
<file path=[Content_Types].xml><?xml version="1.0" encoding="utf-8"?>
<Types xmlns="http://schemas.openxmlformats.org/package/2006/content-types">
  <Override PartName="/ppt/slides/slide6.xml" ContentType="application/vnd.openxmlformats-officedocument.presentationml.slide+xml"/>
  <Override PartName="/ppt/slideLayouts/slideLayout8.xml" ContentType="application/vnd.openxmlformats-officedocument.presentationml.slideLayout+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slides/slide3.xml" ContentType="application/vnd.openxmlformats-officedocument.presentationml.slide+xml"/>
  <Override PartName="/ppt/slides/slide4.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presProps.xml" ContentType="application/vnd.openxmlformats-officedocument.presentationml.presProps+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2.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xml" ContentType="application/vnd.openxmlformats-officedocument.presentationml.slideLayout+xml"/>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s/slide13.xml" ContentType="application/vnd.openxmlformats-officedocument.presentationml.slide+xml"/>
  <Override PartName="/ppt/slides/slide1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slideLayouts/slideLayout1.xml" ContentType="application/vnd.openxmlformats-officedocument.presentationml.slideLayout+xml"/>
  <Override PartName="/ppt/slideLayouts/slideLayout13.xml" ContentType="application/vnd.openxmlformats-officedocument.presentationml.slideLayout+xml"/>
  <Override PartName="/docProps/app.xml" ContentType="application/vnd.openxmlformats-officedocument.extended-properties+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0.xml" ContentType="application/vnd.openxmlformats-officedocument.presentationml.slideLayout+xml"/>
  <Default Extension="gif" ContentType="image/gif"/>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ppt/slides/slide5.xml" ContentType="application/vnd.openxmlformats-officedocument.presentationml.slide+xml"/>
  <Override PartName="/ppt/slides/slide19.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Default Extension="png" ContentType="image/png"/>
  <Override PartName="/ppt/notesSlides/notesSlide3.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6" r:id="rId1"/>
  </p:sldMasterIdLst>
  <p:notesMasterIdLst>
    <p:notesMasterId r:id="rId21"/>
  </p:notesMasterIdLst>
  <p:sldIdLst>
    <p:sldId id="298" r:id="rId2"/>
    <p:sldId id="269" r:id="rId3"/>
    <p:sldId id="299" r:id="rId4"/>
    <p:sldId id="292" r:id="rId5"/>
    <p:sldId id="293" r:id="rId6"/>
    <p:sldId id="303" r:id="rId7"/>
    <p:sldId id="302" r:id="rId8"/>
    <p:sldId id="297" r:id="rId9"/>
    <p:sldId id="274" r:id="rId10"/>
    <p:sldId id="276" r:id="rId11"/>
    <p:sldId id="295" r:id="rId12"/>
    <p:sldId id="277" r:id="rId13"/>
    <p:sldId id="296" r:id="rId14"/>
    <p:sldId id="286" r:id="rId15"/>
    <p:sldId id="287" r:id="rId16"/>
    <p:sldId id="289" r:id="rId17"/>
    <p:sldId id="305" r:id="rId18"/>
    <p:sldId id="300" r:id="rId19"/>
    <p:sldId id="304" r:id="rId20"/>
  </p:sldIdLst>
  <p:sldSz cx="9144000" cy="6858000" type="screen4x3"/>
  <p:notesSz cx="6858000" cy="9144000"/>
  <p:custDataLst>
    <p:tags r:id="rId22"/>
  </p:custDataLst>
  <p:defaultTextStyle>
    <a:defPPr>
      <a:defRPr lang="en-US"/>
    </a:defPPr>
    <a:lvl1pPr algn="l" rtl="0" fontAlgn="base">
      <a:spcBef>
        <a:spcPct val="0"/>
      </a:spcBef>
      <a:spcAft>
        <a:spcPct val="0"/>
      </a:spcAft>
      <a:defRPr kern="1200">
        <a:solidFill>
          <a:schemeClr val="tx1"/>
        </a:solidFill>
        <a:latin typeface="Arial" charset="0"/>
        <a:ea typeface="+mn-ea"/>
        <a:cs typeface="+mn-cs"/>
      </a:defRPr>
    </a:lvl1pPr>
    <a:lvl2pPr marL="457200" algn="l" rtl="0" fontAlgn="base">
      <a:spcBef>
        <a:spcPct val="0"/>
      </a:spcBef>
      <a:spcAft>
        <a:spcPct val="0"/>
      </a:spcAft>
      <a:defRPr kern="1200">
        <a:solidFill>
          <a:schemeClr val="tx1"/>
        </a:solidFill>
        <a:latin typeface="Arial" charset="0"/>
        <a:ea typeface="+mn-ea"/>
        <a:cs typeface="+mn-cs"/>
      </a:defRPr>
    </a:lvl2pPr>
    <a:lvl3pPr marL="914400" algn="l" rtl="0" fontAlgn="base">
      <a:spcBef>
        <a:spcPct val="0"/>
      </a:spcBef>
      <a:spcAft>
        <a:spcPct val="0"/>
      </a:spcAft>
      <a:defRPr kern="1200">
        <a:solidFill>
          <a:schemeClr val="tx1"/>
        </a:solidFill>
        <a:latin typeface="Arial" charset="0"/>
        <a:ea typeface="+mn-ea"/>
        <a:cs typeface="+mn-cs"/>
      </a:defRPr>
    </a:lvl3pPr>
    <a:lvl4pPr marL="1371600" algn="l" rtl="0" fontAlgn="base">
      <a:spcBef>
        <a:spcPct val="0"/>
      </a:spcBef>
      <a:spcAft>
        <a:spcPct val="0"/>
      </a:spcAft>
      <a:defRPr kern="1200">
        <a:solidFill>
          <a:schemeClr val="tx1"/>
        </a:solidFill>
        <a:latin typeface="Arial" charset="0"/>
        <a:ea typeface="+mn-ea"/>
        <a:cs typeface="+mn-cs"/>
      </a:defRPr>
    </a:lvl4pPr>
    <a:lvl5pPr marL="1828800" algn="l"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99"/>
  </p:clrMru>
</p:presentationPr>
</file>

<file path=ppt/tableStyles.xml><?xml version="1.0" encoding="utf-8"?>
<a:tblStyleLst xmlns:a="http://schemas.openxmlformats.org/drawingml/2006/main" def="{5C22544A-7EE6-4342-B048-85BDC9FD1C3A}">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p:scale>
          <a:sx n="48" d="100"/>
          <a:sy n="48" d="100"/>
        </p:scale>
        <p:origin x="-504" y="-444"/>
      </p:cViewPr>
      <p:guideLst>
        <p:guide orient="horz" pos="2160"/>
        <p:guide pos="2880"/>
      </p:guideLst>
    </p:cSldViewPr>
  </p:slideViewPr>
  <p:notesTextViewPr>
    <p:cViewPr>
      <p:scale>
        <a:sx n="100" d="100"/>
        <a:sy n="100" d="100"/>
      </p:scale>
      <p:origin x="0" y="0"/>
    </p:cViewPr>
  </p:notesTextViewPr>
  <p:gridSpacing cx="78028800" cy="780288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bleStyles" Target="tableStyles.xml"/><Relationship Id="rId3" Type="http://schemas.openxmlformats.org/officeDocument/2006/relationships/slide" Target="slides/slide2.xml"/><Relationship Id="rId21" Type="http://schemas.openxmlformats.org/officeDocument/2006/relationships/notesMaster" Target="notesMasters/notes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tags" Target="tags/tag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5602"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en-US"/>
          </a:p>
        </p:txBody>
      </p:sp>
      <p:sp>
        <p:nvSpPr>
          <p:cNvPr id="25603" name="Rectangle 3"/>
          <p:cNvSpPr>
            <a:spLocks noGrp="1" noChangeArrowheads="1"/>
          </p:cNvSpPr>
          <p:nvPr>
            <p:ph type="dt"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lvl1pPr>
          </a:lstStyle>
          <a:p>
            <a:pPr>
              <a:defRPr/>
            </a:pPr>
            <a:endParaRPr lang="en-US"/>
          </a:p>
        </p:txBody>
      </p:sp>
      <p:sp>
        <p:nvSpPr>
          <p:cNvPr id="34820"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p:spPr>
      </p:sp>
      <p:sp>
        <p:nvSpPr>
          <p:cNvPr id="25605"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25606" name="Rectangle 6"/>
          <p:cNvSpPr>
            <a:spLocks noGrp="1" noChangeArrowheads="1"/>
          </p:cNvSpPr>
          <p:nvPr>
            <p:ph type="ftr" sz="quarter" idx="4"/>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endParaRPr lang="en-US"/>
          </a:p>
        </p:txBody>
      </p:sp>
      <p:sp>
        <p:nvSpPr>
          <p:cNvPr id="25607" name="Rectangle 7"/>
          <p:cNvSpPr>
            <a:spLocks noGrp="1" noChangeArrowheads="1"/>
          </p:cNvSpPr>
          <p:nvPr>
            <p:ph type="sldNum" sz="quarter" idx="5"/>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vl1pPr>
          </a:lstStyle>
          <a:p>
            <a:pPr>
              <a:defRPr/>
            </a:pPr>
            <a:fld id="{2F753F1B-DCDA-4B1C-A8E8-B848BCEB28CE}" type="slidenum">
              <a:rPr lang="en-US"/>
              <a:pPr>
                <a:defRPr/>
              </a:pPr>
              <a:t>‹#›</a:t>
            </a:fld>
            <a:endParaRPr 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7"/>
          <p:cNvSpPr>
            <a:spLocks noGrp="1" noChangeArrowheads="1"/>
          </p:cNvSpPr>
          <p:nvPr>
            <p:ph type="sldNum" sz="quarter" idx="5"/>
          </p:nvPr>
        </p:nvSpPr>
        <p:spPr>
          <a:noFill/>
        </p:spPr>
        <p:txBody>
          <a:bodyPr/>
          <a:lstStyle/>
          <a:p>
            <a:fld id="{25236FE0-45B0-40CD-B3B2-4FC0660AE97D}" type="slidenum">
              <a:rPr lang="en-US" smtClean="0"/>
              <a:pPr/>
              <a:t>8</a:t>
            </a:fld>
            <a:endParaRPr lang="en-US" smtClean="0"/>
          </a:p>
        </p:txBody>
      </p:sp>
      <p:sp>
        <p:nvSpPr>
          <p:cNvPr id="35843" name="Rectangle 2"/>
          <p:cNvSpPr>
            <a:spLocks noGrp="1" noRot="1" noChangeAspect="1" noChangeArrowheads="1" noTextEdit="1"/>
          </p:cNvSpPr>
          <p:nvPr>
            <p:ph type="sldImg"/>
          </p:nvPr>
        </p:nvSpPr>
        <p:spPr>
          <a:ln/>
        </p:spPr>
      </p:sp>
      <p:sp>
        <p:nvSpPr>
          <p:cNvPr id="35844" name="Rectangle 3"/>
          <p:cNvSpPr>
            <a:spLocks noGrp="1" noChangeArrowheads="1"/>
          </p:cNvSpPr>
          <p:nvPr>
            <p:ph type="body" idx="1"/>
          </p:nvPr>
        </p:nvSpPr>
        <p:spPr>
          <a:noFill/>
          <a:ln/>
        </p:spPr>
        <p:txBody>
          <a:bodyPr/>
          <a:lstStyle/>
          <a:p>
            <a:endParaRPr lang="vi-VN"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p:cNvSpPr>
            <a:spLocks noGrp="1" noChangeArrowheads="1"/>
          </p:cNvSpPr>
          <p:nvPr>
            <p:ph type="sldNum" sz="quarter" idx="5"/>
          </p:nvPr>
        </p:nvSpPr>
        <p:spPr>
          <a:noFill/>
        </p:spPr>
        <p:txBody>
          <a:bodyPr/>
          <a:lstStyle/>
          <a:p>
            <a:fld id="{3C428E08-5998-422C-A883-27C66755B720}" type="slidenum">
              <a:rPr lang="en-US" smtClean="0"/>
              <a:pPr/>
              <a:t>12</a:t>
            </a:fld>
            <a:endParaRPr lang="en-US" smtClean="0"/>
          </a:p>
        </p:txBody>
      </p:sp>
      <p:sp>
        <p:nvSpPr>
          <p:cNvPr id="36867" name="Rectangle 2"/>
          <p:cNvSpPr>
            <a:spLocks noGrp="1" noRot="1" noChangeAspect="1" noChangeArrowheads="1" noTextEdit="1"/>
          </p:cNvSpPr>
          <p:nvPr>
            <p:ph type="sldImg"/>
          </p:nvPr>
        </p:nvSpPr>
        <p:spPr>
          <a:ln/>
        </p:spPr>
      </p:sp>
      <p:sp>
        <p:nvSpPr>
          <p:cNvPr id="36868" name="Rectangle 3"/>
          <p:cNvSpPr>
            <a:spLocks noGrp="1" noChangeArrowheads="1"/>
          </p:cNvSpPr>
          <p:nvPr>
            <p:ph type="body" idx="1"/>
          </p:nvPr>
        </p:nvSpPr>
        <p:spPr>
          <a:noFill/>
          <a:ln/>
        </p:spPr>
        <p:txBody>
          <a:bodyPr/>
          <a:lstStyle/>
          <a:p>
            <a:pPr eaLnBrk="1" hangingPunct="1"/>
            <a:endParaRPr lang="vi-VN"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a:noFill/>
        </p:spPr>
        <p:txBody>
          <a:bodyPr/>
          <a:lstStyle/>
          <a:p>
            <a:fld id="{A2DCC98A-E7D9-475F-A5BD-01EC83885D6B}" type="slidenum">
              <a:rPr lang="en-US" smtClean="0"/>
              <a:pPr/>
              <a:t>14</a:t>
            </a:fld>
            <a:endParaRPr lang="en-US" smtClean="0"/>
          </a:p>
        </p:txBody>
      </p:sp>
      <p:sp>
        <p:nvSpPr>
          <p:cNvPr id="37891" name="Rectangle 2"/>
          <p:cNvSpPr>
            <a:spLocks noGrp="1" noRot="1" noChangeAspect="1" noChangeArrowheads="1" noTextEdit="1"/>
          </p:cNvSpPr>
          <p:nvPr>
            <p:ph type="sldImg"/>
          </p:nvPr>
        </p:nvSpPr>
        <p:spPr>
          <a:ln/>
        </p:spPr>
      </p:sp>
      <p:sp>
        <p:nvSpPr>
          <p:cNvPr id="37892" name="Rectangle 3"/>
          <p:cNvSpPr>
            <a:spLocks noGrp="1" noChangeArrowheads="1"/>
          </p:cNvSpPr>
          <p:nvPr>
            <p:ph type="body" idx="1"/>
          </p:nvPr>
        </p:nvSpPr>
        <p:spPr>
          <a:noFill/>
          <a:ln/>
        </p:spPr>
        <p:txBody>
          <a:bodyPr/>
          <a:lstStyle/>
          <a:p>
            <a:pPr eaLnBrk="1" hangingPunct="1"/>
            <a:endParaRPr lang="vi-VN"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p:cNvSpPr>
            <a:spLocks noGrp="1" noChangeArrowheads="1"/>
          </p:cNvSpPr>
          <p:nvPr>
            <p:ph type="sldNum" sz="quarter" idx="5"/>
          </p:nvPr>
        </p:nvSpPr>
        <p:spPr>
          <a:noFill/>
        </p:spPr>
        <p:txBody>
          <a:bodyPr/>
          <a:lstStyle/>
          <a:p>
            <a:fld id="{7977CC08-D482-462E-B4C5-0CDCECB6E5CF}" type="slidenum">
              <a:rPr lang="en-US" smtClean="0"/>
              <a:pPr/>
              <a:t>15</a:t>
            </a:fld>
            <a:endParaRPr lang="en-US" smtClean="0"/>
          </a:p>
        </p:txBody>
      </p:sp>
      <p:sp>
        <p:nvSpPr>
          <p:cNvPr id="38915" name="Rectangle 2"/>
          <p:cNvSpPr>
            <a:spLocks noGrp="1" noRot="1" noChangeAspect="1" noChangeArrowheads="1" noTextEdit="1"/>
          </p:cNvSpPr>
          <p:nvPr>
            <p:ph type="sldImg"/>
          </p:nvPr>
        </p:nvSpPr>
        <p:spPr>
          <a:ln/>
        </p:spPr>
      </p:sp>
      <p:sp>
        <p:nvSpPr>
          <p:cNvPr id="38916" name="Rectangle 3"/>
          <p:cNvSpPr>
            <a:spLocks noGrp="1" noChangeArrowheads="1"/>
          </p:cNvSpPr>
          <p:nvPr>
            <p:ph type="body" idx="1"/>
          </p:nvPr>
        </p:nvSpPr>
        <p:spPr>
          <a:noFill/>
          <a:ln/>
        </p:spPr>
        <p:txBody>
          <a:bodyPr/>
          <a:lstStyle/>
          <a:p>
            <a:pPr eaLnBrk="1" hangingPunct="1"/>
            <a:endParaRPr lang="vi-VN"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a:spLocks noGrp="1" noChangeArrowheads="1"/>
          </p:cNvSpPr>
          <p:nvPr>
            <p:ph type="sldNum" sz="quarter" idx="5"/>
          </p:nvPr>
        </p:nvSpPr>
        <p:spPr>
          <a:noFill/>
        </p:spPr>
        <p:txBody>
          <a:bodyPr/>
          <a:lstStyle/>
          <a:p>
            <a:fld id="{9B2B7370-6104-4512-908A-380BCB283215}" type="slidenum">
              <a:rPr lang="en-US" smtClean="0"/>
              <a:pPr/>
              <a:t>16</a:t>
            </a:fld>
            <a:endParaRPr lang="en-US" smtClean="0"/>
          </a:p>
        </p:txBody>
      </p:sp>
      <p:sp>
        <p:nvSpPr>
          <p:cNvPr id="39939" name="Rectangle 2"/>
          <p:cNvSpPr>
            <a:spLocks noGrp="1" noRot="1" noChangeAspect="1" noChangeArrowheads="1" noTextEdit="1"/>
          </p:cNvSpPr>
          <p:nvPr>
            <p:ph type="sldImg"/>
          </p:nvPr>
        </p:nvSpPr>
        <p:spPr>
          <a:ln/>
        </p:spPr>
      </p:sp>
      <p:sp>
        <p:nvSpPr>
          <p:cNvPr id="39940" name="Rectangle 3"/>
          <p:cNvSpPr>
            <a:spLocks noGrp="1" noChangeArrowheads="1"/>
          </p:cNvSpPr>
          <p:nvPr>
            <p:ph type="body" idx="1"/>
          </p:nvPr>
        </p:nvSpPr>
        <p:spPr>
          <a:noFill/>
          <a:ln/>
        </p:spPr>
        <p:txBody>
          <a:bodyPr/>
          <a:lstStyle/>
          <a:p>
            <a:pPr eaLnBrk="1" hangingPunct="1"/>
            <a:endParaRPr lang="vi-VN"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9B5E4798-D46F-4189-9D50-DA325D7E29F0}" type="slidenum">
              <a:rPr lang="en-US"/>
              <a:pPr>
                <a:defRPr/>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2A52B2A-BF41-49A5-A4CA-6F7910A31627}" type="slidenum">
              <a:rPr lang="en-US"/>
              <a:pPr>
                <a:defRPr/>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71CE10E-765D-43D1-B84E-1A3E83F0B6A6}" type="slidenum">
              <a:rPr lang="en-US"/>
              <a:pPr>
                <a:defRPr/>
              </a:pPr>
              <a:t>‹#›</a:t>
            </a:fld>
            <a:endParaRPr 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AndTwoObj">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Date Placeholder 5"/>
          <p:cNvSpPr>
            <a:spLocks noGrp="1"/>
          </p:cNvSpPr>
          <p:nvPr>
            <p:ph type="dt" sz="half" idx="10"/>
          </p:nvPr>
        </p:nvSpPr>
        <p:spPr>
          <a:xfrm>
            <a:off x="457200" y="6245225"/>
            <a:ext cx="2133600" cy="476250"/>
          </a:xfrm>
        </p:spPr>
        <p:txBody>
          <a:bodyPr/>
          <a:lstStyle>
            <a:lvl1pPr>
              <a:defRPr/>
            </a:lvl1pPr>
          </a:lstStyle>
          <a:p>
            <a:pPr>
              <a:defRPr/>
            </a:pPr>
            <a:endParaRPr lang="en-US"/>
          </a:p>
        </p:txBody>
      </p:sp>
      <p:sp>
        <p:nvSpPr>
          <p:cNvPr id="7" name="Footer Placeholder 6"/>
          <p:cNvSpPr>
            <a:spLocks noGrp="1"/>
          </p:cNvSpPr>
          <p:nvPr>
            <p:ph type="ftr" sz="quarter" idx="11"/>
          </p:nvPr>
        </p:nvSpPr>
        <p:spPr>
          <a:xfrm>
            <a:off x="3124200" y="6245225"/>
            <a:ext cx="2895600" cy="476250"/>
          </a:xfrm>
        </p:spPr>
        <p:txBody>
          <a:bodyPr/>
          <a:lstStyle>
            <a:lvl1pPr>
              <a:defRPr/>
            </a:lvl1pPr>
          </a:lstStyle>
          <a:p>
            <a:pPr>
              <a:defRPr/>
            </a:pPr>
            <a:endParaRPr lang="en-US"/>
          </a:p>
        </p:txBody>
      </p:sp>
      <p:sp>
        <p:nvSpPr>
          <p:cNvPr id="8" name="Slide Number Placeholder 7"/>
          <p:cNvSpPr>
            <a:spLocks noGrp="1"/>
          </p:cNvSpPr>
          <p:nvPr>
            <p:ph type="sldNum" sz="quarter" idx="12"/>
          </p:nvPr>
        </p:nvSpPr>
        <p:spPr>
          <a:xfrm>
            <a:off x="6553200" y="6245225"/>
            <a:ext cx="2133600" cy="476250"/>
          </a:xfrm>
        </p:spPr>
        <p:txBody>
          <a:bodyPr/>
          <a:lstStyle>
            <a:lvl1pPr>
              <a:defRPr/>
            </a:lvl1pPr>
          </a:lstStyle>
          <a:p>
            <a:pPr>
              <a:defRPr/>
            </a:pPr>
            <a:fld id="{CDCA990C-25C0-4332-894D-4F4D815D7C05}" type="slidenum">
              <a:rPr lang="en-US"/>
              <a:pPr>
                <a:defRPr/>
              </a:pPr>
              <a:t>‹#›</a:t>
            </a:fld>
            <a:endParaRPr lang="en-U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p>
            <a:r>
              <a:rPr lang="en-US" smtClean="0"/>
              <a:t>Click to edit Master title style</a:t>
            </a:r>
            <a:endParaRPr lang="en-US"/>
          </a:p>
        </p:txBody>
      </p:sp>
      <p:sp>
        <p:nvSpPr>
          <p:cNvPr id="3" name="Text Placeholder 2"/>
          <p:cNvSpPr>
            <a:spLocks noGrp="1"/>
          </p:cNvSpPr>
          <p:nvPr>
            <p:ph type="body" sz="half" idx="1"/>
          </p:nvPr>
        </p:nvSpPr>
        <p:spPr>
          <a:xfrm>
            <a:off x="457200" y="1600200"/>
            <a:ext cx="4038600" cy="45307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307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243638"/>
            <a:ext cx="2133600" cy="457200"/>
          </a:xfrm>
        </p:spPr>
        <p:txBody>
          <a:bodyPr/>
          <a:lstStyle>
            <a:lvl1pPr>
              <a:defRPr/>
            </a:lvl1pPr>
          </a:lstStyle>
          <a:p>
            <a:pPr>
              <a:defRPr/>
            </a:pPr>
            <a:endParaRPr lang="en-US"/>
          </a:p>
        </p:txBody>
      </p:sp>
      <p:sp>
        <p:nvSpPr>
          <p:cNvPr id="6" name="Footer Placeholder 5"/>
          <p:cNvSpPr>
            <a:spLocks noGrp="1"/>
          </p:cNvSpPr>
          <p:nvPr>
            <p:ph type="ftr" sz="quarter" idx="11"/>
          </p:nvPr>
        </p:nvSpPr>
        <p:spPr>
          <a:xfrm>
            <a:off x="3124200" y="6248400"/>
            <a:ext cx="2895600" cy="457200"/>
          </a:xfrm>
        </p:spPr>
        <p:txBody>
          <a:bodyPr/>
          <a:lstStyle>
            <a:lvl1pPr>
              <a:defRPr/>
            </a:lvl1pPr>
          </a:lstStyle>
          <a:p>
            <a:pPr>
              <a:defRPr/>
            </a:pPr>
            <a:endParaRPr lang="en-US"/>
          </a:p>
        </p:txBody>
      </p:sp>
      <p:sp>
        <p:nvSpPr>
          <p:cNvPr id="7" name="Slide Number Placeholder 6"/>
          <p:cNvSpPr>
            <a:spLocks noGrp="1"/>
          </p:cNvSpPr>
          <p:nvPr>
            <p:ph type="sldNum" sz="quarter" idx="12"/>
          </p:nvPr>
        </p:nvSpPr>
        <p:spPr>
          <a:xfrm>
            <a:off x="6553200" y="6243638"/>
            <a:ext cx="2133600" cy="457200"/>
          </a:xfrm>
        </p:spPr>
        <p:txBody>
          <a:bodyPr/>
          <a:lstStyle>
            <a:lvl1pPr>
              <a:defRPr/>
            </a:lvl1pPr>
          </a:lstStyle>
          <a:p>
            <a:pPr>
              <a:defRPr/>
            </a:pPr>
            <a:fld id="{708D7F05-B02F-4566-B149-13FDA9B53EE4}" type="slidenum">
              <a:rPr lang="en-US"/>
              <a:pPr>
                <a:defRPr/>
              </a:pPr>
              <a:t>‹#›</a:t>
            </a:fld>
            <a:endParaRPr lang="en-US"/>
          </a:p>
        </p:txBody>
      </p:sp>
    </p:spTree>
  </p:cSld>
  <p:clrMapOvr>
    <a:masterClrMapping/>
  </p:clrMapOvr>
  <p:transition spd="slow">
    <p:wheel/>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2E8BF8FD-8AB7-4117-A784-AAF41161DC9A}" type="slidenum">
              <a:rPr lang="en-US"/>
              <a:pPr>
                <a:defRPr/>
              </a:pPr>
              <a:t>‹#›</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010CD3E2-19C4-4564-B44A-9A016CC441BC}" type="slidenum">
              <a:rPr lang="en-US"/>
              <a:pPr>
                <a:defRPr/>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3"/>
          <p:cNvSpPr>
            <a:spLocks noGrp="1"/>
          </p:cNvSpPr>
          <p:nvPr>
            <p:ph type="dt" sz="half" idx="10"/>
          </p:nvPr>
        </p:nvSpPr>
        <p:spPr/>
        <p:txBody>
          <a:bodyPr/>
          <a:lstStyle>
            <a:lvl1pPr>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37C0AF4-B3F7-4240-9C89-C7E2627BFDA2}" type="slidenum">
              <a:rPr lang="en-US"/>
              <a:pPr>
                <a:defRPr/>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3"/>
          <p:cNvSpPr>
            <a:spLocks noGrp="1"/>
          </p:cNvSpPr>
          <p:nvPr>
            <p:ph type="dt" sz="half" idx="10"/>
          </p:nvPr>
        </p:nvSpPr>
        <p:spPr/>
        <p:txBody>
          <a:bodyPr/>
          <a:lstStyle>
            <a:lvl1pPr>
              <a:defRPr/>
            </a:lvl1pPr>
          </a:lstStyle>
          <a:p>
            <a:pPr>
              <a:defRPr/>
            </a:pPr>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663540CE-9696-424A-B924-A55180962BAF}" type="slidenum">
              <a:rPr lang="en-US"/>
              <a:pPr>
                <a:defRPr/>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5940DD10-5647-4879-A7A9-51036F0FD5A3}" type="slidenum">
              <a:rPr lang="en-US"/>
              <a:pPr>
                <a:defRPr/>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F5F6B9E5-0243-4A4E-8261-575CF3F55A4C}" type="slidenum">
              <a:rPr lang="en-US"/>
              <a:pPr>
                <a:defRPr/>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51D0F454-8B50-434C-9543-02D41BD60C06}" type="slidenum">
              <a:rPr lang="en-US"/>
              <a:pPr>
                <a:defRPr/>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smtClean="0"/>
              <a:t>Click icon to add picture</a:t>
            </a: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3"/>
          <p:cNvSpPr>
            <a:spLocks noGrp="1"/>
          </p:cNvSpPr>
          <p:nvPr>
            <p:ph type="dt" sz="half" idx="10"/>
          </p:nvPr>
        </p:nvSpPr>
        <p:spPr/>
        <p:txBody>
          <a:bodyPr/>
          <a:lstStyle>
            <a:lvl1pPr>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E483810F-537E-44F7-B1A0-0674112A27BF}" type="slidenum">
              <a:rPr lang="en-US"/>
              <a:pPr>
                <a:defRPr/>
              </a:pPr>
              <a:t>‹#›</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AA1DF11A-37C3-45EF-A974-B8F83E6B54FC}"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3711" r:id="rId1"/>
    <p:sldLayoutId id="2147483712" r:id="rId2"/>
    <p:sldLayoutId id="2147483713" r:id="rId3"/>
    <p:sldLayoutId id="2147483714" r:id="rId4"/>
    <p:sldLayoutId id="2147483715" r:id="rId5"/>
    <p:sldLayoutId id="2147483716" r:id="rId6"/>
    <p:sldLayoutId id="2147483717" r:id="rId7"/>
    <p:sldLayoutId id="2147483718" r:id="rId8"/>
    <p:sldLayoutId id="2147483719" r:id="rId9"/>
    <p:sldLayoutId id="2147483720" r:id="rId10"/>
    <p:sldLayoutId id="2147483721" r:id="rId11"/>
    <p:sldLayoutId id="2147483723" r:id="rId12"/>
    <p:sldLayoutId id="2147483724" r:id="rId13"/>
  </p:sldLayoutIdLst>
  <p:txStyles>
    <p:titleStyle>
      <a:lvl1pPr algn="ctr" rtl="0" eaLnBrk="1" fontAlgn="base" hangingPunct="1">
        <a:spcBef>
          <a:spcPct val="0"/>
        </a:spcBef>
        <a:spcAft>
          <a:spcPct val="0"/>
        </a:spcAft>
        <a:defRPr sz="4400" kern="1200">
          <a:solidFill>
            <a:schemeClr val="tx1"/>
          </a:solidFill>
          <a:latin typeface="+mj-lt"/>
          <a:ea typeface="+mj-ea"/>
          <a:cs typeface="+mj-cs"/>
        </a:defRPr>
      </a:lvl1pPr>
      <a:lvl2pPr algn="ctr" rtl="0" eaLnBrk="1" fontAlgn="base" hangingPunct="1">
        <a:spcBef>
          <a:spcPct val="0"/>
        </a:spcBef>
        <a:spcAft>
          <a:spcPct val="0"/>
        </a:spcAft>
        <a:defRPr sz="4400">
          <a:solidFill>
            <a:schemeClr val="tx1"/>
          </a:solidFill>
          <a:latin typeface="Calibri" pitchFamily="34" charset="0"/>
        </a:defRPr>
      </a:lvl2pPr>
      <a:lvl3pPr algn="ctr" rtl="0" eaLnBrk="1" fontAlgn="base" hangingPunct="1">
        <a:spcBef>
          <a:spcPct val="0"/>
        </a:spcBef>
        <a:spcAft>
          <a:spcPct val="0"/>
        </a:spcAft>
        <a:defRPr sz="4400">
          <a:solidFill>
            <a:schemeClr val="tx1"/>
          </a:solidFill>
          <a:latin typeface="Calibri" pitchFamily="34" charset="0"/>
        </a:defRPr>
      </a:lvl3pPr>
      <a:lvl4pPr algn="ctr" rtl="0" eaLnBrk="1" fontAlgn="base" hangingPunct="1">
        <a:spcBef>
          <a:spcPct val="0"/>
        </a:spcBef>
        <a:spcAft>
          <a:spcPct val="0"/>
        </a:spcAft>
        <a:defRPr sz="4400">
          <a:solidFill>
            <a:schemeClr val="tx1"/>
          </a:solidFill>
          <a:latin typeface="Calibri" pitchFamily="34" charset="0"/>
        </a:defRPr>
      </a:lvl4pPr>
      <a:lvl5pPr algn="ctr" rtl="0" eaLnBrk="1" fontAlgn="base" hangingPunct="1">
        <a:spcBef>
          <a:spcPct val="0"/>
        </a:spcBef>
        <a:spcAft>
          <a:spcPct val="0"/>
        </a:spcAft>
        <a:defRPr sz="4400">
          <a:solidFill>
            <a:schemeClr val="tx1"/>
          </a:solidFill>
          <a:latin typeface="Calibri" pitchFamily="34" charset="0"/>
        </a:defRPr>
      </a:lvl5pPr>
      <a:lvl6pPr marL="457200" algn="ctr" rtl="0" eaLnBrk="1" fontAlgn="base" hangingPunct="1">
        <a:spcBef>
          <a:spcPct val="0"/>
        </a:spcBef>
        <a:spcAft>
          <a:spcPct val="0"/>
        </a:spcAft>
        <a:defRPr sz="4400">
          <a:solidFill>
            <a:schemeClr val="tx1"/>
          </a:solidFill>
          <a:latin typeface="Calibri" pitchFamily="34" charset="0"/>
        </a:defRPr>
      </a:lvl6pPr>
      <a:lvl7pPr marL="914400" algn="ctr" rtl="0" eaLnBrk="1" fontAlgn="base" hangingPunct="1">
        <a:spcBef>
          <a:spcPct val="0"/>
        </a:spcBef>
        <a:spcAft>
          <a:spcPct val="0"/>
        </a:spcAft>
        <a:defRPr sz="4400">
          <a:solidFill>
            <a:schemeClr val="tx1"/>
          </a:solidFill>
          <a:latin typeface="Calibri" pitchFamily="34" charset="0"/>
        </a:defRPr>
      </a:lvl7pPr>
      <a:lvl8pPr marL="1371600" algn="ctr" rtl="0" eaLnBrk="1" fontAlgn="base" hangingPunct="1">
        <a:spcBef>
          <a:spcPct val="0"/>
        </a:spcBef>
        <a:spcAft>
          <a:spcPct val="0"/>
        </a:spcAft>
        <a:defRPr sz="4400">
          <a:solidFill>
            <a:schemeClr val="tx1"/>
          </a:solidFill>
          <a:latin typeface="Calibri" pitchFamily="34" charset="0"/>
        </a:defRPr>
      </a:lvl8pPr>
      <a:lvl9pPr marL="1828800" algn="ctr" rtl="0" eaLnBrk="1" fontAlgn="base" hangingPunct="1">
        <a:spcBef>
          <a:spcPct val="0"/>
        </a:spcBef>
        <a:spcAft>
          <a:spcPct val="0"/>
        </a:spcAft>
        <a:defRPr sz="4400">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1" fontAlgn="base" hangingPunct="1">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1" fontAlgn="base" hangingPunct="1">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1" fontAlgn="base" hangingPunct="1">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1" fontAlgn="base" hangingPunct="1">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7.xml"/><Relationship Id="rId1" Type="http://schemas.openxmlformats.org/officeDocument/2006/relationships/audio" Target="file:///D:\Thao%20GIang\B&#224;i%2012-%20lop%2012\BAI%2012\dau%20chan%20phia%20truoc%20(%20cao%20minh%20).wav" TargetMode="External"/><Relationship Id="rId4" Type="http://schemas.openxmlformats.org/officeDocument/2006/relationships/image" Target="../media/image1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5.xml"/><Relationship Id="rId1" Type="http://schemas.openxmlformats.org/officeDocument/2006/relationships/slideLayout" Target="../slideLayouts/slideLayout12.xml"/><Relationship Id="rId6" Type="http://schemas.openxmlformats.org/officeDocument/2006/relationships/image" Target="../media/image14.jpeg"/><Relationship Id="rId5" Type="http://schemas.openxmlformats.org/officeDocument/2006/relationships/image" Target="../media/image13.jpeg"/><Relationship Id="rId4" Type="http://schemas.openxmlformats.org/officeDocument/2006/relationships/image" Target="../media/image1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Layout" Target="../slideLayouts/slideLayout4.xml"/><Relationship Id="rId5" Type="http://schemas.openxmlformats.org/officeDocument/2006/relationships/image" Target="../media/image2.gif"/><Relationship Id="rId4" Type="http://schemas.openxmlformats.org/officeDocument/2006/relationships/image" Target="../media/image5.jpeg"/></Relationships>
</file>

<file path=ppt/slides/_rels/slide3.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Layout" Target="../slideLayouts/slideLayout4.xml"/><Relationship Id="rId4" Type="http://schemas.openxmlformats.org/officeDocument/2006/relationships/image" Target="../media/image6.jpe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3" descr="Logo_PHC 2010"/>
          <p:cNvPicPr>
            <a:picLocks noChangeAspect="1" noChangeArrowheads="1"/>
          </p:cNvPicPr>
          <p:nvPr/>
        </p:nvPicPr>
        <p:blipFill>
          <a:blip r:embed="rId2" cstate="print"/>
          <a:srcRect/>
          <a:stretch>
            <a:fillRect/>
          </a:stretch>
        </p:blipFill>
        <p:spPr bwMode="auto">
          <a:xfrm>
            <a:off x="2133600" y="2895600"/>
            <a:ext cx="4876800" cy="3484563"/>
          </a:xfrm>
          <a:prstGeom prst="rect">
            <a:avLst/>
          </a:prstGeom>
          <a:solidFill>
            <a:srgbClr val="FFFF00"/>
          </a:solidFill>
          <a:ln w="9525">
            <a:noFill/>
            <a:miter lim="800000"/>
            <a:headEnd/>
            <a:tailEnd/>
          </a:ln>
        </p:spPr>
      </p:pic>
      <p:grpSp>
        <p:nvGrpSpPr>
          <p:cNvPr id="5123" name="Group 6"/>
          <p:cNvGrpSpPr>
            <a:grpSpLocks/>
          </p:cNvGrpSpPr>
          <p:nvPr/>
        </p:nvGrpSpPr>
        <p:grpSpPr bwMode="auto">
          <a:xfrm>
            <a:off x="0" y="0"/>
            <a:ext cx="9220200" cy="6865938"/>
            <a:chOff x="0" y="0"/>
            <a:chExt cx="5808" cy="4325"/>
          </a:xfrm>
        </p:grpSpPr>
        <p:grpSp>
          <p:nvGrpSpPr>
            <p:cNvPr id="5263" name="Group 7"/>
            <p:cNvGrpSpPr>
              <a:grpSpLocks/>
            </p:cNvGrpSpPr>
            <p:nvPr/>
          </p:nvGrpSpPr>
          <p:grpSpPr bwMode="auto">
            <a:xfrm>
              <a:off x="0" y="0"/>
              <a:ext cx="536" cy="526"/>
              <a:chOff x="40" y="50"/>
              <a:chExt cx="1165" cy="1156"/>
            </a:xfrm>
          </p:grpSpPr>
          <p:sp>
            <p:nvSpPr>
              <p:cNvPr id="5684" name="Freeform 8"/>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85" name="Freeform 9"/>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FF00"/>
              </a:solidFill>
              <a:ln w="9525">
                <a:noFill/>
                <a:round/>
                <a:headEnd/>
                <a:tailEnd/>
              </a:ln>
            </p:spPr>
            <p:txBody>
              <a:bodyPr/>
              <a:lstStyle/>
              <a:p>
                <a:endParaRPr lang="en-US"/>
              </a:p>
            </p:txBody>
          </p:sp>
          <p:sp>
            <p:nvSpPr>
              <p:cNvPr id="5686" name="Freeform 1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FF00"/>
              </a:solidFill>
              <a:ln w="9525">
                <a:noFill/>
                <a:round/>
                <a:headEnd/>
                <a:tailEnd/>
              </a:ln>
            </p:spPr>
            <p:txBody>
              <a:bodyPr/>
              <a:lstStyle/>
              <a:p>
                <a:endParaRPr lang="en-US"/>
              </a:p>
            </p:txBody>
          </p:sp>
          <p:sp>
            <p:nvSpPr>
              <p:cNvPr id="5687" name="Freeform 11"/>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FF00"/>
              </a:solidFill>
              <a:ln w="9525">
                <a:noFill/>
                <a:round/>
                <a:headEnd/>
                <a:tailEnd/>
              </a:ln>
            </p:spPr>
            <p:txBody>
              <a:bodyPr/>
              <a:lstStyle/>
              <a:p>
                <a:endParaRPr lang="en-US"/>
              </a:p>
            </p:txBody>
          </p:sp>
          <p:sp>
            <p:nvSpPr>
              <p:cNvPr id="5688" name="Freeform 12"/>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FF00"/>
              </a:solidFill>
              <a:ln w="9525">
                <a:noFill/>
                <a:round/>
                <a:headEnd/>
                <a:tailEnd/>
              </a:ln>
            </p:spPr>
            <p:txBody>
              <a:bodyPr/>
              <a:lstStyle/>
              <a:p>
                <a:endParaRPr lang="en-US"/>
              </a:p>
            </p:txBody>
          </p:sp>
          <p:sp>
            <p:nvSpPr>
              <p:cNvPr id="5689" name="Freeform 13"/>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FF00"/>
              </a:solidFill>
              <a:ln w="9525">
                <a:noFill/>
                <a:round/>
                <a:headEnd/>
                <a:tailEnd/>
              </a:ln>
            </p:spPr>
            <p:txBody>
              <a:bodyPr/>
              <a:lstStyle/>
              <a:p>
                <a:endParaRPr lang="en-US"/>
              </a:p>
            </p:txBody>
          </p:sp>
          <p:sp>
            <p:nvSpPr>
              <p:cNvPr id="5690" name="Freeform 14"/>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FF00"/>
              </a:solidFill>
              <a:ln w="9525">
                <a:noFill/>
                <a:round/>
                <a:headEnd/>
                <a:tailEnd/>
              </a:ln>
            </p:spPr>
            <p:txBody>
              <a:bodyPr/>
              <a:lstStyle/>
              <a:p>
                <a:endParaRPr lang="en-US"/>
              </a:p>
            </p:txBody>
          </p:sp>
          <p:sp>
            <p:nvSpPr>
              <p:cNvPr id="5691" name="Freeform 15"/>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FF00"/>
              </a:solidFill>
              <a:ln w="9525">
                <a:noFill/>
                <a:round/>
                <a:headEnd/>
                <a:tailEnd/>
              </a:ln>
            </p:spPr>
            <p:txBody>
              <a:bodyPr/>
              <a:lstStyle/>
              <a:p>
                <a:endParaRPr lang="en-US"/>
              </a:p>
            </p:txBody>
          </p:sp>
          <p:sp>
            <p:nvSpPr>
              <p:cNvPr id="5692" name="Freeform 16"/>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693" name="Freeform 17"/>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694" name="Freeform 1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695" name="Freeform 19"/>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696" name="Freeform 20"/>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FF00"/>
              </a:solidFill>
              <a:ln w="9525">
                <a:noFill/>
                <a:round/>
                <a:headEnd/>
                <a:tailEnd/>
              </a:ln>
            </p:spPr>
            <p:txBody>
              <a:bodyPr/>
              <a:lstStyle/>
              <a:p>
                <a:endParaRPr lang="en-US"/>
              </a:p>
            </p:txBody>
          </p:sp>
          <p:sp>
            <p:nvSpPr>
              <p:cNvPr id="5697" name="Freeform 21"/>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FF00"/>
              </a:solidFill>
              <a:ln w="9525">
                <a:noFill/>
                <a:round/>
                <a:headEnd/>
                <a:tailEnd/>
              </a:ln>
            </p:spPr>
            <p:txBody>
              <a:bodyPr/>
              <a:lstStyle/>
              <a:p>
                <a:endParaRPr lang="en-US"/>
              </a:p>
            </p:txBody>
          </p:sp>
          <p:sp>
            <p:nvSpPr>
              <p:cNvPr id="5698" name="Freeform 22"/>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FF00"/>
              </a:solidFill>
              <a:ln w="9525">
                <a:noFill/>
                <a:round/>
                <a:headEnd/>
                <a:tailEnd/>
              </a:ln>
            </p:spPr>
            <p:txBody>
              <a:bodyPr/>
              <a:lstStyle/>
              <a:p>
                <a:endParaRPr lang="en-US"/>
              </a:p>
            </p:txBody>
          </p:sp>
          <p:sp>
            <p:nvSpPr>
              <p:cNvPr id="5699" name="Freeform 23"/>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700" name="Freeform 24"/>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701" name="Freeform 25"/>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702" name="Freeform 2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703" name="Freeform 27"/>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704" name="Freeform 28"/>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FF00"/>
              </a:solidFill>
              <a:ln w="9525">
                <a:noFill/>
                <a:round/>
                <a:headEnd/>
                <a:tailEnd/>
              </a:ln>
            </p:spPr>
            <p:txBody>
              <a:bodyPr/>
              <a:lstStyle/>
              <a:p>
                <a:endParaRPr lang="en-US"/>
              </a:p>
            </p:txBody>
          </p:sp>
          <p:sp>
            <p:nvSpPr>
              <p:cNvPr id="5705" name="Freeform 29"/>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FF00"/>
              </a:solidFill>
              <a:ln w="9525">
                <a:noFill/>
                <a:round/>
                <a:headEnd/>
                <a:tailEnd/>
              </a:ln>
            </p:spPr>
            <p:txBody>
              <a:bodyPr/>
              <a:lstStyle/>
              <a:p>
                <a:endParaRPr lang="en-US"/>
              </a:p>
            </p:txBody>
          </p:sp>
          <p:sp>
            <p:nvSpPr>
              <p:cNvPr id="5706" name="Freeform 30"/>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FF00"/>
              </a:solidFill>
              <a:ln w="9525">
                <a:noFill/>
                <a:round/>
                <a:headEnd/>
                <a:tailEnd/>
              </a:ln>
            </p:spPr>
            <p:txBody>
              <a:bodyPr/>
              <a:lstStyle/>
              <a:p>
                <a:endParaRPr lang="en-US"/>
              </a:p>
            </p:txBody>
          </p:sp>
          <p:sp>
            <p:nvSpPr>
              <p:cNvPr id="5707" name="Freeform 31"/>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FF00"/>
              </a:solidFill>
              <a:ln w="9525">
                <a:noFill/>
                <a:round/>
                <a:headEnd/>
                <a:tailEnd/>
              </a:ln>
            </p:spPr>
            <p:txBody>
              <a:bodyPr/>
              <a:lstStyle/>
              <a:p>
                <a:endParaRPr lang="en-US"/>
              </a:p>
            </p:txBody>
          </p:sp>
          <p:sp>
            <p:nvSpPr>
              <p:cNvPr id="5708" name="Freeform 32"/>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709" name="Freeform 33"/>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710" name="Freeform 3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711" name="Freeform 35"/>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712" name="Freeform 36"/>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FF00"/>
              </a:solidFill>
              <a:ln w="9525">
                <a:noFill/>
                <a:round/>
                <a:headEnd/>
                <a:tailEnd/>
              </a:ln>
            </p:spPr>
            <p:txBody>
              <a:bodyPr/>
              <a:lstStyle/>
              <a:p>
                <a:endParaRPr lang="en-US"/>
              </a:p>
            </p:txBody>
          </p:sp>
          <p:sp>
            <p:nvSpPr>
              <p:cNvPr id="5713" name="Freeform 37"/>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FF00"/>
              </a:solidFill>
              <a:ln w="9525">
                <a:noFill/>
                <a:round/>
                <a:headEnd/>
                <a:tailEnd/>
              </a:ln>
            </p:spPr>
            <p:txBody>
              <a:bodyPr/>
              <a:lstStyle/>
              <a:p>
                <a:endParaRPr lang="en-US"/>
              </a:p>
            </p:txBody>
          </p:sp>
          <p:sp>
            <p:nvSpPr>
              <p:cNvPr id="5714" name="Freeform 38"/>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FF00"/>
              </a:solidFill>
              <a:ln w="9525">
                <a:noFill/>
                <a:round/>
                <a:headEnd/>
                <a:tailEnd/>
              </a:ln>
            </p:spPr>
            <p:txBody>
              <a:bodyPr/>
              <a:lstStyle/>
              <a:p>
                <a:endParaRPr lang="en-US"/>
              </a:p>
            </p:txBody>
          </p:sp>
          <p:sp>
            <p:nvSpPr>
              <p:cNvPr id="5715" name="Freeform 39"/>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FF00"/>
              </a:solidFill>
              <a:ln w="9525">
                <a:noFill/>
                <a:round/>
                <a:headEnd/>
                <a:tailEnd/>
              </a:ln>
            </p:spPr>
            <p:txBody>
              <a:bodyPr/>
              <a:lstStyle/>
              <a:p>
                <a:endParaRPr lang="en-US"/>
              </a:p>
            </p:txBody>
          </p:sp>
          <p:sp>
            <p:nvSpPr>
              <p:cNvPr id="5716" name="Freeform 40"/>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FF00"/>
              </a:solidFill>
              <a:ln w="9525">
                <a:noFill/>
                <a:round/>
                <a:headEnd/>
                <a:tailEnd/>
              </a:ln>
            </p:spPr>
            <p:txBody>
              <a:bodyPr/>
              <a:lstStyle/>
              <a:p>
                <a:endParaRPr lang="en-US"/>
              </a:p>
            </p:txBody>
          </p:sp>
          <p:sp>
            <p:nvSpPr>
              <p:cNvPr id="5717" name="Freeform 41"/>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FF00"/>
              </a:solidFill>
              <a:ln w="9525">
                <a:noFill/>
                <a:round/>
                <a:headEnd/>
                <a:tailEnd/>
              </a:ln>
            </p:spPr>
            <p:txBody>
              <a:bodyPr/>
              <a:lstStyle/>
              <a:p>
                <a:endParaRPr lang="en-US"/>
              </a:p>
            </p:txBody>
          </p:sp>
          <p:sp>
            <p:nvSpPr>
              <p:cNvPr id="5718" name="Freeform 42"/>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FF00"/>
              </a:solidFill>
              <a:ln w="9525">
                <a:noFill/>
                <a:round/>
                <a:headEnd/>
                <a:tailEnd/>
              </a:ln>
            </p:spPr>
            <p:txBody>
              <a:bodyPr/>
              <a:lstStyle/>
              <a:p>
                <a:endParaRPr lang="en-US"/>
              </a:p>
            </p:txBody>
          </p:sp>
          <p:sp>
            <p:nvSpPr>
              <p:cNvPr id="5719" name="Freeform 43"/>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FF00"/>
              </a:solidFill>
              <a:ln w="9525">
                <a:noFill/>
                <a:round/>
                <a:headEnd/>
                <a:tailEnd/>
              </a:ln>
            </p:spPr>
            <p:txBody>
              <a:bodyPr/>
              <a:lstStyle/>
              <a:p>
                <a:endParaRPr lang="en-US"/>
              </a:p>
            </p:txBody>
          </p:sp>
          <p:sp>
            <p:nvSpPr>
              <p:cNvPr id="5720" name="Freeform 44"/>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FF00"/>
              </a:solidFill>
              <a:ln w="9525">
                <a:noFill/>
                <a:round/>
                <a:headEnd/>
                <a:tailEnd/>
              </a:ln>
            </p:spPr>
            <p:txBody>
              <a:bodyPr/>
              <a:lstStyle/>
              <a:p>
                <a:endParaRPr lang="en-US"/>
              </a:p>
            </p:txBody>
          </p:sp>
          <p:sp>
            <p:nvSpPr>
              <p:cNvPr id="5721" name="Freeform 45"/>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FF00"/>
              </a:solidFill>
              <a:ln w="9525">
                <a:noFill/>
                <a:round/>
                <a:headEnd/>
                <a:tailEnd/>
              </a:ln>
            </p:spPr>
            <p:txBody>
              <a:bodyPr/>
              <a:lstStyle/>
              <a:p>
                <a:endParaRPr lang="en-US"/>
              </a:p>
            </p:txBody>
          </p:sp>
          <p:sp>
            <p:nvSpPr>
              <p:cNvPr id="5722" name="Freeform 46"/>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FF00"/>
              </a:solidFill>
              <a:ln w="9525">
                <a:noFill/>
                <a:round/>
                <a:headEnd/>
                <a:tailEnd/>
              </a:ln>
            </p:spPr>
            <p:txBody>
              <a:bodyPr/>
              <a:lstStyle/>
              <a:p>
                <a:endParaRPr lang="en-US"/>
              </a:p>
            </p:txBody>
          </p:sp>
          <p:sp>
            <p:nvSpPr>
              <p:cNvPr id="5723" name="Freeform 47"/>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FF00"/>
              </a:solidFill>
              <a:ln w="9525">
                <a:noFill/>
                <a:round/>
                <a:headEnd/>
                <a:tailEnd/>
              </a:ln>
            </p:spPr>
            <p:txBody>
              <a:bodyPr/>
              <a:lstStyle/>
              <a:p>
                <a:endParaRPr lang="en-US"/>
              </a:p>
            </p:txBody>
          </p:sp>
          <p:sp>
            <p:nvSpPr>
              <p:cNvPr id="5724" name="Freeform 48"/>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FF00"/>
              </a:solidFill>
              <a:ln w="9525">
                <a:noFill/>
                <a:round/>
                <a:headEnd/>
                <a:tailEnd/>
              </a:ln>
            </p:spPr>
            <p:txBody>
              <a:bodyPr/>
              <a:lstStyle/>
              <a:p>
                <a:endParaRPr lang="en-US"/>
              </a:p>
            </p:txBody>
          </p:sp>
          <p:sp>
            <p:nvSpPr>
              <p:cNvPr id="5725" name="Freeform 49"/>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FF00"/>
              </a:solidFill>
              <a:ln w="9525">
                <a:noFill/>
                <a:round/>
                <a:headEnd/>
                <a:tailEnd/>
              </a:ln>
            </p:spPr>
            <p:txBody>
              <a:bodyPr/>
              <a:lstStyle/>
              <a:p>
                <a:endParaRPr lang="en-US"/>
              </a:p>
            </p:txBody>
          </p:sp>
          <p:sp>
            <p:nvSpPr>
              <p:cNvPr id="5726" name="Freeform 50"/>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FF00"/>
              </a:solidFill>
              <a:ln w="9525">
                <a:noFill/>
                <a:round/>
                <a:headEnd/>
                <a:tailEnd/>
              </a:ln>
            </p:spPr>
            <p:txBody>
              <a:bodyPr/>
              <a:lstStyle/>
              <a:p>
                <a:endParaRPr lang="en-US"/>
              </a:p>
            </p:txBody>
          </p:sp>
          <p:sp>
            <p:nvSpPr>
              <p:cNvPr id="5727" name="Freeform 51"/>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FF00"/>
              </a:solidFill>
              <a:ln w="9525">
                <a:noFill/>
                <a:round/>
                <a:headEnd/>
                <a:tailEnd/>
              </a:ln>
            </p:spPr>
            <p:txBody>
              <a:bodyPr/>
              <a:lstStyle/>
              <a:p>
                <a:endParaRPr lang="en-US"/>
              </a:p>
            </p:txBody>
          </p:sp>
          <p:sp>
            <p:nvSpPr>
              <p:cNvPr id="5728" name="Freeform 52"/>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729" name="Freeform 53"/>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730" name="Freeform 54"/>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FF00"/>
              </a:solidFill>
              <a:ln w="9525">
                <a:noFill/>
                <a:round/>
                <a:headEnd/>
                <a:tailEnd/>
              </a:ln>
            </p:spPr>
            <p:txBody>
              <a:bodyPr/>
              <a:lstStyle/>
              <a:p>
                <a:endParaRPr lang="en-US"/>
              </a:p>
            </p:txBody>
          </p:sp>
          <p:sp>
            <p:nvSpPr>
              <p:cNvPr id="5731" name="Freeform 55"/>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FF00"/>
              </a:solidFill>
              <a:ln w="9525">
                <a:noFill/>
                <a:round/>
                <a:headEnd/>
                <a:tailEnd/>
              </a:ln>
            </p:spPr>
            <p:txBody>
              <a:bodyPr/>
              <a:lstStyle/>
              <a:p>
                <a:endParaRPr lang="en-US"/>
              </a:p>
            </p:txBody>
          </p:sp>
          <p:sp>
            <p:nvSpPr>
              <p:cNvPr id="5732" name="Freeform 56"/>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FF00"/>
              </a:solidFill>
              <a:ln w="9525">
                <a:noFill/>
                <a:round/>
                <a:headEnd/>
                <a:tailEnd/>
              </a:ln>
            </p:spPr>
            <p:txBody>
              <a:bodyPr/>
              <a:lstStyle/>
              <a:p>
                <a:endParaRPr lang="en-US"/>
              </a:p>
            </p:txBody>
          </p:sp>
          <p:sp>
            <p:nvSpPr>
              <p:cNvPr id="5733" name="Freeform 57"/>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FF00"/>
              </a:solidFill>
              <a:ln w="9525">
                <a:noFill/>
                <a:round/>
                <a:headEnd/>
                <a:tailEnd/>
              </a:ln>
            </p:spPr>
            <p:txBody>
              <a:bodyPr/>
              <a:lstStyle/>
              <a:p>
                <a:endParaRPr lang="en-US"/>
              </a:p>
            </p:txBody>
          </p:sp>
          <p:sp>
            <p:nvSpPr>
              <p:cNvPr id="5734" name="Freeform 58"/>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FF00"/>
              </a:solidFill>
              <a:ln w="9525">
                <a:noFill/>
                <a:round/>
                <a:headEnd/>
                <a:tailEnd/>
              </a:ln>
            </p:spPr>
            <p:txBody>
              <a:bodyPr/>
              <a:lstStyle/>
              <a:p>
                <a:endParaRPr lang="en-US"/>
              </a:p>
            </p:txBody>
          </p:sp>
          <p:sp>
            <p:nvSpPr>
              <p:cNvPr id="5735" name="Freeform 59"/>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FF00"/>
              </a:solidFill>
              <a:ln w="9525">
                <a:noFill/>
                <a:round/>
                <a:headEnd/>
                <a:tailEnd/>
              </a:ln>
            </p:spPr>
            <p:txBody>
              <a:bodyPr/>
              <a:lstStyle/>
              <a:p>
                <a:endParaRPr lang="en-US"/>
              </a:p>
            </p:txBody>
          </p:sp>
          <p:sp>
            <p:nvSpPr>
              <p:cNvPr id="5736" name="Freeform 60"/>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37" name="Freeform 61"/>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FF00"/>
              </a:solidFill>
              <a:ln w="9525">
                <a:noFill/>
                <a:round/>
                <a:headEnd/>
                <a:tailEnd/>
              </a:ln>
            </p:spPr>
            <p:txBody>
              <a:bodyPr/>
              <a:lstStyle/>
              <a:p>
                <a:endParaRPr lang="en-US"/>
              </a:p>
            </p:txBody>
          </p:sp>
          <p:sp>
            <p:nvSpPr>
              <p:cNvPr id="5738" name="Freeform 62"/>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FF00"/>
              </a:solidFill>
              <a:ln w="9525">
                <a:noFill/>
                <a:round/>
                <a:headEnd/>
                <a:tailEnd/>
              </a:ln>
            </p:spPr>
            <p:txBody>
              <a:bodyPr/>
              <a:lstStyle/>
              <a:p>
                <a:endParaRPr lang="en-US"/>
              </a:p>
            </p:txBody>
          </p:sp>
          <p:sp>
            <p:nvSpPr>
              <p:cNvPr id="5739" name="Freeform 63"/>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FF00"/>
              </a:solidFill>
              <a:ln w="9525">
                <a:noFill/>
                <a:round/>
                <a:headEnd/>
                <a:tailEnd/>
              </a:ln>
            </p:spPr>
            <p:txBody>
              <a:bodyPr/>
              <a:lstStyle/>
              <a:p>
                <a:endParaRPr lang="en-US"/>
              </a:p>
            </p:txBody>
          </p:sp>
          <p:sp>
            <p:nvSpPr>
              <p:cNvPr id="5740" name="Freeform 64"/>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41" name="Freeform 65"/>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742" name="Freeform 66"/>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FF00"/>
              </a:solidFill>
              <a:ln w="9525">
                <a:noFill/>
                <a:round/>
                <a:headEnd/>
                <a:tailEnd/>
              </a:ln>
            </p:spPr>
            <p:txBody>
              <a:bodyPr/>
              <a:lstStyle/>
              <a:p>
                <a:endParaRPr lang="en-US"/>
              </a:p>
            </p:txBody>
          </p:sp>
          <p:sp>
            <p:nvSpPr>
              <p:cNvPr id="5743" name="Freeform 67"/>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FF00"/>
              </a:solidFill>
              <a:ln w="9525">
                <a:noFill/>
                <a:round/>
                <a:headEnd/>
                <a:tailEnd/>
              </a:ln>
            </p:spPr>
            <p:txBody>
              <a:bodyPr/>
              <a:lstStyle/>
              <a:p>
                <a:endParaRPr lang="en-US"/>
              </a:p>
            </p:txBody>
          </p:sp>
          <p:sp>
            <p:nvSpPr>
              <p:cNvPr id="5744" name="Freeform 68"/>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FF00"/>
              </a:solidFill>
              <a:ln w="9525">
                <a:noFill/>
                <a:round/>
                <a:headEnd/>
                <a:tailEnd/>
              </a:ln>
            </p:spPr>
            <p:txBody>
              <a:bodyPr/>
              <a:lstStyle/>
              <a:p>
                <a:endParaRPr lang="en-US"/>
              </a:p>
            </p:txBody>
          </p:sp>
          <p:sp>
            <p:nvSpPr>
              <p:cNvPr id="5745" name="Freeform 69"/>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FF00"/>
              </a:solidFill>
              <a:ln w="9525">
                <a:noFill/>
                <a:round/>
                <a:headEnd/>
                <a:tailEnd/>
              </a:ln>
            </p:spPr>
            <p:txBody>
              <a:bodyPr/>
              <a:lstStyle/>
              <a:p>
                <a:endParaRPr lang="en-US"/>
              </a:p>
            </p:txBody>
          </p:sp>
          <p:sp>
            <p:nvSpPr>
              <p:cNvPr id="5746" name="Freeform 70"/>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FF00"/>
              </a:solidFill>
              <a:ln w="9525">
                <a:noFill/>
                <a:round/>
                <a:headEnd/>
                <a:tailEnd/>
              </a:ln>
            </p:spPr>
            <p:txBody>
              <a:bodyPr/>
              <a:lstStyle/>
              <a:p>
                <a:endParaRPr lang="en-US"/>
              </a:p>
            </p:txBody>
          </p:sp>
          <p:sp>
            <p:nvSpPr>
              <p:cNvPr id="5747" name="Freeform 71"/>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FF00"/>
              </a:solidFill>
              <a:ln w="9525">
                <a:noFill/>
                <a:round/>
                <a:headEnd/>
                <a:tailEnd/>
              </a:ln>
            </p:spPr>
            <p:txBody>
              <a:bodyPr/>
              <a:lstStyle/>
              <a:p>
                <a:endParaRPr lang="en-US"/>
              </a:p>
            </p:txBody>
          </p:sp>
          <p:sp>
            <p:nvSpPr>
              <p:cNvPr id="5748" name="Freeform 72"/>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FF00"/>
              </a:solidFill>
              <a:ln w="9525">
                <a:noFill/>
                <a:round/>
                <a:headEnd/>
                <a:tailEnd/>
              </a:ln>
            </p:spPr>
            <p:txBody>
              <a:bodyPr/>
              <a:lstStyle/>
              <a:p>
                <a:endParaRPr lang="en-US"/>
              </a:p>
            </p:txBody>
          </p:sp>
          <p:sp>
            <p:nvSpPr>
              <p:cNvPr id="5749" name="Freeform 73"/>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750" name="Freeform 74"/>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FF00"/>
              </a:solidFill>
              <a:ln w="9525">
                <a:noFill/>
                <a:round/>
                <a:headEnd/>
                <a:tailEnd/>
              </a:ln>
            </p:spPr>
            <p:txBody>
              <a:bodyPr/>
              <a:lstStyle/>
              <a:p>
                <a:endParaRPr lang="en-US"/>
              </a:p>
            </p:txBody>
          </p:sp>
          <p:sp>
            <p:nvSpPr>
              <p:cNvPr id="5751" name="Freeform 7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FF00"/>
              </a:solidFill>
              <a:ln w="9525">
                <a:noFill/>
                <a:round/>
                <a:headEnd/>
                <a:tailEnd/>
              </a:ln>
            </p:spPr>
            <p:txBody>
              <a:bodyPr/>
              <a:lstStyle/>
              <a:p>
                <a:endParaRPr lang="en-US"/>
              </a:p>
            </p:txBody>
          </p:sp>
          <p:sp>
            <p:nvSpPr>
              <p:cNvPr id="5752" name="Freeform 76"/>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FF00"/>
              </a:solidFill>
              <a:ln w="9525">
                <a:noFill/>
                <a:round/>
                <a:headEnd/>
                <a:tailEnd/>
              </a:ln>
            </p:spPr>
            <p:txBody>
              <a:bodyPr/>
              <a:lstStyle/>
              <a:p>
                <a:endParaRPr lang="en-US"/>
              </a:p>
            </p:txBody>
          </p:sp>
          <p:sp>
            <p:nvSpPr>
              <p:cNvPr id="5753" name="Freeform 77"/>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FF00"/>
              </a:solidFill>
              <a:ln w="9525">
                <a:noFill/>
                <a:round/>
                <a:headEnd/>
                <a:tailEnd/>
              </a:ln>
            </p:spPr>
            <p:txBody>
              <a:bodyPr/>
              <a:lstStyle/>
              <a:p>
                <a:endParaRPr lang="en-US"/>
              </a:p>
            </p:txBody>
          </p:sp>
          <p:sp>
            <p:nvSpPr>
              <p:cNvPr id="5754" name="Freeform 78"/>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FF00"/>
              </a:solidFill>
              <a:ln w="9525">
                <a:noFill/>
                <a:round/>
                <a:headEnd/>
                <a:tailEnd/>
              </a:ln>
            </p:spPr>
            <p:txBody>
              <a:bodyPr/>
              <a:lstStyle/>
              <a:p>
                <a:endParaRPr lang="en-US"/>
              </a:p>
            </p:txBody>
          </p:sp>
          <p:sp>
            <p:nvSpPr>
              <p:cNvPr id="5755" name="Freeform 79"/>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FF00"/>
              </a:solidFill>
              <a:ln w="9525">
                <a:noFill/>
                <a:round/>
                <a:headEnd/>
                <a:tailEnd/>
              </a:ln>
            </p:spPr>
            <p:txBody>
              <a:bodyPr/>
              <a:lstStyle/>
              <a:p>
                <a:endParaRPr lang="en-US"/>
              </a:p>
            </p:txBody>
          </p:sp>
          <p:sp>
            <p:nvSpPr>
              <p:cNvPr id="5756" name="Freeform 80"/>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FF00"/>
              </a:solidFill>
              <a:ln w="9525">
                <a:noFill/>
                <a:round/>
                <a:headEnd/>
                <a:tailEnd/>
              </a:ln>
            </p:spPr>
            <p:txBody>
              <a:bodyPr/>
              <a:lstStyle/>
              <a:p>
                <a:endParaRPr lang="en-US"/>
              </a:p>
            </p:txBody>
          </p:sp>
          <p:sp>
            <p:nvSpPr>
              <p:cNvPr id="5757" name="Freeform 81"/>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FF00"/>
              </a:solidFill>
              <a:ln w="9525">
                <a:noFill/>
                <a:round/>
                <a:headEnd/>
                <a:tailEnd/>
              </a:ln>
            </p:spPr>
            <p:txBody>
              <a:bodyPr/>
              <a:lstStyle/>
              <a:p>
                <a:endParaRPr lang="en-US"/>
              </a:p>
            </p:txBody>
          </p:sp>
          <p:sp>
            <p:nvSpPr>
              <p:cNvPr id="5758" name="Freeform 82"/>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759" name="Freeform 83"/>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FF00"/>
              </a:solidFill>
              <a:ln w="9525">
                <a:noFill/>
                <a:round/>
                <a:headEnd/>
                <a:tailEnd/>
              </a:ln>
            </p:spPr>
            <p:txBody>
              <a:bodyPr/>
              <a:lstStyle/>
              <a:p>
                <a:endParaRPr lang="en-US"/>
              </a:p>
            </p:txBody>
          </p:sp>
          <p:sp>
            <p:nvSpPr>
              <p:cNvPr id="5760" name="Freeform 84"/>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761" name="Freeform 85"/>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FF00"/>
              </a:solidFill>
              <a:ln w="9525">
                <a:noFill/>
                <a:round/>
                <a:headEnd/>
                <a:tailEnd/>
              </a:ln>
            </p:spPr>
            <p:txBody>
              <a:bodyPr/>
              <a:lstStyle/>
              <a:p>
                <a:endParaRPr lang="en-US"/>
              </a:p>
            </p:txBody>
          </p:sp>
          <p:sp>
            <p:nvSpPr>
              <p:cNvPr id="5762" name="Freeform 86"/>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763" name="Freeform 87"/>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764" name="Freeform 88"/>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765" name="Freeform 89"/>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FF00"/>
              </a:solidFill>
              <a:ln w="9525">
                <a:noFill/>
                <a:round/>
                <a:headEnd/>
                <a:tailEnd/>
              </a:ln>
            </p:spPr>
            <p:txBody>
              <a:bodyPr/>
              <a:lstStyle/>
              <a:p>
                <a:endParaRPr lang="en-US"/>
              </a:p>
            </p:txBody>
          </p:sp>
          <p:sp>
            <p:nvSpPr>
              <p:cNvPr id="5766" name="Freeform 90"/>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67" name="Freeform 91"/>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768" name="Freeform 92"/>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769" name="Freeform 93"/>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FF00"/>
              </a:solidFill>
              <a:ln w="9525">
                <a:noFill/>
                <a:round/>
                <a:headEnd/>
                <a:tailEnd/>
              </a:ln>
            </p:spPr>
            <p:txBody>
              <a:bodyPr/>
              <a:lstStyle/>
              <a:p>
                <a:endParaRPr lang="en-US"/>
              </a:p>
            </p:txBody>
          </p:sp>
          <p:sp>
            <p:nvSpPr>
              <p:cNvPr id="5770" name="Freeform 94"/>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FF00"/>
              </a:solidFill>
              <a:ln w="9525">
                <a:noFill/>
                <a:round/>
                <a:headEnd/>
                <a:tailEnd/>
              </a:ln>
            </p:spPr>
            <p:txBody>
              <a:bodyPr/>
              <a:lstStyle/>
              <a:p>
                <a:endParaRPr lang="en-US"/>
              </a:p>
            </p:txBody>
          </p:sp>
          <p:sp>
            <p:nvSpPr>
              <p:cNvPr id="5771" name="Freeform 95"/>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FF00"/>
              </a:solidFill>
              <a:ln w="9525">
                <a:noFill/>
                <a:round/>
                <a:headEnd/>
                <a:tailEnd/>
              </a:ln>
            </p:spPr>
            <p:txBody>
              <a:bodyPr/>
              <a:lstStyle/>
              <a:p>
                <a:endParaRPr lang="en-US"/>
              </a:p>
            </p:txBody>
          </p:sp>
          <p:sp>
            <p:nvSpPr>
              <p:cNvPr id="5772" name="Freeform 96"/>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773" name="Freeform 97"/>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774" name="Freeform 98"/>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775" name="Freeform 99"/>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FF00"/>
              </a:solidFill>
              <a:ln w="9525">
                <a:noFill/>
                <a:round/>
                <a:headEnd/>
                <a:tailEnd/>
              </a:ln>
            </p:spPr>
            <p:txBody>
              <a:bodyPr/>
              <a:lstStyle/>
              <a:p>
                <a:endParaRPr lang="en-US"/>
              </a:p>
            </p:txBody>
          </p:sp>
          <p:sp>
            <p:nvSpPr>
              <p:cNvPr id="5776" name="Freeform 100"/>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77" name="Freeform 101"/>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778" name="Freeform 102"/>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779" name="Freeform 103"/>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780" name="Freeform 104"/>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781" name="Freeform 105"/>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FF00"/>
              </a:solidFill>
              <a:ln w="9525">
                <a:noFill/>
                <a:round/>
                <a:headEnd/>
                <a:tailEnd/>
              </a:ln>
            </p:spPr>
            <p:txBody>
              <a:bodyPr/>
              <a:lstStyle/>
              <a:p>
                <a:endParaRPr lang="en-US"/>
              </a:p>
            </p:txBody>
          </p:sp>
          <p:sp>
            <p:nvSpPr>
              <p:cNvPr id="5782" name="Freeform 106"/>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83" name="Freeform 107"/>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FF00"/>
              </a:solidFill>
              <a:ln w="9525">
                <a:noFill/>
                <a:round/>
                <a:headEnd/>
                <a:tailEnd/>
              </a:ln>
            </p:spPr>
            <p:txBody>
              <a:bodyPr/>
              <a:lstStyle/>
              <a:p>
                <a:endParaRPr lang="en-US"/>
              </a:p>
            </p:txBody>
          </p:sp>
          <p:sp>
            <p:nvSpPr>
              <p:cNvPr id="5784" name="Freeform 108"/>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85" name="Freeform 109"/>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FF00"/>
              </a:solidFill>
              <a:ln w="9525">
                <a:noFill/>
                <a:round/>
                <a:headEnd/>
                <a:tailEnd/>
              </a:ln>
            </p:spPr>
            <p:txBody>
              <a:bodyPr/>
              <a:lstStyle/>
              <a:p>
                <a:endParaRPr lang="en-US"/>
              </a:p>
            </p:txBody>
          </p:sp>
          <p:sp>
            <p:nvSpPr>
              <p:cNvPr id="5786" name="Freeform 110"/>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87" name="Freeform 111"/>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788" name="Freeform 112"/>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89" name="Freeform 113"/>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FF00"/>
              </a:solidFill>
              <a:ln w="9525">
                <a:noFill/>
                <a:round/>
                <a:headEnd/>
                <a:tailEnd/>
              </a:ln>
            </p:spPr>
            <p:txBody>
              <a:bodyPr/>
              <a:lstStyle/>
              <a:p>
                <a:endParaRPr lang="en-US"/>
              </a:p>
            </p:txBody>
          </p:sp>
          <p:sp>
            <p:nvSpPr>
              <p:cNvPr id="5790" name="Freeform 114"/>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FF00"/>
              </a:solidFill>
              <a:ln w="9525">
                <a:noFill/>
                <a:round/>
                <a:headEnd/>
                <a:tailEnd/>
              </a:ln>
            </p:spPr>
            <p:txBody>
              <a:bodyPr/>
              <a:lstStyle/>
              <a:p>
                <a:endParaRPr lang="en-US"/>
              </a:p>
            </p:txBody>
          </p:sp>
          <p:sp>
            <p:nvSpPr>
              <p:cNvPr id="5791" name="Freeform 115"/>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FF00"/>
              </a:solidFill>
              <a:ln w="9525">
                <a:noFill/>
                <a:round/>
                <a:headEnd/>
                <a:tailEnd/>
              </a:ln>
            </p:spPr>
            <p:txBody>
              <a:bodyPr/>
              <a:lstStyle/>
              <a:p>
                <a:endParaRPr lang="en-US"/>
              </a:p>
            </p:txBody>
          </p:sp>
          <p:sp>
            <p:nvSpPr>
              <p:cNvPr id="5792" name="Freeform 116"/>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93" name="Freeform 117"/>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794" name="Freeform 118"/>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95" name="Freeform 119"/>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FF00"/>
              </a:solidFill>
              <a:ln w="9525">
                <a:noFill/>
                <a:round/>
                <a:headEnd/>
                <a:tailEnd/>
              </a:ln>
            </p:spPr>
            <p:txBody>
              <a:bodyPr/>
              <a:lstStyle/>
              <a:p>
                <a:endParaRPr lang="en-US"/>
              </a:p>
            </p:txBody>
          </p:sp>
          <p:sp>
            <p:nvSpPr>
              <p:cNvPr id="5796" name="Freeform 120"/>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FF00"/>
              </a:solidFill>
              <a:ln w="9525">
                <a:noFill/>
                <a:round/>
                <a:headEnd/>
                <a:tailEnd/>
              </a:ln>
            </p:spPr>
            <p:txBody>
              <a:bodyPr/>
              <a:lstStyle/>
              <a:p>
                <a:endParaRPr lang="en-US"/>
              </a:p>
            </p:txBody>
          </p:sp>
          <p:sp>
            <p:nvSpPr>
              <p:cNvPr id="5797" name="Freeform 121"/>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798" name="Freeform 122"/>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799" name="Freeform 123"/>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FF00"/>
              </a:solidFill>
              <a:ln w="9525">
                <a:noFill/>
                <a:round/>
                <a:headEnd/>
                <a:tailEnd/>
              </a:ln>
            </p:spPr>
            <p:txBody>
              <a:bodyPr/>
              <a:lstStyle/>
              <a:p>
                <a:endParaRPr lang="en-US"/>
              </a:p>
            </p:txBody>
          </p:sp>
          <p:sp>
            <p:nvSpPr>
              <p:cNvPr id="5800" name="Freeform 124"/>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801" name="Freeform 125"/>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FF00"/>
              </a:solidFill>
              <a:ln w="9525">
                <a:noFill/>
                <a:round/>
                <a:headEnd/>
                <a:tailEnd/>
              </a:ln>
            </p:spPr>
            <p:txBody>
              <a:bodyPr/>
              <a:lstStyle/>
              <a:p>
                <a:endParaRPr lang="en-US"/>
              </a:p>
            </p:txBody>
          </p:sp>
          <p:sp>
            <p:nvSpPr>
              <p:cNvPr id="5802" name="Freeform 126"/>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803" name="Freeform 127"/>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804" name="Freeform 128"/>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FF00"/>
              </a:solidFill>
              <a:ln w="9525">
                <a:noFill/>
                <a:round/>
                <a:headEnd/>
                <a:tailEnd/>
              </a:ln>
            </p:spPr>
            <p:txBody>
              <a:bodyPr/>
              <a:lstStyle/>
              <a:p>
                <a:endParaRPr lang="en-US"/>
              </a:p>
            </p:txBody>
          </p:sp>
          <p:sp>
            <p:nvSpPr>
              <p:cNvPr id="5805" name="Freeform 129"/>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806" name="Freeform 130"/>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807" name="Freeform 131"/>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FF00"/>
              </a:solidFill>
              <a:ln w="9525">
                <a:noFill/>
                <a:round/>
                <a:headEnd/>
                <a:tailEnd/>
              </a:ln>
            </p:spPr>
            <p:txBody>
              <a:bodyPr/>
              <a:lstStyle/>
              <a:p>
                <a:endParaRPr lang="en-US"/>
              </a:p>
            </p:txBody>
          </p:sp>
          <p:sp>
            <p:nvSpPr>
              <p:cNvPr id="5808" name="Freeform 132"/>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FF00"/>
              </a:solidFill>
              <a:ln w="9525">
                <a:noFill/>
                <a:round/>
                <a:headEnd/>
                <a:tailEnd/>
              </a:ln>
            </p:spPr>
            <p:txBody>
              <a:bodyPr/>
              <a:lstStyle/>
              <a:p>
                <a:endParaRPr lang="en-US"/>
              </a:p>
            </p:txBody>
          </p:sp>
          <p:sp>
            <p:nvSpPr>
              <p:cNvPr id="5809" name="Freeform 133"/>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FF00"/>
              </a:solidFill>
              <a:ln w="9525">
                <a:noFill/>
                <a:round/>
                <a:headEnd/>
                <a:tailEnd/>
              </a:ln>
            </p:spPr>
            <p:txBody>
              <a:bodyPr/>
              <a:lstStyle/>
              <a:p>
                <a:endParaRPr lang="en-US"/>
              </a:p>
            </p:txBody>
          </p:sp>
          <p:sp>
            <p:nvSpPr>
              <p:cNvPr id="5810" name="Freeform 134"/>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FF00"/>
              </a:solidFill>
              <a:ln w="9525">
                <a:noFill/>
                <a:round/>
                <a:headEnd/>
                <a:tailEnd/>
              </a:ln>
            </p:spPr>
            <p:txBody>
              <a:bodyPr/>
              <a:lstStyle/>
              <a:p>
                <a:endParaRPr lang="en-US"/>
              </a:p>
            </p:txBody>
          </p:sp>
          <p:sp>
            <p:nvSpPr>
              <p:cNvPr id="5811" name="Freeform 135"/>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812" name="Freeform 136"/>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FF00"/>
              </a:solidFill>
              <a:ln w="9525">
                <a:noFill/>
                <a:round/>
                <a:headEnd/>
                <a:tailEnd/>
              </a:ln>
            </p:spPr>
            <p:txBody>
              <a:bodyPr/>
              <a:lstStyle/>
              <a:p>
                <a:endParaRPr lang="en-US"/>
              </a:p>
            </p:txBody>
          </p:sp>
          <p:sp>
            <p:nvSpPr>
              <p:cNvPr id="5813" name="Freeform 137"/>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FF00"/>
              </a:solidFill>
              <a:ln w="9525">
                <a:noFill/>
                <a:round/>
                <a:headEnd/>
                <a:tailEnd/>
              </a:ln>
            </p:spPr>
            <p:txBody>
              <a:bodyPr/>
              <a:lstStyle/>
              <a:p>
                <a:endParaRPr lang="en-US"/>
              </a:p>
            </p:txBody>
          </p:sp>
          <p:sp>
            <p:nvSpPr>
              <p:cNvPr id="5814" name="Freeform 138"/>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815" name="Freeform 139"/>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FF00"/>
              </a:solidFill>
              <a:ln w="9525">
                <a:noFill/>
                <a:round/>
                <a:headEnd/>
                <a:tailEnd/>
              </a:ln>
            </p:spPr>
            <p:txBody>
              <a:bodyPr/>
              <a:lstStyle/>
              <a:p>
                <a:endParaRPr lang="en-US"/>
              </a:p>
            </p:txBody>
          </p:sp>
          <p:sp>
            <p:nvSpPr>
              <p:cNvPr id="5816" name="Freeform 140"/>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817" name="Freeform 141"/>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FF00"/>
              </a:solidFill>
              <a:ln w="9525">
                <a:noFill/>
                <a:round/>
                <a:headEnd/>
                <a:tailEnd/>
              </a:ln>
            </p:spPr>
            <p:txBody>
              <a:bodyPr/>
              <a:lstStyle/>
              <a:p>
                <a:endParaRPr lang="en-US"/>
              </a:p>
            </p:txBody>
          </p:sp>
          <p:sp>
            <p:nvSpPr>
              <p:cNvPr id="5818" name="Freeform 142"/>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819" name="Freeform 143"/>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820" name="Freeform 144"/>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821" name="Freeform 145"/>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822" name="Freeform 146"/>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FF00"/>
              </a:solidFill>
              <a:ln w="9525">
                <a:noFill/>
                <a:round/>
                <a:headEnd/>
                <a:tailEnd/>
              </a:ln>
            </p:spPr>
            <p:txBody>
              <a:bodyPr/>
              <a:lstStyle/>
              <a:p>
                <a:endParaRPr lang="en-US"/>
              </a:p>
            </p:txBody>
          </p:sp>
        </p:grpSp>
        <p:grpSp>
          <p:nvGrpSpPr>
            <p:cNvPr id="5264" name="Group 147"/>
            <p:cNvGrpSpPr>
              <a:grpSpLocks/>
            </p:cNvGrpSpPr>
            <p:nvPr/>
          </p:nvGrpSpPr>
          <p:grpSpPr bwMode="auto">
            <a:xfrm rot="10603397">
              <a:off x="5272" y="3794"/>
              <a:ext cx="536" cy="526"/>
              <a:chOff x="40" y="50"/>
              <a:chExt cx="1165" cy="1156"/>
            </a:xfrm>
          </p:grpSpPr>
          <p:sp>
            <p:nvSpPr>
              <p:cNvPr id="5545" name="Freeform 148"/>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46" name="Freeform 149"/>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FF00"/>
              </a:solidFill>
              <a:ln w="9525">
                <a:noFill/>
                <a:round/>
                <a:headEnd/>
                <a:tailEnd/>
              </a:ln>
            </p:spPr>
            <p:txBody>
              <a:bodyPr/>
              <a:lstStyle/>
              <a:p>
                <a:endParaRPr lang="en-US"/>
              </a:p>
            </p:txBody>
          </p:sp>
          <p:sp>
            <p:nvSpPr>
              <p:cNvPr id="5547"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FF00"/>
              </a:solidFill>
              <a:ln w="9525">
                <a:noFill/>
                <a:round/>
                <a:headEnd/>
                <a:tailEnd/>
              </a:ln>
            </p:spPr>
            <p:txBody>
              <a:bodyPr/>
              <a:lstStyle/>
              <a:p>
                <a:endParaRPr lang="en-US"/>
              </a:p>
            </p:txBody>
          </p:sp>
          <p:sp>
            <p:nvSpPr>
              <p:cNvPr id="5548" name="Freeform 151"/>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FF00"/>
              </a:solidFill>
              <a:ln w="9525">
                <a:noFill/>
                <a:round/>
                <a:headEnd/>
                <a:tailEnd/>
              </a:ln>
            </p:spPr>
            <p:txBody>
              <a:bodyPr/>
              <a:lstStyle/>
              <a:p>
                <a:endParaRPr lang="en-US"/>
              </a:p>
            </p:txBody>
          </p:sp>
          <p:sp>
            <p:nvSpPr>
              <p:cNvPr id="5549" name="Freeform 152"/>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FF00"/>
              </a:solidFill>
              <a:ln w="9525">
                <a:noFill/>
                <a:round/>
                <a:headEnd/>
                <a:tailEnd/>
              </a:ln>
            </p:spPr>
            <p:txBody>
              <a:bodyPr/>
              <a:lstStyle/>
              <a:p>
                <a:endParaRPr lang="en-US"/>
              </a:p>
            </p:txBody>
          </p:sp>
          <p:sp>
            <p:nvSpPr>
              <p:cNvPr id="5550" name="Freeform 153"/>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FF00"/>
              </a:solidFill>
              <a:ln w="9525">
                <a:noFill/>
                <a:round/>
                <a:headEnd/>
                <a:tailEnd/>
              </a:ln>
            </p:spPr>
            <p:txBody>
              <a:bodyPr/>
              <a:lstStyle/>
              <a:p>
                <a:endParaRPr lang="en-US"/>
              </a:p>
            </p:txBody>
          </p:sp>
          <p:sp>
            <p:nvSpPr>
              <p:cNvPr id="5551" name="Freeform 154"/>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FF00"/>
              </a:solidFill>
              <a:ln w="9525">
                <a:noFill/>
                <a:round/>
                <a:headEnd/>
                <a:tailEnd/>
              </a:ln>
            </p:spPr>
            <p:txBody>
              <a:bodyPr/>
              <a:lstStyle/>
              <a:p>
                <a:endParaRPr lang="en-US"/>
              </a:p>
            </p:txBody>
          </p:sp>
          <p:sp>
            <p:nvSpPr>
              <p:cNvPr id="5552" name="Freeform 155"/>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FF00"/>
              </a:solidFill>
              <a:ln w="9525">
                <a:noFill/>
                <a:round/>
                <a:headEnd/>
                <a:tailEnd/>
              </a:ln>
            </p:spPr>
            <p:txBody>
              <a:bodyPr/>
              <a:lstStyle/>
              <a:p>
                <a:endParaRPr lang="en-US"/>
              </a:p>
            </p:txBody>
          </p:sp>
          <p:sp>
            <p:nvSpPr>
              <p:cNvPr id="5553" name="Freeform 156"/>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554" name="Freeform 157"/>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555"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556" name="Freeform 159"/>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557" name="Freeform 160"/>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FF00"/>
              </a:solidFill>
              <a:ln w="9525">
                <a:noFill/>
                <a:round/>
                <a:headEnd/>
                <a:tailEnd/>
              </a:ln>
            </p:spPr>
            <p:txBody>
              <a:bodyPr/>
              <a:lstStyle/>
              <a:p>
                <a:endParaRPr lang="en-US"/>
              </a:p>
            </p:txBody>
          </p:sp>
          <p:sp>
            <p:nvSpPr>
              <p:cNvPr id="5558" name="Freeform 161"/>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FF00"/>
              </a:solidFill>
              <a:ln w="9525">
                <a:noFill/>
                <a:round/>
                <a:headEnd/>
                <a:tailEnd/>
              </a:ln>
            </p:spPr>
            <p:txBody>
              <a:bodyPr/>
              <a:lstStyle/>
              <a:p>
                <a:endParaRPr lang="en-US"/>
              </a:p>
            </p:txBody>
          </p:sp>
          <p:sp>
            <p:nvSpPr>
              <p:cNvPr id="5559" name="Freeform 162"/>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FF00"/>
              </a:solidFill>
              <a:ln w="9525">
                <a:noFill/>
                <a:round/>
                <a:headEnd/>
                <a:tailEnd/>
              </a:ln>
            </p:spPr>
            <p:txBody>
              <a:bodyPr/>
              <a:lstStyle/>
              <a:p>
                <a:endParaRPr lang="en-US"/>
              </a:p>
            </p:txBody>
          </p:sp>
          <p:sp>
            <p:nvSpPr>
              <p:cNvPr id="5560" name="Freeform 163"/>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561" name="Freeform 164"/>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562" name="Freeform 165"/>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563"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564" name="Freeform 167"/>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565" name="Freeform 168"/>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FF00"/>
              </a:solidFill>
              <a:ln w="9525">
                <a:noFill/>
                <a:round/>
                <a:headEnd/>
                <a:tailEnd/>
              </a:ln>
            </p:spPr>
            <p:txBody>
              <a:bodyPr/>
              <a:lstStyle/>
              <a:p>
                <a:endParaRPr lang="en-US"/>
              </a:p>
            </p:txBody>
          </p:sp>
          <p:sp>
            <p:nvSpPr>
              <p:cNvPr id="5566" name="Freeform 169"/>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FF00"/>
              </a:solidFill>
              <a:ln w="9525">
                <a:noFill/>
                <a:round/>
                <a:headEnd/>
                <a:tailEnd/>
              </a:ln>
            </p:spPr>
            <p:txBody>
              <a:bodyPr/>
              <a:lstStyle/>
              <a:p>
                <a:endParaRPr lang="en-US"/>
              </a:p>
            </p:txBody>
          </p:sp>
          <p:sp>
            <p:nvSpPr>
              <p:cNvPr id="5567" name="Freeform 170"/>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FF00"/>
              </a:solidFill>
              <a:ln w="9525">
                <a:noFill/>
                <a:round/>
                <a:headEnd/>
                <a:tailEnd/>
              </a:ln>
            </p:spPr>
            <p:txBody>
              <a:bodyPr/>
              <a:lstStyle/>
              <a:p>
                <a:endParaRPr lang="en-US"/>
              </a:p>
            </p:txBody>
          </p:sp>
          <p:sp>
            <p:nvSpPr>
              <p:cNvPr id="5568" name="Freeform 171"/>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FF00"/>
              </a:solidFill>
              <a:ln w="9525">
                <a:noFill/>
                <a:round/>
                <a:headEnd/>
                <a:tailEnd/>
              </a:ln>
            </p:spPr>
            <p:txBody>
              <a:bodyPr/>
              <a:lstStyle/>
              <a:p>
                <a:endParaRPr lang="en-US"/>
              </a:p>
            </p:txBody>
          </p:sp>
          <p:sp>
            <p:nvSpPr>
              <p:cNvPr id="5569" name="Freeform 172"/>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570" name="Freeform 173"/>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571"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572" name="Freeform 175"/>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573" name="Freeform 176"/>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FF00"/>
              </a:solidFill>
              <a:ln w="9525">
                <a:noFill/>
                <a:round/>
                <a:headEnd/>
                <a:tailEnd/>
              </a:ln>
            </p:spPr>
            <p:txBody>
              <a:bodyPr/>
              <a:lstStyle/>
              <a:p>
                <a:endParaRPr lang="en-US"/>
              </a:p>
            </p:txBody>
          </p:sp>
          <p:sp>
            <p:nvSpPr>
              <p:cNvPr id="5574" name="Freeform 177"/>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FF00"/>
              </a:solidFill>
              <a:ln w="9525">
                <a:noFill/>
                <a:round/>
                <a:headEnd/>
                <a:tailEnd/>
              </a:ln>
            </p:spPr>
            <p:txBody>
              <a:bodyPr/>
              <a:lstStyle/>
              <a:p>
                <a:endParaRPr lang="en-US"/>
              </a:p>
            </p:txBody>
          </p:sp>
          <p:sp>
            <p:nvSpPr>
              <p:cNvPr id="5575" name="Freeform 178"/>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FF00"/>
              </a:solidFill>
              <a:ln w="9525">
                <a:noFill/>
                <a:round/>
                <a:headEnd/>
                <a:tailEnd/>
              </a:ln>
            </p:spPr>
            <p:txBody>
              <a:bodyPr/>
              <a:lstStyle/>
              <a:p>
                <a:endParaRPr lang="en-US"/>
              </a:p>
            </p:txBody>
          </p:sp>
          <p:sp>
            <p:nvSpPr>
              <p:cNvPr id="5576" name="Freeform 179"/>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FF00"/>
              </a:solidFill>
              <a:ln w="9525">
                <a:noFill/>
                <a:round/>
                <a:headEnd/>
                <a:tailEnd/>
              </a:ln>
            </p:spPr>
            <p:txBody>
              <a:bodyPr/>
              <a:lstStyle/>
              <a:p>
                <a:endParaRPr lang="en-US"/>
              </a:p>
            </p:txBody>
          </p:sp>
          <p:sp>
            <p:nvSpPr>
              <p:cNvPr id="5577" name="Freeform 180"/>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FF00"/>
              </a:solidFill>
              <a:ln w="9525">
                <a:noFill/>
                <a:round/>
                <a:headEnd/>
                <a:tailEnd/>
              </a:ln>
            </p:spPr>
            <p:txBody>
              <a:bodyPr/>
              <a:lstStyle/>
              <a:p>
                <a:endParaRPr lang="en-US"/>
              </a:p>
            </p:txBody>
          </p:sp>
          <p:sp>
            <p:nvSpPr>
              <p:cNvPr id="5578" name="Freeform 181"/>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FF00"/>
              </a:solidFill>
              <a:ln w="9525">
                <a:noFill/>
                <a:round/>
                <a:headEnd/>
                <a:tailEnd/>
              </a:ln>
            </p:spPr>
            <p:txBody>
              <a:bodyPr/>
              <a:lstStyle/>
              <a:p>
                <a:endParaRPr lang="en-US"/>
              </a:p>
            </p:txBody>
          </p:sp>
          <p:sp>
            <p:nvSpPr>
              <p:cNvPr id="5579" name="Freeform 182"/>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FF00"/>
              </a:solidFill>
              <a:ln w="9525">
                <a:noFill/>
                <a:round/>
                <a:headEnd/>
                <a:tailEnd/>
              </a:ln>
            </p:spPr>
            <p:txBody>
              <a:bodyPr/>
              <a:lstStyle/>
              <a:p>
                <a:endParaRPr lang="en-US"/>
              </a:p>
            </p:txBody>
          </p:sp>
          <p:sp>
            <p:nvSpPr>
              <p:cNvPr id="5580" name="Freeform 183"/>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FF00"/>
              </a:solidFill>
              <a:ln w="9525">
                <a:noFill/>
                <a:round/>
                <a:headEnd/>
                <a:tailEnd/>
              </a:ln>
            </p:spPr>
            <p:txBody>
              <a:bodyPr/>
              <a:lstStyle/>
              <a:p>
                <a:endParaRPr lang="en-US"/>
              </a:p>
            </p:txBody>
          </p:sp>
          <p:sp>
            <p:nvSpPr>
              <p:cNvPr id="5581" name="Freeform 184"/>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FF00"/>
              </a:solidFill>
              <a:ln w="9525">
                <a:noFill/>
                <a:round/>
                <a:headEnd/>
                <a:tailEnd/>
              </a:ln>
            </p:spPr>
            <p:txBody>
              <a:bodyPr/>
              <a:lstStyle/>
              <a:p>
                <a:endParaRPr lang="en-US"/>
              </a:p>
            </p:txBody>
          </p:sp>
          <p:sp>
            <p:nvSpPr>
              <p:cNvPr id="5582" name="Freeform 185"/>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FF00"/>
              </a:solidFill>
              <a:ln w="9525">
                <a:noFill/>
                <a:round/>
                <a:headEnd/>
                <a:tailEnd/>
              </a:ln>
            </p:spPr>
            <p:txBody>
              <a:bodyPr/>
              <a:lstStyle/>
              <a:p>
                <a:endParaRPr lang="en-US"/>
              </a:p>
            </p:txBody>
          </p:sp>
          <p:sp>
            <p:nvSpPr>
              <p:cNvPr id="5583" name="Freeform 186"/>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FF00"/>
              </a:solidFill>
              <a:ln w="9525">
                <a:noFill/>
                <a:round/>
                <a:headEnd/>
                <a:tailEnd/>
              </a:ln>
            </p:spPr>
            <p:txBody>
              <a:bodyPr/>
              <a:lstStyle/>
              <a:p>
                <a:endParaRPr lang="en-US"/>
              </a:p>
            </p:txBody>
          </p:sp>
          <p:sp>
            <p:nvSpPr>
              <p:cNvPr id="5584" name="Freeform 187"/>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FF00"/>
              </a:solidFill>
              <a:ln w="9525">
                <a:noFill/>
                <a:round/>
                <a:headEnd/>
                <a:tailEnd/>
              </a:ln>
            </p:spPr>
            <p:txBody>
              <a:bodyPr/>
              <a:lstStyle/>
              <a:p>
                <a:endParaRPr lang="en-US"/>
              </a:p>
            </p:txBody>
          </p:sp>
          <p:sp>
            <p:nvSpPr>
              <p:cNvPr id="5585" name="Freeform 188"/>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FF00"/>
              </a:solidFill>
              <a:ln w="9525">
                <a:noFill/>
                <a:round/>
                <a:headEnd/>
                <a:tailEnd/>
              </a:ln>
            </p:spPr>
            <p:txBody>
              <a:bodyPr/>
              <a:lstStyle/>
              <a:p>
                <a:endParaRPr lang="en-US"/>
              </a:p>
            </p:txBody>
          </p:sp>
          <p:sp>
            <p:nvSpPr>
              <p:cNvPr id="5586" name="Freeform 189"/>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FF00"/>
              </a:solidFill>
              <a:ln w="9525">
                <a:noFill/>
                <a:round/>
                <a:headEnd/>
                <a:tailEnd/>
              </a:ln>
            </p:spPr>
            <p:txBody>
              <a:bodyPr/>
              <a:lstStyle/>
              <a:p>
                <a:endParaRPr lang="en-US"/>
              </a:p>
            </p:txBody>
          </p:sp>
          <p:sp>
            <p:nvSpPr>
              <p:cNvPr id="5587" name="Freeform 190"/>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FF00"/>
              </a:solidFill>
              <a:ln w="9525">
                <a:noFill/>
                <a:round/>
                <a:headEnd/>
                <a:tailEnd/>
              </a:ln>
            </p:spPr>
            <p:txBody>
              <a:bodyPr/>
              <a:lstStyle/>
              <a:p>
                <a:endParaRPr lang="en-US"/>
              </a:p>
            </p:txBody>
          </p:sp>
          <p:sp>
            <p:nvSpPr>
              <p:cNvPr id="5588" name="Freeform 191"/>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FF00"/>
              </a:solidFill>
              <a:ln w="9525">
                <a:noFill/>
                <a:round/>
                <a:headEnd/>
                <a:tailEnd/>
              </a:ln>
            </p:spPr>
            <p:txBody>
              <a:bodyPr/>
              <a:lstStyle/>
              <a:p>
                <a:endParaRPr lang="en-US"/>
              </a:p>
            </p:txBody>
          </p:sp>
          <p:sp>
            <p:nvSpPr>
              <p:cNvPr id="5589" name="Freeform 192"/>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590" name="Freeform 193"/>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591" name="Freeform 194"/>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FF00"/>
              </a:solidFill>
              <a:ln w="9525">
                <a:noFill/>
                <a:round/>
                <a:headEnd/>
                <a:tailEnd/>
              </a:ln>
            </p:spPr>
            <p:txBody>
              <a:bodyPr/>
              <a:lstStyle/>
              <a:p>
                <a:endParaRPr lang="en-US"/>
              </a:p>
            </p:txBody>
          </p:sp>
          <p:sp>
            <p:nvSpPr>
              <p:cNvPr id="5592" name="Freeform 195"/>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FF00"/>
              </a:solidFill>
              <a:ln w="9525">
                <a:noFill/>
                <a:round/>
                <a:headEnd/>
                <a:tailEnd/>
              </a:ln>
            </p:spPr>
            <p:txBody>
              <a:bodyPr/>
              <a:lstStyle/>
              <a:p>
                <a:endParaRPr lang="en-US"/>
              </a:p>
            </p:txBody>
          </p:sp>
          <p:sp>
            <p:nvSpPr>
              <p:cNvPr id="5593" name="Freeform 196"/>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FF00"/>
              </a:solidFill>
              <a:ln w="9525">
                <a:noFill/>
                <a:round/>
                <a:headEnd/>
                <a:tailEnd/>
              </a:ln>
            </p:spPr>
            <p:txBody>
              <a:bodyPr/>
              <a:lstStyle/>
              <a:p>
                <a:endParaRPr lang="en-US"/>
              </a:p>
            </p:txBody>
          </p:sp>
          <p:sp>
            <p:nvSpPr>
              <p:cNvPr id="5594" name="Freeform 197"/>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FF00"/>
              </a:solidFill>
              <a:ln w="9525">
                <a:noFill/>
                <a:round/>
                <a:headEnd/>
                <a:tailEnd/>
              </a:ln>
            </p:spPr>
            <p:txBody>
              <a:bodyPr/>
              <a:lstStyle/>
              <a:p>
                <a:endParaRPr lang="en-US"/>
              </a:p>
            </p:txBody>
          </p:sp>
          <p:sp>
            <p:nvSpPr>
              <p:cNvPr id="5595" name="Freeform 198"/>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FF00"/>
              </a:solidFill>
              <a:ln w="9525">
                <a:noFill/>
                <a:round/>
                <a:headEnd/>
                <a:tailEnd/>
              </a:ln>
            </p:spPr>
            <p:txBody>
              <a:bodyPr/>
              <a:lstStyle/>
              <a:p>
                <a:endParaRPr lang="en-US"/>
              </a:p>
            </p:txBody>
          </p:sp>
          <p:sp>
            <p:nvSpPr>
              <p:cNvPr id="5596" name="Freeform 199"/>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FF00"/>
              </a:solidFill>
              <a:ln w="9525">
                <a:noFill/>
                <a:round/>
                <a:headEnd/>
                <a:tailEnd/>
              </a:ln>
            </p:spPr>
            <p:txBody>
              <a:bodyPr/>
              <a:lstStyle/>
              <a:p>
                <a:endParaRPr lang="en-US"/>
              </a:p>
            </p:txBody>
          </p:sp>
          <p:sp>
            <p:nvSpPr>
              <p:cNvPr id="5597" name="Freeform 200"/>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98" name="Freeform 201"/>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FF00"/>
              </a:solidFill>
              <a:ln w="9525">
                <a:noFill/>
                <a:round/>
                <a:headEnd/>
                <a:tailEnd/>
              </a:ln>
            </p:spPr>
            <p:txBody>
              <a:bodyPr/>
              <a:lstStyle/>
              <a:p>
                <a:endParaRPr lang="en-US"/>
              </a:p>
            </p:txBody>
          </p:sp>
          <p:sp>
            <p:nvSpPr>
              <p:cNvPr id="5599" name="Freeform 202"/>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FF00"/>
              </a:solidFill>
              <a:ln w="9525">
                <a:noFill/>
                <a:round/>
                <a:headEnd/>
                <a:tailEnd/>
              </a:ln>
            </p:spPr>
            <p:txBody>
              <a:bodyPr/>
              <a:lstStyle/>
              <a:p>
                <a:endParaRPr lang="en-US"/>
              </a:p>
            </p:txBody>
          </p:sp>
          <p:sp>
            <p:nvSpPr>
              <p:cNvPr id="5600" name="Freeform 203"/>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FF00"/>
              </a:solidFill>
              <a:ln w="9525">
                <a:noFill/>
                <a:round/>
                <a:headEnd/>
                <a:tailEnd/>
              </a:ln>
            </p:spPr>
            <p:txBody>
              <a:bodyPr/>
              <a:lstStyle/>
              <a:p>
                <a:endParaRPr lang="en-US"/>
              </a:p>
            </p:txBody>
          </p:sp>
          <p:sp>
            <p:nvSpPr>
              <p:cNvPr id="5601" name="Freeform 204"/>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02" name="Freeform 205"/>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603" name="Freeform 206"/>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FF00"/>
              </a:solidFill>
              <a:ln w="9525">
                <a:noFill/>
                <a:round/>
                <a:headEnd/>
                <a:tailEnd/>
              </a:ln>
            </p:spPr>
            <p:txBody>
              <a:bodyPr/>
              <a:lstStyle/>
              <a:p>
                <a:endParaRPr lang="en-US"/>
              </a:p>
            </p:txBody>
          </p:sp>
          <p:sp>
            <p:nvSpPr>
              <p:cNvPr id="5604" name="Freeform 207"/>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FF00"/>
              </a:solidFill>
              <a:ln w="9525">
                <a:noFill/>
                <a:round/>
                <a:headEnd/>
                <a:tailEnd/>
              </a:ln>
            </p:spPr>
            <p:txBody>
              <a:bodyPr/>
              <a:lstStyle/>
              <a:p>
                <a:endParaRPr lang="en-US"/>
              </a:p>
            </p:txBody>
          </p:sp>
          <p:sp>
            <p:nvSpPr>
              <p:cNvPr id="5605" name="Freeform 208"/>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FF00"/>
              </a:solidFill>
              <a:ln w="9525">
                <a:noFill/>
                <a:round/>
                <a:headEnd/>
                <a:tailEnd/>
              </a:ln>
            </p:spPr>
            <p:txBody>
              <a:bodyPr/>
              <a:lstStyle/>
              <a:p>
                <a:endParaRPr lang="en-US"/>
              </a:p>
            </p:txBody>
          </p:sp>
          <p:sp>
            <p:nvSpPr>
              <p:cNvPr id="5606" name="Freeform 209"/>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FF00"/>
              </a:solidFill>
              <a:ln w="9525">
                <a:noFill/>
                <a:round/>
                <a:headEnd/>
                <a:tailEnd/>
              </a:ln>
            </p:spPr>
            <p:txBody>
              <a:bodyPr/>
              <a:lstStyle/>
              <a:p>
                <a:endParaRPr lang="en-US"/>
              </a:p>
            </p:txBody>
          </p:sp>
          <p:sp>
            <p:nvSpPr>
              <p:cNvPr id="5607" name="Freeform 210"/>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FF00"/>
              </a:solidFill>
              <a:ln w="9525">
                <a:noFill/>
                <a:round/>
                <a:headEnd/>
                <a:tailEnd/>
              </a:ln>
            </p:spPr>
            <p:txBody>
              <a:bodyPr/>
              <a:lstStyle/>
              <a:p>
                <a:endParaRPr lang="en-US"/>
              </a:p>
            </p:txBody>
          </p:sp>
          <p:sp>
            <p:nvSpPr>
              <p:cNvPr id="5608" name="Freeform 211"/>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FF00"/>
              </a:solidFill>
              <a:ln w="9525">
                <a:noFill/>
                <a:round/>
                <a:headEnd/>
                <a:tailEnd/>
              </a:ln>
            </p:spPr>
            <p:txBody>
              <a:bodyPr/>
              <a:lstStyle/>
              <a:p>
                <a:endParaRPr lang="en-US"/>
              </a:p>
            </p:txBody>
          </p:sp>
          <p:sp>
            <p:nvSpPr>
              <p:cNvPr id="5609" name="Freeform 212"/>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FF00"/>
              </a:solidFill>
              <a:ln w="9525">
                <a:noFill/>
                <a:round/>
                <a:headEnd/>
                <a:tailEnd/>
              </a:ln>
            </p:spPr>
            <p:txBody>
              <a:bodyPr/>
              <a:lstStyle/>
              <a:p>
                <a:endParaRPr lang="en-US"/>
              </a:p>
            </p:txBody>
          </p:sp>
          <p:sp>
            <p:nvSpPr>
              <p:cNvPr id="5610" name="Freeform 213"/>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611" name="Freeform 214"/>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FF00"/>
              </a:solidFill>
              <a:ln w="9525">
                <a:noFill/>
                <a:round/>
                <a:headEnd/>
                <a:tailEnd/>
              </a:ln>
            </p:spPr>
            <p:txBody>
              <a:bodyPr/>
              <a:lstStyle/>
              <a:p>
                <a:endParaRPr lang="en-US"/>
              </a:p>
            </p:txBody>
          </p:sp>
          <p:sp>
            <p:nvSpPr>
              <p:cNvPr id="5612"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FF00"/>
              </a:solidFill>
              <a:ln w="9525">
                <a:noFill/>
                <a:round/>
                <a:headEnd/>
                <a:tailEnd/>
              </a:ln>
            </p:spPr>
            <p:txBody>
              <a:bodyPr/>
              <a:lstStyle/>
              <a:p>
                <a:endParaRPr lang="en-US"/>
              </a:p>
            </p:txBody>
          </p:sp>
          <p:sp>
            <p:nvSpPr>
              <p:cNvPr id="5613" name="Freeform 216"/>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FF00"/>
              </a:solidFill>
              <a:ln w="9525">
                <a:noFill/>
                <a:round/>
                <a:headEnd/>
                <a:tailEnd/>
              </a:ln>
            </p:spPr>
            <p:txBody>
              <a:bodyPr/>
              <a:lstStyle/>
              <a:p>
                <a:endParaRPr lang="en-US"/>
              </a:p>
            </p:txBody>
          </p:sp>
          <p:sp>
            <p:nvSpPr>
              <p:cNvPr id="5614" name="Freeform 217"/>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FF00"/>
              </a:solidFill>
              <a:ln w="9525">
                <a:noFill/>
                <a:round/>
                <a:headEnd/>
                <a:tailEnd/>
              </a:ln>
            </p:spPr>
            <p:txBody>
              <a:bodyPr/>
              <a:lstStyle/>
              <a:p>
                <a:endParaRPr lang="en-US"/>
              </a:p>
            </p:txBody>
          </p:sp>
          <p:sp>
            <p:nvSpPr>
              <p:cNvPr id="5615" name="Freeform 218"/>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FF00"/>
              </a:solidFill>
              <a:ln w="9525">
                <a:noFill/>
                <a:round/>
                <a:headEnd/>
                <a:tailEnd/>
              </a:ln>
            </p:spPr>
            <p:txBody>
              <a:bodyPr/>
              <a:lstStyle/>
              <a:p>
                <a:endParaRPr lang="en-US"/>
              </a:p>
            </p:txBody>
          </p:sp>
          <p:sp>
            <p:nvSpPr>
              <p:cNvPr id="5616" name="Freeform 219"/>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FF00"/>
              </a:solidFill>
              <a:ln w="9525">
                <a:noFill/>
                <a:round/>
                <a:headEnd/>
                <a:tailEnd/>
              </a:ln>
            </p:spPr>
            <p:txBody>
              <a:bodyPr/>
              <a:lstStyle/>
              <a:p>
                <a:endParaRPr lang="en-US"/>
              </a:p>
            </p:txBody>
          </p:sp>
          <p:sp>
            <p:nvSpPr>
              <p:cNvPr id="5617" name="Freeform 220"/>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FF00"/>
              </a:solidFill>
              <a:ln w="9525">
                <a:noFill/>
                <a:round/>
                <a:headEnd/>
                <a:tailEnd/>
              </a:ln>
            </p:spPr>
            <p:txBody>
              <a:bodyPr/>
              <a:lstStyle/>
              <a:p>
                <a:endParaRPr lang="en-US"/>
              </a:p>
            </p:txBody>
          </p:sp>
          <p:sp>
            <p:nvSpPr>
              <p:cNvPr id="5618" name="Freeform 221"/>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FF00"/>
              </a:solidFill>
              <a:ln w="9525">
                <a:noFill/>
                <a:round/>
                <a:headEnd/>
                <a:tailEnd/>
              </a:ln>
            </p:spPr>
            <p:txBody>
              <a:bodyPr/>
              <a:lstStyle/>
              <a:p>
                <a:endParaRPr lang="en-US"/>
              </a:p>
            </p:txBody>
          </p:sp>
          <p:sp>
            <p:nvSpPr>
              <p:cNvPr id="5619" name="Freeform 222"/>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620" name="Freeform 223"/>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FF00"/>
              </a:solidFill>
              <a:ln w="9525">
                <a:noFill/>
                <a:round/>
                <a:headEnd/>
                <a:tailEnd/>
              </a:ln>
            </p:spPr>
            <p:txBody>
              <a:bodyPr/>
              <a:lstStyle/>
              <a:p>
                <a:endParaRPr lang="en-US"/>
              </a:p>
            </p:txBody>
          </p:sp>
          <p:sp>
            <p:nvSpPr>
              <p:cNvPr id="5621" name="Freeform 224"/>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622" name="Freeform 225"/>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FF00"/>
              </a:solidFill>
              <a:ln w="9525">
                <a:noFill/>
                <a:round/>
                <a:headEnd/>
                <a:tailEnd/>
              </a:ln>
            </p:spPr>
            <p:txBody>
              <a:bodyPr/>
              <a:lstStyle/>
              <a:p>
                <a:endParaRPr lang="en-US"/>
              </a:p>
            </p:txBody>
          </p:sp>
          <p:sp>
            <p:nvSpPr>
              <p:cNvPr id="5623" name="Freeform 226"/>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624" name="Freeform 227"/>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625" name="Freeform 228"/>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626" name="Freeform 229"/>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FF00"/>
              </a:solidFill>
              <a:ln w="9525">
                <a:noFill/>
                <a:round/>
                <a:headEnd/>
                <a:tailEnd/>
              </a:ln>
            </p:spPr>
            <p:txBody>
              <a:bodyPr/>
              <a:lstStyle/>
              <a:p>
                <a:endParaRPr lang="en-US"/>
              </a:p>
            </p:txBody>
          </p:sp>
          <p:sp>
            <p:nvSpPr>
              <p:cNvPr id="5627" name="Freeform 230"/>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28" name="Freeform 231"/>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629" name="Freeform 232"/>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630" name="Freeform 233"/>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FF00"/>
              </a:solidFill>
              <a:ln w="9525">
                <a:noFill/>
                <a:round/>
                <a:headEnd/>
                <a:tailEnd/>
              </a:ln>
            </p:spPr>
            <p:txBody>
              <a:bodyPr/>
              <a:lstStyle/>
              <a:p>
                <a:endParaRPr lang="en-US"/>
              </a:p>
            </p:txBody>
          </p:sp>
          <p:sp>
            <p:nvSpPr>
              <p:cNvPr id="5631" name="Freeform 234"/>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FF00"/>
              </a:solidFill>
              <a:ln w="9525">
                <a:noFill/>
                <a:round/>
                <a:headEnd/>
                <a:tailEnd/>
              </a:ln>
            </p:spPr>
            <p:txBody>
              <a:bodyPr/>
              <a:lstStyle/>
              <a:p>
                <a:endParaRPr lang="en-US"/>
              </a:p>
            </p:txBody>
          </p:sp>
          <p:sp>
            <p:nvSpPr>
              <p:cNvPr id="5632" name="Freeform 235"/>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FF00"/>
              </a:solidFill>
              <a:ln w="9525">
                <a:noFill/>
                <a:round/>
                <a:headEnd/>
                <a:tailEnd/>
              </a:ln>
            </p:spPr>
            <p:txBody>
              <a:bodyPr/>
              <a:lstStyle/>
              <a:p>
                <a:endParaRPr lang="en-US"/>
              </a:p>
            </p:txBody>
          </p:sp>
          <p:sp>
            <p:nvSpPr>
              <p:cNvPr id="5633" name="Freeform 236"/>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634" name="Freeform 237"/>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635" name="Freeform 238"/>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636" name="Freeform 239"/>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FF00"/>
              </a:solidFill>
              <a:ln w="9525">
                <a:noFill/>
                <a:round/>
                <a:headEnd/>
                <a:tailEnd/>
              </a:ln>
            </p:spPr>
            <p:txBody>
              <a:bodyPr/>
              <a:lstStyle/>
              <a:p>
                <a:endParaRPr lang="en-US"/>
              </a:p>
            </p:txBody>
          </p:sp>
          <p:sp>
            <p:nvSpPr>
              <p:cNvPr id="5637" name="Freeform 240"/>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38" name="Freeform 241"/>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639" name="Freeform 242"/>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640" name="Freeform 243"/>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641" name="Freeform 244"/>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642" name="Freeform 245"/>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FF00"/>
              </a:solidFill>
              <a:ln w="9525">
                <a:noFill/>
                <a:round/>
                <a:headEnd/>
                <a:tailEnd/>
              </a:ln>
            </p:spPr>
            <p:txBody>
              <a:bodyPr/>
              <a:lstStyle/>
              <a:p>
                <a:endParaRPr lang="en-US"/>
              </a:p>
            </p:txBody>
          </p:sp>
          <p:sp>
            <p:nvSpPr>
              <p:cNvPr id="5643" name="Freeform 246"/>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44" name="Freeform 247"/>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FF00"/>
              </a:solidFill>
              <a:ln w="9525">
                <a:noFill/>
                <a:round/>
                <a:headEnd/>
                <a:tailEnd/>
              </a:ln>
            </p:spPr>
            <p:txBody>
              <a:bodyPr/>
              <a:lstStyle/>
              <a:p>
                <a:endParaRPr lang="en-US"/>
              </a:p>
            </p:txBody>
          </p:sp>
          <p:sp>
            <p:nvSpPr>
              <p:cNvPr id="5645" name="Freeform 248"/>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46" name="Freeform 249"/>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FF00"/>
              </a:solidFill>
              <a:ln w="9525">
                <a:noFill/>
                <a:round/>
                <a:headEnd/>
                <a:tailEnd/>
              </a:ln>
            </p:spPr>
            <p:txBody>
              <a:bodyPr/>
              <a:lstStyle/>
              <a:p>
                <a:endParaRPr lang="en-US"/>
              </a:p>
            </p:txBody>
          </p:sp>
          <p:sp>
            <p:nvSpPr>
              <p:cNvPr id="5647" name="Freeform 250"/>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48" name="Freeform 251"/>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649" name="Freeform 252"/>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50" name="Freeform 253"/>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FF00"/>
              </a:solidFill>
              <a:ln w="9525">
                <a:noFill/>
                <a:round/>
                <a:headEnd/>
                <a:tailEnd/>
              </a:ln>
            </p:spPr>
            <p:txBody>
              <a:bodyPr/>
              <a:lstStyle/>
              <a:p>
                <a:endParaRPr lang="en-US"/>
              </a:p>
            </p:txBody>
          </p:sp>
          <p:sp>
            <p:nvSpPr>
              <p:cNvPr id="5651" name="Freeform 254"/>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FF00"/>
              </a:solidFill>
              <a:ln w="9525">
                <a:noFill/>
                <a:round/>
                <a:headEnd/>
                <a:tailEnd/>
              </a:ln>
            </p:spPr>
            <p:txBody>
              <a:bodyPr/>
              <a:lstStyle/>
              <a:p>
                <a:endParaRPr lang="en-US"/>
              </a:p>
            </p:txBody>
          </p:sp>
          <p:sp>
            <p:nvSpPr>
              <p:cNvPr id="5652" name="Freeform 255"/>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FF00"/>
              </a:solidFill>
              <a:ln w="9525">
                <a:noFill/>
                <a:round/>
                <a:headEnd/>
                <a:tailEnd/>
              </a:ln>
            </p:spPr>
            <p:txBody>
              <a:bodyPr/>
              <a:lstStyle/>
              <a:p>
                <a:endParaRPr lang="en-US"/>
              </a:p>
            </p:txBody>
          </p:sp>
          <p:sp>
            <p:nvSpPr>
              <p:cNvPr id="5653" name="Freeform 256"/>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54" name="Freeform 257"/>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655" name="Freeform 258"/>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56" name="Freeform 259"/>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FF00"/>
              </a:solidFill>
              <a:ln w="9525">
                <a:noFill/>
                <a:round/>
                <a:headEnd/>
                <a:tailEnd/>
              </a:ln>
            </p:spPr>
            <p:txBody>
              <a:bodyPr/>
              <a:lstStyle/>
              <a:p>
                <a:endParaRPr lang="en-US"/>
              </a:p>
            </p:txBody>
          </p:sp>
          <p:sp>
            <p:nvSpPr>
              <p:cNvPr id="5657" name="Freeform 260"/>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FF00"/>
              </a:solidFill>
              <a:ln w="9525">
                <a:noFill/>
                <a:round/>
                <a:headEnd/>
                <a:tailEnd/>
              </a:ln>
            </p:spPr>
            <p:txBody>
              <a:bodyPr/>
              <a:lstStyle/>
              <a:p>
                <a:endParaRPr lang="en-US"/>
              </a:p>
            </p:txBody>
          </p:sp>
          <p:sp>
            <p:nvSpPr>
              <p:cNvPr id="5658" name="Freeform 261"/>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659" name="Freeform 262"/>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60" name="Freeform 263"/>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FF00"/>
              </a:solidFill>
              <a:ln w="9525">
                <a:noFill/>
                <a:round/>
                <a:headEnd/>
                <a:tailEnd/>
              </a:ln>
            </p:spPr>
            <p:txBody>
              <a:bodyPr/>
              <a:lstStyle/>
              <a:p>
                <a:endParaRPr lang="en-US"/>
              </a:p>
            </p:txBody>
          </p:sp>
          <p:sp>
            <p:nvSpPr>
              <p:cNvPr id="5661" name="Freeform 264"/>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662" name="Freeform 265"/>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FF00"/>
              </a:solidFill>
              <a:ln w="9525">
                <a:noFill/>
                <a:round/>
                <a:headEnd/>
                <a:tailEnd/>
              </a:ln>
            </p:spPr>
            <p:txBody>
              <a:bodyPr/>
              <a:lstStyle/>
              <a:p>
                <a:endParaRPr lang="en-US"/>
              </a:p>
            </p:txBody>
          </p:sp>
          <p:sp>
            <p:nvSpPr>
              <p:cNvPr id="5663" name="Freeform 266"/>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664" name="Freeform 267"/>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665" name="Freeform 268"/>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FF00"/>
              </a:solidFill>
              <a:ln w="9525">
                <a:noFill/>
                <a:round/>
                <a:headEnd/>
                <a:tailEnd/>
              </a:ln>
            </p:spPr>
            <p:txBody>
              <a:bodyPr/>
              <a:lstStyle/>
              <a:p>
                <a:endParaRPr lang="en-US"/>
              </a:p>
            </p:txBody>
          </p:sp>
          <p:sp>
            <p:nvSpPr>
              <p:cNvPr id="5666" name="Freeform 269"/>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667" name="Freeform 270"/>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68" name="Freeform 271"/>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FF00"/>
              </a:solidFill>
              <a:ln w="9525">
                <a:noFill/>
                <a:round/>
                <a:headEnd/>
                <a:tailEnd/>
              </a:ln>
            </p:spPr>
            <p:txBody>
              <a:bodyPr/>
              <a:lstStyle/>
              <a:p>
                <a:endParaRPr lang="en-US"/>
              </a:p>
            </p:txBody>
          </p:sp>
          <p:sp>
            <p:nvSpPr>
              <p:cNvPr id="5669" name="Freeform 272"/>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FF00"/>
              </a:solidFill>
              <a:ln w="9525">
                <a:noFill/>
                <a:round/>
                <a:headEnd/>
                <a:tailEnd/>
              </a:ln>
            </p:spPr>
            <p:txBody>
              <a:bodyPr/>
              <a:lstStyle/>
              <a:p>
                <a:endParaRPr lang="en-US"/>
              </a:p>
            </p:txBody>
          </p:sp>
          <p:sp>
            <p:nvSpPr>
              <p:cNvPr id="5670" name="Freeform 273"/>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FF00"/>
              </a:solidFill>
              <a:ln w="9525">
                <a:noFill/>
                <a:round/>
                <a:headEnd/>
                <a:tailEnd/>
              </a:ln>
            </p:spPr>
            <p:txBody>
              <a:bodyPr/>
              <a:lstStyle/>
              <a:p>
                <a:endParaRPr lang="en-US"/>
              </a:p>
            </p:txBody>
          </p:sp>
          <p:sp>
            <p:nvSpPr>
              <p:cNvPr id="5671" name="Freeform 274"/>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FF00"/>
              </a:solidFill>
              <a:ln w="9525">
                <a:noFill/>
                <a:round/>
                <a:headEnd/>
                <a:tailEnd/>
              </a:ln>
            </p:spPr>
            <p:txBody>
              <a:bodyPr/>
              <a:lstStyle/>
              <a:p>
                <a:endParaRPr lang="en-US"/>
              </a:p>
            </p:txBody>
          </p:sp>
          <p:sp>
            <p:nvSpPr>
              <p:cNvPr id="5672" name="Freeform 275"/>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673" name="Freeform 276"/>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FF00"/>
              </a:solidFill>
              <a:ln w="9525">
                <a:noFill/>
                <a:round/>
                <a:headEnd/>
                <a:tailEnd/>
              </a:ln>
            </p:spPr>
            <p:txBody>
              <a:bodyPr/>
              <a:lstStyle/>
              <a:p>
                <a:endParaRPr lang="en-US"/>
              </a:p>
            </p:txBody>
          </p:sp>
          <p:sp>
            <p:nvSpPr>
              <p:cNvPr id="5674" name="Freeform 277"/>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FF00"/>
              </a:solidFill>
              <a:ln w="9525">
                <a:noFill/>
                <a:round/>
                <a:headEnd/>
                <a:tailEnd/>
              </a:ln>
            </p:spPr>
            <p:txBody>
              <a:bodyPr/>
              <a:lstStyle/>
              <a:p>
                <a:endParaRPr lang="en-US"/>
              </a:p>
            </p:txBody>
          </p:sp>
          <p:sp>
            <p:nvSpPr>
              <p:cNvPr id="5675" name="Freeform 278"/>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76" name="Freeform 279"/>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FF00"/>
              </a:solidFill>
              <a:ln w="9525">
                <a:noFill/>
                <a:round/>
                <a:headEnd/>
                <a:tailEnd/>
              </a:ln>
            </p:spPr>
            <p:txBody>
              <a:bodyPr/>
              <a:lstStyle/>
              <a:p>
                <a:endParaRPr lang="en-US"/>
              </a:p>
            </p:txBody>
          </p:sp>
          <p:sp>
            <p:nvSpPr>
              <p:cNvPr id="5677" name="Freeform 280"/>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78" name="Freeform 281"/>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FF00"/>
              </a:solidFill>
              <a:ln w="9525">
                <a:noFill/>
                <a:round/>
                <a:headEnd/>
                <a:tailEnd/>
              </a:ln>
            </p:spPr>
            <p:txBody>
              <a:bodyPr/>
              <a:lstStyle/>
              <a:p>
                <a:endParaRPr lang="en-US"/>
              </a:p>
            </p:txBody>
          </p:sp>
          <p:sp>
            <p:nvSpPr>
              <p:cNvPr id="5679" name="Freeform 282"/>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80" name="Freeform 283"/>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681" name="Freeform 284"/>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682" name="Freeform 285"/>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683" name="Freeform 286"/>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FF00"/>
              </a:solidFill>
              <a:ln w="9525">
                <a:noFill/>
                <a:round/>
                <a:headEnd/>
                <a:tailEnd/>
              </a:ln>
            </p:spPr>
            <p:txBody>
              <a:bodyPr/>
              <a:lstStyle/>
              <a:p>
                <a:endParaRPr lang="en-US"/>
              </a:p>
            </p:txBody>
          </p:sp>
        </p:grpSp>
        <p:grpSp>
          <p:nvGrpSpPr>
            <p:cNvPr id="5265" name="Group 287"/>
            <p:cNvGrpSpPr>
              <a:grpSpLocks/>
            </p:cNvGrpSpPr>
            <p:nvPr/>
          </p:nvGrpSpPr>
          <p:grpSpPr bwMode="auto">
            <a:xfrm rot="-5400000">
              <a:off x="5" y="3794"/>
              <a:ext cx="536" cy="526"/>
              <a:chOff x="40" y="50"/>
              <a:chExt cx="1165" cy="1156"/>
            </a:xfrm>
          </p:grpSpPr>
          <p:sp>
            <p:nvSpPr>
              <p:cNvPr id="5406" name="Freeform 288"/>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407" name="Freeform 289"/>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FF00"/>
              </a:solidFill>
              <a:ln w="9525">
                <a:noFill/>
                <a:round/>
                <a:headEnd/>
                <a:tailEnd/>
              </a:ln>
            </p:spPr>
            <p:txBody>
              <a:bodyPr/>
              <a:lstStyle/>
              <a:p>
                <a:endParaRPr lang="en-US"/>
              </a:p>
            </p:txBody>
          </p:sp>
          <p:sp>
            <p:nvSpPr>
              <p:cNvPr id="5408"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FF00"/>
              </a:solidFill>
              <a:ln w="9525">
                <a:noFill/>
                <a:round/>
                <a:headEnd/>
                <a:tailEnd/>
              </a:ln>
            </p:spPr>
            <p:txBody>
              <a:bodyPr/>
              <a:lstStyle/>
              <a:p>
                <a:endParaRPr lang="en-US"/>
              </a:p>
            </p:txBody>
          </p:sp>
          <p:sp>
            <p:nvSpPr>
              <p:cNvPr id="5409" name="Freeform 291"/>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FF00"/>
              </a:solidFill>
              <a:ln w="9525">
                <a:noFill/>
                <a:round/>
                <a:headEnd/>
                <a:tailEnd/>
              </a:ln>
            </p:spPr>
            <p:txBody>
              <a:bodyPr/>
              <a:lstStyle/>
              <a:p>
                <a:endParaRPr lang="en-US"/>
              </a:p>
            </p:txBody>
          </p:sp>
          <p:sp>
            <p:nvSpPr>
              <p:cNvPr id="5410" name="Freeform 292"/>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FF00"/>
              </a:solidFill>
              <a:ln w="9525">
                <a:noFill/>
                <a:round/>
                <a:headEnd/>
                <a:tailEnd/>
              </a:ln>
            </p:spPr>
            <p:txBody>
              <a:bodyPr/>
              <a:lstStyle/>
              <a:p>
                <a:endParaRPr lang="en-US"/>
              </a:p>
            </p:txBody>
          </p:sp>
          <p:sp>
            <p:nvSpPr>
              <p:cNvPr id="5411" name="Freeform 293"/>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FF00"/>
              </a:solidFill>
              <a:ln w="9525">
                <a:noFill/>
                <a:round/>
                <a:headEnd/>
                <a:tailEnd/>
              </a:ln>
            </p:spPr>
            <p:txBody>
              <a:bodyPr/>
              <a:lstStyle/>
              <a:p>
                <a:endParaRPr lang="en-US"/>
              </a:p>
            </p:txBody>
          </p:sp>
          <p:sp>
            <p:nvSpPr>
              <p:cNvPr id="5412" name="Freeform 294"/>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FF00"/>
              </a:solidFill>
              <a:ln w="9525">
                <a:noFill/>
                <a:round/>
                <a:headEnd/>
                <a:tailEnd/>
              </a:ln>
            </p:spPr>
            <p:txBody>
              <a:bodyPr/>
              <a:lstStyle/>
              <a:p>
                <a:endParaRPr lang="en-US"/>
              </a:p>
            </p:txBody>
          </p:sp>
          <p:sp>
            <p:nvSpPr>
              <p:cNvPr id="5413" name="Freeform 295"/>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FF00"/>
              </a:solidFill>
              <a:ln w="9525">
                <a:noFill/>
                <a:round/>
                <a:headEnd/>
                <a:tailEnd/>
              </a:ln>
            </p:spPr>
            <p:txBody>
              <a:bodyPr/>
              <a:lstStyle/>
              <a:p>
                <a:endParaRPr lang="en-US"/>
              </a:p>
            </p:txBody>
          </p:sp>
          <p:sp>
            <p:nvSpPr>
              <p:cNvPr id="5414" name="Freeform 296"/>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415" name="Freeform 297"/>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416"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417" name="Freeform 299"/>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418" name="Freeform 300"/>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FF00"/>
              </a:solidFill>
              <a:ln w="9525">
                <a:noFill/>
                <a:round/>
                <a:headEnd/>
                <a:tailEnd/>
              </a:ln>
            </p:spPr>
            <p:txBody>
              <a:bodyPr/>
              <a:lstStyle/>
              <a:p>
                <a:endParaRPr lang="en-US"/>
              </a:p>
            </p:txBody>
          </p:sp>
          <p:sp>
            <p:nvSpPr>
              <p:cNvPr id="5419" name="Freeform 301"/>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FF00"/>
              </a:solidFill>
              <a:ln w="9525">
                <a:noFill/>
                <a:round/>
                <a:headEnd/>
                <a:tailEnd/>
              </a:ln>
            </p:spPr>
            <p:txBody>
              <a:bodyPr/>
              <a:lstStyle/>
              <a:p>
                <a:endParaRPr lang="en-US"/>
              </a:p>
            </p:txBody>
          </p:sp>
          <p:sp>
            <p:nvSpPr>
              <p:cNvPr id="5420" name="Freeform 302"/>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FF00"/>
              </a:solidFill>
              <a:ln w="9525">
                <a:noFill/>
                <a:round/>
                <a:headEnd/>
                <a:tailEnd/>
              </a:ln>
            </p:spPr>
            <p:txBody>
              <a:bodyPr/>
              <a:lstStyle/>
              <a:p>
                <a:endParaRPr lang="en-US"/>
              </a:p>
            </p:txBody>
          </p:sp>
          <p:sp>
            <p:nvSpPr>
              <p:cNvPr id="5421" name="Freeform 303"/>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422" name="Freeform 304"/>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423" name="Freeform 305"/>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424"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425" name="Freeform 307"/>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426" name="Freeform 308"/>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FF00"/>
              </a:solidFill>
              <a:ln w="9525">
                <a:noFill/>
                <a:round/>
                <a:headEnd/>
                <a:tailEnd/>
              </a:ln>
            </p:spPr>
            <p:txBody>
              <a:bodyPr/>
              <a:lstStyle/>
              <a:p>
                <a:endParaRPr lang="en-US"/>
              </a:p>
            </p:txBody>
          </p:sp>
          <p:sp>
            <p:nvSpPr>
              <p:cNvPr id="5427" name="Freeform 309"/>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FF00"/>
              </a:solidFill>
              <a:ln w="9525">
                <a:noFill/>
                <a:round/>
                <a:headEnd/>
                <a:tailEnd/>
              </a:ln>
            </p:spPr>
            <p:txBody>
              <a:bodyPr/>
              <a:lstStyle/>
              <a:p>
                <a:endParaRPr lang="en-US"/>
              </a:p>
            </p:txBody>
          </p:sp>
          <p:sp>
            <p:nvSpPr>
              <p:cNvPr id="5428" name="Freeform 310"/>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FF00"/>
              </a:solidFill>
              <a:ln w="9525">
                <a:noFill/>
                <a:round/>
                <a:headEnd/>
                <a:tailEnd/>
              </a:ln>
            </p:spPr>
            <p:txBody>
              <a:bodyPr/>
              <a:lstStyle/>
              <a:p>
                <a:endParaRPr lang="en-US"/>
              </a:p>
            </p:txBody>
          </p:sp>
          <p:sp>
            <p:nvSpPr>
              <p:cNvPr id="5429" name="Freeform 311"/>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FF00"/>
              </a:solidFill>
              <a:ln w="9525">
                <a:noFill/>
                <a:round/>
                <a:headEnd/>
                <a:tailEnd/>
              </a:ln>
            </p:spPr>
            <p:txBody>
              <a:bodyPr/>
              <a:lstStyle/>
              <a:p>
                <a:endParaRPr lang="en-US"/>
              </a:p>
            </p:txBody>
          </p:sp>
          <p:sp>
            <p:nvSpPr>
              <p:cNvPr id="5430" name="Freeform 312"/>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431" name="Freeform 313"/>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432"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433" name="Freeform 315"/>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434" name="Freeform 316"/>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FF00"/>
              </a:solidFill>
              <a:ln w="9525">
                <a:noFill/>
                <a:round/>
                <a:headEnd/>
                <a:tailEnd/>
              </a:ln>
            </p:spPr>
            <p:txBody>
              <a:bodyPr/>
              <a:lstStyle/>
              <a:p>
                <a:endParaRPr lang="en-US"/>
              </a:p>
            </p:txBody>
          </p:sp>
          <p:sp>
            <p:nvSpPr>
              <p:cNvPr id="5435" name="Freeform 317"/>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FF00"/>
              </a:solidFill>
              <a:ln w="9525">
                <a:noFill/>
                <a:round/>
                <a:headEnd/>
                <a:tailEnd/>
              </a:ln>
            </p:spPr>
            <p:txBody>
              <a:bodyPr/>
              <a:lstStyle/>
              <a:p>
                <a:endParaRPr lang="en-US"/>
              </a:p>
            </p:txBody>
          </p:sp>
          <p:sp>
            <p:nvSpPr>
              <p:cNvPr id="5436" name="Freeform 318"/>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FF00"/>
              </a:solidFill>
              <a:ln w="9525">
                <a:noFill/>
                <a:round/>
                <a:headEnd/>
                <a:tailEnd/>
              </a:ln>
            </p:spPr>
            <p:txBody>
              <a:bodyPr/>
              <a:lstStyle/>
              <a:p>
                <a:endParaRPr lang="en-US"/>
              </a:p>
            </p:txBody>
          </p:sp>
          <p:sp>
            <p:nvSpPr>
              <p:cNvPr id="5437" name="Freeform 319"/>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FF00"/>
              </a:solidFill>
              <a:ln w="9525">
                <a:noFill/>
                <a:round/>
                <a:headEnd/>
                <a:tailEnd/>
              </a:ln>
            </p:spPr>
            <p:txBody>
              <a:bodyPr/>
              <a:lstStyle/>
              <a:p>
                <a:endParaRPr lang="en-US"/>
              </a:p>
            </p:txBody>
          </p:sp>
          <p:sp>
            <p:nvSpPr>
              <p:cNvPr id="5438" name="Freeform 320"/>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FF00"/>
              </a:solidFill>
              <a:ln w="9525">
                <a:noFill/>
                <a:round/>
                <a:headEnd/>
                <a:tailEnd/>
              </a:ln>
            </p:spPr>
            <p:txBody>
              <a:bodyPr/>
              <a:lstStyle/>
              <a:p>
                <a:endParaRPr lang="en-US"/>
              </a:p>
            </p:txBody>
          </p:sp>
          <p:sp>
            <p:nvSpPr>
              <p:cNvPr id="5439" name="Freeform 321"/>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FF00"/>
              </a:solidFill>
              <a:ln w="9525">
                <a:noFill/>
                <a:round/>
                <a:headEnd/>
                <a:tailEnd/>
              </a:ln>
            </p:spPr>
            <p:txBody>
              <a:bodyPr/>
              <a:lstStyle/>
              <a:p>
                <a:endParaRPr lang="en-US"/>
              </a:p>
            </p:txBody>
          </p:sp>
          <p:sp>
            <p:nvSpPr>
              <p:cNvPr id="5440" name="Freeform 322"/>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FF00"/>
              </a:solidFill>
              <a:ln w="9525">
                <a:noFill/>
                <a:round/>
                <a:headEnd/>
                <a:tailEnd/>
              </a:ln>
            </p:spPr>
            <p:txBody>
              <a:bodyPr/>
              <a:lstStyle/>
              <a:p>
                <a:endParaRPr lang="en-US"/>
              </a:p>
            </p:txBody>
          </p:sp>
          <p:sp>
            <p:nvSpPr>
              <p:cNvPr id="5441" name="Freeform 323"/>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FF00"/>
              </a:solidFill>
              <a:ln w="9525">
                <a:noFill/>
                <a:round/>
                <a:headEnd/>
                <a:tailEnd/>
              </a:ln>
            </p:spPr>
            <p:txBody>
              <a:bodyPr/>
              <a:lstStyle/>
              <a:p>
                <a:endParaRPr lang="en-US"/>
              </a:p>
            </p:txBody>
          </p:sp>
          <p:sp>
            <p:nvSpPr>
              <p:cNvPr id="5442" name="Freeform 324"/>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FF00"/>
              </a:solidFill>
              <a:ln w="9525">
                <a:noFill/>
                <a:round/>
                <a:headEnd/>
                <a:tailEnd/>
              </a:ln>
            </p:spPr>
            <p:txBody>
              <a:bodyPr/>
              <a:lstStyle/>
              <a:p>
                <a:endParaRPr lang="en-US"/>
              </a:p>
            </p:txBody>
          </p:sp>
          <p:sp>
            <p:nvSpPr>
              <p:cNvPr id="5443" name="Freeform 325"/>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FF00"/>
              </a:solidFill>
              <a:ln w="9525">
                <a:noFill/>
                <a:round/>
                <a:headEnd/>
                <a:tailEnd/>
              </a:ln>
            </p:spPr>
            <p:txBody>
              <a:bodyPr/>
              <a:lstStyle/>
              <a:p>
                <a:endParaRPr lang="en-US"/>
              </a:p>
            </p:txBody>
          </p:sp>
          <p:sp>
            <p:nvSpPr>
              <p:cNvPr id="5444" name="Freeform 326"/>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FF00"/>
              </a:solidFill>
              <a:ln w="9525">
                <a:noFill/>
                <a:round/>
                <a:headEnd/>
                <a:tailEnd/>
              </a:ln>
            </p:spPr>
            <p:txBody>
              <a:bodyPr/>
              <a:lstStyle/>
              <a:p>
                <a:endParaRPr lang="en-US"/>
              </a:p>
            </p:txBody>
          </p:sp>
          <p:sp>
            <p:nvSpPr>
              <p:cNvPr id="5445" name="Freeform 327"/>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FF00"/>
              </a:solidFill>
              <a:ln w="9525">
                <a:noFill/>
                <a:round/>
                <a:headEnd/>
                <a:tailEnd/>
              </a:ln>
            </p:spPr>
            <p:txBody>
              <a:bodyPr/>
              <a:lstStyle/>
              <a:p>
                <a:endParaRPr lang="en-US"/>
              </a:p>
            </p:txBody>
          </p:sp>
          <p:sp>
            <p:nvSpPr>
              <p:cNvPr id="5446" name="Freeform 328"/>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FF00"/>
              </a:solidFill>
              <a:ln w="9525">
                <a:noFill/>
                <a:round/>
                <a:headEnd/>
                <a:tailEnd/>
              </a:ln>
            </p:spPr>
            <p:txBody>
              <a:bodyPr/>
              <a:lstStyle/>
              <a:p>
                <a:endParaRPr lang="en-US"/>
              </a:p>
            </p:txBody>
          </p:sp>
          <p:sp>
            <p:nvSpPr>
              <p:cNvPr id="5447" name="Freeform 329"/>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FF00"/>
              </a:solidFill>
              <a:ln w="9525">
                <a:noFill/>
                <a:round/>
                <a:headEnd/>
                <a:tailEnd/>
              </a:ln>
            </p:spPr>
            <p:txBody>
              <a:bodyPr/>
              <a:lstStyle/>
              <a:p>
                <a:endParaRPr lang="en-US"/>
              </a:p>
            </p:txBody>
          </p:sp>
          <p:sp>
            <p:nvSpPr>
              <p:cNvPr id="5448" name="Freeform 330"/>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FF00"/>
              </a:solidFill>
              <a:ln w="9525">
                <a:noFill/>
                <a:round/>
                <a:headEnd/>
                <a:tailEnd/>
              </a:ln>
            </p:spPr>
            <p:txBody>
              <a:bodyPr/>
              <a:lstStyle/>
              <a:p>
                <a:endParaRPr lang="en-US"/>
              </a:p>
            </p:txBody>
          </p:sp>
          <p:sp>
            <p:nvSpPr>
              <p:cNvPr id="5449" name="Freeform 331"/>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FF00"/>
              </a:solidFill>
              <a:ln w="9525">
                <a:noFill/>
                <a:round/>
                <a:headEnd/>
                <a:tailEnd/>
              </a:ln>
            </p:spPr>
            <p:txBody>
              <a:bodyPr/>
              <a:lstStyle/>
              <a:p>
                <a:endParaRPr lang="en-US"/>
              </a:p>
            </p:txBody>
          </p:sp>
          <p:sp>
            <p:nvSpPr>
              <p:cNvPr id="5450" name="Freeform 332"/>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451" name="Freeform 333"/>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452" name="Freeform 334"/>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FF00"/>
              </a:solidFill>
              <a:ln w="9525">
                <a:noFill/>
                <a:round/>
                <a:headEnd/>
                <a:tailEnd/>
              </a:ln>
            </p:spPr>
            <p:txBody>
              <a:bodyPr/>
              <a:lstStyle/>
              <a:p>
                <a:endParaRPr lang="en-US"/>
              </a:p>
            </p:txBody>
          </p:sp>
          <p:sp>
            <p:nvSpPr>
              <p:cNvPr id="5453" name="Freeform 335"/>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FF00"/>
              </a:solidFill>
              <a:ln w="9525">
                <a:noFill/>
                <a:round/>
                <a:headEnd/>
                <a:tailEnd/>
              </a:ln>
            </p:spPr>
            <p:txBody>
              <a:bodyPr/>
              <a:lstStyle/>
              <a:p>
                <a:endParaRPr lang="en-US"/>
              </a:p>
            </p:txBody>
          </p:sp>
          <p:sp>
            <p:nvSpPr>
              <p:cNvPr id="5454" name="Freeform 336"/>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FF00"/>
              </a:solidFill>
              <a:ln w="9525">
                <a:noFill/>
                <a:round/>
                <a:headEnd/>
                <a:tailEnd/>
              </a:ln>
            </p:spPr>
            <p:txBody>
              <a:bodyPr/>
              <a:lstStyle/>
              <a:p>
                <a:endParaRPr lang="en-US"/>
              </a:p>
            </p:txBody>
          </p:sp>
          <p:sp>
            <p:nvSpPr>
              <p:cNvPr id="5455" name="Freeform 337"/>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FF00"/>
              </a:solidFill>
              <a:ln w="9525">
                <a:noFill/>
                <a:round/>
                <a:headEnd/>
                <a:tailEnd/>
              </a:ln>
            </p:spPr>
            <p:txBody>
              <a:bodyPr/>
              <a:lstStyle/>
              <a:p>
                <a:endParaRPr lang="en-US"/>
              </a:p>
            </p:txBody>
          </p:sp>
          <p:sp>
            <p:nvSpPr>
              <p:cNvPr id="5456" name="Freeform 338"/>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FF00"/>
              </a:solidFill>
              <a:ln w="9525">
                <a:noFill/>
                <a:round/>
                <a:headEnd/>
                <a:tailEnd/>
              </a:ln>
            </p:spPr>
            <p:txBody>
              <a:bodyPr/>
              <a:lstStyle/>
              <a:p>
                <a:endParaRPr lang="en-US"/>
              </a:p>
            </p:txBody>
          </p:sp>
          <p:sp>
            <p:nvSpPr>
              <p:cNvPr id="5457" name="Freeform 339"/>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FF00"/>
              </a:solidFill>
              <a:ln w="9525">
                <a:noFill/>
                <a:round/>
                <a:headEnd/>
                <a:tailEnd/>
              </a:ln>
            </p:spPr>
            <p:txBody>
              <a:bodyPr/>
              <a:lstStyle/>
              <a:p>
                <a:endParaRPr lang="en-US"/>
              </a:p>
            </p:txBody>
          </p:sp>
          <p:sp>
            <p:nvSpPr>
              <p:cNvPr id="5458" name="Freeform 340"/>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459" name="Freeform 341"/>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FF00"/>
              </a:solidFill>
              <a:ln w="9525">
                <a:noFill/>
                <a:round/>
                <a:headEnd/>
                <a:tailEnd/>
              </a:ln>
            </p:spPr>
            <p:txBody>
              <a:bodyPr/>
              <a:lstStyle/>
              <a:p>
                <a:endParaRPr lang="en-US"/>
              </a:p>
            </p:txBody>
          </p:sp>
          <p:sp>
            <p:nvSpPr>
              <p:cNvPr id="5460" name="Freeform 342"/>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FF00"/>
              </a:solidFill>
              <a:ln w="9525">
                <a:noFill/>
                <a:round/>
                <a:headEnd/>
                <a:tailEnd/>
              </a:ln>
            </p:spPr>
            <p:txBody>
              <a:bodyPr/>
              <a:lstStyle/>
              <a:p>
                <a:endParaRPr lang="en-US"/>
              </a:p>
            </p:txBody>
          </p:sp>
          <p:sp>
            <p:nvSpPr>
              <p:cNvPr id="5461" name="Freeform 343"/>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FF00"/>
              </a:solidFill>
              <a:ln w="9525">
                <a:noFill/>
                <a:round/>
                <a:headEnd/>
                <a:tailEnd/>
              </a:ln>
            </p:spPr>
            <p:txBody>
              <a:bodyPr/>
              <a:lstStyle/>
              <a:p>
                <a:endParaRPr lang="en-US"/>
              </a:p>
            </p:txBody>
          </p:sp>
          <p:sp>
            <p:nvSpPr>
              <p:cNvPr id="5462" name="Freeform 344"/>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463" name="Freeform 345"/>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464" name="Freeform 346"/>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FF00"/>
              </a:solidFill>
              <a:ln w="9525">
                <a:noFill/>
                <a:round/>
                <a:headEnd/>
                <a:tailEnd/>
              </a:ln>
            </p:spPr>
            <p:txBody>
              <a:bodyPr/>
              <a:lstStyle/>
              <a:p>
                <a:endParaRPr lang="en-US"/>
              </a:p>
            </p:txBody>
          </p:sp>
          <p:sp>
            <p:nvSpPr>
              <p:cNvPr id="5465" name="Freeform 347"/>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FF00"/>
              </a:solidFill>
              <a:ln w="9525">
                <a:noFill/>
                <a:round/>
                <a:headEnd/>
                <a:tailEnd/>
              </a:ln>
            </p:spPr>
            <p:txBody>
              <a:bodyPr/>
              <a:lstStyle/>
              <a:p>
                <a:endParaRPr lang="en-US"/>
              </a:p>
            </p:txBody>
          </p:sp>
          <p:sp>
            <p:nvSpPr>
              <p:cNvPr id="5466" name="Freeform 348"/>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FF00"/>
              </a:solidFill>
              <a:ln w="9525">
                <a:noFill/>
                <a:round/>
                <a:headEnd/>
                <a:tailEnd/>
              </a:ln>
            </p:spPr>
            <p:txBody>
              <a:bodyPr/>
              <a:lstStyle/>
              <a:p>
                <a:endParaRPr lang="en-US"/>
              </a:p>
            </p:txBody>
          </p:sp>
          <p:sp>
            <p:nvSpPr>
              <p:cNvPr id="5467" name="Freeform 349"/>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FF00"/>
              </a:solidFill>
              <a:ln w="9525">
                <a:noFill/>
                <a:round/>
                <a:headEnd/>
                <a:tailEnd/>
              </a:ln>
            </p:spPr>
            <p:txBody>
              <a:bodyPr/>
              <a:lstStyle/>
              <a:p>
                <a:endParaRPr lang="en-US"/>
              </a:p>
            </p:txBody>
          </p:sp>
          <p:sp>
            <p:nvSpPr>
              <p:cNvPr id="5468" name="Freeform 350"/>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FF00"/>
              </a:solidFill>
              <a:ln w="9525">
                <a:noFill/>
                <a:round/>
                <a:headEnd/>
                <a:tailEnd/>
              </a:ln>
            </p:spPr>
            <p:txBody>
              <a:bodyPr/>
              <a:lstStyle/>
              <a:p>
                <a:endParaRPr lang="en-US"/>
              </a:p>
            </p:txBody>
          </p:sp>
          <p:sp>
            <p:nvSpPr>
              <p:cNvPr id="5469" name="Freeform 351"/>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FF00"/>
              </a:solidFill>
              <a:ln w="9525">
                <a:noFill/>
                <a:round/>
                <a:headEnd/>
                <a:tailEnd/>
              </a:ln>
            </p:spPr>
            <p:txBody>
              <a:bodyPr/>
              <a:lstStyle/>
              <a:p>
                <a:endParaRPr lang="en-US"/>
              </a:p>
            </p:txBody>
          </p:sp>
          <p:sp>
            <p:nvSpPr>
              <p:cNvPr id="5470" name="Freeform 352"/>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FF00"/>
              </a:solidFill>
              <a:ln w="9525">
                <a:noFill/>
                <a:round/>
                <a:headEnd/>
                <a:tailEnd/>
              </a:ln>
            </p:spPr>
            <p:txBody>
              <a:bodyPr/>
              <a:lstStyle/>
              <a:p>
                <a:endParaRPr lang="en-US"/>
              </a:p>
            </p:txBody>
          </p:sp>
          <p:sp>
            <p:nvSpPr>
              <p:cNvPr id="5471" name="Freeform 353"/>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472" name="Freeform 354"/>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FF00"/>
              </a:solidFill>
              <a:ln w="9525">
                <a:noFill/>
                <a:round/>
                <a:headEnd/>
                <a:tailEnd/>
              </a:ln>
            </p:spPr>
            <p:txBody>
              <a:bodyPr/>
              <a:lstStyle/>
              <a:p>
                <a:endParaRPr lang="en-US"/>
              </a:p>
            </p:txBody>
          </p:sp>
          <p:sp>
            <p:nvSpPr>
              <p:cNvPr id="5473"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FF00"/>
              </a:solidFill>
              <a:ln w="9525">
                <a:noFill/>
                <a:round/>
                <a:headEnd/>
                <a:tailEnd/>
              </a:ln>
            </p:spPr>
            <p:txBody>
              <a:bodyPr/>
              <a:lstStyle/>
              <a:p>
                <a:endParaRPr lang="en-US"/>
              </a:p>
            </p:txBody>
          </p:sp>
          <p:sp>
            <p:nvSpPr>
              <p:cNvPr id="5474" name="Freeform 356"/>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FF00"/>
              </a:solidFill>
              <a:ln w="9525">
                <a:noFill/>
                <a:round/>
                <a:headEnd/>
                <a:tailEnd/>
              </a:ln>
            </p:spPr>
            <p:txBody>
              <a:bodyPr/>
              <a:lstStyle/>
              <a:p>
                <a:endParaRPr lang="en-US"/>
              </a:p>
            </p:txBody>
          </p:sp>
          <p:sp>
            <p:nvSpPr>
              <p:cNvPr id="5475" name="Freeform 357"/>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FF00"/>
              </a:solidFill>
              <a:ln w="9525">
                <a:noFill/>
                <a:round/>
                <a:headEnd/>
                <a:tailEnd/>
              </a:ln>
            </p:spPr>
            <p:txBody>
              <a:bodyPr/>
              <a:lstStyle/>
              <a:p>
                <a:endParaRPr lang="en-US"/>
              </a:p>
            </p:txBody>
          </p:sp>
          <p:sp>
            <p:nvSpPr>
              <p:cNvPr id="5476" name="Freeform 358"/>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FF00"/>
              </a:solidFill>
              <a:ln w="9525">
                <a:noFill/>
                <a:round/>
                <a:headEnd/>
                <a:tailEnd/>
              </a:ln>
            </p:spPr>
            <p:txBody>
              <a:bodyPr/>
              <a:lstStyle/>
              <a:p>
                <a:endParaRPr lang="en-US"/>
              </a:p>
            </p:txBody>
          </p:sp>
          <p:sp>
            <p:nvSpPr>
              <p:cNvPr id="5477" name="Freeform 359"/>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FF00"/>
              </a:solidFill>
              <a:ln w="9525">
                <a:noFill/>
                <a:round/>
                <a:headEnd/>
                <a:tailEnd/>
              </a:ln>
            </p:spPr>
            <p:txBody>
              <a:bodyPr/>
              <a:lstStyle/>
              <a:p>
                <a:endParaRPr lang="en-US"/>
              </a:p>
            </p:txBody>
          </p:sp>
          <p:sp>
            <p:nvSpPr>
              <p:cNvPr id="5478" name="Freeform 360"/>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FF00"/>
              </a:solidFill>
              <a:ln w="9525">
                <a:noFill/>
                <a:round/>
                <a:headEnd/>
                <a:tailEnd/>
              </a:ln>
            </p:spPr>
            <p:txBody>
              <a:bodyPr/>
              <a:lstStyle/>
              <a:p>
                <a:endParaRPr lang="en-US"/>
              </a:p>
            </p:txBody>
          </p:sp>
          <p:sp>
            <p:nvSpPr>
              <p:cNvPr id="5479" name="Freeform 361"/>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FF00"/>
              </a:solidFill>
              <a:ln w="9525">
                <a:noFill/>
                <a:round/>
                <a:headEnd/>
                <a:tailEnd/>
              </a:ln>
            </p:spPr>
            <p:txBody>
              <a:bodyPr/>
              <a:lstStyle/>
              <a:p>
                <a:endParaRPr lang="en-US"/>
              </a:p>
            </p:txBody>
          </p:sp>
          <p:sp>
            <p:nvSpPr>
              <p:cNvPr id="5480" name="Freeform 362"/>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481" name="Freeform 363"/>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FF00"/>
              </a:solidFill>
              <a:ln w="9525">
                <a:noFill/>
                <a:round/>
                <a:headEnd/>
                <a:tailEnd/>
              </a:ln>
            </p:spPr>
            <p:txBody>
              <a:bodyPr/>
              <a:lstStyle/>
              <a:p>
                <a:endParaRPr lang="en-US"/>
              </a:p>
            </p:txBody>
          </p:sp>
          <p:sp>
            <p:nvSpPr>
              <p:cNvPr id="5482" name="Freeform 364"/>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483" name="Freeform 365"/>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FF00"/>
              </a:solidFill>
              <a:ln w="9525">
                <a:noFill/>
                <a:round/>
                <a:headEnd/>
                <a:tailEnd/>
              </a:ln>
            </p:spPr>
            <p:txBody>
              <a:bodyPr/>
              <a:lstStyle/>
              <a:p>
                <a:endParaRPr lang="en-US"/>
              </a:p>
            </p:txBody>
          </p:sp>
          <p:sp>
            <p:nvSpPr>
              <p:cNvPr id="5484" name="Freeform 366"/>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485" name="Freeform 367"/>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486" name="Freeform 368"/>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487" name="Freeform 369"/>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FF00"/>
              </a:solidFill>
              <a:ln w="9525">
                <a:noFill/>
                <a:round/>
                <a:headEnd/>
                <a:tailEnd/>
              </a:ln>
            </p:spPr>
            <p:txBody>
              <a:bodyPr/>
              <a:lstStyle/>
              <a:p>
                <a:endParaRPr lang="en-US"/>
              </a:p>
            </p:txBody>
          </p:sp>
          <p:sp>
            <p:nvSpPr>
              <p:cNvPr id="5488" name="Freeform 370"/>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489" name="Freeform 371"/>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490" name="Freeform 372"/>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491" name="Freeform 373"/>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FF00"/>
              </a:solidFill>
              <a:ln w="9525">
                <a:noFill/>
                <a:round/>
                <a:headEnd/>
                <a:tailEnd/>
              </a:ln>
            </p:spPr>
            <p:txBody>
              <a:bodyPr/>
              <a:lstStyle/>
              <a:p>
                <a:endParaRPr lang="en-US"/>
              </a:p>
            </p:txBody>
          </p:sp>
          <p:sp>
            <p:nvSpPr>
              <p:cNvPr id="5492" name="Freeform 374"/>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FF00"/>
              </a:solidFill>
              <a:ln w="9525">
                <a:noFill/>
                <a:round/>
                <a:headEnd/>
                <a:tailEnd/>
              </a:ln>
            </p:spPr>
            <p:txBody>
              <a:bodyPr/>
              <a:lstStyle/>
              <a:p>
                <a:endParaRPr lang="en-US"/>
              </a:p>
            </p:txBody>
          </p:sp>
          <p:sp>
            <p:nvSpPr>
              <p:cNvPr id="5493" name="Freeform 375"/>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FF00"/>
              </a:solidFill>
              <a:ln w="9525">
                <a:noFill/>
                <a:round/>
                <a:headEnd/>
                <a:tailEnd/>
              </a:ln>
            </p:spPr>
            <p:txBody>
              <a:bodyPr/>
              <a:lstStyle/>
              <a:p>
                <a:endParaRPr lang="en-US"/>
              </a:p>
            </p:txBody>
          </p:sp>
          <p:sp>
            <p:nvSpPr>
              <p:cNvPr id="5494" name="Freeform 376"/>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495" name="Freeform 377"/>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496" name="Freeform 378"/>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497" name="Freeform 379"/>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FF00"/>
              </a:solidFill>
              <a:ln w="9525">
                <a:noFill/>
                <a:round/>
                <a:headEnd/>
                <a:tailEnd/>
              </a:ln>
            </p:spPr>
            <p:txBody>
              <a:bodyPr/>
              <a:lstStyle/>
              <a:p>
                <a:endParaRPr lang="en-US"/>
              </a:p>
            </p:txBody>
          </p:sp>
          <p:sp>
            <p:nvSpPr>
              <p:cNvPr id="5498" name="Freeform 380"/>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499" name="Freeform 381"/>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500" name="Freeform 382"/>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501" name="Freeform 383"/>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502" name="Freeform 384"/>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503" name="Freeform 385"/>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FF00"/>
              </a:solidFill>
              <a:ln w="9525">
                <a:noFill/>
                <a:round/>
                <a:headEnd/>
                <a:tailEnd/>
              </a:ln>
            </p:spPr>
            <p:txBody>
              <a:bodyPr/>
              <a:lstStyle/>
              <a:p>
                <a:endParaRPr lang="en-US"/>
              </a:p>
            </p:txBody>
          </p:sp>
          <p:sp>
            <p:nvSpPr>
              <p:cNvPr id="5504" name="Freeform 386"/>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05" name="Freeform 387"/>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FF00"/>
              </a:solidFill>
              <a:ln w="9525">
                <a:noFill/>
                <a:round/>
                <a:headEnd/>
                <a:tailEnd/>
              </a:ln>
            </p:spPr>
            <p:txBody>
              <a:bodyPr/>
              <a:lstStyle/>
              <a:p>
                <a:endParaRPr lang="en-US"/>
              </a:p>
            </p:txBody>
          </p:sp>
          <p:sp>
            <p:nvSpPr>
              <p:cNvPr id="5506" name="Freeform 388"/>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07" name="Freeform 389"/>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FF00"/>
              </a:solidFill>
              <a:ln w="9525">
                <a:noFill/>
                <a:round/>
                <a:headEnd/>
                <a:tailEnd/>
              </a:ln>
            </p:spPr>
            <p:txBody>
              <a:bodyPr/>
              <a:lstStyle/>
              <a:p>
                <a:endParaRPr lang="en-US"/>
              </a:p>
            </p:txBody>
          </p:sp>
          <p:sp>
            <p:nvSpPr>
              <p:cNvPr id="5508" name="Freeform 390"/>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09" name="Freeform 391"/>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510" name="Freeform 392"/>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11" name="Freeform 393"/>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FF00"/>
              </a:solidFill>
              <a:ln w="9525">
                <a:noFill/>
                <a:round/>
                <a:headEnd/>
                <a:tailEnd/>
              </a:ln>
            </p:spPr>
            <p:txBody>
              <a:bodyPr/>
              <a:lstStyle/>
              <a:p>
                <a:endParaRPr lang="en-US"/>
              </a:p>
            </p:txBody>
          </p:sp>
          <p:sp>
            <p:nvSpPr>
              <p:cNvPr id="5512" name="Freeform 394"/>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FF00"/>
              </a:solidFill>
              <a:ln w="9525">
                <a:noFill/>
                <a:round/>
                <a:headEnd/>
                <a:tailEnd/>
              </a:ln>
            </p:spPr>
            <p:txBody>
              <a:bodyPr/>
              <a:lstStyle/>
              <a:p>
                <a:endParaRPr lang="en-US"/>
              </a:p>
            </p:txBody>
          </p:sp>
          <p:sp>
            <p:nvSpPr>
              <p:cNvPr id="5513" name="Freeform 395"/>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FF00"/>
              </a:solidFill>
              <a:ln w="9525">
                <a:noFill/>
                <a:round/>
                <a:headEnd/>
                <a:tailEnd/>
              </a:ln>
            </p:spPr>
            <p:txBody>
              <a:bodyPr/>
              <a:lstStyle/>
              <a:p>
                <a:endParaRPr lang="en-US"/>
              </a:p>
            </p:txBody>
          </p:sp>
          <p:sp>
            <p:nvSpPr>
              <p:cNvPr id="5514" name="Freeform 396"/>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15" name="Freeform 397"/>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516" name="Freeform 398"/>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17" name="Freeform 399"/>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FF00"/>
              </a:solidFill>
              <a:ln w="9525">
                <a:noFill/>
                <a:round/>
                <a:headEnd/>
                <a:tailEnd/>
              </a:ln>
            </p:spPr>
            <p:txBody>
              <a:bodyPr/>
              <a:lstStyle/>
              <a:p>
                <a:endParaRPr lang="en-US"/>
              </a:p>
            </p:txBody>
          </p:sp>
          <p:sp>
            <p:nvSpPr>
              <p:cNvPr id="5518" name="Freeform 400"/>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FF00"/>
              </a:solidFill>
              <a:ln w="9525">
                <a:noFill/>
                <a:round/>
                <a:headEnd/>
                <a:tailEnd/>
              </a:ln>
            </p:spPr>
            <p:txBody>
              <a:bodyPr/>
              <a:lstStyle/>
              <a:p>
                <a:endParaRPr lang="en-US"/>
              </a:p>
            </p:txBody>
          </p:sp>
          <p:sp>
            <p:nvSpPr>
              <p:cNvPr id="5519" name="Freeform 401"/>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520" name="Freeform 402"/>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21" name="Freeform 403"/>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FF00"/>
              </a:solidFill>
              <a:ln w="9525">
                <a:noFill/>
                <a:round/>
                <a:headEnd/>
                <a:tailEnd/>
              </a:ln>
            </p:spPr>
            <p:txBody>
              <a:bodyPr/>
              <a:lstStyle/>
              <a:p>
                <a:endParaRPr lang="en-US"/>
              </a:p>
            </p:txBody>
          </p:sp>
          <p:sp>
            <p:nvSpPr>
              <p:cNvPr id="5522" name="Freeform 404"/>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523" name="Freeform 405"/>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FF00"/>
              </a:solidFill>
              <a:ln w="9525">
                <a:noFill/>
                <a:round/>
                <a:headEnd/>
                <a:tailEnd/>
              </a:ln>
            </p:spPr>
            <p:txBody>
              <a:bodyPr/>
              <a:lstStyle/>
              <a:p>
                <a:endParaRPr lang="en-US"/>
              </a:p>
            </p:txBody>
          </p:sp>
          <p:sp>
            <p:nvSpPr>
              <p:cNvPr id="5524" name="Freeform 406"/>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525" name="Freeform 407"/>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526" name="Freeform 408"/>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FF00"/>
              </a:solidFill>
              <a:ln w="9525">
                <a:noFill/>
                <a:round/>
                <a:headEnd/>
                <a:tailEnd/>
              </a:ln>
            </p:spPr>
            <p:txBody>
              <a:bodyPr/>
              <a:lstStyle/>
              <a:p>
                <a:endParaRPr lang="en-US"/>
              </a:p>
            </p:txBody>
          </p:sp>
          <p:sp>
            <p:nvSpPr>
              <p:cNvPr id="5527" name="Freeform 409"/>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528" name="Freeform 410"/>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29" name="Freeform 411"/>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FF00"/>
              </a:solidFill>
              <a:ln w="9525">
                <a:noFill/>
                <a:round/>
                <a:headEnd/>
                <a:tailEnd/>
              </a:ln>
            </p:spPr>
            <p:txBody>
              <a:bodyPr/>
              <a:lstStyle/>
              <a:p>
                <a:endParaRPr lang="en-US"/>
              </a:p>
            </p:txBody>
          </p:sp>
          <p:sp>
            <p:nvSpPr>
              <p:cNvPr id="5530" name="Freeform 412"/>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FF00"/>
              </a:solidFill>
              <a:ln w="9525">
                <a:noFill/>
                <a:round/>
                <a:headEnd/>
                <a:tailEnd/>
              </a:ln>
            </p:spPr>
            <p:txBody>
              <a:bodyPr/>
              <a:lstStyle/>
              <a:p>
                <a:endParaRPr lang="en-US"/>
              </a:p>
            </p:txBody>
          </p:sp>
          <p:sp>
            <p:nvSpPr>
              <p:cNvPr id="5531" name="Freeform 413"/>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FF00"/>
              </a:solidFill>
              <a:ln w="9525">
                <a:noFill/>
                <a:round/>
                <a:headEnd/>
                <a:tailEnd/>
              </a:ln>
            </p:spPr>
            <p:txBody>
              <a:bodyPr/>
              <a:lstStyle/>
              <a:p>
                <a:endParaRPr lang="en-US"/>
              </a:p>
            </p:txBody>
          </p:sp>
          <p:sp>
            <p:nvSpPr>
              <p:cNvPr id="5532" name="Freeform 414"/>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FF00"/>
              </a:solidFill>
              <a:ln w="9525">
                <a:noFill/>
                <a:round/>
                <a:headEnd/>
                <a:tailEnd/>
              </a:ln>
            </p:spPr>
            <p:txBody>
              <a:bodyPr/>
              <a:lstStyle/>
              <a:p>
                <a:endParaRPr lang="en-US"/>
              </a:p>
            </p:txBody>
          </p:sp>
          <p:sp>
            <p:nvSpPr>
              <p:cNvPr id="5533" name="Freeform 415"/>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534" name="Freeform 416"/>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FF00"/>
              </a:solidFill>
              <a:ln w="9525">
                <a:noFill/>
                <a:round/>
                <a:headEnd/>
                <a:tailEnd/>
              </a:ln>
            </p:spPr>
            <p:txBody>
              <a:bodyPr/>
              <a:lstStyle/>
              <a:p>
                <a:endParaRPr lang="en-US"/>
              </a:p>
            </p:txBody>
          </p:sp>
          <p:sp>
            <p:nvSpPr>
              <p:cNvPr id="5535" name="Freeform 417"/>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FF00"/>
              </a:solidFill>
              <a:ln w="9525">
                <a:noFill/>
                <a:round/>
                <a:headEnd/>
                <a:tailEnd/>
              </a:ln>
            </p:spPr>
            <p:txBody>
              <a:bodyPr/>
              <a:lstStyle/>
              <a:p>
                <a:endParaRPr lang="en-US"/>
              </a:p>
            </p:txBody>
          </p:sp>
          <p:sp>
            <p:nvSpPr>
              <p:cNvPr id="5536" name="Freeform 418"/>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37" name="Freeform 419"/>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FF00"/>
              </a:solidFill>
              <a:ln w="9525">
                <a:noFill/>
                <a:round/>
                <a:headEnd/>
                <a:tailEnd/>
              </a:ln>
            </p:spPr>
            <p:txBody>
              <a:bodyPr/>
              <a:lstStyle/>
              <a:p>
                <a:endParaRPr lang="en-US"/>
              </a:p>
            </p:txBody>
          </p:sp>
          <p:sp>
            <p:nvSpPr>
              <p:cNvPr id="5538" name="Freeform 420"/>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39" name="Freeform 421"/>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FF00"/>
              </a:solidFill>
              <a:ln w="9525">
                <a:noFill/>
                <a:round/>
                <a:headEnd/>
                <a:tailEnd/>
              </a:ln>
            </p:spPr>
            <p:txBody>
              <a:bodyPr/>
              <a:lstStyle/>
              <a:p>
                <a:endParaRPr lang="en-US"/>
              </a:p>
            </p:txBody>
          </p:sp>
          <p:sp>
            <p:nvSpPr>
              <p:cNvPr id="5540" name="Freeform 422"/>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41" name="Freeform 423"/>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542" name="Freeform 424"/>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543" name="Freeform 425"/>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544" name="Freeform 426"/>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FF00"/>
              </a:solidFill>
              <a:ln w="9525">
                <a:noFill/>
                <a:round/>
                <a:headEnd/>
                <a:tailEnd/>
              </a:ln>
            </p:spPr>
            <p:txBody>
              <a:bodyPr/>
              <a:lstStyle/>
              <a:p>
                <a:endParaRPr lang="en-US"/>
              </a:p>
            </p:txBody>
          </p:sp>
        </p:grpSp>
        <p:grpSp>
          <p:nvGrpSpPr>
            <p:cNvPr id="5266" name="Group 427"/>
            <p:cNvGrpSpPr>
              <a:grpSpLocks/>
            </p:cNvGrpSpPr>
            <p:nvPr/>
          </p:nvGrpSpPr>
          <p:grpSpPr bwMode="auto">
            <a:xfrm rot="5609808">
              <a:off x="5229" y="5"/>
              <a:ext cx="536" cy="526"/>
              <a:chOff x="40" y="50"/>
              <a:chExt cx="1165" cy="1156"/>
            </a:xfrm>
          </p:grpSpPr>
          <p:sp>
            <p:nvSpPr>
              <p:cNvPr id="5267" name="Freeform 428"/>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268" name="Freeform 429"/>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FF00"/>
              </a:solidFill>
              <a:ln w="9525">
                <a:noFill/>
                <a:round/>
                <a:headEnd/>
                <a:tailEnd/>
              </a:ln>
            </p:spPr>
            <p:txBody>
              <a:bodyPr/>
              <a:lstStyle/>
              <a:p>
                <a:endParaRPr lang="en-US"/>
              </a:p>
            </p:txBody>
          </p:sp>
          <p:sp>
            <p:nvSpPr>
              <p:cNvPr id="5269"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FF00"/>
              </a:solidFill>
              <a:ln w="9525">
                <a:noFill/>
                <a:round/>
                <a:headEnd/>
                <a:tailEnd/>
              </a:ln>
            </p:spPr>
            <p:txBody>
              <a:bodyPr/>
              <a:lstStyle/>
              <a:p>
                <a:endParaRPr lang="en-US"/>
              </a:p>
            </p:txBody>
          </p:sp>
          <p:sp>
            <p:nvSpPr>
              <p:cNvPr id="5270" name="Freeform 431"/>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FF00"/>
              </a:solidFill>
              <a:ln w="9525">
                <a:noFill/>
                <a:round/>
                <a:headEnd/>
                <a:tailEnd/>
              </a:ln>
            </p:spPr>
            <p:txBody>
              <a:bodyPr/>
              <a:lstStyle/>
              <a:p>
                <a:endParaRPr lang="en-US"/>
              </a:p>
            </p:txBody>
          </p:sp>
          <p:sp>
            <p:nvSpPr>
              <p:cNvPr id="5271" name="Freeform 432"/>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FF00"/>
              </a:solidFill>
              <a:ln w="9525">
                <a:noFill/>
                <a:round/>
                <a:headEnd/>
                <a:tailEnd/>
              </a:ln>
            </p:spPr>
            <p:txBody>
              <a:bodyPr/>
              <a:lstStyle/>
              <a:p>
                <a:endParaRPr lang="en-US"/>
              </a:p>
            </p:txBody>
          </p:sp>
          <p:sp>
            <p:nvSpPr>
              <p:cNvPr id="5272" name="Freeform 433"/>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FF00"/>
              </a:solidFill>
              <a:ln w="9525">
                <a:noFill/>
                <a:round/>
                <a:headEnd/>
                <a:tailEnd/>
              </a:ln>
            </p:spPr>
            <p:txBody>
              <a:bodyPr/>
              <a:lstStyle/>
              <a:p>
                <a:endParaRPr lang="en-US"/>
              </a:p>
            </p:txBody>
          </p:sp>
          <p:sp>
            <p:nvSpPr>
              <p:cNvPr id="5273" name="Freeform 434"/>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FF00"/>
              </a:solidFill>
              <a:ln w="9525">
                <a:noFill/>
                <a:round/>
                <a:headEnd/>
                <a:tailEnd/>
              </a:ln>
            </p:spPr>
            <p:txBody>
              <a:bodyPr/>
              <a:lstStyle/>
              <a:p>
                <a:endParaRPr lang="en-US"/>
              </a:p>
            </p:txBody>
          </p:sp>
          <p:sp>
            <p:nvSpPr>
              <p:cNvPr id="5274" name="Freeform 435"/>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FF00"/>
              </a:solidFill>
              <a:ln w="9525">
                <a:noFill/>
                <a:round/>
                <a:headEnd/>
                <a:tailEnd/>
              </a:ln>
            </p:spPr>
            <p:txBody>
              <a:bodyPr/>
              <a:lstStyle/>
              <a:p>
                <a:endParaRPr lang="en-US"/>
              </a:p>
            </p:txBody>
          </p:sp>
          <p:sp>
            <p:nvSpPr>
              <p:cNvPr id="5275" name="Freeform 436"/>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276" name="Freeform 437"/>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277"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278" name="Freeform 439"/>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279" name="Freeform 440"/>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FF00"/>
              </a:solidFill>
              <a:ln w="9525">
                <a:noFill/>
                <a:round/>
                <a:headEnd/>
                <a:tailEnd/>
              </a:ln>
            </p:spPr>
            <p:txBody>
              <a:bodyPr/>
              <a:lstStyle/>
              <a:p>
                <a:endParaRPr lang="en-US"/>
              </a:p>
            </p:txBody>
          </p:sp>
          <p:sp>
            <p:nvSpPr>
              <p:cNvPr id="5280" name="Freeform 441"/>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FF00"/>
              </a:solidFill>
              <a:ln w="9525">
                <a:noFill/>
                <a:round/>
                <a:headEnd/>
                <a:tailEnd/>
              </a:ln>
            </p:spPr>
            <p:txBody>
              <a:bodyPr/>
              <a:lstStyle/>
              <a:p>
                <a:endParaRPr lang="en-US"/>
              </a:p>
            </p:txBody>
          </p:sp>
          <p:sp>
            <p:nvSpPr>
              <p:cNvPr id="5281" name="Freeform 442"/>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FF00"/>
              </a:solidFill>
              <a:ln w="9525">
                <a:noFill/>
                <a:round/>
                <a:headEnd/>
                <a:tailEnd/>
              </a:ln>
            </p:spPr>
            <p:txBody>
              <a:bodyPr/>
              <a:lstStyle/>
              <a:p>
                <a:endParaRPr lang="en-US"/>
              </a:p>
            </p:txBody>
          </p:sp>
          <p:sp>
            <p:nvSpPr>
              <p:cNvPr id="5282" name="Freeform 443"/>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283" name="Freeform 444"/>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284" name="Freeform 445"/>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285"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286" name="Freeform 447"/>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287" name="Freeform 448"/>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FF00"/>
              </a:solidFill>
              <a:ln w="9525">
                <a:noFill/>
                <a:round/>
                <a:headEnd/>
                <a:tailEnd/>
              </a:ln>
            </p:spPr>
            <p:txBody>
              <a:bodyPr/>
              <a:lstStyle/>
              <a:p>
                <a:endParaRPr lang="en-US"/>
              </a:p>
            </p:txBody>
          </p:sp>
          <p:sp>
            <p:nvSpPr>
              <p:cNvPr id="5288" name="Freeform 449"/>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FF00"/>
              </a:solidFill>
              <a:ln w="9525">
                <a:noFill/>
                <a:round/>
                <a:headEnd/>
                <a:tailEnd/>
              </a:ln>
            </p:spPr>
            <p:txBody>
              <a:bodyPr/>
              <a:lstStyle/>
              <a:p>
                <a:endParaRPr lang="en-US"/>
              </a:p>
            </p:txBody>
          </p:sp>
          <p:sp>
            <p:nvSpPr>
              <p:cNvPr id="5289" name="Freeform 450"/>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FF00"/>
              </a:solidFill>
              <a:ln w="9525">
                <a:noFill/>
                <a:round/>
                <a:headEnd/>
                <a:tailEnd/>
              </a:ln>
            </p:spPr>
            <p:txBody>
              <a:bodyPr/>
              <a:lstStyle/>
              <a:p>
                <a:endParaRPr lang="en-US"/>
              </a:p>
            </p:txBody>
          </p:sp>
          <p:sp>
            <p:nvSpPr>
              <p:cNvPr id="5290" name="Freeform 451"/>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FF00"/>
              </a:solidFill>
              <a:ln w="9525">
                <a:noFill/>
                <a:round/>
                <a:headEnd/>
                <a:tailEnd/>
              </a:ln>
            </p:spPr>
            <p:txBody>
              <a:bodyPr/>
              <a:lstStyle/>
              <a:p>
                <a:endParaRPr lang="en-US"/>
              </a:p>
            </p:txBody>
          </p:sp>
          <p:sp>
            <p:nvSpPr>
              <p:cNvPr id="5291" name="Freeform 452"/>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292" name="Freeform 453"/>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293"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FF00"/>
              </a:solidFill>
              <a:ln w="9525">
                <a:noFill/>
                <a:round/>
                <a:headEnd/>
                <a:tailEnd/>
              </a:ln>
            </p:spPr>
            <p:txBody>
              <a:bodyPr/>
              <a:lstStyle/>
              <a:p>
                <a:endParaRPr lang="en-US"/>
              </a:p>
            </p:txBody>
          </p:sp>
          <p:sp>
            <p:nvSpPr>
              <p:cNvPr id="5294" name="Freeform 455"/>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FF00"/>
              </a:solidFill>
              <a:ln w="9525">
                <a:noFill/>
                <a:round/>
                <a:headEnd/>
                <a:tailEnd/>
              </a:ln>
            </p:spPr>
            <p:txBody>
              <a:bodyPr/>
              <a:lstStyle/>
              <a:p>
                <a:endParaRPr lang="en-US"/>
              </a:p>
            </p:txBody>
          </p:sp>
          <p:sp>
            <p:nvSpPr>
              <p:cNvPr id="5295" name="Freeform 456"/>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FF00"/>
              </a:solidFill>
              <a:ln w="9525">
                <a:noFill/>
                <a:round/>
                <a:headEnd/>
                <a:tailEnd/>
              </a:ln>
            </p:spPr>
            <p:txBody>
              <a:bodyPr/>
              <a:lstStyle/>
              <a:p>
                <a:endParaRPr lang="en-US"/>
              </a:p>
            </p:txBody>
          </p:sp>
          <p:sp>
            <p:nvSpPr>
              <p:cNvPr id="5296" name="Freeform 457"/>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FF00"/>
              </a:solidFill>
              <a:ln w="9525">
                <a:noFill/>
                <a:round/>
                <a:headEnd/>
                <a:tailEnd/>
              </a:ln>
            </p:spPr>
            <p:txBody>
              <a:bodyPr/>
              <a:lstStyle/>
              <a:p>
                <a:endParaRPr lang="en-US"/>
              </a:p>
            </p:txBody>
          </p:sp>
          <p:sp>
            <p:nvSpPr>
              <p:cNvPr id="5297" name="Freeform 458"/>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FF00"/>
              </a:solidFill>
              <a:ln w="9525">
                <a:noFill/>
                <a:round/>
                <a:headEnd/>
                <a:tailEnd/>
              </a:ln>
            </p:spPr>
            <p:txBody>
              <a:bodyPr/>
              <a:lstStyle/>
              <a:p>
                <a:endParaRPr lang="en-US"/>
              </a:p>
            </p:txBody>
          </p:sp>
          <p:sp>
            <p:nvSpPr>
              <p:cNvPr id="5298" name="Freeform 459"/>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FF00"/>
              </a:solidFill>
              <a:ln w="9525">
                <a:noFill/>
                <a:round/>
                <a:headEnd/>
                <a:tailEnd/>
              </a:ln>
            </p:spPr>
            <p:txBody>
              <a:bodyPr/>
              <a:lstStyle/>
              <a:p>
                <a:endParaRPr lang="en-US"/>
              </a:p>
            </p:txBody>
          </p:sp>
          <p:sp>
            <p:nvSpPr>
              <p:cNvPr id="5299" name="Freeform 460"/>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FF00"/>
              </a:solidFill>
              <a:ln w="9525">
                <a:noFill/>
                <a:round/>
                <a:headEnd/>
                <a:tailEnd/>
              </a:ln>
            </p:spPr>
            <p:txBody>
              <a:bodyPr/>
              <a:lstStyle/>
              <a:p>
                <a:endParaRPr lang="en-US"/>
              </a:p>
            </p:txBody>
          </p:sp>
          <p:sp>
            <p:nvSpPr>
              <p:cNvPr id="5300" name="Freeform 461"/>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FF00"/>
              </a:solidFill>
              <a:ln w="9525">
                <a:noFill/>
                <a:round/>
                <a:headEnd/>
                <a:tailEnd/>
              </a:ln>
            </p:spPr>
            <p:txBody>
              <a:bodyPr/>
              <a:lstStyle/>
              <a:p>
                <a:endParaRPr lang="en-US"/>
              </a:p>
            </p:txBody>
          </p:sp>
          <p:sp>
            <p:nvSpPr>
              <p:cNvPr id="5301" name="Freeform 462"/>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FF00"/>
              </a:solidFill>
              <a:ln w="9525">
                <a:noFill/>
                <a:round/>
                <a:headEnd/>
                <a:tailEnd/>
              </a:ln>
            </p:spPr>
            <p:txBody>
              <a:bodyPr/>
              <a:lstStyle/>
              <a:p>
                <a:endParaRPr lang="en-US"/>
              </a:p>
            </p:txBody>
          </p:sp>
          <p:sp>
            <p:nvSpPr>
              <p:cNvPr id="5302" name="Freeform 463"/>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FF00"/>
              </a:solidFill>
              <a:ln w="9525">
                <a:noFill/>
                <a:round/>
                <a:headEnd/>
                <a:tailEnd/>
              </a:ln>
            </p:spPr>
            <p:txBody>
              <a:bodyPr/>
              <a:lstStyle/>
              <a:p>
                <a:endParaRPr lang="en-US"/>
              </a:p>
            </p:txBody>
          </p:sp>
          <p:sp>
            <p:nvSpPr>
              <p:cNvPr id="5303" name="Freeform 464"/>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FF00"/>
              </a:solidFill>
              <a:ln w="9525">
                <a:noFill/>
                <a:round/>
                <a:headEnd/>
                <a:tailEnd/>
              </a:ln>
            </p:spPr>
            <p:txBody>
              <a:bodyPr/>
              <a:lstStyle/>
              <a:p>
                <a:endParaRPr lang="en-US"/>
              </a:p>
            </p:txBody>
          </p:sp>
          <p:sp>
            <p:nvSpPr>
              <p:cNvPr id="5304" name="Freeform 465"/>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FF00"/>
              </a:solidFill>
              <a:ln w="9525">
                <a:noFill/>
                <a:round/>
                <a:headEnd/>
                <a:tailEnd/>
              </a:ln>
            </p:spPr>
            <p:txBody>
              <a:bodyPr/>
              <a:lstStyle/>
              <a:p>
                <a:endParaRPr lang="en-US"/>
              </a:p>
            </p:txBody>
          </p:sp>
          <p:sp>
            <p:nvSpPr>
              <p:cNvPr id="5305" name="Freeform 466"/>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FF00"/>
              </a:solidFill>
              <a:ln w="9525">
                <a:noFill/>
                <a:round/>
                <a:headEnd/>
                <a:tailEnd/>
              </a:ln>
            </p:spPr>
            <p:txBody>
              <a:bodyPr/>
              <a:lstStyle/>
              <a:p>
                <a:endParaRPr lang="en-US"/>
              </a:p>
            </p:txBody>
          </p:sp>
          <p:sp>
            <p:nvSpPr>
              <p:cNvPr id="5306" name="Freeform 467"/>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FF00"/>
              </a:solidFill>
              <a:ln w="9525">
                <a:noFill/>
                <a:round/>
                <a:headEnd/>
                <a:tailEnd/>
              </a:ln>
            </p:spPr>
            <p:txBody>
              <a:bodyPr/>
              <a:lstStyle/>
              <a:p>
                <a:endParaRPr lang="en-US"/>
              </a:p>
            </p:txBody>
          </p:sp>
          <p:sp>
            <p:nvSpPr>
              <p:cNvPr id="5307" name="Freeform 468"/>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FF00"/>
              </a:solidFill>
              <a:ln w="9525">
                <a:noFill/>
                <a:round/>
                <a:headEnd/>
                <a:tailEnd/>
              </a:ln>
            </p:spPr>
            <p:txBody>
              <a:bodyPr/>
              <a:lstStyle/>
              <a:p>
                <a:endParaRPr lang="en-US"/>
              </a:p>
            </p:txBody>
          </p:sp>
          <p:sp>
            <p:nvSpPr>
              <p:cNvPr id="5308" name="Freeform 469"/>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FF00"/>
              </a:solidFill>
              <a:ln w="9525">
                <a:noFill/>
                <a:round/>
                <a:headEnd/>
                <a:tailEnd/>
              </a:ln>
            </p:spPr>
            <p:txBody>
              <a:bodyPr/>
              <a:lstStyle/>
              <a:p>
                <a:endParaRPr lang="en-US"/>
              </a:p>
            </p:txBody>
          </p:sp>
          <p:sp>
            <p:nvSpPr>
              <p:cNvPr id="5309" name="Freeform 470"/>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FF00"/>
              </a:solidFill>
              <a:ln w="9525">
                <a:noFill/>
                <a:round/>
                <a:headEnd/>
                <a:tailEnd/>
              </a:ln>
            </p:spPr>
            <p:txBody>
              <a:bodyPr/>
              <a:lstStyle/>
              <a:p>
                <a:endParaRPr lang="en-US"/>
              </a:p>
            </p:txBody>
          </p:sp>
          <p:sp>
            <p:nvSpPr>
              <p:cNvPr id="5310" name="Freeform 471"/>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FF00"/>
              </a:solidFill>
              <a:ln w="9525">
                <a:noFill/>
                <a:round/>
                <a:headEnd/>
                <a:tailEnd/>
              </a:ln>
            </p:spPr>
            <p:txBody>
              <a:bodyPr/>
              <a:lstStyle/>
              <a:p>
                <a:endParaRPr lang="en-US"/>
              </a:p>
            </p:txBody>
          </p:sp>
          <p:sp>
            <p:nvSpPr>
              <p:cNvPr id="5311" name="Freeform 472"/>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312" name="Freeform 473"/>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313" name="Freeform 474"/>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FF00"/>
              </a:solidFill>
              <a:ln w="9525">
                <a:noFill/>
                <a:round/>
                <a:headEnd/>
                <a:tailEnd/>
              </a:ln>
            </p:spPr>
            <p:txBody>
              <a:bodyPr/>
              <a:lstStyle/>
              <a:p>
                <a:endParaRPr lang="en-US"/>
              </a:p>
            </p:txBody>
          </p:sp>
          <p:sp>
            <p:nvSpPr>
              <p:cNvPr id="5314" name="Freeform 475"/>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FF00"/>
              </a:solidFill>
              <a:ln w="9525">
                <a:noFill/>
                <a:round/>
                <a:headEnd/>
                <a:tailEnd/>
              </a:ln>
            </p:spPr>
            <p:txBody>
              <a:bodyPr/>
              <a:lstStyle/>
              <a:p>
                <a:endParaRPr lang="en-US"/>
              </a:p>
            </p:txBody>
          </p:sp>
          <p:sp>
            <p:nvSpPr>
              <p:cNvPr id="5315" name="Freeform 476"/>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FF00"/>
              </a:solidFill>
              <a:ln w="9525">
                <a:noFill/>
                <a:round/>
                <a:headEnd/>
                <a:tailEnd/>
              </a:ln>
            </p:spPr>
            <p:txBody>
              <a:bodyPr/>
              <a:lstStyle/>
              <a:p>
                <a:endParaRPr lang="en-US"/>
              </a:p>
            </p:txBody>
          </p:sp>
          <p:sp>
            <p:nvSpPr>
              <p:cNvPr id="5316" name="Freeform 477"/>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FF00"/>
              </a:solidFill>
              <a:ln w="9525">
                <a:noFill/>
                <a:round/>
                <a:headEnd/>
                <a:tailEnd/>
              </a:ln>
            </p:spPr>
            <p:txBody>
              <a:bodyPr/>
              <a:lstStyle/>
              <a:p>
                <a:endParaRPr lang="en-US"/>
              </a:p>
            </p:txBody>
          </p:sp>
          <p:sp>
            <p:nvSpPr>
              <p:cNvPr id="5317" name="Freeform 478"/>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FF00"/>
              </a:solidFill>
              <a:ln w="9525">
                <a:noFill/>
                <a:round/>
                <a:headEnd/>
                <a:tailEnd/>
              </a:ln>
            </p:spPr>
            <p:txBody>
              <a:bodyPr/>
              <a:lstStyle/>
              <a:p>
                <a:endParaRPr lang="en-US"/>
              </a:p>
            </p:txBody>
          </p:sp>
          <p:sp>
            <p:nvSpPr>
              <p:cNvPr id="5318" name="Freeform 479"/>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FF00"/>
              </a:solidFill>
              <a:ln w="9525">
                <a:noFill/>
                <a:round/>
                <a:headEnd/>
                <a:tailEnd/>
              </a:ln>
            </p:spPr>
            <p:txBody>
              <a:bodyPr/>
              <a:lstStyle/>
              <a:p>
                <a:endParaRPr lang="en-US"/>
              </a:p>
            </p:txBody>
          </p:sp>
          <p:sp>
            <p:nvSpPr>
              <p:cNvPr id="5319" name="Freeform 480"/>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20" name="Freeform 481"/>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FF00"/>
              </a:solidFill>
              <a:ln w="9525">
                <a:noFill/>
                <a:round/>
                <a:headEnd/>
                <a:tailEnd/>
              </a:ln>
            </p:spPr>
            <p:txBody>
              <a:bodyPr/>
              <a:lstStyle/>
              <a:p>
                <a:endParaRPr lang="en-US"/>
              </a:p>
            </p:txBody>
          </p:sp>
          <p:sp>
            <p:nvSpPr>
              <p:cNvPr id="5321" name="Freeform 482"/>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FF00"/>
              </a:solidFill>
              <a:ln w="9525">
                <a:noFill/>
                <a:round/>
                <a:headEnd/>
                <a:tailEnd/>
              </a:ln>
            </p:spPr>
            <p:txBody>
              <a:bodyPr/>
              <a:lstStyle/>
              <a:p>
                <a:endParaRPr lang="en-US"/>
              </a:p>
            </p:txBody>
          </p:sp>
          <p:sp>
            <p:nvSpPr>
              <p:cNvPr id="5322" name="Freeform 483"/>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FF00"/>
              </a:solidFill>
              <a:ln w="9525">
                <a:noFill/>
                <a:round/>
                <a:headEnd/>
                <a:tailEnd/>
              </a:ln>
            </p:spPr>
            <p:txBody>
              <a:bodyPr/>
              <a:lstStyle/>
              <a:p>
                <a:endParaRPr lang="en-US"/>
              </a:p>
            </p:txBody>
          </p:sp>
          <p:sp>
            <p:nvSpPr>
              <p:cNvPr id="5323" name="Freeform 484"/>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24" name="Freeform 485"/>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FF00"/>
              </a:solidFill>
              <a:ln w="9525">
                <a:noFill/>
                <a:round/>
                <a:headEnd/>
                <a:tailEnd/>
              </a:ln>
            </p:spPr>
            <p:txBody>
              <a:bodyPr/>
              <a:lstStyle/>
              <a:p>
                <a:endParaRPr lang="en-US"/>
              </a:p>
            </p:txBody>
          </p:sp>
          <p:sp>
            <p:nvSpPr>
              <p:cNvPr id="5325" name="Freeform 486"/>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FF00"/>
              </a:solidFill>
              <a:ln w="9525">
                <a:noFill/>
                <a:round/>
                <a:headEnd/>
                <a:tailEnd/>
              </a:ln>
            </p:spPr>
            <p:txBody>
              <a:bodyPr/>
              <a:lstStyle/>
              <a:p>
                <a:endParaRPr lang="en-US"/>
              </a:p>
            </p:txBody>
          </p:sp>
          <p:sp>
            <p:nvSpPr>
              <p:cNvPr id="5326" name="Freeform 487"/>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FF00"/>
              </a:solidFill>
              <a:ln w="9525">
                <a:noFill/>
                <a:round/>
                <a:headEnd/>
                <a:tailEnd/>
              </a:ln>
            </p:spPr>
            <p:txBody>
              <a:bodyPr/>
              <a:lstStyle/>
              <a:p>
                <a:endParaRPr lang="en-US"/>
              </a:p>
            </p:txBody>
          </p:sp>
          <p:sp>
            <p:nvSpPr>
              <p:cNvPr id="5327" name="Freeform 488"/>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FF00"/>
              </a:solidFill>
              <a:ln w="9525">
                <a:noFill/>
                <a:round/>
                <a:headEnd/>
                <a:tailEnd/>
              </a:ln>
            </p:spPr>
            <p:txBody>
              <a:bodyPr/>
              <a:lstStyle/>
              <a:p>
                <a:endParaRPr lang="en-US"/>
              </a:p>
            </p:txBody>
          </p:sp>
          <p:sp>
            <p:nvSpPr>
              <p:cNvPr id="5328" name="Freeform 489"/>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FF00"/>
              </a:solidFill>
              <a:ln w="9525">
                <a:noFill/>
                <a:round/>
                <a:headEnd/>
                <a:tailEnd/>
              </a:ln>
            </p:spPr>
            <p:txBody>
              <a:bodyPr/>
              <a:lstStyle/>
              <a:p>
                <a:endParaRPr lang="en-US"/>
              </a:p>
            </p:txBody>
          </p:sp>
          <p:sp>
            <p:nvSpPr>
              <p:cNvPr id="5329" name="Freeform 490"/>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FF00"/>
              </a:solidFill>
              <a:ln w="9525">
                <a:noFill/>
                <a:round/>
                <a:headEnd/>
                <a:tailEnd/>
              </a:ln>
            </p:spPr>
            <p:txBody>
              <a:bodyPr/>
              <a:lstStyle/>
              <a:p>
                <a:endParaRPr lang="en-US"/>
              </a:p>
            </p:txBody>
          </p:sp>
          <p:sp>
            <p:nvSpPr>
              <p:cNvPr id="5330" name="Freeform 491"/>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FF00"/>
              </a:solidFill>
              <a:ln w="9525">
                <a:noFill/>
                <a:round/>
                <a:headEnd/>
                <a:tailEnd/>
              </a:ln>
            </p:spPr>
            <p:txBody>
              <a:bodyPr/>
              <a:lstStyle/>
              <a:p>
                <a:endParaRPr lang="en-US"/>
              </a:p>
            </p:txBody>
          </p:sp>
          <p:sp>
            <p:nvSpPr>
              <p:cNvPr id="5331" name="Freeform 492"/>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FF00"/>
              </a:solidFill>
              <a:ln w="9525">
                <a:noFill/>
                <a:round/>
                <a:headEnd/>
                <a:tailEnd/>
              </a:ln>
            </p:spPr>
            <p:txBody>
              <a:bodyPr/>
              <a:lstStyle/>
              <a:p>
                <a:endParaRPr lang="en-US"/>
              </a:p>
            </p:txBody>
          </p:sp>
          <p:sp>
            <p:nvSpPr>
              <p:cNvPr id="5332" name="Freeform 493"/>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333" name="Freeform 494"/>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FF00"/>
              </a:solidFill>
              <a:ln w="9525">
                <a:noFill/>
                <a:round/>
                <a:headEnd/>
                <a:tailEnd/>
              </a:ln>
            </p:spPr>
            <p:txBody>
              <a:bodyPr/>
              <a:lstStyle/>
              <a:p>
                <a:endParaRPr lang="en-US"/>
              </a:p>
            </p:txBody>
          </p:sp>
          <p:sp>
            <p:nvSpPr>
              <p:cNvPr id="5334"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FF00"/>
              </a:solidFill>
              <a:ln w="9525">
                <a:noFill/>
                <a:round/>
                <a:headEnd/>
                <a:tailEnd/>
              </a:ln>
            </p:spPr>
            <p:txBody>
              <a:bodyPr/>
              <a:lstStyle/>
              <a:p>
                <a:endParaRPr lang="en-US"/>
              </a:p>
            </p:txBody>
          </p:sp>
          <p:sp>
            <p:nvSpPr>
              <p:cNvPr id="5335" name="Freeform 496"/>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FF00"/>
              </a:solidFill>
              <a:ln w="9525">
                <a:noFill/>
                <a:round/>
                <a:headEnd/>
                <a:tailEnd/>
              </a:ln>
            </p:spPr>
            <p:txBody>
              <a:bodyPr/>
              <a:lstStyle/>
              <a:p>
                <a:endParaRPr lang="en-US"/>
              </a:p>
            </p:txBody>
          </p:sp>
          <p:sp>
            <p:nvSpPr>
              <p:cNvPr id="5336" name="Freeform 497"/>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FF00"/>
              </a:solidFill>
              <a:ln w="9525">
                <a:noFill/>
                <a:round/>
                <a:headEnd/>
                <a:tailEnd/>
              </a:ln>
            </p:spPr>
            <p:txBody>
              <a:bodyPr/>
              <a:lstStyle/>
              <a:p>
                <a:endParaRPr lang="en-US"/>
              </a:p>
            </p:txBody>
          </p:sp>
          <p:sp>
            <p:nvSpPr>
              <p:cNvPr id="5337" name="Freeform 498"/>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FF00"/>
              </a:solidFill>
              <a:ln w="9525">
                <a:noFill/>
                <a:round/>
                <a:headEnd/>
                <a:tailEnd/>
              </a:ln>
            </p:spPr>
            <p:txBody>
              <a:bodyPr/>
              <a:lstStyle/>
              <a:p>
                <a:endParaRPr lang="en-US"/>
              </a:p>
            </p:txBody>
          </p:sp>
          <p:sp>
            <p:nvSpPr>
              <p:cNvPr id="5338" name="Freeform 499"/>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FF00"/>
              </a:solidFill>
              <a:ln w="9525">
                <a:noFill/>
                <a:round/>
                <a:headEnd/>
                <a:tailEnd/>
              </a:ln>
            </p:spPr>
            <p:txBody>
              <a:bodyPr/>
              <a:lstStyle/>
              <a:p>
                <a:endParaRPr lang="en-US"/>
              </a:p>
            </p:txBody>
          </p:sp>
          <p:sp>
            <p:nvSpPr>
              <p:cNvPr id="5339" name="Freeform 500"/>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FF00"/>
              </a:solidFill>
              <a:ln w="9525">
                <a:noFill/>
                <a:round/>
                <a:headEnd/>
                <a:tailEnd/>
              </a:ln>
            </p:spPr>
            <p:txBody>
              <a:bodyPr/>
              <a:lstStyle/>
              <a:p>
                <a:endParaRPr lang="en-US"/>
              </a:p>
            </p:txBody>
          </p:sp>
          <p:sp>
            <p:nvSpPr>
              <p:cNvPr id="5340" name="Freeform 501"/>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FF00"/>
              </a:solidFill>
              <a:ln w="9525">
                <a:noFill/>
                <a:round/>
                <a:headEnd/>
                <a:tailEnd/>
              </a:ln>
            </p:spPr>
            <p:txBody>
              <a:bodyPr/>
              <a:lstStyle/>
              <a:p>
                <a:endParaRPr lang="en-US"/>
              </a:p>
            </p:txBody>
          </p:sp>
          <p:sp>
            <p:nvSpPr>
              <p:cNvPr id="5341" name="Freeform 502"/>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342" name="Freeform 503"/>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FF00"/>
              </a:solidFill>
              <a:ln w="9525">
                <a:noFill/>
                <a:round/>
                <a:headEnd/>
                <a:tailEnd/>
              </a:ln>
            </p:spPr>
            <p:txBody>
              <a:bodyPr/>
              <a:lstStyle/>
              <a:p>
                <a:endParaRPr lang="en-US"/>
              </a:p>
            </p:txBody>
          </p:sp>
          <p:sp>
            <p:nvSpPr>
              <p:cNvPr id="5343" name="Freeform 504"/>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FF00"/>
              </a:solidFill>
              <a:ln w="9525">
                <a:noFill/>
                <a:round/>
                <a:headEnd/>
                <a:tailEnd/>
              </a:ln>
            </p:spPr>
            <p:txBody>
              <a:bodyPr/>
              <a:lstStyle/>
              <a:p>
                <a:endParaRPr lang="en-US"/>
              </a:p>
            </p:txBody>
          </p:sp>
          <p:sp>
            <p:nvSpPr>
              <p:cNvPr id="5344" name="Freeform 505"/>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FF00"/>
              </a:solidFill>
              <a:ln w="9525">
                <a:noFill/>
                <a:round/>
                <a:headEnd/>
                <a:tailEnd/>
              </a:ln>
            </p:spPr>
            <p:txBody>
              <a:bodyPr/>
              <a:lstStyle/>
              <a:p>
                <a:endParaRPr lang="en-US"/>
              </a:p>
            </p:txBody>
          </p:sp>
          <p:sp>
            <p:nvSpPr>
              <p:cNvPr id="5345" name="Freeform 506"/>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346" name="Freeform 507"/>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347" name="Freeform 508"/>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348" name="Freeform 509"/>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FF00"/>
              </a:solidFill>
              <a:ln w="9525">
                <a:noFill/>
                <a:round/>
                <a:headEnd/>
                <a:tailEnd/>
              </a:ln>
            </p:spPr>
            <p:txBody>
              <a:bodyPr/>
              <a:lstStyle/>
              <a:p>
                <a:endParaRPr lang="en-US"/>
              </a:p>
            </p:txBody>
          </p:sp>
          <p:sp>
            <p:nvSpPr>
              <p:cNvPr id="5349" name="Freeform 510"/>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50" name="Freeform 511"/>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351" name="Freeform 512"/>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352" name="Freeform 513"/>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FF00"/>
              </a:solidFill>
              <a:ln w="9525">
                <a:noFill/>
                <a:round/>
                <a:headEnd/>
                <a:tailEnd/>
              </a:ln>
            </p:spPr>
            <p:txBody>
              <a:bodyPr/>
              <a:lstStyle/>
              <a:p>
                <a:endParaRPr lang="en-US"/>
              </a:p>
            </p:txBody>
          </p:sp>
          <p:sp>
            <p:nvSpPr>
              <p:cNvPr id="5353" name="Freeform 514"/>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FF00"/>
              </a:solidFill>
              <a:ln w="9525">
                <a:noFill/>
                <a:round/>
                <a:headEnd/>
                <a:tailEnd/>
              </a:ln>
            </p:spPr>
            <p:txBody>
              <a:bodyPr/>
              <a:lstStyle/>
              <a:p>
                <a:endParaRPr lang="en-US"/>
              </a:p>
            </p:txBody>
          </p:sp>
          <p:sp>
            <p:nvSpPr>
              <p:cNvPr id="5354" name="Freeform 515"/>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FF00"/>
              </a:solidFill>
              <a:ln w="9525">
                <a:noFill/>
                <a:round/>
                <a:headEnd/>
                <a:tailEnd/>
              </a:ln>
            </p:spPr>
            <p:txBody>
              <a:bodyPr/>
              <a:lstStyle/>
              <a:p>
                <a:endParaRPr lang="en-US"/>
              </a:p>
            </p:txBody>
          </p:sp>
          <p:sp>
            <p:nvSpPr>
              <p:cNvPr id="5355" name="Freeform 516"/>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356" name="Freeform 517"/>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357" name="Freeform 518"/>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FF00"/>
              </a:solidFill>
              <a:ln w="9525">
                <a:noFill/>
                <a:round/>
                <a:headEnd/>
                <a:tailEnd/>
              </a:ln>
            </p:spPr>
            <p:txBody>
              <a:bodyPr/>
              <a:lstStyle/>
              <a:p>
                <a:endParaRPr lang="en-US"/>
              </a:p>
            </p:txBody>
          </p:sp>
          <p:sp>
            <p:nvSpPr>
              <p:cNvPr id="5358" name="Freeform 519"/>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FF00"/>
              </a:solidFill>
              <a:ln w="9525">
                <a:noFill/>
                <a:round/>
                <a:headEnd/>
                <a:tailEnd/>
              </a:ln>
            </p:spPr>
            <p:txBody>
              <a:bodyPr/>
              <a:lstStyle/>
              <a:p>
                <a:endParaRPr lang="en-US"/>
              </a:p>
            </p:txBody>
          </p:sp>
          <p:sp>
            <p:nvSpPr>
              <p:cNvPr id="5359" name="Freeform 520"/>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60" name="Freeform 521"/>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361" name="Freeform 522"/>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362" name="Freeform 523"/>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363" name="Freeform 524"/>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364" name="Freeform 525"/>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FF00"/>
              </a:solidFill>
              <a:ln w="9525">
                <a:noFill/>
                <a:round/>
                <a:headEnd/>
                <a:tailEnd/>
              </a:ln>
            </p:spPr>
            <p:txBody>
              <a:bodyPr/>
              <a:lstStyle/>
              <a:p>
                <a:endParaRPr lang="en-US"/>
              </a:p>
            </p:txBody>
          </p:sp>
          <p:sp>
            <p:nvSpPr>
              <p:cNvPr id="5365" name="Freeform 526"/>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66" name="Freeform 527"/>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FF00"/>
              </a:solidFill>
              <a:ln w="9525">
                <a:noFill/>
                <a:round/>
                <a:headEnd/>
                <a:tailEnd/>
              </a:ln>
            </p:spPr>
            <p:txBody>
              <a:bodyPr/>
              <a:lstStyle/>
              <a:p>
                <a:endParaRPr lang="en-US"/>
              </a:p>
            </p:txBody>
          </p:sp>
          <p:sp>
            <p:nvSpPr>
              <p:cNvPr id="5367" name="Freeform 528"/>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68" name="Freeform 529"/>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FF00"/>
              </a:solidFill>
              <a:ln w="9525">
                <a:noFill/>
                <a:round/>
                <a:headEnd/>
                <a:tailEnd/>
              </a:ln>
            </p:spPr>
            <p:txBody>
              <a:bodyPr/>
              <a:lstStyle/>
              <a:p>
                <a:endParaRPr lang="en-US"/>
              </a:p>
            </p:txBody>
          </p:sp>
          <p:sp>
            <p:nvSpPr>
              <p:cNvPr id="5369" name="Freeform 530"/>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70" name="Freeform 531"/>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371" name="Freeform 532"/>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72" name="Freeform 533"/>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FF00"/>
              </a:solidFill>
              <a:ln w="9525">
                <a:noFill/>
                <a:round/>
                <a:headEnd/>
                <a:tailEnd/>
              </a:ln>
            </p:spPr>
            <p:txBody>
              <a:bodyPr/>
              <a:lstStyle/>
              <a:p>
                <a:endParaRPr lang="en-US"/>
              </a:p>
            </p:txBody>
          </p:sp>
          <p:sp>
            <p:nvSpPr>
              <p:cNvPr id="5373" name="Freeform 534"/>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FF00"/>
              </a:solidFill>
              <a:ln w="9525">
                <a:noFill/>
                <a:round/>
                <a:headEnd/>
                <a:tailEnd/>
              </a:ln>
            </p:spPr>
            <p:txBody>
              <a:bodyPr/>
              <a:lstStyle/>
              <a:p>
                <a:endParaRPr lang="en-US"/>
              </a:p>
            </p:txBody>
          </p:sp>
          <p:sp>
            <p:nvSpPr>
              <p:cNvPr id="5374" name="Freeform 535"/>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FF00"/>
              </a:solidFill>
              <a:ln w="9525">
                <a:noFill/>
                <a:round/>
                <a:headEnd/>
                <a:tailEnd/>
              </a:ln>
            </p:spPr>
            <p:txBody>
              <a:bodyPr/>
              <a:lstStyle/>
              <a:p>
                <a:endParaRPr lang="en-US"/>
              </a:p>
            </p:txBody>
          </p:sp>
          <p:sp>
            <p:nvSpPr>
              <p:cNvPr id="5375" name="Freeform 536"/>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76" name="Freeform 537"/>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377" name="Freeform 538"/>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78" name="Freeform 539"/>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FF00"/>
              </a:solidFill>
              <a:ln w="9525">
                <a:noFill/>
                <a:round/>
                <a:headEnd/>
                <a:tailEnd/>
              </a:ln>
            </p:spPr>
            <p:txBody>
              <a:bodyPr/>
              <a:lstStyle/>
              <a:p>
                <a:endParaRPr lang="en-US"/>
              </a:p>
            </p:txBody>
          </p:sp>
          <p:sp>
            <p:nvSpPr>
              <p:cNvPr id="5379" name="Freeform 540"/>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FF00"/>
              </a:solidFill>
              <a:ln w="9525">
                <a:noFill/>
                <a:round/>
                <a:headEnd/>
                <a:tailEnd/>
              </a:ln>
            </p:spPr>
            <p:txBody>
              <a:bodyPr/>
              <a:lstStyle/>
              <a:p>
                <a:endParaRPr lang="en-US"/>
              </a:p>
            </p:txBody>
          </p:sp>
          <p:sp>
            <p:nvSpPr>
              <p:cNvPr id="5380" name="Freeform 541"/>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381" name="Freeform 542"/>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82" name="Freeform 543"/>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FF00"/>
              </a:solidFill>
              <a:ln w="9525">
                <a:noFill/>
                <a:round/>
                <a:headEnd/>
                <a:tailEnd/>
              </a:ln>
            </p:spPr>
            <p:txBody>
              <a:bodyPr/>
              <a:lstStyle/>
              <a:p>
                <a:endParaRPr lang="en-US"/>
              </a:p>
            </p:txBody>
          </p:sp>
          <p:sp>
            <p:nvSpPr>
              <p:cNvPr id="5383" name="Freeform 544"/>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FF00"/>
              </a:solidFill>
              <a:ln w="9525">
                <a:noFill/>
                <a:round/>
                <a:headEnd/>
                <a:tailEnd/>
              </a:ln>
            </p:spPr>
            <p:txBody>
              <a:bodyPr/>
              <a:lstStyle/>
              <a:p>
                <a:endParaRPr lang="en-US"/>
              </a:p>
            </p:txBody>
          </p:sp>
          <p:sp>
            <p:nvSpPr>
              <p:cNvPr id="5384" name="Freeform 545"/>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FF00"/>
              </a:solidFill>
              <a:ln w="9525">
                <a:noFill/>
                <a:round/>
                <a:headEnd/>
                <a:tailEnd/>
              </a:ln>
            </p:spPr>
            <p:txBody>
              <a:bodyPr/>
              <a:lstStyle/>
              <a:p>
                <a:endParaRPr lang="en-US"/>
              </a:p>
            </p:txBody>
          </p:sp>
          <p:sp>
            <p:nvSpPr>
              <p:cNvPr id="5385" name="Freeform 546"/>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FF00"/>
              </a:solidFill>
              <a:ln w="9525">
                <a:noFill/>
                <a:round/>
                <a:headEnd/>
                <a:tailEnd/>
              </a:ln>
            </p:spPr>
            <p:txBody>
              <a:bodyPr/>
              <a:lstStyle/>
              <a:p>
                <a:endParaRPr lang="en-US"/>
              </a:p>
            </p:txBody>
          </p:sp>
          <p:sp>
            <p:nvSpPr>
              <p:cNvPr id="5386" name="Freeform 547"/>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387" name="Freeform 548"/>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FF00"/>
              </a:solidFill>
              <a:ln w="9525">
                <a:noFill/>
                <a:round/>
                <a:headEnd/>
                <a:tailEnd/>
              </a:ln>
            </p:spPr>
            <p:txBody>
              <a:bodyPr/>
              <a:lstStyle/>
              <a:p>
                <a:endParaRPr lang="en-US"/>
              </a:p>
            </p:txBody>
          </p:sp>
          <p:sp>
            <p:nvSpPr>
              <p:cNvPr id="5388" name="Freeform 549"/>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389" name="Freeform 550"/>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90" name="Freeform 551"/>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FF00"/>
              </a:solidFill>
              <a:ln w="9525">
                <a:noFill/>
                <a:round/>
                <a:headEnd/>
                <a:tailEnd/>
              </a:ln>
            </p:spPr>
            <p:txBody>
              <a:bodyPr/>
              <a:lstStyle/>
              <a:p>
                <a:endParaRPr lang="en-US"/>
              </a:p>
            </p:txBody>
          </p:sp>
          <p:sp>
            <p:nvSpPr>
              <p:cNvPr id="5391" name="Freeform 552"/>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FF00"/>
              </a:solidFill>
              <a:ln w="9525">
                <a:noFill/>
                <a:round/>
                <a:headEnd/>
                <a:tailEnd/>
              </a:ln>
            </p:spPr>
            <p:txBody>
              <a:bodyPr/>
              <a:lstStyle/>
              <a:p>
                <a:endParaRPr lang="en-US"/>
              </a:p>
            </p:txBody>
          </p:sp>
          <p:sp>
            <p:nvSpPr>
              <p:cNvPr id="5392" name="Freeform 553"/>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FF00"/>
              </a:solidFill>
              <a:ln w="9525">
                <a:noFill/>
                <a:round/>
                <a:headEnd/>
                <a:tailEnd/>
              </a:ln>
            </p:spPr>
            <p:txBody>
              <a:bodyPr/>
              <a:lstStyle/>
              <a:p>
                <a:endParaRPr lang="en-US"/>
              </a:p>
            </p:txBody>
          </p:sp>
          <p:sp>
            <p:nvSpPr>
              <p:cNvPr id="5393" name="Freeform 554"/>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FF00"/>
              </a:solidFill>
              <a:ln w="9525">
                <a:noFill/>
                <a:round/>
                <a:headEnd/>
                <a:tailEnd/>
              </a:ln>
            </p:spPr>
            <p:txBody>
              <a:bodyPr/>
              <a:lstStyle/>
              <a:p>
                <a:endParaRPr lang="en-US"/>
              </a:p>
            </p:txBody>
          </p:sp>
          <p:sp>
            <p:nvSpPr>
              <p:cNvPr id="5394" name="Freeform 555"/>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395" name="Freeform 556"/>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FF00"/>
              </a:solidFill>
              <a:ln w="9525">
                <a:noFill/>
                <a:round/>
                <a:headEnd/>
                <a:tailEnd/>
              </a:ln>
            </p:spPr>
            <p:txBody>
              <a:bodyPr/>
              <a:lstStyle/>
              <a:p>
                <a:endParaRPr lang="en-US"/>
              </a:p>
            </p:txBody>
          </p:sp>
          <p:sp>
            <p:nvSpPr>
              <p:cNvPr id="5396" name="Freeform 557"/>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FF00"/>
              </a:solidFill>
              <a:ln w="9525">
                <a:noFill/>
                <a:round/>
                <a:headEnd/>
                <a:tailEnd/>
              </a:ln>
            </p:spPr>
            <p:txBody>
              <a:bodyPr/>
              <a:lstStyle/>
              <a:p>
                <a:endParaRPr lang="en-US"/>
              </a:p>
            </p:txBody>
          </p:sp>
          <p:sp>
            <p:nvSpPr>
              <p:cNvPr id="5397" name="Freeform 558"/>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398" name="Freeform 559"/>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FF00"/>
              </a:solidFill>
              <a:ln w="9525">
                <a:noFill/>
                <a:round/>
                <a:headEnd/>
                <a:tailEnd/>
              </a:ln>
            </p:spPr>
            <p:txBody>
              <a:bodyPr/>
              <a:lstStyle/>
              <a:p>
                <a:endParaRPr lang="en-US"/>
              </a:p>
            </p:txBody>
          </p:sp>
          <p:sp>
            <p:nvSpPr>
              <p:cNvPr id="5399" name="Freeform 560"/>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400" name="Freeform 561"/>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FF00"/>
              </a:solidFill>
              <a:ln w="9525">
                <a:noFill/>
                <a:round/>
                <a:headEnd/>
                <a:tailEnd/>
              </a:ln>
            </p:spPr>
            <p:txBody>
              <a:bodyPr/>
              <a:lstStyle/>
              <a:p>
                <a:endParaRPr lang="en-US"/>
              </a:p>
            </p:txBody>
          </p:sp>
          <p:sp>
            <p:nvSpPr>
              <p:cNvPr id="5401" name="Freeform 562"/>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402" name="Freeform 563"/>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FF00"/>
              </a:solidFill>
              <a:ln w="9525">
                <a:noFill/>
                <a:round/>
                <a:headEnd/>
                <a:tailEnd/>
              </a:ln>
            </p:spPr>
            <p:txBody>
              <a:bodyPr/>
              <a:lstStyle/>
              <a:p>
                <a:endParaRPr lang="en-US"/>
              </a:p>
            </p:txBody>
          </p:sp>
          <p:sp>
            <p:nvSpPr>
              <p:cNvPr id="5403" name="Freeform 564"/>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FF00"/>
              </a:solidFill>
              <a:ln w="9525">
                <a:noFill/>
                <a:round/>
                <a:headEnd/>
                <a:tailEnd/>
              </a:ln>
            </p:spPr>
            <p:txBody>
              <a:bodyPr/>
              <a:lstStyle/>
              <a:p>
                <a:endParaRPr lang="en-US"/>
              </a:p>
            </p:txBody>
          </p:sp>
          <p:sp>
            <p:nvSpPr>
              <p:cNvPr id="5404" name="Freeform 565"/>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FF00"/>
              </a:solidFill>
              <a:ln w="9525">
                <a:noFill/>
                <a:round/>
                <a:headEnd/>
                <a:tailEnd/>
              </a:ln>
            </p:spPr>
            <p:txBody>
              <a:bodyPr/>
              <a:lstStyle/>
              <a:p>
                <a:endParaRPr lang="en-US"/>
              </a:p>
            </p:txBody>
          </p:sp>
          <p:sp>
            <p:nvSpPr>
              <p:cNvPr id="5405" name="Freeform 566"/>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FF00"/>
              </a:solidFill>
              <a:ln w="9525">
                <a:noFill/>
                <a:round/>
                <a:headEnd/>
                <a:tailEnd/>
              </a:ln>
            </p:spPr>
            <p:txBody>
              <a:bodyPr/>
              <a:lstStyle/>
              <a:p>
                <a:endParaRPr lang="en-US"/>
              </a:p>
            </p:txBody>
          </p:sp>
        </p:grpSp>
      </p:grpSp>
      <p:grpSp>
        <p:nvGrpSpPr>
          <p:cNvPr id="5124" name="Group 568" descr="map of the world"/>
          <p:cNvGrpSpPr>
            <a:grpSpLocks/>
          </p:cNvGrpSpPr>
          <p:nvPr/>
        </p:nvGrpSpPr>
        <p:grpSpPr bwMode="auto">
          <a:xfrm>
            <a:off x="-1219200" y="76200"/>
            <a:ext cx="12039600" cy="6858000"/>
            <a:chOff x="204" y="804"/>
            <a:chExt cx="6316" cy="2964"/>
          </a:xfrm>
        </p:grpSpPr>
        <p:sp>
          <p:nvSpPr>
            <p:cNvPr id="5131" name="Freeform 569"/>
            <p:cNvSpPr>
              <a:spLocks/>
            </p:cNvSpPr>
            <p:nvPr/>
          </p:nvSpPr>
          <p:spPr bwMode="gray">
            <a:xfrm>
              <a:off x="204" y="809"/>
              <a:ext cx="6316" cy="2943"/>
            </a:xfrm>
            <a:custGeom>
              <a:avLst/>
              <a:gdLst>
                <a:gd name="T0" fmla="*/ 364 w 7316"/>
                <a:gd name="T1" fmla="*/ 506 h 3408"/>
                <a:gd name="T2" fmla="*/ 364 w 7316"/>
                <a:gd name="T3" fmla="*/ 0 h 3408"/>
                <a:gd name="T4" fmla="*/ 685 w 7316"/>
                <a:gd name="T5" fmla="*/ 0 h 3408"/>
                <a:gd name="T6" fmla="*/ 685 w 7316"/>
                <a:gd name="T7" fmla="*/ 506 h 3408"/>
                <a:gd name="T8" fmla="*/ 364 w 7316"/>
                <a:gd name="T9" fmla="*/ 506 h 3408"/>
                <a:gd name="T10" fmla="*/ 0 60000 65536"/>
                <a:gd name="T11" fmla="*/ 0 60000 65536"/>
                <a:gd name="T12" fmla="*/ 0 60000 65536"/>
                <a:gd name="T13" fmla="*/ 0 60000 65536"/>
                <a:gd name="T14" fmla="*/ 0 60000 65536"/>
                <a:gd name="T15" fmla="*/ 0 w 7316"/>
                <a:gd name="T16" fmla="*/ 0 h 3408"/>
                <a:gd name="T17" fmla="*/ 7316 w 7316"/>
                <a:gd name="T18" fmla="*/ 3408 h 3408"/>
              </a:gdLst>
              <a:ahLst/>
              <a:cxnLst>
                <a:cxn ang="T10">
                  <a:pos x="T0" y="T1"/>
                </a:cxn>
                <a:cxn ang="T11">
                  <a:pos x="T2" y="T3"/>
                </a:cxn>
                <a:cxn ang="T12">
                  <a:pos x="T4" y="T5"/>
                </a:cxn>
                <a:cxn ang="T13">
                  <a:pos x="T6" y="T7"/>
                </a:cxn>
                <a:cxn ang="T14">
                  <a:pos x="T8" y="T9"/>
                </a:cxn>
              </a:cxnLst>
              <a:rect l="T15" t="T16" r="T17" b="T18"/>
              <a:pathLst>
                <a:path w="7316" h="3408">
                  <a:moveTo>
                    <a:pt x="2464" y="3408"/>
                  </a:moveTo>
                  <a:cubicBezTo>
                    <a:pt x="0" y="2558"/>
                    <a:pt x="483" y="641"/>
                    <a:pt x="2464" y="0"/>
                  </a:cubicBezTo>
                  <a:cubicBezTo>
                    <a:pt x="3544" y="0"/>
                    <a:pt x="4624" y="0"/>
                    <a:pt x="4624" y="0"/>
                  </a:cubicBezTo>
                  <a:cubicBezTo>
                    <a:pt x="6365" y="494"/>
                    <a:pt x="7316" y="2368"/>
                    <a:pt x="4624" y="3408"/>
                  </a:cubicBezTo>
                  <a:cubicBezTo>
                    <a:pt x="4624" y="3408"/>
                    <a:pt x="2464" y="3408"/>
                    <a:pt x="2464" y="3408"/>
                  </a:cubicBezTo>
                  <a:close/>
                </a:path>
              </a:pathLst>
            </a:custGeom>
            <a:solidFill>
              <a:srgbClr val="000066">
                <a:alpha val="14902"/>
              </a:srgbClr>
            </a:solidFill>
            <a:ln w="19050">
              <a:solidFill>
                <a:schemeClr val="bg2"/>
              </a:solidFill>
              <a:round/>
              <a:headEnd/>
              <a:tailEnd/>
            </a:ln>
          </p:spPr>
          <p:txBody>
            <a:bodyPr wrap="none" anchor="ctr"/>
            <a:lstStyle/>
            <a:p>
              <a:endParaRPr lang="en-US"/>
            </a:p>
          </p:txBody>
        </p:sp>
        <p:sp>
          <p:nvSpPr>
            <p:cNvPr id="5132" name="Line 570"/>
            <p:cNvSpPr>
              <a:spLocks noChangeShapeType="1"/>
            </p:cNvSpPr>
            <p:nvPr/>
          </p:nvSpPr>
          <p:spPr bwMode="gray">
            <a:xfrm>
              <a:off x="3243" y="809"/>
              <a:ext cx="0" cy="2943"/>
            </a:xfrm>
            <a:prstGeom prst="line">
              <a:avLst/>
            </a:prstGeom>
            <a:noFill/>
            <a:ln w="9525">
              <a:solidFill>
                <a:schemeClr val="bg2"/>
              </a:solidFill>
              <a:round/>
              <a:headEnd/>
              <a:tailEnd/>
            </a:ln>
          </p:spPr>
          <p:txBody>
            <a:bodyPr wrap="none" anchor="ctr"/>
            <a:lstStyle/>
            <a:p>
              <a:endParaRPr lang="en-US"/>
            </a:p>
          </p:txBody>
        </p:sp>
        <p:sp>
          <p:nvSpPr>
            <p:cNvPr id="5133" name="Line 571"/>
            <p:cNvSpPr>
              <a:spLocks noChangeShapeType="1"/>
            </p:cNvSpPr>
            <p:nvPr/>
          </p:nvSpPr>
          <p:spPr bwMode="gray">
            <a:xfrm>
              <a:off x="886" y="2276"/>
              <a:ext cx="4755" cy="0"/>
            </a:xfrm>
            <a:prstGeom prst="line">
              <a:avLst/>
            </a:prstGeom>
            <a:noFill/>
            <a:ln w="9525">
              <a:solidFill>
                <a:schemeClr val="bg2"/>
              </a:solidFill>
              <a:round/>
              <a:headEnd/>
              <a:tailEnd/>
            </a:ln>
          </p:spPr>
          <p:txBody>
            <a:bodyPr wrap="none" anchor="ctr"/>
            <a:lstStyle/>
            <a:p>
              <a:endParaRPr lang="en-US"/>
            </a:p>
          </p:txBody>
        </p:sp>
        <p:grpSp>
          <p:nvGrpSpPr>
            <p:cNvPr id="5134" name="Group 572"/>
            <p:cNvGrpSpPr>
              <a:grpSpLocks/>
            </p:cNvGrpSpPr>
            <p:nvPr/>
          </p:nvGrpSpPr>
          <p:grpSpPr bwMode="auto">
            <a:xfrm>
              <a:off x="3422" y="809"/>
              <a:ext cx="2328" cy="2959"/>
              <a:chOff x="3039" y="384"/>
              <a:chExt cx="2697" cy="3426"/>
            </a:xfrm>
          </p:grpSpPr>
          <p:sp>
            <p:nvSpPr>
              <p:cNvPr id="5258" name="Freeform 573"/>
              <p:cNvSpPr>
                <a:spLocks/>
              </p:cNvSpPr>
              <p:nvPr/>
            </p:nvSpPr>
            <p:spPr bwMode="gray">
              <a:xfrm>
                <a:off x="3039" y="402"/>
                <a:ext cx="429" cy="3408"/>
              </a:xfrm>
              <a:custGeom>
                <a:avLst/>
                <a:gdLst>
                  <a:gd name="T0" fmla="*/ 0 w 429"/>
                  <a:gd name="T1" fmla="*/ 0 h 3408"/>
                  <a:gd name="T2" fmla="*/ 0 w 429"/>
                  <a:gd name="T3" fmla="*/ 3408 h 3408"/>
                  <a:gd name="T4" fmla="*/ 0 60000 65536"/>
                  <a:gd name="T5" fmla="*/ 0 60000 65536"/>
                  <a:gd name="T6" fmla="*/ 0 w 429"/>
                  <a:gd name="T7" fmla="*/ 0 h 3408"/>
                  <a:gd name="T8" fmla="*/ 429 w 429"/>
                  <a:gd name="T9" fmla="*/ 3408 h 3408"/>
                </a:gdLst>
                <a:ahLst/>
                <a:cxnLst>
                  <a:cxn ang="T4">
                    <a:pos x="T0" y="T1"/>
                  </a:cxn>
                  <a:cxn ang="T5">
                    <a:pos x="T2" y="T3"/>
                  </a:cxn>
                </a:cxnLst>
                <a:rect l="T6" t="T7" r="T8" b="T9"/>
                <a:pathLst>
                  <a:path w="429" h="3408">
                    <a:moveTo>
                      <a:pt x="0" y="0"/>
                    </a:moveTo>
                    <a:cubicBezTo>
                      <a:pt x="429" y="886"/>
                      <a:pt x="297" y="2701"/>
                      <a:pt x="0" y="3408"/>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9" name="Freeform 574"/>
              <p:cNvSpPr>
                <a:spLocks/>
              </p:cNvSpPr>
              <p:nvPr/>
            </p:nvSpPr>
            <p:spPr bwMode="gray">
              <a:xfrm>
                <a:off x="3249" y="384"/>
                <a:ext cx="731" cy="3408"/>
              </a:xfrm>
              <a:custGeom>
                <a:avLst/>
                <a:gdLst>
                  <a:gd name="T0" fmla="*/ 0 w 731"/>
                  <a:gd name="T1" fmla="*/ 0 h 3408"/>
                  <a:gd name="T2" fmla="*/ 0 w 731"/>
                  <a:gd name="T3" fmla="*/ 3408 h 3408"/>
                  <a:gd name="T4" fmla="*/ 0 60000 65536"/>
                  <a:gd name="T5" fmla="*/ 0 60000 65536"/>
                  <a:gd name="T6" fmla="*/ 0 w 731"/>
                  <a:gd name="T7" fmla="*/ 0 h 3408"/>
                  <a:gd name="T8" fmla="*/ 731 w 731"/>
                  <a:gd name="T9" fmla="*/ 3408 h 3408"/>
                </a:gdLst>
                <a:ahLst/>
                <a:cxnLst>
                  <a:cxn ang="T4">
                    <a:pos x="T0" y="T1"/>
                  </a:cxn>
                  <a:cxn ang="T5">
                    <a:pos x="T2" y="T3"/>
                  </a:cxn>
                </a:cxnLst>
                <a:rect l="T6" t="T7" r="T8" b="T9"/>
                <a:pathLst>
                  <a:path w="731" h="3408">
                    <a:moveTo>
                      <a:pt x="0" y="0"/>
                    </a:moveTo>
                    <a:cubicBezTo>
                      <a:pt x="731" y="1065"/>
                      <a:pt x="672" y="2499"/>
                      <a:pt x="0" y="3408"/>
                    </a:cubicBezTo>
                  </a:path>
                </a:pathLst>
              </a:custGeom>
              <a:solidFill>
                <a:schemeClr val="bg2">
                  <a:alpha val="14902"/>
                </a:schemeClr>
              </a:solidFill>
              <a:ln w="9525">
                <a:solidFill>
                  <a:schemeClr val="bg2"/>
                </a:solidFill>
                <a:round/>
                <a:headEnd/>
                <a:tailEnd/>
              </a:ln>
            </p:spPr>
            <p:txBody>
              <a:bodyPr wrap="none" anchor="ctr"/>
              <a:lstStyle/>
              <a:p>
                <a:endParaRPr lang="en-US"/>
              </a:p>
            </p:txBody>
          </p:sp>
          <p:sp>
            <p:nvSpPr>
              <p:cNvPr id="5260" name="Freeform 575"/>
              <p:cNvSpPr>
                <a:spLocks/>
              </p:cNvSpPr>
              <p:nvPr/>
            </p:nvSpPr>
            <p:spPr bwMode="gray">
              <a:xfrm>
                <a:off x="3439" y="399"/>
                <a:ext cx="1053" cy="3408"/>
              </a:xfrm>
              <a:custGeom>
                <a:avLst/>
                <a:gdLst>
                  <a:gd name="T0" fmla="*/ 0 w 1053"/>
                  <a:gd name="T1" fmla="*/ 0 h 3408"/>
                  <a:gd name="T2" fmla="*/ 0 w 1053"/>
                  <a:gd name="T3" fmla="*/ 3408 h 3408"/>
                  <a:gd name="T4" fmla="*/ 0 60000 65536"/>
                  <a:gd name="T5" fmla="*/ 0 60000 65536"/>
                  <a:gd name="T6" fmla="*/ 0 w 1053"/>
                  <a:gd name="T7" fmla="*/ 0 h 3408"/>
                  <a:gd name="T8" fmla="*/ 1053 w 1053"/>
                  <a:gd name="T9" fmla="*/ 3408 h 3408"/>
                </a:gdLst>
                <a:ahLst/>
                <a:cxnLst>
                  <a:cxn ang="T4">
                    <a:pos x="T0" y="T1"/>
                  </a:cxn>
                  <a:cxn ang="T5">
                    <a:pos x="T2" y="T3"/>
                  </a:cxn>
                </a:cxnLst>
                <a:rect l="T6" t="T7" r="T8" b="T9"/>
                <a:pathLst>
                  <a:path w="1053" h="3408">
                    <a:moveTo>
                      <a:pt x="0" y="0"/>
                    </a:moveTo>
                    <a:cubicBezTo>
                      <a:pt x="1053" y="845"/>
                      <a:pt x="1024" y="2543"/>
                      <a:pt x="0" y="3408"/>
                    </a:cubicBezTo>
                  </a:path>
                </a:pathLst>
              </a:custGeom>
              <a:solidFill>
                <a:srgbClr val="6600CC">
                  <a:alpha val="14902"/>
                </a:srgbClr>
              </a:solidFill>
              <a:ln w="9525">
                <a:solidFill>
                  <a:schemeClr val="bg2"/>
                </a:solidFill>
                <a:round/>
                <a:headEnd/>
                <a:tailEnd/>
              </a:ln>
            </p:spPr>
            <p:txBody>
              <a:bodyPr wrap="none" anchor="ctr"/>
              <a:lstStyle/>
              <a:p>
                <a:endParaRPr lang="en-US"/>
              </a:p>
            </p:txBody>
          </p:sp>
          <p:sp>
            <p:nvSpPr>
              <p:cNvPr id="5261" name="Freeform 576"/>
              <p:cNvSpPr>
                <a:spLocks/>
              </p:cNvSpPr>
              <p:nvPr/>
            </p:nvSpPr>
            <p:spPr bwMode="gray">
              <a:xfrm>
                <a:off x="3644" y="384"/>
                <a:ext cx="1609" cy="3408"/>
              </a:xfrm>
              <a:custGeom>
                <a:avLst/>
                <a:gdLst>
                  <a:gd name="T0" fmla="*/ 0 w 1609"/>
                  <a:gd name="T1" fmla="*/ 0 h 3408"/>
                  <a:gd name="T2" fmla="*/ 0 w 1609"/>
                  <a:gd name="T3" fmla="*/ 3408 h 3408"/>
                  <a:gd name="T4" fmla="*/ 0 60000 65536"/>
                  <a:gd name="T5" fmla="*/ 0 60000 65536"/>
                  <a:gd name="T6" fmla="*/ 0 w 1609"/>
                  <a:gd name="T7" fmla="*/ 0 h 3408"/>
                  <a:gd name="T8" fmla="*/ 1609 w 1609"/>
                  <a:gd name="T9" fmla="*/ 3408 h 3408"/>
                </a:gdLst>
                <a:ahLst/>
                <a:cxnLst>
                  <a:cxn ang="T4">
                    <a:pos x="T0" y="T1"/>
                  </a:cxn>
                  <a:cxn ang="T5">
                    <a:pos x="T2" y="T3"/>
                  </a:cxn>
                </a:cxnLst>
                <a:rect l="T6" t="T7" r="T8" b="T9"/>
                <a:pathLst>
                  <a:path w="1609" h="3408">
                    <a:moveTo>
                      <a:pt x="0" y="0"/>
                    </a:moveTo>
                    <a:cubicBezTo>
                      <a:pt x="1609" y="875"/>
                      <a:pt x="1155" y="2763"/>
                      <a:pt x="0" y="3408"/>
                    </a:cubicBezTo>
                  </a:path>
                </a:pathLst>
              </a:custGeom>
              <a:solidFill>
                <a:srgbClr val="00FFFF">
                  <a:alpha val="14902"/>
                </a:srgbClr>
              </a:solidFill>
              <a:ln w="9525">
                <a:solidFill>
                  <a:schemeClr val="bg2"/>
                </a:solidFill>
                <a:round/>
                <a:headEnd/>
                <a:tailEnd/>
              </a:ln>
            </p:spPr>
            <p:txBody>
              <a:bodyPr wrap="none" anchor="ctr"/>
              <a:lstStyle/>
              <a:p>
                <a:endParaRPr lang="en-US"/>
              </a:p>
            </p:txBody>
          </p:sp>
          <p:sp>
            <p:nvSpPr>
              <p:cNvPr id="5262" name="Freeform 577"/>
              <p:cNvSpPr>
                <a:spLocks/>
              </p:cNvSpPr>
              <p:nvPr/>
            </p:nvSpPr>
            <p:spPr bwMode="gray">
              <a:xfrm>
                <a:off x="3834" y="398"/>
                <a:ext cx="1902" cy="3408"/>
              </a:xfrm>
              <a:custGeom>
                <a:avLst/>
                <a:gdLst>
                  <a:gd name="T0" fmla="*/ 0 w 1902"/>
                  <a:gd name="T1" fmla="*/ 0 h 3408"/>
                  <a:gd name="T2" fmla="*/ 0 w 1902"/>
                  <a:gd name="T3" fmla="*/ 3408 h 3408"/>
                  <a:gd name="T4" fmla="*/ 0 60000 65536"/>
                  <a:gd name="T5" fmla="*/ 0 60000 65536"/>
                  <a:gd name="T6" fmla="*/ 0 w 1902"/>
                  <a:gd name="T7" fmla="*/ 0 h 3408"/>
                  <a:gd name="T8" fmla="*/ 1902 w 1902"/>
                  <a:gd name="T9" fmla="*/ 3408 h 3408"/>
                </a:gdLst>
                <a:ahLst/>
                <a:cxnLst>
                  <a:cxn ang="T4">
                    <a:pos x="T0" y="T1"/>
                  </a:cxn>
                  <a:cxn ang="T5">
                    <a:pos x="T2" y="T3"/>
                  </a:cxn>
                </a:cxnLst>
                <a:rect l="T6" t="T7" r="T8" b="T9"/>
                <a:pathLst>
                  <a:path w="1902" h="3408">
                    <a:moveTo>
                      <a:pt x="0" y="0"/>
                    </a:moveTo>
                    <a:cubicBezTo>
                      <a:pt x="1902" y="773"/>
                      <a:pt x="1463" y="2749"/>
                      <a:pt x="0" y="3408"/>
                    </a:cubicBezTo>
                  </a:path>
                </a:pathLst>
              </a:custGeom>
              <a:solidFill>
                <a:srgbClr val="003300">
                  <a:alpha val="14902"/>
                </a:srgbClr>
              </a:solidFill>
              <a:ln w="9525">
                <a:solidFill>
                  <a:schemeClr val="bg2"/>
                </a:solidFill>
                <a:round/>
                <a:headEnd/>
                <a:tailEnd/>
              </a:ln>
            </p:spPr>
            <p:txBody>
              <a:bodyPr wrap="none" anchor="ctr"/>
              <a:lstStyle/>
              <a:p>
                <a:endParaRPr lang="en-US"/>
              </a:p>
            </p:txBody>
          </p:sp>
        </p:grpSp>
        <p:grpSp>
          <p:nvGrpSpPr>
            <p:cNvPr id="5135" name="Group 578"/>
            <p:cNvGrpSpPr>
              <a:grpSpLocks/>
            </p:cNvGrpSpPr>
            <p:nvPr/>
          </p:nvGrpSpPr>
          <p:grpSpPr bwMode="auto">
            <a:xfrm flipH="1">
              <a:off x="759" y="804"/>
              <a:ext cx="2328" cy="2959"/>
              <a:chOff x="3039" y="384"/>
              <a:chExt cx="2697" cy="3426"/>
            </a:xfrm>
          </p:grpSpPr>
          <p:sp>
            <p:nvSpPr>
              <p:cNvPr id="5253" name="Freeform 579"/>
              <p:cNvSpPr>
                <a:spLocks/>
              </p:cNvSpPr>
              <p:nvPr/>
            </p:nvSpPr>
            <p:spPr bwMode="gray">
              <a:xfrm>
                <a:off x="3039" y="402"/>
                <a:ext cx="429" cy="3408"/>
              </a:xfrm>
              <a:custGeom>
                <a:avLst/>
                <a:gdLst>
                  <a:gd name="T0" fmla="*/ 0 w 429"/>
                  <a:gd name="T1" fmla="*/ 0 h 3408"/>
                  <a:gd name="T2" fmla="*/ 0 w 429"/>
                  <a:gd name="T3" fmla="*/ 3408 h 3408"/>
                  <a:gd name="T4" fmla="*/ 0 60000 65536"/>
                  <a:gd name="T5" fmla="*/ 0 60000 65536"/>
                  <a:gd name="T6" fmla="*/ 0 w 429"/>
                  <a:gd name="T7" fmla="*/ 0 h 3408"/>
                  <a:gd name="T8" fmla="*/ 429 w 429"/>
                  <a:gd name="T9" fmla="*/ 3408 h 3408"/>
                </a:gdLst>
                <a:ahLst/>
                <a:cxnLst>
                  <a:cxn ang="T4">
                    <a:pos x="T0" y="T1"/>
                  </a:cxn>
                  <a:cxn ang="T5">
                    <a:pos x="T2" y="T3"/>
                  </a:cxn>
                </a:cxnLst>
                <a:rect l="T6" t="T7" r="T8" b="T9"/>
                <a:pathLst>
                  <a:path w="429" h="3408">
                    <a:moveTo>
                      <a:pt x="0" y="0"/>
                    </a:moveTo>
                    <a:cubicBezTo>
                      <a:pt x="429" y="886"/>
                      <a:pt x="297" y="2701"/>
                      <a:pt x="0" y="3408"/>
                    </a:cubicBezTo>
                  </a:path>
                </a:pathLst>
              </a:custGeom>
              <a:solidFill>
                <a:schemeClr val="hlink">
                  <a:alpha val="14902"/>
                </a:schemeClr>
              </a:solidFill>
              <a:ln w="9525">
                <a:solidFill>
                  <a:schemeClr val="bg2"/>
                </a:solidFill>
                <a:round/>
                <a:headEnd/>
                <a:tailEnd/>
              </a:ln>
            </p:spPr>
            <p:txBody>
              <a:bodyPr wrap="none" anchor="ctr"/>
              <a:lstStyle/>
              <a:p>
                <a:endParaRPr lang="en-US"/>
              </a:p>
            </p:txBody>
          </p:sp>
          <p:sp>
            <p:nvSpPr>
              <p:cNvPr id="5254" name="Freeform 580"/>
              <p:cNvSpPr>
                <a:spLocks/>
              </p:cNvSpPr>
              <p:nvPr/>
            </p:nvSpPr>
            <p:spPr bwMode="gray">
              <a:xfrm>
                <a:off x="3249" y="384"/>
                <a:ext cx="731" cy="3408"/>
              </a:xfrm>
              <a:custGeom>
                <a:avLst/>
                <a:gdLst>
                  <a:gd name="T0" fmla="*/ 0 w 731"/>
                  <a:gd name="T1" fmla="*/ 0 h 3408"/>
                  <a:gd name="T2" fmla="*/ 0 w 731"/>
                  <a:gd name="T3" fmla="*/ 3408 h 3408"/>
                  <a:gd name="T4" fmla="*/ 0 60000 65536"/>
                  <a:gd name="T5" fmla="*/ 0 60000 65536"/>
                  <a:gd name="T6" fmla="*/ 0 w 731"/>
                  <a:gd name="T7" fmla="*/ 0 h 3408"/>
                  <a:gd name="T8" fmla="*/ 731 w 731"/>
                  <a:gd name="T9" fmla="*/ 3408 h 3408"/>
                </a:gdLst>
                <a:ahLst/>
                <a:cxnLst>
                  <a:cxn ang="T4">
                    <a:pos x="T0" y="T1"/>
                  </a:cxn>
                  <a:cxn ang="T5">
                    <a:pos x="T2" y="T3"/>
                  </a:cxn>
                </a:cxnLst>
                <a:rect l="T6" t="T7" r="T8" b="T9"/>
                <a:pathLst>
                  <a:path w="731" h="3408">
                    <a:moveTo>
                      <a:pt x="0" y="0"/>
                    </a:moveTo>
                    <a:cubicBezTo>
                      <a:pt x="731" y="1065"/>
                      <a:pt x="672" y="2499"/>
                      <a:pt x="0" y="3408"/>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5" name="Freeform 581"/>
              <p:cNvSpPr>
                <a:spLocks/>
              </p:cNvSpPr>
              <p:nvPr/>
            </p:nvSpPr>
            <p:spPr bwMode="gray">
              <a:xfrm>
                <a:off x="3439" y="399"/>
                <a:ext cx="1053" cy="3408"/>
              </a:xfrm>
              <a:custGeom>
                <a:avLst/>
                <a:gdLst>
                  <a:gd name="T0" fmla="*/ 0 w 1053"/>
                  <a:gd name="T1" fmla="*/ 0 h 3408"/>
                  <a:gd name="T2" fmla="*/ 0 w 1053"/>
                  <a:gd name="T3" fmla="*/ 3408 h 3408"/>
                  <a:gd name="T4" fmla="*/ 0 60000 65536"/>
                  <a:gd name="T5" fmla="*/ 0 60000 65536"/>
                  <a:gd name="T6" fmla="*/ 0 w 1053"/>
                  <a:gd name="T7" fmla="*/ 0 h 3408"/>
                  <a:gd name="T8" fmla="*/ 1053 w 1053"/>
                  <a:gd name="T9" fmla="*/ 3408 h 3408"/>
                </a:gdLst>
                <a:ahLst/>
                <a:cxnLst>
                  <a:cxn ang="T4">
                    <a:pos x="T0" y="T1"/>
                  </a:cxn>
                  <a:cxn ang="T5">
                    <a:pos x="T2" y="T3"/>
                  </a:cxn>
                </a:cxnLst>
                <a:rect l="T6" t="T7" r="T8" b="T9"/>
                <a:pathLst>
                  <a:path w="1053" h="3408">
                    <a:moveTo>
                      <a:pt x="0" y="0"/>
                    </a:moveTo>
                    <a:cubicBezTo>
                      <a:pt x="1053" y="845"/>
                      <a:pt x="1024" y="2543"/>
                      <a:pt x="0" y="3408"/>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6" name="Freeform 582"/>
              <p:cNvSpPr>
                <a:spLocks/>
              </p:cNvSpPr>
              <p:nvPr/>
            </p:nvSpPr>
            <p:spPr bwMode="gray">
              <a:xfrm>
                <a:off x="3644" y="384"/>
                <a:ext cx="1609" cy="3408"/>
              </a:xfrm>
              <a:custGeom>
                <a:avLst/>
                <a:gdLst>
                  <a:gd name="T0" fmla="*/ 0 w 1609"/>
                  <a:gd name="T1" fmla="*/ 0 h 3408"/>
                  <a:gd name="T2" fmla="*/ 0 w 1609"/>
                  <a:gd name="T3" fmla="*/ 3408 h 3408"/>
                  <a:gd name="T4" fmla="*/ 0 60000 65536"/>
                  <a:gd name="T5" fmla="*/ 0 60000 65536"/>
                  <a:gd name="T6" fmla="*/ 0 w 1609"/>
                  <a:gd name="T7" fmla="*/ 0 h 3408"/>
                  <a:gd name="T8" fmla="*/ 1609 w 1609"/>
                  <a:gd name="T9" fmla="*/ 3408 h 3408"/>
                </a:gdLst>
                <a:ahLst/>
                <a:cxnLst>
                  <a:cxn ang="T4">
                    <a:pos x="T0" y="T1"/>
                  </a:cxn>
                  <a:cxn ang="T5">
                    <a:pos x="T2" y="T3"/>
                  </a:cxn>
                </a:cxnLst>
                <a:rect l="T6" t="T7" r="T8" b="T9"/>
                <a:pathLst>
                  <a:path w="1609" h="3408">
                    <a:moveTo>
                      <a:pt x="0" y="0"/>
                    </a:moveTo>
                    <a:cubicBezTo>
                      <a:pt x="1609" y="875"/>
                      <a:pt x="1155" y="2763"/>
                      <a:pt x="0" y="3408"/>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7" name="Freeform 583"/>
              <p:cNvSpPr>
                <a:spLocks/>
              </p:cNvSpPr>
              <p:nvPr/>
            </p:nvSpPr>
            <p:spPr bwMode="gray">
              <a:xfrm>
                <a:off x="3834" y="398"/>
                <a:ext cx="1902" cy="3408"/>
              </a:xfrm>
              <a:custGeom>
                <a:avLst/>
                <a:gdLst>
                  <a:gd name="T0" fmla="*/ 0 w 1902"/>
                  <a:gd name="T1" fmla="*/ 0 h 3408"/>
                  <a:gd name="T2" fmla="*/ 0 w 1902"/>
                  <a:gd name="T3" fmla="*/ 3408 h 3408"/>
                  <a:gd name="T4" fmla="*/ 0 60000 65536"/>
                  <a:gd name="T5" fmla="*/ 0 60000 65536"/>
                  <a:gd name="T6" fmla="*/ 0 w 1902"/>
                  <a:gd name="T7" fmla="*/ 0 h 3408"/>
                  <a:gd name="T8" fmla="*/ 1902 w 1902"/>
                  <a:gd name="T9" fmla="*/ 3408 h 3408"/>
                </a:gdLst>
                <a:ahLst/>
                <a:cxnLst>
                  <a:cxn ang="T4">
                    <a:pos x="T0" y="T1"/>
                  </a:cxn>
                  <a:cxn ang="T5">
                    <a:pos x="T2" y="T3"/>
                  </a:cxn>
                </a:cxnLst>
                <a:rect l="T6" t="T7" r="T8" b="T9"/>
                <a:pathLst>
                  <a:path w="1902" h="3408">
                    <a:moveTo>
                      <a:pt x="0" y="0"/>
                    </a:moveTo>
                    <a:cubicBezTo>
                      <a:pt x="1902" y="773"/>
                      <a:pt x="1463" y="2749"/>
                      <a:pt x="0" y="3408"/>
                    </a:cubicBezTo>
                  </a:path>
                </a:pathLst>
              </a:custGeom>
              <a:solidFill>
                <a:srgbClr val="000066">
                  <a:alpha val="14902"/>
                </a:srgbClr>
              </a:solidFill>
              <a:ln w="9525">
                <a:solidFill>
                  <a:schemeClr val="bg2"/>
                </a:solidFill>
                <a:round/>
                <a:headEnd/>
                <a:tailEnd/>
              </a:ln>
            </p:spPr>
            <p:txBody>
              <a:bodyPr wrap="none" anchor="ctr"/>
              <a:lstStyle/>
              <a:p>
                <a:endParaRPr lang="en-US"/>
              </a:p>
            </p:txBody>
          </p:sp>
        </p:grpSp>
        <p:grpSp>
          <p:nvGrpSpPr>
            <p:cNvPr id="5136" name="Group 584"/>
            <p:cNvGrpSpPr>
              <a:grpSpLocks/>
            </p:cNvGrpSpPr>
            <p:nvPr/>
          </p:nvGrpSpPr>
          <p:grpSpPr bwMode="auto">
            <a:xfrm>
              <a:off x="948" y="939"/>
              <a:ext cx="4641" cy="1118"/>
              <a:chOff x="174" y="534"/>
              <a:chExt cx="5376" cy="1295"/>
            </a:xfrm>
          </p:grpSpPr>
          <p:sp>
            <p:nvSpPr>
              <p:cNvPr id="5248" name="Freeform 585"/>
              <p:cNvSpPr>
                <a:spLocks/>
              </p:cNvSpPr>
              <p:nvPr/>
            </p:nvSpPr>
            <p:spPr bwMode="gray">
              <a:xfrm>
                <a:off x="348" y="1374"/>
                <a:ext cx="5034" cy="221"/>
              </a:xfrm>
              <a:custGeom>
                <a:avLst/>
                <a:gdLst>
                  <a:gd name="T0" fmla="*/ 0 w 5034"/>
                  <a:gd name="T1" fmla="*/ 0 h 221"/>
                  <a:gd name="T2" fmla="*/ 5034 w 5034"/>
                  <a:gd name="T3" fmla="*/ 0 h 221"/>
                  <a:gd name="T4" fmla="*/ 0 60000 65536"/>
                  <a:gd name="T5" fmla="*/ 0 60000 65536"/>
                  <a:gd name="T6" fmla="*/ 0 w 5034"/>
                  <a:gd name="T7" fmla="*/ 0 h 221"/>
                  <a:gd name="T8" fmla="*/ 5034 w 5034"/>
                  <a:gd name="T9" fmla="*/ 221 h 221"/>
                </a:gdLst>
                <a:ahLst/>
                <a:cxnLst>
                  <a:cxn ang="T4">
                    <a:pos x="T0" y="T1"/>
                  </a:cxn>
                  <a:cxn ang="T5">
                    <a:pos x="T2" y="T3"/>
                  </a:cxn>
                </a:cxnLst>
                <a:rect l="T6" t="T7" r="T8" b="T9"/>
                <a:pathLst>
                  <a:path w="5034" h="221">
                    <a:moveTo>
                      <a:pt x="0" y="0"/>
                    </a:moveTo>
                    <a:cubicBezTo>
                      <a:pt x="1027" y="119"/>
                      <a:pt x="3763" y="221"/>
                      <a:pt x="5034" y="0"/>
                    </a:cubicBezTo>
                  </a:path>
                </a:pathLst>
              </a:custGeom>
              <a:solidFill>
                <a:srgbClr val="0066FF">
                  <a:alpha val="14902"/>
                </a:srgbClr>
              </a:solidFill>
              <a:ln w="9525">
                <a:solidFill>
                  <a:schemeClr val="bg2"/>
                </a:solidFill>
                <a:round/>
                <a:headEnd/>
                <a:tailEnd/>
              </a:ln>
            </p:spPr>
            <p:txBody>
              <a:bodyPr wrap="none" anchor="ctr"/>
              <a:lstStyle/>
              <a:p>
                <a:endParaRPr lang="en-US"/>
              </a:p>
            </p:txBody>
          </p:sp>
          <p:sp>
            <p:nvSpPr>
              <p:cNvPr id="5249" name="Freeform 586"/>
              <p:cNvSpPr>
                <a:spLocks/>
              </p:cNvSpPr>
              <p:nvPr/>
            </p:nvSpPr>
            <p:spPr bwMode="gray">
              <a:xfrm>
                <a:off x="174" y="1716"/>
                <a:ext cx="5376" cy="113"/>
              </a:xfrm>
              <a:custGeom>
                <a:avLst/>
                <a:gdLst>
                  <a:gd name="T0" fmla="*/ 0 w 5376"/>
                  <a:gd name="T1" fmla="*/ 0 h 113"/>
                  <a:gd name="T2" fmla="*/ 5376 w 5376"/>
                  <a:gd name="T3" fmla="*/ 0 h 113"/>
                  <a:gd name="T4" fmla="*/ 0 60000 65536"/>
                  <a:gd name="T5" fmla="*/ 0 60000 65536"/>
                  <a:gd name="T6" fmla="*/ 0 w 5376"/>
                  <a:gd name="T7" fmla="*/ 0 h 113"/>
                  <a:gd name="T8" fmla="*/ 5376 w 5376"/>
                  <a:gd name="T9" fmla="*/ 113 h 113"/>
                </a:gdLst>
                <a:ahLst/>
                <a:cxnLst>
                  <a:cxn ang="T4">
                    <a:pos x="T0" y="T1"/>
                  </a:cxn>
                  <a:cxn ang="T5">
                    <a:pos x="T2" y="T3"/>
                  </a:cxn>
                </a:cxnLst>
                <a:rect l="T6" t="T7" r="T8" b="T9"/>
                <a:pathLst>
                  <a:path w="5376" h="113">
                    <a:moveTo>
                      <a:pt x="0" y="0"/>
                    </a:moveTo>
                    <a:cubicBezTo>
                      <a:pt x="1201" y="113"/>
                      <a:pt x="3806" y="113"/>
                      <a:pt x="5376" y="0"/>
                    </a:cubicBezTo>
                  </a:path>
                </a:pathLst>
              </a:custGeom>
              <a:solidFill>
                <a:srgbClr val="0066FF">
                  <a:alpha val="14902"/>
                </a:srgbClr>
              </a:solidFill>
              <a:ln w="9525">
                <a:solidFill>
                  <a:schemeClr val="bg2"/>
                </a:solidFill>
                <a:round/>
                <a:headEnd/>
                <a:tailEnd/>
              </a:ln>
            </p:spPr>
            <p:txBody>
              <a:bodyPr wrap="none" anchor="ctr"/>
              <a:lstStyle/>
              <a:p>
                <a:endParaRPr lang="en-US"/>
              </a:p>
            </p:txBody>
          </p:sp>
          <p:sp>
            <p:nvSpPr>
              <p:cNvPr id="5250" name="Freeform 587"/>
              <p:cNvSpPr>
                <a:spLocks/>
              </p:cNvSpPr>
              <p:nvPr/>
            </p:nvSpPr>
            <p:spPr bwMode="gray">
              <a:xfrm>
                <a:off x="618" y="1050"/>
                <a:ext cx="4506" cy="253"/>
              </a:xfrm>
              <a:custGeom>
                <a:avLst/>
                <a:gdLst>
                  <a:gd name="T0" fmla="*/ 0 w 4506"/>
                  <a:gd name="T1" fmla="*/ 0 h 253"/>
                  <a:gd name="T2" fmla="*/ 4506 w 4506"/>
                  <a:gd name="T3" fmla="*/ 0 h 253"/>
                  <a:gd name="T4" fmla="*/ 0 60000 65536"/>
                  <a:gd name="T5" fmla="*/ 0 60000 65536"/>
                  <a:gd name="T6" fmla="*/ 0 w 4506"/>
                  <a:gd name="T7" fmla="*/ 0 h 253"/>
                  <a:gd name="T8" fmla="*/ 4506 w 4506"/>
                  <a:gd name="T9" fmla="*/ 253 h 253"/>
                </a:gdLst>
                <a:ahLst/>
                <a:cxnLst>
                  <a:cxn ang="T4">
                    <a:pos x="T0" y="T1"/>
                  </a:cxn>
                  <a:cxn ang="T5">
                    <a:pos x="T2" y="T3"/>
                  </a:cxn>
                </a:cxnLst>
                <a:rect l="T6" t="T7" r="T8" b="T9"/>
                <a:pathLst>
                  <a:path w="4506" h="253">
                    <a:moveTo>
                      <a:pt x="0" y="0"/>
                    </a:moveTo>
                    <a:cubicBezTo>
                      <a:pt x="1050" y="209"/>
                      <a:pt x="3333" y="253"/>
                      <a:pt x="4506"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1" name="Freeform 588"/>
              <p:cNvSpPr>
                <a:spLocks/>
              </p:cNvSpPr>
              <p:nvPr/>
            </p:nvSpPr>
            <p:spPr bwMode="gray">
              <a:xfrm>
                <a:off x="966" y="774"/>
                <a:ext cx="3810" cy="294"/>
              </a:xfrm>
              <a:custGeom>
                <a:avLst/>
                <a:gdLst>
                  <a:gd name="T0" fmla="*/ 0 w 3810"/>
                  <a:gd name="T1" fmla="*/ 0 h 294"/>
                  <a:gd name="T2" fmla="*/ 3810 w 3810"/>
                  <a:gd name="T3" fmla="*/ 0 h 294"/>
                  <a:gd name="T4" fmla="*/ 0 60000 65536"/>
                  <a:gd name="T5" fmla="*/ 0 60000 65536"/>
                  <a:gd name="T6" fmla="*/ 0 w 3810"/>
                  <a:gd name="T7" fmla="*/ 0 h 294"/>
                  <a:gd name="T8" fmla="*/ 3810 w 3810"/>
                  <a:gd name="T9" fmla="*/ 294 h 294"/>
                </a:gdLst>
                <a:ahLst/>
                <a:cxnLst>
                  <a:cxn ang="T4">
                    <a:pos x="T0" y="T1"/>
                  </a:cxn>
                  <a:cxn ang="T5">
                    <a:pos x="T2" y="T3"/>
                  </a:cxn>
                </a:cxnLst>
                <a:rect l="T6" t="T7" r="T8" b="T9"/>
                <a:pathLst>
                  <a:path w="3810" h="294">
                    <a:moveTo>
                      <a:pt x="0" y="0"/>
                    </a:moveTo>
                    <a:cubicBezTo>
                      <a:pt x="702" y="192"/>
                      <a:pt x="3058" y="294"/>
                      <a:pt x="3810"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2" name="Freeform 589"/>
              <p:cNvSpPr>
                <a:spLocks/>
              </p:cNvSpPr>
              <p:nvPr/>
            </p:nvSpPr>
            <p:spPr bwMode="gray">
              <a:xfrm>
                <a:off x="1392" y="534"/>
                <a:ext cx="2952" cy="198"/>
              </a:xfrm>
              <a:custGeom>
                <a:avLst/>
                <a:gdLst>
                  <a:gd name="T0" fmla="*/ 0 w 2952"/>
                  <a:gd name="T1" fmla="*/ 0 h 198"/>
                  <a:gd name="T2" fmla="*/ 2952 w 2952"/>
                  <a:gd name="T3" fmla="*/ 0 h 198"/>
                  <a:gd name="T4" fmla="*/ 0 60000 65536"/>
                  <a:gd name="T5" fmla="*/ 0 60000 65536"/>
                  <a:gd name="T6" fmla="*/ 0 w 2952"/>
                  <a:gd name="T7" fmla="*/ 0 h 198"/>
                  <a:gd name="T8" fmla="*/ 2952 w 2952"/>
                  <a:gd name="T9" fmla="*/ 198 h 198"/>
                </a:gdLst>
                <a:ahLst/>
                <a:cxnLst>
                  <a:cxn ang="T4">
                    <a:pos x="T0" y="T1"/>
                  </a:cxn>
                  <a:cxn ang="T5">
                    <a:pos x="T2" y="T3"/>
                  </a:cxn>
                </a:cxnLst>
                <a:rect l="T6" t="T7" r="T8" b="T9"/>
                <a:pathLst>
                  <a:path w="2952" h="198">
                    <a:moveTo>
                      <a:pt x="0" y="0"/>
                    </a:moveTo>
                    <a:cubicBezTo>
                      <a:pt x="437" y="198"/>
                      <a:pt x="2485" y="169"/>
                      <a:pt x="2952"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grpSp>
        <p:grpSp>
          <p:nvGrpSpPr>
            <p:cNvPr id="5137" name="Group 590"/>
            <p:cNvGrpSpPr>
              <a:grpSpLocks/>
            </p:cNvGrpSpPr>
            <p:nvPr/>
          </p:nvGrpSpPr>
          <p:grpSpPr bwMode="auto">
            <a:xfrm flipV="1">
              <a:off x="935" y="2487"/>
              <a:ext cx="4641" cy="1119"/>
              <a:chOff x="174" y="534"/>
              <a:chExt cx="5376" cy="1295"/>
            </a:xfrm>
          </p:grpSpPr>
          <p:sp>
            <p:nvSpPr>
              <p:cNvPr id="5243" name="Freeform 591"/>
              <p:cNvSpPr>
                <a:spLocks/>
              </p:cNvSpPr>
              <p:nvPr/>
            </p:nvSpPr>
            <p:spPr bwMode="gray">
              <a:xfrm>
                <a:off x="348" y="1374"/>
                <a:ext cx="5034" cy="221"/>
              </a:xfrm>
              <a:custGeom>
                <a:avLst/>
                <a:gdLst>
                  <a:gd name="T0" fmla="*/ 0 w 5034"/>
                  <a:gd name="T1" fmla="*/ 0 h 221"/>
                  <a:gd name="T2" fmla="*/ 5034 w 5034"/>
                  <a:gd name="T3" fmla="*/ 0 h 221"/>
                  <a:gd name="T4" fmla="*/ 0 60000 65536"/>
                  <a:gd name="T5" fmla="*/ 0 60000 65536"/>
                  <a:gd name="T6" fmla="*/ 0 w 5034"/>
                  <a:gd name="T7" fmla="*/ 0 h 221"/>
                  <a:gd name="T8" fmla="*/ 5034 w 5034"/>
                  <a:gd name="T9" fmla="*/ 221 h 221"/>
                </a:gdLst>
                <a:ahLst/>
                <a:cxnLst>
                  <a:cxn ang="T4">
                    <a:pos x="T0" y="T1"/>
                  </a:cxn>
                  <a:cxn ang="T5">
                    <a:pos x="T2" y="T3"/>
                  </a:cxn>
                </a:cxnLst>
                <a:rect l="T6" t="T7" r="T8" b="T9"/>
                <a:pathLst>
                  <a:path w="5034" h="221">
                    <a:moveTo>
                      <a:pt x="0" y="0"/>
                    </a:moveTo>
                    <a:cubicBezTo>
                      <a:pt x="1027" y="119"/>
                      <a:pt x="3763" y="221"/>
                      <a:pt x="5034"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44" name="Freeform 592"/>
              <p:cNvSpPr>
                <a:spLocks/>
              </p:cNvSpPr>
              <p:nvPr/>
            </p:nvSpPr>
            <p:spPr bwMode="gray">
              <a:xfrm>
                <a:off x="174" y="1716"/>
                <a:ext cx="5376" cy="113"/>
              </a:xfrm>
              <a:custGeom>
                <a:avLst/>
                <a:gdLst>
                  <a:gd name="T0" fmla="*/ 0 w 5376"/>
                  <a:gd name="T1" fmla="*/ 0 h 113"/>
                  <a:gd name="T2" fmla="*/ 5376 w 5376"/>
                  <a:gd name="T3" fmla="*/ 0 h 113"/>
                  <a:gd name="T4" fmla="*/ 0 60000 65536"/>
                  <a:gd name="T5" fmla="*/ 0 60000 65536"/>
                  <a:gd name="T6" fmla="*/ 0 w 5376"/>
                  <a:gd name="T7" fmla="*/ 0 h 113"/>
                  <a:gd name="T8" fmla="*/ 5376 w 5376"/>
                  <a:gd name="T9" fmla="*/ 113 h 113"/>
                </a:gdLst>
                <a:ahLst/>
                <a:cxnLst>
                  <a:cxn ang="T4">
                    <a:pos x="T0" y="T1"/>
                  </a:cxn>
                  <a:cxn ang="T5">
                    <a:pos x="T2" y="T3"/>
                  </a:cxn>
                </a:cxnLst>
                <a:rect l="T6" t="T7" r="T8" b="T9"/>
                <a:pathLst>
                  <a:path w="5376" h="113">
                    <a:moveTo>
                      <a:pt x="0" y="0"/>
                    </a:moveTo>
                    <a:cubicBezTo>
                      <a:pt x="1201" y="113"/>
                      <a:pt x="3806" y="113"/>
                      <a:pt x="5376"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45" name="Freeform 593"/>
              <p:cNvSpPr>
                <a:spLocks/>
              </p:cNvSpPr>
              <p:nvPr/>
            </p:nvSpPr>
            <p:spPr bwMode="gray">
              <a:xfrm>
                <a:off x="618" y="1050"/>
                <a:ext cx="4506" cy="253"/>
              </a:xfrm>
              <a:custGeom>
                <a:avLst/>
                <a:gdLst>
                  <a:gd name="T0" fmla="*/ 0 w 4506"/>
                  <a:gd name="T1" fmla="*/ 0 h 253"/>
                  <a:gd name="T2" fmla="*/ 4506 w 4506"/>
                  <a:gd name="T3" fmla="*/ 0 h 253"/>
                  <a:gd name="T4" fmla="*/ 0 60000 65536"/>
                  <a:gd name="T5" fmla="*/ 0 60000 65536"/>
                  <a:gd name="T6" fmla="*/ 0 w 4506"/>
                  <a:gd name="T7" fmla="*/ 0 h 253"/>
                  <a:gd name="T8" fmla="*/ 4506 w 4506"/>
                  <a:gd name="T9" fmla="*/ 253 h 253"/>
                </a:gdLst>
                <a:ahLst/>
                <a:cxnLst>
                  <a:cxn ang="T4">
                    <a:pos x="T0" y="T1"/>
                  </a:cxn>
                  <a:cxn ang="T5">
                    <a:pos x="T2" y="T3"/>
                  </a:cxn>
                </a:cxnLst>
                <a:rect l="T6" t="T7" r="T8" b="T9"/>
                <a:pathLst>
                  <a:path w="4506" h="253">
                    <a:moveTo>
                      <a:pt x="0" y="0"/>
                    </a:moveTo>
                    <a:cubicBezTo>
                      <a:pt x="1050" y="209"/>
                      <a:pt x="3333" y="253"/>
                      <a:pt x="4506"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46" name="Freeform 594"/>
              <p:cNvSpPr>
                <a:spLocks/>
              </p:cNvSpPr>
              <p:nvPr/>
            </p:nvSpPr>
            <p:spPr bwMode="gray">
              <a:xfrm>
                <a:off x="966" y="774"/>
                <a:ext cx="3810" cy="294"/>
              </a:xfrm>
              <a:custGeom>
                <a:avLst/>
                <a:gdLst>
                  <a:gd name="T0" fmla="*/ 0 w 3810"/>
                  <a:gd name="T1" fmla="*/ 0 h 294"/>
                  <a:gd name="T2" fmla="*/ 3810 w 3810"/>
                  <a:gd name="T3" fmla="*/ 0 h 294"/>
                  <a:gd name="T4" fmla="*/ 0 60000 65536"/>
                  <a:gd name="T5" fmla="*/ 0 60000 65536"/>
                  <a:gd name="T6" fmla="*/ 0 w 3810"/>
                  <a:gd name="T7" fmla="*/ 0 h 294"/>
                  <a:gd name="T8" fmla="*/ 3810 w 3810"/>
                  <a:gd name="T9" fmla="*/ 294 h 294"/>
                </a:gdLst>
                <a:ahLst/>
                <a:cxnLst>
                  <a:cxn ang="T4">
                    <a:pos x="T0" y="T1"/>
                  </a:cxn>
                  <a:cxn ang="T5">
                    <a:pos x="T2" y="T3"/>
                  </a:cxn>
                </a:cxnLst>
                <a:rect l="T6" t="T7" r="T8" b="T9"/>
                <a:pathLst>
                  <a:path w="3810" h="294">
                    <a:moveTo>
                      <a:pt x="0" y="0"/>
                    </a:moveTo>
                    <a:cubicBezTo>
                      <a:pt x="702" y="192"/>
                      <a:pt x="3058" y="294"/>
                      <a:pt x="3810"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47" name="Freeform 595"/>
              <p:cNvSpPr>
                <a:spLocks/>
              </p:cNvSpPr>
              <p:nvPr/>
            </p:nvSpPr>
            <p:spPr bwMode="gray">
              <a:xfrm>
                <a:off x="1392" y="534"/>
                <a:ext cx="2952" cy="198"/>
              </a:xfrm>
              <a:custGeom>
                <a:avLst/>
                <a:gdLst>
                  <a:gd name="T0" fmla="*/ 0 w 2952"/>
                  <a:gd name="T1" fmla="*/ 0 h 198"/>
                  <a:gd name="T2" fmla="*/ 2952 w 2952"/>
                  <a:gd name="T3" fmla="*/ 0 h 198"/>
                  <a:gd name="T4" fmla="*/ 0 60000 65536"/>
                  <a:gd name="T5" fmla="*/ 0 60000 65536"/>
                  <a:gd name="T6" fmla="*/ 0 w 2952"/>
                  <a:gd name="T7" fmla="*/ 0 h 198"/>
                  <a:gd name="T8" fmla="*/ 2952 w 2952"/>
                  <a:gd name="T9" fmla="*/ 198 h 198"/>
                </a:gdLst>
                <a:ahLst/>
                <a:cxnLst>
                  <a:cxn ang="T4">
                    <a:pos x="T0" y="T1"/>
                  </a:cxn>
                  <a:cxn ang="T5">
                    <a:pos x="T2" y="T3"/>
                  </a:cxn>
                </a:cxnLst>
                <a:rect l="T6" t="T7" r="T8" b="T9"/>
                <a:pathLst>
                  <a:path w="2952" h="198">
                    <a:moveTo>
                      <a:pt x="0" y="0"/>
                    </a:moveTo>
                    <a:cubicBezTo>
                      <a:pt x="437" y="198"/>
                      <a:pt x="2485" y="169"/>
                      <a:pt x="2952"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grpSp>
        <p:grpSp>
          <p:nvGrpSpPr>
            <p:cNvPr id="5138" name="Group 596"/>
            <p:cNvGrpSpPr>
              <a:grpSpLocks/>
            </p:cNvGrpSpPr>
            <p:nvPr/>
          </p:nvGrpSpPr>
          <p:grpSpPr bwMode="auto">
            <a:xfrm>
              <a:off x="1064" y="849"/>
              <a:ext cx="4467" cy="2903"/>
              <a:chOff x="352" y="440"/>
              <a:chExt cx="5174" cy="3361"/>
            </a:xfrm>
          </p:grpSpPr>
          <p:sp>
            <p:nvSpPr>
              <p:cNvPr id="5139" name="Freeform 597"/>
              <p:cNvSpPr>
                <a:spLocks/>
              </p:cNvSpPr>
              <p:nvPr/>
            </p:nvSpPr>
            <p:spPr bwMode="gray">
              <a:xfrm>
                <a:off x="2328" y="2296"/>
                <a:ext cx="588" cy="534"/>
              </a:xfrm>
              <a:custGeom>
                <a:avLst/>
                <a:gdLst>
                  <a:gd name="T0" fmla="*/ 288 w 588"/>
                  <a:gd name="T1" fmla="*/ 22 h 534"/>
                  <a:gd name="T2" fmla="*/ 332 w 588"/>
                  <a:gd name="T3" fmla="*/ 28 h 534"/>
                  <a:gd name="T4" fmla="*/ 320 w 588"/>
                  <a:gd name="T5" fmla="*/ 60 h 534"/>
                  <a:gd name="T6" fmla="*/ 366 w 588"/>
                  <a:gd name="T7" fmla="*/ 114 h 534"/>
                  <a:gd name="T8" fmla="*/ 390 w 588"/>
                  <a:gd name="T9" fmla="*/ 130 h 534"/>
                  <a:gd name="T10" fmla="*/ 404 w 588"/>
                  <a:gd name="T11" fmla="*/ 66 h 534"/>
                  <a:gd name="T12" fmla="*/ 418 w 588"/>
                  <a:gd name="T13" fmla="*/ 0 h 534"/>
                  <a:gd name="T14" fmla="*/ 450 w 588"/>
                  <a:gd name="T15" fmla="*/ 62 h 534"/>
                  <a:gd name="T16" fmla="*/ 470 w 588"/>
                  <a:gd name="T17" fmla="*/ 94 h 534"/>
                  <a:gd name="T18" fmla="*/ 502 w 588"/>
                  <a:gd name="T19" fmla="*/ 166 h 534"/>
                  <a:gd name="T20" fmla="*/ 534 w 588"/>
                  <a:gd name="T21" fmla="*/ 202 h 534"/>
                  <a:gd name="T22" fmla="*/ 550 w 588"/>
                  <a:gd name="T23" fmla="*/ 224 h 534"/>
                  <a:gd name="T24" fmla="*/ 582 w 588"/>
                  <a:gd name="T25" fmla="*/ 272 h 534"/>
                  <a:gd name="T26" fmla="*/ 576 w 588"/>
                  <a:gd name="T27" fmla="*/ 390 h 534"/>
                  <a:gd name="T28" fmla="*/ 546 w 588"/>
                  <a:gd name="T29" fmla="*/ 454 h 534"/>
                  <a:gd name="T30" fmla="*/ 536 w 588"/>
                  <a:gd name="T31" fmla="*/ 478 h 534"/>
                  <a:gd name="T32" fmla="*/ 508 w 588"/>
                  <a:gd name="T33" fmla="*/ 512 h 534"/>
                  <a:gd name="T34" fmla="*/ 482 w 588"/>
                  <a:gd name="T35" fmla="*/ 534 h 534"/>
                  <a:gd name="T36" fmla="*/ 450 w 588"/>
                  <a:gd name="T37" fmla="*/ 530 h 534"/>
                  <a:gd name="T38" fmla="*/ 402 w 588"/>
                  <a:gd name="T39" fmla="*/ 510 h 534"/>
                  <a:gd name="T40" fmla="*/ 390 w 588"/>
                  <a:gd name="T41" fmla="*/ 476 h 534"/>
                  <a:gd name="T42" fmla="*/ 360 w 588"/>
                  <a:gd name="T43" fmla="*/ 480 h 534"/>
                  <a:gd name="T44" fmla="*/ 362 w 588"/>
                  <a:gd name="T45" fmla="*/ 424 h 534"/>
                  <a:gd name="T46" fmla="*/ 360 w 588"/>
                  <a:gd name="T47" fmla="*/ 422 h 534"/>
                  <a:gd name="T48" fmla="*/ 338 w 588"/>
                  <a:gd name="T49" fmla="*/ 454 h 534"/>
                  <a:gd name="T50" fmla="*/ 322 w 588"/>
                  <a:gd name="T51" fmla="*/ 428 h 534"/>
                  <a:gd name="T52" fmla="*/ 268 w 588"/>
                  <a:gd name="T53" fmla="*/ 398 h 534"/>
                  <a:gd name="T54" fmla="*/ 186 w 588"/>
                  <a:gd name="T55" fmla="*/ 416 h 534"/>
                  <a:gd name="T56" fmla="*/ 162 w 588"/>
                  <a:gd name="T57" fmla="*/ 442 h 534"/>
                  <a:gd name="T58" fmla="*/ 128 w 588"/>
                  <a:gd name="T59" fmla="*/ 440 h 534"/>
                  <a:gd name="T60" fmla="*/ 82 w 588"/>
                  <a:gd name="T61" fmla="*/ 466 h 534"/>
                  <a:gd name="T62" fmla="*/ 52 w 588"/>
                  <a:gd name="T63" fmla="*/ 414 h 534"/>
                  <a:gd name="T64" fmla="*/ 8 w 588"/>
                  <a:gd name="T65" fmla="*/ 314 h 534"/>
                  <a:gd name="T66" fmla="*/ 0 w 588"/>
                  <a:gd name="T67" fmla="*/ 258 h 534"/>
                  <a:gd name="T68" fmla="*/ 40 w 588"/>
                  <a:gd name="T69" fmla="*/ 186 h 534"/>
                  <a:gd name="T70" fmla="*/ 116 w 588"/>
                  <a:gd name="T71" fmla="*/ 140 h 534"/>
                  <a:gd name="T72" fmla="*/ 140 w 588"/>
                  <a:gd name="T73" fmla="*/ 124 h 534"/>
                  <a:gd name="T74" fmla="*/ 146 w 588"/>
                  <a:gd name="T75" fmla="*/ 114 h 534"/>
                  <a:gd name="T76" fmla="*/ 168 w 588"/>
                  <a:gd name="T77" fmla="*/ 68 h 534"/>
                  <a:gd name="T78" fmla="*/ 208 w 588"/>
                  <a:gd name="T79" fmla="*/ 84 h 534"/>
                  <a:gd name="T80" fmla="*/ 234 w 588"/>
                  <a:gd name="T81" fmla="*/ 70 h 534"/>
                  <a:gd name="T82" fmla="*/ 236 w 588"/>
                  <a:gd name="T83" fmla="*/ 38 h 534"/>
                  <a:gd name="T84" fmla="*/ 264 w 588"/>
                  <a:gd name="T85" fmla="*/ 24 h 534"/>
                  <a:gd name="T86" fmla="*/ 270 w 588"/>
                  <a:gd name="T87" fmla="*/ 12 h 5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88"/>
                  <a:gd name="T133" fmla="*/ 0 h 534"/>
                  <a:gd name="T134" fmla="*/ 588 w 588"/>
                  <a:gd name="T135" fmla="*/ 534 h 5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88" h="534">
                    <a:moveTo>
                      <a:pt x="270" y="12"/>
                    </a:moveTo>
                    <a:lnTo>
                      <a:pt x="288" y="22"/>
                    </a:lnTo>
                    <a:lnTo>
                      <a:pt x="306" y="26"/>
                    </a:lnTo>
                    <a:lnTo>
                      <a:pt x="332" y="28"/>
                    </a:lnTo>
                    <a:cubicBezTo>
                      <a:pt x="334" y="37"/>
                      <a:pt x="332" y="40"/>
                      <a:pt x="328" y="48"/>
                    </a:cubicBezTo>
                    <a:cubicBezTo>
                      <a:pt x="326" y="52"/>
                      <a:pt x="320" y="60"/>
                      <a:pt x="320" y="60"/>
                    </a:cubicBezTo>
                    <a:cubicBezTo>
                      <a:pt x="319" y="67"/>
                      <a:pt x="317" y="75"/>
                      <a:pt x="318" y="82"/>
                    </a:cubicBezTo>
                    <a:cubicBezTo>
                      <a:pt x="319" y="92"/>
                      <a:pt x="358" y="108"/>
                      <a:pt x="366" y="114"/>
                    </a:cubicBezTo>
                    <a:cubicBezTo>
                      <a:pt x="372" y="118"/>
                      <a:pt x="378" y="122"/>
                      <a:pt x="384" y="126"/>
                    </a:cubicBezTo>
                    <a:cubicBezTo>
                      <a:pt x="386" y="127"/>
                      <a:pt x="390" y="130"/>
                      <a:pt x="390" y="130"/>
                    </a:cubicBezTo>
                    <a:cubicBezTo>
                      <a:pt x="403" y="126"/>
                      <a:pt x="405" y="108"/>
                      <a:pt x="408" y="96"/>
                    </a:cubicBezTo>
                    <a:cubicBezTo>
                      <a:pt x="410" y="80"/>
                      <a:pt x="412" y="78"/>
                      <a:pt x="404" y="66"/>
                    </a:cubicBezTo>
                    <a:cubicBezTo>
                      <a:pt x="407" y="50"/>
                      <a:pt x="407" y="26"/>
                      <a:pt x="410" y="12"/>
                    </a:cubicBezTo>
                    <a:cubicBezTo>
                      <a:pt x="411" y="7"/>
                      <a:pt x="418" y="0"/>
                      <a:pt x="418" y="0"/>
                    </a:cubicBezTo>
                    <a:cubicBezTo>
                      <a:pt x="435" y="6"/>
                      <a:pt x="429" y="25"/>
                      <a:pt x="436" y="38"/>
                    </a:cubicBezTo>
                    <a:cubicBezTo>
                      <a:pt x="441" y="47"/>
                      <a:pt x="447" y="53"/>
                      <a:pt x="450" y="62"/>
                    </a:cubicBezTo>
                    <a:cubicBezTo>
                      <a:pt x="447" y="71"/>
                      <a:pt x="452" y="73"/>
                      <a:pt x="460" y="76"/>
                    </a:cubicBezTo>
                    <a:cubicBezTo>
                      <a:pt x="464" y="82"/>
                      <a:pt x="466" y="88"/>
                      <a:pt x="470" y="94"/>
                    </a:cubicBezTo>
                    <a:cubicBezTo>
                      <a:pt x="475" y="117"/>
                      <a:pt x="483" y="138"/>
                      <a:pt x="490" y="160"/>
                    </a:cubicBezTo>
                    <a:cubicBezTo>
                      <a:pt x="491" y="164"/>
                      <a:pt x="499" y="165"/>
                      <a:pt x="502" y="166"/>
                    </a:cubicBezTo>
                    <a:cubicBezTo>
                      <a:pt x="506" y="168"/>
                      <a:pt x="514" y="174"/>
                      <a:pt x="514" y="174"/>
                    </a:cubicBezTo>
                    <a:cubicBezTo>
                      <a:pt x="520" y="184"/>
                      <a:pt x="524" y="196"/>
                      <a:pt x="534" y="202"/>
                    </a:cubicBezTo>
                    <a:cubicBezTo>
                      <a:pt x="538" y="208"/>
                      <a:pt x="535" y="218"/>
                      <a:pt x="538" y="220"/>
                    </a:cubicBezTo>
                    <a:cubicBezTo>
                      <a:pt x="541" y="222"/>
                      <a:pt x="550" y="224"/>
                      <a:pt x="550" y="224"/>
                    </a:cubicBezTo>
                    <a:cubicBezTo>
                      <a:pt x="552" y="238"/>
                      <a:pt x="552" y="246"/>
                      <a:pt x="564" y="254"/>
                    </a:cubicBezTo>
                    <a:cubicBezTo>
                      <a:pt x="568" y="261"/>
                      <a:pt x="575" y="270"/>
                      <a:pt x="582" y="272"/>
                    </a:cubicBezTo>
                    <a:cubicBezTo>
                      <a:pt x="579" y="288"/>
                      <a:pt x="585" y="301"/>
                      <a:pt x="588" y="316"/>
                    </a:cubicBezTo>
                    <a:cubicBezTo>
                      <a:pt x="587" y="333"/>
                      <a:pt x="587" y="373"/>
                      <a:pt x="576" y="390"/>
                    </a:cubicBezTo>
                    <a:cubicBezTo>
                      <a:pt x="567" y="403"/>
                      <a:pt x="557" y="417"/>
                      <a:pt x="552" y="432"/>
                    </a:cubicBezTo>
                    <a:cubicBezTo>
                      <a:pt x="554" y="444"/>
                      <a:pt x="556" y="447"/>
                      <a:pt x="546" y="454"/>
                    </a:cubicBezTo>
                    <a:cubicBezTo>
                      <a:pt x="540" y="464"/>
                      <a:pt x="543" y="458"/>
                      <a:pt x="538" y="472"/>
                    </a:cubicBezTo>
                    <a:cubicBezTo>
                      <a:pt x="537" y="474"/>
                      <a:pt x="536" y="478"/>
                      <a:pt x="536" y="478"/>
                    </a:cubicBezTo>
                    <a:cubicBezTo>
                      <a:pt x="535" y="488"/>
                      <a:pt x="536" y="497"/>
                      <a:pt x="526" y="502"/>
                    </a:cubicBezTo>
                    <a:cubicBezTo>
                      <a:pt x="520" y="505"/>
                      <a:pt x="508" y="512"/>
                      <a:pt x="508" y="512"/>
                    </a:cubicBezTo>
                    <a:cubicBezTo>
                      <a:pt x="493" y="534"/>
                      <a:pt x="507" y="519"/>
                      <a:pt x="494" y="526"/>
                    </a:cubicBezTo>
                    <a:cubicBezTo>
                      <a:pt x="490" y="528"/>
                      <a:pt x="482" y="534"/>
                      <a:pt x="482" y="534"/>
                    </a:cubicBezTo>
                    <a:cubicBezTo>
                      <a:pt x="473" y="528"/>
                      <a:pt x="470" y="520"/>
                      <a:pt x="462" y="514"/>
                    </a:cubicBezTo>
                    <a:cubicBezTo>
                      <a:pt x="457" y="521"/>
                      <a:pt x="457" y="525"/>
                      <a:pt x="450" y="530"/>
                    </a:cubicBezTo>
                    <a:cubicBezTo>
                      <a:pt x="438" y="527"/>
                      <a:pt x="429" y="517"/>
                      <a:pt x="418" y="514"/>
                    </a:cubicBezTo>
                    <a:cubicBezTo>
                      <a:pt x="413" y="513"/>
                      <a:pt x="402" y="510"/>
                      <a:pt x="402" y="510"/>
                    </a:cubicBezTo>
                    <a:cubicBezTo>
                      <a:pt x="394" y="505"/>
                      <a:pt x="390" y="503"/>
                      <a:pt x="396" y="494"/>
                    </a:cubicBezTo>
                    <a:cubicBezTo>
                      <a:pt x="394" y="488"/>
                      <a:pt x="392" y="482"/>
                      <a:pt x="390" y="476"/>
                    </a:cubicBezTo>
                    <a:cubicBezTo>
                      <a:pt x="388" y="471"/>
                      <a:pt x="378" y="468"/>
                      <a:pt x="378" y="468"/>
                    </a:cubicBezTo>
                    <a:cubicBezTo>
                      <a:pt x="372" y="474"/>
                      <a:pt x="368" y="477"/>
                      <a:pt x="360" y="480"/>
                    </a:cubicBezTo>
                    <a:cubicBezTo>
                      <a:pt x="353" y="469"/>
                      <a:pt x="359" y="456"/>
                      <a:pt x="366" y="446"/>
                    </a:cubicBezTo>
                    <a:cubicBezTo>
                      <a:pt x="365" y="439"/>
                      <a:pt x="362" y="431"/>
                      <a:pt x="362" y="424"/>
                    </a:cubicBezTo>
                    <a:cubicBezTo>
                      <a:pt x="362" y="421"/>
                      <a:pt x="366" y="418"/>
                      <a:pt x="364" y="416"/>
                    </a:cubicBezTo>
                    <a:cubicBezTo>
                      <a:pt x="362" y="414"/>
                      <a:pt x="361" y="420"/>
                      <a:pt x="360" y="422"/>
                    </a:cubicBezTo>
                    <a:cubicBezTo>
                      <a:pt x="358" y="426"/>
                      <a:pt x="357" y="430"/>
                      <a:pt x="356" y="434"/>
                    </a:cubicBezTo>
                    <a:cubicBezTo>
                      <a:pt x="353" y="443"/>
                      <a:pt x="347" y="451"/>
                      <a:pt x="338" y="454"/>
                    </a:cubicBezTo>
                    <a:cubicBezTo>
                      <a:pt x="337" y="456"/>
                      <a:pt x="338" y="460"/>
                      <a:pt x="336" y="460"/>
                    </a:cubicBezTo>
                    <a:cubicBezTo>
                      <a:pt x="326" y="460"/>
                      <a:pt x="326" y="435"/>
                      <a:pt x="322" y="428"/>
                    </a:cubicBezTo>
                    <a:cubicBezTo>
                      <a:pt x="315" y="413"/>
                      <a:pt x="305" y="409"/>
                      <a:pt x="290" y="406"/>
                    </a:cubicBezTo>
                    <a:cubicBezTo>
                      <a:pt x="284" y="402"/>
                      <a:pt x="268" y="398"/>
                      <a:pt x="268" y="398"/>
                    </a:cubicBezTo>
                    <a:cubicBezTo>
                      <a:pt x="246" y="400"/>
                      <a:pt x="227" y="404"/>
                      <a:pt x="206" y="410"/>
                    </a:cubicBezTo>
                    <a:cubicBezTo>
                      <a:pt x="185" y="416"/>
                      <a:pt x="215" y="406"/>
                      <a:pt x="186" y="416"/>
                    </a:cubicBezTo>
                    <a:cubicBezTo>
                      <a:pt x="184" y="417"/>
                      <a:pt x="180" y="418"/>
                      <a:pt x="180" y="418"/>
                    </a:cubicBezTo>
                    <a:cubicBezTo>
                      <a:pt x="174" y="426"/>
                      <a:pt x="168" y="433"/>
                      <a:pt x="162" y="442"/>
                    </a:cubicBezTo>
                    <a:cubicBezTo>
                      <a:pt x="160" y="446"/>
                      <a:pt x="150" y="446"/>
                      <a:pt x="150" y="446"/>
                    </a:cubicBezTo>
                    <a:cubicBezTo>
                      <a:pt x="143" y="444"/>
                      <a:pt x="135" y="442"/>
                      <a:pt x="128" y="440"/>
                    </a:cubicBezTo>
                    <a:cubicBezTo>
                      <a:pt x="116" y="444"/>
                      <a:pt x="113" y="456"/>
                      <a:pt x="100" y="460"/>
                    </a:cubicBezTo>
                    <a:cubicBezTo>
                      <a:pt x="94" y="462"/>
                      <a:pt x="82" y="466"/>
                      <a:pt x="82" y="466"/>
                    </a:cubicBezTo>
                    <a:cubicBezTo>
                      <a:pt x="66" y="462"/>
                      <a:pt x="59" y="457"/>
                      <a:pt x="46" y="448"/>
                    </a:cubicBezTo>
                    <a:cubicBezTo>
                      <a:pt x="43" y="438"/>
                      <a:pt x="50" y="425"/>
                      <a:pt x="52" y="414"/>
                    </a:cubicBezTo>
                    <a:cubicBezTo>
                      <a:pt x="48" y="400"/>
                      <a:pt x="47" y="381"/>
                      <a:pt x="40" y="368"/>
                    </a:cubicBezTo>
                    <a:cubicBezTo>
                      <a:pt x="30" y="349"/>
                      <a:pt x="15" y="335"/>
                      <a:pt x="8" y="314"/>
                    </a:cubicBezTo>
                    <a:cubicBezTo>
                      <a:pt x="10" y="293"/>
                      <a:pt x="12" y="296"/>
                      <a:pt x="8" y="282"/>
                    </a:cubicBezTo>
                    <a:cubicBezTo>
                      <a:pt x="6" y="274"/>
                      <a:pt x="0" y="258"/>
                      <a:pt x="0" y="258"/>
                    </a:cubicBezTo>
                    <a:cubicBezTo>
                      <a:pt x="3" y="240"/>
                      <a:pt x="2" y="223"/>
                      <a:pt x="18" y="212"/>
                    </a:cubicBezTo>
                    <a:cubicBezTo>
                      <a:pt x="24" y="202"/>
                      <a:pt x="28" y="190"/>
                      <a:pt x="40" y="186"/>
                    </a:cubicBezTo>
                    <a:cubicBezTo>
                      <a:pt x="67" y="190"/>
                      <a:pt x="79" y="172"/>
                      <a:pt x="102" y="164"/>
                    </a:cubicBezTo>
                    <a:cubicBezTo>
                      <a:pt x="105" y="156"/>
                      <a:pt x="111" y="147"/>
                      <a:pt x="116" y="140"/>
                    </a:cubicBezTo>
                    <a:cubicBezTo>
                      <a:pt x="117" y="125"/>
                      <a:pt x="115" y="118"/>
                      <a:pt x="126" y="110"/>
                    </a:cubicBezTo>
                    <a:cubicBezTo>
                      <a:pt x="132" y="112"/>
                      <a:pt x="140" y="124"/>
                      <a:pt x="140" y="124"/>
                    </a:cubicBezTo>
                    <a:cubicBezTo>
                      <a:pt x="143" y="123"/>
                      <a:pt x="147" y="124"/>
                      <a:pt x="148" y="122"/>
                    </a:cubicBezTo>
                    <a:cubicBezTo>
                      <a:pt x="149" y="120"/>
                      <a:pt x="146" y="117"/>
                      <a:pt x="146" y="114"/>
                    </a:cubicBezTo>
                    <a:cubicBezTo>
                      <a:pt x="146" y="106"/>
                      <a:pt x="154" y="91"/>
                      <a:pt x="162" y="88"/>
                    </a:cubicBezTo>
                    <a:cubicBezTo>
                      <a:pt x="160" y="77"/>
                      <a:pt x="159" y="74"/>
                      <a:pt x="168" y="68"/>
                    </a:cubicBezTo>
                    <a:cubicBezTo>
                      <a:pt x="171" y="60"/>
                      <a:pt x="174" y="57"/>
                      <a:pt x="182" y="54"/>
                    </a:cubicBezTo>
                    <a:cubicBezTo>
                      <a:pt x="195" y="58"/>
                      <a:pt x="196" y="76"/>
                      <a:pt x="208" y="84"/>
                    </a:cubicBezTo>
                    <a:cubicBezTo>
                      <a:pt x="216" y="81"/>
                      <a:pt x="217" y="78"/>
                      <a:pt x="220" y="70"/>
                    </a:cubicBezTo>
                    <a:cubicBezTo>
                      <a:pt x="228" y="73"/>
                      <a:pt x="231" y="80"/>
                      <a:pt x="234" y="70"/>
                    </a:cubicBezTo>
                    <a:cubicBezTo>
                      <a:pt x="231" y="61"/>
                      <a:pt x="223" y="54"/>
                      <a:pt x="236" y="50"/>
                    </a:cubicBezTo>
                    <a:cubicBezTo>
                      <a:pt x="237" y="46"/>
                      <a:pt x="235" y="42"/>
                      <a:pt x="236" y="38"/>
                    </a:cubicBezTo>
                    <a:cubicBezTo>
                      <a:pt x="239" y="31"/>
                      <a:pt x="254" y="32"/>
                      <a:pt x="260" y="30"/>
                    </a:cubicBezTo>
                    <a:cubicBezTo>
                      <a:pt x="261" y="28"/>
                      <a:pt x="264" y="26"/>
                      <a:pt x="264" y="24"/>
                    </a:cubicBezTo>
                    <a:cubicBezTo>
                      <a:pt x="264" y="20"/>
                      <a:pt x="260" y="12"/>
                      <a:pt x="260" y="12"/>
                    </a:cubicBezTo>
                    <a:cubicBezTo>
                      <a:pt x="267" y="10"/>
                      <a:pt x="264" y="9"/>
                      <a:pt x="270" y="12"/>
                    </a:cubicBezTo>
                    <a:close/>
                  </a:path>
                </a:pathLst>
              </a:custGeom>
              <a:solidFill>
                <a:schemeClr val="accent2">
                  <a:alpha val="14902"/>
                </a:schemeClr>
              </a:solidFill>
              <a:ln w="9525">
                <a:noFill/>
                <a:round/>
                <a:headEnd/>
                <a:tailEnd/>
              </a:ln>
            </p:spPr>
            <p:txBody>
              <a:bodyPr wrap="none" anchor="ctr"/>
              <a:lstStyle/>
              <a:p>
                <a:endParaRPr lang="en-US"/>
              </a:p>
            </p:txBody>
          </p:sp>
          <p:sp>
            <p:nvSpPr>
              <p:cNvPr id="5140" name="Freeform 598"/>
              <p:cNvSpPr>
                <a:spLocks/>
              </p:cNvSpPr>
              <p:nvPr/>
            </p:nvSpPr>
            <p:spPr bwMode="gray">
              <a:xfrm>
                <a:off x="2788" y="2844"/>
                <a:ext cx="61" cy="78"/>
              </a:xfrm>
              <a:custGeom>
                <a:avLst/>
                <a:gdLst>
                  <a:gd name="T0" fmla="*/ 4 w 61"/>
                  <a:gd name="T1" fmla="*/ 24 h 78"/>
                  <a:gd name="T2" fmla="*/ 32 w 61"/>
                  <a:gd name="T3" fmla="*/ 28 h 78"/>
                  <a:gd name="T4" fmla="*/ 52 w 61"/>
                  <a:gd name="T5" fmla="*/ 0 h 78"/>
                  <a:gd name="T6" fmla="*/ 56 w 61"/>
                  <a:gd name="T7" fmla="*/ 18 h 78"/>
                  <a:gd name="T8" fmla="*/ 26 w 61"/>
                  <a:gd name="T9" fmla="*/ 78 h 78"/>
                  <a:gd name="T10" fmla="*/ 16 w 61"/>
                  <a:gd name="T11" fmla="*/ 54 h 78"/>
                  <a:gd name="T12" fmla="*/ 0 w 61"/>
                  <a:gd name="T13" fmla="*/ 30 h 78"/>
                  <a:gd name="T14" fmla="*/ 4 w 61"/>
                  <a:gd name="T15" fmla="*/ 24 h 78"/>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78"/>
                  <a:gd name="T26" fmla="*/ 61 w 61"/>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78">
                    <a:moveTo>
                      <a:pt x="4" y="24"/>
                    </a:moveTo>
                    <a:cubicBezTo>
                      <a:pt x="13" y="27"/>
                      <a:pt x="22" y="25"/>
                      <a:pt x="32" y="28"/>
                    </a:cubicBezTo>
                    <a:cubicBezTo>
                      <a:pt x="48" y="23"/>
                      <a:pt x="39" y="4"/>
                      <a:pt x="52" y="0"/>
                    </a:cubicBezTo>
                    <a:cubicBezTo>
                      <a:pt x="57" y="7"/>
                      <a:pt x="59" y="10"/>
                      <a:pt x="56" y="18"/>
                    </a:cubicBezTo>
                    <a:cubicBezTo>
                      <a:pt x="61" y="42"/>
                      <a:pt x="50" y="70"/>
                      <a:pt x="26" y="78"/>
                    </a:cubicBezTo>
                    <a:cubicBezTo>
                      <a:pt x="21" y="70"/>
                      <a:pt x="19" y="62"/>
                      <a:pt x="16" y="54"/>
                    </a:cubicBezTo>
                    <a:cubicBezTo>
                      <a:pt x="13" y="45"/>
                      <a:pt x="3" y="40"/>
                      <a:pt x="0" y="30"/>
                    </a:cubicBezTo>
                    <a:cubicBezTo>
                      <a:pt x="2" y="23"/>
                      <a:pt x="0" y="24"/>
                      <a:pt x="4"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41" name="Freeform 599"/>
              <p:cNvSpPr>
                <a:spLocks/>
              </p:cNvSpPr>
              <p:nvPr/>
            </p:nvSpPr>
            <p:spPr bwMode="gray">
              <a:xfrm>
                <a:off x="3097" y="2826"/>
                <a:ext cx="113" cy="152"/>
              </a:xfrm>
              <a:custGeom>
                <a:avLst/>
                <a:gdLst>
                  <a:gd name="T0" fmla="*/ 75 w 113"/>
                  <a:gd name="T1" fmla="*/ 0 h 152"/>
                  <a:gd name="T2" fmla="*/ 95 w 113"/>
                  <a:gd name="T3" fmla="*/ 12 h 152"/>
                  <a:gd name="T4" fmla="*/ 113 w 113"/>
                  <a:gd name="T5" fmla="*/ 18 h 152"/>
                  <a:gd name="T6" fmla="*/ 83 w 113"/>
                  <a:gd name="T7" fmla="*/ 64 h 152"/>
                  <a:gd name="T8" fmla="*/ 79 w 113"/>
                  <a:gd name="T9" fmla="*/ 76 h 152"/>
                  <a:gd name="T10" fmla="*/ 67 w 113"/>
                  <a:gd name="T11" fmla="*/ 84 h 152"/>
                  <a:gd name="T12" fmla="*/ 53 w 113"/>
                  <a:gd name="T13" fmla="*/ 120 h 152"/>
                  <a:gd name="T14" fmla="*/ 49 w 113"/>
                  <a:gd name="T15" fmla="*/ 132 h 152"/>
                  <a:gd name="T16" fmla="*/ 31 w 113"/>
                  <a:gd name="T17" fmla="*/ 138 h 152"/>
                  <a:gd name="T18" fmla="*/ 17 w 113"/>
                  <a:gd name="T19" fmla="*/ 152 h 152"/>
                  <a:gd name="T20" fmla="*/ 21 w 113"/>
                  <a:gd name="T21" fmla="*/ 138 h 152"/>
                  <a:gd name="T22" fmla="*/ 7 w 113"/>
                  <a:gd name="T23" fmla="*/ 126 h 152"/>
                  <a:gd name="T24" fmla="*/ 41 w 113"/>
                  <a:gd name="T25" fmla="*/ 68 h 152"/>
                  <a:gd name="T26" fmla="*/ 75 w 113"/>
                  <a:gd name="T27" fmla="*/ 0 h 15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3"/>
                  <a:gd name="T43" fmla="*/ 0 h 152"/>
                  <a:gd name="T44" fmla="*/ 113 w 113"/>
                  <a:gd name="T45" fmla="*/ 152 h 15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3" h="152">
                    <a:moveTo>
                      <a:pt x="75" y="0"/>
                    </a:moveTo>
                    <a:cubicBezTo>
                      <a:pt x="87" y="2"/>
                      <a:pt x="86" y="6"/>
                      <a:pt x="95" y="12"/>
                    </a:cubicBezTo>
                    <a:cubicBezTo>
                      <a:pt x="105" y="10"/>
                      <a:pt x="110" y="8"/>
                      <a:pt x="113" y="18"/>
                    </a:cubicBezTo>
                    <a:cubicBezTo>
                      <a:pt x="108" y="34"/>
                      <a:pt x="97" y="54"/>
                      <a:pt x="83" y="64"/>
                    </a:cubicBezTo>
                    <a:cubicBezTo>
                      <a:pt x="82" y="68"/>
                      <a:pt x="83" y="74"/>
                      <a:pt x="79" y="76"/>
                    </a:cubicBezTo>
                    <a:cubicBezTo>
                      <a:pt x="75" y="79"/>
                      <a:pt x="67" y="84"/>
                      <a:pt x="67" y="84"/>
                    </a:cubicBezTo>
                    <a:cubicBezTo>
                      <a:pt x="60" y="95"/>
                      <a:pt x="57" y="108"/>
                      <a:pt x="53" y="120"/>
                    </a:cubicBezTo>
                    <a:cubicBezTo>
                      <a:pt x="52" y="124"/>
                      <a:pt x="53" y="131"/>
                      <a:pt x="49" y="132"/>
                    </a:cubicBezTo>
                    <a:cubicBezTo>
                      <a:pt x="43" y="134"/>
                      <a:pt x="31" y="138"/>
                      <a:pt x="31" y="138"/>
                    </a:cubicBezTo>
                    <a:cubicBezTo>
                      <a:pt x="28" y="146"/>
                      <a:pt x="25" y="149"/>
                      <a:pt x="17" y="152"/>
                    </a:cubicBezTo>
                    <a:cubicBezTo>
                      <a:pt x="12" y="144"/>
                      <a:pt x="12" y="141"/>
                      <a:pt x="21" y="138"/>
                    </a:cubicBezTo>
                    <a:cubicBezTo>
                      <a:pt x="18" y="130"/>
                      <a:pt x="15" y="129"/>
                      <a:pt x="7" y="126"/>
                    </a:cubicBezTo>
                    <a:cubicBezTo>
                      <a:pt x="0" y="104"/>
                      <a:pt x="19" y="73"/>
                      <a:pt x="41" y="68"/>
                    </a:cubicBezTo>
                    <a:cubicBezTo>
                      <a:pt x="56" y="46"/>
                      <a:pt x="75" y="30"/>
                      <a:pt x="75" y="0"/>
                    </a:cubicBezTo>
                    <a:close/>
                  </a:path>
                </a:pathLst>
              </a:custGeom>
              <a:solidFill>
                <a:schemeClr val="accent1">
                  <a:alpha val="14902"/>
                </a:schemeClr>
              </a:solidFill>
              <a:ln w="9525">
                <a:noFill/>
                <a:round/>
                <a:headEnd/>
                <a:tailEnd/>
              </a:ln>
            </p:spPr>
            <p:txBody>
              <a:bodyPr wrap="none" anchor="ctr"/>
              <a:lstStyle/>
              <a:p>
                <a:endParaRPr lang="en-US"/>
              </a:p>
            </p:txBody>
          </p:sp>
          <p:sp>
            <p:nvSpPr>
              <p:cNvPr id="5142" name="Freeform 600"/>
              <p:cNvSpPr>
                <a:spLocks/>
              </p:cNvSpPr>
              <p:nvPr/>
            </p:nvSpPr>
            <p:spPr bwMode="gray">
              <a:xfrm>
                <a:off x="3178" y="2709"/>
                <a:ext cx="97" cy="139"/>
              </a:xfrm>
              <a:custGeom>
                <a:avLst/>
                <a:gdLst>
                  <a:gd name="T0" fmla="*/ 62 w 97"/>
                  <a:gd name="T1" fmla="*/ 97 h 139"/>
                  <a:gd name="T2" fmla="*/ 60 w 97"/>
                  <a:gd name="T3" fmla="*/ 117 h 139"/>
                  <a:gd name="T4" fmla="*/ 48 w 97"/>
                  <a:gd name="T5" fmla="*/ 125 h 139"/>
                  <a:gd name="T6" fmla="*/ 34 w 97"/>
                  <a:gd name="T7" fmla="*/ 135 h 139"/>
                  <a:gd name="T8" fmla="*/ 36 w 97"/>
                  <a:gd name="T9" fmla="*/ 111 h 139"/>
                  <a:gd name="T10" fmla="*/ 24 w 97"/>
                  <a:gd name="T11" fmla="*/ 103 h 139"/>
                  <a:gd name="T12" fmla="*/ 24 w 97"/>
                  <a:gd name="T13" fmla="*/ 85 h 139"/>
                  <a:gd name="T14" fmla="*/ 32 w 97"/>
                  <a:gd name="T15" fmla="*/ 73 h 139"/>
                  <a:gd name="T16" fmla="*/ 12 w 97"/>
                  <a:gd name="T17" fmla="*/ 27 h 139"/>
                  <a:gd name="T18" fmla="*/ 0 w 97"/>
                  <a:gd name="T19" fmla="*/ 3 h 139"/>
                  <a:gd name="T20" fmla="*/ 18 w 97"/>
                  <a:gd name="T21" fmla="*/ 9 h 139"/>
                  <a:gd name="T22" fmla="*/ 30 w 97"/>
                  <a:gd name="T23" fmla="*/ 33 h 139"/>
                  <a:gd name="T24" fmla="*/ 50 w 97"/>
                  <a:gd name="T25" fmla="*/ 57 h 139"/>
                  <a:gd name="T26" fmla="*/ 56 w 97"/>
                  <a:gd name="T27" fmla="*/ 73 h 139"/>
                  <a:gd name="T28" fmla="*/ 76 w 97"/>
                  <a:gd name="T29" fmla="*/ 61 h 139"/>
                  <a:gd name="T30" fmla="*/ 66 w 97"/>
                  <a:gd name="T31" fmla="*/ 87 h 139"/>
                  <a:gd name="T32" fmla="*/ 68 w 97"/>
                  <a:gd name="T33" fmla="*/ 93 h 139"/>
                  <a:gd name="T34" fmla="*/ 62 w 97"/>
                  <a:gd name="T35" fmla="*/ 97 h 1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7"/>
                  <a:gd name="T55" fmla="*/ 0 h 139"/>
                  <a:gd name="T56" fmla="*/ 97 w 97"/>
                  <a:gd name="T57" fmla="*/ 139 h 1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7" h="139">
                    <a:moveTo>
                      <a:pt x="62" y="97"/>
                    </a:moveTo>
                    <a:cubicBezTo>
                      <a:pt x="61" y="102"/>
                      <a:pt x="64" y="113"/>
                      <a:pt x="60" y="117"/>
                    </a:cubicBezTo>
                    <a:cubicBezTo>
                      <a:pt x="57" y="120"/>
                      <a:pt x="48" y="125"/>
                      <a:pt x="48" y="125"/>
                    </a:cubicBezTo>
                    <a:cubicBezTo>
                      <a:pt x="39" y="139"/>
                      <a:pt x="45" y="139"/>
                      <a:pt x="34" y="135"/>
                    </a:cubicBezTo>
                    <a:cubicBezTo>
                      <a:pt x="35" y="129"/>
                      <a:pt x="41" y="117"/>
                      <a:pt x="36" y="111"/>
                    </a:cubicBezTo>
                    <a:cubicBezTo>
                      <a:pt x="33" y="107"/>
                      <a:pt x="24" y="103"/>
                      <a:pt x="24" y="103"/>
                    </a:cubicBezTo>
                    <a:cubicBezTo>
                      <a:pt x="22" y="96"/>
                      <a:pt x="20" y="94"/>
                      <a:pt x="24" y="85"/>
                    </a:cubicBezTo>
                    <a:cubicBezTo>
                      <a:pt x="26" y="81"/>
                      <a:pt x="32" y="73"/>
                      <a:pt x="32" y="73"/>
                    </a:cubicBezTo>
                    <a:cubicBezTo>
                      <a:pt x="27" y="59"/>
                      <a:pt x="25" y="35"/>
                      <a:pt x="12" y="27"/>
                    </a:cubicBezTo>
                    <a:cubicBezTo>
                      <a:pt x="9" y="18"/>
                      <a:pt x="3" y="12"/>
                      <a:pt x="0" y="3"/>
                    </a:cubicBezTo>
                    <a:cubicBezTo>
                      <a:pt x="9" y="0"/>
                      <a:pt x="11" y="2"/>
                      <a:pt x="18" y="9"/>
                    </a:cubicBezTo>
                    <a:cubicBezTo>
                      <a:pt x="20" y="22"/>
                      <a:pt x="23" y="23"/>
                      <a:pt x="30" y="33"/>
                    </a:cubicBezTo>
                    <a:cubicBezTo>
                      <a:pt x="33" y="51"/>
                      <a:pt x="34" y="53"/>
                      <a:pt x="50" y="57"/>
                    </a:cubicBezTo>
                    <a:cubicBezTo>
                      <a:pt x="53" y="66"/>
                      <a:pt x="47" y="67"/>
                      <a:pt x="56" y="73"/>
                    </a:cubicBezTo>
                    <a:cubicBezTo>
                      <a:pt x="68" y="71"/>
                      <a:pt x="73" y="73"/>
                      <a:pt x="76" y="61"/>
                    </a:cubicBezTo>
                    <a:cubicBezTo>
                      <a:pt x="97" y="68"/>
                      <a:pt x="79" y="83"/>
                      <a:pt x="66" y="87"/>
                    </a:cubicBezTo>
                    <a:cubicBezTo>
                      <a:pt x="67" y="89"/>
                      <a:pt x="69" y="91"/>
                      <a:pt x="68" y="93"/>
                    </a:cubicBezTo>
                    <a:cubicBezTo>
                      <a:pt x="67" y="95"/>
                      <a:pt x="62" y="97"/>
                      <a:pt x="62" y="97"/>
                    </a:cubicBezTo>
                    <a:close/>
                  </a:path>
                </a:pathLst>
              </a:custGeom>
              <a:solidFill>
                <a:schemeClr val="accent1">
                  <a:alpha val="14902"/>
                </a:schemeClr>
              </a:solidFill>
              <a:ln w="9525">
                <a:noFill/>
                <a:round/>
                <a:headEnd/>
                <a:tailEnd/>
              </a:ln>
            </p:spPr>
            <p:txBody>
              <a:bodyPr wrap="none" anchor="ctr"/>
              <a:lstStyle/>
              <a:p>
                <a:endParaRPr lang="en-US"/>
              </a:p>
            </p:txBody>
          </p:sp>
          <p:sp>
            <p:nvSpPr>
              <p:cNvPr id="5143" name="Freeform 601"/>
              <p:cNvSpPr>
                <a:spLocks/>
              </p:cNvSpPr>
              <p:nvPr/>
            </p:nvSpPr>
            <p:spPr bwMode="gray">
              <a:xfrm>
                <a:off x="3069" y="2463"/>
                <a:ext cx="49" cy="57"/>
              </a:xfrm>
              <a:custGeom>
                <a:avLst/>
                <a:gdLst>
                  <a:gd name="T0" fmla="*/ 9 w 49"/>
                  <a:gd name="T1" fmla="*/ 5 h 57"/>
                  <a:gd name="T2" fmla="*/ 1 w 49"/>
                  <a:gd name="T3" fmla="*/ 3 h 57"/>
                  <a:gd name="T4" fmla="*/ 7 w 49"/>
                  <a:gd name="T5" fmla="*/ 1 h 57"/>
                  <a:gd name="T6" fmla="*/ 17 w 49"/>
                  <a:gd name="T7" fmla="*/ 13 h 57"/>
                  <a:gd name="T8" fmla="*/ 23 w 49"/>
                  <a:gd name="T9" fmla="*/ 33 h 57"/>
                  <a:gd name="T10" fmla="*/ 41 w 49"/>
                  <a:gd name="T11" fmla="*/ 41 h 57"/>
                  <a:gd name="T12" fmla="*/ 31 w 49"/>
                  <a:gd name="T13" fmla="*/ 51 h 57"/>
                  <a:gd name="T14" fmla="*/ 19 w 49"/>
                  <a:gd name="T15" fmla="*/ 41 h 57"/>
                  <a:gd name="T16" fmla="*/ 11 w 49"/>
                  <a:gd name="T17" fmla="*/ 29 h 57"/>
                  <a:gd name="T18" fmla="*/ 7 w 49"/>
                  <a:gd name="T19" fmla="*/ 15 h 57"/>
                  <a:gd name="T20" fmla="*/ 9 w 49"/>
                  <a:gd name="T21" fmla="*/ 5 h 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57"/>
                  <a:gd name="T35" fmla="*/ 49 w 49"/>
                  <a:gd name="T36" fmla="*/ 57 h 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57">
                    <a:moveTo>
                      <a:pt x="9" y="5"/>
                    </a:moveTo>
                    <a:cubicBezTo>
                      <a:pt x="6" y="4"/>
                      <a:pt x="2" y="5"/>
                      <a:pt x="1" y="3"/>
                    </a:cubicBezTo>
                    <a:cubicBezTo>
                      <a:pt x="0" y="1"/>
                      <a:pt x="5" y="0"/>
                      <a:pt x="7" y="1"/>
                    </a:cubicBezTo>
                    <a:cubicBezTo>
                      <a:pt x="9" y="2"/>
                      <a:pt x="16" y="10"/>
                      <a:pt x="17" y="13"/>
                    </a:cubicBezTo>
                    <a:cubicBezTo>
                      <a:pt x="20" y="19"/>
                      <a:pt x="18" y="28"/>
                      <a:pt x="23" y="33"/>
                    </a:cubicBezTo>
                    <a:cubicBezTo>
                      <a:pt x="28" y="37"/>
                      <a:pt x="36" y="37"/>
                      <a:pt x="41" y="41"/>
                    </a:cubicBezTo>
                    <a:cubicBezTo>
                      <a:pt x="46" y="57"/>
                      <a:pt x="49" y="54"/>
                      <a:pt x="31" y="51"/>
                    </a:cubicBezTo>
                    <a:cubicBezTo>
                      <a:pt x="26" y="47"/>
                      <a:pt x="23" y="46"/>
                      <a:pt x="19" y="41"/>
                    </a:cubicBezTo>
                    <a:cubicBezTo>
                      <a:pt x="16" y="37"/>
                      <a:pt x="11" y="29"/>
                      <a:pt x="11" y="29"/>
                    </a:cubicBezTo>
                    <a:cubicBezTo>
                      <a:pt x="10" y="24"/>
                      <a:pt x="7" y="20"/>
                      <a:pt x="7" y="15"/>
                    </a:cubicBezTo>
                    <a:cubicBezTo>
                      <a:pt x="7" y="12"/>
                      <a:pt x="9" y="5"/>
                      <a:pt x="9" y="5"/>
                    </a:cubicBezTo>
                    <a:close/>
                  </a:path>
                </a:pathLst>
              </a:custGeom>
              <a:solidFill>
                <a:schemeClr val="accent1">
                  <a:alpha val="14902"/>
                </a:schemeClr>
              </a:solidFill>
              <a:ln w="9525">
                <a:noFill/>
                <a:round/>
                <a:headEnd/>
                <a:tailEnd/>
              </a:ln>
            </p:spPr>
            <p:txBody>
              <a:bodyPr wrap="none" anchor="ctr"/>
              <a:lstStyle/>
              <a:p>
                <a:endParaRPr lang="en-US"/>
              </a:p>
            </p:txBody>
          </p:sp>
          <p:sp>
            <p:nvSpPr>
              <p:cNvPr id="5144" name="Freeform 602"/>
              <p:cNvSpPr>
                <a:spLocks/>
              </p:cNvSpPr>
              <p:nvPr/>
            </p:nvSpPr>
            <p:spPr bwMode="gray">
              <a:xfrm>
                <a:off x="3084" y="2365"/>
                <a:ext cx="11" cy="13"/>
              </a:xfrm>
              <a:custGeom>
                <a:avLst/>
                <a:gdLst>
                  <a:gd name="T0" fmla="*/ 0 w 11"/>
                  <a:gd name="T1" fmla="*/ 3 h 13"/>
                  <a:gd name="T2" fmla="*/ 8 w 11"/>
                  <a:gd name="T3" fmla="*/ 13 h 13"/>
                  <a:gd name="T4" fmla="*/ 0 w 11"/>
                  <a:gd name="T5" fmla="*/ 3 h 13"/>
                  <a:gd name="T6" fmla="*/ 0 60000 65536"/>
                  <a:gd name="T7" fmla="*/ 0 60000 65536"/>
                  <a:gd name="T8" fmla="*/ 0 60000 65536"/>
                  <a:gd name="T9" fmla="*/ 0 w 11"/>
                  <a:gd name="T10" fmla="*/ 0 h 13"/>
                  <a:gd name="T11" fmla="*/ 11 w 11"/>
                  <a:gd name="T12" fmla="*/ 13 h 13"/>
                </a:gdLst>
                <a:ahLst/>
                <a:cxnLst>
                  <a:cxn ang="T6">
                    <a:pos x="T0" y="T1"/>
                  </a:cxn>
                  <a:cxn ang="T7">
                    <a:pos x="T2" y="T3"/>
                  </a:cxn>
                  <a:cxn ang="T8">
                    <a:pos x="T4" y="T5"/>
                  </a:cxn>
                </a:cxnLst>
                <a:rect l="T9" t="T10" r="T11" b="T12"/>
                <a:pathLst>
                  <a:path w="11" h="13">
                    <a:moveTo>
                      <a:pt x="0" y="3"/>
                    </a:moveTo>
                    <a:cubicBezTo>
                      <a:pt x="9" y="0"/>
                      <a:pt x="11" y="5"/>
                      <a:pt x="8" y="13"/>
                    </a:cubicBezTo>
                    <a:cubicBezTo>
                      <a:pt x="2" y="11"/>
                      <a:pt x="0" y="10"/>
                      <a:pt x="0" y="3"/>
                    </a:cubicBezTo>
                    <a:close/>
                  </a:path>
                </a:pathLst>
              </a:custGeom>
              <a:solidFill>
                <a:schemeClr val="accent1">
                  <a:alpha val="14902"/>
                </a:schemeClr>
              </a:solidFill>
              <a:ln w="9525">
                <a:noFill/>
                <a:round/>
                <a:headEnd/>
                <a:tailEnd/>
              </a:ln>
            </p:spPr>
            <p:txBody>
              <a:bodyPr wrap="none" anchor="ctr"/>
              <a:lstStyle/>
              <a:p>
                <a:endParaRPr lang="en-US"/>
              </a:p>
            </p:txBody>
          </p:sp>
          <p:sp>
            <p:nvSpPr>
              <p:cNvPr id="5145" name="Freeform 603"/>
              <p:cNvSpPr>
                <a:spLocks/>
              </p:cNvSpPr>
              <p:nvPr/>
            </p:nvSpPr>
            <p:spPr bwMode="gray">
              <a:xfrm>
                <a:off x="3102" y="2368"/>
                <a:ext cx="19" cy="16"/>
              </a:xfrm>
              <a:custGeom>
                <a:avLst/>
                <a:gdLst>
                  <a:gd name="T0" fmla="*/ 8 w 19"/>
                  <a:gd name="T1" fmla="*/ 0 h 16"/>
                  <a:gd name="T2" fmla="*/ 6 w 19"/>
                  <a:gd name="T3" fmla="*/ 16 h 16"/>
                  <a:gd name="T4" fmla="*/ 8 w 19"/>
                  <a:gd name="T5" fmla="*/ 0 h 16"/>
                  <a:gd name="T6" fmla="*/ 0 60000 65536"/>
                  <a:gd name="T7" fmla="*/ 0 60000 65536"/>
                  <a:gd name="T8" fmla="*/ 0 60000 65536"/>
                  <a:gd name="T9" fmla="*/ 0 w 19"/>
                  <a:gd name="T10" fmla="*/ 0 h 16"/>
                  <a:gd name="T11" fmla="*/ 19 w 19"/>
                  <a:gd name="T12" fmla="*/ 16 h 16"/>
                </a:gdLst>
                <a:ahLst/>
                <a:cxnLst>
                  <a:cxn ang="T6">
                    <a:pos x="T0" y="T1"/>
                  </a:cxn>
                  <a:cxn ang="T7">
                    <a:pos x="T2" y="T3"/>
                  </a:cxn>
                  <a:cxn ang="T8">
                    <a:pos x="T4" y="T5"/>
                  </a:cxn>
                </a:cxnLst>
                <a:rect l="T9" t="T10" r="T11" b="T12"/>
                <a:pathLst>
                  <a:path w="19" h="16">
                    <a:moveTo>
                      <a:pt x="8" y="0"/>
                    </a:moveTo>
                    <a:cubicBezTo>
                      <a:pt x="19" y="4"/>
                      <a:pt x="15" y="13"/>
                      <a:pt x="6" y="16"/>
                    </a:cubicBezTo>
                    <a:cubicBezTo>
                      <a:pt x="2" y="9"/>
                      <a:pt x="0" y="4"/>
                      <a:pt x="8" y="0"/>
                    </a:cubicBezTo>
                    <a:close/>
                  </a:path>
                </a:pathLst>
              </a:custGeom>
              <a:solidFill>
                <a:schemeClr val="accent1">
                  <a:alpha val="14902"/>
                </a:schemeClr>
              </a:solidFill>
              <a:ln w="9525">
                <a:noFill/>
                <a:round/>
                <a:headEnd/>
                <a:tailEnd/>
              </a:ln>
            </p:spPr>
            <p:txBody>
              <a:bodyPr wrap="none" anchor="ctr"/>
              <a:lstStyle/>
              <a:p>
                <a:endParaRPr lang="en-US"/>
              </a:p>
            </p:txBody>
          </p:sp>
          <p:sp>
            <p:nvSpPr>
              <p:cNvPr id="5146" name="Freeform 604"/>
              <p:cNvSpPr>
                <a:spLocks/>
              </p:cNvSpPr>
              <p:nvPr/>
            </p:nvSpPr>
            <p:spPr bwMode="gray">
              <a:xfrm>
                <a:off x="3103" y="2386"/>
                <a:ext cx="26" cy="12"/>
              </a:xfrm>
              <a:custGeom>
                <a:avLst/>
                <a:gdLst>
                  <a:gd name="T0" fmla="*/ 9 w 26"/>
                  <a:gd name="T1" fmla="*/ 0 h 12"/>
                  <a:gd name="T2" fmla="*/ 15 w 26"/>
                  <a:gd name="T3" fmla="*/ 12 h 12"/>
                  <a:gd name="T4" fmla="*/ 9 w 26"/>
                  <a:gd name="T5" fmla="*/ 10 h 12"/>
                  <a:gd name="T6" fmla="*/ 9 w 26"/>
                  <a:gd name="T7" fmla="*/ 0 h 12"/>
                  <a:gd name="T8" fmla="*/ 0 60000 65536"/>
                  <a:gd name="T9" fmla="*/ 0 60000 65536"/>
                  <a:gd name="T10" fmla="*/ 0 60000 65536"/>
                  <a:gd name="T11" fmla="*/ 0 60000 65536"/>
                  <a:gd name="T12" fmla="*/ 0 w 26"/>
                  <a:gd name="T13" fmla="*/ 0 h 12"/>
                  <a:gd name="T14" fmla="*/ 26 w 26"/>
                  <a:gd name="T15" fmla="*/ 12 h 12"/>
                </a:gdLst>
                <a:ahLst/>
                <a:cxnLst>
                  <a:cxn ang="T8">
                    <a:pos x="T0" y="T1"/>
                  </a:cxn>
                  <a:cxn ang="T9">
                    <a:pos x="T2" y="T3"/>
                  </a:cxn>
                  <a:cxn ang="T10">
                    <a:pos x="T4" y="T5"/>
                  </a:cxn>
                  <a:cxn ang="T11">
                    <a:pos x="T6" y="T7"/>
                  </a:cxn>
                </a:cxnLst>
                <a:rect l="T12" t="T13" r="T14" b="T15"/>
                <a:pathLst>
                  <a:path w="26" h="12">
                    <a:moveTo>
                      <a:pt x="9" y="0"/>
                    </a:moveTo>
                    <a:cubicBezTo>
                      <a:pt x="19" y="2"/>
                      <a:pt x="26" y="5"/>
                      <a:pt x="15" y="12"/>
                    </a:cubicBezTo>
                    <a:cubicBezTo>
                      <a:pt x="13" y="11"/>
                      <a:pt x="10" y="11"/>
                      <a:pt x="9" y="10"/>
                    </a:cubicBezTo>
                    <a:cubicBezTo>
                      <a:pt x="0" y="1"/>
                      <a:pt x="20" y="0"/>
                      <a:pt x="9" y="0"/>
                    </a:cubicBezTo>
                    <a:close/>
                  </a:path>
                </a:pathLst>
              </a:custGeom>
              <a:solidFill>
                <a:schemeClr val="accent1">
                  <a:alpha val="14902"/>
                </a:schemeClr>
              </a:solidFill>
              <a:ln w="9525">
                <a:noFill/>
                <a:round/>
                <a:headEnd/>
                <a:tailEnd/>
              </a:ln>
            </p:spPr>
            <p:txBody>
              <a:bodyPr wrap="none" anchor="ctr"/>
              <a:lstStyle/>
              <a:p>
                <a:endParaRPr lang="en-US"/>
              </a:p>
            </p:txBody>
          </p:sp>
          <p:sp>
            <p:nvSpPr>
              <p:cNvPr id="5147" name="Freeform 605"/>
              <p:cNvSpPr>
                <a:spLocks/>
              </p:cNvSpPr>
              <p:nvPr/>
            </p:nvSpPr>
            <p:spPr bwMode="gray">
              <a:xfrm>
                <a:off x="3123" y="2416"/>
                <a:ext cx="14" cy="14"/>
              </a:xfrm>
              <a:custGeom>
                <a:avLst/>
                <a:gdLst>
                  <a:gd name="T0" fmla="*/ 3 w 14"/>
                  <a:gd name="T1" fmla="*/ 6 h 14"/>
                  <a:gd name="T2" fmla="*/ 11 w 14"/>
                  <a:gd name="T3" fmla="*/ 14 h 14"/>
                  <a:gd name="T4" fmla="*/ 1 w 14"/>
                  <a:gd name="T5" fmla="*/ 12 h 14"/>
                  <a:gd name="T6" fmla="*/ 3 w 14"/>
                  <a:gd name="T7" fmla="*/ 6 h 14"/>
                  <a:gd name="T8" fmla="*/ 0 60000 65536"/>
                  <a:gd name="T9" fmla="*/ 0 60000 65536"/>
                  <a:gd name="T10" fmla="*/ 0 60000 65536"/>
                  <a:gd name="T11" fmla="*/ 0 60000 65536"/>
                  <a:gd name="T12" fmla="*/ 0 w 14"/>
                  <a:gd name="T13" fmla="*/ 0 h 14"/>
                  <a:gd name="T14" fmla="*/ 14 w 14"/>
                  <a:gd name="T15" fmla="*/ 14 h 14"/>
                </a:gdLst>
                <a:ahLst/>
                <a:cxnLst>
                  <a:cxn ang="T8">
                    <a:pos x="T0" y="T1"/>
                  </a:cxn>
                  <a:cxn ang="T9">
                    <a:pos x="T2" y="T3"/>
                  </a:cxn>
                  <a:cxn ang="T10">
                    <a:pos x="T4" y="T5"/>
                  </a:cxn>
                  <a:cxn ang="T11">
                    <a:pos x="T6" y="T7"/>
                  </a:cxn>
                </a:cxnLst>
                <a:rect l="T12" t="T13" r="T14" b="T15"/>
                <a:pathLst>
                  <a:path w="14" h="14">
                    <a:moveTo>
                      <a:pt x="3" y="6"/>
                    </a:moveTo>
                    <a:cubicBezTo>
                      <a:pt x="12" y="0"/>
                      <a:pt x="14" y="5"/>
                      <a:pt x="11" y="14"/>
                    </a:cubicBezTo>
                    <a:cubicBezTo>
                      <a:pt x="8" y="13"/>
                      <a:pt x="3" y="14"/>
                      <a:pt x="1" y="12"/>
                    </a:cubicBezTo>
                    <a:cubicBezTo>
                      <a:pt x="0" y="11"/>
                      <a:pt x="3" y="6"/>
                      <a:pt x="3" y="6"/>
                    </a:cubicBezTo>
                    <a:close/>
                  </a:path>
                </a:pathLst>
              </a:custGeom>
              <a:solidFill>
                <a:schemeClr val="accent1">
                  <a:alpha val="14902"/>
                </a:schemeClr>
              </a:solidFill>
              <a:ln w="9525">
                <a:noFill/>
                <a:round/>
                <a:headEnd/>
                <a:tailEnd/>
              </a:ln>
            </p:spPr>
            <p:txBody>
              <a:bodyPr wrap="none" anchor="ctr"/>
              <a:lstStyle/>
              <a:p>
                <a:endParaRPr lang="en-US"/>
              </a:p>
            </p:txBody>
          </p:sp>
          <p:sp>
            <p:nvSpPr>
              <p:cNvPr id="5148" name="Freeform 606"/>
              <p:cNvSpPr>
                <a:spLocks/>
              </p:cNvSpPr>
              <p:nvPr/>
            </p:nvSpPr>
            <p:spPr bwMode="gray">
              <a:xfrm>
                <a:off x="3357" y="2484"/>
                <a:ext cx="22" cy="20"/>
              </a:xfrm>
              <a:custGeom>
                <a:avLst/>
                <a:gdLst>
                  <a:gd name="T0" fmla="*/ 11 w 22"/>
                  <a:gd name="T1" fmla="*/ 0 h 20"/>
                  <a:gd name="T2" fmla="*/ 9 w 22"/>
                  <a:gd name="T3" fmla="*/ 20 h 20"/>
                  <a:gd name="T4" fmla="*/ 11 w 22"/>
                  <a:gd name="T5" fmla="*/ 0 h 20"/>
                  <a:gd name="T6" fmla="*/ 0 60000 65536"/>
                  <a:gd name="T7" fmla="*/ 0 60000 65536"/>
                  <a:gd name="T8" fmla="*/ 0 60000 65536"/>
                  <a:gd name="T9" fmla="*/ 0 w 22"/>
                  <a:gd name="T10" fmla="*/ 0 h 20"/>
                  <a:gd name="T11" fmla="*/ 22 w 22"/>
                  <a:gd name="T12" fmla="*/ 20 h 20"/>
                </a:gdLst>
                <a:ahLst/>
                <a:cxnLst>
                  <a:cxn ang="T6">
                    <a:pos x="T0" y="T1"/>
                  </a:cxn>
                  <a:cxn ang="T7">
                    <a:pos x="T2" y="T3"/>
                  </a:cxn>
                  <a:cxn ang="T8">
                    <a:pos x="T4" y="T5"/>
                  </a:cxn>
                </a:cxnLst>
                <a:rect l="T9" t="T10" r="T11" b="T12"/>
                <a:pathLst>
                  <a:path w="22" h="20">
                    <a:moveTo>
                      <a:pt x="11" y="0"/>
                    </a:moveTo>
                    <a:cubicBezTo>
                      <a:pt x="14" y="9"/>
                      <a:pt x="22" y="16"/>
                      <a:pt x="9" y="20"/>
                    </a:cubicBezTo>
                    <a:cubicBezTo>
                      <a:pt x="0" y="11"/>
                      <a:pt x="4" y="10"/>
                      <a:pt x="11" y="0"/>
                    </a:cubicBezTo>
                    <a:close/>
                  </a:path>
                </a:pathLst>
              </a:custGeom>
              <a:solidFill>
                <a:schemeClr val="accent1">
                  <a:alpha val="14902"/>
                </a:schemeClr>
              </a:solidFill>
              <a:ln w="9525">
                <a:noFill/>
                <a:round/>
                <a:headEnd/>
                <a:tailEnd/>
              </a:ln>
            </p:spPr>
            <p:txBody>
              <a:bodyPr wrap="none" anchor="ctr"/>
              <a:lstStyle/>
              <a:p>
                <a:endParaRPr lang="en-US"/>
              </a:p>
            </p:txBody>
          </p:sp>
          <p:sp>
            <p:nvSpPr>
              <p:cNvPr id="5149" name="Freeform 607"/>
              <p:cNvSpPr>
                <a:spLocks/>
              </p:cNvSpPr>
              <p:nvPr/>
            </p:nvSpPr>
            <p:spPr bwMode="gray">
              <a:xfrm>
                <a:off x="3266" y="2402"/>
                <a:ext cx="22" cy="25"/>
              </a:xfrm>
              <a:custGeom>
                <a:avLst/>
                <a:gdLst>
                  <a:gd name="T0" fmla="*/ 2 w 22"/>
                  <a:gd name="T1" fmla="*/ 6 h 25"/>
                  <a:gd name="T2" fmla="*/ 22 w 22"/>
                  <a:gd name="T3" fmla="*/ 10 h 25"/>
                  <a:gd name="T4" fmla="*/ 2 w 22"/>
                  <a:gd name="T5" fmla="*/ 20 h 25"/>
                  <a:gd name="T6" fmla="*/ 2 w 22"/>
                  <a:gd name="T7" fmla="*/ 6 h 25"/>
                  <a:gd name="T8" fmla="*/ 0 60000 65536"/>
                  <a:gd name="T9" fmla="*/ 0 60000 65536"/>
                  <a:gd name="T10" fmla="*/ 0 60000 65536"/>
                  <a:gd name="T11" fmla="*/ 0 60000 65536"/>
                  <a:gd name="T12" fmla="*/ 0 w 22"/>
                  <a:gd name="T13" fmla="*/ 0 h 25"/>
                  <a:gd name="T14" fmla="*/ 22 w 22"/>
                  <a:gd name="T15" fmla="*/ 25 h 25"/>
                </a:gdLst>
                <a:ahLst/>
                <a:cxnLst>
                  <a:cxn ang="T8">
                    <a:pos x="T0" y="T1"/>
                  </a:cxn>
                  <a:cxn ang="T9">
                    <a:pos x="T2" y="T3"/>
                  </a:cxn>
                  <a:cxn ang="T10">
                    <a:pos x="T4" y="T5"/>
                  </a:cxn>
                  <a:cxn ang="T11">
                    <a:pos x="T6" y="T7"/>
                  </a:cxn>
                </a:cxnLst>
                <a:rect l="T12" t="T13" r="T14" b="T15"/>
                <a:pathLst>
                  <a:path w="22" h="25">
                    <a:moveTo>
                      <a:pt x="2" y="6"/>
                    </a:moveTo>
                    <a:cubicBezTo>
                      <a:pt x="11" y="0"/>
                      <a:pt x="16" y="1"/>
                      <a:pt x="22" y="10"/>
                    </a:cubicBezTo>
                    <a:cubicBezTo>
                      <a:pt x="19" y="25"/>
                      <a:pt x="16" y="22"/>
                      <a:pt x="2" y="20"/>
                    </a:cubicBezTo>
                    <a:cubicBezTo>
                      <a:pt x="0" y="13"/>
                      <a:pt x="2" y="13"/>
                      <a:pt x="2" y="6"/>
                    </a:cubicBezTo>
                    <a:close/>
                  </a:path>
                </a:pathLst>
              </a:custGeom>
              <a:solidFill>
                <a:schemeClr val="accent1">
                  <a:alpha val="14902"/>
                </a:schemeClr>
              </a:solidFill>
              <a:ln w="9525">
                <a:noFill/>
                <a:round/>
                <a:headEnd/>
                <a:tailEnd/>
              </a:ln>
            </p:spPr>
            <p:txBody>
              <a:bodyPr wrap="none" anchor="ctr"/>
              <a:lstStyle/>
              <a:p>
                <a:endParaRPr lang="en-US"/>
              </a:p>
            </p:txBody>
          </p:sp>
          <p:sp>
            <p:nvSpPr>
              <p:cNvPr id="5150" name="Freeform 608"/>
              <p:cNvSpPr>
                <a:spLocks/>
              </p:cNvSpPr>
              <p:nvPr/>
            </p:nvSpPr>
            <p:spPr bwMode="gray">
              <a:xfrm>
                <a:off x="3284" y="2382"/>
                <a:ext cx="20" cy="18"/>
              </a:xfrm>
              <a:custGeom>
                <a:avLst/>
                <a:gdLst>
                  <a:gd name="T0" fmla="*/ 6 w 20"/>
                  <a:gd name="T1" fmla="*/ 18 h 18"/>
                  <a:gd name="T2" fmla="*/ 10 w 20"/>
                  <a:gd name="T3" fmla="*/ 0 h 18"/>
                  <a:gd name="T4" fmla="*/ 12 w 20"/>
                  <a:gd name="T5" fmla="*/ 18 h 18"/>
                  <a:gd name="T6" fmla="*/ 6 w 20"/>
                  <a:gd name="T7" fmla="*/ 18 h 18"/>
                  <a:gd name="T8" fmla="*/ 0 60000 65536"/>
                  <a:gd name="T9" fmla="*/ 0 60000 65536"/>
                  <a:gd name="T10" fmla="*/ 0 60000 65536"/>
                  <a:gd name="T11" fmla="*/ 0 60000 65536"/>
                  <a:gd name="T12" fmla="*/ 0 w 20"/>
                  <a:gd name="T13" fmla="*/ 0 h 18"/>
                  <a:gd name="T14" fmla="*/ 20 w 20"/>
                  <a:gd name="T15" fmla="*/ 18 h 18"/>
                </a:gdLst>
                <a:ahLst/>
                <a:cxnLst>
                  <a:cxn ang="T8">
                    <a:pos x="T0" y="T1"/>
                  </a:cxn>
                  <a:cxn ang="T9">
                    <a:pos x="T2" y="T3"/>
                  </a:cxn>
                  <a:cxn ang="T10">
                    <a:pos x="T4" y="T5"/>
                  </a:cxn>
                  <a:cxn ang="T11">
                    <a:pos x="T6" y="T7"/>
                  </a:cxn>
                </a:cxnLst>
                <a:rect l="T12" t="T13" r="T14" b="T15"/>
                <a:pathLst>
                  <a:path w="20" h="18">
                    <a:moveTo>
                      <a:pt x="6" y="18"/>
                    </a:moveTo>
                    <a:cubicBezTo>
                      <a:pt x="1" y="10"/>
                      <a:pt x="0" y="3"/>
                      <a:pt x="10" y="0"/>
                    </a:cubicBezTo>
                    <a:cubicBezTo>
                      <a:pt x="20" y="3"/>
                      <a:pt x="15" y="10"/>
                      <a:pt x="12" y="18"/>
                    </a:cubicBezTo>
                    <a:cubicBezTo>
                      <a:pt x="5" y="16"/>
                      <a:pt x="6" y="14"/>
                      <a:pt x="6" y="18"/>
                    </a:cubicBezTo>
                    <a:close/>
                  </a:path>
                </a:pathLst>
              </a:custGeom>
              <a:solidFill>
                <a:schemeClr val="accent1">
                  <a:alpha val="14902"/>
                </a:schemeClr>
              </a:solidFill>
              <a:ln w="9525">
                <a:noFill/>
                <a:round/>
                <a:headEnd/>
                <a:tailEnd/>
              </a:ln>
            </p:spPr>
            <p:txBody>
              <a:bodyPr wrap="none" anchor="ctr"/>
              <a:lstStyle/>
              <a:p>
                <a:endParaRPr lang="en-US"/>
              </a:p>
            </p:txBody>
          </p:sp>
          <p:sp>
            <p:nvSpPr>
              <p:cNvPr id="5151" name="Freeform 609"/>
              <p:cNvSpPr>
                <a:spLocks/>
              </p:cNvSpPr>
              <p:nvPr/>
            </p:nvSpPr>
            <p:spPr bwMode="gray">
              <a:xfrm>
                <a:off x="3249" y="2239"/>
                <a:ext cx="15" cy="23"/>
              </a:xfrm>
              <a:custGeom>
                <a:avLst/>
                <a:gdLst>
                  <a:gd name="T0" fmla="*/ 5 w 15"/>
                  <a:gd name="T1" fmla="*/ 11 h 23"/>
                  <a:gd name="T2" fmla="*/ 15 w 15"/>
                  <a:gd name="T3" fmla="*/ 5 h 23"/>
                  <a:gd name="T4" fmla="*/ 13 w 15"/>
                  <a:gd name="T5" fmla="*/ 17 h 23"/>
                  <a:gd name="T6" fmla="*/ 5 w 15"/>
                  <a:gd name="T7" fmla="*/ 11 h 23"/>
                  <a:gd name="T8" fmla="*/ 0 60000 65536"/>
                  <a:gd name="T9" fmla="*/ 0 60000 65536"/>
                  <a:gd name="T10" fmla="*/ 0 60000 65536"/>
                  <a:gd name="T11" fmla="*/ 0 60000 65536"/>
                  <a:gd name="T12" fmla="*/ 0 w 15"/>
                  <a:gd name="T13" fmla="*/ 0 h 23"/>
                  <a:gd name="T14" fmla="*/ 15 w 15"/>
                  <a:gd name="T15" fmla="*/ 23 h 23"/>
                </a:gdLst>
                <a:ahLst/>
                <a:cxnLst>
                  <a:cxn ang="T8">
                    <a:pos x="T0" y="T1"/>
                  </a:cxn>
                  <a:cxn ang="T9">
                    <a:pos x="T2" y="T3"/>
                  </a:cxn>
                  <a:cxn ang="T10">
                    <a:pos x="T4" y="T5"/>
                  </a:cxn>
                  <a:cxn ang="T11">
                    <a:pos x="T6" y="T7"/>
                  </a:cxn>
                </a:cxnLst>
                <a:rect l="T12" t="T13" r="T14" b="T15"/>
                <a:pathLst>
                  <a:path w="15" h="23">
                    <a:moveTo>
                      <a:pt x="5" y="11"/>
                    </a:moveTo>
                    <a:cubicBezTo>
                      <a:pt x="2" y="1"/>
                      <a:pt x="7" y="0"/>
                      <a:pt x="15" y="5"/>
                    </a:cubicBezTo>
                    <a:cubicBezTo>
                      <a:pt x="14" y="9"/>
                      <a:pt x="15" y="13"/>
                      <a:pt x="13" y="17"/>
                    </a:cubicBezTo>
                    <a:cubicBezTo>
                      <a:pt x="9" y="23"/>
                      <a:pt x="0" y="16"/>
                      <a:pt x="5" y="11"/>
                    </a:cubicBezTo>
                    <a:close/>
                  </a:path>
                </a:pathLst>
              </a:custGeom>
              <a:solidFill>
                <a:schemeClr val="accent1">
                  <a:alpha val="14902"/>
                </a:schemeClr>
              </a:solidFill>
              <a:ln w="9525">
                <a:noFill/>
                <a:round/>
                <a:headEnd/>
                <a:tailEnd/>
              </a:ln>
            </p:spPr>
            <p:txBody>
              <a:bodyPr wrap="none" anchor="ctr"/>
              <a:lstStyle/>
              <a:p>
                <a:endParaRPr lang="en-US"/>
              </a:p>
            </p:txBody>
          </p:sp>
          <p:sp>
            <p:nvSpPr>
              <p:cNvPr id="5152" name="Freeform 610"/>
              <p:cNvSpPr>
                <a:spLocks/>
              </p:cNvSpPr>
              <p:nvPr/>
            </p:nvSpPr>
            <p:spPr bwMode="gray">
              <a:xfrm>
                <a:off x="3425" y="2319"/>
                <a:ext cx="20" cy="23"/>
              </a:xfrm>
              <a:custGeom>
                <a:avLst/>
                <a:gdLst>
                  <a:gd name="T0" fmla="*/ 3 w 20"/>
                  <a:gd name="T1" fmla="*/ 13 h 23"/>
                  <a:gd name="T2" fmla="*/ 11 w 20"/>
                  <a:gd name="T3" fmla="*/ 3 h 23"/>
                  <a:gd name="T4" fmla="*/ 7 w 20"/>
                  <a:gd name="T5" fmla="*/ 19 h 23"/>
                  <a:gd name="T6" fmla="*/ 3 w 20"/>
                  <a:gd name="T7" fmla="*/ 13 h 23"/>
                  <a:gd name="T8" fmla="*/ 0 60000 65536"/>
                  <a:gd name="T9" fmla="*/ 0 60000 65536"/>
                  <a:gd name="T10" fmla="*/ 0 60000 65536"/>
                  <a:gd name="T11" fmla="*/ 0 60000 65536"/>
                  <a:gd name="T12" fmla="*/ 0 w 20"/>
                  <a:gd name="T13" fmla="*/ 0 h 23"/>
                  <a:gd name="T14" fmla="*/ 20 w 20"/>
                  <a:gd name="T15" fmla="*/ 23 h 23"/>
                </a:gdLst>
                <a:ahLst/>
                <a:cxnLst>
                  <a:cxn ang="T8">
                    <a:pos x="T0" y="T1"/>
                  </a:cxn>
                  <a:cxn ang="T9">
                    <a:pos x="T2" y="T3"/>
                  </a:cxn>
                  <a:cxn ang="T10">
                    <a:pos x="T4" y="T5"/>
                  </a:cxn>
                  <a:cxn ang="T11">
                    <a:pos x="T6" y="T7"/>
                  </a:cxn>
                </a:cxnLst>
                <a:rect l="T12" t="T13" r="T14" b="T15"/>
                <a:pathLst>
                  <a:path w="20" h="23">
                    <a:moveTo>
                      <a:pt x="3" y="13"/>
                    </a:moveTo>
                    <a:cubicBezTo>
                      <a:pt x="0" y="5"/>
                      <a:pt x="2" y="0"/>
                      <a:pt x="11" y="3"/>
                    </a:cubicBezTo>
                    <a:cubicBezTo>
                      <a:pt x="16" y="10"/>
                      <a:pt x="20" y="23"/>
                      <a:pt x="7" y="19"/>
                    </a:cubicBezTo>
                    <a:cubicBezTo>
                      <a:pt x="6" y="17"/>
                      <a:pt x="3" y="13"/>
                      <a:pt x="3" y="13"/>
                    </a:cubicBezTo>
                    <a:close/>
                  </a:path>
                </a:pathLst>
              </a:custGeom>
              <a:solidFill>
                <a:schemeClr val="accent1">
                  <a:alpha val="14902"/>
                </a:schemeClr>
              </a:solidFill>
              <a:ln w="9525">
                <a:noFill/>
                <a:round/>
                <a:headEnd/>
                <a:tailEnd/>
              </a:ln>
            </p:spPr>
            <p:txBody>
              <a:bodyPr wrap="none" anchor="ctr"/>
              <a:lstStyle/>
              <a:p>
                <a:endParaRPr lang="en-US"/>
              </a:p>
            </p:txBody>
          </p:sp>
          <p:sp>
            <p:nvSpPr>
              <p:cNvPr id="5153" name="Freeform 611"/>
              <p:cNvSpPr>
                <a:spLocks/>
              </p:cNvSpPr>
              <p:nvPr/>
            </p:nvSpPr>
            <p:spPr bwMode="gray">
              <a:xfrm>
                <a:off x="2928" y="2187"/>
                <a:ext cx="30" cy="42"/>
              </a:xfrm>
              <a:custGeom>
                <a:avLst/>
                <a:gdLst>
                  <a:gd name="T0" fmla="*/ 16 w 30"/>
                  <a:gd name="T1" fmla="*/ 33 h 42"/>
                  <a:gd name="T2" fmla="*/ 8 w 30"/>
                  <a:gd name="T3" fmla="*/ 21 h 42"/>
                  <a:gd name="T4" fmla="*/ 0 w 30"/>
                  <a:gd name="T5" fmla="*/ 9 h 42"/>
                  <a:gd name="T6" fmla="*/ 16 w 30"/>
                  <a:gd name="T7" fmla="*/ 3 h 42"/>
                  <a:gd name="T8" fmla="*/ 30 w 30"/>
                  <a:gd name="T9" fmla="*/ 23 h 42"/>
                  <a:gd name="T10" fmla="*/ 28 w 30"/>
                  <a:gd name="T11" fmla="*/ 31 h 42"/>
                  <a:gd name="T12" fmla="*/ 16 w 30"/>
                  <a:gd name="T13" fmla="*/ 33 h 42"/>
                  <a:gd name="T14" fmla="*/ 0 60000 65536"/>
                  <a:gd name="T15" fmla="*/ 0 60000 65536"/>
                  <a:gd name="T16" fmla="*/ 0 60000 65536"/>
                  <a:gd name="T17" fmla="*/ 0 60000 65536"/>
                  <a:gd name="T18" fmla="*/ 0 60000 65536"/>
                  <a:gd name="T19" fmla="*/ 0 60000 65536"/>
                  <a:gd name="T20" fmla="*/ 0 60000 65536"/>
                  <a:gd name="T21" fmla="*/ 0 w 30"/>
                  <a:gd name="T22" fmla="*/ 0 h 42"/>
                  <a:gd name="T23" fmla="*/ 30 w 30"/>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42">
                    <a:moveTo>
                      <a:pt x="16" y="33"/>
                    </a:moveTo>
                    <a:cubicBezTo>
                      <a:pt x="3" y="20"/>
                      <a:pt x="15" y="34"/>
                      <a:pt x="8" y="21"/>
                    </a:cubicBezTo>
                    <a:cubicBezTo>
                      <a:pt x="6" y="17"/>
                      <a:pt x="0" y="9"/>
                      <a:pt x="0" y="9"/>
                    </a:cubicBezTo>
                    <a:cubicBezTo>
                      <a:pt x="5" y="1"/>
                      <a:pt x="7" y="0"/>
                      <a:pt x="16" y="3"/>
                    </a:cubicBezTo>
                    <a:cubicBezTo>
                      <a:pt x="25" y="16"/>
                      <a:pt x="10" y="16"/>
                      <a:pt x="30" y="23"/>
                    </a:cubicBezTo>
                    <a:cubicBezTo>
                      <a:pt x="29" y="26"/>
                      <a:pt x="30" y="29"/>
                      <a:pt x="28" y="31"/>
                    </a:cubicBezTo>
                    <a:cubicBezTo>
                      <a:pt x="15" y="42"/>
                      <a:pt x="16" y="38"/>
                      <a:pt x="16" y="33"/>
                    </a:cubicBezTo>
                    <a:close/>
                  </a:path>
                </a:pathLst>
              </a:custGeom>
              <a:solidFill>
                <a:schemeClr val="accent1">
                  <a:alpha val="14902"/>
                </a:schemeClr>
              </a:solidFill>
              <a:ln w="9525">
                <a:noFill/>
                <a:round/>
                <a:headEnd/>
                <a:tailEnd/>
              </a:ln>
            </p:spPr>
            <p:txBody>
              <a:bodyPr wrap="none" anchor="ctr"/>
              <a:lstStyle/>
              <a:p>
                <a:endParaRPr lang="en-US"/>
              </a:p>
            </p:txBody>
          </p:sp>
          <p:sp>
            <p:nvSpPr>
              <p:cNvPr id="5154" name="Freeform 612"/>
              <p:cNvSpPr>
                <a:spLocks/>
              </p:cNvSpPr>
              <p:nvPr/>
            </p:nvSpPr>
            <p:spPr bwMode="gray">
              <a:xfrm>
                <a:off x="2569" y="2226"/>
                <a:ext cx="25" cy="16"/>
              </a:xfrm>
              <a:custGeom>
                <a:avLst/>
                <a:gdLst>
                  <a:gd name="T0" fmla="*/ 15 w 25"/>
                  <a:gd name="T1" fmla="*/ 16 h 16"/>
                  <a:gd name="T2" fmla="*/ 3 w 25"/>
                  <a:gd name="T3" fmla="*/ 8 h 16"/>
                  <a:gd name="T4" fmla="*/ 15 w 25"/>
                  <a:gd name="T5" fmla="*/ 0 h 16"/>
                  <a:gd name="T6" fmla="*/ 15 w 25"/>
                  <a:gd name="T7" fmla="*/ 16 h 16"/>
                  <a:gd name="T8" fmla="*/ 0 60000 65536"/>
                  <a:gd name="T9" fmla="*/ 0 60000 65536"/>
                  <a:gd name="T10" fmla="*/ 0 60000 65536"/>
                  <a:gd name="T11" fmla="*/ 0 60000 65536"/>
                  <a:gd name="T12" fmla="*/ 0 w 25"/>
                  <a:gd name="T13" fmla="*/ 0 h 16"/>
                  <a:gd name="T14" fmla="*/ 25 w 25"/>
                  <a:gd name="T15" fmla="*/ 16 h 16"/>
                </a:gdLst>
                <a:ahLst/>
                <a:cxnLst>
                  <a:cxn ang="T8">
                    <a:pos x="T0" y="T1"/>
                  </a:cxn>
                  <a:cxn ang="T9">
                    <a:pos x="T2" y="T3"/>
                  </a:cxn>
                  <a:cxn ang="T10">
                    <a:pos x="T4" y="T5"/>
                  </a:cxn>
                  <a:cxn ang="T11">
                    <a:pos x="T6" y="T7"/>
                  </a:cxn>
                </a:cxnLst>
                <a:rect l="T12" t="T13" r="T14" b="T15"/>
                <a:pathLst>
                  <a:path w="25" h="16">
                    <a:moveTo>
                      <a:pt x="15" y="16"/>
                    </a:moveTo>
                    <a:cubicBezTo>
                      <a:pt x="10" y="15"/>
                      <a:pt x="0" y="12"/>
                      <a:pt x="3" y="8"/>
                    </a:cubicBezTo>
                    <a:cubicBezTo>
                      <a:pt x="6" y="4"/>
                      <a:pt x="15" y="0"/>
                      <a:pt x="15" y="0"/>
                    </a:cubicBezTo>
                    <a:cubicBezTo>
                      <a:pt x="17" y="3"/>
                      <a:pt x="25" y="16"/>
                      <a:pt x="15" y="16"/>
                    </a:cubicBezTo>
                    <a:close/>
                  </a:path>
                </a:pathLst>
              </a:custGeom>
              <a:solidFill>
                <a:schemeClr val="accent1">
                  <a:alpha val="14902"/>
                </a:schemeClr>
              </a:solidFill>
              <a:ln w="9525">
                <a:noFill/>
                <a:round/>
                <a:headEnd/>
                <a:tailEnd/>
              </a:ln>
            </p:spPr>
            <p:txBody>
              <a:bodyPr wrap="none" anchor="ctr"/>
              <a:lstStyle/>
              <a:p>
                <a:endParaRPr lang="en-US"/>
              </a:p>
            </p:txBody>
          </p:sp>
          <p:sp>
            <p:nvSpPr>
              <p:cNvPr id="5155" name="Freeform 613"/>
              <p:cNvSpPr>
                <a:spLocks/>
              </p:cNvSpPr>
              <p:nvPr/>
            </p:nvSpPr>
            <p:spPr bwMode="gray">
              <a:xfrm>
                <a:off x="2462" y="2246"/>
                <a:ext cx="65" cy="46"/>
              </a:xfrm>
              <a:custGeom>
                <a:avLst/>
                <a:gdLst>
                  <a:gd name="T0" fmla="*/ 14 w 65"/>
                  <a:gd name="T1" fmla="*/ 24 h 46"/>
                  <a:gd name="T2" fmla="*/ 30 w 65"/>
                  <a:gd name="T3" fmla="*/ 4 h 46"/>
                  <a:gd name="T4" fmla="*/ 42 w 65"/>
                  <a:gd name="T5" fmla="*/ 0 h 46"/>
                  <a:gd name="T6" fmla="*/ 58 w 65"/>
                  <a:gd name="T7" fmla="*/ 12 h 46"/>
                  <a:gd name="T8" fmla="*/ 32 w 65"/>
                  <a:gd name="T9" fmla="*/ 26 h 46"/>
                  <a:gd name="T10" fmla="*/ 12 w 65"/>
                  <a:gd name="T11" fmla="*/ 46 h 46"/>
                  <a:gd name="T12" fmla="*/ 8 w 65"/>
                  <a:gd name="T13" fmla="*/ 20 h 46"/>
                  <a:gd name="T14" fmla="*/ 12 w 65"/>
                  <a:gd name="T15" fmla="*/ 14 h 46"/>
                  <a:gd name="T16" fmla="*/ 14 w 65"/>
                  <a:gd name="T17" fmla="*/ 24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46"/>
                  <a:gd name="T29" fmla="*/ 65 w 65"/>
                  <a:gd name="T30" fmla="*/ 46 h 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46">
                    <a:moveTo>
                      <a:pt x="14" y="24"/>
                    </a:moveTo>
                    <a:cubicBezTo>
                      <a:pt x="18" y="13"/>
                      <a:pt x="16" y="9"/>
                      <a:pt x="30" y="4"/>
                    </a:cubicBezTo>
                    <a:cubicBezTo>
                      <a:pt x="34" y="3"/>
                      <a:pt x="42" y="0"/>
                      <a:pt x="42" y="0"/>
                    </a:cubicBezTo>
                    <a:cubicBezTo>
                      <a:pt x="50" y="1"/>
                      <a:pt x="65" y="0"/>
                      <a:pt x="58" y="12"/>
                    </a:cubicBezTo>
                    <a:cubicBezTo>
                      <a:pt x="53" y="21"/>
                      <a:pt x="40" y="21"/>
                      <a:pt x="32" y="26"/>
                    </a:cubicBezTo>
                    <a:cubicBezTo>
                      <a:pt x="26" y="35"/>
                      <a:pt x="23" y="42"/>
                      <a:pt x="12" y="46"/>
                    </a:cubicBezTo>
                    <a:cubicBezTo>
                      <a:pt x="0" y="42"/>
                      <a:pt x="5" y="30"/>
                      <a:pt x="8" y="20"/>
                    </a:cubicBezTo>
                    <a:cubicBezTo>
                      <a:pt x="9" y="18"/>
                      <a:pt x="10" y="13"/>
                      <a:pt x="12" y="14"/>
                    </a:cubicBezTo>
                    <a:cubicBezTo>
                      <a:pt x="15" y="16"/>
                      <a:pt x="13" y="21"/>
                      <a:pt x="14"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56" name="Freeform 614"/>
              <p:cNvSpPr>
                <a:spLocks/>
              </p:cNvSpPr>
              <p:nvPr/>
            </p:nvSpPr>
            <p:spPr bwMode="gray">
              <a:xfrm>
                <a:off x="2392" y="2241"/>
                <a:ext cx="69" cy="47"/>
              </a:xfrm>
              <a:custGeom>
                <a:avLst/>
                <a:gdLst>
                  <a:gd name="T0" fmla="*/ 0 w 69"/>
                  <a:gd name="T1" fmla="*/ 31 h 47"/>
                  <a:gd name="T2" fmla="*/ 18 w 69"/>
                  <a:gd name="T3" fmla="*/ 25 h 47"/>
                  <a:gd name="T4" fmla="*/ 52 w 69"/>
                  <a:gd name="T5" fmla="*/ 1 h 47"/>
                  <a:gd name="T6" fmla="*/ 64 w 69"/>
                  <a:gd name="T7" fmla="*/ 3 h 47"/>
                  <a:gd name="T8" fmla="*/ 50 w 69"/>
                  <a:gd name="T9" fmla="*/ 19 h 47"/>
                  <a:gd name="T10" fmla="*/ 28 w 69"/>
                  <a:gd name="T11" fmla="*/ 33 h 47"/>
                  <a:gd name="T12" fmla="*/ 22 w 69"/>
                  <a:gd name="T13" fmla="*/ 47 h 47"/>
                  <a:gd name="T14" fmla="*/ 16 w 69"/>
                  <a:gd name="T15" fmla="*/ 45 h 47"/>
                  <a:gd name="T16" fmla="*/ 12 w 69"/>
                  <a:gd name="T17" fmla="*/ 39 h 47"/>
                  <a:gd name="T18" fmla="*/ 0 w 69"/>
                  <a:gd name="T19" fmla="*/ 35 h 47"/>
                  <a:gd name="T20" fmla="*/ 0 w 69"/>
                  <a:gd name="T21" fmla="*/ 31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9"/>
                  <a:gd name="T34" fmla="*/ 0 h 47"/>
                  <a:gd name="T35" fmla="*/ 69 w 69"/>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9" h="47">
                    <a:moveTo>
                      <a:pt x="0" y="31"/>
                    </a:moveTo>
                    <a:cubicBezTo>
                      <a:pt x="7" y="24"/>
                      <a:pt x="9" y="22"/>
                      <a:pt x="18" y="25"/>
                    </a:cubicBezTo>
                    <a:cubicBezTo>
                      <a:pt x="25" y="4"/>
                      <a:pt x="36" y="12"/>
                      <a:pt x="52" y="1"/>
                    </a:cubicBezTo>
                    <a:cubicBezTo>
                      <a:pt x="56" y="2"/>
                      <a:pt x="61" y="0"/>
                      <a:pt x="64" y="3"/>
                    </a:cubicBezTo>
                    <a:cubicBezTo>
                      <a:pt x="69" y="8"/>
                      <a:pt x="50" y="19"/>
                      <a:pt x="50" y="19"/>
                    </a:cubicBezTo>
                    <a:cubicBezTo>
                      <a:pt x="46" y="31"/>
                      <a:pt x="35" y="22"/>
                      <a:pt x="28" y="33"/>
                    </a:cubicBezTo>
                    <a:cubicBezTo>
                      <a:pt x="31" y="41"/>
                      <a:pt x="31" y="44"/>
                      <a:pt x="22" y="47"/>
                    </a:cubicBezTo>
                    <a:cubicBezTo>
                      <a:pt x="20" y="46"/>
                      <a:pt x="18" y="46"/>
                      <a:pt x="16" y="45"/>
                    </a:cubicBezTo>
                    <a:cubicBezTo>
                      <a:pt x="14" y="43"/>
                      <a:pt x="14" y="40"/>
                      <a:pt x="12" y="39"/>
                    </a:cubicBezTo>
                    <a:cubicBezTo>
                      <a:pt x="8" y="37"/>
                      <a:pt x="0" y="35"/>
                      <a:pt x="0" y="35"/>
                    </a:cubicBezTo>
                    <a:cubicBezTo>
                      <a:pt x="2" y="26"/>
                      <a:pt x="3" y="25"/>
                      <a:pt x="0" y="31"/>
                    </a:cubicBezTo>
                    <a:close/>
                  </a:path>
                </a:pathLst>
              </a:custGeom>
              <a:solidFill>
                <a:schemeClr val="accent1">
                  <a:alpha val="14902"/>
                </a:schemeClr>
              </a:solidFill>
              <a:ln w="9525">
                <a:noFill/>
                <a:round/>
                <a:headEnd/>
                <a:tailEnd/>
              </a:ln>
            </p:spPr>
            <p:txBody>
              <a:bodyPr wrap="none" anchor="ctr"/>
              <a:lstStyle/>
              <a:p>
                <a:endParaRPr lang="en-US"/>
              </a:p>
            </p:txBody>
          </p:sp>
          <p:sp>
            <p:nvSpPr>
              <p:cNvPr id="5157" name="Freeform 615"/>
              <p:cNvSpPr>
                <a:spLocks/>
              </p:cNvSpPr>
              <p:nvPr/>
            </p:nvSpPr>
            <p:spPr bwMode="gray">
              <a:xfrm>
                <a:off x="2024" y="1982"/>
                <a:ext cx="355" cy="277"/>
              </a:xfrm>
              <a:custGeom>
                <a:avLst/>
                <a:gdLst>
                  <a:gd name="T0" fmla="*/ 10 w 355"/>
                  <a:gd name="T1" fmla="*/ 4 h 277"/>
                  <a:gd name="T2" fmla="*/ 36 w 355"/>
                  <a:gd name="T3" fmla="*/ 18 h 277"/>
                  <a:gd name="T4" fmla="*/ 46 w 355"/>
                  <a:gd name="T5" fmla="*/ 30 h 277"/>
                  <a:gd name="T6" fmla="*/ 76 w 355"/>
                  <a:gd name="T7" fmla="*/ 52 h 277"/>
                  <a:gd name="T8" fmla="*/ 92 w 355"/>
                  <a:gd name="T9" fmla="*/ 66 h 277"/>
                  <a:gd name="T10" fmla="*/ 122 w 355"/>
                  <a:gd name="T11" fmla="*/ 98 h 277"/>
                  <a:gd name="T12" fmla="*/ 136 w 355"/>
                  <a:gd name="T13" fmla="*/ 128 h 277"/>
                  <a:gd name="T14" fmla="*/ 148 w 355"/>
                  <a:gd name="T15" fmla="*/ 132 h 277"/>
                  <a:gd name="T16" fmla="*/ 154 w 355"/>
                  <a:gd name="T17" fmla="*/ 150 h 277"/>
                  <a:gd name="T18" fmla="*/ 176 w 355"/>
                  <a:gd name="T19" fmla="*/ 152 h 277"/>
                  <a:gd name="T20" fmla="*/ 170 w 355"/>
                  <a:gd name="T21" fmla="*/ 196 h 277"/>
                  <a:gd name="T22" fmla="*/ 180 w 355"/>
                  <a:gd name="T23" fmla="*/ 224 h 277"/>
                  <a:gd name="T24" fmla="*/ 198 w 355"/>
                  <a:gd name="T25" fmla="*/ 232 h 277"/>
                  <a:gd name="T26" fmla="*/ 216 w 355"/>
                  <a:gd name="T27" fmla="*/ 234 h 277"/>
                  <a:gd name="T28" fmla="*/ 236 w 355"/>
                  <a:gd name="T29" fmla="*/ 242 h 277"/>
                  <a:gd name="T30" fmla="*/ 254 w 355"/>
                  <a:gd name="T31" fmla="*/ 236 h 277"/>
                  <a:gd name="T32" fmla="*/ 272 w 355"/>
                  <a:gd name="T33" fmla="*/ 248 h 277"/>
                  <a:gd name="T34" fmla="*/ 296 w 355"/>
                  <a:gd name="T35" fmla="*/ 256 h 277"/>
                  <a:gd name="T36" fmla="*/ 314 w 355"/>
                  <a:gd name="T37" fmla="*/ 264 h 277"/>
                  <a:gd name="T38" fmla="*/ 352 w 355"/>
                  <a:gd name="T39" fmla="*/ 266 h 277"/>
                  <a:gd name="T40" fmla="*/ 342 w 355"/>
                  <a:gd name="T41" fmla="*/ 274 h 277"/>
                  <a:gd name="T42" fmla="*/ 322 w 355"/>
                  <a:gd name="T43" fmla="*/ 272 h 277"/>
                  <a:gd name="T44" fmla="*/ 300 w 355"/>
                  <a:gd name="T45" fmla="*/ 270 h 277"/>
                  <a:gd name="T46" fmla="*/ 288 w 355"/>
                  <a:gd name="T47" fmla="*/ 266 h 277"/>
                  <a:gd name="T48" fmla="*/ 252 w 355"/>
                  <a:gd name="T49" fmla="*/ 264 h 277"/>
                  <a:gd name="T50" fmla="*/ 234 w 355"/>
                  <a:gd name="T51" fmla="*/ 260 h 277"/>
                  <a:gd name="T52" fmla="*/ 172 w 355"/>
                  <a:gd name="T53" fmla="*/ 242 h 277"/>
                  <a:gd name="T54" fmla="*/ 160 w 355"/>
                  <a:gd name="T55" fmla="*/ 216 h 277"/>
                  <a:gd name="T56" fmla="*/ 126 w 355"/>
                  <a:gd name="T57" fmla="*/ 200 h 277"/>
                  <a:gd name="T58" fmla="*/ 108 w 355"/>
                  <a:gd name="T59" fmla="*/ 186 h 277"/>
                  <a:gd name="T60" fmla="*/ 94 w 355"/>
                  <a:gd name="T61" fmla="*/ 158 h 277"/>
                  <a:gd name="T62" fmla="*/ 68 w 355"/>
                  <a:gd name="T63" fmla="*/ 108 h 277"/>
                  <a:gd name="T64" fmla="*/ 64 w 355"/>
                  <a:gd name="T65" fmla="*/ 102 h 277"/>
                  <a:gd name="T66" fmla="*/ 58 w 355"/>
                  <a:gd name="T67" fmla="*/ 100 h 277"/>
                  <a:gd name="T68" fmla="*/ 54 w 355"/>
                  <a:gd name="T69" fmla="*/ 88 h 277"/>
                  <a:gd name="T70" fmla="*/ 38 w 355"/>
                  <a:gd name="T71" fmla="*/ 58 h 277"/>
                  <a:gd name="T72" fmla="*/ 20 w 355"/>
                  <a:gd name="T73" fmla="*/ 40 h 277"/>
                  <a:gd name="T74" fmla="*/ 4 w 355"/>
                  <a:gd name="T75" fmla="*/ 22 h 277"/>
                  <a:gd name="T76" fmla="*/ 10 w 355"/>
                  <a:gd name="T77" fmla="*/ 2 h 277"/>
                  <a:gd name="T78" fmla="*/ 10 w 355"/>
                  <a:gd name="T79" fmla="*/ 4 h 2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55"/>
                  <a:gd name="T121" fmla="*/ 0 h 277"/>
                  <a:gd name="T122" fmla="*/ 355 w 355"/>
                  <a:gd name="T123" fmla="*/ 277 h 2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55" h="277">
                    <a:moveTo>
                      <a:pt x="10" y="4"/>
                    </a:moveTo>
                    <a:cubicBezTo>
                      <a:pt x="22" y="0"/>
                      <a:pt x="24" y="14"/>
                      <a:pt x="36" y="18"/>
                    </a:cubicBezTo>
                    <a:cubicBezTo>
                      <a:pt x="37" y="19"/>
                      <a:pt x="45" y="29"/>
                      <a:pt x="46" y="30"/>
                    </a:cubicBezTo>
                    <a:cubicBezTo>
                      <a:pt x="56" y="40"/>
                      <a:pt x="67" y="38"/>
                      <a:pt x="76" y="52"/>
                    </a:cubicBezTo>
                    <a:cubicBezTo>
                      <a:pt x="80" y="58"/>
                      <a:pt x="92" y="66"/>
                      <a:pt x="92" y="66"/>
                    </a:cubicBezTo>
                    <a:cubicBezTo>
                      <a:pt x="96" y="79"/>
                      <a:pt x="112" y="88"/>
                      <a:pt x="122" y="98"/>
                    </a:cubicBezTo>
                    <a:cubicBezTo>
                      <a:pt x="124" y="105"/>
                      <a:pt x="130" y="124"/>
                      <a:pt x="136" y="128"/>
                    </a:cubicBezTo>
                    <a:cubicBezTo>
                      <a:pt x="140" y="130"/>
                      <a:pt x="148" y="132"/>
                      <a:pt x="148" y="132"/>
                    </a:cubicBezTo>
                    <a:cubicBezTo>
                      <a:pt x="150" y="138"/>
                      <a:pt x="154" y="150"/>
                      <a:pt x="154" y="150"/>
                    </a:cubicBezTo>
                    <a:cubicBezTo>
                      <a:pt x="161" y="139"/>
                      <a:pt x="168" y="144"/>
                      <a:pt x="176" y="152"/>
                    </a:cubicBezTo>
                    <a:cubicBezTo>
                      <a:pt x="174" y="167"/>
                      <a:pt x="173" y="181"/>
                      <a:pt x="170" y="196"/>
                    </a:cubicBezTo>
                    <a:cubicBezTo>
                      <a:pt x="171" y="202"/>
                      <a:pt x="174" y="220"/>
                      <a:pt x="180" y="224"/>
                    </a:cubicBezTo>
                    <a:cubicBezTo>
                      <a:pt x="185" y="228"/>
                      <a:pt x="193" y="228"/>
                      <a:pt x="198" y="232"/>
                    </a:cubicBezTo>
                    <a:cubicBezTo>
                      <a:pt x="204" y="230"/>
                      <a:pt x="216" y="234"/>
                      <a:pt x="216" y="234"/>
                    </a:cubicBezTo>
                    <a:cubicBezTo>
                      <a:pt x="223" y="241"/>
                      <a:pt x="225" y="245"/>
                      <a:pt x="236" y="242"/>
                    </a:cubicBezTo>
                    <a:cubicBezTo>
                      <a:pt x="242" y="240"/>
                      <a:pt x="254" y="236"/>
                      <a:pt x="254" y="236"/>
                    </a:cubicBezTo>
                    <a:cubicBezTo>
                      <a:pt x="260" y="240"/>
                      <a:pt x="265" y="246"/>
                      <a:pt x="272" y="248"/>
                    </a:cubicBezTo>
                    <a:cubicBezTo>
                      <a:pt x="277" y="250"/>
                      <a:pt x="291" y="252"/>
                      <a:pt x="296" y="256"/>
                    </a:cubicBezTo>
                    <a:cubicBezTo>
                      <a:pt x="301" y="260"/>
                      <a:pt x="314" y="264"/>
                      <a:pt x="314" y="264"/>
                    </a:cubicBezTo>
                    <a:cubicBezTo>
                      <a:pt x="330" y="263"/>
                      <a:pt x="338" y="261"/>
                      <a:pt x="352" y="266"/>
                    </a:cubicBezTo>
                    <a:cubicBezTo>
                      <a:pt x="355" y="275"/>
                      <a:pt x="350" y="277"/>
                      <a:pt x="342" y="274"/>
                    </a:cubicBezTo>
                    <a:cubicBezTo>
                      <a:pt x="336" y="276"/>
                      <a:pt x="322" y="272"/>
                      <a:pt x="322" y="272"/>
                    </a:cubicBezTo>
                    <a:cubicBezTo>
                      <a:pt x="314" y="275"/>
                      <a:pt x="308" y="272"/>
                      <a:pt x="300" y="270"/>
                    </a:cubicBezTo>
                    <a:cubicBezTo>
                      <a:pt x="296" y="269"/>
                      <a:pt x="288" y="266"/>
                      <a:pt x="288" y="266"/>
                    </a:cubicBezTo>
                    <a:cubicBezTo>
                      <a:pt x="276" y="270"/>
                      <a:pt x="264" y="266"/>
                      <a:pt x="252" y="264"/>
                    </a:cubicBezTo>
                    <a:cubicBezTo>
                      <a:pt x="245" y="259"/>
                      <a:pt x="242" y="257"/>
                      <a:pt x="234" y="260"/>
                    </a:cubicBezTo>
                    <a:cubicBezTo>
                      <a:pt x="211" y="252"/>
                      <a:pt x="192" y="256"/>
                      <a:pt x="172" y="242"/>
                    </a:cubicBezTo>
                    <a:cubicBezTo>
                      <a:pt x="165" y="231"/>
                      <a:pt x="176" y="221"/>
                      <a:pt x="160" y="216"/>
                    </a:cubicBezTo>
                    <a:cubicBezTo>
                      <a:pt x="154" y="233"/>
                      <a:pt x="136" y="203"/>
                      <a:pt x="126" y="200"/>
                    </a:cubicBezTo>
                    <a:cubicBezTo>
                      <a:pt x="120" y="196"/>
                      <a:pt x="114" y="190"/>
                      <a:pt x="108" y="186"/>
                    </a:cubicBezTo>
                    <a:cubicBezTo>
                      <a:pt x="104" y="175"/>
                      <a:pt x="104" y="165"/>
                      <a:pt x="94" y="158"/>
                    </a:cubicBezTo>
                    <a:cubicBezTo>
                      <a:pt x="83" y="142"/>
                      <a:pt x="85" y="119"/>
                      <a:pt x="68" y="108"/>
                    </a:cubicBezTo>
                    <a:cubicBezTo>
                      <a:pt x="67" y="106"/>
                      <a:pt x="66" y="104"/>
                      <a:pt x="64" y="102"/>
                    </a:cubicBezTo>
                    <a:cubicBezTo>
                      <a:pt x="62" y="101"/>
                      <a:pt x="59" y="102"/>
                      <a:pt x="58" y="100"/>
                    </a:cubicBezTo>
                    <a:cubicBezTo>
                      <a:pt x="56" y="97"/>
                      <a:pt x="54" y="88"/>
                      <a:pt x="54" y="88"/>
                    </a:cubicBezTo>
                    <a:cubicBezTo>
                      <a:pt x="59" y="73"/>
                      <a:pt x="52" y="61"/>
                      <a:pt x="38" y="58"/>
                    </a:cubicBezTo>
                    <a:cubicBezTo>
                      <a:pt x="32" y="49"/>
                      <a:pt x="31" y="44"/>
                      <a:pt x="20" y="40"/>
                    </a:cubicBezTo>
                    <a:cubicBezTo>
                      <a:pt x="16" y="27"/>
                      <a:pt x="16" y="26"/>
                      <a:pt x="4" y="22"/>
                    </a:cubicBezTo>
                    <a:cubicBezTo>
                      <a:pt x="1" y="13"/>
                      <a:pt x="0" y="5"/>
                      <a:pt x="10" y="2"/>
                    </a:cubicBezTo>
                    <a:cubicBezTo>
                      <a:pt x="18" y="5"/>
                      <a:pt x="18" y="4"/>
                      <a:pt x="10" y="4"/>
                    </a:cubicBezTo>
                    <a:close/>
                  </a:path>
                </a:pathLst>
              </a:custGeom>
              <a:solidFill>
                <a:schemeClr val="accent1">
                  <a:alpha val="14902"/>
                </a:schemeClr>
              </a:solidFill>
              <a:ln w="9525">
                <a:noFill/>
                <a:round/>
                <a:headEnd/>
                <a:tailEnd/>
              </a:ln>
            </p:spPr>
            <p:txBody>
              <a:bodyPr wrap="none" anchor="ctr"/>
              <a:lstStyle/>
              <a:p>
                <a:endParaRPr lang="en-US"/>
              </a:p>
            </p:txBody>
          </p:sp>
          <p:sp>
            <p:nvSpPr>
              <p:cNvPr id="5158" name="Freeform 616"/>
              <p:cNvSpPr>
                <a:spLocks/>
              </p:cNvSpPr>
              <p:nvPr/>
            </p:nvSpPr>
            <p:spPr bwMode="gray">
              <a:xfrm>
                <a:off x="2242" y="1962"/>
                <a:ext cx="156" cy="206"/>
              </a:xfrm>
              <a:custGeom>
                <a:avLst/>
                <a:gdLst>
                  <a:gd name="T0" fmla="*/ 54 w 156"/>
                  <a:gd name="T1" fmla="*/ 66 h 206"/>
                  <a:gd name="T2" fmla="*/ 66 w 156"/>
                  <a:gd name="T3" fmla="*/ 58 h 206"/>
                  <a:gd name="T4" fmla="*/ 68 w 156"/>
                  <a:gd name="T5" fmla="*/ 52 h 206"/>
                  <a:gd name="T6" fmla="*/ 80 w 156"/>
                  <a:gd name="T7" fmla="*/ 44 h 206"/>
                  <a:gd name="T8" fmla="*/ 106 w 156"/>
                  <a:gd name="T9" fmla="*/ 22 h 206"/>
                  <a:gd name="T10" fmla="*/ 112 w 156"/>
                  <a:gd name="T11" fmla="*/ 4 h 206"/>
                  <a:gd name="T12" fmla="*/ 124 w 156"/>
                  <a:gd name="T13" fmla="*/ 0 h 206"/>
                  <a:gd name="T14" fmla="*/ 150 w 156"/>
                  <a:gd name="T15" fmla="*/ 28 h 206"/>
                  <a:gd name="T16" fmla="*/ 146 w 156"/>
                  <a:gd name="T17" fmla="*/ 44 h 206"/>
                  <a:gd name="T18" fmla="*/ 126 w 156"/>
                  <a:gd name="T19" fmla="*/ 64 h 206"/>
                  <a:gd name="T20" fmla="*/ 132 w 156"/>
                  <a:gd name="T21" fmla="*/ 94 h 206"/>
                  <a:gd name="T22" fmla="*/ 142 w 156"/>
                  <a:gd name="T23" fmla="*/ 110 h 206"/>
                  <a:gd name="T24" fmla="*/ 146 w 156"/>
                  <a:gd name="T25" fmla="*/ 128 h 206"/>
                  <a:gd name="T26" fmla="*/ 128 w 156"/>
                  <a:gd name="T27" fmla="*/ 128 h 206"/>
                  <a:gd name="T28" fmla="*/ 116 w 156"/>
                  <a:gd name="T29" fmla="*/ 146 h 206"/>
                  <a:gd name="T30" fmla="*/ 104 w 156"/>
                  <a:gd name="T31" fmla="*/ 156 h 206"/>
                  <a:gd name="T32" fmla="*/ 100 w 156"/>
                  <a:gd name="T33" fmla="*/ 198 h 206"/>
                  <a:gd name="T34" fmla="*/ 88 w 156"/>
                  <a:gd name="T35" fmla="*/ 202 h 206"/>
                  <a:gd name="T36" fmla="*/ 82 w 156"/>
                  <a:gd name="T37" fmla="*/ 206 h 206"/>
                  <a:gd name="T38" fmla="*/ 76 w 156"/>
                  <a:gd name="T39" fmla="*/ 202 h 206"/>
                  <a:gd name="T40" fmla="*/ 72 w 156"/>
                  <a:gd name="T41" fmla="*/ 190 h 206"/>
                  <a:gd name="T42" fmla="*/ 60 w 156"/>
                  <a:gd name="T43" fmla="*/ 186 h 206"/>
                  <a:gd name="T44" fmla="*/ 42 w 156"/>
                  <a:gd name="T45" fmla="*/ 194 h 206"/>
                  <a:gd name="T46" fmla="*/ 28 w 156"/>
                  <a:gd name="T47" fmla="*/ 186 h 206"/>
                  <a:gd name="T48" fmla="*/ 10 w 156"/>
                  <a:gd name="T49" fmla="*/ 148 h 206"/>
                  <a:gd name="T50" fmla="*/ 4 w 156"/>
                  <a:gd name="T51" fmla="*/ 130 h 206"/>
                  <a:gd name="T52" fmla="*/ 0 w 156"/>
                  <a:gd name="T53" fmla="*/ 118 h 206"/>
                  <a:gd name="T54" fmla="*/ 20 w 156"/>
                  <a:gd name="T55" fmla="*/ 96 h 206"/>
                  <a:gd name="T56" fmla="*/ 32 w 156"/>
                  <a:gd name="T57" fmla="*/ 104 h 206"/>
                  <a:gd name="T58" fmla="*/ 34 w 156"/>
                  <a:gd name="T59" fmla="*/ 80 h 206"/>
                  <a:gd name="T60" fmla="*/ 52 w 156"/>
                  <a:gd name="T61" fmla="*/ 70 h 206"/>
                  <a:gd name="T62" fmla="*/ 54 w 156"/>
                  <a:gd name="T63" fmla="*/ 66 h 2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6"/>
                  <a:gd name="T97" fmla="*/ 0 h 206"/>
                  <a:gd name="T98" fmla="*/ 156 w 156"/>
                  <a:gd name="T99" fmla="*/ 206 h 2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6" h="206">
                    <a:moveTo>
                      <a:pt x="54" y="66"/>
                    </a:moveTo>
                    <a:cubicBezTo>
                      <a:pt x="58" y="63"/>
                      <a:pt x="64" y="63"/>
                      <a:pt x="66" y="58"/>
                    </a:cubicBezTo>
                    <a:cubicBezTo>
                      <a:pt x="67" y="56"/>
                      <a:pt x="67" y="53"/>
                      <a:pt x="68" y="52"/>
                    </a:cubicBezTo>
                    <a:cubicBezTo>
                      <a:pt x="71" y="49"/>
                      <a:pt x="80" y="44"/>
                      <a:pt x="80" y="44"/>
                    </a:cubicBezTo>
                    <a:cubicBezTo>
                      <a:pt x="113" y="55"/>
                      <a:pt x="85" y="29"/>
                      <a:pt x="106" y="22"/>
                    </a:cubicBezTo>
                    <a:cubicBezTo>
                      <a:pt x="110" y="17"/>
                      <a:pt x="108" y="9"/>
                      <a:pt x="112" y="4"/>
                    </a:cubicBezTo>
                    <a:cubicBezTo>
                      <a:pt x="115" y="1"/>
                      <a:pt x="124" y="0"/>
                      <a:pt x="124" y="0"/>
                    </a:cubicBezTo>
                    <a:cubicBezTo>
                      <a:pt x="138" y="14"/>
                      <a:pt x="126" y="23"/>
                      <a:pt x="150" y="28"/>
                    </a:cubicBezTo>
                    <a:cubicBezTo>
                      <a:pt x="156" y="36"/>
                      <a:pt x="154" y="39"/>
                      <a:pt x="146" y="44"/>
                    </a:cubicBezTo>
                    <a:cubicBezTo>
                      <a:pt x="141" y="52"/>
                      <a:pt x="135" y="61"/>
                      <a:pt x="126" y="64"/>
                    </a:cubicBezTo>
                    <a:cubicBezTo>
                      <a:pt x="118" y="75"/>
                      <a:pt x="128" y="83"/>
                      <a:pt x="132" y="94"/>
                    </a:cubicBezTo>
                    <a:cubicBezTo>
                      <a:pt x="129" y="103"/>
                      <a:pt x="135" y="105"/>
                      <a:pt x="142" y="110"/>
                    </a:cubicBezTo>
                    <a:cubicBezTo>
                      <a:pt x="145" y="119"/>
                      <a:pt x="141" y="120"/>
                      <a:pt x="146" y="128"/>
                    </a:cubicBezTo>
                    <a:cubicBezTo>
                      <a:pt x="142" y="139"/>
                      <a:pt x="135" y="133"/>
                      <a:pt x="128" y="128"/>
                    </a:cubicBezTo>
                    <a:cubicBezTo>
                      <a:pt x="116" y="132"/>
                      <a:pt x="122" y="136"/>
                      <a:pt x="116" y="146"/>
                    </a:cubicBezTo>
                    <a:cubicBezTo>
                      <a:pt x="113" y="151"/>
                      <a:pt x="108" y="152"/>
                      <a:pt x="104" y="156"/>
                    </a:cubicBezTo>
                    <a:cubicBezTo>
                      <a:pt x="107" y="167"/>
                      <a:pt x="112" y="191"/>
                      <a:pt x="100" y="198"/>
                    </a:cubicBezTo>
                    <a:cubicBezTo>
                      <a:pt x="96" y="200"/>
                      <a:pt x="92" y="200"/>
                      <a:pt x="88" y="202"/>
                    </a:cubicBezTo>
                    <a:cubicBezTo>
                      <a:pt x="86" y="203"/>
                      <a:pt x="84" y="205"/>
                      <a:pt x="82" y="206"/>
                    </a:cubicBezTo>
                    <a:cubicBezTo>
                      <a:pt x="80" y="205"/>
                      <a:pt x="77" y="204"/>
                      <a:pt x="76" y="202"/>
                    </a:cubicBezTo>
                    <a:cubicBezTo>
                      <a:pt x="74" y="198"/>
                      <a:pt x="76" y="191"/>
                      <a:pt x="72" y="190"/>
                    </a:cubicBezTo>
                    <a:cubicBezTo>
                      <a:pt x="68" y="189"/>
                      <a:pt x="60" y="186"/>
                      <a:pt x="60" y="186"/>
                    </a:cubicBezTo>
                    <a:cubicBezTo>
                      <a:pt x="53" y="188"/>
                      <a:pt x="49" y="192"/>
                      <a:pt x="42" y="194"/>
                    </a:cubicBezTo>
                    <a:cubicBezTo>
                      <a:pt x="34" y="189"/>
                      <a:pt x="37" y="183"/>
                      <a:pt x="28" y="186"/>
                    </a:cubicBezTo>
                    <a:cubicBezTo>
                      <a:pt x="12" y="181"/>
                      <a:pt x="19" y="161"/>
                      <a:pt x="10" y="148"/>
                    </a:cubicBezTo>
                    <a:cubicBezTo>
                      <a:pt x="5" y="121"/>
                      <a:pt x="11" y="147"/>
                      <a:pt x="4" y="130"/>
                    </a:cubicBezTo>
                    <a:cubicBezTo>
                      <a:pt x="2" y="126"/>
                      <a:pt x="0" y="118"/>
                      <a:pt x="0" y="118"/>
                    </a:cubicBezTo>
                    <a:cubicBezTo>
                      <a:pt x="2" y="95"/>
                      <a:pt x="0" y="83"/>
                      <a:pt x="20" y="96"/>
                    </a:cubicBezTo>
                    <a:cubicBezTo>
                      <a:pt x="23" y="105"/>
                      <a:pt x="23" y="110"/>
                      <a:pt x="32" y="104"/>
                    </a:cubicBezTo>
                    <a:cubicBezTo>
                      <a:pt x="35" y="95"/>
                      <a:pt x="29" y="88"/>
                      <a:pt x="34" y="80"/>
                    </a:cubicBezTo>
                    <a:cubicBezTo>
                      <a:pt x="36" y="76"/>
                      <a:pt x="48" y="73"/>
                      <a:pt x="52" y="70"/>
                    </a:cubicBezTo>
                    <a:cubicBezTo>
                      <a:pt x="57" y="63"/>
                      <a:pt x="58" y="62"/>
                      <a:pt x="54" y="66"/>
                    </a:cubicBezTo>
                    <a:close/>
                  </a:path>
                </a:pathLst>
              </a:custGeom>
              <a:solidFill>
                <a:schemeClr val="accent1">
                  <a:alpha val="14902"/>
                </a:schemeClr>
              </a:solidFill>
              <a:ln w="9525">
                <a:noFill/>
                <a:round/>
                <a:headEnd/>
                <a:tailEnd/>
              </a:ln>
            </p:spPr>
            <p:txBody>
              <a:bodyPr wrap="none" anchor="ctr"/>
              <a:lstStyle/>
              <a:p>
                <a:endParaRPr lang="en-US"/>
              </a:p>
            </p:txBody>
          </p:sp>
          <p:sp>
            <p:nvSpPr>
              <p:cNvPr id="5159" name="Freeform 617"/>
              <p:cNvSpPr>
                <a:spLocks/>
              </p:cNvSpPr>
              <p:nvPr/>
            </p:nvSpPr>
            <p:spPr bwMode="gray">
              <a:xfrm>
                <a:off x="2394" y="2058"/>
                <a:ext cx="109" cy="38"/>
              </a:xfrm>
              <a:custGeom>
                <a:avLst/>
                <a:gdLst>
                  <a:gd name="T0" fmla="*/ 4 w 109"/>
                  <a:gd name="T1" fmla="*/ 32 h 38"/>
                  <a:gd name="T2" fmla="*/ 18 w 109"/>
                  <a:gd name="T3" fmla="*/ 10 h 38"/>
                  <a:gd name="T4" fmla="*/ 46 w 109"/>
                  <a:gd name="T5" fmla="*/ 20 h 38"/>
                  <a:gd name="T6" fmla="*/ 72 w 109"/>
                  <a:gd name="T7" fmla="*/ 14 h 38"/>
                  <a:gd name="T8" fmla="*/ 90 w 109"/>
                  <a:gd name="T9" fmla="*/ 0 h 38"/>
                  <a:gd name="T10" fmla="*/ 76 w 109"/>
                  <a:gd name="T11" fmla="*/ 26 h 38"/>
                  <a:gd name="T12" fmla="*/ 60 w 109"/>
                  <a:gd name="T13" fmla="*/ 38 h 38"/>
                  <a:gd name="T14" fmla="*/ 42 w 109"/>
                  <a:gd name="T15" fmla="*/ 32 h 38"/>
                  <a:gd name="T16" fmla="*/ 14 w 109"/>
                  <a:gd name="T17" fmla="*/ 30 h 38"/>
                  <a:gd name="T18" fmla="*/ 4 w 109"/>
                  <a:gd name="T19" fmla="*/ 32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
                  <a:gd name="T31" fmla="*/ 0 h 38"/>
                  <a:gd name="T32" fmla="*/ 109 w 109"/>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 h="38">
                    <a:moveTo>
                      <a:pt x="4" y="32"/>
                    </a:moveTo>
                    <a:cubicBezTo>
                      <a:pt x="7" y="22"/>
                      <a:pt x="7" y="14"/>
                      <a:pt x="18" y="10"/>
                    </a:cubicBezTo>
                    <a:cubicBezTo>
                      <a:pt x="28" y="12"/>
                      <a:pt x="37" y="14"/>
                      <a:pt x="46" y="20"/>
                    </a:cubicBezTo>
                    <a:cubicBezTo>
                      <a:pt x="62" y="15"/>
                      <a:pt x="54" y="17"/>
                      <a:pt x="72" y="14"/>
                    </a:cubicBezTo>
                    <a:cubicBezTo>
                      <a:pt x="77" y="9"/>
                      <a:pt x="90" y="0"/>
                      <a:pt x="90" y="0"/>
                    </a:cubicBezTo>
                    <a:cubicBezTo>
                      <a:pt x="109" y="6"/>
                      <a:pt x="85" y="23"/>
                      <a:pt x="76" y="26"/>
                    </a:cubicBezTo>
                    <a:cubicBezTo>
                      <a:pt x="71" y="33"/>
                      <a:pt x="68" y="35"/>
                      <a:pt x="60" y="38"/>
                    </a:cubicBezTo>
                    <a:cubicBezTo>
                      <a:pt x="54" y="36"/>
                      <a:pt x="42" y="32"/>
                      <a:pt x="42" y="32"/>
                    </a:cubicBezTo>
                    <a:cubicBezTo>
                      <a:pt x="33" y="23"/>
                      <a:pt x="26" y="26"/>
                      <a:pt x="14" y="30"/>
                    </a:cubicBezTo>
                    <a:cubicBezTo>
                      <a:pt x="1" y="28"/>
                      <a:pt x="0" y="24"/>
                      <a:pt x="4" y="32"/>
                    </a:cubicBezTo>
                    <a:close/>
                  </a:path>
                </a:pathLst>
              </a:custGeom>
              <a:solidFill>
                <a:schemeClr val="accent1">
                  <a:alpha val="14902"/>
                </a:schemeClr>
              </a:solidFill>
              <a:ln w="9525">
                <a:noFill/>
                <a:round/>
                <a:headEnd/>
                <a:tailEnd/>
              </a:ln>
            </p:spPr>
            <p:txBody>
              <a:bodyPr wrap="none" anchor="ctr"/>
              <a:lstStyle/>
              <a:p>
                <a:endParaRPr lang="en-US"/>
              </a:p>
            </p:txBody>
          </p:sp>
          <p:sp>
            <p:nvSpPr>
              <p:cNvPr id="5160" name="Freeform 618"/>
              <p:cNvSpPr>
                <a:spLocks/>
              </p:cNvSpPr>
              <p:nvPr/>
            </p:nvSpPr>
            <p:spPr bwMode="gray">
              <a:xfrm>
                <a:off x="2388" y="2102"/>
                <a:ext cx="76" cy="104"/>
              </a:xfrm>
              <a:custGeom>
                <a:avLst/>
                <a:gdLst>
                  <a:gd name="T0" fmla="*/ 8 w 76"/>
                  <a:gd name="T1" fmla="*/ 18 h 104"/>
                  <a:gd name="T2" fmla="*/ 18 w 76"/>
                  <a:gd name="T3" fmla="*/ 0 h 104"/>
                  <a:gd name="T4" fmla="*/ 34 w 76"/>
                  <a:gd name="T5" fmla="*/ 18 h 104"/>
                  <a:gd name="T6" fmla="*/ 62 w 76"/>
                  <a:gd name="T7" fmla="*/ 4 h 104"/>
                  <a:gd name="T8" fmla="*/ 46 w 76"/>
                  <a:gd name="T9" fmla="*/ 34 h 104"/>
                  <a:gd name="T10" fmla="*/ 54 w 76"/>
                  <a:gd name="T11" fmla="*/ 48 h 104"/>
                  <a:gd name="T12" fmla="*/ 58 w 76"/>
                  <a:gd name="T13" fmla="*/ 60 h 104"/>
                  <a:gd name="T14" fmla="*/ 46 w 76"/>
                  <a:gd name="T15" fmla="*/ 74 h 104"/>
                  <a:gd name="T16" fmla="*/ 34 w 76"/>
                  <a:gd name="T17" fmla="*/ 60 h 104"/>
                  <a:gd name="T18" fmla="*/ 22 w 76"/>
                  <a:gd name="T19" fmla="*/ 48 h 104"/>
                  <a:gd name="T20" fmla="*/ 28 w 76"/>
                  <a:gd name="T21" fmla="*/ 68 h 104"/>
                  <a:gd name="T22" fmla="*/ 30 w 76"/>
                  <a:gd name="T23" fmla="*/ 74 h 104"/>
                  <a:gd name="T24" fmla="*/ 20 w 76"/>
                  <a:gd name="T25" fmla="*/ 104 h 104"/>
                  <a:gd name="T26" fmla="*/ 12 w 76"/>
                  <a:gd name="T27" fmla="*/ 102 h 104"/>
                  <a:gd name="T28" fmla="*/ 8 w 76"/>
                  <a:gd name="T29" fmla="*/ 90 h 104"/>
                  <a:gd name="T30" fmla="*/ 0 w 76"/>
                  <a:gd name="T31" fmla="*/ 54 h 104"/>
                  <a:gd name="T32" fmla="*/ 2 w 76"/>
                  <a:gd name="T33" fmla="*/ 30 h 104"/>
                  <a:gd name="T34" fmla="*/ 8 w 76"/>
                  <a:gd name="T35" fmla="*/ 18 h 10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6"/>
                  <a:gd name="T55" fmla="*/ 0 h 104"/>
                  <a:gd name="T56" fmla="*/ 76 w 76"/>
                  <a:gd name="T57" fmla="*/ 104 h 10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6" h="104">
                    <a:moveTo>
                      <a:pt x="8" y="18"/>
                    </a:moveTo>
                    <a:cubicBezTo>
                      <a:pt x="10" y="8"/>
                      <a:pt x="9" y="3"/>
                      <a:pt x="18" y="0"/>
                    </a:cubicBezTo>
                    <a:cubicBezTo>
                      <a:pt x="28" y="3"/>
                      <a:pt x="25" y="12"/>
                      <a:pt x="34" y="18"/>
                    </a:cubicBezTo>
                    <a:cubicBezTo>
                      <a:pt x="46" y="16"/>
                      <a:pt x="51" y="8"/>
                      <a:pt x="62" y="4"/>
                    </a:cubicBezTo>
                    <a:cubicBezTo>
                      <a:pt x="76" y="9"/>
                      <a:pt x="56" y="31"/>
                      <a:pt x="46" y="34"/>
                    </a:cubicBezTo>
                    <a:cubicBezTo>
                      <a:pt x="51" y="56"/>
                      <a:pt x="43" y="29"/>
                      <a:pt x="54" y="48"/>
                    </a:cubicBezTo>
                    <a:cubicBezTo>
                      <a:pt x="56" y="52"/>
                      <a:pt x="58" y="60"/>
                      <a:pt x="58" y="60"/>
                    </a:cubicBezTo>
                    <a:cubicBezTo>
                      <a:pt x="55" y="68"/>
                      <a:pt x="54" y="71"/>
                      <a:pt x="46" y="74"/>
                    </a:cubicBezTo>
                    <a:cubicBezTo>
                      <a:pt x="38" y="71"/>
                      <a:pt x="37" y="68"/>
                      <a:pt x="34" y="60"/>
                    </a:cubicBezTo>
                    <a:cubicBezTo>
                      <a:pt x="33" y="50"/>
                      <a:pt x="32" y="33"/>
                      <a:pt x="22" y="48"/>
                    </a:cubicBezTo>
                    <a:cubicBezTo>
                      <a:pt x="25" y="60"/>
                      <a:pt x="23" y="53"/>
                      <a:pt x="28" y="68"/>
                    </a:cubicBezTo>
                    <a:cubicBezTo>
                      <a:pt x="29" y="70"/>
                      <a:pt x="30" y="74"/>
                      <a:pt x="30" y="74"/>
                    </a:cubicBezTo>
                    <a:cubicBezTo>
                      <a:pt x="24" y="84"/>
                      <a:pt x="22" y="93"/>
                      <a:pt x="20" y="104"/>
                    </a:cubicBezTo>
                    <a:cubicBezTo>
                      <a:pt x="17" y="103"/>
                      <a:pt x="14" y="104"/>
                      <a:pt x="12" y="102"/>
                    </a:cubicBezTo>
                    <a:cubicBezTo>
                      <a:pt x="9" y="99"/>
                      <a:pt x="8" y="90"/>
                      <a:pt x="8" y="90"/>
                    </a:cubicBezTo>
                    <a:cubicBezTo>
                      <a:pt x="13" y="75"/>
                      <a:pt x="14" y="64"/>
                      <a:pt x="0" y="54"/>
                    </a:cubicBezTo>
                    <a:cubicBezTo>
                      <a:pt x="1" y="46"/>
                      <a:pt x="1" y="38"/>
                      <a:pt x="2" y="30"/>
                    </a:cubicBezTo>
                    <a:cubicBezTo>
                      <a:pt x="2" y="27"/>
                      <a:pt x="13" y="2"/>
                      <a:pt x="8" y="18"/>
                    </a:cubicBezTo>
                    <a:close/>
                  </a:path>
                </a:pathLst>
              </a:custGeom>
              <a:solidFill>
                <a:schemeClr val="accent1">
                  <a:alpha val="14902"/>
                </a:schemeClr>
              </a:solidFill>
              <a:ln w="9525">
                <a:noFill/>
                <a:round/>
                <a:headEnd/>
                <a:tailEnd/>
              </a:ln>
            </p:spPr>
            <p:txBody>
              <a:bodyPr wrap="none" anchor="ctr"/>
              <a:lstStyle/>
              <a:p>
                <a:endParaRPr lang="en-US"/>
              </a:p>
            </p:txBody>
          </p:sp>
          <p:sp>
            <p:nvSpPr>
              <p:cNvPr id="5161" name="Freeform 619"/>
              <p:cNvSpPr>
                <a:spLocks/>
              </p:cNvSpPr>
              <p:nvPr/>
            </p:nvSpPr>
            <p:spPr bwMode="gray">
              <a:xfrm>
                <a:off x="2515" y="2046"/>
                <a:ext cx="37" cy="61"/>
              </a:xfrm>
              <a:custGeom>
                <a:avLst/>
                <a:gdLst>
                  <a:gd name="T0" fmla="*/ 3 w 37"/>
                  <a:gd name="T1" fmla="*/ 28 h 61"/>
                  <a:gd name="T2" fmla="*/ 13 w 37"/>
                  <a:gd name="T3" fmla="*/ 0 h 61"/>
                  <a:gd name="T4" fmla="*/ 15 w 37"/>
                  <a:gd name="T5" fmla="*/ 28 h 61"/>
                  <a:gd name="T6" fmla="*/ 37 w 37"/>
                  <a:gd name="T7" fmla="*/ 38 h 61"/>
                  <a:gd name="T8" fmla="*/ 19 w 37"/>
                  <a:gd name="T9" fmla="*/ 44 h 61"/>
                  <a:gd name="T10" fmla="*/ 5 w 37"/>
                  <a:gd name="T11" fmla="*/ 58 h 61"/>
                  <a:gd name="T12" fmla="*/ 1 w 37"/>
                  <a:gd name="T13" fmla="*/ 34 h 61"/>
                  <a:gd name="T14" fmla="*/ 3 w 37"/>
                  <a:gd name="T15" fmla="*/ 28 h 61"/>
                  <a:gd name="T16" fmla="*/ 0 60000 65536"/>
                  <a:gd name="T17" fmla="*/ 0 60000 65536"/>
                  <a:gd name="T18" fmla="*/ 0 60000 65536"/>
                  <a:gd name="T19" fmla="*/ 0 60000 65536"/>
                  <a:gd name="T20" fmla="*/ 0 60000 65536"/>
                  <a:gd name="T21" fmla="*/ 0 60000 65536"/>
                  <a:gd name="T22" fmla="*/ 0 60000 65536"/>
                  <a:gd name="T23" fmla="*/ 0 60000 65536"/>
                  <a:gd name="T24" fmla="*/ 0 w 37"/>
                  <a:gd name="T25" fmla="*/ 0 h 61"/>
                  <a:gd name="T26" fmla="*/ 37 w 37"/>
                  <a:gd name="T27" fmla="*/ 61 h 6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 h="61">
                    <a:moveTo>
                      <a:pt x="3" y="28"/>
                    </a:moveTo>
                    <a:cubicBezTo>
                      <a:pt x="5" y="14"/>
                      <a:pt x="2" y="7"/>
                      <a:pt x="13" y="0"/>
                    </a:cubicBezTo>
                    <a:cubicBezTo>
                      <a:pt x="26" y="9"/>
                      <a:pt x="23" y="17"/>
                      <a:pt x="15" y="28"/>
                    </a:cubicBezTo>
                    <a:cubicBezTo>
                      <a:pt x="25" y="31"/>
                      <a:pt x="33" y="27"/>
                      <a:pt x="37" y="38"/>
                    </a:cubicBezTo>
                    <a:cubicBezTo>
                      <a:pt x="30" y="45"/>
                      <a:pt x="28" y="47"/>
                      <a:pt x="19" y="44"/>
                    </a:cubicBezTo>
                    <a:cubicBezTo>
                      <a:pt x="13" y="54"/>
                      <a:pt x="18" y="61"/>
                      <a:pt x="5" y="58"/>
                    </a:cubicBezTo>
                    <a:cubicBezTo>
                      <a:pt x="0" y="50"/>
                      <a:pt x="3" y="44"/>
                      <a:pt x="1" y="34"/>
                    </a:cubicBezTo>
                    <a:cubicBezTo>
                      <a:pt x="2" y="32"/>
                      <a:pt x="3" y="28"/>
                      <a:pt x="3" y="28"/>
                    </a:cubicBezTo>
                    <a:close/>
                  </a:path>
                </a:pathLst>
              </a:custGeom>
              <a:solidFill>
                <a:schemeClr val="accent1">
                  <a:alpha val="14902"/>
                </a:schemeClr>
              </a:solidFill>
              <a:ln w="9525">
                <a:noFill/>
                <a:round/>
                <a:headEnd/>
                <a:tailEnd/>
              </a:ln>
            </p:spPr>
            <p:txBody>
              <a:bodyPr wrap="none" anchor="ctr"/>
              <a:lstStyle/>
              <a:p>
                <a:endParaRPr lang="en-US"/>
              </a:p>
            </p:txBody>
          </p:sp>
          <p:sp>
            <p:nvSpPr>
              <p:cNvPr id="5162" name="Freeform 620"/>
              <p:cNvSpPr>
                <a:spLocks/>
              </p:cNvSpPr>
              <p:nvPr/>
            </p:nvSpPr>
            <p:spPr bwMode="gray">
              <a:xfrm>
                <a:off x="2523" y="2140"/>
                <a:ext cx="49" cy="29"/>
              </a:xfrm>
              <a:custGeom>
                <a:avLst/>
                <a:gdLst>
                  <a:gd name="T0" fmla="*/ 7 w 49"/>
                  <a:gd name="T1" fmla="*/ 0 h 29"/>
                  <a:gd name="T2" fmla="*/ 29 w 49"/>
                  <a:gd name="T3" fmla="*/ 0 h 29"/>
                  <a:gd name="T4" fmla="*/ 49 w 49"/>
                  <a:gd name="T5" fmla="*/ 16 h 29"/>
                  <a:gd name="T6" fmla="*/ 35 w 49"/>
                  <a:gd name="T7" fmla="*/ 14 h 29"/>
                  <a:gd name="T8" fmla="*/ 3 w 49"/>
                  <a:gd name="T9" fmla="*/ 16 h 29"/>
                  <a:gd name="T10" fmla="*/ 7 w 49"/>
                  <a:gd name="T11" fmla="*/ 0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7" y="0"/>
                    </a:moveTo>
                    <a:cubicBezTo>
                      <a:pt x="15" y="6"/>
                      <a:pt x="19" y="2"/>
                      <a:pt x="29" y="0"/>
                    </a:cubicBezTo>
                    <a:cubicBezTo>
                      <a:pt x="45" y="5"/>
                      <a:pt x="40" y="3"/>
                      <a:pt x="49" y="16"/>
                    </a:cubicBezTo>
                    <a:cubicBezTo>
                      <a:pt x="46" y="29"/>
                      <a:pt x="42" y="21"/>
                      <a:pt x="35" y="14"/>
                    </a:cubicBezTo>
                    <a:cubicBezTo>
                      <a:pt x="26" y="15"/>
                      <a:pt x="12" y="19"/>
                      <a:pt x="3" y="16"/>
                    </a:cubicBezTo>
                    <a:cubicBezTo>
                      <a:pt x="0" y="6"/>
                      <a:pt x="7" y="10"/>
                      <a:pt x="7" y="0"/>
                    </a:cubicBezTo>
                    <a:close/>
                  </a:path>
                </a:pathLst>
              </a:custGeom>
              <a:solidFill>
                <a:schemeClr val="accent1">
                  <a:alpha val="14902"/>
                </a:schemeClr>
              </a:solidFill>
              <a:ln w="9525">
                <a:noFill/>
                <a:round/>
                <a:headEnd/>
                <a:tailEnd/>
              </a:ln>
            </p:spPr>
            <p:txBody>
              <a:bodyPr wrap="none" anchor="ctr"/>
              <a:lstStyle/>
              <a:p>
                <a:endParaRPr lang="en-US"/>
              </a:p>
            </p:txBody>
          </p:sp>
          <p:sp>
            <p:nvSpPr>
              <p:cNvPr id="5163" name="Freeform 621"/>
              <p:cNvSpPr>
                <a:spLocks/>
              </p:cNvSpPr>
              <p:nvPr/>
            </p:nvSpPr>
            <p:spPr bwMode="gray">
              <a:xfrm>
                <a:off x="2573" y="2096"/>
                <a:ext cx="61" cy="48"/>
              </a:xfrm>
              <a:custGeom>
                <a:avLst/>
                <a:gdLst>
                  <a:gd name="T0" fmla="*/ 21 w 61"/>
                  <a:gd name="T1" fmla="*/ 38 h 48"/>
                  <a:gd name="T2" fmla="*/ 15 w 61"/>
                  <a:gd name="T3" fmla="*/ 26 h 48"/>
                  <a:gd name="T4" fmla="*/ 3 w 61"/>
                  <a:gd name="T5" fmla="*/ 22 h 48"/>
                  <a:gd name="T6" fmla="*/ 13 w 61"/>
                  <a:gd name="T7" fmla="*/ 8 h 48"/>
                  <a:gd name="T8" fmla="*/ 25 w 61"/>
                  <a:gd name="T9" fmla="*/ 0 h 48"/>
                  <a:gd name="T10" fmla="*/ 49 w 61"/>
                  <a:gd name="T11" fmla="*/ 10 h 48"/>
                  <a:gd name="T12" fmla="*/ 53 w 61"/>
                  <a:gd name="T13" fmla="*/ 20 h 48"/>
                  <a:gd name="T14" fmla="*/ 61 w 61"/>
                  <a:gd name="T15" fmla="*/ 32 h 48"/>
                  <a:gd name="T16" fmla="*/ 41 w 61"/>
                  <a:gd name="T17" fmla="*/ 38 h 48"/>
                  <a:gd name="T18" fmla="*/ 23 w 61"/>
                  <a:gd name="T19" fmla="*/ 44 h 48"/>
                  <a:gd name="T20" fmla="*/ 21 w 61"/>
                  <a:gd name="T21" fmla="*/ 38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1"/>
                  <a:gd name="T34" fmla="*/ 0 h 48"/>
                  <a:gd name="T35" fmla="*/ 61 w 61"/>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1" h="48">
                    <a:moveTo>
                      <a:pt x="21" y="38"/>
                    </a:moveTo>
                    <a:cubicBezTo>
                      <a:pt x="19" y="34"/>
                      <a:pt x="19" y="29"/>
                      <a:pt x="15" y="26"/>
                    </a:cubicBezTo>
                    <a:cubicBezTo>
                      <a:pt x="12" y="24"/>
                      <a:pt x="3" y="22"/>
                      <a:pt x="3" y="22"/>
                    </a:cubicBezTo>
                    <a:cubicBezTo>
                      <a:pt x="0" y="12"/>
                      <a:pt x="5" y="12"/>
                      <a:pt x="13" y="8"/>
                    </a:cubicBezTo>
                    <a:cubicBezTo>
                      <a:pt x="17" y="6"/>
                      <a:pt x="25" y="0"/>
                      <a:pt x="25" y="0"/>
                    </a:cubicBezTo>
                    <a:cubicBezTo>
                      <a:pt x="37" y="2"/>
                      <a:pt x="41" y="2"/>
                      <a:pt x="49" y="10"/>
                    </a:cubicBezTo>
                    <a:cubicBezTo>
                      <a:pt x="45" y="21"/>
                      <a:pt x="46" y="12"/>
                      <a:pt x="53" y="20"/>
                    </a:cubicBezTo>
                    <a:cubicBezTo>
                      <a:pt x="56" y="24"/>
                      <a:pt x="61" y="32"/>
                      <a:pt x="61" y="32"/>
                    </a:cubicBezTo>
                    <a:cubicBezTo>
                      <a:pt x="56" y="47"/>
                      <a:pt x="53" y="42"/>
                      <a:pt x="41" y="38"/>
                    </a:cubicBezTo>
                    <a:cubicBezTo>
                      <a:pt x="27" y="47"/>
                      <a:pt x="34" y="48"/>
                      <a:pt x="23" y="44"/>
                    </a:cubicBezTo>
                    <a:cubicBezTo>
                      <a:pt x="22" y="42"/>
                      <a:pt x="21" y="38"/>
                      <a:pt x="21" y="38"/>
                    </a:cubicBezTo>
                    <a:close/>
                  </a:path>
                </a:pathLst>
              </a:custGeom>
              <a:solidFill>
                <a:schemeClr val="accent1">
                  <a:alpha val="14902"/>
                </a:schemeClr>
              </a:solidFill>
              <a:ln w="9525">
                <a:noFill/>
                <a:round/>
                <a:headEnd/>
                <a:tailEnd/>
              </a:ln>
            </p:spPr>
            <p:txBody>
              <a:bodyPr wrap="none" anchor="ctr"/>
              <a:lstStyle/>
              <a:p>
                <a:endParaRPr lang="en-US"/>
              </a:p>
            </p:txBody>
          </p:sp>
          <p:sp>
            <p:nvSpPr>
              <p:cNvPr id="5164" name="Freeform 622"/>
              <p:cNvSpPr>
                <a:spLocks/>
              </p:cNvSpPr>
              <p:nvPr/>
            </p:nvSpPr>
            <p:spPr bwMode="gray">
              <a:xfrm>
                <a:off x="2590" y="2118"/>
                <a:ext cx="286" cy="182"/>
              </a:xfrm>
              <a:custGeom>
                <a:avLst/>
                <a:gdLst>
                  <a:gd name="T0" fmla="*/ 46 w 286"/>
                  <a:gd name="T1" fmla="*/ 28 h 182"/>
                  <a:gd name="T2" fmla="*/ 36 w 286"/>
                  <a:gd name="T3" fmla="*/ 14 h 182"/>
                  <a:gd name="T4" fmla="*/ 26 w 286"/>
                  <a:gd name="T5" fmla="*/ 30 h 182"/>
                  <a:gd name="T6" fmla="*/ 0 w 286"/>
                  <a:gd name="T7" fmla="*/ 24 h 182"/>
                  <a:gd name="T8" fmla="*/ 10 w 286"/>
                  <a:gd name="T9" fmla="*/ 42 h 182"/>
                  <a:gd name="T10" fmla="*/ 16 w 286"/>
                  <a:gd name="T11" fmla="*/ 62 h 182"/>
                  <a:gd name="T12" fmla="*/ 24 w 286"/>
                  <a:gd name="T13" fmla="*/ 48 h 182"/>
                  <a:gd name="T14" fmla="*/ 30 w 286"/>
                  <a:gd name="T15" fmla="*/ 44 h 182"/>
                  <a:gd name="T16" fmla="*/ 48 w 286"/>
                  <a:gd name="T17" fmla="*/ 56 h 182"/>
                  <a:gd name="T18" fmla="*/ 70 w 286"/>
                  <a:gd name="T19" fmla="*/ 62 h 182"/>
                  <a:gd name="T20" fmla="*/ 88 w 286"/>
                  <a:gd name="T21" fmla="*/ 72 h 182"/>
                  <a:gd name="T22" fmla="*/ 106 w 286"/>
                  <a:gd name="T23" fmla="*/ 102 h 182"/>
                  <a:gd name="T24" fmla="*/ 104 w 286"/>
                  <a:gd name="T25" fmla="*/ 122 h 182"/>
                  <a:gd name="T26" fmla="*/ 98 w 286"/>
                  <a:gd name="T27" fmla="*/ 134 h 182"/>
                  <a:gd name="T28" fmla="*/ 122 w 286"/>
                  <a:gd name="T29" fmla="*/ 128 h 182"/>
                  <a:gd name="T30" fmla="*/ 140 w 286"/>
                  <a:gd name="T31" fmla="*/ 140 h 182"/>
                  <a:gd name="T32" fmla="*/ 168 w 286"/>
                  <a:gd name="T33" fmla="*/ 148 h 182"/>
                  <a:gd name="T34" fmla="*/ 174 w 286"/>
                  <a:gd name="T35" fmla="*/ 146 h 182"/>
                  <a:gd name="T36" fmla="*/ 168 w 286"/>
                  <a:gd name="T37" fmla="*/ 134 h 182"/>
                  <a:gd name="T38" fmla="*/ 178 w 286"/>
                  <a:gd name="T39" fmla="*/ 136 h 182"/>
                  <a:gd name="T40" fmla="*/ 186 w 286"/>
                  <a:gd name="T41" fmla="*/ 118 h 182"/>
                  <a:gd name="T42" fmla="*/ 202 w 286"/>
                  <a:gd name="T43" fmla="*/ 122 h 182"/>
                  <a:gd name="T44" fmla="*/ 214 w 286"/>
                  <a:gd name="T45" fmla="*/ 130 h 182"/>
                  <a:gd name="T46" fmla="*/ 244 w 286"/>
                  <a:gd name="T47" fmla="*/ 168 h 182"/>
                  <a:gd name="T48" fmla="*/ 262 w 286"/>
                  <a:gd name="T49" fmla="*/ 178 h 182"/>
                  <a:gd name="T50" fmla="*/ 284 w 286"/>
                  <a:gd name="T51" fmla="*/ 170 h 182"/>
                  <a:gd name="T52" fmla="*/ 268 w 286"/>
                  <a:gd name="T53" fmla="*/ 160 h 182"/>
                  <a:gd name="T54" fmla="*/ 256 w 286"/>
                  <a:gd name="T55" fmla="*/ 138 h 182"/>
                  <a:gd name="T56" fmla="*/ 250 w 286"/>
                  <a:gd name="T57" fmla="*/ 132 h 182"/>
                  <a:gd name="T58" fmla="*/ 248 w 286"/>
                  <a:gd name="T59" fmla="*/ 122 h 182"/>
                  <a:gd name="T60" fmla="*/ 236 w 286"/>
                  <a:gd name="T61" fmla="*/ 116 h 182"/>
                  <a:gd name="T62" fmla="*/ 240 w 286"/>
                  <a:gd name="T63" fmla="*/ 96 h 182"/>
                  <a:gd name="T64" fmla="*/ 220 w 286"/>
                  <a:gd name="T65" fmla="*/ 86 h 182"/>
                  <a:gd name="T66" fmla="*/ 210 w 286"/>
                  <a:gd name="T67" fmla="*/ 70 h 182"/>
                  <a:gd name="T68" fmla="*/ 190 w 286"/>
                  <a:gd name="T69" fmla="*/ 54 h 182"/>
                  <a:gd name="T70" fmla="*/ 168 w 286"/>
                  <a:gd name="T71" fmla="*/ 38 h 182"/>
                  <a:gd name="T72" fmla="*/ 156 w 286"/>
                  <a:gd name="T73" fmla="*/ 34 h 182"/>
                  <a:gd name="T74" fmla="*/ 120 w 286"/>
                  <a:gd name="T75" fmla="*/ 16 h 182"/>
                  <a:gd name="T76" fmla="*/ 102 w 286"/>
                  <a:gd name="T77" fmla="*/ 4 h 182"/>
                  <a:gd name="T78" fmla="*/ 96 w 286"/>
                  <a:gd name="T79" fmla="*/ 0 h 182"/>
                  <a:gd name="T80" fmla="*/ 70 w 286"/>
                  <a:gd name="T81" fmla="*/ 10 h 182"/>
                  <a:gd name="T82" fmla="*/ 56 w 286"/>
                  <a:gd name="T83" fmla="*/ 32 h 182"/>
                  <a:gd name="T84" fmla="*/ 46 w 286"/>
                  <a:gd name="T85" fmla="*/ 28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6"/>
                  <a:gd name="T130" fmla="*/ 0 h 182"/>
                  <a:gd name="T131" fmla="*/ 286 w 286"/>
                  <a:gd name="T132" fmla="*/ 182 h 1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6" h="182">
                    <a:moveTo>
                      <a:pt x="46" y="28"/>
                    </a:moveTo>
                    <a:cubicBezTo>
                      <a:pt x="41" y="14"/>
                      <a:pt x="46" y="17"/>
                      <a:pt x="36" y="14"/>
                    </a:cubicBezTo>
                    <a:cubicBezTo>
                      <a:pt x="31" y="17"/>
                      <a:pt x="26" y="30"/>
                      <a:pt x="26" y="30"/>
                    </a:cubicBezTo>
                    <a:cubicBezTo>
                      <a:pt x="12" y="25"/>
                      <a:pt x="19" y="21"/>
                      <a:pt x="0" y="24"/>
                    </a:cubicBezTo>
                    <a:cubicBezTo>
                      <a:pt x="2" y="33"/>
                      <a:pt x="2" y="37"/>
                      <a:pt x="10" y="42"/>
                    </a:cubicBezTo>
                    <a:cubicBezTo>
                      <a:pt x="12" y="49"/>
                      <a:pt x="14" y="55"/>
                      <a:pt x="16" y="62"/>
                    </a:cubicBezTo>
                    <a:cubicBezTo>
                      <a:pt x="24" y="59"/>
                      <a:pt x="27" y="57"/>
                      <a:pt x="24" y="48"/>
                    </a:cubicBezTo>
                    <a:cubicBezTo>
                      <a:pt x="26" y="47"/>
                      <a:pt x="28" y="43"/>
                      <a:pt x="30" y="44"/>
                    </a:cubicBezTo>
                    <a:cubicBezTo>
                      <a:pt x="48" y="48"/>
                      <a:pt x="36" y="52"/>
                      <a:pt x="48" y="56"/>
                    </a:cubicBezTo>
                    <a:cubicBezTo>
                      <a:pt x="74" y="65"/>
                      <a:pt x="47" y="56"/>
                      <a:pt x="70" y="62"/>
                    </a:cubicBezTo>
                    <a:cubicBezTo>
                      <a:pt x="77" y="64"/>
                      <a:pt x="88" y="72"/>
                      <a:pt x="88" y="72"/>
                    </a:cubicBezTo>
                    <a:cubicBezTo>
                      <a:pt x="96" y="84"/>
                      <a:pt x="102" y="87"/>
                      <a:pt x="106" y="102"/>
                    </a:cubicBezTo>
                    <a:cubicBezTo>
                      <a:pt x="105" y="109"/>
                      <a:pt x="106" y="115"/>
                      <a:pt x="104" y="122"/>
                    </a:cubicBezTo>
                    <a:cubicBezTo>
                      <a:pt x="103" y="126"/>
                      <a:pt x="94" y="132"/>
                      <a:pt x="98" y="134"/>
                    </a:cubicBezTo>
                    <a:cubicBezTo>
                      <a:pt x="106" y="137"/>
                      <a:pt x="122" y="128"/>
                      <a:pt x="122" y="128"/>
                    </a:cubicBezTo>
                    <a:cubicBezTo>
                      <a:pt x="130" y="131"/>
                      <a:pt x="133" y="135"/>
                      <a:pt x="140" y="140"/>
                    </a:cubicBezTo>
                    <a:cubicBezTo>
                      <a:pt x="148" y="145"/>
                      <a:pt x="159" y="145"/>
                      <a:pt x="168" y="148"/>
                    </a:cubicBezTo>
                    <a:cubicBezTo>
                      <a:pt x="170" y="147"/>
                      <a:pt x="173" y="148"/>
                      <a:pt x="174" y="146"/>
                    </a:cubicBezTo>
                    <a:cubicBezTo>
                      <a:pt x="176" y="142"/>
                      <a:pt x="164" y="136"/>
                      <a:pt x="168" y="134"/>
                    </a:cubicBezTo>
                    <a:cubicBezTo>
                      <a:pt x="171" y="132"/>
                      <a:pt x="175" y="135"/>
                      <a:pt x="178" y="136"/>
                    </a:cubicBezTo>
                    <a:cubicBezTo>
                      <a:pt x="182" y="131"/>
                      <a:pt x="186" y="118"/>
                      <a:pt x="186" y="118"/>
                    </a:cubicBezTo>
                    <a:cubicBezTo>
                      <a:pt x="189" y="119"/>
                      <a:pt x="199" y="120"/>
                      <a:pt x="202" y="122"/>
                    </a:cubicBezTo>
                    <a:cubicBezTo>
                      <a:pt x="206" y="124"/>
                      <a:pt x="214" y="130"/>
                      <a:pt x="214" y="130"/>
                    </a:cubicBezTo>
                    <a:cubicBezTo>
                      <a:pt x="224" y="145"/>
                      <a:pt x="228" y="158"/>
                      <a:pt x="244" y="168"/>
                    </a:cubicBezTo>
                    <a:cubicBezTo>
                      <a:pt x="250" y="172"/>
                      <a:pt x="262" y="178"/>
                      <a:pt x="262" y="178"/>
                    </a:cubicBezTo>
                    <a:cubicBezTo>
                      <a:pt x="265" y="178"/>
                      <a:pt x="286" y="182"/>
                      <a:pt x="284" y="170"/>
                    </a:cubicBezTo>
                    <a:cubicBezTo>
                      <a:pt x="283" y="164"/>
                      <a:pt x="268" y="160"/>
                      <a:pt x="268" y="160"/>
                    </a:cubicBezTo>
                    <a:cubicBezTo>
                      <a:pt x="261" y="150"/>
                      <a:pt x="270" y="143"/>
                      <a:pt x="256" y="138"/>
                    </a:cubicBezTo>
                    <a:cubicBezTo>
                      <a:pt x="254" y="136"/>
                      <a:pt x="251" y="135"/>
                      <a:pt x="250" y="132"/>
                    </a:cubicBezTo>
                    <a:cubicBezTo>
                      <a:pt x="248" y="129"/>
                      <a:pt x="250" y="125"/>
                      <a:pt x="248" y="122"/>
                    </a:cubicBezTo>
                    <a:cubicBezTo>
                      <a:pt x="246" y="118"/>
                      <a:pt x="240" y="118"/>
                      <a:pt x="236" y="116"/>
                    </a:cubicBezTo>
                    <a:cubicBezTo>
                      <a:pt x="230" y="107"/>
                      <a:pt x="227" y="100"/>
                      <a:pt x="240" y="96"/>
                    </a:cubicBezTo>
                    <a:cubicBezTo>
                      <a:pt x="236" y="83"/>
                      <a:pt x="236" y="84"/>
                      <a:pt x="220" y="86"/>
                    </a:cubicBezTo>
                    <a:cubicBezTo>
                      <a:pt x="209" y="82"/>
                      <a:pt x="208" y="82"/>
                      <a:pt x="210" y="70"/>
                    </a:cubicBezTo>
                    <a:cubicBezTo>
                      <a:pt x="207" y="60"/>
                      <a:pt x="199" y="57"/>
                      <a:pt x="190" y="54"/>
                    </a:cubicBezTo>
                    <a:cubicBezTo>
                      <a:pt x="181" y="45"/>
                      <a:pt x="181" y="42"/>
                      <a:pt x="168" y="38"/>
                    </a:cubicBezTo>
                    <a:cubicBezTo>
                      <a:pt x="164" y="37"/>
                      <a:pt x="156" y="34"/>
                      <a:pt x="156" y="34"/>
                    </a:cubicBezTo>
                    <a:cubicBezTo>
                      <a:pt x="146" y="24"/>
                      <a:pt x="134" y="21"/>
                      <a:pt x="120" y="16"/>
                    </a:cubicBezTo>
                    <a:cubicBezTo>
                      <a:pt x="113" y="14"/>
                      <a:pt x="108" y="8"/>
                      <a:pt x="102" y="4"/>
                    </a:cubicBezTo>
                    <a:cubicBezTo>
                      <a:pt x="100" y="3"/>
                      <a:pt x="96" y="0"/>
                      <a:pt x="96" y="0"/>
                    </a:cubicBezTo>
                    <a:cubicBezTo>
                      <a:pt x="83" y="2"/>
                      <a:pt x="79" y="1"/>
                      <a:pt x="70" y="10"/>
                    </a:cubicBezTo>
                    <a:cubicBezTo>
                      <a:pt x="67" y="19"/>
                      <a:pt x="63" y="27"/>
                      <a:pt x="56" y="32"/>
                    </a:cubicBezTo>
                    <a:cubicBezTo>
                      <a:pt x="49" y="30"/>
                      <a:pt x="52" y="31"/>
                      <a:pt x="46" y="28"/>
                    </a:cubicBezTo>
                    <a:close/>
                  </a:path>
                </a:pathLst>
              </a:custGeom>
              <a:solidFill>
                <a:schemeClr val="accent1">
                  <a:alpha val="14902"/>
                </a:schemeClr>
              </a:solidFill>
              <a:ln w="9525">
                <a:noFill/>
                <a:round/>
                <a:headEnd/>
                <a:tailEnd/>
              </a:ln>
            </p:spPr>
            <p:txBody>
              <a:bodyPr wrap="none" anchor="ctr"/>
              <a:lstStyle/>
              <a:p>
                <a:endParaRPr lang="en-US"/>
              </a:p>
            </p:txBody>
          </p:sp>
          <p:sp>
            <p:nvSpPr>
              <p:cNvPr id="5165" name="Freeform 623"/>
              <p:cNvSpPr>
                <a:spLocks/>
              </p:cNvSpPr>
              <p:nvPr/>
            </p:nvSpPr>
            <p:spPr bwMode="gray">
              <a:xfrm>
                <a:off x="2837" y="2138"/>
                <a:ext cx="78" cy="78"/>
              </a:xfrm>
              <a:custGeom>
                <a:avLst/>
                <a:gdLst>
                  <a:gd name="T0" fmla="*/ 1 w 78"/>
                  <a:gd name="T1" fmla="*/ 58 h 78"/>
                  <a:gd name="T2" fmla="*/ 27 w 78"/>
                  <a:gd name="T3" fmla="*/ 60 h 78"/>
                  <a:gd name="T4" fmla="*/ 45 w 78"/>
                  <a:gd name="T5" fmla="*/ 48 h 78"/>
                  <a:gd name="T6" fmla="*/ 57 w 78"/>
                  <a:gd name="T7" fmla="*/ 30 h 78"/>
                  <a:gd name="T8" fmla="*/ 43 w 78"/>
                  <a:gd name="T9" fmla="*/ 14 h 78"/>
                  <a:gd name="T10" fmla="*/ 43 w 78"/>
                  <a:gd name="T11" fmla="*/ 4 h 78"/>
                  <a:gd name="T12" fmla="*/ 71 w 78"/>
                  <a:gd name="T13" fmla="*/ 26 h 78"/>
                  <a:gd name="T14" fmla="*/ 67 w 78"/>
                  <a:gd name="T15" fmla="*/ 54 h 78"/>
                  <a:gd name="T16" fmla="*/ 33 w 78"/>
                  <a:gd name="T17" fmla="*/ 78 h 78"/>
                  <a:gd name="T18" fmla="*/ 9 w 78"/>
                  <a:gd name="T19" fmla="*/ 66 h 78"/>
                  <a:gd name="T20" fmla="*/ 3 w 78"/>
                  <a:gd name="T21" fmla="*/ 62 h 78"/>
                  <a:gd name="T22" fmla="*/ 1 w 78"/>
                  <a:gd name="T23" fmla="*/ 58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8"/>
                  <a:gd name="T38" fmla="*/ 78 w 7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8">
                    <a:moveTo>
                      <a:pt x="1" y="58"/>
                    </a:moveTo>
                    <a:cubicBezTo>
                      <a:pt x="6" y="44"/>
                      <a:pt x="18" y="57"/>
                      <a:pt x="27" y="60"/>
                    </a:cubicBezTo>
                    <a:cubicBezTo>
                      <a:pt x="35" y="57"/>
                      <a:pt x="38" y="52"/>
                      <a:pt x="45" y="48"/>
                    </a:cubicBezTo>
                    <a:cubicBezTo>
                      <a:pt x="48" y="40"/>
                      <a:pt x="51" y="36"/>
                      <a:pt x="57" y="30"/>
                    </a:cubicBezTo>
                    <a:cubicBezTo>
                      <a:pt x="55" y="23"/>
                      <a:pt x="43" y="14"/>
                      <a:pt x="43" y="14"/>
                    </a:cubicBezTo>
                    <a:cubicBezTo>
                      <a:pt x="33" y="0"/>
                      <a:pt x="30" y="1"/>
                      <a:pt x="43" y="4"/>
                    </a:cubicBezTo>
                    <a:cubicBezTo>
                      <a:pt x="54" y="11"/>
                      <a:pt x="58" y="22"/>
                      <a:pt x="71" y="26"/>
                    </a:cubicBezTo>
                    <a:cubicBezTo>
                      <a:pt x="78" y="37"/>
                      <a:pt x="78" y="46"/>
                      <a:pt x="67" y="54"/>
                    </a:cubicBezTo>
                    <a:cubicBezTo>
                      <a:pt x="51" y="49"/>
                      <a:pt x="53" y="71"/>
                      <a:pt x="33" y="78"/>
                    </a:cubicBezTo>
                    <a:cubicBezTo>
                      <a:pt x="16" y="72"/>
                      <a:pt x="25" y="76"/>
                      <a:pt x="9" y="66"/>
                    </a:cubicBezTo>
                    <a:cubicBezTo>
                      <a:pt x="7" y="65"/>
                      <a:pt x="3" y="62"/>
                      <a:pt x="3" y="62"/>
                    </a:cubicBezTo>
                    <a:cubicBezTo>
                      <a:pt x="0" y="54"/>
                      <a:pt x="13" y="42"/>
                      <a:pt x="1" y="58"/>
                    </a:cubicBezTo>
                    <a:close/>
                  </a:path>
                </a:pathLst>
              </a:custGeom>
              <a:solidFill>
                <a:schemeClr val="accent1">
                  <a:alpha val="14902"/>
                </a:schemeClr>
              </a:solidFill>
              <a:ln w="9525">
                <a:noFill/>
                <a:round/>
                <a:headEnd/>
                <a:tailEnd/>
              </a:ln>
            </p:spPr>
            <p:txBody>
              <a:bodyPr wrap="none" anchor="ctr"/>
              <a:lstStyle/>
              <a:p>
                <a:endParaRPr lang="en-US"/>
              </a:p>
            </p:txBody>
          </p:sp>
          <p:sp>
            <p:nvSpPr>
              <p:cNvPr id="5166" name="Freeform 624"/>
              <p:cNvSpPr>
                <a:spLocks/>
              </p:cNvSpPr>
              <p:nvPr/>
            </p:nvSpPr>
            <p:spPr bwMode="gray">
              <a:xfrm>
                <a:off x="3003" y="1972"/>
                <a:ext cx="17" cy="18"/>
              </a:xfrm>
              <a:custGeom>
                <a:avLst/>
                <a:gdLst>
                  <a:gd name="T0" fmla="*/ 3 w 17"/>
                  <a:gd name="T1" fmla="*/ 4 h 18"/>
                  <a:gd name="T2" fmla="*/ 3 w 17"/>
                  <a:gd name="T3" fmla="*/ 14 h 18"/>
                  <a:gd name="T4" fmla="*/ 3 w 17"/>
                  <a:gd name="T5" fmla="*/ 4 h 18"/>
                  <a:gd name="T6" fmla="*/ 0 60000 65536"/>
                  <a:gd name="T7" fmla="*/ 0 60000 65536"/>
                  <a:gd name="T8" fmla="*/ 0 60000 65536"/>
                  <a:gd name="T9" fmla="*/ 0 w 17"/>
                  <a:gd name="T10" fmla="*/ 0 h 18"/>
                  <a:gd name="T11" fmla="*/ 17 w 17"/>
                  <a:gd name="T12" fmla="*/ 18 h 18"/>
                </a:gdLst>
                <a:ahLst/>
                <a:cxnLst>
                  <a:cxn ang="T6">
                    <a:pos x="T0" y="T1"/>
                  </a:cxn>
                  <a:cxn ang="T7">
                    <a:pos x="T2" y="T3"/>
                  </a:cxn>
                  <a:cxn ang="T8">
                    <a:pos x="T4" y="T5"/>
                  </a:cxn>
                </a:cxnLst>
                <a:rect l="T9" t="T10" r="T11" b="T12"/>
                <a:pathLst>
                  <a:path w="17" h="18">
                    <a:moveTo>
                      <a:pt x="3" y="4"/>
                    </a:moveTo>
                    <a:cubicBezTo>
                      <a:pt x="17" y="7"/>
                      <a:pt x="16" y="18"/>
                      <a:pt x="3" y="14"/>
                    </a:cubicBezTo>
                    <a:cubicBezTo>
                      <a:pt x="0" y="6"/>
                      <a:pt x="7" y="0"/>
                      <a:pt x="3" y="4"/>
                    </a:cubicBezTo>
                    <a:close/>
                  </a:path>
                </a:pathLst>
              </a:custGeom>
              <a:solidFill>
                <a:schemeClr val="accent1">
                  <a:alpha val="14902"/>
                </a:schemeClr>
              </a:solidFill>
              <a:ln w="9525">
                <a:noFill/>
                <a:round/>
                <a:headEnd/>
                <a:tailEnd/>
              </a:ln>
            </p:spPr>
            <p:txBody>
              <a:bodyPr wrap="none" anchor="ctr"/>
              <a:lstStyle/>
              <a:p>
                <a:endParaRPr lang="en-US"/>
              </a:p>
            </p:txBody>
          </p:sp>
          <p:sp>
            <p:nvSpPr>
              <p:cNvPr id="5167" name="Freeform 625"/>
              <p:cNvSpPr>
                <a:spLocks/>
              </p:cNvSpPr>
              <p:nvPr/>
            </p:nvSpPr>
            <p:spPr bwMode="gray">
              <a:xfrm>
                <a:off x="3100" y="2092"/>
                <a:ext cx="26" cy="22"/>
              </a:xfrm>
              <a:custGeom>
                <a:avLst/>
                <a:gdLst>
                  <a:gd name="T0" fmla="*/ 8 w 26"/>
                  <a:gd name="T1" fmla="*/ 14 h 22"/>
                  <a:gd name="T2" fmla="*/ 14 w 26"/>
                  <a:gd name="T3" fmla="*/ 0 h 22"/>
                  <a:gd name="T4" fmla="*/ 14 w 26"/>
                  <a:gd name="T5" fmla="*/ 22 h 22"/>
                  <a:gd name="T6" fmla="*/ 8 w 26"/>
                  <a:gd name="T7" fmla="*/ 14 h 22"/>
                  <a:gd name="T8" fmla="*/ 0 60000 65536"/>
                  <a:gd name="T9" fmla="*/ 0 60000 65536"/>
                  <a:gd name="T10" fmla="*/ 0 60000 65536"/>
                  <a:gd name="T11" fmla="*/ 0 60000 65536"/>
                  <a:gd name="T12" fmla="*/ 0 w 26"/>
                  <a:gd name="T13" fmla="*/ 0 h 22"/>
                  <a:gd name="T14" fmla="*/ 26 w 26"/>
                  <a:gd name="T15" fmla="*/ 22 h 22"/>
                </a:gdLst>
                <a:ahLst/>
                <a:cxnLst>
                  <a:cxn ang="T8">
                    <a:pos x="T0" y="T1"/>
                  </a:cxn>
                  <a:cxn ang="T9">
                    <a:pos x="T2" y="T3"/>
                  </a:cxn>
                  <a:cxn ang="T10">
                    <a:pos x="T4" y="T5"/>
                  </a:cxn>
                  <a:cxn ang="T11">
                    <a:pos x="T6" y="T7"/>
                  </a:cxn>
                </a:cxnLst>
                <a:rect l="T12" t="T13" r="T14" b="T15"/>
                <a:pathLst>
                  <a:path w="26" h="22">
                    <a:moveTo>
                      <a:pt x="8" y="14"/>
                    </a:moveTo>
                    <a:cubicBezTo>
                      <a:pt x="5" y="6"/>
                      <a:pt x="5" y="3"/>
                      <a:pt x="14" y="0"/>
                    </a:cubicBezTo>
                    <a:cubicBezTo>
                      <a:pt x="26" y="4"/>
                      <a:pt x="23" y="16"/>
                      <a:pt x="14" y="22"/>
                    </a:cubicBezTo>
                    <a:cubicBezTo>
                      <a:pt x="0" y="17"/>
                      <a:pt x="13" y="3"/>
                      <a:pt x="8" y="14"/>
                    </a:cubicBezTo>
                    <a:close/>
                  </a:path>
                </a:pathLst>
              </a:custGeom>
              <a:solidFill>
                <a:schemeClr val="accent1">
                  <a:alpha val="14902"/>
                </a:schemeClr>
              </a:solidFill>
              <a:ln w="9525">
                <a:noFill/>
                <a:round/>
                <a:headEnd/>
                <a:tailEnd/>
              </a:ln>
            </p:spPr>
            <p:txBody>
              <a:bodyPr wrap="none" anchor="ctr"/>
              <a:lstStyle/>
              <a:p>
                <a:endParaRPr lang="en-US"/>
              </a:p>
            </p:txBody>
          </p:sp>
          <p:sp>
            <p:nvSpPr>
              <p:cNvPr id="5168" name="Freeform 626"/>
              <p:cNvSpPr>
                <a:spLocks/>
              </p:cNvSpPr>
              <p:nvPr/>
            </p:nvSpPr>
            <p:spPr bwMode="gray">
              <a:xfrm>
                <a:off x="2783" y="1822"/>
                <a:ext cx="20" cy="15"/>
              </a:xfrm>
              <a:custGeom>
                <a:avLst/>
                <a:gdLst>
                  <a:gd name="T0" fmla="*/ 7 w 20"/>
                  <a:gd name="T1" fmla="*/ 12 h 15"/>
                  <a:gd name="T2" fmla="*/ 17 w 20"/>
                  <a:gd name="T3" fmla="*/ 2 h 15"/>
                  <a:gd name="T4" fmla="*/ 9 w 20"/>
                  <a:gd name="T5" fmla="*/ 12 h 15"/>
                  <a:gd name="T6" fmla="*/ 7 w 20"/>
                  <a:gd name="T7" fmla="*/ 12 h 15"/>
                  <a:gd name="T8" fmla="*/ 0 60000 65536"/>
                  <a:gd name="T9" fmla="*/ 0 60000 65536"/>
                  <a:gd name="T10" fmla="*/ 0 60000 65536"/>
                  <a:gd name="T11" fmla="*/ 0 60000 65536"/>
                  <a:gd name="T12" fmla="*/ 0 w 20"/>
                  <a:gd name="T13" fmla="*/ 0 h 15"/>
                  <a:gd name="T14" fmla="*/ 20 w 20"/>
                  <a:gd name="T15" fmla="*/ 15 h 15"/>
                </a:gdLst>
                <a:ahLst/>
                <a:cxnLst>
                  <a:cxn ang="T8">
                    <a:pos x="T0" y="T1"/>
                  </a:cxn>
                  <a:cxn ang="T9">
                    <a:pos x="T2" y="T3"/>
                  </a:cxn>
                  <a:cxn ang="T10">
                    <a:pos x="T4" y="T5"/>
                  </a:cxn>
                  <a:cxn ang="T11">
                    <a:pos x="T6" y="T7"/>
                  </a:cxn>
                </a:cxnLst>
                <a:rect l="T12" t="T13" r="T14" b="T15"/>
                <a:pathLst>
                  <a:path w="20" h="15">
                    <a:moveTo>
                      <a:pt x="7" y="12"/>
                    </a:moveTo>
                    <a:cubicBezTo>
                      <a:pt x="0" y="1"/>
                      <a:pt x="6" y="0"/>
                      <a:pt x="17" y="2"/>
                    </a:cubicBezTo>
                    <a:cubicBezTo>
                      <a:pt x="20" y="10"/>
                      <a:pt x="18" y="15"/>
                      <a:pt x="9" y="12"/>
                    </a:cubicBezTo>
                    <a:cubicBezTo>
                      <a:pt x="4" y="4"/>
                      <a:pt x="4" y="4"/>
                      <a:pt x="7" y="12"/>
                    </a:cubicBezTo>
                    <a:close/>
                  </a:path>
                </a:pathLst>
              </a:custGeom>
              <a:solidFill>
                <a:schemeClr val="accent1">
                  <a:alpha val="14902"/>
                </a:schemeClr>
              </a:solidFill>
              <a:ln w="9525">
                <a:noFill/>
                <a:round/>
                <a:headEnd/>
                <a:tailEnd/>
              </a:ln>
            </p:spPr>
            <p:txBody>
              <a:bodyPr wrap="none" anchor="ctr"/>
              <a:lstStyle/>
              <a:p>
                <a:endParaRPr lang="en-US"/>
              </a:p>
            </p:txBody>
          </p:sp>
          <p:sp>
            <p:nvSpPr>
              <p:cNvPr id="5169" name="Freeform 627"/>
              <p:cNvSpPr>
                <a:spLocks/>
              </p:cNvSpPr>
              <p:nvPr/>
            </p:nvSpPr>
            <p:spPr bwMode="gray">
              <a:xfrm>
                <a:off x="2617" y="1948"/>
                <a:ext cx="20" cy="15"/>
              </a:xfrm>
              <a:custGeom>
                <a:avLst/>
                <a:gdLst>
                  <a:gd name="T0" fmla="*/ 7 w 20"/>
                  <a:gd name="T1" fmla="*/ 12 h 15"/>
                  <a:gd name="T2" fmla="*/ 15 w 20"/>
                  <a:gd name="T3" fmla="*/ 2 h 15"/>
                  <a:gd name="T4" fmla="*/ 15 w 20"/>
                  <a:gd name="T5" fmla="*/ 14 h 15"/>
                  <a:gd name="T6" fmla="*/ 7 w 20"/>
                  <a:gd name="T7" fmla="*/ 12 h 15"/>
                  <a:gd name="T8" fmla="*/ 0 60000 65536"/>
                  <a:gd name="T9" fmla="*/ 0 60000 65536"/>
                  <a:gd name="T10" fmla="*/ 0 60000 65536"/>
                  <a:gd name="T11" fmla="*/ 0 60000 65536"/>
                  <a:gd name="T12" fmla="*/ 0 w 20"/>
                  <a:gd name="T13" fmla="*/ 0 h 15"/>
                  <a:gd name="T14" fmla="*/ 20 w 20"/>
                  <a:gd name="T15" fmla="*/ 15 h 15"/>
                </a:gdLst>
                <a:ahLst/>
                <a:cxnLst>
                  <a:cxn ang="T8">
                    <a:pos x="T0" y="T1"/>
                  </a:cxn>
                  <a:cxn ang="T9">
                    <a:pos x="T2" y="T3"/>
                  </a:cxn>
                  <a:cxn ang="T10">
                    <a:pos x="T4" y="T5"/>
                  </a:cxn>
                  <a:cxn ang="T11">
                    <a:pos x="T6" y="T7"/>
                  </a:cxn>
                </a:cxnLst>
                <a:rect l="T12" t="T13" r="T14" b="T15"/>
                <a:pathLst>
                  <a:path w="20" h="15">
                    <a:moveTo>
                      <a:pt x="7" y="12"/>
                    </a:moveTo>
                    <a:cubicBezTo>
                      <a:pt x="0" y="2"/>
                      <a:pt x="3" y="0"/>
                      <a:pt x="15" y="2"/>
                    </a:cubicBezTo>
                    <a:cubicBezTo>
                      <a:pt x="16" y="4"/>
                      <a:pt x="20" y="12"/>
                      <a:pt x="15" y="14"/>
                    </a:cubicBezTo>
                    <a:cubicBezTo>
                      <a:pt x="12" y="15"/>
                      <a:pt x="7" y="12"/>
                      <a:pt x="7" y="12"/>
                    </a:cubicBezTo>
                    <a:close/>
                  </a:path>
                </a:pathLst>
              </a:custGeom>
              <a:solidFill>
                <a:schemeClr val="accent1">
                  <a:alpha val="14902"/>
                </a:schemeClr>
              </a:solidFill>
              <a:ln w="9525">
                <a:noFill/>
                <a:round/>
                <a:headEnd/>
                <a:tailEnd/>
              </a:ln>
            </p:spPr>
            <p:txBody>
              <a:bodyPr wrap="none" anchor="ctr"/>
              <a:lstStyle/>
              <a:p>
                <a:endParaRPr lang="en-US"/>
              </a:p>
            </p:txBody>
          </p:sp>
          <p:sp>
            <p:nvSpPr>
              <p:cNvPr id="5170" name="Freeform 628"/>
              <p:cNvSpPr>
                <a:spLocks/>
              </p:cNvSpPr>
              <p:nvPr/>
            </p:nvSpPr>
            <p:spPr bwMode="gray">
              <a:xfrm>
                <a:off x="2436" y="1910"/>
                <a:ext cx="80" cy="80"/>
              </a:xfrm>
              <a:custGeom>
                <a:avLst/>
                <a:gdLst>
                  <a:gd name="T0" fmla="*/ 0 w 80"/>
                  <a:gd name="T1" fmla="*/ 50 h 80"/>
                  <a:gd name="T2" fmla="*/ 14 w 80"/>
                  <a:gd name="T3" fmla="*/ 24 h 80"/>
                  <a:gd name="T4" fmla="*/ 26 w 80"/>
                  <a:gd name="T5" fmla="*/ 20 h 80"/>
                  <a:gd name="T6" fmla="*/ 48 w 80"/>
                  <a:gd name="T7" fmla="*/ 18 h 80"/>
                  <a:gd name="T8" fmla="*/ 58 w 80"/>
                  <a:gd name="T9" fmla="*/ 0 h 80"/>
                  <a:gd name="T10" fmla="*/ 80 w 80"/>
                  <a:gd name="T11" fmla="*/ 40 h 80"/>
                  <a:gd name="T12" fmla="*/ 70 w 80"/>
                  <a:gd name="T13" fmla="*/ 56 h 80"/>
                  <a:gd name="T14" fmla="*/ 54 w 80"/>
                  <a:gd name="T15" fmla="*/ 62 h 80"/>
                  <a:gd name="T16" fmla="*/ 48 w 80"/>
                  <a:gd name="T17" fmla="*/ 80 h 80"/>
                  <a:gd name="T18" fmla="*/ 32 w 80"/>
                  <a:gd name="T19" fmla="*/ 68 h 80"/>
                  <a:gd name="T20" fmla="*/ 38 w 80"/>
                  <a:gd name="T21" fmla="*/ 52 h 80"/>
                  <a:gd name="T22" fmla="*/ 30 w 80"/>
                  <a:gd name="T23" fmla="*/ 28 h 80"/>
                  <a:gd name="T24" fmla="*/ 20 w 80"/>
                  <a:gd name="T25" fmla="*/ 48 h 80"/>
                  <a:gd name="T26" fmla="*/ 8 w 80"/>
                  <a:gd name="T27" fmla="*/ 56 h 80"/>
                  <a:gd name="T28" fmla="*/ 0 w 80"/>
                  <a:gd name="T29" fmla="*/ 50 h 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80"/>
                  <a:gd name="T47" fmla="*/ 80 w 80"/>
                  <a:gd name="T48" fmla="*/ 80 h 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80">
                    <a:moveTo>
                      <a:pt x="0" y="50"/>
                    </a:moveTo>
                    <a:cubicBezTo>
                      <a:pt x="1" y="47"/>
                      <a:pt x="12" y="25"/>
                      <a:pt x="14" y="24"/>
                    </a:cubicBezTo>
                    <a:cubicBezTo>
                      <a:pt x="17" y="22"/>
                      <a:pt x="26" y="20"/>
                      <a:pt x="26" y="20"/>
                    </a:cubicBezTo>
                    <a:cubicBezTo>
                      <a:pt x="34" y="23"/>
                      <a:pt x="40" y="21"/>
                      <a:pt x="48" y="18"/>
                    </a:cubicBezTo>
                    <a:cubicBezTo>
                      <a:pt x="52" y="12"/>
                      <a:pt x="54" y="6"/>
                      <a:pt x="58" y="0"/>
                    </a:cubicBezTo>
                    <a:cubicBezTo>
                      <a:pt x="70" y="4"/>
                      <a:pt x="76" y="28"/>
                      <a:pt x="80" y="40"/>
                    </a:cubicBezTo>
                    <a:cubicBezTo>
                      <a:pt x="75" y="54"/>
                      <a:pt x="80" y="50"/>
                      <a:pt x="70" y="56"/>
                    </a:cubicBezTo>
                    <a:cubicBezTo>
                      <a:pt x="61" y="53"/>
                      <a:pt x="59" y="54"/>
                      <a:pt x="54" y="62"/>
                    </a:cubicBezTo>
                    <a:cubicBezTo>
                      <a:pt x="57" y="71"/>
                      <a:pt x="56" y="75"/>
                      <a:pt x="48" y="80"/>
                    </a:cubicBezTo>
                    <a:cubicBezTo>
                      <a:pt x="40" y="77"/>
                      <a:pt x="39" y="72"/>
                      <a:pt x="32" y="68"/>
                    </a:cubicBezTo>
                    <a:cubicBezTo>
                      <a:pt x="26" y="59"/>
                      <a:pt x="30" y="57"/>
                      <a:pt x="38" y="52"/>
                    </a:cubicBezTo>
                    <a:cubicBezTo>
                      <a:pt x="41" y="42"/>
                      <a:pt x="39" y="34"/>
                      <a:pt x="30" y="28"/>
                    </a:cubicBezTo>
                    <a:cubicBezTo>
                      <a:pt x="20" y="31"/>
                      <a:pt x="30" y="40"/>
                      <a:pt x="20" y="48"/>
                    </a:cubicBezTo>
                    <a:cubicBezTo>
                      <a:pt x="16" y="51"/>
                      <a:pt x="8" y="56"/>
                      <a:pt x="8" y="56"/>
                    </a:cubicBezTo>
                    <a:cubicBezTo>
                      <a:pt x="2" y="50"/>
                      <a:pt x="5" y="50"/>
                      <a:pt x="0" y="50"/>
                    </a:cubicBezTo>
                    <a:close/>
                  </a:path>
                </a:pathLst>
              </a:custGeom>
              <a:solidFill>
                <a:schemeClr val="accent1">
                  <a:alpha val="14902"/>
                </a:schemeClr>
              </a:solidFill>
              <a:ln w="9525">
                <a:noFill/>
                <a:round/>
                <a:headEnd/>
                <a:tailEnd/>
              </a:ln>
            </p:spPr>
            <p:txBody>
              <a:bodyPr wrap="none" anchor="ctr"/>
              <a:lstStyle/>
              <a:p>
                <a:endParaRPr lang="en-US"/>
              </a:p>
            </p:txBody>
          </p:sp>
          <p:sp>
            <p:nvSpPr>
              <p:cNvPr id="5171" name="Freeform 629"/>
              <p:cNvSpPr>
                <a:spLocks/>
              </p:cNvSpPr>
              <p:nvPr/>
            </p:nvSpPr>
            <p:spPr bwMode="gray">
              <a:xfrm>
                <a:off x="2408" y="1738"/>
                <a:ext cx="94" cy="174"/>
              </a:xfrm>
              <a:custGeom>
                <a:avLst/>
                <a:gdLst>
                  <a:gd name="T0" fmla="*/ 14 w 94"/>
                  <a:gd name="T1" fmla="*/ 96 h 174"/>
                  <a:gd name="T2" fmla="*/ 26 w 94"/>
                  <a:gd name="T3" fmla="*/ 128 h 174"/>
                  <a:gd name="T4" fmla="*/ 32 w 94"/>
                  <a:gd name="T5" fmla="*/ 108 h 174"/>
                  <a:gd name="T6" fmla="*/ 52 w 94"/>
                  <a:gd name="T7" fmla="*/ 100 h 174"/>
                  <a:gd name="T8" fmla="*/ 46 w 94"/>
                  <a:gd name="T9" fmla="*/ 124 h 174"/>
                  <a:gd name="T10" fmla="*/ 66 w 94"/>
                  <a:gd name="T11" fmla="*/ 126 h 174"/>
                  <a:gd name="T12" fmla="*/ 76 w 94"/>
                  <a:gd name="T13" fmla="*/ 142 h 174"/>
                  <a:gd name="T14" fmla="*/ 58 w 94"/>
                  <a:gd name="T15" fmla="*/ 148 h 174"/>
                  <a:gd name="T16" fmla="*/ 74 w 94"/>
                  <a:gd name="T17" fmla="*/ 174 h 174"/>
                  <a:gd name="T18" fmla="*/ 84 w 94"/>
                  <a:gd name="T19" fmla="*/ 154 h 174"/>
                  <a:gd name="T20" fmla="*/ 82 w 94"/>
                  <a:gd name="T21" fmla="*/ 112 h 174"/>
                  <a:gd name="T22" fmla="*/ 60 w 94"/>
                  <a:gd name="T23" fmla="*/ 106 h 174"/>
                  <a:gd name="T24" fmla="*/ 50 w 94"/>
                  <a:gd name="T25" fmla="*/ 82 h 174"/>
                  <a:gd name="T26" fmla="*/ 34 w 94"/>
                  <a:gd name="T27" fmla="*/ 82 h 174"/>
                  <a:gd name="T28" fmla="*/ 30 w 94"/>
                  <a:gd name="T29" fmla="*/ 70 h 174"/>
                  <a:gd name="T30" fmla="*/ 42 w 94"/>
                  <a:gd name="T31" fmla="*/ 42 h 174"/>
                  <a:gd name="T32" fmla="*/ 30 w 94"/>
                  <a:gd name="T33" fmla="*/ 0 h 174"/>
                  <a:gd name="T34" fmla="*/ 18 w 94"/>
                  <a:gd name="T35" fmla="*/ 22 h 174"/>
                  <a:gd name="T36" fmla="*/ 4 w 94"/>
                  <a:gd name="T37" fmla="*/ 46 h 174"/>
                  <a:gd name="T38" fmla="*/ 14 w 94"/>
                  <a:gd name="T39" fmla="*/ 76 h 174"/>
                  <a:gd name="T40" fmla="*/ 14 w 94"/>
                  <a:gd name="T41" fmla="*/ 96 h 1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174"/>
                  <a:gd name="T65" fmla="*/ 94 w 94"/>
                  <a:gd name="T66" fmla="*/ 174 h 1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174">
                    <a:moveTo>
                      <a:pt x="14" y="96"/>
                    </a:moveTo>
                    <a:cubicBezTo>
                      <a:pt x="11" y="109"/>
                      <a:pt x="15" y="120"/>
                      <a:pt x="26" y="128"/>
                    </a:cubicBezTo>
                    <a:cubicBezTo>
                      <a:pt x="34" y="120"/>
                      <a:pt x="35" y="119"/>
                      <a:pt x="32" y="108"/>
                    </a:cubicBezTo>
                    <a:cubicBezTo>
                      <a:pt x="35" y="92"/>
                      <a:pt x="39" y="92"/>
                      <a:pt x="52" y="100"/>
                    </a:cubicBezTo>
                    <a:cubicBezTo>
                      <a:pt x="59" y="110"/>
                      <a:pt x="49" y="114"/>
                      <a:pt x="46" y="124"/>
                    </a:cubicBezTo>
                    <a:cubicBezTo>
                      <a:pt x="50" y="137"/>
                      <a:pt x="57" y="129"/>
                      <a:pt x="66" y="126"/>
                    </a:cubicBezTo>
                    <a:cubicBezTo>
                      <a:pt x="77" y="129"/>
                      <a:pt x="79" y="131"/>
                      <a:pt x="76" y="142"/>
                    </a:cubicBezTo>
                    <a:cubicBezTo>
                      <a:pt x="67" y="139"/>
                      <a:pt x="65" y="141"/>
                      <a:pt x="58" y="148"/>
                    </a:cubicBezTo>
                    <a:cubicBezTo>
                      <a:pt x="60" y="160"/>
                      <a:pt x="62" y="170"/>
                      <a:pt x="74" y="174"/>
                    </a:cubicBezTo>
                    <a:cubicBezTo>
                      <a:pt x="77" y="165"/>
                      <a:pt x="74" y="157"/>
                      <a:pt x="84" y="154"/>
                    </a:cubicBezTo>
                    <a:cubicBezTo>
                      <a:pt x="91" y="143"/>
                      <a:pt x="94" y="122"/>
                      <a:pt x="82" y="112"/>
                    </a:cubicBezTo>
                    <a:cubicBezTo>
                      <a:pt x="77" y="108"/>
                      <a:pt x="66" y="108"/>
                      <a:pt x="60" y="106"/>
                    </a:cubicBezTo>
                    <a:cubicBezTo>
                      <a:pt x="65" y="92"/>
                      <a:pt x="66" y="87"/>
                      <a:pt x="50" y="82"/>
                    </a:cubicBezTo>
                    <a:cubicBezTo>
                      <a:pt x="48" y="82"/>
                      <a:pt x="37" y="86"/>
                      <a:pt x="34" y="82"/>
                    </a:cubicBezTo>
                    <a:cubicBezTo>
                      <a:pt x="32" y="79"/>
                      <a:pt x="30" y="70"/>
                      <a:pt x="30" y="70"/>
                    </a:cubicBezTo>
                    <a:cubicBezTo>
                      <a:pt x="32" y="54"/>
                      <a:pt x="32" y="52"/>
                      <a:pt x="42" y="42"/>
                    </a:cubicBezTo>
                    <a:cubicBezTo>
                      <a:pt x="41" y="30"/>
                      <a:pt x="45" y="5"/>
                      <a:pt x="30" y="0"/>
                    </a:cubicBezTo>
                    <a:cubicBezTo>
                      <a:pt x="14" y="4"/>
                      <a:pt x="16" y="4"/>
                      <a:pt x="18" y="22"/>
                    </a:cubicBezTo>
                    <a:cubicBezTo>
                      <a:pt x="16" y="39"/>
                      <a:pt x="15" y="35"/>
                      <a:pt x="4" y="46"/>
                    </a:cubicBezTo>
                    <a:cubicBezTo>
                      <a:pt x="0" y="59"/>
                      <a:pt x="5" y="67"/>
                      <a:pt x="14" y="76"/>
                    </a:cubicBezTo>
                    <a:cubicBezTo>
                      <a:pt x="15" y="80"/>
                      <a:pt x="17" y="93"/>
                      <a:pt x="14" y="96"/>
                    </a:cubicBezTo>
                    <a:close/>
                  </a:path>
                </a:pathLst>
              </a:custGeom>
              <a:solidFill>
                <a:schemeClr val="accent1">
                  <a:alpha val="14902"/>
                </a:schemeClr>
              </a:solidFill>
              <a:ln w="9525">
                <a:noFill/>
                <a:round/>
                <a:headEnd/>
                <a:tailEnd/>
              </a:ln>
            </p:spPr>
            <p:txBody>
              <a:bodyPr wrap="none" anchor="ctr"/>
              <a:lstStyle/>
              <a:p>
                <a:endParaRPr lang="en-US"/>
              </a:p>
            </p:txBody>
          </p:sp>
          <p:sp>
            <p:nvSpPr>
              <p:cNvPr id="5172" name="Freeform 630"/>
              <p:cNvSpPr>
                <a:spLocks/>
              </p:cNvSpPr>
              <p:nvPr/>
            </p:nvSpPr>
            <p:spPr bwMode="gray">
              <a:xfrm>
                <a:off x="2434" y="1866"/>
                <a:ext cx="32" cy="50"/>
              </a:xfrm>
              <a:custGeom>
                <a:avLst/>
                <a:gdLst>
                  <a:gd name="T0" fmla="*/ 6 w 32"/>
                  <a:gd name="T1" fmla="*/ 24 h 50"/>
                  <a:gd name="T2" fmla="*/ 12 w 32"/>
                  <a:gd name="T3" fmla="*/ 0 h 50"/>
                  <a:gd name="T4" fmla="*/ 20 w 32"/>
                  <a:gd name="T5" fmla="*/ 16 h 50"/>
                  <a:gd name="T6" fmla="*/ 22 w 32"/>
                  <a:gd name="T7" fmla="*/ 24 h 50"/>
                  <a:gd name="T8" fmla="*/ 28 w 32"/>
                  <a:gd name="T9" fmla="*/ 26 h 50"/>
                  <a:gd name="T10" fmla="*/ 32 w 32"/>
                  <a:gd name="T11" fmla="*/ 38 h 50"/>
                  <a:gd name="T12" fmla="*/ 18 w 32"/>
                  <a:gd name="T13" fmla="*/ 50 h 50"/>
                  <a:gd name="T14" fmla="*/ 6 w 32"/>
                  <a:gd name="T15" fmla="*/ 24 h 50"/>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50"/>
                  <a:gd name="T26" fmla="*/ 32 w 32"/>
                  <a:gd name="T27" fmla="*/ 50 h 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50">
                    <a:moveTo>
                      <a:pt x="6" y="24"/>
                    </a:moveTo>
                    <a:cubicBezTo>
                      <a:pt x="0" y="15"/>
                      <a:pt x="3" y="6"/>
                      <a:pt x="12" y="0"/>
                    </a:cubicBezTo>
                    <a:cubicBezTo>
                      <a:pt x="23" y="3"/>
                      <a:pt x="23" y="5"/>
                      <a:pt x="20" y="16"/>
                    </a:cubicBezTo>
                    <a:cubicBezTo>
                      <a:pt x="21" y="19"/>
                      <a:pt x="20" y="22"/>
                      <a:pt x="22" y="24"/>
                    </a:cubicBezTo>
                    <a:cubicBezTo>
                      <a:pt x="23" y="26"/>
                      <a:pt x="27" y="24"/>
                      <a:pt x="28" y="26"/>
                    </a:cubicBezTo>
                    <a:cubicBezTo>
                      <a:pt x="30" y="29"/>
                      <a:pt x="32" y="38"/>
                      <a:pt x="32" y="38"/>
                    </a:cubicBezTo>
                    <a:cubicBezTo>
                      <a:pt x="29" y="46"/>
                      <a:pt x="26" y="47"/>
                      <a:pt x="18" y="50"/>
                    </a:cubicBezTo>
                    <a:cubicBezTo>
                      <a:pt x="12" y="41"/>
                      <a:pt x="18" y="24"/>
                      <a:pt x="6"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73" name="Freeform 631"/>
              <p:cNvSpPr>
                <a:spLocks/>
              </p:cNvSpPr>
              <p:nvPr/>
            </p:nvSpPr>
            <p:spPr bwMode="gray">
              <a:xfrm>
                <a:off x="2368" y="1878"/>
                <a:ext cx="43" cy="50"/>
              </a:xfrm>
              <a:custGeom>
                <a:avLst/>
                <a:gdLst>
                  <a:gd name="T0" fmla="*/ 0 w 43"/>
                  <a:gd name="T1" fmla="*/ 44 h 50"/>
                  <a:gd name="T2" fmla="*/ 22 w 43"/>
                  <a:gd name="T3" fmla="*/ 20 h 50"/>
                  <a:gd name="T4" fmla="*/ 36 w 43"/>
                  <a:gd name="T5" fmla="*/ 0 h 50"/>
                  <a:gd name="T6" fmla="*/ 24 w 43"/>
                  <a:gd name="T7" fmla="*/ 28 h 50"/>
                  <a:gd name="T8" fmla="*/ 2 w 43"/>
                  <a:gd name="T9" fmla="*/ 50 h 50"/>
                  <a:gd name="T10" fmla="*/ 0 w 43"/>
                  <a:gd name="T11" fmla="*/ 44 h 50"/>
                  <a:gd name="T12" fmla="*/ 0 60000 65536"/>
                  <a:gd name="T13" fmla="*/ 0 60000 65536"/>
                  <a:gd name="T14" fmla="*/ 0 60000 65536"/>
                  <a:gd name="T15" fmla="*/ 0 60000 65536"/>
                  <a:gd name="T16" fmla="*/ 0 60000 65536"/>
                  <a:gd name="T17" fmla="*/ 0 60000 65536"/>
                  <a:gd name="T18" fmla="*/ 0 w 43"/>
                  <a:gd name="T19" fmla="*/ 0 h 50"/>
                  <a:gd name="T20" fmla="*/ 43 w 4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43" h="50">
                    <a:moveTo>
                      <a:pt x="0" y="44"/>
                    </a:moveTo>
                    <a:cubicBezTo>
                      <a:pt x="6" y="38"/>
                      <a:pt x="18" y="29"/>
                      <a:pt x="22" y="20"/>
                    </a:cubicBezTo>
                    <a:cubicBezTo>
                      <a:pt x="27" y="10"/>
                      <a:pt x="25" y="4"/>
                      <a:pt x="36" y="0"/>
                    </a:cubicBezTo>
                    <a:cubicBezTo>
                      <a:pt x="43" y="11"/>
                      <a:pt x="36" y="24"/>
                      <a:pt x="24" y="28"/>
                    </a:cubicBezTo>
                    <a:cubicBezTo>
                      <a:pt x="21" y="38"/>
                      <a:pt x="12" y="47"/>
                      <a:pt x="2" y="50"/>
                    </a:cubicBezTo>
                    <a:cubicBezTo>
                      <a:pt x="1" y="48"/>
                      <a:pt x="0" y="44"/>
                      <a:pt x="0" y="44"/>
                    </a:cubicBezTo>
                    <a:close/>
                  </a:path>
                </a:pathLst>
              </a:custGeom>
              <a:solidFill>
                <a:schemeClr val="accent1">
                  <a:alpha val="14902"/>
                </a:schemeClr>
              </a:solidFill>
              <a:ln w="9525">
                <a:noFill/>
                <a:round/>
                <a:headEnd/>
                <a:tailEnd/>
              </a:ln>
            </p:spPr>
            <p:txBody>
              <a:bodyPr wrap="none" anchor="ctr"/>
              <a:lstStyle/>
              <a:p>
                <a:endParaRPr lang="en-US"/>
              </a:p>
            </p:txBody>
          </p:sp>
          <p:sp>
            <p:nvSpPr>
              <p:cNvPr id="5174" name="Freeform 632"/>
              <p:cNvSpPr>
                <a:spLocks/>
              </p:cNvSpPr>
              <p:nvPr/>
            </p:nvSpPr>
            <p:spPr bwMode="gray">
              <a:xfrm>
                <a:off x="1470" y="3336"/>
                <a:ext cx="3009" cy="465"/>
              </a:xfrm>
              <a:custGeom>
                <a:avLst/>
                <a:gdLst>
                  <a:gd name="T0" fmla="*/ 84 w 3009"/>
                  <a:gd name="T1" fmla="*/ 363 h 465"/>
                  <a:gd name="T2" fmla="*/ 15 w 3009"/>
                  <a:gd name="T3" fmla="*/ 192 h 465"/>
                  <a:gd name="T4" fmla="*/ 93 w 3009"/>
                  <a:gd name="T5" fmla="*/ 156 h 465"/>
                  <a:gd name="T6" fmla="*/ 204 w 3009"/>
                  <a:gd name="T7" fmla="*/ 147 h 465"/>
                  <a:gd name="T8" fmla="*/ 303 w 3009"/>
                  <a:gd name="T9" fmla="*/ 114 h 465"/>
                  <a:gd name="T10" fmla="*/ 387 w 3009"/>
                  <a:gd name="T11" fmla="*/ 36 h 465"/>
                  <a:gd name="T12" fmla="*/ 483 w 3009"/>
                  <a:gd name="T13" fmla="*/ 63 h 465"/>
                  <a:gd name="T14" fmla="*/ 549 w 3009"/>
                  <a:gd name="T15" fmla="*/ 66 h 465"/>
                  <a:gd name="T16" fmla="*/ 627 w 3009"/>
                  <a:gd name="T17" fmla="*/ 90 h 465"/>
                  <a:gd name="T18" fmla="*/ 720 w 3009"/>
                  <a:gd name="T19" fmla="*/ 48 h 465"/>
                  <a:gd name="T20" fmla="*/ 831 w 3009"/>
                  <a:gd name="T21" fmla="*/ 18 h 465"/>
                  <a:gd name="T22" fmla="*/ 885 w 3009"/>
                  <a:gd name="T23" fmla="*/ 9 h 465"/>
                  <a:gd name="T24" fmla="*/ 987 w 3009"/>
                  <a:gd name="T25" fmla="*/ 9 h 465"/>
                  <a:gd name="T26" fmla="*/ 1044 w 3009"/>
                  <a:gd name="T27" fmla="*/ 24 h 465"/>
                  <a:gd name="T28" fmla="*/ 1062 w 3009"/>
                  <a:gd name="T29" fmla="*/ 33 h 465"/>
                  <a:gd name="T30" fmla="*/ 1176 w 3009"/>
                  <a:gd name="T31" fmla="*/ 18 h 465"/>
                  <a:gd name="T32" fmla="*/ 1338 w 3009"/>
                  <a:gd name="T33" fmla="*/ 30 h 465"/>
                  <a:gd name="T34" fmla="*/ 1437 w 3009"/>
                  <a:gd name="T35" fmla="*/ 42 h 465"/>
                  <a:gd name="T36" fmla="*/ 1470 w 3009"/>
                  <a:gd name="T37" fmla="*/ 69 h 465"/>
                  <a:gd name="T38" fmla="*/ 1581 w 3009"/>
                  <a:gd name="T39" fmla="*/ 141 h 465"/>
                  <a:gd name="T40" fmla="*/ 1530 w 3009"/>
                  <a:gd name="T41" fmla="*/ 228 h 465"/>
                  <a:gd name="T42" fmla="*/ 1509 w 3009"/>
                  <a:gd name="T43" fmla="*/ 318 h 465"/>
                  <a:gd name="T44" fmla="*/ 1731 w 3009"/>
                  <a:gd name="T45" fmla="*/ 372 h 465"/>
                  <a:gd name="T46" fmla="*/ 1833 w 3009"/>
                  <a:gd name="T47" fmla="*/ 348 h 465"/>
                  <a:gd name="T48" fmla="*/ 1884 w 3009"/>
                  <a:gd name="T49" fmla="*/ 291 h 465"/>
                  <a:gd name="T50" fmla="*/ 1851 w 3009"/>
                  <a:gd name="T51" fmla="*/ 246 h 465"/>
                  <a:gd name="T52" fmla="*/ 1932 w 3009"/>
                  <a:gd name="T53" fmla="*/ 225 h 465"/>
                  <a:gd name="T54" fmla="*/ 2160 w 3009"/>
                  <a:gd name="T55" fmla="*/ 177 h 465"/>
                  <a:gd name="T56" fmla="*/ 2271 w 3009"/>
                  <a:gd name="T57" fmla="*/ 204 h 465"/>
                  <a:gd name="T58" fmla="*/ 2385 w 3009"/>
                  <a:gd name="T59" fmla="*/ 189 h 465"/>
                  <a:gd name="T60" fmla="*/ 2508 w 3009"/>
                  <a:gd name="T61" fmla="*/ 189 h 465"/>
                  <a:gd name="T62" fmla="*/ 2592 w 3009"/>
                  <a:gd name="T63" fmla="*/ 210 h 465"/>
                  <a:gd name="T64" fmla="*/ 2661 w 3009"/>
                  <a:gd name="T65" fmla="*/ 189 h 465"/>
                  <a:gd name="T66" fmla="*/ 2700 w 3009"/>
                  <a:gd name="T67" fmla="*/ 159 h 465"/>
                  <a:gd name="T68" fmla="*/ 2757 w 3009"/>
                  <a:gd name="T69" fmla="*/ 141 h 465"/>
                  <a:gd name="T70" fmla="*/ 2787 w 3009"/>
                  <a:gd name="T71" fmla="*/ 105 h 465"/>
                  <a:gd name="T72" fmla="*/ 2961 w 3009"/>
                  <a:gd name="T73" fmla="*/ 60 h 465"/>
                  <a:gd name="T74" fmla="*/ 2913 w 3009"/>
                  <a:gd name="T75" fmla="*/ 87 h 465"/>
                  <a:gd name="T76" fmla="*/ 2796 w 3009"/>
                  <a:gd name="T77" fmla="*/ 162 h 465"/>
                  <a:gd name="T78" fmla="*/ 2619 w 3009"/>
                  <a:gd name="T79" fmla="*/ 255 h 465"/>
                  <a:gd name="T80" fmla="*/ 2478 w 3009"/>
                  <a:gd name="T81" fmla="*/ 258 h 465"/>
                  <a:gd name="T82" fmla="*/ 2427 w 3009"/>
                  <a:gd name="T83" fmla="*/ 294 h 465"/>
                  <a:gd name="T84" fmla="*/ 2538 w 3009"/>
                  <a:gd name="T85" fmla="*/ 354 h 465"/>
                  <a:gd name="T86" fmla="*/ 2568 w 3009"/>
                  <a:gd name="T87" fmla="*/ 318 h 465"/>
                  <a:gd name="T88" fmla="*/ 2700 w 3009"/>
                  <a:gd name="T89" fmla="*/ 282 h 465"/>
                  <a:gd name="T90" fmla="*/ 2682 w 3009"/>
                  <a:gd name="T91" fmla="*/ 345 h 465"/>
                  <a:gd name="T92" fmla="*/ 2757 w 3009"/>
                  <a:gd name="T93" fmla="*/ 315 h 465"/>
                  <a:gd name="T94" fmla="*/ 2727 w 3009"/>
                  <a:gd name="T95" fmla="*/ 372 h 46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09"/>
                  <a:gd name="T145" fmla="*/ 0 h 465"/>
                  <a:gd name="T146" fmla="*/ 3009 w 3009"/>
                  <a:gd name="T147" fmla="*/ 465 h 46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09" h="465">
                    <a:moveTo>
                      <a:pt x="336" y="465"/>
                    </a:moveTo>
                    <a:lnTo>
                      <a:pt x="192" y="408"/>
                    </a:lnTo>
                    <a:lnTo>
                      <a:pt x="84" y="363"/>
                    </a:lnTo>
                    <a:lnTo>
                      <a:pt x="0" y="330"/>
                    </a:lnTo>
                    <a:cubicBezTo>
                      <a:pt x="2" y="282"/>
                      <a:pt x="1" y="234"/>
                      <a:pt x="6" y="186"/>
                    </a:cubicBezTo>
                    <a:cubicBezTo>
                      <a:pt x="6" y="182"/>
                      <a:pt x="11" y="192"/>
                      <a:pt x="15" y="192"/>
                    </a:cubicBezTo>
                    <a:cubicBezTo>
                      <a:pt x="20" y="193"/>
                      <a:pt x="33" y="188"/>
                      <a:pt x="39" y="186"/>
                    </a:cubicBezTo>
                    <a:cubicBezTo>
                      <a:pt x="48" y="177"/>
                      <a:pt x="54" y="172"/>
                      <a:pt x="66" y="168"/>
                    </a:cubicBezTo>
                    <a:cubicBezTo>
                      <a:pt x="80" y="173"/>
                      <a:pt x="83" y="166"/>
                      <a:pt x="93" y="156"/>
                    </a:cubicBezTo>
                    <a:cubicBezTo>
                      <a:pt x="118" y="164"/>
                      <a:pt x="89" y="156"/>
                      <a:pt x="147" y="156"/>
                    </a:cubicBezTo>
                    <a:cubicBezTo>
                      <a:pt x="158" y="156"/>
                      <a:pt x="180" y="165"/>
                      <a:pt x="180" y="165"/>
                    </a:cubicBezTo>
                    <a:cubicBezTo>
                      <a:pt x="193" y="161"/>
                      <a:pt x="195" y="156"/>
                      <a:pt x="204" y="147"/>
                    </a:cubicBezTo>
                    <a:cubicBezTo>
                      <a:pt x="211" y="140"/>
                      <a:pt x="223" y="138"/>
                      <a:pt x="231" y="132"/>
                    </a:cubicBezTo>
                    <a:cubicBezTo>
                      <a:pt x="239" y="100"/>
                      <a:pt x="251" y="120"/>
                      <a:pt x="270" y="126"/>
                    </a:cubicBezTo>
                    <a:cubicBezTo>
                      <a:pt x="284" y="123"/>
                      <a:pt x="292" y="122"/>
                      <a:pt x="303" y="114"/>
                    </a:cubicBezTo>
                    <a:cubicBezTo>
                      <a:pt x="309" y="77"/>
                      <a:pt x="328" y="85"/>
                      <a:pt x="357" y="75"/>
                    </a:cubicBezTo>
                    <a:cubicBezTo>
                      <a:pt x="359" y="68"/>
                      <a:pt x="362" y="54"/>
                      <a:pt x="369" y="48"/>
                    </a:cubicBezTo>
                    <a:cubicBezTo>
                      <a:pt x="374" y="43"/>
                      <a:pt x="387" y="36"/>
                      <a:pt x="387" y="36"/>
                    </a:cubicBezTo>
                    <a:cubicBezTo>
                      <a:pt x="406" y="38"/>
                      <a:pt x="414" y="38"/>
                      <a:pt x="429" y="48"/>
                    </a:cubicBezTo>
                    <a:cubicBezTo>
                      <a:pt x="435" y="67"/>
                      <a:pt x="427" y="52"/>
                      <a:pt x="456" y="54"/>
                    </a:cubicBezTo>
                    <a:cubicBezTo>
                      <a:pt x="465" y="55"/>
                      <a:pt x="474" y="60"/>
                      <a:pt x="483" y="63"/>
                    </a:cubicBezTo>
                    <a:cubicBezTo>
                      <a:pt x="486" y="64"/>
                      <a:pt x="492" y="66"/>
                      <a:pt x="492" y="66"/>
                    </a:cubicBezTo>
                    <a:cubicBezTo>
                      <a:pt x="516" y="63"/>
                      <a:pt x="512" y="66"/>
                      <a:pt x="531" y="72"/>
                    </a:cubicBezTo>
                    <a:cubicBezTo>
                      <a:pt x="537" y="70"/>
                      <a:pt x="543" y="68"/>
                      <a:pt x="549" y="66"/>
                    </a:cubicBezTo>
                    <a:cubicBezTo>
                      <a:pt x="552" y="65"/>
                      <a:pt x="558" y="63"/>
                      <a:pt x="558" y="63"/>
                    </a:cubicBezTo>
                    <a:cubicBezTo>
                      <a:pt x="579" y="77"/>
                      <a:pt x="575" y="105"/>
                      <a:pt x="603" y="114"/>
                    </a:cubicBezTo>
                    <a:cubicBezTo>
                      <a:pt x="613" y="107"/>
                      <a:pt x="618" y="99"/>
                      <a:pt x="627" y="90"/>
                    </a:cubicBezTo>
                    <a:cubicBezTo>
                      <a:pt x="644" y="93"/>
                      <a:pt x="650" y="92"/>
                      <a:pt x="666" y="87"/>
                    </a:cubicBezTo>
                    <a:cubicBezTo>
                      <a:pt x="680" y="66"/>
                      <a:pt x="671" y="71"/>
                      <a:pt x="687" y="66"/>
                    </a:cubicBezTo>
                    <a:cubicBezTo>
                      <a:pt x="695" y="53"/>
                      <a:pt x="706" y="53"/>
                      <a:pt x="720" y="48"/>
                    </a:cubicBezTo>
                    <a:cubicBezTo>
                      <a:pt x="727" y="46"/>
                      <a:pt x="731" y="38"/>
                      <a:pt x="738" y="36"/>
                    </a:cubicBezTo>
                    <a:cubicBezTo>
                      <a:pt x="762" y="28"/>
                      <a:pt x="784" y="26"/>
                      <a:pt x="810" y="24"/>
                    </a:cubicBezTo>
                    <a:cubicBezTo>
                      <a:pt x="814" y="23"/>
                      <a:pt x="828" y="18"/>
                      <a:pt x="831" y="18"/>
                    </a:cubicBezTo>
                    <a:cubicBezTo>
                      <a:pt x="837" y="19"/>
                      <a:pt x="849" y="24"/>
                      <a:pt x="849" y="24"/>
                    </a:cubicBezTo>
                    <a:cubicBezTo>
                      <a:pt x="863" y="14"/>
                      <a:pt x="855" y="19"/>
                      <a:pt x="876" y="12"/>
                    </a:cubicBezTo>
                    <a:cubicBezTo>
                      <a:pt x="879" y="11"/>
                      <a:pt x="885" y="9"/>
                      <a:pt x="885" y="9"/>
                    </a:cubicBezTo>
                    <a:cubicBezTo>
                      <a:pt x="912" y="16"/>
                      <a:pt x="931" y="21"/>
                      <a:pt x="960" y="24"/>
                    </a:cubicBezTo>
                    <a:cubicBezTo>
                      <a:pt x="968" y="23"/>
                      <a:pt x="977" y="25"/>
                      <a:pt x="984" y="21"/>
                    </a:cubicBezTo>
                    <a:cubicBezTo>
                      <a:pt x="988" y="19"/>
                      <a:pt x="984" y="12"/>
                      <a:pt x="987" y="9"/>
                    </a:cubicBezTo>
                    <a:cubicBezTo>
                      <a:pt x="989" y="7"/>
                      <a:pt x="993" y="7"/>
                      <a:pt x="996" y="6"/>
                    </a:cubicBezTo>
                    <a:cubicBezTo>
                      <a:pt x="1008" y="9"/>
                      <a:pt x="1015" y="13"/>
                      <a:pt x="1026" y="18"/>
                    </a:cubicBezTo>
                    <a:cubicBezTo>
                      <a:pt x="1032" y="21"/>
                      <a:pt x="1038" y="22"/>
                      <a:pt x="1044" y="24"/>
                    </a:cubicBezTo>
                    <a:cubicBezTo>
                      <a:pt x="1047" y="25"/>
                      <a:pt x="1053" y="27"/>
                      <a:pt x="1053" y="27"/>
                    </a:cubicBezTo>
                    <a:cubicBezTo>
                      <a:pt x="1052" y="30"/>
                      <a:pt x="1047" y="34"/>
                      <a:pt x="1050" y="36"/>
                    </a:cubicBezTo>
                    <a:cubicBezTo>
                      <a:pt x="1053" y="38"/>
                      <a:pt x="1058" y="34"/>
                      <a:pt x="1062" y="33"/>
                    </a:cubicBezTo>
                    <a:cubicBezTo>
                      <a:pt x="1085" y="28"/>
                      <a:pt x="1097" y="25"/>
                      <a:pt x="1116" y="12"/>
                    </a:cubicBezTo>
                    <a:cubicBezTo>
                      <a:pt x="1121" y="8"/>
                      <a:pt x="1134" y="6"/>
                      <a:pt x="1134" y="6"/>
                    </a:cubicBezTo>
                    <a:cubicBezTo>
                      <a:pt x="1155" y="9"/>
                      <a:pt x="1159" y="12"/>
                      <a:pt x="1176" y="18"/>
                    </a:cubicBezTo>
                    <a:cubicBezTo>
                      <a:pt x="1189" y="5"/>
                      <a:pt x="1181" y="10"/>
                      <a:pt x="1203" y="3"/>
                    </a:cubicBezTo>
                    <a:cubicBezTo>
                      <a:pt x="1206" y="2"/>
                      <a:pt x="1212" y="0"/>
                      <a:pt x="1212" y="0"/>
                    </a:cubicBezTo>
                    <a:cubicBezTo>
                      <a:pt x="1253" y="5"/>
                      <a:pt x="1303" y="6"/>
                      <a:pt x="1338" y="30"/>
                    </a:cubicBezTo>
                    <a:cubicBezTo>
                      <a:pt x="1346" y="43"/>
                      <a:pt x="1356" y="40"/>
                      <a:pt x="1368" y="48"/>
                    </a:cubicBezTo>
                    <a:cubicBezTo>
                      <a:pt x="1383" y="43"/>
                      <a:pt x="1396" y="49"/>
                      <a:pt x="1410" y="54"/>
                    </a:cubicBezTo>
                    <a:cubicBezTo>
                      <a:pt x="1418" y="49"/>
                      <a:pt x="1437" y="42"/>
                      <a:pt x="1437" y="42"/>
                    </a:cubicBezTo>
                    <a:cubicBezTo>
                      <a:pt x="1443" y="46"/>
                      <a:pt x="1450" y="47"/>
                      <a:pt x="1455" y="51"/>
                    </a:cubicBezTo>
                    <a:cubicBezTo>
                      <a:pt x="1458" y="53"/>
                      <a:pt x="1459" y="57"/>
                      <a:pt x="1461" y="60"/>
                    </a:cubicBezTo>
                    <a:cubicBezTo>
                      <a:pt x="1464" y="63"/>
                      <a:pt x="1467" y="66"/>
                      <a:pt x="1470" y="69"/>
                    </a:cubicBezTo>
                    <a:cubicBezTo>
                      <a:pt x="1488" y="83"/>
                      <a:pt x="1498" y="84"/>
                      <a:pt x="1521" y="87"/>
                    </a:cubicBezTo>
                    <a:cubicBezTo>
                      <a:pt x="1541" y="84"/>
                      <a:pt x="1559" y="84"/>
                      <a:pt x="1578" y="90"/>
                    </a:cubicBezTo>
                    <a:cubicBezTo>
                      <a:pt x="1593" y="112"/>
                      <a:pt x="1589" y="117"/>
                      <a:pt x="1581" y="141"/>
                    </a:cubicBezTo>
                    <a:cubicBezTo>
                      <a:pt x="1566" y="136"/>
                      <a:pt x="1572" y="125"/>
                      <a:pt x="1557" y="135"/>
                    </a:cubicBezTo>
                    <a:cubicBezTo>
                      <a:pt x="1544" y="155"/>
                      <a:pt x="1542" y="181"/>
                      <a:pt x="1521" y="195"/>
                    </a:cubicBezTo>
                    <a:cubicBezTo>
                      <a:pt x="1511" y="210"/>
                      <a:pt x="1517" y="219"/>
                      <a:pt x="1530" y="228"/>
                    </a:cubicBezTo>
                    <a:cubicBezTo>
                      <a:pt x="1539" y="256"/>
                      <a:pt x="1512" y="256"/>
                      <a:pt x="1491" y="258"/>
                    </a:cubicBezTo>
                    <a:cubicBezTo>
                      <a:pt x="1468" y="266"/>
                      <a:pt x="1485" y="289"/>
                      <a:pt x="1491" y="306"/>
                    </a:cubicBezTo>
                    <a:cubicBezTo>
                      <a:pt x="1493" y="313"/>
                      <a:pt x="1503" y="314"/>
                      <a:pt x="1509" y="318"/>
                    </a:cubicBezTo>
                    <a:cubicBezTo>
                      <a:pt x="1534" y="335"/>
                      <a:pt x="1564" y="347"/>
                      <a:pt x="1593" y="354"/>
                    </a:cubicBezTo>
                    <a:cubicBezTo>
                      <a:pt x="1621" y="350"/>
                      <a:pt x="1642" y="350"/>
                      <a:pt x="1671" y="354"/>
                    </a:cubicBezTo>
                    <a:cubicBezTo>
                      <a:pt x="1691" y="361"/>
                      <a:pt x="1710" y="369"/>
                      <a:pt x="1731" y="372"/>
                    </a:cubicBezTo>
                    <a:cubicBezTo>
                      <a:pt x="1758" y="381"/>
                      <a:pt x="1784" y="377"/>
                      <a:pt x="1812" y="375"/>
                    </a:cubicBezTo>
                    <a:cubicBezTo>
                      <a:pt x="1824" y="371"/>
                      <a:pt x="1829" y="367"/>
                      <a:pt x="1836" y="357"/>
                    </a:cubicBezTo>
                    <a:cubicBezTo>
                      <a:pt x="1835" y="354"/>
                      <a:pt x="1835" y="350"/>
                      <a:pt x="1833" y="348"/>
                    </a:cubicBezTo>
                    <a:cubicBezTo>
                      <a:pt x="1831" y="345"/>
                      <a:pt x="1825" y="345"/>
                      <a:pt x="1824" y="342"/>
                    </a:cubicBezTo>
                    <a:cubicBezTo>
                      <a:pt x="1820" y="330"/>
                      <a:pt x="1836" y="283"/>
                      <a:pt x="1839" y="300"/>
                    </a:cubicBezTo>
                    <a:lnTo>
                      <a:pt x="1884" y="291"/>
                    </a:lnTo>
                    <a:lnTo>
                      <a:pt x="1902" y="279"/>
                    </a:lnTo>
                    <a:lnTo>
                      <a:pt x="1872" y="267"/>
                    </a:lnTo>
                    <a:lnTo>
                      <a:pt x="1851" y="246"/>
                    </a:lnTo>
                    <a:lnTo>
                      <a:pt x="1851" y="222"/>
                    </a:lnTo>
                    <a:lnTo>
                      <a:pt x="1890" y="216"/>
                    </a:lnTo>
                    <a:lnTo>
                      <a:pt x="1932" y="225"/>
                    </a:lnTo>
                    <a:lnTo>
                      <a:pt x="1983" y="189"/>
                    </a:lnTo>
                    <a:lnTo>
                      <a:pt x="2061" y="183"/>
                    </a:lnTo>
                    <a:lnTo>
                      <a:pt x="2160" y="177"/>
                    </a:lnTo>
                    <a:lnTo>
                      <a:pt x="2241" y="189"/>
                    </a:lnTo>
                    <a:lnTo>
                      <a:pt x="2271" y="174"/>
                    </a:lnTo>
                    <a:lnTo>
                      <a:pt x="2271" y="204"/>
                    </a:lnTo>
                    <a:lnTo>
                      <a:pt x="2319" y="204"/>
                    </a:lnTo>
                    <a:lnTo>
                      <a:pt x="2361" y="213"/>
                    </a:lnTo>
                    <a:lnTo>
                      <a:pt x="2385" y="189"/>
                    </a:lnTo>
                    <a:lnTo>
                      <a:pt x="2418" y="180"/>
                    </a:lnTo>
                    <a:lnTo>
                      <a:pt x="2424" y="192"/>
                    </a:lnTo>
                    <a:lnTo>
                      <a:pt x="2508" y="189"/>
                    </a:lnTo>
                    <a:lnTo>
                      <a:pt x="2526" y="186"/>
                    </a:lnTo>
                    <a:lnTo>
                      <a:pt x="2574" y="195"/>
                    </a:lnTo>
                    <a:lnTo>
                      <a:pt x="2592" y="210"/>
                    </a:lnTo>
                    <a:lnTo>
                      <a:pt x="2688" y="207"/>
                    </a:lnTo>
                    <a:lnTo>
                      <a:pt x="2691" y="186"/>
                    </a:lnTo>
                    <a:lnTo>
                      <a:pt x="2661" y="189"/>
                    </a:lnTo>
                    <a:lnTo>
                      <a:pt x="2646" y="177"/>
                    </a:lnTo>
                    <a:lnTo>
                      <a:pt x="2661" y="162"/>
                    </a:lnTo>
                    <a:lnTo>
                      <a:pt x="2700" y="159"/>
                    </a:lnTo>
                    <a:lnTo>
                      <a:pt x="2733" y="135"/>
                    </a:lnTo>
                    <a:lnTo>
                      <a:pt x="2721" y="162"/>
                    </a:lnTo>
                    <a:lnTo>
                      <a:pt x="2757" y="141"/>
                    </a:lnTo>
                    <a:lnTo>
                      <a:pt x="2781" y="144"/>
                    </a:lnTo>
                    <a:lnTo>
                      <a:pt x="2808" y="123"/>
                    </a:lnTo>
                    <a:lnTo>
                      <a:pt x="2787" y="105"/>
                    </a:lnTo>
                    <a:lnTo>
                      <a:pt x="2823" y="87"/>
                    </a:lnTo>
                    <a:lnTo>
                      <a:pt x="2895" y="72"/>
                    </a:lnTo>
                    <a:lnTo>
                      <a:pt x="2961" y="60"/>
                    </a:lnTo>
                    <a:lnTo>
                      <a:pt x="3009" y="54"/>
                    </a:lnTo>
                    <a:lnTo>
                      <a:pt x="3009" y="72"/>
                    </a:lnTo>
                    <a:lnTo>
                      <a:pt x="2913" y="87"/>
                    </a:lnTo>
                    <a:lnTo>
                      <a:pt x="2877" y="105"/>
                    </a:lnTo>
                    <a:lnTo>
                      <a:pt x="2841" y="114"/>
                    </a:lnTo>
                    <a:lnTo>
                      <a:pt x="2796" y="162"/>
                    </a:lnTo>
                    <a:lnTo>
                      <a:pt x="2745" y="210"/>
                    </a:lnTo>
                    <a:lnTo>
                      <a:pt x="2652" y="255"/>
                    </a:lnTo>
                    <a:lnTo>
                      <a:pt x="2619" y="255"/>
                    </a:lnTo>
                    <a:lnTo>
                      <a:pt x="2550" y="285"/>
                    </a:lnTo>
                    <a:lnTo>
                      <a:pt x="2514" y="270"/>
                    </a:lnTo>
                    <a:lnTo>
                      <a:pt x="2478" y="258"/>
                    </a:lnTo>
                    <a:lnTo>
                      <a:pt x="2448" y="270"/>
                    </a:lnTo>
                    <a:lnTo>
                      <a:pt x="2451" y="285"/>
                    </a:lnTo>
                    <a:lnTo>
                      <a:pt x="2427" y="294"/>
                    </a:lnTo>
                    <a:lnTo>
                      <a:pt x="2427" y="321"/>
                    </a:lnTo>
                    <a:lnTo>
                      <a:pt x="2484" y="345"/>
                    </a:lnTo>
                    <a:lnTo>
                      <a:pt x="2538" y="354"/>
                    </a:lnTo>
                    <a:lnTo>
                      <a:pt x="2649" y="342"/>
                    </a:lnTo>
                    <a:lnTo>
                      <a:pt x="2610" y="333"/>
                    </a:lnTo>
                    <a:lnTo>
                      <a:pt x="2568" y="318"/>
                    </a:lnTo>
                    <a:lnTo>
                      <a:pt x="2616" y="297"/>
                    </a:lnTo>
                    <a:lnTo>
                      <a:pt x="2670" y="279"/>
                    </a:lnTo>
                    <a:lnTo>
                      <a:pt x="2700" y="282"/>
                    </a:lnTo>
                    <a:lnTo>
                      <a:pt x="2712" y="300"/>
                    </a:lnTo>
                    <a:lnTo>
                      <a:pt x="2667" y="324"/>
                    </a:lnTo>
                    <a:lnTo>
                      <a:pt x="2682" y="345"/>
                    </a:lnTo>
                    <a:lnTo>
                      <a:pt x="2703" y="348"/>
                    </a:lnTo>
                    <a:lnTo>
                      <a:pt x="2751" y="336"/>
                    </a:lnTo>
                    <a:lnTo>
                      <a:pt x="2757" y="315"/>
                    </a:lnTo>
                    <a:lnTo>
                      <a:pt x="2811" y="297"/>
                    </a:lnTo>
                    <a:lnTo>
                      <a:pt x="2895" y="291"/>
                    </a:lnTo>
                    <a:lnTo>
                      <a:pt x="2727" y="372"/>
                    </a:lnTo>
                    <a:lnTo>
                      <a:pt x="2505" y="465"/>
                    </a:lnTo>
                    <a:lnTo>
                      <a:pt x="336" y="465"/>
                    </a:lnTo>
                    <a:close/>
                  </a:path>
                </a:pathLst>
              </a:custGeom>
              <a:solidFill>
                <a:srgbClr val="000066">
                  <a:alpha val="14902"/>
                </a:srgbClr>
              </a:solidFill>
              <a:ln w="9525">
                <a:noFill/>
                <a:round/>
                <a:headEnd/>
                <a:tailEnd/>
              </a:ln>
            </p:spPr>
            <p:txBody>
              <a:bodyPr wrap="none" anchor="ctr"/>
              <a:lstStyle/>
              <a:p>
                <a:endParaRPr lang="en-US"/>
              </a:p>
            </p:txBody>
          </p:sp>
          <p:sp>
            <p:nvSpPr>
              <p:cNvPr id="5175" name="Freeform 633"/>
              <p:cNvSpPr>
                <a:spLocks/>
              </p:cNvSpPr>
              <p:nvPr/>
            </p:nvSpPr>
            <p:spPr bwMode="gray">
              <a:xfrm>
                <a:off x="4500" y="1818"/>
                <a:ext cx="1026" cy="1413"/>
              </a:xfrm>
              <a:custGeom>
                <a:avLst/>
                <a:gdLst>
                  <a:gd name="T0" fmla="*/ 396 w 1026"/>
                  <a:gd name="T1" fmla="*/ 66 h 1413"/>
                  <a:gd name="T2" fmla="*/ 447 w 1026"/>
                  <a:gd name="T3" fmla="*/ 0 h 1413"/>
                  <a:gd name="T4" fmla="*/ 462 w 1026"/>
                  <a:gd name="T5" fmla="*/ 18 h 1413"/>
                  <a:gd name="T6" fmla="*/ 489 w 1026"/>
                  <a:gd name="T7" fmla="*/ 15 h 1413"/>
                  <a:gd name="T8" fmla="*/ 534 w 1026"/>
                  <a:gd name="T9" fmla="*/ 27 h 1413"/>
                  <a:gd name="T10" fmla="*/ 573 w 1026"/>
                  <a:gd name="T11" fmla="*/ 33 h 1413"/>
                  <a:gd name="T12" fmla="*/ 615 w 1026"/>
                  <a:gd name="T13" fmla="*/ 27 h 1413"/>
                  <a:gd name="T14" fmla="*/ 669 w 1026"/>
                  <a:gd name="T15" fmla="*/ 111 h 1413"/>
                  <a:gd name="T16" fmla="*/ 708 w 1026"/>
                  <a:gd name="T17" fmla="*/ 129 h 1413"/>
                  <a:gd name="T18" fmla="*/ 756 w 1026"/>
                  <a:gd name="T19" fmla="*/ 135 h 1413"/>
                  <a:gd name="T20" fmla="*/ 783 w 1026"/>
                  <a:gd name="T21" fmla="*/ 171 h 1413"/>
                  <a:gd name="T22" fmla="*/ 804 w 1026"/>
                  <a:gd name="T23" fmla="*/ 228 h 1413"/>
                  <a:gd name="T24" fmla="*/ 786 w 1026"/>
                  <a:gd name="T25" fmla="*/ 270 h 1413"/>
                  <a:gd name="T26" fmla="*/ 834 w 1026"/>
                  <a:gd name="T27" fmla="*/ 294 h 1413"/>
                  <a:gd name="T28" fmla="*/ 891 w 1026"/>
                  <a:gd name="T29" fmla="*/ 318 h 1413"/>
                  <a:gd name="T30" fmla="*/ 894 w 1026"/>
                  <a:gd name="T31" fmla="*/ 333 h 1413"/>
                  <a:gd name="T32" fmla="*/ 921 w 1026"/>
                  <a:gd name="T33" fmla="*/ 324 h 1413"/>
                  <a:gd name="T34" fmla="*/ 990 w 1026"/>
                  <a:gd name="T35" fmla="*/ 378 h 1413"/>
                  <a:gd name="T36" fmla="*/ 1026 w 1026"/>
                  <a:gd name="T37" fmla="*/ 408 h 1413"/>
                  <a:gd name="T38" fmla="*/ 972 w 1026"/>
                  <a:gd name="T39" fmla="*/ 525 h 1413"/>
                  <a:gd name="T40" fmla="*/ 930 w 1026"/>
                  <a:gd name="T41" fmla="*/ 567 h 1413"/>
                  <a:gd name="T42" fmla="*/ 903 w 1026"/>
                  <a:gd name="T43" fmla="*/ 645 h 1413"/>
                  <a:gd name="T44" fmla="*/ 843 w 1026"/>
                  <a:gd name="T45" fmla="*/ 741 h 1413"/>
                  <a:gd name="T46" fmla="*/ 771 w 1026"/>
                  <a:gd name="T47" fmla="*/ 792 h 1413"/>
                  <a:gd name="T48" fmla="*/ 717 w 1026"/>
                  <a:gd name="T49" fmla="*/ 810 h 1413"/>
                  <a:gd name="T50" fmla="*/ 696 w 1026"/>
                  <a:gd name="T51" fmla="*/ 837 h 1413"/>
                  <a:gd name="T52" fmla="*/ 642 w 1026"/>
                  <a:gd name="T53" fmla="*/ 906 h 1413"/>
                  <a:gd name="T54" fmla="*/ 549 w 1026"/>
                  <a:gd name="T55" fmla="*/ 987 h 1413"/>
                  <a:gd name="T56" fmla="*/ 480 w 1026"/>
                  <a:gd name="T57" fmla="*/ 1023 h 1413"/>
                  <a:gd name="T58" fmla="*/ 459 w 1026"/>
                  <a:gd name="T59" fmla="*/ 1044 h 1413"/>
                  <a:gd name="T60" fmla="*/ 402 w 1026"/>
                  <a:gd name="T61" fmla="*/ 1098 h 1413"/>
                  <a:gd name="T62" fmla="*/ 333 w 1026"/>
                  <a:gd name="T63" fmla="*/ 1125 h 1413"/>
                  <a:gd name="T64" fmla="*/ 291 w 1026"/>
                  <a:gd name="T65" fmla="*/ 1125 h 1413"/>
                  <a:gd name="T66" fmla="*/ 282 w 1026"/>
                  <a:gd name="T67" fmla="*/ 1176 h 1413"/>
                  <a:gd name="T68" fmla="*/ 228 w 1026"/>
                  <a:gd name="T69" fmla="*/ 1218 h 1413"/>
                  <a:gd name="T70" fmla="*/ 174 w 1026"/>
                  <a:gd name="T71" fmla="*/ 1248 h 1413"/>
                  <a:gd name="T72" fmla="*/ 156 w 1026"/>
                  <a:gd name="T73" fmla="*/ 1284 h 1413"/>
                  <a:gd name="T74" fmla="*/ 117 w 1026"/>
                  <a:gd name="T75" fmla="*/ 1314 h 1413"/>
                  <a:gd name="T76" fmla="*/ 63 w 1026"/>
                  <a:gd name="T77" fmla="*/ 1347 h 1413"/>
                  <a:gd name="T78" fmla="*/ 54 w 1026"/>
                  <a:gd name="T79" fmla="*/ 1380 h 1413"/>
                  <a:gd name="T80" fmla="*/ 39 w 1026"/>
                  <a:gd name="T81" fmla="*/ 1410 h 1413"/>
                  <a:gd name="T82" fmla="*/ 18 w 1026"/>
                  <a:gd name="T83" fmla="*/ 1371 h 1413"/>
                  <a:gd name="T84" fmla="*/ 21 w 1026"/>
                  <a:gd name="T85" fmla="*/ 1332 h 1413"/>
                  <a:gd name="T86" fmla="*/ 105 w 1026"/>
                  <a:gd name="T87" fmla="*/ 1215 h 1413"/>
                  <a:gd name="T88" fmla="*/ 201 w 1026"/>
                  <a:gd name="T89" fmla="*/ 1095 h 1413"/>
                  <a:gd name="T90" fmla="*/ 234 w 1026"/>
                  <a:gd name="T91" fmla="*/ 1047 h 1413"/>
                  <a:gd name="T92" fmla="*/ 315 w 1026"/>
                  <a:gd name="T93" fmla="*/ 924 h 1413"/>
                  <a:gd name="T94" fmla="*/ 339 w 1026"/>
                  <a:gd name="T95" fmla="*/ 882 h 1413"/>
                  <a:gd name="T96" fmla="*/ 381 w 1026"/>
                  <a:gd name="T97" fmla="*/ 822 h 1413"/>
                  <a:gd name="T98" fmla="*/ 408 w 1026"/>
                  <a:gd name="T99" fmla="*/ 759 h 1413"/>
                  <a:gd name="T100" fmla="*/ 414 w 1026"/>
                  <a:gd name="T101" fmla="*/ 627 h 1413"/>
                  <a:gd name="T102" fmla="*/ 378 w 1026"/>
                  <a:gd name="T103" fmla="*/ 570 h 1413"/>
                  <a:gd name="T104" fmla="*/ 369 w 1026"/>
                  <a:gd name="T105" fmla="*/ 501 h 1413"/>
                  <a:gd name="T106" fmla="*/ 357 w 1026"/>
                  <a:gd name="T107" fmla="*/ 465 h 1413"/>
                  <a:gd name="T108" fmla="*/ 330 w 1026"/>
                  <a:gd name="T109" fmla="*/ 408 h 1413"/>
                  <a:gd name="T110" fmla="*/ 342 w 1026"/>
                  <a:gd name="T111" fmla="*/ 342 h 1413"/>
                  <a:gd name="T112" fmla="*/ 327 w 1026"/>
                  <a:gd name="T113" fmla="*/ 303 h 1413"/>
                  <a:gd name="T114" fmla="*/ 390 w 1026"/>
                  <a:gd name="T115" fmla="*/ 183 h 1413"/>
                  <a:gd name="T116" fmla="*/ 360 w 1026"/>
                  <a:gd name="T117" fmla="*/ 81 h 1413"/>
                  <a:gd name="T118" fmla="*/ 363 w 1026"/>
                  <a:gd name="T119" fmla="*/ 69 h 141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26"/>
                  <a:gd name="T181" fmla="*/ 0 h 1413"/>
                  <a:gd name="T182" fmla="*/ 1026 w 1026"/>
                  <a:gd name="T183" fmla="*/ 1413 h 141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26" h="1413">
                    <a:moveTo>
                      <a:pt x="363" y="69"/>
                    </a:moveTo>
                    <a:cubicBezTo>
                      <a:pt x="376" y="78"/>
                      <a:pt x="383" y="74"/>
                      <a:pt x="396" y="66"/>
                    </a:cubicBezTo>
                    <a:cubicBezTo>
                      <a:pt x="391" y="42"/>
                      <a:pt x="396" y="27"/>
                      <a:pt x="420" y="21"/>
                    </a:cubicBezTo>
                    <a:cubicBezTo>
                      <a:pt x="430" y="15"/>
                      <a:pt x="437" y="6"/>
                      <a:pt x="447" y="0"/>
                    </a:cubicBezTo>
                    <a:cubicBezTo>
                      <a:pt x="450" y="1"/>
                      <a:pt x="456" y="0"/>
                      <a:pt x="456" y="3"/>
                    </a:cubicBezTo>
                    <a:cubicBezTo>
                      <a:pt x="459" y="22"/>
                      <a:pt x="437" y="24"/>
                      <a:pt x="462" y="18"/>
                    </a:cubicBezTo>
                    <a:cubicBezTo>
                      <a:pt x="465" y="15"/>
                      <a:pt x="467" y="9"/>
                      <a:pt x="471" y="9"/>
                    </a:cubicBezTo>
                    <a:cubicBezTo>
                      <a:pt x="477" y="8"/>
                      <a:pt x="483" y="13"/>
                      <a:pt x="489" y="15"/>
                    </a:cubicBezTo>
                    <a:cubicBezTo>
                      <a:pt x="492" y="16"/>
                      <a:pt x="498" y="18"/>
                      <a:pt x="498" y="18"/>
                    </a:cubicBezTo>
                    <a:cubicBezTo>
                      <a:pt x="506" y="31"/>
                      <a:pt x="517" y="25"/>
                      <a:pt x="534" y="27"/>
                    </a:cubicBezTo>
                    <a:cubicBezTo>
                      <a:pt x="538" y="39"/>
                      <a:pt x="543" y="41"/>
                      <a:pt x="555" y="45"/>
                    </a:cubicBezTo>
                    <a:cubicBezTo>
                      <a:pt x="561" y="41"/>
                      <a:pt x="567" y="37"/>
                      <a:pt x="573" y="33"/>
                    </a:cubicBezTo>
                    <a:cubicBezTo>
                      <a:pt x="576" y="31"/>
                      <a:pt x="582" y="27"/>
                      <a:pt x="582" y="27"/>
                    </a:cubicBezTo>
                    <a:cubicBezTo>
                      <a:pt x="615" y="49"/>
                      <a:pt x="585" y="37"/>
                      <a:pt x="615" y="27"/>
                    </a:cubicBezTo>
                    <a:cubicBezTo>
                      <a:pt x="633" y="33"/>
                      <a:pt x="624" y="50"/>
                      <a:pt x="639" y="60"/>
                    </a:cubicBezTo>
                    <a:cubicBezTo>
                      <a:pt x="643" y="73"/>
                      <a:pt x="658" y="104"/>
                      <a:pt x="669" y="111"/>
                    </a:cubicBezTo>
                    <a:cubicBezTo>
                      <a:pt x="683" y="132"/>
                      <a:pt x="674" y="127"/>
                      <a:pt x="690" y="132"/>
                    </a:cubicBezTo>
                    <a:cubicBezTo>
                      <a:pt x="696" y="131"/>
                      <a:pt x="702" y="130"/>
                      <a:pt x="708" y="129"/>
                    </a:cubicBezTo>
                    <a:cubicBezTo>
                      <a:pt x="714" y="127"/>
                      <a:pt x="726" y="123"/>
                      <a:pt x="726" y="123"/>
                    </a:cubicBezTo>
                    <a:cubicBezTo>
                      <a:pt x="738" y="126"/>
                      <a:pt x="746" y="128"/>
                      <a:pt x="756" y="135"/>
                    </a:cubicBezTo>
                    <a:cubicBezTo>
                      <a:pt x="777" y="167"/>
                      <a:pt x="744" y="118"/>
                      <a:pt x="771" y="153"/>
                    </a:cubicBezTo>
                    <a:cubicBezTo>
                      <a:pt x="775" y="159"/>
                      <a:pt x="783" y="171"/>
                      <a:pt x="783" y="171"/>
                    </a:cubicBezTo>
                    <a:cubicBezTo>
                      <a:pt x="787" y="185"/>
                      <a:pt x="793" y="196"/>
                      <a:pt x="798" y="210"/>
                    </a:cubicBezTo>
                    <a:cubicBezTo>
                      <a:pt x="800" y="216"/>
                      <a:pt x="802" y="222"/>
                      <a:pt x="804" y="228"/>
                    </a:cubicBezTo>
                    <a:cubicBezTo>
                      <a:pt x="805" y="231"/>
                      <a:pt x="807" y="237"/>
                      <a:pt x="807" y="237"/>
                    </a:cubicBezTo>
                    <a:cubicBezTo>
                      <a:pt x="803" y="250"/>
                      <a:pt x="791" y="255"/>
                      <a:pt x="786" y="270"/>
                    </a:cubicBezTo>
                    <a:cubicBezTo>
                      <a:pt x="791" y="286"/>
                      <a:pt x="797" y="277"/>
                      <a:pt x="804" y="267"/>
                    </a:cubicBezTo>
                    <a:cubicBezTo>
                      <a:pt x="833" y="271"/>
                      <a:pt x="829" y="269"/>
                      <a:pt x="834" y="294"/>
                    </a:cubicBezTo>
                    <a:cubicBezTo>
                      <a:pt x="847" y="285"/>
                      <a:pt x="854" y="289"/>
                      <a:pt x="867" y="297"/>
                    </a:cubicBezTo>
                    <a:cubicBezTo>
                      <a:pt x="874" y="308"/>
                      <a:pt x="879" y="314"/>
                      <a:pt x="891" y="318"/>
                    </a:cubicBezTo>
                    <a:cubicBezTo>
                      <a:pt x="892" y="321"/>
                      <a:pt x="895" y="324"/>
                      <a:pt x="894" y="327"/>
                    </a:cubicBezTo>
                    <a:cubicBezTo>
                      <a:pt x="891" y="334"/>
                      <a:pt x="873" y="326"/>
                      <a:pt x="894" y="333"/>
                    </a:cubicBezTo>
                    <a:cubicBezTo>
                      <a:pt x="900" y="331"/>
                      <a:pt x="906" y="329"/>
                      <a:pt x="912" y="327"/>
                    </a:cubicBezTo>
                    <a:cubicBezTo>
                      <a:pt x="915" y="326"/>
                      <a:pt x="921" y="324"/>
                      <a:pt x="921" y="324"/>
                    </a:cubicBezTo>
                    <a:cubicBezTo>
                      <a:pt x="940" y="336"/>
                      <a:pt x="960" y="339"/>
                      <a:pt x="978" y="351"/>
                    </a:cubicBezTo>
                    <a:cubicBezTo>
                      <a:pt x="981" y="361"/>
                      <a:pt x="987" y="368"/>
                      <a:pt x="990" y="378"/>
                    </a:cubicBezTo>
                    <a:cubicBezTo>
                      <a:pt x="999" y="376"/>
                      <a:pt x="1010" y="370"/>
                      <a:pt x="1017" y="381"/>
                    </a:cubicBezTo>
                    <a:cubicBezTo>
                      <a:pt x="1022" y="389"/>
                      <a:pt x="1026" y="408"/>
                      <a:pt x="1026" y="408"/>
                    </a:cubicBezTo>
                    <a:cubicBezTo>
                      <a:pt x="1022" y="438"/>
                      <a:pt x="1023" y="471"/>
                      <a:pt x="996" y="489"/>
                    </a:cubicBezTo>
                    <a:cubicBezTo>
                      <a:pt x="991" y="497"/>
                      <a:pt x="976" y="514"/>
                      <a:pt x="972" y="525"/>
                    </a:cubicBezTo>
                    <a:cubicBezTo>
                      <a:pt x="970" y="531"/>
                      <a:pt x="972" y="541"/>
                      <a:pt x="966" y="543"/>
                    </a:cubicBezTo>
                    <a:cubicBezTo>
                      <a:pt x="951" y="548"/>
                      <a:pt x="943" y="558"/>
                      <a:pt x="930" y="567"/>
                    </a:cubicBezTo>
                    <a:cubicBezTo>
                      <a:pt x="925" y="583"/>
                      <a:pt x="916" y="596"/>
                      <a:pt x="912" y="612"/>
                    </a:cubicBezTo>
                    <a:cubicBezTo>
                      <a:pt x="909" y="623"/>
                      <a:pt x="909" y="635"/>
                      <a:pt x="903" y="645"/>
                    </a:cubicBezTo>
                    <a:cubicBezTo>
                      <a:pt x="899" y="651"/>
                      <a:pt x="893" y="656"/>
                      <a:pt x="891" y="663"/>
                    </a:cubicBezTo>
                    <a:cubicBezTo>
                      <a:pt x="881" y="692"/>
                      <a:pt x="870" y="723"/>
                      <a:pt x="843" y="741"/>
                    </a:cubicBezTo>
                    <a:cubicBezTo>
                      <a:pt x="837" y="758"/>
                      <a:pt x="830" y="759"/>
                      <a:pt x="816" y="768"/>
                    </a:cubicBezTo>
                    <a:cubicBezTo>
                      <a:pt x="805" y="784"/>
                      <a:pt x="789" y="787"/>
                      <a:pt x="771" y="792"/>
                    </a:cubicBezTo>
                    <a:cubicBezTo>
                      <a:pt x="750" y="806"/>
                      <a:pt x="760" y="802"/>
                      <a:pt x="744" y="807"/>
                    </a:cubicBezTo>
                    <a:cubicBezTo>
                      <a:pt x="735" y="804"/>
                      <a:pt x="717" y="810"/>
                      <a:pt x="717" y="810"/>
                    </a:cubicBezTo>
                    <a:cubicBezTo>
                      <a:pt x="713" y="816"/>
                      <a:pt x="710" y="823"/>
                      <a:pt x="705" y="828"/>
                    </a:cubicBezTo>
                    <a:cubicBezTo>
                      <a:pt x="702" y="831"/>
                      <a:pt x="698" y="834"/>
                      <a:pt x="696" y="837"/>
                    </a:cubicBezTo>
                    <a:cubicBezTo>
                      <a:pt x="684" y="853"/>
                      <a:pt x="680" y="880"/>
                      <a:pt x="666" y="894"/>
                    </a:cubicBezTo>
                    <a:cubicBezTo>
                      <a:pt x="659" y="901"/>
                      <a:pt x="698" y="916"/>
                      <a:pt x="642" y="906"/>
                    </a:cubicBezTo>
                    <a:lnTo>
                      <a:pt x="606" y="948"/>
                    </a:lnTo>
                    <a:lnTo>
                      <a:pt x="549" y="987"/>
                    </a:lnTo>
                    <a:lnTo>
                      <a:pt x="525" y="1023"/>
                    </a:lnTo>
                    <a:lnTo>
                      <a:pt x="480" y="1023"/>
                    </a:lnTo>
                    <a:lnTo>
                      <a:pt x="459" y="1017"/>
                    </a:lnTo>
                    <a:lnTo>
                      <a:pt x="459" y="1044"/>
                    </a:lnTo>
                    <a:lnTo>
                      <a:pt x="435" y="1080"/>
                    </a:lnTo>
                    <a:lnTo>
                      <a:pt x="402" y="1098"/>
                    </a:lnTo>
                    <a:lnTo>
                      <a:pt x="351" y="1101"/>
                    </a:lnTo>
                    <a:lnTo>
                      <a:pt x="333" y="1125"/>
                    </a:lnTo>
                    <a:lnTo>
                      <a:pt x="306" y="1146"/>
                    </a:lnTo>
                    <a:lnTo>
                      <a:pt x="291" y="1125"/>
                    </a:lnTo>
                    <a:lnTo>
                      <a:pt x="276" y="1158"/>
                    </a:lnTo>
                    <a:lnTo>
                      <a:pt x="282" y="1176"/>
                    </a:lnTo>
                    <a:lnTo>
                      <a:pt x="249" y="1191"/>
                    </a:lnTo>
                    <a:lnTo>
                      <a:pt x="228" y="1218"/>
                    </a:lnTo>
                    <a:lnTo>
                      <a:pt x="201" y="1215"/>
                    </a:lnTo>
                    <a:lnTo>
                      <a:pt x="174" y="1248"/>
                    </a:lnTo>
                    <a:lnTo>
                      <a:pt x="177" y="1263"/>
                    </a:lnTo>
                    <a:lnTo>
                      <a:pt x="156" y="1284"/>
                    </a:lnTo>
                    <a:lnTo>
                      <a:pt x="138" y="1290"/>
                    </a:lnTo>
                    <a:lnTo>
                      <a:pt x="117" y="1314"/>
                    </a:lnTo>
                    <a:lnTo>
                      <a:pt x="96" y="1314"/>
                    </a:lnTo>
                    <a:lnTo>
                      <a:pt x="63" y="1347"/>
                    </a:lnTo>
                    <a:lnTo>
                      <a:pt x="39" y="1368"/>
                    </a:lnTo>
                    <a:lnTo>
                      <a:pt x="54" y="1380"/>
                    </a:lnTo>
                    <a:lnTo>
                      <a:pt x="66" y="1413"/>
                    </a:lnTo>
                    <a:lnTo>
                      <a:pt x="39" y="1410"/>
                    </a:lnTo>
                    <a:lnTo>
                      <a:pt x="0" y="1392"/>
                    </a:lnTo>
                    <a:lnTo>
                      <a:pt x="18" y="1371"/>
                    </a:lnTo>
                    <a:lnTo>
                      <a:pt x="9" y="1344"/>
                    </a:lnTo>
                    <a:lnTo>
                      <a:pt x="21" y="1332"/>
                    </a:lnTo>
                    <a:lnTo>
                      <a:pt x="45" y="1305"/>
                    </a:lnTo>
                    <a:lnTo>
                      <a:pt x="105" y="1215"/>
                    </a:lnTo>
                    <a:lnTo>
                      <a:pt x="159" y="1134"/>
                    </a:lnTo>
                    <a:lnTo>
                      <a:pt x="201" y="1095"/>
                    </a:lnTo>
                    <a:lnTo>
                      <a:pt x="219" y="1053"/>
                    </a:lnTo>
                    <a:lnTo>
                      <a:pt x="234" y="1047"/>
                    </a:lnTo>
                    <a:lnTo>
                      <a:pt x="300" y="966"/>
                    </a:lnTo>
                    <a:lnTo>
                      <a:pt x="315" y="924"/>
                    </a:lnTo>
                    <a:lnTo>
                      <a:pt x="333" y="912"/>
                    </a:lnTo>
                    <a:lnTo>
                      <a:pt x="339" y="882"/>
                    </a:lnTo>
                    <a:lnTo>
                      <a:pt x="357" y="858"/>
                    </a:lnTo>
                    <a:cubicBezTo>
                      <a:pt x="364" y="844"/>
                      <a:pt x="370" y="833"/>
                      <a:pt x="381" y="822"/>
                    </a:cubicBezTo>
                    <a:cubicBezTo>
                      <a:pt x="386" y="806"/>
                      <a:pt x="382" y="816"/>
                      <a:pt x="396" y="795"/>
                    </a:cubicBezTo>
                    <a:cubicBezTo>
                      <a:pt x="401" y="787"/>
                      <a:pt x="405" y="769"/>
                      <a:pt x="408" y="759"/>
                    </a:cubicBezTo>
                    <a:cubicBezTo>
                      <a:pt x="418" y="728"/>
                      <a:pt x="428" y="697"/>
                      <a:pt x="438" y="666"/>
                    </a:cubicBezTo>
                    <a:cubicBezTo>
                      <a:pt x="434" y="648"/>
                      <a:pt x="429" y="637"/>
                      <a:pt x="414" y="627"/>
                    </a:cubicBezTo>
                    <a:lnTo>
                      <a:pt x="387" y="597"/>
                    </a:lnTo>
                    <a:cubicBezTo>
                      <a:pt x="387" y="597"/>
                      <a:pt x="378" y="570"/>
                      <a:pt x="378" y="570"/>
                    </a:cubicBezTo>
                    <a:cubicBezTo>
                      <a:pt x="377" y="567"/>
                      <a:pt x="375" y="561"/>
                      <a:pt x="375" y="561"/>
                    </a:cubicBezTo>
                    <a:cubicBezTo>
                      <a:pt x="374" y="551"/>
                      <a:pt x="372" y="516"/>
                      <a:pt x="369" y="501"/>
                    </a:cubicBezTo>
                    <a:cubicBezTo>
                      <a:pt x="369" y="501"/>
                      <a:pt x="362" y="479"/>
                      <a:pt x="360" y="474"/>
                    </a:cubicBezTo>
                    <a:cubicBezTo>
                      <a:pt x="359" y="471"/>
                      <a:pt x="357" y="465"/>
                      <a:pt x="357" y="465"/>
                    </a:cubicBezTo>
                    <a:cubicBezTo>
                      <a:pt x="356" y="460"/>
                      <a:pt x="354" y="420"/>
                      <a:pt x="348" y="414"/>
                    </a:cubicBezTo>
                    <a:cubicBezTo>
                      <a:pt x="344" y="410"/>
                      <a:pt x="330" y="408"/>
                      <a:pt x="330" y="408"/>
                    </a:cubicBezTo>
                    <a:cubicBezTo>
                      <a:pt x="325" y="393"/>
                      <a:pt x="329" y="379"/>
                      <a:pt x="324" y="363"/>
                    </a:cubicBezTo>
                    <a:cubicBezTo>
                      <a:pt x="328" y="351"/>
                      <a:pt x="335" y="353"/>
                      <a:pt x="342" y="342"/>
                    </a:cubicBezTo>
                    <a:cubicBezTo>
                      <a:pt x="346" y="327"/>
                      <a:pt x="346" y="321"/>
                      <a:pt x="333" y="312"/>
                    </a:cubicBezTo>
                    <a:cubicBezTo>
                      <a:pt x="331" y="309"/>
                      <a:pt x="327" y="307"/>
                      <a:pt x="327" y="303"/>
                    </a:cubicBezTo>
                    <a:cubicBezTo>
                      <a:pt x="327" y="285"/>
                      <a:pt x="348" y="234"/>
                      <a:pt x="366" y="228"/>
                    </a:cubicBezTo>
                    <a:cubicBezTo>
                      <a:pt x="372" y="211"/>
                      <a:pt x="384" y="200"/>
                      <a:pt x="390" y="183"/>
                    </a:cubicBezTo>
                    <a:cubicBezTo>
                      <a:pt x="382" y="158"/>
                      <a:pt x="381" y="161"/>
                      <a:pt x="387" y="132"/>
                    </a:cubicBezTo>
                    <a:cubicBezTo>
                      <a:pt x="381" y="114"/>
                      <a:pt x="376" y="91"/>
                      <a:pt x="360" y="81"/>
                    </a:cubicBezTo>
                    <a:cubicBezTo>
                      <a:pt x="352" y="69"/>
                      <a:pt x="339" y="70"/>
                      <a:pt x="354" y="60"/>
                    </a:cubicBezTo>
                    <a:cubicBezTo>
                      <a:pt x="365" y="64"/>
                      <a:pt x="363" y="60"/>
                      <a:pt x="363" y="69"/>
                    </a:cubicBezTo>
                    <a:close/>
                  </a:path>
                </a:pathLst>
              </a:custGeom>
              <a:solidFill>
                <a:srgbClr val="6600CC">
                  <a:alpha val="14902"/>
                </a:srgbClr>
              </a:solidFill>
              <a:ln w="9525">
                <a:noFill/>
                <a:round/>
                <a:headEnd/>
                <a:tailEnd/>
              </a:ln>
            </p:spPr>
            <p:txBody>
              <a:bodyPr wrap="none" anchor="ctr"/>
              <a:lstStyle/>
              <a:p>
                <a:endParaRPr lang="en-US"/>
              </a:p>
            </p:txBody>
          </p:sp>
          <p:sp>
            <p:nvSpPr>
              <p:cNvPr id="5176" name="Freeform 634"/>
              <p:cNvSpPr>
                <a:spLocks/>
              </p:cNvSpPr>
              <p:nvPr/>
            </p:nvSpPr>
            <p:spPr bwMode="gray">
              <a:xfrm>
                <a:off x="4656" y="3162"/>
                <a:ext cx="47" cy="39"/>
              </a:xfrm>
              <a:custGeom>
                <a:avLst/>
                <a:gdLst>
                  <a:gd name="T0" fmla="*/ 0 w 47"/>
                  <a:gd name="T1" fmla="*/ 24 h 39"/>
                  <a:gd name="T2" fmla="*/ 18 w 47"/>
                  <a:gd name="T3" fmla="*/ 0 h 39"/>
                  <a:gd name="T4" fmla="*/ 42 w 47"/>
                  <a:gd name="T5" fmla="*/ 18 h 39"/>
                  <a:gd name="T6" fmla="*/ 24 w 47"/>
                  <a:gd name="T7" fmla="*/ 39 h 39"/>
                  <a:gd name="T8" fmla="*/ 15 w 47"/>
                  <a:gd name="T9" fmla="*/ 36 h 39"/>
                  <a:gd name="T10" fmla="*/ 12 w 47"/>
                  <a:gd name="T11" fmla="*/ 27 h 39"/>
                  <a:gd name="T12" fmla="*/ 0 w 47"/>
                  <a:gd name="T13" fmla="*/ 24 h 39"/>
                  <a:gd name="T14" fmla="*/ 0 60000 65536"/>
                  <a:gd name="T15" fmla="*/ 0 60000 65536"/>
                  <a:gd name="T16" fmla="*/ 0 60000 65536"/>
                  <a:gd name="T17" fmla="*/ 0 60000 65536"/>
                  <a:gd name="T18" fmla="*/ 0 60000 65536"/>
                  <a:gd name="T19" fmla="*/ 0 60000 65536"/>
                  <a:gd name="T20" fmla="*/ 0 60000 65536"/>
                  <a:gd name="T21" fmla="*/ 0 w 47"/>
                  <a:gd name="T22" fmla="*/ 0 h 39"/>
                  <a:gd name="T23" fmla="*/ 47 w 47"/>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39">
                    <a:moveTo>
                      <a:pt x="0" y="24"/>
                    </a:moveTo>
                    <a:cubicBezTo>
                      <a:pt x="3" y="10"/>
                      <a:pt x="4" y="5"/>
                      <a:pt x="18" y="0"/>
                    </a:cubicBezTo>
                    <a:cubicBezTo>
                      <a:pt x="31" y="9"/>
                      <a:pt x="26" y="14"/>
                      <a:pt x="42" y="18"/>
                    </a:cubicBezTo>
                    <a:cubicBezTo>
                      <a:pt x="47" y="33"/>
                      <a:pt x="38" y="36"/>
                      <a:pt x="24" y="39"/>
                    </a:cubicBezTo>
                    <a:cubicBezTo>
                      <a:pt x="21" y="38"/>
                      <a:pt x="17" y="38"/>
                      <a:pt x="15" y="36"/>
                    </a:cubicBezTo>
                    <a:cubicBezTo>
                      <a:pt x="13" y="34"/>
                      <a:pt x="14" y="29"/>
                      <a:pt x="12" y="27"/>
                    </a:cubicBezTo>
                    <a:cubicBezTo>
                      <a:pt x="9" y="24"/>
                      <a:pt x="0" y="24"/>
                      <a:pt x="0"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77" name="Freeform 635"/>
              <p:cNvSpPr>
                <a:spLocks/>
              </p:cNvSpPr>
              <p:nvPr/>
            </p:nvSpPr>
            <p:spPr bwMode="gray">
              <a:xfrm>
                <a:off x="3243" y="3570"/>
                <a:ext cx="42" cy="46"/>
              </a:xfrm>
              <a:custGeom>
                <a:avLst/>
                <a:gdLst>
                  <a:gd name="T0" fmla="*/ 0 w 42"/>
                  <a:gd name="T1" fmla="*/ 24 h 46"/>
                  <a:gd name="T2" fmla="*/ 15 w 42"/>
                  <a:gd name="T3" fmla="*/ 0 h 46"/>
                  <a:gd name="T4" fmla="*/ 42 w 42"/>
                  <a:gd name="T5" fmla="*/ 36 h 46"/>
                  <a:gd name="T6" fmla="*/ 36 w 42"/>
                  <a:gd name="T7" fmla="*/ 45 h 46"/>
                  <a:gd name="T8" fmla="*/ 18 w 42"/>
                  <a:gd name="T9" fmla="*/ 39 h 46"/>
                  <a:gd name="T10" fmla="*/ 9 w 42"/>
                  <a:gd name="T11" fmla="*/ 36 h 46"/>
                  <a:gd name="T12" fmla="*/ 0 w 42"/>
                  <a:gd name="T13" fmla="*/ 24 h 46"/>
                  <a:gd name="T14" fmla="*/ 0 60000 65536"/>
                  <a:gd name="T15" fmla="*/ 0 60000 65536"/>
                  <a:gd name="T16" fmla="*/ 0 60000 65536"/>
                  <a:gd name="T17" fmla="*/ 0 60000 65536"/>
                  <a:gd name="T18" fmla="*/ 0 60000 65536"/>
                  <a:gd name="T19" fmla="*/ 0 60000 65536"/>
                  <a:gd name="T20" fmla="*/ 0 60000 65536"/>
                  <a:gd name="T21" fmla="*/ 0 w 42"/>
                  <a:gd name="T22" fmla="*/ 0 h 46"/>
                  <a:gd name="T23" fmla="*/ 42 w 42"/>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46">
                    <a:moveTo>
                      <a:pt x="0" y="24"/>
                    </a:moveTo>
                    <a:cubicBezTo>
                      <a:pt x="7" y="3"/>
                      <a:pt x="1" y="10"/>
                      <a:pt x="15" y="0"/>
                    </a:cubicBezTo>
                    <a:cubicBezTo>
                      <a:pt x="40" y="5"/>
                      <a:pt x="29" y="17"/>
                      <a:pt x="42" y="36"/>
                    </a:cubicBezTo>
                    <a:cubicBezTo>
                      <a:pt x="40" y="39"/>
                      <a:pt x="40" y="45"/>
                      <a:pt x="36" y="45"/>
                    </a:cubicBezTo>
                    <a:cubicBezTo>
                      <a:pt x="30" y="46"/>
                      <a:pt x="24" y="41"/>
                      <a:pt x="18" y="39"/>
                    </a:cubicBezTo>
                    <a:cubicBezTo>
                      <a:pt x="15" y="38"/>
                      <a:pt x="9" y="36"/>
                      <a:pt x="9" y="36"/>
                    </a:cubicBezTo>
                    <a:cubicBezTo>
                      <a:pt x="2" y="26"/>
                      <a:pt x="6" y="30"/>
                      <a:pt x="0"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78" name="Freeform 636"/>
              <p:cNvSpPr>
                <a:spLocks/>
              </p:cNvSpPr>
              <p:nvPr/>
            </p:nvSpPr>
            <p:spPr bwMode="gray">
              <a:xfrm>
                <a:off x="3898" y="1086"/>
                <a:ext cx="984" cy="844"/>
              </a:xfrm>
              <a:custGeom>
                <a:avLst/>
                <a:gdLst>
                  <a:gd name="T0" fmla="*/ 406 w 984"/>
                  <a:gd name="T1" fmla="*/ 6 h 844"/>
                  <a:gd name="T2" fmla="*/ 502 w 984"/>
                  <a:gd name="T3" fmla="*/ 34 h 844"/>
                  <a:gd name="T4" fmla="*/ 550 w 984"/>
                  <a:gd name="T5" fmla="*/ 38 h 844"/>
                  <a:gd name="T6" fmla="*/ 578 w 984"/>
                  <a:gd name="T7" fmla="*/ 130 h 844"/>
                  <a:gd name="T8" fmla="*/ 586 w 984"/>
                  <a:gd name="T9" fmla="*/ 90 h 844"/>
                  <a:gd name="T10" fmla="*/ 606 w 984"/>
                  <a:gd name="T11" fmla="*/ 70 h 844"/>
                  <a:gd name="T12" fmla="*/ 642 w 984"/>
                  <a:gd name="T13" fmla="*/ 126 h 844"/>
                  <a:gd name="T14" fmla="*/ 682 w 984"/>
                  <a:gd name="T15" fmla="*/ 98 h 844"/>
                  <a:gd name="T16" fmla="*/ 706 w 984"/>
                  <a:gd name="T17" fmla="*/ 86 h 844"/>
                  <a:gd name="T18" fmla="*/ 762 w 984"/>
                  <a:gd name="T19" fmla="*/ 2 h 844"/>
                  <a:gd name="T20" fmla="*/ 798 w 984"/>
                  <a:gd name="T21" fmla="*/ 70 h 844"/>
                  <a:gd name="T22" fmla="*/ 798 w 984"/>
                  <a:gd name="T23" fmla="*/ 130 h 844"/>
                  <a:gd name="T24" fmla="*/ 790 w 984"/>
                  <a:gd name="T25" fmla="*/ 158 h 844"/>
                  <a:gd name="T26" fmla="*/ 766 w 984"/>
                  <a:gd name="T27" fmla="*/ 162 h 844"/>
                  <a:gd name="T28" fmla="*/ 762 w 984"/>
                  <a:gd name="T29" fmla="*/ 186 h 844"/>
                  <a:gd name="T30" fmla="*/ 802 w 984"/>
                  <a:gd name="T31" fmla="*/ 226 h 844"/>
                  <a:gd name="T32" fmla="*/ 786 w 984"/>
                  <a:gd name="T33" fmla="*/ 322 h 844"/>
                  <a:gd name="T34" fmla="*/ 830 w 984"/>
                  <a:gd name="T35" fmla="*/ 414 h 844"/>
                  <a:gd name="T36" fmla="*/ 854 w 984"/>
                  <a:gd name="T37" fmla="*/ 450 h 844"/>
                  <a:gd name="T38" fmla="*/ 830 w 984"/>
                  <a:gd name="T39" fmla="*/ 450 h 844"/>
                  <a:gd name="T40" fmla="*/ 746 w 984"/>
                  <a:gd name="T41" fmla="*/ 378 h 844"/>
                  <a:gd name="T42" fmla="*/ 678 w 984"/>
                  <a:gd name="T43" fmla="*/ 402 h 844"/>
                  <a:gd name="T44" fmla="*/ 590 w 984"/>
                  <a:gd name="T45" fmla="*/ 442 h 844"/>
                  <a:gd name="T46" fmla="*/ 642 w 984"/>
                  <a:gd name="T47" fmla="*/ 578 h 844"/>
                  <a:gd name="T48" fmla="*/ 710 w 984"/>
                  <a:gd name="T49" fmla="*/ 610 h 844"/>
                  <a:gd name="T50" fmla="*/ 738 w 984"/>
                  <a:gd name="T51" fmla="*/ 550 h 844"/>
                  <a:gd name="T52" fmla="*/ 774 w 984"/>
                  <a:gd name="T53" fmla="*/ 570 h 844"/>
                  <a:gd name="T54" fmla="*/ 766 w 984"/>
                  <a:gd name="T55" fmla="*/ 630 h 844"/>
                  <a:gd name="T56" fmla="*/ 802 w 984"/>
                  <a:gd name="T57" fmla="*/ 670 h 844"/>
                  <a:gd name="T58" fmla="*/ 838 w 984"/>
                  <a:gd name="T59" fmla="*/ 658 h 844"/>
                  <a:gd name="T60" fmla="*/ 922 w 984"/>
                  <a:gd name="T61" fmla="*/ 806 h 844"/>
                  <a:gd name="T62" fmla="*/ 942 w 984"/>
                  <a:gd name="T63" fmla="*/ 826 h 844"/>
                  <a:gd name="T64" fmla="*/ 874 w 984"/>
                  <a:gd name="T65" fmla="*/ 810 h 844"/>
                  <a:gd name="T66" fmla="*/ 830 w 984"/>
                  <a:gd name="T67" fmla="*/ 758 h 844"/>
                  <a:gd name="T68" fmla="*/ 778 w 984"/>
                  <a:gd name="T69" fmla="*/ 710 h 844"/>
                  <a:gd name="T70" fmla="*/ 702 w 984"/>
                  <a:gd name="T71" fmla="*/ 662 h 844"/>
                  <a:gd name="T72" fmla="*/ 614 w 984"/>
                  <a:gd name="T73" fmla="*/ 646 h 844"/>
                  <a:gd name="T74" fmla="*/ 506 w 984"/>
                  <a:gd name="T75" fmla="*/ 594 h 844"/>
                  <a:gd name="T76" fmla="*/ 462 w 984"/>
                  <a:gd name="T77" fmla="*/ 506 h 844"/>
                  <a:gd name="T78" fmla="*/ 430 w 984"/>
                  <a:gd name="T79" fmla="*/ 462 h 844"/>
                  <a:gd name="T80" fmla="*/ 382 w 984"/>
                  <a:gd name="T81" fmla="*/ 430 h 844"/>
                  <a:gd name="T82" fmla="*/ 342 w 984"/>
                  <a:gd name="T83" fmla="*/ 370 h 844"/>
                  <a:gd name="T84" fmla="*/ 354 w 984"/>
                  <a:gd name="T85" fmla="*/ 414 h 844"/>
                  <a:gd name="T86" fmla="*/ 418 w 984"/>
                  <a:gd name="T87" fmla="*/ 494 h 844"/>
                  <a:gd name="T88" fmla="*/ 422 w 984"/>
                  <a:gd name="T89" fmla="*/ 526 h 844"/>
                  <a:gd name="T90" fmla="*/ 394 w 984"/>
                  <a:gd name="T91" fmla="*/ 498 h 844"/>
                  <a:gd name="T92" fmla="*/ 354 w 984"/>
                  <a:gd name="T93" fmla="*/ 466 h 844"/>
                  <a:gd name="T94" fmla="*/ 314 w 984"/>
                  <a:gd name="T95" fmla="*/ 402 h 844"/>
                  <a:gd name="T96" fmla="*/ 266 w 984"/>
                  <a:gd name="T97" fmla="*/ 346 h 844"/>
                  <a:gd name="T98" fmla="*/ 210 w 984"/>
                  <a:gd name="T99" fmla="*/ 314 h 844"/>
                  <a:gd name="T100" fmla="*/ 154 w 984"/>
                  <a:gd name="T101" fmla="*/ 238 h 844"/>
                  <a:gd name="T102" fmla="*/ 66 w 984"/>
                  <a:gd name="T103" fmla="*/ 66 h 844"/>
                  <a:gd name="T104" fmla="*/ 34 w 984"/>
                  <a:gd name="T105" fmla="*/ 38 h 844"/>
                  <a:gd name="T106" fmla="*/ 46 w 984"/>
                  <a:gd name="T107" fmla="*/ 22 h 844"/>
                  <a:gd name="T108" fmla="*/ 102 w 984"/>
                  <a:gd name="T109" fmla="*/ 70 h 8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4"/>
                  <a:gd name="T166" fmla="*/ 0 h 844"/>
                  <a:gd name="T167" fmla="*/ 984 w 984"/>
                  <a:gd name="T168" fmla="*/ 844 h 8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4" h="844">
                    <a:moveTo>
                      <a:pt x="82" y="38"/>
                    </a:moveTo>
                    <a:lnTo>
                      <a:pt x="406" y="6"/>
                    </a:lnTo>
                    <a:cubicBezTo>
                      <a:pt x="497" y="22"/>
                      <a:pt x="465" y="0"/>
                      <a:pt x="474" y="54"/>
                    </a:cubicBezTo>
                    <a:cubicBezTo>
                      <a:pt x="492" y="48"/>
                      <a:pt x="484" y="40"/>
                      <a:pt x="502" y="34"/>
                    </a:cubicBezTo>
                    <a:cubicBezTo>
                      <a:pt x="510" y="37"/>
                      <a:pt x="517" y="46"/>
                      <a:pt x="526" y="46"/>
                    </a:cubicBezTo>
                    <a:cubicBezTo>
                      <a:pt x="534" y="46"/>
                      <a:pt x="550" y="38"/>
                      <a:pt x="550" y="38"/>
                    </a:cubicBezTo>
                    <a:cubicBezTo>
                      <a:pt x="556" y="55"/>
                      <a:pt x="552" y="60"/>
                      <a:pt x="542" y="74"/>
                    </a:cubicBezTo>
                    <a:cubicBezTo>
                      <a:pt x="555" y="114"/>
                      <a:pt x="550" y="102"/>
                      <a:pt x="578" y="130"/>
                    </a:cubicBezTo>
                    <a:cubicBezTo>
                      <a:pt x="584" y="148"/>
                      <a:pt x="590" y="148"/>
                      <a:pt x="606" y="138"/>
                    </a:cubicBezTo>
                    <a:cubicBezTo>
                      <a:pt x="600" y="119"/>
                      <a:pt x="594" y="107"/>
                      <a:pt x="586" y="90"/>
                    </a:cubicBezTo>
                    <a:cubicBezTo>
                      <a:pt x="583" y="82"/>
                      <a:pt x="578" y="66"/>
                      <a:pt x="578" y="66"/>
                    </a:cubicBezTo>
                    <a:cubicBezTo>
                      <a:pt x="585" y="44"/>
                      <a:pt x="597" y="56"/>
                      <a:pt x="606" y="70"/>
                    </a:cubicBezTo>
                    <a:cubicBezTo>
                      <a:pt x="609" y="86"/>
                      <a:pt x="608" y="117"/>
                      <a:pt x="626" y="90"/>
                    </a:cubicBezTo>
                    <a:cubicBezTo>
                      <a:pt x="648" y="97"/>
                      <a:pt x="646" y="104"/>
                      <a:pt x="642" y="126"/>
                    </a:cubicBezTo>
                    <a:cubicBezTo>
                      <a:pt x="650" y="150"/>
                      <a:pt x="665" y="141"/>
                      <a:pt x="682" y="130"/>
                    </a:cubicBezTo>
                    <a:cubicBezTo>
                      <a:pt x="689" y="108"/>
                      <a:pt x="673" y="124"/>
                      <a:pt x="682" y="98"/>
                    </a:cubicBezTo>
                    <a:cubicBezTo>
                      <a:pt x="683" y="94"/>
                      <a:pt x="690" y="96"/>
                      <a:pt x="694" y="94"/>
                    </a:cubicBezTo>
                    <a:cubicBezTo>
                      <a:pt x="698" y="92"/>
                      <a:pt x="702" y="89"/>
                      <a:pt x="706" y="86"/>
                    </a:cubicBezTo>
                    <a:cubicBezTo>
                      <a:pt x="717" y="54"/>
                      <a:pt x="688" y="54"/>
                      <a:pt x="742" y="46"/>
                    </a:cubicBezTo>
                    <a:cubicBezTo>
                      <a:pt x="748" y="27"/>
                      <a:pt x="741" y="9"/>
                      <a:pt x="762" y="2"/>
                    </a:cubicBezTo>
                    <a:cubicBezTo>
                      <a:pt x="788" y="11"/>
                      <a:pt x="777" y="38"/>
                      <a:pt x="802" y="46"/>
                    </a:cubicBezTo>
                    <a:cubicBezTo>
                      <a:pt x="831" y="36"/>
                      <a:pt x="805" y="63"/>
                      <a:pt x="798" y="70"/>
                    </a:cubicBezTo>
                    <a:cubicBezTo>
                      <a:pt x="789" y="96"/>
                      <a:pt x="787" y="96"/>
                      <a:pt x="802" y="118"/>
                    </a:cubicBezTo>
                    <a:cubicBezTo>
                      <a:pt x="801" y="122"/>
                      <a:pt x="801" y="127"/>
                      <a:pt x="798" y="130"/>
                    </a:cubicBezTo>
                    <a:cubicBezTo>
                      <a:pt x="794" y="133"/>
                      <a:pt x="784" y="129"/>
                      <a:pt x="782" y="134"/>
                    </a:cubicBezTo>
                    <a:cubicBezTo>
                      <a:pt x="780" y="142"/>
                      <a:pt x="790" y="158"/>
                      <a:pt x="790" y="158"/>
                    </a:cubicBezTo>
                    <a:cubicBezTo>
                      <a:pt x="786" y="161"/>
                      <a:pt x="783" y="165"/>
                      <a:pt x="778" y="166"/>
                    </a:cubicBezTo>
                    <a:cubicBezTo>
                      <a:pt x="774" y="167"/>
                      <a:pt x="769" y="159"/>
                      <a:pt x="766" y="162"/>
                    </a:cubicBezTo>
                    <a:cubicBezTo>
                      <a:pt x="758" y="170"/>
                      <a:pt x="794" y="182"/>
                      <a:pt x="794" y="182"/>
                    </a:cubicBezTo>
                    <a:cubicBezTo>
                      <a:pt x="804" y="211"/>
                      <a:pt x="775" y="190"/>
                      <a:pt x="762" y="186"/>
                    </a:cubicBezTo>
                    <a:cubicBezTo>
                      <a:pt x="767" y="194"/>
                      <a:pt x="773" y="202"/>
                      <a:pt x="778" y="210"/>
                    </a:cubicBezTo>
                    <a:cubicBezTo>
                      <a:pt x="783" y="218"/>
                      <a:pt x="802" y="226"/>
                      <a:pt x="802" y="226"/>
                    </a:cubicBezTo>
                    <a:cubicBezTo>
                      <a:pt x="813" y="242"/>
                      <a:pt x="804" y="245"/>
                      <a:pt x="810" y="262"/>
                    </a:cubicBezTo>
                    <a:cubicBezTo>
                      <a:pt x="803" y="282"/>
                      <a:pt x="793" y="301"/>
                      <a:pt x="786" y="322"/>
                    </a:cubicBezTo>
                    <a:cubicBezTo>
                      <a:pt x="783" y="330"/>
                      <a:pt x="778" y="346"/>
                      <a:pt x="778" y="346"/>
                    </a:cubicBezTo>
                    <a:cubicBezTo>
                      <a:pt x="785" y="366"/>
                      <a:pt x="817" y="394"/>
                      <a:pt x="830" y="414"/>
                    </a:cubicBezTo>
                    <a:cubicBezTo>
                      <a:pt x="835" y="422"/>
                      <a:pt x="841" y="430"/>
                      <a:pt x="846" y="438"/>
                    </a:cubicBezTo>
                    <a:cubicBezTo>
                      <a:pt x="849" y="442"/>
                      <a:pt x="854" y="450"/>
                      <a:pt x="854" y="450"/>
                    </a:cubicBezTo>
                    <a:cubicBezTo>
                      <a:pt x="853" y="457"/>
                      <a:pt x="855" y="466"/>
                      <a:pt x="850" y="470"/>
                    </a:cubicBezTo>
                    <a:cubicBezTo>
                      <a:pt x="844" y="475"/>
                      <a:pt x="831" y="451"/>
                      <a:pt x="830" y="450"/>
                    </a:cubicBezTo>
                    <a:cubicBezTo>
                      <a:pt x="811" y="431"/>
                      <a:pt x="789" y="421"/>
                      <a:pt x="774" y="398"/>
                    </a:cubicBezTo>
                    <a:cubicBezTo>
                      <a:pt x="769" y="379"/>
                      <a:pt x="766" y="371"/>
                      <a:pt x="746" y="378"/>
                    </a:cubicBezTo>
                    <a:cubicBezTo>
                      <a:pt x="717" y="368"/>
                      <a:pt x="730" y="368"/>
                      <a:pt x="706" y="374"/>
                    </a:cubicBezTo>
                    <a:cubicBezTo>
                      <a:pt x="688" y="402"/>
                      <a:pt x="699" y="395"/>
                      <a:pt x="678" y="402"/>
                    </a:cubicBezTo>
                    <a:cubicBezTo>
                      <a:pt x="654" y="386"/>
                      <a:pt x="650" y="390"/>
                      <a:pt x="618" y="394"/>
                    </a:cubicBezTo>
                    <a:cubicBezTo>
                      <a:pt x="607" y="411"/>
                      <a:pt x="601" y="426"/>
                      <a:pt x="590" y="442"/>
                    </a:cubicBezTo>
                    <a:cubicBezTo>
                      <a:pt x="600" y="471"/>
                      <a:pt x="593" y="459"/>
                      <a:pt x="606" y="478"/>
                    </a:cubicBezTo>
                    <a:cubicBezTo>
                      <a:pt x="593" y="518"/>
                      <a:pt x="622" y="548"/>
                      <a:pt x="642" y="578"/>
                    </a:cubicBezTo>
                    <a:cubicBezTo>
                      <a:pt x="651" y="591"/>
                      <a:pt x="651" y="601"/>
                      <a:pt x="666" y="606"/>
                    </a:cubicBezTo>
                    <a:cubicBezTo>
                      <a:pt x="680" y="627"/>
                      <a:pt x="691" y="623"/>
                      <a:pt x="710" y="610"/>
                    </a:cubicBezTo>
                    <a:cubicBezTo>
                      <a:pt x="729" y="616"/>
                      <a:pt x="729" y="606"/>
                      <a:pt x="734" y="590"/>
                    </a:cubicBezTo>
                    <a:cubicBezTo>
                      <a:pt x="735" y="577"/>
                      <a:pt x="731" y="562"/>
                      <a:pt x="738" y="550"/>
                    </a:cubicBezTo>
                    <a:cubicBezTo>
                      <a:pt x="742" y="543"/>
                      <a:pt x="762" y="542"/>
                      <a:pt x="762" y="542"/>
                    </a:cubicBezTo>
                    <a:cubicBezTo>
                      <a:pt x="783" y="547"/>
                      <a:pt x="786" y="552"/>
                      <a:pt x="774" y="570"/>
                    </a:cubicBezTo>
                    <a:cubicBezTo>
                      <a:pt x="779" y="590"/>
                      <a:pt x="790" y="605"/>
                      <a:pt x="770" y="618"/>
                    </a:cubicBezTo>
                    <a:cubicBezTo>
                      <a:pt x="769" y="622"/>
                      <a:pt x="764" y="626"/>
                      <a:pt x="766" y="630"/>
                    </a:cubicBezTo>
                    <a:cubicBezTo>
                      <a:pt x="768" y="634"/>
                      <a:pt x="775" y="634"/>
                      <a:pt x="778" y="638"/>
                    </a:cubicBezTo>
                    <a:cubicBezTo>
                      <a:pt x="788" y="651"/>
                      <a:pt x="786" y="660"/>
                      <a:pt x="802" y="670"/>
                    </a:cubicBezTo>
                    <a:cubicBezTo>
                      <a:pt x="810" y="667"/>
                      <a:pt x="818" y="665"/>
                      <a:pt x="826" y="662"/>
                    </a:cubicBezTo>
                    <a:cubicBezTo>
                      <a:pt x="830" y="661"/>
                      <a:pt x="838" y="658"/>
                      <a:pt x="838" y="658"/>
                    </a:cubicBezTo>
                    <a:cubicBezTo>
                      <a:pt x="857" y="664"/>
                      <a:pt x="864" y="680"/>
                      <a:pt x="870" y="698"/>
                    </a:cubicBezTo>
                    <a:cubicBezTo>
                      <a:pt x="859" y="731"/>
                      <a:pt x="887" y="794"/>
                      <a:pt x="922" y="806"/>
                    </a:cubicBezTo>
                    <a:cubicBezTo>
                      <a:pt x="938" y="801"/>
                      <a:pt x="941" y="792"/>
                      <a:pt x="958" y="798"/>
                    </a:cubicBezTo>
                    <a:cubicBezTo>
                      <a:pt x="984" y="837"/>
                      <a:pt x="928" y="784"/>
                      <a:pt x="942" y="826"/>
                    </a:cubicBezTo>
                    <a:cubicBezTo>
                      <a:pt x="936" y="844"/>
                      <a:pt x="930" y="844"/>
                      <a:pt x="914" y="834"/>
                    </a:cubicBezTo>
                    <a:cubicBezTo>
                      <a:pt x="903" y="817"/>
                      <a:pt x="890" y="821"/>
                      <a:pt x="874" y="810"/>
                    </a:cubicBezTo>
                    <a:cubicBezTo>
                      <a:pt x="851" y="776"/>
                      <a:pt x="882" y="816"/>
                      <a:pt x="854" y="794"/>
                    </a:cubicBezTo>
                    <a:cubicBezTo>
                      <a:pt x="843" y="785"/>
                      <a:pt x="840" y="768"/>
                      <a:pt x="830" y="758"/>
                    </a:cubicBezTo>
                    <a:cubicBezTo>
                      <a:pt x="824" y="739"/>
                      <a:pt x="817" y="724"/>
                      <a:pt x="798" y="718"/>
                    </a:cubicBezTo>
                    <a:cubicBezTo>
                      <a:pt x="791" y="696"/>
                      <a:pt x="800" y="712"/>
                      <a:pt x="778" y="710"/>
                    </a:cubicBezTo>
                    <a:cubicBezTo>
                      <a:pt x="767" y="709"/>
                      <a:pt x="746" y="702"/>
                      <a:pt x="746" y="702"/>
                    </a:cubicBezTo>
                    <a:cubicBezTo>
                      <a:pt x="729" y="691"/>
                      <a:pt x="720" y="674"/>
                      <a:pt x="702" y="662"/>
                    </a:cubicBezTo>
                    <a:cubicBezTo>
                      <a:pt x="694" y="665"/>
                      <a:pt x="687" y="673"/>
                      <a:pt x="678" y="674"/>
                    </a:cubicBezTo>
                    <a:cubicBezTo>
                      <a:pt x="657" y="677"/>
                      <a:pt x="630" y="657"/>
                      <a:pt x="614" y="646"/>
                    </a:cubicBezTo>
                    <a:cubicBezTo>
                      <a:pt x="600" y="637"/>
                      <a:pt x="580" y="639"/>
                      <a:pt x="566" y="630"/>
                    </a:cubicBezTo>
                    <a:cubicBezTo>
                      <a:pt x="546" y="617"/>
                      <a:pt x="525" y="607"/>
                      <a:pt x="506" y="594"/>
                    </a:cubicBezTo>
                    <a:cubicBezTo>
                      <a:pt x="513" y="572"/>
                      <a:pt x="509" y="551"/>
                      <a:pt x="490" y="538"/>
                    </a:cubicBezTo>
                    <a:cubicBezTo>
                      <a:pt x="485" y="522"/>
                      <a:pt x="476" y="515"/>
                      <a:pt x="462" y="506"/>
                    </a:cubicBezTo>
                    <a:cubicBezTo>
                      <a:pt x="441" y="474"/>
                      <a:pt x="469" y="513"/>
                      <a:pt x="442" y="486"/>
                    </a:cubicBezTo>
                    <a:cubicBezTo>
                      <a:pt x="436" y="480"/>
                      <a:pt x="436" y="468"/>
                      <a:pt x="430" y="462"/>
                    </a:cubicBezTo>
                    <a:cubicBezTo>
                      <a:pt x="427" y="459"/>
                      <a:pt x="422" y="459"/>
                      <a:pt x="418" y="458"/>
                    </a:cubicBezTo>
                    <a:cubicBezTo>
                      <a:pt x="407" y="447"/>
                      <a:pt x="382" y="430"/>
                      <a:pt x="382" y="430"/>
                    </a:cubicBezTo>
                    <a:cubicBezTo>
                      <a:pt x="371" y="413"/>
                      <a:pt x="358" y="399"/>
                      <a:pt x="346" y="382"/>
                    </a:cubicBezTo>
                    <a:cubicBezTo>
                      <a:pt x="344" y="378"/>
                      <a:pt x="345" y="373"/>
                      <a:pt x="342" y="370"/>
                    </a:cubicBezTo>
                    <a:cubicBezTo>
                      <a:pt x="339" y="367"/>
                      <a:pt x="334" y="367"/>
                      <a:pt x="330" y="366"/>
                    </a:cubicBezTo>
                    <a:cubicBezTo>
                      <a:pt x="322" y="390"/>
                      <a:pt x="342" y="398"/>
                      <a:pt x="354" y="414"/>
                    </a:cubicBezTo>
                    <a:cubicBezTo>
                      <a:pt x="368" y="432"/>
                      <a:pt x="372" y="446"/>
                      <a:pt x="390" y="458"/>
                    </a:cubicBezTo>
                    <a:cubicBezTo>
                      <a:pt x="409" y="487"/>
                      <a:pt x="399" y="475"/>
                      <a:pt x="418" y="494"/>
                    </a:cubicBezTo>
                    <a:cubicBezTo>
                      <a:pt x="423" y="510"/>
                      <a:pt x="428" y="517"/>
                      <a:pt x="442" y="526"/>
                    </a:cubicBezTo>
                    <a:cubicBezTo>
                      <a:pt x="450" y="550"/>
                      <a:pt x="432" y="533"/>
                      <a:pt x="422" y="526"/>
                    </a:cubicBezTo>
                    <a:cubicBezTo>
                      <a:pt x="399" y="492"/>
                      <a:pt x="430" y="532"/>
                      <a:pt x="402" y="510"/>
                    </a:cubicBezTo>
                    <a:cubicBezTo>
                      <a:pt x="398" y="507"/>
                      <a:pt x="397" y="501"/>
                      <a:pt x="394" y="498"/>
                    </a:cubicBezTo>
                    <a:cubicBezTo>
                      <a:pt x="391" y="495"/>
                      <a:pt x="386" y="493"/>
                      <a:pt x="382" y="490"/>
                    </a:cubicBezTo>
                    <a:cubicBezTo>
                      <a:pt x="377" y="474"/>
                      <a:pt x="370" y="471"/>
                      <a:pt x="354" y="466"/>
                    </a:cubicBezTo>
                    <a:cubicBezTo>
                      <a:pt x="344" y="452"/>
                      <a:pt x="340" y="447"/>
                      <a:pt x="346" y="430"/>
                    </a:cubicBezTo>
                    <a:cubicBezTo>
                      <a:pt x="338" y="418"/>
                      <a:pt x="314" y="402"/>
                      <a:pt x="314" y="402"/>
                    </a:cubicBezTo>
                    <a:cubicBezTo>
                      <a:pt x="306" y="390"/>
                      <a:pt x="298" y="378"/>
                      <a:pt x="290" y="366"/>
                    </a:cubicBezTo>
                    <a:cubicBezTo>
                      <a:pt x="284" y="357"/>
                      <a:pt x="273" y="354"/>
                      <a:pt x="266" y="346"/>
                    </a:cubicBezTo>
                    <a:cubicBezTo>
                      <a:pt x="263" y="342"/>
                      <a:pt x="262" y="337"/>
                      <a:pt x="258" y="334"/>
                    </a:cubicBezTo>
                    <a:cubicBezTo>
                      <a:pt x="243" y="324"/>
                      <a:pt x="225" y="324"/>
                      <a:pt x="210" y="314"/>
                    </a:cubicBezTo>
                    <a:cubicBezTo>
                      <a:pt x="201" y="300"/>
                      <a:pt x="194" y="291"/>
                      <a:pt x="178" y="286"/>
                    </a:cubicBezTo>
                    <a:cubicBezTo>
                      <a:pt x="160" y="260"/>
                      <a:pt x="192" y="247"/>
                      <a:pt x="154" y="238"/>
                    </a:cubicBezTo>
                    <a:cubicBezTo>
                      <a:pt x="111" y="209"/>
                      <a:pt x="106" y="149"/>
                      <a:pt x="90" y="102"/>
                    </a:cubicBezTo>
                    <a:cubicBezTo>
                      <a:pt x="86" y="90"/>
                      <a:pt x="76" y="73"/>
                      <a:pt x="66" y="66"/>
                    </a:cubicBezTo>
                    <a:cubicBezTo>
                      <a:pt x="58" y="60"/>
                      <a:pt x="42" y="50"/>
                      <a:pt x="42" y="50"/>
                    </a:cubicBezTo>
                    <a:cubicBezTo>
                      <a:pt x="39" y="46"/>
                      <a:pt x="38" y="41"/>
                      <a:pt x="34" y="38"/>
                    </a:cubicBezTo>
                    <a:cubicBezTo>
                      <a:pt x="27" y="34"/>
                      <a:pt x="10" y="30"/>
                      <a:pt x="10" y="30"/>
                    </a:cubicBezTo>
                    <a:cubicBezTo>
                      <a:pt x="0" y="1"/>
                      <a:pt x="31" y="17"/>
                      <a:pt x="46" y="22"/>
                    </a:cubicBezTo>
                    <a:cubicBezTo>
                      <a:pt x="65" y="51"/>
                      <a:pt x="61" y="41"/>
                      <a:pt x="86" y="58"/>
                    </a:cubicBezTo>
                    <a:cubicBezTo>
                      <a:pt x="94" y="70"/>
                      <a:pt x="94" y="93"/>
                      <a:pt x="102" y="70"/>
                    </a:cubicBezTo>
                    <a:cubicBezTo>
                      <a:pt x="95" y="49"/>
                      <a:pt x="82" y="62"/>
                      <a:pt x="82" y="38"/>
                    </a:cubicBezTo>
                    <a:close/>
                  </a:path>
                </a:pathLst>
              </a:custGeom>
              <a:solidFill>
                <a:schemeClr val="accent1">
                  <a:alpha val="14902"/>
                </a:schemeClr>
              </a:solidFill>
              <a:ln w="9525">
                <a:noFill/>
                <a:round/>
                <a:headEnd/>
                <a:tailEnd/>
              </a:ln>
            </p:spPr>
            <p:txBody>
              <a:bodyPr wrap="none" anchor="ctr"/>
              <a:lstStyle/>
              <a:p>
                <a:endParaRPr lang="en-US"/>
              </a:p>
            </p:txBody>
          </p:sp>
          <p:sp>
            <p:nvSpPr>
              <p:cNvPr id="5179" name="Freeform 637"/>
              <p:cNvSpPr>
                <a:spLocks/>
              </p:cNvSpPr>
              <p:nvPr/>
            </p:nvSpPr>
            <p:spPr bwMode="gray">
              <a:xfrm>
                <a:off x="3594" y="1676"/>
                <a:ext cx="36" cy="48"/>
              </a:xfrm>
              <a:custGeom>
                <a:avLst/>
                <a:gdLst>
                  <a:gd name="T0" fmla="*/ 6 w 36"/>
                  <a:gd name="T1" fmla="*/ 28 h 48"/>
                  <a:gd name="T2" fmla="*/ 10 w 36"/>
                  <a:gd name="T3" fmla="*/ 48 h 48"/>
                  <a:gd name="T4" fmla="*/ 6 w 36"/>
                  <a:gd name="T5" fmla="*/ 28 h 48"/>
                  <a:gd name="T6" fmla="*/ 0 60000 65536"/>
                  <a:gd name="T7" fmla="*/ 0 60000 65536"/>
                  <a:gd name="T8" fmla="*/ 0 60000 65536"/>
                  <a:gd name="T9" fmla="*/ 0 w 36"/>
                  <a:gd name="T10" fmla="*/ 0 h 48"/>
                  <a:gd name="T11" fmla="*/ 36 w 36"/>
                  <a:gd name="T12" fmla="*/ 48 h 48"/>
                </a:gdLst>
                <a:ahLst/>
                <a:cxnLst>
                  <a:cxn ang="T6">
                    <a:pos x="T0" y="T1"/>
                  </a:cxn>
                  <a:cxn ang="T7">
                    <a:pos x="T2" y="T3"/>
                  </a:cxn>
                  <a:cxn ang="T8">
                    <a:pos x="T4" y="T5"/>
                  </a:cxn>
                </a:cxnLst>
                <a:rect l="T9" t="T10" r="T11" b="T12"/>
                <a:pathLst>
                  <a:path w="36" h="48">
                    <a:moveTo>
                      <a:pt x="6" y="28"/>
                    </a:moveTo>
                    <a:cubicBezTo>
                      <a:pt x="25" y="0"/>
                      <a:pt x="36" y="31"/>
                      <a:pt x="10" y="48"/>
                    </a:cubicBezTo>
                    <a:cubicBezTo>
                      <a:pt x="0" y="34"/>
                      <a:pt x="0" y="40"/>
                      <a:pt x="6" y="28"/>
                    </a:cubicBezTo>
                    <a:close/>
                  </a:path>
                </a:pathLst>
              </a:custGeom>
              <a:solidFill>
                <a:schemeClr val="accent1">
                  <a:alpha val="14902"/>
                </a:schemeClr>
              </a:solidFill>
              <a:ln w="9525">
                <a:noFill/>
                <a:round/>
                <a:headEnd/>
                <a:tailEnd/>
              </a:ln>
            </p:spPr>
            <p:txBody>
              <a:bodyPr wrap="none" anchor="ctr"/>
              <a:lstStyle/>
              <a:p>
                <a:endParaRPr lang="en-US"/>
              </a:p>
            </p:txBody>
          </p:sp>
          <p:sp>
            <p:nvSpPr>
              <p:cNvPr id="5180" name="Freeform 638"/>
              <p:cNvSpPr>
                <a:spLocks/>
              </p:cNvSpPr>
              <p:nvPr/>
            </p:nvSpPr>
            <p:spPr bwMode="gray">
              <a:xfrm>
                <a:off x="3568" y="1659"/>
                <a:ext cx="36" cy="37"/>
              </a:xfrm>
              <a:custGeom>
                <a:avLst/>
                <a:gdLst>
                  <a:gd name="T0" fmla="*/ 0 w 36"/>
                  <a:gd name="T1" fmla="*/ 5 h 37"/>
                  <a:gd name="T2" fmla="*/ 12 w 36"/>
                  <a:gd name="T3" fmla="*/ 1 h 37"/>
                  <a:gd name="T4" fmla="*/ 36 w 36"/>
                  <a:gd name="T5" fmla="*/ 17 h 37"/>
                  <a:gd name="T6" fmla="*/ 8 w 36"/>
                  <a:gd name="T7" fmla="*/ 17 h 37"/>
                  <a:gd name="T8" fmla="*/ 0 w 36"/>
                  <a:gd name="T9" fmla="*/ 5 h 37"/>
                  <a:gd name="T10" fmla="*/ 0 60000 65536"/>
                  <a:gd name="T11" fmla="*/ 0 60000 65536"/>
                  <a:gd name="T12" fmla="*/ 0 60000 65536"/>
                  <a:gd name="T13" fmla="*/ 0 60000 65536"/>
                  <a:gd name="T14" fmla="*/ 0 60000 65536"/>
                  <a:gd name="T15" fmla="*/ 0 w 36"/>
                  <a:gd name="T16" fmla="*/ 0 h 37"/>
                  <a:gd name="T17" fmla="*/ 36 w 36"/>
                  <a:gd name="T18" fmla="*/ 37 h 37"/>
                </a:gdLst>
                <a:ahLst/>
                <a:cxnLst>
                  <a:cxn ang="T10">
                    <a:pos x="T0" y="T1"/>
                  </a:cxn>
                  <a:cxn ang="T11">
                    <a:pos x="T2" y="T3"/>
                  </a:cxn>
                  <a:cxn ang="T12">
                    <a:pos x="T4" y="T5"/>
                  </a:cxn>
                  <a:cxn ang="T13">
                    <a:pos x="T6" y="T7"/>
                  </a:cxn>
                  <a:cxn ang="T14">
                    <a:pos x="T8" y="T9"/>
                  </a:cxn>
                </a:cxnLst>
                <a:rect l="T15" t="T16" r="T17" b="T18"/>
                <a:pathLst>
                  <a:path w="36" h="37">
                    <a:moveTo>
                      <a:pt x="0" y="5"/>
                    </a:moveTo>
                    <a:cubicBezTo>
                      <a:pt x="4" y="4"/>
                      <a:pt x="8" y="0"/>
                      <a:pt x="12" y="1"/>
                    </a:cubicBezTo>
                    <a:cubicBezTo>
                      <a:pt x="21" y="4"/>
                      <a:pt x="36" y="17"/>
                      <a:pt x="36" y="17"/>
                    </a:cubicBezTo>
                    <a:cubicBezTo>
                      <a:pt x="29" y="37"/>
                      <a:pt x="22" y="26"/>
                      <a:pt x="8" y="17"/>
                    </a:cubicBezTo>
                    <a:cubicBezTo>
                      <a:pt x="5" y="13"/>
                      <a:pt x="0" y="5"/>
                      <a:pt x="0" y="5"/>
                    </a:cubicBezTo>
                    <a:close/>
                  </a:path>
                </a:pathLst>
              </a:custGeom>
              <a:solidFill>
                <a:schemeClr val="accent1">
                  <a:alpha val="14902"/>
                </a:schemeClr>
              </a:solidFill>
              <a:ln w="9525">
                <a:noFill/>
                <a:round/>
                <a:headEnd/>
                <a:tailEnd/>
              </a:ln>
            </p:spPr>
            <p:txBody>
              <a:bodyPr wrap="none" anchor="ctr"/>
              <a:lstStyle/>
              <a:p>
                <a:endParaRPr lang="en-US"/>
              </a:p>
            </p:txBody>
          </p:sp>
          <p:sp>
            <p:nvSpPr>
              <p:cNvPr id="5181" name="Freeform 639"/>
              <p:cNvSpPr>
                <a:spLocks/>
              </p:cNvSpPr>
              <p:nvPr/>
            </p:nvSpPr>
            <p:spPr bwMode="gray">
              <a:xfrm>
                <a:off x="4704" y="1571"/>
                <a:ext cx="170" cy="96"/>
              </a:xfrm>
              <a:custGeom>
                <a:avLst/>
                <a:gdLst>
                  <a:gd name="T0" fmla="*/ 0 w 170"/>
                  <a:gd name="T1" fmla="*/ 49 h 96"/>
                  <a:gd name="T2" fmla="*/ 28 w 170"/>
                  <a:gd name="T3" fmla="*/ 25 h 96"/>
                  <a:gd name="T4" fmla="*/ 56 w 170"/>
                  <a:gd name="T5" fmla="*/ 21 h 96"/>
                  <a:gd name="T6" fmla="*/ 80 w 170"/>
                  <a:gd name="T7" fmla="*/ 9 h 96"/>
                  <a:gd name="T8" fmla="*/ 64 w 170"/>
                  <a:gd name="T9" fmla="*/ 25 h 96"/>
                  <a:gd name="T10" fmla="*/ 124 w 170"/>
                  <a:gd name="T11" fmla="*/ 49 h 96"/>
                  <a:gd name="T12" fmla="*/ 160 w 170"/>
                  <a:gd name="T13" fmla="*/ 65 h 96"/>
                  <a:gd name="T14" fmla="*/ 116 w 170"/>
                  <a:gd name="T15" fmla="*/ 77 h 96"/>
                  <a:gd name="T16" fmla="*/ 88 w 170"/>
                  <a:gd name="T17" fmla="*/ 57 h 96"/>
                  <a:gd name="T18" fmla="*/ 76 w 170"/>
                  <a:gd name="T19" fmla="*/ 53 h 96"/>
                  <a:gd name="T20" fmla="*/ 24 w 170"/>
                  <a:gd name="T21" fmla="*/ 41 h 96"/>
                  <a:gd name="T22" fmla="*/ 0 w 170"/>
                  <a:gd name="T23" fmla="*/ 49 h 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0"/>
                  <a:gd name="T37" fmla="*/ 0 h 96"/>
                  <a:gd name="T38" fmla="*/ 170 w 170"/>
                  <a:gd name="T39" fmla="*/ 96 h 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0" h="96">
                    <a:moveTo>
                      <a:pt x="0" y="49"/>
                    </a:moveTo>
                    <a:cubicBezTo>
                      <a:pt x="5" y="33"/>
                      <a:pt x="12" y="30"/>
                      <a:pt x="28" y="25"/>
                    </a:cubicBezTo>
                    <a:cubicBezTo>
                      <a:pt x="20" y="0"/>
                      <a:pt x="42" y="16"/>
                      <a:pt x="56" y="21"/>
                    </a:cubicBezTo>
                    <a:cubicBezTo>
                      <a:pt x="56" y="21"/>
                      <a:pt x="77" y="6"/>
                      <a:pt x="80" y="9"/>
                    </a:cubicBezTo>
                    <a:cubicBezTo>
                      <a:pt x="85" y="14"/>
                      <a:pt x="71" y="23"/>
                      <a:pt x="64" y="25"/>
                    </a:cubicBezTo>
                    <a:cubicBezTo>
                      <a:pt x="82" y="37"/>
                      <a:pt x="103" y="42"/>
                      <a:pt x="124" y="49"/>
                    </a:cubicBezTo>
                    <a:cubicBezTo>
                      <a:pt x="136" y="53"/>
                      <a:pt x="160" y="65"/>
                      <a:pt x="160" y="65"/>
                    </a:cubicBezTo>
                    <a:cubicBezTo>
                      <a:pt x="170" y="96"/>
                      <a:pt x="134" y="83"/>
                      <a:pt x="116" y="77"/>
                    </a:cubicBezTo>
                    <a:cubicBezTo>
                      <a:pt x="109" y="57"/>
                      <a:pt x="116" y="66"/>
                      <a:pt x="88" y="57"/>
                    </a:cubicBezTo>
                    <a:cubicBezTo>
                      <a:pt x="84" y="56"/>
                      <a:pt x="76" y="53"/>
                      <a:pt x="76" y="53"/>
                    </a:cubicBezTo>
                    <a:cubicBezTo>
                      <a:pt x="57" y="34"/>
                      <a:pt x="53" y="37"/>
                      <a:pt x="24" y="41"/>
                    </a:cubicBezTo>
                    <a:cubicBezTo>
                      <a:pt x="9" y="51"/>
                      <a:pt x="17" y="49"/>
                      <a:pt x="0" y="49"/>
                    </a:cubicBezTo>
                    <a:close/>
                  </a:path>
                </a:pathLst>
              </a:custGeom>
              <a:solidFill>
                <a:schemeClr val="accent1">
                  <a:alpha val="14902"/>
                </a:schemeClr>
              </a:solidFill>
              <a:ln w="9525">
                <a:noFill/>
                <a:round/>
                <a:headEnd/>
                <a:tailEnd/>
              </a:ln>
            </p:spPr>
            <p:txBody>
              <a:bodyPr wrap="none" anchor="ctr"/>
              <a:lstStyle/>
              <a:p>
                <a:endParaRPr lang="en-US"/>
              </a:p>
            </p:txBody>
          </p:sp>
          <p:sp>
            <p:nvSpPr>
              <p:cNvPr id="5182" name="Freeform 640"/>
              <p:cNvSpPr>
                <a:spLocks/>
              </p:cNvSpPr>
              <p:nvPr/>
            </p:nvSpPr>
            <p:spPr bwMode="gray">
              <a:xfrm>
                <a:off x="4884" y="1652"/>
                <a:ext cx="138" cy="44"/>
              </a:xfrm>
              <a:custGeom>
                <a:avLst/>
                <a:gdLst>
                  <a:gd name="T0" fmla="*/ 0 w 138"/>
                  <a:gd name="T1" fmla="*/ 0 h 44"/>
                  <a:gd name="T2" fmla="*/ 52 w 138"/>
                  <a:gd name="T3" fmla="*/ 4 h 44"/>
                  <a:gd name="T4" fmla="*/ 88 w 138"/>
                  <a:gd name="T5" fmla="*/ 24 h 44"/>
                  <a:gd name="T6" fmla="*/ 112 w 138"/>
                  <a:gd name="T7" fmla="*/ 20 h 44"/>
                  <a:gd name="T8" fmla="*/ 108 w 138"/>
                  <a:gd name="T9" fmla="*/ 44 h 44"/>
                  <a:gd name="T10" fmla="*/ 64 w 138"/>
                  <a:gd name="T11" fmla="*/ 40 h 44"/>
                  <a:gd name="T12" fmla="*/ 0 w 138"/>
                  <a:gd name="T13" fmla="*/ 36 h 44"/>
                  <a:gd name="T14" fmla="*/ 28 w 138"/>
                  <a:gd name="T15" fmla="*/ 20 h 44"/>
                  <a:gd name="T16" fmla="*/ 0 w 138"/>
                  <a:gd name="T17" fmla="*/ 0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44"/>
                  <a:gd name="T29" fmla="*/ 138 w 138"/>
                  <a:gd name="T30" fmla="*/ 44 h 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44">
                    <a:moveTo>
                      <a:pt x="0" y="0"/>
                    </a:moveTo>
                    <a:cubicBezTo>
                      <a:pt x="19" y="3"/>
                      <a:pt x="35" y="10"/>
                      <a:pt x="52" y="4"/>
                    </a:cubicBezTo>
                    <a:cubicBezTo>
                      <a:pt x="87" y="11"/>
                      <a:pt x="61" y="15"/>
                      <a:pt x="88" y="24"/>
                    </a:cubicBezTo>
                    <a:cubicBezTo>
                      <a:pt x="96" y="23"/>
                      <a:pt x="104" y="19"/>
                      <a:pt x="112" y="20"/>
                    </a:cubicBezTo>
                    <a:cubicBezTo>
                      <a:pt x="138" y="23"/>
                      <a:pt x="118" y="41"/>
                      <a:pt x="108" y="44"/>
                    </a:cubicBezTo>
                    <a:cubicBezTo>
                      <a:pt x="78" y="34"/>
                      <a:pt x="92" y="34"/>
                      <a:pt x="64" y="40"/>
                    </a:cubicBezTo>
                    <a:cubicBezTo>
                      <a:pt x="41" y="37"/>
                      <a:pt x="22" y="41"/>
                      <a:pt x="0" y="36"/>
                    </a:cubicBezTo>
                    <a:cubicBezTo>
                      <a:pt x="6" y="11"/>
                      <a:pt x="7" y="27"/>
                      <a:pt x="28" y="20"/>
                    </a:cubicBezTo>
                    <a:cubicBezTo>
                      <a:pt x="17" y="13"/>
                      <a:pt x="0" y="13"/>
                      <a:pt x="0" y="0"/>
                    </a:cubicBezTo>
                    <a:close/>
                  </a:path>
                </a:pathLst>
              </a:custGeom>
              <a:solidFill>
                <a:schemeClr val="accent1">
                  <a:alpha val="14902"/>
                </a:schemeClr>
              </a:solidFill>
              <a:ln w="9525">
                <a:noFill/>
                <a:round/>
                <a:headEnd/>
                <a:tailEnd/>
              </a:ln>
            </p:spPr>
            <p:txBody>
              <a:bodyPr wrap="none" anchor="ctr"/>
              <a:lstStyle/>
              <a:p>
                <a:endParaRPr lang="en-US"/>
              </a:p>
            </p:txBody>
          </p:sp>
          <p:sp>
            <p:nvSpPr>
              <p:cNvPr id="5183" name="Freeform 641"/>
              <p:cNvSpPr>
                <a:spLocks/>
              </p:cNvSpPr>
              <p:nvPr/>
            </p:nvSpPr>
            <p:spPr bwMode="gray">
              <a:xfrm>
                <a:off x="4811" y="1675"/>
                <a:ext cx="57" cy="42"/>
              </a:xfrm>
              <a:custGeom>
                <a:avLst/>
                <a:gdLst>
                  <a:gd name="T0" fmla="*/ 17 w 57"/>
                  <a:gd name="T1" fmla="*/ 25 h 42"/>
                  <a:gd name="T2" fmla="*/ 37 w 57"/>
                  <a:gd name="T3" fmla="*/ 13 h 42"/>
                  <a:gd name="T4" fmla="*/ 17 w 57"/>
                  <a:gd name="T5" fmla="*/ 25 h 42"/>
                  <a:gd name="T6" fmla="*/ 0 60000 65536"/>
                  <a:gd name="T7" fmla="*/ 0 60000 65536"/>
                  <a:gd name="T8" fmla="*/ 0 60000 65536"/>
                  <a:gd name="T9" fmla="*/ 0 w 57"/>
                  <a:gd name="T10" fmla="*/ 0 h 42"/>
                  <a:gd name="T11" fmla="*/ 57 w 57"/>
                  <a:gd name="T12" fmla="*/ 42 h 42"/>
                </a:gdLst>
                <a:ahLst/>
                <a:cxnLst>
                  <a:cxn ang="T6">
                    <a:pos x="T0" y="T1"/>
                  </a:cxn>
                  <a:cxn ang="T7">
                    <a:pos x="T2" y="T3"/>
                  </a:cxn>
                  <a:cxn ang="T8">
                    <a:pos x="T4" y="T5"/>
                  </a:cxn>
                </a:cxnLst>
                <a:rect l="T9" t="T10" r="T11" b="T12"/>
                <a:pathLst>
                  <a:path w="57" h="42">
                    <a:moveTo>
                      <a:pt x="17" y="25"/>
                    </a:moveTo>
                    <a:cubicBezTo>
                      <a:pt x="0" y="0"/>
                      <a:pt x="21" y="9"/>
                      <a:pt x="37" y="13"/>
                    </a:cubicBezTo>
                    <a:cubicBezTo>
                      <a:pt x="57" y="42"/>
                      <a:pt x="30" y="25"/>
                      <a:pt x="17" y="25"/>
                    </a:cubicBezTo>
                    <a:close/>
                  </a:path>
                </a:pathLst>
              </a:custGeom>
              <a:solidFill>
                <a:schemeClr val="accent1">
                  <a:alpha val="14902"/>
                </a:schemeClr>
              </a:solidFill>
              <a:ln w="9525">
                <a:noFill/>
                <a:round/>
                <a:headEnd/>
                <a:tailEnd/>
              </a:ln>
            </p:spPr>
            <p:txBody>
              <a:bodyPr wrap="none" anchor="ctr"/>
              <a:lstStyle/>
              <a:p>
                <a:endParaRPr lang="en-US"/>
              </a:p>
            </p:txBody>
          </p:sp>
          <p:sp>
            <p:nvSpPr>
              <p:cNvPr id="5184" name="Freeform 642"/>
              <p:cNvSpPr>
                <a:spLocks/>
              </p:cNvSpPr>
              <p:nvPr/>
            </p:nvSpPr>
            <p:spPr bwMode="gray">
              <a:xfrm>
                <a:off x="4773" y="1548"/>
                <a:ext cx="39" cy="52"/>
              </a:xfrm>
              <a:custGeom>
                <a:avLst/>
                <a:gdLst>
                  <a:gd name="T0" fmla="*/ 19 w 39"/>
                  <a:gd name="T1" fmla="*/ 32 h 52"/>
                  <a:gd name="T2" fmla="*/ 19 w 39"/>
                  <a:gd name="T3" fmla="*/ 0 h 52"/>
                  <a:gd name="T4" fmla="*/ 19 w 39"/>
                  <a:gd name="T5" fmla="*/ 32 h 52"/>
                  <a:gd name="T6" fmla="*/ 0 60000 65536"/>
                  <a:gd name="T7" fmla="*/ 0 60000 65536"/>
                  <a:gd name="T8" fmla="*/ 0 60000 65536"/>
                  <a:gd name="T9" fmla="*/ 0 w 39"/>
                  <a:gd name="T10" fmla="*/ 0 h 52"/>
                  <a:gd name="T11" fmla="*/ 39 w 39"/>
                  <a:gd name="T12" fmla="*/ 52 h 52"/>
                </a:gdLst>
                <a:ahLst/>
                <a:cxnLst>
                  <a:cxn ang="T6">
                    <a:pos x="T0" y="T1"/>
                  </a:cxn>
                  <a:cxn ang="T7">
                    <a:pos x="T2" y="T3"/>
                  </a:cxn>
                  <a:cxn ang="T8">
                    <a:pos x="T4" y="T5"/>
                  </a:cxn>
                </a:cxnLst>
                <a:rect l="T9" t="T10" r="T11" b="T12"/>
                <a:pathLst>
                  <a:path w="39" h="52">
                    <a:moveTo>
                      <a:pt x="19" y="32"/>
                    </a:moveTo>
                    <a:cubicBezTo>
                      <a:pt x="13" y="14"/>
                      <a:pt x="0" y="13"/>
                      <a:pt x="19" y="0"/>
                    </a:cubicBezTo>
                    <a:cubicBezTo>
                      <a:pt x="23" y="5"/>
                      <a:pt x="39" y="52"/>
                      <a:pt x="19" y="32"/>
                    </a:cubicBezTo>
                    <a:close/>
                  </a:path>
                </a:pathLst>
              </a:custGeom>
              <a:solidFill>
                <a:schemeClr val="accent1">
                  <a:alpha val="14902"/>
                </a:schemeClr>
              </a:solidFill>
              <a:ln w="9525">
                <a:noFill/>
                <a:round/>
                <a:headEnd/>
                <a:tailEnd/>
              </a:ln>
            </p:spPr>
            <p:txBody>
              <a:bodyPr wrap="none" anchor="ctr"/>
              <a:lstStyle/>
              <a:p>
                <a:endParaRPr lang="en-US"/>
              </a:p>
            </p:txBody>
          </p:sp>
          <p:sp>
            <p:nvSpPr>
              <p:cNvPr id="5185" name="Freeform 643"/>
              <p:cNvSpPr>
                <a:spLocks/>
              </p:cNvSpPr>
              <p:nvPr/>
            </p:nvSpPr>
            <p:spPr bwMode="gray">
              <a:xfrm>
                <a:off x="5072" y="1707"/>
                <a:ext cx="44" cy="80"/>
              </a:xfrm>
              <a:custGeom>
                <a:avLst/>
                <a:gdLst>
                  <a:gd name="T0" fmla="*/ 4 w 44"/>
                  <a:gd name="T1" fmla="*/ 9 h 80"/>
                  <a:gd name="T2" fmla="*/ 20 w 44"/>
                  <a:gd name="T3" fmla="*/ 33 h 80"/>
                  <a:gd name="T4" fmla="*/ 24 w 44"/>
                  <a:gd name="T5" fmla="*/ 49 h 80"/>
                  <a:gd name="T6" fmla="*/ 36 w 44"/>
                  <a:gd name="T7" fmla="*/ 53 h 80"/>
                  <a:gd name="T8" fmla="*/ 24 w 44"/>
                  <a:gd name="T9" fmla="*/ 73 h 80"/>
                  <a:gd name="T10" fmla="*/ 0 w 44"/>
                  <a:gd name="T11" fmla="*/ 21 h 80"/>
                  <a:gd name="T12" fmla="*/ 4 w 44"/>
                  <a:gd name="T13" fmla="*/ 9 h 80"/>
                  <a:gd name="T14" fmla="*/ 0 60000 65536"/>
                  <a:gd name="T15" fmla="*/ 0 60000 65536"/>
                  <a:gd name="T16" fmla="*/ 0 60000 65536"/>
                  <a:gd name="T17" fmla="*/ 0 60000 65536"/>
                  <a:gd name="T18" fmla="*/ 0 60000 65536"/>
                  <a:gd name="T19" fmla="*/ 0 60000 65536"/>
                  <a:gd name="T20" fmla="*/ 0 60000 65536"/>
                  <a:gd name="T21" fmla="*/ 0 w 44"/>
                  <a:gd name="T22" fmla="*/ 0 h 80"/>
                  <a:gd name="T23" fmla="*/ 44 w 44"/>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80">
                    <a:moveTo>
                      <a:pt x="4" y="9"/>
                    </a:moveTo>
                    <a:cubicBezTo>
                      <a:pt x="9" y="17"/>
                      <a:pt x="18" y="24"/>
                      <a:pt x="20" y="33"/>
                    </a:cubicBezTo>
                    <a:cubicBezTo>
                      <a:pt x="21" y="38"/>
                      <a:pt x="21" y="45"/>
                      <a:pt x="24" y="49"/>
                    </a:cubicBezTo>
                    <a:cubicBezTo>
                      <a:pt x="27" y="52"/>
                      <a:pt x="32" y="52"/>
                      <a:pt x="36" y="53"/>
                    </a:cubicBezTo>
                    <a:cubicBezTo>
                      <a:pt x="41" y="68"/>
                      <a:pt x="44" y="80"/>
                      <a:pt x="24" y="73"/>
                    </a:cubicBezTo>
                    <a:cubicBezTo>
                      <a:pt x="19" y="55"/>
                      <a:pt x="11" y="37"/>
                      <a:pt x="0" y="21"/>
                    </a:cubicBezTo>
                    <a:cubicBezTo>
                      <a:pt x="4" y="4"/>
                      <a:pt x="4" y="0"/>
                      <a:pt x="4" y="9"/>
                    </a:cubicBezTo>
                    <a:close/>
                  </a:path>
                </a:pathLst>
              </a:custGeom>
              <a:solidFill>
                <a:schemeClr val="accent1">
                  <a:alpha val="14902"/>
                </a:schemeClr>
              </a:solidFill>
              <a:ln w="9525">
                <a:noFill/>
                <a:round/>
                <a:headEnd/>
                <a:tailEnd/>
              </a:ln>
            </p:spPr>
            <p:txBody>
              <a:bodyPr wrap="none" anchor="ctr"/>
              <a:lstStyle/>
              <a:p>
                <a:endParaRPr lang="en-US"/>
              </a:p>
            </p:txBody>
          </p:sp>
          <p:sp>
            <p:nvSpPr>
              <p:cNvPr id="5186" name="Freeform 644"/>
              <p:cNvSpPr>
                <a:spLocks/>
              </p:cNvSpPr>
              <p:nvPr/>
            </p:nvSpPr>
            <p:spPr bwMode="gray">
              <a:xfrm>
                <a:off x="3968" y="440"/>
                <a:ext cx="695" cy="376"/>
              </a:xfrm>
              <a:custGeom>
                <a:avLst/>
                <a:gdLst>
                  <a:gd name="T0" fmla="*/ 164 w 695"/>
                  <a:gd name="T1" fmla="*/ 0 h 376"/>
                  <a:gd name="T2" fmla="*/ 340 w 695"/>
                  <a:gd name="T3" fmla="*/ 68 h 376"/>
                  <a:gd name="T4" fmla="*/ 484 w 695"/>
                  <a:gd name="T5" fmla="*/ 132 h 376"/>
                  <a:gd name="T6" fmla="*/ 612 w 695"/>
                  <a:gd name="T7" fmla="*/ 200 h 376"/>
                  <a:gd name="T8" fmla="*/ 588 w 695"/>
                  <a:gd name="T9" fmla="*/ 208 h 376"/>
                  <a:gd name="T10" fmla="*/ 592 w 695"/>
                  <a:gd name="T11" fmla="*/ 248 h 376"/>
                  <a:gd name="T12" fmla="*/ 596 w 695"/>
                  <a:gd name="T13" fmla="*/ 268 h 376"/>
                  <a:gd name="T14" fmla="*/ 608 w 695"/>
                  <a:gd name="T15" fmla="*/ 304 h 376"/>
                  <a:gd name="T16" fmla="*/ 624 w 695"/>
                  <a:gd name="T17" fmla="*/ 328 h 376"/>
                  <a:gd name="T18" fmla="*/ 684 w 695"/>
                  <a:gd name="T19" fmla="*/ 356 h 376"/>
                  <a:gd name="T20" fmla="*/ 676 w 695"/>
                  <a:gd name="T21" fmla="*/ 376 h 376"/>
                  <a:gd name="T22" fmla="*/ 572 w 695"/>
                  <a:gd name="T23" fmla="*/ 340 h 376"/>
                  <a:gd name="T24" fmla="*/ 540 w 695"/>
                  <a:gd name="T25" fmla="*/ 332 h 376"/>
                  <a:gd name="T26" fmla="*/ 520 w 695"/>
                  <a:gd name="T27" fmla="*/ 304 h 376"/>
                  <a:gd name="T28" fmla="*/ 516 w 695"/>
                  <a:gd name="T29" fmla="*/ 316 h 376"/>
                  <a:gd name="T30" fmla="*/ 480 w 695"/>
                  <a:gd name="T31" fmla="*/ 296 h 376"/>
                  <a:gd name="T32" fmla="*/ 424 w 695"/>
                  <a:gd name="T33" fmla="*/ 264 h 376"/>
                  <a:gd name="T34" fmla="*/ 400 w 695"/>
                  <a:gd name="T35" fmla="*/ 236 h 376"/>
                  <a:gd name="T36" fmla="*/ 368 w 695"/>
                  <a:gd name="T37" fmla="*/ 224 h 376"/>
                  <a:gd name="T38" fmla="*/ 308 w 695"/>
                  <a:gd name="T39" fmla="*/ 192 h 376"/>
                  <a:gd name="T40" fmla="*/ 264 w 695"/>
                  <a:gd name="T41" fmla="*/ 168 h 376"/>
                  <a:gd name="T42" fmla="*/ 180 w 695"/>
                  <a:gd name="T43" fmla="*/ 136 h 376"/>
                  <a:gd name="T44" fmla="*/ 116 w 695"/>
                  <a:gd name="T45" fmla="*/ 132 h 376"/>
                  <a:gd name="T46" fmla="*/ 72 w 695"/>
                  <a:gd name="T47" fmla="*/ 132 h 376"/>
                  <a:gd name="T48" fmla="*/ 68 w 695"/>
                  <a:gd name="T49" fmla="*/ 120 h 376"/>
                  <a:gd name="T50" fmla="*/ 56 w 695"/>
                  <a:gd name="T51" fmla="*/ 112 h 376"/>
                  <a:gd name="T52" fmla="*/ 20 w 695"/>
                  <a:gd name="T53" fmla="*/ 100 h 376"/>
                  <a:gd name="T54" fmla="*/ 0 w 695"/>
                  <a:gd name="T55" fmla="*/ 60 h 376"/>
                  <a:gd name="T56" fmla="*/ 48 w 695"/>
                  <a:gd name="T57" fmla="*/ 40 h 376"/>
                  <a:gd name="T58" fmla="*/ 56 w 695"/>
                  <a:gd name="T59" fmla="*/ 52 h 376"/>
                  <a:gd name="T60" fmla="*/ 80 w 695"/>
                  <a:gd name="T61" fmla="*/ 44 h 376"/>
                  <a:gd name="T62" fmla="*/ 96 w 695"/>
                  <a:gd name="T63" fmla="*/ 48 h 376"/>
                  <a:gd name="T64" fmla="*/ 108 w 695"/>
                  <a:gd name="T65" fmla="*/ 52 h 376"/>
                  <a:gd name="T66" fmla="*/ 96 w 695"/>
                  <a:gd name="T67" fmla="*/ 20 h 376"/>
                  <a:gd name="T68" fmla="*/ 164 w 695"/>
                  <a:gd name="T69" fmla="*/ 0 h 3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5"/>
                  <a:gd name="T106" fmla="*/ 0 h 376"/>
                  <a:gd name="T107" fmla="*/ 695 w 695"/>
                  <a:gd name="T108" fmla="*/ 376 h 3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5" h="376">
                    <a:moveTo>
                      <a:pt x="164" y="0"/>
                    </a:moveTo>
                    <a:lnTo>
                      <a:pt x="340" y="68"/>
                    </a:lnTo>
                    <a:lnTo>
                      <a:pt x="484" y="132"/>
                    </a:lnTo>
                    <a:cubicBezTo>
                      <a:pt x="527" y="155"/>
                      <a:pt x="573" y="171"/>
                      <a:pt x="612" y="200"/>
                    </a:cubicBezTo>
                    <a:cubicBezTo>
                      <a:pt x="619" y="205"/>
                      <a:pt x="588" y="208"/>
                      <a:pt x="588" y="208"/>
                    </a:cubicBezTo>
                    <a:cubicBezTo>
                      <a:pt x="577" y="225"/>
                      <a:pt x="568" y="240"/>
                      <a:pt x="592" y="248"/>
                    </a:cubicBezTo>
                    <a:cubicBezTo>
                      <a:pt x="616" y="240"/>
                      <a:pt x="607" y="257"/>
                      <a:pt x="596" y="268"/>
                    </a:cubicBezTo>
                    <a:cubicBezTo>
                      <a:pt x="589" y="289"/>
                      <a:pt x="590" y="276"/>
                      <a:pt x="608" y="304"/>
                    </a:cubicBezTo>
                    <a:cubicBezTo>
                      <a:pt x="613" y="312"/>
                      <a:pt x="615" y="325"/>
                      <a:pt x="624" y="328"/>
                    </a:cubicBezTo>
                    <a:cubicBezTo>
                      <a:pt x="645" y="335"/>
                      <a:pt x="665" y="343"/>
                      <a:pt x="684" y="356"/>
                    </a:cubicBezTo>
                    <a:cubicBezTo>
                      <a:pt x="686" y="363"/>
                      <a:pt x="695" y="376"/>
                      <a:pt x="676" y="376"/>
                    </a:cubicBezTo>
                    <a:cubicBezTo>
                      <a:pt x="658" y="376"/>
                      <a:pt x="591" y="347"/>
                      <a:pt x="572" y="340"/>
                    </a:cubicBezTo>
                    <a:cubicBezTo>
                      <a:pt x="562" y="336"/>
                      <a:pt x="540" y="332"/>
                      <a:pt x="540" y="332"/>
                    </a:cubicBezTo>
                    <a:cubicBezTo>
                      <a:pt x="531" y="304"/>
                      <a:pt x="540" y="311"/>
                      <a:pt x="520" y="304"/>
                    </a:cubicBezTo>
                    <a:cubicBezTo>
                      <a:pt x="519" y="308"/>
                      <a:pt x="520" y="315"/>
                      <a:pt x="516" y="316"/>
                    </a:cubicBezTo>
                    <a:cubicBezTo>
                      <a:pt x="515" y="316"/>
                      <a:pt x="486" y="300"/>
                      <a:pt x="480" y="296"/>
                    </a:cubicBezTo>
                    <a:cubicBezTo>
                      <a:pt x="467" y="277"/>
                      <a:pt x="443" y="277"/>
                      <a:pt x="424" y="264"/>
                    </a:cubicBezTo>
                    <a:cubicBezTo>
                      <a:pt x="414" y="249"/>
                      <a:pt x="406" y="253"/>
                      <a:pt x="400" y="236"/>
                    </a:cubicBezTo>
                    <a:cubicBezTo>
                      <a:pt x="408" y="212"/>
                      <a:pt x="385" y="221"/>
                      <a:pt x="368" y="224"/>
                    </a:cubicBezTo>
                    <a:cubicBezTo>
                      <a:pt x="330" y="216"/>
                      <a:pt x="355" y="200"/>
                      <a:pt x="308" y="192"/>
                    </a:cubicBezTo>
                    <a:cubicBezTo>
                      <a:pt x="282" y="201"/>
                      <a:pt x="294" y="173"/>
                      <a:pt x="264" y="168"/>
                    </a:cubicBezTo>
                    <a:cubicBezTo>
                      <a:pt x="233" y="163"/>
                      <a:pt x="206" y="153"/>
                      <a:pt x="180" y="136"/>
                    </a:cubicBezTo>
                    <a:cubicBezTo>
                      <a:pt x="157" y="141"/>
                      <a:pt x="139" y="138"/>
                      <a:pt x="116" y="132"/>
                    </a:cubicBezTo>
                    <a:cubicBezTo>
                      <a:pt x="100" y="137"/>
                      <a:pt x="93" y="141"/>
                      <a:pt x="72" y="132"/>
                    </a:cubicBezTo>
                    <a:cubicBezTo>
                      <a:pt x="68" y="130"/>
                      <a:pt x="71" y="123"/>
                      <a:pt x="68" y="120"/>
                    </a:cubicBezTo>
                    <a:cubicBezTo>
                      <a:pt x="65" y="116"/>
                      <a:pt x="60" y="115"/>
                      <a:pt x="56" y="112"/>
                    </a:cubicBezTo>
                    <a:cubicBezTo>
                      <a:pt x="38" y="118"/>
                      <a:pt x="31" y="116"/>
                      <a:pt x="20" y="100"/>
                    </a:cubicBezTo>
                    <a:cubicBezTo>
                      <a:pt x="16" y="86"/>
                      <a:pt x="0" y="60"/>
                      <a:pt x="0" y="60"/>
                    </a:cubicBezTo>
                    <a:cubicBezTo>
                      <a:pt x="7" y="38"/>
                      <a:pt x="25" y="43"/>
                      <a:pt x="48" y="40"/>
                    </a:cubicBezTo>
                    <a:cubicBezTo>
                      <a:pt x="51" y="44"/>
                      <a:pt x="51" y="51"/>
                      <a:pt x="56" y="52"/>
                    </a:cubicBezTo>
                    <a:cubicBezTo>
                      <a:pt x="64" y="53"/>
                      <a:pt x="80" y="44"/>
                      <a:pt x="80" y="44"/>
                    </a:cubicBezTo>
                    <a:cubicBezTo>
                      <a:pt x="85" y="45"/>
                      <a:pt x="91" y="46"/>
                      <a:pt x="96" y="48"/>
                    </a:cubicBezTo>
                    <a:cubicBezTo>
                      <a:pt x="100" y="49"/>
                      <a:pt x="106" y="56"/>
                      <a:pt x="108" y="52"/>
                    </a:cubicBezTo>
                    <a:cubicBezTo>
                      <a:pt x="113" y="42"/>
                      <a:pt x="101" y="27"/>
                      <a:pt x="96" y="20"/>
                    </a:cubicBezTo>
                    <a:cubicBezTo>
                      <a:pt x="110" y="11"/>
                      <a:pt x="148" y="0"/>
                      <a:pt x="164" y="0"/>
                    </a:cubicBezTo>
                    <a:close/>
                  </a:path>
                </a:pathLst>
              </a:custGeom>
              <a:solidFill>
                <a:schemeClr val="accent1">
                  <a:alpha val="14902"/>
                </a:schemeClr>
              </a:solidFill>
              <a:ln w="9525">
                <a:noFill/>
                <a:round/>
                <a:headEnd/>
                <a:tailEnd/>
              </a:ln>
            </p:spPr>
            <p:txBody>
              <a:bodyPr wrap="none" anchor="ctr"/>
              <a:lstStyle/>
              <a:p>
                <a:endParaRPr lang="en-US"/>
              </a:p>
            </p:txBody>
          </p:sp>
          <p:sp>
            <p:nvSpPr>
              <p:cNvPr id="5187" name="Freeform 645"/>
              <p:cNvSpPr>
                <a:spLocks/>
              </p:cNvSpPr>
              <p:nvPr/>
            </p:nvSpPr>
            <p:spPr bwMode="gray">
              <a:xfrm>
                <a:off x="3768" y="478"/>
                <a:ext cx="208" cy="118"/>
              </a:xfrm>
              <a:custGeom>
                <a:avLst/>
                <a:gdLst>
                  <a:gd name="T0" fmla="*/ 16 w 208"/>
                  <a:gd name="T1" fmla="*/ 26 h 118"/>
                  <a:gd name="T2" fmla="*/ 40 w 208"/>
                  <a:gd name="T3" fmla="*/ 22 h 118"/>
                  <a:gd name="T4" fmla="*/ 64 w 208"/>
                  <a:gd name="T5" fmla="*/ 10 h 118"/>
                  <a:gd name="T6" fmla="*/ 88 w 208"/>
                  <a:gd name="T7" fmla="*/ 2 h 118"/>
                  <a:gd name="T8" fmla="*/ 152 w 208"/>
                  <a:gd name="T9" fmla="*/ 6 h 118"/>
                  <a:gd name="T10" fmla="*/ 176 w 208"/>
                  <a:gd name="T11" fmla="*/ 14 h 118"/>
                  <a:gd name="T12" fmla="*/ 184 w 208"/>
                  <a:gd name="T13" fmla="*/ 70 h 118"/>
                  <a:gd name="T14" fmla="*/ 208 w 208"/>
                  <a:gd name="T15" fmla="*/ 102 h 118"/>
                  <a:gd name="T16" fmla="*/ 196 w 208"/>
                  <a:gd name="T17" fmla="*/ 106 h 118"/>
                  <a:gd name="T18" fmla="*/ 184 w 208"/>
                  <a:gd name="T19" fmla="*/ 102 h 118"/>
                  <a:gd name="T20" fmla="*/ 180 w 208"/>
                  <a:gd name="T21" fmla="*/ 114 h 118"/>
                  <a:gd name="T22" fmla="*/ 164 w 208"/>
                  <a:gd name="T23" fmla="*/ 118 h 118"/>
                  <a:gd name="T24" fmla="*/ 144 w 208"/>
                  <a:gd name="T25" fmla="*/ 90 h 118"/>
                  <a:gd name="T26" fmla="*/ 112 w 208"/>
                  <a:gd name="T27" fmla="*/ 70 h 118"/>
                  <a:gd name="T28" fmla="*/ 72 w 208"/>
                  <a:gd name="T29" fmla="*/ 62 h 118"/>
                  <a:gd name="T30" fmla="*/ 24 w 208"/>
                  <a:gd name="T31" fmla="*/ 50 h 118"/>
                  <a:gd name="T32" fmla="*/ 0 w 208"/>
                  <a:gd name="T33" fmla="*/ 42 h 118"/>
                  <a:gd name="T34" fmla="*/ 16 w 208"/>
                  <a:gd name="T35" fmla="*/ 26 h 1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8"/>
                  <a:gd name="T55" fmla="*/ 0 h 118"/>
                  <a:gd name="T56" fmla="*/ 208 w 208"/>
                  <a:gd name="T57" fmla="*/ 118 h 1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8" h="118">
                    <a:moveTo>
                      <a:pt x="16" y="26"/>
                    </a:moveTo>
                    <a:cubicBezTo>
                      <a:pt x="41" y="9"/>
                      <a:pt x="15" y="22"/>
                      <a:pt x="40" y="22"/>
                    </a:cubicBezTo>
                    <a:cubicBezTo>
                      <a:pt x="51" y="22"/>
                      <a:pt x="55" y="14"/>
                      <a:pt x="64" y="10"/>
                    </a:cubicBezTo>
                    <a:cubicBezTo>
                      <a:pt x="72" y="7"/>
                      <a:pt x="88" y="2"/>
                      <a:pt x="88" y="2"/>
                    </a:cubicBezTo>
                    <a:cubicBezTo>
                      <a:pt x="110" y="5"/>
                      <a:pt x="132" y="0"/>
                      <a:pt x="152" y="6"/>
                    </a:cubicBezTo>
                    <a:cubicBezTo>
                      <a:pt x="160" y="8"/>
                      <a:pt x="176" y="14"/>
                      <a:pt x="176" y="14"/>
                    </a:cubicBezTo>
                    <a:cubicBezTo>
                      <a:pt x="172" y="35"/>
                      <a:pt x="158" y="61"/>
                      <a:pt x="184" y="70"/>
                    </a:cubicBezTo>
                    <a:cubicBezTo>
                      <a:pt x="193" y="83"/>
                      <a:pt x="203" y="87"/>
                      <a:pt x="208" y="102"/>
                    </a:cubicBezTo>
                    <a:cubicBezTo>
                      <a:pt x="204" y="103"/>
                      <a:pt x="200" y="106"/>
                      <a:pt x="196" y="106"/>
                    </a:cubicBezTo>
                    <a:cubicBezTo>
                      <a:pt x="192" y="106"/>
                      <a:pt x="188" y="100"/>
                      <a:pt x="184" y="102"/>
                    </a:cubicBezTo>
                    <a:cubicBezTo>
                      <a:pt x="180" y="104"/>
                      <a:pt x="183" y="111"/>
                      <a:pt x="180" y="114"/>
                    </a:cubicBezTo>
                    <a:cubicBezTo>
                      <a:pt x="176" y="117"/>
                      <a:pt x="169" y="117"/>
                      <a:pt x="164" y="118"/>
                    </a:cubicBezTo>
                    <a:cubicBezTo>
                      <a:pt x="126" y="113"/>
                      <a:pt x="127" y="116"/>
                      <a:pt x="144" y="90"/>
                    </a:cubicBezTo>
                    <a:cubicBezTo>
                      <a:pt x="127" y="84"/>
                      <a:pt x="104" y="93"/>
                      <a:pt x="112" y="70"/>
                    </a:cubicBezTo>
                    <a:cubicBezTo>
                      <a:pt x="96" y="59"/>
                      <a:pt x="90" y="68"/>
                      <a:pt x="72" y="62"/>
                    </a:cubicBezTo>
                    <a:cubicBezTo>
                      <a:pt x="65" y="41"/>
                      <a:pt x="45" y="56"/>
                      <a:pt x="24" y="50"/>
                    </a:cubicBezTo>
                    <a:cubicBezTo>
                      <a:pt x="16" y="48"/>
                      <a:pt x="0" y="42"/>
                      <a:pt x="0" y="42"/>
                    </a:cubicBezTo>
                    <a:cubicBezTo>
                      <a:pt x="14" y="32"/>
                      <a:pt x="10" y="38"/>
                      <a:pt x="16" y="26"/>
                    </a:cubicBezTo>
                    <a:close/>
                  </a:path>
                </a:pathLst>
              </a:custGeom>
              <a:solidFill>
                <a:schemeClr val="accent1">
                  <a:alpha val="14902"/>
                </a:schemeClr>
              </a:solidFill>
              <a:ln w="9525">
                <a:noFill/>
                <a:round/>
                <a:headEnd/>
                <a:tailEnd/>
              </a:ln>
            </p:spPr>
            <p:txBody>
              <a:bodyPr wrap="none" anchor="ctr"/>
              <a:lstStyle/>
              <a:p>
                <a:endParaRPr lang="en-US"/>
              </a:p>
            </p:txBody>
          </p:sp>
          <p:sp>
            <p:nvSpPr>
              <p:cNvPr id="5188" name="Freeform 646"/>
              <p:cNvSpPr>
                <a:spLocks/>
              </p:cNvSpPr>
              <p:nvPr/>
            </p:nvSpPr>
            <p:spPr bwMode="gray">
              <a:xfrm>
                <a:off x="3640" y="644"/>
                <a:ext cx="84" cy="72"/>
              </a:xfrm>
              <a:custGeom>
                <a:avLst/>
                <a:gdLst>
                  <a:gd name="T0" fmla="*/ 12 w 84"/>
                  <a:gd name="T1" fmla="*/ 8 h 72"/>
                  <a:gd name="T2" fmla="*/ 52 w 84"/>
                  <a:gd name="T3" fmla="*/ 12 h 72"/>
                  <a:gd name="T4" fmla="*/ 76 w 84"/>
                  <a:gd name="T5" fmla="*/ 28 h 72"/>
                  <a:gd name="T6" fmla="*/ 68 w 84"/>
                  <a:gd name="T7" fmla="*/ 48 h 72"/>
                  <a:gd name="T8" fmla="*/ 60 w 84"/>
                  <a:gd name="T9" fmla="*/ 72 h 72"/>
                  <a:gd name="T10" fmla="*/ 40 w 84"/>
                  <a:gd name="T11" fmla="*/ 68 h 72"/>
                  <a:gd name="T12" fmla="*/ 16 w 84"/>
                  <a:gd name="T13" fmla="*/ 52 h 72"/>
                  <a:gd name="T14" fmla="*/ 12 w 84"/>
                  <a:gd name="T15" fmla="*/ 8 h 72"/>
                  <a:gd name="T16" fmla="*/ 0 60000 65536"/>
                  <a:gd name="T17" fmla="*/ 0 60000 65536"/>
                  <a:gd name="T18" fmla="*/ 0 60000 65536"/>
                  <a:gd name="T19" fmla="*/ 0 60000 65536"/>
                  <a:gd name="T20" fmla="*/ 0 60000 65536"/>
                  <a:gd name="T21" fmla="*/ 0 60000 65536"/>
                  <a:gd name="T22" fmla="*/ 0 60000 65536"/>
                  <a:gd name="T23" fmla="*/ 0 60000 65536"/>
                  <a:gd name="T24" fmla="*/ 0 w 84"/>
                  <a:gd name="T25" fmla="*/ 0 h 72"/>
                  <a:gd name="T26" fmla="*/ 84 w 84"/>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4" h="72">
                    <a:moveTo>
                      <a:pt x="12" y="8"/>
                    </a:moveTo>
                    <a:cubicBezTo>
                      <a:pt x="29" y="4"/>
                      <a:pt x="33" y="0"/>
                      <a:pt x="52" y="12"/>
                    </a:cubicBezTo>
                    <a:cubicBezTo>
                      <a:pt x="60" y="17"/>
                      <a:pt x="76" y="28"/>
                      <a:pt x="76" y="28"/>
                    </a:cubicBezTo>
                    <a:cubicBezTo>
                      <a:pt x="84" y="53"/>
                      <a:pt x="80" y="28"/>
                      <a:pt x="68" y="48"/>
                    </a:cubicBezTo>
                    <a:cubicBezTo>
                      <a:pt x="64" y="55"/>
                      <a:pt x="60" y="72"/>
                      <a:pt x="60" y="72"/>
                    </a:cubicBezTo>
                    <a:cubicBezTo>
                      <a:pt x="53" y="71"/>
                      <a:pt x="46" y="71"/>
                      <a:pt x="40" y="68"/>
                    </a:cubicBezTo>
                    <a:cubicBezTo>
                      <a:pt x="31" y="64"/>
                      <a:pt x="16" y="52"/>
                      <a:pt x="16" y="52"/>
                    </a:cubicBezTo>
                    <a:cubicBezTo>
                      <a:pt x="13" y="34"/>
                      <a:pt x="0" y="20"/>
                      <a:pt x="12" y="8"/>
                    </a:cubicBezTo>
                    <a:close/>
                  </a:path>
                </a:pathLst>
              </a:custGeom>
              <a:solidFill>
                <a:schemeClr val="accent1">
                  <a:alpha val="14902"/>
                </a:schemeClr>
              </a:solidFill>
              <a:ln w="9525">
                <a:noFill/>
                <a:round/>
                <a:headEnd/>
                <a:tailEnd/>
              </a:ln>
            </p:spPr>
            <p:txBody>
              <a:bodyPr wrap="none" anchor="ctr"/>
              <a:lstStyle/>
              <a:p>
                <a:endParaRPr lang="en-US"/>
              </a:p>
            </p:txBody>
          </p:sp>
          <p:sp>
            <p:nvSpPr>
              <p:cNvPr id="5189" name="Freeform 647"/>
              <p:cNvSpPr>
                <a:spLocks/>
              </p:cNvSpPr>
              <p:nvPr/>
            </p:nvSpPr>
            <p:spPr bwMode="gray">
              <a:xfrm>
                <a:off x="3629" y="591"/>
                <a:ext cx="39" cy="49"/>
              </a:xfrm>
              <a:custGeom>
                <a:avLst/>
                <a:gdLst>
                  <a:gd name="T0" fmla="*/ 7 w 39"/>
                  <a:gd name="T1" fmla="*/ 33 h 49"/>
                  <a:gd name="T2" fmla="*/ 39 w 39"/>
                  <a:gd name="T3" fmla="*/ 21 h 49"/>
                  <a:gd name="T4" fmla="*/ 19 w 39"/>
                  <a:gd name="T5" fmla="*/ 49 h 49"/>
                  <a:gd name="T6" fmla="*/ 7 w 39"/>
                  <a:gd name="T7" fmla="*/ 45 h 49"/>
                  <a:gd name="T8" fmla="*/ 7 w 39"/>
                  <a:gd name="T9" fmla="*/ 33 h 49"/>
                  <a:gd name="T10" fmla="*/ 0 60000 65536"/>
                  <a:gd name="T11" fmla="*/ 0 60000 65536"/>
                  <a:gd name="T12" fmla="*/ 0 60000 65536"/>
                  <a:gd name="T13" fmla="*/ 0 60000 65536"/>
                  <a:gd name="T14" fmla="*/ 0 60000 65536"/>
                  <a:gd name="T15" fmla="*/ 0 w 39"/>
                  <a:gd name="T16" fmla="*/ 0 h 49"/>
                  <a:gd name="T17" fmla="*/ 39 w 39"/>
                  <a:gd name="T18" fmla="*/ 49 h 49"/>
                </a:gdLst>
                <a:ahLst/>
                <a:cxnLst>
                  <a:cxn ang="T10">
                    <a:pos x="T0" y="T1"/>
                  </a:cxn>
                  <a:cxn ang="T11">
                    <a:pos x="T2" y="T3"/>
                  </a:cxn>
                  <a:cxn ang="T12">
                    <a:pos x="T4" y="T5"/>
                  </a:cxn>
                  <a:cxn ang="T13">
                    <a:pos x="T6" y="T7"/>
                  </a:cxn>
                  <a:cxn ang="T14">
                    <a:pos x="T8" y="T9"/>
                  </a:cxn>
                </a:cxnLst>
                <a:rect l="T15" t="T16" r="T17" b="T18"/>
                <a:pathLst>
                  <a:path w="39" h="49">
                    <a:moveTo>
                      <a:pt x="7" y="33"/>
                    </a:moveTo>
                    <a:cubicBezTo>
                      <a:pt x="34" y="6"/>
                      <a:pt x="25" y="0"/>
                      <a:pt x="39" y="21"/>
                    </a:cubicBezTo>
                    <a:cubicBezTo>
                      <a:pt x="30" y="49"/>
                      <a:pt x="39" y="42"/>
                      <a:pt x="19" y="49"/>
                    </a:cubicBezTo>
                    <a:cubicBezTo>
                      <a:pt x="15" y="48"/>
                      <a:pt x="9" y="49"/>
                      <a:pt x="7" y="45"/>
                    </a:cubicBezTo>
                    <a:cubicBezTo>
                      <a:pt x="0" y="32"/>
                      <a:pt x="19" y="33"/>
                      <a:pt x="7" y="33"/>
                    </a:cubicBezTo>
                    <a:close/>
                  </a:path>
                </a:pathLst>
              </a:custGeom>
              <a:solidFill>
                <a:schemeClr val="accent1">
                  <a:alpha val="14902"/>
                </a:schemeClr>
              </a:solidFill>
              <a:ln w="9525">
                <a:noFill/>
                <a:round/>
                <a:headEnd/>
                <a:tailEnd/>
              </a:ln>
            </p:spPr>
            <p:txBody>
              <a:bodyPr wrap="none" anchor="ctr"/>
              <a:lstStyle/>
              <a:p>
                <a:endParaRPr lang="en-US"/>
              </a:p>
            </p:txBody>
          </p:sp>
          <p:sp>
            <p:nvSpPr>
              <p:cNvPr id="5190" name="Freeform 648"/>
              <p:cNvSpPr>
                <a:spLocks/>
              </p:cNvSpPr>
              <p:nvPr/>
            </p:nvSpPr>
            <p:spPr bwMode="gray">
              <a:xfrm>
                <a:off x="3692" y="602"/>
                <a:ext cx="97" cy="55"/>
              </a:xfrm>
              <a:custGeom>
                <a:avLst/>
                <a:gdLst>
                  <a:gd name="T0" fmla="*/ 0 w 97"/>
                  <a:gd name="T1" fmla="*/ 10 h 55"/>
                  <a:gd name="T2" fmla="*/ 32 w 97"/>
                  <a:gd name="T3" fmla="*/ 6 h 55"/>
                  <a:gd name="T4" fmla="*/ 92 w 97"/>
                  <a:gd name="T5" fmla="*/ 26 h 55"/>
                  <a:gd name="T6" fmla="*/ 60 w 97"/>
                  <a:gd name="T7" fmla="*/ 34 h 55"/>
                  <a:gd name="T8" fmla="*/ 56 w 97"/>
                  <a:gd name="T9" fmla="*/ 46 h 55"/>
                  <a:gd name="T10" fmla="*/ 44 w 97"/>
                  <a:gd name="T11" fmla="*/ 50 h 55"/>
                  <a:gd name="T12" fmla="*/ 28 w 97"/>
                  <a:gd name="T13" fmla="*/ 30 h 55"/>
                  <a:gd name="T14" fmla="*/ 0 w 97"/>
                  <a:gd name="T15" fmla="*/ 10 h 55"/>
                  <a:gd name="T16" fmla="*/ 0 60000 65536"/>
                  <a:gd name="T17" fmla="*/ 0 60000 65536"/>
                  <a:gd name="T18" fmla="*/ 0 60000 65536"/>
                  <a:gd name="T19" fmla="*/ 0 60000 65536"/>
                  <a:gd name="T20" fmla="*/ 0 60000 65536"/>
                  <a:gd name="T21" fmla="*/ 0 60000 65536"/>
                  <a:gd name="T22" fmla="*/ 0 60000 65536"/>
                  <a:gd name="T23" fmla="*/ 0 60000 65536"/>
                  <a:gd name="T24" fmla="*/ 0 w 97"/>
                  <a:gd name="T25" fmla="*/ 0 h 55"/>
                  <a:gd name="T26" fmla="*/ 97 w 97"/>
                  <a:gd name="T27" fmla="*/ 55 h 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 h="55">
                    <a:moveTo>
                      <a:pt x="0" y="10"/>
                    </a:moveTo>
                    <a:cubicBezTo>
                      <a:pt x="21" y="13"/>
                      <a:pt x="39" y="28"/>
                      <a:pt x="32" y="6"/>
                    </a:cubicBezTo>
                    <a:cubicBezTo>
                      <a:pt x="51" y="0"/>
                      <a:pt x="75" y="15"/>
                      <a:pt x="92" y="26"/>
                    </a:cubicBezTo>
                    <a:cubicBezTo>
                      <a:pt x="83" y="53"/>
                      <a:pt x="97" y="25"/>
                      <a:pt x="60" y="34"/>
                    </a:cubicBezTo>
                    <a:cubicBezTo>
                      <a:pt x="56" y="35"/>
                      <a:pt x="59" y="43"/>
                      <a:pt x="56" y="46"/>
                    </a:cubicBezTo>
                    <a:cubicBezTo>
                      <a:pt x="53" y="49"/>
                      <a:pt x="48" y="49"/>
                      <a:pt x="44" y="50"/>
                    </a:cubicBezTo>
                    <a:cubicBezTo>
                      <a:pt x="15" y="40"/>
                      <a:pt x="48" y="55"/>
                      <a:pt x="28" y="30"/>
                    </a:cubicBezTo>
                    <a:cubicBezTo>
                      <a:pt x="22" y="22"/>
                      <a:pt x="8" y="26"/>
                      <a:pt x="0" y="10"/>
                    </a:cubicBezTo>
                    <a:close/>
                  </a:path>
                </a:pathLst>
              </a:custGeom>
              <a:solidFill>
                <a:schemeClr val="accent1">
                  <a:alpha val="14902"/>
                </a:schemeClr>
              </a:solidFill>
              <a:ln w="9525">
                <a:noFill/>
                <a:round/>
                <a:headEnd/>
                <a:tailEnd/>
              </a:ln>
            </p:spPr>
            <p:txBody>
              <a:bodyPr wrap="none" anchor="ctr"/>
              <a:lstStyle/>
              <a:p>
                <a:endParaRPr lang="en-US"/>
              </a:p>
            </p:txBody>
          </p:sp>
          <p:sp>
            <p:nvSpPr>
              <p:cNvPr id="5191" name="Freeform 649"/>
              <p:cNvSpPr>
                <a:spLocks/>
              </p:cNvSpPr>
              <p:nvPr/>
            </p:nvSpPr>
            <p:spPr bwMode="gray">
              <a:xfrm>
                <a:off x="3684" y="576"/>
                <a:ext cx="26" cy="29"/>
              </a:xfrm>
              <a:custGeom>
                <a:avLst/>
                <a:gdLst>
                  <a:gd name="T0" fmla="*/ 4 w 26"/>
                  <a:gd name="T1" fmla="*/ 0 h 29"/>
                  <a:gd name="T2" fmla="*/ 0 w 26"/>
                  <a:gd name="T3" fmla="*/ 20 h 29"/>
                  <a:gd name="T4" fmla="*/ 4 w 26"/>
                  <a:gd name="T5" fmla="*/ 0 h 29"/>
                  <a:gd name="T6" fmla="*/ 0 60000 65536"/>
                  <a:gd name="T7" fmla="*/ 0 60000 65536"/>
                  <a:gd name="T8" fmla="*/ 0 60000 65536"/>
                  <a:gd name="T9" fmla="*/ 0 w 26"/>
                  <a:gd name="T10" fmla="*/ 0 h 29"/>
                  <a:gd name="T11" fmla="*/ 26 w 26"/>
                  <a:gd name="T12" fmla="*/ 29 h 29"/>
                </a:gdLst>
                <a:ahLst/>
                <a:cxnLst>
                  <a:cxn ang="T6">
                    <a:pos x="T0" y="T1"/>
                  </a:cxn>
                  <a:cxn ang="T7">
                    <a:pos x="T2" y="T3"/>
                  </a:cxn>
                  <a:cxn ang="T8">
                    <a:pos x="T4" y="T5"/>
                  </a:cxn>
                </a:cxnLst>
                <a:rect l="T9" t="T10" r="T11" b="T12"/>
                <a:pathLst>
                  <a:path w="26" h="29">
                    <a:moveTo>
                      <a:pt x="4" y="0"/>
                    </a:moveTo>
                    <a:cubicBezTo>
                      <a:pt x="25" y="7"/>
                      <a:pt x="26" y="29"/>
                      <a:pt x="0" y="20"/>
                    </a:cubicBezTo>
                    <a:cubicBezTo>
                      <a:pt x="5" y="5"/>
                      <a:pt x="4" y="12"/>
                      <a:pt x="4" y="0"/>
                    </a:cubicBezTo>
                    <a:close/>
                  </a:path>
                </a:pathLst>
              </a:custGeom>
              <a:solidFill>
                <a:schemeClr val="accent1">
                  <a:alpha val="14902"/>
                </a:schemeClr>
              </a:solidFill>
              <a:ln w="9525">
                <a:noFill/>
                <a:round/>
                <a:headEnd/>
                <a:tailEnd/>
              </a:ln>
            </p:spPr>
            <p:txBody>
              <a:bodyPr wrap="none" anchor="ctr"/>
              <a:lstStyle/>
              <a:p>
                <a:endParaRPr lang="en-US"/>
              </a:p>
            </p:txBody>
          </p:sp>
          <p:sp>
            <p:nvSpPr>
              <p:cNvPr id="5192" name="Freeform 650"/>
              <p:cNvSpPr>
                <a:spLocks/>
              </p:cNvSpPr>
              <p:nvPr/>
            </p:nvSpPr>
            <p:spPr bwMode="gray">
              <a:xfrm>
                <a:off x="3748" y="514"/>
                <a:ext cx="96" cy="79"/>
              </a:xfrm>
              <a:custGeom>
                <a:avLst/>
                <a:gdLst>
                  <a:gd name="T0" fmla="*/ 20 w 96"/>
                  <a:gd name="T1" fmla="*/ 30 h 79"/>
                  <a:gd name="T2" fmla="*/ 48 w 96"/>
                  <a:gd name="T3" fmla="*/ 22 h 79"/>
                  <a:gd name="T4" fmla="*/ 96 w 96"/>
                  <a:gd name="T5" fmla="*/ 42 h 79"/>
                  <a:gd name="T6" fmla="*/ 44 w 96"/>
                  <a:gd name="T7" fmla="*/ 58 h 79"/>
                  <a:gd name="T8" fmla="*/ 40 w 96"/>
                  <a:gd name="T9" fmla="*/ 46 h 79"/>
                  <a:gd name="T10" fmla="*/ 20 w 96"/>
                  <a:gd name="T11" fmla="*/ 30 h 79"/>
                  <a:gd name="T12" fmla="*/ 0 60000 65536"/>
                  <a:gd name="T13" fmla="*/ 0 60000 65536"/>
                  <a:gd name="T14" fmla="*/ 0 60000 65536"/>
                  <a:gd name="T15" fmla="*/ 0 60000 65536"/>
                  <a:gd name="T16" fmla="*/ 0 60000 65536"/>
                  <a:gd name="T17" fmla="*/ 0 60000 65536"/>
                  <a:gd name="T18" fmla="*/ 0 w 96"/>
                  <a:gd name="T19" fmla="*/ 0 h 79"/>
                  <a:gd name="T20" fmla="*/ 96 w 96"/>
                  <a:gd name="T21" fmla="*/ 79 h 79"/>
                </a:gdLst>
                <a:ahLst/>
                <a:cxnLst>
                  <a:cxn ang="T12">
                    <a:pos x="T0" y="T1"/>
                  </a:cxn>
                  <a:cxn ang="T13">
                    <a:pos x="T2" y="T3"/>
                  </a:cxn>
                  <a:cxn ang="T14">
                    <a:pos x="T4" y="T5"/>
                  </a:cxn>
                  <a:cxn ang="T15">
                    <a:pos x="T6" y="T7"/>
                  </a:cxn>
                  <a:cxn ang="T16">
                    <a:pos x="T8" y="T9"/>
                  </a:cxn>
                  <a:cxn ang="T17">
                    <a:pos x="T10" y="T11"/>
                  </a:cxn>
                </a:cxnLst>
                <a:rect l="T18" t="T19" r="T20" b="T21"/>
                <a:pathLst>
                  <a:path w="96" h="79">
                    <a:moveTo>
                      <a:pt x="20" y="30"/>
                    </a:moveTo>
                    <a:cubicBezTo>
                      <a:pt x="0" y="0"/>
                      <a:pt x="35" y="18"/>
                      <a:pt x="48" y="22"/>
                    </a:cubicBezTo>
                    <a:cubicBezTo>
                      <a:pt x="65" y="28"/>
                      <a:pt x="79" y="36"/>
                      <a:pt x="96" y="42"/>
                    </a:cubicBezTo>
                    <a:cubicBezTo>
                      <a:pt x="87" y="79"/>
                      <a:pt x="74" y="48"/>
                      <a:pt x="44" y="58"/>
                    </a:cubicBezTo>
                    <a:cubicBezTo>
                      <a:pt x="43" y="54"/>
                      <a:pt x="43" y="48"/>
                      <a:pt x="40" y="46"/>
                    </a:cubicBezTo>
                    <a:cubicBezTo>
                      <a:pt x="17" y="30"/>
                      <a:pt x="11" y="48"/>
                      <a:pt x="20" y="30"/>
                    </a:cubicBezTo>
                    <a:close/>
                  </a:path>
                </a:pathLst>
              </a:custGeom>
              <a:solidFill>
                <a:schemeClr val="accent1">
                  <a:alpha val="14902"/>
                </a:schemeClr>
              </a:solidFill>
              <a:ln w="9525">
                <a:noFill/>
                <a:round/>
                <a:headEnd/>
                <a:tailEnd/>
              </a:ln>
            </p:spPr>
            <p:txBody>
              <a:bodyPr wrap="none" anchor="ctr"/>
              <a:lstStyle/>
              <a:p>
                <a:endParaRPr lang="en-US"/>
              </a:p>
            </p:txBody>
          </p:sp>
          <p:sp>
            <p:nvSpPr>
              <p:cNvPr id="5193" name="Freeform 651"/>
              <p:cNvSpPr>
                <a:spLocks/>
              </p:cNvSpPr>
              <p:nvPr/>
            </p:nvSpPr>
            <p:spPr bwMode="gray">
              <a:xfrm>
                <a:off x="3802" y="591"/>
                <a:ext cx="71" cy="46"/>
              </a:xfrm>
              <a:custGeom>
                <a:avLst/>
                <a:gdLst>
                  <a:gd name="T0" fmla="*/ 10 w 71"/>
                  <a:gd name="T1" fmla="*/ 5 h 46"/>
                  <a:gd name="T2" fmla="*/ 22 w 71"/>
                  <a:gd name="T3" fmla="*/ 1 h 46"/>
                  <a:gd name="T4" fmla="*/ 46 w 71"/>
                  <a:gd name="T5" fmla="*/ 17 h 46"/>
                  <a:gd name="T6" fmla="*/ 46 w 71"/>
                  <a:gd name="T7" fmla="*/ 45 h 46"/>
                  <a:gd name="T8" fmla="*/ 6 w 71"/>
                  <a:gd name="T9" fmla="*/ 33 h 46"/>
                  <a:gd name="T10" fmla="*/ 10 w 71"/>
                  <a:gd name="T11" fmla="*/ 5 h 46"/>
                  <a:gd name="T12" fmla="*/ 0 60000 65536"/>
                  <a:gd name="T13" fmla="*/ 0 60000 65536"/>
                  <a:gd name="T14" fmla="*/ 0 60000 65536"/>
                  <a:gd name="T15" fmla="*/ 0 60000 65536"/>
                  <a:gd name="T16" fmla="*/ 0 60000 65536"/>
                  <a:gd name="T17" fmla="*/ 0 60000 65536"/>
                  <a:gd name="T18" fmla="*/ 0 w 71"/>
                  <a:gd name="T19" fmla="*/ 0 h 46"/>
                  <a:gd name="T20" fmla="*/ 71 w 71"/>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71" h="46">
                    <a:moveTo>
                      <a:pt x="10" y="5"/>
                    </a:moveTo>
                    <a:cubicBezTo>
                      <a:pt x="14" y="4"/>
                      <a:pt x="18" y="0"/>
                      <a:pt x="22" y="1"/>
                    </a:cubicBezTo>
                    <a:cubicBezTo>
                      <a:pt x="31" y="4"/>
                      <a:pt x="46" y="17"/>
                      <a:pt x="46" y="17"/>
                    </a:cubicBezTo>
                    <a:cubicBezTo>
                      <a:pt x="65" y="46"/>
                      <a:pt x="71" y="39"/>
                      <a:pt x="46" y="45"/>
                    </a:cubicBezTo>
                    <a:cubicBezTo>
                      <a:pt x="32" y="42"/>
                      <a:pt x="6" y="33"/>
                      <a:pt x="6" y="33"/>
                    </a:cubicBezTo>
                    <a:cubicBezTo>
                      <a:pt x="2" y="21"/>
                      <a:pt x="0" y="15"/>
                      <a:pt x="10" y="5"/>
                    </a:cubicBezTo>
                    <a:close/>
                  </a:path>
                </a:pathLst>
              </a:custGeom>
              <a:solidFill>
                <a:schemeClr val="accent1">
                  <a:alpha val="14902"/>
                </a:schemeClr>
              </a:solidFill>
              <a:ln w="9525">
                <a:noFill/>
                <a:round/>
                <a:headEnd/>
                <a:tailEnd/>
              </a:ln>
            </p:spPr>
            <p:txBody>
              <a:bodyPr wrap="none" anchor="ctr"/>
              <a:lstStyle/>
              <a:p>
                <a:endParaRPr lang="en-US"/>
              </a:p>
            </p:txBody>
          </p:sp>
          <p:sp>
            <p:nvSpPr>
              <p:cNvPr id="5194" name="Freeform 652"/>
              <p:cNvSpPr>
                <a:spLocks/>
              </p:cNvSpPr>
              <p:nvPr/>
            </p:nvSpPr>
            <p:spPr bwMode="gray">
              <a:xfrm>
                <a:off x="3848" y="642"/>
                <a:ext cx="85" cy="61"/>
              </a:xfrm>
              <a:custGeom>
                <a:avLst/>
                <a:gdLst>
                  <a:gd name="T0" fmla="*/ 4 w 85"/>
                  <a:gd name="T1" fmla="*/ 2 h 61"/>
                  <a:gd name="T2" fmla="*/ 64 w 85"/>
                  <a:gd name="T3" fmla="*/ 30 h 61"/>
                  <a:gd name="T4" fmla="*/ 24 w 85"/>
                  <a:gd name="T5" fmla="*/ 34 h 61"/>
                  <a:gd name="T6" fmla="*/ 0 w 85"/>
                  <a:gd name="T7" fmla="*/ 14 h 61"/>
                  <a:gd name="T8" fmla="*/ 8 w 85"/>
                  <a:gd name="T9" fmla="*/ 2 h 61"/>
                  <a:gd name="T10" fmla="*/ 20 w 85"/>
                  <a:gd name="T11" fmla="*/ 6 h 61"/>
                  <a:gd name="T12" fmla="*/ 4 w 85"/>
                  <a:gd name="T13" fmla="*/ 2 h 61"/>
                  <a:gd name="T14" fmla="*/ 0 60000 65536"/>
                  <a:gd name="T15" fmla="*/ 0 60000 65536"/>
                  <a:gd name="T16" fmla="*/ 0 60000 65536"/>
                  <a:gd name="T17" fmla="*/ 0 60000 65536"/>
                  <a:gd name="T18" fmla="*/ 0 60000 65536"/>
                  <a:gd name="T19" fmla="*/ 0 60000 65536"/>
                  <a:gd name="T20" fmla="*/ 0 60000 65536"/>
                  <a:gd name="T21" fmla="*/ 0 w 85"/>
                  <a:gd name="T22" fmla="*/ 0 h 61"/>
                  <a:gd name="T23" fmla="*/ 85 w 85"/>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61">
                    <a:moveTo>
                      <a:pt x="4" y="2"/>
                    </a:moveTo>
                    <a:cubicBezTo>
                      <a:pt x="34" y="7"/>
                      <a:pt x="40" y="14"/>
                      <a:pt x="64" y="30"/>
                    </a:cubicBezTo>
                    <a:cubicBezTo>
                      <a:pt x="85" y="61"/>
                      <a:pt x="36" y="42"/>
                      <a:pt x="24" y="34"/>
                    </a:cubicBezTo>
                    <a:cubicBezTo>
                      <a:pt x="7" y="23"/>
                      <a:pt x="15" y="29"/>
                      <a:pt x="0" y="14"/>
                    </a:cubicBezTo>
                    <a:cubicBezTo>
                      <a:pt x="3" y="10"/>
                      <a:pt x="4" y="4"/>
                      <a:pt x="8" y="2"/>
                    </a:cubicBezTo>
                    <a:cubicBezTo>
                      <a:pt x="12" y="0"/>
                      <a:pt x="24" y="6"/>
                      <a:pt x="20" y="6"/>
                    </a:cubicBezTo>
                    <a:cubicBezTo>
                      <a:pt x="15" y="6"/>
                      <a:pt x="9" y="3"/>
                      <a:pt x="4" y="2"/>
                    </a:cubicBezTo>
                    <a:close/>
                  </a:path>
                </a:pathLst>
              </a:custGeom>
              <a:solidFill>
                <a:schemeClr val="accent1">
                  <a:alpha val="14902"/>
                </a:schemeClr>
              </a:solidFill>
              <a:ln w="9525">
                <a:noFill/>
                <a:round/>
                <a:headEnd/>
                <a:tailEnd/>
              </a:ln>
            </p:spPr>
            <p:txBody>
              <a:bodyPr wrap="none" anchor="ctr"/>
              <a:lstStyle/>
              <a:p>
                <a:endParaRPr lang="en-US"/>
              </a:p>
            </p:txBody>
          </p:sp>
          <p:sp>
            <p:nvSpPr>
              <p:cNvPr id="5195" name="Freeform 653"/>
              <p:cNvSpPr>
                <a:spLocks/>
              </p:cNvSpPr>
              <p:nvPr/>
            </p:nvSpPr>
            <p:spPr bwMode="gray">
              <a:xfrm>
                <a:off x="3903" y="642"/>
                <a:ext cx="77" cy="46"/>
              </a:xfrm>
              <a:custGeom>
                <a:avLst/>
                <a:gdLst>
                  <a:gd name="T0" fmla="*/ 21 w 77"/>
                  <a:gd name="T1" fmla="*/ 6 h 46"/>
                  <a:gd name="T2" fmla="*/ 53 w 77"/>
                  <a:gd name="T3" fmla="*/ 14 h 46"/>
                  <a:gd name="T4" fmla="*/ 77 w 77"/>
                  <a:gd name="T5" fmla="*/ 22 h 46"/>
                  <a:gd name="T6" fmla="*/ 41 w 77"/>
                  <a:gd name="T7" fmla="*/ 38 h 46"/>
                  <a:gd name="T8" fmla="*/ 21 w 77"/>
                  <a:gd name="T9" fmla="*/ 6 h 46"/>
                  <a:gd name="T10" fmla="*/ 0 60000 65536"/>
                  <a:gd name="T11" fmla="*/ 0 60000 65536"/>
                  <a:gd name="T12" fmla="*/ 0 60000 65536"/>
                  <a:gd name="T13" fmla="*/ 0 60000 65536"/>
                  <a:gd name="T14" fmla="*/ 0 60000 65536"/>
                  <a:gd name="T15" fmla="*/ 0 w 77"/>
                  <a:gd name="T16" fmla="*/ 0 h 46"/>
                  <a:gd name="T17" fmla="*/ 77 w 77"/>
                  <a:gd name="T18" fmla="*/ 46 h 46"/>
                </a:gdLst>
                <a:ahLst/>
                <a:cxnLst>
                  <a:cxn ang="T10">
                    <a:pos x="T0" y="T1"/>
                  </a:cxn>
                  <a:cxn ang="T11">
                    <a:pos x="T2" y="T3"/>
                  </a:cxn>
                  <a:cxn ang="T12">
                    <a:pos x="T4" y="T5"/>
                  </a:cxn>
                  <a:cxn ang="T13">
                    <a:pos x="T6" y="T7"/>
                  </a:cxn>
                  <a:cxn ang="T14">
                    <a:pos x="T8" y="T9"/>
                  </a:cxn>
                </a:cxnLst>
                <a:rect l="T15" t="T16" r="T17" b="T18"/>
                <a:pathLst>
                  <a:path w="77" h="46">
                    <a:moveTo>
                      <a:pt x="21" y="6"/>
                    </a:moveTo>
                    <a:cubicBezTo>
                      <a:pt x="57" y="18"/>
                      <a:pt x="0" y="0"/>
                      <a:pt x="53" y="14"/>
                    </a:cubicBezTo>
                    <a:cubicBezTo>
                      <a:pt x="61" y="16"/>
                      <a:pt x="77" y="22"/>
                      <a:pt x="77" y="22"/>
                    </a:cubicBezTo>
                    <a:cubicBezTo>
                      <a:pt x="71" y="46"/>
                      <a:pt x="65" y="43"/>
                      <a:pt x="41" y="38"/>
                    </a:cubicBezTo>
                    <a:cubicBezTo>
                      <a:pt x="3" y="12"/>
                      <a:pt x="21" y="34"/>
                      <a:pt x="21" y="6"/>
                    </a:cubicBezTo>
                    <a:close/>
                  </a:path>
                </a:pathLst>
              </a:custGeom>
              <a:solidFill>
                <a:schemeClr val="accent1">
                  <a:alpha val="14902"/>
                </a:schemeClr>
              </a:solidFill>
              <a:ln w="9525">
                <a:noFill/>
                <a:round/>
                <a:headEnd/>
                <a:tailEnd/>
              </a:ln>
            </p:spPr>
            <p:txBody>
              <a:bodyPr wrap="none" anchor="ctr"/>
              <a:lstStyle/>
              <a:p>
                <a:endParaRPr lang="en-US"/>
              </a:p>
            </p:txBody>
          </p:sp>
          <p:sp>
            <p:nvSpPr>
              <p:cNvPr id="5196" name="Freeform 654"/>
              <p:cNvSpPr>
                <a:spLocks/>
              </p:cNvSpPr>
              <p:nvPr/>
            </p:nvSpPr>
            <p:spPr bwMode="gray">
              <a:xfrm>
                <a:off x="3892" y="600"/>
                <a:ext cx="141" cy="37"/>
              </a:xfrm>
              <a:custGeom>
                <a:avLst/>
                <a:gdLst>
                  <a:gd name="T0" fmla="*/ 32 w 141"/>
                  <a:gd name="T1" fmla="*/ 16 h 37"/>
                  <a:gd name="T2" fmla="*/ 56 w 141"/>
                  <a:gd name="T3" fmla="*/ 16 h 37"/>
                  <a:gd name="T4" fmla="*/ 100 w 141"/>
                  <a:gd name="T5" fmla="*/ 0 h 37"/>
                  <a:gd name="T6" fmla="*/ 124 w 141"/>
                  <a:gd name="T7" fmla="*/ 4 h 37"/>
                  <a:gd name="T8" fmla="*/ 112 w 141"/>
                  <a:gd name="T9" fmla="*/ 32 h 37"/>
                  <a:gd name="T10" fmla="*/ 96 w 141"/>
                  <a:gd name="T11" fmla="*/ 28 h 37"/>
                  <a:gd name="T12" fmla="*/ 72 w 141"/>
                  <a:gd name="T13" fmla="*/ 36 h 37"/>
                  <a:gd name="T14" fmla="*/ 32 w 141"/>
                  <a:gd name="T15" fmla="*/ 16 h 37"/>
                  <a:gd name="T16" fmla="*/ 0 60000 65536"/>
                  <a:gd name="T17" fmla="*/ 0 60000 65536"/>
                  <a:gd name="T18" fmla="*/ 0 60000 65536"/>
                  <a:gd name="T19" fmla="*/ 0 60000 65536"/>
                  <a:gd name="T20" fmla="*/ 0 60000 65536"/>
                  <a:gd name="T21" fmla="*/ 0 60000 65536"/>
                  <a:gd name="T22" fmla="*/ 0 60000 65536"/>
                  <a:gd name="T23" fmla="*/ 0 60000 65536"/>
                  <a:gd name="T24" fmla="*/ 0 w 141"/>
                  <a:gd name="T25" fmla="*/ 0 h 37"/>
                  <a:gd name="T26" fmla="*/ 141 w 141"/>
                  <a:gd name="T27" fmla="*/ 37 h 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1" h="37">
                    <a:moveTo>
                      <a:pt x="32" y="16"/>
                    </a:moveTo>
                    <a:cubicBezTo>
                      <a:pt x="64" y="5"/>
                      <a:pt x="24" y="16"/>
                      <a:pt x="56" y="16"/>
                    </a:cubicBezTo>
                    <a:cubicBezTo>
                      <a:pt x="72" y="16"/>
                      <a:pt x="87" y="9"/>
                      <a:pt x="100" y="0"/>
                    </a:cubicBezTo>
                    <a:cubicBezTo>
                      <a:pt x="108" y="1"/>
                      <a:pt x="117" y="0"/>
                      <a:pt x="124" y="4"/>
                    </a:cubicBezTo>
                    <a:cubicBezTo>
                      <a:pt x="141" y="14"/>
                      <a:pt x="119" y="30"/>
                      <a:pt x="112" y="32"/>
                    </a:cubicBezTo>
                    <a:cubicBezTo>
                      <a:pt x="107" y="31"/>
                      <a:pt x="101" y="27"/>
                      <a:pt x="96" y="28"/>
                    </a:cubicBezTo>
                    <a:cubicBezTo>
                      <a:pt x="88" y="29"/>
                      <a:pt x="72" y="36"/>
                      <a:pt x="72" y="36"/>
                    </a:cubicBezTo>
                    <a:cubicBezTo>
                      <a:pt x="63" y="35"/>
                      <a:pt x="0" y="37"/>
                      <a:pt x="32" y="16"/>
                    </a:cubicBezTo>
                    <a:close/>
                  </a:path>
                </a:pathLst>
              </a:custGeom>
              <a:solidFill>
                <a:schemeClr val="accent1">
                  <a:alpha val="14902"/>
                </a:schemeClr>
              </a:solidFill>
              <a:ln w="9525">
                <a:noFill/>
                <a:round/>
                <a:headEnd/>
                <a:tailEnd/>
              </a:ln>
            </p:spPr>
            <p:txBody>
              <a:bodyPr wrap="none" anchor="ctr"/>
              <a:lstStyle/>
              <a:p>
                <a:endParaRPr lang="en-US"/>
              </a:p>
            </p:txBody>
          </p:sp>
          <p:sp>
            <p:nvSpPr>
              <p:cNvPr id="5197" name="Freeform 655"/>
              <p:cNvSpPr>
                <a:spLocks/>
              </p:cNvSpPr>
              <p:nvPr/>
            </p:nvSpPr>
            <p:spPr bwMode="gray">
              <a:xfrm>
                <a:off x="3993" y="624"/>
                <a:ext cx="436" cy="214"/>
              </a:xfrm>
              <a:custGeom>
                <a:avLst/>
                <a:gdLst>
                  <a:gd name="T0" fmla="*/ 47 w 436"/>
                  <a:gd name="T1" fmla="*/ 64 h 214"/>
                  <a:gd name="T2" fmla="*/ 7 w 436"/>
                  <a:gd name="T3" fmla="*/ 32 h 214"/>
                  <a:gd name="T4" fmla="*/ 27 w 436"/>
                  <a:gd name="T5" fmla="*/ 20 h 214"/>
                  <a:gd name="T6" fmla="*/ 67 w 436"/>
                  <a:gd name="T7" fmla="*/ 32 h 214"/>
                  <a:gd name="T8" fmla="*/ 135 w 436"/>
                  <a:gd name="T9" fmla="*/ 40 h 214"/>
                  <a:gd name="T10" fmla="*/ 159 w 436"/>
                  <a:gd name="T11" fmla="*/ 48 h 214"/>
                  <a:gd name="T12" fmla="*/ 207 w 436"/>
                  <a:gd name="T13" fmla="*/ 56 h 214"/>
                  <a:gd name="T14" fmla="*/ 303 w 436"/>
                  <a:gd name="T15" fmla="*/ 92 h 214"/>
                  <a:gd name="T16" fmla="*/ 327 w 436"/>
                  <a:gd name="T17" fmla="*/ 84 h 214"/>
                  <a:gd name="T18" fmla="*/ 359 w 436"/>
                  <a:gd name="T19" fmla="*/ 92 h 214"/>
                  <a:gd name="T20" fmla="*/ 347 w 436"/>
                  <a:gd name="T21" fmla="*/ 124 h 214"/>
                  <a:gd name="T22" fmla="*/ 311 w 436"/>
                  <a:gd name="T23" fmla="*/ 108 h 214"/>
                  <a:gd name="T24" fmla="*/ 291 w 436"/>
                  <a:gd name="T25" fmla="*/ 112 h 214"/>
                  <a:gd name="T26" fmla="*/ 303 w 436"/>
                  <a:gd name="T27" fmla="*/ 116 h 214"/>
                  <a:gd name="T28" fmla="*/ 355 w 436"/>
                  <a:gd name="T29" fmla="*/ 140 h 214"/>
                  <a:gd name="T30" fmla="*/ 403 w 436"/>
                  <a:gd name="T31" fmla="*/ 164 h 214"/>
                  <a:gd name="T32" fmla="*/ 359 w 436"/>
                  <a:gd name="T33" fmla="*/ 188 h 214"/>
                  <a:gd name="T34" fmla="*/ 311 w 436"/>
                  <a:gd name="T35" fmla="*/ 160 h 214"/>
                  <a:gd name="T36" fmla="*/ 255 w 436"/>
                  <a:gd name="T37" fmla="*/ 172 h 214"/>
                  <a:gd name="T38" fmla="*/ 259 w 436"/>
                  <a:gd name="T39" fmla="*/ 148 h 214"/>
                  <a:gd name="T40" fmla="*/ 271 w 436"/>
                  <a:gd name="T41" fmla="*/ 140 h 214"/>
                  <a:gd name="T42" fmla="*/ 235 w 436"/>
                  <a:gd name="T43" fmla="*/ 132 h 214"/>
                  <a:gd name="T44" fmla="*/ 247 w 436"/>
                  <a:gd name="T45" fmla="*/ 124 h 214"/>
                  <a:gd name="T46" fmla="*/ 259 w 436"/>
                  <a:gd name="T47" fmla="*/ 120 h 214"/>
                  <a:gd name="T48" fmla="*/ 231 w 436"/>
                  <a:gd name="T49" fmla="*/ 104 h 214"/>
                  <a:gd name="T50" fmla="*/ 131 w 436"/>
                  <a:gd name="T51" fmla="*/ 64 h 214"/>
                  <a:gd name="T52" fmla="*/ 119 w 436"/>
                  <a:gd name="T53" fmla="*/ 68 h 214"/>
                  <a:gd name="T54" fmla="*/ 107 w 436"/>
                  <a:gd name="T55" fmla="*/ 64 h 214"/>
                  <a:gd name="T56" fmla="*/ 67 w 436"/>
                  <a:gd name="T57" fmla="*/ 76 h 214"/>
                  <a:gd name="T58" fmla="*/ 47 w 436"/>
                  <a:gd name="T59" fmla="*/ 64 h 21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36"/>
                  <a:gd name="T91" fmla="*/ 0 h 214"/>
                  <a:gd name="T92" fmla="*/ 436 w 436"/>
                  <a:gd name="T93" fmla="*/ 214 h 21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36" h="214">
                    <a:moveTo>
                      <a:pt x="47" y="64"/>
                    </a:moveTo>
                    <a:cubicBezTo>
                      <a:pt x="40" y="44"/>
                      <a:pt x="24" y="43"/>
                      <a:pt x="7" y="32"/>
                    </a:cubicBezTo>
                    <a:cubicBezTo>
                      <a:pt x="0" y="12"/>
                      <a:pt x="12" y="15"/>
                      <a:pt x="27" y="20"/>
                    </a:cubicBezTo>
                    <a:cubicBezTo>
                      <a:pt x="56" y="0"/>
                      <a:pt x="44" y="24"/>
                      <a:pt x="67" y="32"/>
                    </a:cubicBezTo>
                    <a:cubicBezTo>
                      <a:pt x="91" y="24"/>
                      <a:pt x="112" y="32"/>
                      <a:pt x="135" y="40"/>
                    </a:cubicBezTo>
                    <a:cubicBezTo>
                      <a:pt x="143" y="43"/>
                      <a:pt x="159" y="48"/>
                      <a:pt x="159" y="48"/>
                    </a:cubicBezTo>
                    <a:cubicBezTo>
                      <a:pt x="178" y="42"/>
                      <a:pt x="191" y="45"/>
                      <a:pt x="207" y="56"/>
                    </a:cubicBezTo>
                    <a:cubicBezTo>
                      <a:pt x="225" y="84"/>
                      <a:pt x="273" y="82"/>
                      <a:pt x="303" y="92"/>
                    </a:cubicBezTo>
                    <a:cubicBezTo>
                      <a:pt x="311" y="89"/>
                      <a:pt x="319" y="87"/>
                      <a:pt x="327" y="84"/>
                    </a:cubicBezTo>
                    <a:cubicBezTo>
                      <a:pt x="337" y="81"/>
                      <a:pt x="359" y="92"/>
                      <a:pt x="359" y="92"/>
                    </a:cubicBezTo>
                    <a:cubicBezTo>
                      <a:pt x="365" y="110"/>
                      <a:pt x="362" y="114"/>
                      <a:pt x="347" y="124"/>
                    </a:cubicBezTo>
                    <a:cubicBezTo>
                      <a:pt x="334" y="120"/>
                      <a:pt x="324" y="112"/>
                      <a:pt x="311" y="108"/>
                    </a:cubicBezTo>
                    <a:cubicBezTo>
                      <a:pt x="304" y="109"/>
                      <a:pt x="296" y="107"/>
                      <a:pt x="291" y="112"/>
                    </a:cubicBezTo>
                    <a:cubicBezTo>
                      <a:pt x="288" y="115"/>
                      <a:pt x="299" y="114"/>
                      <a:pt x="303" y="116"/>
                    </a:cubicBezTo>
                    <a:cubicBezTo>
                      <a:pt x="327" y="129"/>
                      <a:pt x="330" y="134"/>
                      <a:pt x="355" y="140"/>
                    </a:cubicBezTo>
                    <a:cubicBezTo>
                      <a:pt x="370" y="150"/>
                      <a:pt x="388" y="154"/>
                      <a:pt x="403" y="164"/>
                    </a:cubicBezTo>
                    <a:cubicBezTo>
                      <a:pt x="436" y="214"/>
                      <a:pt x="380" y="191"/>
                      <a:pt x="359" y="188"/>
                    </a:cubicBezTo>
                    <a:cubicBezTo>
                      <a:pt x="346" y="175"/>
                      <a:pt x="329" y="166"/>
                      <a:pt x="311" y="160"/>
                    </a:cubicBezTo>
                    <a:cubicBezTo>
                      <a:pt x="292" y="163"/>
                      <a:pt x="273" y="166"/>
                      <a:pt x="255" y="172"/>
                    </a:cubicBezTo>
                    <a:cubicBezTo>
                      <a:pt x="233" y="165"/>
                      <a:pt x="245" y="155"/>
                      <a:pt x="259" y="148"/>
                    </a:cubicBezTo>
                    <a:cubicBezTo>
                      <a:pt x="263" y="146"/>
                      <a:pt x="267" y="143"/>
                      <a:pt x="271" y="140"/>
                    </a:cubicBezTo>
                    <a:cubicBezTo>
                      <a:pt x="255" y="129"/>
                      <a:pt x="252" y="138"/>
                      <a:pt x="235" y="132"/>
                    </a:cubicBezTo>
                    <a:cubicBezTo>
                      <a:pt x="239" y="129"/>
                      <a:pt x="243" y="126"/>
                      <a:pt x="247" y="124"/>
                    </a:cubicBezTo>
                    <a:cubicBezTo>
                      <a:pt x="251" y="122"/>
                      <a:pt x="258" y="124"/>
                      <a:pt x="259" y="120"/>
                    </a:cubicBezTo>
                    <a:cubicBezTo>
                      <a:pt x="263" y="105"/>
                      <a:pt x="234" y="105"/>
                      <a:pt x="231" y="104"/>
                    </a:cubicBezTo>
                    <a:cubicBezTo>
                      <a:pt x="196" y="95"/>
                      <a:pt x="165" y="75"/>
                      <a:pt x="131" y="64"/>
                    </a:cubicBezTo>
                    <a:cubicBezTo>
                      <a:pt x="127" y="65"/>
                      <a:pt x="123" y="68"/>
                      <a:pt x="119" y="68"/>
                    </a:cubicBezTo>
                    <a:cubicBezTo>
                      <a:pt x="115" y="68"/>
                      <a:pt x="111" y="64"/>
                      <a:pt x="107" y="64"/>
                    </a:cubicBezTo>
                    <a:cubicBezTo>
                      <a:pt x="93" y="66"/>
                      <a:pt x="81" y="73"/>
                      <a:pt x="67" y="76"/>
                    </a:cubicBezTo>
                    <a:cubicBezTo>
                      <a:pt x="51" y="71"/>
                      <a:pt x="58" y="75"/>
                      <a:pt x="47" y="64"/>
                    </a:cubicBezTo>
                    <a:close/>
                  </a:path>
                </a:pathLst>
              </a:custGeom>
              <a:solidFill>
                <a:schemeClr val="accent1">
                  <a:alpha val="14902"/>
                </a:schemeClr>
              </a:solidFill>
              <a:ln w="9525">
                <a:noFill/>
                <a:round/>
                <a:headEnd/>
                <a:tailEnd/>
              </a:ln>
            </p:spPr>
            <p:txBody>
              <a:bodyPr wrap="none" anchor="ctr"/>
              <a:lstStyle/>
              <a:p>
                <a:endParaRPr lang="en-US"/>
              </a:p>
            </p:txBody>
          </p:sp>
          <p:sp>
            <p:nvSpPr>
              <p:cNvPr id="5198" name="Freeform 656"/>
              <p:cNvSpPr>
                <a:spLocks/>
              </p:cNvSpPr>
              <p:nvPr/>
            </p:nvSpPr>
            <p:spPr bwMode="gray">
              <a:xfrm>
                <a:off x="4166" y="709"/>
                <a:ext cx="43" cy="39"/>
              </a:xfrm>
              <a:custGeom>
                <a:avLst/>
                <a:gdLst>
                  <a:gd name="T0" fmla="*/ 18 w 43"/>
                  <a:gd name="T1" fmla="*/ 27 h 39"/>
                  <a:gd name="T2" fmla="*/ 34 w 43"/>
                  <a:gd name="T3" fmla="*/ 19 h 39"/>
                  <a:gd name="T4" fmla="*/ 42 w 43"/>
                  <a:gd name="T5" fmla="*/ 31 h 39"/>
                  <a:gd name="T6" fmla="*/ 18 w 43"/>
                  <a:gd name="T7" fmla="*/ 27 h 39"/>
                  <a:gd name="T8" fmla="*/ 0 60000 65536"/>
                  <a:gd name="T9" fmla="*/ 0 60000 65536"/>
                  <a:gd name="T10" fmla="*/ 0 60000 65536"/>
                  <a:gd name="T11" fmla="*/ 0 60000 65536"/>
                  <a:gd name="T12" fmla="*/ 0 w 43"/>
                  <a:gd name="T13" fmla="*/ 0 h 39"/>
                  <a:gd name="T14" fmla="*/ 43 w 43"/>
                  <a:gd name="T15" fmla="*/ 39 h 39"/>
                </a:gdLst>
                <a:ahLst/>
                <a:cxnLst>
                  <a:cxn ang="T8">
                    <a:pos x="T0" y="T1"/>
                  </a:cxn>
                  <a:cxn ang="T9">
                    <a:pos x="T2" y="T3"/>
                  </a:cxn>
                  <a:cxn ang="T10">
                    <a:pos x="T4" y="T5"/>
                  </a:cxn>
                  <a:cxn ang="T11">
                    <a:pos x="T6" y="T7"/>
                  </a:cxn>
                </a:cxnLst>
                <a:rect l="T12" t="T13" r="T14" b="T15"/>
                <a:pathLst>
                  <a:path w="43" h="39">
                    <a:moveTo>
                      <a:pt x="18" y="27"/>
                    </a:moveTo>
                    <a:cubicBezTo>
                      <a:pt x="0" y="0"/>
                      <a:pt x="22" y="11"/>
                      <a:pt x="34" y="19"/>
                    </a:cubicBezTo>
                    <a:cubicBezTo>
                      <a:pt x="37" y="23"/>
                      <a:pt x="43" y="26"/>
                      <a:pt x="42" y="31"/>
                    </a:cubicBezTo>
                    <a:cubicBezTo>
                      <a:pt x="40" y="39"/>
                      <a:pt x="18" y="27"/>
                      <a:pt x="18" y="27"/>
                    </a:cubicBezTo>
                    <a:close/>
                  </a:path>
                </a:pathLst>
              </a:custGeom>
              <a:solidFill>
                <a:schemeClr val="accent1">
                  <a:alpha val="14902"/>
                </a:schemeClr>
              </a:solidFill>
              <a:ln w="9525">
                <a:noFill/>
                <a:round/>
                <a:headEnd/>
                <a:tailEnd/>
              </a:ln>
            </p:spPr>
            <p:txBody>
              <a:bodyPr wrap="none" anchor="ctr"/>
              <a:lstStyle/>
              <a:p>
                <a:endParaRPr lang="en-US"/>
              </a:p>
            </p:txBody>
          </p:sp>
          <p:sp>
            <p:nvSpPr>
              <p:cNvPr id="5199" name="Freeform 657"/>
              <p:cNvSpPr>
                <a:spLocks/>
              </p:cNvSpPr>
              <p:nvPr/>
            </p:nvSpPr>
            <p:spPr bwMode="gray">
              <a:xfrm>
                <a:off x="4152" y="772"/>
                <a:ext cx="65" cy="44"/>
              </a:xfrm>
              <a:custGeom>
                <a:avLst/>
                <a:gdLst>
                  <a:gd name="T0" fmla="*/ 16 w 65"/>
                  <a:gd name="T1" fmla="*/ 12 h 44"/>
                  <a:gd name="T2" fmla="*/ 56 w 65"/>
                  <a:gd name="T3" fmla="*/ 16 h 44"/>
                  <a:gd name="T4" fmla="*/ 64 w 65"/>
                  <a:gd name="T5" fmla="*/ 28 h 44"/>
                  <a:gd name="T6" fmla="*/ 28 w 65"/>
                  <a:gd name="T7" fmla="*/ 44 h 44"/>
                  <a:gd name="T8" fmla="*/ 0 w 65"/>
                  <a:gd name="T9" fmla="*/ 12 h 44"/>
                  <a:gd name="T10" fmla="*/ 16 w 65"/>
                  <a:gd name="T11" fmla="*/ 12 h 44"/>
                  <a:gd name="T12" fmla="*/ 0 60000 65536"/>
                  <a:gd name="T13" fmla="*/ 0 60000 65536"/>
                  <a:gd name="T14" fmla="*/ 0 60000 65536"/>
                  <a:gd name="T15" fmla="*/ 0 60000 65536"/>
                  <a:gd name="T16" fmla="*/ 0 60000 65536"/>
                  <a:gd name="T17" fmla="*/ 0 60000 65536"/>
                  <a:gd name="T18" fmla="*/ 0 w 65"/>
                  <a:gd name="T19" fmla="*/ 0 h 44"/>
                  <a:gd name="T20" fmla="*/ 65 w 65"/>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65" h="44">
                    <a:moveTo>
                      <a:pt x="16" y="12"/>
                    </a:moveTo>
                    <a:cubicBezTo>
                      <a:pt x="31" y="17"/>
                      <a:pt x="41" y="11"/>
                      <a:pt x="56" y="16"/>
                    </a:cubicBezTo>
                    <a:cubicBezTo>
                      <a:pt x="59" y="20"/>
                      <a:pt x="65" y="23"/>
                      <a:pt x="64" y="28"/>
                    </a:cubicBezTo>
                    <a:cubicBezTo>
                      <a:pt x="61" y="41"/>
                      <a:pt x="28" y="44"/>
                      <a:pt x="28" y="44"/>
                    </a:cubicBezTo>
                    <a:cubicBezTo>
                      <a:pt x="19" y="31"/>
                      <a:pt x="9" y="25"/>
                      <a:pt x="0" y="12"/>
                    </a:cubicBezTo>
                    <a:cubicBezTo>
                      <a:pt x="14" y="2"/>
                      <a:pt x="10" y="0"/>
                      <a:pt x="16" y="12"/>
                    </a:cubicBezTo>
                    <a:close/>
                  </a:path>
                </a:pathLst>
              </a:custGeom>
              <a:solidFill>
                <a:schemeClr val="accent1">
                  <a:alpha val="14902"/>
                </a:schemeClr>
              </a:solidFill>
              <a:ln w="9525">
                <a:noFill/>
                <a:round/>
                <a:headEnd/>
                <a:tailEnd/>
              </a:ln>
            </p:spPr>
            <p:txBody>
              <a:bodyPr wrap="none" anchor="ctr"/>
              <a:lstStyle/>
              <a:p>
                <a:endParaRPr lang="en-US"/>
              </a:p>
            </p:txBody>
          </p:sp>
          <p:sp>
            <p:nvSpPr>
              <p:cNvPr id="5200" name="Freeform 658"/>
              <p:cNvSpPr>
                <a:spLocks/>
              </p:cNvSpPr>
              <p:nvPr/>
            </p:nvSpPr>
            <p:spPr bwMode="gray">
              <a:xfrm>
                <a:off x="4220" y="820"/>
                <a:ext cx="19" cy="23"/>
              </a:xfrm>
              <a:custGeom>
                <a:avLst/>
                <a:gdLst>
                  <a:gd name="T0" fmla="*/ 4 w 19"/>
                  <a:gd name="T1" fmla="*/ 8 h 23"/>
                  <a:gd name="T2" fmla="*/ 16 w 19"/>
                  <a:gd name="T3" fmla="*/ 4 h 23"/>
                  <a:gd name="T4" fmla="*/ 12 w 19"/>
                  <a:gd name="T5" fmla="*/ 20 h 23"/>
                  <a:gd name="T6" fmla="*/ 0 w 19"/>
                  <a:gd name="T7" fmla="*/ 16 h 23"/>
                  <a:gd name="T8" fmla="*/ 4 w 19"/>
                  <a:gd name="T9" fmla="*/ 8 h 23"/>
                  <a:gd name="T10" fmla="*/ 0 60000 65536"/>
                  <a:gd name="T11" fmla="*/ 0 60000 65536"/>
                  <a:gd name="T12" fmla="*/ 0 60000 65536"/>
                  <a:gd name="T13" fmla="*/ 0 60000 65536"/>
                  <a:gd name="T14" fmla="*/ 0 60000 65536"/>
                  <a:gd name="T15" fmla="*/ 0 w 19"/>
                  <a:gd name="T16" fmla="*/ 0 h 23"/>
                  <a:gd name="T17" fmla="*/ 19 w 19"/>
                  <a:gd name="T18" fmla="*/ 23 h 23"/>
                </a:gdLst>
                <a:ahLst/>
                <a:cxnLst>
                  <a:cxn ang="T10">
                    <a:pos x="T0" y="T1"/>
                  </a:cxn>
                  <a:cxn ang="T11">
                    <a:pos x="T2" y="T3"/>
                  </a:cxn>
                  <a:cxn ang="T12">
                    <a:pos x="T4" y="T5"/>
                  </a:cxn>
                  <a:cxn ang="T13">
                    <a:pos x="T6" y="T7"/>
                  </a:cxn>
                  <a:cxn ang="T14">
                    <a:pos x="T8" y="T9"/>
                  </a:cxn>
                </a:cxnLst>
                <a:rect l="T15" t="T16" r="T17" b="T18"/>
                <a:pathLst>
                  <a:path w="19" h="23">
                    <a:moveTo>
                      <a:pt x="4" y="8"/>
                    </a:moveTo>
                    <a:cubicBezTo>
                      <a:pt x="8" y="7"/>
                      <a:pt x="14" y="0"/>
                      <a:pt x="16" y="4"/>
                    </a:cubicBezTo>
                    <a:cubicBezTo>
                      <a:pt x="19" y="9"/>
                      <a:pt x="16" y="17"/>
                      <a:pt x="12" y="20"/>
                    </a:cubicBezTo>
                    <a:cubicBezTo>
                      <a:pt x="9" y="23"/>
                      <a:pt x="4" y="17"/>
                      <a:pt x="0" y="16"/>
                    </a:cubicBezTo>
                    <a:cubicBezTo>
                      <a:pt x="4" y="3"/>
                      <a:pt x="4" y="0"/>
                      <a:pt x="4" y="8"/>
                    </a:cubicBezTo>
                    <a:close/>
                  </a:path>
                </a:pathLst>
              </a:custGeom>
              <a:solidFill>
                <a:schemeClr val="accent1">
                  <a:alpha val="14902"/>
                </a:schemeClr>
              </a:solidFill>
              <a:ln w="9525">
                <a:noFill/>
                <a:round/>
                <a:headEnd/>
                <a:tailEnd/>
              </a:ln>
            </p:spPr>
            <p:txBody>
              <a:bodyPr wrap="none" anchor="ctr"/>
              <a:lstStyle/>
              <a:p>
                <a:endParaRPr lang="en-US"/>
              </a:p>
            </p:txBody>
          </p:sp>
          <p:sp>
            <p:nvSpPr>
              <p:cNvPr id="5201" name="Freeform 659"/>
              <p:cNvSpPr>
                <a:spLocks/>
              </p:cNvSpPr>
              <p:nvPr/>
            </p:nvSpPr>
            <p:spPr bwMode="gray">
              <a:xfrm>
                <a:off x="3732" y="668"/>
                <a:ext cx="192" cy="85"/>
              </a:xfrm>
              <a:custGeom>
                <a:avLst/>
                <a:gdLst>
                  <a:gd name="T0" fmla="*/ 8 w 192"/>
                  <a:gd name="T1" fmla="*/ 0 h 85"/>
                  <a:gd name="T2" fmla="*/ 68 w 192"/>
                  <a:gd name="T3" fmla="*/ 16 h 85"/>
                  <a:gd name="T4" fmla="*/ 80 w 192"/>
                  <a:gd name="T5" fmla="*/ 12 h 85"/>
                  <a:gd name="T6" fmla="*/ 88 w 192"/>
                  <a:gd name="T7" fmla="*/ 0 h 85"/>
                  <a:gd name="T8" fmla="*/ 124 w 192"/>
                  <a:gd name="T9" fmla="*/ 20 h 85"/>
                  <a:gd name="T10" fmla="*/ 136 w 192"/>
                  <a:gd name="T11" fmla="*/ 32 h 85"/>
                  <a:gd name="T12" fmla="*/ 160 w 192"/>
                  <a:gd name="T13" fmla="*/ 40 h 85"/>
                  <a:gd name="T14" fmla="*/ 192 w 192"/>
                  <a:gd name="T15" fmla="*/ 52 h 85"/>
                  <a:gd name="T16" fmla="*/ 176 w 192"/>
                  <a:gd name="T17" fmla="*/ 76 h 85"/>
                  <a:gd name="T18" fmla="*/ 152 w 192"/>
                  <a:gd name="T19" fmla="*/ 60 h 85"/>
                  <a:gd name="T20" fmla="*/ 112 w 192"/>
                  <a:gd name="T21" fmla="*/ 76 h 85"/>
                  <a:gd name="T22" fmla="*/ 100 w 192"/>
                  <a:gd name="T23" fmla="*/ 84 h 85"/>
                  <a:gd name="T24" fmla="*/ 76 w 192"/>
                  <a:gd name="T25" fmla="*/ 68 h 85"/>
                  <a:gd name="T26" fmla="*/ 72 w 192"/>
                  <a:gd name="T27" fmla="*/ 36 h 85"/>
                  <a:gd name="T28" fmla="*/ 32 w 192"/>
                  <a:gd name="T29" fmla="*/ 52 h 85"/>
                  <a:gd name="T30" fmla="*/ 0 w 192"/>
                  <a:gd name="T31" fmla="*/ 32 h 85"/>
                  <a:gd name="T32" fmla="*/ 8 w 192"/>
                  <a:gd name="T33" fmla="*/ 8 h 85"/>
                  <a:gd name="T34" fmla="*/ 20 w 192"/>
                  <a:gd name="T35" fmla="*/ 4 h 85"/>
                  <a:gd name="T36" fmla="*/ 8 w 192"/>
                  <a:gd name="T37" fmla="*/ 0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2"/>
                  <a:gd name="T58" fmla="*/ 0 h 85"/>
                  <a:gd name="T59" fmla="*/ 192 w 192"/>
                  <a:gd name="T60" fmla="*/ 85 h 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2" h="85">
                    <a:moveTo>
                      <a:pt x="8" y="0"/>
                    </a:moveTo>
                    <a:cubicBezTo>
                      <a:pt x="28" y="7"/>
                      <a:pt x="48" y="9"/>
                      <a:pt x="68" y="16"/>
                    </a:cubicBezTo>
                    <a:cubicBezTo>
                      <a:pt x="72" y="15"/>
                      <a:pt x="77" y="15"/>
                      <a:pt x="80" y="12"/>
                    </a:cubicBezTo>
                    <a:cubicBezTo>
                      <a:pt x="84" y="9"/>
                      <a:pt x="83" y="1"/>
                      <a:pt x="88" y="0"/>
                    </a:cubicBezTo>
                    <a:cubicBezTo>
                      <a:pt x="89" y="0"/>
                      <a:pt x="119" y="16"/>
                      <a:pt x="124" y="20"/>
                    </a:cubicBezTo>
                    <a:cubicBezTo>
                      <a:pt x="128" y="24"/>
                      <a:pt x="131" y="29"/>
                      <a:pt x="136" y="32"/>
                    </a:cubicBezTo>
                    <a:cubicBezTo>
                      <a:pt x="143" y="36"/>
                      <a:pt x="160" y="40"/>
                      <a:pt x="160" y="40"/>
                    </a:cubicBezTo>
                    <a:cubicBezTo>
                      <a:pt x="178" y="34"/>
                      <a:pt x="182" y="37"/>
                      <a:pt x="192" y="52"/>
                    </a:cubicBezTo>
                    <a:cubicBezTo>
                      <a:pt x="191" y="58"/>
                      <a:pt x="192" y="81"/>
                      <a:pt x="176" y="76"/>
                    </a:cubicBezTo>
                    <a:cubicBezTo>
                      <a:pt x="167" y="73"/>
                      <a:pt x="152" y="60"/>
                      <a:pt x="152" y="60"/>
                    </a:cubicBezTo>
                    <a:cubicBezTo>
                      <a:pt x="138" y="69"/>
                      <a:pt x="128" y="72"/>
                      <a:pt x="112" y="76"/>
                    </a:cubicBezTo>
                    <a:cubicBezTo>
                      <a:pt x="108" y="79"/>
                      <a:pt x="105" y="85"/>
                      <a:pt x="100" y="84"/>
                    </a:cubicBezTo>
                    <a:cubicBezTo>
                      <a:pt x="91" y="82"/>
                      <a:pt x="76" y="68"/>
                      <a:pt x="76" y="68"/>
                    </a:cubicBezTo>
                    <a:cubicBezTo>
                      <a:pt x="86" y="39"/>
                      <a:pt x="91" y="49"/>
                      <a:pt x="72" y="36"/>
                    </a:cubicBezTo>
                    <a:cubicBezTo>
                      <a:pt x="57" y="40"/>
                      <a:pt x="47" y="47"/>
                      <a:pt x="32" y="52"/>
                    </a:cubicBezTo>
                    <a:cubicBezTo>
                      <a:pt x="4" y="45"/>
                      <a:pt x="24" y="40"/>
                      <a:pt x="0" y="32"/>
                    </a:cubicBezTo>
                    <a:cubicBezTo>
                      <a:pt x="3" y="24"/>
                      <a:pt x="5" y="16"/>
                      <a:pt x="8" y="8"/>
                    </a:cubicBezTo>
                    <a:cubicBezTo>
                      <a:pt x="9" y="4"/>
                      <a:pt x="20" y="8"/>
                      <a:pt x="20" y="4"/>
                    </a:cubicBezTo>
                    <a:cubicBezTo>
                      <a:pt x="20" y="0"/>
                      <a:pt x="12" y="1"/>
                      <a:pt x="8" y="0"/>
                    </a:cubicBezTo>
                    <a:close/>
                  </a:path>
                </a:pathLst>
              </a:custGeom>
              <a:solidFill>
                <a:schemeClr val="accent1">
                  <a:alpha val="14902"/>
                </a:schemeClr>
              </a:solidFill>
              <a:ln w="9525">
                <a:noFill/>
                <a:round/>
                <a:headEnd/>
                <a:tailEnd/>
              </a:ln>
            </p:spPr>
            <p:txBody>
              <a:bodyPr wrap="none" anchor="ctr"/>
              <a:lstStyle/>
              <a:p>
                <a:endParaRPr lang="en-US"/>
              </a:p>
            </p:txBody>
          </p:sp>
          <p:sp>
            <p:nvSpPr>
              <p:cNvPr id="5202" name="Freeform 660"/>
              <p:cNvSpPr>
                <a:spLocks/>
              </p:cNvSpPr>
              <p:nvPr/>
            </p:nvSpPr>
            <p:spPr bwMode="gray">
              <a:xfrm>
                <a:off x="3302" y="698"/>
                <a:ext cx="1533" cy="504"/>
              </a:xfrm>
              <a:custGeom>
                <a:avLst/>
                <a:gdLst>
                  <a:gd name="T0" fmla="*/ 298 w 1533"/>
                  <a:gd name="T1" fmla="*/ 82 h 504"/>
                  <a:gd name="T2" fmla="*/ 338 w 1533"/>
                  <a:gd name="T3" fmla="*/ 70 h 504"/>
                  <a:gd name="T4" fmla="*/ 382 w 1533"/>
                  <a:gd name="T5" fmla="*/ 42 h 504"/>
                  <a:gd name="T6" fmla="*/ 518 w 1533"/>
                  <a:gd name="T7" fmla="*/ 66 h 504"/>
                  <a:gd name="T8" fmla="*/ 642 w 1533"/>
                  <a:gd name="T9" fmla="*/ 62 h 504"/>
                  <a:gd name="T10" fmla="*/ 650 w 1533"/>
                  <a:gd name="T11" fmla="*/ 2 h 504"/>
                  <a:gd name="T12" fmla="*/ 718 w 1533"/>
                  <a:gd name="T13" fmla="*/ 54 h 504"/>
                  <a:gd name="T14" fmla="*/ 766 w 1533"/>
                  <a:gd name="T15" fmla="*/ 30 h 504"/>
                  <a:gd name="T16" fmla="*/ 774 w 1533"/>
                  <a:gd name="T17" fmla="*/ 22 h 504"/>
                  <a:gd name="T18" fmla="*/ 866 w 1533"/>
                  <a:gd name="T19" fmla="*/ 70 h 504"/>
                  <a:gd name="T20" fmla="*/ 846 w 1533"/>
                  <a:gd name="T21" fmla="*/ 90 h 504"/>
                  <a:gd name="T22" fmla="*/ 838 w 1533"/>
                  <a:gd name="T23" fmla="*/ 134 h 504"/>
                  <a:gd name="T24" fmla="*/ 854 w 1533"/>
                  <a:gd name="T25" fmla="*/ 202 h 504"/>
                  <a:gd name="T26" fmla="*/ 938 w 1533"/>
                  <a:gd name="T27" fmla="*/ 246 h 504"/>
                  <a:gd name="T28" fmla="*/ 1070 w 1533"/>
                  <a:gd name="T29" fmla="*/ 270 h 504"/>
                  <a:gd name="T30" fmla="*/ 1126 w 1533"/>
                  <a:gd name="T31" fmla="*/ 326 h 504"/>
                  <a:gd name="T32" fmla="*/ 1110 w 1533"/>
                  <a:gd name="T33" fmla="*/ 274 h 504"/>
                  <a:gd name="T34" fmla="*/ 1050 w 1533"/>
                  <a:gd name="T35" fmla="*/ 194 h 504"/>
                  <a:gd name="T36" fmla="*/ 1010 w 1533"/>
                  <a:gd name="T37" fmla="*/ 134 h 504"/>
                  <a:gd name="T38" fmla="*/ 1062 w 1533"/>
                  <a:gd name="T39" fmla="*/ 146 h 504"/>
                  <a:gd name="T40" fmla="*/ 1146 w 1533"/>
                  <a:gd name="T41" fmla="*/ 150 h 504"/>
                  <a:gd name="T42" fmla="*/ 1226 w 1533"/>
                  <a:gd name="T43" fmla="*/ 198 h 504"/>
                  <a:gd name="T44" fmla="*/ 1322 w 1533"/>
                  <a:gd name="T45" fmla="*/ 238 h 504"/>
                  <a:gd name="T46" fmla="*/ 1458 w 1533"/>
                  <a:gd name="T47" fmla="*/ 334 h 504"/>
                  <a:gd name="T48" fmla="*/ 1526 w 1533"/>
                  <a:gd name="T49" fmla="*/ 362 h 504"/>
                  <a:gd name="T50" fmla="*/ 1394 w 1533"/>
                  <a:gd name="T51" fmla="*/ 298 h 504"/>
                  <a:gd name="T52" fmla="*/ 1318 w 1533"/>
                  <a:gd name="T53" fmla="*/ 398 h 504"/>
                  <a:gd name="T54" fmla="*/ 1402 w 1533"/>
                  <a:gd name="T55" fmla="*/ 414 h 504"/>
                  <a:gd name="T56" fmla="*/ 1418 w 1533"/>
                  <a:gd name="T57" fmla="*/ 470 h 504"/>
                  <a:gd name="T58" fmla="*/ 1390 w 1533"/>
                  <a:gd name="T59" fmla="*/ 438 h 504"/>
                  <a:gd name="T60" fmla="*/ 1274 w 1533"/>
                  <a:gd name="T61" fmla="*/ 466 h 504"/>
                  <a:gd name="T62" fmla="*/ 1226 w 1533"/>
                  <a:gd name="T63" fmla="*/ 498 h 504"/>
                  <a:gd name="T64" fmla="*/ 1226 w 1533"/>
                  <a:gd name="T65" fmla="*/ 442 h 504"/>
                  <a:gd name="T66" fmla="*/ 1174 w 1533"/>
                  <a:gd name="T67" fmla="*/ 434 h 504"/>
                  <a:gd name="T68" fmla="*/ 1062 w 1533"/>
                  <a:gd name="T69" fmla="*/ 410 h 504"/>
                  <a:gd name="T70" fmla="*/ 950 w 1533"/>
                  <a:gd name="T71" fmla="*/ 334 h 504"/>
                  <a:gd name="T72" fmla="*/ 818 w 1533"/>
                  <a:gd name="T73" fmla="*/ 274 h 504"/>
                  <a:gd name="T74" fmla="*/ 770 w 1533"/>
                  <a:gd name="T75" fmla="*/ 246 h 504"/>
                  <a:gd name="T76" fmla="*/ 682 w 1533"/>
                  <a:gd name="T77" fmla="*/ 226 h 504"/>
                  <a:gd name="T78" fmla="*/ 618 w 1533"/>
                  <a:gd name="T79" fmla="*/ 166 h 504"/>
                  <a:gd name="T80" fmla="*/ 598 w 1533"/>
                  <a:gd name="T81" fmla="*/ 178 h 504"/>
                  <a:gd name="T82" fmla="*/ 522 w 1533"/>
                  <a:gd name="T83" fmla="*/ 154 h 504"/>
                  <a:gd name="T84" fmla="*/ 506 w 1533"/>
                  <a:gd name="T85" fmla="*/ 102 h 504"/>
                  <a:gd name="T86" fmla="*/ 466 w 1533"/>
                  <a:gd name="T87" fmla="*/ 94 h 504"/>
                  <a:gd name="T88" fmla="*/ 426 w 1533"/>
                  <a:gd name="T89" fmla="*/ 158 h 504"/>
                  <a:gd name="T90" fmla="*/ 382 w 1533"/>
                  <a:gd name="T91" fmla="*/ 242 h 504"/>
                  <a:gd name="T92" fmla="*/ 302 w 1533"/>
                  <a:gd name="T93" fmla="*/ 242 h 504"/>
                  <a:gd name="T94" fmla="*/ 238 w 1533"/>
                  <a:gd name="T95" fmla="*/ 254 h 504"/>
                  <a:gd name="T96" fmla="*/ 234 w 1533"/>
                  <a:gd name="T97" fmla="*/ 282 h 504"/>
                  <a:gd name="T98" fmla="*/ 122 w 1533"/>
                  <a:gd name="T99" fmla="*/ 346 h 504"/>
                  <a:gd name="T100" fmla="*/ 86 w 1533"/>
                  <a:gd name="T101" fmla="*/ 374 h 504"/>
                  <a:gd name="T102" fmla="*/ 178 w 1533"/>
                  <a:gd name="T103" fmla="*/ 286 h 504"/>
                  <a:gd name="T104" fmla="*/ 118 w 1533"/>
                  <a:gd name="T105" fmla="*/ 258 h 504"/>
                  <a:gd name="T106" fmla="*/ 34 w 1533"/>
                  <a:gd name="T107" fmla="*/ 246 h 504"/>
                  <a:gd name="T108" fmla="*/ 78 w 1533"/>
                  <a:gd name="T109" fmla="*/ 162 h 504"/>
                  <a:gd name="T110" fmla="*/ 38 w 1533"/>
                  <a:gd name="T111" fmla="*/ 126 h 504"/>
                  <a:gd name="T112" fmla="*/ 30 w 1533"/>
                  <a:gd name="T113" fmla="*/ 114 h 504"/>
                  <a:gd name="T114" fmla="*/ 62 w 1533"/>
                  <a:gd name="T115" fmla="*/ 50 h 5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533"/>
                  <a:gd name="T175" fmla="*/ 0 h 504"/>
                  <a:gd name="T176" fmla="*/ 1533 w 1533"/>
                  <a:gd name="T177" fmla="*/ 504 h 5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533" h="504">
                    <a:moveTo>
                      <a:pt x="82" y="34"/>
                    </a:moveTo>
                    <a:cubicBezTo>
                      <a:pt x="95" y="38"/>
                      <a:pt x="104" y="53"/>
                      <a:pt x="118" y="54"/>
                    </a:cubicBezTo>
                    <a:cubicBezTo>
                      <a:pt x="172" y="57"/>
                      <a:pt x="249" y="49"/>
                      <a:pt x="298" y="82"/>
                    </a:cubicBezTo>
                    <a:cubicBezTo>
                      <a:pt x="326" y="64"/>
                      <a:pt x="290" y="72"/>
                      <a:pt x="318" y="54"/>
                    </a:cubicBezTo>
                    <a:cubicBezTo>
                      <a:pt x="322" y="55"/>
                      <a:pt x="327" y="55"/>
                      <a:pt x="330" y="58"/>
                    </a:cubicBezTo>
                    <a:cubicBezTo>
                      <a:pt x="334" y="61"/>
                      <a:pt x="334" y="73"/>
                      <a:pt x="338" y="70"/>
                    </a:cubicBezTo>
                    <a:cubicBezTo>
                      <a:pt x="345" y="65"/>
                      <a:pt x="346" y="46"/>
                      <a:pt x="346" y="46"/>
                    </a:cubicBezTo>
                    <a:cubicBezTo>
                      <a:pt x="354" y="47"/>
                      <a:pt x="362" y="51"/>
                      <a:pt x="370" y="50"/>
                    </a:cubicBezTo>
                    <a:cubicBezTo>
                      <a:pt x="375" y="49"/>
                      <a:pt x="377" y="43"/>
                      <a:pt x="382" y="42"/>
                    </a:cubicBezTo>
                    <a:cubicBezTo>
                      <a:pt x="391" y="41"/>
                      <a:pt x="402" y="49"/>
                      <a:pt x="410" y="50"/>
                    </a:cubicBezTo>
                    <a:cubicBezTo>
                      <a:pt x="430" y="52"/>
                      <a:pt x="450" y="53"/>
                      <a:pt x="470" y="54"/>
                    </a:cubicBezTo>
                    <a:cubicBezTo>
                      <a:pt x="502" y="65"/>
                      <a:pt x="486" y="61"/>
                      <a:pt x="518" y="66"/>
                    </a:cubicBezTo>
                    <a:cubicBezTo>
                      <a:pt x="539" y="87"/>
                      <a:pt x="547" y="79"/>
                      <a:pt x="574" y="74"/>
                    </a:cubicBezTo>
                    <a:cubicBezTo>
                      <a:pt x="591" y="80"/>
                      <a:pt x="594" y="71"/>
                      <a:pt x="610" y="82"/>
                    </a:cubicBezTo>
                    <a:cubicBezTo>
                      <a:pt x="597" y="42"/>
                      <a:pt x="617" y="54"/>
                      <a:pt x="642" y="62"/>
                    </a:cubicBezTo>
                    <a:cubicBezTo>
                      <a:pt x="654" y="58"/>
                      <a:pt x="668" y="62"/>
                      <a:pt x="678" y="54"/>
                    </a:cubicBezTo>
                    <a:cubicBezTo>
                      <a:pt x="690" y="44"/>
                      <a:pt x="653" y="31"/>
                      <a:pt x="650" y="30"/>
                    </a:cubicBezTo>
                    <a:cubicBezTo>
                      <a:pt x="641" y="16"/>
                      <a:pt x="630" y="9"/>
                      <a:pt x="650" y="2"/>
                    </a:cubicBezTo>
                    <a:cubicBezTo>
                      <a:pt x="658" y="7"/>
                      <a:pt x="666" y="13"/>
                      <a:pt x="674" y="18"/>
                    </a:cubicBezTo>
                    <a:cubicBezTo>
                      <a:pt x="678" y="21"/>
                      <a:pt x="686" y="26"/>
                      <a:pt x="686" y="26"/>
                    </a:cubicBezTo>
                    <a:cubicBezTo>
                      <a:pt x="694" y="38"/>
                      <a:pt x="718" y="54"/>
                      <a:pt x="718" y="54"/>
                    </a:cubicBezTo>
                    <a:cubicBezTo>
                      <a:pt x="712" y="36"/>
                      <a:pt x="699" y="35"/>
                      <a:pt x="718" y="22"/>
                    </a:cubicBezTo>
                    <a:cubicBezTo>
                      <a:pt x="736" y="28"/>
                      <a:pt x="737" y="38"/>
                      <a:pt x="754" y="26"/>
                    </a:cubicBezTo>
                    <a:cubicBezTo>
                      <a:pt x="758" y="27"/>
                      <a:pt x="763" y="27"/>
                      <a:pt x="766" y="30"/>
                    </a:cubicBezTo>
                    <a:cubicBezTo>
                      <a:pt x="770" y="33"/>
                      <a:pt x="770" y="39"/>
                      <a:pt x="774" y="42"/>
                    </a:cubicBezTo>
                    <a:cubicBezTo>
                      <a:pt x="781" y="46"/>
                      <a:pt x="798" y="50"/>
                      <a:pt x="798" y="50"/>
                    </a:cubicBezTo>
                    <a:cubicBezTo>
                      <a:pt x="793" y="34"/>
                      <a:pt x="790" y="27"/>
                      <a:pt x="774" y="22"/>
                    </a:cubicBezTo>
                    <a:cubicBezTo>
                      <a:pt x="781" y="0"/>
                      <a:pt x="797" y="12"/>
                      <a:pt x="814" y="18"/>
                    </a:cubicBezTo>
                    <a:cubicBezTo>
                      <a:pt x="825" y="35"/>
                      <a:pt x="842" y="35"/>
                      <a:pt x="858" y="46"/>
                    </a:cubicBezTo>
                    <a:cubicBezTo>
                      <a:pt x="861" y="54"/>
                      <a:pt x="874" y="73"/>
                      <a:pt x="866" y="70"/>
                    </a:cubicBezTo>
                    <a:cubicBezTo>
                      <a:pt x="853" y="66"/>
                      <a:pt x="843" y="58"/>
                      <a:pt x="830" y="54"/>
                    </a:cubicBezTo>
                    <a:cubicBezTo>
                      <a:pt x="804" y="63"/>
                      <a:pt x="825" y="69"/>
                      <a:pt x="838" y="78"/>
                    </a:cubicBezTo>
                    <a:cubicBezTo>
                      <a:pt x="841" y="82"/>
                      <a:pt x="845" y="85"/>
                      <a:pt x="846" y="90"/>
                    </a:cubicBezTo>
                    <a:cubicBezTo>
                      <a:pt x="850" y="125"/>
                      <a:pt x="816" y="102"/>
                      <a:pt x="798" y="98"/>
                    </a:cubicBezTo>
                    <a:cubicBezTo>
                      <a:pt x="770" y="107"/>
                      <a:pt x="777" y="98"/>
                      <a:pt x="770" y="118"/>
                    </a:cubicBezTo>
                    <a:cubicBezTo>
                      <a:pt x="793" y="126"/>
                      <a:pt x="815" y="128"/>
                      <a:pt x="838" y="134"/>
                    </a:cubicBezTo>
                    <a:cubicBezTo>
                      <a:pt x="839" y="138"/>
                      <a:pt x="842" y="142"/>
                      <a:pt x="842" y="146"/>
                    </a:cubicBezTo>
                    <a:cubicBezTo>
                      <a:pt x="841" y="154"/>
                      <a:pt x="834" y="170"/>
                      <a:pt x="834" y="170"/>
                    </a:cubicBezTo>
                    <a:cubicBezTo>
                      <a:pt x="844" y="199"/>
                      <a:pt x="835" y="189"/>
                      <a:pt x="854" y="202"/>
                    </a:cubicBezTo>
                    <a:cubicBezTo>
                      <a:pt x="867" y="222"/>
                      <a:pt x="885" y="211"/>
                      <a:pt x="902" y="226"/>
                    </a:cubicBezTo>
                    <a:cubicBezTo>
                      <a:pt x="906" y="230"/>
                      <a:pt x="909" y="235"/>
                      <a:pt x="914" y="238"/>
                    </a:cubicBezTo>
                    <a:cubicBezTo>
                      <a:pt x="921" y="242"/>
                      <a:pt x="938" y="246"/>
                      <a:pt x="938" y="246"/>
                    </a:cubicBezTo>
                    <a:cubicBezTo>
                      <a:pt x="954" y="241"/>
                      <a:pt x="966" y="237"/>
                      <a:pt x="982" y="242"/>
                    </a:cubicBezTo>
                    <a:cubicBezTo>
                      <a:pt x="983" y="246"/>
                      <a:pt x="982" y="253"/>
                      <a:pt x="986" y="254"/>
                    </a:cubicBezTo>
                    <a:cubicBezTo>
                      <a:pt x="1009" y="262"/>
                      <a:pt x="1043" y="261"/>
                      <a:pt x="1070" y="270"/>
                    </a:cubicBezTo>
                    <a:cubicBezTo>
                      <a:pt x="1074" y="283"/>
                      <a:pt x="1098" y="298"/>
                      <a:pt x="1098" y="298"/>
                    </a:cubicBezTo>
                    <a:cubicBezTo>
                      <a:pt x="1108" y="328"/>
                      <a:pt x="1093" y="297"/>
                      <a:pt x="1114" y="302"/>
                    </a:cubicBezTo>
                    <a:cubicBezTo>
                      <a:pt x="1123" y="304"/>
                      <a:pt x="1120" y="320"/>
                      <a:pt x="1126" y="326"/>
                    </a:cubicBezTo>
                    <a:cubicBezTo>
                      <a:pt x="1134" y="334"/>
                      <a:pt x="1140" y="335"/>
                      <a:pt x="1150" y="338"/>
                    </a:cubicBezTo>
                    <a:cubicBezTo>
                      <a:pt x="1157" y="318"/>
                      <a:pt x="1150" y="302"/>
                      <a:pt x="1134" y="290"/>
                    </a:cubicBezTo>
                    <a:cubicBezTo>
                      <a:pt x="1126" y="284"/>
                      <a:pt x="1110" y="274"/>
                      <a:pt x="1110" y="274"/>
                    </a:cubicBezTo>
                    <a:cubicBezTo>
                      <a:pt x="1099" y="257"/>
                      <a:pt x="1111" y="231"/>
                      <a:pt x="1098" y="218"/>
                    </a:cubicBezTo>
                    <a:cubicBezTo>
                      <a:pt x="1091" y="211"/>
                      <a:pt x="1082" y="207"/>
                      <a:pt x="1074" y="202"/>
                    </a:cubicBezTo>
                    <a:cubicBezTo>
                      <a:pt x="1067" y="197"/>
                      <a:pt x="1050" y="194"/>
                      <a:pt x="1050" y="194"/>
                    </a:cubicBezTo>
                    <a:cubicBezTo>
                      <a:pt x="1026" y="202"/>
                      <a:pt x="1043" y="201"/>
                      <a:pt x="1034" y="166"/>
                    </a:cubicBezTo>
                    <a:cubicBezTo>
                      <a:pt x="1031" y="155"/>
                      <a:pt x="1022" y="152"/>
                      <a:pt x="1014" y="146"/>
                    </a:cubicBezTo>
                    <a:cubicBezTo>
                      <a:pt x="1013" y="142"/>
                      <a:pt x="1013" y="137"/>
                      <a:pt x="1010" y="134"/>
                    </a:cubicBezTo>
                    <a:cubicBezTo>
                      <a:pt x="997" y="124"/>
                      <a:pt x="983" y="138"/>
                      <a:pt x="1006" y="122"/>
                    </a:cubicBezTo>
                    <a:cubicBezTo>
                      <a:pt x="1012" y="123"/>
                      <a:pt x="1031" y="126"/>
                      <a:pt x="1038" y="130"/>
                    </a:cubicBezTo>
                    <a:cubicBezTo>
                      <a:pt x="1046" y="135"/>
                      <a:pt x="1062" y="146"/>
                      <a:pt x="1062" y="146"/>
                    </a:cubicBezTo>
                    <a:cubicBezTo>
                      <a:pt x="1108" y="131"/>
                      <a:pt x="1096" y="148"/>
                      <a:pt x="1114" y="170"/>
                    </a:cubicBezTo>
                    <a:cubicBezTo>
                      <a:pt x="1122" y="180"/>
                      <a:pt x="1150" y="186"/>
                      <a:pt x="1150" y="186"/>
                    </a:cubicBezTo>
                    <a:cubicBezTo>
                      <a:pt x="1161" y="169"/>
                      <a:pt x="1157" y="166"/>
                      <a:pt x="1146" y="150"/>
                    </a:cubicBezTo>
                    <a:cubicBezTo>
                      <a:pt x="1168" y="143"/>
                      <a:pt x="1163" y="153"/>
                      <a:pt x="1174" y="166"/>
                    </a:cubicBezTo>
                    <a:cubicBezTo>
                      <a:pt x="1182" y="176"/>
                      <a:pt x="1195" y="176"/>
                      <a:pt x="1206" y="178"/>
                    </a:cubicBezTo>
                    <a:cubicBezTo>
                      <a:pt x="1214" y="183"/>
                      <a:pt x="1218" y="193"/>
                      <a:pt x="1226" y="198"/>
                    </a:cubicBezTo>
                    <a:cubicBezTo>
                      <a:pt x="1232" y="202"/>
                      <a:pt x="1257" y="208"/>
                      <a:pt x="1266" y="210"/>
                    </a:cubicBezTo>
                    <a:cubicBezTo>
                      <a:pt x="1279" y="229"/>
                      <a:pt x="1269" y="220"/>
                      <a:pt x="1298" y="230"/>
                    </a:cubicBezTo>
                    <a:cubicBezTo>
                      <a:pt x="1306" y="233"/>
                      <a:pt x="1322" y="238"/>
                      <a:pt x="1322" y="238"/>
                    </a:cubicBezTo>
                    <a:cubicBezTo>
                      <a:pt x="1330" y="261"/>
                      <a:pt x="1350" y="251"/>
                      <a:pt x="1370" y="258"/>
                    </a:cubicBezTo>
                    <a:cubicBezTo>
                      <a:pt x="1403" y="291"/>
                      <a:pt x="1381" y="292"/>
                      <a:pt x="1426" y="298"/>
                    </a:cubicBezTo>
                    <a:cubicBezTo>
                      <a:pt x="1448" y="313"/>
                      <a:pt x="1433" y="326"/>
                      <a:pt x="1458" y="334"/>
                    </a:cubicBezTo>
                    <a:cubicBezTo>
                      <a:pt x="1462" y="333"/>
                      <a:pt x="1466" y="330"/>
                      <a:pt x="1470" y="330"/>
                    </a:cubicBezTo>
                    <a:cubicBezTo>
                      <a:pt x="1478" y="331"/>
                      <a:pt x="1494" y="338"/>
                      <a:pt x="1494" y="338"/>
                    </a:cubicBezTo>
                    <a:cubicBezTo>
                      <a:pt x="1503" y="352"/>
                      <a:pt x="1510" y="357"/>
                      <a:pt x="1526" y="362"/>
                    </a:cubicBezTo>
                    <a:cubicBezTo>
                      <a:pt x="1533" y="384"/>
                      <a:pt x="1519" y="382"/>
                      <a:pt x="1502" y="378"/>
                    </a:cubicBezTo>
                    <a:cubicBezTo>
                      <a:pt x="1474" y="360"/>
                      <a:pt x="1487" y="359"/>
                      <a:pt x="1466" y="366"/>
                    </a:cubicBezTo>
                    <a:cubicBezTo>
                      <a:pt x="1415" y="356"/>
                      <a:pt x="1434" y="311"/>
                      <a:pt x="1394" y="298"/>
                    </a:cubicBezTo>
                    <a:cubicBezTo>
                      <a:pt x="1379" y="344"/>
                      <a:pt x="1398" y="325"/>
                      <a:pt x="1318" y="330"/>
                    </a:cubicBezTo>
                    <a:cubicBezTo>
                      <a:pt x="1310" y="353"/>
                      <a:pt x="1328" y="377"/>
                      <a:pt x="1302" y="394"/>
                    </a:cubicBezTo>
                    <a:cubicBezTo>
                      <a:pt x="1295" y="414"/>
                      <a:pt x="1310" y="415"/>
                      <a:pt x="1318" y="398"/>
                    </a:cubicBezTo>
                    <a:cubicBezTo>
                      <a:pt x="1325" y="383"/>
                      <a:pt x="1324" y="368"/>
                      <a:pt x="1334" y="354"/>
                    </a:cubicBezTo>
                    <a:cubicBezTo>
                      <a:pt x="1337" y="354"/>
                      <a:pt x="1399" y="362"/>
                      <a:pt x="1362" y="374"/>
                    </a:cubicBezTo>
                    <a:cubicBezTo>
                      <a:pt x="1379" y="385"/>
                      <a:pt x="1385" y="403"/>
                      <a:pt x="1402" y="414"/>
                    </a:cubicBezTo>
                    <a:cubicBezTo>
                      <a:pt x="1433" y="404"/>
                      <a:pt x="1411" y="396"/>
                      <a:pt x="1450" y="402"/>
                    </a:cubicBezTo>
                    <a:cubicBezTo>
                      <a:pt x="1456" y="419"/>
                      <a:pt x="1452" y="424"/>
                      <a:pt x="1442" y="438"/>
                    </a:cubicBezTo>
                    <a:cubicBezTo>
                      <a:pt x="1439" y="457"/>
                      <a:pt x="1441" y="478"/>
                      <a:pt x="1418" y="470"/>
                    </a:cubicBezTo>
                    <a:cubicBezTo>
                      <a:pt x="1417" y="459"/>
                      <a:pt x="1419" y="447"/>
                      <a:pt x="1414" y="438"/>
                    </a:cubicBezTo>
                    <a:cubicBezTo>
                      <a:pt x="1412" y="434"/>
                      <a:pt x="1406" y="442"/>
                      <a:pt x="1402" y="442"/>
                    </a:cubicBezTo>
                    <a:cubicBezTo>
                      <a:pt x="1398" y="442"/>
                      <a:pt x="1394" y="440"/>
                      <a:pt x="1390" y="438"/>
                    </a:cubicBezTo>
                    <a:cubicBezTo>
                      <a:pt x="1382" y="433"/>
                      <a:pt x="1366" y="422"/>
                      <a:pt x="1366" y="422"/>
                    </a:cubicBezTo>
                    <a:cubicBezTo>
                      <a:pt x="1345" y="427"/>
                      <a:pt x="1333" y="442"/>
                      <a:pt x="1314" y="454"/>
                    </a:cubicBezTo>
                    <a:cubicBezTo>
                      <a:pt x="1303" y="461"/>
                      <a:pt x="1286" y="462"/>
                      <a:pt x="1274" y="466"/>
                    </a:cubicBezTo>
                    <a:cubicBezTo>
                      <a:pt x="1262" y="485"/>
                      <a:pt x="1273" y="484"/>
                      <a:pt x="1290" y="490"/>
                    </a:cubicBezTo>
                    <a:cubicBezTo>
                      <a:pt x="1273" y="501"/>
                      <a:pt x="1271" y="491"/>
                      <a:pt x="1254" y="502"/>
                    </a:cubicBezTo>
                    <a:cubicBezTo>
                      <a:pt x="1245" y="501"/>
                      <a:pt x="1234" y="504"/>
                      <a:pt x="1226" y="498"/>
                    </a:cubicBezTo>
                    <a:cubicBezTo>
                      <a:pt x="1222" y="495"/>
                      <a:pt x="1236" y="495"/>
                      <a:pt x="1238" y="490"/>
                    </a:cubicBezTo>
                    <a:cubicBezTo>
                      <a:pt x="1244" y="473"/>
                      <a:pt x="1196" y="435"/>
                      <a:pt x="1230" y="458"/>
                    </a:cubicBezTo>
                    <a:cubicBezTo>
                      <a:pt x="1249" y="486"/>
                      <a:pt x="1249" y="450"/>
                      <a:pt x="1226" y="442"/>
                    </a:cubicBezTo>
                    <a:cubicBezTo>
                      <a:pt x="1223" y="433"/>
                      <a:pt x="1224" y="424"/>
                      <a:pt x="1210" y="426"/>
                    </a:cubicBezTo>
                    <a:cubicBezTo>
                      <a:pt x="1202" y="427"/>
                      <a:pt x="1186" y="434"/>
                      <a:pt x="1186" y="434"/>
                    </a:cubicBezTo>
                    <a:cubicBezTo>
                      <a:pt x="1178" y="457"/>
                      <a:pt x="1187" y="442"/>
                      <a:pt x="1174" y="434"/>
                    </a:cubicBezTo>
                    <a:cubicBezTo>
                      <a:pt x="1169" y="431"/>
                      <a:pt x="1163" y="431"/>
                      <a:pt x="1158" y="430"/>
                    </a:cubicBezTo>
                    <a:cubicBezTo>
                      <a:pt x="1149" y="404"/>
                      <a:pt x="1123" y="394"/>
                      <a:pt x="1098" y="386"/>
                    </a:cubicBezTo>
                    <a:cubicBezTo>
                      <a:pt x="1079" y="391"/>
                      <a:pt x="1078" y="399"/>
                      <a:pt x="1062" y="410"/>
                    </a:cubicBezTo>
                    <a:cubicBezTo>
                      <a:pt x="1030" y="399"/>
                      <a:pt x="1046" y="403"/>
                      <a:pt x="1014" y="398"/>
                    </a:cubicBezTo>
                    <a:cubicBezTo>
                      <a:pt x="1006" y="399"/>
                      <a:pt x="998" y="403"/>
                      <a:pt x="990" y="402"/>
                    </a:cubicBezTo>
                    <a:cubicBezTo>
                      <a:pt x="962" y="399"/>
                      <a:pt x="966" y="350"/>
                      <a:pt x="950" y="334"/>
                    </a:cubicBezTo>
                    <a:cubicBezTo>
                      <a:pt x="936" y="320"/>
                      <a:pt x="929" y="319"/>
                      <a:pt x="914" y="314"/>
                    </a:cubicBezTo>
                    <a:cubicBezTo>
                      <a:pt x="889" y="322"/>
                      <a:pt x="910" y="334"/>
                      <a:pt x="886" y="326"/>
                    </a:cubicBezTo>
                    <a:cubicBezTo>
                      <a:pt x="869" y="300"/>
                      <a:pt x="843" y="290"/>
                      <a:pt x="818" y="274"/>
                    </a:cubicBezTo>
                    <a:cubicBezTo>
                      <a:pt x="824" y="256"/>
                      <a:pt x="820" y="245"/>
                      <a:pt x="810" y="230"/>
                    </a:cubicBezTo>
                    <a:cubicBezTo>
                      <a:pt x="778" y="241"/>
                      <a:pt x="823" y="222"/>
                      <a:pt x="794" y="258"/>
                    </a:cubicBezTo>
                    <a:cubicBezTo>
                      <a:pt x="788" y="265"/>
                      <a:pt x="778" y="250"/>
                      <a:pt x="770" y="246"/>
                    </a:cubicBezTo>
                    <a:cubicBezTo>
                      <a:pt x="762" y="243"/>
                      <a:pt x="746" y="238"/>
                      <a:pt x="746" y="238"/>
                    </a:cubicBezTo>
                    <a:cubicBezTo>
                      <a:pt x="742" y="212"/>
                      <a:pt x="742" y="210"/>
                      <a:pt x="718" y="202"/>
                    </a:cubicBezTo>
                    <a:cubicBezTo>
                      <a:pt x="698" y="206"/>
                      <a:pt x="689" y="206"/>
                      <a:pt x="682" y="226"/>
                    </a:cubicBezTo>
                    <a:cubicBezTo>
                      <a:pt x="664" y="220"/>
                      <a:pt x="651" y="212"/>
                      <a:pt x="634" y="206"/>
                    </a:cubicBezTo>
                    <a:cubicBezTo>
                      <a:pt x="640" y="189"/>
                      <a:pt x="644" y="171"/>
                      <a:pt x="650" y="154"/>
                    </a:cubicBezTo>
                    <a:cubicBezTo>
                      <a:pt x="632" y="148"/>
                      <a:pt x="628" y="151"/>
                      <a:pt x="618" y="166"/>
                    </a:cubicBezTo>
                    <a:cubicBezTo>
                      <a:pt x="610" y="163"/>
                      <a:pt x="602" y="161"/>
                      <a:pt x="594" y="158"/>
                    </a:cubicBezTo>
                    <a:cubicBezTo>
                      <a:pt x="590" y="157"/>
                      <a:pt x="582" y="154"/>
                      <a:pt x="582" y="154"/>
                    </a:cubicBezTo>
                    <a:cubicBezTo>
                      <a:pt x="591" y="191"/>
                      <a:pt x="578" y="153"/>
                      <a:pt x="598" y="178"/>
                    </a:cubicBezTo>
                    <a:cubicBezTo>
                      <a:pt x="601" y="181"/>
                      <a:pt x="606" y="189"/>
                      <a:pt x="602" y="190"/>
                    </a:cubicBezTo>
                    <a:cubicBezTo>
                      <a:pt x="591" y="192"/>
                      <a:pt x="570" y="182"/>
                      <a:pt x="570" y="182"/>
                    </a:cubicBezTo>
                    <a:cubicBezTo>
                      <a:pt x="553" y="171"/>
                      <a:pt x="538" y="165"/>
                      <a:pt x="522" y="154"/>
                    </a:cubicBezTo>
                    <a:cubicBezTo>
                      <a:pt x="506" y="131"/>
                      <a:pt x="487" y="137"/>
                      <a:pt x="522" y="114"/>
                    </a:cubicBezTo>
                    <a:cubicBezTo>
                      <a:pt x="521" y="109"/>
                      <a:pt x="522" y="101"/>
                      <a:pt x="518" y="98"/>
                    </a:cubicBezTo>
                    <a:cubicBezTo>
                      <a:pt x="515" y="95"/>
                      <a:pt x="510" y="104"/>
                      <a:pt x="506" y="102"/>
                    </a:cubicBezTo>
                    <a:cubicBezTo>
                      <a:pt x="502" y="100"/>
                      <a:pt x="505" y="93"/>
                      <a:pt x="502" y="90"/>
                    </a:cubicBezTo>
                    <a:cubicBezTo>
                      <a:pt x="499" y="87"/>
                      <a:pt x="494" y="87"/>
                      <a:pt x="490" y="86"/>
                    </a:cubicBezTo>
                    <a:cubicBezTo>
                      <a:pt x="482" y="89"/>
                      <a:pt x="474" y="91"/>
                      <a:pt x="466" y="94"/>
                    </a:cubicBezTo>
                    <a:cubicBezTo>
                      <a:pt x="462" y="95"/>
                      <a:pt x="454" y="98"/>
                      <a:pt x="454" y="98"/>
                    </a:cubicBezTo>
                    <a:cubicBezTo>
                      <a:pt x="461" y="118"/>
                      <a:pt x="454" y="118"/>
                      <a:pt x="442" y="134"/>
                    </a:cubicBezTo>
                    <a:cubicBezTo>
                      <a:pt x="436" y="142"/>
                      <a:pt x="426" y="158"/>
                      <a:pt x="426" y="158"/>
                    </a:cubicBezTo>
                    <a:cubicBezTo>
                      <a:pt x="419" y="188"/>
                      <a:pt x="441" y="225"/>
                      <a:pt x="410" y="246"/>
                    </a:cubicBezTo>
                    <a:cubicBezTo>
                      <a:pt x="409" y="250"/>
                      <a:pt x="410" y="256"/>
                      <a:pt x="406" y="258"/>
                    </a:cubicBezTo>
                    <a:cubicBezTo>
                      <a:pt x="398" y="262"/>
                      <a:pt x="385" y="244"/>
                      <a:pt x="382" y="242"/>
                    </a:cubicBezTo>
                    <a:cubicBezTo>
                      <a:pt x="371" y="236"/>
                      <a:pt x="351" y="233"/>
                      <a:pt x="338" y="230"/>
                    </a:cubicBezTo>
                    <a:cubicBezTo>
                      <a:pt x="330" y="231"/>
                      <a:pt x="322" y="231"/>
                      <a:pt x="314" y="234"/>
                    </a:cubicBezTo>
                    <a:cubicBezTo>
                      <a:pt x="309" y="236"/>
                      <a:pt x="307" y="243"/>
                      <a:pt x="302" y="242"/>
                    </a:cubicBezTo>
                    <a:cubicBezTo>
                      <a:pt x="298" y="241"/>
                      <a:pt x="301" y="233"/>
                      <a:pt x="298" y="230"/>
                    </a:cubicBezTo>
                    <a:cubicBezTo>
                      <a:pt x="292" y="223"/>
                      <a:pt x="282" y="221"/>
                      <a:pt x="274" y="218"/>
                    </a:cubicBezTo>
                    <a:cubicBezTo>
                      <a:pt x="262" y="237"/>
                      <a:pt x="261" y="246"/>
                      <a:pt x="238" y="254"/>
                    </a:cubicBezTo>
                    <a:cubicBezTo>
                      <a:pt x="230" y="229"/>
                      <a:pt x="250" y="241"/>
                      <a:pt x="234" y="218"/>
                    </a:cubicBezTo>
                    <a:cubicBezTo>
                      <a:pt x="220" y="227"/>
                      <a:pt x="211" y="234"/>
                      <a:pt x="206" y="250"/>
                    </a:cubicBezTo>
                    <a:cubicBezTo>
                      <a:pt x="212" y="274"/>
                      <a:pt x="208" y="277"/>
                      <a:pt x="234" y="282"/>
                    </a:cubicBezTo>
                    <a:cubicBezTo>
                      <a:pt x="236" y="289"/>
                      <a:pt x="245" y="302"/>
                      <a:pt x="226" y="302"/>
                    </a:cubicBezTo>
                    <a:cubicBezTo>
                      <a:pt x="218" y="302"/>
                      <a:pt x="202" y="294"/>
                      <a:pt x="202" y="294"/>
                    </a:cubicBezTo>
                    <a:cubicBezTo>
                      <a:pt x="184" y="321"/>
                      <a:pt x="148" y="329"/>
                      <a:pt x="122" y="346"/>
                    </a:cubicBezTo>
                    <a:cubicBezTo>
                      <a:pt x="116" y="364"/>
                      <a:pt x="99" y="371"/>
                      <a:pt x="82" y="378"/>
                    </a:cubicBezTo>
                    <a:cubicBezTo>
                      <a:pt x="74" y="381"/>
                      <a:pt x="58" y="386"/>
                      <a:pt x="58" y="386"/>
                    </a:cubicBezTo>
                    <a:cubicBezTo>
                      <a:pt x="26" y="375"/>
                      <a:pt x="82" y="375"/>
                      <a:pt x="86" y="374"/>
                    </a:cubicBezTo>
                    <a:cubicBezTo>
                      <a:pt x="96" y="360"/>
                      <a:pt x="104" y="359"/>
                      <a:pt x="118" y="350"/>
                    </a:cubicBezTo>
                    <a:cubicBezTo>
                      <a:pt x="132" y="329"/>
                      <a:pt x="145" y="318"/>
                      <a:pt x="170" y="314"/>
                    </a:cubicBezTo>
                    <a:cubicBezTo>
                      <a:pt x="172" y="309"/>
                      <a:pt x="178" y="290"/>
                      <a:pt x="178" y="286"/>
                    </a:cubicBezTo>
                    <a:cubicBezTo>
                      <a:pt x="177" y="278"/>
                      <a:pt x="170" y="262"/>
                      <a:pt x="170" y="262"/>
                    </a:cubicBezTo>
                    <a:cubicBezTo>
                      <a:pt x="146" y="265"/>
                      <a:pt x="134" y="263"/>
                      <a:pt x="126" y="286"/>
                    </a:cubicBezTo>
                    <a:cubicBezTo>
                      <a:pt x="92" y="275"/>
                      <a:pt x="141" y="296"/>
                      <a:pt x="118" y="258"/>
                    </a:cubicBezTo>
                    <a:cubicBezTo>
                      <a:pt x="114" y="251"/>
                      <a:pt x="102" y="253"/>
                      <a:pt x="94" y="250"/>
                    </a:cubicBezTo>
                    <a:cubicBezTo>
                      <a:pt x="90" y="249"/>
                      <a:pt x="82" y="246"/>
                      <a:pt x="82" y="246"/>
                    </a:cubicBezTo>
                    <a:cubicBezTo>
                      <a:pt x="65" y="258"/>
                      <a:pt x="54" y="250"/>
                      <a:pt x="34" y="246"/>
                    </a:cubicBezTo>
                    <a:cubicBezTo>
                      <a:pt x="66" y="235"/>
                      <a:pt x="90" y="253"/>
                      <a:pt x="62" y="210"/>
                    </a:cubicBezTo>
                    <a:cubicBezTo>
                      <a:pt x="68" y="192"/>
                      <a:pt x="76" y="191"/>
                      <a:pt x="94" y="186"/>
                    </a:cubicBezTo>
                    <a:cubicBezTo>
                      <a:pt x="92" y="175"/>
                      <a:pt x="95" y="160"/>
                      <a:pt x="78" y="162"/>
                    </a:cubicBezTo>
                    <a:cubicBezTo>
                      <a:pt x="70" y="163"/>
                      <a:pt x="54" y="170"/>
                      <a:pt x="54" y="170"/>
                    </a:cubicBezTo>
                    <a:cubicBezTo>
                      <a:pt x="41" y="166"/>
                      <a:pt x="18" y="150"/>
                      <a:pt x="18" y="150"/>
                    </a:cubicBezTo>
                    <a:cubicBezTo>
                      <a:pt x="12" y="131"/>
                      <a:pt x="22" y="131"/>
                      <a:pt x="38" y="126"/>
                    </a:cubicBezTo>
                    <a:cubicBezTo>
                      <a:pt x="46" y="129"/>
                      <a:pt x="54" y="131"/>
                      <a:pt x="62" y="134"/>
                    </a:cubicBezTo>
                    <a:cubicBezTo>
                      <a:pt x="70" y="137"/>
                      <a:pt x="86" y="126"/>
                      <a:pt x="86" y="126"/>
                    </a:cubicBezTo>
                    <a:cubicBezTo>
                      <a:pt x="69" y="109"/>
                      <a:pt x="56" y="117"/>
                      <a:pt x="30" y="114"/>
                    </a:cubicBezTo>
                    <a:cubicBezTo>
                      <a:pt x="17" y="110"/>
                      <a:pt x="0" y="99"/>
                      <a:pt x="14" y="82"/>
                    </a:cubicBezTo>
                    <a:cubicBezTo>
                      <a:pt x="20" y="75"/>
                      <a:pt x="31" y="76"/>
                      <a:pt x="38" y="70"/>
                    </a:cubicBezTo>
                    <a:cubicBezTo>
                      <a:pt x="69" y="44"/>
                      <a:pt x="32" y="70"/>
                      <a:pt x="62" y="50"/>
                    </a:cubicBezTo>
                    <a:cubicBezTo>
                      <a:pt x="72" y="34"/>
                      <a:pt x="65" y="40"/>
                      <a:pt x="82" y="34"/>
                    </a:cubicBezTo>
                    <a:close/>
                  </a:path>
                </a:pathLst>
              </a:custGeom>
              <a:solidFill>
                <a:srgbClr val="6600CC">
                  <a:alpha val="14902"/>
                </a:srgbClr>
              </a:solidFill>
              <a:ln w="9525">
                <a:noFill/>
                <a:round/>
                <a:headEnd/>
                <a:tailEnd/>
              </a:ln>
            </p:spPr>
            <p:txBody>
              <a:bodyPr wrap="none" anchor="ctr"/>
              <a:lstStyle/>
              <a:p>
                <a:endParaRPr lang="en-US"/>
              </a:p>
            </p:txBody>
          </p:sp>
          <p:sp>
            <p:nvSpPr>
              <p:cNvPr id="5203" name="Freeform 661"/>
              <p:cNvSpPr>
                <a:spLocks/>
              </p:cNvSpPr>
              <p:nvPr/>
            </p:nvSpPr>
            <p:spPr bwMode="gray">
              <a:xfrm>
                <a:off x="3696" y="804"/>
                <a:ext cx="602" cy="336"/>
              </a:xfrm>
              <a:custGeom>
                <a:avLst/>
                <a:gdLst>
                  <a:gd name="T0" fmla="*/ 312 w 602"/>
                  <a:gd name="T1" fmla="*/ 336 h 336"/>
                  <a:gd name="T2" fmla="*/ 200 w 602"/>
                  <a:gd name="T3" fmla="*/ 280 h 336"/>
                  <a:gd name="T4" fmla="*/ 192 w 602"/>
                  <a:gd name="T5" fmla="*/ 268 h 336"/>
                  <a:gd name="T6" fmla="*/ 196 w 602"/>
                  <a:gd name="T7" fmla="*/ 256 h 336"/>
                  <a:gd name="T8" fmla="*/ 176 w 602"/>
                  <a:gd name="T9" fmla="*/ 252 h 336"/>
                  <a:gd name="T10" fmla="*/ 140 w 602"/>
                  <a:gd name="T11" fmla="*/ 236 h 336"/>
                  <a:gd name="T12" fmla="*/ 128 w 602"/>
                  <a:gd name="T13" fmla="*/ 240 h 336"/>
                  <a:gd name="T14" fmla="*/ 148 w 602"/>
                  <a:gd name="T15" fmla="*/ 260 h 336"/>
                  <a:gd name="T16" fmla="*/ 132 w 602"/>
                  <a:gd name="T17" fmla="*/ 256 h 336"/>
                  <a:gd name="T18" fmla="*/ 124 w 602"/>
                  <a:gd name="T19" fmla="*/ 224 h 336"/>
                  <a:gd name="T20" fmla="*/ 100 w 602"/>
                  <a:gd name="T21" fmla="*/ 192 h 336"/>
                  <a:gd name="T22" fmla="*/ 8 w 602"/>
                  <a:gd name="T23" fmla="*/ 140 h 336"/>
                  <a:gd name="T24" fmla="*/ 20 w 602"/>
                  <a:gd name="T25" fmla="*/ 100 h 336"/>
                  <a:gd name="T26" fmla="*/ 32 w 602"/>
                  <a:gd name="T27" fmla="*/ 4 h 336"/>
                  <a:gd name="T28" fmla="*/ 80 w 602"/>
                  <a:gd name="T29" fmla="*/ 0 h 336"/>
                  <a:gd name="T30" fmla="*/ 100 w 602"/>
                  <a:gd name="T31" fmla="*/ 20 h 336"/>
                  <a:gd name="T32" fmla="*/ 124 w 602"/>
                  <a:gd name="T33" fmla="*/ 28 h 336"/>
                  <a:gd name="T34" fmla="*/ 136 w 602"/>
                  <a:gd name="T35" fmla="*/ 32 h 336"/>
                  <a:gd name="T36" fmla="*/ 188 w 602"/>
                  <a:gd name="T37" fmla="*/ 72 h 336"/>
                  <a:gd name="T38" fmla="*/ 184 w 602"/>
                  <a:gd name="T39" fmla="*/ 88 h 336"/>
                  <a:gd name="T40" fmla="*/ 220 w 602"/>
                  <a:gd name="T41" fmla="*/ 104 h 336"/>
                  <a:gd name="T42" fmla="*/ 292 w 602"/>
                  <a:gd name="T43" fmla="*/ 116 h 336"/>
                  <a:gd name="T44" fmla="*/ 308 w 602"/>
                  <a:gd name="T45" fmla="*/ 132 h 336"/>
                  <a:gd name="T46" fmla="*/ 344 w 602"/>
                  <a:gd name="T47" fmla="*/ 112 h 336"/>
                  <a:gd name="T48" fmla="*/ 380 w 602"/>
                  <a:gd name="T49" fmla="*/ 136 h 336"/>
                  <a:gd name="T50" fmla="*/ 404 w 602"/>
                  <a:gd name="T51" fmla="*/ 144 h 336"/>
                  <a:gd name="T52" fmla="*/ 436 w 602"/>
                  <a:gd name="T53" fmla="*/ 168 h 336"/>
                  <a:gd name="T54" fmla="*/ 472 w 602"/>
                  <a:gd name="T55" fmla="*/ 192 h 336"/>
                  <a:gd name="T56" fmla="*/ 492 w 602"/>
                  <a:gd name="T57" fmla="*/ 216 h 336"/>
                  <a:gd name="T58" fmla="*/ 552 w 602"/>
                  <a:gd name="T59" fmla="*/ 244 h 336"/>
                  <a:gd name="T60" fmla="*/ 536 w 602"/>
                  <a:gd name="T61" fmla="*/ 252 h 336"/>
                  <a:gd name="T62" fmla="*/ 504 w 602"/>
                  <a:gd name="T63" fmla="*/ 228 h 336"/>
                  <a:gd name="T64" fmla="*/ 492 w 602"/>
                  <a:gd name="T65" fmla="*/ 228 h 336"/>
                  <a:gd name="T66" fmla="*/ 516 w 602"/>
                  <a:gd name="T67" fmla="*/ 264 h 336"/>
                  <a:gd name="T68" fmla="*/ 584 w 602"/>
                  <a:gd name="T69" fmla="*/ 276 h 336"/>
                  <a:gd name="T70" fmla="*/ 596 w 602"/>
                  <a:gd name="T71" fmla="*/ 304 h 336"/>
                  <a:gd name="T72" fmla="*/ 548 w 602"/>
                  <a:gd name="T73" fmla="*/ 308 h 336"/>
                  <a:gd name="T74" fmla="*/ 312 w 602"/>
                  <a:gd name="T75" fmla="*/ 336 h 3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02"/>
                  <a:gd name="T115" fmla="*/ 0 h 336"/>
                  <a:gd name="T116" fmla="*/ 602 w 602"/>
                  <a:gd name="T117" fmla="*/ 336 h 3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02" h="336">
                    <a:moveTo>
                      <a:pt x="312" y="336"/>
                    </a:moveTo>
                    <a:cubicBezTo>
                      <a:pt x="279" y="314"/>
                      <a:pt x="238" y="290"/>
                      <a:pt x="200" y="280"/>
                    </a:cubicBezTo>
                    <a:cubicBezTo>
                      <a:pt x="197" y="276"/>
                      <a:pt x="193" y="273"/>
                      <a:pt x="192" y="268"/>
                    </a:cubicBezTo>
                    <a:cubicBezTo>
                      <a:pt x="191" y="264"/>
                      <a:pt x="199" y="259"/>
                      <a:pt x="196" y="256"/>
                    </a:cubicBezTo>
                    <a:cubicBezTo>
                      <a:pt x="191" y="251"/>
                      <a:pt x="183" y="254"/>
                      <a:pt x="176" y="252"/>
                    </a:cubicBezTo>
                    <a:cubicBezTo>
                      <a:pt x="152" y="245"/>
                      <a:pt x="157" y="247"/>
                      <a:pt x="140" y="236"/>
                    </a:cubicBezTo>
                    <a:cubicBezTo>
                      <a:pt x="136" y="237"/>
                      <a:pt x="128" y="236"/>
                      <a:pt x="128" y="240"/>
                    </a:cubicBezTo>
                    <a:cubicBezTo>
                      <a:pt x="128" y="240"/>
                      <a:pt x="153" y="255"/>
                      <a:pt x="148" y="260"/>
                    </a:cubicBezTo>
                    <a:cubicBezTo>
                      <a:pt x="144" y="264"/>
                      <a:pt x="137" y="257"/>
                      <a:pt x="132" y="256"/>
                    </a:cubicBezTo>
                    <a:cubicBezTo>
                      <a:pt x="117" y="241"/>
                      <a:pt x="102" y="238"/>
                      <a:pt x="124" y="224"/>
                    </a:cubicBezTo>
                    <a:cubicBezTo>
                      <a:pt x="119" y="203"/>
                      <a:pt x="122" y="197"/>
                      <a:pt x="100" y="192"/>
                    </a:cubicBezTo>
                    <a:cubicBezTo>
                      <a:pt x="76" y="155"/>
                      <a:pt x="41" y="162"/>
                      <a:pt x="8" y="140"/>
                    </a:cubicBezTo>
                    <a:cubicBezTo>
                      <a:pt x="18" y="111"/>
                      <a:pt x="14" y="124"/>
                      <a:pt x="20" y="100"/>
                    </a:cubicBezTo>
                    <a:cubicBezTo>
                      <a:pt x="14" y="68"/>
                      <a:pt x="0" y="25"/>
                      <a:pt x="32" y="4"/>
                    </a:cubicBezTo>
                    <a:cubicBezTo>
                      <a:pt x="49" y="10"/>
                      <a:pt x="62" y="3"/>
                      <a:pt x="80" y="0"/>
                    </a:cubicBezTo>
                    <a:cubicBezTo>
                      <a:pt x="89" y="28"/>
                      <a:pt x="80" y="27"/>
                      <a:pt x="100" y="20"/>
                    </a:cubicBezTo>
                    <a:cubicBezTo>
                      <a:pt x="108" y="23"/>
                      <a:pt x="116" y="25"/>
                      <a:pt x="124" y="28"/>
                    </a:cubicBezTo>
                    <a:cubicBezTo>
                      <a:pt x="128" y="29"/>
                      <a:pt x="136" y="32"/>
                      <a:pt x="136" y="32"/>
                    </a:cubicBezTo>
                    <a:cubicBezTo>
                      <a:pt x="143" y="53"/>
                      <a:pt x="167" y="65"/>
                      <a:pt x="188" y="72"/>
                    </a:cubicBezTo>
                    <a:cubicBezTo>
                      <a:pt x="187" y="77"/>
                      <a:pt x="182" y="83"/>
                      <a:pt x="184" y="88"/>
                    </a:cubicBezTo>
                    <a:cubicBezTo>
                      <a:pt x="188" y="100"/>
                      <a:pt x="220" y="104"/>
                      <a:pt x="220" y="104"/>
                    </a:cubicBezTo>
                    <a:cubicBezTo>
                      <a:pt x="243" y="89"/>
                      <a:pt x="271" y="102"/>
                      <a:pt x="292" y="116"/>
                    </a:cubicBezTo>
                    <a:cubicBezTo>
                      <a:pt x="296" y="127"/>
                      <a:pt x="294" y="132"/>
                      <a:pt x="308" y="132"/>
                    </a:cubicBezTo>
                    <a:cubicBezTo>
                      <a:pt x="322" y="132"/>
                      <a:pt x="344" y="112"/>
                      <a:pt x="344" y="112"/>
                    </a:cubicBezTo>
                    <a:cubicBezTo>
                      <a:pt x="356" y="120"/>
                      <a:pt x="368" y="128"/>
                      <a:pt x="380" y="136"/>
                    </a:cubicBezTo>
                    <a:cubicBezTo>
                      <a:pt x="387" y="141"/>
                      <a:pt x="404" y="144"/>
                      <a:pt x="404" y="144"/>
                    </a:cubicBezTo>
                    <a:cubicBezTo>
                      <a:pt x="410" y="162"/>
                      <a:pt x="418" y="163"/>
                      <a:pt x="436" y="168"/>
                    </a:cubicBezTo>
                    <a:cubicBezTo>
                      <a:pt x="449" y="177"/>
                      <a:pt x="457" y="187"/>
                      <a:pt x="472" y="192"/>
                    </a:cubicBezTo>
                    <a:cubicBezTo>
                      <a:pt x="479" y="199"/>
                      <a:pt x="484" y="209"/>
                      <a:pt x="492" y="216"/>
                    </a:cubicBezTo>
                    <a:cubicBezTo>
                      <a:pt x="503" y="225"/>
                      <a:pt x="538" y="239"/>
                      <a:pt x="552" y="244"/>
                    </a:cubicBezTo>
                    <a:cubicBezTo>
                      <a:pt x="570" y="271"/>
                      <a:pt x="548" y="260"/>
                      <a:pt x="536" y="252"/>
                    </a:cubicBezTo>
                    <a:cubicBezTo>
                      <a:pt x="526" y="238"/>
                      <a:pt x="518" y="237"/>
                      <a:pt x="504" y="228"/>
                    </a:cubicBezTo>
                    <a:cubicBezTo>
                      <a:pt x="503" y="225"/>
                      <a:pt x="497" y="197"/>
                      <a:pt x="492" y="228"/>
                    </a:cubicBezTo>
                    <a:cubicBezTo>
                      <a:pt x="491" y="237"/>
                      <a:pt x="510" y="260"/>
                      <a:pt x="516" y="264"/>
                    </a:cubicBezTo>
                    <a:cubicBezTo>
                      <a:pt x="533" y="275"/>
                      <a:pt x="568" y="275"/>
                      <a:pt x="584" y="276"/>
                    </a:cubicBezTo>
                    <a:cubicBezTo>
                      <a:pt x="601" y="282"/>
                      <a:pt x="602" y="287"/>
                      <a:pt x="596" y="304"/>
                    </a:cubicBezTo>
                    <a:cubicBezTo>
                      <a:pt x="579" y="298"/>
                      <a:pt x="566" y="308"/>
                      <a:pt x="548" y="308"/>
                    </a:cubicBezTo>
                    <a:lnTo>
                      <a:pt x="312" y="336"/>
                    </a:lnTo>
                    <a:close/>
                  </a:path>
                </a:pathLst>
              </a:custGeom>
              <a:solidFill>
                <a:schemeClr val="accent1">
                  <a:alpha val="14902"/>
                </a:schemeClr>
              </a:solidFill>
              <a:ln w="9525">
                <a:noFill/>
                <a:round/>
                <a:headEnd/>
                <a:tailEnd/>
              </a:ln>
            </p:spPr>
            <p:txBody>
              <a:bodyPr wrap="none" anchor="ctr"/>
              <a:lstStyle/>
              <a:p>
                <a:endParaRPr lang="en-US"/>
              </a:p>
            </p:txBody>
          </p:sp>
          <p:sp>
            <p:nvSpPr>
              <p:cNvPr id="5204" name="Freeform 662"/>
              <p:cNvSpPr>
                <a:spLocks/>
              </p:cNvSpPr>
              <p:nvPr/>
            </p:nvSpPr>
            <p:spPr bwMode="gray">
              <a:xfrm>
                <a:off x="3284" y="876"/>
                <a:ext cx="33" cy="25"/>
              </a:xfrm>
              <a:custGeom>
                <a:avLst/>
                <a:gdLst>
                  <a:gd name="T0" fmla="*/ 28 w 33"/>
                  <a:gd name="T1" fmla="*/ 20 h 25"/>
                  <a:gd name="T2" fmla="*/ 24 w 33"/>
                  <a:gd name="T3" fmla="*/ 0 h 25"/>
                  <a:gd name="T4" fmla="*/ 32 w 33"/>
                  <a:gd name="T5" fmla="*/ 12 h 25"/>
                  <a:gd name="T6" fmla="*/ 28 w 33"/>
                  <a:gd name="T7" fmla="*/ 24 h 25"/>
                  <a:gd name="T8" fmla="*/ 28 w 33"/>
                  <a:gd name="T9" fmla="*/ 20 h 25"/>
                  <a:gd name="T10" fmla="*/ 0 60000 65536"/>
                  <a:gd name="T11" fmla="*/ 0 60000 65536"/>
                  <a:gd name="T12" fmla="*/ 0 60000 65536"/>
                  <a:gd name="T13" fmla="*/ 0 60000 65536"/>
                  <a:gd name="T14" fmla="*/ 0 60000 65536"/>
                  <a:gd name="T15" fmla="*/ 0 w 33"/>
                  <a:gd name="T16" fmla="*/ 0 h 25"/>
                  <a:gd name="T17" fmla="*/ 33 w 33"/>
                  <a:gd name="T18" fmla="*/ 25 h 25"/>
                </a:gdLst>
                <a:ahLst/>
                <a:cxnLst>
                  <a:cxn ang="T10">
                    <a:pos x="T0" y="T1"/>
                  </a:cxn>
                  <a:cxn ang="T11">
                    <a:pos x="T2" y="T3"/>
                  </a:cxn>
                  <a:cxn ang="T12">
                    <a:pos x="T4" y="T5"/>
                  </a:cxn>
                  <a:cxn ang="T13">
                    <a:pos x="T6" y="T7"/>
                  </a:cxn>
                  <a:cxn ang="T14">
                    <a:pos x="T8" y="T9"/>
                  </a:cxn>
                </a:cxnLst>
                <a:rect l="T15" t="T16" r="T17" b="T18"/>
                <a:pathLst>
                  <a:path w="33" h="25">
                    <a:moveTo>
                      <a:pt x="28" y="20"/>
                    </a:moveTo>
                    <a:cubicBezTo>
                      <a:pt x="12" y="15"/>
                      <a:pt x="0" y="8"/>
                      <a:pt x="24" y="0"/>
                    </a:cubicBezTo>
                    <a:cubicBezTo>
                      <a:pt x="27" y="4"/>
                      <a:pt x="31" y="7"/>
                      <a:pt x="32" y="12"/>
                    </a:cubicBezTo>
                    <a:cubicBezTo>
                      <a:pt x="33" y="16"/>
                      <a:pt x="30" y="20"/>
                      <a:pt x="28" y="24"/>
                    </a:cubicBezTo>
                    <a:cubicBezTo>
                      <a:pt x="27" y="25"/>
                      <a:pt x="28" y="21"/>
                      <a:pt x="28" y="20"/>
                    </a:cubicBezTo>
                    <a:close/>
                  </a:path>
                </a:pathLst>
              </a:custGeom>
              <a:solidFill>
                <a:schemeClr val="accent1">
                  <a:alpha val="14902"/>
                </a:schemeClr>
              </a:solidFill>
              <a:ln w="9525">
                <a:noFill/>
                <a:round/>
                <a:headEnd/>
                <a:tailEnd/>
              </a:ln>
            </p:spPr>
            <p:txBody>
              <a:bodyPr wrap="none" anchor="ctr"/>
              <a:lstStyle/>
              <a:p>
                <a:endParaRPr lang="en-US"/>
              </a:p>
            </p:txBody>
          </p:sp>
          <p:sp>
            <p:nvSpPr>
              <p:cNvPr id="5205" name="Freeform 663"/>
              <p:cNvSpPr>
                <a:spLocks/>
              </p:cNvSpPr>
              <p:nvPr/>
            </p:nvSpPr>
            <p:spPr bwMode="gray">
              <a:xfrm>
                <a:off x="3130" y="740"/>
                <a:ext cx="50" cy="16"/>
              </a:xfrm>
              <a:custGeom>
                <a:avLst/>
                <a:gdLst>
                  <a:gd name="T0" fmla="*/ 34 w 50"/>
                  <a:gd name="T1" fmla="*/ 16 h 16"/>
                  <a:gd name="T2" fmla="*/ 42 w 50"/>
                  <a:gd name="T3" fmla="*/ 0 h 16"/>
                  <a:gd name="T4" fmla="*/ 34 w 50"/>
                  <a:gd name="T5" fmla="*/ 16 h 16"/>
                  <a:gd name="T6" fmla="*/ 0 60000 65536"/>
                  <a:gd name="T7" fmla="*/ 0 60000 65536"/>
                  <a:gd name="T8" fmla="*/ 0 60000 65536"/>
                  <a:gd name="T9" fmla="*/ 0 w 50"/>
                  <a:gd name="T10" fmla="*/ 0 h 16"/>
                  <a:gd name="T11" fmla="*/ 50 w 50"/>
                  <a:gd name="T12" fmla="*/ 16 h 16"/>
                </a:gdLst>
                <a:ahLst/>
                <a:cxnLst>
                  <a:cxn ang="T6">
                    <a:pos x="T0" y="T1"/>
                  </a:cxn>
                  <a:cxn ang="T7">
                    <a:pos x="T2" y="T3"/>
                  </a:cxn>
                  <a:cxn ang="T8">
                    <a:pos x="T4" y="T5"/>
                  </a:cxn>
                </a:cxnLst>
                <a:rect l="T9" t="T10" r="T11" b="T12"/>
                <a:pathLst>
                  <a:path w="50" h="16">
                    <a:moveTo>
                      <a:pt x="34" y="16"/>
                    </a:moveTo>
                    <a:cubicBezTo>
                      <a:pt x="0" y="8"/>
                      <a:pt x="27" y="5"/>
                      <a:pt x="42" y="0"/>
                    </a:cubicBezTo>
                    <a:cubicBezTo>
                      <a:pt x="47" y="16"/>
                      <a:pt x="50" y="11"/>
                      <a:pt x="34" y="16"/>
                    </a:cubicBezTo>
                    <a:close/>
                  </a:path>
                </a:pathLst>
              </a:custGeom>
              <a:solidFill>
                <a:schemeClr val="accent1">
                  <a:alpha val="14902"/>
                </a:schemeClr>
              </a:solidFill>
              <a:ln w="9525">
                <a:noFill/>
                <a:round/>
                <a:headEnd/>
                <a:tailEnd/>
              </a:ln>
            </p:spPr>
            <p:txBody>
              <a:bodyPr wrap="none" anchor="ctr"/>
              <a:lstStyle/>
              <a:p>
                <a:endParaRPr lang="en-US"/>
              </a:p>
            </p:txBody>
          </p:sp>
          <p:sp>
            <p:nvSpPr>
              <p:cNvPr id="5206" name="Freeform 664"/>
              <p:cNvSpPr>
                <a:spLocks/>
              </p:cNvSpPr>
              <p:nvPr/>
            </p:nvSpPr>
            <p:spPr bwMode="gray">
              <a:xfrm>
                <a:off x="3115" y="1057"/>
                <a:ext cx="38" cy="38"/>
              </a:xfrm>
              <a:custGeom>
                <a:avLst/>
                <a:gdLst>
                  <a:gd name="T0" fmla="*/ 21 w 38"/>
                  <a:gd name="T1" fmla="*/ 23 h 38"/>
                  <a:gd name="T2" fmla="*/ 29 w 38"/>
                  <a:gd name="T3" fmla="*/ 7 h 38"/>
                  <a:gd name="T4" fmla="*/ 37 w 38"/>
                  <a:gd name="T5" fmla="*/ 19 h 38"/>
                  <a:gd name="T6" fmla="*/ 21 w 38"/>
                  <a:gd name="T7" fmla="*/ 23 h 38"/>
                  <a:gd name="T8" fmla="*/ 0 60000 65536"/>
                  <a:gd name="T9" fmla="*/ 0 60000 65536"/>
                  <a:gd name="T10" fmla="*/ 0 60000 65536"/>
                  <a:gd name="T11" fmla="*/ 0 60000 65536"/>
                  <a:gd name="T12" fmla="*/ 0 w 38"/>
                  <a:gd name="T13" fmla="*/ 0 h 38"/>
                  <a:gd name="T14" fmla="*/ 38 w 38"/>
                  <a:gd name="T15" fmla="*/ 38 h 38"/>
                </a:gdLst>
                <a:ahLst/>
                <a:cxnLst>
                  <a:cxn ang="T8">
                    <a:pos x="T0" y="T1"/>
                  </a:cxn>
                  <a:cxn ang="T9">
                    <a:pos x="T2" y="T3"/>
                  </a:cxn>
                  <a:cxn ang="T10">
                    <a:pos x="T4" y="T5"/>
                  </a:cxn>
                  <a:cxn ang="T11">
                    <a:pos x="T6" y="T7"/>
                  </a:cxn>
                </a:cxnLst>
                <a:rect l="T12" t="T13" r="T14" b="T15"/>
                <a:pathLst>
                  <a:path w="38" h="38">
                    <a:moveTo>
                      <a:pt x="21" y="23"/>
                    </a:moveTo>
                    <a:cubicBezTo>
                      <a:pt x="0" y="9"/>
                      <a:pt x="9" y="0"/>
                      <a:pt x="29" y="7"/>
                    </a:cubicBezTo>
                    <a:cubicBezTo>
                      <a:pt x="32" y="11"/>
                      <a:pt x="38" y="14"/>
                      <a:pt x="37" y="19"/>
                    </a:cubicBezTo>
                    <a:cubicBezTo>
                      <a:pt x="33" y="38"/>
                      <a:pt x="25" y="27"/>
                      <a:pt x="21" y="23"/>
                    </a:cubicBezTo>
                    <a:close/>
                  </a:path>
                </a:pathLst>
              </a:custGeom>
              <a:solidFill>
                <a:schemeClr val="accent1">
                  <a:alpha val="14902"/>
                </a:schemeClr>
              </a:solidFill>
              <a:ln w="9525">
                <a:noFill/>
                <a:round/>
                <a:headEnd/>
                <a:tailEnd/>
              </a:ln>
            </p:spPr>
            <p:txBody>
              <a:bodyPr wrap="none" anchor="ctr"/>
              <a:lstStyle/>
              <a:p>
                <a:endParaRPr lang="en-US"/>
              </a:p>
            </p:txBody>
          </p:sp>
          <p:sp>
            <p:nvSpPr>
              <p:cNvPr id="5207" name="Freeform 665"/>
              <p:cNvSpPr>
                <a:spLocks/>
              </p:cNvSpPr>
              <p:nvPr/>
            </p:nvSpPr>
            <p:spPr bwMode="gray">
              <a:xfrm>
                <a:off x="3168" y="1068"/>
                <a:ext cx="23" cy="20"/>
              </a:xfrm>
              <a:custGeom>
                <a:avLst/>
                <a:gdLst>
                  <a:gd name="T0" fmla="*/ 12 w 23"/>
                  <a:gd name="T1" fmla="*/ 16 h 20"/>
                  <a:gd name="T2" fmla="*/ 4 w 23"/>
                  <a:gd name="T3" fmla="*/ 4 h 20"/>
                  <a:gd name="T4" fmla="*/ 20 w 23"/>
                  <a:gd name="T5" fmla="*/ 8 h 20"/>
                  <a:gd name="T6" fmla="*/ 16 w 23"/>
                  <a:gd name="T7" fmla="*/ 20 h 20"/>
                  <a:gd name="T8" fmla="*/ 12 w 23"/>
                  <a:gd name="T9" fmla="*/ 16 h 20"/>
                  <a:gd name="T10" fmla="*/ 0 60000 65536"/>
                  <a:gd name="T11" fmla="*/ 0 60000 65536"/>
                  <a:gd name="T12" fmla="*/ 0 60000 65536"/>
                  <a:gd name="T13" fmla="*/ 0 60000 65536"/>
                  <a:gd name="T14" fmla="*/ 0 60000 65536"/>
                  <a:gd name="T15" fmla="*/ 0 w 23"/>
                  <a:gd name="T16" fmla="*/ 0 h 20"/>
                  <a:gd name="T17" fmla="*/ 23 w 23"/>
                  <a:gd name="T18" fmla="*/ 20 h 20"/>
                </a:gdLst>
                <a:ahLst/>
                <a:cxnLst>
                  <a:cxn ang="T10">
                    <a:pos x="T0" y="T1"/>
                  </a:cxn>
                  <a:cxn ang="T11">
                    <a:pos x="T2" y="T3"/>
                  </a:cxn>
                  <a:cxn ang="T12">
                    <a:pos x="T4" y="T5"/>
                  </a:cxn>
                  <a:cxn ang="T13">
                    <a:pos x="T6" y="T7"/>
                  </a:cxn>
                  <a:cxn ang="T14">
                    <a:pos x="T8" y="T9"/>
                  </a:cxn>
                </a:cxnLst>
                <a:rect l="T15" t="T16" r="T17" b="T18"/>
                <a:pathLst>
                  <a:path w="23" h="20">
                    <a:moveTo>
                      <a:pt x="12" y="16"/>
                    </a:moveTo>
                    <a:cubicBezTo>
                      <a:pt x="9" y="12"/>
                      <a:pt x="1" y="7"/>
                      <a:pt x="4" y="4"/>
                    </a:cubicBezTo>
                    <a:cubicBezTo>
                      <a:pt x="8" y="0"/>
                      <a:pt x="17" y="4"/>
                      <a:pt x="20" y="8"/>
                    </a:cubicBezTo>
                    <a:cubicBezTo>
                      <a:pt x="23" y="11"/>
                      <a:pt x="17" y="16"/>
                      <a:pt x="16" y="20"/>
                    </a:cubicBezTo>
                    <a:cubicBezTo>
                      <a:pt x="2" y="10"/>
                      <a:pt x="0" y="10"/>
                      <a:pt x="12" y="16"/>
                    </a:cubicBezTo>
                    <a:close/>
                  </a:path>
                </a:pathLst>
              </a:custGeom>
              <a:solidFill>
                <a:schemeClr val="accent1">
                  <a:alpha val="14902"/>
                </a:schemeClr>
              </a:solidFill>
              <a:ln w="9525">
                <a:noFill/>
                <a:round/>
                <a:headEnd/>
                <a:tailEnd/>
              </a:ln>
            </p:spPr>
            <p:txBody>
              <a:bodyPr wrap="none" anchor="ctr"/>
              <a:lstStyle/>
              <a:p>
                <a:endParaRPr lang="en-US"/>
              </a:p>
            </p:txBody>
          </p:sp>
          <p:sp>
            <p:nvSpPr>
              <p:cNvPr id="5208" name="Freeform 666"/>
              <p:cNvSpPr>
                <a:spLocks/>
              </p:cNvSpPr>
              <p:nvPr/>
            </p:nvSpPr>
            <p:spPr bwMode="gray">
              <a:xfrm>
                <a:off x="2872" y="1171"/>
                <a:ext cx="41" cy="29"/>
              </a:xfrm>
              <a:custGeom>
                <a:avLst/>
                <a:gdLst>
                  <a:gd name="T0" fmla="*/ 0 w 41"/>
                  <a:gd name="T1" fmla="*/ 25 h 29"/>
                  <a:gd name="T2" fmla="*/ 12 w 41"/>
                  <a:gd name="T3" fmla="*/ 29 h 29"/>
                  <a:gd name="T4" fmla="*/ 0 w 41"/>
                  <a:gd name="T5" fmla="*/ 25 h 29"/>
                  <a:gd name="T6" fmla="*/ 0 60000 65536"/>
                  <a:gd name="T7" fmla="*/ 0 60000 65536"/>
                  <a:gd name="T8" fmla="*/ 0 60000 65536"/>
                  <a:gd name="T9" fmla="*/ 0 w 41"/>
                  <a:gd name="T10" fmla="*/ 0 h 29"/>
                  <a:gd name="T11" fmla="*/ 41 w 41"/>
                  <a:gd name="T12" fmla="*/ 29 h 29"/>
                </a:gdLst>
                <a:ahLst/>
                <a:cxnLst>
                  <a:cxn ang="T6">
                    <a:pos x="T0" y="T1"/>
                  </a:cxn>
                  <a:cxn ang="T7">
                    <a:pos x="T2" y="T3"/>
                  </a:cxn>
                  <a:cxn ang="T8">
                    <a:pos x="T4" y="T5"/>
                  </a:cxn>
                </a:cxnLst>
                <a:rect l="T9" t="T10" r="T11" b="T12"/>
                <a:pathLst>
                  <a:path w="41" h="29">
                    <a:moveTo>
                      <a:pt x="0" y="25"/>
                    </a:moveTo>
                    <a:cubicBezTo>
                      <a:pt x="10" y="11"/>
                      <a:pt x="41" y="0"/>
                      <a:pt x="12" y="29"/>
                    </a:cubicBezTo>
                    <a:cubicBezTo>
                      <a:pt x="8" y="28"/>
                      <a:pt x="0" y="25"/>
                      <a:pt x="0" y="25"/>
                    </a:cubicBezTo>
                    <a:close/>
                  </a:path>
                </a:pathLst>
              </a:custGeom>
              <a:solidFill>
                <a:schemeClr val="accent1">
                  <a:alpha val="14902"/>
                </a:schemeClr>
              </a:solidFill>
              <a:ln w="9525">
                <a:noFill/>
                <a:round/>
                <a:headEnd/>
                <a:tailEnd/>
              </a:ln>
            </p:spPr>
            <p:txBody>
              <a:bodyPr wrap="none" anchor="ctr"/>
              <a:lstStyle/>
              <a:p>
                <a:endParaRPr lang="en-US"/>
              </a:p>
            </p:txBody>
          </p:sp>
          <p:sp>
            <p:nvSpPr>
              <p:cNvPr id="5209" name="Freeform 667"/>
              <p:cNvSpPr>
                <a:spLocks/>
              </p:cNvSpPr>
              <p:nvPr/>
            </p:nvSpPr>
            <p:spPr bwMode="gray">
              <a:xfrm>
                <a:off x="2736" y="648"/>
                <a:ext cx="156" cy="56"/>
              </a:xfrm>
              <a:custGeom>
                <a:avLst/>
                <a:gdLst>
                  <a:gd name="T0" fmla="*/ 16 w 156"/>
                  <a:gd name="T1" fmla="*/ 32 h 56"/>
                  <a:gd name="T2" fmla="*/ 28 w 156"/>
                  <a:gd name="T3" fmla="*/ 0 h 56"/>
                  <a:gd name="T4" fmla="*/ 68 w 156"/>
                  <a:gd name="T5" fmla="*/ 12 h 56"/>
                  <a:gd name="T6" fmla="*/ 132 w 156"/>
                  <a:gd name="T7" fmla="*/ 20 h 56"/>
                  <a:gd name="T8" fmla="*/ 104 w 156"/>
                  <a:gd name="T9" fmla="*/ 28 h 56"/>
                  <a:gd name="T10" fmla="*/ 56 w 156"/>
                  <a:gd name="T11" fmla="*/ 28 h 56"/>
                  <a:gd name="T12" fmla="*/ 32 w 156"/>
                  <a:gd name="T13" fmla="*/ 36 h 56"/>
                  <a:gd name="T14" fmla="*/ 16 w 156"/>
                  <a:gd name="T15" fmla="*/ 32 h 56"/>
                  <a:gd name="T16" fmla="*/ 0 60000 65536"/>
                  <a:gd name="T17" fmla="*/ 0 60000 65536"/>
                  <a:gd name="T18" fmla="*/ 0 60000 65536"/>
                  <a:gd name="T19" fmla="*/ 0 60000 65536"/>
                  <a:gd name="T20" fmla="*/ 0 60000 65536"/>
                  <a:gd name="T21" fmla="*/ 0 60000 65536"/>
                  <a:gd name="T22" fmla="*/ 0 60000 65536"/>
                  <a:gd name="T23" fmla="*/ 0 60000 65536"/>
                  <a:gd name="T24" fmla="*/ 0 w 156"/>
                  <a:gd name="T25" fmla="*/ 0 h 56"/>
                  <a:gd name="T26" fmla="*/ 156 w 15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6" h="56">
                    <a:moveTo>
                      <a:pt x="16" y="32"/>
                    </a:moveTo>
                    <a:cubicBezTo>
                      <a:pt x="4" y="13"/>
                      <a:pt x="6" y="5"/>
                      <a:pt x="28" y="0"/>
                    </a:cubicBezTo>
                    <a:cubicBezTo>
                      <a:pt x="57" y="10"/>
                      <a:pt x="44" y="6"/>
                      <a:pt x="68" y="12"/>
                    </a:cubicBezTo>
                    <a:cubicBezTo>
                      <a:pt x="85" y="24"/>
                      <a:pt x="110" y="17"/>
                      <a:pt x="132" y="20"/>
                    </a:cubicBezTo>
                    <a:cubicBezTo>
                      <a:pt x="156" y="56"/>
                      <a:pt x="115" y="35"/>
                      <a:pt x="104" y="28"/>
                    </a:cubicBezTo>
                    <a:cubicBezTo>
                      <a:pt x="71" y="39"/>
                      <a:pt x="123" y="24"/>
                      <a:pt x="56" y="28"/>
                    </a:cubicBezTo>
                    <a:cubicBezTo>
                      <a:pt x="48" y="29"/>
                      <a:pt x="32" y="36"/>
                      <a:pt x="32" y="36"/>
                    </a:cubicBezTo>
                    <a:cubicBezTo>
                      <a:pt x="5" y="27"/>
                      <a:pt x="0" y="24"/>
                      <a:pt x="16" y="32"/>
                    </a:cubicBezTo>
                    <a:close/>
                  </a:path>
                </a:pathLst>
              </a:custGeom>
              <a:solidFill>
                <a:schemeClr val="accent1">
                  <a:alpha val="14902"/>
                </a:schemeClr>
              </a:solidFill>
              <a:ln w="9525">
                <a:noFill/>
                <a:round/>
                <a:headEnd/>
                <a:tailEnd/>
              </a:ln>
            </p:spPr>
            <p:txBody>
              <a:bodyPr wrap="none" anchor="ctr"/>
              <a:lstStyle/>
              <a:p>
                <a:endParaRPr lang="en-US"/>
              </a:p>
            </p:txBody>
          </p:sp>
          <p:sp>
            <p:nvSpPr>
              <p:cNvPr id="5210" name="Freeform 668"/>
              <p:cNvSpPr>
                <a:spLocks/>
              </p:cNvSpPr>
              <p:nvPr/>
            </p:nvSpPr>
            <p:spPr bwMode="gray">
              <a:xfrm>
                <a:off x="2366" y="548"/>
                <a:ext cx="71" cy="26"/>
              </a:xfrm>
              <a:custGeom>
                <a:avLst/>
                <a:gdLst>
                  <a:gd name="T0" fmla="*/ 54 w 71"/>
                  <a:gd name="T1" fmla="*/ 16 h 26"/>
                  <a:gd name="T2" fmla="*/ 42 w 71"/>
                  <a:gd name="T3" fmla="*/ 0 h 26"/>
                  <a:gd name="T4" fmla="*/ 66 w 71"/>
                  <a:gd name="T5" fmla="*/ 8 h 26"/>
                  <a:gd name="T6" fmla="*/ 62 w 71"/>
                  <a:gd name="T7" fmla="*/ 24 h 26"/>
                  <a:gd name="T8" fmla="*/ 54 w 71"/>
                  <a:gd name="T9" fmla="*/ 16 h 26"/>
                  <a:gd name="T10" fmla="*/ 0 60000 65536"/>
                  <a:gd name="T11" fmla="*/ 0 60000 65536"/>
                  <a:gd name="T12" fmla="*/ 0 60000 65536"/>
                  <a:gd name="T13" fmla="*/ 0 60000 65536"/>
                  <a:gd name="T14" fmla="*/ 0 60000 65536"/>
                  <a:gd name="T15" fmla="*/ 0 w 71"/>
                  <a:gd name="T16" fmla="*/ 0 h 26"/>
                  <a:gd name="T17" fmla="*/ 71 w 71"/>
                  <a:gd name="T18" fmla="*/ 26 h 26"/>
                </a:gdLst>
                <a:ahLst/>
                <a:cxnLst>
                  <a:cxn ang="T10">
                    <a:pos x="T0" y="T1"/>
                  </a:cxn>
                  <a:cxn ang="T11">
                    <a:pos x="T2" y="T3"/>
                  </a:cxn>
                  <a:cxn ang="T12">
                    <a:pos x="T4" y="T5"/>
                  </a:cxn>
                  <a:cxn ang="T13">
                    <a:pos x="T6" y="T7"/>
                  </a:cxn>
                  <a:cxn ang="T14">
                    <a:pos x="T8" y="T9"/>
                  </a:cxn>
                </a:cxnLst>
                <a:rect l="T15" t="T16" r="T17" b="T18"/>
                <a:pathLst>
                  <a:path w="71" h="26">
                    <a:moveTo>
                      <a:pt x="54" y="16"/>
                    </a:moveTo>
                    <a:cubicBezTo>
                      <a:pt x="29" y="24"/>
                      <a:pt x="0" y="14"/>
                      <a:pt x="42" y="0"/>
                    </a:cubicBezTo>
                    <a:cubicBezTo>
                      <a:pt x="50" y="3"/>
                      <a:pt x="58" y="5"/>
                      <a:pt x="66" y="8"/>
                    </a:cubicBezTo>
                    <a:cubicBezTo>
                      <a:pt x="71" y="10"/>
                      <a:pt x="67" y="21"/>
                      <a:pt x="62" y="24"/>
                    </a:cubicBezTo>
                    <a:cubicBezTo>
                      <a:pt x="59" y="26"/>
                      <a:pt x="57" y="19"/>
                      <a:pt x="54" y="16"/>
                    </a:cubicBezTo>
                    <a:close/>
                  </a:path>
                </a:pathLst>
              </a:custGeom>
              <a:solidFill>
                <a:schemeClr val="accent1">
                  <a:alpha val="14902"/>
                </a:schemeClr>
              </a:solidFill>
              <a:ln w="9525">
                <a:noFill/>
                <a:round/>
                <a:headEnd/>
                <a:tailEnd/>
              </a:ln>
            </p:spPr>
            <p:txBody>
              <a:bodyPr wrap="none" anchor="ctr"/>
              <a:lstStyle/>
              <a:p>
                <a:endParaRPr lang="en-US"/>
              </a:p>
            </p:txBody>
          </p:sp>
          <p:sp>
            <p:nvSpPr>
              <p:cNvPr id="5211" name="Freeform 669"/>
              <p:cNvSpPr>
                <a:spLocks/>
              </p:cNvSpPr>
              <p:nvPr/>
            </p:nvSpPr>
            <p:spPr bwMode="gray">
              <a:xfrm>
                <a:off x="2392" y="572"/>
                <a:ext cx="66" cy="40"/>
              </a:xfrm>
              <a:custGeom>
                <a:avLst/>
                <a:gdLst>
                  <a:gd name="T0" fmla="*/ 0 w 66"/>
                  <a:gd name="T1" fmla="*/ 12 h 40"/>
                  <a:gd name="T2" fmla="*/ 60 w 66"/>
                  <a:gd name="T3" fmla="*/ 8 h 40"/>
                  <a:gd name="T4" fmla="*/ 44 w 66"/>
                  <a:gd name="T5" fmla="*/ 40 h 40"/>
                  <a:gd name="T6" fmla="*/ 4 w 66"/>
                  <a:gd name="T7" fmla="*/ 20 h 40"/>
                  <a:gd name="T8" fmla="*/ 0 w 66"/>
                  <a:gd name="T9" fmla="*/ 12 h 40"/>
                  <a:gd name="T10" fmla="*/ 0 60000 65536"/>
                  <a:gd name="T11" fmla="*/ 0 60000 65536"/>
                  <a:gd name="T12" fmla="*/ 0 60000 65536"/>
                  <a:gd name="T13" fmla="*/ 0 60000 65536"/>
                  <a:gd name="T14" fmla="*/ 0 60000 65536"/>
                  <a:gd name="T15" fmla="*/ 0 w 66"/>
                  <a:gd name="T16" fmla="*/ 0 h 40"/>
                  <a:gd name="T17" fmla="*/ 66 w 66"/>
                  <a:gd name="T18" fmla="*/ 40 h 40"/>
                </a:gdLst>
                <a:ahLst/>
                <a:cxnLst>
                  <a:cxn ang="T10">
                    <a:pos x="T0" y="T1"/>
                  </a:cxn>
                  <a:cxn ang="T11">
                    <a:pos x="T2" y="T3"/>
                  </a:cxn>
                  <a:cxn ang="T12">
                    <a:pos x="T4" y="T5"/>
                  </a:cxn>
                  <a:cxn ang="T13">
                    <a:pos x="T6" y="T7"/>
                  </a:cxn>
                  <a:cxn ang="T14">
                    <a:pos x="T8" y="T9"/>
                  </a:cxn>
                </a:cxnLst>
                <a:rect l="T15" t="T16" r="T17" b="T18"/>
                <a:pathLst>
                  <a:path w="66" h="40">
                    <a:moveTo>
                      <a:pt x="0" y="12"/>
                    </a:moveTo>
                    <a:cubicBezTo>
                      <a:pt x="23" y="9"/>
                      <a:pt x="39" y="3"/>
                      <a:pt x="60" y="8"/>
                    </a:cubicBezTo>
                    <a:cubicBezTo>
                      <a:pt x="66" y="26"/>
                      <a:pt x="59" y="30"/>
                      <a:pt x="44" y="40"/>
                    </a:cubicBezTo>
                    <a:cubicBezTo>
                      <a:pt x="27" y="34"/>
                      <a:pt x="17" y="33"/>
                      <a:pt x="4" y="20"/>
                    </a:cubicBezTo>
                    <a:cubicBezTo>
                      <a:pt x="9" y="0"/>
                      <a:pt x="12" y="0"/>
                      <a:pt x="0" y="12"/>
                    </a:cubicBezTo>
                    <a:close/>
                  </a:path>
                </a:pathLst>
              </a:custGeom>
              <a:solidFill>
                <a:schemeClr val="accent1">
                  <a:alpha val="14902"/>
                </a:schemeClr>
              </a:solidFill>
              <a:ln w="9525">
                <a:noFill/>
                <a:round/>
                <a:headEnd/>
                <a:tailEnd/>
              </a:ln>
            </p:spPr>
            <p:txBody>
              <a:bodyPr wrap="none" anchor="ctr"/>
              <a:lstStyle/>
              <a:p>
                <a:endParaRPr lang="en-US"/>
              </a:p>
            </p:txBody>
          </p:sp>
          <p:sp>
            <p:nvSpPr>
              <p:cNvPr id="5212" name="Freeform 670"/>
              <p:cNvSpPr>
                <a:spLocks/>
              </p:cNvSpPr>
              <p:nvPr/>
            </p:nvSpPr>
            <p:spPr bwMode="gray">
              <a:xfrm>
                <a:off x="2448" y="596"/>
                <a:ext cx="55" cy="28"/>
              </a:xfrm>
              <a:custGeom>
                <a:avLst/>
                <a:gdLst>
                  <a:gd name="T0" fmla="*/ 0 w 55"/>
                  <a:gd name="T1" fmla="*/ 20 h 28"/>
                  <a:gd name="T2" fmla="*/ 12 w 55"/>
                  <a:gd name="T3" fmla="*/ 8 h 28"/>
                  <a:gd name="T4" fmla="*/ 36 w 55"/>
                  <a:gd name="T5" fmla="*/ 0 h 28"/>
                  <a:gd name="T6" fmla="*/ 0 w 55"/>
                  <a:gd name="T7" fmla="*/ 20 h 28"/>
                  <a:gd name="T8" fmla="*/ 0 60000 65536"/>
                  <a:gd name="T9" fmla="*/ 0 60000 65536"/>
                  <a:gd name="T10" fmla="*/ 0 60000 65536"/>
                  <a:gd name="T11" fmla="*/ 0 60000 65536"/>
                  <a:gd name="T12" fmla="*/ 0 w 55"/>
                  <a:gd name="T13" fmla="*/ 0 h 28"/>
                  <a:gd name="T14" fmla="*/ 55 w 55"/>
                  <a:gd name="T15" fmla="*/ 28 h 28"/>
                </a:gdLst>
                <a:ahLst/>
                <a:cxnLst>
                  <a:cxn ang="T8">
                    <a:pos x="T0" y="T1"/>
                  </a:cxn>
                  <a:cxn ang="T9">
                    <a:pos x="T2" y="T3"/>
                  </a:cxn>
                  <a:cxn ang="T10">
                    <a:pos x="T4" y="T5"/>
                  </a:cxn>
                  <a:cxn ang="T11">
                    <a:pos x="T6" y="T7"/>
                  </a:cxn>
                </a:cxnLst>
                <a:rect l="T12" t="T13" r="T14" b="T15"/>
                <a:pathLst>
                  <a:path w="55" h="28">
                    <a:moveTo>
                      <a:pt x="0" y="20"/>
                    </a:moveTo>
                    <a:cubicBezTo>
                      <a:pt x="4" y="16"/>
                      <a:pt x="7" y="11"/>
                      <a:pt x="12" y="8"/>
                    </a:cubicBezTo>
                    <a:cubicBezTo>
                      <a:pt x="19" y="4"/>
                      <a:pt x="36" y="0"/>
                      <a:pt x="36" y="0"/>
                    </a:cubicBezTo>
                    <a:cubicBezTo>
                      <a:pt x="55" y="28"/>
                      <a:pt x="18" y="16"/>
                      <a:pt x="0" y="20"/>
                    </a:cubicBezTo>
                    <a:close/>
                  </a:path>
                </a:pathLst>
              </a:custGeom>
              <a:solidFill>
                <a:schemeClr val="accent1">
                  <a:alpha val="14902"/>
                </a:schemeClr>
              </a:solidFill>
              <a:ln w="9525">
                <a:noFill/>
                <a:round/>
                <a:headEnd/>
                <a:tailEnd/>
              </a:ln>
            </p:spPr>
            <p:txBody>
              <a:bodyPr wrap="none" anchor="ctr"/>
              <a:lstStyle/>
              <a:p>
                <a:endParaRPr lang="en-US"/>
              </a:p>
            </p:txBody>
          </p:sp>
          <p:sp>
            <p:nvSpPr>
              <p:cNvPr id="5213" name="Freeform 671"/>
              <p:cNvSpPr>
                <a:spLocks/>
              </p:cNvSpPr>
              <p:nvPr/>
            </p:nvSpPr>
            <p:spPr bwMode="gray">
              <a:xfrm>
                <a:off x="1720" y="628"/>
                <a:ext cx="1589" cy="900"/>
              </a:xfrm>
              <a:custGeom>
                <a:avLst/>
                <a:gdLst>
                  <a:gd name="T0" fmla="*/ 288 w 1589"/>
                  <a:gd name="T1" fmla="*/ 124 h 900"/>
                  <a:gd name="T2" fmla="*/ 328 w 1589"/>
                  <a:gd name="T3" fmla="*/ 108 h 900"/>
                  <a:gd name="T4" fmla="*/ 396 w 1589"/>
                  <a:gd name="T5" fmla="*/ 72 h 900"/>
                  <a:gd name="T6" fmla="*/ 308 w 1589"/>
                  <a:gd name="T7" fmla="*/ 192 h 900"/>
                  <a:gd name="T8" fmla="*/ 356 w 1589"/>
                  <a:gd name="T9" fmla="*/ 168 h 900"/>
                  <a:gd name="T10" fmla="*/ 404 w 1589"/>
                  <a:gd name="T11" fmla="*/ 152 h 900"/>
                  <a:gd name="T12" fmla="*/ 476 w 1589"/>
                  <a:gd name="T13" fmla="*/ 88 h 900"/>
                  <a:gd name="T14" fmla="*/ 488 w 1589"/>
                  <a:gd name="T15" fmla="*/ 104 h 900"/>
                  <a:gd name="T16" fmla="*/ 552 w 1589"/>
                  <a:gd name="T17" fmla="*/ 56 h 900"/>
                  <a:gd name="T18" fmla="*/ 784 w 1589"/>
                  <a:gd name="T19" fmla="*/ 8 h 900"/>
                  <a:gd name="T20" fmla="*/ 720 w 1589"/>
                  <a:gd name="T21" fmla="*/ 92 h 900"/>
                  <a:gd name="T22" fmla="*/ 836 w 1589"/>
                  <a:gd name="T23" fmla="*/ 68 h 900"/>
                  <a:gd name="T24" fmla="*/ 936 w 1589"/>
                  <a:gd name="T25" fmla="*/ 76 h 900"/>
                  <a:gd name="T26" fmla="*/ 952 w 1589"/>
                  <a:gd name="T27" fmla="*/ 120 h 900"/>
                  <a:gd name="T28" fmla="*/ 992 w 1589"/>
                  <a:gd name="T29" fmla="*/ 112 h 900"/>
                  <a:gd name="T30" fmla="*/ 1048 w 1589"/>
                  <a:gd name="T31" fmla="*/ 100 h 900"/>
                  <a:gd name="T32" fmla="*/ 1092 w 1589"/>
                  <a:gd name="T33" fmla="*/ 76 h 900"/>
                  <a:gd name="T34" fmla="*/ 1100 w 1589"/>
                  <a:gd name="T35" fmla="*/ 108 h 900"/>
                  <a:gd name="T36" fmla="*/ 1148 w 1589"/>
                  <a:gd name="T37" fmla="*/ 100 h 900"/>
                  <a:gd name="T38" fmla="*/ 1216 w 1589"/>
                  <a:gd name="T39" fmla="*/ 132 h 900"/>
                  <a:gd name="T40" fmla="*/ 1292 w 1589"/>
                  <a:gd name="T41" fmla="*/ 152 h 900"/>
                  <a:gd name="T42" fmla="*/ 1348 w 1589"/>
                  <a:gd name="T43" fmla="*/ 148 h 900"/>
                  <a:gd name="T44" fmla="*/ 1528 w 1589"/>
                  <a:gd name="T45" fmla="*/ 208 h 900"/>
                  <a:gd name="T46" fmla="*/ 1508 w 1589"/>
                  <a:gd name="T47" fmla="*/ 232 h 900"/>
                  <a:gd name="T48" fmla="*/ 1476 w 1589"/>
                  <a:gd name="T49" fmla="*/ 280 h 900"/>
                  <a:gd name="T50" fmla="*/ 1344 w 1589"/>
                  <a:gd name="T51" fmla="*/ 320 h 900"/>
                  <a:gd name="T52" fmla="*/ 1284 w 1589"/>
                  <a:gd name="T53" fmla="*/ 376 h 900"/>
                  <a:gd name="T54" fmla="*/ 1252 w 1589"/>
                  <a:gd name="T55" fmla="*/ 448 h 900"/>
                  <a:gd name="T56" fmla="*/ 1280 w 1589"/>
                  <a:gd name="T57" fmla="*/ 324 h 900"/>
                  <a:gd name="T58" fmla="*/ 1244 w 1589"/>
                  <a:gd name="T59" fmla="*/ 304 h 900"/>
                  <a:gd name="T60" fmla="*/ 1180 w 1589"/>
                  <a:gd name="T61" fmla="*/ 360 h 900"/>
                  <a:gd name="T62" fmla="*/ 1140 w 1589"/>
                  <a:gd name="T63" fmla="*/ 340 h 900"/>
                  <a:gd name="T64" fmla="*/ 1000 w 1589"/>
                  <a:gd name="T65" fmla="*/ 388 h 900"/>
                  <a:gd name="T66" fmla="*/ 980 w 1589"/>
                  <a:gd name="T67" fmla="*/ 424 h 900"/>
                  <a:gd name="T68" fmla="*/ 1032 w 1589"/>
                  <a:gd name="T69" fmla="*/ 468 h 900"/>
                  <a:gd name="T70" fmla="*/ 920 w 1589"/>
                  <a:gd name="T71" fmla="*/ 656 h 900"/>
                  <a:gd name="T72" fmla="*/ 850 w 1589"/>
                  <a:gd name="T73" fmla="*/ 740 h 900"/>
                  <a:gd name="T74" fmla="*/ 850 w 1589"/>
                  <a:gd name="T75" fmla="*/ 810 h 900"/>
                  <a:gd name="T76" fmla="*/ 816 w 1589"/>
                  <a:gd name="T77" fmla="*/ 760 h 900"/>
                  <a:gd name="T78" fmla="*/ 804 w 1589"/>
                  <a:gd name="T79" fmla="*/ 712 h 900"/>
                  <a:gd name="T80" fmla="*/ 696 w 1589"/>
                  <a:gd name="T81" fmla="*/ 728 h 900"/>
                  <a:gd name="T82" fmla="*/ 730 w 1589"/>
                  <a:gd name="T83" fmla="*/ 822 h 900"/>
                  <a:gd name="T84" fmla="*/ 736 w 1589"/>
                  <a:gd name="T85" fmla="*/ 876 h 900"/>
                  <a:gd name="T86" fmla="*/ 240 w 1589"/>
                  <a:gd name="T87" fmla="*/ 144 h 9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89"/>
                  <a:gd name="T133" fmla="*/ 0 h 900"/>
                  <a:gd name="T134" fmla="*/ 1589 w 1589"/>
                  <a:gd name="T135" fmla="*/ 900 h 9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89" h="900">
                    <a:moveTo>
                      <a:pt x="240" y="144"/>
                    </a:moveTo>
                    <a:cubicBezTo>
                      <a:pt x="246" y="127"/>
                      <a:pt x="252" y="118"/>
                      <a:pt x="256" y="100"/>
                    </a:cubicBezTo>
                    <a:cubicBezTo>
                      <a:pt x="265" y="114"/>
                      <a:pt x="272" y="119"/>
                      <a:pt x="288" y="124"/>
                    </a:cubicBezTo>
                    <a:cubicBezTo>
                      <a:pt x="291" y="128"/>
                      <a:pt x="292" y="133"/>
                      <a:pt x="296" y="136"/>
                    </a:cubicBezTo>
                    <a:cubicBezTo>
                      <a:pt x="303" y="140"/>
                      <a:pt x="320" y="144"/>
                      <a:pt x="320" y="144"/>
                    </a:cubicBezTo>
                    <a:cubicBezTo>
                      <a:pt x="316" y="131"/>
                      <a:pt x="316" y="118"/>
                      <a:pt x="328" y="108"/>
                    </a:cubicBezTo>
                    <a:cubicBezTo>
                      <a:pt x="335" y="102"/>
                      <a:pt x="344" y="97"/>
                      <a:pt x="352" y="92"/>
                    </a:cubicBezTo>
                    <a:cubicBezTo>
                      <a:pt x="356" y="89"/>
                      <a:pt x="364" y="84"/>
                      <a:pt x="364" y="84"/>
                    </a:cubicBezTo>
                    <a:cubicBezTo>
                      <a:pt x="374" y="69"/>
                      <a:pt x="378" y="66"/>
                      <a:pt x="396" y="72"/>
                    </a:cubicBezTo>
                    <a:cubicBezTo>
                      <a:pt x="407" y="89"/>
                      <a:pt x="404" y="93"/>
                      <a:pt x="388" y="104"/>
                    </a:cubicBezTo>
                    <a:cubicBezTo>
                      <a:pt x="364" y="140"/>
                      <a:pt x="350" y="168"/>
                      <a:pt x="304" y="180"/>
                    </a:cubicBezTo>
                    <a:cubicBezTo>
                      <a:pt x="305" y="184"/>
                      <a:pt x="304" y="191"/>
                      <a:pt x="308" y="192"/>
                    </a:cubicBezTo>
                    <a:cubicBezTo>
                      <a:pt x="316" y="193"/>
                      <a:pt x="332" y="184"/>
                      <a:pt x="332" y="184"/>
                    </a:cubicBezTo>
                    <a:cubicBezTo>
                      <a:pt x="336" y="180"/>
                      <a:pt x="339" y="175"/>
                      <a:pt x="344" y="172"/>
                    </a:cubicBezTo>
                    <a:cubicBezTo>
                      <a:pt x="348" y="170"/>
                      <a:pt x="353" y="171"/>
                      <a:pt x="356" y="168"/>
                    </a:cubicBezTo>
                    <a:cubicBezTo>
                      <a:pt x="360" y="165"/>
                      <a:pt x="361" y="159"/>
                      <a:pt x="364" y="156"/>
                    </a:cubicBezTo>
                    <a:cubicBezTo>
                      <a:pt x="367" y="153"/>
                      <a:pt x="372" y="151"/>
                      <a:pt x="376" y="148"/>
                    </a:cubicBezTo>
                    <a:cubicBezTo>
                      <a:pt x="404" y="166"/>
                      <a:pt x="397" y="173"/>
                      <a:pt x="404" y="152"/>
                    </a:cubicBezTo>
                    <a:cubicBezTo>
                      <a:pt x="382" y="130"/>
                      <a:pt x="388" y="124"/>
                      <a:pt x="412" y="108"/>
                    </a:cubicBezTo>
                    <a:cubicBezTo>
                      <a:pt x="417" y="92"/>
                      <a:pt x="424" y="80"/>
                      <a:pt x="432" y="104"/>
                    </a:cubicBezTo>
                    <a:cubicBezTo>
                      <a:pt x="444" y="69"/>
                      <a:pt x="436" y="75"/>
                      <a:pt x="476" y="88"/>
                    </a:cubicBezTo>
                    <a:cubicBezTo>
                      <a:pt x="482" y="105"/>
                      <a:pt x="478" y="110"/>
                      <a:pt x="468" y="124"/>
                    </a:cubicBezTo>
                    <a:cubicBezTo>
                      <a:pt x="472" y="125"/>
                      <a:pt x="477" y="131"/>
                      <a:pt x="480" y="128"/>
                    </a:cubicBezTo>
                    <a:cubicBezTo>
                      <a:pt x="486" y="122"/>
                      <a:pt x="485" y="112"/>
                      <a:pt x="488" y="104"/>
                    </a:cubicBezTo>
                    <a:cubicBezTo>
                      <a:pt x="489" y="100"/>
                      <a:pt x="492" y="92"/>
                      <a:pt x="492" y="92"/>
                    </a:cubicBezTo>
                    <a:cubicBezTo>
                      <a:pt x="486" y="74"/>
                      <a:pt x="489" y="70"/>
                      <a:pt x="504" y="60"/>
                    </a:cubicBezTo>
                    <a:cubicBezTo>
                      <a:pt x="524" y="64"/>
                      <a:pt x="533" y="62"/>
                      <a:pt x="552" y="56"/>
                    </a:cubicBezTo>
                    <a:cubicBezTo>
                      <a:pt x="584" y="24"/>
                      <a:pt x="643" y="25"/>
                      <a:pt x="684" y="20"/>
                    </a:cubicBezTo>
                    <a:cubicBezTo>
                      <a:pt x="703" y="14"/>
                      <a:pt x="720" y="11"/>
                      <a:pt x="736" y="0"/>
                    </a:cubicBezTo>
                    <a:cubicBezTo>
                      <a:pt x="759" y="8"/>
                      <a:pt x="756" y="13"/>
                      <a:pt x="784" y="8"/>
                    </a:cubicBezTo>
                    <a:cubicBezTo>
                      <a:pt x="801" y="14"/>
                      <a:pt x="807" y="36"/>
                      <a:pt x="788" y="48"/>
                    </a:cubicBezTo>
                    <a:cubicBezTo>
                      <a:pt x="776" y="56"/>
                      <a:pt x="745" y="65"/>
                      <a:pt x="732" y="68"/>
                    </a:cubicBezTo>
                    <a:cubicBezTo>
                      <a:pt x="720" y="76"/>
                      <a:pt x="693" y="83"/>
                      <a:pt x="720" y="92"/>
                    </a:cubicBezTo>
                    <a:cubicBezTo>
                      <a:pt x="747" y="74"/>
                      <a:pt x="764" y="69"/>
                      <a:pt x="796" y="64"/>
                    </a:cubicBezTo>
                    <a:cubicBezTo>
                      <a:pt x="799" y="68"/>
                      <a:pt x="799" y="76"/>
                      <a:pt x="804" y="76"/>
                    </a:cubicBezTo>
                    <a:cubicBezTo>
                      <a:pt x="815" y="77"/>
                      <a:pt x="836" y="68"/>
                      <a:pt x="836" y="68"/>
                    </a:cubicBezTo>
                    <a:cubicBezTo>
                      <a:pt x="850" y="77"/>
                      <a:pt x="860" y="80"/>
                      <a:pt x="876" y="84"/>
                    </a:cubicBezTo>
                    <a:cubicBezTo>
                      <a:pt x="894" y="78"/>
                      <a:pt x="886" y="70"/>
                      <a:pt x="904" y="64"/>
                    </a:cubicBezTo>
                    <a:cubicBezTo>
                      <a:pt x="922" y="70"/>
                      <a:pt x="917" y="82"/>
                      <a:pt x="936" y="76"/>
                    </a:cubicBezTo>
                    <a:cubicBezTo>
                      <a:pt x="939" y="80"/>
                      <a:pt x="946" y="84"/>
                      <a:pt x="944" y="88"/>
                    </a:cubicBezTo>
                    <a:cubicBezTo>
                      <a:pt x="939" y="96"/>
                      <a:pt x="920" y="104"/>
                      <a:pt x="920" y="104"/>
                    </a:cubicBezTo>
                    <a:cubicBezTo>
                      <a:pt x="928" y="116"/>
                      <a:pt x="931" y="126"/>
                      <a:pt x="952" y="120"/>
                    </a:cubicBezTo>
                    <a:cubicBezTo>
                      <a:pt x="956" y="119"/>
                      <a:pt x="953" y="111"/>
                      <a:pt x="956" y="108"/>
                    </a:cubicBezTo>
                    <a:cubicBezTo>
                      <a:pt x="959" y="105"/>
                      <a:pt x="964" y="105"/>
                      <a:pt x="968" y="104"/>
                    </a:cubicBezTo>
                    <a:cubicBezTo>
                      <a:pt x="976" y="107"/>
                      <a:pt x="984" y="109"/>
                      <a:pt x="992" y="112"/>
                    </a:cubicBezTo>
                    <a:cubicBezTo>
                      <a:pt x="996" y="113"/>
                      <a:pt x="1004" y="116"/>
                      <a:pt x="1004" y="116"/>
                    </a:cubicBezTo>
                    <a:cubicBezTo>
                      <a:pt x="1019" y="111"/>
                      <a:pt x="1025" y="117"/>
                      <a:pt x="1040" y="112"/>
                    </a:cubicBezTo>
                    <a:cubicBezTo>
                      <a:pt x="1043" y="108"/>
                      <a:pt x="1049" y="105"/>
                      <a:pt x="1048" y="100"/>
                    </a:cubicBezTo>
                    <a:cubicBezTo>
                      <a:pt x="1047" y="95"/>
                      <a:pt x="1038" y="96"/>
                      <a:pt x="1036" y="92"/>
                    </a:cubicBezTo>
                    <a:cubicBezTo>
                      <a:pt x="1032" y="82"/>
                      <a:pt x="1047" y="75"/>
                      <a:pt x="1052" y="72"/>
                    </a:cubicBezTo>
                    <a:cubicBezTo>
                      <a:pt x="1067" y="77"/>
                      <a:pt x="1076" y="81"/>
                      <a:pt x="1092" y="76"/>
                    </a:cubicBezTo>
                    <a:cubicBezTo>
                      <a:pt x="1096" y="77"/>
                      <a:pt x="1107" y="77"/>
                      <a:pt x="1104" y="80"/>
                    </a:cubicBezTo>
                    <a:cubicBezTo>
                      <a:pt x="1098" y="86"/>
                      <a:pt x="1080" y="88"/>
                      <a:pt x="1080" y="88"/>
                    </a:cubicBezTo>
                    <a:cubicBezTo>
                      <a:pt x="1085" y="92"/>
                      <a:pt x="1100" y="99"/>
                      <a:pt x="1100" y="108"/>
                    </a:cubicBezTo>
                    <a:cubicBezTo>
                      <a:pt x="1100" y="113"/>
                      <a:pt x="1090" y="116"/>
                      <a:pt x="1092" y="120"/>
                    </a:cubicBezTo>
                    <a:cubicBezTo>
                      <a:pt x="1094" y="124"/>
                      <a:pt x="1100" y="117"/>
                      <a:pt x="1104" y="116"/>
                    </a:cubicBezTo>
                    <a:cubicBezTo>
                      <a:pt x="1115" y="82"/>
                      <a:pt x="1118" y="94"/>
                      <a:pt x="1148" y="100"/>
                    </a:cubicBezTo>
                    <a:cubicBezTo>
                      <a:pt x="1147" y="104"/>
                      <a:pt x="1142" y="109"/>
                      <a:pt x="1144" y="112"/>
                    </a:cubicBezTo>
                    <a:cubicBezTo>
                      <a:pt x="1150" y="120"/>
                      <a:pt x="1168" y="128"/>
                      <a:pt x="1168" y="128"/>
                    </a:cubicBezTo>
                    <a:cubicBezTo>
                      <a:pt x="1184" y="123"/>
                      <a:pt x="1201" y="124"/>
                      <a:pt x="1216" y="132"/>
                    </a:cubicBezTo>
                    <a:cubicBezTo>
                      <a:pt x="1224" y="137"/>
                      <a:pt x="1240" y="148"/>
                      <a:pt x="1240" y="148"/>
                    </a:cubicBezTo>
                    <a:cubicBezTo>
                      <a:pt x="1271" y="195"/>
                      <a:pt x="1247" y="173"/>
                      <a:pt x="1260" y="160"/>
                    </a:cubicBezTo>
                    <a:cubicBezTo>
                      <a:pt x="1268" y="152"/>
                      <a:pt x="1281" y="154"/>
                      <a:pt x="1292" y="152"/>
                    </a:cubicBezTo>
                    <a:cubicBezTo>
                      <a:pt x="1317" y="160"/>
                      <a:pt x="1305" y="140"/>
                      <a:pt x="1328" y="156"/>
                    </a:cubicBezTo>
                    <a:cubicBezTo>
                      <a:pt x="1330" y="163"/>
                      <a:pt x="1339" y="178"/>
                      <a:pt x="1344" y="172"/>
                    </a:cubicBezTo>
                    <a:cubicBezTo>
                      <a:pt x="1349" y="166"/>
                      <a:pt x="1344" y="155"/>
                      <a:pt x="1348" y="148"/>
                    </a:cubicBezTo>
                    <a:cubicBezTo>
                      <a:pt x="1350" y="144"/>
                      <a:pt x="1356" y="145"/>
                      <a:pt x="1360" y="144"/>
                    </a:cubicBezTo>
                    <a:cubicBezTo>
                      <a:pt x="1390" y="164"/>
                      <a:pt x="1362" y="148"/>
                      <a:pt x="1432" y="156"/>
                    </a:cubicBezTo>
                    <a:cubicBezTo>
                      <a:pt x="1456" y="159"/>
                      <a:pt x="1499" y="198"/>
                      <a:pt x="1528" y="208"/>
                    </a:cubicBezTo>
                    <a:cubicBezTo>
                      <a:pt x="1557" y="198"/>
                      <a:pt x="1531" y="222"/>
                      <a:pt x="1560" y="212"/>
                    </a:cubicBezTo>
                    <a:cubicBezTo>
                      <a:pt x="1589" y="222"/>
                      <a:pt x="1560" y="228"/>
                      <a:pt x="1548" y="232"/>
                    </a:cubicBezTo>
                    <a:cubicBezTo>
                      <a:pt x="1539" y="258"/>
                      <a:pt x="1527" y="238"/>
                      <a:pt x="1508" y="232"/>
                    </a:cubicBezTo>
                    <a:cubicBezTo>
                      <a:pt x="1500" y="229"/>
                      <a:pt x="1484" y="224"/>
                      <a:pt x="1484" y="224"/>
                    </a:cubicBezTo>
                    <a:cubicBezTo>
                      <a:pt x="1475" y="197"/>
                      <a:pt x="1475" y="232"/>
                      <a:pt x="1456" y="244"/>
                    </a:cubicBezTo>
                    <a:cubicBezTo>
                      <a:pt x="1460" y="257"/>
                      <a:pt x="1476" y="280"/>
                      <a:pt x="1476" y="280"/>
                    </a:cubicBezTo>
                    <a:cubicBezTo>
                      <a:pt x="1459" y="286"/>
                      <a:pt x="1443" y="281"/>
                      <a:pt x="1424" y="284"/>
                    </a:cubicBezTo>
                    <a:cubicBezTo>
                      <a:pt x="1386" y="297"/>
                      <a:pt x="1402" y="325"/>
                      <a:pt x="1368" y="336"/>
                    </a:cubicBezTo>
                    <a:cubicBezTo>
                      <a:pt x="1362" y="330"/>
                      <a:pt x="1354" y="319"/>
                      <a:pt x="1344" y="320"/>
                    </a:cubicBezTo>
                    <a:cubicBezTo>
                      <a:pt x="1336" y="321"/>
                      <a:pt x="1320" y="328"/>
                      <a:pt x="1320" y="328"/>
                    </a:cubicBezTo>
                    <a:cubicBezTo>
                      <a:pt x="1319" y="324"/>
                      <a:pt x="1320" y="314"/>
                      <a:pt x="1316" y="316"/>
                    </a:cubicBezTo>
                    <a:cubicBezTo>
                      <a:pt x="1303" y="324"/>
                      <a:pt x="1288" y="363"/>
                      <a:pt x="1284" y="376"/>
                    </a:cubicBezTo>
                    <a:cubicBezTo>
                      <a:pt x="1289" y="397"/>
                      <a:pt x="1281" y="412"/>
                      <a:pt x="1276" y="432"/>
                    </a:cubicBezTo>
                    <a:cubicBezTo>
                      <a:pt x="1272" y="429"/>
                      <a:pt x="1269" y="423"/>
                      <a:pt x="1264" y="424"/>
                    </a:cubicBezTo>
                    <a:cubicBezTo>
                      <a:pt x="1257" y="425"/>
                      <a:pt x="1255" y="444"/>
                      <a:pt x="1252" y="448"/>
                    </a:cubicBezTo>
                    <a:cubicBezTo>
                      <a:pt x="1242" y="464"/>
                      <a:pt x="1226" y="482"/>
                      <a:pt x="1208" y="488"/>
                    </a:cubicBezTo>
                    <a:cubicBezTo>
                      <a:pt x="1196" y="453"/>
                      <a:pt x="1197" y="382"/>
                      <a:pt x="1240" y="368"/>
                    </a:cubicBezTo>
                    <a:cubicBezTo>
                      <a:pt x="1251" y="351"/>
                      <a:pt x="1270" y="343"/>
                      <a:pt x="1280" y="324"/>
                    </a:cubicBezTo>
                    <a:cubicBezTo>
                      <a:pt x="1286" y="312"/>
                      <a:pt x="1300" y="288"/>
                      <a:pt x="1300" y="288"/>
                    </a:cubicBezTo>
                    <a:cubicBezTo>
                      <a:pt x="1269" y="267"/>
                      <a:pt x="1270" y="311"/>
                      <a:pt x="1256" y="332"/>
                    </a:cubicBezTo>
                    <a:cubicBezTo>
                      <a:pt x="1237" y="326"/>
                      <a:pt x="1250" y="322"/>
                      <a:pt x="1244" y="304"/>
                    </a:cubicBezTo>
                    <a:cubicBezTo>
                      <a:pt x="1204" y="314"/>
                      <a:pt x="1245" y="299"/>
                      <a:pt x="1224" y="320"/>
                    </a:cubicBezTo>
                    <a:cubicBezTo>
                      <a:pt x="1217" y="327"/>
                      <a:pt x="1200" y="336"/>
                      <a:pt x="1200" y="336"/>
                    </a:cubicBezTo>
                    <a:cubicBezTo>
                      <a:pt x="1206" y="355"/>
                      <a:pt x="1196" y="355"/>
                      <a:pt x="1180" y="360"/>
                    </a:cubicBezTo>
                    <a:cubicBezTo>
                      <a:pt x="1168" y="359"/>
                      <a:pt x="1154" y="362"/>
                      <a:pt x="1144" y="356"/>
                    </a:cubicBezTo>
                    <a:cubicBezTo>
                      <a:pt x="1140" y="354"/>
                      <a:pt x="1153" y="349"/>
                      <a:pt x="1152" y="344"/>
                    </a:cubicBezTo>
                    <a:cubicBezTo>
                      <a:pt x="1151" y="340"/>
                      <a:pt x="1144" y="341"/>
                      <a:pt x="1140" y="340"/>
                    </a:cubicBezTo>
                    <a:cubicBezTo>
                      <a:pt x="1126" y="350"/>
                      <a:pt x="1121" y="354"/>
                      <a:pt x="1104" y="348"/>
                    </a:cubicBezTo>
                    <a:cubicBezTo>
                      <a:pt x="1079" y="354"/>
                      <a:pt x="1054" y="349"/>
                      <a:pt x="1032" y="364"/>
                    </a:cubicBezTo>
                    <a:cubicBezTo>
                      <a:pt x="1023" y="378"/>
                      <a:pt x="1016" y="383"/>
                      <a:pt x="1000" y="388"/>
                    </a:cubicBezTo>
                    <a:cubicBezTo>
                      <a:pt x="984" y="404"/>
                      <a:pt x="971" y="410"/>
                      <a:pt x="964" y="432"/>
                    </a:cubicBezTo>
                    <a:cubicBezTo>
                      <a:pt x="968" y="433"/>
                      <a:pt x="972" y="438"/>
                      <a:pt x="976" y="436"/>
                    </a:cubicBezTo>
                    <a:cubicBezTo>
                      <a:pt x="980" y="434"/>
                      <a:pt x="976" y="424"/>
                      <a:pt x="980" y="424"/>
                    </a:cubicBezTo>
                    <a:cubicBezTo>
                      <a:pt x="985" y="424"/>
                      <a:pt x="991" y="445"/>
                      <a:pt x="992" y="448"/>
                    </a:cubicBezTo>
                    <a:cubicBezTo>
                      <a:pt x="1000" y="443"/>
                      <a:pt x="1006" y="434"/>
                      <a:pt x="1016" y="444"/>
                    </a:cubicBezTo>
                    <a:cubicBezTo>
                      <a:pt x="1023" y="451"/>
                      <a:pt x="1044" y="460"/>
                      <a:pt x="1032" y="468"/>
                    </a:cubicBezTo>
                    <a:cubicBezTo>
                      <a:pt x="1017" y="513"/>
                      <a:pt x="1007" y="571"/>
                      <a:pt x="976" y="608"/>
                    </a:cubicBezTo>
                    <a:cubicBezTo>
                      <a:pt x="962" y="625"/>
                      <a:pt x="951" y="635"/>
                      <a:pt x="932" y="648"/>
                    </a:cubicBezTo>
                    <a:cubicBezTo>
                      <a:pt x="928" y="651"/>
                      <a:pt x="920" y="656"/>
                      <a:pt x="920" y="656"/>
                    </a:cubicBezTo>
                    <a:cubicBezTo>
                      <a:pt x="886" y="633"/>
                      <a:pt x="904" y="648"/>
                      <a:pt x="880" y="664"/>
                    </a:cubicBezTo>
                    <a:cubicBezTo>
                      <a:pt x="872" y="689"/>
                      <a:pt x="870" y="693"/>
                      <a:pt x="848" y="708"/>
                    </a:cubicBezTo>
                    <a:cubicBezTo>
                      <a:pt x="842" y="720"/>
                      <a:pt x="855" y="724"/>
                      <a:pt x="850" y="740"/>
                    </a:cubicBezTo>
                    <a:cubicBezTo>
                      <a:pt x="851" y="750"/>
                      <a:pt x="855" y="759"/>
                      <a:pt x="856" y="766"/>
                    </a:cubicBezTo>
                    <a:cubicBezTo>
                      <a:pt x="857" y="773"/>
                      <a:pt x="859" y="777"/>
                      <a:pt x="858" y="784"/>
                    </a:cubicBezTo>
                    <a:cubicBezTo>
                      <a:pt x="857" y="791"/>
                      <a:pt x="856" y="806"/>
                      <a:pt x="850" y="810"/>
                    </a:cubicBezTo>
                    <a:cubicBezTo>
                      <a:pt x="844" y="814"/>
                      <a:pt x="831" y="802"/>
                      <a:pt x="824" y="806"/>
                    </a:cubicBezTo>
                    <a:cubicBezTo>
                      <a:pt x="816" y="832"/>
                      <a:pt x="827" y="824"/>
                      <a:pt x="804" y="832"/>
                    </a:cubicBezTo>
                    <a:cubicBezTo>
                      <a:pt x="798" y="814"/>
                      <a:pt x="810" y="779"/>
                      <a:pt x="816" y="760"/>
                    </a:cubicBezTo>
                    <a:cubicBezTo>
                      <a:pt x="816" y="744"/>
                      <a:pt x="795" y="750"/>
                      <a:pt x="794" y="744"/>
                    </a:cubicBezTo>
                    <a:cubicBezTo>
                      <a:pt x="793" y="738"/>
                      <a:pt x="806" y="729"/>
                      <a:pt x="808" y="724"/>
                    </a:cubicBezTo>
                    <a:cubicBezTo>
                      <a:pt x="807" y="720"/>
                      <a:pt x="808" y="713"/>
                      <a:pt x="804" y="712"/>
                    </a:cubicBezTo>
                    <a:cubicBezTo>
                      <a:pt x="796" y="711"/>
                      <a:pt x="761" y="725"/>
                      <a:pt x="752" y="728"/>
                    </a:cubicBezTo>
                    <a:cubicBezTo>
                      <a:pt x="744" y="703"/>
                      <a:pt x="769" y="708"/>
                      <a:pt x="744" y="700"/>
                    </a:cubicBezTo>
                    <a:cubicBezTo>
                      <a:pt x="731" y="719"/>
                      <a:pt x="718" y="723"/>
                      <a:pt x="696" y="728"/>
                    </a:cubicBezTo>
                    <a:cubicBezTo>
                      <a:pt x="703" y="757"/>
                      <a:pt x="720" y="749"/>
                      <a:pt x="752" y="752"/>
                    </a:cubicBezTo>
                    <a:cubicBezTo>
                      <a:pt x="747" y="773"/>
                      <a:pt x="729" y="777"/>
                      <a:pt x="716" y="796"/>
                    </a:cubicBezTo>
                    <a:lnTo>
                      <a:pt x="730" y="822"/>
                    </a:lnTo>
                    <a:lnTo>
                      <a:pt x="740" y="858"/>
                    </a:lnTo>
                    <a:lnTo>
                      <a:pt x="724" y="862"/>
                    </a:lnTo>
                    <a:lnTo>
                      <a:pt x="736" y="876"/>
                    </a:lnTo>
                    <a:lnTo>
                      <a:pt x="720" y="900"/>
                    </a:lnTo>
                    <a:lnTo>
                      <a:pt x="0" y="892"/>
                    </a:lnTo>
                    <a:lnTo>
                      <a:pt x="240" y="144"/>
                    </a:lnTo>
                    <a:close/>
                  </a:path>
                </a:pathLst>
              </a:custGeom>
              <a:solidFill>
                <a:srgbClr val="6600CC">
                  <a:alpha val="14902"/>
                </a:srgbClr>
              </a:solidFill>
              <a:ln w="9525">
                <a:noFill/>
                <a:round/>
                <a:headEnd/>
                <a:tailEnd/>
              </a:ln>
            </p:spPr>
            <p:txBody>
              <a:bodyPr wrap="none" anchor="ctr"/>
              <a:lstStyle/>
              <a:p>
                <a:endParaRPr lang="en-US"/>
              </a:p>
            </p:txBody>
          </p:sp>
          <p:sp>
            <p:nvSpPr>
              <p:cNvPr id="5214" name="Freeform 672"/>
              <p:cNvSpPr>
                <a:spLocks/>
              </p:cNvSpPr>
              <p:nvPr/>
            </p:nvSpPr>
            <p:spPr bwMode="gray">
              <a:xfrm>
                <a:off x="2747" y="1066"/>
                <a:ext cx="47" cy="165"/>
              </a:xfrm>
              <a:custGeom>
                <a:avLst/>
                <a:gdLst>
                  <a:gd name="T0" fmla="*/ 5 w 47"/>
                  <a:gd name="T1" fmla="*/ 156 h 165"/>
                  <a:gd name="T2" fmla="*/ 15 w 47"/>
                  <a:gd name="T3" fmla="*/ 108 h 165"/>
                  <a:gd name="T4" fmla="*/ 17 w 47"/>
                  <a:gd name="T5" fmla="*/ 68 h 165"/>
                  <a:gd name="T6" fmla="*/ 11 w 47"/>
                  <a:gd name="T7" fmla="*/ 40 h 165"/>
                  <a:gd name="T8" fmla="*/ 17 w 47"/>
                  <a:gd name="T9" fmla="*/ 12 h 165"/>
                  <a:gd name="T10" fmla="*/ 21 w 47"/>
                  <a:gd name="T11" fmla="*/ 0 h 165"/>
                  <a:gd name="T12" fmla="*/ 31 w 47"/>
                  <a:gd name="T13" fmla="*/ 30 h 165"/>
                  <a:gd name="T14" fmla="*/ 47 w 47"/>
                  <a:gd name="T15" fmla="*/ 98 h 165"/>
                  <a:gd name="T16" fmla="*/ 31 w 47"/>
                  <a:gd name="T17" fmla="*/ 108 h 165"/>
                  <a:gd name="T18" fmla="*/ 23 w 47"/>
                  <a:gd name="T19" fmla="*/ 126 h 165"/>
                  <a:gd name="T20" fmla="*/ 21 w 47"/>
                  <a:gd name="T21" fmla="*/ 132 h 165"/>
                  <a:gd name="T22" fmla="*/ 27 w 47"/>
                  <a:gd name="T23" fmla="*/ 134 h 165"/>
                  <a:gd name="T24" fmla="*/ 31 w 47"/>
                  <a:gd name="T25" fmla="*/ 146 h 165"/>
                  <a:gd name="T26" fmla="*/ 13 w 47"/>
                  <a:gd name="T27" fmla="*/ 148 h 165"/>
                  <a:gd name="T28" fmla="*/ 7 w 47"/>
                  <a:gd name="T29" fmla="*/ 160 h 165"/>
                  <a:gd name="T30" fmla="*/ 3 w 47"/>
                  <a:gd name="T31" fmla="*/ 154 h 165"/>
                  <a:gd name="T32" fmla="*/ 5 w 47"/>
                  <a:gd name="T33" fmla="*/ 156 h 1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7"/>
                  <a:gd name="T52" fmla="*/ 0 h 165"/>
                  <a:gd name="T53" fmla="*/ 47 w 47"/>
                  <a:gd name="T54" fmla="*/ 165 h 16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7" h="165">
                    <a:moveTo>
                      <a:pt x="5" y="156"/>
                    </a:moveTo>
                    <a:cubicBezTo>
                      <a:pt x="0" y="141"/>
                      <a:pt x="1" y="118"/>
                      <a:pt x="15" y="108"/>
                    </a:cubicBezTo>
                    <a:cubicBezTo>
                      <a:pt x="16" y="95"/>
                      <a:pt x="17" y="81"/>
                      <a:pt x="17" y="68"/>
                    </a:cubicBezTo>
                    <a:cubicBezTo>
                      <a:pt x="17" y="58"/>
                      <a:pt x="11" y="40"/>
                      <a:pt x="11" y="40"/>
                    </a:cubicBezTo>
                    <a:cubicBezTo>
                      <a:pt x="14" y="20"/>
                      <a:pt x="11" y="29"/>
                      <a:pt x="17" y="12"/>
                    </a:cubicBezTo>
                    <a:cubicBezTo>
                      <a:pt x="18" y="8"/>
                      <a:pt x="21" y="0"/>
                      <a:pt x="21" y="0"/>
                    </a:cubicBezTo>
                    <a:cubicBezTo>
                      <a:pt x="38" y="6"/>
                      <a:pt x="33" y="7"/>
                      <a:pt x="31" y="30"/>
                    </a:cubicBezTo>
                    <a:cubicBezTo>
                      <a:pt x="38" y="52"/>
                      <a:pt x="40" y="76"/>
                      <a:pt x="47" y="98"/>
                    </a:cubicBezTo>
                    <a:cubicBezTo>
                      <a:pt x="44" y="116"/>
                      <a:pt x="45" y="113"/>
                      <a:pt x="31" y="108"/>
                    </a:cubicBezTo>
                    <a:cubicBezTo>
                      <a:pt x="25" y="118"/>
                      <a:pt x="28" y="112"/>
                      <a:pt x="23" y="126"/>
                    </a:cubicBezTo>
                    <a:cubicBezTo>
                      <a:pt x="22" y="128"/>
                      <a:pt x="21" y="132"/>
                      <a:pt x="21" y="132"/>
                    </a:cubicBezTo>
                    <a:cubicBezTo>
                      <a:pt x="23" y="133"/>
                      <a:pt x="26" y="132"/>
                      <a:pt x="27" y="134"/>
                    </a:cubicBezTo>
                    <a:cubicBezTo>
                      <a:pt x="29" y="137"/>
                      <a:pt x="31" y="146"/>
                      <a:pt x="31" y="146"/>
                    </a:cubicBezTo>
                    <a:cubicBezTo>
                      <a:pt x="27" y="165"/>
                      <a:pt x="23" y="155"/>
                      <a:pt x="13" y="148"/>
                    </a:cubicBezTo>
                    <a:cubicBezTo>
                      <a:pt x="11" y="152"/>
                      <a:pt x="11" y="160"/>
                      <a:pt x="7" y="160"/>
                    </a:cubicBezTo>
                    <a:cubicBezTo>
                      <a:pt x="5" y="160"/>
                      <a:pt x="4" y="156"/>
                      <a:pt x="3" y="154"/>
                    </a:cubicBezTo>
                    <a:cubicBezTo>
                      <a:pt x="3" y="153"/>
                      <a:pt x="4" y="155"/>
                      <a:pt x="5" y="156"/>
                    </a:cubicBezTo>
                    <a:close/>
                  </a:path>
                </a:pathLst>
              </a:custGeom>
              <a:solidFill>
                <a:schemeClr val="accent1">
                  <a:alpha val="14902"/>
                </a:schemeClr>
              </a:solidFill>
              <a:ln w="9525">
                <a:noFill/>
                <a:round/>
                <a:headEnd/>
                <a:tailEnd/>
              </a:ln>
            </p:spPr>
            <p:txBody>
              <a:bodyPr wrap="none" anchor="ctr"/>
              <a:lstStyle/>
              <a:p>
                <a:endParaRPr lang="en-US"/>
              </a:p>
            </p:txBody>
          </p:sp>
          <p:sp>
            <p:nvSpPr>
              <p:cNvPr id="5215" name="Freeform 673"/>
              <p:cNvSpPr>
                <a:spLocks/>
              </p:cNvSpPr>
              <p:nvPr/>
            </p:nvSpPr>
            <p:spPr bwMode="gray">
              <a:xfrm>
                <a:off x="2720" y="1205"/>
                <a:ext cx="138" cy="103"/>
              </a:xfrm>
              <a:custGeom>
                <a:avLst/>
                <a:gdLst>
                  <a:gd name="T0" fmla="*/ 26 w 138"/>
                  <a:gd name="T1" fmla="*/ 61 h 103"/>
                  <a:gd name="T2" fmla="*/ 30 w 138"/>
                  <a:gd name="T3" fmla="*/ 43 h 103"/>
                  <a:gd name="T4" fmla="*/ 50 w 138"/>
                  <a:gd name="T5" fmla="*/ 33 h 103"/>
                  <a:gd name="T6" fmla="*/ 54 w 138"/>
                  <a:gd name="T7" fmla="*/ 45 h 103"/>
                  <a:gd name="T8" fmla="*/ 66 w 138"/>
                  <a:gd name="T9" fmla="*/ 49 h 103"/>
                  <a:gd name="T10" fmla="*/ 80 w 138"/>
                  <a:gd name="T11" fmla="*/ 55 h 103"/>
                  <a:gd name="T12" fmla="*/ 116 w 138"/>
                  <a:gd name="T13" fmla="*/ 33 h 103"/>
                  <a:gd name="T14" fmla="*/ 130 w 138"/>
                  <a:gd name="T15" fmla="*/ 17 h 103"/>
                  <a:gd name="T16" fmla="*/ 138 w 138"/>
                  <a:gd name="T17" fmla="*/ 11 h 103"/>
                  <a:gd name="T18" fmla="*/ 106 w 138"/>
                  <a:gd name="T19" fmla="*/ 49 h 103"/>
                  <a:gd name="T20" fmla="*/ 84 w 138"/>
                  <a:gd name="T21" fmla="*/ 67 h 103"/>
                  <a:gd name="T22" fmla="*/ 66 w 138"/>
                  <a:gd name="T23" fmla="*/ 81 h 103"/>
                  <a:gd name="T24" fmla="*/ 48 w 138"/>
                  <a:gd name="T25" fmla="*/ 103 h 103"/>
                  <a:gd name="T26" fmla="*/ 26 w 138"/>
                  <a:gd name="T27" fmla="*/ 89 h 103"/>
                  <a:gd name="T28" fmla="*/ 20 w 138"/>
                  <a:gd name="T29" fmla="*/ 87 h 103"/>
                  <a:gd name="T30" fmla="*/ 22 w 138"/>
                  <a:gd name="T31" fmla="*/ 97 h 103"/>
                  <a:gd name="T32" fmla="*/ 0 w 138"/>
                  <a:gd name="T33" fmla="*/ 97 h 103"/>
                  <a:gd name="T34" fmla="*/ 10 w 138"/>
                  <a:gd name="T35" fmla="*/ 79 h 103"/>
                  <a:gd name="T36" fmla="*/ 26 w 138"/>
                  <a:gd name="T37" fmla="*/ 61 h 1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8"/>
                  <a:gd name="T58" fmla="*/ 0 h 103"/>
                  <a:gd name="T59" fmla="*/ 138 w 138"/>
                  <a:gd name="T60" fmla="*/ 103 h 10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8" h="103">
                    <a:moveTo>
                      <a:pt x="26" y="61"/>
                    </a:moveTo>
                    <a:cubicBezTo>
                      <a:pt x="29" y="53"/>
                      <a:pt x="33" y="51"/>
                      <a:pt x="30" y="43"/>
                    </a:cubicBezTo>
                    <a:cubicBezTo>
                      <a:pt x="33" y="27"/>
                      <a:pt x="37" y="24"/>
                      <a:pt x="50" y="33"/>
                    </a:cubicBezTo>
                    <a:cubicBezTo>
                      <a:pt x="51" y="37"/>
                      <a:pt x="53" y="41"/>
                      <a:pt x="54" y="45"/>
                    </a:cubicBezTo>
                    <a:cubicBezTo>
                      <a:pt x="55" y="49"/>
                      <a:pt x="66" y="49"/>
                      <a:pt x="66" y="49"/>
                    </a:cubicBezTo>
                    <a:cubicBezTo>
                      <a:pt x="75" y="43"/>
                      <a:pt x="77" y="45"/>
                      <a:pt x="80" y="55"/>
                    </a:cubicBezTo>
                    <a:cubicBezTo>
                      <a:pt x="92" y="47"/>
                      <a:pt x="101" y="37"/>
                      <a:pt x="116" y="33"/>
                    </a:cubicBezTo>
                    <a:cubicBezTo>
                      <a:pt x="125" y="19"/>
                      <a:pt x="120" y="24"/>
                      <a:pt x="130" y="17"/>
                    </a:cubicBezTo>
                    <a:cubicBezTo>
                      <a:pt x="134" y="11"/>
                      <a:pt x="134" y="0"/>
                      <a:pt x="138" y="11"/>
                    </a:cubicBezTo>
                    <a:cubicBezTo>
                      <a:pt x="135" y="31"/>
                      <a:pt x="126" y="45"/>
                      <a:pt x="106" y="49"/>
                    </a:cubicBezTo>
                    <a:cubicBezTo>
                      <a:pt x="97" y="55"/>
                      <a:pt x="93" y="61"/>
                      <a:pt x="84" y="67"/>
                    </a:cubicBezTo>
                    <a:cubicBezTo>
                      <a:pt x="80" y="79"/>
                      <a:pt x="79" y="79"/>
                      <a:pt x="66" y="81"/>
                    </a:cubicBezTo>
                    <a:cubicBezTo>
                      <a:pt x="60" y="90"/>
                      <a:pt x="57" y="97"/>
                      <a:pt x="48" y="103"/>
                    </a:cubicBezTo>
                    <a:cubicBezTo>
                      <a:pt x="42" y="94"/>
                      <a:pt x="37" y="93"/>
                      <a:pt x="26" y="89"/>
                    </a:cubicBezTo>
                    <a:cubicBezTo>
                      <a:pt x="24" y="88"/>
                      <a:pt x="20" y="87"/>
                      <a:pt x="20" y="87"/>
                    </a:cubicBezTo>
                    <a:cubicBezTo>
                      <a:pt x="10" y="90"/>
                      <a:pt x="14" y="94"/>
                      <a:pt x="22" y="97"/>
                    </a:cubicBezTo>
                    <a:cubicBezTo>
                      <a:pt x="14" y="103"/>
                      <a:pt x="9" y="100"/>
                      <a:pt x="0" y="97"/>
                    </a:cubicBezTo>
                    <a:cubicBezTo>
                      <a:pt x="2" y="87"/>
                      <a:pt x="1" y="82"/>
                      <a:pt x="10" y="79"/>
                    </a:cubicBezTo>
                    <a:cubicBezTo>
                      <a:pt x="15" y="63"/>
                      <a:pt x="14" y="69"/>
                      <a:pt x="26" y="61"/>
                    </a:cubicBezTo>
                    <a:close/>
                  </a:path>
                </a:pathLst>
              </a:custGeom>
              <a:solidFill>
                <a:schemeClr val="accent1">
                  <a:alpha val="14902"/>
                </a:schemeClr>
              </a:solidFill>
              <a:ln w="9525">
                <a:noFill/>
                <a:round/>
                <a:headEnd/>
                <a:tailEnd/>
              </a:ln>
            </p:spPr>
            <p:txBody>
              <a:bodyPr wrap="none" anchor="ctr"/>
              <a:lstStyle/>
              <a:p>
                <a:endParaRPr lang="en-US"/>
              </a:p>
            </p:txBody>
          </p:sp>
          <p:sp>
            <p:nvSpPr>
              <p:cNvPr id="5216" name="Freeform 674"/>
              <p:cNvSpPr>
                <a:spLocks/>
              </p:cNvSpPr>
              <p:nvPr/>
            </p:nvSpPr>
            <p:spPr bwMode="gray">
              <a:xfrm>
                <a:off x="2570" y="1302"/>
                <a:ext cx="188" cy="214"/>
              </a:xfrm>
              <a:custGeom>
                <a:avLst/>
                <a:gdLst>
                  <a:gd name="T0" fmla="*/ 158 w 188"/>
                  <a:gd name="T1" fmla="*/ 24 h 214"/>
                  <a:gd name="T2" fmla="*/ 160 w 188"/>
                  <a:gd name="T3" fmla="*/ 6 h 214"/>
                  <a:gd name="T4" fmla="*/ 170 w 188"/>
                  <a:gd name="T5" fmla="*/ 0 h 214"/>
                  <a:gd name="T6" fmla="*/ 182 w 188"/>
                  <a:gd name="T7" fmla="*/ 24 h 214"/>
                  <a:gd name="T8" fmla="*/ 188 w 188"/>
                  <a:gd name="T9" fmla="*/ 42 h 214"/>
                  <a:gd name="T10" fmla="*/ 178 w 188"/>
                  <a:gd name="T11" fmla="*/ 58 h 214"/>
                  <a:gd name="T12" fmla="*/ 170 w 188"/>
                  <a:gd name="T13" fmla="*/ 76 h 214"/>
                  <a:gd name="T14" fmla="*/ 162 w 188"/>
                  <a:gd name="T15" fmla="*/ 126 h 214"/>
                  <a:gd name="T16" fmla="*/ 144 w 188"/>
                  <a:gd name="T17" fmla="*/ 136 h 214"/>
                  <a:gd name="T18" fmla="*/ 120 w 188"/>
                  <a:gd name="T19" fmla="*/ 138 h 214"/>
                  <a:gd name="T20" fmla="*/ 112 w 188"/>
                  <a:gd name="T21" fmla="*/ 124 h 214"/>
                  <a:gd name="T22" fmla="*/ 102 w 188"/>
                  <a:gd name="T23" fmla="*/ 146 h 214"/>
                  <a:gd name="T24" fmla="*/ 90 w 188"/>
                  <a:gd name="T25" fmla="*/ 150 h 214"/>
                  <a:gd name="T26" fmla="*/ 80 w 188"/>
                  <a:gd name="T27" fmla="*/ 132 h 214"/>
                  <a:gd name="T28" fmla="*/ 58 w 188"/>
                  <a:gd name="T29" fmla="*/ 144 h 214"/>
                  <a:gd name="T30" fmla="*/ 76 w 188"/>
                  <a:gd name="T31" fmla="*/ 142 h 214"/>
                  <a:gd name="T32" fmla="*/ 78 w 188"/>
                  <a:gd name="T33" fmla="*/ 160 h 214"/>
                  <a:gd name="T34" fmla="*/ 58 w 188"/>
                  <a:gd name="T35" fmla="*/ 166 h 214"/>
                  <a:gd name="T36" fmla="*/ 34 w 188"/>
                  <a:gd name="T37" fmla="*/ 166 h 214"/>
                  <a:gd name="T38" fmla="*/ 36 w 188"/>
                  <a:gd name="T39" fmla="*/ 154 h 214"/>
                  <a:gd name="T40" fmla="*/ 46 w 188"/>
                  <a:gd name="T41" fmla="*/ 144 h 214"/>
                  <a:gd name="T42" fmla="*/ 34 w 188"/>
                  <a:gd name="T43" fmla="*/ 148 h 214"/>
                  <a:gd name="T44" fmla="*/ 26 w 188"/>
                  <a:gd name="T45" fmla="*/ 166 h 214"/>
                  <a:gd name="T46" fmla="*/ 30 w 188"/>
                  <a:gd name="T47" fmla="*/ 190 h 214"/>
                  <a:gd name="T48" fmla="*/ 14 w 188"/>
                  <a:gd name="T49" fmla="*/ 200 h 214"/>
                  <a:gd name="T50" fmla="*/ 0 w 188"/>
                  <a:gd name="T51" fmla="*/ 214 h 214"/>
                  <a:gd name="T52" fmla="*/ 8 w 188"/>
                  <a:gd name="T53" fmla="*/ 188 h 214"/>
                  <a:gd name="T54" fmla="*/ 0 w 188"/>
                  <a:gd name="T55" fmla="*/ 164 h 214"/>
                  <a:gd name="T56" fmla="*/ 14 w 188"/>
                  <a:gd name="T57" fmla="*/ 152 h 214"/>
                  <a:gd name="T58" fmla="*/ 32 w 188"/>
                  <a:gd name="T59" fmla="*/ 134 h 214"/>
                  <a:gd name="T60" fmla="*/ 44 w 188"/>
                  <a:gd name="T61" fmla="*/ 118 h 214"/>
                  <a:gd name="T62" fmla="*/ 72 w 188"/>
                  <a:gd name="T63" fmla="*/ 116 h 214"/>
                  <a:gd name="T64" fmla="*/ 84 w 188"/>
                  <a:gd name="T65" fmla="*/ 112 h 214"/>
                  <a:gd name="T66" fmla="*/ 114 w 188"/>
                  <a:gd name="T67" fmla="*/ 78 h 214"/>
                  <a:gd name="T68" fmla="*/ 120 w 188"/>
                  <a:gd name="T69" fmla="*/ 92 h 214"/>
                  <a:gd name="T70" fmla="*/ 132 w 188"/>
                  <a:gd name="T71" fmla="*/ 76 h 214"/>
                  <a:gd name="T72" fmla="*/ 150 w 188"/>
                  <a:gd name="T73" fmla="*/ 54 h 214"/>
                  <a:gd name="T74" fmla="*/ 154 w 188"/>
                  <a:gd name="T75" fmla="*/ 42 h 214"/>
                  <a:gd name="T76" fmla="*/ 148 w 188"/>
                  <a:gd name="T77" fmla="*/ 38 h 214"/>
                  <a:gd name="T78" fmla="*/ 152 w 188"/>
                  <a:gd name="T79" fmla="*/ 32 h 214"/>
                  <a:gd name="T80" fmla="*/ 158 w 188"/>
                  <a:gd name="T81" fmla="*/ 24 h 2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8"/>
                  <a:gd name="T124" fmla="*/ 0 h 214"/>
                  <a:gd name="T125" fmla="*/ 188 w 188"/>
                  <a:gd name="T126" fmla="*/ 214 h 2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8" h="214">
                    <a:moveTo>
                      <a:pt x="158" y="24"/>
                    </a:moveTo>
                    <a:cubicBezTo>
                      <a:pt x="156" y="18"/>
                      <a:pt x="160" y="6"/>
                      <a:pt x="160" y="6"/>
                    </a:cubicBezTo>
                    <a:cubicBezTo>
                      <a:pt x="167" y="16"/>
                      <a:pt x="167" y="8"/>
                      <a:pt x="170" y="0"/>
                    </a:cubicBezTo>
                    <a:cubicBezTo>
                      <a:pt x="181" y="4"/>
                      <a:pt x="179" y="14"/>
                      <a:pt x="182" y="24"/>
                    </a:cubicBezTo>
                    <a:cubicBezTo>
                      <a:pt x="184" y="30"/>
                      <a:pt x="188" y="42"/>
                      <a:pt x="188" y="42"/>
                    </a:cubicBezTo>
                    <a:cubicBezTo>
                      <a:pt x="183" y="56"/>
                      <a:pt x="188" y="52"/>
                      <a:pt x="178" y="58"/>
                    </a:cubicBezTo>
                    <a:cubicBezTo>
                      <a:pt x="174" y="63"/>
                      <a:pt x="170" y="76"/>
                      <a:pt x="170" y="76"/>
                    </a:cubicBezTo>
                    <a:cubicBezTo>
                      <a:pt x="169" y="100"/>
                      <a:pt x="173" y="110"/>
                      <a:pt x="162" y="126"/>
                    </a:cubicBezTo>
                    <a:cubicBezTo>
                      <a:pt x="150" y="118"/>
                      <a:pt x="155" y="132"/>
                      <a:pt x="144" y="136"/>
                    </a:cubicBezTo>
                    <a:cubicBezTo>
                      <a:pt x="135" y="134"/>
                      <a:pt x="129" y="135"/>
                      <a:pt x="120" y="138"/>
                    </a:cubicBezTo>
                    <a:cubicBezTo>
                      <a:pt x="114" y="129"/>
                      <a:pt x="122" y="127"/>
                      <a:pt x="112" y="124"/>
                    </a:cubicBezTo>
                    <a:cubicBezTo>
                      <a:pt x="108" y="130"/>
                      <a:pt x="108" y="142"/>
                      <a:pt x="102" y="146"/>
                    </a:cubicBezTo>
                    <a:cubicBezTo>
                      <a:pt x="98" y="148"/>
                      <a:pt x="90" y="150"/>
                      <a:pt x="90" y="150"/>
                    </a:cubicBezTo>
                    <a:cubicBezTo>
                      <a:pt x="87" y="141"/>
                      <a:pt x="89" y="135"/>
                      <a:pt x="80" y="132"/>
                    </a:cubicBezTo>
                    <a:cubicBezTo>
                      <a:pt x="68" y="134"/>
                      <a:pt x="65" y="134"/>
                      <a:pt x="58" y="144"/>
                    </a:cubicBezTo>
                    <a:cubicBezTo>
                      <a:pt x="66" y="150"/>
                      <a:pt x="68" y="147"/>
                      <a:pt x="76" y="142"/>
                    </a:cubicBezTo>
                    <a:cubicBezTo>
                      <a:pt x="81" y="146"/>
                      <a:pt x="85" y="155"/>
                      <a:pt x="78" y="160"/>
                    </a:cubicBezTo>
                    <a:cubicBezTo>
                      <a:pt x="75" y="162"/>
                      <a:pt x="62" y="165"/>
                      <a:pt x="58" y="166"/>
                    </a:cubicBezTo>
                    <a:cubicBezTo>
                      <a:pt x="48" y="173"/>
                      <a:pt x="44" y="173"/>
                      <a:pt x="34" y="166"/>
                    </a:cubicBezTo>
                    <a:cubicBezTo>
                      <a:pt x="35" y="162"/>
                      <a:pt x="34" y="158"/>
                      <a:pt x="36" y="154"/>
                    </a:cubicBezTo>
                    <a:cubicBezTo>
                      <a:pt x="38" y="150"/>
                      <a:pt x="55" y="146"/>
                      <a:pt x="46" y="144"/>
                    </a:cubicBezTo>
                    <a:cubicBezTo>
                      <a:pt x="42" y="143"/>
                      <a:pt x="34" y="148"/>
                      <a:pt x="34" y="148"/>
                    </a:cubicBezTo>
                    <a:cubicBezTo>
                      <a:pt x="32" y="155"/>
                      <a:pt x="28" y="159"/>
                      <a:pt x="26" y="166"/>
                    </a:cubicBezTo>
                    <a:cubicBezTo>
                      <a:pt x="36" y="182"/>
                      <a:pt x="36" y="173"/>
                      <a:pt x="30" y="190"/>
                    </a:cubicBezTo>
                    <a:cubicBezTo>
                      <a:pt x="28" y="196"/>
                      <a:pt x="14" y="200"/>
                      <a:pt x="14" y="200"/>
                    </a:cubicBezTo>
                    <a:cubicBezTo>
                      <a:pt x="5" y="214"/>
                      <a:pt x="11" y="210"/>
                      <a:pt x="0" y="214"/>
                    </a:cubicBezTo>
                    <a:cubicBezTo>
                      <a:pt x="2" y="202"/>
                      <a:pt x="5" y="198"/>
                      <a:pt x="8" y="188"/>
                    </a:cubicBezTo>
                    <a:cubicBezTo>
                      <a:pt x="6" y="178"/>
                      <a:pt x="3" y="173"/>
                      <a:pt x="0" y="164"/>
                    </a:cubicBezTo>
                    <a:cubicBezTo>
                      <a:pt x="3" y="156"/>
                      <a:pt x="7" y="157"/>
                      <a:pt x="14" y="152"/>
                    </a:cubicBezTo>
                    <a:cubicBezTo>
                      <a:pt x="18" y="141"/>
                      <a:pt x="23" y="140"/>
                      <a:pt x="32" y="134"/>
                    </a:cubicBezTo>
                    <a:cubicBezTo>
                      <a:pt x="37" y="127"/>
                      <a:pt x="37" y="123"/>
                      <a:pt x="44" y="118"/>
                    </a:cubicBezTo>
                    <a:cubicBezTo>
                      <a:pt x="64" y="121"/>
                      <a:pt x="55" y="122"/>
                      <a:pt x="72" y="116"/>
                    </a:cubicBezTo>
                    <a:cubicBezTo>
                      <a:pt x="76" y="115"/>
                      <a:pt x="84" y="112"/>
                      <a:pt x="84" y="112"/>
                    </a:cubicBezTo>
                    <a:cubicBezTo>
                      <a:pt x="105" y="119"/>
                      <a:pt x="97" y="84"/>
                      <a:pt x="114" y="78"/>
                    </a:cubicBezTo>
                    <a:cubicBezTo>
                      <a:pt x="117" y="87"/>
                      <a:pt x="110" y="89"/>
                      <a:pt x="120" y="92"/>
                    </a:cubicBezTo>
                    <a:cubicBezTo>
                      <a:pt x="125" y="85"/>
                      <a:pt x="125" y="81"/>
                      <a:pt x="132" y="76"/>
                    </a:cubicBezTo>
                    <a:cubicBezTo>
                      <a:pt x="138" y="68"/>
                      <a:pt x="146" y="65"/>
                      <a:pt x="150" y="54"/>
                    </a:cubicBezTo>
                    <a:cubicBezTo>
                      <a:pt x="151" y="50"/>
                      <a:pt x="154" y="42"/>
                      <a:pt x="154" y="42"/>
                    </a:cubicBezTo>
                    <a:cubicBezTo>
                      <a:pt x="152" y="41"/>
                      <a:pt x="148" y="40"/>
                      <a:pt x="148" y="38"/>
                    </a:cubicBezTo>
                    <a:cubicBezTo>
                      <a:pt x="148" y="36"/>
                      <a:pt x="161" y="33"/>
                      <a:pt x="152" y="32"/>
                    </a:cubicBezTo>
                    <a:lnTo>
                      <a:pt x="158" y="24"/>
                    </a:lnTo>
                    <a:close/>
                  </a:path>
                </a:pathLst>
              </a:custGeom>
              <a:solidFill>
                <a:schemeClr val="accent1">
                  <a:alpha val="14902"/>
                </a:schemeClr>
              </a:solidFill>
              <a:ln w="9525">
                <a:noFill/>
                <a:round/>
                <a:headEnd/>
                <a:tailEnd/>
              </a:ln>
            </p:spPr>
            <p:txBody>
              <a:bodyPr wrap="none" anchor="ctr"/>
              <a:lstStyle/>
              <a:p>
                <a:endParaRPr lang="en-US"/>
              </a:p>
            </p:txBody>
          </p:sp>
          <p:sp>
            <p:nvSpPr>
              <p:cNvPr id="5217" name="Freeform 675"/>
              <p:cNvSpPr>
                <a:spLocks/>
              </p:cNvSpPr>
              <p:nvPr/>
            </p:nvSpPr>
            <p:spPr bwMode="gray">
              <a:xfrm>
                <a:off x="2696" y="1363"/>
                <a:ext cx="13" cy="13"/>
              </a:xfrm>
              <a:custGeom>
                <a:avLst/>
                <a:gdLst>
                  <a:gd name="T0" fmla="*/ 0 w 13"/>
                  <a:gd name="T1" fmla="*/ 9 h 13"/>
                  <a:gd name="T2" fmla="*/ 4 w 13"/>
                  <a:gd name="T3" fmla="*/ 13 h 13"/>
                  <a:gd name="T4" fmla="*/ 0 w 13"/>
                  <a:gd name="T5" fmla="*/ 9 h 13"/>
                  <a:gd name="T6" fmla="*/ 0 60000 65536"/>
                  <a:gd name="T7" fmla="*/ 0 60000 65536"/>
                  <a:gd name="T8" fmla="*/ 0 60000 65536"/>
                  <a:gd name="T9" fmla="*/ 0 w 13"/>
                  <a:gd name="T10" fmla="*/ 0 h 13"/>
                  <a:gd name="T11" fmla="*/ 13 w 13"/>
                  <a:gd name="T12" fmla="*/ 13 h 13"/>
                </a:gdLst>
                <a:ahLst/>
                <a:cxnLst>
                  <a:cxn ang="T6">
                    <a:pos x="T0" y="T1"/>
                  </a:cxn>
                  <a:cxn ang="T7">
                    <a:pos x="T2" y="T3"/>
                  </a:cxn>
                  <a:cxn ang="T8">
                    <a:pos x="T4" y="T5"/>
                  </a:cxn>
                </a:cxnLst>
                <a:rect l="T9" t="T10" r="T11" b="T12"/>
                <a:pathLst>
                  <a:path w="13" h="13">
                    <a:moveTo>
                      <a:pt x="0" y="9"/>
                    </a:moveTo>
                    <a:cubicBezTo>
                      <a:pt x="6" y="0"/>
                      <a:pt x="13" y="7"/>
                      <a:pt x="4" y="13"/>
                    </a:cubicBezTo>
                    <a:cubicBezTo>
                      <a:pt x="0" y="6"/>
                      <a:pt x="0" y="5"/>
                      <a:pt x="0" y="9"/>
                    </a:cubicBezTo>
                    <a:close/>
                  </a:path>
                </a:pathLst>
              </a:custGeom>
              <a:solidFill>
                <a:schemeClr val="accent1">
                  <a:alpha val="14902"/>
                </a:schemeClr>
              </a:solidFill>
              <a:ln w="9525">
                <a:noFill/>
                <a:round/>
                <a:headEnd/>
                <a:tailEnd/>
              </a:ln>
            </p:spPr>
            <p:txBody>
              <a:bodyPr wrap="none" anchor="ctr"/>
              <a:lstStyle/>
              <a:p>
                <a:endParaRPr lang="en-US"/>
              </a:p>
            </p:txBody>
          </p:sp>
          <p:sp>
            <p:nvSpPr>
              <p:cNvPr id="5218" name="Freeform 676"/>
              <p:cNvSpPr>
                <a:spLocks/>
              </p:cNvSpPr>
              <p:nvPr/>
            </p:nvSpPr>
            <p:spPr bwMode="gray">
              <a:xfrm>
                <a:off x="1646" y="1510"/>
                <a:ext cx="812" cy="564"/>
              </a:xfrm>
              <a:custGeom>
                <a:avLst/>
                <a:gdLst>
                  <a:gd name="T0" fmla="*/ 812 w 812"/>
                  <a:gd name="T1" fmla="*/ 26 h 564"/>
                  <a:gd name="T2" fmla="*/ 778 w 812"/>
                  <a:gd name="T3" fmla="*/ 78 h 564"/>
                  <a:gd name="T4" fmla="*/ 748 w 812"/>
                  <a:gd name="T5" fmla="*/ 122 h 564"/>
                  <a:gd name="T6" fmla="*/ 722 w 812"/>
                  <a:gd name="T7" fmla="*/ 142 h 564"/>
                  <a:gd name="T8" fmla="*/ 634 w 812"/>
                  <a:gd name="T9" fmla="*/ 180 h 564"/>
                  <a:gd name="T10" fmla="*/ 632 w 812"/>
                  <a:gd name="T11" fmla="*/ 210 h 564"/>
                  <a:gd name="T12" fmla="*/ 604 w 812"/>
                  <a:gd name="T13" fmla="*/ 230 h 564"/>
                  <a:gd name="T14" fmla="*/ 620 w 812"/>
                  <a:gd name="T15" fmla="*/ 178 h 564"/>
                  <a:gd name="T16" fmla="*/ 576 w 812"/>
                  <a:gd name="T17" fmla="*/ 188 h 564"/>
                  <a:gd name="T18" fmla="*/ 556 w 812"/>
                  <a:gd name="T19" fmla="*/ 218 h 564"/>
                  <a:gd name="T20" fmla="*/ 596 w 812"/>
                  <a:gd name="T21" fmla="*/ 280 h 564"/>
                  <a:gd name="T22" fmla="*/ 594 w 812"/>
                  <a:gd name="T23" fmla="*/ 368 h 564"/>
                  <a:gd name="T24" fmla="*/ 542 w 812"/>
                  <a:gd name="T25" fmla="*/ 406 h 564"/>
                  <a:gd name="T26" fmla="*/ 522 w 812"/>
                  <a:gd name="T27" fmla="*/ 386 h 564"/>
                  <a:gd name="T28" fmla="*/ 482 w 812"/>
                  <a:gd name="T29" fmla="*/ 348 h 564"/>
                  <a:gd name="T30" fmla="*/ 462 w 812"/>
                  <a:gd name="T31" fmla="*/ 348 h 564"/>
                  <a:gd name="T32" fmla="*/ 450 w 812"/>
                  <a:gd name="T33" fmla="*/ 394 h 564"/>
                  <a:gd name="T34" fmla="*/ 500 w 812"/>
                  <a:gd name="T35" fmla="*/ 464 h 564"/>
                  <a:gd name="T36" fmla="*/ 510 w 812"/>
                  <a:gd name="T37" fmla="*/ 524 h 564"/>
                  <a:gd name="T38" fmla="*/ 526 w 812"/>
                  <a:gd name="T39" fmla="*/ 560 h 564"/>
                  <a:gd name="T40" fmla="*/ 492 w 812"/>
                  <a:gd name="T41" fmla="*/ 544 h 564"/>
                  <a:gd name="T42" fmla="*/ 470 w 812"/>
                  <a:gd name="T43" fmla="*/ 518 h 564"/>
                  <a:gd name="T44" fmla="*/ 422 w 812"/>
                  <a:gd name="T45" fmla="*/ 424 h 564"/>
                  <a:gd name="T46" fmla="*/ 426 w 812"/>
                  <a:gd name="T47" fmla="*/ 310 h 564"/>
                  <a:gd name="T48" fmla="*/ 422 w 812"/>
                  <a:gd name="T49" fmla="*/ 268 h 564"/>
                  <a:gd name="T50" fmla="*/ 412 w 812"/>
                  <a:gd name="T51" fmla="*/ 276 h 564"/>
                  <a:gd name="T52" fmla="*/ 386 w 812"/>
                  <a:gd name="T53" fmla="*/ 266 h 564"/>
                  <a:gd name="T54" fmla="*/ 360 w 812"/>
                  <a:gd name="T55" fmla="*/ 170 h 564"/>
                  <a:gd name="T56" fmla="*/ 330 w 812"/>
                  <a:gd name="T57" fmla="*/ 166 h 564"/>
                  <a:gd name="T58" fmla="*/ 288 w 812"/>
                  <a:gd name="T59" fmla="*/ 172 h 564"/>
                  <a:gd name="T60" fmla="*/ 242 w 812"/>
                  <a:gd name="T61" fmla="*/ 232 h 564"/>
                  <a:gd name="T62" fmla="*/ 196 w 812"/>
                  <a:gd name="T63" fmla="*/ 268 h 564"/>
                  <a:gd name="T64" fmla="*/ 184 w 812"/>
                  <a:gd name="T65" fmla="*/ 274 h 564"/>
                  <a:gd name="T66" fmla="*/ 160 w 812"/>
                  <a:gd name="T67" fmla="*/ 328 h 564"/>
                  <a:gd name="T68" fmla="*/ 152 w 812"/>
                  <a:gd name="T69" fmla="*/ 354 h 564"/>
                  <a:gd name="T70" fmla="*/ 128 w 812"/>
                  <a:gd name="T71" fmla="*/ 404 h 564"/>
                  <a:gd name="T72" fmla="*/ 94 w 812"/>
                  <a:gd name="T73" fmla="*/ 392 h 564"/>
                  <a:gd name="T74" fmla="*/ 66 w 812"/>
                  <a:gd name="T75" fmla="*/ 258 h 564"/>
                  <a:gd name="T76" fmla="*/ 72 w 812"/>
                  <a:gd name="T77" fmla="*/ 156 h 564"/>
                  <a:gd name="T78" fmla="*/ 44 w 812"/>
                  <a:gd name="T79" fmla="*/ 180 h 564"/>
                  <a:gd name="T80" fmla="*/ 20 w 812"/>
                  <a:gd name="T81" fmla="*/ 150 h 564"/>
                  <a:gd name="T82" fmla="*/ 24 w 812"/>
                  <a:gd name="T83" fmla="*/ 138 h 564"/>
                  <a:gd name="T84" fmla="*/ 0 w 812"/>
                  <a:gd name="T85" fmla="*/ 92 h 564"/>
                  <a:gd name="T86" fmla="*/ 798 w 812"/>
                  <a:gd name="T87" fmla="*/ 6 h 5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2"/>
                  <a:gd name="T133" fmla="*/ 0 h 564"/>
                  <a:gd name="T134" fmla="*/ 812 w 812"/>
                  <a:gd name="T135" fmla="*/ 564 h 5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2" h="564">
                    <a:moveTo>
                      <a:pt x="798" y="6"/>
                    </a:moveTo>
                    <a:cubicBezTo>
                      <a:pt x="801" y="15"/>
                      <a:pt x="809" y="16"/>
                      <a:pt x="812" y="26"/>
                    </a:cubicBezTo>
                    <a:cubicBezTo>
                      <a:pt x="809" y="36"/>
                      <a:pt x="801" y="41"/>
                      <a:pt x="796" y="50"/>
                    </a:cubicBezTo>
                    <a:cubicBezTo>
                      <a:pt x="791" y="61"/>
                      <a:pt x="788" y="71"/>
                      <a:pt x="778" y="78"/>
                    </a:cubicBezTo>
                    <a:cubicBezTo>
                      <a:pt x="773" y="85"/>
                      <a:pt x="771" y="88"/>
                      <a:pt x="774" y="96"/>
                    </a:cubicBezTo>
                    <a:cubicBezTo>
                      <a:pt x="767" y="107"/>
                      <a:pt x="758" y="114"/>
                      <a:pt x="748" y="122"/>
                    </a:cubicBezTo>
                    <a:cubicBezTo>
                      <a:pt x="744" y="125"/>
                      <a:pt x="736" y="130"/>
                      <a:pt x="736" y="130"/>
                    </a:cubicBezTo>
                    <a:cubicBezTo>
                      <a:pt x="740" y="141"/>
                      <a:pt x="731" y="140"/>
                      <a:pt x="722" y="142"/>
                    </a:cubicBezTo>
                    <a:cubicBezTo>
                      <a:pt x="716" y="148"/>
                      <a:pt x="712" y="151"/>
                      <a:pt x="704" y="154"/>
                    </a:cubicBezTo>
                    <a:cubicBezTo>
                      <a:pt x="686" y="150"/>
                      <a:pt x="650" y="169"/>
                      <a:pt x="634" y="180"/>
                    </a:cubicBezTo>
                    <a:cubicBezTo>
                      <a:pt x="636" y="189"/>
                      <a:pt x="631" y="193"/>
                      <a:pt x="640" y="196"/>
                    </a:cubicBezTo>
                    <a:cubicBezTo>
                      <a:pt x="643" y="205"/>
                      <a:pt x="640" y="207"/>
                      <a:pt x="632" y="210"/>
                    </a:cubicBezTo>
                    <a:cubicBezTo>
                      <a:pt x="626" y="219"/>
                      <a:pt x="623" y="226"/>
                      <a:pt x="614" y="232"/>
                    </a:cubicBezTo>
                    <a:cubicBezTo>
                      <a:pt x="611" y="231"/>
                      <a:pt x="606" y="233"/>
                      <a:pt x="604" y="230"/>
                    </a:cubicBezTo>
                    <a:cubicBezTo>
                      <a:pt x="599" y="220"/>
                      <a:pt x="610" y="199"/>
                      <a:pt x="620" y="196"/>
                    </a:cubicBezTo>
                    <a:cubicBezTo>
                      <a:pt x="623" y="187"/>
                      <a:pt x="617" y="187"/>
                      <a:pt x="620" y="178"/>
                    </a:cubicBezTo>
                    <a:cubicBezTo>
                      <a:pt x="617" y="164"/>
                      <a:pt x="609" y="168"/>
                      <a:pt x="598" y="172"/>
                    </a:cubicBezTo>
                    <a:cubicBezTo>
                      <a:pt x="592" y="180"/>
                      <a:pt x="585" y="185"/>
                      <a:pt x="576" y="188"/>
                    </a:cubicBezTo>
                    <a:cubicBezTo>
                      <a:pt x="572" y="194"/>
                      <a:pt x="568" y="200"/>
                      <a:pt x="564" y="206"/>
                    </a:cubicBezTo>
                    <a:cubicBezTo>
                      <a:pt x="561" y="210"/>
                      <a:pt x="556" y="218"/>
                      <a:pt x="556" y="218"/>
                    </a:cubicBezTo>
                    <a:cubicBezTo>
                      <a:pt x="558" y="234"/>
                      <a:pt x="559" y="243"/>
                      <a:pt x="572" y="252"/>
                    </a:cubicBezTo>
                    <a:cubicBezTo>
                      <a:pt x="579" y="262"/>
                      <a:pt x="586" y="273"/>
                      <a:pt x="596" y="280"/>
                    </a:cubicBezTo>
                    <a:cubicBezTo>
                      <a:pt x="598" y="286"/>
                      <a:pt x="602" y="298"/>
                      <a:pt x="602" y="298"/>
                    </a:cubicBezTo>
                    <a:cubicBezTo>
                      <a:pt x="601" y="308"/>
                      <a:pt x="599" y="361"/>
                      <a:pt x="594" y="368"/>
                    </a:cubicBezTo>
                    <a:cubicBezTo>
                      <a:pt x="590" y="374"/>
                      <a:pt x="576" y="378"/>
                      <a:pt x="570" y="382"/>
                    </a:cubicBezTo>
                    <a:cubicBezTo>
                      <a:pt x="563" y="393"/>
                      <a:pt x="550" y="396"/>
                      <a:pt x="542" y="406"/>
                    </a:cubicBezTo>
                    <a:cubicBezTo>
                      <a:pt x="536" y="413"/>
                      <a:pt x="539" y="417"/>
                      <a:pt x="530" y="420"/>
                    </a:cubicBezTo>
                    <a:cubicBezTo>
                      <a:pt x="526" y="408"/>
                      <a:pt x="538" y="391"/>
                      <a:pt x="522" y="386"/>
                    </a:cubicBezTo>
                    <a:cubicBezTo>
                      <a:pt x="516" y="377"/>
                      <a:pt x="510" y="364"/>
                      <a:pt x="502" y="356"/>
                    </a:cubicBezTo>
                    <a:cubicBezTo>
                      <a:pt x="497" y="341"/>
                      <a:pt x="505" y="360"/>
                      <a:pt x="482" y="348"/>
                    </a:cubicBezTo>
                    <a:cubicBezTo>
                      <a:pt x="478" y="346"/>
                      <a:pt x="478" y="339"/>
                      <a:pt x="474" y="336"/>
                    </a:cubicBezTo>
                    <a:cubicBezTo>
                      <a:pt x="470" y="323"/>
                      <a:pt x="466" y="342"/>
                      <a:pt x="462" y="348"/>
                    </a:cubicBezTo>
                    <a:cubicBezTo>
                      <a:pt x="460" y="358"/>
                      <a:pt x="456" y="363"/>
                      <a:pt x="454" y="374"/>
                    </a:cubicBezTo>
                    <a:cubicBezTo>
                      <a:pt x="457" y="383"/>
                      <a:pt x="455" y="387"/>
                      <a:pt x="450" y="394"/>
                    </a:cubicBezTo>
                    <a:cubicBezTo>
                      <a:pt x="454" y="399"/>
                      <a:pt x="464" y="411"/>
                      <a:pt x="466" y="418"/>
                    </a:cubicBezTo>
                    <a:cubicBezTo>
                      <a:pt x="474" y="443"/>
                      <a:pt x="472" y="458"/>
                      <a:pt x="500" y="464"/>
                    </a:cubicBezTo>
                    <a:cubicBezTo>
                      <a:pt x="507" y="469"/>
                      <a:pt x="510" y="474"/>
                      <a:pt x="516" y="480"/>
                    </a:cubicBezTo>
                    <a:cubicBezTo>
                      <a:pt x="511" y="494"/>
                      <a:pt x="513" y="509"/>
                      <a:pt x="510" y="524"/>
                    </a:cubicBezTo>
                    <a:cubicBezTo>
                      <a:pt x="512" y="537"/>
                      <a:pt x="511" y="541"/>
                      <a:pt x="522" y="548"/>
                    </a:cubicBezTo>
                    <a:cubicBezTo>
                      <a:pt x="523" y="552"/>
                      <a:pt x="525" y="556"/>
                      <a:pt x="526" y="560"/>
                    </a:cubicBezTo>
                    <a:cubicBezTo>
                      <a:pt x="527" y="564"/>
                      <a:pt x="514" y="556"/>
                      <a:pt x="514" y="556"/>
                    </a:cubicBezTo>
                    <a:cubicBezTo>
                      <a:pt x="502" y="564"/>
                      <a:pt x="501" y="551"/>
                      <a:pt x="492" y="544"/>
                    </a:cubicBezTo>
                    <a:cubicBezTo>
                      <a:pt x="488" y="541"/>
                      <a:pt x="480" y="536"/>
                      <a:pt x="480" y="536"/>
                    </a:cubicBezTo>
                    <a:cubicBezTo>
                      <a:pt x="471" y="522"/>
                      <a:pt x="474" y="529"/>
                      <a:pt x="470" y="518"/>
                    </a:cubicBezTo>
                    <a:cubicBezTo>
                      <a:pt x="467" y="491"/>
                      <a:pt x="461" y="446"/>
                      <a:pt x="436" y="430"/>
                    </a:cubicBezTo>
                    <a:cubicBezTo>
                      <a:pt x="428" y="433"/>
                      <a:pt x="425" y="433"/>
                      <a:pt x="422" y="424"/>
                    </a:cubicBezTo>
                    <a:cubicBezTo>
                      <a:pt x="427" y="404"/>
                      <a:pt x="432" y="383"/>
                      <a:pt x="438" y="364"/>
                    </a:cubicBezTo>
                    <a:cubicBezTo>
                      <a:pt x="436" y="343"/>
                      <a:pt x="431" y="330"/>
                      <a:pt x="426" y="310"/>
                    </a:cubicBezTo>
                    <a:cubicBezTo>
                      <a:pt x="429" y="302"/>
                      <a:pt x="425" y="300"/>
                      <a:pt x="422" y="292"/>
                    </a:cubicBezTo>
                    <a:cubicBezTo>
                      <a:pt x="424" y="282"/>
                      <a:pt x="428" y="277"/>
                      <a:pt x="422" y="268"/>
                    </a:cubicBezTo>
                    <a:cubicBezTo>
                      <a:pt x="420" y="269"/>
                      <a:pt x="418" y="269"/>
                      <a:pt x="416" y="270"/>
                    </a:cubicBezTo>
                    <a:cubicBezTo>
                      <a:pt x="414" y="272"/>
                      <a:pt x="414" y="275"/>
                      <a:pt x="412" y="276"/>
                    </a:cubicBezTo>
                    <a:cubicBezTo>
                      <a:pt x="408" y="278"/>
                      <a:pt x="400" y="280"/>
                      <a:pt x="400" y="280"/>
                    </a:cubicBezTo>
                    <a:cubicBezTo>
                      <a:pt x="394" y="274"/>
                      <a:pt x="389" y="274"/>
                      <a:pt x="386" y="266"/>
                    </a:cubicBezTo>
                    <a:cubicBezTo>
                      <a:pt x="391" y="251"/>
                      <a:pt x="379" y="206"/>
                      <a:pt x="364" y="196"/>
                    </a:cubicBezTo>
                    <a:cubicBezTo>
                      <a:pt x="357" y="186"/>
                      <a:pt x="358" y="182"/>
                      <a:pt x="360" y="170"/>
                    </a:cubicBezTo>
                    <a:cubicBezTo>
                      <a:pt x="358" y="160"/>
                      <a:pt x="356" y="147"/>
                      <a:pt x="346" y="144"/>
                    </a:cubicBezTo>
                    <a:cubicBezTo>
                      <a:pt x="343" y="154"/>
                      <a:pt x="338" y="160"/>
                      <a:pt x="330" y="166"/>
                    </a:cubicBezTo>
                    <a:cubicBezTo>
                      <a:pt x="323" y="164"/>
                      <a:pt x="308" y="160"/>
                      <a:pt x="308" y="160"/>
                    </a:cubicBezTo>
                    <a:cubicBezTo>
                      <a:pt x="296" y="162"/>
                      <a:pt x="297" y="166"/>
                      <a:pt x="288" y="172"/>
                    </a:cubicBezTo>
                    <a:cubicBezTo>
                      <a:pt x="284" y="185"/>
                      <a:pt x="282" y="191"/>
                      <a:pt x="268" y="196"/>
                    </a:cubicBezTo>
                    <a:cubicBezTo>
                      <a:pt x="264" y="200"/>
                      <a:pt x="243" y="231"/>
                      <a:pt x="242" y="232"/>
                    </a:cubicBezTo>
                    <a:cubicBezTo>
                      <a:pt x="231" y="239"/>
                      <a:pt x="215" y="247"/>
                      <a:pt x="206" y="256"/>
                    </a:cubicBezTo>
                    <a:cubicBezTo>
                      <a:pt x="202" y="260"/>
                      <a:pt x="200" y="265"/>
                      <a:pt x="196" y="268"/>
                    </a:cubicBezTo>
                    <a:cubicBezTo>
                      <a:pt x="194" y="269"/>
                      <a:pt x="192" y="269"/>
                      <a:pt x="190" y="270"/>
                    </a:cubicBezTo>
                    <a:cubicBezTo>
                      <a:pt x="188" y="271"/>
                      <a:pt x="186" y="272"/>
                      <a:pt x="184" y="274"/>
                    </a:cubicBezTo>
                    <a:cubicBezTo>
                      <a:pt x="180" y="278"/>
                      <a:pt x="172" y="286"/>
                      <a:pt x="172" y="286"/>
                    </a:cubicBezTo>
                    <a:cubicBezTo>
                      <a:pt x="167" y="300"/>
                      <a:pt x="165" y="314"/>
                      <a:pt x="160" y="328"/>
                    </a:cubicBezTo>
                    <a:cubicBezTo>
                      <a:pt x="158" y="335"/>
                      <a:pt x="156" y="341"/>
                      <a:pt x="154" y="348"/>
                    </a:cubicBezTo>
                    <a:cubicBezTo>
                      <a:pt x="153" y="350"/>
                      <a:pt x="152" y="354"/>
                      <a:pt x="152" y="354"/>
                    </a:cubicBezTo>
                    <a:cubicBezTo>
                      <a:pt x="152" y="359"/>
                      <a:pt x="156" y="384"/>
                      <a:pt x="146" y="392"/>
                    </a:cubicBezTo>
                    <a:cubicBezTo>
                      <a:pt x="141" y="397"/>
                      <a:pt x="128" y="404"/>
                      <a:pt x="128" y="404"/>
                    </a:cubicBezTo>
                    <a:cubicBezTo>
                      <a:pt x="125" y="412"/>
                      <a:pt x="122" y="421"/>
                      <a:pt x="114" y="424"/>
                    </a:cubicBezTo>
                    <a:cubicBezTo>
                      <a:pt x="100" y="419"/>
                      <a:pt x="97" y="405"/>
                      <a:pt x="94" y="392"/>
                    </a:cubicBezTo>
                    <a:cubicBezTo>
                      <a:pt x="86" y="362"/>
                      <a:pt x="82" y="332"/>
                      <a:pt x="72" y="302"/>
                    </a:cubicBezTo>
                    <a:cubicBezTo>
                      <a:pt x="71" y="281"/>
                      <a:pt x="70" y="275"/>
                      <a:pt x="66" y="258"/>
                    </a:cubicBezTo>
                    <a:cubicBezTo>
                      <a:pt x="66" y="251"/>
                      <a:pt x="68" y="219"/>
                      <a:pt x="64" y="208"/>
                    </a:cubicBezTo>
                    <a:cubicBezTo>
                      <a:pt x="70" y="191"/>
                      <a:pt x="66" y="173"/>
                      <a:pt x="72" y="156"/>
                    </a:cubicBezTo>
                    <a:cubicBezTo>
                      <a:pt x="66" y="139"/>
                      <a:pt x="60" y="168"/>
                      <a:pt x="56" y="172"/>
                    </a:cubicBezTo>
                    <a:cubicBezTo>
                      <a:pt x="53" y="175"/>
                      <a:pt x="44" y="180"/>
                      <a:pt x="44" y="180"/>
                    </a:cubicBezTo>
                    <a:cubicBezTo>
                      <a:pt x="35" y="177"/>
                      <a:pt x="28" y="173"/>
                      <a:pt x="24" y="162"/>
                    </a:cubicBezTo>
                    <a:cubicBezTo>
                      <a:pt x="23" y="158"/>
                      <a:pt x="20" y="150"/>
                      <a:pt x="20" y="150"/>
                    </a:cubicBezTo>
                    <a:cubicBezTo>
                      <a:pt x="30" y="148"/>
                      <a:pt x="30" y="143"/>
                      <a:pt x="38" y="138"/>
                    </a:cubicBezTo>
                    <a:cubicBezTo>
                      <a:pt x="35" y="128"/>
                      <a:pt x="31" y="133"/>
                      <a:pt x="24" y="138"/>
                    </a:cubicBezTo>
                    <a:cubicBezTo>
                      <a:pt x="15" y="135"/>
                      <a:pt x="15" y="132"/>
                      <a:pt x="18" y="124"/>
                    </a:cubicBezTo>
                    <a:cubicBezTo>
                      <a:pt x="11" y="114"/>
                      <a:pt x="9" y="101"/>
                      <a:pt x="0" y="92"/>
                    </a:cubicBezTo>
                    <a:lnTo>
                      <a:pt x="76" y="0"/>
                    </a:lnTo>
                    <a:lnTo>
                      <a:pt x="798" y="6"/>
                    </a:lnTo>
                    <a:close/>
                  </a:path>
                </a:pathLst>
              </a:custGeom>
              <a:solidFill>
                <a:schemeClr val="accent1">
                  <a:alpha val="14902"/>
                </a:schemeClr>
              </a:solidFill>
              <a:ln w="9525">
                <a:noFill/>
                <a:round/>
                <a:headEnd/>
                <a:tailEnd/>
              </a:ln>
            </p:spPr>
            <p:txBody>
              <a:bodyPr wrap="none" anchor="ctr"/>
              <a:lstStyle/>
              <a:p>
                <a:endParaRPr lang="en-US"/>
              </a:p>
            </p:txBody>
          </p:sp>
          <p:sp>
            <p:nvSpPr>
              <p:cNvPr id="5219" name="Freeform 677"/>
              <p:cNvSpPr>
                <a:spLocks/>
              </p:cNvSpPr>
              <p:nvPr/>
            </p:nvSpPr>
            <p:spPr bwMode="gray">
              <a:xfrm>
                <a:off x="1789" y="1899"/>
                <a:ext cx="43" cy="85"/>
              </a:xfrm>
              <a:custGeom>
                <a:avLst/>
                <a:gdLst>
                  <a:gd name="T0" fmla="*/ 7 w 43"/>
                  <a:gd name="T1" fmla="*/ 11 h 85"/>
                  <a:gd name="T2" fmla="*/ 17 w 43"/>
                  <a:gd name="T3" fmla="*/ 3 h 85"/>
                  <a:gd name="T4" fmla="*/ 37 w 43"/>
                  <a:gd name="T5" fmla="*/ 33 h 85"/>
                  <a:gd name="T6" fmla="*/ 19 w 43"/>
                  <a:gd name="T7" fmla="*/ 85 h 85"/>
                  <a:gd name="T8" fmla="*/ 1 w 43"/>
                  <a:gd name="T9" fmla="*/ 69 h 85"/>
                  <a:gd name="T10" fmla="*/ 7 w 43"/>
                  <a:gd name="T11" fmla="*/ 11 h 85"/>
                  <a:gd name="T12" fmla="*/ 0 60000 65536"/>
                  <a:gd name="T13" fmla="*/ 0 60000 65536"/>
                  <a:gd name="T14" fmla="*/ 0 60000 65536"/>
                  <a:gd name="T15" fmla="*/ 0 60000 65536"/>
                  <a:gd name="T16" fmla="*/ 0 60000 65536"/>
                  <a:gd name="T17" fmla="*/ 0 60000 65536"/>
                  <a:gd name="T18" fmla="*/ 0 w 43"/>
                  <a:gd name="T19" fmla="*/ 0 h 85"/>
                  <a:gd name="T20" fmla="*/ 43 w 43"/>
                  <a:gd name="T21" fmla="*/ 85 h 85"/>
                </a:gdLst>
                <a:ahLst/>
                <a:cxnLst>
                  <a:cxn ang="T12">
                    <a:pos x="T0" y="T1"/>
                  </a:cxn>
                  <a:cxn ang="T13">
                    <a:pos x="T2" y="T3"/>
                  </a:cxn>
                  <a:cxn ang="T14">
                    <a:pos x="T4" y="T5"/>
                  </a:cxn>
                  <a:cxn ang="T15">
                    <a:pos x="T6" y="T7"/>
                  </a:cxn>
                  <a:cxn ang="T16">
                    <a:pos x="T8" y="T9"/>
                  </a:cxn>
                  <a:cxn ang="T17">
                    <a:pos x="T10" y="T11"/>
                  </a:cxn>
                </a:cxnLst>
                <a:rect l="T18" t="T19" r="T20" b="T21"/>
                <a:pathLst>
                  <a:path w="43" h="85">
                    <a:moveTo>
                      <a:pt x="7" y="11"/>
                    </a:moveTo>
                    <a:cubicBezTo>
                      <a:pt x="4" y="2"/>
                      <a:pt x="9" y="0"/>
                      <a:pt x="17" y="3"/>
                    </a:cubicBezTo>
                    <a:cubicBezTo>
                      <a:pt x="24" y="13"/>
                      <a:pt x="28" y="24"/>
                      <a:pt x="37" y="33"/>
                    </a:cubicBezTo>
                    <a:cubicBezTo>
                      <a:pt x="43" y="52"/>
                      <a:pt x="40" y="78"/>
                      <a:pt x="19" y="85"/>
                    </a:cubicBezTo>
                    <a:cubicBezTo>
                      <a:pt x="6" y="81"/>
                      <a:pt x="5" y="81"/>
                      <a:pt x="1" y="69"/>
                    </a:cubicBezTo>
                    <a:cubicBezTo>
                      <a:pt x="2" y="66"/>
                      <a:pt x="0" y="4"/>
                      <a:pt x="7" y="11"/>
                    </a:cubicBezTo>
                    <a:close/>
                  </a:path>
                </a:pathLst>
              </a:custGeom>
              <a:solidFill>
                <a:schemeClr val="accent1">
                  <a:alpha val="14902"/>
                </a:schemeClr>
              </a:solidFill>
              <a:ln w="9525">
                <a:noFill/>
                <a:round/>
                <a:headEnd/>
                <a:tailEnd/>
              </a:ln>
            </p:spPr>
            <p:txBody>
              <a:bodyPr wrap="none" anchor="ctr"/>
              <a:lstStyle/>
              <a:p>
                <a:endParaRPr lang="en-US"/>
              </a:p>
            </p:txBody>
          </p:sp>
          <p:sp>
            <p:nvSpPr>
              <p:cNvPr id="5220" name="Freeform 678"/>
              <p:cNvSpPr>
                <a:spLocks/>
              </p:cNvSpPr>
              <p:nvPr/>
            </p:nvSpPr>
            <p:spPr bwMode="gray">
              <a:xfrm>
                <a:off x="2411" y="1604"/>
                <a:ext cx="44" cy="74"/>
              </a:xfrm>
              <a:custGeom>
                <a:avLst/>
                <a:gdLst>
                  <a:gd name="T0" fmla="*/ 13 w 44"/>
                  <a:gd name="T1" fmla="*/ 28 h 74"/>
                  <a:gd name="T2" fmla="*/ 29 w 44"/>
                  <a:gd name="T3" fmla="*/ 2 h 74"/>
                  <a:gd name="T4" fmla="*/ 43 w 44"/>
                  <a:gd name="T5" fmla="*/ 4 h 74"/>
                  <a:gd name="T6" fmla="*/ 39 w 44"/>
                  <a:gd name="T7" fmla="*/ 26 h 74"/>
                  <a:gd name="T8" fmla="*/ 13 w 44"/>
                  <a:gd name="T9" fmla="*/ 74 h 74"/>
                  <a:gd name="T10" fmla="*/ 7 w 44"/>
                  <a:gd name="T11" fmla="*/ 60 h 74"/>
                  <a:gd name="T12" fmla="*/ 3 w 44"/>
                  <a:gd name="T13" fmla="*/ 36 h 74"/>
                  <a:gd name="T14" fmla="*/ 13 w 44"/>
                  <a:gd name="T15" fmla="*/ 28 h 74"/>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74"/>
                  <a:gd name="T26" fmla="*/ 44 w 44"/>
                  <a:gd name="T27" fmla="*/ 74 h 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74">
                    <a:moveTo>
                      <a:pt x="13" y="28"/>
                    </a:moveTo>
                    <a:cubicBezTo>
                      <a:pt x="15" y="13"/>
                      <a:pt x="14" y="7"/>
                      <a:pt x="29" y="2"/>
                    </a:cubicBezTo>
                    <a:cubicBezTo>
                      <a:pt x="34" y="3"/>
                      <a:pt x="40" y="0"/>
                      <a:pt x="43" y="4"/>
                    </a:cubicBezTo>
                    <a:cubicBezTo>
                      <a:pt x="44" y="6"/>
                      <a:pt x="41" y="21"/>
                      <a:pt x="39" y="26"/>
                    </a:cubicBezTo>
                    <a:cubicBezTo>
                      <a:pt x="31" y="43"/>
                      <a:pt x="30" y="63"/>
                      <a:pt x="13" y="74"/>
                    </a:cubicBezTo>
                    <a:cubicBezTo>
                      <a:pt x="4" y="71"/>
                      <a:pt x="4" y="68"/>
                      <a:pt x="7" y="60"/>
                    </a:cubicBezTo>
                    <a:cubicBezTo>
                      <a:pt x="5" y="50"/>
                      <a:pt x="0" y="46"/>
                      <a:pt x="3" y="36"/>
                    </a:cubicBezTo>
                    <a:cubicBezTo>
                      <a:pt x="4" y="32"/>
                      <a:pt x="8" y="23"/>
                      <a:pt x="13" y="28"/>
                    </a:cubicBezTo>
                    <a:close/>
                  </a:path>
                </a:pathLst>
              </a:custGeom>
              <a:solidFill>
                <a:schemeClr val="accent1">
                  <a:alpha val="14902"/>
                </a:schemeClr>
              </a:solidFill>
              <a:ln w="9525">
                <a:noFill/>
                <a:round/>
                <a:headEnd/>
                <a:tailEnd/>
              </a:ln>
            </p:spPr>
            <p:txBody>
              <a:bodyPr wrap="none" anchor="ctr"/>
              <a:lstStyle/>
              <a:p>
                <a:endParaRPr lang="en-US"/>
              </a:p>
            </p:txBody>
          </p:sp>
          <p:sp>
            <p:nvSpPr>
              <p:cNvPr id="5221" name="Freeform 679"/>
              <p:cNvSpPr>
                <a:spLocks/>
              </p:cNvSpPr>
              <p:nvPr/>
            </p:nvSpPr>
            <p:spPr bwMode="gray">
              <a:xfrm>
                <a:off x="2531" y="1570"/>
                <a:ext cx="20" cy="30"/>
              </a:xfrm>
              <a:custGeom>
                <a:avLst/>
                <a:gdLst>
                  <a:gd name="T0" fmla="*/ 7 w 20"/>
                  <a:gd name="T1" fmla="*/ 16 h 30"/>
                  <a:gd name="T2" fmla="*/ 5 w 20"/>
                  <a:gd name="T3" fmla="*/ 30 h 30"/>
                  <a:gd name="T4" fmla="*/ 7 w 20"/>
                  <a:gd name="T5" fmla="*/ 16 h 30"/>
                  <a:gd name="T6" fmla="*/ 0 60000 65536"/>
                  <a:gd name="T7" fmla="*/ 0 60000 65536"/>
                  <a:gd name="T8" fmla="*/ 0 60000 65536"/>
                  <a:gd name="T9" fmla="*/ 0 w 20"/>
                  <a:gd name="T10" fmla="*/ 0 h 30"/>
                  <a:gd name="T11" fmla="*/ 20 w 20"/>
                  <a:gd name="T12" fmla="*/ 30 h 30"/>
                </a:gdLst>
                <a:ahLst/>
                <a:cxnLst>
                  <a:cxn ang="T6">
                    <a:pos x="T0" y="T1"/>
                  </a:cxn>
                  <a:cxn ang="T7">
                    <a:pos x="T2" y="T3"/>
                  </a:cxn>
                  <a:cxn ang="T8">
                    <a:pos x="T4" y="T5"/>
                  </a:cxn>
                </a:cxnLst>
                <a:rect l="T9" t="T10" r="T11" b="T12"/>
                <a:pathLst>
                  <a:path w="20" h="30">
                    <a:moveTo>
                      <a:pt x="7" y="16"/>
                    </a:moveTo>
                    <a:cubicBezTo>
                      <a:pt x="18" y="0"/>
                      <a:pt x="20" y="20"/>
                      <a:pt x="5" y="30"/>
                    </a:cubicBezTo>
                    <a:cubicBezTo>
                      <a:pt x="0" y="23"/>
                      <a:pt x="1" y="22"/>
                      <a:pt x="7" y="16"/>
                    </a:cubicBezTo>
                    <a:close/>
                  </a:path>
                </a:pathLst>
              </a:custGeom>
              <a:solidFill>
                <a:schemeClr val="accent1">
                  <a:alpha val="14902"/>
                </a:schemeClr>
              </a:solidFill>
              <a:ln w="9525">
                <a:noFill/>
                <a:round/>
                <a:headEnd/>
                <a:tailEnd/>
              </a:ln>
            </p:spPr>
            <p:txBody>
              <a:bodyPr wrap="none" anchor="ctr"/>
              <a:lstStyle/>
              <a:p>
                <a:endParaRPr lang="en-US"/>
              </a:p>
            </p:txBody>
          </p:sp>
          <p:sp>
            <p:nvSpPr>
              <p:cNvPr id="5222" name="Freeform 680"/>
              <p:cNvSpPr>
                <a:spLocks/>
              </p:cNvSpPr>
              <p:nvPr/>
            </p:nvSpPr>
            <p:spPr bwMode="gray">
              <a:xfrm>
                <a:off x="352" y="1296"/>
                <a:ext cx="1015" cy="1392"/>
              </a:xfrm>
              <a:custGeom>
                <a:avLst/>
                <a:gdLst>
                  <a:gd name="T0" fmla="*/ 804 w 1015"/>
                  <a:gd name="T1" fmla="*/ 1204 h 1392"/>
                  <a:gd name="T2" fmla="*/ 836 w 1015"/>
                  <a:gd name="T3" fmla="*/ 1300 h 1392"/>
                  <a:gd name="T4" fmla="*/ 820 w 1015"/>
                  <a:gd name="T5" fmla="*/ 1360 h 1392"/>
                  <a:gd name="T6" fmla="*/ 716 w 1015"/>
                  <a:gd name="T7" fmla="*/ 880 h 1392"/>
                  <a:gd name="T8" fmla="*/ 724 w 1015"/>
                  <a:gd name="T9" fmla="*/ 856 h 1392"/>
                  <a:gd name="T10" fmla="*/ 744 w 1015"/>
                  <a:gd name="T11" fmla="*/ 784 h 1392"/>
                  <a:gd name="T12" fmla="*/ 460 w 1015"/>
                  <a:gd name="T13" fmla="*/ 544 h 1392"/>
                  <a:gd name="T14" fmla="*/ 420 w 1015"/>
                  <a:gd name="T15" fmla="*/ 656 h 1392"/>
                  <a:gd name="T16" fmla="*/ 444 w 1015"/>
                  <a:gd name="T17" fmla="*/ 1164 h 1392"/>
                  <a:gd name="T18" fmla="*/ 444 w 1015"/>
                  <a:gd name="T19" fmla="*/ 1080 h 1392"/>
                  <a:gd name="T20" fmla="*/ 452 w 1015"/>
                  <a:gd name="T21" fmla="*/ 1016 h 1392"/>
                  <a:gd name="T22" fmla="*/ 376 w 1015"/>
                  <a:gd name="T23" fmla="*/ 856 h 1392"/>
                  <a:gd name="T24" fmla="*/ 352 w 1015"/>
                  <a:gd name="T25" fmla="*/ 820 h 1392"/>
                  <a:gd name="T26" fmla="*/ 372 w 1015"/>
                  <a:gd name="T27" fmla="*/ 760 h 1392"/>
                  <a:gd name="T28" fmla="*/ 376 w 1015"/>
                  <a:gd name="T29" fmla="*/ 724 h 1392"/>
                  <a:gd name="T30" fmla="*/ 308 w 1015"/>
                  <a:gd name="T31" fmla="*/ 692 h 1392"/>
                  <a:gd name="T32" fmla="*/ 232 w 1015"/>
                  <a:gd name="T33" fmla="*/ 668 h 1392"/>
                  <a:gd name="T34" fmla="*/ 212 w 1015"/>
                  <a:gd name="T35" fmla="*/ 684 h 1392"/>
                  <a:gd name="T36" fmla="*/ 140 w 1015"/>
                  <a:gd name="T37" fmla="*/ 684 h 1392"/>
                  <a:gd name="T38" fmla="*/ 52 w 1015"/>
                  <a:gd name="T39" fmla="*/ 640 h 1392"/>
                  <a:gd name="T40" fmla="*/ 28 w 1015"/>
                  <a:gd name="T41" fmla="*/ 568 h 1392"/>
                  <a:gd name="T42" fmla="*/ 8 w 1015"/>
                  <a:gd name="T43" fmla="*/ 524 h 1392"/>
                  <a:gd name="T44" fmla="*/ 20 w 1015"/>
                  <a:gd name="T45" fmla="*/ 460 h 1392"/>
                  <a:gd name="T46" fmla="*/ 44 w 1015"/>
                  <a:gd name="T47" fmla="*/ 380 h 1392"/>
                  <a:gd name="T48" fmla="*/ 64 w 1015"/>
                  <a:gd name="T49" fmla="*/ 320 h 1392"/>
                  <a:gd name="T50" fmla="*/ 100 w 1015"/>
                  <a:gd name="T51" fmla="*/ 256 h 1392"/>
                  <a:gd name="T52" fmla="*/ 168 w 1015"/>
                  <a:gd name="T53" fmla="*/ 188 h 1392"/>
                  <a:gd name="T54" fmla="*/ 280 w 1015"/>
                  <a:gd name="T55" fmla="*/ 88 h 1392"/>
                  <a:gd name="T56" fmla="*/ 340 w 1015"/>
                  <a:gd name="T57" fmla="*/ 48 h 1392"/>
                  <a:gd name="T58" fmla="*/ 476 w 1015"/>
                  <a:gd name="T59" fmla="*/ 8 h 1392"/>
                  <a:gd name="T60" fmla="*/ 568 w 1015"/>
                  <a:gd name="T61" fmla="*/ 8 h 1392"/>
                  <a:gd name="T62" fmla="*/ 596 w 1015"/>
                  <a:gd name="T63" fmla="*/ 56 h 1392"/>
                  <a:gd name="T64" fmla="*/ 612 w 1015"/>
                  <a:gd name="T65" fmla="*/ 104 h 1392"/>
                  <a:gd name="T66" fmla="*/ 696 w 1015"/>
                  <a:gd name="T67" fmla="*/ 108 h 1392"/>
                  <a:gd name="T68" fmla="*/ 776 w 1015"/>
                  <a:gd name="T69" fmla="*/ 152 h 1392"/>
                  <a:gd name="T70" fmla="*/ 836 w 1015"/>
                  <a:gd name="T71" fmla="*/ 160 h 1392"/>
                  <a:gd name="T72" fmla="*/ 824 w 1015"/>
                  <a:gd name="T73" fmla="*/ 208 h 1392"/>
                  <a:gd name="T74" fmla="*/ 836 w 1015"/>
                  <a:gd name="T75" fmla="*/ 416 h 1392"/>
                  <a:gd name="T76" fmla="*/ 856 w 1015"/>
                  <a:gd name="T77" fmla="*/ 492 h 1392"/>
                  <a:gd name="T78" fmla="*/ 920 w 1015"/>
                  <a:gd name="T79" fmla="*/ 588 h 1392"/>
                  <a:gd name="T80" fmla="*/ 1000 w 1015"/>
                  <a:gd name="T81" fmla="*/ 556 h 1392"/>
                  <a:gd name="T82" fmla="*/ 1000 w 1015"/>
                  <a:gd name="T83" fmla="*/ 620 h 1392"/>
                  <a:gd name="T84" fmla="*/ 924 w 1015"/>
                  <a:gd name="T85" fmla="*/ 748 h 1392"/>
                  <a:gd name="T86" fmla="*/ 844 w 1015"/>
                  <a:gd name="T87" fmla="*/ 832 h 1392"/>
                  <a:gd name="T88" fmla="*/ 820 w 1015"/>
                  <a:gd name="T89" fmla="*/ 940 h 1392"/>
                  <a:gd name="T90" fmla="*/ 856 w 1015"/>
                  <a:gd name="T91" fmla="*/ 1040 h 1392"/>
                  <a:gd name="T92" fmla="*/ 868 w 1015"/>
                  <a:gd name="T93" fmla="*/ 1076 h 13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15"/>
                  <a:gd name="T142" fmla="*/ 0 h 1392"/>
                  <a:gd name="T143" fmla="*/ 1015 w 1015"/>
                  <a:gd name="T144" fmla="*/ 1392 h 139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15" h="1392">
                    <a:moveTo>
                      <a:pt x="824" y="1168"/>
                    </a:moveTo>
                    <a:lnTo>
                      <a:pt x="804" y="1204"/>
                    </a:lnTo>
                    <a:lnTo>
                      <a:pt x="816" y="1252"/>
                    </a:lnTo>
                    <a:lnTo>
                      <a:pt x="836" y="1300"/>
                    </a:lnTo>
                    <a:lnTo>
                      <a:pt x="816" y="1324"/>
                    </a:lnTo>
                    <a:lnTo>
                      <a:pt x="820" y="1360"/>
                    </a:lnTo>
                    <a:lnTo>
                      <a:pt x="820" y="1392"/>
                    </a:lnTo>
                    <a:lnTo>
                      <a:pt x="716" y="880"/>
                    </a:lnTo>
                    <a:lnTo>
                      <a:pt x="704" y="852"/>
                    </a:lnTo>
                    <a:lnTo>
                      <a:pt x="724" y="856"/>
                    </a:lnTo>
                    <a:lnTo>
                      <a:pt x="736" y="836"/>
                    </a:lnTo>
                    <a:lnTo>
                      <a:pt x="744" y="784"/>
                    </a:lnTo>
                    <a:lnTo>
                      <a:pt x="744" y="704"/>
                    </a:lnTo>
                    <a:lnTo>
                      <a:pt x="460" y="544"/>
                    </a:lnTo>
                    <a:lnTo>
                      <a:pt x="440" y="584"/>
                    </a:lnTo>
                    <a:lnTo>
                      <a:pt x="420" y="656"/>
                    </a:lnTo>
                    <a:lnTo>
                      <a:pt x="608" y="1168"/>
                    </a:lnTo>
                    <a:lnTo>
                      <a:pt x="444" y="1164"/>
                    </a:lnTo>
                    <a:lnTo>
                      <a:pt x="444" y="1112"/>
                    </a:lnTo>
                    <a:lnTo>
                      <a:pt x="444" y="1080"/>
                    </a:lnTo>
                    <a:lnTo>
                      <a:pt x="452" y="1048"/>
                    </a:lnTo>
                    <a:lnTo>
                      <a:pt x="452" y="1016"/>
                    </a:lnTo>
                    <a:cubicBezTo>
                      <a:pt x="423" y="987"/>
                      <a:pt x="441" y="967"/>
                      <a:pt x="420" y="936"/>
                    </a:cubicBezTo>
                    <a:cubicBezTo>
                      <a:pt x="411" y="901"/>
                      <a:pt x="397" y="887"/>
                      <a:pt x="376" y="856"/>
                    </a:cubicBezTo>
                    <a:cubicBezTo>
                      <a:pt x="371" y="848"/>
                      <a:pt x="365" y="840"/>
                      <a:pt x="360" y="832"/>
                    </a:cubicBezTo>
                    <a:lnTo>
                      <a:pt x="352" y="820"/>
                    </a:lnTo>
                    <a:cubicBezTo>
                      <a:pt x="352" y="820"/>
                      <a:pt x="364" y="784"/>
                      <a:pt x="364" y="784"/>
                    </a:cubicBezTo>
                    <a:cubicBezTo>
                      <a:pt x="367" y="776"/>
                      <a:pt x="372" y="760"/>
                      <a:pt x="372" y="760"/>
                    </a:cubicBezTo>
                    <a:cubicBezTo>
                      <a:pt x="371" y="756"/>
                      <a:pt x="368" y="752"/>
                      <a:pt x="368" y="748"/>
                    </a:cubicBezTo>
                    <a:cubicBezTo>
                      <a:pt x="369" y="740"/>
                      <a:pt x="376" y="724"/>
                      <a:pt x="376" y="724"/>
                    </a:cubicBezTo>
                    <a:cubicBezTo>
                      <a:pt x="361" y="701"/>
                      <a:pt x="352" y="704"/>
                      <a:pt x="328" y="712"/>
                    </a:cubicBezTo>
                    <a:cubicBezTo>
                      <a:pt x="323" y="704"/>
                      <a:pt x="313" y="700"/>
                      <a:pt x="308" y="692"/>
                    </a:cubicBezTo>
                    <a:cubicBezTo>
                      <a:pt x="275" y="640"/>
                      <a:pt x="321" y="689"/>
                      <a:pt x="288" y="656"/>
                    </a:cubicBezTo>
                    <a:cubicBezTo>
                      <a:pt x="248" y="661"/>
                      <a:pt x="266" y="657"/>
                      <a:pt x="232" y="668"/>
                    </a:cubicBezTo>
                    <a:cubicBezTo>
                      <a:pt x="228" y="669"/>
                      <a:pt x="220" y="672"/>
                      <a:pt x="220" y="672"/>
                    </a:cubicBezTo>
                    <a:cubicBezTo>
                      <a:pt x="217" y="676"/>
                      <a:pt x="216" y="681"/>
                      <a:pt x="212" y="684"/>
                    </a:cubicBezTo>
                    <a:cubicBezTo>
                      <a:pt x="205" y="688"/>
                      <a:pt x="188" y="692"/>
                      <a:pt x="188" y="692"/>
                    </a:cubicBezTo>
                    <a:cubicBezTo>
                      <a:pt x="157" y="671"/>
                      <a:pt x="173" y="673"/>
                      <a:pt x="140" y="684"/>
                    </a:cubicBezTo>
                    <a:cubicBezTo>
                      <a:pt x="132" y="687"/>
                      <a:pt x="116" y="692"/>
                      <a:pt x="116" y="692"/>
                    </a:cubicBezTo>
                    <a:cubicBezTo>
                      <a:pt x="93" y="727"/>
                      <a:pt x="68" y="656"/>
                      <a:pt x="52" y="640"/>
                    </a:cubicBezTo>
                    <a:cubicBezTo>
                      <a:pt x="47" y="625"/>
                      <a:pt x="35" y="607"/>
                      <a:pt x="32" y="592"/>
                    </a:cubicBezTo>
                    <a:cubicBezTo>
                      <a:pt x="30" y="584"/>
                      <a:pt x="32" y="575"/>
                      <a:pt x="28" y="568"/>
                    </a:cubicBezTo>
                    <a:cubicBezTo>
                      <a:pt x="26" y="564"/>
                      <a:pt x="20" y="563"/>
                      <a:pt x="16" y="560"/>
                    </a:cubicBezTo>
                    <a:cubicBezTo>
                      <a:pt x="5" y="526"/>
                      <a:pt x="22" y="580"/>
                      <a:pt x="8" y="524"/>
                    </a:cubicBezTo>
                    <a:cubicBezTo>
                      <a:pt x="6" y="516"/>
                      <a:pt x="0" y="500"/>
                      <a:pt x="0" y="500"/>
                    </a:cubicBezTo>
                    <a:cubicBezTo>
                      <a:pt x="4" y="480"/>
                      <a:pt x="3" y="471"/>
                      <a:pt x="20" y="460"/>
                    </a:cubicBezTo>
                    <a:cubicBezTo>
                      <a:pt x="30" y="420"/>
                      <a:pt x="25" y="438"/>
                      <a:pt x="36" y="404"/>
                    </a:cubicBezTo>
                    <a:cubicBezTo>
                      <a:pt x="39" y="396"/>
                      <a:pt x="44" y="380"/>
                      <a:pt x="44" y="380"/>
                    </a:cubicBezTo>
                    <a:cubicBezTo>
                      <a:pt x="39" y="365"/>
                      <a:pt x="36" y="363"/>
                      <a:pt x="48" y="344"/>
                    </a:cubicBezTo>
                    <a:cubicBezTo>
                      <a:pt x="53" y="336"/>
                      <a:pt x="64" y="320"/>
                      <a:pt x="64" y="320"/>
                    </a:cubicBezTo>
                    <a:cubicBezTo>
                      <a:pt x="55" y="294"/>
                      <a:pt x="53" y="290"/>
                      <a:pt x="76" y="272"/>
                    </a:cubicBezTo>
                    <a:cubicBezTo>
                      <a:pt x="84" y="266"/>
                      <a:pt x="100" y="256"/>
                      <a:pt x="100" y="256"/>
                    </a:cubicBezTo>
                    <a:cubicBezTo>
                      <a:pt x="108" y="245"/>
                      <a:pt x="112" y="231"/>
                      <a:pt x="120" y="220"/>
                    </a:cubicBezTo>
                    <a:cubicBezTo>
                      <a:pt x="132" y="203"/>
                      <a:pt x="152" y="199"/>
                      <a:pt x="168" y="188"/>
                    </a:cubicBezTo>
                    <a:cubicBezTo>
                      <a:pt x="186" y="162"/>
                      <a:pt x="222" y="145"/>
                      <a:pt x="248" y="128"/>
                    </a:cubicBezTo>
                    <a:cubicBezTo>
                      <a:pt x="259" y="111"/>
                      <a:pt x="260" y="95"/>
                      <a:pt x="280" y="88"/>
                    </a:cubicBezTo>
                    <a:cubicBezTo>
                      <a:pt x="294" y="74"/>
                      <a:pt x="310" y="68"/>
                      <a:pt x="328" y="56"/>
                    </a:cubicBezTo>
                    <a:cubicBezTo>
                      <a:pt x="332" y="53"/>
                      <a:pt x="340" y="48"/>
                      <a:pt x="340" y="48"/>
                    </a:cubicBezTo>
                    <a:cubicBezTo>
                      <a:pt x="352" y="30"/>
                      <a:pt x="364" y="19"/>
                      <a:pt x="384" y="12"/>
                    </a:cubicBezTo>
                    <a:cubicBezTo>
                      <a:pt x="400" y="59"/>
                      <a:pt x="448" y="11"/>
                      <a:pt x="476" y="8"/>
                    </a:cubicBezTo>
                    <a:cubicBezTo>
                      <a:pt x="497" y="6"/>
                      <a:pt x="519" y="5"/>
                      <a:pt x="540" y="4"/>
                    </a:cubicBezTo>
                    <a:cubicBezTo>
                      <a:pt x="549" y="5"/>
                      <a:pt x="559" y="9"/>
                      <a:pt x="568" y="8"/>
                    </a:cubicBezTo>
                    <a:cubicBezTo>
                      <a:pt x="576" y="7"/>
                      <a:pt x="592" y="0"/>
                      <a:pt x="592" y="0"/>
                    </a:cubicBezTo>
                    <a:cubicBezTo>
                      <a:pt x="617" y="16"/>
                      <a:pt x="604" y="31"/>
                      <a:pt x="596" y="56"/>
                    </a:cubicBezTo>
                    <a:cubicBezTo>
                      <a:pt x="593" y="64"/>
                      <a:pt x="572" y="64"/>
                      <a:pt x="572" y="64"/>
                    </a:cubicBezTo>
                    <a:cubicBezTo>
                      <a:pt x="564" y="89"/>
                      <a:pt x="592" y="97"/>
                      <a:pt x="612" y="104"/>
                    </a:cubicBezTo>
                    <a:cubicBezTo>
                      <a:pt x="623" y="136"/>
                      <a:pt x="626" y="149"/>
                      <a:pt x="660" y="160"/>
                    </a:cubicBezTo>
                    <a:cubicBezTo>
                      <a:pt x="686" y="134"/>
                      <a:pt x="647" y="124"/>
                      <a:pt x="696" y="108"/>
                    </a:cubicBezTo>
                    <a:cubicBezTo>
                      <a:pt x="717" y="115"/>
                      <a:pt x="722" y="132"/>
                      <a:pt x="740" y="140"/>
                    </a:cubicBezTo>
                    <a:cubicBezTo>
                      <a:pt x="752" y="145"/>
                      <a:pt x="764" y="148"/>
                      <a:pt x="776" y="152"/>
                    </a:cubicBezTo>
                    <a:cubicBezTo>
                      <a:pt x="780" y="153"/>
                      <a:pt x="788" y="156"/>
                      <a:pt x="788" y="156"/>
                    </a:cubicBezTo>
                    <a:cubicBezTo>
                      <a:pt x="814" y="147"/>
                      <a:pt x="814" y="145"/>
                      <a:pt x="836" y="160"/>
                    </a:cubicBezTo>
                    <a:cubicBezTo>
                      <a:pt x="843" y="180"/>
                      <a:pt x="841" y="164"/>
                      <a:pt x="832" y="184"/>
                    </a:cubicBezTo>
                    <a:cubicBezTo>
                      <a:pt x="829" y="192"/>
                      <a:pt x="824" y="208"/>
                      <a:pt x="824" y="208"/>
                    </a:cubicBezTo>
                    <a:cubicBezTo>
                      <a:pt x="828" y="250"/>
                      <a:pt x="827" y="319"/>
                      <a:pt x="852" y="356"/>
                    </a:cubicBezTo>
                    <a:cubicBezTo>
                      <a:pt x="845" y="376"/>
                      <a:pt x="840" y="395"/>
                      <a:pt x="836" y="416"/>
                    </a:cubicBezTo>
                    <a:cubicBezTo>
                      <a:pt x="840" y="431"/>
                      <a:pt x="847" y="441"/>
                      <a:pt x="852" y="456"/>
                    </a:cubicBezTo>
                    <a:cubicBezTo>
                      <a:pt x="853" y="468"/>
                      <a:pt x="852" y="481"/>
                      <a:pt x="856" y="492"/>
                    </a:cubicBezTo>
                    <a:cubicBezTo>
                      <a:pt x="858" y="498"/>
                      <a:pt x="885" y="515"/>
                      <a:pt x="892" y="536"/>
                    </a:cubicBezTo>
                    <a:cubicBezTo>
                      <a:pt x="884" y="559"/>
                      <a:pt x="898" y="581"/>
                      <a:pt x="920" y="588"/>
                    </a:cubicBezTo>
                    <a:cubicBezTo>
                      <a:pt x="938" y="582"/>
                      <a:pt x="949" y="584"/>
                      <a:pt x="960" y="568"/>
                    </a:cubicBezTo>
                    <a:cubicBezTo>
                      <a:pt x="982" y="572"/>
                      <a:pt x="987" y="575"/>
                      <a:pt x="1000" y="556"/>
                    </a:cubicBezTo>
                    <a:cubicBezTo>
                      <a:pt x="1004" y="557"/>
                      <a:pt x="1011" y="556"/>
                      <a:pt x="1012" y="560"/>
                    </a:cubicBezTo>
                    <a:cubicBezTo>
                      <a:pt x="1015" y="571"/>
                      <a:pt x="1003" y="608"/>
                      <a:pt x="1000" y="620"/>
                    </a:cubicBezTo>
                    <a:cubicBezTo>
                      <a:pt x="994" y="645"/>
                      <a:pt x="999" y="619"/>
                      <a:pt x="988" y="644"/>
                    </a:cubicBezTo>
                    <a:cubicBezTo>
                      <a:pt x="971" y="683"/>
                      <a:pt x="962" y="723"/>
                      <a:pt x="924" y="748"/>
                    </a:cubicBezTo>
                    <a:cubicBezTo>
                      <a:pt x="914" y="762"/>
                      <a:pt x="906" y="763"/>
                      <a:pt x="892" y="772"/>
                    </a:cubicBezTo>
                    <a:cubicBezTo>
                      <a:pt x="878" y="793"/>
                      <a:pt x="862" y="814"/>
                      <a:pt x="844" y="832"/>
                    </a:cubicBezTo>
                    <a:cubicBezTo>
                      <a:pt x="834" y="861"/>
                      <a:pt x="826" y="891"/>
                      <a:pt x="816" y="920"/>
                    </a:cubicBezTo>
                    <a:cubicBezTo>
                      <a:pt x="817" y="927"/>
                      <a:pt x="818" y="933"/>
                      <a:pt x="820" y="940"/>
                    </a:cubicBezTo>
                    <a:cubicBezTo>
                      <a:pt x="822" y="948"/>
                      <a:pt x="828" y="964"/>
                      <a:pt x="828" y="964"/>
                    </a:cubicBezTo>
                    <a:cubicBezTo>
                      <a:pt x="832" y="993"/>
                      <a:pt x="835" y="1019"/>
                      <a:pt x="856" y="1040"/>
                    </a:cubicBezTo>
                    <a:cubicBezTo>
                      <a:pt x="859" y="1048"/>
                      <a:pt x="861" y="1056"/>
                      <a:pt x="864" y="1064"/>
                    </a:cubicBezTo>
                    <a:cubicBezTo>
                      <a:pt x="865" y="1068"/>
                      <a:pt x="868" y="1076"/>
                      <a:pt x="868" y="1076"/>
                    </a:cubicBezTo>
                    <a:cubicBezTo>
                      <a:pt x="865" y="1095"/>
                      <a:pt x="853" y="1168"/>
                      <a:pt x="824" y="1168"/>
                    </a:cubicBezTo>
                    <a:close/>
                  </a:path>
                </a:pathLst>
              </a:custGeom>
              <a:solidFill>
                <a:srgbClr val="000066">
                  <a:alpha val="14902"/>
                </a:srgbClr>
              </a:solidFill>
              <a:ln w="9525">
                <a:noFill/>
                <a:round/>
                <a:headEnd/>
                <a:tailEnd/>
              </a:ln>
            </p:spPr>
            <p:txBody>
              <a:bodyPr wrap="none" anchor="ctr"/>
              <a:lstStyle/>
              <a:p>
                <a:endParaRPr lang="en-US"/>
              </a:p>
            </p:txBody>
          </p:sp>
          <p:sp>
            <p:nvSpPr>
              <p:cNvPr id="5223" name="Freeform 681"/>
              <p:cNvSpPr>
                <a:spLocks/>
              </p:cNvSpPr>
              <p:nvPr/>
            </p:nvSpPr>
            <p:spPr bwMode="gray">
              <a:xfrm>
                <a:off x="744" y="1694"/>
                <a:ext cx="428" cy="1126"/>
              </a:xfrm>
              <a:custGeom>
                <a:avLst/>
                <a:gdLst>
                  <a:gd name="T0" fmla="*/ 52 w 428"/>
                  <a:gd name="T1" fmla="*/ 762 h 1126"/>
                  <a:gd name="T2" fmla="*/ 120 w 428"/>
                  <a:gd name="T3" fmla="*/ 870 h 1126"/>
                  <a:gd name="T4" fmla="*/ 136 w 428"/>
                  <a:gd name="T5" fmla="*/ 898 h 1126"/>
                  <a:gd name="T6" fmla="*/ 168 w 428"/>
                  <a:gd name="T7" fmla="*/ 962 h 1126"/>
                  <a:gd name="T8" fmla="*/ 196 w 428"/>
                  <a:gd name="T9" fmla="*/ 998 h 1126"/>
                  <a:gd name="T10" fmla="*/ 220 w 428"/>
                  <a:gd name="T11" fmla="*/ 1014 h 1126"/>
                  <a:gd name="T12" fmla="*/ 260 w 428"/>
                  <a:gd name="T13" fmla="*/ 1050 h 1126"/>
                  <a:gd name="T14" fmla="*/ 284 w 428"/>
                  <a:gd name="T15" fmla="*/ 1086 h 1126"/>
                  <a:gd name="T16" fmla="*/ 288 w 428"/>
                  <a:gd name="T17" fmla="*/ 1110 h 1126"/>
                  <a:gd name="T18" fmla="*/ 312 w 428"/>
                  <a:gd name="T19" fmla="*/ 1126 h 1126"/>
                  <a:gd name="T20" fmla="*/ 412 w 428"/>
                  <a:gd name="T21" fmla="*/ 1086 h 1126"/>
                  <a:gd name="T22" fmla="*/ 428 w 428"/>
                  <a:gd name="T23" fmla="*/ 1034 h 1126"/>
                  <a:gd name="T24" fmla="*/ 424 w 428"/>
                  <a:gd name="T25" fmla="*/ 1002 h 1126"/>
                  <a:gd name="T26" fmla="*/ 424 w 428"/>
                  <a:gd name="T27" fmla="*/ 938 h 1126"/>
                  <a:gd name="T28" fmla="*/ 416 w 428"/>
                  <a:gd name="T29" fmla="*/ 878 h 1126"/>
                  <a:gd name="T30" fmla="*/ 400 w 428"/>
                  <a:gd name="T31" fmla="*/ 698 h 1126"/>
                  <a:gd name="T32" fmla="*/ 348 w 428"/>
                  <a:gd name="T33" fmla="*/ 570 h 1126"/>
                  <a:gd name="T34" fmla="*/ 324 w 428"/>
                  <a:gd name="T35" fmla="*/ 546 h 1126"/>
                  <a:gd name="T36" fmla="*/ 320 w 428"/>
                  <a:gd name="T37" fmla="*/ 510 h 1126"/>
                  <a:gd name="T38" fmla="*/ 312 w 428"/>
                  <a:gd name="T39" fmla="*/ 482 h 1126"/>
                  <a:gd name="T40" fmla="*/ 312 w 428"/>
                  <a:gd name="T41" fmla="*/ 434 h 1126"/>
                  <a:gd name="T42" fmla="*/ 308 w 428"/>
                  <a:gd name="T43" fmla="*/ 406 h 1126"/>
                  <a:gd name="T44" fmla="*/ 340 w 428"/>
                  <a:gd name="T45" fmla="*/ 382 h 1126"/>
                  <a:gd name="T46" fmla="*/ 384 w 428"/>
                  <a:gd name="T47" fmla="*/ 374 h 1126"/>
                  <a:gd name="T48" fmla="*/ 384 w 428"/>
                  <a:gd name="T49" fmla="*/ 258 h 1126"/>
                  <a:gd name="T50" fmla="*/ 80 w 428"/>
                  <a:gd name="T51" fmla="*/ 182 h 1126"/>
                  <a:gd name="T52" fmla="*/ 48 w 428"/>
                  <a:gd name="T53" fmla="*/ 186 h 1126"/>
                  <a:gd name="T54" fmla="*/ 24 w 428"/>
                  <a:gd name="T55" fmla="*/ 194 h 1126"/>
                  <a:gd name="T56" fmla="*/ 0 w 428"/>
                  <a:gd name="T57" fmla="*/ 282 h 1126"/>
                  <a:gd name="T58" fmla="*/ 168 w 428"/>
                  <a:gd name="T59" fmla="*/ 734 h 1126"/>
                  <a:gd name="T60" fmla="*/ 52 w 428"/>
                  <a:gd name="T61" fmla="*/ 762 h 11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28"/>
                  <a:gd name="T94" fmla="*/ 0 h 1126"/>
                  <a:gd name="T95" fmla="*/ 428 w 428"/>
                  <a:gd name="T96" fmla="*/ 1126 h 11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28" h="1126">
                    <a:moveTo>
                      <a:pt x="52" y="762"/>
                    </a:moveTo>
                    <a:lnTo>
                      <a:pt x="120" y="870"/>
                    </a:lnTo>
                    <a:lnTo>
                      <a:pt x="136" y="898"/>
                    </a:lnTo>
                    <a:lnTo>
                      <a:pt x="168" y="962"/>
                    </a:lnTo>
                    <a:cubicBezTo>
                      <a:pt x="196" y="1018"/>
                      <a:pt x="169" y="983"/>
                      <a:pt x="196" y="998"/>
                    </a:cubicBezTo>
                    <a:cubicBezTo>
                      <a:pt x="204" y="1003"/>
                      <a:pt x="220" y="1014"/>
                      <a:pt x="220" y="1014"/>
                    </a:cubicBezTo>
                    <a:cubicBezTo>
                      <a:pt x="229" y="1028"/>
                      <a:pt x="244" y="1045"/>
                      <a:pt x="260" y="1050"/>
                    </a:cubicBezTo>
                    <a:cubicBezTo>
                      <a:pt x="272" y="1062"/>
                      <a:pt x="279" y="1070"/>
                      <a:pt x="284" y="1086"/>
                    </a:cubicBezTo>
                    <a:cubicBezTo>
                      <a:pt x="280" y="1098"/>
                      <a:pt x="276" y="1099"/>
                      <a:pt x="288" y="1110"/>
                    </a:cubicBezTo>
                    <a:cubicBezTo>
                      <a:pt x="295" y="1116"/>
                      <a:pt x="312" y="1126"/>
                      <a:pt x="312" y="1126"/>
                    </a:cubicBezTo>
                    <a:cubicBezTo>
                      <a:pt x="347" y="1114"/>
                      <a:pt x="376" y="1092"/>
                      <a:pt x="412" y="1086"/>
                    </a:cubicBezTo>
                    <a:cubicBezTo>
                      <a:pt x="418" y="1068"/>
                      <a:pt x="424" y="1052"/>
                      <a:pt x="428" y="1034"/>
                    </a:cubicBezTo>
                    <a:cubicBezTo>
                      <a:pt x="422" y="1016"/>
                      <a:pt x="424" y="1026"/>
                      <a:pt x="424" y="1002"/>
                    </a:cubicBezTo>
                    <a:lnTo>
                      <a:pt x="424" y="938"/>
                    </a:lnTo>
                    <a:lnTo>
                      <a:pt x="416" y="878"/>
                    </a:lnTo>
                    <a:lnTo>
                      <a:pt x="400" y="698"/>
                    </a:lnTo>
                    <a:lnTo>
                      <a:pt x="348" y="570"/>
                    </a:lnTo>
                    <a:lnTo>
                      <a:pt x="324" y="546"/>
                    </a:lnTo>
                    <a:lnTo>
                      <a:pt x="320" y="510"/>
                    </a:lnTo>
                    <a:lnTo>
                      <a:pt x="312" y="482"/>
                    </a:lnTo>
                    <a:lnTo>
                      <a:pt x="312" y="434"/>
                    </a:lnTo>
                    <a:lnTo>
                      <a:pt x="308" y="406"/>
                    </a:lnTo>
                    <a:lnTo>
                      <a:pt x="340" y="382"/>
                    </a:lnTo>
                    <a:lnTo>
                      <a:pt x="384" y="374"/>
                    </a:lnTo>
                    <a:lnTo>
                      <a:pt x="384" y="258"/>
                    </a:lnTo>
                    <a:cubicBezTo>
                      <a:pt x="311" y="226"/>
                      <a:pt x="19" y="0"/>
                      <a:pt x="80" y="182"/>
                    </a:cubicBezTo>
                    <a:cubicBezTo>
                      <a:pt x="54" y="200"/>
                      <a:pt x="85" y="183"/>
                      <a:pt x="48" y="186"/>
                    </a:cubicBezTo>
                    <a:cubicBezTo>
                      <a:pt x="40" y="187"/>
                      <a:pt x="24" y="194"/>
                      <a:pt x="24" y="194"/>
                    </a:cubicBezTo>
                    <a:lnTo>
                      <a:pt x="0" y="282"/>
                    </a:lnTo>
                    <a:lnTo>
                      <a:pt x="168" y="734"/>
                    </a:lnTo>
                    <a:lnTo>
                      <a:pt x="52" y="762"/>
                    </a:lnTo>
                    <a:close/>
                  </a:path>
                </a:pathLst>
              </a:custGeom>
              <a:solidFill>
                <a:srgbClr val="000066">
                  <a:alpha val="14902"/>
                </a:srgbClr>
              </a:solidFill>
              <a:ln w="9525">
                <a:noFill/>
                <a:round/>
                <a:headEnd/>
                <a:tailEnd/>
              </a:ln>
            </p:spPr>
            <p:txBody>
              <a:bodyPr wrap="none" anchor="ctr"/>
              <a:lstStyle/>
              <a:p>
                <a:endParaRPr lang="en-US"/>
              </a:p>
            </p:txBody>
          </p:sp>
          <p:sp>
            <p:nvSpPr>
              <p:cNvPr id="5224" name="Freeform 682"/>
              <p:cNvSpPr>
                <a:spLocks/>
              </p:cNvSpPr>
              <p:nvPr/>
            </p:nvSpPr>
            <p:spPr bwMode="gray">
              <a:xfrm>
                <a:off x="1275" y="2333"/>
                <a:ext cx="93" cy="284"/>
              </a:xfrm>
              <a:custGeom>
                <a:avLst/>
                <a:gdLst>
                  <a:gd name="T0" fmla="*/ 25 w 93"/>
                  <a:gd name="T1" fmla="*/ 83 h 284"/>
                  <a:gd name="T2" fmla="*/ 53 w 93"/>
                  <a:gd name="T3" fmla="*/ 27 h 284"/>
                  <a:gd name="T4" fmla="*/ 73 w 93"/>
                  <a:gd name="T5" fmla="*/ 7 h 284"/>
                  <a:gd name="T6" fmla="*/ 93 w 93"/>
                  <a:gd name="T7" fmla="*/ 55 h 284"/>
                  <a:gd name="T8" fmla="*/ 81 w 93"/>
                  <a:gd name="T9" fmla="*/ 99 h 284"/>
                  <a:gd name="T10" fmla="*/ 81 w 93"/>
                  <a:gd name="T11" fmla="*/ 163 h 284"/>
                  <a:gd name="T12" fmla="*/ 93 w 93"/>
                  <a:gd name="T13" fmla="*/ 199 h 284"/>
                  <a:gd name="T14" fmla="*/ 89 w 93"/>
                  <a:gd name="T15" fmla="*/ 271 h 284"/>
                  <a:gd name="T16" fmla="*/ 81 w 93"/>
                  <a:gd name="T17" fmla="*/ 283 h 284"/>
                  <a:gd name="T18" fmla="*/ 57 w 93"/>
                  <a:gd name="T19" fmla="*/ 275 h 284"/>
                  <a:gd name="T20" fmla="*/ 29 w 93"/>
                  <a:gd name="T21" fmla="*/ 231 h 284"/>
                  <a:gd name="T22" fmla="*/ 21 w 93"/>
                  <a:gd name="T23" fmla="*/ 179 h 284"/>
                  <a:gd name="T24" fmla="*/ 5 w 93"/>
                  <a:gd name="T25" fmla="*/ 119 h 284"/>
                  <a:gd name="T26" fmla="*/ 25 w 93"/>
                  <a:gd name="T27" fmla="*/ 83 h 2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3"/>
                  <a:gd name="T43" fmla="*/ 0 h 284"/>
                  <a:gd name="T44" fmla="*/ 93 w 93"/>
                  <a:gd name="T45" fmla="*/ 284 h 2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3" h="284">
                    <a:moveTo>
                      <a:pt x="25" y="83"/>
                    </a:moveTo>
                    <a:cubicBezTo>
                      <a:pt x="47" y="68"/>
                      <a:pt x="49" y="53"/>
                      <a:pt x="53" y="27"/>
                    </a:cubicBezTo>
                    <a:cubicBezTo>
                      <a:pt x="48" y="7"/>
                      <a:pt x="53" y="0"/>
                      <a:pt x="73" y="7"/>
                    </a:cubicBezTo>
                    <a:cubicBezTo>
                      <a:pt x="79" y="25"/>
                      <a:pt x="87" y="38"/>
                      <a:pt x="93" y="55"/>
                    </a:cubicBezTo>
                    <a:cubicBezTo>
                      <a:pt x="84" y="91"/>
                      <a:pt x="88" y="77"/>
                      <a:pt x="81" y="99"/>
                    </a:cubicBezTo>
                    <a:cubicBezTo>
                      <a:pt x="77" y="130"/>
                      <a:pt x="74" y="129"/>
                      <a:pt x="81" y="163"/>
                    </a:cubicBezTo>
                    <a:cubicBezTo>
                      <a:pt x="83" y="175"/>
                      <a:pt x="93" y="199"/>
                      <a:pt x="93" y="199"/>
                    </a:cubicBezTo>
                    <a:cubicBezTo>
                      <a:pt x="92" y="223"/>
                      <a:pt x="92" y="247"/>
                      <a:pt x="89" y="271"/>
                    </a:cubicBezTo>
                    <a:cubicBezTo>
                      <a:pt x="88" y="276"/>
                      <a:pt x="86" y="282"/>
                      <a:pt x="81" y="283"/>
                    </a:cubicBezTo>
                    <a:cubicBezTo>
                      <a:pt x="73" y="284"/>
                      <a:pt x="57" y="275"/>
                      <a:pt x="57" y="275"/>
                    </a:cubicBezTo>
                    <a:cubicBezTo>
                      <a:pt x="50" y="253"/>
                      <a:pt x="48" y="244"/>
                      <a:pt x="29" y="231"/>
                    </a:cubicBezTo>
                    <a:cubicBezTo>
                      <a:pt x="12" y="205"/>
                      <a:pt x="0" y="210"/>
                      <a:pt x="21" y="179"/>
                    </a:cubicBezTo>
                    <a:cubicBezTo>
                      <a:pt x="17" y="159"/>
                      <a:pt x="12" y="139"/>
                      <a:pt x="5" y="119"/>
                    </a:cubicBezTo>
                    <a:cubicBezTo>
                      <a:pt x="9" y="103"/>
                      <a:pt x="13" y="95"/>
                      <a:pt x="25" y="83"/>
                    </a:cubicBezTo>
                    <a:close/>
                  </a:path>
                </a:pathLst>
              </a:custGeom>
              <a:solidFill>
                <a:schemeClr val="accent1">
                  <a:alpha val="14902"/>
                </a:schemeClr>
              </a:solidFill>
              <a:ln w="9525">
                <a:noFill/>
                <a:round/>
                <a:headEnd/>
                <a:tailEnd/>
              </a:ln>
            </p:spPr>
            <p:txBody>
              <a:bodyPr wrap="none" anchor="ctr"/>
              <a:lstStyle/>
              <a:p>
                <a:endParaRPr lang="en-US"/>
              </a:p>
            </p:txBody>
          </p:sp>
          <p:sp>
            <p:nvSpPr>
              <p:cNvPr id="5225" name="Freeform 683"/>
              <p:cNvSpPr>
                <a:spLocks/>
              </p:cNvSpPr>
              <p:nvPr/>
            </p:nvSpPr>
            <p:spPr bwMode="gray">
              <a:xfrm>
                <a:off x="1244" y="2322"/>
                <a:ext cx="18" cy="20"/>
              </a:xfrm>
              <a:custGeom>
                <a:avLst/>
                <a:gdLst>
                  <a:gd name="T0" fmla="*/ 0 w 18"/>
                  <a:gd name="T1" fmla="*/ 14 h 20"/>
                  <a:gd name="T2" fmla="*/ 4 w 18"/>
                  <a:gd name="T3" fmla="*/ 2 h 20"/>
                  <a:gd name="T4" fmla="*/ 16 w 18"/>
                  <a:gd name="T5" fmla="*/ 6 h 20"/>
                  <a:gd name="T6" fmla="*/ 12 w 18"/>
                  <a:gd name="T7" fmla="*/ 18 h 20"/>
                  <a:gd name="T8" fmla="*/ 0 w 18"/>
                  <a:gd name="T9" fmla="*/ 14 h 20"/>
                  <a:gd name="T10" fmla="*/ 0 60000 65536"/>
                  <a:gd name="T11" fmla="*/ 0 60000 65536"/>
                  <a:gd name="T12" fmla="*/ 0 60000 65536"/>
                  <a:gd name="T13" fmla="*/ 0 60000 65536"/>
                  <a:gd name="T14" fmla="*/ 0 60000 65536"/>
                  <a:gd name="T15" fmla="*/ 0 w 18"/>
                  <a:gd name="T16" fmla="*/ 0 h 20"/>
                  <a:gd name="T17" fmla="*/ 18 w 18"/>
                  <a:gd name="T18" fmla="*/ 20 h 20"/>
                </a:gdLst>
                <a:ahLst/>
                <a:cxnLst>
                  <a:cxn ang="T10">
                    <a:pos x="T0" y="T1"/>
                  </a:cxn>
                  <a:cxn ang="T11">
                    <a:pos x="T2" y="T3"/>
                  </a:cxn>
                  <a:cxn ang="T12">
                    <a:pos x="T4" y="T5"/>
                  </a:cxn>
                  <a:cxn ang="T13">
                    <a:pos x="T6" y="T7"/>
                  </a:cxn>
                  <a:cxn ang="T14">
                    <a:pos x="T8" y="T9"/>
                  </a:cxn>
                </a:cxnLst>
                <a:rect l="T15" t="T16" r="T17" b="T18"/>
                <a:pathLst>
                  <a:path w="18" h="20">
                    <a:moveTo>
                      <a:pt x="0" y="14"/>
                    </a:moveTo>
                    <a:cubicBezTo>
                      <a:pt x="1" y="10"/>
                      <a:pt x="0" y="4"/>
                      <a:pt x="4" y="2"/>
                    </a:cubicBezTo>
                    <a:cubicBezTo>
                      <a:pt x="8" y="0"/>
                      <a:pt x="14" y="2"/>
                      <a:pt x="16" y="6"/>
                    </a:cubicBezTo>
                    <a:cubicBezTo>
                      <a:pt x="18" y="10"/>
                      <a:pt x="16" y="16"/>
                      <a:pt x="12" y="18"/>
                    </a:cubicBezTo>
                    <a:cubicBezTo>
                      <a:pt x="8" y="20"/>
                      <a:pt x="4" y="15"/>
                      <a:pt x="0" y="14"/>
                    </a:cubicBezTo>
                    <a:close/>
                  </a:path>
                </a:pathLst>
              </a:custGeom>
              <a:solidFill>
                <a:schemeClr val="accent1">
                  <a:alpha val="14902"/>
                </a:schemeClr>
              </a:solidFill>
              <a:ln w="9525">
                <a:noFill/>
                <a:round/>
                <a:headEnd/>
                <a:tailEnd/>
              </a:ln>
            </p:spPr>
            <p:txBody>
              <a:bodyPr wrap="none" anchor="ctr"/>
              <a:lstStyle/>
              <a:p>
                <a:endParaRPr lang="en-US"/>
              </a:p>
            </p:txBody>
          </p:sp>
          <p:sp>
            <p:nvSpPr>
              <p:cNvPr id="5226" name="Freeform 684"/>
              <p:cNvSpPr>
                <a:spLocks/>
              </p:cNvSpPr>
              <p:nvPr/>
            </p:nvSpPr>
            <p:spPr bwMode="gray">
              <a:xfrm>
                <a:off x="1417" y="2171"/>
                <a:ext cx="19" cy="37"/>
              </a:xfrm>
              <a:custGeom>
                <a:avLst/>
                <a:gdLst>
                  <a:gd name="T0" fmla="*/ 7 w 19"/>
                  <a:gd name="T1" fmla="*/ 25 h 37"/>
                  <a:gd name="T2" fmla="*/ 19 w 19"/>
                  <a:gd name="T3" fmla="*/ 21 h 37"/>
                  <a:gd name="T4" fmla="*/ 7 w 19"/>
                  <a:gd name="T5" fmla="*/ 25 h 37"/>
                  <a:gd name="T6" fmla="*/ 0 60000 65536"/>
                  <a:gd name="T7" fmla="*/ 0 60000 65536"/>
                  <a:gd name="T8" fmla="*/ 0 60000 65536"/>
                  <a:gd name="T9" fmla="*/ 0 w 19"/>
                  <a:gd name="T10" fmla="*/ 0 h 37"/>
                  <a:gd name="T11" fmla="*/ 19 w 19"/>
                  <a:gd name="T12" fmla="*/ 37 h 37"/>
                </a:gdLst>
                <a:ahLst/>
                <a:cxnLst>
                  <a:cxn ang="T6">
                    <a:pos x="T0" y="T1"/>
                  </a:cxn>
                  <a:cxn ang="T7">
                    <a:pos x="T2" y="T3"/>
                  </a:cxn>
                  <a:cxn ang="T8">
                    <a:pos x="T4" y="T5"/>
                  </a:cxn>
                </a:cxnLst>
                <a:rect l="T9" t="T10" r="T11" b="T12"/>
                <a:pathLst>
                  <a:path w="19" h="37">
                    <a:moveTo>
                      <a:pt x="7" y="25"/>
                    </a:moveTo>
                    <a:cubicBezTo>
                      <a:pt x="0" y="4"/>
                      <a:pt x="12" y="0"/>
                      <a:pt x="19" y="21"/>
                    </a:cubicBezTo>
                    <a:cubicBezTo>
                      <a:pt x="14" y="37"/>
                      <a:pt x="18" y="36"/>
                      <a:pt x="7" y="25"/>
                    </a:cubicBezTo>
                    <a:close/>
                  </a:path>
                </a:pathLst>
              </a:custGeom>
              <a:solidFill>
                <a:schemeClr val="accent1">
                  <a:alpha val="14902"/>
                </a:schemeClr>
              </a:solidFill>
              <a:ln w="9525">
                <a:noFill/>
                <a:round/>
                <a:headEnd/>
                <a:tailEnd/>
              </a:ln>
            </p:spPr>
            <p:txBody>
              <a:bodyPr wrap="none" anchor="ctr"/>
              <a:lstStyle/>
              <a:p>
                <a:endParaRPr lang="en-US"/>
              </a:p>
            </p:txBody>
          </p:sp>
          <p:sp>
            <p:nvSpPr>
              <p:cNvPr id="5227" name="Freeform 685"/>
              <p:cNvSpPr>
                <a:spLocks/>
              </p:cNvSpPr>
              <p:nvPr/>
            </p:nvSpPr>
            <p:spPr bwMode="gray">
              <a:xfrm>
                <a:off x="1396" y="1832"/>
                <a:ext cx="22" cy="20"/>
              </a:xfrm>
              <a:custGeom>
                <a:avLst/>
                <a:gdLst>
                  <a:gd name="T0" fmla="*/ 12 w 22"/>
                  <a:gd name="T1" fmla="*/ 12 h 20"/>
                  <a:gd name="T2" fmla="*/ 16 w 22"/>
                  <a:gd name="T3" fmla="*/ 0 h 20"/>
                  <a:gd name="T4" fmla="*/ 20 w 22"/>
                  <a:gd name="T5" fmla="*/ 12 h 20"/>
                  <a:gd name="T6" fmla="*/ 8 w 22"/>
                  <a:gd name="T7" fmla="*/ 20 h 20"/>
                  <a:gd name="T8" fmla="*/ 12 w 22"/>
                  <a:gd name="T9" fmla="*/ 12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12" y="12"/>
                    </a:moveTo>
                    <a:cubicBezTo>
                      <a:pt x="13" y="8"/>
                      <a:pt x="12" y="0"/>
                      <a:pt x="16" y="0"/>
                    </a:cubicBezTo>
                    <a:cubicBezTo>
                      <a:pt x="20" y="0"/>
                      <a:pt x="22" y="8"/>
                      <a:pt x="20" y="12"/>
                    </a:cubicBezTo>
                    <a:cubicBezTo>
                      <a:pt x="18" y="16"/>
                      <a:pt x="12" y="17"/>
                      <a:pt x="8" y="20"/>
                    </a:cubicBezTo>
                    <a:cubicBezTo>
                      <a:pt x="3" y="5"/>
                      <a:pt x="0" y="6"/>
                      <a:pt x="12" y="12"/>
                    </a:cubicBezTo>
                    <a:close/>
                  </a:path>
                </a:pathLst>
              </a:custGeom>
              <a:solidFill>
                <a:schemeClr val="accent1">
                  <a:alpha val="14902"/>
                </a:schemeClr>
              </a:solidFill>
              <a:ln w="9525">
                <a:noFill/>
                <a:round/>
                <a:headEnd/>
                <a:tailEnd/>
              </a:ln>
            </p:spPr>
            <p:txBody>
              <a:bodyPr wrap="none" anchor="ctr"/>
              <a:lstStyle/>
              <a:p>
                <a:endParaRPr lang="en-US"/>
              </a:p>
            </p:txBody>
          </p:sp>
          <p:sp>
            <p:nvSpPr>
              <p:cNvPr id="5228" name="Freeform 686"/>
              <p:cNvSpPr>
                <a:spLocks/>
              </p:cNvSpPr>
              <p:nvPr/>
            </p:nvSpPr>
            <p:spPr bwMode="gray">
              <a:xfrm>
                <a:off x="472" y="1414"/>
                <a:ext cx="57" cy="30"/>
              </a:xfrm>
              <a:custGeom>
                <a:avLst/>
                <a:gdLst>
                  <a:gd name="T0" fmla="*/ 24 w 57"/>
                  <a:gd name="T1" fmla="*/ 18 h 30"/>
                  <a:gd name="T2" fmla="*/ 32 w 57"/>
                  <a:gd name="T3" fmla="*/ 6 h 30"/>
                  <a:gd name="T4" fmla="*/ 36 w 57"/>
                  <a:gd name="T5" fmla="*/ 30 h 30"/>
                  <a:gd name="T6" fmla="*/ 24 w 57"/>
                  <a:gd name="T7" fmla="*/ 18 h 30"/>
                  <a:gd name="T8" fmla="*/ 0 60000 65536"/>
                  <a:gd name="T9" fmla="*/ 0 60000 65536"/>
                  <a:gd name="T10" fmla="*/ 0 60000 65536"/>
                  <a:gd name="T11" fmla="*/ 0 60000 65536"/>
                  <a:gd name="T12" fmla="*/ 0 w 57"/>
                  <a:gd name="T13" fmla="*/ 0 h 30"/>
                  <a:gd name="T14" fmla="*/ 57 w 57"/>
                  <a:gd name="T15" fmla="*/ 30 h 30"/>
                </a:gdLst>
                <a:ahLst/>
                <a:cxnLst>
                  <a:cxn ang="T8">
                    <a:pos x="T0" y="T1"/>
                  </a:cxn>
                  <a:cxn ang="T9">
                    <a:pos x="T2" y="T3"/>
                  </a:cxn>
                  <a:cxn ang="T10">
                    <a:pos x="T4" y="T5"/>
                  </a:cxn>
                  <a:cxn ang="T11">
                    <a:pos x="T6" y="T7"/>
                  </a:cxn>
                </a:cxnLst>
                <a:rect l="T12" t="T13" r="T14" b="T15"/>
                <a:pathLst>
                  <a:path w="57" h="30">
                    <a:moveTo>
                      <a:pt x="24" y="18"/>
                    </a:moveTo>
                    <a:cubicBezTo>
                      <a:pt x="0" y="10"/>
                      <a:pt x="9" y="0"/>
                      <a:pt x="32" y="6"/>
                    </a:cubicBezTo>
                    <a:cubicBezTo>
                      <a:pt x="46" y="15"/>
                      <a:pt x="57" y="23"/>
                      <a:pt x="36" y="30"/>
                    </a:cubicBezTo>
                    <a:cubicBezTo>
                      <a:pt x="21" y="25"/>
                      <a:pt x="24" y="30"/>
                      <a:pt x="24" y="18"/>
                    </a:cubicBezTo>
                    <a:close/>
                  </a:path>
                </a:pathLst>
              </a:custGeom>
              <a:solidFill>
                <a:schemeClr val="accent1">
                  <a:alpha val="14902"/>
                </a:schemeClr>
              </a:solidFill>
              <a:ln w="9525">
                <a:noFill/>
                <a:round/>
                <a:headEnd/>
                <a:tailEnd/>
              </a:ln>
            </p:spPr>
            <p:txBody>
              <a:bodyPr wrap="none" anchor="ctr"/>
              <a:lstStyle/>
              <a:p>
                <a:endParaRPr lang="en-US"/>
              </a:p>
            </p:txBody>
          </p:sp>
          <p:sp>
            <p:nvSpPr>
              <p:cNvPr id="5229" name="Freeform 687"/>
              <p:cNvSpPr>
                <a:spLocks/>
              </p:cNvSpPr>
              <p:nvPr/>
            </p:nvSpPr>
            <p:spPr bwMode="gray">
              <a:xfrm>
                <a:off x="1179" y="1140"/>
                <a:ext cx="693" cy="696"/>
              </a:xfrm>
              <a:custGeom>
                <a:avLst/>
                <a:gdLst>
                  <a:gd name="T0" fmla="*/ 473 w 693"/>
                  <a:gd name="T1" fmla="*/ 464 h 696"/>
                  <a:gd name="T2" fmla="*/ 393 w 693"/>
                  <a:gd name="T3" fmla="*/ 452 h 696"/>
                  <a:gd name="T4" fmla="*/ 325 w 693"/>
                  <a:gd name="T5" fmla="*/ 412 h 696"/>
                  <a:gd name="T6" fmla="*/ 265 w 693"/>
                  <a:gd name="T7" fmla="*/ 400 h 696"/>
                  <a:gd name="T8" fmla="*/ 237 w 693"/>
                  <a:gd name="T9" fmla="*/ 416 h 696"/>
                  <a:gd name="T10" fmla="*/ 261 w 693"/>
                  <a:gd name="T11" fmla="*/ 428 h 696"/>
                  <a:gd name="T12" fmla="*/ 293 w 693"/>
                  <a:gd name="T13" fmla="*/ 468 h 696"/>
                  <a:gd name="T14" fmla="*/ 321 w 693"/>
                  <a:gd name="T15" fmla="*/ 476 h 696"/>
                  <a:gd name="T16" fmla="*/ 333 w 693"/>
                  <a:gd name="T17" fmla="*/ 536 h 696"/>
                  <a:gd name="T18" fmla="*/ 313 w 693"/>
                  <a:gd name="T19" fmla="*/ 552 h 696"/>
                  <a:gd name="T20" fmla="*/ 261 w 693"/>
                  <a:gd name="T21" fmla="*/ 616 h 696"/>
                  <a:gd name="T22" fmla="*/ 225 w 693"/>
                  <a:gd name="T23" fmla="*/ 628 h 696"/>
                  <a:gd name="T24" fmla="*/ 97 w 693"/>
                  <a:gd name="T25" fmla="*/ 696 h 696"/>
                  <a:gd name="T26" fmla="*/ 77 w 693"/>
                  <a:gd name="T27" fmla="*/ 616 h 696"/>
                  <a:gd name="T28" fmla="*/ 45 w 693"/>
                  <a:gd name="T29" fmla="*/ 524 h 696"/>
                  <a:gd name="T30" fmla="*/ 33 w 693"/>
                  <a:gd name="T31" fmla="*/ 448 h 696"/>
                  <a:gd name="T32" fmla="*/ 53 w 693"/>
                  <a:gd name="T33" fmla="*/ 344 h 696"/>
                  <a:gd name="T34" fmla="*/ 17 w 693"/>
                  <a:gd name="T35" fmla="*/ 392 h 696"/>
                  <a:gd name="T36" fmla="*/ 81 w 693"/>
                  <a:gd name="T37" fmla="*/ 280 h 696"/>
                  <a:gd name="T38" fmla="*/ 113 w 693"/>
                  <a:gd name="T39" fmla="*/ 204 h 696"/>
                  <a:gd name="T40" fmla="*/ 37 w 693"/>
                  <a:gd name="T41" fmla="*/ 204 h 696"/>
                  <a:gd name="T42" fmla="*/ 1 w 693"/>
                  <a:gd name="T43" fmla="*/ 196 h 696"/>
                  <a:gd name="T44" fmla="*/ 25 w 693"/>
                  <a:gd name="T45" fmla="*/ 140 h 696"/>
                  <a:gd name="T46" fmla="*/ 97 w 693"/>
                  <a:gd name="T47" fmla="*/ 112 h 696"/>
                  <a:gd name="T48" fmla="*/ 221 w 693"/>
                  <a:gd name="T49" fmla="*/ 124 h 696"/>
                  <a:gd name="T50" fmla="*/ 229 w 693"/>
                  <a:gd name="T51" fmla="*/ 64 h 696"/>
                  <a:gd name="T52" fmla="*/ 261 w 693"/>
                  <a:gd name="T53" fmla="*/ 0 h 696"/>
                  <a:gd name="T54" fmla="*/ 357 w 693"/>
                  <a:gd name="T55" fmla="*/ 44 h 696"/>
                  <a:gd name="T56" fmla="*/ 329 w 693"/>
                  <a:gd name="T57" fmla="*/ 88 h 696"/>
                  <a:gd name="T58" fmla="*/ 301 w 693"/>
                  <a:gd name="T59" fmla="*/ 176 h 696"/>
                  <a:gd name="T60" fmla="*/ 361 w 693"/>
                  <a:gd name="T61" fmla="*/ 192 h 696"/>
                  <a:gd name="T62" fmla="*/ 373 w 693"/>
                  <a:gd name="T63" fmla="*/ 136 h 696"/>
                  <a:gd name="T64" fmla="*/ 417 w 693"/>
                  <a:gd name="T65" fmla="*/ 92 h 696"/>
                  <a:gd name="T66" fmla="*/ 497 w 693"/>
                  <a:gd name="T67" fmla="*/ 88 h 696"/>
                  <a:gd name="T68" fmla="*/ 529 w 693"/>
                  <a:gd name="T69" fmla="*/ 52 h 696"/>
                  <a:gd name="T70" fmla="*/ 541 w 693"/>
                  <a:gd name="T71" fmla="*/ 460 h 69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93"/>
                  <a:gd name="T109" fmla="*/ 0 h 696"/>
                  <a:gd name="T110" fmla="*/ 693 w 693"/>
                  <a:gd name="T111" fmla="*/ 696 h 69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93" h="696">
                    <a:moveTo>
                      <a:pt x="541" y="460"/>
                    </a:moveTo>
                    <a:lnTo>
                      <a:pt x="473" y="464"/>
                    </a:lnTo>
                    <a:lnTo>
                      <a:pt x="441" y="452"/>
                    </a:lnTo>
                    <a:lnTo>
                      <a:pt x="393" y="452"/>
                    </a:lnTo>
                    <a:cubicBezTo>
                      <a:pt x="365" y="448"/>
                      <a:pt x="360" y="444"/>
                      <a:pt x="337" y="436"/>
                    </a:cubicBezTo>
                    <a:cubicBezTo>
                      <a:pt x="336" y="432"/>
                      <a:pt x="330" y="413"/>
                      <a:pt x="325" y="412"/>
                    </a:cubicBezTo>
                    <a:cubicBezTo>
                      <a:pt x="317" y="411"/>
                      <a:pt x="301" y="420"/>
                      <a:pt x="301" y="420"/>
                    </a:cubicBezTo>
                    <a:cubicBezTo>
                      <a:pt x="289" y="412"/>
                      <a:pt x="277" y="408"/>
                      <a:pt x="265" y="400"/>
                    </a:cubicBezTo>
                    <a:cubicBezTo>
                      <a:pt x="252" y="380"/>
                      <a:pt x="256" y="356"/>
                      <a:pt x="233" y="348"/>
                    </a:cubicBezTo>
                    <a:cubicBezTo>
                      <a:pt x="217" y="372"/>
                      <a:pt x="221" y="392"/>
                      <a:pt x="237" y="416"/>
                    </a:cubicBezTo>
                    <a:cubicBezTo>
                      <a:pt x="234" y="428"/>
                      <a:pt x="228" y="445"/>
                      <a:pt x="237" y="444"/>
                    </a:cubicBezTo>
                    <a:cubicBezTo>
                      <a:pt x="247" y="443"/>
                      <a:pt x="261" y="428"/>
                      <a:pt x="261" y="428"/>
                    </a:cubicBezTo>
                    <a:cubicBezTo>
                      <a:pt x="258" y="450"/>
                      <a:pt x="243" y="475"/>
                      <a:pt x="269" y="484"/>
                    </a:cubicBezTo>
                    <a:cubicBezTo>
                      <a:pt x="277" y="479"/>
                      <a:pt x="288" y="476"/>
                      <a:pt x="293" y="468"/>
                    </a:cubicBezTo>
                    <a:cubicBezTo>
                      <a:pt x="302" y="454"/>
                      <a:pt x="303" y="446"/>
                      <a:pt x="317" y="436"/>
                    </a:cubicBezTo>
                    <a:cubicBezTo>
                      <a:pt x="315" y="448"/>
                      <a:pt x="306" y="467"/>
                      <a:pt x="321" y="476"/>
                    </a:cubicBezTo>
                    <a:cubicBezTo>
                      <a:pt x="328" y="480"/>
                      <a:pt x="345" y="484"/>
                      <a:pt x="345" y="484"/>
                    </a:cubicBezTo>
                    <a:cubicBezTo>
                      <a:pt x="382" y="472"/>
                      <a:pt x="347" y="527"/>
                      <a:pt x="333" y="536"/>
                    </a:cubicBezTo>
                    <a:cubicBezTo>
                      <a:pt x="330" y="540"/>
                      <a:pt x="329" y="545"/>
                      <a:pt x="325" y="548"/>
                    </a:cubicBezTo>
                    <a:cubicBezTo>
                      <a:pt x="322" y="551"/>
                      <a:pt x="316" y="549"/>
                      <a:pt x="313" y="552"/>
                    </a:cubicBezTo>
                    <a:cubicBezTo>
                      <a:pt x="300" y="565"/>
                      <a:pt x="320" y="575"/>
                      <a:pt x="293" y="584"/>
                    </a:cubicBezTo>
                    <a:cubicBezTo>
                      <a:pt x="286" y="595"/>
                      <a:pt x="272" y="610"/>
                      <a:pt x="261" y="616"/>
                    </a:cubicBezTo>
                    <a:cubicBezTo>
                      <a:pt x="254" y="620"/>
                      <a:pt x="245" y="621"/>
                      <a:pt x="237" y="624"/>
                    </a:cubicBezTo>
                    <a:cubicBezTo>
                      <a:pt x="233" y="625"/>
                      <a:pt x="225" y="628"/>
                      <a:pt x="225" y="628"/>
                    </a:cubicBezTo>
                    <a:cubicBezTo>
                      <a:pt x="215" y="659"/>
                      <a:pt x="212" y="652"/>
                      <a:pt x="173" y="656"/>
                    </a:cubicBezTo>
                    <a:cubicBezTo>
                      <a:pt x="140" y="667"/>
                      <a:pt x="132" y="687"/>
                      <a:pt x="97" y="696"/>
                    </a:cubicBezTo>
                    <a:cubicBezTo>
                      <a:pt x="77" y="691"/>
                      <a:pt x="75" y="687"/>
                      <a:pt x="81" y="668"/>
                    </a:cubicBezTo>
                    <a:cubicBezTo>
                      <a:pt x="77" y="646"/>
                      <a:pt x="72" y="639"/>
                      <a:pt x="77" y="616"/>
                    </a:cubicBezTo>
                    <a:cubicBezTo>
                      <a:pt x="73" y="598"/>
                      <a:pt x="71" y="587"/>
                      <a:pt x="61" y="572"/>
                    </a:cubicBezTo>
                    <a:cubicBezTo>
                      <a:pt x="58" y="551"/>
                      <a:pt x="51" y="543"/>
                      <a:pt x="45" y="524"/>
                    </a:cubicBezTo>
                    <a:cubicBezTo>
                      <a:pt x="52" y="502"/>
                      <a:pt x="58" y="496"/>
                      <a:pt x="49" y="472"/>
                    </a:cubicBezTo>
                    <a:cubicBezTo>
                      <a:pt x="46" y="463"/>
                      <a:pt x="33" y="448"/>
                      <a:pt x="33" y="448"/>
                    </a:cubicBezTo>
                    <a:cubicBezTo>
                      <a:pt x="42" y="422"/>
                      <a:pt x="42" y="408"/>
                      <a:pt x="33" y="380"/>
                    </a:cubicBezTo>
                    <a:cubicBezTo>
                      <a:pt x="49" y="369"/>
                      <a:pt x="48" y="362"/>
                      <a:pt x="53" y="344"/>
                    </a:cubicBezTo>
                    <a:cubicBezTo>
                      <a:pt x="47" y="327"/>
                      <a:pt x="49" y="308"/>
                      <a:pt x="33" y="332"/>
                    </a:cubicBezTo>
                    <a:cubicBezTo>
                      <a:pt x="40" y="353"/>
                      <a:pt x="29" y="374"/>
                      <a:pt x="17" y="392"/>
                    </a:cubicBezTo>
                    <a:cubicBezTo>
                      <a:pt x="6" y="360"/>
                      <a:pt x="10" y="340"/>
                      <a:pt x="13" y="304"/>
                    </a:cubicBezTo>
                    <a:cubicBezTo>
                      <a:pt x="44" y="314"/>
                      <a:pt x="54" y="289"/>
                      <a:pt x="81" y="280"/>
                    </a:cubicBezTo>
                    <a:cubicBezTo>
                      <a:pt x="94" y="261"/>
                      <a:pt x="85" y="242"/>
                      <a:pt x="105" y="228"/>
                    </a:cubicBezTo>
                    <a:cubicBezTo>
                      <a:pt x="108" y="220"/>
                      <a:pt x="110" y="212"/>
                      <a:pt x="113" y="204"/>
                    </a:cubicBezTo>
                    <a:cubicBezTo>
                      <a:pt x="116" y="196"/>
                      <a:pt x="89" y="196"/>
                      <a:pt x="89" y="196"/>
                    </a:cubicBezTo>
                    <a:cubicBezTo>
                      <a:pt x="81" y="221"/>
                      <a:pt x="58" y="211"/>
                      <a:pt x="37" y="204"/>
                    </a:cubicBezTo>
                    <a:cubicBezTo>
                      <a:pt x="33" y="207"/>
                      <a:pt x="30" y="213"/>
                      <a:pt x="25" y="212"/>
                    </a:cubicBezTo>
                    <a:cubicBezTo>
                      <a:pt x="16" y="210"/>
                      <a:pt x="1" y="196"/>
                      <a:pt x="1" y="196"/>
                    </a:cubicBezTo>
                    <a:cubicBezTo>
                      <a:pt x="4" y="186"/>
                      <a:pt x="4" y="174"/>
                      <a:pt x="9" y="164"/>
                    </a:cubicBezTo>
                    <a:cubicBezTo>
                      <a:pt x="13" y="155"/>
                      <a:pt x="25" y="140"/>
                      <a:pt x="25" y="140"/>
                    </a:cubicBezTo>
                    <a:cubicBezTo>
                      <a:pt x="0" y="132"/>
                      <a:pt x="25" y="128"/>
                      <a:pt x="37" y="124"/>
                    </a:cubicBezTo>
                    <a:cubicBezTo>
                      <a:pt x="58" y="131"/>
                      <a:pt x="75" y="116"/>
                      <a:pt x="97" y="112"/>
                    </a:cubicBezTo>
                    <a:cubicBezTo>
                      <a:pt x="135" y="87"/>
                      <a:pt x="159" y="122"/>
                      <a:pt x="197" y="132"/>
                    </a:cubicBezTo>
                    <a:cubicBezTo>
                      <a:pt x="205" y="129"/>
                      <a:pt x="213" y="127"/>
                      <a:pt x="221" y="124"/>
                    </a:cubicBezTo>
                    <a:cubicBezTo>
                      <a:pt x="225" y="123"/>
                      <a:pt x="226" y="147"/>
                      <a:pt x="233" y="120"/>
                    </a:cubicBezTo>
                    <a:lnTo>
                      <a:pt x="229" y="64"/>
                    </a:lnTo>
                    <a:lnTo>
                      <a:pt x="209" y="40"/>
                    </a:lnTo>
                    <a:cubicBezTo>
                      <a:pt x="243" y="21"/>
                      <a:pt x="240" y="21"/>
                      <a:pt x="261" y="0"/>
                    </a:cubicBezTo>
                    <a:cubicBezTo>
                      <a:pt x="297" y="16"/>
                      <a:pt x="333" y="32"/>
                      <a:pt x="369" y="48"/>
                    </a:cubicBezTo>
                    <a:cubicBezTo>
                      <a:pt x="373" y="50"/>
                      <a:pt x="361" y="44"/>
                      <a:pt x="357" y="44"/>
                    </a:cubicBezTo>
                    <a:cubicBezTo>
                      <a:pt x="349" y="45"/>
                      <a:pt x="333" y="52"/>
                      <a:pt x="333" y="52"/>
                    </a:cubicBezTo>
                    <a:cubicBezTo>
                      <a:pt x="322" y="68"/>
                      <a:pt x="318" y="71"/>
                      <a:pt x="329" y="88"/>
                    </a:cubicBezTo>
                    <a:cubicBezTo>
                      <a:pt x="308" y="119"/>
                      <a:pt x="323" y="118"/>
                      <a:pt x="333" y="148"/>
                    </a:cubicBezTo>
                    <a:cubicBezTo>
                      <a:pt x="320" y="157"/>
                      <a:pt x="314" y="167"/>
                      <a:pt x="301" y="176"/>
                    </a:cubicBezTo>
                    <a:cubicBezTo>
                      <a:pt x="306" y="213"/>
                      <a:pt x="303" y="213"/>
                      <a:pt x="337" y="220"/>
                    </a:cubicBezTo>
                    <a:cubicBezTo>
                      <a:pt x="358" y="216"/>
                      <a:pt x="368" y="214"/>
                      <a:pt x="361" y="192"/>
                    </a:cubicBezTo>
                    <a:cubicBezTo>
                      <a:pt x="362" y="177"/>
                      <a:pt x="362" y="162"/>
                      <a:pt x="365" y="148"/>
                    </a:cubicBezTo>
                    <a:cubicBezTo>
                      <a:pt x="366" y="143"/>
                      <a:pt x="369" y="133"/>
                      <a:pt x="373" y="136"/>
                    </a:cubicBezTo>
                    <a:cubicBezTo>
                      <a:pt x="379" y="140"/>
                      <a:pt x="376" y="149"/>
                      <a:pt x="377" y="156"/>
                    </a:cubicBezTo>
                    <a:cubicBezTo>
                      <a:pt x="404" y="147"/>
                      <a:pt x="409" y="116"/>
                      <a:pt x="417" y="92"/>
                    </a:cubicBezTo>
                    <a:cubicBezTo>
                      <a:pt x="422" y="76"/>
                      <a:pt x="453" y="74"/>
                      <a:pt x="465" y="72"/>
                    </a:cubicBezTo>
                    <a:cubicBezTo>
                      <a:pt x="472" y="92"/>
                      <a:pt x="477" y="93"/>
                      <a:pt x="497" y="88"/>
                    </a:cubicBezTo>
                    <a:cubicBezTo>
                      <a:pt x="512" y="78"/>
                      <a:pt x="515" y="74"/>
                      <a:pt x="509" y="56"/>
                    </a:cubicBezTo>
                    <a:cubicBezTo>
                      <a:pt x="523" y="46"/>
                      <a:pt x="517" y="46"/>
                      <a:pt x="529" y="52"/>
                    </a:cubicBezTo>
                    <a:lnTo>
                      <a:pt x="693" y="72"/>
                    </a:lnTo>
                    <a:lnTo>
                      <a:pt x="541" y="460"/>
                    </a:lnTo>
                    <a:close/>
                  </a:path>
                </a:pathLst>
              </a:custGeom>
              <a:solidFill>
                <a:srgbClr val="000066">
                  <a:alpha val="14902"/>
                </a:srgbClr>
              </a:solidFill>
              <a:ln w="9525">
                <a:noFill/>
                <a:round/>
                <a:headEnd/>
                <a:tailEnd/>
              </a:ln>
            </p:spPr>
            <p:txBody>
              <a:bodyPr wrap="none" anchor="ctr"/>
              <a:lstStyle/>
              <a:p>
                <a:endParaRPr lang="en-US"/>
              </a:p>
            </p:txBody>
          </p:sp>
          <p:sp>
            <p:nvSpPr>
              <p:cNvPr id="5230" name="Freeform 688"/>
              <p:cNvSpPr>
                <a:spLocks/>
              </p:cNvSpPr>
              <p:nvPr/>
            </p:nvSpPr>
            <p:spPr bwMode="gray">
              <a:xfrm>
                <a:off x="708" y="695"/>
                <a:ext cx="1277" cy="665"/>
              </a:xfrm>
              <a:custGeom>
                <a:avLst/>
                <a:gdLst>
                  <a:gd name="T0" fmla="*/ 1264 w 1277"/>
                  <a:gd name="T1" fmla="*/ 57 h 665"/>
                  <a:gd name="T2" fmla="*/ 1164 w 1277"/>
                  <a:gd name="T3" fmla="*/ 49 h 665"/>
                  <a:gd name="T4" fmla="*/ 1080 w 1277"/>
                  <a:gd name="T5" fmla="*/ 85 h 665"/>
                  <a:gd name="T6" fmla="*/ 1024 w 1277"/>
                  <a:gd name="T7" fmla="*/ 101 h 665"/>
                  <a:gd name="T8" fmla="*/ 980 w 1277"/>
                  <a:gd name="T9" fmla="*/ 137 h 665"/>
                  <a:gd name="T10" fmla="*/ 984 w 1277"/>
                  <a:gd name="T11" fmla="*/ 97 h 665"/>
                  <a:gd name="T12" fmla="*/ 956 w 1277"/>
                  <a:gd name="T13" fmla="*/ 37 h 665"/>
                  <a:gd name="T14" fmla="*/ 988 w 1277"/>
                  <a:gd name="T15" fmla="*/ 13 h 665"/>
                  <a:gd name="T16" fmla="*/ 896 w 1277"/>
                  <a:gd name="T17" fmla="*/ 29 h 665"/>
                  <a:gd name="T18" fmla="*/ 924 w 1277"/>
                  <a:gd name="T19" fmla="*/ 5 h 665"/>
                  <a:gd name="T20" fmla="*/ 816 w 1277"/>
                  <a:gd name="T21" fmla="*/ 41 h 665"/>
                  <a:gd name="T22" fmla="*/ 680 w 1277"/>
                  <a:gd name="T23" fmla="*/ 117 h 665"/>
                  <a:gd name="T24" fmla="*/ 556 w 1277"/>
                  <a:gd name="T25" fmla="*/ 161 h 665"/>
                  <a:gd name="T26" fmla="*/ 584 w 1277"/>
                  <a:gd name="T27" fmla="*/ 185 h 665"/>
                  <a:gd name="T28" fmla="*/ 572 w 1277"/>
                  <a:gd name="T29" fmla="*/ 237 h 665"/>
                  <a:gd name="T30" fmla="*/ 636 w 1277"/>
                  <a:gd name="T31" fmla="*/ 217 h 665"/>
                  <a:gd name="T32" fmla="*/ 708 w 1277"/>
                  <a:gd name="T33" fmla="*/ 153 h 665"/>
                  <a:gd name="T34" fmla="*/ 840 w 1277"/>
                  <a:gd name="T35" fmla="*/ 93 h 665"/>
                  <a:gd name="T36" fmla="*/ 736 w 1277"/>
                  <a:gd name="T37" fmla="*/ 193 h 665"/>
                  <a:gd name="T38" fmla="*/ 832 w 1277"/>
                  <a:gd name="T39" fmla="*/ 177 h 665"/>
                  <a:gd name="T40" fmla="*/ 760 w 1277"/>
                  <a:gd name="T41" fmla="*/ 213 h 665"/>
                  <a:gd name="T42" fmla="*/ 664 w 1277"/>
                  <a:gd name="T43" fmla="*/ 237 h 665"/>
                  <a:gd name="T44" fmla="*/ 600 w 1277"/>
                  <a:gd name="T45" fmla="*/ 281 h 665"/>
                  <a:gd name="T46" fmla="*/ 540 w 1277"/>
                  <a:gd name="T47" fmla="*/ 289 h 665"/>
                  <a:gd name="T48" fmla="*/ 544 w 1277"/>
                  <a:gd name="T49" fmla="*/ 225 h 665"/>
                  <a:gd name="T50" fmla="*/ 420 w 1277"/>
                  <a:gd name="T51" fmla="*/ 293 h 665"/>
                  <a:gd name="T52" fmla="*/ 316 w 1277"/>
                  <a:gd name="T53" fmla="*/ 345 h 665"/>
                  <a:gd name="T54" fmla="*/ 212 w 1277"/>
                  <a:gd name="T55" fmla="*/ 437 h 665"/>
                  <a:gd name="T56" fmla="*/ 124 w 1277"/>
                  <a:gd name="T57" fmla="*/ 457 h 665"/>
                  <a:gd name="T58" fmla="*/ 32 w 1277"/>
                  <a:gd name="T59" fmla="*/ 529 h 665"/>
                  <a:gd name="T60" fmla="*/ 24 w 1277"/>
                  <a:gd name="T61" fmla="*/ 609 h 665"/>
                  <a:gd name="T62" fmla="*/ 144 w 1277"/>
                  <a:gd name="T63" fmla="*/ 565 h 665"/>
                  <a:gd name="T64" fmla="*/ 220 w 1277"/>
                  <a:gd name="T65" fmla="*/ 509 h 665"/>
                  <a:gd name="T66" fmla="*/ 320 w 1277"/>
                  <a:gd name="T67" fmla="*/ 469 h 665"/>
                  <a:gd name="T68" fmla="*/ 324 w 1277"/>
                  <a:gd name="T69" fmla="*/ 585 h 665"/>
                  <a:gd name="T70" fmla="*/ 344 w 1277"/>
                  <a:gd name="T71" fmla="*/ 597 h 665"/>
                  <a:gd name="T72" fmla="*/ 384 w 1277"/>
                  <a:gd name="T73" fmla="*/ 565 h 665"/>
                  <a:gd name="T74" fmla="*/ 376 w 1277"/>
                  <a:gd name="T75" fmla="*/ 485 h 665"/>
                  <a:gd name="T76" fmla="*/ 424 w 1277"/>
                  <a:gd name="T77" fmla="*/ 517 h 665"/>
                  <a:gd name="T78" fmla="*/ 396 w 1277"/>
                  <a:gd name="T79" fmla="*/ 597 h 665"/>
                  <a:gd name="T80" fmla="*/ 444 w 1277"/>
                  <a:gd name="T81" fmla="*/ 593 h 665"/>
                  <a:gd name="T82" fmla="*/ 492 w 1277"/>
                  <a:gd name="T83" fmla="*/ 577 h 665"/>
                  <a:gd name="T84" fmla="*/ 584 w 1277"/>
                  <a:gd name="T85" fmla="*/ 485 h 665"/>
                  <a:gd name="T86" fmla="*/ 652 w 1277"/>
                  <a:gd name="T87" fmla="*/ 489 h 665"/>
                  <a:gd name="T88" fmla="*/ 652 w 1277"/>
                  <a:gd name="T89" fmla="*/ 469 h 665"/>
                  <a:gd name="T90" fmla="*/ 704 w 1277"/>
                  <a:gd name="T91" fmla="*/ 449 h 665"/>
                  <a:gd name="T92" fmla="*/ 840 w 1277"/>
                  <a:gd name="T93" fmla="*/ 477 h 665"/>
                  <a:gd name="T94" fmla="*/ 868 w 1277"/>
                  <a:gd name="T95" fmla="*/ 501 h 665"/>
                  <a:gd name="T96" fmla="*/ 876 w 1277"/>
                  <a:gd name="T97" fmla="*/ 561 h 665"/>
                  <a:gd name="T98" fmla="*/ 928 w 1277"/>
                  <a:gd name="T99" fmla="*/ 533 h 665"/>
                  <a:gd name="T100" fmla="*/ 1040 w 1277"/>
                  <a:gd name="T101" fmla="*/ 513 h 6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77"/>
                  <a:gd name="T154" fmla="*/ 0 h 665"/>
                  <a:gd name="T155" fmla="*/ 1277 w 1277"/>
                  <a:gd name="T156" fmla="*/ 665 h 6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77" h="665">
                    <a:moveTo>
                      <a:pt x="1180" y="541"/>
                    </a:moveTo>
                    <a:cubicBezTo>
                      <a:pt x="1212" y="377"/>
                      <a:pt x="1247" y="214"/>
                      <a:pt x="1276" y="49"/>
                    </a:cubicBezTo>
                    <a:cubicBezTo>
                      <a:pt x="1277" y="44"/>
                      <a:pt x="1267" y="54"/>
                      <a:pt x="1264" y="57"/>
                    </a:cubicBezTo>
                    <a:cubicBezTo>
                      <a:pt x="1255" y="66"/>
                      <a:pt x="1232" y="77"/>
                      <a:pt x="1232" y="77"/>
                    </a:cubicBezTo>
                    <a:cubicBezTo>
                      <a:pt x="1216" y="66"/>
                      <a:pt x="1203" y="63"/>
                      <a:pt x="1184" y="69"/>
                    </a:cubicBezTo>
                    <a:cubicBezTo>
                      <a:pt x="1164" y="64"/>
                      <a:pt x="1150" y="71"/>
                      <a:pt x="1164" y="49"/>
                    </a:cubicBezTo>
                    <a:cubicBezTo>
                      <a:pt x="1132" y="38"/>
                      <a:pt x="1153" y="59"/>
                      <a:pt x="1140" y="69"/>
                    </a:cubicBezTo>
                    <a:cubicBezTo>
                      <a:pt x="1132" y="75"/>
                      <a:pt x="1121" y="74"/>
                      <a:pt x="1112" y="77"/>
                    </a:cubicBezTo>
                    <a:cubicBezTo>
                      <a:pt x="1102" y="48"/>
                      <a:pt x="1093" y="65"/>
                      <a:pt x="1080" y="85"/>
                    </a:cubicBezTo>
                    <a:cubicBezTo>
                      <a:pt x="1075" y="92"/>
                      <a:pt x="1063" y="92"/>
                      <a:pt x="1056" y="97"/>
                    </a:cubicBezTo>
                    <a:cubicBezTo>
                      <a:pt x="1053" y="101"/>
                      <a:pt x="1053" y="108"/>
                      <a:pt x="1048" y="109"/>
                    </a:cubicBezTo>
                    <a:cubicBezTo>
                      <a:pt x="1040" y="110"/>
                      <a:pt x="1024" y="101"/>
                      <a:pt x="1024" y="101"/>
                    </a:cubicBezTo>
                    <a:cubicBezTo>
                      <a:pt x="1020" y="104"/>
                      <a:pt x="1015" y="106"/>
                      <a:pt x="1012" y="109"/>
                    </a:cubicBezTo>
                    <a:cubicBezTo>
                      <a:pt x="1009" y="112"/>
                      <a:pt x="1008" y="118"/>
                      <a:pt x="1004" y="121"/>
                    </a:cubicBezTo>
                    <a:cubicBezTo>
                      <a:pt x="997" y="127"/>
                      <a:pt x="980" y="137"/>
                      <a:pt x="980" y="137"/>
                    </a:cubicBezTo>
                    <a:cubicBezTo>
                      <a:pt x="932" y="132"/>
                      <a:pt x="917" y="132"/>
                      <a:pt x="952" y="97"/>
                    </a:cubicBezTo>
                    <a:cubicBezTo>
                      <a:pt x="957" y="81"/>
                      <a:pt x="952" y="66"/>
                      <a:pt x="972" y="73"/>
                    </a:cubicBezTo>
                    <a:cubicBezTo>
                      <a:pt x="973" y="77"/>
                      <a:pt x="979" y="96"/>
                      <a:pt x="984" y="97"/>
                    </a:cubicBezTo>
                    <a:cubicBezTo>
                      <a:pt x="1000" y="99"/>
                      <a:pt x="1016" y="88"/>
                      <a:pt x="1032" y="85"/>
                    </a:cubicBezTo>
                    <a:cubicBezTo>
                      <a:pt x="1039" y="64"/>
                      <a:pt x="1025" y="40"/>
                      <a:pt x="1008" y="29"/>
                    </a:cubicBezTo>
                    <a:cubicBezTo>
                      <a:pt x="980" y="36"/>
                      <a:pt x="985" y="18"/>
                      <a:pt x="956" y="37"/>
                    </a:cubicBezTo>
                    <a:cubicBezTo>
                      <a:pt x="955" y="33"/>
                      <a:pt x="949" y="28"/>
                      <a:pt x="952" y="25"/>
                    </a:cubicBezTo>
                    <a:cubicBezTo>
                      <a:pt x="958" y="19"/>
                      <a:pt x="968" y="20"/>
                      <a:pt x="976" y="17"/>
                    </a:cubicBezTo>
                    <a:cubicBezTo>
                      <a:pt x="980" y="16"/>
                      <a:pt x="988" y="13"/>
                      <a:pt x="988" y="13"/>
                    </a:cubicBezTo>
                    <a:cubicBezTo>
                      <a:pt x="984" y="10"/>
                      <a:pt x="981" y="5"/>
                      <a:pt x="976" y="5"/>
                    </a:cubicBezTo>
                    <a:cubicBezTo>
                      <a:pt x="958" y="5"/>
                      <a:pt x="942" y="14"/>
                      <a:pt x="924" y="17"/>
                    </a:cubicBezTo>
                    <a:cubicBezTo>
                      <a:pt x="918" y="34"/>
                      <a:pt x="913" y="35"/>
                      <a:pt x="896" y="29"/>
                    </a:cubicBezTo>
                    <a:cubicBezTo>
                      <a:pt x="900" y="16"/>
                      <a:pt x="898" y="15"/>
                      <a:pt x="912" y="9"/>
                    </a:cubicBezTo>
                    <a:cubicBezTo>
                      <a:pt x="920" y="6"/>
                      <a:pt x="936" y="1"/>
                      <a:pt x="936" y="1"/>
                    </a:cubicBezTo>
                    <a:cubicBezTo>
                      <a:pt x="936" y="1"/>
                      <a:pt x="928" y="4"/>
                      <a:pt x="924" y="5"/>
                    </a:cubicBezTo>
                    <a:cubicBezTo>
                      <a:pt x="915" y="7"/>
                      <a:pt x="905" y="8"/>
                      <a:pt x="896" y="9"/>
                    </a:cubicBezTo>
                    <a:cubicBezTo>
                      <a:pt x="856" y="22"/>
                      <a:pt x="917" y="0"/>
                      <a:pt x="872" y="25"/>
                    </a:cubicBezTo>
                    <a:cubicBezTo>
                      <a:pt x="855" y="34"/>
                      <a:pt x="834" y="35"/>
                      <a:pt x="816" y="41"/>
                    </a:cubicBezTo>
                    <a:cubicBezTo>
                      <a:pt x="802" y="62"/>
                      <a:pt x="785" y="69"/>
                      <a:pt x="760" y="73"/>
                    </a:cubicBezTo>
                    <a:cubicBezTo>
                      <a:pt x="746" y="83"/>
                      <a:pt x="741" y="87"/>
                      <a:pt x="724" y="81"/>
                    </a:cubicBezTo>
                    <a:cubicBezTo>
                      <a:pt x="700" y="89"/>
                      <a:pt x="691" y="113"/>
                      <a:pt x="680" y="117"/>
                    </a:cubicBezTo>
                    <a:cubicBezTo>
                      <a:pt x="667" y="121"/>
                      <a:pt x="653" y="120"/>
                      <a:pt x="640" y="121"/>
                    </a:cubicBezTo>
                    <a:cubicBezTo>
                      <a:pt x="623" y="127"/>
                      <a:pt x="608" y="138"/>
                      <a:pt x="592" y="145"/>
                    </a:cubicBezTo>
                    <a:cubicBezTo>
                      <a:pt x="549" y="164"/>
                      <a:pt x="583" y="143"/>
                      <a:pt x="556" y="161"/>
                    </a:cubicBezTo>
                    <a:cubicBezTo>
                      <a:pt x="552" y="174"/>
                      <a:pt x="544" y="184"/>
                      <a:pt x="540" y="197"/>
                    </a:cubicBezTo>
                    <a:cubicBezTo>
                      <a:pt x="548" y="220"/>
                      <a:pt x="565" y="207"/>
                      <a:pt x="580" y="197"/>
                    </a:cubicBezTo>
                    <a:cubicBezTo>
                      <a:pt x="581" y="193"/>
                      <a:pt x="581" y="187"/>
                      <a:pt x="584" y="185"/>
                    </a:cubicBezTo>
                    <a:cubicBezTo>
                      <a:pt x="591" y="180"/>
                      <a:pt x="608" y="177"/>
                      <a:pt x="608" y="177"/>
                    </a:cubicBezTo>
                    <a:cubicBezTo>
                      <a:pt x="621" y="196"/>
                      <a:pt x="608" y="190"/>
                      <a:pt x="592" y="201"/>
                    </a:cubicBezTo>
                    <a:cubicBezTo>
                      <a:pt x="574" y="229"/>
                      <a:pt x="579" y="216"/>
                      <a:pt x="572" y="237"/>
                    </a:cubicBezTo>
                    <a:cubicBezTo>
                      <a:pt x="573" y="241"/>
                      <a:pt x="572" y="247"/>
                      <a:pt x="576" y="249"/>
                    </a:cubicBezTo>
                    <a:cubicBezTo>
                      <a:pt x="584" y="253"/>
                      <a:pt x="597" y="235"/>
                      <a:pt x="600" y="233"/>
                    </a:cubicBezTo>
                    <a:cubicBezTo>
                      <a:pt x="610" y="226"/>
                      <a:pt x="625" y="223"/>
                      <a:pt x="636" y="217"/>
                    </a:cubicBezTo>
                    <a:cubicBezTo>
                      <a:pt x="645" y="212"/>
                      <a:pt x="650" y="201"/>
                      <a:pt x="660" y="197"/>
                    </a:cubicBezTo>
                    <a:cubicBezTo>
                      <a:pt x="671" y="192"/>
                      <a:pt x="684" y="193"/>
                      <a:pt x="696" y="189"/>
                    </a:cubicBezTo>
                    <a:cubicBezTo>
                      <a:pt x="691" y="169"/>
                      <a:pt x="691" y="165"/>
                      <a:pt x="708" y="153"/>
                    </a:cubicBezTo>
                    <a:cubicBezTo>
                      <a:pt x="720" y="134"/>
                      <a:pt x="743" y="136"/>
                      <a:pt x="764" y="129"/>
                    </a:cubicBezTo>
                    <a:cubicBezTo>
                      <a:pt x="777" y="125"/>
                      <a:pt x="800" y="109"/>
                      <a:pt x="800" y="109"/>
                    </a:cubicBezTo>
                    <a:cubicBezTo>
                      <a:pt x="813" y="89"/>
                      <a:pt x="816" y="88"/>
                      <a:pt x="840" y="93"/>
                    </a:cubicBezTo>
                    <a:cubicBezTo>
                      <a:pt x="829" y="126"/>
                      <a:pt x="789" y="124"/>
                      <a:pt x="764" y="141"/>
                    </a:cubicBezTo>
                    <a:cubicBezTo>
                      <a:pt x="752" y="158"/>
                      <a:pt x="739" y="159"/>
                      <a:pt x="732" y="181"/>
                    </a:cubicBezTo>
                    <a:cubicBezTo>
                      <a:pt x="733" y="185"/>
                      <a:pt x="732" y="192"/>
                      <a:pt x="736" y="193"/>
                    </a:cubicBezTo>
                    <a:cubicBezTo>
                      <a:pt x="744" y="194"/>
                      <a:pt x="760" y="185"/>
                      <a:pt x="760" y="185"/>
                    </a:cubicBezTo>
                    <a:cubicBezTo>
                      <a:pt x="792" y="196"/>
                      <a:pt x="776" y="196"/>
                      <a:pt x="808" y="185"/>
                    </a:cubicBezTo>
                    <a:cubicBezTo>
                      <a:pt x="816" y="182"/>
                      <a:pt x="832" y="177"/>
                      <a:pt x="832" y="177"/>
                    </a:cubicBezTo>
                    <a:cubicBezTo>
                      <a:pt x="836" y="180"/>
                      <a:pt x="844" y="180"/>
                      <a:pt x="844" y="185"/>
                    </a:cubicBezTo>
                    <a:cubicBezTo>
                      <a:pt x="844" y="190"/>
                      <a:pt x="837" y="191"/>
                      <a:pt x="832" y="193"/>
                    </a:cubicBezTo>
                    <a:cubicBezTo>
                      <a:pt x="809" y="202"/>
                      <a:pt x="783" y="205"/>
                      <a:pt x="760" y="213"/>
                    </a:cubicBezTo>
                    <a:cubicBezTo>
                      <a:pt x="753" y="235"/>
                      <a:pt x="739" y="223"/>
                      <a:pt x="724" y="213"/>
                    </a:cubicBezTo>
                    <a:cubicBezTo>
                      <a:pt x="708" y="218"/>
                      <a:pt x="709" y="227"/>
                      <a:pt x="700" y="241"/>
                    </a:cubicBezTo>
                    <a:cubicBezTo>
                      <a:pt x="672" y="232"/>
                      <a:pt x="684" y="230"/>
                      <a:pt x="664" y="237"/>
                    </a:cubicBezTo>
                    <a:cubicBezTo>
                      <a:pt x="660" y="249"/>
                      <a:pt x="648" y="262"/>
                      <a:pt x="636" y="269"/>
                    </a:cubicBezTo>
                    <a:cubicBezTo>
                      <a:pt x="629" y="273"/>
                      <a:pt x="620" y="274"/>
                      <a:pt x="612" y="277"/>
                    </a:cubicBezTo>
                    <a:cubicBezTo>
                      <a:pt x="608" y="278"/>
                      <a:pt x="600" y="281"/>
                      <a:pt x="600" y="281"/>
                    </a:cubicBezTo>
                    <a:cubicBezTo>
                      <a:pt x="592" y="278"/>
                      <a:pt x="585" y="267"/>
                      <a:pt x="576" y="269"/>
                    </a:cubicBezTo>
                    <a:cubicBezTo>
                      <a:pt x="571" y="270"/>
                      <a:pt x="572" y="278"/>
                      <a:pt x="568" y="281"/>
                    </a:cubicBezTo>
                    <a:cubicBezTo>
                      <a:pt x="560" y="286"/>
                      <a:pt x="549" y="286"/>
                      <a:pt x="540" y="289"/>
                    </a:cubicBezTo>
                    <a:cubicBezTo>
                      <a:pt x="536" y="288"/>
                      <a:pt x="499" y="276"/>
                      <a:pt x="520" y="265"/>
                    </a:cubicBezTo>
                    <a:cubicBezTo>
                      <a:pt x="528" y="261"/>
                      <a:pt x="539" y="262"/>
                      <a:pt x="548" y="261"/>
                    </a:cubicBezTo>
                    <a:cubicBezTo>
                      <a:pt x="554" y="243"/>
                      <a:pt x="562" y="237"/>
                      <a:pt x="544" y="225"/>
                    </a:cubicBezTo>
                    <a:cubicBezTo>
                      <a:pt x="517" y="232"/>
                      <a:pt x="524" y="249"/>
                      <a:pt x="500" y="257"/>
                    </a:cubicBezTo>
                    <a:cubicBezTo>
                      <a:pt x="488" y="275"/>
                      <a:pt x="473" y="278"/>
                      <a:pt x="456" y="289"/>
                    </a:cubicBezTo>
                    <a:cubicBezTo>
                      <a:pt x="436" y="282"/>
                      <a:pt x="448" y="284"/>
                      <a:pt x="420" y="293"/>
                    </a:cubicBezTo>
                    <a:cubicBezTo>
                      <a:pt x="411" y="296"/>
                      <a:pt x="396" y="309"/>
                      <a:pt x="396" y="309"/>
                    </a:cubicBezTo>
                    <a:cubicBezTo>
                      <a:pt x="391" y="328"/>
                      <a:pt x="388" y="336"/>
                      <a:pt x="368" y="329"/>
                    </a:cubicBezTo>
                    <a:cubicBezTo>
                      <a:pt x="351" y="335"/>
                      <a:pt x="333" y="339"/>
                      <a:pt x="316" y="345"/>
                    </a:cubicBezTo>
                    <a:cubicBezTo>
                      <a:pt x="290" y="341"/>
                      <a:pt x="284" y="340"/>
                      <a:pt x="276" y="365"/>
                    </a:cubicBezTo>
                    <a:cubicBezTo>
                      <a:pt x="248" y="356"/>
                      <a:pt x="260" y="354"/>
                      <a:pt x="240" y="361"/>
                    </a:cubicBezTo>
                    <a:cubicBezTo>
                      <a:pt x="225" y="384"/>
                      <a:pt x="241" y="417"/>
                      <a:pt x="212" y="437"/>
                    </a:cubicBezTo>
                    <a:cubicBezTo>
                      <a:pt x="193" y="466"/>
                      <a:pt x="197" y="456"/>
                      <a:pt x="172" y="473"/>
                    </a:cubicBezTo>
                    <a:cubicBezTo>
                      <a:pt x="160" y="469"/>
                      <a:pt x="148" y="465"/>
                      <a:pt x="136" y="461"/>
                    </a:cubicBezTo>
                    <a:cubicBezTo>
                      <a:pt x="132" y="460"/>
                      <a:pt x="124" y="457"/>
                      <a:pt x="124" y="457"/>
                    </a:cubicBezTo>
                    <a:cubicBezTo>
                      <a:pt x="113" y="458"/>
                      <a:pt x="101" y="456"/>
                      <a:pt x="92" y="461"/>
                    </a:cubicBezTo>
                    <a:cubicBezTo>
                      <a:pt x="80" y="468"/>
                      <a:pt x="69" y="498"/>
                      <a:pt x="56" y="509"/>
                    </a:cubicBezTo>
                    <a:cubicBezTo>
                      <a:pt x="48" y="516"/>
                      <a:pt x="40" y="523"/>
                      <a:pt x="32" y="529"/>
                    </a:cubicBezTo>
                    <a:cubicBezTo>
                      <a:pt x="24" y="535"/>
                      <a:pt x="8" y="545"/>
                      <a:pt x="8" y="545"/>
                    </a:cubicBezTo>
                    <a:cubicBezTo>
                      <a:pt x="14" y="562"/>
                      <a:pt x="10" y="567"/>
                      <a:pt x="0" y="581"/>
                    </a:cubicBezTo>
                    <a:cubicBezTo>
                      <a:pt x="25" y="585"/>
                      <a:pt x="32" y="585"/>
                      <a:pt x="24" y="609"/>
                    </a:cubicBezTo>
                    <a:cubicBezTo>
                      <a:pt x="40" y="614"/>
                      <a:pt x="71" y="603"/>
                      <a:pt x="88" y="601"/>
                    </a:cubicBezTo>
                    <a:cubicBezTo>
                      <a:pt x="105" y="595"/>
                      <a:pt x="108" y="604"/>
                      <a:pt x="124" y="593"/>
                    </a:cubicBezTo>
                    <a:cubicBezTo>
                      <a:pt x="133" y="565"/>
                      <a:pt x="124" y="572"/>
                      <a:pt x="144" y="565"/>
                    </a:cubicBezTo>
                    <a:cubicBezTo>
                      <a:pt x="148" y="561"/>
                      <a:pt x="153" y="558"/>
                      <a:pt x="156" y="553"/>
                    </a:cubicBezTo>
                    <a:cubicBezTo>
                      <a:pt x="158" y="549"/>
                      <a:pt x="157" y="544"/>
                      <a:pt x="160" y="541"/>
                    </a:cubicBezTo>
                    <a:cubicBezTo>
                      <a:pt x="166" y="533"/>
                      <a:pt x="208" y="513"/>
                      <a:pt x="220" y="509"/>
                    </a:cubicBezTo>
                    <a:cubicBezTo>
                      <a:pt x="238" y="481"/>
                      <a:pt x="227" y="488"/>
                      <a:pt x="248" y="481"/>
                    </a:cubicBezTo>
                    <a:cubicBezTo>
                      <a:pt x="265" y="487"/>
                      <a:pt x="266" y="499"/>
                      <a:pt x="284" y="493"/>
                    </a:cubicBezTo>
                    <a:cubicBezTo>
                      <a:pt x="296" y="481"/>
                      <a:pt x="306" y="478"/>
                      <a:pt x="320" y="469"/>
                    </a:cubicBezTo>
                    <a:cubicBezTo>
                      <a:pt x="336" y="493"/>
                      <a:pt x="323" y="469"/>
                      <a:pt x="332" y="513"/>
                    </a:cubicBezTo>
                    <a:cubicBezTo>
                      <a:pt x="336" y="532"/>
                      <a:pt x="346" y="543"/>
                      <a:pt x="352" y="561"/>
                    </a:cubicBezTo>
                    <a:cubicBezTo>
                      <a:pt x="337" y="571"/>
                      <a:pt x="341" y="579"/>
                      <a:pt x="324" y="585"/>
                    </a:cubicBezTo>
                    <a:cubicBezTo>
                      <a:pt x="308" y="609"/>
                      <a:pt x="302" y="596"/>
                      <a:pt x="280" y="589"/>
                    </a:cubicBezTo>
                    <a:cubicBezTo>
                      <a:pt x="284" y="605"/>
                      <a:pt x="298" y="624"/>
                      <a:pt x="312" y="633"/>
                    </a:cubicBezTo>
                    <a:cubicBezTo>
                      <a:pt x="324" y="598"/>
                      <a:pt x="314" y="613"/>
                      <a:pt x="344" y="597"/>
                    </a:cubicBezTo>
                    <a:cubicBezTo>
                      <a:pt x="352" y="592"/>
                      <a:pt x="368" y="581"/>
                      <a:pt x="368" y="581"/>
                    </a:cubicBezTo>
                    <a:cubicBezTo>
                      <a:pt x="369" y="572"/>
                      <a:pt x="365" y="560"/>
                      <a:pt x="372" y="553"/>
                    </a:cubicBezTo>
                    <a:cubicBezTo>
                      <a:pt x="376" y="549"/>
                      <a:pt x="378" y="564"/>
                      <a:pt x="384" y="565"/>
                    </a:cubicBezTo>
                    <a:cubicBezTo>
                      <a:pt x="389" y="566"/>
                      <a:pt x="392" y="560"/>
                      <a:pt x="396" y="557"/>
                    </a:cubicBezTo>
                    <a:cubicBezTo>
                      <a:pt x="390" y="538"/>
                      <a:pt x="374" y="528"/>
                      <a:pt x="368" y="509"/>
                    </a:cubicBezTo>
                    <a:cubicBezTo>
                      <a:pt x="371" y="501"/>
                      <a:pt x="379" y="493"/>
                      <a:pt x="376" y="485"/>
                    </a:cubicBezTo>
                    <a:cubicBezTo>
                      <a:pt x="373" y="477"/>
                      <a:pt x="368" y="461"/>
                      <a:pt x="368" y="461"/>
                    </a:cubicBezTo>
                    <a:cubicBezTo>
                      <a:pt x="380" y="443"/>
                      <a:pt x="385" y="449"/>
                      <a:pt x="396" y="465"/>
                    </a:cubicBezTo>
                    <a:cubicBezTo>
                      <a:pt x="402" y="488"/>
                      <a:pt x="411" y="497"/>
                      <a:pt x="424" y="517"/>
                    </a:cubicBezTo>
                    <a:cubicBezTo>
                      <a:pt x="418" y="536"/>
                      <a:pt x="430" y="537"/>
                      <a:pt x="412" y="549"/>
                    </a:cubicBezTo>
                    <a:cubicBezTo>
                      <a:pt x="389" y="583"/>
                      <a:pt x="414" y="540"/>
                      <a:pt x="408" y="573"/>
                    </a:cubicBezTo>
                    <a:cubicBezTo>
                      <a:pt x="407" y="582"/>
                      <a:pt x="399" y="589"/>
                      <a:pt x="396" y="597"/>
                    </a:cubicBezTo>
                    <a:cubicBezTo>
                      <a:pt x="402" y="614"/>
                      <a:pt x="398" y="619"/>
                      <a:pt x="388" y="633"/>
                    </a:cubicBezTo>
                    <a:cubicBezTo>
                      <a:pt x="399" y="665"/>
                      <a:pt x="419" y="636"/>
                      <a:pt x="440" y="629"/>
                    </a:cubicBezTo>
                    <a:cubicBezTo>
                      <a:pt x="445" y="614"/>
                      <a:pt x="439" y="608"/>
                      <a:pt x="444" y="593"/>
                    </a:cubicBezTo>
                    <a:cubicBezTo>
                      <a:pt x="440" y="581"/>
                      <a:pt x="428" y="567"/>
                      <a:pt x="444" y="557"/>
                    </a:cubicBezTo>
                    <a:cubicBezTo>
                      <a:pt x="451" y="553"/>
                      <a:pt x="468" y="549"/>
                      <a:pt x="468" y="549"/>
                    </a:cubicBezTo>
                    <a:cubicBezTo>
                      <a:pt x="484" y="554"/>
                      <a:pt x="483" y="563"/>
                      <a:pt x="492" y="577"/>
                    </a:cubicBezTo>
                    <a:cubicBezTo>
                      <a:pt x="504" y="542"/>
                      <a:pt x="492" y="552"/>
                      <a:pt x="536" y="557"/>
                    </a:cubicBezTo>
                    <a:cubicBezTo>
                      <a:pt x="528" y="526"/>
                      <a:pt x="542" y="527"/>
                      <a:pt x="568" y="521"/>
                    </a:cubicBezTo>
                    <a:cubicBezTo>
                      <a:pt x="569" y="517"/>
                      <a:pt x="576" y="490"/>
                      <a:pt x="584" y="485"/>
                    </a:cubicBezTo>
                    <a:cubicBezTo>
                      <a:pt x="591" y="481"/>
                      <a:pt x="608" y="477"/>
                      <a:pt x="608" y="477"/>
                    </a:cubicBezTo>
                    <a:cubicBezTo>
                      <a:pt x="639" y="485"/>
                      <a:pt x="614" y="492"/>
                      <a:pt x="640" y="501"/>
                    </a:cubicBezTo>
                    <a:cubicBezTo>
                      <a:pt x="644" y="497"/>
                      <a:pt x="646" y="490"/>
                      <a:pt x="652" y="489"/>
                    </a:cubicBezTo>
                    <a:cubicBezTo>
                      <a:pt x="661" y="487"/>
                      <a:pt x="672" y="497"/>
                      <a:pt x="680" y="493"/>
                    </a:cubicBezTo>
                    <a:cubicBezTo>
                      <a:pt x="685" y="491"/>
                      <a:pt x="680" y="481"/>
                      <a:pt x="676" y="477"/>
                    </a:cubicBezTo>
                    <a:cubicBezTo>
                      <a:pt x="670" y="472"/>
                      <a:pt x="660" y="472"/>
                      <a:pt x="652" y="469"/>
                    </a:cubicBezTo>
                    <a:cubicBezTo>
                      <a:pt x="648" y="468"/>
                      <a:pt x="640" y="465"/>
                      <a:pt x="640" y="465"/>
                    </a:cubicBezTo>
                    <a:cubicBezTo>
                      <a:pt x="654" y="455"/>
                      <a:pt x="659" y="451"/>
                      <a:pt x="676" y="457"/>
                    </a:cubicBezTo>
                    <a:cubicBezTo>
                      <a:pt x="685" y="455"/>
                      <a:pt x="694" y="448"/>
                      <a:pt x="704" y="449"/>
                    </a:cubicBezTo>
                    <a:cubicBezTo>
                      <a:pt x="718" y="451"/>
                      <a:pt x="759" y="463"/>
                      <a:pt x="772" y="469"/>
                    </a:cubicBezTo>
                    <a:cubicBezTo>
                      <a:pt x="784" y="475"/>
                      <a:pt x="808" y="485"/>
                      <a:pt x="808" y="485"/>
                    </a:cubicBezTo>
                    <a:cubicBezTo>
                      <a:pt x="814" y="484"/>
                      <a:pt x="833" y="481"/>
                      <a:pt x="840" y="477"/>
                    </a:cubicBezTo>
                    <a:cubicBezTo>
                      <a:pt x="848" y="472"/>
                      <a:pt x="864" y="461"/>
                      <a:pt x="864" y="461"/>
                    </a:cubicBezTo>
                    <a:cubicBezTo>
                      <a:pt x="869" y="462"/>
                      <a:pt x="889" y="465"/>
                      <a:pt x="892" y="473"/>
                    </a:cubicBezTo>
                    <a:cubicBezTo>
                      <a:pt x="897" y="486"/>
                      <a:pt x="876" y="498"/>
                      <a:pt x="868" y="501"/>
                    </a:cubicBezTo>
                    <a:cubicBezTo>
                      <a:pt x="856" y="513"/>
                      <a:pt x="845" y="513"/>
                      <a:pt x="840" y="529"/>
                    </a:cubicBezTo>
                    <a:cubicBezTo>
                      <a:pt x="845" y="545"/>
                      <a:pt x="839" y="557"/>
                      <a:pt x="844" y="573"/>
                    </a:cubicBezTo>
                    <a:cubicBezTo>
                      <a:pt x="854" y="558"/>
                      <a:pt x="858" y="555"/>
                      <a:pt x="876" y="561"/>
                    </a:cubicBezTo>
                    <a:cubicBezTo>
                      <a:pt x="885" y="588"/>
                      <a:pt x="895" y="558"/>
                      <a:pt x="908" y="549"/>
                    </a:cubicBezTo>
                    <a:cubicBezTo>
                      <a:pt x="911" y="545"/>
                      <a:pt x="912" y="540"/>
                      <a:pt x="916" y="537"/>
                    </a:cubicBezTo>
                    <a:cubicBezTo>
                      <a:pt x="919" y="534"/>
                      <a:pt x="925" y="536"/>
                      <a:pt x="928" y="533"/>
                    </a:cubicBezTo>
                    <a:cubicBezTo>
                      <a:pt x="931" y="530"/>
                      <a:pt x="930" y="525"/>
                      <a:pt x="932" y="521"/>
                    </a:cubicBezTo>
                    <a:cubicBezTo>
                      <a:pt x="939" y="506"/>
                      <a:pt x="949" y="502"/>
                      <a:pt x="964" y="497"/>
                    </a:cubicBezTo>
                    <a:cubicBezTo>
                      <a:pt x="987" y="500"/>
                      <a:pt x="1017" y="513"/>
                      <a:pt x="1040" y="513"/>
                    </a:cubicBezTo>
                    <a:lnTo>
                      <a:pt x="1180" y="541"/>
                    </a:lnTo>
                    <a:close/>
                  </a:path>
                </a:pathLst>
              </a:custGeom>
              <a:solidFill>
                <a:schemeClr val="accent2">
                  <a:alpha val="14902"/>
                </a:schemeClr>
              </a:solidFill>
              <a:ln w="9525">
                <a:noFill/>
                <a:round/>
                <a:headEnd/>
                <a:tailEnd/>
              </a:ln>
            </p:spPr>
            <p:txBody>
              <a:bodyPr wrap="none" anchor="ctr"/>
              <a:lstStyle/>
              <a:p>
                <a:endParaRPr lang="en-US"/>
              </a:p>
            </p:txBody>
          </p:sp>
          <p:sp>
            <p:nvSpPr>
              <p:cNvPr id="5231" name="Freeform 689"/>
              <p:cNvSpPr>
                <a:spLocks/>
              </p:cNvSpPr>
              <p:nvPr/>
            </p:nvSpPr>
            <p:spPr bwMode="gray">
              <a:xfrm>
                <a:off x="958" y="864"/>
                <a:ext cx="225" cy="170"/>
              </a:xfrm>
              <a:custGeom>
                <a:avLst/>
                <a:gdLst>
                  <a:gd name="T0" fmla="*/ 14 w 225"/>
                  <a:gd name="T1" fmla="*/ 156 h 170"/>
                  <a:gd name="T2" fmla="*/ 38 w 225"/>
                  <a:gd name="T3" fmla="*/ 148 h 170"/>
                  <a:gd name="T4" fmla="*/ 50 w 225"/>
                  <a:gd name="T5" fmla="*/ 144 h 170"/>
                  <a:gd name="T6" fmla="*/ 62 w 225"/>
                  <a:gd name="T7" fmla="*/ 116 h 170"/>
                  <a:gd name="T8" fmla="*/ 94 w 225"/>
                  <a:gd name="T9" fmla="*/ 100 h 170"/>
                  <a:gd name="T10" fmla="*/ 114 w 225"/>
                  <a:gd name="T11" fmla="*/ 80 h 170"/>
                  <a:gd name="T12" fmla="*/ 146 w 225"/>
                  <a:gd name="T13" fmla="*/ 32 h 170"/>
                  <a:gd name="T14" fmla="*/ 198 w 225"/>
                  <a:gd name="T15" fmla="*/ 0 h 170"/>
                  <a:gd name="T16" fmla="*/ 190 w 225"/>
                  <a:gd name="T17" fmla="*/ 20 h 170"/>
                  <a:gd name="T18" fmla="*/ 158 w 225"/>
                  <a:gd name="T19" fmla="*/ 40 h 170"/>
                  <a:gd name="T20" fmla="*/ 126 w 225"/>
                  <a:gd name="T21" fmla="*/ 104 h 170"/>
                  <a:gd name="T22" fmla="*/ 130 w 225"/>
                  <a:gd name="T23" fmla="*/ 116 h 170"/>
                  <a:gd name="T24" fmla="*/ 114 w 225"/>
                  <a:gd name="T25" fmla="*/ 140 h 170"/>
                  <a:gd name="T26" fmla="*/ 78 w 225"/>
                  <a:gd name="T27" fmla="*/ 164 h 170"/>
                  <a:gd name="T28" fmla="*/ 14 w 225"/>
                  <a:gd name="T29" fmla="*/ 156 h 1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5"/>
                  <a:gd name="T46" fmla="*/ 0 h 170"/>
                  <a:gd name="T47" fmla="*/ 225 w 225"/>
                  <a:gd name="T48" fmla="*/ 170 h 17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5" h="170">
                    <a:moveTo>
                      <a:pt x="14" y="156"/>
                    </a:moveTo>
                    <a:cubicBezTo>
                      <a:pt x="22" y="153"/>
                      <a:pt x="30" y="151"/>
                      <a:pt x="38" y="148"/>
                    </a:cubicBezTo>
                    <a:cubicBezTo>
                      <a:pt x="42" y="147"/>
                      <a:pt x="50" y="144"/>
                      <a:pt x="50" y="144"/>
                    </a:cubicBezTo>
                    <a:cubicBezTo>
                      <a:pt x="56" y="126"/>
                      <a:pt x="43" y="122"/>
                      <a:pt x="62" y="116"/>
                    </a:cubicBezTo>
                    <a:cubicBezTo>
                      <a:pt x="80" y="89"/>
                      <a:pt x="56" y="119"/>
                      <a:pt x="94" y="100"/>
                    </a:cubicBezTo>
                    <a:cubicBezTo>
                      <a:pt x="102" y="96"/>
                      <a:pt x="106" y="85"/>
                      <a:pt x="114" y="80"/>
                    </a:cubicBezTo>
                    <a:cubicBezTo>
                      <a:pt x="131" y="55"/>
                      <a:pt x="104" y="46"/>
                      <a:pt x="146" y="32"/>
                    </a:cubicBezTo>
                    <a:cubicBezTo>
                      <a:pt x="153" y="11"/>
                      <a:pt x="180" y="12"/>
                      <a:pt x="198" y="0"/>
                    </a:cubicBezTo>
                    <a:cubicBezTo>
                      <a:pt x="225" y="9"/>
                      <a:pt x="203" y="16"/>
                      <a:pt x="190" y="20"/>
                    </a:cubicBezTo>
                    <a:cubicBezTo>
                      <a:pt x="198" y="43"/>
                      <a:pt x="175" y="34"/>
                      <a:pt x="158" y="40"/>
                    </a:cubicBezTo>
                    <a:cubicBezTo>
                      <a:pt x="144" y="60"/>
                      <a:pt x="146" y="91"/>
                      <a:pt x="126" y="104"/>
                    </a:cubicBezTo>
                    <a:cubicBezTo>
                      <a:pt x="127" y="108"/>
                      <a:pt x="131" y="112"/>
                      <a:pt x="130" y="116"/>
                    </a:cubicBezTo>
                    <a:cubicBezTo>
                      <a:pt x="127" y="125"/>
                      <a:pt x="114" y="140"/>
                      <a:pt x="114" y="140"/>
                    </a:cubicBezTo>
                    <a:cubicBezTo>
                      <a:pt x="143" y="150"/>
                      <a:pt x="95" y="153"/>
                      <a:pt x="78" y="164"/>
                    </a:cubicBezTo>
                    <a:cubicBezTo>
                      <a:pt x="68" y="161"/>
                      <a:pt x="0" y="170"/>
                      <a:pt x="14" y="156"/>
                    </a:cubicBezTo>
                    <a:close/>
                  </a:path>
                </a:pathLst>
              </a:custGeom>
              <a:solidFill>
                <a:schemeClr val="accent1">
                  <a:alpha val="14902"/>
                </a:schemeClr>
              </a:solidFill>
              <a:ln w="9525">
                <a:noFill/>
                <a:round/>
                <a:headEnd/>
                <a:tailEnd/>
              </a:ln>
            </p:spPr>
            <p:txBody>
              <a:bodyPr wrap="none" anchor="ctr"/>
              <a:lstStyle/>
              <a:p>
                <a:endParaRPr lang="en-US"/>
              </a:p>
            </p:txBody>
          </p:sp>
          <p:sp>
            <p:nvSpPr>
              <p:cNvPr id="5232" name="Freeform 690"/>
              <p:cNvSpPr>
                <a:spLocks/>
              </p:cNvSpPr>
              <p:nvPr/>
            </p:nvSpPr>
            <p:spPr bwMode="gray">
              <a:xfrm>
                <a:off x="948" y="919"/>
                <a:ext cx="118" cy="67"/>
              </a:xfrm>
              <a:custGeom>
                <a:avLst/>
                <a:gdLst>
                  <a:gd name="T0" fmla="*/ 12 w 118"/>
                  <a:gd name="T1" fmla="*/ 49 h 67"/>
                  <a:gd name="T2" fmla="*/ 48 w 118"/>
                  <a:gd name="T3" fmla="*/ 33 h 67"/>
                  <a:gd name="T4" fmla="*/ 96 w 118"/>
                  <a:gd name="T5" fmla="*/ 9 h 67"/>
                  <a:gd name="T6" fmla="*/ 108 w 118"/>
                  <a:gd name="T7" fmla="*/ 1 h 67"/>
                  <a:gd name="T8" fmla="*/ 116 w 118"/>
                  <a:gd name="T9" fmla="*/ 13 h 67"/>
                  <a:gd name="T10" fmla="*/ 76 w 118"/>
                  <a:gd name="T11" fmla="*/ 41 h 67"/>
                  <a:gd name="T12" fmla="*/ 44 w 118"/>
                  <a:gd name="T13" fmla="*/ 65 h 67"/>
                  <a:gd name="T14" fmla="*/ 28 w 118"/>
                  <a:gd name="T15" fmla="*/ 61 h 67"/>
                  <a:gd name="T16" fmla="*/ 16 w 118"/>
                  <a:gd name="T17" fmla="*/ 65 h 67"/>
                  <a:gd name="T18" fmla="*/ 12 w 118"/>
                  <a:gd name="T19" fmla="*/ 49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8"/>
                  <a:gd name="T31" fmla="*/ 0 h 67"/>
                  <a:gd name="T32" fmla="*/ 118 w 118"/>
                  <a:gd name="T33" fmla="*/ 67 h 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8" h="67">
                    <a:moveTo>
                      <a:pt x="12" y="49"/>
                    </a:moveTo>
                    <a:cubicBezTo>
                      <a:pt x="23" y="42"/>
                      <a:pt x="48" y="33"/>
                      <a:pt x="48" y="33"/>
                    </a:cubicBezTo>
                    <a:cubicBezTo>
                      <a:pt x="56" y="8"/>
                      <a:pt x="70" y="12"/>
                      <a:pt x="96" y="9"/>
                    </a:cubicBezTo>
                    <a:cubicBezTo>
                      <a:pt x="100" y="6"/>
                      <a:pt x="103" y="0"/>
                      <a:pt x="108" y="1"/>
                    </a:cubicBezTo>
                    <a:cubicBezTo>
                      <a:pt x="113" y="2"/>
                      <a:pt x="118" y="9"/>
                      <a:pt x="116" y="13"/>
                    </a:cubicBezTo>
                    <a:cubicBezTo>
                      <a:pt x="106" y="37"/>
                      <a:pt x="95" y="36"/>
                      <a:pt x="76" y="41"/>
                    </a:cubicBezTo>
                    <a:cubicBezTo>
                      <a:pt x="62" y="50"/>
                      <a:pt x="54" y="51"/>
                      <a:pt x="44" y="65"/>
                    </a:cubicBezTo>
                    <a:cubicBezTo>
                      <a:pt x="39" y="64"/>
                      <a:pt x="33" y="61"/>
                      <a:pt x="28" y="61"/>
                    </a:cubicBezTo>
                    <a:cubicBezTo>
                      <a:pt x="24" y="61"/>
                      <a:pt x="20" y="67"/>
                      <a:pt x="16" y="65"/>
                    </a:cubicBezTo>
                    <a:cubicBezTo>
                      <a:pt x="0" y="59"/>
                      <a:pt x="7" y="54"/>
                      <a:pt x="12" y="49"/>
                    </a:cubicBezTo>
                    <a:close/>
                  </a:path>
                </a:pathLst>
              </a:custGeom>
              <a:solidFill>
                <a:schemeClr val="accent1">
                  <a:alpha val="14902"/>
                </a:schemeClr>
              </a:solidFill>
              <a:ln w="9525">
                <a:noFill/>
                <a:round/>
                <a:headEnd/>
                <a:tailEnd/>
              </a:ln>
            </p:spPr>
            <p:txBody>
              <a:bodyPr wrap="none" anchor="ctr"/>
              <a:lstStyle/>
              <a:p>
                <a:endParaRPr lang="en-US"/>
              </a:p>
            </p:txBody>
          </p:sp>
          <p:sp>
            <p:nvSpPr>
              <p:cNvPr id="5233" name="Freeform 691"/>
              <p:cNvSpPr>
                <a:spLocks/>
              </p:cNvSpPr>
              <p:nvPr/>
            </p:nvSpPr>
            <p:spPr bwMode="gray">
              <a:xfrm>
                <a:off x="1124" y="693"/>
                <a:ext cx="134" cy="74"/>
              </a:xfrm>
              <a:custGeom>
                <a:avLst/>
                <a:gdLst>
                  <a:gd name="T0" fmla="*/ 8 w 134"/>
                  <a:gd name="T1" fmla="*/ 59 h 74"/>
                  <a:gd name="T2" fmla="*/ 20 w 134"/>
                  <a:gd name="T3" fmla="*/ 31 h 74"/>
                  <a:gd name="T4" fmla="*/ 92 w 134"/>
                  <a:gd name="T5" fmla="*/ 23 h 74"/>
                  <a:gd name="T6" fmla="*/ 88 w 134"/>
                  <a:gd name="T7" fmla="*/ 51 h 74"/>
                  <a:gd name="T8" fmla="*/ 28 w 134"/>
                  <a:gd name="T9" fmla="*/ 71 h 74"/>
                  <a:gd name="T10" fmla="*/ 8 w 134"/>
                  <a:gd name="T11" fmla="*/ 59 h 74"/>
                  <a:gd name="T12" fmla="*/ 0 60000 65536"/>
                  <a:gd name="T13" fmla="*/ 0 60000 65536"/>
                  <a:gd name="T14" fmla="*/ 0 60000 65536"/>
                  <a:gd name="T15" fmla="*/ 0 60000 65536"/>
                  <a:gd name="T16" fmla="*/ 0 60000 65536"/>
                  <a:gd name="T17" fmla="*/ 0 60000 65536"/>
                  <a:gd name="T18" fmla="*/ 0 w 134"/>
                  <a:gd name="T19" fmla="*/ 0 h 74"/>
                  <a:gd name="T20" fmla="*/ 134 w 134"/>
                  <a:gd name="T21" fmla="*/ 74 h 74"/>
                </a:gdLst>
                <a:ahLst/>
                <a:cxnLst>
                  <a:cxn ang="T12">
                    <a:pos x="T0" y="T1"/>
                  </a:cxn>
                  <a:cxn ang="T13">
                    <a:pos x="T2" y="T3"/>
                  </a:cxn>
                  <a:cxn ang="T14">
                    <a:pos x="T4" y="T5"/>
                  </a:cxn>
                  <a:cxn ang="T15">
                    <a:pos x="T6" y="T7"/>
                  </a:cxn>
                  <a:cxn ang="T16">
                    <a:pos x="T8" y="T9"/>
                  </a:cxn>
                  <a:cxn ang="T17">
                    <a:pos x="T10" y="T11"/>
                  </a:cxn>
                </a:cxnLst>
                <a:rect l="T18" t="T19" r="T20" b="T21"/>
                <a:pathLst>
                  <a:path w="134" h="74">
                    <a:moveTo>
                      <a:pt x="8" y="59"/>
                    </a:moveTo>
                    <a:cubicBezTo>
                      <a:pt x="2" y="42"/>
                      <a:pt x="3" y="37"/>
                      <a:pt x="20" y="31"/>
                    </a:cubicBezTo>
                    <a:cubicBezTo>
                      <a:pt x="40" y="0"/>
                      <a:pt x="60" y="18"/>
                      <a:pt x="92" y="23"/>
                    </a:cubicBezTo>
                    <a:cubicBezTo>
                      <a:pt x="134" y="37"/>
                      <a:pt x="105" y="42"/>
                      <a:pt x="88" y="51"/>
                    </a:cubicBezTo>
                    <a:cubicBezTo>
                      <a:pt x="68" y="61"/>
                      <a:pt x="49" y="64"/>
                      <a:pt x="28" y="71"/>
                    </a:cubicBezTo>
                    <a:cubicBezTo>
                      <a:pt x="1" y="67"/>
                      <a:pt x="0" y="74"/>
                      <a:pt x="8" y="59"/>
                    </a:cubicBezTo>
                    <a:close/>
                  </a:path>
                </a:pathLst>
              </a:custGeom>
              <a:solidFill>
                <a:schemeClr val="accent1">
                  <a:alpha val="14902"/>
                </a:schemeClr>
              </a:solidFill>
              <a:ln w="9525">
                <a:noFill/>
                <a:round/>
                <a:headEnd/>
                <a:tailEnd/>
              </a:ln>
            </p:spPr>
            <p:txBody>
              <a:bodyPr wrap="none" anchor="ctr"/>
              <a:lstStyle/>
              <a:p>
                <a:endParaRPr lang="en-US"/>
              </a:p>
            </p:txBody>
          </p:sp>
          <p:sp>
            <p:nvSpPr>
              <p:cNvPr id="5234" name="Freeform 692"/>
              <p:cNvSpPr>
                <a:spLocks/>
              </p:cNvSpPr>
              <p:nvPr/>
            </p:nvSpPr>
            <p:spPr bwMode="gray">
              <a:xfrm>
                <a:off x="1272" y="464"/>
                <a:ext cx="352" cy="192"/>
              </a:xfrm>
              <a:custGeom>
                <a:avLst/>
                <a:gdLst>
                  <a:gd name="T0" fmla="*/ 0 w 352"/>
                  <a:gd name="T1" fmla="*/ 156 h 192"/>
                  <a:gd name="T2" fmla="*/ 8 w 352"/>
                  <a:gd name="T3" fmla="*/ 192 h 192"/>
                  <a:gd name="T4" fmla="*/ 40 w 352"/>
                  <a:gd name="T5" fmla="*/ 168 h 192"/>
                  <a:gd name="T6" fmla="*/ 128 w 352"/>
                  <a:gd name="T7" fmla="*/ 132 h 192"/>
                  <a:gd name="T8" fmla="*/ 156 w 352"/>
                  <a:gd name="T9" fmla="*/ 120 h 192"/>
                  <a:gd name="T10" fmla="*/ 180 w 352"/>
                  <a:gd name="T11" fmla="*/ 112 h 192"/>
                  <a:gd name="T12" fmla="*/ 188 w 352"/>
                  <a:gd name="T13" fmla="*/ 100 h 192"/>
                  <a:gd name="T14" fmla="*/ 224 w 352"/>
                  <a:gd name="T15" fmla="*/ 88 h 192"/>
                  <a:gd name="T16" fmla="*/ 272 w 352"/>
                  <a:gd name="T17" fmla="*/ 64 h 192"/>
                  <a:gd name="T18" fmla="*/ 352 w 352"/>
                  <a:gd name="T19" fmla="*/ 40 h 192"/>
                  <a:gd name="T20" fmla="*/ 324 w 352"/>
                  <a:gd name="T21" fmla="*/ 0 h 192"/>
                  <a:gd name="T22" fmla="*/ 200 w 352"/>
                  <a:gd name="T23" fmla="*/ 52 h 192"/>
                  <a:gd name="T24" fmla="*/ 76 w 352"/>
                  <a:gd name="T25" fmla="*/ 108 h 192"/>
                  <a:gd name="T26" fmla="*/ 0 w 352"/>
                  <a:gd name="T27" fmla="*/ 156 h 19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52"/>
                  <a:gd name="T43" fmla="*/ 0 h 192"/>
                  <a:gd name="T44" fmla="*/ 352 w 352"/>
                  <a:gd name="T45" fmla="*/ 192 h 19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52" h="192">
                    <a:moveTo>
                      <a:pt x="0" y="156"/>
                    </a:moveTo>
                    <a:cubicBezTo>
                      <a:pt x="11" y="172"/>
                      <a:pt x="2" y="175"/>
                      <a:pt x="8" y="192"/>
                    </a:cubicBezTo>
                    <a:cubicBezTo>
                      <a:pt x="23" y="187"/>
                      <a:pt x="27" y="177"/>
                      <a:pt x="40" y="168"/>
                    </a:cubicBezTo>
                    <a:cubicBezTo>
                      <a:pt x="63" y="134"/>
                      <a:pt x="90" y="135"/>
                      <a:pt x="128" y="132"/>
                    </a:cubicBezTo>
                    <a:cubicBezTo>
                      <a:pt x="170" y="121"/>
                      <a:pt x="120" y="136"/>
                      <a:pt x="156" y="120"/>
                    </a:cubicBezTo>
                    <a:cubicBezTo>
                      <a:pt x="164" y="117"/>
                      <a:pt x="180" y="112"/>
                      <a:pt x="180" y="112"/>
                    </a:cubicBezTo>
                    <a:cubicBezTo>
                      <a:pt x="183" y="108"/>
                      <a:pt x="184" y="103"/>
                      <a:pt x="188" y="100"/>
                    </a:cubicBezTo>
                    <a:cubicBezTo>
                      <a:pt x="188" y="100"/>
                      <a:pt x="218" y="90"/>
                      <a:pt x="224" y="88"/>
                    </a:cubicBezTo>
                    <a:cubicBezTo>
                      <a:pt x="241" y="82"/>
                      <a:pt x="255" y="70"/>
                      <a:pt x="272" y="64"/>
                    </a:cubicBezTo>
                    <a:cubicBezTo>
                      <a:pt x="296" y="40"/>
                      <a:pt x="319" y="43"/>
                      <a:pt x="352" y="40"/>
                    </a:cubicBezTo>
                    <a:cubicBezTo>
                      <a:pt x="328" y="32"/>
                      <a:pt x="324" y="25"/>
                      <a:pt x="324" y="0"/>
                    </a:cubicBezTo>
                    <a:lnTo>
                      <a:pt x="200" y="52"/>
                    </a:lnTo>
                    <a:lnTo>
                      <a:pt x="76" y="108"/>
                    </a:lnTo>
                    <a:lnTo>
                      <a:pt x="0" y="156"/>
                    </a:lnTo>
                    <a:close/>
                  </a:path>
                </a:pathLst>
              </a:custGeom>
              <a:solidFill>
                <a:schemeClr val="accent1">
                  <a:alpha val="14902"/>
                </a:schemeClr>
              </a:solidFill>
              <a:ln w="9525">
                <a:noFill/>
                <a:round/>
                <a:headEnd/>
                <a:tailEnd/>
              </a:ln>
            </p:spPr>
            <p:txBody>
              <a:bodyPr wrap="none" anchor="ctr"/>
              <a:lstStyle/>
              <a:p>
                <a:endParaRPr lang="en-US"/>
              </a:p>
            </p:txBody>
          </p:sp>
          <p:sp>
            <p:nvSpPr>
              <p:cNvPr id="5235" name="Freeform 693"/>
              <p:cNvSpPr>
                <a:spLocks/>
              </p:cNvSpPr>
              <p:nvPr/>
            </p:nvSpPr>
            <p:spPr bwMode="gray">
              <a:xfrm>
                <a:off x="1692" y="528"/>
                <a:ext cx="187" cy="84"/>
              </a:xfrm>
              <a:custGeom>
                <a:avLst/>
                <a:gdLst>
                  <a:gd name="T0" fmla="*/ 8 w 187"/>
                  <a:gd name="T1" fmla="*/ 68 h 84"/>
                  <a:gd name="T2" fmla="*/ 56 w 187"/>
                  <a:gd name="T3" fmla="*/ 40 h 84"/>
                  <a:gd name="T4" fmla="*/ 76 w 187"/>
                  <a:gd name="T5" fmla="*/ 4 h 84"/>
                  <a:gd name="T6" fmla="*/ 100 w 187"/>
                  <a:gd name="T7" fmla="*/ 16 h 84"/>
                  <a:gd name="T8" fmla="*/ 136 w 187"/>
                  <a:gd name="T9" fmla="*/ 0 h 84"/>
                  <a:gd name="T10" fmla="*/ 164 w 187"/>
                  <a:gd name="T11" fmla="*/ 16 h 84"/>
                  <a:gd name="T12" fmla="*/ 184 w 187"/>
                  <a:gd name="T13" fmla="*/ 20 h 84"/>
                  <a:gd name="T14" fmla="*/ 180 w 187"/>
                  <a:gd name="T15" fmla="*/ 36 h 84"/>
                  <a:gd name="T16" fmla="*/ 164 w 187"/>
                  <a:gd name="T17" fmla="*/ 32 h 84"/>
                  <a:gd name="T18" fmla="*/ 128 w 187"/>
                  <a:gd name="T19" fmla="*/ 32 h 84"/>
                  <a:gd name="T20" fmla="*/ 100 w 187"/>
                  <a:gd name="T21" fmla="*/ 48 h 84"/>
                  <a:gd name="T22" fmla="*/ 124 w 187"/>
                  <a:gd name="T23" fmla="*/ 56 h 84"/>
                  <a:gd name="T24" fmla="*/ 92 w 187"/>
                  <a:gd name="T25" fmla="*/ 64 h 84"/>
                  <a:gd name="T26" fmla="*/ 60 w 187"/>
                  <a:gd name="T27" fmla="*/ 52 h 84"/>
                  <a:gd name="T28" fmla="*/ 52 w 187"/>
                  <a:gd name="T29" fmla="*/ 64 h 84"/>
                  <a:gd name="T30" fmla="*/ 28 w 187"/>
                  <a:gd name="T31" fmla="*/ 68 h 84"/>
                  <a:gd name="T32" fmla="*/ 8 w 187"/>
                  <a:gd name="T33" fmla="*/ 68 h 8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7"/>
                  <a:gd name="T52" fmla="*/ 0 h 84"/>
                  <a:gd name="T53" fmla="*/ 187 w 187"/>
                  <a:gd name="T54" fmla="*/ 84 h 8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7" h="84">
                    <a:moveTo>
                      <a:pt x="8" y="68"/>
                    </a:moveTo>
                    <a:cubicBezTo>
                      <a:pt x="29" y="63"/>
                      <a:pt x="35" y="47"/>
                      <a:pt x="56" y="40"/>
                    </a:cubicBezTo>
                    <a:cubicBezTo>
                      <a:pt x="62" y="23"/>
                      <a:pt x="61" y="14"/>
                      <a:pt x="76" y="4"/>
                    </a:cubicBezTo>
                    <a:cubicBezTo>
                      <a:pt x="84" y="7"/>
                      <a:pt x="91" y="15"/>
                      <a:pt x="100" y="16"/>
                    </a:cubicBezTo>
                    <a:cubicBezTo>
                      <a:pt x="110" y="18"/>
                      <a:pt x="127" y="3"/>
                      <a:pt x="136" y="0"/>
                    </a:cubicBezTo>
                    <a:cubicBezTo>
                      <a:pt x="163" y="9"/>
                      <a:pt x="137" y="25"/>
                      <a:pt x="164" y="16"/>
                    </a:cubicBezTo>
                    <a:cubicBezTo>
                      <a:pt x="171" y="17"/>
                      <a:pt x="180" y="15"/>
                      <a:pt x="184" y="20"/>
                    </a:cubicBezTo>
                    <a:cubicBezTo>
                      <a:pt x="187" y="24"/>
                      <a:pt x="185" y="33"/>
                      <a:pt x="180" y="36"/>
                    </a:cubicBezTo>
                    <a:cubicBezTo>
                      <a:pt x="175" y="39"/>
                      <a:pt x="169" y="33"/>
                      <a:pt x="164" y="32"/>
                    </a:cubicBezTo>
                    <a:cubicBezTo>
                      <a:pt x="135" y="42"/>
                      <a:pt x="147" y="45"/>
                      <a:pt x="128" y="32"/>
                    </a:cubicBezTo>
                    <a:cubicBezTo>
                      <a:pt x="115" y="35"/>
                      <a:pt x="91" y="37"/>
                      <a:pt x="100" y="48"/>
                    </a:cubicBezTo>
                    <a:cubicBezTo>
                      <a:pt x="105" y="55"/>
                      <a:pt x="124" y="56"/>
                      <a:pt x="124" y="56"/>
                    </a:cubicBezTo>
                    <a:cubicBezTo>
                      <a:pt x="113" y="72"/>
                      <a:pt x="109" y="75"/>
                      <a:pt x="92" y="64"/>
                    </a:cubicBezTo>
                    <a:cubicBezTo>
                      <a:pt x="82" y="49"/>
                      <a:pt x="78" y="46"/>
                      <a:pt x="60" y="52"/>
                    </a:cubicBezTo>
                    <a:cubicBezTo>
                      <a:pt x="57" y="56"/>
                      <a:pt x="56" y="62"/>
                      <a:pt x="52" y="64"/>
                    </a:cubicBezTo>
                    <a:cubicBezTo>
                      <a:pt x="45" y="68"/>
                      <a:pt x="36" y="66"/>
                      <a:pt x="28" y="68"/>
                    </a:cubicBezTo>
                    <a:cubicBezTo>
                      <a:pt x="2" y="74"/>
                      <a:pt x="0" y="84"/>
                      <a:pt x="8" y="68"/>
                    </a:cubicBezTo>
                    <a:close/>
                  </a:path>
                </a:pathLst>
              </a:custGeom>
              <a:solidFill>
                <a:schemeClr val="accent1">
                  <a:alpha val="14902"/>
                </a:schemeClr>
              </a:solidFill>
              <a:ln w="9525">
                <a:noFill/>
                <a:round/>
                <a:headEnd/>
                <a:tailEnd/>
              </a:ln>
            </p:spPr>
            <p:txBody>
              <a:bodyPr wrap="none" anchor="ctr"/>
              <a:lstStyle/>
              <a:p>
                <a:endParaRPr lang="en-US"/>
              </a:p>
            </p:txBody>
          </p:sp>
          <p:sp>
            <p:nvSpPr>
              <p:cNvPr id="5236" name="Freeform 694"/>
              <p:cNvSpPr>
                <a:spLocks/>
              </p:cNvSpPr>
              <p:nvPr/>
            </p:nvSpPr>
            <p:spPr bwMode="gray">
              <a:xfrm>
                <a:off x="2022" y="526"/>
                <a:ext cx="178" cy="46"/>
              </a:xfrm>
              <a:custGeom>
                <a:avLst/>
                <a:gdLst>
                  <a:gd name="T0" fmla="*/ 6 w 178"/>
                  <a:gd name="T1" fmla="*/ 18 h 46"/>
                  <a:gd name="T2" fmla="*/ 78 w 178"/>
                  <a:gd name="T3" fmla="*/ 38 h 46"/>
                  <a:gd name="T4" fmla="*/ 114 w 178"/>
                  <a:gd name="T5" fmla="*/ 22 h 46"/>
                  <a:gd name="T6" fmla="*/ 166 w 178"/>
                  <a:gd name="T7" fmla="*/ 26 h 46"/>
                  <a:gd name="T8" fmla="*/ 138 w 178"/>
                  <a:gd name="T9" fmla="*/ 26 h 46"/>
                  <a:gd name="T10" fmla="*/ 86 w 178"/>
                  <a:gd name="T11" fmla="*/ 46 h 46"/>
                  <a:gd name="T12" fmla="*/ 2 w 178"/>
                  <a:gd name="T13" fmla="*/ 22 h 46"/>
                  <a:gd name="T14" fmla="*/ 6 w 178"/>
                  <a:gd name="T15" fmla="*/ 18 h 46"/>
                  <a:gd name="T16" fmla="*/ 0 60000 65536"/>
                  <a:gd name="T17" fmla="*/ 0 60000 65536"/>
                  <a:gd name="T18" fmla="*/ 0 60000 65536"/>
                  <a:gd name="T19" fmla="*/ 0 60000 65536"/>
                  <a:gd name="T20" fmla="*/ 0 60000 65536"/>
                  <a:gd name="T21" fmla="*/ 0 60000 65536"/>
                  <a:gd name="T22" fmla="*/ 0 60000 65536"/>
                  <a:gd name="T23" fmla="*/ 0 60000 65536"/>
                  <a:gd name="T24" fmla="*/ 0 w 178"/>
                  <a:gd name="T25" fmla="*/ 0 h 46"/>
                  <a:gd name="T26" fmla="*/ 178 w 178"/>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8" h="46">
                    <a:moveTo>
                      <a:pt x="6" y="18"/>
                    </a:moveTo>
                    <a:cubicBezTo>
                      <a:pt x="41" y="6"/>
                      <a:pt x="52" y="12"/>
                      <a:pt x="78" y="38"/>
                    </a:cubicBezTo>
                    <a:cubicBezTo>
                      <a:pt x="89" y="31"/>
                      <a:pt x="114" y="22"/>
                      <a:pt x="114" y="22"/>
                    </a:cubicBezTo>
                    <a:cubicBezTo>
                      <a:pt x="129" y="0"/>
                      <a:pt x="148" y="14"/>
                      <a:pt x="166" y="26"/>
                    </a:cubicBezTo>
                    <a:cubicBezTo>
                      <a:pt x="116" y="39"/>
                      <a:pt x="178" y="26"/>
                      <a:pt x="138" y="26"/>
                    </a:cubicBezTo>
                    <a:cubicBezTo>
                      <a:pt x="119" y="26"/>
                      <a:pt x="103" y="40"/>
                      <a:pt x="86" y="46"/>
                    </a:cubicBezTo>
                    <a:cubicBezTo>
                      <a:pt x="70" y="41"/>
                      <a:pt x="15" y="29"/>
                      <a:pt x="2" y="22"/>
                    </a:cubicBezTo>
                    <a:cubicBezTo>
                      <a:pt x="0" y="21"/>
                      <a:pt x="5" y="19"/>
                      <a:pt x="6" y="18"/>
                    </a:cubicBezTo>
                    <a:close/>
                  </a:path>
                </a:pathLst>
              </a:custGeom>
              <a:solidFill>
                <a:schemeClr val="accent1">
                  <a:alpha val="14902"/>
                </a:schemeClr>
              </a:solidFill>
              <a:ln w="9525">
                <a:noFill/>
                <a:round/>
                <a:headEnd/>
                <a:tailEnd/>
              </a:ln>
            </p:spPr>
            <p:txBody>
              <a:bodyPr wrap="none" anchor="ctr"/>
              <a:lstStyle/>
              <a:p>
                <a:endParaRPr lang="en-US"/>
              </a:p>
            </p:txBody>
          </p:sp>
          <p:sp>
            <p:nvSpPr>
              <p:cNvPr id="5237" name="Freeform 695"/>
              <p:cNvSpPr>
                <a:spLocks/>
              </p:cNvSpPr>
              <p:nvPr/>
            </p:nvSpPr>
            <p:spPr bwMode="gray">
              <a:xfrm>
                <a:off x="1924" y="616"/>
                <a:ext cx="240" cy="108"/>
              </a:xfrm>
              <a:custGeom>
                <a:avLst/>
                <a:gdLst>
                  <a:gd name="T0" fmla="*/ 36 w 240"/>
                  <a:gd name="T1" fmla="*/ 108 h 108"/>
                  <a:gd name="T2" fmla="*/ 0 w 240"/>
                  <a:gd name="T3" fmla="*/ 88 h 108"/>
                  <a:gd name="T4" fmla="*/ 28 w 240"/>
                  <a:gd name="T5" fmla="*/ 64 h 108"/>
                  <a:gd name="T6" fmla="*/ 32 w 240"/>
                  <a:gd name="T7" fmla="*/ 52 h 108"/>
                  <a:gd name="T8" fmla="*/ 56 w 240"/>
                  <a:gd name="T9" fmla="*/ 44 h 108"/>
                  <a:gd name="T10" fmla="*/ 60 w 240"/>
                  <a:gd name="T11" fmla="*/ 32 h 108"/>
                  <a:gd name="T12" fmla="*/ 168 w 240"/>
                  <a:gd name="T13" fmla="*/ 4 h 108"/>
                  <a:gd name="T14" fmla="*/ 180 w 240"/>
                  <a:gd name="T15" fmla="*/ 8 h 108"/>
                  <a:gd name="T16" fmla="*/ 204 w 240"/>
                  <a:gd name="T17" fmla="*/ 0 h 108"/>
                  <a:gd name="T18" fmla="*/ 216 w 240"/>
                  <a:gd name="T19" fmla="*/ 20 h 108"/>
                  <a:gd name="T20" fmla="*/ 144 w 240"/>
                  <a:gd name="T21" fmla="*/ 36 h 108"/>
                  <a:gd name="T22" fmla="*/ 64 w 240"/>
                  <a:gd name="T23" fmla="*/ 56 h 108"/>
                  <a:gd name="T24" fmla="*/ 52 w 240"/>
                  <a:gd name="T25" fmla="*/ 84 h 108"/>
                  <a:gd name="T26" fmla="*/ 36 w 240"/>
                  <a:gd name="T27" fmla="*/ 108 h 1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0"/>
                  <a:gd name="T43" fmla="*/ 0 h 108"/>
                  <a:gd name="T44" fmla="*/ 240 w 240"/>
                  <a:gd name="T45" fmla="*/ 108 h 10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0" h="108">
                    <a:moveTo>
                      <a:pt x="36" y="108"/>
                    </a:moveTo>
                    <a:cubicBezTo>
                      <a:pt x="19" y="102"/>
                      <a:pt x="6" y="107"/>
                      <a:pt x="0" y="88"/>
                    </a:cubicBezTo>
                    <a:cubicBezTo>
                      <a:pt x="5" y="72"/>
                      <a:pt x="14" y="73"/>
                      <a:pt x="28" y="64"/>
                    </a:cubicBezTo>
                    <a:cubicBezTo>
                      <a:pt x="29" y="60"/>
                      <a:pt x="29" y="54"/>
                      <a:pt x="32" y="52"/>
                    </a:cubicBezTo>
                    <a:cubicBezTo>
                      <a:pt x="39" y="47"/>
                      <a:pt x="56" y="44"/>
                      <a:pt x="56" y="44"/>
                    </a:cubicBezTo>
                    <a:cubicBezTo>
                      <a:pt x="57" y="40"/>
                      <a:pt x="57" y="35"/>
                      <a:pt x="60" y="32"/>
                    </a:cubicBezTo>
                    <a:cubicBezTo>
                      <a:pt x="73" y="22"/>
                      <a:pt x="148" y="7"/>
                      <a:pt x="168" y="4"/>
                    </a:cubicBezTo>
                    <a:cubicBezTo>
                      <a:pt x="172" y="5"/>
                      <a:pt x="176" y="8"/>
                      <a:pt x="180" y="8"/>
                    </a:cubicBezTo>
                    <a:cubicBezTo>
                      <a:pt x="188" y="7"/>
                      <a:pt x="204" y="0"/>
                      <a:pt x="204" y="0"/>
                    </a:cubicBezTo>
                    <a:cubicBezTo>
                      <a:pt x="221" y="6"/>
                      <a:pt x="240" y="4"/>
                      <a:pt x="216" y="20"/>
                    </a:cubicBezTo>
                    <a:cubicBezTo>
                      <a:pt x="199" y="14"/>
                      <a:pt x="164" y="31"/>
                      <a:pt x="144" y="36"/>
                    </a:cubicBezTo>
                    <a:cubicBezTo>
                      <a:pt x="110" y="25"/>
                      <a:pt x="93" y="46"/>
                      <a:pt x="64" y="56"/>
                    </a:cubicBezTo>
                    <a:cubicBezTo>
                      <a:pt x="70" y="73"/>
                      <a:pt x="69" y="78"/>
                      <a:pt x="52" y="84"/>
                    </a:cubicBezTo>
                    <a:cubicBezTo>
                      <a:pt x="48" y="90"/>
                      <a:pt x="42" y="108"/>
                      <a:pt x="36" y="108"/>
                    </a:cubicBezTo>
                    <a:close/>
                  </a:path>
                </a:pathLst>
              </a:custGeom>
              <a:solidFill>
                <a:schemeClr val="accent1">
                  <a:alpha val="14902"/>
                </a:schemeClr>
              </a:solidFill>
              <a:ln w="9525">
                <a:noFill/>
                <a:round/>
                <a:headEnd/>
                <a:tailEnd/>
              </a:ln>
            </p:spPr>
            <p:txBody>
              <a:bodyPr wrap="none" anchor="ctr"/>
              <a:lstStyle/>
              <a:p>
                <a:endParaRPr lang="en-US"/>
              </a:p>
            </p:txBody>
          </p:sp>
          <p:sp>
            <p:nvSpPr>
              <p:cNvPr id="5238" name="Freeform 696"/>
              <p:cNvSpPr>
                <a:spLocks/>
              </p:cNvSpPr>
              <p:nvPr/>
            </p:nvSpPr>
            <p:spPr bwMode="gray">
              <a:xfrm>
                <a:off x="989" y="1192"/>
                <a:ext cx="31" cy="30"/>
              </a:xfrm>
              <a:custGeom>
                <a:avLst/>
                <a:gdLst>
                  <a:gd name="T0" fmla="*/ 3 w 31"/>
                  <a:gd name="T1" fmla="*/ 28 h 30"/>
                  <a:gd name="T2" fmla="*/ 31 w 31"/>
                  <a:gd name="T3" fmla="*/ 0 h 30"/>
                  <a:gd name="T4" fmla="*/ 19 w 31"/>
                  <a:gd name="T5" fmla="*/ 24 h 30"/>
                  <a:gd name="T6" fmla="*/ 3 w 31"/>
                  <a:gd name="T7" fmla="*/ 28 h 30"/>
                  <a:gd name="T8" fmla="*/ 0 60000 65536"/>
                  <a:gd name="T9" fmla="*/ 0 60000 65536"/>
                  <a:gd name="T10" fmla="*/ 0 60000 65536"/>
                  <a:gd name="T11" fmla="*/ 0 60000 65536"/>
                  <a:gd name="T12" fmla="*/ 0 w 31"/>
                  <a:gd name="T13" fmla="*/ 0 h 30"/>
                  <a:gd name="T14" fmla="*/ 31 w 31"/>
                  <a:gd name="T15" fmla="*/ 30 h 30"/>
                </a:gdLst>
                <a:ahLst/>
                <a:cxnLst>
                  <a:cxn ang="T8">
                    <a:pos x="T0" y="T1"/>
                  </a:cxn>
                  <a:cxn ang="T9">
                    <a:pos x="T2" y="T3"/>
                  </a:cxn>
                  <a:cxn ang="T10">
                    <a:pos x="T4" y="T5"/>
                  </a:cxn>
                  <a:cxn ang="T11">
                    <a:pos x="T6" y="T7"/>
                  </a:cxn>
                </a:cxnLst>
                <a:rect l="T12" t="T13" r="T14" b="T15"/>
                <a:pathLst>
                  <a:path w="31" h="30">
                    <a:moveTo>
                      <a:pt x="3" y="28"/>
                    </a:moveTo>
                    <a:cubicBezTo>
                      <a:pt x="8" y="8"/>
                      <a:pt x="12" y="6"/>
                      <a:pt x="31" y="0"/>
                    </a:cubicBezTo>
                    <a:cubicBezTo>
                      <a:pt x="29" y="5"/>
                      <a:pt x="25" y="22"/>
                      <a:pt x="19" y="24"/>
                    </a:cubicBezTo>
                    <a:cubicBezTo>
                      <a:pt x="0" y="30"/>
                      <a:pt x="3" y="9"/>
                      <a:pt x="3" y="28"/>
                    </a:cubicBezTo>
                    <a:close/>
                  </a:path>
                </a:pathLst>
              </a:custGeom>
              <a:solidFill>
                <a:schemeClr val="accent1">
                  <a:alpha val="14902"/>
                </a:schemeClr>
              </a:solidFill>
              <a:ln w="9525">
                <a:noFill/>
                <a:round/>
                <a:headEnd/>
                <a:tailEnd/>
              </a:ln>
            </p:spPr>
            <p:txBody>
              <a:bodyPr wrap="none" anchor="ctr"/>
              <a:lstStyle/>
              <a:p>
                <a:endParaRPr lang="en-US"/>
              </a:p>
            </p:txBody>
          </p:sp>
          <p:sp>
            <p:nvSpPr>
              <p:cNvPr id="5239" name="Freeform 697"/>
              <p:cNvSpPr>
                <a:spLocks/>
              </p:cNvSpPr>
              <p:nvPr/>
            </p:nvSpPr>
            <p:spPr bwMode="gray">
              <a:xfrm>
                <a:off x="954" y="1232"/>
                <a:ext cx="44" cy="32"/>
              </a:xfrm>
              <a:custGeom>
                <a:avLst/>
                <a:gdLst>
                  <a:gd name="T0" fmla="*/ 6 w 44"/>
                  <a:gd name="T1" fmla="*/ 32 h 32"/>
                  <a:gd name="T2" fmla="*/ 22 w 44"/>
                  <a:gd name="T3" fmla="*/ 0 h 32"/>
                  <a:gd name="T4" fmla="*/ 38 w 44"/>
                  <a:gd name="T5" fmla="*/ 4 h 32"/>
                  <a:gd name="T6" fmla="*/ 6 w 44"/>
                  <a:gd name="T7" fmla="*/ 32 h 32"/>
                  <a:gd name="T8" fmla="*/ 0 60000 65536"/>
                  <a:gd name="T9" fmla="*/ 0 60000 65536"/>
                  <a:gd name="T10" fmla="*/ 0 60000 65536"/>
                  <a:gd name="T11" fmla="*/ 0 60000 65536"/>
                  <a:gd name="T12" fmla="*/ 0 w 44"/>
                  <a:gd name="T13" fmla="*/ 0 h 32"/>
                  <a:gd name="T14" fmla="*/ 44 w 44"/>
                  <a:gd name="T15" fmla="*/ 32 h 32"/>
                </a:gdLst>
                <a:ahLst/>
                <a:cxnLst>
                  <a:cxn ang="T8">
                    <a:pos x="T0" y="T1"/>
                  </a:cxn>
                  <a:cxn ang="T9">
                    <a:pos x="T2" y="T3"/>
                  </a:cxn>
                  <a:cxn ang="T10">
                    <a:pos x="T4" y="T5"/>
                  </a:cxn>
                  <a:cxn ang="T11">
                    <a:pos x="T6" y="T7"/>
                  </a:cxn>
                </a:cxnLst>
                <a:rect l="T12" t="T13" r="T14" b="T15"/>
                <a:pathLst>
                  <a:path w="44" h="32">
                    <a:moveTo>
                      <a:pt x="6" y="32"/>
                    </a:moveTo>
                    <a:cubicBezTo>
                      <a:pt x="0" y="14"/>
                      <a:pt x="7" y="10"/>
                      <a:pt x="22" y="0"/>
                    </a:cubicBezTo>
                    <a:cubicBezTo>
                      <a:pt x="27" y="1"/>
                      <a:pt x="35" y="0"/>
                      <a:pt x="38" y="4"/>
                    </a:cubicBezTo>
                    <a:cubicBezTo>
                      <a:pt x="44" y="13"/>
                      <a:pt x="16" y="32"/>
                      <a:pt x="6" y="32"/>
                    </a:cubicBezTo>
                    <a:close/>
                  </a:path>
                </a:pathLst>
              </a:custGeom>
              <a:solidFill>
                <a:schemeClr val="accent1">
                  <a:alpha val="14902"/>
                </a:schemeClr>
              </a:solidFill>
              <a:ln w="9525">
                <a:noFill/>
                <a:round/>
                <a:headEnd/>
                <a:tailEnd/>
              </a:ln>
            </p:spPr>
            <p:txBody>
              <a:bodyPr wrap="none" anchor="ctr"/>
              <a:lstStyle/>
              <a:p>
                <a:endParaRPr lang="en-US"/>
              </a:p>
            </p:txBody>
          </p:sp>
          <p:sp>
            <p:nvSpPr>
              <p:cNvPr id="5240" name="Freeform 698"/>
              <p:cNvSpPr>
                <a:spLocks/>
              </p:cNvSpPr>
              <p:nvPr/>
            </p:nvSpPr>
            <p:spPr bwMode="gray">
              <a:xfrm>
                <a:off x="1099" y="1354"/>
                <a:ext cx="76" cy="18"/>
              </a:xfrm>
              <a:custGeom>
                <a:avLst/>
                <a:gdLst>
                  <a:gd name="T0" fmla="*/ 37 w 76"/>
                  <a:gd name="T1" fmla="*/ 18 h 18"/>
                  <a:gd name="T2" fmla="*/ 25 w 76"/>
                  <a:gd name="T3" fmla="*/ 2 h 18"/>
                  <a:gd name="T4" fmla="*/ 37 w 76"/>
                  <a:gd name="T5" fmla="*/ 18 h 18"/>
                  <a:gd name="T6" fmla="*/ 0 60000 65536"/>
                  <a:gd name="T7" fmla="*/ 0 60000 65536"/>
                  <a:gd name="T8" fmla="*/ 0 60000 65536"/>
                  <a:gd name="T9" fmla="*/ 0 w 76"/>
                  <a:gd name="T10" fmla="*/ 0 h 18"/>
                  <a:gd name="T11" fmla="*/ 76 w 76"/>
                  <a:gd name="T12" fmla="*/ 18 h 18"/>
                </a:gdLst>
                <a:ahLst/>
                <a:cxnLst>
                  <a:cxn ang="T6">
                    <a:pos x="T0" y="T1"/>
                  </a:cxn>
                  <a:cxn ang="T7">
                    <a:pos x="T2" y="T3"/>
                  </a:cxn>
                  <a:cxn ang="T8">
                    <a:pos x="T4" y="T5"/>
                  </a:cxn>
                </a:cxnLst>
                <a:rect l="T9" t="T10" r="T11" b="T12"/>
                <a:pathLst>
                  <a:path w="76" h="18">
                    <a:moveTo>
                      <a:pt x="37" y="18"/>
                    </a:moveTo>
                    <a:cubicBezTo>
                      <a:pt x="25" y="14"/>
                      <a:pt x="0" y="10"/>
                      <a:pt x="25" y="2"/>
                    </a:cubicBezTo>
                    <a:cubicBezTo>
                      <a:pt x="76" y="9"/>
                      <a:pt x="46" y="0"/>
                      <a:pt x="37" y="18"/>
                    </a:cubicBezTo>
                    <a:close/>
                  </a:path>
                </a:pathLst>
              </a:custGeom>
              <a:solidFill>
                <a:schemeClr val="accent1">
                  <a:alpha val="14902"/>
                </a:schemeClr>
              </a:solidFill>
              <a:ln w="9525">
                <a:noFill/>
                <a:round/>
                <a:headEnd/>
                <a:tailEnd/>
              </a:ln>
            </p:spPr>
            <p:txBody>
              <a:bodyPr wrap="none" anchor="ctr"/>
              <a:lstStyle/>
              <a:p>
                <a:endParaRPr lang="en-US"/>
              </a:p>
            </p:txBody>
          </p:sp>
          <p:sp>
            <p:nvSpPr>
              <p:cNvPr id="5241" name="Freeform 699"/>
              <p:cNvSpPr>
                <a:spLocks/>
              </p:cNvSpPr>
              <p:nvPr/>
            </p:nvSpPr>
            <p:spPr bwMode="gray">
              <a:xfrm>
                <a:off x="1228" y="1351"/>
                <a:ext cx="42" cy="44"/>
              </a:xfrm>
              <a:custGeom>
                <a:avLst/>
                <a:gdLst>
                  <a:gd name="T0" fmla="*/ 0 w 42"/>
                  <a:gd name="T1" fmla="*/ 21 h 44"/>
                  <a:gd name="T2" fmla="*/ 12 w 42"/>
                  <a:gd name="T3" fmla="*/ 9 h 44"/>
                  <a:gd name="T4" fmla="*/ 0 w 42"/>
                  <a:gd name="T5" fmla="*/ 21 h 44"/>
                  <a:gd name="T6" fmla="*/ 0 60000 65536"/>
                  <a:gd name="T7" fmla="*/ 0 60000 65536"/>
                  <a:gd name="T8" fmla="*/ 0 60000 65536"/>
                  <a:gd name="T9" fmla="*/ 0 w 42"/>
                  <a:gd name="T10" fmla="*/ 0 h 44"/>
                  <a:gd name="T11" fmla="*/ 42 w 42"/>
                  <a:gd name="T12" fmla="*/ 44 h 44"/>
                </a:gdLst>
                <a:ahLst/>
                <a:cxnLst>
                  <a:cxn ang="T6">
                    <a:pos x="T0" y="T1"/>
                  </a:cxn>
                  <a:cxn ang="T7">
                    <a:pos x="T2" y="T3"/>
                  </a:cxn>
                  <a:cxn ang="T8">
                    <a:pos x="T4" y="T5"/>
                  </a:cxn>
                </a:cxnLst>
                <a:rect l="T9" t="T10" r="T11" b="T12"/>
                <a:pathLst>
                  <a:path w="42" h="44">
                    <a:moveTo>
                      <a:pt x="0" y="21"/>
                    </a:moveTo>
                    <a:cubicBezTo>
                      <a:pt x="4" y="17"/>
                      <a:pt x="7" y="11"/>
                      <a:pt x="12" y="9"/>
                    </a:cubicBezTo>
                    <a:cubicBezTo>
                      <a:pt x="42" y="0"/>
                      <a:pt x="23" y="44"/>
                      <a:pt x="0" y="21"/>
                    </a:cubicBezTo>
                    <a:close/>
                  </a:path>
                </a:pathLst>
              </a:custGeom>
              <a:solidFill>
                <a:schemeClr val="accent1">
                  <a:alpha val="14902"/>
                </a:schemeClr>
              </a:solidFill>
              <a:ln w="9525">
                <a:noFill/>
                <a:round/>
                <a:headEnd/>
                <a:tailEnd/>
              </a:ln>
            </p:spPr>
            <p:txBody>
              <a:bodyPr wrap="none" anchor="ctr"/>
              <a:lstStyle/>
              <a:p>
                <a:endParaRPr lang="en-US"/>
              </a:p>
            </p:txBody>
          </p:sp>
          <p:sp>
            <p:nvSpPr>
              <p:cNvPr id="5242" name="Freeform 700"/>
              <p:cNvSpPr>
                <a:spLocks/>
              </p:cNvSpPr>
              <p:nvPr/>
            </p:nvSpPr>
            <p:spPr bwMode="gray">
              <a:xfrm>
                <a:off x="885" y="1230"/>
                <a:ext cx="31" cy="30"/>
              </a:xfrm>
              <a:custGeom>
                <a:avLst/>
                <a:gdLst>
                  <a:gd name="T0" fmla="*/ 7 w 31"/>
                  <a:gd name="T1" fmla="*/ 22 h 30"/>
                  <a:gd name="T2" fmla="*/ 31 w 31"/>
                  <a:gd name="T3" fmla="*/ 10 h 30"/>
                  <a:gd name="T4" fmla="*/ 7 w 31"/>
                  <a:gd name="T5" fmla="*/ 22 h 30"/>
                  <a:gd name="T6" fmla="*/ 0 60000 65536"/>
                  <a:gd name="T7" fmla="*/ 0 60000 65536"/>
                  <a:gd name="T8" fmla="*/ 0 60000 65536"/>
                  <a:gd name="T9" fmla="*/ 0 w 31"/>
                  <a:gd name="T10" fmla="*/ 0 h 30"/>
                  <a:gd name="T11" fmla="*/ 31 w 31"/>
                  <a:gd name="T12" fmla="*/ 30 h 30"/>
                </a:gdLst>
                <a:ahLst/>
                <a:cxnLst>
                  <a:cxn ang="T6">
                    <a:pos x="T0" y="T1"/>
                  </a:cxn>
                  <a:cxn ang="T7">
                    <a:pos x="T2" y="T3"/>
                  </a:cxn>
                  <a:cxn ang="T8">
                    <a:pos x="T4" y="T5"/>
                  </a:cxn>
                </a:cxnLst>
                <a:rect l="T9" t="T10" r="T11" b="T12"/>
                <a:pathLst>
                  <a:path w="31" h="30">
                    <a:moveTo>
                      <a:pt x="7" y="22"/>
                    </a:moveTo>
                    <a:cubicBezTo>
                      <a:pt x="0" y="0"/>
                      <a:pt x="15" y="6"/>
                      <a:pt x="31" y="10"/>
                    </a:cubicBezTo>
                    <a:cubicBezTo>
                      <a:pt x="14" y="16"/>
                      <a:pt x="15" y="30"/>
                      <a:pt x="7" y="22"/>
                    </a:cubicBezTo>
                    <a:close/>
                  </a:path>
                </a:pathLst>
              </a:custGeom>
              <a:solidFill>
                <a:schemeClr val="accent1">
                  <a:alpha val="14902"/>
                </a:schemeClr>
              </a:solidFill>
              <a:ln w="9525">
                <a:noFill/>
                <a:round/>
                <a:headEnd/>
                <a:tailEnd/>
              </a:ln>
            </p:spPr>
            <p:txBody>
              <a:bodyPr wrap="none" anchor="ctr"/>
              <a:lstStyle/>
              <a:p>
                <a:endParaRPr lang="en-US"/>
              </a:p>
            </p:txBody>
          </p:sp>
        </p:grpSp>
      </p:grpSp>
      <p:sp>
        <p:nvSpPr>
          <p:cNvPr id="2053" name="WordArt 701"/>
          <p:cNvSpPr>
            <a:spLocks noChangeArrowheads="1" noChangeShapeType="1" noTextEdit="1"/>
          </p:cNvSpPr>
          <p:nvPr/>
        </p:nvSpPr>
        <p:spPr bwMode="auto">
          <a:xfrm>
            <a:off x="457200" y="457200"/>
            <a:ext cx="8401050" cy="2362200"/>
          </a:xfrm>
          <a:prstGeom prst="rect">
            <a:avLst/>
          </a:prstGeom>
        </p:spPr>
        <p:txBody>
          <a:bodyPr wrap="none" fromWordArt="1">
            <a:prstTxWarp prst="textSlantUp">
              <a:avLst>
                <a:gd name="adj" fmla="val 0"/>
              </a:avLst>
            </a:prstTxWarp>
          </a:bodyPr>
          <a:lstStyle/>
          <a:p>
            <a:pPr algn="ctr"/>
            <a:r>
              <a:rPr lang="en-US" sz="3600" kern="10">
                <a:ln w="28575">
                  <a:solidFill>
                    <a:srgbClr val="FFFF00"/>
                  </a:solidFill>
                  <a:round/>
                  <a:headEnd/>
                  <a:tailEnd/>
                </a:ln>
                <a:solidFill>
                  <a:srgbClr val="FF0000"/>
                </a:solidFill>
                <a:effectLst>
                  <a:outerShdw dist="53882" dir="2700000" algn="ctr" rotWithShape="0">
                    <a:srgbClr val="9999FF">
                      <a:alpha val="79999"/>
                    </a:srgbClr>
                  </a:outerShdw>
                </a:effectLst>
                <a:latin typeface="Tahoma"/>
                <a:ea typeface="Tahoma"/>
                <a:cs typeface="Tahoma"/>
              </a:rPr>
              <a:t>LỚP 12D3</a:t>
            </a:r>
          </a:p>
          <a:p>
            <a:pPr algn="ctr"/>
            <a:r>
              <a:rPr lang="en-US" sz="3600" kern="10">
                <a:ln w="28575">
                  <a:solidFill>
                    <a:srgbClr val="FFFF00"/>
                  </a:solidFill>
                  <a:round/>
                  <a:headEnd/>
                  <a:tailEnd/>
                </a:ln>
                <a:solidFill>
                  <a:srgbClr val="FF0000"/>
                </a:solidFill>
                <a:effectLst>
                  <a:outerShdw dist="53882" dir="2700000" algn="ctr" rotWithShape="0">
                    <a:srgbClr val="9999FF">
                      <a:alpha val="79999"/>
                    </a:srgbClr>
                  </a:outerShdw>
                </a:effectLst>
                <a:latin typeface="Tahoma"/>
                <a:ea typeface="Tahoma"/>
                <a:cs typeface="Tahoma"/>
              </a:rPr>
              <a:t>KÍNH CHÀO CÁC THẦY, CÔ GIÁO!</a:t>
            </a:r>
          </a:p>
        </p:txBody>
      </p:sp>
      <p:pic>
        <p:nvPicPr>
          <p:cNvPr id="5126" name="Picture 702" descr="stars"/>
          <p:cNvPicPr>
            <a:picLocks noChangeAspect="1" noChangeArrowheads="1" noCrop="1"/>
          </p:cNvPicPr>
          <p:nvPr/>
        </p:nvPicPr>
        <p:blipFill>
          <a:blip r:embed="rId3" cstate="print"/>
          <a:srcRect/>
          <a:stretch>
            <a:fillRect/>
          </a:stretch>
        </p:blipFill>
        <p:spPr bwMode="auto">
          <a:xfrm>
            <a:off x="152400" y="457200"/>
            <a:ext cx="495300" cy="438150"/>
          </a:xfrm>
          <a:prstGeom prst="rect">
            <a:avLst/>
          </a:prstGeom>
          <a:noFill/>
          <a:ln w="9525">
            <a:noFill/>
            <a:miter lim="800000"/>
            <a:headEnd/>
            <a:tailEnd/>
          </a:ln>
        </p:spPr>
      </p:pic>
      <p:pic>
        <p:nvPicPr>
          <p:cNvPr id="5127" name="Picture 703" descr="stars"/>
          <p:cNvPicPr>
            <a:picLocks noChangeAspect="1" noChangeArrowheads="1" noCrop="1"/>
          </p:cNvPicPr>
          <p:nvPr/>
        </p:nvPicPr>
        <p:blipFill>
          <a:blip r:embed="rId3" cstate="print"/>
          <a:srcRect/>
          <a:stretch>
            <a:fillRect/>
          </a:stretch>
        </p:blipFill>
        <p:spPr bwMode="auto">
          <a:xfrm>
            <a:off x="304800" y="2000250"/>
            <a:ext cx="495300" cy="438150"/>
          </a:xfrm>
          <a:prstGeom prst="rect">
            <a:avLst/>
          </a:prstGeom>
          <a:noFill/>
          <a:ln w="9525">
            <a:noFill/>
            <a:miter lim="800000"/>
            <a:headEnd/>
            <a:tailEnd/>
          </a:ln>
        </p:spPr>
      </p:pic>
      <p:pic>
        <p:nvPicPr>
          <p:cNvPr id="5128" name="Picture 707" descr="stars"/>
          <p:cNvPicPr>
            <a:picLocks noChangeAspect="1" noChangeArrowheads="1" noCrop="1"/>
          </p:cNvPicPr>
          <p:nvPr/>
        </p:nvPicPr>
        <p:blipFill>
          <a:blip r:embed="rId3" cstate="print"/>
          <a:srcRect/>
          <a:stretch>
            <a:fillRect/>
          </a:stretch>
        </p:blipFill>
        <p:spPr bwMode="auto">
          <a:xfrm>
            <a:off x="5410200" y="914400"/>
            <a:ext cx="495300" cy="438150"/>
          </a:xfrm>
          <a:prstGeom prst="rect">
            <a:avLst/>
          </a:prstGeom>
          <a:noFill/>
          <a:ln w="9525">
            <a:noFill/>
            <a:miter lim="800000"/>
            <a:headEnd/>
            <a:tailEnd/>
          </a:ln>
        </p:spPr>
      </p:pic>
      <p:pic>
        <p:nvPicPr>
          <p:cNvPr id="5129" name="Picture 709" descr="stars"/>
          <p:cNvPicPr>
            <a:picLocks noChangeAspect="1" noChangeArrowheads="1" noCrop="1"/>
          </p:cNvPicPr>
          <p:nvPr/>
        </p:nvPicPr>
        <p:blipFill>
          <a:blip r:embed="rId3" cstate="print"/>
          <a:srcRect/>
          <a:stretch>
            <a:fillRect/>
          </a:stretch>
        </p:blipFill>
        <p:spPr bwMode="auto">
          <a:xfrm>
            <a:off x="8458200" y="2590800"/>
            <a:ext cx="495300" cy="438150"/>
          </a:xfrm>
          <a:prstGeom prst="rect">
            <a:avLst/>
          </a:prstGeom>
          <a:noFill/>
          <a:ln w="9525">
            <a:noFill/>
            <a:miter lim="800000"/>
            <a:headEnd/>
            <a:tailEnd/>
          </a:ln>
        </p:spPr>
      </p:pic>
      <p:pic>
        <p:nvPicPr>
          <p:cNvPr id="5130" name="Picture 714" descr="stars"/>
          <p:cNvPicPr>
            <a:picLocks noChangeAspect="1" noChangeArrowheads="1" noCrop="1"/>
          </p:cNvPicPr>
          <p:nvPr/>
        </p:nvPicPr>
        <p:blipFill>
          <a:blip r:embed="rId3" cstate="print"/>
          <a:srcRect/>
          <a:stretch>
            <a:fillRect/>
          </a:stretch>
        </p:blipFill>
        <p:spPr bwMode="auto">
          <a:xfrm>
            <a:off x="7467600" y="838200"/>
            <a:ext cx="495300" cy="438150"/>
          </a:xfrm>
          <a:prstGeom prst="rect">
            <a:avLst/>
          </a:prstGeom>
          <a:noFill/>
          <a:ln w="9525">
            <a:noFill/>
            <a:miter lim="800000"/>
            <a:headEnd/>
            <a:tailEnd/>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3"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 Box 8"/>
          <p:cNvSpPr txBox="1">
            <a:spLocks noChangeArrowheads="1"/>
          </p:cNvSpPr>
          <p:nvPr/>
        </p:nvSpPr>
        <p:spPr bwMode="auto">
          <a:xfrm>
            <a:off x="304800" y="152400"/>
            <a:ext cx="8382000" cy="1218539"/>
          </a:xfrm>
          <a:prstGeom prst="rect">
            <a:avLst/>
          </a:prstGeom>
          <a:noFill/>
          <a:ln w="9525">
            <a:noFill/>
            <a:miter lim="800000"/>
            <a:headEnd/>
            <a:tailEnd/>
          </a:ln>
        </p:spPr>
        <p:txBody>
          <a:bodyPr wrap="square">
            <a:spAutoFit/>
          </a:bodyPr>
          <a:lstStyle/>
          <a:p>
            <a:pPr marL="60325" indent="-60325" algn="just">
              <a:lnSpc>
                <a:spcPct val="150000"/>
              </a:lnSpc>
              <a:spcBef>
                <a:spcPct val="50000"/>
              </a:spcBef>
            </a:pPr>
            <a:r>
              <a:rPr lang="en-US" sz="2600" b="1">
                <a:solidFill>
                  <a:srgbClr val="0000FF"/>
                </a:solidFill>
                <a:cs typeface="Arial" charset="0"/>
              </a:rPr>
              <a:t>Phong trào công nhân – Ba </a:t>
            </a:r>
            <a:r>
              <a:rPr lang="en-US" sz="2600" b="1" smtClean="0">
                <a:solidFill>
                  <a:srgbClr val="0000FF"/>
                </a:solidFill>
                <a:cs typeface="Arial" charset="0"/>
              </a:rPr>
              <a:t>son (8/1925) đánh dấu bước tiến mới của phong trào công nhân Việt Nam</a:t>
            </a:r>
            <a:endParaRPr lang="en-US" sz="2600" b="1">
              <a:solidFill>
                <a:srgbClr val="0000FF"/>
              </a:solidFill>
              <a:cs typeface="Arial" charset="0"/>
            </a:endParaRPr>
          </a:p>
        </p:txBody>
      </p:sp>
      <p:pic>
        <p:nvPicPr>
          <p:cNvPr id="13322" name="Picture 10" descr="http://www.cand.com.vn/Uploaded_CANDONLINE/anhtu1/bason1484-400b.jpg"/>
          <p:cNvPicPr>
            <a:picLocks noChangeAspect="1" noChangeArrowheads="1"/>
          </p:cNvPicPr>
          <p:nvPr/>
        </p:nvPicPr>
        <p:blipFill>
          <a:blip r:embed="rId2" cstate="print"/>
          <a:srcRect/>
          <a:stretch>
            <a:fillRect/>
          </a:stretch>
        </p:blipFill>
        <p:spPr bwMode="auto">
          <a:xfrm>
            <a:off x="0" y="1447800"/>
            <a:ext cx="4038600" cy="3048000"/>
          </a:xfrm>
          <a:prstGeom prst="rect">
            <a:avLst/>
          </a:prstGeom>
          <a:ln>
            <a:noFill/>
          </a:ln>
          <a:effectLst>
            <a:softEdge rad="112500"/>
          </a:effectLst>
        </p:spPr>
      </p:pic>
      <p:pic>
        <p:nvPicPr>
          <p:cNvPr id="13324" name="Picture 12" descr="http://d4.violet.vn/uploads/blogs/447/linh_nguoi_viet_bi_dua_sang_phap_500.jpg"/>
          <p:cNvPicPr>
            <a:picLocks noChangeAspect="1" noChangeArrowheads="1"/>
          </p:cNvPicPr>
          <p:nvPr/>
        </p:nvPicPr>
        <p:blipFill>
          <a:blip r:embed="rId3" cstate="print"/>
          <a:srcRect/>
          <a:stretch>
            <a:fillRect/>
          </a:stretch>
        </p:blipFill>
        <p:spPr bwMode="auto">
          <a:xfrm>
            <a:off x="3962400" y="3505200"/>
            <a:ext cx="4762500" cy="3352800"/>
          </a:xfrm>
          <a:prstGeom prst="rect">
            <a:avLst/>
          </a:prstGeom>
          <a:ln>
            <a:noFill/>
          </a:ln>
          <a:effectLst>
            <a:softEdge rad="112500"/>
          </a:effectLst>
        </p:spPr>
      </p:pic>
      <p:grpSp>
        <p:nvGrpSpPr>
          <p:cNvPr id="17413" name="Group 147"/>
          <p:cNvGrpSpPr>
            <a:grpSpLocks/>
          </p:cNvGrpSpPr>
          <p:nvPr/>
        </p:nvGrpSpPr>
        <p:grpSpPr bwMode="auto">
          <a:xfrm>
            <a:off x="0" y="0"/>
            <a:ext cx="9220200" cy="6865938"/>
            <a:chOff x="0" y="0"/>
            <a:chExt cx="5808" cy="4325"/>
          </a:xfrm>
        </p:grpSpPr>
        <p:grpSp>
          <p:nvGrpSpPr>
            <p:cNvPr id="17414" name="Group 148"/>
            <p:cNvGrpSpPr>
              <a:grpSpLocks/>
            </p:cNvGrpSpPr>
            <p:nvPr/>
          </p:nvGrpSpPr>
          <p:grpSpPr bwMode="auto">
            <a:xfrm>
              <a:off x="1" y="1"/>
              <a:ext cx="545" cy="544"/>
              <a:chOff x="40" y="50"/>
              <a:chExt cx="1165" cy="1156"/>
            </a:xfrm>
          </p:grpSpPr>
          <p:sp>
            <p:nvSpPr>
              <p:cNvPr id="17835"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36"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7837"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7838"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7839"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7840"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7841"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7842"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7843"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844"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845"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846"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847"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7848"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7849"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7850"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851"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852"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853"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854"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855"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7856"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7857"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7858"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7859"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860"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861"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862"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863"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7864"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7865"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7866"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7867"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7868"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7869"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7870"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7871"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7872"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7873"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7874"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7875"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7876"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7877"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7878"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7879"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880"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881"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7882"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7883"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7884"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7885"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7886"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7887"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88"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7889"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7890"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7891"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92"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893"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7894"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7895"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7896"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7897"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7898"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7899"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7900"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901"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7902"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7903"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7904"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7905"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7906"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7907"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7908"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7909"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910"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7911"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912"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7913"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914"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915"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916"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7917"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18"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919"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920"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7921"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7922"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7923"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924"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925"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926"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7927"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28"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929"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930"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931"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932"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7933"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34"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7935"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36"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7937"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38"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939"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40"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7941"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7942"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7943"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44"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945"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46"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7947"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7948"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949"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50"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7951"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952"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7953"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954"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955"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7956"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957"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58"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7959"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7960"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7961"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7962"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963"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7964"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7965"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66"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7967"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68"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7969"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70"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971"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972"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973"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7415" name="Group 288"/>
            <p:cNvGrpSpPr>
              <a:grpSpLocks/>
            </p:cNvGrpSpPr>
            <p:nvPr/>
          </p:nvGrpSpPr>
          <p:grpSpPr bwMode="auto">
            <a:xfrm rot="10603397">
              <a:off x="5262" y="3773"/>
              <a:ext cx="545" cy="544"/>
              <a:chOff x="40" y="50"/>
              <a:chExt cx="1165" cy="1156"/>
            </a:xfrm>
          </p:grpSpPr>
          <p:sp>
            <p:nvSpPr>
              <p:cNvPr id="17696"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97"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7698"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7699"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7700"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7701"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7702"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7703"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7704"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705"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706"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707"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708"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7709"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7710"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7711"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712"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713"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714"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715"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716"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7717"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7718"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7719"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7720"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721"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722"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723"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724"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7725"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7726"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7727"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7728"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7729"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7730"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7731"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7732"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7733"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7734"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7735"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7736"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7737"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7738"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7739"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7740"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741"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742"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7743"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7744"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7745"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7746"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7747"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7748"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749"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7750"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7751"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7752"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753"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754"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7755"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7756"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7757"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7758"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7759"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7760"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7761"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762"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7763"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7764"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7765"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7766"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7767"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7768"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7769"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7770"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771"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7772"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773"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7774"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775"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776"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777"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7778"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779"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780"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781"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7782"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7783"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7784"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785"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786"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787"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7788"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789"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790"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791"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792"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793"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7794"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795"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7796"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797"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7798"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799"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800"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01"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7802"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7803"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7804"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05"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806"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07"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7808"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7809"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810"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11"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7812"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813"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7814"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815"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816"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7817"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818"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19"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7820"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7821"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7822"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7823"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824"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7825"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7826"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27"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7828"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29"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7830"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31"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832"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833"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834"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7416" name="Group 428"/>
            <p:cNvGrpSpPr>
              <a:grpSpLocks/>
            </p:cNvGrpSpPr>
            <p:nvPr/>
          </p:nvGrpSpPr>
          <p:grpSpPr bwMode="auto">
            <a:xfrm rot="-5400000">
              <a:off x="17" y="3780"/>
              <a:ext cx="545" cy="544"/>
              <a:chOff x="40" y="50"/>
              <a:chExt cx="1165" cy="1156"/>
            </a:xfrm>
          </p:grpSpPr>
          <p:sp>
            <p:nvSpPr>
              <p:cNvPr id="17557"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58"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7559"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7560"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7561"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7562"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7563"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7564"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7565"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566"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567"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568"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569"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7570"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7571"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7572"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573"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574"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575"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576"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577"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7578"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7579"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7580"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7581"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582"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583"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584"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585"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7586"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7587"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7588"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7589"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7590"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7591"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7592"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7593"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7594"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7595"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7596"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7597"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7598"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7599"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7600"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7601"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602"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603"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7604"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7605"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7606"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7607"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7608"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7609"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10"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7611"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7612"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7613"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14"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615"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7616"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7617"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7618"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7619"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7620"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7621"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7622"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623"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7624"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7625"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7626"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7627"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7628"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7629"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7630"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7631"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632"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7633"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634"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7635"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636"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637"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638"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7639"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40"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641"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642"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7643"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7644"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7645"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646"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647"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648"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7649"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50"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651"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652"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653"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654"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7655"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56"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7657"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58"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7659"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60"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661"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62"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7663"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7664"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7665"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66"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667"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68"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7669"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7670"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671"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72"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7673"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674"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7675"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676"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677"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7678"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679"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80"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7681"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7682"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7683"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7684"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685"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7686"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7687"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88"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7689"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90"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7691"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92"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693"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694"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695"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7417" name="Group 568"/>
            <p:cNvGrpSpPr>
              <a:grpSpLocks/>
            </p:cNvGrpSpPr>
            <p:nvPr/>
          </p:nvGrpSpPr>
          <p:grpSpPr bwMode="auto">
            <a:xfrm rot="5609808">
              <a:off x="5211" y="0"/>
              <a:ext cx="545" cy="544"/>
              <a:chOff x="40" y="50"/>
              <a:chExt cx="1165" cy="1156"/>
            </a:xfrm>
          </p:grpSpPr>
          <p:sp>
            <p:nvSpPr>
              <p:cNvPr id="17418"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419"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7420"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7421"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7422"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7423"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7424"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7425"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7426"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427"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428"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429"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430"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7431"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7432"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7433"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434"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435"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436"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437"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438"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7439"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7440"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7441"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7442"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443"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444"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7445"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7446"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7447"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7448"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7449"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7450"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7451"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7452"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7453"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7454"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7455"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7456"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7457"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7458"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7459"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7460"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7461"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7462"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463"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464"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7465"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7466"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7467"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7468"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7469"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7470"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471"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7472"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7473"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7474"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475"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7476"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7477"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7478"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7479"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7480"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7481"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7482"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7483"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484"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7485"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7486"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7487"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7488"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7489"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7490"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7491"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7492"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493"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7494"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7495"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7496"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497"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498"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499"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7500"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01"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502"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503"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7504"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7505"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7506"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507"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508"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7509"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7510"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11"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512"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513"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514"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515"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7516"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17"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7518"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19"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7520"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21"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522"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23"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7524"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7525"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7526"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27"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528"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29"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7530"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7531"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532"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33"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7534"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7535"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7536"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7537"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538"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7539"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540"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41"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7542"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7543"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7544"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7545"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546"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7547"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7548"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49"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7550"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51"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7552"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53"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7554"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7555"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7556"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
        <p:nvSpPr>
          <p:cNvPr id="566" name="Text Box 8"/>
          <p:cNvSpPr txBox="1">
            <a:spLocks noChangeArrowheads="1"/>
          </p:cNvSpPr>
          <p:nvPr/>
        </p:nvSpPr>
        <p:spPr bwMode="auto">
          <a:xfrm>
            <a:off x="0" y="5029200"/>
            <a:ext cx="3962400" cy="432426"/>
          </a:xfrm>
          <a:prstGeom prst="rect">
            <a:avLst/>
          </a:prstGeom>
          <a:noFill/>
          <a:ln w="9525">
            <a:noFill/>
            <a:miter lim="800000"/>
            <a:headEnd/>
            <a:tailEnd/>
          </a:ln>
        </p:spPr>
        <p:txBody>
          <a:bodyPr wrap="square">
            <a:spAutoFit/>
          </a:bodyPr>
          <a:lstStyle/>
          <a:p>
            <a:pPr marL="457200" indent="-457200" algn="ctr">
              <a:lnSpc>
                <a:spcPct val="85000"/>
              </a:lnSpc>
              <a:spcBef>
                <a:spcPct val="50000"/>
              </a:spcBef>
            </a:pPr>
            <a:r>
              <a:rPr lang="en-US" sz="2600" b="1" smtClean="0">
                <a:solidFill>
                  <a:srgbClr val="0000FF"/>
                </a:solidFill>
                <a:cs typeface="Arial" charset="0"/>
              </a:rPr>
              <a:t>Tự phát -&gt; Tự giác</a:t>
            </a:r>
            <a:endParaRPr lang="en-US" sz="2600" b="1">
              <a:solidFill>
                <a:srgbClr val="0000FF"/>
              </a:solidFill>
              <a:cs typeface="Arial"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4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0" grpId="0"/>
      <p:bldP spid="56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7" name="Rectangle 3"/>
          <p:cNvSpPr>
            <a:spLocks noGrp="1" noChangeArrowheads="1"/>
          </p:cNvSpPr>
          <p:nvPr>
            <p:ph type="body" sz="half" idx="1"/>
          </p:nvPr>
        </p:nvSpPr>
        <p:spPr>
          <a:xfrm>
            <a:off x="0" y="228600"/>
            <a:ext cx="9144000" cy="533400"/>
          </a:xfrm>
        </p:spPr>
        <p:txBody>
          <a:bodyPr/>
          <a:lstStyle/>
          <a:p>
            <a:pPr eaLnBrk="1" hangingPunct="1">
              <a:lnSpc>
                <a:spcPct val="80000"/>
              </a:lnSpc>
              <a:buFont typeface="Wingdings" pitchFamily="2" charset="2"/>
              <a:buNone/>
            </a:pPr>
            <a:r>
              <a:rPr lang="en-US" sz="2800" smtClean="0">
                <a:latin typeface="Times New Roman" pitchFamily="18" charset="0"/>
              </a:rPr>
              <a:t> </a:t>
            </a:r>
            <a:r>
              <a:rPr lang="en-US" sz="2800" b="1" smtClean="0">
                <a:solidFill>
                  <a:srgbClr val="FF0000"/>
                </a:solidFill>
                <a:latin typeface="Arial" charset="0"/>
                <a:cs typeface="Arial" charset="0"/>
              </a:rPr>
              <a:t>3. Hoạt động của Nguyễn Ái Quốc</a:t>
            </a:r>
          </a:p>
          <a:p>
            <a:pPr eaLnBrk="1" hangingPunct="1">
              <a:lnSpc>
                <a:spcPct val="80000"/>
              </a:lnSpc>
              <a:buFont typeface="Wingdings" pitchFamily="2" charset="2"/>
              <a:buNone/>
            </a:pPr>
            <a:endParaRPr lang="en-US" sz="2800" smtClean="0">
              <a:latin typeface="Times New Roman" pitchFamily="18" charset="0"/>
            </a:endParaRPr>
          </a:p>
          <a:p>
            <a:pPr eaLnBrk="1" hangingPunct="1">
              <a:lnSpc>
                <a:spcPct val="80000"/>
              </a:lnSpc>
              <a:buFont typeface="Wingdings" pitchFamily="2" charset="2"/>
              <a:buNone/>
            </a:pPr>
            <a:endParaRPr lang="en-US" sz="2800" smtClean="0">
              <a:latin typeface="Times New Roman" pitchFamily="18" charset="0"/>
            </a:endParaRPr>
          </a:p>
        </p:txBody>
      </p:sp>
      <p:graphicFrame>
        <p:nvGraphicFramePr>
          <p:cNvPr id="159792" name="Group 48"/>
          <p:cNvGraphicFramePr>
            <a:graphicFrameLocks noGrp="1"/>
          </p:cNvGraphicFramePr>
          <p:nvPr>
            <p:ph sz="half" idx="2"/>
          </p:nvPr>
        </p:nvGraphicFramePr>
        <p:xfrm>
          <a:off x="76200" y="838200"/>
          <a:ext cx="8991601" cy="5875200"/>
        </p:xfrm>
        <a:graphic>
          <a:graphicData uri="http://schemas.openxmlformats.org/drawingml/2006/table">
            <a:tbl>
              <a:tblPr/>
              <a:tblGrid>
                <a:gridCol w="1114004"/>
                <a:gridCol w="1830149"/>
                <a:gridCol w="4433570"/>
                <a:gridCol w="1613878"/>
              </a:tblGrid>
              <a:tr h="1137532">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rgbClr val="000099"/>
                          </a:solidFill>
                          <a:effectLst/>
                          <a:latin typeface="Arial" pitchFamily="34" charset="0"/>
                          <a:cs typeface="Arial" pitchFamily="34" charset="0"/>
                        </a:rPr>
                        <a:t>Địa điểm</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rgbClr val="000099"/>
                          </a:solidFill>
                          <a:effectLst/>
                          <a:latin typeface="Arial" pitchFamily="34" charset="0"/>
                          <a:cs typeface="Arial" pitchFamily="34" charset="0"/>
                        </a:rPr>
                        <a:t>Thời gian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rgbClr val="000099"/>
                          </a:solidFill>
                          <a:effectLst/>
                          <a:latin typeface="Arial" pitchFamily="34" charset="0"/>
                          <a:cs typeface="Arial" pitchFamily="34" charset="0"/>
                        </a:rPr>
                        <a:t>Hoạt động</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rgbClr val="000099"/>
                          </a:solidFill>
                          <a:effectLst/>
                          <a:latin typeface="Arial" pitchFamily="34" charset="0"/>
                          <a:cs typeface="Arial" pitchFamily="34" charset="0"/>
                        </a:rPr>
                        <a:t>Ý nghĩa</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91267">
                <a:tc rowSpan="4">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4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4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4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rgbClr val="000099"/>
                          </a:solidFill>
                          <a:effectLst/>
                          <a:latin typeface="Arial" pitchFamily="34" charset="0"/>
                          <a:cs typeface="Arial" pitchFamily="34" charset="0"/>
                        </a:rPr>
                        <a:t>Pháp</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chemeClr val="tx1"/>
                          </a:solidFill>
                          <a:effectLst/>
                          <a:latin typeface="Arial" pitchFamily="34" charset="0"/>
                          <a:cs typeface="Arial" pitchFamily="34" charset="0"/>
                        </a:rPr>
                        <a:t>1919</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rgbClr val="0000FF"/>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rgbClr val="0000FF"/>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635122">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chemeClr val="tx1"/>
                          </a:solidFill>
                          <a:effectLst/>
                          <a:latin typeface="Arial" pitchFamily="34" charset="0"/>
                          <a:cs typeface="Arial" pitchFamily="34" charset="0"/>
                        </a:rPr>
                        <a:t>7/1920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rgbClr val="0000FF"/>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741292">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chemeClr val="tx1"/>
                          </a:solidFill>
                          <a:effectLst/>
                          <a:latin typeface="Arial" pitchFamily="34" charset="0"/>
                          <a:cs typeface="Arial" pitchFamily="34" charset="0"/>
                        </a:rPr>
                        <a:t>12/1920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chemeClr val="tx1"/>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5">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chemeClr val="tx1"/>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757186">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chemeClr val="tx1"/>
                          </a:solidFill>
                          <a:effectLst/>
                          <a:latin typeface="Arial" pitchFamily="34" charset="0"/>
                          <a:cs typeface="Arial" pitchFamily="34" charset="0"/>
                        </a:rPr>
                        <a:t>1921 -1922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rgbClr val="990000"/>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543826">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rgbClr val="000099"/>
                          </a:solidFill>
                          <a:effectLst/>
                          <a:latin typeface="Arial" pitchFamily="34" charset="0"/>
                          <a:cs typeface="Arial" pitchFamily="34" charset="0"/>
                        </a:rPr>
                        <a:t>Liên Xô</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chemeClr val="tx1"/>
                          </a:solidFill>
                          <a:effectLst/>
                          <a:latin typeface="Arial" pitchFamily="34" charset="0"/>
                          <a:cs typeface="Arial" pitchFamily="34" charset="0"/>
                        </a:rPr>
                        <a:t>6/1923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rgbClr val="FF0000"/>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546015">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chemeClr val="tx1"/>
                          </a:solidFill>
                          <a:effectLst/>
                          <a:latin typeface="Arial" pitchFamily="34" charset="0"/>
                          <a:cs typeface="Arial" pitchFamily="34" charset="0"/>
                        </a:rPr>
                        <a:t>7/1924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chemeClr val="tx1"/>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546015">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rgbClr val="000099"/>
                          </a:solidFill>
                          <a:effectLst/>
                          <a:latin typeface="Arial" pitchFamily="34" charset="0"/>
                          <a:cs typeface="Arial" pitchFamily="34" charset="0"/>
                        </a:rPr>
                        <a:t>Trung Quốc</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chemeClr val="tx1"/>
                          </a:solidFill>
                          <a:effectLst/>
                          <a:latin typeface="Arial" pitchFamily="34" charset="0"/>
                          <a:cs typeface="Arial" pitchFamily="34" charset="0"/>
                        </a:rPr>
                        <a:t>11/1924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chemeClr val="tx1"/>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400" b="1" i="0" u="none" strike="noStrike" cap="none" normalizeH="0" baseline="0" smtClean="0">
                        <a:ln>
                          <a:noFill/>
                        </a:ln>
                        <a:solidFill>
                          <a:schemeClr val="tx1"/>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whee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159747">
                                            <p:txEl>
                                              <p:pRg st="0" end="0"/>
                                            </p:txEl>
                                          </p:spTgt>
                                        </p:tgtEl>
                                        <p:attrNameLst>
                                          <p:attrName>style.visibility</p:attrName>
                                        </p:attrNameLst>
                                      </p:cBhvr>
                                      <p:to>
                                        <p:strVal val="visible"/>
                                      </p:to>
                                    </p:set>
                                    <p:anim calcmode="lin" valueType="num">
                                      <p:cBhvr>
                                        <p:cTn id="7" dur="1000" fill="hold"/>
                                        <p:tgtEl>
                                          <p:spTgt spid="159747">
                                            <p:txEl>
                                              <p:pRg st="0" end="0"/>
                                            </p:txEl>
                                          </p:spTgt>
                                        </p:tgtEl>
                                        <p:attrNameLst>
                                          <p:attrName>ppt_w</p:attrName>
                                        </p:attrNameLst>
                                      </p:cBhvr>
                                      <p:tavLst>
                                        <p:tav tm="0">
                                          <p:val>
                                            <p:strVal val="#ppt_w*0.70"/>
                                          </p:val>
                                        </p:tav>
                                        <p:tav tm="100000">
                                          <p:val>
                                            <p:strVal val="#ppt_w"/>
                                          </p:val>
                                        </p:tav>
                                      </p:tavLst>
                                    </p:anim>
                                    <p:anim calcmode="lin" valueType="num">
                                      <p:cBhvr>
                                        <p:cTn id="8" dur="1000" fill="hold"/>
                                        <p:tgtEl>
                                          <p:spTgt spid="159747">
                                            <p:txEl>
                                              <p:pRg st="0" end="0"/>
                                            </p:txEl>
                                          </p:spTgt>
                                        </p:tgtEl>
                                        <p:attrNameLst>
                                          <p:attrName>ppt_h</p:attrName>
                                        </p:attrNameLst>
                                      </p:cBhvr>
                                      <p:tavLst>
                                        <p:tav tm="0">
                                          <p:val>
                                            <p:strVal val="#ppt_h"/>
                                          </p:val>
                                        </p:tav>
                                        <p:tav tm="100000">
                                          <p:val>
                                            <p:strVal val="#ppt_h"/>
                                          </p:val>
                                        </p:tav>
                                      </p:tavLst>
                                    </p:anim>
                                    <p:animEffect transition="in" filter="fade">
                                      <p:cBhvr>
                                        <p:cTn id="9" dur="1000"/>
                                        <p:tgtEl>
                                          <p:spTgt spid="159747">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nodeType="clickEffect">
                                  <p:stCondLst>
                                    <p:cond delay="0"/>
                                  </p:stCondLst>
                                  <p:childTnLst>
                                    <p:set>
                                      <p:cBhvr>
                                        <p:cTn id="13" dur="1" fill="hold">
                                          <p:stCondLst>
                                            <p:cond delay="0"/>
                                          </p:stCondLst>
                                        </p:cTn>
                                        <p:tgtEl>
                                          <p:spTgt spid="159792"/>
                                        </p:tgtEl>
                                        <p:attrNameLst>
                                          <p:attrName>style.visibility</p:attrName>
                                        </p:attrNameLst>
                                      </p:cBhvr>
                                      <p:to>
                                        <p:strVal val="visible"/>
                                      </p:to>
                                    </p:set>
                                    <p:anim calcmode="lin" valueType="num">
                                      <p:cBhvr>
                                        <p:cTn id="14" dur="1000" fill="hold"/>
                                        <p:tgtEl>
                                          <p:spTgt spid="159792"/>
                                        </p:tgtEl>
                                        <p:attrNameLst>
                                          <p:attrName>ppt_w</p:attrName>
                                        </p:attrNameLst>
                                      </p:cBhvr>
                                      <p:tavLst>
                                        <p:tav tm="0">
                                          <p:val>
                                            <p:strVal val="#ppt_w*0.70"/>
                                          </p:val>
                                        </p:tav>
                                        <p:tav tm="100000">
                                          <p:val>
                                            <p:strVal val="#ppt_w"/>
                                          </p:val>
                                        </p:tav>
                                      </p:tavLst>
                                    </p:anim>
                                    <p:anim calcmode="lin" valueType="num">
                                      <p:cBhvr>
                                        <p:cTn id="15" dur="1000" fill="hold"/>
                                        <p:tgtEl>
                                          <p:spTgt spid="159792"/>
                                        </p:tgtEl>
                                        <p:attrNameLst>
                                          <p:attrName>ppt_h</p:attrName>
                                        </p:attrNameLst>
                                      </p:cBhvr>
                                      <p:tavLst>
                                        <p:tav tm="0">
                                          <p:val>
                                            <p:strVal val="#ppt_h"/>
                                          </p:val>
                                        </p:tav>
                                        <p:tav tm="100000">
                                          <p:val>
                                            <p:strVal val="#ppt_h"/>
                                          </p:val>
                                        </p:tav>
                                      </p:tavLst>
                                    </p:anim>
                                    <p:animEffect transition="in" filter="fade">
                                      <p:cBhvr>
                                        <p:cTn id="16" dur="1000"/>
                                        <p:tgtEl>
                                          <p:spTgt spid="1597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ChangeArrowheads="1"/>
          </p:cNvSpPr>
          <p:nvPr/>
        </p:nvSpPr>
        <p:spPr bwMode="auto">
          <a:xfrm>
            <a:off x="304800" y="762000"/>
            <a:ext cx="8305800" cy="5000625"/>
          </a:xfrm>
          <a:prstGeom prst="rect">
            <a:avLst/>
          </a:prstGeom>
          <a:noFill/>
          <a:ln w="0">
            <a:solidFill>
              <a:srgbClr val="000000"/>
            </a:solidFill>
            <a:miter lim="800000"/>
            <a:headEnd/>
            <a:tailEnd/>
          </a:ln>
        </p:spPr>
        <p:txBody>
          <a:bodyPr/>
          <a:lstStyle/>
          <a:p>
            <a:endParaRPr lang="en-US"/>
          </a:p>
        </p:txBody>
      </p:sp>
      <p:sp>
        <p:nvSpPr>
          <p:cNvPr id="18435" name="Freeform 3"/>
          <p:cNvSpPr>
            <a:spLocks/>
          </p:cNvSpPr>
          <p:nvPr/>
        </p:nvSpPr>
        <p:spPr bwMode="auto">
          <a:xfrm>
            <a:off x="6946900" y="3317875"/>
            <a:ext cx="139700" cy="133350"/>
          </a:xfrm>
          <a:custGeom>
            <a:avLst/>
            <a:gdLst>
              <a:gd name="T0" fmla="*/ 99674 w 178"/>
              <a:gd name="T1" fmla="*/ 97417 h 167"/>
              <a:gd name="T2" fmla="*/ 108307 w 178"/>
              <a:gd name="T3" fmla="*/ 121372 h 167"/>
              <a:gd name="T4" fmla="*/ 88686 w 178"/>
              <a:gd name="T5" fmla="*/ 117380 h 167"/>
              <a:gd name="T6" fmla="*/ 80838 w 178"/>
              <a:gd name="T7" fmla="*/ 122171 h 167"/>
              <a:gd name="T8" fmla="*/ 65141 w 178"/>
              <a:gd name="T9" fmla="*/ 132551 h 167"/>
              <a:gd name="T10" fmla="*/ 48660 w 178"/>
              <a:gd name="T11" fmla="*/ 133350 h 167"/>
              <a:gd name="T12" fmla="*/ 38457 w 178"/>
              <a:gd name="T13" fmla="*/ 127760 h 167"/>
              <a:gd name="T14" fmla="*/ 36887 w 178"/>
              <a:gd name="T15" fmla="*/ 110992 h 167"/>
              <a:gd name="T16" fmla="*/ 28254 w 178"/>
              <a:gd name="T17" fmla="*/ 117380 h 167"/>
              <a:gd name="T18" fmla="*/ 21190 w 178"/>
              <a:gd name="T19" fmla="*/ 97417 h 167"/>
              <a:gd name="T20" fmla="*/ 20406 w 178"/>
              <a:gd name="T21" fmla="*/ 95022 h 167"/>
              <a:gd name="T22" fmla="*/ 10203 w 178"/>
              <a:gd name="T23" fmla="*/ 69470 h 167"/>
              <a:gd name="T24" fmla="*/ 0 w 178"/>
              <a:gd name="T25" fmla="*/ 43918 h 167"/>
              <a:gd name="T26" fmla="*/ 16481 w 178"/>
              <a:gd name="T27" fmla="*/ 12776 h 167"/>
              <a:gd name="T28" fmla="*/ 45520 w 178"/>
              <a:gd name="T29" fmla="*/ 11179 h 167"/>
              <a:gd name="T30" fmla="*/ 73774 w 178"/>
              <a:gd name="T31" fmla="*/ 10381 h 167"/>
              <a:gd name="T32" fmla="*/ 95749 w 178"/>
              <a:gd name="T33" fmla="*/ 23955 h 167"/>
              <a:gd name="T34" fmla="*/ 95749 w 178"/>
              <a:gd name="T35" fmla="*/ 14373 h 167"/>
              <a:gd name="T36" fmla="*/ 105952 w 178"/>
              <a:gd name="T37" fmla="*/ 6388 h 167"/>
              <a:gd name="T38" fmla="*/ 115370 w 178"/>
              <a:gd name="T39" fmla="*/ 10381 h 167"/>
              <a:gd name="T40" fmla="*/ 134991 w 178"/>
              <a:gd name="T41" fmla="*/ 0 h 167"/>
              <a:gd name="T42" fmla="*/ 134991 w 178"/>
              <a:gd name="T43" fmla="*/ 27948 h 167"/>
              <a:gd name="T44" fmla="*/ 137346 w 178"/>
              <a:gd name="T45" fmla="*/ 51903 h 167"/>
              <a:gd name="T46" fmla="*/ 139700 w 178"/>
              <a:gd name="T47" fmla="*/ 75858 h 167"/>
              <a:gd name="T48" fmla="*/ 114585 w 178"/>
              <a:gd name="T49" fmla="*/ 89432 h 167"/>
              <a:gd name="T50" fmla="*/ 99674 w 178"/>
              <a:gd name="T51" fmla="*/ 97417 h 16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8"/>
              <a:gd name="T79" fmla="*/ 0 h 167"/>
              <a:gd name="T80" fmla="*/ 178 w 178"/>
              <a:gd name="T81" fmla="*/ 167 h 16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8" h="167">
                <a:moveTo>
                  <a:pt x="127" y="122"/>
                </a:moveTo>
                <a:lnTo>
                  <a:pt x="138" y="152"/>
                </a:lnTo>
                <a:lnTo>
                  <a:pt x="113" y="147"/>
                </a:lnTo>
                <a:lnTo>
                  <a:pt x="103" y="153"/>
                </a:lnTo>
                <a:lnTo>
                  <a:pt x="83" y="166"/>
                </a:lnTo>
                <a:lnTo>
                  <a:pt x="62" y="167"/>
                </a:lnTo>
                <a:lnTo>
                  <a:pt x="49" y="160"/>
                </a:lnTo>
                <a:lnTo>
                  <a:pt x="47" y="139"/>
                </a:lnTo>
                <a:lnTo>
                  <a:pt x="36" y="147"/>
                </a:lnTo>
                <a:lnTo>
                  <a:pt x="27" y="122"/>
                </a:lnTo>
                <a:lnTo>
                  <a:pt x="26" y="119"/>
                </a:lnTo>
                <a:lnTo>
                  <a:pt x="13" y="87"/>
                </a:lnTo>
                <a:lnTo>
                  <a:pt x="0" y="55"/>
                </a:lnTo>
                <a:lnTo>
                  <a:pt x="21" y="16"/>
                </a:lnTo>
                <a:lnTo>
                  <a:pt x="58" y="14"/>
                </a:lnTo>
                <a:lnTo>
                  <a:pt x="94" y="13"/>
                </a:lnTo>
                <a:lnTo>
                  <a:pt x="122" y="30"/>
                </a:lnTo>
                <a:lnTo>
                  <a:pt x="122" y="18"/>
                </a:lnTo>
                <a:lnTo>
                  <a:pt x="135" y="8"/>
                </a:lnTo>
                <a:lnTo>
                  <a:pt x="147" y="13"/>
                </a:lnTo>
                <a:lnTo>
                  <a:pt x="172" y="0"/>
                </a:lnTo>
                <a:lnTo>
                  <a:pt x="172" y="35"/>
                </a:lnTo>
                <a:lnTo>
                  <a:pt x="175" y="65"/>
                </a:lnTo>
                <a:lnTo>
                  <a:pt x="178" y="95"/>
                </a:lnTo>
                <a:lnTo>
                  <a:pt x="146" y="112"/>
                </a:lnTo>
                <a:lnTo>
                  <a:pt x="127" y="122"/>
                </a:lnTo>
                <a:close/>
              </a:path>
            </a:pathLst>
          </a:custGeom>
          <a:noFill/>
          <a:ln w="3175" cmpd="sng">
            <a:solidFill>
              <a:schemeClr val="bg2"/>
            </a:solidFill>
            <a:prstDash val="solid"/>
            <a:round/>
            <a:headEnd/>
            <a:tailEnd/>
          </a:ln>
        </p:spPr>
        <p:txBody>
          <a:bodyPr/>
          <a:lstStyle/>
          <a:p>
            <a:endParaRPr lang="en-US"/>
          </a:p>
        </p:txBody>
      </p:sp>
      <p:sp>
        <p:nvSpPr>
          <p:cNvPr id="18436" name="Freeform 4"/>
          <p:cNvSpPr>
            <a:spLocks/>
          </p:cNvSpPr>
          <p:nvPr/>
        </p:nvSpPr>
        <p:spPr bwMode="auto">
          <a:xfrm>
            <a:off x="7165975" y="3552825"/>
            <a:ext cx="258763" cy="190500"/>
          </a:xfrm>
          <a:custGeom>
            <a:avLst/>
            <a:gdLst>
              <a:gd name="T0" fmla="*/ 200025 w 326"/>
              <a:gd name="T1" fmla="*/ 7144 h 240"/>
              <a:gd name="T2" fmla="*/ 211138 w 326"/>
              <a:gd name="T3" fmla="*/ 17463 h 240"/>
              <a:gd name="T4" fmla="*/ 210344 w 326"/>
              <a:gd name="T5" fmla="*/ 35719 h 240"/>
              <a:gd name="T6" fmla="*/ 222250 w 326"/>
              <a:gd name="T7" fmla="*/ 31750 h 240"/>
              <a:gd name="T8" fmla="*/ 228600 w 326"/>
              <a:gd name="T9" fmla="*/ 34925 h 240"/>
              <a:gd name="T10" fmla="*/ 227807 w 326"/>
              <a:gd name="T11" fmla="*/ 42069 h 240"/>
              <a:gd name="T12" fmla="*/ 258763 w 326"/>
              <a:gd name="T13" fmla="*/ 55563 h 240"/>
              <a:gd name="T14" fmla="*/ 235744 w 326"/>
              <a:gd name="T15" fmla="*/ 65881 h 240"/>
              <a:gd name="T16" fmla="*/ 247650 w 326"/>
              <a:gd name="T17" fmla="*/ 82550 h 240"/>
              <a:gd name="T18" fmla="*/ 225425 w 326"/>
              <a:gd name="T19" fmla="*/ 90488 h 240"/>
              <a:gd name="T20" fmla="*/ 215107 w 326"/>
              <a:gd name="T21" fmla="*/ 89694 h 240"/>
              <a:gd name="T22" fmla="*/ 191294 w 326"/>
              <a:gd name="T23" fmla="*/ 86519 h 240"/>
              <a:gd name="T24" fmla="*/ 167482 w 326"/>
              <a:gd name="T25" fmla="*/ 84138 h 240"/>
              <a:gd name="T26" fmla="*/ 161132 w 326"/>
              <a:gd name="T27" fmla="*/ 105569 h 240"/>
              <a:gd name="T28" fmla="*/ 154782 w 326"/>
              <a:gd name="T29" fmla="*/ 127000 h 240"/>
              <a:gd name="T30" fmla="*/ 149225 w 326"/>
              <a:gd name="T31" fmla="*/ 142081 h 240"/>
              <a:gd name="T32" fmla="*/ 136525 w 326"/>
              <a:gd name="T33" fmla="*/ 169863 h 240"/>
              <a:gd name="T34" fmla="*/ 114300 w 326"/>
              <a:gd name="T35" fmla="*/ 177800 h 240"/>
              <a:gd name="T36" fmla="*/ 77788 w 326"/>
              <a:gd name="T37" fmla="*/ 170656 h 240"/>
              <a:gd name="T38" fmla="*/ 69056 w 326"/>
              <a:gd name="T39" fmla="*/ 182563 h 240"/>
              <a:gd name="T40" fmla="*/ 32544 w 326"/>
              <a:gd name="T41" fmla="*/ 190500 h 240"/>
              <a:gd name="T42" fmla="*/ 5556 w 326"/>
              <a:gd name="T43" fmla="*/ 175419 h 240"/>
              <a:gd name="T44" fmla="*/ 0 w 326"/>
              <a:gd name="T45" fmla="*/ 154781 h 240"/>
              <a:gd name="T46" fmla="*/ 2381 w 326"/>
              <a:gd name="T47" fmla="*/ 157163 h 240"/>
              <a:gd name="T48" fmla="*/ 23019 w 326"/>
              <a:gd name="T49" fmla="*/ 169069 h 240"/>
              <a:gd name="T50" fmla="*/ 44450 w 326"/>
              <a:gd name="T51" fmla="*/ 176213 h 240"/>
              <a:gd name="T52" fmla="*/ 39688 w 326"/>
              <a:gd name="T53" fmla="*/ 173038 h 240"/>
              <a:gd name="T54" fmla="*/ 43656 w 326"/>
              <a:gd name="T55" fmla="*/ 167481 h 240"/>
              <a:gd name="T56" fmla="*/ 46038 w 326"/>
              <a:gd name="T57" fmla="*/ 151606 h 240"/>
              <a:gd name="T58" fmla="*/ 46038 w 326"/>
              <a:gd name="T59" fmla="*/ 146050 h 240"/>
              <a:gd name="T60" fmla="*/ 49213 w 326"/>
              <a:gd name="T61" fmla="*/ 135731 h 240"/>
              <a:gd name="T62" fmla="*/ 67469 w 326"/>
              <a:gd name="T63" fmla="*/ 125413 h 240"/>
              <a:gd name="T64" fmla="*/ 86519 w 326"/>
              <a:gd name="T65" fmla="*/ 122238 h 240"/>
              <a:gd name="T66" fmla="*/ 103188 w 326"/>
              <a:gd name="T67" fmla="*/ 100012 h 240"/>
              <a:gd name="T68" fmla="*/ 119063 w 326"/>
              <a:gd name="T69" fmla="*/ 77788 h 240"/>
              <a:gd name="T70" fmla="*/ 134144 w 326"/>
              <a:gd name="T71" fmla="*/ 93663 h 240"/>
              <a:gd name="T72" fmla="*/ 139700 w 326"/>
              <a:gd name="T73" fmla="*/ 82550 h 240"/>
              <a:gd name="T74" fmla="*/ 144463 w 326"/>
              <a:gd name="T75" fmla="*/ 68263 h 240"/>
              <a:gd name="T76" fmla="*/ 150813 w 326"/>
              <a:gd name="T77" fmla="*/ 84138 h 240"/>
              <a:gd name="T78" fmla="*/ 150019 w 326"/>
              <a:gd name="T79" fmla="*/ 72231 h 240"/>
              <a:gd name="T80" fmla="*/ 153988 w 326"/>
              <a:gd name="T81" fmla="*/ 63500 h 240"/>
              <a:gd name="T82" fmla="*/ 146844 w 326"/>
              <a:gd name="T83" fmla="*/ 53975 h 240"/>
              <a:gd name="T84" fmla="*/ 160338 w 326"/>
              <a:gd name="T85" fmla="*/ 48419 h 240"/>
              <a:gd name="T86" fmla="*/ 172244 w 326"/>
              <a:gd name="T87" fmla="*/ 16669 h 240"/>
              <a:gd name="T88" fmla="*/ 196057 w 326"/>
              <a:gd name="T89" fmla="*/ 0 h 240"/>
              <a:gd name="T90" fmla="*/ 188119 w 326"/>
              <a:gd name="T91" fmla="*/ 13494 h 240"/>
              <a:gd name="T92" fmla="*/ 200025 w 326"/>
              <a:gd name="T93" fmla="*/ 7144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6"/>
              <a:gd name="T142" fmla="*/ 0 h 240"/>
              <a:gd name="T143" fmla="*/ 326 w 326"/>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6" h="240">
                <a:moveTo>
                  <a:pt x="252" y="9"/>
                </a:moveTo>
                <a:lnTo>
                  <a:pt x="266" y="22"/>
                </a:lnTo>
                <a:lnTo>
                  <a:pt x="265" y="45"/>
                </a:lnTo>
                <a:lnTo>
                  <a:pt x="280" y="40"/>
                </a:lnTo>
                <a:lnTo>
                  <a:pt x="288" y="44"/>
                </a:lnTo>
                <a:lnTo>
                  <a:pt x="287" y="53"/>
                </a:lnTo>
                <a:lnTo>
                  <a:pt x="326" y="70"/>
                </a:lnTo>
                <a:lnTo>
                  <a:pt x="297" y="83"/>
                </a:lnTo>
                <a:lnTo>
                  <a:pt x="312" y="104"/>
                </a:lnTo>
                <a:lnTo>
                  <a:pt x="284" y="114"/>
                </a:lnTo>
                <a:lnTo>
                  <a:pt x="271" y="113"/>
                </a:lnTo>
                <a:lnTo>
                  <a:pt x="241" y="109"/>
                </a:lnTo>
                <a:lnTo>
                  <a:pt x="211" y="106"/>
                </a:lnTo>
                <a:lnTo>
                  <a:pt x="203" y="133"/>
                </a:lnTo>
                <a:lnTo>
                  <a:pt x="195" y="160"/>
                </a:lnTo>
                <a:lnTo>
                  <a:pt x="188" y="179"/>
                </a:lnTo>
                <a:lnTo>
                  <a:pt x="172" y="214"/>
                </a:lnTo>
                <a:lnTo>
                  <a:pt x="144" y="224"/>
                </a:lnTo>
                <a:lnTo>
                  <a:pt x="98" y="215"/>
                </a:lnTo>
                <a:lnTo>
                  <a:pt x="87" y="230"/>
                </a:lnTo>
                <a:lnTo>
                  <a:pt x="41" y="240"/>
                </a:lnTo>
                <a:lnTo>
                  <a:pt x="7" y="221"/>
                </a:lnTo>
                <a:lnTo>
                  <a:pt x="0" y="195"/>
                </a:lnTo>
                <a:lnTo>
                  <a:pt x="3" y="198"/>
                </a:lnTo>
                <a:lnTo>
                  <a:pt x="29" y="213"/>
                </a:lnTo>
                <a:lnTo>
                  <a:pt x="56" y="222"/>
                </a:lnTo>
                <a:lnTo>
                  <a:pt x="50" y="218"/>
                </a:lnTo>
                <a:lnTo>
                  <a:pt x="55" y="211"/>
                </a:lnTo>
                <a:lnTo>
                  <a:pt x="58" y="191"/>
                </a:lnTo>
                <a:lnTo>
                  <a:pt x="58" y="184"/>
                </a:lnTo>
                <a:lnTo>
                  <a:pt x="62" y="171"/>
                </a:lnTo>
                <a:lnTo>
                  <a:pt x="85" y="158"/>
                </a:lnTo>
                <a:lnTo>
                  <a:pt x="109" y="154"/>
                </a:lnTo>
                <a:lnTo>
                  <a:pt x="130" y="126"/>
                </a:lnTo>
                <a:lnTo>
                  <a:pt x="150" y="98"/>
                </a:lnTo>
                <a:lnTo>
                  <a:pt x="169" y="118"/>
                </a:lnTo>
                <a:lnTo>
                  <a:pt x="176" y="104"/>
                </a:lnTo>
                <a:lnTo>
                  <a:pt x="182" y="86"/>
                </a:lnTo>
                <a:lnTo>
                  <a:pt x="190" y="106"/>
                </a:lnTo>
                <a:lnTo>
                  <a:pt x="189" y="91"/>
                </a:lnTo>
                <a:lnTo>
                  <a:pt x="194" y="80"/>
                </a:lnTo>
                <a:lnTo>
                  <a:pt x="185" y="68"/>
                </a:lnTo>
                <a:lnTo>
                  <a:pt x="202" y="61"/>
                </a:lnTo>
                <a:lnTo>
                  <a:pt x="217" y="21"/>
                </a:lnTo>
                <a:lnTo>
                  <a:pt x="247" y="0"/>
                </a:lnTo>
                <a:lnTo>
                  <a:pt x="237" y="17"/>
                </a:lnTo>
                <a:lnTo>
                  <a:pt x="252" y="9"/>
                </a:lnTo>
                <a:close/>
              </a:path>
            </a:pathLst>
          </a:custGeom>
          <a:noFill/>
          <a:ln w="3175" cmpd="sng">
            <a:solidFill>
              <a:schemeClr val="bg2"/>
            </a:solidFill>
            <a:prstDash val="solid"/>
            <a:round/>
            <a:headEnd/>
            <a:tailEnd/>
          </a:ln>
        </p:spPr>
        <p:txBody>
          <a:bodyPr/>
          <a:lstStyle/>
          <a:p>
            <a:endParaRPr lang="en-US"/>
          </a:p>
        </p:txBody>
      </p:sp>
      <p:sp>
        <p:nvSpPr>
          <p:cNvPr id="18437" name="Freeform 5"/>
          <p:cNvSpPr>
            <a:spLocks/>
          </p:cNvSpPr>
          <p:nvPr/>
        </p:nvSpPr>
        <p:spPr bwMode="auto">
          <a:xfrm>
            <a:off x="6902450" y="3568700"/>
            <a:ext cx="120650" cy="158750"/>
          </a:xfrm>
          <a:custGeom>
            <a:avLst/>
            <a:gdLst>
              <a:gd name="T0" fmla="*/ 96837 w 152"/>
              <a:gd name="T1" fmla="*/ 158750 h 200"/>
              <a:gd name="T2" fmla="*/ 62706 w 152"/>
              <a:gd name="T3" fmla="*/ 135731 h 200"/>
              <a:gd name="T4" fmla="*/ 37306 w 152"/>
              <a:gd name="T5" fmla="*/ 112713 h 200"/>
              <a:gd name="T6" fmla="*/ 22225 w 152"/>
              <a:gd name="T7" fmla="*/ 77788 h 200"/>
              <a:gd name="T8" fmla="*/ 11906 w 152"/>
              <a:gd name="T9" fmla="*/ 41275 h 200"/>
              <a:gd name="T10" fmla="*/ 0 w 152"/>
              <a:gd name="T11" fmla="*/ 4763 h 200"/>
              <a:gd name="T12" fmla="*/ 2381 w 152"/>
              <a:gd name="T13" fmla="*/ 0 h 200"/>
              <a:gd name="T14" fmla="*/ 23019 w 152"/>
              <a:gd name="T15" fmla="*/ 10319 h 200"/>
              <a:gd name="T16" fmla="*/ 24606 w 152"/>
              <a:gd name="T17" fmla="*/ 23019 h 200"/>
              <a:gd name="T18" fmla="*/ 43656 w 152"/>
              <a:gd name="T19" fmla="*/ 22225 h 200"/>
              <a:gd name="T20" fmla="*/ 54769 w 152"/>
              <a:gd name="T21" fmla="*/ 10319 h 200"/>
              <a:gd name="T22" fmla="*/ 55563 w 152"/>
              <a:gd name="T23" fmla="*/ 8731 h 200"/>
              <a:gd name="T24" fmla="*/ 65881 w 152"/>
              <a:gd name="T25" fmla="*/ 15875 h 200"/>
              <a:gd name="T26" fmla="*/ 80962 w 152"/>
              <a:gd name="T27" fmla="*/ 31750 h 200"/>
              <a:gd name="T28" fmla="*/ 93662 w 152"/>
              <a:gd name="T29" fmla="*/ 50800 h 200"/>
              <a:gd name="T30" fmla="*/ 94456 w 152"/>
              <a:gd name="T31" fmla="*/ 71438 h 200"/>
              <a:gd name="T32" fmla="*/ 94456 w 152"/>
              <a:gd name="T33" fmla="*/ 99219 h 200"/>
              <a:gd name="T34" fmla="*/ 108744 w 152"/>
              <a:gd name="T35" fmla="*/ 129381 h 200"/>
              <a:gd name="T36" fmla="*/ 120650 w 152"/>
              <a:gd name="T37" fmla="*/ 153988 h 200"/>
              <a:gd name="T38" fmla="*/ 119856 w 152"/>
              <a:gd name="T39" fmla="*/ 156369 h 200"/>
              <a:gd name="T40" fmla="*/ 110331 w 152"/>
              <a:gd name="T41" fmla="*/ 153194 h 200"/>
              <a:gd name="T42" fmla="*/ 104775 w 152"/>
              <a:gd name="T43" fmla="*/ 156369 h 200"/>
              <a:gd name="T44" fmla="*/ 96837 w 152"/>
              <a:gd name="T45" fmla="*/ 158750 h 2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2"/>
              <a:gd name="T70" fmla="*/ 0 h 200"/>
              <a:gd name="T71" fmla="*/ 152 w 152"/>
              <a:gd name="T72" fmla="*/ 200 h 20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2" h="200">
                <a:moveTo>
                  <a:pt x="122" y="200"/>
                </a:moveTo>
                <a:lnTo>
                  <a:pt x="79" y="171"/>
                </a:lnTo>
                <a:lnTo>
                  <a:pt x="47" y="142"/>
                </a:lnTo>
                <a:lnTo>
                  <a:pt x="28" y="98"/>
                </a:lnTo>
                <a:lnTo>
                  <a:pt x="15" y="52"/>
                </a:lnTo>
                <a:lnTo>
                  <a:pt x="0" y="6"/>
                </a:lnTo>
                <a:lnTo>
                  <a:pt x="3" y="0"/>
                </a:lnTo>
                <a:lnTo>
                  <a:pt x="29" y="13"/>
                </a:lnTo>
                <a:lnTo>
                  <a:pt x="31" y="29"/>
                </a:lnTo>
                <a:lnTo>
                  <a:pt x="55" y="28"/>
                </a:lnTo>
                <a:lnTo>
                  <a:pt x="69" y="13"/>
                </a:lnTo>
                <a:lnTo>
                  <a:pt x="70" y="11"/>
                </a:lnTo>
                <a:lnTo>
                  <a:pt x="83" y="20"/>
                </a:lnTo>
                <a:lnTo>
                  <a:pt x="102" y="40"/>
                </a:lnTo>
                <a:lnTo>
                  <a:pt x="118" y="64"/>
                </a:lnTo>
                <a:lnTo>
                  <a:pt x="119" y="90"/>
                </a:lnTo>
                <a:lnTo>
                  <a:pt x="119" y="125"/>
                </a:lnTo>
                <a:lnTo>
                  <a:pt x="137" y="163"/>
                </a:lnTo>
                <a:lnTo>
                  <a:pt x="152" y="194"/>
                </a:lnTo>
                <a:lnTo>
                  <a:pt x="151" y="197"/>
                </a:lnTo>
                <a:lnTo>
                  <a:pt x="139" y="193"/>
                </a:lnTo>
                <a:lnTo>
                  <a:pt x="132" y="197"/>
                </a:lnTo>
                <a:lnTo>
                  <a:pt x="122" y="200"/>
                </a:lnTo>
                <a:close/>
              </a:path>
            </a:pathLst>
          </a:custGeom>
          <a:noFill/>
          <a:ln w="3175" cmpd="sng">
            <a:solidFill>
              <a:schemeClr val="bg2"/>
            </a:solidFill>
            <a:prstDash val="solid"/>
            <a:round/>
            <a:headEnd/>
            <a:tailEnd/>
          </a:ln>
        </p:spPr>
        <p:txBody>
          <a:bodyPr/>
          <a:lstStyle/>
          <a:p>
            <a:endParaRPr lang="en-US"/>
          </a:p>
        </p:txBody>
      </p:sp>
      <p:sp>
        <p:nvSpPr>
          <p:cNvPr id="18438" name="Freeform 6"/>
          <p:cNvSpPr>
            <a:spLocks/>
          </p:cNvSpPr>
          <p:nvPr/>
        </p:nvSpPr>
        <p:spPr bwMode="auto">
          <a:xfrm>
            <a:off x="7023100" y="3738563"/>
            <a:ext cx="6350" cy="6350"/>
          </a:xfrm>
          <a:custGeom>
            <a:avLst/>
            <a:gdLst>
              <a:gd name="T0" fmla="*/ 3810 w 10"/>
              <a:gd name="T1" fmla="*/ 3969 h 8"/>
              <a:gd name="T2" fmla="*/ 3810 w 10"/>
              <a:gd name="T3" fmla="*/ 2381 h 8"/>
              <a:gd name="T4" fmla="*/ 3175 w 10"/>
              <a:gd name="T5" fmla="*/ 1588 h 8"/>
              <a:gd name="T6" fmla="*/ 1270 w 10"/>
              <a:gd name="T7" fmla="*/ 2381 h 8"/>
              <a:gd name="T8" fmla="*/ 0 w 10"/>
              <a:gd name="T9" fmla="*/ 2381 h 8"/>
              <a:gd name="T10" fmla="*/ 635 w 10"/>
              <a:gd name="T11" fmla="*/ 1588 h 8"/>
              <a:gd name="T12" fmla="*/ 635 w 10"/>
              <a:gd name="T13" fmla="*/ 794 h 8"/>
              <a:gd name="T14" fmla="*/ 1270 w 10"/>
              <a:gd name="T15" fmla="*/ 0 h 8"/>
              <a:gd name="T16" fmla="*/ 3175 w 10"/>
              <a:gd name="T17" fmla="*/ 0 h 8"/>
              <a:gd name="T18" fmla="*/ 5080 w 10"/>
              <a:gd name="T19" fmla="*/ 0 h 8"/>
              <a:gd name="T20" fmla="*/ 6350 w 10"/>
              <a:gd name="T21" fmla="*/ 1588 h 8"/>
              <a:gd name="T22" fmla="*/ 6350 w 10"/>
              <a:gd name="T23" fmla="*/ 3969 h 8"/>
              <a:gd name="T24" fmla="*/ 6350 w 10"/>
              <a:gd name="T25" fmla="*/ 5556 h 8"/>
              <a:gd name="T26" fmla="*/ 4445 w 10"/>
              <a:gd name="T27" fmla="*/ 5556 h 8"/>
              <a:gd name="T28" fmla="*/ 3175 w 10"/>
              <a:gd name="T29" fmla="*/ 6350 h 8"/>
              <a:gd name="T30" fmla="*/ 2540 w 10"/>
              <a:gd name="T31" fmla="*/ 5556 h 8"/>
              <a:gd name="T32" fmla="*/ 2540 w 10"/>
              <a:gd name="T33" fmla="*/ 4762 h 8"/>
              <a:gd name="T34" fmla="*/ 3175 w 10"/>
              <a:gd name="T35" fmla="*/ 4762 h 8"/>
              <a:gd name="T36" fmla="*/ 3810 w 10"/>
              <a:gd name="T37" fmla="*/ 3969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8"/>
              <a:gd name="T59" fmla="*/ 10 w 1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8">
                <a:moveTo>
                  <a:pt x="6" y="5"/>
                </a:moveTo>
                <a:lnTo>
                  <a:pt x="6" y="3"/>
                </a:lnTo>
                <a:lnTo>
                  <a:pt x="5" y="2"/>
                </a:lnTo>
                <a:lnTo>
                  <a:pt x="2" y="3"/>
                </a:lnTo>
                <a:lnTo>
                  <a:pt x="0" y="3"/>
                </a:lnTo>
                <a:lnTo>
                  <a:pt x="1" y="2"/>
                </a:lnTo>
                <a:lnTo>
                  <a:pt x="1" y="1"/>
                </a:lnTo>
                <a:lnTo>
                  <a:pt x="2" y="0"/>
                </a:lnTo>
                <a:lnTo>
                  <a:pt x="5" y="0"/>
                </a:lnTo>
                <a:lnTo>
                  <a:pt x="8" y="0"/>
                </a:lnTo>
                <a:lnTo>
                  <a:pt x="10" y="2"/>
                </a:lnTo>
                <a:lnTo>
                  <a:pt x="10" y="5"/>
                </a:lnTo>
                <a:lnTo>
                  <a:pt x="10" y="7"/>
                </a:lnTo>
                <a:lnTo>
                  <a:pt x="7" y="7"/>
                </a:lnTo>
                <a:lnTo>
                  <a:pt x="5" y="8"/>
                </a:lnTo>
                <a:lnTo>
                  <a:pt x="4" y="7"/>
                </a:lnTo>
                <a:lnTo>
                  <a:pt x="4" y="6"/>
                </a:lnTo>
                <a:lnTo>
                  <a:pt x="5" y="6"/>
                </a:lnTo>
                <a:lnTo>
                  <a:pt x="6" y="5"/>
                </a:lnTo>
                <a:close/>
              </a:path>
            </a:pathLst>
          </a:custGeom>
          <a:noFill/>
          <a:ln w="3175" cmpd="sng">
            <a:solidFill>
              <a:schemeClr val="bg2"/>
            </a:solidFill>
            <a:prstDash val="solid"/>
            <a:round/>
            <a:headEnd/>
            <a:tailEnd/>
          </a:ln>
        </p:spPr>
        <p:txBody>
          <a:bodyPr/>
          <a:lstStyle/>
          <a:p>
            <a:endParaRPr lang="en-US"/>
          </a:p>
        </p:txBody>
      </p:sp>
      <p:sp>
        <p:nvSpPr>
          <p:cNvPr id="18439" name="Freeform 7"/>
          <p:cNvSpPr>
            <a:spLocks/>
          </p:cNvSpPr>
          <p:nvPr/>
        </p:nvSpPr>
        <p:spPr bwMode="auto">
          <a:xfrm>
            <a:off x="6907213" y="3605213"/>
            <a:ext cx="1587" cy="3175"/>
          </a:xfrm>
          <a:custGeom>
            <a:avLst/>
            <a:gdLst>
              <a:gd name="T0" fmla="*/ 1587 w 2"/>
              <a:gd name="T1" fmla="*/ 1058 h 3"/>
              <a:gd name="T2" fmla="*/ 1587 w 2"/>
              <a:gd name="T3" fmla="*/ 0 h 3"/>
              <a:gd name="T4" fmla="*/ 794 w 2"/>
              <a:gd name="T5" fmla="*/ 0 h 3"/>
              <a:gd name="T6" fmla="*/ 794 w 2"/>
              <a:gd name="T7" fmla="*/ 1058 h 3"/>
              <a:gd name="T8" fmla="*/ 0 w 2"/>
              <a:gd name="T9" fmla="*/ 1058 h 3"/>
              <a:gd name="T10" fmla="*/ 0 w 2"/>
              <a:gd name="T11" fmla="*/ 2117 h 3"/>
              <a:gd name="T12" fmla="*/ 794 w 2"/>
              <a:gd name="T13" fmla="*/ 2117 h 3"/>
              <a:gd name="T14" fmla="*/ 794 w 2"/>
              <a:gd name="T15" fmla="*/ 3175 h 3"/>
              <a:gd name="T16" fmla="*/ 1587 w 2"/>
              <a:gd name="T17" fmla="*/ 3175 h 3"/>
              <a:gd name="T18" fmla="*/ 1587 w 2"/>
              <a:gd name="T19" fmla="*/ 2117 h 3"/>
              <a:gd name="T20" fmla="*/ 1587 w 2"/>
              <a:gd name="T21" fmla="*/ 1058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3"/>
              <a:gd name="T35" fmla="*/ 2 w 2"/>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3">
                <a:moveTo>
                  <a:pt x="2" y="1"/>
                </a:moveTo>
                <a:lnTo>
                  <a:pt x="2" y="0"/>
                </a:lnTo>
                <a:lnTo>
                  <a:pt x="1" y="0"/>
                </a:lnTo>
                <a:lnTo>
                  <a:pt x="1" y="1"/>
                </a:lnTo>
                <a:lnTo>
                  <a:pt x="0" y="1"/>
                </a:lnTo>
                <a:lnTo>
                  <a:pt x="0" y="2"/>
                </a:lnTo>
                <a:lnTo>
                  <a:pt x="1" y="2"/>
                </a:lnTo>
                <a:lnTo>
                  <a:pt x="1" y="3"/>
                </a:lnTo>
                <a:lnTo>
                  <a:pt x="2" y="3"/>
                </a:lnTo>
                <a:lnTo>
                  <a:pt x="2" y="2"/>
                </a:lnTo>
                <a:lnTo>
                  <a:pt x="2" y="1"/>
                </a:lnTo>
                <a:close/>
              </a:path>
            </a:pathLst>
          </a:custGeom>
          <a:noFill/>
          <a:ln w="3175" cmpd="sng">
            <a:solidFill>
              <a:schemeClr val="bg2"/>
            </a:solidFill>
            <a:prstDash val="solid"/>
            <a:round/>
            <a:headEnd/>
            <a:tailEnd/>
          </a:ln>
        </p:spPr>
        <p:txBody>
          <a:bodyPr/>
          <a:lstStyle/>
          <a:p>
            <a:endParaRPr lang="en-US"/>
          </a:p>
        </p:txBody>
      </p:sp>
      <p:sp>
        <p:nvSpPr>
          <p:cNvPr id="18440" name="Freeform 8"/>
          <p:cNvSpPr>
            <a:spLocks/>
          </p:cNvSpPr>
          <p:nvPr/>
        </p:nvSpPr>
        <p:spPr bwMode="auto">
          <a:xfrm>
            <a:off x="7145338" y="3636963"/>
            <a:ext cx="274637" cy="258762"/>
          </a:xfrm>
          <a:custGeom>
            <a:avLst/>
            <a:gdLst>
              <a:gd name="T0" fmla="*/ 274637 w 347"/>
              <a:gd name="T1" fmla="*/ 106362 h 326"/>
              <a:gd name="T2" fmla="*/ 250893 w 347"/>
              <a:gd name="T3" fmla="*/ 103981 h 326"/>
              <a:gd name="T4" fmla="*/ 248519 w 347"/>
              <a:gd name="T5" fmla="*/ 103981 h 326"/>
              <a:gd name="T6" fmla="*/ 235855 w 347"/>
              <a:gd name="T7" fmla="*/ 144462 h 326"/>
              <a:gd name="T8" fmla="*/ 239021 w 347"/>
              <a:gd name="T9" fmla="*/ 147637 h 326"/>
              <a:gd name="T10" fmla="*/ 233481 w 347"/>
              <a:gd name="T11" fmla="*/ 161925 h 326"/>
              <a:gd name="T12" fmla="*/ 216069 w 347"/>
              <a:gd name="T13" fmla="*/ 169862 h 326"/>
              <a:gd name="T14" fmla="*/ 204197 w 347"/>
              <a:gd name="T15" fmla="*/ 189706 h 326"/>
              <a:gd name="T16" fmla="*/ 205780 w 347"/>
              <a:gd name="T17" fmla="*/ 203200 h 326"/>
              <a:gd name="T18" fmla="*/ 210529 w 347"/>
              <a:gd name="T19" fmla="*/ 203200 h 326"/>
              <a:gd name="T20" fmla="*/ 203406 w 347"/>
              <a:gd name="T21" fmla="*/ 212725 h 326"/>
              <a:gd name="T22" fmla="*/ 197865 w 347"/>
              <a:gd name="T23" fmla="*/ 223837 h 326"/>
              <a:gd name="T24" fmla="*/ 191534 w 347"/>
              <a:gd name="T25" fmla="*/ 246062 h 326"/>
              <a:gd name="T26" fmla="*/ 155126 w 347"/>
              <a:gd name="T27" fmla="*/ 258762 h 326"/>
              <a:gd name="T28" fmla="*/ 151961 w 347"/>
              <a:gd name="T29" fmla="*/ 242887 h 326"/>
              <a:gd name="T30" fmla="*/ 146420 w 347"/>
              <a:gd name="T31" fmla="*/ 237331 h 326"/>
              <a:gd name="T32" fmla="*/ 128217 w 347"/>
              <a:gd name="T33" fmla="*/ 238125 h 326"/>
              <a:gd name="T34" fmla="*/ 111596 w 347"/>
              <a:gd name="T35" fmla="*/ 228600 h 326"/>
              <a:gd name="T36" fmla="*/ 95767 w 347"/>
              <a:gd name="T37" fmla="*/ 238125 h 326"/>
              <a:gd name="T38" fmla="*/ 79938 w 347"/>
              <a:gd name="T39" fmla="*/ 239712 h 326"/>
              <a:gd name="T40" fmla="*/ 75980 w 347"/>
              <a:gd name="T41" fmla="*/ 223837 h 326"/>
              <a:gd name="T42" fmla="*/ 51445 w 347"/>
              <a:gd name="T43" fmla="*/ 227012 h 326"/>
              <a:gd name="T44" fmla="*/ 54611 w 347"/>
              <a:gd name="T45" fmla="*/ 224631 h 326"/>
              <a:gd name="T46" fmla="*/ 48279 w 347"/>
              <a:gd name="T47" fmla="*/ 227806 h 326"/>
              <a:gd name="T48" fmla="*/ 35616 w 347"/>
              <a:gd name="T49" fmla="*/ 223837 h 326"/>
              <a:gd name="T50" fmla="*/ 30076 w 347"/>
              <a:gd name="T51" fmla="*/ 192087 h 326"/>
              <a:gd name="T52" fmla="*/ 30867 w 347"/>
              <a:gd name="T53" fmla="*/ 169068 h 326"/>
              <a:gd name="T54" fmla="*/ 12663 w 347"/>
              <a:gd name="T55" fmla="*/ 157162 h 326"/>
              <a:gd name="T56" fmla="*/ 8706 w 347"/>
              <a:gd name="T57" fmla="*/ 152400 h 326"/>
              <a:gd name="T58" fmla="*/ 10289 w 347"/>
              <a:gd name="T59" fmla="*/ 133350 h 326"/>
              <a:gd name="T60" fmla="*/ 791 w 347"/>
              <a:gd name="T61" fmla="*/ 123825 h 326"/>
              <a:gd name="T62" fmla="*/ 1583 w 347"/>
              <a:gd name="T63" fmla="*/ 108744 h 326"/>
              <a:gd name="T64" fmla="*/ 0 w 347"/>
              <a:gd name="T65" fmla="*/ 97631 h 326"/>
              <a:gd name="T66" fmla="*/ 12663 w 347"/>
              <a:gd name="T67" fmla="*/ 88106 h 326"/>
              <a:gd name="T68" fmla="*/ 21369 w 347"/>
              <a:gd name="T69" fmla="*/ 70644 h 326"/>
              <a:gd name="T70" fmla="*/ 26910 w 347"/>
              <a:gd name="T71" fmla="*/ 91281 h 326"/>
              <a:gd name="T72" fmla="*/ 53819 w 347"/>
              <a:gd name="T73" fmla="*/ 106362 h 326"/>
              <a:gd name="T74" fmla="*/ 90227 w 347"/>
              <a:gd name="T75" fmla="*/ 98425 h 326"/>
              <a:gd name="T76" fmla="*/ 98933 w 347"/>
              <a:gd name="T77" fmla="*/ 86519 h 326"/>
              <a:gd name="T78" fmla="*/ 135340 w 347"/>
              <a:gd name="T79" fmla="*/ 93662 h 326"/>
              <a:gd name="T80" fmla="*/ 157501 w 347"/>
              <a:gd name="T81" fmla="*/ 85725 h 326"/>
              <a:gd name="T82" fmla="*/ 170164 w 347"/>
              <a:gd name="T83" fmla="*/ 57944 h 326"/>
              <a:gd name="T84" fmla="*/ 175704 w 347"/>
              <a:gd name="T85" fmla="*/ 42862 h 326"/>
              <a:gd name="T86" fmla="*/ 182036 w 347"/>
              <a:gd name="T87" fmla="*/ 21431 h 326"/>
              <a:gd name="T88" fmla="*/ 188368 w 347"/>
              <a:gd name="T89" fmla="*/ 0 h 326"/>
              <a:gd name="T90" fmla="*/ 212112 w 347"/>
              <a:gd name="T91" fmla="*/ 2381 h 326"/>
              <a:gd name="T92" fmla="*/ 235855 w 347"/>
              <a:gd name="T93" fmla="*/ 5556 h 326"/>
              <a:gd name="T94" fmla="*/ 231898 w 347"/>
              <a:gd name="T95" fmla="*/ 10319 h 326"/>
              <a:gd name="T96" fmla="*/ 234272 w 347"/>
              <a:gd name="T97" fmla="*/ 12700 h 326"/>
              <a:gd name="T98" fmla="*/ 239813 w 347"/>
              <a:gd name="T99" fmla="*/ 22225 h 326"/>
              <a:gd name="T100" fmla="*/ 233481 w 347"/>
              <a:gd name="T101" fmla="*/ 21431 h 326"/>
              <a:gd name="T102" fmla="*/ 242979 w 347"/>
              <a:gd name="T103" fmla="*/ 36512 h 326"/>
              <a:gd name="T104" fmla="*/ 229524 w 347"/>
              <a:gd name="T105" fmla="*/ 34925 h 326"/>
              <a:gd name="T106" fmla="*/ 250893 w 347"/>
              <a:gd name="T107" fmla="*/ 65881 h 326"/>
              <a:gd name="T108" fmla="*/ 244561 w 347"/>
              <a:gd name="T109" fmla="*/ 76200 h 326"/>
              <a:gd name="T110" fmla="*/ 259599 w 347"/>
              <a:gd name="T111" fmla="*/ 91281 h 326"/>
              <a:gd name="T112" fmla="*/ 274637 w 347"/>
              <a:gd name="T113" fmla="*/ 106362 h 3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7"/>
              <a:gd name="T172" fmla="*/ 0 h 326"/>
              <a:gd name="T173" fmla="*/ 347 w 347"/>
              <a:gd name="T174" fmla="*/ 326 h 3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7" h="326">
                <a:moveTo>
                  <a:pt x="347" y="134"/>
                </a:moveTo>
                <a:lnTo>
                  <a:pt x="317" y="131"/>
                </a:lnTo>
                <a:lnTo>
                  <a:pt x="314" y="131"/>
                </a:lnTo>
                <a:lnTo>
                  <a:pt x="298" y="182"/>
                </a:lnTo>
                <a:lnTo>
                  <a:pt x="302" y="186"/>
                </a:lnTo>
                <a:lnTo>
                  <a:pt x="295" y="204"/>
                </a:lnTo>
                <a:lnTo>
                  <a:pt x="273" y="214"/>
                </a:lnTo>
                <a:lnTo>
                  <a:pt x="258" y="239"/>
                </a:lnTo>
                <a:lnTo>
                  <a:pt x="260" y="256"/>
                </a:lnTo>
                <a:lnTo>
                  <a:pt x="266" y="256"/>
                </a:lnTo>
                <a:lnTo>
                  <a:pt x="257" y="268"/>
                </a:lnTo>
                <a:lnTo>
                  <a:pt x="250" y="282"/>
                </a:lnTo>
                <a:lnTo>
                  <a:pt x="242" y="310"/>
                </a:lnTo>
                <a:lnTo>
                  <a:pt x="196" y="326"/>
                </a:lnTo>
                <a:lnTo>
                  <a:pt x="192" y="306"/>
                </a:lnTo>
                <a:lnTo>
                  <a:pt x="185" y="299"/>
                </a:lnTo>
                <a:lnTo>
                  <a:pt x="162" y="300"/>
                </a:lnTo>
                <a:lnTo>
                  <a:pt x="141" y="288"/>
                </a:lnTo>
                <a:lnTo>
                  <a:pt x="121" y="300"/>
                </a:lnTo>
                <a:lnTo>
                  <a:pt x="101" y="302"/>
                </a:lnTo>
                <a:lnTo>
                  <a:pt x="96" y="282"/>
                </a:lnTo>
                <a:lnTo>
                  <a:pt x="65" y="286"/>
                </a:lnTo>
                <a:lnTo>
                  <a:pt x="69" y="283"/>
                </a:lnTo>
                <a:lnTo>
                  <a:pt x="61" y="287"/>
                </a:lnTo>
                <a:lnTo>
                  <a:pt x="45" y="282"/>
                </a:lnTo>
                <a:lnTo>
                  <a:pt x="38" y="242"/>
                </a:lnTo>
                <a:lnTo>
                  <a:pt x="39" y="213"/>
                </a:lnTo>
                <a:lnTo>
                  <a:pt x="16" y="198"/>
                </a:lnTo>
                <a:lnTo>
                  <a:pt x="11" y="192"/>
                </a:lnTo>
                <a:lnTo>
                  <a:pt x="13" y="168"/>
                </a:lnTo>
                <a:lnTo>
                  <a:pt x="1" y="156"/>
                </a:lnTo>
                <a:lnTo>
                  <a:pt x="2" y="137"/>
                </a:lnTo>
                <a:lnTo>
                  <a:pt x="0" y="123"/>
                </a:lnTo>
                <a:lnTo>
                  <a:pt x="16" y="111"/>
                </a:lnTo>
                <a:lnTo>
                  <a:pt x="27" y="89"/>
                </a:lnTo>
                <a:lnTo>
                  <a:pt x="34" y="115"/>
                </a:lnTo>
                <a:lnTo>
                  <a:pt x="68" y="134"/>
                </a:lnTo>
                <a:lnTo>
                  <a:pt x="114" y="124"/>
                </a:lnTo>
                <a:lnTo>
                  <a:pt x="125" y="109"/>
                </a:lnTo>
                <a:lnTo>
                  <a:pt x="171" y="118"/>
                </a:lnTo>
                <a:lnTo>
                  <a:pt x="199" y="108"/>
                </a:lnTo>
                <a:lnTo>
                  <a:pt x="215" y="73"/>
                </a:lnTo>
                <a:lnTo>
                  <a:pt x="222" y="54"/>
                </a:lnTo>
                <a:lnTo>
                  <a:pt x="230" y="27"/>
                </a:lnTo>
                <a:lnTo>
                  <a:pt x="238" y="0"/>
                </a:lnTo>
                <a:lnTo>
                  <a:pt x="268" y="3"/>
                </a:lnTo>
                <a:lnTo>
                  <a:pt x="298" y="7"/>
                </a:lnTo>
                <a:lnTo>
                  <a:pt x="293" y="13"/>
                </a:lnTo>
                <a:lnTo>
                  <a:pt x="296" y="16"/>
                </a:lnTo>
                <a:lnTo>
                  <a:pt x="303" y="28"/>
                </a:lnTo>
                <a:lnTo>
                  <a:pt x="295" y="27"/>
                </a:lnTo>
                <a:lnTo>
                  <a:pt x="307" y="46"/>
                </a:lnTo>
                <a:lnTo>
                  <a:pt x="290" y="44"/>
                </a:lnTo>
                <a:lnTo>
                  <a:pt x="317" y="83"/>
                </a:lnTo>
                <a:lnTo>
                  <a:pt x="309" y="96"/>
                </a:lnTo>
                <a:lnTo>
                  <a:pt x="328" y="115"/>
                </a:lnTo>
                <a:lnTo>
                  <a:pt x="347" y="134"/>
                </a:lnTo>
                <a:close/>
              </a:path>
            </a:pathLst>
          </a:custGeom>
          <a:noFill/>
          <a:ln w="3175" cmpd="sng">
            <a:solidFill>
              <a:schemeClr val="bg2"/>
            </a:solidFill>
            <a:prstDash val="solid"/>
            <a:round/>
            <a:headEnd/>
            <a:tailEnd/>
          </a:ln>
        </p:spPr>
        <p:txBody>
          <a:bodyPr/>
          <a:lstStyle/>
          <a:p>
            <a:endParaRPr lang="en-US"/>
          </a:p>
        </p:txBody>
      </p:sp>
      <p:sp>
        <p:nvSpPr>
          <p:cNvPr id="18441" name="Freeform 9"/>
          <p:cNvSpPr>
            <a:spLocks/>
          </p:cNvSpPr>
          <p:nvPr/>
        </p:nvSpPr>
        <p:spPr bwMode="auto">
          <a:xfrm>
            <a:off x="6769100" y="3600450"/>
            <a:ext cx="300038" cy="350838"/>
          </a:xfrm>
          <a:custGeom>
            <a:avLst/>
            <a:gdLst>
              <a:gd name="T0" fmla="*/ 300038 w 377"/>
              <a:gd name="T1" fmla="*/ 270487 h 441"/>
              <a:gd name="T2" fmla="*/ 297650 w 377"/>
              <a:gd name="T3" fmla="*/ 273670 h 441"/>
              <a:gd name="T4" fmla="*/ 293671 w 377"/>
              <a:gd name="T5" fmla="*/ 311856 h 441"/>
              <a:gd name="T6" fmla="*/ 288896 w 377"/>
              <a:gd name="T7" fmla="*/ 350838 h 441"/>
              <a:gd name="T8" fmla="*/ 275366 w 377"/>
              <a:gd name="T9" fmla="*/ 339700 h 441"/>
              <a:gd name="T10" fmla="*/ 272979 w 377"/>
              <a:gd name="T11" fmla="*/ 346065 h 441"/>
              <a:gd name="T12" fmla="*/ 259449 w 377"/>
              <a:gd name="T13" fmla="*/ 341291 h 441"/>
              <a:gd name="T14" fmla="*/ 259449 w 377"/>
              <a:gd name="T15" fmla="*/ 350838 h 441"/>
              <a:gd name="T16" fmla="*/ 232390 w 377"/>
              <a:gd name="T17" fmla="*/ 324585 h 441"/>
              <a:gd name="T18" fmla="*/ 218065 w 377"/>
              <a:gd name="T19" fmla="*/ 309469 h 441"/>
              <a:gd name="T20" fmla="*/ 202943 w 377"/>
              <a:gd name="T21" fmla="*/ 294354 h 441"/>
              <a:gd name="T22" fmla="*/ 188618 w 377"/>
              <a:gd name="T23" fmla="*/ 279238 h 441"/>
              <a:gd name="T24" fmla="*/ 173497 w 377"/>
              <a:gd name="T25" fmla="*/ 264123 h 441"/>
              <a:gd name="T26" fmla="*/ 162355 w 377"/>
              <a:gd name="T27" fmla="*/ 238665 h 441"/>
              <a:gd name="T28" fmla="*/ 151213 w 377"/>
              <a:gd name="T29" fmla="*/ 213208 h 441"/>
              <a:gd name="T30" fmla="*/ 146438 w 377"/>
              <a:gd name="T31" fmla="*/ 209230 h 441"/>
              <a:gd name="T32" fmla="*/ 132112 w 377"/>
              <a:gd name="T33" fmla="*/ 186954 h 441"/>
              <a:gd name="T34" fmla="*/ 117787 w 377"/>
              <a:gd name="T35" fmla="*/ 163088 h 441"/>
              <a:gd name="T36" fmla="*/ 109828 w 377"/>
              <a:gd name="T37" fmla="*/ 142404 h 441"/>
              <a:gd name="T38" fmla="*/ 100278 w 377"/>
              <a:gd name="T39" fmla="*/ 122515 h 441"/>
              <a:gd name="T40" fmla="*/ 78790 w 377"/>
              <a:gd name="T41" fmla="*/ 101035 h 441"/>
              <a:gd name="T42" fmla="*/ 60485 w 377"/>
              <a:gd name="T43" fmla="*/ 75577 h 441"/>
              <a:gd name="T44" fmla="*/ 39793 w 377"/>
              <a:gd name="T45" fmla="*/ 55689 h 441"/>
              <a:gd name="T46" fmla="*/ 19896 w 377"/>
              <a:gd name="T47" fmla="*/ 35004 h 441"/>
              <a:gd name="T48" fmla="*/ 0 w 377"/>
              <a:gd name="T49" fmla="*/ 0 h 441"/>
              <a:gd name="T50" fmla="*/ 19896 w 377"/>
              <a:gd name="T51" fmla="*/ 1591 h 441"/>
              <a:gd name="T52" fmla="*/ 40589 w 377"/>
              <a:gd name="T53" fmla="*/ 5569 h 441"/>
              <a:gd name="T54" fmla="*/ 61281 w 377"/>
              <a:gd name="T55" fmla="*/ 9547 h 441"/>
              <a:gd name="T56" fmla="*/ 85953 w 377"/>
              <a:gd name="T57" fmla="*/ 37391 h 441"/>
              <a:gd name="T58" fmla="*/ 89136 w 377"/>
              <a:gd name="T59" fmla="*/ 44551 h 441"/>
              <a:gd name="T60" fmla="*/ 113808 w 377"/>
              <a:gd name="T61" fmla="*/ 66826 h 441"/>
              <a:gd name="T62" fmla="*/ 136887 w 377"/>
              <a:gd name="T63" fmla="*/ 88306 h 441"/>
              <a:gd name="T64" fmla="*/ 158375 w 377"/>
              <a:gd name="T65" fmla="*/ 110582 h 441"/>
              <a:gd name="T66" fmla="*/ 157580 w 377"/>
              <a:gd name="T67" fmla="*/ 99444 h 441"/>
              <a:gd name="T68" fmla="*/ 181455 w 377"/>
              <a:gd name="T69" fmla="*/ 118537 h 441"/>
              <a:gd name="T70" fmla="*/ 195781 w 377"/>
              <a:gd name="T71" fmla="*/ 136835 h 441"/>
              <a:gd name="T72" fmla="*/ 219656 w 377"/>
              <a:gd name="T73" fmla="*/ 154337 h 441"/>
              <a:gd name="T74" fmla="*/ 223636 w 377"/>
              <a:gd name="T75" fmla="*/ 155132 h 441"/>
              <a:gd name="T76" fmla="*/ 240349 w 377"/>
              <a:gd name="T77" fmla="*/ 170248 h 441"/>
              <a:gd name="T78" fmla="*/ 229207 w 377"/>
              <a:gd name="T79" fmla="*/ 177408 h 441"/>
              <a:gd name="T80" fmla="*/ 231594 w 377"/>
              <a:gd name="T81" fmla="*/ 182977 h 441"/>
              <a:gd name="T82" fmla="*/ 229207 w 377"/>
              <a:gd name="T83" fmla="*/ 186954 h 441"/>
              <a:gd name="T84" fmla="*/ 232390 w 377"/>
              <a:gd name="T85" fmla="*/ 197297 h 441"/>
              <a:gd name="T86" fmla="*/ 253878 w 377"/>
              <a:gd name="T87" fmla="*/ 202866 h 441"/>
              <a:gd name="T88" fmla="*/ 258653 w 377"/>
              <a:gd name="T89" fmla="*/ 225141 h 441"/>
              <a:gd name="T90" fmla="*/ 264224 w 377"/>
              <a:gd name="T91" fmla="*/ 233096 h 441"/>
              <a:gd name="T92" fmla="*/ 264224 w 377"/>
              <a:gd name="T93" fmla="*/ 245030 h 441"/>
              <a:gd name="T94" fmla="*/ 285713 w 377"/>
              <a:gd name="T95" fmla="*/ 245030 h 441"/>
              <a:gd name="T96" fmla="*/ 300038 w 377"/>
              <a:gd name="T97" fmla="*/ 270487 h 4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7"/>
              <a:gd name="T148" fmla="*/ 0 h 441"/>
              <a:gd name="T149" fmla="*/ 377 w 377"/>
              <a:gd name="T150" fmla="*/ 441 h 4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7" h="441">
                <a:moveTo>
                  <a:pt x="377" y="340"/>
                </a:moveTo>
                <a:lnTo>
                  <a:pt x="374" y="344"/>
                </a:lnTo>
                <a:lnTo>
                  <a:pt x="369" y="392"/>
                </a:lnTo>
                <a:lnTo>
                  <a:pt x="363" y="441"/>
                </a:lnTo>
                <a:lnTo>
                  <a:pt x="346" y="427"/>
                </a:lnTo>
                <a:lnTo>
                  <a:pt x="343" y="435"/>
                </a:lnTo>
                <a:lnTo>
                  <a:pt x="326" y="429"/>
                </a:lnTo>
                <a:lnTo>
                  <a:pt x="326" y="441"/>
                </a:lnTo>
                <a:lnTo>
                  <a:pt x="292" y="408"/>
                </a:lnTo>
                <a:lnTo>
                  <a:pt x="274" y="389"/>
                </a:lnTo>
                <a:lnTo>
                  <a:pt x="255" y="370"/>
                </a:lnTo>
                <a:lnTo>
                  <a:pt x="237" y="351"/>
                </a:lnTo>
                <a:lnTo>
                  <a:pt x="218" y="332"/>
                </a:lnTo>
                <a:lnTo>
                  <a:pt x="204" y="300"/>
                </a:lnTo>
                <a:lnTo>
                  <a:pt x="190" y="268"/>
                </a:lnTo>
                <a:lnTo>
                  <a:pt x="184" y="263"/>
                </a:lnTo>
                <a:lnTo>
                  <a:pt x="166" y="235"/>
                </a:lnTo>
                <a:lnTo>
                  <a:pt x="148" y="205"/>
                </a:lnTo>
                <a:lnTo>
                  <a:pt x="138" y="179"/>
                </a:lnTo>
                <a:lnTo>
                  <a:pt x="126" y="154"/>
                </a:lnTo>
                <a:lnTo>
                  <a:pt x="99" y="127"/>
                </a:lnTo>
                <a:lnTo>
                  <a:pt x="76" y="95"/>
                </a:lnTo>
                <a:lnTo>
                  <a:pt x="50" y="70"/>
                </a:lnTo>
                <a:lnTo>
                  <a:pt x="25" y="44"/>
                </a:lnTo>
                <a:lnTo>
                  <a:pt x="0" y="0"/>
                </a:lnTo>
                <a:lnTo>
                  <a:pt x="25" y="2"/>
                </a:lnTo>
                <a:lnTo>
                  <a:pt x="51" y="7"/>
                </a:lnTo>
                <a:lnTo>
                  <a:pt x="77" y="12"/>
                </a:lnTo>
                <a:lnTo>
                  <a:pt x="108" y="47"/>
                </a:lnTo>
                <a:lnTo>
                  <a:pt x="112" y="56"/>
                </a:lnTo>
                <a:lnTo>
                  <a:pt x="143" y="84"/>
                </a:lnTo>
                <a:lnTo>
                  <a:pt x="172" y="111"/>
                </a:lnTo>
                <a:lnTo>
                  <a:pt x="199" y="139"/>
                </a:lnTo>
                <a:lnTo>
                  <a:pt x="198" y="125"/>
                </a:lnTo>
                <a:lnTo>
                  <a:pt x="228" y="149"/>
                </a:lnTo>
                <a:lnTo>
                  <a:pt x="246" y="172"/>
                </a:lnTo>
                <a:lnTo>
                  <a:pt x="276" y="194"/>
                </a:lnTo>
                <a:lnTo>
                  <a:pt x="281" y="195"/>
                </a:lnTo>
                <a:lnTo>
                  <a:pt x="302" y="214"/>
                </a:lnTo>
                <a:lnTo>
                  <a:pt x="288" y="223"/>
                </a:lnTo>
                <a:lnTo>
                  <a:pt x="291" y="230"/>
                </a:lnTo>
                <a:lnTo>
                  <a:pt x="288" y="235"/>
                </a:lnTo>
                <a:lnTo>
                  <a:pt x="292" y="248"/>
                </a:lnTo>
                <a:lnTo>
                  <a:pt x="319" y="255"/>
                </a:lnTo>
                <a:lnTo>
                  <a:pt x="325" y="283"/>
                </a:lnTo>
                <a:lnTo>
                  <a:pt x="332" y="293"/>
                </a:lnTo>
                <a:lnTo>
                  <a:pt x="332" y="308"/>
                </a:lnTo>
                <a:lnTo>
                  <a:pt x="359" y="308"/>
                </a:lnTo>
                <a:lnTo>
                  <a:pt x="377" y="340"/>
                </a:lnTo>
                <a:close/>
              </a:path>
            </a:pathLst>
          </a:custGeom>
          <a:noFill/>
          <a:ln w="3175" cmpd="sng">
            <a:solidFill>
              <a:schemeClr val="bg2"/>
            </a:solidFill>
            <a:prstDash val="solid"/>
            <a:round/>
            <a:headEnd/>
            <a:tailEnd/>
          </a:ln>
        </p:spPr>
        <p:txBody>
          <a:bodyPr/>
          <a:lstStyle/>
          <a:p>
            <a:endParaRPr lang="en-US"/>
          </a:p>
        </p:txBody>
      </p:sp>
      <p:sp>
        <p:nvSpPr>
          <p:cNvPr id="18442" name="Freeform 10"/>
          <p:cNvSpPr>
            <a:spLocks/>
          </p:cNvSpPr>
          <p:nvPr/>
        </p:nvSpPr>
        <p:spPr bwMode="auto">
          <a:xfrm>
            <a:off x="7751763" y="3784600"/>
            <a:ext cx="268287" cy="268288"/>
          </a:xfrm>
          <a:custGeom>
            <a:avLst/>
            <a:gdLst>
              <a:gd name="T0" fmla="*/ 205581 w 338"/>
              <a:gd name="T1" fmla="*/ 224760 h 339"/>
              <a:gd name="T2" fmla="*/ 210343 w 338"/>
              <a:gd name="T3" fmla="*/ 236632 h 339"/>
              <a:gd name="T4" fmla="*/ 240506 w 338"/>
              <a:gd name="T5" fmla="*/ 249294 h 339"/>
              <a:gd name="T6" fmla="*/ 257968 w 338"/>
              <a:gd name="T7" fmla="*/ 242963 h 339"/>
              <a:gd name="T8" fmla="*/ 261937 w 338"/>
              <a:gd name="T9" fmla="*/ 192313 h 339"/>
              <a:gd name="T10" fmla="*/ 265906 w 338"/>
              <a:gd name="T11" fmla="*/ 142454 h 339"/>
              <a:gd name="T12" fmla="*/ 267493 w 338"/>
              <a:gd name="T13" fmla="*/ 91804 h 339"/>
              <a:gd name="T14" fmla="*/ 253206 w 338"/>
              <a:gd name="T15" fmla="*/ 59356 h 339"/>
              <a:gd name="T16" fmla="*/ 184150 w 338"/>
              <a:gd name="T17" fmla="*/ 31656 h 339"/>
              <a:gd name="T18" fmla="*/ 140493 w 338"/>
              <a:gd name="T19" fmla="*/ 61730 h 339"/>
              <a:gd name="T20" fmla="*/ 100806 w 338"/>
              <a:gd name="T21" fmla="*/ 79932 h 339"/>
              <a:gd name="T22" fmla="*/ 88900 w 338"/>
              <a:gd name="T23" fmla="*/ 71227 h 339"/>
              <a:gd name="T24" fmla="*/ 88106 w 338"/>
              <a:gd name="T25" fmla="*/ 13454 h 339"/>
              <a:gd name="T26" fmla="*/ 54769 w 338"/>
              <a:gd name="T27" fmla="*/ 4748 h 339"/>
              <a:gd name="T28" fmla="*/ 4762 w 338"/>
              <a:gd name="T29" fmla="*/ 16620 h 339"/>
              <a:gd name="T30" fmla="*/ 22225 w 338"/>
              <a:gd name="T31" fmla="*/ 38779 h 339"/>
              <a:gd name="T32" fmla="*/ 54769 w 338"/>
              <a:gd name="T33" fmla="*/ 56190 h 339"/>
              <a:gd name="T34" fmla="*/ 73819 w 338"/>
              <a:gd name="T35" fmla="*/ 60939 h 339"/>
              <a:gd name="T36" fmla="*/ 68262 w 338"/>
              <a:gd name="T37" fmla="*/ 65687 h 339"/>
              <a:gd name="T38" fmla="*/ 34925 w 338"/>
              <a:gd name="T39" fmla="*/ 71227 h 339"/>
              <a:gd name="T40" fmla="*/ 48419 w 338"/>
              <a:gd name="T41" fmla="*/ 95761 h 339"/>
              <a:gd name="T42" fmla="*/ 57944 w 338"/>
              <a:gd name="T43" fmla="*/ 110797 h 339"/>
              <a:gd name="T44" fmla="*/ 69850 w 338"/>
              <a:gd name="T45" fmla="*/ 99718 h 339"/>
              <a:gd name="T46" fmla="*/ 100012 w 338"/>
              <a:gd name="T47" fmla="*/ 108423 h 339"/>
              <a:gd name="T48" fmla="*/ 118269 w 338"/>
              <a:gd name="T49" fmla="*/ 125834 h 339"/>
              <a:gd name="T50" fmla="*/ 158750 w 338"/>
              <a:gd name="T51" fmla="*/ 140871 h 339"/>
              <a:gd name="T52" fmla="*/ 188118 w 338"/>
              <a:gd name="T53" fmla="*/ 161448 h 339"/>
              <a:gd name="T54" fmla="*/ 210343 w 338"/>
              <a:gd name="T55" fmla="*/ 201810 h 339"/>
              <a:gd name="T56" fmla="*/ 211137 w 338"/>
              <a:gd name="T57" fmla="*/ 208932 h 339"/>
              <a:gd name="T58" fmla="*/ 202406 w 338"/>
              <a:gd name="T59" fmla="*/ 219221 h 339"/>
              <a:gd name="T60" fmla="*/ 169068 w 338"/>
              <a:gd name="T61" fmla="*/ 245337 h 339"/>
              <a:gd name="T62" fmla="*/ 204787 w 338"/>
              <a:gd name="T63" fmla="*/ 223969 h 3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38"/>
              <a:gd name="T97" fmla="*/ 0 h 339"/>
              <a:gd name="T98" fmla="*/ 338 w 338"/>
              <a:gd name="T99" fmla="*/ 339 h 3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38" h="339">
                <a:moveTo>
                  <a:pt x="258" y="283"/>
                </a:moveTo>
                <a:lnTo>
                  <a:pt x="259" y="284"/>
                </a:lnTo>
                <a:lnTo>
                  <a:pt x="255" y="303"/>
                </a:lnTo>
                <a:lnTo>
                  <a:pt x="265" y="299"/>
                </a:lnTo>
                <a:lnTo>
                  <a:pt x="293" y="294"/>
                </a:lnTo>
                <a:lnTo>
                  <a:pt x="303" y="315"/>
                </a:lnTo>
                <a:lnTo>
                  <a:pt x="323" y="339"/>
                </a:lnTo>
                <a:lnTo>
                  <a:pt x="325" y="307"/>
                </a:lnTo>
                <a:lnTo>
                  <a:pt x="328" y="275"/>
                </a:lnTo>
                <a:lnTo>
                  <a:pt x="330" y="243"/>
                </a:lnTo>
                <a:lnTo>
                  <a:pt x="332" y="211"/>
                </a:lnTo>
                <a:lnTo>
                  <a:pt x="335" y="180"/>
                </a:lnTo>
                <a:lnTo>
                  <a:pt x="336" y="148"/>
                </a:lnTo>
                <a:lnTo>
                  <a:pt x="337" y="116"/>
                </a:lnTo>
                <a:lnTo>
                  <a:pt x="338" y="84"/>
                </a:lnTo>
                <a:lnTo>
                  <a:pt x="319" y="75"/>
                </a:lnTo>
                <a:lnTo>
                  <a:pt x="274" y="60"/>
                </a:lnTo>
                <a:lnTo>
                  <a:pt x="232" y="40"/>
                </a:lnTo>
                <a:lnTo>
                  <a:pt x="209" y="59"/>
                </a:lnTo>
                <a:lnTo>
                  <a:pt x="177" y="78"/>
                </a:lnTo>
                <a:lnTo>
                  <a:pt x="141" y="114"/>
                </a:lnTo>
                <a:lnTo>
                  <a:pt x="127" y="101"/>
                </a:lnTo>
                <a:lnTo>
                  <a:pt x="114" y="83"/>
                </a:lnTo>
                <a:lnTo>
                  <a:pt x="112" y="90"/>
                </a:lnTo>
                <a:lnTo>
                  <a:pt x="109" y="45"/>
                </a:lnTo>
                <a:lnTo>
                  <a:pt x="111" y="17"/>
                </a:lnTo>
                <a:lnTo>
                  <a:pt x="101" y="12"/>
                </a:lnTo>
                <a:lnTo>
                  <a:pt x="69" y="6"/>
                </a:lnTo>
                <a:lnTo>
                  <a:pt x="37" y="0"/>
                </a:lnTo>
                <a:lnTo>
                  <a:pt x="6" y="21"/>
                </a:lnTo>
                <a:lnTo>
                  <a:pt x="0" y="40"/>
                </a:lnTo>
                <a:lnTo>
                  <a:pt x="28" y="49"/>
                </a:lnTo>
                <a:lnTo>
                  <a:pt x="44" y="71"/>
                </a:lnTo>
                <a:lnTo>
                  <a:pt x="69" y="71"/>
                </a:lnTo>
                <a:lnTo>
                  <a:pt x="94" y="70"/>
                </a:lnTo>
                <a:lnTo>
                  <a:pt x="93" y="77"/>
                </a:lnTo>
                <a:lnTo>
                  <a:pt x="89" y="82"/>
                </a:lnTo>
                <a:lnTo>
                  <a:pt x="86" y="83"/>
                </a:lnTo>
                <a:lnTo>
                  <a:pt x="75" y="82"/>
                </a:lnTo>
                <a:lnTo>
                  <a:pt x="44" y="90"/>
                </a:lnTo>
                <a:lnTo>
                  <a:pt x="31" y="97"/>
                </a:lnTo>
                <a:lnTo>
                  <a:pt x="61" y="121"/>
                </a:lnTo>
                <a:lnTo>
                  <a:pt x="56" y="137"/>
                </a:lnTo>
                <a:lnTo>
                  <a:pt x="73" y="140"/>
                </a:lnTo>
                <a:lnTo>
                  <a:pt x="94" y="103"/>
                </a:lnTo>
                <a:lnTo>
                  <a:pt x="88" y="126"/>
                </a:lnTo>
                <a:lnTo>
                  <a:pt x="118" y="137"/>
                </a:lnTo>
                <a:lnTo>
                  <a:pt x="126" y="137"/>
                </a:lnTo>
                <a:lnTo>
                  <a:pt x="124" y="148"/>
                </a:lnTo>
                <a:lnTo>
                  <a:pt x="149" y="159"/>
                </a:lnTo>
                <a:lnTo>
                  <a:pt x="175" y="168"/>
                </a:lnTo>
                <a:lnTo>
                  <a:pt x="200" y="178"/>
                </a:lnTo>
                <a:lnTo>
                  <a:pt x="224" y="187"/>
                </a:lnTo>
                <a:lnTo>
                  <a:pt x="237" y="204"/>
                </a:lnTo>
                <a:lnTo>
                  <a:pt x="255" y="249"/>
                </a:lnTo>
                <a:lnTo>
                  <a:pt x="265" y="255"/>
                </a:lnTo>
                <a:lnTo>
                  <a:pt x="248" y="256"/>
                </a:lnTo>
                <a:lnTo>
                  <a:pt x="266" y="264"/>
                </a:lnTo>
                <a:lnTo>
                  <a:pt x="250" y="265"/>
                </a:lnTo>
                <a:lnTo>
                  <a:pt x="255" y="277"/>
                </a:lnTo>
                <a:lnTo>
                  <a:pt x="233" y="274"/>
                </a:lnTo>
                <a:lnTo>
                  <a:pt x="213" y="310"/>
                </a:lnTo>
                <a:lnTo>
                  <a:pt x="243" y="305"/>
                </a:lnTo>
                <a:lnTo>
                  <a:pt x="258" y="283"/>
                </a:lnTo>
                <a:close/>
              </a:path>
            </a:pathLst>
          </a:custGeom>
          <a:noFill/>
          <a:ln w="3175" cmpd="sng">
            <a:solidFill>
              <a:schemeClr val="bg2"/>
            </a:solidFill>
            <a:prstDash val="solid"/>
            <a:round/>
            <a:headEnd/>
            <a:tailEnd/>
          </a:ln>
        </p:spPr>
        <p:txBody>
          <a:bodyPr/>
          <a:lstStyle/>
          <a:p>
            <a:endParaRPr lang="en-US"/>
          </a:p>
        </p:txBody>
      </p:sp>
      <p:sp>
        <p:nvSpPr>
          <p:cNvPr id="18443" name="Freeform 11"/>
          <p:cNvSpPr>
            <a:spLocks/>
          </p:cNvSpPr>
          <p:nvPr/>
        </p:nvSpPr>
        <p:spPr bwMode="auto">
          <a:xfrm>
            <a:off x="7416800" y="3719513"/>
            <a:ext cx="174625" cy="225425"/>
          </a:xfrm>
          <a:custGeom>
            <a:avLst/>
            <a:gdLst>
              <a:gd name="T0" fmla="*/ 174625 w 220"/>
              <a:gd name="T1" fmla="*/ 5537 h 285"/>
              <a:gd name="T2" fmla="*/ 165894 w 220"/>
              <a:gd name="T3" fmla="*/ 0 h 285"/>
              <a:gd name="T4" fmla="*/ 139700 w 220"/>
              <a:gd name="T5" fmla="*/ 26102 h 285"/>
              <a:gd name="T6" fmla="*/ 105569 w 220"/>
              <a:gd name="T7" fmla="*/ 20565 h 285"/>
              <a:gd name="T8" fmla="*/ 71438 w 220"/>
              <a:gd name="T9" fmla="*/ 15028 h 285"/>
              <a:gd name="T10" fmla="*/ 55563 w 220"/>
              <a:gd name="T11" fmla="*/ 14237 h 285"/>
              <a:gd name="T12" fmla="*/ 43656 w 220"/>
              <a:gd name="T13" fmla="*/ 27684 h 285"/>
              <a:gd name="T14" fmla="*/ 38894 w 220"/>
              <a:gd name="T15" fmla="*/ 26102 h 285"/>
              <a:gd name="T16" fmla="*/ 26194 w 220"/>
              <a:gd name="T17" fmla="*/ 51413 h 285"/>
              <a:gd name="T18" fmla="*/ 27781 w 220"/>
              <a:gd name="T19" fmla="*/ 78306 h 285"/>
              <a:gd name="T20" fmla="*/ 23812 w 220"/>
              <a:gd name="T21" fmla="*/ 75142 h 285"/>
              <a:gd name="T22" fmla="*/ 12700 w 220"/>
              <a:gd name="T23" fmla="*/ 103616 h 285"/>
              <a:gd name="T24" fmla="*/ 0 w 220"/>
              <a:gd name="T25" fmla="*/ 132882 h 285"/>
              <a:gd name="T26" fmla="*/ 2381 w 220"/>
              <a:gd name="T27" fmla="*/ 160566 h 285"/>
              <a:gd name="T28" fmla="*/ 15875 w 220"/>
              <a:gd name="T29" fmla="*/ 162939 h 285"/>
              <a:gd name="T30" fmla="*/ 11112 w 220"/>
              <a:gd name="T31" fmla="*/ 185086 h 285"/>
              <a:gd name="T32" fmla="*/ 10319 w 220"/>
              <a:gd name="T33" fmla="*/ 211979 h 285"/>
              <a:gd name="T34" fmla="*/ 15875 w 220"/>
              <a:gd name="T35" fmla="*/ 225425 h 285"/>
              <a:gd name="T36" fmla="*/ 38894 w 220"/>
              <a:gd name="T37" fmla="*/ 220679 h 285"/>
              <a:gd name="T38" fmla="*/ 38894 w 220"/>
              <a:gd name="T39" fmla="*/ 183504 h 285"/>
              <a:gd name="T40" fmla="*/ 37306 w 220"/>
              <a:gd name="T41" fmla="*/ 146328 h 285"/>
              <a:gd name="T42" fmla="*/ 55563 w 220"/>
              <a:gd name="T43" fmla="*/ 132882 h 285"/>
              <a:gd name="T44" fmla="*/ 57150 w 220"/>
              <a:gd name="T45" fmla="*/ 151865 h 285"/>
              <a:gd name="T46" fmla="*/ 59531 w 220"/>
              <a:gd name="T47" fmla="*/ 165312 h 285"/>
              <a:gd name="T48" fmla="*/ 71438 w 220"/>
              <a:gd name="T49" fmla="*/ 181922 h 285"/>
              <a:gd name="T50" fmla="*/ 74613 w 220"/>
              <a:gd name="T51" fmla="*/ 200905 h 285"/>
              <a:gd name="T52" fmla="*/ 84138 w 220"/>
              <a:gd name="T53" fmla="*/ 196159 h 285"/>
              <a:gd name="T54" fmla="*/ 102394 w 220"/>
              <a:gd name="T55" fmla="*/ 185086 h 285"/>
              <a:gd name="T56" fmla="*/ 108744 w 220"/>
              <a:gd name="T57" fmla="*/ 181922 h 285"/>
              <a:gd name="T58" fmla="*/ 92075 w 220"/>
              <a:gd name="T59" fmla="*/ 155820 h 285"/>
              <a:gd name="T60" fmla="*/ 95250 w 220"/>
              <a:gd name="T61" fmla="*/ 147910 h 285"/>
              <a:gd name="T62" fmla="*/ 82550 w 220"/>
              <a:gd name="T63" fmla="*/ 127345 h 285"/>
              <a:gd name="T64" fmla="*/ 68263 w 220"/>
              <a:gd name="T65" fmla="*/ 106780 h 285"/>
              <a:gd name="T66" fmla="*/ 79375 w 220"/>
              <a:gd name="T67" fmla="*/ 109153 h 285"/>
              <a:gd name="T68" fmla="*/ 98425 w 220"/>
              <a:gd name="T69" fmla="*/ 94125 h 285"/>
              <a:gd name="T70" fmla="*/ 118269 w 220"/>
              <a:gd name="T71" fmla="*/ 79096 h 285"/>
              <a:gd name="T72" fmla="*/ 124619 w 220"/>
              <a:gd name="T73" fmla="*/ 79887 h 285"/>
              <a:gd name="T74" fmla="*/ 119856 w 220"/>
              <a:gd name="T75" fmla="*/ 69605 h 285"/>
              <a:gd name="T76" fmla="*/ 110331 w 220"/>
              <a:gd name="T77" fmla="*/ 73560 h 285"/>
              <a:gd name="T78" fmla="*/ 77788 w 220"/>
              <a:gd name="T79" fmla="*/ 79096 h 285"/>
              <a:gd name="T80" fmla="*/ 55563 w 220"/>
              <a:gd name="T81" fmla="*/ 94125 h 285"/>
              <a:gd name="T82" fmla="*/ 33338 w 220"/>
              <a:gd name="T83" fmla="*/ 64068 h 285"/>
              <a:gd name="T84" fmla="*/ 42863 w 220"/>
              <a:gd name="T85" fmla="*/ 36384 h 285"/>
              <a:gd name="T86" fmla="*/ 81756 w 220"/>
              <a:gd name="T87" fmla="*/ 38757 h 285"/>
              <a:gd name="T88" fmla="*/ 119856 w 220"/>
              <a:gd name="T89" fmla="*/ 40339 h 285"/>
              <a:gd name="T90" fmla="*/ 156369 w 220"/>
              <a:gd name="T91" fmla="*/ 34011 h 285"/>
              <a:gd name="T92" fmla="*/ 174625 w 220"/>
              <a:gd name="T93" fmla="*/ 5537 h 28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0"/>
              <a:gd name="T142" fmla="*/ 0 h 285"/>
              <a:gd name="T143" fmla="*/ 220 w 220"/>
              <a:gd name="T144" fmla="*/ 285 h 28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0" h="285">
                <a:moveTo>
                  <a:pt x="220" y="7"/>
                </a:moveTo>
                <a:lnTo>
                  <a:pt x="209" y="0"/>
                </a:lnTo>
                <a:lnTo>
                  <a:pt x="176" y="33"/>
                </a:lnTo>
                <a:lnTo>
                  <a:pt x="133" y="26"/>
                </a:lnTo>
                <a:lnTo>
                  <a:pt x="90" y="19"/>
                </a:lnTo>
                <a:lnTo>
                  <a:pt x="70" y="18"/>
                </a:lnTo>
                <a:lnTo>
                  <a:pt x="55" y="35"/>
                </a:lnTo>
                <a:lnTo>
                  <a:pt x="49" y="33"/>
                </a:lnTo>
                <a:lnTo>
                  <a:pt x="33" y="65"/>
                </a:lnTo>
                <a:lnTo>
                  <a:pt x="35" y="99"/>
                </a:lnTo>
                <a:lnTo>
                  <a:pt x="30" y="95"/>
                </a:lnTo>
                <a:lnTo>
                  <a:pt x="16" y="131"/>
                </a:lnTo>
                <a:lnTo>
                  <a:pt x="0" y="168"/>
                </a:lnTo>
                <a:lnTo>
                  <a:pt x="3" y="203"/>
                </a:lnTo>
                <a:lnTo>
                  <a:pt x="20" y="206"/>
                </a:lnTo>
                <a:lnTo>
                  <a:pt x="14" y="234"/>
                </a:lnTo>
                <a:lnTo>
                  <a:pt x="13" y="268"/>
                </a:lnTo>
                <a:lnTo>
                  <a:pt x="20" y="285"/>
                </a:lnTo>
                <a:lnTo>
                  <a:pt x="49" y="279"/>
                </a:lnTo>
                <a:lnTo>
                  <a:pt x="49" y="232"/>
                </a:lnTo>
                <a:lnTo>
                  <a:pt x="47" y="185"/>
                </a:lnTo>
                <a:lnTo>
                  <a:pt x="70" y="168"/>
                </a:lnTo>
                <a:lnTo>
                  <a:pt x="72" y="192"/>
                </a:lnTo>
                <a:lnTo>
                  <a:pt x="75" y="209"/>
                </a:lnTo>
                <a:lnTo>
                  <a:pt x="90" y="230"/>
                </a:lnTo>
                <a:lnTo>
                  <a:pt x="94" y="254"/>
                </a:lnTo>
                <a:lnTo>
                  <a:pt x="106" y="248"/>
                </a:lnTo>
                <a:lnTo>
                  <a:pt x="129" y="234"/>
                </a:lnTo>
                <a:lnTo>
                  <a:pt x="137" y="230"/>
                </a:lnTo>
                <a:lnTo>
                  <a:pt x="116" y="197"/>
                </a:lnTo>
                <a:lnTo>
                  <a:pt x="120" y="187"/>
                </a:lnTo>
                <a:lnTo>
                  <a:pt x="104" y="161"/>
                </a:lnTo>
                <a:lnTo>
                  <a:pt x="86" y="135"/>
                </a:lnTo>
                <a:lnTo>
                  <a:pt x="100" y="138"/>
                </a:lnTo>
                <a:lnTo>
                  <a:pt x="124" y="119"/>
                </a:lnTo>
                <a:lnTo>
                  <a:pt x="149" y="100"/>
                </a:lnTo>
                <a:lnTo>
                  <a:pt x="157" y="101"/>
                </a:lnTo>
                <a:lnTo>
                  <a:pt x="151" y="88"/>
                </a:lnTo>
                <a:lnTo>
                  <a:pt x="139" y="93"/>
                </a:lnTo>
                <a:lnTo>
                  <a:pt x="98" y="100"/>
                </a:lnTo>
                <a:lnTo>
                  <a:pt x="70" y="119"/>
                </a:lnTo>
                <a:lnTo>
                  <a:pt x="42" y="81"/>
                </a:lnTo>
                <a:lnTo>
                  <a:pt x="54" y="46"/>
                </a:lnTo>
                <a:lnTo>
                  <a:pt x="103" y="49"/>
                </a:lnTo>
                <a:lnTo>
                  <a:pt x="151" y="51"/>
                </a:lnTo>
                <a:lnTo>
                  <a:pt x="197" y="43"/>
                </a:lnTo>
                <a:lnTo>
                  <a:pt x="220" y="7"/>
                </a:lnTo>
                <a:close/>
              </a:path>
            </a:pathLst>
          </a:custGeom>
          <a:noFill/>
          <a:ln w="3175" cmpd="sng">
            <a:solidFill>
              <a:schemeClr val="bg2"/>
            </a:solidFill>
            <a:prstDash val="solid"/>
            <a:round/>
            <a:headEnd/>
            <a:tailEnd/>
          </a:ln>
        </p:spPr>
        <p:txBody>
          <a:bodyPr/>
          <a:lstStyle/>
          <a:p>
            <a:endParaRPr lang="en-US"/>
          </a:p>
        </p:txBody>
      </p:sp>
      <p:sp>
        <p:nvSpPr>
          <p:cNvPr id="18444" name="Freeform 12"/>
          <p:cNvSpPr>
            <a:spLocks/>
          </p:cNvSpPr>
          <p:nvPr/>
        </p:nvSpPr>
        <p:spPr bwMode="auto">
          <a:xfrm>
            <a:off x="7043738" y="3951288"/>
            <a:ext cx="247650" cy="90487"/>
          </a:xfrm>
          <a:custGeom>
            <a:avLst/>
            <a:gdLst>
              <a:gd name="T0" fmla="*/ 247650 w 313"/>
              <a:gd name="T1" fmla="*/ 90487 h 115"/>
              <a:gd name="T2" fmla="*/ 244485 w 313"/>
              <a:gd name="T3" fmla="*/ 85766 h 115"/>
              <a:gd name="T4" fmla="*/ 246068 w 313"/>
              <a:gd name="T5" fmla="*/ 61374 h 115"/>
              <a:gd name="T6" fmla="*/ 242112 w 313"/>
              <a:gd name="T7" fmla="*/ 58226 h 115"/>
              <a:gd name="T8" fmla="*/ 236573 w 313"/>
              <a:gd name="T9" fmla="*/ 56653 h 115"/>
              <a:gd name="T10" fmla="*/ 231826 w 313"/>
              <a:gd name="T11" fmla="*/ 55079 h 115"/>
              <a:gd name="T12" fmla="*/ 227078 w 313"/>
              <a:gd name="T13" fmla="*/ 56653 h 115"/>
              <a:gd name="T14" fmla="*/ 219166 w 313"/>
              <a:gd name="T15" fmla="*/ 55866 h 115"/>
              <a:gd name="T16" fmla="*/ 215210 w 313"/>
              <a:gd name="T17" fmla="*/ 57440 h 115"/>
              <a:gd name="T18" fmla="*/ 210463 w 313"/>
              <a:gd name="T19" fmla="*/ 58226 h 115"/>
              <a:gd name="T20" fmla="*/ 205716 w 313"/>
              <a:gd name="T21" fmla="*/ 55866 h 115"/>
              <a:gd name="T22" fmla="*/ 197012 w 313"/>
              <a:gd name="T23" fmla="*/ 34621 h 115"/>
              <a:gd name="T24" fmla="*/ 165364 w 313"/>
              <a:gd name="T25" fmla="*/ 26753 h 115"/>
              <a:gd name="T26" fmla="*/ 152704 w 313"/>
              <a:gd name="T27" fmla="*/ 18097 h 115"/>
              <a:gd name="T28" fmla="*/ 141627 w 313"/>
              <a:gd name="T29" fmla="*/ 31474 h 115"/>
              <a:gd name="T30" fmla="*/ 120265 w 313"/>
              <a:gd name="T31" fmla="*/ 31474 h 115"/>
              <a:gd name="T32" fmla="*/ 97319 w 313"/>
              <a:gd name="T33" fmla="*/ 29900 h 115"/>
              <a:gd name="T34" fmla="*/ 83869 w 313"/>
              <a:gd name="T35" fmla="*/ 14950 h 115"/>
              <a:gd name="T36" fmla="*/ 56967 w 313"/>
              <a:gd name="T37" fmla="*/ 5508 h 115"/>
              <a:gd name="T38" fmla="*/ 19780 w 313"/>
              <a:gd name="T39" fmla="*/ 0 h 115"/>
              <a:gd name="T40" fmla="*/ 8703 w 313"/>
              <a:gd name="T41" fmla="*/ 24392 h 115"/>
              <a:gd name="T42" fmla="*/ 0 w 313"/>
              <a:gd name="T43" fmla="*/ 26753 h 115"/>
              <a:gd name="T44" fmla="*/ 28484 w 313"/>
              <a:gd name="T45" fmla="*/ 36195 h 115"/>
              <a:gd name="T46" fmla="*/ 27692 w 313"/>
              <a:gd name="T47" fmla="*/ 42490 h 115"/>
              <a:gd name="T48" fmla="*/ 50638 w 313"/>
              <a:gd name="T49" fmla="*/ 52719 h 115"/>
              <a:gd name="T50" fmla="*/ 83869 w 313"/>
              <a:gd name="T51" fmla="*/ 60587 h 115"/>
              <a:gd name="T52" fmla="*/ 109188 w 313"/>
              <a:gd name="T53" fmla="*/ 62947 h 115"/>
              <a:gd name="T54" fmla="*/ 137671 w 313"/>
              <a:gd name="T55" fmla="*/ 70816 h 115"/>
              <a:gd name="T56" fmla="*/ 170111 w 313"/>
              <a:gd name="T57" fmla="*/ 75537 h 115"/>
              <a:gd name="T58" fmla="*/ 205716 w 313"/>
              <a:gd name="T59" fmla="*/ 77898 h 115"/>
              <a:gd name="T60" fmla="*/ 226287 w 313"/>
              <a:gd name="T61" fmla="*/ 82619 h 115"/>
              <a:gd name="T62" fmla="*/ 247650 w 313"/>
              <a:gd name="T63" fmla="*/ 90487 h 1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13"/>
              <a:gd name="T97" fmla="*/ 0 h 115"/>
              <a:gd name="T98" fmla="*/ 313 w 313"/>
              <a:gd name="T99" fmla="*/ 115 h 1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13" h="115">
                <a:moveTo>
                  <a:pt x="313" y="115"/>
                </a:moveTo>
                <a:lnTo>
                  <a:pt x="309" y="109"/>
                </a:lnTo>
                <a:lnTo>
                  <a:pt x="311" y="78"/>
                </a:lnTo>
                <a:lnTo>
                  <a:pt x="306" y="74"/>
                </a:lnTo>
                <a:lnTo>
                  <a:pt x="299" y="72"/>
                </a:lnTo>
                <a:lnTo>
                  <a:pt x="293" y="70"/>
                </a:lnTo>
                <a:lnTo>
                  <a:pt x="287" y="72"/>
                </a:lnTo>
                <a:lnTo>
                  <a:pt x="277" y="71"/>
                </a:lnTo>
                <a:lnTo>
                  <a:pt x="272" y="73"/>
                </a:lnTo>
                <a:lnTo>
                  <a:pt x="266" y="74"/>
                </a:lnTo>
                <a:lnTo>
                  <a:pt x="260" y="71"/>
                </a:lnTo>
                <a:lnTo>
                  <a:pt x="249" y="44"/>
                </a:lnTo>
                <a:lnTo>
                  <a:pt x="209" y="34"/>
                </a:lnTo>
                <a:lnTo>
                  <a:pt x="193" y="23"/>
                </a:lnTo>
                <a:lnTo>
                  <a:pt x="179" y="40"/>
                </a:lnTo>
                <a:lnTo>
                  <a:pt x="152" y="40"/>
                </a:lnTo>
                <a:lnTo>
                  <a:pt x="123" y="38"/>
                </a:lnTo>
                <a:lnTo>
                  <a:pt x="106" y="19"/>
                </a:lnTo>
                <a:lnTo>
                  <a:pt x="72" y="7"/>
                </a:lnTo>
                <a:lnTo>
                  <a:pt x="25" y="0"/>
                </a:lnTo>
                <a:lnTo>
                  <a:pt x="11" y="31"/>
                </a:lnTo>
                <a:lnTo>
                  <a:pt x="0" y="34"/>
                </a:lnTo>
                <a:lnTo>
                  <a:pt x="36" y="46"/>
                </a:lnTo>
                <a:lnTo>
                  <a:pt x="35" y="54"/>
                </a:lnTo>
                <a:lnTo>
                  <a:pt x="64" y="67"/>
                </a:lnTo>
                <a:lnTo>
                  <a:pt x="106" y="77"/>
                </a:lnTo>
                <a:lnTo>
                  <a:pt x="138" y="80"/>
                </a:lnTo>
                <a:lnTo>
                  <a:pt x="174" y="90"/>
                </a:lnTo>
                <a:lnTo>
                  <a:pt x="215" y="96"/>
                </a:lnTo>
                <a:lnTo>
                  <a:pt x="260" y="99"/>
                </a:lnTo>
                <a:lnTo>
                  <a:pt x="286" y="105"/>
                </a:lnTo>
                <a:lnTo>
                  <a:pt x="313" y="115"/>
                </a:lnTo>
                <a:close/>
              </a:path>
            </a:pathLst>
          </a:custGeom>
          <a:noFill/>
          <a:ln w="3175" cmpd="sng">
            <a:solidFill>
              <a:schemeClr val="bg2"/>
            </a:solidFill>
            <a:prstDash val="solid"/>
            <a:round/>
            <a:headEnd/>
            <a:tailEnd/>
          </a:ln>
        </p:spPr>
        <p:txBody>
          <a:bodyPr/>
          <a:lstStyle/>
          <a:p>
            <a:endParaRPr lang="en-US"/>
          </a:p>
        </p:txBody>
      </p:sp>
      <p:sp>
        <p:nvSpPr>
          <p:cNvPr id="18445" name="Freeform 13"/>
          <p:cNvSpPr>
            <a:spLocks/>
          </p:cNvSpPr>
          <p:nvPr/>
        </p:nvSpPr>
        <p:spPr bwMode="auto">
          <a:xfrm>
            <a:off x="7529513" y="4030663"/>
            <a:ext cx="106362" cy="61912"/>
          </a:xfrm>
          <a:custGeom>
            <a:avLst/>
            <a:gdLst>
              <a:gd name="T0" fmla="*/ 106362 w 135"/>
              <a:gd name="T1" fmla="*/ 1608 h 77"/>
              <a:gd name="T2" fmla="*/ 83514 w 135"/>
              <a:gd name="T3" fmla="*/ 0 h 77"/>
              <a:gd name="T4" fmla="*/ 58302 w 135"/>
              <a:gd name="T5" fmla="*/ 3216 h 77"/>
              <a:gd name="T6" fmla="*/ 40969 w 135"/>
              <a:gd name="T7" fmla="*/ 15277 h 77"/>
              <a:gd name="T8" fmla="*/ 14969 w 135"/>
              <a:gd name="T9" fmla="*/ 29750 h 77"/>
              <a:gd name="T10" fmla="*/ 2364 w 135"/>
              <a:gd name="T11" fmla="*/ 50655 h 77"/>
              <a:gd name="T12" fmla="*/ 0 w 135"/>
              <a:gd name="T13" fmla="*/ 53871 h 77"/>
              <a:gd name="T14" fmla="*/ 4727 w 135"/>
              <a:gd name="T15" fmla="*/ 61912 h 77"/>
              <a:gd name="T16" fmla="*/ 37030 w 135"/>
              <a:gd name="T17" fmla="*/ 41007 h 77"/>
              <a:gd name="T18" fmla="*/ 71696 w 135"/>
              <a:gd name="T19" fmla="*/ 21709 h 77"/>
              <a:gd name="T20" fmla="*/ 106362 w 135"/>
              <a:gd name="T21" fmla="*/ 1608 h 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5"/>
              <a:gd name="T34" fmla="*/ 0 h 77"/>
              <a:gd name="T35" fmla="*/ 135 w 135"/>
              <a:gd name="T36" fmla="*/ 77 h 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5" h="77">
                <a:moveTo>
                  <a:pt x="135" y="2"/>
                </a:moveTo>
                <a:lnTo>
                  <a:pt x="106" y="0"/>
                </a:lnTo>
                <a:lnTo>
                  <a:pt x="74" y="4"/>
                </a:lnTo>
                <a:lnTo>
                  <a:pt x="52" y="19"/>
                </a:lnTo>
                <a:lnTo>
                  <a:pt x="19" y="37"/>
                </a:lnTo>
                <a:lnTo>
                  <a:pt x="3" y="63"/>
                </a:lnTo>
                <a:lnTo>
                  <a:pt x="0" y="67"/>
                </a:lnTo>
                <a:lnTo>
                  <a:pt x="6" y="77"/>
                </a:lnTo>
                <a:lnTo>
                  <a:pt x="47" y="51"/>
                </a:lnTo>
                <a:lnTo>
                  <a:pt x="91" y="27"/>
                </a:lnTo>
                <a:lnTo>
                  <a:pt x="135" y="2"/>
                </a:lnTo>
                <a:close/>
              </a:path>
            </a:pathLst>
          </a:custGeom>
          <a:noFill/>
          <a:ln w="3175" cmpd="sng">
            <a:solidFill>
              <a:schemeClr val="bg2"/>
            </a:solidFill>
            <a:prstDash val="solid"/>
            <a:round/>
            <a:headEnd/>
            <a:tailEnd/>
          </a:ln>
        </p:spPr>
        <p:txBody>
          <a:bodyPr/>
          <a:lstStyle/>
          <a:p>
            <a:endParaRPr lang="en-US"/>
          </a:p>
        </p:txBody>
      </p:sp>
      <p:sp>
        <p:nvSpPr>
          <p:cNvPr id="18446" name="Freeform 14"/>
          <p:cNvSpPr>
            <a:spLocks/>
          </p:cNvSpPr>
          <p:nvPr/>
        </p:nvSpPr>
        <p:spPr bwMode="auto">
          <a:xfrm>
            <a:off x="7648575" y="3705225"/>
            <a:ext cx="42863" cy="93663"/>
          </a:xfrm>
          <a:custGeom>
            <a:avLst/>
            <a:gdLst>
              <a:gd name="T0" fmla="*/ 42863 w 56"/>
              <a:gd name="T1" fmla="*/ 59532 h 118"/>
              <a:gd name="T2" fmla="*/ 26024 w 56"/>
              <a:gd name="T3" fmla="*/ 38100 h 118"/>
              <a:gd name="T4" fmla="*/ 38271 w 56"/>
              <a:gd name="T5" fmla="*/ 24606 h 118"/>
              <a:gd name="T6" fmla="*/ 29851 w 56"/>
              <a:gd name="T7" fmla="*/ 18256 h 118"/>
              <a:gd name="T8" fmla="*/ 22197 w 56"/>
              <a:gd name="T9" fmla="*/ 26988 h 118"/>
              <a:gd name="T10" fmla="*/ 13777 w 56"/>
              <a:gd name="T11" fmla="*/ 42069 h 118"/>
              <a:gd name="T12" fmla="*/ 13012 w 56"/>
              <a:gd name="T13" fmla="*/ 32544 h 118"/>
              <a:gd name="T14" fmla="*/ 18370 w 56"/>
              <a:gd name="T15" fmla="*/ 12700 h 118"/>
              <a:gd name="T16" fmla="*/ 18370 w 56"/>
              <a:gd name="T17" fmla="*/ 0 h 118"/>
              <a:gd name="T18" fmla="*/ 5358 w 56"/>
              <a:gd name="T19" fmla="*/ 22225 h 118"/>
              <a:gd name="T20" fmla="*/ 0 w 56"/>
              <a:gd name="T21" fmla="*/ 42069 h 118"/>
              <a:gd name="T22" fmla="*/ 10716 w 56"/>
              <a:gd name="T23" fmla="*/ 67469 h 118"/>
              <a:gd name="T24" fmla="*/ 27555 w 56"/>
              <a:gd name="T25" fmla="*/ 93663 h 118"/>
              <a:gd name="T26" fmla="*/ 16074 w 56"/>
              <a:gd name="T27" fmla="*/ 57150 h 118"/>
              <a:gd name="T28" fmla="*/ 42863 w 56"/>
              <a:gd name="T29" fmla="*/ 59532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118"/>
              <a:gd name="T47" fmla="*/ 56 w 56"/>
              <a:gd name="T48" fmla="*/ 118 h 1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118">
                <a:moveTo>
                  <a:pt x="56" y="75"/>
                </a:moveTo>
                <a:lnTo>
                  <a:pt x="34" y="48"/>
                </a:lnTo>
                <a:lnTo>
                  <a:pt x="50" y="31"/>
                </a:lnTo>
                <a:lnTo>
                  <a:pt x="39" y="23"/>
                </a:lnTo>
                <a:lnTo>
                  <a:pt x="29" y="34"/>
                </a:lnTo>
                <a:lnTo>
                  <a:pt x="18" y="53"/>
                </a:lnTo>
                <a:lnTo>
                  <a:pt x="17" y="41"/>
                </a:lnTo>
                <a:lnTo>
                  <a:pt x="24" y="16"/>
                </a:lnTo>
                <a:lnTo>
                  <a:pt x="24" y="0"/>
                </a:lnTo>
                <a:lnTo>
                  <a:pt x="7" y="28"/>
                </a:lnTo>
                <a:lnTo>
                  <a:pt x="0" y="53"/>
                </a:lnTo>
                <a:lnTo>
                  <a:pt x="14" y="85"/>
                </a:lnTo>
                <a:lnTo>
                  <a:pt x="36" y="118"/>
                </a:lnTo>
                <a:lnTo>
                  <a:pt x="21" y="72"/>
                </a:lnTo>
                <a:lnTo>
                  <a:pt x="56" y="75"/>
                </a:lnTo>
                <a:close/>
              </a:path>
            </a:pathLst>
          </a:custGeom>
          <a:noFill/>
          <a:ln w="3175" cmpd="sng">
            <a:solidFill>
              <a:schemeClr val="bg2"/>
            </a:solidFill>
            <a:prstDash val="solid"/>
            <a:round/>
            <a:headEnd/>
            <a:tailEnd/>
          </a:ln>
        </p:spPr>
        <p:txBody>
          <a:bodyPr/>
          <a:lstStyle/>
          <a:p>
            <a:endParaRPr lang="en-US"/>
          </a:p>
        </p:txBody>
      </p:sp>
      <p:sp>
        <p:nvSpPr>
          <p:cNvPr id="18447" name="Freeform 15"/>
          <p:cNvSpPr>
            <a:spLocks/>
          </p:cNvSpPr>
          <p:nvPr/>
        </p:nvSpPr>
        <p:spPr bwMode="auto">
          <a:xfrm>
            <a:off x="7662863" y="3859213"/>
            <a:ext cx="79375" cy="30162"/>
          </a:xfrm>
          <a:custGeom>
            <a:avLst/>
            <a:gdLst>
              <a:gd name="T0" fmla="*/ 79375 w 101"/>
              <a:gd name="T1" fmla="*/ 23202 h 39"/>
              <a:gd name="T2" fmla="*/ 74660 w 101"/>
              <a:gd name="T3" fmla="*/ 30162 h 39"/>
              <a:gd name="T4" fmla="*/ 41652 w 101"/>
              <a:gd name="T5" fmla="*/ 14694 h 39"/>
              <a:gd name="T6" fmla="*/ 15718 w 101"/>
              <a:gd name="T7" fmla="*/ 20108 h 39"/>
              <a:gd name="T8" fmla="*/ 5501 w 101"/>
              <a:gd name="T9" fmla="*/ 30162 h 39"/>
              <a:gd name="T10" fmla="*/ 0 w 101"/>
              <a:gd name="T11" fmla="*/ 17014 h 39"/>
              <a:gd name="T12" fmla="*/ 1572 w 101"/>
              <a:gd name="T13" fmla="*/ 6960 h 39"/>
              <a:gd name="T14" fmla="*/ 18075 w 101"/>
              <a:gd name="T15" fmla="*/ 0 h 39"/>
              <a:gd name="T16" fmla="*/ 41652 w 101"/>
              <a:gd name="T17" fmla="*/ 2320 h 39"/>
              <a:gd name="T18" fmla="*/ 66015 w 101"/>
              <a:gd name="T19" fmla="*/ 4640 h 39"/>
              <a:gd name="T20" fmla="*/ 79375 w 101"/>
              <a:gd name="T21" fmla="*/ 23202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1"/>
              <a:gd name="T34" fmla="*/ 0 h 39"/>
              <a:gd name="T35" fmla="*/ 101 w 101"/>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1" h="39">
                <a:moveTo>
                  <a:pt x="101" y="30"/>
                </a:moveTo>
                <a:lnTo>
                  <a:pt x="95" y="39"/>
                </a:lnTo>
                <a:lnTo>
                  <a:pt x="53" y="19"/>
                </a:lnTo>
                <a:lnTo>
                  <a:pt x="20" y="26"/>
                </a:lnTo>
                <a:lnTo>
                  <a:pt x="7" y="39"/>
                </a:lnTo>
                <a:lnTo>
                  <a:pt x="0" y="22"/>
                </a:lnTo>
                <a:lnTo>
                  <a:pt x="2" y="9"/>
                </a:lnTo>
                <a:lnTo>
                  <a:pt x="23" y="0"/>
                </a:lnTo>
                <a:lnTo>
                  <a:pt x="53" y="3"/>
                </a:lnTo>
                <a:lnTo>
                  <a:pt x="84" y="6"/>
                </a:lnTo>
                <a:lnTo>
                  <a:pt x="101" y="30"/>
                </a:lnTo>
                <a:close/>
              </a:path>
            </a:pathLst>
          </a:custGeom>
          <a:noFill/>
          <a:ln w="3175" cmpd="sng">
            <a:solidFill>
              <a:schemeClr val="bg2"/>
            </a:solidFill>
            <a:prstDash val="solid"/>
            <a:round/>
            <a:headEnd/>
            <a:tailEnd/>
          </a:ln>
        </p:spPr>
        <p:txBody>
          <a:bodyPr/>
          <a:lstStyle/>
          <a:p>
            <a:endParaRPr lang="en-US"/>
          </a:p>
        </p:txBody>
      </p:sp>
      <p:sp>
        <p:nvSpPr>
          <p:cNvPr id="18448" name="Freeform 16"/>
          <p:cNvSpPr>
            <a:spLocks/>
          </p:cNvSpPr>
          <p:nvPr/>
        </p:nvSpPr>
        <p:spPr bwMode="auto">
          <a:xfrm>
            <a:off x="7432675" y="4025900"/>
            <a:ext cx="88900" cy="20638"/>
          </a:xfrm>
          <a:custGeom>
            <a:avLst/>
            <a:gdLst>
              <a:gd name="T0" fmla="*/ 88900 w 111"/>
              <a:gd name="T1" fmla="*/ 3175 h 26"/>
              <a:gd name="T2" fmla="*/ 88099 w 111"/>
              <a:gd name="T3" fmla="*/ 1588 h 26"/>
              <a:gd name="T4" fmla="*/ 82493 w 111"/>
              <a:gd name="T5" fmla="*/ 0 h 26"/>
              <a:gd name="T6" fmla="*/ 73683 w 111"/>
              <a:gd name="T7" fmla="*/ 8731 h 26"/>
              <a:gd name="T8" fmla="*/ 58466 w 111"/>
              <a:gd name="T9" fmla="*/ 7938 h 26"/>
              <a:gd name="T10" fmla="*/ 36041 w 111"/>
              <a:gd name="T11" fmla="*/ 4763 h 26"/>
              <a:gd name="T12" fmla="*/ 14416 w 111"/>
              <a:gd name="T13" fmla="*/ 1588 h 26"/>
              <a:gd name="T14" fmla="*/ 0 w 111"/>
              <a:gd name="T15" fmla="*/ 14288 h 26"/>
              <a:gd name="T16" fmla="*/ 11213 w 111"/>
              <a:gd name="T17" fmla="*/ 19050 h 26"/>
              <a:gd name="T18" fmla="*/ 37642 w 111"/>
              <a:gd name="T19" fmla="*/ 18257 h 26"/>
              <a:gd name="T20" fmla="*/ 51258 w 111"/>
              <a:gd name="T21" fmla="*/ 20638 h 26"/>
              <a:gd name="T22" fmla="*/ 66475 w 111"/>
              <a:gd name="T23" fmla="*/ 16669 h 26"/>
              <a:gd name="T24" fmla="*/ 88900 w 111"/>
              <a:gd name="T25" fmla="*/ 3175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26"/>
              <a:gd name="T41" fmla="*/ 111 w 111"/>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26">
                <a:moveTo>
                  <a:pt x="111" y="4"/>
                </a:moveTo>
                <a:lnTo>
                  <a:pt x="110" y="2"/>
                </a:lnTo>
                <a:lnTo>
                  <a:pt x="103" y="0"/>
                </a:lnTo>
                <a:lnTo>
                  <a:pt x="92" y="11"/>
                </a:lnTo>
                <a:lnTo>
                  <a:pt x="73" y="10"/>
                </a:lnTo>
                <a:lnTo>
                  <a:pt x="45" y="6"/>
                </a:lnTo>
                <a:lnTo>
                  <a:pt x="18" y="2"/>
                </a:lnTo>
                <a:lnTo>
                  <a:pt x="0" y="18"/>
                </a:lnTo>
                <a:lnTo>
                  <a:pt x="14" y="24"/>
                </a:lnTo>
                <a:lnTo>
                  <a:pt x="47" y="23"/>
                </a:lnTo>
                <a:lnTo>
                  <a:pt x="64" y="26"/>
                </a:lnTo>
                <a:lnTo>
                  <a:pt x="83" y="21"/>
                </a:lnTo>
                <a:lnTo>
                  <a:pt x="111" y="4"/>
                </a:lnTo>
                <a:close/>
              </a:path>
            </a:pathLst>
          </a:custGeom>
          <a:noFill/>
          <a:ln w="3175" cmpd="sng">
            <a:solidFill>
              <a:schemeClr val="bg2"/>
            </a:solidFill>
            <a:prstDash val="solid"/>
            <a:round/>
            <a:headEnd/>
            <a:tailEnd/>
          </a:ln>
        </p:spPr>
        <p:txBody>
          <a:bodyPr/>
          <a:lstStyle/>
          <a:p>
            <a:endParaRPr lang="en-US"/>
          </a:p>
        </p:txBody>
      </p:sp>
      <p:sp>
        <p:nvSpPr>
          <p:cNvPr id="18449" name="Freeform 17"/>
          <p:cNvSpPr>
            <a:spLocks/>
          </p:cNvSpPr>
          <p:nvPr/>
        </p:nvSpPr>
        <p:spPr bwMode="auto">
          <a:xfrm>
            <a:off x="7038975" y="3817938"/>
            <a:ext cx="50800" cy="49212"/>
          </a:xfrm>
          <a:custGeom>
            <a:avLst/>
            <a:gdLst>
              <a:gd name="T0" fmla="*/ 50800 w 63"/>
              <a:gd name="T1" fmla="*/ 33628 h 60"/>
              <a:gd name="T2" fmla="*/ 48381 w 63"/>
              <a:gd name="T3" fmla="*/ 49212 h 60"/>
              <a:gd name="T4" fmla="*/ 39511 w 63"/>
              <a:gd name="T5" fmla="*/ 49212 h 60"/>
              <a:gd name="T6" fmla="*/ 24997 w 63"/>
              <a:gd name="T7" fmla="*/ 33628 h 60"/>
              <a:gd name="T8" fmla="*/ 14514 w 63"/>
              <a:gd name="T9" fmla="*/ 20505 h 60"/>
              <a:gd name="T10" fmla="*/ 0 w 63"/>
              <a:gd name="T11" fmla="*/ 16404 h 60"/>
              <a:gd name="T12" fmla="*/ 18546 w 63"/>
              <a:gd name="T13" fmla="*/ 3281 h 60"/>
              <a:gd name="T14" fmla="*/ 24190 w 63"/>
              <a:gd name="T15" fmla="*/ 0 h 60"/>
              <a:gd name="T16" fmla="*/ 33867 w 63"/>
              <a:gd name="T17" fmla="*/ 10663 h 60"/>
              <a:gd name="T18" fmla="*/ 33060 w 63"/>
              <a:gd name="T19" fmla="*/ 18044 h 60"/>
              <a:gd name="T20" fmla="*/ 34673 w 63"/>
              <a:gd name="T21" fmla="*/ 26246 h 60"/>
              <a:gd name="T22" fmla="*/ 50800 w 63"/>
              <a:gd name="T23" fmla="*/ 33628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3"/>
              <a:gd name="T37" fmla="*/ 0 h 60"/>
              <a:gd name="T38" fmla="*/ 63 w 63"/>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3" h="60">
                <a:moveTo>
                  <a:pt x="63" y="41"/>
                </a:moveTo>
                <a:lnTo>
                  <a:pt x="60" y="60"/>
                </a:lnTo>
                <a:lnTo>
                  <a:pt x="49" y="60"/>
                </a:lnTo>
                <a:lnTo>
                  <a:pt x="31" y="41"/>
                </a:lnTo>
                <a:lnTo>
                  <a:pt x="18" y="25"/>
                </a:lnTo>
                <a:lnTo>
                  <a:pt x="0" y="20"/>
                </a:lnTo>
                <a:lnTo>
                  <a:pt x="23" y="4"/>
                </a:lnTo>
                <a:lnTo>
                  <a:pt x="30" y="0"/>
                </a:lnTo>
                <a:lnTo>
                  <a:pt x="42" y="13"/>
                </a:lnTo>
                <a:lnTo>
                  <a:pt x="41" y="22"/>
                </a:lnTo>
                <a:lnTo>
                  <a:pt x="43" y="32"/>
                </a:lnTo>
                <a:lnTo>
                  <a:pt x="63" y="41"/>
                </a:lnTo>
                <a:close/>
              </a:path>
            </a:pathLst>
          </a:custGeom>
          <a:noFill/>
          <a:ln w="3175" cmpd="sng">
            <a:solidFill>
              <a:schemeClr val="bg2"/>
            </a:solidFill>
            <a:prstDash val="solid"/>
            <a:round/>
            <a:headEnd/>
            <a:tailEnd/>
          </a:ln>
        </p:spPr>
        <p:txBody>
          <a:bodyPr/>
          <a:lstStyle/>
          <a:p>
            <a:endParaRPr lang="en-US"/>
          </a:p>
        </p:txBody>
      </p:sp>
      <p:sp>
        <p:nvSpPr>
          <p:cNvPr id="18450" name="Freeform 18"/>
          <p:cNvSpPr>
            <a:spLocks/>
          </p:cNvSpPr>
          <p:nvPr/>
        </p:nvSpPr>
        <p:spPr bwMode="auto">
          <a:xfrm>
            <a:off x="7348538" y="4021138"/>
            <a:ext cx="68262" cy="28575"/>
          </a:xfrm>
          <a:custGeom>
            <a:avLst/>
            <a:gdLst>
              <a:gd name="T0" fmla="*/ 68262 w 86"/>
              <a:gd name="T1" fmla="*/ 16329 h 35"/>
              <a:gd name="T2" fmla="*/ 61912 w 86"/>
              <a:gd name="T3" fmla="*/ 8164 h 35"/>
              <a:gd name="T4" fmla="*/ 53975 w 86"/>
              <a:gd name="T5" fmla="*/ 10614 h 35"/>
              <a:gd name="T6" fmla="*/ 30162 w 86"/>
              <a:gd name="T7" fmla="*/ 0 h 35"/>
              <a:gd name="T8" fmla="*/ 42862 w 86"/>
              <a:gd name="T9" fmla="*/ 15512 h 35"/>
              <a:gd name="T10" fmla="*/ 19050 w 86"/>
              <a:gd name="T11" fmla="*/ 11430 h 35"/>
              <a:gd name="T12" fmla="*/ 7144 w 86"/>
              <a:gd name="T13" fmla="*/ 12246 h 35"/>
              <a:gd name="T14" fmla="*/ 0 w 86"/>
              <a:gd name="T15" fmla="*/ 28575 h 35"/>
              <a:gd name="T16" fmla="*/ 23812 w 86"/>
              <a:gd name="T17" fmla="*/ 23676 h 35"/>
              <a:gd name="T18" fmla="*/ 46037 w 86"/>
              <a:gd name="T19" fmla="*/ 18778 h 35"/>
              <a:gd name="T20" fmla="*/ 55562 w 86"/>
              <a:gd name="T21" fmla="*/ 22044 h 35"/>
              <a:gd name="T22" fmla="*/ 54768 w 86"/>
              <a:gd name="T23" fmla="*/ 21227 h 35"/>
              <a:gd name="T24" fmla="*/ 68262 w 86"/>
              <a:gd name="T25" fmla="*/ 16329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6"/>
              <a:gd name="T40" fmla="*/ 0 h 35"/>
              <a:gd name="T41" fmla="*/ 86 w 86"/>
              <a:gd name="T42" fmla="*/ 35 h 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6" h="35">
                <a:moveTo>
                  <a:pt x="86" y="20"/>
                </a:moveTo>
                <a:lnTo>
                  <a:pt x="78" y="10"/>
                </a:lnTo>
                <a:lnTo>
                  <a:pt x="68" y="13"/>
                </a:lnTo>
                <a:lnTo>
                  <a:pt x="38" y="0"/>
                </a:lnTo>
                <a:lnTo>
                  <a:pt x="54" y="19"/>
                </a:lnTo>
                <a:lnTo>
                  <a:pt x="24" y="14"/>
                </a:lnTo>
                <a:lnTo>
                  <a:pt x="9" y="15"/>
                </a:lnTo>
                <a:lnTo>
                  <a:pt x="0" y="35"/>
                </a:lnTo>
                <a:lnTo>
                  <a:pt x="30" y="29"/>
                </a:lnTo>
                <a:lnTo>
                  <a:pt x="58" y="23"/>
                </a:lnTo>
                <a:lnTo>
                  <a:pt x="70" y="27"/>
                </a:lnTo>
                <a:lnTo>
                  <a:pt x="69" y="26"/>
                </a:lnTo>
                <a:lnTo>
                  <a:pt x="86" y="20"/>
                </a:lnTo>
                <a:close/>
              </a:path>
            </a:pathLst>
          </a:custGeom>
          <a:noFill/>
          <a:ln w="3175" cmpd="sng">
            <a:solidFill>
              <a:schemeClr val="bg2"/>
            </a:solidFill>
            <a:prstDash val="solid"/>
            <a:round/>
            <a:headEnd/>
            <a:tailEnd/>
          </a:ln>
        </p:spPr>
        <p:txBody>
          <a:bodyPr/>
          <a:lstStyle/>
          <a:p>
            <a:endParaRPr lang="en-US"/>
          </a:p>
        </p:txBody>
      </p:sp>
      <p:sp>
        <p:nvSpPr>
          <p:cNvPr id="18451" name="Freeform 19"/>
          <p:cNvSpPr>
            <a:spLocks/>
          </p:cNvSpPr>
          <p:nvPr/>
        </p:nvSpPr>
        <p:spPr bwMode="auto">
          <a:xfrm>
            <a:off x="7410450" y="4062413"/>
            <a:ext cx="46038" cy="25400"/>
          </a:xfrm>
          <a:custGeom>
            <a:avLst/>
            <a:gdLst>
              <a:gd name="T0" fmla="*/ 46038 w 60"/>
              <a:gd name="T1" fmla="*/ 20637 h 32"/>
              <a:gd name="T2" fmla="*/ 28390 w 60"/>
              <a:gd name="T3" fmla="*/ 25400 h 32"/>
              <a:gd name="T4" fmla="*/ 6906 w 60"/>
              <a:gd name="T5" fmla="*/ 10319 h 32"/>
              <a:gd name="T6" fmla="*/ 0 w 60"/>
              <a:gd name="T7" fmla="*/ 0 h 32"/>
              <a:gd name="T8" fmla="*/ 27623 w 60"/>
              <a:gd name="T9" fmla="*/ 794 h 32"/>
              <a:gd name="T10" fmla="*/ 46038 w 60"/>
              <a:gd name="T11" fmla="*/ 20637 h 32"/>
              <a:gd name="T12" fmla="*/ 0 60000 65536"/>
              <a:gd name="T13" fmla="*/ 0 60000 65536"/>
              <a:gd name="T14" fmla="*/ 0 60000 65536"/>
              <a:gd name="T15" fmla="*/ 0 60000 65536"/>
              <a:gd name="T16" fmla="*/ 0 60000 65536"/>
              <a:gd name="T17" fmla="*/ 0 60000 65536"/>
              <a:gd name="T18" fmla="*/ 0 w 60"/>
              <a:gd name="T19" fmla="*/ 0 h 32"/>
              <a:gd name="T20" fmla="*/ 60 w 6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60" h="32">
                <a:moveTo>
                  <a:pt x="60" y="26"/>
                </a:moveTo>
                <a:lnTo>
                  <a:pt x="37" y="32"/>
                </a:lnTo>
                <a:lnTo>
                  <a:pt x="9" y="13"/>
                </a:lnTo>
                <a:lnTo>
                  <a:pt x="0" y="0"/>
                </a:lnTo>
                <a:lnTo>
                  <a:pt x="36" y="1"/>
                </a:lnTo>
                <a:lnTo>
                  <a:pt x="60" y="26"/>
                </a:lnTo>
                <a:close/>
              </a:path>
            </a:pathLst>
          </a:custGeom>
          <a:noFill/>
          <a:ln w="3175" cmpd="sng">
            <a:solidFill>
              <a:schemeClr val="bg2"/>
            </a:solidFill>
            <a:prstDash val="solid"/>
            <a:round/>
            <a:headEnd/>
            <a:tailEnd/>
          </a:ln>
        </p:spPr>
        <p:txBody>
          <a:bodyPr/>
          <a:lstStyle/>
          <a:p>
            <a:endParaRPr lang="en-US"/>
          </a:p>
        </p:txBody>
      </p:sp>
      <p:sp>
        <p:nvSpPr>
          <p:cNvPr id="18452" name="Freeform 20"/>
          <p:cNvSpPr>
            <a:spLocks/>
          </p:cNvSpPr>
          <p:nvPr/>
        </p:nvSpPr>
        <p:spPr bwMode="auto">
          <a:xfrm>
            <a:off x="7610475" y="3867150"/>
            <a:ext cx="34925" cy="22225"/>
          </a:xfrm>
          <a:custGeom>
            <a:avLst/>
            <a:gdLst>
              <a:gd name="T0" fmla="*/ 34925 w 43"/>
              <a:gd name="T1" fmla="*/ 9197 h 29"/>
              <a:gd name="T2" fmla="*/ 21117 w 43"/>
              <a:gd name="T3" fmla="*/ 22225 h 29"/>
              <a:gd name="T4" fmla="*/ 0 w 43"/>
              <a:gd name="T5" fmla="*/ 8430 h 29"/>
              <a:gd name="T6" fmla="*/ 10559 w 43"/>
              <a:gd name="T7" fmla="*/ 0 h 29"/>
              <a:gd name="T8" fmla="*/ 34925 w 43"/>
              <a:gd name="T9" fmla="*/ 9197 h 29"/>
              <a:gd name="T10" fmla="*/ 0 60000 65536"/>
              <a:gd name="T11" fmla="*/ 0 60000 65536"/>
              <a:gd name="T12" fmla="*/ 0 60000 65536"/>
              <a:gd name="T13" fmla="*/ 0 60000 65536"/>
              <a:gd name="T14" fmla="*/ 0 60000 65536"/>
              <a:gd name="T15" fmla="*/ 0 w 43"/>
              <a:gd name="T16" fmla="*/ 0 h 29"/>
              <a:gd name="T17" fmla="*/ 43 w 43"/>
              <a:gd name="T18" fmla="*/ 29 h 29"/>
            </a:gdLst>
            <a:ahLst/>
            <a:cxnLst>
              <a:cxn ang="T10">
                <a:pos x="T0" y="T1"/>
              </a:cxn>
              <a:cxn ang="T11">
                <a:pos x="T2" y="T3"/>
              </a:cxn>
              <a:cxn ang="T12">
                <a:pos x="T4" y="T5"/>
              </a:cxn>
              <a:cxn ang="T13">
                <a:pos x="T6" y="T7"/>
              </a:cxn>
              <a:cxn ang="T14">
                <a:pos x="T8" y="T9"/>
              </a:cxn>
            </a:cxnLst>
            <a:rect l="T15" t="T16" r="T17" b="T18"/>
            <a:pathLst>
              <a:path w="43" h="29">
                <a:moveTo>
                  <a:pt x="43" y="12"/>
                </a:moveTo>
                <a:lnTo>
                  <a:pt x="26" y="29"/>
                </a:lnTo>
                <a:lnTo>
                  <a:pt x="0" y="11"/>
                </a:lnTo>
                <a:lnTo>
                  <a:pt x="13" y="0"/>
                </a:lnTo>
                <a:lnTo>
                  <a:pt x="43" y="12"/>
                </a:lnTo>
                <a:close/>
              </a:path>
            </a:pathLst>
          </a:custGeom>
          <a:noFill/>
          <a:ln w="3175" cmpd="sng">
            <a:solidFill>
              <a:schemeClr val="bg2"/>
            </a:solidFill>
            <a:prstDash val="solid"/>
            <a:round/>
            <a:headEnd/>
            <a:tailEnd/>
          </a:ln>
        </p:spPr>
        <p:txBody>
          <a:bodyPr/>
          <a:lstStyle/>
          <a:p>
            <a:endParaRPr lang="en-US"/>
          </a:p>
        </p:txBody>
      </p:sp>
      <p:sp>
        <p:nvSpPr>
          <p:cNvPr id="18453" name="Freeform 21"/>
          <p:cNvSpPr>
            <a:spLocks/>
          </p:cNvSpPr>
          <p:nvPr/>
        </p:nvSpPr>
        <p:spPr bwMode="auto">
          <a:xfrm>
            <a:off x="7289800" y="4019550"/>
            <a:ext cx="33338" cy="20638"/>
          </a:xfrm>
          <a:custGeom>
            <a:avLst/>
            <a:gdLst>
              <a:gd name="T0" fmla="*/ 33338 w 40"/>
              <a:gd name="T1" fmla="*/ 11557 h 25"/>
              <a:gd name="T2" fmla="*/ 28337 w 40"/>
              <a:gd name="T3" fmla="*/ 5779 h 25"/>
              <a:gd name="T4" fmla="*/ 15002 w 40"/>
              <a:gd name="T5" fmla="*/ 0 h 25"/>
              <a:gd name="T6" fmla="*/ 8335 w 40"/>
              <a:gd name="T7" fmla="*/ 8255 h 25"/>
              <a:gd name="T8" fmla="*/ 0 w 40"/>
              <a:gd name="T9" fmla="*/ 9081 h 25"/>
              <a:gd name="T10" fmla="*/ 833 w 40"/>
              <a:gd name="T11" fmla="*/ 11557 h 25"/>
              <a:gd name="T12" fmla="*/ 16669 w 40"/>
              <a:gd name="T13" fmla="*/ 20638 h 25"/>
              <a:gd name="T14" fmla="*/ 33338 w 40"/>
              <a:gd name="T15" fmla="*/ 11557 h 25"/>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25"/>
              <a:gd name="T26" fmla="*/ 40 w 40"/>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25">
                <a:moveTo>
                  <a:pt x="40" y="14"/>
                </a:moveTo>
                <a:lnTo>
                  <a:pt x="34" y="7"/>
                </a:lnTo>
                <a:lnTo>
                  <a:pt x="18" y="0"/>
                </a:lnTo>
                <a:lnTo>
                  <a:pt x="10" y="10"/>
                </a:lnTo>
                <a:lnTo>
                  <a:pt x="0" y="11"/>
                </a:lnTo>
                <a:lnTo>
                  <a:pt x="1" y="14"/>
                </a:lnTo>
                <a:lnTo>
                  <a:pt x="20" y="25"/>
                </a:lnTo>
                <a:lnTo>
                  <a:pt x="40" y="14"/>
                </a:lnTo>
                <a:close/>
              </a:path>
            </a:pathLst>
          </a:custGeom>
          <a:noFill/>
          <a:ln w="3175" cmpd="sng">
            <a:solidFill>
              <a:schemeClr val="bg2"/>
            </a:solidFill>
            <a:prstDash val="solid"/>
            <a:round/>
            <a:headEnd/>
            <a:tailEnd/>
          </a:ln>
        </p:spPr>
        <p:txBody>
          <a:bodyPr/>
          <a:lstStyle/>
          <a:p>
            <a:endParaRPr lang="en-US"/>
          </a:p>
        </p:txBody>
      </p:sp>
      <p:sp>
        <p:nvSpPr>
          <p:cNvPr id="18454" name="Freeform 22"/>
          <p:cNvSpPr>
            <a:spLocks/>
          </p:cNvSpPr>
          <p:nvPr/>
        </p:nvSpPr>
        <p:spPr bwMode="auto">
          <a:xfrm>
            <a:off x="7242175" y="3983038"/>
            <a:ext cx="39688" cy="11112"/>
          </a:xfrm>
          <a:custGeom>
            <a:avLst/>
            <a:gdLst>
              <a:gd name="T0" fmla="*/ 39688 w 50"/>
              <a:gd name="T1" fmla="*/ 3969 h 14"/>
              <a:gd name="T2" fmla="*/ 34925 w 50"/>
              <a:gd name="T3" fmla="*/ 6350 h 14"/>
              <a:gd name="T4" fmla="*/ 33338 w 50"/>
              <a:gd name="T5" fmla="*/ 10318 h 14"/>
              <a:gd name="T6" fmla="*/ 20638 w 50"/>
              <a:gd name="T7" fmla="*/ 11112 h 14"/>
              <a:gd name="T8" fmla="*/ 12700 w 50"/>
              <a:gd name="T9" fmla="*/ 9525 h 14"/>
              <a:gd name="T10" fmla="*/ 0 w 50"/>
              <a:gd name="T11" fmla="*/ 6350 h 14"/>
              <a:gd name="T12" fmla="*/ 5556 w 50"/>
              <a:gd name="T13" fmla="*/ 0 h 14"/>
              <a:gd name="T14" fmla="*/ 30163 w 50"/>
              <a:gd name="T15" fmla="*/ 0 h 14"/>
              <a:gd name="T16" fmla="*/ 34132 w 50"/>
              <a:gd name="T17" fmla="*/ 3175 h 14"/>
              <a:gd name="T18" fmla="*/ 39688 w 50"/>
              <a:gd name="T19" fmla="*/ 3969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14"/>
              <a:gd name="T32" fmla="*/ 50 w 5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14">
                <a:moveTo>
                  <a:pt x="50" y="5"/>
                </a:moveTo>
                <a:lnTo>
                  <a:pt x="44" y="8"/>
                </a:lnTo>
                <a:lnTo>
                  <a:pt x="42" y="13"/>
                </a:lnTo>
                <a:lnTo>
                  <a:pt x="26" y="14"/>
                </a:lnTo>
                <a:lnTo>
                  <a:pt x="16" y="12"/>
                </a:lnTo>
                <a:lnTo>
                  <a:pt x="0" y="8"/>
                </a:lnTo>
                <a:lnTo>
                  <a:pt x="7" y="0"/>
                </a:lnTo>
                <a:lnTo>
                  <a:pt x="38" y="0"/>
                </a:lnTo>
                <a:lnTo>
                  <a:pt x="43" y="4"/>
                </a:lnTo>
                <a:lnTo>
                  <a:pt x="50" y="5"/>
                </a:lnTo>
                <a:close/>
              </a:path>
            </a:pathLst>
          </a:custGeom>
          <a:noFill/>
          <a:ln w="3175" cmpd="sng">
            <a:solidFill>
              <a:schemeClr val="bg2"/>
            </a:solidFill>
            <a:prstDash val="solid"/>
            <a:round/>
            <a:headEnd/>
            <a:tailEnd/>
          </a:ln>
        </p:spPr>
        <p:txBody>
          <a:bodyPr/>
          <a:lstStyle/>
          <a:p>
            <a:endParaRPr lang="en-US"/>
          </a:p>
        </p:txBody>
      </p:sp>
      <p:sp>
        <p:nvSpPr>
          <p:cNvPr id="18455" name="Freeform 23"/>
          <p:cNvSpPr>
            <a:spLocks/>
          </p:cNvSpPr>
          <p:nvPr/>
        </p:nvSpPr>
        <p:spPr bwMode="auto">
          <a:xfrm>
            <a:off x="6824663" y="3725863"/>
            <a:ext cx="23812" cy="28575"/>
          </a:xfrm>
          <a:custGeom>
            <a:avLst/>
            <a:gdLst>
              <a:gd name="T0" fmla="*/ 23812 w 30"/>
              <a:gd name="T1" fmla="*/ 15446 h 37"/>
              <a:gd name="T2" fmla="*/ 20637 w 30"/>
              <a:gd name="T3" fmla="*/ 28575 h 37"/>
              <a:gd name="T4" fmla="*/ 0 w 30"/>
              <a:gd name="T5" fmla="*/ 3089 h 37"/>
              <a:gd name="T6" fmla="*/ 7144 w 30"/>
              <a:gd name="T7" fmla="*/ 0 h 37"/>
              <a:gd name="T8" fmla="*/ 23812 w 30"/>
              <a:gd name="T9" fmla="*/ 15446 h 37"/>
              <a:gd name="T10" fmla="*/ 0 60000 65536"/>
              <a:gd name="T11" fmla="*/ 0 60000 65536"/>
              <a:gd name="T12" fmla="*/ 0 60000 65536"/>
              <a:gd name="T13" fmla="*/ 0 60000 65536"/>
              <a:gd name="T14" fmla="*/ 0 60000 65536"/>
              <a:gd name="T15" fmla="*/ 0 w 30"/>
              <a:gd name="T16" fmla="*/ 0 h 37"/>
              <a:gd name="T17" fmla="*/ 30 w 30"/>
              <a:gd name="T18" fmla="*/ 37 h 37"/>
            </a:gdLst>
            <a:ahLst/>
            <a:cxnLst>
              <a:cxn ang="T10">
                <a:pos x="T0" y="T1"/>
              </a:cxn>
              <a:cxn ang="T11">
                <a:pos x="T2" y="T3"/>
              </a:cxn>
              <a:cxn ang="T12">
                <a:pos x="T4" y="T5"/>
              </a:cxn>
              <a:cxn ang="T13">
                <a:pos x="T6" y="T7"/>
              </a:cxn>
              <a:cxn ang="T14">
                <a:pos x="T8" y="T9"/>
              </a:cxn>
            </a:cxnLst>
            <a:rect l="T15" t="T16" r="T17" b="T18"/>
            <a:pathLst>
              <a:path w="30" h="37">
                <a:moveTo>
                  <a:pt x="30" y="20"/>
                </a:moveTo>
                <a:lnTo>
                  <a:pt x="26" y="37"/>
                </a:lnTo>
                <a:lnTo>
                  <a:pt x="0" y="4"/>
                </a:lnTo>
                <a:lnTo>
                  <a:pt x="9" y="0"/>
                </a:lnTo>
                <a:lnTo>
                  <a:pt x="30" y="20"/>
                </a:lnTo>
                <a:close/>
              </a:path>
            </a:pathLst>
          </a:custGeom>
          <a:noFill/>
          <a:ln w="3175" cmpd="sng">
            <a:solidFill>
              <a:schemeClr val="bg2"/>
            </a:solidFill>
            <a:prstDash val="solid"/>
            <a:round/>
            <a:headEnd/>
            <a:tailEnd/>
          </a:ln>
        </p:spPr>
        <p:txBody>
          <a:bodyPr/>
          <a:lstStyle/>
          <a:p>
            <a:endParaRPr lang="en-US"/>
          </a:p>
        </p:txBody>
      </p:sp>
      <p:sp>
        <p:nvSpPr>
          <p:cNvPr id="18456" name="Freeform 24"/>
          <p:cNvSpPr>
            <a:spLocks/>
          </p:cNvSpPr>
          <p:nvPr/>
        </p:nvSpPr>
        <p:spPr bwMode="auto">
          <a:xfrm>
            <a:off x="7108825" y="3852863"/>
            <a:ext cx="20638" cy="17462"/>
          </a:xfrm>
          <a:custGeom>
            <a:avLst/>
            <a:gdLst>
              <a:gd name="T0" fmla="*/ 19844 w 26"/>
              <a:gd name="T1" fmla="*/ 6548 h 24"/>
              <a:gd name="T2" fmla="*/ 20638 w 26"/>
              <a:gd name="T3" fmla="*/ 8731 h 24"/>
              <a:gd name="T4" fmla="*/ 10319 w 26"/>
              <a:gd name="T5" fmla="*/ 14552 h 24"/>
              <a:gd name="T6" fmla="*/ 1588 w 26"/>
              <a:gd name="T7" fmla="*/ 17462 h 24"/>
              <a:gd name="T8" fmla="*/ 0 w 26"/>
              <a:gd name="T9" fmla="*/ 3638 h 24"/>
              <a:gd name="T10" fmla="*/ 3175 w 26"/>
              <a:gd name="T11" fmla="*/ 0 h 24"/>
              <a:gd name="T12" fmla="*/ 19844 w 26"/>
              <a:gd name="T13" fmla="*/ 6548 h 24"/>
              <a:gd name="T14" fmla="*/ 0 60000 65536"/>
              <a:gd name="T15" fmla="*/ 0 60000 65536"/>
              <a:gd name="T16" fmla="*/ 0 60000 65536"/>
              <a:gd name="T17" fmla="*/ 0 60000 65536"/>
              <a:gd name="T18" fmla="*/ 0 60000 65536"/>
              <a:gd name="T19" fmla="*/ 0 60000 65536"/>
              <a:gd name="T20" fmla="*/ 0 60000 65536"/>
              <a:gd name="T21" fmla="*/ 0 w 26"/>
              <a:gd name="T22" fmla="*/ 0 h 24"/>
              <a:gd name="T23" fmla="*/ 26 w 26"/>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24">
                <a:moveTo>
                  <a:pt x="25" y="9"/>
                </a:moveTo>
                <a:lnTo>
                  <a:pt x="26" y="12"/>
                </a:lnTo>
                <a:lnTo>
                  <a:pt x="13" y="20"/>
                </a:lnTo>
                <a:lnTo>
                  <a:pt x="2" y="24"/>
                </a:lnTo>
                <a:lnTo>
                  <a:pt x="0" y="5"/>
                </a:lnTo>
                <a:lnTo>
                  <a:pt x="4" y="0"/>
                </a:lnTo>
                <a:lnTo>
                  <a:pt x="25" y="9"/>
                </a:lnTo>
                <a:close/>
              </a:path>
            </a:pathLst>
          </a:custGeom>
          <a:noFill/>
          <a:ln w="3175" cmpd="sng">
            <a:solidFill>
              <a:schemeClr val="bg2"/>
            </a:solidFill>
            <a:prstDash val="solid"/>
            <a:round/>
            <a:headEnd/>
            <a:tailEnd/>
          </a:ln>
        </p:spPr>
        <p:txBody>
          <a:bodyPr/>
          <a:lstStyle/>
          <a:p>
            <a:endParaRPr lang="en-US"/>
          </a:p>
        </p:txBody>
      </p:sp>
      <p:sp>
        <p:nvSpPr>
          <p:cNvPr id="18457" name="Freeform 25"/>
          <p:cNvSpPr>
            <a:spLocks/>
          </p:cNvSpPr>
          <p:nvPr/>
        </p:nvSpPr>
        <p:spPr bwMode="auto">
          <a:xfrm>
            <a:off x="7329488" y="4025900"/>
            <a:ext cx="20637" cy="20638"/>
          </a:xfrm>
          <a:custGeom>
            <a:avLst/>
            <a:gdLst>
              <a:gd name="T0" fmla="*/ 20637 w 26"/>
              <a:gd name="T1" fmla="*/ 5556 h 26"/>
              <a:gd name="T2" fmla="*/ 13493 w 26"/>
              <a:gd name="T3" fmla="*/ 0 h 26"/>
              <a:gd name="T4" fmla="*/ 0 w 26"/>
              <a:gd name="T5" fmla="*/ 13494 h 26"/>
              <a:gd name="T6" fmla="*/ 10319 w 26"/>
              <a:gd name="T7" fmla="*/ 20638 h 26"/>
              <a:gd name="T8" fmla="*/ 20637 w 26"/>
              <a:gd name="T9" fmla="*/ 555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6" y="7"/>
                </a:moveTo>
                <a:lnTo>
                  <a:pt x="17" y="0"/>
                </a:lnTo>
                <a:lnTo>
                  <a:pt x="0" y="17"/>
                </a:lnTo>
                <a:lnTo>
                  <a:pt x="13" y="26"/>
                </a:lnTo>
                <a:lnTo>
                  <a:pt x="26" y="7"/>
                </a:lnTo>
                <a:close/>
              </a:path>
            </a:pathLst>
          </a:custGeom>
          <a:noFill/>
          <a:ln w="3175" cmpd="sng">
            <a:solidFill>
              <a:schemeClr val="bg2"/>
            </a:solidFill>
            <a:prstDash val="solid"/>
            <a:round/>
            <a:headEnd/>
            <a:tailEnd/>
          </a:ln>
        </p:spPr>
        <p:txBody>
          <a:bodyPr/>
          <a:lstStyle/>
          <a:p>
            <a:endParaRPr lang="en-US"/>
          </a:p>
        </p:txBody>
      </p:sp>
      <p:sp>
        <p:nvSpPr>
          <p:cNvPr id="18458" name="Freeform 26"/>
          <p:cNvSpPr>
            <a:spLocks/>
          </p:cNvSpPr>
          <p:nvPr/>
        </p:nvSpPr>
        <p:spPr bwMode="auto">
          <a:xfrm>
            <a:off x="7516813" y="3910013"/>
            <a:ext cx="15875" cy="36512"/>
          </a:xfrm>
          <a:custGeom>
            <a:avLst/>
            <a:gdLst>
              <a:gd name="T0" fmla="*/ 15875 w 20"/>
              <a:gd name="T1" fmla="*/ 25400 h 46"/>
              <a:gd name="T2" fmla="*/ 13494 w 20"/>
              <a:gd name="T3" fmla="*/ 22225 h 46"/>
              <a:gd name="T4" fmla="*/ 13494 w 20"/>
              <a:gd name="T5" fmla="*/ 7937 h 46"/>
              <a:gd name="T6" fmla="*/ 14288 w 20"/>
              <a:gd name="T7" fmla="*/ 0 h 46"/>
              <a:gd name="T8" fmla="*/ 0 w 20"/>
              <a:gd name="T9" fmla="*/ 36512 h 46"/>
              <a:gd name="T10" fmla="*/ 15875 w 20"/>
              <a:gd name="T11" fmla="*/ 25400 h 46"/>
              <a:gd name="T12" fmla="*/ 0 60000 65536"/>
              <a:gd name="T13" fmla="*/ 0 60000 65536"/>
              <a:gd name="T14" fmla="*/ 0 60000 65536"/>
              <a:gd name="T15" fmla="*/ 0 60000 65536"/>
              <a:gd name="T16" fmla="*/ 0 60000 65536"/>
              <a:gd name="T17" fmla="*/ 0 60000 65536"/>
              <a:gd name="T18" fmla="*/ 0 w 20"/>
              <a:gd name="T19" fmla="*/ 0 h 46"/>
              <a:gd name="T20" fmla="*/ 20 w 20"/>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20" h="46">
                <a:moveTo>
                  <a:pt x="20" y="32"/>
                </a:moveTo>
                <a:lnTo>
                  <a:pt x="17" y="28"/>
                </a:lnTo>
                <a:lnTo>
                  <a:pt x="17" y="10"/>
                </a:lnTo>
                <a:lnTo>
                  <a:pt x="18" y="0"/>
                </a:lnTo>
                <a:lnTo>
                  <a:pt x="0" y="46"/>
                </a:lnTo>
                <a:lnTo>
                  <a:pt x="20" y="32"/>
                </a:lnTo>
                <a:close/>
              </a:path>
            </a:pathLst>
          </a:custGeom>
          <a:noFill/>
          <a:ln w="3175" cmpd="sng">
            <a:solidFill>
              <a:schemeClr val="bg2"/>
            </a:solidFill>
            <a:prstDash val="solid"/>
            <a:round/>
            <a:headEnd/>
            <a:tailEnd/>
          </a:ln>
        </p:spPr>
        <p:txBody>
          <a:bodyPr/>
          <a:lstStyle/>
          <a:p>
            <a:endParaRPr lang="en-US"/>
          </a:p>
        </p:txBody>
      </p:sp>
      <p:sp>
        <p:nvSpPr>
          <p:cNvPr id="18459" name="Freeform 27"/>
          <p:cNvSpPr>
            <a:spLocks/>
          </p:cNvSpPr>
          <p:nvPr/>
        </p:nvSpPr>
        <p:spPr bwMode="auto">
          <a:xfrm>
            <a:off x="7834313" y="3943350"/>
            <a:ext cx="9525" cy="22225"/>
          </a:xfrm>
          <a:custGeom>
            <a:avLst/>
            <a:gdLst>
              <a:gd name="T0" fmla="*/ 9525 w 13"/>
              <a:gd name="T1" fmla="*/ 17627 h 29"/>
              <a:gd name="T2" fmla="*/ 8792 w 13"/>
              <a:gd name="T3" fmla="*/ 0 h 29"/>
              <a:gd name="T4" fmla="*/ 0 w 13"/>
              <a:gd name="T5" fmla="*/ 3832 h 29"/>
              <a:gd name="T6" fmla="*/ 0 w 13"/>
              <a:gd name="T7" fmla="*/ 22225 h 29"/>
              <a:gd name="T8" fmla="*/ 9525 w 13"/>
              <a:gd name="T9" fmla="*/ 17627 h 29"/>
              <a:gd name="T10" fmla="*/ 0 60000 65536"/>
              <a:gd name="T11" fmla="*/ 0 60000 65536"/>
              <a:gd name="T12" fmla="*/ 0 60000 65536"/>
              <a:gd name="T13" fmla="*/ 0 60000 65536"/>
              <a:gd name="T14" fmla="*/ 0 60000 65536"/>
              <a:gd name="T15" fmla="*/ 0 w 13"/>
              <a:gd name="T16" fmla="*/ 0 h 29"/>
              <a:gd name="T17" fmla="*/ 13 w 13"/>
              <a:gd name="T18" fmla="*/ 29 h 29"/>
            </a:gdLst>
            <a:ahLst/>
            <a:cxnLst>
              <a:cxn ang="T10">
                <a:pos x="T0" y="T1"/>
              </a:cxn>
              <a:cxn ang="T11">
                <a:pos x="T2" y="T3"/>
              </a:cxn>
              <a:cxn ang="T12">
                <a:pos x="T4" y="T5"/>
              </a:cxn>
              <a:cxn ang="T13">
                <a:pos x="T6" y="T7"/>
              </a:cxn>
              <a:cxn ang="T14">
                <a:pos x="T8" y="T9"/>
              </a:cxn>
            </a:cxnLst>
            <a:rect l="T15" t="T16" r="T17" b="T18"/>
            <a:pathLst>
              <a:path w="13" h="29">
                <a:moveTo>
                  <a:pt x="13" y="23"/>
                </a:moveTo>
                <a:lnTo>
                  <a:pt x="12" y="0"/>
                </a:lnTo>
                <a:lnTo>
                  <a:pt x="0" y="5"/>
                </a:lnTo>
                <a:lnTo>
                  <a:pt x="0" y="29"/>
                </a:lnTo>
                <a:lnTo>
                  <a:pt x="13" y="23"/>
                </a:lnTo>
                <a:close/>
              </a:path>
            </a:pathLst>
          </a:custGeom>
          <a:noFill/>
          <a:ln w="3175" cmpd="sng">
            <a:solidFill>
              <a:schemeClr val="bg2"/>
            </a:solidFill>
            <a:prstDash val="solid"/>
            <a:round/>
            <a:headEnd/>
            <a:tailEnd/>
          </a:ln>
        </p:spPr>
        <p:txBody>
          <a:bodyPr/>
          <a:lstStyle/>
          <a:p>
            <a:endParaRPr lang="en-US"/>
          </a:p>
        </p:txBody>
      </p:sp>
      <p:sp>
        <p:nvSpPr>
          <p:cNvPr id="18460" name="Freeform 28"/>
          <p:cNvSpPr>
            <a:spLocks/>
          </p:cNvSpPr>
          <p:nvPr/>
        </p:nvSpPr>
        <p:spPr bwMode="auto">
          <a:xfrm>
            <a:off x="6869113" y="3800475"/>
            <a:ext cx="15875" cy="23813"/>
          </a:xfrm>
          <a:custGeom>
            <a:avLst/>
            <a:gdLst>
              <a:gd name="T0" fmla="*/ 15875 w 20"/>
              <a:gd name="T1" fmla="*/ 23813 h 30"/>
              <a:gd name="T2" fmla="*/ 3969 w 20"/>
              <a:gd name="T3" fmla="*/ 23019 h 30"/>
              <a:gd name="T4" fmla="*/ 0 w 20"/>
              <a:gd name="T5" fmla="*/ 0 h 30"/>
              <a:gd name="T6" fmla="*/ 15875 w 20"/>
              <a:gd name="T7" fmla="*/ 23813 h 30"/>
              <a:gd name="T8" fmla="*/ 0 60000 65536"/>
              <a:gd name="T9" fmla="*/ 0 60000 65536"/>
              <a:gd name="T10" fmla="*/ 0 60000 65536"/>
              <a:gd name="T11" fmla="*/ 0 60000 65536"/>
              <a:gd name="T12" fmla="*/ 0 w 20"/>
              <a:gd name="T13" fmla="*/ 0 h 30"/>
              <a:gd name="T14" fmla="*/ 20 w 20"/>
              <a:gd name="T15" fmla="*/ 30 h 30"/>
            </a:gdLst>
            <a:ahLst/>
            <a:cxnLst>
              <a:cxn ang="T8">
                <a:pos x="T0" y="T1"/>
              </a:cxn>
              <a:cxn ang="T9">
                <a:pos x="T2" y="T3"/>
              </a:cxn>
              <a:cxn ang="T10">
                <a:pos x="T4" y="T5"/>
              </a:cxn>
              <a:cxn ang="T11">
                <a:pos x="T6" y="T7"/>
              </a:cxn>
            </a:cxnLst>
            <a:rect l="T12" t="T13" r="T14" b="T15"/>
            <a:pathLst>
              <a:path w="20" h="30">
                <a:moveTo>
                  <a:pt x="20" y="30"/>
                </a:moveTo>
                <a:lnTo>
                  <a:pt x="5" y="29"/>
                </a:lnTo>
                <a:lnTo>
                  <a:pt x="0" y="0"/>
                </a:lnTo>
                <a:lnTo>
                  <a:pt x="20" y="30"/>
                </a:lnTo>
                <a:close/>
              </a:path>
            </a:pathLst>
          </a:custGeom>
          <a:noFill/>
          <a:ln w="3175" cmpd="sng">
            <a:solidFill>
              <a:schemeClr val="bg2"/>
            </a:solidFill>
            <a:prstDash val="solid"/>
            <a:round/>
            <a:headEnd/>
            <a:tailEnd/>
          </a:ln>
        </p:spPr>
        <p:txBody>
          <a:bodyPr/>
          <a:lstStyle/>
          <a:p>
            <a:endParaRPr lang="en-US"/>
          </a:p>
        </p:txBody>
      </p:sp>
      <p:sp>
        <p:nvSpPr>
          <p:cNvPr id="18461" name="Freeform 29"/>
          <p:cNvSpPr>
            <a:spLocks/>
          </p:cNvSpPr>
          <p:nvPr/>
        </p:nvSpPr>
        <p:spPr bwMode="auto">
          <a:xfrm>
            <a:off x="7510463" y="3914775"/>
            <a:ext cx="11112" cy="22225"/>
          </a:xfrm>
          <a:custGeom>
            <a:avLst/>
            <a:gdLst>
              <a:gd name="T0" fmla="*/ 11112 w 13"/>
              <a:gd name="T1" fmla="*/ 8231 h 27"/>
              <a:gd name="T2" fmla="*/ 10257 w 13"/>
              <a:gd name="T3" fmla="*/ 0 h 27"/>
              <a:gd name="T4" fmla="*/ 4274 w 13"/>
              <a:gd name="T5" fmla="*/ 1646 h 27"/>
              <a:gd name="T6" fmla="*/ 0 w 13"/>
              <a:gd name="T7" fmla="*/ 22225 h 27"/>
              <a:gd name="T8" fmla="*/ 11112 w 13"/>
              <a:gd name="T9" fmla="*/ 8231 h 27"/>
              <a:gd name="T10" fmla="*/ 0 60000 65536"/>
              <a:gd name="T11" fmla="*/ 0 60000 65536"/>
              <a:gd name="T12" fmla="*/ 0 60000 65536"/>
              <a:gd name="T13" fmla="*/ 0 60000 65536"/>
              <a:gd name="T14" fmla="*/ 0 60000 65536"/>
              <a:gd name="T15" fmla="*/ 0 w 13"/>
              <a:gd name="T16" fmla="*/ 0 h 27"/>
              <a:gd name="T17" fmla="*/ 13 w 13"/>
              <a:gd name="T18" fmla="*/ 27 h 27"/>
            </a:gdLst>
            <a:ahLst/>
            <a:cxnLst>
              <a:cxn ang="T10">
                <a:pos x="T0" y="T1"/>
              </a:cxn>
              <a:cxn ang="T11">
                <a:pos x="T2" y="T3"/>
              </a:cxn>
              <a:cxn ang="T12">
                <a:pos x="T4" y="T5"/>
              </a:cxn>
              <a:cxn ang="T13">
                <a:pos x="T6" y="T7"/>
              </a:cxn>
              <a:cxn ang="T14">
                <a:pos x="T8" y="T9"/>
              </a:cxn>
            </a:cxnLst>
            <a:rect l="T15" t="T16" r="T17" b="T18"/>
            <a:pathLst>
              <a:path w="13" h="27">
                <a:moveTo>
                  <a:pt x="13" y="10"/>
                </a:moveTo>
                <a:lnTo>
                  <a:pt x="12" y="0"/>
                </a:lnTo>
                <a:lnTo>
                  <a:pt x="5" y="2"/>
                </a:lnTo>
                <a:lnTo>
                  <a:pt x="0" y="27"/>
                </a:lnTo>
                <a:lnTo>
                  <a:pt x="13" y="10"/>
                </a:lnTo>
                <a:close/>
              </a:path>
            </a:pathLst>
          </a:custGeom>
          <a:noFill/>
          <a:ln w="3175" cmpd="sng">
            <a:solidFill>
              <a:schemeClr val="bg2"/>
            </a:solidFill>
            <a:prstDash val="solid"/>
            <a:round/>
            <a:headEnd/>
            <a:tailEnd/>
          </a:ln>
        </p:spPr>
        <p:txBody>
          <a:bodyPr/>
          <a:lstStyle/>
          <a:p>
            <a:endParaRPr lang="en-US"/>
          </a:p>
        </p:txBody>
      </p:sp>
      <p:sp>
        <p:nvSpPr>
          <p:cNvPr id="18462" name="Freeform 30"/>
          <p:cNvSpPr>
            <a:spLocks/>
          </p:cNvSpPr>
          <p:nvPr/>
        </p:nvSpPr>
        <p:spPr bwMode="auto">
          <a:xfrm>
            <a:off x="7566025" y="3822700"/>
            <a:ext cx="26988" cy="6350"/>
          </a:xfrm>
          <a:custGeom>
            <a:avLst/>
            <a:gdLst>
              <a:gd name="T0" fmla="*/ 26988 w 34"/>
              <a:gd name="T1" fmla="*/ 6350 h 8"/>
              <a:gd name="T2" fmla="*/ 11906 w 34"/>
              <a:gd name="T3" fmla="*/ 0 h 8"/>
              <a:gd name="T4" fmla="*/ 0 w 34"/>
              <a:gd name="T5" fmla="*/ 6350 h 8"/>
              <a:gd name="T6" fmla="*/ 26988 w 34"/>
              <a:gd name="T7" fmla="*/ 6350 h 8"/>
              <a:gd name="T8" fmla="*/ 0 60000 65536"/>
              <a:gd name="T9" fmla="*/ 0 60000 65536"/>
              <a:gd name="T10" fmla="*/ 0 60000 65536"/>
              <a:gd name="T11" fmla="*/ 0 60000 65536"/>
              <a:gd name="T12" fmla="*/ 0 w 34"/>
              <a:gd name="T13" fmla="*/ 0 h 8"/>
              <a:gd name="T14" fmla="*/ 34 w 34"/>
              <a:gd name="T15" fmla="*/ 8 h 8"/>
            </a:gdLst>
            <a:ahLst/>
            <a:cxnLst>
              <a:cxn ang="T8">
                <a:pos x="T0" y="T1"/>
              </a:cxn>
              <a:cxn ang="T9">
                <a:pos x="T2" y="T3"/>
              </a:cxn>
              <a:cxn ang="T10">
                <a:pos x="T4" y="T5"/>
              </a:cxn>
              <a:cxn ang="T11">
                <a:pos x="T6" y="T7"/>
              </a:cxn>
            </a:cxnLst>
            <a:rect l="T12" t="T13" r="T14" b="T15"/>
            <a:pathLst>
              <a:path w="34" h="8">
                <a:moveTo>
                  <a:pt x="34" y="8"/>
                </a:moveTo>
                <a:lnTo>
                  <a:pt x="15" y="0"/>
                </a:lnTo>
                <a:lnTo>
                  <a:pt x="0" y="8"/>
                </a:lnTo>
                <a:lnTo>
                  <a:pt x="34" y="8"/>
                </a:lnTo>
                <a:close/>
              </a:path>
            </a:pathLst>
          </a:custGeom>
          <a:noFill/>
          <a:ln w="3175" cmpd="sng">
            <a:solidFill>
              <a:schemeClr val="bg2"/>
            </a:solidFill>
            <a:prstDash val="solid"/>
            <a:round/>
            <a:headEnd/>
            <a:tailEnd/>
          </a:ln>
        </p:spPr>
        <p:txBody>
          <a:bodyPr/>
          <a:lstStyle/>
          <a:p>
            <a:endParaRPr lang="en-US"/>
          </a:p>
        </p:txBody>
      </p:sp>
      <p:sp>
        <p:nvSpPr>
          <p:cNvPr id="18463" name="Freeform 31"/>
          <p:cNvSpPr>
            <a:spLocks/>
          </p:cNvSpPr>
          <p:nvPr/>
        </p:nvSpPr>
        <p:spPr bwMode="auto">
          <a:xfrm>
            <a:off x="7826375" y="3965575"/>
            <a:ext cx="11113" cy="19050"/>
          </a:xfrm>
          <a:custGeom>
            <a:avLst/>
            <a:gdLst>
              <a:gd name="T0" fmla="*/ 11113 w 13"/>
              <a:gd name="T1" fmla="*/ 9111 h 23"/>
              <a:gd name="T2" fmla="*/ 2565 w 13"/>
              <a:gd name="T3" fmla="*/ 19050 h 23"/>
              <a:gd name="T4" fmla="*/ 0 w 13"/>
              <a:gd name="T5" fmla="*/ 0 h 23"/>
              <a:gd name="T6" fmla="*/ 11113 w 13"/>
              <a:gd name="T7" fmla="*/ 9111 h 23"/>
              <a:gd name="T8" fmla="*/ 0 60000 65536"/>
              <a:gd name="T9" fmla="*/ 0 60000 65536"/>
              <a:gd name="T10" fmla="*/ 0 60000 65536"/>
              <a:gd name="T11" fmla="*/ 0 60000 65536"/>
              <a:gd name="T12" fmla="*/ 0 w 13"/>
              <a:gd name="T13" fmla="*/ 0 h 23"/>
              <a:gd name="T14" fmla="*/ 13 w 13"/>
              <a:gd name="T15" fmla="*/ 23 h 23"/>
            </a:gdLst>
            <a:ahLst/>
            <a:cxnLst>
              <a:cxn ang="T8">
                <a:pos x="T0" y="T1"/>
              </a:cxn>
              <a:cxn ang="T9">
                <a:pos x="T2" y="T3"/>
              </a:cxn>
              <a:cxn ang="T10">
                <a:pos x="T4" y="T5"/>
              </a:cxn>
              <a:cxn ang="T11">
                <a:pos x="T6" y="T7"/>
              </a:cxn>
            </a:cxnLst>
            <a:rect l="T12" t="T13" r="T14" b="T15"/>
            <a:pathLst>
              <a:path w="13" h="23">
                <a:moveTo>
                  <a:pt x="13" y="11"/>
                </a:moveTo>
                <a:lnTo>
                  <a:pt x="3" y="23"/>
                </a:lnTo>
                <a:lnTo>
                  <a:pt x="0" y="0"/>
                </a:lnTo>
                <a:lnTo>
                  <a:pt x="13" y="11"/>
                </a:lnTo>
                <a:close/>
              </a:path>
            </a:pathLst>
          </a:custGeom>
          <a:noFill/>
          <a:ln w="3175" cmpd="sng">
            <a:solidFill>
              <a:schemeClr val="bg2"/>
            </a:solidFill>
            <a:prstDash val="solid"/>
            <a:round/>
            <a:headEnd/>
            <a:tailEnd/>
          </a:ln>
        </p:spPr>
        <p:txBody>
          <a:bodyPr/>
          <a:lstStyle/>
          <a:p>
            <a:endParaRPr lang="en-US"/>
          </a:p>
        </p:txBody>
      </p:sp>
      <p:sp>
        <p:nvSpPr>
          <p:cNvPr id="18464" name="Freeform 32"/>
          <p:cNvSpPr>
            <a:spLocks/>
          </p:cNvSpPr>
          <p:nvPr/>
        </p:nvSpPr>
        <p:spPr bwMode="auto">
          <a:xfrm>
            <a:off x="7407275" y="3195638"/>
            <a:ext cx="130175" cy="185737"/>
          </a:xfrm>
          <a:custGeom>
            <a:avLst/>
            <a:gdLst>
              <a:gd name="T0" fmla="*/ 25556 w 163"/>
              <a:gd name="T1" fmla="*/ 121717 h 235"/>
              <a:gd name="T2" fmla="*/ 26354 w 163"/>
              <a:gd name="T3" fmla="*/ 125669 h 235"/>
              <a:gd name="T4" fmla="*/ 24757 w 163"/>
              <a:gd name="T5" fmla="*/ 130411 h 235"/>
              <a:gd name="T6" fmla="*/ 4792 w 163"/>
              <a:gd name="T7" fmla="*/ 98796 h 235"/>
              <a:gd name="T8" fmla="*/ 2396 w 163"/>
              <a:gd name="T9" fmla="*/ 74295 h 235"/>
              <a:gd name="T10" fmla="*/ 10382 w 163"/>
              <a:gd name="T11" fmla="*/ 79827 h 235"/>
              <a:gd name="T12" fmla="*/ 15174 w 163"/>
              <a:gd name="T13" fmla="*/ 70343 h 235"/>
              <a:gd name="T14" fmla="*/ 7188 w 163"/>
              <a:gd name="T15" fmla="*/ 64020 h 235"/>
              <a:gd name="T16" fmla="*/ 9583 w 163"/>
              <a:gd name="T17" fmla="*/ 51374 h 235"/>
              <a:gd name="T18" fmla="*/ 6389 w 163"/>
              <a:gd name="T19" fmla="*/ 41099 h 235"/>
              <a:gd name="T20" fmla="*/ 5590 w 163"/>
              <a:gd name="T21" fmla="*/ 21340 h 235"/>
              <a:gd name="T22" fmla="*/ 7188 w 163"/>
              <a:gd name="T23" fmla="*/ 5533 h 235"/>
              <a:gd name="T24" fmla="*/ 49514 w 163"/>
              <a:gd name="T25" fmla="*/ 7904 h 235"/>
              <a:gd name="T26" fmla="*/ 61494 w 163"/>
              <a:gd name="T27" fmla="*/ 40309 h 235"/>
              <a:gd name="T28" fmla="*/ 59896 w 163"/>
              <a:gd name="T29" fmla="*/ 76666 h 235"/>
              <a:gd name="T30" fmla="*/ 50313 w 163"/>
              <a:gd name="T31" fmla="*/ 110652 h 235"/>
              <a:gd name="T32" fmla="*/ 75070 w 163"/>
              <a:gd name="T33" fmla="*/ 142267 h 235"/>
              <a:gd name="T34" fmla="*/ 88647 w 163"/>
              <a:gd name="T35" fmla="*/ 131992 h 235"/>
              <a:gd name="T36" fmla="*/ 104619 w 163"/>
              <a:gd name="T37" fmla="*/ 143057 h 235"/>
              <a:gd name="T38" fmla="*/ 111807 w 163"/>
              <a:gd name="T39" fmla="*/ 156493 h 235"/>
              <a:gd name="T40" fmla="*/ 130175 w 163"/>
              <a:gd name="T41" fmla="*/ 173091 h 235"/>
              <a:gd name="T42" fmla="*/ 130175 w 163"/>
              <a:gd name="T43" fmla="*/ 180995 h 235"/>
              <a:gd name="T44" fmla="*/ 128578 w 163"/>
              <a:gd name="T45" fmla="*/ 182576 h 235"/>
              <a:gd name="T46" fmla="*/ 126182 w 163"/>
              <a:gd name="T47" fmla="*/ 184947 h 235"/>
              <a:gd name="T48" fmla="*/ 122189 w 163"/>
              <a:gd name="T49" fmla="*/ 183366 h 235"/>
              <a:gd name="T50" fmla="*/ 126981 w 163"/>
              <a:gd name="T51" fmla="*/ 180204 h 235"/>
              <a:gd name="T52" fmla="*/ 124585 w 163"/>
              <a:gd name="T53" fmla="*/ 177833 h 235"/>
              <a:gd name="T54" fmla="*/ 108612 w 163"/>
              <a:gd name="T55" fmla="*/ 175462 h 235"/>
              <a:gd name="T56" fmla="*/ 91841 w 163"/>
              <a:gd name="T57" fmla="*/ 152541 h 235"/>
              <a:gd name="T58" fmla="*/ 87050 w 163"/>
              <a:gd name="T59" fmla="*/ 168349 h 235"/>
              <a:gd name="T60" fmla="*/ 56702 w 163"/>
              <a:gd name="T61" fmla="*/ 150961 h 235"/>
              <a:gd name="T62" fmla="*/ 42327 w 163"/>
              <a:gd name="T63" fmla="*/ 154913 h 235"/>
              <a:gd name="T64" fmla="*/ 27153 w 163"/>
              <a:gd name="T65" fmla="*/ 142267 h 235"/>
              <a:gd name="T66" fmla="*/ 35139 w 163"/>
              <a:gd name="T67" fmla="*/ 120927 h 2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235"/>
              <a:gd name="T104" fmla="*/ 163 w 163"/>
              <a:gd name="T105" fmla="*/ 235 h 2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235">
                <a:moveTo>
                  <a:pt x="31" y="148"/>
                </a:moveTo>
                <a:lnTo>
                  <a:pt x="32" y="154"/>
                </a:lnTo>
                <a:lnTo>
                  <a:pt x="34" y="157"/>
                </a:lnTo>
                <a:lnTo>
                  <a:pt x="33" y="159"/>
                </a:lnTo>
                <a:lnTo>
                  <a:pt x="33" y="161"/>
                </a:lnTo>
                <a:lnTo>
                  <a:pt x="31" y="165"/>
                </a:lnTo>
                <a:lnTo>
                  <a:pt x="13" y="146"/>
                </a:lnTo>
                <a:lnTo>
                  <a:pt x="6" y="125"/>
                </a:lnTo>
                <a:lnTo>
                  <a:pt x="0" y="95"/>
                </a:lnTo>
                <a:lnTo>
                  <a:pt x="3" y="94"/>
                </a:lnTo>
                <a:lnTo>
                  <a:pt x="8" y="96"/>
                </a:lnTo>
                <a:lnTo>
                  <a:pt x="13" y="101"/>
                </a:lnTo>
                <a:lnTo>
                  <a:pt x="18" y="97"/>
                </a:lnTo>
                <a:lnTo>
                  <a:pt x="19" y="89"/>
                </a:lnTo>
                <a:lnTo>
                  <a:pt x="13" y="88"/>
                </a:lnTo>
                <a:lnTo>
                  <a:pt x="9" y="81"/>
                </a:lnTo>
                <a:lnTo>
                  <a:pt x="9" y="71"/>
                </a:lnTo>
                <a:lnTo>
                  <a:pt x="12" y="65"/>
                </a:lnTo>
                <a:lnTo>
                  <a:pt x="9" y="57"/>
                </a:lnTo>
                <a:lnTo>
                  <a:pt x="8" y="52"/>
                </a:lnTo>
                <a:lnTo>
                  <a:pt x="6" y="42"/>
                </a:lnTo>
                <a:lnTo>
                  <a:pt x="7" y="27"/>
                </a:lnTo>
                <a:lnTo>
                  <a:pt x="8" y="17"/>
                </a:lnTo>
                <a:lnTo>
                  <a:pt x="9" y="7"/>
                </a:lnTo>
                <a:lnTo>
                  <a:pt x="17" y="0"/>
                </a:lnTo>
                <a:lnTo>
                  <a:pt x="62" y="10"/>
                </a:lnTo>
                <a:lnTo>
                  <a:pt x="67" y="19"/>
                </a:lnTo>
                <a:lnTo>
                  <a:pt x="77" y="51"/>
                </a:lnTo>
                <a:lnTo>
                  <a:pt x="83" y="72"/>
                </a:lnTo>
                <a:lnTo>
                  <a:pt x="75" y="97"/>
                </a:lnTo>
                <a:lnTo>
                  <a:pt x="60" y="113"/>
                </a:lnTo>
                <a:lnTo>
                  <a:pt x="63" y="140"/>
                </a:lnTo>
                <a:lnTo>
                  <a:pt x="83" y="181"/>
                </a:lnTo>
                <a:lnTo>
                  <a:pt x="94" y="180"/>
                </a:lnTo>
                <a:lnTo>
                  <a:pt x="94" y="175"/>
                </a:lnTo>
                <a:lnTo>
                  <a:pt x="111" y="167"/>
                </a:lnTo>
                <a:lnTo>
                  <a:pt x="128" y="191"/>
                </a:lnTo>
                <a:lnTo>
                  <a:pt x="131" y="181"/>
                </a:lnTo>
                <a:lnTo>
                  <a:pt x="148" y="193"/>
                </a:lnTo>
                <a:lnTo>
                  <a:pt x="140" y="198"/>
                </a:lnTo>
                <a:lnTo>
                  <a:pt x="155" y="216"/>
                </a:lnTo>
                <a:lnTo>
                  <a:pt x="163" y="219"/>
                </a:lnTo>
                <a:lnTo>
                  <a:pt x="162" y="223"/>
                </a:lnTo>
                <a:lnTo>
                  <a:pt x="163" y="229"/>
                </a:lnTo>
                <a:lnTo>
                  <a:pt x="163" y="230"/>
                </a:lnTo>
                <a:lnTo>
                  <a:pt x="161" y="231"/>
                </a:lnTo>
                <a:lnTo>
                  <a:pt x="159" y="232"/>
                </a:lnTo>
                <a:lnTo>
                  <a:pt x="158" y="234"/>
                </a:lnTo>
                <a:lnTo>
                  <a:pt x="156" y="235"/>
                </a:lnTo>
                <a:lnTo>
                  <a:pt x="153" y="232"/>
                </a:lnTo>
                <a:lnTo>
                  <a:pt x="158" y="230"/>
                </a:lnTo>
                <a:lnTo>
                  <a:pt x="159" y="228"/>
                </a:lnTo>
                <a:lnTo>
                  <a:pt x="158" y="225"/>
                </a:lnTo>
                <a:lnTo>
                  <a:pt x="156" y="225"/>
                </a:lnTo>
                <a:lnTo>
                  <a:pt x="146" y="226"/>
                </a:lnTo>
                <a:lnTo>
                  <a:pt x="136" y="222"/>
                </a:lnTo>
                <a:lnTo>
                  <a:pt x="133" y="212"/>
                </a:lnTo>
                <a:lnTo>
                  <a:pt x="115" y="193"/>
                </a:lnTo>
                <a:lnTo>
                  <a:pt x="102" y="187"/>
                </a:lnTo>
                <a:lnTo>
                  <a:pt x="109" y="213"/>
                </a:lnTo>
                <a:lnTo>
                  <a:pt x="75" y="185"/>
                </a:lnTo>
                <a:lnTo>
                  <a:pt x="71" y="191"/>
                </a:lnTo>
                <a:lnTo>
                  <a:pt x="65" y="197"/>
                </a:lnTo>
                <a:lnTo>
                  <a:pt x="53" y="196"/>
                </a:lnTo>
                <a:lnTo>
                  <a:pt x="37" y="187"/>
                </a:lnTo>
                <a:lnTo>
                  <a:pt x="34" y="180"/>
                </a:lnTo>
                <a:lnTo>
                  <a:pt x="35" y="172"/>
                </a:lnTo>
                <a:lnTo>
                  <a:pt x="44" y="153"/>
                </a:lnTo>
                <a:lnTo>
                  <a:pt x="31" y="148"/>
                </a:lnTo>
                <a:close/>
              </a:path>
            </a:pathLst>
          </a:custGeom>
          <a:noFill/>
          <a:ln w="3175" cmpd="sng">
            <a:solidFill>
              <a:schemeClr val="bg2"/>
            </a:solidFill>
            <a:prstDash val="solid"/>
            <a:round/>
            <a:headEnd/>
            <a:tailEnd/>
          </a:ln>
        </p:spPr>
        <p:txBody>
          <a:bodyPr/>
          <a:lstStyle/>
          <a:p>
            <a:endParaRPr lang="en-US"/>
          </a:p>
        </p:txBody>
      </p:sp>
      <p:sp>
        <p:nvSpPr>
          <p:cNvPr id="18465" name="Freeform 33"/>
          <p:cNvSpPr>
            <a:spLocks/>
          </p:cNvSpPr>
          <p:nvPr/>
        </p:nvSpPr>
        <p:spPr bwMode="auto">
          <a:xfrm>
            <a:off x="7494588" y="3467100"/>
            <a:ext cx="125412" cy="131763"/>
          </a:xfrm>
          <a:custGeom>
            <a:avLst/>
            <a:gdLst>
              <a:gd name="T0" fmla="*/ 96228 w 159"/>
              <a:gd name="T1" fmla="*/ 131763 h 168"/>
              <a:gd name="T2" fmla="*/ 91496 w 159"/>
              <a:gd name="T3" fmla="*/ 119214 h 168"/>
              <a:gd name="T4" fmla="*/ 86763 w 159"/>
              <a:gd name="T5" fmla="*/ 122351 h 168"/>
              <a:gd name="T6" fmla="*/ 56790 w 159"/>
              <a:gd name="T7" fmla="*/ 104312 h 168"/>
              <a:gd name="T8" fmla="*/ 60734 w 159"/>
              <a:gd name="T9" fmla="*/ 79215 h 168"/>
              <a:gd name="T10" fmla="*/ 44959 w 159"/>
              <a:gd name="T11" fmla="*/ 63529 h 168"/>
              <a:gd name="T12" fmla="*/ 37071 w 159"/>
              <a:gd name="T13" fmla="*/ 72156 h 168"/>
              <a:gd name="T14" fmla="*/ 30761 w 159"/>
              <a:gd name="T15" fmla="*/ 70587 h 168"/>
              <a:gd name="T16" fmla="*/ 27606 w 159"/>
              <a:gd name="T17" fmla="*/ 73725 h 168"/>
              <a:gd name="T18" fmla="*/ 23663 w 159"/>
              <a:gd name="T19" fmla="*/ 74509 h 168"/>
              <a:gd name="T20" fmla="*/ 19719 w 159"/>
              <a:gd name="T21" fmla="*/ 65097 h 168"/>
              <a:gd name="T22" fmla="*/ 7099 w 159"/>
              <a:gd name="T23" fmla="*/ 82352 h 168"/>
              <a:gd name="T24" fmla="*/ 4733 w 159"/>
              <a:gd name="T25" fmla="*/ 93332 h 168"/>
              <a:gd name="T26" fmla="*/ 789 w 159"/>
              <a:gd name="T27" fmla="*/ 93332 h 168"/>
              <a:gd name="T28" fmla="*/ 0 w 159"/>
              <a:gd name="T29" fmla="*/ 88626 h 168"/>
              <a:gd name="T30" fmla="*/ 2366 w 159"/>
              <a:gd name="T31" fmla="*/ 67450 h 168"/>
              <a:gd name="T32" fmla="*/ 11831 w 159"/>
              <a:gd name="T33" fmla="*/ 56470 h 168"/>
              <a:gd name="T34" fmla="*/ 16564 w 159"/>
              <a:gd name="T35" fmla="*/ 52548 h 168"/>
              <a:gd name="T36" fmla="*/ 24451 w 159"/>
              <a:gd name="T37" fmla="*/ 49411 h 168"/>
              <a:gd name="T38" fmla="*/ 27606 w 159"/>
              <a:gd name="T39" fmla="*/ 39999 h 168"/>
              <a:gd name="T40" fmla="*/ 34705 w 159"/>
              <a:gd name="T41" fmla="*/ 35294 h 168"/>
              <a:gd name="T42" fmla="*/ 37071 w 159"/>
              <a:gd name="T43" fmla="*/ 35294 h 168"/>
              <a:gd name="T44" fmla="*/ 41015 w 159"/>
              <a:gd name="T45" fmla="*/ 37647 h 168"/>
              <a:gd name="T46" fmla="*/ 46537 w 159"/>
              <a:gd name="T47" fmla="*/ 39999 h 168"/>
              <a:gd name="T48" fmla="*/ 48903 w 159"/>
              <a:gd name="T49" fmla="*/ 43921 h 168"/>
              <a:gd name="T50" fmla="*/ 47325 w 159"/>
              <a:gd name="T51" fmla="*/ 47843 h 168"/>
              <a:gd name="T52" fmla="*/ 46537 w 159"/>
              <a:gd name="T53" fmla="*/ 52548 h 168"/>
              <a:gd name="T54" fmla="*/ 50480 w 159"/>
              <a:gd name="T55" fmla="*/ 51764 h 168"/>
              <a:gd name="T56" fmla="*/ 59157 w 159"/>
              <a:gd name="T57" fmla="*/ 47843 h 168"/>
              <a:gd name="T58" fmla="*/ 67044 w 159"/>
              <a:gd name="T59" fmla="*/ 42352 h 168"/>
              <a:gd name="T60" fmla="*/ 71777 w 159"/>
              <a:gd name="T61" fmla="*/ 28235 h 168"/>
              <a:gd name="T62" fmla="*/ 72565 w 159"/>
              <a:gd name="T63" fmla="*/ 26666 h 168"/>
              <a:gd name="T64" fmla="*/ 82819 w 159"/>
              <a:gd name="T65" fmla="*/ 24313 h 168"/>
              <a:gd name="T66" fmla="*/ 85186 w 159"/>
              <a:gd name="T67" fmla="*/ 26666 h 168"/>
              <a:gd name="T68" fmla="*/ 90707 w 159"/>
              <a:gd name="T69" fmla="*/ 27451 h 168"/>
              <a:gd name="T70" fmla="*/ 86763 w 159"/>
              <a:gd name="T71" fmla="*/ 4706 h 168"/>
              <a:gd name="T72" fmla="*/ 87552 w 159"/>
              <a:gd name="T73" fmla="*/ 0 h 168"/>
              <a:gd name="T74" fmla="*/ 96228 w 159"/>
              <a:gd name="T75" fmla="*/ 7059 h 168"/>
              <a:gd name="T76" fmla="*/ 104904 w 159"/>
              <a:gd name="T77" fmla="*/ 14117 h 168"/>
              <a:gd name="T78" fmla="*/ 106482 w 159"/>
              <a:gd name="T79" fmla="*/ 19608 h 168"/>
              <a:gd name="T80" fmla="*/ 116736 w 159"/>
              <a:gd name="T81" fmla="*/ 45490 h 168"/>
              <a:gd name="T82" fmla="*/ 125412 w 159"/>
              <a:gd name="T83" fmla="*/ 79999 h 168"/>
              <a:gd name="T84" fmla="*/ 117524 w 159"/>
              <a:gd name="T85" fmla="*/ 94116 h 168"/>
              <a:gd name="T86" fmla="*/ 115947 w 159"/>
              <a:gd name="T87" fmla="*/ 106665 h 168"/>
              <a:gd name="T88" fmla="*/ 104904 w 159"/>
              <a:gd name="T89" fmla="*/ 81568 h 168"/>
              <a:gd name="T90" fmla="*/ 95439 w 159"/>
              <a:gd name="T91" fmla="*/ 88626 h 168"/>
              <a:gd name="T92" fmla="*/ 103327 w 159"/>
              <a:gd name="T93" fmla="*/ 109803 h 168"/>
              <a:gd name="T94" fmla="*/ 96228 w 159"/>
              <a:gd name="T95" fmla="*/ 131763 h 1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59"/>
              <a:gd name="T145" fmla="*/ 0 h 168"/>
              <a:gd name="T146" fmla="*/ 159 w 159"/>
              <a:gd name="T147" fmla="*/ 168 h 16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59" h="168">
                <a:moveTo>
                  <a:pt x="122" y="168"/>
                </a:moveTo>
                <a:lnTo>
                  <a:pt x="116" y="152"/>
                </a:lnTo>
                <a:lnTo>
                  <a:pt x="110" y="156"/>
                </a:lnTo>
                <a:lnTo>
                  <a:pt x="72" y="133"/>
                </a:lnTo>
                <a:lnTo>
                  <a:pt x="77" y="101"/>
                </a:lnTo>
                <a:lnTo>
                  <a:pt x="57" y="81"/>
                </a:lnTo>
                <a:lnTo>
                  <a:pt x="47" y="92"/>
                </a:lnTo>
                <a:lnTo>
                  <a:pt x="39" y="90"/>
                </a:lnTo>
                <a:lnTo>
                  <a:pt x="35" y="94"/>
                </a:lnTo>
                <a:lnTo>
                  <a:pt x="30" y="95"/>
                </a:lnTo>
                <a:lnTo>
                  <a:pt x="25" y="83"/>
                </a:lnTo>
                <a:lnTo>
                  <a:pt x="9" y="105"/>
                </a:lnTo>
                <a:lnTo>
                  <a:pt x="6" y="119"/>
                </a:lnTo>
                <a:lnTo>
                  <a:pt x="1" y="119"/>
                </a:lnTo>
                <a:lnTo>
                  <a:pt x="0" y="113"/>
                </a:lnTo>
                <a:lnTo>
                  <a:pt x="3" y="86"/>
                </a:lnTo>
                <a:lnTo>
                  <a:pt x="15" y="72"/>
                </a:lnTo>
                <a:lnTo>
                  <a:pt x="21" y="67"/>
                </a:lnTo>
                <a:lnTo>
                  <a:pt x="31" y="63"/>
                </a:lnTo>
                <a:lnTo>
                  <a:pt x="35" y="51"/>
                </a:lnTo>
                <a:lnTo>
                  <a:pt x="44" y="45"/>
                </a:lnTo>
                <a:lnTo>
                  <a:pt x="47" y="45"/>
                </a:lnTo>
                <a:lnTo>
                  <a:pt x="52" y="48"/>
                </a:lnTo>
                <a:lnTo>
                  <a:pt x="59" y="51"/>
                </a:lnTo>
                <a:lnTo>
                  <a:pt x="62" y="56"/>
                </a:lnTo>
                <a:lnTo>
                  <a:pt x="60" y="61"/>
                </a:lnTo>
                <a:lnTo>
                  <a:pt x="59" y="67"/>
                </a:lnTo>
                <a:lnTo>
                  <a:pt x="64" y="66"/>
                </a:lnTo>
                <a:lnTo>
                  <a:pt x="75" y="61"/>
                </a:lnTo>
                <a:lnTo>
                  <a:pt x="85" y="54"/>
                </a:lnTo>
                <a:lnTo>
                  <a:pt x="91" y="36"/>
                </a:lnTo>
                <a:lnTo>
                  <a:pt x="92" y="34"/>
                </a:lnTo>
                <a:lnTo>
                  <a:pt x="105" y="31"/>
                </a:lnTo>
                <a:lnTo>
                  <a:pt x="108" y="34"/>
                </a:lnTo>
                <a:lnTo>
                  <a:pt x="115" y="35"/>
                </a:lnTo>
                <a:lnTo>
                  <a:pt x="110" y="6"/>
                </a:lnTo>
                <a:lnTo>
                  <a:pt x="111" y="0"/>
                </a:lnTo>
                <a:lnTo>
                  <a:pt x="122" y="9"/>
                </a:lnTo>
                <a:lnTo>
                  <a:pt x="133" y="18"/>
                </a:lnTo>
                <a:lnTo>
                  <a:pt x="135" y="25"/>
                </a:lnTo>
                <a:lnTo>
                  <a:pt x="148" y="58"/>
                </a:lnTo>
                <a:lnTo>
                  <a:pt x="159" y="102"/>
                </a:lnTo>
                <a:lnTo>
                  <a:pt x="149" y="120"/>
                </a:lnTo>
                <a:lnTo>
                  <a:pt x="147" y="136"/>
                </a:lnTo>
                <a:lnTo>
                  <a:pt x="133" y="104"/>
                </a:lnTo>
                <a:lnTo>
                  <a:pt x="121" y="113"/>
                </a:lnTo>
                <a:lnTo>
                  <a:pt x="131" y="140"/>
                </a:lnTo>
                <a:lnTo>
                  <a:pt x="122" y="168"/>
                </a:lnTo>
                <a:close/>
              </a:path>
            </a:pathLst>
          </a:custGeom>
          <a:noFill/>
          <a:ln w="3175" cmpd="sng">
            <a:solidFill>
              <a:schemeClr val="bg2"/>
            </a:solidFill>
            <a:prstDash val="solid"/>
            <a:round/>
            <a:headEnd/>
            <a:tailEnd/>
          </a:ln>
        </p:spPr>
        <p:txBody>
          <a:bodyPr/>
          <a:lstStyle/>
          <a:p>
            <a:endParaRPr lang="en-US"/>
          </a:p>
        </p:txBody>
      </p:sp>
      <p:sp>
        <p:nvSpPr>
          <p:cNvPr id="18466" name="Freeform 34"/>
          <p:cNvSpPr>
            <a:spLocks/>
          </p:cNvSpPr>
          <p:nvPr/>
        </p:nvSpPr>
        <p:spPr bwMode="auto">
          <a:xfrm>
            <a:off x="7539038" y="3381375"/>
            <a:ext cx="49212" cy="52388"/>
          </a:xfrm>
          <a:custGeom>
            <a:avLst/>
            <a:gdLst>
              <a:gd name="T0" fmla="*/ 37111 w 61"/>
              <a:gd name="T1" fmla="*/ 46746 h 65"/>
              <a:gd name="T2" fmla="*/ 9681 w 61"/>
              <a:gd name="T3" fmla="*/ 18537 h 65"/>
              <a:gd name="T4" fmla="*/ 0 w 61"/>
              <a:gd name="T5" fmla="*/ 4836 h 65"/>
              <a:gd name="T6" fmla="*/ 4034 w 61"/>
              <a:gd name="T7" fmla="*/ 806 h 65"/>
              <a:gd name="T8" fmla="*/ 10488 w 61"/>
              <a:gd name="T9" fmla="*/ 806 h 65"/>
              <a:gd name="T10" fmla="*/ 14522 w 61"/>
              <a:gd name="T11" fmla="*/ 1612 h 65"/>
              <a:gd name="T12" fmla="*/ 20169 w 61"/>
              <a:gd name="T13" fmla="*/ 0 h 65"/>
              <a:gd name="T14" fmla="*/ 26623 w 61"/>
              <a:gd name="T15" fmla="*/ 806 h 65"/>
              <a:gd name="T16" fmla="*/ 35497 w 61"/>
              <a:gd name="T17" fmla="*/ 9672 h 65"/>
              <a:gd name="T18" fmla="*/ 38724 w 61"/>
              <a:gd name="T19" fmla="*/ 17731 h 65"/>
              <a:gd name="T20" fmla="*/ 49212 w 61"/>
              <a:gd name="T21" fmla="*/ 52388 h 65"/>
              <a:gd name="T22" fmla="*/ 37111 w 61"/>
              <a:gd name="T23" fmla="*/ 46746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
              <a:gd name="T37" fmla="*/ 0 h 65"/>
              <a:gd name="T38" fmla="*/ 61 w 61"/>
              <a:gd name="T39" fmla="*/ 65 h 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 h="65">
                <a:moveTo>
                  <a:pt x="46" y="58"/>
                </a:moveTo>
                <a:lnTo>
                  <a:pt x="12" y="23"/>
                </a:lnTo>
                <a:lnTo>
                  <a:pt x="0" y="6"/>
                </a:lnTo>
                <a:lnTo>
                  <a:pt x="5" y="1"/>
                </a:lnTo>
                <a:lnTo>
                  <a:pt x="13" y="1"/>
                </a:lnTo>
                <a:lnTo>
                  <a:pt x="18" y="2"/>
                </a:lnTo>
                <a:lnTo>
                  <a:pt x="25" y="0"/>
                </a:lnTo>
                <a:lnTo>
                  <a:pt x="33" y="1"/>
                </a:lnTo>
                <a:lnTo>
                  <a:pt x="44" y="12"/>
                </a:lnTo>
                <a:lnTo>
                  <a:pt x="48" y="22"/>
                </a:lnTo>
                <a:lnTo>
                  <a:pt x="61" y="65"/>
                </a:lnTo>
                <a:lnTo>
                  <a:pt x="46" y="58"/>
                </a:lnTo>
                <a:close/>
              </a:path>
            </a:pathLst>
          </a:custGeom>
          <a:noFill/>
          <a:ln w="3175" cmpd="sng">
            <a:solidFill>
              <a:schemeClr val="bg2"/>
            </a:solidFill>
            <a:prstDash val="solid"/>
            <a:round/>
            <a:headEnd/>
            <a:tailEnd/>
          </a:ln>
        </p:spPr>
        <p:txBody>
          <a:bodyPr/>
          <a:lstStyle/>
          <a:p>
            <a:endParaRPr lang="en-US"/>
          </a:p>
        </p:txBody>
      </p:sp>
      <p:sp>
        <p:nvSpPr>
          <p:cNvPr id="18467" name="Freeform 35"/>
          <p:cNvSpPr>
            <a:spLocks/>
          </p:cNvSpPr>
          <p:nvPr/>
        </p:nvSpPr>
        <p:spPr bwMode="auto">
          <a:xfrm>
            <a:off x="7502525" y="3432175"/>
            <a:ext cx="26988" cy="61913"/>
          </a:xfrm>
          <a:custGeom>
            <a:avLst/>
            <a:gdLst>
              <a:gd name="T0" fmla="*/ 26988 w 35"/>
              <a:gd name="T1" fmla="*/ 5556 h 78"/>
              <a:gd name="T2" fmla="*/ 20048 w 35"/>
              <a:gd name="T3" fmla="*/ 44450 h 78"/>
              <a:gd name="T4" fmla="*/ 21590 w 35"/>
              <a:gd name="T5" fmla="*/ 50800 h 78"/>
              <a:gd name="T6" fmla="*/ 26217 w 35"/>
              <a:gd name="T7" fmla="*/ 52388 h 78"/>
              <a:gd name="T8" fmla="*/ 24675 w 35"/>
              <a:gd name="T9" fmla="*/ 57150 h 78"/>
              <a:gd name="T10" fmla="*/ 17735 w 35"/>
              <a:gd name="T11" fmla="*/ 61913 h 78"/>
              <a:gd name="T12" fmla="*/ 13108 w 35"/>
              <a:gd name="T13" fmla="*/ 57150 h 78"/>
              <a:gd name="T14" fmla="*/ 12337 w 35"/>
              <a:gd name="T15" fmla="*/ 56357 h 78"/>
              <a:gd name="T16" fmla="*/ 11566 w 35"/>
              <a:gd name="T17" fmla="*/ 54769 h 78"/>
              <a:gd name="T18" fmla="*/ 11566 w 35"/>
              <a:gd name="T19" fmla="*/ 50800 h 78"/>
              <a:gd name="T20" fmla="*/ 6169 w 35"/>
              <a:gd name="T21" fmla="*/ 46832 h 78"/>
              <a:gd name="T22" fmla="*/ 2313 w 35"/>
              <a:gd name="T23" fmla="*/ 44450 h 78"/>
              <a:gd name="T24" fmla="*/ 0 w 35"/>
              <a:gd name="T25" fmla="*/ 41275 h 78"/>
              <a:gd name="T26" fmla="*/ 6169 w 35"/>
              <a:gd name="T27" fmla="*/ 31750 h 78"/>
              <a:gd name="T28" fmla="*/ 6940 w 35"/>
              <a:gd name="T29" fmla="*/ 8731 h 78"/>
              <a:gd name="T30" fmla="*/ 7711 w 35"/>
              <a:gd name="T31" fmla="*/ 2381 h 78"/>
              <a:gd name="T32" fmla="*/ 11566 w 35"/>
              <a:gd name="T33" fmla="*/ 794 h 78"/>
              <a:gd name="T34" fmla="*/ 17735 w 35"/>
              <a:gd name="T35" fmla="*/ 0 h 78"/>
              <a:gd name="T36" fmla="*/ 26217 w 35"/>
              <a:gd name="T37" fmla="*/ 0 h 78"/>
              <a:gd name="T38" fmla="*/ 26988 w 35"/>
              <a:gd name="T39" fmla="*/ 5556 h 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
              <a:gd name="T61" fmla="*/ 0 h 78"/>
              <a:gd name="T62" fmla="*/ 35 w 35"/>
              <a:gd name="T63" fmla="*/ 78 h 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 h="78">
                <a:moveTo>
                  <a:pt x="35" y="7"/>
                </a:moveTo>
                <a:lnTo>
                  <a:pt x="26" y="56"/>
                </a:lnTo>
                <a:lnTo>
                  <a:pt x="28" y="64"/>
                </a:lnTo>
                <a:lnTo>
                  <a:pt x="34" y="66"/>
                </a:lnTo>
                <a:lnTo>
                  <a:pt x="32" y="72"/>
                </a:lnTo>
                <a:lnTo>
                  <a:pt x="23" y="78"/>
                </a:lnTo>
                <a:lnTo>
                  <a:pt x="17" y="72"/>
                </a:lnTo>
                <a:lnTo>
                  <a:pt x="16" y="71"/>
                </a:lnTo>
                <a:lnTo>
                  <a:pt x="15" y="69"/>
                </a:lnTo>
                <a:lnTo>
                  <a:pt x="15" y="64"/>
                </a:lnTo>
                <a:lnTo>
                  <a:pt x="8" y="59"/>
                </a:lnTo>
                <a:lnTo>
                  <a:pt x="3" y="56"/>
                </a:lnTo>
                <a:lnTo>
                  <a:pt x="0" y="52"/>
                </a:lnTo>
                <a:lnTo>
                  <a:pt x="8" y="40"/>
                </a:lnTo>
                <a:lnTo>
                  <a:pt x="9" y="11"/>
                </a:lnTo>
                <a:lnTo>
                  <a:pt x="10" y="3"/>
                </a:lnTo>
                <a:lnTo>
                  <a:pt x="15" y="1"/>
                </a:lnTo>
                <a:lnTo>
                  <a:pt x="23" y="0"/>
                </a:lnTo>
                <a:lnTo>
                  <a:pt x="34" y="0"/>
                </a:lnTo>
                <a:lnTo>
                  <a:pt x="35" y="7"/>
                </a:lnTo>
                <a:close/>
              </a:path>
            </a:pathLst>
          </a:custGeom>
          <a:noFill/>
          <a:ln w="3175" cmpd="sng">
            <a:solidFill>
              <a:schemeClr val="bg2"/>
            </a:solidFill>
            <a:prstDash val="solid"/>
            <a:round/>
            <a:headEnd/>
            <a:tailEnd/>
          </a:ln>
        </p:spPr>
        <p:txBody>
          <a:bodyPr/>
          <a:lstStyle/>
          <a:p>
            <a:endParaRPr lang="en-US"/>
          </a:p>
        </p:txBody>
      </p:sp>
      <p:sp>
        <p:nvSpPr>
          <p:cNvPr id="18468" name="Freeform 36"/>
          <p:cNvSpPr>
            <a:spLocks/>
          </p:cNvSpPr>
          <p:nvPr/>
        </p:nvSpPr>
        <p:spPr bwMode="auto">
          <a:xfrm>
            <a:off x="7481888" y="3406775"/>
            <a:ext cx="34925" cy="41275"/>
          </a:xfrm>
          <a:custGeom>
            <a:avLst/>
            <a:gdLst>
              <a:gd name="T0" fmla="*/ 32544 w 44"/>
              <a:gd name="T1" fmla="*/ 8731 h 52"/>
              <a:gd name="T2" fmla="*/ 3969 w 44"/>
              <a:gd name="T3" fmla="*/ 0 h 52"/>
              <a:gd name="T4" fmla="*/ 0 w 44"/>
              <a:gd name="T5" fmla="*/ 1588 h 52"/>
              <a:gd name="T6" fmla="*/ 2381 w 44"/>
              <a:gd name="T7" fmla="*/ 33338 h 52"/>
              <a:gd name="T8" fmla="*/ 7938 w 44"/>
              <a:gd name="T9" fmla="*/ 41275 h 52"/>
              <a:gd name="T10" fmla="*/ 13494 w 44"/>
              <a:gd name="T11" fmla="*/ 38100 h 52"/>
              <a:gd name="T12" fmla="*/ 17463 w 44"/>
              <a:gd name="T13" fmla="*/ 36513 h 52"/>
              <a:gd name="T14" fmla="*/ 22225 w 44"/>
              <a:gd name="T15" fmla="*/ 36513 h 52"/>
              <a:gd name="T16" fmla="*/ 25400 w 44"/>
              <a:gd name="T17" fmla="*/ 34131 h 52"/>
              <a:gd name="T18" fmla="*/ 24606 w 44"/>
              <a:gd name="T19" fmla="*/ 29369 h 52"/>
              <a:gd name="T20" fmla="*/ 25400 w 44"/>
              <a:gd name="T21" fmla="*/ 25400 h 52"/>
              <a:gd name="T22" fmla="*/ 34131 w 44"/>
              <a:gd name="T23" fmla="*/ 15875 h 52"/>
              <a:gd name="T24" fmla="*/ 34925 w 44"/>
              <a:gd name="T25" fmla="*/ 13494 h 52"/>
              <a:gd name="T26" fmla="*/ 32544 w 44"/>
              <a:gd name="T27" fmla="*/ 8731 h 5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52"/>
              <a:gd name="T44" fmla="*/ 44 w 44"/>
              <a:gd name="T45" fmla="*/ 52 h 5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52">
                <a:moveTo>
                  <a:pt x="41" y="11"/>
                </a:moveTo>
                <a:lnTo>
                  <a:pt x="5" y="0"/>
                </a:lnTo>
                <a:lnTo>
                  <a:pt x="0" y="2"/>
                </a:lnTo>
                <a:lnTo>
                  <a:pt x="3" y="42"/>
                </a:lnTo>
                <a:lnTo>
                  <a:pt x="10" y="52"/>
                </a:lnTo>
                <a:lnTo>
                  <a:pt x="17" y="48"/>
                </a:lnTo>
                <a:lnTo>
                  <a:pt x="22" y="46"/>
                </a:lnTo>
                <a:lnTo>
                  <a:pt x="28" y="46"/>
                </a:lnTo>
                <a:lnTo>
                  <a:pt x="32" y="43"/>
                </a:lnTo>
                <a:lnTo>
                  <a:pt x="31" y="37"/>
                </a:lnTo>
                <a:lnTo>
                  <a:pt x="32" y="32"/>
                </a:lnTo>
                <a:lnTo>
                  <a:pt x="43" y="20"/>
                </a:lnTo>
                <a:lnTo>
                  <a:pt x="44" y="17"/>
                </a:lnTo>
                <a:lnTo>
                  <a:pt x="41" y="11"/>
                </a:lnTo>
                <a:close/>
              </a:path>
            </a:pathLst>
          </a:custGeom>
          <a:noFill/>
          <a:ln w="3175" cmpd="sng">
            <a:solidFill>
              <a:schemeClr val="bg2"/>
            </a:solidFill>
            <a:prstDash val="solid"/>
            <a:round/>
            <a:headEnd/>
            <a:tailEnd/>
          </a:ln>
        </p:spPr>
        <p:txBody>
          <a:bodyPr/>
          <a:lstStyle/>
          <a:p>
            <a:endParaRPr lang="en-US"/>
          </a:p>
        </p:txBody>
      </p:sp>
      <p:sp>
        <p:nvSpPr>
          <p:cNvPr id="18469" name="Freeform 37"/>
          <p:cNvSpPr>
            <a:spLocks/>
          </p:cNvSpPr>
          <p:nvPr/>
        </p:nvSpPr>
        <p:spPr bwMode="auto">
          <a:xfrm>
            <a:off x="7431088" y="3355975"/>
            <a:ext cx="36512" cy="36513"/>
          </a:xfrm>
          <a:custGeom>
            <a:avLst/>
            <a:gdLst>
              <a:gd name="T0" fmla="*/ 36512 w 47"/>
              <a:gd name="T1" fmla="*/ 25965 h 45"/>
              <a:gd name="T2" fmla="*/ 30297 w 47"/>
              <a:gd name="T3" fmla="*/ 36513 h 45"/>
              <a:gd name="T4" fmla="*/ 17091 w 47"/>
              <a:gd name="T5" fmla="*/ 30833 h 45"/>
              <a:gd name="T6" fmla="*/ 0 w 47"/>
              <a:gd name="T7" fmla="*/ 0 h 45"/>
              <a:gd name="T8" fmla="*/ 28743 w 47"/>
              <a:gd name="T9" fmla="*/ 3246 h 45"/>
              <a:gd name="T10" fmla="*/ 36512 w 47"/>
              <a:gd name="T11" fmla="*/ 12171 h 45"/>
              <a:gd name="T12" fmla="*/ 36512 w 47"/>
              <a:gd name="T13" fmla="*/ 25965 h 45"/>
              <a:gd name="T14" fmla="*/ 0 60000 65536"/>
              <a:gd name="T15" fmla="*/ 0 60000 65536"/>
              <a:gd name="T16" fmla="*/ 0 60000 65536"/>
              <a:gd name="T17" fmla="*/ 0 60000 65536"/>
              <a:gd name="T18" fmla="*/ 0 60000 65536"/>
              <a:gd name="T19" fmla="*/ 0 60000 65536"/>
              <a:gd name="T20" fmla="*/ 0 60000 65536"/>
              <a:gd name="T21" fmla="*/ 0 w 47"/>
              <a:gd name="T22" fmla="*/ 0 h 45"/>
              <a:gd name="T23" fmla="*/ 47 w 47"/>
              <a:gd name="T24" fmla="*/ 45 h 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5">
                <a:moveTo>
                  <a:pt x="47" y="32"/>
                </a:moveTo>
                <a:lnTo>
                  <a:pt x="39" y="45"/>
                </a:lnTo>
                <a:lnTo>
                  <a:pt x="22" y="38"/>
                </a:lnTo>
                <a:lnTo>
                  <a:pt x="0" y="0"/>
                </a:lnTo>
                <a:lnTo>
                  <a:pt x="37" y="4"/>
                </a:lnTo>
                <a:lnTo>
                  <a:pt x="47" y="15"/>
                </a:lnTo>
                <a:lnTo>
                  <a:pt x="47" y="32"/>
                </a:lnTo>
                <a:close/>
              </a:path>
            </a:pathLst>
          </a:custGeom>
          <a:noFill/>
          <a:ln w="3175" cmpd="sng">
            <a:solidFill>
              <a:schemeClr val="bg2"/>
            </a:solidFill>
            <a:prstDash val="solid"/>
            <a:round/>
            <a:headEnd/>
            <a:tailEnd/>
          </a:ln>
        </p:spPr>
        <p:txBody>
          <a:bodyPr/>
          <a:lstStyle/>
          <a:p>
            <a:endParaRPr lang="en-US"/>
          </a:p>
        </p:txBody>
      </p:sp>
      <p:sp>
        <p:nvSpPr>
          <p:cNvPr id="18470" name="Freeform 38"/>
          <p:cNvSpPr>
            <a:spLocks/>
          </p:cNvSpPr>
          <p:nvPr/>
        </p:nvSpPr>
        <p:spPr bwMode="auto">
          <a:xfrm>
            <a:off x="7362825" y="3422650"/>
            <a:ext cx="63500" cy="88900"/>
          </a:xfrm>
          <a:custGeom>
            <a:avLst/>
            <a:gdLst>
              <a:gd name="T0" fmla="*/ 63500 w 79"/>
              <a:gd name="T1" fmla="*/ 25629 h 111"/>
              <a:gd name="T2" fmla="*/ 37778 w 79"/>
              <a:gd name="T3" fmla="*/ 50457 h 111"/>
              <a:gd name="T4" fmla="*/ 19291 w 79"/>
              <a:gd name="T5" fmla="*/ 69678 h 111"/>
              <a:gd name="T6" fmla="*/ 0 w 79"/>
              <a:gd name="T7" fmla="*/ 88900 h 111"/>
              <a:gd name="T8" fmla="*/ 1608 w 79"/>
              <a:gd name="T9" fmla="*/ 82493 h 111"/>
              <a:gd name="T10" fmla="*/ 20899 w 79"/>
              <a:gd name="T11" fmla="*/ 58466 h 111"/>
              <a:gd name="T12" fmla="*/ 40994 w 79"/>
              <a:gd name="T13" fmla="*/ 35240 h 111"/>
              <a:gd name="T14" fmla="*/ 49835 w 79"/>
              <a:gd name="T15" fmla="*/ 15217 h 111"/>
              <a:gd name="T16" fmla="*/ 51443 w 79"/>
              <a:gd name="T17" fmla="*/ 15217 h 111"/>
              <a:gd name="T18" fmla="*/ 52247 w 79"/>
              <a:gd name="T19" fmla="*/ 0 h 111"/>
              <a:gd name="T20" fmla="*/ 63500 w 79"/>
              <a:gd name="T21" fmla="*/ 25629 h 1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9"/>
              <a:gd name="T34" fmla="*/ 0 h 111"/>
              <a:gd name="T35" fmla="*/ 79 w 79"/>
              <a:gd name="T36" fmla="*/ 111 h 1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9" h="111">
                <a:moveTo>
                  <a:pt x="79" y="32"/>
                </a:moveTo>
                <a:lnTo>
                  <a:pt x="47" y="63"/>
                </a:lnTo>
                <a:lnTo>
                  <a:pt x="24" y="87"/>
                </a:lnTo>
                <a:lnTo>
                  <a:pt x="0" y="111"/>
                </a:lnTo>
                <a:lnTo>
                  <a:pt x="2" y="103"/>
                </a:lnTo>
                <a:lnTo>
                  <a:pt x="26" y="73"/>
                </a:lnTo>
                <a:lnTo>
                  <a:pt x="51" y="44"/>
                </a:lnTo>
                <a:lnTo>
                  <a:pt x="62" y="19"/>
                </a:lnTo>
                <a:lnTo>
                  <a:pt x="64" y="19"/>
                </a:lnTo>
                <a:lnTo>
                  <a:pt x="65" y="0"/>
                </a:lnTo>
                <a:lnTo>
                  <a:pt x="79" y="32"/>
                </a:lnTo>
                <a:close/>
              </a:path>
            </a:pathLst>
          </a:custGeom>
          <a:noFill/>
          <a:ln w="3175" cmpd="sng">
            <a:solidFill>
              <a:schemeClr val="bg2"/>
            </a:solidFill>
            <a:prstDash val="solid"/>
            <a:round/>
            <a:headEnd/>
            <a:tailEnd/>
          </a:ln>
        </p:spPr>
        <p:txBody>
          <a:bodyPr/>
          <a:lstStyle/>
          <a:p>
            <a:endParaRPr lang="en-US"/>
          </a:p>
        </p:txBody>
      </p:sp>
      <p:sp>
        <p:nvSpPr>
          <p:cNvPr id="18471" name="Freeform 39"/>
          <p:cNvSpPr>
            <a:spLocks/>
          </p:cNvSpPr>
          <p:nvPr/>
        </p:nvSpPr>
        <p:spPr bwMode="auto">
          <a:xfrm>
            <a:off x="7546975" y="3411538"/>
            <a:ext cx="30163" cy="49212"/>
          </a:xfrm>
          <a:custGeom>
            <a:avLst/>
            <a:gdLst>
              <a:gd name="T0" fmla="*/ 19335 w 39"/>
              <a:gd name="T1" fmla="*/ 8202 h 60"/>
              <a:gd name="T2" fmla="*/ 30163 w 39"/>
              <a:gd name="T3" fmla="*/ 43471 h 60"/>
              <a:gd name="T4" fmla="*/ 23202 w 39"/>
              <a:gd name="T5" fmla="*/ 45111 h 60"/>
              <a:gd name="T6" fmla="*/ 20882 w 39"/>
              <a:gd name="T7" fmla="*/ 49212 h 60"/>
              <a:gd name="T8" fmla="*/ 1547 w 39"/>
              <a:gd name="T9" fmla="*/ 18865 h 60"/>
              <a:gd name="T10" fmla="*/ 0 w 39"/>
              <a:gd name="T11" fmla="*/ 0 h 60"/>
              <a:gd name="T12" fmla="*/ 7734 w 39"/>
              <a:gd name="T13" fmla="*/ 820 h 60"/>
              <a:gd name="T14" fmla="*/ 19335 w 39"/>
              <a:gd name="T15" fmla="*/ 8202 h 6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60"/>
              <a:gd name="T26" fmla="*/ 39 w 3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60">
                <a:moveTo>
                  <a:pt x="25" y="10"/>
                </a:moveTo>
                <a:lnTo>
                  <a:pt x="39" y="53"/>
                </a:lnTo>
                <a:lnTo>
                  <a:pt x="30" y="55"/>
                </a:lnTo>
                <a:lnTo>
                  <a:pt x="27" y="60"/>
                </a:lnTo>
                <a:lnTo>
                  <a:pt x="2" y="23"/>
                </a:lnTo>
                <a:lnTo>
                  <a:pt x="0" y="0"/>
                </a:lnTo>
                <a:lnTo>
                  <a:pt x="10" y="1"/>
                </a:lnTo>
                <a:lnTo>
                  <a:pt x="25" y="10"/>
                </a:lnTo>
                <a:close/>
              </a:path>
            </a:pathLst>
          </a:custGeom>
          <a:noFill/>
          <a:ln w="3175" cmpd="sng">
            <a:solidFill>
              <a:schemeClr val="bg2"/>
            </a:solidFill>
            <a:prstDash val="solid"/>
            <a:round/>
            <a:headEnd/>
            <a:tailEnd/>
          </a:ln>
        </p:spPr>
        <p:txBody>
          <a:bodyPr/>
          <a:lstStyle/>
          <a:p>
            <a:endParaRPr lang="en-US"/>
          </a:p>
        </p:txBody>
      </p:sp>
      <p:sp>
        <p:nvSpPr>
          <p:cNvPr id="18472" name="Freeform 40"/>
          <p:cNvSpPr>
            <a:spLocks/>
          </p:cNvSpPr>
          <p:nvPr/>
        </p:nvSpPr>
        <p:spPr bwMode="auto">
          <a:xfrm>
            <a:off x="7526338" y="3424238"/>
            <a:ext cx="19050" cy="57150"/>
          </a:xfrm>
          <a:custGeom>
            <a:avLst/>
            <a:gdLst>
              <a:gd name="T0" fmla="*/ 15081 w 24"/>
              <a:gd name="T1" fmla="*/ 0 h 71"/>
              <a:gd name="T2" fmla="*/ 19050 w 24"/>
              <a:gd name="T3" fmla="*/ 23343 h 71"/>
              <a:gd name="T4" fmla="*/ 9525 w 24"/>
              <a:gd name="T5" fmla="*/ 36222 h 71"/>
              <a:gd name="T6" fmla="*/ 3969 w 24"/>
              <a:gd name="T7" fmla="*/ 55540 h 71"/>
              <a:gd name="T8" fmla="*/ 0 w 24"/>
              <a:gd name="T9" fmla="*/ 57150 h 71"/>
              <a:gd name="T10" fmla="*/ 7938 w 24"/>
              <a:gd name="T11" fmla="*/ 19318 h 71"/>
              <a:gd name="T12" fmla="*/ 15081 w 24"/>
              <a:gd name="T13" fmla="*/ 0 h 71"/>
              <a:gd name="T14" fmla="*/ 0 60000 65536"/>
              <a:gd name="T15" fmla="*/ 0 60000 65536"/>
              <a:gd name="T16" fmla="*/ 0 60000 65536"/>
              <a:gd name="T17" fmla="*/ 0 60000 65536"/>
              <a:gd name="T18" fmla="*/ 0 60000 65536"/>
              <a:gd name="T19" fmla="*/ 0 60000 65536"/>
              <a:gd name="T20" fmla="*/ 0 60000 65536"/>
              <a:gd name="T21" fmla="*/ 0 w 24"/>
              <a:gd name="T22" fmla="*/ 0 h 71"/>
              <a:gd name="T23" fmla="*/ 24 w 24"/>
              <a:gd name="T24" fmla="*/ 71 h 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71">
                <a:moveTo>
                  <a:pt x="19" y="0"/>
                </a:moveTo>
                <a:lnTo>
                  <a:pt x="24" y="29"/>
                </a:lnTo>
                <a:lnTo>
                  <a:pt x="12" y="45"/>
                </a:lnTo>
                <a:lnTo>
                  <a:pt x="5" y="69"/>
                </a:lnTo>
                <a:lnTo>
                  <a:pt x="0" y="71"/>
                </a:lnTo>
                <a:lnTo>
                  <a:pt x="10" y="24"/>
                </a:lnTo>
                <a:lnTo>
                  <a:pt x="19" y="0"/>
                </a:lnTo>
                <a:close/>
              </a:path>
            </a:pathLst>
          </a:custGeom>
          <a:noFill/>
          <a:ln w="3175" cmpd="sng">
            <a:solidFill>
              <a:schemeClr val="bg2"/>
            </a:solidFill>
            <a:prstDash val="solid"/>
            <a:round/>
            <a:headEnd/>
            <a:tailEnd/>
          </a:ln>
        </p:spPr>
        <p:txBody>
          <a:bodyPr/>
          <a:lstStyle/>
          <a:p>
            <a:endParaRPr lang="en-US"/>
          </a:p>
        </p:txBody>
      </p:sp>
      <p:sp>
        <p:nvSpPr>
          <p:cNvPr id="18473" name="Freeform 41"/>
          <p:cNvSpPr>
            <a:spLocks/>
          </p:cNvSpPr>
          <p:nvPr/>
        </p:nvSpPr>
        <p:spPr bwMode="auto">
          <a:xfrm>
            <a:off x="7513638" y="3384550"/>
            <a:ext cx="25400" cy="25400"/>
          </a:xfrm>
          <a:custGeom>
            <a:avLst/>
            <a:gdLst>
              <a:gd name="T0" fmla="*/ 25400 w 31"/>
              <a:gd name="T1" fmla="*/ 25400 h 33"/>
              <a:gd name="T2" fmla="*/ 4916 w 31"/>
              <a:gd name="T3" fmla="*/ 13855 h 33"/>
              <a:gd name="T4" fmla="*/ 0 w 31"/>
              <a:gd name="T5" fmla="*/ 16164 h 33"/>
              <a:gd name="T6" fmla="*/ 1639 w 31"/>
              <a:gd name="T7" fmla="*/ 3848 h 33"/>
              <a:gd name="T8" fmla="*/ 4916 w 31"/>
              <a:gd name="T9" fmla="*/ 0 h 33"/>
              <a:gd name="T10" fmla="*/ 7374 w 31"/>
              <a:gd name="T11" fmla="*/ 3079 h 33"/>
              <a:gd name="T12" fmla="*/ 10652 w 31"/>
              <a:gd name="T13" fmla="*/ 4618 h 33"/>
              <a:gd name="T14" fmla="*/ 12290 w 31"/>
              <a:gd name="T15" fmla="*/ 7697 h 33"/>
              <a:gd name="T16" fmla="*/ 16387 w 31"/>
              <a:gd name="T17" fmla="*/ 9236 h 33"/>
              <a:gd name="T18" fmla="*/ 23761 w 31"/>
              <a:gd name="T19" fmla="*/ 14624 h 33"/>
              <a:gd name="T20" fmla="*/ 25400 w 31"/>
              <a:gd name="T21" fmla="*/ 2540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33"/>
              <a:gd name="T35" fmla="*/ 31 w 31"/>
              <a:gd name="T36" fmla="*/ 33 h 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33">
                <a:moveTo>
                  <a:pt x="31" y="33"/>
                </a:moveTo>
                <a:lnTo>
                  <a:pt x="6" y="18"/>
                </a:lnTo>
                <a:lnTo>
                  <a:pt x="0" y="21"/>
                </a:lnTo>
                <a:lnTo>
                  <a:pt x="2" y="5"/>
                </a:lnTo>
                <a:lnTo>
                  <a:pt x="6" y="0"/>
                </a:lnTo>
                <a:lnTo>
                  <a:pt x="9" y="4"/>
                </a:lnTo>
                <a:lnTo>
                  <a:pt x="13" y="6"/>
                </a:lnTo>
                <a:lnTo>
                  <a:pt x="15" y="10"/>
                </a:lnTo>
                <a:lnTo>
                  <a:pt x="20" y="12"/>
                </a:lnTo>
                <a:lnTo>
                  <a:pt x="29" y="19"/>
                </a:lnTo>
                <a:lnTo>
                  <a:pt x="31" y="33"/>
                </a:lnTo>
                <a:close/>
              </a:path>
            </a:pathLst>
          </a:custGeom>
          <a:noFill/>
          <a:ln w="3175" cmpd="sng">
            <a:solidFill>
              <a:schemeClr val="bg2"/>
            </a:solidFill>
            <a:prstDash val="solid"/>
            <a:round/>
            <a:headEnd/>
            <a:tailEnd/>
          </a:ln>
        </p:spPr>
        <p:txBody>
          <a:bodyPr/>
          <a:lstStyle/>
          <a:p>
            <a:endParaRPr lang="en-US"/>
          </a:p>
        </p:txBody>
      </p:sp>
      <p:sp>
        <p:nvSpPr>
          <p:cNvPr id="18474" name="Freeform 42"/>
          <p:cNvSpPr>
            <a:spLocks/>
          </p:cNvSpPr>
          <p:nvPr/>
        </p:nvSpPr>
        <p:spPr bwMode="auto">
          <a:xfrm>
            <a:off x="7539038" y="3460750"/>
            <a:ext cx="20637" cy="9525"/>
          </a:xfrm>
          <a:custGeom>
            <a:avLst/>
            <a:gdLst>
              <a:gd name="T0" fmla="*/ 20637 w 27"/>
              <a:gd name="T1" fmla="*/ 9525 h 13"/>
              <a:gd name="T2" fmla="*/ 15287 w 27"/>
              <a:gd name="T3" fmla="*/ 0 h 13"/>
              <a:gd name="T4" fmla="*/ 0 w 27"/>
              <a:gd name="T5" fmla="*/ 9525 h 13"/>
              <a:gd name="T6" fmla="*/ 20637 w 27"/>
              <a:gd name="T7" fmla="*/ 9525 h 13"/>
              <a:gd name="T8" fmla="*/ 0 60000 65536"/>
              <a:gd name="T9" fmla="*/ 0 60000 65536"/>
              <a:gd name="T10" fmla="*/ 0 60000 65536"/>
              <a:gd name="T11" fmla="*/ 0 60000 65536"/>
              <a:gd name="T12" fmla="*/ 0 w 27"/>
              <a:gd name="T13" fmla="*/ 0 h 13"/>
              <a:gd name="T14" fmla="*/ 27 w 27"/>
              <a:gd name="T15" fmla="*/ 13 h 13"/>
            </a:gdLst>
            <a:ahLst/>
            <a:cxnLst>
              <a:cxn ang="T8">
                <a:pos x="T0" y="T1"/>
              </a:cxn>
              <a:cxn ang="T9">
                <a:pos x="T2" y="T3"/>
              </a:cxn>
              <a:cxn ang="T10">
                <a:pos x="T4" y="T5"/>
              </a:cxn>
              <a:cxn ang="T11">
                <a:pos x="T6" y="T7"/>
              </a:cxn>
            </a:cxnLst>
            <a:rect l="T12" t="T13" r="T14" b="T15"/>
            <a:pathLst>
              <a:path w="27" h="13">
                <a:moveTo>
                  <a:pt x="27" y="13"/>
                </a:moveTo>
                <a:lnTo>
                  <a:pt x="20" y="0"/>
                </a:lnTo>
                <a:lnTo>
                  <a:pt x="0" y="13"/>
                </a:lnTo>
                <a:lnTo>
                  <a:pt x="27" y="13"/>
                </a:lnTo>
                <a:close/>
              </a:path>
            </a:pathLst>
          </a:custGeom>
          <a:noFill/>
          <a:ln w="3175" cmpd="sng">
            <a:solidFill>
              <a:schemeClr val="bg2"/>
            </a:solidFill>
            <a:prstDash val="solid"/>
            <a:round/>
            <a:headEnd/>
            <a:tailEnd/>
          </a:ln>
        </p:spPr>
        <p:txBody>
          <a:bodyPr/>
          <a:lstStyle/>
          <a:p>
            <a:endParaRPr lang="en-US"/>
          </a:p>
        </p:txBody>
      </p:sp>
      <p:sp>
        <p:nvSpPr>
          <p:cNvPr id="18475" name="Freeform 43"/>
          <p:cNvSpPr>
            <a:spLocks/>
          </p:cNvSpPr>
          <p:nvPr/>
        </p:nvSpPr>
        <p:spPr bwMode="auto">
          <a:xfrm>
            <a:off x="6791325" y="3143250"/>
            <a:ext cx="238125" cy="449263"/>
          </a:xfrm>
          <a:custGeom>
            <a:avLst/>
            <a:gdLst>
              <a:gd name="T0" fmla="*/ 77510 w 298"/>
              <a:gd name="T1" fmla="*/ 320448 h 565"/>
              <a:gd name="T2" fmla="*/ 93492 w 298"/>
              <a:gd name="T3" fmla="*/ 265582 h 565"/>
              <a:gd name="T4" fmla="*/ 91894 w 298"/>
              <a:gd name="T5" fmla="*/ 215487 h 565"/>
              <a:gd name="T6" fmla="*/ 115067 w 298"/>
              <a:gd name="T7" fmla="*/ 238547 h 565"/>
              <a:gd name="T8" fmla="*/ 165409 w 298"/>
              <a:gd name="T9" fmla="*/ 256040 h 565"/>
              <a:gd name="T10" fmla="*/ 165409 w 298"/>
              <a:gd name="T11" fmla="*/ 243318 h 565"/>
              <a:gd name="T12" fmla="*/ 171802 w 298"/>
              <a:gd name="T13" fmla="*/ 186862 h 565"/>
              <a:gd name="T14" fmla="*/ 230134 w 298"/>
              <a:gd name="T15" fmla="*/ 184476 h 565"/>
              <a:gd name="T16" fmla="*/ 230933 w 298"/>
              <a:gd name="T17" fmla="*/ 141538 h 565"/>
              <a:gd name="T18" fmla="*/ 202166 w 298"/>
              <a:gd name="T19" fmla="*/ 86672 h 565"/>
              <a:gd name="T20" fmla="*/ 155820 w 298"/>
              <a:gd name="T21" fmla="*/ 68383 h 565"/>
              <a:gd name="T22" fmla="*/ 127852 w 298"/>
              <a:gd name="T23" fmla="*/ 67588 h 565"/>
              <a:gd name="T24" fmla="*/ 101483 w 298"/>
              <a:gd name="T25" fmla="*/ 54866 h 565"/>
              <a:gd name="T26" fmla="*/ 78310 w 298"/>
              <a:gd name="T27" fmla="*/ 21469 h 565"/>
              <a:gd name="T28" fmla="*/ 65524 w 298"/>
              <a:gd name="T29" fmla="*/ 0 h 565"/>
              <a:gd name="T30" fmla="*/ 38356 w 298"/>
              <a:gd name="T31" fmla="*/ 16698 h 565"/>
              <a:gd name="T32" fmla="*/ 6393 w 298"/>
              <a:gd name="T33" fmla="*/ 55661 h 565"/>
              <a:gd name="T34" fmla="*/ 21575 w 298"/>
              <a:gd name="T35" fmla="*/ 88262 h 565"/>
              <a:gd name="T36" fmla="*/ 51141 w 298"/>
              <a:gd name="T37" fmla="*/ 124044 h 565"/>
              <a:gd name="T38" fmla="*/ 41552 w 298"/>
              <a:gd name="T39" fmla="*/ 156646 h 565"/>
              <a:gd name="T40" fmla="*/ 55935 w 298"/>
              <a:gd name="T41" fmla="*/ 193223 h 565"/>
              <a:gd name="T42" fmla="*/ 76711 w 298"/>
              <a:gd name="T43" fmla="*/ 239342 h 565"/>
              <a:gd name="T44" fmla="*/ 75912 w 298"/>
              <a:gd name="T45" fmla="*/ 288642 h 565"/>
              <a:gd name="T46" fmla="*/ 62328 w 298"/>
              <a:gd name="T47" fmla="*/ 319653 h 565"/>
              <a:gd name="T48" fmla="*/ 57534 w 298"/>
              <a:gd name="T49" fmla="*/ 373723 h 565"/>
              <a:gd name="T50" fmla="*/ 62328 w 298"/>
              <a:gd name="T51" fmla="*/ 386446 h 565"/>
              <a:gd name="T52" fmla="*/ 62328 w 298"/>
              <a:gd name="T53" fmla="*/ 371338 h 565"/>
              <a:gd name="T54" fmla="*/ 91894 w 298"/>
              <a:gd name="T55" fmla="*/ 403939 h 565"/>
              <a:gd name="T56" fmla="*/ 110273 w 298"/>
              <a:gd name="T57" fmla="*/ 430974 h 565"/>
              <a:gd name="T58" fmla="*/ 133446 w 298"/>
              <a:gd name="T59" fmla="*/ 436541 h 565"/>
              <a:gd name="T60" fmla="*/ 154222 w 298"/>
              <a:gd name="T61" fmla="*/ 448468 h 565"/>
              <a:gd name="T62" fmla="*/ 149427 w 298"/>
              <a:gd name="T63" fmla="*/ 417457 h 565"/>
              <a:gd name="T64" fmla="*/ 116665 w 298"/>
              <a:gd name="T65" fmla="*/ 395987 h 565"/>
              <a:gd name="T66" fmla="*/ 99086 w 298"/>
              <a:gd name="T67" fmla="*/ 341917 h 5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98"/>
              <a:gd name="T103" fmla="*/ 0 h 565"/>
              <a:gd name="T104" fmla="*/ 298 w 298"/>
              <a:gd name="T105" fmla="*/ 565 h 5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98" h="565">
                <a:moveTo>
                  <a:pt x="106" y="432"/>
                </a:moveTo>
                <a:lnTo>
                  <a:pt x="97" y="403"/>
                </a:lnTo>
                <a:lnTo>
                  <a:pt x="111" y="367"/>
                </a:lnTo>
                <a:lnTo>
                  <a:pt x="117" y="334"/>
                </a:lnTo>
                <a:lnTo>
                  <a:pt x="117" y="302"/>
                </a:lnTo>
                <a:lnTo>
                  <a:pt x="115" y="271"/>
                </a:lnTo>
                <a:lnTo>
                  <a:pt x="144" y="267"/>
                </a:lnTo>
                <a:lnTo>
                  <a:pt x="144" y="300"/>
                </a:lnTo>
                <a:lnTo>
                  <a:pt x="173" y="299"/>
                </a:lnTo>
                <a:lnTo>
                  <a:pt x="207" y="322"/>
                </a:lnTo>
                <a:lnTo>
                  <a:pt x="220" y="338"/>
                </a:lnTo>
                <a:lnTo>
                  <a:pt x="207" y="306"/>
                </a:lnTo>
                <a:lnTo>
                  <a:pt x="194" y="274"/>
                </a:lnTo>
                <a:lnTo>
                  <a:pt x="215" y="235"/>
                </a:lnTo>
                <a:lnTo>
                  <a:pt x="252" y="233"/>
                </a:lnTo>
                <a:lnTo>
                  <a:pt x="288" y="232"/>
                </a:lnTo>
                <a:lnTo>
                  <a:pt x="298" y="211"/>
                </a:lnTo>
                <a:lnTo>
                  <a:pt x="289" y="178"/>
                </a:lnTo>
                <a:lnTo>
                  <a:pt x="259" y="137"/>
                </a:lnTo>
                <a:lnTo>
                  <a:pt x="253" y="109"/>
                </a:lnTo>
                <a:lnTo>
                  <a:pt x="212" y="75"/>
                </a:lnTo>
                <a:lnTo>
                  <a:pt x="195" y="86"/>
                </a:lnTo>
                <a:lnTo>
                  <a:pt x="180" y="92"/>
                </a:lnTo>
                <a:lnTo>
                  <a:pt x="160" y="85"/>
                </a:lnTo>
                <a:lnTo>
                  <a:pt x="129" y="108"/>
                </a:lnTo>
                <a:lnTo>
                  <a:pt x="127" y="69"/>
                </a:lnTo>
                <a:lnTo>
                  <a:pt x="124" y="28"/>
                </a:lnTo>
                <a:lnTo>
                  <a:pt x="98" y="27"/>
                </a:lnTo>
                <a:lnTo>
                  <a:pt x="93" y="3"/>
                </a:lnTo>
                <a:lnTo>
                  <a:pt x="82" y="0"/>
                </a:lnTo>
                <a:lnTo>
                  <a:pt x="64" y="3"/>
                </a:lnTo>
                <a:lnTo>
                  <a:pt x="48" y="21"/>
                </a:lnTo>
                <a:lnTo>
                  <a:pt x="15" y="27"/>
                </a:lnTo>
                <a:lnTo>
                  <a:pt x="8" y="70"/>
                </a:lnTo>
                <a:lnTo>
                  <a:pt x="0" y="70"/>
                </a:lnTo>
                <a:lnTo>
                  <a:pt x="27" y="111"/>
                </a:lnTo>
                <a:lnTo>
                  <a:pt x="55" y="154"/>
                </a:lnTo>
                <a:lnTo>
                  <a:pt x="64" y="156"/>
                </a:lnTo>
                <a:lnTo>
                  <a:pt x="55" y="179"/>
                </a:lnTo>
                <a:lnTo>
                  <a:pt x="52" y="197"/>
                </a:lnTo>
                <a:lnTo>
                  <a:pt x="52" y="218"/>
                </a:lnTo>
                <a:lnTo>
                  <a:pt x="70" y="243"/>
                </a:lnTo>
                <a:lnTo>
                  <a:pt x="87" y="267"/>
                </a:lnTo>
                <a:lnTo>
                  <a:pt x="96" y="301"/>
                </a:lnTo>
                <a:lnTo>
                  <a:pt x="105" y="338"/>
                </a:lnTo>
                <a:lnTo>
                  <a:pt x="95" y="363"/>
                </a:lnTo>
                <a:lnTo>
                  <a:pt x="83" y="389"/>
                </a:lnTo>
                <a:lnTo>
                  <a:pt x="78" y="402"/>
                </a:lnTo>
                <a:lnTo>
                  <a:pt x="71" y="440"/>
                </a:lnTo>
                <a:lnTo>
                  <a:pt x="72" y="470"/>
                </a:lnTo>
                <a:lnTo>
                  <a:pt x="74" y="487"/>
                </a:lnTo>
                <a:lnTo>
                  <a:pt x="78" y="486"/>
                </a:lnTo>
                <a:lnTo>
                  <a:pt x="73" y="470"/>
                </a:lnTo>
                <a:lnTo>
                  <a:pt x="78" y="467"/>
                </a:lnTo>
                <a:lnTo>
                  <a:pt x="96" y="487"/>
                </a:lnTo>
                <a:lnTo>
                  <a:pt x="115" y="508"/>
                </a:lnTo>
                <a:lnTo>
                  <a:pt x="122" y="517"/>
                </a:lnTo>
                <a:lnTo>
                  <a:pt x="138" y="542"/>
                </a:lnTo>
                <a:lnTo>
                  <a:pt x="141" y="536"/>
                </a:lnTo>
                <a:lnTo>
                  <a:pt x="167" y="549"/>
                </a:lnTo>
                <a:lnTo>
                  <a:pt x="169" y="565"/>
                </a:lnTo>
                <a:lnTo>
                  <a:pt x="193" y="564"/>
                </a:lnTo>
                <a:lnTo>
                  <a:pt x="207" y="549"/>
                </a:lnTo>
                <a:lnTo>
                  <a:pt x="187" y="525"/>
                </a:lnTo>
                <a:lnTo>
                  <a:pt x="162" y="520"/>
                </a:lnTo>
                <a:lnTo>
                  <a:pt x="146" y="498"/>
                </a:lnTo>
                <a:lnTo>
                  <a:pt x="140" y="466"/>
                </a:lnTo>
                <a:lnTo>
                  <a:pt x="124" y="430"/>
                </a:lnTo>
                <a:lnTo>
                  <a:pt x="106" y="432"/>
                </a:lnTo>
                <a:close/>
              </a:path>
            </a:pathLst>
          </a:custGeom>
          <a:noFill/>
          <a:ln w="3175" cmpd="sng">
            <a:solidFill>
              <a:schemeClr val="bg2"/>
            </a:solidFill>
            <a:prstDash val="solid"/>
            <a:round/>
            <a:headEnd/>
            <a:tailEnd/>
          </a:ln>
        </p:spPr>
        <p:txBody>
          <a:bodyPr/>
          <a:lstStyle/>
          <a:p>
            <a:endParaRPr lang="en-US"/>
          </a:p>
        </p:txBody>
      </p:sp>
      <p:sp>
        <p:nvSpPr>
          <p:cNvPr id="18476" name="Freeform 44"/>
          <p:cNvSpPr>
            <a:spLocks/>
          </p:cNvSpPr>
          <p:nvPr/>
        </p:nvSpPr>
        <p:spPr bwMode="auto">
          <a:xfrm>
            <a:off x="6900863" y="3054350"/>
            <a:ext cx="238125" cy="449263"/>
          </a:xfrm>
          <a:custGeom>
            <a:avLst/>
            <a:gdLst>
              <a:gd name="T0" fmla="*/ 74612 w 300"/>
              <a:gd name="T1" fmla="*/ 84782 h 567"/>
              <a:gd name="T2" fmla="*/ 46037 w 300"/>
              <a:gd name="T3" fmla="*/ 76858 h 567"/>
              <a:gd name="T4" fmla="*/ 21431 w 300"/>
              <a:gd name="T5" fmla="*/ 46749 h 567"/>
              <a:gd name="T6" fmla="*/ 7144 w 300"/>
              <a:gd name="T7" fmla="*/ 19809 h 567"/>
              <a:gd name="T8" fmla="*/ 27781 w 300"/>
              <a:gd name="T9" fmla="*/ 19809 h 567"/>
              <a:gd name="T10" fmla="*/ 44450 w 300"/>
              <a:gd name="T11" fmla="*/ 20601 h 567"/>
              <a:gd name="T12" fmla="*/ 58738 w 300"/>
              <a:gd name="T13" fmla="*/ 18224 h 567"/>
              <a:gd name="T14" fmla="*/ 85725 w 300"/>
              <a:gd name="T15" fmla="*/ 2377 h 567"/>
              <a:gd name="T16" fmla="*/ 122237 w 300"/>
              <a:gd name="T17" fmla="*/ 33279 h 567"/>
              <a:gd name="T18" fmla="*/ 161131 w 300"/>
              <a:gd name="T19" fmla="*/ 53088 h 567"/>
              <a:gd name="T20" fmla="*/ 146050 w 300"/>
              <a:gd name="T21" fmla="*/ 66557 h 567"/>
              <a:gd name="T22" fmla="*/ 141287 w 300"/>
              <a:gd name="T23" fmla="*/ 70519 h 567"/>
              <a:gd name="T24" fmla="*/ 131762 w 300"/>
              <a:gd name="T25" fmla="*/ 75273 h 567"/>
              <a:gd name="T26" fmla="*/ 111125 w 300"/>
              <a:gd name="T27" fmla="*/ 129153 h 567"/>
              <a:gd name="T28" fmla="*/ 137319 w 300"/>
              <a:gd name="T29" fmla="*/ 170355 h 567"/>
              <a:gd name="T30" fmla="*/ 171450 w 300"/>
              <a:gd name="T31" fmla="*/ 203634 h 567"/>
              <a:gd name="T32" fmla="*/ 212725 w 300"/>
              <a:gd name="T33" fmla="*/ 242459 h 567"/>
              <a:gd name="T34" fmla="*/ 238125 w 300"/>
              <a:gd name="T35" fmla="*/ 325656 h 567"/>
              <a:gd name="T36" fmla="*/ 234950 w 300"/>
              <a:gd name="T37" fmla="*/ 347842 h 567"/>
              <a:gd name="T38" fmla="*/ 211138 w 300"/>
              <a:gd name="T39" fmla="*/ 379536 h 567"/>
              <a:gd name="T40" fmla="*/ 175419 w 300"/>
              <a:gd name="T41" fmla="*/ 389044 h 567"/>
              <a:gd name="T42" fmla="*/ 188119 w 300"/>
              <a:gd name="T43" fmla="*/ 396175 h 567"/>
              <a:gd name="T44" fmla="*/ 186531 w 300"/>
              <a:gd name="T45" fmla="*/ 398552 h 567"/>
              <a:gd name="T46" fmla="*/ 172244 w 300"/>
              <a:gd name="T47" fmla="*/ 393006 h 567"/>
              <a:gd name="T48" fmla="*/ 175419 w 300"/>
              <a:gd name="T49" fmla="*/ 405684 h 567"/>
              <a:gd name="T50" fmla="*/ 170656 w 300"/>
              <a:gd name="T51" fmla="*/ 421531 h 567"/>
              <a:gd name="T52" fmla="*/ 138112 w 300"/>
              <a:gd name="T53" fmla="*/ 444509 h 567"/>
              <a:gd name="T54" fmla="*/ 119063 w 300"/>
              <a:gd name="T55" fmla="*/ 407268 h 567"/>
              <a:gd name="T56" fmla="*/ 127000 w 300"/>
              <a:gd name="T57" fmla="*/ 385083 h 567"/>
              <a:gd name="T58" fmla="*/ 154781 w 300"/>
              <a:gd name="T59" fmla="*/ 384290 h 567"/>
              <a:gd name="T60" fmla="*/ 161131 w 300"/>
              <a:gd name="T61" fmla="*/ 352596 h 567"/>
              <a:gd name="T62" fmla="*/ 184150 w 300"/>
              <a:gd name="T63" fmla="*/ 315356 h 567"/>
              <a:gd name="T64" fmla="*/ 181769 w 300"/>
              <a:gd name="T65" fmla="*/ 263853 h 567"/>
              <a:gd name="T66" fmla="*/ 169862 w 300"/>
              <a:gd name="T67" fmla="*/ 228197 h 567"/>
              <a:gd name="T68" fmla="*/ 146050 w 300"/>
              <a:gd name="T69" fmla="*/ 202842 h 567"/>
              <a:gd name="T70" fmla="*/ 117475 w 300"/>
              <a:gd name="T71" fmla="*/ 164809 h 567"/>
              <a:gd name="T72" fmla="*/ 65881 w 300"/>
              <a:gd name="T73" fmla="*/ 118060 h 567"/>
              <a:gd name="T74" fmla="*/ 85725 w 300"/>
              <a:gd name="T75" fmla="*/ 105383 h 56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0"/>
              <a:gd name="T115" fmla="*/ 0 h 567"/>
              <a:gd name="T116" fmla="*/ 300 w 300"/>
              <a:gd name="T117" fmla="*/ 567 h 56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0" h="567">
                <a:moveTo>
                  <a:pt x="104" y="117"/>
                </a:moveTo>
                <a:lnTo>
                  <a:pt x="94" y="107"/>
                </a:lnTo>
                <a:lnTo>
                  <a:pt x="75" y="90"/>
                </a:lnTo>
                <a:lnTo>
                  <a:pt x="58" y="97"/>
                </a:lnTo>
                <a:lnTo>
                  <a:pt x="33" y="76"/>
                </a:lnTo>
                <a:lnTo>
                  <a:pt x="27" y="59"/>
                </a:lnTo>
                <a:lnTo>
                  <a:pt x="0" y="33"/>
                </a:lnTo>
                <a:lnTo>
                  <a:pt x="9" y="25"/>
                </a:lnTo>
                <a:lnTo>
                  <a:pt x="27" y="31"/>
                </a:lnTo>
                <a:lnTo>
                  <a:pt x="35" y="25"/>
                </a:lnTo>
                <a:lnTo>
                  <a:pt x="48" y="24"/>
                </a:lnTo>
                <a:lnTo>
                  <a:pt x="56" y="26"/>
                </a:lnTo>
                <a:lnTo>
                  <a:pt x="63" y="23"/>
                </a:lnTo>
                <a:lnTo>
                  <a:pt x="74" y="23"/>
                </a:lnTo>
                <a:lnTo>
                  <a:pt x="94" y="0"/>
                </a:lnTo>
                <a:lnTo>
                  <a:pt x="108" y="3"/>
                </a:lnTo>
                <a:lnTo>
                  <a:pt x="150" y="17"/>
                </a:lnTo>
                <a:lnTo>
                  <a:pt x="154" y="42"/>
                </a:lnTo>
                <a:lnTo>
                  <a:pt x="168" y="53"/>
                </a:lnTo>
                <a:lnTo>
                  <a:pt x="203" y="67"/>
                </a:lnTo>
                <a:lnTo>
                  <a:pt x="184" y="81"/>
                </a:lnTo>
                <a:lnTo>
                  <a:pt x="184" y="84"/>
                </a:lnTo>
                <a:lnTo>
                  <a:pt x="185" y="89"/>
                </a:lnTo>
                <a:lnTo>
                  <a:pt x="178" y="89"/>
                </a:lnTo>
                <a:lnTo>
                  <a:pt x="166" y="90"/>
                </a:lnTo>
                <a:lnTo>
                  <a:pt x="166" y="95"/>
                </a:lnTo>
                <a:lnTo>
                  <a:pt x="153" y="127"/>
                </a:lnTo>
                <a:lnTo>
                  <a:pt x="140" y="163"/>
                </a:lnTo>
                <a:lnTo>
                  <a:pt x="165" y="196"/>
                </a:lnTo>
                <a:lnTo>
                  <a:pt x="173" y="215"/>
                </a:lnTo>
                <a:lnTo>
                  <a:pt x="195" y="236"/>
                </a:lnTo>
                <a:lnTo>
                  <a:pt x="216" y="257"/>
                </a:lnTo>
                <a:lnTo>
                  <a:pt x="244" y="281"/>
                </a:lnTo>
                <a:lnTo>
                  <a:pt x="268" y="306"/>
                </a:lnTo>
                <a:lnTo>
                  <a:pt x="285" y="358"/>
                </a:lnTo>
                <a:lnTo>
                  <a:pt x="300" y="411"/>
                </a:lnTo>
                <a:lnTo>
                  <a:pt x="296" y="424"/>
                </a:lnTo>
                <a:lnTo>
                  <a:pt x="296" y="439"/>
                </a:lnTo>
                <a:lnTo>
                  <a:pt x="292" y="458"/>
                </a:lnTo>
                <a:lnTo>
                  <a:pt x="266" y="479"/>
                </a:lnTo>
                <a:lnTo>
                  <a:pt x="244" y="497"/>
                </a:lnTo>
                <a:lnTo>
                  <a:pt x="221" y="491"/>
                </a:lnTo>
                <a:lnTo>
                  <a:pt x="241" y="498"/>
                </a:lnTo>
                <a:lnTo>
                  <a:pt x="237" y="500"/>
                </a:lnTo>
                <a:lnTo>
                  <a:pt x="219" y="493"/>
                </a:lnTo>
                <a:lnTo>
                  <a:pt x="235" y="503"/>
                </a:lnTo>
                <a:lnTo>
                  <a:pt x="231" y="506"/>
                </a:lnTo>
                <a:lnTo>
                  <a:pt x="217" y="496"/>
                </a:lnTo>
                <a:lnTo>
                  <a:pt x="228" y="509"/>
                </a:lnTo>
                <a:lnTo>
                  <a:pt x="221" y="512"/>
                </a:lnTo>
                <a:lnTo>
                  <a:pt x="214" y="517"/>
                </a:lnTo>
                <a:lnTo>
                  <a:pt x="215" y="532"/>
                </a:lnTo>
                <a:lnTo>
                  <a:pt x="202" y="533"/>
                </a:lnTo>
                <a:lnTo>
                  <a:pt x="174" y="561"/>
                </a:lnTo>
                <a:lnTo>
                  <a:pt x="159" y="567"/>
                </a:lnTo>
                <a:lnTo>
                  <a:pt x="150" y="514"/>
                </a:lnTo>
                <a:lnTo>
                  <a:pt x="140" y="499"/>
                </a:lnTo>
                <a:lnTo>
                  <a:pt x="160" y="486"/>
                </a:lnTo>
                <a:lnTo>
                  <a:pt x="170" y="480"/>
                </a:lnTo>
                <a:lnTo>
                  <a:pt x="195" y="485"/>
                </a:lnTo>
                <a:lnTo>
                  <a:pt x="184" y="455"/>
                </a:lnTo>
                <a:lnTo>
                  <a:pt x="203" y="445"/>
                </a:lnTo>
                <a:lnTo>
                  <a:pt x="235" y="428"/>
                </a:lnTo>
                <a:lnTo>
                  <a:pt x="232" y="398"/>
                </a:lnTo>
                <a:lnTo>
                  <a:pt x="229" y="368"/>
                </a:lnTo>
                <a:lnTo>
                  <a:pt x="229" y="333"/>
                </a:lnTo>
                <a:lnTo>
                  <a:pt x="223" y="302"/>
                </a:lnTo>
                <a:lnTo>
                  <a:pt x="214" y="288"/>
                </a:lnTo>
                <a:lnTo>
                  <a:pt x="214" y="280"/>
                </a:lnTo>
                <a:lnTo>
                  <a:pt x="184" y="256"/>
                </a:lnTo>
                <a:lnTo>
                  <a:pt x="170" y="234"/>
                </a:lnTo>
                <a:lnTo>
                  <a:pt x="148" y="208"/>
                </a:lnTo>
                <a:lnTo>
                  <a:pt x="127" y="181"/>
                </a:lnTo>
                <a:lnTo>
                  <a:pt x="83" y="149"/>
                </a:lnTo>
                <a:lnTo>
                  <a:pt x="89" y="139"/>
                </a:lnTo>
                <a:lnTo>
                  <a:pt x="108" y="133"/>
                </a:lnTo>
                <a:lnTo>
                  <a:pt x="104" y="117"/>
                </a:lnTo>
                <a:close/>
              </a:path>
            </a:pathLst>
          </a:custGeom>
          <a:solidFill>
            <a:srgbClr val="FF3300"/>
          </a:solidFill>
          <a:ln w="3175" cmpd="sng">
            <a:solidFill>
              <a:srgbClr val="FF3300"/>
            </a:solidFill>
            <a:prstDash val="solid"/>
            <a:round/>
            <a:headEnd/>
            <a:tailEnd/>
          </a:ln>
        </p:spPr>
        <p:txBody>
          <a:bodyPr/>
          <a:lstStyle/>
          <a:p>
            <a:endParaRPr lang="en-US"/>
          </a:p>
        </p:txBody>
      </p:sp>
      <p:sp>
        <p:nvSpPr>
          <p:cNvPr id="18477" name="Freeform 45"/>
          <p:cNvSpPr>
            <a:spLocks/>
          </p:cNvSpPr>
          <p:nvPr/>
        </p:nvSpPr>
        <p:spPr bwMode="auto">
          <a:xfrm>
            <a:off x="6345238" y="3467100"/>
            <a:ext cx="60325" cy="122238"/>
          </a:xfrm>
          <a:custGeom>
            <a:avLst/>
            <a:gdLst>
              <a:gd name="T0" fmla="*/ 15875 w 76"/>
              <a:gd name="T1" fmla="*/ 2351 h 156"/>
              <a:gd name="T2" fmla="*/ 26194 w 76"/>
              <a:gd name="T3" fmla="*/ 16455 h 156"/>
              <a:gd name="T4" fmla="*/ 41275 w 76"/>
              <a:gd name="T5" fmla="*/ 39179 h 156"/>
              <a:gd name="T6" fmla="*/ 55563 w 76"/>
              <a:gd name="T7" fmla="*/ 66604 h 156"/>
              <a:gd name="T8" fmla="*/ 60325 w 76"/>
              <a:gd name="T9" fmla="*/ 87761 h 156"/>
              <a:gd name="T10" fmla="*/ 44450 w 76"/>
              <a:gd name="T11" fmla="*/ 114402 h 156"/>
              <a:gd name="T12" fmla="*/ 23019 w 76"/>
              <a:gd name="T13" fmla="*/ 122238 h 156"/>
              <a:gd name="T14" fmla="*/ 15081 w 76"/>
              <a:gd name="T15" fmla="*/ 118320 h 156"/>
              <a:gd name="T16" fmla="*/ 9525 w 76"/>
              <a:gd name="T17" fmla="*/ 110484 h 156"/>
              <a:gd name="T18" fmla="*/ 3969 w 76"/>
              <a:gd name="T19" fmla="*/ 98731 h 156"/>
              <a:gd name="T20" fmla="*/ 2381 w 76"/>
              <a:gd name="T21" fmla="*/ 92462 h 156"/>
              <a:gd name="T22" fmla="*/ 3969 w 76"/>
              <a:gd name="T23" fmla="*/ 86977 h 156"/>
              <a:gd name="T24" fmla="*/ 3969 w 76"/>
              <a:gd name="T25" fmla="*/ 79925 h 156"/>
              <a:gd name="T26" fmla="*/ 0 w 76"/>
              <a:gd name="T27" fmla="*/ 51716 h 156"/>
              <a:gd name="T28" fmla="*/ 2381 w 76"/>
              <a:gd name="T29" fmla="*/ 53283 h 156"/>
              <a:gd name="T30" fmla="*/ 6350 w 76"/>
              <a:gd name="T31" fmla="*/ 32127 h 156"/>
              <a:gd name="T32" fmla="*/ 8731 w 76"/>
              <a:gd name="T33" fmla="*/ 10186 h 156"/>
              <a:gd name="T34" fmla="*/ 2381 w 76"/>
              <a:gd name="T35" fmla="*/ 7052 h 156"/>
              <a:gd name="T36" fmla="*/ 4762 w 76"/>
              <a:gd name="T37" fmla="*/ 2351 h 156"/>
              <a:gd name="T38" fmla="*/ 11112 w 76"/>
              <a:gd name="T39" fmla="*/ 0 h 156"/>
              <a:gd name="T40" fmla="*/ 15875 w 76"/>
              <a:gd name="T41" fmla="*/ 2351 h 1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6"/>
              <a:gd name="T64" fmla="*/ 0 h 156"/>
              <a:gd name="T65" fmla="*/ 76 w 76"/>
              <a:gd name="T66" fmla="*/ 156 h 15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6" h="156">
                <a:moveTo>
                  <a:pt x="20" y="3"/>
                </a:moveTo>
                <a:lnTo>
                  <a:pt x="33" y="21"/>
                </a:lnTo>
                <a:lnTo>
                  <a:pt x="52" y="50"/>
                </a:lnTo>
                <a:lnTo>
                  <a:pt x="70" y="85"/>
                </a:lnTo>
                <a:lnTo>
                  <a:pt x="76" y="112"/>
                </a:lnTo>
                <a:lnTo>
                  <a:pt x="56" y="146"/>
                </a:lnTo>
                <a:lnTo>
                  <a:pt x="29" y="156"/>
                </a:lnTo>
                <a:lnTo>
                  <a:pt x="19" y="151"/>
                </a:lnTo>
                <a:lnTo>
                  <a:pt x="12" y="141"/>
                </a:lnTo>
                <a:lnTo>
                  <a:pt x="5" y="126"/>
                </a:lnTo>
                <a:lnTo>
                  <a:pt x="3" y="118"/>
                </a:lnTo>
                <a:lnTo>
                  <a:pt x="5" y="111"/>
                </a:lnTo>
                <a:lnTo>
                  <a:pt x="5" y="102"/>
                </a:lnTo>
                <a:lnTo>
                  <a:pt x="0" y="66"/>
                </a:lnTo>
                <a:lnTo>
                  <a:pt x="3" y="68"/>
                </a:lnTo>
                <a:lnTo>
                  <a:pt x="8" y="41"/>
                </a:lnTo>
                <a:lnTo>
                  <a:pt x="11" y="13"/>
                </a:lnTo>
                <a:lnTo>
                  <a:pt x="3" y="9"/>
                </a:lnTo>
                <a:lnTo>
                  <a:pt x="6" y="3"/>
                </a:lnTo>
                <a:lnTo>
                  <a:pt x="14" y="0"/>
                </a:lnTo>
                <a:lnTo>
                  <a:pt x="20" y="3"/>
                </a:lnTo>
                <a:close/>
              </a:path>
            </a:pathLst>
          </a:custGeom>
          <a:noFill/>
          <a:ln w="3175" cmpd="sng">
            <a:solidFill>
              <a:schemeClr val="bg2"/>
            </a:solidFill>
            <a:prstDash val="solid"/>
            <a:round/>
            <a:headEnd/>
            <a:tailEnd/>
          </a:ln>
        </p:spPr>
        <p:txBody>
          <a:bodyPr/>
          <a:lstStyle/>
          <a:p>
            <a:endParaRPr lang="en-US"/>
          </a:p>
        </p:txBody>
      </p:sp>
      <p:sp>
        <p:nvSpPr>
          <p:cNvPr id="18478" name="Freeform 46"/>
          <p:cNvSpPr>
            <a:spLocks/>
          </p:cNvSpPr>
          <p:nvPr/>
        </p:nvSpPr>
        <p:spPr bwMode="auto">
          <a:xfrm>
            <a:off x="6642100" y="2890838"/>
            <a:ext cx="236538" cy="566737"/>
          </a:xfrm>
          <a:custGeom>
            <a:avLst/>
            <a:gdLst>
              <a:gd name="T0" fmla="*/ 10284 w 299"/>
              <a:gd name="T1" fmla="*/ 196574 h 715"/>
              <a:gd name="T2" fmla="*/ 18195 w 299"/>
              <a:gd name="T3" fmla="*/ 201330 h 715"/>
              <a:gd name="T4" fmla="*/ 18195 w 299"/>
              <a:gd name="T5" fmla="*/ 185478 h 715"/>
              <a:gd name="T6" fmla="*/ 22151 w 299"/>
              <a:gd name="T7" fmla="*/ 167247 h 715"/>
              <a:gd name="T8" fmla="*/ 20569 w 299"/>
              <a:gd name="T9" fmla="*/ 143468 h 715"/>
              <a:gd name="T10" fmla="*/ 22151 w 299"/>
              <a:gd name="T11" fmla="*/ 141090 h 715"/>
              <a:gd name="T12" fmla="*/ 34017 w 299"/>
              <a:gd name="T13" fmla="*/ 141090 h 715"/>
              <a:gd name="T14" fmla="*/ 41137 w 299"/>
              <a:gd name="T15" fmla="*/ 126822 h 715"/>
              <a:gd name="T16" fmla="*/ 49048 w 299"/>
              <a:gd name="T17" fmla="*/ 106214 h 715"/>
              <a:gd name="T18" fmla="*/ 45093 w 299"/>
              <a:gd name="T19" fmla="*/ 94324 h 715"/>
              <a:gd name="T20" fmla="*/ 50630 w 299"/>
              <a:gd name="T21" fmla="*/ 79264 h 715"/>
              <a:gd name="T22" fmla="*/ 52212 w 299"/>
              <a:gd name="T23" fmla="*/ 70545 h 715"/>
              <a:gd name="T24" fmla="*/ 62497 w 299"/>
              <a:gd name="T25" fmla="*/ 49936 h 715"/>
              <a:gd name="T26" fmla="*/ 70408 w 299"/>
              <a:gd name="T27" fmla="*/ 38839 h 715"/>
              <a:gd name="T28" fmla="*/ 90185 w 299"/>
              <a:gd name="T29" fmla="*/ 40425 h 715"/>
              <a:gd name="T30" fmla="*/ 90976 w 299"/>
              <a:gd name="T31" fmla="*/ 35669 h 715"/>
              <a:gd name="T32" fmla="*/ 98096 w 299"/>
              <a:gd name="T33" fmla="*/ 19023 h 715"/>
              <a:gd name="T34" fmla="*/ 94932 w 299"/>
              <a:gd name="T35" fmla="*/ 9512 h 715"/>
              <a:gd name="T36" fmla="*/ 133695 w 299"/>
              <a:gd name="T37" fmla="*/ 29328 h 715"/>
              <a:gd name="T38" fmla="*/ 140815 w 299"/>
              <a:gd name="T39" fmla="*/ 91946 h 715"/>
              <a:gd name="T40" fmla="*/ 130531 w 299"/>
              <a:gd name="T41" fmla="*/ 140297 h 715"/>
              <a:gd name="T42" fmla="*/ 166921 w 299"/>
              <a:gd name="T43" fmla="*/ 160906 h 715"/>
              <a:gd name="T44" fmla="*/ 196983 w 299"/>
              <a:gd name="T45" fmla="*/ 198952 h 715"/>
              <a:gd name="T46" fmla="*/ 236538 w 299"/>
              <a:gd name="T47" fmla="*/ 215598 h 715"/>
              <a:gd name="T48" fmla="*/ 200148 w 299"/>
              <a:gd name="T49" fmla="*/ 255230 h 715"/>
              <a:gd name="T50" fmla="*/ 155846 w 299"/>
              <a:gd name="T51" fmla="*/ 308337 h 715"/>
              <a:gd name="T52" fmla="*/ 193028 w 299"/>
              <a:gd name="T53" fmla="*/ 374918 h 715"/>
              <a:gd name="T54" fmla="*/ 190654 w 299"/>
              <a:gd name="T55" fmla="*/ 409002 h 715"/>
              <a:gd name="T56" fmla="*/ 218343 w 299"/>
              <a:gd name="T57" fmla="*/ 464487 h 715"/>
              <a:gd name="T58" fmla="*/ 224672 w 299"/>
              <a:gd name="T59" fmla="*/ 540580 h 715"/>
              <a:gd name="T60" fmla="*/ 210432 w 299"/>
              <a:gd name="T61" fmla="*/ 542958 h 715"/>
              <a:gd name="T62" fmla="*/ 196983 w 299"/>
              <a:gd name="T63" fmla="*/ 472413 h 715"/>
              <a:gd name="T64" fmla="*/ 177206 w 299"/>
              <a:gd name="T65" fmla="*/ 414550 h 715"/>
              <a:gd name="T66" fmla="*/ 142397 w 299"/>
              <a:gd name="T67" fmla="*/ 346383 h 715"/>
              <a:gd name="T68" fmla="*/ 124202 w 299"/>
              <a:gd name="T69" fmla="*/ 375711 h 715"/>
              <a:gd name="T70" fmla="*/ 99678 w 299"/>
              <a:gd name="T71" fmla="*/ 389186 h 715"/>
              <a:gd name="T72" fmla="*/ 85438 w 299"/>
              <a:gd name="T73" fmla="*/ 370162 h 715"/>
              <a:gd name="T74" fmla="*/ 77527 w 299"/>
              <a:gd name="T75" fmla="*/ 332908 h 715"/>
              <a:gd name="T76" fmla="*/ 53795 w 299"/>
              <a:gd name="T77" fmla="*/ 295654 h 715"/>
              <a:gd name="T78" fmla="*/ 45093 w 299"/>
              <a:gd name="T79" fmla="*/ 267119 h 715"/>
              <a:gd name="T80" fmla="*/ 29271 w 299"/>
              <a:gd name="T81" fmla="*/ 256815 h 715"/>
              <a:gd name="T82" fmla="*/ 0 w 299"/>
              <a:gd name="T83" fmla="*/ 226695 h 715"/>
              <a:gd name="T84" fmla="*/ 7911 w 299"/>
              <a:gd name="T85" fmla="*/ 202123 h 7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9"/>
              <a:gd name="T130" fmla="*/ 0 h 715"/>
              <a:gd name="T131" fmla="*/ 299 w 299"/>
              <a:gd name="T132" fmla="*/ 715 h 7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9" h="715">
                <a:moveTo>
                  <a:pt x="10" y="255"/>
                </a:moveTo>
                <a:lnTo>
                  <a:pt x="13" y="254"/>
                </a:lnTo>
                <a:lnTo>
                  <a:pt x="13" y="248"/>
                </a:lnTo>
                <a:lnTo>
                  <a:pt x="20" y="256"/>
                </a:lnTo>
                <a:lnTo>
                  <a:pt x="20" y="254"/>
                </a:lnTo>
                <a:lnTo>
                  <a:pt x="23" y="254"/>
                </a:lnTo>
                <a:lnTo>
                  <a:pt x="24" y="248"/>
                </a:lnTo>
                <a:lnTo>
                  <a:pt x="29" y="243"/>
                </a:lnTo>
                <a:lnTo>
                  <a:pt x="23" y="234"/>
                </a:lnTo>
                <a:lnTo>
                  <a:pt x="22" y="225"/>
                </a:lnTo>
                <a:lnTo>
                  <a:pt x="23" y="216"/>
                </a:lnTo>
                <a:lnTo>
                  <a:pt x="28" y="211"/>
                </a:lnTo>
                <a:lnTo>
                  <a:pt x="29" y="198"/>
                </a:lnTo>
                <a:lnTo>
                  <a:pt x="25" y="190"/>
                </a:lnTo>
                <a:lnTo>
                  <a:pt x="26" y="181"/>
                </a:lnTo>
                <a:lnTo>
                  <a:pt x="19" y="173"/>
                </a:lnTo>
                <a:lnTo>
                  <a:pt x="23" y="172"/>
                </a:lnTo>
                <a:lnTo>
                  <a:pt x="28" y="178"/>
                </a:lnTo>
                <a:lnTo>
                  <a:pt x="35" y="176"/>
                </a:lnTo>
                <a:lnTo>
                  <a:pt x="38" y="179"/>
                </a:lnTo>
                <a:lnTo>
                  <a:pt x="43" y="178"/>
                </a:lnTo>
                <a:lnTo>
                  <a:pt x="49" y="181"/>
                </a:lnTo>
                <a:lnTo>
                  <a:pt x="51" y="177"/>
                </a:lnTo>
                <a:lnTo>
                  <a:pt x="52" y="160"/>
                </a:lnTo>
                <a:lnTo>
                  <a:pt x="57" y="149"/>
                </a:lnTo>
                <a:lnTo>
                  <a:pt x="60" y="148"/>
                </a:lnTo>
                <a:lnTo>
                  <a:pt x="62" y="134"/>
                </a:lnTo>
                <a:lnTo>
                  <a:pt x="56" y="129"/>
                </a:lnTo>
                <a:lnTo>
                  <a:pt x="55" y="125"/>
                </a:lnTo>
                <a:lnTo>
                  <a:pt x="57" y="119"/>
                </a:lnTo>
                <a:lnTo>
                  <a:pt x="62" y="115"/>
                </a:lnTo>
                <a:lnTo>
                  <a:pt x="66" y="108"/>
                </a:lnTo>
                <a:lnTo>
                  <a:pt x="64" y="100"/>
                </a:lnTo>
                <a:lnTo>
                  <a:pt x="68" y="95"/>
                </a:lnTo>
                <a:lnTo>
                  <a:pt x="66" y="94"/>
                </a:lnTo>
                <a:lnTo>
                  <a:pt x="66" y="89"/>
                </a:lnTo>
                <a:lnTo>
                  <a:pt x="61" y="80"/>
                </a:lnTo>
                <a:lnTo>
                  <a:pt x="62" y="76"/>
                </a:lnTo>
                <a:lnTo>
                  <a:pt x="79" y="63"/>
                </a:lnTo>
                <a:lnTo>
                  <a:pt x="79" y="59"/>
                </a:lnTo>
                <a:lnTo>
                  <a:pt x="83" y="57"/>
                </a:lnTo>
                <a:lnTo>
                  <a:pt x="89" y="49"/>
                </a:lnTo>
                <a:lnTo>
                  <a:pt x="102" y="48"/>
                </a:lnTo>
                <a:lnTo>
                  <a:pt x="107" y="44"/>
                </a:lnTo>
                <a:lnTo>
                  <a:pt x="114" y="51"/>
                </a:lnTo>
                <a:lnTo>
                  <a:pt x="120" y="55"/>
                </a:lnTo>
                <a:lnTo>
                  <a:pt x="124" y="53"/>
                </a:lnTo>
                <a:lnTo>
                  <a:pt x="115" y="45"/>
                </a:lnTo>
                <a:lnTo>
                  <a:pt x="111" y="36"/>
                </a:lnTo>
                <a:lnTo>
                  <a:pt x="119" y="24"/>
                </a:lnTo>
                <a:lnTo>
                  <a:pt x="124" y="24"/>
                </a:lnTo>
                <a:lnTo>
                  <a:pt x="122" y="18"/>
                </a:lnTo>
                <a:lnTo>
                  <a:pt x="120" y="16"/>
                </a:lnTo>
                <a:lnTo>
                  <a:pt x="120" y="12"/>
                </a:lnTo>
                <a:lnTo>
                  <a:pt x="126" y="0"/>
                </a:lnTo>
                <a:lnTo>
                  <a:pt x="154" y="29"/>
                </a:lnTo>
                <a:lnTo>
                  <a:pt x="169" y="37"/>
                </a:lnTo>
                <a:lnTo>
                  <a:pt x="176" y="68"/>
                </a:lnTo>
                <a:lnTo>
                  <a:pt x="183" y="98"/>
                </a:lnTo>
                <a:lnTo>
                  <a:pt x="178" y="116"/>
                </a:lnTo>
                <a:lnTo>
                  <a:pt x="163" y="144"/>
                </a:lnTo>
                <a:lnTo>
                  <a:pt x="164" y="160"/>
                </a:lnTo>
                <a:lnTo>
                  <a:pt x="165" y="177"/>
                </a:lnTo>
                <a:lnTo>
                  <a:pt x="201" y="172"/>
                </a:lnTo>
                <a:lnTo>
                  <a:pt x="203" y="177"/>
                </a:lnTo>
                <a:lnTo>
                  <a:pt x="211" y="203"/>
                </a:lnTo>
                <a:lnTo>
                  <a:pt x="234" y="212"/>
                </a:lnTo>
                <a:lnTo>
                  <a:pt x="230" y="244"/>
                </a:lnTo>
                <a:lnTo>
                  <a:pt x="249" y="251"/>
                </a:lnTo>
                <a:lnTo>
                  <a:pt x="265" y="274"/>
                </a:lnTo>
                <a:lnTo>
                  <a:pt x="289" y="267"/>
                </a:lnTo>
                <a:lnTo>
                  <a:pt x="299" y="272"/>
                </a:lnTo>
                <a:lnTo>
                  <a:pt x="284" y="299"/>
                </a:lnTo>
                <a:lnTo>
                  <a:pt x="271" y="319"/>
                </a:lnTo>
                <a:lnTo>
                  <a:pt x="253" y="322"/>
                </a:lnTo>
                <a:lnTo>
                  <a:pt x="237" y="340"/>
                </a:lnTo>
                <a:lnTo>
                  <a:pt x="204" y="346"/>
                </a:lnTo>
                <a:lnTo>
                  <a:pt x="197" y="389"/>
                </a:lnTo>
                <a:lnTo>
                  <a:pt x="189" y="389"/>
                </a:lnTo>
                <a:lnTo>
                  <a:pt x="216" y="430"/>
                </a:lnTo>
                <a:lnTo>
                  <a:pt x="244" y="473"/>
                </a:lnTo>
                <a:lnTo>
                  <a:pt x="253" y="475"/>
                </a:lnTo>
                <a:lnTo>
                  <a:pt x="244" y="498"/>
                </a:lnTo>
                <a:lnTo>
                  <a:pt x="241" y="516"/>
                </a:lnTo>
                <a:lnTo>
                  <a:pt x="241" y="537"/>
                </a:lnTo>
                <a:lnTo>
                  <a:pt x="259" y="562"/>
                </a:lnTo>
                <a:lnTo>
                  <a:pt x="276" y="586"/>
                </a:lnTo>
                <a:lnTo>
                  <a:pt x="285" y="620"/>
                </a:lnTo>
                <a:lnTo>
                  <a:pt x="294" y="657"/>
                </a:lnTo>
                <a:lnTo>
                  <a:pt x="284" y="682"/>
                </a:lnTo>
                <a:lnTo>
                  <a:pt x="272" y="708"/>
                </a:lnTo>
                <a:lnTo>
                  <a:pt x="265" y="715"/>
                </a:lnTo>
                <a:lnTo>
                  <a:pt x="266" y="685"/>
                </a:lnTo>
                <a:lnTo>
                  <a:pt x="266" y="653"/>
                </a:lnTo>
                <a:lnTo>
                  <a:pt x="259" y="625"/>
                </a:lnTo>
                <a:lnTo>
                  <a:pt x="249" y="596"/>
                </a:lnTo>
                <a:lnTo>
                  <a:pt x="239" y="568"/>
                </a:lnTo>
                <a:lnTo>
                  <a:pt x="237" y="577"/>
                </a:lnTo>
                <a:lnTo>
                  <a:pt x="224" y="523"/>
                </a:lnTo>
                <a:lnTo>
                  <a:pt x="209" y="468"/>
                </a:lnTo>
                <a:lnTo>
                  <a:pt x="193" y="455"/>
                </a:lnTo>
                <a:lnTo>
                  <a:pt x="180" y="437"/>
                </a:lnTo>
                <a:lnTo>
                  <a:pt x="170" y="468"/>
                </a:lnTo>
                <a:lnTo>
                  <a:pt x="161" y="462"/>
                </a:lnTo>
                <a:lnTo>
                  <a:pt x="157" y="474"/>
                </a:lnTo>
                <a:lnTo>
                  <a:pt x="133" y="493"/>
                </a:lnTo>
                <a:lnTo>
                  <a:pt x="133" y="488"/>
                </a:lnTo>
                <a:lnTo>
                  <a:pt x="126" y="491"/>
                </a:lnTo>
                <a:lnTo>
                  <a:pt x="118" y="493"/>
                </a:lnTo>
                <a:lnTo>
                  <a:pt x="113" y="487"/>
                </a:lnTo>
                <a:lnTo>
                  <a:pt x="108" y="467"/>
                </a:lnTo>
                <a:lnTo>
                  <a:pt x="94" y="486"/>
                </a:lnTo>
                <a:lnTo>
                  <a:pt x="96" y="453"/>
                </a:lnTo>
                <a:lnTo>
                  <a:pt x="98" y="420"/>
                </a:lnTo>
                <a:lnTo>
                  <a:pt x="86" y="390"/>
                </a:lnTo>
                <a:lnTo>
                  <a:pt x="73" y="359"/>
                </a:lnTo>
                <a:lnTo>
                  <a:pt x="68" y="373"/>
                </a:lnTo>
                <a:lnTo>
                  <a:pt x="54" y="352"/>
                </a:lnTo>
                <a:lnTo>
                  <a:pt x="68" y="352"/>
                </a:lnTo>
                <a:lnTo>
                  <a:pt x="57" y="337"/>
                </a:lnTo>
                <a:lnTo>
                  <a:pt x="42" y="338"/>
                </a:lnTo>
                <a:lnTo>
                  <a:pt x="39" y="338"/>
                </a:lnTo>
                <a:lnTo>
                  <a:pt x="37" y="324"/>
                </a:lnTo>
                <a:lnTo>
                  <a:pt x="29" y="328"/>
                </a:lnTo>
                <a:lnTo>
                  <a:pt x="23" y="321"/>
                </a:lnTo>
                <a:lnTo>
                  <a:pt x="0" y="286"/>
                </a:lnTo>
                <a:lnTo>
                  <a:pt x="11" y="279"/>
                </a:lnTo>
                <a:lnTo>
                  <a:pt x="9" y="255"/>
                </a:lnTo>
                <a:lnTo>
                  <a:pt x="10" y="255"/>
                </a:lnTo>
                <a:close/>
              </a:path>
            </a:pathLst>
          </a:custGeom>
          <a:noFill/>
          <a:ln w="3175" cmpd="sng">
            <a:solidFill>
              <a:schemeClr val="bg2"/>
            </a:solidFill>
            <a:prstDash val="solid"/>
            <a:round/>
            <a:headEnd/>
            <a:tailEnd/>
          </a:ln>
        </p:spPr>
        <p:txBody>
          <a:bodyPr/>
          <a:lstStyle/>
          <a:p>
            <a:endParaRPr lang="en-US"/>
          </a:p>
        </p:txBody>
      </p:sp>
      <p:sp>
        <p:nvSpPr>
          <p:cNvPr id="18479" name="Freeform 47"/>
          <p:cNvSpPr>
            <a:spLocks/>
          </p:cNvSpPr>
          <p:nvPr/>
        </p:nvSpPr>
        <p:spPr bwMode="auto">
          <a:xfrm>
            <a:off x="5076825" y="3324225"/>
            <a:ext cx="406400" cy="339725"/>
          </a:xfrm>
          <a:custGeom>
            <a:avLst/>
            <a:gdLst>
              <a:gd name="T0" fmla="*/ 138112 w 512"/>
              <a:gd name="T1" fmla="*/ 333375 h 428"/>
              <a:gd name="T2" fmla="*/ 104775 w 512"/>
              <a:gd name="T3" fmla="*/ 309563 h 428"/>
              <a:gd name="T4" fmla="*/ 80962 w 512"/>
              <a:gd name="T5" fmla="*/ 305594 h 428"/>
              <a:gd name="T6" fmla="*/ 73819 w 512"/>
              <a:gd name="T7" fmla="*/ 281781 h 428"/>
              <a:gd name="T8" fmla="*/ 57944 w 512"/>
              <a:gd name="T9" fmla="*/ 273844 h 428"/>
              <a:gd name="T10" fmla="*/ 47625 w 512"/>
              <a:gd name="T11" fmla="*/ 253206 h 428"/>
              <a:gd name="T12" fmla="*/ 37306 w 512"/>
              <a:gd name="T13" fmla="*/ 232569 h 428"/>
              <a:gd name="T14" fmla="*/ 11112 w 512"/>
              <a:gd name="T15" fmla="*/ 208756 h 428"/>
              <a:gd name="T16" fmla="*/ 0 w 512"/>
              <a:gd name="T17" fmla="*/ 201612 h 428"/>
              <a:gd name="T18" fmla="*/ 11112 w 512"/>
              <a:gd name="T19" fmla="*/ 187325 h 428"/>
              <a:gd name="T20" fmla="*/ 29369 w 512"/>
              <a:gd name="T21" fmla="*/ 182562 h 428"/>
              <a:gd name="T22" fmla="*/ 33337 w 512"/>
              <a:gd name="T23" fmla="*/ 149225 h 428"/>
              <a:gd name="T24" fmla="*/ 36512 w 512"/>
              <a:gd name="T25" fmla="*/ 115094 h 428"/>
              <a:gd name="T26" fmla="*/ 50800 w 512"/>
              <a:gd name="T27" fmla="*/ 112713 h 428"/>
              <a:gd name="T28" fmla="*/ 57944 w 512"/>
              <a:gd name="T29" fmla="*/ 78581 h 428"/>
              <a:gd name="T30" fmla="*/ 84931 w 512"/>
              <a:gd name="T31" fmla="*/ 27781 h 428"/>
              <a:gd name="T32" fmla="*/ 99219 w 512"/>
              <a:gd name="T33" fmla="*/ 30163 h 428"/>
              <a:gd name="T34" fmla="*/ 110331 w 512"/>
              <a:gd name="T35" fmla="*/ 15081 h 428"/>
              <a:gd name="T36" fmla="*/ 123031 w 512"/>
              <a:gd name="T37" fmla="*/ 25400 h 428"/>
              <a:gd name="T38" fmla="*/ 126206 w 512"/>
              <a:gd name="T39" fmla="*/ 0 h 428"/>
              <a:gd name="T40" fmla="*/ 140494 w 512"/>
              <a:gd name="T41" fmla="*/ 15081 h 428"/>
              <a:gd name="T42" fmla="*/ 157162 w 512"/>
              <a:gd name="T43" fmla="*/ 12700 h 428"/>
              <a:gd name="T44" fmla="*/ 171450 w 512"/>
              <a:gd name="T45" fmla="*/ 15875 h 428"/>
              <a:gd name="T46" fmla="*/ 189706 w 512"/>
              <a:gd name="T47" fmla="*/ 24606 h 428"/>
              <a:gd name="T48" fmla="*/ 197644 w 512"/>
              <a:gd name="T49" fmla="*/ 34925 h 428"/>
              <a:gd name="T50" fmla="*/ 215106 w 512"/>
              <a:gd name="T51" fmla="*/ 53975 h 428"/>
              <a:gd name="T52" fmla="*/ 237331 w 512"/>
              <a:gd name="T53" fmla="*/ 61913 h 428"/>
              <a:gd name="T54" fmla="*/ 238919 w 512"/>
              <a:gd name="T55" fmla="*/ 69850 h 428"/>
              <a:gd name="T56" fmla="*/ 253206 w 512"/>
              <a:gd name="T57" fmla="*/ 61913 h 428"/>
              <a:gd name="T58" fmla="*/ 235744 w 512"/>
              <a:gd name="T59" fmla="*/ 107156 h 428"/>
              <a:gd name="T60" fmla="*/ 266700 w 512"/>
              <a:gd name="T61" fmla="*/ 108744 h 428"/>
              <a:gd name="T62" fmla="*/ 262731 w 512"/>
              <a:gd name="T63" fmla="*/ 125413 h 428"/>
              <a:gd name="T64" fmla="*/ 280987 w 512"/>
              <a:gd name="T65" fmla="*/ 147638 h 428"/>
              <a:gd name="T66" fmla="*/ 297656 w 512"/>
              <a:gd name="T67" fmla="*/ 170656 h 428"/>
              <a:gd name="T68" fmla="*/ 318294 w 512"/>
              <a:gd name="T69" fmla="*/ 177800 h 428"/>
              <a:gd name="T70" fmla="*/ 338931 w 512"/>
              <a:gd name="T71" fmla="*/ 185737 h 428"/>
              <a:gd name="T72" fmla="*/ 358775 w 512"/>
              <a:gd name="T73" fmla="*/ 192881 h 428"/>
              <a:gd name="T74" fmla="*/ 379412 w 512"/>
              <a:gd name="T75" fmla="*/ 201612 h 428"/>
              <a:gd name="T76" fmla="*/ 406400 w 512"/>
              <a:gd name="T77" fmla="*/ 201612 h 428"/>
              <a:gd name="T78" fmla="*/ 385762 w 512"/>
              <a:gd name="T79" fmla="*/ 225425 h 428"/>
              <a:gd name="T80" fmla="*/ 365919 w 512"/>
              <a:gd name="T81" fmla="*/ 248444 h 428"/>
              <a:gd name="T82" fmla="*/ 346869 w 512"/>
              <a:gd name="T83" fmla="*/ 273050 h 428"/>
              <a:gd name="T84" fmla="*/ 326231 w 512"/>
              <a:gd name="T85" fmla="*/ 296863 h 428"/>
              <a:gd name="T86" fmla="*/ 304006 w 512"/>
              <a:gd name="T87" fmla="*/ 298450 h 428"/>
              <a:gd name="T88" fmla="*/ 282575 w 512"/>
              <a:gd name="T89" fmla="*/ 301625 h 428"/>
              <a:gd name="T90" fmla="*/ 256381 w 512"/>
              <a:gd name="T91" fmla="*/ 318294 h 428"/>
              <a:gd name="T92" fmla="*/ 243681 w 512"/>
              <a:gd name="T93" fmla="*/ 325438 h 428"/>
              <a:gd name="T94" fmla="*/ 216694 w 512"/>
              <a:gd name="T95" fmla="*/ 319881 h 428"/>
              <a:gd name="T96" fmla="*/ 188119 w 512"/>
              <a:gd name="T97" fmla="*/ 328613 h 428"/>
              <a:gd name="T98" fmla="*/ 175419 w 512"/>
              <a:gd name="T99" fmla="*/ 339725 h 428"/>
              <a:gd name="T100" fmla="*/ 138112 w 512"/>
              <a:gd name="T101" fmla="*/ 333375 h 4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12"/>
              <a:gd name="T154" fmla="*/ 0 h 428"/>
              <a:gd name="T155" fmla="*/ 512 w 512"/>
              <a:gd name="T156" fmla="*/ 428 h 4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12" h="428">
                <a:moveTo>
                  <a:pt x="174" y="420"/>
                </a:moveTo>
                <a:lnTo>
                  <a:pt x="132" y="390"/>
                </a:lnTo>
                <a:lnTo>
                  <a:pt x="102" y="385"/>
                </a:lnTo>
                <a:lnTo>
                  <a:pt x="93" y="355"/>
                </a:lnTo>
                <a:lnTo>
                  <a:pt x="73" y="345"/>
                </a:lnTo>
                <a:lnTo>
                  <a:pt x="60" y="319"/>
                </a:lnTo>
                <a:lnTo>
                  <a:pt x="47" y="293"/>
                </a:lnTo>
                <a:lnTo>
                  <a:pt x="14" y="263"/>
                </a:lnTo>
                <a:lnTo>
                  <a:pt x="0" y="254"/>
                </a:lnTo>
                <a:lnTo>
                  <a:pt x="14" y="236"/>
                </a:lnTo>
                <a:lnTo>
                  <a:pt x="37" y="230"/>
                </a:lnTo>
                <a:lnTo>
                  <a:pt x="42" y="188"/>
                </a:lnTo>
                <a:lnTo>
                  <a:pt x="46" y="145"/>
                </a:lnTo>
                <a:lnTo>
                  <a:pt x="64" y="142"/>
                </a:lnTo>
                <a:lnTo>
                  <a:pt x="73" y="99"/>
                </a:lnTo>
                <a:lnTo>
                  <a:pt x="107" y="35"/>
                </a:lnTo>
                <a:lnTo>
                  <a:pt x="125" y="38"/>
                </a:lnTo>
                <a:lnTo>
                  <a:pt x="139" y="19"/>
                </a:lnTo>
                <a:lnTo>
                  <a:pt x="155" y="32"/>
                </a:lnTo>
                <a:lnTo>
                  <a:pt x="159" y="0"/>
                </a:lnTo>
                <a:lnTo>
                  <a:pt x="177" y="19"/>
                </a:lnTo>
                <a:lnTo>
                  <a:pt x="198" y="16"/>
                </a:lnTo>
                <a:lnTo>
                  <a:pt x="216" y="20"/>
                </a:lnTo>
                <a:lnTo>
                  <a:pt x="239" y="31"/>
                </a:lnTo>
                <a:lnTo>
                  <a:pt x="249" y="44"/>
                </a:lnTo>
                <a:lnTo>
                  <a:pt x="271" y="68"/>
                </a:lnTo>
                <a:lnTo>
                  <a:pt x="299" y="78"/>
                </a:lnTo>
                <a:lnTo>
                  <a:pt x="301" y="88"/>
                </a:lnTo>
                <a:lnTo>
                  <a:pt x="319" y="78"/>
                </a:lnTo>
                <a:lnTo>
                  <a:pt x="297" y="135"/>
                </a:lnTo>
                <a:lnTo>
                  <a:pt x="336" y="137"/>
                </a:lnTo>
                <a:lnTo>
                  <a:pt x="331" y="158"/>
                </a:lnTo>
                <a:lnTo>
                  <a:pt x="354" y="186"/>
                </a:lnTo>
                <a:lnTo>
                  <a:pt x="375" y="215"/>
                </a:lnTo>
                <a:lnTo>
                  <a:pt x="401" y="224"/>
                </a:lnTo>
                <a:lnTo>
                  <a:pt x="427" y="234"/>
                </a:lnTo>
                <a:lnTo>
                  <a:pt x="452" y="243"/>
                </a:lnTo>
                <a:lnTo>
                  <a:pt x="478" y="254"/>
                </a:lnTo>
                <a:lnTo>
                  <a:pt x="512" y="254"/>
                </a:lnTo>
                <a:lnTo>
                  <a:pt x="486" y="284"/>
                </a:lnTo>
                <a:lnTo>
                  <a:pt x="461" y="313"/>
                </a:lnTo>
                <a:lnTo>
                  <a:pt x="437" y="344"/>
                </a:lnTo>
                <a:lnTo>
                  <a:pt x="411" y="374"/>
                </a:lnTo>
                <a:lnTo>
                  <a:pt x="383" y="376"/>
                </a:lnTo>
                <a:lnTo>
                  <a:pt x="356" y="380"/>
                </a:lnTo>
                <a:lnTo>
                  <a:pt x="323" y="401"/>
                </a:lnTo>
                <a:lnTo>
                  <a:pt x="307" y="410"/>
                </a:lnTo>
                <a:lnTo>
                  <a:pt x="273" y="403"/>
                </a:lnTo>
                <a:lnTo>
                  <a:pt x="237" y="414"/>
                </a:lnTo>
                <a:lnTo>
                  <a:pt x="221" y="428"/>
                </a:lnTo>
                <a:lnTo>
                  <a:pt x="174" y="420"/>
                </a:lnTo>
                <a:close/>
              </a:path>
            </a:pathLst>
          </a:custGeom>
          <a:noFill/>
          <a:ln w="3175" cmpd="sng">
            <a:solidFill>
              <a:schemeClr val="bg2"/>
            </a:solidFill>
            <a:prstDash val="solid"/>
            <a:round/>
            <a:headEnd/>
            <a:tailEnd/>
          </a:ln>
        </p:spPr>
        <p:txBody>
          <a:bodyPr/>
          <a:lstStyle/>
          <a:p>
            <a:endParaRPr lang="en-US"/>
          </a:p>
        </p:txBody>
      </p:sp>
      <p:sp>
        <p:nvSpPr>
          <p:cNvPr id="18480" name="Freeform 48"/>
          <p:cNvSpPr>
            <a:spLocks/>
          </p:cNvSpPr>
          <p:nvPr/>
        </p:nvSpPr>
        <p:spPr bwMode="auto">
          <a:xfrm>
            <a:off x="5295900" y="3403600"/>
            <a:ext cx="273050" cy="419100"/>
          </a:xfrm>
          <a:custGeom>
            <a:avLst/>
            <a:gdLst>
              <a:gd name="T0" fmla="*/ 263553 w 345"/>
              <a:gd name="T1" fmla="*/ 56250 h 529"/>
              <a:gd name="T2" fmla="*/ 256430 w 345"/>
              <a:gd name="T3" fmla="*/ 90316 h 529"/>
              <a:gd name="T4" fmla="*/ 237435 w 345"/>
              <a:gd name="T5" fmla="*/ 127552 h 529"/>
              <a:gd name="T6" fmla="*/ 220023 w 345"/>
              <a:gd name="T7" fmla="*/ 163996 h 529"/>
              <a:gd name="T8" fmla="*/ 205777 w 345"/>
              <a:gd name="T9" fmla="*/ 202816 h 529"/>
              <a:gd name="T10" fmla="*/ 182033 w 345"/>
              <a:gd name="T11" fmla="*/ 238467 h 529"/>
              <a:gd name="T12" fmla="*/ 166204 w 345"/>
              <a:gd name="T13" fmla="*/ 255104 h 529"/>
              <a:gd name="T14" fmla="*/ 153541 w 345"/>
              <a:gd name="T15" fmla="*/ 272534 h 529"/>
              <a:gd name="T16" fmla="*/ 144835 w 345"/>
              <a:gd name="T17" fmla="*/ 282833 h 529"/>
              <a:gd name="T18" fmla="*/ 136129 w 345"/>
              <a:gd name="T19" fmla="*/ 289963 h 529"/>
              <a:gd name="T20" fmla="*/ 117926 w 345"/>
              <a:gd name="T21" fmla="*/ 305808 h 529"/>
              <a:gd name="T22" fmla="*/ 98931 w 345"/>
              <a:gd name="T23" fmla="*/ 324822 h 529"/>
              <a:gd name="T24" fmla="*/ 79936 w 345"/>
              <a:gd name="T25" fmla="*/ 343836 h 529"/>
              <a:gd name="T26" fmla="*/ 60942 w 345"/>
              <a:gd name="T27" fmla="*/ 361266 h 529"/>
              <a:gd name="T28" fmla="*/ 41947 w 345"/>
              <a:gd name="T29" fmla="*/ 380280 h 529"/>
              <a:gd name="T30" fmla="*/ 29284 w 345"/>
              <a:gd name="T31" fmla="*/ 399294 h 529"/>
              <a:gd name="T32" fmla="*/ 16620 w 345"/>
              <a:gd name="T33" fmla="*/ 419100 h 529"/>
              <a:gd name="T34" fmla="*/ 1583 w 345"/>
              <a:gd name="T35" fmla="*/ 393748 h 529"/>
              <a:gd name="T36" fmla="*/ 2374 w 345"/>
              <a:gd name="T37" fmla="*/ 365227 h 529"/>
              <a:gd name="T38" fmla="*/ 1583 w 345"/>
              <a:gd name="T39" fmla="*/ 336706 h 529"/>
              <a:gd name="T40" fmla="*/ 1583 w 345"/>
              <a:gd name="T41" fmla="*/ 308185 h 529"/>
              <a:gd name="T42" fmla="*/ 0 w 345"/>
              <a:gd name="T43" fmla="*/ 279664 h 529"/>
              <a:gd name="T44" fmla="*/ 12663 w 345"/>
              <a:gd name="T45" fmla="*/ 262235 h 529"/>
              <a:gd name="T46" fmla="*/ 25326 w 345"/>
              <a:gd name="T47" fmla="*/ 244805 h 529"/>
              <a:gd name="T48" fmla="*/ 37990 w 345"/>
              <a:gd name="T49" fmla="*/ 237675 h 529"/>
              <a:gd name="T50" fmla="*/ 64107 w 345"/>
              <a:gd name="T51" fmla="*/ 221038 h 529"/>
              <a:gd name="T52" fmla="*/ 85477 w 345"/>
              <a:gd name="T53" fmla="*/ 217869 h 529"/>
              <a:gd name="T54" fmla="*/ 107637 w 345"/>
              <a:gd name="T55" fmla="*/ 216284 h 529"/>
              <a:gd name="T56" fmla="*/ 128215 w 345"/>
              <a:gd name="T57" fmla="*/ 192517 h 529"/>
              <a:gd name="T58" fmla="*/ 147210 w 345"/>
              <a:gd name="T59" fmla="*/ 167957 h 529"/>
              <a:gd name="T60" fmla="*/ 166996 w 345"/>
              <a:gd name="T61" fmla="*/ 144982 h 529"/>
              <a:gd name="T62" fmla="*/ 187573 w 345"/>
              <a:gd name="T63" fmla="*/ 121214 h 529"/>
              <a:gd name="T64" fmla="*/ 160664 w 345"/>
              <a:gd name="T65" fmla="*/ 121214 h 529"/>
              <a:gd name="T66" fmla="*/ 140087 w 345"/>
              <a:gd name="T67" fmla="*/ 112499 h 529"/>
              <a:gd name="T68" fmla="*/ 120300 w 345"/>
              <a:gd name="T69" fmla="*/ 105369 h 529"/>
              <a:gd name="T70" fmla="*/ 99723 w 345"/>
              <a:gd name="T71" fmla="*/ 97447 h 529"/>
              <a:gd name="T72" fmla="*/ 79145 w 345"/>
              <a:gd name="T73" fmla="*/ 90316 h 529"/>
              <a:gd name="T74" fmla="*/ 62524 w 345"/>
              <a:gd name="T75" fmla="*/ 67341 h 529"/>
              <a:gd name="T76" fmla="*/ 44321 w 345"/>
              <a:gd name="T77" fmla="*/ 45158 h 529"/>
              <a:gd name="T78" fmla="*/ 48278 w 345"/>
              <a:gd name="T79" fmla="*/ 28521 h 529"/>
              <a:gd name="T80" fmla="*/ 55401 w 345"/>
              <a:gd name="T81" fmla="*/ 13468 h 529"/>
              <a:gd name="T82" fmla="*/ 72813 w 345"/>
              <a:gd name="T83" fmla="*/ 30105 h 529"/>
              <a:gd name="T84" fmla="*/ 89434 w 345"/>
              <a:gd name="T85" fmla="*/ 45950 h 529"/>
              <a:gd name="T86" fmla="*/ 124258 w 345"/>
              <a:gd name="T87" fmla="*/ 32482 h 529"/>
              <a:gd name="T88" fmla="*/ 148792 w 345"/>
              <a:gd name="T89" fmla="*/ 35651 h 529"/>
              <a:gd name="T90" fmla="*/ 174119 w 345"/>
              <a:gd name="T91" fmla="*/ 24560 h 529"/>
              <a:gd name="T92" fmla="*/ 212108 w 345"/>
              <a:gd name="T93" fmla="*/ 15845 h 529"/>
              <a:gd name="T94" fmla="*/ 250098 w 345"/>
              <a:gd name="T95" fmla="*/ 7130 h 529"/>
              <a:gd name="T96" fmla="*/ 263553 w 345"/>
              <a:gd name="T97" fmla="*/ 0 h 529"/>
              <a:gd name="T98" fmla="*/ 271467 w 345"/>
              <a:gd name="T99" fmla="*/ 7130 h 529"/>
              <a:gd name="T100" fmla="*/ 269884 w 345"/>
              <a:gd name="T101" fmla="*/ 45950 h 529"/>
              <a:gd name="T102" fmla="*/ 273050 w 345"/>
              <a:gd name="T103" fmla="*/ 45950 h 529"/>
              <a:gd name="T104" fmla="*/ 263553 w 345"/>
              <a:gd name="T105" fmla="*/ 56250 h 5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5"/>
              <a:gd name="T160" fmla="*/ 0 h 529"/>
              <a:gd name="T161" fmla="*/ 345 w 345"/>
              <a:gd name="T162" fmla="*/ 529 h 52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5" h="529">
                <a:moveTo>
                  <a:pt x="333" y="71"/>
                </a:moveTo>
                <a:lnTo>
                  <a:pt x="324" y="114"/>
                </a:lnTo>
                <a:lnTo>
                  <a:pt x="300" y="161"/>
                </a:lnTo>
                <a:lnTo>
                  <a:pt x="278" y="207"/>
                </a:lnTo>
                <a:lnTo>
                  <a:pt x="260" y="256"/>
                </a:lnTo>
                <a:lnTo>
                  <a:pt x="230" y="301"/>
                </a:lnTo>
                <a:lnTo>
                  <a:pt x="210" y="322"/>
                </a:lnTo>
                <a:lnTo>
                  <a:pt x="194" y="344"/>
                </a:lnTo>
                <a:lnTo>
                  <a:pt x="183" y="357"/>
                </a:lnTo>
                <a:lnTo>
                  <a:pt x="172" y="366"/>
                </a:lnTo>
                <a:lnTo>
                  <a:pt x="149" y="386"/>
                </a:lnTo>
                <a:lnTo>
                  <a:pt x="125" y="410"/>
                </a:lnTo>
                <a:lnTo>
                  <a:pt x="101" y="434"/>
                </a:lnTo>
                <a:lnTo>
                  <a:pt x="77" y="456"/>
                </a:lnTo>
                <a:lnTo>
                  <a:pt x="53" y="480"/>
                </a:lnTo>
                <a:lnTo>
                  <a:pt x="37" y="504"/>
                </a:lnTo>
                <a:lnTo>
                  <a:pt x="21" y="529"/>
                </a:lnTo>
                <a:lnTo>
                  <a:pt x="2" y="497"/>
                </a:lnTo>
                <a:lnTo>
                  <a:pt x="3" y="461"/>
                </a:lnTo>
                <a:lnTo>
                  <a:pt x="2" y="425"/>
                </a:lnTo>
                <a:lnTo>
                  <a:pt x="2" y="389"/>
                </a:lnTo>
                <a:lnTo>
                  <a:pt x="0" y="353"/>
                </a:lnTo>
                <a:lnTo>
                  <a:pt x="16" y="331"/>
                </a:lnTo>
                <a:lnTo>
                  <a:pt x="32" y="309"/>
                </a:lnTo>
                <a:lnTo>
                  <a:pt x="48" y="300"/>
                </a:lnTo>
                <a:lnTo>
                  <a:pt x="81" y="279"/>
                </a:lnTo>
                <a:lnTo>
                  <a:pt x="108" y="275"/>
                </a:lnTo>
                <a:lnTo>
                  <a:pt x="136" y="273"/>
                </a:lnTo>
                <a:lnTo>
                  <a:pt x="162" y="243"/>
                </a:lnTo>
                <a:lnTo>
                  <a:pt x="186" y="212"/>
                </a:lnTo>
                <a:lnTo>
                  <a:pt x="211" y="183"/>
                </a:lnTo>
                <a:lnTo>
                  <a:pt x="237" y="153"/>
                </a:lnTo>
                <a:lnTo>
                  <a:pt x="203" y="153"/>
                </a:lnTo>
                <a:lnTo>
                  <a:pt x="177" y="142"/>
                </a:lnTo>
                <a:lnTo>
                  <a:pt x="152" y="133"/>
                </a:lnTo>
                <a:lnTo>
                  <a:pt x="126" y="123"/>
                </a:lnTo>
                <a:lnTo>
                  <a:pt x="100" y="114"/>
                </a:lnTo>
                <a:lnTo>
                  <a:pt x="79" y="85"/>
                </a:lnTo>
                <a:lnTo>
                  <a:pt x="56" y="57"/>
                </a:lnTo>
                <a:lnTo>
                  <a:pt x="61" y="36"/>
                </a:lnTo>
                <a:lnTo>
                  <a:pt x="70" y="17"/>
                </a:lnTo>
                <a:lnTo>
                  <a:pt x="92" y="38"/>
                </a:lnTo>
                <a:lnTo>
                  <a:pt x="113" y="58"/>
                </a:lnTo>
                <a:lnTo>
                  <a:pt x="157" y="41"/>
                </a:lnTo>
                <a:lnTo>
                  <a:pt x="188" y="45"/>
                </a:lnTo>
                <a:lnTo>
                  <a:pt x="220" y="31"/>
                </a:lnTo>
                <a:lnTo>
                  <a:pt x="268" y="20"/>
                </a:lnTo>
                <a:lnTo>
                  <a:pt x="316" y="9"/>
                </a:lnTo>
                <a:lnTo>
                  <a:pt x="333" y="0"/>
                </a:lnTo>
                <a:lnTo>
                  <a:pt x="343" y="9"/>
                </a:lnTo>
                <a:lnTo>
                  <a:pt x="341" y="58"/>
                </a:lnTo>
                <a:lnTo>
                  <a:pt x="345" y="58"/>
                </a:lnTo>
                <a:lnTo>
                  <a:pt x="333" y="71"/>
                </a:lnTo>
                <a:close/>
              </a:path>
            </a:pathLst>
          </a:custGeom>
          <a:noFill/>
          <a:ln w="3175" cmpd="sng">
            <a:solidFill>
              <a:schemeClr val="bg2"/>
            </a:solidFill>
            <a:prstDash val="solid"/>
            <a:round/>
            <a:headEnd/>
            <a:tailEnd/>
          </a:ln>
        </p:spPr>
        <p:txBody>
          <a:bodyPr/>
          <a:lstStyle/>
          <a:p>
            <a:endParaRPr lang="en-US"/>
          </a:p>
        </p:txBody>
      </p:sp>
      <p:sp>
        <p:nvSpPr>
          <p:cNvPr id="18481" name="Freeform 49"/>
          <p:cNvSpPr>
            <a:spLocks/>
          </p:cNvSpPr>
          <p:nvPr/>
        </p:nvSpPr>
        <p:spPr bwMode="auto">
          <a:xfrm>
            <a:off x="5162550" y="3216275"/>
            <a:ext cx="179388" cy="176213"/>
          </a:xfrm>
          <a:custGeom>
            <a:avLst/>
            <a:gdLst>
              <a:gd name="T0" fmla="*/ 0 w 226"/>
              <a:gd name="T1" fmla="*/ 134333 h 223"/>
              <a:gd name="T2" fmla="*/ 3969 w 226"/>
              <a:gd name="T3" fmla="*/ 111417 h 223"/>
              <a:gd name="T4" fmla="*/ 6350 w 226"/>
              <a:gd name="T5" fmla="*/ 68747 h 223"/>
              <a:gd name="T6" fmla="*/ 16669 w 226"/>
              <a:gd name="T7" fmla="*/ 30027 h 223"/>
              <a:gd name="T8" fmla="*/ 34131 w 226"/>
              <a:gd name="T9" fmla="*/ 16594 h 223"/>
              <a:gd name="T10" fmla="*/ 50800 w 226"/>
              <a:gd name="T11" fmla="*/ 3951 h 223"/>
              <a:gd name="T12" fmla="*/ 54769 w 226"/>
              <a:gd name="T13" fmla="*/ 0 h 223"/>
              <a:gd name="T14" fmla="*/ 63500 w 226"/>
              <a:gd name="T15" fmla="*/ 21335 h 223"/>
              <a:gd name="T16" fmla="*/ 71438 w 226"/>
              <a:gd name="T17" fmla="*/ 44251 h 223"/>
              <a:gd name="T18" fmla="*/ 80169 w 226"/>
              <a:gd name="T19" fmla="*/ 65586 h 223"/>
              <a:gd name="T20" fmla="*/ 88900 w 226"/>
              <a:gd name="T21" fmla="*/ 88502 h 223"/>
              <a:gd name="T22" fmla="*/ 90488 w 226"/>
              <a:gd name="T23" fmla="*/ 79809 h 223"/>
              <a:gd name="T24" fmla="*/ 96838 w 226"/>
              <a:gd name="T25" fmla="*/ 84551 h 223"/>
              <a:gd name="T26" fmla="*/ 119857 w 226"/>
              <a:gd name="T27" fmla="*/ 100354 h 223"/>
              <a:gd name="T28" fmla="*/ 150019 w 226"/>
              <a:gd name="T29" fmla="*/ 130382 h 223"/>
              <a:gd name="T30" fmla="*/ 177800 w 226"/>
              <a:gd name="T31" fmla="*/ 156458 h 223"/>
              <a:gd name="T32" fmla="*/ 179388 w 226"/>
              <a:gd name="T33" fmla="*/ 165150 h 223"/>
              <a:gd name="T34" fmla="*/ 177800 w 226"/>
              <a:gd name="T35" fmla="*/ 166731 h 223"/>
              <a:gd name="T36" fmla="*/ 168275 w 226"/>
              <a:gd name="T37" fmla="*/ 168311 h 223"/>
              <a:gd name="T38" fmla="*/ 153988 w 226"/>
              <a:gd name="T39" fmla="*/ 176213 h 223"/>
              <a:gd name="T40" fmla="*/ 152400 w 226"/>
              <a:gd name="T41" fmla="*/ 168311 h 223"/>
              <a:gd name="T42" fmla="*/ 130175 w 226"/>
              <a:gd name="T43" fmla="*/ 160409 h 223"/>
              <a:gd name="T44" fmla="*/ 112713 w 226"/>
              <a:gd name="T45" fmla="*/ 141445 h 223"/>
              <a:gd name="T46" fmla="*/ 104775 w 226"/>
              <a:gd name="T47" fmla="*/ 131172 h 223"/>
              <a:gd name="T48" fmla="*/ 86519 w 226"/>
              <a:gd name="T49" fmla="*/ 122480 h 223"/>
              <a:gd name="T50" fmla="*/ 72231 w 226"/>
              <a:gd name="T51" fmla="*/ 119319 h 223"/>
              <a:gd name="T52" fmla="*/ 55563 w 226"/>
              <a:gd name="T53" fmla="*/ 121690 h 223"/>
              <a:gd name="T54" fmla="*/ 41275 w 226"/>
              <a:gd name="T55" fmla="*/ 106676 h 223"/>
              <a:gd name="T56" fmla="*/ 38100 w 226"/>
              <a:gd name="T57" fmla="*/ 131962 h 223"/>
              <a:gd name="T58" fmla="*/ 25400 w 226"/>
              <a:gd name="T59" fmla="*/ 121690 h 223"/>
              <a:gd name="T60" fmla="*/ 14288 w 226"/>
              <a:gd name="T61" fmla="*/ 136703 h 223"/>
              <a:gd name="T62" fmla="*/ 0 w 226"/>
              <a:gd name="T63" fmla="*/ 134333 h 2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6"/>
              <a:gd name="T97" fmla="*/ 0 h 223"/>
              <a:gd name="T98" fmla="*/ 226 w 226"/>
              <a:gd name="T99" fmla="*/ 223 h 2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6" h="223">
                <a:moveTo>
                  <a:pt x="0" y="170"/>
                </a:moveTo>
                <a:lnTo>
                  <a:pt x="5" y="141"/>
                </a:lnTo>
                <a:lnTo>
                  <a:pt x="8" y="87"/>
                </a:lnTo>
                <a:lnTo>
                  <a:pt x="21" y="38"/>
                </a:lnTo>
                <a:lnTo>
                  <a:pt x="43" y="21"/>
                </a:lnTo>
                <a:lnTo>
                  <a:pt x="64" y="5"/>
                </a:lnTo>
                <a:lnTo>
                  <a:pt x="69" y="0"/>
                </a:lnTo>
                <a:lnTo>
                  <a:pt x="80" y="27"/>
                </a:lnTo>
                <a:lnTo>
                  <a:pt x="90" y="56"/>
                </a:lnTo>
                <a:lnTo>
                  <a:pt x="101" y="83"/>
                </a:lnTo>
                <a:lnTo>
                  <a:pt x="112" y="112"/>
                </a:lnTo>
                <a:lnTo>
                  <a:pt x="114" y="101"/>
                </a:lnTo>
                <a:lnTo>
                  <a:pt x="122" y="107"/>
                </a:lnTo>
                <a:lnTo>
                  <a:pt x="151" y="127"/>
                </a:lnTo>
                <a:lnTo>
                  <a:pt x="189" y="165"/>
                </a:lnTo>
                <a:lnTo>
                  <a:pt x="224" y="198"/>
                </a:lnTo>
                <a:lnTo>
                  <a:pt x="226" y="209"/>
                </a:lnTo>
                <a:lnTo>
                  <a:pt x="224" y="211"/>
                </a:lnTo>
                <a:lnTo>
                  <a:pt x="212" y="213"/>
                </a:lnTo>
                <a:lnTo>
                  <a:pt x="194" y="223"/>
                </a:lnTo>
                <a:lnTo>
                  <a:pt x="192" y="213"/>
                </a:lnTo>
                <a:lnTo>
                  <a:pt x="164" y="203"/>
                </a:lnTo>
                <a:lnTo>
                  <a:pt x="142" y="179"/>
                </a:lnTo>
                <a:lnTo>
                  <a:pt x="132" y="166"/>
                </a:lnTo>
                <a:lnTo>
                  <a:pt x="109" y="155"/>
                </a:lnTo>
                <a:lnTo>
                  <a:pt x="91" y="151"/>
                </a:lnTo>
                <a:lnTo>
                  <a:pt x="70" y="154"/>
                </a:lnTo>
                <a:lnTo>
                  <a:pt x="52" y="135"/>
                </a:lnTo>
                <a:lnTo>
                  <a:pt x="48" y="167"/>
                </a:lnTo>
                <a:lnTo>
                  <a:pt x="32" y="154"/>
                </a:lnTo>
                <a:lnTo>
                  <a:pt x="18" y="173"/>
                </a:lnTo>
                <a:lnTo>
                  <a:pt x="0" y="170"/>
                </a:lnTo>
                <a:close/>
              </a:path>
            </a:pathLst>
          </a:custGeom>
          <a:noFill/>
          <a:ln w="3175" cmpd="sng">
            <a:solidFill>
              <a:schemeClr val="bg2"/>
            </a:solidFill>
            <a:prstDash val="solid"/>
            <a:round/>
            <a:headEnd/>
            <a:tailEnd/>
          </a:ln>
        </p:spPr>
        <p:txBody>
          <a:bodyPr/>
          <a:lstStyle/>
          <a:p>
            <a:endParaRPr lang="en-US"/>
          </a:p>
        </p:txBody>
      </p:sp>
      <p:sp>
        <p:nvSpPr>
          <p:cNvPr id="18482" name="Freeform 50"/>
          <p:cNvSpPr>
            <a:spLocks/>
          </p:cNvSpPr>
          <p:nvPr/>
        </p:nvSpPr>
        <p:spPr bwMode="auto">
          <a:xfrm>
            <a:off x="5330825" y="3186113"/>
            <a:ext cx="277813" cy="193675"/>
          </a:xfrm>
          <a:custGeom>
            <a:avLst/>
            <a:gdLst>
              <a:gd name="T0" fmla="*/ 9525 w 350"/>
              <a:gd name="T1" fmla="*/ 71146 h 245"/>
              <a:gd name="T2" fmla="*/ 1588 w 350"/>
              <a:gd name="T3" fmla="*/ 80632 h 245"/>
              <a:gd name="T4" fmla="*/ 0 w 350"/>
              <a:gd name="T5" fmla="*/ 116205 h 245"/>
              <a:gd name="T6" fmla="*/ 12700 w 350"/>
              <a:gd name="T7" fmla="*/ 155731 h 245"/>
              <a:gd name="T8" fmla="*/ 24606 w 350"/>
              <a:gd name="T9" fmla="*/ 193675 h 245"/>
              <a:gd name="T10" fmla="*/ 68263 w 350"/>
              <a:gd name="T11" fmla="*/ 192094 h 245"/>
              <a:gd name="T12" fmla="*/ 82550 w 350"/>
              <a:gd name="T13" fmla="*/ 177865 h 245"/>
              <a:gd name="T14" fmla="*/ 121444 w 350"/>
              <a:gd name="T15" fmla="*/ 162055 h 245"/>
              <a:gd name="T16" fmla="*/ 149225 w 350"/>
              <a:gd name="T17" fmla="*/ 152568 h 245"/>
              <a:gd name="T18" fmla="*/ 170657 w 350"/>
              <a:gd name="T19" fmla="*/ 144663 h 245"/>
              <a:gd name="T20" fmla="*/ 191294 w 350"/>
              <a:gd name="T21" fmla="*/ 134387 h 245"/>
              <a:gd name="T22" fmla="*/ 211932 w 350"/>
              <a:gd name="T23" fmla="*/ 124901 h 245"/>
              <a:gd name="T24" fmla="*/ 232569 w 350"/>
              <a:gd name="T25" fmla="*/ 114624 h 245"/>
              <a:gd name="T26" fmla="*/ 252413 w 350"/>
              <a:gd name="T27" fmla="*/ 105138 h 245"/>
              <a:gd name="T28" fmla="*/ 253207 w 350"/>
              <a:gd name="T29" fmla="*/ 92490 h 245"/>
              <a:gd name="T30" fmla="*/ 277813 w 350"/>
              <a:gd name="T31" fmla="*/ 71936 h 245"/>
              <a:gd name="T32" fmla="*/ 258763 w 350"/>
              <a:gd name="T33" fmla="*/ 43478 h 245"/>
              <a:gd name="T34" fmla="*/ 241300 w 350"/>
              <a:gd name="T35" fmla="*/ 13439 h 245"/>
              <a:gd name="T36" fmla="*/ 242888 w 350"/>
              <a:gd name="T37" fmla="*/ 0 h 245"/>
              <a:gd name="T38" fmla="*/ 221457 w 350"/>
              <a:gd name="T39" fmla="*/ 5534 h 245"/>
              <a:gd name="T40" fmla="*/ 200819 w 350"/>
              <a:gd name="T41" fmla="*/ 11067 h 245"/>
              <a:gd name="T42" fmla="*/ 179388 w 350"/>
              <a:gd name="T43" fmla="*/ 16601 h 245"/>
              <a:gd name="T44" fmla="*/ 157163 w 350"/>
              <a:gd name="T45" fmla="*/ 22925 h 245"/>
              <a:gd name="T46" fmla="*/ 143669 w 350"/>
              <a:gd name="T47" fmla="*/ 43478 h 245"/>
              <a:gd name="T48" fmla="*/ 128588 w 350"/>
              <a:gd name="T49" fmla="*/ 62450 h 245"/>
              <a:gd name="T50" fmla="*/ 113506 w 350"/>
              <a:gd name="T51" fmla="*/ 83794 h 245"/>
              <a:gd name="T52" fmla="*/ 98425 w 350"/>
              <a:gd name="T53" fmla="*/ 104347 h 245"/>
              <a:gd name="T54" fmla="*/ 95250 w 350"/>
              <a:gd name="T55" fmla="*/ 71146 h 245"/>
              <a:gd name="T56" fmla="*/ 69850 w 350"/>
              <a:gd name="T57" fmla="*/ 60079 h 245"/>
              <a:gd name="T58" fmla="*/ 44450 w 350"/>
              <a:gd name="T59" fmla="*/ 49802 h 245"/>
              <a:gd name="T60" fmla="*/ 14288 w 350"/>
              <a:gd name="T61" fmla="*/ 45850 h 245"/>
              <a:gd name="T62" fmla="*/ 9525 w 350"/>
              <a:gd name="T63" fmla="*/ 71146 h 24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0"/>
              <a:gd name="T97" fmla="*/ 0 h 245"/>
              <a:gd name="T98" fmla="*/ 350 w 350"/>
              <a:gd name="T99" fmla="*/ 245 h 24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0" h="245">
                <a:moveTo>
                  <a:pt x="12" y="90"/>
                </a:moveTo>
                <a:lnTo>
                  <a:pt x="2" y="102"/>
                </a:lnTo>
                <a:lnTo>
                  <a:pt x="0" y="147"/>
                </a:lnTo>
                <a:lnTo>
                  <a:pt x="16" y="197"/>
                </a:lnTo>
                <a:lnTo>
                  <a:pt x="31" y="245"/>
                </a:lnTo>
                <a:lnTo>
                  <a:pt x="86" y="243"/>
                </a:lnTo>
                <a:lnTo>
                  <a:pt x="104" y="225"/>
                </a:lnTo>
                <a:lnTo>
                  <a:pt x="153" y="205"/>
                </a:lnTo>
                <a:lnTo>
                  <a:pt x="188" y="193"/>
                </a:lnTo>
                <a:lnTo>
                  <a:pt x="215" y="183"/>
                </a:lnTo>
                <a:lnTo>
                  <a:pt x="241" y="170"/>
                </a:lnTo>
                <a:lnTo>
                  <a:pt x="267" y="158"/>
                </a:lnTo>
                <a:lnTo>
                  <a:pt x="293" y="145"/>
                </a:lnTo>
                <a:lnTo>
                  <a:pt x="318" y="133"/>
                </a:lnTo>
                <a:lnTo>
                  <a:pt x="319" y="117"/>
                </a:lnTo>
                <a:lnTo>
                  <a:pt x="350" y="91"/>
                </a:lnTo>
                <a:lnTo>
                  <a:pt x="326" y="55"/>
                </a:lnTo>
                <a:lnTo>
                  <a:pt x="304" y="17"/>
                </a:lnTo>
                <a:lnTo>
                  <a:pt x="306" y="0"/>
                </a:lnTo>
                <a:lnTo>
                  <a:pt x="279" y="7"/>
                </a:lnTo>
                <a:lnTo>
                  <a:pt x="253" y="14"/>
                </a:lnTo>
                <a:lnTo>
                  <a:pt x="226" y="21"/>
                </a:lnTo>
                <a:lnTo>
                  <a:pt x="198" y="29"/>
                </a:lnTo>
                <a:lnTo>
                  <a:pt x="181" y="55"/>
                </a:lnTo>
                <a:lnTo>
                  <a:pt x="162" y="79"/>
                </a:lnTo>
                <a:lnTo>
                  <a:pt x="143" y="106"/>
                </a:lnTo>
                <a:lnTo>
                  <a:pt x="124" y="132"/>
                </a:lnTo>
                <a:lnTo>
                  <a:pt x="120" y="90"/>
                </a:lnTo>
                <a:lnTo>
                  <a:pt x="88" y="76"/>
                </a:lnTo>
                <a:lnTo>
                  <a:pt x="56" y="63"/>
                </a:lnTo>
                <a:lnTo>
                  <a:pt x="18" y="58"/>
                </a:lnTo>
                <a:lnTo>
                  <a:pt x="12" y="90"/>
                </a:lnTo>
                <a:close/>
              </a:path>
            </a:pathLst>
          </a:custGeom>
          <a:noFill/>
          <a:ln w="3175" cmpd="sng">
            <a:solidFill>
              <a:schemeClr val="bg2"/>
            </a:solidFill>
            <a:prstDash val="solid"/>
            <a:round/>
            <a:headEnd/>
            <a:tailEnd/>
          </a:ln>
        </p:spPr>
        <p:txBody>
          <a:bodyPr/>
          <a:lstStyle/>
          <a:p>
            <a:endParaRPr lang="en-US"/>
          </a:p>
        </p:txBody>
      </p:sp>
      <p:sp>
        <p:nvSpPr>
          <p:cNvPr id="18483" name="Freeform 51"/>
          <p:cNvSpPr>
            <a:spLocks/>
          </p:cNvSpPr>
          <p:nvPr/>
        </p:nvSpPr>
        <p:spPr bwMode="auto">
          <a:xfrm>
            <a:off x="5991225" y="2628900"/>
            <a:ext cx="749300" cy="895350"/>
          </a:xfrm>
          <a:custGeom>
            <a:avLst/>
            <a:gdLst>
              <a:gd name="T0" fmla="*/ 568517 w 945"/>
              <a:gd name="T1" fmla="*/ 317219 h 1129"/>
              <a:gd name="T2" fmla="*/ 614505 w 945"/>
              <a:gd name="T3" fmla="*/ 304530 h 1129"/>
              <a:gd name="T4" fmla="*/ 607369 w 945"/>
              <a:gd name="T5" fmla="*/ 287083 h 1129"/>
              <a:gd name="T6" fmla="*/ 637500 w 945"/>
              <a:gd name="T7" fmla="*/ 258533 h 1129"/>
              <a:gd name="T8" fmla="*/ 692210 w 945"/>
              <a:gd name="T9" fmla="*/ 243465 h 1129"/>
              <a:gd name="T10" fmla="*/ 719962 w 945"/>
              <a:gd name="T11" fmla="*/ 260119 h 1129"/>
              <a:gd name="T12" fmla="*/ 738992 w 945"/>
              <a:gd name="T13" fmla="*/ 291048 h 1129"/>
              <a:gd name="T14" fmla="*/ 699347 w 945"/>
              <a:gd name="T15" fmla="*/ 325942 h 1129"/>
              <a:gd name="T16" fmla="*/ 696175 w 945"/>
              <a:gd name="T17" fmla="*/ 380662 h 1129"/>
              <a:gd name="T18" fmla="*/ 673974 w 945"/>
              <a:gd name="T19" fmla="*/ 419522 h 1129"/>
              <a:gd name="T20" fmla="*/ 658908 w 945"/>
              <a:gd name="T21" fmla="*/ 464726 h 1129"/>
              <a:gd name="T22" fmla="*/ 635914 w 945"/>
              <a:gd name="T23" fmla="*/ 413177 h 1129"/>
              <a:gd name="T24" fmla="*/ 616091 w 945"/>
              <a:gd name="T25" fmla="*/ 398903 h 1129"/>
              <a:gd name="T26" fmla="*/ 643050 w 945"/>
              <a:gd name="T27" fmla="*/ 375111 h 1129"/>
              <a:gd name="T28" fmla="*/ 551073 w 945"/>
              <a:gd name="T29" fmla="*/ 339424 h 1129"/>
              <a:gd name="T30" fmla="*/ 527285 w 945"/>
              <a:gd name="T31" fmla="*/ 329114 h 1129"/>
              <a:gd name="T32" fmla="*/ 533629 w 945"/>
              <a:gd name="T33" fmla="*/ 364802 h 1129"/>
              <a:gd name="T34" fmla="*/ 546315 w 945"/>
              <a:gd name="T35" fmla="*/ 416350 h 1129"/>
              <a:gd name="T36" fmla="*/ 562966 w 945"/>
              <a:gd name="T37" fmla="*/ 463932 h 1129"/>
              <a:gd name="T38" fmla="*/ 547108 w 945"/>
              <a:gd name="T39" fmla="*/ 474242 h 1129"/>
              <a:gd name="T40" fmla="*/ 525699 w 945"/>
              <a:gd name="T41" fmla="*/ 476621 h 1129"/>
              <a:gd name="T42" fmla="*/ 501912 w 945"/>
              <a:gd name="T43" fmla="*/ 527376 h 1129"/>
              <a:gd name="T44" fmla="*/ 404384 w 945"/>
              <a:gd name="T45" fmla="*/ 632851 h 1129"/>
              <a:gd name="T46" fmla="*/ 352845 w 945"/>
              <a:gd name="T47" fmla="*/ 666952 h 1129"/>
              <a:gd name="T48" fmla="*/ 349673 w 945"/>
              <a:gd name="T49" fmla="*/ 793840 h 1129"/>
              <a:gd name="T50" fmla="*/ 329851 w 945"/>
              <a:gd name="T51" fmla="*/ 850146 h 1129"/>
              <a:gd name="T52" fmla="*/ 289412 w 945"/>
              <a:gd name="T53" fmla="*/ 892971 h 1129"/>
              <a:gd name="T54" fmla="*/ 207742 w 945"/>
              <a:gd name="T55" fmla="*/ 728810 h 1129"/>
              <a:gd name="T56" fmla="*/ 189506 w 945"/>
              <a:gd name="T57" fmla="*/ 685192 h 1129"/>
              <a:gd name="T58" fmla="*/ 162547 w 945"/>
              <a:gd name="T59" fmla="*/ 632851 h 1129"/>
              <a:gd name="T60" fmla="*/ 146688 w 945"/>
              <a:gd name="T61" fmla="*/ 579717 h 1129"/>
              <a:gd name="T62" fmla="*/ 141931 w 945"/>
              <a:gd name="T63" fmla="*/ 555133 h 1129"/>
              <a:gd name="T64" fmla="*/ 137966 w 945"/>
              <a:gd name="T65" fmla="*/ 507550 h 1129"/>
              <a:gd name="T66" fmla="*/ 122901 w 945"/>
              <a:gd name="T67" fmla="*/ 466312 h 1129"/>
              <a:gd name="T68" fmla="*/ 87220 w 945"/>
              <a:gd name="T69" fmla="*/ 501999 h 1129"/>
              <a:gd name="T70" fmla="*/ 49160 w 945"/>
              <a:gd name="T71" fmla="*/ 450451 h 1129"/>
              <a:gd name="T72" fmla="*/ 45989 w 945"/>
              <a:gd name="T73" fmla="*/ 439348 h 1129"/>
              <a:gd name="T74" fmla="*/ 8722 w 945"/>
              <a:gd name="T75" fmla="*/ 413177 h 1129"/>
              <a:gd name="T76" fmla="*/ 24580 w 945"/>
              <a:gd name="T77" fmla="*/ 392558 h 1129"/>
              <a:gd name="T78" fmla="*/ 73741 w 945"/>
              <a:gd name="T79" fmla="*/ 380662 h 1129"/>
              <a:gd name="T80" fmla="*/ 23787 w 945"/>
              <a:gd name="T81" fmla="*/ 314840 h 1129"/>
              <a:gd name="T82" fmla="*/ 104664 w 945"/>
              <a:gd name="T83" fmla="*/ 245051 h 1129"/>
              <a:gd name="T84" fmla="*/ 133209 w 945"/>
              <a:gd name="T85" fmla="*/ 173677 h 1129"/>
              <a:gd name="T86" fmla="*/ 115765 w 945"/>
              <a:gd name="T87" fmla="*/ 131646 h 1129"/>
              <a:gd name="T88" fmla="*/ 86427 w 945"/>
              <a:gd name="T89" fmla="*/ 70581 h 1129"/>
              <a:gd name="T90" fmla="*/ 45196 w 945"/>
              <a:gd name="T91" fmla="*/ 32515 h 1129"/>
              <a:gd name="T92" fmla="*/ 95149 w 945"/>
              <a:gd name="T93" fmla="*/ 1586 h 1129"/>
              <a:gd name="T94" fmla="*/ 153032 w 945"/>
              <a:gd name="T95" fmla="*/ 36480 h 1129"/>
              <a:gd name="T96" fmla="*/ 202985 w 945"/>
              <a:gd name="T97" fmla="*/ 38859 h 1129"/>
              <a:gd name="T98" fmla="*/ 243423 w 945"/>
              <a:gd name="T99" fmla="*/ 80891 h 1129"/>
              <a:gd name="T100" fmla="*/ 226772 w 945"/>
              <a:gd name="T101" fmla="*/ 107854 h 1129"/>
              <a:gd name="T102" fmla="*/ 232323 w 945"/>
              <a:gd name="T103" fmla="*/ 141955 h 1129"/>
              <a:gd name="T104" fmla="*/ 240252 w 945"/>
              <a:gd name="T105" fmla="*/ 174470 h 1129"/>
              <a:gd name="T106" fmla="*/ 284655 w 945"/>
              <a:gd name="T107" fmla="*/ 199848 h 1129"/>
              <a:gd name="T108" fmla="*/ 293377 w 945"/>
              <a:gd name="T109" fmla="*/ 237121 h 1129"/>
              <a:gd name="T110" fmla="*/ 358395 w 945"/>
              <a:gd name="T111" fmla="*/ 287876 h 1129"/>
              <a:gd name="T112" fmla="*/ 421828 w 945"/>
              <a:gd name="T113" fmla="*/ 308495 h 1129"/>
              <a:gd name="T114" fmla="*/ 498740 w 945"/>
              <a:gd name="T115" fmla="*/ 326735 h 1129"/>
              <a:gd name="T116" fmla="*/ 515392 w 945"/>
              <a:gd name="T117" fmla="*/ 279153 h 11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45"/>
              <a:gd name="T178" fmla="*/ 0 h 1129"/>
              <a:gd name="T179" fmla="*/ 945 w 945"/>
              <a:gd name="T180" fmla="*/ 1129 h 11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45" h="1129">
                <a:moveTo>
                  <a:pt x="671" y="379"/>
                </a:moveTo>
                <a:lnTo>
                  <a:pt x="666" y="380"/>
                </a:lnTo>
                <a:lnTo>
                  <a:pt x="666" y="384"/>
                </a:lnTo>
                <a:lnTo>
                  <a:pt x="670" y="386"/>
                </a:lnTo>
                <a:lnTo>
                  <a:pt x="671" y="392"/>
                </a:lnTo>
                <a:lnTo>
                  <a:pt x="678" y="393"/>
                </a:lnTo>
                <a:lnTo>
                  <a:pt x="680" y="397"/>
                </a:lnTo>
                <a:lnTo>
                  <a:pt x="690" y="395"/>
                </a:lnTo>
                <a:lnTo>
                  <a:pt x="698" y="397"/>
                </a:lnTo>
                <a:lnTo>
                  <a:pt x="699" y="401"/>
                </a:lnTo>
                <a:lnTo>
                  <a:pt x="705" y="401"/>
                </a:lnTo>
                <a:lnTo>
                  <a:pt x="717" y="400"/>
                </a:lnTo>
                <a:lnTo>
                  <a:pt x="717" y="396"/>
                </a:lnTo>
                <a:lnTo>
                  <a:pt x="722" y="394"/>
                </a:lnTo>
                <a:lnTo>
                  <a:pt x="727" y="397"/>
                </a:lnTo>
                <a:lnTo>
                  <a:pt x="738" y="399"/>
                </a:lnTo>
                <a:lnTo>
                  <a:pt x="747" y="396"/>
                </a:lnTo>
                <a:lnTo>
                  <a:pt x="755" y="399"/>
                </a:lnTo>
                <a:lnTo>
                  <a:pt x="757" y="396"/>
                </a:lnTo>
                <a:lnTo>
                  <a:pt x="767" y="397"/>
                </a:lnTo>
                <a:lnTo>
                  <a:pt x="772" y="393"/>
                </a:lnTo>
                <a:lnTo>
                  <a:pt x="780" y="396"/>
                </a:lnTo>
                <a:lnTo>
                  <a:pt x="780" y="390"/>
                </a:lnTo>
                <a:lnTo>
                  <a:pt x="775" y="384"/>
                </a:lnTo>
                <a:lnTo>
                  <a:pt x="774" y="379"/>
                </a:lnTo>
                <a:lnTo>
                  <a:pt x="776" y="379"/>
                </a:lnTo>
                <a:lnTo>
                  <a:pt x="773" y="373"/>
                </a:lnTo>
                <a:lnTo>
                  <a:pt x="770" y="370"/>
                </a:lnTo>
                <a:lnTo>
                  <a:pt x="763" y="371"/>
                </a:lnTo>
                <a:lnTo>
                  <a:pt x="759" y="370"/>
                </a:lnTo>
                <a:lnTo>
                  <a:pt x="755" y="367"/>
                </a:lnTo>
                <a:lnTo>
                  <a:pt x="757" y="362"/>
                </a:lnTo>
                <a:lnTo>
                  <a:pt x="756" y="360"/>
                </a:lnTo>
                <a:lnTo>
                  <a:pt x="755" y="356"/>
                </a:lnTo>
                <a:lnTo>
                  <a:pt x="763" y="360"/>
                </a:lnTo>
                <a:lnTo>
                  <a:pt x="766" y="362"/>
                </a:lnTo>
                <a:lnTo>
                  <a:pt x="774" y="356"/>
                </a:lnTo>
                <a:lnTo>
                  <a:pt x="780" y="358"/>
                </a:lnTo>
                <a:lnTo>
                  <a:pt x="785" y="356"/>
                </a:lnTo>
                <a:lnTo>
                  <a:pt x="786" y="357"/>
                </a:lnTo>
                <a:lnTo>
                  <a:pt x="791" y="351"/>
                </a:lnTo>
                <a:lnTo>
                  <a:pt x="788" y="347"/>
                </a:lnTo>
                <a:lnTo>
                  <a:pt x="798" y="342"/>
                </a:lnTo>
                <a:lnTo>
                  <a:pt x="796" y="339"/>
                </a:lnTo>
                <a:lnTo>
                  <a:pt x="804" y="337"/>
                </a:lnTo>
                <a:lnTo>
                  <a:pt x="801" y="333"/>
                </a:lnTo>
                <a:lnTo>
                  <a:pt x="804" y="331"/>
                </a:lnTo>
                <a:lnTo>
                  <a:pt x="804" y="326"/>
                </a:lnTo>
                <a:lnTo>
                  <a:pt x="825" y="323"/>
                </a:lnTo>
                <a:lnTo>
                  <a:pt x="825" y="318"/>
                </a:lnTo>
                <a:lnTo>
                  <a:pt x="830" y="309"/>
                </a:lnTo>
                <a:lnTo>
                  <a:pt x="834" y="304"/>
                </a:lnTo>
                <a:lnTo>
                  <a:pt x="840" y="303"/>
                </a:lnTo>
                <a:lnTo>
                  <a:pt x="841" y="299"/>
                </a:lnTo>
                <a:lnTo>
                  <a:pt x="845" y="300"/>
                </a:lnTo>
                <a:lnTo>
                  <a:pt x="849" y="305"/>
                </a:lnTo>
                <a:lnTo>
                  <a:pt x="855" y="307"/>
                </a:lnTo>
                <a:lnTo>
                  <a:pt x="856" y="305"/>
                </a:lnTo>
                <a:lnTo>
                  <a:pt x="870" y="311"/>
                </a:lnTo>
                <a:lnTo>
                  <a:pt x="873" y="307"/>
                </a:lnTo>
                <a:lnTo>
                  <a:pt x="872" y="304"/>
                </a:lnTo>
                <a:lnTo>
                  <a:pt x="890" y="294"/>
                </a:lnTo>
                <a:lnTo>
                  <a:pt x="896" y="303"/>
                </a:lnTo>
                <a:lnTo>
                  <a:pt x="901" y="301"/>
                </a:lnTo>
                <a:lnTo>
                  <a:pt x="901" y="305"/>
                </a:lnTo>
                <a:lnTo>
                  <a:pt x="894" y="309"/>
                </a:lnTo>
                <a:lnTo>
                  <a:pt x="896" y="316"/>
                </a:lnTo>
                <a:lnTo>
                  <a:pt x="905" y="310"/>
                </a:lnTo>
                <a:lnTo>
                  <a:pt x="905" y="312"/>
                </a:lnTo>
                <a:lnTo>
                  <a:pt x="908" y="313"/>
                </a:lnTo>
                <a:lnTo>
                  <a:pt x="911" y="322"/>
                </a:lnTo>
                <a:lnTo>
                  <a:pt x="908" y="328"/>
                </a:lnTo>
                <a:lnTo>
                  <a:pt x="904" y="330"/>
                </a:lnTo>
                <a:lnTo>
                  <a:pt x="905" y="332"/>
                </a:lnTo>
                <a:lnTo>
                  <a:pt x="904" y="336"/>
                </a:lnTo>
                <a:lnTo>
                  <a:pt x="908" y="337"/>
                </a:lnTo>
                <a:lnTo>
                  <a:pt x="916" y="333"/>
                </a:lnTo>
                <a:lnTo>
                  <a:pt x="942" y="341"/>
                </a:lnTo>
                <a:lnTo>
                  <a:pt x="941" y="343"/>
                </a:lnTo>
                <a:lnTo>
                  <a:pt x="941" y="347"/>
                </a:lnTo>
                <a:lnTo>
                  <a:pt x="943" y="349"/>
                </a:lnTo>
                <a:lnTo>
                  <a:pt x="945" y="355"/>
                </a:lnTo>
                <a:lnTo>
                  <a:pt x="940" y="355"/>
                </a:lnTo>
                <a:lnTo>
                  <a:pt x="932" y="367"/>
                </a:lnTo>
                <a:lnTo>
                  <a:pt x="936" y="376"/>
                </a:lnTo>
                <a:lnTo>
                  <a:pt x="945" y="384"/>
                </a:lnTo>
                <a:lnTo>
                  <a:pt x="941" y="386"/>
                </a:lnTo>
                <a:lnTo>
                  <a:pt x="935" y="382"/>
                </a:lnTo>
                <a:lnTo>
                  <a:pt x="928" y="375"/>
                </a:lnTo>
                <a:lnTo>
                  <a:pt x="923" y="379"/>
                </a:lnTo>
                <a:lnTo>
                  <a:pt x="910" y="380"/>
                </a:lnTo>
                <a:lnTo>
                  <a:pt x="904" y="388"/>
                </a:lnTo>
                <a:lnTo>
                  <a:pt x="900" y="390"/>
                </a:lnTo>
                <a:lnTo>
                  <a:pt x="900" y="394"/>
                </a:lnTo>
                <a:lnTo>
                  <a:pt x="883" y="407"/>
                </a:lnTo>
                <a:lnTo>
                  <a:pt x="882" y="411"/>
                </a:lnTo>
                <a:lnTo>
                  <a:pt x="887" y="420"/>
                </a:lnTo>
                <a:lnTo>
                  <a:pt x="887" y="425"/>
                </a:lnTo>
                <a:lnTo>
                  <a:pt x="889" y="426"/>
                </a:lnTo>
                <a:lnTo>
                  <a:pt x="885" y="431"/>
                </a:lnTo>
                <a:lnTo>
                  <a:pt x="887" y="439"/>
                </a:lnTo>
                <a:lnTo>
                  <a:pt x="883" y="446"/>
                </a:lnTo>
                <a:lnTo>
                  <a:pt x="878" y="450"/>
                </a:lnTo>
                <a:lnTo>
                  <a:pt x="876" y="456"/>
                </a:lnTo>
                <a:lnTo>
                  <a:pt x="877" y="460"/>
                </a:lnTo>
                <a:lnTo>
                  <a:pt x="883" y="465"/>
                </a:lnTo>
                <a:lnTo>
                  <a:pt x="881" y="479"/>
                </a:lnTo>
                <a:lnTo>
                  <a:pt x="878" y="480"/>
                </a:lnTo>
                <a:lnTo>
                  <a:pt x="873" y="491"/>
                </a:lnTo>
                <a:lnTo>
                  <a:pt x="872" y="508"/>
                </a:lnTo>
                <a:lnTo>
                  <a:pt x="870" y="512"/>
                </a:lnTo>
                <a:lnTo>
                  <a:pt x="864" y="509"/>
                </a:lnTo>
                <a:lnTo>
                  <a:pt x="859" y="510"/>
                </a:lnTo>
                <a:lnTo>
                  <a:pt x="856" y="507"/>
                </a:lnTo>
                <a:lnTo>
                  <a:pt x="849" y="509"/>
                </a:lnTo>
                <a:lnTo>
                  <a:pt x="844" y="503"/>
                </a:lnTo>
                <a:lnTo>
                  <a:pt x="840" y="504"/>
                </a:lnTo>
                <a:lnTo>
                  <a:pt x="847" y="512"/>
                </a:lnTo>
                <a:lnTo>
                  <a:pt x="846" y="521"/>
                </a:lnTo>
                <a:lnTo>
                  <a:pt x="850" y="529"/>
                </a:lnTo>
                <a:lnTo>
                  <a:pt x="849" y="542"/>
                </a:lnTo>
                <a:lnTo>
                  <a:pt x="844" y="547"/>
                </a:lnTo>
                <a:lnTo>
                  <a:pt x="843" y="556"/>
                </a:lnTo>
                <a:lnTo>
                  <a:pt x="844" y="565"/>
                </a:lnTo>
                <a:lnTo>
                  <a:pt x="850" y="574"/>
                </a:lnTo>
                <a:lnTo>
                  <a:pt x="845" y="579"/>
                </a:lnTo>
                <a:lnTo>
                  <a:pt x="844" y="585"/>
                </a:lnTo>
                <a:lnTo>
                  <a:pt x="841" y="585"/>
                </a:lnTo>
                <a:lnTo>
                  <a:pt x="841" y="587"/>
                </a:lnTo>
                <a:lnTo>
                  <a:pt x="834" y="579"/>
                </a:lnTo>
                <a:lnTo>
                  <a:pt x="834" y="585"/>
                </a:lnTo>
                <a:lnTo>
                  <a:pt x="831" y="586"/>
                </a:lnTo>
                <a:lnTo>
                  <a:pt x="831" y="578"/>
                </a:lnTo>
                <a:lnTo>
                  <a:pt x="825" y="569"/>
                </a:lnTo>
                <a:lnTo>
                  <a:pt x="825" y="559"/>
                </a:lnTo>
                <a:lnTo>
                  <a:pt x="818" y="549"/>
                </a:lnTo>
                <a:lnTo>
                  <a:pt x="818" y="544"/>
                </a:lnTo>
                <a:lnTo>
                  <a:pt x="814" y="536"/>
                </a:lnTo>
                <a:lnTo>
                  <a:pt x="817" y="535"/>
                </a:lnTo>
                <a:lnTo>
                  <a:pt x="811" y="523"/>
                </a:lnTo>
                <a:lnTo>
                  <a:pt x="809" y="518"/>
                </a:lnTo>
                <a:lnTo>
                  <a:pt x="807" y="520"/>
                </a:lnTo>
                <a:lnTo>
                  <a:pt x="804" y="518"/>
                </a:lnTo>
                <a:lnTo>
                  <a:pt x="802" y="521"/>
                </a:lnTo>
                <a:lnTo>
                  <a:pt x="799" y="518"/>
                </a:lnTo>
                <a:lnTo>
                  <a:pt x="795" y="535"/>
                </a:lnTo>
                <a:lnTo>
                  <a:pt x="798" y="543"/>
                </a:lnTo>
                <a:lnTo>
                  <a:pt x="792" y="549"/>
                </a:lnTo>
                <a:lnTo>
                  <a:pt x="785" y="536"/>
                </a:lnTo>
                <a:lnTo>
                  <a:pt x="782" y="537"/>
                </a:lnTo>
                <a:lnTo>
                  <a:pt x="785" y="542"/>
                </a:lnTo>
                <a:lnTo>
                  <a:pt x="782" y="544"/>
                </a:lnTo>
                <a:lnTo>
                  <a:pt x="780" y="535"/>
                </a:lnTo>
                <a:lnTo>
                  <a:pt x="773" y="523"/>
                </a:lnTo>
                <a:lnTo>
                  <a:pt x="772" y="517"/>
                </a:lnTo>
                <a:lnTo>
                  <a:pt x="777" y="503"/>
                </a:lnTo>
                <a:lnTo>
                  <a:pt x="785" y="503"/>
                </a:lnTo>
                <a:lnTo>
                  <a:pt x="786" y="498"/>
                </a:lnTo>
                <a:lnTo>
                  <a:pt x="788" y="501"/>
                </a:lnTo>
                <a:lnTo>
                  <a:pt x="789" y="497"/>
                </a:lnTo>
                <a:lnTo>
                  <a:pt x="795" y="499"/>
                </a:lnTo>
                <a:lnTo>
                  <a:pt x="794" y="493"/>
                </a:lnTo>
                <a:lnTo>
                  <a:pt x="800" y="492"/>
                </a:lnTo>
                <a:lnTo>
                  <a:pt x="800" y="488"/>
                </a:lnTo>
                <a:lnTo>
                  <a:pt x="802" y="488"/>
                </a:lnTo>
                <a:lnTo>
                  <a:pt x="802" y="478"/>
                </a:lnTo>
                <a:lnTo>
                  <a:pt x="800" y="473"/>
                </a:lnTo>
                <a:lnTo>
                  <a:pt x="811" y="473"/>
                </a:lnTo>
                <a:lnTo>
                  <a:pt x="805" y="466"/>
                </a:lnTo>
                <a:lnTo>
                  <a:pt x="792" y="460"/>
                </a:lnTo>
                <a:lnTo>
                  <a:pt x="785" y="460"/>
                </a:lnTo>
                <a:lnTo>
                  <a:pt x="780" y="463"/>
                </a:lnTo>
                <a:lnTo>
                  <a:pt x="763" y="459"/>
                </a:lnTo>
                <a:lnTo>
                  <a:pt x="738" y="463"/>
                </a:lnTo>
                <a:lnTo>
                  <a:pt x="718" y="457"/>
                </a:lnTo>
                <a:lnTo>
                  <a:pt x="712" y="431"/>
                </a:lnTo>
                <a:lnTo>
                  <a:pt x="706" y="420"/>
                </a:lnTo>
                <a:lnTo>
                  <a:pt x="702" y="420"/>
                </a:lnTo>
                <a:lnTo>
                  <a:pt x="703" y="428"/>
                </a:lnTo>
                <a:lnTo>
                  <a:pt x="695" y="428"/>
                </a:lnTo>
                <a:lnTo>
                  <a:pt x="685" y="419"/>
                </a:lnTo>
                <a:lnTo>
                  <a:pt x="682" y="413"/>
                </a:lnTo>
                <a:lnTo>
                  <a:pt x="679" y="412"/>
                </a:lnTo>
                <a:lnTo>
                  <a:pt x="677" y="414"/>
                </a:lnTo>
                <a:lnTo>
                  <a:pt x="682" y="416"/>
                </a:lnTo>
                <a:lnTo>
                  <a:pt x="683" y="420"/>
                </a:lnTo>
                <a:lnTo>
                  <a:pt x="672" y="419"/>
                </a:lnTo>
                <a:lnTo>
                  <a:pt x="671" y="422"/>
                </a:lnTo>
                <a:lnTo>
                  <a:pt x="671" y="415"/>
                </a:lnTo>
                <a:lnTo>
                  <a:pt x="659" y="407"/>
                </a:lnTo>
                <a:lnTo>
                  <a:pt x="658" y="411"/>
                </a:lnTo>
                <a:lnTo>
                  <a:pt x="665" y="415"/>
                </a:lnTo>
                <a:lnTo>
                  <a:pt x="659" y="418"/>
                </a:lnTo>
                <a:lnTo>
                  <a:pt x="660" y="422"/>
                </a:lnTo>
                <a:lnTo>
                  <a:pt x="654" y="424"/>
                </a:lnTo>
                <a:lnTo>
                  <a:pt x="655" y="437"/>
                </a:lnTo>
                <a:lnTo>
                  <a:pt x="660" y="437"/>
                </a:lnTo>
                <a:lnTo>
                  <a:pt x="672" y="448"/>
                </a:lnTo>
                <a:lnTo>
                  <a:pt x="678" y="451"/>
                </a:lnTo>
                <a:lnTo>
                  <a:pt x="682" y="448"/>
                </a:lnTo>
                <a:lnTo>
                  <a:pt x="683" y="454"/>
                </a:lnTo>
                <a:lnTo>
                  <a:pt x="690" y="457"/>
                </a:lnTo>
                <a:lnTo>
                  <a:pt x="687" y="461"/>
                </a:lnTo>
                <a:lnTo>
                  <a:pt x="673" y="460"/>
                </a:lnTo>
                <a:lnTo>
                  <a:pt x="670" y="473"/>
                </a:lnTo>
                <a:lnTo>
                  <a:pt x="667" y="473"/>
                </a:lnTo>
                <a:lnTo>
                  <a:pt x="666" y="470"/>
                </a:lnTo>
                <a:lnTo>
                  <a:pt x="664" y="471"/>
                </a:lnTo>
                <a:lnTo>
                  <a:pt x="665" y="473"/>
                </a:lnTo>
                <a:lnTo>
                  <a:pt x="661" y="482"/>
                </a:lnTo>
                <a:lnTo>
                  <a:pt x="672" y="491"/>
                </a:lnTo>
                <a:lnTo>
                  <a:pt x="687" y="496"/>
                </a:lnTo>
                <a:lnTo>
                  <a:pt x="690" y="508"/>
                </a:lnTo>
                <a:lnTo>
                  <a:pt x="684" y="511"/>
                </a:lnTo>
                <a:lnTo>
                  <a:pt x="684" y="521"/>
                </a:lnTo>
                <a:lnTo>
                  <a:pt x="689" y="525"/>
                </a:lnTo>
                <a:lnTo>
                  <a:pt x="695" y="527"/>
                </a:lnTo>
                <a:lnTo>
                  <a:pt x="693" y="530"/>
                </a:lnTo>
                <a:lnTo>
                  <a:pt x="695" y="534"/>
                </a:lnTo>
                <a:lnTo>
                  <a:pt x="692" y="537"/>
                </a:lnTo>
                <a:lnTo>
                  <a:pt x="702" y="539"/>
                </a:lnTo>
                <a:lnTo>
                  <a:pt x="699" y="547"/>
                </a:lnTo>
                <a:lnTo>
                  <a:pt x="704" y="552"/>
                </a:lnTo>
                <a:lnTo>
                  <a:pt x="703" y="556"/>
                </a:lnTo>
                <a:lnTo>
                  <a:pt x="704" y="566"/>
                </a:lnTo>
                <a:lnTo>
                  <a:pt x="712" y="578"/>
                </a:lnTo>
                <a:lnTo>
                  <a:pt x="709" y="582"/>
                </a:lnTo>
                <a:lnTo>
                  <a:pt x="710" y="585"/>
                </a:lnTo>
                <a:lnTo>
                  <a:pt x="711" y="592"/>
                </a:lnTo>
                <a:lnTo>
                  <a:pt x="717" y="600"/>
                </a:lnTo>
                <a:lnTo>
                  <a:pt x="709" y="600"/>
                </a:lnTo>
                <a:lnTo>
                  <a:pt x="708" y="604"/>
                </a:lnTo>
                <a:lnTo>
                  <a:pt x="704" y="599"/>
                </a:lnTo>
                <a:lnTo>
                  <a:pt x="703" y="603"/>
                </a:lnTo>
                <a:lnTo>
                  <a:pt x="699" y="587"/>
                </a:lnTo>
                <a:lnTo>
                  <a:pt x="697" y="605"/>
                </a:lnTo>
                <a:lnTo>
                  <a:pt x="695" y="604"/>
                </a:lnTo>
                <a:lnTo>
                  <a:pt x="695" y="591"/>
                </a:lnTo>
                <a:lnTo>
                  <a:pt x="692" y="601"/>
                </a:lnTo>
                <a:lnTo>
                  <a:pt x="690" y="598"/>
                </a:lnTo>
                <a:lnTo>
                  <a:pt x="687" y="604"/>
                </a:lnTo>
                <a:lnTo>
                  <a:pt x="684" y="597"/>
                </a:lnTo>
                <a:lnTo>
                  <a:pt x="684" y="600"/>
                </a:lnTo>
                <a:lnTo>
                  <a:pt x="682" y="601"/>
                </a:lnTo>
                <a:lnTo>
                  <a:pt x="679" y="599"/>
                </a:lnTo>
                <a:lnTo>
                  <a:pt x="680" y="594"/>
                </a:lnTo>
                <a:lnTo>
                  <a:pt x="679" y="589"/>
                </a:lnTo>
                <a:lnTo>
                  <a:pt x="684" y="582"/>
                </a:lnTo>
                <a:lnTo>
                  <a:pt x="679" y="578"/>
                </a:lnTo>
                <a:lnTo>
                  <a:pt x="682" y="582"/>
                </a:lnTo>
                <a:lnTo>
                  <a:pt x="676" y="595"/>
                </a:lnTo>
                <a:lnTo>
                  <a:pt x="663" y="601"/>
                </a:lnTo>
                <a:lnTo>
                  <a:pt x="648" y="606"/>
                </a:lnTo>
                <a:lnTo>
                  <a:pt x="642" y="614"/>
                </a:lnTo>
                <a:lnTo>
                  <a:pt x="642" y="620"/>
                </a:lnTo>
                <a:lnTo>
                  <a:pt x="650" y="630"/>
                </a:lnTo>
                <a:lnTo>
                  <a:pt x="646" y="633"/>
                </a:lnTo>
                <a:lnTo>
                  <a:pt x="652" y="637"/>
                </a:lnTo>
                <a:lnTo>
                  <a:pt x="642" y="645"/>
                </a:lnTo>
                <a:lnTo>
                  <a:pt x="645" y="649"/>
                </a:lnTo>
                <a:lnTo>
                  <a:pt x="646" y="645"/>
                </a:lnTo>
                <a:lnTo>
                  <a:pt x="646" y="651"/>
                </a:lnTo>
                <a:lnTo>
                  <a:pt x="635" y="659"/>
                </a:lnTo>
                <a:lnTo>
                  <a:pt x="633" y="665"/>
                </a:lnTo>
                <a:lnTo>
                  <a:pt x="607" y="675"/>
                </a:lnTo>
                <a:lnTo>
                  <a:pt x="582" y="697"/>
                </a:lnTo>
                <a:lnTo>
                  <a:pt x="582" y="702"/>
                </a:lnTo>
                <a:lnTo>
                  <a:pt x="563" y="731"/>
                </a:lnTo>
                <a:lnTo>
                  <a:pt x="546" y="742"/>
                </a:lnTo>
                <a:lnTo>
                  <a:pt x="539" y="754"/>
                </a:lnTo>
                <a:lnTo>
                  <a:pt x="536" y="755"/>
                </a:lnTo>
                <a:lnTo>
                  <a:pt x="537" y="759"/>
                </a:lnTo>
                <a:lnTo>
                  <a:pt x="518" y="770"/>
                </a:lnTo>
                <a:lnTo>
                  <a:pt x="508" y="779"/>
                </a:lnTo>
                <a:lnTo>
                  <a:pt x="512" y="786"/>
                </a:lnTo>
                <a:lnTo>
                  <a:pt x="510" y="798"/>
                </a:lnTo>
                <a:lnTo>
                  <a:pt x="492" y="806"/>
                </a:lnTo>
                <a:lnTo>
                  <a:pt x="481" y="804"/>
                </a:lnTo>
                <a:lnTo>
                  <a:pt x="476" y="806"/>
                </a:lnTo>
                <a:lnTo>
                  <a:pt x="474" y="819"/>
                </a:lnTo>
                <a:lnTo>
                  <a:pt x="469" y="824"/>
                </a:lnTo>
                <a:lnTo>
                  <a:pt x="468" y="829"/>
                </a:lnTo>
                <a:lnTo>
                  <a:pt x="463" y="830"/>
                </a:lnTo>
                <a:lnTo>
                  <a:pt x="460" y="824"/>
                </a:lnTo>
                <a:lnTo>
                  <a:pt x="454" y="824"/>
                </a:lnTo>
                <a:lnTo>
                  <a:pt x="447" y="830"/>
                </a:lnTo>
                <a:lnTo>
                  <a:pt x="443" y="838"/>
                </a:lnTo>
                <a:lnTo>
                  <a:pt x="445" y="841"/>
                </a:lnTo>
                <a:lnTo>
                  <a:pt x="440" y="850"/>
                </a:lnTo>
                <a:lnTo>
                  <a:pt x="441" y="864"/>
                </a:lnTo>
                <a:lnTo>
                  <a:pt x="447" y="880"/>
                </a:lnTo>
                <a:lnTo>
                  <a:pt x="447" y="887"/>
                </a:lnTo>
                <a:lnTo>
                  <a:pt x="442" y="890"/>
                </a:lnTo>
                <a:lnTo>
                  <a:pt x="446" y="889"/>
                </a:lnTo>
                <a:lnTo>
                  <a:pt x="456" y="926"/>
                </a:lnTo>
                <a:lnTo>
                  <a:pt x="454" y="947"/>
                </a:lnTo>
                <a:lnTo>
                  <a:pt x="443" y="976"/>
                </a:lnTo>
                <a:lnTo>
                  <a:pt x="441" y="990"/>
                </a:lnTo>
                <a:lnTo>
                  <a:pt x="442" y="997"/>
                </a:lnTo>
                <a:lnTo>
                  <a:pt x="441" y="1001"/>
                </a:lnTo>
                <a:lnTo>
                  <a:pt x="443" y="1000"/>
                </a:lnTo>
                <a:lnTo>
                  <a:pt x="445" y="1004"/>
                </a:lnTo>
                <a:lnTo>
                  <a:pt x="448" y="1043"/>
                </a:lnTo>
                <a:lnTo>
                  <a:pt x="441" y="1042"/>
                </a:lnTo>
                <a:lnTo>
                  <a:pt x="445" y="1045"/>
                </a:lnTo>
                <a:lnTo>
                  <a:pt x="443" y="1045"/>
                </a:lnTo>
                <a:lnTo>
                  <a:pt x="437" y="1042"/>
                </a:lnTo>
                <a:lnTo>
                  <a:pt x="436" y="1040"/>
                </a:lnTo>
                <a:lnTo>
                  <a:pt x="436" y="1043"/>
                </a:lnTo>
                <a:lnTo>
                  <a:pt x="428" y="1045"/>
                </a:lnTo>
                <a:lnTo>
                  <a:pt x="427" y="1054"/>
                </a:lnTo>
                <a:lnTo>
                  <a:pt x="416" y="1072"/>
                </a:lnTo>
                <a:lnTo>
                  <a:pt x="420" y="1080"/>
                </a:lnTo>
                <a:lnTo>
                  <a:pt x="426" y="1082"/>
                </a:lnTo>
                <a:lnTo>
                  <a:pt x="409" y="1085"/>
                </a:lnTo>
                <a:lnTo>
                  <a:pt x="398" y="1090"/>
                </a:lnTo>
                <a:lnTo>
                  <a:pt x="392" y="1097"/>
                </a:lnTo>
                <a:lnTo>
                  <a:pt x="392" y="1100"/>
                </a:lnTo>
                <a:lnTo>
                  <a:pt x="394" y="1101"/>
                </a:lnTo>
                <a:lnTo>
                  <a:pt x="391" y="1104"/>
                </a:lnTo>
                <a:lnTo>
                  <a:pt x="390" y="1114"/>
                </a:lnTo>
                <a:lnTo>
                  <a:pt x="381" y="1124"/>
                </a:lnTo>
                <a:lnTo>
                  <a:pt x="372" y="1129"/>
                </a:lnTo>
                <a:lnTo>
                  <a:pt x="365" y="1126"/>
                </a:lnTo>
                <a:lnTo>
                  <a:pt x="356" y="1119"/>
                </a:lnTo>
                <a:lnTo>
                  <a:pt x="335" y="1096"/>
                </a:lnTo>
                <a:lnTo>
                  <a:pt x="327" y="1074"/>
                </a:lnTo>
                <a:lnTo>
                  <a:pt x="322" y="1048"/>
                </a:lnTo>
                <a:lnTo>
                  <a:pt x="313" y="1029"/>
                </a:lnTo>
                <a:lnTo>
                  <a:pt x="306" y="1004"/>
                </a:lnTo>
                <a:lnTo>
                  <a:pt x="296" y="988"/>
                </a:lnTo>
                <a:lnTo>
                  <a:pt x="281" y="971"/>
                </a:lnTo>
                <a:lnTo>
                  <a:pt x="269" y="944"/>
                </a:lnTo>
                <a:lnTo>
                  <a:pt x="270" y="940"/>
                </a:lnTo>
                <a:lnTo>
                  <a:pt x="267" y="938"/>
                </a:lnTo>
                <a:lnTo>
                  <a:pt x="262" y="919"/>
                </a:lnTo>
                <a:lnTo>
                  <a:pt x="263" y="920"/>
                </a:lnTo>
                <a:lnTo>
                  <a:pt x="260" y="913"/>
                </a:lnTo>
                <a:lnTo>
                  <a:pt x="262" y="911"/>
                </a:lnTo>
                <a:lnTo>
                  <a:pt x="253" y="894"/>
                </a:lnTo>
                <a:lnTo>
                  <a:pt x="250" y="887"/>
                </a:lnTo>
                <a:lnTo>
                  <a:pt x="253" y="887"/>
                </a:lnTo>
                <a:lnTo>
                  <a:pt x="249" y="885"/>
                </a:lnTo>
                <a:lnTo>
                  <a:pt x="248" y="877"/>
                </a:lnTo>
                <a:lnTo>
                  <a:pt x="250" y="879"/>
                </a:lnTo>
                <a:lnTo>
                  <a:pt x="245" y="875"/>
                </a:lnTo>
                <a:lnTo>
                  <a:pt x="243" y="867"/>
                </a:lnTo>
                <a:lnTo>
                  <a:pt x="239" y="864"/>
                </a:lnTo>
                <a:lnTo>
                  <a:pt x="242" y="862"/>
                </a:lnTo>
                <a:lnTo>
                  <a:pt x="237" y="862"/>
                </a:lnTo>
                <a:lnTo>
                  <a:pt x="231" y="854"/>
                </a:lnTo>
                <a:lnTo>
                  <a:pt x="231" y="851"/>
                </a:lnTo>
                <a:lnTo>
                  <a:pt x="229" y="844"/>
                </a:lnTo>
                <a:lnTo>
                  <a:pt x="225" y="842"/>
                </a:lnTo>
                <a:lnTo>
                  <a:pt x="229" y="841"/>
                </a:lnTo>
                <a:lnTo>
                  <a:pt x="224" y="838"/>
                </a:lnTo>
                <a:lnTo>
                  <a:pt x="217" y="823"/>
                </a:lnTo>
                <a:lnTo>
                  <a:pt x="212" y="816"/>
                </a:lnTo>
                <a:lnTo>
                  <a:pt x="212" y="812"/>
                </a:lnTo>
                <a:lnTo>
                  <a:pt x="205" y="798"/>
                </a:lnTo>
                <a:lnTo>
                  <a:pt x="202" y="776"/>
                </a:lnTo>
                <a:lnTo>
                  <a:pt x="197" y="768"/>
                </a:lnTo>
                <a:lnTo>
                  <a:pt x="199" y="767"/>
                </a:lnTo>
                <a:lnTo>
                  <a:pt x="196" y="764"/>
                </a:lnTo>
                <a:lnTo>
                  <a:pt x="197" y="760"/>
                </a:lnTo>
                <a:lnTo>
                  <a:pt x="194" y="757"/>
                </a:lnTo>
                <a:lnTo>
                  <a:pt x="198" y="755"/>
                </a:lnTo>
                <a:lnTo>
                  <a:pt x="194" y="754"/>
                </a:lnTo>
                <a:lnTo>
                  <a:pt x="190" y="742"/>
                </a:lnTo>
                <a:lnTo>
                  <a:pt x="192" y="740"/>
                </a:lnTo>
                <a:lnTo>
                  <a:pt x="189" y="739"/>
                </a:lnTo>
                <a:lnTo>
                  <a:pt x="185" y="731"/>
                </a:lnTo>
                <a:lnTo>
                  <a:pt x="187" y="729"/>
                </a:lnTo>
                <a:lnTo>
                  <a:pt x="183" y="720"/>
                </a:lnTo>
                <a:lnTo>
                  <a:pt x="184" y="719"/>
                </a:lnTo>
                <a:lnTo>
                  <a:pt x="180" y="714"/>
                </a:lnTo>
                <a:lnTo>
                  <a:pt x="181" y="709"/>
                </a:lnTo>
                <a:lnTo>
                  <a:pt x="184" y="710"/>
                </a:lnTo>
                <a:lnTo>
                  <a:pt x="185" y="707"/>
                </a:lnTo>
                <a:lnTo>
                  <a:pt x="181" y="706"/>
                </a:lnTo>
                <a:lnTo>
                  <a:pt x="184" y="701"/>
                </a:lnTo>
                <a:lnTo>
                  <a:pt x="184" y="696"/>
                </a:lnTo>
                <a:lnTo>
                  <a:pt x="178" y="706"/>
                </a:lnTo>
                <a:lnTo>
                  <a:pt x="179" y="700"/>
                </a:lnTo>
                <a:lnTo>
                  <a:pt x="176" y="690"/>
                </a:lnTo>
                <a:lnTo>
                  <a:pt x="178" y="687"/>
                </a:lnTo>
                <a:lnTo>
                  <a:pt x="172" y="684"/>
                </a:lnTo>
                <a:lnTo>
                  <a:pt x="174" y="684"/>
                </a:lnTo>
                <a:lnTo>
                  <a:pt x="173" y="682"/>
                </a:lnTo>
                <a:lnTo>
                  <a:pt x="176" y="680"/>
                </a:lnTo>
                <a:lnTo>
                  <a:pt x="174" y="677"/>
                </a:lnTo>
                <a:lnTo>
                  <a:pt x="172" y="680"/>
                </a:lnTo>
                <a:lnTo>
                  <a:pt x="168" y="663"/>
                </a:lnTo>
                <a:lnTo>
                  <a:pt x="172" y="663"/>
                </a:lnTo>
                <a:lnTo>
                  <a:pt x="172" y="650"/>
                </a:lnTo>
                <a:lnTo>
                  <a:pt x="174" y="640"/>
                </a:lnTo>
                <a:lnTo>
                  <a:pt x="167" y="621"/>
                </a:lnTo>
                <a:lnTo>
                  <a:pt x="162" y="619"/>
                </a:lnTo>
                <a:lnTo>
                  <a:pt x="160" y="612"/>
                </a:lnTo>
                <a:lnTo>
                  <a:pt x="164" y="606"/>
                </a:lnTo>
                <a:lnTo>
                  <a:pt x="162" y="604"/>
                </a:lnTo>
                <a:lnTo>
                  <a:pt x="167" y="599"/>
                </a:lnTo>
                <a:lnTo>
                  <a:pt x="161" y="601"/>
                </a:lnTo>
                <a:lnTo>
                  <a:pt x="160" y="600"/>
                </a:lnTo>
                <a:lnTo>
                  <a:pt x="165" y="597"/>
                </a:lnTo>
                <a:lnTo>
                  <a:pt x="157" y="597"/>
                </a:lnTo>
                <a:lnTo>
                  <a:pt x="159" y="587"/>
                </a:lnTo>
                <a:lnTo>
                  <a:pt x="155" y="588"/>
                </a:lnTo>
                <a:lnTo>
                  <a:pt x="154" y="581"/>
                </a:lnTo>
                <a:lnTo>
                  <a:pt x="158" y="575"/>
                </a:lnTo>
                <a:lnTo>
                  <a:pt x="152" y="578"/>
                </a:lnTo>
                <a:lnTo>
                  <a:pt x="149" y="571"/>
                </a:lnTo>
                <a:lnTo>
                  <a:pt x="147" y="576"/>
                </a:lnTo>
                <a:lnTo>
                  <a:pt x="147" y="586"/>
                </a:lnTo>
                <a:lnTo>
                  <a:pt x="151" y="600"/>
                </a:lnTo>
                <a:lnTo>
                  <a:pt x="145" y="616"/>
                </a:lnTo>
                <a:lnTo>
                  <a:pt x="130" y="625"/>
                </a:lnTo>
                <a:lnTo>
                  <a:pt x="122" y="627"/>
                </a:lnTo>
                <a:lnTo>
                  <a:pt x="123" y="630"/>
                </a:lnTo>
                <a:lnTo>
                  <a:pt x="110" y="633"/>
                </a:lnTo>
                <a:lnTo>
                  <a:pt x="104" y="632"/>
                </a:lnTo>
                <a:lnTo>
                  <a:pt x="103" y="635"/>
                </a:lnTo>
                <a:lnTo>
                  <a:pt x="82" y="624"/>
                </a:lnTo>
                <a:lnTo>
                  <a:pt x="64" y="603"/>
                </a:lnTo>
                <a:lnTo>
                  <a:pt x="43" y="585"/>
                </a:lnTo>
                <a:lnTo>
                  <a:pt x="33" y="572"/>
                </a:lnTo>
                <a:lnTo>
                  <a:pt x="37" y="563"/>
                </a:lnTo>
                <a:lnTo>
                  <a:pt x="37" y="567"/>
                </a:lnTo>
                <a:lnTo>
                  <a:pt x="42" y="568"/>
                </a:lnTo>
                <a:lnTo>
                  <a:pt x="44" y="573"/>
                </a:lnTo>
                <a:lnTo>
                  <a:pt x="59" y="566"/>
                </a:lnTo>
                <a:lnTo>
                  <a:pt x="62" y="568"/>
                </a:lnTo>
                <a:lnTo>
                  <a:pt x="66" y="565"/>
                </a:lnTo>
                <a:lnTo>
                  <a:pt x="68" y="561"/>
                </a:lnTo>
                <a:lnTo>
                  <a:pt x="70" y="562"/>
                </a:lnTo>
                <a:lnTo>
                  <a:pt x="74" y="561"/>
                </a:lnTo>
                <a:lnTo>
                  <a:pt x="83" y="543"/>
                </a:lnTo>
                <a:lnTo>
                  <a:pt x="80" y="544"/>
                </a:lnTo>
                <a:lnTo>
                  <a:pt x="78" y="548"/>
                </a:lnTo>
                <a:lnTo>
                  <a:pt x="76" y="548"/>
                </a:lnTo>
                <a:lnTo>
                  <a:pt x="76" y="542"/>
                </a:lnTo>
                <a:lnTo>
                  <a:pt x="74" y="548"/>
                </a:lnTo>
                <a:lnTo>
                  <a:pt x="59" y="552"/>
                </a:lnTo>
                <a:lnTo>
                  <a:pt x="58" y="554"/>
                </a:lnTo>
                <a:lnTo>
                  <a:pt x="50" y="553"/>
                </a:lnTo>
                <a:lnTo>
                  <a:pt x="29" y="543"/>
                </a:lnTo>
                <a:lnTo>
                  <a:pt x="17" y="534"/>
                </a:lnTo>
                <a:lnTo>
                  <a:pt x="17" y="533"/>
                </a:lnTo>
                <a:lnTo>
                  <a:pt x="18" y="530"/>
                </a:lnTo>
                <a:lnTo>
                  <a:pt x="14" y="531"/>
                </a:lnTo>
                <a:lnTo>
                  <a:pt x="14" y="528"/>
                </a:lnTo>
                <a:lnTo>
                  <a:pt x="13" y="529"/>
                </a:lnTo>
                <a:lnTo>
                  <a:pt x="11" y="527"/>
                </a:lnTo>
                <a:lnTo>
                  <a:pt x="13" y="524"/>
                </a:lnTo>
                <a:lnTo>
                  <a:pt x="11" y="523"/>
                </a:lnTo>
                <a:lnTo>
                  <a:pt x="11" y="521"/>
                </a:lnTo>
                <a:lnTo>
                  <a:pt x="7" y="521"/>
                </a:lnTo>
                <a:lnTo>
                  <a:pt x="0" y="520"/>
                </a:lnTo>
                <a:lnTo>
                  <a:pt x="2" y="517"/>
                </a:lnTo>
                <a:lnTo>
                  <a:pt x="2" y="509"/>
                </a:lnTo>
                <a:lnTo>
                  <a:pt x="5" y="507"/>
                </a:lnTo>
                <a:lnTo>
                  <a:pt x="20" y="507"/>
                </a:lnTo>
                <a:lnTo>
                  <a:pt x="19" y="496"/>
                </a:lnTo>
                <a:lnTo>
                  <a:pt x="20" y="492"/>
                </a:lnTo>
                <a:lnTo>
                  <a:pt x="23" y="496"/>
                </a:lnTo>
                <a:lnTo>
                  <a:pt x="26" y="495"/>
                </a:lnTo>
                <a:lnTo>
                  <a:pt x="27" y="497"/>
                </a:lnTo>
                <a:lnTo>
                  <a:pt x="31" y="495"/>
                </a:lnTo>
                <a:lnTo>
                  <a:pt x="34" y="496"/>
                </a:lnTo>
                <a:lnTo>
                  <a:pt x="36" y="493"/>
                </a:lnTo>
                <a:lnTo>
                  <a:pt x="46" y="495"/>
                </a:lnTo>
                <a:lnTo>
                  <a:pt x="58" y="498"/>
                </a:lnTo>
                <a:lnTo>
                  <a:pt x="65" y="493"/>
                </a:lnTo>
                <a:lnTo>
                  <a:pt x="80" y="489"/>
                </a:lnTo>
                <a:lnTo>
                  <a:pt x="83" y="496"/>
                </a:lnTo>
                <a:lnTo>
                  <a:pt x="88" y="497"/>
                </a:lnTo>
                <a:lnTo>
                  <a:pt x="91" y="492"/>
                </a:lnTo>
                <a:lnTo>
                  <a:pt x="97" y="490"/>
                </a:lnTo>
                <a:lnTo>
                  <a:pt x="94" y="486"/>
                </a:lnTo>
                <a:lnTo>
                  <a:pt x="93" y="480"/>
                </a:lnTo>
                <a:lnTo>
                  <a:pt x="96" y="479"/>
                </a:lnTo>
                <a:lnTo>
                  <a:pt x="89" y="470"/>
                </a:lnTo>
                <a:lnTo>
                  <a:pt x="85" y="459"/>
                </a:lnTo>
                <a:lnTo>
                  <a:pt x="78" y="452"/>
                </a:lnTo>
                <a:lnTo>
                  <a:pt x="76" y="439"/>
                </a:lnTo>
                <a:lnTo>
                  <a:pt x="65" y="440"/>
                </a:lnTo>
                <a:lnTo>
                  <a:pt x="55" y="428"/>
                </a:lnTo>
                <a:lnTo>
                  <a:pt x="56" y="422"/>
                </a:lnTo>
                <a:lnTo>
                  <a:pt x="55" y="407"/>
                </a:lnTo>
                <a:lnTo>
                  <a:pt x="50" y="405"/>
                </a:lnTo>
                <a:lnTo>
                  <a:pt x="43" y="406"/>
                </a:lnTo>
                <a:lnTo>
                  <a:pt x="30" y="397"/>
                </a:lnTo>
                <a:lnTo>
                  <a:pt x="31" y="383"/>
                </a:lnTo>
                <a:lnTo>
                  <a:pt x="43" y="368"/>
                </a:lnTo>
                <a:lnTo>
                  <a:pt x="46" y="355"/>
                </a:lnTo>
                <a:lnTo>
                  <a:pt x="53" y="349"/>
                </a:lnTo>
                <a:lnTo>
                  <a:pt x="61" y="352"/>
                </a:lnTo>
                <a:lnTo>
                  <a:pt x="65" y="360"/>
                </a:lnTo>
                <a:lnTo>
                  <a:pt x="69" y="362"/>
                </a:lnTo>
                <a:lnTo>
                  <a:pt x="101" y="352"/>
                </a:lnTo>
                <a:lnTo>
                  <a:pt x="103" y="344"/>
                </a:lnTo>
                <a:lnTo>
                  <a:pt x="109" y="337"/>
                </a:lnTo>
                <a:lnTo>
                  <a:pt x="114" y="323"/>
                </a:lnTo>
                <a:lnTo>
                  <a:pt x="132" y="309"/>
                </a:lnTo>
                <a:lnTo>
                  <a:pt x="138" y="291"/>
                </a:lnTo>
                <a:lnTo>
                  <a:pt x="139" y="277"/>
                </a:lnTo>
                <a:lnTo>
                  <a:pt x="157" y="267"/>
                </a:lnTo>
                <a:lnTo>
                  <a:pt x="152" y="260"/>
                </a:lnTo>
                <a:lnTo>
                  <a:pt x="154" y="258"/>
                </a:lnTo>
                <a:lnTo>
                  <a:pt x="152" y="255"/>
                </a:lnTo>
                <a:lnTo>
                  <a:pt x="157" y="253"/>
                </a:lnTo>
                <a:lnTo>
                  <a:pt x="165" y="236"/>
                </a:lnTo>
                <a:lnTo>
                  <a:pt x="174" y="233"/>
                </a:lnTo>
                <a:lnTo>
                  <a:pt x="167" y="230"/>
                </a:lnTo>
                <a:lnTo>
                  <a:pt x="165" y="224"/>
                </a:lnTo>
                <a:lnTo>
                  <a:pt x="168" y="219"/>
                </a:lnTo>
                <a:lnTo>
                  <a:pt x="160" y="208"/>
                </a:lnTo>
                <a:lnTo>
                  <a:pt x="162" y="202"/>
                </a:lnTo>
                <a:lnTo>
                  <a:pt x="170" y="195"/>
                </a:lnTo>
                <a:lnTo>
                  <a:pt x="179" y="194"/>
                </a:lnTo>
                <a:lnTo>
                  <a:pt x="184" y="188"/>
                </a:lnTo>
                <a:lnTo>
                  <a:pt x="181" y="184"/>
                </a:lnTo>
                <a:lnTo>
                  <a:pt x="172" y="177"/>
                </a:lnTo>
                <a:lnTo>
                  <a:pt x="170" y="179"/>
                </a:lnTo>
                <a:lnTo>
                  <a:pt x="160" y="177"/>
                </a:lnTo>
                <a:lnTo>
                  <a:pt x="157" y="164"/>
                </a:lnTo>
                <a:lnTo>
                  <a:pt x="154" y="168"/>
                </a:lnTo>
                <a:lnTo>
                  <a:pt x="146" y="166"/>
                </a:lnTo>
                <a:lnTo>
                  <a:pt x="132" y="158"/>
                </a:lnTo>
                <a:lnTo>
                  <a:pt x="126" y="159"/>
                </a:lnTo>
                <a:lnTo>
                  <a:pt x="125" y="157"/>
                </a:lnTo>
                <a:lnTo>
                  <a:pt x="117" y="153"/>
                </a:lnTo>
                <a:lnTo>
                  <a:pt x="119" y="146"/>
                </a:lnTo>
                <a:lnTo>
                  <a:pt x="115" y="143"/>
                </a:lnTo>
                <a:lnTo>
                  <a:pt x="114" y="132"/>
                </a:lnTo>
                <a:lnTo>
                  <a:pt x="107" y="111"/>
                </a:lnTo>
                <a:lnTo>
                  <a:pt x="101" y="102"/>
                </a:lnTo>
                <a:lnTo>
                  <a:pt x="101" y="96"/>
                </a:lnTo>
                <a:lnTo>
                  <a:pt x="107" y="98"/>
                </a:lnTo>
                <a:lnTo>
                  <a:pt x="109" y="89"/>
                </a:lnTo>
                <a:lnTo>
                  <a:pt x="116" y="87"/>
                </a:lnTo>
                <a:lnTo>
                  <a:pt x="117" y="76"/>
                </a:lnTo>
                <a:lnTo>
                  <a:pt x="104" y="72"/>
                </a:lnTo>
                <a:lnTo>
                  <a:pt x="101" y="66"/>
                </a:lnTo>
                <a:lnTo>
                  <a:pt x="103" y="62"/>
                </a:lnTo>
                <a:lnTo>
                  <a:pt x="94" y="62"/>
                </a:lnTo>
                <a:lnTo>
                  <a:pt x="80" y="53"/>
                </a:lnTo>
                <a:lnTo>
                  <a:pt x="77" y="48"/>
                </a:lnTo>
                <a:lnTo>
                  <a:pt x="65" y="49"/>
                </a:lnTo>
                <a:lnTo>
                  <a:pt x="58" y="47"/>
                </a:lnTo>
                <a:lnTo>
                  <a:pt x="59" y="42"/>
                </a:lnTo>
                <a:lnTo>
                  <a:pt x="57" y="41"/>
                </a:lnTo>
                <a:lnTo>
                  <a:pt x="56" y="34"/>
                </a:lnTo>
                <a:lnTo>
                  <a:pt x="64" y="29"/>
                </a:lnTo>
                <a:lnTo>
                  <a:pt x="69" y="21"/>
                </a:lnTo>
                <a:lnTo>
                  <a:pt x="69" y="16"/>
                </a:lnTo>
                <a:lnTo>
                  <a:pt x="94" y="15"/>
                </a:lnTo>
                <a:lnTo>
                  <a:pt x="85" y="6"/>
                </a:lnTo>
                <a:lnTo>
                  <a:pt x="98" y="10"/>
                </a:lnTo>
                <a:lnTo>
                  <a:pt x="106" y="4"/>
                </a:lnTo>
                <a:lnTo>
                  <a:pt x="113" y="4"/>
                </a:lnTo>
                <a:lnTo>
                  <a:pt x="113" y="2"/>
                </a:lnTo>
                <a:lnTo>
                  <a:pt x="113" y="0"/>
                </a:lnTo>
                <a:lnTo>
                  <a:pt x="120" y="2"/>
                </a:lnTo>
                <a:lnTo>
                  <a:pt x="123" y="6"/>
                </a:lnTo>
                <a:lnTo>
                  <a:pt x="135" y="2"/>
                </a:lnTo>
                <a:lnTo>
                  <a:pt x="139" y="4"/>
                </a:lnTo>
                <a:lnTo>
                  <a:pt x="140" y="8"/>
                </a:lnTo>
                <a:lnTo>
                  <a:pt x="155" y="21"/>
                </a:lnTo>
                <a:lnTo>
                  <a:pt x="167" y="25"/>
                </a:lnTo>
                <a:lnTo>
                  <a:pt x="172" y="29"/>
                </a:lnTo>
                <a:lnTo>
                  <a:pt x="177" y="29"/>
                </a:lnTo>
                <a:lnTo>
                  <a:pt x="181" y="35"/>
                </a:lnTo>
                <a:lnTo>
                  <a:pt x="190" y="37"/>
                </a:lnTo>
                <a:lnTo>
                  <a:pt x="193" y="41"/>
                </a:lnTo>
                <a:lnTo>
                  <a:pt x="193" y="46"/>
                </a:lnTo>
                <a:lnTo>
                  <a:pt x="198" y="49"/>
                </a:lnTo>
                <a:lnTo>
                  <a:pt x="217" y="55"/>
                </a:lnTo>
                <a:lnTo>
                  <a:pt x="222" y="61"/>
                </a:lnTo>
                <a:lnTo>
                  <a:pt x="217" y="61"/>
                </a:lnTo>
                <a:lnTo>
                  <a:pt x="219" y="62"/>
                </a:lnTo>
                <a:lnTo>
                  <a:pt x="228" y="63"/>
                </a:lnTo>
                <a:lnTo>
                  <a:pt x="230" y="61"/>
                </a:lnTo>
                <a:lnTo>
                  <a:pt x="236" y="62"/>
                </a:lnTo>
                <a:lnTo>
                  <a:pt x="236" y="59"/>
                </a:lnTo>
                <a:lnTo>
                  <a:pt x="242" y="61"/>
                </a:lnTo>
                <a:lnTo>
                  <a:pt x="244" y="54"/>
                </a:lnTo>
                <a:lnTo>
                  <a:pt x="256" y="49"/>
                </a:lnTo>
                <a:lnTo>
                  <a:pt x="271" y="49"/>
                </a:lnTo>
                <a:lnTo>
                  <a:pt x="271" y="46"/>
                </a:lnTo>
                <a:lnTo>
                  <a:pt x="275" y="43"/>
                </a:lnTo>
                <a:lnTo>
                  <a:pt x="293" y="50"/>
                </a:lnTo>
                <a:lnTo>
                  <a:pt x="299" y="49"/>
                </a:lnTo>
                <a:lnTo>
                  <a:pt x="303" y="55"/>
                </a:lnTo>
                <a:lnTo>
                  <a:pt x="309" y="57"/>
                </a:lnTo>
                <a:lnTo>
                  <a:pt x="313" y="62"/>
                </a:lnTo>
                <a:lnTo>
                  <a:pt x="314" y="68"/>
                </a:lnTo>
                <a:lnTo>
                  <a:pt x="313" y="94"/>
                </a:lnTo>
                <a:lnTo>
                  <a:pt x="305" y="95"/>
                </a:lnTo>
                <a:lnTo>
                  <a:pt x="307" y="102"/>
                </a:lnTo>
                <a:lnTo>
                  <a:pt x="299" y="102"/>
                </a:lnTo>
                <a:lnTo>
                  <a:pt x="302" y="111"/>
                </a:lnTo>
                <a:lnTo>
                  <a:pt x="299" y="120"/>
                </a:lnTo>
                <a:lnTo>
                  <a:pt x="289" y="117"/>
                </a:lnTo>
                <a:lnTo>
                  <a:pt x="289" y="119"/>
                </a:lnTo>
                <a:lnTo>
                  <a:pt x="283" y="118"/>
                </a:lnTo>
                <a:lnTo>
                  <a:pt x="282" y="119"/>
                </a:lnTo>
                <a:lnTo>
                  <a:pt x="286" y="127"/>
                </a:lnTo>
                <a:lnTo>
                  <a:pt x="289" y="128"/>
                </a:lnTo>
                <a:lnTo>
                  <a:pt x="288" y="131"/>
                </a:lnTo>
                <a:lnTo>
                  <a:pt x="290" y="132"/>
                </a:lnTo>
                <a:lnTo>
                  <a:pt x="286" y="136"/>
                </a:lnTo>
                <a:lnTo>
                  <a:pt x="288" y="143"/>
                </a:lnTo>
                <a:lnTo>
                  <a:pt x="294" y="147"/>
                </a:lnTo>
                <a:lnTo>
                  <a:pt x="307" y="149"/>
                </a:lnTo>
                <a:lnTo>
                  <a:pt x="307" y="159"/>
                </a:lnTo>
                <a:lnTo>
                  <a:pt x="318" y="169"/>
                </a:lnTo>
                <a:lnTo>
                  <a:pt x="314" y="177"/>
                </a:lnTo>
                <a:lnTo>
                  <a:pt x="309" y="175"/>
                </a:lnTo>
                <a:lnTo>
                  <a:pt x="308" y="177"/>
                </a:lnTo>
                <a:lnTo>
                  <a:pt x="303" y="178"/>
                </a:lnTo>
                <a:lnTo>
                  <a:pt x="303" y="183"/>
                </a:lnTo>
                <a:lnTo>
                  <a:pt x="300" y="184"/>
                </a:lnTo>
                <a:lnTo>
                  <a:pt x="293" y="179"/>
                </a:lnTo>
                <a:lnTo>
                  <a:pt x="289" y="171"/>
                </a:lnTo>
                <a:lnTo>
                  <a:pt x="282" y="174"/>
                </a:lnTo>
                <a:lnTo>
                  <a:pt x="280" y="177"/>
                </a:lnTo>
                <a:lnTo>
                  <a:pt x="285" y="182"/>
                </a:lnTo>
                <a:lnTo>
                  <a:pt x="285" y="188"/>
                </a:lnTo>
                <a:lnTo>
                  <a:pt x="289" y="188"/>
                </a:lnTo>
                <a:lnTo>
                  <a:pt x="290" y="192"/>
                </a:lnTo>
                <a:lnTo>
                  <a:pt x="298" y="198"/>
                </a:lnTo>
                <a:lnTo>
                  <a:pt x="298" y="207"/>
                </a:lnTo>
                <a:lnTo>
                  <a:pt x="303" y="214"/>
                </a:lnTo>
                <a:lnTo>
                  <a:pt x="300" y="217"/>
                </a:lnTo>
                <a:lnTo>
                  <a:pt x="303" y="220"/>
                </a:lnTo>
                <a:lnTo>
                  <a:pt x="308" y="226"/>
                </a:lnTo>
                <a:lnTo>
                  <a:pt x="311" y="219"/>
                </a:lnTo>
                <a:lnTo>
                  <a:pt x="313" y="219"/>
                </a:lnTo>
                <a:lnTo>
                  <a:pt x="319" y="222"/>
                </a:lnTo>
                <a:lnTo>
                  <a:pt x="320" y="227"/>
                </a:lnTo>
                <a:lnTo>
                  <a:pt x="327" y="234"/>
                </a:lnTo>
                <a:lnTo>
                  <a:pt x="333" y="237"/>
                </a:lnTo>
                <a:lnTo>
                  <a:pt x="343" y="236"/>
                </a:lnTo>
                <a:lnTo>
                  <a:pt x="345" y="240"/>
                </a:lnTo>
                <a:lnTo>
                  <a:pt x="356" y="245"/>
                </a:lnTo>
                <a:lnTo>
                  <a:pt x="357" y="249"/>
                </a:lnTo>
                <a:lnTo>
                  <a:pt x="359" y="252"/>
                </a:lnTo>
                <a:lnTo>
                  <a:pt x="372" y="256"/>
                </a:lnTo>
                <a:lnTo>
                  <a:pt x="389" y="266"/>
                </a:lnTo>
                <a:lnTo>
                  <a:pt x="389" y="267"/>
                </a:lnTo>
                <a:lnTo>
                  <a:pt x="388" y="268"/>
                </a:lnTo>
                <a:lnTo>
                  <a:pt x="381" y="268"/>
                </a:lnTo>
                <a:lnTo>
                  <a:pt x="383" y="272"/>
                </a:lnTo>
                <a:lnTo>
                  <a:pt x="381" y="275"/>
                </a:lnTo>
                <a:lnTo>
                  <a:pt x="373" y="277"/>
                </a:lnTo>
                <a:lnTo>
                  <a:pt x="370" y="286"/>
                </a:lnTo>
                <a:lnTo>
                  <a:pt x="371" y="291"/>
                </a:lnTo>
                <a:lnTo>
                  <a:pt x="366" y="296"/>
                </a:lnTo>
                <a:lnTo>
                  <a:pt x="370" y="299"/>
                </a:lnTo>
                <a:lnTo>
                  <a:pt x="371" y="304"/>
                </a:lnTo>
                <a:lnTo>
                  <a:pt x="366" y="310"/>
                </a:lnTo>
                <a:lnTo>
                  <a:pt x="366" y="318"/>
                </a:lnTo>
                <a:lnTo>
                  <a:pt x="382" y="329"/>
                </a:lnTo>
                <a:lnTo>
                  <a:pt x="383" y="325"/>
                </a:lnTo>
                <a:lnTo>
                  <a:pt x="386" y="329"/>
                </a:lnTo>
                <a:lnTo>
                  <a:pt x="407" y="338"/>
                </a:lnTo>
                <a:lnTo>
                  <a:pt x="413" y="345"/>
                </a:lnTo>
                <a:lnTo>
                  <a:pt x="417" y="347"/>
                </a:lnTo>
                <a:lnTo>
                  <a:pt x="431" y="356"/>
                </a:lnTo>
                <a:lnTo>
                  <a:pt x="439" y="355"/>
                </a:lnTo>
                <a:lnTo>
                  <a:pt x="452" y="363"/>
                </a:lnTo>
                <a:lnTo>
                  <a:pt x="462" y="363"/>
                </a:lnTo>
                <a:lnTo>
                  <a:pt x="465" y="371"/>
                </a:lnTo>
                <a:lnTo>
                  <a:pt x="479" y="373"/>
                </a:lnTo>
                <a:lnTo>
                  <a:pt x="486" y="379"/>
                </a:lnTo>
                <a:lnTo>
                  <a:pt x="486" y="373"/>
                </a:lnTo>
                <a:lnTo>
                  <a:pt x="493" y="373"/>
                </a:lnTo>
                <a:lnTo>
                  <a:pt x="503" y="376"/>
                </a:lnTo>
                <a:lnTo>
                  <a:pt x="501" y="374"/>
                </a:lnTo>
                <a:lnTo>
                  <a:pt x="510" y="371"/>
                </a:lnTo>
                <a:lnTo>
                  <a:pt x="519" y="377"/>
                </a:lnTo>
                <a:lnTo>
                  <a:pt x="529" y="379"/>
                </a:lnTo>
                <a:lnTo>
                  <a:pt x="532" y="389"/>
                </a:lnTo>
                <a:lnTo>
                  <a:pt x="542" y="393"/>
                </a:lnTo>
                <a:lnTo>
                  <a:pt x="554" y="400"/>
                </a:lnTo>
                <a:lnTo>
                  <a:pt x="567" y="397"/>
                </a:lnTo>
                <a:lnTo>
                  <a:pt x="570" y="406"/>
                </a:lnTo>
                <a:lnTo>
                  <a:pt x="574" y="407"/>
                </a:lnTo>
                <a:lnTo>
                  <a:pt x="581" y="403"/>
                </a:lnTo>
                <a:lnTo>
                  <a:pt x="606" y="413"/>
                </a:lnTo>
                <a:lnTo>
                  <a:pt x="608" y="413"/>
                </a:lnTo>
                <a:lnTo>
                  <a:pt x="615" y="407"/>
                </a:lnTo>
                <a:lnTo>
                  <a:pt x="618" y="413"/>
                </a:lnTo>
                <a:lnTo>
                  <a:pt x="625" y="415"/>
                </a:lnTo>
                <a:lnTo>
                  <a:pt x="629" y="412"/>
                </a:lnTo>
                <a:lnTo>
                  <a:pt x="634" y="414"/>
                </a:lnTo>
                <a:lnTo>
                  <a:pt x="644" y="412"/>
                </a:lnTo>
                <a:lnTo>
                  <a:pt x="647" y="415"/>
                </a:lnTo>
                <a:lnTo>
                  <a:pt x="652" y="402"/>
                </a:lnTo>
                <a:lnTo>
                  <a:pt x="648" y="393"/>
                </a:lnTo>
                <a:lnTo>
                  <a:pt x="641" y="386"/>
                </a:lnTo>
                <a:lnTo>
                  <a:pt x="640" y="369"/>
                </a:lnTo>
                <a:lnTo>
                  <a:pt x="642" y="362"/>
                </a:lnTo>
                <a:lnTo>
                  <a:pt x="640" y="357"/>
                </a:lnTo>
                <a:lnTo>
                  <a:pt x="639" y="356"/>
                </a:lnTo>
                <a:lnTo>
                  <a:pt x="640" y="354"/>
                </a:lnTo>
                <a:lnTo>
                  <a:pt x="650" y="352"/>
                </a:lnTo>
                <a:lnTo>
                  <a:pt x="654" y="348"/>
                </a:lnTo>
                <a:lnTo>
                  <a:pt x="663" y="351"/>
                </a:lnTo>
                <a:lnTo>
                  <a:pt x="665" y="357"/>
                </a:lnTo>
                <a:lnTo>
                  <a:pt x="664" y="370"/>
                </a:lnTo>
                <a:lnTo>
                  <a:pt x="671" y="379"/>
                </a:lnTo>
                <a:close/>
              </a:path>
            </a:pathLst>
          </a:custGeom>
          <a:solidFill>
            <a:schemeClr val="bg1"/>
          </a:solidFill>
          <a:ln w="3175" cmpd="sng">
            <a:solidFill>
              <a:schemeClr val="bg2"/>
            </a:solidFill>
            <a:round/>
            <a:headEnd/>
            <a:tailEnd/>
          </a:ln>
        </p:spPr>
        <p:txBody>
          <a:bodyPr/>
          <a:lstStyle/>
          <a:p>
            <a:endParaRPr lang="en-US"/>
          </a:p>
        </p:txBody>
      </p:sp>
      <p:sp>
        <p:nvSpPr>
          <p:cNvPr id="18484" name="Freeform 52"/>
          <p:cNvSpPr>
            <a:spLocks/>
          </p:cNvSpPr>
          <p:nvPr/>
        </p:nvSpPr>
        <p:spPr bwMode="auto">
          <a:xfrm>
            <a:off x="6019800" y="2667000"/>
            <a:ext cx="673100" cy="895350"/>
          </a:xfrm>
          <a:custGeom>
            <a:avLst/>
            <a:gdLst>
              <a:gd name="T0" fmla="*/ 668349 w 850"/>
              <a:gd name="T1" fmla="*/ 448072 h 1129"/>
              <a:gd name="T2" fmla="*/ 653303 w 850"/>
              <a:gd name="T3" fmla="*/ 451244 h 1129"/>
              <a:gd name="T4" fmla="*/ 635090 w 850"/>
              <a:gd name="T5" fmla="*/ 413177 h 1129"/>
              <a:gd name="T6" fmla="*/ 612125 w 850"/>
              <a:gd name="T7" fmla="*/ 414764 h 1129"/>
              <a:gd name="T8" fmla="*/ 633506 w 850"/>
              <a:gd name="T9" fmla="*/ 387007 h 1129"/>
              <a:gd name="T10" fmla="*/ 584409 w 850"/>
              <a:gd name="T11" fmla="*/ 367181 h 1129"/>
              <a:gd name="T12" fmla="*/ 536104 w 850"/>
              <a:gd name="T13" fmla="*/ 328321 h 1129"/>
              <a:gd name="T14" fmla="*/ 522642 w 850"/>
              <a:gd name="T15" fmla="*/ 334666 h 1129"/>
              <a:gd name="T16" fmla="*/ 532937 w 850"/>
              <a:gd name="T17" fmla="*/ 364802 h 1129"/>
              <a:gd name="T18" fmla="*/ 541648 w 850"/>
              <a:gd name="T19" fmla="*/ 405247 h 1129"/>
              <a:gd name="T20" fmla="*/ 556693 w 850"/>
              <a:gd name="T21" fmla="*/ 440934 h 1129"/>
              <a:gd name="T22" fmla="*/ 556693 w 850"/>
              <a:gd name="T23" fmla="*/ 478207 h 1129"/>
              <a:gd name="T24" fmla="*/ 540064 w 850"/>
              <a:gd name="T25" fmla="*/ 476621 h 1129"/>
              <a:gd name="T26" fmla="*/ 508389 w 850"/>
              <a:gd name="T27" fmla="*/ 486931 h 1129"/>
              <a:gd name="T28" fmla="*/ 501262 w 850"/>
              <a:gd name="T29" fmla="*/ 527376 h 1129"/>
              <a:gd name="T30" fmla="*/ 402276 w 850"/>
              <a:gd name="T31" fmla="*/ 617783 h 1129"/>
              <a:gd name="T32" fmla="*/ 364266 w 850"/>
              <a:gd name="T33" fmla="*/ 653471 h 1129"/>
              <a:gd name="T34" fmla="*/ 353180 w 850"/>
              <a:gd name="T35" fmla="*/ 705019 h 1129"/>
              <a:gd name="T36" fmla="*/ 349220 w 850"/>
              <a:gd name="T37" fmla="*/ 826355 h 1129"/>
              <a:gd name="T38" fmla="*/ 337342 w 850"/>
              <a:gd name="T39" fmla="*/ 858077 h 1129"/>
              <a:gd name="T40" fmla="*/ 289037 w 850"/>
              <a:gd name="T41" fmla="*/ 892971 h 1129"/>
              <a:gd name="T42" fmla="*/ 213808 w 850"/>
              <a:gd name="T43" fmla="*/ 745464 h 1129"/>
              <a:gd name="T44" fmla="*/ 196387 w 850"/>
              <a:gd name="T45" fmla="*/ 695502 h 1129"/>
              <a:gd name="T46" fmla="*/ 178174 w 850"/>
              <a:gd name="T47" fmla="*/ 667745 h 1129"/>
              <a:gd name="T48" fmla="*/ 155209 w 850"/>
              <a:gd name="T49" fmla="*/ 605888 h 1129"/>
              <a:gd name="T50" fmla="*/ 144914 w 850"/>
              <a:gd name="T51" fmla="*/ 570994 h 1129"/>
              <a:gd name="T52" fmla="*/ 141747 w 850"/>
              <a:gd name="T53" fmla="*/ 555133 h 1129"/>
              <a:gd name="T54" fmla="*/ 136204 w 850"/>
              <a:gd name="T55" fmla="*/ 525790 h 1129"/>
              <a:gd name="T56" fmla="*/ 126701 w 850"/>
              <a:gd name="T57" fmla="*/ 475828 h 1129"/>
              <a:gd name="T58" fmla="*/ 116407 w 850"/>
              <a:gd name="T59" fmla="*/ 464726 h 1129"/>
              <a:gd name="T60" fmla="*/ 50680 w 850"/>
              <a:gd name="T61" fmla="*/ 478207 h 1129"/>
              <a:gd name="T62" fmla="*/ 53848 w 850"/>
              <a:gd name="T63" fmla="*/ 444899 h 1129"/>
              <a:gd name="T64" fmla="*/ 45929 w 850"/>
              <a:gd name="T65" fmla="*/ 439348 h 1129"/>
              <a:gd name="T66" fmla="*/ 10294 w 850"/>
              <a:gd name="T67" fmla="*/ 415557 h 1129"/>
              <a:gd name="T68" fmla="*/ 15838 w 850"/>
              <a:gd name="T69" fmla="*/ 390179 h 1129"/>
              <a:gd name="T70" fmla="*/ 63351 w 850"/>
              <a:gd name="T71" fmla="*/ 387800 h 1129"/>
              <a:gd name="T72" fmla="*/ 61767 w 850"/>
              <a:gd name="T73" fmla="*/ 358457 h 1129"/>
              <a:gd name="T74" fmla="*/ 34051 w 850"/>
              <a:gd name="T75" fmla="*/ 291841 h 1129"/>
              <a:gd name="T76" fmla="*/ 104528 w 850"/>
              <a:gd name="T77" fmla="*/ 245051 h 1129"/>
              <a:gd name="T78" fmla="*/ 132244 w 850"/>
              <a:gd name="T79" fmla="*/ 182401 h 1129"/>
              <a:gd name="T80" fmla="*/ 134620 w 850"/>
              <a:gd name="T81" fmla="*/ 141955 h 1129"/>
              <a:gd name="T82" fmla="*/ 91066 w 850"/>
              <a:gd name="T83" fmla="*/ 113406 h 1129"/>
              <a:gd name="T84" fmla="*/ 79980 w 850"/>
              <a:gd name="T85" fmla="*/ 52341 h 1129"/>
              <a:gd name="T86" fmla="*/ 50680 w 850"/>
              <a:gd name="T87" fmla="*/ 22998 h 1129"/>
              <a:gd name="T88" fmla="*/ 95026 w 850"/>
              <a:gd name="T89" fmla="*/ 1586 h 1129"/>
              <a:gd name="T90" fmla="*/ 150458 w 850"/>
              <a:gd name="T91" fmla="*/ 29343 h 1129"/>
              <a:gd name="T92" fmla="*/ 186884 w 850"/>
              <a:gd name="T93" fmla="*/ 49169 h 1129"/>
              <a:gd name="T94" fmla="*/ 239940 w 850"/>
              <a:gd name="T95" fmla="*/ 43618 h 1129"/>
              <a:gd name="T96" fmla="*/ 228854 w 850"/>
              <a:gd name="T97" fmla="*/ 92786 h 1129"/>
              <a:gd name="T98" fmla="*/ 232813 w 850"/>
              <a:gd name="T99" fmla="*/ 116578 h 1129"/>
              <a:gd name="T100" fmla="*/ 232022 w 850"/>
              <a:gd name="T101" fmla="*/ 141955 h 1129"/>
              <a:gd name="T102" fmla="*/ 239940 w 850"/>
              <a:gd name="T103" fmla="*/ 169712 h 1129"/>
              <a:gd name="T104" fmla="*/ 271616 w 850"/>
              <a:gd name="T105" fmla="*/ 187159 h 1129"/>
              <a:gd name="T106" fmla="*/ 303291 w 850"/>
              <a:gd name="T107" fmla="*/ 215709 h 1129"/>
              <a:gd name="T108" fmla="*/ 302499 w 850"/>
              <a:gd name="T109" fmla="*/ 260912 h 1129"/>
              <a:gd name="T110" fmla="*/ 368225 w 850"/>
              <a:gd name="T111" fmla="*/ 294220 h 1129"/>
              <a:gd name="T112" fmla="*/ 421281 w 850"/>
              <a:gd name="T113" fmla="*/ 308495 h 1129"/>
              <a:gd name="T114" fmla="*/ 489383 w 850"/>
              <a:gd name="T115" fmla="*/ 327528 h 1129"/>
              <a:gd name="T116" fmla="*/ 508389 w 850"/>
              <a:gd name="T117" fmla="*/ 287083 h 11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0"/>
              <a:gd name="T178" fmla="*/ 0 h 1129"/>
              <a:gd name="T179" fmla="*/ 850 w 850"/>
              <a:gd name="T180" fmla="*/ 1129 h 11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0" h="1129">
                <a:moveTo>
                  <a:pt x="849" y="509"/>
                </a:moveTo>
                <a:lnTo>
                  <a:pt x="844" y="503"/>
                </a:lnTo>
                <a:lnTo>
                  <a:pt x="840" y="504"/>
                </a:lnTo>
                <a:lnTo>
                  <a:pt x="847" y="512"/>
                </a:lnTo>
                <a:lnTo>
                  <a:pt x="846" y="521"/>
                </a:lnTo>
                <a:lnTo>
                  <a:pt x="850" y="529"/>
                </a:lnTo>
                <a:lnTo>
                  <a:pt x="849" y="542"/>
                </a:lnTo>
                <a:lnTo>
                  <a:pt x="844" y="547"/>
                </a:lnTo>
                <a:lnTo>
                  <a:pt x="843" y="556"/>
                </a:lnTo>
                <a:lnTo>
                  <a:pt x="844" y="565"/>
                </a:lnTo>
                <a:lnTo>
                  <a:pt x="850" y="574"/>
                </a:lnTo>
                <a:lnTo>
                  <a:pt x="845" y="579"/>
                </a:lnTo>
                <a:lnTo>
                  <a:pt x="844" y="585"/>
                </a:lnTo>
                <a:lnTo>
                  <a:pt x="841" y="585"/>
                </a:lnTo>
                <a:lnTo>
                  <a:pt x="841" y="587"/>
                </a:lnTo>
                <a:lnTo>
                  <a:pt x="834" y="579"/>
                </a:lnTo>
                <a:lnTo>
                  <a:pt x="834" y="585"/>
                </a:lnTo>
                <a:lnTo>
                  <a:pt x="831" y="586"/>
                </a:lnTo>
                <a:lnTo>
                  <a:pt x="831" y="578"/>
                </a:lnTo>
                <a:lnTo>
                  <a:pt x="825" y="569"/>
                </a:lnTo>
                <a:lnTo>
                  <a:pt x="825" y="559"/>
                </a:lnTo>
                <a:lnTo>
                  <a:pt x="818" y="549"/>
                </a:lnTo>
                <a:lnTo>
                  <a:pt x="818" y="544"/>
                </a:lnTo>
                <a:lnTo>
                  <a:pt x="814" y="536"/>
                </a:lnTo>
                <a:lnTo>
                  <a:pt x="817" y="535"/>
                </a:lnTo>
                <a:lnTo>
                  <a:pt x="811" y="523"/>
                </a:lnTo>
                <a:lnTo>
                  <a:pt x="809" y="518"/>
                </a:lnTo>
                <a:lnTo>
                  <a:pt x="807" y="520"/>
                </a:lnTo>
                <a:lnTo>
                  <a:pt x="804" y="518"/>
                </a:lnTo>
                <a:lnTo>
                  <a:pt x="802" y="521"/>
                </a:lnTo>
                <a:lnTo>
                  <a:pt x="799" y="518"/>
                </a:lnTo>
                <a:lnTo>
                  <a:pt x="795" y="535"/>
                </a:lnTo>
                <a:lnTo>
                  <a:pt x="798" y="543"/>
                </a:lnTo>
                <a:lnTo>
                  <a:pt x="792" y="549"/>
                </a:lnTo>
                <a:lnTo>
                  <a:pt x="785" y="536"/>
                </a:lnTo>
                <a:lnTo>
                  <a:pt x="782" y="537"/>
                </a:lnTo>
                <a:lnTo>
                  <a:pt x="785" y="542"/>
                </a:lnTo>
                <a:lnTo>
                  <a:pt x="782" y="544"/>
                </a:lnTo>
                <a:lnTo>
                  <a:pt x="780" y="535"/>
                </a:lnTo>
                <a:lnTo>
                  <a:pt x="773" y="523"/>
                </a:lnTo>
                <a:lnTo>
                  <a:pt x="772" y="517"/>
                </a:lnTo>
                <a:lnTo>
                  <a:pt x="777" y="503"/>
                </a:lnTo>
                <a:lnTo>
                  <a:pt x="785" y="503"/>
                </a:lnTo>
                <a:lnTo>
                  <a:pt x="786" y="498"/>
                </a:lnTo>
                <a:lnTo>
                  <a:pt x="788" y="501"/>
                </a:lnTo>
                <a:lnTo>
                  <a:pt x="789" y="497"/>
                </a:lnTo>
                <a:lnTo>
                  <a:pt x="795" y="499"/>
                </a:lnTo>
                <a:lnTo>
                  <a:pt x="794" y="493"/>
                </a:lnTo>
                <a:lnTo>
                  <a:pt x="800" y="492"/>
                </a:lnTo>
                <a:lnTo>
                  <a:pt x="800" y="488"/>
                </a:lnTo>
                <a:lnTo>
                  <a:pt x="802" y="488"/>
                </a:lnTo>
                <a:lnTo>
                  <a:pt x="802" y="478"/>
                </a:lnTo>
                <a:lnTo>
                  <a:pt x="800" y="473"/>
                </a:lnTo>
                <a:lnTo>
                  <a:pt x="811" y="473"/>
                </a:lnTo>
                <a:lnTo>
                  <a:pt x="805" y="466"/>
                </a:lnTo>
                <a:lnTo>
                  <a:pt x="792" y="460"/>
                </a:lnTo>
                <a:lnTo>
                  <a:pt x="785" y="460"/>
                </a:lnTo>
                <a:lnTo>
                  <a:pt x="780" y="463"/>
                </a:lnTo>
                <a:lnTo>
                  <a:pt x="763" y="459"/>
                </a:lnTo>
                <a:lnTo>
                  <a:pt x="738" y="463"/>
                </a:lnTo>
                <a:lnTo>
                  <a:pt x="718" y="457"/>
                </a:lnTo>
                <a:lnTo>
                  <a:pt x="712" y="431"/>
                </a:lnTo>
                <a:lnTo>
                  <a:pt x="706" y="420"/>
                </a:lnTo>
                <a:lnTo>
                  <a:pt x="702" y="420"/>
                </a:lnTo>
                <a:lnTo>
                  <a:pt x="703" y="428"/>
                </a:lnTo>
                <a:lnTo>
                  <a:pt x="695" y="428"/>
                </a:lnTo>
                <a:lnTo>
                  <a:pt x="685" y="419"/>
                </a:lnTo>
                <a:lnTo>
                  <a:pt x="682" y="413"/>
                </a:lnTo>
                <a:lnTo>
                  <a:pt x="679" y="412"/>
                </a:lnTo>
                <a:lnTo>
                  <a:pt x="677" y="414"/>
                </a:lnTo>
                <a:lnTo>
                  <a:pt x="682" y="416"/>
                </a:lnTo>
                <a:lnTo>
                  <a:pt x="683" y="420"/>
                </a:lnTo>
                <a:lnTo>
                  <a:pt x="672" y="419"/>
                </a:lnTo>
                <a:lnTo>
                  <a:pt x="671" y="422"/>
                </a:lnTo>
                <a:lnTo>
                  <a:pt x="671" y="415"/>
                </a:lnTo>
                <a:lnTo>
                  <a:pt x="659" y="407"/>
                </a:lnTo>
                <a:lnTo>
                  <a:pt x="658" y="411"/>
                </a:lnTo>
                <a:lnTo>
                  <a:pt x="665" y="415"/>
                </a:lnTo>
                <a:lnTo>
                  <a:pt x="659" y="418"/>
                </a:lnTo>
                <a:lnTo>
                  <a:pt x="660" y="422"/>
                </a:lnTo>
                <a:lnTo>
                  <a:pt x="654" y="424"/>
                </a:lnTo>
                <a:lnTo>
                  <a:pt x="655" y="437"/>
                </a:lnTo>
                <a:lnTo>
                  <a:pt x="660" y="437"/>
                </a:lnTo>
                <a:lnTo>
                  <a:pt x="672" y="448"/>
                </a:lnTo>
                <a:lnTo>
                  <a:pt x="678" y="451"/>
                </a:lnTo>
                <a:lnTo>
                  <a:pt x="682" y="448"/>
                </a:lnTo>
                <a:lnTo>
                  <a:pt x="683" y="454"/>
                </a:lnTo>
                <a:lnTo>
                  <a:pt x="690" y="457"/>
                </a:lnTo>
                <a:lnTo>
                  <a:pt x="687" y="461"/>
                </a:lnTo>
                <a:lnTo>
                  <a:pt x="673" y="460"/>
                </a:lnTo>
                <a:lnTo>
                  <a:pt x="670" y="473"/>
                </a:lnTo>
                <a:lnTo>
                  <a:pt x="667" y="473"/>
                </a:lnTo>
                <a:lnTo>
                  <a:pt x="666" y="470"/>
                </a:lnTo>
                <a:lnTo>
                  <a:pt x="664" y="471"/>
                </a:lnTo>
                <a:lnTo>
                  <a:pt x="665" y="473"/>
                </a:lnTo>
                <a:lnTo>
                  <a:pt x="661" y="482"/>
                </a:lnTo>
                <a:lnTo>
                  <a:pt x="672" y="491"/>
                </a:lnTo>
                <a:lnTo>
                  <a:pt x="687" y="496"/>
                </a:lnTo>
                <a:lnTo>
                  <a:pt x="690" y="508"/>
                </a:lnTo>
                <a:lnTo>
                  <a:pt x="684" y="511"/>
                </a:lnTo>
                <a:lnTo>
                  <a:pt x="684" y="521"/>
                </a:lnTo>
                <a:lnTo>
                  <a:pt x="689" y="525"/>
                </a:lnTo>
                <a:lnTo>
                  <a:pt x="695" y="527"/>
                </a:lnTo>
                <a:lnTo>
                  <a:pt x="693" y="530"/>
                </a:lnTo>
                <a:lnTo>
                  <a:pt x="695" y="534"/>
                </a:lnTo>
                <a:lnTo>
                  <a:pt x="692" y="537"/>
                </a:lnTo>
                <a:lnTo>
                  <a:pt x="702" y="539"/>
                </a:lnTo>
                <a:lnTo>
                  <a:pt x="699" y="547"/>
                </a:lnTo>
                <a:lnTo>
                  <a:pt x="704" y="552"/>
                </a:lnTo>
                <a:lnTo>
                  <a:pt x="703" y="556"/>
                </a:lnTo>
                <a:lnTo>
                  <a:pt x="704" y="566"/>
                </a:lnTo>
                <a:lnTo>
                  <a:pt x="712" y="578"/>
                </a:lnTo>
                <a:lnTo>
                  <a:pt x="709" y="582"/>
                </a:lnTo>
                <a:lnTo>
                  <a:pt x="710" y="585"/>
                </a:lnTo>
                <a:lnTo>
                  <a:pt x="711" y="592"/>
                </a:lnTo>
                <a:lnTo>
                  <a:pt x="717" y="600"/>
                </a:lnTo>
                <a:lnTo>
                  <a:pt x="709" y="600"/>
                </a:lnTo>
                <a:lnTo>
                  <a:pt x="708" y="604"/>
                </a:lnTo>
                <a:lnTo>
                  <a:pt x="704" y="599"/>
                </a:lnTo>
                <a:lnTo>
                  <a:pt x="703" y="603"/>
                </a:lnTo>
                <a:lnTo>
                  <a:pt x="699" y="587"/>
                </a:lnTo>
                <a:lnTo>
                  <a:pt x="697" y="605"/>
                </a:lnTo>
                <a:lnTo>
                  <a:pt x="695" y="604"/>
                </a:lnTo>
                <a:lnTo>
                  <a:pt x="695" y="591"/>
                </a:lnTo>
                <a:lnTo>
                  <a:pt x="692" y="601"/>
                </a:lnTo>
                <a:lnTo>
                  <a:pt x="690" y="598"/>
                </a:lnTo>
                <a:lnTo>
                  <a:pt x="687" y="604"/>
                </a:lnTo>
                <a:lnTo>
                  <a:pt x="684" y="597"/>
                </a:lnTo>
                <a:lnTo>
                  <a:pt x="684" y="600"/>
                </a:lnTo>
                <a:lnTo>
                  <a:pt x="682" y="601"/>
                </a:lnTo>
                <a:lnTo>
                  <a:pt x="679" y="599"/>
                </a:lnTo>
                <a:lnTo>
                  <a:pt x="680" y="594"/>
                </a:lnTo>
                <a:lnTo>
                  <a:pt x="679" y="589"/>
                </a:lnTo>
                <a:lnTo>
                  <a:pt x="684" y="582"/>
                </a:lnTo>
                <a:lnTo>
                  <a:pt x="679" y="578"/>
                </a:lnTo>
                <a:lnTo>
                  <a:pt x="682" y="582"/>
                </a:lnTo>
                <a:lnTo>
                  <a:pt x="676" y="595"/>
                </a:lnTo>
                <a:lnTo>
                  <a:pt x="663" y="601"/>
                </a:lnTo>
                <a:lnTo>
                  <a:pt x="648" y="606"/>
                </a:lnTo>
                <a:lnTo>
                  <a:pt x="642" y="614"/>
                </a:lnTo>
                <a:lnTo>
                  <a:pt x="642" y="620"/>
                </a:lnTo>
                <a:lnTo>
                  <a:pt x="650" y="630"/>
                </a:lnTo>
                <a:lnTo>
                  <a:pt x="646" y="633"/>
                </a:lnTo>
                <a:lnTo>
                  <a:pt x="652" y="637"/>
                </a:lnTo>
                <a:lnTo>
                  <a:pt x="642" y="645"/>
                </a:lnTo>
                <a:lnTo>
                  <a:pt x="645" y="649"/>
                </a:lnTo>
                <a:lnTo>
                  <a:pt x="646" y="645"/>
                </a:lnTo>
                <a:lnTo>
                  <a:pt x="646" y="651"/>
                </a:lnTo>
                <a:lnTo>
                  <a:pt x="635" y="659"/>
                </a:lnTo>
                <a:lnTo>
                  <a:pt x="633" y="665"/>
                </a:lnTo>
                <a:lnTo>
                  <a:pt x="607" y="675"/>
                </a:lnTo>
                <a:lnTo>
                  <a:pt x="582" y="697"/>
                </a:lnTo>
                <a:lnTo>
                  <a:pt x="582" y="702"/>
                </a:lnTo>
                <a:lnTo>
                  <a:pt x="563" y="731"/>
                </a:lnTo>
                <a:lnTo>
                  <a:pt x="546" y="742"/>
                </a:lnTo>
                <a:lnTo>
                  <a:pt x="539" y="754"/>
                </a:lnTo>
                <a:lnTo>
                  <a:pt x="536" y="755"/>
                </a:lnTo>
                <a:lnTo>
                  <a:pt x="537" y="759"/>
                </a:lnTo>
                <a:lnTo>
                  <a:pt x="518" y="770"/>
                </a:lnTo>
                <a:lnTo>
                  <a:pt x="508" y="779"/>
                </a:lnTo>
                <a:lnTo>
                  <a:pt x="512" y="786"/>
                </a:lnTo>
                <a:lnTo>
                  <a:pt x="510" y="798"/>
                </a:lnTo>
                <a:lnTo>
                  <a:pt x="492" y="806"/>
                </a:lnTo>
                <a:lnTo>
                  <a:pt x="481" y="804"/>
                </a:lnTo>
                <a:lnTo>
                  <a:pt x="476" y="806"/>
                </a:lnTo>
                <a:lnTo>
                  <a:pt x="474" y="819"/>
                </a:lnTo>
                <a:lnTo>
                  <a:pt x="469" y="824"/>
                </a:lnTo>
                <a:lnTo>
                  <a:pt x="468" y="829"/>
                </a:lnTo>
                <a:lnTo>
                  <a:pt x="463" y="830"/>
                </a:lnTo>
                <a:lnTo>
                  <a:pt x="460" y="824"/>
                </a:lnTo>
                <a:lnTo>
                  <a:pt x="454" y="824"/>
                </a:lnTo>
                <a:lnTo>
                  <a:pt x="447" y="830"/>
                </a:lnTo>
                <a:lnTo>
                  <a:pt x="443" y="838"/>
                </a:lnTo>
                <a:lnTo>
                  <a:pt x="445" y="841"/>
                </a:lnTo>
                <a:lnTo>
                  <a:pt x="440" y="850"/>
                </a:lnTo>
                <a:lnTo>
                  <a:pt x="441" y="864"/>
                </a:lnTo>
                <a:lnTo>
                  <a:pt x="447" y="880"/>
                </a:lnTo>
                <a:lnTo>
                  <a:pt x="447" y="887"/>
                </a:lnTo>
                <a:lnTo>
                  <a:pt x="442" y="890"/>
                </a:lnTo>
                <a:lnTo>
                  <a:pt x="446" y="889"/>
                </a:lnTo>
                <a:lnTo>
                  <a:pt x="456" y="926"/>
                </a:lnTo>
                <a:lnTo>
                  <a:pt x="454" y="947"/>
                </a:lnTo>
                <a:lnTo>
                  <a:pt x="443" y="976"/>
                </a:lnTo>
                <a:lnTo>
                  <a:pt x="441" y="990"/>
                </a:lnTo>
                <a:lnTo>
                  <a:pt x="442" y="997"/>
                </a:lnTo>
                <a:lnTo>
                  <a:pt x="441" y="1001"/>
                </a:lnTo>
                <a:lnTo>
                  <a:pt x="443" y="1000"/>
                </a:lnTo>
                <a:lnTo>
                  <a:pt x="445" y="1004"/>
                </a:lnTo>
                <a:lnTo>
                  <a:pt x="448" y="1043"/>
                </a:lnTo>
                <a:lnTo>
                  <a:pt x="441" y="1042"/>
                </a:lnTo>
                <a:lnTo>
                  <a:pt x="445" y="1045"/>
                </a:lnTo>
                <a:lnTo>
                  <a:pt x="443" y="1045"/>
                </a:lnTo>
                <a:lnTo>
                  <a:pt x="437" y="1042"/>
                </a:lnTo>
                <a:lnTo>
                  <a:pt x="436" y="1040"/>
                </a:lnTo>
                <a:lnTo>
                  <a:pt x="436" y="1043"/>
                </a:lnTo>
                <a:lnTo>
                  <a:pt x="428" y="1045"/>
                </a:lnTo>
                <a:lnTo>
                  <a:pt x="427" y="1054"/>
                </a:lnTo>
                <a:lnTo>
                  <a:pt x="416" y="1072"/>
                </a:lnTo>
                <a:lnTo>
                  <a:pt x="420" y="1080"/>
                </a:lnTo>
                <a:lnTo>
                  <a:pt x="426" y="1082"/>
                </a:lnTo>
                <a:lnTo>
                  <a:pt x="409" y="1085"/>
                </a:lnTo>
                <a:lnTo>
                  <a:pt x="398" y="1090"/>
                </a:lnTo>
                <a:lnTo>
                  <a:pt x="392" y="1097"/>
                </a:lnTo>
                <a:lnTo>
                  <a:pt x="392" y="1100"/>
                </a:lnTo>
                <a:lnTo>
                  <a:pt x="394" y="1101"/>
                </a:lnTo>
                <a:lnTo>
                  <a:pt x="391" y="1104"/>
                </a:lnTo>
                <a:lnTo>
                  <a:pt x="390" y="1114"/>
                </a:lnTo>
                <a:lnTo>
                  <a:pt x="381" y="1124"/>
                </a:lnTo>
                <a:lnTo>
                  <a:pt x="372" y="1129"/>
                </a:lnTo>
                <a:lnTo>
                  <a:pt x="365" y="1126"/>
                </a:lnTo>
                <a:lnTo>
                  <a:pt x="356" y="1119"/>
                </a:lnTo>
                <a:lnTo>
                  <a:pt x="335" y="1096"/>
                </a:lnTo>
                <a:lnTo>
                  <a:pt x="327" y="1074"/>
                </a:lnTo>
                <a:lnTo>
                  <a:pt x="322" y="1048"/>
                </a:lnTo>
                <a:lnTo>
                  <a:pt x="313" y="1029"/>
                </a:lnTo>
                <a:lnTo>
                  <a:pt x="306" y="1004"/>
                </a:lnTo>
                <a:lnTo>
                  <a:pt x="296" y="988"/>
                </a:lnTo>
                <a:lnTo>
                  <a:pt x="281" y="971"/>
                </a:lnTo>
                <a:lnTo>
                  <a:pt x="269" y="944"/>
                </a:lnTo>
                <a:lnTo>
                  <a:pt x="270" y="940"/>
                </a:lnTo>
                <a:lnTo>
                  <a:pt x="267" y="938"/>
                </a:lnTo>
                <a:lnTo>
                  <a:pt x="262" y="919"/>
                </a:lnTo>
                <a:lnTo>
                  <a:pt x="263" y="920"/>
                </a:lnTo>
                <a:lnTo>
                  <a:pt x="260" y="913"/>
                </a:lnTo>
                <a:lnTo>
                  <a:pt x="262" y="911"/>
                </a:lnTo>
                <a:lnTo>
                  <a:pt x="253" y="894"/>
                </a:lnTo>
                <a:lnTo>
                  <a:pt x="250" y="887"/>
                </a:lnTo>
                <a:lnTo>
                  <a:pt x="253" y="887"/>
                </a:lnTo>
                <a:lnTo>
                  <a:pt x="249" y="885"/>
                </a:lnTo>
                <a:lnTo>
                  <a:pt x="248" y="877"/>
                </a:lnTo>
                <a:lnTo>
                  <a:pt x="250" y="879"/>
                </a:lnTo>
                <a:lnTo>
                  <a:pt x="245" y="875"/>
                </a:lnTo>
                <a:lnTo>
                  <a:pt x="243" y="867"/>
                </a:lnTo>
                <a:lnTo>
                  <a:pt x="239" y="864"/>
                </a:lnTo>
                <a:lnTo>
                  <a:pt x="242" y="862"/>
                </a:lnTo>
                <a:lnTo>
                  <a:pt x="237" y="862"/>
                </a:lnTo>
                <a:lnTo>
                  <a:pt x="231" y="854"/>
                </a:lnTo>
                <a:lnTo>
                  <a:pt x="231" y="851"/>
                </a:lnTo>
                <a:lnTo>
                  <a:pt x="229" y="844"/>
                </a:lnTo>
                <a:lnTo>
                  <a:pt x="225" y="842"/>
                </a:lnTo>
                <a:lnTo>
                  <a:pt x="229" y="841"/>
                </a:lnTo>
                <a:lnTo>
                  <a:pt x="224" y="838"/>
                </a:lnTo>
                <a:lnTo>
                  <a:pt x="217" y="823"/>
                </a:lnTo>
                <a:lnTo>
                  <a:pt x="212" y="816"/>
                </a:lnTo>
                <a:lnTo>
                  <a:pt x="212" y="812"/>
                </a:lnTo>
                <a:lnTo>
                  <a:pt x="205" y="798"/>
                </a:lnTo>
                <a:lnTo>
                  <a:pt x="202" y="776"/>
                </a:lnTo>
                <a:lnTo>
                  <a:pt x="197" y="768"/>
                </a:lnTo>
                <a:lnTo>
                  <a:pt x="199" y="767"/>
                </a:lnTo>
                <a:lnTo>
                  <a:pt x="196" y="764"/>
                </a:lnTo>
                <a:lnTo>
                  <a:pt x="197" y="760"/>
                </a:lnTo>
                <a:lnTo>
                  <a:pt x="194" y="757"/>
                </a:lnTo>
                <a:lnTo>
                  <a:pt x="198" y="755"/>
                </a:lnTo>
                <a:lnTo>
                  <a:pt x="194" y="754"/>
                </a:lnTo>
                <a:lnTo>
                  <a:pt x="190" y="742"/>
                </a:lnTo>
                <a:lnTo>
                  <a:pt x="192" y="740"/>
                </a:lnTo>
                <a:lnTo>
                  <a:pt x="189" y="739"/>
                </a:lnTo>
                <a:lnTo>
                  <a:pt x="185" y="731"/>
                </a:lnTo>
                <a:lnTo>
                  <a:pt x="187" y="729"/>
                </a:lnTo>
                <a:lnTo>
                  <a:pt x="183" y="720"/>
                </a:lnTo>
                <a:lnTo>
                  <a:pt x="184" y="719"/>
                </a:lnTo>
                <a:lnTo>
                  <a:pt x="180" y="714"/>
                </a:lnTo>
                <a:lnTo>
                  <a:pt x="181" y="709"/>
                </a:lnTo>
                <a:lnTo>
                  <a:pt x="184" y="710"/>
                </a:lnTo>
                <a:lnTo>
                  <a:pt x="185" y="707"/>
                </a:lnTo>
                <a:lnTo>
                  <a:pt x="181" y="706"/>
                </a:lnTo>
                <a:lnTo>
                  <a:pt x="184" y="701"/>
                </a:lnTo>
                <a:lnTo>
                  <a:pt x="184" y="696"/>
                </a:lnTo>
                <a:lnTo>
                  <a:pt x="178" y="706"/>
                </a:lnTo>
                <a:lnTo>
                  <a:pt x="179" y="700"/>
                </a:lnTo>
                <a:lnTo>
                  <a:pt x="176" y="690"/>
                </a:lnTo>
                <a:lnTo>
                  <a:pt x="178" y="687"/>
                </a:lnTo>
                <a:lnTo>
                  <a:pt x="172" y="684"/>
                </a:lnTo>
                <a:lnTo>
                  <a:pt x="174" y="684"/>
                </a:lnTo>
                <a:lnTo>
                  <a:pt x="173" y="682"/>
                </a:lnTo>
                <a:lnTo>
                  <a:pt x="176" y="680"/>
                </a:lnTo>
                <a:lnTo>
                  <a:pt x="174" y="677"/>
                </a:lnTo>
                <a:lnTo>
                  <a:pt x="172" y="680"/>
                </a:lnTo>
                <a:lnTo>
                  <a:pt x="168" y="663"/>
                </a:lnTo>
                <a:lnTo>
                  <a:pt x="172" y="663"/>
                </a:lnTo>
                <a:lnTo>
                  <a:pt x="172" y="650"/>
                </a:lnTo>
                <a:lnTo>
                  <a:pt x="174" y="640"/>
                </a:lnTo>
                <a:lnTo>
                  <a:pt x="167" y="621"/>
                </a:lnTo>
                <a:lnTo>
                  <a:pt x="162" y="619"/>
                </a:lnTo>
                <a:lnTo>
                  <a:pt x="160" y="612"/>
                </a:lnTo>
                <a:lnTo>
                  <a:pt x="164" y="606"/>
                </a:lnTo>
                <a:lnTo>
                  <a:pt x="162" y="604"/>
                </a:lnTo>
                <a:lnTo>
                  <a:pt x="167" y="599"/>
                </a:lnTo>
                <a:lnTo>
                  <a:pt x="161" y="601"/>
                </a:lnTo>
                <a:lnTo>
                  <a:pt x="160" y="600"/>
                </a:lnTo>
                <a:lnTo>
                  <a:pt x="165" y="597"/>
                </a:lnTo>
                <a:lnTo>
                  <a:pt x="157" y="597"/>
                </a:lnTo>
                <a:lnTo>
                  <a:pt x="159" y="587"/>
                </a:lnTo>
                <a:lnTo>
                  <a:pt x="155" y="588"/>
                </a:lnTo>
                <a:lnTo>
                  <a:pt x="154" y="581"/>
                </a:lnTo>
                <a:lnTo>
                  <a:pt x="158" y="575"/>
                </a:lnTo>
                <a:lnTo>
                  <a:pt x="152" y="578"/>
                </a:lnTo>
                <a:lnTo>
                  <a:pt x="149" y="571"/>
                </a:lnTo>
                <a:lnTo>
                  <a:pt x="147" y="576"/>
                </a:lnTo>
                <a:lnTo>
                  <a:pt x="147" y="586"/>
                </a:lnTo>
                <a:lnTo>
                  <a:pt x="151" y="600"/>
                </a:lnTo>
                <a:lnTo>
                  <a:pt x="145" y="616"/>
                </a:lnTo>
                <a:lnTo>
                  <a:pt x="130" y="625"/>
                </a:lnTo>
                <a:lnTo>
                  <a:pt x="122" y="627"/>
                </a:lnTo>
                <a:lnTo>
                  <a:pt x="123" y="630"/>
                </a:lnTo>
                <a:lnTo>
                  <a:pt x="110" y="633"/>
                </a:lnTo>
                <a:lnTo>
                  <a:pt x="104" y="632"/>
                </a:lnTo>
                <a:lnTo>
                  <a:pt x="103" y="635"/>
                </a:lnTo>
                <a:lnTo>
                  <a:pt x="82" y="624"/>
                </a:lnTo>
                <a:lnTo>
                  <a:pt x="64" y="603"/>
                </a:lnTo>
                <a:lnTo>
                  <a:pt x="43" y="585"/>
                </a:lnTo>
                <a:lnTo>
                  <a:pt x="33" y="572"/>
                </a:lnTo>
                <a:lnTo>
                  <a:pt x="37" y="563"/>
                </a:lnTo>
                <a:lnTo>
                  <a:pt x="37" y="567"/>
                </a:lnTo>
                <a:lnTo>
                  <a:pt x="42" y="568"/>
                </a:lnTo>
                <a:lnTo>
                  <a:pt x="44" y="573"/>
                </a:lnTo>
                <a:lnTo>
                  <a:pt x="59" y="566"/>
                </a:lnTo>
                <a:lnTo>
                  <a:pt x="62" y="568"/>
                </a:lnTo>
                <a:lnTo>
                  <a:pt x="66" y="565"/>
                </a:lnTo>
                <a:lnTo>
                  <a:pt x="68" y="561"/>
                </a:lnTo>
                <a:lnTo>
                  <a:pt x="70" y="562"/>
                </a:lnTo>
                <a:lnTo>
                  <a:pt x="74" y="561"/>
                </a:lnTo>
                <a:lnTo>
                  <a:pt x="83" y="543"/>
                </a:lnTo>
                <a:lnTo>
                  <a:pt x="80" y="544"/>
                </a:lnTo>
                <a:lnTo>
                  <a:pt x="78" y="548"/>
                </a:lnTo>
                <a:lnTo>
                  <a:pt x="76" y="548"/>
                </a:lnTo>
                <a:lnTo>
                  <a:pt x="76" y="542"/>
                </a:lnTo>
                <a:lnTo>
                  <a:pt x="74" y="548"/>
                </a:lnTo>
                <a:lnTo>
                  <a:pt x="59" y="552"/>
                </a:lnTo>
                <a:lnTo>
                  <a:pt x="58" y="554"/>
                </a:lnTo>
                <a:lnTo>
                  <a:pt x="50" y="553"/>
                </a:lnTo>
                <a:lnTo>
                  <a:pt x="29" y="543"/>
                </a:lnTo>
                <a:lnTo>
                  <a:pt x="17" y="534"/>
                </a:lnTo>
                <a:lnTo>
                  <a:pt x="17" y="533"/>
                </a:lnTo>
                <a:lnTo>
                  <a:pt x="18" y="530"/>
                </a:lnTo>
                <a:lnTo>
                  <a:pt x="14" y="531"/>
                </a:lnTo>
                <a:lnTo>
                  <a:pt x="14" y="528"/>
                </a:lnTo>
                <a:lnTo>
                  <a:pt x="13" y="529"/>
                </a:lnTo>
                <a:lnTo>
                  <a:pt x="11" y="527"/>
                </a:lnTo>
                <a:lnTo>
                  <a:pt x="13" y="524"/>
                </a:lnTo>
                <a:lnTo>
                  <a:pt x="11" y="523"/>
                </a:lnTo>
                <a:lnTo>
                  <a:pt x="11" y="521"/>
                </a:lnTo>
                <a:lnTo>
                  <a:pt x="7" y="521"/>
                </a:lnTo>
                <a:lnTo>
                  <a:pt x="0" y="520"/>
                </a:lnTo>
                <a:lnTo>
                  <a:pt x="2" y="517"/>
                </a:lnTo>
                <a:lnTo>
                  <a:pt x="2" y="509"/>
                </a:lnTo>
                <a:lnTo>
                  <a:pt x="5" y="507"/>
                </a:lnTo>
                <a:lnTo>
                  <a:pt x="20" y="507"/>
                </a:lnTo>
                <a:lnTo>
                  <a:pt x="19" y="496"/>
                </a:lnTo>
                <a:lnTo>
                  <a:pt x="20" y="492"/>
                </a:lnTo>
                <a:lnTo>
                  <a:pt x="23" y="496"/>
                </a:lnTo>
                <a:lnTo>
                  <a:pt x="26" y="495"/>
                </a:lnTo>
                <a:lnTo>
                  <a:pt x="27" y="497"/>
                </a:lnTo>
                <a:lnTo>
                  <a:pt x="31" y="495"/>
                </a:lnTo>
                <a:lnTo>
                  <a:pt x="34" y="496"/>
                </a:lnTo>
                <a:lnTo>
                  <a:pt x="36" y="493"/>
                </a:lnTo>
                <a:lnTo>
                  <a:pt x="46" y="495"/>
                </a:lnTo>
                <a:lnTo>
                  <a:pt x="58" y="498"/>
                </a:lnTo>
                <a:lnTo>
                  <a:pt x="65" y="493"/>
                </a:lnTo>
                <a:lnTo>
                  <a:pt x="80" y="489"/>
                </a:lnTo>
                <a:lnTo>
                  <a:pt x="83" y="496"/>
                </a:lnTo>
                <a:lnTo>
                  <a:pt x="88" y="497"/>
                </a:lnTo>
                <a:lnTo>
                  <a:pt x="91" y="492"/>
                </a:lnTo>
                <a:lnTo>
                  <a:pt x="97" y="490"/>
                </a:lnTo>
                <a:lnTo>
                  <a:pt x="94" y="486"/>
                </a:lnTo>
                <a:lnTo>
                  <a:pt x="93" y="480"/>
                </a:lnTo>
                <a:lnTo>
                  <a:pt x="96" y="479"/>
                </a:lnTo>
                <a:lnTo>
                  <a:pt x="89" y="470"/>
                </a:lnTo>
                <a:lnTo>
                  <a:pt x="85" y="459"/>
                </a:lnTo>
                <a:lnTo>
                  <a:pt x="78" y="452"/>
                </a:lnTo>
                <a:lnTo>
                  <a:pt x="76" y="439"/>
                </a:lnTo>
                <a:lnTo>
                  <a:pt x="65" y="440"/>
                </a:lnTo>
                <a:lnTo>
                  <a:pt x="55" y="428"/>
                </a:lnTo>
                <a:lnTo>
                  <a:pt x="56" y="422"/>
                </a:lnTo>
                <a:lnTo>
                  <a:pt x="55" y="407"/>
                </a:lnTo>
                <a:lnTo>
                  <a:pt x="50" y="405"/>
                </a:lnTo>
                <a:lnTo>
                  <a:pt x="43" y="406"/>
                </a:lnTo>
                <a:lnTo>
                  <a:pt x="30" y="397"/>
                </a:lnTo>
                <a:lnTo>
                  <a:pt x="31" y="383"/>
                </a:lnTo>
                <a:lnTo>
                  <a:pt x="43" y="368"/>
                </a:lnTo>
                <a:lnTo>
                  <a:pt x="46" y="355"/>
                </a:lnTo>
                <a:lnTo>
                  <a:pt x="53" y="349"/>
                </a:lnTo>
                <a:lnTo>
                  <a:pt x="61" y="352"/>
                </a:lnTo>
                <a:lnTo>
                  <a:pt x="65" y="360"/>
                </a:lnTo>
                <a:lnTo>
                  <a:pt x="69" y="362"/>
                </a:lnTo>
                <a:lnTo>
                  <a:pt x="101" y="352"/>
                </a:lnTo>
                <a:lnTo>
                  <a:pt x="103" y="344"/>
                </a:lnTo>
                <a:lnTo>
                  <a:pt x="109" y="337"/>
                </a:lnTo>
                <a:lnTo>
                  <a:pt x="114" y="323"/>
                </a:lnTo>
                <a:lnTo>
                  <a:pt x="132" y="309"/>
                </a:lnTo>
                <a:lnTo>
                  <a:pt x="138" y="291"/>
                </a:lnTo>
                <a:lnTo>
                  <a:pt x="139" y="277"/>
                </a:lnTo>
                <a:lnTo>
                  <a:pt x="157" y="267"/>
                </a:lnTo>
                <a:lnTo>
                  <a:pt x="152" y="260"/>
                </a:lnTo>
                <a:lnTo>
                  <a:pt x="154" y="258"/>
                </a:lnTo>
                <a:lnTo>
                  <a:pt x="152" y="255"/>
                </a:lnTo>
                <a:lnTo>
                  <a:pt x="157" y="253"/>
                </a:lnTo>
                <a:lnTo>
                  <a:pt x="165" y="236"/>
                </a:lnTo>
                <a:lnTo>
                  <a:pt x="174" y="233"/>
                </a:lnTo>
                <a:lnTo>
                  <a:pt x="167" y="230"/>
                </a:lnTo>
                <a:lnTo>
                  <a:pt x="165" y="224"/>
                </a:lnTo>
                <a:lnTo>
                  <a:pt x="168" y="219"/>
                </a:lnTo>
                <a:lnTo>
                  <a:pt x="160" y="208"/>
                </a:lnTo>
                <a:lnTo>
                  <a:pt x="162" y="202"/>
                </a:lnTo>
                <a:lnTo>
                  <a:pt x="170" y="195"/>
                </a:lnTo>
                <a:lnTo>
                  <a:pt x="179" y="194"/>
                </a:lnTo>
                <a:lnTo>
                  <a:pt x="184" y="188"/>
                </a:lnTo>
                <a:lnTo>
                  <a:pt x="181" y="184"/>
                </a:lnTo>
                <a:lnTo>
                  <a:pt x="172" y="177"/>
                </a:lnTo>
                <a:lnTo>
                  <a:pt x="170" y="179"/>
                </a:lnTo>
                <a:lnTo>
                  <a:pt x="160" y="177"/>
                </a:lnTo>
                <a:lnTo>
                  <a:pt x="157" y="164"/>
                </a:lnTo>
                <a:lnTo>
                  <a:pt x="154" y="168"/>
                </a:lnTo>
                <a:lnTo>
                  <a:pt x="146" y="166"/>
                </a:lnTo>
                <a:lnTo>
                  <a:pt x="132" y="158"/>
                </a:lnTo>
                <a:lnTo>
                  <a:pt x="126" y="159"/>
                </a:lnTo>
                <a:lnTo>
                  <a:pt x="125" y="157"/>
                </a:lnTo>
                <a:lnTo>
                  <a:pt x="117" y="153"/>
                </a:lnTo>
                <a:lnTo>
                  <a:pt x="119" y="146"/>
                </a:lnTo>
                <a:lnTo>
                  <a:pt x="115" y="143"/>
                </a:lnTo>
                <a:lnTo>
                  <a:pt x="114" y="132"/>
                </a:lnTo>
                <a:lnTo>
                  <a:pt x="107" y="111"/>
                </a:lnTo>
                <a:lnTo>
                  <a:pt x="101" y="102"/>
                </a:lnTo>
                <a:lnTo>
                  <a:pt x="101" y="96"/>
                </a:lnTo>
                <a:lnTo>
                  <a:pt x="107" y="98"/>
                </a:lnTo>
                <a:lnTo>
                  <a:pt x="109" y="89"/>
                </a:lnTo>
                <a:lnTo>
                  <a:pt x="116" y="87"/>
                </a:lnTo>
                <a:lnTo>
                  <a:pt x="117" y="76"/>
                </a:lnTo>
                <a:lnTo>
                  <a:pt x="104" y="72"/>
                </a:lnTo>
                <a:lnTo>
                  <a:pt x="101" y="66"/>
                </a:lnTo>
                <a:lnTo>
                  <a:pt x="103" y="62"/>
                </a:lnTo>
                <a:lnTo>
                  <a:pt x="94" y="62"/>
                </a:lnTo>
                <a:lnTo>
                  <a:pt x="80" y="53"/>
                </a:lnTo>
                <a:lnTo>
                  <a:pt x="77" y="48"/>
                </a:lnTo>
                <a:lnTo>
                  <a:pt x="65" y="49"/>
                </a:lnTo>
                <a:lnTo>
                  <a:pt x="58" y="47"/>
                </a:lnTo>
                <a:lnTo>
                  <a:pt x="59" y="42"/>
                </a:lnTo>
                <a:lnTo>
                  <a:pt x="57" y="41"/>
                </a:lnTo>
                <a:lnTo>
                  <a:pt x="56" y="34"/>
                </a:lnTo>
                <a:lnTo>
                  <a:pt x="64" y="29"/>
                </a:lnTo>
                <a:lnTo>
                  <a:pt x="69" y="21"/>
                </a:lnTo>
                <a:lnTo>
                  <a:pt x="69" y="16"/>
                </a:lnTo>
                <a:lnTo>
                  <a:pt x="94" y="15"/>
                </a:lnTo>
                <a:lnTo>
                  <a:pt x="85" y="6"/>
                </a:lnTo>
                <a:lnTo>
                  <a:pt x="98" y="10"/>
                </a:lnTo>
                <a:lnTo>
                  <a:pt x="106" y="4"/>
                </a:lnTo>
                <a:lnTo>
                  <a:pt x="113" y="4"/>
                </a:lnTo>
                <a:lnTo>
                  <a:pt x="113" y="2"/>
                </a:lnTo>
                <a:lnTo>
                  <a:pt x="113" y="0"/>
                </a:lnTo>
                <a:lnTo>
                  <a:pt x="120" y="2"/>
                </a:lnTo>
                <a:lnTo>
                  <a:pt x="123" y="6"/>
                </a:lnTo>
                <a:lnTo>
                  <a:pt x="135" y="2"/>
                </a:lnTo>
                <a:lnTo>
                  <a:pt x="139" y="4"/>
                </a:lnTo>
                <a:lnTo>
                  <a:pt x="140" y="8"/>
                </a:lnTo>
                <a:lnTo>
                  <a:pt x="155" y="21"/>
                </a:lnTo>
                <a:lnTo>
                  <a:pt x="167" y="25"/>
                </a:lnTo>
                <a:lnTo>
                  <a:pt x="172" y="29"/>
                </a:lnTo>
                <a:lnTo>
                  <a:pt x="177" y="29"/>
                </a:lnTo>
                <a:lnTo>
                  <a:pt x="181" y="35"/>
                </a:lnTo>
                <a:lnTo>
                  <a:pt x="190" y="37"/>
                </a:lnTo>
                <a:lnTo>
                  <a:pt x="193" y="41"/>
                </a:lnTo>
                <a:lnTo>
                  <a:pt x="193" y="46"/>
                </a:lnTo>
                <a:lnTo>
                  <a:pt x="198" y="49"/>
                </a:lnTo>
                <a:lnTo>
                  <a:pt x="217" y="55"/>
                </a:lnTo>
                <a:lnTo>
                  <a:pt x="222" y="61"/>
                </a:lnTo>
                <a:lnTo>
                  <a:pt x="217" y="61"/>
                </a:lnTo>
                <a:lnTo>
                  <a:pt x="219" y="62"/>
                </a:lnTo>
                <a:lnTo>
                  <a:pt x="228" y="63"/>
                </a:lnTo>
                <a:lnTo>
                  <a:pt x="230" y="61"/>
                </a:lnTo>
                <a:lnTo>
                  <a:pt x="236" y="62"/>
                </a:lnTo>
                <a:lnTo>
                  <a:pt x="236" y="59"/>
                </a:lnTo>
                <a:lnTo>
                  <a:pt x="242" y="61"/>
                </a:lnTo>
                <a:lnTo>
                  <a:pt x="244" y="54"/>
                </a:lnTo>
                <a:lnTo>
                  <a:pt x="256" y="49"/>
                </a:lnTo>
                <a:lnTo>
                  <a:pt x="271" y="49"/>
                </a:lnTo>
                <a:lnTo>
                  <a:pt x="271" y="46"/>
                </a:lnTo>
                <a:lnTo>
                  <a:pt x="275" y="43"/>
                </a:lnTo>
                <a:lnTo>
                  <a:pt x="293" y="50"/>
                </a:lnTo>
                <a:lnTo>
                  <a:pt x="299" y="49"/>
                </a:lnTo>
                <a:lnTo>
                  <a:pt x="303" y="55"/>
                </a:lnTo>
                <a:lnTo>
                  <a:pt x="309" y="57"/>
                </a:lnTo>
                <a:lnTo>
                  <a:pt x="313" y="62"/>
                </a:lnTo>
                <a:lnTo>
                  <a:pt x="314" y="68"/>
                </a:lnTo>
                <a:lnTo>
                  <a:pt x="313" y="94"/>
                </a:lnTo>
                <a:lnTo>
                  <a:pt x="305" y="95"/>
                </a:lnTo>
                <a:lnTo>
                  <a:pt x="307" y="102"/>
                </a:lnTo>
                <a:lnTo>
                  <a:pt x="299" y="102"/>
                </a:lnTo>
                <a:lnTo>
                  <a:pt x="302" y="111"/>
                </a:lnTo>
                <a:lnTo>
                  <a:pt x="299" y="120"/>
                </a:lnTo>
                <a:lnTo>
                  <a:pt x="289" y="117"/>
                </a:lnTo>
                <a:lnTo>
                  <a:pt x="289" y="119"/>
                </a:lnTo>
                <a:lnTo>
                  <a:pt x="283" y="118"/>
                </a:lnTo>
                <a:lnTo>
                  <a:pt x="282" y="119"/>
                </a:lnTo>
                <a:lnTo>
                  <a:pt x="286" y="127"/>
                </a:lnTo>
                <a:lnTo>
                  <a:pt x="289" y="128"/>
                </a:lnTo>
                <a:lnTo>
                  <a:pt x="288" y="131"/>
                </a:lnTo>
                <a:lnTo>
                  <a:pt x="290" y="132"/>
                </a:lnTo>
                <a:lnTo>
                  <a:pt x="286" y="136"/>
                </a:lnTo>
                <a:lnTo>
                  <a:pt x="288" y="143"/>
                </a:lnTo>
                <a:lnTo>
                  <a:pt x="294" y="147"/>
                </a:lnTo>
                <a:lnTo>
                  <a:pt x="307" y="149"/>
                </a:lnTo>
                <a:lnTo>
                  <a:pt x="307" y="159"/>
                </a:lnTo>
                <a:lnTo>
                  <a:pt x="318" y="169"/>
                </a:lnTo>
                <a:lnTo>
                  <a:pt x="314" y="177"/>
                </a:lnTo>
                <a:lnTo>
                  <a:pt x="309" y="175"/>
                </a:lnTo>
                <a:lnTo>
                  <a:pt x="308" y="177"/>
                </a:lnTo>
                <a:lnTo>
                  <a:pt x="303" y="178"/>
                </a:lnTo>
                <a:lnTo>
                  <a:pt x="303" y="183"/>
                </a:lnTo>
                <a:lnTo>
                  <a:pt x="300" y="184"/>
                </a:lnTo>
                <a:lnTo>
                  <a:pt x="293" y="179"/>
                </a:lnTo>
                <a:lnTo>
                  <a:pt x="289" y="171"/>
                </a:lnTo>
                <a:lnTo>
                  <a:pt x="282" y="174"/>
                </a:lnTo>
                <a:lnTo>
                  <a:pt x="280" y="177"/>
                </a:lnTo>
                <a:lnTo>
                  <a:pt x="285" y="182"/>
                </a:lnTo>
                <a:lnTo>
                  <a:pt x="285" y="188"/>
                </a:lnTo>
                <a:lnTo>
                  <a:pt x="289" y="188"/>
                </a:lnTo>
                <a:lnTo>
                  <a:pt x="290" y="192"/>
                </a:lnTo>
                <a:lnTo>
                  <a:pt x="298" y="198"/>
                </a:lnTo>
                <a:lnTo>
                  <a:pt x="298" y="207"/>
                </a:lnTo>
                <a:lnTo>
                  <a:pt x="303" y="214"/>
                </a:lnTo>
                <a:lnTo>
                  <a:pt x="300" y="217"/>
                </a:lnTo>
                <a:lnTo>
                  <a:pt x="303" y="220"/>
                </a:lnTo>
                <a:lnTo>
                  <a:pt x="308" y="226"/>
                </a:lnTo>
                <a:lnTo>
                  <a:pt x="311" y="219"/>
                </a:lnTo>
                <a:lnTo>
                  <a:pt x="313" y="219"/>
                </a:lnTo>
                <a:lnTo>
                  <a:pt x="319" y="222"/>
                </a:lnTo>
                <a:lnTo>
                  <a:pt x="320" y="227"/>
                </a:lnTo>
                <a:lnTo>
                  <a:pt x="327" y="234"/>
                </a:lnTo>
                <a:lnTo>
                  <a:pt x="333" y="237"/>
                </a:lnTo>
                <a:lnTo>
                  <a:pt x="343" y="236"/>
                </a:lnTo>
                <a:lnTo>
                  <a:pt x="345" y="240"/>
                </a:lnTo>
                <a:lnTo>
                  <a:pt x="356" y="245"/>
                </a:lnTo>
                <a:lnTo>
                  <a:pt x="357" y="249"/>
                </a:lnTo>
                <a:lnTo>
                  <a:pt x="359" y="252"/>
                </a:lnTo>
                <a:lnTo>
                  <a:pt x="372" y="256"/>
                </a:lnTo>
                <a:lnTo>
                  <a:pt x="389" y="266"/>
                </a:lnTo>
                <a:lnTo>
                  <a:pt x="389" y="267"/>
                </a:lnTo>
                <a:lnTo>
                  <a:pt x="388" y="268"/>
                </a:lnTo>
                <a:lnTo>
                  <a:pt x="381" y="268"/>
                </a:lnTo>
                <a:lnTo>
                  <a:pt x="383" y="272"/>
                </a:lnTo>
                <a:lnTo>
                  <a:pt x="381" y="275"/>
                </a:lnTo>
                <a:lnTo>
                  <a:pt x="373" y="277"/>
                </a:lnTo>
                <a:lnTo>
                  <a:pt x="370" y="286"/>
                </a:lnTo>
                <a:lnTo>
                  <a:pt x="371" y="291"/>
                </a:lnTo>
                <a:lnTo>
                  <a:pt x="366" y="296"/>
                </a:lnTo>
                <a:lnTo>
                  <a:pt x="370" y="299"/>
                </a:lnTo>
                <a:lnTo>
                  <a:pt x="371" y="304"/>
                </a:lnTo>
                <a:lnTo>
                  <a:pt x="366" y="310"/>
                </a:lnTo>
                <a:lnTo>
                  <a:pt x="366" y="318"/>
                </a:lnTo>
                <a:lnTo>
                  <a:pt x="382" y="329"/>
                </a:lnTo>
                <a:lnTo>
                  <a:pt x="383" y="325"/>
                </a:lnTo>
                <a:lnTo>
                  <a:pt x="386" y="329"/>
                </a:lnTo>
                <a:lnTo>
                  <a:pt x="407" y="338"/>
                </a:lnTo>
                <a:lnTo>
                  <a:pt x="413" y="345"/>
                </a:lnTo>
                <a:lnTo>
                  <a:pt x="417" y="347"/>
                </a:lnTo>
                <a:lnTo>
                  <a:pt x="431" y="356"/>
                </a:lnTo>
                <a:lnTo>
                  <a:pt x="439" y="355"/>
                </a:lnTo>
                <a:lnTo>
                  <a:pt x="452" y="363"/>
                </a:lnTo>
                <a:lnTo>
                  <a:pt x="462" y="363"/>
                </a:lnTo>
                <a:lnTo>
                  <a:pt x="465" y="371"/>
                </a:lnTo>
                <a:lnTo>
                  <a:pt x="479" y="373"/>
                </a:lnTo>
                <a:lnTo>
                  <a:pt x="486" y="379"/>
                </a:lnTo>
                <a:lnTo>
                  <a:pt x="486" y="373"/>
                </a:lnTo>
                <a:lnTo>
                  <a:pt x="493" y="373"/>
                </a:lnTo>
                <a:lnTo>
                  <a:pt x="503" y="376"/>
                </a:lnTo>
                <a:lnTo>
                  <a:pt x="501" y="374"/>
                </a:lnTo>
                <a:lnTo>
                  <a:pt x="510" y="371"/>
                </a:lnTo>
                <a:lnTo>
                  <a:pt x="519" y="377"/>
                </a:lnTo>
                <a:lnTo>
                  <a:pt x="529" y="379"/>
                </a:lnTo>
                <a:lnTo>
                  <a:pt x="532" y="389"/>
                </a:lnTo>
                <a:lnTo>
                  <a:pt x="542" y="393"/>
                </a:lnTo>
                <a:lnTo>
                  <a:pt x="554" y="400"/>
                </a:lnTo>
                <a:lnTo>
                  <a:pt x="567" y="397"/>
                </a:lnTo>
                <a:lnTo>
                  <a:pt x="570" y="406"/>
                </a:lnTo>
                <a:lnTo>
                  <a:pt x="574" y="407"/>
                </a:lnTo>
                <a:lnTo>
                  <a:pt x="581" y="403"/>
                </a:lnTo>
                <a:lnTo>
                  <a:pt x="606" y="413"/>
                </a:lnTo>
                <a:lnTo>
                  <a:pt x="608" y="413"/>
                </a:lnTo>
                <a:lnTo>
                  <a:pt x="615" y="407"/>
                </a:lnTo>
                <a:lnTo>
                  <a:pt x="618" y="413"/>
                </a:lnTo>
                <a:lnTo>
                  <a:pt x="625" y="415"/>
                </a:lnTo>
                <a:lnTo>
                  <a:pt x="629" y="412"/>
                </a:lnTo>
                <a:lnTo>
                  <a:pt x="634" y="414"/>
                </a:lnTo>
                <a:lnTo>
                  <a:pt x="644" y="412"/>
                </a:lnTo>
                <a:lnTo>
                  <a:pt x="647" y="415"/>
                </a:lnTo>
                <a:lnTo>
                  <a:pt x="652" y="402"/>
                </a:lnTo>
                <a:lnTo>
                  <a:pt x="648" y="393"/>
                </a:lnTo>
                <a:lnTo>
                  <a:pt x="641" y="386"/>
                </a:lnTo>
                <a:lnTo>
                  <a:pt x="640" y="369"/>
                </a:lnTo>
                <a:lnTo>
                  <a:pt x="642" y="362"/>
                </a:lnTo>
                <a:lnTo>
                  <a:pt x="640" y="357"/>
                </a:lnTo>
                <a:lnTo>
                  <a:pt x="639" y="356"/>
                </a:lnTo>
                <a:lnTo>
                  <a:pt x="640" y="354"/>
                </a:lnTo>
                <a:lnTo>
                  <a:pt x="650" y="352"/>
                </a:lnTo>
                <a:lnTo>
                  <a:pt x="654" y="348"/>
                </a:lnTo>
                <a:lnTo>
                  <a:pt x="663" y="351"/>
                </a:lnTo>
                <a:lnTo>
                  <a:pt x="665" y="357"/>
                </a:lnTo>
                <a:lnTo>
                  <a:pt x="664" y="370"/>
                </a:lnTo>
                <a:lnTo>
                  <a:pt x="671" y="379"/>
                </a:lnTo>
              </a:path>
            </a:pathLst>
          </a:custGeom>
          <a:solidFill>
            <a:schemeClr val="bg1"/>
          </a:solidFill>
          <a:ln w="3175" cmpd="sng">
            <a:solidFill>
              <a:schemeClr val="bg2"/>
            </a:solidFill>
            <a:prstDash val="solid"/>
            <a:round/>
            <a:headEnd/>
            <a:tailEnd/>
          </a:ln>
        </p:spPr>
        <p:txBody>
          <a:bodyPr/>
          <a:lstStyle/>
          <a:p>
            <a:endParaRPr lang="en-US"/>
          </a:p>
        </p:txBody>
      </p:sp>
      <p:sp>
        <p:nvSpPr>
          <p:cNvPr id="18485" name="Freeform 53"/>
          <p:cNvSpPr>
            <a:spLocks/>
          </p:cNvSpPr>
          <p:nvPr/>
        </p:nvSpPr>
        <p:spPr bwMode="auto">
          <a:xfrm>
            <a:off x="6519863" y="2862263"/>
            <a:ext cx="220662" cy="173037"/>
          </a:xfrm>
          <a:custGeom>
            <a:avLst/>
            <a:gdLst>
              <a:gd name="T0" fmla="*/ 0 w 279"/>
              <a:gd name="T1" fmla="*/ 68262 h 218"/>
              <a:gd name="T2" fmla="*/ 3164 w 279"/>
              <a:gd name="T3" fmla="*/ 73025 h 218"/>
              <a:gd name="T4" fmla="*/ 9491 w 279"/>
              <a:gd name="T5" fmla="*/ 78581 h 218"/>
              <a:gd name="T6" fmla="*/ 18982 w 279"/>
              <a:gd name="T7" fmla="*/ 80169 h 218"/>
              <a:gd name="T8" fmla="*/ 26100 w 279"/>
              <a:gd name="T9" fmla="*/ 84931 h 218"/>
              <a:gd name="T10" fmla="*/ 40336 w 279"/>
              <a:gd name="T11" fmla="*/ 84137 h 218"/>
              <a:gd name="T12" fmla="*/ 44291 w 279"/>
              <a:gd name="T13" fmla="*/ 79375 h 218"/>
              <a:gd name="T14" fmla="*/ 56945 w 279"/>
              <a:gd name="T15" fmla="*/ 83344 h 218"/>
              <a:gd name="T16" fmla="*/ 70390 w 279"/>
              <a:gd name="T17" fmla="*/ 83344 h 218"/>
              <a:gd name="T18" fmla="*/ 79881 w 279"/>
              <a:gd name="T19" fmla="*/ 81756 h 218"/>
              <a:gd name="T20" fmla="*/ 90163 w 279"/>
              <a:gd name="T21" fmla="*/ 80962 h 218"/>
              <a:gd name="T22" fmla="*/ 86208 w 279"/>
              <a:gd name="T23" fmla="*/ 71437 h 218"/>
              <a:gd name="T24" fmla="*/ 86999 w 279"/>
              <a:gd name="T25" fmla="*/ 67469 h 218"/>
              <a:gd name="T26" fmla="*/ 82254 w 279"/>
              <a:gd name="T27" fmla="*/ 60325 h 218"/>
              <a:gd name="T28" fmla="*/ 73554 w 279"/>
              <a:gd name="T29" fmla="*/ 60325 h 218"/>
              <a:gd name="T30" fmla="*/ 71972 w 279"/>
              <a:gd name="T31" fmla="*/ 53975 h 218"/>
              <a:gd name="T32" fmla="*/ 70390 w 279"/>
              <a:gd name="T33" fmla="*/ 49212 h 218"/>
              <a:gd name="T34" fmla="*/ 79090 w 279"/>
              <a:gd name="T35" fmla="*/ 53975 h 218"/>
              <a:gd name="T36" fmla="*/ 90163 w 279"/>
              <a:gd name="T37" fmla="*/ 50800 h 218"/>
              <a:gd name="T38" fmla="*/ 94908 w 279"/>
              <a:gd name="T39" fmla="*/ 50006 h 218"/>
              <a:gd name="T40" fmla="*/ 96490 w 279"/>
              <a:gd name="T41" fmla="*/ 42069 h 218"/>
              <a:gd name="T42" fmla="*/ 102817 w 279"/>
              <a:gd name="T43" fmla="*/ 35719 h 218"/>
              <a:gd name="T44" fmla="*/ 106772 w 279"/>
              <a:gd name="T45" fmla="*/ 30956 h 218"/>
              <a:gd name="T46" fmla="*/ 109145 w 279"/>
              <a:gd name="T47" fmla="*/ 25400 h 218"/>
              <a:gd name="T48" fmla="*/ 125754 w 279"/>
              <a:gd name="T49" fmla="*/ 19050 h 218"/>
              <a:gd name="T50" fmla="*/ 132872 w 279"/>
              <a:gd name="T51" fmla="*/ 7937 h 218"/>
              <a:gd name="T52" fmla="*/ 138408 w 279"/>
              <a:gd name="T53" fmla="*/ 3969 h 218"/>
              <a:gd name="T54" fmla="*/ 144735 w 279"/>
              <a:gd name="T55" fmla="*/ 8731 h 218"/>
              <a:gd name="T56" fmla="*/ 150272 w 279"/>
              <a:gd name="T57" fmla="*/ 8731 h 218"/>
              <a:gd name="T58" fmla="*/ 163717 w 279"/>
              <a:gd name="T59" fmla="*/ 10319 h 218"/>
              <a:gd name="T60" fmla="*/ 177162 w 279"/>
              <a:gd name="T61" fmla="*/ 0 h 218"/>
              <a:gd name="T62" fmla="*/ 185862 w 279"/>
              <a:gd name="T63" fmla="*/ 5556 h 218"/>
              <a:gd name="T64" fmla="*/ 180326 w 279"/>
              <a:gd name="T65" fmla="*/ 11906 h 218"/>
              <a:gd name="T66" fmla="*/ 189026 w 279"/>
              <a:gd name="T67" fmla="*/ 12700 h 218"/>
              <a:gd name="T68" fmla="*/ 191399 w 279"/>
              <a:gd name="T69" fmla="*/ 15081 h 218"/>
              <a:gd name="T70" fmla="*/ 191399 w 279"/>
              <a:gd name="T71" fmla="*/ 26987 h 218"/>
              <a:gd name="T72" fmla="*/ 189026 w 279"/>
              <a:gd name="T73" fmla="*/ 30162 h 218"/>
              <a:gd name="T74" fmla="*/ 191399 w 279"/>
              <a:gd name="T75" fmla="*/ 34131 h 218"/>
              <a:gd name="T76" fmla="*/ 218289 w 279"/>
              <a:gd name="T77" fmla="*/ 37306 h 218"/>
              <a:gd name="T78" fmla="*/ 217498 w 279"/>
              <a:gd name="T79" fmla="*/ 42069 h 218"/>
              <a:gd name="T80" fmla="*/ 220662 w 279"/>
              <a:gd name="T81" fmla="*/ 48419 h 218"/>
              <a:gd name="T82" fmla="*/ 210380 w 279"/>
              <a:gd name="T83" fmla="*/ 57944 h 218"/>
              <a:gd name="T84" fmla="*/ 220662 w 279"/>
              <a:gd name="T85" fmla="*/ 71437 h 218"/>
              <a:gd name="T86" fmla="*/ 212753 w 279"/>
              <a:gd name="T87" fmla="*/ 69850 h 218"/>
              <a:gd name="T88" fmla="*/ 203262 w 279"/>
              <a:gd name="T89" fmla="*/ 67469 h 218"/>
              <a:gd name="T90" fmla="*/ 188235 w 279"/>
              <a:gd name="T91" fmla="*/ 74612 h 218"/>
              <a:gd name="T92" fmla="*/ 185071 w 279"/>
              <a:gd name="T93" fmla="*/ 79375 h 218"/>
              <a:gd name="T94" fmla="*/ 170835 w 279"/>
              <a:gd name="T95" fmla="*/ 92868 h 218"/>
              <a:gd name="T96" fmla="*/ 174790 w 279"/>
              <a:gd name="T97" fmla="*/ 103981 h 218"/>
              <a:gd name="T98" fmla="*/ 173208 w 279"/>
              <a:gd name="T99" fmla="*/ 108743 h 218"/>
              <a:gd name="T100" fmla="*/ 171626 w 279"/>
              <a:gd name="T101" fmla="*/ 120650 h 218"/>
              <a:gd name="T102" fmla="*/ 166090 w 279"/>
              <a:gd name="T103" fmla="*/ 128587 h 218"/>
              <a:gd name="T104" fmla="*/ 171626 w 279"/>
              <a:gd name="T105" fmla="*/ 135731 h 218"/>
              <a:gd name="T106" fmla="*/ 167671 w 279"/>
              <a:gd name="T107" fmla="*/ 147637 h 218"/>
              <a:gd name="T108" fmla="*/ 162926 w 279"/>
              <a:gd name="T109" fmla="*/ 169862 h 218"/>
              <a:gd name="T110" fmla="*/ 156599 w 279"/>
              <a:gd name="T111" fmla="*/ 170656 h 218"/>
              <a:gd name="T112" fmla="*/ 150272 w 279"/>
              <a:gd name="T113" fmla="*/ 169068 h 21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9"/>
              <a:gd name="T172" fmla="*/ 0 h 218"/>
              <a:gd name="T173" fmla="*/ 279 w 279"/>
              <a:gd name="T174" fmla="*/ 218 h 21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9" h="218">
                <a:moveTo>
                  <a:pt x="5" y="85"/>
                </a:moveTo>
                <a:lnTo>
                  <a:pt x="0" y="86"/>
                </a:lnTo>
                <a:lnTo>
                  <a:pt x="0" y="90"/>
                </a:lnTo>
                <a:lnTo>
                  <a:pt x="4" y="92"/>
                </a:lnTo>
                <a:lnTo>
                  <a:pt x="5" y="98"/>
                </a:lnTo>
                <a:lnTo>
                  <a:pt x="12" y="99"/>
                </a:lnTo>
                <a:lnTo>
                  <a:pt x="14" y="103"/>
                </a:lnTo>
                <a:lnTo>
                  <a:pt x="24" y="101"/>
                </a:lnTo>
                <a:lnTo>
                  <a:pt x="32" y="103"/>
                </a:lnTo>
                <a:lnTo>
                  <a:pt x="33" y="107"/>
                </a:lnTo>
                <a:lnTo>
                  <a:pt x="39" y="107"/>
                </a:lnTo>
                <a:lnTo>
                  <a:pt x="51" y="106"/>
                </a:lnTo>
                <a:lnTo>
                  <a:pt x="51" y="102"/>
                </a:lnTo>
                <a:lnTo>
                  <a:pt x="56" y="100"/>
                </a:lnTo>
                <a:lnTo>
                  <a:pt x="61" y="103"/>
                </a:lnTo>
                <a:lnTo>
                  <a:pt x="72" y="105"/>
                </a:lnTo>
                <a:lnTo>
                  <a:pt x="81" y="102"/>
                </a:lnTo>
                <a:lnTo>
                  <a:pt x="89" y="105"/>
                </a:lnTo>
                <a:lnTo>
                  <a:pt x="91" y="102"/>
                </a:lnTo>
                <a:lnTo>
                  <a:pt x="101" y="103"/>
                </a:lnTo>
                <a:lnTo>
                  <a:pt x="106" y="99"/>
                </a:lnTo>
                <a:lnTo>
                  <a:pt x="114" y="102"/>
                </a:lnTo>
                <a:lnTo>
                  <a:pt x="114" y="96"/>
                </a:lnTo>
                <a:lnTo>
                  <a:pt x="109" y="90"/>
                </a:lnTo>
                <a:lnTo>
                  <a:pt x="108" y="85"/>
                </a:lnTo>
                <a:lnTo>
                  <a:pt x="110" y="85"/>
                </a:lnTo>
                <a:lnTo>
                  <a:pt x="107" y="79"/>
                </a:lnTo>
                <a:lnTo>
                  <a:pt x="104" y="76"/>
                </a:lnTo>
                <a:lnTo>
                  <a:pt x="97" y="77"/>
                </a:lnTo>
                <a:lnTo>
                  <a:pt x="93" y="76"/>
                </a:lnTo>
                <a:lnTo>
                  <a:pt x="89" y="73"/>
                </a:lnTo>
                <a:lnTo>
                  <a:pt x="91" y="68"/>
                </a:lnTo>
                <a:lnTo>
                  <a:pt x="90" y="66"/>
                </a:lnTo>
                <a:lnTo>
                  <a:pt x="89" y="62"/>
                </a:lnTo>
                <a:lnTo>
                  <a:pt x="97" y="66"/>
                </a:lnTo>
                <a:lnTo>
                  <a:pt x="100" y="68"/>
                </a:lnTo>
                <a:lnTo>
                  <a:pt x="108" y="62"/>
                </a:lnTo>
                <a:lnTo>
                  <a:pt x="114" y="64"/>
                </a:lnTo>
                <a:lnTo>
                  <a:pt x="119" y="62"/>
                </a:lnTo>
                <a:lnTo>
                  <a:pt x="120" y="63"/>
                </a:lnTo>
                <a:lnTo>
                  <a:pt x="125" y="57"/>
                </a:lnTo>
                <a:lnTo>
                  <a:pt x="122" y="53"/>
                </a:lnTo>
                <a:lnTo>
                  <a:pt x="132" y="48"/>
                </a:lnTo>
                <a:lnTo>
                  <a:pt x="130" y="45"/>
                </a:lnTo>
                <a:lnTo>
                  <a:pt x="138" y="43"/>
                </a:lnTo>
                <a:lnTo>
                  <a:pt x="135" y="39"/>
                </a:lnTo>
                <a:lnTo>
                  <a:pt x="138" y="37"/>
                </a:lnTo>
                <a:lnTo>
                  <a:pt x="138" y="32"/>
                </a:lnTo>
                <a:lnTo>
                  <a:pt x="159" y="29"/>
                </a:lnTo>
                <a:lnTo>
                  <a:pt x="159" y="24"/>
                </a:lnTo>
                <a:lnTo>
                  <a:pt x="164" y="15"/>
                </a:lnTo>
                <a:lnTo>
                  <a:pt x="168" y="10"/>
                </a:lnTo>
                <a:lnTo>
                  <a:pt x="174" y="9"/>
                </a:lnTo>
                <a:lnTo>
                  <a:pt x="175" y="5"/>
                </a:lnTo>
                <a:lnTo>
                  <a:pt x="179" y="6"/>
                </a:lnTo>
                <a:lnTo>
                  <a:pt x="183" y="11"/>
                </a:lnTo>
                <a:lnTo>
                  <a:pt x="189" y="13"/>
                </a:lnTo>
                <a:lnTo>
                  <a:pt x="190" y="11"/>
                </a:lnTo>
                <a:lnTo>
                  <a:pt x="204" y="17"/>
                </a:lnTo>
                <a:lnTo>
                  <a:pt x="207" y="13"/>
                </a:lnTo>
                <a:lnTo>
                  <a:pt x="206" y="10"/>
                </a:lnTo>
                <a:lnTo>
                  <a:pt x="224" y="0"/>
                </a:lnTo>
                <a:lnTo>
                  <a:pt x="230" y="9"/>
                </a:lnTo>
                <a:lnTo>
                  <a:pt x="235" y="7"/>
                </a:lnTo>
                <a:lnTo>
                  <a:pt x="235" y="11"/>
                </a:lnTo>
                <a:lnTo>
                  <a:pt x="228" y="15"/>
                </a:lnTo>
                <a:lnTo>
                  <a:pt x="230" y="22"/>
                </a:lnTo>
                <a:lnTo>
                  <a:pt x="239" y="16"/>
                </a:lnTo>
                <a:lnTo>
                  <a:pt x="239" y="18"/>
                </a:lnTo>
                <a:lnTo>
                  <a:pt x="242" y="19"/>
                </a:lnTo>
                <a:lnTo>
                  <a:pt x="245" y="28"/>
                </a:lnTo>
                <a:lnTo>
                  <a:pt x="242" y="34"/>
                </a:lnTo>
                <a:lnTo>
                  <a:pt x="238" y="36"/>
                </a:lnTo>
                <a:lnTo>
                  <a:pt x="239" y="38"/>
                </a:lnTo>
                <a:lnTo>
                  <a:pt x="238" y="42"/>
                </a:lnTo>
                <a:lnTo>
                  <a:pt x="242" y="43"/>
                </a:lnTo>
                <a:lnTo>
                  <a:pt x="250" y="39"/>
                </a:lnTo>
                <a:lnTo>
                  <a:pt x="276" y="47"/>
                </a:lnTo>
                <a:lnTo>
                  <a:pt x="275" y="49"/>
                </a:lnTo>
                <a:lnTo>
                  <a:pt x="275" y="53"/>
                </a:lnTo>
                <a:lnTo>
                  <a:pt x="277" y="55"/>
                </a:lnTo>
                <a:lnTo>
                  <a:pt x="279" y="61"/>
                </a:lnTo>
                <a:lnTo>
                  <a:pt x="274" y="61"/>
                </a:lnTo>
                <a:lnTo>
                  <a:pt x="266" y="73"/>
                </a:lnTo>
                <a:lnTo>
                  <a:pt x="270" y="82"/>
                </a:lnTo>
                <a:lnTo>
                  <a:pt x="279" y="90"/>
                </a:lnTo>
                <a:lnTo>
                  <a:pt x="275" y="92"/>
                </a:lnTo>
                <a:lnTo>
                  <a:pt x="269" y="88"/>
                </a:lnTo>
                <a:lnTo>
                  <a:pt x="262" y="81"/>
                </a:lnTo>
                <a:lnTo>
                  <a:pt x="257" y="85"/>
                </a:lnTo>
                <a:lnTo>
                  <a:pt x="244" y="86"/>
                </a:lnTo>
                <a:lnTo>
                  <a:pt x="238" y="94"/>
                </a:lnTo>
                <a:lnTo>
                  <a:pt x="234" y="96"/>
                </a:lnTo>
                <a:lnTo>
                  <a:pt x="234" y="100"/>
                </a:lnTo>
                <a:lnTo>
                  <a:pt x="217" y="113"/>
                </a:lnTo>
                <a:lnTo>
                  <a:pt x="216" y="117"/>
                </a:lnTo>
                <a:lnTo>
                  <a:pt x="221" y="126"/>
                </a:lnTo>
                <a:lnTo>
                  <a:pt x="221" y="131"/>
                </a:lnTo>
                <a:lnTo>
                  <a:pt x="223" y="132"/>
                </a:lnTo>
                <a:lnTo>
                  <a:pt x="219" y="137"/>
                </a:lnTo>
                <a:lnTo>
                  <a:pt x="221" y="145"/>
                </a:lnTo>
                <a:lnTo>
                  <a:pt x="217" y="152"/>
                </a:lnTo>
                <a:lnTo>
                  <a:pt x="212" y="156"/>
                </a:lnTo>
                <a:lnTo>
                  <a:pt x="210" y="162"/>
                </a:lnTo>
                <a:lnTo>
                  <a:pt x="211" y="166"/>
                </a:lnTo>
                <a:lnTo>
                  <a:pt x="217" y="171"/>
                </a:lnTo>
                <a:lnTo>
                  <a:pt x="215" y="185"/>
                </a:lnTo>
                <a:lnTo>
                  <a:pt x="212" y="186"/>
                </a:lnTo>
                <a:lnTo>
                  <a:pt x="207" y="197"/>
                </a:lnTo>
                <a:lnTo>
                  <a:pt x="206" y="214"/>
                </a:lnTo>
                <a:lnTo>
                  <a:pt x="204" y="218"/>
                </a:lnTo>
                <a:lnTo>
                  <a:pt x="198" y="215"/>
                </a:lnTo>
                <a:lnTo>
                  <a:pt x="193" y="216"/>
                </a:lnTo>
                <a:lnTo>
                  <a:pt x="190" y="213"/>
                </a:lnTo>
                <a:lnTo>
                  <a:pt x="183" y="215"/>
                </a:lnTo>
              </a:path>
            </a:pathLst>
          </a:custGeom>
          <a:solidFill>
            <a:schemeClr val="bg1"/>
          </a:solidFill>
          <a:ln w="3175" cmpd="sng">
            <a:solidFill>
              <a:schemeClr val="bg2"/>
            </a:solidFill>
            <a:prstDash val="solid"/>
            <a:round/>
            <a:headEnd/>
            <a:tailEnd/>
          </a:ln>
        </p:spPr>
        <p:txBody>
          <a:bodyPr/>
          <a:lstStyle/>
          <a:p>
            <a:endParaRPr lang="en-US"/>
          </a:p>
        </p:txBody>
      </p:sp>
      <p:sp>
        <p:nvSpPr>
          <p:cNvPr id="18486" name="Freeform 54"/>
          <p:cNvSpPr>
            <a:spLocks/>
          </p:cNvSpPr>
          <p:nvPr/>
        </p:nvSpPr>
        <p:spPr bwMode="auto">
          <a:xfrm>
            <a:off x="6073775" y="3130550"/>
            <a:ext cx="4763" cy="1588"/>
          </a:xfrm>
          <a:custGeom>
            <a:avLst/>
            <a:gdLst>
              <a:gd name="T0" fmla="*/ 0 w 4"/>
              <a:gd name="T1" fmla="*/ 0 h 3"/>
              <a:gd name="T2" fmla="*/ 4763 w 4"/>
              <a:gd name="T3" fmla="*/ 1059 h 3"/>
              <a:gd name="T4" fmla="*/ 2382 w 4"/>
              <a:gd name="T5" fmla="*/ 1588 h 3"/>
              <a:gd name="T6" fmla="*/ 0 w 4"/>
              <a:gd name="T7" fmla="*/ 0 h 3"/>
              <a:gd name="T8" fmla="*/ 0 60000 65536"/>
              <a:gd name="T9" fmla="*/ 0 60000 65536"/>
              <a:gd name="T10" fmla="*/ 0 60000 65536"/>
              <a:gd name="T11" fmla="*/ 0 60000 65536"/>
              <a:gd name="T12" fmla="*/ 0 w 4"/>
              <a:gd name="T13" fmla="*/ 0 h 3"/>
              <a:gd name="T14" fmla="*/ 4 w 4"/>
              <a:gd name="T15" fmla="*/ 3 h 3"/>
            </a:gdLst>
            <a:ahLst/>
            <a:cxnLst>
              <a:cxn ang="T8">
                <a:pos x="T0" y="T1"/>
              </a:cxn>
              <a:cxn ang="T9">
                <a:pos x="T2" y="T3"/>
              </a:cxn>
              <a:cxn ang="T10">
                <a:pos x="T4" y="T5"/>
              </a:cxn>
              <a:cxn ang="T11">
                <a:pos x="T6" y="T7"/>
              </a:cxn>
            </a:cxnLst>
            <a:rect l="T12" t="T13" r="T14" b="T15"/>
            <a:pathLst>
              <a:path w="4" h="3">
                <a:moveTo>
                  <a:pt x="0" y="0"/>
                </a:moveTo>
                <a:lnTo>
                  <a:pt x="4" y="2"/>
                </a:lnTo>
                <a:lnTo>
                  <a:pt x="2" y="3"/>
                </a:lnTo>
                <a:lnTo>
                  <a:pt x="0" y="0"/>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87" name="Freeform 55"/>
          <p:cNvSpPr>
            <a:spLocks/>
          </p:cNvSpPr>
          <p:nvPr/>
        </p:nvSpPr>
        <p:spPr bwMode="auto">
          <a:xfrm>
            <a:off x="6108700" y="3090863"/>
            <a:ext cx="3175" cy="6350"/>
          </a:xfrm>
          <a:custGeom>
            <a:avLst/>
            <a:gdLst>
              <a:gd name="T0" fmla="*/ 1905 w 5"/>
              <a:gd name="T1" fmla="*/ 6350 h 8"/>
              <a:gd name="T2" fmla="*/ 0 w 5"/>
              <a:gd name="T3" fmla="*/ 1588 h 8"/>
              <a:gd name="T4" fmla="*/ 1905 w 5"/>
              <a:gd name="T5" fmla="*/ 0 h 8"/>
              <a:gd name="T6" fmla="*/ 3175 w 5"/>
              <a:gd name="T7" fmla="*/ 3175 h 8"/>
              <a:gd name="T8" fmla="*/ 1905 w 5"/>
              <a:gd name="T9" fmla="*/ 6350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3" y="8"/>
                </a:moveTo>
                <a:lnTo>
                  <a:pt x="0" y="2"/>
                </a:lnTo>
                <a:lnTo>
                  <a:pt x="3" y="0"/>
                </a:lnTo>
                <a:lnTo>
                  <a:pt x="5" y="4"/>
                </a:lnTo>
                <a:lnTo>
                  <a:pt x="3" y="8"/>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88" name="Freeform 56"/>
          <p:cNvSpPr>
            <a:spLocks/>
          </p:cNvSpPr>
          <p:nvPr/>
        </p:nvSpPr>
        <p:spPr bwMode="auto">
          <a:xfrm>
            <a:off x="6329363" y="3486150"/>
            <a:ext cx="4762" cy="4763"/>
          </a:xfrm>
          <a:custGeom>
            <a:avLst/>
            <a:gdLst>
              <a:gd name="T0" fmla="*/ 0 w 6"/>
              <a:gd name="T1" fmla="*/ 1361 h 7"/>
              <a:gd name="T2" fmla="*/ 2381 w 6"/>
              <a:gd name="T3" fmla="*/ 0 h 7"/>
              <a:gd name="T4" fmla="*/ 4762 w 6"/>
              <a:gd name="T5" fmla="*/ 4763 h 7"/>
              <a:gd name="T6" fmla="*/ 0 w 6"/>
              <a:gd name="T7" fmla="*/ 1361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0" y="2"/>
                </a:moveTo>
                <a:lnTo>
                  <a:pt x="3" y="0"/>
                </a:lnTo>
                <a:lnTo>
                  <a:pt x="6" y="7"/>
                </a:lnTo>
                <a:lnTo>
                  <a:pt x="0" y="2"/>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89" name="Freeform 57"/>
          <p:cNvSpPr>
            <a:spLocks/>
          </p:cNvSpPr>
          <p:nvPr/>
        </p:nvSpPr>
        <p:spPr bwMode="auto">
          <a:xfrm>
            <a:off x="6684963" y="3436938"/>
            <a:ext cx="7937" cy="12700"/>
          </a:xfrm>
          <a:custGeom>
            <a:avLst/>
            <a:gdLst>
              <a:gd name="T0" fmla="*/ 5953 w 8"/>
              <a:gd name="T1" fmla="*/ 12700 h 17"/>
              <a:gd name="T2" fmla="*/ 992 w 8"/>
              <a:gd name="T3" fmla="*/ 11953 h 17"/>
              <a:gd name="T4" fmla="*/ 0 w 8"/>
              <a:gd name="T5" fmla="*/ 5976 h 17"/>
              <a:gd name="T6" fmla="*/ 4961 w 8"/>
              <a:gd name="T7" fmla="*/ 0 h 17"/>
              <a:gd name="T8" fmla="*/ 7937 w 8"/>
              <a:gd name="T9" fmla="*/ 6724 h 17"/>
              <a:gd name="T10" fmla="*/ 5953 w 8"/>
              <a:gd name="T11" fmla="*/ 12700 h 17"/>
              <a:gd name="T12" fmla="*/ 0 60000 65536"/>
              <a:gd name="T13" fmla="*/ 0 60000 65536"/>
              <a:gd name="T14" fmla="*/ 0 60000 65536"/>
              <a:gd name="T15" fmla="*/ 0 60000 65536"/>
              <a:gd name="T16" fmla="*/ 0 60000 65536"/>
              <a:gd name="T17" fmla="*/ 0 60000 65536"/>
              <a:gd name="T18" fmla="*/ 0 w 8"/>
              <a:gd name="T19" fmla="*/ 0 h 17"/>
              <a:gd name="T20" fmla="*/ 8 w 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8" h="17">
                <a:moveTo>
                  <a:pt x="6" y="17"/>
                </a:moveTo>
                <a:lnTo>
                  <a:pt x="1" y="16"/>
                </a:lnTo>
                <a:lnTo>
                  <a:pt x="0" y="8"/>
                </a:lnTo>
                <a:lnTo>
                  <a:pt x="5" y="0"/>
                </a:lnTo>
                <a:lnTo>
                  <a:pt x="8" y="9"/>
                </a:lnTo>
                <a:lnTo>
                  <a:pt x="6" y="17"/>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0" name="Freeform 58"/>
          <p:cNvSpPr>
            <a:spLocks/>
          </p:cNvSpPr>
          <p:nvPr/>
        </p:nvSpPr>
        <p:spPr bwMode="auto">
          <a:xfrm>
            <a:off x="6688138" y="3395663"/>
            <a:ext cx="6350" cy="25400"/>
          </a:xfrm>
          <a:custGeom>
            <a:avLst/>
            <a:gdLst>
              <a:gd name="T0" fmla="*/ 6350 w 9"/>
              <a:gd name="T1" fmla="*/ 25400 h 30"/>
              <a:gd name="T2" fmla="*/ 3528 w 9"/>
              <a:gd name="T3" fmla="*/ 22860 h 30"/>
              <a:gd name="T4" fmla="*/ 2822 w 9"/>
              <a:gd name="T5" fmla="*/ 22860 h 30"/>
              <a:gd name="T6" fmla="*/ 3528 w 9"/>
              <a:gd name="T7" fmla="*/ 19473 h 30"/>
              <a:gd name="T8" fmla="*/ 0 w 9"/>
              <a:gd name="T9" fmla="*/ 11853 h 30"/>
              <a:gd name="T10" fmla="*/ 0 w 9"/>
              <a:gd name="T11" fmla="*/ 8467 h 30"/>
              <a:gd name="T12" fmla="*/ 2117 w 9"/>
              <a:gd name="T13" fmla="*/ 11007 h 30"/>
              <a:gd name="T14" fmla="*/ 2117 w 9"/>
              <a:gd name="T15" fmla="*/ 1693 h 30"/>
              <a:gd name="T16" fmla="*/ 4233 w 9"/>
              <a:gd name="T17" fmla="*/ 0 h 30"/>
              <a:gd name="T18" fmla="*/ 4233 w 9"/>
              <a:gd name="T19" fmla="*/ 11853 h 30"/>
              <a:gd name="T20" fmla="*/ 6350 w 9"/>
              <a:gd name="T21" fmla="*/ 11007 h 30"/>
              <a:gd name="T22" fmla="*/ 6350 w 9"/>
              <a:gd name="T23" fmla="*/ 16933 h 30"/>
              <a:gd name="T24" fmla="*/ 4233 w 9"/>
              <a:gd name="T25" fmla="*/ 18627 h 30"/>
              <a:gd name="T26" fmla="*/ 6350 w 9"/>
              <a:gd name="T27" fmla="*/ 18627 h 30"/>
              <a:gd name="T28" fmla="*/ 6350 w 9"/>
              <a:gd name="T29" fmla="*/ 2540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30"/>
              <a:gd name="T47" fmla="*/ 9 w 9"/>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30">
                <a:moveTo>
                  <a:pt x="9" y="30"/>
                </a:moveTo>
                <a:lnTo>
                  <a:pt x="5" y="27"/>
                </a:lnTo>
                <a:lnTo>
                  <a:pt x="4" y="27"/>
                </a:lnTo>
                <a:lnTo>
                  <a:pt x="5" y="23"/>
                </a:lnTo>
                <a:lnTo>
                  <a:pt x="0" y="14"/>
                </a:lnTo>
                <a:lnTo>
                  <a:pt x="0" y="10"/>
                </a:lnTo>
                <a:lnTo>
                  <a:pt x="3" y="13"/>
                </a:lnTo>
                <a:lnTo>
                  <a:pt x="3" y="2"/>
                </a:lnTo>
                <a:lnTo>
                  <a:pt x="6" y="0"/>
                </a:lnTo>
                <a:lnTo>
                  <a:pt x="6" y="14"/>
                </a:lnTo>
                <a:lnTo>
                  <a:pt x="9" y="13"/>
                </a:lnTo>
                <a:lnTo>
                  <a:pt x="9" y="20"/>
                </a:lnTo>
                <a:lnTo>
                  <a:pt x="6" y="22"/>
                </a:lnTo>
                <a:lnTo>
                  <a:pt x="9" y="22"/>
                </a:lnTo>
                <a:lnTo>
                  <a:pt x="9" y="30"/>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1" name="Freeform 59"/>
          <p:cNvSpPr>
            <a:spLocks/>
          </p:cNvSpPr>
          <p:nvPr/>
        </p:nvSpPr>
        <p:spPr bwMode="auto">
          <a:xfrm>
            <a:off x="6688138" y="3371850"/>
            <a:ext cx="1587" cy="9525"/>
          </a:xfrm>
          <a:custGeom>
            <a:avLst/>
            <a:gdLst>
              <a:gd name="T0" fmla="*/ 1587 w 3"/>
              <a:gd name="T1" fmla="*/ 9525 h 11"/>
              <a:gd name="T2" fmla="*/ 0 w 3"/>
              <a:gd name="T3" fmla="*/ 6927 h 11"/>
              <a:gd name="T4" fmla="*/ 529 w 3"/>
              <a:gd name="T5" fmla="*/ 0 h 11"/>
              <a:gd name="T6" fmla="*/ 1587 w 3"/>
              <a:gd name="T7" fmla="*/ 866 h 11"/>
              <a:gd name="T8" fmla="*/ 1587 w 3"/>
              <a:gd name="T9" fmla="*/ 9525 h 11"/>
              <a:gd name="T10" fmla="*/ 0 60000 65536"/>
              <a:gd name="T11" fmla="*/ 0 60000 65536"/>
              <a:gd name="T12" fmla="*/ 0 60000 65536"/>
              <a:gd name="T13" fmla="*/ 0 60000 65536"/>
              <a:gd name="T14" fmla="*/ 0 60000 65536"/>
              <a:gd name="T15" fmla="*/ 0 w 3"/>
              <a:gd name="T16" fmla="*/ 0 h 11"/>
              <a:gd name="T17" fmla="*/ 3 w 3"/>
              <a:gd name="T18" fmla="*/ 11 h 11"/>
            </a:gdLst>
            <a:ahLst/>
            <a:cxnLst>
              <a:cxn ang="T10">
                <a:pos x="T0" y="T1"/>
              </a:cxn>
              <a:cxn ang="T11">
                <a:pos x="T2" y="T3"/>
              </a:cxn>
              <a:cxn ang="T12">
                <a:pos x="T4" y="T5"/>
              </a:cxn>
              <a:cxn ang="T13">
                <a:pos x="T6" y="T7"/>
              </a:cxn>
              <a:cxn ang="T14">
                <a:pos x="T8" y="T9"/>
              </a:cxn>
            </a:cxnLst>
            <a:rect l="T15" t="T16" r="T17" b="T18"/>
            <a:pathLst>
              <a:path w="3" h="11">
                <a:moveTo>
                  <a:pt x="3" y="11"/>
                </a:moveTo>
                <a:lnTo>
                  <a:pt x="0" y="8"/>
                </a:lnTo>
                <a:lnTo>
                  <a:pt x="1" y="0"/>
                </a:lnTo>
                <a:lnTo>
                  <a:pt x="3" y="1"/>
                </a:lnTo>
                <a:lnTo>
                  <a:pt x="3" y="11"/>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2" name="Freeform 60"/>
          <p:cNvSpPr>
            <a:spLocks/>
          </p:cNvSpPr>
          <p:nvPr/>
        </p:nvSpPr>
        <p:spPr bwMode="auto">
          <a:xfrm>
            <a:off x="6689725" y="3375025"/>
            <a:ext cx="7938" cy="19050"/>
          </a:xfrm>
          <a:custGeom>
            <a:avLst/>
            <a:gdLst>
              <a:gd name="T0" fmla="*/ 2381 w 10"/>
              <a:gd name="T1" fmla="*/ 19050 h 25"/>
              <a:gd name="T2" fmla="*/ 0 w 10"/>
              <a:gd name="T3" fmla="*/ 9906 h 25"/>
              <a:gd name="T4" fmla="*/ 794 w 10"/>
              <a:gd name="T5" fmla="*/ 3810 h 25"/>
              <a:gd name="T6" fmla="*/ 5557 w 10"/>
              <a:gd name="T7" fmla="*/ 0 h 25"/>
              <a:gd name="T8" fmla="*/ 7938 w 10"/>
              <a:gd name="T9" fmla="*/ 12954 h 25"/>
              <a:gd name="T10" fmla="*/ 4763 w 10"/>
              <a:gd name="T11" fmla="*/ 16764 h 25"/>
              <a:gd name="T12" fmla="*/ 6350 w 10"/>
              <a:gd name="T13" fmla="*/ 18288 h 25"/>
              <a:gd name="T14" fmla="*/ 2381 w 10"/>
              <a:gd name="T15" fmla="*/ 19050 h 25"/>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5"/>
              <a:gd name="T26" fmla="*/ 10 w 10"/>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5">
                <a:moveTo>
                  <a:pt x="3" y="25"/>
                </a:moveTo>
                <a:lnTo>
                  <a:pt x="0" y="13"/>
                </a:lnTo>
                <a:lnTo>
                  <a:pt x="1" y="5"/>
                </a:lnTo>
                <a:lnTo>
                  <a:pt x="7" y="0"/>
                </a:lnTo>
                <a:lnTo>
                  <a:pt x="10" y="17"/>
                </a:lnTo>
                <a:lnTo>
                  <a:pt x="6" y="22"/>
                </a:lnTo>
                <a:lnTo>
                  <a:pt x="8" y="24"/>
                </a:lnTo>
                <a:lnTo>
                  <a:pt x="3" y="25"/>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3" name="Freeform 61"/>
          <p:cNvSpPr>
            <a:spLocks/>
          </p:cNvSpPr>
          <p:nvPr/>
        </p:nvSpPr>
        <p:spPr bwMode="auto">
          <a:xfrm>
            <a:off x="6689725" y="3419475"/>
            <a:ext cx="3175" cy="4763"/>
          </a:xfrm>
          <a:custGeom>
            <a:avLst/>
            <a:gdLst>
              <a:gd name="T0" fmla="*/ 0 w 3"/>
              <a:gd name="T1" fmla="*/ 4763 h 6"/>
              <a:gd name="T2" fmla="*/ 0 w 3"/>
              <a:gd name="T3" fmla="*/ 0 h 6"/>
              <a:gd name="T4" fmla="*/ 2117 w 3"/>
              <a:gd name="T5" fmla="*/ 0 h 6"/>
              <a:gd name="T6" fmla="*/ 3175 w 3"/>
              <a:gd name="T7" fmla="*/ 3969 h 6"/>
              <a:gd name="T8" fmla="*/ 0 w 3"/>
              <a:gd name="T9" fmla="*/ 4763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0" y="6"/>
                </a:moveTo>
                <a:lnTo>
                  <a:pt x="0" y="0"/>
                </a:lnTo>
                <a:lnTo>
                  <a:pt x="2" y="0"/>
                </a:lnTo>
                <a:lnTo>
                  <a:pt x="3" y="5"/>
                </a:lnTo>
                <a:lnTo>
                  <a:pt x="0" y="6"/>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4" name="Freeform 62"/>
          <p:cNvSpPr>
            <a:spLocks/>
          </p:cNvSpPr>
          <p:nvPr/>
        </p:nvSpPr>
        <p:spPr bwMode="auto">
          <a:xfrm>
            <a:off x="6691313" y="3354388"/>
            <a:ext cx="6350" cy="20637"/>
          </a:xfrm>
          <a:custGeom>
            <a:avLst/>
            <a:gdLst>
              <a:gd name="T0" fmla="*/ 794 w 8"/>
              <a:gd name="T1" fmla="*/ 20637 h 25"/>
              <a:gd name="T2" fmla="*/ 0 w 8"/>
              <a:gd name="T3" fmla="*/ 5778 h 25"/>
              <a:gd name="T4" fmla="*/ 4762 w 8"/>
              <a:gd name="T5" fmla="*/ 0 h 25"/>
              <a:gd name="T6" fmla="*/ 6350 w 8"/>
              <a:gd name="T7" fmla="*/ 7429 h 25"/>
              <a:gd name="T8" fmla="*/ 6350 w 8"/>
              <a:gd name="T9" fmla="*/ 8255 h 25"/>
              <a:gd name="T10" fmla="*/ 3969 w 8"/>
              <a:gd name="T11" fmla="*/ 7429 h 25"/>
              <a:gd name="T12" fmla="*/ 5556 w 8"/>
              <a:gd name="T13" fmla="*/ 9080 h 25"/>
              <a:gd name="T14" fmla="*/ 5556 w 8"/>
              <a:gd name="T15" fmla="*/ 17335 h 25"/>
              <a:gd name="T16" fmla="*/ 3175 w 8"/>
              <a:gd name="T17" fmla="*/ 15684 h 25"/>
              <a:gd name="T18" fmla="*/ 3969 w 8"/>
              <a:gd name="T19" fmla="*/ 18986 h 25"/>
              <a:gd name="T20" fmla="*/ 794 w 8"/>
              <a:gd name="T21" fmla="*/ 20637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25"/>
              <a:gd name="T35" fmla="*/ 8 w 8"/>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25">
                <a:moveTo>
                  <a:pt x="1" y="25"/>
                </a:moveTo>
                <a:lnTo>
                  <a:pt x="0" y="7"/>
                </a:lnTo>
                <a:lnTo>
                  <a:pt x="6" y="0"/>
                </a:lnTo>
                <a:lnTo>
                  <a:pt x="8" y="9"/>
                </a:lnTo>
                <a:lnTo>
                  <a:pt x="8" y="10"/>
                </a:lnTo>
                <a:lnTo>
                  <a:pt x="5" y="9"/>
                </a:lnTo>
                <a:lnTo>
                  <a:pt x="7" y="11"/>
                </a:lnTo>
                <a:lnTo>
                  <a:pt x="7" y="21"/>
                </a:lnTo>
                <a:lnTo>
                  <a:pt x="4" y="19"/>
                </a:lnTo>
                <a:lnTo>
                  <a:pt x="5" y="23"/>
                </a:lnTo>
                <a:lnTo>
                  <a:pt x="1" y="25"/>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5" name="Freeform 63"/>
          <p:cNvSpPr>
            <a:spLocks/>
          </p:cNvSpPr>
          <p:nvPr/>
        </p:nvSpPr>
        <p:spPr bwMode="auto">
          <a:xfrm>
            <a:off x="6692900" y="3394075"/>
            <a:ext cx="3175" cy="6350"/>
          </a:xfrm>
          <a:custGeom>
            <a:avLst/>
            <a:gdLst>
              <a:gd name="T0" fmla="*/ 635 w 5"/>
              <a:gd name="T1" fmla="*/ 6350 h 8"/>
              <a:gd name="T2" fmla="*/ 0 w 5"/>
              <a:gd name="T3" fmla="*/ 794 h 8"/>
              <a:gd name="T4" fmla="*/ 2540 w 5"/>
              <a:gd name="T5" fmla="*/ 0 h 8"/>
              <a:gd name="T6" fmla="*/ 3175 w 5"/>
              <a:gd name="T7" fmla="*/ 3175 h 8"/>
              <a:gd name="T8" fmla="*/ 635 w 5"/>
              <a:gd name="T9" fmla="*/ 6350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1" y="8"/>
                </a:moveTo>
                <a:lnTo>
                  <a:pt x="0" y="1"/>
                </a:lnTo>
                <a:lnTo>
                  <a:pt x="4" y="0"/>
                </a:lnTo>
                <a:lnTo>
                  <a:pt x="5" y="4"/>
                </a:lnTo>
                <a:lnTo>
                  <a:pt x="1" y="8"/>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6" name="Freeform 64"/>
          <p:cNvSpPr>
            <a:spLocks/>
          </p:cNvSpPr>
          <p:nvPr/>
        </p:nvSpPr>
        <p:spPr bwMode="auto">
          <a:xfrm>
            <a:off x="6694488" y="3351213"/>
            <a:ext cx="3175" cy="1587"/>
          </a:xfrm>
          <a:custGeom>
            <a:avLst/>
            <a:gdLst>
              <a:gd name="T0" fmla="*/ 0 w 3"/>
              <a:gd name="T1" fmla="*/ 0 h 2"/>
              <a:gd name="T2" fmla="*/ 3175 w 3"/>
              <a:gd name="T3" fmla="*/ 794 h 2"/>
              <a:gd name="T4" fmla="*/ 3175 w 3"/>
              <a:gd name="T5" fmla="*/ 1587 h 2"/>
              <a:gd name="T6" fmla="*/ 0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3" y="1"/>
                </a:lnTo>
                <a:lnTo>
                  <a:pt x="3" y="2"/>
                </a:lnTo>
                <a:lnTo>
                  <a:pt x="0" y="0"/>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7" name="Freeform 65"/>
          <p:cNvSpPr>
            <a:spLocks/>
          </p:cNvSpPr>
          <p:nvPr/>
        </p:nvSpPr>
        <p:spPr bwMode="auto">
          <a:xfrm>
            <a:off x="6696075" y="3371850"/>
            <a:ext cx="1588" cy="3175"/>
          </a:xfrm>
          <a:custGeom>
            <a:avLst/>
            <a:gdLst>
              <a:gd name="T0" fmla="*/ 0 w 1"/>
              <a:gd name="T1" fmla="*/ 0 h 3"/>
              <a:gd name="T2" fmla="*/ 1588 w 1"/>
              <a:gd name="T3" fmla="*/ 0 h 3"/>
              <a:gd name="T4" fmla="*/ 0 w 1"/>
              <a:gd name="T5" fmla="*/ 3175 h 3"/>
              <a:gd name="T6" fmla="*/ 0 w 1"/>
              <a:gd name="T7" fmla="*/ 0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0" y="0"/>
                </a:moveTo>
                <a:lnTo>
                  <a:pt x="1" y="0"/>
                </a:lnTo>
                <a:lnTo>
                  <a:pt x="0" y="3"/>
                </a:lnTo>
                <a:lnTo>
                  <a:pt x="0" y="0"/>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8" name="Freeform 66"/>
          <p:cNvSpPr>
            <a:spLocks/>
          </p:cNvSpPr>
          <p:nvPr/>
        </p:nvSpPr>
        <p:spPr bwMode="auto">
          <a:xfrm>
            <a:off x="6697663" y="3394075"/>
            <a:ext cx="1587" cy="3175"/>
          </a:xfrm>
          <a:custGeom>
            <a:avLst/>
            <a:gdLst>
              <a:gd name="T0" fmla="*/ 0 w 1"/>
              <a:gd name="T1" fmla="*/ 0 h 4"/>
              <a:gd name="T2" fmla="*/ 1587 w 1"/>
              <a:gd name="T3" fmla="*/ 0 h 4"/>
              <a:gd name="T4" fmla="*/ 1587 w 1"/>
              <a:gd name="T5" fmla="*/ 3175 h 4"/>
              <a:gd name="T6" fmla="*/ 0 w 1"/>
              <a:gd name="T7" fmla="*/ 0 h 4"/>
              <a:gd name="T8" fmla="*/ 0 60000 65536"/>
              <a:gd name="T9" fmla="*/ 0 60000 65536"/>
              <a:gd name="T10" fmla="*/ 0 60000 65536"/>
              <a:gd name="T11" fmla="*/ 0 60000 65536"/>
              <a:gd name="T12" fmla="*/ 0 w 1"/>
              <a:gd name="T13" fmla="*/ 0 h 4"/>
              <a:gd name="T14" fmla="*/ 1 w 1"/>
              <a:gd name="T15" fmla="*/ 4 h 4"/>
            </a:gdLst>
            <a:ahLst/>
            <a:cxnLst>
              <a:cxn ang="T8">
                <a:pos x="T0" y="T1"/>
              </a:cxn>
              <a:cxn ang="T9">
                <a:pos x="T2" y="T3"/>
              </a:cxn>
              <a:cxn ang="T10">
                <a:pos x="T4" y="T5"/>
              </a:cxn>
              <a:cxn ang="T11">
                <a:pos x="T6" y="T7"/>
              </a:cxn>
            </a:cxnLst>
            <a:rect l="T12" t="T13" r="T14" b="T15"/>
            <a:pathLst>
              <a:path w="1" h="4">
                <a:moveTo>
                  <a:pt x="0" y="0"/>
                </a:moveTo>
                <a:lnTo>
                  <a:pt x="1" y="0"/>
                </a:lnTo>
                <a:lnTo>
                  <a:pt x="1" y="4"/>
                </a:lnTo>
                <a:lnTo>
                  <a:pt x="0" y="0"/>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499" name="Freeform 67"/>
          <p:cNvSpPr>
            <a:spLocks/>
          </p:cNvSpPr>
          <p:nvPr/>
        </p:nvSpPr>
        <p:spPr bwMode="auto">
          <a:xfrm>
            <a:off x="6699250" y="3398838"/>
            <a:ext cx="1588" cy="7937"/>
          </a:xfrm>
          <a:custGeom>
            <a:avLst/>
            <a:gdLst>
              <a:gd name="T0" fmla="*/ 1588 w 4"/>
              <a:gd name="T1" fmla="*/ 7937 h 10"/>
              <a:gd name="T2" fmla="*/ 0 w 4"/>
              <a:gd name="T3" fmla="*/ 4762 h 10"/>
              <a:gd name="T4" fmla="*/ 0 w 4"/>
              <a:gd name="T5" fmla="*/ 0 h 10"/>
              <a:gd name="T6" fmla="*/ 1191 w 4"/>
              <a:gd name="T7" fmla="*/ 3175 h 10"/>
              <a:gd name="T8" fmla="*/ 1588 w 4"/>
              <a:gd name="T9" fmla="*/ 7937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4" y="10"/>
                </a:moveTo>
                <a:lnTo>
                  <a:pt x="0" y="6"/>
                </a:lnTo>
                <a:lnTo>
                  <a:pt x="0" y="0"/>
                </a:lnTo>
                <a:lnTo>
                  <a:pt x="3" y="4"/>
                </a:lnTo>
                <a:lnTo>
                  <a:pt x="4" y="10"/>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500" name="Freeform 68"/>
          <p:cNvSpPr>
            <a:spLocks/>
          </p:cNvSpPr>
          <p:nvPr/>
        </p:nvSpPr>
        <p:spPr bwMode="auto">
          <a:xfrm>
            <a:off x="6699250" y="3487738"/>
            <a:ext cx="3175" cy="4762"/>
          </a:xfrm>
          <a:custGeom>
            <a:avLst/>
            <a:gdLst>
              <a:gd name="T0" fmla="*/ 1905 w 5"/>
              <a:gd name="T1" fmla="*/ 4762 h 6"/>
              <a:gd name="T2" fmla="*/ 0 w 5"/>
              <a:gd name="T3" fmla="*/ 2381 h 6"/>
              <a:gd name="T4" fmla="*/ 2540 w 5"/>
              <a:gd name="T5" fmla="*/ 0 h 6"/>
              <a:gd name="T6" fmla="*/ 3175 w 5"/>
              <a:gd name="T7" fmla="*/ 3175 h 6"/>
              <a:gd name="T8" fmla="*/ 1905 w 5"/>
              <a:gd name="T9" fmla="*/ 4762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3" y="6"/>
                </a:moveTo>
                <a:lnTo>
                  <a:pt x="0" y="3"/>
                </a:lnTo>
                <a:lnTo>
                  <a:pt x="4" y="0"/>
                </a:lnTo>
                <a:lnTo>
                  <a:pt x="5" y="4"/>
                </a:lnTo>
                <a:lnTo>
                  <a:pt x="3" y="6"/>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501" name="Freeform 69"/>
          <p:cNvSpPr>
            <a:spLocks/>
          </p:cNvSpPr>
          <p:nvPr/>
        </p:nvSpPr>
        <p:spPr bwMode="auto">
          <a:xfrm>
            <a:off x="6700838" y="3395663"/>
            <a:ext cx="1587" cy="6350"/>
          </a:xfrm>
          <a:custGeom>
            <a:avLst/>
            <a:gdLst>
              <a:gd name="T0" fmla="*/ 0 w 2"/>
              <a:gd name="T1" fmla="*/ 3528 h 9"/>
              <a:gd name="T2" fmla="*/ 794 w 2"/>
              <a:gd name="T3" fmla="*/ 0 h 9"/>
              <a:gd name="T4" fmla="*/ 1587 w 2"/>
              <a:gd name="T5" fmla="*/ 6350 h 9"/>
              <a:gd name="T6" fmla="*/ 0 w 2"/>
              <a:gd name="T7" fmla="*/ 3528 h 9"/>
              <a:gd name="T8" fmla="*/ 0 60000 65536"/>
              <a:gd name="T9" fmla="*/ 0 60000 65536"/>
              <a:gd name="T10" fmla="*/ 0 60000 65536"/>
              <a:gd name="T11" fmla="*/ 0 60000 65536"/>
              <a:gd name="T12" fmla="*/ 0 w 2"/>
              <a:gd name="T13" fmla="*/ 0 h 9"/>
              <a:gd name="T14" fmla="*/ 2 w 2"/>
              <a:gd name="T15" fmla="*/ 9 h 9"/>
            </a:gdLst>
            <a:ahLst/>
            <a:cxnLst>
              <a:cxn ang="T8">
                <a:pos x="T0" y="T1"/>
              </a:cxn>
              <a:cxn ang="T9">
                <a:pos x="T2" y="T3"/>
              </a:cxn>
              <a:cxn ang="T10">
                <a:pos x="T4" y="T5"/>
              </a:cxn>
              <a:cxn ang="T11">
                <a:pos x="T6" y="T7"/>
              </a:cxn>
            </a:cxnLst>
            <a:rect l="T12" t="T13" r="T14" b="T15"/>
            <a:pathLst>
              <a:path w="2" h="9">
                <a:moveTo>
                  <a:pt x="0" y="5"/>
                </a:moveTo>
                <a:lnTo>
                  <a:pt x="1" y="0"/>
                </a:lnTo>
                <a:lnTo>
                  <a:pt x="2" y="9"/>
                </a:lnTo>
                <a:lnTo>
                  <a:pt x="0" y="5"/>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502" name="Freeform 70"/>
          <p:cNvSpPr>
            <a:spLocks/>
          </p:cNvSpPr>
          <p:nvPr/>
        </p:nvSpPr>
        <p:spPr bwMode="auto">
          <a:xfrm>
            <a:off x="6710363" y="3516313"/>
            <a:ext cx="3175" cy="6350"/>
          </a:xfrm>
          <a:custGeom>
            <a:avLst/>
            <a:gdLst>
              <a:gd name="T0" fmla="*/ 0 w 3"/>
              <a:gd name="T1" fmla="*/ 4536 h 7"/>
              <a:gd name="T2" fmla="*/ 0 w 3"/>
              <a:gd name="T3" fmla="*/ 0 h 7"/>
              <a:gd name="T4" fmla="*/ 3175 w 3"/>
              <a:gd name="T5" fmla="*/ 6350 h 7"/>
              <a:gd name="T6" fmla="*/ 0 w 3"/>
              <a:gd name="T7" fmla="*/ 4536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5"/>
                </a:moveTo>
                <a:lnTo>
                  <a:pt x="0" y="0"/>
                </a:lnTo>
                <a:lnTo>
                  <a:pt x="3" y="7"/>
                </a:lnTo>
                <a:lnTo>
                  <a:pt x="0" y="5"/>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503" name="Freeform 71"/>
          <p:cNvSpPr>
            <a:spLocks/>
          </p:cNvSpPr>
          <p:nvPr/>
        </p:nvSpPr>
        <p:spPr bwMode="auto">
          <a:xfrm>
            <a:off x="6718300" y="3527425"/>
            <a:ext cx="3175" cy="4763"/>
          </a:xfrm>
          <a:custGeom>
            <a:avLst/>
            <a:gdLst>
              <a:gd name="T0" fmla="*/ 3175 w 5"/>
              <a:gd name="T1" fmla="*/ 4763 h 6"/>
              <a:gd name="T2" fmla="*/ 635 w 5"/>
              <a:gd name="T3" fmla="*/ 4763 h 6"/>
              <a:gd name="T4" fmla="*/ 0 w 5"/>
              <a:gd name="T5" fmla="*/ 794 h 6"/>
              <a:gd name="T6" fmla="*/ 1905 w 5"/>
              <a:gd name="T7" fmla="*/ 0 h 6"/>
              <a:gd name="T8" fmla="*/ 3175 w 5"/>
              <a:gd name="T9" fmla="*/ 4763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5" y="6"/>
                </a:moveTo>
                <a:lnTo>
                  <a:pt x="1" y="6"/>
                </a:lnTo>
                <a:lnTo>
                  <a:pt x="0" y="1"/>
                </a:lnTo>
                <a:lnTo>
                  <a:pt x="3" y="0"/>
                </a:lnTo>
                <a:lnTo>
                  <a:pt x="5" y="6"/>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504" name="Freeform 72"/>
          <p:cNvSpPr>
            <a:spLocks/>
          </p:cNvSpPr>
          <p:nvPr/>
        </p:nvSpPr>
        <p:spPr bwMode="auto">
          <a:xfrm>
            <a:off x="6721475" y="3519488"/>
            <a:ext cx="3175" cy="11112"/>
          </a:xfrm>
          <a:custGeom>
            <a:avLst/>
            <a:gdLst>
              <a:gd name="T0" fmla="*/ 0 w 3"/>
              <a:gd name="T1" fmla="*/ 3419 h 13"/>
              <a:gd name="T2" fmla="*/ 2117 w 3"/>
              <a:gd name="T3" fmla="*/ 0 h 13"/>
              <a:gd name="T4" fmla="*/ 3175 w 3"/>
              <a:gd name="T5" fmla="*/ 11112 h 13"/>
              <a:gd name="T6" fmla="*/ 0 w 3"/>
              <a:gd name="T7" fmla="*/ 3419 h 13"/>
              <a:gd name="T8" fmla="*/ 0 60000 65536"/>
              <a:gd name="T9" fmla="*/ 0 60000 65536"/>
              <a:gd name="T10" fmla="*/ 0 60000 65536"/>
              <a:gd name="T11" fmla="*/ 0 60000 65536"/>
              <a:gd name="T12" fmla="*/ 0 w 3"/>
              <a:gd name="T13" fmla="*/ 0 h 13"/>
              <a:gd name="T14" fmla="*/ 3 w 3"/>
              <a:gd name="T15" fmla="*/ 13 h 13"/>
            </a:gdLst>
            <a:ahLst/>
            <a:cxnLst>
              <a:cxn ang="T8">
                <a:pos x="T0" y="T1"/>
              </a:cxn>
              <a:cxn ang="T9">
                <a:pos x="T2" y="T3"/>
              </a:cxn>
              <a:cxn ang="T10">
                <a:pos x="T4" y="T5"/>
              </a:cxn>
              <a:cxn ang="T11">
                <a:pos x="T6" y="T7"/>
              </a:cxn>
            </a:cxnLst>
            <a:rect l="T12" t="T13" r="T14" b="T15"/>
            <a:pathLst>
              <a:path w="3" h="13">
                <a:moveTo>
                  <a:pt x="0" y="4"/>
                </a:moveTo>
                <a:lnTo>
                  <a:pt x="2" y="0"/>
                </a:lnTo>
                <a:lnTo>
                  <a:pt x="3" y="13"/>
                </a:lnTo>
                <a:lnTo>
                  <a:pt x="0" y="4"/>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505" name="Freeform 73"/>
          <p:cNvSpPr>
            <a:spLocks/>
          </p:cNvSpPr>
          <p:nvPr/>
        </p:nvSpPr>
        <p:spPr bwMode="auto">
          <a:xfrm>
            <a:off x="6726238" y="3544888"/>
            <a:ext cx="4762" cy="4762"/>
          </a:xfrm>
          <a:custGeom>
            <a:avLst/>
            <a:gdLst>
              <a:gd name="T0" fmla="*/ 952 w 5"/>
              <a:gd name="T1" fmla="*/ 4762 h 7"/>
              <a:gd name="T2" fmla="*/ 0 w 5"/>
              <a:gd name="T3" fmla="*/ 1361 h 7"/>
              <a:gd name="T4" fmla="*/ 1905 w 5"/>
              <a:gd name="T5" fmla="*/ 0 h 7"/>
              <a:gd name="T6" fmla="*/ 4762 w 5"/>
              <a:gd name="T7" fmla="*/ 2041 h 7"/>
              <a:gd name="T8" fmla="*/ 952 w 5"/>
              <a:gd name="T9" fmla="*/ 4762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1" y="7"/>
                </a:moveTo>
                <a:lnTo>
                  <a:pt x="0" y="2"/>
                </a:lnTo>
                <a:lnTo>
                  <a:pt x="2" y="0"/>
                </a:lnTo>
                <a:lnTo>
                  <a:pt x="5" y="3"/>
                </a:lnTo>
                <a:lnTo>
                  <a:pt x="1" y="7"/>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506" name="Freeform 74"/>
          <p:cNvSpPr>
            <a:spLocks/>
          </p:cNvSpPr>
          <p:nvPr/>
        </p:nvSpPr>
        <p:spPr bwMode="auto">
          <a:xfrm>
            <a:off x="6729413" y="3551238"/>
            <a:ext cx="7937" cy="15875"/>
          </a:xfrm>
          <a:custGeom>
            <a:avLst/>
            <a:gdLst>
              <a:gd name="T0" fmla="*/ 5051 w 11"/>
              <a:gd name="T1" fmla="*/ 15875 h 19"/>
              <a:gd name="T2" fmla="*/ 2886 w 11"/>
              <a:gd name="T3" fmla="*/ 9191 h 19"/>
              <a:gd name="T4" fmla="*/ 0 w 11"/>
              <a:gd name="T5" fmla="*/ 8355 h 19"/>
              <a:gd name="T6" fmla="*/ 1443 w 11"/>
              <a:gd name="T7" fmla="*/ 1671 h 19"/>
              <a:gd name="T8" fmla="*/ 3608 w 11"/>
              <a:gd name="T9" fmla="*/ 0 h 19"/>
              <a:gd name="T10" fmla="*/ 7937 w 11"/>
              <a:gd name="T11" fmla="*/ 6684 h 19"/>
              <a:gd name="T12" fmla="*/ 7215 w 11"/>
              <a:gd name="T13" fmla="*/ 14204 h 19"/>
              <a:gd name="T14" fmla="*/ 5051 w 11"/>
              <a:gd name="T15" fmla="*/ 15875 h 19"/>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9"/>
              <a:gd name="T26" fmla="*/ 11 w 11"/>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9">
                <a:moveTo>
                  <a:pt x="7" y="19"/>
                </a:moveTo>
                <a:lnTo>
                  <a:pt x="4" y="11"/>
                </a:lnTo>
                <a:lnTo>
                  <a:pt x="0" y="10"/>
                </a:lnTo>
                <a:lnTo>
                  <a:pt x="2" y="2"/>
                </a:lnTo>
                <a:lnTo>
                  <a:pt x="5" y="0"/>
                </a:lnTo>
                <a:lnTo>
                  <a:pt x="11" y="8"/>
                </a:lnTo>
                <a:lnTo>
                  <a:pt x="10" y="17"/>
                </a:lnTo>
                <a:lnTo>
                  <a:pt x="7" y="19"/>
                </a:lnTo>
                <a:close/>
              </a:path>
            </a:pathLst>
          </a:custGeom>
          <a:solidFill>
            <a:srgbClr val="FFD860"/>
          </a:solidFill>
          <a:ln w="3175" cmpd="sng">
            <a:solidFill>
              <a:schemeClr val="bg2"/>
            </a:solidFill>
            <a:prstDash val="solid"/>
            <a:round/>
            <a:headEnd/>
            <a:tailEnd/>
          </a:ln>
        </p:spPr>
        <p:txBody>
          <a:bodyPr/>
          <a:lstStyle/>
          <a:p>
            <a:endParaRPr lang="en-US"/>
          </a:p>
        </p:txBody>
      </p:sp>
      <p:sp>
        <p:nvSpPr>
          <p:cNvPr id="18507" name="Freeform 75"/>
          <p:cNvSpPr>
            <a:spLocks/>
          </p:cNvSpPr>
          <p:nvPr/>
        </p:nvSpPr>
        <p:spPr bwMode="auto">
          <a:xfrm>
            <a:off x="5741988" y="2587625"/>
            <a:ext cx="342900" cy="276225"/>
          </a:xfrm>
          <a:custGeom>
            <a:avLst/>
            <a:gdLst>
              <a:gd name="T0" fmla="*/ 325478 w 433"/>
              <a:gd name="T1" fmla="*/ 48931 h 350"/>
              <a:gd name="T2" fmla="*/ 331813 w 433"/>
              <a:gd name="T3" fmla="*/ 44196 h 350"/>
              <a:gd name="T4" fmla="*/ 337357 w 433"/>
              <a:gd name="T5" fmla="*/ 44196 h 350"/>
              <a:gd name="T6" fmla="*/ 337357 w 433"/>
              <a:gd name="T7" fmla="*/ 42618 h 350"/>
              <a:gd name="T8" fmla="*/ 334981 w 433"/>
              <a:gd name="T9" fmla="*/ 42618 h 350"/>
              <a:gd name="T10" fmla="*/ 334189 w 433"/>
              <a:gd name="T11" fmla="*/ 34725 h 350"/>
              <a:gd name="T12" fmla="*/ 342108 w 433"/>
              <a:gd name="T13" fmla="*/ 35515 h 350"/>
              <a:gd name="T14" fmla="*/ 342900 w 433"/>
              <a:gd name="T15" fmla="*/ 35515 h 350"/>
              <a:gd name="T16" fmla="*/ 319934 w 433"/>
              <a:gd name="T17" fmla="*/ 33147 h 350"/>
              <a:gd name="T18" fmla="*/ 312807 w 433"/>
              <a:gd name="T19" fmla="*/ 33147 h 350"/>
              <a:gd name="T20" fmla="*/ 293009 w 433"/>
              <a:gd name="T21" fmla="*/ 33936 h 350"/>
              <a:gd name="T22" fmla="*/ 261333 w 433"/>
              <a:gd name="T23" fmla="*/ 49720 h 350"/>
              <a:gd name="T24" fmla="*/ 249454 w 433"/>
              <a:gd name="T25" fmla="*/ 14206 h 350"/>
              <a:gd name="T26" fmla="*/ 243119 w 433"/>
              <a:gd name="T27" fmla="*/ 12627 h 350"/>
              <a:gd name="T28" fmla="*/ 235991 w 433"/>
              <a:gd name="T29" fmla="*/ 0 h 350"/>
              <a:gd name="T30" fmla="*/ 223321 w 433"/>
              <a:gd name="T31" fmla="*/ 4735 h 350"/>
              <a:gd name="T32" fmla="*/ 220945 w 433"/>
              <a:gd name="T33" fmla="*/ 22887 h 350"/>
              <a:gd name="T34" fmla="*/ 201147 w 433"/>
              <a:gd name="T35" fmla="*/ 32358 h 350"/>
              <a:gd name="T36" fmla="*/ 195603 w 433"/>
              <a:gd name="T37" fmla="*/ 37882 h 350"/>
              <a:gd name="T38" fmla="*/ 178181 w 433"/>
              <a:gd name="T39" fmla="*/ 38671 h 350"/>
              <a:gd name="T40" fmla="*/ 165511 w 433"/>
              <a:gd name="T41" fmla="*/ 40250 h 350"/>
              <a:gd name="T42" fmla="*/ 156800 w 433"/>
              <a:gd name="T43" fmla="*/ 34725 h 350"/>
              <a:gd name="T44" fmla="*/ 131458 w 433"/>
              <a:gd name="T45" fmla="*/ 30779 h 350"/>
              <a:gd name="T46" fmla="*/ 106117 w 433"/>
              <a:gd name="T47" fmla="*/ 27623 h 350"/>
              <a:gd name="T48" fmla="*/ 96614 w 433"/>
              <a:gd name="T49" fmla="*/ 35515 h 350"/>
              <a:gd name="T50" fmla="*/ 87111 w 433"/>
              <a:gd name="T51" fmla="*/ 44985 h 350"/>
              <a:gd name="T52" fmla="*/ 78400 w 433"/>
              <a:gd name="T53" fmla="*/ 68662 h 350"/>
              <a:gd name="T54" fmla="*/ 54642 w 433"/>
              <a:gd name="T55" fmla="*/ 80500 h 350"/>
              <a:gd name="T56" fmla="*/ 47515 w 433"/>
              <a:gd name="T57" fmla="*/ 96284 h 350"/>
              <a:gd name="T58" fmla="*/ 32469 w 433"/>
              <a:gd name="T59" fmla="*/ 93916 h 350"/>
              <a:gd name="T60" fmla="*/ 7919 w 433"/>
              <a:gd name="T61" fmla="*/ 85235 h 350"/>
              <a:gd name="T62" fmla="*/ 3168 w 433"/>
              <a:gd name="T63" fmla="*/ 119961 h 350"/>
              <a:gd name="T64" fmla="*/ 0 w 433"/>
              <a:gd name="T65" fmla="*/ 124696 h 350"/>
              <a:gd name="T66" fmla="*/ 0 w 433"/>
              <a:gd name="T67" fmla="*/ 140480 h 350"/>
              <a:gd name="T68" fmla="*/ 10295 w 433"/>
              <a:gd name="T69" fmla="*/ 149161 h 350"/>
              <a:gd name="T70" fmla="*/ 8711 w 433"/>
              <a:gd name="T71" fmla="*/ 154686 h 350"/>
              <a:gd name="T72" fmla="*/ 13463 w 433"/>
              <a:gd name="T73" fmla="*/ 179941 h 350"/>
              <a:gd name="T74" fmla="*/ 19006 w 433"/>
              <a:gd name="T75" fmla="*/ 205985 h 350"/>
              <a:gd name="T76" fmla="*/ 44347 w 433"/>
              <a:gd name="T77" fmla="*/ 215456 h 350"/>
              <a:gd name="T78" fmla="*/ 49891 w 433"/>
              <a:gd name="T79" fmla="*/ 226505 h 350"/>
              <a:gd name="T80" fmla="*/ 30093 w 433"/>
              <a:gd name="T81" fmla="*/ 261230 h 350"/>
              <a:gd name="T82" fmla="*/ 53058 w 433"/>
              <a:gd name="T83" fmla="*/ 268333 h 350"/>
              <a:gd name="T84" fmla="*/ 75232 w 433"/>
              <a:gd name="T85" fmla="*/ 276225 h 350"/>
              <a:gd name="T86" fmla="*/ 114828 w 433"/>
              <a:gd name="T87" fmla="*/ 275436 h 350"/>
              <a:gd name="T88" fmla="*/ 142545 w 433"/>
              <a:gd name="T89" fmla="*/ 268333 h 350"/>
              <a:gd name="T90" fmla="*/ 171054 w 433"/>
              <a:gd name="T91" fmla="*/ 262019 h 350"/>
              <a:gd name="T92" fmla="*/ 170262 w 433"/>
              <a:gd name="T93" fmla="*/ 247813 h 350"/>
              <a:gd name="T94" fmla="*/ 175014 w 433"/>
              <a:gd name="T95" fmla="*/ 224137 h 350"/>
              <a:gd name="T96" fmla="*/ 200355 w 433"/>
              <a:gd name="T97" fmla="*/ 214666 h 350"/>
              <a:gd name="T98" fmla="*/ 207482 w 433"/>
              <a:gd name="T99" fmla="*/ 205196 h 350"/>
              <a:gd name="T100" fmla="*/ 232824 w 433"/>
              <a:gd name="T101" fmla="*/ 206774 h 350"/>
              <a:gd name="T102" fmla="*/ 235199 w 433"/>
              <a:gd name="T103" fmla="*/ 172049 h 350"/>
              <a:gd name="T104" fmla="*/ 255789 w 433"/>
              <a:gd name="T105" fmla="*/ 155475 h 350"/>
              <a:gd name="T106" fmla="*/ 240743 w 433"/>
              <a:gd name="T107" fmla="*/ 138113 h 350"/>
              <a:gd name="T108" fmla="*/ 262916 w 433"/>
              <a:gd name="T109" fmla="*/ 135745 h 350"/>
              <a:gd name="T110" fmla="*/ 267668 w 433"/>
              <a:gd name="T111" fmla="*/ 123117 h 350"/>
              <a:gd name="T112" fmla="*/ 274795 w 433"/>
              <a:gd name="T113" fmla="*/ 100230 h 350"/>
              <a:gd name="T114" fmla="*/ 260541 w 433"/>
              <a:gd name="T115" fmla="*/ 74186 h 350"/>
              <a:gd name="T116" fmla="*/ 274003 w 433"/>
              <a:gd name="T117" fmla="*/ 55245 h 350"/>
              <a:gd name="T118" fmla="*/ 304888 w 433"/>
              <a:gd name="T119" fmla="*/ 48931 h 350"/>
              <a:gd name="T120" fmla="*/ 315183 w 433"/>
              <a:gd name="T121" fmla="*/ 45774 h 350"/>
              <a:gd name="T122" fmla="*/ 325478 w 433"/>
              <a:gd name="T123" fmla="*/ 48931 h 35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3"/>
              <a:gd name="T187" fmla="*/ 0 h 350"/>
              <a:gd name="T188" fmla="*/ 433 w 433"/>
              <a:gd name="T189" fmla="*/ 350 h 35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3" h="350">
                <a:moveTo>
                  <a:pt x="411" y="62"/>
                </a:moveTo>
                <a:lnTo>
                  <a:pt x="419" y="56"/>
                </a:lnTo>
                <a:lnTo>
                  <a:pt x="426" y="56"/>
                </a:lnTo>
                <a:lnTo>
                  <a:pt x="426" y="54"/>
                </a:lnTo>
                <a:lnTo>
                  <a:pt x="423" y="54"/>
                </a:lnTo>
                <a:lnTo>
                  <a:pt x="422" y="44"/>
                </a:lnTo>
                <a:lnTo>
                  <a:pt x="432" y="45"/>
                </a:lnTo>
                <a:lnTo>
                  <a:pt x="433" y="45"/>
                </a:lnTo>
                <a:lnTo>
                  <a:pt x="404" y="42"/>
                </a:lnTo>
                <a:lnTo>
                  <a:pt x="395" y="42"/>
                </a:lnTo>
                <a:lnTo>
                  <a:pt x="370" y="43"/>
                </a:lnTo>
                <a:lnTo>
                  <a:pt x="330" y="63"/>
                </a:lnTo>
                <a:lnTo>
                  <a:pt x="315" y="18"/>
                </a:lnTo>
                <a:lnTo>
                  <a:pt x="307" y="16"/>
                </a:lnTo>
                <a:lnTo>
                  <a:pt x="298" y="0"/>
                </a:lnTo>
                <a:lnTo>
                  <a:pt x="282" y="6"/>
                </a:lnTo>
                <a:lnTo>
                  <a:pt x="279" y="29"/>
                </a:lnTo>
                <a:lnTo>
                  <a:pt x="254" y="41"/>
                </a:lnTo>
                <a:lnTo>
                  <a:pt x="247" y="48"/>
                </a:lnTo>
                <a:lnTo>
                  <a:pt x="225" y="49"/>
                </a:lnTo>
                <a:lnTo>
                  <a:pt x="209" y="51"/>
                </a:lnTo>
                <a:lnTo>
                  <a:pt x="198" y="44"/>
                </a:lnTo>
                <a:lnTo>
                  <a:pt x="166" y="39"/>
                </a:lnTo>
                <a:lnTo>
                  <a:pt x="134" y="35"/>
                </a:lnTo>
                <a:lnTo>
                  <a:pt x="122" y="45"/>
                </a:lnTo>
                <a:lnTo>
                  <a:pt x="110" y="57"/>
                </a:lnTo>
                <a:lnTo>
                  <a:pt x="99" y="87"/>
                </a:lnTo>
                <a:lnTo>
                  <a:pt x="69" y="102"/>
                </a:lnTo>
                <a:lnTo>
                  <a:pt x="60" y="122"/>
                </a:lnTo>
                <a:lnTo>
                  <a:pt x="41" y="119"/>
                </a:lnTo>
                <a:lnTo>
                  <a:pt x="10" y="108"/>
                </a:lnTo>
                <a:lnTo>
                  <a:pt x="4" y="152"/>
                </a:lnTo>
                <a:lnTo>
                  <a:pt x="0" y="158"/>
                </a:lnTo>
                <a:lnTo>
                  <a:pt x="0" y="178"/>
                </a:lnTo>
                <a:lnTo>
                  <a:pt x="13" y="189"/>
                </a:lnTo>
                <a:lnTo>
                  <a:pt x="11" y="196"/>
                </a:lnTo>
                <a:lnTo>
                  <a:pt x="17" y="228"/>
                </a:lnTo>
                <a:lnTo>
                  <a:pt x="24" y="261"/>
                </a:lnTo>
                <a:lnTo>
                  <a:pt x="56" y="273"/>
                </a:lnTo>
                <a:lnTo>
                  <a:pt x="63" y="287"/>
                </a:lnTo>
                <a:lnTo>
                  <a:pt x="38" y="331"/>
                </a:lnTo>
                <a:lnTo>
                  <a:pt x="67" y="340"/>
                </a:lnTo>
                <a:lnTo>
                  <a:pt x="95" y="350"/>
                </a:lnTo>
                <a:lnTo>
                  <a:pt x="145" y="349"/>
                </a:lnTo>
                <a:lnTo>
                  <a:pt x="180" y="340"/>
                </a:lnTo>
                <a:lnTo>
                  <a:pt x="216" y="332"/>
                </a:lnTo>
                <a:lnTo>
                  <a:pt x="215" y="314"/>
                </a:lnTo>
                <a:lnTo>
                  <a:pt x="221" y="284"/>
                </a:lnTo>
                <a:lnTo>
                  <a:pt x="253" y="272"/>
                </a:lnTo>
                <a:lnTo>
                  <a:pt x="262" y="260"/>
                </a:lnTo>
                <a:lnTo>
                  <a:pt x="294" y="262"/>
                </a:lnTo>
                <a:lnTo>
                  <a:pt x="297" y="218"/>
                </a:lnTo>
                <a:lnTo>
                  <a:pt x="323" y="197"/>
                </a:lnTo>
                <a:lnTo>
                  <a:pt x="304" y="175"/>
                </a:lnTo>
                <a:lnTo>
                  <a:pt x="332" y="172"/>
                </a:lnTo>
                <a:lnTo>
                  <a:pt x="338" y="156"/>
                </a:lnTo>
                <a:lnTo>
                  <a:pt x="347" y="127"/>
                </a:lnTo>
                <a:lnTo>
                  <a:pt x="329" y="94"/>
                </a:lnTo>
                <a:lnTo>
                  <a:pt x="346" y="70"/>
                </a:lnTo>
                <a:lnTo>
                  <a:pt x="385" y="62"/>
                </a:lnTo>
                <a:lnTo>
                  <a:pt x="398" y="58"/>
                </a:lnTo>
                <a:lnTo>
                  <a:pt x="411" y="62"/>
                </a:lnTo>
                <a:close/>
              </a:path>
            </a:pathLst>
          </a:custGeom>
          <a:noFill/>
          <a:ln w="3175" cmpd="sng">
            <a:solidFill>
              <a:schemeClr val="bg2"/>
            </a:solidFill>
            <a:prstDash val="solid"/>
            <a:round/>
            <a:headEnd/>
            <a:tailEnd/>
          </a:ln>
        </p:spPr>
        <p:txBody>
          <a:bodyPr/>
          <a:lstStyle/>
          <a:p>
            <a:endParaRPr lang="en-US"/>
          </a:p>
        </p:txBody>
      </p:sp>
      <p:sp>
        <p:nvSpPr>
          <p:cNvPr id="18508" name="Freeform 76"/>
          <p:cNvSpPr>
            <a:spLocks/>
          </p:cNvSpPr>
          <p:nvPr/>
        </p:nvSpPr>
        <p:spPr bwMode="auto">
          <a:xfrm>
            <a:off x="5311775" y="3384550"/>
            <a:ext cx="39688" cy="47625"/>
          </a:xfrm>
          <a:custGeom>
            <a:avLst/>
            <a:gdLst>
              <a:gd name="T0" fmla="*/ 0 w 48"/>
              <a:gd name="T1" fmla="*/ 46064 h 61"/>
              <a:gd name="T2" fmla="*/ 32247 w 48"/>
              <a:gd name="T3" fmla="*/ 47625 h 61"/>
              <a:gd name="T4" fmla="*/ 39688 w 48"/>
              <a:gd name="T5" fmla="*/ 32791 h 61"/>
              <a:gd name="T6" fmla="*/ 28112 w 48"/>
              <a:gd name="T7" fmla="*/ 0 h 61"/>
              <a:gd name="T8" fmla="*/ 18190 w 48"/>
              <a:gd name="T9" fmla="*/ 1561 h 61"/>
              <a:gd name="T10" fmla="*/ 0 w 48"/>
              <a:gd name="T11" fmla="*/ 46064 h 61"/>
              <a:gd name="T12" fmla="*/ 0 60000 65536"/>
              <a:gd name="T13" fmla="*/ 0 60000 65536"/>
              <a:gd name="T14" fmla="*/ 0 60000 65536"/>
              <a:gd name="T15" fmla="*/ 0 60000 65536"/>
              <a:gd name="T16" fmla="*/ 0 60000 65536"/>
              <a:gd name="T17" fmla="*/ 0 60000 65536"/>
              <a:gd name="T18" fmla="*/ 0 w 48"/>
              <a:gd name="T19" fmla="*/ 0 h 61"/>
              <a:gd name="T20" fmla="*/ 48 w 48"/>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48" h="61">
                <a:moveTo>
                  <a:pt x="0" y="59"/>
                </a:moveTo>
                <a:lnTo>
                  <a:pt x="39" y="61"/>
                </a:lnTo>
                <a:lnTo>
                  <a:pt x="48" y="42"/>
                </a:lnTo>
                <a:lnTo>
                  <a:pt x="34" y="0"/>
                </a:lnTo>
                <a:lnTo>
                  <a:pt x="22" y="2"/>
                </a:lnTo>
                <a:lnTo>
                  <a:pt x="0" y="59"/>
                </a:lnTo>
                <a:close/>
              </a:path>
            </a:pathLst>
          </a:custGeom>
          <a:noFill/>
          <a:ln w="3175" cmpd="sng">
            <a:solidFill>
              <a:schemeClr val="bg2"/>
            </a:solidFill>
            <a:prstDash val="solid"/>
            <a:round/>
            <a:headEnd/>
            <a:tailEnd/>
          </a:ln>
        </p:spPr>
        <p:txBody>
          <a:bodyPr/>
          <a:lstStyle/>
          <a:p>
            <a:endParaRPr lang="en-US"/>
          </a:p>
        </p:txBody>
      </p:sp>
      <p:sp>
        <p:nvSpPr>
          <p:cNvPr id="18509" name="Freeform 77"/>
          <p:cNvSpPr>
            <a:spLocks/>
          </p:cNvSpPr>
          <p:nvPr/>
        </p:nvSpPr>
        <p:spPr bwMode="auto">
          <a:xfrm>
            <a:off x="4548188" y="3046413"/>
            <a:ext cx="279400" cy="492125"/>
          </a:xfrm>
          <a:custGeom>
            <a:avLst/>
            <a:gdLst>
              <a:gd name="T0" fmla="*/ 274638 w 352"/>
              <a:gd name="T1" fmla="*/ 122833 h 621"/>
              <a:gd name="T2" fmla="*/ 247650 w 352"/>
              <a:gd name="T3" fmla="*/ 107776 h 621"/>
              <a:gd name="T4" fmla="*/ 220663 w 352"/>
              <a:gd name="T5" fmla="*/ 92719 h 621"/>
              <a:gd name="T6" fmla="*/ 192881 w 352"/>
              <a:gd name="T7" fmla="*/ 76870 h 621"/>
              <a:gd name="T8" fmla="*/ 165894 w 352"/>
              <a:gd name="T9" fmla="*/ 61813 h 621"/>
              <a:gd name="T10" fmla="*/ 139700 w 352"/>
              <a:gd name="T11" fmla="*/ 45963 h 621"/>
              <a:gd name="T12" fmla="*/ 111919 w 352"/>
              <a:gd name="T13" fmla="*/ 30906 h 621"/>
              <a:gd name="T14" fmla="*/ 84931 w 352"/>
              <a:gd name="T15" fmla="*/ 15849 h 621"/>
              <a:gd name="T16" fmla="*/ 57944 w 352"/>
              <a:gd name="T17" fmla="*/ 0 h 621"/>
              <a:gd name="T18" fmla="*/ 30956 w 352"/>
              <a:gd name="T19" fmla="*/ 15849 h 621"/>
              <a:gd name="T20" fmla="*/ 34925 w 352"/>
              <a:gd name="T21" fmla="*/ 38039 h 621"/>
              <a:gd name="T22" fmla="*/ 38100 w 352"/>
              <a:gd name="T23" fmla="*/ 61813 h 621"/>
              <a:gd name="T24" fmla="*/ 60325 w 352"/>
              <a:gd name="T25" fmla="*/ 97474 h 621"/>
              <a:gd name="T26" fmla="*/ 53975 w 352"/>
              <a:gd name="T27" fmla="*/ 109361 h 621"/>
              <a:gd name="T28" fmla="*/ 53181 w 352"/>
              <a:gd name="T29" fmla="*/ 133135 h 621"/>
              <a:gd name="T30" fmla="*/ 50800 w 352"/>
              <a:gd name="T31" fmla="*/ 156909 h 621"/>
              <a:gd name="T32" fmla="*/ 50006 w 352"/>
              <a:gd name="T33" fmla="*/ 179891 h 621"/>
              <a:gd name="T34" fmla="*/ 49212 w 352"/>
              <a:gd name="T35" fmla="*/ 203665 h 621"/>
              <a:gd name="T36" fmla="*/ 37306 w 352"/>
              <a:gd name="T37" fmla="*/ 221100 h 621"/>
              <a:gd name="T38" fmla="*/ 24606 w 352"/>
              <a:gd name="T39" fmla="*/ 240119 h 621"/>
              <a:gd name="T40" fmla="*/ 12700 w 352"/>
              <a:gd name="T41" fmla="*/ 258346 h 621"/>
              <a:gd name="T42" fmla="*/ 0 w 352"/>
              <a:gd name="T43" fmla="*/ 276573 h 621"/>
              <a:gd name="T44" fmla="*/ 0 w 352"/>
              <a:gd name="T45" fmla="*/ 301139 h 621"/>
              <a:gd name="T46" fmla="*/ 12700 w 352"/>
              <a:gd name="T47" fmla="*/ 320951 h 621"/>
              <a:gd name="T48" fmla="*/ 23019 w 352"/>
              <a:gd name="T49" fmla="*/ 320951 h 621"/>
              <a:gd name="T50" fmla="*/ 37306 w 352"/>
              <a:gd name="T51" fmla="*/ 351065 h 621"/>
              <a:gd name="T52" fmla="*/ 39687 w 352"/>
              <a:gd name="T53" fmla="*/ 385934 h 621"/>
              <a:gd name="T54" fmla="*/ 57944 w 352"/>
              <a:gd name="T55" fmla="*/ 416840 h 621"/>
              <a:gd name="T56" fmla="*/ 26988 w 352"/>
              <a:gd name="T57" fmla="*/ 416840 h 621"/>
              <a:gd name="T58" fmla="*/ 12700 w 352"/>
              <a:gd name="T59" fmla="*/ 423180 h 621"/>
              <a:gd name="T60" fmla="*/ 35719 w 352"/>
              <a:gd name="T61" fmla="*/ 452501 h 621"/>
              <a:gd name="T62" fmla="*/ 53975 w 352"/>
              <a:gd name="T63" fmla="*/ 492125 h 621"/>
              <a:gd name="T64" fmla="*/ 78581 w 352"/>
              <a:gd name="T65" fmla="*/ 483408 h 621"/>
              <a:gd name="T66" fmla="*/ 84137 w 352"/>
              <a:gd name="T67" fmla="*/ 487370 h 621"/>
              <a:gd name="T68" fmla="*/ 99219 w 352"/>
              <a:gd name="T69" fmla="*/ 484200 h 621"/>
              <a:gd name="T70" fmla="*/ 136525 w 352"/>
              <a:gd name="T71" fmla="*/ 477068 h 621"/>
              <a:gd name="T72" fmla="*/ 150019 w 352"/>
              <a:gd name="T73" fmla="*/ 461219 h 621"/>
              <a:gd name="T74" fmla="*/ 145256 w 352"/>
              <a:gd name="T75" fmla="*/ 451709 h 621"/>
              <a:gd name="T76" fmla="*/ 184944 w 352"/>
              <a:gd name="T77" fmla="*/ 443784 h 621"/>
              <a:gd name="T78" fmla="*/ 205581 w 352"/>
              <a:gd name="T79" fmla="*/ 418425 h 621"/>
              <a:gd name="T80" fmla="*/ 226219 w 352"/>
              <a:gd name="T81" fmla="*/ 393066 h 621"/>
              <a:gd name="T82" fmla="*/ 252413 w 352"/>
              <a:gd name="T83" fmla="*/ 387519 h 621"/>
              <a:gd name="T84" fmla="*/ 249238 w 352"/>
              <a:gd name="T85" fmla="*/ 370877 h 621"/>
              <a:gd name="T86" fmla="*/ 244475 w 352"/>
              <a:gd name="T87" fmla="*/ 353442 h 621"/>
              <a:gd name="T88" fmla="*/ 233363 w 352"/>
              <a:gd name="T89" fmla="*/ 331253 h 621"/>
              <a:gd name="T90" fmla="*/ 223044 w 352"/>
              <a:gd name="T91" fmla="*/ 329668 h 621"/>
              <a:gd name="T92" fmla="*/ 232569 w 352"/>
              <a:gd name="T93" fmla="*/ 305894 h 621"/>
              <a:gd name="T94" fmla="*/ 235744 w 352"/>
              <a:gd name="T95" fmla="*/ 291630 h 621"/>
              <a:gd name="T96" fmla="*/ 238125 w 352"/>
              <a:gd name="T97" fmla="*/ 284497 h 621"/>
              <a:gd name="T98" fmla="*/ 238919 w 352"/>
              <a:gd name="T99" fmla="*/ 273403 h 621"/>
              <a:gd name="T100" fmla="*/ 252413 w 352"/>
              <a:gd name="T101" fmla="*/ 248836 h 621"/>
              <a:gd name="T102" fmla="*/ 261938 w 352"/>
              <a:gd name="T103" fmla="*/ 240911 h 621"/>
              <a:gd name="T104" fmla="*/ 279400 w 352"/>
              <a:gd name="T105" fmla="*/ 240119 h 621"/>
              <a:gd name="T106" fmla="*/ 277813 w 352"/>
              <a:gd name="T107" fmla="*/ 210798 h 621"/>
              <a:gd name="T108" fmla="*/ 277019 w 352"/>
              <a:gd name="T109" fmla="*/ 182268 h 621"/>
              <a:gd name="T110" fmla="*/ 276225 w 352"/>
              <a:gd name="T111" fmla="*/ 152947 h 621"/>
              <a:gd name="T112" fmla="*/ 274638 w 352"/>
              <a:gd name="T113" fmla="*/ 122833 h 62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2"/>
              <a:gd name="T172" fmla="*/ 0 h 621"/>
              <a:gd name="T173" fmla="*/ 352 w 352"/>
              <a:gd name="T174" fmla="*/ 621 h 62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2" h="621">
                <a:moveTo>
                  <a:pt x="346" y="155"/>
                </a:moveTo>
                <a:lnTo>
                  <a:pt x="312" y="136"/>
                </a:lnTo>
                <a:lnTo>
                  <a:pt x="278" y="117"/>
                </a:lnTo>
                <a:lnTo>
                  <a:pt x="243" y="97"/>
                </a:lnTo>
                <a:lnTo>
                  <a:pt x="209" y="78"/>
                </a:lnTo>
                <a:lnTo>
                  <a:pt x="176" y="58"/>
                </a:lnTo>
                <a:lnTo>
                  <a:pt x="141" y="39"/>
                </a:lnTo>
                <a:lnTo>
                  <a:pt x="107" y="20"/>
                </a:lnTo>
                <a:lnTo>
                  <a:pt x="73" y="0"/>
                </a:lnTo>
                <a:lnTo>
                  <a:pt x="39" y="20"/>
                </a:lnTo>
                <a:lnTo>
                  <a:pt x="44" y="48"/>
                </a:lnTo>
                <a:lnTo>
                  <a:pt x="48" y="78"/>
                </a:lnTo>
                <a:lnTo>
                  <a:pt x="76" y="123"/>
                </a:lnTo>
                <a:lnTo>
                  <a:pt x="68" y="138"/>
                </a:lnTo>
                <a:lnTo>
                  <a:pt x="67" y="168"/>
                </a:lnTo>
                <a:lnTo>
                  <a:pt x="64" y="198"/>
                </a:lnTo>
                <a:lnTo>
                  <a:pt x="63" y="227"/>
                </a:lnTo>
                <a:lnTo>
                  <a:pt x="62" y="257"/>
                </a:lnTo>
                <a:lnTo>
                  <a:pt x="47" y="279"/>
                </a:lnTo>
                <a:lnTo>
                  <a:pt x="31" y="303"/>
                </a:lnTo>
                <a:lnTo>
                  <a:pt x="16" y="326"/>
                </a:lnTo>
                <a:lnTo>
                  <a:pt x="0" y="349"/>
                </a:lnTo>
                <a:lnTo>
                  <a:pt x="0" y="380"/>
                </a:lnTo>
                <a:lnTo>
                  <a:pt x="16" y="405"/>
                </a:lnTo>
                <a:lnTo>
                  <a:pt x="29" y="405"/>
                </a:lnTo>
                <a:lnTo>
                  <a:pt x="47" y="443"/>
                </a:lnTo>
                <a:lnTo>
                  <a:pt x="50" y="487"/>
                </a:lnTo>
                <a:lnTo>
                  <a:pt x="73" y="526"/>
                </a:lnTo>
                <a:lnTo>
                  <a:pt x="34" y="526"/>
                </a:lnTo>
                <a:lnTo>
                  <a:pt x="16" y="534"/>
                </a:lnTo>
                <a:lnTo>
                  <a:pt x="45" y="571"/>
                </a:lnTo>
                <a:lnTo>
                  <a:pt x="68" y="621"/>
                </a:lnTo>
                <a:lnTo>
                  <a:pt x="99" y="610"/>
                </a:lnTo>
                <a:lnTo>
                  <a:pt x="106" y="615"/>
                </a:lnTo>
                <a:lnTo>
                  <a:pt x="125" y="611"/>
                </a:lnTo>
                <a:lnTo>
                  <a:pt x="172" y="602"/>
                </a:lnTo>
                <a:lnTo>
                  <a:pt x="189" y="582"/>
                </a:lnTo>
                <a:lnTo>
                  <a:pt x="183" y="570"/>
                </a:lnTo>
                <a:lnTo>
                  <a:pt x="233" y="560"/>
                </a:lnTo>
                <a:lnTo>
                  <a:pt x="259" y="528"/>
                </a:lnTo>
                <a:lnTo>
                  <a:pt x="285" y="496"/>
                </a:lnTo>
                <a:lnTo>
                  <a:pt x="318" y="489"/>
                </a:lnTo>
                <a:lnTo>
                  <a:pt x="314" y="468"/>
                </a:lnTo>
                <a:lnTo>
                  <a:pt x="308" y="446"/>
                </a:lnTo>
                <a:lnTo>
                  <a:pt x="294" y="418"/>
                </a:lnTo>
                <a:lnTo>
                  <a:pt x="281" y="416"/>
                </a:lnTo>
                <a:lnTo>
                  <a:pt x="293" y="386"/>
                </a:lnTo>
                <a:lnTo>
                  <a:pt x="297" y="368"/>
                </a:lnTo>
                <a:lnTo>
                  <a:pt x="300" y="359"/>
                </a:lnTo>
                <a:lnTo>
                  <a:pt x="301" y="345"/>
                </a:lnTo>
                <a:lnTo>
                  <a:pt x="318" y="314"/>
                </a:lnTo>
                <a:lnTo>
                  <a:pt x="330" y="304"/>
                </a:lnTo>
                <a:lnTo>
                  <a:pt x="352" y="303"/>
                </a:lnTo>
                <a:lnTo>
                  <a:pt x="350" y="266"/>
                </a:lnTo>
                <a:lnTo>
                  <a:pt x="349" y="230"/>
                </a:lnTo>
                <a:lnTo>
                  <a:pt x="348" y="193"/>
                </a:lnTo>
                <a:lnTo>
                  <a:pt x="346" y="155"/>
                </a:lnTo>
                <a:close/>
              </a:path>
            </a:pathLst>
          </a:custGeom>
          <a:noFill/>
          <a:ln w="3175" cmpd="sng">
            <a:solidFill>
              <a:srgbClr val="000000"/>
            </a:solidFill>
            <a:prstDash val="solid"/>
            <a:round/>
            <a:headEnd/>
            <a:tailEnd/>
          </a:ln>
        </p:spPr>
        <p:txBody>
          <a:bodyPr/>
          <a:lstStyle/>
          <a:p>
            <a:endParaRPr lang="en-US"/>
          </a:p>
        </p:txBody>
      </p:sp>
      <p:sp>
        <p:nvSpPr>
          <p:cNvPr id="18510" name="Freeform 78"/>
          <p:cNvSpPr>
            <a:spLocks/>
          </p:cNvSpPr>
          <p:nvPr/>
        </p:nvSpPr>
        <p:spPr bwMode="auto">
          <a:xfrm>
            <a:off x="4770438" y="3057525"/>
            <a:ext cx="442912" cy="606425"/>
          </a:xfrm>
          <a:custGeom>
            <a:avLst/>
            <a:gdLst>
              <a:gd name="T0" fmla="*/ 51686 w 557"/>
              <a:gd name="T1" fmla="*/ 96837 h 764"/>
              <a:gd name="T2" fmla="*/ 77132 w 557"/>
              <a:gd name="T3" fmla="*/ 65881 h 764"/>
              <a:gd name="T4" fmla="*/ 97011 w 557"/>
              <a:gd name="T5" fmla="*/ 34925 h 764"/>
              <a:gd name="T6" fmla="*/ 138360 w 557"/>
              <a:gd name="T7" fmla="*/ 34925 h 764"/>
              <a:gd name="T8" fmla="*/ 181300 w 557"/>
              <a:gd name="T9" fmla="*/ 34925 h 764"/>
              <a:gd name="T10" fmla="*/ 222649 w 557"/>
              <a:gd name="T11" fmla="*/ 34925 h 764"/>
              <a:gd name="T12" fmla="*/ 247299 w 557"/>
              <a:gd name="T13" fmla="*/ 27781 h 764"/>
              <a:gd name="T14" fmla="*/ 281492 w 557"/>
              <a:gd name="T15" fmla="*/ 38100 h 764"/>
              <a:gd name="T16" fmla="*/ 320455 w 557"/>
              <a:gd name="T17" fmla="*/ 29369 h 764"/>
              <a:gd name="T18" fmla="*/ 341130 w 557"/>
              <a:gd name="T19" fmla="*/ 9525 h 764"/>
              <a:gd name="T20" fmla="*/ 357033 w 557"/>
              <a:gd name="T21" fmla="*/ 0 h 764"/>
              <a:gd name="T22" fmla="*/ 394406 w 557"/>
              <a:gd name="T23" fmla="*/ 39687 h 764"/>
              <a:gd name="T24" fmla="*/ 410310 w 557"/>
              <a:gd name="T25" fmla="*/ 98425 h 764"/>
              <a:gd name="T26" fmla="*/ 442912 w 557"/>
              <a:gd name="T27" fmla="*/ 162719 h 764"/>
              <a:gd name="T28" fmla="*/ 408720 w 557"/>
              <a:gd name="T29" fmla="*/ 188912 h 764"/>
              <a:gd name="T30" fmla="*/ 395997 w 557"/>
              <a:gd name="T31" fmla="*/ 270669 h 764"/>
              <a:gd name="T32" fmla="*/ 364985 w 557"/>
              <a:gd name="T33" fmla="*/ 344487 h 764"/>
              <a:gd name="T34" fmla="*/ 343515 w 557"/>
              <a:gd name="T35" fmla="*/ 381000 h 764"/>
              <a:gd name="T36" fmla="*/ 336359 w 557"/>
              <a:gd name="T37" fmla="*/ 448469 h 764"/>
              <a:gd name="T38" fmla="*/ 306937 w 557"/>
              <a:gd name="T39" fmla="*/ 467519 h 764"/>
              <a:gd name="T40" fmla="*/ 344310 w 557"/>
              <a:gd name="T41" fmla="*/ 498475 h 764"/>
              <a:gd name="T42" fmla="*/ 364985 w 557"/>
              <a:gd name="T43" fmla="*/ 539750 h 764"/>
              <a:gd name="T44" fmla="*/ 388045 w 557"/>
              <a:gd name="T45" fmla="*/ 571500 h 764"/>
              <a:gd name="T46" fmla="*/ 345901 w 557"/>
              <a:gd name="T47" fmla="*/ 571500 h 764"/>
              <a:gd name="T48" fmla="*/ 322045 w 557"/>
              <a:gd name="T49" fmla="*/ 598488 h 764"/>
              <a:gd name="T50" fmla="*/ 279901 w 557"/>
              <a:gd name="T51" fmla="*/ 603250 h 764"/>
              <a:gd name="T52" fmla="*/ 252865 w 557"/>
              <a:gd name="T53" fmla="*/ 600075 h 764"/>
              <a:gd name="T54" fmla="*/ 231396 w 557"/>
              <a:gd name="T55" fmla="*/ 588169 h 764"/>
              <a:gd name="T56" fmla="*/ 201179 w 557"/>
              <a:gd name="T57" fmla="*/ 577850 h 764"/>
              <a:gd name="T58" fmla="*/ 163011 w 557"/>
              <a:gd name="T59" fmla="*/ 565944 h 764"/>
              <a:gd name="T60" fmla="*/ 152673 w 557"/>
              <a:gd name="T61" fmla="*/ 549275 h 764"/>
              <a:gd name="T62" fmla="*/ 126433 w 557"/>
              <a:gd name="T63" fmla="*/ 512763 h 764"/>
              <a:gd name="T64" fmla="*/ 97011 w 557"/>
              <a:gd name="T65" fmla="*/ 477044 h 764"/>
              <a:gd name="T66" fmla="*/ 66795 w 557"/>
              <a:gd name="T67" fmla="*/ 450850 h 764"/>
              <a:gd name="T68" fmla="*/ 53277 w 557"/>
              <a:gd name="T69" fmla="*/ 415925 h 764"/>
              <a:gd name="T70" fmla="*/ 29421 w 557"/>
              <a:gd name="T71" fmla="*/ 377031 h 764"/>
              <a:gd name="T72" fmla="*/ 21470 w 557"/>
              <a:gd name="T73" fmla="*/ 342900 h 764"/>
              <a:gd name="T74" fmla="*/ 0 w 557"/>
              <a:gd name="T75" fmla="*/ 319087 h 764"/>
              <a:gd name="T76" fmla="*/ 12723 w 557"/>
              <a:gd name="T77" fmla="*/ 280988 h 764"/>
              <a:gd name="T78" fmla="*/ 15903 w 557"/>
              <a:gd name="T79" fmla="*/ 262731 h 764"/>
              <a:gd name="T80" fmla="*/ 38964 w 557"/>
              <a:gd name="T81" fmla="*/ 230188 h 764"/>
              <a:gd name="T82" fmla="*/ 54867 w 557"/>
              <a:gd name="T83" fmla="*/ 200025 h 764"/>
              <a:gd name="T84" fmla="*/ 53277 w 557"/>
              <a:gd name="T85" fmla="*/ 142081 h 7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7"/>
              <a:gd name="T130" fmla="*/ 0 h 764"/>
              <a:gd name="T131" fmla="*/ 557 w 557"/>
              <a:gd name="T132" fmla="*/ 764 h 7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7" h="764">
                <a:moveTo>
                  <a:pt x="65" y="141"/>
                </a:moveTo>
                <a:lnTo>
                  <a:pt x="65" y="122"/>
                </a:lnTo>
                <a:lnTo>
                  <a:pt x="99" y="122"/>
                </a:lnTo>
                <a:lnTo>
                  <a:pt x="97" y="83"/>
                </a:lnTo>
                <a:lnTo>
                  <a:pt x="96" y="44"/>
                </a:lnTo>
                <a:lnTo>
                  <a:pt x="122" y="44"/>
                </a:lnTo>
                <a:lnTo>
                  <a:pt x="148" y="44"/>
                </a:lnTo>
                <a:lnTo>
                  <a:pt x="174" y="44"/>
                </a:lnTo>
                <a:lnTo>
                  <a:pt x="200" y="44"/>
                </a:lnTo>
                <a:lnTo>
                  <a:pt x="228" y="44"/>
                </a:lnTo>
                <a:lnTo>
                  <a:pt x="254" y="44"/>
                </a:lnTo>
                <a:lnTo>
                  <a:pt x="280" y="44"/>
                </a:lnTo>
                <a:lnTo>
                  <a:pt x="306" y="44"/>
                </a:lnTo>
                <a:lnTo>
                  <a:pt x="311" y="35"/>
                </a:lnTo>
                <a:lnTo>
                  <a:pt x="312" y="44"/>
                </a:lnTo>
                <a:lnTo>
                  <a:pt x="354" y="48"/>
                </a:lnTo>
                <a:lnTo>
                  <a:pt x="396" y="54"/>
                </a:lnTo>
                <a:lnTo>
                  <a:pt x="403" y="37"/>
                </a:lnTo>
                <a:lnTo>
                  <a:pt x="422" y="33"/>
                </a:lnTo>
                <a:lnTo>
                  <a:pt x="429" y="12"/>
                </a:lnTo>
                <a:lnTo>
                  <a:pt x="437" y="14"/>
                </a:lnTo>
                <a:lnTo>
                  <a:pt x="449" y="0"/>
                </a:lnTo>
                <a:lnTo>
                  <a:pt x="473" y="25"/>
                </a:lnTo>
                <a:lnTo>
                  <a:pt x="496" y="50"/>
                </a:lnTo>
                <a:lnTo>
                  <a:pt x="506" y="78"/>
                </a:lnTo>
                <a:lnTo>
                  <a:pt x="516" y="124"/>
                </a:lnTo>
                <a:lnTo>
                  <a:pt x="525" y="171"/>
                </a:lnTo>
                <a:lnTo>
                  <a:pt x="557" y="205"/>
                </a:lnTo>
                <a:lnTo>
                  <a:pt x="536" y="221"/>
                </a:lnTo>
                <a:lnTo>
                  <a:pt x="514" y="238"/>
                </a:lnTo>
                <a:lnTo>
                  <a:pt x="501" y="287"/>
                </a:lnTo>
                <a:lnTo>
                  <a:pt x="498" y="341"/>
                </a:lnTo>
                <a:lnTo>
                  <a:pt x="493" y="370"/>
                </a:lnTo>
                <a:lnTo>
                  <a:pt x="459" y="434"/>
                </a:lnTo>
                <a:lnTo>
                  <a:pt x="450" y="477"/>
                </a:lnTo>
                <a:lnTo>
                  <a:pt x="432" y="480"/>
                </a:lnTo>
                <a:lnTo>
                  <a:pt x="428" y="523"/>
                </a:lnTo>
                <a:lnTo>
                  <a:pt x="423" y="565"/>
                </a:lnTo>
                <a:lnTo>
                  <a:pt x="400" y="571"/>
                </a:lnTo>
                <a:lnTo>
                  <a:pt x="386" y="589"/>
                </a:lnTo>
                <a:lnTo>
                  <a:pt x="400" y="598"/>
                </a:lnTo>
                <a:lnTo>
                  <a:pt x="433" y="628"/>
                </a:lnTo>
                <a:lnTo>
                  <a:pt x="446" y="654"/>
                </a:lnTo>
                <a:lnTo>
                  <a:pt x="459" y="680"/>
                </a:lnTo>
                <a:lnTo>
                  <a:pt x="479" y="690"/>
                </a:lnTo>
                <a:lnTo>
                  <a:pt x="488" y="720"/>
                </a:lnTo>
                <a:lnTo>
                  <a:pt x="461" y="720"/>
                </a:lnTo>
                <a:lnTo>
                  <a:pt x="435" y="720"/>
                </a:lnTo>
                <a:lnTo>
                  <a:pt x="422" y="736"/>
                </a:lnTo>
                <a:lnTo>
                  <a:pt x="405" y="754"/>
                </a:lnTo>
                <a:lnTo>
                  <a:pt x="368" y="754"/>
                </a:lnTo>
                <a:lnTo>
                  <a:pt x="352" y="760"/>
                </a:lnTo>
                <a:lnTo>
                  <a:pt x="343" y="755"/>
                </a:lnTo>
                <a:lnTo>
                  <a:pt x="318" y="756"/>
                </a:lnTo>
                <a:lnTo>
                  <a:pt x="314" y="764"/>
                </a:lnTo>
                <a:lnTo>
                  <a:pt x="291" y="741"/>
                </a:lnTo>
                <a:lnTo>
                  <a:pt x="267" y="718"/>
                </a:lnTo>
                <a:lnTo>
                  <a:pt x="253" y="728"/>
                </a:lnTo>
                <a:lnTo>
                  <a:pt x="234" y="730"/>
                </a:lnTo>
                <a:lnTo>
                  <a:pt x="205" y="713"/>
                </a:lnTo>
                <a:lnTo>
                  <a:pt x="197" y="704"/>
                </a:lnTo>
                <a:lnTo>
                  <a:pt x="192" y="692"/>
                </a:lnTo>
                <a:lnTo>
                  <a:pt x="172" y="666"/>
                </a:lnTo>
                <a:lnTo>
                  <a:pt x="159" y="646"/>
                </a:lnTo>
                <a:lnTo>
                  <a:pt x="128" y="617"/>
                </a:lnTo>
                <a:lnTo>
                  <a:pt x="122" y="601"/>
                </a:lnTo>
                <a:lnTo>
                  <a:pt x="90" y="578"/>
                </a:lnTo>
                <a:lnTo>
                  <a:pt x="84" y="568"/>
                </a:lnTo>
                <a:lnTo>
                  <a:pt x="61" y="560"/>
                </a:lnTo>
                <a:lnTo>
                  <a:pt x="67" y="524"/>
                </a:lnTo>
                <a:lnTo>
                  <a:pt x="51" y="499"/>
                </a:lnTo>
                <a:lnTo>
                  <a:pt x="37" y="475"/>
                </a:lnTo>
                <a:lnTo>
                  <a:pt x="33" y="454"/>
                </a:lnTo>
                <a:lnTo>
                  <a:pt x="27" y="432"/>
                </a:lnTo>
                <a:lnTo>
                  <a:pt x="13" y="404"/>
                </a:lnTo>
                <a:lnTo>
                  <a:pt x="0" y="402"/>
                </a:lnTo>
                <a:lnTo>
                  <a:pt x="12" y="372"/>
                </a:lnTo>
                <a:lnTo>
                  <a:pt x="16" y="354"/>
                </a:lnTo>
                <a:lnTo>
                  <a:pt x="19" y="345"/>
                </a:lnTo>
                <a:lnTo>
                  <a:pt x="20" y="331"/>
                </a:lnTo>
                <a:lnTo>
                  <a:pt x="37" y="300"/>
                </a:lnTo>
                <a:lnTo>
                  <a:pt x="49" y="290"/>
                </a:lnTo>
                <a:lnTo>
                  <a:pt x="71" y="289"/>
                </a:lnTo>
                <a:lnTo>
                  <a:pt x="69" y="252"/>
                </a:lnTo>
                <a:lnTo>
                  <a:pt x="68" y="216"/>
                </a:lnTo>
                <a:lnTo>
                  <a:pt x="67" y="179"/>
                </a:lnTo>
                <a:lnTo>
                  <a:pt x="65" y="141"/>
                </a:lnTo>
                <a:close/>
              </a:path>
            </a:pathLst>
          </a:custGeom>
          <a:noFill/>
          <a:ln w="3175" cmpd="sng">
            <a:solidFill>
              <a:schemeClr val="bg2"/>
            </a:solidFill>
            <a:prstDash val="solid"/>
            <a:round/>
            <a:headEnd/>
            <a:tailEnd/>
          </a:ln>
        </p:spPr>
        <p:txBody>
          <a:bodyPr/>
          <a:lstStyle/>
          <a:p>
            <a:endParaRPr lang="en-US"/>
          </a:p>
        </p:txBody>
      </p:sp>
      <p:sp>
        <p:nvSpPr>
          <p:cNvPr id="18511" name="Freeform 79"/>
          <p:cNvSpPr>
            <a:spLocks/>
          </p:cNvSpPr>
          <p:nvPr/>
        </p:nvSpPr>
        <p:spPr bwMode="auto">
          <a:xfrm>
            <a:off x="4202113" y="3390900"/>
            <a:ext cx="77787" cy="188913"/>
          </a:xfrm>
          <a:custGeom>
            <a:avLst/>
            <a:gdLst>
              <a:gd name="T0" fmla="*/ 4667 w 100"/>
              <a:gd name="T1" fmla="*/ 41893 h 239"/>
              <a:gd name="T2" fmla="*/ 3111 w 100"/>
              <a:gd name="T3" fmla="*/ 41893 h 239"/>
              <a:gd name="T4" fmla="*/ 0 w 100"/>
              <a:gd name="T5" fmla="*/ 54540 h 239"/>
              <a:gd name="T6" fmla="*/ 14780 w 100"/>
              <a:gd name="T7" fmla="*/ 72720 h 239"/>
              <a:gd name="T8" fmla="*/ 18669 w 100"/>
              <a:gd name="T9" fmla="*/ 96433 h 239"/>
              <a:gd name="T10" fmla="*/ 19447 w 100"/>
              <a:gd name="T11" fmla="*/ 119355 h 239"/>
              <a:gd name="T12" fmla="*/ 20225 w 100"/>
              <a:gd name="T13" fmla="*/ 143068 h 239"/>
              <a:gd name="T14" fmla="*/ 21780 w 100"/>
              <a:gd name="T15" fmla="*/ 165200 h 239"/>
              <a:gd name="T16" fmla="*/ 22558 w 100"/>
              <a:gd name="T17" fmla="*/ 188913 h 239"/>
              <a:gd name="T18" fmla="*/ 46672 w 100"/>
              <a:gd name="T19" fmla="*/ 184961 h 239"/>
              <a:gd name="T20" fmla="*/ 50562 w 100"/>
              <a:gd name="T21" fmla="*/ 181799 h 239"/>
              <a:gd name="T22" fmla="*/ 53673 w 100"/>
              <a:gd name="T23" fmla="*/ 143068 h 239"/>
              <a:gd name="T24" fmla="*/ 56785 w 100"/>
              <a:gd name="T25" fmla="*/ 100385 h 239"/>
              <a:gd name="T26" fmla="*/ 75453 w 100"/>
              <a:gd name="T27" fmla="*/ 65606 h 239"/>
              <a:gd name="T28" fmla="*/ 77787 w 100"/>
              <a:gd name="T29" fmla="*/ 37941 h 239"/>
              <a:gd name="T30" fmla="*/ 73898 w 100"/>
              <a:gd name="T31" fmla="*/ 22132 h 239"/>
              <a:gd name="T32" fmla="*/ 74676 w 100"/>
              <a:gd name="T33" fmla="*/ 20551 h 239"/>
              <a:gd name="T34" fmla="*/ 50562 w 100"/>
              <a:gd name="T35" fmla="*/ 0 h 239"/>
              <a:gd name="T36" fmla="*/ 43561 w 100"/>
              <a:gd name="T37" fmla="*/ 9485 h 239"/>
              <a:gd name="T38" fmla="*/ 42783 w 100"/>
              <a:gd name="T39" fmla="*/ 14228 h 239"/>
              <a:gd name="T40" fmla="*/ 42783 w 100"/>
              <a:gd name="T41" fmla="*/ 15018 h 239"/>
              <a:gd name="T42" fmla="*/ 42005 w 100"/>
              <a:gd name="T43" fmla="*/ 18180 h 239"/>
              <a:gd name="T44" fmla="*/ 21780 w 100"/>
              <a:gd name="T45" fmla="*/ 30036 h 239"/>
              <a:gd name="T46" fmla="*/ 4667 w 100"/>
              <a:gd name="T47" fmla="*/ 41893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0"/>
              <a:gd name="T73" fmla="*/ 0 h 239"/>
              <a:gd name="T74" fmla="*/ 100 w 100"/>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0" h="239">
                <a:moveTo>
                  <a:pt x="6" y="53"/>
                </a:moveTo>
                <a:lnTo>
                  <a:pt x="4" y="53"/>
                </a:lnTo>
                <a:lnTo>
                  <a:pt x="0" y="69"/>
                </a:lnTo>
                <a:lnTo>
                  <a:pt x="19" y="92"/>
                </a:lnTo>
                <a:lnTo>
                  <a:pt x="24" y="122"/>
                </a:lnTo>
                <a:lnTo>
                  <a:pt x="25" y="151"/>
                </a:lnTo>
                <a:lnTo>
                  <a:pt x="26" y="181"/>
                </a:lnTo>
                <a:lnTo>
                  <a:pt x="28" y="209"/>
                </a:lnTo>
                <a:lnTo>
                  <a:pt x="29" y="239"/>
                </a:lnTo>
                <a:lnTo>
                  <a:pt x="60" y="234"/>
                </a:lnTo>
                <a:lnTo>
                  <a:pt x="65" y="230"/>
                </a:lnTo>
                <a:lnTo>
                  <a:pt x="69" y="181"/>
                </a:lnTo>
                <a:lnTo>
                  <a:pt x="73" y="127"/>
                </a:lnTo>
                <a:lnTo>
                  <a:pt x="97" y="83"/>
                </a:lnTo>
                <a:lnTo>
                  <a:pt x="100" y="48"/>
                </a:lnTo>
                <a:lnTo>
                  <a:pt x="95" y="28"/>
                </a:lnTo>
                <a:lnTo>
                  <a:pt x="96" y="26"/>
                </a:lnTo>
                <a:lnTo>
                  <a:pt x="65" y="0"/>
                </a:lnTo>
                <a:lnTo>
                  <a:pt x="56" y="12"/>
                </a:lnTo>
                <a:lnTo>
                  <a:pt x="55" y="18"/>
                </a:lnTo>
                <a:lnTo>
                  <a:pt x="55" y="19"/>
                </a:lnTo>
                <a:lnTo>
                  <a:pt x="54" y="23"/>
                </a:lnTo>
                <a:lnTo>
                  <a:pt x="28" y="38"/>
                </a:lnTo>
                <a:lnTo>
                  <a:pt x="6" y="53"/>
                </a:lnTo>
                <a:close/>
              </a:path>
            </a:pathLst>
          </a:custGeom>
          <a:noFill/>
          <a:ln w="3175" cmpd="sng">
            <a:solidFill>
              <a:schemeClr val="bg2"/>
            </a:solidFill>
            <a:prstDash val="solid"/>
            <a:round/>
            <a:headEnd/>
            <a:tailEnd/>
          </a:ln>
        </p:spPr>
        <p:txBody>
          <a:bodyPr/>
          <a:lstStyle/>
          <a:p>
            <a:endParaRPr lang="en-US"/>
          </a:p>
        </p:txBody>
      </p:sp>
      <p:sp>
        <p:nvSpPr>
          <p:cNvPr id="18512" name="Freeform 80"/>
          <p:cNvSpPr>
            <a:spLocks/>
          </p:cNvSpPr>
          <p:nvPr/>
        </p:nvSpPr>
        <p:spPr bwMode="auto">
          <a:xfrm>
            <a:off x="4411663" y="3367088"/>
            <a:ext cx="209550" cy="349250"/>
          </a:xfrm>
          <a:custGeom>
            <a:avLst/>
            <a:gdLst>
              <a:gd name="T0" fmla="*/ 193675 w 264"/>
              <a:gd name="T1" fmla="*/ 96044 h 440"/>
              <a:gd name="T2" fmla="*/ 162719 w 264"/>
              <a:gd name="T3" fmla="*/ 96044 h 440"/>
              <a:gd name="T4" fmla="*/ 148431 w 264"/>
              <a:gd name="T5" fmla="*/ 102394 h 440"/>
              <a:gd name="T6" fmla="*/ 171450 w 264"/>
              <a:gd name="T7" fmla="*/ 131763 h 440"/>
              <a:gd name="T8" fmla="*/ 189706 w 264"/>
              <a:gd name="T9" fmla="*/ 171450 h 440"/>
              <a:gd name="T10" fmla="*/ 175419 w 264"/>
              <a:gd name="T11" fmla="*/ 195262 h 440"/>
              <a:gd name="T12" fmla="*/ 162719 w 264"/>
              <a:gd name="T13" fmla="*/ 220663 h 440"/>
              <a:gd name="T14" fmla="*/ 170656 w 264"/>
              <a:gd name="T15" fmla="*/ 263525 h 440"/>
              <a:gd name="T16" fmla="*/ 185737 w 264"/>
              <a:gd name="T17" fmla="*/ 285750 h 440"/>
              <a:gd name="T18" fmla="*/ 200819 w 264"/>
              <a:gd name="T19" fmla="*/ 307181 h 440"/>
              <a:gd name="T20" fmla="*/ 209550 w 264"/>
              <a:gd name="T21" fmla="*/ 334963 h 440"/>
              <a:gd name="T22" fmla="*/ 203994 w 264"/>
              <a:gd name="T23" fmla="*/ 349250 h 440"/>
              <a:gd name="T24" fmla="*/ 180181 w 264"/>
              <a:gd name="T25" fmla="*/ 343694 h 440"/>
              <a:gd name="T26" fmla="*/ 156369 w 264"/>
              <a:gd name="T27" fmla="*/ 336550 h 440"/>
              <a:gd name="T28" fmla="*/ 130175 w 264"/>
              <a:gd name="T29" fmla="*/ 336550 h 440"/>
              <a:gd name="T30" fmla="*/ 103981 w 264"/>
              <a:gd name="T31" fmla="*/ 336550 h 440"/>
              <a:gd name="T32" fmla="*/ 76994 w 264"/>
              <a:gd name="T33" fmla="*/ 336550 h 440"/>
              <a:gd name="T34" fmla="*/ 56356 w 264"/>
              <a:gd name="T35" fmla="*/ 334169 h 440"/>
              <a:gd name="T36" fmla="*/ 35719 w 264"/>
              <a:gd name="T37" fmla="*/ 330994 h 440"/>
              <a:gd name="T38" fmla="*/ 35719 w 264"/>
              <a:gd name="T39" fmla="*/ 298450 h 440"/>
              <a:gd name="T40" fmla="*/ 32544 w 264"/>
              <a:gd name="T41" fmla="*/ 288925 h 440"/>
              <a:gd name="T42" fmla="*/ 31750 w 264"/>
              <a:gd name="T43" fmla="*/ 279400 h 440"/>
              <a:gd name="T44" fmla="*/ 17462 w 264"/>
              <a:gd name="T45" fmla="*/ 280988 h 440"/>
              <a:gd name="T46" fmla="*/ 11906 w 264"/>
              <a:gd name="T47" fmla="*/ 277813 h 440"/>
              <a:gd name="T48" fmla="*/ 3969 w 264"/>
              <a:gd name="T49" fmla="*/ 259556 h 440"/>
              <a:gd name="T50" fmla="*/ 0 w 264"/>
              <a:gd name="T51" fmla="*/ 260350 h 440"/>
              <a:gd name="T52" fmla="*/ 2381 w 264"/>
              <a:gd name="T53" fmla="*/ 254794 h 440"/>
              <a:gd name="T54" fmla="*/ 10319 w 264"/>
              <a:gd name="T55" fmla="*/ 229394 h 440"/>
              <a:gd name="T56" fmla="*/ 22225 w 264"/>
              <a:gd name="T57" fmla="*/ 211931 h 440"/>
              <a:gd name="T58" fmla="*/ 34131 w 264"/>
              <a:gd name="T59" fmla="*/ 193675 h 440"/>
              <a:gd name="T60" fmla="*/ 54769 w 264"/>
              <a:gd name="T61" fmla="*/ 187325 h 440"/>
              <a:gd name="T62" fmla="*/ 72231 w 264"/>
              <a:gd name="T63" fmla="*/ 204788 h 440"/>
              <a:gd name="T64" fmla="*/ 88900 w 264"/>
              <a:gd name="T65" fmla="*/ 180975 h 440"/>
              <a:gd name="T66" fmla="*/ 99219 w 264"/>
              <a:gd name="T67" fmla="*/ 153194 h 440"/>
              <a:gd name="T68" fmla="*/ 109537 w 264"/>
              <a:gd name="T69" fmla="*/ 138113 h 440"/>
              <a:gd name="T70" fmla="*/ 119856 w 264"/>
              <a:gd name="T71" fmla="*/ 112713 h 440"/>
              <a:gd name="T72" fmla="*/ 129381 w 264"/>
              <a:gd name="T73" fmla="*/ 91281 h 440"/>
              <a:gd name="T74" fmla="*/ 139700 w 264"/>
              <a:gd name="T75" fmla="*/ 68263 h 440"/>
              <a:gd name="T76" fmla="*/ 158750 w 264"/>
              <a:gd name="T77" fmla="*/ 51594 h 440"/>
              <a:gd name="T78" fmla="*/ 164306 w 264"/>
              <a:gd name="T79" fmla="*/ 34131 h 440"/>
              <a:gd name="T80" fmla="*/ 153194 w 264"/>
              <a:gd name="T81" fmla="*/ 22225 h 440"/>
              <a:gd name="T82" fmla="*/ 148431 w 264"/>
              <a:gd name="T83" fmla="*/ 0 h 440"/>
              <a:gd name="T84" fmla="*/ 158750 w 264"/>
              <a:gd name="T85" fmla="*/ 0 h 440"/>
              <a:gd name="T86" fmla="*/ 173037 w 264"/>
              <a:gd name="T87" fmla="*/ 30163 h 440"/>
              <a:gd name="T88" fmla="*/ 175419 w 264"/>
              <a:gd name="T89" fmla="*/ 65088 h 440"/>
              <a:gd name="T90" fmla="*/ 193675 w 264"/>
              <a:gd name="T91" fmla="*/ 96044 h 4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4"/>
              <a:gd name="T139" fmla="*/ 0 h 440"/>
              <a:gd name="T140" fmla="*/ 264 w 264"/>
              <a:gd name="T141" fmla="*/ 440 h 4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4" h="440">
                <a:moveTo>
                  <a:pt x="244" y="121"/>
                </a:moveTo>
                <a:lnTo>
                  <a:pt x="205" y="121"/>
                </a:lnTo>
                <a:lnTo>
                  <a:pt x="187" y="129"/>
                </a:lnTo>
                <a:lnTo>
                  <a:pt x="216" y="166"/>
                </a:lnTo>
                <a:lnTo>
                  <a:pt x="239" y="216"/>
                </a:lnTo>
                <a:lnTo>
                  <a:pt x="221" y="246"/>
                </a:lnTo>
                <a:lnTo>
                  <a:pt x="205" y="278"/>
                </a:lnTo>
                <a:lnTo>
                  <a:pt x="215" y="332"/>
                </a:lnTo>
                <a:lnTo>
                  <a:pt x="234" y="360"/>
                </a:lnTo>
                <a:lnTo>
                  <a:pt x="253" y="387"/>
                </a:lnTo>
                <a:lnTo>
                  <a:pt x="264" y="422"/>
                </a:lnTo>
                <a:lnTo>
                  <a:pt x="257" y="440"/>
                </a:lnTo>
                <a:lnTo>
                  <a:pt x="227" y="433"/>
                </a:lnTo>
                <a:lnTo>
                  <a:pt x="197" y="424"/>
                </a:lnTo>
                <a:lnTo>
                  <a:pt x="164" y="424"/>
                </a:lnTo>
                <a:lnTo>
                  <a:pt x="131" y="424"/>
                </a:lnTo>
                <a:lnTo>
                  <a:pt x="97" y="424"/>
                </a:lnTo>
                <a:lnTo>
                  <a:pt x="71" y="421"/>
                </a:lnTo>
                <a:lnTo>
                  <a:pt x="45" y="417"/>
                </a:lnTo>
                <a:lnTo>
                  <a:pt x="45" y="376"/>
                </a:lnTo>
                <a:lnTo>
                  <a:pt x="41" y="364"/>
                </a:lnTo>
                <a:lnTo>
                  <a:pt x="40" y="352"/>
                </a:lnTo>
                <a:lnTo>
                  <a:pt x="22" y="354"/>
                </a:lnTo>
                <a:lnTo>
                  <a:pt x="15" y="350"/>
                </a:lnTo>
                <a:lnTo>
                  <a:pt x="5" y="327"/>
                </a:lnTo>
                <a:lnTo>
                  <a:pt x="0" y="328"/>
                </a:lnTo>
                <a:lnTo>
                  <a:pt x="3" y="321"/>
                </a:lnTo>
                <a:lnTo>
                  <a:pt x="13" y="289"/>
                </a:lnTo>
                <a:lnTo>
                  <a:pt x="28" y="267"/>
                </a:lnTo>
                <a:lnTo>
                  <a:pt x="43" y="244"/>
                </a:lnTo>
                <a:lnTo>
                  <a:pt x="69" y="236"/>
                </a:lnTo>
                <a:lnTo>
                  <a:pt x="91" y="258"/>
                </a:lnTo>
                <a:lnTo>
                  <a:pt x="112" y="228"/>
                </a:lnTo>
                <a:lnTo>
                  <a:pt x="125" y="193"/>
                </a:lnTo>
                <a:lnTo>
                  <a:pt x="138" y="174"/>
                </a:lnTo>
                <a:lnTo>
                  <a:pt x="151" y="142"/>
                </a:lnTo>
                <a:lnTo>
                  <a:pt x="163" y="115"/>
                </a:lnTo>
                <a:lnTo>
                  <a:pt x="176" y="86"/>
                </a:lnTo>
                <a:lnTo>
                  <a:pt x="200" y="65"/>
                </a:lnTo>
                <a:lnTo>
                  <a:pt x="207" y="43"/>
                </a:lnTo>
                <a:lnTo>
                  <a:pt x="193" y="28"/>
                </a:lnTo>
                <a:lnTo>
                  <a:pt x="187" y="0"/>
                </a:lnTo>
                <a:lnTo>
                  <a:pt x="200" y="0"/>
                </a:lnTo>
                <a:lnTo>
                  <a:pt x="218" y="38"/>
                </a:lnTo>
                <a:lnTo>
                  <a:pt x="221" y="82"/>
                </a:lnTo>
                <a:lnTo>
                  <a:pt x="244" y="121"/>
                </a:lnTo>
                <a:close/>
              </a:path>
            </a:pathLst>
          </a:custGeom>
          <a:noFill/>
          <a:ln w="3175" cmpd="sng">
            <a:solidFill>
              <a:schemeClr val="bg2"/>
            </a:solidFill>
            <a:prstDash val="solid"/>
            <a:round/>
            <a:headEnd/>
            <a:tailEnd/>
          </a:ln>
        </p:spPr>
        <p:txBody>
          <a:bodyPr/>
          <a:lstStyle/>
          <a:p>
            <a:endParaRPr lang="en-US"/>
          </a:p>
        </p:txBody>
      </p:sp>
      <p:sp>
        <p:nvSpPr>
          <p:cNvPr id="18513" name="Freeform 81"/>
          <p:cNvSpPr>
            <a:spLocks/>
          </p:cNvSpPr>
          <p:nvPr/>
        </p:nvSpPr>
        <p:spPr bwMode="auto">
          <a:xfrm>
            <a:off x="4573588" y="3435350"/>
            <a:ext cx="352425" cy="266700"/>
          </a:xfrm>
          <a:custGeom>
            <a:avLst/>
            <a:gdLst>
              <a:gd name="T0" fmla="*/ 123031 w 444"/>
              <a:gd name="T1" fmla="*/ 73382 h 338"/>
              <a:gd name="T2" fmla="*/ 118269 w 444"/>
              <a:gd name="T3" fmla="*/ 63913 h 338"/>
              <a:gd name="T4" fmla="*/ 157956 w 444"/>
              <a:gd name="T5" fmla="*/ 56023 h 338"/>
              <a:gd name="T6" fmla="*/ 178594 w 444"/>
              <a:gd name="T7" fmla="*/ 30773 h 338"/>
              <a:gd name="T8" fmla="*/ 199231 w 444"/>
              <a:gd name="T9" fmla="*/ 5523 h 338"/>
              <a:gd name="T10" fmla="*/ 225425 w 444"/>
              <a:gd name="T11" fmla="*/ 0 h 338"/>
              <a:gd name="T12" fmla="*/ 236538 w 444"/>
              <a:gd name="T13" fmla="*/ 18937 h 338"/>
              <a:gd name="T14" fmla="*/ 249238 w 444"/>
              <a:gd name="T15" fmla="*/ 38664 h 338"/>
              <a:gd name="T16" fmla="*/ 244475 w 444"/>
              <a:gd name="T17" fmla="*/ 67070 h 338"/>
              <a:gd name="T18" fmla="*/ 262731 w 444"/>
              <a:gd name="T19" fmla="*/ 73382 h 338"/>
              <a:gd name="T20" fmla="*/ 267494 w 444"/>
              <a:gd name="T21" fmla="*/ 81272 h 338"/>
              <a:gd name="T22" fmla="*/ 292894 w 444"/>
              <a:gd name="T23" fmla="*/ 99421 h 338"/>
              <a:gd name="T24" fmla="*/ 297656 w 444"/>
              <a:gd name="T25" fmla="*/ 112046 h 338"/>
              <a:gd name="T26" fmla="*/ 322263 w 444"/>
              <a:gd name="T27" fmla="*/ 134928 h 338"/>
              <a:gd name="T28" fmla="*/ 332581 w 444"/>
              <a:gd name="T29" fmla="*/ 150709 h 338"/>
              <a:gd name="T30" fmla="*/ 348456 w 444"/>
              <a:gd name="T31" fmla="*/ 171225 h 338"/>
              <a:gd name="T32" fmla="*/ 352425 w 444"/>
              <a:gd name="T33" fmla="*/ 180693 h 338"/>
              <a:gd name="T34" fmla="*/ 338138 w 444"/>
              <a:gd name="T35" fmla="*/ 177537 h 338"/>
              <a:gd name="T36" fmla="*/ 316706 w 444"/>
              <a:gd name="T37" fmla="*/ 175170 h 338"/>
              <a:gd name="T38" fmla="*/ 295275 w 444"/>
              <a:gd name="T39" fmla="*/ 172803 h 338"/>
              <a:gd name="T40" fmla="*/ 285750 w 444"/>
              <a:gd name="T41" fmla="*/ 182271 h 338"/>
              <a:gd name="T42" fmla="*/ 265906 w 444"/>
              <a:gd name="T43" fmla="*/ 182271 h 338"/>
              <a:gd name="T44" fmla="*/ 237331 w 444"/>
              <a:gd name="T45" fmla="*/ 191740 h 338"/>
              <a:gd name="T46" fmla="*/ 225425 w 444"/>
              <a:gd name="T47" fmla="*/ 190162 h 338"/>
              <a:gd name="T48" fmla="*/ 213519 w 444"/>
              <a:gd name="T49" fmla="*/ 207521 h 338"/>
              <a:gd name="T50" fmla="*/ 188119 w 444"/>
              <a:gd name="T51" fmla="*/ 200420 h 338"/>
              <a:gd name="T52" fmla="*/ 162719 w 444"/>
              <a:gd name="T53" fmla="*/ 193318 h 338"/>
              <a:gd name="T54" fmla="*/ 134144 w 444"/>
              <a:gd name="T55" fmla="*/ 177537 h 338"/>
              <a:gd name="T56" fmla="*/ 111919 w 444"/>
              <a:gd name="T57" fmla="*/ 205154 h 338"/>
              <a:gd name="T58" fmla="*/ 112713 w 444"/>
              <a:gd name="T59" fmla="*/ 228036 h 338"/>
              <a:gd name="T60" fmla="*/ 92075 w 444"/>
              <a:gd name="T61" fmla="*/ 226458 h 338"/>
              <a:gd name="T62" fmla="*/ 69850 w 444"/>
              <a:gd name="T63" fmla="*/ 224880 h 338"/>
              <a:gd name="T64" fmla="*/ 54769 w 444"/>
              <a:gd name="T65" fmla="*/ 233560 h 338"/>
              <a:gd name="T66" fmla="*/ 46831 w 444"/>
              <a:gd name="T67" fmla="*/ 266700 h 338"/>
              <a:gd name="T68" fmla="*/ 38100 w 444"/>
              <a:gd name="T69" fmla="*/ 239083 h 338"/>
              <a:gd name="T70" fmla="*/ 23019 w 444"/>
              <a:gd name="T71" fmla="*/ 217779 h 338"/>
              <a:gd name="T72" fmla="*/ 7938 w 444"/>
              <a:gd name="T73" fmla="*/ 195685 h 338"/>
              <a:gd name="T74" fmla="*/ 0 w 444"/>
              <a:gd name="T75" fmla="*/ 153076 h 338"/>
              <a:gd name="T76" fmla="*/ 12700 w 444"/>
              <a:gd name="T77" fmla="*/ 127827 h 338"/>
              <a:gd name="T78" fmla="*/ 26988 w 444"/>
              <a:gd name="T79" fmla="*/ 104155 h 338"/>
              <a:gd name="T80" fmla="*/ 51594 w 444"/>
              <a:gd name="T81" fmla="*/ 95475 h 338"/>
              <a:gd name="T82" fmla="*/ 57150 w 444"/>
              <a:gd name="T83" fmla="*/ 99421 h 338"/>
              <a:gd name="T84" fmla="*/ 72231 w 444"/>
              <a:gd name="T85" fmla="*/ 96264 h 338"/>
              <a:gd name="T86" fmla="*/ 109538 w 444"/>
              <a:gd name="T87" fmla="*/ 89163 h 338"/>
              <a:gd name="T88" fmla="*/ 123031 w 444"/>
              <a:gd name="T89" fmla="*/ 73382 h 33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4"/>
              <a:gd name="T136" fmla="*/ 0 h 338"/>
              <a:gd name="T137" fmla="*/ 444 w 444"/>
              <a:gd name="T138" fmla="*/ 338 h 33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4" h="338">
                <a:moveTo>
                  <a:pt x="155" y="93"/>
                </a:moveTo>
                <a:lnTo>
                  <a:pt x="149" y="81"/>
                </a:lnTo>
                <a:lnTo>
                  <a:pt x="199" y="71"/>
                </a:lnTo>
                <a:lnTo>
                  <a:pt x="225" y="39"/>
                </a:lnTo>
                <a:lnTo>
                  <a:pt x="251" y="7"/>
                </a:lnTo>
                <a:lnTo>
                  <a:pt x="284" y="0"/>
                </a:lnTo>
                <a:lnTo>
                  <a:pt x="298" y="24"/>
                </a:lnTo>
                <a:lnTo>
                  <a:pt x="314" y="49"/>
                </a:lnTo>
                <a:lnTo>
                  <a:pt x="308" y="85"/>
                </a:lnTo>
                <a:lnTo>
                  <a:pt x="331" y="93"/>
                </a:lnTo>
                <a:lnTo>
                  <a:pt x="337" y="103"/>
                </a:lnTo>
                <a:lnTo>
                  <a:pt x="369" y="126"/>
                </a:lnTo>
                <a:lnTo>
                  <a:pt x="375" y="142"/>
                </a:lnTo>
                <a:lnTo>
                  <a:pt x="406" y="171"/>
                </a:lnTo>
                <a:lnTo>
                  <a:pt x="419" y="191"/>
                </a:lnTo>
                <a:lnTo>
                  <a:pt x="439" y="217"/>
                </a:lnTo>
                <a:lnTo>
                  <a:pt x="444" y="229"/>
                </a:lnTo>
                <a:lnTo>
                  <a:pt x="426" y="225"/>
                </a:lnTo>
                <a:lnTo>
                  <a:pt x="399" y="222"/>
                </a:lnTo>
                <a:lnTo>
                  <a:pt x="372" y="219"/>
                </a:lnTo>
                <a:lnTo>
                  <a:pt x="360" y="231"/>
                </a:lnTo>
                <a:lnTo>
                  <a:pt x="335" y="231"/>
                </a:lnTo>
                <a:lnTo>
                  <a:pt x="299" y="243"/>
                </a:lnTo>
                <a:lnTo>
                  <a:pt x="284" y="241"/>
                </a:lnTo>
                <a:lnTo>
                  <a:pt x="269" y="263"/>
                </a:lnTo>
                <a:lnTo>
                  <a:pt x="237" y="254"/>
                </a:lnTo>
                <a:lnTo>
                  <a:pt x="205" y="245"/>
                </a:lnTo>
                <a:lnTo>
                  <a:pt x="169" y="225"/>
                </a:lnTo>
                <a:lnTo>
                  <a:pt x="141" y="260"/>
                </a:lnTo>
                <a:lnTo>
                  <a:pt x="142" y="289"/>
                </a:lnTo>
                <a:lnTo>
                  <a:pt x="116" y="287"/>
                </a:lnTo>
                <a:lnTo>
                  <a:pt x="88" y="285"/>
                </a:lnTo>
                <a:lnTo>
                  <a:pt x="69" y="296"/>
                </a:lnTo>
                <a:lnTo>
                  <a:pt x="59" y="338"/>
                </a:lnTo>
                <a:lnTo>
                  <a:pt x="48" y="303"/>
                </a:lnTo>
                <a:lnTo>
                  <a:pt x="29" y="276"/>
                </a:lnTo>
                <a:lnTo>
                  <a:pt x="10" y="248"/>
                </a:lnTo>
                <a:lnTo>
                  <a:pt x="0" y="194"/>
                </a:lnTo>
                <a:lnTo>
                  <a:pt x="16" y="162"/>
                </a:lnTo>
                <a:lnTo>
                  <a:pt x="34" y="132"/>
                </a:lnTo>
                <a:lnTo>
                  <a:pt x="65" y="121"/>
                </a:lnTo>
                <a:lnTo>
                  <a:pt x="72" y="126"/>
                </a:lnTo>
                <a:lnTo>
                  <a:pt x="91" y="122"/>
                </a:lnTo>
                <a:lnTo>
                  <a:pt x="138" y="113"/>
                </a:lnTo>
                <a:lnTo>
                  <a:pt x="155" y="93"/>
                </a:lnTo>
                <a:close/>
              </a:path>
            </a:pathLst>
          </a:custGeom>
          <a:noFill/>
          <a:ln w="3175" cmpd="sng">
            <a:solidFill>
              <a:schemeClr val="bg2"/>
            </a:solidFill>
            <a:prstDash val="solid"/>
            <a:round/>
            <a:headEnd/>
            <a:tailEnd/>
          </a:ln>
        </p:spPr>
        <p:txBody>
          <a:bodyPr/>
          <a:lstStyle/>
          <a:p>
            <a:endParaRPr lang="en-US"/>
          </a:p>
        </p:txBody>
      </p:sp>
      <p:sp>
        <p:nvSpPr>
          <p:cNvPr id="18514" name="Freeform 82"/>
          <p:cNvSpPr>
            <a:spLocks/>
          </p:cNvSpPr>
          <p:nvPr/>
        </p:nvSpPr>
        <p:spPr bwMode="auto">
          <a:xfrm>
            <a:off x="4092575" y="3427413"/>
            <a:ext cx="120650" cy="196850"/>
          </a:xfrm>
          <a:custGeom>
            <a:avLst/>
            <a:gdLst>
              <a:gd name="T0" fmla="*/ 106268 w 151"/>
              <a:gd name="T1" fmla="*/ 166442 h 246"/>
              <a:gd name="T2" fmla="*/ 87092 w 151"/>
              <a:gd name="T3" fmla="*/ 174444 h 246"/>
              <a:gd name="T4" fmla="*/ 67117 w 151"/>
              <a:gd name="T5" fmla="*/ 181646 h 246"/>
              <a:gd name="T6" fmla="*/ 47940 w 151"/>
              <a:gd name="T7" fmla="*/ 190448 h 246"/>
              <a:gd name="T8" fmla="*/ 40749 w 151"/>
              <a:gd name="T9" fmla="*/ 195250 h 246"/>
              <a:gd name="T10" fmla="*/ 27965 w 151"/>
              <a:gd name="T11" fmla="*/ 196850 h 246"/>
              <a:gd name="T12" fmla="*/ 2397 w 151"/>
              <a:gd name="T13" fmla="*/ 187248 h 246"/>
              <a:gd name="T14" fmla="*/ 11186 w 151"/>
              <a:gd name="T15" fmla="*/ 181646 h 246"/>
              <a:gd name="T16" fmla="*/ 5593 w 151"/>
              <a:gd name="T17" fmla="*/ 158440 h 246"/>
              <a:gd name="T18" fmla="*/ 0 w 151"/>
              <a:gd name="T19" fmla="*/ 133634 h 246"/>
              <a:gd name="T20" fmla="*/ 10387 w 151"/>
              <a:gd name="T21" fmla="*/ 112829 h 246"/>
              <a:gd name="T22" fmla="*/ 19975 w 151"/>
              <a:gd name="T23" fmla="*/ 91223 h 246"/>
              <a:gd name="T24" fmla="*/ 14382 w 151"/>
              <a:gd name="T25" fmla="*/ 51213 h 246"/>
              <a:gd name="T26" fmla="*/ 11985 w 151"/>
              <a:gd name="T27" fmla="*/ 27207 h 246"/>
              <a:gd name="T28" fmla="*/ 10387 w 151"/>
              <a:gd name="T29" fmla="*/ 4001 h 246"/>
              <a:gd name="T30" fmla="*/ 43146 w 151"/>
              <a:gd name="T31" fmla="*/ 2401 h 246"/>
              <a:gd name="T32" fmla="*/ 75906 w 151"/>
              <a:gd name="T33" fmla="*/ 1600 h 246"/>
              <a:gd name="T34" fmla="*/ 83097 w 151"/>
              <a:gd name="T35" fmla="*/ 0 h 246"/>
              <a:gd name="T36" fmla="*/ 87092 w 151"/>
              <a:gd name="T37" fmla="*/ 9602 h 246"/>
              <a:gd name="T38" fmla="*/ 98278 w 151"/>
              <a:gd name="T39" fmla="*/ 36809 h 246"/>
              <a:gd name="T40" fmla="*/ 97479 w 151"/>
              <a:gd name="T41" fmla="*/ 51213 h 246"/>
              <a:gd name="T42" fmla="*/ 99876 w 151"/>
              <a:gd name="T43" fmla="*/ 72018 h 246"/>
              <a:gd name="T44" fmla="*/ 103871 w 151"/>
              <a:gd name="T45" fmla="*/ 92824 h 246"/>
              <a:gd name="T46" fmla="*/ 104670 w 151"/>
              <a:gd name="T47" fmla="*/ 116830 h 246"/>
              <a:gd name="T48" fmla="*/ 107067 w 151"/>
              <a:gd name="T49" fmla="*/ 140836 h 246"/>
              <a:gd name="T50" fmla="*/ 120650 w 151"/>
              <a:gd name="T51" fmla="*/ 156040 h 246"/>
              <a:gd name="T52" fmla="*/ 107067 w 151"/>
              <a:gd name="T53" fmla="*/ 166442 h 246"/>
              <a:gd name="T54" fmla="*/ 96680 w 151"/>
              <a:gd name="T55" fmla="*/ 158440 h 246"/>
              <a:gd name="T56" fmla="*/ 106268 w 151"/>
              <a:gd name="T57" fmla="*/ 166442 h 2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1"/>
              <a:gd name="T88" fmla="*/ 0 h 246"/>
              <a:gd name="T89" fmla="*/ 151 w 151"/>
              <a:gd name="T90" fmla="*/ 246 h 2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1" h="246">
                <a:moveTo>
                  <a:pt x="133" y="208"/>
                </a:moveTo>
                <a:lnTo>
                  <a:pt x="109" y="218"/>
                </a:lnTo>
                <a:lnTo>
                  <a:pt x="84" y="227"/>
                </a:lnTo>
                <a:lnTo>
                  <a:pt x="60" y="238"/>
                </a:lnTo>
                <a:lnTo>
                  <a:pt x="51" y="244"/>
                </a:lnTo>
                <a:lnTo>
                  <a:pt x="35" y="246"/>
                </a:lnTo>
                <a:lnTo>
                  <a:pt x="3" y="234"/>
                </a:lnTo>
                <a:lnTo>
                  <a:pt x="14" y="227"/>
                </a:lnTo>
                <a:lnTo>
                  <a:pt x="7" y="198"/>
                </a:lnTo>
                <a:lnTo>
                  <a:pt x="0" y="167"/>
                </a:lnTo>
                <a:lnTo>
                  <a:pt x="13" y="141"/>
                </a:lnTo>
                <a:lnTo>
                  <a:pt x="25" y="114"/>
                </a:lnTo>
                <a:lnTo>
                  <a:pt x="18" y="64"/>
                </a:lnTo>
                <a:lnTo>
                  <a:pt x="15" y="34"/>
                </a:lnTo>
                <a:lnTo>
                  <a:pt x="13" y="5"/>
                </a:lnTo>
                <a:lnTo>
                  <a:pt x="54" y="3"/>
                </a:lnTo>
                <a:lnTo>
                  <a:pt x="95" y="2"/>
                </a:lnTo>
                <a:lnTo>
                  <a:pt x="104" y="0"/>
                </a:lnTo>
                <a:lnTo>
                  <a:pt x="109" y="12"/>
                </a:lnTo>
                <a:lnTo>
                  <a:pt x="123" y="46"/>
                </a:lnTo>
                <a:lnTo>
                  <a:pt x="122" y="64"/>
                </a:lnTo>
                <a:lnTo>
                  <a:pt x="125" y="90"/>
                </a:lnTo>
                <a:lnTo>
                  <a:pt x="130" y="116"/>
                </a:lnTo>
                <a:lnTo>
                  <a:pt x="131" y="146"/>
                </a:lnTo>
                <a:lnTo>
                  <a:pt x="134" y="176"/>
                </a:lnTo>
                <a:lnTo>
                  <a:pt x="151" y="195"/>
                </a:lnTo>
                <a:lnTo>
                  <a:pt x="134" y="208"/>
                </a:lnTo>
                <a:lnTo>
                  <a:pt x="121" y="198"/>
                </a:lnTo>
                <a:lnTo>
                  <a:pt x="133" y="208"/>
                </a:lnTo>
                <a:close/>
              </a:path>
            </a:pathLst>
          </a:custGeom>
          <a:noFill/>
          <a:ln w="3175" cmpd="sng">
            <a:solidFill>
              <a:schemeClr val="bg2"/>
            </a:solidFill>
            <a:prstDash val="solid"/>
            <a:round/>
            <a:headEnd/>
            <a:tailEnd/>
          </a:ln>
        </p:spPr>
        <p:txBody>
          <a:bodyPr/>
          <a:lstStyle/>
          <a:p>
            <a:endParaRPr lang="en-US"/>
          </a:p>
        </p:txBody>
      </p:sp>
      <p:sp>
        <p:nvSpPr>
          <p:cNvPr id="18515" name="Freeform 83"/>
          <p:cNvSpPr>
            <a:spLocks/>
          </p:cNvSpPr>
          <p:nvPr/>
        </p:nvSpPr>
        <p:spPr bwMode="auto">
          <a:xfrm>
            <a:off x="3949700" y="3441700"/>
            <a:ext cx="161925" cy="195263"/>
          </a:xfrm>
          <a:custGeom>
            <a:avLst/>
            <a:gdLst>
              <a:gd name="T0" fmla="*/ 91626 w 205"/>
              <a:gd name="T1" fmla="*/ 13439 h 247"/>
              <a:gd name="T2" fmla="*/ 80568 w 205"/>
              <a:gd name="T3" fmla="*/ 8696 h 247"/>
              <a:gd name="T4" fmla="*/ 62400 w 205"/>
              <a:gd name="T5" fmla="*/ 12649 h 247"/>
              <a:gd name="T6" fmla="*/ 58451 w 205"/>
              <a:gd name="T7" fmla="*/ 0 h 247"/>
              <a:gd name="T8" fmla="*/ 48972 w 205"/>
              <a:gd name="T9" fmla="*/ 7905 h 247"/>
              <a:gd name="T10" fmla="*/ 36334 w 205"/>
              <a:gd name="T11" fmla="*/ 15020 h 247"/>
              <a:gd name="T12" fmla="*/ 20537 w 205"/>
              <a:gd name="T13" fmla="*/ 11858 h 247"/>
              <a:gd name="T14" fmla="*/ 13428 w 205"/>
              <a:gd name="T15" fmla="*/ 17392 h 247"/>
              <a:gd name="T16" fmla="*/ 11848 w 205"/>
              <a:gd name="T17" fmla="*/ 40317 h 247"/>
              <a:gd name="T18" fmla="*/ 15008 w 205"/>
              <a:gd name="T19" fmla="*/ 45061 h 247"/>
              <a:gd name="T20" fmla="*/ 16587 w 205"/>
              <a:gd name="T21" fmla="*/ 52176 h 247"/>
              <a:gd name="T22" fmla="*/ 20537 w 205"/>
              <a:gd name="T23" fmla="*/ 63243 h 247"/>
              <a:gd name="T24" fmla="*/ 18167 w 205"/>
              <a:gd name="T25" fmla="*/ 69567 h 247"/>
              <a:gd name="T26" fmla="*/ 7109 w 205"/>
              <a:gd name="T27" fmla="*/ 71148 h 247"/>
              <a:gd name="T28" fmla="*/ 11058 w 205"/>
              <a:gd name="T29" fmla="*/ 84588 h 247"/>
              <a:gd name="T30" fmla="*/ 2370 w 205"/>
              <a:gd name="T31" fmla="*/ 95655 h 247"/>
              <a:gd name="T32" fmla="*/ 0 w 205"/>
              <a:gd name="T33" fmla="*/ 96446 h 247"/>
              <a:gd name="T34" fmla="*/ 790 w 205"/>
              <a:gd name="T35" fmla="*/ 124905 h 247"/>
              <a:gd name="T36" fmla="*/ 790 w 205"/>
              <a:gd name="T37" fmla="*/ 129648 h 247"/>
              <a:gd name="T38" fmla="*/ 18167 w 205"/>
              <a:gd name="T39" fmla="*/ 145459 h 247"/>
              <a:gd name="T40" fmla="*/ 30015 w 205"/>
              <a:gd name="T41" fmla="*/ 158108 h 247"/>
              <a:gd name="T42" fmla="*/ 25276 w 205"/>
              <a:gd name="T43" fmla="*/ 195263 h 247"/>
              <a:gd name="T44" fmla="*/ 60031 w 205"/>
              <a:gd name="T45" fmla="*/ 183405 h 247"/>
              <a:gd name="T46" fmla="*/ 93206 w 205"/>
              <a:gd name="T47" fmla="*/ 171547 h 247"/>
              <a:gd name="T48" fmla="*/ 102684 w 205"/>
              <a:gd name="T49" fmla="*/ 169175 h 247"/>
              <a:gd name="T50" fmla="*/ 122431 w 205"/>
              <a:gd name="T51" fmla="*/ 168385 h 247"/>
              <a:gd name="T52" fmla="*/ 127960 w 205"/>
              <a:gd name="T53" fmla="*/ 170756 h 247"/>
              <a:gd name="T54" fmla="*/ 141388 w 205"/>
              <a:gd name="T55" fmla="*/ 168385 h 247"/>
              <a:gd name="T56" fmla="*/ 144548 w 205"/>
              <a:gd name="T57" fmla="*/ 172337 h 247"/>
              <a:gd name="T58" fmla="*/ 153236 w 205"/>
              <a:gd name="T59" fmla="*/ 166804 h 247"/>
              <a:gd name="T60" fmla="*/ 147707 w 205"/>
              <a:gd name="T61" fmla="*/ 143878 h 247"/>
              <a:gd name="T62" fmla="*/ 142178 w 205"/>
              <a:gd name="T63" fmla="*/ 119371 h 247"/>
              <a:gd name="T64" fmla="*/ 152446 w 205"/>
              <a:gd name="T65" fmla="*/ 98817 h 247"/>
              <a:gd name="T66" fmla="*/ 161925 w 205"/>
              <a:gd name="T67" fmla="*/ 77473 h 247"/>
              <a:gd name="T68" fmla="*/ 156396 w 205"/>
              <a:gd name="T69" fmla="*/ 37946 h 247"/>
              <a:gd name="T70" fmla="*/ 132700 w 205"/>
              <a:gd name="T71" fmla="*/ 23716 h 247"/>
              <a:gd name="T72" fmla="*/ 107423 w 205"/>
              <a:gd name="T73" fmla="*/ 31622 h 247"/>
              <a:gd name="T74" fmla="*/ 91626 w 205"/>
              <a:gd name="T75" fmla="*/ 13439 h 24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5"/>
              <a:gd name="T115" fmla="*/ 0 h 247"/>
              <a:gd name="T116" fmla="*/ 205 w 205"/>
              <a:gd name="T117" fmla="*/ 247 h 24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5" h="247">
                <a:moveTo>
                  <a:pt x="116" y="17"/>
                </a:moveTo>
                <a:lnTo>
                  <a:pt x="102" y="11"/>
                </a:lnTo>
                <a:lnTo>
                  <a:pt x="79" y="16"/>
                </a:lnTo>
                <a:lnTo>
                  <a:pt x="74" y="0"/>
                </a:lnTo>
                <a:lnTo>
                  <a:pt x="62" y="10"/>
                </a:lnTo>
                <a:lnTo>
                  <a:pt x="46" y="19"/>
                </a:lnTo>
                <a:lnTo>
                  <a:pt x="26" y="15"/>
                </a:lnTo>
                <a:lnTo>
                  <a:pt x="17" y="22"/>
                </a:lnTo>
                <a:lnTo>
                  <a:pt x="15" y="51"/>
                </a:lnTo>
                <a:lnTo>
                  <a:pt x="19" y="57"/>
                </a:lnTo>
                <a:lnTo>
                  <a:pt x="21" y="66"/>
                </a:lnTo>
                <a:lnTo>
                  <a:pt x="26" y="80"/>
                </a:lnTo>
                <a:lnTo>
                  <a:pt x="23" y="88"/>
                </a:lnTo>
                <a:lnTo>
                  <a:pt x="9" y="90"/>
                </a:lnTo>
                <a:lnTo>
                  <a:pt x="14" y="107"/>
                </a:lnTo>
                <a:lnTo>
                  <a:pt x="3" y="121"/>
                </a:lnTo>
                <a:lnTo>
                  <a:pt x="0" y="122"/>
                </a:lnTo>
                <a:lnTo>
                  <a:pt x="1" y="158"/>
                </a:lnTo>
                <a:lnTo>
                  <a:pt x="1" y="164"/>
                </a:lnTo>
                <a:lnTo>
                  <a:pt x="23" y="184"/>
                </a:lnTo>
                <a:lnTo>
                  <a:pt x="38" y="200"/>
                </a:lnTo>
                <a:lnTo>
                  <a:pt x="32" y="247"/>
                </a:lnTo>
                <a:lnTo>
                  <a:pt x="76" y="232"/>
                </a:lnTo>
                <a:lnTo>
                  <a:pt x="118" y="217"/>
                </a:lnTo>
                <a:lnTo>
                  <a:pt x="130" y="214"/>
                </a:lnTo>
                <a:lnTo>
                  <a:pt x="155" y="213"/>
                </a:lnTo>
                <a:lnTo>
                  <a:pt x="162" y="216"/>
                </a:lnTo>
                <a:lnTo>
                  <a:pt x="179" y="213"/>
                </a:lnTo>
                <a:lnTo>
                  <a:pt x="183" y="218"/>
                </a:lnTo>
                <a:lnTo>
                  <a:pt x="194" y="211"/>
                </a:lnTo>
                <a:lnTo>
                  <a:pt x="187" y="182"/>
                </a:lnTo>
                <a:lnTo>
                  <a:pt x="180" y="151"/>
                </a:lnTo>
                <a:lnTo>
                  <a:pt x="193" y="125"/>
                </a:lnTo>
                <a:lnTo>
                  <a:pt x="205" y="98"/>
                </a:lnTo>
                <a:lnTo>
                  <a:pt x="198" y="48"/>
                </a:lnTo>
                <a:lnTo>
                  <a:pt x="168" y="30"/>
                </a:lnTo>
                <a:lnTo>
                  <a:pt x="136" y="40"/>
                </a:lnTo>
                <a:lnTo>
                  <a:pt x="116" y="17"/>
                </a:lnTo>
                <a:close/>
              </a:path>
            </a:pathLst>
          </a:custGeom>
          <a:noFill/>
          <a:ln w="3175" cmpd="sng">
            <a:solidFill>
              <a:schemeClr val="bg2"/>
            </a:solidFill>
            <a:prstDash val="solid"/>
            <a:round/>
            <a:headEnd/>
            <a:tailEnd/>
          </a:ln>
        </p:spPr>
        <p:txBody>
          <a:bodyPr/>
          <a:lstStyle/>
          <a:p>
            <a:endParaRPr lang="en-US"/>
          </a:p>
        </p:txBody>
      </p:sp>
      <p:sp>
        <p:nvSpPr>
          <p:cNvPr id="18516" name="Freeform 84"/>
          <p:cNvSpPr>
            <a:spLocks/>
          </p:cNvSpPr>
          <p:nvPr/>
        </p:nvSpPr>
        <p:spPr bwMode="auto">
          <a:xfrm>
            <a:off x="3867150" y="3509963"/>
            <a:ext cx="112713" cy="127000"/>
          </a:xfrm>
          <a:custGeom>
            <a:avLst/>
            <a:gdLst>
              <a:gd name="T0" fmla="*/ 107917 w 141"/>
              <a:gd name="T1" fmla="*/ 127000 h 160"/>
              <a:gd name="T2" fmla="*/ 76741 w 141"/>
              <a:gd name="T3" fmla="*/ 113506 h 160"/>
              <a:gd name="T4" fmla="*/ 47963 w 141"/>
              <a:gd name="T5" fmla="*/ 95250 h 160"/>
              <a:gd name="T6" fmla="*/ 21583 w 141"/>
              <a:gd name="T7" fmla="*/ 72231 h 160"/>
              <a:gd name="T8" fmla="*/ 0 w 141"/>
              <a:gd name="T9" fmla="*/ 47625 h 160"/>
              <a:gd name="T10" fmla="*/ 7994 w 141"/>
              <a:gd name="T11" fmla="*/ 37306 h 160"/>
              <a:gd name="T12" fmla="*/ 20784 w 141"/>
              <a:gd name="T13" fmla="*/ 19050 h 160"/>
              <a:gd name="T14" fmla="*/ 32775 w 141"/>
              <a:gd name="T15" fmla="*/ 0 h 160"/>
              <a:gd name="T16" fmla="*/ 48762 w 141"/>
              <a:gd name="T17" fmla="*/ 0 h 160"/>
              <a:gd name="T18" fmla="*/ 56756 w 141"/>
              <a:gd name="T19" fmla="*/ 30956 h 160"/>
              <a:gd name="T20" fmla="*/ 63151 w 141"/>
              <a:gd name="T21" fmla="*/ 36512 h 160"/>
              <a:gd name="T22" fmla="*/ 75142 w 141"/>
              <a:gd name="T23" fmla="*/ 29369 h 160"/>
              <a:gd name="T24" fmla="*/ 82336 w 141"/>
              <a:gd name="T25" fmla="*/ 27781 h 160"/>
              <a:gd name="T26" fmla="*/ 83136 w 141"/>
              <a:gd name="T27" fmla="*/ 56356 h 160"/>
              <a:gd name="T28" fmla="*/ 83136 w 141"/>
              <a:gd name="T29" fmla="*/ 61119 h 160"/>
              <a:gd name="T30" fmla="*/ 100722 w 141"/>
              <a:gd name="T31" fmla="*/ 76994 h 160"/>
              <a:gd name="T32" fmla="*/ 112713 w 141"/>
              <a:gd name="T33" fmla="*/ 89694 h 160"/>
              <a:gd name="T34" fmla="*/ 107917 w 141"/>
              <a:gd name="T35" fmla="*/ 127000 h 1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1"/>
              <a:gd name="T55" fmla="*/ 0 h 160"/>
              <a:gd name="T56" fmla="*/ 141 w 141"/>
              <a:gd name="T57" fmla="*/ 160 h 1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1" h="160">
                <a:moveTo>
                  <a:pt x="135" y="160"/>
                </a:moveTo>
                <a:lnTo>
                  <a:pt x="96" y="143"/>
                </a:lnTo>
                <a:lnTo>
                  <a:pt x="60" y="120"/>
                </a:lnTo>
                <a:lnTo>
                  <a:pt x="27" y="91"/>
                </a:lnTo>
                <a:lnTo>
                  <a:pt x="0" y="60"/>
                </a:lnTo>
                <a:lnTo>
                  <a:pt x="10" y="47"/>
                </a:lnTo>
                <a:lnTo>
                  <a:pt x="26" y="24"/>
                </a:lnTo>
                <a:lnTo>
                  <a:pt x="41" y="0"/>
                </a:lnTo>
                <a:lnTo>
                  <a:pt x="61" y="0"/>
                </a:lnTo>
                <a:lnTo>
                  <a:pt x="71" y="39"/>
                </a:lnTo>
                <a:lnTo>
                  <a:pt x="79" y="46"/>
                </a:lnTo>
                <a:lnTo>
                  <a:pt x="94" y="37"/>
                </a:lnTo>
                <a:lnTo>
                  <a:pt x="103" y="35"/>
                </a:lnTo>
                <a:lnTo>
                  <a:pt x="104" y="71"/>
                </a:lnTo>
                <a:lnTo>
                  <a:pt x="104" y="77"/>
                </a:lnTo>
                <a:lnTo>
                  <a:pt x="126" y="97"/>
                </a:lnTo>
                <a:lnTo>
                  <a:pt x="141" y="113"/>
                </a:lnTo>
                <a:lnTo>
                  <a:pt x="135" y="160"/>
                </a:lnTo>
                <a:close/>
              </a:path>
            </a:pathLst>
          </a:custGeom>
          <a:noFill/>
          <a:ln w="3175" cmpd="sng">
            <a:solidFill>
              <a:schemeClr val="bg2"/>
            </a:solidFill>
            <a:prstDash val="solid"/>
            <a:round/>
            <a:headEnd/>
            <a:tailEnd/>
          </a:ln>
        </p:spPr>
        <p:txBody>
          <a:bodyPr/>
          <a:lstStyle/>
          <a:p>
            <a:endParaRPr lang="en-US"/>
          </a:p>
        </p:txBody>
      </p:sp>
      <p:sp>
        <p:nvSpPr>
          <p:cNvPr id="18517" name="Freeform 85"/>
          <p:cNvSpPr>
            <a:spLocks/>
          </p:cNvSpPr>
          <p:nvPr/>
        </p:nvSpPr>
        <p:spPr bwMode="auto">
          <a:xfrm>
            <a:off x="4175125" y="3427413"/>
            <a:ext cx="49213" cy="155575"/>
          </a:xfrm>
          <a:custGeom>
            <a:avLst/>
            <a:gdLst>
              <a:gd name="T0" fmla="*/ 23019 w 62"/>
              <a:gd name="T1" fmla="*/ 3989 h 195"/>
              <a:gd name="T2" fmla="*/ 0 w 62"/>
              <a:gd name="T3" fmla="*/ 0 h 195"/>
              <a:gd name="T4" fmla="*/ 3969 w 62"/>
              <a:gd name="T5" fmla="*/ 9574 h 195"/>
              <a:gd name="T6" fmla="*/ 15081 w 62"/>
              <a:gd name="T7" fmla="*/ 36700 h 195"/>
              <a:gd name="T8" fmla="*/ 14288 w 62"/>
              <a:gd name="T9" fmla="*/ 51061 h 195"/>
              <a:gd name="T10" fmla="*/ 16669 w 62"/>
              <a:gd name="T11" fmla="*/ 71804 h 195"/>
              <a:gd name="T12" fmla="*/ 20638 w 62"/>
              <a:gd name="T13" fmla="*/ 92547 h 195"/>
              <a:gd name="T14" fmla="*/ 21431 w 62"/>
              <a:gd name="T15" fmla="*/ 116482 h 195"/>
              <a:gd name="T16" fmla="*/ 23813 w 62"/>
              <a:gd name="T17" fmla="*/ 140416 h 195"/>
              <a:gd name="T18" fmla="*/ 37307 w 62"/>
              <a:gd name="T19" fmla="*/ 155575 h 195"/>
              <a:gd name="T20" fmla="*/ 49213 w 62"/>
              <a:gd name="T21" fmla="*/ 152384 h 195"/>
              <a:gd name="T22" fmla="*/ 48419 w 62"/>
              <a:gd name="T23" fmla="*/ 128449 h 195"/>
              <a:gd name="T24" fmla="*/ 46832 w 62"/>
              <a:gd name="T25" fmla="*/ 106110 h 195"/>
              <a:gd name="T26" fmla="*/ 46038 w 62"/>
              <a:gd name="T27" fmla="*/ 82176 h 195"/>
              <a:gd name="T28" fmla="*/ 45244 w 62"/>
              <a:gd name="T29" fmla="*/ 59039 h 195"/>
              <a:gd name="T30" fmla="*/ 41275 w 62"/>
              <a:gd name="T31" fmla="*/ 35104 h 195"/>
              <a:gd name="T32" fmla="*/ 26194 w 62"/>
              <a:gd name="T33" fmla="*/ 16754 h 195"/>
              <a:gd name="T34" fmla="*/ 29369 w 62"/>
              <a:gd name="T35" fmla="*/ 3989 h 195"/>
              <a:gd name="T36" fmla="*/ 23019 w 62"/>
              <a:gd name="T37" fmla="*/ 3989 h 1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95"/>
              <a:gd name="T59" fmla="*/ 62 w 62"/>
              <a:gd name="T60" fmla="*/ 195 h 19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95">
                <a:moveTo>
                  <a:pt x="29" y="5"/>
                </a:moveTo>
                <a:lnTo>
                  <a:pt x="0" y="0"/>
                </a:lnTo>
                <a:lnTo>
                  <a:pt x="5" y="12"/>
                </a:lnTo>
                <a:lnTo>
                  <a:pt x="19" y="46"/>
                </a:lnTo>
                <a:lnTo>
                  <a:pt x="18" y="64"/>
                </a:lnTo>
                <a:lnTo>
                  <a:pt x="21" y="90"/>
                </a:lnTo>
                <a:lnTo>
                  <a:pt x="26" y="116"/>
                </a:lnTo>
                <a:lnTo>
                  <a:pt x="27" y="146"/>
                </a:lnTo>
                <a:lnTo>
                  <a:pt x="30" y="176"/>
                </a:lnTo>
                <a:lnTo>
                  <a:pt x="47" y="195"/>
                </a:lnTo>
                <a:lnTo>
                  <a:pt x="62" y="191"/>
                </a:lnTo>
                <a:lnTo>
                  <a:pt x="61" y="161"/>
                </a:lnTo>
                <a:lnTo>
                  <a:pt x="59" y="133"/>
                </a:lnTo>
                <a:lnTo>
                  <a:pt x="58" y="103"/>
                </a:lnTo>
                <a:lnTo>
                  <a:pt x="57" y="74"/>
                </a:lnTo>
                <a:lnTo>
                  <a:pt x="52" y="44"/>
                </a:lnTo>
                <a:lnTo>
                  <a:pt x="33" y="21"/>
                </a:lnTo>
                <a:lnTo>
                  <a:pt x="37" y="5"/>
                </a:lnTo>
                <a:lnTo>
                  <a:pt x="29" y="5"/>
                </a:lnTo>
                <a:close/>
              </a:path>
            </a:pathLst>
          </a:custGeom>
          <a:noFill/>
          <a:ln w="3175" cmpd="sng">
            <a:solidFill>
              <a:schemeClr val="bg2"/>
            </a:solidFill>
            <a:prstDash val="solid"/>
            <a:round/>
            <a:headEnd/>
            <a:tailEnd/>
          </a:ln>
        </p:spPr>
        <p:txBody>
          <a:bodyPr/>
          <a:lstStyle/>
          <a:p>
            <a:endParaRPr lang="en-US"/>
          </a:p>
        </p:txBody>
      </p:sp>
      <p:sp>
        <p:nvSpPr>
          <p:cNvPr id="18518" name="Freeform 86"/>
          <p:cNvSpPr>
            <a:spLocks/>
          </p:cNvSpPr>
          <p:nvPr/>
        </p:nvSpPr>
        <p:spPr bwMode="auto">
          <a:xfrm>
            <a:off x="3848100" y="3000375"/>
            <a:ext cx="446088" cy="457200"/>
          </a:xfrm>
          <a:custGeom>
            <a:avLst/>
            <a:gdLst>
              <a:gd name="T0" fmla="*/ 97980 w 560"/>
              <a:gd name="T1" fmla="*/ 427882 h 577"/>
              <a:gd name="T2" fmla="*/ 114708 w 560"/>
              <a:gd name="T3" fmla="*/ 457200 h 577"/>
              <a:gd name="T4" fmla="*/ 137809 w 560"/>
              <a:gd name="T5" fmla="*/ 454823 h 577"/>
              <a:gd name="T6" fmla="*/ 160114 w 560"/>
              <a:gd name="T7" fmla="*/ 439768 h 577"/>
              <a:gd name="T8" fmla="*/ 182418 w 560"/>
              <a:gd name="T9" fmla="*/ 448484 h 577"/>
              <a:gd name="T10" fmla="*/ 195960 w 560"/>
              <a:gd name="T11" fmla="*/ 400941 h 577"/>
              <a:gd name="T12" fmla="*/ 218264 w 560"/>
              <a:gd name="T13" fmla="*/ 374001 h 577"/>
              <a:gd name="T14" fmla="*/ 238976 w 560"/>
              <a:gd name="T15" fmla="*/ 363700 h 577"/>
              <a:gd name="T16" fmla="*/ 249331 w 560"/>
              <a:gd name="T17" fmla="*/ 348645 h 577"/>
              <a:gd name="T18" fmla="*/ 275619 w 560"/>
              <a:gd name="T19" fmla="*/ 333590 h 577"/>
              <a:gd name="T20" fmla="*/ 312262 w 560"/>
              <a:gd name="T21" fmla="*/ 305064 h 577"/>
              <a:gd name="T22" fmla="*/ 342532 w 560"/>
              <a:gd name="T23" fmla="*/ 308234 h 577"/>
              <a:gd name="T24" fmla="*/ 397496 w 560"/>
              <a:gd name="T25" fmla="*/ 297933 h 577"/>
              <a:gd name="T26" fmla="*/ 441308 w 560"/>
              <a:gd name="T27" fmla="*/ 270200 h 577"/>
              <a:gd name="T28" fmla="*/ 443698 w 560"/>
              <a:gd name="T29" fmla="*/ 225034 h 577"/>
              <a:gd name="T30" fmla="*/ 446088 w 560"/>
              <a:gd name="T31" fmla="*/ 179869 h 577"/>
              <a:gd name="T32" fmla="*/ 415021 w 560"/>
              <a:gd name="T33" fmla="*/ 156890 h 577"/>
              <a:gd name="T34" fmla="*/ 363243 w 560"/>
              <a:gd name="T35" fmla="*/ 129157 h 577"/>
              <a:gd name="T36" fmla="*/ 343328 w 560"/>
              <a:gd name="T37" fmla="*/ 104593 h 577"/>
              <a:gd name="T38" fmla="*/ 303499 w 560"/>
              <a:gd name="T39" fmla="*/ 74483 h 577"/>
              <a:gd name="T40" fmla="*/ 262873 w 560"/>
              <a:gd name="T41" fmla="*/ 44373 h 577"/>
              <a:gd name="T42" fmla="*/ 223841 w 560"/>
              <a:gd name="T43" fmla="*/ 15055 h 577"/>
              <a:gd name="T44" fmla="*/ 180028 w 560"/>
              <a:gd name="T45" fmla="*/ 0 h 577"/>
              <a:gd name="T46" fmla="*/ 159317 w 560"/>
              <a:gd name="T47" fmla="*/ 32487 h 577"/>
              <a:gd name="T48" fmla="*/ 165690 w 560"/>
              <a:gd name="T49" fmla="*/ 98254 h 577"/>
              <a:gd name="T50" fmla="*/ 172062 w 560"/>
              <a:gd name="T51" fmla="*/ 163229 h 577"/>
              <a:gd name="T52" fmla="*/ 177639 w 560"/>
              <a:gd name="T53" fmla="*/ 228996 h 577"/>
              <a:gd name="T54" fmla="*/ 187994 w 560"/>
              <a:gd name="T55" fmla="*/ 266238 h 577"/>
              <a:gd name="T56" fmla="*/ 157724 w 560"/>
              <a:gd name="T57" fmla="*/ 292386 h 577"/>
              <a:gd name="T58" fmla="*/ 105946 w 560"/>
              <a:gd name="T59" fmla="*/ 292386 h 577"/>
              <a:gd name="T60" fmla="*/ 76472 w 560"/>
              <a:gd name="T61" fmla="*/ 289217 h 577"/>
              <a:gd name="T62" fmla="*/ 34253 w 560"/>
              <a:gd name="T63" fmla="*/ 300310 h 577"/>
              <a:gd name="T64" fmla="*/ 5576 w 560"/>
              <a:gd name="T65" fmla="*/ 316157 h 577"/>
              <a:gd name="T66" fmla="*/ 7169 w 560"/>
              <a:gd name="T67" fmla="*/ 345475 h 577"/>
              <a:gd name="T68" fmla="*/ 22304 w 560"/>
              <a:gd name="T69" fmla="*/ 387471 h 577"/>
              <a:gd name="T70" fmla="*/ 36643 w 560"/>
              <a:gd name="T71" fmla="*/ 395395 h 577"/>
              <a:gd name="T72" fmla="*/ 61337 w 560"/>
              <a:gd name="T73" fmla="*/ 396979 h 577"/>
              <a:gd name="T74" fmla="*/ 83641 w 560"/>
              <a:gd name="T75" fmla="*/ 385886 h 577"/>
              <a:gd name="T76" fmla="*/ 101963 w 560"/>
              <a:gd name="T77" fmla="*/ 418374 h 57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60"/>
              <a:gd name="T118" fmla="*/ 0 h 577"/>
              <a:gd name="T119" fmla="*/ 560 w 560"/>
              <a:gd name="T120" fmla="*/ 577 h 57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60" h="577">
                <a:moveTo>
                  <a:pt x="128" y="528"/>
                </a:moveTo>
                <a:lnTo>
                  <a:pt x="123" y="540"/>
                </a:lnTo>
                <a:lnTo>
                  <a:pt x="127" y="541"/>
                </a:lnTo>
                <a:lnTo>
                  <a:pt x="144" y="577"/>
                </a:lnTo>
                <a:lnTo>
                  <a:pt x="153" y="570"/>
                </a:lnTo>
                <a:lnTo>
                  <a:pt x="173" y="574"/>
                </a:lnTo>
                <a:lnTo>
                  <a:pt x="189" y="565"/>
                </a:lnTo>
                <a:lnTo>
                  <a:pt x="201" y="555"/>
                </a:lnTo>
                <a:lnTo>
                  <a:pt x="206" y="571"/>
                </a:lnTo>
                <a:lnTo>
                  <a:pt x="229" y="566"/>
                </a:lnTo>
                <a:lnTo>
                  <a:pt x="237" y="515"/>
                </a:lnTo>
                <a:lnTo>
                  <a:pt x="246" y="506"/>
                </a:lnTo>
                <a:lnTo>
                  <a:pt x="265" y="488"/>
                </a:lnTo>
                <a:lnTo>
                  <a:pt x="274" y="472"/>
                </a:lnTo>
                <a:lnTo>
                  <a:pt x="278" y="450"/>
                </a:lnTo>
                <a:lnTo>
                  <a:pt x="300" y="459"/>
                </a:lnTo>
                <a:lnTo>
                  <a:pt x="306" y="445"/>
                </a:lnTo>
                <a:lnTo>
                  <a:pt x="313" y="440"/>
                </a:lnTo>
                <a:lnTo>
                  <a:pt x="326" y="421"/>
                </a:lnTo>
                <a:lnTo>
                  <a:pt x="346" y="421"/>
                </a:lnTo>
                <a:lnTo>
                  <a:pt x="349" y="406"/>
                </a:lnTo>
                <a:lnTo>
                  <a:pt x="392" y="385"/>
                </a:lnTo>
                <a:lnTo>
                  <a:pt x="425" y="388"/>
                </a:lnTo>
                <a:lnTo>
                  <a:pt x="430" y="389"/>
                </a:lnTo>
                <a:lnTo>
                  <a:pt x="462" y="378"/>
                </a:lnTo>
                <a:lnTo>
                  <a:pt x="499" y="376"/>
                </a:lnTo>
                <a:lnTo>
                  <a:pt x="537" y="375"/>
                </a:lnTo>
                <a:lnTo>
                  <a:pt x="554" y="341"/>
                </a:lnTo>
                <a:lnTo>
                  <a:pt x="556" y="312"/>
                </a:lnTo>
                <a:lnTo>
                  <a:pt x="557" y="284"/>
                </a:lnTo>
                <a:lnTo>
                  <a:pt x="559" y="256"/>
                </a:lnTo>
                <a:lnTo>
                  <a:pt x="560" y="227"/>
                </a:lnTo>
                <a:lnTo>
                  <a:pt x="522" y="227"/>
                </a:lnTo>
                <a:lnTo>
                  <a:pt x="521" y="198"/>
                </a:lnTo>
                <a:lnTo>
                  <a:pt x="473" y="177"/>
                </a:lnTo>
                <a:lnTo>
                  <a:pt x="456" y="163"/>
                </a:lnTo>
                <a:lnTo>
                  <a:pt x="456" y="151"/>
                </a:lnTo>
                <a:lnTo>
                  <a:pt x="431" y="132"/>
                </a:lnTo>
                <a:lnTo>
                  <a:pt x="406" y="113"/>
                </a:lnTo>
                <a:lnTo>
                  <a:pt x="381" y="94"/>
                </a:lnTo>
                <a:lnTo>
                  <a:pt x="355" y="75"/>
                </a:lnTo>
                <a:lnTo>
                  <a:pt x="330" y="56"/>
                </a:lnTo>
                <a:lnTo>
                  <a:pt x="306" y="38"/>
                </a:lnTo>
                <a:lnTo>
                  <a:pt x="281" y="19"/>
                </a:lnTo>
                <a:lnTo>
                  <a:pt x="257" y="0"/>
                </a:lnTo>
                <a:lnTo>
                  <a:pt x="226" y="0"/>
                </a:lnTo>
                <a:lnTo>
                  <a:pt x="197" y="0"/>
                </a:lnTo>
                <a:lnTo>
                  <a:pt x="200" y="41"/>
                </a:lnTo>
                <a:lnTo>
                  <a:pt x="205" y="83"/>
                </a:lnTo>
                <a:lnTo>
                  <a:pt x="208" y="124"/>
                </a:lnTo>
                <a:lnTo>
                  <a:pt x="212" y="164"/>
                </a:lnTo>
                <a:lnTo>
                  <a:pt x="216" y="206"/>
                </a:lnTo>
                <a:lnTo>
                  <a:pt x="219" y="247"/>
                </a:lnTo>
                <a:lnTo>
                  <a:pt x="223" y="289"/>
                </a:lnTo>
                <a:lnTo>
                  <a:pt x="227" y="330"/>
                </a:lnTo>
                <a:lnTo>
                  <a:pt x="236" y="336"/>
                </a:lnTo>
                <a:lnTo>
                  <a:pt x="230" y="369"/>
                </a:lnTo>
                <a:lnTo>
                  <a:pt x="198" y="369"/>
                </a:lnTo>
                <a:lnTo>
                  <a:pt x="165" y="369"/>
                </a:lnTo>
                <a:lnTo>
                  <a:pt x="133" y="369"/>
                </a:lnTo>
                <a:lnTo>
                  <a:pt x="99" y="369"/>
                </a:lnTo>
                <a:lnTo>
                  <a:pt x="96" y="365"/>
                </a:lnTo>
                <a:lnTo>
                  <a:pt x="48" y="378"/>
                </a:lnTo>
                <a:lnTo>
                  <a:pt x="43" y="379"/>
                </a:lnTo>
                <a:lnTo>
                  <a:pt x="22" y="367"/>
                </a:lnTo>
                <a:lnTo>
                  <a:pt x="7" y="399"/>
                </a:lnTo>
                <a:lnTo>
                  <a:pt x="0" y="398"/>
                </a:lnTo>
                <a:lnTo>
                  <a:pt x="9" y="436"/>
                </a:lnTo>
                <a:lnTo>
                  <a:pt x="19" y="451"/>
                </a:lnTo>
                <a:lnTo>
                  <a:pt x="28" y="489"/>
                </a:lnTo>
                <a:lnTo>
                  <a:pt x="25" y="499"/>
                </a:lnTo>
                <a:lnTo>
                  <a:pt x="46" y="499"/>
                </a:lnTo>
                <a:lnTo>
                  <a:pt x="57" y="503"/>
                </a:lnTo>
                <a:lnTo>
                  <a:pt x="77" y="501"/>
                </a:lnTo>
                <a:lnTo>
                  <a:pt x="99" y="493"/>
                </a:lnTo>
                <a:lnTo>
                  <a:pt x="105" y="487"/>
                </a:lnTo>
                <a:lnTo>
                  <a:pt x="116" y="517"/>
                </a:lnTo>
                <a:lnTo>
                  <a:pt x="128" y="528"/>
                </a:lnTo>
                <a:close/>
              </a:path>
            </a:pathLst>
          </a:custGeom>
          <a:noFill/>
          <a:ln w="3175" cmpd="sng">
            <a:solidFill>
              <a:schemeClr val="bg2"/>
            </a:solidFill>
            <a:prstDash val="solid"/>
            <a:round/>
            <a:headEnd/>
            <a:tailEnd/>
          </a:ln>
        </p:spPr>
        <p:txBody>
          <a:bodyPr/>
          <a:lstStyle/>
          <a:p>
            <a:endParaRPr lang="en-US"/>
          </a:p>
        </p:txBody>
      </p:sp>
      <p:sp>
        <p:nvSpPr>
          <p:cNvPr id="18519" name="Freeform 87"/>
          <p:cNvSpPr>
            <a:spLocks/>
          </p:cNvSpPr>
          <p:nvPr/>
        </p:nvSpPr>
        <p:spPr bwMode="auto">
          <a:xfrm>
            <a:off x="3727450" y="3379788"/>
            <a:ext cx="80963" cy="53975"/>
          </a:xfrm>
          <a:custGeom>
            <a:avLst/>
            <a:gdLst>
              <a:gd name="T0" fmla="*/ 41275 w 102"/>
              <a:gd name="T1" fmla="*/ 32544 h 68"/>
              <a:gd name="T2" fmla="*/ 36513 w 102"/>
              <a:gd name="T3" fmla="*/ 40481 h 68"/>
              <a:gd name="T4" fmla="*/ 42069 w 102"/>
              <a:gd name="T5" fmla="*/ 48419 h 68"/>
              <a:gd name="T6" fmla="*/ 45244 w 102"/>
              <a:gd name="T7" fmla="*/ 53975 h 68"/>
              <a:gd name="T8" fmla="*/ 51594 w 102"/>
              <a:gd name="T9" fmla="*/ 42069 h 68"/>
              <a:gd name="T10" fmla="*/ 76200 w 102"/>
              <a:gd name="T11" fmla="*/ 30956 h 68"/>
              <a:gd name="T12" fmla="*/ 76994 w 102"/>
              <a:gd name="T13" fmla="*/ 13494 h 68"/>
              <a:gd name="T14" fmla="*/ 80963 w 102"/>
              <a:gd name="T15" fmla="*/ 0 h 68"/>
              <a:gd name="T16" fmla="*/ 57944 w 102"/>
              <a:gd name="T17" fmla="*/ 2381 h 68"/>
              <a:gd name="T18" fmla="*/ 35719 w 102"/>
              <a:gd name="T19" fmla="*/ 3969 h 68"/>
              <a:gd name="T20" fmla="*/ 0 w 102"/>
              <a:gd name="T21" fmla="*/ 11906 h 68"/>
              <a:gd name="T22" fmla="*/ 13494 w 102"/>
              <a:gd name="T23" fmla="*/ 12700 h 68"/>
              <a:gd name="T24" fmla="*/ 9525 w 102"/>
              <a:gd name="T25" fmla="*/ 18256 h 68"/>
              <a:gd name="T26" fmla="*/ 22225 w 102"/>
              <a:gd name="T27" fmla="*/ 20637 h 68"/>
              <a:gd name="T28" fmla="*/ 20638 w 102"/>
              <a:gd name="T29" fmla="*/ 24606 h 68"/>
              <a:gd name="T30" fmla="*/ 28575 w 102"/>
              <a:gd name="T31" fmla="*/ 26988 h 68"/>
              <a:gd name="T32" fmla="*/ 40482 w 102"/>
              <a:gd name="T33" fmla="*/ 24606 h 68"/>
              <a:gd name="T34" fmla="*/ 46038 w 102"/>
              <a:gd name="T35" fmla="*/ 28575 h 68"/>
              <a:gd name="T36" fmla="*/ 30956 w 102"/>
              <a:gd name="T37" fmla="*/ 30162 h 68"/>
              <a:gd name="T38" fmla="*/ 30163 w 102"/>
              <a:gd name="T39" fmla="*/ 35719 h 68"/>
              <a:gd name="T40" fmla="*/ 41275 w 102"/>
              <a:gd name="T41" fmla="*/ 32544 h 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2"/>
              <a:gd name="T64" fmla="*/ 0 h 68"/>
              <a:gd name="T65" fmla="*/ 102 w 102"/>
              <a:gd name="T66" fmla="*/ 68 h 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2" h="68">
                <a:moveTo>
                  <a:pt x="52" y="41"/>
                </a:moveTo>
                <a:lnTo>
                  <a:pt x="46" y="51"/>
                </a:lnTo>
                <a:lnTo>
                  <a:pt x="53" y="61"/>
                </a:lnTo>
                <a:lnTo>
                  <a:pt x="57" y="68"/>
                </a:lnTo>
                <a:lnTo>
                  <a:pt x="65" y="53"/>
                </a:lnTo>
                <a:lnTo>
                  <a:pt x="96" y="39"/>
                </a:lnTo>
                <a:lnTo>
                  <a:pt x="97" y="17"/>
                </a:lnTo>
                <a:lnTo>
                  <a:pt x="102" y="0"/>
                </a:lnTo>
                <a:lnTo>
                  <a:pt x="73" y="3"/>
                </a:lnTo>
                <a:lnTo>
                  <a:pt x="45" y="5"/>
                </a:lnTo>
                <a:lnTo>
                  <a:pt x="0" y="15"/>
                </a:lnTo>
                <a:lnTo>
                  <a:pt x="17" y="16"/>
                </a:lnTo>
                <a:lnTo>
                  <a:pt x="12" y="23"/>
                </a:lnTo>
                <a:lnTo>
                  <a:pt x="28" y="26"/>
                </a:lnTo>
                <a:lnTo>
                  <a:pt x="26" y="31"/>
                </a:lnTo>
                <a:lnTo>
                  <a:pt x="36" y="34"/>
                </a:lnTo>
                <a:lnTo>
                  <a:pt x="51" y="31"/>
                </a:lnTo>
                <a:lnTo>
                  <a:pt x="58" y="36"/>
                </a:lnTo>
                <a:lnTo>
                  <a:pt x="39" y="38"/>
                </a:lnTo>
                <a:lnTo>
                  <a:pt x="38" y="45"/>
                </a:lnTo>
                <a:lnTo>
                  <a:pt x="52" y="41"/>
                </a:lnTo>
                <a:close/>
              </a:path>
            </a:pathLst>
          </a:custGeom>
          <a:noFill/>
          <a:ln w="3175" cmpd="sng">
            <a:solidFill>
              <a:schemeClr val="bg2"/>
            </a:solidFill>
            <a:prstDash val="solid"/>
            <a:round/>
            <a:headEnd/>
            <a:tailEnd/>
          </a:ln>
        </p:spPr>
        <p:txBody>
          <a:bodyPr/>
          <a:lstStyle/>
          <a:p>
            <a:endParaRPr lang="en-US"/>
          </a:p>
        </p:txBody>
      </p:sp>
      <p:sp>
        <p:nvSpPr>
          <p:cNvPr id="18520" name="Freeform 88"/>
          <p:cNvSpPr>
            <a:spLocks/>
          </p:cNvSpPr>
          <p:nvPr/>
        </p:nvSpPr>
        <p:spPr bwMode="auto">
          <a:xfrm>
            <a:off x="4186238" y="3046413"/>
            <a:ext cx="422275" cy="365125"/>
          </a:xfrm>
          <a:custGeom>
            <a:avLst/>
            <a:gdLst>
              <a:gd name="T0" fmla="*/ 45329 w 531"/>
              <a:gd name="T1" fmla="*/ 333306 h 459"/>
              <a:gd name="T2" fmla="*/ 35786 w 531"/>
              <a:gd name="T3" fmla="*/ 336488 h 459"/>
              <a:gd name="T4" fmla="*/ 19881 w 531"/>
              <a:gd name="T5" fmla="*/ 322965 h 459"/>
              <a:gd name="T6" fmla="*/ 20676 w 531"/>
              <a:gd name="T7" fmla="*/ 313419 h 459"/>
              <a:gd name="T8" fmla="*/ 24653 w 531"/>
              <a:gd name="T9" fmla="*/ 311828 h 459"/>
              <a:gd name="T10" fmla="*/ 3181 w 531"/>
              <a:gd name="T11" fmla="*/ 288759 h 459"/>
              <a:gd name="T12" fmla="*/ 0 w 531"/>
              <a:gd name="T13" fmla="*/ 262508 h 459"/>
              <a:gd name="T14" fmla="*/ 3976 w 531"/>
              <a:gd name="T15" fmla="*/ 263304 h 459"/>
              <a:gd name="T16" fmla="*/ 29424 w 531"/>
              <a:gd name="T17" fmla="*/ 254553 h 459"/>
              <a:gd name="T18" fmla="*/ 58848 w 531"/>
              <a:gd name="T19" fmla="*/ 252962 h 459"/>
              <a:gd name="T20" fmla="*/ 89067 w 531"/>
              <a:gd name="T21" fmla="*/ 252167 h 459"/>
              <a:gd name="T22" fmla="*/ 102587 w 531"/>
              <a:gd name="T23" fmla="*/ 225121 h 459"/>
              <a:gd name="T24" fmla="*/ 104177 w 531"/>
              <a:gd name="T25" fmla="*/ 202052 h 459"/>
              <a:gd name="T26" fmla="*/ 104972 w 531"/>
              <a:gd name="T27" fmla="*/ 179778 h 459"/>
              <a:gd name="T28" fmla="*/ 106563 w 531"/>
              <a:gd name="T29" fmla="*/ 157505 h 459"/>
              <a:gd name="T30" fmla="*/ 107358 w 531"/>
              <a:gd name="T31" fmla="*/ 134436 h 459"/>
              <a:gd name="T32" fmla="*/ 128034 w 531"/>
              <a:gd name="T33" fmla="*/ 129663 h 459"/>
              <a:gd name="T34" fmla="*/ 150301 w 531"/>
              <a:gd name="T35" fmla="*/ 124890 h 459"/>
              <a:gd name="T36" fmla="*/ 171773 w 531"/>
              <a:gd name="T37" fmla="*/ 103412 h 459"/>
              <a:gd name="T38" fmla="*/ 193244 w 531"/>
              <a:gd name="T39" fmla="*/ 81934 h 459"/>
              <a:gd name="T40" fmla="*/ 222669 w 531"/>
              <a:gd name="T41" fmla="*/ 61252 h 459"/>
              <a:gd name="T42" fmla="*/ 252888 w 531"/>
              <a:gd name="T43" fmla="*/ 40569 h 459"/>
              <a:gd name="T44" fmla="*/ 283107 w 531"/>
              <a:gd name="T45" fmla="*/ 20682 h 459"/>
              <a:gd name="T46" fmla="*/ 313326 w 531"/>
              <a:gd name="T47" fmla="*/ 0 h 459"/>
              <a:gd name="T48" fmla="*/ 350703 w 531"/>
              <a:gd name="T49" fmla="*/ 7955 h 459"/>
              <a:gd name="T50" fmla="*/ 373765 w 531"/>
              <a:gd name="T51" fmla="*/ 27046 h 459"/>
              <a:gd name="T52" fmla="*/ 392056 w 531"/>
              <a:gd name="T53" fmla="*/ 15910 h 459"/>
              <a:gd name="T54" fmla="*/ 392851 w 531"/>
              <a:gd name="T55" fmla="*/ 15910 h 459"/>
              <a:gd name="T56" fmla="*/ 396827 w 531"/>
              <a:gd name="T57" fmla="*/ 38183 h 459"/>
              <a:gd name="T58" fmla="*/ 400008 w 531"/>
              <a:gd name="T59" fmla="*/ 62047 h 459"/>
              <a:gd name="T60" fmla="*/ 422275 w 531"/>
              <a:gd name="T61" fmla="*/ 97844 h 459"/>
              <a:gd name="T62" fmla="*/ 415913 w 531"/>
              <a:gd name="T63" fmla="*/ 109776 h 459"/>
              <a:gd name="T64" fmla="*/ 415118 w 531"/>
              <a:gd name="T65" fmla="*/ 133641 h 459"/>
              <a:gd name="T66" fmla="*/ 412732 w 531"/>
              <a:gd name="T67" fmla="*/ 157505 h 459"/>
              <a:gd name="T68" fmla="*/ 411937 w 531"/>
              <a:gd name="T69" fmla="*/ 180574 h 459"/>
              <a:gd name="T70" fmla="*/ 411142 w 531"/>
              <a:gd name="T71" fmla="*/ 204438 h 459"/>
              <a:gd name="T72" fmla="*/ 399213 w 531"/>
              <a:gd name="T73" fmla="*/ 221939 h 459"/>
              <a:gd name="T74" fmla="*/ 386489 w 531"/>
              <a:gd name="T75" fmla="*/ 241030 h 459"/>
              <a:gd name="T76" fmla="*/ 374560 w 531"/>
              <a:gd name="T77" fmla="*/ 259326 h 459"/>
              <a:gd name="T78" fmla="*/ 361836 w 531"/>
              <a:gd name="T79" fmla="*/ 277622 h 459"/>
              <a:gd name="T80" fmla="*/ 361836 w 531"/>
              <a:gd name="T81" fmla="*/ 302282 h 459"/>
              <a:gd name="T82" fmla="*/ 331617 w 531"/>
              <a:gd name="T83" fmla="*/ 320578 h 459"/>
              <a:gd name="T84" fmla="*/ 304579 w 531"/>
              <a:gd name="T85" fmla="*/ 317396 h 459"/>
              <a:gd name="T86" fmla="*/ 277540 w 531"/>
              <a:gd name="T87" fmla="*/ 314214 h 459"/>
              <a:gd name="T88" fmla="*/ 246526 w 531"/>
              <a:gd name="T89" fmla="*/ 330919 h 459"/>
              <a:gd name="T90" fmla="*/ 225850 w 531"/>
              <a:gd name="T91" fmla="*/ 322169 h 459"/>
              <a:gd name="T92" fmla="*/ 204378 w 531"/>
              <a:gd name="T93" fmla="*/ 313419 h 459"/>
              <a:gd name="T94" fmla="*/ 177340 w 531"/>
              <a:gd name="T95" fmla="*/ 321374 h 459"/>
              <a:gd name="T96" fmla="*/ 159844 w 531"/>
              <a:gd name="T97" fmla="*/ 303873 h 459"/>
              <a:gd name="T98" fmla="*/ 132011 w 531"/>
              <a:gd name="T99" fmla="*/ 301487 h 459"/>
              <a:gd name="T100" fmla="*/ 105768 w 531"/>
              <a:gd name="T101" fmla="*/ 310237 h 459"/>
              <a:gd name="T102" fmla="*/ 100201 w 531"/>
              <a:gd name="T103" fmla="*/ 332510 h 459"/>
              <a:gd name="T104" fmla="*/ 91453 w 531"/>
              <a:gd name="T105" fmla="*/ 352397 h 459"/>
              <a:gd name="T106" fmla="*/ 91453 w 531"/>
              <a:gd name="T107" fmla="*/ 365125 h 459"/>
              <a:gd name="T108" fmla="*/ 66801 w 531"/>
              <a:gd name="T109" fmla="*/ 344443 h 459"/>
              <a:gd name="T110" fmla="*/ 59643 w 531"/>
              <a:gd name="T111" fmla="*/ 353988 h 459"/>
              <a:gd name="T112" fmla="*/ 58848 w 531"/>
              <a:gd name="T113" fmla="*/ 358761 h 459"/>
              <a:gd name="T114" fmla="*/ 51691 w 531"/>
              <a:gd name="T115" fmla="*/ 342852 h 459"/>
              <a:gd name="T116" fmla="*/ 45329 w 531"/>
              <a:gd name="T117" fmla="*/ 333306 h 45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31"/>
              <a:gd name="T178" fmla="*/ 0 h 459"/>
              <a:gd name="T179" fmla="*/ 531 w 531"/>
              <a:gd name="T180" fmla="*/ 459 h 45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31" h="459">
                <a:moveTo>
                  <a:pt x="57" y="419"/>
                </a:moveTo>
                <a:lnTo>
                  <a:pt x="45" y="423"/>
                </a:lnTo>
                <a:lnTo>
                  <a:pt x="25" y="406"/>
                </a:lnTo>
                <a:lnTo>
                  <a:pt x="26" y="394"/>
                </a:lnTo>
                <a:lnTo>
                  <a:pt x="31" y="392"/>
                </a:lnTo>
                <a:lnTo>
                  <a:pt x="4" y="363"/>
                </a:lnTo>
                <a:lnTo>
                  <a:pt x="0" y="330"/>
                </a:lnTo>
                <a:lnTo>
                  <a:pt x="5" y="331"/>
                </a:lnTo>
                <a:lnTo>
                  <a:pt x="37" y="320"/>
                </a:lnTo>
                <a:lnTo>
                  <a:pt x="74" y="318"/>
                </a:lnTo>
                <a:lnTo>
                  <a:pt x="112" y="317"/>
                </a:lnTo>
                <a:lnTo>
                  <a:pt x="129" y="283"/>
                </a:lnTo>
                <a:lnTo>
                  <a:pt x="131" y="254"/>
                </a:lnTo>
                <a:lnTo>
                  <a:pt x="132" y="226"/>
                </a:lnTo>
                <a:lnTo>
                  <a:pt x="134" y="198"/>
                </a:lnTo>
                <a:lnTo>
                  <a:pt x="135" y="169"/>
                </a:lnTo>
                <a:lnTo>
                  <a:pt x="161" y="163"/>
                </a:lnTo>
                <a:lnTo>
                  <a:pt x="189" y="157"/>
                </a:lnTo>
                <a:lnTo>
                  <a:pt x="216" y="130"/>
                </a:lnTo>
                <a:lnTo>
                  <a:pt x="243" y="103"/>
                </a:lnTo>
                <a:lnTo>
                  <a:pt x="280" y="77"/>
                </a:lnTo>
                <a:lnTo>
                  <a:pt x="318" y="51"/>
                </a:lnTo>
                <a:lnTo>
                  <a:pt x="356" y="26"/>
                </a:lnTo>
                <a:lnTo>
                  <a:pt x="394" y="0"/>
                </a:lnTo>
                <a:lnTo>
                  <a:pt x="441" y="10"/>
                </a:lnTo>
                <a:lnTo>
                  <a:pt x="470" y="34"/>
                </a:lnTo>
                <a:lnTo>
                  <a:pt x="493" y="20"/>
                </a:lnTo>
                <a:lnTo>
                  <a:pt x="494" y="20"/>
                </a:lnTo>
                <a:lnTo>
                  <a:pt x="499" y="48"/>
                </a:lnTo>
                <a:lnTo>
                  <a:pt x="503" y="78"/>
                </a:lnTo>
                <a:lnTo>
                  <a:pt x="531" y="123"/>
                </a:lnTo>
                <a:lnTo>
                  <a:pt x="523" y="138"/>
                </a:lnTo>
                <a:lnTo>
                  <a:pt x="522" y="168"/>
                </a:lnTo>
                <a:lnTo>
                  <a:pt x="519" y="198"/>
                </a:lnTo>
                <a:lnTo>
                  <a:pt x="518" y="227"/>
                </a:lnTo>
                <a:lnTo>
                  <a:pt x="517" y="257"/>
                </a:lnTo>
                <a:lnTo>
                  <a:pt x="502" y="279"/>
                </a:lnTo>
                <a:lnTo>
                  <a:pt x="486" y="303"/>
                </a:lnTo>
                <a:lnTo>
                  <a:pt x="471" y="326"/>
                </a:lnTo>
                <a:lnTo>
                  <a:pt x="455" y="349"/>
                </a:lnTo>
                <a:lnTo>
                  <a:pt x="455" y="380"/>
                </a:lnTo>
                <a:lnTo>
                  <a:pt x="417" y="403"/>
                </a:lnTo>
                <a:lnTo>
                  <a:pt x="383" y="399"/>
                </a:lnTo>
                <a:lnTo>
                  <a:pt x="349" y="395"/>
                </a:lnTo>
                <a:lnTo>
                  <a:pt x="310" y="416"/>
                </a:lnTo>
                <a:lnTo>
                  <a:pt x="284" y="405"/>
                </a:lnTo>
                <a:lnTo>
                  <a:pt x="257" y="394"/>
                </a:lnTo>
                <a:lnTo>
                  <a:pt x="223" y="404"/>
                </a:lnTo>
                <a:lnTo>
                  <a:pt x="201" y="382"/>
                </a:lnTo>
                <a:lnTo>
                  <a:pt x="166" y="379"/>
                </a:lnTo>
                <a:lnTo>
                  <a:pt x="133" y="390"/>
                </a:lnTo>
                <a:lnTo>
                  <a:pt x="126" y="418"/>
                </a:lnTo>
                <a:lnTo>
                  <a:pt x="115" y="443"/>
                </a:lnTo>
                <a:lnTo>
                  <a:pt x="115" y="459"/>
                </a:lnTo>
                <a:lnTo>
                  <a:pt x="84" y="433"/>
                </a:lnTo>
                <a:lnTo>
                  <a:pt x="75" y="445"/>
                </a:lnTo>
                <a:lnTo>
                  <a:pt x="74" y="451"/>
                </a:lnTo>
                <a:lnTo>
                  <a:pt x="65" y="431"/>
                </a:lnTo>
                <a:lnTo>
                  <a:pt x="57" y="419"/>
                </a:lnTo>
                <a:close/>
              </a:path>
            </a:pathLst>
          </a:custGeom>
          <a:noFill/>
          <a:ln w="3175" cap="flat" cmpd="sng">
            <a:solidFill>
              <a:schemeClr val="bg2"/>
            </a:solidFill>
            <a:prstDash val="sysDot"/>
            <a:round/>
            <a:headEnd/>
            <a:tailEnd/>
          </a:ln>
        </p:spPr>
        <p:txBody>
          <a:bodyPr/>
          <a:lstStyle/>
          <a:p>
            <a:endParaRPr lang="en-US"/>
          </a:p>
        </p:txBody>
      </p:sp>
      <p:sp>
        <p:nvSpPr>
          <p:cNvPr id="18521" name="Freeform 89"/>
          <p:cNvSpPr>
            <a:spLocks/>
          </p:cNvSpPr>
          <p:nvPr/>
        </p:nvSpPr>
        <p:spPr bwMode="auto">
          <a:xfrm>
            <a:off x="3708400" y="3257550"/>
            <a:ext cx="163513" cy="133350"/>
          </a:xfrm>
          <a:custGeom>
            <a:avLst/>
            <a:gdLst>
              <a:gd name="T0" fmla="*/ 33338 w 206"/>
              <a:gd name="T1" fmla="*/ 5523 h 169"/>
              <a:gd name="T2" fmla="*/ 26194 w 206"/>
              <a:gd name="T3" fmla="*/ 18937 h 169"/>
              <a:gd name="T4" fmla="*/ 14288 w 206"/>
              <a:gd name="T5" fmla="*/ 39453 h 169"/>
              <a:gd name="T6" fmla="*/ 0 w 206"/>
              <a:gd name="T7" fmla="*/ 59968 h 169"/>
              <a:gd name="T8" fmla="*/ 18256 w 206"/>
              <a:gd name="T9" fmla="*/ 81272 h 169"/>
              <a:gd name="T10" fmla="*/ 26194 w 206"/>
              <a:gd name="T11" fmla="*/ 76538 h 169"/>
              <a:gd name="T12" fmla="*/ 19844 w 206"/>
              <a:gd name="T13" fmla="*/ 84429 h 169"/>
              <a:gd name="T14" fmla="*/ 21431 w 206"/>
              <a:gd name="T15" fmla="*/ 87585 h 169"/>
              <a:gd name="T16" fmla="*/ 24606 w 206"/>
              <a:gd name="T17" fmla="*/ 93897 h 169"/>
              <a:gd name="T18" fmla="*/ 53975 w 206"/>
              <a:gd name="T19" fmla="*/ 93897 h 169"/>
              <a:gd name="T20" fmla="*/ 57150 w 206"/>
              <a:gd name="T21" fmla="*/ 88374 h 169"/>
              <a:gd name="T22" fmla="*/ 90488 w 206"/>
              <a:gd name="T23" fmla="*/ 95475 h 169"/>
              <a:gd name="T24" fmla="*/ 96838 w 206"/>
              <a:gd name="T25" fmla="*/ 101788 h 169"/>
              <a:gd name="T26" fmla="*/ 61119 w 206"/>
              <a:gd name="T27" fmla="*/ 95475 h 169"/>
              <a:gd name="T28" fmla="*/ 40481 w 206"/>
              <a:gd name="T29" fmla="*/ 103366 h 169"/>
              <a:gd name="T30" fmla="*/ 19050 w 206"/>
              <a:gd name="T31" fmla="*/ 109678 h 169"/>
              <a:gd name="T32" fmla="*/ 21431 w 206"/>
              <a:gd name="T33" fmla="*/ 123881 h 169"/>
              <a:gd name="T34" fmla="*/ 41275 w 206"/>
              <a:gd name="T35" fmla="*/ 120725 h 169"/>
              <a:gd name="T36" fmla="*/ 51594 w 206"/>
              <a:gd name="T37" fmla="*/ 118358 h 169"/>
              <a:gd name="T38" fmla="*/ 51594 w 206"/>
              <a:gd name="T39" fmla="*/ 120725 h 169"/>
              <a:gd name="T40" fmla="*/ 25400 w 206"/>
              <a:gd name="T41" fmla="*/ 124670 h 169"/>
              <a:gd name="T42" fmla="*/ 19844 w 206"/>
              <a:gd name="T43" fmla="*/ 133350 h 169"/>
              <a:gd name="T44" fmla="*/ 55563 w 206"/>
              <a:gd name="T45" fmla="*/ 125459 h 169"/>
              <a:gd name="T46" fmla="*/ 77788 w 206"/>
              <a:gd name="T47" fmla="*/ 123881 h 169"/>
              <a:gd name="T48" fmla="*/ 100807 w 206"/>
              <a:gd name="T49" fmla="*/ 121514 h 169"/>
              <a:gd name="T50" fmla="*/ 125413 w 206"/>
              <a:gd name="T51" fmla="*/ 127038 h 169"/>
              <a:gd name="T52" fmla="*/ 163513 w 206"/>
              <a:gd name="T53" fmla="*/ 130194 h 169"/>
              <a:gd name="T54" fmla="*/ 156369 w 206"/>
              <a:gd name="T55" fmla="*/ 100210 h 169"/>
              <a:gd name="T56" fmla="*/ 148432 w 206"/>
              <a:gd name="T57" fmla="*/ 88374 h 169"/>
              <a:gd name="T58" fmla="*/ 141288 w 206"/>
              <a:gd name="T59" fmla="*/ 58390 h 169"/>
              <a:gd name="T60" fmla="*/ 121444 w 206"/>
              <a:gd name="T61" fmla="*/ 37086 h 169"/>
              <a:gd name="T62" fmla="*/ 101600 w 206"/>
              <a:gd name="T63" fmla="*/ 14992 h 169"/>
              <a:gd name="T64" fmla="*/ 76200 w 206"/>
              <a:gd name="T65" fmla="*/ 0 h 169"/>
              <a:gd name="T66" fmla="*/ 54769 w 206"/>
              <a:gd name="T67" fmla="*/ 3156 h 169"/>
              <a:gd name="T68" fmla="*/ 33338 w 206"/>
              <a:gd name="T69" fmla="*/ 5523 h 1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6"/>
              <a:gd name="T106" fmla="*/ 0 h 169"/>
              <a:gd name="T107" fmla="*/ 206 w 206"/>
              <a:gd name="T108" fmla="*/ 169 h 1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6" h="169">
                <a:moveTo>
                  <a:pt x="42" y="7"/>
                </a:moveTo>
                <a:lnTo>
                  <a:pt x="33" y="24"/>
                </a:lnTo>
                <a:lnTo>
                  <a:pt x="18" y="50"/>
                </a:lnTo>
                <a:lnTo>
                  <a:pt x="0" y="76"/>
                </a:lnTo>
                <a:lnTo>
                  <a:pt x="23" y="103"/>
                </a:lnTo>
                <a:lnTo>
                  <a:pt x="33" y="97"/>
                </a:lnTo>
                <a:lnTo>
                  <a:pt x="25" y="107"/>
                </a:lnTo>
                <a:lnTo>
                  <a:pt x="27" y="111"/>
                </a:lnTo>
                <a:lnTo>
                  <a:pt x="31" y="119"/>
                </a:lnTo>
                <a:lnTo>
                  <a:pt x="68" y="119"/>
                </a:lnTo>
                <a:lnTo>
                  <a:pt x="72" y="112"/>
                </a:lnTo>
                <a:lnTo>
                  <a:pt x="114" y="121"/>
                </a:lnTo>
                <a:lnTo>
                  <a:pt x="122" y="129"/>
                </a:lnTo>
                <a:lnTo>
                  <a:pt x="77" y="121"/>
                </a:lnTo>
                <a:lnTo>
                  <a:pt x="51" y="131"/>
                </a:lnTo>
                <a:lnTo>
                  <a:pt x="24" y="139"/>
                </a:lnTo>
                <a:lnTo>
                  <a:pt x="27" y="157"/>
                </a:lnTo>
                <a:lnTo>
                  <a:pt x="52" y="153"/>
                </a:lnTo>
                <a:lnTo>
                  <a:pt x="65" y="150"/>
                </a:lnTo>
                <a:lnTo>
                  <a:pt x="65" y="153"/>
                </a:lnTo>
                <a:lnTo>
                  <a:pt x="32" y="158"/>
                </a:lnTo>
                <a:lnTo>
                  <a:pt x="25" y="169"/>
                </a:lnTo>
                <a:lnTo>
                  <a:pt x="70" y="159"/>
                </a:lnTo>
                <a:lnTo>
                  <a:pt x="98" y="157"/>
                </a:lnTo>
                <a:lnTo>
                  <a:pt x="127" y="154"/>
                </a:lnTo>
                <a:lnTo>
                  <a:pt x="158" y="161"/>
                </a:lnTo>
                <a:lnTo>
                  <a:pt x="206" y="165"/>
                </a:lnTo>
                <a:lnTo>
                  <a:pt x="197" y="127"/>
                </a:lnTo>
                <a:lnTo>
                  <a:pt x="187" y="112"/>
                </a:lnTo>
                <a:lnTo>
                  <a:pt x="178" y="74"/>
                </a:lnTo>
                <a:lnTo>
                  <a:pt x="153" y="47"/>
                </a:lnTo>
                <a:lnTo>
                  <a:pt x="128" y="19"/>
                </a:lnTo>
                <a:lnTo>
                  <a:pt x="96" y="0"/>
                </a:lnTo>
                <a:lnTo>
                  <a:pt x="69" y="4"/>
                </a:lnTo>
                <a:lnTo>
                  <a:pt x="42" y="7"/>
                </a:lnTo>
                <a:close/>
              </a:path>
            </a:pathLst>
          </a:custGeom>
          <a:noFill/>
          <a:ln w="3175" cmpd="sng">
            <a:solidFill>
              <a:schemeClr val="bg2"/>
            </a:solidFill>
            <a:prstDash val="solid"/>
            <a:round/>
            <a:headEnd/>
            <a:tailEnd/>
          </a:ln>
        </p:spPr>
        <p:txBody>
          <a:bodyPr/>
          <a:lstStyle/>
          <a:p>
            <a:endParaRPr lang="en-US"/>
          </a:p>
        </p:txBody>
      </p:sp>
      <p:sp>
        <p:nvSpPr>
          <p:cNvPr id="18522" name="Freeform 90"/>
          <p:cNvSpPr>
            <a:spLocks/>
          </p:cNvSpPr>
          <p:nvPr/>
        </p:nvSpPr>
        <p:spPr bwMode="auto">
          <a:xfrm>
            <a:off x="4030663" y="3305175"/>
            <a:ext cx="214312" cy="173038"/>
          </a:xfrm>
          <a:custGeom>
            <a:avLst/>
            <a:gdLst>
              <a:gd name="T0" fmla="*/ 175418 w 270"/>
              <a:gd name="T1" fmla="*/ 126207 h 218"/>
              <a:gd name="T2" fmla="*/ 167481 w 270"/>
              <a:gd name="T3" fmla="*/ 126207 h 218"/>
              <a:gd name="T4" fmla="*/ 144462 w 270"/>
              <a:gd name="T5" fmla="*/ 122238 h 218"/>
              <a:gd name="T6" fmla="*/ 137318 w 270"/>
              <a:gd name="T7" fmla="*/ 123825 h 218"/>
              <a:gd name="T8" fmla="*/ 104775 w 270"/>
              <a:gd name="T9" fmla="*/ 124619 h 218"/>
              <a:gd name="T10" fmla="*/ 72231 w 270"/>
              <a:gd name="T11" fmla="*/ 126207 h 218"/>
              <a:gd name="T12" fmla="*/ 73819 w 270"/>
              <a:gd name="T13" fmla="*/ 149225 h 218"/>
              <a:gd name="T14" fmla="*/ 76200 w 270"/>
              <a:gd name="T15" fmla="*/ 173038 h 218"/>
              <a:gd name="T16" fmla="*/ 52387 w 270"/>
              <a:gd name="T17" fmla="*/ 158750 h 218"/>
              <a:gd name="T18" fmla="*/ 26987 w 270"/>
              <a:gd name="T19" fmla="*/ 166688 h 218"/>
              <a:gd name="T20" fmla="*/ 11112 w 270"/>
              <a:gd name="T21" fmla="*/ 148432 h 218"/>
              <a:gd name="T22" fmla="*/ 0 w 270"/>
              <a:gd name="T23" fmla="*/ 143669 h 218"/>
              <a:gd name="T24" fmla="*/ 6350 w 270"/>
              <a:gd name="T25" fmla="*/ 103188 h 218"/>
              <a:gd name="T26" fmla="*/ 13494 w 270"/>
              <a:gd name="T27" fmla="*/ 96044 h 218"/>
              <a:gd name="T28" fmla="*/ 28575 w 270"/>
              <a:gd name="T29" fmla="*/ 81756 h 218"/>
              <a:gd name="T30" fmla="*/ 35719 w 270"/>
              <a:gd name="T31" fmla="*/ 69056 h 218"/>
              <a:gd name="T32" fmla="*/ 38894 w 270"/>
              <a:gd name="T33" fmla="*/ 51594 h 218"/>
              <a:gd name="T34" fmla="*/ 56356 w 270"/>
              <a:gd name="T35" fmla="*/ 58738 h 218"/>
              <a:gd name="T36" fmla="*/ 61119 w 270"/>
              <a:gd name="T37" fmla="*/ 47625 h 218"/>
              <a:gd name="T38" fmla="*/ 66675 w 270"/>
              <a:gd name="T39" fmla="*/ 43656 h 218"/>
              <a:gd name="T40" fmla="*/ 76994 w 270"/>
              <a:gd name="T41" fmla="*/ 28575 h 218"/>
              <a:gd name="T42" fmla="*/ 92869 w 270"/>
              <a:gd name="T43" fmla="*/ 28575 h 218"/>
              <a:gd name="T44" fmla="*/ 95250 w 270"/>
              <a:gd name="T45" fmla="*/ 16669 h 218"/>
              <a:gd name="T46" fmla="*/ 129381 w 270"/>
              <a:gd name="T47" fmla="*/ 0 h 218"/>
              <a:gd name="T48" fmla="*/ 155575 w 270"/>
              <a:gd name="T49" fmla="*/ 2381 h 218"/>
              <a:gd name="T50" fmla="*/ 158750 w 270"/>
              <a:gd name="T51" fmla="*/ 28575 h 218"/>
              <a:gd name="T52" fmla="*/ 180181 w 270"/>
              <a:gd name="T53" fmla="*/ 51594 h 218"/>
              <a:gd name="T54" fmla="*/ 176212 w 270"/>
              <a:gd name="T55" fmla="*/ 53181 h 218"/>
              <a:gd name="T56" fmla="*/ 175418 w 270"/>
              <a:gd name="T57" fmla="*/ 62706 h 218"/>
              <a:gd name="T58" fmla="*/ 191293 w 270"/>
              <a:gd name="T59" fmla="*/ 76200 h 218"/>
              <a:gd name="T60" fmla="*/ 200818 w 270"/>
              <a:gd name="T61" fmla="*/ 73025 h 218"/>
              <a:gd name="T62" fmla="*/ 207168 w 270"/>
              <a:gd name="T63" fmla="*/ 82550 h 218"/>
              <a:gd name="T64" fmla="*/ 214312 w 270"/>
              <a:gd name="T65" fmla="*/ 98425 h 218"/>
              <a:gd name="T66" fmla="*/ 214312 w 270"/>
              <a:gd name="T67" fmla="*/ 99219 h 218"/>
              <a:gd name="T68" fmla="*/ 213518 w 270"/>
              <a:gd name="T69" fmla="*/ 102394 h 218"/>
              <a:gd name="T70" fmla="*/ 192881 w 270"/>
              <a:gd name="T71" fmla="*/ 114300 h 218"/>
              <a:gd name="T72" fmla="*/ 175418 w 270"/>
              <a:gd name="T73" fmla="*/ 126207 h 2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0"/>
              <a:gd name="T112" fmla="*/ 0 h 218"/>
              <a:gd name="T113" fmla="*/ 270 w 270"/>
              <a:gd name="T114" fmla="*/ 218 h 2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0" h="218">
                <a:moveTo>
                  <a:pt x="221" y="159"/>
                </a:moveTo>
                <a:lnTo>
                  <a:pt x="211" y="159"/>
                </a:lnTo>
                <a:lnTo>
                  <a:pt x="182" y="154"/>
                </a:lnTo>
                <a:lnTo>
                  <a:pt x="173" y="156"/>
                </a:lnTo>
                <a:lnTo>
                  <a:pt x="132" y="157"/>
                </a:lnTo>
                <a:lnTo>
                  <a:pt x="91" y="159"/>
                </a:lnTo>
                <a:lnTo>
                  <a:pt x="93" y="188"/>
                </a:lnTo>
                <a:lnTo>
                  <a:pt x="96" y="218"/>
                </a:lnTo>
                <a:lnTo>
                  <a:pt x="66" y="200"/>
                </a:lnTo>
                <a:lnTo>
                  <a:pt x="34" y="210"/>
                </a:lnTo>
                <a:lnTo>
                  <a:pt x="14" y="187"/>
                </a:lnTo>
                <a:lnTo>
                  <a:pt x="0" y="181"/>
                </a:lnTo>
                <a:lnTo>
                  <a:pt x="8" y="130"/>
                </a:lnTo>
                <a:lnTo>
                  <a:pt x="17" y="121"/>
                </a:lnTo>
                <a:lnTo>
                  <a:pt x="36" y="103"/>
                </a:lnTo>
                <a:lnTo>
                  <a:pt x="45" y="87"/>
                </a:lnTo>
                <a:lnTo>
                  <a:pt x="49" y="65"/>
                </a:lnTo>
                <a:lnTo>
                  <a:pt x="71" y="74"/>
                </a:lnTo>
                <a:lnTo>
                  <a:pt x="77" y="60"/>
                </a:lnTo>
                <a:lnTo>
                  <a:pt x="84" y="55"/>
                </a:lnTo>
                <a:lnTo>
                  <a:pt x="97" y="36"/>
                </a:lnTo>
                <a:lnTo>
                  <a:pt x="117" y="36"/>
                </a:lnTo>
                <a:lnTo>
                  <a:pt x="120" y="21"/>
                </a:lnTo>
                <a:lnTo>
                  <a:pt x="163" y="0"/>
                </a:lnTo>
                <a:lnTo>
                  <a:pt x="196" y="3"/>
                </a:lnTo>
                <a:lnTo>
                  <a:pt x="200" y="36"/>
                </a:lnTo>
                <a:lnTo>
                  <a:pt x="227" y="65"/>
                </a:lnTo>
                <a:lnTo>
                  <a:pt x="222" y="67"/>
                </a:lnTo>
                <a:lnTo>
                  <a:pt x="221" y="79"/>
                </a:lnTo>
                <a:lnTo>
                  <a:pt x="241" y="96"/>
                </a:lnTo>
                <a:lnTo>
                  <a:pt x="253" y="92"/>
                </a:lnTo>
                <a:lnTo>
                  <a:pt x="261" y="104"/>
                </a:lnTo>
                <a:lnTo>
                  <a:pt x="270" y="124"/>
                </a:lnTo>
                <a:lnTo>
                  <a:pt x="270" y="125"/>
                </a:lnTo>
                <a:lnTo>
                  <a:pt x="269" y="129"/>
                </a:lnTo>
                <a:lnTo>
                  <a:pt x="243" y="144"/>
                </a:lnTo>
                <a:lnTo>
                  <a:pt x="221" y="159"/>
                </a:lnTo>
                <a:close/>
              </a:path>
            </a:pathLst>
          </a:custGeom>
          <a:noFill/>
          <a:ln w="3175" cmpd="sng">
            <a:solidFill>
              <a:schemeClr val="bg2"/>
            </a:solidFill>
            <a:prstDash val="solid"/>
            <a:round/>
            <a:headEnd/>
            <a:tailEnd/>
          </a:ln>
        </p:spPr>
        <p:txBody>
          <a:bodyPr/>
          <a:lstStyle/>
          <a:p>
            <a:endParaRPr lang="en-US"/>
          </a:p>
        </p:txBody>
      </p:sp>
      <p:sp>
        <p:nvSpPr>
          <p:cNvPr id="18523" name="Freeform 91"/>
          <p:cNvSpPr>
            <a:spLocks/>
          </p:cNvSpPr>
          <p:nvPr/>
        </p:nvSpPr>
        <p:spPr bwMode="auto">
          <a:xfrm>
            <a:off x="3771900" y="3379788"/>
            <a:ext cx="198438" cy="166687"/>
          </a:xfrm>
          <a:custGeom>
            <a:avLst/>
            <a:gdLst>
              <a:gd name="T0" fmla="*/ 178515 w 249"/>
              <a:gd name="T1" fmla="*/ 39687 h 210"/>
              <a:gd name="T2" fmla="*/ 174530 w 249"/>
              <a:gd name="T3" fmla="*/ 49212 h 210"/>
              <a:gd name="T4" fmla="*/ 177718 w 249"/>
              <a:gd name="T5" fmla="*/ 50006 h 210"/>
              <a:gd name="T6" fmla="*/ 191266 w 249"/>
              <a:gd name="T7" fmla="*/ 78581 h 210"/>
              <a:gd name="T8" fmla="*/ 189672 w 249"/>
              <a:gd name="T9" fmla="*/ 101600 h 210"/>
              <a:gd name="T10" fmla="*/ 192859 w 249"/>
              <a:gd name="T11" fmla="*/ 106362 h 210"/>
              <a:gd name="T12" fmla="*/ 194453 w 249"/>
              <a:gd name="T13" fmla="*/ 113506 h 210"/>
              <a:gd name="T14" fmla="*/ 198438 w 249"/>
              <a:gd name="T15" fmla="*/ 124618 h 210"/>
              <a:gd name="T16" fmla="*/ 196047 w 249"/>
              <a:gd name="T17" fmla="*/ 130968 h 210"/>
              <a:gd name="T18" fmla="*/ 184890 w 249"/>
              <a:gd name="T19" fmla="*/ 132556 h 210"/>
              <a:gd name="T20" fmla="*/ 188875 w 249"/>
              <a:gd name="T21" fmla="*/ 146050 h 210"/>
              <a:gd name="T22" fmla="*/ 180108 w 249"/>
              <a:gd name="T23" fmla="*/ 157162 h 210"/>
              <a:gd name="T24" fmla="*/ 177718 w 249"/>
              <a:gd name="T25" fmla="*/ 157956 h 210"/>
              <a:gd name="T26" fmla="*/ 170545 w 249"/>
              <a:gd name="T27" fmla="*/ 159543 h 210"/>
              <a:gd name="T28" fmla="*/ 158591 w 249"/>
              <a:gd name="T29" fmla="*/ 166687 h 210"/>
              <a:gd name="T30" fmla="*/ 152216 w 249"/>
              <a:gd name="T31" fmla="*/ 161131 h 210"/>
              <a:gd name="T32" fmla="*/ 144246 w 249"/>
              <a:gd name="T33" fmla="*/ 130175 h 210"/>
              <a:gd name="T34" fmla="*/ 128307 w 249"/>
              <a:gd name="T35" fmla="*/ 130175 h 210"/>
              <a:gd name="T36" fmla="*/ 117947 w 249"/>
              <a:gd name="T37" fmla="*/ 131762 h 210"/>
              <a:gd name="T38" fmla="*/ 121135 w 249"/>
              <a:gd name="T39" fmla="*/ 111918 h 210"/>
              <a:gd name="T40" fmla="*/ 102805 w 249"/>
              <a:gd name="T41" fmla="*/ 83344 h 210"/>
              <a:gd name="T42" fmla="*/ 66146 w 249"/>
              <a:gd name="T43" fmla="*/ 92868 h 210"/>
              <a:gd name="T44" fmla="*/ 46223 w 249"/>
              <a:gd name="T45" fmla="*/ 113506 h 210"/>
              <a:gd name="T46" fmla="*/ 42238 w 249"/>
              <a:gd name="T47" fmla="*/ 103981 h 210"/>
              <a:gd name="T48" fmla="*/ 35065 w 249"/>
              <a:gd name="T49" fmla="*/ 95250 h 210"/>
              <a:gd name="T50" fmla="*/ 30284 w 249"/>
              <a:gd name="T51" fmla="*/ 88106 h 210"/>
              <a:gd name="T52" fmla="*/ 25502 w 249"/>
              <a:gd name="T53" fmla="*/ 80962 h 210"/>
              <a:gd name="T54" fmla="*/ 10360 w 249"/>
              <a:gd name="T55" fmla="*/ 64294 h 210"/>
              <a:gd name="T56" fmla="*/ 11954 w 249"/>
              <a:gd name="T57" fmla="*/ 58737 h 210"/>
              <a:gd name="T58" fmla="*/ 8766 w 249"/>
              <a:gd name="T59" fmla="*/ 59531 h 210"/>
              <a:gd name="T60" fmla="*/ 6376 w 249"/>
              <a:gd name="T61" fmla="*/ 52387 h 210"/>
              <a:gd name="T62" fmla="*/ 0 w 249"/>
              <a:gd name="T63" fmla="*/ 54769 h 210"/>
              <a:gd name="T64" fmla="*/ 0 w 249"/>
              <a:gd name="T65" fmla="*/ 53975 h 210"/>
              <a:gd name="T66" fmla="*/ 6376 w 249"/>
              <a:gd name="T67" fmla="*/ 42069 h 210"/>
              <a:gd name="T68" fmla="*/ 31081 w 249"/>
              <a:gd name="T69" fmla="*/ 30956 h 210"/>
              <a:gd name="T70" fmla="*/ 31878 w 249"/>
              <a:gd name="T71" fmla="*/ 13494 h 210"/>
              <a:gd name="T72" fmla="*/ 35862 w 249"/>
              <a:gd name="T73" fmla="*/ 0 h 210"/>
              <a:gd name="T74" fmla="*/ 60567 w 249"/>
              <a:gd name="T75" fmla="*/ 5556 h 210"/>
              <a:gd name="T76" fmla="*/ 98821 w 249"/>
              <a:gd name="T77" fmla="*/ 8731 h 210"/>
              <a:gd name="T78" fmla="*/ 96430 w 249"/>
              <a:gd name="T79" fmla="*/ 16669 h 210"/>
              <a:gd name="T80" fmla="*/ 113165 w 249"/>
              <a:gd name="T81" fmla="*/ 16669 h 210"/>
              <a:gd name="T82" fmla="*/ 121932 w 249"/>
              <a:gd name="T83" fmla="*/ 19844 h 210"/>
              <a:gd name="T84" fmla="*/ 137871 w 249"/>
              <a:gd name="T85" fmla="*/ 18256 h 210"/>
              <a:gd name="T86" fmla="*/ 155403 w 249"/>
              <a:gd name="T87" fmla="*/ 11906 h 210"/>
              <a:gd name="T88" fmla="*/ 160185 w 249"/>
              <a:gd name="T89" fmla="*/ 7144 h 210"/>
              <a:gd name="T90" fmla="*/ 168951 w 249"/>
              <a:gd name="T91" fmla="*/ 30956 h 210"/>
              <a:gd name="T92" fmla="*/ 178515 w 249"/>
              <a:gd name="T93" fmla="*/ 39687 h 21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9"/>
              <a:gd name="T142" fmla="*/ 0 h 210"/>
              <a:gd name="T143" fmla="*/ 249 w 249"/>
              <a:gd name="T144" fmla="*/ 210 h 21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9" h="210">
                <a:moveTo>
                  <a:pt x="224" y="50"/>
                </a:moveTo>
                <a:lnTo>
                  <a:pt x="219" y="62"/>
                </a:lnTo>
                <a:lnTo>
                  <a:pt x="223" y="63"/>
                </a:lnTo>
                <a:lnTo>
                  <a:pt x="240" y="99"/>
                </a:lnTo>
                <a:lnTo>
                  <a:pt x="238" y="128"/>
                </a:lnTo>
                <a:lnTo>
                  <a:pt x="242" y="134"/>
                </a:lnTo>
                <a:lnTo>
                  <a:pt x="244" y="143"/>
                </a:lnTo>
                <a:lnTo>
                  <a:pt x="249" y="157"/>
                </a:lnTo>
                <a:lnTo>
                  <a:pt x="246" y="165"/>
                </a:lnTo>
                <a:lnTo>
                  <a:pt x="232" y="167"/>
                </a:lnTo>
                <a:lnTo>
                  <a:pt x="237" y="184"/>
                </a:lnTo>
                <a:lnTo>
                  <a:pt x="226" y="198"/>
                </a:lnTo>
                <a:lnTo>
                  <a:pt x="223" y="199"/>
                </a:lnTo>
                <a:lnTo>
                  <a:pt x="214" y="201"/>
                </a:lnTo>
                <a:lnTo>
                  <a:pt x="199" y="210"/>
                </a:lnTo>
                <a:lnTo>
                  <a:pt x="191" y="203"/>
                </a:lnTo>
                <a:lnTo>
                  <a:pt x="181" y="164"/>
                </a:lnTo>
                <a:lnTo>
                  <a:pt x="161" y="164"/>
                </a:lnTo>
                <a:lnTo>
                  <a:pt x="148" y="166"/>
                </a:lnTo>
                <a:lnTo>
                  <a:pt x="152" y="141"/>
                </a:lnTo>
                <a:lnTo>
                  <a:pt x="129" y="105"/>
                </a:lnTo>
                <a:lnTo>
                  <a:pt x="83" y="117"/>
                </a:lnTo>
                <a:lnTo>
                  <a:pt x="58" y="143"/>
                </a:lnTo>
                <a:lnTo>
                  <a:pt x="53" y="131"/>
                </a:lnTo>
                <a:lnTo>
                  <a:pt x="44" y="120"/>
                </a:lnTo>
                <a:lnTo>
                  <a:pt x="38" y="111"/>
                </a:lnTo>
                <a:lnTo>
                  <a:pt x="32" y="102"/>
                </a:lnTo>
                <a:lnTo>
                  <a:pt x="13" y="81"/>
                </a:lnTo>
                <a:lnTo>
                  <a:pt x="15" y="74"/>
                </a:lnTo>
                <a:lnTo>
                  <a:pt x="11" y="75"/>
                </a:lnTo>
                <a:lnTo>
                  <a:pt x="8" y="66"/>
                </a:lnTo>
                <a:lnTo>
                  <a:pt x="0" y="69"/>
                </a:lnTo>
                <a:lnTo>
                  <a:pt x="0" y="68"/>
                </a:lnTo>
                <a:lnTo>
                  <a:pt x="8" y="53"/>
                </a:lnTo>
                <a:lnTo>
                  <a:pt x="39" y="39"/>
                </a:lnTo>
                <a:lnTo>
                  <a:pt x="40" y="17"/>
                </a:lnTo>
                <a:lnTo>
                  <a:pt x="45" y="0"/>
                </a:lnTo>
                <a:lnTo>
                  <a:pt x="76" y="7"/>
                </a:lnTo>
                <a:lnTo>
                  <a:pt x="124" y="11"/>
                </a:lnTo>
                <a:lnTo>
                  <a:pt x="121" y="21"/>
                </a:lnTo>
                <a:lnTo>
                  <a:pt x="142" y="21"/>
                </a:lnTo>
                <a:lnTo>
                  <a:pt x="153" y="25"/>
                </a:lnTo>
                <a:lnTo>
                  <a:pt x="173" y="23"/>
                </a:lnTo>
                <a:lnTo>
                  <a:pt x="195" y="15"/>
                </a:lnTo>
                <a:lnTo>
                  <a:pt x="201" y="9"/>
                </a:lnTo>
                <a:lnTo>
                  <a:pt x="212" y="39"/>
                </a:lnTo>
                <a:lnTo>
                  <a:pt x="224" y="50"/>
                </a:lnTo>
                <a:close/>
              </a:path>
            </a:pathLst>
          </a:custGeom>
          <a:noFill/>
          <a:ln w="3175" cmpd="sng">
            <a:solidFill>
              <a:schemeClr val="bg2"/>
            </a:solidFill>
            <a:prstDash val="solid"/>
            <a:round/>
            <a:headEnd/>
            <a:tailEnd/>
          </a:ln>
        </p:spPr>
        <p:txBody>
          <a:bodyPr/>
          <a:lstStyle/>
          <a:p>
            <a:endParaRPr lang="en-US"/>
          </a:p>
        </p:txBody>
      </p:sp>
      <p:sp>
        <p:nvSpPr>
          <p:cNvPr id="18524" name="Freeform 92"/>
          <p:cNvSpPr>
            <a:spLocks/>
          </p:cNvSpPr>
          <p:nvPr/>
        </p:nvSpPr>
        <p:spPr bwMode="auto">
          <a:xfrm>
            <a:off x="4252913" y="3346450"/>
            <a:ext cx="322262" cy="290513"/>
          </a:xfrm>
          <a:custGeom>
            <a:avLst/>
            <a:gdLst>
              <a:gd name="T0" fmla="*/ 212994 w 407"/>
              <a:gd name="T1" fmla="*/ 208533 h 365"/>
              <a:gd name="T2" fmla="*/ 192407 w 407"/>
              <a:gd name="T3" fmla="*/ 214900 h 365"/>
              <a:gd name="T4" fmla="*/ 180530 w 407"/>
              <a:gd name="T5" fmla="*/ 233206 h 365"/>
              <a:gd name="T6" fmla="*/ 168653 w 407"/>
              <a:gd name="T7" fmla="*/ 250717 h 365"/>
              <a:gd name="T8" fmla="*/ 160735 w 407"/>
              <a:gd name="T9" fmla="*/ 276186 h 365"/>
              <a:gd name="T10" fmla="*/ 151234 w 407"/>
              <a:gd name="T11" fmla="*/ 275390 h 365"/>
              <a:gd name="T12" fmla="*/ 152025 w 407"/>
              <a:gd name="T13" fmla="*/ 284942 h 365"/>
              <a:gd name="T14" fmla="*/ 125896 w 407"/>
              <a:gd name="T15" fmla="*/ 284942 h 365"/>
              <a:gd name="T16" fmla="*/ 121145 w 407"/>
              <a:gd name="T17" fmla="*/ 281758 h 365"/>
              <a:gd name="T18" fmla="*/ 117978 w 407"/>
              <a:gd name="T19" fmla="*/ 284146 h 365"/>
              <a:gd name="T20" fmla="*/ 113227 w 407"/>
              <a:gd name="T21" fmla="*/ 287329 h 365"/>
              <a:gd name="T22" fmla="*/ 110060 w 407"/>
              <a:gd name="T23" fmla="*/ 278574 h 365"/>
              <a:gd name="T24" fmla="*/ 109268 w 407"/>
              <a:gd name="T25" fmla="*/ 290513 h 365"/>
              <a:gd name="T26" fmla="*/ 109268 w 407"/>
              <a:gd name="T27" fmla="*/ 285737 h 365"/>
              <a:gd name="T28" fmla="*/ 106101 w 407"/>
              <a:gd name="T29" fmla="*/ 287329 h 365"/>
              <a:gd name="T30" fmla="*/ 96599 w 407"/>
              <a:gd name="T31" fmla="*/ 287329 h 365"/>
              <a:gd name="T32" fmla="*/ 85514 w 407"/>
              <a:gd name="T33" fmla="*/ 289717 h 365"/>
              <a:gd name="T34" fmla="*/ 74429 w 407"/>
              <a:gd name="T35" fmla="*/ 259472 h 365"/>
              <a:gd name="T36" fmla="*/ 76013 w 407"/>
              <a:gd name="T37" fmla="*/ 257084 h 365"/>
              <a:gd name="T38" fmla="*/ 70470 w 407"/>
              <a:gd name="T39" fmla="*/ 253104 h 365"/>
              <a:gd name="T40" fmla="*/ 73637 w 407"/>
              <a:gd name="T41" fmla="*/ 251513 h 365"/>
              <a:gd name="T42" fmla="*/ 67303 w 407"/>
              <a:gd name="T43" fmla="*/ 245145 h 365"/>
              <a:gd name="T44" fmla="*/ 38006 w 407"/>
              <a:gd name="T45" fmla="*/ 227635 h 365"/>
              <a:gd name="T46" fmla="*/ 22962 w 407"/>
              <a:gd name="T47" fmla="*/ 225247 h 365"/>
              <a:gd name="T48" fmla="*/ 19795 w 407"/>
              <a:gd name="T49" fmla="*/ 226043 h 365"/>
              <a:gd name="T50" fmla="*/ 6334 w 407"/>
              <a:gd name="T51" fmla="*/ 228431 h 365"/>
              <a:gd name="T52" fmla="*/ 0 w 407"/>
              <a:gd name="T53" fmla="*/ 226043 h 365"/>
              <a:gd name="T54" fmla="*/ 3167 w 407"/>
              <a:gd name="T55" fmla="*/ 187043 h 365"/>
              <a:gd name="T56" fmla="*/ 6334 w 407"/>
              <a:gd name="T57" fmla="*/ 144063 h 365"/>
              <a:gd name="T58" fmla="*/ 25338 w 407"/>
              <a:gd name="T59" fmla="*/ 109042 h 365"/>
              <a:gd name="T60" fmla="*/ 27713 w 407"/>
              <a:gd name="T61" fmla="*/ 81184 h 365"/>
              <a:gd name="T62" fmla="*/ 23754 w 407"/>
              <a:gd name="T63" fmla="*/ 65266 h 365"/>
              <a:gd name="T64" fmla="*/ 24546 w 407"/>
              <a:gd name="T65" fmla="*/ 63674 h 365"/>
              <a:gd name="T66" fmla="*/ 24546 w 407"/>
              <a:gd name="T67" fmla="*/ 50939 h 365"/>
              <a:gd name="T68" fmla="*/ 33256 w 407"/>
              <a:gd name="T69" fmla="*/ 31041 h 365"/>
              <a:gd name="T70" fmla="*/ 38798 w 407"/>
              <a:gd name="T71" fmla="*/ 8755 h 365"/>
              <a:gd name="T72" fmla="*/ 64927 w 407"/>
              <a:gd name="T73" fmla="*/ 0 h 365"/>
              <a:gd name="T74" fmla="*/ 92640 w 407"/>
              <a:gd name="T75" fmla="*/ 2388 h 365"/>
              <a:gd name="T76" fmla="*/ 110060 w 407"/>
              <a:gd name="T77" fmla="*/ 19898 h 365"/>
              <a:gd name="T78" fmla="*/ 136981 w 407"/>
              <a:gd name="T79" fmla="*/ 11939 h 365"/>
              <a:gd name="T80" fmla="*/ 158360 w 407"/>
              <a:gd name="T81" fmla="*/ 20694 h 365"/>
              <a:gd name="T82" fmla="*/ 178946 w 407"/>
              <a:gd name="T83" fmla="*/ 29449 h 365"/>
              <a:gd name="T84" fmla="*/ 209827 w 407"/>
              <a:gd name="T85" fmla="*/ 12735 h 365"/>
              <a:gd name="T86" fmla="*/ 236748 w 407"/>
              <a:gd name="T87" fmla="*/ 15919 h 365"/>
              <a:gd name="T88" fmla="*/ 263669 w 407"/>
              <a:gd name="T89" fmla="*/ 19102 h 365"/>
              <a:gd name="T90" fmla="*/ 293757 w 407"/>
              <a:gd name="T91" fmla="*/ 796 h 365"/>
              <a:gd name="T92" fmla="*/ 306426 w 407"/>
              <a:gd name="T93" fmla="*/ 20694 h 365"/>
              <a:gd name="T94" fmla="*/ 311177 w 407"/>
              <a:gd name="T95" fmla="*/ 42980 h 365"/>
              <a:gd name="T96" fmla="*/ 322262 w 407"/>
              <a:gd name="T97" fmla="*/ 54919 h 365"/>
              <a:gd name="T98" fmla="*/ 316719 w 407"/>
              <a:gd name="T99" fmla="*/ 72429 h 365"/>
              <a:gd name="T100" fmla="*/ 297716 w 407"/>
              <a:gd name="T101" fmla="*/ 89144 h 365"/>
              <a:gd name="T102" fmla="*/ 287423 w 407"/>
              <a:gd name="T103" fmla="*/ 112226 h 365"/>
              <a:gd name="T104" fmla="*/ 277921 w 407"/>
              <a:gd name="T105" fmla="*/ 133716 h 365"/>
              <a:gd name="T106" fmla="*/ 267628 w 407"/>
              <a:gd name="T107" fmla="*/ 159185 h 365"/>
              <a:gd name="T108" fmla="*/ 257335 w 407"/>
              <a:gd name="T109" fmla="*/ 174308 h 365"/>
              <a:gd name="T110" fmla="*/ 247041 w 407"/>
              <a:gd name="T111" fmla="*/ 202165 h 365"/>
              <a:gd name="T112" fmla="*/ 230413 w 407"/>
              <a:gd name="T113" fmla="*/ 226043 h 365"/>
              <a:gd name="T114" fmla="*/ 212994 w 407"/>
              <a:gd name="T115" fmla="*/ 208533 h 36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07"/>
              <a:gd name="T175" fmla="*/ 0 h 365"/>
              <a:gd name="T176" fmla="*/ 407 w 407"/>
              <a:gd name="T177" fmla="*/ 365 h 36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07" h="365">
                <a:moveTo>
                  <a:pt x="269" y="262"/>
                </a:moveTo>
                <a:lnTo>
                  <a:pt x="243" y="270"/>
                </a:lnTo>
                <a:lnTo>
                  <a:pt x="228" y="293"/>
                </a:lnTo>
                <a:lnTo>
                  <a:pt x="213" y="315"/>
                </a:lnTo>
                <a:lnTo>
                  <a:pt x="203" y="347"/>
                </a:lnTo>
                <a:lnTo>
                  <a:pt x="191" y="346"/>
                </a:lnTo>
                <a:lnTo>
                  <a:pt x="192" y="358"/>
                </a:lnTo>
                <a:lnTo>
                  <a:pt x="159" y="358"/>
                </a:lnTo>
                <a:lnTo>
                  <a:pt x="153" y="354"/>
                </a:lnTo>
                <a:lnTo>
                  <a:pt x="149" y="357"/>
                </a:lnTo>
                <a:lnTo>
                  <a:pt x="143" y="361"/>
                </a:lnTo>
                <a:lnTo>
                  <a:pt x="139" y="350"/>
                </a:lnTo>
                <a:lnTo>
                  <a:pt x="138" y="365"/>
                </a:lnTo>
                <a:lnTo>
                  <a:pt x="138" y="359"/>
                </a:lnTo>
                <a:lnTo>
                  <a:pt x="134" y="361"/>
                </a:lnTo>
                <a:lnTo>
                  <a:pt x="122" y="361"/>
                </a:lnTo>
                <a:lnTo>
                  <a:pt x="108" y="364"/>
                </a:lnTo>
                <a:lnTo>
                  <a:pt x="94" y="326"/>
                </a:lnTo>
                <a:lnTo>
                  <a:pt x="96" y="323"/>
                </a:lnTo>
                <a:lnTo>
                  <a:pt x="89" y="318"/>
                </a:lnTo>
                <a:lnTo>
                  <a:pt x="93" y="316"/>
                </a:lnTo>
                <a:lnTo>
                  <a:pt x="85" y="308"/>
                </a:lnTo>
                <a:lnTo>
                  <a:pt x="48" y="286"/>
                </a:lnTo>
                <a:lnTo>
                  <a:pt x="29" y="283"/>
                </a:lnTo>
                <a:lnTo>
                  <a:pt x="25" y="284"/>
                </a:lnTo>
                <a:lnTo>
                  <a:pt x="8" y="287"/>
                </a:lnTo>
                <a:lnTo>
                  <a:pt x="0" y="284"/>
                </a:lnTo>
                <a:lnTo>
                  <a:pt x="4" y="235"/>
                </a:lnTo>
                <a:lnTo>
                  <a:pt x="8" y="181"/>
                </a:lnTo>
                <a:lnTo>
                  <a:pt x="32" y="137"/>
                </a:lnTo>
                <a:lnTo>
                  <a:pt x="35" y="102"/>
                </a:lnTo>
                <a:lnTo>
                  <a:pt x="30" y="82"/>
                </a:lnTo>
                <a:lnTo>
                  <a:pt x="31" y="80"/>
                </a:lnTo>
                <a:lnTo>
                  <a:pt x="31" y="64"/>
                </a:lnTo>
                <a:lnTo>
                  <a:pt x="42" y="39"/>
                </a:lnTo>
                <a:lnTo>
                  <a:pt x="49" y="11"/>
                </a:lnTo>
                <a:lnTo>
                  <a:pt x="82" y="0"/>
                </a:lnTo>
                <a:lnTo>
                  <a:pt x="117" y="3"/>
                </a:lnTo>
                <a:lnTo>
                  <a:pt x="139" y="25"/>
                </a:lnTo>
                <a:lnTo>
                  <a:pt x="173" y="15"/>
                </a:lnTo>
                <a:lnTo>
                  <a:pt x="200" y="26"/>
                </a:lnTo>
                <a:lnTo>
                  <a:pt x="226" y="37"/>
                </a:lnTo>
                <a:lnTo>
                  <a:pt x="265" y="16"/>
                </a:lnTo>
                <a:lnTo>
                  <a:pt x="299" y="20"/>
                </a:lnTo>
                <a:lnTo>
                  <a:pt x="333" y="24"/>
                </a:lnTo>
                <a:lnTo>
                  <a:pt x="371" y="1"/>
                </a:lnTo>
                <a:lnTo>
                  <a:pt x="387" y="26"/>
                </a:lnTo>
                <a:lnTo>
                  <a:pt x="393" y="54"/>
                </a:lnTo>
                <a:lnTo>
                  <a:pt x="407" y="69"/>
                </a:lnTo>
                <a:lnTo>
                  <a:pt x="400" y="91"/>
                </a:lnTo>
                <a:lnTo>
                  <a:pt x="376" y="112"/>
                </a:lnTo>
                <a:lnTo>
                  <a:pt x="363" y="141"/>
                </a:lnTo>
                <a:lnTo>
                  <a:pt x="351" y="168"/>
                </a:lnTo>
                <a:lnTo>
                  <a:pt x="338" y="200"/>
                </a:lnTo>
                <a:lnTo>
                  <a:pt x="325" y="219"/>
                </a:lnTo>
                <a:lnTo>
                  <a:pt x="312" y="254"/>
                </a:lnTo>
                <a:lnTo>
                  <a:pt x="291" y="284"/>
                </a:lnTo>
                <a:lnTo>
                  <a:pt x="269" y="262"/>
                </a:lnTo>
                <a:close/>
              </a:path>
            </a:pathLst>
          </a:custGeom>
          <a:noFill/>
          <a:ln w="3175" cmpd="sng">
            <a:solidFill>
              <a:schemeClr val="bg2"/>
            </a:solidFill>
            <a:prstDash val="solid"/>
            <a:round/>
            <a:headEnd/>
            <a:tailEnd/>
          </a:ln>
        </p:spPr>
        <p:txBody>
          <a:bodyPr/>
          <a:lstStyle/>
          <a:p>
            <a:endParaRPr lang="en-US"/>
          </a:p>
        </p:txBody>
      </p:sp>
      <p:sp>
        <p:nvSpPr>
          <p:cNvPr id="18525" name="Freeform 93"/>
          <p:cNvSpPr>
            <a:spLocks/>
          </p:cNvSpPr>
          <p:nvPr/>
        </p:nvSpPr>
        <p:spPr bwMode="auto">
          <a:xfrm>
            <a:off x="3817938" y="3462338"/>
            <a:ext cx="82550" cy="95250"/>
          </a:xfrm>
          <a:custGeom>
            <a:avLst/>
            <a:gdLst>
              <a:gd name="T0" fmla="*/ 82550 w 103"/>
              <a:gd name="T1" fmla="*/ 47225 h 119"/>
              <a:gd name="T2" fmla="*/ 70528 w 103"/>
              <a:gd name="T3" fmla="*/ 66435 h 119"/>
              <a:gd name="T4" fmla="*/ 57705 w 103"/>
              <a:gd name="T5" fmla="*/ 84845 h 119"/>
              <a:gd name="T6" fmla="*/ 49690 w 103"/>
              <a:gd name="T7" fmla="*/ 95250 h 119"/>
              <a:gd name="T8" fmla="*/ 21639 w 103"/>
              <a:gd name="T9" fmla="*/ 81643 h 119"/>
              <a:gd name="T10" fmla="*/ 26448 w 103"/>
              <a:gd name="T11" fmla="*/ 76840 h 119"/>
              <a:gd name="T12" fmla="*/ 20036 w 103"/>
              <a:gd name="T13" fmla="*/ 71237 h 119"/>
              <a:gd name="T14" fmla="*/ 801 w 103"/>
              <a:gd name="T15" fmla="*/ 52027 h 119"/>
              <a:gd name="T16" fmla="*/ 801 w 103"/>
              <a:gd name="T17" fmla="*/ 46424 h 119"/>
              <a:gd name="T18" fmla="*/ 10419 w 103"/>
              <a:gd name="T19" fmla="*/ 45624 h 119"/>
              <a:gd name="T20" fmla="*/ 0 w 103"/>
              <a:gd name="T21" fmla="*/ 41622 h 119"/>
              <a:gd name="T22" fmla="*/ 8816 w 103"/>
              <a:gd name="T23" fmla="*/ 36019 h 119"/>
              <a:gd name="T24" fmla="*/ 0 w 103"/>
              <a:gd name="T25" fmla="*/ 30416 h 119"/>
              <a:gd name="T26" fmla="*/ 20036 w 103"/>
              <a:gd name="T27" fmla="*/ 9605 h 119"/>
              <a:gd name="T28" fmla="*/ 56903 w 103"/>
              <a:gd name="T29" fmla="*/ 0 h 119"/>
              <a:gd name="T30" fmla="*/ 75337 w 103"/>
              <a:gd name="T31" fmla="*/ 28815 h 119"/>
              <a:gd name="T32" fmla="*/ 72131 w 103"/>
              <a:gd name="T33" fmla="*/ 48826 h 119"/>
              <a:gd name="T34" fmla="*/ 82550 w 103"/>
              <a:gd name="T35" fmla="*/ 47225 h 1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119"/>
              <a:gd name="T56" fmla="*/ 103 w 103"/>
              <a:gd name="T57" fmla="*/ 119 h 1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119">
                <a:moveTo>
                  <a:pt x="103" y="59"/>
                </a:moveTo>
                <a:lnTo>
                  <a:pt x="88" y="83"/>
                </a:lnTo>
                <a:lnTo>
                  <a:pt x="72" y="106"/>
                </a:lnTo>
                <a:lnTo>
                  <a:pt x="62" y="119"/>
                </a:lnTo>
                <a:lnTo>
                  <a:pt x="27" y="102"/>
                </a:lnTo>
                <a:lnTo>
                  <a:pt x="33" y="96"/>
                </a:lnTo>
                <a:lnTo>
                  <a:pt x="25" y="89"/>
                </a:lnTo>
                <a:lnTo>
                  <a:pt x="1" y="65"/>
                </a:lnTo>
                <a:lnTo>
                  <a:pt x="1" y="58"/>
                </a:lnTo>
                <a:lnTo>
                  <a:pt x="13" y="57"/>
                </a:lnTo>
                <a:lnTo>
                  <a:pt x="0" y="52"/>
                </a:lnTo>
                <a:lnTo>
                  <a:pt x="11" y="45"/>
                </a:lnTo>
                <a:lnTo>
                  <a:pt x="0" y="38"/>
                </a:lnTo>
                <a:lnTo>
                  <a:pt x="25" y="12"/>
                </a:lnTo>
                <a:lnTo>
                  <a:pt x="71" y="0"/>
                </a:lnTo>
                <a:lnTo>
                  <a:pt x="94" y="36"/>
                </a:lnTo>
                <a:lnTo>
                  <a:pt x="90" y="61"/>
                </a:lnTo>
                <a:lnTo>
                  <a:pt x="103" y="59"/>
                </a:lnTo>
                <a:close/>
              </a:path>
            </a:pathLst>
          </a:custGeom>
          <a:noFill/>
          <a:ln w="3175" cmpd="sng">
            <a:solidFill>
              <a:schemeClr val="bg2"/>
            </a:solidFill>
            <a:prstDash val="solid"/>
            <a:round/>
            <a:headEnd/>
            <a:tailEnd/>
          </a:ln>
        </p:spPr>
        <p:txBody>
          <a:bodyPr/>
          <a:lstStyle/>
          <a:p>
            <a:endParaRPr lang="en-US"/>
          </a:p>
        </p:txBody>
      </p:sp>
      <p:sp>
        <p:nvSpPr>
          <p:cNvPr id="18526" name="Freeform 94"/>
          <p:cNvSpPr>
            <a:spLocks/>
          </p:cNvSpPr>
          <p:nvPr/>
        </p:nvSpPr>
        <p:spPr bwMode="auto">
          <a:xfrm>
            <a:off x="2692400" y="3595688"/>
            <a:ext cx="80963" cy="109537"/>
          </a:xfrm>
          <a:custGeom>
            <a:avLst/>
            <a:gdLst>
              <a:gd name="T0" fmla="*/ 66390 w 100"/>
              <a:gd name="T1" fmla="*/ 24786 h 137"/>
              <a:gd name="T2" fmla="*/ 43720 w 100"/>
              <a:gd name="T3" fmla="*/ 6396 h 137"/>
              <a:gd name="T4" fmla="*/ 18621 w 100"/>
              <a:gd name="T5" fmla="*/ 0 h 137"/>
              <a:gd name="T6" fmla="*/ 12954 w 100"/>
              <a:gd name="T7" fmla="*/ 11194 h 137"/>
              <a:gd name="T8" fmla="*/ 4048 w 100"/>
              <a:gd name="T9" fmla="*/ 36779 h 137"/>
              <a:gd name="T10" fmla="*/ 14573 w 100"/>
              <a:gd name="T11" fmla="*/ 74357 h 137"/>
              <a:gd name="T12" fmla="*/ 0 w 100"/>
              <a:gd name="T13" fmla="*/ 103940 h 137"/>
              <a:gd name="T14" fmla="*/ 17812 w 100"/>
              <a:gd name="T15" fmla="*/ 107938 h 137"/>
              <a:gd name="T16" fmla="*/ 44530 w 100"/>
              <a:gd name="T17" fmla="*/ 109537 h 137"/>
              <a:gd name="T18" fmla="*/ 63151 w 100"/>
              <a:gd name="T19" fmla="*/ 79954 h 137"/>
              <a:gd name="T20" fmla="*/ 80963 w 100"/>
              <a:gd name="T21" fmla="*/ 51970 h 137"/>
              <a:gd name="T22" fmla="*/ 74486 w 100"/>
              <a:gd name="T23" fmla="*/ 33581 h 137"/>
              <a:gd name="T24" fmla="*/ 74486 w 100"/>
              <a:gd name="T25" fmla="*/ 39977 h 137"/>
              <a:gd name="T26" fmla="*/ 66390 w 100"/>
              <a:gd name="T27" fmla="*/ 24786 h 1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0"/>
              <a:gd name="T43" fmla="*/ 0 h 137"/>
              <a:gd name="T44" fmla="*/ 100 w 100"/>
              <a:gd name="T45" fmla="*/ 137 h 13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0" h="137">
                <a:moveTo>
                  <a:pt x="82" y="31"/>
                </a:moveTo>
                <a:lnTo>
                  <a:pt x="54" y="8"/>
                </a:lnTo>
                <a:lnTo>
                  <a:pt x="23" y="0"/>
                </a:lnTo>
                <a:lnTo>
                  <a:pt x="16" y="14"/>
                </a:lnTo>
                <a:lnTo>
                  <a:pt x="5" y="46"/>
                </a:lnTo>
                <a:lnTo>
                  <a:pt x="18" y="93"/>
                </a:lnTo>
                <a:lnTo>
                  <a:pt x="0" y="130"/>
                </a:lnTo>
                <a:lnTo>
                  <a:pt x="22" y="135"/>
                </a:lnTo>
                <a:lnTo>
                  <a:pt x="55" y="137"/>
                </a:lnTo>
                <a:lnTo>
                  <a:pt x="78" y="100"/>
                </a:lnTo>
                <a:lnTo>
                  <a:pt x="100" y="65"/>
                </a:lnTo>
                <a:lnTo>
                  <a:pt x="92" y="42"/>
                </a:lnTo>
                <a:lnTo>
                  <a:pt x="92" y="50"/>
                </a:lnTo>
                <a:lnTo>
                  <a:pt x="82" y="31"/>
                </a:lnTo>
                <a:close/>
              </a:path>
            </a:pathLst>
          </a:custGeom>
          <a:noFill/>
          <a:ln w="3175" cmpd="sng">
            <a:solidFill>
              <a:schemeClr val="bg2"/>
            </a:solidFill>
            <a:prstDash val="solid"/>
            <a:round/>
            <a:headEnd/>
            <a:tailEnd/>
          </a:ln>
        </p:spPr>
        <p:txBody>
          <a:bodyPr/>
          <a:lstStyle/>
          <a:p>
            <a:endParaRPr lang="en-US"/>
          </a:p>
        </p:txBody>
      </p:sp>
      <p:sp>
        <p:nvSpPr>
          <p:cNvPr id="18527" name="Freeform 95"/>
          <p:cNvSpPr>
            <a:spLocks/>
          </p:cNvSpPr>
          <p:nvPr/>
        </p:nvSpPr>
        <p:spPr bwMode="auto">
          <a:xfrm>
            <a:off x="2601913" y="3587750"/>
            <a:ext cx="106362" cy="127000"/>
          </a:xfrm>
          <a:custGeom>
            <a:avLst/>
            <a:gdLst>
              <a:gd name="T0" fmla="*/ 12892 w 132"/>
              <a:gd name="T1" fmla="*/ 80460 h 161"/>
              <a:gd name="T2" fmla="*/ 0 w 132"/>
              <a:gd name="T3" fmla="*/ 63894 h 161"/>
              <a:gd name="T4" fmla="*/ 1612 w 132"/>
              <a:gd name="T5" fmla="*/ 37863 h 161"/>
              <a:gd name="T6" fmla="*/ 15310 w 132"/>
              <a:gd name="T7" fmla="*/ 30764 h 161"/>
              <a:gd name="T8" fmla="*/ 20144 w 132"/>
              <a:gd name="T9" fmla="*/ 14988 h 161"/>
              <a:gd name="T10" fmla="*/ 26591 w 132"/>
              <a:gd name="T11" fmla="*/ 0 h 161"/>
              <a:gd name="T12" fmla="*/ 57210 w 132"/>
              <a:gd name="T13" fmla="*/ 5522 h 161"/>
              <a:gd name="T14" fmla="*/ 82189 w 132"/>
              <a:gd name="T15" fmla="*/ 3944 h 161"/>
              <a:gd name="T16" fmla="*/ 80577 w 132"/>
              <a:gd name="T17" fmla="*/ 1578 h 161"/>
              <a:gd name="T18" fmla="*/ 106362 w 132"/>
              <a:gd name="T19" fmla="*/ 4733 h 161"/>
              <a:gd name="T20" fmla="*/ 104750 w 132"/>
              <a:gd name="T21" fmla="*/ 19720 h 161"/>
              <a:gd name="T22" fmla="*/ 95887 w 132"/>
              <a:gd name="T23" fmla="*/ 44963 h 161"/>
              <a:gd name="T24" fmla="*/ 106362 w 132"/>
              <a:gd name="T25" fmla="*/ 82037 h 161"/>
              <a:gd name="T26" fmla="*/ 91858 w 132"/>
              <a:gd name="T27" fmla="*/ 111224 h 161"/>
              <a:gd name="T28" fmla="*/ 74937 w 132"/>
              <a:gd name="T29" fmla="*/ 105702 h 161"/>
              <a:gd name="T30" fmla="*/ 50764 w 132"/>
              <a:gd name="T31" fmla="*/ 111224 h 161"/>
              <a:gd name="T32" fmla="*/ 52375 w 132"/>
              <a:gd name="T33" fmla="*/ 127000 h 161"/>
              <a:gd name="T34" fmla="*/ 40289 w 132"/>
              <a:gd name="T35" fmla="*/ 123845 h 161"/>
              <a:gd name="T36" fmla="*/ 26591 w 132"/>
              <a:gd name="T37" fmla="*/ 101758 h 161"/>
              <a:gd name="T38" fmla="*/ 12892 w 132"/>
              <a:gd name="T39" fmla="*/ 80460 h 16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2"/>
              <a:gd name="T61" fmla="*/ 0 h 161"/>
              <a:gd name="T62" fmla="*/ 132 w 132"/>
              <a:gd name="T63" fmla="*/ 161 h 16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2" h="161">
                <a:moveTo>
                  <a:pt x="16" y="102"/>
                </a:moveTo>
                <a:lnTo>
                  <a:pt x="0" y="81"/>
                </a:lnTo>
                <a:lnTo>
                  <a:pt x="2" y="48"/>
                </a:lnTo>
                <a:lnTo>
                  <a:pt x="19" y="39"/>
                </a:lnTo>
                <a:lnTo>
                  <a:pt x="25" y="19"/>
                </a:lnTo>
                <a:lnTo>
                  <a:pt x="33" y="0"/>
                </a:lnTo>
                <a:lnTo>
                  <a:pt x="71" y="7"/>
                </a:lnTo>
                <a:lnTo>
                  <a:pt x="102" y="5"/>
                </a:lnTo>
                <a:lnTo>
                  <a:pt x="100" y="2"/>
                </a:lnTo>
                <a:lnTo>
                  <a:pt x="132" y="6"/>
                </a:lnTo>
                <a:lnTo>
                  <a:pt x="130" y="25"/>
                </a:lnTo>
                <a:lnTo>
                  <a:pt x="119" y="57"/>
                </a:lnTo>
                <a:lnTo>
                  <a:pt x="132" y="104"/>
                </a:lnTo>
                <a:lnTo>
                  <a:pt x="114" y="141"/>
                </a:lnTo>
                <a:lnTo>
                  <a:pt x="93" y="134"/>
                </a:lnTo>
                <a:lnTo>
                  <a:pt x="63" y="141"/>
                </a:lnTo>
                <a:lnTo>
                  <a:pt x="65" y="161"/>
                </a:lnTo>
                <a:lnTo>
                  <a:pt x="50" y="157"/>
                </a:lnTo>
                <a:lnTo>
                  <a:pt x="33" y="129"/>
                </a:lnTo>
                <a:lnTo>
                  <a:pt x="16" y="102"/>
                </a:lnTo>
                <a:close/>
              </a:path>
            </a:pathLst>
          </a:custGeom>
          <a:noFill/>
          <a:ln w="3175" cmpd="sng">
            <a:solidFill>
              <a:schemeClr val="bg2"/>
            </a:solidFill>
            <a:prstDash val="solid"/>
            <a:round/>
            <a:headEnd/>
            <a:tailEnd/>
          </a:ln>
        </p:spPr>
        <p:txBody>
          <a:bodyPr/>
          <a:lstStyle/>
          <a:p>
            <a:endParaRPr lang="en-US"/>
          </a:p>
        </p:txBody>
      </p:sp>
      <p:sp>
        <p:nvSpPr>
          <p:cNvPr id="18528" name="Freeform 96"/>
          <p:cNvSpPr>
            <a:spLocks/>
          </p:cNvSpPr>
          <p:nvPr/>
        </p:nvSpPr>
        <p:spPr bwMode="auto">
          <a:xfrm>
            <a:off x="2189163" y="3395663"/>
            <a:ext cx="366712" cy="352425"/>
          </a:xfrm>
          <a:custGeom>
            <a:avLst/>
            <a:gdLst>
              <a:gd name="T0" fmla="*/ 302557 w 463"/>
              <a:gd name="T1" fmla="*/ 72861 h 445"/>
              <a:gd name="T2" fmla="*/ 285924 w 463"/>
              <a:gd name="T3" fmla="*/ 65733 h 445"/>
              <a:gd name="T4" fmla="*/ 283548 w 463"/>
              <a:gd name="T5" fmla="*/ 57814 h 445"/>
              <a:gd name="T6" fmla="*/ 279588 w 463"/>
              <a:gd name="T7" fmla="*/ 44350 h 445"/>
              <a:gd name="T8" fmla="*/ 262956 w 463"/>
              <a:gd name="T9" fmla="*/ 53062 h 445"/>
              <a:gd name="T10" fmla="*/ 236026 w 463"/>
              <a:gd name="T11" fmla="*/ 60189 h 445"/>
              <a:gd name="T12" fmla="*/ 198009 w 463"/>
              <a:gd name="T13" fmla="*/ 53062 h 445"/>
              <a:gd name="T14" fmla="*/ 147318 w 463"/>
              <a:gd name="T15" fmla="*/ 53062 h 445"/>
              <a:gd name="T16" fmla="*/ 110093 w 463"/>
              <a:gd name="T17" fmla="*/ 19007 h 445"/>
              <a:gd name="T18" fmla="*/ 87916 w 463"/>
              <a:gd name="T19" fmla="*/ 17423 h 445"/>
              <a:gd name="T20" fmla="*/ 95836 w 463"/>
              <a:gd name="T21" fmla="*/ 22175 h 445"/>
              <a:gd name="T22" fmla="*/ 55442 w 463"/>
              <a:gd name="T23" fmla="*/ 43558 h 445"/>
              <a:gd name="T24" fmla="*/ 53066 w 463"/>
              <a:gd name="T25" fmla="*/ 53062 h 445"/>
              <a:gd name="T26" fmla="*/ 59403 w 463"/>
              <a:gd name="T27" fmla="*/ 66525 h 445"/>
              <a:gd name="T28" fmla="*/ 50690 w 463"/>
              <a:gd name="T29" fmla="*/ 96620 h 445"/>
              <a:gd name="T30" fmla="*/ 49898 w 463"/>
              <a:gd name="T31" fmla="*/ 49894 h 445"/>
              <a:gd name="T32" fmla="*/ 42770 w 463"/>
              <a:gd name="T33" fmla="*/ 24551 h 445"/>
              <a:gd name="T34" fmla="*/ 42770 w 463"/>
              <a:gd name="T35" fmla="*/ 15839 h 445"/>
              <a:gd name="T36" fmla="*/ 11881 w 463"/>
              <a:gd name="T37" fmla="*/ 68109 h 445"/>
              <a:gd name="T38" fmla="*/ 10296 w 463"/>
              <a:gd name="T39" fmla="*/ 94244 h 445"/>
              <a:gd name="T40" fmla="*/ 23761 w 463"/>
              <a:gd name="T41" fmla="*/ 147306 h 445"/>
              <a:gd name="T42" fmla="*/ 64155 w 463"/>
              <a:gd name="T43" fmla="*/ 159977 h 445"/>
              <a:gd name="T44" fmla="*/ 110093 w 463"/>
              <a:gd name="T45" fmla="*/ 187696 h 445"/>
              <a:gd name="T46" fmla="*/ 156823 w 463"/>
              <a:gd name="T47" fmla="*/ 185320 h 445"/>
              <a:gd name="T48" fmla="*/ 144150 w 463"/>
              <a:gd name="T49" fmla="*/ 236798 h 445"/>
              <a:gd name="T50" fmla="*/ 147318 w 463"/>
              <a:gd name="T51" fmla="*/ 289068 h 445"/>
              <a:gd name="T52" fmla="*/ 169495 w 463"/>
              <a:gd name="T53" fmla="*/ 338170 h 445"/>
              <a:gd name="T54" fmla="*/ 205929 w 463"/>
              <a:gd name="T55" fmla="*/ 350049 h 445"/>
              <a:gd name="T56" fmla="*/ 236818 w 463"/>
              <a:gd name="T57" fmla="*/ 331834 h 445"/>
              <a:gd name="T58" fmla="*/ 265332 w 463"/>
              <a:gd name="T59" fmla="*/ 301739 h 445"/>
              <a:gd name="T60" fmla="*/ 239987 w 463"/>
              <a:gd name="T61" fmla="*/ 261349 h 445"/>
              <a:gd name="T62" fmla="*/ 258203 w 463"/>
              <a:gd name="T63" fmla="*/ 253429 h 445"/>
              <a:gd name="T64" fmla="*/ 287509 w 463"/>
              <a:gd name="T65" fmla="*/ 251845 h 445"/>
              <a:gd name="T66" fmla="*/ 332655 w 463"/>
              <a:gd name="T67" fmla="*/ 232046 h 445"/>
              <a:gd name="T68" fmla="*/ 338199 w 463"/>
              <a:gd name="T69" fmla="*/ 215415 h 445"/>
              <a:gd name="T70" fmla="*/ 332655 w 463"/>
              <a:gd name="T71" fmla="*/ 167897 h 445"/>
              <a:gd name="T72" fmla="*/ 341367 w 463"/>
              <a:gd name="T73" fmla="*/ 144138 h 445"/>
              <a:gd name="T74" fmla="*/ 361960 w 463"/>
              <a:gd name="T75" fmla="*/ 113251 h 445"/>
              <a:gd name="T76" fmla="*/ 317606 w 463"/>
              <a:gd name="T77" fmla="*/ 111667 h 445"/>
              <a:gd name="T78" fmla="*/ 333447 w 463"/>
              <a:gd name="T79" fmla="*/ 95828 h 445"/>
              <a:gd name="T80" fmla="*/ 323150 w 463"/>
              <a:gd name="T81" fmla="*/ 74445 h 445"/>
              <a:gd name="T82" fmla="*/ 303349 w 463"/>
              <a:gd name="T83" fmla="*/ 69693 h 4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3"/>
              <a:gd name="T127" fmla="*/ 0 h 445"/>
              <a:gd name="T128" fmla="*/ 463 w 463"/>
              <a:gd name="T129" fmla="*/ 445 h 44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3" h="445">
                <a:moveTo>
                  <a:pt x="384" y="98"/>
                </a:moveTo>
                <a:lnTo>
                  <a:pt x="382" y="92"/>
                </a:lnTo>
                <a:lnTo>
                  <a:pt x="374" y="83"/>
                </a:lnTo>
                <a:lnTo>
                  <a:pt x="361" y="83"/>
                </a:lnTo>
                <a:lnTo>
                  <a:pt x="368" y="82"/>
                </a:lnTo>
                <a:lnTo>
                  <a:pt x="358" y="73"/>
                </a:lnTo>
                <a:lnTo>
                  <a:pt x="394" y="61"/>
                </a:lnTo>
                <a:lnTo>
                  <a:pt x="353" y="56"/>
                </a:lnTo>
                <a:lnTo>
                  <a:pt x="319" y="62"/>
                </a:lnTo>
                <a:lnTo>
                  <a:pt x="332" y="67"/>
                </a:lnTo>
                <a:lnTo>
                  <a:pt x="314" y="67"/>
                </a:lnTo>
                <a:lnTo>
                  <a:pt x="298" y="76"/>
                </a:lnTo>
                <a:lnTo>
                  <a:pt x="293" y="80"/>
                </a:lnTo>
                <a:lnTo>
                  <a:pt x="250" y="67"/>
                </a:lnTo>
                <a:lnTo>
                  <a:pt x="218" y="61"/>
                </a:lnTo>
                <a:lnTo>
                  <a:pt x="186" y="67"/>
                </a:lnTo>
                <a:lnTo>
                  <a:pt x="175" y="42"/>
                </a:lnTo>
                <a:lnTo>
                  <a:pt x="139" y="24"/>
                </a:lnTo>
                <a:lnTo>
                  <a:pt x="122" y="0"/>
                </a:lnTo>
                <a:lnTo>
                  <a:pt x="111" y="22"/>
                </a:lnTo>
                <a:lnTo>
                  <a:pt x="130" y="28"/>
                </a:lnTo>
                <a:lnTo>
                  <a:pt x="121" y="28"/>
                </a:lnTo>
                <a:lnTo>
                  <a:pt x="76" y="47"/>
                </a:lnTo>
                <a:lnTo>
                  <a:pt x="70" y="55"/>
                </a:lnTo>
                <a:lnTo>
                  <a:pt x="66" y="58"/>
                </a:lnTo>
                <a:lnTo>
                  <a:pt x="67" y="67"/>
                </a:lnTo>
                <a:lnTo>
                  <a:pt x="70" y="79"/>
                </a:lnTo>
                <a:lnTo>
                  <a:pt x="75" y="84"/>
                </a:lnTo>
                <a:lnTo>
                  <a:pt x="79" y="103"/>
                </a:lnTo>
                <a:lnTo>
                  <a:pt x="64" y="122"/>
                </a:lnTo>
                <a:lnTo>
                  <a:pt x="45" y="96"/>
                </a:lnTo>
                <a:lnTo>
                  <a:pt x="63" y="63"/>
                </a:lnTo>
                <a:lnTo>
                  <a:pt x="62" y="48"/>
                </a:lnTo>
                <a:lnTo>
                  <a:pt x="54" y="31"/>
                </a:lnTo>
                <a:lnTo>
                  <a:pt x="76" y="13"/>
                </a:lnTo>
                <a:lnTo>
                  <a:pt x="54" y="20"/>
                </a:lnTo>
                <a:lnTo>
                  <a:pt x="34" y="54"/>
                </a:lnTo>
                <a:lnTo>
                  <a:pt x="15" y="86"/>
                </a:lnTo>
                <a:lnTo>
                  <a:pt x="0" y="118"/>
                </a:lnTo>
                <a:lnTo>
                  <a:pt x="13" y="119"/>
                </a:lnTo>
                <a:lnTo>
                  <a:pt x="31" y="163"/>
                </a:lnTo>
                <a:lnTo>
                  <a:pt x="30" y="186"/>
                </a:lnTo>
                <a:lnTo>
                  <a:pt x="55" y="201"/>
                </a:lnTo>
                <a:lnTo>
                  <a:pt x="81" y="202"/>
                </a:lnTo>
                <a:lnTo>
                  <a:pt x="108" y="203"/>
                </a:lnTo>
                <a:lnTo>
                  <a:pt x="139" y="237"/>
                </a:lnTo>
                <a:lnTo>
                  <a:pt x="169" y="235"/>
                </a:lnTo>
                <a:lnTo>
                  <a:pt x="198" y="234"/>
                </a:lnTo>
                <a:lnTo>
                  <a:pt x="190" y="266"/>
                </a:lnTo>
                <a:lnTo>
                  <a:pt x="182" y="299"/>
                </a:lnTo>
                <a:lnTo>
                  <a:pt x="197" y="348"/>
                </a:lnTo>
                <a:lnTo>
                  <a:pt x="186" y="365"/>
                </a:lnTo>
                <a:lnTo>
                  <a:pt x="205" y="395"/>
                </a:lnTo>
                <a:lnTo>
                  <a:pt x="214" y="427"/>
                </a:lnTo>
                <a:lnTo>
                  <a:pt x="241" y="444"/>
                </a:lnTo>
                <a:lnTo>
                  <a:pt x="260" y="442"/>
                </a:lnTo>
                <a:lnTo>
                  <a:pt x="263" y="445"/>
                </a:lnTo>
                <a:lnTo>
                  <a:pt x="299" y="419"/>
                </a:lnTo>
                <a:lnTo>
                  <a:pt x="329" y="391"/>
                </a:lnTo>
                <a:lnTo>
                  <a:pt x="335" y="381"/>
                </a:lnTo>
                <a:lnTo>
                  <a:pt x="313" y="372"/>
                </a:lnTo>
                <a:lnTo>
                  <a:pt x="303" y="330"/>
                </a:lnTo>
                <a:lnTo>
                  <a:pt x="292" y="310"/>
                </a:lnTo>
                <a:lnTo>
                  <a:pt x="326" y="320"/>
                </a:lnTo>
                <a:lnTo>
                  <a:pt x="357" y="331"/>
                </a:lnTo>
                <a:lnTo>
                  <a:pt x="363" y="318"/>
                </a:lnTo>
                <a:lnTo>
                  <a:pt x="391" y="306"/>
                </a:lnTo>
                <a:lnTo>
                  <a:pt x="420" y="293"/>
                </a:lnTo>
                <a:lnTo>
                  <a:pt x="429" y="273"/>
                </a:lnTo>
                <a:lnTo>
                  <a:pt x="427" y="272"/>
                </a:lnTo>
                <a:lnTo>
                  <a:pt x="407" y="242"/>
                </a:lnTo>
                <a:lnTo>
                  <a:pt x="420" y="212"/>
                </a:lnTo>
                <a:lnTo>
                  <a:pt x="445" y="198"/>
                </a:lnTo>
                <a:lnTo>
                  <a:pt x="431" y="182"/>
                </a:lnTo>
                <a:lnTo>
                  <a:pt x="463" y="151"/>
                </a:lnTo>
                <a:lnTo>
                  <a:pt x="457" y="143"/>
                </a:lnTo>
                <a:lnTo>
                  <a:pt x="423" y="141"/>
                </a:lnTo>
                <a:lnTo>
                  <a:pt x="401" y="141"/>
                </a:lnTo>
                <a:lnTo>
                  <a:pt x="409" y="139"/>
                </a:lnTo>
                <a:lnTo>
                  <a:pt x="421" y="121"/>
                </a:lnTo>
                <a:lnTo>
                  <a:pt x="429" y="114"/>
                </a:lnTo>
                <a:lnTo>
                  <a:pt x="408" y="94"/>
                </a:lnTo>
                <a:lnTo>
                  <a:pt x="396" y="96"/>
                </a:lnTo>
                <a:lnTo>
                  <a:pt x="383" y="88"/>
                </a:lnTo>
                <a:lnTo>
                  <a:pt x="384" y="98"/>
                </a:lnTo>
                <a:close/>
              </a:path>
            </a:pathLst>
          </a:custGeom>
          <a:noFill/>
          <a:ln w="3175" cmpd="sng">
            <a:solidFill>
              <a:schemeClr val="bg2"/>
            </a:solidFill>
            <a:prstDash val="solid"/>
            <a:round/>
            <a:headEnd/>
            <a:tailEnd/>
          </a:ln>
        </p:spPr>
        <p:txBody>
          <a:bodyPr/>
          <a:lstStyle/>
          <a:p>
            <a:endParaRPr lang="en-US"/>
          </a:p>
        </p:txBody>
      </p:sp>
      <p:sp>
        <p:nvSpPr>
          <p:cNvPr id="18529" name="Freeform 97"/>
          <p:cNvSpPr>
            <a:spLocks/>
          </p:cNvSpPr>
          <p:nvPr/>
        </p:nvSpPr>
        <p:spPr bwMode="auto">
          <a:xfrm>
            <a:off x="2438400" y="3430588"/>
            <a:ext cx="12700" cy="1587"/>
          </a:xfrm>
          <a:custGeom>
            <a:avLst/>
            <a:gdLst>
              <a:gd name="T0" fmla="*/ 12700 w 17"/>
              <a:gd name="T1" fmla="*/ 1587 h 4"/>
              <a:gd name="T2" fmla="*/ 0 w 17"/>
              <a:gd name="T3" fmla="*/ 0 h 4"/>
              <a:gd name="T4" fmla="*/ 12700 w 17"/>
              <a:gd name="T5" fmla="*/ 1587 h 4"/>
              <a:gd name="T6" fmla="*/ 0 60000 65536"/>
              <a:gd name="T7" fmla="*/ 0 60000 65536"/>
              <a:gd name="T8" fmla="*/ 0 60000 65536"/>
              <a:gd name="T9" fmla="*/ 0 w 17"/>
              <a:gd name="T10" fmla="*/ 0 h 4"/>
              <a:gd name="T11" fmla="*/ 17 w 17"/>
              <a:gd name="T12" fmla="*/ 4 h 4"/>
            </a:gdLst>
            <a:ahLst/>
            <a:cxnLst>
              <a:cxn ang="T6">
                <a:pos x="T0" y="T1"/>
              </a:cxn>
              <a:cxn ang="T7">
                <a:pos x="T2" y="T3"/>
              </a:cxn>
              <a:cxn ang="T8">
                <a:pos x="T4" y="T5"/>
              </a:cxn>
            </a:cxnLst>
            <a:rect l="T9" t="T10" r="T11" b="T12"/>
            <a:pathLst>
              <a:path w="17" h="4">
                <a:moveTo>
                  <a:pt x="17" y="4"/>
                </a:moveTo>
                <a:lnTo>
                  <a:pt x="0" y="0"/>
                </a:lnTo>
                <a:lnTo>
                  <a:pt x="17" y="4"/>
                </a:lnTo>
                <a:close/>
              </a:path>
            </a:pathLst>
          </a:custGeom>
          <a:noFill/>
          <a:ln w="3175" cmpd="sng">
            <a:solidFill>
              <a:schemeClr val="bg2"/>
            </a:solidFill>
            <a:prstDash val="solid"/>
            <a:round/>
            <a:headEnd/>
            <a:tailEnd/>
          </a:ln>
        </p:spPr>
        <p:txBody>
          <a:bodyPr/>
          <a:lstStyle/>
          <a:p>
            <a:endParaRPr lang="en-US"/>
          </a:p>
        </p:txBody>
      </p:sp>
      <p:sp>
        <p:nvSpPr>
          <p:cNvPr id="18530" name="Freeform 98"/>
          <p:cNvSpPr>
            <a:spLocks/>
          </p:cNvSpPr>
          <p:nvPr/>
        </p:nvSpPr>
        <p:spPr bwMode="auto">
          <a:xfrm>
            <a:off x="2030413" y="3390900"/>
            <a:ext cx="327025" cy="509588"/>
          </a:xfrm>
          <a:custGeom>
            <a:avLst/>
            <a:gdLst>
              <a:gd name="T0" fmla="*/ 132235 w 413"/>
              <a:gd name="T1" fmla="*/ 42729 h 644"/>
              <a:gd name="T2" fmla="*/ 95811 w 413"/>
              <a:gd name="T3" fmla="*/ 65677 h 644"/>
              <a:gd name="T4" fmla="*/ 63346 w 413"/>
              <a:gd name="T5" fmla="*/ 116319 h 644"/>
              <a:gd name="T6" fmla="*/ 54636 w 413"/>
              <a:gd name="T7" fmla="*/ 121067 h 644"/>
              <a:gd name="T8" fmla="*/ 49885 w 413"/>
              <a:gd name="T9" fmla="*/ 136892 h 644"/>
              <a:gd name="T10" fmla="*/ 33257 w 413"/>
              <a:gd name="T11" fmla="*/ 158257 h 644"/>
              <a:gd name="T12" fmla="*/ 47510 w 413"/>
              <a:gd name="T13" fmla="*/ 197821 h 644"/>
              <a:gd name="T14" fmla="*/ 42759 w 413"/>
              <a:gd name="T15" fmla="*/ 235012 h 644"/>
              <a:gd name="T16" fmla="*/ 48302 w 413"/>
              <a:gd name="T17" fmla="*/ 261916 h 644"/>
              <a:gd name="T18" fmla="*/ 14253 w 413"/>
              <a:gd name="T19" fmla="*/ 303062 h 644"/>
              <a:gd name="T20" fmla="*/ 0 w 413"/>
              <a:gd name="T21" fmla="*/ 326010 h 644"/>
              <a:gd name="T22" fmla="*/ 24547 w 413"/>
              <a:gd name="T23" fmla="*/ 352122 h 644"/>
              <a:gd name="T24" fmla="*/ 68097 w 413"/>
              <a:gd name="T25" fmla="*/ 367948 h 644"/>
              <a:gd name="T26" fmla="*/ 99770 w 413"/>
              <a:gd name="T27" fmla="*/ 381400 h 644"/>
              <a:gd name="T28" fmla="*/ 130652 w 413"/>
              <a:gd name="T29" fmla="*/ 412260 h 644"/>
              <a:gd name="T30" fmla="*/ 155990 w 413"/>
              <a:gd name="T31" fmla="*/ 449450 h 644"/>
              <a:gd name="T32" fmla="*/ 210626 w 413"/>
              <a:gd name="T33" fmla="*/ 451033 h 644"/>
              <a:gd name="T34" fmla="*/ 227255 w 413"/>
              <a:gd name="T35" fmla="*/ 498510 h 644"/>
              <a:gd name="T36" fmla="*/ 251010 w 413"/>
              <a:gd name="T37" fmla="*/ 466067 h 644"/>
              <a:gd name="T38" fmla="*/ 246259 w 413"/>
              <a:gd name="T39" fmla="*/ 391686 h 644"/>
              <a:gd name="T40" fmla="*/ 258928 w 413"/>
              <a:gd name="T41" fmla="*/ 360035 h 644"/>
              <a:gd name="T42" fmla="*/ 249426 w 413"/>
              <a:gd name="T43" fmla="*/ 347374 h 644"/>
              <a:gd name="T44" fmla="*/ 269222 w 413"/>
              <a:gd name="T45" fmla="*/ 327592 h 644"/>
              <a:gd name="T46" fmla="*/ 289017 w 413"/>
              <a:gd name="T47" fmla="*/ 322845 h 644"/>
              <a:gd name="T48" fmla="*/ 311188 w 413"/>
              <a:gd name="T49" fmla="*/ 315723 h 644"/>
              <a:gd name="T50" fmla="*/ 327025 w 413"/>
              <a:gd name="T51" fmla="*/ 342627 h 644"/>
              <a:gd name="T52" fmla="*/ 304854 w 413"/>
              <a:gd name="T53" fmla="*/ 293567 h 644"/>
              <a:gd name="T54" fmla="*/ 301687 w 413"/>
              <a:gd name="T55" fmla="*/ 241342 h 644"/>
              <a:gd name="T56" fmla="*/ 314356 w 413"/>
              <a:gd name="T57" fmla="*/ 189909 h 644"/>
              <a:gd name="T58" fmla="*/ 267638 w 413"/>
              <a:gd name="T59" fmla="*/ 192282 h 644"/>
              <a:gd name="T60" fmla="*/ 221712 w 413"/>
              <a:gd name="T61" fmla="*/ 164587 h 644"/>
              <a:gd name="T62" fmla="*/ 181329 w 413"/>
              <a:gd name="T63" fmla="*/ 151927 h 644"/>
              <a:gd name="T64" fmla="*/ 167868 w 413"/>
              <a:gd name="T65" fmla="*/ 98911 h 644"/>
              <a:gd name="T66" fmla="*/ 169451 w 413"/>
              <a:gd name="T67" fmla="*/ 72798 h 644"/>
              <a:gd name="T68" fmla="*/ 200332 w 413"/>
              <a:gd name="T69" fmla="*/ 20573 h 644"/>
              <a:gd name="T70" fmla="*/ 220920 w 413"/>
              <a:gd name="T71" fmla="*/ 0 h 644"/>
              <a:gd name="T72" fmla="*/ 178161 w 413"/>
              <a:gd name="T73" fmla="*/ 18200 h 644"/>
              <a:gd name="T74" fmla="*/ 137778 w 413"/>
              <a:gd name="T75" fmla="*/ 32443 h 64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3"/>
              <a:gd name="T115" fmla="*/ 0 h 644"/>
              <a:gd name="T116" fmla="*/ 413 w 413"/>
              <a:gd name="T117" fmla="*/ 644 h 64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3" h="644">
                <a:moveTo>
                  <a:pt x="174" y="41"/>
                </a:moveTo>
                <a:lnTo>
                  <a:pt x="167" y="54"/>
                </a:lnTo>
                <a:lnTo>
                  <a:pt x="148" y="50"/>
                </a:lnTo>
                <a:lnTo>
                  <a:pt x="121" y="83"/>
                </a:lnTo>
                <a:lnTo>
                  <a:pt x="118" y="114"/>
                </a:lnTo>
                <a:lnTo>
                  <a:pt x="80" y="147"/>
                </a:lnTo>
                <a:lnTo>
                  <a:pt x="76" y="172"/>
                </a:lnTo>
                <a:lnTo>
                  <a:pt x="69" y="153"/>
                </a:lnTo>
                <a:lnTo>
                  <a:pt x="62" y="144"/>
                </a:lnTo>
                <a:lnTo>
                  <a:pt x="63" y="173"/>
                </a:lnTo>
                <a:lnTo>
                  <a:pt x="50" y="183"/>
                </a:lnTo>
                <a:lnTo>
                  <a:pt x="42" y="200"/>
                </a:lnTo>
                <a:lnTo>
                  <a:pt x="51" y="215"/>
                </a:lnTo>
                <a:lnTo>
                  <a:pt x="60" y="250"/>
                </a:lnTo>
                <a:lnTo>
                  <a:pt x="51" y="267"/>
                </a:lnTo>
                <a:lnTo>
                  <a:pt x="54" y="297"/>
                </a:lnTo>
                <a:lnTo>
                  <a:pt x="56" y="325"/>
                </a:lnTo>
                <a:lnTo>
                  <a:pt x="61" y="331"/>
                </a:lnTo>
                <a:lnTo>
                  <a:pt x="39" y="374"/>
                </a:lnTo>
                <a:lnTo>
                  <a:pt x="18" y="383"/>
                </a:lnTo>
                <a:lnTo>
                  <a:pt x="11" y="405"/>
                </a:lnTo>
                <a:lnTo>
                  <a:pt x="0" y="412"/>
                </a:lnTo>
                <a:lnTo>
                  <a:pt x="3" y="425"/>
                </a:lnTo>
                <a:lnTo>
                  <a:pt x="31" y="445"/>
                </a:lnTo>
                <a:lnTo>
                  <a:pt x="52" y="465"/>
                </a:lnTo>
                <a:lnTo>
                  <a:pt x="86" y="465"/>
                </a:lnTo>
                <a:lnTo>
                  <a:pt x="124" y="484"/>
                </a:lnTo>
                <a:lnTo>
                  <a:pt x="126" y="482"/>
                </a:lnTo>
                <a:lnTo>
                  <a:pt x="145" y="501"/>
                </a:lnTo>
                <a:lnTo>
                  <a:pt x="165" y="521"/>
                </a:lnTo>
                <a:lnTo>
                  <a:pt x="191" y="550"/>
                </a:lnTo>
                <a:lnTo>
                  <a:pt x="197" y="568"/>
                </a:lnTo>
                <a:lnTo>
                  <a:pt x="240" y="569"/>
                </a:lnTo>
                <a:lnTo>
                  <a:pt x="266" y="570"/>
                </a:lnTo>
                <a:lnTo>
                  <a:pt x="300" y="582"/>
                </a:lnTo>
                <a:lnTo>
                  <a:pt x="287" y="630"/>
                </a:lnTo>
                <a:lnTo>
                  <a:pt x="310" y="644"/>
                </a:lnTo>
                <a:lnTo>
                  <a:pt x="317" y="589"/>
                </a:lnTo>
                <a:lnTo>
                  <a:pt x="325" y="535"/>
                </a:lnTo>
                <a:lnTo>
                  <a:pt x="311" y="495"/>
                </a:lnTo>
                <a:lnTo>
                  <a:pt x="304" y="458"/>
                </a:lnTo>
                <a:lnTo>
                  <a:pt x="327" y="455"/>
                </a:lnTo>
                <a:lnTo>
                  <a:pt x="333" y="447"/>
                </a:lnTo>
                <a:lnTo>
                  <a:pt x="315" y="439"/>
                </a:lnTo>
                <a:lnTo>
                  <a:pt x="311" y="414"/>
                </a:lnTo>
                <a:lnTo>
                  <a:pt x="340" y="414"/>
                </a:lnTo>
                <a:lnTo>
                  <a:pt x="369" y="414"/>
                </a:lnTo>
                <a:lnTo>
                  <a:pt x="365" y="408"/>
                </a:lnTo>
                <a:lnTo>
                  <a:pt x="375" y="412"/>
                </a:lnTo>
                <a:lnTo>
                  <a:pt x="393" y="399"/>
                </a:lnTo>
                <a:lnTo>
                  <a:pt x="406" y="431"/>
                </a:lnTo>
                <a:lnTo>
                  <a:pt x="413" y="433"/>
                </a:lnTo>
                <a:lnTo>
                  <a:pt x="404" y="401"/>
                </a:lnTo>
                <a:lnTo>
                  <a:pt x="385" y="371"/>
                </a:lnTo>
                <a:lnTo>
                  <a:pt x="396" y="354"/>
                </a:lnTo>
                <a:lnTo>
                  <a:pt x="381" y="305"/>
                </a:lnTo>
                <a:lnTo>
                  <a:pt x="389" y="272"/>
                </a:lnTo>
                <a:lnTo>
                  <a:pt x="397" y="240"/>
                </a:lnTo>
                <a:lnTo>
                  <a:pt x="368" y="241"/>
                </a:lnTo>
                <a:lnTo>
                  <a:pt x="338" y="243"/>
                </a:lnTo>
                <a:lnTo>
                  <a:pt x="307" y="209"/>
                </a:lnTo>
                <a:lnTo>
                  <a:pt x="280" y="208"/>
                </a:lnTo>
                <a:lnTo>
                  <a:pt x="254" y="207"/>
                </a:lnTo>
                <a:lnTo>
                  <a:pt x="229" y="192"/>
                </a:lnTo>
                <a:lnTo>
                  <a:pt x="230" y="169"/>
                </a:lnTo>
                <a:lnTo>
                  <a:pt x="212" y="125"/>
                </a:lnTo>
                <a:lnTo>
                  <a:pt x="199" y="124"/>
                </a:lnTo>
                <a:lnTo>
                  <a:pt x="214" y="92"/>
                </a:lnTo>
                <a:lnTo>
                  <a:pt x="233" y="60"/>
                </a:lnTo>
                <a:lnTo>
                  <a:pt x="253" y="26"/>
                </a:lnTo>
                <a:lnTo>
                  <a:pt x="275" y="19"/>
                </a:lnTo>
                <a:lnTo>
                  <a:pt x="279" y="0"/>
                </a:lnTo>
                <a:lnTo>
                  <a:pt x="257" y="3"/>
                </a:lnTo>
                <a:lnTo>
                  <a:pt x="225" y="23"/>
                </a:lnTo>
                <a:lnTo>
                  <a:pt x="193" y="42"/>
                </a:lnTo>
                <a:lnTo>
                  <a:pt x="174" y="41"/>
                </a:lnTo>
                <a:close/>
              </a:path>
            </a:pathLst>
          </a:custGeom>
          <a:noFill/>
          <a:ln w="3175" cmpd="sng">
            <a:solidFill>
              <a:schemeClr val="bg2"/>
            </a:solidFill>
            <a:prstDash val="solid"/>
            <a:round/>
            <a:headEnd/>
            <a:tailEnd/>
          </a:ln>
        </p:spPr>
        <p:txBody>
          <a:bodyPr/>
          <a:lstStyle/>
          <a:p>
            <a:endParaRPr lang="en-US"/>
          </a:p>
        </p:txBody>
      </p:sp>
      <p:sp>
        <p:nvSpPr>
          <p:cNvPr id="18531" name="Freeform 99"/>
          <p:cNvSpPr>
            <a:spLocks/>
          </p:cNvSpPr>
          <p:nvPr/>
        </p:nvSpPr>
        <p:spPr bwMode="auto">
          <a:xfrm>
            <a:off x="2508250" y="3394075"/>
            <a:ext cx="4763" cy="7938"/>
          </a:xfrm>
          <a:custGeom>
            <a:avLst/>
            <a:gdLst>
              <a:gd name="T0" fmla="*/ 4763 w 7"/>
              <a:gd name="T1" fmla="*/ 3175 h 10"/>
              <a:gd name="T2" fmla="*/ 4083 w 7"/>
              <a:gd name="T3" fmla="*/ 3175 h 10"/>
              <a:gd name="T4" fmla="*/ 4083 w 7"/>
              <a:gd name="T5" fmla="*/ 2381 h 10"/>
              <a:gd name="T6" fmla="*/ 4763 w 7"/>
              <a:gd name="T7" fmla="*/ 2381 h 10"/>
              <a:gd name="T8" fmla="*/ 4763 w 7"/>
              <a:gd name="T9" fmla="*/ 794 h 10"/>
              <a:gd name="T10" fmla="*/ 4083 w 7"/>
              <a:gd name="T11" fmla="*/ 794 h 10"/>
              <a:gd name="T12" fmla="*/ 4083 w 7"/>
              <a:gd name="T13" fmla="*/ 0 h 10"/>
              <a:gd name="T14" fmla="*/ 3402 w 7"/>
              <a:gd name="T15" fmla="*/ 0 h 10"/>
              <a:gd name="T16" fmla="*/ 2722 w 7"/>
              <a:gd name="T17" fmla="*/ 0 h 10"/>
              <a:gd name="T18" fmla="*/ 2722 w 7"/>
              <a:gd name="T19" fmla="*/ 794 h 10"/>
              <a:gd name="T20" fmla="*/ 1361 w 7"/>
              <a:gd name="T21" fmla="*/ 794 h 10"/>
              <a:gd name="T22" fmla="*/ 1361 w 7"/>
              <a:gd name="T23" fmla="*/ 2381 h 10"/>
              <a:gd name="T24" fmla="*/ 1361 w 7"/>
              <a:gd name="T25" fmla="*/ 3175 h 10"/>
              <a:gd name="T26" fmla="*/ 680 w 7"/>
              <a:gd name="T27" fmla="*/ 3175 h 10"/>
              <a:gd name="T28" fmla="*/ 680 w 7"/>
              <a:gd name="T29" fmla="*/ 3969 h 10"/>
              <a:gd name="T30" fmla="*/ 680 w 7"/>
              <a:gd name="T31" fmla="*/ 4763 h 10"/>
              <a:gd name="T32" fmla="*/ 680 w 7"/>
              <a:gd name="T33" fmla="*/ 5557 h 10"/>
              <a:gd name="T34" fmla="*/ 680 w 7"/>
              <a:gd name="T35" fmla="*/ 6350 h 10"/>
              <a:gd name="T36" fmla="*/ 0 w 7"/>
              <a:gd name="T37" fmla="*/ 6350 h 10"/>
              <a:gd name="T38" fmla="*/ 680 w 7"/>
              <a:gd name="T39" fmla="*/ 6350 h 10"/>
              <a:gd name="T40" fmla="*/ 680 w 7"/>
              <a:gd name="T41" fmla="*/ 7938 h 10"/>
              <a:gd name="T42" fmla="*/ 680 w 7"/>
              <a:gd name="T43" fmla="*/ 6350 h 10"/>
              <a:gd name="T44" fmla="*/ 1361 w 7"/>
              <a:gd name="T45" fmla="*/ 6350 h 10"/>
              <a:gd name="T46" fmla="*/ 2722 w 7"/>
              <a:gd name="T47" fmla="*/ 6350 h 10"/>
              <a:gd name="T48" fmla="*/ 3402 w 7"/>
              <a:gd name="T49" fmla="*/ 5557 h 10"/>
              <a:gd name="T50" fmla="*/ 4083 w 7"/>
              <a:gd name="T51" fmla="*/ 5557 h 10"/>
              <a:gd name="T52" fmla="*/ 4083 w 7"/>
              <a:gd name="T53" fmla="*/ 4763 h 10"/>
              <a:gd name="T54" fmla="*/ 4083 w 7"/>
              <a:gd name="T55" fmla="*/ 3969 h 10"/>
              <a:gd name="T56" fmla="*/ 4083 w 7"/>
              <a:gd name="T57" fmla="*/ 3175 h 10"/>
              <a:gd name="T58" fmla="*/ 4763 w 7"/>
              <a:gd name="T59" fmla="*/ 3175 h 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
              <a:gd name="T91" fmla="*/ 0 h 10"/>
              <a:gd name="T92" fmla="*/ 7 w 7"/>
              <a:gd name="T93" fmla="*/ 10 h 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 h="10">
                <a:moveTo>
                  <a:pt x="7" y="4"/>
                </a:moveTo>
                <a:lnTo>
                  <a:pt x="6" y="4"/>
                </a:lnTo>
                <a:lnTo>
                  <a:pt x="6" y="3"/>
                </a:lnTo>
                <a:lnTo>
                  <a:pt x="7" y="3"/>
                </a:lnTo>
                <a:lnTo>
                  <a:pt x="7" y="1"/>
                </a:lnTo>
                <a:lnTo>
                  <a:pt x="6" y="1"/>
                </a:lnTo>
                <a:lnTo>
                  <a:pt x="6" y="0"/>
                </a:lnTo>
                <a:lnTo>
                  <a:pt x="5" y="0"/>
                </a:lnTo>
                <a:lnTo>
                  <a:pt x="4" y="0"/>
                </a:lnTo>
                <a:lnTo>
                  <a:pt x="4" y="1"/>
                </a:lnTo>
                <a:lnTo>
                  <a:pt x="2" y="1"/>
                </a:lnTo>
                <a:lnTo>
                  <a:pt x="2" y="3"/>
                </a:lnTo>
                <a:lnTo>
                  <a:pt x="2" y="4"/>
                </a:lnTo>
                <a:lnTo>
                  <a:pt x="1" y="4"/>
                </a:lnTo>
                <a:lnTo>
                  <a:pt x="1" y="5"/>
                </a:lnTo>
                <a:lnTo>
                  <a:pt x="1" y="6"/>
                </a:lnTo>
                <a:lnTo>
                  <a:pt x="1" y="7"/>
                </a:lnTo>
                <a:lnTo>
                  <a:pt x="1" y="8"/>
                </a:lnTo>
                <a:lnTo>
                  <a:pt x="0" y="8"/>
                </a:lnTo>
                <a:lnTo>
                  <a:pt x="1" y="8"/>
                </a:lnTo>
                <a:lnTo>
                  <a:pt x="1" y="10"/>
                </a:lnTo>
                <a:lnTo>
                  <a:pt x="1" y="8"/>
                </a:lnTo>
                <a:lnTo>
                  <a:pt x="2" y="8"/>
                </a:lnTo>
                <a:lnTo>
                  <a:pt x="4" y="8"/>
                </a:lnTo>
                <a:lnTo>
                  <a:pt x="5" y="7"/>
                </a:lnTo>
                <a:lnTo>
                  <a:pt x="6" y="7"/>
                </a:lnTo>
                <a:lnTo>
                  <a:pt x="6" y="6"/>
                </a:lnTo>
                <a:lnTo>
                  <a:pt x="6" y="5"/>
                </a:lnTo>
                <a:lnTo>
                  <a:pt x="6" y="4"/>
                </a:lnTo>
                <a:lnTo>
                  <a:pt x="7" y="4"/>
                </a:lnTo>
                <a:close/>
              </a:path>
            </a:pathLst>
          </a:custGeom>
          <a:noFill/>
          <a:ln w="3175" cmpd="sng">
            <a:solidFill>
              <a:schemeClr val="bg2"/>
            </a:solidFill>
            <a:prstDash val="solid"/>
            <a:round/>
            <a:headEnd/>
            <a:tailEnd/>
          </a:ln>
        </p:spPr>
        <p:txBody>
          <a:bodyPr/>
          <a:lstStyle/>
          <a:p>
            <a:endParaRPr lang="en-US"/>
          </a:p>
        </p:txBody>
      </p:sp>
      <p:sp>
        <p:nvSpPr>
          <p:cNvPr id="18532" name="Freeform 100"/>
          <p:cNvSpPr>
            <a:spLocks/>
          </p:cNvSpPr>
          <p:nvPr/>
        </p:nvSpPr>
        <p:spPr bwMode="auto">
          <a:xfrm>
            <a:off x="2513013" y="3390900"/>
            <a:ext cx="1587" cy="1588"/>
          </a:xfrm>
          <a:custGeom>
            <a:avLst/>
            <a:gdLst>
              <a:gd name="T0" fmla="*/ 1587 w 1"/>
              <a:gd name="T1" fmla="*/ 0 h 1"/>
              <a:gd name="T2" fmla="*/ 0 w 1"/>
              <a:gd name="T3" fmla="*/ 1588 h 1"/>
              <a:gd name="T4" fmla="*/ 0 w 1"/>
              <a:gd name="T5" fmla="*/ 0 h 1"/>
              <a:gd name="T6" fmla="*/ 1587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0" y="1"/>
                </a:lnTo>
                <a:lnTo>
                  <a:pt x="0" y="0"/>
                </a:lnTo>
                <a:lnTo>
                  <a:pt x="1" y="0"/>
                </a:lnTo>
                <a:close/>
              </a:path>
            </a:pathLst>
          </a:custGeom>
          <a:noFill/>
          <a:ln w="3175" cmpd="sng">
            <a:solidFill>
              <a:schemeClr val="bg2"/>
            </a:solidFill>
            <a:prstDash val="solid"/>
            <a:round/>
            <a:headEnd/>
            <a:tailEnd/>
          </a:ln>
        </p:spPr>
        <p:txBody>
          <a:bodyPr/>
          <a:lstStyle/>
          <a:p>
            <a:endParaRPr lang="en-US"/>
          </a:p>
        </p:txBody>
      </p:sp>
      <p:sp>
        <p:nvSpPr>
          <p:cNvPr id="18533" name="Freeform 101"/>
          <p:cNvSpPr>
            <a:spLocks/>
          </p:cNvSpPr>
          <p:nvPr/>
        </p:nvSpPr>
        <p:spPr bwMode="auto">
          <a:xfrm>
            <a:off x="2511425" y="3508375"/>
            <a:ext cx="130175" cy="222250"/>
          </a:xfrm>
          <a:custGeom>
            <a:avLst/>
            <a:gdLst>
              <a:gd name="T0" fmla="*/ 103351 w 165"/>
              <a:gd name="T1" fmla="*/ 160116 h 279"/>
              <a:gd name="T2" fmla="*/ 90728 w 165"/>
              <a:gd name="T3" fmla="*/ 143387 h 279"/>
              <a:gd name="T4" fmla="*/ 92306 w 165"/>
              <a:gd name="T5" fmla="*/ 117099 h 279"/>
              <a:gd name="T6" fmla="*/ 105718 w 165"/>
              <a:gd name="T7" fmla="*/ 109930 h 279"/>
              <a:gd name="T8" fmla="*/ 110452 w 165"/>
              <a:gd name="T9" fmla="*/ 93998 h 279"/>
              <a:gd name="T10" fmla="*/ 108085 w 165"/>
              <a:gd name="T11" fmla="*/ 69304 h 279"/>
              <a:gd name="T12" fmla="*/ 85994 w 165"/>
              <a:gd name="T13" fmla="*/ 50982 h 279"/>
              <a:gd name="T14" fmla="*/ 74949 w 165"/>
              <a:gd name="T15" fmla="*/ 62931 h 279"/>
              <a:gd name="T16" fmla="*/ 76527 w 165"/>
              <a:gd name="T17" fmla="*/ 32660 h 279"/>
              <a:gd name="T18" fmla="*/ 60748 w 165"/>
              <a:gd name="T19" fmla="*/ 18322 h 279"/>
              <a:gd name="T20" fmla="*/ 44970 w 165"/>
              <a:gd name="T21" fmla="*/ 5576 h 279"/>
              <a:gd name="T22" fmla="*/ 51281 w 165"/>
              <a:gd name="T23" fmla="*/ 8763 h 279"/>
              <a:gd name="T24" fmla="*/ 39447 w 165"/>
              <a:gd name="T25" fmla="*/ 0 h 279"/>
              <a:gd name="T26" fmla="*/ 44181 w 165"/>
              <a:gd name="T27" fmla="*/ 6373 h 279"/>
              <a:gd name="T28" fmla="*/ 18935 w 165"/>
              <a:gd name="T29" fmla="*/ 31067 h 279"/>
              <a:gd name="T30" fmla="*/ 29980 w 165"/>
              <a:gd name="T31" fmla="*/ 43813 h 279"/>
              <a:gd name="T32" fmla="*/ 10256 w 165"/>
              <a:gd name="T33" fmla="*/ 54965 h 279"/>
              <a:gd name="T34" fmla="*/ 0 w 165"/>
              <a:gd name="T35" fmla="*/ 78863 h 279"/>
              <a:gd name="T36" fmla="*/ 15779 w 165"/>
              <a:gd name="T37" fmla="*/ 102761 h 279"/>
              <a:gd name="T38" fmla="*/ 30769 w 165"/>
              <a:gd name="T39" fmla="*/ 101964 h 279"/>
              <a:gd name="T40" fmla="*/ 33135 w 165"/>
              <a:gd name="T41" fmla="*/ 119489 h 279"/>
              <a:gd name="T42" fmla="*/ 44970 w 165"/>
              <a:gd name="T43" fmla="*/ 135421 h 279"/>
              <a:gd name="T44" fmla="*/ 37080 w 165"/>
              <a:gd name="T45" fmla="*/ 163302 h 279"/>
              <a:gd name="T46" fmla="*/ 41025 w 165"/>
              <a:gd name="T47" fmla="*/ 199945 h 279"/>
              <a:gd name="T48" fmla="*/ 58382 w 165"/>
              <a:gd name="T49" fmla="*/ 222250 h 279"/>
              <a:gd name="T50" fmla="*/ 75738 w 165"/>
              <a:gd name="T51" fmla="*/ 222250 h 279"/>
              <a:gd name="T52" fmla="*/ 101773 w 165"/>
              <a:gd name="T53" fmla="*/ 209504 h 279"/>
              <a:gd name="T54" fmla="*/ 130175 w 165"/>
              <a:gd name="T55" fmla="*/ 203928 h 279"/>
              <a:gd name="T56" fmla="*/ 116763 w 165"/>
              <a:gd name="T57" fmla="*/ 181624 h 279"/>
              <a:gd name="T58" fmla="*/ 103351 w 165"/>
              <a:gd name="T59" fmla="*/ 160116 h 2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5"/>
              <a:gd name="T91" fmla="*/ 0 h 279"/>
              <a:gd name="T92" fmla="*/ 165 w 165"/>
              <a:gd name="T93" fmla="*/ 279 h 2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5" h="279">
                <a:moveTo>
                  <a:pt x="131" y="201"/>
                </a:moveTo>
                <a:lnTo>
                  <a:pt x="115" y="180"/>
                </a:lnTo>
                <a:lnTo>
                  <a:pt x="117" y="147"/>
                </a:lnTo>
                <a:lnTo>
                  <a:pt x="134" y="138"/>
                </a:lnTo>
                <a:lnTo>
                  <a:pt x="140" y="118"/>
                </a:lnTo>
                <a:lnTo>
                  <a:pt x="137" y="87"/>
                </a:lnTo>
                <a:lnTo>
                  <a:pt x="109" y="64"/>
                </a:lnTo>
                <a:lnTo>
                  <a:pt x="95" y="79"/>
                </a:lnTo>
                <a:lnTo>
                  <a:pt x="97" y="41"/>
                </a:lnTo>
                <a:lnTo>
                  <a:pt x="77" y="23"/>
                </a:lnTo>
                <a:lnTo>
                  <a:pt x="57" y="7"/>
                </a:lnTo>
                <a:lnTo>
                  <a:pt x="65" y="11"/>
                </a:lnTo>
                <a:lnTo>
                  <a:pt x="50" y="0"/>
                </a:lnTo>
                <a:lnTo>
                  <a:pt x="56" y="8"/>
                </a:lnTo>
                <a:lnTo>
                  <a:pt x="24" y="39"/>
                </a:lnTo>
                <a:lnTo>
                  <a:pt x="38" y="55"/>
                </a:lnTo>
                <a:lnTo>
                  <a:pt x="13" y="69"/>
                </a:lnTo>
                <a:lnTo>
                  <a:pt x="0" y="99"/>
                </a:lnTo>
                <a:lnTo>
                  <a:pt x="20" y="129"/>
                </a:lnTo>
                <a:lnTo>
                  <a:pt x="39" y="128"/>
                </a:lnTo>
                <a:lnTo>
                  <a:pt x="42" y="150"/>
                </a:lnTo>
                <a:lnTo>
                  <a:pt x="57" y="170"/>
                </a:lnTo>
                <a:lnTo>
                  <a:pt x="47" y="205"/>
                </a:lnTo>
                <a:lnTo>
                  <a:pt x="52" y="251"/>
                </a:lnTo>
                <a:lnTo>
                  <a:pt x="74" y="279"/>
                </a:lnTo>
                <a:lnTo>
                  <a:pt x="96" y="279"/>
                </a:lnTo>
                <a:lnTo>
                  <a:pt x="129" y="263"/>
                </a:lnTo>
                <a:lnTo>
                  <a:pt x="165" y="256"/>
                </a:lnTo>
                <a:lnTo>
                  <a:pt x="148" y="228"/>
                </a:lnTo>
                <a:lnTo>
                  <a:pt x="131" y="201"/>
                </a:lnTo>
                <a:close/>
              </a:path>
            </a:pathLst>
          </a:custGeom>
          <a:noFill/>
          <a:ln w="3175" cmpd="sng">
            <a:solidFill>
              <a:schemeClr val="bg2"/>
            </a:solidFill>
            <a:prstDash val="solid"/>
            <a:round/>
            <a:headEnd/>
            <a:tailEnd/>
          </a:ln>
        </p:spPr>
        <p:txBody>
          <a:bodyPr/>
          <a:lstStyle/>
          <a:p>
            <a:endParaRPr lang="en-US"/>
          </a:p>
        </p:txBody>
      </p:sp>
      <p:sp>
        <p:nvSpPr>
          <p:cNvPr id="18534" name="Freeform 102"/>
          <p:cNvSpPr>
            <a:spLocks/>
          </p:cNvSpPr>
          <p:nvPr/>
        </p:nvSpPr>
        <p:spPr bwMode="auto">
          <a:xfrm>
            <a:off x="2503488" y="3440113"/>
            <a:ext cx="25400" cy="20637"/>
          </a:xfrm>
          <a:custGeom>
            <a:avLst/>
            <a:gdLst>
              <a:gd name="T0" fmla="*/ 7937 w 32"/>
              <a:gd name="T1" fmla="*/ 764 h 27"/>
              <a:gd name="T2" fmla="*/ 25400 w 32"/>
              <a:gd name="T3" fmla="*/ 0 h 27"/>
              <a:gd name="T4" fmla="*/ 16669 w 32"/>
              <a:gd name="T5" fmla="*/ 20637 h 27"/>
              <a:gd name="T6" fmla="*/ 0 w 32"/>
              <a:gd name="T7" fmla="*/ 19108 h 27"/>
              <a:gd name="T8" fmla="*/ 11112 w 32"/>
              <a:gd name="T9" fmla="*/ 7643 h 27"/>
              <a:gd name="T10" fmla="*/ 7937 w 32"/>
              <a:gd name="T11" fmla="*/ 764 h 27"/>
              <a:gd name="T12" fmla="*/ 0 60000 65536"/>
              <a:gd name="T13" fmla="*/ 0 60000 65536"/>
              <a:gd name="T14" fmla="*/ 0 60000 65536"/>
              <a:gd name="T15" fmla="*/ 0 60000 65536"/>
              <a:gd name="T16" fmla="*/ 0 60000 65536"/>
              <a:gd name="T17" fmla="*/ 0 60000 65536"/>
              <a:gd name="T18" fmla="*/ 0 w 32"/>
              <a:gd name="T19" fmla="*/ 0 h 27"/>
              <a:gd name="T20" fmla="*/ 32 w 32"/>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32" h="27">
                <a:moveTo>
                  <a:pt x="10" y="1"/>
                </a:moveTo>
                <a:lnTo>
                  <a:pt x="32" y="0"/>
                </a:lnTo>
                <a:lnTo>
                  <a:pt x="21" y="27"/>
                </a:lnTo>
                <a:lnTo>
                  <a:pt x="0" y="25"/>
                </a:lnTo>
                <a:lnTo>
                  <a:pt x="14" y="10"/>
                </a:lnTo>
                <a:lnTo>
                  <a:pt x="10" y="1"/>
                </a:lnTo>
                <a:close/>
              </a:path>
            </a:pathLst>
          </a:custGeom>
          <a:noFill/>
          <a:ln w="3175" cmpd="sng">
            <a:solidFill>
              <a:schemeClr val="bg2"/>
            </a:solidFill>
            <a:prstDash val="solid"/>
            <a:round/>
            <a:headEnd/>
            <a:tailEnd/>
          </a:ln>
        </p:spPr>
        <p:txBody>
          <a:bodyPr/>
          <a:lstStyle/>
          <a:p>
            <a:endParaRPr lang="en-US"/>
          </a:p>
        </p:txBody>
      </p:sp>
      <p:sp>
        <p:nvSpPr>
          <p:cNvPr id="18535" name="Freeform 103"/>
          <p:cNvSpPr>
            <a:spLocks/>
          </p:cNvSpPr>
          <p:nvPr/>
        </p:nvSpPr>
        <p:spPr bwMode="auto">
          <a:xfrm>
            <a:off x="1808163" y="3308350"/>
            <a:ext cx="128587" cy="128588"/>
          </a:xfrm>
          <a:custGeom>
            <a:avLst/>
            <a:gdLst>
              <a:gd name="T0" fmla="*/ 51115 w 161"/>
              <a:gd name="T1" fmla="*/ 33922 h 163"/>
              <a:gd name="T2" fmla="*/ 40733 w 161"/>
              <a:gd name="T3" fmla="*/ 37078 h 163"/>
              <a:gd name="T4" fmla="*/ 27155 w 161"/>
              <a:gd name="T5" fmla="*/ 43389 h 163"/>
              <a:gd name="T6" fmla="*/ 17571 w 161"/>
              <a:gd name="T7" fmla="*/ 62322 h 163"/>
              <a:gd name="T8" fmla="*/ 10383 w 161"/>
              <a:gd name="T9" fmla="*/ 62322 h 163"/>
              <a:gd name="T10" fmla="*/ 0 w 161"/>
              <a:gd name="T11" fmla="*/ 64688 h 163"/>
              <a:gd name="T12" fmla="*/ 23960 w 161"/>
              <a:gd name="T13" fmla="*/ 93088 h 163"/>
              <a:gd name="T14" fmla="*/ 49518 w 161"/>
              <a:gd name="T15" fmla="*/ 120699 h 163"/>
              <a:gd name="T16" fmla="*/ 88653 w 161"/>
              <a:gd name="T17" fmla="*/ 128588 h 163"/>
              <a:gd name="T18" fmla="*/ 104627 w 161"/>
              <a:gd name="T19" fmla="*/ 125432 h 163"/>
              <a:gd name="T20" fmla="*/ 104627 w 161"/>
              <a:gd name="T21" fmla="*/ 105710 h 163"/>
              <a:gd name="T22" fmla="*/ 105425 w 161"/>
              <a:gd name="T23" fmla="*/ 89933 h 163"/>
              <a:gd name="T24" fmla="*/ 111016 w 161"/>
              <a:gd name="T25" fmla="*/ 72577 h 163"/>
              <a:gd name="T26" fmla="*/ 113412 w 161"/>
              <a:gd name="T27" fmla="*/ 78099 h 163"/>
              <a:gd name="T28" fmla="*/ 117406 w 161"/>
              <a:gd name="T29" fmla="*/ 53644 h 163"/>
              <a:gd name="T30" fmla="*/ 120600 w 161"/>
              <a:gd name="T31" fmla="*/ 29189 h 163"/>
              <a:gd name="T32" fmla="*/ 121399 w 161"/>
              <a:gd name="T33" fmla="*/ 7100 h 163"/>
              <a:gd name="T34" fmla="*/ 128587 w 161"/>
              <a:gd name="T35" fmla="*/ 0 h 163"/>
              <a:gd name="T36" fmla="*/ 107023 w 161"/>
              <a:gd name="T37" fmla="*/ 3944 h 163"/>
              <a:gd name="T38" fmla="*/ 83861 w 161"/>
              <a:gd name="T39" fmla="*/ 7889 h 163"/>
              <a:gd name="T40" fmla="*/ 51115 w 161"/>
              <a:gd name="T41" fmla="*/ 33922 h 16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1"/>
              <a:gd name="T64" fmla="*/ 0 h 163"/>
              <a:gd name="T65" fmla="*/ 161 w 161"/>
              <a:gd name="T66" fmla="*/ 163 h 16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1" h="163">
                <a:moveTo>
                  <a:pt x="64" y="43"/>
                </a:moveTo>
                <a:lnTo>
                  <a:pt x="51" y="47"/>
                </a:lnTo>
                <a:lnTo>
                  <a:pt x="34" y="55"/>
                </a:lnTo>
                <a:lnTo>
                  <a:pt x="22" y="79"/>
                </a:lnTo>
                <a:lnTo>
                  <a:pt x="13" y="79"/>
                </a:lnTo>
                <a:lnTo>
                  <a:pt x="0" y="82"/>
                </a:lnTo>
                <a:lnTo>
                  <a:pt x="30" y="118"/>
                </a:lnTo>
                <a:lnTo>
                  <a:pt x="62" y="153"/>
                </a:lnTo>
                <a:lnTo>
                  <a:pt x="111" y="163"/>
                </a:lnTo>
                <a:lnTo>
                  <a:pt x="131" y="159"/>
                </a:lnTo>
                <a:lnTo>
                  <a:pt x="131" y="134"/>
                </a:lnTo>
                <a:lnTo>
                  <a:pt x="132" y="114"/>
                </a:lnTo>
                <a:lnTo>
                  <a:pt x="139" y="92"/>
                </a:lnTo>
                <a:lnTo>
                  <a:pt x="142" y="99"/>
                </a:lnTo>
                <a:lnTo>
                  <a:pt x="147" y="68"/>
                </a:lnTo>
                <a:lnTo>
                  <a:pt x="151" y="37"/>
                </a:lnTo>
                <a:lnTo>
                  <a:pt x="152" y="9"/>
                </a:lnTo>
                <a:lnTo>
                  <a:pt x="161" y="0"/>
                </a:lnTo>
                <a:lnTo>
                  <a:pt x="134" y="5"/>
                </a:lnTo>
                <a:lnTo>
                  <a:pt x="105" y="10"/>
                </a:lnTo>
                <a:lnTo>
                  <a:pt x="64" y="43"/>
                </a:lnTo>
                <a:close/>
              </a:path>
            </a:pathLst>
          </a:custGeom>
          <a:noFill/>
          <a:ln w="3175" cmpd="sng">
            <a:solidFill>
              <a:schemeClr val="bg2"/>
            </a:solidFill>
            <a:prstDash val="solid"/>
            <a:round/>
            <a:headEnd/>
            <a:tailEnd/>
          </a:ln>
        </p:spPr>
        <p:txBody>
          <a:bodyPr/>
          <a:lstStyle/>
          <a:p>
            <a:endParaRPr lang="en-US"/>
          </a:p>
        </p:txBody>
      </p:sp>
      <p:sp>
        <p:nvSpPr>
          <p:cNvPr id="18536" name="Freeform 104"/>
          <p:cNvSpPr>
            <a:spLocks/>
          </p:cNvSpPr>
          <p:nvPr/>
        </p:nvSpPr>
        <p:spPr bwMode="auto">
          <a:xfrm>
            <a:off x="2284413" y="3381375"/>
            <a:ext cx="4762" cy="7938"/>
          </a:xfrm>
          <a:custGeom>
            <a:avLst/>
            <a:gdLst>
              <a:gd name="T0" fmla="*/ 794 w 6"/>
              <a:gd name="T1" fmla="*/ 0 h 8"/>
              <a:gd name="T2" fmla="*/ 0 w 6"/>
              <a:gd name="T3" fmla="*/ 992 h 8"/>
              <a:gd name="T4" fmla="*/ 0 w 6"/>
              <a:gd name="T5" fmla="*/ 1985 h 8"/>
              <a:gd name="T6" fmla="*/ 794 w 6"/>
              <a:gd name="T7" fmla="*/ 3969 h 8"/>
              <a:gd name="T8" fmla="*/ 2381 w 6"/>
              <a:gd name="T9" fmla="*/ 3969 h 8"/>
              <a:gd name="T10" fmla="*/ 3175 w 6"/>
              <a:gd name="T11" fmla="*/ 5953 h 8"/>
              <a:gd name="T12" fmla="*/ 3968 w 6"/>
              <a:gd name="T13" fmla="*/ 6946 h 8"/>
              <a:gd name="T14" fmla="*/ 4762 w 6"/>
              <a:gd name="T15" fmla="*/ 7938 h 8"/>
              <a:gd name="T16" fmla="*/ 3968 w 6"/>
              <a:gd name="T17" fmla="*/ 3969 h 8"/>
              <a:gd name="T18" fmla="*/ 794 w 6"/>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8"/>
              <a:gd name="T32" fmla="*/ 6 w 6"/>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8">
                <a:moveTo>
                  <a:pt x="1" y="0"/>
                </a:moveTo>
                <a:lnTo>
                  <a:pt x="0" y="1"/>
                </a:lnTo>
                <a:lnTo>
                  <a:pt x="0" y="2"/>
                </a:lnTo>
                <a:lnTo>
                  <a:pt x="1" y="4"/>
                </a:lnTo>
                <a:lnTo>
                  <a:pt x="3" y="4"/>
                </a:lnTo>
                <a:lnTo>
                  <a:pt x="4" y="6"/>
                </a:lnTo>
                <a:lnTo>
                  <a:pt x="5" y="7"/>
                </a:lnTo>
                <a:lnTo>
                  <a:pt x="6" y="8"/>
                </a:lnTo>
                <a:lnTo>
                  <a:pt x="5" y="4"/>
                </a:lnTo>
                <a:lnTo>
                  <a:pt x="1" y="0"/>
                </a:lnTo>
                <a:close/>
              </a:path>
            </a:pathLst>
          </a:custGeom>
          <a:noFill/>
          <a:ln w="3175" cmpd="sng">
            <a:solidFill>
              <a:schemeClr val="bg2"/>
            </a:solidFill>
            <a:prstDash val="solid"/>
            <a:round/>
            <a:headEnd/>
            <a:tailEnd/>
          </a:ln>
        </p:spPr>
        <p:txBody>
          <a:bodyPr/>
          <a:lstStyle/>
          <a:p>
            <a:endParaRPr lang="en-US"/>
          </a:p>
        </p:txBody>
      </p:sp>
      <p:sp>
        <p:nvSpPr>
          <p:cNvPr id="18537" name="Freeform 105"/>
          <p:cNvSpPr>
            <a:spLocks/>
          </p:cNvSpPr>
          <p:nvPr/>
        </p:nvSpPr>
        <p:spPr bwMode="auto">
          <a:xfrm>
            <a:off x="1851025" y="3430588"/>
            <a:ext cx="88900" cy="93662"/>
          </a:xfrm>
          <a:custGeom>
            <a:avLst/>
            <a:gdLst>
              <a:gd name="T0" fmla="*/ 19222 w 111"/>
              <a:gd name="T1" fmla="*/ 46437 h 119"/>
              <a:gd name="T2" fmla="*/ 0 w 111"/>
              <a:gd name="T3" fmla="*/ 22825 h 119"/>
              <a:gd name="T4" fmla="*/ 4805 w 111"/>
              <a:gd name="T5" fmla="*/ 8658 h 119"/>
              <a:gd name="T6" fmla="*/ 4005 w 111"/>
              <a:gd name="T7" fmla="*/ 3935 h 119"/>
              <a:gd name="T8" fmla="*/ 7208 w 111"/>
              <a:gd name="T9" fmla="*/ 0 h 119"/>
              <a:gd name="T10" fmla="*/ 46452 w 111"/>
              <a:gd name="T11" fmla="*/ 7871 h 119"/>
              <a:gd name="T12" fmla="*/ 62470 w 111"/>
              <a:gd name="T13" fmla="*/ 4722 h 119"/>
              <a:gd name="T14" fmla="*/ 76086 w 111"/>
              <a:gd name="T15" fmla="*/ 25186 h 119"/>
              <a:gd name="T16" fmla="*/ 88900 w 111"/>
              <a:gd name="T17" fmla="*/ 45650 h 119"/>
              <a:gd name="T18" fmla="*/ 78488 w 111"/>
              <a:gd name="T19" fmla="*/ 49586 h 119"/>
              <a:gd name="T20" fmla="*/ 79289 w 111"/>
              <a:gd name="T21" fmla="*/ 69263 h 119"/>
              <a:gd name="T22" fmla="*/ 77687 w 111"/>
              <a:gd name="T23" fmla="*/ 93662 h 119"/>
              <a:gd name="T24" fmla="*/ 64873 w 111"/>
              <a:gd name="T25" fmla="*/ 73198 h 119"/>
              <a:gd name="T26" fmla="*/ 64873 w 111"/>
              <a:gd name="T27" fmla="*/ 81069 h 119"/>
              <a:gd name="T28" fmla="*/ 58466 w 111"/>
              <a:gd name="T29" fmla="*/ 71624 h 119"/>
              <a:gd name="T30" fmla="*/ 49656 w 111"/>
              <a:gd name="T31" fmla="*/ 55095 h 119"/>
              <a:gd name="T32" fmla="*/ 32837 w 111"/>
              <a:gd name="T33" fmla="*/ 40141 h 119"/>
              <a:gd name="T34" fmla="*/ 16819 w 111"/>
              <a:gd name="T35" fmla="*/ 25186 h 119"/>
              <a:gd name="T36" fmla="*/ 22425 w 111"/>
              <a:gd name="T37" fmla="*/ 40928 h 119"/>
              <a:gd name="T38" fmla="*/ 19222 w 111"/>
              <a:gd name="T39" fmla="*/ 46437 h 1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1"/>
              <a:gd name="T61" fmla="*/ 0 h 119"/>
              <a:gd name="T62" fmla="*/ 111 w 111"/>
              <a:gd name="T63" fmla="*/ 119 h 1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1" h="119">
                <a:moveTo>
                  <a:pt x="24" y="59"/>
                </a:moveTo>
                <a:lnTo>
                  <a:pt x="0" y="29"/>
                </a:lnTo>
                <a:lnTo>
                  <a:pt x="6" y="11"/>
                </a:lnTo>
                <a:lnTo>
                  <a:pt x="5" y="5"/>
                </a:lnTo>
                <a:lnTo>
                  <a:pt x="9" y="0"/>
                </a:lnTo>
                <a:lnTo>
                  <a:pt x="58" y="10"/>
                </a:lnTo>
                <a:lnTo>
                  <a:pt x="78" y="6"/>
                </a:lnTo>
                <a:lnTo>
                  <a:pt x="95" y="32"/>
                </a:lnTo>
                <a:lnTo>
                  <a:pt x="111" y="58"/>
                </a:lnTo>
                <a:lnTo>
                  <a:pt x="98" y="63"/>
                </a:lnTo>
                <a:lnTo>
                  <a:pt x="99" y="88"/>
                </a:lnTo>
                <a:lnTo>
                  <a:pt x="97" y="119"/>
                </a:lnTo>
                <a:lnTo>
                  <a:pt x="81" y="93"/>
                </a:lnTo>
                <a:lnTo>
                  <a:pt x="81" y="103"/>
                </a:lnTo>
                <a:lnTo>
                  <a:pt x="73" y="91"/>
                </a:lnTo>
                <a:lnTo>
                  <a:pt x="62" y="70"/>
                </a:lnTo>
                <a:lnTo>
                  <a:pt x="41" y="51"/>
                </a:lnTo>
                <a:lnTo>
                  <a:pt x="21" y="32"/>
                </a:lnTo>
                <a:lnTo>
                  <a:pt x="28" y="52"/>
                </a:lnTo>
                <a:lnTo>
                  <a:pt x="24" y="59"/>
                </a:lnTo>
                <a:close/>
              </a:path>
            </a:pathLst>
          </a:custGeom>
          <a:noFill/>
          <a:ln w="3175" cmpd="sng">
            <a:solidFill>
              <a:schemeClr val="bg2"/>
            </a:solidFill>
            <a:prstDash val="solid"/>
            <a:round/>
            <a:headEnd/>
            <a:tailEnd/>
          </a:ln>
        </p:spPr>
        <p:txBody>
          <a:bodyPr/>
          <a:lstStyle/>
          <a:p>
            <a:endParaRPr lang="en-US"/>
          </a:p>
        </p:txBody>
      </p:sp>
      <p:sp>
        <p:nvSpPr>
          <p:cNvPr id="18538" name="Freeform 106"/>
          <p:cNvSpPr>
            <a:spLocks/>
          </p:cNvSpPr>
          <p:nvPr/>
        </p:nvSpPr>
        <p:spPr bwMode="auto">
          <a:xfrm>
            <a:off x="1928813" y="3476625"/>
            <a:ext cx="85725" cy="73025"/>
          </a:xfrm>
          <a:custGeom>
            <a:avLst/>
            <a:gdLst>
              <a:gd name="T0" fmla="*/ 0 w 109"/>
              <a:gd name="T1" fmla="*/ 47898 h 93"/>
              <a:gd name="T2" fmla="*/ 1573 w 109"/>
              <a:gd name="T3" fmla="*/ 23556 h 93"/>
              <a:gd name="T4" fmla="*/ 786 w 109"/>
              <a:gd name="T5" fmla="*/ 3926 h 93"/>
              <a:gd name="T6" fmla="*/ 11011 w 109"/>
              <a:gd name="T7" fmla="*/ 0 h 93"/>
              <a:gd name="T8" fmla="*/ 18875 w 109"/>
              <a:gd name="T9" fmla="*/ 13349 h 93"/>
              <a:gd name="T10" fmla="*/ 30672 w 109"/>
              <a:gd name="T11" fmla="*/ 17275 h 93"/>
              <a:gd name="T12" fmla="*/ 39323 w 109"/>
              <a:gd name="T13" fmla="*/ 24342 h 93"/>
              <a:gd name="T14" fmla="*/ 76287 w 109"/>
              <a:gd name="T15" fmla="*/ 10993 h 93"/>
              <a:gd name="T16" fmla="*/ 81006 w 109"/>
              <a:gd name="T17" fmla="*/ 14919 h 93"/>
              <a:gd name="T18" fmla="*/ 85725 w 109"/>
              <a:gd name="T19" fmla="*/ 23556 h 93"/>
              <a:gd name="T20" fmla="*/ 66063 w 109"/>
              <a:gd name="T21" fmla="*/ 40831 h 93"/>
              <a:gd name="T22" fmla="*/ 78647 w 109"/>
              <a:gd name="T23" fmla="*/ 62817 h 93"/>
              <a:gd name="T24" fmla="*/ 54266 w 109"/>
              <a:gd name="T25" fmla="*/ 73025 h 93"/>
              <a:gd name="T26" fmla="*/ 49547 w 109"/>
              <a:gd name="T27" fmla="*/ 53395 h 93"/>
              <a:gd name="T28" fmla="*/ 45615 w 109"/>
              <a:gd name="T29" fmla="*/ 59676 h 93"/>
              <a:gd name="T30" fmla="*/ 33032 w 109"/>
              <a:gd name="T31" fmla="*/ 47113 h 93"/>
              <a:gd name="T32" fmla="*/ 6292 w 109"/>
              <a:gd name="T33" fmla="*/ 38476 h 93"/>
              <a:gd name="T34" fmla="*/ 0 w 109"/>
              <a:gd name="T35" fmla="*/ 47898 h 9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9"/>
              <a:gd name="T55" fmla="*/ 0 h 93"/>
              <a:gd name="T56" fmla="*/ 109 w 109"/>
              <a:gd name="T57" fmla="*/ 93 h 9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9" h="93">
                <a:moveTo>
                  <a:pt x="0" y="61"/>
                </a:moveTo>
                <a:lnTo>
                  <a:pt x="2" y="30"/>
                </a:lnTo>
                <a:lnTo>
                  <a:pt x="1" y="5"/>
                </a:lnTo>
                <a:lnTo>
                  <a:pt x="14" y="0"/>
                </a:lnTo>
                <a:lnTo>
                  <a:pt x="24" y="17"/>
                </a:lnTo>
                <a:lnTo>
                  <a:pt x="39" y="22"/>
                </a:lnTo>
                <a:lnTo>
                  <a:pt x="50" y="31"/>
                </a:lnTo>
                <a:lnTo>
                  <a:pt x="97" y="14"/>
                </a:lnTo>
                <a:lnTo>
                  <a:pt x="103" y="19"/>
                </a:lnTo>
                <a:lnTo>
                  <a:pt x="109" y="30"/>
                </a:lnTo>
                <a:lnTo>
                  <a:pt x="84" y="52"/>
                </a:lnTo>
                <a:lnTo>
                  <a:pt x="100" y="80"/>
                </a:lnTo>
                <a:lnTo>
                  <a:pt x="69" y="93"/>
                </a:lnTo>
                <a:lnTo>
                  <a:pt x="63" y="68"/>
                </a:lnTo>
                <a:lnTo>
                  <a:pt x="58" y="76"/>
                </a:lnTo>
                <a:lnTo>
                  <a:pt x="42" y="60"/>
                </a:lnTo>
                <a:lnTo>
                  <a:pt x="8" y="49"/>
                </a:lnTo>
                <a:lnTo>
                  <a:pt x="0" y="61"/>
                </a:lnTo>
                <a:close/>
              </a:path>
            </a:pathLst>
          </a:custGeom>
          <a:noFill/>
          <a:ln w="3175" cmpd="sng">
            <a:solidFill>
              <a:schemeClr val="bg2"/>
            </a:solidFill>
            <a:prstDash val="solid"/>
            <a:round/>
            <a:headEnd/>
            <a:tailEnd/>
          </a:ln>
        </p:spPr>
        <p:txBody>
          <a:bodyPr/>
          <a:lstStyle/>
          <a:p>
            <a:endParaRPr lang="en-US"/>
          </a:p>
        </p:txBody>
      </p:sp>
      <p:sp>
        <p:nvSpPr>
          <p:cNvPr id="18539" name="Freeform 107"/>
          <p:cNvSpPr>
            <a:spLocks/>
          </p:cNvSpPr>
          <p:nvPr/>
        </p:nvSpPr>
        <p:spPr bwMode="auto">
          <a:xfrm>
            <a:off x="2016125" y="3479800"/>
            <a:ext cx="65088" cy="68263"/>
          </a:xfrm>
          <a:custGeom>
            <a:avLst/>
            <a:gdLst>
              <a:gd name="T0" fmla="*/ 37426 w 80"/>
              <a:gd name="T1" fmla="*/ 36093 h 87"/>
              <a:gd name="T2" fmla="*/ 48002 w 80"/>
              <a:gd name="T3" fmla="*/ 38447 h 87"/>
              <a:gd name="T4" fmla="*/ 43934 w 80"/>
              <a:gd name="T5" fmla="*/ 31385 h 87"/>
              <a:gd name="T6" fmla="*/ 34985 w 80"/>
              <a:gd name="T7" fmla="*/ 29816 h 87"/>
              <a:gd name="T8" fmla="*/ 27662 w 80"/>
              <a:gd name="T9" fmla="*/ 21970 h 87"/>
              <a:gd name="T10" fmla="*/ 8136 w 80"/>
              <a:gd name="T11" fmla="*/ 13339 h 87"/>
              <a:gd name="T12" fmla="*/ 1627 w 80"/>
              <a:gd name="T13" fmla="*/ 7062 h 87"/>
              <a:gd name="T14" fmla="*/ 0 w 80"/>
              <a:gd name="T15" fmla="*/ 0 h 87"/>
              <a:gd name="T16" fmla="*/ 26849 w 80"/>
              <a:gd name="T17" fmla="*/ 785 h 87"/>
              <a:gd name="T18" fmla="*/ 44748 w 80"/>
              <a:gd name="T19" fmla="*/ 11769 h 87"/>
              <a:gd name="T20" fmla="*/ 64274 w 80"/>
              <a:gd name="T21" fmla="*/ 24324 h 87"/>
              <a:gd name="T22" fmla="*/ 65088 w 80"/>
              <a:gd name="T23" fmla="*/ 47078 h 87"/>
              <a:gd name="T24" fmla="*/ 54511 w 80"/>
              <a:gd name="T25" fmla="*/ 54924 h 87"/>
              <a:gd name="T26" fmla="*/ 48002 w 80"/>
              <a:gd name="T27" fmla="*/ 68263 h 87"/>
              <a:gd name="T28" fmla="*/ 40680 w 80"/>
              <a:gd name="T29" fmla="*/ 58847 h 87"/>
              <a:gd name="T30" fmla="*/ 37426 w 80"/>
              <a:gd name="T31" fmla="*/ 36093 h 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87"/>
              <a:gd name="T50" fmla="*/ 80 w 80"/>
              <a:gd name="T51" fmla="*/ 87 h 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87">
                <a:moveTo>
                  <a:pt x="46" y="46"/>
                </a:moveTo>
                <a:lnTo>
                  <a:pt x="59" y="49"/>
                </a:lnTo>
                <a:lnTo>
                  <a:pt x="54" y="40"/>
                </a:lnTo>
                <a:lnTo>
                  <a:pt x="43" y="38"/>
                </a:lnTo>
                <a:lnTo>
                  <a:pt x="34" y="28"/>
                </a:lnTo>
                <a:lnTo>
                  <a:pt x="10" y="17"/>
                </a:lnTo>
                <a:lnTo>
                  <a:pt x="2" y="9"/>
                </a:lnTo>
                <a:lnTo>
                  <a:pt x="0" y="0"/>
                </a:lnTo>
                <a:lnTo>
                  <a:pt x="33" y="1"/>
                </a:lnTo>
                <a:lnTo>
                  <a:pt x="55" y="15"/>
                </a:lnTo>
                <a:lnTo>
                  <a:pt x="79" y="31"/>
                </a:lnTo>
                <a:lnTo>
                  <a:pt x="80" y="60"/>
                </a:lnTo>
                <a:lnTo>
                  <a:pt x="67" y="70"/>
                </a:lnTo>
                <a:lnTo>
                  <a:pt x="59" y="87"/>
                </a:lnTo>
                <a:lnTo>
                  <a:pt x="50" y="75"/>
                </a:lnTo>
                <a:lnTo>
                  <a:pt x="46" y="46"/>
                </a:lnTo>
                <a:close/>
              </a:path>
            </a:pathLst>
          </a:custGeom>
          <a:noFill/>
          <a:ln w="3175" cmpd="sng">
            <a:solidFill>
              <a:schemeClr val="bg2"/>
            </a:solidFill>
            <a:prstDash val="solid"/>
            <a:round/>
            <a:headEnd/>
            <a:tailEnd/>
          </a:ln>
        </p:spPr>
        <p:txBody>
          <a:bodyPr/>
          <a:lstStyle/>
          <a:p>
            <a:endParaRPr lang="en-US"/>
          </a:p>
        </p:txBody>
      </p:sp>
      <p:sp>
        <p:nvSpPr>
          <p:cNvPr id="18540" name="Freeform 108"/>
          <p:cNvSpPr>
            <a:spLocks/>
          </p:cNvSpPr>
          <p:nvPr/>
        </p:nvSpPr>
        <p:spPr bwMode="auto">
          <a:xfrm>
            <a:off x="2005013" y="3479800"/>
            <a:ext cx="20637" cy="19050"/>
          </a:xfrm>
          <a:custGeom>
            <a:avLst/>
            <a:gdLst>
              <a:gd name="T0" fmla="*/ 9906 w 25"/>
              <a:gd name="T1" fmla="*/ 19050 h 25"/>
              <a:gd name="T2" fmla="*/ 20637 w 25"/>
              <a:gd name="T3" fmla="*/ 12954 h 25"/>
              <a:gd name="T4" fmla="*/ 14033 w 25"/>
              <a:gd name="T5" fmla="*/ 6858 h 25"/>
              <a:gd name="T6" fmla="*/ 12382 w 25"/>
              <a:gd name="T7" fmla="*/ 0 h 25"/>
              <a:gd name="T8" fmla="*/ 4953 w 25"/>
              <a:gd name="T9" fmla="*/ 3048 h 25"/>
              <a:gd name="T10" fmla="*/ 0 w 25"/>
              <a:gd name="T11" fmla="*/ 6858 h 25"/>
              <a:gd name="T12" fmla="*/ 4953 w 25"/>
              <a:gd name="T13" fmla="*/ 10668 h 25"/>
              <a:gd name="T14" fmla="*/ 9906 w 25"/>
              <a:gd name="T15" fmla="*/ 19050 h 25"/>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25"/>
              <a:gd name="T26" fmla="*/ 25 w 25"/>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25">
                <a:moveTo>
                  <a:pt x="12" y="25"/>
                </a:moveTo>
                <a:lnTo>
                  <a:pt x="25" y="17"/>
                </a:lnTo>
                <a:lnTo>
                  <a:pt x="17" y="9"/>
                </a:lnTo>
                <a:lnTo>
                  <a:pt x="15" y="0"/>
                </a:lnTo>
                <a:lnTo>
                  <a:pt x="6" y="4"/>
                </a:lnTo>
                <a:lnTo>
                  <a:pt x="0" y="9"/>
                </a:lnTo>
                <a:lnTo>
                  <a:pt x="6" y="14"/>
                </a:lnTo>
                <a:lnTo>
                  <a:pt x="12" y="25"/>
                </a:lnTo>
                <a:close/>
              </a:path>
            </a:pathLst>
          </a:custGeom>
          <a:noFill/>
          <a:ln w="3175" cmpd="sng">
            <a:solidFill>
              <a:schemeClr val="bg2"/>
            </a:solidFill>
            <a:prstDash val="solid"/>
            <a:round/>
            <a:headEnd/>
            <a:tailEnd/>
          </a:ln>
        </p:spPr>
        <p:txBody>
          <a:bodyPr/>
          <a:lstStyle/>
          <a:p>
            <a:endParaRPr lang="en-US"/>
          </a:p>
        </p:txBody>
      </p:sp>
      <p:sp>
        <p:nvSpPr>
          <p:cNvPr id="18541" name="Freeform 109"/>
          <p:cNvSpPr>
            <a:spLocks/>
          </p:cNvSpPr>
          <p:nvPr/>
        </p:nvSpPr>
        <p:spPr bwMode="auto">
          <a:xfrm>
            <a:off x="7042150" y="4092575"/>
            <a:ext cx="4763" cy="6350"/>
          </a:xfrm>
          <a:custGeom>
            <a:avLst/>
            <a:gdLst>
              <a:gd name="T0" fmla="*/ 794 w 6"/>
              <a:gd name="T1" fmla="*/ 907 h 7"/>
              <a:gd name="T2" fmla="*/ 794 w 6"/>
              <a:gd name="T3" fmla="*/ 1814 h 7"/>
              <a:gd name="T4" fmla="*/ 0 w 6"/>
              <a:gd name="T5" fmla="*/ 3629 h 7"/>
              <a:gd name="T6" fmla="*/ 3175 w 6"/>
              <a:gd name="T7" fmla="*/ 3629 h 7"/>
              <a:gd name="T8" fmla="*/ 3969 w 6"/>
              <a:gd name="T9" fmla="*/ 6350 h 7"/>
              <a:gd name="T10" fmla="*/ 3969 w 6"/>
              <a:gd name="T11" fmla="*/ 2721 h 7"/>
              <a:gd name="T12" fmla="*/ 4763 w 6"/>
              <a:gd name="T13" fmla="*/ 0 h 7"/>
              <a:gd name="T14" fmla="*/ 3175 w 6"/>
              <a:gd name="T15" fmla="*/ 1814 h 7"/>
              <a:gd name="T16" fmla="*/ 794 w 6"/>
              <a:gd name="T17" fmla="*/ 907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7"/>
              <a:gd name="T29" fmla="*/ 6 w 6"/>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7">
                <a:moveTo>
                  <a:pt x="1" y="1"/>
                </a:moveTo>
                <a:lnTo>
                  <a:pt x="1" y="2"/>
                </a:lnTo>
                <a:lnTo>
                  <a:pt x="0" y="4"/>
                </a:lnTo>
                <a:lnTo>
                  <a:pt x="4" y="4"/>
                </a:lnTo>
                <a:lnTo>
                  <a:pt x="5" y="7"/>
                </a:lnTo>
                <a:lnTo>
                  <a:pt x="5" y="3"/>
                </a:lnTo>
                <a:lnTo>
                  <a:pt x="6" y="0"/>
                </a:lnTo>
                <a:lnTo>
                  <a:pt x="4" y="2"/>
                </a:lnTo>
                <a:lnTo>
                  <a:pt x="1" y="1"/>
                </a:lnTo>
                <a:close/>
              </a:path>
            </a:pathLst>
          </a:custGeom>
          <a:noFill/>
          <a:ln w="3175" cmpd="sng">
            <a:solidFill>
              <a:schemeClr val="bg2"/>
            </a:solidFill>
            <a:prstDash val="solid"/>
            <a:round/>
            <a:headEnd/>
            <a:tailEnd/>
          </a:ln>
        </p:spPr>
        <p:txBody>
          <a:bodyPr/>
          <a:lstStyle/>
          <a:p>
            <a:endParaRPr lang="en-US"/>
          </a:p>
        </p:txBody>
      </p:sp>
      <p:sp>
        <p:nvSpPr>
          <p:cNvPr id="18542" name="Freeform 110"/>
          <p:cNvSpPr>
            <a:spLocks/>
          </p:cNvSpPr>
          <p:nvPr/>
        </p:nvSpPr>
        <p:spPr bwMode="auto">
          <a:xfrm>
            <a:off x="8512175" y="4057650"/>
            <a:ext cx="31750" cy="19050"/>
          </a:xfrm>
          <a:custGeom>
            <a:avLst/>
            <a:gdLst>
              <a:gd name="T0" fmla="*/ 30122 w 39"/>
              <a:gd name="T1" fmla="*/ 19050 h 25"/>
              <a:gd name="T2" fmla="*/ 31750 w 39"/>
              <a:gd name="T3" fmla="*/ 16764 h 25"/>
              <a:gd name="T4" fmla="*/ 4071 w 39"/>
              <a:gd name="T5" fmla="*/ 0 h 25"/>
              <a:gd name="T6" fmla="*/ 0 w 39"/>
              <a:gd name="T7" fmla="*/ 8382 h 25"/>
              <a:gd name="T8" fmla="*/ 30122 w 39"/>
              <a:gd name="T9" fmla="*/ 19050 h 25"/>
              <a:gd name="T10" fmla="*/ 0 60000 65536"/>
              <a:gd name="T11" fmla="*/ 0 60000 65536"/>
              <a:gd name="T12" fmla="*/ 0 60000 65536"/>
              <a:gd name="T13" fmla="*/ 0 60000 65536"/>
              <a:gd name="T14" fmla="*/ 0 60000 65536"/>
              <a:gd name="T15" fmla="*/ 0 w 39"/>
              <a:gd name="T16" fmla="*/ 0 h 25"/>
              <a:gd name="T17" fmla="*/ 39 w 39"/>
              <a:gd name="T18" fmla="*/ 25 h 25"/>
            </a:gdLst>
            <a:ahLst/>
            <a:cxnLst>
              <a:cxn ang="T10">
                <a:pos x="T0" y="T1"/>
              </a:cxn>
              <a:cxn ang="T11">
                <a:pos x="T2" y="T3"/>
              </a:cxn>
              <a:cxn ang="T12">
                <a:pos x="T4" y="T5"/>
              </a:cxn>
              <a:cxn ang="T13">
                <a:pos x="T6" y="T7"/>
              </a:cxn>
              <a:cxn ang="T14">
                <a:pos x="T8" y="T9"/>
              </a:cxn>
            </a:cxnLst>
            <a:rect l="T15" t="T16" r="T17" b="T18"/>
            <a:pathLst>
              <a:path w="39" h="25">
                <a:moveTo>
                  <a:pt x="37" y="25"/>
                </a:moveTo>
                <a:lnTo>
                  <a:pt x="39" y="22"/>
                </a:lnTo>
                <a:lnTo>
                  <a:pt x="5" y="0"/>
                </a:lnTo>
                <a:lnTo>
                  <a:pt x="0" y="11"/>
                </a:lnTo>
                <a:lnTo>
                  <a:pt x="37" y="25"/>
                </a:lnTo>
                <a:close/>
              </a:path>
            </a:pathLst>
          </a:custGeom>
          <a:noFill/>
          <a:ln w="3175" cmpd="sng">
            <a:solidFill>
              <a:schemeClr val="bg2"/>
            </a:solidFill>
            <a:prstDash val="solid"/>
            <a:round/>
            <a:headEnd/>
            <a:tailEnd/>
          </a:ln>
        </p:spPr>
        <p:txBody>
          <a:bodyPr/>
          <a:lstStyle/>
          <a:p>
            <a:endParaRPr lang="en-US"/>
          </a:p>
        </p:txBody>
      </p:sp>
      <p:sp>
        <p:nvSpPr>
          <p:cNvPr id="18543" name="Freeform 111"/>
          <p:cNvSpPr>
            <a:spLocks/>
          </p:cNvSpPr>
          <p:nvPr/>
        </p:nvSpPr>
        <p:spPr bwMode="auto">
          <a:xfrm>
            <a:off x="8435975" y="3976688"/>
            <a:ext cx="23813" cy="22225"/>
          </a:xfrm>
          <a:custGeom>
            <a:avLst/>
            <a:gdLst>
              <a:gd name="T0" fmla="*/ 0 w 30"/>
              <a:gd name="T1" fmla="*/ 0 h 28"/>
              <a:gd name="T2" fmla="*/ 23813 w 30"/>
              <a:gd name="T3" fmla="*/ 22225 h 28"/>
              <a:gd name="T4" fmla="*/ 7938 w 30"/>
              <a:gd name="T5" fmla="*/ 16669 h 28"/>
              <a:gd name="T6" fmla="*/ 0 w 30"/>
              <a:gd name="T7" fmla="*/ 0 h 28"/>
              <a:gd name="T8" fmla="*/ 0 60000 65536"/>
              <a:gd name="T9" fmla="*/ 0 60000 65536"/>
              <a:gd name="T10" fmla="*/ 0 60000 65536"/>
              <a:gd name="T11" fmla="*/ 0 60000 65536"/>
              <a:gd name="T12" fmla="*/ 0 w 30"/>
              <a:gd name="T13" fmla="*/ 0 h 28"/>
              <a:gd name="T14" fmla="*/ 30 w 30"/>
              <a:gd name="T15" fmla="*/ 28 h 28"/>
            </a:gdLst>
            <a:ahLst/>
            <a:cxnLst>
              <a:cxn ang="T8">
                <a:pos x="T0" y="T1"/>
              </a:cxn>
              <a:cxn ang="T9">
                <a:pos x="T2" y="T3"/>
              </a:cxn>
              <a:cxn ang="T10">
                <a:pos x="T4" y="T5"/>
              </a:cxn>
              <a:cxn ang="T11">
                <a:pos x="T6" y="T7"/>
              </a:cxn>
            </a:cxnLst>
            <a:rect l="T12" t="T13" r="T14" b="T15"/>
            <a:pathLst>
              <a:path w="30" h="28">
                <a:moveTo>
                  <a:pt x="0" y="0"/>
                </a:moveTo>
                <a:lnTo>
                  <a:pt x="30" y="28"/>
                </a:lnTo>
                <a:lnTo>
                  <a:pt x="10" y="21"/>
                </a:lnTo>
                <a:lnTo>
                  <a:pt x="0" y="0"/>
                </a:lnTo>
                <a:close/>
              </a:path>
            </a:pathLst>
          </a:custGeom>
          <a:noFill/>
          <a:ln w="3175" cmpd="sng">
            <a:solidFill>
              <a:schemeClr val="bg2"/>
            </a:solidFill>
            <a:prstDash val="solid"/>
            <a:round/>
            <a:headEnd/>
            <a:tailEnd/>
          </a:ln>
        </p:spPr>
        <p:txBody>
          <a:bodyPr/>
          <a:lstStyle/>
          <a:p>
            <a:endParaRPr lang="en-US"/>
          </a:p>
        </p:txBody>
      </p:sp>
      <p:sp>
        <p:nvSpPr>
          <p:cNvPr id="18544" name="Freeform 112"/>
          <p:cNvSpPr>
            <a:spLocks/>
          </p:cNvSpPr>
          <p:nvPr/>
        </p:nvSpPr>
        <p:spPr bwMode="auto">
          <a:xfrm>
            <a:off x="8555038" y="4086225"/>
            <a:ext cx="23812" cy="20638"/>
          </a:xfrm>
          <a:custGeom>
            <a:avLst/>
            <a:gdLst>
              <a:gd name="T0" fmla="*/ 23044 w 31"/>
              <a:gd name="T1" fmla="*/ 20638 h 25"/>
              <a:gd name="T2" fmla="*/ 3841 w 31"/>
              <a:gd name="T3" fmla="*/ 7430 h 25"/>
              <a:gd name="T4" fmla="*/ 0 w 31"/>
              <a:gd name="T5" fmla="*/ 0 h 25"/>
              <a:gd name="T6" fmla="*/ 23812 w 31"/>
              <a:gd name="T7" fmla="*/ 14859 h 25"/>
              <a:gd name="T8" fmla="*/ 23044 w 31"/>
              <a:gd name="T9" fmla="*/ 20638 h 25"/>
              <a:gd name="T10" fmla="*/ 0 60000 65536"/>
              <a:gd name="T11" fmla="*/ 0 60000 65536"/>
              <a:gd name="T12" fmla="*/ 0 60000 65536"/>
              <a:gd name="T13" fmla="*/ 0 60000 65536"/>
              <a:gd name="T14" fmla="*/ 0 60000 65536"/>
              <a:gd name="T15" fmla="*/ 0 w 31"/>
              <a:gd name="T16" fmla="*/ 0 h 25"/>
              <a:gd name="T17" fmla="*/ 31 w 31"/>
              <a:gd name="T18" fmla="*/ 25 h 25"/>
            </a:gdLst>
            <a:ahLst/>
            <a:cxnLst>
              <a:cxn ang="T10">
                <a:pos x="T0" y="T1"/>
              </a:cxn>
              <a:cxn ang="T11">
                <a:pos x="T2" y="T3"/>
              </a:cxn>
              <a:cxn ang="T12">
                <a:pos x="T4" y="T5"/>
              </a:cxn>
              <a:cxn ang="T13">
                <a:pos x="T6" y="T7"/>
              </a:cxn>
              <a:cxn ang="T14">
                <a:pos x="T8" y="T9"/>
              </a:cxn>
            </a:cxnLst>
            <a:rect l="T15" t="T16" r="T17" b="T18"/>
            <a:pathLst>
              <a:path w="31" h="25">
                <a:moveTo>
                  <a:pt x="30" y="25"/>
                </a:moveTo>
                <a:lnTo>
                  <a:pt x="5" y="9"/>
                </a:lnTo>
                <a:lnTo>
                  <a:pt x="0" y="0"/>
                </a:lnTo>
                <a:lnTo>
                  <a:pt x="31" y="18"/>
                </a:lnTo>
                <a:lnTo>
                  <a:pt x="30" y="25"/>
                </a:lnTo>
                <a:close/>
              </a:path>
            </a:pathLst>
          </a:custGeom>
          <a:noFill/>
          <a:ln w="3175" cmpd="sng">
            <a:solidFill>
              <a:schemeClr val="bg2"/>
            </a:solidFill>
            <a:prstDash val="solid"/>
            <a:round/>
            <a:headEnd/>
            <a:tailEnd/>
          </a:ln>
        </p:spPr>
        <p:txBody>
          <a:bodyPr/>
          <a:lstStyle/>
          <a:p>
            <a:endParaRPr lang="en-US"/>
          </a:p>
        </p:txBody>
      </p:sp>
      <p:sp>
        <p:nvSpPr>
          <p:cNvPr id="18545" name="Freeform 113"/>
          <p:cNvSpPr>
            <a:spLocks/>
          </p:cNvSpPr>
          <p:nvPr/>
        </p:nvSpPr>
        <p:spPr bwMode="auto">
          <a:xfrm>
            <a:off x="8451850" y="4019550"/>
            <a:ext cx="14288" cy="15875"/>
          </a:xfrm>
          <a:custGeom>
            <a:avLst/>
            <a:gdLst>
              <a:gd name="T0" fmla="*/ 14288 w 18"/>
              <a:gd name="T1" fmla="*/ 15875 h 20"/>
              <a:gd name="T2" fmla="*/ 8732 w 18"/>
              <a:gd name="T3" fmla="*/ 0 h 20"/>
              <a:gd name="T4" fmla="*/ 0 w 18"/>
              <a:gd name="T5" fmla="*/ 5556 h 20"/>
              <a:gd name="T6" fmla="*/ 5556 w 18"/>
              <a:gd name="T7" fmla="*/ 7938 h 20"/>
              <a:gd name="T8" fmla="*/ 14288 w 18"/>
              <a:gd name="T9" fmla="*/ 15875 h 20"/>
              <a:gd name="T10" fmla="*/ 0 60000 65536"/>
              <a:gd name="T11" fmla="*/ 0 60000 65536"/>
              <a:gd name="T12" fmla="*/ 0 60000 65536"/>
              <a:gd name="T13" fmla="*/ 0 60000 65536"/>
              <a:gd name="T14" fmla="*/ 0 60000 65536"/>
              <a:gd name="T15" fmla="*/ 0 w 18"/>
              <a:gd name="T16" fmla="*/ 0 h 20"/>
              <a:gd name="T17" fmla="*/ 18 w 18"/>
              <a:gd name="T18" fmla="*/ 20 h 20"/>
            </a:gdLst>
            <a:ahLst/>
            <a:cxnLst>
              <a:cxn ang="T10">
                <a:pos x="T0" y="T1"/>
              </a:cxn>
              <a:cxn ang="T11">
                <a:pos x="T2" y="T3"/>
              </a:cxn>
              <a:cxn ang="T12">
                <a:pos x="T4" y="T5"/>
              </a:cxn>
              <a:cxn ang="T13">
                <a:pos x="T6" y="T7"/>
              </a:cxn>
              <a:cxn ang="T14">
                <a:pos x="T8" y="T9"/>
              </a:cxn>
            </a:cxnLst>
            <a:rect l="T15" t="T16" r="T17" b="T18"/>
            <a:pathLst>
              <a:path w="18" h="20">
                <a:moveTo>
                  <a:pt x="18" y="20"/>
                </a:moveTo>
                <a:lnTo>
                  <a:pt x="11" y="0"/>
                </a:lnTo>
                <a:lnTo>
                  <a:pt x="0" y="7"/>
                </a:lnTo>
                <a:lnTo>
                  <a:pt x="7" y="10"/>
                </a:lnTo>
                <a:lnTo>
                  <a:pt x="18" y="20"/>
                </a:lnTo>
                <a:close/>
              </a:path>
            </a:pathLst>
          </a:custGeom>
          <a:noFill/>
          <a:ln w="3175" cmpd="sng">
            <a:solidFill>
              <a:schemeClr val="bg2"/>
            </a:solidFill>
            <a:prstDash val="solid"/>
            <a:round/>
            <a:headEnd/>
            <a:tailEnd/>
          </a:ln>
        </p:spPr>
        <p:txBody>
          <a:bodyPr/>
          <a:lstStyle/>
          <a:p>
            <a:endParaRPr lang="en-US"/>
          </a:p>
        </p:txBody>
      </p:sp>
      <p:sp>
        <p:nvSpPr>
          <p:cNvPr id="18546" name="Freeform 114"/>
          <p:cNvSpPr>
            <a:spLocks/>
          </p:cNvSpPr>
          <p:nvPr/>
        </p:nvSpPr>
        <p:spPr bwMode="auto">
          <a:xfrm>
            <a:off x="8543925" y="4027488"/>
            <a:ext cx="12700" cy="39687"/>
          </a:xfrm>
          <a:custGeom>
            <a:avLst/>
            <a:gdLst>
              <a:gd name="T0" fmla="*/ 747 w 17"/>
              <a:gd name="T1" fmla="*/ 0 h 48"/>
              <a:gd name="T2" fmla="*/ 12700 w 17"/>
              <a:gd name="T3" fmla="*/ 39687 h 48"/>
              <a:gd name="T4" fmla="*/ 0 w 17"/>
              <a:gd name="T5" fmla="*/ 7441 h 48"/>
              <a:gd name="T6" fmla="*/ 747 w 17"/>
              <a:gd name="T7" fmla="*/ 0 h 48"/>
              <a:gd name="T8" fmla="*/ 0 60000 65536"/>
              <a:gd name="T9" fmla="*/ 0 60000 65536"/>
              <a:gd name="T10" fmla="*/ 0 60000 65536"/>
              <a:gd name="T11" fmla="*/ 0 60000 65536"/>
              <a:gd name="T12" fmla="*/ 0 w 17"/>
              <a:gd name="T13" fmla="*/ 0 h 48"/>
              <a:gd name="T14" fmla="*/ 17 w 17"/>
              <a:gd name="T15" fmla="*/ 48 h 48"/>
            </a:gdLst>
            <a:ahLst/>
            <a:cxnLst>
              <a:cxn ang="T8">
                <a:pos x="T0" y="T1"/>
              </a:cxn>
              <a:cxn ang="T9">
                <a:pos x="T2" y="T3"/>
              </a:cxn>
              <a:cxn ang="T10">
                <a:pos x="T4" y="T5"/>
              </a:cxn>
              <a:cxn ang="T11">
                <a:pos x="T6" y="T7"/>
              </a:cxn>
            </a:cxnLst>
            <a:rect l="T12" t="T13" r="T14" b="T15"/>
            <a:pathLst>
              <a:path w="17" h="48">
                <a:moveTo>
                  <a:pt x="1" y="0"/>
                </a:moveTo>
                <a:lnTo>
                  <a:pt x="17" y="48"/>
                </a:lnTo>
                <a:lnTo>
                  <a:pt x="0" y="9"/>
                </a:lnTo>
                <a:lnTo>
                  <a:pt x="1" y="0"/>
                </a:lnTo>
                <a:close/>
              </a:path>
            </a:pathLst>
          </a:custGeom>
          <a:noFill/>
          <a:ln w="3175" cmpd="sng">
            <a:solidFill>
              <a:schemeClr val="bg2"/>
            </a:solidFill>
            <a:prstDash val="solid"/>
            <a:round/>
            <a:headEnd/>
            <a:tailEnd/>
          </a:ln>
        </p:spPr>
        <p:txBody>
          <a:bodyPr/>
          <a:lstStyle/>
          <a:p>
            <a:endParaRPr lang="en-US"/>
          </a:p>
        </p:txBody>
      </p:sp>
      <p:sp>
        <p:nvSpPr>
          <p:cNvPr id="18547" name="Freeform 115"/>
          <p:cNvSpPr>
            <a:spLocks/>
          </p:cNvSpPr>
          <p:nvPr/>
        </p:nvSpPr>
        <p:spPr bwMode="auto">
          <a:xfrm>
            <a:off x="8488363" y="4005263"/>
            <a:ext cx="33337" cy="30162"/>
          </a:xfrm>
          <a:custGeom>
            <a:avLst/>
            <a:gdLst>
              <a:gd name="T0" fmla="*/ 30162 w 42"/>
              <a:gd name="T1" fmla="*/ 29368 h 38"/>
              <a:gd name="T2" fmla="*/ 33337 w 42"/>
              <a:gd name="T3" fmla="*/ 30162 h 38"/>
              <a:gd name="T4" fmla="*/ 16669 w 42"/>
              <a:gd name="T5" fmla="*/ 15081 h 38"/>
              <a:gd name="T6" fmla="*/ 0 w 42"/>
              <a:gd name="T7" fmla="*/ 0 h 38"/>
              <a:gd name="T8" fmla="*/ 15081 w 42"/>
              <a:gd name="T9" fmla="*/ 15081 h 38"/>
              <a:gd name="T10" fmla="*/ 30162 w 42"/>
              <a:gd name="T11" fmla="*/ 29368 h 38"/>
              <a:gd name="T12" fmla="*/ 0 60000 65536"/>
              <a:gd name="T13" fmla="*/ 0 60000 65536"/>
              <a:gd name="T14" fmla="*/ 0 60000 65536"/>
              <a:gd name="T15" fmla="*/ 0 60000 65536"/>
              <a:gd name="T16" fmla="*/ 0 60000 65536"/>
              <a:gd name="T17" fmla="*/ 0 60000 65536"/>
              <a:gd name="T18" fmla="*/ 0 w 42"/>
              <a:gd name="T19" fmla="*/ 0 h 38"/>
              <a:gd name="T20" fmla="*/ 42 w 42"/>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42" h="38">
                <a:moveTo>
                  <a:pt x="38" y="37"/>
                </a:moveTo>
                <a:lnTo>
                  <a:pt x="42" y="38"/>
                </a:lnTo>
                <a:lnTo>
                  <a:pt x="21" y="19"/>
                </a:lnTo>
                <a:lnTo>
                  <a:pt x="0" y="0"/>
                </a:lnTo>
                <a:lnTo>
                  <a:pt x="19" y="19"/>
                </a:lnTo>
                <a:lnTo>
                  <a:pt x="38" y="37"/>
                </a:lnTo>
                <a:close/>
              </a:path>
            </a:pathLst>
          </a:custGeom>
          <a:noFill/>
          <a:ln w="3175" cmpd="sng">
            <a:solidFill>
              <a:schemeClr val="bg2"/>
            </a:solidFill>
            <a:prstDash val="solid"/>
            <a:round/>
            <a:headEnd/>
            <a:tailEnd/>
          </a:ln>
        </p:spPr>
        <p:txBody>
          <a:bodyPr/>
          <a:lstStyle/>
          <a:p>
            <a:endParaRPr lang="en-US"/>
          </a:p>
        </p:txBody>
      </p:sp>
      <p:sp>
        <p:nvSpPr>
          <p:cNvPr id="18548" name="Freeform 116"/>
          <p:cNvSpPr>
            <a:spLocks/>
          </p:cNvSpPr>
          <p:nvPr/>
        </p:nvSpPr>
        <p:spPr bwMode="auto">
          <a:xfrm>
            <a:off x="7285038" y="3617913"/>
            <a:ext cx="25400" cy="28575"/>
          </a:xfrm>
          <a:custGeom>
            <a:avLst/>
            <a:gdLst>
              <a:gd name="T0" fmla="*/ 15081 w 32"/>
              <a:gd name="T1" fmla="*/ 28575 h 36"/>
              <a:gd name="T2" fmla="*/ 0 w 32"/>
              <a:gd name="T3" fmla="*/ 12700 h 36"/>
              <a:gd name="T4" fmla="*/ 5556 w 32"/>
              <a:gd name="T5" fmla="*/ 10319 h 36"/>
              <a:gd name="T6" fmla="*/ 15081 w 32"/>
              <a:gd name="T7" fmla="*/ 4762 h 36"/>
              <a:gd name="T8" fmla="*/ 22225 w 32"/>
              <a:gd name="T9" fmla="*/ 0 h 36"/>
              <a:gd name="T10" fmla="*/ 25400 w 32"/>
              <a:gd name="T11" fmla="*/ 794 h 36"/>
              <a:gd name="T12" fmla="*/ 25400 w 32"/>
              <a:gd name="T13" fmla="*/ 3175 h 36"/>
              <a:gd name="T14" fmla="*/ 20637 w 32"/>
              <a:gd name="T15" fmla="*/ 17462 h 36"/>
              <a:gd name="T16" fmla="*/ 15081 w 32"/>
              <a:gd name="T17" fmla="*/ 28575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36"/>
              <a:gd name="T29" fmla="*/ 32 w 3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36">
                <a:moveTo>
                  <a:pt x="19" y="36"/>
                </a:moveTo>
                <a:lnTo>
                  <a:pt x="0" y="16"/>
                </a:lnTo>
                <a:lnTo>
                  <a:pt x="7" y="13"/>
                </a:lnTo>
                <a:lnTo>
                  <a:pt x="19" y="6"/>
                </a:lnTo>
                <a:lnTo>
                  <a:pt x="28" y="0"/>
                </a:lnTo>
                <a:lnTo>
                  <a:pt x="32" y="1"/>
                </a:lnTo>
                <a:lnTo>
                  <a:pt x="32" y="4"/>
                </a:lnTo>
                <a:lnTo>
                  <a:pt x="26" y="22"/>
                </a:lnTo>
                <a:lnTo>
                  <a:pt x="19" y="36"/>
                </a:lnTo>
                <a:close/>
              </a:path>
            </a:pathLst>
          </a:custGeom>
          <a:noFill/>
          <a:ln w="3175" cmpd="sng">
            <a:solidFill>
              <a:schemeClr val="bg2"/>
            </a:solidFill>
            <a:prstDash val="solid"/>
            <a:round/>
            <a:headEnd/>
            <a:tailEnd/>
          </a:ln>
        </p:spPr>
        <p:txBody>
          <a:bodyPr/>
          <a:lstStyle/>
          <a:p>
            <a:endParaRPr lang="en-US"/>
          </a:p>
        </p:txBody>
      </p:sp>
      <p:sp>
        <p:nvSpPr>
          <p:cNvPr id="18549" name="Freeform 117"/>
          <p:cNvSpPr>
            <a:spLocks/>
          </p:cNvSpPr>
          <p:nvPr/>
        </p:nvSpPr>
        <p:spPr bwMode="auto">
          <a:xfrm>
            <a:off x="8007350" y="3851275"/>
            <a:ext cx="263525" cy="247650"/>
          </a:xfrm>
          <a:custGeom>
            <a:avLst/>
            <a:gdLst>
              <a:gd name="T0" fmla="*/ 263525 w 333"/>
              <a:gd name="T1" fmla="*/ 236538 h 312"/>
              <a:gd name="T2" fmla="*/ 252446 w 333"/>
              <a:gd name="T3" fmla="*/ 242094 h 312"/>
              <a:gd name="T4" fmla="*/ 253237 w 333"/>
              <a:gd name="T5" fmla="*/ 247650 h 312"/>
              <a:gd name="T6" fmla="*/ 238201 w 333"/>
              <a:gd name="T7" fmla="*/ 244475 h 312"/>
              <a:gd name="T8" fmla="*/ 212878 w 333"/>
              <a:gd name="T9" fmla="*/ 238919 h 312"/>
              <a:gd name="T10" fmla="*/ 186762 w 333"/>
              <a:gd name="T11" fmla="*/ 232569 h 312"/>
              <a:gd name="T12" fmla="*/ 168561 w 333"/>
              <a:gd name="T13" fmla="*/ 219075 h 312"/>
              <a:gd name="T14" fmla="*/ 156691 w 333"/>
              <a:gd name="T15" fmla="*/ 204788 h 312"/>
              <a:gd name="T16" fmla="*/ 144029 w 333"/>
              <a:gd name="T17" fmla="*/ 183356 h 312"/>
              <a:gd name="T18" fmla="*/ 129784 w 333"/>
              <a:gd name="T19" fmla="*/ 165894 h 312"/>
              <a:gd name="T20" fmla="*/ 95755 w 333"/>
              <a:gd name="T21" fmla="*/ 152400 h 312"/>
              <a:gd name="T22" fmla="*/ 94173 w 333"/>
              <a:gd name="T23" fmla="*/ 158750 h 312"/>
              <a:gd name="T24" fmla="*/ 77554 w 333"/>
              <a:gd name="T25" fmla="*/ 153194 h 312"/>
              <a:gd name="T26" fmla="*/ 79137 w 333"/>
              <a:gd name="T27" fmla="*/ 168275 h 312"/>
              <a:gd name="T28" fmla="*/ 68849 w 333"/>
              <a:gd name="T29" fmla="*/ 166687 h 312"/>
              <a:gd name="T30" fmla="*/ 72014 w 333"/>
              <a:gd name="T31" fmla="*/ 175419 h 312"/>
              <a:gd name="T32" fmla="*/ 35611 w 333"/>
              <a:gd name="T33" fmla="*/ 173037 h 312"/>
              <a:gd name="T34" fmla="*/ 67266 w 333"/>
              <a:gd name="T35" fmla="*/ 196850 h 312"/>
              <a:gd name="T36" fmla="*/ 60144 w 333"/>
              <a:gd name="T37" fmla="*/ 206375 h 312"/>
              <a:gd name="T38" fmla="*/ 25324 w 333"/>
              <a:gd name="T39" fmla="*/ 202406 h 312"/>
              <a:gd name="T40" fmla="*/ 0 w 333"/>
              <a:gd name="T41" fmla="*/ 202406 h 312"/>
              <a:gd name="T42" fmla="*/ 1583 w 333"/>
              <a:gd name="T43" fmla="*/ 177006 h 312"/>
              <a:gd name="T44" fmla="*/ 3957 w 333"/>
              <a:gd name="T45" fmla="*/ 151606 h 312"/>
              <a:gd name="T46" fmla="*/ 5540 w 333"/>
              <a:gd name="T47" fmla="*/ 126206 h 312"/>
              <a:gd name="T48" fmla="*/ 7122 w 333"/>
              <a:gd name="T49" fmla="*/ 100806 h 312"/>
              <a:gd name="T50" fmla="*/ 9496 w 333"/>
              <a:gd name="T51" fmla="*/ 76200 h 312"/>
              <a:gd name="T52" fmla="*/ 10288 w 333"/>
              <a:gd name="T53" fmla="*/ 50800 h 312"/>
              <a:gd name="T54" fmla="*/ 11079 w 333"/>
              <a:gd name="T55" fmla="*/ 25400 h 312"/>
              <a:gd name="T56" fmla="*/ 11870 w 333"/>
              <a:gd name="T57" fmla="*/ 0 h 312"/>
              <a:gd name="T58" fmla="*/ 37986 w 333"/>
              <a:gd name="T59" fmla="*/ 12700 h 312"/>
              <a:gd name="T60" fmla="*/ 66475 w 333"/>
              <a:gd name="T61" fmla="*/ 20637 h 312"/>
              <a:gd name="T62" fmla="*/ 92590 w 333"/>
              <a:gd name="T63" fmla="*/ 30163 h 312"/>
              <a:gd name="T64" fmla="*/ 116331 w 333"/>
              <a:gd name="T65" fmla="*/ 46831 h 312"/>
              <a:gd name="T66" fmla="*/ 142446 w 333"/>
              <a:gd name="T67" fmla="*/ 76200 h 312"/>
              <a:gd name="T68" fmla="*/ 140863 w 333"/>
              <a:gd name="T69" fmla="*/ 90487 h 312"/>
              <a:gd name="T70" fmla="*/ 163813 w 333"/>
              <a:gd name="T71" fmla="*/ 100806 h 312"/>
              <a:gd name="T72" fmla="*/ 188345 w 333"/>
              <a:gd name="T73" fmla="*/ 111125 h 312"/>
              <a:gd name="T74" fmla="*/ 189928 w 333"/>
              <a:gd name="T75" fmla="*/ 127000 h 312"/>
              <a:gd name="T76" fmla="*/ 166978 w 333"/>
              <a:gd name="T77" fmla="*/ 130969 h 312"/>
              <a:gd name="T78" fmla="*/ 178849 w 333"/>
              <a:gd name="T79" fmla="*/ 157162 h 312"/>
              <a:gd name="T80" fmla="*/ 197050 w 333"/>
              <a:gd name="T81" fmla="*/ 175419 h 312"/>
              <a:gd name="T82" fmla="*/ 208129 w 333"/>
              <a:gd name="T83" fmla="*/ 200819 h 312"/>
              <a:gd name="T84" fmla="*/ 224748 w 333"/>
              <a:gd name="T85" fmla="*/ 202406 h 312"/>
              <a:gd name="T86" fmla="*/ 224748 w 333"/>
              <a:gd name="T87" fmla="*/ 213519 h 312"/>
              <a:gd name="T88" fmla="*/ 238993 w 333"/>
              <a:gd name="T89" fmla="*/ 221456 h 312"/>
              <a:gd name="T90" fmla="*/ 235827 w 333"/>
              <a:gd name="T91" fmla="*/ 227806 h 312"/>
              <a:gd name="T92" fmla="*/ 263525 w 333"/>
              <a:gd name="T93" fmla="*/ 236538 h 31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3"/>
              <a:gd name="T142" fmla="*/ 0 h 312"/>
              <a:gd name="T143" fmla="*/ 333 w 333"/>
              <a:gd name="T144" fmla="*/ 312 h 31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3" h="312">
                <a:moveTo>
                  <a:pt x="333" y="298"/>
                </a:moveTo>
                <a:lnTo>
                  <a:pt x="319" y="305"/>
                </a:lnTo>
                <a:lnTo>
                  <a:pt x="320" y="312"/>
                </a:lnTo>
                <a:lnTo>
                  <a:pt x="301" y="308"/>
                </a:lnTo>
                <a:lnTo>
                  <a:pt x="269" y="301"/>
                </a:lnTo>
                <a:lnTo>
                  <a:pt x="236" y="293"/>
                </a:lnTo>
                <a:lnTo>
                  <a:pt x="213" y="276"/>
                </a:lnTo>
                <a:lnTo>
                  <a:pt x="198" y="258"/>
                </a:lnTo>
                <a:lnTo>
                  <a:pt x="182" y="231"/>
                </a:lnTo>
                <a:lnTo>
                  <a:pt x="164" y="209"/>
                </a:lnTo>
                <a:lnTo>
                  <a:pt x="121" y="192"/>
                </a:lnTo>
                <a:lnTo>
                  <a:pt x="119" y="200"/>
                </a:lnTo>
                <a:lnTo>
                  <a:pt x="98" y="193"/>
                </a:lnTo>
                <a:lnTo>
                  <a:pt x="100" y="212"/>
                </a:lnTo>
                <a:lnTo>
                  <a:pt x="87" y="210"/>
                </a:lnTo>
                <a:lnTo>
                  <a:pt x="91" y="221"/>
                </a:lnTo>
                <a:lnTo>
                  <a:pt x="45" y="218"/>
                </a:lnTo>
                <a:lnTo>
                  <a:pt x="85" y="248"/>
                </a:lnTo>
                <a:lnTo>
                  <a:pt x="76" y="260"/>
                </a:lnTo>
                <a:lnTo>
                  <a:pt x="32" y="255"/>
                </a:lnTo>
                <a:lnTo>
                  <a:pt x="0" y="255"/>
                </a:lnTo>
                <a:lnTo>
                  <a:pt x="2" y="223"/>
                </a:lnTo>
                <a:lnTo>
                  <a:pt x="5" y="191"/>
                </a:lnTo>
                <a:lnTo>
                  <a:pt x="7" y="159"/>
                </a:lnTo>
                <a:lnTo>
                  <a:pt x="9" y="127"/>
                </a:lnTo>
                <a:lnTo>
                  <a:pt x="12" y="96"/>
                </a:lnTo>
                <a:lnTo>
                  <a:pt x="13" y="64"/>
                </a:lnTo>
                <a:lnTo>
                  <a:pt x="14" y="32"/>
                </a:lnTo>
                <a:lnTo>
                  <a:pt x="15" y="0"/>
                </a:lnTo>
                <a:lnTo>
                  <a:pt x="48" y="16"/>
                </a:lnTo>
                <a:lnTo>
                  <a:pt x="84" y="26"/>
                </a:lnTo>
                <a:lnTo>
                  <a:pt x="117" y="38"/>
                </a:lnTo>
                <a:lnTo>
                  <a:pt x="147" y="59"/>
                </a:lnTo>
                <a:lnTo>
                  <a:pt x="180" y="96"/>
                </a:lnTo>
                <a:lnTo>
                  <a:pt x="178" y="114"/>
                </a:lnTo>
                <a:lnTo>
                  <a:pt x="207" y="127"/>
                </a:lnTo>
                <a:lnTo>
                  <a:pt x="238" y="140"/>
                </a:lnTo>
                <a:lnTo>
                  <a:pt x="240" y="160"/>
                </a:lnTo>
                <a:lnTo>
                  <a:pt x="211" y="165"/>
                </a:lnTo>
                <a:lnTo>
                  <a:pt x="226" y="198"/>
                </a:lnTo>
                <a:lnTo>
                  <a:pt x="249" y="221"/>
                </a:lnTo>
                <a:lnTo>
                  <a:pt x="263" y="253"/>
                </a:lnTo>
                <a:lnTo>
                  <a:pt x="284" y="255"/>
                </a:lnTo>
                <a:lnTo>
                  <a:pt x="284" y="269"/>
                </a:lnTo>
                <a:lnTo>
                  <a:pt x="302" y="279"/>
                </a:lnTo>
                <a:lnTo>
                  <a:pt x="298" y="287"/>
                </a:lnTo>
                <a:lnTo>
                  <a:pt x="333" y="298"/>
                </a:lnTo>
                <a:close/>
              </a:path>
            </a:pathLst>
          </a:custGeom>
          <a:noFill/>
          <a:ln w="3175" cmpd="sng">
            <a:solidFill>
              <a:schemeClr val="bg2"/>
            </a:solidFill>
            <a:prstDash val="solid"/>
            <a:round/>
            <a:headEnd/>
            <a:tailEnd/>
          </a:ln>
        </p:spPr>
        <p:txBody>
          <a:bodyPr/>
          <a:lstStyle/>
          <a:p>
            <a:endParaRPr lang="en-US"/>
          </a:p>
        </p:txBody>
      </p:sp>
      <p:sp>
        <p:nvSpPr>
          <p:cNvPr id="18550" name="Freeform 118"/>
          <p:cNvSpPr>
            <a:spLocks/>
          </p:cNvSpPr>
          <p:nvPr/>
        </p:nvSpPr>
        <p:spPr bwMode="auto">
          <a:xfrm>
            <a:off x="8215313" y="3895725"/>
            <a:ext cx="114300" cy="71438"/>
          </a:xfrm>
          <a:custGeom>
            <a:avLst/>
            <a:gdLst>
              <a:gd name="T0" fmla="*/ 114300 w 142"/>
              <a:gd name="T1" fmla="*/ 8829 h 89"/>
              <a:gd name="T2" fmla="*/ 107056 w 142"/>
              <a:gd name="T3" fmla="*/ 29699 h 89"/>
              <a:gd name="T4" fmla="*/ 99811 w 142"/>
              <a:gd name="T5" fmla="*/ 34515 h 89"/>
              <a:gd name="T6" fmla="*/ 102226 w 142"/>
              <a:gd name="T7" fmla="*/ 44147 h 89"/>
              <a:gd name="T8" fmla="*/ 82908 w 142"/>
              <a:gd name="T9" fmla="*/ 52977 h 89"/>
              <a:gd name="T10" fmla="*/ 41051 w 142"/>
              <a:gd name="T11" fmla="*/ 71438 h 89"/>
              <a:gd name="T12" fmla="*/ 19318 w 142"/>
              <a:gd name="T13" fmla="*/ 66622 h 89"/>
              <a:gd name="T14" fmla="*/ 5635 w 142"/>
              <a:gd name="T15" fmla="*/ 55385 h 89"/>
              <a:gd name="T16" fmla="*/ 0 w 142"/>
              <a:gd name="T17" fmla="*/ 44950 h 89"/>
              <a:gd name="T18" fmla="*/ 37832 w 142"/>
              <a:gd name="T19" fmla="*/ 47358 h 89"/>
              <a:gd name="T20" fmla="*/ 47491 w 142"/>
              <a:gd name="T21" fmla="*/ 30502 h 89"/>
              <a:gd name="T22" fmla="*/ 46686 w 142"/>
              <a:gd name="T23" fmla="*/ 39331 h 89"/>
              <a:gd name="T24" fmla="*/ 61980 w 142"/>
              <a:gd name="T25" fmla="*/ 46555 h 89"/>
              <a:gd name="T26" fmla="*/ 88542 w 142"/>
              <a:gd name="T27" fmla="*/ 26488 h 89"/>
              <a:gd name="T28" fmla="*/ 89347 w 142"/>
              <a:gd name="T29" fmla="*/ 8829 h 89"/>
              <a:gd name="T30" fmla="*/ 105446 w 142"/>
              <a:gd name="T31" fmla="*/ 0 h 89"/>
              <a:gd name="T32" fmla="*/ 114300 w 142"/>
              <a:gd name="T33" fmla="*/ 8829 h 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2"/>
              <a:gd name="T52" fmla="*/ 0 h 89"/>
              <a:gd name="T53" fmla="*/ 142 w 142"/>
              <a:gd name="T54" fmla="*/ 89 h 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2" h="89">
                <a:moveTo>
                  <a:pt x="142" y="11"/>
                </a:moveTo>
                <a:lnTo>
                  <a:pt x="133" y="37"/>
                </a:lnTo>
                <a:lnTo>
                  <a:pt x="124" y="43"/>
                </a:lnTo>
                <a:lnTo>
                  <a:pt x="127" y="55"/>
                </a:lnTo>
                <a:lnTo>
                  <a:pt x="103" y="66"/>
                </a:lnTo>
                <a:lnTo>
                  <a:pt x="51" y="89"/>
                </a:lnTo>
                <a:lnTo>
                  <a:pt x="24" y="83"/>
                </a:lnTo>
                <a:lnTo>
                  <a:pt x="7" y="69"/>
                </a:lnTo>
                <a:lnTo>
                  <a:pt x="0" y="56"/>
                </a:lnTo>
                <a:lnTo>
                  <a:pt x="47" y="59"/>
                </a:lnTo>
                <a:lnTo>
                  <a:pt x="59" y="38"/>
                </a:lnTo>
                <a:lnTo>
                  <a:pt x="58" y="49"/>
                </a:lnTo>
                <a:lnTo>
                  <a:pt x="77" y="58"/>
                </a:lnTo>
                <a:lnTo>
                  <a:pt x="110" y="33"/>
                </a:lnTo>
                <a:lnTo>
                  <a:pt x="111" y="11"/>
                </a:lnTo>
                <a:lnTo>
                  <a:pt x="131" y="0"/>
                </a:lnTo>
                <a:lnTo>
                  <a:pt x="142" y="11"/>
                </a:lnTo>
                <a:close/>
              </a:path>
            </a:pathLst>
          </a:custGeom>
          <a:noFill/>
          <a:ln w="3175" cmpd="sng">
            <a:solidFill>
              <a:schemeClr val="bg2"/>
            </a:solidFill>
            <a:prstDash val="solid"/>
            <a:round/>
            <a:headEnd/>
            <a:tailEnd/>
          </a:ln>
        </p:spPr>
        <p:txBody>
          <a:bodyPr/>
          <a:lstStyle/>
          <a:p>
            <a:endParaRPr lang="en-US"/>
          </a:p>
        </p:txBody>
      </p:sp>
      <p:sp>
        <p:nvSpPr>
          <p:cNvPr id="18551" name="Freeform 119"/>
          <p:cNvSpPr>
            <a:spLocks/>
          </p:cNvSpPr>
          <p:nvPr/>
        </p:nvSpPr>
        <p:spPr bwMode="auto">
          <a:xfrm>
            <a:off x="8281988" y="3848100"/>
            <a:ext cx="65087" cy="69850"/>
          </a:xfrm>
          <a:custGeom>
            <a:avLst/>
            <a:gdLst>
              <a:gd name="T0" fmla="*/ 65087 w 82"/>
              <a:gd name="T1" fmla="*/ 59291 h 86"/>
              <a:gd name="T2" fmla="*/ 56356 w 82"/>
              <a:gd name="T3" fmla="*/ 69850 h 86"/>
              <a:gd name="T4" fmla="*/ 35718 w 82"/>
              <a:gd name="T5" fmla="*/ 33301 h 86"/>
              <a:gd name="T6" fmla="*/ 19050 w 82"/>
              <a:gd name="T7" fmla="*/ 19493 h 86"/>
              <a:gd name="T8" fmla="*/ 0 w 82"/>
              <a:gd name="T9" fmla="*/ 0 h 86"/>
              <a:gd name="T10" fmla="*/ 10319 w 82"/>
              <a:gd name="T11" fmla="*/ 3249 h 86"/>
              <a:gd name="T12" fmla="*/ 30956 w 82"/>
              <a:gd name="T13" fmla="*/ 18681 h 86"/>
              <a:gd name="T14" fmla="*/ 50006 w 82"/>
              <a:gd name="T15" fmla="*/ 34925 h 86"/>
              <a:gd name="T16" fmla="*/ 65087 w 82"/>
              <a:gd name="T17" fmla="*/ 59291 h 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2"/>
              <a:gd name="T28" fmla="*/ 0 h 86"/>
              <a:gd name="T29" fmla="*/ 82 w 82"/>
              <a:gd name="T30" fmla="*/ 86 h 8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2" h="86">
                <a:moveTo>
                  <a:pt x="82" y="73"/>
                </a:moveTo>
                <a:lnTo>
                  <a:pt x="71" y="86"/>
                </a:lnTo>
                <a:lnTo>
                  <a:pt x="45" y="41"/>
                </a:lnTo>
                <a:lnTo>
                  <a:pt x="24" y="24"/>
                </a:lnTo>
                <a:lnTo>
                  <a:pt x="0" y="0"/>
                </a:lnTo>
                <a:lnTo>
                  <a:pt x="13" y="4"/>
                </a:lnTo>
                <a:lnTo>
                  <a:pt x="39" y="23"/>
                </a:lnTo>
                <a:lnTo>
                  <a:pt x="63" y="43"/>
                </a:lnTo>
                <a:lnTo>
                  <a:pt x="82" y="73"/>
                </a:lnTo>
                <a:close/>
              </a:path>
            </a:pathLst>
          </a:custGeom>
          <a:noFill/>
          <a:ln w="3175" cmpd="sng">
            <a:solidFill>
              <a:schemeClr val="bg2"/>
            </a:solidFill>
            <a:prstDash val="solid"/>
            <a:round/>
            <a:headEnd/>
            <a:tailEnd/>
          </a:ln>
        </p:spPr>
        <p:txBody>
          <a:bodyPr/>
          <a:lstStyle/>
          <a:p>
            <a:endParaRPr lang="en-US"/>
          </a:p>
        </p:txBody>
      </p:sp>
      <p:sp>
        <p:nvSpPr>
          <p:cNvPr id="18552" name="Freeform 120"/>
          <p:cNvSpPr>
            <a:spLocks/>
          </p:cNvSpPr>
          <p:nvPr/>
        </p:nvSpPr>
        <p:spPr bwMode="auto">
          <a:xfrm>
            <a:off x="8388350" y="3938588"/>
            <a:ext cx="31750" cy="46037"/>
          </a:xfrm>
          <a:custGeom>
            <a:avLst/>
            <a:gdLst>
              <a:gd name="T0" fmla="*/ 31750 w 39"/>
              <a:gd name="T1" fmla="*/ 40383 h 57"/>
              <a:gd name="T2" fmla="*/ 22795 w 39"/>
              <a:gd name="T3" fmla="*/ 46037 h 57"/>
              <a:gd name="T4" fmla="*/ 5699 w 39"/>
              <a:gd name="T5" fmla="*/ 25038 h 57"/>
              <a:gd name="T6" fmla="*/ 0 w 39"/>
              <a:gd name="T7" fmla="*/ 0 h 57"/>
              <a:gd name="T8" fmla="*/ 24423 w 39"/>
              <a:gd name="T9" fmla="*/ 23422 h 57"/>
              <a:gd name="T10" fmla="*/ 31750 w 39"/>
              <a:gd name="T11" fmla="*/ 40383 h 57"/>
              <a:gd name="T12" fmla="*/ 0 60000 65536"/>
              <a:gd name="T13" fmla="*/ 0 60000 65536"/>
              <a:gd name="T14" fmla="*/ 0 60000 65536"/>
              <a:gd name="T15" fmla="*/ 0 60000 65536"/>
              <a:gd name="T16" fmla="*/ 0 60000 65536"/>
              <a:gd name="T17" fmla="*/ 0 60000 65536"/>
              <a:gd name="T18" fmla="*/ 0 w 39"/>
              <a:gd name="T19" fmla="*/ 0 h 57"/>
              <a:gd name="T20" fmla="*/ 39 w 39"/>
              <a:gd name="T21" fmla="*/ 57 h 57"/>
            </a:gdLst>
            <a:ahLst/>
            <a:cxnLst>
              <a:cxn ang="T12">
                <a:pos x="T0" y="T1"/>
              </a:cxn>
              <a:cxn ang="T13">
                <a:pos x="T2" y="T3"/>
              </a:cxn>
              <a:cxn ang="T14">
                <a:pos x="T4" y="T5"/>
              </a:cxn>
              <a:cxn ang="T15">
                <a:pos x="T6" y="T7"/>
              </a:cxn>
              <a:cxn ang="T16">
                <a:pos x="T8" y="T9"/>
              </a:cxn>
              <a:cxn ang="T17">
                <a:pos x="T10" y="T11"/>
              </a:cxn>
            </a:cxnLst>
            <a:rect l="T18" t="T19" r="T20" b="T21"/>
            <a:pathLst>
              <a:path w="39" h="57">
                <a:moveTo>
                  <a:pt x="39" y="50"/>
                </a:moveTo>
                <a:lnTo>
                  <a:pt x="28" y="57"/>
                </a:lnTo>
                <a:lnTo>
                  <a:pt x="7" y="31"/>
                </a:lnTo>
                <a:lnTo>
                  <a:pt x="0" y="0"/>
                </a:lnTo>
                <a:lnTo>
                  <a:pt x="30" y="29"/>
                </a:lnTo>
                <a:lnTo>
                  <a:pt x="39" y="50"/>
                </a:lnTo>
                <a:close/>
              </a:path>
            </a:pathLst>
          </a:custGeom>
          <a:noFill/>
          <a:ln w="3175" cmpd="sng">
            <a:solidFill>
              <a:schemeClr val="bg2"/>
            </a:solidFill>
            <a:prstDash val="solid"/>
            <a:round/>
            <a:headEnd/>
            <a:tailEnd/>
          </a:ln>
        </p:spPr>
        <p:txBody>
          <a:bodyPr/>
          <a:lstStyle/>
          <a:p>
            <a:endParaRPr lang="en-US"/>
          </a:p>
        </p:txBody>
      </p:sp>
      <p:sp>
        <p:nvSpPr>
          <p:cNvPr id="18553" name="Freeform 121"/>
          <p:cNvSpPr>
            <a:spLocks/>
          </p:cNvSpPr>
          <p:nvPr/>
        </p:nvSpPr>
        <p:spPr bwMode="auto">
          <a:xfrm>
            <a:off x="8274050" y="4073525"/>
            <a:ext cx="9525" cy="9525"/>
          </a:xfrm>
          <a:custGeom>
            <a:avLst/>
            <a:gdLst>
              <a:gd name="T0" fmla="*/ 9525 w 13"/>
              <a:gd name="T1" fmla="*/ 4763 h 12"/>
              <a:gd name="T2" fmla="*/ 2931 w 13"/>
              <a:gd name="T3" fmla="*/ 9525 h 12"/>
              <a:gd name="T4" fmla="*/ 0 w 13"/>
              <a:gd name="T5" fmla="*/ 0 h 12"/>
              <a:gd name="T6" fmla="*/ 9525 w 13"/>
              <a:gd name="T7" fmla="*/ 4763 h 12"/>
              <a:gd name="T8" fmla="*/ 0 60000 65536"/>
              <a:gd name="T9" fmla="*/ 0 60000 65536"/>
              <a:gd name="T10" fmla="*/ 0 60000 65536"/>
              <a:gd name="T11" fmla="*/ 0 60000 65536"/>
              <a:gd name="T12" fmla="*/ 0 w 13"/>
              <a:gd name="T13" fmla="*/ 0 h 12"/>
              <a:gd name="T14" fmla="*/ 13 w 13"/>
              <a:gd name="T15" fmla="*/ 12 h 12"/>
            </a:gdLst>
            <a:ahLst/>
            <a:cxnLst>
              <a:cxn ang="T8">
                <a:pos x="T0" y="T1"/>
              </a:cxn>
              <a:cxn ang="T9">
                <a:pos x="T2" y="T3"/>
              </a:cxn>
              <a:cxn ang="T10">
                <a:pos x="T4" y="T5"/>
              </a:cxn>
              <a:cxn ang="T11">
                <a:pos x="T6" y="T7"/>
              </a:cxn>
            </a:cxnLst>
            <a:rect l="T12" t="T13" r="T14" b="T15"/>
            <a:pathLst>
              <a:path w="13" h="12">
                <a:moveTo>
                  <a:pt x="13" y="6"/>
                </a:moveTo>
                <a:lnTo>
                  <a:pt x="4" y="12"/>
                </a:lnTo>
                <a:lnTo>
                  <a:pt x="0" y="0"/>
                </a:lnTo>
                <a:lnTo>
                  <a:pt x="13" y="6"/>
                </a:lnTo>
                <a:close/>
              </a:path>
            </a:pathLst>
          </a:custGeom>
          <a:noFill/>
          <a:ln w="3175" cmpd="sng">
            <a:solidFill>
              <a:schemeClr val="bg2"/>
            </a:solidFill>
            <a:prstDash val="solid"/>
            <a:round/>
            <a:headEnd/>
            <a:tailEnd/>
          </a:ln>
        </p:spPr>
        <p:txBody>
          <a:bodyPr/>
          <a:lstStyle/>
          <a:p>
            <a:endParaRPr lang="en-US"/>
          </a:p>
        </p:txBody>
      </p:sp>
      <p:sp>
        <p:nvSpPr>
          <p:cNvPr id="18554" name="Freeform 122"/>
          <p:cNvSpPr>
            <a:spLocks/>
          </p:cNvSpPr>
          <p:nvPr/>
        </p:nvSpPr>
        <p:spPr bwMode="auto">
          <a:xfrm>
            <a:off x="7002463" y="3727450"/>
            <a:ext cx="12700" cy="4763"/>
          </a:xfrm>
          <a:custGeom>
            <a:avLst/>
            <a:gdLst>
              <a:gd name="T0" fmla="*/ 11112 w 16"/>
              <a:gd name="T1" fmla="*/ 1588 h 6"/>
              <a:gd name="T2" fmla="*/ 794 w 16"/>
              <a:gd name="T3" fmla="*/ 4763 h 6"/>
              <a:gd name="T4" fmla="*/ 794 w 16"/>
              <a:gd name="T5" fmla="*/ 3969 h 6"/>
              <a:gd name="T6" fmla="*/ 0 w 16"/>
              <a:gd name="T7" fmla="*/ 1588 h 6"/>
              <a:gd name="T8" fmla="*/ 2381 w 16"/>
              <a:gd name="T9" fmla="*/ 794 h 6"/>
              <a:gd name="T10" fmla="*/ 5556 w 16"/>
              <a:gd name="T11" fmla="*/ 794 h 6"/>
              <a:gd name="T12" fmla="*/ 8731 w 16"/>
              <a:gd name="T13" fmla="*/ 0 h 6"/>
              <a:gd name="T14" fmla="*/ 10319 w 16"/>
              <a:gd name="T15" fmla="*/ 794 h 6"/>
              <a:gd name="T16" fmla="*/ 12700 w 16"/>
              <a:gd name="T17" fmla="*/ 794 h 6"/>
              <a:gd name="T18" fmla="*/ 11112 w 16"/>
              <a:gd name="T19" fmla="*/ 1588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6"/>
              <a:gd name="T32" fmla="*/ 16 w 1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6">
                <a:moveTo>
                  <a:pt x="14" y="2"/>
                </a:moveTo>
                <a:lnTo>
                  <a:pt x="1" y="6"/>
                </a:lnTo>
                <a:lnTo>
                  <a:pt x="1" y="5"/>
                </a:lnTo>
                <a:lnTo>
                  <a:pt x="0" y="2"/>
                </a:lnTo>
                <a:lnTo>
                  <a:pt x="3" y="1"/>
                </a:lnTo>
                <a:lnTo>
                  <a:pt x="7" y="1"/>
                </a:lnTo>
                <a:lnTo>
                  <a:pt x="11" y="0"/>
                </a:lnTo>
                <a:lnTo>
                  <a:pt x="13" y="1"/>
                </a:lnTo>
                <a:lnTo>
                  <a:pt x="16" y="1"/>
                </a:lnTo>
                <a:lnTo>
                  <a:pt x="14" y="2"/>
                </a:lnTo>
                <a:close/>
              </a:path>
            </a:pathLst>
          </a:custGeom>
          <a:noFill/>
          <a:ln w="3175" cmpd="sng">
            <a:solidFill>
              <a:schemeClr val="bg2"/>
            </a:solidFill>
            <a:prstDash val="solid"/>
            <a:round/>
            <a:headEnd/>
            <a:tailEnd/>
          </a:ln>
        </p:spPr>
        <p:txBody>
          <a:bodyPr/>
          <a:lstStyle/>
          <a:p>
            <a:endParaRPr lang="en-US"/>
          </a:p>
        </p:txBody>
      </p:sp>
      <p:sp>
        <p:nvSpPr>
          <p:cNvPr id="18555" name="Freeform 123"/>
          <p:cNvSpPr>
            <a:spLocks/>
          </p:cNvSpPr>
          <p:nvPr/>
        </p:nvSpPr>
        <p:spPr bwMode="auto">
          <a:xfrm>
            <a:off x="7086600" y="4114800"/>
            <a:ext cx="1087438" cy="871538"/>
          </a:xfrm>
          <a:custGeom>
            <a:avLst/>
            <a:gdLst>
              <a:gd name="T0" fmla="*/ 611982 w 1370"/>
              <a:gd name="T1" fmla="*/ 19067 h 1097"/>
              <a:gd name="T2" fmla="*/ 620713 w 1370"/>
              <a:gd name="T3" fmla="*/ 41313 h 1097"/>
              <a:gd name="T4" fmla="*/ 572294 w 1370"/>
              <a:gd name="T5" fmla="*/ 55613 h 1097"/>
              <a:gd name="T6" fmla="*/ 551657 w 1370"/>
              <a:gd name="T7" fmla="*/ 81831 h 1097"/>
              <a:gd name="T8" fmla="*/ 539750 w 1370"/>
              <a:gd name="T9" fmla="*/ 122349 h 1097"/>
              <a:gd name="T10" fmla="*/ 518319 w 1370"/>
              <a:gd name="T11" fmla="*/ 131883 h 1097"/>
              <a:gd name="T12" fmla="*/ 483394 w 1370"/>
              <a:gd name="T13" fmla="*/ 144594 h 1097"/>
              <a:gd name="T14" fmla="*/ 461963 w 1370"/>
              <a:gd name="T15" fmla="*/ 96926 h 1097"/>
              <a:gd name="T16" fmla="*/ 436563 w 1370"/>
              <a:gd name="T17" fmla="*/ 100898 h 1097"/>
              <a:gd name="T18" fmla="*/ 414338 w 1370"/>
              <a:gd name="T19" fmla="*/ 134266 h 1097"/>
              <a:gd name="T20" fmla="*/ 388144 w 1370"/>
              <a:gd name="T21" fmla="*/ 154128 h 1097"/>
              <a:gd name="T22" fmla="*/ 385763 w 1370"/>
              <a:gd name="T23" fmla="*/ 170017 h 1097"/>
              <a:gd name="T24" fmla="*/ 364331 w 1370"/>
              <a:gd name="T25" fmla="*/ 169223 h 1097"/>
              <a:gd name="T26" fmla="*/ 358775 w 1370"/>
              <a:gd name="T27" fmla="*/ 219275 h 1097"/>
              <a:gd name="T28" fmla="*/ 315913 w 1370"/>
              <a:gd name="T29" fmla="*/ 208152 h 1097"/>
              <a:gd name="T30" fmla="*/ 247650 w 1370"/>
              <a:gd name="T31" fmla="*/ 281244 h 1097"/>
              <a:gd name="T32" fmla="*/ 159544 w 1370"/>
              <a:gd name="T33" fmla="*/ 300311 h 1097"/>
              <a:gd name="T34" fmla="*/ 76200 w 1370"/>
              <a:gd name="T35" fmla="*/ 350363 h 1097"/>
              <a:gd name="T36" fmla="*/ 63500 w 1370"/>
              <a:gd name="T37" fmla="*/ 370225 h 1097"/>
              <a:gd name="T38" fmla="*/ 51594 w 1370"/>
              <a:gd name="T39" fmla="*/ 474301 h 1097"/>
              <a:gd name="T40" fmla="*/ 38100 w 1370"/>
              <a:gd name="T41" fmla="*/ 487807 h 1097"/>
              <a:gd name="T42" fmla="*/ 37306 w 1370"/>
              <a:gd name="T43" fmla="*/ 530709 h 1097"/>
              <a:gd name="T44" fmla="*/ 38894 w 1370"/>
              <a:gd name="T45" fmla="*/ 630018 h 1097"/>
              <a:gd name="T46" fmla="*/ 794 w 1370"/>
              <a:gd name="T47" fmla="*/ 707876 h 1097"/>
              <a:gd name="T48" fmla="*/ 70644 w 1370"/>
              <a:gd name="T49" fmla="*/ 746805 h 1097"/>
              <a:gd name="T50" fmla="*/ 153194 w 1370"/>
              <a:gd name="T51" fmla="*/ 716615 h 1097"/>
              <a:gd name="T52" fmla="*/ 277813 w 1370"/>
              <a:gd name="T53" fmla="*/ 676892 h 1097"/>
              <a:gd name="T54" fmla="*/ 410369 w 1370"/>
              <a:gd name="T55" fmla="*/ 645907 h 1097"/>
              <a:gd name="T56" fmla="*/ 506413 w 1370"/>
              <a:gd name="T57" fmla="*/ 669741 h 1097"/>
              <a:gd name="T58" fmla="*/ 518319 w 1370"/>
              <a:gd name="T59" fmla="*/ 732505 h 1097"/>
              <a:gd name="T60" fmla="*/ 561182 w 1370"/>
              <a:gd name="T61" fmla="*/ 711849 h 1097"/>
              <a:gd name="T62" fmla="*/ 578644 w 1370"/>
              <a:gd name="T63" fmla="*/ 720588 h 1097"/>
              <a:gd name="T64" fmla="*/ 588963 w 1370"/>
              <a:gd name="T65" fmla="*/ 724560 h 1097"/>
              <a:gd name="T66" fmla="*/ 595313 w 1370"/>
              <a:gd name="T67" fmla="*/ 765078 h 1097"/>
              <a:gd name="T68" fmla="*/ 615950 w 1370"/>
              <a:gd name="T69" fmla="*/ 851676 h 1097"/>
              <a:gd name="T70" fmla="*/ 692150 w 1370"/>
              <a:gd name="T71" fmla="*/ 845320 h 1097"/>
              <a:gd name="T72" fmla="*/ 714375 w 1370"/>
              <a:gd name="T73" fmla="*/ 838170 h 1097"/>
              <a:gd name="T74" fmla="*/ 701675 w 1370"/>
              <a:gd name="T75" fmla="*/ 850882 h 1097"/>
              <a:gd name="T76" fmla="*/ 709613 w 1370"/>
              <a:gd name="T77" fmla="*/ 854854 h 1097"/>
              <a:gd name="T78" fmla="*/ 713582 w 1370"/>
              <a:gd name="T79" fmla="*/ 850087 h 1097"/>
              <a:gd name="T80" fmla="*/ 713582 w 1370"/>
              <a:gd name="T81" fmla="*/ 861210 h 1097"/>
              <a:gd name="T82" fmla="*/ 724694 w 1370"/>
              <a:gd name="T83" fmla="*/ 871538 h 1097"/>
              <a:gd name="T84" fmla="*/ 838994 w 1370"/>
              <a:gd name="T85" fmla="*/ 827842 h 1097"/>
              <a:gd name="T86" fmla="*/ 933450 w 1370"/>
              <a:gd name="T87" fmla="*/ 711849 h 1097"/>
              <a:gd name="T88" fmla="*/ 1007269 w 1370"/>
              <a:gd name="T89" fmla="*/ 641935 h 1097"/>
              <a:gd name="T90" fmla="*/ 1067594 w 1370"/>
              <a:gd name="T91" fmla="*/ 533886 h 1097"/>
              <a:gd name="T92" fmla="*/ 1087438 w 1370"/>
              <a:gd name="T93" fmla="*/ 446494 h 1097"/>
              <a:gd name="T94" fmla="*/ 1051719 w 1370"/>
              <a:gd name="T95" fmla="*/ 367841 h 1097"/>
              <a:gd name="T96" fmla="*/ 1029494 w 1370"/>
              <a:gd name="T97" fmla="*/ 364664 h 1097"/>
              <a:gd name="T98" fmla="*/ 1013619 w 1370"/>
              <a:gd name="T99" fmla="*/ 297133 h 1097"/>
              <a:gd name="T100" fmla="*/ 961232 w 1370"/>
              <a:gd name="T101" fmla="*/ 207358 h 1097"/>
              <a:gd name="T102" fmla="*/ 949325 w 1370"/>
              <a:gd name="T103" fmla="*/ 123938 h 1097"/>
              <a:gd name="T104" fmla="*/ 912019 w 1370"/>
              <a:gd name="T105" fmla="*/ 66736 h 1097"/>
              <a:gd name="T106" fmla="*/ 894557 w 1370"/>
              <a:gd name="T107" fmla="*/ 0 h 1097"/>
              <a:gd name="T108" fmla="*/ 872332 w 1370"/>
              <a:gd name="T109" fmla="*/ 57202 h 1097"/>
              <a:gd name="T110" fmla="*/ 858044 w 1370"/>
              <a:gd name="T111" fmla="*/ 86598 h 1097"/>
              <a:gd name="T112" fmla="*/ 815182 w 1370"/>
              <a:gd name="T113" fmla="*/ 207358 h 1097"/>
              <a:gd name="T114" fmla="*/ 719932 w 1370"/>
              <a:gd name="T115" fmla="*/ 158100 h 1097"/>
              <a:gd name="T116" fmla="*/ 714375 w 1370"/>
              <a:gd name="T117" fmla="*/ 73092 h 1097"/>
              <a:gd name="T118" fmla="*/ 726282 w 1370"/>
              <a:gd name="T119" fmla="*/ 37340 h 1097"/>
              <a:gd name="T120" fmla="*/ 708819 w 1370"/>
              <a:gd name="T121" fmla="*/ 38135 h 1097"/>
              <a:gd name="T122" fmla="*/ 635000 w 1370"/>
              <a:gd name="T123" fmla="*/ 19862 h 109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370"/>
              <a:gd name="T187" fmla="*/ 0 h 1097"/>
              <a:gd name="T188" fmla="*/ 1370 w 1370"/>
              <a:gd name="T189" fmla="*/ 1097 h 109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370" h="1097">
                <a:moveTo>
                  <a:pt x="800" y="25"/>
                </a:moveTo>
                <a:lnTo>
                  <a:pt x="785" y="22"/>
                </a:lnTo>
                <a:lnTo>
                  <a:pt x="775" y="19"/>
                </a:lnTo>
                <a:lnTo>
                  <a:pt x="771" y="24"/>
                </a:lnTo>
                <a:lnTo>
                  <a:pt x="761" y="20"/>
                </a:lnTo>
                <a:lnTo>
                  <a:pt x="775" y="28"/>
                </a:lnTo>
                <a:lnTo>
                  <a:pt x="788" y="37"/>
                </a:lnTo>
                <a:lnTo>
                  <a:pt x="782" y="52"/>
                </a:lnTo>
                <a:lnTo>
                  <a:pt x="773" y="57"/>
                </a:lnTo>
                <a:lnTo>
                  <a:pt x="742" y="53"/>
                </a:lnTo>
                <a:lnTo>
                  <a:pt x="721" y="59"/>
                </a:lnTo>
                <a:lnTo>
                  <a:pt x="721" y="70"/>
                </a:lnTo>
                <a:lnTo>
                  <a:pt x="715" y="65"/>
                </a:lnTo>
                <a:lnTo>
                  <a:pt x="710" y="73"/>
                </a:lnTo>
                <a:lnTo>
                  <a:pt x="697" y="95"/>
                </a:lnTo>
                <a:lnTo>
                  <a:pt x="695" y="103"/>
                </a:lnTo>
                <a:lnTo>
                  <a:pt x="680" y="114"/>
                </a:lnTo>
                <a:lnTo>
                  <a:pt x="666" y="144"/>
                </a:lnTo>
                <a:lnTo>
                  <a:pt x="676" y="148"/>
                </a:lnTo>
                <a:lnTo>
                  <a:pt x="680" y="154"/>
                </a:lnTo>
                <a:lnTo>
                  <a:pt x="671" y="167"/>
                </a:lnTo>
                <a:lnTo>
                  <a:pt x="683" y="180"/>
                </a:lnTo>
                <a:lnTo>
                  <a:pt x="657" y="160"/>
                </a:lnTo>
                <a:lnTo>
                  <a:pt x="653" y="166"/>
                </a:lnTo>
                <a:lnTo>
                  <a:pt x="630" y="156"/>
                </a:lnTo>
                <a:lnTo>
                  <a:pt x="622" y="176"/>
                </a:lnTo>
                <a:lnTo>
                  <a:pt x="617" y="176"/>
                </a:lnTo>
                <a:lnTo>
                  <a:pt x="609" y="182"/>
                </a:lnTo>
                <a:lnTo>
                  <a:pt x="612" y="173"/>
                </a:lnTo>
                <a:lnTo>
                  <a:pt x="619" y="149"/>
                </a:lnTo>
                <a:lnTo>
                  <a:pt x="585" y="114"/>
                </a:lnTo>
                <a:lnTo>
                  <a:pt x="582" y="122"/>
                </a:lnTo>
                <a:lnTo>
                  <a:pt x="567" y="129"/>
                </a:lnTo>
                <a:lnTo>
                  <a:pt x="566" y="124"/>
                </a:lnTo>
                <a:lnTo>
                  <a:pt x="557" y="128"/>
                </a:lnTo>
                <a:lnTo>
                  <a:pt x="550" y="127"/>
                </a:lnTo>
                <a:lnTo>
                  <a:pt x="544" y="148"/>
                </a:lnTo>
                <a:lnTo>
                  <a:pt x="538" y="139"/>
                </a:lnTo>
                <a:lnTo>
                  <a:pt x="521" y="158"/>
                </a:lnTo>
                <a:lnTo>
                  <a:pt x="522" y="169"/>
                </a:lnTo>
                <a:lnTo>
                  <a:pt x="509" y="167"/>
                </a:lnTo>
                <a:lnTo>
                  <a:pt x="515" y="185"/>
                </a:lnTo>
                <a:lnTo>
                  <a:pt x="499" y="178"/>
                </a:lnTo>
                <a:lnTo>
                  <a:pt x="489" y="194"/>
                </a:lnTo>
                <a:lnTo>
                  <a:pt x="491" y="195"/>
                </a:lnTo>
                <a:lnTo>
                  <a:pt x="496" y="195"/>
                </a:lnTo>
                <a:lnTo>
                  <a:pt x="487" y="204"/>
                </a:lnTo>
                <a:lnTo>
                  <a:pt x="486" y="214"/>
                </a:lnTo>
                <a:lnTo>
                  <a:pt x="494" y="217"/>
                </a:lnTo>
                <a:lnTo>
                  <a:pt x="475" y="216"/>
                </a:lnTo>
                <a:lnTo>
                  <a:pt x="467" y="216"/>
                </a:lnTo>
                <a:lnTo>
                  <a:pt x="459" y="213"/>
                </a:lnTo>
                <a:lnTo>
                  <a:pt x="455" y="222"/>
                </a:lnTo>
                <a:lnTo>
                  <a:pt x="460" y="240"/>
                </a:lnTo>
                <a:lnTo>
                  <a:pt x="448" y="246"/>
                </a:lnTo>
                <a:lnTo>
                  <a:pt x="452" y="276"/>
                </a:lnTo>
                <a:lnTo>
                  <a:pt x="442" y="248"/>
                </a:lnTo>
                <a:lnTo>
                  <a:pt x="432" y="218"/>
                </a:lnTo>
                <a:lnTo>
                  <a:pt x="420" y="231"/>
                </a:lnTo>
                <a:lnTo>
                  <a:pt x="398" y="262"/>
                </a:lnTo>
                <a:lnTo>
                  <a:pt x="397" y="287"/>
                </a:lnTo>
                <a:lnTo>
                  <a:pt x="364" y="325"/>
                </a:lnTo>
                <a:lnTo>
                  <a:pt x="338" y="339"/>
                </a:lnTo>
                <a:lnTo>
                  <a:pt x="312" y="354"/>
                </a:lnTo>
                <a:lnTo>
                  <a:pt x="273" y="363"/>
                </a:lnTo>
                <a:lnTo>
                  <a:pt x="242" y="373"/>
                </a:lnTo>
                <a:lnTo>
                  <a:pt x="210" y="384"/>
                </a:lnTo>
                <a:lnTo>
                  <a:pt x="201" y="378"/>
                </a:lnTo>
                <a:lnTo>
                  <a:pt x="154" y="409"/>
                </a:lnTo>
                <a:lnTo>
                  <a:pt x="108" y="441"/>
                </a:lnTo>
                <a:lnTo>
                  <a:pt x="95" y="454"/>
                </a:lnTo>
                <a:lnTo>
                  <a:pt x="96" y="441"/>
                </a:lnTo>
                <a:lnTo>
                  <a:pt x="101" y="434"/>
                </a:lnTo>
                <a:lnTo>
                  <a:pt x="100" y="429"/>
                </a:lnTo>
                <a:lnTo>
                  <a:pt x="96" y="429"/>
                </a:lnTo>
                <a:lnTo>
                  <a:pt x="80" y="466"/>
                </a:lnTo>
                <a:lnTo>
                  <a:pt x="63" y="507"/>
                </a:lnTo>
                <a:lnTo>
                  <a:pt x="60" y="541"/>
                </a:lnTo>
                <a:lnTo>
                  <a:pt x="63" y="569"/>
                </a:lnTo>
                <a:lnTo>
                  <a:pt x="65" y="597"/>
                </a:lnTo>
                <a:lnTo>
                  <a:pt x="57" y="603"/>
                </a:lnTo>
                <a:lnTo>
                  <a:pt x="56" y="594"/>
                </a:lnTo>
                <a:lnTo>
                  <a:pt x="47" y="575"/>
                </a:lnTo>
                <a:lnTo>
                  <a:pt x="48" y="614"/>
                </a:lnTo>
                <a:lnTo>
                  <a:pt x="39" y="597"/>
                </a:lnTo>
                <a:lnTo>
                  <a:pt x="36" y="596"/>
                </a:lnTo>
                <a:lnTo>
                  <a:pt x="41" y="633"/>
                </a:lnTo>
                <a:lnTo>
                  <a:pt x="47" y="668"/>
                </a:lnTo>
                <a:lnTo>
                  <a:pt x="50" y="703"/>
                </a:lnTo>
                <a:lnTo>
                  <a:pt x="55" y="736"/>
                </a:lnTo>
                <a:lnTo>
                  <a:pt x="52" y="764"/>
                </a:lnTo>
                <a:lnTo>
                  <a:pt x="49" y="793"/>
                </a:lnTo>
                <a:lnTo>
                  <a:pt x="45" y="820"/>
                </a:lnTo>
                <a:lnTo>
                  <a:pt x="38" y="847"/>
                </a:lnTo>
                <a:lnTo>
                  <a:pt x="17" y="888"/>
                </a:lnTo>
                <a:lnTo>
                  <a:pt x="1" y="891"/>
                </a:lnTo>
                <a:lnTo>
                  <a:pt x="0" y="915"/>
                </a:lnTo>
                <a:lnTo>
                  <a:pt x="24" y="929"/>
                </a:lnTo>
                <a:lnTo>
                  <a:pt x="47" y="943"/>
                </a:lnTo>
                <a:lnTo>
                  <a:pt x="89" y="940"/>
                </a:lnTo>
                <a:lnTo>
                  <a:pt x="129" y="923"/>
                </a:lnTo>
                <a:lnTo>
                  <a:pt x="137" y="918"/>
                </a:lnTo>
                <a:lnTo>
                  <a:pt x="157" y="902"/>
                </a:lnTo>
                <a:lnTo>
                  <a:pt x="193" y="902"/>
                </a:lnTo>
                <a:lnTo>
                  <a:pt x="230" y="902"/>
                </a:lnTo>
                <a:lnTo>
                  <a:pt x="275" y="899"/>
                </a:lnTo>
                <a:lnTo>
                  <a:pt x="307" y="869"/>
                </a:lnTo>
                <a:lnTo>
                  <a:pt x="350" y="852"/>
                </a:lnTo>
                <a:lnTo>
                  <a:pt x="394" y="835"/>
                </a:lnTo>
                <a:lnTo>
                  <a:pt x="434" y="828"/>
                </a:lnTo>
                <a:lnTo>
                  <a:pt x="475" y="820"/>
                </a:lnTo>
                <a:lnTo>
                  <a:pt x="517" y="813"/>
                </a:lnTo>
                <a:lnTo>
                  <a:pt x="560" y="807"/>
                </a:lnTo>
                <a:lnTo>
                  <a:pt x="582" y="814"/>
                </a:lnTo>
                <a:lnTo>
                  <a:pt x="627" y="832"/>
                </a:lnTo>
                <a:lnTo>
                  <a:pt x="638" y="843"/>
                </a:lnTo>
                <a:lnTo>
                  <a:pt x="641" y="852"/>
                </a:lnTo>
                <a:lnTo>
                  <a:pt x="646" y="869"/>
                </a:lnTo>
                <a:lnTo>
                  <a:pt x="650" y="895"/>
                </a:lnTo>
                <a:lnTo>
                  <a:pt x="653" y="922"/>
                </a:lnTo>
                <a:lnTo>
                  <a:pt x="646" y="922"/>
                </a:lnTo>
                <a:lnTo>
                  <a:pt x="662" y="936"/>
                </a:lnTo>
                <a:lnTo>
                  <a:pt x="669" y="930"/>
                </a:lnTo>
                <a:lnTo>
                  <a:pt x="707" y="896"/>
                </a:lnTo>
                <a:lnTo>
                  <a:pt x="747" y="866"/>
                </a:lnTo>
                <a:lnTo>
                  <a:pt x="762" y="847"/>
                </a:lnTo>
                <a:lnTo>
                  <a:pt x="753" y="876"/>
                </a:lnTo>
                <a:lnTo>
                  <a:pt x="729" y="907"/>
                </a:lnTo>
                <a:lnTo>
                  <a:pt x="707" y="937"/>
                </a:lnTo>
                <a:lnTo>
                  <a:pt x="690" y="948"/>
                </a:lnTo>
                <a:lnTo>
                  <a:pt x="715" y="948"/>
                </a:lnTo>
                <a:lnTo>
                  <a:pt x="742" y="912"/>
                </a:lnTo>
                <a:lnTo>
                  <a:pt x="752" y="931"/>
                </a:lnTo>
                <a:lnTo>
                  <a:pt x="724" y="961"/>
                </a:lnTo>
                <a:lnTo>
                  <a:pt x="743" y="961"/>
                </a:lnTo>
                <a:lnTo>
                  <a:pt x="750" y="963"/>
                </a:lnTo>
                <a:lnTo>
                  <a:pt x="758" y="980"/>
                </a:lnTo>
                <a:lnTo>
                  <a:pt x="744" y="1017"/>
                </a:lnTo>
                <a:lnTo>
                  <a:pt x="747" y="1055"/>
                </a:lnTo>
                <a:lnTo>
                  <a:pt x="776" y="1072"/>
                </a:lnTo>
                <a:lnTo>
                  <a:pt x="803" y="1078"/>
                </a:lnTo>
                <a:lnTo>
                  <a:pt x="826" y="1087"/>
                </a:lnTo>
                <a:lnTo>
                  <a:pt x="872" y="1071"/>
                </a:lnTo>
                <a:lnTo>
                  <a:pt x="872" y="1064"/>
                </a:lnTo>
                <a:lnTo>
                  <a:pt x="888" y="1053"/>
                </a:lnTo>
                <a:lnTo>
                  <a:pt x="895" y="1051"/>
                </a:lnTo>
                <a:lnTo>
                  <a:pt x="899" y="1052"/>
                </a:lnTo>
                <a:lnTo>
                  <a:pt x="900" y="1055"/>
                </a:lnTo>
                <a:lnTo>
                  <a:pt x="896" y="1059"/>
                </a:lnTo>
                <a:lnTo>
                  <a:pt x="891" y="1064"/>
                </a:lnTo>
                <a:lnTo>
                  <a:pt x="888" y="1068"/>
                </a:lnTo>
                <a:lnTo>
                  <a:pt x="884" y="1071"/>
                </a:lnTo>
                <a:lnTo>
                  <a:pt x="880" y="1071"/>
                </a:lnTo>
                <a:lnTo>
                  <a:pt x="886" y="1075"/>
                </a:lnTo>
                <a:lnTo>
                  <a:pt x="890" y="1075"/>
                </a:lnTo>
                <a:lnTo>
                  <a:pt x="894" y="1076"/>
                </a:lnTo>
                <a:lnTo>
                  <a:pt x="894" y="1074"/>
                </a:lnTo>
                <a:lnTo>
                  <a:pt x="894" y="1071"/>
                </a:lnTo>
                <a:lnTo>
                  <a:pt x="896" y="1069"/>
                </a:lnTo>
                <a:lnTo>
                  <a:pt x="899" y="1070"/>
                </a:lnTo>
                <a:lnTo>
                  <a:pt x="899" y="1072"/>
                </a:lnTo>
                <a:lnTo>
                  <a:pt x="899" y="1076"/>
                </a:lnTo>
                <a:lnTo>
                  <a:pt x="899" y="1080"/>
                </a:lnTo>
                <a:lnTo>
                  <a:pt x="899" y="1084"/>
                </a:lnTo>
                <a:lnTo>
                  <a:pt x="902" y="1084"/>
                </a:lnTo>
                <a:lnTo>
                  <a:pt x="908" y="1089"/>
                </a:lnTo>
                <a:lnTo>
                  <a:pt x="909" y="1093"/>
                </a:lnTo>
                <a:lnTo>
                  <a:pt x="913" y="1097"/>
                </a:lnTo>
                <a:lnTo>
                  <a:pt x="925" y="1085"/>
                </a:lnTo>
                <a:lnTo>
                  <a:pt x="986" y="1053"/>
                </a:lnTo>
                <a:lnTo>
                  <a:pt x="1017" y="1050"/>
                </a:lnTo>
                <a:lnTo>
                  <a:pt x="1057" y="1042"/>
                </a:lnTo>
                <a:lnTo>
                  <a:pt x="1076" y="1018"/>
                </a:lnTo>
                <a:lnTo>
                  <a:pt x="1109" y="978"/>
                </a:lnTo>
                <a:lnTo>
                  <a:pt x="1147" y="940"/>
                </a:lnTo>
                <a:lnTo>
                  <a:pt x="1176" y="896"/>
                </a:lnTo>
                <a:lnTo>
                  <a:pt x="1189" y="885"/>
                </a:lnTo>
                <a:lnTo>
                  <a:pt x="1227" y="853"/>
                </a:lnTo>
                <a:lnTo>
                  <a:pt x="1242" y="844"/>
                </a:lnTo>
                <a:lnTo>
                  <a:pt x="1269" y="808"/>
                </a:lnTo>
                <a:lnTo>
                  <a:pt x="1296" y="771"/>
                </a:lnTo>
                <a:lnTo>
                  <a:pt x="1322" y="736"/>
                </a:lnTo>
                <a:lnTo>
                  <a:pt x="1344" y="699"/>
                </a:lnTo>
                <a:lnTo>
                  <a:pt x="1345" y="672"/>
                </a:lnTo>
                <a:lnTo>
                  <a:pt x="1346" y="646"/>
                </a:lnTo>
                <a:lnTo>
                  <a:pt x="1355" y="615"/>
                </a:lnTo>
                <a:lnTo>
                  <a:pt x="1364" y="584"/>
                </a:lnTo>
                <a:lnTo>
                  <a:pt x="1370" y="562"/>
                </a:lnTo>
                <a:lnTo>
                  <a:pt x="1350" y="533"/>
                </a:lnTo>
                <a:lnTo>
                  <a:pt x="1331" y="506"/>
                </a:lnTo>
                <a:lnTo>
                  <a:pt x="1313" y="494"/>
                </a:lnTo>
                <a:lnTo>
                  <a:pt x="1325" y="463"/>
                </a:lnTo>
                <a:lnTo>
                  <a:pt x="1322" y="449"/>
                </a:lnTo>
                <a:lnTo>
                  <a:pt x="1316" y="457"/>
                </a:lnTo>
                <a:lnTo>
                  <a:pt x="1300" y="443"/>
                </a:lnTo>
                <a:lnTo>
                  <a:pt x="1297" y="459"/>
                </a:lnTo>
                <a:lnTo>
                  <a:pt x="1286" y="448"/>
                </a:lnTo>
                <a:lnTo>
                  <a:pt x="1286" y="403"/>
                </a:lnTo>
                <a:lnTo>
                  <a:pt x="1278" y="389"/>
                </a:lnTo>
                <a:lnTo>
                  <a:pt x="1277" y="374"/>
                </a:lnTo>
                <a:lnTo>
                  <a:pt x="1267" y="364"/>
                </a:lnTo>
                <a:lnTo>
                  <a:pt x="1243" y="339"/>
                </a:lnTo>
                <a:lnTo>
                  <a:pt x="1207" y="310"/>
                </a:lnTo>
                <a:lnTo>
                  <a:pt x="1211" y="261"/>
                </a:lnTo>
                <a:lnTo>
                  <a:pt x="1208" y="238"/>
                </a:lnTo>
                <a:lnTo>
                  <a:pt x="1198" y="210"/>
                </a:lnTo>
                <a:lnTo>
                  <a:pt x="1202" y="173"/>
                </a:lnTo>
                <a:lnTo>
                  <a:pt x="1196" y="156"/>
                </a:lnTo>
                <a:lnTo>
                  <a:pt x="1177" y="135"/>
                </a:lnTo>
                <a:lnTo>
                  <a:pt x="1154" y="140"/>
                </a:lnTo>
                <a:lnTo>
                  <a:pt x="1152" y="112"/>
                </a:lnTo>
                <a:lnTo>
                  <a:pt x="1149" y="84"/>
                </a:lnTo>
                <a:lnTo>
                  <a:pt x="1146" y="50"/>
                </a:lnTo>
                <a:lnTo>
                  <a:pt x="1137" y="28"/>
                </a:lnTo>
                <a:lnTo>
                  <a:pt x="1131" y="8"/>
                </a:lnTo>
                <a:lnTo>
                  <a:pt x="1127" y="0"/>
                </a:lnTo>
                <a:lnTo>
                  <a:pt x="1109" y="32"/>
                </a:lnTo>
                <a:lnTo>
                  <a:pt x="1102" y="47"/>
                </a:lnTo>
                <a:lnTo>
                  <a:pt x="1094" y="70"/>
                </a:lnTo>
                <a:lnTo>
                  <a:pt x="1099" y="72"/>
                </a:lnTo>
                <a:lnTo>
                  <a:pt x="1098" y="77"/>
                </a:lnTo>
                <a:lnTo>
                  <a:pt x="1087" y="92"/>
                </a:lnTo>
                <a:lnTo>
                  <a:pt x="1087" y="108"/>
                </a:lnTo>
                <a:lnTo>
                  <a:pt x="1081" y="109"/>
                </a:lnTo>
                <a:lnTo>
                  <a:pt x="1077" y="140"/>
                </a:lnTo>
                <a:lnTo>
                  <a:pt x="1074" y="172"/>
                </a:lnTo>
                <a:lnTo>
                  <a:pt x="1050" y="217"/>
                </a:lnTo>
                <a:lnTo>
                  <a:pt x="1027" y="261"/>
                </a:lnTo>
                <a:lnTo>
                  <a:pt x="1000" y="265"/>
                </a:lnTo>
                <a:lnTo>
                  <a:pt x="978" y="246"/>
                </a:lnTo>
                <a:lnTo>
                  <a:pt x="942" y="223"/>
                </a:lnTo>
                <a:lnTo>
                  <a:pt x="907" y="199"/>
                </a:lnTo>
                <a:lnTo>
                  <a:pt x="888" y="175"/>
                </a:lnTo>
                <a:lnTo>
                  <a:pt x="868" y="153"/>
                </a:lnTo>
                <a:lnTo>
                  <a:pt x="890" y="116"/>
                </a:lnTo>
                <a:lnTo>
                  <a:pt x="900" y="92"/>
                </a:lnTo>
                <a:lnTo>
                  <a:pt x="907" y="97"/>
                </a:lnTo>
                <a:lnTo>
                  <a:pt x="915" y="83"/>
                </a:lnTo>
                <a:lnTo>
                  <a:pt x="932" y="60"/>
                </a:lnTo>
                <a:lnTo>
                  <a:pt x="915" y="47"/>
                </a:lnTo>
                <a:lnTo>
                  <a:pt x="902" y="65"/>
                </a:lnTo>
                <a:lnTo>
                  <a:pt x="897" y="54"/>
                </a:lnTo>
                <a:lnTo>
                  <a:pt x="889" y="54"/>
                </a:lnTo>
                <a:lnTo>
                  <a:pt x="893" y="48"/>
                </a:lnTo>
                <a:lnTo>
                  <a:pt x="863" y="54"/>
                </a:lnTo>
                <a:lnTo>
                  <a:pt x="839" y="51"/>
                </a:lnTo>
                <a:lnTo>
                  <a:pt x="823" y="41"/>
                </a:lnTo>
                <a:lnTo>
                  <a:pt x="800" y="25"/>
                </a:lnTo>
                <a:close/>
              </a:path>
            </a:pathLst>
          </a:custGeom>
          <a:noFill/>
          <a:ln w="3175" cmpd="sng">
            <a:solidFill>
              <a:schemeClr val="bg2"/>
            </a:solidFill>
            <a:prstDash val="solid"/>
            <a:round/>
            <a:headEnd/>
            <a:tailEnd/>
          </a:ln>
        </p:spPr>
        <p:txBody>
          <a:bodyPr/>
          <a:lstStyle/>
          <a:p>
            <a:endParaRPr lang="en-US"/>
          </a:p>
        </p:txBody>
      </p:sp>
      <p:sp>
        <p:nvSpPr>
          <p:cNvPr id="18556" name="Freeform 124"/>
          <p:cNvSpPr>
            <a:spLocks/>
          </p:cNvSpPr>
          <p:nvPr/>
        </p:nvSpPr>
        <p:spPr bwMode="auto">
          <a:xfrm>
            <a:off x="7778750" y="5027613"/>
            <a:ext cx="106363" cy="87312"/>
          </a:xfrm>
          <a:custGeom>
            <a:avLst/>
            <a:gdLst>
              <a:gd name="T0" fmla="*/ 41586 w 133"/>
              <a:gd name="T1" fmla="*/ 67286 h 109"/>
              <a:gd name="T2" fmla="*/ 11996 w 133"/>
              <a:gd name="T3" fmla="*/ 87312 h 109"/>
              <a:gd name="T4" fmla="*/ 0 w 133"/>
              <a:gd name="T5" fmla="*/ 78501 h 109"/>
              <a:gd name="T6" fmla="*/ 800 w 133"/>
              <a:gd name="T7" fmla="*/ 77700 h 109"/>
              <a:gd name="T8" fmla="*/ 0 w 133"/>
              <a:gd name="T9" fmla="*/ 49664 h 109"/>
              <a:gd name="T10" fmla="*/ 3999 w 133"/>
              <a:gd name="T11" fmla="*/ 46460 h 109"/>
              <a:gd name="T12" fmla="*/ 7197 w 133"/>
              <a:gd name="T13" fmla="*/ 48863 h 109"/>
              <a:gd name="T14" fmla="*/ 5598 w 133"/>
              <a:gd name="T15" fmla="*/ 42454 h 109"/>
              <a:gd name="T16" fmla="*/ 11196 w 133"/>
              <a:gd name="T17" fmla="*/ 27235 h 109"/>
              <a:gd name="T18" fmla="*/ 14395 w 133"/>
              <a:gd name="T19" fmla="*/ 5607 h 109"/>
              <a:gd name="T20" fmla="*/ 24791 w 133"/>
              <a:gd name="T21" fmla="*/ 0 h 109"/>
              <a:gd name="T22" fmla="*/ 44784 w 133"/>
              <a:gd name="T23" fmla="*/ 6408 h 109"/>
              <a:gd name="T24" fmla="*/ 62378 w 133"/>
              <a:gd name="T25" fmla="*/ 10413 h 109"/>
              <a:gd name="T26" fmla="*/ 72775 w 133"/>
              <a:gd name="T27" fmla="*/ 7209 h 109"/>
              <a:gd name="T28" fmla="*/ 106363 w 133"/>
              <a:gd name="T29" fmla="*/ 4806 h 109"/>
              <a:gd name="T30" fmla="*/ 82371 w 133"/>
              <a:gd name="T31" fmla="*/ 43255 h 109"/>
              <a:gd name="T32" fmla="*/ 77573 w 133"/>
              <a:gd name="T33" fmla="*/ 41653 h 109"/>
              <a:gd name="T34" fmla="*/ 46384 w 133"/>
              <a:gd name="T35" fmla="*/ 74496 h 109"/>
              <a:gd name="T36" fmla="*/ 49583 w 133"/>
              <a:gd name="T37" fmla="*/ 68888 h 109"/>
              <a:gd name="T38" fmla="*/ 44784 w 133"/>
              <a:gd name="T39" fmla="*/ 68087 h 109"/>
              <a:gd name="T40" fmla="*/ 41586 w 133"/>
              <a:gd name="T41" fmla="*/ 67286 h 10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3"/>
              <a:gd name="T64" fmla="*/ 0 h 109"/>
              <a:gd name="T65" fmla="*/ 133 w 133"/>
              <a:gd name="T66" fmla="*/ 109 h 10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3" h="109">
                <a:moveTo>
                  <a:pt x="52" y="84"/>
                </a:moveTo>
                <a:lnTo>
                  <a:pt x="15" y="109"/>
                </a:lnTo>
                <a:lnTo>
                  <a:pt x="0" y="98"/>
                </a:lnTo>
                <a:lnTo>
                  <a:pt x="1" y="97"/>
                </a:lnTo>
                <a:lnTo>
                  <a:pt x="0" y="62"/>
                </a:lnTo>
                <a:lnTo>
                  <a:pt x="5" y="58"/>
                </a:lnTo>
                <a:lnTo>
                  <a:pt x="9" y="61"/>
                </a:lnTo>
                <a:lnTo>
                  <a:pt x="7" y="53"/>
                </a:lnTo>
                <a:lnTo>
                  <a:pt x="14" y="34"/>
                </a:lnTo>
                <a:lnTo>
                  <a:pt x="18" y="7"/>
                </a:lnTo>
                <a:lnTo>
                  <a:pt x="31" y="0"/>
                </a:lnTo>
                <a:lnTo>
                  <a:pt x="56" y="8"/>
                </a:lnTo>
                <a:lnTo>
                  <a:pt x="78" y="13"/>
                </a:lnTo>
                <a:lnTo>
                  <a:pt x="91" y="9"/>
                </a:lnTo>
                <a:lnTo>
                  <a:pt x="133" y="6"/>
                </a:lnTo>
                <a:lnTo>
                  <a:pt x="103" y="54"/>
                </a:lnTo>
                <a:lnTo>
                  <a:pt x="97" y="52"/>
                </a:lnTo>
                <a:lnTo>
                  <a:pt x="58" y="93"/>
                </a:lnTo>
                <a:lnTo>
                  <a:pt x="62" y="86"/>
                </a:lnTo>
                <a:lnTo>
                  <a:pt x="56" y="85"/>
                </a:lnTo>
                <a:lnTo>
                  <a:pt x="52" y="84"/>
                </a:lnTo>
                <a:close/>
              </a:path>
            </a:pathLst>
          </a:custGeom>
          <a:noFill/>
          <a:ln w="3175" cmpd="sng">
            <a:solidFill>
              <a:schemeClr val="bg2"/>
            </a:solidFill>
            <a:prstDash val="solid"/>
            <a:round/>
            <a:headEnd/>
            <a:tailEnd/>
          </a:ln>
        </p:spPr>
        <p:txBody>
          <a:bodyPr/>
          <a:lstStyle/>
          <a:p>
            <a:endParaRPr lang="en-US"/>
          </a:p>
        </p:txBody>
      </p:sp>
      <p:sp>
        <p:nvSpPr>
          <p:cNvPr id="18557" name="Freeform 125"/>
          <p:cNvSpPr>
            <a:spLocks/>
          </p:cNvSpPr>
          <p:nvPr/>
        </p:nvSpPr>
        <p:spPr bwMode="auto">
          <a:xfrm>
            <a:off x="6800850" y="4154488"/>
            <a:ext cx="1588" cy="3175"/>
          </a:xfrm>
          <a:custGeom>
            <a:avLst/>
            <a:gdLst>
              <a:gd name="T0" fmla="*/ 1059 w 3"/>
              <a:gd name="T1" fmla="*/ 1588 h 2"/>
              <a:gd name="T2" fmla="*/ 1059 w 3"/>
              <a:gd name="T3" fmla="*/ 3175 h 2"/>
              <a:gd name="T4" fmla="*/ 1588 w 3"/>
              <a:gd name="T5" fmla="*/ 3175 h 2"/>
              <a:gd name="T6" fmla="*/ 1059 w 3"/>
              <a:gd name="T7" fmla="*/ 3175 h 2"/>
              <a:gd name="T8" fmla="*/ 0 w 3"/>
              <a:gd name="T9" fmla="*/ 3175 h 2"/>
              <a:gd name="T10" fmla="*/ 0 w 3"/>
              <a:gd name="T11" fmla="*/ 1588 h 2"/>
              <a:gd name="T12" fmla="*/ 0 w 3"/>
              <a:gd name="T13" fmla="*/ 0 h 2"/>
              <a:gd name="T14" fmla="*/ 1059 w 3"/>
              <a:gd name="T15" fmla="*/ 1588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1"/>
                </a:moveTo>
                <a:lnTo>
                  <a:pt x="2" y="2"/>
                </a:lnTo>
                <a:lnTo>
                  <a:pt x="3" y="2"/>
                </a:lnTo>
                <a:lnTo>
                  <a:pt x="2" y="2"/>
                </a:lnTo>
                <a:lnTo>
                  <a:pt x="0" y="2"/>
                </a:lnTo>
                <a:lnTo>
                  <a:pt x="0" y="1"/>
                </a:lnTo>
                <a:lnTo>
                  <a:pt x="0" y="0"/>
                </a:lnTo>
                <a:lnTo>
                  <a:pt x="2" y="1"/>
                </a:lnTo>
                <a:close/>
              </a:path>
            </a:pathLst>
          </a:custGeom>
          <a:noFill/>
          <a:ln w="3175" cmpd="sng">
            <a:solidFill>
              <a:schemeClr val="bg2"/>
            </a:solidFill>
            <a:prstDash val="solid"/>
            <a:round/>
            <a:headEnd/>
            <a:tailEnd/>
          </a:ln>
        </p:spPr>
        <p:txBody>
          <a:bodyPr/>
          <a:lstStyle/>
          <a:p>
            <a:endParaRPr lang="en-US"/>
          </a:p>
        </p:txBody>
      </p:sp>
      <p:sp>
        <p:nvSpPr>
          <p:cNvPr id="18558" name="Freeform 126"/>
          <p:cNvSpPr>
            <a:spLocks/>
          </p:cNvSpPr>
          <p:nvPr/>
        </p:nvSpPr>
        <p:spPr bwMode="auto">
          <a:xfrm>
            <a:off x="8570913" y="4392613"/>
            <a:ext cx="60325" cy="65087"/>
          </a:xfrm>
          <a:custGeom>
            <a:avLst/>
            <a:gdLst>
              <a:gd name="T0" fmla="*/ 60325 w 76"/>
              <a:gd name="T1" fmla="*/ 65087 h 82"/>
              <a:gd name="T2" fmla="*/ 43656 w 76"/>
              <a:gd name="T3" fmla="*/ 65087 h 82"/>
              <a:gd name="T4" fmla="*/ 22225 w 76"/>
              <a:gd name="T5" fmla="*/ 42862 h 82"/>
              <a:gd name="T6" fmla="*/ 15875 w 76"/>
              <a:gd name="T7" fmla="*/ 38100 h 82"/>
              <a:gd name="T8" fmla="*/ 7937 w 76"/>
              <a:gd name="T9" fmla="*/ 26987 h 82"/>
              <a:gd name="T10" fmla="*/ 0 w 76"/>
              <a:gd name="T11" fmla="*/ 15875 h 82"/>
              <a:gd name="T12" fmla="*/ 0 w 76"/>
              <a:gd name="T13" fmla="*/ 0 h 82"/>
              <a:gd name="T14" fmla="*/ 11906 w 76"/>
              <a:gd name="T15" fmla="*/ 6350 h 82"/>
              <a:gd name="T16" fmla="*/ 11906 w 76"/>
              <a:gd name="T17" fmla="*/ 11906 h 82"/>
              <a:gd name="T18" fmla="*/ 19844 w 76"/>
              <a:gd name="T19" fmla="*/ 16669 h 82"/>
              <a:gd name="T20" fmla="*/ 25400 w 76"/>
              <a:gd name="T21" fmla="*/ 17462 h 82"/>
              <a:gd name="T22" fmla="*/ 26988 w 76"/>
              <a:gd name="T23" fmla="*/ 22225 h 82"/>
              <a:gd name="T24" fmla="*/ 27781 w 76"/>
              <a:gd name="T25" fmla="*/ 26194 h 82"/>
              <a:gd name="T26" fmla="*/ 33337 w 76"/>
              <a:gd name="T27" fmla="*/ 31750 h 82"/>
              <a:gd name="T28" fmla="*/ 45244 w 76"/>
              <a:gd name="T29" fmla="*/ 45243 h 82"/>
              <a:gd name="T30" fmla="*/ 60325 w 76"/>
              <a:gd name="T31" fmla="*/ 61912 h 82"/>
              <a:gd name="T32" fmla="*/ 60325 w 76"/>
              <a:gd name="T33" fmla="*/ 65087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82"/>
              <a:gd name="T53" fmla="*/ 76 w 76"/>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82">
                <a:moveTo>
                  <a:pt x="76" y="82"/>
                </a:moveTo>
                <a:lnTo>
                  <a:pt x="55" y="82"/>
                </a:lnTo>
                <a:lnTo>
                  <a:pt x="28" y="54"/>
                </a:lnTo>
                <a:lnTo>
                  <a:pt x="20" y="48"/>
                </a:lnTo>
                <a:lnTo>
                  <a:pt x="10" y="34"/>
                </a:lnTo>
                <a:lnTo>
                  <a:pt x="0" y="20"/>
                </a:lnTo>
                <a:lnTo>
                  <a:pt x="0" y="0"/>
                </a:lnTo>
                <a:lnTo>
                  <a:pt x="15" y="8"/>
                </a:lnTo>
                <a:lnTo>
                  <a:pt x="15" y="15"/>
                </a:lnTo>
                <a:lnTo>
                  <a:pt x="25" y="21"/>
                </a:lnTo>
                <a:lnTo>
                  <a:pt x="32" y="22"/>
                </a:lnTo>
                <a:lnTo>
                  <a:pt x="34" y="28"/>
                </a:lnTo>
                <a:lnTo>
                  <a:pt x="35" y="33"/>
                </a:lnTo>
                <a:lnTo>
                  <a:pt x="42" y="40"/>
                </a:lnTo>
                <a:lnTo>
                  <a:pt x="57" y="57"/>
                </a:lnTo>
                <a:lnTo>
                  <a:pt x="76" y="78"/>
                </a:lnTo>
                <a:lnTo>
                  <a:pt x="76" y="82"/>
                </a:lnTo>
                <a:close/>
              </a:path>
            </a:pathLst>
          </a:custGeom>
          <a:noFill/>
          <a:ln w="3175" cmpd="sng">
            <a:solidFill>
              <a:schemeClr val="bg2"/>
            </a:solidFill>
            <a:prstDash val="solid"/>
            <a:round/>
            <a:headEnd/>
            <a:tailEnd/>
          </a:ln>
        </p:spPr>
        <p:txBody>
          <a:bodyPr/>
          <a:lstStyle/>
          <a:p>
            <a:endParaRPr lang="en-US"/>
          </a:p>
        </p:txBody>
      </p:sp>
      <p:sp>
        <p:nvSpPr>
          <p:cNvPr id="18559" name="Freeform 127"/>
          <p:cNvSpPr>
            <a:spLocks/>
          </p:cNvSpPr>
          <p:nvPr/>
        </p:nvSpPr>
        <p:spPr bwMode="auto">
          <a:xfrm>
            <a:off x="8221663" y="5021263"/>
            <a:ext cx="307975" cy="187325"/>
          </a:xfrm>
          <a:custGeom>
            <a:avLst/>
            <a:gdLst>
              <a:gd name="T0" fmla="*/ 199746 w 387"/>
              <a:gd name="T1" fmla="*/ 100438 h 235"/>
              <a:gd name="T2" fmla="*/ 189401 w 387"/>
              <a:gd name="T3" fmla="*/ 82104 h 235"/>
              <a:gd name="T4" fmla="*/ 187013 w 387"/>
              <a:gd name="T5" fmla="*/ 81307 h 235"/>
              <a:gd name="T6" fmla="*/ 179055 w 387"/>
              <a:gd name="T7" fmla="*/ 85293 h 235"/>
              <a:gd name="T8" fmla="*/ 190196 w 387"/>
              <a:gd name="T9" fmla="*/ 103627 h 235"/>
              <a:gd name="T10" fmla="*/ 168710 w 387"/>
              <a:gd name="T11" fmla="*/ 109207 h 235"/>
              <a:gd name="T12" fmla="*/ 155181 w 387"/>
              <a:gd name="T13" fmla="*/ 111598 h 235"/>
              <a:gd name="T14" fmla="*/ 151202 w 387"/>
              <a:gd name="T15" fmla="*/ 121961 h 235"/>
              <a:gd name="T16" fmla="*/ 140857 w 387"/>
              <a:gd name="T17" fmla="*/ 134715 h 235"/>
              <a:gd name="T18" fmla="*/ 139265 w 387"/>
              <a:gd name="T19" fmla="*/ 135512 h 235"/>
              <a:gd name="T20" fmla="*/ 104250 w 387"/>
              <a:gd name="T21" fmla="*/ 162614 h 235"/>
              <a:gd name="T22" fmla="*/ 44565 w 387"/>
              <a:gd name="T23" fmla="*/ 187325 h 235"/>
              <a:gd name="T24" fmla="*/ 31832 w 387"/>
              <a:gd name="T25" fmla="*/ 182542 h 235"/>
              <a:gd name="T26" fmla="*/ 11141 w 387"/>
              <a:gd name="T27" fmla="*/ 175368 h 235"/>
              <a:gd name="T28" fmla="*/ 1592 w 387"/>
              <a:gd name="T29" fmla="*/ 170585 h 235"/>
              <a:gd name="T30" fmla="*/ 3979 w 387"/>
              <a:gd name="T31" fmla="*/ 168194 h 235"/>
              <a:gd name="T32" fmla="*/ 0 w 387"/>
              <a:gd name="T33" fmla="*/ 166600 h 235"/>
              <a:gd name="T34" fmla="*/ 14324 w 387"/>
              <a:gd name="T35" fmla="*/ 157034 h 235"/>
              <a:gd name="T36" fmla="*/ 20691 w 387"/>
              <a:gd name="T37" fmla="*/ 153049 h 235"/>
              <a:gd name="T38" fmla="*/ 27853 w 387"/>
              <a:gd name="T39" fmla="*/ 146671 h 235"/>
              <a:gd name="T40" fmla="*/ 30240 w 387"/>
              <a:gd name="T41" fmla="*/ 148266 h 235"/>
              <a:gd name="T42" fmla="*/ 41382 w 387"/>
              <a:gd name="T43" fmla="*/ 136309 h 235"/>
              <a:gd name="T44" fmla="*/ 51727 w 387"/>
              <a:gd name="T45" fmla="*/ 132323 h 235"/>
              <a:gd name="T46" fmla="*/ 66847 w 387"/>
              <a:gd name="T47" fmla="*/ 125149 h 235"/>
              <a:gd name="T48" fmla="*/ 101863 w 387"/>
              <a:gd name="T49" fmla="*/ 106018 h 235"/>
              <a:gd name="T50" fmla="*/ 115391 w 387"/>
              <a:gd name="T51" fmla="*/ 103627 h 235"/>
              <a:gd name="T52" fmla="*/ 163139 w 387"/>
              <a:gd name="T53" fmla="*/ 80510 h 235"/>
              <a:gd name="T54" fmla="*/ 183034 w 387"/>
              <a:gd name="T55" fmla="*/ 67756 h 235"/>
              <a:gd name="T56" fmla="*/ 203725 w 387"/>
              <a:gd name="T57" fmla="*/ 52610 h 235"/>
              <a:gd name="T58" fmla="*/ 198154 w 387"/>
              <a:gd name="T59" fmla="*/ 49422 h 235"/>
              <a:gd name="T60" fmla="*/ 212479 w 387"/>
              <a:gd name="T61" fmla="*/ 35871 h 235"/>
              <a:gd name="T62" fmla="*/ 278530 w 387"/>
              <a:gd name="T63" fmla="*/ 2391 h 235"/>
              <a:gd name="T64" fmla="*/ 290467 w 387"/>
              <a:gd name="T65" fmla="*/ 0 h 235"/>
              <a:gd name="T66" fmla="*/ 279326 w 387"/>
              <a:gd name="T67" fmla="*/ 5580 h 235"/>
              <a:gd name="T68" fmla="*/ 276143 w 387"/>
              <a:gd name="T69" fmla="*/ 19928 h 235"/>
              <a:gd name="T70" fmla="*/ 302404 w 387"/>
              <a:gd name="T71" fmla="*/ 12754 h 235"/>
              <a:gd name="T72" fmla="*/ 297630 w 387"/>
              <a:gd name="T73" fmla="*/ 18334 h 235"/>
              <a:gd name="T74" fmla="*/ 301609 w 387"/>
              <a:gd name="T75" fmla="*/ 19928 h 235"/>
              <a:gd name="T76" fmla="*/ 299221 w 387"/>
              <a:gd name="T77" fmla="*/ 20725 h 235"/>
              <a:gd name="T78" fmla="*/ 307975 w 387"/>
              <a:gd name="T79" fmla="*/ 20725 h 235"/>
              <a:gd name="T80" fmla="*/ 292855 w 387"/>
              <a:gd name="T81" fmla="*/ 35074 h 235"/>
              <a:gd name="T82" fmla="*/ 260227 w 387"/>
              <a:gd name="T83" fmla="*/ 56596 h 235"/>
              <a:gd name="T84" fmla="*/ 228395 w 387"/>
              <a:gd name="T85" fmla="*/ 78916 h 235"/>
              <a:gd name="T86" fmla="*/ 212479 w 387"/>
              <a:gd name="T87" fmla="*/ 83698 h 235"/>
              <a:gd name="T88" fmla="*/ 210887 w 387"/>
              <a:gd name="T89" fmla="*/ 89278 h 235"/>
              <a:gd name="T90" fmla="*/ 199746 w 387"/>
              <a:gd name="T91" fmla="*/ 88481 h 235"/>
              <a:gd name="T92" fmla="*/ 210092 w 387"/>
              <a:gd name="T93" fmla="*/ 94858 h 235"/>
              <a:gd name="T94" fmla="*/ 212479 w 387"/>
              <a:gd name="T95" fmla="*/ 102032 h 235"/>
              <a:gd name="T96" fmla="*/ 199746 w 387"/>
              <a:gd name="T97" fmla="*/ 100438 h 23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87"/>
              <a:gd name="T148" fmla="*/ 0 h 235"/>
              <a:gd name="T149" fmla="*/ 387 w 387"/>
              <a:gd name="T150" fmla="*/ 235 h 23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87" h="235">
                <a:moveTo>
                  <a:pt x="251" y="126"/>
                </a:moveTo>
                <a:lnTo>
                  <a:pt x="238" y="103"/>
                </a:lnTo>
                <a:lnTo>
                  <a:pt x="235" y="102"/>
                </a:lnTo>
                <a:lnTo>
                  <a:pt x="225" y="107"/>
                </a:lnTo>
                <a:lnTo>
                  <a:pt x="239" y="130"/>
                </a:lnTo>
                <a:lnTo>
                  <a:pt x="212" y="137"/>
                </a:lnTo>
                <a:lnTo>
                  <a:pt x="195" y="140"/>
                </a:lnTo>
                <a:lnTo>
                  <a:pt x="190" y="153"/>
                </a:lnTo>
                <a:lnTo>
                  <a:pt x="177" y="169"/>
                </a:lnTo>
                <a:lnTo>
                  <a:pt x="175" y="170"/>
                </a:lnTo>
                <a:lnTo>
                  <a:pt x="131" y="204"/>
                </a:lnTo>
                <a:lnTo>
                  <a:pt x="56" y="235"/>
                </a:lnTo>
                <a:lnTo>
                  <a:pt x="40" y="229"/>
                </a:lnTo>
                <a:lnTo>
                  <a:pt x="14" y="220"/>
                </a:lnTo>
                <a:lnTo>
                  <a:pt x="2" y="214"/>
                </a:lnTo>
                <a:lnTo>
                  <a:pt x="5" y="211"/>
                </a:lnTo>
                <a:lnTo>
                  <a:pt x="0" y="209"/>
                </a:lnTo>
                <a:lnTo>
                  <a:pt x="18" y="197"/>
                </a:lnTo>
                <a:lnTo>
                  <a:pt x="26" y="192"/>
                </a:lnTo>
                <a:lnTo>
                  <a:pt x="35" y="184"/>
                </a:lnTo>
                <a:lnTo>
                  <a:pt x="38" y="186"/>
                </a:lnTo>
                <a:lnTo>
                  <a:pt x="52" y="171"/>
                </a:lnTo>
                <a:lnTo>
                  <a:pt x="65" y="166"/>
                </a:lnTo>
                <a:lnTo>
                  <a:pt x="84" y="157"/>
                </a:lnTo>
                <a:lnTo>
                  <a:pt x="128" y="133"/>
                </a:lnTo>
                <a:lnTo>
                  <a:pt x="145" y="130"/>
                </a:lnTo>
                <a:lnTo>
                  <a:pt x="205" y="101"/>
                </a:lnTo>
                <a:lnTo>
                  <a:pt x="230" y="85"/>
                </a:lnTo>
                <a:lnTo>
                  <a:pt x="256" y="66"/>
                </a:lnTo>
                <a:lnTo>
                  <a:pt x="249" y="62"/>
                </a:lnTo>
                <a:lnTo>
                  <a:pt x="267" y="45"/>
                </a:lnTo>
                <a:lnTo>
                  <a:pt x="350" y="3"/>
                </a:lnTo>
                <a:lnTo>
                  <a:pt x="365" y="0"/>
                </a:lnTo>
                <a:lnTo>
                  <a:pt x="351" y="7"/>
                </a:lnTo>
                <a:lnTo>
                  <a:pt x="347" y="25"/>
                </a:lnTo>
                <a:lnTo>
                  <a:pt x="380" y="16"/>
                </a:lnTo>
                <a:lnTo>
                  <a:pt x="374" y="23"/>
                </a:lnTo>
                <a:lnTo>
                  <a:pt x="379" y="25"/>
                </a:lnTo>
                <a:lnTo>
                  <a:pt x="376" y="26"/>
                </a:lnTo>
                <a:lnTo>
                  <a:pt x="387" y="26"/>
                </a:lnTo>
                <a:lnTo>
                  <a:pt x="368" y="44"/>
                </a:lnTo>
                <a:lnTo>
                  <a:pt x="327" y="71"/>
                </a:lnTo>
                <a:lnTo>
                  <a:pt x="287" y="99"/>
                </a:lnTo>
                <a:lnTo>
                  <a:pt x="267" y="105"/>
                </a:lnTo>
                <a:lnTo>
                  <a:pt x="265" y="112"/>
                </a:lnTo>
                <a:lnTo>
                  <a:pt x="251" y="111"/>
                </a:lnTo>
                <a:lnTo>
                  <a:pt x="264" y="119"/>
                </a:lnTo>
                <a:lnTo>
                  <a:pt x="267" y="128"/>
                </a:lnTo>
                <a:lnTo>
                  <a:pt x="251" y="126"/>
                </a:lnTo>
                <a:close/>
              </a:path>
            </a:pathLst>
          </a:custGeom>
          <a:noFill/>
          <a:ln w="3175" cmpd="sng">
            <a:solidFill>
              <a:schemeClr val="bg2"/>
            </a:solidFill>
            <a:prstDash val="solid"/>
            <a:round/>
            <a:headEnd/>
            <a:tailEnd/>
          </a:ln>
        </p:spPr>
        <p:txBody>
          <a:bodyPr/>
          <a:lstStyle/>
          <a:p>
            <a:endParaRPr lang="en-US"/>
          </a:p>
        </p:txBody>
      </p:sp>
      <p:sp>
        <p:nvSpPr>
          <p:cNvPr id="18560" name="Freeform 128"/>
          <p:cNvSpPr>
            <a:spLocks/>
          </p:cNvSpPr>
          <p:nvPr/>
        </p:nvSpPr>
        <p:spPr bwMode="auto">
          <a:xfrm>
            <a:off x="8535988" y="4833938"/>
            <a:ext cx="176212" cy="220662"/>
          </a:xfrm>
          <a:custGeom>
            <a:avLst/>
            <a:gdLst>
              <a:gd name="T0" fmla="*/ 22326 w 221"/>
              <a:gd name="T1" fmla="*/ 148170 h 277"/>
              <a:gd name="T2" fmla="*/ 31096 w 221"/>
              <a:gd name="T3" fmla="*/ 163306 h 277"/>
              <a:gd name="T4" fmla="*/ 39867 w 221"/>
              <a:gd name="T5" fmla="*/ 176848 h 277"/>
              <a:gd name="T6" fmla="*/ 7176 w 221"/>
              <a:gd name="T7" fmla="*/ 204730 h 277"/>
              <a:gd name="T8" fmla="*/ 0 w 221"/>
              <a:gd name="T9" fmla="*/ 211899 h 277"/>
              <a:gd name="T10" fmla="*/ 7176 w 221"/>
              <a:gd name="T11" fmla="*/ 220662 h 277"/>
              <a:gd name="T12" fmla="*/ 45448 w 221"/>
              <a:gd name="T13" fmla="*/ 197560 h 277"/>
              <a:gd name="T14" fmla="*/ 82923 w 221"/>
              <a:gd name="T15" fmla="*/ 175255 h 277"/>
              <a:gd name="T16" fmla="*/ 101262 w 221"/>
              <a:gd name="T17" fmla="*/ 150560 h 277"/>
              <a:gd name="T18" fmla="*/ 129169 w 221"/>
              <a:gd name="T19" fmla="*/ 144187 h 277"/>
              <a:gd name="T20" fmla="*/ 142724 w 221"/>
              <a:gd name="T21" fmla="*/ 129848 h 277"/>
              <a:gd name="T22" fmla="*/ 176212 w 221"/>
              <a:gd name="T23" fmla="*/ 100373 h 277"/>
              <a:gd name="T24" fmla="*/ 171428 w 221"/>
              <a:gd name="T25" fmla="*/ 97187 h 277"/>
              <a:gd name="T26" fmla="*/ 143521 w 221"/>
              <a:gd name="T27" fmla="*/ 108339 h 277"/>
              <a:gd name="T28" fmla="*/ 114817 w 221"/>
              <a:gd name="T29" fmla="*/ 94000 h 277"/>
              <a:gd name="T30" fmla="*/ 123588 w 221"/>
              <a:gd name="T31" fmla="*/ 63729 h 277"/>
              <a:gd name="T32" fmla="*/ 111628 w 221"/>
              <a:gd name="T33" fmla="*/ 82051 h 277"/>
              <a:gd name="T34" fmla="*/ 98073 w 221"/>
              <a:gd name="T35" fmla="*/ 73288 h 277"/>
              <a:gd name="T36" fmla="*/ 102857 w 221"/>
              <a:gd name="T37" fmla="*/ 62932 h 277"/>
              <a:gd name="T38" fmla="*/ 109236 w 221"/>
              <a:gd name="T39" fmla="*/ 40627 h 277"/>
              <a:gd name="T40" fmla="*/ 115614 w 221"/>
              <a:gd name="T41" fmla="*/ 27085 h 277"/>
              <a:gd name="T42" fmla="*/ 111628 w 221"/>
              <a:gd name="T43" fmla="*/ 26288 h 277"/>
              <a:gd name="T44" fmla="*/ 99667 w 221"/>
              <a:gd name="T45" fmla="*/ 12746 h 277"/>
              <a:gd name="T46" fmla="*/ 94883 w 221"/>
              <a:gd name="T47" fmla="*/ 1593 h 277"/>
              <a:gd name="T48" fmla="*/ 93289 w 221"/>
              <a:gd name="T49" fmla="*/ 0 h 277"/>
              <a:gd name="T50" fmla="*/ 90099 w 221"/>
              <a:gd name="T51" fmla="*/ 21509 h 277"/>
              <a:gd name="T52" fmla="*/ 93289 w 221"/>
              <a:gd name="T53" fmla="*/ 29475 h 277"/>
              <a:gd name="T54" fmla="*/ 88505 w 221"/>
              <a:gd name="T55" fmla="*/ 58153 h 277"/>
              <a:gd name="T56" fmla="*/ 91694 w 221"/>
              <a:gd name="T57" fmla="*/ 47000 h 277"/>
              <a:gd name="T58" fmla="*/ 96478 w 221"/>
              <a:gd name="T59" fmla="*/ 52577 h 277"/>
              <a:gd name="T60" fmla="*/ 97275 w 221"/>
              <a:gd name="T61" fmla="*/ 56560 h 277"/>
              <a:gd name="T62" fmla="*/ 91694 w 221"/>
              <a:gd name="T63" fmla="*/ 64526 h 277"/>
              <a:gd name="T64" fmla="*/ 86910 w 221"/>
              <a:gd name="T65" fmla="*/ 78865 h 277"/>
              <a:gd name="T66" fmla="*/ 96478 w 221"/>
              <a:gd name="T67" fmla="*/ 77272 h 277"/>
              <a:gd name="T68" fmla="*/ 88505 w 221"/>
              <a:gd name="T69" fmla="*/ 83644 h 277"/>
              <a:gd name="T70" fmla="*/ 82126 w 221"/>
              <a:gd name="T71" fmla="*/ 97983 h 277"/>
              <a:gd name="T72" fmla="*/ 56611 w 221"/>
              <a:gd name="T73" fmla="*/ 130645 h 277"/>
              <a:gd name="T74" fmla="*/ 22326 w 221"/>
              <a:gd name="T75" fmla="*/ 148170 h 27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1"/>
              <a:gd name="T115" fmla="*/ 0 h 277"/>
              <a:gd name="T116" fmla="*/ 221 w 221"/>
              <a:gd name="T117" fmla="*/ 277 h 27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1" h="277">
                <a:moveTo>
                  <a:pt x="28" y="186"/>
                </a:moveTo>
                <a:lnTo>
                  <a:pt x="39" y="205"/>
                </a:lnTo>
                <a:lnTo>
                  <a:pt x="50" y="222"/>
                </a:lnTo>
                <a:lnTo>
                  <a:pt x="9" y="257"/>
                </a:lnTo>
                <a:lnTo>
                  <a:pt x="0" y="266"/>
                </a:lnTo>
                <a:lnTo>
                  <a:pt x="9" y="277"/>
                </a:lnTo>
                <a:lnTo>
                  <a:pt x="57" y="248"/>
                </a:lnTo>
                <a:lnTo>
                  <a:pt x="104" y="220"/>
                </a:lnTo>
                <a:lnTo>
                  <a:pt x="127" y="189"/>
                </a:lnTo>
                <a:lnTo>
                  <a:pt x="162" y="181"/>
                </a:lnTo>
                <a:lnTo>
                  <a:pt x="179" y="163"/>
                </a:lnTo>
                <a:lnTo>
                  <a:pt x="221" y="126"/>
                </a:lnTo>
                <a:lnTo>
                  <a:pt x="215" y="122"/>
                </a:lnTo>
                <a:lnTo>
                  <a:pt x="180" y="136"/>
                </a:lnTo>
                <a:lnTo>
                  <a:pt x="144" y="118"/>
                </a:lnTo>
                <a:lnTo>
                  <a:pt x="155" y="80"/>
                </a:lnTo>
                <a:lnTo>
                  <a:pt x="140" y="103"/>
                </a:lnTo>
                <a:lnTo>
                  <a:pt x="123" y="92"/>
                </a:lnTo>
                <a:lnTo>
                  <a:pt x="129" y="79"/>
                </a:lnTo>
                <a:lnTo>
                  <a:pt x="137" y="51"/>
                </a:lnTo>
                <a:lnTo>
                  <a:pt x="145" y="34"/>
                </a:lnTo>
                <a:lnTo>
                  <a:pt x="140" y="33"/>
                </a:lnTo>
                <a:lnTo>
                  <a:pt x="125" y="16"/>
                </a:lnTo>
                <a:lnTo>
                  <a:pt x="119" y="2"/>
                </a:lnTo>
                <a:lnTo>
                  <a:pt x="117" y="0"/>
                </a:lnTo>
                <a:lnTo>
                  <a:pt x="113" y="27"/>
                </a:lnTo>
                <a:lnTo>
                  <a:pt x="117" y="37"/>
                </a:lnTo>
                <a:lnTo>
                  <a:pt x="111" y="73"/>
                </a:lnTo>
                <a:lnTo>
                  <a:pt x="115" y="59"/>
                </a:lnTo>
                <a:lnTo>
                  <a:pt x="121" y="66"/>
                </a:lnTo>
                <a:lnTo>
                  <a:pt x="122" y="71"/>
                </a:lnTo>
                <a:lnTo>
                  <a:pt x="115" y="81"/>
                </a:lnTo>
                <a:lnTo>
                  <a:pt x="109" y="99"/>
                </a:lnTo>
                <a:lnTo>
                  <a:pt x="121" y="97"/>
                </a:lnTo>
                <a:lnTo>
                  <a:pt x="111" y="105"/>
                </a:lnTo>
                <a:lnTo>
                  <a:pt x="103" y="123"/>
                </a:lnTo>
                <a:lnTo>
                  <a:pt x="71" y="164"/>
                </a:lnTo>
                <a:lnTo>
                  <a:pt x="28" y="186"/>
                </a:lnTo>
                <a:close/>
              </a:path>
            </a:pathLst>
          </a:custGeom>
          <a:noFill/>
          <a:ln w="3175" cmpd="sng">
            <a:solidFill>
              <a:schemeClr val="bg2"/>
            </a:solidFill>
            <a:prstDash val="solid"/>
            <a:round/>
            <a:headEnd/>
            <a:tailEnd/>
          </a:ln>
        </p:spPr>
        <p:txBody>
          <a:bodyPr/>
          <a:lstStyle/>
          <a:p>
            <a:endParaRPr lang="en-US"/>
          </a:p>
        </p:txBody>
      </p:sp>
      <p:sp>
        <p:nvSpPr>
          <p:cNvPr id="18561" name="Freeform 129"/>
          <p:cNvSpPr>
            <a:spLocks/>
          </p:cNvSpPr>
          <p:nvPr/>
        </p:nvSpPr>
        <p:spPr bwMode="auto">
          <a:xfrm>
            <a:off x="8220075" y="5211763"/>
            <a:ext cx="17463" cy="11112"/>
          </a:xfrm>
          <a:custGeom>
            <a:avLst/>
            <a:gdLst>
              <a:gd name="T0" fmla="*/ 17463 w 22"/>
              <a:gd name="T1" fmla="*/ 5983 h 13"/>
              <a:gd name="T2" fmla="*/ 17463 w 22"/>
              <a:gd name="T3" fmla="*/ 1710 h 13"/>
              <a:gd name="T4" fmla="*/ 10319 w 22"/>
              <a:gd name="T5" fmla="*/ 0 h 13"/>
              <a:gd name="T6" fmla="*/ 0 w 22"/>
              <a:gd name="T7" fmla="*/ 11112 h 13"/>
              <a:gd name="T8" fmla="*/ 17463 w 22"/>
              <a:gd name="T9" fmla="*/ 5983 h 13"/>
              <a:gd name="T10" fmla="*/ 0 60000 65536"/>
              <a:gd name="T11" fmla="*/ 0 60000 65536"/>
              <a:gd name="T12" fmla="*/ 0 60000 65536"/>
              <a:gd name="T13" fmla="*/ 0 60000 65536"/>
              <a:gd name="T14" fmla="*/ 0 60000 65536"/>
              <a:gd name="T15" fmla="*/ 0 w 22"/>
              <a:gd name="T16" fmla="*/ 0 h 13"/>
              <a:gd name="T17" fmla="*/ 22 w 22"/>
              <a:gd name="T18" fmla="*/ 13 h 13"/>
            </a:gdLst>
            <a:ahLst/>
            <a:cxnLst>
              <a:cxn ang="T10">
                <a:pos x="T0" y="T1"/>
              </a:cxn>
              <a:cxn ang="T11">
                <a:pos x="T2" y="T3"/>
              </a:cxn>
              <a:cxn ang="T12">
                <a:pos x="T4" y="T5"/>
              </a:cxn>
              <a:cxn ang="T13">
                <a:pos x="T6" y="T7"/>
              </a:cxn>
              <a:cxn ang="T14">
                <a:pos x="T8" y="T9"/>
              </a:cxn>
            </a:cxnLst>
            <a:rect l="T15" t="T16" r="T17" b="T18"/>
            <a:pathLst>
              <a:path w="22" h="13">
                <a:moveTo>
                  <a:pt x="22" y="7"/>
                </a:moveTo>
                <a:lnTo>
                  <a:pt x="22" y="2"/>
                </a:lnTo>
                <a:lnTo>
                  <a:pt x="13" y="0"/>
                </a:lnTo>
                <a:lnTo>
                  <a:pt x="0" y="13"/>
                </a:lnTo>
                <a:lnTo>
                  <a:pt x="22" y="7"/>
                </a:lnTo>
                <a:close/>
              </a:path>
            </a:pathLst>
          </a:custGeom>
          <a:noFill/>
          <a:ln w="3175" cmpd="sng">
            <a:solidFill>
              <a:schemeClr val="bg2"/>
            </a:solidFill>
            <a:prstDash val="solid"/>
            <a:round/>
            <a:headEnd/>
            <a:tailEnd/>
          </a:ln>
        </p:spPr>
        <p:txBody>
          <a:bodyPr/>
          <a:lstStyle/>
          <a:p>
            <a:endParaRPr lang="en-US"/>
          </a:p>
        </p:txBody>
      </p:sp>
      <p:sp>
        <p:nvSpPr>
          <p:cNvPr id="18562" name="Freeform 130"/>
          <p:cNvSpPr>
            <a:spLocks/>
          </p:cNvSpPr>
          <p:nvPr/>
        </p:nvSpPr>
        <p:spPr bwMode="auto">
          <a:xfrm>
            <a:off x="8586788" y="4665663"/>
            <a:ext cx="3175" cy="1587"/>
          </a:xfrm>
          <a:custGeom>
            <a:avLst/>
            <a:gdLst>
              <a:gd name="T0" fmla="*/ 0 w 3"/>
              <a:gd name="T1" fmla="*/ 1587 h 3"/>
              <a:gd name="T2" fmla="*/ 1058 w 3"/>
              <a:gd name="T3" fmla="*/ 0 h 3"/>
              <a:gd name="T4" fmla="*/ 3175 w 3"/>
              <a:gd name="T5" fmla="*/ 0 h 3"/>
              <a:gd name="T6" fmla="*/ 2117 w 3"/>
              <a:gd name="T7" fmla="*/ 1587 h 3"/>
              <a:gd name="T8" fmla="*/ 1058 w 3"/>
              <a:gd name="T9" fmla="*/ 1587 h 3"/>
              <a:gd name="T10" fmla="*/ 0 w 3"/>
              <a:gd name="T11" fmla="*/ 1587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1" y="0"/>
                </a:lnTo>
                <a:lnTo>
                  <a:pt x="3" y="0"/>
                </a:lnTo>
                <a:lnTo>
                  <a:pt x="2" y="3"/>
                </a:lnTo>
                <a:lnTo>
                  <a:pt x="1" y="3"/>
                </a:lnTo>
                <a:lnTo>
                  <a:pt x="0" y="3"/>
                </a:lnTo>
                <a:close/>
              </a:path>
            </a:pathLst>
          </a:custGeom>
          <a:noFill/>
          <a:ln w="3175" cmpd="sng">
            <a:solidFill>
              <a:schemeClr val="bg2"/>
            </a:solidFill>
            <a:prstDash val="solid"/>
            <a:round/>
            <a:headEnd/>
            <a:tailEnd/>
          </a:ln>
        </p:spPr>
        <p:txBody>
          <a:bodyPr/>
          <a:lstStyle/>
          <a:p>
            <a:endParaRPr lang="en-US"/>
          </a:p>
        </p:txBody>
      </p:sp>
      <p:sp>
        <p:nvSpPr>
          <p:cNvPr id="18563" name="Freeform 131"/>
          <p:cNvSpPr>
            <a:spLocks/>
          </p:cNvSpPr>
          <p:nvPr/>
        </p:nvSpPr>
        <p:spPr bwMode="auto">
          <a:xfrm>
            <a:off x="5334000" y="4143375"/>
            <a:ext cx="207963" cy="415925"/>
          </a:xfrm>
          <a:custGeom>
            <a:avLst/>
            <a:gdLst>
              <a:gd name="T0" fmla="*/ 75406 w 262"/>
              <a:gd name="T1" fmla="*/ 118495 h 523"/>
              <a:gd name="T2" fmla="*/ 65881 w 262"/>
              <a:gd name="T3" fmla="*/ 119290 h 523"/>
              <a:gd name="T4" fmla="*/ 41275 w 262"/>
              <a:gd name="T5" fmla="*/ 132014 h 523"/>
              <a:gd name="T6" fmla="*/ 34925 w 262"/>
              <a:gd name="T7" fmla="*/ 157463 h 523"/>
              <a:gd name="T8" fmla="*/ 22225 w 262"/>
              <a:gd name="T9" fmla="*/ 184502 h 523"/>
              <a:gd name="T10" fmla="*/ 26988 w 262"/>
              <a:gd name="T11" fmla="*/ 209951 h 523"/>
              <a:gd name="T12" fmla="*/ 26988 w 262"/>
              <a:gd name="T13" fmla="*/ 241761 h 523"/>
              <a:gd name="T14" fmla="*/ 14288 w 262"/>
              <a:gd name="T15" fmla="*/ 260848 h 523"/>
              <a:gd name="T16" fmla="*/ 794 w 262"/>
              <a:gd name="T17" fmla="*/ 285501 h 523"/>
              <a:gd name="T18" fmla="*/ 0 w 262"/>
              <a:gd name="T19" fmla="*/ 327650 h 523"/>
              <a:gd name="T20" fmla="*/ 6350 w 262"/>
              <a:gd name="T21" fmla="*/ 361847 h 523"/>
              <a:gd name="T22" fmla="*/ 15875 w 262"/>
              <a:gd name="T23" fmla="*/ 401610 h 523"/>
              <a:gd name="T24" fmla="*/ 51594 w 262"/>
              <a:gd name="T25" fmla="*/ 415925 h 523"/>
              <a:gd name="T26" fmla="*/ 77788 w 262"/>
              <a:gd name="T27" fmla="*/ 405586 h 523"/>
              <a:gd name="T28" fmla="*/ 101600 w 262"/>
              <a:gd name="T29" fmla="*/ 402405 h 523"/>
              <a:gd name="T30" fmla="*/ 111919 w 262"/>
              <a:gd name="T31" fmla="*/ 367414 h 523"/>
              <a:gd name="T32" fmla="*/ 121444 w 262"/>
              <a:gd name="T33" fmla="*/ 337193 h 523"/>
              <a:gd name="T34" fmla="*/ 130175 w 262"/>
              <a:gd name="T35" fmla="*/ 310154 h 523"/>
              <a:gd name="T36" fmla="*/ 140494 w 262"/>
              <a:gd name="T37" fmla="*/ 286296 h 523"/>
              <a:gd name="T38" fmla="*/ 153194 w 262"/>
              <a:gd name="T39" fmla="*/ 251305 h 523"/>
              <a:gd name="T40" fmla="*/ 161132 w 262"/>
              <a:gd name="T41" fmla="*/ 225061 h 523"/>
              <a:gd name="T42" fmla="*/ 176213 w 262"/>
              <a:gd name="T43" fmla="*/ 193250 h 523"/>
              <a:gd name="T44" fmla="*/ 180975 w 262"/>
              <a:gd name="T45" fmla="*/ 167801 h 523"/>
              <a:gd name="T46" fmla="*/ 192088 w 262"/>
              <a:gd name="T47" fmla="*/ 134400 h 523"/>
              <a:gd name="T48" fmla="*/ 187325 w 262"/>
              <a:gd name="T49" fmla="*/ 108952 h 523"/>
              <a:gd name="T50" fmla="*/ 201613 w 262"/>
              <a:gd name="T51" fmla="*/ 116904 h 523"/>
              <a:gd name="T52" fmla="*/ 207963 w 262"/>
              <a:gd name="T53" fmla="*/ 99408 h 523"/>
              <a:gd name="T54" fmla="*/ 204788 w 262"/>
              <a:gd name="T55" fmla="*/ 51692 h 523"/>
              <a:gd name="T56" fmla="*/ 196850 w 262"/>
              <a:gd name="T57" fmla="*/ 26244 h 523"/>
              <a:gd name="T58" fmla="*/ 182563 w 262"/>
              <a:gd name="T59" fmla="*/ 0 h 523"/>
              <a:gd name="T60" fmla="*/ 173832 w 262"/>
              <a:gd name="T61" fmla="*/ 0 h 523"/>
              <a:gd name="T62" fmla="*/ 168275 w 262"/>
              <a:gd name="T63" fmla="*/ 10338 h 523"/>
              <a:gd name="T64" fmla="*/ 162719 w 262"/>
              <a:gd name="T65" fmla="*/ 41354 h 523"/>
              <a:gd name="T66" fmla="*/ 152400 w 262"/>
              <a:gd name="T67" fmla="*/ 46921 h 523"/>
              <a:gd name="T68" fmla="*/ 147638 w 262"/>
              <a:gd name="T69" fmla="*/ 50897 h 523"/>
              <a:gd name="T70" fmla="*/ 140494 w 262"/>
              <a:gd name="T71" fmla="*/ 46921 h 523"/>
              <a:gd name="T72" fmla="*/ 142082 w 262"/>
              <a:gd name="T73" fmla="*/ 63621 h 523"/>
              <a:gd name="T74" fmla="*/ 136525 w 262"/>
              <a:gd name="T75" fmla="*/ 76346 h 523"/>
              <a:gd name="T76" fmla="*/ 138907 w 262"/>
              <a:gd name="T77" fmla="*/ 79527 h 523"/>
              <a:gd name="T78" fmla="*/ 125413 w 262"/>
              <a:gd name="T79" fmla="*/ 89070 h 523"/>
              <a:gd name="T80" fmla="*/ 126207 w 262"/>
              <a:gd name="T81" fmla="*/ 79527 h 523"/>
              <a:gd name="T82" fmla="*/ 117475 w 262"/>
              <a:gd name="T83" fmla="*/ 100204 h 523"/>
              <a:gd name="T84" fmla="*/ 112713 w 262"/>
              <a:gd name="T85" fmla="*/ 102590 h 523"/>
              <a:gd name="T86" fmla="*/ 107157 w 262"/>
              <a:gd name="T87" fmla="*/ 99408 h 523"/>
              <a:gd name="T88" fmla="*/ 96044 w 262"/>
              <a:gd name="T89" fmla="*/ 116904 h 523"/>
              <a:gd name="T90" fmla="*/ 75406 w 262"/>
              <a:gd name="T91" fmla="*/ 118495 h 5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2"/>
              <a:gd name="T139" fmla="*/ 0 h 523"/>
              <a:gd name="T140" fmla="*/ 262 w 262"/>
              <a:gd name="T141" fmla="*/ 523 h 5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2" h="523">
                <a:moveTo>
                  <a:pt x="95" y="149"/>
                </a:moveTo>
                <a:lnTo>
                  <a:pt x="83" y="150"/>
                </a:lnTo>
                <a:lnTo>
                  <a:pt x="52" y="166"/>
                </a:lnTo>
                <a:lnTo>
                  <a:pt x="44" y="198"/>
                </a:lnTo>
                <a:lnTo>
                  <a:pt x="28" y="232"/>
                </a:lnTo>
                <a:lnTo>
                  <a:pt x="34" y="264"/>
                </a:lnTo>
                <a:lnTo>
                  <a:pt x="34" y="304"/>
                </a:lnTo>
                <a:lnTo>
                  <a:pt x="18" y="328"/>
                </a:lnTo>
                <a:lnTo>
                  <a:pt x="1" y="359"/>
                </a:lnTo>
                <a:lnTo>
                  <a:pt x="0" y="412"/>
                </a:lnTo>
                <a:lnTo>
                  <a:pt x="8" y="455"/>
                </a:lnTo>
                <a:lnTo>
                  <a:pt x="20" y="505"/>
                </a:lnTo>
                <a:lnTo>
                  <a:pt x="65" y="523"/>
                </a:lnTo>
                <a:lnTo>
                  <a:pt x="98" y="510"/>
                </a:lnTo>
                <a:lnTo>
                  <a:pt x="128" y="506"/>
                </a:lnTo>
                <a:lnTo>
                  <a:pt x="141" y="462"/>
                </a:lnTo>
                <a:lnTo>
                  <a:pt x="153" y="424"/>
                </a:lnTo>
                <a:lnTo>
                  <a:pt x="164" y="390"/>
                </a:lnTo>
                <a:lnTo>
                  <a:pt x="177" y="360"/>
                </a:lnTo>
                <a:lnTo>
                  <a:pt x="193" y="316"/>
                </a:lnTo>
                <a:lnTo>
                  <a:pt x="203" y="283"/>
                </a:lnTo>
                <a:lnTo>
                  <a:pt x="222" y="243"/>
                </a:lnTo>
                <a:lnTo>
                  <a:pt x="228" y="211"/>
                </a:lnTo>
                <a:lnTo>
                  <a:pt x="242" y="169"/>
                </a:lnTo>
                <a:lnTo>
                  <a:pt x="236" y="137"/>
                </a:lnTo>
                <a:lnTo>
                  <a:pt x="254" y="147"/>
                </a:lnTo>
                <a:lnTo>
                  <a:pt x="262" y="125"/>
                </a:lnTo>
                <a:lnTo>
                  <a:pt x="258" y="65"/>
                </a:lnTo>
                <a:lnTo>
                  <a:pt x="248" y="33"/>
                </a:lnTo>
                <a:lnTo>
                  <a:pt x="230" y="0"/>
                </a:lnTo>
                <a:lnTo>
                  <a:pt x="219" y="0"/>
                </a:lnTo>
                <a:lnTo>
                  <a:pt x="212" y="13"/>
                </a:lnTo>
                <a:lnTo>
                  <a:pt x="205" y="52"/>
                </a:lnTo>
                <a:lnTo>
                  <a:pt x="192" y="59"/>
                </a:lnTo>
                <a:lnTo>
                  <a:pt x="186" y="64"/>
                </a:lnTo>
                <a:lnTo>
                  <a:pt x="177" y="59"/>
                </a:lnTo>
                <a:lnTo>
                  <a:pt x="179" y="80"/>
                </a:lnTo>
                <a:lnTo>
                  <a:pt x="172" y="96"/>
                </a:lnTo>
                <a:lnTo>
                  <a:pt x="175" y="100"/>
                </a:lnTo>
                <a:lnTo>
                  <a:pt x="158" y="112"/>
                </a:lnTo>
                <a:lnTo>
                  <a:pt x="159" y="100"/>
                </a:lnTo>
                <a:lnTo>
                  <a:pt x="148" y="126"/>
                </a:lnTo>
                <a:lnTo>
                  <a:pt x="142" y="129"/>
                </a:lnTo>
                <a:lnTo>
                  <a:pt x="135" y="125"/>
                </a:lnTo>
                <a:lnTo>
                  <a:pt x="121" y="147"/>
                </a:lnTo>
                <a:lnTo>
                  <a:pt x="95" y="149"/>
                </a:lnTo>
                <a:close/>
              </a:path>
            </a:pathLst>
          </a:custGeom>
          <a:noFill/>
          <a:ln w="3175" cmpd="sng">
            <a:solidFill>
              <a:schemeClr val="bg2"/>
            </a:solidFill>
            <a:prstDash val="solid"/>
            <a:round/>
            <a:headEnd/>
            <a:tailEnd/>
          </a:ln>
        </p:spPr>
        <p:txBody>
          <a:bodyPr/>
          <a:lstStyle/>
          <a:p>
            <a:endParaRPr lang="en-US"/>
          </a:p>
        </p:txBody>
      </p:sp>
      <p:sp>
        <p:nvSpPr>
          <p:cNvPr id="18564" name="Freeform 132"/>
          <p:cNvSpPr>
            <a:spLocks/>
          </p:cNvSpPr>
          <p:nvPr/>
        </p:nvSpPr>
        <p:spPr bwMode="auto">
          <a:xfrm>
            <a:off x="5349875" y="4124325"/>
            <a:ext cx="6350" cy="14288"/>
          </a:xfrm>
          <a:custGeom>
            <a:avLst/>
            <a:gdLst>
              <a:gd name="T0" fmla="*/ 6350 w 8"/>
              <a:gd name="T1" fmla="*/ 14288 h 19"/>
              <a:gd name="T2" fmla="*/ 0 w 8"/>
              <a:gd name="T3" fmla="*/ 10528 h 19"/>
              <a:gd name="T4" fmla="*/ 794 w 8"/>
              <a:gd name="T5" fmla="*/ 0 h 19"/>
              <a:gd name="T6" fmla="*/ 6350 w 8"/>
              <a:gd name="T7" fmla="*/ 14288 h 19"/>
              <a:gd name="T8" fmla="*/ 0 60000 65536"/>
              <a:gd name="T9" fmla="*/ 0 60000 65536"/>
              <a:gd name="T10" fmla="*/ 0 60000 65536"/>
              <a:gd name="T11" fmla="*/ 0 60000 65536"/>
              <a:gd name="T12" fmla="*/ 0 w 8"/>
              <a:gd name="T13" fmla="*/ 0 h 19"/>
              <a:gd name="T14" fmla="*/ 8 w 8"/>
              <a:gd name="T15" fmla="*/ 19 h 19"/>
            </a:gdLst>
            <a:ahLst/>
            <a:cxnLst>
              <a:cxn ang="T8">
                <a:pos x="T0" y="T1"/>
              </a:cxn>
              <a:cxn ang="T9">
                <a:pos x="T2" y="T3"/>
              </a:cxn>
              <a:cxn ang="T10">
                <a:pos x="T4" y="T5"/>
              </a:cxn>
              <a:cxn ang="T11">
                <a:pos x="T6" y="T7"/>
              </a:cxn>
            </a:cxnLst>
            <a:rect l="T12" t="T13" r="T14" b="T15"/>
            <a:pathLst>
              <a:path w="8" h="19">
                <a:moveTo>
                  <a:pt x="8" y="19"/>
                </a:moveTo>
                <a:lnTo>
                  <a:pt x="0" y="14"/>
                </a:lnTo>
                <a:lnTo>
                  <a:pt x="1" y="0"/>
                </a:lnTo>
                <a:lnTo>
                  <a:pt x="8" y="19"/>
                </a:lnTo>
                <a:close/>
              </a:path>
            </a:pathLst>
          </a:custGeom>
          <a:noFill/>
          <a:ln w="3175" cmpd="sng">
            <a:solidFill>
              <a:schemeClr val="bg2"/>
            </a:solidFill>
            <a:prstDash val="solid"/>
            <a:round/>
            <a:headEnd/>
            <a:tailEnd/>
          </a:ln>
        </p:spPr>
        <p:txBody>
          <a:bodyPr/>
          <a:lstStyle/>
          <a:p>
            <a:endParaRPr lang="en-US"/>
          </a:p>
        </p:txBody>
      </p:sp>
      <p:sp>
        <p:nvSpPr>
          <p:cNvPr id="18565" name="Freeform 133"/>
          <p:cNvSpPr>
            <a:spLocks/>
          </p:cNvSpPr>
          <p:nvPr/>
        </p:nvSpPr>
        <p:spPr bwMode="auto">
          <a:xfrm>
            <a:off x="5791200" y="4114800"/>
            <a:ext cx="285750" cy="504825"/>
          </a:xfrm>
          <a:custGeom>
            <a:avLst/>
            <a:gdLst>
              <a:gd name="T0" fmla="*/ 115888 w 360"/>
              <a:gd name="T1" fmla="*/ 294481 h 636"/>
              <a:gd name="T2" fmla="*/ 126206 w 360"/>
              <a:gd name="T3" fmla="*/ 284956 h 636"/>
              <a:gd name="T4" fmla="*/ 176212 w 360"/>
              <a:gd name="T5" fmla="*/ 232569 h 636"/>
              <a:gd name="T6" fmla="*/ 223044 w 360"/>
              <a:gd name="T7" fmla="*/ 203994 h 636"/>
              <a:gd name="T8" fmla="*/ 282575 w 360"/>
              <a:gd name="T9" fmla="*/ 142081 h 636"/>
              <a:gd name="T10" fmla="*/ 283369 w 360"/>
              <a:gd name="T11" fmla="*/ 122238 h 636"/>
              <a:gd name="T12" fmla="*/ 284163 w 360"/>
              <a:gd name="T13" fmla="*/ 60325 h 636"/>
              <a:gd name="T14" fmla="*/ 284163 w 360"/>
              <a:gd name="T15" fmla="*/ 0 h 636"/>
              <a:gd name="T16" fmla="*/ 253206 w 360"/>
              <a:gd name="T17" fmla="*/ 14288 h 636"/>
              <a:gd name="T18" fmla="*/ 211138 w 360"/>
              <a:gd name="T19" fmla="*/ 28575 h 636"/>
              <a:gd name="T20" fmla="*/ 158750 w 360"/>
              <a:gd name="T21" fmla="*/ 30956 h 636"/>
              <a:gd name="T22" fmla="*/ 131763 w 360"/>
              <a:gd name="T23" fmla="*/ 33337 h 636"/>
              <a:gd name="T24" fmla="*/ 117475 w 360"/>
              <a:gd name="T25" fmla="*/ 61913 h 636"/>
              <a:gd name="T26" fmla="*/ 137319 w 360"/>
              <a:gd name="T27" fmla="*/ 111125 h 636"/>
              <a:gd name="T28" fmla="*/ 150019 w 360"/>
              <a:gd name="T29" fmla="*/ 151606 h 636"/>
              <a:gd name="T30" fmla="*/ 130969 w 360"/>
              <a:gd name="T31" fmla="*/ 187325 h 636"/>
              <a:gd name="T32" fmla="*/ 121444 w 360"/>
              <a:gd name="T33" fmla="*/ 185737 h 636"/>
              <a:gd name="T34" fmla="*/ 119063 w 360"/>
              <a:gd name="T35" fmla="*/ 133350 h 636"/>
              <a:gd name="T36" fmla="*/ 91281 w 360"/>
              <a:gd name="T37" fmla="*/ 121444 h 636"/>
              <a:gd name="T38" fmla="*/ 61913 w 360"/>
              <a:gd name="T39" fmla="*/ 117475 h 636"/>
              <a:gd name="T40" fmla="*/ 20637 w 360"/>
              <a:gd name="T41" fmla="*/ 133350 h 636"/>
              <a:gd name="T42" fmla="*/ 4762 w 360"/>
              <a:gd name="T43" fmla="*/ 158750 h 636"/>
              <a:gd name="T44" fmla="*/ 19050 w 360"/>
              <a:gd name="T45" fmla="*/ 170656 h 636"/>
              <a:gd name="T46" fmla="*/ 70644 w 360"/>
              <a:gd name="T47" fmla="*/ 192087 h 636"/>
              <a:gd name="T48" fmla="*/ 65881 w 360"/>
              <a:gd name="T49" fmla="*/ 255587 h 636"/>
              <a:gd name="T50" fmla="*/ 58738 w 360"/>
              <a:gd name="T51" fmla="*/ 310356 h 636"/>
              <a:gd name="T52" fmla="*/ 35719 w 360"/>
              <a:gd name="T53" fmla="*/ 351631 h 636"/>
              <a:gd name="T54" fmla="*/ 24606 w 360"/>
              <a:gd name="T55" fmla="*/ 390525 h 636"/>
              <a:gd name="T56" fmla="*/ 30163 w 360"/>
              <a:gd name="T57" fmla="*/ 445294 h 636"/>
              <a:gd name="T58" fmla="*/ 33338 w 360"/>
              <a:gd name="T59" fmla="*/ 504031 h 636"/>
              <a:gd name="T60" fmla="*/ 53975 w 360"/>
              <a:gd name="T61" fmla="*/ 484188 h 636"/>
              <a:gd name="T62" fmla="*/ 79375 w 360"/>
              <a:gd name="T63" fmla="*/ 451644 h 636"/>
              <a:gd name="T64" fmla="*/ 125413 w 360"/>
              <a:gd name="T65" fmla="*/ 425450 h 636"/>
              <a:gd name="T66" fmla="*/ 129381 w 360"/>
              <a:gd name="T67" fmla="*/ 385762 h 636"/>
              <a:gd name="T68" fmla="*/ 126206 w 360"/>
              <a:gd name="T69" fmla="*/ 367506 h 636"/>
              <a:gd name="T70" fmla="*/ 117475 w 360"/>
              <a:gd name="T71" fmla="*/ 315119 h 6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60"/>
              <a:gd name="T109" fmla="*/ 0 h 636"/>
              <a:gd name="T110" fmla="*/ 360 w 360"/>
              <a:gd name="T111" fmla="*/ 636 h 6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60" h="636">
                <a:moveTo>
                  <a:pt x="148" y="397"/>
                </a:moveTo>
                <a:lnTo>
                  <a:pt x="146" y="371"/>
                </a:lnTo>
                <a:lnTo>
                  <a:pt x="150" y="364"/>
                </a:lnTo>
                <a:lnTo>
                  <a:pt x="159" y="359"/>
                </a:lnTo>
                <a:lnTo>
                  <a:pt x="197" y="326"/>
                </a:lnTo>
                <a:lnTo>
                  <a:pt x="222" y="293"/>
                </a:lnTo>
                <a:lnTo>
                  <a:pt x="251" y="275"/>
                </a:lnTo>
                <a:lnTo>
                  <a:pt x="281" y="257"/>
                </a:lnTo>
                <a:lnTo>
                  <a:pt x="324" y="230"/>
                </a:lnTo>
                <a:lnTo>
                  <a:pt x="356" y="179"/>
                </a:lnTo>
                <a:lnTo>
                  <a:pt x="360" y="152"/>
                </a:lnTo>
                <a:lnTo>
                  <a:pt x="357" y="154"/>
                </a:lnTo>
                <a:lnTo>
                  <a:pt x="352" y="98"/>
                </a:lnTo>
                <a:lnTo>
                  <a:pt x="358" y="76"/>
                </a:lnTo>
                <a:lnTo>
                  <a:pt x="356" y="26"/>
                </a:lnTo>
                <a:lnTo>
                  <a:pt x="358" y="0"/>
                </a:lnTo>
                <a:lnTo>
                  <a:pt x="355" y="0"/>
                </a:lnTo>
                <a:lnTo>
                  <a:pt x="319" y="18"/>
                </a:lnTo>
                <a:lnTo>
                  <a:pt x="283" y="34"/>
                </a:lnTo>
                <a:lnTo>
                  <a:pt x="266" y="36"/>
                </a:lnTo>
                <a:lnTo>
                  <a:pt x="241" y="46"/>
                </a:lnTo>
                <a:lnTo>
                  <a:pt x="200" y="39"/>
                </a:lnTo>
                <a:lnTo>
                  <a:pt x="183" y="42"/>
                </a:lnTo>
                <a:lnTo>
                  <a:pt x="166" y="42"/>
                </a:lnTo>
                <a:lnTo>
                  <a:pt x="154" y="50"/>
                </a:lnTo>
                <a:lnTo>
                  <a:pt x="148" y="78"/>
                </a:lnTo>
                <a:lnTo>
                  <a:pt x="153" y="117"/>
                </a:lnTo>
                <a:lnTo>
                  <a:pt x="173" y="140"/>
                </a:lnTo>
                <a:lnTo>
                  <a:pt x="193" y="162"/>
                </a:lnTo>
                <a:lnTo>
                  <a:pt x="189" y="191"/>
                </a:lnTo>
                <a:lnTo>
                  <a:pt x="184" y="219"/>
                </a:lnTo>
                <a:lnTo>
                  <a:pt x="165" y="236"/>
                </a:lnTo>
                <a:lnTo>
                  <a:pt x="170" y="258"/>
                </a:lnTo>
                <a:lnTo>
                  <a:pt x="153" y="234"/>
                </a:lnTo>
                <a:lnTo>
                  <a:pt x="136" y="207"/>
                </a:lnTo>
                <a:lnTo>
                  <a:pt x="150" y="168"/>
                </a:lnTo>
                <a:lnTo>
                  <a:pt x="136" y="154"/>
                </a:lnTo>
                <a:lnTo>
                  <a:pt x="115" y="153"/>
                </a:lnTo>
                <a:lnTo>
                  <a:pt x="104" y="138"/>
                </a:lnTo>
                <a:lnTo>
                  <a:pt x="78" y="148"/>
                </a:lnTo>
                <a:lnTo>
                  <a:pt x="52" y="159"/>
                </a:lnTo>
                <a:lnTo>
                  <a:pt x="26" y="168"/>
                </a:lnTo>
                <a:lnTo>
                  <a:pt x="0" y="179"/>
                </a:lnTo>
                <a:lnTo>
                  <a:pt x="6" y="200"/>
                </a:lnTo>
                <a:lnTo>
                  <a:pt x="6" y="215"/>
                </a:lnTo>
                <a:lnTo>
                  <a:pt x="24" y="215"/>
                </a:lnTo>
                <a:lnTo>
                  <a:pt x="56" y="229"/>
                </a:lnTo>
                <a:lnTo>
                  <a:pt x="89" y="242"/>
                </a:lnTo>
                <a:lnTo>
                  <a:pt x="89" y="289"/>
                </a:lnTo>
                <a:lnTo>
                  <a:pt x="83" y="322"/>
                </a:lnTo>
                <a:lnTo>
                  <a:pt x="87" y="358"/>
                </a:lnTo>
                <a:lnTo>
                  <a:pt x="74" y="391"/>
                </a:lnTo>
                <a:lnTo>
                  <a:pt x="67" y="422"/>
                </a:lnTo>
                <a:lnTo>
                  <a:pt x="45" y="443"/>
                </a:lnTo>
                <a:lnTo>
                  <a:pt x="25" y="463"/>
                </a:lnTo>
                <a:lnTo>
                  <a:pt x="31" y="492"/>
                </a:lnTo>
                <a:lnTo>
                  <a:pt x="37" y="519"/>
                </a:lnTo>
                <a:lnTo>
                  <a:pt x="38" y="561"/>
                </a:lnTo>
                <a:lnTo>
                  <a:pt x="39" y="601"/>
                </a:lnTo>
                <a:lnTo>
                  <a:pt x="42" y="635"/>
                </a:lnTo>
                <a:lnTo>
                  <a:pt x="68" y="636"/>
                </a:lnTo>
                <a:lnTo>
                  <a:pt x="68" y="610"/>
                </a:lnTo>
                <a:lnTo>
                  <a:pt x="61" y="602"/>
                </a:lnTo>
                <a:lnTo>
                  <a:pt x="100" y="569"/>
                </a:lnTo>
                <a:lnTo>
                  <a:pt x="138" y="551"/>
                </a:lnTo>
                <a:lnTo>
                  <a:pt x="158" y="536"/>
                </a:lnTo>
                <a:lnTo>
                  <a:pt x="158" y="520"/>
                </a:lnTo>
                <a:lnTo>
                  <a:pt x="163" y="486"/>
                </a:lnTo>
                <a:lnTo>
                  <a:pt x="166" y="452"/>
                </a:lnTo>
                <a:lnTo>
                  <a:pt x="159" y="463"/>
                </a:lnTo>
                <a:lnTo>
                  <a:pt x="154" y="430"/>
                </a:lnTo>
                <a:lnTo>
                  <a:pt x="148" y="397"/>
                </a:lnTo>
                <a:close/>
              </a:path>
            </a:pathLst>
          </a:custGeom>
          <a:noFill/>
          <a:ln w="3175" cmpd="sng">
            <a:solidFill>
              <a:schemeClr val="bg2"/>
            </a:solidFill>
            <a:prstDash val="solid"/>
            <a:round/>
            <a:headEnd/>
            <a:tailEnd/>
          </a:ln>
        </p:spPr>
        <p:txBody>
          <a:bodyPr/>
          <a:lstStyle/>
          <a:p>
            <a:endParaRPr lang="en-US"/>
          </a:p>
        </p:txBody>
      </p:sp>
      <p:sp>
        <p:nvSpPr>
          <p:cNvPr id="18566" name="Freeform 134"/>
          <p:cNvSpPr>
            <a:spLocks/>
          </p:cNvSpPr>
          <p:nvPr/>
        </p:nvSpPr>
        <p:spPr bwMode="auto">
          <a:xfrm>
            <a:off x="4986338" y="3641725"/>
            <a:ext cx="146050" cy="171450"/>
          </a:xfrm>
          <a:custGeom>
            <a:avLst/>
            <a:gdLst>
              <a:gd name="T0" fmla="*/ 130175 w 184"/>
              <a:gd name="T1" fmla="*/ 22913 h 217"/>
              <a:gd name="T2" fmla="*/ 119063 w 184"/>
              <a:gd name="T3" fmla="*/ 0 h 217"/>
              <a:gd name="T4" fmla="*/ 105569 w 184"/>
              <a:gd name="T5" fmla="*/ 14222 h 217"/>
              <a:gd name="T6" fmla="*/ 76200 w 184"/>
              <a:gd name="T7" fmla="*/ 14222 h 217"/>
              <a:gd name="T8" fmla="*/ 63500 w 184"/>
              <a:gd name="T9" fmla="*/ 18962 h 217"/>
              <a:gd name="T10" fmla="*/ 56356 w 184"/>
              <a:gd name="T11" fmla="*/ 15012 h 217"/>
              <a:gd name="T12" fmla="*/ 36513 w 184"/>
              <a:gd name="T13" fmla="*/ 15802 h 217"/>
              <a:gd name="T14" fmla="*/ 33338 w 184"/>
              <a:gd name="T15" fmla="*/ 22123 h 217"/>
              <a:gd name="T16" fmla="*/ 31750 w 184"/>
              <a:gd name="T17" fmla="*/ 48196 h 217"/>
              <a:gd name="T18" fmla="*/ 46037 w 184"/>
              <a:gd name="T19" fmla="*/ 62417 h 217"/>
              <a:gd name="T20" fmla="*/ 28575 w 184"/>
              <a:gd name="T21" fmla="*/ 82170 h 217"/>
              <a:gd name="T22" fmla="*/ 11112 w 184"/>
              <a:gd name="T23" fmla="*/ 102712 h 217"/>
              <a:gd name="T24" fmla="*/ 5556 w 184"/>
              <a:gd name="T25" fmla="*/ 136686 h 217"/>
              <a:gd name="T26" fmla="*/ 0 w 184"/>
              <a:gd name="T27" fmla="*/ 171450 h 217"/>
              <a:gd name="T28" fmla="*/ 7144 w 184"/>
              <a:gd name="T29" fmla="*/ 171450 h 217"/>
              <a:gd name="T30" fmla="*/ 23812 w 184"/>
              <a:gd name="T31" fmla="*/ 161969 h 217"/>
              <a:gd name="T32" fmla="*/ 47625 w 184"/>
              <a:gd name="T33" fmla="*/ 161179 h 217"/>
              <a:gd name="T34" fmla="*/ 69850 w 184"/>
              <a:gd name="T35" fmla="*/ 161179 h 217"/>
              <a:gd name="T36" fmla="*/ 93662 w 184"/>
              <a:gd name="T37" fmla="*/ 159599 h 217"/>
              <a:gd name="T38" fmla="*/ 117475 w 184"/>
              <a:gd name="T39" fmla="*/ 159599 h 217"/>
              <a:gd name="T40" fmla="*/ 117475 w 184"/>
              <a:gd name="T41" fmla="*/ 126415 h 217"/>
              <a:gd name="T42" fmla="*/ 135731 w 184"/>
              <a:gd name="T43" fmla="*/ 95601 h 217"/>
              <a:gd name="T44" fmla="*/ 146050 w 184"/>
              <a:gd name="T45" fmla="*/ 71108 h 217"/>
              <a:gd name="T46" fmla="*/ 138906 w 184"/>
              <a:gd name="T47" fmla="*/ 47406 h 217"/>
              <a:gd name="T48" fmla="*/ 130175 w 184"/>
              <a:gd name="T49" fmla="*/ 22913 h 2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4"/>
              <a:gd name="T76" fmla="*/ 0 h 217"/>
              <a:gd name="T77" fmla="*/ 184 w 184"/>
              <a:gd name="T78" fmla="*/ 217 h 2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4" h="217">
                <a:moveTo>
                  <a:pt x="164" y="29"/>
                </a:moveTo>
                <a:lnTo>
                  <a:pt x="150" y="0"/>
                </a:lnTo>
                <a:lnTo>
                  <a:pt x="133" y="18"/>
                </a:lnTo>
                <a:lnTo>
                  <a:pt x="96" y="18"/>
                </a:lnTo>
                <a:lnTo>
                  <a:pt x="80" y="24"/>
                </a:lnTo>
                <a:lnTo>
                  <a:pt x="71" y="19"/>
                </a:lnTo>
                <a:lnTo>
                  <a:pt x="46" y="20"/>
                </a:lnTo>
                <a:lnTo>
                  <a:pt x="42" y="28"/>
                </a:lnTo>
                <a:lnTo>
                  <a:pt x="40" y="61"/>
                </a:lnTo>
                <a:lnTo>
                  <a:pt x="58" y="79"/>
                </a:lnTo>
                <a:lnTo>
                  <a:pt x="36" y="104"/>
                </a:lnTo>
                <a:lnTo>
                  <a:pt x="14" y="130"/>
                </a:lnTo>
                <a:lnTo>
                  <a:pt x="7" y="173"/>
                </a:lnTo>
                <a:lnTo>
                  <a:pt x="0" y="217"/>
                </a:lnTo>
                <a:lnTo>
                  <a:pt x="9" y="217"/>
                </a:lnTo>
                <a:lnTo>
                  <a:pt x="30" y="205"/>
                </a:lnTo>
                <a:lnTo>
                  <a:pt x="60" y="204"/>
                </a:lnTo>
                <a:lnTo>
                  <a:pt x="88" y="204"/>
                </a:lnTo>
                <a:lnTo>
                  <a:pt x="118" y="202"/>
                </a:lnTo>
                <a:lnTo>
                  <a:pt x="148" y="202"/>
                </a:lnTo>
                <a:lnTo>
                  <a:pt x="148" y="160"/>
                </a:lnTo>
                <a:lnTo>
                  <a:pt x="171" y="121"/>
                </a:lnTo>
                <a:lnTo>
                  <a:pt x="184" y="90"/>
                </a:lnTo>
                <a:lnTo>
                  <a:pt x="175" y="60"/>
                </a:lnTo>
                <a:lnTo>
                  <a:pt x="164" y="29"/>
                </a:lnTo>
                <a:close/>
              </a:path>
            </a:pathLst>
          </a:custGeom>
          <a:noFill/>
          <a:ln w="3175" cmpd="sng">
            <a:solidFill>
              <a:schemeClr val="bg2"/>
            </a:solidFill>
            <a:prstDash val="solid"/>
            <a:round/>
            <a:headEnd/>
            <a:tailEnd/>
          </a:ln>
        </p:spPr>
        <p:txBody>
          <a:bodyPr/>
          <a:lstStyle/>
          <a:p>
            <a:endParaRPr lang="en-US"/>
          </a:p>
        </p:txBody>
      </p:sp>
      <p:sp>
        <p:nvSpPr>
          <p:cNvPr id="18567" name="Freeform 135"/>
          <p:cNvSpPr>
            <a:spLocks/>
          </p:cNvSpPr>
          <p:nvPr/>
        </p:nvSpPr>
        <p:spPr bwMode="auto">
          <a:xfrm>
            <a:off x="5103813" y="3629025"/>
            <a:ext cx="217487" cy="285750"/>
          </a:xfrm>
          <a:custGeom>
            <a:avLst/>
            <a:gdLst>
              <a:gd name="T0" fmla="*/ 99582 w 273"/>
              <a:gd name="T1" fmla="*/ 234299 h 361"/>
              <a:gd name="T2" fmla="*/ 74886 w 273"/>
              <a:gd name="T3" fmla="*/ 219260 h 361"/>
              <a:gd name="T4" fmla="*/ 49393 w 273"/>
              <a:gd name="T5" fmla="*/ 204220 h 361"/>
              <a:gd name="T6" fmla="*/ 25493 w 273"/>
              <a:gd name="T7" fmla="*/ 187598 h 361"/>
              <a:gd name="T8" fmla="*/ 0 w 273"/>
              <a:gd name="T9" fmla="*/ 172558 h 361"/>
              <a:gd name="T10" fmla="*/ 0 w 273"/>
              <a:gd name="T11" fmla="*/ 139313 h 361"/>
              <a:gd name="T12" fmla="*/ 18323 w 273"/>
              <a:gd name="T13" fmla="*/ 108443 h 361"/>
              <a:gd name="T14" fmla="*/ 28680 w 273"/>
              <a:gd name="T15" fmla="*/ 83904 h 361"/>
              <a:gd name="T16" fmla="*/ 21510 w 273"/>
              <a:gd name="T17" fmla="*/ 60158 h 361"/>
              <a:gd name="T18" fmla="*/ 12746 w 273"/>
              <a:gd name="T19" fmla="*/ 35620 h 361"/>
              <a:gd name="T20" fmla="*/ 1593 w 273"/>
              <a:gd name="T21" fmla="*/ 12665 h 361"/>
              <a:gd name="T22" fmla="*/ 11950 w 273"/>
              <a:gd name="T23" fmla="*/ 0 h 361"/>
              <a:gd name="T24" fmla="*/ 32663 w 273"/>
              <a:gd name="T25" fmla="*/ 0 h 361"/>
              <a:gd name="T26" fmla="*/ 54173 w 273"/>
              <a:gd name="T27" fmla="*/ 0 h 361"/>
              <a:gd name="T28" fmla="*/ 78072 w 273"/>
              <a:gd name="T29" fmla="*/ 3958 h 361"/>
              <a:gd name="T30" fmla="*/ 111532 w 273"/>
              <a:gd name="T31" fmla="*/ 27704 h 361"/>
              <a:gd name="T32" fmla="*/ 148975 w 273"/>
              <a:gd name="T33" fmla="*/ 34037 h 361"/>
              <a:gd name="T34" fmla="*/ 161721 w 273"/>
              <a:gd name="T35" fmla="*/ 22955 h 361"/>
              <a:gd name="T36" fmla="*/ 190401 w 273"/>
              <a:gd name="T37" fmla="*/ 14248 h 361"/>
              <a:gd name="T38" fmla="*/ 217487 w 273"/>
              <a:gd name="T39" fmla="*/ 19789 h 361"/>
              <a:gd name="T40" fmla="*/ 204741 w 273"/>
              <a:gd name="T41" fmla="*/ 37203 h 361"/>
              <a:gd name="T42" fmla="*/ 191994 w 273"/>
              <a:gd name="T43" fmla="*/ 54617 h 361"/>
              <a:gd name="T44" fmla="*/ 193587 w 273"/>
              <a:gd name="T45" fmla="*/ 83113 h 361"/>
              <a:gd name="T46" fmla="*/ 193587 w 273"/>
              <a:gd name="T47" fmla="*/ 111609 h 361"/>
              <a:gd name="T48" fmla="*/ 194384 w 273"/>
              <a:gd name="T49" fmla="*/ 140105 h 361"/>
              <a:gd name="T50" fmla="*/ 193587 w 273"/>
              <a:gd name="T51" fmla="*/ 168600 h 361"/>
              <a:gd name="T52" fmla="*/ 208724 w 273"/>
              <a:gd name="T53" fmla="*/ 193930 h 361"/>
              <a:gd name="T54" fmla="*/ 195977 w 273"/>
              <a:gd name="T55" fmla="*/ 202637 h 361"/>
              <a:gd name="T56" fmla="*/ 184824 w 273"/>
              <a:gd name="T57" fmla="*/ 221634 h 361"/>
              <a:gd name="T58" fmla="*/ 173671 w 273"/>
              <a:gd name="T59" fmla="*/ 232716 h 361"/>
              <a:gd name="T60" fmla="*/ 160924 w 273"/>
              <a:gd name="T61" fmla="*/ 258046 h 361"/>
              <a:gd name="T62" fmla="*/ 149771 w 273"/>
              <a:gd name="T63" fmla="*/ 281792 h 361"/>
              <a:gd name="T64" fmla="*/ 145788 w 273"/>
              <a:gd name="T65" fmla="*/ 283375 h 361"/>
              <a:gd name="T66" fmla="*/ 143398 w 273"/>
              <a:gd name="T67" fmla="*/ 285750 h 361"/>
              <a:gd name="T68" fmla="*/ 122685 w 273"/>
              <a:gd name="T69" fmla="*/ 265170 h 361"/>
              <a:gd name="T70" fmla="*/ 102769 w 273"/>
              <a:gd name="T71" fmla="*/ 245381 h 361"/>
              <a:gd name="T72" fmla="*/ 99582 w 273"/>
              <a:gd name="T73" fmla="*/ 234299 h 36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3"/>
              <a:gd name="T112" fmla="*/ 0 h 361"/>
              <a:gd name="T113" fmla="*/ 273 w 273"/>
              <a:gd name="T114" fmla="*/ 361 h 36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3" h="361">
                <a:moveTo>
                  <a:pt x="125" y="296"/>
                </a:moveTo>
                <a:lnTo>
                  <a:pt x="94" y="277"/>
                </a:lnTo>
                <a:lnTo>
                  <a:pt x="62" y="258"/>
                </a:lnTo>
                <a:lnTo>
                  <a:pt x="32" y="237"/>
                </a:lnTo>
                <a:lnTo>
                  <a:pt x="0" y="218"/>
                </a:lnTo>
                <a:lnTo>
                  <a:pt x="0" y="176"/>
                </a:lnTo>
                <a:lnTo>
                  <a:pt x="23" y="137"/>
                </a:lnTo>
                <a:lnTo>
                  <a:pt x="36" y="106"/>
                </a:lnTo>
                <a:lnTo>
                  <a:pt x="27" y="76"/>
                </a:lnTo>
                <a:lnTo>
                  <a:pt x="16" y="45"/>
                </a:lnTo>
                <a:lnTo>
                  <a:pt x="2" y="16"/>
                </a:lnTo>
                <a:lnTo>
                  <a:pt x="15" y="0"/>
                </a:lnTo>
                <a:lnTo>
                  <a:pt x="41" y="0"/>
                </a:lnTo>
                <a:lnTo>
                  <a:pt x="68" y="0"/>
                </a:lnTo>
                <a:lnTo>
                  <a:pt x="98" y="5"/>
                </a:lnTo>
                <a:lnTo>
                  <a:pt x="140" y="35"/>
                </a:lnTo>
                <a:lnTo>
                  <a:pt x="187" y="43"/>
                </a:lnTo>
                <a:lnTo>
                  <a:pt x="203" y="29"/>
                </a:lnTo>
                <a:lnTo>
                  <a:pt x="239" y="18"/>
                </a:lnTo>
                <a:lnTo>
                  <a:pt x="273" y="25"/>
                </a:lnTo>
                <a:lnTo>
                  <a:pt x="257" y="47"/>
                </a:lnTo>
                <a:lnTo>
                  <a:pt x="241" y="69"/>
                </a:lnTo>
                <a:lnTo>
                  <a:pt x="243" y="105"/>
                </a:lnTo>
                <a:lnTo>
                  <a:pt x="243" y="141"/>
                </a:lnTo>
                <a:lnTo>
                  <a:pt x="244" y="177"/>
                </a:lnTo>
                <a:lnTo>
                  <a:pt x="243" y="213"/>
                </a:lnTo>
                <a:lnTo>
                  <a:pt x="262" y="245"/>
                </a:lnTo>
                <a:lnTo>
                  <a:pt x="246" y="256"/>
                </a:lnTo>
                <a:lnTo>
                  <a:pt x="232" y="280"/>
                </a:lnTo>
                <a:lnTo>
                  <a:pt x="218" y="294"/>
                </a:lnTo>
                <a:lnTo>
                  <a:pt x="202" y="326"/>
                </a:lnTo>
                <a:lnTo>
                  <a:pt x="188" y="356"/>
                </a:lnTo>
                <a:lnTo>
                  <a:pt x="183" y="358"/>
                </a:lnTo>
                <a:lnTo>
                  <a:pt x="180" y="361"/>
                </a:lnTo>
                <a:lnTo>
                  <a:pt x="154" y="335"/>
                </a:lnTo>
                <a:lnTo>
                  <a:pt x="129" y="310"/>
                </a:lnTo>
                <a:lnTo>
                  <a:pt x="125" y="296"/>
                </a:lnTo>
                <a:close/>
              </a:path>
            </a:pathLst>
          </a:custGeom>
          <a:noFill/>
          <a:ln w="3175" cmpd="sng">
            <a:solidFill>
              <a:schemeClr val="bg2"/>
            </a:solidFill>
            <a:prstDash val="solid"/>
            <a:round/>
            <a:headEnd/>
            <a:tailEnd/>
          </a:ln>
        </p:spPr>
        <p:txBody>
          <a:bodyPr/>
          <a:lstStyle/>
          <a:p>
            <a:endParaRPr lang="en-US"/>
          </a:p>
        </p:txBody>
      </p:sp>
      <p:sp>
        <p:nvSpPr>
          <p:cNvPr id="18568" name="Freeform 136"/>
          <p:cNvSpPr>
            <a:spLocks/>
          </p:cNvSpPr>
          <p:nvPr/>
        </p:nvSpPr>
        <p:spPr bwMode="auto">
          <a:xfrm>
            <a:off x="4981575" y="3802063"/>
            <a:ext cx="293688" cy="330200"/>
          </a:xfrm>
          <a:custGeom>
            <a:avLst/>
            <a:gdLst>
              <a:gd name="T0" fmla="*/ 224026 w 371"/>
              <a:gd name="T1" fmla="*/ 73201 h 415"/>
              <a:gd name="T2" fmla="*/ 220860 w 371"/>
              <a:gd name="T3" fmla="*/ 62062 h 415"/>
              <a:gd name="T4" fmla="*/ 196320 w 371"/>
              <a:gd name="T5" fmla="*/ 46944 h 415"/>
              <a:gd name="T6" fmla="*/ 170988 w 371"/>
              <a:gd name="T7" fmla="*/ 31827 h 415"/>
              <a:gd name="T8" fmla="*/ 147240 w 371"/>
              <a:gd name="T9" fmla="*/ 15118 h 415"/>
              <a:gd name="T10" fmla="*/ 121908 w 371"/>
              <a:gd name="T11" fmla="*/ 0 h 415"/>
              <a:gd name="T12" fmla="*/ 98160 w 371"/>
              <a:gd name="T13" fmla="*/ 0 h 415"/>
              <a:gd name="T14" fmla="*/ 74412 w 371"/>
              <a:gd name="T15" fmla="*/ 1591 h 415"/>
              <a:gd name="T16" fmla="*/ 52246 w 371"/>
              <a:gd name="T17" fmla="*/ 1591 h 415"/>
              <a:gd name="T18" fmla="*/ 28498 w 371"/>
              <a:gd name="T19" fmla="*/ 2387 h 415"/>
              <a:gd name="T20" fmla="*/ 37997 w 371"/>
              <a:gd name="T21" fmla="*/ 39783 h 415"/>
              <a:gd name="T22" fmla="*/ 30873 w 371"/>
              <a:gd name="T23" fmla="*/ 43761 h 415"/>
              <a:gd name="T24" fmla="*/ 30873 w 371"/>
              <a:gd name="T25" fmla="*/ 58879 h 415"/>
              <a:gd name="T26" fmla="*/ 37206 w 371"/>
              <a:gd name="T27" fmla="*/ 69223 h 415"/>
              <a:gd name="T28" fmla="*/ 21374 w 371"/>
              <a:gd name="T29" fmla="*/ 88319 h 415"/>
              <a:gd name="T30" fmla="*/ 5541 w 371"/>
              <a:gd name="T31" fmla="*/ 106619 h 415"/>
              <a:gd name="T32" fmla="*/ 0 w 371"/>
              <a:gd name="T33" fmla="*/ 106619 h 415"/>
              <a:gd name="T34" fmla="*/ 792 w 371"/>
              <a:gd name="T35" fmla="*/ 129693 h 415"/>
              <a:gd name="T36" fmla="*/ 792 w 371"/>
              <a:gd name="T37" fmla="*/ 151972 h 415"/>
              <a:gd name="T38" fmla="*/ 10291 w 371"/>
              <a:gd name="T39" fmla="*/ 177433 h 415"/>
              <a:gd name="T40" fmla="*/ 22165 w 371"/>
              <a:gd name="T41" fmla="*/ 200507 h 415"/>
              <a:gd name="T42" fmla="*/ 33248 w 371"/>
              <a:gd name="T43" fmla="*/ 221990 h 415"/>
              <a:gd name="T44" fmla="*/ 35623 w 371"/>
              <a:gd name="T45" fmla="*/ 227560 h 415"/>
              <a:gd name="T46" fmla="*/ 63329 w 371"/>
              <a:gd name="T47" fmla="*/ 243473 h 415"/>
              <a:gd name="T48" fmla="*/ 91827 w 371"/>
              <a:gd name="T49" fmla="*/ 259386 h 415"/>
              <a:gd name="T50" fmla="*/ 118742 w 371"/>
              <a:gd name="T51" fmla="*/ 264160 h 415"/>
              <a:gd name="T52" fmla="*/ 129033 w 371"/>
              <a:gd name="T53" fmla="*/ 269730 h 415"/>
              <a:gd name="T54" fmla="*/ 136949 w 371"/>
              <a:gd name="T55" fmla="*/ 303147 h 415"/>
              <a:gd name="T56" fmla="*/ 144865 w 371"/>
              <a:gd name="T57" fmla="*/ 327017 h 415"/>
              <a:gd name="T58" fmla="*/ 157531 w 371"/>
              <a:gd name="T59" fmla="*/ 327017 h 415"/>
              <a:gd name="T60" fmla="*/ 170988 w 371"/>
              <a:gd name="T61" fmla="*/ 324630 h 415"/>
              <a:gd name="T62" fmla="*/ 203444 w 371"/>
              <a:gd name="T63" fmla="*/ 330200 h 415"/>
              <a:gd name="T64" fmla="*/ 223235 w 371"/>
              <a:gd name="T65" fmla="*/ 322243 h 415"/>
              <a:gd name="T66" fmla="*/ 236692 w 371"/>
              <a:gd name="T67" fmla="*/ 320652 h 415"/>
              <a:gd name="T68" fmla="*/ 265190 w 371"/>
              <a:gd name="T69" fmla="*/ 307921 h 415"/>
              <a:gd name="T70" fmla="*/ 293688 w 371"/>
              <a:gd name="T71" fmla="*/ 293600 h 415"/>
              <a:gd name="T72" fmla="*/ 275481 w 371"/>
              <a:gd name="T73" fmla="*/ 274504 h 415"/>
              <a:gd name="T74" fmla="*/ 269940 w 371"/>
              <a:gd name="T75" fmla="*/ 244268 h 415"/>
              <a:gd name="T76" fmla="*/ 266773 w 371"/>
              <a:gd name="T77" fmla="*/ 221194 h 415"/>
              <a:gd name="T78" fmla="*/ 264398 w 371"/>
              <a:gd name="T79" fmla="*/ 210851 h 415"/>
              <a:gd name="T80" fmla="*/ 269940 w 371"/>
              <a:gd name="T81" fmla="*/ 181411 h 415"/>
              <a:gd name="T82" fmla="*/ 254899 w 371"/>
              <a:gd name="T83" fmla="*/ 155154 h 415"/>
              <a:gd name="T84" fmla="*/ 264398 w 371"/>
              <a:gd name="T85" fmla="*/ 113780 h 415"/>
              <a:gd name="T86" fmla="*/ 243816 w 371"/>
              <a:gd name="T87" fmla="*/ 93093 h 415"/>
              <a:gd name="T88" fmla="*/ 224026 w 371"/>
              <a:gd name="T89" fmla="*/ 73201 h 4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1"/>
              <a:gd name="T136" fmla="*/ 0 h 415"/>
              <a:gd name="T137" fmla="*/ 371 w 371"/>
              <a:gd name="T138" fmla="*/ 415 h 4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1" h="415">
                <a:moveTo>
                  <a:pt x="283" y="92"/>
                </a:moveTo>
                <a:lnTo>
                  <a:pt x="279" y="78"/>
                </a:lnTo>
                <a:lnTo>
                  <a:pt x="248" y="59"/>
                </a:lnTo>
                <a:lnTo>
                  <a:pt x="216" y="40"/>
                </a:lnTo>
                <a:lnTo>
                  <a:pt x="186" y="19"/>
                </a:lnTo>
                <a:lnTo>
                  <a:pt x="154" y="0"/>
                </a:lnTo>
                <a:lnTo>
                  <a:pt x="124" y="0"/>
                </a:lnTo>
                <a:lnTo>
                  <a:pt x="94" y="2"/>
                </a:lnTo>
                <a:lnTo>
                  <a:pt x="66" y="2"/>
                </a:lnTo>
                <a:lnTo>
                  <a:pt x="36" y="3"/>
                </a:lnTo>
                <a:lnTo>
                  <a:pt x="48" y="50"/>
                </a:lnTo>
                <a:lnTo>
                  <a:pt x="39" y="55"/>
                </a:lnTo>
                <a:lnTo>
                  <a:pt x="39" y="74"/>
                </a:lnTo>
                <a:lnTo>
                  <a:pt x="47" y="87"/>
                </a:lnTo>
                <a:lnTo>
                  <a:pt x="27" y="111"/>
                </a:lnTo>
                <a:lnTo>
                  <a:pt x="7" y="134"/>
                </a:lnTo>
                <a:lnTo>
                  <a:pt x="0" y="134"/>
                </a:lnTo>
                <a:lnTo>
                  <a:pt x="1" y="163"/>
                </a:lnTo>
                <a:lnTo>
                  <a:pt x="1" y="191"/>
                </a:lnTo>
                <a:lnTo>
                  <a:pt x="13" y="223"/>
                </a:lnTo>
                <a:lnTo>
                  <a:pt x="28" y="252"/>
                </a:lnTo>
                <a:lnTo>
                  <a:pt x="42" y="279"/>
                </a:lnTo>
                <a:lnTo>
                  <a:pt x="45" y="286"/>
                </a:lnTo>
                <a:lnTo>
                  <a:pt x="80" y="306"/>
                </a:lnTo>
                <a:lnTo>
                  <a:pt x="116" y="326"/>
                </a:lnTo>
                <a:lnTo>
                  <a:pt x="150" y="332"/>
                </a:lnTo>
                <a:lnTo>
                  <a:pt x="163" y="339"/>
                </a:lnTo>
                <a:lnTo>
                  <a:pt x="173" y="381"/>
                </a:lnTo>
                <a:lnTo>
                  <a:pt x="183" y="411"/>
                </a:lnTo>
                <a:lnTo>
                  <a:pt x="199" y="411"/>
                </a:lnTo>
                <a:lnTo>
                  <a:pt x="216" y="408"/>
                </a:lnTo>
                <a:lnTo>
                  <a:pt x="257" y="415"/>
                </a:lnTo>
                <a:lnTo>
                  <a:pt x="282" y="405"/>
                </a:lnTo>
                <a:lnTo>
                  <a:pt x="299" y="403"/>
                </a:lnTo>
                <a:lnTo>
                  <a:pt x="335" y="387"/>
                </a:lnTo>
                <a:lnTo>
                  <a:pt x="371" y="369"/>
                </a:lnTo>
                <a:lnTo>
                  <a:pt x="348" y="345"/>
                </a:lnTo>
                <a:lnTo>
                  <a:pt x="341" y="307"/>
                </a:lnTo>
                <a:lnTo>
                  <a:pt x="337" y="278"/>
                </a:lnTo>
                <a:lnTo>
                  <a:pt x="334" y="265"/>
                </a:lnTo>
                <a:lnTo>
                  <a:pt x="341" y="228"/>
                </a:lnTo>
                <a:lnTo>
                  <a:pt x="322" y="195"/>
                </a:lnTo>
                <a:lnTo>
                  <a:pt x="334" y="143"/>
                </a:lnTo>
                <a:lnTo>
                  <a:pt x="308" y="117"/>
                </a:lnTo>
                <a:lnTo>
                  <a:pt x="283" y="92"/>
                </a:lnTo>
                <a:close/>
              </a:path>
            </a:pathLst>
          </a:custGeom>
          <a:noFill/>
          <a:ln w="3175" cmpd="sng">
            <a:solidFill>
              <a:schemeClr val="bg2"/>
            </a:solidFill>
            <a:prstDash val="solid"/>
            <a:round/>
            <a:headEnd/>
            <a:tailEnd/>
          </a:ln>
        </p:spPr>
        <p:txBody>
          <a:bodyPr/>
          <a:lstStyle/>
          <a:p>
            <a:endParaRPr lang="en-US"/>
          </a:p>
        </p:txBody>
      </p:sp>
      <p:sp>
        <p:nvSpPr>
          <p:cNvPr id="18569" name="Freeform 137"/>
          <p:cNvSpPr>
            <a:spLocks/>
          </p:cNvSpPr>
          <p:nvPr/>
        </p:nvSpPr>
        <p:spPr bwMode="auto">
          <a:xfrm>
            <a:off x="5243513" y="3949700"/>
            <a:ext cx="12700" cy="20638"/>
          </a:xfrm>
          <a:custGeom>
            <a:avLst/>
            <a:gdLst>
              <a:gd name="T0" fmla="*/ 12700 w 17"/>
              <a:gd name="T1" fmla="*/ 20638 h 26"/>
              <a:gd name="T2" fmla="*/ 7471 w 17"/>
              <a:gd name="T3" fmla="*/ 0 h 26"/>
              <a:gd name="T4" fmla="*/ 0 w 17"/>
              <a:gd name="T5" fmla="*/ 10319 h 26"/>
              <a:gd name="T6" fmla="*/ 12700 w 17"/>
              <a:gd name="T7" fmla="*/ 20638 h 26"/>
              <a:gd name="T8" fmla="*/ 0 60000 65536"/>
              <a:gd name="T9" fmla="*/ 0 60000 65536"/>
              <a:gd name="T10" fmla="*/ 0 60000 65536"/>
              <a:gd name="T11" fmla="*/ 0 60000 65536"/>
              <a:gd name="T12" fmla="*/ 0 w 17"/>
              <a:gd name="T13" fmla="*/ 0 h 26"/>
              <a:gd name="T14" fmla="*/ 17 w 17"/>
              <a:gd name="T15" fmla="*/ 26 h 26"/>
            </a:gdLst>
            <a:ahLst/>
            <a:cxnLst>
              <a:cxn ang="T8">
                <a:pos x="T0" y="T1"/>
              </a:cxn>
              <a:cxn ang="T9">
                <a:pos x="T2" y="T3"/>
              </a:cxn>
              <a:cxn ang="T10">
                <a:pos x="T4" y="T5"/>
              </a:cxn>
              <a:cxn ang="T11">
                <a:pos x="T6" y="T7"/>
              </a:cxn>
            </a:cxnLst>
            <a:rect l="T12" t="T13" r="T14" b="T15"/>
            <a:pathLst>
              <a:path w="17" h="26">
                <a:moveTo>
                  <a:pt x="17" y="26"/>
                </a:moveTo>
                <a:lnTo>
                  <a:pt x="10" y="0"/>
                </a:lnTo>
                <a:lnTo>
                  <a:pt x="0" y="13"/>
                </a:lnTo>
                <a:lnTo>
                  <a:pt x="17" y="26"/>
                </a:lnTo>
                <a:close/>
              </a:path>
            </a:pathLst>
          </a:custGeom>
          <a:noFill/>
          <a:ln w="3175" cmpd="sng">
            <a:solidFill>
              <a:schemeClr val="bg2"/>
            </a:solidFill>
            <a:prstDash val="solid"/>
            <a:round/>
            <a:headEnd/>
            <a:tailEnd/>
          </a:ln>
        </p:spPr>
        <p:txBody>
          <a:bodyPr/>
          <a:lstStyle/>
          <a:p>
            <a:endParaRPr lang="en-US"/>
          </a:p>
        </p:txBody>
      </p:sp>
      <p:sp>
        <p:nvSpPr>
          <p:cNvPr id="18570" name="Freeform 138"/>
          <p:cNvSpPr>
            <a:spLocks/>
          </p:cNvSpPr>
          <p:nvPr/>
        </p:nvSpPr>
        <p:spPr bwMode="auto">
          <a:xfrm>
            <a:off x="4511675" y="3608388"/>
            <a:ext cx="520700" cy="576262"/>
          </a:xfrm>
          <a:custGeom>
            <a:avLst/>
            <a:gdLst>
              <a:gd name="T0" fmla="*/ 461963 w 656"/>
              <a:gd name="T1" fmla="*/ 227493 h 727"/>
              <a:gd name="T2" fmla="*/ 457200 w 656"/>
              <a:gd name="T3" fmla="*/ 246516 h 727"/>
              <a:gd name="T4" fmla="*/ 459581 w 656"/>
              <a:gd name="T5" fmla="*/ 248894 h 727"/>
              <a:gd name="T6" fmla="*/ 468313 w 656"/>
              <a:gd name="T7" fmla="*/ 299625 h 727"/>
              <a:gd name="T8" fmla="*/ 470694 w 656"/>
              <a:gd name="T9" fmla="*/ 322612 h 727"/>
              <a:gd name="T10" fmla="*/ 480219 w 656"/>
              <a:gd name="T11" fmla="*/ 370171 h 727"/>
              <a:gd name="T12" fmla="*/ 503238 w 656"/>
              <a:gd name="T13" fmla="*/ 414560 h 727"/>
              <a:gd name="T14" fmla="*/ 453231 w 656"/>
              <a:gd name="T15" fmla="*/ 425657 h 727"/>
              <a:gd name="T16" fmla="*/ 444500 w 656"/>
              <a:gd name="T17" fmla="*/ 475595 h 727"/>
              <a:gd name="T18" fmla="*/ 439738 w 656"/>
              <a:gd name="T19" fmla="*/ 527910 h 727"/>
              <a:gd name="T20" fmla="*/ 474663 w 656"/>
              <a:gd name="T21" fmla="*/ 537422 h 727"/>
              <a:gd name="T22" fmla="*/ 461963 w 656"/>
              <a:gd name="T23" fmla="*/ 573091 h 727"/>
              <a:gd name="T24" fmla="*/ 429419 w 656"/>
              <a:gd name="T25" fmla="*/ 544556 h 727"/>
              <a:gd name="T26" fmla="*/ 400050 w 656"/>
              <a:gd name="T27" fmla="*/ 519983 h 727"/>
              <a:gd name="T28" fmla="*/ 354012 w 656"/>
              <a:gd name="T29" fmla="*/ 519191 h 727"/>
              <a:gd name="T30" fmla="*/ 328612 w 656"/>
              <a:gd name="T31" fmla="*/ 512057 h 727"/>
              <a:gd name="T32" fmla="*/ 295275 w 656"/>
              <a:gd name="T33" fmla="*/ 502545 h 727"/>
              <a:gd name="T34" fmla="*/ 272256 w 656"/>
              <a:gd name="T35" fmla="*/ 495411 h 727"/>
              <a:gd name="T36" fmla="*/ 262731 w 656"/>
              <a:gd name="T37" fmla="*/ 428035 h 727"/>
              <a:gd name="T38" fmla="*/ 226219 w 656"/>
              <a:gd name="T39" fmla="*/ 387609 h 727"/>
              <a:gd name="T40" fmla="*/ 200025 w 656"/>
              <a:gd name="T41" fmla="*/ 378890 h 727"/>
              <a:gd name="T42" fmla="*/ 160337 w 656"/>
              <a:gd name="T43" fmla="*/ 412975 h 727"/>
              <a:gd name="T44" fmla="*/ 130175 w 656"/>
              <a:gd name="T45" fmla="*/ 375720 h 727"/>
              <a:gd name="T46" fmla="*/ 96044 w 656"/>
              <a:gd name="T47" fmla="*/ 345599 h 727"/>
              <a:gd name="T48" fmla="*/ 50006 w 656"/>
              <a:gd name="T49" fmla="*/ 344013 h 727"/>
              <a:gd name="T50" fmla="*/ 3969 w 656"/>
              <a:gd name="T51" fmla="*/ 347184 h 727"/>
              <a:gd name="T52" fmla="*/ 8731 w 656"/>
              <a:gd name="T53" fmla="*/ 339257 h 727"/>
              <a:gd name="T54" fmla="*/ 23812 w 656"/>
              <a:gd name="T55" fmla="*/ 305966 h 727"/>
              <a:gd name="T56" fmla="*/ 46037 w 656"/>
              <a:gd name="T57" fmla="*/ 301210 h 727"/>
              <a:gd name="T58" fmla="*/ 65088 w 656"/>
              <a:gd name="T59" fmla="*/ 313100 h 727"/>
              <a:gd name="T60" fmla="*/ 106363 w 656"/>
              <a:gd name="T61" fmla="*/ 272674 h 727"/>
              <a:gd name="T62" fmla="*/ 114300 w 656"/>
              <a:gd name="T63" fmla="*/ 225115 h 727"/>
              <a:gd name="T64" fmla="*/ 151606 w 656"/>
              <a:gd name="T65" fmla="*/ 175177 h 727"/>
              <a:gd name="T66" fmla="*/ 160337 w 656"/>
              <a:gd name="T67" fmla="*/ 128411 h 727"/>
              <a:gd name="T68" fmla="*/ 167481 w 656"/>
              <a:gd name="T69" fmla="*/ 81644 h 727"/>
              <a:gd name="T70" fmla="*/ 174625 w 656"/>
              <a:gd name="T71" fmla="*/ 32499 h 727"/>
              <a:gd name="T72" fmla="*/ 225425 w 656"/>
              <a:gd name="T73" fmla="*/ 20609 h 727"/>
              <a:gd name="T74" fmla="*/ 276225 w 656"/>
              <a:gd name="T75" fmla="*/ 34877 h 727"/>
              <a:gd name="T76" fmla="*/ 300037 w 656"/>
              <a:gd name="T77" fmla="*/ 19024 h 727"/>
              <a:gd name="T78" fmla="*/ 348456 w 656"/>
              <a:gd name="T79" fmla="*/ 9512 h 727"/>
              <a:gd name="T80" fmla="*/ 379412 w 656"/>
              <a:gd name="T81" fmla="*/ 2378 h 727"/>
              <a:gd name="T82" fmla="*/ 415131 w 656"/>
              <a:gd name="T83" fmla="*/ 7927 h 727"/>
              <a:gd name="T84" fmla="*/ 444500 w 656"/>
              <a:gd name="T85" fmla="*/ 28536 h 727"/>
              <a:gd name="T86" fmla="*/ 470694 w 656"/>
              <a:gd name="T87" fmla="*/ 19024 h 727"/>
              <a:gd name="T88" fmla="*/ 508000 w 656"/>
              <a:gd name="T89" fmla="*/ 55486 h 727"/>
              <a:gd name="T90" fmla="*/ 520700 w 656"/>
              <a:gd name="T91" fmla="*/ 95912 h 727"/>
              <a:gd name="T92" fmla="*/ 485775 w 656"/>
              <a:gd name="T93" fmla="*/ 136337 h 727"/>
              <a:gd name="T94" fmla="*/ 474663 w 656"/>
              <a:gd name="T95" fmla="*/ 205298 h 7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56"/>
              <a:gd name="T145" fmla="*/ 0 h 727"/>
              <a:gd name="T146" fmla="*/ 656 w 656"/>
              <a:gd name="T147" fmla="*/ 727 h 7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56" h="727">
                <a:moveTo>
                  <a:pt x="598" y="259"/>
                </a:moveTo>
                <a:lnTo>
                  <a:pt x="582" y="287"/>
                </a:lnTo>
                <a:lnTo>
                  <a:pt x="575" y="310"/>
                </a:lnTo>
                <a:lnTo>
                  <a:pt x="576" y="311"/>
                </a:lnTo>
                <a:lnTo>
                  <a:pt x="577" y="312"/>
                </a:lnTo>
                <a:lnTo>
                  <a:pt x="579" y="314"/>
                </a:lnTo>
                <a:lnTo>
                  <a:pt x="585" y="346"/>
                </a:lnTo>
                <a:lnTo>
                  <a:pt x="590" y="378"/>
                </a:lnTo>
                <a:lnTo>
                  <a:pt x="592" y="378"/>
                </a:lnTo>
                <a:lnTo>
                  <a:pt x="593" y="407"/>
                </a:lnTo>
                <a:lnTo>
                  <a:pt x="593" y="435"/>
                </a:lnTo>
                <a:lnTo>
                  <a:pt x="605" y="467"/>
                </a:lnTo>
                <a:lnTo>
                  <a:pt x="620" y="496"/>
                </a:lnTo>
                <a:lnTo>
                  <a:pt x="634" y="523"/>
                </a:lnTo>
                <a:lnTo>
                  <a:pt x="603" y="530"/>
                </a:lnTo>
                <a:lnTo>
                  <a:pt x="571" y="537"/>
                </a:lnTo>
                <a:lnTo>
                  <a:pt x="553" y="567"/>
                </a:lnTo>
                <a:lnTo>
                  <a:pt x="560" y="600"/>
                </a:lnTo>
                <a:lnTo>
                  <a:pt x="557" y="633"/>
                </a:lnTo>
                <a:lnTo>
                  <a:pt x="554" y="666"/>
                </a:lnTo>
                <a:lnTo>
                  <a:pt x="587" y="690"/>
                </a:lnTo>
                <a:lnTo>
                  <a:pt x="598" y="678"/>
                </a:lnTo>
                <a:lnTo>
                  <a:pt x="590" y="727"/>
                </a:lnTo>
                <a:lnTo>
                  <a:pt x="582" y="723"/>
                </a:lnTo>
                <a:lnTo>
                  <a:pt x="568" y="724"/>
                </a:lnTo>
                <a:lnTo>
                  <a:pt x="541" y="687"/>
                </a:lnTo>
                <a:lnTo>
                  <a:pt x="519" y="671"/>
                </a:lnTo>
                <a:lnTo>
                  <a:pt x="504" y="656"/>
                </a:lnTo>
                <a:lnTo>
                  <a:pt x="491" y="671"/>
                </a:lnTo>
                <a:lnTo>
                  <a:pt x="446" y="655"/>
                </a:lnTo>
                <a:lnTo>
                  <a:pt x="441" y="643"/>
                </a:lnTo>
                <a:lnTo>
                  <a:pt x="414" y="646"/>
                </a:lnTo>
                <a:lnTo>
                  <a:pt x="401" y="627"/>
                </a:lnTo>
                <a:lnTo>
                  <a:pt x="372" y="634"/>
                </a:lnTo>
                <a:lnTo>
                  <a:pt x="344" y="640"/>
                </a:lnTo>
                <a:lnTo>
                  <a:pt x="343" y="625"/>
                </a:lnTo>
                <a:lnTo>
                  <a:pt x="332" y="585"/>
                </a:lnTo>
                <a:lnTo>
                  <a:pt x="331" y="540"/>
                </a:lnTo>
                <a:lnTo>
                  <a:pt x="330" y="495"/>
                </a:lnTo>
                <a:lnTo>
                  <a:pt x="285" y="489"/>
                </a:lnTo>
                <a:lnTo>
                  <a:pt x="286" y="480"/>
                </a:lnTo>
                <a:lnTo>
                  <a:pt x="252" y="478"/>
                </a:lnTo>
                <a:lnTo>
                  <a:pt x="244" y="512"/>
                </a:lnTo>
                <a:lnTo>
                  <a:pt x="202" y="521"/>
                </a:lnTo>
                <a:lnTo>
                  <a:pt x="178" y="511"/>
                </a:lnTo>
                <a:lnTo>
                  <a:pt x="164" y="474"/>
                </a:lnTo>
                <a:lnTo>
                  <a:pt x="151" y="438"/>
                </a:lnTo>
                <a:lnTo>
                  <a:pt x="121" y="436"/>
                </a:lnTo>
                <a:lnTo>
                  <a:pt x="92" y="435"/>
                </a:lnTo>
                <a:lnTo>
                  <a:pt x="63" y="434"/>
                </a:lnTo>
                <a:lnTo>
                  <a:pt x="33" y="433"/>
                </a:lnTo>
                <a:lnTo>
                  <a:pt x="5" y="438"/>
                </a:lnTo>
                <a:lnTo>
                  <a:pt x="0" y="431"/>
                </a:lnTo>
                <a:lnTo>
                  <a:pt x="11" y="428"/>
                </a:lnTo>
                <a:lnTo>
                  <a:pt x="15" y="397"/>
                </a:lnTo>
                <a:lnTo>
                  <a:pt x="30" y="386"/>
                </a:lnTo>
                <a:lnTo>
                  <a:pt x="48" y="391"/>
                </a:lnTo>
                <a:lnTo>
                  <a:pt x="58" y="380"/>
                </a:lnTo>
                <a:lnTo>
                  <a:pt x="79" y="377"/>
                </a:lnTo>
                <a:lnTo>
                  <a:pt x="82" y="395"/>
                </a:lnTo>
                <a:lnTo>
                  <a:pt x="108" y="370"/>
                </a:lnTo>
                <a:lnTo>
                  <a:pt x="134" y="344"/>
                </a:lnTo>
                <a:lnTo>
                  <a:pt x="139" y="314"/>
                </a:lnTo>
                <a:lnTo>
                  <a:pt x="144" y="284"/>
                </a:lnTo>
                <a:lnTo>
                  <a:pt x="167" y="252"/>
                </a:lnTo>
                <a:lnTo>
                  <a:pt x="191" y="221"/>
                </a:lnTo>
                <a:lnTo>
                  <a:pt x="196" y="191"/>
                </a:lnTo>
                <a:lnTo>
                  <a:pt x="202" y="162"/>
                </a:lnTo>
                <a:lnTo>
                  <a:pt x="206" y="133"/>
                </a:lnTo>
                <a:lnTo>
                  <a:pt x="211" y="103"/>
                </a:lnTo>
                <a:lnTo>
                  <a:pt x="221" y="70"/>
                </a:lnTo>
                <a:lnTo>
                  <a:pt x="220" y="41"/>
                </a:lnTo>
                <a:lnTo>
                  <a:pt x="248" y="6"/>
                </a:lnTo>
                <a:lnTo>
                  <a:pt x="284" y="26"/>
                </a:lnTo>
                <a:lnTo>
                  <a:pt x="316" y="35"/>
                </a:lnTo>
                <a:lnTo>
                  <a:pt x="348" y="44"/>
                </a:lnTo>
                <a:lnTo>
                  <a:pt x="363" y="22"/>
                </a:lnTo>
                <a:lnTo>
                  <a:pt x="378" y="24"/>
                </a:lnTo>
                <a:lnTo>
                  <a:pt x="414" y="12"/>
                </a:lnTo>
                <a:lnTo>
                  <a:pt x="439" y="12"/>
                </a:lnTo>
                <a:lnTo>
                  <a:pt x="451" y="0"/>
                </a:lnTo>
                <a:lnTo>
                  <a:pt x="478" y="3"/>
                </a:lnTo>
                <a:lnTo>
                  <a:pt x="505" y="6"/>
                </a:lnTo>
                <a:lnTo>
                  <a:pt x="523" y="10"/>
                </a:lnTo>
                <a:lnTo>
                  <a:pt x="531" y="19"/>
                </a:lnTo>
                <a:lnTo>
                  <a:pt x="560" y="36"/>
                </a:lnTo>
                <a:lnTo>
                  <a:pt x="579" y="34"/>
                </a:lnTo>
                <a:lnTo>
                  <a:pt x="593" y="24"/>
                </a:lnTo>
                <a:lnTo>
                  <a:pt x="617" y="47"/>
                </a:lnTo>
                <a:lnTo>
                  <a:pt x="640" y="70"/>
                </a:lnTo>
                <a:lnTo>
                  <a:pt x="638" y="103"/>
                </a:lnTo>
                <a:lnTo>
                  <a:pt x="656" y="121"/>
                </a:lnTo>
                <a:lnTo>
                  <a:pt x="634" y="146"/>
                </a:lnTo>
                <a:lnTo>
                  <a:pt x="612" y="172"/>
                </a:lnTo>
                <a:lnTo>
                  <a:pt x="605" y="215"/>
                </a:lnTo>
                <a:lnTo>
                  <a:pt x="598" y="259"/>
                </a:lnTo>
                <a:close/>
              </a:path>
            </a:pathLst>
          </a:custGeom>
          <a:noFill/>
          <a:ln w="3175" cmpd="sng">
            <a:solidFill>
              <a:schemeClr val="bg2"/>
            </a:solidFill>
            <a:prstDash val="solid"/>
            <a:round/>
            <a:headEnd/>
            <a:tailEnd/>
          </a:ln>
        </p:spPr>
        <p:txBody>
          <a:bodyPr/>
          <a:lstStyle/>
          <a:p>
            <a:endParaRPr lang="en-US"/>
          </a:p>
        </p:txBody>
      </p:sp>
      <p:sp>
        <p:nvSpPr>
          <p:cNvPr id="18571" name="Freeform 139"/>
          <p:cNvSpPr>
            <a:spLocks/>
          </p:cNvSpPr>
          <p:nvPr/>
        </p:nvSpPr>
        <p:spPr bwMode="auto">
          <a:xfrm>
            <a:off x="4495800" y="3951288"/>
            <a:ext cx="333375" cy="374650"/>
          </a:xfrm>
          <a:custGeom>
            <a:avLst/>
            <a:gdLst>
              <a:gd name="T0" fmla="*/ 332583 w 421"/>
              <a:gd name="T1" fmla="*/ 219210 h 470"/>
              <a:gd name="T2" fmla="*/ 304868 w 421"/>
              <a:gd name="T3" fmla="*/ 220007 h 470"/>
              <a:gd name="T4" fmla="*/ 277944 w 421"/>
              <a:gd name="T5" fmla="*/ 220804 h 470"/>
              <a:gd name="T6" fmla="*/ 277944 w 421"/>
              <a:gd name="T7" fmla="*/ 245515 h 470"/>
              <a:gd name="T8" fmla="*/ 277153 w 421"/>
              <a:gd name="T9" fmla="*/ 270226 h 470"/>
              <a:gd name="T10" fmla="*/ 277153 w 421"/>
              <a:gd name="T11" fmla="*/ 294937 h 470"/>
              <a:gd name="T12" fmla="*/ 276361 w 421"/>
              <a:gd name="T13" fmla="*/ 318851 h 470"/>
              <a:gd name="T14" fmla="*/ 294574 w 421"/>
              <a:gd name="T15" fmla="*/ 341968 h 470"/>
              <a:gd name="T16" fmla="*/ 314370 w 421"/>
              <a:gd name="T17" fmla="*/ 364287 h 470"/>
              <a:gd name="T18" fmla="*/ 273193 w 421"/>
              <a:gd name="T19" fmla="*/ 369867 h 470"/>
              <a:gd name="T20" fmla="*/ 232808 w 421"/>
              <a:gd name="T21" fmla="*/ 374650 h 470"/>
              <a:gd name="T22" fmla="*/ 207469 w 421"/>
              <a:gd name="T23" fmla="*/ 369070 h 470"/>
              <a:gd name="T24" fmla="*/ 182129 w 421"/>
              <a:gd name="T25" fmla="*/ 363490 h 470"/>
              <a:gd name="T26" fmla="*/ 178170 w 421"/>
              <a:gd name="T27" fmla="*/ 357113 h 470"/>
              <a:gd name="T28" fmla="*/ 146495 w 421"/>
              <a:gd name="T29" fmla="*/ 356316 h 470"/>
              <a:gd name="T30" fmla="*/ 115612 w 421"/>
              <a:gd name="T31" fmla="*/ 355519 h 470"/>
              <a:gd name="T32" fmla="*/ 84730 w 421"/>
              <a:gd name="T33" fmla="*/ 353925 h 470"/>
              <a:gd name="T34" fmla="*/ 53847 w 421"/>
              <a:gd name="T35" fmla="*/ 353128 h 470"/>
              <a:gd name="T36" fmla="*/ 33258 w 421"/>
              <a:gd name="T37" fmla="*/ 344359 h 470"/>
              <a:gd name="T38" fmla="*/ 0 w 421"/>
              <a:gd name="T39" fmla="*/ 353128 h 470"/>
              <a:gd name="T40" fmla="*/ 0 w 421"/>
              <a:gd name="T41" fmla="*/ 327619 h 470"/>
              <a:gd name="T42" fmla="*/ 3167 w 421"/>
              <a:gd name="T43" fmla="*/ 305300 h 470"/>
              <a:gd name="T44" fmla="*/ 16629 w 421"/>
              <a:gd name="T45" fmla="*/ 264646 h 470"/>
              <a:gd name="T46" fmla="*/ 29299 w 421"/>
              <a:gd name="T47" fmla="*/ 225587 h 470"/>
              <a:gd name="T48" fmla="*/ 43553 w 421"/>
              <a:gd name="T49" fmla="*/ 204862 h 470"/>
              <a:gd name="T50" fmla="*/ 57014 w 421"/>
              <a:gd name="T51" fmla="*/ 184136 h 470"/>
              <a:gd name="T52" fmla="*/ 53055 w 421"/>
              <a:gd name="T53" fmla="*/ 143483 h 470"/>
              <a:gd name="T54" fmla="*/ 45136 w 421"/>
              <a:gd name="T55" fmla="*/ 119569 h 470"/>
              <a:gd name="T56" fmla="*/ 38010 w 421"/>
              <a:gd name="T57" fmla="*/ 96452 h 470"/>
              <a:gd name="T58" fmla="*/ 46720 w 421"/>
              <a:gd name="T59" fmla="*/ 81307 h 470"/>
              <a:gd name="T60" fmla="*/ 34050 w 421"/>
              <a:gd name="T61" fmla="*/ 44639 h 470"/>
              <a:gd name="T62" fmla="*/ 19797 w 421"/>
              <a:gd name="T63" fmla="*/ 7174 h 470"/>
              <a:gd name="T64" fmla="*/ 41969 w 421"/>
              <a:gd name="T65" fmla="*/ 0 h 470"/>
              <a:gd name="T66" fmla="*/ 65725 w 421"/>
              <a:gd name="T67" fmla="*/ 797 h 470"/>
              <a:gd name="T68" fmla="*/ 88689 w 421"/>
              <a:gd name="T69" fmla="*/ 1594 h 470"/>
              <a:gd name="T70" fmla="*/ 111653 w 421"/>
              <a:gd name="T71" fmla="*/ 2391 h 470"/>
              <a:gd name="T72" fmla="*/ 135409 w 421"/>
              <a:gd name="T73" fmla="*/ 3986 h 470"/>
              <a:gd name="T74" fmla="*/ 145703 w 421"/>
              <a:gd name="T75" fmla="*/ 32682 h 470"/>
              <a:gd name="T76" fmla="*/ 156789 w 421"/>
              <a:gd name="T77" fmla="*/ 62176 h 470"/>
              <a:gd name="T78" fmla="*/ 175794 w 421"/>
              <a:gd name="T79" fmla="*/ 70147 h 470"/>
              <a:gd name="T80" fmla="*/ 209052 w 421"/>
              <a:gd name="T81" fmla="*/ 62973 h 470"/>
              <a:gd name="T82" fmla="*/ 215387 w 421"/>
              <a:gd name="T83" fmla="*/ 35871 h 470"/>
              <a:gd name="T84" fmla="*/ 242311 w 421"/>
              <a:gd name="T85" fmla="*/ 37465 h 470"/>
              <a:gd name="T86" fmla="*/ 241519 w 421"/>
              <a:gd name="T87" fmla="*/ 44639 h 470"/>
              <a:gd name="T88" fmla="*/ 277153 w 421"/>
              <a:gd name="T89" fmla="*/ 49422 h 470"/>
              <a:gd name="T90" fmla="*/ 277944 w 421"/>
              <a:gd name="T91" fmla="*/ 85293 h 470"/>
              <a:gd name="T92" fmla="*/ 278736 w 421"/>
              <a:gd name="T93" fmla="*/ 121163 h 470"/>
              <a:gd name="T94" fmla="*/ 287447 w 421"/>
              <a:gd name="T95" fmla="*/ 153049 h 470"/>
              <a:gd name="T96" fmla="*/ 288239 w 421"/>
              <a:gd name="T97" fmla="*/ 165005 h 470"/>
              <a:gd name="T98" fmla="*/ 310411 w 421"/>
              <a:gd name="T99" fmla="*/ 160223 h 470"/>
              <a:gd name="T100" fmla="*/ 333375 w 421"/>
              <a:gd name="T101" fmla="*/ 154643 h 470"/>
              <a:gd name="T102" fmla="*/ 332583 w 421"/>
              <a:gd name="T103" fmla="*/ 187325 h 470"/>
              <a:gd name="T104" fmla="*/ 332583 w 421"/>
              <a:gd name="T105" fmla="*/ 219210 h 4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21"/>
              <a:gd name="T160" fmla="*/ 0 h 470"/>
              <a:gd name="T161" fmla="*/ 421 w 421"/>
              <a:gd name="T162" fmla="*/ 470 h 4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21" h="470">
                <a:moveTo>
                  <a:pt x="420" y="275"/>
                </a:moveTo>
                <a:lnTo>
                  <a:pt x="385" y="276"/>
                </a:lnTo>
                <a:lnTo>
                  <a:pt x="351" y="277"/>
                </a:lnTo>
                <a:lnTo>
                  <a:pt x="351" y="308"/>
                </a:lnTo>
                <a:lnTo>
                  <a:pt x="350" y="339"/>
                </a:lnTo>
                <a:lnTo>
                  <a:pt x="350" y="370"/>
                </a:lnTo>
                <a:lnTo>
                  <a:pt x="349" y="400"/>
                </a:lnTo>
                <a:lnTo>
                  <a:pt x="372" y="429"/>
                </a:lnTo>
                <a:lnTo>
                  <a:pt x="397" y="457"/>
                </a:lnTo>
                <a:lnTo>
                  <a:pt x="345" y="464"/>
                </a:lnTo>
                <a:lnTo>
                  <a:pt x="294" y="470"/>
                </a:lnTo>
                <a:lnTo>
                  <a:pt x="262" y="463"/>
                </a:lnTo>
                <a:lnTo>
                  <a:pt x="230" y="456"/>
                </a:lnTo>
                <a:lnTo>
                  <a:pt x="225" y="448"/>
                </a:lnTo>
                <a:lnTo>
                  <a:pt x="185" y="447"/>
                </a:lnTo>
                <a:lnTo>
                  <a:pt x="146" y="446"/>
                </a:lnTo>
                <a:lnTo>
                  <a:pt x="107" y="444"/>
                </a:lnTo>
                <a:lnTo>
                  <a:pt x="68" y="443"/>
                </a:lnTo>
                <a:lnTo>
                  <a:pt x="42" y="432"/>
                </a:lnTo>
                <a:lnTo>
                  <a:pt x="0" y="443"/>
                </a:lnTo>
                <a:lnTo>
                  <a:pt x="0" y="411"/>
                </a:lnTo>
                <a:lnTo>
                  <a:pt x="4" y="383"/>
                </a:lnTo>
                <a:lnTo>
                  <a:pt x="21" y="332"/>
                </a:lnTo>
                <a:lnTo>
                  <a:pt x="37" y="283"/>
                </a:lnTo>
                <a:lnTo>
                  <a:pt x="55" y="257"/>
                </a:lnTo>
                <a:lnTo>
                  <a:pt x="72" y="231"/>
                </a:lnTo>
                <a:lnTo>
                  <a:pt x="67" y="180"/>
                </a:lnTo>
                <a:lnTo>
                  <a:pt x="57" y="150"/>
                </a:lnTo>
                <a:lnTo>
                  <a:pt x="48" y="121"/>
                </a:lnTo>
                <a:lnTo>
                  <a:pt x="59" y="102"/>
                </a:lnTo>
                <a:lnTo>
                  <a:pt x="43" y="56"/>
                </a:lnTo>
                <a:lnTo>
                  <a:pt x="25" y="9"/>
                </a:lnTo>
                <a:lnTo>
                  <a:pt x="53" y="0"/>
                </a:lnTo>
                <a:lnTo>
                  <a:pt x="83" y="1"/>
                </a:lnTo>
                <a:lnTo>
                  <a:pt x="112" y="2"/>
                </a:lnTo>
                <a:lnTo>
                  <a:pt x="141" y="3"/>
                </a:lnTo>
                <a:lnTo>
                  <a:pt x="171" y="5"/>
                </a:lnTo>
                <a:lnTo>
                  <a:pt x="184" y="41"/>
                </a:lnTo>
                <a:lnTo>
                  <a:pt x="198" y="78"/>
                </a:lnTo>
                <a:lnTo>
                  <a:pt x="222" y="88"/>
                </a:lnTo>
                <a:lnTo>
                  <a:pt x="264" y="79"/>
                </a:lnTo>
                <a:lnTo>
                  <a:pt x="272" y="45"/>
                </a:lnTo>
                <a:lnTo>
                  <a:pt x="306" y="47"/>
                </a:lnTo>
                <a:lnTo>
                  <a:pt x="305" y="56"/>
                </a:lnTo>
                <a:lnTo>
                  <a:pt x="350" y="62"/>
                </a:lnTo>
                <a:lnTo>
                  <a:pt x="351" y="107"/>
                </a:lnTo>
                <a:lnTo>
                  <a:pt x="352" y="152"/>
                </a:lnTo>
                <a:lnTo>
                  <a:pt x="363" y="192"/>
                </a:lnTo>
                <a:lnTo>
                  <a:pt x="364" y="207"/>
                </a:lnTo>
                <a:lnTo>
                  <a:pt x="392" y="201"/>
                </a:lnTo>
                <a:lnTo>
                  <a:pt x="421" y="194"/>
                </a:lnTo>
                <a:lnTo>
                  <a:pt x="420" y="235"/>
                </a:lnTo>
                <a:lnTo>
                  <a:pt x="420" y="275"/>
                </a:lnTo>
                <a:close/>
              </a:path>
            </a:pathLst>
          </a:custGeom>
          <a:noFill/>
          <a:ln w="3175" cmpd="sng">
            <a:solidFill>
              <a:schemeClr val="bg2"/>
            </a:solidFill>
            <a:prstDash val="solid"/>
            <a:round/>
            <a:headEnd/>
            <a:tailEnd/>
          </a:ln>
        </p:spPr>
        <p:txBody>
          <a:bodyPr/>
          <a:lstStyle/>
          <a:p>
            <a:endParaRPr lang="en-US"/>
          </a:p>
        </p:txBody>
      </p:sp>
      <p:sp>
        <p:nvSpPr>
          <p:cNvPr id="18572" name="Freeform 140"/>
          <p:cNvSpPr>
            <a:spLocks/>
          </p:cNvSpPr>
          <p:nvPr/>
        </p:nvSpPr>
        <p:spPr bwMode="auto">
          <a:xfrm>
            <a:off x="4506913" y="3910013"/>
            <a:ext cx="28575" cy="39687"/>
          </a:xfrm>
          <a:custGeom>
            <a:avLst/>
            <a:gdLst>
              <a:gd name="T0" fmla="*/ 4762 w 36"/>
              <a:gd name="T1" fmla="*/ 39687 h 51"/>
              <a:gd name="T2" fmla="*/ 0 w 36"/>
              <a:gd name="T3" fmla="*/ 16342 h 51"/>
              <a:gd name="T4" fmla="*/ 18256 w 36"/>
              <a:gd name="T5" fmla="*/ 0 h 51"/>
              <a:gd name="T6" fmla="*/ 28575 w 36"/>
              <a:gd name="T7" fmla="*/ 4669 h 51"/>
              <a:gd name="T8" fmla="*/ 16669 w 36"/>
              <a:gd name="T9" fmla="*/ 13229 h 51"/>
              <a:gd name="T10" fmla="*/ 13494 w 36"/>
              <a:gd name="T11" fmla="*/ 37352 h 51"/>
              <a:gd name="T12" fmla="*/ 4762 w 36"/>
              <a:gd name="T13" fmla="*/ 39687 h 51"/>
              <a:gd name="T14" fmla="*/ 0 60000 65536"/>
              <a:gd name="T15" fmla="*/ 0 60000 65536"/>
              <a:gd name="T16" fmla="*/ 0 60000 65536"/>
              <a:gd name="T17" fmla="*/ 0 60000 65536"/>
              <a:gd name="T18" fmla="*/ 0 60000 65536"/>
              <a:gd name="T19" fmla="*/ 0 60000 65536"/>
              <a:gd name="T20" fmla="*/ 0 60000 65536"/>
              <a:gd name="T21" fmla="*/ 0 w 36"/>
              <a:gd name="T22" fmla="*/ 0 h 51"/>
              <a:gd name="T23" fmla="*/ 36 w 36"/>
              <a:gd name="T24" fmla="*/ 51 h 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51">
                <a:moveTo>
                  <a:pt x="6" y="51"/>
                </a:moveTo>
                <a:lnTo>
                  <a:pt x="0" y="21"/>
                </a:lnTo>
                <a:lnTo>
                  <a:pt x="23" y="0"/>
                </a:lnTo>
                <a:lnTo>
                  <a:pt x="36" y="6"/>
                </a:lnTo>
                <a:lnTo>
                  <a:pt x="21" y="17"/>
                </a:lnTo>
                <a:lnTo>
                  <a:pt x="17" y="48"/>
                </a:lnTo>
                <a:lnTo>
                  <a:pt x="6" y="51"/>
                </a:lnTo>
                <a:close/>
              </a:path>
            </a:pathLst>
          </a:custGeom>
          <a:noFill/>
          <a:ln w="3175" cmpd="sng">
            <a:solidFill>
              <a:schemeClr val="bg2"/>
            </a:solidFill>
            <a:prstDash val="solid"/>
            <a:round/>
            <a:headEnd/>
            <a:tailEnd/>
          </a:ln>
        </p:spPr>
        <p:txBody>
          <a:bodyPr/>
          <a:lstStyle/>
          <a:p>
            <a:endParaRPr lang="en-US"/>
          </a:p>
        </p:txBody>
      </p:sp>
      <p:sp>
        <p:nvSpPr>
          <p:cNvPr id="18573" name="Freeform 141"/>
          <p:cNvSpPr>
            <a:spLocks/>
          </p:cNvSpPr>
          <p:nvPr/>
        </p:nvSpPr>
        <p:spPr bwMode="auto">
          <a:xfrm>
            <a:off x="5065713" y="4060825"/>
            <a:ext cx="82550" cy="239713"/>
          </a:xfrm>
          <a:custGeom>
            <a:avLst/>
            <a:gdLst>
              <a:gd name="T0" fmla="*/ 48419 w 104"/>
              <a:gd name="T1" fmla="*/ 168038 h 301"/>
              <a:gd name="T2" fmla="*/ 37306 w 104"/>
              <a:gd name="T3" fmla="*/ 199097 h 301"/>
              <a:gd name="T4" fmla="*/ 50800 w 104"/>
              <a:gd name="T5" fmla="*/ 220600 h 301"/>
              <a:gd name="T6" fmla="*/ 64294 w 104"/>
              <a:gd name="T7" fmla="*/ 239713 h 301"/>
              <a:gd name="T8" fmla="*/ 60325 w 104"/>
              <a:gd name="T9" fmla="*/ 222192 h 301"/>
              <a:gd name="T10" fmla="*/ 75406 w 104"/>
              <a:gd name="T11" fmla="*/ 208654 h 301"/>
              <a:gd name="T12" fmla="*/ 79375 w 104"/>
              <a:gd name="T13" fmla="*/ 186355 h 301"/>
              <a:gd name="T14" fmla="*/ 82550 w 104"/>
              <a:gd name="T15" fmla="*/ 163260 h 301"/>
              <a:gd name="T16" fmla="*/ 66675 w 104"/>
              <a:gd name="T17" fmla="*/ 145739 h 301"/>
              <a:gd name="T18" fmla="*/ 50800 w 104"/>
              <a:gd name="T19" fmla="*/ 127422 h 301"/>
              <a:gd name="T20" fmla="*/ 46831 w 104"/>
              <a:gd name="T21" fmla="*/ 96363 h 301"/>
              <a:gd name="T22" fmla="*/ 51594 w 104"/>
              <a:gd name="T23" fmla="*/ 74064 h 301"/>
              <a:gd name="T24" fmla="*/ 61119 w 104"/>
              <a:gd name="T25" fmla="*/ 67693 h 301"/>
              <a:gd name="T26" fmla="*/ 61913 w 104"/>
              <a:gd name="T27" fmla="*/ 67693 h 301"/>
              <a:gd name="T28" fmla="*/ 53975 w 104"/>
              <a:gd name="T29" fmla="*/ 43801 h 301"/>
              <a:gd name="T30" fmla="*/ 46037 w 104"/>
              <a:gd name="T31" fmla="*/ 10353 h 301"/>
              <a:gd name="T32" fmla="*/ 35719 w 104"/>
              <a:gd name="T33" fmla="*/ 4778 h 301"/>
              <a:gd name="T34" fmla="*/ 8731 w 104"/>
              <a:gd name="T35" fmla="*/ 0 h 301"/>
              <a:gd name="T36" fmla="*/ 10319 w 104"/>
              <a:gd name="T37" fmla="*/ 7964 h 301"/>
              <a:gd name="T38" fmla="*/ 26194 w 104"/>
              <a:gd name="T39" fmla="*/ 33448 h 301"/>
              <a:gd name="T40" fmla="*/ 20638 w 104"/>
              <a:gd name="T41" fmla="*/ 43801 h 301"/>
              <a:gd name="T42" fmla="*/ 19050 w 104"/>
              <a:gd name="T43" fmla="*/ 68489 h 301"/>
              <a:gd name="T44" fmla="*/ 18256 w 104"/>
              <a:gd name="T45" fmla="*/ 91585 h 301"/>
              <a:gd name="T46" fmla="*/ 14288 w 104"/>
              <a:gd name="T47" fmla="*/ 99549 h 301"/>
              <a:gd name="T48" fmla="*/ 0 w 104"/>
              <a:gd name="T49" fmla="*/ 129811 h 301"/>
              <a:gd name="T50" fmla="*/ 11906 w 104"/>
              <a:gd name="T51" fmla="*/ 144146 h 301"/>
              <a:gd name="T52" fmla="*/ 20638 w 104"/>
              <a:gd name="T53" fmla="*/ 156092 h 301"/>
              <a:gd name="T54" fmla="*/ 37306 w 104"/>
              <a:gd name="T55" fmla="*/ 156889 h 301"/>
              <a:gd name="T56" fmla="*/ 48419 w 104"/>
              <a:gd name="T57" fmla="*/ 168038 h 30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301"/>
              <a:gd name="T89" fmla="*/ 104 w 104"/>
              <a:gd name="T90" fmla="*/ 301 h 30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301">
                <a:moveTo>
                  <a:pt x="61" y="211"/>
                </a:moveTo>
                <a:lnTo>
                  <a:pt x="47" y="250"/>
                </a:lnTo>
                <a:lnTo>
                  <a:pt x="64" y="277"/>
                </a:lnTo>
                <a:lnTo>
                  <a:pt x="81" y="301"/>
                </a:lnTo>
                <a:lnTo>
                  <a:pt x="76" y="279"/>
                </a:lnTo>
                <a:lnTo>
                  <a:pt x="95" y="262"/>
                </a:lnTo>
                <a:lnTo>
                  <a:pt x="100" y="234"/>
                </a:lnTo>
                <a:lnTo>
                  <a:pt x="104" y="205"/>
                </a:lnTo>
                <a:lnTo>
                  <a:pt x="84" y="183"/>
                </a:lnTo>
                <a:lnTo>
                  <a:pt x="64" y="160"/>
                </a:lnTo>
                <a:lnTo>
                  <a:pt x="59" y="121"/>
                </a:lnTo>
                <a:lnTo>
                  <a:pt x="65" y="93"/>
                </a:lnTo>
                <a:lnTo>
                  <a:pt x="77" y="85"/>
                </a:lnTo>
                <a:lnTo>
                  <a:pt x="78" y="85"/>
                </a:lnTo>
                <a:lnTo>
                  <a:pt x="68" y="55"/>
                </a:lnTo>
                <a:lnTo>
                  <a:pt x="58" y="13"/>
                </a:lnTo>
                <a:lnTo>
                  <a:pt x="45" y="6"/>
                </a:lnTo>
                <a:lnTo>
                  <a:pt x="11" y="0"/>
                </a:lnTo>
                <a:lnTo>
                  <a:pt x="13" y="10"/>
                </a:lnTo>
                <a:lnTo>
                  <a:pt x="33" y="42"/>
                </a:lnTo>
                <a:lnTo>
                  <a:pt x="26" y="55"/>
                </a:lnTo>
                <a:lnTo>
                  <a:pt x="24" y="86"/>
                </a:lnTo>
                <a:lnTo>
                  <a:pt x="23" y="115"/>
                </a:lnTo>
                <a:lnTo>
                  <a:pt x="18" y="125"/>
                </a:lnTo>
                <a:lnTo>
                  <a:pt x="0" y="163"/>
                </a:lnTo>
                <a:lnTo>
                  <a:pt x="15" y="181"/>
                </a:lnTo>
                <a:lnTo>
                  <a:pt x="26" y="196"/>
                </a:lnTo>
                <a:lnTo>
                  <a:pt x="47" y="197"/>
                </a:lnTo>
                <a:lnTo>
                  <a:pt x="61" y="211"/>
                </a:lnTo>
                <a:close/>
              </a:path>
            </a:pathLst>
          </a:custGeom>
          <a:noFill/>
          <a:ln w="3175" cmpd="sng">
            <a:solidFill>
              <a:schemeClr val="bg2"/>
            </a:solidFill>
            <a:prstDash val="solid"/>
            <a:round/>
            <a:headEnd/>
            <a:tailEnd/>
          </a:ln>
        </p:spPr>
        <p:txBody>
          <a:bodyPr/>
          <a:lstStyle/>
          <a:p>
            <a:endParaRPr lang="en-US"/>
          </a:p>
        </p:txBody>
      </p:sp>
      <p:sp>
        <p:nvSpPr>
          <p:cNvPr id="18574" name="Freeform 142"/>
          <p:cNvSpPr>
            <a:spLocks/>
          </p:cNvSpPr>
          <p:nvPr/>
        </p:nvSpPr>
        <p:spPr bwMode="auto">
          <a:xfrm>
            <a:off x="4772025" y="4022725"/>
            <a:ext cx="319088" cy="306388"/>
          </a:xfrm>
          <a:custGeom>
            <a:avLst/>
            <a:gdLst>
              <a:gd name="T0" fmla="*/ 56497 w 401"/>
              <a:gd name="T1" fmla="*/ 147225 h 385"/>
              <a:gd name="T2" fmla="*/ 28646 w 401"/>
              <a:gd name="T3" fmla="*/ 148021 h 385"/>
              <a:gd name="T4" fmla="*/ 1591 w 401"/>
              <a:gd name="T5" fmla="*/ 148817 h 385"/>
              <a:gd name="T6" fmla="*/ 1591 w 401"/>
              <a:gd name="T7" fmla="*/ 173487 h 385"/>
              <a:gd name="T8" fmla="*/ 796 w 401"/>
              <a:gd name="T9" fmla="*/ 198157 h 385"/>
              <a:gd name="T10" fmla="*/ 796 w 401"/>
              <a:gd name="T11" fmla="*/ 222828 h 385"/>
              <a:gd name="T12" fmla="*/ 0 w 401"/>
              <a:gd name="T13" fmla="*/ 246702 h 385"/>
              <a:gd name="T14" fmla="*/ 18302 w 401"/>
              <a:gd name="T15" fmla="*/ 269781 h 385"/>
              <a:gd name="T16" fmla="*/ 38195 w 401"/>
              <a:gd name="T17" fmla="*/ 292063 h 385"/>
              <a:gd name="T18" fmla="*/ 56497 w 401"/>
              <a:gd name="T19" fmla="*/ 288880 h 385"/>
              <a:gd name="T20" fmla="*/ 85143 w 401"/>
              <a:gd name="T21" fmla="*/ 297634 h 385"/>
              <a:gd name="T22" fmla="*/ 124134 w 401"/>
              <a:gd name="T23" fmla="*/ 306388 h 385"/>
              <a:gd name="T24" fmla="*/ 149597 w 401"/>
              <a:gd name="T25" fmla="*/ 284105 h 385"/>
              <a:gd name="T26" fmla="*/ 179039 w 401"/>
              <a:gd name="T27" fmla="*/ 259435 h 385"/>
              <a:gd name="T28" fmla="*/ 186997 w 401"/>
              <a:gd name="T29" fmla="*/ 241131 h 385"/>
              <a:gd name="T30" fmla="*/ 206890 w 401"/>
              <a:gd name="T31" fmla="*/ 235561 h 385"/>
              <a:gd name="T32" fmla="*/ 226783 w 401"/>
              <a:gd name="T33" fmla="*/ 230786 h 385"/>
              <a:gd name="T34" fmla="*/ 222009 w 401"/>
              <a:gd name="T35" fmla="*/ 214074 h 385"/>
              <a:gd name="T36" fmla="*/ 242698 w 401"/>
              <a:gd name="T37" fmla="*/ 205320 h 385"/>
              <a:gd name="T38" fmla="*/ 263387 w 401"/>
              <a:gd name="T39" fmla="*/ 198157 h 385"/>
              <a:gd name="T40" fmla="*/ 284076 w 401"/>
              <a:gd name="T41" fmla="*/ 189403 h 385"/>
              <a:gd name="T42" fmla="*/ 304765 w 401"/>
              <a:gd name="T43" fmla="*/ 181445 h 385"/>
              <a:gd name="T44" fmla="*/ 292829 w 401"/>
              <a:gd name="T45" fmla="*/ 167121 h 385"/>
              <a:gd name="T46" fmla="*/ 307152 w 401"/>
              <a:gd name="T47" fmla="*/ 136880 h 385"/>
              <a:gd name="T48" fmla="*/ 311131 w 401"/>
              <a:gd name="T49" fmla="*/ 128922 h 385"/>
              <a:gd name="T50" fmla="*/ 311926 w 401"/>
              <a:gd name="T51" fmla="*/ 105843 h 385"/>
              <a:gd name="T52" fmla="*/ 313518 w 401"/>
              <a:gd name="T53" fmla="*/ 81173 h 385"/>
              <a:gd name="T54" fmla="*/ 319088 w 401"/>
              <a:gd name="T55" fmla="*/ 70827 h 385"/>
              <a:gd name="T56" fmla="*/ 303173 w 401"/>
              <a:gd name="T57" fmla="*/ 45361 h 385"/>
              <a:gd name="T58" fmla="*/ 301582 w 401"/>
              <a:gd name="T59" fmla="*/ 37403 h 385"/>
              <a:gd name="T60" fmla="*/ 272936 w 401"/>
              <a:gd name="T61" fmla="*/ 21487 h 385"/>
              <a:gd name="T62" fmla="*/ 245085 w 401"/>
              <a:gd name="T63" fmla="*/ 5571 h 385"/>
              <a:gd name="T64" fmla="*/ 242698 w 401"/>
              <a:gd name="T65" fmla="*/ 0 h 385"/>
              <a:gd name="T66" fmla="*/ 218030 w 401"/>
              <a:gd name="T67" fmla="*/ 5571 h 385"/>
              <a:gd name="T68" fmla="*/ 192567 w 401"/>
              <a:gd name="T69" fmla="*/ 11141 h 385"/>
              <a:gd name="T70" fmla="*/ 178244 w 401"/>
              <a:gd name="T71" fmla="*/ 35016 h 385"/>
              <a:gd name="T72" fmla="*/ 183814 w 401"/>
              <a:gd name="T73" fmla="*/ 61278 h 385"/>
              <a:gd name="T74" fmla="*/ 181427 w 401"/>
              <a:gd name="T75" fmla="*/ 87539 h 385"/>
              <a:gd name="T76" fmla="*/ 179039 w 401"/>
              <a:gd name="T77" fmla="*/ 113801 h 385"/>
              <a:gd name="T78" fmla="*/ 205299 w 401"/>
              <a:gd name="T79" fmla="*/ 132901 h 385"/>
              <a:gd name="T80" fmla="*/ 214052 w 401"/>
              <a:gd name="T81" fmla="*/ 123351 h 385"/>
              <a:gd name="T82" fmla="*/ 207686 w 401"/>
              <a:gd name="T83" fmla="*/ 162346 h 385"/>
              <a:gd name="T84" fmla="*/ 201320 w 401"/>
              <a:gd name="T85" fmla="*/ 159163 h 385"/>
              <a:gd name="T86" fmla="*/ 190180 w 401"/>
              <a:gd name="T87" fmla="*/ 159958 h 385"/>
              <a:gd name="T88" fmla="*/ 168695 w 401"/>
              <a:gd name="T89" fmla="*/ 130513 h 385"/>
              <a:gd name="T90" fmla="*/ 151189 w 401"/>
              <a:gd name="T91" fmla="*/ 117780 h 385"/>
              <a:gd name="T92" fmla="*/ 139253 w 401"/>
              <a:gd name="T93" fmla="*/ 105843 h 385"/>
              <a:gd name="T94" fmla="*/ 128908 w 401"/>
              <a:gd name="T95" fmla="*/ 117780 h 385"/>
              <a:gd name="T96" fmla="*/ 93100 w 401"/>
              <a:gd name="T97" fmla="*/ 105047 h 385"/>
              <a:gd name="T98" fmla="*/ 89122 w 401"/>
              <a:gd name="T99" fmla="*/ 95498 h 385"/>
              <a:gd name="T100" fmla="*/ 67637 w 401"/>
              <a:gd name="T101" fmla="*/ 97885 h 385"/>
              <a:gd name="T102" fmla="*/ 57293 w 401"/>
              <a:gd name="T103" fmla="*/ 82765 h 385"/>
              <a:gd name="T104" fmla="*/ 56497 w 401"/>
              <a:gd name="T105" fmla="*/ 115393 h 385"/>
              <a:gd name="T106" fmla="*/ 56497 w 401"/>
              <a:gd name="T107" fmla="*/ 147225 h 38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01"/>
              <a:gd name="T163" fmla="*/ 0 h 385"/>
              <a:gd name="T164" fmla="*/ 401 w 401"/>
              <a:gd name="T165" fmla="*/ 385 h 38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01" h="385">
                <a:moveTo>
                  <a:pt x="71" y="185"/>
                </a:moveTo>
                <a:lnTo>
                  <a:pt x="36" y="186"/>
                </a:lnTo>
                <a:lnTo>
                  <a:pt x="2" y="187"/>
                </a:lnTo>
                <a:lnTo>
                  <a:pt x="2" y="218"/>
                </a:lnTo>
                <a:lnTo>
                  <a:pt x="1" y="249"/>
                </a:lnTo>
                <a:lnTo>
                  <a:pt x="1" y="280"/>
                </a:lnTo>
                <a:lnTo>
                  <a:pt x="0" y="310"/>
                </a:lnTo>
                <a:lnTo>
                  <a:pt x="23" y="339"/>
                </a:lnTo>
                <a:lnTo>
                  <a:pt x="48" y="367"/>
                </a:lnTo>
                <a:lnTo>
                  <a:pt x="71" y="363"/>
                </a:lnTo>
                <a:lnTo>
                  <a:pt x="107" y="374"/>
                </a:lnTo>
                <a:lnTo>
                  <a:pt x="156" y="385"/>
                </a:lnTo>
                <a:lnTo>
                  <a:pt x="188" y="357"/>
                </a:lnTo>
                <a:lnTo>
                  <a:pt x="225" y="326"/>
                </a:lnTo>
                <a:lnTo>
                  <a:pt x="235" y="303"/>
                </a:lnTo>
                <a:lnTo>
                  <a:pt x="260" y="296"/>
                </a:lnTo>
                <a:lnTo>
                  <a:pt x="285" y="290"/>
                </a:lnTo>
                <a:lnTo>
                  <a:pt x="279" y="269"/>
                </a:lnTo>
                <a:lnTo>
                  <a:pt x="305" y="258"/>
                </a:lnTo>
                <a:lnTo>
                  <a:pt x="331" y="249"/>
                </a:lnTo>
                <a:lnTo>
                  <a:pt x="357" y="238"/>
                </a:lnTo>
                <a:lnTo>
                  <a:pt x="383" y="228"/>
                </a:lnTo>
                <a:lnTo>
                  <a:pt x="368" y="210"/>
                </a:lnTo>
                <a:lnTo>
                  <a:pt x="386" y="172"/>
                </a:lnTo>
                <a:lnTo>
                  <a:pt x="391" y="162"/>
                </a:lnTo>
                <a:lnTo>
                  <a:pt x="392" y="133"/>
                </a:lnTo>
                <a:lnTo>
                  <a:pt x="394" y="102"/>
                </a:lnTo>
                <a:lnTo>
                  <a:pt x="401" y="89"/>
                </a:lnTo>
                <a:lnTo>
                  <a:pt x="381" y="57"/>
                </a:lnTo>
                <a:lnTo>
                  <a:pt x="379" y="47"/>
                </a:lnTo>
                <a:lnTo>
                  <a:pt x="343" y="27"/>
                </a:lnTo>
                <a:lnTo>
                  <a:pt x="308" y="7"/>
                </a:lnTo>
                <a:lnTo>
                  <a:pt x="305" y="0"/>
                </a:lnTo>
                <a:lnTo>
                  <a:pt x="274" y="7"/>
                </a:lnTo>
                <a:lnTo>
                  <a:pt x="242" y="14"/>
                </a:lnTo>
                <a:lnTo>
                  <a:pt x="224" y="44"/>
                </a:lnTo>
                <a:lnTo>
                  <a:pt x="231" y="77"/>
                </a:lnTo>
                <a:lnTo>
                  <a:pt x="228" y="110"/>
                </a:lnTo>
                <a:lnTo>
                  <a:pt x="225" y="143"/>
                </a:lnTo>
                <a:lnTo>
                  <a:pt x="258" y="167"/>
                </a:lnTo>
                <a:lnTo>
                  <a:pt x="269" y="155"/>
                </a:lnTo>
                <a:lnTo>
                  <a:pt x="261" y="204"/>
                </a:lnTo>
                <a:lnTo>
                  <a:pt x="253" y="200"/>
                </a:lnTo>
                <a:lnTo>
                  <a:pt x="239" y="201"/>
                </a:lnTo>
                <a:lnTo>
                  <a:pt x="212" y="164"/>
                </a:lnTo>
                <a:lnTo>
                  <a:pt x="190" y="148"/>
                </a:lnTo>
                <a:lnTo>
                  <a:pt x="175" y="133"/>
                </a:lnTo>
                <a:lnTo>
                  <a:pt x="162" y="148"/>
                </a:lnTo>
                <a:lnTo>
                  <a:pt x="117" y="132"/>
                </a:lnTo>
                <a:lnTo>
                  <a:pt x="112" y="120"/>
                </a:lnTo>
                <a:lnTo>
                  <a:pt x="85" y="123"/>
                </a:lnTo>
                <a:lnTo>
                  <a:pt x="72" y="104"/>
                </a:lnTo>
                <a:lnTo>
                  <a:pt x="71" y="145"/>
                </a:lnTo>
                <a:lnTo>
                  <a:pt x="71" y="185"/>
                </a:lnTo>
                <a:close/>
              </a:path>
            </a:pathLst>
          </a:custGeom>
          <a:noFill/>
          <a:ln w="3175" cmpd="sng">
            <a:solidFill>
              <a:schemeClr val="bg2"/>
            </a:solidFill>
            <a:prstDash val="solid"/>
            <a:round/>
            <a:headEnd/>
            <a:tailEnd/>
          </a:ln>
        </p:spPr>
        <p:txBody>
          <a:bodyPr/>
          <a:lstStyle/>
          <a:p>
            <a:endParaRPr lang="en-US"/>
          </a:p>
        </p:txBody>
      </p:sp>
      <p:sp>
        <p:nvSpPr>
          <p:cNvPr id="18575" name="Freeform 143"/>
          <p:cNvSpPr>
            <a:spLocks/>
          </p:cNvSpPr>
          <p:nvPr/>
        </p:nvSpPr>
        <p:spPr bwMode="auto">
          <a:xfrm>
            <a:off x="4613275" y="4456113"/>
            <a:ext cx="434975" cy="387350"/>
          </a:xfrm>
          <a:custGeom>
            <a:avLst/>
            <a:gdLst>
              <a:gd name="T0" fmla="*/ 97453 w 549"/>
              <a:gd name="T1" fmla="*/ 79375 h 488"/>
              <a:gd name="T2" fmla="*/ 95076 w 549"/>
              <a:gd name="T3" fmla="*/ 107950 h 488"/>
              <a:gd name="T4" fmla="*/ 91907 w 549"/>
              <a:gd name="T5" fmla="*/ 137319 h 488"/>
              <a:gd name="T6" fmla="*/ 90323 w 549"/>
              <a:gd name="T7" fmla="*/ 165894 h 488"/>
              <a:gd name="T8" fmla="*/ 87153 w 549"/>
              <a:gd name="T9" fmla="*/ 194469 h 488"/>
              <a:gd name="T10" fmla="*/ 64969 w 549"/>
              <a:gd name="T11" fmla="*/ 206375 h 488"/>
              <a:gd name="T12" fmla="*/ 24561 w 549"/>
              <a:gd name="T13" fmla="*/ 200819 h 488"/>
              <a:gd name="T14" fmla="*/ 15054 w 549"/>
              <a:gd name="T15" fmla="*/ 179388 h 488"/>
              <a:gd name="T16" fmla="*/ 0 w 549"/>
              <a:gd name="T17" fmla="*/ 197644 h 488"/>
              <a:gd name="T18" fmla="*/ 11092 w 549"/>
              <a:gd name="T19" fmla="*/ 226219 h 488"/>
              <a:gd name="T20" fmla="*/ 22977 w 549"/>
              <a:gd name="T21" fmla="*/ 254000 h 488"/>
              <a:gd name="T22" fmla="*/ 33277 w 549"/>
              <a:gd name="T23" fmla="*/ 283369 h 488"/>
              <a:gd name="T24" fmla="*/ 43577 w 549"/>
              <a:gd name="T25" fmla="*/ 311150 h 488"/>
              <a:gd name="T26" fmla="*/ 33277 w 549"/>
              <a:gd name="T27" fmla="*/ 325438 h 488"/>
              <a:gd name="T28" fmla="*/ 30108 w 549"/>
              <a:gd name="T29" fmla="*/ 336550 h 488"/>
              <a:gd name="T30" fmla="*/ 41200 w 549"/>
              <a:gd name="T31" fmla="*/ 372269 h 488"/>
              <a:gd name="T32" fmla="*/ 51500 w 549"/>
              <a:gd name="T33" fmla="*/ 369888 h 488"/>
              <a:gd name="T34" fmla="*/ 64969 w 549"/>
              <a:gd name="T35" fmla="*/ 378619 h 488"/>
              <a:gd name="T36" fmla="*/ 82400 w 549"/>
              <a:gd name="T37" fmla="*/ 387350 h 488"/>
              <a:gd name="T38" fmla="*/ 110130 w 549"/>
              <a:gd name="T39" fmla="*/ 378619 h 488"/>
              <a:gd name="T40" fmla="*/ 137069 w 549"/>
              <a:gd name="T41" fmla="*/ 369094 h 488"/>
              <a:gd name="T42" fmla="*/ 164007 w 549"/>
              <a:gd name="T43" fmla="*/ 368300 h 488"/>
              <a:gd name="T44" fmla="*/ 192530 w 549"/>
              <a:gd name="T45" fmla="*/ 366713 h 488"/>
              <a:gd name="T46" fmla="*/ 227391 w 549"/>
              <a:gd name="T47" fmla="*/ 361950 h 488"/>
              <a:gd name="T48" fmla="*/ 249576 w 549"/>
              <a:gd name="T49" fmla="*/ 358775 h 488"/>
              <a:gd name="T50" fmla="*/ 286814 w 549"/>
              <a:gd name="T51" fmla="*/ 336550 h 488"/>
              <a:gd name="T52" fmla="*/ 301076 w 549"/>
              <a:gd name="T53" fmla="*/ 324644 h 488"/>
              <a:gd name="T54" fmla="*/ 320091 w 549"/>
              <a:gd name="T55" fmla="*/ 306388 h 488"/>
              <a:gd name="T56" fmla="*/ 339106 w 549"/>
              <a:gd name="T57" fmla="*/ 289719 h 488"/>
              <a:gd name="T58" fmla="*/ 356537 w 549"/>
              <a:gd name="T59" fmla="*/ 270669 h 488"/>
              <a:gd name="T60" fmla="*/ 371591 w 549"/>
              <a:gd name="T61" fmla="*/ 252413 h 488"/>
              <a:gd name="T62" fmla="*/ 389814 w 549"/>
              <a:gd name="T63" fmla="*/ 227806 h 488"/>
              <a:gd name="T64" fmla="*/ 409621 w 549"/>
              <a:gd name="T65" fmla="*/ 203994 h 488"/>
              <a:gd name="T66" fmla="*/ 421506 w 549"/>
              <a:gd name="T67" fmla="*/ 173831 h 488"/>
              <a:gd name="T68" fmla="*/ 434975 w 549"/>
              <a:gd name="T69" fmla="*/ 143669 h 488"/>
              <a:gd name="T70" fmla="*/ 414375 w 549"/>
              <a:gd name="T71" fmla="*/ 142875 h 488"/>
              <a:gd name="T72" fmla="*/ 409621 w 549"/>
              <a:gd name="T73" fmla="*/ 157163 h 488"/>
              <a:gd name="T74" fmla="*/ 383475 w 549"/>
              <a:gd name="T75" fmla="*/ 146844 h 488"/>
              <a:gd name="T76" fmla="*/ 385060 w 549"/>
              <a:gd name="T77" fmla="*/ 124619 h 488"/>
              <a:gd name="T78" fmla="*/ 398529 w 549"/>
              <a:gd name="T79" fmla="*/ 109538 h 488"/>
              <a:gd name="T80" fmla="*/ 411998 w 549"/>
              <a:gd name="T81" fmla="*/ 115888 h 488"/>
              <a:gd name="T82" fmla="*/ 411206 w 549"/>
              <a:gd name="T83" fmla="*/ 84138 h 488"/>
              <a:gd name="T84" fmla="*/ 410414 w 549"/>
              <a:gd name="T85" fmla="*/ 50800 h 488"/>
              <a:gd name="T86" fmla="*/ 405660 w 549"/>
              <a:gd name="T87" fmla="*/ 29369 h 488"/>
              <a:gd name="T88" fmla="*/ 400906 w 549"/>
              <a:gd name="T89" fmla="*/ 6350 h 488"/>
              <a:gd name="T90" fmla="*/ 374760 w 549"/>
              <a:gd name="T91" fmla="*/ 3175 h 488"/>
              <a:gd name="T92" fmla="*/ 349406 w 549"/>
              <a:gd name="T93" fmla="*/ 0 h 488"/>
              <a:gd name="T94" fmla="*/ 345445 w 549"/>
              <a:gd name="T95" fmla="*/ 0 h 488"/>
              <a:gd name="T96" fmla="*/ 309791 w 549"/>
              <a:gd name="T97" fmla="*/ 23813 h 488"/>
              <a:gd name="T98" fmla="*/ 283645 w 549"/>
              <a:gd name="T99" fmla="*/ 46038 h 488"/>
              <a:gd name="T100" fmla="*/ 269383 w 549"/>
              <a:gd name="T101" fmla="*/ 73819 h 488"/>
              <a:gd name="T102" fmla="*/ 252745 w 549"/>
              <a:gd name="T103" fmla="*/ 84138 h 488"/>
              <a:gd name="T104" fmla="*/ 237691 w 549"/>
              <a:gd name="T105" fmla="*/ 110331 h 488"/>
              <a:gd name="T106" fmla="*/ 198076 w 549"/>
              <a:gd name="T107" fmla="*/ 104775 h 488"/>
              <a:gd name="T108" fmla="*/ 176684 w 549"/>
              <a:gd name="T109" fmla="*/ 96044 h 488"/>
              <a:gd name="T110" fmla="*/ 162422 w 549"/>
              <a:gd name="T111" fmla="*/ 116681 h 488"/>
              <a:gd name="T112" fmla="*/ 149745 w 549"/>
              <a:gd name="T113" fmla="*/ 137319 h 488"/>
              <a:gd name="T114" fmla="*/ 120430 w 549"/>
              <a:gd name="T115" fmla="*/ 142875 h 488"/>
              <a:gd name="T116" fmla="*/ 110923 w 549"/>
              <a:gd name="T117" fmla="*/ 138113 h 488"/>
              <a:gd name="T118" fmla="*/ 115676 w 549"/>
              <a:gd name="T119" fmla="*/ 109538 h 488"/>
              <a:gd name="T120" fmla="*/ 97453 w 549"/>
              <a:gd name="T121" fmla="*/ 79375 h 4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49"/>
              <a:gd name="T184" fmla="*/ 0 h 488"/>
              <a:gd name="T185" fmla="*/ 549 w 549"/>
              <a:gd name="T186" fmla="*/ 488 h 4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49" h="488">
                <a:moveTo>
                  <a:pt x="123" y="100"/>
                </a:moveTo>
                <a:lnTo>
                  <a:pt x="120" y="136"/>
                </a:lnTo>
                <a:lnTo>
                  <a:pt x="116" y="173"/>
                </a:lnTo>
                <a:lnTo>
                  <a:pt x="114" y="209"/>
                </a:lnTo>
                <a:lnTo>
                  <a:pt x="110" y="245"/>
                </a:lnTo>
                <a:lnTo>
                  <a:pt x="82" y="260"/>
                </a:lnTo>
                <a:lnTo>
                  <a:pt x="31" y="253"/>
                </a:lnTo>
                <a:lnTo>
                  <a:pt x="19" y="226"/>
                </a:lnTo>
                <a:lnTo>
                  <a:pt x="0" y="249"/>
                </a:lnTo>
                <a:lnTo>
                  <a:pt x="14" y="285"/>
                </a:lnTo>
                <a:lnTo>
                  <a:pt x="29" y="320"/>
                </a:lnTo>
                <a:lnTo>
                  <a:pt x="42" y="357"/>
                </a:lnTo>
                <a:lnTo>
                  <a:pt x="55" y="392"/>
                </a:lnTo>
                <a:lnTo>
                  <a:pt x="42" y="410"/>
                </a:lnTo>
                <a:lnTo>
                  <a:pt x="38" y="424"/>
                </a:lnTo>
                <a:lnTo>
                  <a:pt x="52" y="469"/>
                </a:lnTo>
                <a:lnTo>
                  <a:pt x="65" y="466"/>
                </a:lnTo>
                <a:lnTo>
                  <a:pt x="82" y="477"/>
                </a:lnTo>
                <a:lnTo>
                  <a:pt x="104" y="488"/>
                </a:lnTo>
                <a:lnTo>
                  <a:pt x="139" y="477"/>
                </a:lnTo>
                <a:lnTo>
                  <a:pt x="173" y="465"/>
                </a:lnTo>
                <a:lnTo>
                  <a:pt x="207" y="464"/>
                </a:lnTo>
                <a:lnTo>
                  <a:pt x="243" y="462"/>
                </a:lnTo>
                <a:lnTo>
                  <a:pt x="287" y="456"/>
                </a:lnTo>
                <a:lnTo>
                  <a:pt x="315" y="452"/>
                </a:lnTo>
                <a:lnTo>
                  <a:pt x="362" y="424"/>
                </a:lnTo>
                <a:lnTo>
                  <a:pt x="380" y="409"/>
                </a:lnTo>
                <a:lnTo>
                  <a:pt x="404" y="386"/>
                </a:lnTo>
                <a:lnTo>
                  <a:pt x="428" y="365"/>
                </a:lnTo>
                <a:lnTo>
                  <a:pt x="450" y="341"/>
                </a:lnTo>
                <a:lnTo>
                  <a:pt x="469" y="318"/>
                </a:lnTo>
                <a:lnTo>
                  <a:pt x="492" y="287"/>
                </a:lnTo>
                <a:lnTo>
                  <a:pt x="517" y="257"/>
                </a:lnTo>
                <a:lnTo>
                  <a:pt x="532" y="219"/>
                </a:lnTo>
                <a:lnTo>
                  <a:pt x="549" y="181"/>
                </a:lnTo>
                <a:lnTo>
                  <a:pt x="523" y="180"/>
                </a:lnTo>
                <a:lnTo>
                  <a:pt x="517" y="198"/>
                </a:lnTo>
                <a:lnTo>
                  <a:pt x="484" y="185"/>
                </a:lnTo>
                <a:lnTo>
                  <a:pt x="486" y="157"/>
                </a:lnTo>
                <a:lnTo>
                  <a:pt x="503" y="138"/>
                </a:lnTo>
                <a:lnTo>
                  <a:pt x="520" y="146"/>
                </a:lnTo>
                <a:lnTo>
                  <a:pt x="519" y="106"/>
                </a:lnTo>
                <a:lnTo>
                  <a:pt x="518" y="64"/>
                </a:lnTo>
                <a:lnTo>
                  <a:pt x="512" y="37"/>
                </a:lnTo>
                <a:lnTo>
                  <a:pt x="506" y="8"/>
                </a:lnTo>
                <a:lnTo>
                  <a:pt x="473" y="4"/>
                </a:lnTo>
                <a:lnTo>
                  <a:pt x="441" y="0"/>
                </a:lnTo>
                <a:lnTo>
                  <a:pt x="436" y="0"/>
                </a:lnTo>
                <a:lnTo>
                  <a:pt x="391" y="30"/>
                </a:lnTo>
                <a:lnTo>
                  <a:pt x="358" y="58"/>
                </a:lnTo>
                <a:lnTo>
                  <a:pt x="340" y="93"/>
                </a:lnTo>
                <a:lnTo>
                  <a:pt x="319" y="106"/>
                </a:lnTo>
                <a:lnTo>
                  <a:pt x="300" y="139"/>
                </a:lnTo>
                <a:lnTo>
                  <a:pt x="250" y="132"/>
                </a:lnTo>
                <a:lnTo>
                  <a:pt x="223" y="121"/>
                </a:lnTo>
                <a:lnTo>
                  <a:pt x="205" y="147"/>
                </a:lnTo>
                <a:lnTo>
                  <a:pt x="189" y="173"/>
                </a:lnTo>
                <a:lnTo>
                  <a:pt x="152" y="180"/>
                </a:lnTo>
                <a:lnTo>
                  <a:pt x="140" y="174"/>
                </a:lnTo>
                <a:lnTo>
                  <a:pt x="146" y="138"/>
                </a:lnTo>
                <a:lnTo>
                  <a:pt x="123" y="100"/>
                </a:lnTo>
                <a:close/>
              </a:path>
            </a:pathLst>
          </a:custGeom>
          <a:noFill/>
          <a:ln w="3175" cmpd="sng">
            <a:solidFill>
              <a:schemeClr val="bg2"/>
            </a:solidFill>
            <a:prstDash val="solid"/>
            <a:round/>
            <a:headEnd/>
            <a:tailEnd/>
          </a:ln>
        </p:spPr>
        <p:txBody>
          <a:bodyPr/>
          <a:lstStyle/>
          <a:p>
            <a:endParaRPr lang="en-US"/>
          </a:p>
        </p:txBody>
      </p:sp>
      <p:sp>
        <p:nvSpPr>
          <p:cNvPr id="18576" name="Freeform 144"/>
          <p:cNvSpPr>
            <a:spLocks/>
          </p:cNvSpPr>
          <p:nvPr/>
        </p:nvSpPr>
        <p:spPr bwMode="auto">
          <a:xfrm>
            <a:off x="4889500" y="4654550"/>
            <a:ext cx="60325" cy="61913"/>
          </a:xfrm>
          <a:custGeom>
            <a:avLst/>
            <a:gdLst>
              <a:gd name="T0" fmla="*/ 26988 w 76"/>
              <a:gd name="T1" fmla="*/ 8041 h 77"/>
              <a:gd name="T2" fmla="*/ 0 w 76"/>
              <a:gd name="T3" fmla="*/ 34575 h 77"/>
              <a:gd name="T4" fmla="*/ 19050 w 76"/>
              <a:gd name="T5" fmla="*/ 61913 h 77"/>
              <a:gd name="T6" fmla="*/ 29369 w 76"/>
              <a:gd name="T7" fmla="*/ 53872 h 77"/>
              <a:gd name="T8" fmla="*/ 54769 w 76"/>
              <a:gd name="T9" fmla="*/ 33771 h 77"/>
              <a:gd name="T10" fmla="*/ 60325 w 76"/>
              <a:gd name="T11" fmla="*/ 14473 h 77"/>
              <a:gd name="T12" fmla="*/ 37306 w 76"/>
              <a:gd name="T13" fmla="*/ 0 h 77"/>
              <a:gd name="T14" fmla="*/ 26988 w 76"/>
              <a:gd name="T15" fmla="*/ 8041 h 77"/>
              <a:gd name="T16" fmla="*/ 0 60000 65536"/>
              <a:gd name="T17" fmla="*/ 0 60000 65536"/>
              <a:gd name="T18" fmla="*/ 0 60000 65536"/>
              <a:gd name="T19" fmla="*/ 0 60000 65536"/>
              <a:gd name="T20" fmla="*/ 0 60000 65536"/>
              <a:gd name="T21" fmla="*/ 0 60000 65536"/>
              <a:gd name="T22" fmla="*/ 0 60000 65536"/>
              <a:gd name="T23" fmla="*/ 0 60000 65536"/>
              <a:gd name="T24" fmla="*/ 0 w 76"/>
              <a:gd name="T25" fmla="*/ 0 h 77"/>
              <a:gd name="T26" fmla="*/ 76 w 76"/>
              <a:gd name="T27" fmla="*/ 77 h 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6" h="77">
                <a:moveTo>
                  <a:pt x="34" y="10"/>
                </a:moveTo>
                <a:lnTo>
                  <a:pt x="0" y="43"/>
                </a:lnTo>
                <a:lnTo>
                  <a:pt x="24" y="77"/>
                </a:lnTo>
                <a:lnTo>
                  <a:pt x="37" y="67"/>
                </a:lnTo>
                <a:lnTo>
                  <a:pt x="69" y="42"/>
                </a:lnTo>
                <a:lnTo>
                  <a:pt x="76" y="18"/>
                </a:lnTo>
                <a:lnTo>
                  <a:pt x="47" y="0"/>
                </a:lnTo>
                <a:lnTo>
                  <a:pt x="34" y="10"/>
                </a:lnTo>
                <a:close/>
              </a:path>
            </a:pathLst>
          </a:custGeom>
          <a:noFill/>
          <a:ln w="3175" cmpd="sng">
            <a:solidFill>
              <a:schemeClr val="bg2"/>
            </a:solidFill>
            <a:prstDash val="solid"/>
            <a:round/>
            <a:headEnd/>
            <a:tailEnd/>
          </a:ln>
        </p:spPr>
        <p:txBody>
          <a:bodyPr/>
          <a:lstStyle/>
          <a:p>
            <a:endParaRPr lang="en-US"/>
          </a:p>
        </p:txBody>
      </p:sp>
      <p:sp>
        <p:nvSpPr>
          <p:cNvPr id="18577" name="Freeform 145"/>
          <p:cNvSpPr>
            <a:spLocks/>
          </p:cNvSpPr>
          <p:nvPr/>
        </p:nvSpPr>
        <p:spPr bwMode="auto">
          <a:xfrm>
            <a:off x="4564063" y="4471988"/>
            <a:ext cx="6350" cy="14287"/>
          </a:xfrm>
          <a:custGeom>
            <a:avLst/>
            <a:gdLst>
              <a:gd name="T0" fmla="*/ 6350 w 7"/>
              <a:gd name="T1" fmla="*/ 14287 h 19"/>
              <a:gd name="T2" fmla="*/ 0 w 7"/>
              <a:gd name="T3" fmla="*/ 13535 h 19"/>
              <a:gd name="T4" fmla="*/ 1814 w 7"/>
              <a:gd name="T5" fmla="*/ 0 h 19"/>
              <a:gd name="T6" fmla="*/ 6350 w 7"/>
              <a:gd name="T7" fmla="*/ 14287 h 19"/>
              <a:gd name="T8" fmla="*/ 0 60000 65536"/>
              <a:gd name="T9" fmla="*/ 0 60000 65536"/>
              <a:gd name="T10" fmla="*/ 0 60000 65536"/>
              <a:gd name="T11" fmla="*/ 0 60000 65536"/>
              <a:gd name="T12" fmla="*/ 0 w 7"/>
              <a:gd name="T13" fmla="*/ 0 h 19"/>
              <a:gd name="T14" fmla="*/ 7 w 7"/>
              <a:gd name="T15" fmla="*/ 19 h 19"/>
            </a:gdLst>
            <a:ahLst/>
            <a:cxnLst>
              <a:cxn ang="T8">
                <a:pos x="T0" y="T1"/>
              </a:cxn>
              <a:cxn ang="T9">
                <a:pos x="T2" y="T3"/>
              </a:cxn>
              <a:cxn ang="T10">
                <a:pos x="T4" y="T5"/>
              </a:cxn>
              <a:cxn ang="T11">
                <a:pos x="T6" y="T7"/>
              </a:cxn>
            </a:cxnLst>
            <a:rect l="T12" t="T13" r="T14" b="T15"/>
            <a:pathLst>
              <a:path w="7" h="19">
                <a:moveTo>
                  <a:pt x="7" y="19"/>
                </a:moveTo>
                <a:lnTo>
                  <a:pt x="0" y="18"/>
                </a:lnTo>
                <a:lnTo>
                  <a:pt x="2" y="0"/>
                </a:lnTo>
                <a:lnTo>
                  <a:pt x="7" y="19"/>
                </a:lnTo>
                <a:close/>
              </a:path>
            </a:pathLst>
          </a:custGeom>
          <a:noFill/>
          <a:ln w="3175" cmpd="sng">
            <a:solidFill>
              <a:schemeClr val="bg2"/>
            </a:solidFill>
            <a:prstDash val="solid"/>
            <a:round/>
            <a:headEnd/>
            <a:tailEnd/>
          </a:ln>
        </p:spPr>
        <p:txBody>
          <a:bodyPr/>
          <a:lstStyle/>
          <a:p>
            <a:endParaRPr lang="en-US"/>
          </a:p>
        </p:txBody>
      </p:sp>
      <p:sp>
        <p:nvSpPr>
          <p:cNvPr id="18578" name="Freeform 146"/>
          <p:cNvSpPr>
            <a:spLocks/>
          </p:cNvSpPr>
          <p:nvPr/>
        </p:nvSpPr>
        <p:spPr bwMode="auto">
          <a:xfrm>
            <a:off x="4970463" y="3843338"/>
            <a:ext cx="49212" cy="65087"/>
          </a:xfrm>
          <a:custGeom>
            <a:avLst/>
            <a:gdLst>
              <a:gd name="T0" fmla="*/ 42862 w 62"/>
              <a:gd name="T1" fmla="*/ 16874 h 81"/>
              <a:gd name="T2" fmla="*/ 42862 w 62"/>
              <a:gd name="T3" fmla="*/ 1607 h 81"/>
              <a:gd name="T4" fmla="*/ 27781 w 62"/>
              <a:gd name="T5" fmla="*/ 0 h 81"/>
              <a:gd name="T6" fmla="*/ 24606 w 62"/>
              <a:gd name="T7" fmla="*/ 8839 h 81"/>
              <a:gd name="T8" fmla="*/ 1587 w 62"/>
              <a:gd name="T9" fmla="*/ 11250 h 81"/>
              <a:gd name="T10" fmla="*/ 0 w 62"/>
              <a:gd name="T11" fmla="*/ 12053 h 81"/>
              <a:gd name="T12" fmla="*/ 1587 w 62"/>
              <a:gd name="T13" fmla="*/ 13660 h 81"/>
              <a:gd name="T14" fmla="*/ 6350 w 62"/>
              <a:gd name="T15" fmla="*/ 39374 h 81"/>
              <a:gd name="T16" fmla="*/ 10319 w 62"/>
              <a:gd name="T17" fmla="*/ 65087 h 81"/>
              <a:gd name="T18" fmla="*/ 17462 w 62"/>
              <a:gd name="T19" fmla="*/ 65087 h 81"/>
              <a:gd name="T20" fmla="*/ 33337 w 62"/>
              <a:gd name="T21" fmla="*/ 46606 h 81"/>
              <a:gd name="T22" fmla="*/ 49212 w 62"/>
              <a:gd name="T23" fmla="*/ 27320 h 81"/>
              <a:gd name="T24" fmla="*/ 42862 w 62"/>
              <a:gd name="T25" fmla="*/ 16874 h 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
              <a:gd name="T40" fmla="*/ 0 h 81"/>
              <a:gd name="T41" fmla="*/ 62 w 62"/>
              <a:gd name="T42" fmla="*/ 81 h 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 h="81">
                <a:moveTo>
                  <a:pt x="54" y="21"/>
                </a:moveTo>
                <a:lnTo>
                  <a:pt x="54" y="2"/>
                </a:lnTo>
                <a:lnTo>
                  <a:pt x="35" y="0"/>
                </a:lnTo>
                <a:lnTo>
                  <a:pt x="31" y="11"/>
                </a:lnTo>
                <a:lnTo>
                  <a:pt x="2" y="14"/>
                </a:lnTo>
                <a:lnTo>
                  <a:pt x="0" y="15"/>
                </a:lnTo>
                <a:lnTo>
                  <a:pt x="2" y="17"/>
                </a:lnTo>
                <a:lnTo>
                  <a:pt x="8" y="49"/>
                </a:lnTo>
                <a:lnTo>
                  <a:pt x="13" y="81"/>
                </a:lnTo>
                <a:lnTo>
                  <a:pt x="22" y="81"/>
                </a:lnTo>
                <a:lnTo>
                  <a:pt x="42" y="58"/>
                </a:lnTo>
                <a:lnTo>
                  <a:pt x="62" y="34"/>
                </a:lnTo>
                <a:lnTo>
                  <a:pt x="54" y="21"/>
                </a:lnTo>
                <a:close/>
              </a:path>
            </a:pathLst>
          </a:custGeom>
          <a:noFill/>
          <a:ln w="3175" cmpd="sng">
            <a:solidFill>
              <a:schemeClr val="bg2"/>
            </a:solidFill>
            <a:prstDash val="solid"/>
            <a:round/>
            <a:headEnd/>
            <a:tailEnd/>
          </a:ln>
        </p:spPr>
        <p:txBody>
          <a:bodyPr/>
          <a:lstStyle/>
          <a:p>
            <a:endParaRPr lang="en-US"/>
          </a:p>
        </p:txBody>
      </p:sp>
      <p:sp>
        <p:nvSpPr>
          <p:cNvPr id="18579" name="Freeform 147"/>
          <p:cNvSpPr>
            <a:spLocks/>
          </p:cNvSpPr>
          <p:nvPr/>
        </p:nvSpPr>
        <p:spPr bwMode="auto">
          <a:xfrm>
            <a:off x="4483100" y="3660775"/>
            <a:ext cx="203200" cy="265113"/>
          </a:xfrm>
          <a:custGeom>
            <a:avLst/>
            <a:gdLst>
              <a:gd name="T0" fmla="*/ 36512 w 256"/>
              <a:gd name="T1" fmla="*/ 185183 h 335"/>
              <a:gd name="T2" fmla="*/ 11906 w 256"/>
              <a:gd name="T3" fmla="*/ 187558 h 335"/>
              <a:gd name="T4" fmla="*/ 12700 w 256"/>
              <a:gd name="T5" fmla="*/ 195471 h 335"/>
              <a:gd name="T6" fmla="*/ 15875 w 256"/>
              <a:gd name="T7" fmla="*/ 204177 h 335"/>
              <a:gd name="T8" fmla="*/ 20637 w 256"/>
              <a:gd name="T9" fmla="*/ 216839 h 335"/>
              <a:gd name="T10" fmla="*/ 15875 w 256"/>
              <a:gd name="T11" fmla="*/ 223170 h 335"/>
              <a:gd name="T12" fmla="*/ 7937 w 256"/>
              <a:gd name="T13" fmla="*/ 218421 h 335"/>
              <a:gd name="T14" fmla="*/ 0 w 256"/>
              <a:gd name="T15" fmla="*/ 231875 h 335"/>
              <a:gd name="T16" fmla="*/ 23019 w 256"/>
              <a:gd name="T17" fmla="*/ 265113 h 335"/>
              <a:gd name="T18" fmla="*/ 41275 w 256"/>
              <a:gd name="T19" fmla="*/ 248494 h 335"/>
              <a:gd name="T20" fmla="*/ 51594 w 256"/>
              <a:gd name="T21" fmla="*/ 253242 h 335"/>
              <a:gd name="T22" fmla="*/ 65881 w 256"/>
              <a:gd name="T23" fmla="*/ 257199 h 335"/>
              <a:gd name="T24" fmla="*/ 73819 w 256"/>
              <a:gd name="T25" fmla="*/ 248494 h 335"/>
              <a:gd name="T26" fmla="*/ 90487 w 256"/>
              <a:gd name="T27" fmla="*/ 246120 h 335"/>
              <a:gd name="T28" fmla="*/ 92869 w 256"/>
              <a:gd name="T29" fmla="*/ 260365 h 335"/>
              <a:gd name="T30" fmla="*/ 113506 w 256"/>
              <a:gd name="T31" fmla="*/ 240580 h 335"/>
              <a:gd name="T32" fmla="*/ 134144 w 256"/>
              <a:gd name="T33" fmla="*/ 220004 h 335"/>
              <a:gd name="T34" fmla="*/ 138112 w 256"/>
              <a:gd name="T35" fmla="*/ 196263 h 335"/>
              <a:gd name="T36" fmla="*/ 142081 w 256"/>
              <a:gd name="T37" fmla="*/ 172521 h 335"/>
              <a:gd name="T38" fmla="*/ 160337 w 256"/>
              <a:gd name="T39" fmla="*/ 147197 h 335"/>
              <a:gd name="T40" fmla="*/ 179387 w 256"/>
              <a:gd name="T41" fmla="*/ 122664 h 335"/>
              <a:gd name="T42" fmla="*/ 183356 w 256"/>
              <a:gd name="T43" fmla="*/ 98923 h 335"/>
              <a:gd name="T44" fmla="*/ 188119 w 256"/>
              <a:gd name="T45" fmla="*/ 75973 h 335"/>
              <a:gd name="T46" fmla="*/ 191294 w 256"/>
              <a:gd name="T47" fmla="*/ 53023 h 335"/>
              <a:gd name="T48" fmla="*/ 195262 w 256"/>
              <a:gd name="T49" fmla="*/ 29281 h 335"/>
              <a:gd name="T50" fmla="*/ 203200 w 256"/>
              <a:gd name="T51" fmla="*/ 3166 h 335"/>
              <a:gd name="T52" fmla="*/ 182562 w 256"/>
              <a:gd name="T53" fmla="*/ 1583 h 335"/>
              <a:gd name="T54" fmla="*/ 160337 w 256"/>
              <a:gd name="T55" fmla="*/ 0 h 335"/>
              <a:gd name="T56" fmla="*/ 145256 w 256"/>
              <a:gd name="T57" fmla="*/ 8705 h 335"/>
              <a:gd name="T58" fmla="*/ 137319 w 256"/>
              <a:gd name="T59" fmla="*/ 41943 h 335"/>
              <a:gd name="T60" fmla="*/ 131762 w 256"/>
              <a:gd name="T61" fmla="*/ 56188 h 335"/>
              <a:gd name="T62" fmla="*/ 107950 w 256"/>
              <a:gd name="T63" fmla="*/ 50648 h 335"/>
              <a:gd name="T64" fmla="*/ 84137 w 256"/>
              <a:gd name="T65" fmla="*/ 43526 h 335"/>
              <a:gd name="T66" fmla="*/ 57944 w 256"/>
              <a:gd name="T67" fmla="*/ 43526 h 335"/>
              <a:gd name="T68" fmla="*/ 55562 w 256"/>
              <a:gd name="T69" fmla="*/ 72807 h 335"/>
              <a:gd name="T70" fmla="*/ 85725 w 256"/>
              <a:gd name="T71" fmla="*/ 69642 h 335"/>
              <a:gd name="T72" fmla="*/ 87312 w 256"/>
              <a:gd name="T73" fmla="*/ 90218 h 335"/>
              <a:gd name="T74" fmla="*/ 75406 w 256"/>
              <a:gd name="T75" fmla="*/ 108419 h 335"/>
              <a:gd name="T76" fmla="*/ 90487 w 256"/>
              <a:gd name="T77" fmla="*/ 135326 h 335"/>
              <a:gd name="T78" fmla="*/ 83344 w 256"/>
              <a:gd name="T79" fmla="*/ 178061 h 335"/>
              <a:gd name="T80" fmla="*/ 73819 w 256"/>
              <a:gd name="T81" fmla="*/ 185975 h 335"/>
              <a:gd name="T82" fmla="*/ 70644 w 256"/>
              <a:gd name="T83" fmla="*/ 178061 h 335"/>
              <a:gd name="T84" fmla="*/ 53975 w 256"/>
              <a:gd name="T85" fmla="*/ 183601 h 335"/>
              <a:gd name="T86" fmla="*/ 38100 w 256"/>
              <a:gd name="T87" fmla="*/ 166190 h 335"/>
              <a:gd name="T88" fmla="*/ 36512 w 256"/>
              <a:gd name="T89" fmla="*/ 185183 h 3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6"/>
              <a:gd name="T136" fmla="*/ 0 h 335"/>
              <a:gd name="T137" fmla="*/ 256 w 256"/>
              <a:gd name="T138" fmla="*/ 335 h 33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6" h="335">
                <a:moveTo>
                  <a:pt x="46" y="234"/>
                </a:moveTo>
                <a:lnTo>
                  <a:pt x="15" y="237"/>
                </a:lnTo>
                <a:lnTo>
                  <a:pt x="16" y="247"/>
                </a:lnTo>
                <a:lnTo>
                  <a:pt x="20" y="258"/>
                </a:lnTo>
                <a:lnTo>
                  <a:pt x="26" y="274"/>
                </a:lnTo>
                <a:lnTo>
                  <a:pt x="20" y="282"/>
                </a:lnTo>
                <a:lnTo>
                  <a:pt x="10" y="276"/>
                </a:lnTo>
                <a:lnTo>
                  <a:pt x="0" y="293"/>
                </a:lnTo>
                <a:lnTo>
                  <a:pt x="29" y="335"/>
                </a:lnTo>
                <a:lnTo>
                  <a:pt x="52" y="314"/>
                </a:lnTo>
                <a:lnTo>
                  <a:pt x="65" y="320"/>
                </a:lnTo>
                <a:lnTo>
                  <a:pt x="83" y="325"/>
                </a:lnTo>
                <a:lnTo>
                  <a:pt x="93" y="314"/>
                </a:lnTo>
                <a:lnTo>
                  <a:pt x="114" y="311"/>
                </a:lnTo>
                <a:lnTo>
                  <a:pt x="117" y="329"/>
                </a:lnTo>
                <a:lnTo>
                  <a:pt x="143" y="304"/>
                </a:lnTo>
                <a:lnTo>
                  <a:pt x="169" y="278"/>
                </a:lnTo>
                <a:lnTo>
                  <a:pt x="174" y="248"/>
                </a:lnTo>
                <a:lnTo>
                  <a:pt x="179" y="218"/>
                </a:lnTo>
                <a:lnTo>
                  <a:pt x="202" y="186"/>
                </a:lnTo>
                <a:lnTo>
                  <a:pt x="226" y="155"/>
                </a:lnTo>
                <a:lnTo>
                  <a:pt x="231" y="125"/>
                </a:lnTo>
                <a:lnTo>
                  <a:pt x="237" y="96"/>
                </a:lnTo>
                <a:lnTo>
                  <a:pt x="241" y="67"/>
                </a:lnTo>
                <a:lnTo>
                  <a:pt x="246" y="37"/>
                </a:lnTo>
                <a:lnTo>
                  <a:pt x="256" y="4"/>
                </a:lnTo>
                <a:lnTo>
                  <a:pt x="230" y="2"/>
                </a:lnTo>
                <a:lnTo>
                  <a:pt x="202" y="0"/>
                </a:lnTo>
                <a:lnTo>
                  <a:pt x="183" y="11"/>
                </a:lnTo>
                <a:lnTo>
                  <a:pt x="173" y="53"/>
                </a:lnTo>
                <a:lnTo>
                  <a:pt x="166" y="71"/>
                </a:lnTo>
                <a:lnTo>
                  <a:pt x="136" y="64"/>
                </a:lnTo>
                <a:lnTo>
                  <a:pt x="106" y="55"/>
                </a:lnTo>
                <a:lnTo>
                  <a:pt x="73" y="55"/>
                </a:lnTo>
                <a:lnTo>
                  <a:pt x="70" y="92"/>
                </a:lnTo>
                <a:lnTo>
                  <a:pt x="108" y="88"/>
                </a:lnTo>
                <a:lnTo>
                  <a:pt x="110" y="114"/>
                </a:lnTo>
                <a:lnTo>
                  <a:pt x="95" y="137"/>
                </a:lnTo>
                <a:lnTo>
                  <a:pt x="114" y="171"/>
                </a:lnTo>
                <a:lnTo>
                  <a:pt x="105" y="225"/>
                </a:lnTo>
                <a:lnTo>
                  <a:pt x="93" y="235"/>
                </a:lnTo>
                <a:lnTo>
                  <a:pt x="89" y="225"/>
                </a:lnTo>
                <a:lnTo>
                  <a:pt x="68" y="232"/>
                </a:lnTo>
                <a:lnTo>
                  <a:pt x="48" y="210"/>
                </a:lnTo>
                <a:lnTo>
                  <a:pt x="46" y="234"/>
                </a:lnTo>
                <a:close/>
              </a:path>
            </a:pathLst>
          </a:custGeom>
          <a:noFill/>
          <a:ln w="3175" cmpd="sng">
            <a:solidFill>
              <a:schemeClr val="bg2"/>
            </a:solidFill>
            <a:prstDash val="solid"/>
            <a:round/>
            <a:headEnd/>
            <a:tailEnd/>
          </a:ln>
        </p:spPr>
        <p:txBody>
          <a:bodyPr/>
          <a:lstStyle/>
          <a:p>
            <a:endParaRPr lang="en-US"/>
          </a:p>
        </p:txBody>
      </p:sp>
      <p:sp>
        <p:nvSpPr>
          <p:cNvPr id="18580" name="Freeform 148"/>
          <p:cNvSpPr>
            <a:spLocks/>
          </p:cNvSpPr>
          <p:nvPr/>
        </p:nvSpPr>
        <p:spPr bwMode="auto">
          <a:xfrm>
            <a:off x="4438650" y="3698875"/>
            <a:ext cx="50800" cy="41275"/>
          </a:xfrm>
          <a:custGeom>
            <a:avLst/>
            <a:gdLst>
              <a:gd name="T0" fmla="*/ 50006 w 64"/>
              <a:gd name="T1" fmla="*/ 5556 h 52"/>
              <a:gd name="T2" fmla="*/ 50800 w 64"/>
              <a:gd name="T3" fmla="*/ 41275 h 52"/>
              <a:gd name="T4" fmla="*/ 29369 w 64"/>
              <a:gd name="T5" fmla="*/ 41275 h 52"/>
              <a:gd name="T6" fmla="*/ 8731 w 64"/>
              <a:gd name="T7" fmla="*/ 41275 h 52"/>
              <a:gd name="T8" fmla="*/ 7144 w 64"/>
              <a:gd name="T9" fmla="*/ 40481 h 52"/>
              <a:gd name="T10" fmla="*/ 7144 w 64"/>
              <a:gd name="T11" fmla="*/ 41275 h 52"/>
              <a:gd name="T12" fmla="*/ 0 w 64"/>
              <a:gd name="T13" fmla="*/ 38100 h 52"/>
              <a:gd name="T14" fmla="*/ 1588 w 64"/>
              <a:gd name="T15" fmla="*/ 26194 h 52"/>
              <a:gd name="T16" fmla="*/ 8731 w 64"/>
              <a:gd name="T17" fmla="*/ 0 h 52"/>
              <a:gd name="T18" fmla="*/ 29369 w 64"/>
              <a:gd name="T19" fmla="*/ 3175 h 52"/>
              <a:gd name="T20" fmla="*/ 50006 w 64"/>
              <a:gd name="T21" fmla="*/ 5556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52"/>
              <a:gd name="T35" fmla="*/ 64 w 64"/>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52">
                <a:moveTo>
                  <a:pt x="63" y="7"/>
                </a:moveTo>
                <a:lnTo>
                  <a:pt x="64" y="52"/>
                </a:lnTo>
                <a:lnTo>
                  <a:pt x="37" y="52"/>
                </a:lnTo>
                <a:lnTo>
                  <a:pt x="11" y="52"/>
                </a:lnTo>
                <a:lnTo>
                  <a:pt x="9" y="51"/>
                </a:lnTo>
                <a:lnTo>
                  <a:pt x="9" y="52"/>
                </a:lnTo>
                <a:lnTo>
                  <a:pt x="0" y="48"/>
                </a:lnTo>
                <a:lnTo>
                  <a:pt x="2" y="33"/>
                </a:lnTo>
                <a:lnTo>
                  <a:pt x="11" y="0"/>
                </a:lnTo>
                <a:lnTo>
                  <a:pt x="37" y="4"/>
                </a:lnTo>
                <a:lnTo>
                  <a:pt x="63" y="7"/>
                </a:lnTo>
                <a:close/>
              </a:path>
            </a:pathLst>
          </a:custGeom>
          <a:noFill/>
          <a:ln w="3175" cmpd="sng">
            <a:solidFill>
              <a:schemeClr val="bg2"/>
            </a:solidFill>
            <a:prstDash val="solid"/>
            <a:round/>
            <a:headEnd/>
            <a:tailEnd/>
          </a:ln>
        </p:spPr>
        <p:txBody>
          <a:bodyPr/>
          <a:lstStyle/>
          <a:p>
            <a:endParaRPr lang="en-US"/>
          </a:p>
        </p:txBody>
      </p:sp>
      <p:sp>
        <p:nvSpPr>
          <p:cNvPr id="18581" name="Freeform 149"/>
          <p:cNvSpPr>
            <a:spLocks/>
          </p:cNvSpPr>
          <p:nvPr/>
        </p:nvSpPr>
        <p:spPr bwMode="auto">
          <a:xfrm>
            <a:off x="4411663" y="3654425"/>
            <a:ext cx="11112" cy="15875"/>
          </a:xfrm>
          <a:custGeom>
            <a:avLst/>
            <a:gdLst>
              <a:gd name="T0" fmla="*/ 0 w 15"/>
              <a:gd name="T1" fmla="*/ 15875 h 22"/>
              <a:gd name="T2" fmla="*/ 5926 w 15"/>
              <a:gd name="T3" fmla="*/ 0 h 22"/>
              <a:gd name="T4" fmla="*/ 11112 w 15"/>
              <a:gd name="T5" fmla="*/ 3608 h 22"/>
              <a:gd name="T6" fmla="*/ 0 w 15"/>
              <a:gd name="T7" fmla="*/ 15875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0" y="22"/>
                </a:moveTo>
                <a:lnTo>
                  <a:pt x="8" y="0"/>
                </a:lnTo>
                <a:lnTo>
                  <a:pt x="15" y="5"/>
                </a:lnTo>
                <a:lnTo>
                  <a:pt x="0" y="22"/>
                </a:lnTo>
                <a:close/>
              </a:path>
            </a:pathLst>
          </a:custGeom>
          <a:noFill/>
          <a:ln w="3175" cmpd="sng">
            <a:solidFill>
              <a:schemeClr val="bg2"/>
            </a:solidFill>
            <a:prstDash val="solid"/>
            <a:round/>
            <a:headEnd/>
            <a:tailEnd/>
          </a:ln>
        </p:spPr>
        <p:txBody>
          <a:bodyPr/>
          <a:lstStyle/>
          <a:p>
            <a:endParaRPr lang="en-US"/>
          </a:p>
        </p:txBody>
      </p:sp>
      <p:sp>
        <p:nvSpPr>
          <p:cNvPr id="18582" name="Freeform 150"/>
          <p:cNvSpPr>
            <a:spLocks/>
          </p:cNvSpPr>
          <p:nvPr/>
        </p:nvSpPr>
        <p:spPr bwMode="auto">
          <a:xfrm>
            <a:off x="4416425" y="3705225"/>
            <a:ext cx="157163" cy="188913"/>
          </a:xfrm>
          <a:custGeom>
            <a:avLst/>
            <a:gdLst>
              <a:gd name="T0" fmla="*/ 28575 w 198"/>
              <a:gd name="T1" fmla="*/ 34925 h 238"/>
              <a:gd name="T2" fmla="*/ 23813 w 198"/>
              <a:gd name="T3" fmla="*/ 46831 h 238"/>
              <a:gd name="T4" fmla="*/ 16669 w 198"/>
              <a:gd name="T5" fmla="*/ 48419 h 238"/>
              <a:gd name="T6" fmla="*/ 18256 w 198"/>
              <a:gd name="T7" fmla="*/ 55563 h 238"/>
              <a:gd name="T8" fmla="*/ 34131 w 198"/>
              <a:gd name="T9" fmla="*/ 61913 h 238"/>
              <a:gd name="T10" fmla="*/ 18256 w 198"/>
              <a:gd name="T11" fmla="*/ 60325 h 238"/>
              <a:gd name="T12" fmla="*/ 8731 w 198"/>
              <a:gd name="T13" fmla="*/ 89694 h 238"/>
              <a:gd name="T14" fmla="*/ 0 w 198"/>
              <a:gd name="T15" fmla="*/ 88900 h 238"/>
              <a:gd name="T16" fmla="*/ 12700 w 198"/>
              <a:gd name="T17" fmla="*/ 110332 h 238"/>
              <a:gd name="T18" fmla="*/ 19844 w 198"/>
              <a:gd name="T19" fmla="*/ 115888 h 238"/>
              <a:gd name="T20" fmla="*/ 10319 w 198"/>
              <a:gd name="T21" fmla="*/ 108744 h 238"/>
              <a:gd name="T22" fmla="*/ 21431 w 198"/>
              <a:gd name="T23" fmla="*/ 126207 h 238"/>
              <a:gd name="T24" fmla="*/ 18256 w 198"/>
              <a:gd name="T25" fmla="*/ 126207 h 238"/>
              <a:gd name="T26" fmla="*/ 34131 w 198"/>
              <a:gd name="T27" fmla="*/ 146050 h 238"/>
              <a:gd name="T28" fmla="*/ 30956 w 198"/>
              <a:gd name="T29" fmla="*/ 144463 h 238"/>
              <a:gd name="T30" fmla="*/ 48419 w 198"/>
              <a:gd name="T31" fmla="*/ 166688 h 238"/>
              <a:gd name="T32" fmla="*/ 66675 w 198"/>
              <a:gd name="T33" fmla="*/ 188913 h 238"/>
              <a:gd name="T34" fmla="*/ 74613 w 198"/>
              <a:gd name="T35" fmla="*/ 175419 h 238"/>
              <a:gd name="T36" fmla="*/ 82550 w 198"/>
              <a:gd name="T37" fmla="*/ 180182 h 238"/>
              <a:gd name="T38" fmla="*/ 87313 w 198"/>
              <a:gd name="T39" fmla="*/ 173832 h 238"/>
              <a:gd name="T40" fmla="*/ 82550 w 198"/>
              <a:gd name="T41" fmla="*/ 161132 h 238"/>
              <a:gd name="T42" fmla="*/ 79375 w 198"/>
              <a:gd name="T43" fmla="*/ 152400 h 238"/>
              <a:gd name="T44" fmla="*/ 78582 w 198"/>
              <a:gd name="T45" fmla="*/ 144463 h 238"/>
              <a:gd name="T46" fmla="*/ 103188 w 198"/>
              <a:gd name="T47" fmla="*/ 142082 h 238"/>
              <a:gd name="T48" fmla="*/ 104775 w 198"/>
              <a:gd name="T49" fmla="*/ 123032 h 238"/>
              <a:gd name="T50" fmla="*/ 120650 w 198"/>
              <a:gd name="T51" fmla="*/ 140494 h 238"/>
              <a:gd name="T52" fmla="*/ 137319 w 198"/>
              <a:gd name="T53" fmla="*/ 134938 h 238"/>
              <a:gd name="T54" fmla="*/ 140494 w 198"/>
              <a:gd name="T55" fmla="*/ 142875 h 238"/>
              <a:gd name="T56" fmla="*/ 150019 w 198"/>
              <a:gd name="T57" fmla="*/ 134938 h 238"/>
              <a:gd name="T58" fmla="*/ 157163 w 198"/>
              <a:gd name="T59" fmla="*/ 92075 h 238"/>
              <a:gd name="T60" fmla="*/ 142082 w 198"/>
              <a:gd name="T61" fmla="*/ 65088 h 238"/>
              <a:gd name="T62" fmla="*/ 153988 w 198"/>
              <a:gd name="T63" fmla="*/ 46831 h 238"/>
              <a:gd name="T64" fmla="*/ 152400 w 198"/>
              <a:gd name="T65" fmla="*/ 26194 h 238"/>
              <a:gd name="T66" fmla="*/ 122238 w 198"/>
              <a:gd name="T67" fmla="*/ 29369 h 238"/>
              <a:gd name="T68" fmla="*/ 124619 w 198"/>
              <a:gd name="T69" fmla="*/ 0 h 238"/>
              <a:gd name="T70" fmla="*/ 98425 w 198"/>
              <a:gd name="T71" fmla="*/ 0 h 238"/>
              <a:gd name="T72" fmla="*/ 71438 w 198"/>
              <a:gd name="T73" fmla="*/ 0 h 238"/>
              <a:gd name="T74" fmla="*/ 72231 w 198"/>
              <a:gd name="T75" fmla="*/ 35719 h 238"/>
              <a:gd name="T76" fmla="*/ 50800 w 198"/>
              <a:gd name="T77" fmla="*/ 35719 h 238"/>
              <a:gd name="T78" fmla="*/ 30163 w 198"/>
              <a:gd name="T79" fmla="*/ 35719 h 238"/>
              <a:gd name="T80" fmla="*/ 28575 w 198"/>
              <a:gd name="T81" fmla="*/ 34925 h 2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238"/>
              <a:gd name="T125" fmla="*/ 198 w 198"/>
              <a:gd name="T126" fmla="*/ 238 h 2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238">
                <a:moveTo>
                  <a:pt x="36" y="44"/>
                </a:moveTo>
                <a:lnTo>
                  <a:pt x="30" y="59"/>
                </a:lnTo>
                <a:lnTo>
                  <a:pt x="21" y="61"/>
                </a:lnTo>
                <a:lnTo>
                  <a:pt x="23" y="70"/>
                </a:lnTo>
                <a:lnTo>
                  <a:pt x="43" y="78"/>
                </a:lnTo>
                <a:lnTo>
                  <a:pt x="23" y="76"/>
                </a:lnTo>
                <a:lnTo>
                  <a:pt x="11" y="113"/>
                </a:lnTo>
                <a:lnTo>
                  <a:pt x="0" y="112"/>
                </a:lnTo>
                <a:lnTo>
                  <a:pt x="16" y="139"/>
                </a:lnTo>
                <a:lnTo>
                  <a:pt x="25" y="146"/>
                </a:lnTo>
                <a:lnTo>
                  <a:pt x="13" y="137"/>
                </a:lnTo>
                <a:lnTo>
                  <a:pt x="27" y="159"/>
                </a:lnTo>
                <a:lnTo>
                  <a:pt x="23" y="159"/>
                </a:lnTo>
                <a:lnTo>
                  <a:pt x="43" y="184"/>
                </a:lnTo>
                <a:lnTo>
                  <a:pt x="39" y="182"/>
                </a:lnTo>
                <a:lnTo>
                  <a:pt x="61" y="210"/>
                </a:lnTo>
                <a:lnTo>
                  <a:pt x="84" y="238"/>
                </a:lnTo>
                <a:lnTo>
                  <a:pt x="94" y="221"/>
                </a:lnTo>
                <a:lnTo>
                  <a:pt x="104" y="227"/>
                </a:lnTo>
                <a:lnTo>
                  <a:pt x="110" y="219"/>
                </a:lnTo>
                <a:lnTo>
                  <a:pt x="104" y="203"/>
                </a:lnTo>
                <a:lnTo>
                  <a:pt x="100" y="192"/>
                </a:lnTo>
                <a:lnTo>
                  <a:pt x="99" y="182"/>
                </a:lnTo>
                <a:lnTo>
                  <a:pt x="130" y="179"/>
                </a:lnTo>
                <a:lnTo>
                  <a:pt x="132" y="155"/>
                </a:lnTo>
                <a:lnTo>
                  <a:pt x="152" y="177"/>
                </a:lnTo>
                <a:lnTo>
                  <a:pt x="173" y="170"/>
                </a:lnTo>
                <a:lnTo>
                  <a:pt x="177" y="180"/>
                </a:lnTo>
                <a:lnTo>
                  <a:pt x="189" y="170"/>
                </a:lnTo>
                <a:lnTo>
                  <a:pt x="198" y="116"/>
                </a:lnTo>
                <a:lnTo>
                  <a:pt x="179" y="82"/>
                </a:lnTo>
                <a:lnTo>
                  <a:pt x="194" y="59"/>
                </a:lnTo>
                <a:lnTo>
                  <a:pt x="192" y="33"/>
                </a:lnTo>
                <a:lnTo>
                  <a:pt x="154" y="37"/>
                </a:lnTo>
                <a:lnTo>
                  <a:pt x="157" y="0"/>
                </a:lnTo>
                <a:lnTo>
                  <a:pt x="124" y="0"/>
                </a:lnTo>
                <a:lnTo>
                  <a:pt x="90" y="0"/>
                </a:lnTo>
                <a:lnTo>
                  <a:pt x="91" y="45"/>
                </a:lnTo>
                <a:lnTo>
                  <a:pt x="64" y="45"/>
                </a:lnTo>
                <a:lnTo>
                  <a:pt x="38" y="45"/>
                </a:lnTo>
                <a:lnTo>
                  <a:pt x="36" y="44"/>
                </a:lnTo>
                <a:close/>
              </a:path>
            </a:pathLst>
          </a:custGeom>
          <a:noFill/>
          <a:ln w="3175" cmpd="sng">
            <a:solidFill>
              <a:schemeClr val="bg2"/>
            </a:solidFill>
            <a:prstDash val="solid"/>
            <a:round/>
            <a:headEnd/>
            <a:tailEnd/>
          </a:ln>
        </p:spPr>
        <p:txBody>
          <a:bodyPr/>
          <a:lstStyle/>
          <a:p>
            <a:endParaRPr lang="en-US"/>
          </a:p>
        </p:txBody>
      </p:sp>
      <p:sp>
        <p:nvSpPr>
          <p:cNvPr id="18583" name="Freeform 151"/>
          <p:cNvSpPr>
            <a:spLocks/>
          </p:cNvSpPr>
          <p:nvPr/>
        </p:nvSpPr>
        <p:spPr bwMode="auto">
          <a:xfrm>
            <a:off x="2790825" y="5346700"/>
            <a:ext cx="41275" cy="30163"/>
          </a:xfrm>
          <a:custGeom>
            <a:avLst/>
            <a:gdLst>
              <a:gd name="T0" fmla="*/ 41275 w 51"/>
              <a:gd name="T1" fmla="*/ 12700 h 38"/>
              <a:gd name="T2" fmla="*/ 32373 w 51"/>
              <a:gd name="T3" fmla="*/ 7938 h 38"/>
              <a:gd name="T4" fmla="*/ 24279 w 51"/>
              <a:gd name="T5" fmla="*/ 7144 h 38"/>
              <a:gd name="T6" fmla="*/ 20233 w 51"/>
              <a:gd name="T7" fmla="*/ 4763 h 38"/>
              <a:gd name="T8" fmla="*/ 9712 w 51"/>
              <a:gd name="T9" fmla="*/ 0 h 38"/>
              <a:gd name="T10" fmla="*/ 8902 w 51"/>
              <a:gd name="T11" fmla="*/ 10319 h 38"/>
              <a:gd name="T12" fmla="*/ 0 w 51"/>
              <a:gd name="T13" fmla="*/ 20638 h 38"/>
              <a:gd name="T14" fmla="*/ 8902 w 51"/>
              <a:gd name="T15" fmla="*/ 30163 h 38"/>
              <a:gd name="T16" fmla="*/ 13758 w 51"/>
              <a:gd name="T17" fmla="*/ 23813 h 38"/>
              <a:gd name="T18" fmla="*/ 17805 w 51"/>
              <a:gd name="T19" fmla="*/ 23019 h 38"/>
              <a:gd name="T20" fmla="*/ 17805 w 51"/>
              <a:gd name="T21" fmla="*/ 19844 h 38"/>
              <a:gd name="T22" fmla="*/ 41275 w 51"/>
              <a:gd name="T23" fmla="*/ 12700 h 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1"/>
              <a:gd name="T37" fmla="*/ 0 h 38"/>
              <a:gd name="T38" fmla="*/ 51 w 51"/>
              <a:gd name="T39" fmla="*/ 38 h 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1" h="38">
                <a:moveTo>
                  <a:pt x="51" y="16"/>
                </a:moveTo>
                <a:lnTo>
                  <a:pt x="40" y="10"/>
                </a:lnTo>
                <a:lnTo>
                  <a:pt x="30" y="9"/>
                </a:lnTo>
                <a:lnTo>
                  <a:pt x="25" y="6"/>
                </a:lnTo>
                <a:lnTo>
                  <a:pt x="12" y="0"/>
                </a:lnTo>
                <a:lnTo>
                  <a:pt x="11" y="13"/>
                </a:lnTo>
                <a:lnTo>
                  <a:pt x="0" y="26"/>
                </a:lnTo>
                <a:lnTo>
                  <a:pt x="11" y="38"/>
                </a:lnTo>
                <a:lnTo>
                  <a:pt x="17" y="30"/>
                </a:lnTo>
                <a:lnTo>
                  <a:pt x="22" y="29"/>
                </a:lnTo>
                <a:lnTo>
                  <a:pt x="22" y="25"/>
                </a:lnTo>
                <a:lnTo>
                  <a:pt x="51" y="16"/>
                </a:lnTo>
                <a:close/>
              </a:path>
            </a:pathLst>
          </a:custGeom>
          <a:noFill/>
          <a:ln w="3175" cmpd="sng">
            <a:solidFill>
              <a:schemeClr val="bg2"/>
            </a:solidFill>
            <a:prstDash val="solid"/>
            <a:round/>
            <a:headEnd/>
            <a:tailEnd/>
          </a:ln>
        </p:spPr>
        <p:txBody>
          <a:bodyPr/>
          <a:lstStyle/>
          <a:p>
            <a:endParaRPr lang="en-US"/>
          </a:p>
        </p:txBody>
      </p:sp>
      <p:sp>
        <p:nvSpPr>
          <p:cNvPr id="18584" name="Freeform 152"/>
          <p:cNvSpPr>
            <a:spLocks/>
          </p:cNvSpPr>
          <p:nvPr/>
        </p:nvSpPr>
        <p:spPr bwMode="auto">
          <a:xfrm>
            <a:off x="2763838" y="5348288"/>
            <a:ext cx="30162" cy="22225"/>
          </a:xfrm>
          <a:custGeom>
            <a:avLst/>
            <a:gdLst>
              <a:gd name="T0" fmla="*/ 8507 w 39"/>
              <a:gd name="T1" fmla="*/ 8231 h 27"/>
              <a:gd name="T2" fmla="*/ 3094 w 39"/>
              <a:gd name="T3" fmla="*/ 1646 h 27"/>
              <a:gd name="T4" fmla="*/ 30162 w 39"/>
              <a:gd name="T5" fmla="*/ 0 h 27"/>
              <a:gd name="T6" fmla="*/ 16241 w 39"/>
              <a:gd name="T7" fmla="*/ 17286 h 27"/>
              <a:gd name="T8" fmla="*/ 0 w 39"/>
              <a:gd name="T9" fmla="*/ 22225 h 27"/>
              <a:gd name="T10" fmla="*/ 9281 w 39"/>
              <a:gd name="T11" fmla="*/ 13170 h 27"/>
              <a:gd name="T12" fmla="*/ 4640 w 39"/>
              <a:gd name="T13" fmla="*/ 10701 h 27"/>
              <a:gd name="T14" fmla="*/ 8507 w 39"/>
              <a:gd name="T15" fmla="*/ 8231 h 27"/>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7"/>
              <a:gd name="T26" fmla="*/ 39 w 39"/>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7">
                <a:moveTo>
                  <a:pt x="11" y="10"/>
                </a:moveTo>
                <a:lnTo>
                  <a:pt x="4" y="2"/>
                </a:lnTo>
                <a:lnTo>
                  <a:pt x="39" y="0"/>
                </a:lnTo>
                <a:lnTo>
                  <a:pt x="21" y="21"/>
                </a:lnTo>
                <a:lnTo>
                  <a:pt x="0" y="27"/>
                </a:lnTo>
                <a:lnTo>
                  <a:pt x="12" y="16"/>
                </a:lnTo>
                <a:lnTo>
                  <a:pt x="6" y="13"/>
                </a:lnTo>
                <a:lnTo>
                  <a:pt x="11" y="10"/>
                </a:lnTo>
                <a:close/>
              </a:path>
            </a:pathLst>
          </a:custGeom>
          <a:noFill/>
          <a:ln w="3175" cmpd="sng">
            <a:solidFill>
              <a:schemeClr val="bg2"/>
            </a:solidFill>
            <a:prstDash val="solid"/>
            <a:round/>
            <a:headEnd/>
            <a:tailEnd/>
          </a:ln>
        </p:spPr>
        <p:txBody>
          <a:bodyPr/>
          <a:lstStyle/>
          <a:p>
            <a:endParaRPr lang="en-US"/>
          </a:p>
        </p:txBody>
      </p:sp>
      <p:sp>
        <p:nvSpPr>
          <p:cNvPr id="18585" name="Freeform 153"/>
          <p:cNvSpPr>
            <a:spLocks/>
          </p:cNvSpPr>
          <p:nvPr/>
        </p:nvSpPr>
        <p:spPr bwMode="auto">
          <a:xfrm>
            <a:off x="2509838" y="4368800"/>
            <a:ext cx="227012" cy="250825"/>
          </a:xfrm>
          <a:custGeom>
            <a:avLst/>
            <a:gdLst>
              <a:gd name="T0" fmla="*/ 11990 w 284"/>
              <a:gd name="T1" fmla="*/ 22296 h 315"/>
              <a:gd name="T2" fmla="*/ 6395 w 284"/>
              <a:gd name="T3" fmla="*/ 55739 h 315"/>
              <a:gd name="T4" fmla="*/ 0 w 284"/>
              <a:gd name="T5" fmla="*/ 88386 h 315"/>
              <a:gd name="T6" fmla="*/ 26378 w 284"/>
              <a:gd name="T7" fmla="*/ 113867 h 315"/>
              <a:gd name="T8" fmla="*/ 52756 w 284"/>
              <a:gd name="T9" fmla="*/ 139347 h 315"/>
              <a:gd name="T10" fmla="*/ 74338 w 284"/>
              <a:gd name="T11" fmla="*/ 148902 h 315"/>
              <a:gd name="T12" fmla="*/ 97519 w 284"/>
              <a:gd name="T13" fmla="*/ 159254 h 315"/>
              <a:gd name="T14" fmla="*/ 120700 w 284"/>
              <a:gd name="T15" fmla="*/ 173587 h 315"/>
              <a:gd name="T16" fmla="*/ 145480 w 284"/>
              <a:gd name="T17" fmla="*/ 187920 h 315"/>
              <a:gd name="T18" fmla="*/ 135887 w 284"/>
              <a:gd name="T19" fmla="*/ 216585 h 315"/>
              <a:gd name="T20" fmla="*/ 125496 w 284"/>
              <a:gd name="T21" fmla="*/ 246047 h 315"/>
              <a:gd name="T22" fmla="*/ 156670 w 284"/>
              <a:gd name="T23" fmla="*/ 248436 h 315"/>
              <a:gd name="T24" fmla="*/ 187844 w 284"/>
              <a:gd name="T25" fmla="*/ 250825 h 315"/>
              <a:gd name="T26" fmla="*/ 206229 w 284"/>
              <a:gd name="T27" fmla="*/ 244455 h 315"/>
              <a:gd name="T28" fmla="*/ 227012 w 284"/>
              <a:gd name="T29" fmla="*/ 211012 h 315"/>
              <a:gd name="T30" fmla="*/ 225413 w 284"/>
              <a:gd name="T31" fmla="*/ 192697 h 315"/>
              <a:gd name="T32" fmla="*/ 226213 w 284"/>
              <a:gd name="T33" fmla="*/ 168013 h 315"/>
              <a:gd name="T34" fmla="*/ 227012 w 284"/>
              <a:gd name="T35" fmla="*/ 143329 h 315"/>
              <a:gd name="T36" fmla="*/ 212624 w 284"/>
              <a:gd name="T37" fmla="*/ 140143 h 315"/>
              <a:gd name="T38" fmla="*/ 197436 w 284"/>
              <a:gd name="T39" fmla="*/ 141736 h 315"/>
              <a:gd name="T40" fmla="*/ 190242 w 284"/>
              <a:gd name="T41" fmla="*/ 116255 h 315"/>
              <a:gd name="T42" fmla="*/ 181450 w 284"/>
              <a:gd name="T43" fmla="*/ 90775 h 315"/>
              <a:gd name="T44" fmla="*/ 161466 w 284"/>
              <a:gd name="T45" fmla="*/ 87590 h 315"/>
              <a:gd name="T46" fmla="*/ 123897 w 284"/>
              <a:gd name="T47" fmla="*/ 82016 h 315"/>
              <a:gd name="T48" fmla="*/ 119101 w 284"/>
              <a:gd name="T49" fmla="*/ 39017 h 315"/>
              <a:gd name="T50" fmla="*/ 113506 w 284"/>
              <a:gd name="T51" fmla="*/ 24684 h 315"/>
              <a:gd name="T52" fmla="*/ 114305 w 284"/>
              <a:gd name="T53" fmla="*/ 19907 h 315"/>
              <a:gd name="T54" fmla="*/ 85529 w 284"/>
              <a:gd name="T55" fmla="*/ 0 h 315"/>
              <a:gd name="T56" fmla="*/ 51158 w 284"/>
              <a:gd name="T57" fmla="*/ 4778 h 315"/>
              <a:gd name="T58" fmla="*/ 15987 w 284"/>
              <a:gd name="T59" fmla="*/ 8759 h 315"/>
              <a:gd name="T60" fmla="*/ 11990 w 284"/>
              <a:gd name="T61" fmla="*/ 22296 h 3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84"/>
              <a:gd name="T94" fmla="*/ 0 h 315"/>
              <a:gd name="T95" fmla="*/ 284 w 284"/>
              <a:gd name="T96" fmla="*/ 315 h 31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84" h="315">
                <a:moveTo>
                  <a:pt x="15" y="28"/>
                </a:moveTo>
                <a:lnTo>
                  <a:pt x="8" y="70"/>
                </a:lnTo>
                <a:lnTo>
                  <a:pt x="0" y="111"/>
                </a:lnTo>
                <a:lnTo>
                  <a:pt x="33" y="143"/>
                </a:lnTo>
                <a:lnTo>
                  <a:pt x="66" y="175"/>
                </a:lnTo>
                <a:lnTo>
                  <a:pt x="93" y="187"/>
                </a:lnTo>
                <a:lnTo>
                  <a:pt x="122" y="200"/>
                </a:lnTo>
                <a:lnTo>
                  <a:pt x="151" y="218"/>
                </a:lnTo>
                <a:lnTo>
                  <a:pt x="182" y="236"/>
                </a:lnTo>
                <a:lnTo>
                  <a:pt x="170" y="272"/>
                </a:lnTo>
                <a:lnTo>
                  <a:pt x="157" y="309"/>
                </a:lnTo>
                <a:lnTo>
                  <a:pt x="196" y="312"/>
                </a:lnTo>
                <a:lnTo>
                  <a:pt x="235" y="315"/>
                </a:lnTo>
                <a:lnTo>
                  <a:pt x="258" y="307"/>
                </a:lnTo>
                <a:lnTo>
                  <a:pt x="284" y="265"/>
                </a:lnTo>
                <a:lnTo>
                  <a:pt x="282" y="242"/>
                </a:lnTo>
                <a:lnTo>
                  <a:pt x="283" y="211"/>
                </a:lnTo>
                <a:lnTo>
                  <a:pt x="284" y="180"/>
                </a:lnTo>
                <a:lnTo>
                  <a:pt x="266" y="176"/>
                </a:lnTo>
                <a:lnTo>
                  <a:pt x="247" y="178"/>
                </a:lnTo>
                <a:lnTo>
                  <a:pt x="238" y="146"/>
                </a:lnTo>
                <a:lnTo>
                  <a:pt x="227" y="114"/>
                </a:lnTo>
                <a:lnTo>
                  <a:pt x="202" y="110"/>
                </a:lnTo>
                <a:lnTo>
                  <a:pt x="155" y="103"/>
                </a:lnTo>
                <a:lnTo>
                  <a:pt x="149" y="49"/>
                </a:lnTo>
                <a:lnTo>
                  <a:pt x="142" y="31"/>
                </a:lnTo>
                <a:lnTo>
                  <a:pt x="143" y="25"/>
                </a:lnTo>
                <a:lnTo>
                  <a:pt x="107" y="0"/>
                </a:lnTo>
                <a:lnTo>
                  <a:pt x="64" y="6"/>
                </a:lnTo>
                <a:lnTo>
                  <a:pt x="20" y="11"/>
                </a:lnTo>
                <a:lnTo>
                  <a:pt x="15" y="28"/>
                </a:lnTo>
                <a:close/>
              </a:path>
            </a:pathLst>
          </a:custGeom>
          <a:noFill/>
          <a:ln w="3175" cmpd="sng">
            <a:solidFill>
              <a:schemeClr val="bg2"/>
            </a:solidFill>
            <a:prstDash val="solid"/>
            <a:round/>
            <a:headEnd/>
            <a:tailEnd/>
          </a:ln>
        </p:spPr>
        <p:txBody>
          <a:bodyPr/>
          <a:lstStyle/>
          <a:p>
            <a:endParaRPr lang="en-US"/>
          </a:p>
        </p:txBody>
      </p:sp>
      <p:sp>
        <p:nvSpPr>
          <p:cNvPr id="18586" name="Freeform 154"/>
          <p:cNvSpPr>
            <a:spLocks/>
          </p:cNvSpPr>
          <p:nvPr/>
        </p:nvSpPr>
        <p:spPr bwMode="auto">
          <a:xfrm>
            <a:off x="2295525" y="4073525"/>
            <a:ext cx="339725" cy="401638"/>
          </a:xfrm>
          <a:custGeom>
            <a:avLst/>
            <a:gdLst>
              <a:gd name="T0" fmla="*/ 227275 w 429"/>
              <a:gd name="T1" fmla="*/ 317500 h 506"/>
              <a:gd name="T2" fmla="*/ 221732 w 429"/>
              <a:gd name="T3" fmla="*/ 350838 h 506"/>
              <a:gd name="T4" fmla="*/ 215397 w 429"/>
              <a:gd name="T5" fmla="*/ 383382 h 506"/>
              <a:gd name="T6" fmla="*/ 209853 w 429"/>
              <a:gd name="T7" fmla="*/ 377032 h 506"/>
              <a:gd name="T8" fmla="*/ 178177 w 429"/>
              <a:gd name="T9" fmla="*/ 381794 h 506"/>
              <a:gd name="T10" fmla="*/ 170258 w 429"/>
              <a:gd name="T11" fmla="*/ 398463 h 506"/>
              <a:gd name="T12" fmla="*/ 156004 w 429"/>
              <a:gd name="T13" fmla="*/ 381000 h 506"/>
              <a:gd name="T14" fmla="*/ 124328 w 429"/>
              <a:gd name="T15" fmla="*/ 373857 h 506"/>
              <a:gd name="T16" fmla="*/ 117201 w 429"/>
              <a:gd name="T17" fmla="*/ 369888 h 506"/>
              <a:gd name="T18" fmla="*/ 95820 w 429"/>
              <a:gd name="T19" fmla="*/ 401638 h 506"/>
              <a:gd name="T20" fmla="*/ 76814 w 429"/>
              <a:gd name="T21" fmla="*/ 398463 h 506"/>
              <a:gd name="T22" fmla="*/ 65728 w 429"/>
              <a:gd name="T23" fmla="*/ 371475 h 506"/>
              <a:gd name="T24" fmla="*/ 54641 w 429"/>
              <a:gd name="T25" fmla="*/ 344488 h 506"/>
              <a:gd name="T26" fmla="*/ 47514 w 429"/>
              <a:gd name="T27" fmla="*/ 316707 h 506"/>
              <a:gd name="T28" fmla="*/ 48306 w 429"/>
              <a:gd name="T29" fmla="*/ 294482 h 506"/>
              <a:gd name="T30" fmla="*/ 33260 w 429"/>
              <a:gd name="T31" fmla="*/ 273844 h 506"/>
              <a:gd name="T32" fmla="*/ 24549 w 429"/>
              <a:gd name="T33" fmla="*/ 251619 h 506"/>
              <a:gd name="T34" fmla="*/ 17422 w 429"/>
              <a:gd name="T35" fmla="*/ 238125 h 506"/>
              <a:gd name="T36" fmla="*/ 17422 w 429"/>
              <a:gd name="T37" fmla="*/ 225425 h 506"/>
              <a:gd name="T38" fmla="*/ 30092 w 429"/>
              <a:gd name="T39" fmla="*/ 200025 h 506"/>
              <a:gd name="T40" fmla="*/ 20589 w 429"/>
              <a:gd name="T41" fmla="*/ 196056 h 506"/>
              <a:gd name="T42" fmla="*/ 17422 w 429"/>
              <a:gd name="T43" fmla="*/ 170656 h 506"/>
              <a:gd name="T44" fmla="*/ 18214 w 429"/>
              <a:gd name="T45" fmla="*/ 145256 h 506"/>
              <a:gd name="T46" fmla="*/ 22965 w 429"/>
              <a:gd name="T47" fmla="*/ 129381 h 506"/>
              <a:gd name="T48" fmla="*/ 22965 w 429"/>
              <a:gd name="T49" fmla="*/ 91281 h 506"/>
              <a:gd name="T50" fmla="*/ 27716 w 429"/>
              <a:gd name="T51" fmla="*/ 83344 h 506"/>
              <a:gd name="T52" fmla="*/ 13462 w 429"/>
              <a:gd name="T53" fmla="*/ 60325 h 506"/>
              <a:gd name="T54" fmla="*/ 0 w 429"/>
              <a:gd name="T55" fmla="*/ 35719 h 506"/>
              <a:gd name="T56" fmla="*/ 34844 w 429"/>
              <a:gd name="T57" fmla="*/ 36513 h 506"/>
              <a:gd name="T58" fmla="*/ 47514 w 429"/>
              <a:gd name="T59" fmla="*/ 26988 h 506"/>
              <a:gd name="T60" fmla="*/ 69687 w 429"/>
              <a:gd name="T61" fmla="*/ 14288 h 506"/>
              <a:gd name="T62" fmla="*/ 91860 w 429"/>
              <a:gd name="T63" fmla="*/ 0 h 506"/>
              <a:gd name="T64" fmla="*/ 112450 w 429"/>
              <a:gd name="T65" fmla="*/ 1588 h 506"/>
              <a:gd name="T66" fmla="*/ 115617 w 429"/>
              <a:gd name="T67" fmla="*/ 26988 h 506"/>
              <a:gd name="T68" fmla="*/ 118785 w 429"/>
              <a:gd name="T69" fmla="*/ 53181 h 506"/>
              <a:gd name="T70" fmla="*/ 139374 w 429"/>
              <a:gd name="T71" fmla="*/ 76200 h 506"/>
              <a:gd name="T72" fmla="*/ 159172 w 429"/>
              <a:gd name="T73" fmla="*/ 82550 h 506"/>
              <a:gd name="T74" fmla="*/ 182929 w 429"/>
              <a:gd name="T75" fmla="*/ 93663 h 506"/>
              <a:gd name="T76" fmla="*/ 213021 w 429"/>
              <a:gd name="T77" fmla="*/ 114300 h 506"/>
              <a:gd name="T78" fmla="*/ 243113 w 429"/>
              <a:gd name="T79" fmla="*/ 119856 h 506"/>
              <a:gd name="T80" fmla="*/ 251824 w 429"/>
              <a:gd name="T81" fmla="*/ 132556 h 506"/>
              <a:gd name="T82" fmla="*/ 255784 w 429"/>
              <a:gd name="T83" fmla="*/ 163513 h 506"/>
              <a:gd name="T84" fmla="*/ 251032 w 429"/>
              <a:gd name="T85" fmla="*/ 163513 h 506"/>
              <a:gd name="T86" fmla="*/ 261327 w 429"/>
              <a:gd name="T87" fmla="*/ 175419 h 506"/>
              <a:gd name="T88" fmla="*/ 264495 w 429"/>
              <a:gd name="T89" fmla="*/ 200025 h 506"/>
              <a:gd name="T90" fmla="*/ 289043 w 429"/>
              <a:gd name="T91" fmla="*/ 202407 h 506"/>
              <a:gd name="T92" fmla="*/ 313592 w 429"/>
              <a:gd name="T93" fmla="*/ 204788 h 506"/>
              <a:gd name="T94" fmla="*/ 317552 w 429"/>
              <a:gd name="T95" fmla="*/ 230982 h 506"/>
              <a:gd name="T96" fmla="*/ 334182 w 429"/>
              <a:gd name="T97" fmla="*/ 248444 h 506"/>
              <a:gd name="T98" fmla="*/ 339725 w 429"/>
              <a:gd name="T99" fmla="*/ 260350 h 506"/>
              <a:gd name="T100" fmla="*/ 333390 w 429"/>
              <a:gd name="T101" fmla="*/ 284163 h 506"/>
              <a:gd name="T102" fmla="*/ 327847 w 429"/>
              <a:gd name="T103" fmla="*/ 306388 h 506"/>
              <a:gd name="T104" fmla="*/ 332598 w 429"/>
              <a:gd name="T105" fmla="*/ 316707 h 506"/>
              <a:gd name="T106" fmla="*/ 327847 w 429"/>
              <a:gd name="T107" fmla="*/ 319882 h 506"/>
              <a:gd name="T108" fmla="*/ 328638 w 429"/>
              <a:gd name="T109" fmla="*/ 315119 h 506"/>
              <a:gd name="T110" fmla="*/ 300130 w 429"/>
              <a:gd name="T111" fmla="*/ 295275 h 506"/>
              <a:gd name="T112" fmla="*/ 266078 w 429"/>
              <a:gd name="T113" fmla="*/ 300038 h 506"/>
              <a:gd name="T114" fmla="*/ 231235 w 429"/>
              <a:gd name="T115" fmla="*/ 304007 h 506"/>
              <a:gd name="T116" fmla="*/ 227275 w 429"/>
              <a:gd name="T117" fmla="*/ 317500 h 5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9"/>
              <a:gd name="T178" fmla="*/ 0 h 506"/>
              <a:gd name="T179" fmla="*/ 429 w 429"/>
              <a:gd name="T180" fmla="*/ 506 h 5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9" h="506">
                <a:moveTo>
                  <a:pt x="287" y="400"/>
                </a:moveTo>
                <a:lnTo>
                  <a:pt x="280" y="442"/>
                </a:lnTo>
                <a:lnTo>
                  <a:pt x="272" y="483"/>
                </a:lnTo>
                <a:lnTo>
                  <a:pt x="265" y="475"/>
                </a:lnTo>
                <a:lnTo>
                  <a:pt x="225" y="481"/>
                </a:lnTo>
                <a:lnTo>
                  <a:pt x="215" y="502"/>
                </a:lnTo>
                <a:lnTo>
                  <a:pt x="197" y="480"/>
                </a:lnTo>
                <a:lnTo>
                  <a:pt x="157" y="471"/>
                </a:lnTo>
                <a:lnTo>
                  <a:pt x="148" y="466"/>
                </a:lnTo>
                <a:lnTo>
                  <a:pt x="121" y="506"/>
                </a:lnTo>
                <a:lnTo>
                  <a:pt x="97" y="502"/>
                </a:lnTo>
                <a:lnTo>
                  <a:pt x="83" y="468"/>
                </a:lnTo>
                <a:lnTo>
                  <a:pt x="69" y="434"/>
                </a:lnTo>
                <a:lnTo>
                  <a:pt x="60" y="399"/>
                </a:lnTo>
                <a:lnTo>
                  <a:pt x="61" y="371"/>
                </a:lnTo>
                <a:lnTo>
                  <a:pt x="42" y="345"/>
                </a:lnTo>
                <a:lnTo>
                  <a:pt x="31" y="317"/>
                </a:lnTo>
                <a:lnTo>
                  <a:pt x="22" y="300"/>
                </a:lnTo>
                <a:lnTo>
                  <a:pt x="22" y="284"/>
                </a:lnTo>
                <a:lnTo>
                  <a:pt x="38" y="252"/>
                </a:lnTo>
                <a:lnTo>
                  <a:pt x="26" y="247"/>
                </a:lnTo>
                <a:lnTo>
                  <a:pt x="22" y="215"/>
                </a:lnTo>
                <a:lnTo>
                  <a:pt x="23" y="183"/>
                </a:lnTo>
                <a:lnTo>
                  <a:pt x="29" y="163"/>
                </a:lnTo>
                <a:lnTo>
                  <a:pt x="29" y="115"/>
                </a:lnTo>
                <a:lnTo>
                  <a:pt x="35" y="105"/>
                </a:lnTo>
                <a:lnTo>
                  <a:pt x="17" y="76"/>
                </a:lnTo>
                <a:lnTo>
                  <a:pt x="0" y="45"/>
                </a:lnTo>
                <a:lnTo>
                  <a:pt x="44" y="46"/>
                </a:lnTo>
                <a:lnTo>
                  <a:pt x="60" y="34"/>
                </a:lnTo>
                <a:lnTo>
                  <a:pt x="88" y="18"/>
                </a:lnTo>
                <a:lnTo>
                  <a:pt x="116" y="0"/>
                </a:lnTo>
                <a:lnTo>
                  <a:pt x="142" y="2"/>
                </a:lnTo>
                <a:lnTo>
                  <a:pt x="146" y="34"/>
                </a:lnTo>
                <a:lnTo>
                  <a:pt x="150" y="67"/>
                </a:lnTo>
                <a:lnTo>
                  <a:pt x="176" y="96"/>
                </a:lnTo>
                <a:lnTo>
                  <a:pt x="201" y="104"/>
                </a:lnTo>
                <a:lnTo>
                  <a:pt x="231" y="118"/>
                </a:lnTo>
                <a:lnTo>
                  <a:pt x="269" y="144"/>
                </a:lnTo>
                <a:lnTo>
                  <a:pt x="307" y="151"/>
                </a:lnTo>
                <a:lnTo>
                  <a:pt x="318" y="167"/>
                </a:lnTo>
                <a:lnTo>
                  <a:pt x="323" y="206"/>
                </a:lnTo>
                <a:lnTo>
                  <a:pt x="317" y="206"/>
                </a:lnTo>
                <a:lnTo>
                  <a:pt x="330" y="221"/>
                </a:lnTo>
                <a:lnTo>
                  <a:pt x="334" y="252"/>
                </a:lnTo>
                <a:lnTo>
                  <a:pt x="365" y="255"/>
                </a:lnTo>
                <a:lnTo>
                  <a:pt x="396" y="258"/>
                </a:lnTo>
                <a:lnTo>
                  <a:pt x="401" y="291"/>
                </a:lnTo>
                <a:lnTo>
                  <a:pt x="422" y="313"/>
                </a:lnTo>
                <a:lnTo>
                  <a:pt x="429" y="328"/>
                </a:lnTo>
                <a:lnTo>
                  <a:pt x="421" y="358"/>
                </a:lnTo>
                <a:lnTo>
                  <a:pt x="414" y="386"/>
                </a:lnTo>
                <a:lnTo>
                  <a:pt x="420" y="399"/>
                </a:lnTo>
                <a:lnTo>
                  <a:pt x="414" y="403"/>
                </a:lnTo>
                <a:lnTo>
                  <a:pt x="415" y="397"/>
                </a:lnTo>
                <a:lnTo>
                  <a:pt x="379" y="372"/>
                </a:lnTo>
                <a:lnTo>
                  <a:pt x="336" y="378"/>
                </a:lnTo>
                <a:lnTo>
                  <a:pt x="292" y="383"/>
                </a:lnTo>
                <a:lnTo>
                  <a:pt x="287" y="400"/>
                </a:lnTo>
                <a:close/>
              </a:path>
            </a:pathLst>
          </a:custGeom>
          <a:noFill/>
          <a:ln w="3175" cmpd="sng">
            <a:solidFill>
              <a:schemeClr val="bg2"/>
            </a:solidFill>
            <a:prstDash val="solid"/>
            <a:round/>
            <a:headEnd/>
            <a:tailEnd/>
          </a:ln>
        </p:spPr>
        <p:txBody>
          <a:bodyPr/>
          <a:lstStyle/>
          <a:p>
            <a:endParaRPr lang="en-US"/>
          </a:p>
        </p:txBody>
      </p:sp>
      <p:sp>
        <p:nvSpPr>
          <p:cNvPr id="18587" name="Freeform 155"/>
          <p:cNvSpPr>
            <a:spLocks/>
          </p:cNvSpPr>
          <p:nvPr/>
        </p:nvSpPr>
        <p:spPr bwMode="auto">
          <a:xfrm>
            <a:off x="4710113" y="4321175"/>
            <a:ext cx="250825" cy="277813"/>
          </a:xfrm>
          <a:custGeom>
            <a:avLst/>
            <a:gdLst>
              <a:gd name="T0" fmla="*/ 0 w 316"/>
              <a:gd name="T1" fmla="*/ 214494 h 351"/>
              <a:gd name="T2" fmla="*/ 1588 w 316"/>
              <a:gd name="T3" fmla="*/ 171753 h 351"/>
              <a:gd name="T4" fmla="*/ 3175 w 316"/>
              <a:gd name="T5" fmla="*/ 129804 h 351"/>
              <a:gd name="T6" fmla="*/ 29369 w 316"/>
              <a:gd name="T7" fmla="*/ 129804 h 351"/>
              <a:gd name="T8" fmla="*/ 30163 w 316"/>
              <a:gd name="T9" fmla="*/ 100519 h 351"/>
              <a:gd name="T10" fmla="*/ 30956 w 316"/>
              <a:gd name="T11" fmla="*/ 72817 h 351"/>
              <a:gd name="T12" fmla="*/ 32544 w 316"/>
              <a:gd name="T13" fmla="*/ 44323 h 351"/>
              <a:gd name="T14" fmla="*/ 33337 w 316"/>
              <a:gd name="T15" fmla="*/ 16621 h 351"/>
              <a:gd name="T16" fmla="*/ 64294 w 316"/>
              <a:gd name="T17" fmla="*/ 12664 h 351"/>
              <a:gd name="T18" fmla="*/ 96044 w 316"/>
              <a:gd name="T19" fmla="*/ 8706 h 351"/>
              <a:gd name="T20" fmla="*/ 105569 w 316"/>
              <a:gd name="T21" fmla="*/ 19787 h 351"/>
              <a:gd name="T22" fmla="*/ 127000 w 316"/>
              <a:gd name="T23" fmla="*/ 7915 h 351"/>
              <a:gd name="T24" fmla="*/ 147637 w 316"/>
              <a:gd name="T25" fmla="*/ 0 h 351"/>
              <a:gd name="T26" fmla="*/ 164306 w 316"/>
              <a:gd name="T27" fmla="*/ 30077 h 351"/>
              <a:gd name="T28" fmla="*/ 180181 w 316"/>
              <a:gd name="T29" fmla="*/ 60153 h 351"/>
              <a:gd name="T30" fmla="*/ 200025 w 316"/>
              <a:gd name="T31" fmla="*/ 75192 h 351"/>
              <a:gd name="T32" fmla="*/ 203994 w 316"/>
              <a:gd name="T33" fmla="*/ 82315 h 351"/>
              <a:gd name="T34" fmla="*/ 211138 w 316"/>
              <a:gd name="T35" fmla="*/ 91021 h 351"/>
              <a:gd name="T36" fmla="*/ 220663 w 316"/>
              <a:gd name="T37" fmla="*/ 116349 h 351"/>
              <a:gd name="T38" fmla="*/ 243681 w 316"/>
              <a:gd name="T39" fmla="*/ 126638 h 351"/>
              <a:gd name="T40" fmla="*/ 250825 w 316"/>
              <a:gd name="T41" fmla="*/ 132970 h 351"/>
              <a:gd name="T42" fmla="*/ 248444 w 316"/>
              <a:gd name="T43" fmla="*/ 135345 h 351"/>
              <a:gd name="T44" fmla="*/ 212725 w 316"/>
              <a:gd name="T45" fmla="*/ 159089 h 351"/>
              <a:gd name="T46" fmla="*/ 186531 w 316"/>
              <a:gd name="T47" fmla="*/ 181251 h 351"/>
              <a:gd name="T48" fmla="*/ 172244 w 316"/>
              <a:gd name="T49" fmla="*/ 208953 h 351"/>
              <a:gd name="T50" fmla="*/ 155575 w 316"/>
              <a:gd name="T51" fmla="*/ 219243 h 351"/>
              <a:gd name="T52" fmla="*/ 140494 w 316"/>
              <a:gd name="T53" fmla="*/ 245362 h 351"/>
              <a:gd name="T54" fmla="*/ 100806 w 316"/>
              <a:gd name="T55" fmla="*/ 239821 h 351"/>
              <a:gd name="T56" fmla="*/ 79375 w 316"/>
              <a:gd name="T57" fmla="*/ 231115 h 351"/>
              <a:gd name="T58" fmla="*/ 65087 w 316"/>
              <a:gd name="T59" fmla="*/ 251694 h 351"/>
              <a:gd name="T60" fmla="*/ 52388 w 316"/>
              <a:gd name="T61" fmla="*/ 272273 h 351"/>
              <a:gd name="T62" fmla="*/ 23019 w 316"/>
              <a:gd name="T63" fmla="*/ 277813 h 351"/>
              <a:gd name="T64" fmla="*/ 13494 w 316"/>
              <a:gd name="T65" fmla="*/ 273064 h 351"/>
              <a:gd name="T66" fmla="*/ 18256 w 316"/>
              <a:gd name="T67" fmla="*/ 244570 h 351"/>
              <a:gd name="T68" fmla="*/ 0 w 316"/>
              <a:gd name="T69" fmla="*/ 214494 h 3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16"/>
              <a:gd name="T106" fmla="*/ 0 h 351"/>
              <a:gd name="T107" fmla="*/ 316 w 316"/>
              <a:gd name="T108" fmla="*/ 351 h 3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16" h="351">
                <a:moveTo>
                  <a:pt x="0" y="271"/>
                </a:moveTo>
                <a:lnTo>
                  <a:pt x="2" y="217"/>
                </a:lnTo>
                <a:lnTo>
                  <a:pt x="4" y="164"/>
                </a:lnTo>
                <a:lnTo>
                  <a:pt x="37" y="164"/>
                </a:lnTo>
                <a:lnTo>
                  <a:pt x="38" y="127"/>
                </a:lnTo>
                <a:lnTo>
                  <a:pt x="39" y="92"/>
                </a:lnTo>
                <a:lnTo>
                  <a:pt x="41" y="56"/>
                </a:lnTo>
                <a:lnTo>
                  <a:pt x="42" y="21"/>
                </a:lnTo>
                <a:lnTo>
                  <a:pt x="81" y="16"/>
                </a:lnTo>
                <a:lnTo>
                  <a:pt x="121" y="11"/>
                </a:lnTo>
                <a:lnTo>
                  <a:pt x="133" y="25"/>
                </a:lnTo>
                <a:lnTo>
                  <a:pt x="160" y="10"/>
                </a:lnTo>
                <a:lnTo>
                  <a:pt x="186" y="0"/>
                </a:lnTo>
                <a:lnTo>
                  <a:pt x="207" y="38"/>
                </a:lnTo>
                <a:lnTo>
                  <a:pt x="227" y="76"/>
                </a:lnTo>
                <a:lnTo>
                  <a:pt x="252" y="95"/>
                </a:lnTo>
                <a:lnTo>
                  <a:pt x="257" y="104"/>
                </a:lnTo>
                <a:lnTo>
                  <a:pt x="266" y="115"/>
                </a:lnTo>
                <a:lnTo>
                  <a:pt x="278" y="147"/>
                </a:lnTo>
                <a:lnTo>
                  <a:pt x="307" y="160"/>
                </a:lnTo>
                <a:lnTo>
                  <a:pt x="316" y="168"/>
                </a:lnTo>
                <a:lnTo>
                  <a:pt x="313" y="171"/>
                </a:lnTo>
                <a:lnTo>
                  <a:pt x="268" y="201"/>
                </a:lnTo>
                <a:lnTo>
                  <a:pt x="235" y="229"/>
                </a:lnTo>
                <a:lnTo>
                  <a:pt x="217" y="264"/>
                </a:lnTo>
                <a:lnTo>
                  <a:pt x="196" y="277"/>
                </a:lnTo>
                <a:lnTo>
                  <a:pt x="177" y="310"/>
                </a:lnTo>
                <a:lnTo>
                  <a:pt x="127" y="303"/>
                </a:lnTo>
                <a:lnTo>
                  <a:pt x="100" y="292"/>
                </a:lnTo>
                <a:lnTo>
                  <a:pt x="82" y="318"/>
                </a:lnTo>
                <a:lnTo>
                  <a:pt x="66" y="344"/>
                </a:lnTo>
                <a:lnTo>
                  <a:pt x="29" y="351"/>
                </a:lnTo>
                <a:lnTo>
                  <a:pt x="17" y="345"/>
                </a:lnTo>
                <a:lnTo>
                  <a:pt x="23" y="309"/>
                </a:lnTo>
                <a:lnTo>
                  <a:pt x="0" y="271"/>
                </a:lnTo>
                <a:close/>
              </a:path>
            </a:pathLst>
          </a:custGeom>
          <a:noFill/>
          <a:ln w="3175" cmpd="sng">
            <a:solidFill>
              <a:schemeClr val="bg2"/>
            </a:solidFill>
            <a:prstDash val="solid"/>
            <a:round/>
            <a:headEnd/>
            <a:tailEnd/>
          </a:ln>
        </p:spPr>
        <p:txBody>
          <a:bodyPr/>
          <a:lstStyle/>
          <a:p>
            <a:endParaRPr lang="en-US"/>
          </a:p>
        </p:txBody>
      </p:sp>
      <p:sp>
        <p:nvSpPr>
          <p:cNvPr id="18588" name="Freeform 156"/>
          <p:cNvSpPr>
            <a:spLocks/>
          </p:cNvSpPr>
          <p:nvPr/>
        </p:nvSpPr>
        <p:spPr bwMode="auto">
          <a:xfrm>
            <a:off x="2171700" y="3609975"/>
            <a:ext cx="1063625" cy="1203325"/>
          </a:xfrm>
          <a:custGeom>
            <a:avLst/>
            <a:gdLst>
              <a:gd name="T0" fmla="*/ 797719 w 1340"/>
              <a:gd name="T1" fmla="*/ 235899 h 1515"/>
              <a:gd name="T2" fmla="*/ 783431 w 1340"/>
              <a:gd name="T3" fmla="*/ 209688 h 1515"/>
              <a:gd name="T4" fmla="*/ 748506 w 1340"/>
              <a:gd name="T5" fmla="*/ 194597 h 1515"/>
              <a:gd name="T6" fmla="*/ 713581 w 1340"/>
              <a:gd name="T7" fmla="*/ 184272 h 1515"/>
              <a:gd name="T8" fmla="*/ 675481 w 1340"/>
              <a:gd name="T9" fmla="*/ 215248 h 1515"/>
              <a:gd name="T10" fmla="*/ 650875 w 1340"/>
              <a:gd name="T11" fmla="*/ 225574 h 1515"/>
              <a:gd name="T12" fmla="*/ 604044 w 1340"/>
              <a:gd name="T13" fmla="*/ 200951 h 1515"/>
              <a:gd name="T14" fmla="*/ 606425 w 1340"/>
              <a:gd name="T15" fmla="*/ 175535 h 1515"/>
              <a:gd name="T16" fmla="*/ 627062 w 1340"/>
              <a:gd name="T17" fmla="*/ 94519 h 1515"/>
              <a:gd name="T18" fmla="*/ 604837 w 1340"/>
              <a:gd name="T19" fmla="*/ 29388 h 1515"/>
              <a:gd name="T20" fmla="*/ 583406 w 1340"/>
              <a:gd name="T21" fmla="*/ 65130 h 1515"/>
              <a:gd name="T22" fmla="*/ 504825 w 1340"/>
              <a:gd name="T23" fmla="*/ 83399 h 1515"/>
              <a:gd name="T24" fmla="*/ 442119 w 1340"/>
              <a:gd name="T25" fmla="*/ 107227 h 1515"/>
              <a:gd name="T26" fmla="*/ 377031 w 1340"/>
              <a:gd name="T27" fmla="*/ 61159 h 1515"/>
              <a:gd name="T28" fmla="*/ 355600 w 1340"/>
              <a:gd name="T29" fmla="*/ 794 h 1515"/>
              <a:gd name="T30" fmla="*/ 304800 w 1340"/>
              <a:gd name="T31" fmla="*/ 37331 h 1515"/>
              <a:gd name="T32" fmla="*/ 257175 w 1340"/>
              <a:gd name="T33" fmla="*/ 46862 h 1515"/>
              <a:gd name="T34" fmla="*/ 254000 w 1340"/>
              <a:gd name="T35" fmla="*/ 117553 h 1515"/>
              <a:gd name="T36" fmla="*/ 186531 w 1340"/>
              <a:gd name="T37" fmla="*/ 123907 h 1515"/>
              <a:gd name="T38" fmla="*/ 148431 w 1340"/>
              <a:gd name="T39" fmla="*/ 104050 h 1515"/>
              <a:gd name="T40" fmla="*/ 108744 w 1340"/>
              <a:gd name="T41" fmla="*/ 128672 h 1515"/>
              <a:gd name="T42" fmla="*/ 105569 w 1340"/>
              <a:gd name="T43" fmla="*/ 173152 h 1515"/>
              <a:gd name="T44" fmla="*/ 94456 w 1340"/>
              <a:gd name="T45" fmla="*/ 290704 h 1515"/>
              <a:gd name="T46" fmla="*/ 20637 w 1340"/>
              <a:gd name="T47" fmla="*/ 341538 h 1515"/>
              <a:gd name="T48" fmla="*/ 24606 w 1340"/>
              <a:gd name="T49" fmla="*/ 436056 h 1515"/>
              <a:gd name="T50" fmla="*/ 72231 w 1340"/>
              <a:gd name="T51" fmla="*/ 470210 h 1515"/>
              <a:gd name="T52" fmla="*/ 123031 w 1340"/>
              <a:gd name="T53" fmla="*/ 499598 h 1515"/>
              <a:gd name="T54" fmla="*/ 215106 w 1340"/>
              <a:gd name="T55" fmla="*/ 463856 h 1515"/>
              <a:gd name="T56" fmla="*/ 262731 w 1340"/>
              <a:gd name="T57" fmla="*/ 540106 h 1515"/>
              <a:gd name="T58" fmla="*/ 366712 w 1340"/>
              <a:gd name="T59" fmla="*/ 583791 h 1515"/>
              <a:gd name="T60" fmla="*/ 384969 w 1340"/>
              <a:gd name="T61" fmla="*/ 639390 h 1515"/>
              <a:gd name="T62" fmla="*/ 441325 w 1340"/>
              <a:gd name="T63" fmla="*/ 694990 h 1515"/>
              <a:gd name="T64" fmla="*/ 451644 w 1340"/>
              <a:gd name="T65" fmla="*/ 770446 h 1515"/>
              <a:gd name="T66" fmla="*/ 461963 w 1340"/>
              <a:gd name="T67" fmla="*/ 841136 h 1515"/>
              <a:gd name="T68" fmla="*/ 534987 w 1340"/>
              <a:gd name="T69" fmla="*/ 900707 h 1515"/>
              <a:gd name="T70" fmla="*/ 562769 w 1340"/>
              <a:gd name="T71" fmla="*/ 951540 h 1515"/>
              <a:gd name="T72" fmla="*/ 558006 w 1340"/>
              <a:gd name="T73" fmla="*/ 1020642 h 1515"/>
              <a:gd name="T74" fmla="*/ 501650 w 1340"/>
              <a:gd name="T75" fmla="*/ 1093715 h 1515"/>
              <a:gd name="T76" fmla="*/ 555625 w 1340"/>
              <a:gd name="T77" fmla="*/ 1116749 h 1515"/>
              <a:gd name="T78" fmla="*/ 624681 w 1340"/>
              <a:gd name="T79" fmla="*/ 1182674 h 1515"/>
              <a:gd name="T80" fmla="*/ 651669 w 1340"/>
              <a:gd name="T81" fmla="*/ 1146137 h 1515"/>
              <a:gd name="T82" fmla="*/ 669131 w 1340"/>
              <a:gd name="T83" fmla="*/ 1094510 h 1515"/>
              <a:gd name="T84" fmla="*/ 664369 w 1340"/>
              <a:gd name="T85" fmla="*/ 1142960 h 1515"/>
              <a:gd name="T86" fmla="*/ 694531 w 1340"/>
              <a:gd name="T87" fmla="*/ 1101658 h 1515"/>
              <a:gd name="T88" fmla="*/ 727869 w 1340"/>
              <a:gd name="T89" fmla="*/ 1035733 h 1515"/>
              <a:gd name="T90" fmla="*/ 723106 w 1340"/>
              <a:gd name="T91" fmla="*/ 961866 h 1515"/>
              <a:gd name="T92" fmla="*/ 754062 w 1340"/>
              <a:gd name="T93" fmla="*/ 922152 h 1515"/>
              <a:gd name="T94" fmla="*/ 829469 w 1340"/>
              <a:gd name="T95" fmla="*/ 871319 h 1515"/>
              <a:gd name="T96" fmla="*/ 861219 w 1340"/>
              <a:gd name="T97" fmla="*/ 867347 h 1515"/>
              <a:gd name="T98" fmla="*/ 919163 w 1340"/>
              <a:gd name="T99" fmla="*/ 805394 h 1515"/>
              <a:gd name="T100" fmla="*/ 954881 w 1340"/>
              <a:gd name="T101" fmla="*/ 699755 h 1515"/>
              <a:gd name="T102" fmla="*/ 956469 w 1340"/>
              <a:gd name="T103" fmla="*/ 595705 h 1515"/>
              <a:gd name="T104" fmla="*/ 967581 w 1340"/>
              <a:gd name="T105" fmla="*/ 563140 h 1515"/>
              <a:gd name="T106" fmla="*/ 1001713 w 1340"/>
              <a:gd name="T107" fmla="*/ 505158 h 1515"/>
              <a:gd name="T108" fmla="*/ 1058069 w 1340"/>
              <a:gd name="T109" fmla="*/ 424937 h 1515"/>
              <a:gd name="T110" fmla="*/ 1052513 w 1340"/>
              <a:gd name="T111" fmla="*/ 341538 h 1515"/>
              <a:gd name="T112" fmla="*/ 961231 w 1340"/>
              <a:gd name="T113" fmla="*/ 274819 h 1515"/>
              <a:gd name="T114" fmla="*/ 849313 w 1340"/>
              <a:gd name="T115" fmla="*/ 244636 h 1515"/>
              <a:gd name="T116" fmla="*/ 807244 w 1340"/>
              <a:gd name="T117" fmla="*/ 235899 h 15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0"/>
              <a:gd name="T178" fmla="*/ 0 h 1515"/>
              <a:gd name="T179" fmla="*/ 1340 w 1340"/>
              <a:gd name="T180" fmla="*/ 1515 h 15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0" h="1515">
                <a:moveTo>
                  <a:pt x="1017" y="297"/>
                </a:moveTo>
                <a:lnTo>
                  <a:pt x="1010" y="302"/>
                </a:lnTo>
                <a:lnTo>
                  <a:pt x="995" y="327"/>
                </a:lnTo>
                <a:lnTo>
                  <a:pt x="1005" y="297"/>
                </a:lnTo>
                <a:lnTo>
                  <a:pt x="1001" y="290"/>
                </a:lnTo>
                <a:lnTo>
                  <a:pt x="997" y="292"/>
                </a:lnTo>
                <a:lnTo>
                  <a:pt x="999" y="274"/>
                </a:lnTo>
                <a:lnTo>
                  <a:pt x="987" y="264"/>
                </a:lnTo>
                <a:lnTo>
                  <a:pt x="974" y="264"/>
                </a:lnTo>
                <a:lnTo>
                  <a:pt x="971" y="259"/>
                </a:lnTo>
                <a:lnTo>
                  <a:pt x="958" y="253"/>
                </a:lnTo>
                <a:lnTo>
                  <a:pt x="943" y="245"/>
                </a:lnTo>
                <a:lnTo>
                  <a:pt x="930" y="240"/>
                </a:lnTo>
                <a:lnTo>
                  <a:pt x="918" y="237"/>
                </a:lnTo>
                <a:lnTo>
                  <a:pt x="901" y="227"/>
                </a:lnTo>
                <a:lnTo>
                  <a:pt x="899" y="232"/>
                </a:lnTo>
                <a:lnTo>
                  <a:pt x="878" y="237"/>
                </a:lnTo>
                <a:lnTo>
                  <a:pt x="865" y="260"/>
                </a:lnTo>
                <a:lnTo>
                  <a:pt x="864" y="265"/>
                </a:lnTo>
                <a:lnTo>
                  <a:pt x="851" y="271"/>
                </a:lnTo>
                <a:lnTo>
                  <a:pt x="827" y="305"/>
                </a:lnTo>
                <a:lnTo>
                  <a:pt x="833" y="291"/>
                </a:lnTo>
                <a:lnTo>
                  <a:pt x="831" y="276"/>
                </a:lnTo>
                <a:lnTo>
                  <a:pt x="820" y="284"/>
                </a:lnTo>
                <a:lnTo>
                  <a:pt x="808" y="278"/>
                </a:lnTo>
                <a:lnTo>
                  <a:pt x="796" y="278"/>
                </a:lnTo>
                <a:lnTo>
                  <a:pt x="784" y="241"/>
                </a:lnTo>
                <a:lnTo>
                  <a:pt x="761" y="253"/>
                </a:lnTo>
                <a:lnTo>
                  <a:pt x="737" y="266"/>
                </a:lnTo>
                <a:lnTo>
                  <a:pt x="726" y="263"/>
                </a:lnTo>
                <a:lnTo>
                  <a:pt x="751" y="247"/>
                </a:lnTo>
                <a:lnTo>
                  <a:pt x="764" y="221"/>
                </a:lnTo>
                <a:lnTo>
                  <a:pt x="794" y="180"/>
                </a:lnTo>
                <a:lnTo>
                  <a:pt x="816" y="155"/>
                </a:lnTo>
                <a:lnTo>
                  <a:pt x="808" y="135"/>
                </a:lnTo>
                <a:lnTo>
                  <a:pt x="790" y="119"/>
                </a:lnTo>
                <a:lnTo>
                  <a:pt x="783" y="86"/>
                </a:lnTo>
                <a:lnTo>
                  <a:pt x="776" y="53"/>
                </a:lnTo>
                <a:lnTo>
                  <a:pt x="775" y="56"/>
                </a:lnTo>
                <a:lnTo>
                  <a:pt x="762" y="37"/>
                </a:lnTo>
                <a:lnTo>
                  <a:pt x="763" y="46"/>
                </a:lnTo>
                <a:lnTo>
                  <a:pt x="760" y="46"/>
                </a:lnTo>
                <a:lnTo>
                  <a:pt x="757" y="47"/>
                </a:lnTo>
                <a:lnTo>
                  <a:pt x="735" y="82"/>
                </a:lnTo>
                <a:lnTo>
                  <a:pt x="712" y="119"/>
                </a:lnTo>
                <a:lnTo>
                  <a:pt x="679" y="117"/>
                </a:lnTo>
                <a:lnTo>
                  <a:pt x="657" y="112"/>
                </a:lnTo>
                <a:lnTo>
                  <a:pt x="636" y="105"/>
                </a:lnTo>
                <a:lnTo>
                  <a:pt x="606" y="112"/>
                </a:lnTo>
                <a:lnTo>
                  <a:pt x="608" y="132"/>
                </a:lnTo>
                <a:lnTo>
                  <a:pt x="593" y="128"/>
                </a:lnTo>
                <a:lnTo>
                  <a:pt x="557" y="135"/>
                </a:lnTo>
                <a:lnTo>
                  <a:pt x="524" y="151"/>
                </a:lnTo>
                <a:lnTo>
                  <a:pt x="502" y="151"/>
                </a:lnTo>
                <a:lnTo>
                  <a:pt x="480" y="123"/>
                </a:lnTo>
                <a:lnTo>
                  <a:pt x="475" y="77"/>
                </a:lnTo>
                <a:lnTo>
                  <a:pt x="485" y="42"/>
                </a:lnTo>
                <a:lnTo>
                  <a:pt x="470" y="22"/>
                </a:lnTo>
                <a:lnTo>
                  <a:pt x="467" y="0"/>
                </a:lnTo>
                <a:lnTo>
                  <a:pt x="448" y="1"/>
                </a:lnTo>
                <a:lnTo>
                  <a:pt x="450" y="2"/>
                </a:lnTo>
                <a:lnTo>
                  <a:pt x="441" y="22"/>
                </a:lnTo>
                <a:lnTo>
                  <a:pt x="412" y="35"/>
                </a:lnTo>
                <a:lnTo>
                  <a:pt x="384" y="47"/>
                </a:lnTo>
                <a:lnTo>
                  <a:pt x="378" y="60"/>
                </a:lnTo>
                <a:lnTo>
                  <a:pt x="347" y="49"/>
                </a:lnTo>
                <a:lnTo>
                  <a:pt x="313" y="39"/>
                </a:lnTo>
                <a:lnTo>
                  <a:pt x="324" y="59"/>
                </a:lnTo>
                <a:lnTo>
                  <a:pt x="334" y="101"/>
                </a:lnTo>
                <a:lnTo>
                  <a:pt x="356" y="110"/>
                </a:lnTo>
                <a:lnTo>
                  <a:pt x="350" y="120"/>
                </a:lnTo>
                <a:lnTo>
                  <a:pt x="320" y="148"/>
                </a:lnTo>
                <a:lnTo>
                  <a:pt x="284" y="174"/>
                </a:lnTo>
                <a:lnTo>
                  <a:pt x="281" y="171"/>
                </a:lnTo>
                <a:lnTo>
                  <a:pt x="262" y="173"/>
                </a:lnTo>
                <a:lnTo>
                  <a:pt x="235" y="156"/>
                </a:lnTo>
                <a:lnTo>
                  <a:pt x="228" y="154"/>
                </a:lnTo>
                <a:lnTo>
                  <a:pt x="215" y="122"/>
                </a:lnTo>
                <a:lnTo>
                  <a:pt x="197" y="135"/>
                </a:lnTo>
                <a:lnTo>
                  <a:pt x="187" y="131"/>
                </a:lnTo>
                <a:lnTo>
                  <a:pt x="191" y="137"/>
                </a:lnTo>
                <a:lnTo>
                  <a:pt x="162" y="137"/>
                </a:lnTo>
                <a:lnTo>
                  <a:pt x="133" y="137"/>
                </a:lnTo>
                <a:lnTo>
                  <a:pt x="137" y="162"/>
                </a:lnTo>
                <a:lnTo>
                  <a:pt x="155" y="170"/>
                </a:lnTo>
                <a:lnTo>
                  <a:pt x="149" y="178"/>
                </a:lnTo>
                <a:lnTo>
                  <a:pt x="126" y="181"/>
                </a:lnTo>
                <a:lnTo>
                  <a:pt x="133" y="218"/>
                </a:lnTo>
                <a:lnTo>
                  <a:pt x="147" y="258"/>
                </a:lnTo>
                <a:lnTo>
                  <a:pt x="139" y="312"/>
                </a:lnTo>
                <a:lnTo>
                  <a:pt x="132" y="367"/>
                </a:lnTo>
                <a:lnTo>
                  <a:pt x="119" y="366"/>
                </a:lnTo>
                <a:lnTo>
                  <a:pt x="90" y="374"/>
                </a:lnTo>
                <a:lnTo>
                  <a:pt x="63" y="387"/>
                </a:lnTo>
                <a:lnTo>
                  <a:pt x="36" y="400"/>
                </a:lnTo>
                <a:lnTo>
                  <a:pt x="26" y="430"/>
                </a:lnTo>
                <a:lnTo>
                  <a:pt x="18" y="459"/>
                </a:lnTo>
                <a:lnTo>
                  <a:pt x="0" y="490"/>
                </a:lnTo>
                <a:lnTo>
                  <a:pt x="15" y="520"/>
                </a:lnTo>
                <a:lnTo>
                  <a:pt x="31" y="549"/>
                </a:lnTo>
                <a:lnTo>
                  <a:pt x="30" y="566"/>
                </a:lnTo>
                <a:lnTo>
                  <a:pt x="43" y="570"/>
                </a:lnTo>
                <a:lnTo>
                  <a:pt x="63" y="586"/>
                </a:lnTo>
                <a:lnTo>
                  <a:pt x="91" y="592"/>
                </a:lnTo>
                <a:lnTo>
                  <a:pt x="114" y="573"/>
                </a:lnTo>
                <a:lnTo>
                  <a:pt x="116" y="603"/>
                </a:lnTo>
                <a:lnTo>
                  <a:pt x="119" y="631"/>
                </a:lnTo>
                <a:lnTo>
                  <a:pt x="155" y="629"/>
                </a:lnTo>
                <a:lnTo>
                  <a:pt x="199" y="630"/>
                </a:lnTo>
                <a:lnTo>
                  <a:pt x="215" y="618"/>
                </a:lnTo>
                <a:lnTo>
                  <a:pt x="243" y="602"/>
                </a:lnTo>
                <a:lnTo>
                  <a:pt x="271" y="584"/>
                </a:lnTo>
                <a:lnTo>
                  <a:pt x="297" y="586"/>
                </a:lnTo>
                <a:lnTo>
                  <a:pt x="301" y="618"/>
                </a:lnTo>
                <a:lnTo>
                  <a:pt x="305" y="651"/>
                </a:lnTo>
                <a:lnTo>
                  <a:pt x="331" y="680"/>
                </a:lnTo>
                <a:lnTo>
                  <a:pt x="356" y="688"/>
                </a:lnTo>
                <a:lnTo>
                  <a:pt x="386" y="702"/>
                </a:lnTo>
                <a:lnTo>
                  <a:pt x="424" y="728"/>
                </a:lnTo>
                <a:lnTo>
                  <a:pt x="462" y="735"/>
                </a:lnTo>
                <a:lnTo>
                  <a:pt x="473" y="751"/>
                </a:lnTo>
                <a:lnTo>
                  <a:pt x="478" y="790"/>
                </a:lnTo>
                <a:lnTo>
                  <a:pt x="472" y="790"/>
                </a:lnTo>
                <a:lnTo>
                  <a:pt x="485" y="805"/>
                </a:lnTo>
                <a:lnTo>
                  <a:pt x="489" y="836"/>
                </a:lnTo>
                <a:lnTo>
                  <a:pt x="520" y="839"/>
                </a:lnTo>
                <a:lnTo>
                  <a:pt x="551" y="842"/>
                </a:lnTo>
                <a:lnTo>
                  <a:pt x="556" y="875"/>
                </a:lnTo>
                <a:lnTo>
                  <a:pt x="577" y="897"/>
                </a:lnTo>
                <a:lnTo>
                  <a:pt x="584" y="912"/>
                </a:lnTo>
                <a:lnTo>
                  <a:pt x="576" y="942"/>
                </a:lnTo>
                <a:lnTo>
                  <a:pt x="569" y="970"/>
                </a:lnTo>
                <a:lnTo>
                  <a:pt x="575" y="983"/>
                </a:lnTo>
                <a:lnTo>
                  <a:pt x="569" y="987"/>
                </a:lnTo>
                <a:lnTo>
                  <a:pt x="576" y="1005"/>
                </a:lnTo>
                <a:lnTo>
                  <a:pt x="582" y="1059"/>
                </a:lnTo>
                <a:lnTo>
                  <a:pt x="629" y="1066"/>
                </a:lnTo>
                <a:lnTo>
                  <a:pt x="654" y="1070"/>
                </a:lnTo>
                <a:lnTo>
                  <a:pt x="665" y="1102"/>
                </a:lnTo>
                <a:lnTo>
                  <a:pt x="674" y="1134"/>
                </a:lnTo>
                <a:lnTo>
                  <a:pt x="693" y="1132"/>
                </a:lnTo>
                <a:lnTo>
                  <a:pt x="711" y="1136"/>
                </a:lnTo>
                <a:lnTo>
                  <a:pt x="710" y="1167"/>
                </a:lnTo>
                <a:lnTo>
                  <a:pt x="709" y="1198"/>
                </a:lnTo>
                <a:lnTo>
                  <a:pt x="730" y="1199"/>
                </a:lnTo>
                <a:lnTo>
                  <a:pt x="745" y="1249"/>
                </a:lnTo>
                <a:lnTo>
                  <a:pt x="724" y="1268"/>
                </a:lnTo>
                <a:lnTo>
                  <a:pt x="703" y="1285"/>
                </a:lnTo>
                <a:lnTo>
                  <a:pt x="685" y="1309"/>
                </a:lnTo>
                <a:lnTo>
                  <a:pt x="667" y="1332"/>
                </a:lnTo>
                <a:lnTo>
                  <a:pt x="649" y="1354"/>
                </a:lnTo>
                <a:lnTo>
                  <a:pt x="632" y="1377"/>
                </a:lnTo>
                <a:lnTo>
                  <a:pt x="632" y="1379"/>
                </a:lnTo>
                <a:lnTo>
                  <a:pt x="649" y="1374"/>
                </a:lnTo>
                <a:lnTo>
                  <a:pt x="691" y="1406"/>
                </a:lnTo>
                <a:lnTo>
                  <a:pt x="700" y="1406"/>
                </a:lnTo>
                <a:lnTo>
                  <a:pt x="721" y="1419"/>
                </a:lnTo>
                <a:lnTo>
                  <a:pt x="756" y="1444"/>
                </a:lnTo>
                <a:lnTo>
                  <a:pt x="790" y="1470"/>
                </a:lnTo>
                <a:lnTo>
                  <a:pt x="787" y="1489"/>
                </a:lnTo>
                <a:lnTo>
                  <a:pt x="795" y="1515"/>
                </a:lnTo>
                <a:lnTo>
                  <a:pt x="807" y="1490"/>
                </a:lnTo>
                <a:lnTo>
                  <a:pt x="819" y="1467"/>
                </a:lnTo>
                <a:lnTo>
                  <a:pt x="821" y="1443"/>
                </a:lnTo>
                <a:lnTo>
                  <a:pt x="831" y="1419"/>
                </a:lnTo>
                <a:lnTo>
                  <a:pt x="845" y="1400"/>
                </a:lnTo>
                <a:lnTo>
                  <a:pt x="841" y="1379"/>
                </a:lnTo>
                <a:lnTo>
                  <a:pt x="843" y="1378"/>
                </a:lnTo>
                <a:lnTo>
                  <a:pt x="858" y="1381"/>
                </a:lnTo>
                <a:lnTo>
                  <a:pt x="866" y="1384"/>
                </a:lnTo>
                <a:lnTo>
                  <a:pt x="851" y="1411"/>
                </a:lnTo>
                <a:lnTo>
                  <a:pt x="837" y="1439"/>
                </a:lnTo>
                <a:lnTo>
                  <a:pt x="827" y="1447"/>
                </a:lnTo>
                <a:lnTo>
                  <a:pt x="830" y="1450"/>
                </a:lnTo>
                <a:lnTo>
                  <a:pt x="852" y="1419"/>
                </a:lnTo>
                <a:lnTo>
                  <a:pt x="875" y="1387"/>
                </a:lnTo>
                <a:lnTo>
                  <a:pt x="888" y="1355"/>
                </a:lnTo>
                <a:lnTo>
                  <a:pt x="905" y="1323"/>
                </a:lnTo>
                <a:lnTo>
                  <a:pt x="917" y="1311"/>
                </a:lnTo>
                <a:lnTo>
                  <a:pt x="917" y="1304"/>
                </a:lnTo>
                <a:lnTo>
                  <a:pt x="918" y="1275"/>
                </a:lnTo>
                <a:lnTo>
                  <a:pt x="916" y="1243"/>
                </a:lnTo>
                <a:lnTo>
                  <a:pt x="914" y="1221"/>
                </a:lnTo>
                <a:lnTo>
                  <a:pt x="911" y="1211"/>
                </a:lnTo>
                <a:lnTo>
                  <a:pt x="917" y="1196"/>
                </a:lnTo>
                <a:lnTo>
                  <a:pt x="908" y="1193"/>
                </a:lnTo>
                <a:lnTo>
                  <a:pt x="921" y="1189"/>
                </a:lnTo>
                <a:lnTo>
                  <a:pt x="950" y="1161"/>
                </a:lnTo>
                <a:lnTo>
                  <a:pt x="979" y="1136"/>
                </a:lnTo>
                <a:lnTo>
                  <a:pt x="1008" y="1124"/>
                </a:lnTo>
                <a:lnTo>
                  <a:pt x="1033" y="1106"/>
                </a:lnTo>
                <a:lnTo>
                  <a:pt x="1045" y="1097"/>
                </a:lnTo>
                <a:lnTo>
                  <a:pt x="1059" y="1099"/>
                </a:lnTo>
                <a:lnTo>
                  <a:pt x="1068" y="1096"/>
                </a:lnTo>
                <a:lnTo>
                  <a:pt x="1080" y="1091"/>
                </a:lnTo>
                <a:lnTo>
                  <a:pt x="1085" y="1092"/>
                </a:lnTo>
                <a:lnTo>
                  <a:pt x="1123" y="1090"/>
                </a:lnTo>
                <a:lnTo>
                  <a:pt x="1133" y="1069"/>
                </a:lnTo>
                <a:lnTo>
                  <a:pt x="1153" y="1057"/>
                </a:lnTo>
                <a:lnTo>
                  <a:pt x="1158" y="1014"/>
                </a:lnTo>
                <a:lnTo>
                  <a:pt x="1173" y="983"/>
                </a:lnTo>
                <a:lnTo>
                  <a:pt x="1190" y="954"/>
                </a:lnTo>
                <a:lnTo>
                  <a:pt x="1196" y="901"/>
                </a:lnTo>
                <a:lnTo>
                  <a:pt x="1203" y="881"/>
                </a:lnTo>
                <a:lnTo>
                  <a:pt x="1209" y="841"/>
                </a:lnTo>
                <a:lnTo>
                  <a:pt x="1213" y="820"/>
                </a:lnTo>
                <a:lnTo>
                  <a:pt x="1206" y="796"/>
                </a:lnTo>
                <a:lnTo>
                  <a:pt x="1205" y="750"/>
                </a:lnTo>
                <a:lnTo>
                  <a:pt x="1200" y="738"/>
                </a:lnTo>
                <a:lnTo>
                  <a:pt x="1205" y="701"/>
                </a:lnTo>
                <a:lnTo>
                  <a:pt x="1215" y="700"/>
                </a:lnTo>
                <a:lnTo>
                  <a:pt x="1219" y="709"/>
                </a:lnTo>
                <a:lnTo>
                  <a:pt x="1242" y="676"/>
                </a:lnTo>
                <a:lnTo>
                  <a:pt x="1254" y="649"/>
                </a:lnTo>
                <a:lnTo>
                  <a:pt x="1255" y="644"/>
                </a:lnTo>
                <a:lnTo>
                  <a:pt x="1262" y="636"/>
                </a:lnTo>
                <a:lnTo>
                  <a:pt x="1282" y="607"/>
                </a:lnTo>
                <a:lnTo>
                  <a:pt x="1299" y="585"/>
                </a:lnTo>
                <a:lnTo>
                  <a:pt x="1311" y="579"/>
                </a:lnTo>
                <a:lnTo>
                  <a:pt x="1333" y="535"/>
                </a:lnTo>
                <a:lnTo>
                  <a:pt x="1334" y="523"/>
                </a:lnTo>
                <a:lnTo>
                  <a:pt x="1340" y="515"/>
                </a:lnTo>
                <a:lnTo>
                  <a:pt x="1339" y="482"/>
                </a:lnTo>
                <a:lnTo>
                  <a:pt x="1326" y="430"/>
                </a:lnTo>
                <a:lnTo>
                  <a:pt x="1315" y="404"/>
                </a:lnTo>
                <a:lnTo>
                  <a:pt x="1281" y="398"/>
                </a:lnTo>
                <a:lnTo>
                  <a:pt x="1249" y="389"/>
                </a:lnTo>
                <a:lnTo>
                  <a:pt x="1211" y="346"/>
                </a:lnTo>
                <a:lnTo>
                  <a:pt x="1180" y="327"/>
                </a:lnTo>
                <a:lnTo>
                  <a:pt x="1133" y="314"/>
                </a:lnTo>
                <a:lnTo>
                  <a:pt x="1100" y="315"/>
                </a:lnTo>
                <a:lnTo>
                  <a:pt x="1070" y="308"/>
                </a:lnTo>
                <a:lnTo>
                  <a:pt x="1039" y="301"/>
                </a:lnTo>
                <a:lnTo>
                  <a:pt x="1013" y="309"/>
                </a:lnTo>
                <a:lnTo>
                  <a:pt x="1021" y="303"/>
                </a:lnTo>
                <a:lnTo>
                  <a:pt x="1017" y="297"/>
                </a:lnTo>
                <a:close/>
              </a:path>
            </a:pathLst>
          </a:custGeom>
          <a:noFill/>
          <a:ln w="3175" cmpd="sng">
            <a:solidFill>
              <a:schemeClr val="bg2"/>
            </a:solidFill>
            <a:prstDash val="solid"/>
            <a:round/>
            <a:headEnd/>
            <a:tailEnd/>
          </a:ln>
        </p:spPr>
        <p:txBody>
          <a:bodyPr/>
          <a:lstStyle/>
          <a:p>
            <a:endParaRPr lang="en-US"/>
          </a:p>
        </p:txBody>
      </p:sp>
      <p:sp>
        <p:nvSpPr>
          <p:cNvPr id="18589" name="Freeform 157"/>
          <p:cNvSpPr>
            <a:spLocks/>
          </p:cNvSpPr>
          <p:nvPr/>
        </p:nvSpPr>
        <p:spPr bwMode="auto">
          <a:xfrm>
            <a:off x="2797175" y="3773488"/>
            <a:ext cx="65088" cy="53975"/>
          </a:xfrm>
          <a:custGeom>
            <a:avLst/>
            <a:gdLst>
              <a:gd name="T0" fmla="*/ 33338 w 82"/>
              <a:gd name="T1" fmla="*/ 49947 h 67"/>
              <a:gd name="T2" fmla="*/ 28575 w 82"/>
              <a:gd name="T3" fmla="*/ 52364 h 67"/>
              <a:gd name="T4" fmla="*/ 14288 w 82"/>
              <a:gd name="T5" fmla="*/ 45919 h 67"/>
              <a:gd name="T6" fmla="*/ 8731 w 82"/>
              <a:gd name="T7" fmla="*/ 53975 h 67"/>
              <a:gd name="T8" fmla="*/ 0 w 82"/>
              <a:gd name="T9" fmla="*/ 31418 h 67"/>
              <a:gd name="T10" fmla="*/ 3969 w 82"/>
              <a:gd name="T11" fmla="*/ 30613 h 67"/>
              <a:gd name="T12" fmla="*/ 1588 w 82"/>
              <a:gd name="T13" fmla="*/ 16918 h 67"/>
              <a:gd name="T14" fmla="*/ 10319 w 82"/>
              <a:gd name="T15" fmla="*/ 0 h 67"/>
              <a:gd name="T16" fmla="*/ 37307 w 82"/>
              <a:gd name="T17" fmla="*/ 4834 h 67"/>
              <a:gd name="T18" fmla="*/ 65088 w 82"/>
              <a:gd name="T19" fmla="*/ 8862 h 67"/>
              <a:gd name="T20" fmla="*/ 51594 w 82"/>
              <a:gd name="T21" fmla="*/ 34641 h 67"/>
              <a:gd name="T22" fmla="*/ 50007 w 82"/>
              <a:gd name="T23" fmla="*/ 37863 h 67"/>
              <a:gd name="T24" fmla="*/ 46038 w 82"/>
              <a:gd name="T25" fmla="*/ 45113 h 67"/>
              <a:gd name="T26" fmla="*/ 42069 w 82"/>
              <a:gd name="T27" fmla="*/ 45113 h 67"/>
              <a:gd name="T28" fmla="*/ 33338 w 82"/>
              <a:gd name="T29" fmla="*/ 49947 h 6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
              <a:gd name="T46" fmla="*/ 0 h 67"/>
              <a:gd name="T47" fmla="*/ 82 w 82"/>
              <a:gd name="T48" fmla="*/ 67 h 6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 h="67">
                <a:moveTo>
                  <a:pt x="42" y="62"/>
                </a:moveTo>
                <a:lnTo>
                  <a:pt x="36" y="65"/>
                </a:lnTo>
                <a:lnTo>
                  <a:pt x="18" y="57"/>
                </a:lnTo>
                <a:lnTo>
                  <a:pt x="11" y="67"/>
                </a:lnTo>
                <a:lnTo>
                  <a:pt x="0" y="39"/>
                </a:lnTo>
                <a:lnTo>
                  <a:pt x="5" y="38"/>
                </a:lnTo>
                <a:lnTo>
                  <a:pt x="2" y="21"/>
                </a:lnTo>
                <a:lnTo>
                  <a:pt x="13" y="0"/>
                </a:lnTo>
                <a:lnTo>
                  <a:pt x="47" y="6"/>
                </a:lnTo>
                <a:lnTo>
                  <a:pt x="82" y="11"/>
                </a:lnTo>
                <a:lnTo>
                  <a:pt x="65" y="43"/>
                </a:lnTo>
                <a:lnTo>
                  <a:pt x="63" y="47"/>
                </a:lnTo>
                <a:lnTo>
                  <a:pt x="58" y="56"/>
                </a:lnTo>
                <a:lnTo>
                  <a:pt x="53" y="56"/>
                </a:lnTo>
                <a:lnTo>
                  <a:pt x="42" y="62"/>
                </a:lnTo>
                <a:close/>
              </a:path>
            </a:pathLst>
          </a:custGeom>
          <a:noFill/>
          <a:ln w="3175" cmpd="sng">
            <a:solidFill>
              <a:schemeClr val="bg2"/>
            </a:solidFill>
            <a:prstDash val="solid"/>
            <a:round/>
            <a:headEnd/>
            <a:tailEnd/>
          </a:ln>
        </p:spPr>
        <p:txBody>
          <a:bodyPr/>
          <a:lstStyle/>
          <a:p>
            <a:endParaRPr lang="en-US"/>
          </a:p>
        </p:txBody>
      </p:sp>
      <p:sp>
        <p:nvSpPr>
          <p:cNvPr id="18590" name="Freeform 158"/>
          <p:cNvSpPr>
            <a:spLocks/>
          </p:cNvSpPr>
          <p:nvPr/>
        </p:nvSpPr>
        <p:spPr bwMode="auto">
          <a:xfrm>
            <a:off x="4889500" y="4654550"/>
            <a:ext cx="60325" cy="61913"/>
          </a:xfrm>
          <a:custGeom>
            <a:avLst/>
            <a:gdLst>
              <a:gd name="T0" fmla="*/ 26988 w 76"/>
              <a:gd name="T1" fmla="*/ 8041 h 77"/>
              <a:gd name="T2" fmla="*/ 0 w 76"/>
              <a:gd name="T3" fmla="*/ 34575 h 77"/>
              <a:gd name="T4" fmla="*/ 19050 w 76"/>
              <a:gd name="T5" fmla="*/ 61913 h 77"/>
              <a:gd name="T6" fmla="*/ 29369 w 76"/>
              <a:gd name="T7" fmla="*/ 53872 h 77"/>
              <a:gd name="T8" fmla="*/ 54769 w 76"/>
              <a:gd name="T9" fmla="*/ 33771 h 77"/>
              <a:gd name="T10" fmla="*/ 60325 w 76"/>
              <a:gd name="T11" fmla="*/ 14473 h 77"/>
              <a:gd name="T12" fmla="*/ 37306 w 76"/>
              <a:gd name="T13" fmla="*/ 0 h 77"/>
              <a:gd name="T14" fmla="*/ 26988 w 76"/>
              <a:gd name="T15" fmla="*/ 8041 h 77"/>
              <a:gd name="T16" fmla="*/ 0 60000 65536"/>
              <a:gd name="T17" fmla="*/ 0 60000 65536"/>
              <a:gd name="T18" fmla="*/ 0 60000 65536"/>
              <a:gd name="T19" fmla="*/ 0 60000 65536"/>
              <a:gd name="T20" fmla="*/ 0 60000 65536"/>
              <a:gd name="T21" fmla="*/ 0 60000 65536"/>
              <a:gd name="T22" fmla="*/ 0 60000 65536"/>
              <a:gd name="T23" fmla="*/ 0 60000 65536"/>
              <a:gd name="T24" fmla="*/ 0 w 76"/>
              <a:gd name="T25" fmla="*/ 0 h 77"/>
              <a:gd name="T26" fmla="*/ 76 w 76"/>
              <a:gd name="T27" fmla="*/ 77 h 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6" h="77">
                <a:moveTo>
                  <a:pt x="34" y="10"/>
                </a:moveTo>
                <a:lnTo>
                  <a:pt x="0" y="43"/>
                </a:lnTo>
                <a:lnTo>
                  <a:pt x="24" y="77"/>
                </a:lnTo>
                <a:lnTo>
                  <a:pt x="37" y="67"/>
                </a:lnTo>
                <a:lnTo>
                  <a:pt x="69" y="42"/>
                </a:lnTo>
                <a:lnTo>
                  <a:pt x="76" y="18"/>
                </a:lnTo>
                <a:lnTo>
                  <a:pt x="47" y="0"/>
                </a:lnTo>
                <a:lnTo>
                  <a:pt x="34" y="10"/>
                </a:lnTo>
                <a:close/>
              </a:path>
            </a:pathLst>
          </a:custGeom>
          <a:noFill/>
          <a:ln w="3175" cmpd="sng">
            <a:solidFill>
              <a:schemeClr val="bg2"/>
            </a:solidFill>
            <a:prstDash val="solid"/>
            <a:round/>
            <a:headEnd/>
            <a:tailEnd/>
          </a:ln>
        </p:spPr>
        <p:txBody>
          <a:bodyPr/>
          <a:lstStyle/>
          <a:p>
            <a:endParaRPr lang="en-US"/>
          </a:p>
        </p:txBody>
      </p:sp>
      <p:sp>
        <p:nvSpPr>
          <p:cNvPr id="18591" name="Freeform 159"/>
          <p:cNvSpPr>
            <a:spLocks/>
          </p:cNvSpPr>
          <p:nvPr/>
        </p:nvSpPr>
        <p:spPr bwMode="auto">
          <a:xfrm>
            <a:off x="4494213" y="4295775"/>
            <a:ext cx="363537" cy="366713"/>
          </a:xfrm>
          <a:custGeom>
            <a:avLst/>
            <a:gdLst>
              <a:gd name="T0" fmla="*/ 215577 w 457"/>
              <a:gd name="T1" fmla="*/ 239987 h 463"/>
              <a:gd name="T2" fmla="*/ 217168 w 457"/>
              <a:gd name="T3" fmla="*/ 197217 h 463"/>
              <a:gd name="T4" fmla="*/ 218759 w 457"/>
              <a:gd name="T5" fmla="*/ 155239 h 463"/>
              <a:gd name="T6" fmla="*/ 245010 w 457"/>
              <a:gd name="T7" fmla="*/ 155239 h 463"/>
              <a:gd name="T8" fmla="*/ 245805 w 457"/>
              <a:gd name="T9" fmla="*/ 125934 h 463"/>
              <a:gd name="T10" fmla="*/ 246601 w 457"/>
              <a:gd name="T11" fmla="*/ 98213 h 463"/>
              <a:gd name="T12" fmla="*/ 248192 w 457"/>
              <a:gd name="T13" fmla="*/ 69699 h 463"/>
              <a:gd name="T14" fmla="*/ 248987 w 457"/>
              <a:gd name="T15" fmla="*/ 41978 h 463"/>
              <a:gd name="T16" fmla="*/ 280011 w 457"/>
              <a:gd name="T17" fmla="*/ 38018 h 463"/>
              <a:gd name="T18" fmla="*/ 311830 w 457"/>
              <a:gd name="T19" fmla="*/ 34058 h 463"/>
              <a:gd name="T20" fmla="*/ 321376 w 457"/>
              <a:gd name="T21" fmla="*/ 45146 h 463"/>
              <a:gd name="T22" fmla="*/ 342854 w 457"/>
              <a:gd name="T23" fmla="*/ 33266 h 463"/>
              <a:gd name="T24" fmla="*/ 363537 w 457"/>
              <a:gd name="T25" fmla="*/ 25345 h 463"/>
              <a:gd name="T26" fmla="*/ 334900 w 457"/>
              <a:gd name="T27" fmla="*/ 16633 h 463"/>
              <a:gd name="T28" fmla="*/ 316603 w 457"/>
              <a:gd name="T29" fmla="*/ 19801 h 463"/>
              <a:gd name="T30" fmla="*/ 275238 w 457"/>
              <a:gd name="T31" fmla="*/ 25345 h 463"/>
              <a:gd name="T32" fmla="*/ 234668 w 457"/>
              <a:gd name="T33" fmla="*/ 30097 h 463"/>
              <a:gd name="T34" fmla="*/ 209213 w 457"/>
              <a:gd name="T35" fmla="*/ 24553 h 463"/>
              <a:gd name="T36" fmla="*/ 183757 w 457"/>
              <a:gd name="T37" fmla="*/ 19009 h 463"/>
              <a:gd name="T38" fmla="*/ 179780 w 457"/>
              <a:gd name="T39" fmla="*/ 12673 h 463"/>
              <a:gd name="T40" fmla="*/ 147960 w 457"/>
              <a:gd name="T41" fmla="*/ 11881 h 463"/>
              <a:gd name="T42" fmla="*/ 116936 w 457"/>
              <a:gd name="T43" fmla="*/ 11089 h 463"/>
              <a:gd name="T44" fmla="*/ 85912 w 457"/>
              <a:gd name="T45" fmla="*/ 9504 h 463"/>
              <a:gd name="T46" fmla="*/ 54889 w 457"/>
              <a:gd name="T47" fmla="*/ 8712 h 463"/>
              <a:gd name="T48" fmla="*/ 34206 w 457"/>
              <a:gd name="T49" fmla="*/ 0 h 463"/>
              <a:gd name="T50" fmla="*/ 795 w 457"/>
              <a:gd name="T51" fmla="*/ 8712 h 463"/>
              <a:gd name="T52" fmla="*/ 0 w 457"/>
              <a:gd name="T53" fmla="*/ 25345 h 463"/>
              <a:gd name="T54" fmla="*/ 17501 w 457"/>
              <a:gd name="T55" fmla="*/ 63363 h 463"/>
              <a:gd name="T56" fmla="*/ 35797 w 457"/>
              <a:gd name="T57" fmla="*/ 100589 h 463"/>
              <a:gd name="T58" fmla="*/ 54093 w 457"/>
              <a:gd name="T59" fmla="*/ 138606 h 463"/>
              <a:gd name="T60" fmla="*/ 71594 w 457"/>
              <a:gd name="T61" fmla="*/ 175832 h 463"/>
              <a:gd name="T62" fmla="*/ 75571 w 457"/>
              <a:gd name="T63" fmla="*/ 190881 h 463"/>
              <a:gd name="T64" fmla="*/ 70003 w 457"/>
              <a:gd name="T65" fmla="*/ 190089 h 463"/>
              <a:gd name="T66" fmla="*/ 74776 w 457"/>
              <a:gd name="T67" fmla="*/ 220978 h 463"/>
              <a:gd name="T68" fmla="*/ 79549 w 457"/>
              <a:gd name="T69" fmla="*/ 252660 h 463"/>
              <a:gd name="T70" fmla="*/ 82731 w 457"/>
              <a:gd name="T71" fmla="*/ 283549 h 463"/>
              <a:gd name="T72" fmla="*/ 87503 w 457"/>
              <a:gd name="T73" fmla="*/ 316023 h 463"/>
              <a:gd name="T74" fmla="*/ 102618 w 457"/>
              <a:gd name="T75" fmla="*/ 336616 h 463"/>
              <a:gd name="T76" fmla="*/ 117732 w 457"/>
              <a:gd name="T77" fmla="*/ 358001 h 463"/>
              <a:gd name="T78" fmla="*/ 132846 w 457"/>
              <a:gd name="T79" fmla="*/ 339784 h 463"/>
              <a:gd name="T80" fmla="*/ 142392 w 457"/>
              <a:gd name="T81" fmla="*/ 361169 h 463"/>
              <a:gd name="T82" fmla="*/ 182962 w 457"/>
              <a:gd name="T83" fmla="*/ 366713 h 463"/>
              <a:gd name="T84" fmla="*/ 205235 w 457"/>
              <a:gd name="T85" fmla="*/ 354832 h 463"/>
              <a:gd name="T86" fmla="*/ 208417 w 457"/>
              <a:gd name="T87" fmla="*/ 326319 h 463"/>
              <a:gd name="T88" fmla="*/ 210008 w 457"/>
              <a:gd name="T89" fmla="*/ 297806 h 463"/>
              <a:gd name="T90" fmla="*/ 213190 w 457"/>
              <a:gd name="T91" fmla="*/ 268500 h 463"/>
              <a:gd name="T92" fmla="*/ 215577 w 457"/>
              <a:gd name="T93" fmla="*/ 239987 h 4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57"/>
              <a:gd name="T142" fmla="*/ 0 h 463"/>
              <a:gd name="T143" fmla="*/ 457 w 457"/>
              <a:gd name="T144" fmla="*/ 463 h 4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57" h="463">
                <a:moveTo>
                  <a:pt x="271" y="303"/>
                </a:moveTo>
                <a:lnTo>
                  <a:pt x="273" y="249"/>
                </a:lnTo>
                <a:lnTo>
                  <a:pt x="275" y="196"/>
                </a:lnTo>
                <a:lnTo>
                  <a:pt x="308" y="196"/>
                </a:lnTo>
                <a:lnTo>
                  <a:pt x="309" y="159"/>
                </a:lnTo>
                <a:lnTo>
                  <a:pt x="310" y="124"/>
                </a:lnTo>
                <a:lnTo>
                  <a:pt x="312" y="88"/>
                </a:lnTo>
                <a:lnTo>
                  <a:pt x="313" y="53"/>
                </a:lnTo>
                <a:lnTo>
                  <a:pt x="352" y="48"/>
                </a:lnTo>
                <a:lnTo>
                  <a:pt x="392" y="43"/>
                </a:lnTo>
                <a:lnTo>
                  <a:pt x="404" y="57"/>
                </a:lnTo>
                <a:lnTo>
                  <a:pt x="431" y="42"/>
                </a:lnTo>
                <a:lnTo>
                  <a:pt x="457" y="32"/>
                </a:lnTo>
                <a:lnTo>
                  <a:pt x="421" y="21"/>
                </a:lnTo>
                <a:lnTo>
                  <a:pt x="398" y="25"/>
                </a:lnTo>
                <a:lnTo>
                  <a:pt x="346" y="32"/>
                </a:lnTo>
                <a:lnTo>
                  <a:pt x="295" y="38"/>
                </a:lnTo>
                <a:lnTo>
                  <a:pt x="263" y="31"/>
                </a:lnTo>
                <a:lnTo>
                  <a:pt x="231" y="24"/>
                </a:lnTo>
                <a:lnTo>
                  <a:pt x="226" y="16"/>
                </a:lnTo>
                <a:lnTo>
                  <a:pt x="186" y="15"/>
                </a:lnTo>
                <a:lnTo>
                  <a:pt x="147" y="14"/>
                </a:lnTo>
                <a:lnTo>
                  <a:pt x="108" y="12"/>
                </a:lnTo>
                <a:lnTo>
                  <a:pt x="69" y="11"/>
                </a:lnTo>
                <a:lnTo>
                  <a:pt x="43" y="0"/>
                </a:lnTo>
                <a:lnTo>
                  <a:pt x="1" y="11"/>
                </a:lnTo>
                <a:lnTo>
                  <a:pt x="0" y="32"/>
                </a:lnTo>
                <a:lnTo>
                  <a:pt x="22" y="80"/>
                </a:lnTo>
                <a:lnTo>
                  <a:pt x="45" y="127"/>
                </a:lnTo>
                <a:lnTo>
                  <a:pt x="68" y="175"/>
                </a:lnTo>
                <a:lnTo>
                  <a:pt x="90" y="222"/>
                </a:lnTo>
                <a:lnTo>
                  <a:pt x="95" y="241"/>
                </a:lnTo>
                <a:lnTo>
                  <a:pt x="88" y="240"/>
                </a:lnTo>
                <a:lnTo>
                  <a:pt x="94" y="279"/>
                </a:lnTo>
                <a:lnTo>
                  <a:pt x="100" y="319"/>
                </a:lnTo>
                <a:lnTo>
                  <a:pt x="104" y="358"/>
                </a:lnTo>
                <a:lnTo>
                  <a:pt x="110" y="399"/>
                </a:lnTo>
                <a:lnTo>
                  <a:pt x="129" y="425"/>
                </a:lnTo>
                <a:lnTo>
                  <a:pt x="148" y="452"/>
                </a:lnTo>
                <a:lnTo>
                  <a:pt x="167" y="429"/>
                </a:lnTo>
                <a:lnTo>
                  <a:pt x="179" y="456"/>
                </a:lnTo>
                <a:lnTo>
                  <a:pt x="230" y="463"/>
                </a:lnTo>
                <a:lnTo>
                  <a:pt x="258" y="448"/>
                </a:lnTo>
                <a:lnTo>
                  <a:pt x="262" y="412"/>
                </a:lnTo>
                <a:lnTo>
                  <a:pt x="264" y="376"/>
                </a:lnTo>
                <a:lnTo>
                  <a:pt x="268" y="339"/>
                </a:lnTo>
                <a:lnTo>
                  <a:pt x="271" y="303"/>
                </a:lnTo>
                <a:close/>
              </a:path>
            </a:pathLst>
          </a:custGeom>
          <a:noFill/>
          <a:ln w="3175" cmpd="sng">
            <a:solidFill>
              <a:schemeClr val="bg2"/>
            </a:solidFill>
            <a:prstDash val="solid"/>
            <a:round/>
            <a:headEnd/>
            <a:tailEnd/>
          </a:ln>
        </p:spPr>
        <p:txBody>
          <a:bodyPr/>
          <a:lstStyle/>
          <a:p>
            <a:endParaRPr lang="en-US"/>
          </a:p>
        </p:txBody>
      </p:sp>
      <p:sp>
        <p:nvSpPr>
          <p:cNvPr id="18592" name="Freeform 160"/>
          <p:cNvSpPr>
            <a:spLocks/>
          </p:cNvSpPr>
          <p:nvPr/>
        </p:nvSpPr>
        <p:spPr bwMode="auto">
          <a:xfrm>
            <a:off x="4968875" y="3803650"/>
            <a:ext cx="50800" cy="50800"/>
          </a:xfrm>
          <a:custGeom>
            <a:avLst/>
            <a:gdLst>
              <a:gd name="T0" fmla="*/ 17975 w 65"/>
              <a:gd name="T1" fmla="*/ 9525 h 64"/>
              <a:gd name="T2" fmla="*/ 5471 w 65"/>
              <a:gd name="T3" fmla="*/ 31750 h 64"/>
              <a:gd name="T4" fmla="*/ 0 w 65"/>
              <a:gd name="T5" fmla="*/ 50006 h 64"/>
              <a:gd name="T6" fmla="*/ 782 w 65"/>
              <a:gd name="T7" fmla="*/ 50800 h 64"/>
              <a:gd name="T8" fmla="*/ 3126 w 65"/>
              <a:gd name="T9" fmla="*/ 50800 h 64"/>
              <a:gd name="T10" fmla="*/ 25791 w 65"/>
              <a:gd name="T11" fmla="*/ 48419 h 64"/>
              <a:gd name="T12" fmla="*/ 28917 w 65"/>
              <a:gd name="T13" fmla="*/ 39687 h 64"/>
              <a:gd name="T14" fmla="*/ 43766 w 65"/>
              <a:gd name="T15" fmla="*/ 41275 h 64"/>
              <a:gd name="T16" fmla="*/ 50800 w 65"/>
              <a:gd name="T17" fmla="*/ 37306 h 64"/>
              <a:gd name="T18" fmla="*/ 41422 w 65"/>
              <a:gd name="T19" fmla="*/ 0 h 64"/>
              <a:gd name="T20" fmla="*/ 25009 w 65"/>
              <a:gd name="T21" fmla="*/ 9525 h 64"/>
              <a:gd name="T22" fmla="*/ 17975 w 65"/>
              <a:gd name="T23" fmla="*/ 9525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5"/>
              <a:gd name="T37" fmla="*/ 0 h 64"/>
              <a:gd name="T38" fmla="*/ 65 w 65"/>
              <a:gd name="T39" fmla="*/ 64 h 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5" h="64">
                <a:moveTo>
                  <a:pt x="23" y="12"/>
                </a:moveTo>
                <a:lnTo>
                  <a:pt x="7" y="40"/>
                </a:lnTo>
                <a:lnTo>
                  <a:pt x="0" y="63"/>
                </a:lnTo>
                <a:lnTo>
                  <a:pt x="1" y="64"/>
                </a:lnTo>
                <a:lnTo>
                  <a:pt x="4" y="64"/>
                </a:lnTo>
                <a:lnTo>
                  <a:pt x="33" y="61"/>
                </a:lnTo>
                <a:lnTo>
                  <a:pt x="37" y="50"/>
                </a:lnTo>
                <a:lnTo>
                  <a:pt x="56" y="52"/>
                </a:lnTo>
                <a:lnTo>
                  <a:pt x="65" y="47"/>
                </a:lnTo>
                <a:lnTo>
                  <a:pt x="53" y="0"/>
                </a:lnTo>
                <a:lnTo>
                  <a:pt x="32" y="12"/>
                </a:lnTo>
                <a:lnTo>
                  <a:pt x="23" y="12"/>
                </a:lnTo>
                <a:close/>
              </a:path>
            </a:pathLst>
          </a:custGeom>
          <a:noFill/>
          <a:ln w="3175" cmpd="sng">
            <a:solidFill>
              <a:schemeClr val="bg2"/>
            </a:solidFill>
            <a:prstDash val="solid"/>
            <a:round/>
            <a:headEnd/>
            <a:tailEnd/>
          </a:ln>
        </p:spPr>
        <p:txBody>
          <a:bodyPr/>
          <a:lstStyle/>
          <a:p>
            <a:endParaRPr lang="en-US"/>
          </a:p>
        </p:txBody>
      </p:sp>
      <p:sp>
        <p:nvSpPr>
          <p:cNvPr id="18593" name="Freeform 161"/>
          <p:cNvSpPr>
            <a:spLocks/>
          </p:cNvSpPr>
          <p:nvPr/>
        </p:nvSpPr>
        <p:spPr bwMode="auto">
          <a:xfrm>
            <a:off x="4356100" y="3759200"/>
            <a:ext cx="7938" cy="11113"/>
          </a:xfrm>
          <a:custGeom>
            <a:avLst/>
            <a:gdLst>
              <a:gd name="T0" fmla="*/ 7938 w 10"/>
              <a:gd name="T1" fmla="*/ 3175 h 14"/>
              <a:gd name="T2" fmla="*/ 2381 w 10"/>
              <a:gd name="T3" fmla="*/ 11113 h 14"/>
              <a:gd name="T4" fmla="*/ 0 w 10"/>
              <a:gd name="T5" fmla="*/ 5557 h 14"/>
              <a:gd name="T6" fmla="*/ 4763 w 10"/>
              <a:gd name="T7" fmla="*/ 0 h 14"/>
              <a:gd name="T8" fmla="*/ 6350 w 10"/>
              <a:gd name="T9" fmla="*/ 794 h 14"/>
              <a:gd name="T10" fmla="*/ 7144 w 10"/>
              <a:gd name="T11" fmla="*/ 1588 h 14"/>
              <a:gd name="T12" fmla="*/ 7938 w 10"/>
              <a:gd name="T13" fmla="*/ 3175 h 14"/>
              <a:gd name="T14" fmla="*/ 0 60000 65536"/>
              <a:gd name="T15" fmla="*/ 0 60000 65536"/>
              <a:gd name="T16" fmla="*/ 0 60000 65536"/>
              <a:gd name="T17" fmla="*/ 0 60000 65536"/>
              <a:gd name="T18" fmla="*/ 0 60000 65536"/>
              <a:gd name="T19" fmla="*/ 0 60000 65536"/>
              <a:gd name="T20" fmla="*/ 0 60000 65536"/>
              <a:gd name="T21" fmla="*/ 0 w 10"/>
              <a:gd name="T22" fmla="*/ 0 h 14"/>
              <a:gd name="T23" fmla="*/ 10 w 10"/>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4">
                <a:moveTo>
                  <a:pt x="10" y="4"/>
                </a:moveTo>
                <a:lnTo>
                  <a:pt x="3" y="14"/>
                </a:lnTo>
                <a:lnTo>
                  <a:pt x="0" y="7"/>
                </a:lnTo>
                <a:lnTo>
                  <a:pt x="6" y="0"/>
                </a:lnTo>
                <a:lnTo>
                  <a:pt x="8" y="1"/>
                </a:lnTo>
                <a:lnTo>
                  <a:pt x="9" y="2"/>
                </a:lnTo>
                <a:lnTo>
                  <a:pt x="10" y="4"/>
                </a:lnTo>
                <a:close/>
              </a:path>
            </a:pathLst>
          </a:custGeom>
          <a:noFill/>
          <a:ln w="3175" cmpd="sng">
            <a:solidFill>
              <a:schemeClr val="bg2"/>
            </a:solidFill>
            <a:prstDash val="solid"/>
            <a:round/>
            <a:headEnd/>
            <a:tailEnd/>
          </a:ln>
        </p:spPr>
        <p:txBody>
          <a:bodyPr/>
          <a:lstStyle/>
          <a:p>
            <a:endParaRPr lang="en-US"/>
          </a:p>
        </p:txBody>
      </p:sp>
      <p:sp>
        <p:nvSpPr>
          <p:cNvPr id="18594" name="Freeform 162"/>
          <p:cNvSpPr>
            <a:spLocks/>
          </p:cNvSpPr>
          <p:nvPr/>
        </p:nvSpPr>
        <p:spPr bwMode="auto">
          <a:xfrm>
            <a:off x="4379913" y="3719513"/>
            <a:ext cx="3175" cy="3175"/>
          </a:xfrm>
          <a:custGeom>
            <a:avLst/>
            <a:gdLst>
              <a:gd name="T0" fmla="*/ 0 w 4"/>
              <a:gd name="T1" fmla="*/ 3175 h 5"/>
              <a:gd name="T2" fmla="*/ 0 w 4"/>
              <a:gd name="T3" fmla="*/ 635 h 5"/>
              <a:gd name="T4" fmla="*/ 3175 w 4"/>
              <a:gd name="T5" fmla="*/ 0 h 5"/>
              <a:gd name="T6" fmla="*/ 0 w 4"/>
              <a:gd name="T7" fmla="*/ 3175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1"/>
                </a:lnTo>
                <a:lnTo>
                  <a:pt x="4" y="0"/>
                </a:lnTo>
                <a:lnTo>
                  <a:pt x="0" y="5"/>
                </a:lnTo>
                <a:close/>
              </a:path>
            </a:pathLst>
          </a:custGeom>
          <a:noFill/>
          <a:ln w="3175" cmpd="sng">
            <a:solidFill>
              <a:schemeClr val="bg2"/>
            </a:solidFill>
            <a:prstDash val="solid"/>
            <a:round/>
            <a:headEnd/>
            <a:tailEnd/>
          </a:ln>
        </p:spPr>
        <p:txBody>
          <a:bodyPr/>
          <a:lstStyle/>
          <a:p>
            <a:endParaRPr lang="en-US"/>
          </a:p>
        </p:txBody>
      </p:sp>
      <p:sp>
        <p:nvSpPr>
          <p:cNvPr id="18595" name="Freeform 163"/>
          <p:cNvSpPr>
            <a:spLocks/>
          </p:cNvSpPr>
          <p:nvPr/>
        </p:nvSpPr>
        <p:spPr bwMode="auto">
          <a:xfrm>
            <a:off x="4995863" y="4565650"/>
            <a:ext cx="31750" cy="47625"/>
          </a:xfrm>
          <a:custGeom>
            <a:avLst/>
            <a:gdLst>
              <a:gd name="T0" fmla="*/ 15468 w 39"/>
              <a:gd name="T1" fmla="*/ 0 h 60"/>
              <a:gd name="T2" fmla="*/ 1628 w 39"/>
              <a:gd name="T3" fmla="*/ 15081 h 60"/>
              <a:gd name="T4" fmla="*/ 0 w 39"/>
              <a:gd name="T5" fmla="*/ 37306 h 60"/>
              <a:gd name="T6" fmla="*/ 26865 w 39"/>
              <a:gd name="T7" fmla="*/ 47625 h 60"/>
              <a:gd name="T8" fmla="*/ 31750 w 39"/>
              <a:gd name="T9" fmla="*/ 33338 h 60"/>
              <a:gd name="T10" fmla="*/ 29308 w 39"/>
              <a:gd name="T11" fmla="*/ 6350 h 60"/>
              <a:gd name="T12" fmla="*/ 15468 w 39"/>
              <a:gd name="T13" fmla="*/ 0 h 60"/>
              <a:gd name="T14" fmla="*/ 0 60000 65536"/>
              <a:gd name="T15" fmla="*/ 0 60000 65536"/>
              <a:gd name="T16" fmla="*/ 0 60000 65536"/>
              <a:gd name="T17" fmla="*/ 0 60000 65536"/>
              <a:gd name="T18" fmla="*/ 0 60000 65536"/>
              <a:gd name="T19" fmla="*/ 0 60000 65536"/>
              <a:gd name="T20" fmla="*/ 0 60000 65536"/>
              <a:gd name="T21" fmla="*/ 0 w 39"/>
              <a:gd name="T22" fmla="*/ 0 h 60"/>
              <a:gd name="T23" fmla="*/ 39 w 39"/>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60">
                <a:moveTo>
                  <a:pt x="19" y="0"/>
                </a:moveTo>
                <a:lnTo>
                  <a:pt x="2" y="19"/>
                </a:lnTo>
                <a:lnTo>
                  <a:pt x="0" y="47"/>
                </a:lnTo>
                <a:lnTo>
                  <a:pt x="33" y="60"/>
                </a:lnTo>
                <a:lnTo>
                  <a:pt x="39" y="42"/>
                </a:lnTo>
                <a:lnTo>
                  <a:pt x="36" y="8"/>
                </a:lnTo>
                <a:lnTo>
                  <a:pt x="19" y="0"/>
                </a:lnTo>
                <a:close/>
              </a:path>
            </a:pathLst>
          </a:custGeom>
          <a:noFill/>
          <a:ln w="3175" cmpd="sng">
            <a:solidFill>
              <a:schemeClr val="bg2"/>
            </a:solidFill>
            <a:prstDash val="solid"/>
            <a:round/>
            <a:headEnd/>
            <a:tailEnd/>
          </a:ln>
        </p:spPr>
        <p:txBody>
          <a:bodyPr/>
          <a:lstStyle/>
          <a:p>
            <a:endParaRPr lang="en-US"/>
          </a:p>
        </p:txBody>
      </p:sp>
      <p:sp>
        <p:nvSpPr>
          <p:cNvPr id="18596" name="Freeform 164"/>
          <p:cNvSpPr>
            <a:spLocks/>
          </p:cNvSpPr>
          <p:nvPr/>
        </p:nvSpPr>
        <p:spPr bwMode="auto">
          <a:xfrm>
            <a:off x="4857750" y="4254500"/>
            <a:ext cx="207963" cy="207963"/>
          </a:xfrm>
          <a:custGeom>
            <a:avLst/>
            <a:gdLst>
              <a:gd name="T0" fmla="*/ 103583 w 261"/>
              <a:gd name="T1" fmla="*/ 199265 h 263"/>
              <a:gd name="T2" fmla="*/ 96412 w 261"/>
              <a:gd name="T3" fmla="*/ 192939 h 263"/>
              <a:gd name="T4" fmla="*/ 73305 w 261"/>
              <a:gd name="T5" fmla="*/ 182659 h 263"/>
              <a:gd name="T6" fmla="*/ 63743 w 261"/>
              <a:gd name="T7" fmla="*/ 157356 h 263"/>
              <a:gd name="T8" fmla="*/ 56572 w 261"/>
              <a:gd name="T9" fmla="*/ 148658 h 263"/>
              <a:gd name="T10" fmla="*/ 52588 w 261"/>
              <a:gd name="T11" fmla="*/ 141541 h 263"/>
              <a:gd name="T12" fmla="*/ 32669 w 261"/>
              <a:gd name="T13" fmla="*/ 126517 h 263"/>
              <a:gd name="T14" fmla="*/ 16733 w 261"/>
              <a:gd name="T15" fmla="*/ 96470 h 263"/>
              <a:gd name="T16" fmla="*/ 0 w 261"/>
              <a:gd name="T17" fmla="*/ 66422 h 263"/>
              <a:gd name="T18" fmla="*/ 39043 w 261"/>
              <a:gd name="T19" fmla="*/ 75120 h 263"/>
              <a:gd name="T20" fmla="*/ 64540 w 261"/>
              <a:gd name="T21" fmla="*/ 52979 h 263"/>
              <a:gd name="T22" fmla="*/ 94022 w 261"/>
              <a:gd name="T23" fmla="*/ 28466 h 263"/>
              <a:gd name="T24" fmla="*/ 101990 w 261"/>
              <a:gd name="T25" fmla="*/ 10280 h 263"/>
              <a:gd name="T26" fmla="*/ 121909 w 261"/>
              <a:gd name="T27" fmla="*/ 4744 h 263"/>
              <a:gd name="T28" fmla="*/ 141829 w 261"/>
              <a:gd name="T29" fmla="*/ 0 h 263"/>
              <a:gd name="T30" fmla="*/ 141829 w 261"/>
              <a:gd name="T31" fmla="*/ 11861 h 263"/>
              <a:gd name="T32" fmla="*/ 156171 w 261"/>
              <a:gd name="T33" fmla="*/ 11861 h 263"/>
              <a:gd name="T34" fmla="*/ 181669 w 261"/>
              <a:gd name="T35" fmla="*/ 22931 h 263"/>
              <a:gd name="T36" fmla="*/ 207963 w 261"/>
              <a:gd name="T37" fmla="*/ 33211 h 263"/>
              <a:gd name="T38" fmla="*/ 207963 w 261"/>
              <a:gd name="T39" fmla="*/ 70375 h 263"/>
              <a:gd name="T40" fmla="*/ 203182 w 261"/>
              <a:gd name="T41" fmla="*/ 96470 h 263"/>
              <a:gd name="T42" fmla="*/ 206369 w 261"/>
              <a:gd name="T43" fmla="*/ 124936 h 263"/>
              <a:gd name="T44" fmla="*/ 196011 w 261"/>
              <a:gd name="T45" fmla="*/ 151030 h 263"/>
              <a:gd name="T46" fmla="*/ 190434 w 261"/>
              <a:gd name="T47" fmla="*/ 175543 h 263"/>
              <a:gd name="T48" fmla="*/ 172904 w 261"/>
              <a:gd name="T49" fmla="*/ 192148 h 263"/>
              <a:gd name="T50" fmla="*/ 156968 w 261"/>
              <a:gd name="T51" fmla="*/ 207963 h 263"/>
              <a:gd name="T52" fmla="*/ 130674 w 261"/>
              <a:gd name="T53" fmla="*/ 204800 h 263"/>
              <a:gd name="T54" fmla="*/ 105177 w 261"/>
              <a:gd name="T55" fmla="*/ 201637 h 263"/>
              <a:gd name="T56" fmla="*/ 103583 w 261"/>
              <a:gd name="T57" fmla="*/ 199265 h 26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1"/>
              <a:gd name="T88" fmla="*/ 0 h 263"/>
              <a:gd name="T89" fmla="*/ 261 w 261"/>
              <a:gd name="T90" fmla="*/ 263 h 26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1" h="263">
                <a:moveTo>
                  <a:pt x="130" y="252"/>
                </a:moveTo>
                <a:lnTo>
                  <a:pt x="121" y="244"/>
                </a:lnTo>
                <a:lnTo>
                  <a:pt x="92" y="231"/>
                </a:lnTo>
                <a:lnTo>
                  <a:pt x="80" y="199"/>
                </a:lnTo>
                <a:lnTo>
                  <a:pt x="71" y="188"/>
                </a:lnTo>
                <a:lnTo>
                  <a:pt x="66" y="179"/>
                </a:lnTo>
                <a:lnTo>
                  <a:pt x="41" y="160"/>
                </a:lnTo>
                <a:lnTo>
                  <a:pt x="21" y="122"/>
                </a:lnTo>
                <a:lnTo>
                  <a:pt x="0" y="84"/>
                </a:lnTo>
                <a:lnTo>
                  <a:pt x="49" y="95"/>
                </a:lnTo>
                <a:lnTo>
                  <a:pt x="81" y="67"/>
                </a:lnTo>
                <a:lnTo>
                  <a:pt x="118" y="36"/>
                </a:lnTo>
                <a:lnTo>
                  <a:pt x="128" y="13"/>
                </a:lnTo>
                <a:lnTo>
                  <a:pt x="153" y="6"/>
                </a:lnTo>
                <a:lnTo>
                  <a:pt x="178" y="0"/>
                </a:lnTo>
                <a:lnTo>
                  <a:pt x="178" y="15"/>
                </a:lnTo>
                <a:lnTo>
                  <a:pt x="196" y="15"/>
                </a:lnTo>
                <a:lnTo>
                  <a:pt x="228" y="29"/>
                </a:lnTo>
                <a:lnTo>
                  <a:pt x="261" y="42"/>
                </a:lnTo>
                <a:lnTo>
                  <a:pt x="261" y="89"/>
                </a:lnTo>
                <a:lnTo>
                  <a:pt x="255" y="122"/>
                </a:lnTo>
                <a:lnTo>
                  <a:pt x="259" y="158"/>
                </a:lnTo>
                <a:lnTo>
                  <a:pt x="246" y="191"/>
                </a:lnTo>
                <a:lnTo>
                  <a:pt x="239" y="222"/>
                </a:lnTo>
                <a:lnTo>
                  <a:pt x="217" y="243"/>
                </a:lnTo>
                <a:lnTo>
                  <a:pt x="197" y="263"/>
                </a:lnTo>
                <a:lnTo>
                  <a:pt x="164" y="259"/>
                </a:lnTo>
                <a:lnTo>
                  <a:pt x="132" y="255"/>
                </a:lnTo>
                <a:lnTo>
                  <a:pt x="130" y="252"/>
                </a:lnTo>
                <a:close/>
              </a:path>
            </a:pathLst>
          </a:custGeom>
          <a:noFill/>
          <a:ln w="3175" cmpd="sng">
            <a:solidFill>
              <a:schemeClr val="bg2"/>
            </a:solidFill>
            <a:prstDash val="solid"/>
            <a:round/>
            <a:headEnd/>
            <a:tailEnd/>
          </a:ln>
        </p:spPr>
        <p:txBody>
          <a:bodyPr/>
          <a:lstStyle/>
          <a:p>
            <a:endParaRPr lang="en-US"/>
          </a:p>
        </p:txBody>
      </p:sp>
      <p:sp>
        <p:nvSpPr>
          <p:cNvPr id="18597" name="Freeform 165"/>
          <p:cNvSpPr>
            <a:spLocks/>
          </p:cNvSpPr>
          <p:nvPr/>
        </p:nvSpPr>
        <p:spPr bwMode="auto">
          <a:xfrm>
            <a:off x="2670175" y="4700588"/>
            <a:ext cx="133350" cy="149225"/>
          </a:xfrm>
          <a:custGeom>
            <a:avLst/>
            <a:gdLst>
              <a:gd name="T0" fmla="*/ 129357 w 167"/>
              <a:gd name="T1" fmla="*/ 75797 h 189"/>
              <a:gd name="T2" fmla="*/ 102208 w 167"/>
              <a:gd name="T3" fmla="*/ 55269 h 189"/>
              <a:gd name="T4" fmla="*/ 74261 w 167"/>
              <a:gd name="T5" fmla="*/ 35530 h 189"/>
              <a:gd name="T6" fmla="*/ 57492 w 167"/>
              <a:gd name="T7" fmla="*/ 25266 h 189"/>
              <a:gd name="T8" fmla="*/ 50306 w 167"/>
              <a:gd name="T9" fmla="*/ 25266 h 189"/>
              <a:gd name="T10" fmla="*/ 16769 w 167"/>
              <a:gd name="T11" fmla="*/ 0 h 189"/>
              <a:gd name="T12" fmla="*/ 3194 w 167"/>
              <a:gd name="T13" fmla="*/ 3948 h 189"/>
              <a:gd name="T14" fmla="*/ 3993 w 167"/>
              <a:gd name="T15" fmla="*/ 4737 h 189"/>
              <a:gd name="T16" fmla="*/ 1597 w 167"/>
              <a:gd name="T17" fmla="*/ 38688 h 189"/>
              <a:gd name="T18" fmla="*/ 0 w 167"/>
              <a:gd name="T19" fmla="*/ 71060 h 189"/>
              <a:gd name="T20" fmla="*/ 3194 w 167"/>
              <a:gd name="T21" fmla="*/ 75797 h 189"/>
              <a:gd name="T22" fmla="*/ 0 w 167"/>
              <a:gd name="T23" fmla="*/ 100273 h 189"/>
              <a:gd name="T24" fmla="*/ 3194 w 167"/>
              <a:gd name="T25" fmla="*/ 113695 h 189"/>
              <a:gd name="T26" fmla="*/ 5590 w 167"/>
              <a:gd name="T27" fmla="*/ 120801 h 189"/>
              <a:gd name="T28" fmla="*/ 13575 w 167"/>
              <a:gd name="T29" fmla="*/ 126328 h 189"/>
              <a:gd name="T30" fmla="*/ 15970 w 167"/>
              <a:gd name="T31" fmla="*/ 131065 h 189"/>
              <a:gd name="T32" fmla="*/ 23955 w 167"/>
              <a:gd name="T33" fmla="*/ 131065 h 189"/>
              <a:gd name="T34" fmla="*/ 46313 w 167"/>
              <a:gd name="T35" fmla="*/ 139750 h 189"/>
              <a:gd name="T36" fmla="*/ 60686 w 167"/>
              <a:gd name="T37" fmla="*/ 141329 h 189"/>
              <a:gd name="T38" fmla="*/ 65477 w 167"/>
              <a:gd name="T39" fmla="*/ 145277 h 189"/>
              <a:gd name="T40" fmla="*/ 69470 w 167"/>
              <a:gd name="T41" fmla="*/ 148435 h 189"/>
              <a:gd name="T42" fmla="*/ 78253 w 167"/>
              <a:gd name="T43" fmla="*/ 149225 h 189"/>
              <a:gd name="T44" fmla="*/ 93425 w 167"/>
              <a:gd name="T45" fmla="*/ 149225 h 189"/>
              <a:gd name="T46" fmla="*/ 113387 w 167"/>
              <a:gd name="T47" fmla="*/ 141329 h 189"/>
              <a:gd name="T48" fmla="*/ 133350 w 167"/>
              <a:gd name="T49" fmla="*/ 111327 h 189"/>
              <a:gd name="T50" fmla="*/ 126962 w 167"/>
              <a:gd name="T51" fmla="*/ 90798 h 189"/>
              <a:gd name="T52" fmla="*/ 129357 w 167"/>
              <a:gd name="T53" fmla="*/ 75797 h 1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7"/>
              <a:gd name="T82" fmla="*/ 0 h 189"/>
              <a:gd name="T83" fmla="*/ 167 w 167"/>
              <a:gd name="T84" fmla="*/ 189 h 1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7" h="189">
                <a:moveTo>
                  <a:pt x="162" y="96"/>
                </a:moveTo>
                <a:lnTo>
                  <a:pt x="128" y="70"/>
                </a:lnTo>
                <a:lnTo>
                  <a:pt x="93" y="45"/>
                </a:lnTo>
                <a:lnTo>
                  <a:pt x="72" y="32"/>
                </a:lnTo>
                <a:lnTo>
                  <a:pt x="63" y="32"/>
                </a:lnTo>
                <a:lnTo>
                  <a:pt x="21" y="0"/>
                </a:lnTo>
                <a:lnTo>
                  <a:pt x="4" y="5"/>
                </a:lnTo>
                <a:lnTo>
                  <a:pt x="5" y="6"/>
                </a:lnTo>
                <a:lnTo>
                  <a:pt x="2" y="49"/>
                </a:lnTo>
                <a:lnTo>
                  <a:pt x="0" y="90"/>
                </a:lnTo>
                <a:lnTo>
                  <a:pt x="4" y="96"/>
                </a:lnTo>
                <a:lnTo>
                  <a:pt x="0" y="127"/>
                </a:lnTo>
                <a:lnTo>
                  <a:pt x="4" y="144"/>
                </a:lnTo>
                <a:lnTo>
                  <a:pt x="7" y="153"/>
                </a:lnTo>
                <a:lnTo>
                  <a:pt x="17" y="160"/>
                </a:lnTo>
                <a:lnTo>
                  <a:pt x="20" y="166"/>
                </a:lnTo>
                <a:lnTo>
                  <a:pt x="30" y="166"/>
                </a:lnTo>
                <a:lnTo>
                  <a:pt x="58" y="177"/>
                </a:lnTo>
                <a:lnTo>
                  <a:pt x="76" y="179"/>
                </a:lnTo>
                <a:lnTo>
                  <a:pt x="82" y="184"/>
                </a:lnTo>
                <a:lnTo>
                  <a:pt x="87" y="188"/>
                </a:lnTo>
                <a:lnTo>
                  <a:pt x="98" y="189"/>
                </a:lnTo>
                <a:lnTo>
                  <a:pt x="117" y="189"/>
                </a:lnTo>
                <a:lnTo>
                  <a:pt x="142" y="179"/>
                </a:lnTo>
                <a:lnTo>
                  <a:pt x="167" y="141"/>
                </a:lnTo>
                <a:lnTo>
                  <a:pt x="159" y="115"/>
                </a:lnTo>
                <a:lnTo>
                  <a:pt x="162" y="96"/>
                </a:lnTo>
                <a:close/>
              </a:path>
            </a:pathLst>
          </a:custGeom>
          <a:noFill/>
          <a:ln w="3175" cmpd="sng">
            <a:solidFill>
              <a:schemeClr val="bg2"/>
            </a:solidFill>
            <a:prstDash val="solid"/>
            <a:round/>
            <a:headEnd/>
            <a:tailEnd/>
          </a:ln>
        </p:spPr>
        <p:txBody>
          <a:bodyPr/>
          <a:lstStyle/>
          <a:p>
            <a:endParaRPr lang="en-US"/>
          </a:p>
        </p:txBody>
      </p:sp>
      <p:sp>
        <p:nvSpPr>
          <p:cNvPr id="18598" name="Freeform 166"/>
          <p:cNvSpPr>
            <a:spLocks/>
          </p:cNvSpPr>
          <p:nvPr/>
        </p:nvSpPr>
        <p:spPr bwMode="auto">
          <a:xfrm>
            <a:off x="2346325" y="4443413"/>
            <a:ext cx="417513" cy="935037"/>
          </a:xfrm>
          <a:custGeom>
            <a:avLst/>
            <a:gdLst>
              <a:gd name="T0" fmla="*/ 326232 w 526"/>
              <a:gd name="T1" fmla="*/ 296069 h 1178"/>
              <a:gd name="T2" fmla="*/ 326232 w 526"/>
              <a:gd name="T3" fmla="*/ 338137 h 1178"/>
              <a:gd name="T4" fmla="*/ 322263 w 526"/>
              <a:gd name="T5" fmla="*/ 361950 h 1178"/>
              <a:gd name="T6" fmla="*/ 369888 w 526"/>
              <a:gd name="T7" fmla="*/ 422275 h 1178"/>
              <a:gd name="T8" fmla="*/ 388938 w 526"/>
              <a:gd name="T9" fmla="*/ 456406 h 1178"/>
              <a:gd name="T10" fmla="*/ 373857 w 526"/>
              <a:gd name="T11" fmla="*/ 508793 h 1178"/>
              <a:gd name="T12" fmla="*/ 324644 w 526"/>
              <a:gd name="T13" fmla="*/ 523875 h 1178"/>
              <a:gd name="T14" fmla="*/ 281782 w 526"/>
              <a:gd name="T15" fmla="*/ 531018 h 1178"/>
              <a:gd name="T16" fmla="*/ 267494 w 526"/>
              <a:gd name="T17" fmla="*/ 540543 h 1178"/>
              <a:gd name="T18" fmla="*/ 268288 w 526"/>
              <a:gd name="T19" fmla="*/ 592931 h 1178"/>
              <a:gd name="T20" fmla="*/ 206375 w 526"/>
              <a:gd name="T21" fmla="*/ 587375 h 1178"/>
              <a:gd name="T22" fmla="*/ 234157 w 526"/>
              <a:gd name="T23" fmla="*/ 632618 h 1178"/>
              <a:gd name="T24" fmla="*/ 251619 w 526"/>
              <a:gd name="T25" fmla="*/ 625475 h 1178"/>
              <a:gd name="T26" fmla="*/ 244475 w 526"/>
              <a:gd name="T27" fmla="*/ 642937 h 1178"/>
              <a:gd name="T28" fmla="*/ 246063 w 526"/>
              <a:gd name="T29" fmla="*/ 653256 h 1178"/>
              <a:gd name="T30" fmla="*/ 230982 w 526"/>
              <a:gd name="T31" fmla="*/ 701675 h 1178"/>
              <a:gd name="T32" fmla="*/ 198438 w 526"/>
              <a:gd name="T33" fmla="*/ 728662 h 1178"/>
              <a:gd name="T34" fmla="*/ 238125 w 526"/>
              <a:gd name="T35" fmla="*/ 777874 h 1178"/>
              <a:gd name="T36" fmla="*/ 254794 w 526"/>
              <a:gd name="T37" fmla="*/ 793749 h 1178"/>
              <a:gd name="T38" fmla="*/ 249238 w 526"/>
              <a:gd name="T39" fmla="*/ 798512 h 1178"/>
              <a:gd name="T40" fmla="*/ 253207 w 526"/>
              <a:gd name="T41" fmla="*/ 803274 h 1178"/>
              <a:gd name="T42" fmla="*/ 227013 w 526"/>
              <a:gd name="T43" fmla="*/ 842168 h 1178"/>
              <a:gd name="T44" fmla="*/ 211138 w 526"/>
              <a:gd name="T45" fmla="*/ 861218 h 1178"/>
              <a:gd name="T46" fmla="*/ 219075 w 526"/>
              <a:gd name="T47" fmla="*/ 867568 h 1178"/>
              <a:gd name="T48" fmla="*/ 207963 w 526"/>
              <a:gd name="T49" fmla="*/ 894556 h 1178"/>
              <a:gd name="T50" fmla="*/ 214313 w 526"/>
              <a:gd name="T51" fmla="*/ 913606 h 1178"/>
              <a:gd name="T52" fmla="*/ 244475 w 526"/>
              <a:gd name="T53" fmla="*/ 935037 h 1178"/>
              <a:gd name="T54" fmla="*/ 156369 w 526"/>
              <a:gd name="T55" fmla="*/ 919956 h 1178"/>
              <a:gd name="T56" fmla="*/ 127000 w 526"/>
              <a:gd name="T57" fmla="*/ 882650 h 1178"/>
              <a:gd name="T58" fmla="*/ 88900 w 526"/>
              <a:gd name="T59" fmla="*/ 844550 h 1178"/>
              <a:gd name="T60" fmla="*/ 100013 w 526"/>
              <a:gd name="T61" fmla="*/ 785018 h 1178"/>
              <a:gd name="T62" fmla="*/ 92075 w 526"/>
              <a:gd name="T63" fmla="*/ 727075 h 1178"/>
              <a:gd name="T64" fmla="*/ 76200 w 526"/>
              <a:gd name="T65" fmla="*/ 707231 h 1178"/>
              <a:gd name="T66" fmla="*/ 72231 w 526"/>
              <a:gd name="T67" fmla="*/ 689768 h 1178"/>
              <a:gd name="T68" fmla="*/ 48419 w 526"/>
              <a:gd name="T69" fmla="*/ 640556 h 1178"/>
              <a:gd name="T70" fmla="*/ 38100 w 526"/>
              <a:gd name="T71" fmla="*/ 574675 h 1178"/>
              <a:gd name="T72" fmla="*/ 39688 w 526"/>
              <a:gd name="T73" fmla="*/ 523875 h 1178"/>
              <a:gd name="T74" fmla="*/ 28575 w 526"/>
              <a:gd name="T75" fmla="*/ 479425 h 1178"/>
              <a:gd name="T76" fmla="*/ 34131 w 526"/>
              <a:gd name="T77" fmla="*/ 433387 h 1178"/>
              <a:gd name="T78" fmla="*/ 30956 w 526"/>
              <a:gd name="T79" fmla="*/ 373062 h 1178"/>
              <a:gd name="T80" fmla="*/ 12700 w 526"/>
              <a:gd name="T81" fmla="*/ 330200 h 1178"/>
              <a:gd name="T82" fmla="*/ 794 w 526"/>
              <a:gd name="T83" fmla="*/ 285750 h 1178"/>
              <a:gd name="T84" fmla="*/ 3969 w 526"/>
              <a:gd name="T85" fmla="*/ 242887 h 1178"/>
              <a:gd name="T86" fmla="*/ 14288 w 526"/>
              <a:gd name="T87" fmla="*/ 193675 h 1178"/>
              <a:gd name="T88" fmla="*/ 32544 w 526"/>
              <a:gd name="T89" fmla="*/ 157956 h 1178"/>
              <a:gd name="T90" fmla="*/ 17463 w 526"/>
              <a:gd name="T91" fmla="*/ 96837 h 1178"/>
              <a:gd name="T92" fmla="*/ 45244 w 526"/>
              <a:gd name="T93" fmla="*/ 69056 h 1178"/>
              <a:gd name="T94" fmla="*/ 45244 w 526"/>
              <a:gd name="T95" fmla="*/ 31750 h 1178"/>
              <a:gd name="T96" fmla="*/ 73819 w 526"/>
              <a:gd name="T97" fmla="*/ 3969 h 1178"/>
              <a:gd name="T98" fmla="*/ 119856 w 526"/>
              <a:gd name="T99" fmla="*/ 28575 h 1178"/>
              <a:gd name="T100" fmla="*/ 159544 w 526"/>
              <a:gd name="T101" fmla="*/ 7144 h 1178"/>
              <a:gd name="T102" fmla="*/ 191294 w 526"/>
              <a:gd name="T103" fmla="*/ 38894 h 1178"/>
              <a:gd name="T104" fmla="*/ 238919 w 526"/>
              <a:gd name="T105" fmla="*/ 73819 h 1178"/>
              <a:gd name="T106" fmla="*/ 284957 w 526"/>
              <a:gd name="T107" fmla="*/ 98425 h 1178"/>
              <a:gd name="T108" fmla="*/ 300038 w 526"/>
              <a:gd name="T109" fmla="*/ 141287 h 1178"/>
              <a:gd name="T110" fmla="*/ 320675 w 526"/>
              <a:gd name="T111" fmla="*/ 173037 h 1178"/>
              <a:gd name="T112" fmla="*/ 369888 w 526"/>
              <a:gd name="T113" fmla="*/ 169069 h 1178"/>
              <a:gd name="T114" fmla="*/ 388938 w 526"/>
              <a:gd name="T115" fmla="*/ 117475 h 1178"/>
              <a:gd name="T116" fmla="*/ 417513 w 526"/>
              <a:gd name="T117" fmla="*/ 157956 h 1178"/>
              <a:gd name="T118" fmla="*/ 384175 w 526"/>
              <a:gd name="T119" fmla="*/ 186531 h 1178"/>
              <a:gd name="T120" fmla="*/ 355600 w 526"/>
              <a:gd name="T121" fmla="*/ 223837 h 1178"/>
              <a:gd name="T122" fmla="*/ 327819 w 526"/>
              <a:gd name="T123" fmla="*/ 259556 h 11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26"/>
              <a:gd name="T187" fmla="*/ 0 h 1178"/>
              <a:gd name="T188" fmla="*/ 526 w 526"/>
              <a:gd name="T189" fmla="*/ 1178 h 11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26" h="1178">
                <a:moveTo>
                  <a:pt x="414" y="330"/>
                </a:moveTo>
                <a:lnTo>
                  <a:pt x="411" y="373"/>
                </a:lnTo>
                <a:lnTo>
                  <a:pt x="409" y="414"/>
                </a:lnTo>
                <a:lnTo>
                  <a:pt x="411" y="426"/>
                </a:lnTo>
                <a:lnTo>
                  <a:pt x="409" y="450"/>
                </a:lnTo>
                <a:lnTo>
                  <a:pt x="406" y="456"/>
                </a:lnTo>
                <a:lnTo>
                  <a:pt x="421" y="501"/>
                </a:lnTo>
                <a:lnTo>
                  <a:pt x="466" y="532"/>
                </a:lnTo>
                <a:lnTo>
                  <a:pt x="468" y="560"/>
                </a:lnTo>
                <a:lnTo>
                  <a:pt x="490" y="575"/>
                </a:lnTo>
                <a:lnTo>
                  <a:pt x="480" y="609"/>
                </a:lnTo>
                <a:lnTo>
                  <a:pt x="471" y="641"/>
                </a:lnTo>
                <a:lnTo>
                  <a:pt x="441" y="653"/>
                </a:lnTo>
                <a:lnTo>
                  <a:pt x="409" y="660"/>
                </a:lnTo>
                <a:lnTo>
                  <a:pt x="382" y="664"/>
                </a:lnTo>
                <a:lnTo>
                  <a:pt x="355" y="669"/>
                </a:lnTo>
                <a:lnTo>
                  <a:pt x="330" y="667"/>
                </a:lnTo>
                <a:lnTo>
                  <a:pt x="337" y="681"/>
                </a:lnTo>
                <a:lnTo>
                  <a:pt x="345" y="728"/>
                </a:lnTo>
                <a:lnTo>
                  <a:pt x="338" y="747"/>
                </a:lnTo>
                <a:lnTo>
                  <a:pt x="293" y="746"/>
                </a:lnTo>
                <a:lnTo>
                  <a:pt x="260" y="740"/>
                </a:lnTo>
                <a:lnTo>
                  <a:pt x="286" y="792"/>
                </a:lnTo>
                <a:lnTo>
                  <a:pt x="295" y="797"/>
                </a:lnTo>
                <a:lnTo>
                  <a:pt x="307" y="795"/>
                </a:lnTo>
                <a:lnTo>
                  <a:pt x="317" y="788"/>
                </a:lnTo>
                <a:lnTo>
                  <a:pt x="326" y="816"/>
                </a:lnTo>
                <a:lnTo>
                  <a:pt x="308" y="810"/>
                </a:lnTo>
                <a:lnTo>
                  <a:pt x="286" y="810"/>
                </a:lnTo>
                <a:lnTo>
                  <a:pt x="310" y="823"/>
                </a:lnTo>
                <a:lnTo>
                  <a:pt x="287" y="853"/>
                </a:lnTo>
                <a:lnTo>
                  <a:pt x="291" y="884"/>
                </a:lnTo>
                <a:lnTo>
                  <a:pt x="286" y="900"/>
                </a:lnTo>
                <a:lnTo>
                  <a:pt x="250" y="918"/>
                </a:lnTo>
                <a:lnTo>
                  <a:pt x="251" y="954"/>
                </a:lnTo>
                <a:lnTo>
                  <a:pt x="300" y="980"/>
                </a:lnTo>
                <a:lnTo>
                  <a:pt x="319" y="990"/>
                </a:lnTo>
                <a:lnTo>
                  <a:pt x="321" y="1000"/>
                </a:lnTo>
                <a:lnTo>
                  <a:pt x="320" y="1005"/>
                </a:lnTo>
                <a:lnTo>
                  <a:pt x="314" y="1006"/>
                </a:lnTo>
                <a:lnTo>
                  <a:pt x="314" y="1009"/>
                </a:lnTo>
                <a:lnTo>
                  <a:pt x="319" y="1012"/>
                </a:lnTo>
                <a:lnTo>
                  <a:pt x="302" y="1037"/>
                </a:lnTo>
                <a:lnTo>
                  <a:pt x="286" y="1061"/>
                </a:lnTo>
                <a:lnTo>
                  <a:pt x="283" y="1092"/>
                </a:lnTo>
                <a:lnTo>
                  <a:pt x="266" y="1085"/>
                </a:lnTo>
                <a:lnTo>
                  <a:pt x="266" y="1087"/>
                </a:lnTo>
                <a:lnTo>
                  <a:pt x="276" y="1093"/>
                </a:lnTo>
                <a:lnTo>
                  <a:pt x="262" y="1117"/>
                </a:lnTo>
                <a:lnTo>
                  <a:pt x="262" y="1127"/>
                </a:lnTo>
                <a:lnTo>
                  <a:pt x="278" y="1150"/>
                </a:lnTo>
                <a:lnTo>
                  <a:pt x="270" y="1151"/>
                </a:lnTo>
                <a:lnTo>
                  <a:pt x="291" y="1160"/>
                </a:lnTo>
                <a:lnTo>
                  <a:pt x="308" y="1178"/>
                </a:lnTo>
                <a:lnTo>
                  <a:pt x="256" y="1163"/>
                </a:lnTo>
                <a:lnTo>
                  <a:pt x="197" y="1159"/>
                </a:lnTo>
                <a:lnTo>
                  <a:pt x="179" y="1141"/>
                </a:lnTo>
                <a:lnTo>
                  <a:pt x="160" y="1112"/>
                </a:lnTo>
                <a:lnTo>
                  <a:pt x="141" y="1114"/>
                </a:lnTo>
                <a:lnTo>
                  <a:pt x="112" y="1064"/>
                </a:lnTo>
                <a:lnTo>
                  <a:pt x="131" y="1040"/>
                </a:lnTo>
                <a:lnTo>
                  <a:pt x="126" y="989"/>
                </a:lnTo>
                <a:lnTo>
                  <a:pt x="120" y="945"/>
                </a:lnTo>
                <a:lnTo>
                  <a:pt x="116" y="916"/>
                </a:lnTo>
                <a:lnTo>
                  <a:pt x="108" y="899"/>
                </a:lnTo>
                <a:lnTo>
                  <a:pt x="96" y="891"/>
                </a:lnTo>
                <a:lnTo>
                  <a:pt x="118" y="884"/>
                </a:lnTo>
                <a:lnTo>
                  <a:pt x="91" y="869"/>
                </a:lnTo>
                <a:lnTo>
                  <a:pt x="77" y="828"/>
                </a:lnTo>
                <a:lnTo>
                  <a:pt x="61" y="807"/>
                </a:lnTo>
                <a:lnTo>
                  <a:pt x="60" y="776"/>
                </a:lnTo>
                <a:lnTo>
                  <a:pt x="48" y="724"/>
                </a:lnTo>
                <a:lnTo>
                  <a:pt x="43" y="683"/>
                </a:lnTo>
                <a:lnTo>
                  <a:pt x="50" y="660"/>
                </a:lnTo>
                <a:lnTo>
                  <a:pt x="45" y="636"/>
                </a:lnTo>
                <a:lnTo>
                  <a:pt x="36" y="604"/>
                </a:lnTo>
                <a:lnTo>
                  <a:pt x="28" y="571"/>
                </a:lnTo>
                <a:lnTo>
                  <a:pt x="43" y="546"/>
                </a:lnTo>
                <a:lnTo>
                  <a:pt x="35" y="520"/>
                </a:lnTo>
                <a:lnTo>
                  <a:pt x="39" y="470"/>
                </a:lnTo>
                <a:lnTo>
                  <a:pt x="32" y="448"/>
                </a:lnTo>
                <a:lnTo>
                  <a:pt x="16" y="416"/>
                </a:lnTo>
                <a:lnTo>
                  <a:pt x="0" y="385"/>
                </a:lnTo>
                <a:lnTo>
                  <a:pt x="1" y="360"/>
                </a:lnTo>
                <a:lnTo>
                  <a:pt x="6" y="335"/>
                </a:lnTo>
                <a:lnTo>
                  <a:pt x="5" y="306"/>
                </a:lnTo>
                <a:lnTo>
                  <a:pt x="4" y="279"/>
                </a:lnTo>
                <a:lnTo>
                  <a:pt x="18" y="244"/>
                </a:lnTo>
                <a:lnTo>
                  <a:pt x="31" y="208"/>
                </a:lnTo>
                <a:lnTo>
                  <a:pt x="41" y="199"/>
                </a:lnTo>
                <a:lnTo>
                  <a:pt x="29" y="176"/>
                </a:lnTo>
                <a:lnTo>
                  <a:pt x="22" y="122"/>
                </a:lnTo>
                <a:lnTo>
                  <a:pt x="29" y="101"/>
                </a:lnTo>
                <a:lnTo>
                  <a:pt x="57" y="87"/>
                </a:lnTo>
                <a:lnTo>
                  <a:pt x="64" y="47"/>
                </a:lnTo>
                <a:lnTo>
                  <a:pt x="57" y="40"/>
                </a:lnTo>
                <a:lnTo>
                  <a:pt x="84" y="0"/>
                </a:lnTo>
                <a:lnTo>
                  <a:pt x="93" y="5"/>
                </a:lnTo>
                <a:lnTo>
                  <a:pt x="133" y="14"/>
                </a:lnTo>
                <a:lnTo>
                  <a:pt x="151" y="36"/>
                </a:lnTo>
                <a:lnTo>
                  <a:pt x="161" y="15"/>
                </a:lnTo>
                <a:lnTo>
                  <a:pt x="201" y="9"/>
                </a:lnTo>
                <a:lnTo>
                  <a:pt x="208" y="17"/>
                </a:lnTo>
                <a:lnTo>
                  <a:pt x="241" y="49"/>
                </a:lnTo>
                <a:lnTo>
                  <a:pt x="274" y="81"/>
                </a:lnTo>
                <a:lnTo>
                  <a:pt x="301" y="93"/>
                </a:lnTo>
                <a:lnTo>
                  <a:pt x="330" y="106"/>
                </a:lnTo>
                <a:lnTo>
                  <a:pt x="359" y="124"/>
                </a:lnTo>
                <a:lnTo>
                  <a:pt x="390" y="142"/>
                </a:lnTo>
                <a:lnTo>
                  <a:pt x="378" y="178"/>
                </a:lnTo>
                <a:lnTo>
                  <a:pt x="365" y="215"/>
                </a:lnTo>
                <a:lnTo>
                  <a:pt x="404" y="218"/>
                </a:lnTo>
                <a:lnTo>
                  <a:pt x="443" y="221"/>
                </a:lnTo>
                <a:lnTo>
                  <a:pt x="466" y="213"/>
                </a:lnTo>
                <a:lnTo>
                  <a:pt x="492" y="171"/>
                </a:lnTo>
                <a:lnTo>
                  <a:pt x="490" y="148"/>
                </a:lnTo>
                <a:lnTo>
                  <a:pt x="511" y="149"/>
                </a:lnTo>
                <a:lnTo>
                  <a:pt x="526" y="199"/>
                </a:lnTo>
                <a:lnTo>
                  <a:pt x="505" y="218"/>
                </a:lnTo>
                <a:lnTo>
                  <a:pt x="484" y="235"/>
                </a:lnTo>
                <a:lnTo>
                  <a:pt x="466" y="259"/>
                </a:lnTo>
                <a:lnTo>
                  <a:pt x="448" y="282"/>
                </a:lnTo>
                <a:lnTo>
                  <a:pt x="430" y="304"/>
                </a:lnTo>
                <a:lnTo>
                  <a:pt x="413" y="327"/>
                </a:lnTo>
                <a:lnTo>
                  <a:pt x="414" y="330"/>
                </a:lnTo>
                <a:close/>
              </a:path>
            </a:pathLst>
          </a:custGeom>
          <a:noFill/>
          <a:ln w="3175" cmpd="sng">
            <a:solidFill>
              <a:schemeClr val="bg2"/>
            </a:solidFill>
            <a:prstDash val="solid"/>
            <a:round/>
            <a:headEnd/>
            <a:tailEnd/>
          </a:ln>
        </p:spPr>
        <p:txBody>
          <a:bodyPr/>
          <a:lstStyle/>
          <a:p>
            <a:endParaRPr lang="en-US"/>
          </a:p>
        </p:txBody>
      </p:sp>
      <p:sp>
        <p:nvSpPr>
          <p:cNvPr id="18599" name="Freeform 167"/>
          <p:cNvSpPr>
            <a:spLocks/>
          </p:cNvSpPr>
          <p:nvPr/>
        </p:nvSpPr>
        <p:spPr bwMode="auto">
          <a:xfrm>
            <a:off x="2589213" y="5386388"/>
            <a:ext cx="103187" cy="66675"/>
          </a:xfrm>
          <a:custGeom>
            <a:avLst/>
            <a:gdLst>
              <a:gd name="T0" fmla="*/ 8665 w 131"/>
              <a:gd name="T1" fmla="*/ 12853 h 83"/>
              <a:gd name="T2" fmla="*/ 45686 w 131"/>
              <a:gd name="T3" fmla="*/ 40969 h 83"/>
              <a:gd name="T4" fmla="*/ 100036 w 131"/>
              <a:gd name="T5" fmla="*/ 59445 h 83"/>
              <a:gd name="T6" fmla="*/ 103187 w 131"/>
              <a:gd name="T7" fmla="*/ 66675 h 83"/>
              <a:gd name="T8" fmla="*/ 64590 w 131"/>
              <a:gd name="T9" fmla="*/ 66675 h 83"/>
              <a:gd name="T10" fmla="*/ 27569 w 131"/>
              <a:gd name="T11" fmla="*/ 66675 h 83"/>
              <a:gd name="T12" fmla="*/ 14178 w 131"/>
              <a:gd name="T13" fmla="*/ 33739 h 83"/>
              <a:gd name="T14" fmla="*/ 0 w 131"/>
              <a:gd name="T15" fmla="*/ 0 h 83"/>
              <a:gd name="T16" fmla="*/ 8665 w 131"/>
              <a:gd name="T17" fmla="*/ 12853 h 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
              <a:gd name="T28" fmla="*/ 0 h 83"/>
              <a:gd name="T29" fmla="*/ 131 w 131"/>
              <a:gd name="T30" fmla="*/ 83 h 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 h="83">
                <a:moveTo>
                  <a:pt x="11" y="16"/>
                </a:moveTo>
                <a:lnTo>
                  <a:pt x="58" y="51"/>
                </a:lnTo>
                <a:lnTo>
                  <a:pt x="127" y="74"/>
                </a:lnTo>
                <a:lnTo>
                  <a:pt x="131" y="83"/>
                </a:lnTo>
                <a:lnTo>
                  <a:pt x="82" y="83"/>
                </a:lnTo>
                <a:lnTo>
                  <a:pt x="35" y="83"/>
                </a:lnTo>
                <a:lnTo>
                  <a:pt x="18" y="42"/>
                </a:lnTo>
                <a:lnTo>
                  <a:pt x="0" y="0"/>
                </a:lnTo>
                <a:lnTo>
                  <a:pt x="11" y="16"/>
                </a:lnTo>
                <a:close/>
              </a:path>
            </a:pathLst>
          </a:custGeom>
          <a:noFill/>
          <a:ln w="3175" cmpd="sng">
            <a:solidFill>
              <a:schemeClr val="bg2"/>
            </a:solidFill>
            <a:prstDash val="solid"/>
            <a:round/>
            <a:headEnd/>
            <a:tailEnd/>
          </a:ln>
        </p:spPr>
        <p:txBody>
          <a:bodyPr/>
          <a:lstStyle/>
          <a:p>
            <a:endParaRPr lang="en-US"/>
          </a:p>
        </p:txBody>
      </p:sp>
      <p:sp>
        <p:nvSpPr>
          <p:cNvPr id="18600" name="Freeform 168"/>
          <p:cNvSpPr>
            <a:spLocks/>
          </p:cNvSpPr>
          <p:nvPr/>
        </p:nvSpPr>
        <p:spPr bwMode="auto">
          <a:xfrm>
            <a:off x="2286000" y="4343400"/>
            <a:ext cx="300038" cy="1111250"/>
          </a:xfrm>
          <a:custGeom>
            <a:avLst/>
            <a:gdLst>
              <a:gd name="T0" fmla="*/ 30956 w 378"/>
              <a:gd name="T1" fmla="*/ 440052 h 1399"/>
              <a:gd name="T2" fmla="*/ 34131 w 378"/>
              <a:gd name="T3" fmla="*/ 514718 h 1399"/>
              <a:gd name="T4" fmla="*/ 26988 w 378"/>
              <a:gd name="T5" fmla="*/ 597327 h 1399"/>
              <a:gd name="T6" fmla="*/ 38100 w 378"/>
              <a:gd name="T7" fmla="*/ 659283 h 1399"/>
              <a:gd name="T8" fmla="*/ 57944 w 378"/>
              <a:gd name="T9" fmla="*/ 742687 h 1399"/>
              <a:gd name="T10" fmla="*/ 79375 w 378"/>
              <a:gd name="T11" fmla="*/ 742687 h 1399"/>
              <a:gd name="T12" fmla="*/ 92075 w 378"/>
              <a:gd name="T13" fmla="*/ 764133 h 1399"/>
              <a:gd name="T14" fmla="*/ 92075 w 378"/>
              <a:gd name="T15" fmla="*/ 787963 h 1399"/>
              <a:gd name="T16" fmla="*/ 109538 w 378"/>
              <a:gd name="T17" fmla="*/ 830856 h 1399"/>
              <a:gd name="T18" fmla="*/ 103981 w 378"/>
              <a:gd name="T19" fmla="*/ 857863 h 1399"/>
              <a:gd name="T20" fmla="*/ 105569 w 378"/>
              <a:gd name="T21" fmla="*/ 882487 h 1399"/>
              <a:gd name="T22" fmla="*/ 98425 w 378"/>
              <a:gd name="T23" fmla="*/ 884870 h 1399"/>
              <a:gd name="T24" fmla="*/ 83344 w 378"/>
              <a:gd name="T25" fmla="*/ 874544 h 1399"/>
              <a:gd name="T26" fmla="*/ 66675 w 378"/>
              <a:gd name="T27" fmla="*/ 899962 h 1399"/>
              <a:gd name="T28" fmla="*/ 109538 w 378"/>
              <a:gd name="T29" fmla="*/ 915054 h 1399"/>
              <a:gd name="T30" fmla="*/ 96838 w 378"/>
              <a:gd name="T31" fmla="*/ 930146 h 1399"/>
              <a:gd name="T32" fmla="*/ 130175 w 378"/>
              <a:gd name="T33" fmla="*/ 937295 h 1399"/>
              <a:gd name="T34" fmla="*/ 105569 w 378"/>
              <a:gd name="T35" fmla="*/ 938883 h 1399"/>
              <a:gd name="T36" fmla="*/ 130175 w 378"/>
              <a:gd name="T37" fmla="*/ 988925 h 1399"/>
              <a:gd name="T38" fmla="*/ 142875 w 378"/>
              <a:gd name="T39" fmla="*/ 1011960 h 1399"/>
              <a:gd name="T40" fmla="*/ 164307 w 378"/>
              <a:gd name="T41" fmla="*/ 1035790 h 1399"/>
              <a:gd name="T42" fmla="*/ 176213 w 378"/>
              <a:gd name="T43" fmla="*/ 1053265 h 1399"/>
              <a:gd name="T44" fmla="*/ 191294 w 378"/>
              <a:gd name="T45" fmla="*/ 1080272 h 1399"/>
              <a:gd name="T46" fmla="*/ 202407 w 378"/>
              <a:gd name="T47" fmla="*/ 1093775 h 1399"/>
              <a:gd name="T48" fmla="*/ 254794 w 378"/>
              <a:gd name="T49" fmla="*/ 1075506 h 1399"/>
              <a:gd name="T50" fmla="*/ 258763 w 378"/>
              <a:gd name="T51" fmla="*/ 1055648 h 1399"/>
              <a:gd name="T52" fmla="*/ 182563 w 378"/>
              <a:gd name="T53" fmla="*/ 1015138 h 1399"/>
              <a:gd name="T54" fmla="*/ 159544 w 378"/>
              <a:gd name="T55" fmla="*/ 957947 h 1399"/>
              <a:gd name="T56" fmla="*/ 147638 w 378"/>
              <a:gd name="T57" fmla="*/ 859451 h 1399"/>
              <a:gd name="T58" fmla="*/ 149225 w 378"/>
              <a:gd name="T59" fmla="*/ 834033 h 1399"/>
              <a:gd name="T60" fmla="*/ 103981 w 378"/>
              <a:gd name="T61" fmla="*/ 772871 h 1399"/>
              <a:gd name="T62" fmla="*/ 89694 w 378"/>
              <a:gd name="T63" fmla="*/ 674375 h 1399"/>
              <a:gd name="T64" fmla="*/ 84138 w 378"/>
              <a:gd name="T65" fmla="*/ 611624 h 1399"/>
              <a:gd name="T66" fmla="*/ 83344 w 378"/>
              <a:gd name="T67" fmla="*/ 544902 h 1399"/>
              <a:gd name="T68" fmla="*/ 68263 w 378"/>
              <a:gd name="T69" fmla="*/ 462293 h 1399"/>
              <a:gd name="T70" fmla="*/ 60325 w 378"/>
              <a:gd name="T71" fmla="*/ 397953 h 1399"/>
              <a:gd name="T72" fmla="*/ 69850 w 378"/>
              <a:gd name="T73" fmla="*/ 325670 h 1399"/>
              <a:gd name="T74" fmla="*/ 78581 w 378"/>
              <a:gd name="T75" fmla="*/ 271657 h 1399"/>
              <a:gd name="T76" fmla="*/ 100806 w 378"/>
              <a:gd name="T77" fmla="*/ 200962 h 1399"/>
              <a:gd name="T78" fmla="*/ 81756 w 378"/>
              <a:gd name="T79" fmla="*/ 160452 h 1399"/>
              <a:gd name="T80" fmla="*/ 52388 w 378"/>
              <a:gd name="T81" fmla="*/ 78637 h 1399"/>
              <a:gd name="T82" fmla="*/ 29369 w 378"/>
              <a:gd name="T83" fmla="*/ 13503 h 1399"/>
              <a:gd name="T84" fmla="*/ 5556 w 378"/>
              <a:gd name="T85" fmla="*/ 25418 h 1399"/>
              <a:gd name="T86" fmla="*/ 15081 w 378"/>
              <a:gd name="T87" fmla="*/ 104056 h 1399"/>
              <a:gd name="T88" fmla="*/ 13494 w 378"/>
              <a:gd name="T89" fmla="*/ 185076 h 1399"/>
              <a:gd name="T90" fmla="*/ 18256 w 378"/>
              <a:gd name="T91" fmla="*/ 301046 h 1399"/>
              <a:gd name="T92" fmla="*/ 19844 w 378"/>
              <a:gd name="T93" fmla="*/ 394776 h 139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78"/>
              <a:gd name="T142" fmla="*/ 0 h 1399"/>
              <a:gd name="T143" fmla="*/ 378 w 378"/>
              <a:gd name="T144" fmla="*/ 1399 h 139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78" h="1399">
                <a:moveTo>
                  <a:pt x="25" y="497"/>
                </a:moveTo>
                <a:lnTo>
                  <a:pt x="32" y="526"/>
                </a:lnTo>
                <a:lnTo>
                  <a:pt x="39" y="554"/>
                </a:lnTo>
                <a:lnTo>
                  <a:pt x="43" y="584"/>
                </a:lnTo>
                <a:lnTo>
                  <a:pt x="47" y="614"/>
                </a:lnTo>
                <a:lnTo>
                  <a:pt x="43" y="648"/>
                </a:lnTo>
                <a:lnTo>
                  <a:pt x="38" y="683"/>
                </a:lnTo>
                <a:lnTo>
                  <a:pt x="36" y="718"/>
                </a:lnTo>
                <a:lnTo>
                  <a:pt x="34" y="752"/>
                </a:lnTo>
                <a:lnTo>
                  <a:pt x="24" y="765"/>
                </a:lnTo>
                <a:lnTo>
                  <a:pt x="36" y="798"/>
                </a:lnTo>
                <a:lnTo>
                  <a:pt x="48" y="830"/>
                </a:lnTo>
                <a:lnTo>
                  <a:pt x="56" y="867"/>
                </a:lnTo>
                <a:lnTo>
                  <a:pt x="52" y="903"/>
                </a:lnTo>
                <a:lnTo>
                  <a:pt x="73" y="935"/>
                </a:lnTo>
                <a:lnTo>
                  <a:pt x="75" y="942"/>
                </a:lnTo>
                <a:lnTo>
                  <a:pt x="89" y="945"/>
                </a:lnTo>
                <a:lnTo>
                  <a:pt x="100" y="935"/>
                </a:lnTo>
                <a:lnTo>
                  <a:pt x="109" y="929"/>
                </a:lnTo>
                <a:lnTo>
                  <a:pt x="107" y="950"/>
                </a:lnTo>
                <a:lnTo>
                  <a:pt x="116" y="962"/>
                </a:lnTo>
                <a:lnTo>
                  <a:pt x="112" y="957"/>
                </a:lnTo>
                <a:lnTo>
                  <a:pt x="113" y="969"/>
                </a:lnTo>
                <a:lnTo>
                  <a:pt x="116" y="992"/>
                </a:lnTo>
                <a:lnTo>
                  <a:pt x="119" y="1016"/>
                </a:lnTo>
                <a:lnTo>
                  <a:pt x="120" y="1031"/>
                </a:lnTo>
                <a:lnTo>
                  <a:pt x="138" y="1046"/>
                </a:lnTo>
                <a:lnTo>
                  <a:pt x="127" y="1071"/>
                </a:lnTo>
                <a:lnTo>
                  <a:pt x="139" y="1080"/>
                </a:lnTo>
                <a:lnTo>
                  <a:pt x="131" y="1080"/>
                </a:lnTo>
                <a:lnTo>
                  <a:pt x="131" y="1091"/>
                </a:lnTo>
                <a:lnTo>
                  <a:pt x="132" y="1092"/>
                </a:lnTo>
                <a:lnTo>
                  <a:pt x="133" y="1111"/>
                </a:lnTo>
                <a:lnTo>
                  <a:pt x="137" y="1109"/>
                </a:lnTo>
                <a:lnTo>
                  <a:pt x="126" y="1124"/>
                </a:lnTo>
                <a:lnTo>
                  <a:pt x="124" y="1114"/>
                </a:lnTo>
                <a:lnTo>
                  <a:pt x="112" y="1114"/>
                </a:lnTo>
                <a:lnTo>
                  <a:pt x="113" y="1099"/>
                </a:lnTo>
                <a:lnTo>
                  <a:pt x="105" y="1101"/>
                </a:lnTo>
                <a:lnTo>
                  <a:pt x="96" y="1104"/>
                </a:lnTo>
                <a:lnTo>
                  <a:pt x="80" y="1135"/>
                </a:lnTo>
                <a:lnTo>
                  <a:pt x="84" y="1133"/>
                </a:lnTo>
                <a:lnTo>
                  <a:pt x="96" y="1125"/>
                </a:lnTo>
                <a:lnTo>
                  <a:pt x="115" y="1134"/>
                </a:lnTo>
                <a:lnTo>
                  <a:pt x="138" y="1152"/>
                </a:lnTo>
                <a:lnTo>
                  <a:pt x="127" y="1159"/>
                </a:lnTo>
                <a:lnTo>
                  <a:pt x="137" y="1165"/>
                </a:lnTo>
                <a:lnTo>
                  <a:pt x="122" y="1171"/>
                </a:lnTo>
                <a:lnTo>
                  <a:pt x="150" y="1168"/>
                </a:lnTo>
                <a:lnTo>
                  <a:pt x="152" y="1166"/>
                </a:lnTo>
                <a:lnTo>
                  <a:pt x="164" y="1180"/>
                </a:lnTo>
                <a:lnTo>
                  <a:pt x="164" y="1189"/>
                </a:lnTo>
                <a:lnTo>
                  <a:pt x="141" y="1184"/>
                </a:lnTo>
                <a:lnTo>
                  <a:pt x="133" y="1182"/>
                </a:lnTo>
                <a:lnTo>
                  <a:pt x="147" y="1206"/>
                </a:lnTo>
                <a:lnTo>
                  <a:pt x="161" y="1232"/>
                </a:lnTo>
                <a:lnTo>
                  <a:pt x="164" y="1245"/>
                </a:lnTo>
                <a:lnTo>
                  <a:pt x="170" y="1258"/>
                </a:lnTo>
                <a:lnTo>
                  <a:pt x="164" y="1263"/>
                </a:lnTo>
                <a:lnTo>
                  <a:pt x="180" y="1274"/>
                </a:lnTo>
                <a:lnTo>
                  <a:pt x="192" y="1289"/>
                </a:lnTo>
                <a:lnTo>
                  <a:pt x="191" y="1296"/>
                </a:lnTo>
                <a:lnTo>
                  <a:pt x="207" y="1304"/>
                </a:lnTo>
                <a:lnTo>
                  <a:pt x="214" y="1315"/>
                </a:lnTo>
                <a:lnTo>
                  <a:pt x="205" y="1313"/>
                </a:lnTo>
                <a:lnTo>
                  <a:pt x="222" y="1326"/>
                </a:lnTo>
                <a:lnTo>
                  <a:pt x="223" y="1335"/>
                </a:lnTo>
                <a:lnTo>
                  <a:pt x="236" y="1353"/>
                </a:lnTo>
                <a:lnTo>
                  <a:pt x="241" y="1360"/>
                </a:lnTo>
                <a:lnTo>
                  <a:pt x="256" y="1370"/>
                </a:lnTo>
                <a:lnTo>
                  <a:pt x="261" y="1374"/>
                </a:lnTo>
                <a:lnTo>
                  <a:pt x="255" y="1377"/>
                </a:lnTo>
                <a:lnTo>
                  <a:pt x="275" y="1383"/>
                </a:lnTo>
                <a:lnTo>
                  <a:pt x="319" y="1399"/>
                </a:lnTo>
                <a:lnTo>
                  <a:pt x="321" y="1354"/>
                </a:lnTo>
                <a:lnTo>
                  <a:pt x="346" y="1340"/>
                </a:lnTo>
                <a:lnTo>
                  <a:pt x="378" y="1344"/>
                </a:lnTo>
                <a:lnTo>
                  <a:pt x="326" y="1329"/>
                </a:lnTo>
                <a:lnTo>
                  <a:pt x="267" y="1325"/>
                </a:lnTo>
                <a:lnTo>
                  <a:pt x="249" y="1307"/>
                </a:lnTo>
                <a:lnTo>
                  <a:pt x="230" y="1278"/>
                </a:lnTo>
                <a:lnTo>
                  <a:pt x="211" y="1280"/>
                </a:lnTo>
                <a:lnTo>
                  <a:pt x="182" y="1230"/>
                </a:lnTo>
                <a:lnTo>
                  <a:pt x="201" y="1206"/>
                </a:lnTo>
                <a:lnTo>
                  <a:pt x="196" y="1155"/>
                </a:lnTo>
                <a:lnTo>
                  <a:pt x="190" y="1111"/>
                </a:lnTo>
                <a:lnTo>
                  <a:pt x="186" y="1082"/>
                </a:lnTo>
                <a:lnTo>
                  <a:pt x="178" y="1065"/>
                </a:lnTo>
                <a:lnTo>
                  <a:pt x="166" y="1057"/>
                </a:lnTo>
                <a:lnTo>
                  <a:pt x="188" y="1050"/>
                </a:lnTo>
                <a:lnTo>
                  <a:pt x="161" y="1035"/>
                </a:lnTo>
                <a:lnTo>
                  <a:pt x="147" y="994"/>
                </a:lnTo>
                <a:lnTo>
                  <a:pt x="131" y="973"/>
                </a:lnTo>
                <a:lnTo>
                  <a:pt x="130" y="942"/>
                </a:lnTo>
                <a:lnTo>
                  <a:pt x="118" y="890"/>
                </a:lnTo>
                <a:lnTo>
                  <a:pt x="113" y="849"/>
                </a:lnTo>
                <a:lnTo>
                  <a:pt x="120" y="826"/>
                </a:lnTo>
                <a:lnTo>
                  <a:pt x="115" y="802"/>
                </a:lnTo>
                <a:lnTo>
                  <a:pt x="106" y="770"/>
                </a:lnTo>
                <a:lnTo>
                  <a:pt x="98" y="737"/>
                </a:lnTo>
                <a:lnTo>
                  <a:pt x="113" y="712"/>
                </a:lnTo>
                <a:lnTo>
                  <a:pt x="105" y="686"/>
                </a:lnTo>
                <a:lnTo>
                  <a:pt x="109" y="636"/>
                </a:lnTo>
                <a:lnTo>
                  <a:pt x="102" y="614"/>
                </a:lnTo>
                <a:lnTo>
                  <a:pt x="86" y="582"/>
                </a:lnTo>
                <a:lnTo>
                  <a:pt x="70" y="551"/>
                </a:lnTo>
                <a:lnTo>
                  <a:pt x="71" y="526"/>
                </a:lnTo>
                <a:lnTo>
                  <a:pt x="76" y="501"/>
                </a:lnTo>
                <a:lnTo>
                  <a:pt x="75" y="472"/>
                </a:lnTo>
                <a:lnTo>
                  <a:pt x="74" y="445"/>
                </a:lnTo>
                <a:lnTo>
                  <a:pt x="88" y="410"/>
                </a:lnTo>
                <a:lnTo>
                  <a:pt x="101" y="374"/>
                </a:lnTo>
                <a:lnTo>
                  <a:pt x="111" y="365"/>
                </a:lnTo>
                <a:lnTo>
                  <a:pt x="99" y="342"/>
                </a:lnTo>
                <a:lnTo>
                  <a:pt x="92" y="288"/>
                </a:lnTo>
                <a:lnTo>
                  <a:pt x="99" y="267"/>
                </a:lnTo>
                <a:lnTo>
                  <a:pt x="127" y="253"/>
                </a:lnTo>
                <a:lnTo>
                  <a:pt x="134" y="213"/>
                </a:lnTo>
                <a:lnTo>
                  <a:pt x="127" y="206"/>
                </a:lnTo>
                <a:lnTo>
                  <a:pt x="103" y="202"/>
                </a:lnTo>
                <a:lnTo>
                  <a:pt x="89" y="168"/>
                </a:lnTo>
                <a:lnTo>
                  <a:pt x="75" y="134"/>
                </a:lnTo>
                <a:lnTo>
                  <a:pt x="66" y="99"/>
                </a:lnTo>
                <a:lnTo>
                  <a:pt x="67" y="71"/>
                </a:lnTo>
                <a:lnTo>
                  <a:pt x="48" y="45"/>
                </a:lnTo>
                <a:lnTo>
                  <a:pt x="37" y="17"/>
                </a:lnTo>
                <a:lnTo>
                  <a:pt x="28" y="0"/>
                </a:lnTo>
                <a:lnTo>
                  <a:pt x="19" y="15"/>
                </a:lnTo>
                <a:lnTo>
                  <a:pt x="7" y="32"/>
                </a:lnTo>
                <a:lnTo>
                  <a:pt x="0" y="33"/>
                </a:lnTo>
                <a:lnTo>
                  <a:pt x="10" y="81"/>
                </a:lnTo>
                <a:lnTo>
                  <a:pt x="19" y="131"/>
                </a:lnTo>
                <a:lnTo>
                  <a:pt x="19" y="174"/>
                </a:lnTo>
                <a:lnTo>
                  <a:pt x="18" y="216"/>
                </a:lnTo>
                <a:lnTo>
                  <a:pt x="17" y="233"/>
                </a:lnTo>
                <a:lnTo>
                  <a:pt x="23" y="282"/>
                </a:lnTo>
                <a:lnTo>
                  <a:pt x="24" y="324"/>
                </a:lnTo>
                <a:lnTo>
                  <a:pt x="23" y="379"/>
                </a:lnTo>
                <a:lnTo>
                  <a:pt x="23" y="435"/>
                </a:lnTo>
                <a:lnTo>
                  <a:pt x="25" y="458"/>
                </a:lnTo>
                <a:lnTo>
                  <a:pt x="25" y="497"/>
                </a:lnTo>
                <a:close/>
              </a:path>
            </a:pathLst>
          </a:custGeom>
          <a:noFill/>
          <a:ln w="3175" cmpd="sng">
            <a:solidFill>
              <a:schemeClr val="bg2"/>
            </a:solidFill>
            <a:prstDash val="solid"/>
            <a:round/>
            <a:headEnd/>
            <a:tailEnd/>
          </a:ln>
        </p:spPr>
        <p:txBody>
          <a:bodyPr/>
          <a:lstStyle/>
          <a:p>
            <a:endParaRPr lang="en-US"/>
          </a:p>
        </p:txBody>
      </p:sp>
      <p:sp>
        <p:nvSpPr>
          <p:cNvPr id="18601" name="Freeform 169"/>
          <p:cNvSpPr>
            <a:spLocks/>
          </p:cNvSpPr>
          <p:nvPr/>
        </p:nvSpPr>
        <p:spPr bwMode="auto">
          <a:xfrm>
            <a:off x="2536825" y="5383213"/>
            <a:ext cx="79375" cy="69850"/>
          </a:xfrm>
          <a:custGeom>
            <a:avLst/>
            <a:gdLst>
              <a:gd name="T0" fmla="*/ 51594 w 100"/>
              <a:gd name="T1" fmla="*/ 3969 h 88"/>
              <a:gd name="T2" fmla="*/ 65881 w 100"/>
              <a:gd name="T3" fmla="*/ 37306 h 88"/>
              <a:gd name="T4" fmla="*/ 79375 w 100"/>
              <a:gd name="T5" fmla="*/ 69850 h 88"/>
              <a:gd name="T6" fmla="*/ 70644 w 100"/>
              <a:gd name="T7" fmla="*/ 67469 h 88"/>
              <a:gd name="T8" fmla="*/ 59531 w 100"/>
              <a:gd name="T9" fmla="*/ 69056 h 88"/>
              <a:gd name="T10" fmla="*/ 31750 w 100"/>
              <a:gd name="T11" fmla="*/ 65088 h 88"/>
              <a:gd name="T12" fmla="*/ 23812 w 100"/>
              <a:gd name="T13" fmla="*/ 64294 h 88"/>
              <a:gd name="T14" fmla="*/ 0 w 100"/>
              <a:gd name="T15" fmla="*/ 61119 h 88"/>
              <a:gd name="T16" fmla="*/ 6350 w 100"/>
              <a:gd name="T17" fmla="*/ 58738 h 88"/>
              <a:gd name="T18" fmla="*/ 20637 w 100"/>
              <a:gd name="T19" fmla="*/ 53181 h 88"/>
              <a:gd name="T20" fmla="*/ 28575 w 100"/>
              <a:gd name="T21" fmla="*/ 58738 h 88"/>
              <a:gd name="T22" fmla="*/ 35719 w 100"/>
              <a:gd name="T23" fmla="*/ 58738 h 88"/>
              <a:gd name="T24" fmla="*/ 22225 w 100"/>
              <a:gd name="T25" fmla="*/ 50800 h 88"/>
              <a:gd name="T26" fmla="*/ 38894 w 100"/>
              <a:gd name="T27" fmla="*/ 53975 h 88"/>
              <a:gd name="T28" fmla="*/ 46831 w 100"/>
              <a:gd name="T29" fmla="*/ 55563 h 88"/>
              <a:gd name="T30" fmla="*/ 60325 w 100"/>
              <a:gd name="T31" fmla="*/ 58738 h 88"/>
              <a:gd name="T32" fmla="*/ 64294 w 100"/>
              <a:gd name="T33" fmla="*/ 59531 h 88"/>
              <a:gd name="T34" fmla="*/ 32544 w 100"/>
              <a:gd name="T35" fmla="*/ 42069 h 88"/>
              <a:gd name="T36" fmla="*/ 45244 w 100"/>
              <a:gd name="T37" fmla="*/ 27781 h 88"/>
              <a:gd name="T38" fmla="*/ 25400 w 100"/>
              <a:gd name="T39" fmla="*/ 27781 h 88"/>
              <a:gd name="T40" fmla="*/ 16669 w 100"/>
              <a:gd name="T41" fmla="*/ 23812 h 88"/>
              <a:gd name="T42" fmla="*/ 16669 w 100"/>
              <a:gd name="T43" fmla="*/ 6350 h 88"/>
              <a:gd name="T44" fmla="*/ 26988 w 100"/>
              <a:gd name="T45" fmla="*/ 0 h 88"/>
              <a:gd name="T46" fmla="*/ 51594 w 100"/>
              <a:gd name="T47" fmla="*/ 3969 h 8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0"/>
              <a:gd name="T73" fmla="*/ 0 h 88"/>
              <a:gd name="T74" fmla="*/ 100 w 100"/>
              <a:gd name="T75" fmla="*/ 88 h 8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0" h="88">
                <a:moveTo>
                  <a:pt x="65" y="5"/>
                </a:moveTo>
                <a:lnTo>
                  <a:pt x="83" y="47"/>
                </a:lnTo>
                <a:lnTo>
                  <a:pt x="100" y="88"/>
                </a:lnTo>
                <a:lnTo>
                  <a:pt x="89" y="85"/>
                </a:lnTo>
                <a:lnTo>
                  <a:pt x="75" y="87"/>
                </a:lnTo>
                <a:lnTo>
                  <a:pt x="40" y="82"/>
                </a:lnTo>
                <a:lnTo>
                  <a:pt x="30" y="81"/>
                </a:lnTo>
                <a:lnTo>
                  <a:pt x="0" y="77"/>
                </a:lnTo>
                <a:lnTo>
                  <a:pt x="8" y="74"/>
                </a:lnTo>
                <a:lnTo>
                  <a:pt x="26" y="67"/>
                </a:lnTo>
                <a:lnTo>
                  <a:pt x="36" y="74"/>
                </a:lnTo>
                <a:lnTo>
                  <a:pt x="45" y="74"/>
                </a:lnTo>
                <a:lnTo>
                  <a:pt x="28" y="64"/>
                </a:lnTo>
                <a:lnTo>
                  <a:pt x="49" y="68"/>
                </a:lnTo>
                <a:lnTo>
                  <a:pt x="59" y="70"/>
                </a:lnTo>
                <a:lnTo>
                  <a:pt x="76" y="74"/>
                </a:lnTo>
                <a:lnTo>
                  <a:pt x="81" y="75"/>
                </a:lnTo>
                <a:lnTo>
                  <a:pt x="41" y="53"/>
                </a:lnTo>
                <a:lnTo>
                  <a:pt x="57" y="35"/>
                </a:lnTo>
                <a:lnTo>
                  <a:pt x="32" y="35"/>
                </a:lnTo>
                <a:lnTo>
                  <a:pt x="21" y="30"/>
                </a:lnTo>
                <a:lnTo>
                  <a:pt x="21" y="8"/>
                </a:lnTo>
                <a:lnTo>
                  <a:pt x="34" y="0"/>
                </a:lnTo>
                <a:lnTo>
                  <a:pt x="65" y="5"/>
                </a:lnTo>
                <a:close/>
              </a:path>
            </a:pathLst>
          </a:custGeom>
          <a:noFill/>
          <a:ln w="3175" cmpd="sng">
            <a:solidFill>
              <a:schemeClr val="bg2"/>
            </a:solidFill>
            <a:prstDash val="solid"/>
            <a:round/>
            <a:headEnd/>
            <a:tailEnd/>
          </a:ln>
        </p:spPr>
        <p:txBody>
          <a:bodyPr/>
          <a:lstStyle/>
          <a:p>
            <a:endParaRPr lang="en-US"/>
          </a:p>
        </p:txBody>
      </p:sp>
      <p:sp>
        <p:nvSpPr>
          <p:cNvPr id="18602" name="Freeform 170"/>
          <p:cNvSpPr>
            <a:spLocks/>
          </p:cNvSpPr>
          <p:nvPr/>
        </p:nvSpPr>
        <p:spPr bwMode="auto">
          <a:xfrm>
            <a:off x="2339975" y="5059363"/>
            <a:ext cx="20638" cy="47625"/>
          </a:xfrm>
          <a:custGeom>
            <a:avLst/>
            <a:gdLst>
              <a:gd name="T0" fmla="*/ 5556 w 26"/>
              <a:gd name="T1" fmla="*/ 0 h 58"/>
              <a:gd name="T2" fmla="*/ 0 w 26"/>
              <a:gd name="T3" fmla="*/ 4927 h 58"/>
              <a:gd name="T4" fmla="*/ 9525 w 26"/>
              <a:gd name="T5" fmla="*/ 47625 h 58"/>
              <a:gd name="T6" fmla="*/ 19844 w 26"/>
              <a:gd name="T7" fmla="*/ 43519 h 58"/>
              <a:gd name="T8" fmla="*/ 20638 w 26"/>
              <a:gd name="T9" fmla="*/ 36950 h 58"/>
              <a:gd name="T10" fmla="*/ 15875 w 26"/>
              <a:gd name="T11" fmla="*/ 16422 h 58"/>
              <a:gd name="T12" fmla="*/ 19844 w 26"/>
              <a:gd name="T13" fmla="*/ 13959 h 58"/>
              <a:gd name="T14" fmla="*/ 5556 w 26"/>
              <a:gd name="T15" fmla="*/ 0 h 58"/>
              <a:gd name="T16" fmla="*/ 0 60000 65536"/>
              <a:gd name="T17" fmla="*/ 0 60000 65536"/>
              <a:gd name="T18" fmla="*/ 0 60000 65536"/>
              <a:gd name="T19" fmla="*/ 0 60000 65536"/>
              <a:gd name="T20" fmla="*/ 0 60000 65536"/>
              <a:gd name="T21" fmla="*/ 0 60000 65536"/>
              <a:gd name="T22" fmla="*/ 0 60000 65536"/>
              <a:gd name="T23" fmla="*/ 0 60000 65536"/>
              <a:gd name="T24" fmla="*/ 0 w 26"/>
              <a:gd name="T25" fmla="*/ 0 h 58"/>
              <a:gd name="T26" fmla="*/ 26 w 26"/>
              <a:gd name="T27" fmla="*/ 58 h 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 h="58">
                <a:moveTo>
                  <a:pt x="7" y="0"/>
                </a:moveTo>
                <a:lnTo>
                  <a:pt x="0" y="6"/>
                </a:lnTo>
                <a:lnTo>
                  <a:pt x="12" y="58"/>
                </a:lnTo>
                <a:lnTo>
                  <a:pt x="25" y="53"/>
                </a:lnTo>
                <a:lnTo>
                  <a:pt x="26" y="45"/>
                </a:lnTo>
                <a:lnTo>
                  <a:pt x="20" y="20"/>
                </a:lnTo>
                <a:lnTo>
                  <a:pt x="25" y="17"/>
                </a:lnTo>
                <a:lnTo>
                  <a:pt x="7" y="0"/>
                </a:lnTo>
                <a:close/>
              </a:path>
            </a:pathLst>
          </a:custGeom>
          <a:noFill/>
          <a:ln w="3175" cmpd="sng">
            <a:solidFill>
              <a:schemeClr val="bg2"/>
            </a:solidFill>
            <a:prstDash val="solid"/>
            <a:round/>
            <a:headEnd/>
            <a:tailEnd/>
          </a:ln>
        </p:spPr>
        <p:txBody>
          <a:bodyPr/>
          <a:lstStyle/>
          <a:p>
            <a:endParaRPr lang="en-US"/>
          </a:p>
        </p:txBody>
      </p:sp>
      <p:sp>
        <p:nvSpPr>
          <p:cNvPr id="18603" name="Freeform 171"/>
          <p:cNvSpPr>
            <a:spLocks/>
          </p:cNvSpPr>
          <p:nvPr/>
        </p:nvSpPr>
        <p:spPr bwMode="auto">
          <a:xfrm>
            <a:off x="2387600" y="5272088"/>
            <a:ext cx="25400" cy="38100"/>
          </a:xfrm>
          <a:custGeom>
            <a:avLst/>
            <a:gdLst>
              <a:gd name="T0" fmla="*/ 12700 w 32"/>
              <a:gd name="T1" fmla="*/ 0 h 47"/>
              <a:gd name="T2" fmla="*/ 0 w 32"/>
              <a:gd name="T3" fmla="*/ 13781 h 47"/>
              <a:gd name="T4" fmla="*/ 13494 w 32"/>
              <a:gd name="T5" fmla="*/ 32426 h 47"/>
              <a:gd name="T6" fmla="*/ 23019 w 32"/>
              <a:gd name="T7" fmla="*/ 38100 h 47"/>
              <a:gd name="T8" fmla="*/ 25400 w 32"/>
              <a:gd name="T9" fmla="*/ 25940 h 47"/>
              <a:gd name="T10" fmla="*/ 12700 w 32"/>
              <a:gd name="T11" fmla="*/ 0 h 47"/>
              <a:gd name="T12" fmla="*/ 0 60000 65536"/>
              <a:gd name="T13" fmla="*/ 0 60000 65536"/>
              <a:gd name="T14" fmla="*/ 0 60000 65536"/>
              <a:gd name="T15" fmla="*/ 0 60000 65536"/>
              <a:gd name="T16" fmla="*/ 0 60000 65536"/>
              <a:gd name="T17" fmla="*/ 0 60000 65536"/>
              <a:gd name="T18" fmla="*/ 0 w 32"/>
              <a:gd name="T19" fmla="*/ 0 h 47"/>
              <a:gd name="T20" fmla="*/ 32 w 32"/>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32" h="47">
                <a:moveTo>
                  <a:pt x="16" y="0"/>
                </a:moveTo>
                <a:lnTo>
                  <a:pt x="0" y="17"/>
                </a:lnTo>
                <a:lnTo>
                  <a:pt x="17" y="40"/>
                </a:lnTo>
                <a:lnTo>
                  <a:pt x="29" y="47"/>
                </a:lnTo>
                <a:lnTo>
                  <a:pt x="32" y="32"/>
                </a:lnTo>
                <a:lnTo>
                  <a:pt x="16" y="0"/>
                </a:lnTo>
                <a:close/>
              </a:path>
            </a:pathLst>
          </a:custGeom>
          <a:noFill/>
          <a:ln w="3175" cmpd="sng">
            <a:solidFill>
              <a:schemeClr val="bg2"/>
            </a:solidFill>
            <a:prstDash val="solid"/>
            <a:round/>
            <a:headEnd/>
            <a:tailEnd/>
          </a:ln>
        </p:spPr>
        <p:txBody>
          <a:bodyPr/>
          <a:lstStyle/>
          <a:p>
            <a:endParaRPr lang="en-US"/>
          </a:p>
        </p:txBody>
      </p:sp>
      <p:sp>
        <p:nvSpPr>
          <p:cNvPr id="18604" name="Freeform 172"/>
          <p:cNvSpPr>
            <a:spLocks/>
          </p:cNvSpPr>
          <p:nvPr/>
        </p:nvSpPr>
        <p:spPr bwMode="auto">
          <a:xfrm>
            <a:off x="1976438" y="3727450"/>
            <a:ext cx="153987" cy="198438"/>
          </a:xfrm>
          <a:custGeom>
            <a:avLst/>
            <a:gdLst>
              <a:gd name="T0" fmla="*/ 0 w 194"/>
              <a:gd name="T1" fmla="*/ 78581 h 250"/>
              <a:gd name="T2" fmla="*/ 3175 w 194"/>
              <a:gd name="T3" fmla="*/ 109538 h 250"/>
              <a:gd name="T4" fmla="*/ 0 w 194"/>
              <a:gd name="T5" fmla="*/ 115094 h 250"/>
              <a:gd name="T6" fmla="*/ 19050 w 194"/>
              <a:gd name="T7" fmla="*/ 123825 h 250"/>
              <a:gd name="T8" fmla="*/ 23812 w 194"/>
              <a:gd name="T9" fmla="*/ 117475 h 250"/>
              <a:gd name="T10" fmla="*/ 27781 w 194"/>
              <a:gd name="T11" fmla="*/ 123032 h 250"/>
              <a:gd name="T12" fmla="*/ 26987 w 194"/>
              <a:gd name="T13" fmla="*/ 142875 h 250"/>
              <a:gd name="T14" fmla="*/ 16669 w 194"/>
              <a:gd name="T15" fmla="*/ 147638 h 250"/>
              <a:gd name="T16" fmla="*/ 18256 w 194"/>
              <a:gd name="T17" fmla="*/ 165894 h 250"/>
              <a:gd name="T18" fmla="*/ 12700 w 194"/>
              <a:gd name="T19" fmla="*/ 179388 h 250"/>
              <a:gd name="T20" fmla="*/ 22225 w 194"/>
              <a:gd name="T21" fmla="*/ 175419 h 250"/>
              <a:gd name="T22" fmla="*/ 51594 w 194"/>
              <a:gd name="T23" fmla="*/ 198438 h 250"/>
              <a:gd name="T24" fmla="*/ 62706 w 194"/>
              <a:gd name="T25" fmla="*/ 173038 h 250"/>
              <a:gd name="T26" fmla="*/ 73819 w 194"/>
              <a:gd name="T27" fmla="*/ 148432 h 250"/>
              <a:gd name="T28" fmla="*/ 103187 w 194"/>
              <a:gd name="T29" fmla="*/ 128588 h 250"/>
              <a:gd name="T30" fmla="*/ 130968 w 194"/>
              <a:gd name="T31" fmla="*/ 109538 h 250"/>
              <a:gd name="T32" fmla="*/ 148431 w 194"/>
              <a:gd name="T33" fmla="*/ 73819 h 250"/>
              <a:gd name="T34" fmla="*/ 153987 w 194"/>
              <a:gd name="T35" fmla="*/ 73819 h 250"/>
              <a:gd name="T36" fmla="*/ 144462 w 194"/>
              <a:gd name="T37" fmla="*/ 49213 h 250"/>
              <a:gd name="T38" fmla="*/ 152400 w 194"/>
              <a:gd name="T39" fmla="*/ 46831 h 250"/>
              <a:gd name="T40" fmla="*/ 122237 w 194"/>
              <a:gd name="T41" fmla="*/ 31750 h 250"/>
              <a:gd name="T42" fmla="*/ 95250 w 194"/>
              <a:gd name="T43" fmla="*/ 31750 h 250"/>
              <a:gd name="T44" fmla="*/ 78581 w 194"/>
              <a:gd name="T45" fmla="*/ 15875 h 250"/>
              <a:gd name="T46" fmla="*/ 56356 w 194"/>
              <a:gd name="T47" fmla="*/ 0 h 250"/>
              <a:gd name="T48" fmla="*/ 46831 w 194"/>
              <a:gd name="T49" fmla="*/ 6350 h 250"/>
              <a:gd name="T50" fmla="*/ 26194 w 194"/>
              <a:gd name="T51" fmla="*/ 18256 h 250"/>
              <a:gd name="T52" fmla="*/ 15081 w 194"/>
              <a:gd name="T53" fmla="*/ 48419 h 250"/>
              <a:gd name="T54" fmla="*/ 10319 w 194"/>
              <a:gd name="T55" fmla="*/ 61913 h 250"/>
              <a:gd name="T56" fmla="*/ 0 w 194"/>
              <a:gd name="T57" fmla="*/ 78581 h 2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4"/>
              <a:gd name="T88" fmla="*/ 0 h 250"/>
              <a:gd name="T89" fmla="*/ 194 w 194"/>
              <a:gd name="T90" fmla="*/ 250 h 2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4" h="250">
                <a:moveTo>
                  <a:pt x="0" y="99"/>
                </a:moveTo>
                <a:lnTo>
                  <a:pt x="4" y="138"/>
                </a:lnTo>
                <a:lnTo>
                  <a:pt x="0" y="145"/>
                </a:lnTo>
                <a:lnTo>
                  <a:pt x="24" y="156"/>
                </a:lnTo>
                <a:lnTo>
                  <a:pt x="30" y="148"/>
                </a:lnTo>
                <a:lnTo>
                  <a:pt x="35" y="155"/>
                </a:lnTo>
                <a:lnTo>
                  <a:pt x="34" y="180"/>
                </a:lnTo>
                <a:lnTo>
                  <a:pt x="21" y="186"/>
                </a:lnTo>
                <a:lnTo>
                  <a:pt x="23" y="209"/>
                </a:lnTo>
                <a:lnTo>
                  <a:pt x="16" y="226"/>
                </a:lnTo>
                <a:lnTo>
                  <a:pt x="28" y="221"/>
                </a:lnTo>
                <a:lnTo>
                  <a:pt x="65" y="250"/>
                </a:lnTo>
                <a:lnTo>
                  <a:pt x="79" y="218"/>
                </a:lnTo>
                <a:lnTo>
                  <a:pt x="93" y="187"/>
                </a:lnTo>
                <a:lnTo>
                  <a:pt x="130" y="162"/>
                </a:lnTo>
                <a:lnTo>
                  <a:pt x="165" y="138"/>
                </a:lnTo>
                <a:lnTo>
                  <a:pt x="187" y="93"/>
                </a:lnTo>
                <a:lnTo>
                  <a:pt x="194" y="93"/>
                </a:lnTo>
                <a:lnTo>
                  <a:pt x="182" y="62"/>
                </a:lnTo>
                <a:lnTo>
                  <a:pt x="192" y="59"/>
                </a:lnTo>
                <a:lnTo>
                  <a:pt x="154" y="40"/>
                </a:lnTo>
                <a:lnTo>
                  <a:pt x="120" y="40"/>
                </a:lnTo>
                <a:lnTo>
                  <a:pt x="99" y="20"/>
                </a:lnTo>
                <a:lnTo>
                  <a:pt x="71" y="0"/>
                </a:lnTo>
                <a:lnTo>
                  <a:pt x="59" y="8"/>
                </a:lnTo>
                <a:lnTo>
                  <a:pt x="33" y="23"/>
                </a:lnTo>
                <a:lnTo>
                  <a:pt x="19" y="61"/>
                </a:lnTo>
                <a:lnTo>
                  <a:pt x="13" y="78"/>
                </a:lnTo>
                <a:lnTo>
                  <a:pt x="0" y="99"/>
                </a:lnTo>
                <a:close/>
              </a:path>
            </a:pathLst>
          </a:custGeom>
          <a:noFill/>
          <a:ln w="3175" cmpd="sng">
            <a:solidFill>
              <a:schemeClr val="bg2"/>
            </a:solidFill>
            <a:prstDash val="solid"/>
            <a:round/>
            <a:headEnd/>
            <a:tailEnd/>
          </a:ln>
        </p:spPr>
        <p:txBody>
          <a:bodyPr/>
          <a:lstStyle/>
          <a:p>
            <a:endParaRPr lang="en-US"/>
          </a:p>
        </p:txBody>
      </p:sp>
      <p:sp>
        <p:nvSpPr>
          <p:cNvPr id="18605" name="Freeform 173"/>
          <p:cNvSpPr>
            <a:spLocks/>
          </p:cNvSpPr>
          <p:nvPr/>
        </p:nvSpPr>
        <p:spPr bwMode="auto">
          <a:xfrm>
            <a:off x="1685925" y="3771900"/>
            <a:ext cx="17463" cy="26988"/>
          </a:xfrm>
          <a:custGeom>
            <a:avLst/>
            <a:gdLst>
              <a:gd name="T0" fmla="*/ 0 w 21"/>
              <a:gd name="T1" fmla="*/ 0 h 34"/>
              <a:gd name="T2" fmla="*/ 9147 w 21"/>
              <a:gd name="T3" fmla="*/ 15875 h 34"/>
              <a:gd name="T4" fmla="*/ 832 w 21"/>
              <a:gd name="T5" fmla="*/ 25400 h 34"/>
              <a:gd name="T6" fmla="*/ 17463 w 21"/>
              <a:gd name="T7" fmla="*/ 26988 h 34"/>
              <a:gd name="T8" fmla="*/ 8316 w 21"/>
              <a:gd name="T9" fmla="*/ 0 h 34"/>
              <a:gd name="T10" fmla="*/ 0 w 21"/>
              <a:gd name="T11" fmla="*/ 0 h 34"/>
              <a:gd name="T12" fmla="*/ 0 60000 65536"/>
              <a:gd name="T13" fmla="*/ 0 60000 65536"/>
              <a:gd name="T14" fmla="*/ 0 60000 65536"/>
              <a:gd name="T15" fmla="*/ 0 60000 65536"/>
              <a:gd name="T16" fmla="*/ 0 60000 65536"/>
              <a:gd name="T17" fmla="*/ 0 60000 65536"/>
              <a:gd name="T18" fmla="*/ 0 w 21"/>
              <a:gd name="T19" fmla="*/ 0 h 34"/>
              <a:gd name="T20" fmla="*/ 21 w 21"/>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21" h="34">
                <a:moveTo>
                  <a:pt x="0" y="0"/>
                </a:moveTo>
                <a:lnTo>
                  <a:pt x="11" y="20"/>
                </a:lnTo>
                <a:lnTo>
                  <a:pt x="1" y="32"/>
                </a:lnTo>
                <a:lnTo>
                  <a:pt x="21" y="34"/>
                </a:lnTo>
                <a:lnTo>
                  <a:pt x="10" y="0"/>
                </a:lnTo>
                <a:lnTo>
                  <a:pt x="0" y="0"/>
                </a:lnTo>
                <a:close/>
              </a:path>
            </a:pathLst>
          </a:custGeom>
          <a:noFill/>
          <a:ln w="3175" cmpd="sng">
            <a:solidFill>
              <a:schemeClr val="bg2"/>
            </a:solidFill>
            <a:prstDash val="solid"/>
            <a:round/>
            <a:headEnd/>
            <a:tailEnd/>
          </a:ln>
        </p:spPr>
        <p:txBody>
          <a:bodyPr/>
          <a:lstStyle/>
          <a:p>
            <a:endParaRPr lang="en-US"/>
          </a:p>
        </p:txBody>
      </p:sp>
      <p:sp>
        <p:nvSpPr>
          <p:cNvPr id="18606" name="Freeform 174"/>
          <p:cNvSpPr>
            <a:spLocks/>
          </p:cNvSpPr>
          <p:nvPr/>
        </p:nvSpPr>
        <p:spPr bwMode="auto">
          <a:xfrm>
            <a:off x="1995488" y="3854450"/>
            <a:ext cx="7937" cy="6350"/>
          </a:xfrm>
          <a:custGeom>
            <a:avLst/>
            <a:gdLst>
              <a:gd name="T0" fmla="*/ 7937 w 10"/>
              <a:gd name="T1" fmla="*/ 907 h 7"/>
              <a:gd name="T2" fmla="*/ 2381 w 10"/>
              <a:gd name="T3" fmla="*/ 6350 h 7"/>
              <a:gd name="T4" fmla="*/ 0 w 10"/>
              <a:gd name="T5" fmla="*/ 0 h 7"/>
              <a:gd name="T6" fmla="*/ 7937 w 10"/>
              <a:gd name="T7" fmla="*/ 907 h 7"/>
              <a:gd name="T8" fmla="*/ 0 60000 65536"/>
              <a:gd name="T9" fmla="*/ 0 60000 65536"/>
              <a:gd name="T10" fmla="*/ 0 60000 65536"/>
              <a:gd name="T11" fmla="*/ 0 60000 65536"/>
              <a:gd name="T12" fmla="*/ 0 w 10"/>
              <a:gd name="T13" fmla="*/ 0 h 7"/>
              <a:gd name="T14" fmla="*/ 10 w 10"/>
              <a:gd name="T15" fmla="*/ 7 h 7"/>
            </a:gdLst>
            <a:ahLst/>
            <a:cxnLst>
              <a:cxn ang="T8">
                <a:pos x="T0" y="T1"/>
              </a:cxn>
              <a:cxn ang="T9">
                <a:pos x="T2" y="T3"/>
              </a:cxn>
              <a:cxn ang="T10">
                <a:pos x="T4" y="T5"/>
              </a:cxn>
              <a:cxn ang="T11">
                <a:pos x="T6" y="T7"/>
              </a:cxn>
            </a:cxnLst>
            <a:rect l="T12" t="T13" r="T14" b="T15"/>
            <a:pathLst>
              <a:path w="10" h="7">
                <a:moveTo>
                  <a:pt x="10" y="1"/>
                </a:moveTo>
                <a:lnTo>
                  <a:pt x="3" y="7"/>
                </a:lnTo>
                <a:lnTo>
                  <a:pt x="0" y="0"/>
                </a:lnTo>
                <a:lnTo>
                  <a:pt x="10" y="1"/>
                </a:lnTo>
                <a:close/>
              </a:path>
            </a:pathLst>
          </a:custGeom>
          <a:noFill/>
          <a:ln w="3175" cmpd="sng">
            <a:solidFill>
              <a:schemeClr val="bg2"/>
            </a:solidFill>
            <a:prstDash val="solid"/>
            <a:round/>
            <a:headEnd/>
            <a:tailEnd/>
          </a:ln>
        </p:spPr>
        <p:txBody>
          <a:bodyPr/>
          <a:lstStyle/>
          <a:p>
            <a:endParaRPr lang="en-US"/>
          </a:p>
        </p:txBody>
      </p:sp>
      <p:sp>
        <p:nvSpPr>
          <p:cNvPr id="18607" name="Freeform 175"/>
          <p:cNvSpPr>
            <a:spLocks/>
          </p:cNvSpPr>
          <p:nvPr/>
        </p:nvSpPr>
        <p:spPr bwMode="auto">
          <a:xfrm>
            <a:off x="1712913" y="3790950"/>
            <a:ext cx="9525" cy="1588"/>
          </a:xfrm>
          <a:custGeom>
            <a:avLst/>
            <a:gdLst>
              <a:gd name="T0" fmla="*/ 9525 w 12"/>
              <a:gd name="T1" fmla="*/ 794 h 4"/>
              <a:gd name="T2" fmla="*/ 7938 w 12"/>
              <a:gd name="T3" fmla="*/ 1588 h 4"/>
              <a:gd name="T4" fmla="*/ 0 w 12"/>
              <a:gd name="T5" fmla="*/ 0 h 4"/>
              <a:gd name="T6" fmla="*/ 9525 w 12"/>
              <a:gd name="T7" fmla="*/ 794 h 4"/>
              <a:gd name="T8" fmla="*/ 0 60000 65536"/>
              <a:gd name="T9" fmla="*/ 0 60000 65536"/>
              <a:gd name="T10" fmla="*/ 0 60000 65536"/>
              <a:gd name="T11" fmla="*/ 0 60000 65536"/>
              <a:gd name="T12" fmla="*/ 0 w 12"/>
              <a:gd name="T13" fmla="*/ 0 h 4"/>
              <a:gd name="T14" fmla="*/ 12 w 12"/>
              <a:gd name="T15" fmla="*/ 4 h 4"/>
            </a:gdLst>
            <a:ahLst/>
            <a:cxnLst>
              <a:cxn ang="T8">
                <a:pos x="T0" y="T1"/>
              </a:cxn>
              <a:cxn ang="T9">
                <a:pos x="T2" y="T3"/>
              </a:cxn>
              <a:cxn ang="T10">
                <a:pos x="T4" y="T5"/>
              </a:cxn>
              <a:cxn ang="T11">
                <a:pos x="T6" y="T7"/>
              </a:cxn>
            </a:cxnLst>
            <a:rect l="T12" t="T13" r="T14" b="T15"/>
            <a:pathLst>
              <a:path w="12" h="4">
                <a:moveTo>
                  <a:pt x="12" y="2"/>
                </a:moveTo>
                <a:lnTo>
                  <a:pt x="10" y="4"/>
                </a:lnTo>
                <a:lnTo>
                  <a:pt x="0" y="0"/>
                </a:lnTo>
                <a:lnTo>
                  <a:pt x="12" y="2"/>
                </a:lnTo>
                <a:close/>
              </a:path>
            </a:pathLst>
          </a:custGeom>
          <a:noFill/>
          <a:ln w="3175" cmpd="sng">
            <a:solidFill>
              <a:schemeClr val="bg2"/>
            </a:solidFill>
            <a:prstDash val="solid"/>
            <a:round/>
            <a:headEnd/>
            <a:tailEnd/>
          </a:ln>
        </p:spPr>
        <p:txBody>
          <a:bodyPr/>
          <a:lstStyle/>
          <a:p>
            <a:endParaRPr lang="en-US"/>
          </a:p>
        </p:txBody>
      </p:sp>
      <p:sp>
        <p:nvSpPr>
          <p:cNvPr id="18608" name="Freeform 176"/>
          <p:cNvSpPr>
            <a:spLocks/>
          </p:cNvSpPr>
          <p:nvPr/>
        </p:nvSpPr>
        <p:spPr bwMode="auto">
          <a:xfrm>
            <a:off x="1966913" y="3771900"/>
            <a:ext cx="358775" cy="565150"/>
          </a:xfrm>
          <a:custGeom>
            <a:avLst/>
            <a:gdLst>
              <a:gd name="T0" fmla="*/ 346842 w 451"/>
              <a:gd name="T1" fmla="*/ 446088 h 712"/>
              <a:gd name="T2" fmla="*/ 349229 w 451"/>
              <a:gd name="T3" fmla="*/ 496888 h 712"/>
              <a:gd name="T4" fmla="*/ 346047 w 451"/>
              <a:gd name="T5" fmla="*/ 526256 h 712"/>
              <a:gd name="T6" fmla="*/ 338887 w 451"/>
              <a:gd name="T7" fmla="*/ 550863 h 712"/>
              <a:gd name="T8" fmla="*/ 323773 w 451"/>
              <a:gd name="T9" fmla="*/ 565150 h 712"/>
              <a:gd name="T10" fmla="*/ 288770 w 451"/>
              <a:gd name="T11" fmla="*/ 531813 h 712"/>
              <a:gd name="T12" fmla="*/ 247404 w 451"/>
              <a:gd name="T13" fmla="*/ 508794 h 712"/>
              <a:gd name="T14" fmla="*/ 200469 w 451"/>
              <a:gd name="T15" fmla="*/ 481013 h 712"/>
              <a:gd name="T16" fmla="*/ 153533 w 451"/>
              <a:gd name="T17" fmla="*/ 434975 h 712"/>
              <a:gd name="T18" fmla="*/ 132850 w 451"/>
              <a:gd name="T19" fmla="*/ 384969 h 712"/>
              <a:gd name="T20" fmla="*/ 103416 w 451"/>
              <a:gd name="T21" fmla="*/ 330994 h 712"/>
              <a:gd name="T22" fmla="*/ 81142 w 451"/>
              <a:gd name="T23" fmla="*/ 286544 h 712"/>
              <a:gd name="T24" fmla="*/ 58072 w 451"/>
              <a:gd name="T25" fmla="*/ 241300 h 712"/>
              <a:gd name="T26" fmla="*/ 27047 w 451"/>
              <a:gd name="T27" fmla="*/ 203200 h 712"/>
              <a:gd name="T28" fmla="*/ 10342 w 451"/>
              <a:gd name="T29" fmla="*/ 179387 h 712"/>
              <a:gd name="T30" fmla="*/ 4773 w 451"/>
              <a:gd name="T31" fmla="*/ 124619 h 712"/>
              <a:gd name="T32" fmla="*/ 27843 w 451"/>
              <a:gd name="T33" fmla="*/ 120650 h 712"/>
              <a:gd name="T34" fmla="*/ 31820 w 451"/>
              <a:gd name="T35" fmla="*/ 130175 h 712"/>
              <a:gd name="T36" fmla="*/ 72391 w 451"/>
              <a:gd name="T37" fmla="*/ 127794 h 712"/>
              <a:gd name="T38" fmla="*/ 112962 w 451"/>
              <a:gd name="T39" fmla="*/ 83344 h 712"/>
              <a:gd name="T40" fmla="*/ 158306 w 451"/>
              <a:gd name="T41" fmla="*/ 28575 h 712"/>
              <a:gd name="T42" fmla="*/ 154329 w 451"/>
              <a:gd name="T43" fmla="*/ 3969 h 712"/>
              <a:gd name="T44" fmla="*/ 163875 w 451"/>
              <a:gd name="T45" fmla="*/ 0 h 712"/>
              <a:gd name="T46" fmla="*/ 194900 w 451"/>
              <a:gd name="T47" fmla="*/ 30956 h 712"/>
              <a:gd name="T48" fmla="*/ 220356 w 451"/>
              <a:gd name="T49" fmla="*/ 68263 h 712"/>
              <a:gd name="T50" fmla="*/ 275246 w 451"/>
              <a:gd name="T51" fmla="*/ 69850 h 712"/>
              <a:gd name="T52" fmla="*/ 291952 w 451"/>
              <a:gd name="T53" fmla="*/ 117475 h 712"/>
              <a:gd name="T54" fmla="*/ 299907 w 451"/>
              <a:gd name="T55" fmla="*/ 127794 h 712"/>
              <a:gd name="T56" fmla="*/ 255359 w 451"/>
              <a:gd name="T57" fmla="*/ 144462 h 712"/>
              <a:gd name="T58" fmla="*/ 225925 w 451"/>
              <a:gd name="T59" fmla="*/ 178594 h 712"/>
              <a:gd name="T60" fmla="*/ 205242 w 451"/>
              <a:gd name="T61" fmla="*/ 226219 h 712"/>
              <a:gd name="T62" fmla="*/ 229902 w 451"/>
              <a:gd name="T63" fmla="*/ 273050 h 712"/>
              <a:gd name="T64" fmla="*/ 239449 w 451"/>
              <a:gd name="T65" fmla="*/ 289719 h 712"/>
              <a:gd name="T66" fmla="*/ 277633 w 451"/>
              <a:gd name="T67" fmla="*/ 307181 h 712"/>
              <a:gd name="T68" fmla="*/ 297521 w 451"/>
              <a:gd name="T69" fmla="*/ 315912 h 712"/>
              <a:gd name="T70" fmla="*/ 328546 w 451"/>
              <a:gd name="T71" fmla="*/ 336550 h 712"/>
              <a:gd name="T72" fmla="*/ 356388 w 451"/>
              <a:gd name="T73" fmla="*/ 384175 h 712"/>
              <a:gd name="T74" fmla="*/ 351615 w 451"/>
              <a:gd name="T75" fmla="*/ 430213 h 71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51"/>
              <a:gd name="T115" fmla="*/ 0 h 712"/>
              <a:gd name="T116" fmla="*/ 451 w 451"/>
              <a:gd name="T117" fmla="*/ 712 h 71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51" h="712">
                <a:moveTo>
                  <a:pt x="442" y="542"/>
                </a:moveTo>
                <a:lnTo>
                  <a:pt x="436" y="562"/>
                </a:lnTo>
                <a:lnTo>
                  <a:pt x="435" y="594"/>
                </a:lnTo>
                <a:lnTo>
                  <a:pt x="439" y="626"/>
                </a:lnTo>
                <a:lnTo>
                  <a:pt x="451" y="631"/>
                </a:lnTo>
                <a:lnTo>
                  <a:pt x="435" y="663"/>
                </a:lnTo>
                <a:lnTo>
                  <a:pt x="435" y="679"/>
                </a:lnTo>
                <a:lnTo>
                  <a:pt x="426" y="694"/>
                </a:lnTo>
                <a:lnTo>
                  <a:pt x="414" y="711"/>
                </a:lnTo>
                <a:lnTo>
                  <a:pt x="407" y="712"/>
                </a:lnTo>
                <a:lnTo>
                  <a:pt x="378" y="689"/>
                </a:lnTo>
                <a:lnTo>
                  <a:pt x="363" y="670"/>
                </a:lnTo>
                <a:lnTo>
                  <a:pt x="341" y="657"/>
                </a:lnTo>
                <a:lnTo>
                  <a:pt x="311" y="641"/>
                </a:lnTo>
                <a:lnTo>
                  <a:pt x="282" y="624"/>
                </a:lnTo>
                <a:lnTo>
                  <a:pt x="252" y="606"/>
                </a:lnTo>
                <a:lnTo>
                  <a:pt x="222" y="578"/>
                </a:lnTo>
                <a:lnTo>
                  <a:pt x="193" y="548"/>
                </a:lnTo>
                <a:lnTo>
                  <a:pt x="194" y="528"/>
                </a:lnTo>
                <a:lnTo>
                  <a:pt x="167" y="485"/>
                </a:lnTo>
                <a:lnTo>
                  <a:pt x="143" y="445"/>
                </a:lnTo>
                <a:lnTo>
                  <a:pt x="130" y="417"/>
                </a:lnTo>
                <a:lnTo>
                  <a:pt x="116" y="389"/>
                </a:lnTo>
                <a:lnTo>
                  <a:pt x="102" y="361"/>
                </a:lnTo>
                <a:lnTo>
                  <a:pt x="87" y="333"/>
                </a:lnTo>
                <a:lnTo>
                  <a:pt x="73" y="304"/>
                </a:lnTo>
                <a:lnTo>
                  <a:pt x="59" y="275"/>
                </a:lnTo>
                <a:lnTo>
                  <a:pt x="34" y="256"/>
                </a:lnTo>
                <a:lnTo>
                  <a:pt x="9" y="237"/>
                </a:lnTo>
                <a:lnTo>
                  <a:pt x="13" y="226"/>
                </a:lnTo>
                <a:lnTo>
                  <a:pt x="0" y="175"/>
                </a:lnTo>
                <a:lnTo>
                  <a:pt x="6" y="157"/>
                </a:lnTo>
                <a:lnTo>
                  <a:pt x="33" y="129"/>
                </a:lnTo>
                <a:lnTo>
                  <a:pt x="35" y="152"/>
                </a:lnTo>
                <a:lnTo>
                  <a:pt x="28" y="169"/>
                </a:lnTo>
                <a:lnTo>
                  <a:pt x="40" y="164"/>
                </a:lnTo>
                <a:lnTo>
                  <a:pt x="77" y="193"/>
                </a:lnTo>
                <a:lnTo>
                  <a:pt x="91" y="161"/>
                </a:lnTo>
                <a:lnTo>
                  <a:pt x="105" y="130"/>
                </a:lnTo>
                <a:lnTo>
                  <a:pt x="142" y="105"/>
                </a:lnTo>
                <a:lnTo>
                  <a:pt x="177" y="81"/>
                </a:lnTo>
                <a:lnTo>
                  <a:pt x="199" y="36"/>
                </a:lnTo>
                <a:lnTo>
                  <a:pt x="206" y="36"/>
                </a:lnTo>
                <a:lnTo>
                  <a:pt x="194" y="5"/>
                </a:lnTo>
                <a:lnTo>
                  <a:pt x="204" y="2"/>
                </a:lnTo>
                <a:lnTo>
                  <a:pt x="206" y="0"/>
                </a:lnTo>
                <a:lnTo>
                  <a:pt x="225" y="19"/>
                </a:lnTo>
                <a:lnTo>
                  <a:pt x="245" y="39"/>
                </a:lnTo>
                <a:lnTo>
                  <a:pt x="271" y="68"/>
                </a:lnTo>
                <a:lnTo>
                  <a:pt x="277" y="86"/>
                </a:lnTo>
                <a:lnTo>
                  <a:pt x="320" y="87"/>
                </a:lnTo>
                <a:lnTo>
                  <a:pt x="346" y="88"/>
                </a:lnTo>
                <a:lnTo>
                  <a:pt x="380" y="100"/>
                </a:lnTo>
                <a:lnTo>
                  <a:pt x="367" y="148"/>
                </a:lnTo>
                <a:lnTo>
                  <a:pt x="390" y="162"/>
                </a:lnTo>
                <a:lnTo>
                  <a:pt x="377" y="161"/>
                </a:lnTo>
                <a:lnTo>
                  <a:pt x="348" y="169"/>
                </a:lnTo>
                <a:lnTo>
                  <a:pt x="321" y="182"/>
                </a:lnTo>
                <a:lnTo>
                  <a:pt x="294" y="195"/>
                </a:lnTo>
                <a:lnTo>
                  <a:pt x="284" y="225"/>
                </a:lnTo>
                <a:lnTo>
                  <a:pt x="276" y="254"/>
                </a:lnTo>
                <a:lnTo>
                  <a:pt x="258" y="285"/>
                </a:lnTo>
                <a:lnTo>
                  <a:pt x="273" y="315"/>
                </a:lnTo>
                <a:lnTo>
                  <a:pt x="289" y="344"/>
                </a:lnTo>
                <a:lnTo>
                  <a:pt x="288" y="361"/>
                </a:lnTo>
                <a:lnTo>
                  <a:pt x="301" y="365"/>
                </a:lnTo>
                <a:lnTo>
                  <a:pt x="321" y="381"/>
                </a:lnTo>
                <a:lnTo>
                  <a:pt x="349" y="387"/>
                </a:lnTo>
                <a:lnTo>
                  <a:pt x="372" y="368"/>
                </a:lnTo>
                <a:lnTo>
                  <a:pt x="374" y="398"/>
                </a:lnTo>
                <a:lnTo>
                  <a:pt x="377" y="426"/>
                </a:lnTo>
                <a:lnTo>
                  <a:pt x="413" y="424"/>
                </a:lnTo>
                <a:lnTo>
                  <a:pt x="430" y="455"/>
                </a:lnTo>
                <a:lnTo>
                  <a:pt x="448" y="484"/>
                </a:lnTo>
                <a:lnTo>
                  <a:pt x="442" y="494"/>
                </a:lnTo>
                <a:lnTo>
                  <a:pt x="442" y="542"/>
                </a:lnTo>
                <a:close/>
              </a:path>
            </a:pathLst>
          </a:custGeom>
          <a:noFill/>
          <a:ln w="3175" cmpd="sng">
            <a:solidFill>
              <a:schemeClr val="bg2"/>
            </a:solidFill>
            <a:prstDash val="solid"/>
            <a:round/>
            <a:headEnd/>
            <a:tailEnd/>
          </a:ln>
        </p:spPr>
        <p:txBody>
          <a:bodyPr/>
          <a:lstStyle/>
          <a:p>
            <a:endParaRPr lang="en-US"/>
          </a:p>
        </p:txBody>
      </p:sp>
      <p:sp>
        <p:nvSpPr>
          <p:cNvPr id="18609" name="Freeform 177"/>
          <p:cNvSpPr>
            <a:spLocks/>
          </p:cNvSpPr>
          <p:nvPr/>
        </p:nvSpPr>
        <p:spPr bwMode="auto">
          <a:xfrm>
            <a:off x="7546975" y="2489200"/>
            <a:ext cx="239713" cy="247650"/>
          </a:xfrm>
          <a:custGeom>
            <a:avLst/>
            <a:gdLst>
              <a:gd name="T0" fmla="*/ 219075 w 302"/>
              <a:gd name="T1" fmla="*/ 182770 h 313"/>
              <a:gd name="T2" fmla="*/ 211932 w 302"/>
              <a:gd name="T3" fmla="*/ 182770 h 313"/>
              <a:gd name="T4" fmla="*/ 215900 w 302"/>
              <a:gd name="T5" fmla="*/ 191474 h 313"/>
              <a:gd name="T6" fmla="*/ 207169 w 302"/>
              <a:gd name="T7" fmla="*/ 193056 h 313"/>
              <a:gd name="T8" fmla="*/ 208757 w 302"/>
              <a:gd name="T9" fmla="*/ 202551 h 313"/>
              <a:gd name="T10" fmla="*/ 203200 w 302"/>
              <a:gd name="T11" fmla="*/ 206507 h 313"/>
              <a:gd name="T12" fmla="*/ 202407 w 302"/>
              <a:gd name="T13" fmla="*/ 212045 h 313"/>
              <a:gd name="T14" fmla="*/ 201613 w 302"/>
              <a:gd name="T15" fmla="*/ 202551 h 313"/>
              <a:gd name="T16" fmla="*/ 192882 w 302"/>
              <a:gd name="T17" fmla="*/ 200177 h 313"/>
              <a:gd name="T18" fmla="*/ 190500 w 302"/>
              <a:gd name="T19" fmla="*/ 212837 h 313"/>
              <a:gd name="T20" fmla="*/ 154782 w 302"/>
              <a:gd name="T21" fmla="*/ 211254 h 313"/>
              <a:gd name="T22" fmla="*/ 155575 w 302"/>
              <a:gd name="T23" fmla="*/ 219166 h 313"/>
              <a:gd name="T24" fmla="*/ 149225 w 302"/>
              <a:gd name="T25" fmla="*/ 226287 h 313"/>
              <a:gd name="T26" fmla="*/ 139700 w 302"/>
              <a:gd name="T27" fmla="*/ 247650 h 313"/>
              <a:gd name="T28" fmla="*/ 115888 w 302"/>
              <a:gd name="T29" fmla="*/ 231035 h 313"/>
              <a:gd name="T30" fmla="*/ 111919 w 302"/>
              <a:gd name="T31" fmla="*/ 222331 h 313"/>
              <a:gd name="T32" fmla="*/ 119063 w 302"/>
              <a:gd name="T33" fmla="*/ 213628 h 313"/>
              <a:gd name="T34" fmla="*/ 111919 w 302"/>
              <a:gd name="T35" fmla="*/ 212837 h 313"/>
              <a:gd name="T36" fmla="*/ 100806 w 302"/>
              <a:gd name="T37" fmla="*/ 210463 h 313"/>
              <a:gd name="T38" fmla="*/ 84931 w 302"/>
              <a:gd name="T39" fmla="*/ 211254 h 313"/>
              <a:gd name="T40" fmla="*/ 48419 w 302"/>
              <a:gd name="T41" fmla="*/ 220749 h 313"/>
              <a:gd name="T42" fmla="*/ 41275 w 302"/>
              <a:gd name="T43" fmla="*/ 223914 h 313"/>
              <a:gd name="T44" fmla="*/ 41275 w 302"/>
              <a:gd name="T45" fmla="*/ 231035 h 313"/>
              <a:gd name="T46" fmla="*/ 37306 w 302"/>
              <a:gd name="T47" fmla="*/ 235782 h 313"/>
              <a:gd name="T48" fmla="*/ 20638 w 302"/>
              <a:gd name="T49" fmla="*/ 235782 h 313"/>
              <a:gd name="T50" fmla="*/ 8731 w 302"/>
              <a:gd name="T51" fmla="*/ 229452 h 313"/>
              <a:gd name="T52" fmla="*/ 5556 w 302"/>
              <a:gd name="T53" fmla="*/ 220749 h 313"/>
              <a:gd name="T54" fmla="*/ 37306 w 302"/>
              <a:gd name="T55" fmla="*/ 185935 h 313"/>
              <a:gd name="T56" fmla="*/ 70644 w 302"/>
              <a:gd name="T57" fmla="*/ 181188 h 313"/>
              <a:gd name="T58" fmla="*/ 102394 w 302"/>
              <a:gd name="T59" fmla="*/ 185144 h 313"/>
              <a:gd name="T60" fmla="*/ 116681 w 302"/>
              <a:gd name="T61" fmla="*/ 181979 h 313"/>
              <a:gd name="T62" fmla="*/ 109538 w 302"/>
              <a:gd name="T63" fmla="*/ 167737 h 313"/>
              <a:gd name="T64" fmla="*/ 116681 w 302"/>
              <a:gd name="T65" fmla="*/ 155078 h 313"/>
              <a:gd name="T66" fmla="*/ 111125 w 302"/>
              <a:gd name="T67" fmla="*/ 136089 h 313"/>
              <a:gd name="T68" fmla="*/ 117475 w 302"/>
              <a:gd name="T69" fmla="*/ 134506 h 313"/>
              <a:gd name="T70" fmla="*/ 130175 w 302"/>
              <a:gd name="T71" fmla="*/ 147957 h 313"/>
              <a:gd name="T72" fmla="*/ 157957 w 302"/>
              <a:gd name="T73" fmla="*/ 99693 h 313"/>
              <a:gd name="T74" fmla="*/ 137319 w 302"/>
              <a:gd name="T75" fmla="*/ 26110 h 313"/>
              <a:gd name="T76" fmla="*/ 139700 w 302"/>
              <a:gd name="T77" fmla="*/ 11077 h 313"/>
              <a:gd name="T78" fmla="*/ 155575 w 302"/>
              <a:gd name="T79" fmla="*/ 11077 h 313"/>
              <a:gd name="T80" fmla="*/ 140494 w 302"/>
              <a:gd name="T81" fmla="*/ 0 h 313"/>
              <a:gd name="T82" fmla="*/ 182563 w 302"/>
              <a:gd name="T83" fmla="*/ 34813 h 313"/>
              <a:gd name="T84" fmla="*/ 211138 w 302"/>
              <a:gd name="T85" fmla="*/ 97319 h 313"/>
              <a:gd name="T86" fmla="*/ 221457 w 302"/>
              <a:gd name="T87" fmla="*/ 149539 h 313"/>
              <a:gd name="T88" fmla="*/ 236538 w 302"/>
              <a:gd name="T89" fmla="*/ 177232 h 313"/>
              <a:gd name="T90" fmla="*/ 230982 w 302"/>
              <a:gd name="T91" fmla="*/ 191474 h 313"/>
              <a:gd name="T92" fmla="*/ 226219 w 302"/>
              <a:gd name="T93" fmla="*/ 203342 h 313"/>
              <a:gd name="T94" fmla="*/ 223044 w 302"/>
              <a:gd name="T95" fmla="*/ 192265 h 31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2"/>
              <a:gd name="T145" fmla="*/ 0 h 313"/>
              <a:gd name="T146" fmla="*/ 302 w 302"/>
              <a:gd name="T147" fmla="*/ 313 h 31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2" h="313">
                <a:moveTo>
                  <a:pt x="284" y="237"/>
                </a:moveTo>
                <a:lnTo>
                  <a:pt x="280" y="232"/>
                </a:lnTo>
                <a:lnTo>
                  <a:pt x="276" y="231"/>
                </a:lnTo>
                <a:lnTo>
                  <a:pt x="272" y="230"/>
                </a:lnTo>
                <a:lnTo>
                  <a:pt x="268" y="229"/>
                </a:lnTo>
                <a:lnTo>
                  <a:pt x="267" y="231"/>
                </a:lnTo>
                <a:lnTo>
                  <a:pt x="267" y="235"/>
                </a:lnTo>
                <a:lnTo>
                  <a:pt x="269" y="238"/>
                </a:lnTo>
                <a:lnTo>
                  <a:pt x="272" y="242"/>
                </a:lnTo>
                <a:lnTo>
                  <a:pt x="275" y="245"/>
                </a:lnTo>
                <a:lnTo>
                  <a:pt x="266" y="243"/>
                </a:lnTo>
                <a:lnTo>
                  <a:pt x="261" y="244"/>
                </a:lnTo>
                <a:lnTo>
                  <a:pt x="260" y="249"/>
                </a:lnTo>
                <a:lnTo>
                  <a:pt x="263" y="255"/>
                </a:lnTo>
                <a:lnTo>
                  <a:pt x="263" y="256"/>
                </a:lnTo>
                <a:lnTo>
                  <a:pt x="263" y="257"/>
                </a:lnTo>
                <a:lnTo>
                  <a:pt x="260" y="258"/>
                </a:lnTo>
                <a:lnTo>
                  <a:pt x="256" y="261"/>
                </a:lnTo>
                <a:lnTo>
                  <a:pt x="256" y="264"/>
                </a:lnTo>
                <a:lnTo>
                  <a:pt x="256" y="267"/>
                </a:lnTo>
                <a:lnTo>
                  <a:pt x="255" y="268"/>
                </a:lnTo>
                <a:lnTo>
                  <a:pt x="253" y="264"/>
                </a:lnTo>
                <a:lnTo>
                  <a:pt x="253" y="262"/>
                </a:lnTo>
                <a:lnTo>
                  <a:pt x="254" y="256"/>
                </a:lnTo>
                <a:lnTo>
                  <a:pt x="250" y="253"/>
                </a:lnTo>
                <a:lnTo>
                  <a:pt x="247" y="250"/>
                </a:lnTo>
                <a:lnTo>
                  <a:pt x="243" y="253"/>
                </a:lnTo>
                <a:lnTo>
                  <a:pt x="240" y="258"/>
                </a:lnTo>
                <a:lnTo>
                  <a:pt x="238" y="264"/>
                </a:lnTo>
                <a:lnTo>
                  <a:pt x="240" y="269"/>
                </a:lnTo>
                <a:lnTo>
                  <a:pt x="238" y="271"/>
                </a:lnTo>
                <a:lnTo>
                  <a:pt x="204" y="268"/>
                </a:lnTo>
                <a:lnTo>
                  <a:pt x="195" y="267"/>
                </a:lnTo>
                <a:lnTo>
                  <a:pt x="183" y="254"/>
                </a:lnTo>
                <a:lnTo>
                  <a:pt x="189" y="273"/>
                </a:lnTo>
                <a:lnTo>
                  <a:pt x="196" y="277"/>
                </a:lnTo>
                <a:lnTo>
                  <a:pt x="198" y="281"/>
                </a:lnTo>
                <a:lnTo>
                  <a:pt x="196" y="282"/>
                </a:lnTo>
                <a:lnTo>
                  <a:pt x="188" y="286"/>
                </a:lnTo>
                <a:lnTo>
                  <a:pt x="182" y="299"/>
                </a:lnTo>
                <a:lnTo>
                  <a:pt x="180" y="313"/>
                </a:lnTo>
                <a:lnTo>
                  <a:pt x="176" y="313"/>
                </a:lnTo>
                <a:lnTo>
                  <a:pt x="152" y="301"/>
                </a:lnTo>
                <a:lnTo>
                  <a:pt x="147" y="296"/>
                </a:lnTo>
                <a:lnTo>
                  <a:pt x="146" y="292"/>
                </a:lnTo>
                <a:lnTo>
                  <a:pt x="147" y="288"/>
                </a:lnTo>
                <a:lnTo>
                  <a:pt x="144" y="285"/>
                </a:lnTo>
                <a:lnTo>
                  <a:pt x="141" y="281"/>
                </a:lnTo>
                <a:lnTo>
                  <a:pt x="145" y="276"/>
                </a:lnTo>
                <a:lnTo>
                  <a:pt x="150" y="273"/>
                </a:lnTo>
                <a:lnTo>
                  <a:pt x="150" y="270"/>
                </a:lnTo>
                <a:lnTo>
                  <a:pt x="148" y="268"/>
                </a:lnTo>
                <a:lnTo>
                  <a:pt x="145" y="267"/>
                </a:lnTo>
                <a:lnTo>
                  <a:pt x="141" y="269"/>
                </a:lnTo>
                <a:lnTo>
                  <a:pt x="139" y="270"/>
                </a:lnTo>
                <a:lnTo>
                  <a:pt x="133" y="269"/>
                </a:lnTo>
                <a:lnTo>
                  <a:pt x="127" y="266"/>
                </a:lnTo>
                <a:lnTo>
                  <a:pt x="118" y="264"/>
                </a:lnTo>
                <a:lnTo>
                  <a:pt x="114" y="266"/>
                </a:lnTo>
                <a:lnTo>
                  <a:pt x="107" y="267"/>
                </a:lnTo>
                <a:lnTo>
                  <a:pt x="103" y="271"/>
                </a:lnTo>
                <a:lnTo>
                  <a:pt x="73" y="277"/>
                </a:lnTo>
                <a:lnTo>
                  <a:pt x="61" y="279"/>
                </a:lnTo>
                <a:lnTo>
                  <a:pt x="58" y="281"/>
                </a:lnTo>
                <a:lnTo>
                  <a:pt x="54" y="280"/>
                </a:lnTo>
                <a:lnTo>
                  <a:pt x="52" y="283"/>
                </a:lnTo>
                <a:lnTo>
                  <a:pt x="52" y="287"/>
                </a:lnTo>
                <a:lnTo>
                  <a:pt x="54" y="290"/>
                </a:lnTo>
                <a:lnTo>
                  <a:pt x="52" y="292"/>
                </a:lnTo>
                <a:lnTo>
                  <a:pt x="57" y="296"/>
                </a:lnTo>
                <a:lnTo>
                  <a:pt x="50" y="298"/>
                </a:lnTo>
                <a:lnTo>
                  <a:pt x="47" y="298"/>
                </a:lnTo>
                <a:lnTo>
                  <a:pt x="36" y="294"/>
                </a:lnTo>
                <a:lnTo>
                  <a:pt x="29" y="294"/>
                </a:lnTo>
                <a:lnTo>
                  <a:pt x="26" y="298"/>
                </a:lnTo>
                <a:lnTo>
                  <a:pt x="23" y="298"/>
                </a:lnTo>
                <a:lnTo>
                  <a:pt x="20" y="296"/>
                </a:lnTo>
                <a:lnTo>
                  <a:pt x="11" y="290"/>
                </a:lnTo>
                <a:lnTo>
                  <a:pt x="7" y="290"/>
                </a:lnTo>
                <a:lnTo>
                  <a:pt x="0" y="279"/>
                </a:lnTo>
                <a:lnTo>
                  <a:pt x="7" y="279"/>
                </a:lnTo>
                <a:lnTo>
                  <a:pt x="15" y="277"/>
                </a:lnTo>
                <a:lnTo>
                  <a:pt x="37" y="255"/>
                </a:lnTo>
                <a:lnTo>
                  <a:pt x="47" y="235"/>
                </a:lnTo>
                <a:lnTo>
                  <a:pt x="51" y="231"/>
                </a:lnTo>
                <a:lnTo>
                  <a:pt x="57" y="231"/>
                </a:lnTo>
                <a:lnTo>
                  <a:pt x="89" y="229"/>
                </a:lnTo>
                <a:lnTo>
                  <a:pt x="118" y="228"/>
                </a:lnTo>
                <a:lnTo>
                  <a:pt x="124" y="230"/>
                </a:lnTo>
                <a:lnTo>
                  <a:pt x="129" y="234"/>
                </a:lnTo>
                <a:lnTo>
                  <a:pt x="134" y="236"/>
                </a:lnTo>
                <a:lnTo>
                  <a:pt x="141" y="235"/>
                </a:lnTo>
                <a:lnTo>
                  <a:pt x="147" y="230"/>
                </a:lnTo>
                <a:lnTo>
                  <a:pt x="147" y="224"/>
                </a:lnTo>
                <a:lnTo>
                  <a:pt x="143" y="222"/>
                </a:lnTo>
                <a:lnTo>
                  <a:pt x="138" y="212"/>
                </a:lnTo>
                <a:lnTo>
                  <a:pt x="135" y="205"/>
                </a:lnTo>
                <a:lnTo>
                  <a:pt x="143" y="203"/>
                </a:lnTo>
                <a:lnTo>
                  <a:pt x="147" y="196"/>
                </a:lnTo>
                <a:lnTo>
                  <a:pt x="145" y="186"/>
                </a:lnTo>
                <a:lnTo>
                  <a:pt x="143" y="179"/>
                </a:lnTo>
                <a:lnTo>
                  <a:pt x="140" y="172"/>
                </a:lnTo>
                <a:lnTo>
                  <a:pt x="143" y="167"/>
                </a:lnTo>
                <a:lnTo>
                  <a:pt x="154" y="164"/>
                </a:lnTo>
                <a:lnTo>
                  <a:pt x="148" y="170"/>
                </a:lnTo>
                <a:lnTo>
                  <a:pt x="152" y="174"/>
                </a:lnTo>
                <a:lnTo>
                  <a:pt x="156" y="180"/>
                </a:lnTo>
                <a:lnTo>
                  <a:pt x="164" y="187"/>
                </a:lnTo>
                <a:lnTo>
                  <a:pt x="180" y="171"/>
                </a:lnTo>
                <a:lnTo>
                  <a:pt x="196" y="155"/>
                </a:lnTo>
                <a:lnTo>
                  <a:pt x="199" y="126"/>
                </a:lnTo>
                <a:lnTo>
                  <a:pt x="203" y="97"/>
                </a:lnTo>
                <a:lnTo>
                  <a:pt x="182" y="65"/>
                </a:lnTo>
                <a:lnTo>
                  <a:pt x="173" y="33"/>
                </a:lnTo>
                <a:lnTo>
                  <a:pt x="167" y="18"/>
                </a:lnTo>
                <a:lnTo>
                  <a:pt x="172" y="14"/>
                </a:lnTo>
                <a:lnTo>
                  <a:pt x="176" y="14"/>
                </a:lnTo>
                <a:lnTo>
                  <a:pt x="192" y="25"/>
                </a:lnTo>
                <a:lnTo>
                  <a:pt x="201" y="19"/>
                </a:lnTo>
                <a:lnTo>
                  <a:pt x="196" y="14"/>
                </a:lnTo>
                <a:lnTo>
                  <a:pt x="185" y="18"/>
                </a:lnTo>
                <a:lnTo>
                  <a:pt x="182" y="14"/>
                </a:lnTo>
                <a:lnTo>
                  <a:pt x="177" y="0"/>
                </a:lnTo>
                <a:lnTo>
                  <a:pt x="186" y="5"/>
                </a:lnTo>
                <a:lnTo>
                  <a:pt x="201" y="11"/>
                </a:lnTo>
                <a:lnTo>
                  <a:pt x="230" y="44"/>
                </a:lnTo>
                <a:lnTo>
                  <a:pt x="261" y="72"/>
                </a:lnTo>
                <a:lnTo>
                  <a:pt x="262" y="78"/>
                </a:lnTo>
                <a:lnTo>
                  <a:pt x="266" y="123"/>
                </a:lnTo>
                <a:lnTo>
                  <a:pt x="257" y="138"/>
                </a:lnTo>
                <a:lnTo>
                  <a:pt x="284" y="174"/>
                </a:lnTo>
                <a:lnTo>
                  <a:pt x="279" y="189"/>
                </a:lnTo>
                <a:lnTo>
                  <a:pt x="286" y="209"/>
                </a:lnTo>
                <a:lnTo>
                  <a:pt x="292" y="217"/>
                </a:lnTo>
                <a:lnTo>
                  <a:pt x="298" y="224"/>
                </a:lnTo>
                <a:lnTo>
                  <a:pt x="302" y="226"/>
                </a:lnTo>
                <a:lnTo>
                  <a:pt x="297" y="230"/>
                </a:lnTo>
                <a:lnTo>
                  <a:pt x="291" y="242"/>
                </a:lnTo>
                <a:lnTo>
                  <a:pt x="291" y="253"/>
                </a:lnTo>
                <a:lnTo>
                  <a:pt x="289" y="258"/>
                </a:lnTo>
                <a:lnTo>
                  <a:pt x="285" y="257"/>
                </a:lnTo>
                <a:lnTo>
                  <a:pt x="282" y="254"/>
                </a:lnTo>
                <a:lnTo>
                  <a:pt x="282" y="249"/>
                </a:lnTo>
                <a:lnTo>
                  <a:pt x="281" y="243"/>
                </a:lnTo>
                <a:lnTo>
                  <a:pt x="284" y="237"/>
                </a:lnTo>
                <a:close/>
              </a:path>
            </a:pathLst>
          </a:custGeom>
          <a:noFill/>
          <a:ln w="3175" cmpd="sng">
            <a:solidFill>
              <a:schemeClr val="bg2"/>
            </a:solidFill>
            <a:prstDash val="solid"/>
            <a:round/>
            <a:headEnd/>
            <a:tailEnd/>
          </a:ln>
        </p:spPr>
        <p:txBody>
          <a:bodyPr/>
          <a:lstStyle/>
          <a:p>
            <a:endParaRPr lang="en-US"/>
          </a:p>
        </p:txBody>
      </p:sp>
      <p:sp>
        <p:nvSpPr>
          <p:cNvPr id="18610" name="Freeform 178"/>
          <p:cNvSpPr>
            <a:spLocks/>
          </p:cNvSpPr>
          <p:nvPr/>
        </p:nvSpPr>
        <p:spPr bwMode="auto">
          <a:xfrm>
            <a:off x="7629525" y="2370138"/>
            <a:ext cx="142875" cy="127000"/>
          </a:xfrm>
          <a:custGeom>
            <a:avLst/>
            <a:gdLst>
              <a:gd name="T0" fmla="*/ 108932 w 181"/>
              <a:gd name="T1" fmla="*/ 46831 h 160"/>
              <a:gd name="T2" fmla="*/ 84462 w 181"/>
              <a:gd name="T3" fmla="*/ 41275 h 160"/>
              <a:gd name="T4" fmla="*/ 45783 w 181"/>
              <a:gd name="T5" fmla="*/ 20637 h 160"/>
              <a:gd name="T6" fmla="*/ 6315 w 181"/>
              <a:gd name="T7" fmla="*/ 0 h 160"/>
              <a:gd name="T8" fmla="*/ 0 w 181"/>
              <a:gd name="T9" fmla="*/ 2381 h 160"/>
              <a:gd name="T10" fmla="*/ 12630 w 181"/>
              <a:gd name="T11" fmla="*/ 15875 h 160"/>
              <a:gd name="T12" fmla="*/ 25260 w 181"/>
              <a:gd name="T13" fmla="*/ 42069 h 160"/>
              <a:gd name="T14" fmla="*/ 28417 w 181"/>
              <a:gd name="T15" fmla="*/ 50800 h 160"/>
              <a:gd name="T16" fmla="*/ 37890 w 181"/>
              <a:gd name="T17" fmla="*/ 67469 h 160"/>
              <a:gd name="T18" fmla="*/ 19734 w 181"/>
              <a:gd name="T19" fmla="*/ 68262 h 160"/>
              <a:gd name="T20" fmla="*/ 16577 w 181"/>
              <a:gd name="T21" fmla="*/ 71437 h 160"/>
              <a:gd name="T22" fmla="*/ 19734 w 181"/>
              <a:gd name="T23" fmla="*/ 78581 h 160"/>
              <a:gd name="T24" fmla="*/ 17366 w 181"/>
              <a:gd name="T25" fmla="*/ 83344 h 160"/>
              <a:gd name="T26" fmla="*/ 14209 w 181"/>
              <a:gd name="T27" fmla="*/ 93662 h 160"/>
              <a:gd name="T28" fmla="*/ 22102 w 181"/>
              <a:gd name="T29" fmla="*/ 101600 h 160"/>
              <a:gd name="T30" fmla="*/ 25260 w 181"/>
              <a:gd name="T31" fmla="*/ 103981 h 160"/>
              <a:gd name="T32" fmla="*/ 29996 w 181"/>
              <a:gd name="T33" fmla="*/ 107156 h 160"/>
              <a:gd name="T34" fmla="*/ 37890 w 181"/>
              <a:gd name="T35" fmla="*/ 116681 h 160"/>
              <a:gd name="T36" fmla="*/ 39468 w 181"/>
              <a:gd name="T37" fmla="*/ 123825 h 160"/>
              <a:gd name="T38" fmla="*/ 42626 w 181"/>
              <a:gd name="T39" fmla="*/ 127000 h 160"/>
              <a:gd name="T40" fmla="*/ 47362 w 181"/>
              <a:gd name="T41" fmla="*/ 123825 h 160"/>
              <a:gd name="T42" fmla="*/ 48941 w 181"/>
              <a:gd name="T43" fmla="*/ 120650 h 160"/>
              <a:gd name="T44" fmla="*/ 45783 w 181"/>
              <a:gd name="T45" fmla="*/ 118269 h 160"/>
              <a:gd name="T46" fmla="*/ 49730 w 181"/>
              <a:gd name="T47" fmla="*/ 114300 h 160"/>
              <a:gd name="T48" fmla="*/ 59202 w 181"/>
              <a:gd name="T49" fmla="*/ 115094 h 160"/>
              <a:gd name="T50" fmla="*/ 28417 w 181"/>
              <a:gd name="T51" fmla="*/ 94456 h 160"/>
              <a:gd name="T52" fmla="*/ 38679 w 181"/>
              <a:gd name="T53" fmla="*/ 93662 h 160"/>
              <a:gd name="T54" fmla="*/ 48151 w 181"/>
              <a:gd name="T55" fmla="*/ 98425 h 160"/>
              <a:gd name="T56" fmla="*/ 48941 w 181"/>
              <a:gd name="T57" fmla="*/ 93662 h 160"/>
              <a:gd name="T58" fmla="*/ 52887 w 181"/>
              <a:gd name="T59" fmla="*/ 88900 h 160"/>
              <a:gd name="T60" fmla="*/ 108143 w 181"/>
              <a:gd name="T61" fmla="*/ 107950 h 160"/>
              <a:gd name="T62" fmla="*/ 104986 w 181"/>
              <a:gd name="T63" fmla="*/ 97631 h 160"/>
              <a:gd name="T64" fmla="*/ 118405 w 181"/>
              <a:gd name="T65" fmla="*/ 77787 h 160"/>
              <a:gd name="T66" fmla="*/ 123141 w 181"/>
              <a:gd name="T67" fmla="*/ 76200 h 160"/>
              <a:gd name="T68" fmla="*/ 129456 w 181"/>
              <a:gd name="T69" fmla="*/ 76994 h 160"/>
              <a:gd name="T70" fmla="*/ 129456 w 181"/>
              <a:gd name="T71" fmla="*/ 73025 h 160"/>
              <a:gd name="T72" fmla="*/ 135771 w 181"/>
              <a:gd name="T73" fmla="*/ 69056 h 160"/>
              <a:gd name="T74" fmla="*/ 142875 w 181"/>
              <a:gd name="T75" fmla="*/ 66675 h 160"/>
              <a:gd name="T76" fmla="*/ 125509 w 181"/>
              <a:gd name="T77" fmla="*/ 57944 h 160"/>
              <a:gd name="T78" fmla="*/ 116037 w 181"/>
              <a:gd name="T79" fmla="*/ 37306 h 160"/>
              <a:gd name="T80" fmla="*/ 108932 w 181"/>
              <a:gd name="T81" fmla="*/ 46831 h 1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160"/>
              <a:gd name="T125" fmla="*/ 181 w 181"/>
              <a:gd name="T126" fmla="*/ 160 h 1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160">
                <a:moveTo>
                  <a:pt x="138" y="59"/>
                </a:moveTo>
                <a:lnTo>
                  <a:pt x="107" y="52"/>
                </a:lnTo>
                <a:lnTo>
                  <a:pt x="58" y="26"/>
                </a:lnTo>
                <a:lnTo>
                  <a:pt x="8" y="0"/>
                </a:lnTo>
                <a:lnTo>
                  <a:pt x="0" y="3"/>
                </a:lnTo>
                <a:lnTo>
                  <a:pt x="16" y="20"/>
                </a:lnTo>
                <a:lnTo>
                  <a:pt x="32" y="53"/>
                </a:lnTo>
                <a:lnTo>
                  <a:pt x="36" y="64"/>
                </a:lnTo>
                <a:lnTo>
                  <a:pt x="48" y="85"/>
                </a:lnTo>
                <a:lnTo>
                  <a:pt x="25" y="86"/>
                </a:lnTo>
                <a:lnTo>
                  <a:pt x="21" y="90"/>
                </a:lnTo>
                <a:lnTo>
                  <a:pt x="25" y="99"/>
                </a:lnTo>
                <a:lnTo>
                  <a:pt x="22" y="105"/>
                </a:lnTo>
                <a:lnTo>
                  <a:pt x="18" y="118"/>
                </a:lnTo>
                <a:lnTo>
                  <a:pt x="28" y="128"/>
                </a:lnTo>
                <a:lnTo>
                  <a:pt x="32" y="131"/>
                </a:lnTo>
                <a:lnTo>
                  <a:pt x="38" y="135"/>
                </a:lnTo>
                <a:lnTo>
                  <a:pt x="48" y="147"/>
                </a:lnTo>
                <a:lnTo>
                  <a:pt x="50" y="156"/>
                </a:lnTo>
                <a:lnTo>
                  <a:pt x="54" y="160"/>
                </a:lnTo>
                <a:lnTo>
                  <a:pt x="60" y="156"/>
                </a:lnTo>
                <a:lnTo>
                  <a:pt x="62" y="152"/>
                </a:lnTo>
                <a:lnTo>
                  <a:pt x="58" y="149"/>
                </a:lnTo>
                <a:lnTo>
                  <a:pt x="63" y="144"/>
                </a:lnTo>
                <a:lnTo>
                  <a:pt x="75" y="145"/>
                </a:lnTo>
                <a:lnTo>
                  <a:pt x="36" y="119"/>
                </a:lnTo>
                <a:lnTo>
                  <a:pt x="49" y="118"/>
                </a:lnTo>
                <a:lnTo>
                  <a:pt x="61" y="124"/>
                </a:lnTo>
                <a:lnTo>
                  <a:pt x="62" y="118"/>
                </a:lnTo>
                <a:lnTo>
                  <a:pt x="67" y="112"/>
                </a:lnTo>
                <a:lnTo>
                  <a:pt x="137" y="136"/>
                </a:lnTo>
                <a:lnTo>
                  <a:pt x="133" y="123"/>
                </a:lnTo>
                <a:lnTo>
                  <a:pt x="150" y="98"/>
                </a:lnTo>
                <a:lnTo>
                  <a:pt x="156" y="96"/>
                </a:lnTo>
                <a:lnTo>
                  <a:pt x="164" y="97"/>
                </a:lnTo>
                <a:lnTo>
                  <a:pt x="164" y="92"/>
                </a:lnTo>
                <a:lnTo>
                  <a:pt x="172" y="87"/>
                </a:lnTo>
                <a:lnTo>
                  <a:pt x="181" y="84"/>
                </a:lnTo>
                <a:lnTo>
                  <a:pt x="159" y="73"/>
                </a:lnTo>
                <a:lnTo>
                  <a:pt x="147" y="47"/>
                </a:lnTo>
                <a:lnTo>
                  <a:pt x="138" y="59"/>
                </a:lnTo>
                <a:close/>
              </a:path>
            </a:pathLst>
          </a:custGeom>
          <a:noFill/>
          <a:ln w="3175" cmpd="sng">
            <a:solidFill>
              <a:schemeClr val="bg2"/>
            </a:solidFill>
            <a:prstDash val="solid"/>
            <a:round/>
            <a:headEnd/>
            <a:tailEnd/>
          </a:ln>
        </p:spPr>
        <p:txBody>
          <a:bodyPr/>
          <a:lstStyle/>
          <a:p>
            <a:endParaRPr lang="en-US"/>
          </a:p>
        </p:txBody>
      </p:sp>
      <p:sp>
        <p:nvSpPr>
          <p:cNvPr id="18611" name="Freeform 179"/>
          <p:cNvSpPr>
            <a:spLocks/>
          </p:cNvSpPr>
          <p:nvPr/>
        </p:nvSpPr>
        <p:spPr bwMode="auto">
          <a:xfrm>
            <a:off x="7531100" y="2722563"/>
            <a:ext cx="68263" cy="87312"/>
          </a:xfrm>
          <a:custGeom>
            <a:avLst/>
            <a:gdLst>
              <a:gd name="T0" fmla="*/ 67460 w 85"/>
              <a:gd name="T1" fmla="*/ 32544 h 110"/>
              <a:gd name="T2" fmla="*/ 65854 w 85"/>
              <a:gd name="T3" fmla="*/ 55562 h 110"/>
              <a:gd name="T4" fmla="*/ 65854 w 85"/>
              <a:gd name="T5" fmla="*/ 70643 h 110"/>
              <a:gd name="T6" fmla="*/ 67460 w 85"/>
              <a:gd name="T7" fmla="*/ 72231 h 110"/>
              <a:gd name="T8" fmla="*/ 68263 w 85"/>
              <a:gd name="T9" fmla="*/ 76993 h 110"/>
              <a:gd name="T10" fmla="*/ 66657 w 85"/>
              <a:gd name="T11" fmla="*/ 80962 h 110"/>
              <a:gd name="T12" fmla="*/ 61838 w 85"/>
              <a:gd name="T13" fmla="*/ 79375 h 110"/>
              <a:gd name="T14" fmla="*/ 59429 w 85"/>
              <a:gd name="T15" fmla="*/ 77787 h 110"/>
              <a:gd name="T16" fmla="*/ 57823 w 85"/>
              <a:gd name="T17" fmla="*/ 80168 h 110"/>
              <a:gd name="T18" fmla="*/ 60232 w 85"/>
              <a:gd name="T19" fmla="*/ 82550 h 110"/>
              <a:gd name="T20" fmla="*/ 57823 w 85"/>
              <a:gd name="T21" fmla="*/ 86518 h 110"/>
              <a:gd name="T22" fmla="*/ 54610 w 85"/>
              <a:gd name="T23" fmla="*/ 84931 h 110"/>
              <a:gd name="T24" fmla="*/ 56217 w 85"/>
              <a:gd name="T25" fmla="*/ 82550 h 110"/>
              <a:gd name="T26" fmla="*/ 54610 w 85"/>
              <a:gd name="T27" fmla="*/ 80962 h 110"/>
              <a:gd name="T28" fmla="*/ 50595 w 85"/>
              <a:gd name="T29" fmla="*/ 79375 h 110"/>
              <a:gd name="T30" fmla="*/ 49792 w 85"/>
              <a:gd name="T31" fmla="*/ 76993 h 110"/>
              <a:gd name="T32" fmla="*/ 47383 w 85"/>
              <a:gd name="T33" fmla="*/ 71437 h 110"/>
              <a:gd name="T34" fmla="*/ 45776 w 85"/>
              <a:gd name="T35" fmla="*/ 70643 h 110"/>
              <a:gd name="T36" fmla="*/ 53807 w 85"/>
              <a:gd name="T37" fmla="*/ 87312 h 110"/>
              <a:gd name="T38" fmla="*/ 41761 w 85"/>
              <a:gd name="T39" fmla="*/ 84931 h 110"/>
              <a:gd name="T40" fmla="*/ 41761 w 85"/>
              <a:gd name="T41" fmla="*/ 80168 h 110"/>
              <a:gd name="T42" fmla="*/ 40155 w 85"/>
              <a:gd name="T43" fmla="*/ 77787 h 110"/>
              <a:gd name="T44" fmla="*/ 40155 w 85"/>
              <a:gd name="T45" fmla="*/ 73025 h 110"/>
              <a:gd name="T46" fmla="*/ 35336 w 85"/>
              <a:gd name="T47" fmla="*/ 70643 h 110"/>
              <a:gd name="T48" fmla="*/ 35336 w 85"/>
              <a:gd name="T49" fmla="*/ 67468 h 110"/>
              <a:gd name="T50" fmla="*/ 32124 w 85"/>
              <a:gd name="T51" fmla="*/ 60325 h 110"/>
              <a:gd name="T52" fmla="*/ 32124 w 85"/>
              <a:gd name="T53" fmla="*/ 55562 h 110"/>
              <a:gd name="T54" fmla="*/ 33730 w 85"/>
              <a:gd name="T55" fmla="*/ 42069 h 110"/>
              <a:gd name="T56" fmla="*/ 15259 w 85"/>
              <a:gd name="T57" fmla="*/ 26987 h 110"/>
              <a:gd name="T58" fmla="*/ 20880 w 85"/>
              <a:gd name="T59" fmla="*/ 36512 h 110"/>
              <a:gd name="T60" fmla="*/ 26502 w 85"/>
              <a:gd name="T61" fmla="*/ 41275 h 110"/>
              <a:gd name="T62" fmla="*/ 24093 w 85"/>
              <a:gd name="T63" fmla="*/ 42069 h 110"/>
              <a:gd name="T64" fmla="*/ 14456 w 85"/>
              <a:gd name="T65" fmla="*/ 42069 h 110"/>
              <a:gd name="T66" fmla="*/ 8834 w 85"/>
              <a:gd name="T67" fmla="*/ 30956 h 110"/>
              <a:gd name="T68" fmla="*/ 12850 w 85"/>
              <a:gd name="T69" fmla="*/ 30956 h 110"/>
              <a:gd name="T70" fmla="*/ 0 w 85"/>
              <a:gd name="T71" fmla="*/ 19844 h 110"/>
              <a:gd name="T72" fmla="*/ 9637 w 85"/>
              <a:gd name="T73" fmla="*/ 14287 h 110"/>
              <a:gd name="T74" fmla="*/ 11243 w 85"/>
              <a:gd name="T75" fmla="*/ 14287 h 110"/>
              <a:gd name="T76" fmla="*/ 15259 w 85"/>
              <a:gd name="T77" fmla="*/ 11112 h 110"/>
              <a:gd name="T78" fmla="*/ 14456 w 85"/>
              <a:gd name="T79" fmla="*/ 8731 h 110"/>
              <a:gd name="T80" fmla="*/ 18471 w 85"/>
              <a:gd name="T81" fmla="*/ 5556 h 110"/>
              <a:gd name="T82" fmla="*/ 19274 w 85"/>
              <a:gd name="T83" fmla="*/ 1587 h 110"/>
              <a:gd name="T84" fmla="*/ 24896 w 85"/>
              <a:gd name="T85" fmla="*/ 0 h 110"/>
              <a:gd name="T86" fmla="*/ 28108 w 85"/>
              <a:gd name="T87" fmla="*/ 1587 h 110"/>
              <a:gd name="T88" fmla="*/ 29714 w 85"/>
              <a:gd name="T89" fmla="*/ 3969 h 110"/>
              <a:gd name="T90" fmla="*/ 32124 w 85"/>
              <a:gd name="T91" fmla="*/ 8731 h 110"/>
              <a:gd name="T92" fmla="*/ 38549 w 85"/>
              <a:gd name="T93" fmla="*/ 11906 h 110"/>
              <a:gd name="T94" fmla="*/ 44170 w 85"/>
              <a:gd name="T95" fmla="*/ 11906 h 110"/>
              <a:gd name="T96" fmla="*/ 46579 w 85"/>
              <a:gd name="T97" fmla="*/ 10319 h 110"/>
              <a:gd name="T98" fmla="*/ 49792 w 85"/>
              <a:gd name="T99" fmla="*/ 10319 h 110"/>
              <a:gd name="T100" fmla="*/ 53807 w 85"/>
              <a:gd name="T101" fmla="*/ 15875 h 110"/>
              <a:gd name="T102" fmla="*/ 52201 w 85"/>
              <a:gd name="T103" fmla="*/ 18256 h 110"/>
              <a:gd name="T104" fmla="*/ 50595 w 85"/>
              <a:gd name="T105" fmla="*/ 20637 h 110"/>
              <a:gd name="T106" fmla="*/ 54610 w 85"/>
              <a:gd name="T107" fmla="*/ 22225 h 110"/>
              <a:gd name="T108" fmla="*/ 60232 w 85"/>
              <a:gd name="T109" fmla="*/ 22225 h 110"/>
              <a:gd name="T110" fmla="*/ 61035 w 85"/>
              <a:gd name="T111" fmla="*/ 25400 h 110"/>
              <a:gd name="T112" fmla="*/ 64248 w 85"/>
              <a:gd name="T113" fmla="*/ 30162 h 110"/>
              <a:gd name="T114" fmla="*/ 67460 w 85"/>
              <a:gd name="T115" fmla="*/ 32544 h 11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110"/>
              <a:gd name="T176" fmla="*/ 85 w 85"/>
              <a:gd name="T177" fmla="*/ 110 h 11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110">
                <a:moveTo>
                  <a:pt x="84" y="41"/>
                </a:moveTo>
                <a:lnTo>
                  <a:pt x="82" y="70"/>
                </a:lnTo>
                <a:lnTo>
                  <a:pt x="82" y="89"/>
                </a:lnTo>
                <a:lnTo>
                  <a:pt x="84" y="91"/>
                </a:lnTo>
                <a:lnTo>
                  <a:pt x="85" y="97"/>
                </a:lnTo>
                <a:lnTo>
                  <a:pt x="83" y="102"/>
                </a:lnTo>
                <a:lnTo>
                  <a:pt x="77" y="100"/>
                </a:lnTo>
                <a:lnTo>
                  <a:pt x="74" y="98"/>
                </a:lnTo>
                <a:lnTo>
                  <a:pt x="72" y="101"/>
                </a:lnTo>
                <a:lnTo>
                  <a:pt x="75" y="104"/>
                </a:lnTo>
                <a:lnTo>
                  <a:pt x="72" y="109"/>
                </a:lnTo>
                <a:lnTo>
                  <a:pt x="68" y="107"/>
                </a:lnTo>
                <a:lnTo>
                  <a:pt x="70" y="104"/>
                </a:lnTo>
                <a:lnTo>
                  <a:pt x="68" y="102"/>
                </a:lnTo>
                <a:lnTo>
                  <a:pt x="63" y="100"/>
                </a:lnTo>
                <a:lnTo>
                  <a:pt x="62" y="97"/>
                </a:lnTo>
                <a:lnTo>
                  <a:pt x="59" y="90"/>
                </a:lnTo>
                <a:lnTo>
                  <a:pt x="57" y="89"/>
                </a:lnTo>
                <a:lnTo>
                  <a:pt x="67" y="110"/>
                </a:lnTo>
                <a:lnTo>
                  <a:pt x="52" y="107"/>
                </a:lnTo>
                <a:lnTo>
                  <a:pt x="52" y="101"/>
                </a:lnTo>
                <a:lnTo>
                  <a:pt x="50" y="98"/>
                </a:lnTo>
                <a:lnTo>
                  <a:pt x="50" y="92"/>
                </a:lnTo>
                <a:lnTo>
                  <a:pt x="44" y="89"/>
                </a:lnTo>
                <a:lnTo>
                  <a:pt x="44" y="85"/>
                </a:lnTo>
                <a:lnTo>
                  <a:pt x="40" y="76"/>
                </a:lnTo>
                <a:lnTo>
                  <a:pt x="40" y="70"/>
                </a:lnTo>
                <a:lnTo>
                  <a:pt x="42" y="53"/>
                </a:lnTo>
                <a:lnTo>
                  <a:pt x="19" y="34"/>
                </a:lnTo>
                <a:lnTo>
                  <a:pt x="26" y="46"/>
                </a:lnTo>
                <a:lnTo>
                  <a:pt x="33" y="52"/>
                </a:lnTo>
                <a:lnTo>
                  <a:pt x="30" y="53"/>
                </a:lnTo>
                <a:lnTo>
                  <a:pt x="18" y="53"/>
                </a:lnTo>
                <a:lnTo>
                  <a:pt x="11" y="39"/>
                </a:lnTo>
                <a:lnTo>
                  <a:pt x="16" y="39"/>
                </a:lnTo>
                <a:lnTo>
                  <a:pt x="0" y="25"/>
                </a:lnTo>
                <a:lnTo>
                  <a:pt x="12" y="18"/>
                </a:lnTo>
                <a:lnTo>
                  <a:pt x="14" y="18"/>
                </a:lnTo>
                <a:lnTo>
                  <a:pt x="19" y="14"/>
                </a:lnTo>
                <a:lnTo>
                  <a:pt x="18" y="11"/>
                </a:lnTo>
                <a:lnTo>
                  <a:pt x="23" y="7"/>
                </a:lnTo>
                <a:lnTo>
                  <a:pt x="24" y="2"/>
                </a:lnTo>
                <a:lnTo>
                  <a:pt x="31" y="0"/>
                </a:lnTo>
                <a:lnTo>
                  <a:pt x="35" y="2"/>
                </a:lnTo>
                <a:lnTo>
                  <a:pt x="37" y="5"/>
                </a:lnTo>
                <a:lnTo>
                  <a:pt x="40" y="11"/>
                </a:lnTo>
                <a:lnTo>
                  <a:pt x="48" y="15"/>
                </a:lnTo>
                <a:lnTo>
                  <a:pt x="55" y="15"/>
                </a:lnTo>
                <a:lnTo>
                  <a:pt x="58" y="13"/>
                </a:lnTo>
                <a:lnTo>
                  <a:pt x="62" y="13"/>
                </a:lnTo>
                <a:lnTo>
                  <a:pt x="67" y="20"/>
                </a:lnTo>
                <a:lnTo>
                  <a:pt x="65" y="23"/>
                </a:lnTo>
                <a:lnTo>
                  <a:pt x="63" y="26"/>
                </a:lnTo>
                <a:lnTo>
                  <a:pt x="68" y="28"/>
                </a:lnTo>
                <a:lnTo>
                  <a:pt x="75" y="28"/>
                </a:lnTo>
                <a:lnTo>
                  <a:pt x="76" y="32"/>
                </a:lnTo>
                <a:lnTo>
                  <a:pt x="80" y="38"/>
                </a:lnTo>
                <a:lnTo>
                  <a:pt x="84" y="41"/>
                </a:lnTo>
                <a:close/>
              </a:path>
            </a:pathLst>
          </a:custGeom>
          <a:noFill/>
          <a:ln w="3175" cmpd="sng">
            <a:solidFill>
              <a:schemeClr val="bg2"/>
            </a:solidFill>
            <a:prstDash val="solid"/>
            <a:round/>
            <a:headEnd/>
            <a:tailEnd/>
          </a:ln>
        </p:spPr>
        <p:txBody>
          <a:bodyPr/>
          <a:lstStyle/>
          <a:p>
            <a:endParaRPr lang="en-US"/>
          </a:p>
        </p:txBody>
      </p:sp>
      <p:sp>
        <p:nvSpPr>
          <p:cNvPr id="18612" name="Freeform 180"/>
          <p:cNvSpPr>
            <a:spLocks/>
          </p:cNvSpPr>
          <p:nvPr/>
        </p:nvSpPr>
        <p:spPr bwMode="auto">
          <a:xfrm>
            <a:off x="7594600" y="2711450"/>
            <a:ext cx="61913" cy="49213"/>
          </a:xfrm>
          <a:custGeom>
            <a:avLst/>
            <a:gdLst>
              <a:gd name="T0" fmla="*/ 49213 w 78"/>
              <a:gd name="T1" fmla="*/ 31464 h 61"/>
              <a:gd name="T2" fmla="*/ 40482 w 78"/>
              <a:gd name="T3" fmla="*/ 25817 h 61"/>
              <a:gd name="T4" fmla="*/ 29369 w 78"/>
              <a:gd name="T5" fmla="*/ 31464 h 61"/>
              <a:gd name="T6" fmla="*/ 26988 w 78"/>
              <a:gd name="T7" fmla="*/ 49213 h 61"/>
              <a:gd name="T8" fmla="*/ 11113 w 78"/>
              <a:gd name="T9" fmla="*/ 37111 h 61"/>
              <a:gd name="T10" fmla="*/ 3175 w 78"/>
              <a:gd name="T11" fmla="*/ 28237 h 61"/>
              <a:gd name="T12" fmla="*/ 0 w 78"/>
              <a:gd name="T13" fmla="*/ 29851 h 61"/>
              <a:gd name="T14" fmla="*/ 6350 w 78"/>
              <a:gd name="T15" fmla="*/ 21783 h 61"/>
              <a:gd name="T16" fmla="*/ 11113 w 78"/>
              <a:gd name="T17" fmla="*/ 21783 h 61"/>
              <a:gd name="T18" fmla="*/ 10319 w 78"/>
              <a:gd name="T19" fmla="*/ 16135 h 61"/>
              <a:gd name="T20" fmla="*/ 13494 w 78"/>
              <a:gd name="T21" fmla="*/ 12102 h 61"/>
              <a:gd name="T22" fmla="*/ 12700 w 78"/>
              <a:gd name="T23" fmla="*/ 9681 h 61"/>
              <a:gd name="T24" fmla="*/ 13494 w 78"/>
              <a:gd name="T25" fmla="*/ 7261 h 61"/>
              <a:gd name="T26" fmla="*/ 17463 w 78"/>
              <a:gd name="T27" fmla="*/ 9681 h 61"/>
              <a:gd name="T28" fmla="*/ 29369 w 78"/>
              <a:gd name="T29" fmla="*/ 8068 h 61"/>
              <a:gd name="T30" fmla="*/ 29369 w 78"/>
              <a:gd name="T31" fmla="*/ 4034 h 61"/>
              <a:gd name="T32" fmla="*/ 30957 w 78"/>
              <a:gd name="T33" fmla="*/ 1614 h 61"/>
              <a:gd name="T34" fmla="*/ 33338 w 78"/>
              <a:gd name="T35" fmla="*/ 0 h 61"/>
              <a:gd name="T36" fmla="*/ 38894 w 78"/>
              <a:gd name="T37" fmla="*/ 0 h 61"/>
              <a:gd name="T38" fmla="*/ 42863 w 78"/>
              <a:gd name="T39" fmla="*/ 807 h 61"/>
              <a:gd name="T40" fmla="*/ 48419 w 78"/>
              <a:gd name="T41" fmla="*/ 4034 h 61"/>
              <a:gd name="T42" fmla="*/ 54769 w 78"/>
              <a:gd name="T43" fmla="*/ 9681 h 61"/>
              <a:gd name="T44" fmla="*/ 61913 w 78"/>
              <a:gd name="T45" fmla="*/ 16942 h 61"/>
              <a:gd name="T46" fmla="*/ 59532 w 78"/>
              <a:gd name="T47" fmla="*/ 20169 h 61"/>
              <a:gd name="T48" fmla="*/ 54769 w 78"/>
              <a:gd name="T49" fmla="*/ 21783 h 61"/>
              <a:gd name="T50" fmla="*/ 53182 w 78"/>
              <a:gd name="T51" fmla="*/ 22590 h 61"/>
              <a:gd name="T52" fmla="*/ 53975 w 78"/>
              <a:gd name="T53" fmla="*/ 25817 h 61"/>
              <a:gd name="T54" fmla="*/ 54769 w 78"/>
              <a:gd name="T55" fmla="*/ 29851 h 61"/>
              <a:gd name="T56" fmla="*/ 53182 w 78"/>
              <a:gd name="T57" fmla="*/ 31464 h 61"/>
              <a:gd name="T58" fmla="*/ 49213 w 78"/>
              <a:gd name="T59" fmla="*/ 31464 h 6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8"/>
              <a:gd name="T91" fmla="*/ 0 h 61"/>
              <a:gd name="T92" fmla="*/ 78 w 78"/>
              <a:gd name="T93" fmla="*/ 61 h 6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8" h="61">
                <a:moveTo>
                  <a:pt x="62" y="39"/>
                </a:moveTo>
                <a:lnTo>
                  <a:pt x="51" y="32"/>
                </a:lnTo>
                <a:lnTo>
                  <a:pt x="37" y="39"/>
                </a:lnTo>
                <a:lnTo>
                  <a:pt x="34" y="61"/>
                </a:lnTo>
                <a:lnTo>
                  <a:pt x="14" y="46"/>
                </a:lnTo>
                <a:lnTo>
                  <a:pt x="4" y="35"/>
                </a:lnTo>
                <a:lnTo>
                  <a:pt x="0" y="37"/>
                </a:lnTo>
                <a:lnTo>
                  <a:pt x="8" y="27"/>
                </a:lnTo>
                <a:lnTo>
                  <a:pt x="14" y="27"/>
                </a:lnTo>
                <a:lnTo>
                  <a:pt x="13" y="20"/>
                </a:lnTo>
                <a:lnTo>
                  <a:pt x="17" y="15"/>
                </a:lnTo>
                <a:lnTo>
                  <a:pt x="16" y="12"/>
                </a:lnTo>
                <a:lnTo>
                  <a:pt x="17" y="9"/>
                </a:lnTo>
                <a:lnTo>
                  <a:pt x="22" y="12"/>
                </a:lnTo>
                <a:lnTo>
                  <a:pt x="37" y="10"/>
                </a:lnTo>
                <a:lnTo>
                  <a:pt x="37" y="5"/>
                </a:lnTo>
                <a:lnTo>
                  <a:pt x="39" y="2"/>
                </a:lnTo>
                <a:lnTo>
                  <a:pt x="42" y="0"/>
                </a:lnTo>
                <a:lnTo>
                  <a:pt x="49" y="0"/>
                </a:lnTo>
                <a:lnTo>
                  <a:pt x="54" y="1"/>
                </a:lnTo>
                <a:lnTo>
                  <a:pt x="61" y="5"/>
                </a:lnTo>
                <a:lnTo>
                  <a:pt x="69" y="12"/>
                </a:lnTo>
                <a:lnTo>
                  <a:pt x="78" y="21"/>
                </a:lnTo>
                <a:lnTo>
                  <a:pt x="75" y="25"/>
                </a:lnTo>
                <a:lnTo>
                  <a:pt x="69" y="27"/>
                </a:lnTo>
                <a:lnTo>
                  <a:pt x="67" y="28"/>
                </a:lnTo>
                <a:lnTo>
                  <a:pt x="68" y="32"/>
                </a:lnTo>
                <a:lnTo>
                  <a:pt x="69" y="37"/>
                </a:lnTo>
                <a:lnTo>
                  <a:pt x="67" y="39"/>
                </a:lnTo>
                <a:lnTo>
                  <a:pt x="62" y="39"/>
                </a:lnTo>
                <a:close/>
              </a:path>
            </a:pathLst>
          </a:custGeom>
          <a:noFill/>
          <a:ln w="3175" cmpd="sng">
            <a:solidFill>
              <a:schemeClr val="bg2"/>
            </a:solidFill>
            <a:prstDash val="solid"/>
            <a:round/>
            <a:headEnd/>
            <a:tailEnd/>
          </a:ln>
        </p:spPr>
        <p:txBody>
          <a:bodyPr/>
          <a:lstStyle/>
          <a:p>
            <a:endParaRPr lang="en-US"/>
          </a:p>
        </p:txBody>
      </p:sp>
      <p:sp>
        <p:nvSpPr>
          <p:cNvPr id="18613" name="Freeform 181"/>
          <p:cNvSpPr>
            <a:spLocks/>
          </p:cNvSpPr>
          <p:nvPr/>
        </p:nvSpPr>
        <p:spPr bwMode="auto">
          <a:xfrm>
            <a:off x="7685088" y="2590800"/>
            <a:ext cx="6350" cy="15875"/>
          </a:xfrm>
          <a:custGeom>
            <a:avLst/>
            <a:gdLst>
              <a:gd name="T0" fmla="*/ 6350 w 10"/>
              <a:gd name="T1" fmla="*/ 15875 h 19"/>
              <a:gd name="T2" fmla="*/ 1905 w 10"/>
              <a:gd name="T3" fmla="*/ 0 h 19"/>
              <a:gd name="T4" fmla="*/ 0 w 10"/>
              <a:gd name="T5" fmla="*/ 15039 h 19"/>
              <a:gd name="T6" fmla="*/ 6350 w 10"/>
              <a:gd name="T7" fmla="*/ 15875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19"/>
                </a:moveTo>
                <a:lnTo>
                  <a:pt x="3" y="0"/>
                </a:lnTo>
                <a:lnTo>
                  <a:pt x="0" y="18"/>
                </a:lnTo>
                <a:lnTo>
                  <a:pt x="10" y="19"/>
                </a:lnTo>
                <a:close/>
              </a:path>
            </a:pathLst>
          </a:custGeom>
          <a:noFill/>
          <a:ln w="3175" cmpd="sng">
            <a:solidFill>
              <a:schemeClr val="bg2"/>
            </a:solidFill>
            <a:prstDash val="solid"/>
            <a:round/>
            <a:headEnd/>
            <a:tailEnd/>
          </a:ln>
        </p:spPr>
        <p:txBody>
          <a:bodyPr/>
          <a:lstStyle/>
          <a:p>
            <a:endParaRPr lang="en-US"/>
          </a:p>
        </p:txBody>
      </p:sp>
      <p:sp>
        <p:nvSpPr>
          <p:cNvPr id="18614" name="Freeform 182"/>
          <p:cNvSpPr>
            <a:spLocks/>
          </p:cNvSpPr>
          <p:nvPr/>
        </p:nvSpPr>
        <p:spPr bwMode="auto">
          <a:xfrm>
            <a:off x="7553325" y="2943225"/>
            <a:ext cx="14288" cy="20638"/>
          </a:xfrm>
          <a:custGeom>
            <a:avLst/>
            <a:gdLst>
              <a:gd name="T0" fmla="*/ 0 w 16"/>
              <a:gd name="T1" fmla="*/ 20638 h 26"/>
              <a:gd name="T2" fmla="*/ 14288 w 16"/>
              <a:gd name="T3" fmla="*/ 3175 h 26"/>
              <a:gd name="T4" fmla="*/ 11609 w 16"/>
              <a:gd name="T5" fmla="*/ 0 h 26"/>
              <a:gd name="T6" fmla="*/ 0 w 16"/>
              <a:gd name="T7" fmla="*/ 20638 h 26"/>
              <a:gd name="T8" fmla="*/ 0 60000 65536"/>
              <a:gd name="T9" fmla="*/ 0 60000 65536"/>
              <a:gd name="T10" fmla="*/ 0 60000 65536"/>
              <a:gd name="T11" fmla="*/ 0 60000 65536"/>
              <a:gd name="T12" fmla="*/ 0 w 16"/>
              <a:gd name="T13" fmla="*/ 0 h 26"/>
              <a:gd name="T14" fmla="*/ 16 w 16"/>
              <a:gd name="T15" fmla="*/ 26 h 26"/>
            </a:gdLst>
            <a:ahLst/>
            <a:cxnLst>
              <a:cxn ang="T8">
                <a:pos x="T0" y="T1"/>
              </a:cxn>
              <a:cxn ang="T9">
                <a:pos x="T2" y="T3"/>
              </a:cxn>
              <a:cxn ang="T10">
                <a:pos x="T4" y="T5"/>
              </a:cxn>
              <a:cxn ang="T11">
                <a:pos x="T6" y="T7"/>
              </a:cxn>
            </a:cxnLst>
            <a:rect l="T12" t="T13" r="T14" b="T15"/>
            <a:pathLst>
              <a:path w="16" h="26">
                <a:moveTo>
                  <a:pt x="0" y="26"/>
                </a:moveTo>
                <a:lnTo>
                  <a:pt x="16" y="4"/>
                </a:lnTo>
                <a:lnTo>
                  <a:pt x="13" y="0"/>
                </a:lnTo>
                <a:lnTo>
                  <a:pt x="0" y="26"/>
                </a:lnTo>
                <a:close/>
              </a:path>
            </a:pathLst>
          </a:custGeom>
          <a:noFill/>
          <a:ln w="3175" cmpd="sng">
            <a:solidFill>
              <a:schemeClr val="bg2"/>
            </a:solidFill>
            <a:prstDash val="solid"/>
            <a:round/>
            <a:headEnd/>
            <a:tailEnd/>
          </a:ln>
        </p:spPr>
        <p:txBody>
          <a:bodyPr/>
          <a:lstStyle/>
          <a:p>
            <a:endParaRPr lang="en-US"/>
          </a:p>
        </p:txBody>
      </p:sp>
      <p:sp>
        <p:nvSpPr>
          <p:cNvPr id="18615" name="Freeform 183"/>
          <p:cNvSpPr>
            <a:spLocks/>
          </p:cNvSpPr>
          <p:nvPr/>
        </p:nvSpPr>
        <p:spPr bwMode="auto">
          <a:xfrm>
            <a:off x="7551738" y="2770188"/>
            <a:ext cx="6350" cy="9525"/>
          </a:xfrm>
          <a:custGeom>
            <a:avLst/>
            <a:gdLst>
              <a:gd name="T0" fmla="*/ 4536 w 7"/>
              <a:gd name="T1" fmla="*/ 0 h 13"/>
              <a:gd name="T2" fmla="*/ 6350 w 7"/>
              <a:gd name="T3" fmla="*/ 3663 h 13"/>
              <a:gd name="T4" fmla="*/ 3629 w 7"/>
              <a:gd name="T5" fmla="*/ 9525 h 13"/>
              <a:gd name="T6" fmla="*/ 2721 w 7"/>
              <a:gd name="T7" fmla="*/ 7327 h 13"/>
              <a:gd name="T8" fmla="*/ 0 w 7"/>
              <a:gd name="T9" fmla="*/ 0 h 13"/>
              <a:gd name="T10" fmla="*/ 4536 w 7"/>
              <a:gd name="T11" fmla="*/ 0 h 13"/>
              <a:gd name="T12" fmla="*/ 0 60000 65536"/>
              <a:gd name="T13" fmla="*/ 0 60000 65536"/>
              <a:gd name="T14" fmla="*/ 0 60000 65536"/>
              <a:gd name="T15" fmla="*/ 0 60000 65536"/>
              <a:gd name="T16" fmla="*/ 0 60000 65536"/>
              <a:gd name="T17" fmla="*/ 0 60000 65536"/>
              <a:gd name="T18" fmla="*/ 0 w 7"/>
              <a:gd name="T19" fmla="*/ 0 h 13"/>
              <a:gd name="T20" fmla="*/ 7 w 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7" h="13">
                <a:moveTo>
                  <a:pt x="5" y="0"/>
                </a:moveTo>
                <a:lnTo>
                  <a:pt x="7" y="5"/>
                </a:lnTo>
                <a:lnTo>
                  <a:pt x="4" y="13"/>
                </a:lnTo>
                <a:lnTo>
                  <a:pt x="3" y="10"/>
                </a:lnTo>
                <a:lnTo>
                  <a:pt x="0" y="0"/>
                </a:lnTo>
                <a:lnTo>
                  <a:pt x="5" y="0"/>
                </a:lnTo>
                <a:close/>
              </a:path>
            </a:pathLst>
          </a:custGeom>
          <a:noFill/>
          <a:ln w="3175" cmpd="sng">
            <a:solidFill>
              <a:schemeClr val="bg2"/>
            </a:solidFill>
            <a:prstDash val="solid"/>
            <a:round/>
            <a:headEnd/>
            <a:tailEnd/>
          </a:ln>
        </p:spPr>
        <p:txBody>
          <a:bodyPr/>
          <a:lstStyle/>
          <a:p>
            <a:endParaRPr lang="en-US"/>
          </a:p>
        </p:txBody>
      </p:sp>
      <p:sp>
        <p:nvSpPr>
          <p:cNvPr id="18616" name="Freeform 184"/>
          <p:cNvSpPr>
            <a:spLocks/>
          </p:cNvSpPr>
          <p:nvPr/>
        </p:nvSpPr>
        <p:spPr bwMode="auto">
          <a:xfrm>
            <a:off x="6269038" y="2174875"/>
            <a:ext cx="803275" cy="315913"/>
          </a:xfrm>
          <a:custGeom>
            <a:avLst/>
            <a:gdLst>
              <a:gd name="T0" fmla="*/ 473869 w 1012"/>
              <a:gd name="T1" fmla="*/ 300832 h 398"/>
              <a:gd name="T2" fmla="*/ 433388 w 1012"/>
              <a:gd name="T3" fmla="*/ 288132 h 398"/>
              <a:gd name="T4" fmla="*/ 363538 w 1012"/>
              <a:gd name="T5" fmla="*/ 283369 h 398"/>
              <a:gd name="T6" fmla="*/ 295275 w 1012"/>
              <a:gd name="T7" fmla="*/ 279400 h 398"/>
              <a:gd name="T8" fmla="*/ 250031 w 1012"/>
              <a:gd name="T9" fmla="*/ 232569 h 398"/>
              <a:gd name="T10" fmla="*/ 179388 w 1012"/>
              <a:gd name="T11" fmla="*/ 210344 h 398"/>
              <a:gd name="T12" fmla="*/ 121444 w 1012"/>
              <a:gd name="T13" fmla="*/ 200819 h 398"/>
              <a:gd name="T14" fmla="*/ 103188 w 1012"/>
              <a:gd name="T15" fmla="*/ 151606 h 398"/>
              <a:gd name="T16" fmla="*/ 47625 w 1012"/>
              <a:gd name="T17" fmla="*/ 122238 h 398"/>
              <a:gd name="T18" fmla="*/ 1588 w 1012"/>
              <a:gd name="T19" fmla="*/ 89694 h 398"/>
              <a:gd name="T20" fmla="*/ 11113 w 1012"/>
              <a:gd name="T21" fmla="*/ 75406 h 398"/>
              <a:gd name="T22" fmla="*/ 57944 w 1012"/>
              <a:gd name="T23" fmla="*/ 51594 h 398"/>
              <a:gd name="T24" fmla="*/ 131763 w 1012"/>
              <a:gd name="T25" fmla="*/ 43656 h 398"/>
              <a:gd name="T26" fmla="*/ 175419 w 1012"/>
              <a:gd name="T27" fmla="*/ 59531 h 398"/>
              <a:gd name="T28" fmla="*/ 230188 w 1012"/>
              <a:gd name="T29" fmla="*/ 50800 h 398"/>
              <a:gd name="T30" fmla="*/ 213519 w 1012"/>
              <a:gd name="T31" fmla="*/ 0 h 398"/>
              <a:gd name="T32" fmla="*/ 296069 w 1012"/>
              <a:gd name="T33" fmla="*/ 18256 h 398"/>
              <a:gd name="T34" fmla="*/ 350838 w 1012"/>
              <a:gd name="T35" fmla="*/ 53975 h 398"/>
              <a:gd name="T36" fmla="*/ 426244 w 1012"/>
              <a:gd name="T37" fmla="*/ 53181 h 398"/>
              <a:gd name="T38" fmla="*/ 471488 w 1012"/>
              <a:gd name="T39" fmla="*/ 71438 h 398"/>
              <a:gd name="T40" fmla="*/ 550863 w 1012"/>
              <a:gd name="T41" fmla="*/ 79375 h 398"/>
              <a:gd name="T42" fmla="*/ 606425 w 1012"/>
              <a:gd name="T43" fmla="*/ 53181 h 398"/>
              <a:gd name="T44" fmla="*/ 673100 w 1012"/>
              <a:gd name="T45" fmla="*/ 65088 h 398"/>
              <a:gd name="T46" fmla="*/ 681831 w 1012"/>
              <a:gd name="T47" fmla="*/ 111919 h 398"/>
              <a:gd name="T48" fmla="*/ 696119 w 1012"/>
              <a:gd name="T49" fmla="*/ 126206 h 398"/>
              <a:gd name="T50" fmla="*/ 729456 w 1012"/>
              <a:gd name="T51" fmla="*/ 130969 h 398"/>
              <a:gd name="T52" fmla="*/ 796925 w 1012"/>
              <a:gd name="T53" fmla="*/ 146844 h 398"/>
              <a:gd name="T54" fmla="*/ 761206 w 1012"/>
              <a:gd name="T55" fmla="*/ 161925 h 398"/>
              <a:gd name="T56" fmla="*/ 728663 w 1012"/>
              <a:gd name="T57" fmla="*/ 196850 h 398"/>
              <a:gd name="T58" fmla="*/ 680244 w 1012"/>
              <a:gd name="T59" fmla="*/ 216694 h 398"/>
              <a:gd name="T60" fmla="*/ 647700 w 1012"/>
              <a:gd name="T61" fmla="*/ 235744 h 398"/>
              <a:gd name="T62" fmla="*/ 642144 w 1012"/>
              <a:gd name="T63" fmla="*/ 269875 h 398"/>
              <a:gd name="T64" fmla="*/ 589756 w 1012"/>
              <a:gd name="T65" fmla="*/ 290513 h 398"/>
              <a:gd name="T66" fmla="*/ 541338 w 1012"/>
              <a:gd name="T67" fmla="*/ 304800 h 398"/>
              <a:gd name="T68" fmla="*/ 504031 w 1012"/>
              <a:gd name="T69" fmla="*/ 307975 h 3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12"/>
              <a:gd name="T106" fmla="*/ 0 h 398"/>
              <a:gd name="T107" fmla="*/ 1012 w 1012"/>
              <a:gd name="T108" fmla="*/ 398 h 39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12" h="398">
                <a:moveTo>
                  <a:pt x="635" y="388"/>
                </a:moveTo>
                <a:lnTo>
                  <a:pt x="597" y="379"/>
                </a:lnTo>
                <a:lnTo>
                  <a:pt x="558" y="372"/>
                </a:lnTo>
                <a:lnTo>
                  <a:pt x="546" y="363"/>
                </a:lnTo>
                <a:lnTo>
                  <a:pt x="502" y="359"/>
                </a:lnTo>
                <a:lnTo>
                  <a:pt x="458" y="357"/>
                </a:lnTo>
                <a:lnTo>
                  <a:pt x="416" y="355"/>
                </a:lnTo>
                <a:lnTo>
                  <a:pt x="372" y="352"/>
                </a:lnTo>
                <a:lnTo>
                  <a:pt x="344" y="323"/>
                </a:lnTo>
                <a:lnTo>
                  <a:pt x="315" y="293"/>
                </a:lnTo>
                <a:lnTo>
                  <a:pt x="271" y="279"/>
                </a:lnTo>
                <a:lnTo>
                  <a:pt x="226" y="265"/>
                </a:lnTo>
                <a:lnTo>
                  <a:pt x="189" y="259"/>
                </a:lnTo>
                <a:lnTo>
                  <a:pt x="153" y="253"/>
                </a:lnTo>
                <a:lnTo>
                  <a:pt x="142" y="222"/>
                </a:lnTo>
                <a:lnTo>
                  <a:pt x="130" y="191"/>
                </a:lnTo>
                <a:lnTo>
                  <a:pt x="84" y="159"/>
                </a:lnTo>
                <a:lnTo>
                  <a:pt x="60" y="154"/>
                </a:lnTo>
                <a:lnTo>
                  <a:pt x="15" y="127"/>
                </a:lnTo>
                <a:lnTo>
                  <a:pt x="2" y="113"/>
                </a:lnTo>
                <a:lnTo>
                  <a:pt x="0" y="107"/>
                </a:lnTo>
                <a:lnTo>
                  <a:pt x="14" y="95"/>
                </a:lnTo>
                <a:lnTo>
                  <a:pt x="43" y="83"/>
                </a:lnTo>
                <a:lnTo>
                  <a:pt x="73" y="65"/>
                </a:lnTo>
                <a:lnTo>
                  <a:pt x="103" y="48"/>
                </a:lnTo>
                <a:lnTo>
                  <a:pt x="166" y="55"/>
                </a:lnTo>
                <a:lnTo>
                  <a:pt x="175" y="68"/>
                </a:lnTo>
                <a:lnTo>
                  <a:pt x="221" y="75"/>
                </a:lnTo>
                <a:lnTo>
                  <a:pt x="265" y="83"/>
                </a:lnTo>
                <a:lnTo>
                  <a:pt x="290" y="64"/>
                </a:lnTo>
                <a:lnTo>
                  <a:pt x="261" y="38"/>
                </a:lnTo>
                <a:lnTo>
                  <a:pt x="269" y="0"/>
                </a:lnTo>
                <a:lnTo>
                  <a:pt x="321" y="11"/>
                </a:lnTo>
                <a:lnTo>
                  <a:pt x="373" y="23"/>
                </a:lnTo>
                <a:lnTo>
                  <a:pt x="394" y="44"/>
                </a:lnTo>
                <a:lnTo>
                  <a:pt x="442" y="68"/>
                </a:lnTo>
                <a:lnTo>
                  <a:pt x="494" y="58"/>
                </a:lnTo>
                <a:lnTo>
                  <a:pt x="537" y="67"/>
                </a:lnTo>
                <a:lnTo>
                  <a:pt x="579" y="76"/>
                </a:lnTo>
                <a:lnTo>
                  <a:pt x="594" y="90"/>
                </a:lnTo>
                <a:lnTo>
                  <a:pt x="659" y="106"/>
                </a:lnTo>
                <a:lnTo>
                  <a:pt x="694" y="100"/>
                </a:lnTo>
                <a:lnTo>
                  <a:pt x="729" y="94"/>
                </a:lnTo>
                <a:lnTo>
                  <a:pt x="764" y="67"/>
                </a:lnTo>
                <a:lnTo>
                  <a:pt x="820" y="80"/>
                </a:lnTo>
                <a:lnTo>
                  <a:pt x="848" y="82"/>
                </a:lnTo>
                <a:lnTo>
                  <a:pt x="854" y="112"/>
                </a:lnTo>
                <a:lnTo>
                  <a:pt x="859" y="141"/>
                </a:lnTo>
                <a:lnTo>
                  <a:pt x="850" y="145"/>
                </a:lnTo>
                <a:lnTo>
                  <a:pt x="877" y="159"/>
                </a:lnTo>
                <a:lnTo>
                  <a:pt x="909" y="159"/>
                </a:lnTo>
                <a:lnTo>
                  <a:pt x="919" y="165"/>
                </a:lnTo>
                <a:lnTo>
                  <a:pt x="936" y="150"/>
                </a:lnTo>
                <a:lnTo>
                  <a:pt x="1004" y="185"/>
                </a:lnTo>
                <a:lnTo>
                  <a:pt x="1012" y="205"/>
                </a:lnTo>
                <a:lnTo>
                  <a:pt x="959" y="204"/>
                </a:lnTo>
                <a:lnTo>
                  <a:pt x="924" y="222"/>
                </a:lnTo>
                <a:lnTo>
                  <a:pt x="918" y="248"/>
                </a:lnTo>
                <a:lnTo>
                  <a:pt x="885" y="256"/>
                </a:lnTo>
                <a:lnTo>
                  <a:pt x="857" y="273"/>
                </a:lnTo>
                <a:lnTo>
                  <a:pt x="812" y="261"/>
                </a:lnTo>
                <a:lnTo>
                  <a:pt x="816" y="297"/>
                </a:lnTo>
                <a:lnTo>
                  <a:pt x="838" y="317"/>
                </a:lnTo>
                <a:lnTo>
                  <a:pt x="809" y="340"/>
                </a:lnTo>
                <a:lnTo>
                  <a:pt x="781" y="364"/>
                </a:lnTo>
                <a:lnTo>
                  <a:pt x="743" y="366"/>
                </a:lnTo>
                <a:lnTo>
                  <a:pt x="706" y="369"/>
                </a:lnTo>
                <a:lnTo>
                  <a:pt x="682" y="384"/>
                </a:lnTo>
                <a:lnTo>
                  <a:pt x="660" y="398"/>
                </a:lnTo>
                <a:lnTo>
                  <a:pt x="635" y="388"/>
                </a:lnTo>
                <a:close/>
              </a:path>
            </a:pathLst>
          </a:custGeom>
          <a:noFill/>
          <a:ln w="3175" cmpd="sng">
            <a:solidFill>
              <a:srgbClr val="000000"/>
            </a:solidFill>
            <a:prstDash val="solid"/>
            <a:round/>
            <a:headEnd/>
            <a:tailEnd/>
          </a:ln>
        </p:spPr>
        <p:txBody>
          <a:bodyPr/>
          <a:lstStyle/>
          <a:p>
            <a:endParaRPr lang="en-US"/>
          </a:p>
        </p:txBody>
      </p:sp>
      <p:sp>
        <p:nvSpPr>
          <p:cNvPr id="18617" name="Freeform 185"/>
          <p:cNvSpPr>
            <a:spLocks/>
          </p:cNvSpPr>
          <p:nvPr/>
        </p:nvSpPr>
        <p:spPr bwMode="auto">
          <a:xfrm>
            <a:off x="7372350" y="2989263"/>
            <a:ext cx="42863" cy="106362"/>
          </a:xfrm>
          <a:custGeom>
            <a:avLst/>
            <a:gdLst>
              <a:gd name="T0" fmla="*/ 32349 w 53"/>
              <a:gd name="T1" fmla="*/ 106362 h 133"/>
              <a:gd name="T2" fmla="*/ 25880 w 53"/>
              <a:gd name="T3" fmla="*/ 106362 h 133"/>
              <a:gd name="T4" fmla="*/ 21027 w 53"/>
              <a:gd name="T5" fmla="*/ 104763 h 133"/>
              <a:gd name="T6" fmla="*/ 11322 w 53"/>
              <a:gd name="T7" fmla="*/ 94366 h 133"/>
              <a:gd name="T8" fmla="*/ 5661 w 53"/>
              <a:gd name="T9" fmla="*/ 79172 h 133"/>
              <a:gd name="T10" fmla="*/ 0 w 53"/>
              <a:gd name="T11" fmla="*/ 52781 h 133"/>
              <a:gd name="T12" fmla="*/ 7279 w 53"/>
              <a:gd name="T13" fmla="*/ 26391 h 133"/>
              <a:gd name="T14" fmla="*/ 15366 w 53"/>
              <a:gd name="T15" fmla="*/ 15195 h 133"/>
              <a:gd name="T16" fmla="*/ 25880 w 53"/>
              <a:gd name="T17" fmla="*/ 3999 h 133"/>
              <a:gd name="T18" fmla="*/ 26688 w 53"/>
              <a:gd name="T19" fmla="*/ 0 h 133"/>
              <a:gd name="T20" fmla="*/ 33158 w 53"/>
              <a:gd name="T21" fmla="*/ 2399 h 133"/>
              <a:gd name="T22" fmla="*/ 42863 w 53"/>
              <a:gd name="T23" fmla="*/ 10396 h 133"/>
              <a:gd name="T24" fmla="*/ 42863 w 53"/>
              <a:gd name="T25" fmla="*/ 27990 h 133"/>
              <a:gd name="T26" fmla="*/ 41246 w 53"/>
              <a:gd name="T27" fmla="*/ 56780 h 133"/>
              <a:gd name="T28" fmla="*/ 37202 w 53"/>
              <a:gd name="T29" fmla="*/ 83970 h 133"/>
              <a:gd name="T30" fmla="*/ 32349 w 53"/>
              <a:gd name="T31" fmla="*/ 106362 h 13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3"/>
              <a:gd name="T49" fmla="*/ 0 h 133"/>
              <a:gd name="T50" fmla="*/ 53 w 53"/>
              <a:gd name="T51" fmla="*/ 133 h 13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3" h="133">
                <a:moveTo>
                  <a:pt x="40" y="133"/>
                </a:moveTo>
                <a:lnTo>
                  <a:pt x="32" y="133"/>
                </a:lnTo>
                <a:lnTo>
                  <a:pt x="26" y="131"/>
                </a:lnTo>
                <a:lnTo>
                  <a:pt x="14" y="118"/>
                </a:lnTo>
                <a:lnTo>
                  <a:pt x="7" y="99"/>
                </a:lnTo>
                <a:lnTo>
                  <a:pt x="0" y="66"/>
                </a:lnTo>
                <a:lnTo>
                  <a:pt x="9" y="33"/>
                </a:lnTo>
                <a:lnTo>
                  <a:pt x="19" y="19"/>
                </a:lnTo>
                <a:lnTo>
                  <a:pt x="32" y="5"/>
                </a:lnTo>
                <a:lnTo>
                  <a:pt x="33" y="0"/>
                </a:lnTo>
                <a:lnTo>
                  <a:pt x="41" y="3"/>
                </a:lnTo>
                <a:lnTo>
                  <a:pt x="53" y="13"/>
                </a:lnTo>
                <a:lnTo>
                  <a:pt x="53" y="35"/>
                </a:lnTo>
                <a:lnTo>
                  <a:pt x="51" y="71"/>
                </a:lnTo>
                <a:lnTo>
                  <a:pt x="46" y="105"/>
                </a:lnTo>
                <a:lnTo>
                  <a:pt x="40" y="133"/>
                </a:lnTo>
                <a:close/>
              </a:path>
            </a:pathLst>
          </a:custGeom>
          <a:noFill/>
          <a:ln w="3175" cmpd="sng">
            <a:solidFill>
              <a:schemeClr val="bg2"/>
            </a:solidFill>
            <a:prstDash val="solid"/>
            <a:round/>
            <a:headEnd/>
            <a:tailEnd/>
          </a:ln>
        </p:spPr>
        <p:txBody>
          <a:bodyPr/>
          <a:lstStyle/>
          <a:p>
            <a:endParaRPr lang="en-US"/>
          </a:p>
        </p:txBody>
      </p:sp>
      <p:sp>
        <p:nvSpPr>
          <p:cNvPr id="18618" name="Freeform 186"/>
          <p:cNvSpPr>
            <a:spLocks/>
          </p:cNvSpPr>
          <p:nvPr/>
        </p:nvSpPr>
        <p:spPr bwMode="auto">
          <a:xfrm>
            <a:off x="7219950" y="3084513"/>
            <a:ext cx="3175" cy="1587"/>
          </a:xfrm>
          <a:custGeom>
            <a:avLst/>
            <a:gdLst>
              <a:gd name="T0" fmla="*/ 3175 w 5"/>
              <a:gd name="T1" fmla="*/ 0 h 2"/>
              <a:gd name="T2" fmla="*/ 3175 w 5"/>
              <a:gd name="T3" fmla="*/ 794 h 2"/>
              <a:gd name="T4" fmla="*/ 3175 w 5"/>
              <a:gd name="T5" fmla="*/ 1587 h 2"/>
              <a:gd name="T6" fmla="*/ 1905 w 5"/>
              <a:gd name="T7" fmla="*/ 794 h 2"/>
              <a:gd name="T8" fmla="*/ 0 w 5"/>
              <a:gd name="T9" fmla="*/ 794 h 2"/>
              <a:gd name="T10" fmla="*/ 0 w 5"/>
              <a:gd name="T11" fmla="*/ 0 h 2"/>
              <a:gd name="T12" fmla="*/ 1270 w 5"/>
              <a:gd name="T13" fmla="*/ 0 h 2"/>
              <a:gd name="T14" fmla="*/ 3175 w 5"/>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2"/>
              <a:gd name="T26" fmla="*/ 5 w 5"/>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2">
                <a:moveTo>
                  <a:pt x="5" y="0"/>
                </a:moveTo>
                <a:lnTo>
                  <a:pt x="5" y="1"/>
                </a:lnTo>
                <a:lnTo>
                  <a:pt x="5" y="2"/>
                </a:lnTo>
                <a:lnTo>
                  <a:pt x="3" y="1"/>
                </a:lnTo>
                <a:lnTo>
                  <a:pt x="0" y="1"/>
                </a:lnTo>
                <a:lnTo>
                  <a:pt x="0" y="0"/>
                </a:lnTo>
                <a:lnTo>
                  <a:pt x="2" y="0"/>
                </a:lnTo>
                <a:lnTo>
                  <a:pt x="5" y="0"/>
                </a:lnTo>
                <a:close/>
              </a:path>
            </a:pathLst>
          </a:custGeom>
          <a:noFill/>
          <a:ln w="3175" cmpd="sng">
            <a:solidFill>
              <a:schemeClr val="bg2"/>
            </a:solidFill>
            <a:prstDash val="solid"/>
            <a:round/>
            <a:headEnd/>
            <a:tailEnd/>
          </a:ln>
        </p:spPr>
        <p:txBody>
          <a:bodyPr/>
          <a:lstStyle/>
          <a:p>
            <a:endParaRPr lang="en-US"/>
          </a:p>
        </p:txBody>
      </p:sp>
      <p:sp>
        <p:nvSpPr>
          <p:cNvPr id="18619" name="Freeform 187"/>
          <p:cNvSpPr>
            <a:spLocks/>
          </p:cNvSpPr>
          <p:nvPr/>
        </p:nvSpPr>
        <p:spPr bwMode="auto">
          <a:xfrm>
            <a:off x="6019800" y="2133600"/>
            <a:ext cx="1387475" cy="1011238"/>
          </a:xfrm>
          <a:custGeom>
            <a:avLst/>
            <a:gdLst>
              <a:gd name="T0" fmla="*/ 675481 w 1748"/>
              <a:gd name="T1" fmla="*/ 754063 h 1274"/>
              <a:gd name="T2" fmla="*/ 669925 w 1748"/>
              <a:gd name="T3" fmla="*/ 732632 h 1274"/>
              <a:gd name="T4" fmla="*/ 628650 w 1748"/>
              <a:gd name="T5" fmla="*/ 735807 h 1274"/>
              <a:gd name="T6" fmla="*/ 592931 w 1748"/>
              <a:gd name="T7" fmla="*/ 752475 h 1274"/>
              <a:gd name="T8" fmla="*/ 578644 w 1748"/>
              <a:gd name="T9" fmla="*/ 777082 h 1274"/>
              <a:gd name="T10" fmla="*/ 542925 w 1748"/>
              <a:gd name="T11" fmla="*/ 770732 h 1274"/>
              <a:gd name="T12" fmla="*/ 462756 w 1748"/>
              <a:gd name="T13" fmla="*/ 774700 h 1274"/>
              <a:gd name="T14" fmla="*/ 342106 w 1748"/>
              <a:gd name="T15" fmla="*/ 732632 h 1274"/>
              <a:gd name="T16" fmla="*/ 239713 w 1748"/>
              <a:gd name="T17" fmla="*/ 693738 h 1274"/>
              <a:gd name="T18" fmla="*/ 207963 w 1748"/>
              <a:gd name="T19" fmla="*/ 669925 h 1274"/>
              <a:gd name="T20" fmla="*/ 191294 w 1748"/>
              <a:gd name="T21" fmla="*/ 650875 h 1274"/>
              <a:gd name="T22" fmla="*/ 187325 w 1748"/>
              <a:gd name="T23" fmla="*/ 635794 h 1274"/>
              <a:gd name="T24" fmla="*/ 198437 w 1748"/>
              <a:gd name="T25" fmla="*/ 619919 h 1274"/>
              <a:gd name="T26" fmla="*/ 181769 w 1748"/>
              <a:gd name="T27" fmla="*/ 594519 h 1274"/>
              <a:gd name="T28" fmla="*/ 198437 w 1748"/>
              <a:gd name="T29" fmla="*/ 574675 h 1274"/>
              <a:gd name="T30" fmla="*/ 187325 w 1748"/>
              <a:gd name="T31" fmla="*/ 533400 h 1274"/>
              <a:gd name="T32" fmla="*/ 142081 w 1748"/>
              <a:gd name="T33" fmla="*/ 542925 h 1274"/>
              <a:gd name="T34" fmla="*/ 107950 w 1748"/>
              <a:gd name="T35" fmla="*/ 530225 h 1274"/>
              <a:gd name="T36" fmla="*/ 65881 w 1748"/>
              <a:gd name="T37" fmla="*/ 500063 h 1274"/>
              <a:gd name="T38" fmla="*/ 41275 w 1748"/>
              <a:gd name="T39" fmla="*/ 487363 h 1274"/>
              <a:gd name="T40" fmla="*/ 26988 w 1748"/>
              <a:gd name="T41" fmla="*/ 388938 h 1274"/>
              <a:gd name="T42" fmla="*/ 134144 w 1748"/>
              <a:gd name="T43" fmla="*/ 313531 h 1274"/>
              <a:gd name="T44" fmla="*/ 146844 w 1748"/>
              <a:gd name="T45" fmla="*/ 210344 h 1274"/>
              <a:gd name="T46" fmla="*/ 234950 w 1748"/>
              <a:gd name="T47" fmla="*/ 130175 h 1274"/>
              <a:gd name="T48" fmla="*/ 412750 w 1748"/>
              <a:gd name="T49" fmla="*/ 250825 h 1274"/>
              <a:gd name="T50" fmla="*/ 666750 w 1748"/>
              <a:gd name="T51" fmla="*/ 328613 h 1274"/>
              <a:gd name="T52" fmla="*/ 853281 w 1748"/>
              <a:gd name="T53" fmla="*/ 329406 h 1274"/>
              <a:gd name="T54" fmla="*/ 966788 w 1748"/>
              <a:gd name="T55" fmla="*/ 216694 h 1274"/>
              <a:gd name="T56" fmla="*/ 908050 w 1748"/>
              <a:gd name="T57" fmla="*/ 155575 h 1274"/>
              <a:gd name="T58" fmla="*/ 935038 w 1748"/>
              <a:gd name="T59" fmla="*/ 23019 h 1274"/>
              <a:gd name="T60" fmla="*/ 1137444 w 1748"/>
              <a:gd name="T61" fmla="*/ 81756 h 1274"/>
              <a:gd name="T62" fmla="*/ 1377950 w 1748"/>
              <a:gd name="T63" fmla="*/ 177800 h 1274"/>
              <a:gd name="T64" fmla="*/ 1381125 w 1748"/>
              <a:gd name="T65" fmla="*/ 329406 h 1274"/>
              <a:gd name="T66" fmla="*/ 1281113 w 1748"/>
              <a:gd name="T67" fmla="*/ 384175 h 1274"/>
              <a:gd name="T68" fmla="*/ 1201738 w 1748"/>
              <a:gd name="T69" fmla="*/ 438944 h 1274"/>
              <a:gd name="T70" fmla="*/ 1127919 w 1748"/>
              <a:gd name="T71" fmla="*/ 431800 h 1274"/>
              <a:gd name="T72" fmla="*/ 1208088 w 1748"/>
              <a:gd name="T73" fmla="*/ 469900 h 1274"/>
              <a:gd name="T74" fmla="*/ 1229519 w 1748"/>
              <a:gd name="T75" fmla="*/ 510382 h 1274"/>
              <a:gd name="T76" fmla="*/ 1271588 w 1748"/>
              <a:gd name="T77" fmla="*/ 647700 h 1274"/>
              <a:gd name="T78" fmla="*/ 1300956 w 1748"/>
              <a:gd name="T79" fmla="*/ 695325 h 1274"/>
              <a:gd name="T80" fmla="*/ 1295400 w 1748"/>
              <a:gd name="T81" fmla="*/ 706438 h 1274"/>
              <a:gd name="T82" fmla="*/ 1336675 w 1748"/>
              <a:gd name="T83" fmla="*/ 724694 h 1274"/>
              <a:gd name="T84" fmla="*/ 1340644 w 1748"/>
              <a:gd name="T85" fmla="*/ 762794 h 1274"/>
              <a:gd name="T86" fmla="*/ 1327944 w 1748"/>
              <a:gd name="T87" fmla="*/ 765175 h 1274"/>
              <a:gd name="T88" fmla="*/ 1307306 w 1748"/>
              <a:gd name="T89" fmla="*/ 831850 h 1274"/>
              <a:gd name="T90" fmla="*/ 1305719 w 1748"/>
              <a:gd name="T91" fmla="*/ 836613 h 1274"/>
              <a:gd name="T92" fmla="*/ 1298575 w 1748"/>
              <a:gd name="T93" fmla="*/ 869157 h 1274"/>
              <a:gd name="T94" fmla="*/ 1275556 w 1748"/>
              <a:gd name="T95" fmla="*/ 892969 h 1274"/>
              <a:gd name="T96" fmla="*/ 1216819 w 1748"/>
              <a:gd name="T97" fmla="*/ 935038 h 1274"/>
              <a:gd name="T98" fmla="*/ 1182688 w 1748"/>
              <a:gd name="T99" fmla="*/ 943769 h 1274"/>
              <a:gd name="T100" fmla="*/ 1139825 w 1748"/>
              <a:gd name="T101" fmla="*/ 958057 h 1274"/>
              <a:gd name="T102" fmla="*/ 1082675 w 1748"/>
              <a:gd name="T103" fmla="*/ 1008857 h 1274"/>
              <a:gd name="T104" fmla="*/ 998538 w 1748"/>
              <a:gd name="T105" fmla="*/ 961232 h 1274"/>
              <a:gd name="T106" fmla="*/ 903288 w 1748"/>
              <a:gd name="T107" fmla="*/ 938213 h 1274"/>
              <a:gd name="T108" fmla="*/ 843756 w 1748"/>
              <a:gd name="T109" fmla="*/ 972344 h 1274"/>
              <a:gd name="T110" fmla="*/ 765969 w 1748"/>
              <a:gd name="T111" fmla="*/ 892969 h 1274"/>
              <a:gd name="T112" fmla="*/ 728662 w 1748"/>
              <a:gd name="T113" fmla="*/ 779463 h 127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48"/>
              <a:gd name="T172" fmla="*/ 0 h 1274"/>
              <a:gd name="T173" fmla="*/ 1748 w 1748"/>
              <a:gd name="T174" fmla="*/ 1274 h 127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48" h="1274">
                <a:moveTo>
                  <a:pt x="884" y="965"/>
                </a:moveTo>
                <a:lnTo>
                  <a:pt x="885" y="963"/>
                </a:lnTo>
                <a:lnTo>
                  <a:pt x="859" y="955"/>
                </a:lnTo>
                <a:lnTo>
                  <a:pt x="851" y="959"/>
                </a:lnTo>
                <a:lnTo>
                  <a:pt x="847" y="958"/>
                </a:lnTo>
                <a:lnTo>
                  <a:pt x="848" y="954"/>
                </a:lnTo>
                <a:lnTo>
                  <a:pt x="847" y="952"/>
                </a:lnTo>
                <a:lnTo>
                  <a:pt x="851" y="950"/>
                </a:lnTo>
                <a:lnTo>
                  <a:pt x="854" y="944"/>
                </a:lnTo>
                <a:lnTo>
                  <a:pt x="851" y="935"/>
                </a:lnTo>
                <a:lnTo>
                  <a:pt x="848" y="934"/>
                </a:lnTo>
                <a:lnTo>
                  <a:pt x="848" y="932"/>
                </a:lnTo>
                <a:lnTo>
                  <a:pt x="839" y="938"/>
                </a:lnTo>
                <a:lnTo>
                  <a:pt x="837" y="931"/>
                </a:lnTo>
                <a:lnTo>
                  <a:pt x="844" y="927"/>
                </a:lnTo>
                <a:lnTo>
                  <a:pt x="844" y="923"/>
                </a:lnTo>
                <a:lnTo>
                  <a:pt x="839" y="925"/>
                </a:lnTo>
                <a:lnTo>
                  <a:pt x="833" y="916"/>
                </a:lnTo>
                <a:lnTo>
                  <a:pt x="815" y="926"/>
                </a:lnTo>
                <a:lnTo>
                  <a:pt x="816" y="929"/>
                </a:lnTo>
                <a:lnTo>
                  <a:pt x="813" y="933"/>
                </a:lnTo>
                <a:lnTo>
                  <a:pt x="799" y="927"/>
                </a:lnTo>
                <a:lnTo>
                  <a:pt x="798" y="929"/>
                </a:lnTo>
                <a:lnTo>
                  <a:pt x="792" y="927"/>
                </a:lnTo>
                <a:lnTo>
                  <a:pt x="788" y="922"/>
                </a:lnTo>
                <a:lnTo>
                  <a:pt x="784" y="921"/>
                </a:lnTo>
                <a:lnTo>
                  <a:pt x="783" y="925"/>
                </a:lnTo>
                <a:lnTo>
                  <a:pt x="777" y="926"/>
                </a:lnTo>
                <a:lnTo>
                  <a:pt x="773" y="931"/>
                </a:lnTo>
                <a:lnTo>
                  <a:pt x="768" y="940"/>
                </a:lnTo>
                <a:lnTo>
                  <a:pt x="768" y="945"/>
                </a:lnTo>
                <a:lnTo>
                  <a:pt x="747" y="948"/>
                </a:lnTo>
                <a:lnTo>
                  <a:pt x="747" y="953"/>
                </a:lnTo>
                <a:lnTo>
                  <a:pt x="744" y="955"/>
                </a:lnTo>
                <a:lnTo>
                  <a:pt x="747" y="959"/>
                </a:lnTo>
                <a:lnTo>
                  <a:pt x="739" y="961"/>
                </a:lnTo>
                <a:lnTo>
                  <a:pt x="741" y="964"/>
                </a:lnTo>
                <a:lnTo>
                  <a:pt x="731" y="969"/>
                </a:lnTo>
                <a:lnTo>
                  <a:pt x="734" y="973"/>
                </a:lnTo>
                <a:lnTo>
                  <a:pt x="729" y="979"/>
                </a:lnTo>
                <a:lnTo>
                  <a:pt x="728" y="978"/>
                </a:lnTo>
                <a:lnTo>
                  <a:pt x="723" y="980"/>
                </a:lnTo>
                <a:lnTo>
                  <a:pt x="717" y="978"/>
                </a:lnTo>
                <a:lnTo>
                  <a:pt x="709" y="984"/>
                </a:lnTo>
                <a:lnTo>
                  <a:pt x="706" y="982"/>
                </a:lnTo>
                <a:lnTo>
                  <a:pt x="698" y="978"/>
                </a:lnTo>
                <a:lnTo>
                  <a:pt x="699" y="982"/>
                </a:lnTo>
                <a:lnTo>
                  <a:pt x="684" y="971"/>
                </a:lnTo>
                <a:lnTo>
                  <a:pt x="636" y="966"/>
                </a:lnTo>
                <a:lnTo>
                  <a:pt x="614" y="1001"/>
                </a:lnTo>
                <a:lnTo>
                  <a:pt x="607" y="992"/>
                </a:lnTo>
                <a:lnTo>
                  <a:pt x="608" y="979"/>
                </a:lnTo>
                <a:lnTo>
                  <a:pt x="606" y="973"/>
                </a:lnTo>
                <a:lnTo>
                  <a:pt x="597" y="970"/>
                </a:lnTo>
                <a:lnTo>
                  <a:pt x="593" y="974"/>
                </a:lnTo>
                <a:lnTo>
                  <a:pt x="583" y="976"/>
                </a:lnTo>
                <a:lnTo>
                  <a:pt x="582" y="978"/>
                </a:lnTo>
                <a:lnTo>
                  <a:pt x="583" y="979"/>
                </a:lnTo>
                <a:lnTo>
                  <a:pt x="543" y="976"/>
                </a:lnTo>
                <a:lnTo>
                  <a:pt x="513" y="971"/>
                </a:lnTo>
                <a:lnTo>
                  <a:pt x="479" y="957"/>
                </a:lnTo>
                <a:lnTo>
                  <a:pt x="474" y="950"/>
                </a:lnTo>
                <a:lnTo>
                  <a:pt x="443" y="935"/>
                </a:lnTo>
                <a:lnTo>
                  <a:pt x="431" y="923"/>
                </a:lnTo>
                <a:lnTo>
                  <a:pt x="418" y="928"/>
                </a:lnTo>
                <a:lnTo>
                  <a:pt x="376" y="895"/>
                </a:lnTo>
                <a:lnTo>
                  <a:pt x="347" y="878"/>
                </a:lnTo>
                <a:lnTo>
                  <a:pt x="333" y="891"/>
                </a:lnTo>
                <a:lnTo>
                  <a:pt x="332" y="889"/>
                </a:lnTo>
                <a:lnTo>
                  <a:pt x="332" y="888"/>
                </a:lnTo>
                <a:lnTo>
                  <a:pt x="315" y="878"/>
                </a:lnTo>
                <a:lnTo>
                  <a:pt x="302" y="874"/>
                </a:lnTo>
                <a:lnTo>
                  <a:pt x="300" y="871"/>
                </a:lnTo>
                <a:lnTo>
                  <a:pt x="299" y="867"/>
                </a:lnTo>
                <a:lnTo>
                  <a:pt x="288" y="862"/>
                </a:lnTo>
                <a:lnTo>
                  <a:pt x="286" y="858"/>
                </a:lnTo>
                <a:lnTo>
                  <a:pt x="276" y="859"/>
                </a:lnTo>
                <a:lnTo>
                  <a:pt x="270" y="856"/>
                </a:lnTo>
                <a:lnTo>
                  <a:pt x="263" y="849"/>
                </a:lnTo>
                <a:lnTo>
                  <a:pt x="262" y="844"/>
                </a:lnTo>
                <a:lnTo>
                  <a:pt x="256" y="841"/>
                </a:lnTo>
                <a:lnTo>
                  <a:pt x="254" y="841"/>
                </a:lnTo>
                <a:lnTo>
                  <a:pt x="251" y="848"/>
                </a:lnTo>
                <a:lnTo>
                  <a:pt x="246" y="842"/>
                </a:lnTo>
                <a:lnTo>
                  <a:pt x="243" y="839"/>
                </a:lnTo>
                <a:lnTo>
                  <a:pt x="246" y="836"/>
                </a:lnTo>
                <a:lnTo>
                  <a:pt x="241" y="829"/>
                </a:lnTo>
                <a:lnTo>
                  <a:pt x="241" y="820"/>
                </a:lnTo>
                <a:lnTo>
                  <a:pt x="233" y="814"/>
                </a:lnTo>
                <a:lnTo>
                  <a:pt x="232" y="810"/>
                </a:lnTo>
                <a:lnTo>
                  <a:pt x="228" y="810"/>
                </a:lnTo>
                <a:lnTo>
                  <a:pt x="228" y="804"/>
                </a:lnTo>
                <a:lnTo>
                  <a:pt x="223" y="799"/>
                </a:lnTo>
                <a:lnTo>
                  <a:pt x="225" y="796"/>
                </a:lnTo>
                <a:lnTo>
                  <a:pt x="232" y="793"/>
                </a:lnTo>
                <a:lnTo>
                  <a:pt x="236" y="801"/>
                </a:lnTo>
                <a:lnTo>
                  <a:pt x="243" y="806"/>
                </a:lnTo>
                <a:lnTo>
                  <a:pt x="246" y="805"/>
                </a:lnTo>
                <a:lnTo>
                  <a:pt x="246" y="800"/>
                </a:lnTo>
                <a:lnTo>
                  <a:pt x="251" y="799"/>
                </a:lnTo>
                <a:lnTo>
                  <a:pt x="252" y="797"/>
                </a:lnTo>
                <a:lnTo>
                  <a:pt x="257" y="799"/>
                </a:lnTo>
                <a:lnTo>
                  <a:pt x="261" y="791"/>
                </a:lnTo>
                <a:lnTo>
                  <a:pt x="250" y="781"/>
                </a:lnTo>
                <a:lnTo>
                  <a:pt x="250" y="771"/>
                </a:lnTo>
                <a:lnTo>
                  <a:pt x="237" y="769"/>
                </a:lnTo>
                <a:lnTo>
                  <a:pt x="231" y="765"/>
                </a:lnTo>
                <a:lnTo>
                  <a:pt x="229" y="758"/>
                </a:lnTo>
                <a:lnTo>
                  <a:pt x="233" y="754"/>
                </a:lnTo>
                <a:lnTo>
                  <a:pt x="231" y="753"/>
                </a:lnTo>
                <a:lnTo>
                  <a:pt x="232" y="750"/>
                </a:lnTo>
                <a:lnTo>
                  <a:pt x="229" y="749"/>
                </a:lnTo>
                <a:lnTo>
                  <a:pt x="225" y="741"/>
                </a:lnTo>
                <a:lnTo>
                  <a:pt x="226" y="740"/>
                </a:lnTo>
                <a:lnTo>
                  <a:pt x="232" y="741"/>
                </a:lnTo>
                <a:lnTo>
                  <a:pt x="232" y="739"/>
                </a:lnTo>
                <a:lnTo>
                  <a:pt x="242" y="742"/>
                </a:lnTo>
                <a:lnTo>
                  <a:pt x="245" y="733"/>
                </a:lnTo>
                <a:lnTo>
                  <a:pt x="242" y="724"/>
                </a:lnTo>
                <a:lnTo>
                  <a:pt x="250" y="724"/>
                </a:lnTo>
                <a:lnTo>
                  <a:pt x="248" y="717"/>
                </a:lnTo>
                <a:lnTo>
                  <a:pt x="256" y="716"/>
                </a:lnTo>
                <a:lnTo>
                  <a:pt x="257" y="690"/>
                </a:lnTo>
                <a:lnTo>
                  <a:pt x="256" y="684"/>
                </a:lnTo>
                <a:lnTo>
                  <a:pt x="252" y="679"/>
                </a:lnTo>
                <a:lnTo>
                  <a:pt x="246" y="677"/>
                </a:lnTo>
                <a:lnTo>
                  <a:pt x="242" y="671"/>
                </a:lnTo>
                <a:lnTo>
                  <a:pt x="236" y="672"/>
                </a:lnTo>
                <a:lnTo>
                  <a:pt x="218" y="665"/>
                </a:lnTo>
                <a:lnTo>
                  <a:pt x="214" y="668"/>
                </a:lnTo>
                <a:lnTo>
                  <a:pt x="214" y="671"/>
                </a:lnTo>
                <a:lnTo>
                  <a:pt x="199" y="671"/>
                </a:lnTo>
                <a:lnTo>
                  <a:pt x="187" y="676"/>
                </a:lnTo>
                <a:lnTo>
                  <a:pt x="185" y="683"/>
                </a:lnTo>
                <a:lnTo>
                  <a:pt x="179" y="681"/>
                </a:lnTo>
                <a:lnTo>
                  <a:pt x="179" y="684"/>
                </a:lnTo>
                <a:lnTo>
                  <a:pt x="173" y="683"/>
                </a:lnTo>
                <a:lnTo>
                  <a:pt x="171" y="685"/>
                </a:lnTo>
                <a:lnTo>
                  <a:pt x="162" y="684"/>
                </a:lnTo>
                <a:lnTo>
                  <a:pt x="160" y="683"/>
                </a:lnTo>
                <a:lnTo>
                  <a:pt x="165" y="683"/>
                </a:lnTo>
                <a:lnTo>
                  <a:pt x="160" y="677"/>
                </a:lnTo>
                <a:lnTo>
                  <a:pt x="141" y="671"/>
                </a:lnTo>
                <a:lnTo>
                  <a:pt x="136" y="668"/>
                </a:lnTo>
                <a:lnTo>
                  <a:pt x="136" y="663"/>
                </a:lnTo>
                <a:lnTo>
                  <a:pt x="133" y="659"/>
                </a:lnTo>
                <a:lnTo>
                  <a:pt x="124" y="657"/>
                </a:lnTo>
                <a:lnTo>
                  <a:pt x="120" y="651"/>
                </a:lnTo>
                <a:lnTo>
                  <a:pt x="115" y="651"/>
                </a:lnTo>
                <a:lnTo>
                  <a:pt x="110" y="647"/>
                </a:lnTo>
                <a:lnTo>
                  <a:pt x="98" y="643"/>
                </a:lnTo>
                <a:lnTo>
                  <a:pt x="83" y="630"/>
                </a:lnTo>
                <a:lnTo>
                  <a:pt x="82" y="626"/>
                </a:lnTo>
                <a:lnTo>
                  <a:pt x="78" y="624"/>
                </a:lnTo>
                <a:lnTo>
                  <a:pt x="66" y="628"/>
                </a:lnTo>
                <a:lnTo>
                  <a:pt x="63" y="624"/>
                </a:lnTo>
                <a:lnTo>
                  <a:pt x="56" y="622"/>
                </a:lnTo>
                <a:lnTo>
                  <a:pt x="56" y="624"/>
                </a:lnTo>
                <a:lnTo>
                  <a:pt x="53" y="624"/>
                </a:lnTo>
                <a:lnTo>
                  <a:pt x="52" y="614"/>
                </a:lnTo>
                <a:lnTo>
                  <a:pt x="62" y="615"/>
                </a:lnTo>
                <a:lnTo>
                  <a:pt x="63" y="615"/>
                </a:lnTo>
                <a:lnTo>
                  <a:pt x="68" y="612"/>
                </a:lnTo>
                <a:lnTo>
                  <a:pt x="47" y="568"/>
                </a:lnTo>
                <a:lnTo>
                  <a:pt x="18" y="564"/>
                </a:lnTo>
                <a:lnTo>
                  <a:pt x="0" y="534"/>
                </a:lnTo>
                <a:lnTo>
                  <a:pt x="12" y="504"/>
                </a:lnTo>
                <a:lnTo>
                  <a:pt x="34" y="490"/>
                </a:lnTo>
                <a:lnTo>
                  <a:pt x="49" y="490"/>
                </a:lnTo>
                <a:lnTo>
                  <a:pt x="68" y="493"/>
                </a:lnTo>
                <a:lnTo>
                  <a:pt x="89" y="470"/>
                </a:lnTo>
                <a:lnTo>
                  <a:pt x="122" y="461"/>
                </a:lnTo>
                <a:lnTo>
                  <a:pt x="147" y="441"/>
                </a:lnTo>
                <a:lnTo>
                  <a:pt x="171" y="422"/>
                </a:lnTo>
                <a:lnTo>
                  <a:pt x="162" y="403"/>
                </a:lnTo>
                <a:lnTo>
                  <a:pt x="169" y="395"/>
                </a:lnTo>
                <a:lnTo>
                  <a:pt x="169" y="388"/>
                </a:lnTo>
                <a:lnTo>
                  <a:pt x="155" y="359"/>
                </a:lnTo>
                <a:lnTo>
                  <a:pt x="141" y="331"/>
                </a:lnTo>
                <a:lnTo>
                  <a:pt x="122" y="321"/>
                </a:lnTo>
                <a:lnTo>
                  <a:pt x="158" y="307"/>
                </a:lnTo>
                <a:lnTo>
                  <a:pt x="200" y="311"/>
                </a:lnTo>
                <a:lnTo>
                  <a:pt x="188" y="297"/>
                </a:lnTo>
                <a:lnTo>
                  <a:pt x="185" y="265"/>
                </a:lnTo>
                <a:lnTo>
                  <a:pt x="181" y="231"/>
                </a:lnTo>
                <a:lnTo>
                  <a:pt x="230" y="241"/>
                </a:lnTo>
                <a:lnTo>
                  <a:pt x="258" y="237"/>
                </a:lnTo>
                <a:lnTo>
                  <a:pt x="244" y="197"/>
                </a:lnTo>
                <a:lnTo>
                  <a:pt x="258" y="186"/>
                </a:lnTo>
                <a:lnTo>
                  <a:pt x="270" y="160"/>
                </a:lnTo>
                <a:lnTo>
                  <a:pt x="294" y="158"/>
                </a:lnTo>
                <a:lnTo>
                  <a:pt x="296" y="164"/>
                </a:lnTo>
                <a:lnTo>
                  <a:pt x="309" y="178"/>
                </a:lnTo>
                <a:lnTo>
                  <a:pt x="354" y="205"/>
                </a:lnTo>
                <a:lnTo>
                  <a:pt x="378" y="210"/>
                </a:lnTo>
                <a:lnTo>
                  <a:pt x="424" y="242"/>
                </a:lnTo>
                <a:lnTo>
                  <a:pt x="436" y="273"/>
                </a:lnTo>
                <a:lnTo>
                  <a:pt x="447" y="304"/>
                </a:lnTo>
                <a:lnTo>
                  <a:pt x="483" y="310"/>
                </a:lnTo>
                <a:lnTo>
                  <a:pt x="520" y="316"/>
                </a:lnTo>
                <a:lnTo>
                  <a:pt x="565" y="330"/>
                </a:lnTo>
                <a:lnTo>
                  <a:pt x="609" y="344"/>
                </a:lnTo>
                <a:lnTo>
                  <a:pt x="638" y="374"/>
                </a:lnTo>
                <a:lnTo>
                  <a:pt x="666" y="403"/>
                </a:lnTo>
                <a:lnTo>
                  <a:pt x="710" y="406"/>
                </a:lnTo>
                <a:lnTo>
                  <a:pt x="752" y="408"/>
                </a:lnTo>
                <a:lnTo>
                  <a:pt x="796" y="410"/>
                </a:lnTo>
                <a:lnTo>
                  <a:pt x="840" y="414"/>
                </a:lnTo>
                <a:lnTo>
                  <a:pt x="852" y="423"/>
                </a:lnTo>
                <a:lnTo>
                  <a:pt x="891" y="430"/>
                </a:lnTo>
                <a:lnTo>
                  <a:pt x="929" y="439"/>
                </a:lnTo>
                <a:lnTo>
                  <a:pt x="954" y="449"/>
                </a:lnTo>
                <a:lnTo>
                  <a:pt x="976" y="435"/>
                </a:lnTo>
                <a:lnTo>
                  <a:pt x="1000" y="420"/>
                </a:lnTo>
                <a:lnTo>
                  <a:pt x="1037" y="417"/>
                </a:lnTo>
                <a:lnTo>
                  <a:pt x="1075" y="415"/>
                </a:lnTo>
                <a:lnTo>
                  <a:pt x="1103" y="391"/>
                </a:lnTo>
                <a:lnTo>
                  <a:pt x="1132" y="368"/>
                </a:lnTo>
                <a:lnTo>
                  <a:pt x="1110" y="348"/>
                </a:lnTo>
                <a:lnTo>
                  <a:pt x="1106" y="312"/>
                </a:lnTo>
                <a:lnTo>
                  <a:pt x="1151" y="324"/>
                </a:lnTo>
                <a:lnTo>
                  <a:pt x="1179" y="307"/>
                </a:lnTo>
                <a:lnTo>
                  <a:pt x="1212" y="299"/>
                </a:lnTo>
                <a:lnTo>
                  <a:pt x="1218" y="273"/>
                </a:lnTo>
                <a:lnTo>
                  <a:pt x="1253" y="255"/>
                </a:lnTo>
                <a:lnTo>
                  <a:pt x="1306" y="256"/>
                </a:lnTo>
                <a:lnTo>
                  <a:pt x="1298" y="236"/>
                </a:lnTo>
                <a:lnTo>
                  <a:pt x="1230" y="201"/>
                </a:lnTo>
                <a:lnTo>
                  <a:pt x="1213" y="216"/>
                </a:lnTo>
                <a:lnTo>
                  <a:pt x="1203" y="210"/>
                </a:lnTo>
                <a:lnTo>
                  <a:pt x="1171" y="210"/>
                </a:lnTo>
                <a:lnTo>
                  <a:pt x="1144" y="196"/>
                </a:lnTo>
                <a:lnTo>
                  <a:pt x="1153" y="192"/>
                </a:lnTo>
                <a:lnTo>
                  <a:pt x="1148" y="163"/>
                </a:lnTo>
                <a:lnTo>
                  <a:pt x="1142" y="133"/>
                </a:lnTo>
                <a:lnTo>
                  <a:pt x="1186" y="141"/>
                </a:lnTo>
                <a:lnTo>
                  <a:pt x="1211" y="116"/>
                </a:lnTo>
                <a:lnTo>
                  <a:pt x="1200" y="89"/>
                </a:lnTo>
                <a:lnTo>
                  <a:pt x="1199" y="43"/>
                </a:lnTo>
                <a:lnTo>
                  <a:pt x="1178" y="29"/>
                </a:lnTo>
                <a:lnTo>
                  <a:pt x="1164" y="24"/>
                </a:lnTo>
                <a:lnTo>
                  <a:pt x="1186" y="3"/>
                </a:lnTo>
                <a:lnTo>
                  <a:pt x="1224" y="1"/>
                </a:lnTo>
                <a:lnTo>
                  <a:pt x="1262" y="0"/>
                </a:lnTo>
                <a:lnTo>
                  <a:pt x="1339" y="25"/>
                </a:lnTo>
                <a:lnTo>
                  <a:pt x="1371" y="51"/>
                </a:lnTo>
                <a:lnTo>
                  <a:pt x="1402" y="77"/>
                </a:lnTo>
                <a:lnTo>
                  <a:pt x="1433" y="103"/>
                </a:lnTo>
                <a:lnTo>
                  <a:pt x="1463" y="129"/>
                </a:lnTo>
                <a:lnTo>
                  <a:pt x="1495" y="145"/>
                </a:lnTo>
                <a:lnTo>
                  <a:pt x="1552" y="159"/>
                </a:lnTo>
                <a:lnTo>
                  <a:pt x="1586" y="172"/>
                </a:lnTo>
                <a:lnTo>
                  <a:pt x="1623" y="214"/>
                </a:lnTo>
                <a:lnTo>
                  <a:pt x="1670" y="208"/>
                </a:lnTo>
                <a:lnTo>
                  <a:pt x="1717" y="191"/>
                </a:lnTo>
                <a:lnTo>
                  <a:pt x="1736" y="224"/>
                </a:lnTo>
                <a:lnTo>
                  <a:pt x="1742" y="269"/>
                </a:lnTo>
                <a:lnTo>
                  <a:pt x="1748" y="314"/>
                </a:lnTo>
                <a:lnTo>
                  <a:pt x="1708" y="307"/>
                </a:lnTo>
                <a:lnTo>
                  <a:pt x="1702" y="327"/>
                </a:lnTo>
                <a:lnTo>
                  <a:pt x="1723" y="362"/>
                </a:lnTo>
                <a:lnTo>
                  <a:pt x="1744" y="396"/>
                </a:lnTo>
                <a:lnTo>
                  <a:pt x="1731" y="406"/>
                </a:lnTo>
                <a:lnTo>
                  <a:pt x="1740" y="415"/>
                </a:lnTo>
                <a:lnTo>
                  <a:pt x="1703" y="394"/>
                </a:lnTo>
                <a:lnTo>
                  <a:pt x="1703" y="415"/>
                </a:lnTo>
                <a:lnTo>
                  <a:pt x="1682" y="432"/>
                </a:lnTo>
                <a:lnTo>
                  <a:pt x="1671" y="434"/>
                </a:lnTo>
                <a:lnTo>
                  <a:pt x="1684" y="455"/>
                </a:lnTo>
                <a:lnTo>
                  <a:pt x="1646" y="444"/>
                </a:lnTo>
                <a:lnTo>
                  <a:pt x="1633" y="451"/>
                </a:lnTo>
                <a:lnTo>
                  <a:pt x="1614" y="484"/>
                </a:lnTo>
                <a:lnTo>
                  <a:pt x="1595" y="504"/>
                </a:lnTo>
                <a:lnTo>
                  <a:pt x="1578" y="515"/>
                </a:lnTo>
                <a:lnTo>
                  <a:pt x="1559" y="529"/>
                </a:lnTo>
                <a:lnTo>
                  <a:pt x="1539" y="543"/>
                </a:lnTo>
                <a:lnTo>
                  <a:pt x="1530" y="549"/>
                </a:lnTo>
                <a:lnTo>
                  <a:pt x="1518" y="556"/>
                </a:lnTo>
                <a:lnTo>
                  <a:pt x="1514" y="555"/>
                </a:lnTo>
                <a:lnTo>
                  <a:pt x="1514" y="553"/>
                </a:lnTo>
                <a:lnTo>
                  <a:pt x="1529" y="532"/>
                </a:lnTo>
                <a:lnTo>
                  <a:pt x="1507" y="524"/>
                </a:lnTo>
                <a:lnTo>
                  <a:pt x="1514" y="485"/>
                </a:lnTo>
                <a:lnTo>
                  <a:pt x="1497" y="476"/>
                </a:lnTo>
                <a:lnTo>
                  <a:pt x="1475" y="480"/>
                </a:lnTo>
                <a:lnTo>
                  <a:pt x="1461" y="505"/>
                </a:lnTo>
                <a:lnTo>
                  <a:pt x="1445" y="530"/>
                </a:lnTo>
                <a:lnTo>
                  <a:pt x="1421" y="544"/>
                </a:lnTo>
                <a:lnTo>
                  <a:pt x="1404" y="547"/>
                </a:lnTo>
                <a:lnTo>
                  <a:pt x="1415" y="572"/>
                </a:lnTo>
                <a:lnTo>
                  <a:pt x="1460" y="585"/>
                </a:lnTo>
                <a:lnTo>
                  <a:pt x="1477" y="617"/>
                </a:lnTo>
                <a:lnTo>
                  <a:pt x="1500" y="612"/>
                </a:lnTo>
                <a:lnTo>
                  <a:pt x="1509" y="601"/>
                </a:lnTo>
                <a:lnTo>
                  <a:pt x="1516" y="594"/>
                </a:lnTo>
                <a:lnTo>
                  <a:pt x="1522" y="592"/>
                </a:lnTo>
                <a:lnTo>
                  <a:pt x="1526" y="593"/>
                </a:lnTo>
                <a:lnTo>
                  <a:pt x="1569" y="605"/>
                </a:lnTo>
                <a:lnTo>
                  <a:pt x="1587" y="609"/>
                </a:lnTo>
                <a:lnTo>
                  <a:pt x="1587" y="612"/>
                </a:lnTo>
                <a:lnTo>
                  <a:pt x="1591" y="630"/>
                </a:lnTo>
                <a:lnTo>
                  <a:pt x="1589" y="632"/>
                </a:lnTo>
                <a:lnTo>
                  <a:pt x="1570" y="628"/>
                </a:lnTo>
                <a:lnTo>
                  <a:pt x="1549" y="643"/>
                </a:lnTo>
                <a:lnTo>
                  <a:pt x="1537" y="660"/>
                </a:lnTo>
                <a:lnTo>
                  <a:pt x="1531" y="672"/>
                </a:lnTo>
                <a:lnTo>
                  <a:pt x="1530" y="710"/>
                </a:lnTo>
                <a:lnTo>
                  <a:pt x="1571" y="740"/>
                </a:lnTo>
                <a:lnTo>
                  <a:pt x="1594" y="769"/>
                </a:lnTo>
                <a:lnTo>
                  <a:pt x="1618" y="799"/>
                </a:lnTo>
                <a:lnTo>
                  <a:pt x="1653" y="831"/>
                </a:lnTo>
                <a:lnTo>
                  <a:pt x="1602" y="816"/>
                </a:lnTo>
                <a:lnTo>
                  <a:pt x="1603" y="819"/>
                </a:lnTo>
                <a:lnTo>
                  <a:pt x="1636" y="837"/>
                </a:lnTo>
                <a:lnTo>
                  <a:pt x="1657" y="850"/>
                </a:lnTo>
                <a:lnTo>
                  <a:pt x="1665" y="857"/>
                </a:lnTo>
                <a:lnTo>
                  <a:pt x="1666" y="861"/>
                </a:lnTo>
                <a:lnTo>
                  <a:pt x="1665" y="862"/>
                </a:lnTo>
                <a:lnTo>
                  <a:pt x="1659" y="863"/>
                </a:lnTo>
                <a:lnTo>
                  <a:pt x="1639" y="876"/>
                </a:lnTo>
                <a:lnTo>
                  <a:pt x="1639" y="880"/>
                </a:lnTo>
                <a:lnTo>
                  <a:pt x="1639" y="882"/>
                </a:lnTo>
                <a:lnTo>
                  <a:pt x="1638" y="883"/>
                </a:lnTo>
                <a:lnTo>
                  <a:pt x="1634" y="883"/>
                </a:lnTo>
                <a:lnTo>
                  <a:pt x="1631" y="884"/>
                </a:lnTo>
                <a:lnTo>
                  <a:pt x="1623" y="888"/>
                </a:lnTo>
                <a:lnTo>
                  <a:pt x="1626" y="890"/>
                </a:lnTo>
                <a:lnTo>
                  <a:pt x="1632" y="890"/>
                </a:lnTo>
                <a:lnTo>
                  <a:pt x="1636" y="886"/>
                </a:lnTo>
                <a:lnTo>
                  <a:pt x="1642" y="891"/>
                </a:lnTo>
                <a:lnTo>
                  <a:pt x="1650" y="889"/>
                </a:lnTo>
                <a:lnTo>
                  <a:pt x="1657" y="887"/>
                </a:lnTo>
                <a:lnTo>
                  <a:pt x="1664" y="889"/>
                </a:lnTo>
                <a:lnTo>
                  <a:pt x="1673" y="897"/>
                </a:lnTo>
                <a:lnTo>
                  <a:pt x="1686" y="902"/>
                </a:lnTo>
                <a:lnTo>
                  <a:pt x="1684" y="913"/>
                </a:lnTo>
                <a:lnTo>
                  <a:pt x="1674" y="916"/>
                </a:lnTo>
                <a:lnTo>
                  <a:pt x="1686" y="916"/>
                </a:lnTo>
                <a:lnTo>
                  <a:pt x="1685" y="923"/>
                </a:lnTo>
                <a:lnTo>
                  <a:pt x="1677" y="932"/>
                </a:lnTo>
                <a:lnTo>
                  <a:pt x="1682" y="937"/>
                </a:lnTo>
                <a:lnTo>
                  <a:pt x="1680" y="947"/>
                </a:lnTo>
                <a:lnTo>
                  <a:pt x="1678" y="948"/>
                </a:lnTo>
                <a:lnTo>
                  <a:pt x="1689" y="961"/>
                </a:lnTo>
                <a:lnTo>
                  <a:pt x="1683" y="961"/>
                </a:lnTo>
                <a:lnTo>
                  <a:pt x="1680" y="963"/>
                </a:lnTo>
                <a:lnTo>
                  <a:pt x="1682" y="964"/>
                </a:lnTo>
                <a:lnTo>
                  <a:pt x="1679" y="966"/>
                </a:lnTo>
                <a:lnTo>
                  <a:pt x="1678" y="961"/>
                </a:lnTo>
                <a:lnTo>
                  <a:pt x="1677" y="959"/>
                </a:lnTo>
                <a:lnTo>
                  <a:pt x="1673" y="961"/>
                </a:lnTo>
                <a:lnTo>
                  <a:pt x="1673" y="964"/>
                </a:lnTo>
                <a:lnTo>
                  <a:pt x="1674" y="966"/>
                </a:lnTo>
                <a:lnTo>
                  <a:pt x="1660" y="973"/>
                </a:lnTo>
                <a:lnTo>
                  <a:pt x="1665" y="984"/>
                </a:lnTo>
                <a:lnTo>
                  <a:pt x="1659" y="1004"/>
                </a:lnTo>
                <a:lnTo>
                  <a:pt x="1648" y="1031"/>
                </a:lnTo>
                <a:lnTo>
                  <a:pt x="1642" y="1034"/>
                </a:lnTo>
                <a:lnTo>
                  <a:pt x="1651" y="1041"/>
                </a:lnTo>
                <a:lnTo>
                  <a:pt x="1647" y="1048"/>
                </a:lnTo>
                <a:lnTo>
                  <a:pt x="1644" y="1049"/>
                </a:lnTo>
                <a:lnTo>
                  <a:pt x="1639" y="1049"/>
                </a:lnTo>
                <a:lnTo>
                  <a:pt x="1634" y="1049"/>
                </a:lnTo>
                <a:lnTo>
                  <a:pt x="1635" y="1050"/>
                </a:lnTo>
                <a:lnTo>
                  <a:pt x="1638" y="1051"/>
                </a:lnTo>
                <a:lnTo>
                  <a:pt x="1641" y="1053"/>
                </a:lnTo>
                <a:lnTo>
                  <a:pt x="1644" y="1053"/>
                </a:lnTo>
                <a:lnTo>
                  <a:pt x="1645" y="1054"/>
                </a:lnTo>
                <a:lnTo>
                  <a:pt x="1651" y="1054"/>
                </a:lnTo>
                <a:lnTo>
                  <a:pt x="1650" y="1074"/>
                </a:lnTo>
                <a:lnTo>
                  <a:pt x="1640" y="1073"/>
                </a:lnTo>
                <a:lnTo>
                  <a:pt x="1642" y="1080"/>
                </a:lnTo>
                <a:lnTo>
                  <a:pt x="1641" y="1086"/>
                </a:lnTo>
                <a:lnTo>
                  <a:pt x="1635" y="1093"/>
                </a:lnTo>
                <a:lnTo>
                  <a:pt x="1636" y="1094"/>
                </a:lnTo>
                <a:lnTo>
                  <a:pt x="1636" y="1095"/>
                </a:lnTo>
                <a:lnTo>
                  <a:pt x="1633" y="1097"/>
                </a:lnTo>
                <a:lnTo>
                  <a:pt x="1627" y="1107"/>
                </a:lnTo>
                <a:lnTo>
                  <a:pt x="1623" y="1111"/>
                </a:lnTo>
                <a:lnTo>
                  <a:pt x="1619" y="1113"/>
                </a:lnTo>
                <a:lnTo>
                  <a:pt x="1610" y="1114"/>
                </a:lnTo>
                <a:lnTo>
                  <a:pt x="1606" y="1114"/>
                </a:lnTo>
                <a:lnTo>
                  <a:pt x="1608" y="1121"/>
                </a:lnTo>
                <a:lnTo>
                  <a:pt x="1607" y="1125"/>
                </a:lnTo>
                <a:lnTo>
                  <a:pt x="1597" y="1139"/>
                </a:lnTo>
                <a:lnTo>
                  <a:pt x="1586" y="1151"/>
                </a:lnTo>
                <a:lnTo>
                  <a:pt x="1581" y="1153"/>
                </a:lnTo>
                <a:lnTo>
                  <a:pt x="1573" y="1159"/>
                </a:lnTo>
                <a:lnTo>
                  <a:pt x="1565" y="1166"/>
                </a:lnTo>
                <a:lnTo>
                  <a:pt x="1552" y="1175"/>
                </a:lnTo>
                <a:lnTo>
                  <a:pt x="1542" y="1177"/>
                </a:lnTo>
                <a:lnTo>
                  <a:pt x="1533" y="1178"/>
                </a:lnTo>
                <a:lnTo>
                  <a:pt x="1520" y="1183"/>
                </a:lnTo>
                <a:lnTo>
                  <a:pt x="1513" y="1184"/>
                </a:lnTo>
                <a:lnTo>
                  <a:pt x="1505" y="1188"/>
                </a:lnTo>
                <a:lnTo>
                  <a:pt x="1500" y="1190"/>
                </a:lnTo>
                <a:lnTo>
                  <a:pt x="1497" y="1195"/>
                </a:lnTo>
                <a:lnTo>
                  <a:pt x="1495" y="1195"/>
                </a:lnTo>
                <a:lnTo>
                  <a:pt x="1492" y="1193"/>
                </a:lnTo>
                <a:lnTo>
                  <a:pt x="1490" y="1189"/>
                </a:lnTo>
                <a:lnTo>
                  <a:pt x="1472" y="1164"/>
                </a:lnTo>
                <a:lnTo>
                  <a:pt x="1465" y="1172"/>
                </a:lnTo>
                <a:lnTo>
                  <a:pt x="1472" y="1198"/>
                </a:lnTo>
                <a:lnTo>
                  <a:pt x="1463" y="1191"/>
                </a:lnTo>
                <a:lnTo>
                  <a:pt x="1463" y="1206"/>
                </a:lnTo>
                <a:lnTo>
                  <a:pt x="1458" y="1203"/>
                </a:lnTo>
                <a:lnTo>
                  <a:pt x="1446" y="1216"/>
                </a:lnTo>
                <a:lnTo>
                  <a:pt x="1436" y="1207"/>
                </a:lnTo>
                <a:lnTo>
                  <a:pt x="1433" y="1215"/>
                </a:lnTo>
                <a:lnTo>
                  <a:pt x="1422" y="1214"/>
                </a:lnTo>
                <a:lnTo>
                  <a:pt x="1402" y="1226"/>
                </a:lnTo>
                <a:lnTo>
                  <a:pt x="1383" y="1233"/>
                </a:lnTo>
                <a:lnTo>
                  <a:pt x="1376" y="1234"/>
                </a:lnTo>
                <a:lnTo>
                  <a:pt x="1373" y="1253"/>
                </a:lnTo>
                <a:lnTo>
                  <a:pt x="1381" y="1274"/>
                </a:lnTo>
                <a:lnTo>
                  <a:pt x="1364" y="1271"/>
                </a:lnTo>
                <a:lnTo>
                  <a:pt x="1357" y="1233"/>
                </a:lnTo>
                <a:lnTo>
                  <a:pt x="1346" y="1223"/>
                </a:lnTo>
                <a:lnTo>
                  <a:pt x="1330" y="1229"/>
                </a:lnTo>
                <a:lnTo>
                  <a:pt x="1320" y="1220"/>
                </a:lnTo>
                <a:lnTo>
                  <a:pt x="1308" y="1214"/>
                </a:lnTo>
                <a:lnTo>
                  <a:pt x="1305" y="1220"/>
                </a:lnTo>
                <a:lnTo>
                  <a:pt x="1293" y="1225"/>
                </a:lnTo>
                <a:lnTo>
                  <a:pt x="1258" y="1211"/>
                </a:lnTo>
                <a:lnTo>
                  <a:pt x="1244" y="1200"/>
                </a:lnTo>
                <a:lnTo>
                  <a:pt x="1240" y="1175"/>
                </a:lnTo>
                <a:lnTo>
                  <a:pt x="1198" y="1161"/>
                </a:lnTo>
                <a:lnTo>
                  <a:pt x="1184" y="1158"/>
                </a:lnTo>
                <a:lnTo>
                  <a:pt x="1164" y="1181"/>
                </a:lnTo>
                <a:lnTo>
                  <a:pt x="1153" y="1181"/>
                </a:lnTo>
                <a:lnTo>
                  <a:pt x="1146" y="1184"/>
                </a:lnTo>
                <a:lnTo>
                  <a:pt x="1138" y="1182"/>
                </a:lnTo>
                <a:lnTo>
                  <a:pt x="1125" y="1183"/>
                </a:lnTo>
                <a:lnTo>
                  <a:pt x="1117" y="1189"/>
                </a:lnTo>
                <a:lnTo>
                  <a:pt x="1099" y="1183"/>
                </a:lnTo>
                <a:lnTo>
                  <a:pt x="1090" y="1191"/>
                </a:lnTo>
                <a:lnTo>
                  <a:pt x="1075" y="1193"/>
                </a:lnTo>
                <a:lnTo>
                  <a:pt x="1083" y="1239"/>
                </a:lnTo>
                <a:lnTo>
                  <a:pt x="1068" y="1232"/>
                </a:lnTo>
                <a:lnTo>
                  <a:pt x="1063" y="1225"/>
                </a:lnTo>
                <a:lnTo>
                  <a:pt x="1053" y="1220"/>
                </a:lnTo>
                <a:lnTo>
                  <a:pt x="1029" y="1227"/>
                </a:lnTo>
                <a:lnTo>
                  <a:pt x="1013" y="1204"/>
                </a:lnTo>
                <a:lnTo>
                  <a:pt x="994" y="1197"/>
                </a:lnTo>
                <a:lnTo>
                  <a:pt x="998" y="1165"/>
                </a:lnTo>
                <a:lnTo>
                  <a:pt x="975" y="1156"/>
                </a:lnTo>
                <a:lnTo>
                  <a:pt x="967" y="1130"/>
                </a:lnTo>
                <a:lnTo>
                  <a:pt x="965" y="1125"/>
                </a:lnTo>
                <a:lnTo>
                  <a:pt x="929" y="1130"/>
                </a:lnTo>
                <a:lnTo>
                  <a:pt x="928" y="1113"/>
                </a:lnTo>
                <a:lnTo>
                  <a:pt x="927" y="1097"/>
                </a:lnTo>
                <a:lnTo>
                  <a:pt x="942" y="1069"/>
                </a:lnTo>
                <a:lnTo>
                  <a:pt x="947" y="1051"/>
                </a:lnTo>
                <a:lnTo>
                  <a:pt x="940" y="1021"/>
                </a:lnTo>
                <a:lnTo>
                  <a:pt x="933" y="990"/>
                </a:lnTo>
                <a:lnTo>
                  <a:pt x="918" y="982"/>
                </a:lnTo>
                <a:lnTo>
                  <a:pt x="890" y="953"/>
                </a:lnTo>
                <a:lnTo>
                  <a:pt x="884" y="965"/>
                </a:lnTo>
                <a:close/>
              </a:path>
            </a:pathLst>
          </a:custGeom>
          <a:solidFill>
            <a:srgbClr val="FFFF00"/>
          </a:solidFill>
          <a:ln w="3175" cmpd="sng">
            <a:solidFill>
              <a:schemeClr val="bg2"/>
            </a:solidFill>
            <a:prstDash val="solid"/>
            <a:round/>
            <a:headEnd/>
            <a:tailEnd/>
          </a:ln>
        </p:spPr>
        <p:txBody>
          <a:bodyPr/>
          <a:lstStyle/>
          <a:p>
            <a:endParaRPr lang="en-US"/>
          </a:p>
        </p:txBody>
      </p:sp>
      <p:sp>
        <p:nvSpPr>
          <p:cNvPr id="18620" name="Freeform 188"/>
          <p:cNvSpPr>
            <a:spLocks/>
          </p:cNvSpPr>
          <p:nvPr/>
        </p:nvSpPr>
        <p:spPr bwMode="auto">
          <a:xfrm>
            <a:off x="7239000" y="2794000"/>
            <a:ext cx="15875" cy="6350"/>
          </a:xfrm>
          <a:custGeom>
            <a:avLst/>
            <a:gdLst>
              <a:gd name="T0" fmla="*/ 0 w 19"/>
              <a:gd name="T1" fmla="*/ 794 h 8"/>
              <a:gd name="T2" fmla="*/ 836 w 19"/>
              <a:gd name="T3" fmla="*/ 0 h 8"/>
              <a:gd name="T4" fmla="*/ 1671 w 19"/>
              <a:gd name="T5" fmla="*/ 0 h 8"/>
              <a:gd name="T6" fmla="*/ 5013 w 19"/>
              <a:gd name="T7" fmla="*/ 0 h 8"/>
              <a:gd name="T8" fmla="*/ 9191 w 19"/>
              <a:gd name="T9" fmla="*/ 1588 h 8"/>
              <a:gd name="T10" fmla="*/ 11697 w 19"/>
              <a:gd name="T11" fmla="*/ 3175 h 8"/>
              <a:gd name="T12" fmla="*/ 14204 w 19"/>
              <a:gd name="T13" fmla="*/ 3969 h 8"/>
              <a:gd name="T14" fmla="*/ 15875 w 19"/>
              <a:gd name="T15" fmla="*/ 4762 h 8"/>
              <a:gd name="T16" fmla="*/ 15875 w 19"/>
              <a:gd name="T17" fmla="*/ 5556 h 8"/>
              <a:gd name="T18" fmla="*/ 13368 w 19"/>
              <a:gd name="T19" fmla="*/ 6350 h 8"/>
              <a:gd name="T20" fmla="*/ 9191 w 19"/>
              <a:gd name="T21" fmla="*/ 4762 h 8"/>
              <a:gd name="T22" fmla="*/ 5013 w 19"/>
              <a:gd name="T23" fmla="*/ 3969 h 8"/>
              <a:gd name="T24" fmla="*/ 3342 w 19"/>
              <a:gd name="T25" fmla="*/ 1588 h 8"/>
              <a:gd name="T26" fmla="*/ 1671 w 19"/>
              <a:gd name="T27" fmla="*/ 794 h 8"/>
              <a:gd name="T28" fmla="*/ 0 w 19"/>
              <a:gd name="T29" fmla="*/ 79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8"/>
              <a:gd name="T47" fmla="*/ 19 w 19"/>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8">
                <a:moveTo>
                  <a:pt x="0" y="1"/>
                </a:moveTo>
                <a:lnTo>
                  <a:pt x="1" y="0"/>
                </a:lnTo>
                <a:lnTo>
                  <a:pt x="2" y="0"/>
                </a:lnTo>
                <a:lnTo>
                  <a:pt x="6" y="0"/>
                </a:lnTo>
                <a:lnTo>
                  <a:pt x="11" y="2"/>
                </a:lnTo>
                <a:lnTo>
                  <a:pt x="14" y="4"/>
                </a:lnTo>
                <a:lnTo>
                  <a:pt x="17" y="5"/>
                </a:lnTo>
                <a:lnTo>
                  <a:pt x="19" y="6"/>
                </a:lnTo>
                <a:lnTo>
                  <a:pt x="19" y="7"/>
                </a:lnTo>
                <a:lnTo>
                  <a:pt x="16" y="8"/>
                </a:lnTo>
                <a:lnTo>
                  <a:pt x="11" y="6"/>
                </a:lnTo>
                <a:lnTo>
                  <a:pt x="6" y="5"/>
                </a:lnTo>
                <a:lnTo>
                  <a:pt x="4" y="2"/>
                </a:lnTo>
                <a:lnTo>
                  <a:pt x="2" y="1"/>
                </a:lnTo>
                <a:lnTo>
                  <a:pt x="0" y="1"/>
                </a:lnTo>
                <a:close/>
              </a:path>
            </a:pathLst>
          </a:custGeom>
          <a:solidFill>
            <a:srgbClr val="FFD0D0"/>
          </a:solidFill>
          <a:ln w="3175" cmpd="sng">
            <a:solidFill>
              <a:schemeClr val="bg2"/>
            </a:solidFill>
            <a:prstDash val="solid"/>
            <a:round/>
            <a:headEnd/>
            <a:tailEnd/>
          </a:ln>
        </p:spPr>
        <p:txBody>
          <a:bodyPr/>
          <a:lstStyle/>
          <a:p>
            <a:endParaRPr lang="en-US"/>
          </a:p>
        </p:txBody>
      </p:sp>
      <p:sp>
        <p:nvSpPr>
          <p:cNvPr id="18621" name="Freeform 189"/>
          <p:cNvSpPr>
            <a:spLocks/>
          </p:cNvSpPr>
          <p:nvPr/>
        </p:nvSpPr>
        <p:spPr bwMode="auto">
          <a:xfrm>
            <a:off x="7204075" y="3084513"/>
            <a:ext cx="1588" cy="1587"/>
          </a:xfrm>
          <a:custGeom>
            <a:avLst/>
            <a:gdLst>
              <a:gd name="T0" fmla="*/ 1588 w 1"/>
              <a:gd name="T1" fmla="*/ 794 h 2"/>
              <a:gd name="T2" fmla="*/ 1588 w 1"/>
              <a:gd name="T3" fmla="*/ 1587 h 2"/>
              <a:gd name="T4" fmla="*/ 0 w 1"/>
              <a:gd name="T5" fmla="*/ 1587 h 2"/>
              <a:gd name="T6" fmla="*/ 0 w 1"/>
              <a:gd name="T7" fmla="*/ 794 h 2"/>
              <a:gd name="T8" fmla="*/ 0 w 1"/>
              <a:gd name="T9" fmla="*/ 0 h 2"/>
              <a:gd name="T10" fmla="*/ 1588 w 1"/>
              <a:gd name="T11" fmla="*/ 0 h 2"/>
              <a:gd name="T12" fmla="*/ 1588 w 1"/>
              <a:gd name="T13" fmla="*/ 794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1"/>
                </a:moveTo>
                <a:lnTo>
                  <a:pt x="1" y="2"/>
                </a:lnTo>
                <a:lnTo>
                  <a:pt x="0" y="2"/>
                </a:lnTo>
                <a:lnTo>
                  <a:pt x="0" y="1"/>
                </a:lnTo>
                <a:lnTo>
                  <a:pt x="0" y="0"/>
                </a:lnTo>
                <a:lnTo>
                  <a:pt x="1" y="0"/>
                </a:lnTo>
                <a:lnTo>
                  <a:pt x="1" y="1"/>
                </a:lnTo>
                <a:close/>
              </a:path>
            </a:pathLst>
          </a:custGeom>
          <a:solidFill>
            <a:srgbClr val="FFD0D0"/>
          </a:solidFill>
          <a:ln w="3175" cmpd="sng">
            <a:solidFill>
              <a:schemeClr val="bg2"/>
            </a:solidFill>
            <a:prstDash val="solid"/>
            <a:round/>
            <a:headEnd/>
            <a:tailEnd/>
          </a:ln>
        </p:spPr>
        <p:txBody>
          <a:bodyPr/>
          <a:lstStyle/>
          <a:p>
            <a:endParaRPr lang="en-US"/>
          </a:p>
        </p:txBody>
      </p:sp>
      <p:sp>
        <p:nvSpPr>
          <p:cNvPr id="18622" name="Freeform 190"/>
          <p:cNvSpPr>
            <a:spLocks/>
          </p:cNvSpPr>
          <p:nvPr/>
        </p:nvSpPr>
        <p:spPr bwMode="auto">
          <a:xfrm>
            <a:off x="7091363" y="3151188"/>
            <a:ext cx="61912" cy="60325"/>
          </a:xfrm>
          <a:custGeom>
            <a:avLst/>
            <a:gdLst>
              <a:gd name="T0" fmla="*/ 41275 w 78"/>
              <a:gd name="T1" fmla="*/ 0 h 75"/>
              <a:gd name="T2" fmla="*/ 57150 w 78"/>
              <a:gd name="T3" fmla="*/ 4022 h 75"/>
              <a:gd name="T4" fmla="*/ 61912 w 78"/>
              <a:gd name="T5" fmla="*/ 14478 h 75"/>
              <a:gd name="T6" fmla="*/ 56356 w 78"/>
              <a:gd name="T7" fmla="*/ 28152 h 75"/>
              <a:gd name="T8" fmla="*/ 50006 w 78"/>
              <a:gd name="T9" fmla="*/ 42630 h 75"/>
              <a:gd name="T10" fmla="*/ 27781 w 78"/>
              <a:gd name="T11" fmla="*/ 60325 h 75"/>
              <a:gd name="T12" fmla="*/ 0 w 78"/>
              <a:gd name="T13" fmla="*/ 49064 h 75"/>
              <a:gd name="T14" fmla="*/ 0 w 78"/>
              <a:gd name="T15" fmla="*/ 24130 h 75"/>
              <a:gd name="T16" fmla="*/ 19844 w 78"/>
              <a:gd name="T17" fmla="*/ 6435 h 75"/>
              <a:gd name="T18" fmla="*/ 41275 w 78"/>
              <a:gd name="T19" fmla="*/ 0 h 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
              <a:gd name="T31" fmla="*/ 0 h 75"/>
              <a:gd name="T32" fmla="*/ 78 w 78"/>
              <a:gd name="T33" fmla="*/ 75 h 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 h="75">
                <a:moveTo>
                  <a:pt x="52" y="0"/>
                </a:moveTo>
                <a:lnTo>
                  <a:pt x="72" y="5"/>
                </a:lnTo>
                <a:lnTo>
                  <a:pt x="78" y="18"/>
                </a:lnTo>
                <a:lnTo>
                  <a:pt x="71" y="35"/>
                </a:lnTo>
                <a:lnTo>
                  <a:pt x="63" y="53"/>
                </a:lnTo>
                <a:lnTo>
                  <a:pt x="35" y="75"/>
                </a:lnTo>
                <a:lnTo>
                  <a:pt x="0" y="61"/>
                </a:lnTo>
                <a:lnTo>
                  <a:pt x="0" y="30"/>
                </a:lnTo>
                <a:lnTo>
                  <a:pt x="25" y="8"/>
                </a:lnTo>
                <a:lnTo>
                  <a:pt x="52"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23" name="Freeform 191"/>
          <p:cNvSpPr>
            <a:spLocks/>
          </p:cNvSpPr>
          <p:nvPr/>
        </p:nvSpPr>
        <p:spPr bwMode="auto">
          <a:xfrm>
            <a:off x="7302500" y="2446338"/>
            <a:ext cx="122238" cy="158750"/>
          </a:xfrm>
          <a:custGeom>
            <a:avLst/>
            <a:gdLst>
              <a:gd name="T0" fmla="*/ 31750 w 154"/>
              <a:gd name="T1" fmla="*/ 105302 h 199"/>
              <a:gd name="T2" fmla="*/ 15081 w 154"/>
              <a:gd name="T3" fmla="*/ 102908 h 199"/>
              <a:gd name="T4" fmla="*/ 0 w 154"/>
              <a:gd name="T5" fmla="*/ 87751 h 199"/>
              <a:gd name="T6" fmla="*/ 15081 w 154"/>
              <a:gd name="T7" fmla="*/ 71796 h 199"/>
              <a:gd name="T8" fmla="*/ 30163 w 154"/>
              <a:gd name="T9" fmla="*/ 45471 h 199"/>
              <a:gd name="T10" fmla="*/ 40481 w 154"/>
              <a:gd name="T11" fmla="*/ 39887 h 199"/>
              <a:gd name="T12" fmla="*/ 70644 w 154"/>
              <a:gd name="T13" fmla="*/ 48662 h 199"/>
              <a:gd name="T14" fmla="*/ 60325 w 154"/>
              <a:gd name="T15" fmla="*/ 31910 h 199"/>
              <a:gd name="T16" fmla="*/ 69057 w 154"/>
              <a:gd name="T17" fmla="*/ 30314 h 199"/>
              <a:gd name="T18" fmla="*/ 85725 w 154"/>
              <a:gd name="T19" fmla="*/ 16753 h 199"/>
              <a:gd name="T20" fmla="*/ 85725 w 154"/>
              <a:gd name="T21" fmla="*/ 0 h 199"/>
              <a:gd name="T22" fmla="*/ 115094 w 154"/>
              <a:gd name="T23" fmla="*/ 16753 h 199"/>
              <a:gd name="T24" fmla="*/ 119857 w 154"/>
              <a:gd name="T25" fmla="*/ 20741 h 199"/>
              <a:gd name="T26" fmla="*/ 106363 w 154"/>
              <a:gd name="T27" fmla="*/ 37494 h 199"/>
              <a:gd name="T28" fmla="*/ 115888 w 154"/>
              <a:gd name="T29" fmla="*/ 67010 h 199"/>
              <a:gd name="T30" fmla="*/ 102394 w 154"/>
              <a:gd name="T31" fmla="*/ 84560 h 199"/>
              <a:gd name="T32" fmla="*/ 88107 w 154"/>
              <a:gd name="T33" fmla="*/ 103706 h 199"/>
              <a:gd name="T34" fmla="*/ 94457 w 154"/>
              <a:gd name="T35" fmla="*/ 118065 h 199"/>
              <a:gd name="T36" fmla="*/ 122238 w 154"/>
              <a:gd name="T37" fmla="*/ 134020 h 199"/>
              <a:gd name="T38" fmla="*/ 111919 w 154"/>
              <a:gd name="T39" fmla="*/ 142795 h 199"/>
              <a:gd name="T40" fmla="*/ 92075 w 154"/>
              <a:gd name="T41" fmla="*/ 153166 h 199"/>
              <a:gd name="T42" fmla="*/ 92075 w 154"/>
              <a:gd name="T43" fmla="*/ 157952 h 199"/>
              <a:gd name="T44" fmla="*/ 67469 w 154"/>
              <a:gd name="T45" fmla="*/ 154761 h 199"/>
              <a:gd name="T46" fmla="*/ 60325 w 154"/>
              <a:gd name="T47" fmla="*/ 158750 h 199"/>
              <a:gd name="T48" fmla="*/ 47625 w 154"/>
              <a:gd name="T49" fmla="*/ 152368 h 199"/>
              <a:gd name="T50" fmla="*/ 38894 w 154"/>
              <a:gd name="T51" fmla="*/ 147582 h 199"/>
              <a:gd name="T52" fmla="*/ 45244 w 154"/>
              <a:gd name="T53" fmla="*/ 132425 h 199"/>
              <a:gd name="T54" fmla="*/ 46831 w 154"/>
              <a:gd name="T55" fmla="*/ 130829 h 199"/>
              <a:gd name="T56" fmla="*/ 37306 w 154"/>
              <a:gd name="T57" fmla="*/ 123650 h 199"/>
              <a:gd name="T58" fmla="*/ 31750 w 154"/>
              <a:gd name="T59" fmla="*/ 105302 h 1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4"/>
              <a:gd name="T91" fmla="*/ 0 h 199"/>
              <a:gd name="T92" fmla="*/ 154 w 154"/>
              <a:gd name="T93" fmla="*/ 199 h 1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4" h="199">
                <a:moveTo>
                  <a:pt x="40" y="132"/>
                </a:moveTo>
                <a:lnTo>
                  <a:pt x="19" y="129"/>
                </a:lnTo>
                <a:lnTo>
                  <a:pt x="0" y="110"/>
                </a:lnTo>
                <a:lnTo>
                  <a:pt x="19" y="90"/>
                </a:lnTo>
                <a:lnTo>
                  <a:pt x="38" y="57"/>
                </a:lnTo>
                <a:lnTo>
                  <a:pt x="51" y="50"/>
                </a:lnTo>
                <a:lnTo>
                  <a:pt x="89" y="61"/>
                </a:lnTo>
                <a:lnTo>
                  <a:pt x="76" y="40"/>
                </a:lnTo>
                <a:lnTo>
                  <a:pt x="87" y="38"/>
                </a:lnTo>
                <a:lnTo>
                  <a:pt x="108" y="21"/>
                </a:lnTo>
                <a:lnTo>
                  <a:pt x="108" y="0"/>
                </a:lnTo>
                <a:lnTo>
                  <a:pt x="145" y="21"/>
                </a:lnTo>
                <a:lnTo>
                  <a:pt x="151" y="26"/>
                </a:lnTo>
                <a:lnTo>
                  <a:pt x="134" y="47"/>
                </a:lnTo>
                <a:lnTo>
                  <a:pt x="146" y="84"/>
                </a:lnTo>
                <a:lnTo>
                  <a:pt x="129" y="106"/>
                </a:lnTo>
                <a:lnTo>
                  <a:pt x="111" y="130"/>
                </a:lnTo>
                <a:lnTo>
                  <a:pt x="119" y="148"/>
                </a:lnTo>
                <a:lnTo>
                  <a:pt x="154" y="168"/>
                </a:lnTo>
                <a:lnTo>
                  <a:pt x="141" y="179"/>
                </a:lnTo>
                <a:lnTo>
                  <a:pt x="116" y="192"/>
                </a:lnTo>
                <a:lnTo>
                  <a:pt x="116" y="198"/>
                </a:lnTo>
                <a:lnTo>
                  <a:pt x="85" y="194"/>
                </a:lnTo>
                <a:lnTo>
                  <a:pt x="76" y="199"/>
                </a:lnTo>
                <a:lnTo>
                  <a:pt x="60" y="191"/>
                </a:lnTo>
                <a:lnTo>
                  <a:pt x="49" y="185"/>
                </a:lnTo>
                <a:lnTo>
                  <a:pt x="57" y="166"/>
                </a:lnTo>
                <a:lnTo>
                  <a:pt x="59" y="164"/>
                </a:lnTo>
                <a:lnTo>
                  <a:pt x="47" y="155"/>
                </a:lnTo>
                <a:lnTo>
                  <a:pt x="40" y="132"/>
                </a:lnTo>
                <a:close/>
              </a:path>
            </a:pathLst>
          </a:custGeom>
          <a:solidFill>
            <a:schemeClr val="bg1"/>
          </a:solidFill>
          <a:ln w="3175" cmpd="sng">
            <a:solidFill>
              <a:srgbClr val="800000"/>
            </a:solidFill>
            <a:prstDash val="solid"/>
            <a:round/>
            <a:headEnd/>
            <a:tailEnd/>
          </a:ln>
        </p:spPr>
        <p:txBody>
          <a:bodyPr/>
          <a:lstStyle/>
          <a:p>
            <a:endParaRPr lang="en-US"/>
          </a:p>
        </p:txBody>
      </p:sp>
      <p:sp>
        <p:nvSpPr>
          <p:cNvPr id="18624" name="Freeform 192"/>
          <p:cNvSpPr>
            <a:spLocks/>
          </p:cNvSpPr>
          <p:nvPr/>
        </p:nvSpPr>
        <p:spPr bwMode="auto">
          <a:xfrm>
            <a:off x="7394575" y="2581275"/>
            <a:ext cx="106363" cy="128588"/>
          </a:xfrm>
          <a:custGeom>
            <a:avLst/>
            <a:gdLst>
              <a:gd name="T0" fmla="*/ 58303 w 135"/>
              <a:gd name="T1" fmla="*/ 126207 h 162"/>
              <a:gd name="T2" fmla="*/ 56727 w 135"/>
              <a:gd name="T3" fmla="*/ 120650 h 162"/>
              <a:gd name="T4" fmla="*/ 48848 w 135"/>
              <a:gd name="T5" fmla="*/ 123825 h 162"/>
              <a:gd name="T6" fmla="*/ 41757 w 135"/>
              <a:gd name="T7" fmla="*/ 128588 h 162"/>
              <a:gd name="T8" fmla="*/ 34666 w 135"/>
              <a:gd name="T9" fmla="*/ 127794 h 162"/>
              <a:gd name="T10" fmla="*/ 36242 w 135"/>
              <a:gd name="T11" fmla="*/ 122238 h 162"/>
              <a:gd name="T12" fmla="*/ 36242 w 135"/>
              <a:gd name="T13" fmla="*/ 119857 h 162"/>
              <a:gd name="T14" fmla="*/ 33879 w 135"/>
              <a:gd name="T15" fmla="*/ 116682 h 162"/>
              <a:gd name="T16" fmla="*/ 33091 w 135"/>
              <a:gd name="T17" fmla="*/ 110332 h 162"/>
              <a:gd name="T18" fmla="*/ 27576 w 135"/>
              <a:gd name="T19" fmla="*/ 92869 h 162"/>
              <a:gd name="T20" fmla="*/ 26000 w 135"/>
              <a:gd name="T21" fmla="*/ 84138 h 162"/>
              <a:gd name="T22" fmla="*/ 26000 w 135"/>
              <a:gd name="T23" fmla="*/ 80169 h 162"/>
              <a:gd name="T24" fmla="*/ 8667 w 135"/>
              <a:gd name="T25" fmla="*/ 61119 h 162"/>
              <a:gd name="T26" fmla="*/ 3939 w 135"/>
              <a:gd name="T27" fmla="*/ 55563 h 162"/>
              <a:gd name="T28" fmla="*/ 6303 w 135"/>
              <a:gd name="T29" fmla="*/ 52388 h 162"/>
              <a:gd name="T30" fmla="*/ 18909 w 135"/>
              <a:gd name="T31" fmla="*/ 56356 h 162"/>
              <a:gd name="T32" fmla="*/ 18121 w 135"/>
              <a:gd name="T33" fmla="*/ 51594 h 162"/>
              <a:gd name="T34" fmla="*/ 4727 w 135"/>
              <a:gd name="T35" fmla="*/ 36513 h 162"/>
              <a:gd name="T36" fmla="*/ 4727 w 135"/>
              <a:gd name="T37" fmla="*/ 34925 h 162"/>
              <a:gd name="T38" fmla="*/ 788 w 135"/>
              <a:gd name="T39" fmla="*/ 35719 h 162"/>
              <a:gd name="T40" fmla="*/ 2364 w 135"/>
              <a:gd name="T41" fmla="*/ 33338 h 162"/>
              <a:gd name="T42" fmla="*/ 788 w 135"/>
              <a:gd name="T43" fmla="*/ 29369 h 162"/>
              <a:gd name="T44" fmla="*/ 0 w 135"/>
              <a:gd name="T45" fmla="*/ 23813 h 162"/>
              <a:gd name="T46" fmla="*/ 0 w 135"/>
              <a:gd name="T47" fmla="*/ 19050 h 162"/>
              <a:gd name="T48" fmla="*/ 19697 w 135"/>
              <a:gd name="T49" fmla="*/ 8731 h 162"/>
              <a:gd name="T50" fmla="*/ 29939 w 135"/>
              <a:gd name="T51" fmla="*/ 0 h 162"/>
              <a:gd name="T52" fmla="*/ 59091 w 135"/>
              <a:gd name="T53" fmla="*/ 26988 h 162"/>
              <a:gd name="T54" fmla="*/ 81151 w 135"/>
              <a:gd name="T55" fmla="*/ 45244 h 162"/>
              <a:gd name="T56" fmla="*/ 106363 w 135"/>
              <a:gd name="T57" fmla="*/ 100013 h 162"/>
              <a:gd name="T58" fmla="*/ 105575 w 135"/>
              <a:gd name="T59" fmla="*/ 103188 h 162"/>
              <a:gd name="T60" fmla="*/ 90606 w 135"/>
              <a:gd name="T61" fmla="*/ 109538 h 162"/>
              <a:gd name="T62" fmla="*/ 78787 w 135"/>
              <a:gd name="T63" fmla="*/ 115094 h 162"/>
              <a:gd name="T64" fmla="*/ 75636 w 135"/>
              <a:gd name="T65" fmla="*/ 116682 h 162"/>
              <a:gd name="T66" fmla="*/ 73272 w 135"/>
              <a:gd name="T67" fmla="*/ 119857 h 162"/>
              <a:gd name="T68" fmla="*/ 69333 w 135"/>
              <a:gd name="T69" fmla="*/ 120650 h 162"/>
              <a:gd name="T70" fmla="*/ 61454 w 135"/>
              <a:gd name="T71" fmla="*/ 121444 h 162"/>
              <a:gd name="T72" fmla="*/ 58303 w 135"/>
              <a:gd name="T73" fmla="*/ 126207 h 1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5"/>
              <a:gd name="T112" fmla="*/ 0 h 162"/>
              <a:gd name="T113" fmla="*/ 135 w 135"/>
              <a:gd name="T114" fmla="*/ 162 h 1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5" h="162">
                <a:moveTo>
                  <a:pt x="74" y="159"/>
                </a:moveTo>
                <a:lnTo>
                  <a:pt x="72" y="152"/>
                </a:lnTo>
                <a:lnTo>
                  <a:pt x="62" y="156"/>
                </a:lnTo>
                <a:lnTo>
                  <a:pt x="53" y="162"/>
                </a:lnTo>
                <a:lnTo>
                  <a:pt x="44" y="161"/>
                </a:lnTo>
                <a:lnTo>
                  <a:pt x="46" y="154"/>
                </a:lnTo>
                <a:lnTo>
                  <a:pt x="46" y="151"/>
                </a:lnTo>
                <a:lnTo>
                  <a:pt x="43" y="147"/>
                </a:lnTo>
                <a:lnTo>
                  <a:pt x="42" y="139"/>
                </a:lnTo>
                <a:lnTo>
                  <a:pt x="35" y="117"/>
                </a:lnTo>
                <a:lnTo>
                  <a:pt x="33" y="106"/>
                </a:lnTo>
                <a:lnTo>
                  <a:pt x="33" y="101"/>
                </a:lnTo>
                <a:lnTo>
                  <a:pt x="11" y="77"/>
                </a:lnTo>
                <a:lnTo>
                  <a:pt x="5" y="70"/>
                </a:lnTo>
                <a:lnTo>
                  <a:pt x="8" y="66"/>
                </a:lnTo>
                <a:lnTo>
                  <a:pt x="24" y="71"/>
                </a:lnTo>
                <a:lnTo>
                  <a:pt x="23" y="65"/>
                </a:lnTo>
                <a:lnTo>
                  <a:pt x="6" y="46"/>
                </a:lnTo>
                <a:lnTo>
                  <a:pt x="6" y="44"/>
                </a:lnTo>
                <a:lnTo>
                  <a:pt x="1" y="45"/>
                </a:lnTo>
                <a:lnTo>
                  <a:pt x="3" y="42"/>
                </a:lnTo>
                <a:lnTo>
                  <a:pt x="1" y="37"/>
                </a:lnTo>
                <a:lnTo>
                  <a:pt x="0" y="30"/>
                </a:lnTo>
                <a:lnTo>
                  <a:pt x="0" y="24"/>
                </a:lnTo>
                <a:lnTo>
                  <a:pt x="25" y="11"/>
                </a:lnTo>
                <a:lnTo>
                  <a:pt x="38" y="0"/>
                </a:lnTo>
                <a:lnTo>
                  <a:pt x="75" y="34"/>
                </a:lnTo>
                <a:lnTo>
                  <a:pt x="103" y="57"/>
                </a:lnTo>
                <a:lnTo>
                  <a:pt x="135" y="126"/>
                </a:lnTo>
                <a:lnTo>
                  <a:pt x="134" y="130"/>
                </a:lnTo>
                <a:lnTo>
                  <a:pt x="115" y="138"/>
                </a:lnTo>
                <a:lnTo>
                  <a:pt x="100" y="145"/>
                </a:lnTo>
                <a:lnTo>
                  <a:pt x="96" y="147"/>
                </a:lnTo>
                <a:lnTo>
                  <a:pt x="93" y="151"/>
                </a:lnTo>
                <a:lnTo>
                  <a:pt x="88" y="152"/>
                </a:lnTo>
                <a:lnTo>
                  <a:pt x="78" y="153"/>
                </a:lnTo>
                <a:lnTo>
                  <a:pt x="74" y="159"/>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25" name="Freeform 193"/>
          <p:cNvSpPr>
            <a:spLocks/>
          </p:cNvSpPr>
          <p:nvPr/>
        </p:nvSpPr>
        <p:spPr bwMode="auto">
          <a:xfrm>
            <a:off x="7439025" y="2735263"/>
            <a:ext cx="15875" cy="15875"/>
          </a:xfrm>
          <a:custGeom>
            <a:avLst/>
            <a:gdLst>
              <a:gd name="T0" fmla="*/ 6350 w 20"/>
              <a:gd name="T1" fmla="*/ 0 h 21"/>
              <a:gd name="T2" fmla="*/ 0 w 20"/>
              <a:gd name="T3" fmla="*/ 7560 h 21"/>
              <a:gd name="T4" fmla="*/ 0 w 20"/>
              <a:gd name="T5" fmla="*/ 11339 h 21"/>
              <a:gd name="T6" fmla="*/ 1588 w 20"/>
              <a:gd name="T7" fmla="*/ 15875 h 21"/>
              <a:gd name="T8" fmla="*/ 7938 w 20"/>
              <a:gd name="T9" fmla="*/ 15875 h 21"/>
              <a:gd name="T10" fmla="*/ 9525 w 20"/>
              <a:gd name="T11" fmla="*/ 14363 h 21"/>
              <a:gd name="T12" fmla="*/ 13494 w 20"/>
              <a:gd name="T13" fmla="*/ 9827 h 21"/>
              <a:gd name="T14" fmla="*/ 15875 w 20"/>
              <a:gd name="T15" fmla="*/ 6048 h 21"/>
              <a:gd name="T16" fmla="*/ 15081 w 20"/>
              <a:gd name="T17" fmla="*/ 1512 h 21"/>
              <a:gd name="T18" fmla="*/ 9525 w 20"/>
              <a:gd name="T19" fmla="*/ 0 h 21"/>
              <a:gd name="T20" fmla="*/ 6350 w 20"/>
              <a:gd name="T21" fmla="*/ 0 h 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
              <a:gd name="T34" fmla="*/ 0 h 21"/>
              <a:gd name="T35" fmla="*/ 20 w 20"/>
              <a:gd name="T36" fmla="*/ 21 h 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 h="21">
                <a:moveTo>
                  <a:pt x="8" y="0"/>
                </a:moveTo>
                <a:lnTo>
                  <a:pt x="0" y="10"/>
                </a:lnTo>
                <a:lnTo>
                  <a:pt x="0" y="15"/>
                </a:lnTo>
                <a:lnTo>
                  <a:pt x="2" y="21"/>
                </a:lnTo>
                <a:lnTo>
                  <a:pt x="10" y="21"/>
                </a:lnTo>
                <a:lnTo>
                  <a:pt x="12" y="19"/>
                </a:lnTo>
                <a:lnTo>
                  <a:pt x="17" y="13"/>
                </a:lnTo>
                <a:lnTo>
                  <a:pt x="20" y="8"/>
                </a:lnTo>
                <a:lnTo>
                  <a:pt x="19" y="2"/>
                </a:lnTo>
                <a:lnTo>
                  <a:pt x="12" y="0"/>
                </a:lnTo>
                <a:lnTo>
                  <a:pt x="8" y="0"/>
                </a:lnTo>
                <a:close/>
              </a:path>
            </a:pathLst>
          </a:custGeom>
          <a:solidFill>
            <a:srgbClr val="FFFF00"/>
          </a:solidFill>
          <a:ln w="3175" cmpd="sng">
            <a:solidFill>
              <a:schemeClr val="bg2"/>
            </a:solidFill>
            <a:prstDash val="solid"/>
            <a:round/>
            <a:headEnd/>
            <a:tailEnd/>
          </a:ln>
        </p:spPr>
        <p:txBody>
          <a:bodyPr/>
          <a:lstStyle/>
          <a:p>
            <a:endParaRPr lang="en-US"/>
          </a:p>
        </p:txBody>
      </p:sp>
      <p:sp>
        <p:nvSpPr>
          <p:cNvPr id="18626" name="Freeform 194"/>
          <p:cNvSpPr>
            <a:spLocks/>
          </p:cNvSpPr>
          <p:nvPr/>
        </p:nvSpPr>
        <p:spPr bwMode="auto">
          <a:xfrm>
            <a:off x="6281738" y="2832100"/>
            <a:ext cx="225425" cy="125413"/>
          </a:xfrm>
          <a:custGeom>
            <a:avLst/>
            <a:gdLst>
              <a:gd name="T0" fmla="*/ 18129 w 286"/>
              <a:gd name="T1" fmla="*/ 8676 h 159"/>
              <a:gd name="T2" fmla="*/ 29952 w 286"/>
              <a:gd name="T3" fmla="*/ 0 h 159"/>
              <a:gd name="T4" fmla="*/ 85914 w 286"/>
              <a:gd name="T5" fmla="*/ 39438 h 159"/>
              <a:gd name="T6" fmla="*/ 105619 w 286"/>
              <a:gd name="T7" fmla="*/ 44959 h 159"/>
              <a:gd name="T8" fmla="*/ 133994 w 286"/>
              <a:gd name="T9" fmla="*/ 62312 h 159"/>
              <a:gd name="T10" fmla="*/ 184439 w 286"/>
              <a:gd name="T11" fmla="*/ 77299 h 159"/>
              <a:gd name="T12" fmla="*/ 217543 w 286"/>
              <a:gd name="T13" fmla="*/ 83609 h 159"/>
              <a:gd name="T14" fmla="*/ 216755 w 286"/>
              <a:gd name="T15" fmla="*/ 102539 h 159"/>
              <a:gd name="T16" fmla="*/ 225425 w 286"/>
              <a:gd name="T17" fmla="*/ 115159 h 159"/>
              <a:gd name="T18" fmla="*/ 219119 w 286"/>
              <a:gd name="T19" fmla="*/ 123047 h 159"/>
              <a:gd name="T20" fmla="*/ 207296 w 286"/>
              <a:gd name="T21" fmla="*/ 123047 h 159"/>
              <a:gd name="T22" fmla="*/ 198626 w 286"/>
              <a:gd name="T23" fmla="*/ 123835 h 159"/>
              <a:gd name="T24" fmla="*/ 190744 w 286"/>
              <a:gd name="T25" fmla="*/ 123835 h 159"/>
              <a:gd name="T26" fmla="*/ 169463 w 286"/>
              <a:gd name="T27" fmla="*/ 115948 h 159"/>
              <a:gd name="T28" fmla="*/ 160793 w 286"/>
              <a:gd name="T29" fmla="*/ 118314 h 159"/>
              <a:gd name="T30" fmla="*/ 148181 w 286"/>
              <a:gd name="T31" fmla="*/ 113582 h 159"/>
              <a:gd name="T32" fmla="*/ 130841 w 286"/>
              <a:gd name="T33" fmla="*/ 104905 h 159"/>
              <a:gd name="T34" fmla="*/ 120594 w 286"/>
              <a:gd name="T35" fmla="*/ 95440 h 159"/>
              <a:gd name="T36" fmla="*/ 106407 w 286"/>
              <a:gd name="T37" fmla="*/ 93074 h 159"/>
              <a:gd name="T38" fmla="*/ 100101 w 286"/>
              <a:gd name="T39" fmla="*/ 92285 h 159"/>
              <a:gd name="T40" fmla="*/ 94584 w 286"/>
              <a:gd name="T41" fmla="*/ 97018 h 159"/>
              <a:gd name="T42" fmla="*/ 78032 w 286"/>
              <a:gd name="T43" fmla="*/ 90708 h 159"/>
              <a:gd name="T44" fmla="*/ 67785 w 286"/>
              <a:gd name="T45" fmla="*/ 84397 h 159"/>
              <a:gd name="T46" fmla="*/ 51233 w 286"/>
              <a:gd name="T47" fmla="*/ 78876 h 159"/>
              <a:gd name="T48" fmla="*/ 37045 w 286"/>
              <a:gd name="T49" fmla="*/ 70200 h 159"/>
              <a:gd name="T50" fmla="*/ 15764 w 286"/>
              <a:gd name="T51" fmla="*/ 57580 h 159"/>
              <a:gd name="T52" fmla="*/ 12611 w 286"/>
              <a:gd name="T53" fmla="*/ 57580 h 159"/>
              <a:gd name="T54" fmla="*/ 0 w 286"/>
              <a:gd name="T55" fmla="*/ 42593 h 159"/>
              <a:gd name="T56" fmla="*/ 3153 w 286"/>
              <a:gd name="T57" fmla="*/ 33917 h 159"/>
              <a:gd name="T58" fmla="*/ 3941 w 286"/>
              <a:gd name="T59" fmla="*/ 27607 h 159"/>
              <a:gd name="T60" fmla="*/ 5517 w 286"/>
              <a:gd name="T61" fmla="*/ 16564 h 159"/>
              <a:gd name="T62" fmla="*/ 13399 w 286"/>
              <a:gd name="T63" fmla="*/ 12620 h 159"/>
              <a:gd name="T64" fmla="*/ 17340 w 286"/>
              <a:gd name="T65" fmla="*/ 9465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6"/>
              <a:gd name="T100" fmla="*/ 0 h 159"/>
              <a:gd name="T101" fmla="*/ 286 w 286"/>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6" h="159">
                <a:moveTo>
                  <a:pt x="22" y="12"/>
                </a:moveTo>
                <a:lnTo>
                  <a:pt x="23" y="11"/>
                </a:lnTo>
                <a:lnTo>
                  <a:pt x="24" y="13"/>
                </a:lnTo>
                <a:lnTo>
                  <a:pt x="38" y="0"/>
                </a:lnTo>
                <a:lnTo>
                  <a:pt x="67" y="17"/>
                </a:lnTo>
                <a:lnTo>
                  <a:pt x="109" y="50"/>
                </a:lnTo>
                <a:lnTo>
                  <a:pt x="122" y="45"/>
                </a:lnTo>
                <a:lnTo>
                  <a:pt x="134" y="57"/>
                </a:lnTo>
                <a:lnTo>
                  <a:pt x="165" y="72"/>
                </a:lnTo>
                <a:lnTo>
                  <a:pt x="170" y="79"/>
                </a:lnTo>
                <a:lnTo>
                  <a:pt x="204" y="93"/>
                </a:lnTo>
                <a:lnTo>
                  <a:pt x="234" y="98"/>
                </a:lnTo>
                <a:lnTo>
                  <a:pt x="274" y="101"/>
                </a:lnTo>
                <a:lnTo>
                  <a:pt x="276" y="106"/>
                </a:lnTo>
                <a:lnTo>
                  <a:pt x="274" y="113"/>
                </a:lnTo>
                <a:lnTo>
                  <a:pt x="275" y="130"/>
                </a:lnTo>
                <a:lnTo>
                  <a:pt x="282" y="137"/>
                </a:lnTo>
                <a:lnTo>
                  <a:pt x="286" y="146"/>
                </a:lnTo>
                <a:lnTo>
                  <a:pt x="281" y="159"/>
                </a:lnTo>
                <a:lnTo>
                  <a:pt x="278" y="156"/>
                </a:lnTo>
                <a:lnTo>
                  <a:pt x="268" y="158"/>
                </a:lnTo>
                <a:lnTo>
                  <a:pt x="263" y="156"/>
                </a:lnTo>
                <a:lnTo>
                  <a:pt x="259" y="159"/>
                </a:lnTo>
                <a:lnTo>
                  <a:pt x="252" y="157"/>
                </a:lnTo>
                <a:lnTo>
                  <a:pt x="249" y="151"/>
                </a:lnTo>
                <a:lnTo>
                  <a:pt x="242" y="157"/>
                </a:lnTo>
                <a:lnTo>
                  <a:pt x="240" y="157"/>
                </a:lnTo>
                <a:lnTo>
                  <a:pt x="215" y="147"/>
                </a:lnTo>
                <a:lnTo>
                  <a:pt x="208" y="151"/>
                </a:lnTo>
                <a:lnTo>
                  <a:pt x="204" y="150"/>
                </a:lnTo>
                <a:lnTo>
                  <a:pt x="201" y="141"/>
                </a:lnTo>
                <a:lnTo>
                  <a:pt x="188" y="144"/>
                </a:lnTo>
                <a:lnTo>
                  <a:pt x="176" y="137"/>
                </a:lnTo>
                <a:lnTo>
                  <a:pt x="166" y="133"/>
                </a:lnTo>
                <a:lnTo>
                  <a:pt x="163" y="123"/>
                </a:lnTo>
                <a:lnTo>
                  <a:pt x="153" y="121"/>
                </a:lnTo>
                <a:lnTo>
                  <a:pt x="144" y="115"/>
                </a:lnTo>
                <a:lnTo>
                  <a:pt x="135" y="118"/>
                </a:lnTo>
                <a:lnTo>
                  <a:pt x="137" y="120"/>
                </a:lnTo>
                <a:lnTo>
                  <a:pt x="127" y="117"/>
                </a:lnTo>
                <a:lnTo>
                  <a:pt x="120" y="117"/>
                </a:lnTo>
                <a:lnTo>
                  <a:pt x="120" y="123"/>
                </a:lnTo>
                <a:lnTo>
                  <a:pt x="113" y="117"/>
                </a:lnTo>
                <a:lnTo>
                  <a:pt x="99" y="115"/>
                </a:lnTo>
                <a:lnTo>
                  <a:pt x="96" y="107"/>
                </a:lnTo>
                <a:lnTo>
                  <a:pt x="86" y="107"/>
                </a:lnTo>
                <a:lnTo>
                  <a:pt x="73" y="99"/>
                </a:lnTo>
                <a:lnTo>
                  <a:pt x="65" y="100"/>
                </a:lnTo>
                <a:lnTo>
                  <a:pt x="51" y="91"/>
                </a:lnTo>
                <a:lnTo>
                  <a:pt x="47" y="89"/>
                </a:lnTo>
                <a:lnTo>
                  <a:pt x="41" y="82"/>
                </a:lnTo>
                <a:lnTo>
                  <a:pt x="20" y="73"/>
                </a:lnTo>
                <a:lnTo>
                  <a:pt x="17" y="69"/>
                </a:lnTo>
                <a:lnTo>
                  <a:pt x="16" y="73"/>
                </a:lnTo>
                <a:lnTo>
                  <a:pt x="0" y="62"/>
                </a:lnTo>
                <a:lnTo>
                  <a:pt x="0" y="54"/>
                </a:lnTo>
                <a:lnTo>
                  <a:pt x="5" y="48"/>
                </a:lnTo>
                <a:lnTo>
                  <a:pt x="4" y="43"/>
                </a:lnTo>
                <a:lnTo>
                  <a:pt x="0" y="40"/>
                </a:lnTo>
                <a:lnTo>
                  <a:pt x="5" y="35"/>
                </a:lnTo>
                <a:lnTo>
                  <a:pt x="4" y="30"/>
                </a:lnTo>
                <a:lnTo>
                  <a:pt x="7" y="21"/>
                </a:lnTo>
                <a:lnTo>
                  <a:pt x="15" y="19"/>
                </a:lnTo>
                <a:lnTo>
                  <a:pt x="17" y="16"/>
                </a:lnTo>
                <a:lnTo>
                  <a:pt x="15" y="12"/>
                </a:lnTo>
                <a:lnTo>
                  <a:pt x="22" y="12"/>
                </a:lnTo>
                <a:close/>
              </a:path>
            </a:pathLst>
          </a:custGeom>
          <a:noFill/>
          <a:ln w="3175" cmpd="sng">
            <a:solidFill>
              <a:schemeClr val="bg2"/>
            </a:solidFill>
            <a:prstDash val="solid"/>
            <a:round/>
            <a:headEnd/>
            <a:tailEnd/>
          </a:ln>
        </p:spPr>
        <p:txBody>
          <a:bodyPr/>
          <a:lstStyle/>
          <a:p>
            <a:endParaRPr lang="en-US"/>
          </a:p>
        </p:txBody>
      </p:sp>
      <p:sp>
        <p:nvSpPr>
          <p:cNvPr id="18627" name="Freeform 195"/>
          <p:cNvSpPr>
            <a:spLocks/>
          </p:cNvSpPr>
          <p:nvPr/>
        </p:nvSpPr>
        <p:spPr bwMode="auto">
          <a:xfrm>
            <a:off x="6510338" y="2951163"/>
            <a:ext cx="139700" cy="166687"/>
          </a:xfrm>
          <a:custGeom>
            <a:avLst/>
            <a:gdLst>
              <a:gd name="T0" fmla="*/ 131067 w 178"/>
              <a:gd name="T1" fmla="*/ 166687 h 210"/>
              <a:gd name="T2" fmla="*/ 104383 w 178"/>
              <a:gd name="T3" fmla="*/ 117475 h 210"/>
              <a:gd name="T4" fmla="*/ 77698 w 178"/>
              <a:gd name="T5" fmla="*/ 96837 h 210"/>
              <a:gd name="T6" fmla="*/ 43951 w 178"/>
              <a:gd name="T7" fmla="*/ 80962 h 210"/>
              <a:gd name="T8" fmla="*/ 80838 w 178"/>
              <a:gd name="T9" fmla="*/ 113506 h 210"/>
              <a:gd name="T10" fmla="*/ 75344 w 178"/>
              <a:gd name="T11" fmla="*/ 147637 h 210"/>
              <a:gd name="T12" fmla="*/ 65141 w 178"/>
              <a:gd name="T13" fmla="*/ 140493 h 210"/>
              <a:gd name="T14" fmla="*/ 53369 w 178"/>
              <a:gd name="T15" fmla="*/ 146843 h 210"/>
              <a:gd name="T16" fmla="*/ 44735 w 178"/>
              <a:gd name="T17" fmla="*/ 141287 h 210"/>
              <a:gd name="T18" fmla="*/ 43951 w 178"/>
              <a:gd name="T19" fmla="*/ 141287 h 210"/>
              <a:gd name="T20" fmla="*/ 45520 w 178"/>
              <a:gd name="T21" fmla="*/ 135731 h 210"/>
              <a:gd name="T22" fmla="*/ 38457 w 178"/>
              <a:gd name="T23" fmla="*/ 118268 h 210"/>
              <a:gd name="T24" fmla="*/ 35317 w 178"/>
              <a:gd name="T25" fmla="*/ 111125 h 210"/>
              <a:gd name="T26" fmla="*/ 29824 w 178"/>
              <a:gd name="T27" fmla="*/ 103187 h 210"/>
              <a:gd name="T28" fmla="*/ 30608 w 178"/>
              <a:gd name="T29" fmla="*/ 97631 h 210"/>
              <a:gd name="T30" fmla="*/ 27469 w 178"/>
              <a:gd name="T31" fmla="*/ 93662 h 210"/>
              <a:gd name="T32" fmla="*/ 23545 w 178"/>
              <a:gd name="T33" fmla="*/ 82550 h 210"/>
              <a:gd name="T34" fmla="*/ 25899 w 178"/>
              <a:gd name="T35" fmla="*/ 70644 h 210"/>
              <a:gd name="T36" fmla="*/ 5494 w 178"/>
              <a:gd name="T37" fmla="*/ 59531 h 210"/>
              <a:gd name="T38" fmla="*/ 7848 w 178"/>
              <a:gd name="T39" fmla="*/ 50800 h 210"/>
              <a:gd name="T40" fmla="*/ 10203 w 178"/>
              <a:gd name="T41" fmla="*/ 52387 h 210"/>
              <a:gd name="T42" fmla="*/ 14912 w 178"/>
              <a:gd name="T43" fmla="*/ 42069 h 210"/>
              <a:gd name="T44" fmla="*/ 28254 w 178"/>
              <a:gd name="T45" fmla="*/ 39687 h 210"/>
              <a:gd name="T46" fmla="*/ 21975 w 178"/>
              <a:gd name="T47" fmla="*/ 32544 h 210"/>
              <a:gd name="T48" fmla="*/ 14127 w 178"/>
              <a:gd name="T49" fmla="*/ 32544 h 210"/>
              <a:gd name="T50" fmla="*/ 785 w 178"/>
              <a:gd name="T51" fmla="*/ 23812 h 210"/>
              <a:gd name="T52" fmla="*/ 4709 w 178"/>
              <a:gd name="T53" fmla="*/ 11906 h 210"/>
              <a:gd name="T54" fmla="*/ 8633 w 178"/>
              <a:gd name="T55" fmla="*/ 6350 h 210"/>
              <a:gd name="T56" fmla="*/ 3924 w 178"/>
              <a:gd name="T57" fmla="*/ 0 h 210"/>
              <a:gd name="T58" fmla="*/ 13342 w 178"/>
              <a:gd name="T59" fmla="*/ 11906 h 210"/>
              <a:gd name="T60" fmla="*/ 22760 w 178"/>
              <a:gd name="T61" fmla="*/ 10319 h 210"/>
              <a:gd name="T62" fmla="*/ 18051 w 178"/>
              <a:gd name="T63" fmla="*/ 5556 h 210"/>
              <a:gd name="T64" fmla="*/ 21975 w 178"/>
              <a:gd name="T65" fmla="*/ 4762 h 210"/>
              <a:gd name="T66" fmla="*/ 32178 w 178"/>
              <a:gd name="T67" fmla="*/ 16669 h 210"/>
              <a:gd name="T68" fmla="*/ 37672 w 178"/>
              <a:gd name="T69" fmla="*/ 10319 h 210"/>
              <a:gd name="T70" fmla="*/ 45520 w 178"/>
              <a:gd name="T71" fmla="*/ 19050 h 210"/>
              <a:gd name="T72" fmla="*/ 65926 w 178"/>
              <a:gd name="T73" fmla="*/ 44450 h 210"/>
              <a:gd name="T74" fmla="*/ 98889 w 178"/>
              <a:gd name="T75" fmla="*/ 44450 h 210"/>
              <a:gd name="T76" fmla="*/ 108307 w 178"/>
              <a:gd name="T77" fmla="*/ 42069 h 210"/>
              <a:gd name="T78" fmla="*/ 123219 w 178"/>
              <a:gd name="T79" fmla="*/ 52387 h 210"/>
              <a:gd name="T80" fmla="*/ 116155 w 178"/>
              <a:gd name="T81" fmla="*/ 56356 h 210"/>
              <a:gd name="T82" fmla="*/ 114585 w 178"/>
              <a:gd name="T83" fmla="*/ 64294 h 210"/>
              <a:gd name="T84" fmla="*/ 109876 w 178"/>
              <a:gd name="T85" fmla="*/ 68262 h 210"/>
              <a:gd name="T86" fmla="*/ 105952 w 178"/>
              <a:gd name="T87" fmla="*/ 71437 h 210"/>
              <a:gd name="T88" fmla="*/ 103598 w 178"/>
              <a:gd name="T89" fmla="*/ 72231 h 210"/>
              <a:gd name="T90" fmla="*/ 96534 w 178"/>
              <a:gd name="T91" fmla="*/ 76200 h 210"/>
              <a:gd name="T92" fmla="*/ 93395 w 178"/>
              <a:gd name="T93" fmla="*/ 92075 h 210"/>
              <a:gd name="T94" fmla="*/ 100458 w 178"/>
              <a:gd name="T95" fmla="*/ 108743 h 210"/>
              <a:gd name="T96" fmla="*/ 100458 w 178"/>
              <a:gd name="T97" fmla="*/ 103187 h 210"/>
              <a:gd name="T98" fmla="*/ 108307 w 178"/>
              <a:gd name="T99" fmla="*/ 112712 h 210"/>
              <a:gd name="T100" fmla="*/ 110661 w 178"/>
              <a:gd name="T101" fmla="*/ 101600 h 210"/>
              <a:gd name="T102" fmla="*/ 116155 w 178"/>
              <a:gd name="T103" fmla="*/ 90487 h 210"/>
              <a:gd name="T104" fmla="*/ 120079 w 178"/>
              <a:gd name="T105" fmla="*/ 89693 h 210"/>
              <a:gd name="T106" fmla="*/ 123219 w 178"/>
              <a:gd name="T107" fmla="*/ 92075 h 210"/>
              <a:gd name="T108" fmla="*/ 125573 w 178"/>
              <a:gd name="T109" fmla="*/ 102393 h 210"/>
              <a:gd name="T110" fmla="*/ 128712 w 178"/>
              <a:gd name="T111" fmla="*/ 112712 h 210"/>
              <a:gd name="T112" fmla="*/ 134206 w 178"/>
              <a:gd name="T113" fmla="*/ 128587 h 210"/>
              <a:gd name="T114" fmla="*/ 138915 w 178"/>
              <a:gd name="T115" fmla="*/ 142081 h 210"/>
              <a:gd name="T116" fmla="*/ 139700 w 178"/>
              <a:gd name="T117" fmla="*/ 161131 h 21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8"/>
              <a:gd name="T178" fmla="*/ 0 h 210"/>
              <a:gd name="T179" fmla="*/ 178 w 178"/>
              <a:gd name="T180" fmla="*/ 210 h 21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8" h="210">
                <a:moveTo>
                  <a:pt x="178" y="203"/>
                </a:moveTo>
                <a:lnTo>
                  <a:pt x="167" y="210"/>
                </a:lnTo>
                <a:lnTo>
                  <a:pt x="152" y="185"/>
                </a:lnTo>
                <a:lnTo>
                  <a:pt x="133" y="148"/>
                </a:lnTo>
                <a:lnTo>
                  <a:pt x="112" y="148"/>
                </a:lnTo>
                <a:lnTo>
                  <a:pt x="99" y="122"/>
                </a:lnTo>
                <a:lnTo>
                  <a:pt x="67" y="102"/>
                </a:lnTo>
                <a:lnTo>
                  <a:pt x="56" y="102"/>
                </a:lnTo>
                <a:lnTo>
                  <a:pt x="93" y="124"/>
                </a:lnTo>
                <a:lnTo>
                  <a:pt x="103" y="143"/>
                </a:lnTo>
                <a:lnTo>
                  <a:pt x="107" y="152"/>
                </a:lnTo>
                <a:lnTo>
                  <a:pt x="96" y="186"/>
                </a:lnTo>
                <a:lnTo>
                  <a:pt x="90" y="175"/>
                </a:lnTo>
                <a:lnTo>
                  <a:pt x="83" y="177"/>
                </a:lnTo>
                <a:lnTo>
                  <a:pt x="76" y="184"/>
                </a:lnTo>
                <a:lnTo>
                  <a:pt x="68" y="185"/>
                </a:lnTo>
                <a:lnTo>
                  <a:pt x="67" y="188"/>
                </a:lnTo>
                <a:lnTo>
                  <a:pt x="57" y="178"/>
                </a:lnTo>
                <a:lnTo>
                  <a:pt x="57" y="181"/>
                </a:lnTo>
                <a:lnTo>
                  <a:pt x="56" y="178"/>
                </a:lnTo>
                <a:lnTo>
                  <a:pt x="55" y="175"/>
                </a:lnTo>
                <a:lnTo>
                  <a:pt x="58" y="171"/>
                </a:lnTo>
                <a:lnTo>
                  <a:pt x="50" y="159"/>
                </a:lnTo>
                <a:lnTo>
                  <a:pt x="49" y="149"/>
                </a:lnTo>
                <a:lnTo>
                  <a:pt x="50" y="145"/>
                </a:lnTo>
                <a:lnTo>
                  <a:pt x="45" y="140"/>
                </a:lnTo>
                <a:lnTo>
                  <a:pt x="48" y="132"/>
                </a:lnTo>
                <a:lnTo>
                  <a:pt x="38" y="130"/>
                </a:lnTo>
                <a:lnTo>
                  <a:pt x="41" y="127"/>
                </a:lnTo>
                <a:lnTo>
                  <a:pt x="39" y="123"/>
                </a:lnTo>
                <a:lnTo>
                  <a:pt x="41" y="120"/>
                </a:lnTo>
                <a:lnTo>
                  <a:pt x="35" y="118"/>
                </a:lnTo>
                <a:lnTo>
                  <a:pt x="30" y="114"/>
                </a:lnTo>
                <a:lnTo>
                  <a:pt x="30" y="104"/>
                </a:lnTo>
                <a:lnTo>
                  <a:pt x="36" y="101"/>
                </a:lnTo>
                <a:lnTo>
                  <a:pt x="33" y="89"/>
                </a:lnTo>
                <a:lnTo>
                  <a:pt x="18" y="84"/>
                </a:lnTo>
                <a:lnTo>
                  <a:pt x="7" y="75"/>
                </a:lnTo>
                <a:lnTo>
                  <a:pt x="11" y="66"/>
                </a:lnTo>
                <a:lnTo>
                  <a:pt x="10" y="64"/>
                </a:lnTo>
                <a:lnTo>
                  <a:pt x="12" y="63"/>
                </a:lnTo>
                <a:lnTo>
                  <a:pt x="13" y="66"/>
                </a:lnTo>
                <a:lnTo>
                  <a:pt x="16" y="66"/>
                </a:lnTo>
                <a:lnTo>
                  <a:pt x="19" y="53"/>
                </a:lnTo>
                <a:lnTo>
                  <a:pt x="33" y="54"/>
                </a:lnTo>
                <a:lnTo>
                  <a:pt x="36" y="50"/>
                </a:lnTo>
                <a:lnTo>
                  <a:pt x="29" y="47"/>
                </a:lnTo>
                <a:lnTo>
                  <a:pt x="28" y="41"/>
                </a:lnTo>
                <a:lnTo>
                  <a:pt x="24" y="44"/>
                </a:lnTo>
                <a:lnTo>
                  <a:pt x="18" y="41"/>
                </a:lnTo>
                <a:lnTo>
                  <a:pt x="6" y="30"/>
                </a:lnTo>
                <a:lnTo>
                  <a:pt x="1" y="30"/>
                </a:lnTo>
                <a:lnTo>
                  <a:pt x="0" y="17"/>
                </a:lnTo>
                <a:lnTo>
                  <a:pt x="6" y="15"/>
                </a:lnTo>
                <a:lnTo>
                  <a:pt x="5" y="11"/>
                </a:lnTo>
                <a:lnTo>
                  <a:pt x="11" y="8"/>
                </a:lnTo>
                <a:lnTo>
                  <a:pt x="4" y="4"/>
                </a:lnTo>
                <a:lnTo>
                  <a:pt x="5" y="0"/>
                </a:lnTo>
                <a:lnTo>
                  <a:pt x="17" y="8"/>
                </a:lnTo>
                <a:lnTo>
                  <a:pt x="17" y="15"/>
                </a:lnTo>
                <a:lnTo>
                  <a:pt x="18" y="12"/>
                </a:lnTo>
                <a:lnTo>
                  <a:pt x="29" y="13"/>
                </a:lnTo>
                <a:lnTo>
                  <a:pt x="28" y="9"/>
                </a:lnTo>
                <a:lnTo>
                  <a:pt x="23" y="7"/>
                </a:lnTo>
                <a:lnTo>
                  <a:pt x="25" y="5"/>
                </a:lnTo>
                <a:lnTo>
                  <a:pt x="28" y="6"/>
                </a:lnTo>
                <a:lnTo>
                  <a:pt x="31" y="12"/>
                </a:lnTo>
                <a:lnTo>
                  <a:pt x="41" y="21"/>
                </a:lnTo>
                <a:lnTo>
                  <a:pt x="49" y="21"/>
                </a:lnTo>
                <a:lnTo>
                  <a:pt x="48" y="13"/>
                </a:lnTo>
                <a:lnTo>
                  <a:pt x="52" y="13"/>
                </a:lnTo>
                <a:lnTo>
                  <a:pt x="58" y="24"/>
                </a:lnTo>
                <a:lnTo>
                  <a:pt x="64" y="50"/>
                </a:lnTo>
                <a:lnTo>
                  <a:pt x="84" y="56"/>
                </a:lnTo>
                <a:lnTo>
                  <a:pt x="109" y="52"/>
                </a:lnTo>
                <a:lnTo>
                  <a:pt x="126" y="56"/>
                </a:lnTo>
                <a:lnTo>
                  <a:pt x="131" y="53"/>
                </a:lnTo>
                <a:lnTo>
                  <a:pt x="138" y="53"/>
                </a:lnTo>
                <a:lnTo>
                  <a:pt x="151" y="59"/>
                </a:lnTo>
                <a:lnTo>
                  <a:pt x="157" y="66"/>
                </a:lnTo>
                <a:lnTo>
                  <a:pt x="146" y="66"/>
                </a:lnTo>
                <a:lnTo>
                  <a:pt x="148" y="71"/>
                </a:lnTo>
                <a:lnTo>
                  <a:pt x="148" y="81"/>
                </a:lnTo>
                <a:lnTo>
                  <a:pt x="146" y="81"/>
                </a:lnTo>
                <a:lnTo>
                  <a:pt x="146" y="85"/>
                </a:lnTo>
                <a:lnTo>
                  <a:pt x="140" y="86"/>
                </a:lnTo>
                <a:lnTo>
                  <a:pt x="141" y="92"/>
                </a:lnTo>
                <a:lnTo>
                  <a:pt x="135" y="90"/>
                </a:lnTo>
                <a:lnTo>
                  <a:pt x="134" y="94"/>
                </a:lnTo>
                <a:lnTo>
                  <a:pt x="132" y="91"/>
                </a:lnTo>
                <a:lnTo>
                  <a:pt x="131" y="96"/>
                </a:lnTo>
                <a:lnTo>
                  <a:pt x="123" y="96"/>
                </a:lnTo>
                <a:lnTo>
                  <a:pt x="118" y="110"/>
                </a:lnTo>
                <a:lnTo>
                  <a:pt x="119" y="116"/>
                </a:lnTo>
                <a:lnTo>
                  <a:pt x="126" y="128"/>
                </a:lnTo>
                <a:lnTo>
                  <a:pt x="128" y="137"/>
                </a:lnTo>
                <a:lnTo>
                  <a:pt x="131" y="135"/>
                </a:lnTo>
                <a:lnTo>
                  <a:pt x="128" y="130"/>
                </a:lnTo>
                <a:lnTo>
                  <a:pt x="131" y="129"/>
                </a:lnTo>
                <a:lnTo>
                  <a:pt x="138" y="142"/>
                </a:lnTo>
                <a:lnTo>
                  <a:pt x="144" y="136"/>
                </a:lnTo>
                <a:lnTo>
                  <a:pt x="141" y="128"/>
                </a:lnTo>
                <a:lnTo>
                  <a:pt x="145" y="111"/>
                </a:lnTo>
                <a:lnTo>
                  <a:pt x="148" y="114"/>
                </a:lnTo>
                <a:lnTo>
                  <a:pt x="150" y="111"/>
                </a:lnTo>
                <a:lnTo>
                  <a:pt x="153" y="113"/>
                </a:lnTo>
                <a:lnTo>
                  <a:pt x="155" y="111"/>
                </a:lnTo>
                <a:lnTo>
                  <a:pt x="157" y="116"/>
                </a:lnTo>
                <a:lnTo>
                  <a:pt x="163" y="128"/>
                </a:lnTo>
                <a:lnTo>
                  <a:pt x="160" y="129"/>
                </a:lnTo>
                <a:lnTo>
                  <a:pt x="164" y="137"/>
                </a:lnTo>
                <a:lnTo>
                  <a:pt x="164" y="142"/>
                </a:lnTo>
                <a:lnTo>
                  <a:pt x="171" y="152"/>
                </a:lnTo>
                <a:lnTo>
                  <a:pt x="171" y="162"/>
                </a:lnTo>
                <a:lnTo>
                  <a:pt x="177" y="171"/>
                </a:lnTo>
                <a:lnTo>
                  <a:pt x="177" y="179"/>
                </a:lnTo>
                <a:lnTo>
                  <a:pt x="176" y="179"/>
                </a:lnTo>
                <a:lnTo>
                  <a:pt x="178" y="203"/>
                </a:lnTo>
                <a:close/>
              </a:path>
            </a:pathLst>
          </a:custGeom>
          <a:noFill/>
          <a:ln w="3175" cmpd="sng">
            <a:solidFill>
              <a:schemeClr val="bg2"/>
            </a:solidFill>
            <a:prstDash val="solid"/>
            <a:round/>
            <a:headEnd/>
            <a:tailEnd/>
          </a:ln>
        </p:spPr>
        <p:txBody>
          <a:bodyPr/>
          <a:lstStyle/>
          <a:p>
            <a:endParaRPr lang="en-US"/>
          </a:p>
        </p:txBody>
      </p:sp>
      <p:sp>
        <p:nvSpPr>
          <p:cNvPr id="18628" name="Freeform 196"/>
          <p:cNvSpPr>
            <a:spLocks/>
          </p:cNvSpPr>
          <p:nvPr/>
        </p:nvSpPr>
        <p:spPr bwMode="auto">
          <a:xfrm>
            <a:off x="6519863" y="2901950"/>
            <a:ext cx="88900" cy="44450"/>
          </a:xfrm>
          <a:custGeom>
            <a:avLst/>
            <a:gdLst>
              <a:gd name="T0" fmla="*/ 0 w 114"/>
              <a:gd name="T1" fmla="*/ 28074 h 57"/>
              <a:gd name="T2" fmla="*/ 3899 w 114"/>
              <a:gd name="T3" fmla="*/ 27294 h 57"/>
              <a:gd name="T4" fmla="*/ 21055 w 114"/>
              <a:gd name="T5" fmla="*/ 0 h 57"/>
              <a:gd name="T6" fmla="*/ 58487 w 114"/>
              <a:gd name="T7" fmla="*/ 3899 h 57"/>
              <a:gd name="T8" fmla="*/ 70184 w 114"/>
              <a:gd name="T9" fmla="*/ 12477 h 57"/>
              <a:gd name="T10" fmla="*/ 70964 w 114"/>
              <a:gd name="T11" fmla="*/ 14037 h 57"/>
              <a:gd name="T12" fmla="*/ 69404 w 114"/>
              <a:gd name="T13" fmla="*/ 17936 h 57"/>
              <a:gd name="T14" fmla="*/ 72524 w 114"/>
              <a:gd name="T15" fmla="*/ 20275 h 57"/>
              <a:gd name="T16" fmla="*/ 75643 w 114"/>
              <a:gd name="T17" fmla="*/ 21055 h 57"/>
              <a:gd name="T18" fmla="*/ 81102 w 114"/>
              <a:gd name="T19" fmla="*/ 20275 h 57"/>
              <a:gd name="T20" fmla="*/ 83441 w 114"/>
              <a:gd name="T21" fmla="*/ 22615 h 57"/>
              <a:gd name="T22" fmla="*/ 85781 w 114"/>
              <a:gd name="T23" fmla="*/ 27294 h 57"/>
              <a:gd name="T24" fmla="*/ 84221 w 114"/>
              <a:gd name="T25" fmla="*/ 27294 h 57"/>
              <a:gd name="T26" fmla="*/ 85001 w 114"/>
              <a:gd name="T27" fmla="*/ 31193 h 57"/>
              <a:gd name="T28" fmla="*/ 88900 w 114"/>
              <a:gd name="T29" fmla="*/ 35872 h 57"/>
              <a:gd name="T30" fmla="*/ 88900 w 114"/>
              <a:gd name="T31" fmla="*/ 40551 h 57"/>
              <a:gd name="T32" fmla="*/ 82661 w 114"/>
              <a:gd name="T33" fmla="*/ 38211 h 57"/>
              <a:gd name="T34" fmla="*/ 78762 w 114"/>
              <a:gd name="T35" fmla="*/ 41331 h 57"/>
              <a:gd name="T36" fmla="*/ 70964 w 114"/>
              <a:gd name="T37" fmla="*/ 40551 h 57"/>
              <a:gd name="T38" fmla="*/ 69404 w 114"/>
              <a:gd name="T39" fmla="*/ 42890 h 57"/>
              <a:gd name="T40" fmla="*/ 63166 w 114"/>
              <a:gd name="T41" fmla="*/ 40551 h 57"/>
              <a:gd name="T42" fmla="*/ 56147 w 114"/>
              <a:gd name="T43" fmla="*/ 42890 h 57"/>
              <a:gd name="T44" fmla="*/ 47569 w 114"/>
              <a:gd name="T45" fmla="*/ 41331 h 57"/>
              <a:gd name="T46" fmla="*/ 43670 w 114"/>
              <a:gd name="T47" fmla="*/ 38991 h 57"/>
              <a:gd name="T48" fmla="*/ 39771 w 114"/>
              <a:gd name="T49" fmla="*/ 40551 h 57"/>
              <a:gd name="T50" fmla="*/ 39771 w 114"/>
              <a:gd name="T51" fmla="*/ 43670 h 57"/>
              <a:gd name="T52" fmla="*/ 30413 w 114"/>
              <a:gd name="T53" fmla="*/ 44450 h 57"/>
              <a:gd name="T54" fmla="*/ 25734 w 114"/>
              <a:gd name="T55" fmla="*/ 44450 h 57"/>
              <a:gd name="T56" fmla="*/ 24954 w 114"/>
              <a:gd name="T57" fmla="*/ 41331 h 57"/>
              <a:gd name="T58" fmla="*/ 18716 w 114"/>
              <a:gd name="T59" fmla="*/ 39771 h 57"/>
              <a:gd name="T60" fmla="*/ 10918 w 114"/>
              <a:gd name="T61" fmla="*/ 41331 h 57"/>
              <a:gd name="T62" fmla="*/ 9358 w 114"/>
              <a:gd name="T63" fmla="*/ 38211 h 57"/>
              <a:gd name="T64" fmla="*/ 3899 w 114"/>
              <a:gd name="T65" fmla="*/ 37432 h 57"/>
              <a:gd name="T66" fmla="*/ 3119 w 114"/>
              <a:gd name="T67" fmla="*/ 32753 h 57"/>
              <a:gd name="T68" fmla="*/ 0 w 114"/>
              <a:gd name="T69" fmla="*/ 31193 h 57"/>
              <a:gd name="T70" fmla="*/ 0 w 114"/>
              <a:gd name="T71" fmla="*/ 28074 h 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4"/>
              <a:gd name="T109" fmla="*/ 0 h 57"/>
              <a:gd name="T110" fmla="*/ 114 w 114"/>
              <a:gd name="T111" fmla="*/ 57 h 5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4" h="57">
                <a:moveTo>
                  <a:pt x="0" y="36"/>
                </a:moveTo>
                <a:lnTo>
                  <a:pt x="5" y="35"/>
                </a:lnTo>
                <a:lnTo>
                  <a:pt x="27" y="0"/>
                </a:lnTo>
                <a:lnTo>
                  <a:pt x="75" y="5"/>
                </a:lnTo>
                <a:lnTo>
                  <a:pt x="90" y="16"/>
                </a:lnTo>
                <a:lnTo>
                  <a:pt x="91" y="18"/>
                </a:lnTo>
                <a:lnTo>
                  <a:pt x="89" y="23"/>
                </a:lnTo>
                <a:lnTo>
                  <a:pt x="93" y="26"/>
                </a:lnTo>
                <a:lnTo>
                  <a:pt x="97" y="27"/>
                </a:lnTo>
                <a:lnTo>
                  <a:pt x="104" y="26"/>
                </a:lnTo>
                <a:lnTo>
                  <a:pt x="107" y="29"/>
                </a:lnTo>
                <a:lnTo>
                  <a:pt x="110" y="35"/>
                </a:lnTo>
                <a:lnTo>
                  <a:pt x="108" y="35"/>
                </a:lnTo>
                <a:lnTo>
                  <a:pt x="109" y="40"/>
                </a:lnTo>
                <a:lnTo>
                  <a:pt x="114" y="46"/>
                </a:lnTo>
                <a:lnTo>
                  <a:pt x="114" y="52"/>
                </a:lnTo>
                <a:lnTo>
                  <a:pt x="106" y="49"/>
                </a:lnTo>
                <a:lnTo>
                  <a:pt x="101" y="53"/>
                </a:lnTo>
                <a:lnTo>
                  <a:pt x="91" y="52"/>
                </a:lnTo>
                <a:lnTo>
                  <a:pt x="89" y="55"/>
                </a:lnTo>
                <a:lnTo>
                  <a:pt x="81" y="52"/>
                </a:lnTo>
                <a:lnTo>
                  <a:pt x="72" y="55"/>
                </a:lnTo>
                <a:lnTo>
                  <a:pt x="61" y="53"/>
                </a:lnTo>
                <a:lnTo>
                  <a:pt x="56" y="50"/>
                </a:lnTo>
                <a:lnTo>
                  <a:pt x="51" y="52"/>
                </a:lnTo>
                <a:lnTo>
                  <a:pt x="51" y="56"/>
                </a:lnTo>
                <a:lnTo>
                  <a:pt x="39" y="57"/>
                </a:lnTo>
                <a:lnTo>
                  <a:pt x="33" y="57"/>
                </a:lnTo>
                <a:lnTo>
                  <a:pt x="32" y="53"/>
                </a:lnTo>
                <a:lnTo>
                  <a:pt x="24" y="51"/>
                </a:lnTo>
                <a:lnTo>
                  <a:pt x="14" y="53"/>
                </a:lnTo>
                <a:lnTo>
                  <a:pt x="12" y="49"/>
                </a:lnTo>
                <a:lnTo>
                  <a:pt x="5" y="48"/>
                </a:lnTo>
                <a:lnTo>
                  <a:pt x="4" y="42"/>
                </a:lnTo>
                <a:lnTo>
                  <a:pt x="0" y="40"/>
                </a:lnTo>
                <a:lnTo>
                  <a:pt x="0" y="36"/>
                </a:lnTo>
                <a:close/>
              </a:path>
            </a:pathLst>
          </a:custGeom>
          <a:noFill/>
          <a:ln w="3175" cmpd="sng">
            <a:solidFill>
              <a:schemeClr val="bg2"/>
            </a:solidFill>
            <a:prstDash val="solid"/>
            <a:round/>
            <a:headEnd/>
            <a:tailEnd/>
          </a:ln>
        </p:spPr>
        <p:txBody>
          <a:bodyPr/>
          <a:lstStyle/>
          <a:p>
            <a:endParaRPr lang="en-US"/>
          </a:p>
        </p:txBody>
      </p:sp>
      <p:sp>
        <p:nvSpPr>
          <p:cNvPr id="18629" name="Freeform 197"/>
          <p:cNvSpPr>
            <a:spLocks/>
          </p:cNvSpPr>
          <p:nvPr/>
        </p:nvSpPr>
        <p:spPr bwMode="auto">
          <a:xfrm>
            <a:off x="6856413" y="3079750"/>
            <a:ext cx="225425" cy="261938"/>
          </a:xfrm>
          <a:custGeom>
            <a:avLst/>
            <a:gdLst>
              <a:gd name="T0" fmla="*/ 126206 w 284"/>
              <a:gd name="T1" fmla="*/ 66675 h 330"/>
              <a:gd name="T2" fmla="*/ 118269 w 284"/>
              <a:gd name="T3" fmla="*/ 58738 h 330"/>
              <a:gd name="T4" fmla="*/ 103188 w 284"/>
              <a:gd name="T5" fmla="*/ 45244 h 330"/>
              <a:gd name="T6" fmla="*/ 89694 w 284"/>
              <a:gd name="T7" fmla="*/ 50800 h 330"/>
              <a:gd name="T8" fmla="*/ 69850 w 284"/>
              <a:gd name="T9" fmla="*/ 34131 h 330"/>
              <a:gd name="T10" fmla="*/ 65087 w 284"/>
              <a:gd name="T11" fmla="*/ 20638 h 330"/>
              <a:gd name="T12" fmla="*/ 43656 w 284"/>
              <a:gd name="T13" fmla="*/ 0 h 330"/>
              <a:gd name="T14" fmla="*/ 31750 w 284"/>
              <a:gd name="T15" fmla="*/ 1588 h 330"/>
              <a:gd name="T16" fmla="*/ 38100 w 284"/>
              <a:gd name="T17" fmla="*/ 38100 h 330"/>
              <a:gd name="T18" fmla="*/ 26194 w 284"/>
              <a:gd name="T19" fmla="*/ 32544 h 330"/>
              <a:gd name="T20" fmla="*/ 22225 w 284"/>
              <a:gd name="T21" fmla="*/ 26988 h 330"/>
              <a:gd name="T22" fmla="*/ 10319 w 284"/>
              <a:gd name="T23" fmla="*/ 48419 h 330"/>
              <a:gd name="T24" fmla="*/ 0 w 284"/>
              <a:gd name="T25" fmla="*/ 64294 h 330"/>
              <a:gd name="T26" fmla="*/ 8731 w 284"/>
              <a:gd name="T27" fmla="*/ 66675 h 330"/>
              <a:gd name="T28" fmla="*/ 12700 w 284"/>
              <a:gd name="T29" fmla="*/ 85725 h 330"/>
              <a:gd name="T30" fmla="*/ 33337 w 284"/>
              <a:gd name="T31" fmla="*/ 86519 h 330"/>
              <a:gd name="T32" fmla="*/ 35719 w 284"/>
              <a:gd name="T33" fmla="*/ 119063 h 330"/>
              <a:gd name="T34" fmla="*/ 37306 w 284"/>
              <a:gd name="T35" fmla="*/ 150019 h 330"/>
              <a:gd name="T36" fmla="*/ 61912 w 284"/>
              <a:gd name="T37" fmla="*/ 131763 h 330"/>
              <a:gd name="T38" fmla="*/ 77787 w 284"/>
              <a:gd name="T39" fmla="*/ 137319 h 330"/>
              <a:gd name="T40" fmla="*/ 89694 w 284"/>
              <a:gd name="T41" fmla="*/ 132557 h 330"/>
              <a:gd name="T42" fmla="*/ 103188 w 284"/>
              <a:gd name="T43" fmla="*/ 123825 h 330"/>
              <a:gd name="T44" fmla="*/ 135731 w 284"/>
              <a:gd name="T45" fmla="*/ 150813 h 330"/>
              <a:gd name="T46" fmla="*/ 140494 w 284"/>
              <a:gd name="T47" fmla="*/ 173038 h 330"/>
              <a:gd name="T48" fmla="*/ 164306 w 284"/>
              <a:gd name="T49" fmla="*/ 205582 h 330"/>
              <a:gd name="T50" fmla="*/ 171450 w 284"/>
              <a:gd name="T51" fmla="*/ 231775 h 330"/>
              <a:gd name="T52" fmla="*/ 163512 w 284"/>
              <a:gd name="T53" fmla="*/ 248444 h 330"/>
              <a:gd name="T54" fmla="*/ 185737 w 284"/>
              <a:gd name="T55" fmla="*/ 261938 h 330"/>
              <a:gd name="T56" fmla="*/ 185737 w 284"/>
              <a:gd name="T57" fmla="*/ 252413 h 330"/>
              <a:gd name="T58" fmla="*/ 196056 w 284"/>
              <a:gd name="T59" fmla="*/ 244475 h 330"/>
              <a:gd name="T60" fmla="*/ 205581 w 284"/>
              <a:gd name="T61" fmla="*/ 248444 h 330"/>
              <a:gd name="T62" fmla="*/ 225425 w 284"/>
              <a:gd name="T63" fmla="*/ 238125 h 330"/>
              <a:gd name="T64" fmla="*/ 220663 w 284"/>
              <a:gd name="T65" fmla="*/ 213519 h 330"/>
              <a:gd name="T66" fmla="*/ 213519 w 284"/>
              <a:gd name="T67" fmla="*/ 202407 h 330"/>
              <a:gd name="T68" fmla="*/ 213519 w 284"/>
              <a:gd name="T69" fmla="*/ 196057 h 330"/>
              <a:gd name="T70" fmla="*/ 189706 w 284"/>
              <a:gd name="T71" fmla="*/ 177007 h 330"/>
              <a:gd name="T72" fmla="*/ 178594 w 284"/>
              <a:gd name="T73" fmla="*/ 159544 h 330"/>
              <a:gd name="T74" fmla="*/ 161131 w 284"/>
              <a:gd name="T75" fmla="*/ 138907 h 330"/>
              <a:gd name="T76" fmla="*/ 144462 w 284"/>
              <a:gd name="T77" fmla="*/ 117475 h 330"/>
              <a:gd name="T78" fmla="*/ 109538 w 284"/>
              <a:gd name="T79" fmla="*/ 92075 h 330"/>
              <a:gd name="T80" fmla="*/ 114300 w 284"/>
              <a:gd name="T81" fmla="*/ 84138 h 330"/>
              <a:gd name="T82" fmla="*/ 129381 w 284"/>
              <a:gd name="T83" fmla="*/ 79375 h 330"/>
              <a:gd name="T84" fmla="*/ 126206 w 284"/>
              <a:gd name="T85" fmla="*/ 66675 h 3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4"/>
              <a:gd name="T130" fmla="*/ 0 h 330"/>
              <a:gd name="T131" fmla="*/ 284 w 284"/>
              <a:gd name="T132" fmla="*/ 330 h 3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4" h="330">
                <a:moveTo>
                  <a:pt x="159" y="84"/>
                </a:moveTo>
                <a:lnTo>
                  <a:pt x="149" y="74"/>
                </a:lnTo>
                <a:lnTo>
                  <a:pt x="130" y="57"/>
                </a:lnTo>
                <a:lnTo>
                  <a:pt x="113" y="64"/>
                </a:lnTo>
                <a:lnTo>
                  <a:pt x="88" y="43"/>
                </a:lnTo>
                <a:lnTo>
                  <a:pt x="82" y="26"/>
                </a:lnTo>
                <a:lnTo>
                  <a:pt x="55" y="0"/>
                </a:lnTo>
                <a:lnTo>
                  <a:pt x="40" y="2"/>
                </a:lnTo>
                <a:lnTo>
                  <a:pt x="48" y="48"/>
                </a:lnTo>
                <a:lnTo>
                  <a:pt x="33" y="41"/>
                </a:lnTo>
                <a:lnTo>
                  <a:pt x="28" y="34"/>
                </a:lnTo>
                <a:lnTo>
                  <a:pt x="13" y="61"/>
                </a:lnTo>
                <a:lnTo>
                  <a:pt x="0" y="81"/>
                </a:lnTo>
                <a:lnTo>
                  <a:pt x="11" y="84"/>
                </a:lnTo>
                <a:lnTo>
                  <a:pt x="16" y="108"/>
                </a:lnTo>
                <a:lnTo>
                  <a:pt x="42" y="109"/>
                </a:lnTo>
                <a:lnTo>
                  <a:pt x="45" y="150"/>
                </a:lnTo>
                <a:lnTo>
                  <a:pt x="47" y="189"/>
                </a:lnTo>
                <a:lnTo>
                  <a:pt x="78" y="166"/>
                </a:lnTo>
                <a:lnTo>
                  <a:pt x="98" y="173"/>
                </a:lnTo>
                <a:lnTo>
                  <a:pt x="113" y="167"/>
                </a:lnTo>
                <a:lnTo>
                  <a:pt x="130" y="156"/>
                </a:lnTo>
                <a:lnTo>
                  <a:pt x="171" y="190"/>
                </a:lnTo>
                <a:lnTo>
                  <a:pt x="177" y="218"/>
                </a:lnTo>
                <a:lnTo>
                  <a:pt x="207" y="259"/>
                </a:lnTo>
                <a:lnTo>
                  <a:pt x="216" y="292"/>
                </a:lnTo>
                <a:lnTo>
                  <a:pt x="206" y="313"/>
                </a:lnTo>
                <a:lnTo>
                  <a:pt x="234" y="330"/>
                </a:lnTo>
                <a:lnTo>
                  <a:pt x="234" y="318"/>
                </a:lnTo>
                <a:lnTo>
                  <a:pt x="247" y="308"/>
                </a:lnTo>
                <a:lnTo>
                  <a:pt x="259" y="313"/>
                </a:lnTo>
                <a:lnTo>
                  <a:pt x="284" y="300"/>
                </a:lnTo>
                <a:lnTo>
                  <a:pt x="278" y="269"/>
                </a:lnTo>
                <a:lnTo>
                  <a:pt x="269" y="255"/>
                </a:lnTo>
                <a:lnTo>
                  <a:pt x="269" y="247"/>
                </a:lnTo>
                <a:lnTo>
                  <a:pt x="239" y="223"/>
                </a:lnTo>
                <a:lnTo>
                  <a:pt x="225" y="201"/>
                </a:lnTo>
                <a:lnTo>
                  <a:pt x="203" y="175"/>
                </a:lnTo>
                <a:lnTo>
                  <a:pt x="182" y="148"/>
                </a:lnTo>
                <a:lnTo>
                  <a:pt x="138" y="116"/>
                </a:lnTo>
                <a:lnTo>
                  <a:pt x="144" y="106"/>
                </a:lnTo>
                <a:lnTo>
                  <a:pt x="163" y="100"/>
                </a:lnTo>
                <a:lnTo>
                  <a:pt x="159" y="8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30" name="Freeform 198"/>
          <p:cNvSpPr>
            <a:spLocks/>
          </p:cNvSpPr>
          <p:nvPr/>
        </p:nvSpPr>
        <p:spPr bwMode="auto">
          <a:xfrm>
            <a:off x="5294313" y="2074863"/>
            <a:ext cx="955675" cy="422275"/>
          </a:xfrm>
          <a:custGeom>
            <a:avLst/>
            <a:gdLst>
              <a:gd name="T0" fmla="*/ 305594 w 1204"/>
              <a:gd name="T1" fmla="*/ 129381 h 532"/>
              <a:gd name="T2" fmla="*/ 284162 w 1204"/>
              <a:gd name="T3" fmla="*/ 91281 h 532"/>
              <a:gd name="T4" fmla="*/ 317500 w 1204"/>
              <a:gd name="T5" fmla="*/ 57944 h 532"/>
              <a:gd name="T6" fmla="*/ 319087 w 1204"/>
              <a:gd name="T7" fmla="*/ 38894 h 532"/>
              <a:gd name="T8" fmla="*/ 378619 w 1204"/>
              <a:gd name="T9" fmla="*/ 26194 h 532"/>
              <a:gd name="T10" fmla="*/ 435769 w 1204"/>
              <a:gd name="T11" fmla="*/ 8731 h 532"/>
              <a:gd name="T12" fmla="*/ 486569 w 1204"/>
              <a:gd name="T13" fmla="*/ 0 h 532"/>
              <a:gd name="T14" fmla="*/ 547687 w 1204"/>
              <a:gd name="T15" fmla="*/ 34131 h 532"/>
              <a:gd name="T16" fmla="*/ 584994 w 1204"/>
              <a:gd name="T17" fmla="*/ 46037 h 532"/>
              <a:gd name="T18" fmla="*/ 645319 w 1204"/>
              <a:gd name="T19" fmla="*/ 23812 h 532"/>
              <a:gd name="T20" fmla="*/ 647700 w 1204"/>
              <a:gd name="T21" fmla="*/ 42069 h 532"/>
              <a:gd name="T22" fmla="*/ 711994 w 1204"/>
              <a:gd name="T23" fmla="*/ 86519 h 532"/>
              <a:gd name="T24" fmla="*/ 777875 w 1204"/>
              <a:gd name="T25" fmla="*/ 130175 h 532"/>
              <a:gd name="T26" fmla="*/ 800894 w 1204"/>
              <a:gd name="T27" fmla="*/ 129381 h 532"/>
              <a:gd name="T28" fmla="*/ 863600 w 1204"/>
              <a:gd name="T29" fmla="*/ 144462 h 532"/>
              <a:gd name="T30" fmla="*/ 928688 w 1204"/>
              <a:gd name="T31" fmla="*/ 157956 h 532"/>
              <a:gd name="T32" fmla="*/ 946150 w 1204"/>
              <a:gd name="T33" fmla="*/ 206375 h 532"/>
              <a:gd name="T34" fmla="*/ 946150 w 1204"/>
              <a:gd name="T35" fmla="*/ 246856 h 532"/>
              <a:gd name="T36" fmla="*/ 885031 w 1204"/>
              <a:gd name="T37" fmla="*/ 242094 h 532"/>
              <a:gd name="T38" fmla="*/ 890588 w 1204"/>
              <a:gd name="T39" fmla="*/ 294481 h 532"/>
              <a:gd name="T40" fmla="*/ 866775 w 1204"/>
              <a:gd name="T41" fmla="*/ 302419 h 532"/>
              <a:gd name="T42" fmla="*/ 853281 w 1204"/>
              <a:gd name="T43" fmla="*/ 321469 h 532"/>
              <a:gd name="T44" fmla="*/ 875506 w 1204"/>
              <a:gd name="T45" fmla="*/ 366712 h 532"/>
              <a:gd name="T46" fmla="*/ 869950 w 1204"/>
              <a:gd name="T47" fmla="*/ 378619 h 532"/>
              <a:gd name="T48" fmla="*/ 805656 w 1204"/>
              <a:gd name="T49" fmla="*/ 362744 h 532"/>
              <a:gd name="T50" fmla="*/ 737394 w 1204"/>
              <a:gd name="T51" fmla="*/ 366712 h 532"/>
              <a:gd name="T52" fmla="*/ 701675 w 1204"/>
              <a:gd name="T53" fmla="*/ 381794 h 532"/>
              <a:gd name="T54" fmla="*/ 649287 w 1204"/>
              <a:gd name="T55" fmla="*/ 373062 h 532"/>
              <a:gd name="T56" fmla="*/ 609600 w 1204"/>
              <a:gd name="T57" fmla="*/ 404019 h 532"/>
              <a:gd name="T58" fmla="*/ 561975 w 1204"/>
              <a:gd name="T59" fmla="*/ 409575 h 532"/>
              <a:gd name="T60" fmla="*/ 536575 w 1204"/>
              <a:gd name="T61" fmla="*/ 373062 h 532"/>
              <a:gd name="T62" fmla="*/ 482600 w 1204"/>
              <a:gd name="T63" fmla="*/ 351631 h 532"/>
              <a:gd name="T64" fmla="*/ 430213 w 1204"/>
              <a:gd name="T65" fmla="*/ 347662 h 532"/>
              <a:gd name="T66" fmla="*/ 379412 w 1204"/>
              <a:gd name="T67" fmla="*/ 315912 h 532"/>
              <a:gd name="T68" fmla="*/ 314325 w 1204"/>
              <a:gd name="T69" fmla="*/ 282575 h 532"/>
              <a:gd name="T70" fmla="*/ 253206 w 1204"/>
              <a:gd name="T71" fmla="*/ 305594 h 532"/>
              <a:gd name="T72" fmla="*/ 267494 w 1204"/>
              <a:gd name="T73" fmla="*/ 360362 h 532"/>
              <a:gd name="T74" fmla="*/ 280194 w 1204"/>
              <a:gd name="T75" fmla="*/ 414338 h 532"/>
              <a:gd name="T76" fmla="*/ 222250 w 1204"/>
              <a:gd name="T77" fmla="*/ 396875 h 532"/>
              <a:gd name="T78" fmla="*/ 181769 w 1204"/>
              <a:gd name="T79" fmla="*/ 376237 h 532"/>
              <a:gd name="T80" fmla="*/ 150812 w 1204"/>
              <a:gd name="T81" fmla="*/ 361950 h 532"/>
              <a:gd name="T82" fmla="*/ 115888 w 1204"/>
              <a:gd name="T83" fmla="*/ 322262 h 532"/>
              <a:gd name="T84" fmla="*/ 132556 w 1204"/>
              <a:gd name="T85" fmla="*/ 310356 h 532"/>
              <a:gd name="T86" fmla="*/ 177800 w 1204"/>
              <a:gd name="T87" fmla="*/ 297656 h 532"/>
              <a:gd name="T88" fmla="*/ 165100 w 1204"/>
              <a:gd name="T89" fmla="*/ 252412 h 532"/>
              <a:gd name="T90" fmla="*/ 111919 w 1204"/>
              <a:gd name="T91" fmla="*/ 249237 h 532"/>
              <a:gd name="T92" fmla="*/ 76994 w 1204"/>
              <a:gd name="T93" fmla="*/ 265112 h 532"/>
              <a:gd name="T94" fmla="*/ 57944 w 1204"/>
              <a:gd name="T95" fmla="*/ 235744 h 532"/>
              <a:gd name="T96" fmla="*/ 0 w 1204"/>
              <a:gd name="T97" fmla="*/ 190500 h 532"/>
              <a:gd name="T98" fmla="*/ 7937 w 1204"/>
              <a:gd name="T99" fmla="*/ 123825 h 532"/>
              <a:gd name="T100" fmla="*/ 41275 w 1204"/>
              <a:gd name="T101" fmla="*/ 123825 h 532"/>
              <a:gd name="T102" fmla="*/ 76994 w 1204"/>
              <a:gd name="T103" fmla="*/ 97631 h 532"/>
              <a:gd name="T104" fmla="*/ 142875 w 1204"/>
              <a:gd name="T105" fmla="*/ 110331 h 532"/>
              <a:gd name="T106" fmla="*/ 211931 w 1204"/>
              <a:gd name="T107" fmla="*/ 123031 h 532"/>
              <a:gd name="T108" fmla="*/ 304800 w 1204"/>
              <a:gd name="T109" fmla="*/ 130175 h 5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04"/>
              <a:gd name="T166" fmla="*/ 0 h 532"/>
              <a:gd name="T167" fmla="*/ 1204 w 1204"/>
              <a:gd name="T168" fmla="*/ 532 h 5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04" h="532">
                <a:moveTo>
                  <a:pt x="384" y="163"/>
                </a:moveTo>
                <a:lnTo>
                  <a:pt x="385" y="163"/>
                </a:lnTo>
                <a:lnTo>
                  <a:pt x="390" y="154"/>
                </a:lnTo>
                <a:lnTo>
                  <a:pt x="358" y="115"/>
                </a:lnTo>
                <a:lnTo>
                  <a:pt x="372" y="72"/>
                </a:lnTo>
                <a:lnTo>
                  <a:pt x="400" y="73"/>
                </a:lnTo>
                <a:lnTo>
                  <a:pt x="363" y="55"/>
                </a:lnTo>
                <a:lnTo>
                  <a:pt x="402" y="49"/>
                </a:lnTo>
                <a:lnTo>
                  <a:pt x="440" y="43"/>
                </a:lnTo>
                <a:lnTo>
                  <a:pt x="477" y="33"/>
                </a:lnTo>
                <a:lnTo>
                  <a:pt x="513" y="22"/>
                </a:lnTo>
                <a:lnTo>
                  <a:pt x="549" y="11"/>
                </a:lnTo>
                <a:lnTo>
                  <a:pt x="584" y="2"/>
                </a:lnTo>
                <a:lnTo>
                  <a:pt x="613" y="0"/>
                </a:lnTo>
                <a:lnTo>
                  <a:pt x="633" y="23"/>
                </a:lnTo>
                <a:lnTo>
                  <a:pt x="690" y="43"/>
                </a:lnTo>
                <a:lnTo>
                  <a:pt x="714" y="54"/>
                </a:lnTo>
                <a:lnTo>
                  <a:pt x="737" y="58"/>
                </a:lnTo>
                <a:lnTo>
                  <a:pt x="774" y="45"/>
                </a:lnTo>
                <a:lnTo>
                  <a:pt x="813" y="30"/>
                </a:lnTo>
                <a:lnTo>
                  <a:pt x="820" y="36"/>
                </a:lnTo>
                <a:lnTo>
                  <a:pt x="816" y="53"/>
                </a:lnTo>
                <a:lnTo>
                  <a:pt x="856" y="81"/>
                </a:lnTo>
                <a:lnTo>
                  <a:pt x="897" y="109"/>
                </a:lnTo>
                <a:lnTo>
                  <a:pt x="938" y="137"/>
                </a:lnTo>
                <a:lnTo>
                  <a:pt x="980" y="164"/>
                </a:lnTo>
                <a:lnTo>
                  <a:pt x="986" y="155"/>
                </a:lnTo>
                <a:lnTo>
                  <a:pt x="1009" y="163"/>
                </a:lnTo>
                <a:lnTo>
                  <a:pt x="1048" y="157"/>
                </a:lnTo>
                <a:lnTo>
                  <a:pt x="1088" y="182"/>
                </a:lnTo>
                <a:lnTo>
                  <a:pt x="1130" y="207"/>
                </a:lnTo>
                <a:lnTo>
                  <a:pt x="1170" y="199"/>
                </a:lnTo>
                <a:lnTo>
                  <a:pt x="1204" y="234"/>
                </a:lnTo>
                <a:lnTo>
                  <a:pt x="1192" y="260"/>
                </a:lnTo>
                <a:lnTo>
                  <a:pt x="1178" y="271"/>
                </a:lnTo>
                <a:lnTo>
                  <a:pt x="1192" y="311"/>
                </a:lnTo>
                <a:lnTo>
                  <a:pt x="1164" y="315"/>
                </a:lnTo>
                <a:lnTo>
                  <a:pt x="1115" y="305"/>
                </a:lnTo>
                <a:lnTo>
                  <a:pt x="1119" y="339"/>
                </a:lnTo>
                <a:lnTo>
                  <a:pt x="1122" y="371"/>
                </a:lnTo>
                <a:lnTo>
                  <a:pt x="1134" y="385"/>
                </a:lnTo>
                <a:lnTo>
                  <a:pt x="1092" y="381"/>
                </a:lnTo>
                <a:lnTo>
                  <a:pt x="1056" y="395"/>
                </a:lnTo>
                <a:lnTo>
                  <a:pt x="1075" y="405"/>
                </a:lnTo>
                <a:lnTo>
                  <a:pt x="1089" y="433"/>
                </a:lnTo>
                <a:lnTo>
                  <a:pt x="1103" y="462"/>
                </a:lnTo>
                <a:lnTo>
                  <a:pt x="1103" y="469"/>
                </a:lnTo>
                <a:lnTo>
                  <a:pt x="1096" y="477"/>
                </a:lnTo>
                <a:lnTo>
                  <a:pt x="1056" y="452"/>
                </a:lnTo>
                <a:lnTo>
                  <a:pt x="1015" y="457"/>
                </a:lnTo>
                <a:lnTo>
                  <a:pt x="974" y="461"/>
                </a:lnTo>
                <a:lnTo>
                  <a:pt x="929" y="462"/>
                </a:lnTo>
                <a:lnTo>
                  <a:pt x="901" y="458"/>
                </a:lnTo>
                <a:lnTo>
                  <a:pt x="884" y="481"/>
                </a:lnTo>
                <a:lnTo>
                  <a:pt x="851" y="476"/>
                </a:lnTo>
                <a:lnTo>
                  <a:pt x="818" y="470"/>
                </a:lnTo>
                <a:lnTo>
                  <a:pt x="798" y="488"/>
                </a:lnTo>
                <a:lnTo>
                  <a:pt x="768" y="509"/>
                </a:lnTo>
                <a:lnTo>
                  <a:pt x="738" y="532"/>
                </a:lnTo>
                <a:lnTo>
                  <a:pt x="708" y="516"/>
                </a:lnTo>
                <a:lnTo>
                  <a:pt x="678" y="501"/>
                </a:lnTo>
                <a:lnTo>
                  <a:pt x="676" y="470"/>
                </a:lnTo>
                <a:lnTo>
                  <a:pt x="641" y="445"/>
                </a:lnTo>
                <a:lnTo>
                  <a:pt x="608" y="443"/>
                </a:lnTo>
                <a:lnTo>
                  <a:pt x="575" y="440"/>
                </a:lnTo>
                <a:lnTo>
                  <a:pt x="542" y="438"/>
                </a:lnTo>
                <a:lnTo>
                  <a:pt x="510" y="437"/>
                </a:lnTo>
                <a:lnTo>
                  <a:pt x="478" y="398"/>
                </a:lnTo>
                <a:lnTo>
                  <a:pt x="436" y="377"/>
                </a:lnTo>
                <a:lnTo>
                  <a:pt x="396" y="356"/>
                </a:lnTo>
                <a:lnTo>
                  <a:pt x="357" y="371"/>
                </a:lnTo>
                <a:lnTo>
                  <a:pt x="319" y="385"/>
                </a:lnTo>
                <a:lnTo>
                  <a:pt x="327" y="419"/>
                </a:lnTo>
                <a:lnTo>
                  <a:pt x="337" y="454"/>
                </a:lnTo>
                <a:lnTo>
                  <a:pt x="345" y="488"/>
                </a:lnTo>
                <a:lnTo>
                  <a:pt x="353" y="522"/>
                </a:lnTo>
                <a:lnTo>
                  <a:pt x="317" y="512"/>
                </a:lnTo>
                <a:lnTo>
                  <a:pt x="280" y="500"/>
                </a:lnTo>
                <a:lnTo>
                  <a:pt x="285" y="474"/>
                </a:lnTo>
                <a:lnTo>
                  <a:pt x="229" y="474"/>
                </a:lnTo>
                <a:lnTo>
                  <a:pt x="203" y="463"/>
                </a:lnTo>
                <a:lnTo>
                  <a:pt x="190" y="456"/>
                </a:lnTo>
                <a:lnTo>
                  <a:pt x="161" y="418"/>
                </a:lnTo>
                <a:lnTo>
                  <a:pt x="146" y="406"/>
                </a:lnTo>
                <a:lnTo>
                  <a:pt x="182" y="405"/>
                </a:lnTo>
                <a:lnTo>
                  <a:pt x="167" y="391"/>
                </a:lnTo>
                <a:lnTo>
                  <a:pt x="185" y="375"/>
                </a:lnTo>
                <a:lnTo>
                  <a:pt x="224" y="375"/>
                </a:lnTo>
                <a:lnTo>
                  <a:pt x="215" y="361"/>
                </a:lnTo>
                <a:lnTo>
                  <a:pt x="208" y="318"/>
                </a:lnTo>
                <a:lnTo>
                  <a:pt x="166" y="316"/>
                </a:lnTo>
                <a:lnTo>
                  <a:pt x="141" y="314"/>
                </a:lnTo>
                <a:lnTo>
                  <a:pt x="102" y="331"/>
                </a:lnTo>
                <a:lnTo>
                  <a:pt x="97" y="334"/>
                </a:lnTo>
                <a:lnTo>
                  <a:pt x="96" y="334"/>
                </a:lnTo>
                <a:lnTo>
                  <a:pt x="73" y="297"/>
                </a:lnTo>
                <a:lnTo>
                  <a:pt x="36" y="269"/>
                </a:lnTo>
                <a:lnTo>
                  <a:pt x="0" y="240"/>
                </a:lnTo>
                <a:lnTo>
                  <a:pt x="5" y="198"/>
                </a:lnTo>
                <a:lnTo>
                  <a:pt x="10" y="156"/>
                </a:lnTo>
                <a:lnTo>
                  <a:pt x="48" y="171"/>
                </a:lnTo>
                <a:lnTo>
                  <a:pt x="52" y="156"/>
                </a:lnTo>
                <a:lnTo>
                  <a:pt x="75" y="139"/>
                </a:lnTo>
                <a:lnTo>
                  <a:pt x="97" y="123"/>
                </a:lnTo>
                <a:lnTo>
                  <a:pt x="140" y="122"/>
                </a:lnTo>
                <a:lnTo>
                  <a:pt x="180" y="139"/>
                </a:lnTo>
                <a:lnTo>
                  <a:pt x="222" y="158"/>
                </a:lnTo>
                <a:lnTo>
                  <a:pt x="267" y="155"/>
                </a:lnTo>
                <a:lnTo>
                  <a:pt x="325" y="155"/>
                </a:lnTo>
                <a:lnTo>
                  <a:pt x="384" y="164"/>
                </a:lnTo>
                <a:lnTo>
                  <a:pt x="384" y="163"/>
                </a:lnTo>
                <a:close/>
              </a:path>
            </a:pathLst>
          </a:custGeom>
          <a:noFill/>
          <a:ln w="3175" cmpd="sng">
            <a:solidFill>
              <a:schemeClr val="hlink"/>
            </a:solidFill>
            <a:prstDash val="solid"/>
            <a:round/>
            <a:headEnd/>
            <a:tailEnd/>
          </a:ln>
        </p:spPr>
        <p:txBody>
          <a:bodyPr/>
          <a:lstStyle/>
          <a:p>
            <a:endParaRPr lang="en-US"/>
          </a:p>
        </p:txBody>
      </p:sp>
      <p:sp>
        <p:nvSpPr>
          <p:cNvPr id="18631" name="Freeform 199"/>
          <p:cNvSpPr>
            <a:spLocks/>
          </p:cNvSpPr>
          <p:nvPr/>
        </p:nvSpPr>
        <p:spPr bwMode="auto">
          <a:xfrm>
            <a:off x="5927725" y="2435225"/>
            <a:ext cx="242888" cy="122238"/>
          </a:xfrm>
          <a:custGeom>
            <a:avLst/>
            <a:gdLst>
              <a:gd name="T0" fmla="*/ 80699 w 307"/>
              <a:gd name="T1" fmla="*/ 70522 h 156"/>
              <a:gd name="T2" fmla="*/ 52217 w 307"/>
              <a:gd name="T3" fmla="*/ 53283 h 156"/>
              <a:gd name="T4" fmla="*/ 17406 w 307"/>
              <a:gd name="T5" fmla="*/ 50149 h 156"/>
              <a:gd name="T6" fmla="*/ 0 w 307"/>
              <a:gd name="T7" fmla="*/ 28209 h 156"/>
              <a:gd name="T8" fmla="*/ 15823 w 307"/>
              <a:gd name="T9" fmla="*/ 14104 h 156"/>
              <a:gd name="T10" fmla="*/ 41932 w 307"/>
              <a:gd name="T11" fmla="*/ 18806 h 156"/>
              <a:gd name="T12" fmla="*/ 68040 w 307"/>
              <a:gd name="T13" fmla="*/ 22724 h 156"/>
              <a:gd name="T14" fmla="*/ 81490 w 307"/>
              <a:gd name="T15" fmla="*/ 4701 h 156"/>
              <a:gd name="T16" fmla="*/ 103643 w 307"/>
              <a:gd name="T17" fmla="*/ 7836 h 156"/>
              <a:gd name="T18" fmla="*/ 139245 w 307"/>
              <a:gd name="T19" fmla="*/ 7052 h 156"/>
              <a:gd name="T20" fmla="*/ 171683 w 307"/>
              <a:gd name="T21" fmla="*/ 3918 h 156"/>
              <a:gd name="T22" fmla="*/ 204121 w 307"/>
              <a:gd name="T23" fmla="*/ 0 h 156"/>
              <a:gd name="T24" fmla="*/ 235768 w 307"/>
              <a:gd name="T25" fmla="*/ 19589 h 156"/>
              <a:gd name="T26" fmla="*/ 242888 w 307"/>
              <a:gd name="T27" fmla="*/ 34477 h 156"/>
              <a:gd name="T28" fmla="*/ 223900 w 307"/>
              <a:gd name="T29" fmla="*/ 49365 h 156"/>
              <a:gd name="T30" fmla="*/ 204121 w 307"/>
              <a:gd name="T31" fmla="*/ 65037 h 156"/>
              <a:gd name="T32" fmla="*/ 178012 w 307"/>
              <a:gd name="T33" fmla="*/ 72089 h 156"/>
              <a:gd name="T34" fmla="*/ 161398 w 307"/>
              <a:gd name="T35" fmla="*/ 90111 h 156"/>
              <a:gd name="T36" fmla="*/ 146366 w 307"/>
              <a:gd name="T37" fmla="*/ 87761 h 156"/>
              <a:gd name="T38" fmla="*/ 134498 w 307"/>
              <a:gd name="T39" fmla="*/ 87761 h 156"/>
              <a:gd name="T40" fmla="*/ 117093 w 307"/>
              <a:gd name="T41" fmla="*/ 98731 h 156"/>
              <a:gd name="T42" fmla="*/ 107599 w 307"/>
              <a:gd name="T43" fmla="*/ 122238 h 156"/>
              <a:gd name="T44" fmla="*/ 63293 w 307"/>
              <a:gd name="T45" fmla="*/ 115969 h 156"/>
              <a:gd name="T46" fmla="*/ 19779 w 307"/>
              <a:gd name="T47" fmla="*/ 110484 h 156"/>
              <a:gd name="T48" fmla="*/ 17406 w 307"/>
              <a:gd name="T49" fmla="*/ 90895 h 156"/>
              <a:gd name="T50" fmla="*/ 48261 w 307"/>
              <a:gd name="T51" fmla="*/ 80708 h 156"/>
              <a:gd name="T52" fmla="*/ 80699 w 307"/>
              <a:gd name="T53" fmla="*/ 70522 h 1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07"/>
              <a:gd name="T82" fmla="*/ 0 h 156"/>
              <a:gd name="T83" fmla="*/ 307 w 307"/>
              <a:gd name="T84" fmla="*/ 156 h 1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07" h="156">
                <a:moveTo>
                  <a:pt x="102" y="90"/>
                </a:moveTo>
                <a:lnTo>
                  <a:pt x="66" y="68"/>
                </a:lnTo>
                <a:lnTo>
                  <a:pt x="22" y="64"/>
                </a:lnTo>
                <a:lnTo>
                  <a:pt x="0" y="36"/>
                </a:lnTo>
                <a:lnTo>
                  <a:pt x="20" y="18"/>
                </a:lnTo>
                <a:lnTo>
                  <a:pt x="53" y="24"/>
                </a:lnTo>
                <a:lnTo>
                  <a:pt x="86" y="29"/>
                </a:lnTo>
                <a:lnTo>
                  <a:pt x="103" y="6"/>
                </a:lnTo>
                <a:lnTo>
                  <a:pt x="131" y="10"/>
                </a:lnTo>
                <a:lnTo>
                  <a:pt x="176" y="9"/>
                </a:lnTo>
                <a:lnTo>
                  <a:pt x="217" y="5"/>
                </a:lnTo>
                <a:lnTo>
                  <a:pt x="258" y="0"/>
                </a:lnTo>
                <a:lnTo>
                  <a:pt x="298" y="25"/>
                </a:lnTo>
                <a:lnTo>
                  <a:pt x="307" y="44"/>
                </a:lnTo>
                <a:lnTo>
                  <a:pt x="283" y="63"/>
                </a:lnTo>
                <a:lnTo>
                  <a:pt x="258" y="83"/>
                </a:lnTo>
                <a:lnTo>
                  <a:pt x="225" y="92"/>
                </a:lnTo>
                <a:lnTo>
                  <a:pt x="204" y="115"/>
                </a:lnTo>
                <a:lnTo>
                  <a:pt x="185" y="112"/>
                </a:lnTo>
                <a:lnTo>
                  <a:pt x="170" y="112"/>
                </a:lnTo>
                <a:lnTo>
                  <a:pt x="148" y="126"/>
                </a:lnTo>
                <a:lnTo>
                  <a:pt x="136" y="156"/>
                </a:lnTo>
                <a:lnTo>
                  <a:pt x="80" y="148"/>
                </a:lnTo>
                <a:lnTo>
                  <a:pt x="25" y="141"/>
                </a:lnTo>
                <a:lnTo>
                  <a:pt x="22" y="116"/>
                </a:lnTo>
                <a:lnTo>
                  <a:pt x="61" y="103"/>
                </a:lnTo>
                <a:lnTo>
                  <a:pt x="102" y="90"/>
                </a:lnTo>
                <a:close/>
              </a:path>
            </a:pathLst>
          </a:custGeom>
          <a:noFill/>
          <a:ln w="3175" cmpd="sng">
            <a:solidFill>
              <a:schemeClr val="bg2"/>
            </a:solidFill>
            <a:prstDash val="solid"/>
            <a:round/>
            <a:headEnd/>
            <a:tailEnd/>
          </a:ln>
        </p:spPr>
        <p:txBody>
          <a:bodyPr/>
          <a:lstStyle/>
          <a:p>
            <a:endParaRPr lang="en-US"/>
          </a:p>
        </p:txBody>
      </p:sp>
      <p:sp>
        <p:nvSpPr>
          <p:cNvPr id="18632" name="Freeform 200"/>
          <p:cNvSpPr>
            <a:spLocks/>
          </p:cNvSpPr>
          <p:nvPr/>
        </p:nvSpPr>
        <p:spPr bwMode="auto">
          <a:xfrm>
            <a:off x="5875338" y="2486025"/>
            <a:ext cx="214312" cy="150813"/>
          </a:xfrm>
          <a:custGeom>
            <a:avLst/>
            <a:gdLst>
              <a:gd name="T0" fmla="*/ 180307 w 271"/>
              <a:gd name="T1" fmla="*/ 134231 h 191"/>
              <a:gd name="T2" fmla="*/ 160536 w 271"/>
              <a:gd name="T3" fmla="*/ 135021 h 191"/>
              <a:gd name="T4" fmla="*/ 128904 w 271"/>
              <a:gd name="T5" fmla="*/ 150813 h 191"/>
              <a:gd name="T6" fmla="*/ 117041 w 271"/>
              <a:gd name="T7" fmla="*/ 115281 h 191"/>
              <a:gd name="T8" fmla="*/ 110715 w 271"/>
              <a:gd name="T9" fmla="*/ 113702 h 191"/>
              <a:gd name="T10" fmla="*/ 103597 w 271"/>
              <a:gd name="T11" fmla="*/ 101068 h 191"/>
              <a:gd name="T12" fmla="*/ 90944 w 271"/>
              <a:gd name="T13" fmla="*/ 105806 h 191"/>
              <a:gd name="T14" fmla="*/ 88572 w 271"/>
              <a:gd name="T15" fmla="*/ 123967 h 191"/>
              <a:gd name="T16" fmla="*/ 68801 w 271"/>
              <a:gd name="T17" fmla="*/ 133442 h 191"/>
              <a:gd name="T18" fmla="*/ 63266 w 271"/>
              <a:gd name="T19" fmla="*/ 138969 h 191"/>
              <a:gd name="T20" fmla="*/ 45868 w 271"/>
              <a:gd name="T21" fmla="*/ 139759 h 191"/>
              <a:gd name="T22" fmla="*/ 33214 w 271"/>
              <a:gd name="T23" fmla="*/ 141338 h 191"/>
              <a:gd name="T24" fmla="*/ 24515 w 271"/>
              <a:gd name="T25" fmla="*/ 135811 h 191"/>
              <a:gd name="T26" fmla="*/ 30051 w 271"/>
              <a:gd name="T27" fmla="*/ 116071 h 191"/>
              <a:gd name="T28" fmla="*/ 35587 w 271"/>
              <a:gd name="T29" fmla="*/ 97910 h 191"/>
              <a:gd name="T30" fmla="*/ 29260 w 271"/>
              <a:gd name="T31" fmla="*/ 85276 h 191"/>
              <a:gd name="T32" fmla="*/ 11862 w 271"/>
              <a:gd name="T33" fmla="*/ 75012 h 191"/>
              <a:gd name="T34" fmla="*/ 0 w 271"/>
              <a:gd name="T35" fmla="*/ 62378 h 191"/>
              <a:gd name="T36" fmla="*/ 26888 w 271"/>
              <a:gd name="T37" fmla="*/ 39480 h 191"/>
              <a:gd name="T38" fmla="*/ 52194 w 271"/>
              <a:gd name="T39" fmla="*/ 17371 h 191"/>
              <a:gd name="T40" fmla="*/ 70383 w 271"/>
              <a:gd name="T41" fmla="*/ 0 h 191"/>
              <a:gd name="T42" fmla="*/ 105179 w 271"/>
              <a:gd name="T43" fmla="*/ 3158 h 191"/>
              <a:gd name="T44" fmla="*/ 133648 w 271"/>
              <a:gd name="T45" fmla="*/ 20530 h 191"/>
              <a:gd name="T46" fmla="*/ 101225 w 271"/>
              <a:gd name="T47" fmla="*/ 30794 h 191"/>
              <a:gd name="T48" fmla="*/ 70383 w 271"/>
              <a:gd name="T49" fmla="*/ 41059 h 191"/>
              <a:gd name="T50" fmla="*/ 72755 w 271"/>
              <a:gd name="T51" fmla="*/ 60799 h 191"/>
              <a:gd name="T52" fmla="*/ 116250 w 271"/>
              <a:gd name="T53" fmla="*/ 66326 h 191"/>
              <a:gd name="T54" fmla="*/ 160536 w 271"/>
              <a:gd name="T55" fmla="*/ 72643 h 191"/>
              <a:gd name="T56" fmla="*/ 174771 w 271"/>
              <a:gd name="T57" fmla="*/ 96331 h 191"/>
              <a:gd name="T58" fmla="*/ 197705 w 271"/>
              <a:gd name="T59" fmla="*/ 99489 h 191"/>
              <a:gd name="T60" fmla="*/ 214312 w 271"/>
              <a:gd name="T61" fmla="*/ 134231 h 191"/>
              <a:gd name="T62" fmla="*/ 210358 w 271"/>
              <a:gd name="T63" fmla="*/ 136600 h 191"/>
              <a:gd name="T64" fmla="*/ 187424 w 271"/>
              <a:gd name="T65" fmla="*/ 134231 h 191"/>
              <a:gd name="T66" fmla="*/ 180307 w 271"/>
              <a:gd name="T67" fmla="*/ 134231 h 1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71"/>
              <a:gd name="T103" fmla="*/ 0 h 191"/>
              <a:gd name="T104" fmla="*/ 271 w 271"/>
              <a:gd name="T105" fmla="*/ 191 h 1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71" h="191">
                <a:moveTo>
                  <a:pt x="228" y="170"/>
                </a:moveTo>
                <a:lnTo>
                  <a:pt x="203" y="171"/>
                </a:lnTo>
                <a:lnTo>
                  <a:pt x="163" y="191"/>
                </a:lnTo>
                <a:lnTo>
                  <a:pt x="148" y="146"/>
                </a:lnTo>
                <a:lnTo>
                  <a:pt x="140" y="144"/>
                </a:lnTo>
                <a:lnTo>
                  <a:pt x="131" y="128"/>
                </a:lnTo>
                <a:lnTo>
                  <a:pt x="115" y="134"/>
                </a:lnTo>
                <a:lnTo>
                  <a:pt x="112" y="157"/>
                </a:lnTo>
                <a:lnTo>
                  <a:pt x="87" y="169"/>
                </a:lnTo>
                <a:lnTo>
                  <a:pt x="80" y="176"/>
                </a:lnTo>
                <a:lnTo>
                  <a:pt x="58" y="177"/>
                </a:lnTo>
                <a:lnTo>
                  <a:pt x="42" y="179"/>
                </a:lnTo>
                <a:lnTo>
                  <a:pt x="31" y="172"/>
                </a:lnTo>
                <a:lnTo>
                  <a:pt x="38" y="147"/>
                </a:lnTo>
                <a:lnTo>
                  <a:pt x="45" y="124"/>
                </a:lnTo>
                <a:lnTo>
                  <a:pt x="37" y="108"/>
                </a:lnTo>
                <a:lnTo>
                  <a:pt x="15" y="95"/>
                </a:lnTo>
                <a:lnTo>
                  <a:pt x="0" y="79"/>
                </a:lnTo>
                <a:lnTo>
                  <a:pt x="34" y="50"/>
                </a:lnTo>
                <a:lnTo>
                  <a:pt x="66" y="22"/>
                </a:lnTo>
                <a:lnTo>
                  <a:pt x="89" y="0"/>
                </a:lnTo>
                <a:lnTo>
                  <a:pt x="133" y="4"/>
                </a:lnTo>
                <a:lnTo>
                  <a:pt x="169" y="26"/>
                </a:lnTo>
                <a:lnTo>
                  <a:pt x="128" y="39"/>
                </a:lnTo>
                <a:lnTo>
                  <a:pt x="89" y="52"/>
                </a:lnTo>
                <a:lnTo>
                  <a:pt x="92" y="77"/>
                </a:lnTo>
                <a:lnTo>
                  <a:pt x="147" y="84"/>
                </a:lnTo>
                <a:lnTo>
                  <a:pt x="203" y="92"/>
                </a:lnTo>
                <a:lnTo>
                  <a:pt x="221" y="122"/>
                </a:lnTo>
                <a:lnTo>
                  <a:pt x="250" y="126"/>
                </a:lnTo>
                <a:lnTo>
                  <a:pt x="271" y="170"/>
                </a:lnTo>
                <a:lnTo>
                  <a:pt x="266" y="173"/>
                </a:lnTo>
                <a:lnTo>
                  <a:pt x="237" y="170"/>
                </a:lnTo>
                <a:lnTo>
                  <a:pt x="228" y="170"/>
                </a:lnTo>
                <a:close/>
              </a:path>
            </a:pathLst>
          </a:custGeom>
          <a:noFill/>
          <a:ln w="3175" cmpd="sng">
            <a:solidFill>
              <a:schemeClr val="bg2"/>
            </a:solidFill>
            <a:prstDash val="solid"/>
            <a:round/>
            <a:headEnd/>
            <a:tailEnd/>
          </a:ln>
        </p:spPr>
        <p:txBody>
          <a:bodyPr/>
          <a:lstStyle/>
          <a:p>
            <a:endParaRPr lang="en-US"/>
          </a:p>
        </p:txBody>
      </p:sp>
      <p:sp>
        <p:nvSpPr>
          <p:cNvPr id="18633" name="Freeform 201"/>
          <p:cNvSpPr>
            <a:spLocks/>
          </p:cNvSpPr>
          <p:nvPr/>
        </p:nvSpPr>
        <p:spPr bwMode="auto">
          <a:xfrm>
            <a:off x="5475288" y="2451100"/>
            <a:ext cx="373062" cy="233363"/>
          </a:xfrm>
          <a:custGeom>
            <a:avLst/>
            <a:gdLst>
              <a:gd name="T0" fmla="*/ 353971 w 469"/>
              <a:gd name="T1" fmla="*/ 181416 h 292"/>
              <a:gd name="T2" fmla="*/ 345222 w 469"/>
              <a:gd name="T3" fmla="*/ 205391 h 292"/>
              <a:gd name="T4" fmla="*/ 321358 w 469"/>
              <a:gd name="T5" fmla="*/ 217379 h 292"/>
              <a:gd name="T6" fmla="*/ 314199 w 469"/>
              <a:gd name="T7" fmla="*/ 233363 h 292"/>
              <a:gd name="T8" fmla="*/ 299086 w 469"/>
              <a:gd name="T9" fmla="*/ 230965 h 292"/>
              <a:gd name="T10" fmla="*/ 274427 w 469"/>
              <a:gd name="T11" fmla="*/ 222174 h 292"/>
              <a:gd name="T12" fmla="*/ 264087 w 469"/>
              <a:gd name="T13" fmla="*/ 190207 h 292"/>
              <a:gd name="T14" fmla="*/ 240223 w 469"/>
              <a:gd name="T15" fmla="*/ 187010 h 292"/>
              <a:gd name="T16" fmla="*/ 218746 w 469"/>
              <a:gd name="T17" fmla="*/ 173424 h 292"/>
              <a:gd name="T18" fmla="*/ 197269 w 469"/>
              <a:gd name="T19" fmla="*/ 159038 h 292"/>
              <a:gd name="T20" fmla="*/ 154316 w 469"/>
              <a:gd name="T21" fmla="*/ 143055 h 292"/>
              <a:gd name="T22" fmla="*/ 131248 w 469"/>
              <a:gd name="T23" fmla="*/ 145452 h 292"/>
              <a:gd name="T24" fmla="*/ 101817 w 469"/>
              <a:gd name="T25" fmla="*/ 150247 h 292"/>
              <a:gd name="T26" fmla="*/ 82726 w 469"/>
              <a:gd name="T27" fmla="*/ 169428 h 292"/>
              <a:gd name="T28" fmla="*/ 74771 w 469"/>
              <a:gd name="T29" fmla="*/ 168629 h 292"/>
              <a:gd name="T30" fmla="*/ 66817 w 469"/>
              <a:gd name="T31" fmla="*/ 143055 h 292"/>
              <a:gd name="T32" fmla="*/ 60454 w 469"/>
              <a:gd name="T33" fmla="*/ 115882 h 292"/>
              <a:gd name="T34" fmla="*/ 44545 w 469"/>
              <a:gd name="T35" fmla="*/ 105493 h 292"/>
              <a:gd name="T36" fmla="*/ 42158 w 469"/>
              <a:gd name="T37" fmla="*/ 107890 h 292"/>
              <a:gd name="T38" fmla="*/ 47726 w 469"/>
              <a:gd name="T39" fmla="*/ 100698 h 292"/>
              <a:gd name="T40" fmla="*/ 51704 w 469"/>
              <a:gd name="T41" fmla="*/ 98300 h 292"/>
              <a:gd name="T42" fmla="*/ 44545 w 469"/>
              <a:gd name="T43" fmla="*/ 87112 h 292"/>
              <a:gd name="T44" fmla="*/ 32613 w 469"/>
              <a:gd name="T45" fmla="*/ 89509 h 292"/>
              <a:gd name="T46" fmla="*/ 32613 w 469"/>
              <a:gd name="T47" fmla="*/ 90308 h 292"/>
              <a:gd name="T48" fmla="*/ 25454 w 469"/>
              <a:gd name="T49" fmla="*/ 59140 h 292"/>
              <a:gd name="T50" fmla="*/ 27840 w 469"/>
              <a:gd name="T51" fmla="*/ 57542 h 292"/>
              <a:gd name="T52" fmla="*/ 42954 w 469"/>
              <a:gd name="T53" fmla="*/ 59140 h 292"/>
              <a:gd name="T54" fmla="*/ 55681 w 469"/>
              <a:gd name="T55" fmla="*/ 66333 h 292"/>
              <a:gd name="T56" fmla="*/ 62044 w 469"/>
              <a:gd name="T57" fmla="*/ 63935 h 292"/>
              <a:gd name="T58" fmla="*/ 65226 w 469"/>
              <a:gd name="T59" fmla="*/ 61538 h 292"/>
              <a:gd name="T60" fmla="*/ 66817 w 469"/>
              <a:gd name="T61" fmla="*/ 51148 h 292"/>
              <a:gd name="T62" fmla="*/ 42158 w 469"/>
              <a:gd name="T63" fmla="*/ 26373 h 292"/>
              <a:gd name="T64" fmla="*/ 21477 w 469"/>
              <a:gd name="T65" fmla="*/ 23976 h 292"/>
              <a:gd name="T66" fmla="*/ 21477 w 469"/>
              <a:gd name="T67" fmla="*/ 48750 h 292"/>
              <a:gd name="T68" fmla="*/ 22272 w 469"/>
              <a:gd name="T69" fmla="*/ 51148 h 292"/>
              <a:gd name="T70" fmla="*/ 5568 w 469"/>
              <a:gd name="T71" fmla="*/ 19980 h 292"/>
              <a:gd name="T72" fmla="*/ 7159 w 469"/>
              <a:gd name="T73" fmla="*/ 5594 h 292"/>
              <a:gd name="T74" fmla="*/ 0 w 469"/>
              <a:gd name="T75" fmla="*/ 0 h 292"/>
              <a:gd name="T76" fmla="*/ 44545 w 469"/>
              <a:gd name="T77" fmla="*/ 0 h 292"/>
              <a:gd name="T78" fmla="*/ 40568 w 469"/>
              <a:gd name="T79" fmla="*/ 20779 h 292"/>
              <a:gd name="T80" fmla="*/ 69999 w 469"/>
              <a:gd name="T81" fmla="*/ 30369 h 292"/>
              <a:gd name="T82" fmla="*/ 98635 w 469"/>
              <a:gd name="T83" fmla="*/ 38361 h 292"/>
              <a:gd name="T84" fmla="*/ 134430 w 469"/>
              <a:gd name="T85" fmla="*/ 46353 h 292"/>
              <a:gd name="T86" fmla="*/ 128862 w 469"/>
              <a:gd name="T87" fmla="*/ 28771 h 292"/>
              <a:gd name="T88" fmla="*/ 141589 w 469"/>
              <a:gd name="T89" fmla="*/ 22377 h 292"/>
              <a:gd name="T90" fmla="*/ 162270 w 469"/>
              <a:gd name="T91" fmla="*/ 0 h 292"/>
              <a:gd name="T92" fmla="*/ 194883 w 469"/>
              <a:gd name="T93" fmla="*/ 22377 h 292"/>
              <a:gd name="T94" fmla="*/ 213974 w 469"/>
              <a:gd name="T95" fmla="*/ 53546 h 292"/>
              <a:gd name="T96" fmla="*/ 248973 w 469"/>
              <a:gd name="T97" fmla="*/ 67132 h 292"/>
              <a:gd name="T98" fmla="*/ 270450 w 469"/>
              <a:gd name="T99" fmla="*/ 78320 h 292"/>
              <a:gd name="T100" fmla="*/ 314199 w 469"/>
              <a:gd name="T101" fmla="*/ 105493 h 292"/>
              <a:gd name="T102" fmla="*/ 356358 w 469"/>
              <a:gd name="T103" fmla="*/ 133464 h 292"/>
              <a:gd name="T104" fmla="*/ 373062 w 469"/>
              <a:gd name="T105" fmla="*/ 163834 h 292"/>
              <a:gd name="T106" fmla="*/ 363517 w 469"/>
              <a:gd name="T107" fmla="*/ 171825 h 292"/>
              <a:gd name="T108" fmla="*/ 353971 w 469"/>
              <a:gd name="T109" fmla="*/ 181416 h 2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9"/>
              <a:gd name="T166" fmla="*/ 0 h 292"/>
              <a:gd name="T167" fmla="*/ 469 w 469"/>
              <a:gd name="T168" fmla="*/ 292 h 29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9" h="292">
                <a:moveTo>
                  <a:pt x="445" y="227"/>
                </a:moveTo>
                <a:lnTo>
                  <a:pt x="434" y="257"/>
                </a:lnTo>
                <a:lnTo>
                  <a:pt x="404" y="272"/>
                </a:lnTo>
                <a:lnTo>
                  <a:pt x="395" y="292"/>
                </a:lnTo>
                <a:lnTo>
                  <a:pt x="376" y="289"/>
                </a:lnTo>
                <a:lnTo>
                  <a:pt x="345" y="278"/>
                </a:lnTo>
                <a:lnTo>
                  <a:pt x="332" y="238"/>
                </a:lnTo>
                <a:lnTo>
                  <a:pt x="302" y="234"/>
                </a:lnTo>
                <a:lnTo>
                  <a:pt x="275" y="217"/>
                </a:lnTo>
                <a:lnTo>
                  <a:pt x="248" y="199"/>
                </a:lnTo>
                <a:lnTo>
                  <a:pt x="194" y="179"/>
                </a:lnTo>
                <a:lnTo>
                  <a:pt x="165" y="182"/>
                </a:lnTo>
                <a:lnTo>
                  <a:pt x="128" y="188"/>
                </a:lnTo>
                <a:lnTo>
                  <a:pt x="104" y="212"/>
                </a:lnTo>
                <a:lnTo>
                  <a:pt x="94" y="211"/>
                </a:lnTo>
                <a:lnTo>
                  <a:pt x="84" y="179"/>
                </a:lnTo>
                <a:lnTo>
                  <a:pt x="76" y="145"/>
                </a:lnTo>
                <a:lnTo>
                  <a:pt x="56" y="132"/>
                </a:lnTo>
                <a:lnTo>
                  <a:pt x="53" y="135"/>
                </a:lnTo>
                <a:lnTo>
                  <a:pt x="60" y="126"/>
                </a:lnTo>
                <a:lnTo>
                  <a:pt x="65" y="123"/>
                </a:lnTo>
                <a:lnTo>
                  <a:pt x="56" y="109"/>
                </a:lnTo>
                <a:lnTo>
                  <a:pt x="41" y="112"/>
                </a:lnTo>
                <a:lnTo>
                  <a:pt x="41" y="113"/>
                </a:lnTo>
                <a:lnTo>
                  <a:pt x="32" y="74"/>
                </a:lnTo>
                <a:lnTo>
                  <a:pt x="35" y="72"/>
                </a:lnTo>
                <a:lnTo>
                  <a:pt x="54" y="74"/>
                </a:lnTo>
                <a:lnTo>
                  <a:pt x="70" y="83"/>
                </a:lnTo>
                <a:lnTo>
                  <a:pt x="78" y="80"/>
                </a:lnTo>
                <a:lnTo>
                  <a:pt x="82" y="77"/>
                </a:lnTo>
                <a:lnTo>
                  <a:pt x="84" y="64"/>
                </a:lnTo>
                <a:lnTo>
                  <a:pt x="53" y="33"/>
                </a:lnTo>
                <a:lnTo>
                  <a:pt x="27" y="30"/>
                </a:lnTo>
                <a:lnTo>
                  <a:pt x="27" y="61"/>
                </a:lnTo>
                <a:lnTo>
                  <a:pt x="28" y="64"/>
                </a:lnTo>
                <a:lnTo>
                  <a:pt x="7" y="25"/>
                </a:lnTo>
                <a:lnTo>
                  <a:pt x="9" y="7"/>
                </a:lnTo>
                <a:lnTo>
                  <a:pt x="0" y="0"/>
                </a:lnTo>
                <a:lnTo>
                  <a:pt x="56" y="0"/>
                </a:lnTo>
                <a:lnTo>
                  <a:pt x="51" y="26"/>
                </a:lnTo>
                <a:lnTo>
                  <a:pt x="88" y="38"/>
                </a:lnTo>
                <a:lnTo>
                  <a:pt x="124" y="48"/>
                </a:lnTo>
                <a:lnTo>
                  <a:pt x="169" y="58"/>
                </a:lnTo>
                <a:lnTo>
                  <a:pt x="162" y="36"/>
                </a:lnTo>
                <a:lnTo>
                  <a:pt x="178" y="28"/>
                </a:lnTo>
                <a:lnTo>
                  <a:pt x="204" y="0"/>
                </a:lnTo>
                <a:lnTo>
                  <a:pt x="245" y="28"/>
                </a:lnTo>
                <a:lnTo>
                  <a:pt x="269" y="67"/>
                </a:lnTo>
                <a:lnTo>
                  <a:pt x="313" y="84"/>
                </a:lnTo>
                <a:lnTo>
                  <a:pt x="340" y="98"/>
                </a:lnTo>
                <a:lnTo>
                  <a:pt x="395" y="132"/>
                </a:lnTo>
                <a:lnTo>
                  <a:pt x="448" y="167"/>
                </a:lnTo>
                <a:lnTo>
                  <a:pt x="469" y="205"/>
                </a:lnTo>
                <a:lnTo>
                  <a:pt x="457" y="215"/>
                </a:lnTo>
                <a:lnTo>
                  <a:pt x="445" y="227"/>
                </a:lnTo>
                <a:close/>
              </a:path>
            </a:pathLst>
          </a:custGeom>
          <a:noFill/>
          <a:ln w="3175" cmpd="sng">
            <a:solidFill>
              <a:schemeClr val="bg2"/>
            </a:solidFill>
            <a:prstDash val="solid"/>
            <a:round/>
            <a:headEnd/>
            <a:tailEnd/>
          </a:ln>
        </p:spPr>
        <p:txBody>
          <a:bodyPr/>
          <a:lstStyle/>
          <a:p>
            <a:endParaRPr lang="en-US"/>
          </a:p>
        </p:txBody>
      </p:sp>
      <p:sp>
        <p:nvSpPr>
          <p:cNvPr id="18634" name="Freeform 202"/>
          <p:cNvSpPr>
            <a:spLocks/>
          </p:cNvSpPr>
          <p:nvPr/>
        </p:nvSpPr>
        <p:spPr bwMode="auto">
          <a:xfrm>
            <a:off x="5546725" y="2359025"/>
            <a:ext cx="398463" cy="263525"/>
          </a:xfrm>
          <a:custGeom>
            <a:avLst/>
            <a:gdLst>
              <a:gd name="T0" fmla="*/ 284730 w 501"/>
              <a:gd name="T1" fmla="*/ 226219 h 332"/>
              <a:gd name="T2" fmla="*/ 242577 w 501"/>
              <a:gd name="T3" fmla="*/ 198437 h 332"/>
              <a:gd name="T4" fmla="*/ 198834 w 501"/>
              <a:gd name="T5" fmla="*/ 171450 h 332"/>
              <a:gd name="T6" fmla="*/ 177360 w 501"/>
              <a:gd name="T7" fmla="*/ 160337 h 332"/>
              <a:gd name="T8" fmla="*/ 142365 w 501"/>
              <a:gd name="T9" fmla="*/ 146844 h 332"/>
              <a:gd name="T10" fmla="*/ 123277 w 501"/>
              <a:gd name="T11" fmla="*/ 115888 h 332"/>
              <a:gd name="T12" fmla="*/ 90668 w 501"/>
              <a:gd name="T13" fmla="*/ 93662 h 332"/>
              <a:gd name="T14" fmla="*/ 69990 w 501"/>
              <a:gd name="T15" fmla="*/ 115888 h 332"/>
              <a:gd name="T16" fmla="*/ 57264 w 501"/>
              <a:gd name="T17" fmla="*/ 122238 h 332"/>
              <a:gd name="T18" fmla="*/ 62831 w 501"/>
              <a:gd name="T19" fmla="*/ 139700 h 332"/>
              <a:gd name="T20" fmla="*/ 27041 w 501"/>
              <a:gd name="T21" fmla="*/ 131763 h 332"/>
              <a:gd name="T22" fmla="*/ 20679 w 501"/>
              <a:gd name="T23" fmla="*/ 104775 h 332"/>
              <a:gd name="T24" fmla="*/ 14316 w 501"/>
              <a:gd name="T25" fmla="*/ 77787 h 332"/>
              <a:gd name="T26" fmla="*/ 6363 w 501"/>
              <a:gd name="T27" fmla="*/ 50006 h 332"/>
              <a:gd name="T28" fmla="*/ 0 w 501"/>
              <a:gd name="T29" fmla="*/ 23019 h 332"/>
              <a:gd name="T30" fmla="*/ 30223 w 501"/>
              <a:gd name="T31" fmla="*/ 11906 h 332"/>
              <a:gd name="T32" fmla="*/ 61241 w 501"/>
              <a:gd name="T33" fmla="*/ 0 h 332"/>
              <a:gd name="T34" fmla="*/ 93054 w 501"/>
              <a:gd name="T35" fmla="*/ 16669 h 332"/>
              <a:gd name="T36" fmla="*/ 126458 w 501"/>
              <a:gd name="T37" fmla="*/ 33337 h 332"/>
              <a:gd name="T38" fmla="*/ 151909 w 501"/>
              <a:gd name="T39" fmla="*/ 64294 h 332"/>
              <a:gd name="T40" fmla="*/ 177360 w 501"/>
              <a:gd name="T41" fmla="*/ 65088 h 332"/>
              <a:gd name="T42" fmla="*/ 203606 w 501"/>
              <a:gd name="T43" fmla="*/ 66675 h 332"/>
              <a:gd name="T44" fmla="*/ 229852 w 501"/>
              <a:gd name="T45" fmla="*/ 69056 h 332"/>
              <a:gd name="T46" fmla="*/ 256098 w 501"/>
              <a:gd name="T47" fmla="*/ 70644 h 332"/>
              <a:gd name="T48" fmla="*/ 283935 w 501"/>
              <a:gd name="T49" fmla="*/ 90487 h 332"/>
              <a:gd name="T50" fmla="*/ 285525 w 501"/>
              <a:gd name="T51" fmla="*/ 115094 h 332"/>
              <a:gd name="T52" fmla="*/ 309385 w 501"/>
              <a:gd name="T53" fmla="*/ 127000 h 332"/>
              <a:gd name="T54" fmla="*/ 333246 w 501"/>
              <a:gd name="T55" fmla="*/ 139700 h 332"/>
              <a:gd name="T56" fmla="*/ 357106 w 501"/>
              <a:gd name="T57" fmla="*/ 121444 h 332"/>
              <a:gd name="T58" fmla="*/ 380966 w 501"/>
              <a:gd name="T59" fmla="*/ 104775 h 332"/>
              <a:gd name="T60" fmla="*/ 398463 w 501"/>
              <a:gd name="T61" fmla="*/ 127000 h 332"/>
              <a:gd name="T62" fmla="*/ 380170 w 501"/>
              <a:gd name="T63" fmla="*/ 144462 h 332"/>
              <a:gd name="T64" fmla="*/ 354720 w 501"/>
              <a:gd name="T65" fmla="*/ 166687 h 332"/>
              <a:gd name="T66" fmla="*/ 327678 w 501"/>
              <a:gd name="T67" fmla="*/ 189706 h 332"/>
              <a:gd name="T68" fmla="*/ 339608 w 501"/>
              <a:gd name="T69" fmla="*/ 202406 h 332"/>
              <a:gd name="T70" fmla="*/ 357106 w 501"/>
              <a:gd name="T71" fmla="*/ 212725 h 332"/>
              <a:gd name="T72" fmla="*/ 363468 w 501"/>
              <a:gd name="T73" fmla="*/ 225425 h 332"/>
              <a:gd name="T74" fmla="*/ 357901 w 501"/>
              <a:gd name="T75" fmla="*/ 243681 h 332"/>
              <a:gd name="T76" fmla="*/ 352334 w 501"/>
              <a:gd name="T77" fmla="*/ 263525 h 332"/>
              <a:gd name="T78" fmla="*/ 326883 w 501"/>
              <a:gd name="T79" fmla="*/ 259556 h 332"/>
              <a:gd name="T80" fmla="*/ 301432 w 501"/>
              <a:gd name="T81" fmla="*/ 256381 h 332"/>
              <a:gd name="T82" fmla="*/ 284730 w 501"/>
              <a:gd name="T83" fmla="*/ 226219 h 3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01"/>
              <a:gd name="T127" fmla="*/ 0 h 332"/>
              <a:gd name="T128" fmla="*/ 501 w 501"/>
              <a:gd name="T129" fmla="*/ 332 h 33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01" h="332">
                <a:moveTo>
                  <a:pt x="358" y="285"/>
                </a:moveTo>
                <a:lnTo>
                  <a:pt x="305" y="250"/>
                </a:lnTo>
                <a:lnTo>
                  <a:pt x="250" y="216"/>
                </a:lnTo>
                <a:lnTo>
                  <a:pt x="223" y="202"/>
                </a:lnTo>
                <a:lnTo>
                  <a:pt x="179" y="185"/>
                </a:lnTo>
                <a:lnTo>
                  <a:pt x="155" y="146"/>
                </a:lnTo>
                <a:lnTo>
                  <a:pt x="114" y="118"/>
                </a:lnTo>
                <a:lnTo>
                  <a:pt x="88" y="146"/>
                </a:lnTo>
                <a:lnTo>
                  <a:pt x="72" y="154"/>
                </a:lnTo>
                <a:lnTo>
                  <a:pt x="79" y="176"/>
                </a:lnTo>
                <a:lnTo>
                  <a:pt x="34" y="166"/>
                </a:lnTo>
                <a:lnTo>
                  <a:pt x="26" y="132"/>
                </a:lnTo>
                <a:lnTo>
                  <a:pt x="18" y="98"/>
                </a:lnTo>
                <a:lnTo>
                  <a:pt x="8" y="63"/>
                </a:lnTo>
                <a:lnTo>
                  <a:pt x="0" y="29"/>
                </a:lnTo>
                <a:lnTo>
                  <a:pt x="38" y="15"/>
                </a:lnTo>
                <a:lnTo>
                  <a:pt x="77" y="0"/>
                </a:lnTo>
                <a:lnTo>
                  <a:pt x="117" y="21"/>
                </a:lnTo>
                <a:lnTo>
                  <a:pt x="159" y="42"/>
                </a:lnTo>
                <a:lnTo>
                  <a:pt x="191" y="81"/>
                </a:lnTo>
                <a:lnTo>
                  <a:pt x="223" y="82"/>
                </a:lnTo>
                <a:lnTo>
                  <a:pt x="256" y="84"/>
                </a:lnTo>
                <a:lnTo>
                  <a:pt x="289" y="87"/>
                </a:lnTo>
                <a:lnTo>
                  <a:pt x="322" y="89"/>
                </a:lnTo>
                <a:lnTo>
                  <a:pt x="357" y="114"/>
                </a:lnTo>
                <a:lnTo>
                  <a:pt x="359" y="145"/>
                </a:lnTo>
                <a:lnTo>
                  <a:pt x="389" y="160"/>
                </a:lnTo>
                <a:lnTo>
                  <a:pt x="419" y="176"/>
                </a:lnTo>
                <a:lnTo>
                  <a:pt x="449" y="153"/>
                </a:lnTo>
                <a:lnTo>
                  <a:pt x="479" y="132"/>
                </a:lnTo>
                <a:lnTo>
                  <a:pt x="501" y="160"/>
                </a:lnTo>
                <a:lnTo>
                  <a:pt x="478" y="182"/>
                </a:lnTo>
                <a:lnTo>
                  <a:pt x="446" y="210"/>
                </a:lnTo>
                <a:lnTo>
                  <a:pt x="412" y="239"/>
                </a:lnTo>
                <a:lnTo>
                  <a:pt x="427" y="255"/>
                </a:lnTo>
                <a:lnTo>
                  <a:pt x="449" y="268"/>
                </a:lnTo>
                <a:lnTo>
                  <a:pt x="457" y="284"/>
                </a:lnTo>
                <a:lnTo>
                  <a:pt x="450" y="307"/>
                </a:lnTo>
                <a:lnTo>
                  <a:pt x="443" y="332"/>
                </a:lnTo>
                <a:lnTo>
                  <a:pt x="411" y="327"/>
                </a:lnTo>
                <a:lnTo>
                  <a:pt x="379" y="323"/>
                </a:lnTo>
                <a:lnTo>
                  <a:pt x="358" y="285"/>
                </a:lnTo>
                <a:close/>
              </a:path>
            </a:pathLst>
          </a:custGeom>
          <a:noFill/>
          <a:ln w="3175" cmpd="sng">
            <a:solidFill>
              <a:schemeClr val="bg2"/>
            </a:solidFill>
            <a:prstDash val="solid"/>
            <a:round/>
            <a:headEnd/>
            <a:tailEnd/>
          </a:ln>
        </p:spPr>
        <p:txBody>
          <a:bodyPr/>
          <a:lstStyle/>
          <a:p>
            <a:endParaRPr lang="en-US"/>
          </a:p>
        </p:txBody>
      </p:sp>
      <p:sp>
        <p:nvSpPr>
          <p:cNvPr id="18635" name="Freeform 203"/>
          <p:cNvSpPr>
            <a:spLocks/>
          </p:cNvSpPr>
          <p:nvPr/>
        </p:nvSpPr>
        <p:spPr bwMode="auto">
          <a:xfrm>
            <a:off x="5294313" y="2546350"/>
            <a:ext cx="554037" cy="447675"/>
          </a:xfrm>
          <a:custGeom>
            <a:avLst/>
            <a:gdLst>
              <a:gd name="T0" fmla="*/ 62706 w 698"/>
              <a:gd name="T1" fmla="*/ 182092 h 563"/>
              <a:gd name="T2" fmla="*/ 69850 w 698"/>
              <a:gd name="T3" fmla="*/ 137563 h 563"/>
              <a:gd name="T4" fmla="*/ 50800 w 698"/>
              <a:gd name="T5" fmla="*/ 114503 h 563"/>
              <a:gd name="T6" fmla="*/ 9525 w 698"/>
              <a:gd name="T7" fmla="*/ 56456 h 563"/>
              <a:gd name="T8" fmla="*/ 0 w 698"/>
              <a:gd name="T9" fmla="*/ 9542 h 563"/>
              <a:gd name="T10" fmla="*/ 14287 w 698"/>
              <a:gd name="T11" fmla="*/ 3181 h 563"/>
              <a:gd name="T12" fmla="*/ 49212 w 698"/>
              <a:gd name="T13" fmla="*/ 25445 h 563"/>
              <a:gd name="T14" fmla="*/ 95250 w 698"/>
              <a:gd name="T15" fmla="*/ 1590 h 563"/>
              <a:gd name="T16" fmla="*/ 98425 w 698"/>
              <a:gd name="T17" fmla="*/ 23855 h 563"/>
              <a:gd name="T18" fmla="*/ 137319 w 698"/>
              <a:gd name="T19" fmla="*/ 67589 h 563"/>
              <a:gd name="T20" fmla="*/ 191294 w 698"/>
              <a:gd name="T21" fmla="*/ 88263 h 563"/>
              <a:gd name="T22" fmla="*/ 238125 w 698"/>
              <a:gd name="T23" fmla="*/ 91443 h 563"/>
              <a:gd name="T24" fmla="*/ 261144 w 698"/>
              <a:gd name="T25" fmla="*/ 83492 h 563"/>
              <a:gd name="T26" fmla="*/ 265112 w 698"/>
              <a:gd name="T27" fmla="*/ 73950 h 563"/>
              <a:gd name="T28" fmla="*/ 313531 w 698"/>
              <a:gd name="T29" fmla="*/ 50095 h 563"/>
              <a:gd name="T30" fmla="*/ 379412 w 698"/>
              <a:gd name="T31" fmla="*/ 63613 h 563"/>
              <a:gd name="T32" fmla="*/ 422275 w 698"/>
              <a:gd name="T33" fmla="*/ 91443 h 563"/>
              <a:gd name="T34" fmla="*/ 456406 w 698"/>
              <a:gd name="T35" fmla="*/ 126430 h 563"/>
              <a:gd name="T36" fmla="*/ 448468 w 698"/>
              <a:gd name="T37" fmla="*/ 166188 h 563"/>
              <a:gd name="T38" fmla="*/ 458787 w 698"/>
              <a:gd name="T39" fmla="*/ 190838 h 563"/>
              <a:gd name="T40" fmla="*/ 461962 w 698"/>
              <a:gd name="T41" fmla="*/ 221850 h 563"/>
              <a:gd name="T42" fmla="*/ 492918 w 698"/>
              <a:gd name="T43" fmla="*/ 257632 h 563"/>
              <a:gd name="T44" fmla="*/ 478631 w 698"/>
              <a:gd name="T45" fmla="*/ 303751 h 563"/>
              <a:gd name="T46" fmla="*/ 516731 w 698"/>
              <a:gd name="T47" fmla="*/ 345894 h 563"/>
              <a:gd name="T48" fmla="*/ 545306 w 698"/>
              <a:gd name="T49" fmla="*/ 385652 h 563"/>
              <a:gd name="T50" fmla="*/ 554037 w 698"/>
              <a:gd name="T51" fmla="*/ 403941 h 563"/>
              <a:gd name="T52" fmla="*/ 521493 w 698"/>
              <a:gd name="T53" fmla="*/ 424615 h 563"/>
              <a:gd name="T54" fmla="*/ 492918 w 698"/>
              <a:gd name="T55" fmla="*/ 446880 h 563"/>
              <a:gd name="T56" fmla="*/ 431800 w 698"/>
              <a:gd name="T57" fmla="*/ 434952 h 563"/>
              <a:gd name="T58" fmla="*/ 392112 w 698"/>
              <a:gd name="T59" fmla="*/ 409507 h 563"/>
              <a:gd name="T60" fmla="*/ 360362 w 698"/>
              <a:gd name="T61" fmla="*/ 399965 h 563"/>
              <a:gd name="T62" fmla="*/ 297656 w 698"/>
              <a:gd name="T63" fmla="*/ 395990 h 563"/>
              <a:gd name="T64" fmla="*/ 249237 w 698"/>
              <a:gd name="T65" fmla="*/ 366569 h 563"/>
              <a:gd name="T66" fmla="*/ 215106 w 698"/>
              <a:gd name="T67" fmla="*/ 327606 h 563"/>
              <a:gd name="T68" fmla="*/ 179387 w 698"/>
              <a:gd name="T69" fmla="*/ 295004 h 563"/>
              <a:gd name="T70" fmla="*/ 167481 w 698"/>
              <a:gd name="T71" fmla="*/ 284667 h 563"/>
              <a:gd name="T72" fmla="*/ 156369 w 698"/>
              <a:gd name="T73" fmla="*/ 300570 h 563"/>
              <a:gd name="T74" fmla="*/ 138112 w 698"/>
              <a:gd name="T75" fmla="*/ 268764 h 563"/>
              <a:gd name="T76" fmla="*/ 130969 w 698"/>
              <a:gd name="T77" fmla="*/ 244114 h 563"/>
              <a:gd name="T78" fmla="*/ 98425 w 698"/>
              <a:gd name="T79" fmla="*/ 217079 h 56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8"/>
              <a:gd name="T121" fmla="*/ 0 h 563"/>
              <a:gd name="T122" fmla="*/ 698 w 698"/>
              <a:gd name="T123" fmla="*/ 563 h 56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8" h="563">
                <a:moveTo>
                  <a:pt x="97" y="256"/>
                </a:moveTo>
                <a:lnTo>
                  <a:pt x="79" y="229"/>
                </a:lnTo>
                <a:lnTo>
                  <a:pt x="76" y="209"/>
                </a:lnTo>
                <a:lnTo>
                  <a:pt x="88" y="173"/>
                </a:lnTo>
                <a:lnTo>
                  <a:pt x="88" y="156"/>
                </a:lnTo>
                <a:lnTo>
                  <a:pt x="64" y="144"/>
                </a:lnTo>
                <a:lnTo>
                  <a:pt x="33" y="99"/>
                </a:lnTo>
                <a:lnTo>
                  <a:pt x="12" y="71"/>
                </a:lnTo>
                <a:lnTo>
                  <a:pt x="5" y="34"/>
                </a:lnTo>
                <a:lnTo>
                  <a:pt x="0" y="12"/>
                </a:lnTo>
                <a:lnTo>
                  <a:pt x="14" y="0"/>
                </a:lnTo>
                <a:lnTo>
                  <a:pt x="18" y="4"/>
                </a:lnTo>
                <a:lnTo>
                  <a:pt x="23" y="11"/>
                </a:lnTo>
                <a:lnTo>
                  <a:pt x="62" y="32"/>
                </a:lnTo>
                <a:lnTo>
                  <a:pt x="87" y="22"/>
                </a:lnTo>
                <a:lnTo>
                  <a:pt x="120" y="2"/>
                </a:lnTo>
                <a:lnTo>
                  <a:pt x="128" y="22"/>
                </a:lnTo>
                <a:lnTo>
                  <a:pt x="124" y="30"/>
                </a:lnTo>
                <a:lnTo>
                  <a:pt x="154" y="49"/>
                </a:lnTo>
                <a:lnTo>
                  <a:pt x="173" y="85"/>
                </a:lnTo>
                <a:lnTo>
                  <a:pt x="210" y="100"/>
                </a:lnTo>
                <a:lnTo>
                  <a:pt x="241" y="111"/>
                </a:lnTo>
                <a:lnTo>
                  <a:pt x="271" y="121"/>
                </a:lnTo>
                <a:lnTo>
                  <a:pt x="300" y="115"/>
                </a:lnTo>
                <a:lnTo>
                  <a:pt x="322" y="111"/>
                </a:lnTo>
                <a:lnTo>
                  <a:pt x="329" y="105"/>
                </a:lnTo>
                <a:lnTo>
                  <a:pt x="324" y="92"/>
                </a:lnTo>
                <a:lnTo>
                  <a:pt x="334" y="93"/>
                </a:lnTo>
                <a:lnTo>
                  <a:pt x="358" y="69"/>
                </a:lnTo>
                <a:lnTo>
                  <a:pt x="395" y="63"/>
                </a:lnTo>
                <a:lnTo>
                  <a:pt x="424" y="60"/>
                </a:lnTo>
                <a:lnTo>
                  <a:pt x="478" y="80"/>
                </a:lnTo>
                <a:lnTo>
                  <a:pt x="505" y="98"/>
                </a:lnTo>
                <a:lnTo>
                  <a:pt x="532" y="115"/>
                </a:lnTo>
                <a:lnTo>
                  <a:pt x="562" y="119"/>
                </a:lnTo>
                <a:lnTo>
                  <a:pt x="575" y="159"/>
                </a:lnTo>
                <a:lnTo>
                  <a:pt x="569" y="203"/>
                </a:lnTo>
                <a:lnTo>
                  <a:pt x="565" y="209"/>
                </a:lnTo>
                <a:lnTo>
                  <a:pt x="565" y="229"/>
                </a:lnTo>
                <a:lnTo>
                  <a:pt x="578" y="240"/>
                </a:lnTo>
                <a:lnTo>
                  <a:pt x="576" y="247"/>
                </a:lnTo>
                <a:lnTo>
                  <a:pt x="582" y="279"/>
                </a:lnTo>
                <a:lnTo>
                  <a:pt x="589" y="312"/>
                </a:lnTo>
                <a:lnTo>
                  <a:pt x="621" y="324"/>
                </a:lnTo>
                <a:lnTo>
                  <a:pt x="628" y="338"/>
                </a:lnTo>
                <a:lnTo>
                  <a:pt x="603" y="382"/>
                </a:lnTo>
                <a:lnTo>
                  <a:pt x="627" y="409"/>
                </a:lnTo>
                <a:lnTo>
                  <a:pt x="651" y="435"/>
                </a:lnTo>
                <a:lnTo>
                  <a:pt x="677" y="446"/>
                </a:lnTo>
                <a:lnTo>
                  <a:pt x="687" y="485"/>
                </a:lnTo>
                <a:lnTo>
                  <a:pt x="698" y="491"/>
                </a:lnTo>
                <a:lnTo>
                  <a:pt x="698" y="508"/>
                </a:lnTo>
                <a:lnTo>
                  <a:pt x="668" y="519"/>
                </a:lnTo>
                <a:lnTo>
                  <a:pt x="657" y="534"/>
                </a:lnTo>
                <a:lnTo>
                  <a:pt x="654" y="563"/>
                </a:lnTo>
                <a:lnTo>
                  <a:pt x="621" y="562"/>
                </a:lnTo>
                <a:lnTo>
                  <a:pt x="581" y="553"/>
                </a:lnTo>
                <a:lnTo>
                  <a:pt x="544" y="547"/>
                </a:lnTo>
                <a:lnTo>
                  <a:pt x="507" y="541"/>
                </a:lnTo>
                <a:lnTo>
                  <a:pt x="494" y="515"/>
                </a:lnTo>
                <a:lnTo>
                  <a:pt x="481" y="490"/>
                </a:lnTo>
                <a:lnTo>
                  <a:pt x="454" y="503"/>
                </a:lnTo>
                <a:lnTo>
                  <a:pt x="423" y="512"/>
                </a:lnTo>
                <a:lnTo>
                  <a:pt x="375" y="498"/>
                </a:lnTo>
                <a:lnTo>
                  <a:pt x="344" y="479"/>
                </a:lnTo>
                <a:lnTo>
                  <a:pt x="314" y="461"/>
                </a:lnTo>
                <a:lnTo>
                  <a:pt x="287" y="435"/>
                </a:lnTo>
                <a:lnTo>
                  <a:pt x="271" y="412"/>
                </a:lnTo>
                <a:lnTo>
                  <a:pt x="242" y="369"/>
                </a:lnTo>
                <a:lnTo>
                  <a:pt x="226" y="371"/>
                </a:lnTo>
                <a:lnTo>
                  <a:pt x="212" y="362"/>
                </a:lnTo>
                <a:lnTo>
                  <a:pt x="211" y="358"/>
                </a:lnTo>
                <a:lnTo>
                  <a:pt x="201" y="376"/>
                </a:lnTo>
                <a:lnTo>
                  <a:pt x="197" y="378"/>
                </a:lnTo>
                <a:lnTo>
                  <a:pt x="186" y="364"/>
                </a:lnTo>
                <a:lnTo>
                  <a:pt x="174" y="338"/>
                </a:lnTo>
                <a:lnTo>
                  <a:pt x="164" y="338"/>
                </a:lnTo>
                <a:lnTo>
                  <a:pt x="165" y="307"/>
                </a:lnTo>
                <a:lnTo>
                  <a:pt x="151" y="291"/>
                </a:lnTo>
                <a:lnTo>
                  <a:pt x="124" y="273"/>
                </a:lnTo>
                <a:lnTo>
                  <a:pt x="97" y="256"/>
                </a:lnTo>
                <a:close/>
              </a:path>
            </a:pathLst>
          </a:custGeom>
          <a:noFill/>
          <a:ln w="3175" cmpd="sng">
            <a:solidFill>
              <a:schemeClr val="bg2"/>
            </a:solidFill>
            <a:prstDash val="solid"/>
            <a:round/>
            <a:headEnd/>
            <a:tailEnd/>
          </a:ln>
        </p:spPr>
        <p:txBody>
          <a:bodyPr/>
          <a:lstStyle/>
          <a:p>
            <a:endParaRPr lang="en-US"/>
          </a:p>
        </p:txBody>
      </p:sp>
      <p:sp>
        <p:nvSpPr>
          <p:cNvPr id="18636" name="Freeform 204"/>
          <p:cNvSpPr>
            <a:spLocks/>
          </p:cNvSpPr>
          <p:nvPr/>
        </p:nvSpPr>
        <p:spPr bwMode="auto">
          <a:xfrm>
            <a:off x="5183188" y="2620963"/>
            <a:ext cx="266700" cy="252412"/>
          </a:xfrm>
          <a:custGeom>
            <a:avLst/>
            <a:gdLst>
              <a:gd name="T0" fmla="*/ 173315 w 337"/>
              <a:gd name="T1" fmla="*/ 106820 h 319"/>
              <a:gd name="T2" fmla="*/ 170941 w 337"/>
              <a:gd name="T3" fmla="*/ 90995 h 319"/>
              <a:gd name="T4" fmla="*/ 180438 w 337"/>
              <a:gd name="T5" fmla="*/ 62510 h 319"/>
              <a:gd name="T6" fmla="*/ 180438 w 337"/>
              <a:gd name="T7" fmla="*/ 49058 h 319"/>
              <a:gd name="T8" fmla="*/ 161445 w 337"/>
              <a:gd name="T9" fmla="*/ 39563 h 319"/>
              <a:gd name="T10" fmla="*/ 136911 w 337"/>
              <a:gd name="T11" fmla="*/ 3956 h 319"/>
              <a:gd name="T12" fmla="*/ 121875 w 337"/>
              <a:gd name="T13" fmla="*/ 5539 h 319"/>
              <a:gd name="T14" fmla="*/ 114752 w 337"/>
              <a:gd name="T15" fmla="*/ 0 h 319"/>
              <a:gd name="T16" fmla="*/ 81514 w 337"/>
              <a:gd name="T17" fmla="*/ 791 h 319"/>
              <a:gd name="T18" fmla="*/ 75182 w 337"/>
              <a:gd name="T19" fmla="*/ 5539 h 319"/>
              <a:gd name="T20" fmla="*/ 51441 w 337"/>
              <a:gd name="T21" fmla="*/ 29277 h 319"/>
              <a:gd name="T22" fmla="*/ 53023 w 337"/>
              <a:gd name="T23" fmla="*/ 57762 h 319"/>
              <a:gd name="T24" fmla="*/ 53023 w 337"/>
              <a:gd name="T25" fmla="*/ 87830 h 319"/>
              <a:gd name="T26" fmla="*/ 26116 w 337"/>
              <a:gd name="T27" fmla="*/ 104446 h 319"/>
              <a:gd name="T28" fmla="*/ 0 w 337"/>
              <a:gd name="T29" fmla="*/ 120272 h 319"/>
              <a:gd name="T30" fmla="*/ 17411 w 337"/>
              <a:gd name="T31" fmla="*/ 155878 h 319"/>
              <a:gd name="T32" fmla="*/ 42735 w 337"/>
              <a:gd name="T33" fmla="*/ 166956 h 319"/>
              <a:gd name="T34" fmla="*/ 68060 w 337"/>
              <a:gd name="T35" fmla="*/ 178034 h 319"/>
              <a:gd name="T36" fmla="*/ 93385 w 337"/>
              <a:gd name="T37" fmla="*/ 190694 h 319"/>
              <a:gd name="T38" fmla="*/ 118709 w 337"/>
              <a:gd name="T39" fmla="*/ 201771 h 319"/>
              <a:gd name="T40" fmla="*/ 121875 w 337"/>
              <a:gd name="T41" fmla="*/ 211266 h 319"/>
              <a:gd name="T42" fmla="*/ 137703 w 337"/>
              <a:gd name="T43" fmla="*/ 212058 h 319"/>
              <a:gd name="T44" fmla="*/ 137703 w 337"/>
              <a:gd name="T45" fmla="*/ 236587 h 319"/>
              <a:gd name="T46" fmla="*/ 169358 w 337"/>
              <a:gd name="T47" fmla="*/ 248456 h 319"/>
              <a:gd name="T48" fmla="*/ 187561 w 337"/>
              <a:gd name="T49" fmla="*/ 239752 h 319"/>
              <a:gd name="T50" fmla="*/ 217634 w 337"/>
              <a:gd name="T51" fmla="*/ 252412 h 319"/>
              <a:gd name="T52" fmla="*/ 230296 w 337"/>
              <a:gd name="T53" fmla="*/ 226300 h 319"/>
              <a:gd name="T54" fmla="*/ 250872 w 337"/>
              <a:gd name="T55" fmla="*/ 223135 h 319"/>
              <a:gd name="T56" fmla="*/ 266700 w 337"/>
              <a:gd name="T57" fmla="*/ 224718 h 319"/>
              <a:gd name="T58" fmla="*/ 257995 w 337"/>
              <a:gd name="T59" fmla="*/ 213640 h 319"/>
              <a:gd name="T60" fmla="*/ 248498 w 337"/>
              <a:gd name="T61" fmla="*/ 193067 h 319"/>
              <a:gd name="T62" fmla="*/ 240584 w 337"/>
              <a:gd name="T63" fmla="*/ 193067 h 319"/>
              <a:gd name="T64" fmla="*/ 241375 w 337"/>
              <a:gd name="T65" fmla="*/ 168538 h 319"/>
              <a:gd name="T66" fmla="*/ 230296 w 337"/>
              <a:gd name="T67" fmla="*/ 155878 h 319"/>
              <a:gd name="T68" fmla="*/ 208928 w 337"/>
              <a:gd name="T69" fmla="*/ 141636 h 319"/>
              <a:gd name="T70" fmla="*/ 187561 w 337"/>
              <a:gd name="T71" fmla="*/ 128184 h 319"/>
              <a:gd name="T72" fmla="*/ 173315 w 337"/>
              <a:gd name="T73" fmla="*/ 106820 h 3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7"/>
              <a:gd name="T112" fmla="*/ 0 h 319"/>
              <a:gd name="T113" fmla="*/ 337 w 337"/>
              <a:gd name="T114" fmla="*/ 319 h 3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7" h="319">
                <a:moveTo>
                  <a:pt x="219" y="135"/>
                </a:moveTo>
                <a:lnTo>
                  <a:pt x="216" y="115"/>
                </a:lnTo>
                <a:lnTo>
                  <a:pt x="228" y="79"/>
                </a:lnTo>
                <a:lnTo>
                  <a:pt x="228" y="62"/>
                </a:lnTo>
                <a:lnTo>
                  <a:pt x="204" y="50"/>
                </a:lnTo>
                <a:lnTo>
                  <a:pt x="173" y="5"/>
                </a:lnTo>
                <a:lnTo>
                  <a:pt x="154" y="7"/>
                </a:lnTo>
                <a:lnTo>
                  <a:pt x="145" y="0"/>
                </a:lnTo>
                <a:lnTo>
                  <a:pt x="103" y="1"/>
                </a:lnTo>
                <a:lnTo>
                  <a:pt x="95" y="7"/>
                </a:lnTo>
                <a:lnTo>
                  <a:pt x="65" y="37"/>
                </a:lnTo>
                <a:lnTo>
                  <a:pt x="67" y="73"/>
                </a:lnTo>
                <a:lnTo>
                  <a:pt x="67" y="111"/>
                </a:lnTo>
                <a:lnTo>
                  <a:pt x="33" y="132"/>
                </a:lnTo>
                <a:lnTo>
                  <a:pt x="0" y="152"/>
                </a:lnTo>
                <a:lnTo>
                  <a:pt x="22" y="197"/>
                </a:lnTo>
                <a:lnTo>
                  <a:pt x="54" y="211"/>
                </a:lnTo>
                <a:lnTo>
                  <a:pt x="86" y="225"/>
                </a:lnTo>
                <a:lnTo>
                  <a:pt x="118" y="241"/>
                </a:lnTo>
                <a:lnTo>
                  <a:pt x="150" y="255"/>
                </a:lnTo>
                <a:lnTo>
                  <a:pt x="154" y="267"/>
                </a:lnTo>
                <a:lnTo>
                  <a:pt x="174" y="268"/>
                </a:lnTo>
                <a:lnTo>
                  <a:pt x="174" y="299"/>
                </a:lnTo>
                <a:lnTo>
                  <a:pt x="214" y="314"/>
                </a:lnTo>
                <a:lnTo>
                  <a:pt x="237" y="303"/>
                </a:lnTo>
                <a:lnTo>
                  <a:pt x="275" y="319"/>
                </a:lnTo>
                <a:lnTo>
                  <a:pt x="291" y="286"/>
                </a:lnTo>
                <a:lnTo>
                  <a:pt x="317" y="282"/>
                </a:lnTo>
                <a:lnTo>
                  <a:pt x="337" y="284"/>
                </a:lnTo>
                <a:lnTo>
                  <a:pt x="326" y="270"/>
                </a:lnTo>
                <a:lnTo>
                  <a:pt x="314" y="244"/>
                </a:lnTo>
                <a:lnTo>
                  <a:pt x="304" y="244"/>
                </a:lnTo>
                <a:lnTo>
                  <a:pt x="305" y="213"/>
                </a:lnTo>
                <a:lnTo>
                  <a:pt x="291" y="197"/>
                </a:lnTo>
                <a:lnTo>
                  <a:pt x="264" y="179"/>
                </a:lnTo>
                <a:lnTo>
                  <a:pt x="237" y="162"/>
                </a:lnTo>
                <a:lnTo>
                  <a:pt x="219" y="135"/>
                </a:lnTo>
                <a:close/>
              </a:path>
            </a:pathLst>
          </a:custGeom>
          <a:solidFill>
            <a:schemeClr val="bg1"/>
          </a:solidFill>
          <a:ln w="3175" cap="flat" cmpd="sng">
            <a:solidFill>
              <a:schemeClr val="bg2"/>
            </a:solidFill>
            <a:prstDash val="sysDot"/>
            <a:round/>
            <a:headEnd/>
            <a:tailEnd/>
          </a:ln>
        </p:spPr>
        <p:txBody>
          <a:bodyPr/>
          <a:lstStyle/>
          <a:p>
            <a:endParaRPr lang="en-US"/>
          </a:p>
        </p:txBody>
      </p:sp>
      <p:sp>
        <p:nvSpPr>
          <p:cNvPr id="18637" name="Freeform 205"/>
          <p:cNvSpPr>
            <a:spLocks/>
          </p:cNvSpPr>
          <p:nvPr/>
        </p:nvSpPr>
        <p:spPr bwMode="auto">
          <a:xfrm>
            <a:off x="5351463" y="2862263"/>
            <a:ext cx="49212" cy="20637"/>
          </a:xfrm>
          <a:custGeom>
            <a:avLst/>
            <a:gdLst>
              <a:gd name="T0" fmla="*/ 18555 w 61"/>
              <a:gd name="T1" fmla="*/ 0 h 28"/>
              <a:gd name="T2" fmla="*/ 0 w 61"/>
              <a:gd name="T3" fmla="*/ 8107 h 28"/>
              <a:gd name="T4" fmla="*/ 22589 w 61"/>
              <a:gd name="T5" fmla="*/ 20637 h 28"/>
              <a:gd name="T6" fmla="*/ 49212 w 61"/>
              <a:gd name="T7" fmla="*/ 11793 h 28"/>
              <a:gd name="T8" fmla="*/ 18555 w 61"/>
              <a:gd name="T9" fmla="*/ 0 h 28"/>
              <a:gd name="T10" fmla="*/ 0 60000 65536"/>
              <a:gd name="T11" fmla="*/ 0 60000 65536"/>
              <a:gd name="T12" fmla="*/ 0 60000 65536"/>
              <a:gd name="T13" fmla="*/ 0 60000 65536"/>
              <a:gd name="T14" fmla="*/ 0 60000 65536"/>
              <a:gd name="T15" fmla="*/ 0 w 61"/>
              <a:gd name="T16" fmla="*/ 0 h 28"/>
              <a:gd name="T17" fmla="*/ 61 w 61"/>
              <a:gd name="T18" fmla="*/ 28 h 28"/>
            </a:gdLst>
            <a:ahLst/>
            <a:cxnLst>
              <a:cxn ang="T10">
                <a:pos x="T0" y="T1"/>
              </a:cxn>
              <a:cxn ang="T11">
                <a:pos x="T2" y="T3"/>
              </a:cxn>
              <a:cxn ang="T12">
                <a:pos x="T4" y="T5"/>
              </a:cxn>
              <a:cxn ang="T13">
                <a:pos x="T6" y="T7"/>
              </a:cxn>
              <a:cxn ang="T14">
                <a:pos x="T8" y="T9"/>
              </a:cxn>
            </a:cxnLst>
            <a:rect l="T15" t="T16" r="T17" b="T18"/>
            <a:pathLst>
              <a:path w="61" h="28">
                <a:moveTo>
                  <a:pt x="23" y="0"/>
                </a:moveTo>
                <a:lnTo>
                  <a:pt x="0" y="11"/>
                </a:lnTo>
                <a:lnTo>
                  <a:pt x="28" y="28"/>
                </a:lnTo>
                <a:lnTo>
                  <a:pt x="61" y="16"/>
                </a:lnTo>
                <a:lnTo>
                  <a:pt x="23"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38" name="Freeform 206"/>
          <p:cNvSpPr>
            <a:spLocks/>
          </p:cNvSpPr>
          <p:nvPr/>
        </p:nvSpPr>
        <p:spPr bwMode="auto">
          <a:xfrm>
            <a:off x="5070475" y="2744788"/>
            <a:ext cx="31750" cy="117475"/>
          </a:xfrm>
          <a:custGeom>
            <a:avLst/>
            <a:gdLst>
              <a:gd name="T0" fmla="*/ 23812 w 40"/>
              <a:gd name="T1" fmla="*/ 117475 h 147"/>
              <a:gd name="T2" fmla="*/ 12700 w 40"/>
              <a:gd name="T3" fmla="*/ 88706 h 147"/>
              <a:gd name="T4" fmla="*/ 0 w 40"/>
              <a:gd name="T5" fmla="*/ 59936 h 147"/>
              <a:gd name="T6" fmla="*/ 8731 w 40"/>
              <a:gd name="T7" fmla="*/ 32765 h 147"/>
              <a:gd name="T8" fmla="*/ 17462 w 40"/>
              <a:gd name="T9" fmla="*/ 4795 h 147"/>
              <a:gd name="T10" fmla="*/ 30163 w 40"/>
              <a:gd name="T11" fmla="*/ 0 h 147"/>
              <a:gd name="T12" fmla="*/ 31750 w 40"/>
              <a:gd name="T13" fmla="*/ 16782 h 147"/>
              <a:gd name="T14" fmla="*/ 30163 w 40"/>
              <a:gd name="T15" fmla="*/ 40757 h 147"/>
              <a:gd name="T16" fmla="*/ 29369 w 40"/>
              <a:gd name="T17" fmla="*/ 65530 h 147"/>
              <a:gd name="T18" fmla="*/ 27781 w 40"/>
              <a:gd name="T19" fmla="*/ 91103 h 147"/>
              <a:gd name="T20" fmla="*/ 25400 w 40"/>
              <a:gd name="T21" fmla="*/ 115877 h 147"/>
              <a:gd name="T22" fmla="*/ 23812 w 40"/>
              <a:gd name="T23" fmla="*/ 117475 h 1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
              <a:gd name="T37" fmla="*/ 0 h 147"/>
              <a:gd name="T38" fmla="*/ 40 w 40"/>
              <a:gd name="T39" fmla="*/ 147 h 1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 h="147">
                <a:moveTo>
                  <a:pt x="30" y="147"/>
                </a:moveTo>
                <a:lnTo>
                  <a:pt x="16" y="111"/>
                </a:lnTo>
                <a:lnTo>
                  <a:pt x="0" y="75"/>
                </a:lnTo>
                <a:lnTo>
                  <a:pt x="11" y="41"/>
                </a:lnTo>
                <a:lnTo>
                  <a:pt x="22" y="6"/>
                </a:lnTo>
                <a:lnTo>
                  <a:pt x="38" y="0"/>
                </a:lnTo>
                <a:lnTo>
                  <a:pt x="40" y="21"/>
                </a:lnTo>
                <a:lnTo>
                  <a:pt x="38" y="51"/>
                </a:lnTo>
                <a:lnTo>
                  <a:pt x="37" y="82"/>
                </a:lnTo>
                <a:lnTo>
                  <a:pt x="35" y="114"/>
                </a:lnTo>
                <a:lnTo>
                  <a:pt x="32" y="145"/>
                </a:lnTo>
                <a:lnTo>
                  <a:pt x="30" y="14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39" name="Freeform 207"/>
          <p:cNvSpPr>
            <a:spLocks/>
          </p:cNvSpPr>
          <p:nvPr/>
        </p:nvSpPr>
        <p:spPr bwMode="auto">
          <a:xfrm>
            <a:off x="5095875" y="2741613"/>
            <a:ext cx="103188" cy="130175"/>
          </a:xfrm>
          <a:custGeom>
            <a:avLst/>
            <a:gdLst>
              <a:gd name="T0" fmla="*/ 39385 w 131"/>
              <a:gd name="T1" fmla="*/ 32743 h 163"/>
              <a:gd name="T2" fmla="*/ 6302 w 131"/>
              <a:gd name="T3" fmla="*/ 19965 h 163"/>
              <a:gd name="T4" fmla="*/ 4726 w 131"/>
              <a:gd name="T5" fmla="*/ 43924 h 163"/>
              <a:gd name="T6" fmla="*/ 3938 w 131"/>
              <a:gd name="T7" fmla="*/ 68681 h 163"/>
              <a:gd name="T8" fmla="*/ 2363 w 131"/>
              <a:gd name="T9" fmla="*/ 94237 h 163"/>
              <a:gd name="T10" fmla="*/ 0 w 131"/>
              <a:gd name="T11" fmla="*/ 118994 h 163"/>
              <a:gd name="T12" fmla="*/ 0 w 131"/>
              <a:gd name="T13" fmla="*/ 124585 h 163"/>
              <a:gd name="T14" fmla="*/ 29145 w 131"/>
              <a:gd name="T15" fmla="*/ 130175 h 163"/>
              <a:gd name="T16" fmla="*/ 44899 w 131"/>
              <a:gd name="T17" fmla="*/ 108612 h 163"/>
              <a:gd name="T18" fmla="*/ 64591 w 131"/>
              <a:gd name="T19" fmla="*/ 104619 h 163"/>
              <a:gd name="T20" fmla="*/ 75619 w 131"/>
              <a:gd name="T21" fmla="*/ 89445 h 163"/>
              <a:gd name="T22" fmla="*/ 45686 w 131"/>
              <a:gd name="T23" fmla="*/ 58299 h 163"/>
              <a:gd name="T24" fmla="*/ 74831 w 131"/>
              <a:gd name="T25" fmla="*/ 47119 h 163"/>
              <a:gd name="T26" fmla="*/ 103188 w 131"/>
              <a:gd name="T27" fmla="*/ 35938 h 163"/>
              <a:gd name="T28" fmla="*/ 85859 w 131"/>
              <a:gd name="T29" fmla="*/ 0 h 163"/>
              <a:gd name="T30" fmla="*/ 63016 w 131"/>
              <a:gd name="T31" fmla="*/ 16771 h 163"/>
              <a:gd name="T32" fmla="*/ 39385 w 131"/>
              <a:gd name="T33" fmla="*/ 32743 h 1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1"/>
              <a:gd name="T52" fmla="*/ 0 h 163"/>
              <a:gd name="T53" fmla="*/ 131 w 131"/>
              <a:gd name="T54" fmla="*/ 163 h 1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1" h="163">
                <a:moveTo>
                  <a:pt x="50" y="41"/>
                </a:moveTo>
                <a:lnTo>
                  <a:pt x="8" y="25"/>
                </a:lnTo>
                <a:lnTo>
                  <a:pt x="6" y="55"/>
                </a:lnTo>
                <a:lnTo>
                  <a:pt x="5" y="86"/>
                </a:lnTo>
                <a:lnTo>
                  <a:pt x="3" y="118"/>
                </a:lnTo>
                <a:lnTo>
                  <a:pt x="0" y="149"/>
                </a:lnTo>
                <a:lnTo>
                  <a:pt x="0" y="156"/>
                </a:lnTo>
                <a:lnTo>
                  <a:pt x="37" y="163"/>
                </a:lnTo>
                <a:lnTo>
                  <a:pt x="57" y="136"/>
                </a:lnTo>
                <a:lnTo>
                  <a:pt x="82" y="131"/>
                </a:lnTo>
                <a:lnTo>
                  <a:pt x="96" y="112"/>
                </a:lnTo>
                <a:lnTo>
                  <a:pt x="58" y="73"/>
                </a:lnTo>
                <a:lnTo>
                  <a:pt x="95" y="59"/>
                </a:lnTo>
                <a:lnTo>
                  <a:pt x="131" y="45"/>
                </a:lnTo>
                <a:lnTo>
                  <a:pt x="109" y="0"/>
                </a:lnTo>
                <a:lnTo>
                  <a:pt x="80" y="21"/>
                </a:lnTo>
                <a:lnTo>
                  <a:pt x="50" y="4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40" name="Freeform 208"/>
          <p:cNvSpPr>
            <a:spLocks/>
          </p:cNvSpPr>
          <p:nvPr/>
        </p:nvSpPr>
        <p:spPr bwMode="auto">
          <a:xfrm>
            <a:off x="5400675" y="2844800"/>
            <a:ext cx="53975" cy="46038"/>
          </a:xfrm>
          <a:custGeom>
            <a:avLst/>
            <a:gdLst>
              <a:gd name="T0" fmla="*/ 40481 w 68"/>
              <a:gd name="T1" fmla="*/ 14288 h 58"/>
              <a:gd name="T2" fmla="*/ 31750 w 68"/>
              <a:gd name="T3" fmla="*/ 15081 h 58"/>
              <a:gd name="T4" fmla="*/ 34131 w 68"/>
              <a:gd name="T5" fmla="*/ 21431 h 58"/>
              <a:gd name="T6" fmla="*/ 39687 w 68"/>
              <a:gd name="T7" fmla="*/ 22225 h 58"/>
              <a:gd name="T8" fmla="*/ 41275 w 68"/>
              <a:gd name="T9" fmla="*/ 25400 h 58"/>
              <a:gd name="T10" fmla="*/ 46831 w 68"/>
              <a:gd name="T11" fmla="*/ 34925 h 58"/>
              <a:gd name="T12" fmla="*/ 53975 w 68"/>
              <a:gd name="T13" fmla="*/ 46038 h 58"/>
              <a:gd name="T14" fmla="*/ 28575 w 68"/>
              <a:gd name="T15" fmla="*/ 41275 h 58"/>
              <a:gd name="T16" fmla="*/ 24606 w 68"/>
              <a:gd name="T17" fmla="*/ 31750 h 58"/>
              <a:gd name="T18" fmla="*/ 0 w 68"/>
              <a:gd name="T19" fmla="*/ 29369 h 58"/>
              <a:gd name="T20" fmla="*/ 12700 w 68"/>
              <a:gd name="T21" fmla="*/ 3175 h 58"/>
              <a:gd name="T22" fmla="*/ 33337 w 68"/>
              <a:gd name="T23" fmla="*/ 0 h 58"/>
              <a:gd name="T24" fmla="*/ 40481 w 68"/>
              <a:gd name="T25" fmla="*/ 14288 h 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58"/>
              <a:gd name="T41" fmla="*/ 68 w 68"/>
              <a:gd name="T42" fmla="*/ 58 h 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58">
                <a:moveTo>
                  <a:pt x="51" y="18"/>
                </a:moveTo>
                <a:lnTo>
                  <a:pt x="40" y="19"/>
                </a:lnTo>
                <a:lnTo>
                  <a:pt x="43" y="27"/>
                </a:lnTo>
                <a:lnTo>
                  <a:pt x="50" y="28"/>
                </a:lnTo>
                <a:lnTo>
                  <a:pt x="52" y="32"/>
                </a:lnTo>
                <a:lnTo>
                  <a:pt x="59" y="44"/>
                </a:lnTo>
                <a:lnTo>
                  <a:pt x="68" y="58"/>
                </a:lnTo>
                <a:lnTo>
                  <a:pt x="36" y="52"/>
                </a:lnTo>
                <a:lnTo>
                  <a:pt x="31" y="40"/>
                </a:lnTo>
                <a:lnTo>
                  <a:pt x="0" y="37"/>
                </a:lnTo>
                <a:lnTo>
                  <a:pt x="16" y="4"/>
                </a:lnTo>
                <a:lnTo>
                  <a:pt x="42" y="0"/>
                </a:lnTo>
                <a:lnTo>
                  <a:pt x="51" y="1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41" name="Freeform 209"/>
          <p:cNvSpPr>
            <a:spLocks/>
          </p:cNvSpPr>
          <p:nvPr/>
        </p:nvSpPr>
        <p:spPr bwMode="auto">
          <a:xfrm>
            <a:off x="5087938" y="2701925"/>
            <a:ext cx="33337" cy="47625"/>
          </a:xfrm>
          <a:custGeom>
            <a:avLst/>
            <a:gdLst>
              <a:gd name="T0" fmla="*/ 29272 w 41"/>
              <a:gd name="T1" fmla="*/ 25400 h 60"/>
              <a:gd name="T2" fmla="*/ 13010 w 41"/>
              <a:gd name="T3" fmla="*/ 42863 h 60"/>
              <a:gd name="T4" fmla="*/ 0 w 41"/>
              <a:gd name="T5" fmla="*/ 47625 h 60"/>
              <a:gd name="T6" fmla="*/ 8131 w 41"/>
              <a:gd name="T7" fmla="*/ 24606 h 60"/>
              <a:gd name="T8" fmla="*/ 11383 w 41"/>
              <a:gd name="T9" fmla="*/ 15875 h 60"/>
              <a:gd name="T10" fmla="*/ 17888 w 41"/>
              <a:gd name="T11" fmla="*/ 0 h 60"/>
              <a:gd name="T12" fmla="*/ 33337 w 41"/>
              <a:gd name="T13" fmla="*/ 7144 h 60"/>
              <a:gd name="T14" fmla="*/ 29272 w 41"/>
              <a:gd name="T15" fmla="*/ 25400 h 60"/>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60"/>
              <a:gd name="T26" fmla="*/ 41 w 41"/>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60">
                <a:moveTo>
                  <a:pt x="36" y="32"/>
                </a:moveTo>
                <a:lnTo>
                  <a:pt x="16" y="54"/>
                </a:lnTo>
                <a:lnTo>
                  <a:pt x="0" y="60"/>
                </a:lnTo>
                <a:lnTo>
                  <a:pt x="10" y="31"/>
                </a:lnTo>
                <a:lnTo>
                  <a:pt x="14" y="20"/>
                </a:lnTo>
                <a:lnTo>
                  <a:pt x="22" y="0"/>
                </a:lnTo>
                <a:lnTo>
                  <a:pt x="41" y="9"/>
                </a:lnTo>
                <a:lnTo>
                  <a:pt x="36" y="3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42" name="Freeform 210"/>
          <p:cNvSpPr>
            <a:spLocks/>
          </p:cNvSpPr>
          <p:nvPr/>
        </p:nvSpPr>
        <p:spPr bwMode="auto">
          <a:xfrm>
            <a:off x="5772150" y="2633663"/>
            <a:ext cx="363538" cy="422275"/>
          </a:xfrm>
          <a:custGeom>
            <a:avLst/>
            <a:gdLst>
              <a:gd name="T0" fmla="*/ 272456 w 459"/>
              <a:gd name="T1" fmla="*/ 7923 h 533"/>
              <a:gd name="T2" fmla="*/ 262159 w 459"/>
              <a:gd name="T3" fmla="*/ 22183 h 533"/>
              <a:gd name="T4" fmla="*/ 263743 w 459"/>
              <a:gd name="T5" fmla="*/ 32483 h 533"/>
              <a:gd name="T6" fmla="*/ 281168 w 459"/>
              <a:gd name="T7" fmla="*/ 37236 h 533"/>
              <a:gd name="T8" fmla="*/ 297800 w 459"/>
              <a:gd name="T9" fmla="*/ 47536 h 533"/>
              <a:gd name="T10" fmla="*/ 309681 w 459"/>
              <a:gd name="T11" fmla="*/ 64173 h 533"/>
              <a:gd name="T12" fmla="*/ 297800 w 459"/>
              <a:gd name="T13" fmla="*/ 71303 h 533"/>
              <a:gd name="T14" fmla="*/ 308096 w 459"/>
              <a:gd name="T15" fmla="*/ 99825 h 533"/>
              <a:gd name="T16" fmla="*/ 310473 w 459"/>
              <a:gd name="T17" fmla="*/ 116462 h 533"/>
              <a:gd name="T18" fmla="*/ 322353 w 459"/>
              <a:gd name="T19" fmla="*/ 120424 h 533"/>
              <a:gd name="T20" fmla="*/ 342153 w 459"/>
              <a:gd name="T21" fmla="*/ 125177 h 533"/>
              <a:gd name="T22" fmla="*/ 354034 w 459"/>
              <a:gd name="T23" fmla="*/ 135477 h 533"/>
              <a:gd name="T24" fmla="*/ 359578 w 459"/>
              <a:gd name="T25" fmla="*/ 148945 h 533"/>
              <a:gd name="T26" fmla="*/ 344529 w 459"/>
              <a:gd name="T27" fmla="*/ 160037 h 533"/>
              <a:gd name="T28" fmla="*/ 350074 w 459"/>
              <a:gd name="T29" fmla="*/ 177466 h 533"/>
              <a:gd name="T30" fmla="*/ 342153 w 459"/>
              <a:gd name="T31" fmla="*/ 195688 h 533"/>
              <a:gd name="T32" fmla="*/ 338193 w 459"/>
              <a:gd name="T33" fmla="*/ 201234 h 533"/>
              <a:gd name="T34" fmla="*/ 327105 w 459"/>
              <a:gd name="T35" fmla="*/ 225794 h 533"/>
              <a:gd name="T36" fmla="*/ 304136 w 459"/>
              <a:gd name="T37" fmla="*/ 262238 h 533"/>
              <a:gd name="T38" fmla="*/ 272456 w 459"/>
              <a:gd name="T39" fmla="*/ 282045 h 533"/>
              <a:gd name="T40" fmla="*/ 259783 w 459"/>
              <a:gd name="T41" fmla="*/ 271745 h 533"/>
              <a:gd name="T42" fmla="*/ 242359 w 459"/>
              <a:gd name="T43" fmla="*/ 298682 h 533"/>
              <a:gd name="T44" fmla="*/ 257407 w 459"/>
              <a:gd name="T45" fmla="*/ 316112 h 533"/>
              <a:gd name="T46" fmla="*/ 261367 w 459"/>
              <a:gd name="T47" fmla="*/ 334334 h 533"/>
              <a:gd name="T48" fmla="*/ 279584 w 459"/>
              <a:gd name="T49" fmla="*/ 353348 h 533"/>
              <a:gd name="T50" fmla="*/ 293840 w 459"/>
              <a:gd name="T51" fmla="*/ 374739 h 533"/>
              <a:gd name="T52" fmla="*/ 294632 w 459"/>
              <a:gd name="T53" fmla="*/ 383454 h 533"/>
              <a:gd name="T54" fmla="*/ 283544 w 459"/>
              <a:gd name="T55" fmla="*/ 388208 h 533"/>
              <a:gd name="T56" fmla="*/ 263743 w 459"/>
              <a:gd name="T57" fmla="*/ 389792 h 533"/>
              <a:gd name="T58" fmla="*/ 244735 w 459"/>
              <a:gd name="T59" fmla="*/ 388208 h 533"/>
              <a:gd name="T60" fmla="*/ 238399 w 459"/>
              <a:gd name="T61" fmla="*/ 387415 h 533"/>
              <a:gd name="T62" fmla="*/ 232854 w 459"/>
              <a:gd name="T63" fmla="*/ 388208 h 533"/>
              <a:gd name="T64" fmla="*/ 219390 w 459"/>
              <a:gd name="T65" fmla="*/ 398507 h 533"/>
              <a:gd name="T66" fmla="*/ 223350 w 459"/>
              <a:gd name="T67" fmla="*/ 408014 h 533"/>
              <a:gd name="T68" fmla="*/ 228102 w 459"/>
              <a:gd name="T69" fmla="*/ 410391 h 533"/>
              <a:gd name="T70" fmla="*/ 228894 w 459"/>
              <a:gd name="T71" fmla="*/ 413560 h 533"/>
              <a:gd name="T72" fmla="*/ 231270 w 459"/>
              <a:gd name="T73" fmla="*/ 417521 h 533"/>
              <a:gd name="T74" fmla="*/ 205926 w 459"/>
              <a:gd name="T75" fmla="*/ 404053 h 533"/>
              <a:gd name="T76" fmla="*/ 175829 w 459"/>
              <a:gd name="T77" fmla="*/ 368401 h 533"/>
              <a:gd name="T78" fmla="*/ 110091 w 459"/>
              <a:gd name="T79" fmla="*/ 357310 h 533"/>
              <a:gd name="T80" fmla="*/ 40393 w 459"/>
              <a:gd name="T81" fmla="*/ 359686 h 533"/>
              <a:gd name="T82" fmla="*/ 75242 w 459"/>
              <a:gd name="T83" fmla="*/ 316112 h 533"/>
              <a:gd name="T84" fmla="*/ 58610 w 459"/>
              <a:gd name="T85" fmla="*/ 266992 h 533"/>
              <a:gd name="T86" fmla="*/ 0 w 459"/>
              <a:gd name="T87" fmla="*/ 216287 h 533"/>
              <a:gd name="T88" fmla="*/ 84746 w 459"/>
              <a:gd name="T89" fmla="*/ 230548 h 533"/>
              <a:gd name="T90" fmla="*/ 140188 w 459"/>
              <a:gd name="T91" fmla="*/ 202819 h 533"/>
              <a:gd name="T92" fmla="*/ 177413 w 459"/>
              <a:gd name="T93" fmla="*/ 160037 h 533"/>
              <a:gd name="T94" fmla="*/ 225726 w 459"/>
              <a:gd name="T95" fmla="*/ 110124 h 533"/>
              <a:gd name="T96" fmla="*/ 237607 w 459"/>
              <a:gd name="T97" fmla="*/ 77642 h 533"/>
              <a:gd name="T98" fmla="*/ 243943 w 459"/>
              <a:gd name="T99" fmla="*/ 9507 h 53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59"/>
              <a:gd name="T151" fmla="*/ 0 h 533"/>
              <a:gd name="T152" fmla="*/ 459 w 459"/>
              <a:gd name="T153" fmla="*/ 533 h 53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59" h="533">
                <a:moveTo>
                  <a:pt x="360" y="0"/>
                </a:moveTo>
                <a:lnTo>
                  <a:pt x="369" y="9"/>
                </a:lnTo>
                <a:lnTo>
                  <a:pt x="344" y="10"/>
                </a:lnTo>
                <a:lnTo>
                  <a:pt x="344" y="15"/>
                </a:lnTo>
                <a:lnTo>
                  <a:pt x="339" y="23"/>
                </a:lnTo>
                <a:lnTo>
                  <a:pt x="331" y="28"/>
                </a:lnTo>
                <a:lnTo>
                  <a:pt x="332" y="35"/>
                </a:lnTo>
                <a:lnTo>
                  <a:pt x="334" y="36"/>
                </a:lnTo>
                <a:lnTo>
                  <a:pt x="333" y="41"/>
                </a:lnTo>
                <a:lnTo>
                  <a:pt x="340" y="43"/>
                </a:lnTo>
                <a:lnTo>
                  <a:pt x="352" y="42"/>
                </a:lnTo>
                <a:lnTo>
                  <a:pt x="355" y="47"/>
                </a:lnTo>
                <a:lnTo>
                  <a:pt x="369" y="56"/>
                </a:lnTo>
                <a:lnTo>
                  <a:pt x="378" y="56"/>
                </a:lnTo>
                <a:lnTo>
                  <a:pt x="376" y="60"/>
                </a:lnTo>
                <a:lnTo>
                  <a:pt x="379" y="66"/>
                </a:lnTo>
                <a:lnTo>
                  <a:pt x="392" y="70"/>
                </a:lnTo>
                <a:lnTo>
                  <a:pt x="391" y="81"/>
                </a:lnTo>
                <a:lnTo>
                  <a:pt x="384" y="83"/>
                </a:lnTo>
                <a:lnTo>
                  <a:pt x="382" y="92"/>
                </a:lnTo>
                <a:lnTo>
                  <a:pt x="376" y="90"/>
                </a:lnTo>
                <a:lnTo>
                  <a:pt x="376" y="96"/>
                </a:lnTo>
                <a:lnTo>
                  <a:pt x="382" y="105"/>
                </a:lnTo>
                <a:lnTo>
                  <a:pt x="389" y="126"/>
                </a:lnTo>
                <a:lnTo>
                  <a:pt x="390" y="137"/>
                </a:lnTo>
                <a:lnTo>
                  <a:pt x="394" y="140"/>
                </a:lnTo>
                <a:lnTo>
                  <a:pt x="392" y="147"/>
                </a:lnTo>
                <a:lnTo>
                  <a:pt x="400" y="151"/>
                </a:lnTo>
                <a:lnTo>
                  <a:pt x="401" y="153"/>
                </a:lnTo>
                <a:lnTo>
                  <a:pt x="407" y="152"/>
                </a:lnTo>
                <a:lnTo>
                  <a:pt x="421" y="160"/>
                </a:lnTo>
                <a:lnTo>
                  <a:pt x="429" y="162"/>
                </a:lnTo>
                <a:lnTo>
                  <a:pt x="432" y="158"/>
                </a:lnTo>
                <a:lnTo>
                  <a:pt x="435" y="171"/>
                </a:lnTo>
                <a:lnTo>
                  <a:pt x="445" y="173"/>
                </a:lnTo>
                <a:lnTo>
                  <a:pt x="447" y="171"/>
                </a:lnTo>
                <a:lnTo>
                  <a:pt x="456" y="178"/>
                </a:lnTo>
                <a:lnTo>
                  <a:pt x="459" y="182"/>
                </a:lnTo>
                <a:lnTo>
                  <a:pt x="454" y="188"/>
                </a:lnTo>
                <a:lnTo>
                  <a:pt x="445" y="189"/>
                </a:lnTo>
                <a:lnTo>
                  <a:pt x="437" y="196"/>
                </a:lnTo>
                <a:lnTo>
                  <a:pt x="435" y="202"/>
                </a:lnTo>
                <a:lnTo>
                  <a:pt x="443" y="213"/>
                </a:lnTo>
                <a:lnTo>
                  <a:pt x="440" y="218"/>
                </a:lnTo>
                <a:lnTo>
                  <a:pt x="442" y="224"/>
                </a:lnTo>
                <a:lnTo>
                  <a:pt x="449" y="227"/>
                </a:lnTo>
                <a:lnTo>
                  <a:pt x="440" y="230"/>
                </a:lnTo>
                <a:lnTo>
                  <a:pt x="432" y="247"/>
                </a:lnTo>
                <a:lnTo>
                  <a:pt x="427" y="249"/>
                </a:lnTo>
                <a:lnTo>
                  <a:pt x="429" y="252"/>
                </a:lnTo>
                <a:lnTo>
                  <a:pt x="427" y="254"/>
                </a:lnTo>
                <a:lnTo>
                  <a:pt x="432" y="261"/>
                </a:lnTo>
                <a:lnTo>
                  <a:pt x="414" y="271"/>
                </a:lnTo>
                <a:lnTo>
                  <a:pt x="413" y="285"/>
                </a:lnTo>
                <a:lnTo>
                  <a:pt x="407" y="303"/>
                </a:lnTo>
                <a:lnTo>
                  <a:pt x="389" y="317"/>
                </a:lnTo>
                <a:lnTo>
                  <a:pt x="384" y="331"/>
                </a:lnTo>
                <a:lnTo>
                  <a:pt x="378" y="338"/>
                </a:lnTo>
                <a:lnTo>
                  <a:pt x="376" y="346"/>
                </a:lnTo>
                <a:lnTo>
                  <a:pt x="344" y="356"/>
                </a:lnTo>
                <a:lnTo>
                  <a:pt x="340" y="354"/>
                </a:lnTo>
                <a:lnTo>
                  <a:pt x="336" y="346"/>
                </a:lnTo>
                <a:lnTo>
                  <a:pt x="328" y="343"/>
                </a:lnTo>
                <a:lnTo>
                  <a:pt x="321" y="349"/>
                </a:lnTo>
                <a:lnTo>
                  <a:pt x="318" y="362"/>
                </a:lnTo>
                <a:lnTo>
                  <a:pt x="306" y="377"/>
                </a:lnTo>
                <a:lnTo>
                  <a:pt x="305" y="391"/>
                </a:lnTo>
                <a:lnTo>
                  <a:pt x="318" y="400"/>
                </a:lnTo>
                <a:lnTo>
                  <a:pt x="325" y="399"/>
                </a:lnTo>
                <a:lnTo>
                  <a:pt x="330" y="401"/>
                </a:lnTo>
                <a:lnTo>
                  <a:pt x="331" y="416"/>
                </a:lnTo>
                <a:lnTo>
                  <a:pt x="330" y="422"/>
                </a:lnTo>
                <a:lnTo>
                  <a:pt x="340" y="434"/>
                </a:lnTo>
                <a:lnTo>
                  <a:pt x="351" y="433"/>
                </a:lnTo>
                <a:lnTo>
                  <a:pt x="353" y="446"/>
                </a:lnTo>
                <a:lnTo>
                  <a:pt x="360" y="453"/>
                </a:lnTo>
                <a:lnTo>
                  <a:pt x="364" y="464"/>
                </a:lnTo>
                <a:lnTo>
                  <a:pt x="371" y="473"/>
                </a:lnTo>
                <a:lnTo>
                  <a:pt x="368" y="474"/>
                </a:lnTo>
                <a:lnTo>
                  <a:pt x="369" y="480"/>
                </a:lnTo>
                <a:lnTo>
                  <a:pt x="372" y="484"/>
                </a:lnTo>
                <a:lnTo>
                  <a:pt x="366" y="486"/>
                </a:lnTo>
                <a:lnTo>
                  <a:pt x="363" y="491"/>
                </a:lnTo>
                <a:lnTo>
                  <a:pt x="358" y="490"/>
                </a:lnTo>
                <a:lnTo>
                  <a:pt x="355" y="483"/>
                </a:lnTo>
                <a:lnTo>
                  <a:pt x="340" y="487"/>
                </a:lnTo>
                <a:lnTo>
                  <a:pt x="333" y="492"/>
                </a:lnTo>
                <a:lnTo>
                  <a:pt x="321" y="489"/>
                </a:lnTo>
                <a:lnTo>
                  <a:pt x="311" y="487"/>
                </a:lnTo>
                <a:lnTo>
                  <a:pt x="309" y="490"/>
                </a:lnTo>
                <a:lnTo>
                  <a:pt x="306" y="489"/>
                </a:lnTo>
                <a:lnTo>
                  <a:pt x="302" y="491"/>
                </a:lnTo>
                <a:lnTo>
                  <a:pt x="301" y="489"/>
                </a:lnTo>
                <a:lnTo>
                  <a:pt x="298" y="490"/>
                </a:lnTo>
                <a:lnTo>
                  <a:pt x="295" y="486"/>
                </a:lnTo>
                <a:lnTo>
                  <a:pt x="294" y="490"/>
                </a:lnTo>
                <a:lnTo>
                  <a:pt x="295" y="501"/>
                </a:lnTo>
                <a:lnTo>
                  <a:pt x="280" y="501"/>
                </a:lnTo>
                <a:lnTo>
                  <a:pt x="277" y="503"/>
                </a:lnTo>
                <a:lnTo>
                  <a:pt x="277" y="511"/>
                </a:lnTo>
                <a:lnTo>
                  <a:pt x="275" y="514"/>
                </a:lnTo>
                <a:lnTo>
                  <a:pt x="282" y="515"/>
                </a:lnTo>
                <a:lnTo>
                  <a:pt x="286" y="515"/>
                </a:lnTo>
                <a:lnTo>
                  <a:pt x="286" y="517"/>
                </a:lnTo>
                <a:lnTo>
                  <a:pt x="288" y="518"/>
                </a:lnTo>
                <a:lnTo>
                  <a:pt x="286" y="521"/>
                </a:lnTo>
                <a:lnTo>
                  <a:pt x="288" y="523"/>
                </a:lnTo>
                <a:lnTo>
                  <a:pt x="289" y="522"/>
                </a:lnTo>
                <a:lnTo>
                  <a:pt x="289" y="525"/>
                </a:lnTo>
                <a:lnTo>
                  <a:pt x="293" y="524"/>
                </a:lnTo>
                <a:lnTo>
                  <a:pt x="292" y="527"/>
                </a:lnTo>
                <a:lnTo>
                  <a:pt x="279" y="533"/>
                </a:lnTo>
                <a:lnTo>
                  <a:pt x="260" y="517"/>
                </a:lnTo>
                <a:lnTo>
                  <a:pt x="260" y="510"/>
                </a:lnTo>
                <a:lnTo>
                  <a:pt x="253" y="501"/>
                </a:lnTo>
                <a:lnTo>
                  <a:pt x="234" y="471"/>
                </a:lnTo>
                <a:lnTo>
                  <a:pt x="222" y="465"/>
                </a:lnTo>
                <a:lnTo>
                  <a:pt x="209" y="445"/>
                </a:lnTo>
                <a:lnTo>
                  <a:pt x="174" y="448"/>
                </a:lnTo>
                <a:lnTo>
                  <a:pt x="139" y="451"/>
                </a:lnTo>
                <a:lnTo>
                  <a:pt x="113" y="453"/>
                </a:lnTo>
                <a:lnTo>
                  <a:pt x="82" y="454"/>
                </a:lnTo>
                <a:lnTo>
                  <a:pt x="51" y="454"/>
                </a:lnTo>
                <a:lnTo>
                  <a:pt x="54" y="425"/>
                </a:lnTo>
                <a:lnTo>
                  <a:pt x="65" y="410"/>
                </a:lnTo>
                <a:lnTo>
                  <a:pt x="95" y="399"/>
                </a:lnTo>
                <a:lnTo>
                  <a:pt x="95" y="382"/>
                </a:lnTo>
                <a:lnTo>
                  <a:pt x="84" y="376"/>
                </a:lnTo>
                <a:lnTo>
                  <a:pt x="74" y="337"/>
                </a:lnTo>
                <a:lnTo>
                  <a:pt x="48" y="326"/>
                </a:lnTo>
                <a:lnTo>
                  <a:pt x="24" y="300"/>
                </a:lnTo>
                <a:lnTo>
                  <a:pt x="0" y="273"/>
                </a:lnTo>
                <a:lnTo>
                  <a:pt x="29" y="282"/>
                </a:lnTo>
                <a:lnTo>
                  <a:pt x="57" y="292"/>
                </a:lnTo>
                <a:lnTo>
                  <a:pt x="107" y="291"/>
                </a:lnTo>
                <a:lnTo>
                  <a:pt x="142" y="282"/>
                </a:lnTo>
                <a:lnTo>
                  <a:pt x="178" y="274"/>
                </a:lnTo>
                <a:lnTo>
                  <a:pt x="177" y="256"/>
                </a:lnTo>
                <a:lnTo>
                  <a:pt x="183" y="226"/>
                </a:lnTo>
                <a:lnTo>
                  <a:pt x="215" y="214"/>
                </a:lnTo>
                <a:lnTo>
                  <a:pt x="224" y="202"/>
                </a:lnTo>
                <a:lnTo>
                  <a:pt x="256" y="204"/>
                </a:lnTo>
                <a:lnTo>
                  <a:pt x="259" y="160"/>
                </a:lnTo>
                <a:lnTo>
                  <a:pt x="285" y="139"/>
                </a:lnTo>
                <a:lnTo>
                  <a:pt x="266" y="117"/>
                </a:lnTo>
                <a:lnTo>
                  <a:pt x="294" y="114"/>
                </a:lnTo>
                <a:lnTo>
                  <a:pt x="300" y="98"/>
                </a:lnTo>
                <a:lnTo>
                  <a:pt x="309" y="69"/>
                </a:lnTo>
                <a:lnTo>
                  <a:pt x="291" y="36"/>
                </a:lnTo>
                <a:lnTo>
                  <a:pt x="308" y="12"/>
                </a:lnTo>
                <a:lnTo>
                  <a:pt x="347" y="4"/>
                </a:lnTo>
                <a:lnTo>
                  <a:pt x="360" y="0"/>
                </a:lnTo>
                <a:close/>
              </a:path>
            </a:pathLst>
          </a:custGeom>
          <a:noFill/>
          <a:ln w="3175" cmpd="sng">
            <a:solidFill>
              <a:schemeClr val="bg2"/>
            </a:solidFill>
            <a:prstDash val="solid"/>
            <a:round/>
            <a:headEnd/>
            <a:tailEnd/>
          </a:ln>
        </p:spPr>
        <p:txBody>
          <a:bodyPr/>
          <a:lstStyle/>
          <a:p>
            <a:endParaRPr lang="en-US"/>
          </a:p>
        </p:txBody>
      </p:sp>
      <p:sp>
        <p:nvSpPr>
          <p:cNvPr id="18643" name="Freeform 211"/>
          <p:cNvSpPr>
            <a:spLocks/>
          </p:cNvSpPr>
          <p:nvPr/>
        </p:nvSpPr>
        <p:spPr bwMode="auto">
          <a:xfrm>
            <a:off x="5095875" y="2624138"/>
            <a:ext cx="161925" cy="150812"/>
          </a:xfrm>
          <a:custGeom>
            <a:avLst/>
            <a:gdLst>
              <a:gd name="T0" fmla="*/ 102394 w 204"/>
              <a:gd name="T1" fmla="*/ 11231 h 188"/>
              <a:gd name="T2" fmla="*/ 65088 w 204"/>
              <a:gd name="T3" fmla="*/ 10428 h 188"/>
              <a:gd name="T4" fmla="*/ 26194 w 204"/>
              <a:gd name="T5" fmla="*/ 12835 h 188"/>
              <a:gd name="T6" fmla="*/ 17463 w 204"/>
              <a:gd name="T7" fmla="*/ 16846 h 188"/>
              <a:gd name="T8" fmla="*/ 15875 w 204"/>
              <a:gd name="T9" fmla="*/ 30483 h 188"/>
              <a:gd name="T10" fmla="*/ 5556 w 204"/>
              <a:gd name="T11" fmla="*/ 40110 h 188"/>
              <a:gd name="T12" fmla="*/ 3175 w 204"/>
              <a:gd name="T13" fmla="*/ 37703 h 188"/>
              <a:gd name="T14" fmla="*/ 0 w 204"/>
              <a:gd name="T15" fmla="*/ 51340 h 188"/>
              <a:gd name="T16" fmla="*/ 4763 w 204"/>
              <a:gd name="T17" fmla="*/ 52945 h 188"/>
              <a:gd name="T18" fmla="*/ 5556 w 204"/>
              <a:gd name="T19" fmla="*/ 69791 h 188"/>
              <a:gd name="T20" fmla="*/ 9525 w 204"/>
              <a:gd name="T21" fmla="*/ 77813 h 188"/>
              <a:gd name="T22" fmla="*/ 24606 w 204"/>
              <a:gd name="T23" fmla="*/ 85032 h 188"/>
              <a:gd name="T24" fmla="*/ 20637 w 204"/>
              <a:gd name="T25" fmla="*/ 103483 h 188"/>
              <a:gd name="T26" fmla="*/ 4763 w 204"/>
              <a:gd name="T27" fmla="*/ 121131 h 188"/>
              <a:gd name="T28" fmla="*/ 6350 w 204"/>
              <a:gd name="T29" fmla="*/ 137977 h 188"/>
              <a:gd name="T30" fmla="*/ 39688 w 204"/>
              <a:gd name="T31" fmla="*/ 150812 h 188"/>
              <a:gd name="T32" fmla="*/ 63500 w 204"/>
              <a:gd name="T33" fmla="*/ 134768 h 188"/>
              <a:gd name="T34" fmla="*/ 86519 w 204"/>
              <a:gd name="T35" fmla="*/ 117922 h 188"/>
              <a:gd name="T36" fmla="*/ 112713 w 204"/>
              <a:gd name="T37" fmla="*/ 101878 h 188"/>
              <a:gd name="T38" fmla="*/ 139700 w 204"/>
              <a:gd name="T39" fmla="*/ 85032 h 188"/>
              <a:gd name="T40" fmla="*/ 139700 w 204"/>
              <a:gd name="T41" fmla="*/ 54549 h 188"/>
              <a:gd name="T42" fmla="*/ 138113 w 204"/>
              <a:gd name="T43" fmla="*/ 25670 h 188"/>
              <a:gd name="T44" fmla="*/ 161925 w 204"/>
              <a:gd name="T45" fmla="*/ 1604 h 188"/>
              <a:gd name="T46" fmla="*/ 153194 w 204"/>
              <a:gd name="T47" fmla="*/ 0 h 188"/>
              <a:gd name="T48" fmla="*/ 127794 w 204"/>
              <a:gd name="T49" fmla="*/ 5615 h 188"/>
              <a:gd name="T50" fmla="*/ 102394 w 204"/>
              <a:gd name="T51" fmla="*/ 11231 h 18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04"/>
              <a:gd name="T79" fmla="*/ 0 h 188"/>
              <a:gd name="T80" fmla="*/ 204 w 204"/>
              <a:gd name="T81" fmla="*/ 188 h 18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04" h="188">
                <a:moveTo>
                  <a:pt x="129" y="14"/>
                </a:moveTo>
                <a:lnTo>
                  <a:pt x="82" y="13"/>
                </a:lnTo>
                <a:lnTo>
                  <a:pt x="33" y="16"/>
                </a:lnTo>
                <a:lnTo>
                  <a:pt x="22" y="21"/>
                </a:lnTo>
                <a:lnTo>
                  <a:pt x="20" y="38"/>
                </a:lnTo>
                <a:lnTo>
                  <a:pt x="7" y="50"/>
                </a:lnTo>
                <a:lnTo>
                  <a:pt x="4" y="47"/>
                </a:lnTo>
                <a:lnTo>
                  <a:pt x="0" y="64"/>
                </a:lnTo>
                <a:lnTo>
                  <a:pt x="6" y="66"/>
                </a:lnTo>
                <a:lnTo>
                  <a:pt x="7" y="87"/>
                </a:lnTo>
                <a:lnTo>
                  <a:pt x="12" y="97"/>
                </a:lnTo>
                <a:lnTo>
                  <a:pt x="31" y="106"/>
                </a:lnTo>
                <a:lnTo>
                  <a:pt x="26" y="129"/>
                </a:lnTo>
                <a:lnTo>
                  <a:pt x="6" y="151"/>
                </a:lnTo>
                <a:lnTo>
                  <a:pt x="8" y="172"/>
                </a:lnTo>
                <a:lnTo>
                  <a:pt x="50" y="188"/>
                </a:lnTo>
                <a:lnTo>
                  <a:pt x="80" y="168"/>
                </a:lnTo>
                <a:lnTo>
                  <a:pt x="109" y="147"/>
                </a:lnTo>
                <a:lnTo>
                  <a:pt x="142" y="127"/>
                </a:lnTo>
                <a:lnTo>
                  <a:pt x="176" y="106"/>
                </a:lnTo>
                <a:lnTo>
                  <a:pt x="176" y="68"/>
                </a:lnTo>
                <a:lnTo>
                  <a:pt x="174" y="32"/>
                </a:lnTo>
                <a:lnTo>
                  <a:pt x="204" y="2"/>
                </a:lnTo>
                <a:lnTo>
                  <a:pt x="193" y="0"/>
                </a:lnTo>
                <a:lnTo>
                  <a:pt x="161" y="7"/>
                </a:lnTo>
                <a:lnTo>
                  <a:pt x="129" y="1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44" name="Freeform 212"/>
          <p:cNvSpPr>
            <a:spLocks/>
          </p:cNvSpPr>
          <p:nvPr/>
        </p:nvSpPr>
        <p:spPr bwMode="auto">
          <a:xfrm>
            <a:off x="5105400" y="2743200"/>
            <a:ext cx="573088" cy="512763"/>
          </a:xfrm>
          <a:custGeom>
            <a:avLst/>
            <a:gdLst>
              <a:gd name="T0" fmla="*/ 130969 w 722"/>
              <a:gd name="T1" fmla="*/ 314325 h 646"/>
              <a:gd name="T2" fmla="*/ 110331 w 722"/>
              <a:gd name="T3" fmla="*/ 260350 h 646"/>
              <a:gd name="T4" fmla="*/ 75406 w 722"/>
              <a:gd name="T5" fmla="*/ 230188 h 646"/>
              <a:gd name="T6" fmla="*/ 34131 w 722"/>
              <a:gd name="T7" fmla="*/ 162719 h 646"/>
              <a:gd name="T8" fmla="*/ 0 w 722"/>
              <a:gd name="T9" fmla="*/ 124619 h 646"/>
              <a:gd name="T10" fmla="*/ 34131 w 722"/>
              <a:gd name="T11" fmla="*/ 93663 h 646"/>
              <a:gd name="T12" fmla="*/ 69850 w 722"/>
              <a:gd name="T13" fmla="*/ 68263 h 646"/>
              <a:gd name="T14" fmla="*/ 50800 w 722"/>
              <a:gd name="T15" fmla="*/ 22225 h 646"/>
              <a:gd name="T16" fmla="*/ 108744 w 722"/>
              <a:gd name="T17" fmla="*/ 0 h 646"/>
              <a:gd name="T18" fmla="*/ 159544 w 722"/>
              <a:gd name="T19" fmla="*/ 22225 h 646"/>
              <a:gd name="T20" fmla="*/ 210344 w 722"/>
              <a:gd name="T21" fmla="*/ 46038 h 646"/>
              <a:gd name="T22" fmla="*/ 229394 w 722"/>
              <a:gd name="T23" fmla="*/ 56356 h 646"/>
              <a:gd name="T24" fmla="*/ 261144 w 722"/>
              <a:gd name="T25" fmla="*/ 92869 h 646"/>
              <a:gd name="T26" fmla="*/ 309563 w 722"/>
              <a:gd name="T27" fmla="*/ 96838 h 646"/>
              <a:gd name="T28" fmla="*/ 338138 w 722"/>
              <a:gd name="T29" fmla="*/ 108744 h 646"/>
              <a:gd name="T30" fmla="*/ 377032 w 722"/>
              <a:gd name="T31" fmla="*/ 134144 h 646"/>
              <a:gd name="T32" fmla="*/ 411163 w 722"/>
              <a:gd name="T33" fmla="*/ 170656 h 646"/>
              <a:gd name="T34" fmla="*/ 411957 w 722"/>
              <a:gd name="T35" fmla="*/ 174625 h 646"/>
              <a:gd name="T36" fmla="*/ 410369 w 722"/>
              <a:gd name="T37" fmla="*/ 174625 h 646"/>
              <a:gd name="T38" fmla="*/ 415132 w 722"/>
              <a:gd name="T39" fmla="*/ 180181 h 646"/>
              <a:gd name="T40" fmla="*/ 414338 w 722"/>
              <a:gd name="T41" fmla="*/ 183356 h 646"/>
              <a:gd name="T42" fmla="*/ 412750 w 722"/>
              <a:gd name="T43" fmla="*/ 185738 h 646"/>
              <a:gd name="T44" fmla="*/ 425450 w 722"/>
              <a:gd name="T45" fmla="*/ 209550 h 646"/>
              <a:gd name="T46" fmla="*/ 445294 w 722"/>
              <a:gd name="T47" fmla="*/ 236538 h 646"/>
              <a:gd name="T48" fmla="*/ 463550 w 722"/>
              <a:gd name="T49" fmla="*/ 257175 h 646"/>
              <a:gd name="T50" fmla="*/ 512763 w 722"/>
              <a:gd name="T51" fmla="*/ 292100 h 646"/>
              <a:gd name="T52" fmla="*/ 558800 w 722"/>
              <a:gd name="T53" fmla="*/ 292894 h 646"/>
              <a:gd name="T54" fmla="*/ 567532 w 722"/>
              <a:gd name="T55" fmla="*/ 346075 h 646"/>
              <a:gd name="T56" fmla="*/ 541338 w 722"/>
              <a:gd name="T57" fmla="*/ 384175 h 646"/>
              <a:gd name="T58" fmla="*/ 502444 w 722"/>
              <a:gd name="T59" fmla="*/ 400844 h 646"/>
              <a:gd name="T60" fmla="*/ 461169 w 722"/>
              <a:gd name="T61" fmla="*/ 413544 h 646"/>
              <a:gd name="T62" fmla="*/ 419100 w 722"/>
              <a:gd name="T63" fmla="*/ 424657 h 646"/>
              <a:gd name="T64" fmla="*/ 383382 w 722"/>
              <a:gd name="T65" fmla="*/ 451644 h 646"/>
              <a:gd name="T66" fmla="*/ 353219 w 722"/>
              <a:gd name="T67" fmla="*/ 492125 h 646"/>
              <a:gd name="T68" fmla="*/ 334963 w 722"/>
              <a:gd name="T69" fmla="*/ 479425 h 646"/>
              <a:gd name="T70" fmla="*/ 284163 w 722"/>
              <a:gd name="T71" fmla="*/ 457994 h 646"/>
              <a:gd name="T72" fmla="*/ 249238 w 722"/>
              <a:gd name="T73" fmla="*/ 479425 h 646"/>
              <a:gd name="T74" fmla="*/ 227013 w 722"/>
              <a:gd name="T75" fmla="*/ 466725 h 646"/>
              <a:gd name="T76" fmla="*/ 192088 w 722"/>
              <a:gd name="T77" fmla="*/ 409575 h 646"/>
              <a:gd name="T78" fmla="*/ 135731 w 722"/>
              <a:gd name="T79" fmla="*/ 341313 h 6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22"/>
              <a:gd name="T121" fmla="*/ 0 h 646"/>
              <a:gd name="T122" fmla="*/ 722 w 722"/>
              <a:gd name="T123" fmla="*/ 646 h 6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22" h="646">
                <a:moveTo>
                  <a:pt x="171" y="430"/>
                </a:moveTo>
                <a:lnTo>
                  <a:pt x="165" y="396"/>
                </a:lnTo>
                <a:lnTo>
                  <a:pt x="151" y="359"/>
                </a:lnTo>
                <a:lnTo>
                  <a:pt x="139" y="328"/>
                </a:lnTo>
                <a:lnTo>
                  <a:pt x="116" y="309"/>
                </a:lnTo>
                <a:lnTo>
                  <a:pt x="95" y="290"/>
                </a:lnTo>
                <a:lnTo>
                  <a:pt x="77" y="250"/>
                </a:lnTo>
                <a:lnTo>
                  <a:pt x="43" y="205"/>
                </a:lnTo>
                <a:lnTo>
                  <a:pt x="10" y="160"/>
                </a:lnTo>
                <a:lnTo>
                  <a:pt x="0" y="157"/>
                </a:lnTo>
                <a:lnTo>
                  <a:pt x="6" y="111"/>
                </a:lnTo>
                <a:lnTo>
                  <a:pt x="43" y="118"/>
                </a:lnTo>
                <a:lnTo>
                  <a:pt x="63" y="91"/>
                </a:lnTo>
                <a:lnTo>
                  <a:pt x="88" y="86"/>
                </a:lnTo>
                <a:lnTo>
                  <a:pt x="102" y="67"/>
                </a:lnTo>
                <a:lnTo>
                  <a:pt x="64" y="28"/>
                </a:lnTo>
                <a:lnTo>
                  <a:pt x="101" y="14"/>
                </a:lnTo>
                <a:lnTo>
                  <a:pt x="137" y="0"/>
                </a:lnTo>
                <a:lnTo>
                  <a:pt x="169" y="14"/>
                </a:lnTo>
                <a:lnTo>
                  <a:pt x="201" y="28"/>
                </a:lnTo>
                <a:lnTo>
                  <a:pt x="233" y="44"/>
                </a:lnTo>
                <a:lnTo>
                  <a:pt x="265" y="58"/>
                </a:lnTo>
                <a:lnTo>
                  <a:pt x="269" y="70"/>
                </a:lnTo>
                <a:lnTo>
                  <a:pt x="289" y="71"/>
                </a:lnTo>
                <a:lnTo>
                  <a:pt x="289" y="102"/>
                </a:lnTo>
                <a:lnTo>
                  <a:pt x="329" y="117"/>
                </a:lnTo>
                <a:lnTo>
                  <a:pt x="357" y="134"/>
                </a:lnTo>
                <a:lnTo>
                  <a:pt x="390" y="122"/>
                </a:lnTo>
                <a:lnTo>
                  <a:pt x="421" y="125"/>
                </a:lnTo>
                <a:lnTo>
                  <a:pt x="426" y="137"/>
                </a:lnTo>
                <a:lnTo>
                  <a:pt x="458" y="143"/>
                </a:lnTo>
                <a:lnTo>
                  <a:pt x="475" y="169"/>
                </a:lnTo>
                <a:lnTo>
                  <a:pt x="488" y="186"/>
                </a:lnTo>
                <a:lnTo>
                  <a:pt x="518" y="215"/>
                </a:lnTo>
                <a:lnTo>
                  <a:pt x="519" y="217"/>
                </a:lnTo>
                <a:lnTo>
                  <a:pt x="519" y="220"/>
                </a:lnTo>
                <a:lnTo>
                  <a:pt x="518" y="220"/>
                </a:lnTo>
                <a:lnTo>
                  <a:pt x="517" y="220"/>
                </a:lnTo>
                <a:lnTo>
                  <a:pt x="519" y="225"/>
                </a:lnTo>
                <a:lnTo>
                  <a:pt x="523" y="227"/>
                </a:lnTo>
                <a:lnTo>
                  <a:pt x="524" y="231"/>
                </a:lnTo>
                <a:lnTo>
                  <a:pt x="522" y="231"/>
                </a:lnTo>
                <a:lnTo>
                  <a:pt x="519" y="232"/>
                </a:lnTo>
                <a:lnTo>
                  <a:pt x="520" y="234"/>
                </a:lnTo>
                <a:lnTo>
                  <a:pt x="520" y="238"/>
                </a:lnTo>
                <a:lnTo>
                  <a:pt x="536" y="264"/>
                </a:lnTo>
                <a:lnTo>
                  <a:pt x="551" y="290"/>
                </a:lnTo>
                <a:lnTo>
                  <a:pt x="561" y="298"/>
                </a:lnTo>
                <a:lnTo>
                  <a:pt x="562" y="309"/>
                </a:lnTo>
                <a:lnTo>
                  <a:pt x="584" y="324"/>
                </a:lnTo>
                <a:lnTo>
                  <a:pt x="595" y="359"/>
                </a:lnTo>
                <a:lnTo>
                  <a:pt x="646" y="368"/>
                </a:lnTo>
                <a:lnTo>
                  <a:pt x="698" y="378"/>
                </a:lnTo>
                <a:lnTo>
                  <a:pt x="704" y="369"/>
                </a:lnTo>
                <a:lnTo>
                  <a:pt x="722" y="397"/>
                </a:lnTo>
                <a:lnTo>
                  <a:pt x="715" y="436"/>
                </a:lnTo>
                <a:lnTo>
                  <a:pt x="707" y="475"/>
                </a:lnTo>
                <a:lnTo>
                  <a:pt x="682" y="484"/>
                </a:lnTo>
                <a:lnTo>
                  <a:pt x="658" y="494"/>
                </a:lnTo>
                <a:lnTo>
                  <a:pt x="633" y="505"/>
                </a:lnTo>
                <a:lnTo>
                  <a:pt x="608" y="514"/>
                </a:lnTo>
                <a:lnTo>
                  <a:pt x="581" y="521"/>
                </a:lnTo>
                <a:lnTo>
                  <a:pt x="555" y="528"/>
                </a:lnTo>
                <a:lnTo>
                  <a:pt x="528" y="535"/>
                </a:lnTo>
                <a:lnTo>
                  <a:pt x="500" y="543"/>
                </a:lnTo>
                <a:lnTo>
                  <a:pt x="483" y="569"/>
                </a:lnTo>
                <a:lnTo>
                  <a:pt x="464" y="593"/>
                </a:lnTo>
                <a:lnTo>
                  <a:pt x="445" y="620"/>
                </a:lnTo>
                <a:lnTo>
                  <a:pt x="426" y="646"/>
                </a:lnTo>
                <a:lnTo>
                  <a:pt x="422" y="604"/>
                </a:lnTo>
                <a:lnTo>
                  <a:pt x="390" y="590"/>
                </a:lnTo>
                <a:lnTo>
                  <a:pt x="358" y="577"/>
                </a:lnTo>
                <a:lnTo>
                  <a:pt x="320" y="572"/>
                </a:lnTo>
                <a:lnTo>
                  <a:pt x="314" y="604"/>
                </a:lnTo>
                <a:lnTo>
                  <a:pt x="304" y="616"/>
                </a:lnTo>
                <a:lnTo>
                  <a:pt x="286" y="588"/>
                </a:lnTo>
                <a:lnTo>
                  <a:pt x="269" y="560"/>
                </a:lnTo>
                <a:lnTo>
                  <a:pt x="242" y="516"/>
                </a:lnTo>
                <a:lnTo>
                  <a:pt x="214" y="473"/>
                </a:lnTo>
                <a:lnTo>
                  <a:pt x="171" y="430"/>
                </a:lnTo>
                <a:close/>
              </a:path>
            </a:pathLst>
          </a:custGeom>
          <a:noFill/>
          <a:ln w="3175" cmpd="sng">
            <a:solidFill>
              <a:schemeClr val="bg2"/>
            </a:solidFill>
            <a:prstDash val="solid"/>
            <a:round/>
            <a:headEnd/>
            <a:tailEnd/>
          </a:ln>
        </p:spPr>
        <p:txBody>
          <a:bodyPr/>
          <a:lstStyle/>
          <a:p>
            <a:endParaRPr lang="en-US"/>
          </a:p>
        </p:txBody>
      </p:sp>
      <p:sp>
        <p:nvSpPr>
          <p:cNvPr id="18645" name="Freeform 213"/>
          <p:cNvSpPr>
            <a:spLocks/>
          </p:cNvSpPr>
          <p:nvPr/>
        </p:nvSpPr>
        <p:spPr bwMode="auto">
          <a:xfrm>
            <a:off x="5514975" y="2963863"/>
            <a:ext cx="3175" cy="6350"/>
          </a:xfrm>
          <a:custGeom>
            <a:avLst/>
            <a:gdLst>
              <a:gd name="T0" fmla="*/ 0 w 3"/>
              <a:gd name="T1" fmla="*/ 1270 h 10"/>
              <a:gd name="T2" fmla="*/ 1058 w 3"/>
              <a:gd name="T3" fmla="*/ 3175 h 10"/>
              <a:gd name="T4" fmla="*/ 1058 w 3"/>
              <a:gd name="T5" fmla="*/ 3810 h 10"/>
              <a:gd name="T6" fmla="*/ 3175 w 3"/>
              <a:gd name="T7" fmla="*/ 6350 h 10"/>
              <a:gd name="T8" fmla="*/ 3175 w 3"/>
              <a:gd name="T9" fmla="*/ 3810 h 10"/>
              <a:gd name="T10" fmla="*/ 3175 w 3"/>
              <a:gd name="T11" fmla="*/ 0 h 10"/>
              <a:gd name="T12" fmla="*/ 2117 w 3"/>
              <a:gd name="T13" fmla="*/ 0 h 10"/>
              <a:gd name="T14" fmla="*/ 0 w 3"/>
              <a:gd name="T15" fmla="*/ 1270 h 10"/>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0"/>
              <a:gd name="T26" fmla="*/ 3 w 3"/>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0">
                <a:moveTo>
                  <a:pt x="0" y="2"/>
                </a:moveTo>
                <a:lnTo>
                  <a:pt x="1" y="5"/>
                </a:lnTo>
                <a:lnTo>
                  <a:pt x="1" y="6"/>
                </a:lnTo>
                <a:lnTo>
                  <a:pt x="3" y="10"/>
                </a:lnTo>
                <a:lnTo>
                  <a:pt x="3" y="6"/>
                </a:lnTo>
                <a:lnTo>
                  <a:pt x="3" y="0"/>
                </a:lnTo>
                <a:lnTo>
                  <a:pt x="2" y="0"/>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46" name="Freeform 214"/>
          <p:cNvSpPr>
            <a:spLocks/>
          </p:cNvSpPr>
          <p:nvPr/>
        </p:nvSpPr>
        <p:spPr bwMode="auto">
          <a:xfrm>
            <a:off x="4829175" y="2795588"/>
            <a:ext cx="300038" cy="304800"/>
          </a:xfrm>
          <a:custGeom>
            <a:avLst/>
            <a:gdLst>
              <a:gd name="T0" fmla="*/ 219075 w 378"/>
              <a:gd name="T1" fmla="*/ 80752 h 385"/>
              <a:gd name="T2" fmla="*/ 199232 w 378"/>
              <a:gd name="T3" fmla="*/ 58585 h 385"/>
              <a:gd name="T4" fmla="*/ 221457 w 378"/>
              <a:gd name="T5" fmla="*/ 104503 h 385"/>
              <a:gd name="T6" fmla="*/ 246063 w 378"/>
              <a:gd name="T7" fmla="*/ 148046 h 385"/>
              <a:gd name="T8" fmla="*/ 269875 w 378"/>
              <a:gd name="T9" fmla="*/ 192380 h 385"/>
              <a:gd name="T10" fmla="*/ 300038 w 378"/>
              <a:gd name="T11" fmla="*/ 235923 h 385"/>
              <a:gd name="T12" fmla="*/ 297657 w 378"/>
              <a:gd name="T13" fmla="*/ 262049 h 385"/>
              <a:gd name="T14" fmla="*/ 281782 w 378"/>
              <a:gd name="T15" fmla="*/ 271549 h 385"/>
              <a:gd name="T16" fmla="*/ 261144 w 378"/>
              <a:gd name="T17" fmla="*/ 291341 h 385"/>
              <a:gd name="T18" fmla="*/ 222250 w 378"/>
              <a:gd name="T19" fmla="*/ 300050 h 385"/>
              <a:gd name="T20" fmla="*/ 188119 w 378"/>
              <a:gd name="T21" fmla="*/ 289758 h 385"/>
              <a:gd name="T22" fmla="*/ 163513 w 378"/>
              <a:gd name="T23" fmla="*/ 296883 h 385"/>
              <a:gd name="T24" fmla="*/ 122238 w 378"/>
              <a:gd name="T25" fmla="*/ 296883 h 385"/>
              <a:gd name="T26" fmla="*/ 79375 w 378"/>
              <a:gd name="T27" fmla="*/ 296883 h 385"/>
              <a:gd name="T28" fmla="*/ 38100 w 378"/>
              <a:gd name="T29" fmla="*/ 296883 h 385"/>
              <a:gd name="T30" fmla="*/ 15875 w 378"/>
              <a:gd name="T31" fmla="*/ 268382 h 385"/>
              <a:gd name="T32" fmla="*/ 12700 w 378"/>
              <a:gd name="T33" fmla="*/ 210589 h 385"/>
              <a:gd name="T34" fmla="*/ 7938 w 378"/>
              <a:gd name="T35" fmla="*/ 152796 h 385"/>
              <a:gd name="T36" fmla="*/ 4763 w 378"/>
              <a:gd name="T37" fmla="*/ 95003 h 385"/>
              <a:gd name="T38" fmla="*/ 1588 w 378"/>
              <a:gd name="T39" fmla="*/ 43543 h 385"/>
              <a:gd name="T40" fmla="*/ 4763 w 378"/>
              <a:gd name="T41" fmla="*/ 0 h 385"/>
              <a:gd name="T42" fmla="*/ 61119 w 378"/>
              <a:gd name="T43" fmla="*/ 7917 h 385"/>
              <a:gd name="T44" fmla="*/ 72231 w 378"/>
              <a:gd name="T45" fmla="*/ 15042 h 385"/>
              <a:gd name="T46" fmla="*/ 84931 w 378"/>
              <a:gd name="T47" fmla="*/ 18209 h 385"/>
              <a:gd name="T48" fmla="*/ 102394 w 378"/>
              <a:gd name="T49" fmla="*/ 22959 h 385"/>
              <a:gd name="T50" fmla="*/ 125413 w 378"/>
              <a:gd name="T51" fmla="*/ 18209 h 385"/>
              <a:gd name="T52" fmla="*/ 133350 w 378"/>
              <a:gd name="T53" fmla="*/ 8709 h 385"/>
              <a:gd name="T54" fmla="*/ 140494 w 378"/>
              <a:gd name="T55" fmla="*/ 7125 h 385"/>
              <a:gd name="T56" fmla="*/ 148431 w 378"/>
              <a:gd name="T57" fmla="*/ 7125 h 385"/>
              <a:gd name="T58" fmla="*/ 159544 w 378"/>
              <a:gd name="T59" fmla="*/ 2375 h 385"/>
              <a:gd name="T60" fmla="*/ 172244 w 378"/>
              <a:gd name="T61" fmla="*/ 5542 h 385"/>
              <a:gd name="T62" fmla="*/ 184150 w 378"/>
              <a:gd name="T63" fmla="*/ 9500 h 385"/>
              <a:gd name="T64" fmla="*/ 189707 w 378"/>
              <a:gd name="T65" fmla="*/ 14250 h 385"/>
              <a:gd name="T66" fmla="*/ 192882 w 378"/>
              <a:gd name="T67" fmla="*/ 13459 h 385"/>
              <a:gd name="T68" fmla="*/ 191294 w 378"/>
              <a:gd name="T69" fmla="*/ 11084 h 385"/>
              <a:gd name="T70" fmla="*/ 194469 w 378"/>
              <a:gd name="T71" fmla="*/ 13459 h 385"/>
              <a:gd name="T72" fmla="*/ 204788 w 378"/>
              <a:gd name="T73" fmla="*/ 18209 h 385"/>
              <a:gd name="T74" fmla="*/ 254000 w 378"/>
              <a:gd name="T75" fmla="*/ 38001 h 385"/>
              <a:gd name="T76" fmla="*/ 259557 w 378"/>
              <a:gd name="T77" fmla="*/ 91836 h 385"/>
              <a:gd name="T78" fmla="*/ 238919 w 378"/>
              <a:gd name="T79" fmla="*/ 111628 h 3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78"/>
              <a:gd name="T121" fmla="*/ 0 h 385"/>
              <a:gd name="T122" fmla="*/ 378 w 378"/>
              <a:gd name="T123" fmla="*/ 385 h 38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78" h="385">
                <a:moveTo>
                  <a:pt x="301" y="141"/>
                </a:moveTo>
                <a:lnTo>
                  <a:pt x="276" y="102"/>
                </a:lnTo>
                <a:lnTo>
                  <a:pt x="258" y="69"/>
                </a:lnTo>
                <a:lnTo>
                  <a:pt x="251" y="74"/>
                </a:lnTo>
                <a:lnTo>
                  <a:pt x="265" y="102"/>
                </a:lnTo>
                <a:lnTo>
                  <a:pt x="279" y="132"/>
                </a:lnTo>
                <a:lnTo>
                  <a:pt x="295" y="160"/>
                </a:lnTo>
                <a:lnTo>
                  <a:pt x="310" y="187"/>
                </a:lnTo>
                <a:lnTo>
                  <a:pt x="324" y="216"/>
                </a:lnTo>
                <a:lnTo>
                  <a:pt x="340" y="243"/>
                </a:lnTo>
                <a:lnTo>
                  <a:pt x="359" y="270"/>
                </a:lnTo>
                <a:lnTo>
                  <a:pt x="378" y="298"/>
                </a:lnTo>
                <a:lnTo>
                  <a:pt x="374" y="300"/>
                </a:lnTo>
                <a:lnTo>
                  <a:pt x="375" y="331"/>
                </a:lnTo>
                <a:lnTo>
                  <a:pt x="363" y="345"/>
                </a:lnTo>
                <a:lnTo>
                  <a:pt x="355" y="343"/>
                </a:lnTo>
                <a:lnTo>
                  <a:pt x="348" y="364"/>
                </a:lnTo>
                <a:lnTo>
                  <a:pt x="329" y="368"/>
                </a:lnTo>
                <a:lnTo>
                  <a:pt x="322" y="385"/>
                </a:lnTo>
                <a:lnTo>
                  <a:pt x="280" y="379"/>
                </a:lnTo>
                <a:lnTo>
                  <a:pt x="238" y="375"/>
                </a:lnTo>
                <a:lnTo>
                  <a:pt x="237" y="366"/>
                </a:lnTo>
                <a:lnTo>
                  <a:pt x="232" y="375"/>
                </a:lnTo>
                <a:lnTo>
                  <a:pt x="206" y="375"/>
                </a:lnTo>
                <a:lnTo>
                  <a:pt x="180" y="375"/>
                </a:lnTo>
                <a:lnTo>
                  <a:pt x="154" y="375"/>
                </a:lnTo>
                <a:lnTo>
                  <a:pt x="126" y="375"/>
                </a:lnTo>
                <a:lnTo>
                  <a:pt x="100" y="375"/>
                </a:lnTo>
                <a:lnTo>
                  <a:pt x="74" y="375"/>
                </a:lnTo>
                <a:lnTo>
                  <a:pt x="48" y="375"/>
                </a:lnTo>
                <a:lnTo>
                  <a:pt x="22" y="375"/>
                </a:lnTo>
                <a:lnTo>
                  <a:pt x="20" y="339"/>
                </a:lnTo>
                <a:lnTo>
                  <a:pt x="17" y="302"/>
                </a:lnTo>
                <a:lnTo>
                  <a:pt x="16" y="266"/>
                </a:lnTo>
                <a:lnTo>
                  <a:pt x="14" y="229"/>
                </a:lnTo>
                <a:lnTo>
                  <a:pt x="10" y="193"/>
                </a:lnTo>
                <a:lnTo>
                  <a:pt x="8" y="157"/>
                </a:lnTo>
                <a:lnTo>
                  <a:pt x="6" y="120"/>
                </a:lnTo>
                <a:lnTo>
                  <a:pt x="3" y="83"/>
                </a:lnTo>
                <a:lnTo>
                  <a:pt x="2" y="55"/>
                </a:lnTo>
                <a:lnTo>
                  <a:pt x="0" y="25"/>
                </a:lnTo>
                <a:lnTo>
                  <a:pt x="6" y="0"/>
                </a:lnTo>
                <a:lnTo>
                  <a:pt x="28" y="0"/>
                </a:lnTo>
                <a:lnTo>
                  <a:pt x="77" y="10"/>
                </a:lnTo>
                <a:lnTo>
                  <a:pt x="78" y="16"/>
                </a:lnTo>
                <a:lnTo>
                  <a:pt x="91" y="19"/>
                </a:lnTo>
                <a:lnTo>
                  <a:pt x="98" y="20"/>
                </a:lnTo>
                <a:lnTo>
                  <a:pt x="107" y="23"/>
                </a:lnTo>
                <a:lnTo>
                  <a:pt x="117" y="23"/>
                </a:lnTo>
                <a:lnTo>
                  <a:pt x="129" y="29"/>
                </a:lnTo>
                <a:lnTo>
                  <a:pt x="143" y="26"/>
                </a:lnTo>
                <a:lnTo>
                  <a:pt x="158" y="23"/>
                </a:lnTo>
                <a:lnTo>
                  <a:pt x="162" y="16"/>
                </a:lnTo>
                <a:lnTo>
                  <a:pt x="168" y="11"/>
                </a:lnTo>
                <a:lnTo>
                  <a:pt x="174" y="12"/>
                </a:lnTo>
                <a:lnTo>
                  <a:pt x="177" y="9"/>
                </a:lnTo>
                <a:lnTo>
                  <a:pt x="196" y="3"/>
                </a:lnTo>
                <a:lnTo>
                  <a:pt x="187" y="9"/>
                </a:lnTo>
                <a:lnTo>
                  <a:pt x="198" y="5"/>
                </a:lnTo>
                <a:lnTo>
                  <a:pt x="201" y="3"/>
                </a:lnTo>
                <a:lnTo>
                  <a:pt x="202" y="4"/>
                </a:lnTo>
                <a:lnTo>
                  <a:pt x="217" y="7"/>
                </a:lnTo>
                <a:lnTo>
                  <a:pt x="225" y="7"/>
                </a:lnTo>
                <a:lnTo>
                  <a:pt x="232" y="12"/>
                </a:lnTo>
                <a:lnTo>
                  <a:pt x="233" y="16"/>
                </a:lnTo>
                <a:lnTo>
                  <a:pt x="239" y="18"/>
                </a:lnTo>
                <a:lnTo>
                  <a:pt x="243" y="20"/>
                </a:lnTo>
                <a:lnTo>
                  <a:pt x="243" y="17"/>
                </a:lnTo>
                <a:lnTo>
                  <a:pt x="240" y="16"/>
                </a:lnTo>
                <a:lnTo>
                  <a:pt x="241" y="14"/>
                </a:lnTo>
                <a:lnTo>
                  <a:pt x="244" y="16"/>
                </a:lnTo>
                <a:lnTo>
                  <a:pt x="245" y="17"/>
                </a:lnTo>
                <a:lnTo>
                  <a:pt x="249" y="20"/>
                </a:lnTo>
                <a:lnTo>
                  <a:pt x="258" y="23"/>
                </a:lnTo>
                <a:lnTo>
                  <a:pt x="304" y="12"/>
                </a:lnTo>
                <a:lnTo>
                  <a:pt x="320" y="48"/>
                </a:lnTo>
                <a:lnTo>
                  <a:pt x="334" y="84"/>
                </a:lnTo>
                <a:lnTo>
                  <a:pt x="327" y="116"/>
                </a:lnTo>
                <a:lnTo>
                  <a:pt x="320" y="148"/>
                </a:lnTo>
                <a:lnTo>
                  <a:pt x="301" y="14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47" name="Freeform 215"/>
          <p:cNvSpPr>
            <a:spLocks/>
          </p:cNvSpPr>
          <p:nvPr/>
        </p:nvSpPr>
        <p:spPr bwMode="auto">
          <a:xfrm>
            <a:off x="5572125" y="3000375"/>
            <a:ext cx="201613" cy="257175"/>
          </a:xfrm>
          <a:custGeom>
            <a:avLst/>
            <a:gdLst>
              <a:gd name="T0" fmla="*/ 201613 w 255"/>
              <a:gd name="T1" fmla="*/ 78028 h 323"/>
              <a:gd name="T2" fmla="*/ 181847 w 255"/>
              <a:gd name="T3" fmla="*/ 60512 h 323"/>
              <a:gd name="T4" fmla="*/ 164453 w 255"/>
              <a:gd name="T5" fmla="*/ 38218 h 323"/>
              <a:gd name="T6" fmla="*/ 138362 w 255"/>
              <a:gd name="T7" fmla="*/ 31848 h 323"/>
              <a:gd name="T8" fmla="*/ 116224 w 255"/>
              <a:gd name="T9" fmla="*/ 22294 h 323"/>
              <a:gd name="T10" fmla="*/ 101992 w 255"/>
              <a:gd name="T11" fmla="*/ 0 h 323"/>
              <a:gd name="T12" fmla="*/ 94086 w 255"/>
              <a:gd name="T13" fmla="*/ 6370 h 323"/>
              <a:gd name="T14" fmla="*/ 90924 w 255"/>
              <a:gd name="T15" fmla="*/ 0 h 323"/>
              <a:gd name="T16" fmla="*/ 95667 w 255"/>
              <a:gd name="T17" fmla="*/ 27071 h 323"/>
              <a:gd name="T18" fmla="*/ 82226 w 255"/>
              <a:gd name="T19" fmla="*/ 32645 h 323"/>
              <a:gd name="T20" fmla="*/ 77483 w 255"/>
              <a:gd name="T21" fmla="*/ 69270 h 323"/>
              <a:gd name="T22" fmla="*/ 91714 w 255"/>
              <a:gd name="T23" fmla="*/ 91564 h 323"/>
              <a:gd name="T24" fmla="*/ 86180 w 255"/>
              <a:gd name="T25" fmla="*/ 122616 h 323"/>
              <a:gd name="T26" fmla="*/ 79855 w 255"/>
              <a:gd name="T27" fmla="*/ 153668 h 323"/>
              <a:gd name="T28" fmla="*/ 60089 w 255"/>
              <a:gd name="T29" fmla="*/ 160834 h 323"/>
              <a:gd name="T30" fmla="*/ 41113 w 255"/>
              <a:gd name="T31" fmla="*/ 168796 h 323"/>
              <a:gd name="T32" fmla="*/ 21347 w 255"/>
              <a:gd name="T33" fmla="*/ 177554 h 323"/>
              <a:gd name="T34" fmla="*/ 1581 w 255"/>
              <a:gd name="T35" fmla="*/ 184720 h 323"/>
              <a:gd name="T36" fmla="*/ 0 w 255"/>
              <a:gd name="T37" fmla="*/ 198256 h 323"/>
              <a:gd name="T38" fmla="*/ 17394 w 255"/>
              <a:gd name="T39" fmla="*/ 228512 h 323"/>
              <a:gd name="T40" fmla="*/ 36369 w 255"/>
              <a:gd name="T41" fmla="*/ 257175 h 323"/>
              <a:gd name="T42" fmla="*/ 57717 w 255"/>
              <a:gd name="T43" fmla="*/ 252398 h 323"/>
              <a:gd name="T44" fmla="*/ 78273 w 255"/>
              <a:gd name="T45" fmla="*/ 246824 h 323"/>
              <a:gd name="T46" fmla="*/ 93295 w 255"/>
              <a:gd name="T47" fmla="*/ 234085 h 323"/>
              <a:gd name="T48" fmla="*/ 101992 w 255"/>
              <a:gd name="T49" fmla="*/ 218957 h 323"/>
              <a:gd name="T50" fmla="*/ 125712 w 255"/>
              <a:gd name="T51" fmla="*/ 210995 h 323"/>
              <a:gd name="T52" fmla="*/ 136781 w 255"/>
              <a:gd name="T53" fmla="*/ 189497 h 323"/>
              <a:gd name="T54" fmla="*/ 156547 w 255"/>
              <a:gd name="T55" fmla="*/ 179943 h 323"/>
              <a:gd name="T56" fmla="*/ 155756 w 255"/>
              <a:gd name="T57" fmla="*/ 144910 h 323"/>
              <a:gd name="T58" fmla="*/ 164453 w 255"/>
              <a:gd name="T59" fmla="*/ 138540 h 323"/>
              <a:gd name="T60" fmla="*/ 172359 w 255"/>
              <a:gd name="T61" fmla="*/ 137744 h 323"/>
              <a:gd name="T62" fmla="*/ 187381 w 255"/>
              <a:gd name="T63" fmla="*/ 108284 h 323"/>
              <a:gd name="T64" fmla="*/ 201613 w 255"/>
              <a:gd name="T65" fmla="*/ 78028 h 3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5"/>
              <a:gd name="T100" fmla="*/ 0 h 323"/>
              <a:gd name="T101" fmla="*/ 255 w 255"/>
              <a:gd name="T102" fmla="*/ 323 h 3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5" h="323">
                <a:moveTo>
                  <a:pt x="255" y="98"/>
                </a:moveTo>
                <a:lnTo>
                  <a:pt x="230" y="76"/>
                </a:lnTo>
                <a:lnTo>
                  <a:pt x="208" y="48"/>
                </a:lnTo>
                <a:lnTo>
                  <a:pt x="175" y="40"/>
                </a:lnTo>
                <a:lnTo>
                  <a:pt x="147" y="28"/>
                </a:lnTo>
                <a:lnTo>
                  <a:pt x="129" y="0"/>
                </a:lnTo>
                <a:lnTo>
                  <a:pt x="119" y="8"/>
                </a:lnTo>
                <a:lnTo>
                  <a:pt x="115" y="0"/>
                </a:lnTo>
                <a:lnTo>
                  <a:pt x="121" y="34"/>
                </a:lnTo>
                <a:lnTo>
                  <a:pt x="104" y="41"/>
                </a:lnTo>
                <a:lnTo>
                  <a:pt x="98" y="87"/>
                </a:lnTo>
                <a:lnTo>
                  <a:pt x="116" y="115"/>
                </a:lnTo>
                <a:lnTo>
                  <a:pt x="109" y="154"/>
                </a:lnTo>
                <a:lnTo>
                  <a:pt x="101" y="193"/>
                </a:lnTo>
                <a:lnTo>
                  <a:pt x="76" y="202"/>
                </a:lnTo>
                <a:lnTo>
                  <a:pt x="52" y="212"/>
                </a:lnTo>
                <a:lnTo>
                  <a:pt x="27" y="223"/>
                </a:lnTo>
                <a:lnTo>
                  <a:pt x="2" y="232"/>
                </a:lnTo>
                <a:lnTo>
                  <a:pt x="0" y="249"/>
                </a:lnTo>
                <a:lnTo>
                  <a:pt x="22" y="287"/>
                </a:lnTo>
                <a:lnTo>
                  <a:pt x="46" y="323"/>
                </a:lnTo>
                <a:lnTo>
                  <a:pt x="73" y="317"/>
                </a:lnTo>
                <a:lnTo>
                  <a:pt x="99" y="310"/>
                </a:lnTo>
                <a:lnTo>
                  <a:pt x="118" y="294"/>
                </a:lnTo>
                <a:lnTo>
                  <a:pt x="129" y="275"/>
                </a:lnTo>
                <a:lnTo>
                  <a:pt x="159" y="265"/>
                </a:lnTo>
                <a:lnTo>
                  <a:pt x="173" y="238"/>
                </a:lnTo>
                <a:lnTo>
                  <a:pt x="198" y="226"/>
                </a:lnTo>
                <a:lnTo>
                  <a:pt x="197" y="182"/>
                </a:lnTo>
                <a:lnTo>
                  <a:pt x="208" y="174"/>
                </a:lnTo>
                <a:lnTo>
                  <a:pt x="218" y="173"/>
                </a:lnTo>
                <a:lnTo>
                  <a:pt x="237" y="136"/>
                </a:lnTo>
                <a:lnTo>
                  <a:pt x="255" y="98"/>
                </a:lnTo>
                <a:close/>
              </a:path>
            </a:pathLst>
          </a:custGeom>
          <a:noFill/>
          <a:ln w="3175" cap="flat" cmpd="sng">
            <a:solidFill>
              <a:schemeClr val="bg2"/>
            </a:solidFill>
            <a:prstDash val="sysDot"/>
            <a:round/>
            <a:headEnd/>
            <a:tailEnd/>
          </a:ln>
        </p:spPr>
        <p:txBody>
          <a:bodyPr/>
          <a:lstStyle/>
          <a:p>
            <a:endParaRPr lang="en-US"/>
          </a:p>
        </p:txBody>
      </p:sp>
      <p:sp>
        <p:nvSpPr>
          <p:cNvPr id="18648" name="Freeform 216"/>
          <p:cNvSpPr>
            <a:spLocks/>
          </p:cNvSpPr>
          <p:nvPr/>
        </p:nvSpPr>
        <p:spPr bwMode="auto">
          <a:xfrm>
            <a:off x="5662613" y="2962275"/>
            <a:ext cx="7937" cy="14288"/>
          </a:xfrm>
          <a:custGeom>
            <a:avLst/>
            <a:gdLst>
              <a:gd name="T0" fmla="*/ 7937 w 10"/>
              <a:gd name="T1" fmla="*/ 0 h 19"/>
              <a:gd name="T2" fmla="*/ 0 w 10"/>
              <a:gd name="T3" fmla="*/ 10528 h 19"/>
              <a:gd name="T4" fmla="*/ 6350 w 10"/>
              <a:gd name="T5" fmla="*/ 14288 h 19"/>
              <a:gd name="T6" fmla="*/ 7937 w 10"/>
              <a:gd name="T7" fmla="*/ 0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0" y="14"/>
                </a:lnTo>
                <a:lnTo>
                  <a:pt x="8" y="19"/>
                </a:lnTo>
                <a:lnTo>
                  <a:pt x="10" y="0"/>
                </a:lnTo>
                <a:close/>
              </a:path>
            </a:pathLst>
          </a:custGeom>
          <a:noFill/>
          <a:ln w="3175" cmpd="sng">
            <a:solidFill>
              <a:schemeClr val="bg2"/>
            </a:solidFill>
            <a:prstDash val="solid"/>
            <a:round/>
            <a:headEnd/>
            <a:tailEnd/>
          </a:ln>
        </p:spPr>
        <p:txBody>
          <a:bodyPr/>
          <a:lstStyle/>
          <a:p>
            <a:endParaRPr lang="en-US"/>
          </a:p>
        </p:txBody>
      </p:sp>
      <p:sp>
        <p:nvSpPr>
          <p:cNvPr id="18649" name="Freeform 217"/>
          <p:cNvSpPr>
            <a:spLocks/>
          </p:cNvSpPr>
          <p:nvPr/>
        </p:nvSpPr>
        <p:spPr bwMode="auto">
          <a:xfrm>
            <a:off x="5522913" y="2965450"/>
            <a:ext cx="26987" cy="49213"/>
          </a:xfrm>
          <a:custGeom>
            <a:avLst/>
            <a:gdLst>
              <a:gd name="T0" fmla="*/ 16356 w 33"/>
              <a:gd name="T1" fmla="*/ 47573 h 60"/>
              <a:gd name="T2" fmla="*/ 13902 w 33"/>
              <a:gd name="T3" fmla="*/ 49213 h 60"/>
              <a:gd name="T4" fmla="*/ 5725 w 33"/>
              <a:gd name="T5" fmla="*/ 42651 h 60"/>
              <a:gd name="T6" fmla="*/ 0 w 33"/>
              <a:gd name="T7" fmla="*/ 21326 h 60"/>
              <a:gd name="T8" fmla="*/ 4907 w 33"/>
              <a:gd name="T9" fmla="*/ 14764 h 60"/>
              <a:gd name="T10" fmla="*/ 14720 w 33"/>
              <a:gd name="T11" fmla="*/ 0 h 60"/>
              <a:gd name="T12" fmla="*/ 24534 w 33"/>
              <a:gd name="T13" fmla="*/ 12303 h 60"/>
              <a:gd name="T14" fmla="*/ 24534 w 33"/>
              <a:gd name="T15" fmla="*/ 26247 h 60"/>
              <a:gd name="T16" fmla="*/ 26987 w 33"/>
              <a:gd name="T17" fmla="*/ 30348 h 60"/>
              <a:gd name="T18" fmla="*/ 25351 w 33"/>
              <a:gd name="T19" fmla="*/ 38550 h 60"/>
              <a:gd name="T20" fmla="*/ 16356 w 33"/>
              <a:gd name="T21" fmla="*/ 47573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60"/>
              <a:gd name="T35" fmla="*/ 33 w 33"/>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60">
                <a:moveTo>
                  <a:pt x="20" y="58"/>
                </a:moveTo>
                <a:lnTo>
                  <a:pt x="17" y="60"/>
                </a:lnTo>
                <a:lnTo>
                  <a:pt x="7" y="52"/>
                </a:lnTo>
                <a:lnTo>
                  <a:pt x="0" y="26"/>
                </a:lnTo>
                <a:lnTo>
                  <a:pt x="6" y="18"/>
                </a:lnTo>
                <a:lnTo>
                  <a:pt x="18" y="0"/>
                </a:lnTo>
                <a:lnTo>
                  <a:pt x="30" y="15"/>
                </a:lnTo>
                <a:lnTo>
                  <a:pt x="30" y="32"/>
                </a:lnTo>
                <a:lnTo>
                  <a:pt x="33" y="37"/>
                </a:lnTo>
                <a:lnTo>
                  <a:pt x="31" y="47"/>
                </a:lnTo>
                <a:lnTo>
                  <a:pt x="20" y="5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50" name="Freeform 218"/>
          <p:cNvSpPr>
            <a:spLocks/>
          </p:cNvSpPr>
          <p:nvPr/>
        </p:nvSpPr>
        <p:spPr bwMode="auto">
          <a:xfrm>
            <a:off x="5535613" y="2973388"/>
            <a:ext cx="138112" cy="103187"/>
          </a:xfrm>
          <a:custGeom>
            <a:avLst/>
            <a:gdLst>
              <a:gd name="T0" fmla="*/ 2381 w 174"/>
              <a:gd name="T1" fmla="*/ 39086 h 132"/>
              <a:gd name="T2" fmla="*/ 0 w 174"/>
              <a:gd name="T3" fmla="*/ 40649 h 132"/>
              <a:gd name="T4" fmla="*/ 794 w 174"/>
              <a:gd name="T5" fmla="*/ 49248 h 132"/>
              <a:gd name="T6" fmla="*/ 18256 w 174"/>
              <a:gd name="T7" fmla="*/ 60974 h 132"/>
              <a:gd name="T8" fmla="*/ 26987 w 174"/>
              <a:gd name="T9" fmla="*/ 88334 h 132"/>
              <a:gd name="T10" fmla="*/ 67469 w 174"/>
              <a:gd name="T11" fmla="*/ 95370 h 132"/>
              <a:gd name="T12" fmla="*/ 108743 w 174"/>
              <a:gd name="T13" fmla="*/ 103187 h 132"/>
              <a:gd name="T14" fmla="*/ 113506 w 174"/>
              <a:gd name="T15" fmla="*/ 96152 h 132"/>
              <a:gd name="T16" fmla="*/ 118268 w 174"/>
              <a:gd name="T17" fmla="*/ 60192 h 132"/>
              <a:gd name="T18" fmla="*/ 131762 w 174"/>
              <a:gd name="T19" fmla="*/ 54720 h 132"/>
              <a:gd name="T20" fmla="*/ 127000 w 174"/>
              <a:gd name="T21" fmla="*/ 28142 h 132"/>
              <a:gd name="T22" fmla="*/ 130175 w 174"/>
              <a:gd name="T23" fmla="*/ 34396 h 132"/>
              <a:gd name="T24" fmla="*/ 138112 w 174"/>
              <a:gd name="T25" fmla="*/ 28142 h 132"/>
              <a:gd name="T26" fmla="*/ 132556 w 174"/>
              <a:gd name="T27" fmla="*/ 3909 h 132"/>
              <a:gd name="T28" fmla="*/ 126206 w 174"/>
              <a:gd name="T29" fmla="*/ 0 h 132"/>
              <a:gd name="T30" fmla="*/ 114300 w 174"/>
              <a:gd name="T31" fmla="*/ 7035 h 132"/>
              <a:gd name="T32" fmla="*/ 101600 w 174"/>
              <a:gd name="T33" fmla="*/ 27360 h 132"/>
              <a:gd name="T34" fmla="*/ 76200 w 174"/>
              <a:gd name="T35" fmla="*/ 54720 h 132"/>
              <a:gd name="T36" fmla="*/ 34925 w 174"/>
              <a:gd name="T37" fmla="*/ 57066 h 132"/>
              <a:gd name="T38" fmla="*/ 18256 w 174"/>
              <a:gd name="T39" fmla="*/ 53939 h 132"/>
              <a:gd name="T40" fmla="*/ 7144 w 174"/>
              <a:gd name="T41" fmla="*/ 47685 h 132"/>
              <a:gd name="T42" fmla="*/ 7144 w 174"/>
              <a:gd name="T43" fmla="*/ 39868 h 132"/>
              <a:gd name="T44" fmla="*/ 2381 w 174"/>
              <a:gd name="T45" fmla="*/ 39086 h 1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4"/>
              <a:gd name="T70" fmla="*/ 0 h 132"/>
              <a:gd name="T71" fmla="*/ 174 w 174"/>
              <a:gd name="T72" fmla="*/ 132 h 1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4" h="132">
                <a:moveTo>
                  <a:pt x="3" y="50"/>
                </a:moveTo>
                <a:lnTo>
                  <a:pt x="0" y="52"/>
                </a:lnTo>
                <a:lnTo>
                  <a:pt x="1" y="63"/>
                </a:lnTo>
                <a:lnTo>
                  <a:pt x="23" y="78"/>
                </a:lnTo>
                <a:lnTo>
                  <a:pt x="34" y="113"/>
                </a:lnTo>
                <a:lnTo>
                  <a:pt x="85" y="122"/>
                </a:lnTo>
                <a:lnTo>
                  <a:pt x="137" y="132"/>
                </a:lnTo>
                <a:lnTo>
                  <a:pt x="143" y="123"/>
                </a:lnTo>
                <a:lnTo>
                  <a:pt x="149" y="77"/>
                </a:lnTo>
                <a:lnTo>
                  <a:pt x="166" y="70"/>
                </a:lnTo>
                <a:lnTo>
                  <a:pt x="160" y="36"/>
                </a:lnTo>
                <a:lnTo>
                  <a:pt x="164" y="44"/>
                </a:lnTo>
                <a:lnTo>
                  <a:pt x="174" y="36"/>
                </a:lnTo>
                <a:lnTo>
                  <a:pt x="167" y="5"/>
                </a:lnTo>
                <a:lnTo>
                  <a:pt x="159" y="0"/>
                </a:lnTo>
                <a:lnTo>
                  <a:pt x="144" y="9"/>
                </a:lnTo>
                <a:lnTo>
                  <a:pt x="128" y="35"/>
                </a:lnTo>
                <a:lnTo>
                  <a:pt x="96" y="70"/>
                </a:lnTo>
                <a:lnTo>
                  <a:pt x="44" y="73"/>
                </a:lnTo>
                <a:lnTo>
                  <a:pt x="23" y="69"/>
                </a:lnTo>
                <a:lnTo>
                  <a:pt x="9" y="61"/>
                </a:lnTo>
                <a:lnTo>
                  <a:pt x="9" y="51"/>
                </a:lnTo>
                <a:lnTo>
                  <a:pt x="3" y="50"/>
                </a:lnTo>
                <a:close/>
              </a:path>
            </a:pathLst>
          </a:custGeom>
          <a:noFill/>
          <a:ln w="3175" cmpd="sng">
            <a:solidFill>
              <a:schemeClr val="bg2"/>
            </a:solidFill>
            <a:prstDash val="solid"/>
            <a:round/>
            <a:headEnd/>
            <a:tailEnd/>
          </a:ln>
        </p:spPr>
        <p:txBody>
          <a:bodyPr/>
          <a:lstStyle/>
          <a:p>
            <a:endParaRPr lang="en-US"/>
          </a:p>
        </p:txBody>
      </p:sp>
      <p:sp>
        <p:nvSpPr>
          <p:cNvPr id="18651" name="Freeform 219"/>
          <p:cNvSpPr>
            <a:spLocks/>
          </p:cNvSpPr>
          <p:nvPr/>
        </p:nvSpPr>
        <p:spPr bwMode="auto">
          <a:xfrm>
            <a:off x="4730750" y="2409825"/>
            <a:ext cx="153988" cy="90488"/>
          </a:xfrm>
          <a:custGeom>
            <a:avLst/>
            <a:gdLst>
              <a:gd name="T0" fmla="*/ 98710 w 195"/>
              <a:gd name="T1" fmla="*/ 77898 h 115"/>
              <a:gd name="T2" fmla="*/ 101079 w 195"/>
              <a:gd name="T3" fmla="*/ 87341 h 115"/>
              <a:gd name="T4" fmla="*/ 91603 w 195"/>
              <a:gd name="T5" fmla="*/ 88127 h 115"/>
              <a:gd name="T6" fmla="*/ 84496 w 195"/>
              <a:gd name="T7" fmla="*/ 88914 h 115"/>
              <a:gd name="T8" fmla="*/ 74230 w 195"/>
              <a:gd name="T9" fmla="*/ 87341 h 115"/>
              <a:gd name="T10" fmla="*/ 65544 w 195"/>
              <a:gd name="T11" fmla="*/ 84980 h 115"/>
              <a:gd name="T12" fmla="*/ 57647 w 195"/>
              <a:gd name="T13" fmla="*/ 81046 h 115"/>
              <a:gd name="T14" fmla="*/ 50540 w 195"/>
              <a:gd name="T15" fmla="*/ 80259 h 115"/>
              <a:gd name="T16" fmla="*/ 45802 w 195"/>
              <a:gd name="T17" fmla="*/ 83406 h 115"/>
              <a:gd name="T18" fmla="*/ 37905 w 195"/>
              <a:gd name="T19" fmla="*/ 85767 h 115"/>
              <a:gd name="T20" fmla="*/ 28429 w 195"/>
              <a:gd name="T21" fmla="*/ 88127 h 115"/>
              <a:gd name="T22" fmla="*/ 21321 w 195"/>
              <a:gd name="T23" fmla="*/ 84193 h 115"/>
              <a:gd name="T24" fmla="*/ 20532 w 195"/>
              <a:gd name="T25" fmla="*/ 73964 h 115"/>
              <a:gd name="T26" fmla="*/ 4738 w 195"/>
              <a:gd name="T27" fmla="*/ 58227 h 115"/>
              <a:gd name="T28" fmla="*/ 8687 w 195"/>
              <a:gd name="T29" fmla="*/ 39343 h 115"/>
              <a:gd name="T30" fmla="*/ 17373 w 195"/>
              <a:gd name="T31" fmla="*/ 30687 h 115"/>
              <a:gd name="T32" fmla="*/ 4738 w 195"/>
              <a:gd name="T33" fmla="*/ 22819 h 115"/>
              <a:gd name="T34" fmla="*/ 3159 w 195"/>
              <a:gd name="T35" fmla="*/ 5508 h 115"/>
              <a:gd name="T36" fmla="*/ 15004 w 195"/>
              <a:gd name="T37" fmla="*/ 3934 h 115"/>
              <a:gd name="T38" fmla="*/ 17373 w 195"/>
              <a:gd name="T39" fmla="*/ 12590 h 115"/>
              <a:gd name="T40" fmla="*/ 48960 w 195"/>
              <a:gd name="T41" fmla="*/ 15737 h 115"/>
              <a:gd name="T42" fmla="*/ 71071 w 195"/>
              <a:gd name="T43" fmla="*/ 15737 h 115"/>
              <a:gd name="T44" fmla="*/ 109766 w 195"/>
              <a:gd name="T45" fmla="*/ 2361 h 115"/>
              <a:gd name="T46" fmla="*/ 128718 w 195"/>
              <a:gd name="T47" fmla="*/ 4721 h 115"/>
              <a:gd name="T48" fmla="*/ 151619 w 195"/>
              <a:gd name="T49" fmla="*/ 14163 h 115"/>
              <a:gd name="T50" fmla="*/ 152409 w 195"/>
              <a:gd name="T51" fmla="*/ 17311 h 115"/>
              <a:gd name="T52" fmla="*/ 150829 w 195"/>
              <a:gd name="T53" fmla="*/ 25179 h 115"/>
              <a:gd name="T54" fmla="*/ 142143 w 195"/>
              <a:gd name="T55" fmla="*/ 24392 h 115"/>
              <a:gd name="T56" fmla="*/ 140563 w 195"/>
              <a:gd name="T57" fmla="*/ 29114 h 115"/>
              <a:gd name="T58" fmla="*/ 138984 w 195"/>
              <a:gd name="T59" fmla="*/ 33835 h 115"/>
              <a:gd name="T60" fmla="*/ 138984 w 195"/>
              <a:gd name="T61" fmla="*/ 42490 h 115"/>
              <a:gd name="T62" fmla="*/ 135036 w 195"/>
              <a:gd name="T63" fmla="*/ 47211 h 115"/>
              <a:gd name="T64" fmla="*/ 132667 w 195"/>
              <a:gd name="T65" fmla="*/ 48785 h 115"/>
              <a:gd name="T66" fmla="*/ 131877 w 195"/>
              <a:gd name="T67" fmla="*/ 50359 h 115"/>
              <a:gd name="T68" fmla="*/ 129508 w 195"/>
              <a:gd name="T69" fmla="*/ 53506 h 115"/>
              <a:gd name="T70" fmla="*/ 131087 w 195"/>
              <a:gd name="T71" fmla="*/ 53506 h 115"/>
              <a:gd name="T72" fmla="*/ 135036 w 195"/>
              <a:gd name="T73" fmla="*/ 54293 h 115"/>
              <a:gd name="T74" fmla="*/ 136615 w 195"/>
              <a:gd name="T75" fmla="*/ 55080 h 115"/>
              <a:gd name="T76" fmla="*/ 137405 w 195"/>
              <a:gd name="T77" fmla="*/ 57440 h 115"/>
              <a:gd name="T78" fmla="*/ 138984 w 195"/>
              <a:gd name="T79" fmla="*/ 59801 h 115"/>
              <a:gd name="T80" fmla="*/ 143722 w 195"/>
              <a:gd name="T81" fmla="*/ 64522 h 115"/>
              <a:gd name="T82" fmla="*/ 143722 w 195"/>
              <a:gd name="T83" fmla="*/ 67669 h 115"/>
              <a:gd name="T84" fmla="*/ 140563 w 195"/>
              <a:gd name="T85" fmla="*/ 68456 h 115"/>
              <a:gd name="T86" fmla="*/ 136615 w 195"/>
              <a:gd name="T87" fmla="*/ 67669 h 115"/>
              <a:gd name="T88" fmla="*/ 134246 w 195"/>
              <a:gd name="T89" fmla="*/ 68456 h 115"/>
              <a:gd name="T90" fmla="*/ 131087 w 195"/>
              <a:gd name="T91" fmla="*/ 67669 h 115"/>
              <a:gd name="T92" fmla="*/ 127139 w 195"/>
              <a:gd name="T93" fmla="*/ 64522 h 115"/>
              <a:gd name="T94" fmla="*/ 124770 w 195"/>
              <a:gd name="T95" fmla="*/ 64522 h 115"/>
              <a:gd name="T96" fmla="*/ 120032 w 195"/>
              <a:gd name="T97" fmla="*/ 65309 h 115"/>
              <a:gd name="T98" fmla="*/ 114504 w 195"/>
              <a:gd name="T99" fmla="*/ 67669 h 115"/>
              <a:gd name="T100" fmla="*/ 109766 w 195"/>
              <a:gd name="T101" fmla="*/ 70030 h 115"/>
              <a:gd name="T102" fmla="*/ 104238 w 195"/>
              <a:gd name="T103" fmla="*/ 74751 h 1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5"/>
              <a:gd name="T157" fmla="*/ 0 h 115"/>
              <a:gd name="T158" fmla="*/ 195 w 195"/>
              <a:gd name="T159" fmla="*/ 115 h 11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5" h="115">
                <a:moveTo>
                  <a:pt x="132" y="95"/>
                </a:moveTo>
                <a:lnTo>
                  <a:pt x="132" y="98"/>
                </a:lnTo>
                <a:lnTo>
                  <a:pt x="128" y="96"/>
                </a:lnTo>
                <a:lnTo>
                  <a:pt x="127" y="96"/>
                </a:lnTo>
                <a:lnTo>
                  <a:pt x="125" y="99"/>
                </a:lnTo>
                <a:lnTo>
                  <a:pt x="127" y="101"/>
                </a:lnTo>
                <a:lnTo>
                  <a:pt x="129" y="103"/>
                </a:lnTo>
                <a:lnTo>
                  <a:pt x="128" y="105"/>
                </a:lnTo>
                <a:lnTo>
                  <a:pt x="129" y="107"/>
                </a:lnTo>
                <a:lnTo>
                  <a:pt x="128" y="111"/>
                </a:lnTo>
                <a:lnTo>
                  <a:pt x="126" y="111"/>
                </a:lnTo>
                <a:lnTo>
                  <a:pt x="123" y="112"/>
                </a:lnTo>
                <a:lnTo>
                  <a:pt x="120" y="112"/>
                </a:lnTo>
                <a:lnTo>
                  <a:pt x="119" y="111"/>
                </a:lnTo>
                <a:lnTo>
                  <a:pt x="116" y="112"/>
                </a:lnTo>
                <a:lnTo>
                  <a:pt x="115" y="113"/>
                </a:lnTo>
                <a:lnTo>
                  <a:pt x="114" y="113"/>
                </a:lnTo>
                <a:lnTo>
                  <a:pt x="110" y="113"/>
                </a:lnTo>
                <a:lnTo>
                  <a:pt x="109" y="114"/>
                </a:lnTo>
                <a:lnTo>
                  <a:pt x="107" y="113"/>
                </a:lnTo>
                <a:lnTo>
                  <a:pt x="103" y="115"/>
                </a:lnTo>
                <a:lnTo>
                  <a:pt x="101" y="115"/>
                </a:lnTo>
                <a:lnTo>
                  <a:pt x="100" y="114"/>
                </a:lnTo>
                <a:lnTo>
                  <a:pt x="97" y="112"/>
                </a:lnTo>
                <a:lnTo>
                  <a:pt x="94" y="111"/>
                </a:lnTo>
                <a:lnTo>
                  <a:pt x="89" y="108"/>
                </a:lnTo>
                <a:lnTo>
                  <a:pt x="87" y="108"/>
                </a:lnTo>
                <a:lnTo>
                  <a:pt x="87" y="111"/>
                </a:lnTo>
                <a:lnTo>
                  <a:pt x="84" y="109"/>
                </a:lnTo>
                <a:lnTo>
                  <a:pt x="83" y="108"/>
                </a:lnTo>
                <a:lnTo>
                  <a:pt x="80" y="107"/>
                </a:lnTo>
                <a:lnTo>
                  <a:pt x="78" y="103"/>
                </a:lnTo>
                <a:lnTo>
                  <a:pt x="77" y="102"/>
                </a:lnTo>
                <a:lnTo>
                  <a:pt x="75" y="103"/>
                </a:lnTo>
                <a:lnTo>
                  <a:pt x="73" y="103"/>
                </a:lnTo>
                <a:lnTo>
                  <a:pt x="70" y="105"/>
                </a:lnTo>
                <a:lnTo>
                  <a:pt x="69" y="102"/>
                </a:lnTo>
                <a:lnTo>
                  <a:pt x="68" y="102"/>
                </a:lnTo>
                <a:lnTo>
                  <a:pt x="67" y="103"/>
                </a:lnTo>
                <a:lnTo>
                  <a:pt x="64" y="102"/>
                </a:lnTo>
                <a:lnTo>
                  <a:pt x="62" y="103"/>
                </a:lnTo>
                <a:lnTo>
                  <a:pt x="62" y="106"/>
                </a:lnTo>
                <a:lnTo>
                  <a:pt x="61" y="106"/>
                </a:lnTo>
                <a:lnTo>
                  <a:pt x="59" y="107"/>
                </a:lnTo>
                <a:lnTo>
                  <a:pt x="58" y="106"/>
                </a:lnTo>
                <a:lnTo>
                  <a:pt x="55" y="107"/>
                </a:lnTo>
                <a:lnTo>
                  <a:pt x="54" y="108"/>
                </a:lnTo>
                <a:lnTo>
                  <a:pt x="51" y="108"/>
                </a:lnTo>
                <a:lnTo>
                  <a:pt x="46" y="108"/>
                </a:lnTo>
                <a:lnTo>
                  <a:pt x="48" y="109"/>
                </a:lnTo>
                <a:lnTo>
                  <a:pt x="43" y="108"/>
                </a:lnTo>
                <a:lnTo>
                  <a:pt x="41" y="109"/>
                </a:lnTo>
                <a:lnTo>
                  <a:pt x="39" y="108"/>
                </a:lnTo>
                <a:lnTo>
                  <a:pt x="38" y="109"/>
                </a:lnTo>
                <a:lnTo>
                  <a:pt x="36" y="112"/>
                </a:lnTo>
                <a:lnTo>
                  <a:pt x="35" y="112"/>
                </a:lnTo>
                <a:lnTo>
                  <a:pt x="30" y="111"/>
                </a:lnTo>
                <a:lnTo>
                  <a:pt x="27" y="111"/>
                </a:lnTo>
                <a:lnTo>
                  <a:pt x="29" y="109"/>
                </a:lnTo>
                <a:lnTo>
                  <a:pt x="27" y="107"/>
                </a:lnTo>
                <a:lnTo>
                  <a:pt x="29" y="107"/>
                </a:lnTo>
                <a:lnTo>
                  <a:pt x="27" y="99"/>
                </a:lnTo>
                <a:lnTo>
                  <a:pt x="29" y="95"/>
                </a:lnTo>
                <a:lnTo>
                  <a:pt x="27" y="94"/>
                </a:lnTo>
                <a:lnTo>
                  <a:pt x="26" y="94"/>
                </a:lnTo>
                <a:lnTo>
                  <a:pt x="23" y="88"/>
                </a:lnTo>
                <a:lnTo>
                  <a:pt x="23" y="84"/>
                </a:lnTo>
                <a:lnTo>
                  <a:pt x="18" y="83"/>
                </a:lnTo>
                <a:lnTo>
                  <a:pt x="11" y="80"/>
                </a:lnTo>
                <a:lnTo>
                  <a:pt x="6" y="74"/>
                </a:lnTo>
                <a:lnTo>
                  <a:pt x="6" y="73"/>
                </a:lnTo>
                <a:lnTo>
                  <a:pt x="9" y="73"/>
                </a:lnTo>
                <a:lnTo>
                  <a:pt x="9" y="57"/>
                </a:lnTo>
                <a:lnTo>
                  <a:pt x="6" y="54"/>
                </a:lnTo>
                <a:lnTo>
                  <a:pt x="11" y="50"/>
                </a:lnTo>
                <a:lnTo>
                  <a:pt x="13" y="51"/>
                </a:lnTo>
                <a:lnTo>
                  <a:pt x="16" y="50"/>
                </a:lnTo>
                <a:lnTo>
                  <a:pt x="17" y="48"/>
                </a:lnTo>
                <a:lnTo>
                  <a:pt x="22" y="43"/>
                </a:lnTo>
                <a:lnTo>
                  <a:pt x="22" y="39"/>
                </a:lnTo>
                <a:lnTo>
                  <a:pt x="18" y="38"/>
                </a:lnTo>
                <a:lnTo>
                  <a:pt x="13" y="32"/>
                </a:lnTo>
                <a:lnTo>
                  <a:pt x="11" y="31"/>
                </a:lnTo>
                <a:lnTo>
                  <a:pt x="11" y="30"/>
                </a:lnTo>
                <a:lnTo>
                  <a:pt x="6" y="29"/>
                </a:lnTo>
                <a:lnTo>
                  <a:pt x="4" y="22"/>
                </a:lnTo>
                <a:lnTo>
                  <a:pt x="1" y="20"/>
                </a:lnTo>
                <a:lnTo>
                  <a:pt x="0" y="16"/>
                </a:lnTo>
                <a:lnTo>
                  <a:pt x="0" y="9"/>
                </a:lnTo>
                <a:lnTo>
                  <a:pt x="4" y="7"/>
                </a:lnTo>
                <a:lnTo>
                  <a:pt x="4" y="6"/>
                </a:lnTo>
                <a:lnTo>
                  <a:pt x="6" y="6"/>
                </a:lnTo>
                <a:lnTo>
                  <a:pt x="6" y="2"/>
                </a:lnTo>
                <a:lnTo>
                  <a:pt x="7" y="0"/>
                </a:lnTo>
                <a:lnTo>
                  <a:pt x="19" y="5"/>
                </a:lnTo>
                <a:lnTo>
                  <a:pt x="19" y="6"/>
                </a:lnTo>
                <a:lnTo>
                  <a:pt x="16" y="9"/>
                </a:lnTo>
                <a:lnTo>
                  <a:pt x="14" y="12"/>
                </a:lnTo>
                <a:lnTo>
                  <a:pt x="16" y="15"/>
                </a:lnTo>
                <a:lnTo>
                  <a:pt x="22" y="16"/>
                </a:lnTo>
                <a:lnTo>
                  <a:pt x="33" y="13"/>
                </a:lnTo>
                <a:lnTo>
                  <a:pt x="38" y="16"/>
                </a:lnTo>
                <a:lnTo>
                  <a:pt x="42" y="16"/>
                </a:lnTo>
                <a:lnTo>
                  <a:pt x="56" y="20"/>
                </a:lnTo>
                <a:lnTo>
                  <a:pt x="62" y="20"/>
                </a:lnTo>
                <a:lnTo>
                  <a:pt x="65" y="17"/>
                </a:lnTo>
                <a:lnTo>
                  <a:pt x="71" y="19"/>
                </a:lnTo>
                <a:lnTo>
                  <a:pt x="82" y="18"/>
                </a:lnTo>
                <a:lnTo>
                  <a:pt x="84" y="20"/>
                </a:lnTo>
                <a:lnTo>
                  <a:pt x="90" y="20"/>
                </a:lnTo>
                <a:lnTo>
                  <a:pt x="94" y="23"/>
                </a:lnTo>
                <a:lnTo>
                  <a:pt x="106" y="19"/>
                </a:lnTo>
                <a:lnTo>
                  <a:pt x="115" y="9"/>
                </a:lnTo>
                <a:lnTo>
                  <a:pt x="134" y="5"/>
                </a:lnTo>
                <a:lnTo>
                  <a:pt x="139" y="3"/>
                </a:lnTo>
                <a:lnTo>
                  <a:pt x="151" y="4"/>
                </a:lnTo>
                <a:lnTo>
                  <a:pt x="151" y="5"/>
                </a:lnTo>
                <a:lnTo>
                  <a:pt x="154" y="7"/>
                </a:lnTo>
                <a:lnTo>
                  <a:pt x="161" y="7"/>
                </a:lnTo>
                <a:lnTo>
                  <a:pt x="163" y="6"/>
                </a:lnTo>
                <a:lnTo>
                  <a:pt x="165" y="10"/>
                </a:lnTo>
                <a:lnTo>
                  <a:pt x="171" y="9"/>
                </a:lnTo>
                <a:lnTo>
                  <a:pt x="174" y="15"/>
                </a:lnTo>
                <a:lnTo>
                  <a:pt x="182" y="17"/>
                </a:lnTo>
                <a:lnTo>
                  <a:pt x="192" y="18"/>
                </a:lnTo>
                <a:lnTo>
                  <a:pt x="192" y="19"/>
                </a:lnTo>
                <a:lnTo>
                  <a:pt x="193" y="19"/>
                </a:lnTo>
                <a:lnTo>
                  <a:pt x="192" y="20"/>
                </a:lnTo>
                <a:lnTo>
                  <a:pt x="192" y="22"/>
                </a:lnTo>
                <a:lnTo>
                  <a:pt x="193" y="22"/>
                </a:lnTo>
                <a:lnTo>
                  <a:pt x="193" y="24"/>
                </a:lnTo>
                <a:lnTo>
                  <a:pt x="195" y="26"/>
                </a:lnTo>
                <a:lnTo>
                  <a:pt x="195" y="28"/>
                </a:lnTo>
                <a:lnTo>
                  <a:pt x="193" y="30"/>
                </a:lnTo>
                <a:lnTo>
                  <a:pt x="191" y="32"/>
                </a:lnTo>
                <a:lnTo>
                  <a:pt x="190" y="32"/>
                </a:lnTo>
                <a:lnTo>
                  <a:pt x="187" y="31"/>
                </a:lnTo>
                <a:lnTo>
                  <a:pt x="186" y="31"/>
                </a:lnTo>
                <a:lnTo>
                  <a:pt x="182" y="31"/>
                </a:lnTo>
                <a:lnTo>
                  <a:pt x="180" y="31"/>
                </a:lnTo>
                <a:lnTo>
                  <a:pt x="179" y="32"/>
                </a:lnTo>
                <a:lnTo>
                  <a:pt x="179" y="34"/>
                </a:lnTo>
                <a:lnTo>
                  <a:pt x="179" y="35"/>
                </a:lnTo>
                <a:lnTo>
                  <a:pt x="178" y="35"/>
                </a:lnTo>
                <a:lnTo>
                  <a:pt x="178" y="37"/>
                </a:lnTo>
                <a:lnTo>
                  <a:pt x="177" y="38"/>
                </a:lnTo>
                <a:lnTo>
                  <a:pt x="176" y="39"/>
                </a:lnTo>
                <a:lnTo>
                  <a:pt x="174" y="39"/>
                </a:lnTo>
                <a:lnTo>
                  <a:pt x="176" y="41"/>
                </a:lnTo>
                <a:lnTo>
                  <a:pt x="176" y="43"/>
                </a:lnTo>
                <a:lnTo>
                  <a:pt x="174" y="45"/>
                </a:lnTo>
                <a:lnTo>
                  <a:pt x="176" y="49"/>
                </a:lnTo>
                <a:lnTo>
                  <a:pt x="176" y="50"/>
                </a:lnTo>
                <a:lnTo>
                  <a:pt x="176" y="52"/>
                </a:lnTo>
                <a:lnTo>
                  <a:pt x="176" y="54"/>
                </a:lnTo>
                <a:lnTo>
                  <a:pt x="177" y="55"/>
                </a:lnTo>
                <a:lnTo>
                  <a:pt x="176" y="56"/>
                </a:lnTo>
                <a:lnTo>
                  <a:pt x="177" y="58"/>
                </a:lnTo>
                <a:lnTo>
                  <a:pt x="171" y="58"/>
                </a:lnTo>
                <a:lnTo>
                  <a:pt x="171" y="60"/>
                </a:lnTo>
                <a:lnTo>
                  <a:pt x="171" y="61"/>
                </a:lnTo>
                <a:lnTo>
                  <a:pt x="171" y="60"/>
                </a:lnTo>
                <a:lnTo>
                  <a:pt x="170" y="61"/>
                </a:lnTo>
                <a:lnTo>
                  <a:pt x="168" y="61"/>
                </a:lnTo>
                <a:lnTo>
                  <a:pt x="168" y="62"/>
                </a:lnTo>
                <a:lnTo>
                  <a:pt x="168" y="63"/>
                </a:lnTo>
                <a:lnTo>
                  <a:pt x="170" y="63"/>
                </a:lnTo>
                <a:lnTo>
                  <a:pt x="168" y="63"/>
                </a:lnTo>
                <a:lnTo>
                  <a:pt x="167" y="63"/>
                </a:lnTo>
                <a:lnTo>
                  <a:pt x="167" y="64"/>
                </a:lnTo>
                <a:lnTo>
                  <a:pt x="165" y="64"/>
                </a:lnTo>
                <a:lnTo>
                  <a:pt x="165" y="66"/>
                </a:lnTo>
                <a:lnTo>
                  <a:pt x="165" y="67"/>
                </a:lnTo>
                <a:lnTo>
                  <a:pt x="164" y="67"/>
                </a:lnTo>
                <a:lnTo>
                  <a:pt x="164" y="68"/>
                </a:lnTo>
                <a:lnTo>
                  <a:pt x="165" y="69"/>
                </a:lnTo>
                <a:lnTo>
                  <a:pt x="165" y="68"/>
                </a:lnTo>
                <a:lnTo>
                  <a:pt x="166" y="68"/>
                </a:lnTo>
                <a:lnTo>
                  <a:pt x="166" y="69"/>
                </a:lnTo>
                <a:lnTo>
                  <a:pt x="166" y="68"/>
                </a:lnTo>
                <a:lnTo>
                  <a:pt x="167" y="68"/>
                </a:lnTo>
                <a:lnTo>
                  <a:pt x="168" y="67"/>
                </a:lnTo>
                <a:lnTo>
                  <a:pt x="168" y="68"/>
                </a:lnTo>
                <a:lnTo>
                  <a:pt x="170" y="68"/>
                </a:lnTo>
                <a:lnTo>
                  <a:pt x="171" y="69"/>
                </a:lnTo>
                <a:lnTo>
                  <a:pt x="170" y="69"/>
                </a:lnTo>
                <a:lnTo>
                  <a:pt x="171" y="69"/>
                </a:lnTo>
                <a:lnTo>
                  <a:pt x="172" y="69"/>
                </a:lnTo>
                <a:lnTo>
                  <a:pt x="173" y="69"/>
                </a:lnTo>
                <a:lnTo>
                  <a:pt x="173" y="70"/>
                </a:lnTo>
                <a:lnTo>
                  <a:pt x="172" y="70"/>
                </a:lnTo>
                <a:lnTo>
                  <a:pt x="173" y="70"/>
                </a:lnTo>
                <a:lnTo>
                  <a:pt x="172" y="71"/>
                </a:lnTo>
                <a:lnTo>
                  <a:pt x="173" y="73"/>
                </a:lnTo>
                <a:lnTo>
                  <a:pt x="174" y="73"/>
                </a:lnTo>
                <a:lnTo>
                  <a:pt x="176" y="74"/>
                </a:lnTo>
                <a:lnTo>
                  <a:pt x="174" y="74"/>
                </a:lnTo>
                <a:lnTo>
                  <a:pt x="174" y="75"/>
                </a:lnTo>
                <a:lnTo>
                  <a:pt x="174" y="76"/>
                </a:lnTo>
                <a:lnTo>
                  <a:pt x="176" y="76"/>
                </a:lnTo>
                <a:lnTo>
                  <a:pt x="178" y="79"/>
                </a:lnTo>
                <a:lnTo>
                  <a:pt x="179" y="80"/>
                </a:lnTo>
                <a:lnTo>
                  <a:pt x="180" y="81"/>
                </a:lnTo>
                <a:lnTo>
                  <a:pt x="182" y="81"/>
                </a:lnTo>
                <a:lnTo>
                  <a:pt x="182" y="82"/>
                </a:lnTo>
                <a:lnTo>
                  <a:pt x="183" y="83"/>
                </a:lnTo>
                <a:lnTo>
                  <a:pt x="184" y="84"/>
                </a:lnTo>
                <a:lnTo>
                  <a:pt x="184" y="86"/>
                </a:lnTo>
                <a:lnTo>
                  <a:pt x="183" y="86"/>
                </a:lnTo>
                <a:lnTo>
                  <a:pt x="182" y="86"/>
                </a:lnTo>
                <a:lnTo>
                  <a:pt x="180" y="86"/>
                </a:lnTo>
                <a:lnTo>
                  <a:pt x="179" y="84"/>
                </a:lnTo>
                <a:lnTo>
                  <a:pt x="179" y="86"/>
                </a:lnTo>
                <a:lnTo>
                  <a:pt x="178" y="86"/>
                </a:lnTo>
                <a:lnTo>
                  <a:pt x="178" y="87"/>
                </a:lnTo>
                <a:lnTo>
                  <a:pt x="177" y="87"/>
                </a:lnTo>
                <a:lnTo>
                  <a:pt x="176" y="87"/>
                </a:lnTo>
                <a:lnTo>
                  <a:pt x="176" y="86"/>
                </a:lnTo>
                <a:lnTo>
                  <a:pt x="174" y="86"/>
                </a:lnTo>
                <a:lnTo>
                  <a:pt x="173" y="86"/>
                </a:lnTo>
                <a:lnTo>
                  <a:pt x="173" y="87"/>
                </a:lnTo>
                <a:lnTo>
                  <a:pt x="172" y="87"/>
                </a:lnTo>
                <a:lnTo>
                  <a:pt x="171" y="87"/>
                </a:lnTo>
                <a:lnTo>
                  <a:pt x="171" y="88"/>
                </a:lnTo>
                <a:lnTo>
                  <a:pt x="170" y="87"/>
                </a:lnTo>
                <a:lnTo>
                  <a:pt x="170" y="88"/>
                </a:lnTo>
                <a:lnTo>
                  <a:pt x="170" y="89"/>
                </a:lnTo>
                <a:lnTo>
                  <a:pt x="168" y="87"/>
                </a:lnTo>
                <a:lnTo>
                  <a:pt x="167" y="87"/>
                </a:lnTo>
                <a:lnTo>
                  <a:pt x="166" y="86"/>
                </a:lnTo>
                <a:lnTo>
                  <a:pt x="165" y="86"/>
                </a:lnTo>
                <a:lnTo>
                  <a:pt x="164" y="84"/>
                </a:lnTo>
                <a:lnTo>
                  <a:pt x="164" y="83"/>
                </a:lnTo>
                <a:lnTo>
                  <a:pt x="163" y="83"/>
                </a:lnTo>
                <a:lnTo>
                  <a:pt x="161" y="82"/>
                </a:lnTo>
                <a:lnTo>
                  <a:pt x="160" y="81"/>
                </a:lnTo>
                <a:lnTo>
                  <a:pt x="159" y="81"/>
                </a:lnTo>
                <a:lnTo>
                  <a:pt x="158" y="82"/>
                </a:lnTo>
                <a:lnTo>
                  <a:pt x="158" y="83"/>
                </a:lnTo>
                <a:lnTo>
                  <a:pt x="158" y="82"/>
                </a:lnTo>
                <a:lnTo>
                  <a:pt x="155" y="82"/>
                </a:lnTo>
                <a:lnTo>
                  <a:pt x="154" y="82"/>
                </a:lnTo>
                <a:lnTo>
                  <a:pt x="152" y="82"/>
                </a:lnTo>
                <a:lnTo>
                  <a:pt x="153" y="83"/>
                </a:lnTo>
                <a:lnTo>
                  <a:pt x="152" y="83"/>
                </a:lnTo>
                <a:lnTo>
                  <a:pt x="151" y="84"/>
                </a:lnTo>
                <a:lnTo>
                  <a:pt x="151" y="86"/>
                </a:lnTo>
                <a:lnTo>
                  <a:pt x="147" y="86"/>
                </a:lnTo>
                <a:lnTo>
                  <a:pt x="147" y="87"/>
                </a:lnTo>
                <a:lnTo>
                  <a:pt x="145" y="86"/>
                </a:lnTo>
                <a:lnTo>
                  <a:pt x="145" y="87"/>
                </a:lnTo>
                <a:lnTo>
                  <a:pt x="140" y="86"/>
                </a:lnTo>
                <a:lnTo>
                  <a:pt x="140" y="87"/>
                </a:lnTo>
                <a:lnTo>
                  <a:pt x="139" y="88"/>
                </a:lnTo>
                <a:lnTo>
                  <a:pt x="139" y="89"/>
                </a:lnTo>
                <a:lnTo>
                  <a:pt x="139" y="90"/>
                </a:lnTo>
                <a:lnTo>
                  <a:pt x="138" y="92"/>
                </a:lnTo>
                <a:lnTo>
                  <a:pt x="133" y="92"/>
                </a:lnTo>
                <a:lnTo>
                  <a:pt x="132" y="94"/>
                </a:lnTo>
                <a:lnTo>
                  <a:pt x="132" y="9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52" name="Freeform 220"/>
          <p:cNvSpPr>
            <a:spLocks/>
          </p:cNvSpPr>
          <p:nvPr/>
        </p:nvSpPr>
        <p:spPr bwMode="auto">
          <a:xfrm>
            <a:off x="4659313" y="2455863"/>
            <a:ext cx="47625" cy="92075"/>
          </a:xfrm>
          <a:custGeom>
            <a:avLst/>
            <a:gdLst>
              <a:gd name="T0" fmla="*/ 40712 w 62"/>
              <a:gd name="T1" fmla="*/ 52388 h 116"/>
              <a:gd name="T2" fmla="*/ 34567 w 62"/>
              <a:gd name="T3" fmla="*/ 47625 h 116"/>
              <a:gd name="T4" fmla="*/ 29958 w 62"/>
              <a:gd name="T5" fmla="*/ 34131 h 116"/>
              <a:gd name="T6" fmla="*/ 30726 w 62"/>
              <a:gd name="T7" fmla="*/ 26988 h 116"/>
              <a:gd name="T8" fmla="*/ 33030 w 62"/>
              <a:gd name="T9" fmla="*/ 21431 h 116"/>
              <a:gd name="T10" fmla="*/ 24581 w 62"/>
              <a:gd name="T11" fmla="*/ 10319 h 116"/>
              <a:gd name="T12" fmla="*/ 17667 w 62"/>
              <a:gd name="T13" fmla="*/ 2381 h 116"/>
              <a:gd name="T14" fmla="*/ 13827 w 62"/>
              <a:gd name="T15" fmla="*/ 5556 h 116"/>
              <a:gd name="T16" fmla="*/ 10754 w 62"/>
              <a:gd name="T17" fmla="*/ 5556 h 116"/>
              <a:gd name="T18" fmla="*/ 7681 w 62"/>
              <a:gd name="T19" fmla="*/ 3175 h 116"/>
              <a:gd name="T20" fmla="*/ 0 w 62"/>
              <a:gd name="T21" fmla="*/ 15081 h 116"/>
              <a:gd name="T22" fmla="*/ 2304 w 62"/>
              <a:gd name="T23" fmla="*/ 21431 h 116"/>
              <a:gd name="T24" fmla="*/ 3073 w 62"/>
              <a:gd name="T25" fmla="*/ 25400 h 116"/>
              <a:gd name="T26" fmla="*/ 6145 w 62"/>
              <a:gd name="T27" fmla="*/ 25400 h 116"/>
              <a:gd name="T28" fmla="*/ 7681 w 62"/>
              <a:gd name="T29" fmla="*/ 27781 h 116"/>
              <a:gd name="T30" fmla="*/ 8450 w 62"/>
              <a:gd name="T31" fmla="*/ 30956 h 116"/>
              <a:gd name="T32" fmla="*/ 9218 w 62"/>
              <a:gd name="T33" fmla="*/ 31750 h 116"/>
              <a:gd name="T34" fmla="*/ 8450 w 62"/>
              <a:gd name="T35" fmla="*/ 32544 h 116"/>
              <a:gd name="T36" fmla="*/ 5377 w 62"/>
              <a:gd name="T37" fmla="*/ 33338 h 116"/>
              <a:gd name="T38" fmla="*/ 6145 w 62"/>
              <a:gd name="T39" fmla="*/ 36513 h 116"/>
              <a:gd name="T40" fmla="*/ 5377 w 62"/>
              <a:gd name="T41" fmla="*/ 37306 h 116"/>
              <a:gd name="T42" fmla="*/ 5377 w 62"/>
              <a:gd name="T43" fmla="*/ 38894 h 116"/>
              <a:gd name="T44" fmla="*/ 6145 w 62"/>
              <a:gd name="T45" fmla="*/ 41275 h 116"/>
              <a:gd name="T46" fmla="*/ 7681 w 62"/>
              <a:gd name="T47" fmla="*/ 43656 h 116"/>
              <a:gd name="T48" fmla="*/ 6145 w 62"/>
              <a:gd name="T49" fmla="*/ 46038 h 116"/>
              <a:gd name="T50" fmla="*/ 6145 w 62"/>
              <a:gd name="T51" fmla="*/ 50800 h 116"/>
              <a:gd name="T52" fmla="*/ 7681 w 62"/>
              <a:gd name="T53" fmla="*/ 53181 h 116"/>
              <a:gd name="T54" fmla="*/ 8450 w 62"/>
              <a:gd name="T55" fmla="*/ 53181 h 116"/>
              <a:gd name="T56" fmla="*/ 6145 w 62"/>
              <a:gd name="T57" fmla="*/ 53975 h 116"/>
              <a:gd name="T58" fmla="*/ 7681 w 62"/>
              <a:gd name="T59" fmla="*/ 52388 h 116"/>
              <a:gd name="T60" fmla="*/ 5377 w 62"/>
              <a:gd name="T61" fmla="*/ 53181 h 116"/>
              <a:gd name="T62" fmla="*/ 6145 w 62"/>
              <a:gd name="T63" fmla="*/ 55563 h 116"/>
              <a:gd name="T64" fmla="*/ 5377 w 62"/>
              <a:gd name="T65" fmla="*/ 57944 h 116"/>
              <a:gd name="T66" fmla="*/ 4609 w 62"/>
              <a:gd name="T67" fmla="*/ 61119 h 116"/>
              <a:gd name="T68" fmla="*/ 6145 w 62"/>
              <a:gd name="T69" fmla="*/ 63500 h 116"/>
              <a:gd name="T70" fmla="*/ 8450 w 62"/>
              <a:gd name="T71" fmla="*/ 64294 h 116"/>
              <a:gd name="T72" fmla="*/ 7681 w 62"/>
              <a:gd name="T73" fmla="*/ 64294 h 116"/>
              <a:gd name="T74" fmla="*/ 7681 w 62"/>
              <a:gd name="T75" fmla="*/ 65881 h 116"/>
              <a:gd name="T76" fmla="*/ 9218 w 62"/>
              <a:gd name="T77" fmla="*/ 68263 h 116"/>
              <a:gd name="T78" fmla="*/ 8450 w 62"/>
              <a:gd name="T79" fmla="*/ 71438 h 116"/>
              <a:gd name="T80" fmla="*/ 6145 w 62"/>
              <a:gd name="T81" fmla="*/ 68263 h 116"/>
              <a:gd name="T82" fmla="*/ 6145 w 62"/>
              <a:gd name="T83" fmla="*/ 69850 h 116"/>
              <a:gd name="T84" fmla="*/ 7681 w 62"/>
              <a:gd name="T85" fmla="*/ 72231 h 116"/>
              <a:gd name="T86" fmla="*/ 14595 w 62"/>
              <a:gd name="T87" fmla="*/ 76994 h 116"/>
              <a:gd name="T88" fmla="*/ 16131 w 62"/>
              <a:gd name="T89" fmla="*/ 78581 h 116"/>
              <a:gd name="T90" fmla="*/ 17667 w 62"/>
              <a:gd name="T91" fmla="*/ 78581 h 116"/>
              <a:gd name="T92" fmla="*/ 18435 w 62"/>
              <a:gd name="T93" fmla="*/ 79375 h 116"/>
              <a:gd name="T94" fmla="*/ 19972 w 62"/>
              <a:gd name="T95" fmla="*/ 81756 h 116"/>
              <a:gd name="T96" fmla="*/ 23044 w 62"/>
              <a:gd name="T97" fmla="*/ 84931 h 116"/>
              <a:gd name="T98" fmla="*/ 23813 w 62"/>
              <a:gd name="T99" fmla="*/ 86519 h 116"/>
              <a:gd name="T100" fmla="*/ 23044 w 62"/>
              <a:gd name="T101" fmla="*/ 88900 h 116"/>
              <a:gd name="T102" fmla="*/ 23813 w 62"/>
              <a:gd name="T103" fmla="*/ 91281 h 116"/>
              <a:gd name="T104" fmla="*/ 28421 w 62"/>
              <a:gd name="T105" fmla="*/ 92075 h 116"/>
              <a:gd name="T106" fmla="*/ 30726 w 62"/>
              <a:gd name="T107" fmla="*/ 88106 h 116"/>
              <a:gd name="T108" fmla="*/ 32262 w 62"/>
              <a:gd name="T109" fmla="*/ 87313 h 116"/>
              <a:gd name="T110" fmla="*/ 30726 w 62"/>
              <a:gd name="T111" fmla="*/ 81756 h 116"/>
              <a:gd name="T112" fmla="*/ 34567 w 62"/>
              <a:gd name="T113" fmla="*/ 78581 h 116"/>
              <a:gd name="T114" fmla="*/ 39175 w 62"/>
              <a:gd name="T115" fmla="*/ 77788 h 116"/>
              <a:gd name="T116" fmla="*/ 39944 w 62"/>
              <a:gd name="T117" fmla="*/ 73819 h 116"/>
              <a:gd name="T118" fmla="*/ 39944 w 62"/>
              <a:gd name="T119" fmla="*/ 68263 h 116"/>
              <a:gd name="T120" fmla="*/ 45321 w 62"/>
              <a:gd name="T121" fmla="*/ 66675 h 116"/>
              <a:gd name="T122" fmla="*/ 47625 w 62"/>
              <a:gd name="T123" fmla="*/ 62706 h 116"/>
              <a:gd name="T124" fmla="*/ 46857 w 62"/>
              <a:gd name="T125" fmla="*/ 59531 h 11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
              <a:gd name="T190" fmla="*/ 0 h 116"/>
              <a:gd name="T191" fmla="*/ 62 w 62"/>
              <a:gd name="T192" fmla="*/ 116 h 11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 h="116">
                <a:moveTo>
                  <a:pt x="58" y="70"/>
                </a:moveTo>
                <a:lnTo>
                  <a:pt x="58" y="67"/>
                </a:lnTo>
                <a:lnTo>
                  <a:pt x="53" y="66"/>
                </a:lnTo>
                <a:lnTo>
                  <a:pt x="50" y="67"/>
                </a:lnTo>
                <a:lnTo>
                  <a:pt x="48" y="60"/>
                </a:lnTo>
                <a:lnTo>
                  <a:pt x="45" y="60"/>
                </a:lnTo>
                <a:lnTo>
                  <a:pt x="40" y="51"/>
                </a:lnTo>
                <a:lnTo>
                  <a:pt x="43" y="48"/>
                </a:lnTo>
                <a:lnTo>
                  <a:pt x="39" y="43"/>
                </a:lnTo>
                <a:lnTo>
                  <a:pt x="42" y="41"/>
                </a:lnTo>
                <a:lnTo>
                  <a:pt x="40" y="35"/>
                </a:lnTo>
                <a:lnTo>
                  <a:pt x="40" y="34"/>
                </a:lnTo>
                <a:lnTo>
                  <a:pt x="42" y="33"/>
                </a:lnTo>
                <a:lnTo>
                  <a:pt x="40" y="30"/>
                </a:lnTo>
                <a:lnTo>
                  <a:pt x="43" y="27"/>
                </a:lnTo>
                <a:lnTo>
                  <a:pt x="38" y="17"/>
                </a:lnTo>
                <a:lnTo>
                  <a:pt x="37" y="15"/>
                </a:lnTo>
                <a:lnTo>
                  <a:pt x="32" y="13"/>
                </a:lnTo>
                <a:lnTo>
                  <a:pt x="30" y="13"/>
                </a:lnTo>
                <a:lnTo>
                  <a:pt x="26" y="6"/>
                </a:lnTo>
                <a:lnTo>
                  <a:pt x="23" y="3"/>
                </a:lnTo>
                <a:lnTo>
                  <a:pt x="21" y="6"/>
                </a:lnTo>
                <a:lnTo>
                  <a:pt x="19" y="6"/>
                </a:lnTo>
                <a:lnTo>
                  <a:pt x="18" y="7"/>
                </a:lnTo>
                <a:lnTo>
                  <a:pt x="17" y="7"/>
                </a:lnTo>
                <a:lnTo>
                  <a:pt x="16" y="7"/>
                </a:lnTo>
                <a:lnTo>
                  <a:pt x="14" y="7"/>
                </a:lnTo>
                <a:lnTo>
                  <a:pt x="12" y="0"/>
                </a:lnTo>
                <a:lnTo>
                  <a:pt x="10" y="1"/>
                </a:lnTo>
                <a:lnTo>
                  <a:pt x="10" y="4"/>
                </a:lnTo>
                <a:lnTo>
                  <a:pt x="4" y="10"/>
                </a:lnTo>
                <a:lnTo>
                  <a:pt x="4" y="13"/>
                </a:lnTo>
                <a:lnTo>
                  <a:pt x="0" y="19"/>
                </a:lnTo>
                <a:lnTo>
                  <a:pt x="4" y="21"/>
                </a:lnTo>
                <a:lnTo>
                  <a:pt x="4" y="27"/>
                </a:lnTo>
                <a:lnTo>
                  <a:pt x="3" y="27"/>
                </a:lnTo>
                <a:lnTo>
                  <a:pt x="3" y="29"/>
                </a:lnTo>
                <a:lnTo>
                  <a:pt x="4" y="29"/>
                </a:lnTo>
                <a:lnTo>
                  <a:pt x="4" y="32"/>
                </a:lnTo>
                <a:lnTo>
                  <a:pt x="5" y="30"/>
                </a:lnTo>
                <a:lnTo>
                  <a:pt x="6" y="30"/>
                </a:lnTo>
                <a:lnTo>
                  <a:pt x="8" y="32"/>
                </a:lnTo>
                <a:lnTo>
                  <a:pt x="11" y="33"/>
                </a:lnTo>
                <a:lnTo>
                  <a:pt x="11" y="34"/>
                </a:lnTo>
                <a:lnTo>
                  <a:pt x="10" y="35"/>
                </a:lnTo>
                <a:lnTo>
                  <a:pt x="11" y="36"/>
                </a:lnTo>
                <a:lnTo>
                  <a:pt x="11" y="38"/>
                </a:lnTo>
                <a:lnTo>
                  <a:pt x="11" y="39"/>
                </a:lnTo>
                <a:lnTo>
                  <a:pt x="12" y="40"/>
                </a:lnTo>
                <a:lnTo>
                  <a:pt x="12" y="39"/>
                </a:lnTo>
                <a:lnTo>
                  <a:pt x="12" y="40"/>
                </a:lnTo>
                <a:lnTo>
                  <a:pt x="12" y="41"/>
                </a:lnTo>
                <a:lnTo>
                  <a:pt x="12" y="40"/>
                </a:lnTo>
                <a:lnTo>
                  <a:pt x="11" y="41"/>
                </a:lnTo>
                <a:lnTo>
                  <a:pt x="8" y="42"/>
                </a:lnTo>
                <a:lnTo>
                  <a:pt x="7" y="41"/>
                </a:lnTo>
                <a:lnTo>
                  <a:pt x="7" y="42"/>
                </a:lnTo>
                <a:lnTo>
                  <a:pt x="10" y="43"/>
                </a:lnTo>
                <a:lnTo>
                  <a:pt x="10" y="45"/>
                </a:lnTo>
                <a:lnTo>
                  <a:pt x="8" y="46"/>
                </a:lnTo>
                <a:lnTo>
                  <a:pt x="10" y="46"/>
                </a:lnTo>
                <a:lnTo>
                  <a:pt x="8" y="46"/>
                </a:lnTo>
                <a:lnTo>
                  <a:pt x="7" y="47"/>
                </a:lnTo>
                <a:lnTo>
                  <a:pt x="7" y="48"/>
                </a:lnTo>
                <a:lnTo>
                  <a:pt x="6" y="48"/>
                </a:lnTo>
                <a:lnTo>
                  <a:pt x="7" y="49"/>
                </a:lnTo>
                <a:lnTo>
                  <a:pt x="7" y="51"/>
                </a:lnTo>
                <a:lnTo>
                  <a:pt x="7" y="52"/>
                </a:lnTo>
                <a:lnTo>
                  <a:pt x="8" y="52"/>
                </a:lnTo>
                <a:lnTo>
                  <a:pt x="10" y="53"/>
                </a:lnTo>
                <a:lnTo>
                  <a:pt x="11" y="54"/>
                </a:lnTo>
                <a:lnTo>
                  <a:pt x="10" y="55"/>
                </a:lnTo>
                <a:lnTo>
                  <a:pt x="10" y="56"/>
                </a:lnTo>
                <a:lnTo>
                  <a:pt x="10" y="58"/>
                </a:lnTo>
                <a:lnTo>
                  <a:pt x="8" y="58"/>
                </a:lnTo>
                <a:lnTo>
                  <a:pt x="10" y="60"/>
                </a:lnTo>
                <a:lnTo>
                  <a:pt x="8" y="62"/>
                </a:lnTo>
                <a:lnTo>
                  <a:pt x="8" y="64"/>
                </a:lnTo>
                <a:lnTo>
                  <a:pt x="10" y="64"/>
                </a:lnTo>
                <a:lnTo>
                  <a:pt x="10" y="66"/>
                </a:lnTo>
                <a:lnTo>
                  <a:pt x="10" y="67"/>
                </a:lnTo>
                <a:lnTo>
                  <a:pt x="11" y="65"/>
                </a:lnTo>
                <a:lnTo>
                  <a:pt x="12" y="67"/>
                </a:lnTo>
                <a:lnTo>
                  <a:pt x="11" y="67"/>
                </a:lnTo>
                <a:lnTo>
                  <a:pt x="11" y="68"/>
                </a:lnTo>
                <a:lnTo>
                  <a:pt x="10" y="68"/>
                </a:lnTo>
                <a:lnTo>
                  <a:pt x="8" y="68"/>
                </a:lnTo>
                <a:lnTo>
                  <a:pt x="10" y="67"/>
                </a:lnTo>
                <a:lnTo>
                  <a:pt x="8" y="66"/>
                </a:lnTo>
                <a:lnTo>
                  <a:pt x="10" y="66"/>
                </a:lnTo>
                <a:lnTo>
                  <a:pt x="8" y="66"/>
                </a:lnTo>
                <a:lnTo>
                  <a:pt x="8" y="67"/>
                </a:lnTo>
                <a:lnTo>
                  <a:pt x="7" y="67"/>
                </a:lnTo>
                <a:lnTo>
                  <a:pt x="7" y="68"/>
                </a:lnTo>
                <a:lnTo>
                  <a:pt x="8" y="68"/>
                </a:lnTo>
                <a:lnTo>
                  <a:pt x="8" y="70"/>
                </a:lnTo>
                <a:lnTo>
                  <a:pt x="8" y="71"/>
                </a:lnTo>
                <a:lnTo>
                  <a:pt x="7" y="72"/>
                </a:lnTo>
                <a:lnTo>
                  <a:pt x="7" y="73"/>
                </a:lnTo>
                <a:lnTo>
                  <a:pt x="7" y="74"/>
                </a:lnTo>
                <a:lnTo>
                  <a:pt x="7" y="77"/>
                </a:lnTo>
                <a:lnTo>
                  <a:pt x="6" y="77"/>
                </a:lnTo>
                <a:lnTo>
                  <a:pt x="6" y="78"/>
                </a:lnTo>
                <a:lnTo>
                  <a:pt x="8" y="81"/>
                </a:lnTo>
                <a:lnTo>
                  <a:pt x="8" y="80"/>
                </a:lnTo>
                <a:lnTo>
                  <a:pt x="10" y="80"/>
                </a:lnTo>
                <a:lnTo>
                  <a:pt x="11" y="80"/>
                </a:lnTo>
                <a:lnTo>
                  <a:pt x="11" y="81"/>
                </a:lnTo>
                <a:lnTo>
                  <a:pt x="11" y="83"/>
                </a:lnTo>
                <a:lnTo>
                  <a:pt x="10" y="83"/>
                </a:lnTo>
                <a:lnTo>
                  <a:pt x="10" y="81"/>
                </a:lnTo>
                <a:lnTo>
                  <a:pt x="10" y="83"/>
                </a:lnTo>
                <a:lnTo>
                  <a:pt x="8" y="81"/>
                </a:lnTo>
                <a:lnTo>
                  <a:pt x="10" y="83"/>
                </a:lnTo>
                <a:lnTo>
                  <a:pt x="11" y="84"/>
                </a:lnTo>
                <a:lnTo>
                  <a:pt x="12" y="85"/>
                </a:lnTo>
                <a:lnTo>
                  <a:pt x="12" y="86"/>
                </a:lnTo>
                <a:lnTo>
                  <a:pt x="12" y="88"/>
                </a:lnTo>
                <a:lnTo>
                  <a:pt x="12" y="90"/>
                </a:lnTo>
                <a:lnTo>
                  <a:pt x="11" y="90"/>
                </a:lnTo>
                <a:lnTo>
                  <a:pt x="10" y="88"/>
                </a:lnTo>
                <a:lnTo>
                  <a:pt x="10" y="87"/>
                </a:lnTo>
                <a:lnTo>
                  <a:pt x="8" y="86"/>
                </a:lnTo>
                <a:lnTo>
                  <a:pt x="7" y="85"/>
                </a:lnTo>
                <a:lnTo>
                  <a:pt x="6" y="86"/>
                </a:lnTo>
                <a:lnTo>
                  <a:pt x="8" y="88"/>
                </a:lnTo>
                <a:lnTo>
                  <a:pt x="10" y="90"/>
                </a:lnTo>
                <a:lnTo>
                  <a:pt x="8" y="90"/>
                </a:lnTo>
                <a:lnTo>
                  <a:pt x="10" y="91"/>
                </a:lnTo>
                <a:lnTo>
                  <a:pt x="12" y="93"/>
                </a:lnTo>
                <a:lnTo>
                  <a:pt x="18" y="97"/>
                </a:lnTo>
                <a:lnTo>
                  <a:pt x="19" y="97"/>
                </a:lnTo>
                <a:lnTo>
                  <a:pt x="20" y="98"/>
                </a:lnTo>
                <a:lnTo>
                  <a:pt x="21" y="98"/>
                </a:lnTo>
                <a:lnTo>
                  <a:pt x="21" y="99"/>
                </a:lnTo>
                <a:lnTo>
                  <a:pt x="23" y="99"/>
                </a:lnTo>
                <a:lnTo>
                  <a:pt x="23" y="100"/>
                </a:lnTo>
                <a:lnTo>
                  <a:pt x="23" y="99"/>
                </a:lnTo>
                <a:lnTo>
                  <a:pt x="24" y="100"/>
                </a:lnTo>
                <a:lnTo>
                  <a:pt x="23" y="100"/>
                </a:lnTo>
                <a:lnTo>
                  <a:pt x="24" y="100"/>
                </a:lnTo>
                <a:lnTo>
                  <a:pt x="25" y="100"/>
                </a:lnTo>
                <a:lnTo>
                  <a:pt x="26" y="102"/>
                </a:lnTo>
                <a:lnTo>
                  <a:pt x="26" y="103"/>
                </a:lnTo>
                <a:lnTo>
                  <a:pt x="27" y="104"/>
                </a:lnTo>
                <a:lnTo>
                  <a:pt x="27" y="105"/>
                </a:lnTo>
                <a:lnTo>
                  <a:pt x="30" y="107"/>
                </a:lnTo>
                <a:lnTo>
                  <a:pt x="31" y="107"/>
                </a:lnTo>
                <a:lnTo>
                  <a:pt x="30" y="109"/>
                </a:lnTo>
                <a:lnTo>
                  <a:pt x="31" y="109"/>
                </a:lnTo>
                <a:lnTo>
                  <a:pt x="30" y="110"/>
                </a:lnTo>
                <a:lnTo>
                  <a:pt x="30" y="111"/>
                </a:lnTo>
                <a:lnTo>
                  <a:pt x="30" y="112"/>
                </a:lnTo>
                <a:lnTo>
                  <a:pt x="30" y="113"/>
                </a:lnTo>
                <a:lnTo>
                  <a:pt x="30" y="115"/>
                </a:lnTo>
                <a:lnTo>
                  <a:pt x="31" y="115"/>
                </a:lnTo>
                <a:lnTo>
                  <a:pt x="32" y="115"/>
                </a:lnTo>
                <a:lnTo>
                  <a:pt x="33" y="113"/>
                </a:lnTo>
                <a:lnTo>
                  <a:pt x="37" y="116"/>
                </a:lnTo>
                <a:lnTo>
                  <a:pt x="38" y="116"/>
                </a:lnTo>
                <a:lnTo>
                  <a:pt x="42" y="113"/>
                </a:lnTo>
                <a:lnTo>
                  <a:pt x="40" y="111"/>
                </a:lnTo>
                <a:lnTo>
                  <a:pt x="40" y="110"/>
                </a:lnTo>
                <a:lnTo>
                  <a:pt x="43" y="111"/>
                </a:lnTo>
                <a:lnTo>
                  <a:pt x="42" y="110"/>
                </a:lnTo>
                <a:lnTo>
                  <a:pt x="44" y="109"/>
                </a:lnTo>
                <a:lnTo>
                  <a:pt x="43" y="106"/>
                </a:lnTo>
                <a:lnTo>
                  <a:pt x="40" y="103"/>
                </a:lnTo>
                <a:lnTo>
                  <a:pt x="43" y="102"/>
                </a:lnTo>
                <a:lnTo>
                  <a:pt x="44" y="100"/>
                </a:lnTo>
                <a:lnTo>
                  <a:pt x="45" y="99"/>
                </a:lnTo>
                <a:lnTo>
                  <a:pt x="46" y="99"/>
                </a:lnTo>
                <a:lnTo>
                  <a:pt x="50" y="99"/>
                </a:lnTo>
                <a:lnTo>
                  <a:pt x="51" y="98"/>
                </a:lnTo>
                <a:lnTo>
                  <a:pt x="51" y="97"/>
                </a:lnTo>
                <a:lnTo>
                  <a:pt x="51" y="94"/>
                </a:lnTo>
                <a:lnTo>
                  <a:pt x="52" y="93"/>
                </a:lnTo>
                <a:lnTo>
                  <a:pt x="52" y="91"/>
                </a:lnTo>
                <a:lnTo>
                  <a:pt x="53" y="90"/>
                </a:lnTo>
                <a:lnTo>
                  <a:pt x="52" y="86"/>
                </a:lnTo>
                <a:lnTo>
                  <a:pt x="55" y="85"/>
                </a:lnTo>
                <a:lnTo>
                  <a:pt x="56" y="84"/>
                </a:lnTo>
                <a:lnTo>
                  <a:pt x="59" y="84"/>
                </a:lnTo>
                <a:lnTo>
                  <a:pt x="61" y="83"/>
                </a:lnTo>
                <a:lnTo>
                  <a:pt x="61" y="81"/>
                </a:lnTo>
                <a:lnTo>
                  <a:pt x="62" y="79"/>
                </a:lnTo>
                <a:lnTo>
                  <a:pt x="61" y="77"/>
                </a:lnTo>
                <a:lnTo>
                  <a:pt x="62" y="77"/>
                </a:lnTo>
                <a:lnTo>
                  <a:pt x="61" y="75"/>
                </a:lnTo>
                <a:lnTo>
                  <a:pt x="58" y="73"/>
                </a:lnTo>
                <a:lnTo>
                  <a:pt x="58" y="7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53" name="Freeform 221"/>
          <p:cNvSpPr>
            <a:spLocks/>
          </p:cNvSpPr>
          <p:nvPr/>
        </p:nvSpPr>
        <p:spPr bwMode="auto">
          <a:xfrm>
            <a:off x="5246688" y="2489200"/>
            <a:ext cx="115887" cy="82550"/>
          </a:xfrm>
          <a:custGeom>
            <a:avLst/>
            <a:gdLst>
              <a:gd name="T0" fmla="*/ 15081 w 146"/>
              <a:gd name="T1" fmla="*/ 11906 h 104"/>
              <a:gd name="T2" fmla="*/ 0 w 146"/>
              <a:gd name="T3" fmla="*/ 0 h 104"/>
              <a:gd name="T4" fmla="*/ 36512 w 146"/>
              <a:gd name="T5" fmla="*/ 794 h 104"/>
              <a:gd name="T6" fmla="*/ 73025 w 146"/>
              <a:gd name="T7" fmla="*/ 794 h 104"/>
              <a:gd name="T8" fmla="*/ 96837 w 146"/>
              <a:gd name="T9" fmla="*/ 4763 h 104"/>
              <a:gd name="T10" fmla="*/ 96043 w 146"/>
              <a:gd name="T11" fmla="*/ 33338 h 104"/>
              <a:gd name="T12" fmla="*/ 106362 w 146"/>
              <a:gd name="T13" fmla="*/ 36513 h 104"/>
              <a:gd name="T14" fmla="*/ 96837 w 146"/>
              <a:gd name="T15" fmla="*/ 48419 h 104"/>
              <a:gd name="T16" fmla="*/ 115887 w 146"/>
              <a:gd name="T17" fmla="*/ 74613 h 104"/>
              <a:gd name="T18" fmla="*/ 96043 w 146"/>
              <a:gd name="T19" fmla="*/ 82550 h 104"/>
              <a:gd name="T20" fmla="*/ 65087 w 146"/>
              <a:gd name="T21" fmla="*/ 65881 h 104"/>
              <a:gd name="T22" fmla="*/ 61118 w 146"/>
              <a:gd name="T23" fmla="*/ 60325 h 104"/>
              <a:gd name="T24" fmla="*/ 57944 w 146"/>
              <a:gd name="T25" fmla="*/ 57150 h 104"/>
              <a:gd name="T26" fmla="*/ 36512 w 146"/>
              <a:gd name="T27" fmla="*/ 48419 h 104"/>
              <a:gd name="T28" fmla="*/ 26194 w 146"/>
              <a:gd name="T29" fmla="*/ 31750 h 104"/>
              <a:gd name="T30" fmla="*/ 15081 w 146"/>
              <a:gd name="T31" fmla="*/ 11906 h 1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6"/>
              <a:gd name="T49" fmla="*/ 0 h 104"/>
              <a:gd name="T50" fmla="*/ 146 w 146"/>
              <a:gd name="T51" fmla="*/ 104 h 1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6" h="104">
                <a:moveTo>
                  <a:pt x="19" y="15"/>
                </a:moveTo>
                <a:lnTo>
                  <a:pt x="0" y="0"/>
                </a:lnTo>
                <a:lnTo>
                  <a:pt x="46" y="1"/>
                </a:lnTo>
                <a:lnTo>
                  <a:pt x="92" y="1"/>
                </a:lnTo>
                <a:lnTo>
                  <a:pt x="122" y="6"/>
                </a:lnTo>
                <a:lnTo>
                  <a:pt x="121" y="42"/>
                </a:lnTo>
                <a:lnTo>
                  <a:pt x="134" y="46"/>
                </a:lnTo>
                <a:lnTo>
                  <a:pt x="122" y="61"/>
                </a:lnTo>
                <a:lnTo>
                  <a:pt x="146" y="94"/>
                </a:lnTo>
                <a:lnTo>
                  <a:pt x="121" y="104"/>
                </a:lnTo>
                <a:lnTo>
                  <a:pt x="82" y="83"/>
                </a:lnTo>
                <a:lnTo>
                  <a:pt x="77" y="76"/>
                </a:lnTo>
                <a:lnTo>
                  <a:pt x="73" y="72"/>
                </a:lnTo>
                <a:lnTo>
                  <a:pt x="46" y="61"/>
                </a:lnTo>
                <a:lnTo>
                  <a:pt x="33" y="40"/>
                </a:lnTo>
                <a:lnTo>
                  <a:pt x="19" y="15"/>
                </a:lnTo>
                <a:close/>
              </a:path>
            </a:pathLst>
          </a:custGeom>
          <a:noFill/>
          <a:ln w="3175" cmpd="sng">
            <a:solidFill>
              <a:schemeClr val="bg2"/>
            </a:solidFill>
            <a:prstDash val="solid"/>
            <a:round/>
            <a:headEnd/>
            <a:tailEnd/>
          </a:ln>
        </p:spPr>
        <p:txBody>
          <a:bodyPr/>
          <a:lstStyle/>
          <a:p>
            <a:endParaRPr lang="en-US"/>
          </a:p>
        </p:txBody>
      </p:sp>
      <p:sp>
        <p:nvSpPr>
          <p:cNvPr id="18654" name="Freeform 222"/>
          <p:cNvSpPr>
            <a:spLocks/>
          </p:cNvSpPr>
          <p:nvPr/>
        </p:nvSpPr>
        <p:spPr bwMode="auto">
          <a:xfrm>
            <a:off x="5341938" y="2479675"/>
            <a:ext cx="100012" cy="104775"/>
          </a:xfrm>
          <a:custGeom>
            <a:avLst/>
            <a:gdLst>
              <a:gd name="T0" fmla="*/ 20002 w 125"/>
              <a:gd name="T1" fmla="*/ 83505 h 133"/>
              <a:gd name="T2" fmla="*/ 800 w 125"/>
              <a:gd name="T3" fmla="*/ 57508 h 133"/>
              <a:gd name="T4" fmla="*/ 10401 w 125"/>
              <a:gd name="T5" fmla="*/ 45691 h 133"/>
              <a:gd name="T6" fmla="*/ 0 w 125"/>
              <a:gd name="T7" fmla="*/ 42540 h 133"/>
              <a:gd name="T8" fmla="*/ 800 w 125"/>
              <a:gd name="T9" fmla="*/ 14180 h 133"/>
              <a:gd name="T10" fmla="*/ 10401 w 125"/>
              <a:gd name="T11" fmla="*/ 0 h 133"/>
              <a:gd name="T12" fmla="*/ 51206 w 125"/>
              <a:gd name="T13" fmla="*/ 7090 h 133"/>
              <a:gd name="T14" fmla="*/ 67208 w 125"/>
              <a:gd name="T15" fmla="*/ 25997 h 133"/>
              <a:gd name="T16" fmla="*/ 100012 w 125"/>
              <a:gd name="T17" fmla="*/ 46479 h 133"/>
              <a:gd name="T18" fmla="*/ 84010 w 125"/>
              <a:gd name="T19" fmla="*/ 49630 h 133"/>
              <a:gd name="T20" fmla="*/ 77609 w 125"/>
              <a:gd name="T21" fmla="*/ 85080 h 133"/>
              <a:gd name="T22" fmla="*/ 73609 w 125"/>
              <a:gd name="T23" fmla="*/ 104775 h 133"/>
              <a:gd name="T24" fmla="*/ 49606 w 125"/>
              <a:gd name="T25" fmla="*/ 89807 h 133"/>
              <a:gd name="T26" fmla="*/ 52806 w 125"/>
              <a:gd name="T27" fmla="*/ 83505 h 133"/>
              <a:gd name="T28" fmla="*/ 46406 w 125"/>
              <a:gd name="T29" fmla="*/ 67749 h 133"/>
              <a:gd name="T30" fmla="*/ 20002 w 125"/>
              <a:gd name="T31" fmla="*/ 83505 h 13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5"/>
              <a:gd name="T49" fmla="*/ 0 h 133"/>
              <a:gd name="T50" fmla="*/ 125 w 125"/>
              <a:gd name="T51" fmla="*/ 133 h 13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5" h="133">
                <a:moveTo>
                  <a:pt x="25" y="106"/>
                </a:moveTo>
                <a:lnTo>
                  <a:pt x="1" y="73"/>
                </a:lnTo>
                <a:lnTo>
                  <a:pt x="13" y="58"/>
                </a:lnTo>
                <a:lnTo>
                  <a:pt x="0" y="54"/>
                </a:lnTo>
                <a:lnTo>
                  <a:pt x="1" y="18"/>
                </a:lnTo>
                <a:lnTo>
                  <a:pt x="13" y="0"/>
                </a:lnTo>
                <a:lnTo>
                  <a:pt x="64" y="9"/>
                </a:lnTo>
                <a:lnTo>
                  <a:pt x="84" y="33"/>
                </a:lnTo>
                <a:lnTo>
                  <a:pt x="125" y="59"/>
                </a:lnTo>
                <a:lnTo>
                  <a:pt x="105" y="63"/>
                </a:lnTo>
                <a:lnTo>
                  <a:pt x="97" y="108"/>
                </a:lnTo>
                <a:lnTo>
                  <a:pt x="92" y="133"/>
                </a:lnTo>
                <a:lnTo>
                  <a:pt x="62" y="114"/>
                </a:lnTo>
                <a:lnTo>
                  <a:pt x="66" y="106"/>
                </a:lnTo>
                <a:lnTo>
                  <a:pt x="58" y="86"/>
                </a:lnTo>
                <a:lnTo>
                  <a:pt x="25" y="106"/>
                </a:lnTo>
                <a:close/>
              </a:path>
            </a:pathLst>
          </a:custGeom>
          <a:noFill/>
          <a:ln w="3175" cmpd="sng">
            <a:solidFill>
              <a:schemeClr val="bg2"/>
            </a:solidFill>
            <a:prstDash val="solid"/>
            <a:round/>
            <a:headEnd/>
            <a:tailEnd/>
          </a:ln>
        </p:spPr>
        <p:txBody>
          <a:bodyPr/>
          <a:lstStyle/>
          <a:p>
            <a:endParaRPr lang="en-US"/>
          </a:p>
        </p:txBody>
      </p:sp>
      <p:sp>
        <p:nvSpPr>
          <p:cNvPr id="18655" name="Freeform 223"/>
          <p:cNvSpPr>
            <a:spLocks/>
          </p:cNvSpPr>
          <p:nvPr/>
        </p:nvSpPr>
        <p:spPr bwMode="auto">
          <a:xfrm>
            <a:off x="5013325" y="2670175"/>
            <a:ext cx="52388" cy="33338"/>
          </a:xfrm>
          <a:custGeom>
            <a:avLst/>
            <a:gdLst>
              <a:gd name="T0" fmla="*/ 52388 w 66"/>
              <a:gd name="T1" fmla="*/ 0 h 40"/>
              <a:gd name="T2" fmla="*/ 19050 w 66"/>
              <a:gd name="T3" fmla="*/ 10835 h 40"/>
              <a:gd name="T4" fmla="*/ 0 w 66"/>
              <a:gd name="T5" fmla="*/ 20003 h 40"/>
              <a:gd name="T6" fmla="*/ 8731 w 66"/>
              <a:gd name="T7" fmla="*/ 33338 h 40"/>
              <a:gd name="T8" fmla="*/ 37307 w 66"/>
              <a:gd name="T9" fmla="*/ 22503 h 40"/>
              <a:gd name="T10" fmla="*/ 36513 w 66"/>
              <a:gd name="T11" fmla="*/ 16669 h 40"/>
              <a:gd name="T12" fmla="*/ 52388 w 66"/>
              <a:gd name="T13" fmla="*/ 0 h 40"/>
              <a:gd name="T14" fmla="*/ 0 60000 65536"/>
              <a:gd name="T15" fmla="*/ 0 60000 65536"/>
              <a:gd name="T16" fmla="*/ 0 60000 65536"/>
              <a:gd name="T17" fmla="*/ 0 60000 65536"/>
              <a:gd name="T18" fmla="*/ 0 60000 65536"/>
              <a:gd name="T19" fmla="*/ 0 60000 65536"/>
              <a:gd name="T20" fmla="*/ 0 60000 65536"/>
              <a:gd name="T21" fmla="*/ 0 w 66"/>
              <a:gd name="T22" fmla="*/ 0 h 40"/>
              <a:gd name="T23" fmla="*/ 66 w 66"/>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40">
                <a:moveTo>
                  <a:pt x="66" y="0"/>
                </a:moveTo>
                <a:lnTo>
                  <a:pt x="24" y="13"/>
                </a:lnTo>
                <a:lnTo>
                  <a:pt x="0" y="24"/>
                </a:lnTo>
                <a:lnTo>
                  <a:pt x="11" y="40"/>
                </a:lnTo>
                <a:lnTo>
                  <a:pt x="47" y="27"/>
                </a:lnTo>
                <a:lnTo>
                  <a:pt x="46" y="20"/>
                </a:lnTo>
                <a:lnTo>
                  <a:pt x="66"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56" name="Freeform 224"/>
          <p:cNvSpPr>
            <a:spLocks/>
          </p:cNvSpPr>
          <p:nvPr/>
        </p:nvSpPr>
        <p:spPr bwMode="auto">
          <a:xfrm>
            <a:off x="4689475" y="2466975"/>
            <a:ext cx="63500" cy="44450"/>
          </a:xfrm>
          <a:custGeom>
            <a:avLst/>
            <a:gdLst>
              <a:gd name="T0" fmla="*/ 63500 w 80"/>
              <a:gd name="T1" fmla="*/ 28074 h 57"/>
              <a:gd name="T2" fmla="*/ 63500 w 80"/>
              <a:gd name="T3" fmla="*/ 26514 h 57"/>
              <a:gd name="T4" fmla="*/ 63500 w 80"/>
              <a:gd name="T5" fmla="*/ 17156 h 57"/>
              <a:gd name="T6" fmla="*/ 61119 w 80"/>
              <a:gd name="T7" fmla="*/ 16376 h 57"/>
              <a:gd name="T8" fmla="*/ 58738 w 80"/>
              <a:gd name="T9" fmla="*/ 8578 h 57"/>
              <a:gd name="T10" fmla="*/ 49212 w 80"/>
              <a:gd name="T11" fmla="*/ 5459 h 57"/>
              <a:gd name="T12" fmla="*/ 33337 w 80"/>
              <a:gd name="T13" fmla="*/ 780 h 57"/>
              <a:gd name="T14" fmla="*/ 29369 w 80"/>
              <a:gd name="T15" fmla="*/ 1560 h 57"/>
              <a:gd name="T16" fmla="*/ 18256 w 80"/>
              <a:gd name="T17" fmla="*/ 6239 h 57"/>
              <a:gd name="T18" fmla="*/ 14288 w 80"/>
              <a:gd name="T19" fmla="*/ 4679 h 57"/>
              <a:gd name="T20" fmla="*/ 5556 w 80"/>
              <a:gd name="T21" fmla="*/ 11697 h 57"/>
              <a:gd name="T22" fmla="*/ 794 w 80"/>
              <a:gd name="T23" fmla="*/ 16376 h 57"/>
              <a:gd name="T24" fmla="*/ 2381 w 80"/>
              <a:gd name="T25" fmla="*/ 21835 h 57"/>
              <a:gd name="T26" fmla="*/ 3175 w 80"/>
              <a:gd name="T27" fmla="*/ 27294 h 57"/>
              <a:gd name="T28" fmla="*/ 4762 w 80"/>
              <a:gd name="T29" fmla="*/ 36652 h 57"/>
              <a:gd name="T30" fmla="*/ 8731 w 80"/>
              <a:gd name="T31" fmla="*/ 42111 h 57"/>
              <a:gd name="T32" fmla="*/ 15081 w 80"/>
              <a:gd name="T33" fmla="*/ 42111 h 57"/>
              <a:gd name="T34" fmla="*/ 19050 w 80"/>
              <a:gd name="T35" fmla="*/ 42890 h 57"/>
              <a:gd name="T36" fmla="*/ 23019 w 80"/>
              <a:gd name="T37" fmla="*/ 42890 h 57"/>
              <a:gd name="T38" fmla="*/ 26194 w 80"/>
              <a:gd name="T39" fmla="*/ 42111 h 57"/>
              <a:gd name="T40" fmla="*/ 30163 w 80"/>
              <a:gd name="T41" fmla="*/ 42890 h 57"/>
              <a:gd name="T42" fmla="*/ 33337 w 80"/>
              <a:gd name="T43" fmla="*/ 41331 h 57"/>
              <a:gd name="T44" fmla="*/ 34131 w 80"/>
              <a:gd name="T45" fmla="*/ 40551 h 57"/>
              <a:gd name="T46" fmla="*/ 38894 w 80"/>
              <a:gd name="T47" fmla="*/ 35872 h 57"/>
              <a:gd name="T48" fmla="*/ 43656 w 80"/>
              <a:gd name="T49" fmla="*/ 35092 h 57"/>
              <a:gd name="T50" fmla="*/ 46037 w 80"/>
              <a:gd name="T51" fmla="*/ 35092 h 57"/>
              <a:gd name="T52" fmla="*/ 50800 w 80"/>
              <a:gd name="T53" fmla="*/ 35872 h 57"/>
              <a:gd name="T54" fmla="*/ 56356 w 80"/>
              <a:gd name="T55" fmla="*/ 33532 h 57"/>
              <a:gd name="T56" fmla="*/ 58738 w 80"/>
              <a:gd name="T57" fmla="*/ 35092 h 57"/>
              <a:gd name="T58" fmla="*/ 59531 w 80"/>
              <a:gd name="T59" fmla="*/ 31973 h 57"/>
              <a:gd name="T60" fmla="*/ 58738 w 80"/>
              <a:gd name="T61" fmla="*/ 30413 h 57"/>
              <a:gd name="T62" fmla="*/ 60325 w 80"/>
              <a:gd name="T63" fmla="*/ 29633 h 5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0"/>
              <a:gd name="T97" fmla="*/ 0 h 57"/>
              <a:gd name="T98" fmla="*/ 80 w 80"/>
              <a:gd name="T99" fmla="*/ 57 h 5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0" h="57">
                <a:moveTo>
                  <a:pt x="78" y="38"/>
                </a:moveTo>
                <a:lnTo>
                  <a:pt x="80" y="36"/>
                </a:lnTo>
                <a:lnTo>
                  <a:pt x="78" y="34"/>
                </a:lnTo>
                <a:lnTo>
                  <a:pt x="80" y="34"/>
                </a:lnTo>
                <a:lnTo>
                  <a:pt x="78" y="26"/>
                </a:lnTo>
                <a:lnTo>
                  <a:pt x="80" y="22"/>
                </a:lnTo>
                <a:lnTo>
                  <a:pt x="78" y="21"/>
                </a:lnTo>
                <a:lnTo>
                  <a:pt x="77" y="21"/>
                </a:lnTo>
                <a:lnTo>
                  <a:pt x="74" y="15"/>
                </a:lnTo>
                <a:lnTo>
                  <a:pt x="74" y="11"/>
                </a:lnTo>
                <a:lnTo>
                  <a:pt x="69" y="10"/>
                </a:lnTo>
                <a:lnTo>
                  <a:pt x="62" y="7"/>
                </a:lnTo>
                <a:lnTo>
                  <a:pt x="57" y="1"/>
                </a:lnTo>
                <a:lnTo>
                  <a:pt x="42" y="1"/>
                </a:lnTo>
                <a:lnTo>
                  <a:pt x="41" y="0"/>
                </a:lnTo>
                <a:lnTo>
                  <a:pt x="37" y="2"/>
                </a:lnTo>
                <a:lnTo>
                  <a:pt x="28" y="1"/>
                </a:lnTo>
                <a:lnTo>
                  <a:pt x="23" y="8"/>
                </a:lnTo>
                <a:lnTo>
                  <a:pt x="22" y="8"/>
                </a:lnTo>
                <a:lnTo>
                  <a:pt x="18" y="6"/>
                </a:lnTo>
                <a:lnTo>
                  <a:pt x="6" y="11"/>
                </a:lnTo>
                <a:lnTo>
                  <a:pt x="7" y="15"/>
                </a:lnTo>
                <a:lnTo>
                  <a:pt x="4" y="21"/>
                </a:lnTo>
                <a:lnTo>
                  <a:pt x="1" y="21"/>
                </a:lnTo>
                <a:lnTo>
                  <a:pt x="1" y="22"/>
                </a:lnTo>
                <a:lnTo>
                  <a:pt x="3" y="28"/>
                </a:lnTo>
                <a:lnTo>
                  <a:pt x="0" y="30"/>
                </a:lnTo>
                <a:lnTo>
                  <a:pt x="4" y="35"/>
                </a:lnTo>
                <a:lnTo>
                  <a:pt x="1" y="38"/>
                </a:lnTo>
                <a:lnTo>
                  <a:pt x="6" y="47"/>
                </a:lnTo>
                <a:lnTo>
                  <a:pt x="9" y="47"/>
                </a:lnTo>
                <a:lnTo>
                  <a:pt x="11" y="54"/>
                </a:lnTo>
                <a:lnTo>
                  <a:pt x="14" y="53"/>
                </a:lnTo>
                <a:lnTo>
                  <a:pt x="19" y="54"/>
                </a:lnTo>
                <a:lnTo>
                  <a:pt x="19" y="57"/>
                </a:lnTo>
                <a:lnTo>
                  <a:pt x="24" y="55"/>
                </a:lnTo>
                <a:lnTo>
                  <a:pt x="26" y="55"/>
                </a:lnTo>
                <a:lnTo>
                  <a:pt x="29" y="55"/>
                </a:lnTo>
                <a:lnTo>
                  <a:pt x="30" y="55"/>
                </a:lnTo>
                <a:lnTo>
                  <a:pt x="33" y="54"/>
                </a:lnTo>
                <a:lnTo>
                  <a:pt x="36" y="54"/>
                </a:lnTo>
                <a:lnTo>
                  <a:pt x="38" y="55"/>
                </a:lnTo>
                <a:lnTo>
                  <a:pt x="39" y="55"/>
                </a:lnTo>
                <a:lnTo>
                  <a:pt x="42" y="53"/>
                </a:lnTo>
                <a:lnTo>
                  <a:pt x="44" y="53"/>
                </a:lnTo>
                <a:lnTo>
                  <a:pt x="43" y="52"/>
                </a:lnTo>
                <a:lnTo>
                  <a:pt x="46" y="49"/>
                </a:lnTo>
                <a:lnTo>
                  <a:pt x="49" y="46"/>
                </a:lnTo>
                <a:lnTo>
                  <a:pt x="52" y="45"/>
                </a:lnTo>
                <a:lnTo>
                  <a:pt x="55" y="45"/>
                </a:lnTo>
                <a:lnTo>
                  <a:pt x="57" y="43"/>
                </a:lnTo>
                <a:lnTo>
                  <a:pt x="58" y="45"/>
                </a:lnTo>
                <a:lnTo>
                  <a:pt x="58" y="43"/>
                </a:lnTo>
                <a:lnTo>
                  <a:pt x="64" y="46"/>
                </a:lnTo>
                <a:lnTo>
                  <a:pt x="69" y="46"/>
                </a:lnTo>
                <a:lnTo>
                  <a:pt x="71" y="43"/>
                </a:lnTo>
                <a:lnTo>
                  <a:pt x="73" y="45"/>
                </a:lnTo>
                <a:lnTo>
                  <a:pt x="74" y="45"/>
                </a:lnTo>
                <a:lnTo>
                  <a:pt x="75" y="43"/>
                </a:lnTo>
                <a:lnTo>
                  <a:pt x="75" y="41"/>
                </a:lnTo>
                <a:lnTo>
                  <a:pt x="74" y="41"/>
                </a:lnTo>
                <a:lnTo>
                  <a:pt x="74" y="39"/>
                </a:lnTo>
                <a:lnTo>
                  <a:pt x="75" y="39"/>
                </a:lnTo>
                <a:lnTo>
                  <a:pt x="76" y="38"/>
                </a:lnTo>
                <a:lnTo>
                  <a:pt x="78" y="3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57" name="Freeform 225"/>
          <p:cNvSpPr>
            <a:spLocks/>
          </p:cNvSpPr>
          <p:nvPr/>
        </p:nvSpPr>
        <p:spPr bwMode="auto">
          <a:xfrm>
            <a:off x="5143500" y="2416175"/>
            <a:ext cx="209550" cy="77788"/>
          </a:xfrm>
          <a:custGeom>
            <a:avLst/>
            <a:gdLst>
              <a:gd name="T0" fmla="*/ 209550 w 263"/>
              <a:gd name="T1" fmla="*/ 63500 h 98"/>
              <a:gd name="T2" fmla="*/ 199989 w 263"/>
              <a:gd name="T3" fmla="*/ 77788 h 98"/>
              <a:gd name="T4" fmla="*/ 176086 w 263"/>
              <a:gd name="T5" fmla="*/ 73819 h 98"/>
              <a:gd name="T6" fmla="*/ 139434 w 263"/>
              <a:gd name="T7" fmla="*/ 73819 h 98"/>
              <a:gd name="T8" fmla="*/ 102783 w 263"/>
              <a:gd name="T9" fmla="*/ 73025 h 98"/>
              <a:gd name="T10" fmla="*/ 69319 w 263"/>
              <a:gd name="T11" fmla="*/ 76200 h 98"/>
              <a:gd name="T12" fmla="*/ 68522 w 263"/>
              <a:gd name="T13" fmla="*/ 52388 h 98"/>
              <a:gd name="T14" fmla="*/ 43822 w 263"/>
              <a:gd name="T15" fmla="*/ 32544 h 98"/>
              <a:gd name="T16" fmla="*/ 32667 w 263"/>
              <a:gd name="T17" fmla="*/ 27781 h 98"/>
              <a:gd name="T18" fmla="*/ 0 w 263"/>
              <a:gd name="T19" fmla="*/ 2381 h 98"/>
              <a:gd name="T20" fmla="*/ 2390 w 263"/>
              <a:gd name="T21" fmla="*/ 0 h 98"/>
              <a:gd name="T22" fmla="*/ 31074 w 263"/>
              <a:gd name="T23" fmla="*/ 1588 h 98"/>
              <a:gd name="T24" fmla="*/ 58164 w 263"/>
              <a:gd name="T25" fmla="*/ 3175 h 98"/>
              <a:gd name="T26" fmla="*/ 94815 w 263"/>
              <a:gd name="T27" fmla="*/ 18256 h 98"/>
              <a:gd name="T28" fmla="*/ 133060 w 263"/>
              <a:gd name="T29" fmla="*/ 33338 h 98"/>
              <a:gd name="T30" fmla="*/ 170508 w 263"/>
              <a:gd name="T31" fmla="*/ 48419 h 98"/>
              <a:gd name="T32" fmla="*/ 208753 w 263"/>
              <a:gd name="T33" fmla="*/ 62707 h 98"/>
              <a:gd name="T34" fmla="*/ 209550 w 263"/>
              <a:gd name="T35" fmla="*/ 63500 h 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3"/>
              <a:gd name="T55" fmla="*/ 0 h 98"/>
              <a:gd name="T56" fmla="*/ 263 w 263"/>
              <a:gd name="T57" fmla="*/ 98 h 9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3" h="98">
                <a:moveTo>
                  <a:pt x="263" y="80"/>
                </a:moveTo>
                <a:lnTo>
                  <a:pt x="251" y="98"/>
                </a:lnTo>
                <a:lnTo>
                  <a:pt x="221" y="93"/>
                </a:lnTo>
                <a:lnTo>
                  <a:pt x="175" y="93"/>
                </a:lnTo>
                <a:lnTo>
                  <a:pt x="129" y="92"/>
                </a:lnTo>
                <a:lnTo>
                  <a:pt x="87" y="96"/>
                </a:lnTo>
                <a:lnTo>
                  <a:pt x="86" y="66"/>
                </a:lnTo>
                <a:lnTo>
                  <a:pt x="55" y="41"/>
                </a:lnTo>
                <a:lnTo>
                  <a:pt x="41" y="35"/>
                </a:lnTo>
                <a:lnTo>
                  <a:pt x="0" y="3"/>
                </a:lnTo>
                <a:lnTo>
                  <a:pt x="3" y="0"/>
                </a:lnTo>
                <a:lnTo>
                  <a:pt x="39" y="2"/>
                </a:lnTo>
                <a:lnTo>
                  <a:pt x="73" y="4"/>
                </a:lnTo>
                <a:lnTo>
                  <a:pt x="119" y="23"/>
                </a:lnTo>
                <a:lnTo>
                  <a:pt x="167" y="42"/>
                </a:lnTo>
                <a:lnTo>
                  <a:pt x="214" y="61"/>
                </a:lnTo>
                <a:lnTo>
                  <a:pt x="262" y="79"/>
                </a:lnTo>
                <a:lnTo>
                  <a:pt x="263" y="80"/>
                </a:lnTo>
                <a:close/>
              </a:path>
            </a:pathLst>
          </a:custGeom>
          <a:noFill/>
          <a:ln w="3175" cmpd="sng">
            <a:solidFill>
              <a:schemeClr val="bg2"/>
            </a:solidFill>
            <a:prstDash val="solid"/>
            <a:round/>
            <a:headEnd/>
            <a:tailEnd/>
          </a:ln>
        </p:spPr>
        <p:txBody>
          <a:bodyPr/>
          <a:lstStyle/>
          <a:p>
            <a:endParaRPr lang="en-US"/>
          </a:p>
        </p:txBody>
      </p:sp>
      <p:sp>
        <p:nvSpPr>
          <p:cNvPr id="18658" name="Freeform 226"/>
          <p:cNvSpPr>
            <a:spLocks/>
          </p:cNvSpPr>
          <p:nvPr/>
        </p:nvSpPr>
        <p:spPr bwMode="auto">
          <a:xfrm>
            <a:off x="4684713" y="2486025"/>
            <a:ext cx="149225" cy="123825"/>
          </a:xfrm>
          <a:custGeom>
            <a:avLst/>
            <a:gdLst>
              <a:gd name="T0" fmla="*/ 91891 w 190"/>
              <a:gd name="T1" fmla="*/ 54420 h 157"/>
              <a:gd name="T2" fmla="*/ 83252 w 190"/>
              <a:gd name="T3" fmla="*/ 52054 h 157"/>
              <a:gd name="T4" fmla="*/ 76183 w 190"/>
              <a:gd name="T5" fmla="*/ 43378 h 157"/>
              <a:gd name="T6" fmla="*/ 68329 w 190"/>
              <a:gd name="T7" fmla="*/ 37857 h 157"/>
              <a:gd name="T8" fmla="*/ 66759 w 190"/>
              <a:gd name="T9" fmla="*/ 33125 h 157"/>
              <a:gd name="T10" fmla="*/ 63617 w 190"/>
              <a:gd name="T11" fmla="*/ 35491 h 157"/>
              <a:gd name="T12" fmla="*/ 63617 w 190"/>
              <a:gd name="T13" fmla="*/ 40223 h 157"/>
              <a:gd name="T14" fmla="*/ 66759 w 190"/>
              <a:gd name="T15" fmla="*/ 55997 h 157"/>
              <a:gd name="T16" fmla="*/ 74613 w 190"/>
              <a:gd name="T17" fmla="*/ 66250 h 157"/>
              <a:gd name="T18" fmla="*/ 84037 w 190"/>
              <a:gd name="T19" fmla="*/ 78081 h 157"/>
              <a:gd name="T20" fmla="*/ 79325 w 190"/>
              <a:gd name="T21" fmla="*/ 78081 h 157"/>
              <a:gd name="T22" fmla="*/ 73827 w 190"/>
              <a:gd name="T23" fmla="*/ 72560 h 157"/>
              <a:gd name="T24" fmla="*/ 73042 w 190"/>
              <a:gd name="T25" fmla="*/ 78081 h 157"/>
              <a:gd name="T26" fmla="*/ 73827 w 190"/>
              <a:gd name="T27" fmla="*/ 84390 h 157"/>
              <a:gd name="T28" fmla="*/ 65188 w 190"/>
              <a:gd name="T29" fmla="*/ 87545 h 157"/>
              <a:gd name="T30" fmla="*/ 73042 w 190"/>
              <a:gd name="T31" fmla="*/ 89122 h 157"/>
              <a:gd name="T32" fmla="*/ 79325 w 190"/>
              <a:gd name="T33" fmla="*/ 93855 h 157"/>
              <a:gd name="T34" fmla="*/ 85608 w 190"/>
              <a:gd name="T35" fmla="*/ 96221 h 157"/>
              <a:gd name="T36" fmla="*/ 90320 w 190"/>
              <a:gd name="T37" fmla="*/ 96221 h 157"/>
              <a:gd name="T38" fmla="*/ 96604 w 190"/>
              <a:gd name="T39" fmla="*/ 103319 h 157"/>
              <a:gd name="T40" fmla="*/ 102887 w 190"/>
              <a:gd name="T41" fmla="*/ 109629 h 157"/>
              <a:gd name="T42" fmla="*/ 104458 w 190"/>
              <a:gd name="T43" fmla="*/ 115938 h 157"/>
              <a:gd name="T44" fmla="*/ 102887 w 190"/>
              <a:gd name="T45" fmla="*/ 123036 h 157"/>
              <a:gd name="T46" fmla="*/ 96604 w 190"/>
              <a:gd name="T47" fmla="*/ 116727 h 157"/>
              <a:gd name="T48" fmla="*/ 91106 w 190"/>
              <a:gd name="T49" fmla="*/ 111206 h 157"/>
              <a:gd name="T50" fmla="*/ 81681 w 190"/>
              <a:gd name="T51" fmla="*/ 114361 h 157"/>
              <a:gd name="T52" fmla="*/ 75398 w 190"/>
              <a:gd name="T53" fmla="*/ 112783 h 157"/>
              <a:gd name="T54" fmla="*/ 83252 w 190"/>
              <a:gd name="T55" fmla="*/ 108051 h 157"/>
              <a:gd name="T56" fmla="*/ 77754 w 190"/>
              <a:gd name="T57" fmla="*/ 105685 h 157"/>
              <a:gd name="T58" fmla="*/ 71471 w 190"/>
              <a:gd name="T59" fmla="*/ 104108 h 157"/>
              <a:gd name="T60" fmla="*/ 65973 w 190"/>
              <a:gd name="T61" fmla="*/ 104108 h 157"/>
              <a:gd name="T62" fmla="*/ 61261 w 190"/>
              <a:gd name="T63" fmla="*/ 103319 h 157"/>
              <a:gd name="T64" fmla="*/ 52621 w 190"/>
              <a:gd name="T65" fmla="*/ 100164 h 157"/>
              <a:gd name="T66" fmla="*/ 43197 w 190"/>
              <a:gd name="T67" fmla="*/ 102530 h 157"/>
              <a:gd name="T68" fmla="*/ 36128 w 190"/>
              <a:gd name="T69" fmla="*/ 100164 h 157"/>
              <a:gd name="T70" fmla="*/ 29845 w 190"/>
              <a:gd name="T71" fmla="*/ 103319 h 157"/>
              <a:gd name="T72" fmla="*/ 29060 w 190"/>
              <a:gd name="T73" fmla="*/ 98587 h 157"/>
              <a:gd name="T74" fmla="*/ 24347 w 190"/>
              <a:gd name="T75" fmla="*/ 91489 h 157"/>
              <a:gd name="T76" fmla="*/ 21206 w 190"/>
              <a:gd name="T77" fmla="*/ 85968 h 157"/>
              <a:gd name="T78" fmla="*/ 24347 w 190"/>
              <a:gd name="T79" fmla="*/ 84390 h 157"/>
              <a:gd name="T80" fmla="*/ 29060 w 190"/>
              <a:gd name="T81" fmla="*/ 85179 h 157"/>
              <a:gd name="T82" fmla="*/ 25133 w 190"/>
              <a:gd name="T83" fmla="*/ 82813 h 157"/>
              <a:gd name="T84" fmla="*/ 21206 w 190"/>
              <a:gd name="T85" fmla="*/ 80447 h 157"/>
              <a:gd name="T86" fmla="*/ 20420 w 190"/>
              <a:gd name="T87" fmla="*/ 83602 h 157"/>
              <a:gd name="T88" fmla="*/ 16493 w 190"/>
              <a:gd name="T89" fmla="*/ 79658 h 157"/>
              <a:gd name="T90" fmla="*/ 7854 w 190"/>
              <a:gd name="T91" fmla="*/ 72560 h 157"/>
              <a:gd name="T92" fmla="*/ 6283 w 190"/>
              <a:gd name="T93" fmla="*/ 66250 h 157"/>
              <a:gd name="T94" fmla="*/ 785 w 190"/>
              <a:gd name="T95" fmla="*/ 60729 h 157"/>
              <a:gd name="T96" fmla="*/ 6283 w 190"/>
              <a:gd name="T97" fmla="*/ 52843 h 157"/>
              <a:gd name="T98" fmla="*/ 15708 w 190"/>
              <a:gd name="T99" fmla="*/ 43378 h 157"/>
              <a:gd name="T100" fmla="*/ 23562 w 190"/>
              <a:gd name="T101" fmla="*/ 32336 h 157"/>
              <a:gd name="T102" fmla="*/ 35343 w 190"/>
              <a:gd name="T103" fmla="*/ 25238 h 157"/>
              <a:gd name="T104" fmla="*/ 51051 w 190"/>
              <a:gd name="T105" fmla="*/ 17351 h 157"/>
              <a:gd name="T106" fmla="*/ 63617 w 190"/>
              <a:gd name="T107" fmla="*/ 12619 h 157"/>
              <a:gd name="T108" fmla="*/ 79325 w 190"/>
              <a:gd name="T109" fmla="*/ 9464 h 157"/>
              <a:gd name="T110" fmla="*/ 94247 w 190"/>
              <a:gd name="T111" fmla="*/ 5521 h 157"/>
              <a:gd name="T112" fmla="*/ 108384 w 190"/>
              <a:gd name="T113" fmla="*/ 8676 h 157"/>
              <a:gd name="T114" fmla="*/ 126449 w 190"/>
              <a:gd name="T115" fmla="*/ 14985 h 157"/>
              <a:gd name="T116" fmla="*/ 144513 w 190"/>
              <a:gd name="T117" fmla="*/ 11830 h 15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90"/>
              <a:gd name="T178" fmla="*/ 0 h 157"/>
              <a:gd name="T179" fmla="*/ 190 w 190"/>
              <a:gd name="T180" fmla="*/ 157 h 15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90" h="157">
                <a:moveTo>
                  <a:pt x="106" y="61"/>
                </a:moveTo>
                <a:lnTo>
                  <a:pt x="107" y="63"/>
                </a:lnTo>
                <a:lnTo>
                  <a:pt x="108" y="63"/>
                </a:lnTo>
                <a:lnTo>
                  <a:pt x="109" y="64"/>
                </a:lnTo>
                <a:lnTo>
                  <a:pt x="110" y="66"/>
                </a:lnTo>
                <a:lnTo>
                  <a:pt x="113" y="66"/>
                </a:lnTo>
                <a:lnTo>
                  <a:pt x="115" y="67"/>
                </a:lnTo>
                <a:lnTo>
                  <a:pt x="115" y="68"/>
                </a:lnTo>
                <a:lnTo>
                  <a:pt x="117" y="68"/>
                </a:lnTo>
                <a:lnTo>
                  <a:pt x="117" y="69"/>
                </a:lnTo>
                <a:lnTo>
                  <a:pt x="116" y="69"/>
                </a:lnTo>
                <a:lnTo>
                  <a:pt x="115" y="69"/>
                </a:lnTo>
                <a:lnTo>
                  <a:pt x="113" y="69"/>
                </a:lnTo>
                <a:lnTo>
                  <a:pt x="110" y="68"/>
                </a:lnTo>
                <a:lnTo>
                  <a:pt x="109" y="67"/>
                </a:lnTo>
                <a:lnTo>
                  <a:pt x="108" y="67"/>
                </a:lnTo>
                <a:lnTo>
                  <a:pt x="107" y="67"/>
                </a:lnTo>
                <a:lnTo>
                  <a:pt x="106" y="67"/>
                </a:lnTo>
                <a:lnTo>
                  <a:pt x="104" y="68"/>
                </a:lnTo>
                <a:lnTo>
                  <a:pt x="106" y="66"/>
                </a:lnTo>
                <a:lnTo>
                  <a:pt x="104" y="64"/>
                </a:lnTo>
                <a:lnTo>
                  <a:pt x="103" y="63"/>
                </a:lnTo>
                <a:lnTo>
                  <a:pt x="102" y="62"/>
                </a:lnTo>
                <a:lnTo>
                  <a:pt x="103" y="61"/>
                </a:lnTo>
                <a:lnTo>
                  <a:pt x="102" y="61"/>
                </a:lnTo>
                <a:lnTo>
                  <a:pt x="103" y="58"/>
                </a:lnTo>
                <a:lnTo>
                  <a:pt x="102" y="57"/>
                </a:lnTo>
                <a:lnTo>
                  <a:pt x="101" y="56"/>
                </a:lnTo>
                <a:lnTo>
                  <a:pt x="99" y="56"/>
                </a:lnTo>
                <a:lnTo>
                  <a:pt x="97" y="55"/>
                </a:lnTo>
                <a:lnTo>
                  <a:pt x="96" y="55"/>
                </a:lnTo>
                <a:lnTo>
                  <a:pt x="93" y="54"/>
                </a:lnTo>
                <a:lnTo>
                  <a:pt x="91" y="51"/>
                </a:lnTo>
                <a:lnTo>
                  <a:pt x="90" y="51"/>
                </a:lnTo>
                <a:lnTo>
                  <a:pt x="89" y="51"/>
                </a:lnTo>
                <a:lnTo>
                  <a:pt x="88" y="51"/>
                </a:lnTo>
                <a:lnTo>
                  <a:pt x="89" y="50"/>
                </a:lnTo>
                <a:lnTo>
                  <a:pt x="88" y="50"/>
                </a:lnTo>
                <a:lnTo>
                  <a:pt x="87" y="49"/>
                </a:lnTo>
                <a:lnTo>
                  <a:pt x="87" y="48"/>
                </a:lnTo>
                <a:lnTo>
                  <a:pt x="85" y="48"/>
                </a:lnTo>
                <a:lnTo>
                  <a:pt x="85" y="47"/>
                </a:lnTo>
                <a:lnTo>
                  <a:pt x="88" y="47"/>
                </a:lnTo>
                <a:lnTo>
                  <a:pt x="89" y="47"/>
                </a:lnTo>
                <a:lnTo>
                  <a:pt x="90" y="45"/>
                </a:lnTo>
                <a:lnTo>
                  <a:pt x="89" y="44"/>
                </a:lnTo>
                <a:lnTo>
                  <a:pt x="89" y="43"/>
                </a:lnTo>
                <a:lnTo>
                  <a:pt x="88" y="42"/>
                </a:lnTo>
                <a:lnTo>
                  <a:pt x="87" y="42"/>
                </a:lnTo>
                <a:lnTo>
                  <a:pt x="85" y="42"/>
                </a:lnTo>
                <a:lnTo>
                  <a:pt x="87" y="43"/>
                </a:lnTo>
                <a:lnTo>
                  <a:pt x="85" y="44"/>
                </a:lnTo>
                <a:lnTo>
                  <a:pt x="84" y="43"/>
                </a:lnTo>
                <a:lnTo>
                  <a:pt x="84" y="44"/>
                </a:lnTo>
                <a:lnTo>
                  <a:pt x="83" y="44"/>
                </a:lnTo>
                <a:lnTo>
                  <a:pt x="83" y="47"/>
                </a:lnTo>
                <a:lnTo>
                  <a:pt x="82" y="45"/>
                </a:lnTo>
                <a:lnTo>
                  <a:pt x="82" y="47"/>
                </a:lnTo>
                <a:lnTo>
                  <a:pt x="81" y="47"/>
                </a:lnTo>
                <a:lnTo>
                  <a:pt x="81" y="45"/>
                </a:lnTo>
                <a:lnTo>
                  <a:pt x="80" y="44"/>
                </a:lnTo>
                <a:lnTo>
                  <a:pt x="80" y="45"/>
                </a:lnTo>
                <a:lnTo>
                  <a:pt x="78" y="47"/>
                </a:lnTo>
                <a:lnTo>
                  <a:pt x="80" y="48"/>
                </a:lnTo>
                <a:lnTo>
                  <a:pt x="78" y="48"/>
                </a:lnTo>
                <a:lnTo>
                  <a:pt x="80" y="49"/>
                </a:lnTo>
                <a:lnTo>
                  <a:pt x="80" y="50"/>
                </a:lnTo>
                <a:lnTo>
                  <a:pt x="80" y="51"/>
                </a:lnTo>
                <a:lnTo>
                  <a:pt x="80" y="52"/>
                </a:lnTo>
                <a:lnTo>
                  <a:pt x="81" y="51"/>
                </a:lnTo>
                <a:lnTo>
                  <a:pt x="80" y="54"/>
                </a:lnTo>
                <a:lnTo>
                  <a:pt x="80" y="57"/>
                </a:lnTo>
                <a:lnTo>
                  <a:pt x="78" y="58"/>
                </a:lnTo>
                <a:lnTo>
                  <a:pt x="78" y="61"/>
                </a:lnTo>
                <a:lnTo>
                  <a:pt x="80" y="62"/>
                </a:lnTo>
                <a:lnTo>
                  <a:pt x="81" y="66"/>
                </a:lnTo>
                <a:lnTo>
                  <a:pt x="84" y="68"/>
                </a:lnTo>
                <a:lnTo>
                  <a:pt x="84" y="69"/>
                </a:lnTo>
                <a:lnTo>
                  <a:pt x="84" y="70"/>
                </a:lnTo>
                <a:lnTo>
                  <a:pt x="85" y="71"/>
                </a:lnTo>
                <a:lnTo>
                  <a:pt x="87" y="71"/>
                </a:lnTo>
                <a:lnTo>
                  <a:pt x="88" y="73"/>
                </a:lnTo>
                <a:lnTo>
                  <a:pt x="89" y="74"/>
                </a:lnTo>
                <a:lnTo>
                  <a:pt x="89" y="75"/>
                </a:lnTo>
                <a:lnTo>
                  <a:pt x="90" y="77"/>
                </a:lnTo>
                <a:lnTo>
                  <a:pt x="90" y="79"/>
                </a:lnTo>
                <a:lnTo>
                  <a:pt x="90" y="80"/>
                </a:lnTo>
                <a:lnTo>
                  <a:pt x="93" y="82"/>
                </a:lnTo>
                <a:lnTo>
                  <a:pt x="95" y="83"/>
                </a:lnTo>
                <a:lnTo>
                  <a:pt x="95" y="84"/>
                </a:lnTo>
                <a:lnTo>
                  <a:pt x="96" y="84"/>
                </a:lnTo>
                <a:lnTo>
                  <a:pt x="99" y="88"/>
                </a:lnTo>
                <a:lnTo>
                  <a:pt x="100" y="88"/>
                </a:lnTo>
                <a:lnTo>
                  <a:pt x="101" y="90"/>
                </a:lnTo>
                <a:lnTo>
                  <a:pt x="102" y="90"/>
                </a:lnTo>
                <a:lnTo>
                  <a:pt x="103" y="92"/>
                </a:lnTo>
                <a:lnTo>
                  <a:pt x="104" y="94"/>
                </a:lnTo>
                <a:lnTo>
                  <a:pt x="106" y="95"/>
                </a:lnTo>
                <a:lnTo>
                  <a:pt x="107" y="98"/>
                </a:lnTo>
                <a:lnTo>
                  <a:pt x="107" y="99"/>
                </a:lnTo>
                <a:lnTo>
                  <a:pt x="106" y="99"/>
                </a:lnTo>
                <a:lnTo>
                  <a:pt x="104" y="99"/>
                </a:lnTo>
                <a:lnTo>
                  <a:pt x="102" y="100"/>
                </a:lnTo>
                <a:lnTo>
                  <a:pt x="103" y="100"/>
                </a:lnTo>
                <a:lnTo>
                  <a:pt x="99" y="101"/>
                </a:lnTo>
                <a:lnTo>
                  <a:pt x="97" y="101"/>
                </a:lnTo>
                <a:lnTo>
                  <a:pt x="97" y="99"/>
                </a:lnTo>
                <a:lnTo>
                  <a:pt x="99" y="99"/>
                </a:lnTo>
                <a:lnTo>
                  <a:pt x="100" y="100"/>
                </a:lnTo>
                <a:lnTo>
                  <a:pt x="101" y="99"/>
                </a:lnTo>
                <a:lnTo>
                  <a:pt x="102" y="99"/>
                </a:lnTo>
                <a:lnTo>
                  <a:pt x="103" y="98"/>
                </a:lnTo>
                <a:lnTo>
                  <a:pt x="102" y="96"/>
                </a:lnTo>
                <a:lnTo>
                  <a:pt x="101" y="95"/>
                </a:lnTo>
                <a:lnTo>
                  <a:pt x="100" y="93"/>
                </a:lnTo>
                <a:lnTo>
                  <a:pt x="99" y="93"/>
                </a:lnTo>
                <a:lnTo>
                  <a:pt x="97" y="93"/>
                </a:lnTo>
                <a:lnTo>
                  <a:pt x="96" y="93"/>
                </a:lnTo>
                <a:lnTo>
                  <a:pt x="95" y="92"/>
                </a:lnTo>
                <a:lnTo>
                  <a:pt x="94" y="92"/>
                </a:lnTo>
                <a:lnTo>
                  <a:pt x="93" y="93"/>
                </a:lnTo>
                <a:lnTo>
                  <a:pt x="94" y="93"/>
                </a:lnTo>
                <a:lnTo>
                  <a:pt x="91" y="94"/>
                </a:lnTo>
                <a:lnTo>
                  <a:pt x="90" y="94"/>
                </a:lnTo>
                <a:lnTo>
                  <a:pt x="89" y="95"/>
                </a:lnTo>
                <a:lnTo>
                  <a:pt x="90" y="98"/>
                </a:lnTo>
                <a:lnTo>
                  <a:pt x="91" y="99"/>
                </a:lnTo>
                <a:lnTo>
                  <a:pt x="91" y="98"/>
                </a:lnTo>
                <a:lnTo>
                  <a:pt x="93" y="98"/>
                </a:lnTo>
                <a:lnTo>
                  <a:pt x="93" y="99"/>
                </a:lnTo>
                <a:lnTo>
                  <a:pt x="93" y="100"/>
                </a:lnTo>
                <a:lnTo>
                  <a:pt x="94" y="100"/>
                </a:lnTo>
                <a:lnTo>
                  <a:pt x="95" y="100"/>
                </a:lnTo>
                <a:lnTo>
                  <a:pt x="95" y="101"/>
                </a:lnTo>
                <a:lnTo>
                  <a:pt x="96" y="102"/>
                </a:lnTo>
                <a:lnTo>
                  <a:pt x="96" y="103"/>
                </a:lnTo>
                <a:lnTo>
                  <a:pt x="95" y="103"/>
                </a:lnTo>
                <a:lnTo>
                  <a:pt x="96" y="107"/>
                </a:lnTo>
                <a:lnTo>
                  <a:pt x="95" y="107"/>
                </a:lnTo>
                <a:lnTo>
                  <a:pt x="94" y="107"/>
                </a:lnTo>
                <a:lnTo>
                  <a:pt x="94" y="108"/>
                </a:lnTo>
                <a:lnTo>
                  <a:pt x="91" y="107"/>
                </a:lnTo>
                <a:lnTo>
                  <a:pt x="91" y="108"/>
                </a:lnTo>
                <a:lnTo>
                  <a:pt x="90" y="108"/>
                </a:lnTo>
                <a:lnTo>
                  <a:pt x="89" y="109"/>
                </a:lnTo>
                <a:lnTo>
                  <a:pt x="88" y="109"/>
                </a:lnTo>
                <a:lnTo>
                  <a:pt x="87" y="109"/>
                </a:lnTo>
                <a:lnTo>
                  <a:pt x="84" y="108"/>
                </a:lnTo>
                <a:lnTo>
                  <a:pt x="82" y="109"/>
                </a:lnTo>
                <a:lnTo>
                  <a:pt x="83" y="111"/>
                </a:lnTo>
                <a:lnTo>
                  <a:pt x="82" y="111"/>
                </a:lnTo>
                <a:lnTo>
                  <a:pt x="84" y="111"/>
                </a:lnTo>
                <a:lnTo>
                  <a:pt x="84" y="112"/>
                </a:lnTo>
                <a:lnTo>
                  <a:pt x="84" y="111"/>
                </a:lnTo>
                <a:lnTo>
                  <a:pt x="85" y="111"/>
                </a:lnTo>
                <a:lnTo>
                  <a:pt x="87" y="111"/>
                </a:lnTo>
                <a:lnTo>
                  <a:pt x="88" y="112"/>
                </a:lnTo>
                <a:lnTo>
                  <a:pt x="90" y="113"/>
                </a:lnTo>
                <a:lnTo>
                  <a:pt x="91" y="113"/>
                </a:lnTo>
                <a:lnTo>
                  <a:pt x="93" y="113"/>
                </a:lnTo>
                <a:lnTo>
                  <a:pt x="94" y="113"/>
                </a:lnTo>
                <a:lnTo>
                  <a:pt x="96" y="114"/>
                </a:lnTo>
                <a:lnTo>
                  <a:pt x="97" y="114"/>
                </a:lnTo>
                <a:lnTo>
                  <a:pt x="99" y="114"/>
                </a:lnTo>
                <a:lnTo>
                  <a:pt x="100" y="115"/>
                </a:lnTo>
                <a:lnTo>
                  <a:pt x="100" y="116"/>
                </a:lnTo>
                <a:lnTo>
                  <a:pt x="100" y="118"/>
                </a:lnTo>
                <a:lnTo>
                  <a:pt x="101" y="118"/>
                </a:lnTo>
                <a:lnTo>
                  <a:pt x="100" y="118"/>
                </a:lnTo>
                <a:lnTo>
                  <a:pt x="101" y="119"/>
                </a:lnTo>
                <a:lnTo>
                  <a:pt x="102" y="118"/>
                </a:lnTo>
                <a:lnTo>
                  <a:pt x="103" y="118"/>
                </a:lnTo>
                <a:lnTo>
                  <a:pt x="102" y="116"/>
                </a:lnTo>
                <a:lnTo>
                  <a:pt x="103" y="116"/>
                </a:lnTo>
                <a:lnTo>
                  <a:pt x="106" y="118"/>
                </a:lnTo>
                <a:lnTo>
                  <a:pt x="107" y="118"/>
                </a:lnTo>
                <a:lnTo>
                  <a:pt x="108" y="119"/>
                </a:lnTo>
                <a:lnTo>
                  <a:pt x="108" y="120"/>
                </a:lnTo>
                <a:lnTo>
                  <a:pt x="108" y="122"/>
                </a:lnTo>
                <a:lnTo>
                  <a:pt x="109" y="122"/>
                </a:lnTo>
                <a:lnTo>
                  <a:pt x="110" y="122"/>
                </a:lnTo>
                <a:lnTo>
                  <a:pt x="107" y="122"/>
                </a:lnTo>
                <a:lnTo>
                  <a:pt x="109" y="124"/>
                </a:lnTo>
                <a:lnTo>
                  <a:pt x="112" y="124"/>
                </a:lnTo>
                <a:lnTo>
                  <a:pt x="110" y="124"/>
                </a:lnTo>
                <a:lnTo>
                  <a:pt x="112" y="124"/>
                </a:lnTo>
                <a:lnTo>
                  <a:pt x="113" y="124"/>
                </a:lnTo>
                <a:lnTo>
                  <a:pt x="114" y="125"/>
                </a:lnTo>
                <a:lnTo>
                  <a:pt x="115" y="124"/>
                </a:lnTo>
                <a:lnTo>
                  <a:pt x="115" y="122"/>
                </a:lnTo>
                <a:lnTo>
                  <a:pt x="115" y="124"/>
                </a:lnTo>
                <a:lnTo>
                  <a:pt x="116" y="124"/>
                </a:lnTo>
                <a:lnTo>
                  <a:pt x="116" y="126"/>
                </a:lnTo>
                <a:lnTo>
                  <a:pt x="117" y="126"/>
                </a:lnTo>
                <a:lnTo>
                  <a:pt x="117" y="127"/>
                </a:lnTo>
                <a:lnTo>
                  <a:pt x="119" y="128"/>
                </a:lnTo>
                <a:lnTo>
                  <a:pt x="120" y="130"/>
                </a:lnTo>
                <a:lnTo>
                  <a:pt x="119" y="130"/>
                </a:lnTo>
                <a:lnTo>
                  <a:pt x="122" y="131"/>
                </a:lnTo>
                <a:lnTo>
                  <a:pt x="123" y="131"/>
                </a:lnTo>
                <a:lnTo>
                  <a:pt x="125" y="131"/>
                </a:lnTo>
                <a:lnTo>
                  <a:pt x="127" y="132"/>
                </a:lnTo>
                <a:lnTo>
                  <a:pt x="128" y="132"/>
                </a:lnTo>
                <a:lnTo>
                  <a:pt x="131" y="133"/>
                </a:lnTo>
                <a:lnTo>
                  <a:pt x="133" y="135"/>
                </a:lnTo>
                <a:lnTo>
                  <a:pt x="133" y="137"/>
                </a:lnTo>
                <a:lnTo>
                  <a:pt x="133" y="138"/>
                </a:lnTo>
                <a:lnTo>
                  <a:pt x="132" y="137"/>
                </a:lnTo>
                <a:lnTo>
                  <a:pt x="131" y="138"/>
                </a:lnTo>
                <a:lnTo>
                  <a:pt x="131" y="139"/>
                </a:lnTo>
                <a:lnTo>
                  <a:pt x="132" y="140"/>
                </a:lnTo>
                <a:lnTo>
                  <a:pt x="132" y="141"/>
                </a:lnTo>
                <a:lnTo>
                  <a:pt x="132" y="143"/>
                </a:lnTo>
                <a:lnTo>
                  <a:pt x="132" y="144"/>
                </a:lnTo>
                <a:lnTo>
                  <a:pt x="132" y="145"/>
                </a:lnTo>
                <a:lnTo>
                  <a:pt x="132" y="146"/>
                </a:lnTo>
                <a:lnTo>
                  <a:pt x="133" y="146"/>
                </a:lnTo>
                <a:lnTo>
                  <a:pt x="133" y="147"/>
                </a:lnTo>
                <a:lnTo>
                  <a:pt x="132" y="147"/>
                </a:lnTo>
                <a:lnTo>
                  <a:pt x="133" y="147"/>
                </a:lnTo>
                <a:lnTo>
                  <a:pt x="133" y="150"/>
                </a:lnTo>
                <a:lnTo>
                  <a:pt x="134" y="151"/>
                </a:lnTo>
                <a:lnTo>
                  <a:pt x="134" y="152"/>
                </a:lnTo>
                <a:lnTo>
                  <a:pt x="134" y="153"/>
                </a:lnTo>
                <a:lnTo>
                  <a:pt x="134" y="154"/>
                </a:lnTo>
                <a:lnTo>
                  <a:pt x="134" y="156"/>
                </a:lnTo>
                <a:lnTo>
                  <a:pt x="133" y="156"/>
                </a:lnTo>
                <a:lnTo>
                  <a:pt x="133" y="157"/>
                </a:lnTo>
                <a:lnTo>
                  <a:pt x="132" y="156"/>
                </a:lnTo>
                <a:lnTo>
                  <a:pt x="131" y="156"/>
                </a:lnTo>
                <a:lnTo>
                  <a:pt x="129" y="153"/>
                </a:lnTo>
                <a:lnTo>
                  <a:pt x="128" y="152"/>
                </a:lnTo>
                <a:lnTo>
                  <a:pt x="127" y="150"/>
                </a:lnTo>
                <a:lnTo>
                  <a:pt x="126" y="150"/>
                </a:lnTo>
                <a:lnTo>
                  <a:pt x="126" y="151"/>
                </a:lnTo>
                <a:lnTo>
                  <a:pt x="125" y="151"/>
                </a:lnTo>
                <a:lnTo>
                  <a:pt x="125" y="150"/>
                </a:lnTo>
                <a:lnTo>
                  <a:pt x="123" y="150"/>
                </a:lnTo>
                <a:lnTo>
                  <a:pt x="125" y="150"/>
                </a:lnTo>
                <a:lnTo>
                  <a:pt x="123" y="148"/>
                </a:lnTo>
                <a:lnTo>
                  <a:pt x="121" y="146"/>
                </a:lnTo>
                <a:lnTo>
                  <a:pt x="120" y="146"/>
                </a:lnTo>
                <a:lnTo>
                  <a:pt x="119" y="145"/>
                </a:lnTo>
                <a:lnTo>
                  <a:pt x="117" y="145"/>
                </a:lnTo>
                <a:lnTo>
                  <a:pt x="116" y="144"/>
                </a:lnTo>
                <a:lnTo>
                  <a:pt x="117" y="144"/>
                </a:lnTo>
                <a:lnTo>
                  <a:pt x="119" y="143"/>
                </a:lnTo>
                <a:lnTo>
                  <a:pt x="119" y="141"/>
                </a:lnTo>
                <a:lnTo>
                  <a:pt x="117" y="141"/>
                </a:lnTo>
                <a:lnTo>
                  <a:pt x="116" y="141"/>
                </a:lnTo>
                <a:lnTo>
                  <a:pt x="114" y="141"/>
                </a:lnTo>
                <a:lnTo>
                  <a:pt x="113" y="143"/>
                </a:lnTo>
                <a:lnTo>
                  <a:pt x="112" y="144"/>
                </a:lnTo>
                <a:lnTo>
                  <a:pt x="113" y="144"/>
                </a:lnTo>
                <a:lnTo>
                  <a:pt x="112" y="144"/>
                </a:lnTo>
                <a:lnTo>
                  <a:pt x="110" y="144"/>
                </a:lnTo>
                <a:lnTo>
                  <a:pt x="109" y="144"/>
                </a:lnTo>
                <a:lnTo>
                  <a:pt x="107" y="144"/>
                </a:lnTo>
                <a:lnTo>
                  <a:pt x="104" y="144"/>
                </a:lnTo>
                <a:lnTo>
                  <a:pt x="104" y="145"/>
                </a:lnTo>
                <a:lnTo>
                  <a:pt x="104" y="146"/>
                </a:lnTo>
                <a:lnTo>
                  <a:pt x="103" y="146"/>
                </a:lnTo>
                <a:lnTo>
                  <a:pt x="102" y="146"/>
                </a:lnTo>
                <a:lnTo>
                  <a:pt x="101" y="146"/>
                </a:lnTo>
                <a:lnTo>
                  <a:pt x="99" y="145"/>
                </a:lnTo>
                <a:lnTo>
                  <a:pt x="97" y="144"/>
                </a:lnTo>
                <a:lnTo>
                  <a:pt x="99" y="144"/>
                </a:lnTo>
                <a:lnTo>
                  <a:pt x="97" y="144"/>
                </a:lnTo>
                <a:lnTo>
                  <a:pt x="97" y="143"/>
                </a:lnTo>
                <a:lnTo>
                  <a:pt x="96" y="143"/>
                </a:lnTo>
                <a:lnTo>
                  <a:pt x="95" y="141"/>
                </a:lnTo>
                <a:lnTo>
                  <a:pt x="96" y="141"/>
                </a:lnTo>
                <a:lnTo>
                  <a:pt x="97" y="140"/>
                </a:lnTo>
                <a:lnTo>
                  <a:pt x="99" y="140"/>
                </a:lnTo>
                <a:lnTo>
                  <a:pt x="100" y="140"/>
                </a:lnTo>
                <a:lnTo>
                  <a:pt x="104" y="140"/>
                </a:lnTo>
                <a:lnTo>
                  <a:pt x="106" y="139"/>
                </a:lnTo>
                <a:lnTo>
                  <a:pt x="106" y="138"/>
                </a:lnTo>
                <a:lnTo>
                  <a:pt x="104" y="138"/>
                </a:lnTo>
                <a:lnTo>
                  <a:pt x="106" y="137"/>
                </a:lnTo>
                <a:lnTo>
                  <a:pt x="104" y="137"/>
                </a:lnTo>
                <a:lnTo>
                  <a:pt x="103" y="137"/>
                </a:lnTo>
                <a:lnTo>
                  <a:pt x="103" y="135"/>
                </a:lnTo>
                <a:lnTo>
                  <a:pt x="102" y="135"/>
                </a:lnTo>
                <a:lnTo>
                  <a:pt x="102" y="137"/>
                </a:lnTo>
                <a:lnTo>
                  <a:pt x="101" y="137"/>
                </a:lnTo>
                <a:lnTo>
                  <a:pt x="100" y="135"/>
                </a:lnTo>
                <a:lnTo>
                  <a:pt x="101" y="135"/>
                </a:lnTo>
                <a:lnTo>
                  <a:pt x="100" y="134"/>
                </a:lnTo>
                <a:lnTo>
                  <a:pt x="99" y="134"/>
                </a:lnTo>
                <a:lnTo>
                  <a:pt x="97" y="134"/>
                </a:lnTo>
                <a:lnTo>
                  <a:pt x="96" y="134"/>
                </a:lnTo>
                <a:lnTo>
                  <a:pt x="96" y="135"/>
                </a:lnTo>
                <a:lnTo>
                  <a:pt x="97" y="135"/>
                </a:lnTo>
                <a:lnTo>
                  <a:pt x="96" y="135"/>
                </a:lnTo>
                <a:lnTo>
                  <a:pt x="95" y="134"/>
                </a:lnTo>
                <a:lnTo>
                  <a:pt x="93" y="134"/>
                </a:lnTo>
                <a:lnTo>
                  <a:pt x="91" y="134"/>
                </a:lnTo>
                <a:lnTo>
                  <a:pt x="93" y="133"/>
                </a:lnTo>
                <a:lnTo>
                  <a:pt x="91" y="132"/>
                </a:lnTo>
                <a:lnTo>
                  <a:pt x="89" y="131"/>
                </a:lnTo>
                <a:lnTo>
                  <a:pt x="88" y="130"/>
                </a:lnTo>
                <a:lnTo>
                  <a:pt x="89" y="130"/>
                </a:lnTo>
                <a:lnTo>
                  <a:pt x="87" y="127"/>
                </a:lnTo>
                <a:lnTo>
                  <a:pt x="87" y="128"/>
                </a:lnTo>
                <a:lnTo>
                  <a:pt x="87" y="130"/>
                </a:lnTo>
                <a:lnTo>
                  <a:pt x="85" y="130"/>
                </a:lnTo>
                <a:lnTo>
                  <a:pt x="85" y="131"/>
                </a:lnTo>
                <a:lnTo>
                  <a:pt x="85" y="132"/>
                </a:lnTo>
                <a:lnTo>
                  <a:pt x="84" y="132"/>
                </a:lnTo>
                <a:lnTo>
                  <a:pt x="83" y="131"/>
                </a:lnTo>
                <a:lnTo>
                  <a:pt x="84" y="131"/>
                </a:lnTo>
                <a:lnTo>
                  <a:pt x="82" y="128"/>
                </a:lnTo>
                <a:lnTo>
                  <a:pt x="82" y="127"/>
                </a:lnTo>
                <a:lnTo>
                  <a:pt x="81" y="127"/>
                </a:lnTo>
                <a:lnTo>
                  <a:pt x="80" y="126"/>
                </a:lnTo>
                <a:lnTo>
                  <a:pt x="80" y="127"/>
                </a:lnTo>
                <a:lnTo>
                  <a:pt x="78" y="128"/>
                </a:lnTo>
                <a:lnTo>
                  <a:pt x="80" y="128"/>
                </a:lnTo>
                <a:lnTo>
                  <a:pt x="78" y="131"/>
                </a:lnTo>
                <a:lnTo>
                  <a:pt x="78" y="130"/>
                </a:lnTo>
                <a:lnTo>
                  <a:pt x="77" y="130"/>
                </a:lnTo>
                <a:lnTo>
                  <a:pt x="76" y="130"/>
                </a:lnTo>
                <a:lnTo>
                  <a:pt x="74" y="130"/>
                </a:lnTo>
                <a:lnTo>
                  <a:pt x="72" y="131"/>
                </a:lnTo>
                <a:lnTo>
                  <a:pt x="72" y="130"/>
                </a:lnTo>
                <a:lnTo>
                  <a:pt x="71" y="130"/>
                </a:lnTo>
                <a:lnTo>
                  <a:pt x="69" y="128"/>
                </a:lnTo>
                <a:lnTo>
                  <a:pt x="67" y="128"/>
                </a:lnTo>
                <a:lnTo>
                  <a:pt x="67" y="127"/>
                </a:lnTo>
                <a:lnTo>
                  <a:pt x="64" y="127"/>
                </a:lnTo>
                <a:lnTo>
                  <a:pt x="64" y="128"/>
                </a:lnTo>
                <a:lnTo>
                  <a:pt x="61" y="127"/>
                </a:lnTo>
                <a:lnTo>
                  <a:pt x="62" y="128"/>
                </a:lnTo>
                <a:lnTo>
                  <a:pt x="61" y="130"/>
                </a:lnTo>
                <a:lnTo>
                  <a:pt x="61" y="131"/>
                </a:lnTo>
                <a:lnTo>
                  <a:pt x="59" y="131"/>
                </a:lnTo>
                <a:lnTo>
                  <a:pt x="58" y="131"/>
                </a:lnTo>
                <a:lnTo>
                  <a:pt x="57" y="130"/>
                </a:lnTo>
                <a:lnTo>
                  <a:pt x="55" y="130"/>
                </a:lnTo>
                <a:lnTo>
                  <a:pt x="53" y="131"/>
                </a:lnTo>
                <a:lnTo>
                  <a:pt x="52" y="132"/>
                </a:lnTo>
                <a:lnTo>
                  <a:pt x="51" y="132"/>
                </a:lnTo>
                <a:lnTo>
                  <a:pt x="50" y="131"/>
                </a:lnTo>
                <a:lnTo>
                  <a:pt x="49" y="131"/>
                </a:lnTo>
                <a:lnTo>
                  <a:pt x="49" y="130"/>
                </a:lnTo>
                <a:lnTo>
                  <a:pt x="48" y="128"/>
                </a:lnTo>
                <a:lnTo>
                  <a:pt x="46" y="127"/>
                </a:lnTo>
                <a:lnTo>
                  <a:pt x="46" y="126"/>
                </a:lnTo>
                <a:lnTo>
                  <a:pt x="46" y="127"/>
                </a:lnTo>
                <a:lnTo>
                  <a:pt x="46" y="128"/>
                </a:lnTo>
                <a:lnTo>
                  <a:pt x="45" y="130"/>
                </a:lnTo>
                <a:lnTo>
                  <a:pt x="44" y="130"/>
                </a:lnTo>
                <a:lnTo>
                  <a:pt x="43" y="131"/>
                </a:lnTo>
                <a:lnTo>
                  <a:pt x="42" y="131"/>
                </a:lnTo>
                <a:lnTo>
                  <a:pt x="40" y="131"/>
                </a:lnTo>
                <a:lnTo>
                  <a:pt x="42" y="131"/>
                </a:lnTo>
                <a:lnTo>
                  <a:pt x="40" y="132"/>
                </a:lnTo>
                <a:lnTo>
                  <a:pt x="39" y="131"/>
                </a:lnTo>
                <a:lnTo>
                  <a:pt x="38" y="131"/>
                </a:lnTo>
                <a:lnTo>
                  <a:pt x="38" y="130"/>
                </a:lnTo>
                <a:lnTo>
                  <a:pt x="38" y="128"/>
                </a:lnTo>
                <a:lnTo>
                  <a:pt x="39" y="130"/>
                </a:lnTo>
                <a:lnTo>
                  <a:pt x="39" y="128"/>
                </a:lnTo>
                <a:lnTo>
                  <a:pt x="39" y="127"/>
                </a:lnTo>
                <a:lnTo>
                  <a:pt x="40" y="127"/>
                </a:lnTo>
                <a:lnTo>
                  <a:pt x="38" y="127"/>
                </a:lnTo>
                <a:lnTo>
                  <a:pt x="38" y="126"/>
                </a:lnTo>
                <a:lnTo>
                  <a:pt x="38" y="125"/>
                </a:lnTo>
                <a:lnTo>
                  <a:pt x="37" y="125"/>
                </a:lnTo>
                <a:lnTo>
                  <a:pt x="38" y="125"/>
                </a:lnTo>
                <a:lnTo>
                  <a:pt x="38" y="124"/>
                </a:lnTo>
                <a:lnTo>
                  <a:pt x="37" y="122"/>
                </a:lnTo>
                <a:lnTo>
                  <a:pt x="36" y="124"/>
                </a:lnTo>
                <a:lnTo>
                  <a:pt x="35" y="122"/>
                </a:lnTo>
                <a:lnTo>
                  <a:pt x="35" y="120"/>
                </a:lnTo>
                <a:lnTo>
                  <a:pt x="33" y="118"/>
                </a:lnTo>
                <a:lnTo>
                  <a:pt x="32" y="118"/>
                </a:lnTo>
                <a:lnTo>
                  <a:pt x="31" y="118"/>
                </a:lnTo>
                <a:lnTo>
                  <a:pt x="31" y="116"/>
                </a:lnTo>
                <a:lnTo>
                  <a:pt x="31" y="115"/>
                </a:lnTo>
                <a:lnTo>
                  <a:pt x="30" y="114"/>
                </a:lnTo>
                <a:lnTo>
                  <a:pt x="30" y="113"/>
                </a:lnTo>
                <a:lnTo>
                  <a:pt x="29" y="113"/>
                </a:lnTo>
                <a:lnTo>
                  <a:pt x="27" y="114"/>
                </a:lnTo>
                <a:lnTo>
                  <a:pt x="26" y="114"/>
                </a:lnTo>
                <a:lnTo>
                  <a:pt x="25" y="113"/>
                </a:lnTo>
                <a:lnTo>
                  <a:pt x="25" y="112"/>
                </a:lnTo>
                <a:lnTo>
                  <a:pt x="26" y="111"/>
                </a:lnTo>
                <a:lnTo>
                  <a:pt x="27" y="109"/>
                </a:lnTo>
                <a:lnTo>
                  <a:pt x="26" y="109"/>
                </a:lnTo>
                <a:lnTo>
                  <a:pt x="26" y="108"/>
                </a:lnTo>
                <a:lnTo>
                  <a:pt x="26" y="109"/>
                </a:lnTo>
                <a:lnTo>
                  <a:pt x="25" y="108"/>
                </a:lnTo>
                <a:lnTo>
                  <a:pt x="26" y="108"/>
                </a:lnTo>
                <a:lnTo>
                  <a:pt x="26" y="107"/>
                </a:lnTo>
                <a:lnTo>
                  <a:pt x="27" y="108"/>
                </a:lnTo>
                <a:lnTo>
                  <a:pt x="29" y="107"/>
                </a:lnTo>
                <a:lnTo>
                  <a:pt x="30" y="108"/>
                </a:lnTo>
                <a:lnTo>
                  <a:pt x="31" y="107"/>
                </a:lnTo>
                <a:lnTo>
                  <a:pt x="32" y="107"/>
                </a:lnTo>
                <a:lnTo>
                  <a:pt x="33" y="108"/>
                </a:lnTo>
                <a:lnTo>
                  <a:pt x="33" y="107"/>
                </a:lnTo>
                <a:lnTo>
                  <a:pt x="35" y="107"/>
                </a:lnTo>
                <a:lnTo>
                  <a:pt x="35" y="108"/>
                </a:lnTo>
                <a:lnTo>
                  <a:pt x="35" y="109"/>
                </a:lnTo>
                <a:lnTo>
                  <a:pt x="36" y="109"/>
                </a:lnTo>
                <a:lnTo>
                  <a:pt x="37" y="109"/>
                </a:lnTo>
                <a:lnTo>
                  <a:pt x="36" y="108"/>
                </a:lnTo>
                <a:lnTo>
                  <a:pt x="37" y="108"/>
                </a:lnTo>
                <a:lnTo>
                  <a:pt x="38" y="109"/>
                </a:lnTo>
                <a:lnTo>
                  <a:pt x="39" y="109"/>
                </a:lnTo>
                <a:lnTo>
                  <a:pt x="38" y="108"/>
                </a:lnTo>
                <a:lnTo>
                  <a:pt x="38" y="106"/>
                </a:lnTo>
                <a:lnTo>
                  <a:pt x="35" y="102"/>
                </a:lnTo>
                <a:lnTo>
                  <a:pt x="36" y="103"/>
                </a:lnTo>
                <a:lnTo>
                  <a:pt x="35" y="103"/>
                </a:lnTo>
                <a:lnTo>
                  <a:pt x="35" y="105"/>
                </a:lnTo>
                <a:lnTo>
                  <a:pt x="33" y="105"/>
                </a:lnTo>
                <a:lnTo>
                  <a:pt x="32" y="105"/>
                </a:lnTo>
                <a:lnTo>
                  <a:pt x="32" y="103"/>
                </a:lnTo>
                <a:lnTo>
                  <a:pt x="31" y="103"/>
                </a:lnTo>
                <a:lnTo>
                  <a:pt x="31" y="102"/>
                </a:lnTo>
                <a:lnTo>
                  <a:pt x="30" y="102"/>
                </a:lnTo>
                <a:lnTo>
                  <a:pt x="29" y="103"/>
                </a:lnTo>
                <a:lnTo>
                  <a:pt x="31" y="105"/>
                </a:lnTo>
                <a:lnTo>
                  <a:pt x="30" y="103"/>
                </a:lnTo>
                <a:lnTo>
                  <a:pt x="27" y="103"/>
                </a:lnTo>
                <a:lnTo>
                  <a:pt x="29" y="102"/>
                </a:lnTo>
                <a:lnTo>
                  <a:pt x="27" y="102"/>
                </a:lnTo>
                <a:lnTo>
                  <a:pt x="29" y="101"/>
                </a:lnTo>
                <a:lnTo>
                  <a:pt x="27" y="101"/>
                </a:lnTo>
                <a:lnTo>
                  <a:pt x="26" y="101"/>
                </a:lnTo>
                <a:lnTo>
                  <a:pt x="27" y="102"/>
                </a:lnTo>
                <a:lnTo>
                  <a:pt x="26" y="102"/>
                </a:lnTo>
                <a:lnTo>
                  <a:pt x="27" y="102"/>
                </a:lnTo>
                <a:lnTo>
                  <a:pt x="25" y="102"/>
                </a:lnTo>
                <a:lnTo>
                  <a:pt x="25" y="105"/>
                </a:lnTo>
                <a:lnTo>
                  <a:pt x="26" y="105"/>
                </a:lnTo>
                <a:lnTo>
                  <a:pt x="26" y="106"/>
                </a:lnTo>
                <a:lnTo>
                  <a:pt x="29" y="106"/>
                </a:lnTo>
                <a:lnTo>
                  <a:pt x="27" y="107"/>
                </a:lnTo>
                <a:lnTo>
                  <a:pt x="26" y="106"/>
                </a:lnTo>
                <a:lnTo>
                  <a:pt x="25" y="106"/>
                </a:lnTo>
                <a:lnTo>
                  <a:pt x="25" y="107"/>
                </a:lnTo>
                <a:lnTo>
                  <a:pt x="24" y="107"/>
                </a:lnTo>
                <a:lnTo>
                  <a:pt x="24" y="106"/>
                </a:lnTo>
                <a:lnTo>
                  <a:pt x="24" y="105"/>
                </a:lnTo>
                <a:lnTo>
                  <a:pt x="24" y="103"/>
                </a:lnTo>
                <a:lnTo>
                  <a:pt x="21" y="101"/>
                </a:lnTo>
                <a:lnTo>
                  <a:pt x="19" y="100"/>
                </a:lnTo>
                <a:lnTo>
                  <a:pt x="18" y="98"/>
                </a:lnTo>
                <a:lnTo>
                  <a:pt x="16" y="96"/>
                </a:lnTo>
                <a:lnTo>
                  <a:pt x="16" y="95"/>
                </a:lnTo>
                <a:lnTo>
                  <a:pt x="16" y="94"/>
                </a:lnTo>
                <a:lnTo>
                  <a:pt x="14" y="94"/>
                </a:lnTo>
                <a:lnTo>
                  <a:pt x="13" y="94"/>
                </a:lnTo>
                <a:lnTo>
                  <a:pt x="12" y="94"/>
                </a:lnTo>
                <a:lnTo>
                  <a:pt x="8" y="93"/>
                </a:lnTo>
                <a:lnTo>
                  <a:pt x="10" y="92"/>
                </a:lnTo>
                <a:lnTo>
                  <a:pt x="10" y="90"/>
                </a:lnTo>
                <a:lnTo>
                  <a:pt x="8" y="89"/>
                </a:lnTo>
                <a:lnTo>
                  <a:pt x="7" y="89"/>
                </a:lnTo>
                <a:lnTo>
                  <a:pt x="7" y="88"/>
                </a:lnTo>
                <a:lnTo>
                  <a:pt x="8" y="88"/>
                </a:lnTo>
                <a:lnTo>
                  <a:pt x="8" y="87"/>
                </a:lnTo>
                <a:lnTo>
                  <a:pt x="7" y="87"/>
                </a:lnTo>
                <a:lnTo>
                  <a:pt x="7" y="86"/>
                </a:lnTo>
                <a:lnTo>
                  <a:pt x="8" y="86"/>
                </a:lnTo>
                <a:lnTo>
                  <a:pt x="8" y="84"/>
                </a:lnTo>
                <a:lnTo>
                  <a:pt x="5" y="84"/>
                </a:lnTo>
                <a:lnTo>
                  <a:pt x="6" y="84"/>
                </a:lnTo>
                <a:lnTo>
                  <a:pt x="5" y="84"/>
                </a:lnTo>
                <a:lnTo>
                  <a:pt x="5" y="83"/>
                </a:lnTo>
                <a:lnTo>
                  <a:pt x="5" y="82"/>
                </a:lnTo>
                <a:lnTo>
                  <a:pt x="6" y="81"/>
                </a:lnTo>
                <a:lnTo>
                  <a:pt x="3" y="80"/>
                </a:lnTo>
                <a:lnTo>
                  <a:pt x="1" y="79"/>
                </a:lnTo>
                <a:lnTo>
                  <a:pt x="0" y="79"/>
                </a:lnTo>
                <a:lnTo>
                  <a:pt x="1" y="77"/>
                </a:lnTo>
                <a:lnTo>
                  <a:pt x="5" y="80"/>
                </a:lnTo>
                <a:lnTo>
                  <a:pt x="6" y="80"/>
                </a:lnTo>
                <a:lnTo>
                  <a:pt x="10" y="77"/>
                </a:lnTo>
                <a:lnTo>
                  <a:pt x="8" y="75"/>
                </a:lnTo>
                <a:lnTo>
                  <a:pt x="8" y="74"/>
                </a:lnTo>
                <a:lnTo>
                  <a:pt x="11" y="75"/>
                </a:lnTo>
                <a:lnTo>
                  <a:pt x="10" y="74"/>
                </a:lnTo>
                <a:lnTo>
                  <a:pt x="12" y="73"/>
                </a:lnTo>
                <a:lnTo>
                  <a:pt x="11" y="70"/>
                </a:lnTo>
                <a:lnTo>
                  <a:pt x="8" y="67"/>
                </a:lnTo>
                <a:lnTo>
                  <a:pt x="11" y="66"/>
                </a:lnTo>
                <a:lnTo>
                  <a:pt x="12" y="64"/>
                </a:lnTo>
                <a:lnTo>
                  <a:pt x="13" y="63"/>
                </a:lnTo>
                <a:lnTo>
                  <a:pt x="14" y="63"/>
                </a:lnTo>
                <a:lnTo>
                  <a:pt x="18" y="63"/>
                </a:lnTo>
                <a:lnTo>
                  <a:pt x="19" y="62"/>
                </a:lnTo>
                <a:lnTo>
                  <a:pt x="19" y="61"/>
                </a:lnTo>
                <a:lnTo>
                  <a:pt x="19" y="58"/>
                </a:lnTo>
                <a:lnTo>
                  <a:pt x="20" y="57"/>
                </a:lnTo>
                <a:lnTo>
                  <a:pt x="20" y="55"/>
                </a:lnTo>
                <a:lnTo>
                  <a:pt x="21" y="54"/>
                </a:lnTo>
                <a:lnTo>
                  <a:pt x="20" y="50"/>
                </a:lnTo>
                <a:lnTo>
                  <a:pt x="23" y="49"/>
                </a:lnTo>
                <a:lnTo>
                  <a:pt x="24" y="48"/>
                </a:lnTo>
                <a:lnTo>
                  <a:pt x="27" y="48"/>
                </a:lnTo>
                <a:lnTo>
                  <a:pt x="29" y="47"/>
                </a:lnTo>
                <a:lnTo>
                  <a:pt x="29" y="45"/>
                </a:lnTo>
                <a:lnTo>
                  <a:pt x="30" y="43"/>
                </a:lnTo>
                <a:lnTo>
                  <a:pt x="29" y="41"/>
                </a:lnTo>
                <a:lnTo>
                  <a:pt x="30" y="41"/>
                </a:lnTo>
                <a:lnTo>
                  <a:pt x="29" y="39"/>
                </a:lnTo>
                <a:lnTo>
                  <a:pt x="26" y="37"/>
                </a:lnTo>
                <a:lnTo>
                  <a:pt x="26" y="34"/>
                </a:lnTo>
                <a:lnTo>
                  <a:pt x="31" y="32"/>
                </a:lnTo>
                <a:lnTo>
                  <a:pt x="33" y="32"/>
                </a:lnTo>
                <a:lnTo>
                  <a:pt x="36" y="32"/>
                </a:lnTo>
                <a:lnTo>
                  <a:pt x="37" y="32"/>
                </a:lnTo>
                <a:lnTo>
                  <a:pt x="40" y="31"/>
                </a:lnTo>
                <a:lnTo>
                  <a:pt x="43" y="31"/>
                </a:lnTo>
                <a:lnTo>
                  <a:pt x="45" y="32"/>
                </a:lnTo>
                <a:lnTo>
                  <a:pt x="46" y="32"/>
                </a:lnTo>
                <a:lnTo>
                  <a:pt x="49" y="30"/>
                </a:lnTo>
                <a:lnTo>
                  <a:pt x="51" y="30"/>
                </a:lnTo>
                <a:lnTo>
                  <a:pt x="50" y="29"/>
                </a:lnTo>
                <a:lnTo>
                  <a:pt x="53" y="26"/>
                </a:lnTo>
                <a:lnTo>
                  <a:pt x="56" y="23"/>
                </a:lnTo>
                <a:lnTo>
                  <a:pt x="59" y="22"/>
                </a:lnTo>
                <a:lnTo>
                  <a:pt x="62" y="22"/>
                </a:lnTo>
                <a:lnTo>
                  <a:pt x="64" y="20"/>
                </a:lnTo>
                <a:lnTo>
                  <a:pt x="65" y="22"/>
                </a:lnTo>
                <a:lnTo>
                  <a:pt x="65" y="20"/>
                </a:lnTo>
                <a:lnTo>
                  <a:pt x="71" y="23"/>
                </a:lnTo>
                <a:lnTo>
                  <a:pt x="76" y="23"/>
                </a:lnTo>
                <a:lnTo>
                  <a:pt x="78" y="20"/>
                </a:lnTo>
                <a:lnTo>
                  <a:pt x="80" y="22"/>
                </a:lnTo>
                <a:lnTo>
                  <a:pt x="81" y="22"/>
                </a:lnTo>
                <a:lnTo>
                  <a:pt x="82" y="20"/>
                </a:lnTo>
                <a:lnTo>
                  <a:pt x="82" y="18"/>
                </a:lnTo>
                <a:lnTo>
                  <a:pt x="81" y="18"/>
                </a:lnTo>
                <a:lnTo>
                  <a:pt x="81" y="16"/>
                </a:lnTo>
                <a:lnTo>
                  <a:pt x="82" y="16"/>
                </a:lnTo>
                <a:lnTo>
                  <a:pt x="83" y="15"/>
                </a:lnTo>
                <a:lnTo>
                  <a:pt x="85" y="15"/>
                </a:lnTo>
                <a:lnTo>
                  <a:pt x="88" y="15"/>
                </a:lnTo>
                <a:lnTo>
                  <a:pt x="93" y="16"/>
                </a:lnTo>
                <a:lnTo>
                  <a:pt x="94" y="16"/>
                </a:lnTo>
                <a:lnTo>
                  <a:pt x="96" y="13"/>
                </a:lnTo>
                <a:lnTo>
                  <a:pt x="97" y="12"/>
                </a:lnTo>
                <a:lnTo>
                  <a:pt x="99" y="13"/>
                </a:lnTo>
                <a:lnTo>
                  <a:pt x="101" y="12"/>
                </a:lnTo>
                <a:lnTo>
                  <a:pt x="106" y="13"/>
                </a:lnTo>
                <a:lnTo>
                  <a:pt x="104" y="12"/>
                </a:lnTo>
                <a:lnTo>
                  <a:pt x="109" y="12"/>
                </a:lnTo>
                <a:lnTo>
                  <a:pt x="112" y="12"/>
                </a:lnTo>
                <a:lnTo>
                  <a:pt x="113" y="11"/>
                </a:lnTo>
                <a:lnTo>
                  <a:pt x="116" y="10"/>
                </a:lnTo>
                <a:lnTo>
                  <a:pt x="117" y="11"/>
                </a:lnTo>
                <a:lnTo>
                  <a:pt x="119" y="10"/>
                </a:lnTo>
                <a:lnTo>
                  <a:pt x="120" y="10"/>
                </a:lnTo>
                <a:lnTo>
                  <a:pt x="120" y="7"/>
                </a:lnTo>
                <a:lnTo>
                  <a:pt x="122" y="6"/>
                </a:lnTo>
                <a:lnTo>
                  <a:pt x="125" y="7"/>
                </a:lnTo>
                <a:lnTo>
                  <a:pt x="126" y="6"/>
                </a:lnTo>
                <a:lnTo>
                  <a:pt x="127" y="6"/>
                </a:lnTo>
                <a:lnTo>
                  <a:pt x="128" y="9"/>
                </a:lnTo>
                <a:lnTo>
                  <a:pt x="131" y="7"/>
                </a:lnTo>
                <a:lnTo>
                  <a:pt x="133" y="7"/>
                </a:lnTo>
                <a:lnTo>
                  <a:pt x="135" y="6"/>
                </a:lnTo>
                <a:lnTo>
                  <a:pt x="136" y="7"/>
                </a:lnTo>
                <a:lnTo>
                  <a:pt x="138" y="11"/>
                </a:lnTo>
                <a:lnTo>
                  <a:pt x="141" y="12"/>
                </a:lnTo>
                <a:lnTo>
                  <a:pt x="142" y="13"/>
                </a:lnTo>
                <a:lnTo>
                  <a:pt x="145" y="15"/>
                </a:lnTo>
                <a:lnTo>
                  <a:pt x="145" y="12"/>
                </a:lnTo>
                <a:lnTo>
                  <a:pt x="147" y="12"/>
                </a:lnTo>
                <a:lnTo>
                  <a:pt x="152" y="15"/>
                </a:lnTo>
                <a:lnTo>
                  <a:pt x="155" y="16"/>
                </a:lnTo>
                <a:lnTo>
                  <a:pt x="158" y="18"/>
                </a:lnTo>
                <a:lnTo>
                  <a:pt x="159" y="19"/>
                </a:lnTo>
                <a:lnTo>
                  <a:pt x="161" y="19"/>
                </a:lnTo>
                <a:lnTo>
                  <a:pt x="165" y="17"/>
                </a:lnTo>
                <a:lnTo>
                  <a:pt x="167" y="18"/>
                </a:lnTo>
                <a:lnTo>
                  <a:pt x="168" y="17"/>
                </a:lnTo>
                <a:lnTo>
                  <a:pt x="172" y="17"/>
                </a:lnTo>
                <a:lnTo>
                  <a:pt x="173" y="17"/>
                </a:lnTo>
                <a:lnTo>
                  <a:pt x="174" y="16"/>
                </a:lnTo>
                <a:lnTo>
                  <a:pt x="177" y="15"/>
                </a:lnTo>
                <a:lnTo>
                  <a:pt x="178" y="16"/>
                </a:lnTo>
                <a:lnTo>
                  <a:pt x="181" y="16"/>
                </a:lnTo>
                <a:lnTo>
                  <a:pt x="184" y="15"/>
                </a:lnTo>
                <a:lnTo>
                  <a:pt x="186" y="15"/>
                </a:lnTo>
                <a:lnTo>
                  <a:pt x="187" y="11"/>
                </a:lnTo>
                <a:lnTo>
                  <a:pt x="186" y="9"/>
                </a:lnTo>
                <a:lnTo>
                  <a:pt x="187" y="7"/>
                </a:lnTo>
                <a:lnTo>
                  <a:pt x="185" y="5"/>
                </a:lnTo>
                <a:lnTo>
                  <a:pt x="183" y="3"/>
                </a:lnTo>
                <a:lnTo>
                  <a:pt x="185" y="0"/>
                </a:lnTo>
                <a:lnTo>
                  <a:pt x="186" y="0"/>
                </a:lnTo>
                <a:lnTo>
                  <a:pt x="190" y="2"/>
                </a:lnTo>
              </a:path>
            </a:pathLst>
          </a:custGeom>
          <a:solidFill>
            <a:schemeClr val="bg1"/>
          </a:solidFill>
          <a:ln w="3175" cmpd="sng">
            <a:solidFill>
              <a:schemeClr val="bg2"/>
            </a:solidFill>
            <a:prstDash val="solid"/>
            <a:round/>
            <a:headEnd/>
            <a:tailEnd/>
          </a:ln>
        </p:spPr>
        <p:txBody>
          <a:bodyPr/>
          <a:lstStyle/>
          <a:p>
            <a:endParaRPr lang="en-US"/>
          </a:p>
        </p:txBody>
      </p:sp>
      <p:sp>
        <p:nvSpPr>
          <p:cNvPr id="18659" name="Freeform 227"/>
          <p:cNvSpPr>
            <a:spLocks/>
          </p:cNvSpPr>
          <p:nvPr/>
        </p:nvSpPr>
        <p:spPr bwMode="auto">
          <a:xfrm>
            <a:off x="4765675" y="2486025"/>
            <a:ext cx="77788" cy="52388"/>
          </a:xfrm>
          <a:custGeom>
            <a:avLst/>
            <a:gdLst>
              <a:gd name="T0" fmla="*/ 75431 w 99"/>
              <a:gd name="T1" fmla="*/ 2381 h 66"/>
              <a:gd name="T2" fmla="*/ 76217 w 99"/>
              <a:gd name="T3" fmla="*/ 11113 h 66"/>
              <a:gd name="T4" fmla="*/ 69931 w 99"/>
              <a:gd name="T5" fmla="*/ 12700 h 66"/>
              <a:gd name="T6" fmla="*/ 72288 w 99"/>
              <a:gd name="T7" fmla="*/ 21431 h 66"/>
              <a:gd name="T8" fmla="*/ 69145 w 99"/>
              <a:gd name="T9" fmla="*/ 23813 h 66"/>
              <a:gd name="T10" fmla="*/ 65216 w 99"/>
              <a:gd name="T11" fmla="*/ 28575 h 66"/>
              <a:gd name="T12" fmla="*/ 64430 w 99"/>
              <a:gd name="T13" fmla="*/ 26988 h 66"/>
              <a:gd name="T14" fmla="*/ 61288 w 99"/>
              <a:gd name="T15" fmla="*/ 25400 h 66"/>
              <a:gd name="T16" fmla="*/ 55002 w 99"/>
              <a:gd name="T17" fmla="*/ 25400 h 66"/>
              <a:gd name="T18" fmla="*/ 51073 w 99"/>
              <a:gd name="T19" fmla="*/ 23813 h 66"/>
              <a:gd name="T20" fmla="*/ 47144 w 99"/>
              <a:gd name="T21" fmla="*/ 21431 h 66"/>
              <a:gd name="T22" fmla="*/ 44787 w 99"/>
              <a:gd name="T23" fmla="*/ 22225 h 66"/>
              <a:gd name="T24" fmla="*/ 43216 w 99"/>
              <a:gd name="T25" fmla="*/ 21431 h 66"/>
              <a:gd name="T26" fmla="*/ 40858 w 99"/>
              <a:gd name="T27" fmla="*/ 20638 h 66"/>
              <a:gd name="T28" fmla="*/ 40858 w 99"/>
              <a:gd name="T29" fmla="*/ 17463 h 66"/>
              <a:gd name="T30" fmla="*/ 40858 w 99"/>
              <a:gd name="T31" fmla="*/ 20638 h 66"/>
              <a:gd name="T32" fmla="*/ 38501 w 99"/>
              <a:gd name="T33" fmla="*/ 23019 h 66"/>
              <a:gd name="T34" fmla="*/ 34572 w 99"/>
              <a:gd name="T35" fmla="*/ 23813 h 66"/>
              <a:gd name="T36" fmla="*/ 32215 w 99"/>
              <a:gd name="T37" fmla="*/ 23813 h 66"/>
              <a:gd name="T38" fmla="*/ 29858 w 99"/>
              <a:gd name="T39" fmla="*/ 23813 h 66"/>
              <a:gd name="T40" fmla="*/ 29072 w 99"/>
              <a:gd name="T41" fmla="*/ 23019 h 66"/>
              <a:gd name="T42" fmla="*/ 24358 w 99"/>
              <a:gd name="T43" fmla="*/ 22225 h 66"/>
              <a:gd name="T44" fmla="*/ 23572 w 99"/>
              <a:gd name="T45" fmla="*/ 23019 h 66"/>
              <a:gd name="T46" fmla="*/ 22001 w 99"/>
              <a:gd name="T47" fmla="*/ 26194 h 66"/>
              <a:gd name="T48" fmla="*/ 14929 w 99"/>
              <a:gd name="T49" fmla="*/ 28575 h 66"/>
              <a:gd name="T50" fmla="*/ 9429 w 99"/>
              <a:gd name="T51" fmla="*/ 26988 h 66"/>
              <a:gd name="T52" fmla="*/ 5500 w 99"/>
              <a:gd name="T53" fmla="*/ 29369 h 66"/>
              <a:gd name="T54" fmla="*/ 10215 w 99"/>
              <a:gd name="T55" fmla="*/ 33338 h 66"/>
              <a:gd name="T56" fmla="*/ 11000 w 99"/>
              <a:gd name="T57" fmla="*/ 35719 h 66"/>
              <a:gd name="T58" fmla="*/ 13358 w 99"/>
              <a:gd name="T59" fmla="*/ 38100 h 66"/>
              <a:gd name="T60" fmla="*/ 15715 w 99"/>
              <a:gd name="T61" fmla="*/ 37307 h 66"/>
              <a:gd name="T62" fmla="*/ 19643 w 99"/>
              <a:gd name="T63" fmla="*/ 39688 h 66"/>
              <a:gd name="T64" fmla="*/ 22786 w 99"/>
              <a:gd name="T65" fmla="*/ 42069 h 66"/>
              <a:gd name="T66" fmla="*/ 25929 w 99"/>
              <a:gd name="T67" fmla="*/ 46832 h 66"/>
              <a:gd name="T68" fmla="*/ 22786 w 99"/>
              <a:gd name="T69" fmla="*/ 44450 h 66"/>
              <a:gd name="T70" fmla="*/ 18858 w 99"/>
              <a:gd name="T71" fmla="*/ 42069 h 66"/>
              <a:gd name="T72" fmla="*/ 13358 w 99"/>
              <a:gd name="T73" fmla="*/ 39688 h 66"/>
              <a:gd name="T74" fmla="*/ 10215 w 99"/>
              <a:gd name="T75" fmla="*/ 39688 h 66"/>
              <a:gd name="T76" fmla="*/ 8643 w 99"/>
              <a:gd name="T77" fmla="*/ 42069 h 66"/>
              <a:gd name="T78" fmla="*/ 11000 w 99"/>
              <a:gd name="T79" fmla="*/ 44450 h 66"/>
              <a:gd name="T80" fmla="*/ 17286 w 99"/>
              <a:gd name="T81" fmla="*/ 47625 h 66"/>
              <a:gd name="T82" fmla="*/ 18072 w 99"/>
              <a:gd name="T83" fmla="*/ 50800 h 66"/>
              <a:gd name="T84" fmla="*/ 15715 w 99"/>
              <a:gd name="T85" fmla="*/ 52388 h 66"/>
              <a:gd name="T86" fmla="*/ 14929 w 99"/>
              <a:gd name="T87" fmla="*/ 52388 h 66"/>
              <a:gd name="T88" fmla="*/ 11000 w 99"/>
              <a:gd name="T89" fmla="*/ 48419 h 66"/>
              <a:gd name="T90" fmla="*/ 8643 w 99"/>
              <a:gd name="T91" fmla="*/ 44450 h 66"/>
              <a:gd name="T92" fmla="*/ 3929 w 99"/>
              <a:gd name="T93" fmla="*/ 42863 h 66"/>
              <a:gd name="T94" fmla="*/ 0 w 99"/>
              <a:gd name="T95" fmla="*/ 43657 h 6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9"/>
              <a:gd name="T145" fmla="*/ 0 h 66"/>
              <a:gd name="T146" fmla="*/ 99 w 99"/>
              <a:gd name="T147" fmla="*/ 66 h 6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9" h="66">
                <a:moveTo>
                  <a:pt x="87" y="0"/>
                </a:moveTo>
                <a:lnTo>
                  <a:pt x="94" y="1"/>
                </a:lnTo>
                <a:lnTo>
                  <a:pt x="95" y="3"/>
                </a:lnTo>
                <a:lnTo>
                  <a:pt x="96" y="3"/>
                </a:lnTo>
                <a:lnTo>
                  <a:pt x="97" y="8"/>
                </a:lnTo>
                <a:lnTo>
                  <a:pt x="99" y="11"/>
                </a:lnTo>
                <a:lnTo>
                  <a:pt x="99" y="13"/>
                </a:lnTo>
                <a:lnTo>
                  <a:pt x="97" y="14"/>
                </a:lnTo>
                <a:lnTo>
                  <a:pt x="95" y="14"/>
                </a:lnTo>
                <a:lnTo>
                  <a:pt x="94" y="16"/>
                </a:lnTo>
                <a:lnTo>
                  <a:pt x="93" y="16"/>
                </a:lnTo>
                <a:lnTo>
                  <a:pt x="89" y="16"/>
                </a:lnTo>
                <a:lnTo>
                  <a:pt x="90" y="23"/>
                </a:lnTo>
                <a:lnTo>
                  <a:pt x="92" y="26"/>
                </a:lnTo>
                <a:lnTo>
                  <a:pt x="90" y="27"/>
                </a:lnTo>
                <a:lnTo>
                  <a:pt x="92" y="27"/>
                </a:lnTo>
                <a:lnTo>
                  <a:pt x="92" y="28"/>
                </a:lnTo>
                <a:lnTo>
                  <a:pt x="90" y="28"/>
                </a:lnTo>
                <a:lnTo>
                  <a:pt x="90" y="29"/>
                </a:lnTo>
                <a:lnTo>
                  <a:pt x="88" y="30"/>
                </a:lnTo>
                <a:lnTo>
                  <a:pt x="88" y="33"/>
                </a:lnTo>
                <a:lnTo>
                  <a:pt x="87" y="34"/>
                </a:lnTo>
                <a:lnTo>
                  <a:pt x="86" y="36"/>
                </a:lnTo>
                <a:lnTo>
                  <a:pt x="83" y="36"/>
                </a:lnTo>
                <a:lnTo>
                  <a:pt x="83" y="35"/>
                </a:lnTo>
                <a:lnTo>
                  <a:pt x="84" y="34"/>
                </a:lnTo>
                <a:lnTo>
                  <a:pt x="83" y="34"/>
                </a:lnTo>
                <a:lnTo>
                  <a:pt x="82" y="34"/>
                </a:lnTo>
                <a:lnTo>
                  <a:pt x="83" y="33"/>
                </a:lnTo>
                <a:lnTo>
                  <a:pt x="81" y="33"/>
                </a:lnTo>
                <a:lnTo>
                  <a:pt x="80" y="32"/>
                </a:lnTo>
                <a:lnTo>
                  <a:pt x="78" y="32"/>
                </a:lnTo>
                <a:lnTo>
                  <a:pt x="77" y="32"/>
                </a:lnTo>
                <a:lnTo>
                  <a:pt x="75" y="32"/>
                </a:lnTo>
                <a:lnTo>
                  <a:pt x="70" y="30"/>
                </a:lnTo>
                <a:lnTo>
                  <a:pt x="70" y="32"/>
                </a:lnTo>
                <a:lnTo>
                  <a:pt x="69" y="30"/>
                </a:lnTo>
                <a:lnTo>
                  <a:pt x="68" y="32"/>
                </a:lnTo>
                <a:lnTo>
                  <a:pt x="67" y="30"/>
                </a:lnTo>
                <a:lnTo>
                  <a:pt x="65" y="30"/>
                </a:lnTo>
                <a:lnTo>
                  <a:pt x="61" y="29"/>
                </a:lnTo>
                <a:lnTo>
                  <a:pt x="61" y="28"/>
                </a:lnTo>
                <a:lnTo>
                  <a:pt x="61" y="27"/>
                </a:lnTo>
                <a:lnTo>
                  <a:pt x="60" y="27"/>
                </a:lnTo>
                <a:lnTo>
                  <a:pt x="58" y="29"/>
                </a:lnTo>
                <a:lnTo>
                  <a:pt x="57" y="28"/>
                </a:lnTo>
                <a:lnTo>
                  <a:pt x="58" y="28"/>
                </a:lnTo>
                <a:lnTo>
                  <a:pt x="57" y="28"/>
                </a:lnTo>
                <a:lnTo>
                  <a:pt x="56" y="28"/>
                </a:lnTo>
                <a:lnTo>
                  <a:pt x="56" y="27"/>
                </a:lnTo>
                <a:lnTo>
                  <a:pt x="56" y="28"/>
                </a:lnTo>
                <a:lnTo>
                  <a:pt x="55" y="27"/>
                </a:lnTo>
                <a:lnTo>
                  <a:pt x="54" y="28"/>
                </a:lnTo>
                <a:lnTo>
                  <a:pt x="54" y="27"/>
                </a:lnTo>
                <a:lnTo>
                  <a:pt x="55" y="26"/>
                </a:lnTo>
                <a:lnTo>
                  <a:pt x="52" y="26"/>
                </a:lnTo>
                <a:lnTo>
                  <a:pt x="55" y="26"/>
                </a:lnTo>
                <a:lnTo>
                  <a:pt x="54" y="24"/>
                </a:lnTo>
                <a:lnTo>
                  <a:pt x="54" y="23"/>
                </a:lnTo>
                <a:lnTo>
                  <a:pt x="52" y="22"/>
                </a:lnTo>
                <a:lnTo>
                  <a:pt x="50" y="21"/>
                </a:lnTo>
                <a:lnTo>
                  <a:pt x="52" y="23"/>
                </a:lnTo>
                <a:lnTo>
                  <a:pt x="51" y="24"/>
                </a:lnTo>
                <a:lnTo>
                  <a:pt x="52" y="26"/>
                </a:lnTo>
                <a:lnTo>
                  <a:pt x="51" y="26"/>
                </a:lnTo>
                <a:lnTo>
                  <a:pt x="50" y="26"/>
                </a:lnTo>
                <a:lnTo>
                  <a:pt x="50" y="27"/>
                </a:lnTo>
                <a:lnTo>
                  <a:pt x="49" y="29"/>
                </a:lnTo>
                <a:lnTo>
                  <a:pt x="49" y="28"/>
                </a:lnTo>
                <a:lnTo>
                  <a:pt x="46" y="29"/>
                </a:lnTo>
                <a:lnTo>
                  <a:pt x="45" y="30"/>
                </a:lnTo>
                <a:lnTo>
                  <a:pt x="44" y="30"/>
                </a:lnTo>
                <a:lnTo>
                  <a:pt x="42" y="30"/>
                </a:lnTo>
                <a:lnTo>
                  <a:pt x="42" y="32"/>
                </a:lnTo>
                <a:lnTo>
                  <a:pt x="41" y="32"/>
                </a:lnTo>
                <a:lnTo>
                  <a:pt x="41" y="30"/>
                </a:lnTo>
                <a:lnTo>
                  <a:pt x="39" y="30"/>
                </a:lnTo>
                <a:lnTo>
                  <a:pt x="38" y="30"/>
                </a:lnTo>
                <a:lnTo>
                  <a:pt x="38" y="32"/>
                </a:lnTo>
                <a:lnTo>
                  <a:pt x="38" y="30"/>
                </a:lnTo>
                <a:lnTo>
                  <a:pt x="37" y="29"/>
                </a:lnTo>
                <a:lnTo>
                  <a:pt x="37" y="30"/>
                </a:lnTo>
                <a:lnTo>
                  <a:pt x="36" y="29"/>
                </a:lnTo>
                <a:lnTo>
                  <a:pt x="37" y="29"/>
                </a:lnTo>
                <a:lnTo>
                  <a:pt x="36" y="28"/>
                </a:lnTo>
                <a:lnTo>
                  <a:pt x="35" y="28"/>
                </a:lnTo>
                <a:lnTo>
                  <a:pt x="33" y="28"/>
                </a:lnTo>
                <a:lnTo>
                  <a:pt x="31" y="28"/>
                </a:lnTo>
                <a:lnTo>
                  <a:pt x="31" y="29"/>
                </a:lnTo>
                <a:lnTo>
                  <a:pt x="31" y="28"/>
                </a:lnTo>
                <a:lnTo>
                  <a:pt x="30" y="28"/>
                </a:lnTo>
                <a:lnTo>
                  <a:pt x="30" y="29"/>
                </a:lnTo>
                <a:lnTo>
                  <a:pt x="29" y="29"/>
                </a:lnTo>
                <a:lnTo>
                  <a:pt x="29" y="30"/>
                </a:lnTo>
                <a:lnTo>
                  <a:pt x="29" y="33"/>
                </a:lnTo>
                <a:lnTo>
                  <a:pt x="28" y="33"/>
                </a:lnTo>
                <a:lnTo>
                  <a:pt x="25" y="34"/>
                </a:lnTo>
                <a:lnTo>
                  <a:pt x="24" y="35"/>
                </a:lnTo>
                <a:lnTo>
                  <a:pt x="22" y="36"/>
                </a:lnTo>
                <a:lnTo>
                  <a:pt x="19" y="36"/>
                </a:lnTo>
                <a:lnTo>
                  <a:pt x="18" y="36"/>
                </a:lnTo>
                <a:lnTo>
                  <a:pt x="17" y="35"/>
                </a:lnTo>
                <a:lnTo>
                  <a:pt x="16" y="35"/>
                </a:lnTo>
                <a:lnTo>
                  <a:pt x="12" y="34"/>
                </a:lnTo>
                <a:lnTo>
                  <a:pt x="10" y="34"/>
                </a:lnTo>
                <a:lnTo>
                  <a:pt x="10" y="36"/>
                </a:lnTo>
                <a:lnTo>
                  <a:pt x="9" y="37"/>
                </a:lnTo>
                <a:lnTo>
                  <a:pt x="7" y="37"/>
                </a:lnTo>
                <a:lnTo>
                  <a:pt x="11" y="39"/>
                </a:lnTo>
                <a:lnTo>
                  <a:pt x="11" y="40"/>
                </a:lnTo>
                <a:lnTo>
                  <a:pt x="12" y="41"/>
                </a:lnTo>
                <a:lnTo>
                  <a:pt x="13" y="42"/>
                </a:lnTo>
                <a:lnTo>
                  <a:pt x="14" y="42"/>
                </a:lnTo>
                <a:lnTo>
                  <a:pt x="16" y="42"/>
                </a:lnTo>
                <a:lnTo>
                  <a:pt x="17" y="45"/>
                </a:lnTo>
                <a:lnTo>
                  <a:pt x="14" y="45"/>
                </a:lnTo>
                <a:lnTo>
                  <a:pt x="14" y="46"/>
                </a:lnTo>
                <a:lnTo>
                  <a:pt x="16" y="47"/>
                </a:lnTo>
                <a:lnTo>
                  <a:pt x="16" y="48"/>
                </a:lnTo>
                <a:lnTo>
                  <a:pt x="17" y="48"/>
                </a:lnTo>
                <a:lnTo>
                  <a:pt x="17" y="49"/>
                </a:lnTo>
                <a:lnTo>
                  <a:pt x="20" y="49"/>
                </a:lnTo>
                <a:lnTo>
                  <a:pt x="20" y="48"/>
                </a:lnTo>
                <a:lnTo>
                  <a:pt x="20" y="47"/>
                </a:lnTo>
                <a:lnTo>
                  <a:pt x="22" y="48"/>
                </a:lnTo>
                <a:lnTo>
                  <a:pt x="22" y="49"/>
                </a:lnTo>
                <a:lnTo>
                  <a:pt x="23" y="49"/>
                </a:lnTo>
                <a:lnTo>
                  <a:pt x="25" y="50"/>
                </a:lnTo>
                <a:lnTo>
                  <a:pt x="26" y="50"/>
                </a:lnTo>
                <a:lnTo>
                  <a:pt x="26" y="52"/>
                </a:lnTo>
                <a:lnTo>
                  <a:pt x="28" y="52"/>
                </a:lnTo>
                <a:lnTo>
                  <a:pt x="29" y="53"/>
                </a:lnTo>
                <a:lnTo>
                  <a:pt x="30" y="54"/>
                </a:lnTo>
                <a:lnTo>
                  <a:pt x="33" y="56"/>
                </a:lnTo>
                <a:lnTo>
                  <a:pt x="33" y="58"/>
                </a:lnTo>
                <a:lnTo>
                  <a:pt x="33" y="59"/>
                </a:lnTo>
                <a:lnTo>
                  <a:pt x="31" y="60"/>
                </a:lnTo>
                <a:lnTo>
                  <a:pt x="31" y="59"/>
                </a:lnTo>
                <a:lnTo>
                  <a:pt x="30" y="58"/>
                </a:lnTo>
                <a:lnTo>
                  <a:pt x="29" y="56"/>
                </a:lnTo>
                <a:lnTo>
                  <a:pt x="28" y="55"/>
                </a:lnTo>
                <a:lnTo>
                  <a:pt x="26" y="54"/>
                </a:lnTo>
                <a:lnTo>
                  <a:pt x="26" y="53"/>
                </a:lnTo>
                <a:lnTo>
                  <a:pt x="24" y="53"/>
                </a:lnTo>
                <a:lnTo>
                  <a:pt x="22" y="53"/>
                </a:lnTo>
                <a:lnTo>
                  <a:pt x="19" y="50"/>
                </a:lnTo>
                <a:lnTo>
                  <a:pt x="18" y="50"/>
                </a:lnTo>
                <a:lnTo>
                  <a:pt x="17" y="50"/>
                </a:lnTo>
                <a:lnTo>
                  <a:pt x="16" y="49"/>
                </a:lnTo>
                <a:lnTo>
                  <a:pt x="14" y="49"/>
                </a:lnTo>
                <a:lnTo>
                  <a:pt x="14" y="50"/>
                </a:lnTo>
                <a:lnTo>
                  <a:pt x="13" y="50"/>
                </a:lnTo>
                <a:lnTo>
                  <a:pt x="12" y="50"/>
                </a:lnTo>
                <a:lnTo>
                  <a:pt x="12" y="52"/>
                </a:lnTo>
                <a:lnTo>
                  <a:pt x="11" y="52"/>
                </a:lnTo>
                <a:lnTo>
                  <a:pt x="11" y="53"/>
                </a:lnTo>
                <a:lnTo>
                  <a:pt x="12" y="54"/>
                </a:lnTo>
                <a:lnTo>
                  <a:pt x="13" y="55"/>
                </a:lnTo>
                <a:lnTo>
                  <a:pt x="13" y="56"/>
                </a:lnTo>
                <a:lnTo>
                  <a:pt x="14" y="56"/>
                </a:lnTo>
                <a:lnTo>
                  <a:pt x="16" y="56"/>
                </a:lnTo>
                <a:lnTo>
                  <a:pt x="16" y="58"/>
                </a:lnTo>
                <a:lnTo>
                  <a:pt x="18" y="58"/>
                </a:lnTo>
                <a:lnTo>
                  <a:pt x="22" y="60"/>
                </a:lnTo>
                <a:lnTo>
                  <a:pt x="20" y="60"/>
                </a:lnTo>
                <a:lnTo>
                  <a:pt x="22" y="61"/>
                </a:lnTo>
                <a:lnTo>
                  <a:pt x="22" y="62"/>
                </a:lnTo>
                <a:lnTo>
                  <a:pt x="23" y="64"/>
                </a:lnTo>
                <a:lnTo>
                  <a:pt x="22" y="65"/>
                </a:lnTo>
                <a:lnTo>
                  <a:pt x="20" y="65"/>
                </a:lnTo>
                <a:lnTo>
                  <a:pt x="22" y="66"/>
                </a:lnTo>
                <a:lnTo>
                  <a:pt x="20" y="66"/>
                </a:lnTo>
                <a:lnTo>
                  <a:pt x="19" y="66"/>
                </a:lnTo>
                <a:lnTo>
                  <a:pt x="20" y="66"/>
                </a:lnTo>
                <a:lnTo>
                  <a:pt x="19" y="65"/>
                </a:lnTo>
                <a:lnTo>
                  <a:pt x="19" y="66"/>
                </a:lnTo>
                <a:lnTo>
                  <a:pt x="18" y="65"/>
                </a:lnTo>
                <a:lnTo>
                  <a:pt x="17" y="64"/>
                </a:lnTo>
                <a:lnTo>
                  <a:pt x="16" y="64"/>
                </a:lnTo>
                <a:lnTo>
                  <a:pt x="14" y="61"/>
                </a:lnTo>
                <a:lnTo>
                  <a:pt x="14" y="60"/>
                </a:lnTo>
                <a:lnTo>
                  <a:pt x="14" y="59"/>
                </a:lnTo>
                <a:lnTo>
                  <a:pt x="13" y="58"/>
                </a:lnTo>
                <a:lnTo>
                  <a:pt x="11" y="56"/>
                </a:lnTo>
                <a:lnTo>
                  <a:pt x="10" y="55"/>
                </a:lnTo>
                <a:lnTo>
                  <a:pt x="7" y="55"/>
                </a:lnTo>
                <a:lnTo>
                  <a:pt x="6" y="55"/>
                </a:lnTo>
                <a:lnTo>
                  <a:pt x="5" y="54"/>
                </a:lnTo>
                <a:lnTo>
                  <a:pt x="3" y="53"/>
                </a:lnTo>
                <a:lnTo>
                  <a:pt x="1" y="54"/>
                </a:lnTo>
                <a:lnTo>
                  <a:pt x="0" y="54"/>
                </a:lnTo>
                <a:lnTo>
                  <a:pt x="0" y="55"/>
                </a:lnTo>
                <a:lnTo>
                  <a:pt x="0" y="56"/>
                </a:lnTo>
                <a:lnTo>
                  <a:pt x="1" y="59"/>
                </a:lnTo>
                <a:lnTo>
                  <a:pt x="3" y="59"/>
                </a:lnTo>
              </a:path>
            </a:pathLst>
          </a:custGeom>
          <a:solidFill>
            <a:schemeClr val="bg1"/>
          </a:solidFill>
          <a:ln w="3175" cmpd="sng">
            <a:solidFill>
              <a:schemeClr val="bg2"/>
            </a:solidFill>
            <a:prstDash val="solid"/>
            <a:round/>
            <a:headEnd/>
            <a:tailEnd/>
          </a:ln>
        </p:spPr>
        <p:txBody>
          <a:bodyPr/>
          <a:lstStyle/>
          <a:p>
            <a:endParaRPr lang="en-US"/>
          </a:p>
        </p:txBody>
      </p:sp>
      <p:sp>
        <p:nvSpPr>
          <p:cNvPr id="18660" name="Freeform 228"/>
          <p:cNvSpPr>
            <a:spLocks/>
          </p:cNvSpPr>
          <p:nvPr/>
        </p:nvSpPr>
        <p:spPr bwMode="auto">
          <a:xfrm>
            <a:off x="4714875" y="2587625"/>
            <a:ext cx="61913" cy="60325"/>
          </a:xfrm>
          <a:custGeom>
            <a:avLst/>
            <a:gdLst>
              <a:gd name="T0" fmla="*/ 58738 w 78"/>
              <a:gd name="T1" fmla="*/ 24130 h 75"/>
              <a:gd name="T2" fmla="*/ 58738 w 78"/>
              <a:gd name="T3" fmla="*/ 21717 h 75"/>
              <a:gd name="T4" fmla="*/ 60325 w 78"/>
              <a:gd name="T5" fmla="*/ 26543 h 75"/>
              <a:gd name="T6" fmla="*/ 59532 w 78"/>
              <a:gd name="T7" fmla="*/ 28956 h 75"/>
              <a:gd name="T8" fmla="*/ 56357 w 78"/>
              <a:gd name="T9" fmla="*/ 31369 h 75"/>
              <a:gd name="T10" fmla="*/ 53975 w 78"/>
              <a:gd name="T11" fmla="*/ 32173 h 75"/>
              <a:gd name="T12" fmla="*/ 51594 w 78"/>
              <a:gd name="T13" fmla="*/ 29760 h 75"/>
              <a:gd name="T14" fmla="*/ 51594 w 78"/>
              <a:gd name="T15" fmla="*/ 27347 h 75"/>
              <a:gd name="T16" fmla="*/ 47625 w 78"/>
              <a:gd name="T17" fmla="*/ 25739 h 75"/>
              <a:gd name="T18" fmla="*/ 42863 w 78"/>
              <a:gd name="T19" fmla="*/ 23326 h 75"/>
              <a:gd name="T20" fmla="*/ 43657 w 78"/>
              <a:gd name="T21" fmla="*/ 28152 h 75"/>
              <a:gd name="T22" fmla="*/ 45244 w 78"/>
              <a:gd name="T23" fmla="*/ 32173 h 75"/>
              <a:gd name="T24" fmla="*/ 48419 w 78"/>
              <a:gd name="T25" fmla="*/ 36999 h 75"/>
              <a:gd name="T26" fmla="*/ 49213 w 78"/>
              <a:gd name="T27" fmla="*/ 38608 h 75"/>
              <a:gd name="T28" fmla="*/ 50800 w 78"/>
              <a:gd name="T29" fmla="*/ 43434 h 75"/>
              <a:gd name="T30" fmla="*/ 53182 w 78"/>
              <a:gd name="T31" fmla="*/ 47456 h 75"/>
              <a:gd name="T32" fmla="*/ 53182 w 78"/>
              <a:gd name="T33" fmla="*/ 49869 h 75"/>
              <a:gd name="T34" fmla="*/ 53182 w 78"/>
              <a:gd name="T35" fmla="*/ 53890 h 75"/>
              <a:gd name="T36" fmla="*/ 56357 w 78"/>
              <a:gd name="T37" fmla="*/ 58716 h 75"/>
              <a:gd name="T38" fmla="*/ 53182 w 78"/>
              <a:gd name="T39" fmla="*/ 57108 h 75"/>
              <a:gd name="T40" fmla="*/ 50007 w 78"/>
              <a:gd name="T41" fmla="*/ 53890 h 75"/>
              <a:gd name="T42" fmla="*/ 47625 w 78"/>
              <a:gd name="T43" fmla="*/ 51477 h 75"/>
              <a:gd name="T44" fmla="*/ 46038 w 78"/>
              <a:gd name="T45" fmla="*/ 49064 h 75"/>
              <a:gd name="T46" fmla="*/ 41275 w 78"/>
              <a:gd name="T47" fmla="*/ 48260 h 75"/>
              <a:gd name="T48" fmla="*/ 39688 w 78"/>
              <a:gd name="T49" fmla="*/ 53086 h 75"/>
              <a:gd name="T50" fmla="*/ 38894 w 78"/>
              <a:gd name="T51" fmla="*/ 53890 h 75"/>
              <a:gd name="T52" fmla="*/ 39688 w 78"/>
              <a:gd name="T53" fmla="*/ 58716 h 75"/>
              <a:gd name="T54" fmla="*/ 38894 w 78"/>
              <a:gd name="T55" fmla="*/ 59521 h 75"/>
              <a:gd name="T56" fmla="*/ 34925 w 78"/>
              <a:gd name="T57" fmla="*/ 57912 h 75"/>
              <a:gd name="T58" fmla="*/ 35719 w 78"/>
              <a:gd name="T59" fmla="*/ 53890 h 75"/>
              <a:gd name="T60" fmla="*/ 35719 w 78"/>
              <a:gd name="T61" fmla="*/ 52282 h 75"/>
              <a:gd name="T62" fmla="*/ 33338 w 78"/>
              <a:gd name="T63" fmla="*/ 47456 h 75"/>
              <a:gd name="T64" fmla="*/ 30163 w 78"/>
              <a:gd name="T65" fmla="*/ 45043 h 75"/>
              <a:gd name="T66" fmla="*/ 28575 w 78"/>
              <a:gd name="T67" fmla="*/ 40217 h 75"/>
              <a:gd name="T68" fmla="*/ 24606 w 78"/>
              <a:gd name="T69" fmla="*/ 44238 h 75"/>
              <a:gd name="T70" fmla="*/ 24606 w 78"/>
              <a:gd name="T71" fmla="*/ 48260 h 75"/>
              <a:gd name="T72" fmla="*/ 22225 w 78"/>
              <a:gd name="T73" fmla="*/ 48260 h 75"/>
              <a:gd name="T74" fmla="*/ 18256 w 78"/>
              <a:gd name="T75" fmla="*/ 47456 h 75"/>
              <a:gd name="T76" fmla="*/ 17463 w 78"/>
              <a:gd name="T77" fmla="*/ 42630 h 75"/>
              <a:gd name="T78" fmla="*/ 14288 w 78"/>
              <a:gd name="T79" fmla="*/ 36999 h 75"/>
              <a:gd name="T80" fmla="*/ 15081 w 78"/>
              <a:gd name="T81" fmla="*/ 28956 h 75"/>
              <a:gd name="T82" fmla="*/ 11113 w 78"/>
              <a:gd name="T83" fmla="*/ 23326 h 75"/>
              <a:gd name="T84" fmla="*/ 7144 w 78"/>
              <a:gd name="T85" fmla="*/ 21717 h 75"/>
              <a:gd name="T86" fmla="*/ 7144 w 78"/>
              <a:gd name="T87" fmla="*/ 19304 h 75"/>
              <a:gd name="T88" fmla="*/ 4763 w 78"/>
              <a:gd name="T89" fmla="*/ 16891 h 75"/>
              <a:gd name="T90" fmla="*/ 794 w 78"/>
              <a:gd name="T91" fmla="*/ 13674 h 75"/>
              <a:gd name="T92" fmla="*/ 4763 w 78"/>
              <a:gd name="T93" fmla="*/ 11261 h 75"/>
              <a:gd name="T94" fmla="*/ 7144 w 78"/>
              <a:gd name="T95" fmla="*/ 6435 h 75"/>
              <a:gd name="T96" fmla="*/ 9525 w 78"/>
              <a:gd name="T97" fmla="*/ 4022 h 75"/>
              <a:gd name="T98" fmla="*/ 14288 w 78"/>
              <a:gd name="T99" fmla="*/ 5630 h 75"/>
              <a:gd name="T100" fmla="*/ 15875 w 78"/>
              <a:gd name="T101" fmla="*/ 804 h 75"/>
              <a:gd name="T102" fmla="*/ 20638 w 78"/>
              <a:gd name="T103" fmla="*/ 804 h 75"/>
              <a:gd name="T104" fmla="*/ 24606 w 78"/>
              <a:gd name="T105" fmla="*/ 2413 h 75"/>
              <a:gd name="T106" fmla="*/ 30163 w 78"/>
              <a:gd name="T107" fmla="*/ 4022 h 75"/>
              <a:gd name="T108" fmla="*/ 36513 w 78"/>
              <a:gd name="T109" fmla="*/ 7239 h 75"/>
              <a:gd name="T110" fmla="*/ 42863 w 78"/>
              <a:gd name="T111" fmla="*/ 11261 h 75"/>
              <a:gd name="T112" fmla="*/ 49213 w 78"/>
              <a:gd name="T113" fmla="*/ 13674 h 75"/>
              <a:gd name="T114" fmla="*/ 51594 w 78"/>
              <a:gd name="T115" fmla="*/ 16087 h 75"/>
              <a:gd name="T116" fmla="*/ 50800 w 78"/>
              <a:gd name="T117" fmla="*/ 17695 h 75"/>
              <a:gd name="T118" fmla="*/ 53182 w 78"/>
              <a:gd name="T119" fmla="*/ 22521 h 7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
              <a:gd name="T181" fmla="*/ 0 h 75"/>
              <a:gd name="T182" fmla="*/ 78 w 78"/>
              <a:gd name="T183" fmla="*/ 75 h 7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 h="75">
                <a:moveTo>
                  <a:pt x="68" y="28"/>
                </a:moveTo>
                <a:lnTo>
                  <a:pt x="70" y="30"/>
                </a:lnTo>
                <a:lnTo>
                  <a:pt x="71" y="30"/>
                </a:lnTo>
                <a:lnTo>
                  <a:pt x="73" y="32"/>
                </a:lnTo>
                <a:lnTo>
                  <a:pt x="74" y="30"/>
                </a:lnTo>
                <a:lnTo>
                  <a:pt x="73" y="30"/>
                </a:lnTo>
                <a:lnTo>
                  <a:pt x="73" y="29"/>
                </a:lnTo>
                <a:lnTo>
                  <a:pt x="71" y="28"/>
                </a:lnTo>
                <a:lnTo>
                  <a:pt x="73" y="28"/>
                </a:lnTo>
                <a:lnTo>
                  <a:pt x="74" y="27"/>
                </a:lnTo>
                <a:lnTo>
                  <a:pt x="74" y="28"/>
                </a:lnTo>
                <a:lnTo>
                  <a:pt x="75" y="29"/>
                </a:lnTo>
                <a:lnTo>
                  <a:pt x="74" y="30"/>
                </a:lnTo>
                <a:lnTo>
                  <a:pt x="75" y="32"/>
                </a:lnTo>
                <a:lnTo>
                  <a:pt x="76" y="33"/>
                </a:lnTo>
                <a:lnTo>
                  <a:pt x="77" y="34"/>
                </a:lnTo>
                <a:lnTo>
                  <a:pt x="78" y="35"/>
                </a:lnTo>
                <a:lnTo>
                  <a:pt x="78" y="36"/>
                </a:lnTo>
                <a:lnTo>
                  <a:pt x="76" y="36"/>
                </a:lnTo>
                <a:lnTo>
                  <a:pt x="75" y="36"/>
                </a:lnTo>
                <a:lnTo>
                  <a:pt x="73" y="36"/>
                </a:lnTo>
                <a:lnTo>
                  <a:pt x="71" y="36"/>
                </a:lnTo>
                <a:lnTo>
                  <a:pt x="71" y="37"/>
                </a:lnTo>
                <a:lnTo>
                  <a:pt x="70" y="37"/>
                </a:lnTo>
                <a:lnTo>
                  <a:pt x="71" y="39"/>
                </a:lnTo>
                <a:lnTo>
                  <a:pt x="70" y="39"/>
                </a:lnTo>
                <a:lnTo>
                  <a:pt x="69" y="39"/>
                </a:lnTo>
                <a:lnTo>
                  <a:pt x="69" y="40"/>
                </a:lnTo>
                <a:lnTo>
                  <a:pt x="69" y="41"/>
                </a:lnTo>
                <a:lnTo>
                  <a:pt x="68" y="40"/>
                </a:lnTo>
                <a:lnTo>
                  <a:pt x="67" y="40"/>
                </a:lnTo>
                <a:lnTo>
                  <a:pt x="67" y="39"/>
                </a:lnTo>
                <a:lnTo>
                  <a:pt x="65" y="39"/>
                </a:lnTo>
                <a:lnTo>
                  <a:pt x="64" y="37"/>
                </a:lnTo>
                <a:lnTo>
                  <a:pt x="65" y="37"/>
                </a:lnTo>
                <a:lnTo>
                  <a:pt x="67" y="36"/>
                </a:lnTo>
                <a:lnTo>
                  <a:pt x="65" y="36"/>
                </a:lnTo>
                <a:lnTo>
                  <a:pt x="67" y="36"/>
                </a:lnTo>
                <a:lnTo>
                  <a:pt x="67" y="35"/>
                </a:lnTo>
                <a:lnTo>
                  <a:pt x="65" y="34"/>
                </a:lnTo>
                <a:lnTo>
                  <a:pt x="64" y="34"/>
                </a:lnTo>
                <a:lnTo>
                  <a:pt x="63" y="34"/>
                </a:lnTo>
                <a:lnTo>
                  <a:pt x="62" y="34"/>
                </a:lnTo>
                <a:lnTo>
                  <a:pt x="62" y="33"/>
                </a:lnTo>
                <a:lnTo>
                  <a:pt x="60" y="32"/>
                </a:lnTo>
                <a:lnTo>
                  <a:pt x="58" y="32"/>
                </a:lnTo>
                <a:lnTo>
                  <a:pt x="56" y="32"/>
                </a:lnTo>
                <a:lnTo>
                  <a:pt x="56" y="30"/>
                </a:lnTo>
                <a:lnTo>
                  <a:pt x="55" y="29"/>
                </a:lnTo>
                <a:lnTo>
                  <a:pt x="54" y="29"/>
                </a:lnTo>
                <a:lnTo>
                  <a:pt x="54" y="30"/>
                </a:lnTo>
                <a:lnTo>
                  <a:pt x="52" y="30"/>
                </a:lnTo>
                <a:lnTo>
                  <a:pt x="54" y="33"/>
                </a:lnTo>
                <a:lnTo>
                  <a:pt x="55" y="34"/>
                </a:lnTo>
                <a:lnTo>
                  <a:pt x="55" y="35"/>
                </a:lnTo>
                <a:lnTo>
                  <a:pt x="55" y="36"/>
                </a:lnTo>
                <a:lnTo>
                  <a:pt x="55" y="37"/>
                </a:lnTo>
                <a:lnTo>
                  <a:pt x="56" y="37"/>
                </a:lnTo>
                <a:lnTo>
                  <a:pt x="57" y="39"/>
                </a:lnTo>
                <a:lnTo>
                  <a:pt x="57" y="40"/>
                </a:lnTo>
                <a:lnTo>
                  <a:pt x="58" y="41"/>
                </a:lnTo>
                <a:lnTo>
                  <a:pt x="58" y="42"/>
                </a:lnTo>
                <a:lnTo>
                  <a:pt x="60" y="43"/>
                </a:lnTo>
                <a:lnTo>
                  <a:pt x="61" y="45"/>
                </a:lnTo>
                <a:lnTo>
                  <a:pt x="61" y="46"/>
                </a:lnTo>
                <a:lnTo>
                  <a:pt x="61" y="47"/>
                </a:lnTo>
                <a:lnTo>
                  <a:pt x="61" y="48"/>
                </a:lnTo>
                <a:lnTo>
                  <a:pt x="62" y="48"/>
                </a:lnTo>
                <a:lnTo>
                  <a:pt x="62" y="47"/>
                </a:lnTo>
                <a:lnTo>
                  <a:pt x="62" y="48"/>
                </a:lnTo>
                <a:lnTo>
                  <a:pt x="63" y="49"/>
                </a:lnTo>
                <a:lnTo>
                  <a:pt x="62" y="49"/>
                </a:lnTo>
                <a:lnTo>
                  <a:pt x="64" y="50"/>
                </a:lnTo>
                <a:lnTo>
                  <a:pt x="64" y="53"/>
                </a:lnTo>
                <a:lnTo>
                  <a:pt x="64" y="54"/>
                </a:lnTo>
                <a:lnTo>
                  <a:pt x="65" y="55"/>
                </a:lnTo>
                <a:lnTo>
                  <a:pt x="65" y="56"/>
                </a:lnTo>
                <a:lnTo>
                  <a:pt x="67" y="58"/>
                </a:lnTo>
                <a:lnTo>
                  <a:pt x="65" y="58"/>
                </a:lnTo>
                <a:lnTo>
                  <a:pt x="67" y="59"/>
                </a:lnTo>
                <a:lnTo>
                  <a:pt x="68" y="59"/>
                </a:lnTo>
                <a:lnTo>
                  <a:pt x="68" y="60"/>
                </a:lnTo>
                <a:lnTo>
                  <a:pt x="68" y="61"/>
                </a:lnTo>
                <a:lnTo>
                  <a:pt x="68" y="62"/>
                </a:lnTo>
                <a:lnTo>
                  <a:pt x="67" y="62"/>
                </a:lnTo>
                <a:lnTo>
                  <a:pt x="65" y="62"/>
                </a:lnTo>
                <a:lnTo>
                  <a:pt x="67" y="64"/>
                </a:lnTo>
                <a:lnTo>
                  <a:pt x="65" y="66"/>
                </a:lnTo>
                <a:lnTo>
                  <a:pt x="67" y="66"/>
                </a:lnTo>
                <a:lnTo>
                  <a:pt x="67" y="67"/>
                </a:lnTo>
                <a:lnTo>
                  <a:pt x="68" y="68"/>
                </a:lnTo>
                <a:lnTo>
                  <a:pt x="69" y="69"/>
                </a:lnTo>
                <a:lnTo>
                  <a:pt x="70" y="69"/>
                </a:lnTo>
                <a:lnTo>
                  <a:pt x="70" y="72"/>
                </a:lnTo>
                <a:lnTo>
                  <a:pt x="71" y="73"/>
                </a:lnTo>
                <a:lnTo>
                  <a:pt x="73" y="74"/>
                </a:lnTo>
                <a:lnTo>
                  <a:pt x="70" y="74"/>
                </a:lnTo>
                <a:lnTo>
                  <a:pt x="69" y="74"/>
                </a:lnTo>
                <a:lnTo>
                  <a:pt x="68" y="72"/>
                </a:lnTo>
                <a:lnTo>
                  <a:pt x="67" y="71"/>
                </a:lnTo>
                <a:lnTo>
                  <a:pt x="65" y="71"/>
                </a:lnTo>
                <a:lnTo>
                  <a:pt x="64" y="71"/>
                </a:lnTo>
                <a:lnTo>
                  <a:pt x="63" y="69"/>
                </a:lnTo>
                <a:lnTo>
                  <a:pt x="63" y="68"/>
                </a:lnTo>
                <a:lnTo>
                  <a:pt x="63" y="67"/>
                </a:lnTo>
                <a:lnTo>
                  <a:pt x="62" y="67"/>
                </a:lnTo>
                <a:lnTo>
                  <a:pt x="61" y="66"/>
                </a:lnTo>
                <a:lnTo>
                  <a:pt x="62" y="66"/>
                </a:lnTo>
                <a:lnTo>
                  <a:pt x="61" y="65"/>
                </a:lnTo>
                <a:lnTo>
                  <a:pt x="60" y="64"/>
                </a:lnTo>
                <a:lnTo>
                  <a:pt x="60" y="65"/>
                </a:lnTo>
                <a:lnTo>
                  <a:pt x="58" y="64"/>
                </a:lnTo>
                <a:lnTo>
                  <a:pt x="60" y="64"/>
                </a:lnTo>
                <a:lnTo>
                  <a:pt x="58" y="62"/>
                </a:lnTo>
                <a:lnTo>
                  <a:pt x="58" y="61"/>
                </a:lnTo>
                <a:lnTo>
                  <a:pt x="57" y="60"/>
                </a:lnTo>
                <a:lnTo>
                  <a:pt x="56" y="59"/>
                </a:lnTo>
                <a:lnTo>
                  <a:pt x="55" y="60"/>
                </a:lnTo>
                <a:lnTo>
                  <a:pt x="54" y="60"/>
                </a:lnTo>
                <a:lnTo>
                  <a:pt x="52" y="60"/>
                </a:lnTo>
                <a:lnTo>
                  <a:pt x="51" y="61"/>
                </a:lnTo>
                <a:lnTo>
                  <a:pt x="51" y="62"/>
                </a:lnTo>
                <a:lnTo>
                  <a:pt x="50" y="64"/>
                </a:lnTo>
                <a:lnTo>
                  <a:pt x="50" y="65"/>
                </a:lnTo>
                <a:lnTo>
                  <a:pt x="50" y="66"/>
                </a:lnTo>
                <a:lnTo>
                  <a:pt x="50" y="65"/>
                </a:lnTo>
                <a:lnTo>
                  <a:pt x="49" y="65"/>
                </a:lnTo>
                <a:lnTo>
                  <a:pt x="49" y="66"/>
                </a:lnTo>
                <a:lnTo>
                  <a:pt x="50" y="67"/>
                </a:lnTo>
                <a:lnTo>
                  <a:pt x="49" y="67"/>
                </a:lnTo>
                <a:lnTo>
                  <a:pt x="49" y="68"/>
                </a:lnTo>
                <a:lnTo>
                  <a:pt x="49" y="69"/>
                </a:lnTo>
                <a:lnTo>
                  <a:pt x="49" y="71"/>
                </a:lnTo>
                <a:lnTo>
                  <a:pt x="50" y="72"/>
                </a:lnTo>
                <a:lnTo>
                  <a:pt x="50" y="73"/>
                </a:lnTo>
                <a:lnTo>
                  <a:pt x="50" y="74"/>
                </a:lnTo>
                <a:lnTo>
                  <a:pt x="49" y="74"/>
                </a:lnTo>
                <a:lnTo>
                  <a:pt x="50" y="74"/>
                </a:lnTo>
                <a:lnTo>
                  <a:pt x="50" y="75"/>
                </a:lnTo>
                <a:lnTo>
                  <a:pt x="49" y="74"/>
                </a:lnTo>
                <a:lnTo>
                  <a:pt x="49" y="73"/>
                </a:lnTo>
                <a:lnTo>
                  <a:pt x="46" y="73"/>
                </a:lnTo>
                <a:lnTo>
                  <a:pt x="45" y="73"/>
                </a:lnTo>
                <a:lnTo>
                  <a:pt x="45" y="72"/>
                </a:lnTo>
                <a:lnTo>
                  <a:pt x="44" y="72"/>
                </a:lnTo>
                <a:lnTo>
                  <a:pt x="44" y="71"/>
                </a:lnTo>
                <a:lnTo>
                  <a:pt x="45" y="71"/>
                </a:lnTo>
                <a:lnTo>
                  <a:pt x="45" y="69"/>
                </a:lnTo>
                <a:lnTo>
                  <a:pt x="45" y="68"/>
                </a:lnTo>
                <a:lnTo>
                  <a:pt x="45" y="67"/>
                </a:lnTo>
                <a:lnTo>
                  <a:pt x="44" y="66"/>
                </a:lnTo>
                <a:lnTo>
                  <a:pt x="45" y="66"/>
                </a:lnTo>
                <a:lnTo>
                  <a:pt x="44" y="66"/>
                </a:lnTo>
                <a:lnTo>
                  <a:pt x="44" y="65"/>
                </a:lnTo>
                <a:lnTo>
                  <a:pt x="45" y="65"/>
                </a:lnTo>
                <a:lnTo>
                  <a:pt x="45" y="64"/>
                </a:lnTo>
                <a:lnTo>
                  <a:pt x="44" y="64"/>
                </a:lnTo>
                <a:lnTo>
                  <a:pt x="43" y="64"/>
                </a:lnTo>
                <a:lnTo>
                  <a:pt x="42" y="61"/>
                </a:lnTo>
                <a:lnTo>
                  <a:pt x="42" y="59"/>
                </a:lnTo>
                <a:lnTo>
                  <a:pt x="41" y="59"/>
                </a:lnTo>
                <a:lnTo>
                  <a:pt x="41" y="58"/>
                </a:lnTo>
                <a:lnTo>
                  <a:pt x="39" y="56"/>
                </a:lnTo>
                <a:lnTo>
                  <a:pt x="38" y="55"/>
                </a:lnTo>
                <a:lnTo>
                  <a:pt x="38" y="56"/>
                </a:lnTo>
                <a:lnTo>
                  <a:pt x="37" y="55"/>
                </a:lnTo>
                <a:lnTo>
                  <a:pt x="37" y="54"/>
                </a:lnTo>
                <a:lnTo>
                  <a:pt x="37" y="53"/>
                </a:lnTo>
                <a:lnTo>
                  <a:pt x="37" y="52"/>
                </a:lnTo>
                <a:lnTo>
                  <a:pt x="36" y="50"/>
                </a:lnTo>
                <a:lnTo>
                  <a:pt x="35" y="50"/>
                </a:lnTo>
                <a:lnTo>
                  <a:pt x="31" y="52"/>
                </a:lnTo>
                <a:lnTo>
                  <a:pt x="30" y="53"/>
                </a:lnTo>
                <a:lnTo>
                  <a:pt x="30" y="54"/>
                </a:lnTo>
                <a:lnTo>
                  <a:pt x="31" y="55"/>
                </a:lnTo>
                <a:lnTo>
                  <a:pt x="30" y="56"/>
                </a:lnTo>
                <a:lnTo>
                  <a:pt x="31" y="58"/>
                </a:lnTo>
                <a:lnTo>
                  <a:pt x="31" y="59"/>
                </a:lnTo>
                <a:lnTo>
                  <a:pt x="32" y="60"/>
                </a:lnTo>
                <a:lnTo>
                  <a:pt x="31" y="60"/>
                </a:lnTo>
                <a:lnTo>
                  <a:pt x="30" y="61"/>
                </a:lnTo>
                <a:lnTo>
                  <a:pt x="30" y="62"/>
                </a:lnTo>
                <a:lnTo>
                  <a:pt x="29" y="62"/>
                </a:lnTo>
                <a:lnTo>
                  <a:pt x="29" y="61"/>
                </a:lnTo>
                <a:lnTo>
                  <a:pt x="28" y="60"/>
                </a:lnTo>
                <a:lnTo>
                  <a:pt x="26" y="60"/>
                </a:lnTo>
                <a:lnTo>
                  <a:pt x="25" y="60"/>
                </a:lnTo>
                <a:lnTo>
                  <a:pt x="24" y="60"/>
                </a:lnTo>
                <a:lnTo>
                  <a:pt x="24" y="59"/>
                </a:lnTo>
                <a:lnTo>
                  <a:pt x="23" y="59"/>
                </a:lnTo>
                <a:lnTo>
                  <a:pt x="23" y="56"/>
                </a:lnTo>
                <a:lnTo>
                  <a:pt x="23" y="55"/>
                </a:lnTo>
                <a:lnTo>
                  <a:pt x="23" y="54"/>
                </a:lnTo>
                <a:lnTo>
                  <a:pt x="22" y="54"/>
                </a:lnTo>
                <a:lnTo>
                  <a:pt x="22" y="53"/>
                </a:lnTo>
                <a:lnTo>
                  <a:pt x="20" y="52"/>
                </a:lnTo>
                <a:lnTo>
                  <a:pt x="19" y="50"/>
                </a:lnTo>
                <a:lnTo>
                  <a:pt x="18" y="49"/>
                </a:lnTo>
                <a:lnTo>
                  <a:pt x="18" y="48"/>
                </a:lnTo>
                <a:lnTo>
                  <a:pt x="18" y="46"/>
                </a:lnTo>
                <a:lnTo>
                  <a:pt x="18" y="43"/>
                </a:lnTo>
                <a:lnTo>
                  <a:pt x="19" y="43"/>
                </a:lnTo>
                <a:lnTo>
                  <a:pt x="20" y="41"/>
                </a:lnTo>
                <a:lnTo>
                  <a:pt x="22" y="40"/>
                </a:lnTo>
                <a:lnTo>
                  <a:pt x="19" y="36"/>
                </a:lnTo>
                <a:lnTo>
                  <a:pt x="19" y="35"/>
                </a:lnTo>
                <a:lnTo>
                  <a:pt x="19" y="34"/>
                </a:lnTo>
                <a:lnTo>
                  <a:pt x="17" y="33"/>
                </a:lnTo>
                <a:lnTo>
                  <a:pt x="17" y="32"/>
                </a:lnTo>
                <a:lnTo>
                  <a:pt x="14" y="29"/>
                </a:lnTo>
                <a:lnTo>
                  <a:pt x="13" y="29"/>
                </a:lnTo>
                <a:lnTo>
                  <a:pt x="12" y="28"/>
                </a:lnTo>
                <a:lnTo>
                  <a:pt x="11" y="27"/>
                </a:lnTo>
                <a:lnTo>
                  <a:pt x="10" y="27"/>
                </a:lnTo>
                <a:lnTo>
                  <a:pt x="9" y="27"/>
                </a:lnTo>
                <a:lnTo>
                  <a:pt x="9" y="28"/>
                </a:lnTo>
                <a:lnTo>
                  <a:pt x="9" y="27"/>
                </a:lnTo>
                <a:lnTo>
                  <a:pt x="9" y="26"/>
                </a:lnTo>
                <a:lnTo>
                  <a:pt x="7" y="26"/>
                </a:lnTo>
                <a:lnTo>
                  <a:pt x="9" y="24"/>
                </a:lnTo>
                <a:lnTo>
                  <a:pt x="7" y="24"/>
                </a:lnTo>
                <a:lnTo>
                  <a:pt x="7" y="23"/>
                </a:lnTo>
                <a:lnTo>
                  <a:pt x="7" y="22"/>
                </a:lnTo>
                <a:lnTo>
                  <a:pt x="6" y="22"/>
                </a:lnTo>
                <a:lnTo>
                  <a:pt x="6" y="21"/>
                </a:lnTo>
                <a:lnTo>
                  <a:pt x="4" y="21"/>
                </a:lnTo>
                <a:lnTo>
                  <a:pt x="3" y="20"/>
                </a:lnTo>
                <a:lnTo>
                  <a:pt x="1" y="20"/>
                </a:lnTo>
                <a:lnTo>
                  <a:pt x="0" y="18"/>
                </a:lnTo>
                <a:lnTo>
                  <a:pt x="1" y="17"/>
                </a:lnTo>
                <a:lnTo>
                  <a:pt x="1" y="16"/>
                </a:lnTo>
                <a:lnTo>
                  <a:pt x="3" y="16"/>
                </a:lnTo>
                <a:lnTo>
                  <a:pt x="4" y="16"/>
                </a:lnTo>
                <a:lnTo>
                  <a:pt x="5" y="15"/>
                </a:lnTo>
                <a:lnTo>
                  <a:pt x="6" y="14"/>
                </a:lnTo>
                <a:lnTo>
                  <a:pt x="7" y="11"/>
                </a:lnTo>
                <a:lnTo>
                  <a:pt x="7" y="10"/>
                </a:lnTo>
                <a:lnTo>
                  <a:pt x="6" y="8"/>
                </a:lnTo>
                <a:lnTo>
                  <a:pt x="9" y="9"/>
                </a:lnTo>
                <a:lnTo>
                  <a:pt x="9" y="8"/>
                </a:lnTo>
                <a:lnTo>
                  <a:pt x="9" y="7"/>
                </a:lnTo>
                <a:lnTo>
                  <a:pt x="9" y="5"/>
                </a:lnTo>
                <a:lnTo>
                  <a:pt x="10" y="5"/>
                </a:lnTo>
                <a:lnTo>
                  <a:pt x="11" y="5"/>
                </a:lnTo>
                <a:lnTo>
                  <a:pt x="12" y="5"/>
                </a:lnTo>
                <a:lnTo>
                  <a:pt x="12" y="7"/>
                </a:lnTo>
                <a:lnTo>
                  <a:pt x="13" y="7"/>
                </a:lnTo>
                <a:lnTo>
                  <a:pt x="16" y="8"/>
                </a:lnTo>
                <a:lnTo>
                  <a:pt x="17" y="7"/>
                </a:lnTo>
                <a:lnTo>
                  <a:pt x="18" y="7"/>
                </a:lnTo>
                <a:lnTo>
                  <a:pt x="18" y="5"/>
                </a:lnTo>
                <a:lnTo>
                  <a:pt x="19" y="4"/>
                </a:lnTo>
                <a:lnTo>
                  <a:pt x="19" y="3"/>
                </a:lnTo>
                <a:lnTo>
                  <a:pt x="20" y="2"/>
                </a:lnTo>
                <a:lnTo>
                  <a:pt x="20" y="1"/>
                </a:lnTo>
                <a:lnTo>
                  <a:pt x="22" y="1"/>
                </a:lnTo>
                <a:lnTo>
                  <a:pt x="23" y="1"/>
                </a:lnTo>
                <a:lnTo>
                  <a:pt x="24" y="0"/>
                </a:lnTo>
                <a:lnTo>
                  <a:pt x="24" y="1"/>
                </a:lnTo>
                <a:lnTo>
                  <a:pt x="26" y="1"/>
                </a:lnTo>
                <a:lnTo>
                  <a:pt x="28" y="1"/>
                </a:lnTo>
                <a:lnTo>
                  <a:pt x="29" y="1"/>
                </a:lnTo>
                <a:lnTo>
                  <a:pt x="29" y="2"/>
                </a:lnTo>
                <a:lnTo>
                  <a:pt x="30" y="2"/>
                </a:lnTo>
                <a:lnTo>
                  <a:pt x="31" y="3"/>
                </a:lnTo>
                <a:lnTo>
                  <a:pt x="32" y="3"/>
                </a:lnTo>
                <a:lnTo>
                  <a:pt x="33" y="4"/>
                </a:lnTo>
                <a:lnTo>
                  <a:pt x="33" y="5"/>
                </a:lnTo>
                <a:lnTo>
                  <a:pt x="36" y="5"/>
                </a:lnTo>
                <a:lnTo>
                  <a:pt x="38" y="5"/>
                </a:lnTo>
                <a:lnTo>
                  <a:pt x="39" y="7"/>
                </a:lnTo>
                <a:lnTo>
                  <a:pt x="42" y="8"/>
                </a:lnTo>
                <a:lnTo>
                  <a:pt x="44" y="8"/>
                </a:lnTo>
                <a:lnTo>
                  <a:pt x="45" y="8"/>
                </a:lnTo>
                <a:lnTo>
                  <a:pt x="46" y="9"/>
                </a:lnTo>
                <a:lnTo>
                  <a:pt x="48" y="9"/>
                </a:lnTo>
                <a:lnTo>
                  <a:pt x="49" y="10"/>
                </a:lnTo>
                <a:lnTo>
                  <a:pt x="51" y="11"/>
                </a:lnTo>
                <a:lnTo>
                  <a:pt x="52" y="13"/>
                </a:lnTo>
                <a:lnTo>
                  <a:pt x="54" y="14"/>
                </a:lnTo>
                <a:lnTo>
                  <a:pt x="55" y="15"/>
                </a:lnTo>
                <a:lnTo>
                  <a:pt x="56" y="15"/>
                </a:lnTo>
                <a:lnTo>
                  <a:pt x="58" y="16"/>
                </a:lnTo>
                <a:lnTo>
                  <a:pt x="60" y="15"/>
                </a:lnTo>
                <a:lnTo>
                  <a:pt x="62" y="17"/>
                </a:lnTo>
                <a:lnTo>
                  <a:pt x="61" y="17"/>
                </a:lnTo>
                <a:lnTo>
                  <a:pt x="62" y="20"/>
                </a:lnTo>
                <a:lnTo>
                  <a:pt x="63" y="20"/>
                </a:lnTo>
                <a:lnTo>
                  <a:pt x="64" y="20"/>
                </a:lnTo>
                <a:lnTo>
                  <a:pt x="65" y="20"/>
                </a:lnTo>
                <a:lnTo>
                  <a:pt x="67" y="21"/>
                </a:lnTo>
                <a:lnTo>
                  <a:pt x="67" y="22"/>
                </a:lnTo>
                <a:lnTo>
                  <a:pt x="67" y="23"/>
                </a:lnTo>
                <a:lnTo>
                  <a:pt x="65" y="22"/>
                </a:lnTo>
                <a:lnTo>
                  <a:pt x="64" y="22"/>
                </a:lnTo>
                <a:lnTo>
                  <a:pt x="65" y="24"/>
                </a:lnTo>
                <a:lnTo>
                  <a:pt x="67" y="24"/>
                </a:lnTo>
                <a:lnTo>
                  <a:pt x="67" y="26"/>
                </a:lnTo>
                <a:lnTo>
                  <a:pt x="67" y="27"/>
                </a:lnTo>
                <a:lnTo>
                  <a:pt x="67" y="28"/>
                </a:lnTo>
                <a:lnTo>
                  <a:pt x="68" y="2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1" name="Freeform 229"/>
          <p:cNvSpPr>
            <a:spLocks/>
          </p:cNvSpPr>
          <p:nvPr/>
        </p:nvSpPr>
        <p:spPr bwMode="auto">
          <a:xfrm>
            <a:off x="4783138" y="2668588"/>
            <a:ext cx="73025" cy="23812"/>
          </a:xfrm>
          <a:custGeom>
            <a:avLst/>
            <a:gdLst>
              <a:gd name="T0" fmla="*/ 40124 w 91"/>
              <a:gd name="T1" fmla="*/ 23812 h 30"/>
              <a:gd name="T2" fmla="*/ 35309 w 91"/>
              <a:gd name="T3" fmla="*/ 23812 h 30"/>
              <a:gd name="T4" fmla="*/ 32901 w 91"/>
              <a:gd name="T5" fmla="*/ 23018 h 30"/>
              <a:gd name="T6" fmla="*/ 30494 w 91"/>
              <a:gd name="T7" fmla="*/ 18256 h 30"/>
              <a:gd name="T8" fmla="*/ 26482 w 91"/>
              <a:gd name="T9" fmla="*/ 18256 h 30"/>
              <a:gd name="T10" fmla="*/ 23272 w 91"/>
              <a:gd name="T11" fmla="*/ 16668 h 30"/>
              <a:gd name="T12" fmla="*/ 20062 w 91"/>
              <a:gd name="T13" fmla="*/ 16668 h 30"/>
              <a:gd name="T14" fmla="*/ 16049 w 91"/>
              <a:gd name="T15" fmla="*/ 16668 h 30"/>
              <a:gd name="T16" fmla="*/ 14445 w 91"/>
              <a:gd name="T17" fmla="*/ 15081 h 30"/>
              <a:gd name="T18" fmla="*/ 11235 w 91"/>
              <a:gd name="T19" fmla="*/ 15081 h 30"/>
              <a:gd name="T20" fmla="*/ 8025 w 91"/>
              <a:gd name="T21" fmla="*/ 14287 h 30"/>
              <a:gd name="T22" fmla="*/ 5617 w 91"/>
              <a:gd name="T23" fmla="*/ 14287 h 30"/>
              <a:gd name="T24" fmla="*/ 4012 w 91"/>
              <a:gd name="T25" fmla="*/ 15081 h 30"/>
              <a:gd name="T26" fmla="*/ 1605 w 91"/>
              <a:gd name="T27" fmla="*/ 15081 h 30"/>
              <a:gd name="T28" fmla="*/ 0 w 91"/>
              <a:gd name="T29" fmla="*/ 13493 h 30"/>
              <a:gd name="T30" fmla="*/ 0 w 91"/>
              <a:gd name="T31" fmla="*/ 10319 h 30"/>
              <a:gd name="T32" fmla="*/ 802 w 91"/>
              <a:gd name="T33" fmla="*/ 7937 h 30"/>
              <a:gd name="T34" fmla="*/ 802 w 91"/>
              <a:gd name="T35" fmla="*/ 3969 h 30"/>
              <a:gd name="T36" fmla="*/ 1605 w 91"/>
              <a:gd name="T37" fmla="*/ 3969 h 30"/>
              <a:gd name="T38" fmla="*/ 2407 w 91"/>
              <a:gd name="T39" fmla="*/ 6350 h 30"/>
              <a:gd name="T40" fmla="*/ 4815 w 91"/>
              <a:gd name="T41" fmla="*/ 6350 h 30"/>
              <a:gd name="T42" fmla="*/ 4815 w 91"/>
              <a:gd name="T43" fmla="*/ 3175 h 30"/>
              <a:gd name="T44" fmla="*/ 5617 w 91"/>
              <a:gd name="T45" fmla="*/ 1587 h 30"/>
              <a:gd name="T46" fmla="*/ 5617 w 91"/>
              <a:gd name="T47" fmla="*/ 4762 h 30"/>
              <a:gd name="T48" fmla="*/ 9630 w 91"/>
              <a:gd name="T49" fmla="*/ 6350 h 30"/>
              <a:gd name="T50" fmla="*/ 12840 w 91"/>
              <a:gd name="T51" fmla="*/ 6350 h 30"/>
              <a:gd name="T52" fmla="*/ 12840 w 91"/>
              <a:gd name="T53" fmla="*/ 3969 h 30"/>
              <a:gd name="T54" fmla="*/ 15247 w 91"/>
              <a:gd name="T55" fmla="*/ 3969 h 30"/>
              <a:gd name="T56" fmla="*/ 16049 w 91"/>
              <a:gd name="T57" fmla="*/ 7144 h 30"/>
              <a:gd name="T58" fmla="*/ 14445 w 91"/>
              <a:gd name="T59" fmla="*/ 7144 h 30"/>
              <a:gd name="T60" fmla="*/ 16852 w 91"/>
              <a:gd name="T61" fmla="*/ 7937 h 30"/>
              <a:gd name="T62" fmla="*/ 18457 w 91"/>
              <a:gd name="T63" fmla="*/ 10319 h 30"/>
              <a:gd name="T64" fmla="*/ 22469 w 91"/>
              <a:gd name="T65" fmla="*/ 10319 h 30"/>
              <a:gd name="T66" fmla="*/ 27284 w 91"/>
              <a:gd name="T67" fmla="*/ 9525 h 30"/>
              <a:gd name="T68" fmla="*/ 32099 w 91"/>
              <a:gd name="T69" fmla="*/ 8731 h 30"/>
              <a:gd name="T70" fmla="*/ 36111 w 91"/>
              <a:gd name="T71" fmla="*/ 7937 h 30"/>
              <a:gd name="T72" fmla="*/ 38519 w 91"/>
              <a:gd name="T73" fmla="*/ 10319 h 30"/>
              <a:gd name="T74" fmla="*/ 40926 w 91"/>
              <a:gd name="T75" fmla="*/ 10319 h 30"/>
              <a:gd name="T76" fmla="*/ 45741 w 91"/>
              <a:gd name="T77" fmla="*/ 11906 h 30"/>
              <a:gd name="T78" fmla="*/ 51358 w 91"/>
              <a:gd name="T79" fmla="*/ 12700 h 30"/>
              <a:gd name="T80" fmla="*/ 56173 w 91"/>
              <a:gd name="T81" fmla="*/ 11906 h 30"/>
              <a:gd name="T82" fmla="*/ 57778 w 91"/>
              <a:gd name="T83" fmla="*/ 11906 h 30"/>
              <a:gd name="T84" fmla="*/ 56976 w 91"/>
              <a:gd name="T85" fmla="*/ 14287 h 30"/>
              <a:gd name="T86" fmla="*/ 58580 w 91"/>
              <a:gd name="T87" fmla="*/ 17462 h 30"/>
              <a:gd name="T88" fmla="*/ 61790 w 91"/>
              <a:gd name="T89" fmla="*/ 15081 h 30"/>
              <a:gd name="T90" fmla="*/ 63395 w 91"/>
              <a:gd name="T91" fmla="*/ 15081 h 30"/>
              <a:gd name="T92" fmla="*/ 66605 w 91"/>
              <a:gd name="T93" fmla="*/ 14287 h 30"/>
              <a:gd name="T94" fmla="*/ 68210 w 91"/>
              <a:gd name="T95" fmla="*/ 15081 h 30"/>
              <a:gd name="T96" fmla="*/ 69815 w 91"/>
              <a:gd name="T97" fmla="*/ 12700 h 30"/>
              <a:gd name="T98" fmla="*/ 72223 w 91"/>
              <a:gd name="T99" fmla="*/ 11906 h 30"/>
              <a:gd name="T100" fmla="*/ 71420 w 91"/>
              <a:gd name="T101" fmla="*/ 15081 h 30"/>
              <a:gd name="T102" fmla="*/ 72223 w 91"/>
              <a:gd name="T103" fmla="*/ 16668 h 30"/>
              <a:gd name="T104" fmla="*/ 69815 w 91"/>
              <a:gd name="T105" fmla="*/ 19843 h 30"/>
              <a:gd name="T106" fmla="*/ 65803 w 91"/>
              <a:gd name="T107" fmla="*/ 21431 h 30"/>
              <a:gd name="T108" fmla="*/ 59383 w 91"/>
              <a:gd name="T109" fmla="*/ 22225 h 30"/>
              <a:gd name="T110" fmla="*/ 53766 w 91"/>
              <a:gd name="T111" fmla="*/ 21431 h 30"/>
              <a:gd name="T112" fmla="*/ 48951 w 91"/>
              <a:gd name="T113" fmla="*/ 22225 h 30"/>
              <a:gd name="T114" fmla="*/ 44136 w 91"/>
              <a:gd name="T115" fmla="*/ 23018 h 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1"/>
              <a:gd name="T175" fmla="*/ 0 h 30"/>
              <a:gd name="T176" fmla="*/ 91 w 91"/>
              <a:gd name="T177" fmla="*/ 30 h 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1" h="30">
                <a:moveTo>
                  <a:pt x="52" y="30"/>
                </a:moveTo>
                <a:lnTo>
                  <a:pt x="51" y="30"/>
                </a:lnTo>
                <a:lnTo>
                  <a:pt x="50" y="30"/>
                </a:lnTo>
                <a:lnTo>
                  <a:pt x="48" y="30"/>
                </a:lnTo>
                <a:lnTo>
                  <a:pt x="45" y="30"/>
                </a:lnTo>
                <a:lnTo>
                  <a:pt x="44" y="30"/>
                </a:lnTo>
                <a:lnTo>
                  <a:pt x="42" y="30"/>
                </a:lnTo>
                <a:lnTo>
                  <a:pt x="41" y="30"/>
                </a:lnTo>
                <a:lnTo>
                  <a:pt x="41" y="29"/>
                </a:lnTo>
                <a:lnTo>
                  <a:pt x="41" y="27"/>
                </a:lnTo>
                <a:lnTo>
                  <a:pt x="41" y="24"/>
                </a:lnTo>
                <a:lnTo>
                  <a:pt x="38" y="23"/>
                </a:lnTo>
                <a:lnTo>
                  <a:pt x="37" y="23"/>
                </a:lnTo>
                <a:lnTo>
                  <a:pt x="34" y="23"/>
                </a:lnTo>
                <a:lnTo>
                  <a:pt x="33" y="23"/>
                </a:lnTo>
                <a:lnTo>
                  <a:pt x="33" y="22"/>
                </a:lnTo>
                <a:lnTo>
                  <a:pt x="31" y="22"/>
                </a:lnTo>
                <a:lnTo>
                  <a:pt x="29" y="21"/>
                </a:lnTo>
                <a:lnTo>
                  <a:pt x="27" y="21"/>
                </a:lnTo>
                <a:lnTo>
                  <a:pt x="25" y="19"/>
                </a:lnTo>
                <a:lnTo>
                  <a:pt x="25" y="21"/>
                </a:lnTo>
                <a:lnTo>
                  <a:pt x="23" y="21"/>
                </a:lnTo>
                <a:lnTo>
                  <a:pt x="22" y="19"/>
                </a:lnTo>
                <a:lnTo>
                  <a:pt x="20" y="21"/>
                </a:lnTo>
                <a:lnTo>
                  <a:pt x="19" y="19"/>
                </a:lnTo>
                <a:lnTo>
                  <a:pt x="19" y="21"/>
                </a:lnTo>
                <a:lnTo>
                  <a:pt x="18" y="19"/>
                </a:lnTo>
                <a:lnTo>
                  <a:pt x="18" y="21"/>
                </a:lnTo>
                <a:lnTo>
                  <a:pt x="15" y="18"/>
                </a:lnTo>
                <a:lnTo>
                  <a:pt x="14" y="19"/>
                </a:lnTo>
                <a:lnTo>
                  <a:pt x="13" y="19"/>
                </a:lnTo>
                <a:lnTo>
                  <a:pt x="12" y="18"/>
                </a:lnTo>
                <a:lnTo>
                  <a:pt x="10" y="18"/>
                </a:lnTo>
                <a:lnTo>
                  <a:pt x="9" y="18"/>
                </a:lnTo>
                <a:lnTo>
                  <a:pt x="8" y="18"/>
                </a:lnTo>
                <a:lnTo>
                  <a:pt x="7" y="18"/>
                </a:lnTo>
                <a:lnTo>
                  <a:pt x="6" y="19"/>
                </a:lnTo>
                <a:lnTo>
                  <a:pt x="5" y="18"/>
                </a:lnTo>
                <a:lnTo>
                  <a:pt x="5" y="19"/>
                </a:lnTo>
                <a:lnTo>
                  <a:pt x="3" y="19"/>
                </a:lnTo>
                <a:lnTo>
                  <a:pt x="3" y="18"/>
                </a:lnTo>
                <a:lnTo>
                  <a:pt x="2" y="19"/>
                </a:lnTo>
                <a:lnTo>
                  <a:pt x="2" y="17"/>
                </a:lnTo>
                <a:lnTo>
                  <a:pt x="1" y="17"/>
                </a:lnTo>
                <a:lnTo>
                  <a:pt x="0" y="17"/>
                </a:lnTo>
                <a:lnTo>
                  <a:pt x="0" y="16"/>
                </a:lnTo>
                <a:lnTo>
                  <a:pt x="1" y="15"/>
                </a:lnTo>
                <a:lnTo>
                  <a:pt x="0" y="13"/>
                </a:lnTo>
                <a:lnTo>
                  <a:pt x="1" y="12"/>
                </a:lnTo>
                <a:lnTo>
                  <a:pt x="1" y="11"/>
                </a:lnTo>
                <a:lnTo>
                  <a:pt x="1" y="10"/>
                </a:lnTo>
                <a:lnTo>
                  <a:pt x="1" y="9"/>
                </a:lnTo>
                <a:lnTo>
                  <a:pt x="1" y="8"/>
                </a:lnTo>
                <a:lnTo>
                  <a:pt x="1" y="5"/>
                </a:lnTo>
                <a:lnTo>
                  <a:pt x="1" y="4"/>
                </a:lnTo>
                <a:lnTo>
                  <a:pt x="2" y="4"/>
                </a:lnTo>
                <a:lnTo>
                  <a:pt x="2" y="5"/>
                </a:lnTo>
                <a:lnTo>
                  <a:pt x="2" y="6"/>
                </a:lnTo>
                <a:lnTo>
                  <a:pt x="2" y="8"/>
                </a:lnTo>
                <a:lnTo>
                  <a:pt x="3" y="8"/>
                </a:lnTo>
                <a:lnTo>
                  <a:pt x="3" y="9"/>
                </a:lnTo>
                <a:lnTo>
                  <a:pt x="6" y="9"/>
                </a:lnTo>
                <a:lnTo>
                  <a:pt x="6" y="8"/>
                </a:lnTo>
                <a:lnTo>
                  <a:pt x="6" y="6"/>
                </a:lnTo>
                <a:lnTo>
                  <a:pt x="5" y="5"/>
                </a:lnTo>
                <a:lnTo>
                  <a:pt x="6" y="4"/>
                </a:lnTo>
                <a:lnTo>
                  <a:pt x="5" y="3"/>
                </a:lnTo>
                <a:lnTo>
                  <a:pt x="6" y="0"/>
                </a:lnTo>
                <a:lnTo>
                  <a:pt x="7" y="2"/>
                </a:lnTo>
                <a:lnTo>
                  <a:pt x="7" y="3"/>
                </a:lnTo>
                <a:lnTo>
                  <a:pt x="7" y="4"/>
                </a:lnTo>
                <a:lnTo>
                  <a:pt x="7" y="6"/>
                </a:lnTo>
                <a:lnTo>
                  <a:pt x="8" y="6"/>
                </a:lnTo>
                <a:lnTo>
                  <a:pt x="9" y="8"/>
                </a:lnTo>
                <a:lnTo>
                  <a:pt x="12" y="8"/>
                </a:lnTo>
                <a:lnTo>
                  <a:pt x="13" y="8"/>
                </a:lnTo>
                <a:lnTo>
                  <a:pt x="15" y="8"/>
                </a:lnTo>
                <a:lnTo>
                  <a:pt x="16" y="8"/>
                </a:lnTo>
                <a:lnTo>
                  <a:pt x="16" y="6"/>
                </a:lnTo>
                <a:lnTo>
                  <a:pt x="18" y="6"/>
                </a:lnTo>
                <a:lnTo>
                  <a:pt x="16" y="5"/>
                </a:lnTo>
                <a:lnTo>
                  <a:pt x="18" y="5"/>
                </a:lnTo>
                <a:lnTo>
                  <a:pt x="19" y="4"/>
                </a:lnTo>
                <a:lnTo>
                  <a:pt x="19" y="5"/>
                </a:lnTo>
                <a:lnTo>
                  <a:pt x="20" y="5"/>
                </a:lnTo>
                <a:lnTo>
                  <a:pt x="21" y="6"/>
                </a:lnTo>
                <a:lnTo>
                  <a:pt x="20" y="9"/>
                </a:lnTo>
                <a:lnTo>
                  <a:pt x="19" y="9"/>
                </a:lnTo>
                <a:lnTo>
                  <a:pt x="18" y="8"/>
                </a:lnTo>
                <a:lnTo>
                  <a:pt x="18" y="9"/>
                </a:lnTo>
                <a:lnTo>
                  <a:pt x="19" y="9"/>
                </a:lnTo>
                <a:lnTo>
                  <a:pt x="20" y="9"/>
                </a:lnTo>
                <a:lnTo>
                  <a:pt x="21" y="10"/>
                </a:lnTo>
                <a:lnTo>
                  <a:pt x="22" y="9"/>
                </a:lnTo>
                <a:lnTo>
                  <a:pt x="23" y="10"/>
                </a:lnTo>
                <a:lnTo>
                  <a:pt x="23" y="13"/>
                </a:lnTo>
                <a:lnTo>
                  <a:pt x="25" y="13"/>
                </a:lnTo>
                <a:lnTo>
                  <a:pt x="27" y="13"/>
                </a:lnTo>
                <a:lnTo>
                  <a:pt x="28" y="13"/>
                </a:lnTo>
                <a:lnTo>
                  <a:pt x="29" y="13"/>
                </a:lnTo>
                <a:lnTo>
                  <a:pt x="32" y="13"/>
                </a:lnTo>
                <a:lnTo>
                  <a:pt x="34" y="12"/>
                </a:lnTo>
                <a:lnTo>
                  <a:pt x="37" y="11"/>
                </a:lnTo>
                <a:lnTo>
                  <a:pt x="38" y="11"/>
                </a:lnTo>
                <a:lnTo>
                  <a:pt x="40" y="11"/>
                </a:lnTo>
                <a:lnTo>
                  <a:pt x="42" y="11"/>
                </a:lnTo>
                <a:lnTo>
                  <a:pt x="44" y="11"/>
                </a:lnTo>
                <a:lnTo>
                  <a:pt x="45" y="10"/>
                </a:lnTo>
                <a:lnTo>
                  <a:pt x="48" y="11"/>
                </a:lnTo>
                <a:lnTo>
                  <a:pt x="48" y="12"/>
                </a:lnTo>
                <a:lnTo>
                  <a:pt x="48" y="13"/>
                </a:lnTo>
                <a:lnTo>
                  <a:pt x="50" y="13"/>
                </a:lnTo>
                <a:lnTo>
                  <a:pt x="50" y="15"/>
                </a:lnTo>
                <a:lnTo>
                  <a:pt x="51" y="13"/>
                </a:lnTo>
                <a:lnTo>
                  <a:pt x="53" y="13"/>
                </a:lnTo>
                <a:lnTo>
                  <a:pt x="54" y="15"/>
                </a:lnTo>
                <a:lnTo>
                  <a:pt x="57" y="15"/>
                </a:lnTo>
                <a:lnTo>
                  <a:pt x="60" y="15"/>
                </a:lnTo>
                <a:lnTo>
                  <a:pt x="61" y="16"/>
                </a:lnTo>
                <a:lnTo>
                  <a:pt x="64" y="16"/>
                </a:lnTo>
                <a:lnTo>
                  <a:pt x="64" y="15"/>
                </a:lnTo>
                <a:lnTo>
                  <a:pt x="69" y="13"/>
                </a:lnTo>
                <a:lnTo>
                  <a:pt x="70" y="15"/>
                </a:lnTo>
                <a:lnTo>
                  <a:pt x="71" y="13"/>
                </a:lnTo>
                <a:lnTo>
                  <a:pt x="72" y="13"/>
                </a:lnTo>
                <a:lnTo>
                  <a:pt x="72" y="15"/>
                </a:lnTo>
                <a:lnTo>
                  <a:pt x="71" y="16"/>
                </a:lnTo>
                <a:lnTo>
                  <a:pt x="71" y="17"/>
                </a:lnTo>
                <a:lnTo>
                  <a:pt x="71" y="18"/>
                </a:lnTo>
                <a:lnTo>
                  <a:pt x="71" y="19"/>
                </a:lnTo>
                <a:lnTo>
                  <a:pt x="72" y="22"/>
                </a:lnTo>
                <a:lnTo>
                  <a:pt x="73" y="22"/>
                </a:lnTo>
                <a:lnTo>
                  <a:pt x="74" y="23"/>
                </a:lnTo>
                <a:lnTo>
                  <a:pt x="76" y="22"/>
                </a:lnTo>
                <a:lnTo>
                  <a:pt x="77" y="19"/>
                </a:lnTo>
                <a:lnTo>
                  <a:pt x="78" y="21"/>
                </a:lnTo>
                <a:lnTo>
                  <a:pt x="78" y="19"/>
                </a:lnTo>
                <a:lnTo>
                  <a:pt x="79" y="19"/>
                </a:lnTo>
                <a:lnTo>
                  <a:pt x="80" y="19"/>
                </a:lnTo>
                <a:lnTo>
                  <a:pt x="82" y="18"/>
                </a:lnTo>
                <a:lnTo>
                  <a:pt x="83" y="18"/>
                </a:lnTo>
                <a:lnTo>
                  <a:pt x="84" y="18"/>
                </a:lnTo>
                <a:lnTo>
                  <a:pt x="84" y="19"/>
                </a:lnTo>
                <a:lnTo>
                  <a:pt x="85" y="19"/>
                </a:lnTo>
                <a:lnTo>
                  <a:pt x="86" y="18"/>
                </a:lnTo>
                <a:lnTo>
                  <a:pt x="87" y="17"/>
                </a:lnTo>
                <a:lnTo>
                  <a:pt x="87" y="16"/>
                </a:lnTo>
                <a:lnTo>
                  <a:pt x="89" y="16"/>
                </a:lnTo>
                <a:lnTo>
                  <a:pt x="89" y="15"/>
                </a:lnTo>
                <a:lnTo>
                  <a:pt x="90" y="15"/>
                </a:lnTo>
                <a:lnTo>
                  <a:pt x="89" y="17"/>
                </a:lnTo>
                <a:lnTo>
                  <a:pt x="89" y="18"/>
                </a:lnTo>
                <a:lnTo>
                  <a:pt x="89" y="19"/>
                </a:lnTo>
                <a:lnTo>
                  <a:pt x="90" y="19"/>
                </a:lnTo>
                <a:lnTo>
                  <a:pt x="91" y="19"/>
                </a:lnTo>
                <a:lnTo>
                  <a:pt x="90" y="21"/>
                </a:lnTo>
                <a:lnTo>
                  <a:pt x="90" y="22"/>
                </a:lnTo>
                <a:lnTo>
                  <a:pt x="89" y="24"/>
                </a:lnTo>
                <a:lnTo>
                  <a:pt x="87" y="25"/>
                </a:lnTo>
                <a:lnTo>
                  <a:pt x="84" y="28"/>
                </a:lnTo>
                <a:lnTo>
                  <a:pt x="84" y="27"/>
                </a:lnTo>
                <a:lnTo>
                  <a:pt x="82" y="27"/>
                </a:lnTo>
                <a:lnTo>
                  <a:pt x="80" y="25"/>
                </a:lnTo>
                <a:lnTo>
                  <a:pt x="77" y="27"/>
                </a:lnTo>
                <a:lnTo>
                  <a:pt x="74" y="28"/>
                </a:lnTo>
                <a:lnTo>
                  <a:pt x="73" y="28"/>
                </a:lnTo>
                <a:lnTo>
                  <a:pt x="70" y="27"/>
                </a:lnTo>
                <a:lnTo>
                  <a:pt x="67" y="27"/>
                </a:lnTo>
                <a:lnTo>
                  <a:pt x="67" y="28"/>
                </a:lnTo>
                <a:lnTo>
                  <a:pt x="65" y="28"/>
                </a:lnTo>
                <a:lnTo>
                  <a:pt x="61" y="28"/>
                </a:lnTo>
                <a:lnTo>
                  <a:pt x="59" y="28"/>
                </a:lnTo>
                <a:lnTo>
                  <a:pt x="58" y="28"/>
                </a:lnTo>
                <a:lnTo>
                  <a:pt x="55" y="29"/>
                </a:lnTo>
                <a:lnTo>
                  <a:pt x="53" y="29"/>
                </a:lnTo>
                <a:lnTo>
                  <a:pt x="52" y="3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2" name="Freeform 230"/>
          <p:cNvSpPr>
            <a:spLocks/>
          </p:cNvSpPr>
          <p:nvPr/>
        </p:nvSpPr>
        <p:spPr bwMode="auto">
          <a:xfrm>
            <a:off x="4756150" y="2566988"/>
            <a:ext cx="46038" cy="33337"/>
          </a:xfrm>
          <a:custGeom>
            <a:avLst/>
            <a:gdLst>
              <a:gd name="T0" fmla="*/ 42069 w 58"/>
              <a:gd name="T1" fmla="*/ 33337 h 42"/>
              <a:gd name="T2" fmla="*/ 39688 w 58"/>
              <a:gd name="T3" fmla="*/ 31750 h 42"/>
              <a:gd name="T4" fmla="*/ 39688 w 58"/>
              <a:gd name="T5" fmla="*/ 30162 h 42"/>
              <a:gd name="T6" fmla="*/ 37307 w 58"/>
              <a:gd name="T7" fmla="*/ 28575 h 42"/>
              <a:gd name="T8" fmla="*/ 35719 w 58"/>
              <a:gd name="T9" fmla="*/ 27781 h 42"/>
              <a:gd name="T10" fmla="*/ 35719 w 58"/>
              <a:gd name="T11" fmla="*/ 25400 h 42"/>
              <a:gd name="T12" fmla="*/ 34132 w 58"/>
              <a:gd name="T13" fmla="*/ 24606 h 42"/>
              <a:gd name="T14" fmla="*/ 34925 w 58"/>
              <a:gd name="T15" fmla="*/ 23812 h 42"/>
              <a:gd name="T16" fmla="*/ 34132 w 58"/>
              <a:gd name="T17" fmla="*/ 23018 h 42"/>
              <a:gd name="T18" fmla="*/ 33338 w 58"/>
              <a:gd name="T19" fmla="*/ 23018 h 42"/>
              <a:gd name="T20" fmla="*/ 33338 w 58"/>
              <a:gd name="T21" fmla="*/ 22225 h 42"/>
              <a:gd name="T22" fmla="*/ 31750 w 58"/>
              <a:gd name="T23" fmla="*/ 22225 h 42"/>
              <a:gd name="T24" fmla="*/ 32544 w 58"/>
              <a:gd name="T25" fmla="*/ 19843 h 42"/>
              <a:gd name="T26" fmla="*/ 29369 w 58"/>
              <a:gd name="T27" fmla="*/ 19843 h 42"/>
              <a:gd name="T28" fmla="*/ 26988 w 58"/>
              <a:gd name="T29" fmla="*/ 19050 h 42"/>
              <a:gd name="T30" fmla="*/ 23813 w 58"/>
              <a:gd name="T31" fmla="*/ 19050 h 42"/>
              <a:gd name="T32" fmla="*/ 20638 w 58"/>
              <a:gd name="T33" fmla="*/ 18256 h 42"/>
              <a:gd name="T34" fmla="*/ 20638 w 58"/>
              <a:gd name="T35" fmla="*/ 16669 h 42"/>
              <a:gd name="T36" fmla="*/ 19844 w 58"/>
              <a:gd name="T37" fmla="*/ 14287 h 42"/>
              <a:gd name="T38" fmla="*/ 17463 w 58"/>
              <a:gd name="T39" fmla="*/ 12700 h 42"/>
              <a:gd name="T40" fmla="*/ 15081 w 58"/>
              <a:gd name="T41" fmla="*/ 10319 h 42"/>
              <a:gd name="T42" fmla="*/ 12700 w 58"/>
              <a:gd name="T43" fmla="*/ 8731 h 42"/>
              <a:gd name="T44" fmla="*/ 11906 w 58"/>
              <a:gd name="T45" fmla="*/ 7937 h 42"/>
              <a:gd name="T46" fmla="*/ 9525 w 58"/>
              <a:gd name="T47" fmla="*/ 6350 h 42"/>
              <a:gd name="T48" fmla="*/ 7938 w 58"/>
              <a:gd name="T49" fmla="*/ 6350 h 42"/>
              <a:gd name="T50" fmla="*/ 6350 w 58"/>
              <a:gd name="T51" fmla="*/ 6350 h 42"/>
              <a:gd name="T52" fmla="*/ 3969 w 58"/>
              <a:gd name="T53" fmla="*/ 4762 h 42"/>
              <a:gd name="T54" fmla="*/ 3969 w 58"/>
              <a:gd name="T55" fmla="*/ 4762 h 42"/>
              <a:gd name="T56" fmla="*/ 2381 w 58"/>
              <a:gd name="T57" fmla="*/ 6350 h 42"/>
              <a:gd name="T58" fmla="*/ 1588 w 58"/>
              <a:gd name="T59" fmla="*/ 4762 h 42"/>
              <a:gd name="T60" fmla="*/ 2381 w 58"/>
              <a:gd name="T61" fmla="*/ 3969 h 42"/>
              <a:gd name="T62" fmla="*/ 4763 w 58"/>
              <a:gd name="T63" fmla="*/ 3175 h 42"/>
              <a:gd name="T64" fmla="*/ 7144 w 58"/>
              <a:gd name="T65" fmla="*/ 2381 h 42"/>
              <a:gd name="T66" fmla="*/ 7938 w 58"/>
              <a:gd name="T67" fmla="*/ 1587 h 42"/>
              <a:gd name="T68" fmla="*/ 9525 w 58"/>
              <a:gd name="T69" fmla="*/ 0 h 42"/>
              <a:gd name="T70" fmla="*/ 12700 w 58"/>
              <a:gd name="T71" fmla="*/ 0 h 42"/>
              <a:gd name="T72" fmla="*/ 13494 w 58"/>
              <a:gd name="T73" fmla="*/ 2381 h 42"/>
              <a:gd name="T74" fmla="*/ 15081 w 58"/>
              <a:gd name="T75" fmla="*/ 3969 h 42"/>
              <a:gd name="T76" fmla="*/ 17463 w 58"/>
              <a:gd name="T77" fmla="*/ 7144 h 42"/>
              <a:gd name="T78" fmla="*/ 19844 w 58"/>
              <a:gd name="T79" fmla="*/ 7937 h 42"/>
              <a:gd name="T80" fmla="*/ 22225 w 58"/>
              <a:gd name="T81" fmla="*/ 8731 h 42"/>
              <a:gd name="T82" fmla="*/ 23813 w 58"/>
              <a:gd name="T83" fmla="*/ 9525 h 42"/>
              <a:gd name="T84" fmla="*/ 26988 w 58"/>
              <a:gd name="T85" fmla="*/ 10319 h 42"/>
              <a:gd name="T86" fmla="*/ 29369 w 58"/>
              <a:gd name="T87" fmla="*/ 11906 h 42"/>
              <a:gd name="T88" fmla="*/ 31750 w 58"/>
              <a:gd name="T89" fmla="*/ 10319 h 42"/>
              <a:gd name="T90" fmla="*/ 33338 w 58"/>
              <a:gd name="T91" fmla="*/ 12700 h 42"/>
              <a:gd name="T92" fmla="*/ 34132 w 58"/>
              <a:gd name="T93" fmla="*/ 14287 h 42"/>
              <a:gd name="T94" fmla="*/ 37307 w 58"/>
              <a:gd name="T95" fmla="*/ 15081 h 42"/>
              <a:gd name="T96" fmla="*/ 34925 w 58"/>
              <a:gd name="T97" fmla="*/ 17462 h 42"/>
              <a:gd name="T98" fmla="*/ 35719 w 58"/>
              <a:gd name="T99" fmla="*/ 19050 h 42"/>
              <a:gd name="T100" fmla="*/ 35719 w 58"/>
              <a:gd name="T101" fmla="*/ 21431 h 42"/>
              <a:gd name="T102" fmla="*/ 38100 w 58"/>
              <a:gd name="T103" fmla="*/ 23812 h 42"/>
              <a:gd name="T104" fmla="*/ 38100 w 58"/>
              <a:gd name="T105" fmla="*/ 25400 h 42"/>
              <a:gd name="T106" fmla="*/ 39688 w 58"/>
              <a:gd name="T107" fmla="*/ 25400 h 42"/>
              <a:gd name="T108" fmla="*/ 42069 w 58"/>
              <a:gd name="T109" fmla="*/ 26987 h 42"/>
              <a:gd name="T110" fmla="*/ 44450 w 58"/>
              <a:gd name="T111" fmla="*/ 26987 h 42"/>
              <a:gd name="T112" fmla="*/ 46038 w 58"/>
              <a:gd name="T113" fmla="*/ 26987 h 42"/>
              <a:gd name="T114" fmla="*/ 45244 w 58"/>
              <a:gd name="T115" fmla="*/ 28575 h 42"/>
              <a:gd name="T116" fmla="*/ 46038 w 58"/>
              <a:gd name="T117" fmla="*/ 29368 h 42"/>
              <a:gd name="T118" fmla="*/ 46038 w 58"/>
              <a:gd name="T119" fmla="*/ 31750 h 42"/>
              <a:gd name="T120" fmla="*/ 44450 w 58"/>
              <a:gd name="T121" fmla="*/ 33337 h 42"/>
              <a:gd name="T122" fmla="*/ 43657 w 58"/>
              <a:gd name="T123" fmla="*/ 32543 h 42"/>
              <a:gd name="T124" fmla="*/ 42069 w 58"/>
              <a:gd name="T125" fmla="*/ 31750 h 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8"/>
              <a:gd name="T190" fmla="*/ 0 h 42"/>
              <a:gd name="T191" fmla="*/ 58 w 58"/>
              <a:gd name="T192" fmla="*/ 42 h 4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8" h="42">
                <a:moveTo>
                  <a:pt x="53" y="41"/>
                </a:moveTo>
                <a:lnTo>
                  <a:pt x="53" y="42"/>
                </a:lnTo>
                <a:lnTo>
                  <a:pt x="51" y="41"/>
                </a:lnTo>
                <a:lnTo>
                  <a:pt x="50" y="40"/>
                </a:lnTo>
                <a:lnTo>
                  <a:pt x="49" y="38"/>
                </a:lnTo>
                <a:lnTo>
                  <a:pt x="50" y="38"/>
                </a:lnTo>
                <a:lnTo>
                  <a:pt x="48" y="36"/>
                </a:lnTo>
                <a:lnTo>
                  <a:pt x="47" y="36"/>
                </a:lnTo>
                <a:lnTo>
                  <a:pt x="47" y="35"/>
                </a:lnTo>
                <a:lnTo>
                  <a:pt x="45" y="35"/>
                </a:lnTo>
                <a:lnTo>
                  <a:pt x="47" y="34"/>
                </a:lnTo>
                <a:lnTo>
                  <a:pt x="45" y="32"/>
                </a:lnTo>
                <a:lnTo>
                  <a:pt x="44" y="31"/>
                </a:lnTo>
                <a:lnTo>
                  <a:pt x="43" y="31"/>
                </a:lnTo>
                <a:lnTo>
                  <a:pt x="44" y="31"/>
                </a:lnTo>
                <a:lnTo>
                  <a:pt x="44" y="30"/>
                </a:lnTo>
                <a:lnTo>
                  <a:pt x="44" y="29"/>
                </a:lnTo>
                <a:lnTo>
                  <a:pt x="43" y="29"/>
                </a:lnTo>
                <a:lnTo>
                  <a:pt x="43" y="30"/>
                </a:lnTo>
                <a:lnTo>
                  <a:pt x="42" y="29"/>
                </a:lnTo>
                <a:lnTo>
                  <a:pt x="43" y="29"/>
                </a:lnTo>
                <a:lnTo>
                  <a:pt x="42" y="28"/>
                </a:lnTo>
                <a:lnTo>
                  <a:pt x="41" y="28"/>
                </a:lnTo>
                <a:lnTo>
                  <a:pt x="40" y="28"/>
                </a:lnTo>
                <a:lnTo>
                  <a:pt x="41" y="27"/>
                </a:lnTo>
                <a:lnTo>
                  <a:pt x="41" y="25"/>
                </a:lnTo>
                <a:lnTo>
                  <a:pt x="38" y="25"/>
                </a:lnTo>
                <a:lnTo>
                  <a:pt x="37" y="25"/>
                </a:lnTo>
                <a:lnTo>
                  <a:pt x="35" y="25"/>
                </a:lnTo>
                <a:lnTo>
                  <a:pt x="34" y="24"/>
                </a:lnTo>
                <a:lnTo>
                  <a:pt x="32" y="25"/>
                </a:lnTo>
                <a:lnTo>
                  <a:pt x="30" y="24"/>
                </a:lnTo>
                <a:lnTo>
                  <a:pt x="28" y="24"/>
                </a:lnTo>
                <a:lnTo>
                  <a:pt x="26" y="23"/>
                </a:lnTo>
                <a:lnTo>
                  <a:pt x="26" y="22"/>
                </a:lnTo>
                <a:lnTo>
                  <a:pt x="26" y="21"/>
                </a:lnTo>
                <a:lnTo>
                  <a:pt x="26" y="18"/>
                </a:lnTo>
                <a:lnTo>
                  <a:pt x="25" y="18"/>
                </a:lnTo>
                <a:lnTo>
                  <a:pt x="23" y="17"/>
                </a:lnTo>
                <a:lnTo>
                  <a:pt x="22" y="16"/>
                </a:lnTo>
                <a:lnTo>
                  <a:pt x="21" y="15"/>
                </a:lnTo>
                <a:lnTo>
                  <a:pt x="19" y="13"/>
                </a:lnTo>
                <a:lnTo>
                  <a:pt x="17" y="12"/>
                </a:lnTo>
                <a:lnTo>
                  <a:pt x="16" y="11"/>
                </a:lnTo>
                <a:lnTo>
                  <a:pt x="15" y="11"/>
                </a:lnTo>
                <a:lnTo>
                  <a:pt x="15" y="10"/>
                </a:lnTo>
                <a:lnTo>
                  <a:pt x="13" y="9"/>
                </a:lnTo>
                <a:lnTo>
                  <a:pt x="12" y="8"/>
                </a:lnTo>
                <a:lnTo>
                  <a:pt x="11" y="8"/>
                </a:lnTo>
                <a:lnTo>
                  <a:pt x="10" y="8"/>
                </a:lnTo>
                <a:lnTo>
                  <a:pt x="9" y="8"/>
                </a:lnTo>
                <a:lnTo>
                  <a:pt x="8" y="8"/>
                </a:lnTo>
                <a:lnTo>
                  <a:pt x="6" y="6"/>
                </a:lnTo>
                <a:lnTo>
                  <a:pt x="5" y="6"/>
                </a:lnTo>
                <a:lnTo>
                  <a:pt x="4" y="6"/>
                </a:lnTo>
                <a:lnTo>
                  <a:pt x="5" y="6"/>
                </a:lnTo>
                <a:lnTo>
                  <a:pt x="5" y="8"/>
                </a:lnTo>
                <a:lnTo>
                  <a:pt x="3" y="8"/>
                </a:lnTo>
                <a:lnTo>
                  <a:pt x="0" y="9"/>
                </a:lnTo>
                <a:lnTo>
                  <a:pt x="2" y="6"/>
                </a:lnTo>
                <a:lnTo>
                  <a:pt x="3" y="6"/>
                </a:lnTo>
                <a:lnTo>
                  <a:pt x="3" y="5"/>
                </a:lnTo>
                <a:lnTo>
                  <a:pt x="6" y="5"/>
                </a:lnTo>
                <a:lnTo>
                  <a:pt x="6" y="4"/>
                </a:lnTo>
                <a:lnTo>
                  <a:pt x="8" y="4"/>
                </a:lnTo>
                <a:lnTo>
                  <a:pt x="9" y="3"/>
                </a:lnTo>
                <a:lnTo>
                  <a:pt x="9" y="2"/>
                </a:lnTo>
                <a:lnTo>
                  <a:pt x="10" y="2"/>
                </a:lnTo>
                <a:lnTo>
                  <a:pt x="11" y="2"/>
                </a:lnTo>
                <a:lnTo>
                  <a:pt x="12" y="0"/>
                </a:lnTo>
                <a:lnTo>
                  <a:pt x="15" y="0"/>
                </a:lnTo>
                <a:lnTo>
                  <a:pt x="16" y="0"/>
                </a:lnTo>
                <a:lnTo>
                  <a:pt x="17" y="2"/>
                </a:lnTo>
                <a:lnTo>
                  <a:pt x="17" y="3"/>
                </a:lnTo>
                <a:lnTo>
                  <a:pt x="19" y="4"/>
                </a:lnTo>
                <a:lnTo>
                  <a:pt x="19" y="5"/>
                </a:lnTo>
                <a:lnTo>
                  <a:pt x="19" y="6"/>
                </a:lnTo>
                <a:lnTo>
                  <a:pt x="22" y="9"/>
                </a:lnTo>
                <a:lnTo>
                  <a:pt x="24" y="10"/>
                </a:lnTo>
                <a:lnTo>
                  <a:pt x="25" y="10"/>
                </a:lnTo>
                <a:lnTo>
                  <a:pt x="26" y="11"/>
                </a:lnTo>
                <a:lnTo>
                  <a:pt x="28" y="11"/>
                </a:lnTo>
                <a:lnTo>
                  <a:pt x="29" y="10"/>
                </a:lnTo>
                <a:lnTo>
                  <a:pt x="30" y="12"/>
                </a:lnTo>
                <a:lnTo>
                  <a:pt x="32" y="13"/>
                </a:lnTo>
                <a:lnTo>
                  <a:pt x="34" y="13"/>
                </a:lnTo>
                <a:lnTo>
                  <a:pt x="35" y="13"/>
                </a:lnTo>
                <a:lnTo>
                  <a:pt x="37" y="15"/>
                </a:lnTo>
                <a:lnTo>
                  <a:pt x="37" y="13"/>
                </a:lnTo>
                <a:lnTo>
                  <a:pt x="40" y="13"/>
                </a:lnTo>
                <a:lnTo>
                  <a:pt x="43" y="15"/>
                </a:lnTo>
                <a:lnTo>
                  <a:pt x="42" y="16"/>
                </a:lnTo>
                <a:lnTo>
                  <a:pt x="42" y="17"/>
                </a:lnTo>
                <a:lnTo>
                  <a:pt x="43" y="18"/>
                </a:lnTo>
                <a:lnTo>
                  <a:pt x="45" y="19"/>
                </a:lnTo>
                <a:lnTo>
                  <a:pt x="47" y="19"/>
                </a:lnTo>
                <a:lnTo>
                  <a:pt x="45" y="21"/>
                </a:lnTo>
                <a:lnTo>
                  <a:pt x="44" y="22"/>
                </a:lnTo>
                <a:lnTo>
                  <a:pt x="44" y="23"/>
                </a:lnTo>
                <a:lnTo>
                  <a:pt x="45" y="24"/>
                </a:lnTo>
                <a:lnTo>
                  <a:pt x="45" y="25"/>
                </a:lnTo>
                <a:lnTo>
                  <a:pt x="45" y="27"/>
                </a:lnTo>
                <a:lnTo>
                  <a:pt x="47" y="29"/>
                </a:lnTo>
                <a:lnTo>
                  <a:pt x="48" y="30"/>
                </a:lnTo>
                <a:lnTo>
                  <a:pt x="47" y="30"/>
                </a:lnTo>
                <a:lnTo>
                  <a:pt x="48" y="32"/>
                </a:lnTo>
                <a:lnTo>
                  <a:pt x="49" y="32"/>
                </a:lnTo>
                <a:lnTo>
                  <a:pt x="50" y="32"/>
                </a:lnTo>
                <a:lnTo>
                  <a:pt x="50" y="34"/>
                </a:lnTo>
                <a:lnTo>
                  <a:pt x="53" y="34"/>
                </a:lnTo>
                <a:lnTo>
                  <a:pt x="54" y="35"/>
                </a:lnTo>
                <a:lnTo>
                  <a:pt x="56" y="34"/>
                </a:lnTo>
                <a:lnTo>
                  <a:pt x="57" y="35"/>
                </a:lnTo>
                <a:lnTo>
                  <a:pt x="58" y="34"/>
                </a:lnTo>
                <a:lnTo>
                  <a:pt x="58" y="35"/>
                </a:lnTo>
                <a:lnTo>
                  <a:pt x="57" y="36"/>
                </a:lnTo>
                <a:lnTo>
                  <a:pt x="58" y="36"/>
                </a:lnTo>
                <a:lnTo>
                  <a:pt x="58" y="37"/>
                </a:lnTo>
                <a:lnTo>
                  <a:pt x="58" y="38"/>
                </a:lnTo>
                <a:lnTo>
                  <a:pt x="58" y="40"/>
                </a:lnTo>
                <a:lnTo>
                  <a:pt x="57" y="41"/>
                </a:lnTo>
                <a:lnTo>
                  <a:pt x="56" y="42"/>
                </a:lnTo>
                <a:lnTo>
                  <a:pt x="55" y="42"/>
                </a:lnTo>
                <a:lnTo>
                  <a:pt x="55" y="41"/>
                </a:lnTo>
                <a:lnTo>
                  <a:pt x="54" y="40"/>
                </a:lnTo>
                <a:lnTo>
                  <a:pt x="53" y="40"/>
                </a:lnTo>
                <a:lnTo>
                  <a:pt x="53" y="4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3" name="Freeform 231"/>
          <p:cNvSpPr>
            <a:spLocks/>
          </p:cNvSpPr>
          <p:nvPr/>
        </p:nvSpPr>
        <p:spPr bwMode="auto">
          <a:xfrm>
            <a:off x="4829175" y="2555875"/>
            <a:ext cx="20638" cy="12700"/>
          </a:xfrm>
          <a:custGeom>
            <a:avLst/>
            <a:gdLst>
              <a:gd name="T0" fmla="*/ 19050 w 26"/>
              <a:gd name="T1" fmla="*/ 8218 h 17"/>
              <a:gd name="T2" fmla="*/ 20638 w 26"/>
              <a:gd name="T3" fmla="*/ 9712 h 17"/>
              <a:gd name="T4" fmla="*/ 19844 w 26"/>
              <a:gd name="T5" fmla="*/ 10459 h 17"/>
              <a:gd name="T6" fmla="*/ 17463 w 26"/>
              <a:gd name="T7" fmla="*/ 9712 h 17"/>
              <a:gd name="T8" fmla="*/ 16669 w 26"/>
              <a:gd name="T9" fmla="*/ 8218 h 17"/>
              <a:gd name="T10" fmla="*/ 15875 w 26"/>
              <a:gd name="T11" fmla="*/ 8965 h 17"/>
              <a:gd name="T12" fmla="*/ 19050 w 26"/>
              <a:gd name="T13" fmla="*/ 10459 h 17"/>
              <a:gd name="T14" fmla="*/ 17463 w 26"/>
              <a:gd name="T15" fmla="*/ 11953 h 17"/>
              <a:gd name="T16" fmla="*/ 14288 w 26"/>
              <a:gd name="T17" fmla="*/ 12700 h 17"/>
              <a:gd name="T18" fmla="*/ 11907 w 26"/>
              <a:gd name="T19" fmla="*/ 11953 h 17"/>
              <a:gd name="T20" fmla="*/ 9525 w 26"/>
              <a:gd name="T21" fmla="*/ 10459 h 17"/>
              <a:gd name="T22" fmla="*/ 8731 w 26"/>
              <a:gd name="T23" fmla="*/ 9712 h 17"/>
              <a:gd name="T24" fmla="*/ 8731 w 26"/>
              <a:gd name="T25" fmla="*/ 8965 h 17"/>
              <a:gd name="T26" fmla="*/ 10319 w 26"/>
              <a:gd name="T27" fmla="*/ 7471 h 17"/>
              <a:gd name="T28" fmla="*/ 11907 w 26"/>
              <a:gd name="T29" fmla="*/ 5229 h 17"/>
              <a:gd name="T30" fmla="*/ 9525 w 26"/>
              <a:gd name="T31" fmla="*/ 5229 h 17"/>
              <a:gd name="T32" fmla="*/ 7144 w 26"/>
              <a:gd name="T33" fmla="*/ 8218 h 17"/>
              <a:gd name="T34" fmla="*/ 4763 w 26"/>
              <a:gd name="T35" fmla="*/ 8218 h 17"/>
              <a:gd name="T36" fmla="*/ 2381 w 26"/>
              <a:gd name="T37" fmla="*/ 7471 h 17"/>
              <a:gd name="T38" fmla="*/ 794 w 26"/>
              <a:gd name="T39" fmla="*/ 6724 h 17"/>
              <a:gd name="T40" fmla="*/ 0 w 26"/>
              <a:gd name="T41" fmla="*/ 5229 h 17"/>
              <a:gd name="T42" fmla="*/ 794 w 26"/>
              <a:gd name="T43" fmla="*/ 5229 h 17"/>
              <a:gd name="T44" fmla="*/ 1588 w 26"/>
              <a:gd name="T45" fmla="*/ 2988 h 17"/>
              <a:gd name="T46" fmla="*/ 1588 w 26"/>
              <a:gd name="T47" fmla="*/ 3735 h 17"/>
              <a:gd name="T48" fmla="*/ 4763 w 26"/>
              <a:gd name="T49" fmla="*/ 2988 h 17"/>
              <a:gd name="T50" fmla="*/ 6350 w 26"/>
              <a:gd name="T51" fmla="*/ 2988 h 17"/>
              <a:gd name="T52" fmla="*/ 8731 w 26"/>
              <a:gd name="T53" fmla="*/ 2241 h 17"/>
              <a:gd name="T54" fmla="*/ 8731 w 26"/>
              <a:gd name="T55" fmla="*/ 0 h 17"/>
              <a:gd name="T56" fmla="*/ 10319 w 26"/>
              <a:gd name="T57" fmla="*/ 747 h 17"/>
              <a:gd name="T58" fmla="*/ 12700 w 26"/>
              <a:gd name="T59" fmla="*/ 0 h 17"/>
              <a:gd name="T60" fmla="*/ 12700 w 26"/>
              <a:gd name="T61" fmla="*/ 2241 h 17"/>
              <a:gd name="T62" fmla="*/ 15082 w 26"/>
              <a:gd name="T63" fmla="*/ 2241 h 17"/>
              <a:gd name="T64" fmla="*/ 14288 w 26"/>
              <a:gd name="T65" fmla="*/ 3735 h 17"/>
              <a:gd name="T66" fmla="*/ 16669 w 26"/>
              <a:gd name="T67" fmla="*/ 5229 h 17"/>
              <a:gd name="T68" fmla="*/ 19050 w 26"/>
              <a:gd name="T69" fmla="*/ 7471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
              <a:gd name="T106" fmla="*/ 0 h 17"/>
              <a:gd name="T107" fmla="*/ 26 w 26"/>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 h="17">
                <a:moveTo>
                  <a:pt x="24" y="10"/>
                </a:moveTo>
                <a:lnTo>
                  <a:pt x="24" y="11"/>
                </a:lnTo>
                <a:lnTo>
                  <a:pt x="26" y="12"/>
                </a:lnTo>
                <a:lnTo>
                  <a:pt x="26" y="13"/>
                </a:lnTo>
                <a:lnTo>
                  <a:pt x="26" y="14"/>
                </a:lnTo>
                <a:lnTo>
                  <a:pt x="25" y="14"/>
                </a:lnTo>
                <a:lnTo>
                  <a:pt x="24" y="14"/>
                </a:lnTo>
                <a:lnTo>
                  <a:pt x="22" y="13"/>
                </a:lnTo>
                <a:lnTo>
                  <a:pt x="24" y="12"/>
                </a:lnTo>
                <a:lnTo>
                  <a:pt x="21" y="11"/>
                </a:lnTo>
                <a:lnTo>
                  <a:pt x="20" y="11"/>
                </a:lnTo>
                <a:lnTo>
                  <a:pt x="20" y="12"/>
                </a:lnTo>
                <a:lnTo>
                  <a:pt x="21" y="13"/>
                </a:lnTo>
                <a:lnTo>
                  <a:pt x="24" y="14"/>
                </a:lnTo>
                <a:lnTo>
                  <a:pt x="24" y="16"/>
                </a:lnTo>
                <a:lnTo>
                  <a:pt x="22" y="16"/>
                </a:lnTo>
                <a:lnTo>
                  <a:pt x="19" y="17"/>
                </a:lnTo>
                <a:lnTo>
                  <a:pt x="18" y="17"/>
                </a:lnTo>
                <a:lnTo>
                  <a:pt x="16" y="16"/>
                </a:lnTo>
                <a:lnTo>
                  <a:pt x="15" y="16"/>
                </a:lnTo>
                <a:lnTo>
                  <a:pt x="13" y="14"/>
                </a:lnTo>
                <a:lnTo>
                  <a:pt x="12" y="14"/>
                </a:lnTo>
                <a:lnTo>
                  <a:pt x="11" y="14"/>
                </a:lnTo>
                <a:lnTo>
                  <a:pt x="11" y="13"/>
                </a:lnTo>
                <a:lnTo>
                  <a:pt x="9" y="12"/>
                </a:lnTo>
                <a:lnTo>
                  <a:pt x="11" y="12"/>
                </a:lnTo>
                <a:lnTo>
                  <a:pt x="12" y="11"/>
                </a:lnTo>
                <a:lnTo>
                  <a:pt x="13" y="10"/>
                </a:lnTo>
                <a:lnTo>
                  <a:pt x="15" y="9"/>
                </a:lnTo>
                <a:lnTo>
                  <a:pt x="15" y="7"/>
                </a:lnTo>
                <a:lnTo>
                  <a:pt x="13" y="7"/>
                </a:lnTo>
                <a:lnTo>
                  <a:pt x="12" y="7"/>
                </a:lnTo>
                <a:lnTo>
                  <a:pt x="11" y="9"/>
                </a:lnTo>
                <a:lnTo>
                  <a:pt x="9" y="11"/>
                </a:lnTo>
                <a:lnTo>
                  <a:pt x="8" y="12"/>
                </a:lnTo>
                <a:lnTo>
                  <a:pt x="6" y="11"/>
                </a:lnTo>
                <a:lnTo>
                  <a:pt x="5" y="11"/>
                </a:lnTo>
                <a:lnTo>
                  <a:pt x="3" y="10"/>
                </a:lnTo>
                <a:lnTo>
                  <a:pt x="2" y="10"/>
                </a:lnTo>
                <a:lnTo>
                  <a:pt x="1" y="9"/>
                </a:lnTo>
                <a:lnTo>
                  <a:pt x="0" y="9"/>
                </a:lnTo>
                <a:lnTo>
                  <a:pt x="0" y="7"/>
                </a:lnTo>
                <a:lnTo>
                  <a:pt x="1" y="9"/>
                </a:lnTo>
                <a:lnTo>
                  <a:pt x="1" y="7"/>
                </a:lnTo>
                <a:lnTo>
                  <a:pt x="1" y="6"/>
                </a:lnTo>
                <a:lnTo>
                  <a:pt x="2" y="4"/>
                </a:lnTo>
                <a:lnTo>
                  <a:pt x="3" y="4"/>
                </a:lnTo>
                <a:lnTo>
                  <a:pt x="2" y="5"/>
                </a:lnTo>
                <a:lnTo>
                  <a:pt x="5" y="5"/>
                </a:lnTo>
                <a:lnTo>
                  <a:pt x="6" y="4"/>
                </a:lnTo>
                <a:lnTo>
                  <a:pt x="7" y="4"/>
                </a:lnTo>
                <a:lnTo>
                  <a:pt x="8" y="4"/>
                </a:lnTo>
                <a:lnTo>
                  <a:pt x="9" y="4"/>
                </a:lnTo>
                <a:lnTo>
                  <a:pt x="11" y="3"/>
                </a:lnTo>
                <a:lnTo>
                  <a:pt x="11" y="1"/>
                </a:lnTo>
                <a:lnTo>
                  <a:pt x="11" y="0"/>
                </a:lnTo>
                <a:lnTo>
                  <a:pt x="12" y="0"/>
                </a:lnTo>
                <a:lnTo>
                  <a:pt x="13" y="1"/>
                </a:lnTo>
                <a:lnTo>
                  <a:pt x="15" y="0"/>
                </a:lnTo>
                <a:lnTo>
                  <a:pt x="16" y="0"/>
                </a:lnTo>
                <a:lnTo>
                  <a:pt x="16" y="1"/>
                </a:lnTo>
                <a:lnTo>
                  <a:pt x="16" y="3"/>
                </a:lnTo>
                <a:lnTo>
                  <a:pt x="18" y="3"/>
                </a:lnTo>
                <a:lnTo>
                  <a:pt x="19" y="3"/>
                </a:lnTo>
                <a:lnTo>
                  <a:pt x="18" y="4"/>
                </a:lnTo>
                <a:lnTo>
                  <a:pt x="18" y="5"/>
                </a:lnTo>
                <a:lnTo>
                  <a:pt x="21" y="6"/>
                </a:lnTo>
                <a:lnTo>
                  <a:pt x="21" y="7"/>
                </a:lnTo>
                <a:lnTo>
                  <a:pt x="24" y="9"/>
                </a:lnTo>
                <a:lnTo>
                  <a:pt x="24" y="1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4" name="Freeform 232"/>
          <p:cNvSpPr>
            <a:spLocks/>
          </p:cNvSpPr>
          <p:nvPr/>
        </p:nvSpPr>
        <p:spPr bwMode="auto">
          <a:xfrm>
            <a:off x="4887913" y="2646363"/>
            <a:ext cx="12700" cy="17462"/>
          </a:xfrm>
          <a:custGeom>
            <a:avLst/>
            <a:gdLst>
              <a:gd name="T0" fmla="*/ 5976 w 17"/>
              <a:gd name="T1" fmla="*/ 12907 h 23"/>
              <a:gd name="T2" fmla="*/ 5976 w 17"/>
              <a:gd name="T3" fmla="*/ 13666 h 23"/>
              <a:gd name="T4" fmla="*/ 5229 w 17"/>
              <a:gd name="T5" fmla="*/ 15184 h 23"/>
              <a:gd name="T6" fmla="*/ 3735 w 17"/>
              <a:gd name="T7" fmla="*/ 15944 h 23"/>
              <a:gd name="T8" fmla="*/ 3735 w 17"/>
              <a:gd name="T9" fmla="*/ 17462 h 23"/>
              <a:gd name="T10" fmla="*/ 2988 w 17"/>
              <a:gd name="T11" fmla="*/ 15944 h 23"/>
              <a:gd name="T12" fmla="*/ 1494 w 17"/>
              <a:gd name="T13" fmla="*/ 15944 h 23"/>
              <a:gd name="T14" fmla="*/ 1494 w 17"/>
              <a:gd name="T15" fmla="*/ 15184 h 23"/>
              <a:gd name="T16" fmla="*/ 1494 w 17"/>
              <a:gd name="T17" fmla="*/ 13666 h 23"/>
              <a:gd name="T18" fmla="*/ 2988 w 17"/>
              <a:gd name="T19" fmla="*/ 12907 h 23"/>
              <a:gd name="T20" fmla="*/ 2988 w 17"/>
              <a:gd name="T21" fmla="*/ 11388 h 23"/>
              <a:gd name="T22" fmla="*/ 1494 w 17"/>
              <a:gd name="T23" fmla="*/ 10629 h 23"/>
              <a:gd name="T24" fmla="*/ 747 w 17"/>
              <a:gd name="T25" fmla="*/ 9870 h 23"/>
              <a:gd name="T26" fmla="*/ 0 w 17"/>
              <a:gd name="T27" fmla="*/ 9111 h 23"/>
              <a:gd name="T28" fmla="*/ 747 w 17"/>
              <a:gd name="T29" fmla="*/ 9111 h 23"/>
              <a:gd name="T30" fmla="*/ 747 w 17"/>
              <a:gd name="T31" fmla="*/ 8351 h 23"/>
              <a:gd name="T32" fmla="*/ 1494 w 17"/>
              <a:gd name="T33" fmla="*/ 8351 h 23"/>
              <a:gd name="T34" fmla="*/ 2988 w 17"/>
              <a:gd name="T35" fmla="*/ 6833 h 23"/>
              <a:gd name="T36" fmla="*/ 2988 w 17"/>
              <a:gd name="T37" fmla="*/ 5315 h 23"/>
              <a:gd name="T38" fmla="*/ 3735 w 17"/>
              <a:gd name="T39" fmla="*/ 5315 h 23"/>
              <a:gd name="T40" fmla="*/ 3735 w 17"/>
              <a:gd name="T41" fmla="*/ 4555 h 23"/>
              <a:gd name="T42" fmla="*/ 4482 w 17"/>
              <a:gd name="T43" fmla="*/ 3796 h 23"/>
              <a:gd name="T44" fmla="*/ 5229 w 17"/>
              <a:gd name="T45" fmla="*/ 3796 h 23"/>
              <a:gd name="T46" fmla="*/ 7471 w 17"/>
              <a:gd name="T47" fmla="*/ 3037 h 23"/>
              <a:gd name="T48" fmla="*/ 8965 w 17"/>
              <a:gd name="T49" fmla="*/ 759 h 23"/>
              <a:gd name="T50" fmla="*/ 9712 w 17"/>
              <a:gd name="T51" fmla="*/ 759 h 23"/>
              <a:gd name="T52" fmla="*/ 10459 w 17"/>
              <a:gd name="T53" fmla="*/ 759 h 23"/>
              <a:gd name="T54" fmla="*/ 11953 w 17"/>
              <a:gd name="T55" fmla="*/ 759 h 23"/>
              <a:gd name="T56" fmla="*/ 11953 w 17"/>
              <a:gd name="T57" fmla="*/ 0 h 23"/>
              <a:gd name="T58" fmla="*/ 12700 w 17"/>
              <a:gd name="T59" fmla="*/ 0 h 23"/>
              <a:gd name="T60" fmla="*/ 12700 w 17"/>
              <a:gd name="T61" fmla="*/ 1518 h 23"/>
              <a:gd name="T62" fmla="*/ 12700 w 17"/>
              <a:gd name="T63" fmla="*/ 3037 h 23"/>
              <a:gd name="T64" fmla="*/ 11953 w 17"/>
              <a:gd name="T65" fmla="*/ 3037 h 23"/>
              <a:gd name="T66" fmla="*/ 11953 w 17"/>
              <a:gd name="T67" fmla="*/ 4555 h 23"/>
              <a:gd name="T68" fmla="*/ 11953 w 17"/>
              <a:gd name="T69" fmla="*/ 5315 h 23"/>
              <a:gd name="T70" fmla="*/ 11953 w 17"/>
              <a:gd name="T71" fmla="*/ 6074 h 23"/>
              <a:gd name="T72" fmla="*/ 10459 w 17"/>
              <a:gd name="T73" fmla="*/ 8351 h 23"/>
              <a:gd name="T74" fmla="*/ 9712 w 17"/>
              <a:gd name="T75" fmla="*/ 8351 h 23"/>
              <a:gd name="T76" fmla="*/ 8965 w 17"/>
              <a:gd name="T77" fmla="*/ 9870 h 23"/>
              <a:gd name="T78" fmla="*/ 9712 w 17"/>
              <a:gd name="T79" fmla="*/ 9870 h 23"/>
              <a:gd name="T80" fmla="*/ 9712 w 17"/>
              <a:gd name="T81" fmla="*/ 10629 h 23"/>
              <a:gd name="T82" fmla="*/ 9712 w 17"/>
              <a:gd name="T83" fmla="*/ 11388 h 23"/>
              <a:gd name="T84" fmla="*/ 8965 w 17"/>
              <a:gd name="T85" fmla="*/ 11388 h 23"/>
              <a:gd name="T86" fmla="*/ 8965 w 17"/>
              <a:gd name="T87" fmla="*/ 10629 h 23"/>
              <a:gd name="T88" fmla="*/ 7471 w 17"/>
              <a:gd name="T89" fmla="*/ 11388 h 23"/>
              <a:gd name="T90" fmla="*/ 5976 w 17"/>
              <a:gd name="T91" fmla="*/ 12907 h 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
              <a:gd name="T139" fmla="*/ 0 h 23"/>
              <a:gd name="T140" fmla="*/ 17 w 17"/>
              <a:gd name="T141" fmla="*/ 23 h 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 h="23">
                <a:moveTo>
                  <a:pt x="8" y="17"/>
                </a:moveTo>
                <a:lnTo>
                  <a:pt x="8" y="18"/>
                </a:lnTo>
                <a:lnTo>
                  <a:pt x="7" y="20"/>
                </a:lnTo>
                <a:lnTo>
                  <a:pt x="5" y="21"/>
                </a:lnTo>
                <a:lnTo>
                  <a:pt x="5" y="23"/>
                </a:lnTo>
                <a:lnTo>
                  <a:pt x="4" y="21"/>
                </a:lnTo>
                <a:lnTo>
                  <a:pt x="2" y="21"/>
                </a:lnTo>
                <a:lnTo>
                  <a:pt x="2" y="20"/>
                </a:lnTo>
                <a:lnTo>
                  <a:pt x="2" y="18"/>
                </a:lnTo>
                <a:lnTo>
                  <a:pt x="4" y="17"/>
                </a:lnTo>
                <a:lnTo>
                  <a:pt x="4" y="15"/>
                </a:lnTo>
                <a:lnTo>
                  <a:pt x="2" y="14"/>
                </a:lnTo>
                <a:lnTo>
                  <a:pt x="1" y="13"/>
                </a:lnTo>
                <a:lnTo>
                  <a:pt x="0" y="12"/>
                </a:lnTo>
                <a:lnTo>
                  <a:pt x="1" y="12"/>
                </a:lnTo>
                <a:lnTo>
                  <a:pt x="1" y="11"/>
                </a:lnTo>
                <a:lnTo>
                  <a:pt x="2" y="11"/>
                </a:lnTo>
                <a:lnTo>
                  <a:pt x="4" y="9"/>
                </a:lnTo>
                <a:lnTo>
                  <a:pt x="4" y="7"/>
                </a:lnTo>
                <a:lnTo>
                  <a:pt x="5" y="7"/>
                </a:lnTo>
                <a:lnTo>
                  <a:pt x="5" y="6"/>
                </a:lnTo>
                <a:lnTo>
                  <a:pt x="6" y="5"/>
                </a:lnTo>
                <a:lnTo>
                  <a:pt x="7" y="5"/>
                </a:lnTo>
                <a:lnTo>
                  <a:pt x="10" y="4"/>
                </a:lnTo>
                <a:lnTo>
                  <a:pt x="12" y="1"/>
                </a:lnTo>
                <a:lnTo>
                  <a:pt x="13" y="1"/>
                </a:lnTo>
                <a:lnTo>
                  <a:pt x="14" y="1"/>
                </a:lnTo>
                <a:lnTo>
                  <a:pt x="16" y="1"/>
                </a:lnTo>
                <a:lnTo>
                  <a:pt x="16" y="0"/>
                </a:lnTo>
                <a:lnTo>
                  <a:pt x="17" y="0"/>
                </a:lnTo>
                <a:lnTo>
                  <a:pt x="17" y="2"/>
                </a:lnTo>
                <a:lnTo>
                  <a:pt x="17" y="4"/>
                </a:lnTo>
                <a:lnTo>
                  <a:pt x="16" y="4"/>
                </a:lnTo>
                <a:lnTo>
                  <a:pt x="16" y="6"/>
                </a:lnTo>
                <a:lnTo>
                  <a:pt x="16" y="7"/>
                </a:lnTo>
                <a:lnTo>
                  <a:pt x="16" y="8"/>
                </a:lnTo>
                <a:lnTo>
                  <a:pt x="14" y="11"/>
                </a:lnTo>
                <a:lnTo>
                  <a:pt x="13" y="11"/>
                </a:lnTo>
                <a:lnTo>
                  <a:pt x="12" y="13"/>
                </a:lnTo>
                <a:lnTo>
                  <a:pt x="13" y="13"/>
                </a:lnTo>
                <a:lnTo>
                  <a:pt x="13" y="14"/>
                </a:lnTo>
                <a:lnTo>
                  <a:pt x="13" y="15"/>
                </a:lnTo>
                <a:lnTo>
                  <a:pt x="12" y="15"/>
                </a:lnTo>
                <a:lnTo>
                  <a:pt x="12" y="14"/>
                </a:lnTo>
                <a:lnTo>
                  <a:pt x="10" y="15"/>
                </a:lnTo>
                <a:lnTo>
                  <a:pt x="8" y="1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5" name="Freeform 233"/>
          <p:cNvSpPr>
            <a:spLocks/>
          </p:cNvSpPr>
          <p:nvPr/>
        </p:nvSpPr>
        <p:spPr bwMode="auto">
          <a:xfrm>
            <a:off x="4832350" y="2581275"/>
            <a:ext cx="9525" cy="12700"/>
          </a:xfrm>
          <a:custGeom>
            <a:avLst/>
            <a:gdLst>
              <a:gd name="T0" fmla="*/ 3969 w 12"/>
              <a:gd name="T1" fmla="*/ 4233 h 18"/>
              <a:gd name="T2" fmla="*/ 3175 w 12"/>
              <a:gd name="T3" fmla="*/ 3528 h 18"/>
              <a:gd name="T4" fmla="*/ 2381 w 12"/>
              <a:gd name="T5" fmla="*/ 3528 h 18"/>
              <a:gd name="T6" fmla="*/ 1588 w 12"/>
              <a:gd name="T7" fmla="*/ 2822 h 18"/>
              <a:gd name="T8" fmla="*/ 0 w 12"/>
              <a:gd name="T9" fmla="*/ 706 h 18"/>
              <a:gd name="T10" fmla="*/ 1588 w 12"/>
              <a:gd name="T11" fmla="*/ 706 h 18"/>
              <a:gd name="T12" fmla="*/ 1588 w 12"/>
              <a:gd name="T13" fmla="*/ 0 h 18"/>
              <a:gd name="T14" fmla="*/ 3969 w 12"/>
              <a:gd name="T15" fmla="*/ 0 h 18"/>
              <a:gd name="T16" fmla="*/ 4763 w 12"/>
              <a:gd name="T17" fmla="*/ 0 h 18"/>
              <a:gd name="T18" fmla="*/ 6350 w 12"/>
              <a:gd name="T19" fmla="*/ 0 h 18"/>
              <a:gd name="T20" fmla="*/ 7144 w 12"/>
              <a:gd name="T21" fmla="*/ 0 h 18"/>
              <a:gd name="T22" fmla="*/ 7144 w 12"/>
              <a:gd name="T23" fmla="*/ 706 h 18"/>
              <a:gd name="T24" fmla="*/ 7938 w 12"/>
              <a:gd name="T25" fmla="*/ 1411 h 18"/>
              <a:gd name="T26" fmla="*/ 7938 w 12"/>
              <a:gd name="T27" fmla="*/ 706 h 18"/>
              <a:gd name="T28" fmla="*/ 8731 w 12"/>
              <a:gd name="T29" fmla="*/ 706 h 18"/>
              <a:gd name="T30" fmla="*/ 8731 w 12"/>
              <a:gd name="T31" fmla="*/ 1411 h 18"/>
              <a:gd name="T32" fmla="*/ 8731 w 12"/>
              <a:gd name="T33" fmla="*/ 2822 h 18"/>
              <a:gd name="T34" fmla="*/ 7938 w 12"/>
              <a:gd name="T35" fmla="*/ 2822 h 18"/>
              <a:gd name="T36" fmla="*/ 8731 w 12"/>
              <a:gd name="T37" fmla="*/ 3528 h 18"/>
              <a:gd name="T38" fmla="*/ 8731 w 12"/>
              <a:gd name="T39" fmla="*/ 4939 h 18"/>
              <a:gd name="T40" fmla="*/ 8731 w 12"/>
              <a:gd name="T41" fmla="*/ 5644 h 18"/>
              <a:gd name="T42" fmla="*/ 8731 w 12"/>
              <a:gd name="T43" fmla="*/ 7056 h 18"/>
              <a:gd name="T44" fmla="*/ 9525 w 12"/>
              <a:gd name="T45" fmla="*/ 7761 h 18"/>
              <a:gd name="T46" fmla="*/ 8731 w 12"/>
              <a:gd name="T47" fmla="*/ 8467 h 18"/>
              <a:gd name="T48" fmla="*/ 7938 w 12"/>
              <a:gd name="T49" fmla="*/ 9172 h 18"/>
              <a:gd name="T50" fmla="*/ 8731 w 12"/>
              <a:gd name="T51" fmla="*/ 9878 h 18"/>
              <a:gd name="T52" fmla="*/ 7938 w 12"/>
              <a:gd name="T53" fmla="*/ 9878 h 18"/>
              <a:gd name="T54" fmla="*/ 7144 w 12"/>
              <a:gd name="T55" fmla="*/ 10583 h 18"/>
              <a:gd name="T56" fmla="*/ 6350 w 12"/>
              <a:gd name="T57" fmla="*/ 10583 h 18"/>
              <a:gd name="T58" fmla="*/ 6350 w 12"/>
              <a:gd name="T59" fmla="*/ 12700 h 18"/>
              <a:gd name="T60" fmla="*/ 4763 w 12"/>
              <a:gd name="T61" fmla="*/ 11994 h 18"/>
              <a:gd name="T62" fmla="*/ 3969 w 12"/>
              <a:gd name="T63" fmla="*/ 10583 h 18"/>
              <a:gd name="T64" fmla="*/ 3175 w 12"/>
              <a:gd name="T65" fmla="*/ 9878 h 18"/>
              <a:gd name="T66" fmla="*/ 2381 w 12"/>
              <a:gd name="T67" fmla="*/ 9878 h 18"/>
              <a:gd name="T68" fmla="*/ 2381 w 12"/>
              <a:gd name="T69" fmla="*/ 9172 h 18"/>
              <a:gd name="T70" fmla="*/ 3175 w 12"/>
              <a:gd name="T71" fmla="*/ 8467 h 18"/>
              <a:gd name="T72" fmla="*/ 4763 w 12"/>
              <a:gd name="T73" fmla="*/ 8467 h 18"/>
              <a:gd name="T74" fmla="*/ 4763 w 12"/>
              <a:gd name="T75" fmla="*/ 7056 h 18"/>
              <a:gd name="T76" fmla="*/ 4763 w 12"/>
              <a:gd name="T77" fmla="*/ 4939 h 18"/>
              <a:gd name="T78" fmla="*/ 3969 w 12"/>
              <a:gd name="T79" fmla="*/ 4939 h 18"/>
              <a:gd name="T80" fmla="*/ 3969 w 12"/>
              <a:gd name="T81" fmla="*/ 4233 h 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
              <a:gd name="T124" fmla="*/ 0 h 18"/>
              <a:gd name="T125" fmla="*/ 12 w 12"/>
              <a:gd name="T126" fmla="*/ 18 h 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 h="18">
                <a:moveTo>
                  <a:pt x="5" y="6"/>
                </a:moveTo>
                <a:lnTo>
                  <a:pt x="4" y="5"/>
                </a:lnTo>
                <a:lnTo>
                  <a:pt x="3" y="5"/>
                </a:lnTo>
                <a:lnTo>
                  <a:pt x="2" y="4"/>
                </a:lnTo>
                <a:lnTo>
                  <a:pt x="0" y="1"/>
                </a:lnTo>
                <a:lnTo>
                  <a:pt x="2" y="1"/>
                </a:lnTo>
                <a:lnTo>
                  <a:pt x="2" y="0"/>
                </a:lnTo>
                <a:lnTo>
                  <a:pt x="5" y="0"/>
                </a:lnTo>
                <a:lnTo>
                  <a:pt x="6" y="0"/>
                </a:lnTo>
                <a:lnTo>
                  <a:pt x="8" y="0"/>
                </a:lnTo>
                <a:lnTo>
                  <a:pt x="9" y="0"/>
                </a:lnTo>
                <a:lnTo>
                  <a:pt x="9" y="1"/>
                </a:lnTo>
                <a:lnTo>
                  <a:pt x="10" y="2"/>
                </a:lnTo>
                <a:lnTo>
                  <a:pt x="10" y="1"/>
                </a:lnTo>
                <a:lnTo>
                  <a:pt x="11" y="1"/>
                </a:lnTo>
                <a:lnTo>
                  <a:pt x="11" y="2"/>
                </a:lnTo>
                <a:lnTo>
                  <a:pt x="11" y="4"/>
                </a:lnTo>
                <a:lnTo>
                  <a:pt x="10" y="4"/>
                </a:lnTo>
                <a:lnTo>
                  <a:pt x="11" y="5"/>
                </a:lnTo>
                <a:lnTo>
                  <a:pt x="11" y="7"/>
                </a:lnTo>
                <a:lnTo>
                  <a:pt x="11" y="8"/>
                </a:lnTo>
                <a:lnTo>
                  <a:pt x="11" y="10"/>
                </a:lnTo>
                <a:lnTo>
                  <a:pt x="12" y="11"/>
                </a:lnTo>
                <a:lnTo>
                  <a:pt x="11" y="12"/>
                </a:lnTo>
                <a:lnTo>
                  <a:pt x="10" y="13"/>
                </a:lnTo>
                <a:lnTo>
                  <a:pt x="11" y="14"/>
                </a:lnTo>
                <a:lnTo>
                  <a:pt x="10" y="14"/>
                </a:lnTo>
                <a:lnTo>
                  <a:pt x="9" y="15"/>
                </a:lnTo>
                <a:lnTo>
                  <a:pt x="8" y="15"/>
                </a:lnTo>
                <a:lnTo>
                  <a:pt x="8" y="18"/>
                </a:lnTo>
                <a:lnTo>
                  <a:pt x="6" y="17"/>
                </a:lnTo>
                <a:lnTo>
                  <a:pt x="5" y="15"/>
                </a:lnTo>
                <a:lnTo>
                  <a:pt x="4" y="14"/>
                </a:lnTo>
                <a:lnTo>
                  <a:pt x="3" y="14"/>
                </a:lnTo>
                <a:lnTo>
                  <a:pt x="3" y="13"/>
                </a:lnTo>
                <a:lnTo>
                  <a:pt x="4" y="12"/>
                </a:lnTo>
                <a:lnTo>
                  <a:pt x="6" y="12"/>
                </a:lnTo>
                <a:lnTo>
                  <a:pt x="6" y="10"/>
                </a:lnTo>
                <a:lnTo>
                  <a:pt x="6" y="7"/>
                </a:lnTo>
                <a:lnTo>
                  <a:pt x="5" y="7"/>
                </a:lnTo>
                <a:lnTo>
                  <a:pt x="5"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6" name="Freeform 234"/>
          <p:cNvSpPr>
            <a:spLocks/>
          </p:cNvSpPr>
          <p:nvPr/>
        </p:nvSpPr>
        <p:spPr bwMode="auto">
          <a:xfrm>
            <a:off x="4695825" y="2584450"/>
            <a:ext cx="11113" cy="12700"/>
          </a:xfrm>
          <a:custGeom>
            <a:avLst/>
            <a:gdLst>
              <a:gd name="T0" fmla="*/ 2084 w 16"/>
              <a:gd name="T1" fmla="*/ 6773 h 15"/>
              <a:gd name="T2" fmla="*/ 2084 w 16"/>
              <a:gd name="T3" fmla="*/ 7620 h 15"/>
              <a:gd name="T4" fmla="*/ 2084 w 16"/>
              <a:gd name="T5" fmla="*/ 10160 h 15"/>
              <a:gd name="T6" fmla="*/ 1389 w 16"/>
              <a:gd name="T7" fmla="*/ 10160 h 15"/>
              <a:gd name="T8" fmla="*/ 0 w 16"/>
              <a:gd name="T9" fmla="*/ 8467 h 15"/>
              <a:gd name="T10" fmla="*/ 0 w 16"/>
              <a:gd name="T11" fmla="*/ 7620 h 15"/>
              <a:gd name="T12" fmla="*/ 0 w 16"/>
              <a:gd name="T13" fmla="*/ 6773 h 15"/>
              <a:gd name="T14" fmla="*/ 1389 w 16"/>
              <a:gd name="T15" fmla="*/ 6773 h 15"/>
              <a:gd name="T16" fmla="*/ 1389 w 16"/>
              <a:gd name="T17" fmla="*/ 5080 h 15"/>
              <a:gd name="T18" fmla="*/ 1389 w 16"/>
              <a:gd name="T19" fmla="*/ 4233 h 15"/>
              <a:gd name="T20" fmla="*/ 2084 w 16"/>
              <a:gd name="T21" fmla="*/ 2540 h 15"/>
              <a:gd name="T22" fmla="*/ 2084 w 16"/>
              <a:gd name="T23" fmla="*/ 5080 h 15"/>
              <a:gd name="T24" fmla="*/ 2778 w 16"/>
              <a:gd name="T25" fmla="*/ 5080 h 15"/>
              <a:gd name="T26" fmla="*/ 3473 w 16"/>
              <a:gd name="T27" fmla="*/ 4233 h 15"/>
              <a:gd name="T28" fmla="*/ 3473 w 16"/>
              <a:gd name="T29" fmla="*/ 847 h 15"/>
              <a:gd name="T30" fmla="*/ 3473 w 16"/>
              <a:gd name="T31" fmla="*/ 0 h 15"/>
              <a:gd name="T32" fmla="*/ 4167 w 16"/>
              <a:gd name="T33" fmla="*/ 0 h 15"/>
              <a:gd name="T34" fmla="*/ 4862 w 16"/>
              <a:gd name="T35" fmla="*/ 0 h 15"/>
              <a:gd name="T36" fmla="*/ 4167 w 16"/>
              <a:gd name="T37" fmla="*/ 847 h 15"/>
              <a:gd name="T38" fmla="*/ 4862 w 16"/>
              <a:gd name="T39" fmla="*/ 1693 h 15"/>
              <a:gd name="T40" fmla="*/ 6251 w 16"/>
              <a:gd name="T41" fmla="*/ 5080 h 15"/>
              <a:gd name="T42" fmla="*/ 6251 w 16"/>
              <a:gd name="T43" fmla="*/ 6773 h 15"/>
              <a:gd name="T44" fmla="*/ 6946 w 16"/>
              <a:gd name="T45" fmla="*/ 6773 h 15"/>
              <a:gd name="T46" fmla="*/ 6946 w 16"/>
              <a:gd name="T47" fmla="*/ 5927 h 15"/>
              <a:gd name="T48" fmla="*/ 6946 w 16"/>
              <a:gd name="T49" fmla="*/ 6773 h 15"/>
              <a:gd name="T50" fmla="*/ 7640 w 16"/>
              <a:gd name="T51" fmla="*/ 6773 h 15"/>
              <a:gd name="T52" fmla="*/ 9029 w 16"/>
              <a:gd name="T53" fmla="*/ 10160 h 15"/>
              <a:gd name="T54" fmla="*/ 10418 w 16"/>
              <a:gd name="T55" fmla="*/ 10160 h 15"/>
              <a:gd name="T56" fmla="*/ 11113 w 16"/>
              <a:gd name="T57" fmla="*/ 11853 h 15"/>
              <a:gd name="T58" fmla="*/ 10418 w 16"/>
              <a:gd name="T59" fmla="*/ 11853 h 15"/>
              <a:gd name="T60" fmla="*/ 10418 w 16"/>
              <a:gd name="T61" fmla="*/ 12700 h 15"/>
              <a:gd name="T62" fmla="*/ 9029 w 16"/>
              <a:gd name="T63" fmla="*/ 12700 h 15"/>
              <a:gd name="T64" fmla="*/ 8335 w 16"/>
              <a:gd name="T65" fmla="*/ 12700 h 15"/>
              <a:gd name="T66" fmla="*/ 7640 w 16"/>
              <a:gd name="T67" fmla="*/ 11853 h 15"/>
              <a:gd name="T68" fmla="*/ 6251 w 16"/>
              <a:gd name="T69" fmla="*/ 11007 h 15"/>
              <a:gd name="T70" fmla="*/ 4862 w 16"/>
              <a:gd name="T71" fmla="*/ 11853 h 15"/>
              <a:gd name="T72" fmla="*/ 3473 w 16"/>
              <a:gd name="T73" fmla="*/ 11853 h 15"/>
              <a:gd name="T74" fmla="*/ 2778 w 16"/>
              <a:gd name="T75" fmla="*/ 11007 h 15"/>
              <a:gd name="T76" fmla="*/ 2778 w 16"/>
              <a:gd name="T77" fmla="*/ 8467 h 15"/>
              <a:gd name="T78" fmla="*/ 3473 w 16"/>
              <a:gd name="T79" fmla="*/ 8467 h 15"/>
              <a:gd name="T80" fmla="*/ 2084 w 16"/>
              <a:gd name="T81" fmla="*/ 5927 h 15"/>
              <a:gd name="T82" fmla="*/ 2084 w 16"/>
              <a:gd name="T83" fmla="*/ 6773 h 1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
              <a:gd name="T127" fmla="*/ 0 h 15"/>
              <a:gd name="T128" fmla="*/ 16 w 16"/>
              <a:gd name="T129" fmla="*/ 15 h 1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 h="15">
                <a:moveTo>
                  <a:pt x="3" y="8"/>
                </a:moveTo>
                <a:lnTo>
                  <a:pt x="3" y="9"/>
                </a:lnTo>
                <a:lnTo>
                  <a:pt x="3" y="12"/>
                </a:lnTo>
                <a:lnTo>
                  <a:pt x="2" y="12"/>
                </a:lnTo>
                <a:lnTo>
                  <a:pt x="0" y="10"/>
                </a:lnTo>
                <a:lnTo>
                  <a:pt x="0" y="9"/>
                </a:lnTo>
                <a:lnTo>
                  <a:pt x="0" y="8"/>
                </a:lnTo>
                <a:lnTo>
                  <a:pt x="2" y="8"/>
                </a:lnTo>
                <a:lnTo>
                  <a:pt x="2" y="6"/>
                </a:lnTo>
                <a:lnTo>
                  <a:pt x="2" y="5"/>
                </a:lnTo>
                <a:lnTo>
                  <a:pt x="3" y="3"/>
                </a:lnTo>
                <a:lnTo>
                  <a:pt x="3" y="6"/>
                </a:lnTo>
                <a:lnTo>
                  <a:pt x="4" y="6"/>
                </a:lnTo>
                <a:lnTo>
                  <a:pt x="5" y="5"/>
                </a:lnTo>
                <a:lnTo>
                  <a:pt x="5" y="1"/>
                </a:lnTo>
                <a:lnTo>
                  <a:pt x="5" y="0"/>
                </a:lnTo>
                <a:lnTo>
                  <a:pt x="6" y="0"/>
                </a:lnTo>
                <a:lnTo>
                  <a:pt x="7" y="0"/>
                </a:lnTo>
                <a:lnTo>
                  <a:pt x="6" y="1"/>
                </a:lnTo>
                <a:lnTo>
                  <a:pt x="7" y="2"/>
                </a:lnTo>
                <a:lnTo>
                  <a:pt x="9" y="6"/>
                </a:lnTo>
                <a:lnTo>
                  <a:pt x="9" y="8"/>
                </a:lnTo>
                <a:lnTo>
                  <a:pt x="10" y="8"/>
                </a:lnTo>
                <a:lnTo>
                  <a:pt x="10" y="7"/>
                </a:lnTo>
                <a:lnTo>
                  <a:pt x="10" y="8"/>
                </a:lnTo>
                <a:lnTo>
                  <a:pt x="11" y="8"/>
                </a:lnTo>
                <a:lnTo>
                  <a:pt x="13" y="12"/>
                </a:lnTo>
                <a:lnTo>
                  <a:pt x="15" y="12"/>
                </a:lnTo>
                <a:lnTo>
                  <a:pt x="16" y="14"/>
                </a:lnTo>
                <a:lnTo>
                  <a:pt x="15" y="14"/>
                </a:lnTo>
                <a:lnTo>
                  <a:pt x="15" y="15"/>
                </a:lnTo>
                <a:lnTo>
                  <a:pt x="13" y="15"/>
                </a:lnTo>
                <a:lnTo>
                  <a:pt x="12" y="15"/>
                </a:lnTo>
                <a:lnTo>
                  <a:pt x="11" y="14"/>
                </a:lnTo>
                <a:lnTo>
                  <a:pt x="9" y="13"/>
                </a:lnTo>
                <a:lnTo>
                  <a:pt x="7" y="14"/>
                </a:lnTo>
                <a:lnTo>
                  <a:pt x="5" y="14"/>
                </a:lnTo>
                <a:lnTo>
                  <a:pt x="4" y="13"/>
                </a:lnTo>
                <a:lnTo>
                  <a:pt x="4" y="10"/>
                </a:lnTo>
                <a:lnTo>
                  <a:pt x="5" y="10"/>
                </a:lnTo>
                <a:lnTo>
                  <a:pt x="3" y="7"/>
                </a:lnTo>
                <a:lnTo>
                  <a:pt x="3" y="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7" name="Freeform 235"/>
          <p:cNvSpPr>
            <a:spLocks/>
          </p:cNvSpPr>
          <p:nvPr/>
        </p:nvSpPr>
        <p:spPr bwMode="auto">
          <a:xfrm>
            <a:off x="4672013" y="2543175"/>
            <a:ext cx="14287" cy="14288"/>
          </a:xfrm>
          <a:custGeom>
            <a:avLst/>
            <a:gdLst>
              <a:gd name="T0" fmla="*/ 7564 w 17"/>
              <a:gd name="T1" fmla="*/ 6724 h 17"/>
              <a:gd name="T2" fmla="*/ 9245 w 17"/>
              <a:gd name="T3" fmla="*/ 7564 h 17"/>
              <a:gd name="T4" fmla="*/ 9245 w 17"/>
              <a:gd name="T5" fmla="*/ 8405 h 17"/>
              <a:gd name="T6" fmla="*/ 9245 w 17"/>
              <a:gd name="T7" fmla="*/ 10926 h 17"/>
              <a:gd name="T8" fmla="*/ 10925 w 17"/>
              <a:gd name="T9" fmla="*/ 10926 h 17"/>
              <a:gd name="T10" fmla="*/ 10925 w 17"/>
              <a:gd name="T11" fmla="*/ 11767 h 17"/>
              <a:gd name="T12" fmla="*/ 11766 w 17"/>
              <a:gd name="T13" fmla="*/ 11767 h 17"/>
              <a:gd name="T14" fmla="*/ 11766 w 17"/>
              <a:gd name="T15" fmla="*/ 10926 h 17"/>
              <a:gd name="T16" fmla="*/ 12606 w 17"/>
              <a:gd name="T17" fmla="*/ 10926 h 17"/>
              <a:gd name="T18" fmla="*/ 12606 w 17"/>
              <a:gd name="T19" fmla="*/ 11767 h 17"/>
              <a:gd name="T20" fmla="*/ 14287 w 17"/>
              <a:gd name="T21" fmla="*/ 12607 h 17"/>
              <a:gd name="T22" fmla="*/ 14287 w 17"/>
              <a:gd name="T23" fmla="*/ 14288 h 17"/>
              <a:gd name="T24" fmla="*/ 12606 w 17"/>
              <a:gd name="T25" fmla="*/ 13448 h 17"/>
              <a:gd name="T26" fmla="*/ 11766 w 17"/>
              <a:gd name="T27" fmla="*/ 13448 h 17"/>
              <a:gd name="T28" fmla="*/ 10925 w 17"/>
              <a:gd name="T29" fmla="*/ 13448 h 17"/>
              <a:gd name="T30" fmla="*/ 10085 w 17"/>
              <a:gd name="T31" fmla="*/ 12607 h 17"/>
              <a:gd name="T32" fmla="*/ 9245 w 17"/>
              <a:gd name="T33" fmla="*/ 12607 h 17"/>
              <a:gd name="T34" fmla="*/ 7564 w 17"/>
              <a:gd name="T35" fmla="*/ 12607 h 17"/>
              <a:gd name="T36" fmla="*/ 6723 w 17"/>
              <a:gd name="T37" fmla="*/ 11767 h 17"/>
              <a:gd name="T38" fmla="*/ 6723 w 17"/>
              <a:gd name="T39" fmla="*/ 10926 h 17"/>
              <a:gd name="T40" fmla="*/ 5883 w 17"/>
              <a:gd name="T41" fmla="*/ 8405 h 17"/>
              <a:gd name="T42" fmla="*/ 5883 w 17"/>
              <a:gd name="T43" fmla="*/ 6724 h 17"/>
              <a:gd name="T44" fmla="*/ 5042 w 17"/>
              <a:gd name="T45" fmla="*/ 6724 h 17"/>
              <a:gd name="T46" fmla="*/ 4202 w 17"/>
              <a:gd name="T47" fmla="*/ 6724 h 17"/>
              <a:gd name="T48" fmla="*/ 4202 w 17"/>
              <a:gd name="T49" fmla="*/ 5883 h 17"/>
              <a:gd name="T50" fmla="*/ 2521 w 17"/>
              <a:gd name="T51" fmla="*/ 5883 h 17"/>
              <a:gd name="T52" fmla="*/ 2521 w 17"/>
              <a:gd name="T53" fmla="*/ 5043 h 17"/>
              <a:gd name="T54" fmla="*/ 1681 w 17"/>
              <a:gd name="T55" fmla="*/ 5043 h 17"/>
              <a:gd name="T56" fmla="*/ 840 w 17"/>
              <a:gd name="T57" fmla="*/ 3362 h 17"/>
              <a:gd name="T58" fmla="*/ 1681 w 17"/>
              <a:gd name="T59" fmla="*/ 2521 h 17"/>
              <a:gd name="T60" fmla="*/ 840 w 17"/>
              <a:gd name="T61" fmla="*/ 2521 h 17"/>
              <a:gd name="T62" fmla="*/ 0 w 17"/>
              <a:gd name="T63" fmla="*/ 1681 h 17"/>
              <a:gd name="T64" fmla="*/ 840 w 17"/>
              <a:gd name="T65" fmla="*/ 1681 h 17"/>
              <a:gd name="T66" fmla="*/ 840 w 17"/>
              <a:gd name="T67" fmla="*/ 840 h 17"/>
              <a:gd name="T68" fmla="*/ 1681 w 17"/>
              <a:gd name="T69" fmla="*/ 840 h 17"/>
              <a:gd name="T70" fmla="*/ 2521 w 17"/>
              <a:gd name="T71" fmla="*/ 840 h 17"/>
              <a:gd name="T72" fmla="*/ 5042 w 17"/>
              <a:gd name="T73" fmla="*/ 840 h 17"/>
              <a:gd name="T74" fmla="*/ 5883 w 17"/>
              <a:gd name="T75" fmla="*/ 0 h 17"/>
              <a:gd name="T76" fmla="*/ 6723 w 17"/>
              <a:gd name="T77" fmla="*/ 840 h 17"/>
              <a:gd name="T78" fmla="*/ 7564 w 17"/>
              <a:gd name="T79" fmla="*/ 0 h 17"/>
              <a:gd name="T80" fmla="*/ 9245 w 17"/>
              <a:gd name="T81" fmla="*/ 840 h 17"/>
              <a:gd name="T82" fmla="*/ 7564 w 17"/>
              <a:gd name="T83" fmla="*/ 1681 h 17"/>
              <a:gd name="T84" fmla="*/ 9245 w 17"/>
              <a:gd name="T85" fmla="*/ 1681 h 17"/>
              <a:gd name="T86" fmla="*/ 7564 w 17"/>
              <a:gd name="T87" fmla="*/ 2521 h 17"/>
              <a:gd name="T88" fmla="*/ 6723 w 17"/>
              <a:gd name="T89" fmla="*/ 2521 h 17"/>
              <a:gd name="T90" fmla="*/ 5883 w 17"/>
              <a:gd name="T91" fmla="*/ 2521 h 17"/>
              <a:gd name="T92" fmla="*/ 5883 w 17"/>
              <a:gd name="T93" fmla="*/ 5043 h 17"/>
              <a:gd name="T94" fmla="*/ 6723 w 17"/>
              <a:gd name="T95" fmla="*/ 5043 h 17"/>
              <a:gd name="T96" fmla="*/ 9245 w 17"/>
              <a:gd name="T97" fmla="*/ 5883 h 17"/>
              <a:gd name="T98" fmla="*/ 7564 w 17"/>
              <a:gd name="T99" fmla="*/ 6724 h 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
              <a:gd name="T151" fmla="*/ 0 h 17"/>
              <a:gd name="T152" fmla="*/ 17 w 17"/>
              <a:gd name="T153" fmla="*/ 17 h 1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 h="17">
                <a:moveTo>
                  <a:pt x="9" y="8"/>
                </a:moveTo>
                <a:lnTo>
                  <a:pt x="11" y="9"/>
                </a:lnTo>
                <a:lnTo>
                  <a:pt x="11" y="10"/>
                </a:lnTo>
                <a:lnTo>
                  <a:pt x="11" y="13"/>
                </a:lnTo>
                <a:lnTo>
                  <a:pt x="13" y="13"/>
                </a:lnTo>
                <a:lnTo>
                  <a:pt x="13" y="14"/>
                </a:lnTo>
                <a:lnTo>
                  <a:pt x="14" y="14"/>
                </a:lnTo>
                <a:lnTo>
                  <a:pt x="14" y="13"/>
                </a:lnTo>
                <a:lnTo>
                  <a:pt x="15" y="13"/>
                </a:lnTo>
                <a:lnTo>
                  <a:pt x="15" y="14"/>
                </a:lnTo>
                <a:lnTo>
                  <a:pt x="17" y="15"/>
                </a:lnTo>
                <a:lnTo>
                  <a:pt x="17" y="17"/>
                </a:lnTo>
                <a:lnTo>
                  <a:pt x="15" y="16"/>
                </a:lnTo>
                <a:lnTo>
                  <a:pt x="14" y="16"/>
                </a:lnTo>
                <a:lnTo>
                  <a:pt x="13" y="16"/>
                </a:lnTo>
                <a:lnTo>
                  <a:pt x="12" y="15"/>
                </a:lnTo>
                <a:lnTo>
                  <a:pt x="11" y="15"/>
                </a:lnTo>
                <a:lnTo>
                  <a:pt x="9" y="15"/>
                </a:lnTo>
                <a:lnTo>
                  <a:pt x="8" y="14"/>
                </a:lnTo>
                <a:lnTo>
                  <a:pt x="8" y="13"/>
                </a:lnTo>
                <a:lnTo>
                  <a:pt x="7" y="10"/>
                </a:lnTo>
                <a:lnTo>
                  <a:pt x="7" y="8"/>
                </a:lnTo>
                <a:lnTo>
                  <a:pt x="6" y="8"/>
                </a:lnTo>
                <a:lnTo>
                  <a:pt x="5" y="8"/>
                </a:lnTo>
                <a:lnTo>
                  <a:pt x="5" y="7"/>
                </a:lnTo>
                <a:lnTo>
                  <a:pt x="3" y="7"/>
                </a:lnTo>
                <a:lnTo>
                  <a:pt x="3" y="6"/>
                </a:lnTo>
                <a:lnTo>
                  <a:pt x="2" y="6"/>
                </a:lnTo>
                <a:lnTo>
                  <a:pt x="1" y="4"/>
                </a:lnTo>
                <a:lnTo>
                  <a:pt x="2" y="3"/>
                </a:lnTo>
                <a:lnTo>
                  <a:pt x="1" y="3"/>
                </a:lnTo>
                <a:lnTo>
                  <a:pt x="0" y="2"/>
                </a:lnTo>
                <a:lnTo>
                  <a:pt x="1" y="2"/>
                </a:lnTo>
                <a:lnTo>
                  <a:pt x="1" y="1"/>
                </a:lnTo>
                <a:lnTo>
                  <a:pt x="2" y="1"/>
                </a:lnTo>
                <a:lnTo>
                  <a:pt x="3" y="1"/>
                </a:lnTo>
                <a:lnTo>
                  <a:pt x="6" y="1"/>
                </a:lnTo>
                <a:lnTo>
                  <a:pt x="7" y="0"/>
                </a:lnTo>
                <a:lnTo>
                  <a:pt x="8" y="1"/>
                </a:lnTo>
                <a:lnTo>
                  <a:pt x="9" y="0"/>
                </a:lnTo>
                <a:lnTo>
                  <a:pt x="11" y="1"/>
                </a:lnTo>
                <a:lnTo>
                  <a:pt x="9" y="2"/>
                </a:lnTo>
                <a:lnTo>
                  <a:pt x="11" y="2"/>
                </a:lnTo>
                <a:lnTo>
                  <a:pt x="9" y="3"/>
                </a:lnTo>
                <a:lnTo>
                  <a:pt x="8" y="3"/>
                </a:lnTo>
                <a:lnTo>
                  <a:pt x="7" y="3"/>
                </a:lnTo>
                <a:lnTo>
                  <a:pt x="7" y="6"/>
                </a:lnTo>
                <a:lnTo>
                  <a:pt x="8" y="6"/>
                </a:lnTo>
                <a:lnTo>
                  <a:pt x="11" y="7"/>
                </a:lnTo>
                <a:lnTo>
                  <a:pt x="9" y="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8" name="Freeform 236"/>
          <p:cNvSpPr>
            <a:spLocks/>
          </p:cNvSpPr>
          <p:nvPr/>
        </p:nvSpPr>
        <p:spPr bwMode="auto">
          <a:xfrm>
            <a:off x="4808538" y="2536825"/>
            <a:ext cx="9525" cy="7938"/>
          </a:xfrm>
          <a:custGeom>
            <a:avLst/>
            <a:gdLst>
              <a:gd name="T0" fmla="*/ 7327 w 13"/>
              <a:gd name="T1" fmla="*/ 3608 h 11"/>
              <a:gd name="T2" fmla="*/ 7327 w 13"/>
              <a:gd name="T3" fmla="*/ 4330 h 11"/>
              <a:gd name="T4" fmla="*/ 6594 w 13"/>
              <a:gd name="T5" fmla="*/ 4330 h 11"/>
              <a:gd name="T6" fmla="*/ 7327 w 13"/>
              <a:gd name="T7" fmla="*/ 5051 h 11"/>
              <a:gd name="T8" fmla="*/ 6594 w 13"/>
              <a:gd name="T9" fmla="*/ 5051 h 11"/>
              <a:gd name="T10" fmla="*/ 7327 w 13"/>
              <a:gd name="T11" fmla="*/ 6495 h 11"/>
              <a:gd name="T12" fmla="*/ 7327 w 13"/>
              <a:gd name="T13" fmla="*/ 7216 h 11"/>
              <a:gd name="T14" fmla="*/ 7327 w 13"/>
              <a:gd name="T15" fmla="*/ 7938 h 11"/>
              <a:gd name="T16" fmla="*/ 5862 w 13"/>
              <a:gd name="T17" fmla="*/ 7216 h 11"/>
              <a:gd name="T18" fmla="*/ 5862 w 13"/>
              <a:gd name="T19" fmla="*/ 6495 h 11"/>
              <a:gd name="T20" fmla="*/ 5129 w 13"/>
              <a:gd name="T21" fmla="*/ 5051 h 11"/>
              <a:gd name="T22" fmla="*/ 5129 w 13"/>
              <a:gd name="T23" fmla="*/ 4330 h 11"/>
              <a:gd name="T24" fmla="*/ 5129 w 13"/>
              <a:gd name="T25" fmla="*/ 3608 h 11"/>
              <a:gd name="T26" fmla="*/ 4396 w 13"/>
              <a:gd name="T27" fmla="*/ 4330 h 11"/>
              <a:gd name="T28" fmla="*/ 2931 w 13"/>
              <a:gd name="T29" fmla="*/ 5051 h 11"/>
              <a:gd name="T30" fmla="*/ 4396 w 13"/>
              <a:gd name="T31" fmla="*/ 6495 h 11"/>
              <a:gd name="T32" fmla="*/ 5129 w 13"/>
              <a:gd name="T33" fmla="*/ 7216 h 11"/>
              <a:gd name="T34" fmla="*/ 4396 w 13"/>
              <a:gd name="T35" fmla="*/ 7216 h 11"/>
              <a:gd name="T36" fmla="*/ 2931 w 13"/>
              <a:gd name="T37" fmla="*/ 7216 h 11"/>
              <a:gd name="T38" fmla="*/ 2198 w 13"/>
              <a:gd name="T39" fmla="*/ 7216 h 11"/>
              <a:gd name="T40" fmla="*/ 2931 w 13"/>
              <a:gd name="T41" fmla="*/ 5051 h 11"/>
              <a:gd name="T42" fmla="*/ 2198 w 13"/>
              <a:gd name="T43" fmla="*/ 6495 h 11"/>
              <a:gd name="T44" fmla="*/ 1465 w 13"/>
              <a:gd name="T45" fmla="*/ 5051 h 11"/>
              <a:gd name="T46" fmla="*/ 1465 w 13"/>
              <a:gd name="T47" fmla="*/ 6495 h 11"/>
              <a:gd name="T48" fmla="*/ 733 w 13"/>
              <a:gd name="T49" fmla="*/ 6495 h 11"/>
              <a:gd name="T50" fmla="*/ 733 w 13"/>
              <a:gd name="T51" fmla="*/ 5051 h 11"/>
              <a:gd name="T52" fmla="*/ 0 w 13"/>
              <a:gd name="T53" fmla="*/ 4330 h 11"/>
              <a:gd name="T54" fmla="*/ 733 w 13"/>
              <a:gd name="T55" fmla="*/ 3608 h 11"/>
              <a:gd name="T56" fmla="*/ 0 w 13"/>
              <a:gd name="T57" fmla="*/ 3608 h 11"/>
              <a:gd name="T58" fmla="*/ 0 w 13"/>
              <a:gd name="T59" fmla="*/ 2165 h 11"/>
              <a:gd name="T60" fmla="*/ 733 w 13"/>
              <a:gd name="T61" fmla="*/ 2165 h 11"/>
              <a:gd name="T62" fmla="*/ 2198 w 13"/>
              <a:gd name="T63" fmla="*/ 1443 h 11"/>
              <a:gd name="T64" fmla="*/ 2198 w 13"/>
              <a:gd name="T65" fmla="*/ 2165 h 11"/>
              <a:gd name="T66" fmla="*/ 4396 w 13"/>
              <a:gd name="T67" fmla="*/ 1443 h 11"/>
              <a:gd name="T68" fmla="*/ 5129 w 13"/>
              <a:gd name="T69" fmla="*/ 2165 h 11"/>
              <a:gd name="T70" fmla="*/ 5862 w 13"/>
              <a:gd name="T71" fmla="*/ 2887 h 11"/>
              <a:gd name="T72" fmla="*/ 5129 w 13"/>
              <a:gd name="T73" fmla="*/ 2887 h 11"/>
              <a:gd name="T74" fmla="*/ 5862 w 13"/>
              <a:gd name="T75" fmla="*/ 2887 h 11"/>
              <a:gd name="T76" fmla="*/ 5862 w 13"/>
              <a:gd name="T77" fmla="*/ 2165 h 11"/>
              <a:gd name="T78" fmla="*/ 6594 w 13"/>
              <a:gd name="T79" fmla="*/ 2165 h 11"/>
              <a:gd name="T80" fmla="*/ 7327 w 13"/>
              <a:gd name="T81" fmla="*/ 1443 h 11"/>
              <a:gd name="T82" fmla="*/ 8060 w 13"/>
              <a:gd name="T83" fmla="*/ 1443 h 11"/>
              <a:gd name="T84" fmla="*/ 8060 w 13"/>
              <a:gd name="T85" fmla="*/ 0 h 11"/>
              <a:gd name="T86" fmla="*/ 9525 w 13"/>
              <a:gd name="T87" fmla="*/ 0 h 11"/>
              <a:gd name="T88" fmla="*/ 9525 w 13"/>
              <a:gd name="T89" fmla="*/ 1443 h 11"/>
              <a:gd name="T90" fmla="*/ 9525 w 13"/>
              <a:gd name="T91" fmla="*/ 2165 h 11"/>
              <a:gd name="T92" fmla="*/ 8060 w 13"/>
              <a:gd name="T93" fmla="*/ 2887 h 11"/>
              <a:gd name="T94" fmla="*/ 7327 w 13"/>
              <a:gd name="T95" fmla="*/ 3608 h 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
              <a:gd name="T145" fmla="*/ 0 h 11"/>
              <a:gd name="T146" fmla="*/ 13 w 13"/>
              <a:gd name="T147" fmla="*/ 11 h 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 h="11">
                <a:moveTo>
                  <a:pt x="10" y="5"/>
                </a:moveTo>
                <a:lnTo>
                  <a:pt x="10" y="6"/>
                </a:lnTo>
                <a:lnTo>
                  <a:pt x="9" y="6"/>
                </a:lnTo>
                <a:lnTo>
                  <a:pt x="10" y="7"/>
                </a:lnTo>
                <a:lnTo>
                  <a:pt x="9" y="7"/>
                </a:lnTo>
                <a:lnTo>
                  <a:pt x="10" y="9"/>
                </a:lnTo>
                <a:lnTo>
                  <a:pt x="10" y="10"/>
                </a:lnTo>
                <a:lnTo>
                  <a:pt x="10" y="11"/>
                </a:lnTo>
                <a:lnTo>
                  <a:pt x="8" y="10"/>
                </a:lnTo>
                <a:lnTo>
                  <a:pt x="8" y="9"/>
                </a:lnTo>
                <a:lnTo>
                  <a:pt x="7" y="7"/>
                </a:lnTo>
                <a:lnTo>
                  <a:pt x="7" y="6"/>
                </a:lnTo>
                <a:lnTo>
                  <a:pt x="7" y="5"/>
                </a:lnTo>
                <a:lnTo>
                  <a:pt x="6" y="6"/>
                </a:lnTo>
                <a:lnTo>
                  <a:pt x="4" y="7"/>
                </a:lnTo>
                <a:lnTo>
                  <a:pt x="6" y="9"/>
                </a:lnTo>
                <a:lnTo>
                  <a:pt x="7" y="10"/>
                </a:lnTo>
                <a:lnTo>
                  <a:pt x="6" y="10"/>
                </a:lnTo>
                <a:lnTo>
                  <a:pt x="4" y="10"/>
                </a:lnTo>
                <a:lnTo>
                  <a:pt x="3" y="10"/>
                </a:lnTo>
                <a:lnTo>
                  <a:pt x="4" y="7"/>
                </a:lnTo>
                <a:lnTo>
                  <a:pt x="3" y="9"/>
                </a:lnTo>
                <a:lnTo>
                  <a:pt x="2" y="7"/>
                </a:lnTo>
                <a:lnTo>
                  <a:pt x="2" y="9"/>
                </a:lnTo>
                <a:lnTo>
                  <a:pt x="1" y="9"/>
                </a:lnTo>
                <a:lnTo>
                  <a:pt x="1" y="7"/>
                </a:lnTo>
                <a:lnTo>
                  <a:pt x="0" y="6"/>
                </a:lnTo>
                <a:lnTo>
                  <a:pt x="1" y="5"/>
                </a:lnTo>
                <a:lnTo>
                  <a:pt x="0" y="5"/>
                </a:lnTo>
                <a:lnTo>
                  <a:pt x="0" y="3"/>
                </a:lnTo>
                <a:lnTo>
                  <a:pt x="1" y="3"/>
                </a:lnTo>
                <a:lnTo>
                  <a:pt x="3" y="2"/>
                </a:lnTo>
                <a:lnTo>
                  <a:pt x="3" y="3"/>
                </a:lnTo>
                <a:lnTo>
                  <a:pt x="6" y="2"/>
                </a:lnTo>
                <a:lnTo>
                  <a:pt x="7" y="3"/>
                </a:lnTo>
                <a:lnTo>
                  <a:pt x="8" y="4"/>
                </a:lnTo>
                <a:lnTo>
                  <a:pt x="7" y="4"/>
                </a:lnTo>
                <a:lnTo>
                  <a:pt x="8" y="4"/>
                </a:lnTo>
                <a:lnTo>
                  <a:pt x="8" y="3"/>
                </a:lnTo>
                <a:lnTo>
                  <a:pt x="9" y="3"/>
                </a:lnTo>
                <a:lnTo>
                  <a:pt x="10" y="2"/>
                </a:lnTo>
                <a:lnTo>
                  <a:pt x="11" y="2"/>
                </a:lnTo>
                <a:lnTo>
                  <a:pt x="11" y="0"/>
                </a:lnTo>
                <a:lnTo>
                  <a:pt x="13" y="0"/>
                </a:lnTo>
                <a:lnTo>
                  <a:pt x="13" y="2"/>
                </a:lnTo>
                <a:lnTo>
                  <a:pt x="13" y="3"/>
                </a:lnTo>
                <a:lnTo>
                  <a:pt x="11" y="4"/>
                </a:lnTo>
                <a:lnTo>
                  <a:pt x="10"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69" name="Freeform 237"/>
          <p:cNvSpPr>
            <a:spLocks/>
          </p:cNvSpPr>
          <p:nvPr/>
        </p:nvSpPr>
        <p:spPr bwMode="auto">
          <a:xfrm>
            <a:off x="4854575" y="2605088"/>
            <a:ext cx="12700" cy="4762"/>
          </a:xfrm>
          <a:custGeom>
            <a:avLst/>
            <a:gdLst>
              <a:gd name="T0" fmla="*/ 794 w 16"/>
              <a:gd name="T1" fmla="*/ 3968 h 6"/>
              <a:gd name="T2" fmla="*/ 794 w 16"/>
              <a:gd name="T3" fmla="*/ 2381 h 6"/>
              <a:gd name="T4" fmla="*/ 0 w 16"/>
              <a:gd name="T5" fmla="*/ 1587 h 6"/>
              <a:gd name="T6" fmla="*/ 794 w 16"/>
              <a:gd name="T7" fmla="*/ 794 h 6"/>
              <a:gd name="T8" fmla="*/ 1588 w 16"/>
              <a:gd name="T9" fmla="*/ 794 h 6"/>
              <a:gd name="T10" fmla="*/ 2381 w 16"/>
              <a:gd name="T11" fmla="*/ 0 h 6"/>
              <a:gd name="T12" fmla="*/ 3175 w 16"/>
              <a:gd name="T13" fmla="*/ 0 h 6"/>
              <a:gd name="T14" fmla="*/ 5556 w 16"/>
              <a:gd name="T15" fmla="*/ 0 h 6"/>
              <a:gd name="T16" fmla="*/ 6350 w 16"/>
              <a:gd name="T17" fmla="*/ 0 h 6"/>
              <a:gd name="T18" fmla="*/ 7144 w 16"/>
              <a:gd name="T19" fmla="*/ 0 h 6"/>
              <a:gd name="T20" fmla="*/ 7937 w 16"/>
              <a:gd name="T21" fmla="*/ 794 h 6"/>
              <a:gd name="T22" fmla="*/ 8731 w 16"/>
              <a:gd name="T23" fmla="*/ 794 h 6"/>
              <a:gd name="T24" fmla="*/ 10319 w 16"/>
              <a:gd name="T25" fmla="*/ 1587 h 6"/>
              <a:gd name="T26" fmla="*/ 10319 w 16"/>
              <a:gd name="T27" fmla="*/ 794 h 6"/>
              <a:gd name="T28" fmla="*/ 11112 w 16"/>
              <a:gd name="T29" fmla="*/ 0 h 6"/>
              <a:gd name="T30" fmla="*/ 11112 w 16"/>
              <a:gd name="T31" fmla="*/ 794 h 6"/>
              <a:gd name="T32" fmla="*/ 11906 w 16"/>
              <a:gd name="T33" fmla="*/ 794 h 6"/>
              <a:gd name="T34" fmla="*/ 12700 w 16"/>
              <a:gd name="T35" fmla="*/ 794 h 6"/>
              <a:gd name="T36" fmla="*/ 11906 w 16"/>
              <a:gd name="T37" fmla="*/ 1587 h 6"/>
              <a:gd name="T38" fmla="*/ 12700 w 16"/>
              <a:gd name="T39" fmla="*/ 1587 h 6"/>
              <a:gd name="T40" fmla="*/ 12700 w 16"/>
              <a:gd name="T41" fmla="*/ 2381 h 6"/>
              <a:gd name="T42" fmla="*/ 11112 w 16"/>
              <a:gd name="T43" fmla="*/ 2381 h 6"/>
              <a:gd name="T44" fmla="*/ 10319 w 16"/>
              <a:gd name="T45" fmla="*/ 2381 h 6"/>
              <a:gd name="T46" fmla="*/ 10319 w 16"/>
              <a:gd name="T47" fmla="*/ 3968 h 6"/>
              <a:gd name="T48" fmla="*/ 8731 w 16"/>
              <a:gd name="T49" fmla="*/ 3968 h 6"/>
              <a:gd name="T50" fmla="*/ 7937 w 16"/>
              <a:gd name="T51" fmla="*/ 3968 h 6"/>
              <a:gd name="T52" fmla="*/ 7937 w 16"/>
              <a:gd name="T53" fmla="*/ 4762 h 6"/>
              <a:gd name="T54" fmla="*/ 6350 w 16"/>
              <a:gd name="T55" fmla="*/ 4762 h 6"/>
              <a:gd name="T56" fmla="*/ 5556 w 16"/>
              <a:gd name="T57" fmla="*/ 4762 h 6"/>
              <a:gd name="T58" fmla="*/ 5556 w 16"/>
              <a:gd name="T59" fmla="*/ 3968 h 6"/>
              <a:gd name="T60" fmla="*/ 4762 w 16"/>
              <a:gd name="T61" fmla="*/ 2381 h 6"/>
              <a:gd name="T62" fmla="*/ 3175 w 16"/>
              <a:gd name="T63" fmla="*/ 2381 h 6"/>
              <a:gd name="T64" fmla="*/ 1588 w 16"/>
              <a:gd name="T65" fmla="*/ 2381 h 6"/>
              <a:gd name="T66" fmla="*/ 1588 w 16"/>
              <a:gd name="T67" fmla="*/ 3968 h 6"/>
              <a:gd name="T68" fmla="*/ 794 w 16"/>
              <a:gd name="T69" fmla="*/ 3968 h 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
              <a:gd name="T106" fmla="*/ 0 h 6"/>
              <a:gd name="T107" fmla="*/ 16 w 16"/>
              <a:gd name="T108" fmla="*/ 6 h 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 h="6">
                <a:moveTo>
                  <a:pt x="1" y="5"/>
                </a:moveTo>
                <a:lnTo>
                  <a:pt x="1" y="3"/>
                </a:lnTo>
                <a:lnTo>
                  <a:pt x="0" y="2"/>
                </a:lnTo>
                <a:lnTo>
                  <a:pt x="1" y="1"/>
                </a:lnTo>
                <a:lnTo>
                  <a:pt x="2" y="1"/>
                </a:lnTo>
                <a:lnTo>
                  <a:pt x="3" y="0"/>
                </a:lnTo>
                <a:lnTo>
                  <a:pt x="4" y="0"/>
                </a:lnTo>
                <a:lnTo>
                  <a:pt x="7" y="0"/>
                </a:lnTo>
                <a:lnTo>
                  <a:pt x="8" y="0"/>
                </a:lnTo>
                <a:lnTo>
                  <a:pt x="9" y="0"/>
                </a:lnTo>
                <a:lnTo>
                  <a:pt x="10" y="1"/>
                </a:lnTo>
                <a:lnTo>
                  <a:pt x="11" y="1"/>
                </a:lnTo>
                <a:lnTo>
                  <a:pt x="13" y="2"/>
                </a:lnTo>
                <a:lnTo>
                  <a:pt x="13" y="1"/>
                </a:lnTo>
                <a:lnTo>
                  <a:pt x="14" y="0"/>
                </a:lnTo>
                <a:lnTo>
                  <a:pt x="14" y="1"/>
                </a:lnTo>
                <a:lnTo>
                  <a:pt x="15" y="1"/>
                </a:lnTo>
                <a:lnTo>
                  <a:pt x="16" y="1"/>
                </a:lnTo>
                <a:lnTo>
                  <a:pt x="15" y="2"/>
                </a:lnTo>
                <a:lnTo>
                  <a:pt x="16" y="2"/>
                </a:lnTo>
                <a:lnTo>
                  <a:pt x="16" y="3"/>
                </a:lnTo>
                <a:lnTo>
                  <a:pt x="14" y="3"/>
                </a:lnTo>
                <a:lnTo>
                  <a:pt x="13" y="3"/>
                </a:lnTo>
                <a:lnTo>
                  <a:pt x="13" y="5"/>
                </a:lnTo>
                <a:lnTo>
                  <a:pt x="11" y="5"/>
                </a:lnTo>
                <a:lnTo>
                  <a:pt x="10" y="5"/>
                </a:lnTo>
                <a:lnTo>
                  <a:pt x="10" y="6"/>
                </a:lnTo>
                <a:lnTo>
                  <a:pt x="8" y="6"/>
                </a:lnTo>
                <a:lnTo>
                  <a:pt x="7" y="6"/>
                </a:lnTo>
                <a:lnTo>
                  <a:pt x="7" y="5"/>
                </a:lnTo>
                <a:lnTo>
                  <a:pt x="6" y="3"/>
                </a:lnTo>
                <a:lnTo>
                  <a:pt x="4" y="3"/>
                </a:lnTo>
                <a:lnTo>
                  <a:pt x="2" y="3"/>
                </a:lnTo>
                <a:lnTo>
                  <a:pt x="2" y="5"/>
                </a:lnTo>
                <a:lnTo>
                  <a:pt x="1"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0" name="Freeform 238"/>
          <p:cNvSpPr>
            <a:spLocks/>
          </p:cNvSpPr>
          <p:nvPr/>
        </p:nvSpPr>
        <p:spPr bwMode="auto">
          <a:xfrm>
            <a:off x="4703763" y="2601913"/>
            <a:ext cx="9525" cy="7937"/>
          </a:xfrm>
          <a:custGeom>
            <a:avLst/>
            <a:gdLst>
              <a:gd name="T0" fmla="*/ 1588 w 12"/>
              <a:gd name="T1" fmla="*/ 5051 h 11"/>
              <a:gd name="T2" fmla="*/ 794 w 12"/>
              <a:gd name="T3" fmla="*/ 4329 h 11"/>
              <a:gd name="T4" fmla="*/ 0 w 12"/>
              <a:gd name="T5" fmla="*/ 3608 h 11"/>
              <a:gd name="T6" fmla="*/ 0 w 12"/>
              <a:gd name="T7" fmla="*/ 2886 h 11"/>
              <a:gd name="T8" fmla="*/ 0 w 12"/>
              <a:gd name="T9" fmla="*/ 1443 h 11"/>
              <a:gd name="T10" fmla="*/ 0 w 12"/>
              <a:gd name="T11" fmla="*/ 722 h 11"/>
              <a:gd name="T12" fmla="*/ 794 w 12"/>
              <a:gd name="T13" fmla="*/ 0 h 11"/>
              <a:gd name="T14" fmla="*/ 1588 w 12"/>
              <a:gd name="T15" fmla="*/ 0 h 11"/>
              <a:gd name="T16" fmla="*/ 1588 w 12"/>
              <a:gd name="T17" fmla="*/ 722 h 11"/>
              <a:gd name="T18" fmla="*/ 3175 w 12"/>
              <a:gd name="T19" fmla="*/ 2886 h 11"/>
              <a:gd name="T20" fmla="*/ 3969 w 12"/>
              <a:gd name="T21" fmla="*/ 2886 h 11"/>
              <a:gd name="T22" fmla="*/ 5556 w 12"/>
              <a:gd name="T23" fmla="*/ 2886 h 11"/>
              <a:gd name="T24" fmla="*/ 6350 w 12"/>
              <a:gd name="T25" fmla="*/ 3608 h 11"/>
              <a:gd name="T26" fmla="*/ 7938 w 12"/>
              <a:gd name="T27" fmla="*/ 4329 h 11"/>
              <a:gd name="T28" fmla="*/ 8731 w 12"/>
              <a:gd name="T29" fmla="*/ 5051 h 11"/>
              <a:gd name="T30" fmla="*/ 9525 w 12"/>
              <a:gd name="T31" fmla="*/ 5772 h 11"/>
              <a:gd name="T32" fmla="*/ 9525 w 12"/>
              <a:gd name="T33" fmla="*/ 7215 h 11"/>
              <a:gd name="T34" fmla="*/ 7938 w 12"/>
              <a:gd name="T35" fmla="*/ 5051 h 11"/>
              <a:gd name="T36" fmla="*/ 6350 w 12"/>
              <a:gd name="T37" fmla="*/ 5772 h 11"/>
              <a:gd name="T38" fmla="*/ 5556 w 12"/>
              <a:gd name="T39" fmla="*/ 7215 h 11"/>
              <a:gd name="T40" fmla="*/ 5556 w 12"/>
              <a:gd name="T41" fmla="*/ 7937 h 11"/>
              <a:gd name="T42" fmla="*/ 4763 w 12"/>
              <a:gd name="T43" fmla="*/ 7937 h 11"/>
              <a:gd name="T44" fmla="*/ 3969 w 12"/>
              <a:gd name="T45" fmla="*/ 7215 h 11"/>
              <a:gd name="T46" fmla="*/ 3175 w 12"/>
              <a:gd name="T47" fmla="*/ 5772 h 11"/>
              <a:gd name="T48" fmla="*/ 1588 w 12"/>
              <a:gd name="T49" fmla="*/ 5051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11"/>
              <a:gd name="T77" fmla="*/ 12 w 12"/>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11">
                <a:moveTo>
                  <a:pt x="2" y="7"/>
                </a:moveTo>
                <a:lnTo>
                  <a:pt x="1" y="6"/>
                </a:lnTo>
                <a:lnTo>
                  <a:pt x="0" y="5"/>
                </a:lnTo>
                <a:lnTo>
                  <a:pt x="0" y="4"/>
                </a:lnTo>
                <a:lnTo>
                  <a:pt x="0" y="2"/>
                </a:lnTo>
                <a:lnTo>
                  <a:pt x="0" y="1"/>
                </a:lnTo>
                <a:lnTo>
                  <a:pt x="1" y="0"/>
                </a:lnTo>
                <a:lnTo>
                  <a:pt x="2" y="0"/>
                </a:lnTo>
                <a:lnTo>
                  <a:pt x="2" y="1"/>
                </a:lnTo>
                <a:lnTo>
                  <a:pt x="4" y="4"/>
                </a:lnTo>
                <a:lnTo>
                  <a:pt x="5" y="4"/>
                </a:lnTo>
                <a:lnTo>
                  <a:pt x="7" y="4"/>
                </a:lnTo>
                <a:lnTo>
                  <a:pt x="8" y="5"/>
                </a:lnTo>
                <a:lnTo>
                  <a:pt x="10" y="6"/>
                </a:lnTo>
                <a:lnTo>
                  <a:pt x="11" y="7"/>
                </a:lnTo>
                <a:lnTo>
                  <a:pt x="12" y="8"/>
                </a:lnTo>
                <a:lnTo>
                  <a:pt x="12" y="10"/>
                </a:lnTo>
                <a:lnTo>
                  <a:pt x="10" y="7"/>
                </a:lnTo>
                <a:lnTo>
                  <a:pt x="8" y="8"/>
                </a:lnTo>
                <a:lnTo>
                  <a:pt x="7" y="10"/>
                </a:lnTo>
                <a:lnTo>
                  <a:pt x="7" y="11"/>
                </a:lnTo>
                <a:lnTo>
                  <a:pt x="6" y="11"/>
                </a:lnTo>
                <a:lnTo>
                  <a:pt x="5" y="10"/>
                </a:lnTo>
                <a:lnTo>
                  <a:pt x="4" y="8"/>
                </a:lnTo>
                <a:lnTo>
                  <a:pt x="2" y="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1" name="Freeform 239"/>
          <p:cNvSpPr>
            <a:spLocks/>
          </p:cNvSpPr>
          <p:nvPr/>
        </p:nvSpPr>
        <p:spPr bwMode="auto">
          <a:xfrm>
            <a:off x="4824413" y="2624138"/>
            <a:ext cx="7937" cy="9525"/>
          </a:xfrm>
          <a:custGeom>
            <a:avLst/>
            <a:gdLst>
              <a:gd name="T0" fmla="*/ 6945 w 8"/>
              <a:gd name="T1" fmla="*/ 866 h 11"/>
              <a:gd name="T2" fmla="*/ 6945 w 8"/>
              <a:gd name="T3" fmla="*/ 1732 h 11"/>
              <a:gd name="T4" fmla="*/ 7937 w 8"/>
              <a:gd name="T5" fmla="*/ 1732 h 11"/>
              <a:gd name="T6" fmla="*/ 7937 w 8"/>
              <a:gd name="T7" fmla="*/ 2598 h 11"/>
              <a:gd name="T8" fmla="*/ 7937 w 8"/>
              <a:gd name="T9" fmla="*/ 3464 h 11"/>
              <a:gd name="T10" fmla="*/ 7937 w 8"/>
              <a:gd name="T11" fmla="*/ 4330 h 11"/>
              <a:gd name="T12" fmla="*/ 7937 w 8"/>
              <a:gd name="T13" fmla="*/ 6061 h 11"/>
              <a:gd name="T14" fmla="*/ 6945 w 8"/>
              <a:gd name="T15" fmla="*/ 6061 h 11"/>
              <a:gd name="T16" fmla="*/ 6945 w 8"/>
              <a:gd name="T17" fmla="*/ 6927 h 11"/>
              <a:gd name="T18" fmla="*/ 6945 w 8"/>
              <a:gd name="T19" fmla="*/ 7793 h 11"/>
              <a:gd name="T20" fmla="*/ 5953 w 8"/>
              <a:gd name="T21" fmla="*/ 7793 h 11"/>
              <a:gd name="T22" fmla="*/ 5953 w 8"/>
              <a:gd name="T23" fmla="*/ 8659 h 11"/>
              <a:gd name="T24" fmla="*/ 4961 w 8"/>
              <a:gd name="T25" fmla="*/ 8659 h 11"/>
              <a:gd name="T26" fmla="*/ 4961 w 8"/>
              <a:gd name="T27" fmla="*/ 9525 h 11"/>
              <a:gd name="T28" fmla="*/ 2976 w 8"/>
              <a:gd name="T29" fmla="*/ 8659 h 11"/>
              <a:gd name="T30" fmla="*/ 2976 w 8"/>
              <a:gd name="T31" fmla="*/ 7793 h 11"/>
              <a:gd name="T32" fmla="*/ 1984 w 8"/>
              <a:gd name="T33" fmla="*/ 7793 h 11"/>
              <a:gd name="T34" fmla="*/ 1984 w 8"/>
              <a:gd name="T35" fmla="*/ 6927 h 11"/>
              <a:gd name="T36" fmla="*/ 992 w 8"/>
              <a:gd name="T37" fmla="*/ 6061 h 11"/>
              <a:gd name="T38" fmla="*/ 992 w 8"/>
              <a:gd name="T39" fmla="*/ 4330 h 11"/>
              <a:gd name="T40" fmla="*/ 0 w 8"/>
              <a:gd name="T41" fmla="*/ 4330 h 11"/>
              <a:gd name="T42" fmla="*/ 0 w 8"/>
              <a:gd name="T43" fmla="*/ 3464 h 11"/>
              <a:gd name="T44" fmla="*/ 992 w 8"/>
              <a:gd name="T45" fmla="*/ 3464 h 11"/>
              <a:gd name="T46" fmla="*/ 992 w 8"/>
              <a:gd name="T47" fmla="*/ 2598 h 11"/>
              <a:gd name="T48" fmla="*/ 1984 w 8"/>
              <a:gd name="T49" fmla="*/ 2598 h 11"/>
              <a:gd name="T50" fmla="*/ 2976 w 8"/>
              <a:gd name="T51" fmla="*/ 1732 h 11"/>
              <a:gd name="T52" fmla="*/ 4961 w 8"/>
              <a:gd name="T53" fmla="*/ 866 h 11"/>
              <a:gd name="T54" fmla="*/ 5953 w 8"/>
              <a:gd name="T55" fmla="*/ 0 h 11"/>
              <a:gd name="T56" fmla="*/ 6945 w 8"/>
              <a:gd name="T57" fmla="*/ 866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
              <a:gd name="T88" fmla="*/ 0 h 11"/>
              <a:gd name="T89" fmla="*/ 8 w 8"/>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 h="11">
                <a:moveTo>
                  <a:pt x="7" y="1"/>
                </a:moveTo>
                <a:lnTo>
                  <a:pt x="7" y="2"/>
                </a:lnTo>
                <a:lnTo>
                  <a:pt x="8" y="2"/>
                </a:lnTo>
                <a:lnTo>
                  <a:pt x="8" y="3"/>
                </a:lnTo>
                <a:lnTo>
                  <a:pt x="8" y="4"/>
                </a:lnTo>
                <a:lnTo>
                  <a:pt x="8" y="5"/>
                </a:lnTo>
                <a:lnTo>
                  <a:pt x="8" y="7"/>
                </a:lnTo>
                <a:lnTo>
                  <a:pt x="7" y="7"/>
                </a:lnTo>
                <a:lnTo>
                  <a:pt x="7" y="8"/>
                </a:lnTo>
                <a:lnTo>
                  <a:pt x="7" y="9"/>
                </a:lnTo>
                <a:lnTo>
                  <a:pt x="6" y="9"/>
                </a:lnTo>
                <a:lnTo>
                  <a:pt x="6" y="10"/>
                </a:lnTo>
                <a:lnTo>
                  <a:pt x="5" y="10"/>
                </a:lnTo>
                <a:lnTo>
                  <a:pt x="5" y="11"/>
                </a:lnTo>
                <a:lnTo>
                  <a:pt x="3" y="10"/>
                </a:lnTo>
                <a:lnTo>
                  <a:pt x="3" y="9"/>
                </a:lnTo>
                <a:lnTo>
                  <a:pt x="2" y="9"/>
                </a:lnTo>
                <a:lnTo>
                  <a:pt x="2" y="8"/>
                </a:lnTo>
                <a:lnTo>
                  <a:pt x="1" y="7"/>
                </a:lnTo>
                <a:lnTo>
                  <a:pt x="1" y="5"/>
                </a:lnTo>
                <a:lnTo>
                  <a:pt x="0" y="5"/>
                </a:lnTo>
                <a:lnTo>
                  <a:pt x="0" y="4"/>
                </a:lnTo>
                <a:lnTo>
                  <a:pt x="1" y="4"/>
                </a:lnTo>
                <a:lnTo>
                  <a:pt x="1" y="3"/>
                </a:lnTo>
                <a:lnTo>
                  <a:pt x="2" y="3"/>
                </a:lnTo>
                <a:lnTo>
                  <a:pt x="3" y="2"/>
                </a:lnTo>
                <a:lnTo>
                  <a:pt x="5" y="1"/>
                </a:lnTo>
                <a:lnTo>
                  <a:pt x="6" y="0"/>
                </a:lnTo>
                <a:lnTo>
                  <a:pt x="7"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2" name="Freeform 240"/>
          <p:cNvSpPr>
            <a:spLocks/>
          </p:cNvSpPr>
          <p:nvPr/>
        </p:nvSpPr>
        <p:spPr bwMode="auto">
          <a:xfrm>
            <a:off x="4792663" y="2513013"/>
            <a:ext cx="7937" cy="7937"/>
          </a:xfrm>
          <a:custGeom>
            <a:avLst/>
            <a:gdLst>
              <a:gd name="T0" fmla="*/ 6173 w 9"/>
              <a:gd name="T1" fmla="*/ 882 h 9"/>
              <a:gd name="T2" fmla="*/ 6173 w 9"/>
              <a:gd name="T3" fmla="*/ 1764 h 9"/>
              <a:gd name="T4" fmla="*/ 7055 w 9"/>
              <a:gd name="T5" fmla="*/ 1764 h 9"/>
              <a:gd name="T6" fmla="*/ 7055 w 9"/>
              <a:gd name="T7" fmla="*/ 2646 h 9"/>
              <a:gd name="T8" fmla="*/ 7055 w 9"/>
              <a:gd name="T9" fmla="*/ 3528 h 9"/>
              <a:gd name="T10" fmla="*/ 7937 w 9"/>
              <a:gd name="T11" fmla="*/ 3528 h 9"/>
              <a:gd name="T12" fmla="*/ 7055 w 9"/>
              <a:gd name="T13" fmla="*/ 5291 h 9"/>
              <a:gd name="T14" fmla="*/ 7937 w 9"/>
              <a:gd name="T15" fmla="*/ 6173 h 9"/>
              <a:gd name="T16" fmla="*/ 7937 w 9"/>
              <a:gd name="T17" fmla="*/ 7055 h 9"/>
              <a:gd name="T18" fmla="*/ 6173 w 9"/>
              <a:gd name="T19" fmla="*/ 7055 h 9"/>
              <a:gd name="T20" fmla="*/ 5291 w 9"/>
              <a:gd name="T21" fmla="*/ 7937 h 9"/>
              <a:gd name="T22" fmla="*/ 3528 w 9"/>
              <a:gd name="T23" fmla="*/ 7937 h 9"/>
              <a:gd name="T24" fmla="*/ 3528 w 9"/>
              <a:gd name="T25" fmla="*/ 7055 h 9"/>
              <a:gd name="T26" fmla="*/ 2646 w 9"/>
              <a:gd name="T27" fmla="*/ 7055 h 9"/>
              <a:gd name="T28" fmla="*/ 2646 w 9"/>
              <a:gd name="T29" fmla="*/ 6173 h 9"/>
              <a:gd name="T30" fmla="*/ 1764 w 9"/>
              <a:gd name="T31" fmla="*/ 6173 h 9"/>
              <a:gd name="T32" fmla="*/ 882 w 9"/>
              <a:gd name="T33" fmla="*/ 6173 h 9"/>
              <a:gd name="T34" fmla="*/ 0 w 9"/>
              <a:gd name="T35" fmla="*/ 5291 h 9"/>
              <a:gd name="T36" fmla="*/ 0 w 9"/>
              <a:gd name="T37" fmla="*/ 3528 h 9"/>
              <a:gd name="T38" fmla="*/ 882 w 9"/>
              <a:gd name="T39" fmla="*/ 2646 h 9"/>
              <a:gd name="T40" fmla="*/ 1764 w 9"/>
              <a:gd name="T41" fmla="*/ 1764 h 9"/>
              <a:gd name="T42" fmla="*/ 2646 w 9"/>
              <a:gd name="T43" fmla="*/ 882 h 9"/>
              <a:gd name="T44" fmla="*/ 3528 w 9"/>
              <a:gd name="T45" fmla="*/ 0 h 9"/>
              <a:gd name="T46" fmla="*/ 5291 w 9"/>
              <a:gd name="T47" fmla="*/ 882 h 9"/>
              <a:gd name="T48" fmla="*/ 6173 w 9"/>
              <a:gd name="T49" fmla="*/ 882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
              <a:gd name="T76" fmla="*/ 0 h 9"/>
              <a:gd name="T77" fmla="*/ 9 w 9"/>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 h="9">
                <a:moveTo>
                  <a:pt x="7" y="1"/>
                </a:moveTo>
                <a:lnTo>
                  <a:pt x="7" y="2"/>
                </a:lnTo>
                <a:lnTo>
                  <a:pt x="8" y="2"/>
                </a:lnTo>
                <a:lnTo>
                  <a:pt x="8" y="3"/>
                </a:lnTo>
                <a:lnTo>
                  <a:pt x="8" y="4"/>
                </a:lnTo>
                <a:lnTo>
                  <a:pt x="9" y="4"/>
                </a:lnTo>
                <a:lnTo>
                  <a:pt x="8" y="6"/>
                </a:lnTo>
                <a:lnTo>
                  <a:pt x="9" y="7"/>
                </a:lnTo>
                <a:lnTo>
                  <a:pt x="9" y="8"/>
                </a:lnTo>
                <a:lnTo>
                  <a:pt x="7" y="8"/>
                </a:lnTo>
                <a:lnTo>
                  <a:pt x="6" y="9"/>
                </a:lnTo>
                <a:lnTo>
                  <a:pt x="4" y="9"/>
                </a:lnTo>
                <a:lnTo>
                  <a:pt x="4" y="8"/>
                </a:lnTo>
                <a:lnTo>
                  <a:pt x="3" y="8"/>
                </a:lnTo>
                <a:lnTo>
                  <a:pt x="3" y="7"/>
                </a:lnTo>
                <a:lnTo>
                  <a:pt x="2" y="7"/>
                </a:lnTo>
                <a:lnTo>
                  <a:pt x="1" y="7"/>
                </a:lnTo>
                <a:lnTo>
                  <a:pt x="0" y="6"/>
                </a:lnTo>
                <a:lnTo>
                  <a:pt x="0" y="4"/>
                </a:lnTo>
                <a:lnTo>
                  <a:pt x="1" y="3"/>
                </a:lnTo>
                <a:lnTo>
                  <a:pt x="2" y="2"/>
                </a:lnTo>
                <a:lnTo>
                  <a:pt x="3" y="1"/>
                </a:lnTo>
                <a:lnTo>
                  <a:pt x="4" y="0"/>
                </a:lnTo>
                <a:lnTo>
                  <a:pt x="6" y="1"/>
                </a:lnTo>
                <a:lnTo>
                  <a:pt x="7"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3" name="Freeform 241"/>
          <p:cNvSpPr>
            <a:spLocks/>
          </p:cNvSpPr>
          <p:nvPr/>
        </p:nvSpPr>
        <p:spPr bwMode="auto">
          <a:xfrm>
            <a:off x="4805363" y="2598738"/>
            <a:ext cx="7937" cy="9525"/>
          </a:xfrm>
          <a:custGeom>
            <a:avLst/>
            <a:gdLst>
              <a:gd name="T0" fmla="*/ 7215 w 11"/>
              <a:gd name="T1" fmla="*/ 6350 h 12"/>
              <a:gd name="T2" fmla="*/ 7937 w 11"/>
              <a:gd name="T3" fmla="*/ 6350 h 12"/>
              <a:gd name="T4" fmla="*/ 7937 w 11"/>
              <a:gd name="T5" fmla="*/ 7144 h 12"/>
              <a:gd name="T6" fmla="*/ 7937 w 11"/>
              <a:gd name="T7" fmla="*/ 7938 h 12"/>
              <a:gd name="T8" fmla="*/ 7215 w 11"/>
              <a:gd name="T9" fmla="*/ 7938 h 12"/>
              <a:gd name="T10" fmla="*/ 7937 w 11"/>
              <a:gd name="T11" fmla="*/ 9525 h 12"/>
              <a:gd name="T12" fmla="*/ 7215 w 11"/>
              <a:gd name="T13" fmla="*/ 9525 h 12"/>
              <a:gd name="T14" fmla="*/ 5051 w 11"/>
              <a:gd name="T15" fmla="*/ 6350 h 12"/>
              <a:gd name="T16" fmla="*/ 5051 w 11"/>
              <a:gd name="T17" fmla="*/ 7144 h 12"/>
              <a:gd name="T18" fmla="*/ 5051 w 11"/>
              <a:gd name="T19" fmla="*/ 6350 h 12"/>
              <a:gd name="T20" fmla="*/ 4329 w 11"/>
              <a:gd name="T21" fmla="*/ 5556 h 12"/>
              <a:gd name="T22" fmla="*/ 3608 w 11"/>
              <a:gd name="T23" fmla="*/ 5556 h 12"/>
              <a:gd name="T24" fmla="*/ 2886 w 11"/>
              <a:gd name="T25" fmla="*/ 3175 h 12"/>
              <a:gd name="T26" fmla="*/ 1443 w 11"/>
              <a:gd name="T27" fmla="*/ 3175 h 12"/>
              <a:gd name="T28" fmla="*/ 722 w 11"/>
              <a:gd name="T29" fmla="*/ 2381 h 12"/>
              <a:gd name="T30" fmla="*/ 0 w 11"/>
              <a:gd name="T31" fmla="*/ 1588 h 12"/>
              <a:gd name="T32" fmla="*/ 722 w 11"/>
              <a:gd name="T33" fmla="*/ 1588 h 12"/>
              <a:gd name="T34" fmla="*/ 722 w 11"/>
              <a:gd name="T35" fmla="*/ 794 h 12"/>
              <a:gd name="T36" fmla="*/ 1443 w 11"/>
              <a:gd name="T37" fmla="*/ 794 h 12"/>
              <a:gd name="T38" fmla="*/ 1443 w 11"/>
              <a:gd name="T39" fmla="*/ 0 h 12"/>
              <a:gd name="T40" fmla="*/ 2886 w 11"/>
              <a:gd name="T41" fmla="*/ 0 h 12"/>
              <a:gd name="T42" fmla="*/ 2886 w 11"/>
              <a:gd name="T43" fmla="*/ 794 h 12"/>
              <a:gd name="T44" fmla="*/ 3608 w 11"/>
              <a:gd name="T45" fmla="*/ 794 h 12"/>
              <a:gd name="T46" fmla="*/ 4329 w 11"/>
              <a:gd name="T47" fmla="*/ 2381 h 12"/>
              <a:gd name="T48" fmla="*/ 5051 w 11"/>
              <a:gd name="T49" fmla="*/ 2381 h 12"/>
              <a:gd name="T50" fmla="*/ 7215 w 11"/>
              <a:gd name="T51" fmla="*/ 2381 h 12"/>
              <a:gd name="T52" fmla="*/ 7215 w 11"/>
              <a:gd name="T53" fmla="*/ 3175 h 12"/>
              <a:gd name="T54" fmla="*/ 7215 w 11"/>
              <a:gd name="T55" fmla="*/ 5556 h 12"/>
              <a:gd name="T56" fmla="*/ 7937 w 11"/>
              <a:gd name="T57" fmla="*/ 5556 h 12"/>
              <a:gd name="T58" fmla="*/ 7215 w 11"/>
              <a:gd name="T59" fmla="*/ 6350 h 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
              <a:gd name="T91" fmla="*/ 0 h 12"/>
              <a:gd name="T92" fmla="*/ 11 w 11"/>
              <a:gd name="T93" fmla="*/ 12 h 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 h="12">
                <a:moveTo>
                  <a:pt x="10" y="8"/>
                </a:moveTo>
                <a:lnTo>
                  <a:pt x="11" y="8"/>
                </a:lnTo>
                <a:lnTo>
                  <a:pt x="11" y="9"/>
                </a:lnTo>
                <a:lnTo>
                  <a:pt x="11" y="10"/>
                </a:lnTo>
                <a:lnTo>
                  <a:pt x="10" y="10"/>
                </a:lnTo>
                <a:lnTo>
                  <a:pt x="11" y="12"/>
                </a:lnTo>
                <a:lnTo>
                  <a:pt x="10" y="12"/>
                </a:lnTo>
                <a:lnTo>
                  <a:pt x="7" y="8"/>
                </a:lnTo>
                <a:lnTo>
                  <a:pt x="7" y="9"/>
                </a:lnTo>
                <a:lnTo>
                  <a:pt x="7" y="8"/>
                </a:lnTo>
                <a:lnTo>
                  <a:pt x="6" y="7"/>
                </a:lnTo>
                <a:lnTo>
                  <a:pt x="5" y="7"/>
                </a:lnTo>
                <a:lnTo>
                  <a:pt x="4" y="4"/>
                </a:lnTo>
                <a:lnTo>
                  <a:pt x="2" y="4"/>
                </a:lnTo>
                <a:lnTo>
                  <a:pt x="1" y="3"/>
                </a:lnTo>
                <a:lnTo>
                  <a:pt x="0" y="2"/>
                </a:lnTo>
                <a:lnTo>
                  <a:pt x="1" y="2"/>
                </a:lnTo>
                <a:lnTo>
                  <a:pt x="1" y="1"/>
                </a:lnTo>
                <a:lnTo>
                  <a:pt x="2" y="1"/>
                </a:lnTo>
                <a:lnTo>
                  <a:pt x="2" y="0"/>
                </a:lnTo>
                <a:lnTo>
                  <a:pt x="4" y="0"/>
                </a:lnTo>
                <a:lnTo>
                  <a:pt x="4" y="1"/>
                </a:lnTo>
                <a:lnTo>
                  <a:pt x="5" y="1"/>
                </a:lnTo>
                <a:lnTo>
                  <a:pt x="6" y="3"/>
                </a:lnTo>
                <a:lnTo>
                  <a:pt x="7" y="3"/>
                </a:lnTo>
                <a:lnTo>
                  <a:pt x="10" y="3"/>
                </a:lnTo>
                <a:lnTo>
                  <a:pt x="10" y="4"/>
                </a:lnTo>
                <a:lnTo>
                  <a:pt x="10" y="7"/>
                </a:lnTo>
                <a:lnTo>
                  <a:pt x="11" y="7"/>
                </a:lnTo>
                <a:lnTo>
                  <a:pt x="10" y="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4" name="Freeform 242"/>
          <p:cNvSpPr>
            <a:spLocks/>
          </p:cNvSpPr>
          <p:nvPr/>
        </p:nvSpPr>
        <p:spPr bwMode="auto">
          <a:xfrm>
            <a:off x="4873625" y="2665413"/>
            <a:ext cx="4763" cy="14287"/>
          </a:xfrm>
          <a:custGeom>
            <a:avLst/>
            <a:gdLst>
              <a:gd name="T0" fmla="*/ 3969 w 6"/>
              <a:gd name="T1" fmla="*/ 8036 h 16"/>
              <a:gd name="T2" fmla="*/ 3969 w 6"/>
              <a:gd name="T3" fmla="*/ 9822 h 16"/>
              <a:gd name="T4" fmla="*/ 4763 w 6"/>
              <a:gd name="T5" fmla="*/ 10715 h 16"/>
              <a:gd name="T6" fmla="*/ 4763 w 6"/>
              <a:gd name="T7" fmla="*/ 11608 h 16"/>
              <a:gd name="T8" fmla="*/ 3969 w 6"/>
              <a:gd name="T9" fmla="*/ 12501 h 16"/>
              <a:gd name="T10" fmla="*/ 3969 w 6"/>
              <a:gd name="T11" fmla="*/ 13394 h 16"/>
              <a:gd name="T12" fmla="*/ 3175 w 6"/>
              <a:gd name="T13" fmla="*/ 14287 h 16"/>
              <a:gd name="T14" fmla="*/ 2382 w 6"/>
              <a:gd name="T15" fmla="*/ 13394 h 16"/>
              <a:gd name="T16" fmla="*/ 1588 w 6"/>
              <a:gd name="T17" fmla="*/ 13394 h 16"/>
              <a:gd name="T18" fmla="*/ 1588 w 6"/>
              <a:gd name="T19" fmla="*/ 12501 h 16"/>
              <a:gd name="T20" fmla="*/ 2382 w 6"/>
              <a:gd name="T21" fmla="*/ 12501 h 16"/>
              <a:gd name="T22" fmla="*/ 2382 w 6"/>
              <a:gd name="T23" fmla="*/ 11608 h 16"/>
              <a:gd name="T24" fmla="*/ 2382 w 6"/>
              <a:gd name="T25" fmla="*/ 9822 h 16"/>
              <a:gd name="T26" fmla="*/ 1588 w 6"/>
              <a:gd name="T27" fmla="*/ 8036 h 16"/>
              <a:gd name="T28" fmla="*/ 0 w 6"/>
              <a:gd name="T29" fmla="*/ 8036 h 16"/>
              <a:gd name="T30" fmla="*/ 0 w 6"/>
              <a:gd name="T31" fmla="*/ 7144 h 16"/>
              <a:gd name="T32" fmla="*/ 1588 w 6"/>
              <a:gd name="T33" fmla="*/ 6251 h 16"/>
              <a:gd name="T34" fmla="*/ 2382 w 6"/>
              <a:gd name="T35" fmla="*/ 6251 h 16"/>
              <a:gd name="T36" fmla="*/ 1588 w 6"/>
              <a:gd name="T37" fmla="*/ 5358 h 16"/>
              <a:gd name="T38" fmla="*/ 2382 w 6"/>
              <a:gd name="T39" fmla="*/ 4465 h 16"/>
              <a:gd name="T40" fmla="*/ 2382 w 6"/>
              <a:gd name="T41" fmla="*/ 2679 h 16"/>
              <a:gd name="T42" fmla="*/ 2382 w 6"/>
              <a:gd name="T43" fmla="*/ 1786 h 16"/>
              <a:gd name="T44" fmla="*/ 2382 w 6"/>
              <a:gd name="T45" fmla="*/ 893 h 16"/>
              <a:gd name="T46" fmla="*/ 3175 w 6"/>
              <a:gd name="T47" fmla="*/ 0 h 16"/>
              <a:gd name="T48" fmla="*/ 3969 w 6"/>
              <a:gd name="T49" fmla="*/ 0 h 16"/>
              <a:gd name="T50" fmla="*/ 3969 w 6"/>
              <a:gd name="T51" fmla="*/ 893 h 16"/>
              <a:gd name="T52" fmla="*/ 3969 w 6"/>
              <a:gd name="T53" fmla="*/ 2679 h 16"/>
              <a:gd name="T54" fmla="*/ 3175 w 6"/>
              <a:gd name="T55" fmla="*/ 4465 h 16"/>
              <a:gd name="T56" fmla="*/ 3175 w 6"/>
              <a:gd name="T57" fmla="*/ 5358 h 16"/>
              <a:gd name="T58" fmla="*/ 3175 w 6"/>
              <a:gd name="T59" fmla="*/ 6251 h 16"/>
              <a:gd name="T60" fmla="*/ 2382 w 6"/>
              <a:gd name="T61" fmla="*/ 7144 h 16"/>
              <a:gd name="T62" fmla="*/ 3969 w 6"/>
              <a:gd name="T63" fmla="*/ 8036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
              <a:gd name="T97" fmla="*/ 0 h 16"/>
              <a:gd name="T98" fmla="*/ 6 w 6"/>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 h="16">
                <a:moveTo>
                  <a:pt x="5" y="9"/>
                </a:moveTo>
                <a:lnTo>
                  <a:pt x="5" y="11"/>
                </a:lnTo>
                <a:lnTo>
                  <a:pt x="6" y="12"/>
                </a:lnTo>
                <a:lnTo>
                  <a:pt x="6" y="13"/>
                </a:lnTo>
                <a:lnTo>
                  <a:pt x="5" y="14"/>
                </a:lnTo>
                <a:lnTo>
                  <a:pt x="5" y="15"/>
                </a:lnTo>
                <a:lnTo>
                  <a:pt x="4" y="16"/>
                </a:lnTo>
                <a:lnTo>
                  <a:pt x="3" y="15"/>
                </a:lnTo>
                <a:lnTo>
                  <a:pt x="2" y="15"/>
                </a:lnTo>
                <a:lnTo>
                  <a:pt x="2" y="14"/>
                </a:lnTo>
                <a:lnTo>
                  <a:pt x="3" y="14"/>
                </a:lnTo>
                <a:lnTo>
                  <a:pt x="3" y="13"/>
                </a:lnTo>
                <a:lnTo>
                  <a:pt x="3" y="11"/>
                </a:lnTo>
                <a:lnTo>
                  <a:pt x="2" y="9"/>
                </a:lnTo>
                <a:lnTo>
                  <a:pt x="0" y="9"/>
                </a:lnTo>
                <a:lnTo>
                  <a:pt x="0" y="8"/>
                </a:lnTo>
                <a:lnTo>
                  <a:pt x="2" y="7"/>
                </a:lnTo>
                <a:lnTo>
                  <a:pt x="3" y="7"/>
                </a:lnTo>
                <a:lnTo>
                  <a:pt x="2" y="6"/>
                </a:lnTo>
                <a:lnTo>
                  <a:pt x="3" y="5"/>
                </a:lnTo>
                <a:lnTo>
                  <a:pt x="3" y="3"/>
                </a:lnTo>
                <a:lnTo>
                  <a:pt x="3" y="2"/>
                </a:lnTo>
                <a:lnTo>
                  <a:pt x="3" y="1"/>
                </a:lnTo>
                <a:lnTo>
                  <a:pt x="4" y="0"/>
                </a:lnTo>
                <a:lnTo>
                  <a:pt x="5" y="0"/>
                </a:lnTo>
                <a:lnTo>
                  <a:pt x="5" y="1"/>
                </a:lnTo>
                <a:lnTo>
                  <a:pt x="5" y="3"/>
                </a:lnTo>
                <a:lnTo>
                  <a:pt x="4" y="5"/>
                </a:lnTo>
                <a:lnTo>
                  <a:pt x="4" y="6"/>
                </a:lnTo>
                <a:lnTo>
                  <a:pt x="4" y="7"/>
                </a:lnTo>
                <a:lnTo>
                  <a:pt x="3" y="8"/>
                </a:lnTo>
                <a:lnTo>
                  <a:pt x="5" y="9"/>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5" name="Freeform 243"/>
          <p:cNvSpPr>
            <a:spLocks/>
          </p:cNvSpPr>
          <p:nvPr/>
        </p:nvSpPr>
        <p:spPr bwMode="auto">
          <a:xfrm>
            <a:off x="4865688" y="2632075"/>
            <a:ext cx="9525" cy="7938"/>
          </a:xfrm>
          <a:custGeom>
            <a:avLst/>
            <a:gdLst>
              <a:gd name="T0" fmla="*/ 8792 w 13"/>
              <a:gd name="T1" fmla="*/ 3175 h 10"/>
              <a:gd name="T2" fmla="*/ 6594 w 13"/>
              <a:gd name="T3" fmla="*/ 3175 h 10"/>
              <a:gd name="T4" fmla="*/ 5862 w 13"/>
              <a:gd name="T5" fmla="*/ 3175 h 10"/>
              <a:gd name="T6" fmla="*/ 5862 w 13"/>
              <a:gd name="T7" fmla="*/ 3969 h 10"/>
              <a:gd name="T8" fmla="*/ 5129 w 13"/>
              <a:gd name="T9" fmla="*/ 3969 h 10"/>
              <a:gd name="T10" fmla="*/ 4396 w 13"/>
              <a:gd name="T11" fmla="*/ 4763 h 10"/>
              <a:gd name="T12" fmla="*/ 2198 w 13"/>
              <a:gd name="T13" fmla="*/ 4763 h 10"/>
              <a:gd name="T14" fmla="*/ 733 w 13"/>
              <a:gd name="T15" fmla="*/ 5557 h 10"/>
              <a:gd name="T16" fmla="*/ 1465 w 13"/>
              <a:gd name="T17" fmla="*/ 5557 h 10"/>
              <a:gd name="T18" fmla="*/ 1465 w 13"/>
              <a:gd name="T19" fmla="*/ 7144 h 10"/>
              <a:gd name="T20" fmla="*/ 733 w 13"/>
              <a:gd name="T21" fmla="*/ 7144 h 10"/>
              <a:gd name="T22" fmla="*/ 1465 w 13"/>
              <a:gd name="T23" fmla="*/ 7938 h 10"/>
              <a:gd name="T24" fmla="*/ 733 w 13"/>
              <a:gd name="T25" fmla="*/ 7938 h 10"/>
              <a:gd name="T26" fmla="*/ 733 w 13"/>
              <a:gd name="T27" fmla="*/ 7144 h 10"/>
              <a:gd name="T28" fmla="*/ 0 w 13"/>
              <a:gd name="T29" fmla="*/ 7144 h 10"/>
              <a:gd name="T30" fmla="*/ 0 w 13"/>
              <a:gd name="T31" fmla="*/ 4763 h 10"/>
              <a:gd name="T32" fmla="*/ 733 w 13"/>
              <a:gd name="T33" fmla="*/ 4763 h 10"/>
              <a:gd name="T34" fmla="*/ 1465 w 13"/>
              <a:gd name="T35" fmla="*/ 4763 h 10"/>
              <a:gd name="T36" fmla="*/ 2198 w 13"/>
              <a:gd name="T37" fmla="*/ 3969 h 10"/>
              <a:gd name="T38" fmla="*/ 2198 w 13"/>
              <a:gd name="T39" fmla="*/ 3175 h 10"/>
              <a:gd name="T40" fmla="*/ 3663 w 13"/>
              <a:gd name="T41" fmla="*/ 2381 h 10"/>
              <a:gd name="T42" fmla="*/ 4396 w 13"/>
              <a:gd name="T43" fmla="*/ 2381 h 10"/>
              <a:gd name="T44" fmla="*/ 5129 w 13"/>
              <a:gd name="T45" fmla="*/ 794 h 10"/>
              <a:gd name="T46" fmla="*/ 6594 w 13"/>
              <a:gd name="T47" fmla="*/ 794 h 10"/>
              <a:gd name="T48" fmla="*/ 8060 w 13"/>
              <a:gd name="T49" fmla="*/ 0 h 10"/>
              <a:gd name="T50" fmla="*/ 8060 w 13"/>
              <a:gd name="T51" fmla="*/ 794 h 10"/>
              <a:gd name="T52" fmla="*/ 8792 w 13"/>
              <a:gd name="T53" fmla="*/ 794 h 10"/>
              <a:gd name="T54" fmla="*/ 9525 w 13"/>
              <a:gd name="T55" fmla="*/ 794 h 10"/>
              <a:gd name="T56" fmla="*/ 9525 w 13"/>
              <a:gd name="T57" fmla="*/ 2381 h 10"/>
              <a:gd name="T58" fmla="*/ 9525 w 13"/>
              <a:gd name="T59" fmla="*/ 3175 h 10"/>
              <a:gd name="T60" fmla="*/ 8792 w 13"/>
              <a:gd name="T61" fmla="*/ 3175 h 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
              <a:gd name="T94" fmla="*/ 0 h 10"/>
              <a:gd name="T95" fmla="*/ 13 w 13"/>
              <a:gd name="T96" fmla="*/ 10 h 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 h="10">
                <a:moveTo>
                  <a:pt x="12" y="4"/>
                </a:moveTo>
                <a:lnTo>
                  <a:pt x="9" y="4"/>
                </a:lnTo>
                <a:lnTo>
                  <a:pt x="8" y="4"/>
                </a:lnTo>
                <a:lnTo>
                  <a:pt x="8" y="5"/>
                </a:lnTo>
                <a:lnTo>
                  <a:pt x="7" y="5"/>
                </a:lnTo>
                <a:lnTo>
                  <a:pt x="6" y="6"/>
                </a:lnTo>
                <a:lnTo>
                  <a:pt x="3" y="6"/>
                </a:lnTo>
                <a:lnTo>
                  <a:pt x="1" y="7"/>
                </a:lnTo>
                <a:lnTo>
                  <a:pt x="2" y="7"/>
                </a:lnTo>
                <a:lnTo>
                  <a:pt x="2" y="9"/>
                </a:lnTo>
                <a:lnTo>
                  <a:pt x="1" y="9"/>
                </a:lnTo>
                <a:lnTo>
                  <a:pt x="2" y="10"/>
                </a:lnTo>
                <a:lnTo>
                  <a:pt x="1" y="10"/>
                </a:lnTo>
                <a:lnTo>
                  <a:pt x="1" y="9"/>
                </a:lnTo>
                <a:lnTo>
                  <a:pt x="0" y="9"/>
                </a:lnTo>
                <a:lnTo>
                  <a:pt x="0" y="6"/>
                </a:lnTo>
                <a:lnTo>
                  <a:pt x="1" y="6"/>
                </a:lnTo>
                <a:lnTo>
                  <a:pt x="2" y="6"/>
                </a:lnTo>
                <a:lnTo>
                  <a:pt x="3" y="5"/>
                </a:lnTo>
                <a:lnTo>
                  <a:pt x="3" y="4"/>
                </a:lnTo>
                <a:lnTo>
                  <a:pt x="5" y="3"/>
                </a:lnTo>
                <a:lnTo>
                  <a:pt x="6" y="3"/>
                </a:lnTo>
                <a:lnTo>
                  <a:pt x="7" y="1"/>
                </a:lnTo>
                <a:lnTo>
                  <a:pt x="9" y="1"/>
                </a:lnTo>
                <a:lnTo>
                  <a:pt x="11" y="0"/>
                </a:lnTo>
                <a:lnTo>
                  <a:pt x="11" y="1"/>
                </a:lnTo>
                <a:lnTo>
                  <a:pt x="12" y="1"/>
                </a:lnTo>
                <a:lnTo>
                  <a:pt x="13" y="1"/>
                </a:lnTo>
                <a:lnTo>
                  <a:pt x="13" y="3"/>
                </a:lnTo>
                <a:lnTo>
                  <a:pt x="13" y="4"/>
                </a:lnTo>
                <a:lnTo>
                  <a:pt x="12"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6" name="Freeform 244"/>
          <p:cNvSpPr>
            <a:spLocks/>
          </p:cNvSpPr>
          <p:nvPr/>
        </p:nvSpPr>
        <p:spPr bwMode="auto">
          <a:xfrm>
            <a:off x="4765675" y="2649538"/>
            <a:ext cx="4763" cy="7937"/>
          </a:xfrm>
          <a:custGeom>
            <a:avLst/>
            <a:gdLst>
              <a:gd name="T0" fmla="*/ 3402 w 7"/>
              <a:gd name="T1" fmla="*/ 1764 h 9"/>
              <a:gd name="T2" fmla="*/ 4763 w 7"/>
              <a:gd name="T3" fmla="*/ 3528 h 9"/>
              <a:gd name="T4" fmla="*/ 4763 w 7"/>
              <a:gd name="T5" fmla="*/ 4409 h 9"/>
              <a:gd name="T6" fmla="*/ 4083 w 7"/>
              <a:gd name="T7" fmla="*/ 4409 h 9"/>
              <a:gd name="T8" fmla="*/ 3402 w 7"/>
              <a:gd name="T9" fmla="*/ 7055 h 9"/>
              <a:gd name="T10" fmla="*/ 4083 w 7"/>
              <a:gd name="T11" fmla="*/ 7055 h 9"/>
              <a:gd name="T12" fmla="*/ 4083 w 7"/>
              <a:gd name="T13" fmla="*/ 7937 h 9"/>
              <a:gd name="T14" fmla="*/ 3402 w 7"/>
              <a:gd name="T15" fmla="*/ 7055 h 9"/>
              <a:gd name="T16" fmla="*/ 3402 w 7"/>
              <a:gd name="T17" fmla="*/ 7937 h 9"/>
              <a:gd name="T18" fmla="*/ 2722 w 7"/>
              <a:gd name="T19" fmla="*/ 7055 h 9"/>
              <a:gd name="T20" fmla="*/ 2722 w 7"/>
              <a:gd name="T21" fmla="*/ 7937 h 9"/>
              <a:gd name="T22" fmla="*/ 1361 w 7"/>
              <a:gd name="T23" fmla="*/ 7055 h 9"/>
              <a:gd name="T24" fmla="*/ 680 w 7"/>
              <a:gd name="T25" fmla="*/ 4409 h 9"/>
              <a:gd name="T26" fmla="*/ 680 w 7"/>
              <a:gd name="T27" fmla="*/ 3528 h 9"/>
              <a:gd name="T28" fmla="*/ 680 w 7"/>
              <a:gd name="T29" fmla="*/ 2646 h 9"/>
              <a:gd name="T30" fmla="*/ 0 w 7"/>
              <a:gd name="T31" fmla="*/ 882 h 9"/>
              <a:gd name="T32" fmla="*/ 0 w 7"/>
              <a:gd name="T33" fmla="*/ 0 h 9"/>
              <a:gd name="T34" fmla="*/ 680 w 7"/>
              <a:gd name="T35" fmla="*/ 0 h 9"/>
              <a:gd name="T36" fmla="*/ 2722 w 7"/>
              <a:gd name="T37" fmla="*/ 1764 h 9"/>
              <a:gd name="T38" fmla="*/ 3402 w 7"/>
              <a:gd name="T39" fmla="*/ 1764 h 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9"/>
              <a:gd name="T62" fmla="*/ 7 w 7"/>
              <a:gd name="T63" fmla="*/ 9 h 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9">
                <a:moveTo>
                  <a:pt x="5" y="2"/>
                </a:moveTo>
                <a:lnTo>
                  <a:pt x="7" y="4"/>
                </a:lnTo>
                <a:lnTo>
                  <a:pt x="7" y="5"/>
                </a:lnTo>
                <a:lnTo>
                  <a:pt x="6" y="5"/>
                </a:lnTo>
                <a:lnTo>
                  <a:pt x="5" y="8"/>
                </a:lnTo>
                <a:lnTo>
                  <a:pt x="6" y="8"/>
                </a:lnTo>
                <a:lnTo>
                  <a:pt x="6" y="9"/>
                </a:lnTo>
                <a:lnTo>
                  <a:pt x="5" y="8"/>
                </a:lnTo>
                <a:lnTo>
                  <a:pt x="5" y="9"/>
                </a:lnTo>
                <a:lnTo>
                  <a:pt x="4" y="8"/>
                </a:lnTo>
                <a:lnTo>
                  <a:pt x="4" y="9"/>
                </a:lnTo>
                <a:lnTo>
                  <a:pt x="2" y="8"/>
                </a:lnTo>
                <a:lnTo>
                  <a:pt x="1" y="5"/>
                </a:lnTo>
                <a:lnTo>
                  <a:pt x="1" y="4"/>
                </a:lnTo>
                <a:lnTo>
                  <a:pt x="1" y="3"/>
                </a:lnTo>
                <a:lnTo>
                  <a:pt x="0" y="1"/>
                </a:lnTo>
                <a:lnTo>
                  <a:pt x="0" y="0"/>
                </a:lnTo>
                <a:lnTo>
                  <a:pt x="1" y="0"/>
                </a:lnTo>
                <a:lnTo>
                  <a:pt x="4" y="2"/>
                </a:lnTo>
                <a:lnTo>
                  <a:pt x="5"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7" name="Freeform 245"/>
          <p:cNvSpPr>
            <a:spLocks/>
          </p:cNvSpPr>
          <p:nvPr/>
        </p:nvSpPr>
        <p:spPr bwMode="auto">
          <a:xfrm>
            <a:off x="4699000" y="2573338"/>
            <a:ext cx="3175" cy="7937"/>
          </a:xfrm>
          <a:custGeom>
            <a:avLst/>
            <a:gdLst>
              <a:gd name="T0" fmla="*/ 3175 w 5"/>
              <a:gd name="T1" fmla="*/ 1587 h 10"/>
              <a:gd name="T2" fmla="*/ 3175 w 5"/>
              <a:gd name="T3" fmla="*/ 2381 h 10"/>
              <a:gd name="T4" fmla="*/ 3175 w 5"/>
              <a:gd name="T5" fmla="*/ 3175 h 10"/>
              <a:gd name="T6" fmla="*/ 3175 w 5"/>
              <a:gd name="T7" fmla="*/ 3969 h 10"/>
              <a:gd name="T8" fmla="*/ 3175 w 5"/>
              <a:gd name="T9" fmla="*/ 5556 h 10"/>
              <a:gd name="T10" fmla="*/ 3175 w 5"/>
              <a:gd name="T11" fmla="*/ 7143 h 10"/>
              <a:gd name="T12" fmla="*/ 3175 w 5"/>
              <a:gd name="T13" fmla="*/ 6350 h 10"/>
              <a:gd name="T14" fmla="*/ 2540 w 5"/>
              <a:gd name="T15" fmla="*/ 6350 h 10"/>
              <a:gd name="T16" fmla="*/ 2540 w 5"/>
              <a:gd name="T17" fmla="*/ 7143 h 10"/>
              <a:gd name="T18" fmla="*/ 1270 w 5"/>
              <a:gd name="T19" fmla="*/ 7143 h 10"/>
              <a:gd name="T20" fmla="*/ 1270 w 5"/>
              <a:gd name="T21" fmla="*/ 7937 h 10"/>
              <a:gd name="T22" fmla="*/ 1270 w 5"/>
              <a:gd name="T23" fmla="*/ 7143 h 10"/>
              <a:gd name="T24" fmla="*/ 635 w 5"/>
              <a:gd name="T25" fmla="*/ 7143 h 10"/>
              <a:gd name="T26" fmla="*/ 635 w 5"/>
              <a:gd name="T27" fmla="*/ 6350 h 10"/>
              <a:gd name="T28" fmla="*/ 635 w 5"/>
              <a:gd name="T29" fmla="*/ 7937 h 10"/>
              <a:gd name="T30" fmla="*/ 0 w 5"/>
              <a:gd name="T31" fmla="*/ 7937 h 10"/>
              <a:gd name="T32" fmla="*/ 0 w 5"/>
              <a:gd name="T33" fmla="*/ 7143 h 10"/>
              <a:gd name="T34" fmla="*/ 0 w 5"/>
              <a:gd name="T35" fmla="*/ 5556 h 10"/>
              <a:gd name="T36" fmla="*/ 0 w 5"/>
              <a:gd name="T37" fmla="*/ 3969 h 10"/>
              <a:gd name="T38" fmla="*/ 0 w 5"/>
              <a:gd name="T39" fmla="*/ 3175 h 10"/>
              <a:gd name="T40" fmla="*/ 635 w 5"/>
              <a:gd name="T41" fmla="*/ 1587 h 10"/>
              <a:gd name="T42" fmla="*/ 1270 w 5"/>
              <a:gd name="T43" fmla="*/ 794 h 10"/>
              <a:gd name="T44" fmla="*/ 2540 w 5"/>
              <a:gd name="T45" fmla="*/ 0 h 10"/>
              <a:gd name="T46" fmla="*/ 3175 w 5"/>
              <a:gd name="T47" fmla="*/ 0 h 10"/>
              <a:gd name="T48" fmla="*/ 3175 w 5"/>
              <a:gd name="T49" fmla="*/ 794 h 10"/>
              <a:gd name="T50" fmla="*/ 3175 w 5"/>
              <a:gd name="T51" fmla="*/ 1587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
              <a:gd name="T79" fmla="*/ 0 h 10"/>
              <a:gd name="T80" fmla="*/ 5 w 5"/>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 h="10">
                <a:moveTo>
                  <a:pt x="5" y="2"/>
                </a:moveTo>
                <a:lnTo>
                  <a:pt x="5" y="3"/>
                </a:lnTo>
                <a:lnTo>
                  <a:pt x="5" y="4"/>
                </a:lnTo>
                <a:lnTo>
                  <a:pt x="5" y="5"/>
                </a:lnTo>
                <a:lnTo>
                  <a:pt x="5" y="7"/>
                </a:lnTo>
                <a:lnTo>
                  <a:pt x="5" y="9"/>
                </a:lnTo>
                <a:lnTo>
                  <a:pt x="5" y="8"/>
                </a:lnTo>
                <a:lnTo>
                  <a:pt x="4" y="8"/>
                </a:lnTo>
                <a:lnTo>
                  <a:pt x="4" y="9"/>
                </a:lnTo>
                <a:lnTo>
                  <a:pt x="2" y="9"/>
                </a:lnTo>
                <a:lnTo>
                  <a:pt x="2" y="10"/>
                </a:lnTo>
                <a:lnTo>
                  <a:pt x="2" y="9"/>
                </a:lnTo>
                <a:lnTo>
                  <a:pt x="1" y="9"/>
                </a:lnTo>
                <a:lnTo>
                  <a:pt x="1" y="8"/>
                </a:lnTo>
                <a:lnTo>
                  <a:pt x="1" y="10"/>
                </a:lnTo>
                <a:lnTo>
                  <a:pt x="0" y="10"/>
                </a:lnTo>
                <a:lnTo>
                  <a:pt x="0" y="9"/>
                </a:lnTo>
                <a:lnTo>
                  <a:pt x="0" y="7"/>
                </a:lnTo>
                <a:lnTo>
                  <a:pt x="0" y="5"/>
                </a:lnTo>
                <a:lnTo>
                  <a:pt x="0" y="4"/>
                </a:lnTo>
                <a:lnTo>
                  <a:pt x="1" y="2"/>
                </a:lnTo>
                <a:lnTo>
                  <a:pt x="2" y="1"/>
                </a:lnTo>
                <a:lnTo>
                  <a:pt x="4" y="0"/>
                </a:lnTo>
                <a:lnTo>
                  <a:pt x="5" y="0"/>
                </a:lnTo>
                <a:lnTo>
                  <a:pt x="5" y="1"/>
                </a:lnTo>
                <a:lnTo>
                  <a:pt x="5"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8" name="Freeform 246"/>
          <p:cNvSpPr>
            <a:spLocks/>
          </p:cNvSpPr>
          <p:nvPr/>
        </p:nvSpPr>
        <p:spPr bwMode="auto">
          <a:xfrm>
            <a:off x="4838700" y="2608263"/>
            <a:ext cx="9525" cy="6350"/>
          </a:xfrm>
          <a:custGeom>
            <a:avLst/>
            <a:gdLst>
              <a:gd name="T0" fmla="*/ 7144 w 12"/>
              <a:gd name="T1" fmla="*/ 2721 h 7"/>
              <a:gd name="T2" fmla="*/ 5556 w 12"/>
              <a:gd name="T3" fmla="*/ 3629 h 7"/>
              <a:gd name="T4" fmla="*/ 3175 w 12"/>
              <a:gd name="T5" fmla="*/ 3629 h 7"/>
              <a:gd name="T6" fmla="*/ 2381 w 12"/>
              <a:gd name="T7" fmla="*/ 5443 h 7"/>
              <a:gd name="T8" fmla="*/ 1588 w 12"/>
              <a:gd name="T9" fmla="*/ 6350 h 7"/>
              <a:gd name="T10" fmla="*/ 794 w 12"/>
              <a:gd name="T11" fmla="*/ 6350 h 7"/>
              <a:gd name="T12" fmla="*/ 0 w 12"/>
              <a:gd name="T13" fmla="*/ 6350 h 7"/>
              <a:gd name="T14" fmla="*/ 0 w 12"/>
              <a:gd name="T15" fmla="*/ 5443 h 7"/>
              <a:gd name="T16" fmla="*/ 0 w 12"/>
              <a:gd name="T17" fmla="*/ 3629 h 7"/>
              <a:gd name="T18" fmla="*/ 794 w 12"/>
              <a:gd name="T19" fmla="*/ 2721 h 7"/>
              <a:gd name="T20" fmla="*/ 1588 w 12"/>
              <a:gd name="T21" fmla="*/ 1814 h 7"/>
              <a:gd name="T22" fmla="*/ 3175 w 12"/>
              <a:gd name="T23" fmla="*/ 1814 h 7"/>
              <a:gd name="T24" fmla="*/ 4763 w 12"/>
              <a:gd name="T25" fmla="*/ 1814 h 7"/>
              <a:gd name="T26" fmla="*/ 6350 w 12"/>
              <a:gd name="T27" fmla="*/ 907 h 7"/>
              <a:gd name="T28" fmla="*/ 7144 w 12"/>
              <a:gd name="T29" fmla="*/ 0 h 7"/>
              <a:gd name="T30" fmla="*/ 7938 w 12"/>
              <a:gd name="T31" fmla="*/ 0 h 7"/>
              <a:gd name="T32" fmla="*/ 9525 w 12"/>
              <a:gd name="T33" fmla="*/ 0 h 7"/>
              <a:gd name="T34" fmla="*/ 7938 w 12"/>
              <a:gd name="T35" fmla="*/ 907 h 7"/>
              <a:gd name="T36" fmla="*/ 7938 w 12"/>
              <a:gd name="T37" fmla="*/ 1814 h 7"/>
              <a:gd name="T38" fmla="*/ 7144 w 12"/>
              <a:gd name="T39" fmla="*/ 2721 h 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
              <a:gd name="T61" fmla="*/ 0 h 7"/>
              <a:gd name="T62" fmla="*/ 12 w 12"/>
              <a:gd name="T63" fmla="*/ 7 h 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 h="7">
                <a:moveTo>
                  <a:pt x="9" y="3"/>
                </a:moveTo>
                <a:lnTo>
                  <a:pt x="7" y="4"/>
                </a:lnTo>
                <a:lnTo>
                  <a:pt x="4" y="4"/>
                </a:lnTo>
                <a:lnTo>
                  <a:pt x="3" y="6"/>
                </a:lnTo>
                <a:lnTo>
                  <a:pt x="2" y="7"/>
                </a:lnTo>
                <a:lnTo>
                  <a:pt x="1" y="7"/>
                </a:lnTo>
                <a:lnTo>
                  <a:pt x="0" y="7"/>
                </a:lnTo>
                <a:lnTo>
                  <a:pt x="0" y="6"/>
                </a:lnTo>
                <a:lnTo>
                  <a:pt x="0" y="4"/>
                </a:lnTo>
                <a:lnTo>
                  <a:pt x="1" y="3"/>
                </a:lnTo>
                <a:lnTo>
                  <a:pt x="2" y="2"/>
                </a:lnTo>
                <a:lnTo>
                  <a:pt x="4" y="2"/>
                </a:lnTo>
                <a:lnTo>
                  <a:pt x="6" y="2"/>
                </a:lnTo>
                <a:lnTo>
                  <a:pt x="8" y="1"/>
                </a:lnTo>
                <a:lnTo>
                  <a:pt x="9" y="0"/>
                </a:lnTo>
                <a:lnTo>
                  <a:pt x="10" y="0"/>
                </a:lnTo>
                <a:lnTo>
                  <a:pt x="12" y="0"/>
                </a:lnTo>
                <a:lnTo>
                  <a:pt x="10" y="1"/>
                </a:lnTo>
                <a:lnTo>
                  <a:pt x="10" y="2"/>
                </a:lnTo>
                <a:lnTo>
                  <a:pt x="9"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79" name="Freeform 247"/>
          <p:cNvSpPr>
            <a:spLocks/>
          </p:cNvSpPr>
          <p:nvPr/>
        </p:nvSpPr>
        <p:spPr bwMode="auto">
          <a:xfrm>
            <a:off x="4795838" y="2568575"/>
            <a:ext cx="6350" cy="7938"/>
          </a:xfrm>
          <a:custGeom>
            <a:avLst/>
            <a:gdLst>
              <a:gd name="T0" fmla="*/ 5556 w 8"/>
              <a:gd name="T1" fmla="*/ 6946 h 8"/>
              <a:gd name="T2" fmla="*/ 4762 w 8"/>
              <a:gd name="T3" fmla="*/ 5953 h 8"/>
              <a:gd name="T4" fmla="*/ 3969 w 8"/>
              <a:gd name="T5" fmla="*/ 6946 h 8"/>
              <a:gd name="T6" fmla="*/ 3969 w 8"/>
              <a:gd name="T7" fmla="*/ 7938 h 8"/>
              <a:gd name="T8" fmla="*/ 3969 w 8"/>
              <a:gd name="T9" fmla="*/ 6946 h 8"/>
              <a:gd name="T10" fmla="*/ 3175 w 8"/>
              <a:gd name="T11" fmla="*/ 6946 h 8"/>
              <a:gd name="T12" fmla="*/ 3175 w 8"/>
              <a:gd name="T13" fmla="*/ 5953 h 8"/>
              <a:gd name="T14" fmla="*/ 3969 w 8"/>
              <a:gd name="T15" fmla="*/ 5953 h 8"/>
              <a:gd name="T16" fmla="*/ 3969 w 8"/>
              <a:gd name="T17" fmla="*/ 4961 h 8"/>
              <a:gd name="T18" fmla="*/ 3175 w 8"/>
              <a:gd name="T19" fmla="*/ 4961 h 8"/>
              <a:gd name="T20" fmla="*/ 2381 w 8"/>
              <a:gd name="T21" fmla="*/ 4961 h 8"/>
              <a:gd name="T22" fmla="*/ 794 w 8"/>
              <a:gd name="T23" fmla="*/ 4961 h 8"/>
              <a:gd name="T24" fmla="*/ 2381 w 8"/>
              <a:gd name="T25" fmla="*/ 2977 h 8"/>
              <a:gd name="T26" fmla="*/ 794 w 8"/>
              <a:gd name="T27" fmla="*/ 2977 h 8"/>
              <a:gd name="T28" fmla="*/ 0 w 8"/>
              <a:gd name="T29" fmla="*/ 2977 h 8"/>
              <a:gd name="T30" fmla="*/ 794 w 8"/>
              <a:gd name="T31" fmla="*/ 1985 h 8"/>
              <a:gd name="T32" fmla="*/ 794 w 8"/>
              <a:gd name="T33" fmla="*/ 992 h 8"/>
              <a:gd name="T34" fmla="*/ 0 w 8"/>
              <a:gd name="T35" fmla="*/ 992 h 8"/>
              <a:gd name="T36" fmla="*/ 0 w 8"/>
              <a:gd name="T37" fmla="*/ 0 h 8"/>
              <a:gd name="T38" fmla="*/ 794 w 8"/>
              <a:gd name="T39" fmla="*/ 0 h 8"/>
              <a:gd name="T40" fmla="*/ 3175 w 8"/>
              <a:gd name="T41" fmla="*/ 0 h 8"/>
              <a:gd name="T42" fmla="*/ 3969 w 8"/>
              <a:gd name="T43" fmla="*/ 992 h 8"/>
              <a:gd name="T44" fmla="*/ 3969 w 8"/>
              <a:gd name="T45" fmla="*/ 1985 h 8"/>
              <a:gd name="T46" fmla="*/ 3969 w 8"/>
              <a:gd name="T47" fmla="*/ 2977 h 8"/>
              <a:gd name="T48" fmla="*/ 4762 w 8"/>
              <a:gd name="T49" fmla="*/ 2977 h 8"/>
              <a:gd name="T50" fmla="*/ 6350 w 8"/>
              <a:gd name="T51" fmla="*/ 5953 h 8"/>
              <a:gd name="T52" fmla="*/ 6350 w 8"/>
              <a:gd name="T53" fmla="*/ 6946 h 8"/>
              <a:gd name="T54" fmla="*/ 5556 w 8"/>
              <a:gd name="T55" fmla="*/ 6946 h 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
              <a:gd name="T85" fmla="*/ 0 h 8"/>
              <a:gd name="T86" fmla="*/ 8 w 8"/>
              <a:gd name="T87" fmla="*/ 8 h 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 h="8">
                <a:moveTo>
                  <a:pt x="7" y="7"/>
                </a:moveTo>
                <a:lnTo>
                  <a:pt x="6" y="6"/>
                </a:lnTo>
                <a:lnTo>
                  <a:pt x="5" y="7"/>
                </a:lnTo>
                <a:lnTo>
                  <a:pt x="5" y="8"/>
                </a:lnTo>
                <a:lnTo>
                  <a:pt x="5" y="7"/>
                </a:lnTo>
                <a:lnTo>
                  <a:pt x="4" y="7"/>
                </a:lnTo>
                <a:lnTo>
                  <a:pt x="4" y="6"/>
                </a:lnTo>
                <a:lnTo>
                  <a:pt x="5" y="6"/>
                </a:lnTo>
                <a:lnTo>
                  <a:pt x="5" y="5"/>
                </a:lnTo>
                <a:lnTo>
                  <a:pt x="4" y="5"/>
                </a:lnTo>
                <a:lnTo>
                  <a:pt x="3" y="5"/>
                </a:lnTo>
                <a:lnTo>
                  <a:pt x="1" y="5"/>
                </a:lnTo>
                <a:lnTo>
                  <a:pt x="3" y="3"/>
                </a:lnTo>
                <a:lnTo>
                  <a:pt x="1" y="3"/>
                </a:lnTo>
                <a:lnTo>
                  <a:pt x="0" y="3"/>
                </a:lnTo>
                <a:lnTo>
                  <a:pt x="1" y="2"/>
                </a:lnTo>
                <a:lnTo>
                  <a:pt x="1" y="1"/>
                </a:lnTo>
                <a:lnTo>
                  <a:pt x="0" y="1"/>
                </a:lnTo>
                <a:lnTo>
                  <a:pt x="0" y="0"/>
                </a:lnTo>
                <a:lnTo>
                  <a:pt x="1" y="0"/>
                </a:lnTo>
                <a:lnTo>
                  <a:pt x="4" y="0"/>
                </a:lnTo>
                <a:lnTo>
                  <a:pt x="5" y="1"/>
                </a:lnTo>
                <a:lnTo>
                  <a:pt x="5" y="2"/>
                </a:lnTo>
                <a:lnTo>
                  <a:pt x="5" y="3"/>
                </a:lnTo>
                <a:lnTo>
                  <a:pt x="6" y="3"/>
                </a:lnTo>
                <a:lnTo>
                  <a:pt x="8" y="6"/>
                </a:lnTo>
                <a:lnTo>
                  <a:pt x="8" y="7"/>
                </a:lnTo>
                <a:lnTo>
                  <a:pt x="7" y="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0" name="Freeform 248"/>
          <p:cNvSpPr>
            <a:spLocks/>
          </p:cNvSpPr>
          <p:nvPr/>
        </p:nvSpPr>
        <p:spPr bwMode="auto">
          <a:xfrm>
            <a:off x="4813300" y="2608263"/>
            <a:ext cx="7938" cy="4762"/>
          </a:xfrm>
          <a:custGeom>
            <a:avLst/>
            <a:gdLst>
              <a:gd name="T0" fmla="*/ 6174 w 9"/>
              <a:gd name="T1" fmla="*/ 794 h 6"/>
              <a:gd name="T2" fmla="*/ 7056 w 9"/>
              <a:gd name="T3" fmla="*/ 1587 h 6"/>
              <a:gd name="T4" fmla="*/ 7938 w 9"/>
              <a:gd name="T5" fmla="*/ 1587 h 6"/>
              <a:gd name="T6" fmla="*/ 7938 w 9"/>
              <a:gd name="T7" fmla="*/ 2381 h 6"/>
              <a:gd name="T8" fmla="*/ 7938 w 9"/>
              <a:gd name="T9" fmla="*/ 3175 h 6"/>
              <a:gd name="T10" fmla="*/ 7938 w 9"/>
              <a:gd name="T11" fmla="*/ 4762 h 6"/>
              <a:gd name="T12" fmla="*/ 7056 w 9"/>
              <a:gd name="T13" fmla="*/ 4762 h 6"/>
              <a:gd name="T14" fmla="*/ 6174 w 9"/>
              <a:gd name="T15" fmla="*/ 4762 h 6"/>
              <a:gd name="T16" fmla="*/ 5292 w 9"/>
              <a:gd name="T17" fmla="*/ 3175 h 6"/>
              <a:gd name="T18" fmla="*/ 3528 w 9"/>
              <a:gd name="T19" fmla="*/ 3175 h 6"/>
              <a:gd name="T20" fmla="*/ 3528 w 9"/>
              <a:gd name="T21" fmla="*/ 2381 h 6"/>
              <a:gd name="T22" fmla="*/ 2646 w 9"/>
              <a:gd name="T23" fmla="*/ 2381 h 6"/>
              <a:gd name="T24" fmla="*/ 1764 w 9"/>
              <a:gd name="T25" fmla="*/ 1587 h 6"/>
              <a:gd name="T26" fmla="*/ 882 w 9"/>
              <a:gd name="T27" fmla="*/ 794 h 6"/>
              <a:gd name="T28" fmla="*/ 0 w 9"/>
              <a:gd name="T29" fmla="*/ 0 h 6"/>
              <a:gd name="T30" fmla="*/ 882 w 9"/>
              <a:gd name="T31" fmla="*/ 0 h 6"/>
              <a:gd name="T32" fmla="*/ 882 w 9"/>
              <a:gd name="T33" fmla="*/ 794 h 6"/>
              <a:gd name="T34" fmla="*/ 882 w 9"/>
              <a:gd name="T35" fmla="*/ 0 h 6"/>
              <a:gd name="T36" fmla="*/ 1764 w 9"/>
              <a:gd name="T37" fmla="*/ 0 h 6"/>
              <a:gd name="T38" fmla="*/ 2646 w 9"/>
              <a:gd name="T39" fmla="*/ 0 h 6"/>
              <a:gd name="T40" fmla="*/ 2646 w 9"/>
              <a:gd name="T41" fmla="*/ 794 h 6"/>
              <a:gd name="T42" fmla="*/ 3528 w 9"/>
              <a:gd name="T43" fmla="*/ 794 h 6"/>
              <a:gd name="T44" fmla="*/ 5292 w 9"/>
              <a:gd name="T45" fmla="*/ 1587 h 6"/>
              <a:gd name="T46" fmla="*/ 5292 w 9"/>
              <a:gd name="T47" fmla="*/ 794 h 6"/>
              <a:gd name="T48" fmla="*/ 6174 w 9"/>
              <a:gd name="T49" fmla="*/ 794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
              <a:gd name="T76" fmla="*/ 0 h 6"/>
              <a:gd name="T77" fmla="*/ 9 w 9"/>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 h="6">
                <a:moveTo>
                  <a:pt x="7" y="1"/>
                </a:moveTo>
                <a:lnTo>
                  <a:pt x="8" y="2"/>
                </a:lnTo>
                <a:lnTo>
                  <a:pt x="9" y="2"/>
                </a:lnTo>
                <a:lnTo>
                  <a:pt x="9" y="3"/>
                </a:lnTo>
                <a:lnTo>
                  <a:pt x="9" y="4"/>
                </a:lnTo>
                <a:lnTo>
                  <a:pt x="9" y="6"/>
                </a:lnTo>
                <a:lnTo>
                  <a:pt x="8" y="6"/>
                </a:lnTo>
                <a:lnTo>
                  <a:pt x="7" y="6"/>
                </a:lnTo>
                <a:lnTo>
                  <a:pt x="6" y="4"/>
                </a:lnTo>
                <a:lnTo>
                  <a:pt x="4" y="4"/>
                </a:lnTo>
                <a:lnTo>
                  <a:pt x="4" y="3"/>
                </a:lnTo>
                <a:lnTo>
                  <a:pt x="3" y="3"/>
                </a:lnTo>
                <a:lnTo>
                  <a:pt x="2" y="2"/>
                </a:lnTo>
                <a:lnTo>
                  <a:pt x="1" y="1"/>
                </a:lnTo>
                <a:lnTo>
                  <a:pt x="0" y="0"/>
                </a:lnTo>
                <a:lnTo>
                  <a:pt x="1" y="0"/>
                </a:lnTo>
                <a:lnTo>
                  <a:pt x="1" y="1"/>
                </a:lnTo>
                <a:lnTo>
                  <a:pt x="1" y="0"/>
                </a:lnTo>
                <a:lnTo>
                  <a:pt x="2" y="0"/>
                </a:lnTo>
                <a:lnTo>
                  <a:pt x="3" y="0"/>
                </a:lnTo>
                <a:lnTo>
                  <a:pt x="3" y="1"/>
                </a:lnTo>
                <a:lnTo>
                  <a:pt x="4" y="1"/>
                </a:lnTo>
                <a:lnTo>
                  <a:pt x="6" y="2"/>
                </a:lnTo>
                <a:lnTo>
                  <a:pt x="6" y="1"/>
                </a:lnTo>
                <a:lnTo>
                  <a:pt x="7"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1" name="Freeform 249"/>
          <p:cNvSpPr>
            <a:spLocks/>
          </p:cNvSpPr>
          <p:nvPr/>
        </p:nvSpPr>
        <p:spPr bwMode="auto">
          <a:xfrm>
            <a:off x="4818063" y="2624138"/>
            <a:ext cx="4762" cy="6350"/>
          </a:xfrm>
          <a:custGeom>
            <a:avLst/>
            <a:gdLst>
              <a:gd name="T0" fmla="*/ 3968 w 6"/>
              <a:gd name="T1" fmla="*/ 6350 h 7"/>
              <a:gd name="T2" fmla="*/ 3175 w 6"/>
              <a:gd name="T3" fmla="*/ 6350 h 7"/>
              <a:gd name="T4" fmla="*/ 1587 w 6"/>
              <a:gd name="T5" fmla="*/ 5443 h 7"/>
              <a:gd name="T6" fmla="*/ 1587 w 6"/>
              <a:gd name="T7" fmla="*/ 6350 h 7"/>
              <a:gd name="T8" fmla="*/ 1587 w 6"/>
              <a:gd name="T9" fmla="*/ 5443 h 7"/>
              <a:gd name="T10" fmla="*/ 0 w 6"/>
              <a:gd name="T11" fmla="*/ 5443 h 7"/>
              <a:gd name="T12" fmla="*/ 1587 w 6"/>
              <a:gd name="T13" fmla="*/ 3629 h 7"/>
              <a:gd name="T14" fmla="*/ 0 w 6"/>
              <a:gd name="T15" fmla="*/ 2721 h 7"/>
              <a:gd name="T16" fmla="*/ 1587 w 6"/>
              <a:gd name="T17" fmla="*/ 2721 h 7"/>
              <a:gd name="T18" fmla="*/ 1587 w 6"/>
              <a:gd name="T19" fmla="*/ 1814 h 7"/>
              <a:gd name="T20" fmla="*/ 2381 w 6"/>
              <a:gd name="T21" fmla="*/ 907 h 7"/>
              <a:gd name="T22" fmla="*/ 3175 w 6"/>
              <a:gd name="T23" fmla="*/ 907 h 7"/>
              <a:gd name="T24" fmla="*/ 3175 w 6"/>
              <a:gd name="T25" fmla="*/ 0 h 7"/>
              <a:gd name="T26" fmla="*/ 3968 w 6"/>
              <a:gd name="T27" fmla="*/ 907 h 7"/>
              <a:gd name="T28" fmla="*/ 3175 w 6"/>
              <a:gd name="T29" fmla="*/ 907 h 7"/>
              <a:gd name="T30" fmla="*/ 3175 w 6"/>
              <a:gd name="T31" fmla="*/ 1814 h 7"/>
              <a:gd name="T32" fmla="*/ 3968 w 6"/>
              <a:gd name="T33" fmla="*/ 907 h 7"/>
              <a:gd name="T34" fmla="*/ 4762 w 6"/>
              <a:gd name="T35" fmla="*/ 907 h 7"/>
              <a:gd name="T36" fmla="*/ 3968 w 6"/>
              <a:gd name="T37" fmla="*/ 907 h 7"/>
              <a:gd name="T38" fmla="*/ 3968 w 6"/>
              <a:gd name="T39" fmla="*/ 0 h 7"/>
              <a:gd name="T40" fmla="*/ 4762 w 6"/>
              <a:gd name="T41" fmla="*/ 907 h 7"/>
              <a:gd name="T42" fmla="*/ 4762 w 6"/>
              <a:gd name="T43" fmla="*/ 1814 h 7"/>
              <a:gd name="T44" fmla="*/ 3968 w 6"/>
              <a:gd name="T45" fmla="*/ 2721 h 7"/>
              <a:gd name="T46" fmla="*/ 4762 w 6"/>
              <a:gd name="T47" fmla="*/ 2721 h 7"/>
              <a:gd name="T48" fmla="*/ 4762 w 6"/>
              <a:gd name="T49" fmla="*/ 3629 h 7"/>
              <a:gd name="T50" fmla="*/ 4762 w 6"/>
              <a:gd name="T51" fmla="*/ 5443 h 7"/>
              <a:gd name="T52" fmla="*/ 3968 w 6"/>
              <a:gd name="T53" fmla="*/ 5443 h 7"/>
              <a:gd name="T54" fmla="*/ 3968 w 6"/>
              <a:gd name="T55" fmla="*/ 6350 h 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
              <a:gd name="T85" fmla="*/ 0 h 7"/>
              <a:gd name="T86" fmla="*/ 6 w 6"/>
              <a:gd name="T87" fmla="*/ 7 h 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 h="7">
                <a:moveTo>
                  <a:pt x="5" y="7"/>
                </a:moveTo>
                <a:lnTo>
                  <a:pt x="4" y="7"/>
                </a:lnTo>
                <a:lnTo>
                  <a:pt x="2" y="6"/>
                </a:lnTo>
                <a:lnTo>
                  <a:pt x="2" y="7"/>
                </a:lnTo>
                <a:lnTo>
                  <a:pt x="2" y="6"/>
                </a:lnTo>
                <a:lnTo>
                  <a:pt x="0" y="6"/>
                </a:lnTo>
                <a:lnTo>
                  <a:pt x="2" y="4"/>
                </a:lnTo>
                <a:lnTo>
                  <a:pt x="0" y="3"/>
                </a:lnTo>
                <a:lnTo>
                  <a:pt x="2" y="3"/>
                </a:lnTo>
                <a:lnTo>
                  <a:pt x="2" y="2"/>
                </a:lnTo>
                <a:lnTo>
                  <a:pt x="3" y="1"/>
                </a:lnTo>
                <a:lnTo>
                  <a:pt x="4" y="1"/>
                </a:lnTo>
                <a:lnTo>
                  <a:pt x="4" y="0"/>
                </a:lnTo>
                <a:lnTo>
                  <a:pt x="5" y="1"/>
                </a:lnTo>
                <a:lnTo>
                  <a:pt x="4" y="1"/>
                </a:lnTo>
                <a:lnTo>
                  <a:pt x="4" y="2"/>
                </a:lnTo>
                <a:lnTo>
                  <a:pt x="5" y="1"/>
                </a:lnTo>
                <a:lnTo>
                  <a:pt x="6" y="1"/>
                </a:lnTo>
                <a:lnTo>
                  <a:pt x="5" y="1"/>
                </a:lnTo>
                <a:lnTo>
                  <a:pt x="5" y="0"/>
                </a:lnTo>
                <a:lnTo>
                  <a:pt x="6" y="1"/>
                </a:lnTo>
                <a:lnTo>
                  <a:pt x="6" y="2"/>
                </a:lnTo>
                <a:lnTo>
                  <a:pt x="5" y="3"/>
                </a:lnTo>
                <a:lnTo>
                  <a:pt x="6" y="3"/>
                </a:lnTo>
                <a:lnTo>
                  <a:pt x="6" y="4"/>
                </a:lnTo>
                <a:lnTo>
                  <a:pt x="6" y="6"/>
                </a:lnTo>
                <a:lnTo>
                  <a:pt x="5" y="6"/>
                </a:lnTo>
                <a:lnTo>
                  <a:pt x="5" y="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2" name="Freeform 250"/>
          <p:cNvSpPr>
            <a:spLocks/>
          </p:cNvSpPr>
          <p:nvPr/>
        </p:nvSpPr>
        <p:spPr bwMode="auto">
          <a:xfrm>
            <a:off x="4799013" y="2635250"/>
            <a:ext cx="6350" cy="4763"/>
          </a:xfrm>
          <a:custGeom>
            <a:avLst/>
            <a:gdLst>
              <a:gd name="T0" fmla="*/ 2381 w 8"/>
              <a:gd name="T1" fmla="*/ 3969 h 6"/>
              <a:gd name="T2" fmla="*/ 1588 w 8"/>
              <a:gd name="T3" fmla="*/ 3969 h 6"/>
              <a:gd name="T4" fmla="*/ 794 w 8"/>
              <a:gd name="T5" fmla="*/ 4763 h 6"/>
              <a:gd name="T6" fmla="*/ 0 w 8"/>
              <a:gd name="T7" fmla="*/ 3969 h 6"/>
              <a:gd name="T8" fmla="*/ 794 w 8"/>
              <a:gd name="T9" fmla="*/ 3969 h 6"/>
              <a:gd name="T10" fmla="*/ 794 w 8"/>
              <a:gd name="T11" fmla="*/ 3175 h 6"/>
              <a:gd name="T12" fmla="*/ 794 w 8"/>
              <a:gd name="T13" fmla="*/ 1588 h 6"/>
              <a:gd name="T14" fmla="*/ 794 w 8"/>
              <a:gd name="T15" fmla="*/ 794 h 6"/>
              <a:gd name="T16" fmla="*/ 1588 w 8"/>
              <a:gd name="T17" fmla="*/ 1588 h 6"/>
              <a:gd name="T18" fmla="*/ 2381 w 8"/>
              <a:gd name="T19" fmla="*/ 3175 h 6"/>
              <a:gd name="T20" fmla="*/ 3175 w 8"/>
              <a:gd name="T21" fmla="*/ 3175 h 6"/>
              <a:gd name="T22" fmla="*/ 3175 w 8"/>
              <a:gd name="T23" fmla="*/ 1588 h 6"/>
              <a:gd name="T24" fmla="*/ 2381 w 8"/>
              <a:gd name="T25" fmla="*/ 794 h 6"/>
              <a:gd name="T26" fmla="*/ 2381 w 8"/>
              <a:gd name="T27" fmla="*/ 0 h 6"/>
              <a:gd name="T28" fmla="*/ 2381 w 8"/>
              <a:gd name="T29" fmla="*/ 794 h 6"/>
              <a:gd name="T30" fmla="*/ 3175 w 8"/>
              <a:gd name="T31" fmla="*/ 794 h 6"/>
              <a:gd name="T32" fmla="*/ 4762 w 8"/>
              <a:gd name="T33" fmla="*/ 794 h 6"/>
              <a:gd name="T34" fmla="*/ 5556 w 8"/>
              <a:gd name="T35" fmla="*/ 0 h 6"/>
              <a:gd name="T36" fmla="*/ 5556 w 8"/>
              <a:gd name="T37" fmla="*/ 794 h 6"/>
              <a:gd name="T38" fmla="*/ 5556 w 8"/>
              <a:gd name="T39" fmla="*/ 1588 h 6"/>
              <a:gd name="T40" fmla="*/ 6350 w 8"/>
              <a:gd name="T41" fmla="*/ 3175 h 6"/>
              <a:gd name="T42" fmla="*/ 5556 w 8"/>
              <a:gd name="T43" fmla="*/ 3969 h 6"/>
              <a:gd name="T44" fmla="*/ 4762 w 8"/>
              <a:gd name="T45" fmla="*/ 3969 h 6"/>
              <a:gd name="T46" fmla="*/ 3175 w 8"/>
              <a:gd name="T47" fmla="*/ 3969 h 6"/>
              <a:gd name="T48" fmla="*/ 2381 w 8"/>
              <a:gd name="T49" fmla="*/ 3969 h 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6"/>
              <a:gd name="T77" fmla="*/ 8 w 8"/>
              <a:gd name="T78" fmla="*/ 6 h 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6">
                <a:moveTo>
                  <a:pt x="3" y="5"/>
                </a:moveTo>
                <a:lnTo>
                  <a:pt x="2" y="5"/>
                </a:lnTo>
                <a:lnTo>
                  <a:pt x="1" y="6"/>
                </a:lnTo>
                <a:lnTo>
                  <a:pt x="0" y="5"/>
                </a:lnTo>
                <a:lnTo>
                  <a:pt x="1" y="5"/>
                </a:lnTo>
                <a:lnTo>
                  <a:pt x="1" y="4"/>
                </a:lnTo>
                <a:lnTo>
                  <a:pt x="1" y="2"/>
                </a:lnTo>
                <a:lnTo>
                  <a:pt x="1" y="1"/>
                </a:lnTo>
                <a:lnTo>
                  <a:pt x="2" y="2"/>
                </a:lnTo>
                <a:lnTo>
                  <a:pt x="3" y="4"/>
                </a:lnTo>
                <a:lnTo>
                  <a:pt x="4" y="4"/>
                </a:lnTo>
                <a:lnTo>
                  <a:pt x="4" y="2"/>
                </a:lnTo>
                <a:lnTo>
                  <a:pt x="3" y="1"/>
                </a:lnTo>
                <a:lnTo>
                  <a:pt x="3" y="0"/>
                </a:lnTo>
                <a:lnTo>
                  <a:pt x="3" y="1"/>
                </a:lnTo>
                <a:lnTo>
                  <a:pt x="4" y="1"/>
                </a:lnTo>
                <a:lnTo>
                  <a:pt x="6" y="1"/>
                </a:lnTo>
                <a:lnTo>
                  <a:pt x="7" y="0"/>
                </a:lnTo>
                <a:lnTo>
                  <a:pt x="7" y="1"/>
                </a:lnTo>
                <a:lnTo>
                  <a:pt x="7" y="2"/>
                </a:lnTo>
                <a:lnTo>
                  <a:pt x="8" y="4"/>
                </a:lnTo>
                <a:lnTo>
                  <a:pt x="7" y="5"/>
                </a:lnTo>
                <a:lnTo>
                  <a:pt x="6" y="5"/>
                </a:lnTo>
                <a:lnTo>
                  <a:pt x="4" y="5"/>
                </a:lnTo>
                <a:lnTo>
                  <a:pt x="3"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3" name="Freeform 251"/>
          <p:cNvSpPr>
            <a:spLocks/>
          </p:cNvSpPr>
          <p:nvPr/>
        </p:nvSpPr>
        <p:spPr bwMode="auto">
          <a:xfrm>
            <a:off x="4818063" y="2522538"/>
            <a:ext cx="6350" cy="3175"/>
          </a:xfrm>
          <a:custGeom>
            <a:avLst/>
            <a:gdLst>
              <a:gd name="T0" fmla="*/ 2822 w 9"/>
              <a:gd name="T1" fmla="*/ 0 h 3"/>
              <a:gd name="T2" fmla="*/ 3528 w 9"/>
              <a:gd name="T3" fmla="*/ 0 h 3"/>
              <a:gd name="T4" fmla="*/ 4233 w 9"/>
              <a:gd name="T5" fmla="*/ 0 h 3"/>
              <a:gd name="T6" fmla="*/ 5644 w 9"/>
              <a:gd name="T7" fmla="*/ 1058 h 3"/>
              <a:gd name="T8" fmla="*/ 6350 w 9"/>
              <a:gd name="T9" fmla="*/ 3175 h 3"/>
              <a:gd name="T10" fmla="*/ 4233 w 9"/>
              <a:gd name="T11" fmla="*/ 3175 h 3"/>
              <a:gd name="T12" fmla="*/ 3528 w 9"/>
              <a:gd name="T13" fmla="*/ 3175 h 3"/>
              <a:gd name="T14" fmla="*/ 2822 w 9"/>
              <a:gd name="T15" fmla="*/ 3175 h 3"/>
              <a:gd name="T16" fmla="*/ 2117 w 9"/>
              <a:gd name="T17" fmla="*/ 3175 h 3"/>
              <a:gd name="T18" fmla="*/ 1411 w 9"/>
              <a:gd name="T19" fmla="*/ 2117 h 3"/>
              <a:gd name="T20" fmla="*/ 0 w 9"/>
              <a:gd name="T21" fmla="*/ 1058 h 3"/>
              <a:gd name="T22" fmla="*/ 1411 w 9"/>
              <a:gd name="T23" fmla="*/ 1058 h 3"/>
              <a:gd name="T24" fmla="*/ 1411 w 9"/>
              <a:gd name="T25" fmla="*/ 0 h 3"/>
              <a:gd name="T26" fmla="*/ 2822 w 9"/>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3"/>
              <a:gd name="T44" fmla="*/ 9 w 9"/>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3">
                <a:moveTo>
                  <a:pt x="4" y="0"/>
                </a:moveTo>
                <a:lnTo>
                  <a:pt x="5" y="0"/>
                </a:lnTo>
                <a:lnTo>
                  <a:pt x="6" y="0"/>
                </a:lnTo>
                <a:lnTo>
                  <a:pt x="8" y="1"/>
                </a:lnTo>
                <a:lnTo>
                  <a:pt x="9" y="3"/>
                </a:lnTo>
                <a:lnTo>
                  <a:pt x="6" y="3"/>
                </a:lnTo>
                <a:lnTo>
                  <a:pt x="5" y="3"/>
                </a:lnTo>
                <a:lnTo>
                  <a:pt x="4" y="3"/>
                </a:lnTo>
                <a:lnTo>
                  <a:pt x="3" y="3"/>
                </a:lnTo>
                <a:lnTo>
                  <a:pt x="2" y="2"/>
                </a:lnTo>
                <a:lnTo>
                  <a:pt x="0" y="1"/>
                </a:lnTo>
                <a:lnTo>
                  <a:pt x="2" y="1"/>
                </a:lnTo>
                <a:lnTo>
                  <a:pt x="2" y="0"/>
                </a:lnTo>
                <a:lnTo>
                  <a:pt x="4"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4" name="Freeform 252"/>
          <p:cNvSpPr>
            <a:spLocks/>
          </p:cNvSpPr>
          <p:nvPr/>
        </p:nvSpPr>
        <p:spPr bwMode="auto">
          <a:xfrm>
            <a:off x="4795838" y="2608263"/>
            <a:ext cx="3175" cy="4762"/>
          </a:xfrm>
          <a:custGeom>
            <a:avLst/>
            <a:gdLst>
              <a:gd name="T0" fmla="*/ 1905 w 5"/>
              <a:gd name="T1" fmla="*/ 0 h 6"/>
              <a:gd name="T2" fmla="*/ 2540 w 5"/>
              <a:gd name="T3" fmla="*/ 794 h 6"/>
              <a:gd name="T4" fmla="*/ 3175 w 5"/>
              <a:gd name="T5" fmla="*/ 794 h 6"/>
              <a:gd name="T6" fmla="*/ 3175 w 5"/>
              <a:gd name="T7" fmla="*/ 1587 h 6"/>
              <a:gd name="T8" fmla="*/ 2540 w 5"/>
              <a:gd name="T9" fmla="*/ 1587 h 6"/>
              <a:gd name="T10" fmla="*/ 2540 w 5"/>
              <a:gd name="T11" fmla="*/ 2381 h 6"/>
              <a:gd name="T12" fmla="*/ 2540 w 5"/>
              <a:gd name="T13" fmla="*/ 3175 h 6"/>
              <a:gd name="T14" fmla="*/ 1905 w 5"/>
              <a:gd name="T15" fmla="*/ 3175 h 6"/>
              <a:gd name="T16" fmla="*/ 635 w 5"/>
              <a:gd name="T17" fmla="*/ 4762 h 6"/>
              <a:gd name="T18" fmla="*/ 0 w 5"/>
              <a:gd name="T19" fmla="*/ 3175 h 6"/>
              <a:gd name="T20" fmla="*/ 0 w 5"/>
              <a:gd name="T21" fmla="*/ 2381 h 6"/>
              <a:gd name="T22" fmla="*/ 0 w 5"/>
              <a:gd name="T23" fmla="*/ 1587 h 6"/>
              <a:gd name="T24" fmla="*/ 0 w 5"/>
              <a:gd name="T25" fmla="*/ 794 h 6"/>
              <a:gd name="T26" fmla="*/ 635 w 5"/>
              <a:gd name="T27" fmla="*/ 794 h 6"/>
              <a:gd name="T28" fmla="*/ 635 w 5"/>
              <a:gd name="T29" fmla="*/ 0 h 6"/>
              <a:gd name="T30" fmla="*/ 1905 w 5"/>
              <a:gd name="T31" fmla="*/ 0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6"/>
              <a:gd name="T50" fmla="*/ 5 w 5"/>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6">
                <a:moveTo>
                  <a:pt x="3" y="0"/>
                </a:moveTo>
                <a:lnTo>
                  <a:pt x="4" y="1"/>
                </a:lnTo>
                <a:lnTo>
                  <a:pt x="5" y="1"/>
                </a:lnTo>
                <a:lnTo>
                  <a:pt x="5" y="2"/>
                </a:lnTo>
                <a:lnTo>
                  <a:pt x="4" y="2"/>
                </a:lnTo>
                <a:lnTo>
                  <a:pt x="4" y="3"/>
                </a:lnTo>
                <a:lnTo>
                  <a:pt x="4" y="4"/>
                </a:lnTo>
                <a:lnTo>
                  <a:pt x="3" y="4"/>
                </a:lnTo>
                <a:lnTo>
                  <a:pt x="1" y="6"/>
                </a:lnTo>
                <a:lnTo>
                  <a:pt x="0" y="4"/>
                </a:lnTo>
                <a:lnTo>
                  <a:pt x="0" y="3"/>
                </a:lnTo>
                <a:lnTo>
                  <a:pt x="0" y="2"/>
                </a:lnTo>
                <a:lnTo>
                  <a:pt x="0" y="1"/>
                </a:lnTo>
                <a:lnTo>
                  <a:pt x="1" y="1"/>
                </a:lnTo>
                <a:lnTo>
                  <a:pt x="1" y="0"/>
                </a:lnTo>
                <a:lnTo>
                  <a:pt x="3"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5" name="Freeform 253"/>
          <p:cNvSpPr>
            <a:spLocks/>
          </p:cNvSpPr>
          <p:nvPr/>
        </p:nvSpPr>
        <p:spPr bwMode="auto">
          <a:xfrm>
            <a:off x="4835525" y="2632075"/>
            <a:ext cx="7938" cy="4763"/>
          </a:xfrm>
          <a:custGeom>
            <a:avLst/>
            <a:gdLst>
              <a:gd name="T0" fmla="*/ 0 w 9"/>
              <a:gd name="T1" fmla="*/ 4083 h 7"/>
              <a:gd name="T2" fmla="*/ 882 w 9"/>
              <a:gd name="T3" fmla="*/ 3402 h 7"/>
              <a:gd name="T4" fmla="*/ 882 w 9"/>
              <a:gd name="T5" fmla="*/ 4083 h 7"/>
              <a:gd name="T6" fmla="*/ 882 w 9"/>
              <a:gd name="T7" fmla="*/ 3402 h 7"/>
              <a:gd name="T8" fmla="*/ 1764 w 9"/>
              <a:gd name="T9" fmla="*/ 4083 h 7"/>
              <a:gd name="T10" fmla="*/ 1764 w 9"/>
              <a:gd name="T11" fmla="*/ 3402 h 7"/>
              <a:gd name="T12" fmla="*/ 3528 w 9"/>
              <a:gd name="T13" fmla="*/ 3402 h 7"/>
              <a:gd name="T14" fmla="*/ 1764 w 9"/>
              <a:gd name="T15" fmla="*/ 3402 h 7"/>
              <a:gd name="T16" fmla="*/ 1764 w 9"/>
              <a:gd name="T17" fmla="*/ 2722 h 7"/>
              <a:gd name="T18" fmla="*/ 3528 w 9"/>
              <a:gd name="T19" fmla="*/ 2722 h 7"/>
              <a:gd name="T20" fmla="*/ 4410 w 9"/>
              <a:gd name="T21" fmla="*/ 2722 h 7"/>
              <a:gd name="T22" fmla="*/ 4410 w 9"/>
              <a:gd name="T23" fmla="*/ 1361 h 7"/>
              <a:gd name="T24" fmla="*/ 5292 w 9"/>
              <a:gd name="T25" fmla="*/ 1361 h 7"/>
              <a:gd name="T26" fmla="*/ 6174 w 9"/>
              <a:gd name="T27" fmla="*/ 680 h 7"/>
              <a:gd name="T28" fmla="*/ 5292 w 9"/>
              <a:gd name="T29" fmla="*/ 680 h 7"/>
              <a:gd name="T30" fmla="*/ 6174 w 9"/>
              <a:gd name="T31" fmla="*/ 0 h 7"/>
              <a:gd name="T32" fmla="*/ 7938 w 9"/>
              <a:gd name="T33" fmla="*/ 680 h 7"/>
              <a:gd name="T34" fmla="*/ 7938 w 9"/>
              <a:gd name="T35" fmla="*/ 1361 h 7"/>
              <a:gd name="T36" fmla="*/ 7056 w 9"/>
              <a:gd name="T37" fmla="*/ 1361 h 7"/>
              <a:gd name="T38" fmla="*/ 6174 w 9"/>
              <a:gd name="T39" fmla="*/ 1361 h 7"/>
              <a:gd name="T40" fmla="*/ 5292 w 9"/>
              <a:gd name="T41" fmla="*/ 2722 h 7"/>
              <a:gd name="T42" fmla="*/ 4410 w 9"/>
              <a:gd name="T43" fmla="*/ 3402 h 7"/>
              <a:gd name="T44" fmla="*/ 4410 w 9"/>
              <a:gd name="T45" fmla="*/ 4083 h 7"/>
              <a:gd name="T46" fmla="*/ 3528 w 9"/>
              <a:gd name="T47" fmla="*/ 4083 h 7"/>
              <a:gd name="T48" fmla="*/ 1764 w 9"/>
              <a:gd name="T49" fmla="*/ 4083 h 7"/>
              <a:gd name="T50" fmla="*/ 1764 w 9"/>
              <a:gd name="T51" fmla="*/ 4763 h 7"/>
              <a:gd name="T52" fmla="*/ 0 w 9"/>
              <a:gd name="T53" fmla="*/ 4763 h 7"/>
              <a:gd name="T54" fmla="*/ 0 w 9"/>
              <a:gd name="T55" fmla="*/ 4083 h 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
              <a:gd name="T85" fmla="*/ 0 h 7"/>
              <a:gd name="T86" fmla="*/ 9 w 9"/>
              <a:gd name="T87" fmla="*/ 7 h 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 h="7">
                <a:moveTo>
                  <a:pt x="0" y="6"/>
                </a:moveTo>
                <a:lnTo>
                  <a:pt x="1" y="5"/>
                </a:lnTo>
                <a:lnTo>
                  <a:pt x="1" y="6"/>
                </a:lnTo>
                <a:lnTo>
                  <a:pt x="1" y="5"/>
                </a:lnTo>
                <a:lnTo>
                  <a:pt x="2" y="6"/>
                </a:lnTo>
                <a:lnTo>
                  <a:pt x="2" y="5"/>
                </a:lnTo>
                <a:lnTo>
                  <a:pt x="4" y="5"/>
                </a:lnTo>
                <a:lnTo>
                  <a:pt x="2" y="5"/>
                </a:lnTo>
                <a:lnTo>
                  <a:pt x="2" y="4"/>
                </a:lnTo>
                <a:lnTo>
                  <a:pt x="4" y="4"/>
                </a:lnTo>
                <a:lnTo>
                  <a:pt x="5" y="4"/>
                </a:lnTo>
                <a:lnTo>
                  <a:pt x="5" y="2"/>
                </a:lnTo>
                <a:lnTo>
                  <a:pt x="6" y="2"/>
                </a:lnTo>
                <a:lnTo>
                  <a:pt x="7" y="1"/>
                </a:lnTo>
                <a:lnTo>
                  <a:pt x="6" y="1"/>
                </a:lnTo>
                <a:lnTo>
                  <a:pt x="7" y="0"/>
                </a:lnTo>
                <a:lnTo>
                  <a:pt x="9" y="1"/>
                </a:lnTo>
                <a:lnTo>
                  <a:pt x="9" y="2"/>
                </a:lnTo>
                <a:lnTo>
                  <a:pt x="8" y="2"/>
                </a:lnTo>
                <a:lnTo>
                  <a:pt x="7" y="2"/>
                </a:lnTo>
                <a:lnTo>
                  <a:pt x="6" y="4"/>
                </a:lnTo>
                <a:lnTo>
                  <a:pt x="5" y="5"/>
                </a:lnTo>
                <a:lnTo>
                  <a:pt x="5" y="6"/>
                </a:lnTo>
                <a:lnTo>
                  <a:pt x="4" y="6"/>
                </a:lnTo>
                <a:lnTo>
                  <a:pt x="2" y="6"/>
                </a:lnTo>
                <a:lnTo>
                  <a:pt x="2" y="7"/>
                </a:lnTo>
                <a:lnTo>
                  <a:pt x="0" y="7"/>
                </a:lnTo>
                <a:lnTo>
                  <a:pt x="0"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6" name="Freeform 254"/>
          <p:cNvSpPr>
            <a:spLocks/>
          </p:cNvSpPr>
          <p:nvPr/>
        </p:nvSpPr>
        <p:spPr bwMode="auto">
          <a:xfrm>
            <a:off x="4864100" y="2627313"/>
            <a:ext cx="3175" cy="4762"/>
          </a:xfrm>
          <a:custGeom>
            <a:avLst/>
            <a:gdLst>
              <a:gd name="T0" fmla="*/ 1270 w 5"/>
              <a:gd name="T1" fmla="*/ 794 h 6"/>
              <a:gd name="T2" fmla="*/ 0 w 5"/>
              <a:gd name="T3" fmla="*/ 0 h 6"/>
              <a:gd name="T4" fmla="*/ 1270 w 5"/>
              <a:gd name="T5" fmla="*/ 0 h 6"/>
              <a:gd name="T6" fmla="*/ 1905 w 5"/>
              <a:gd name="T7" fmla="*/ 794 h 6"/>
              <a:gd name="T8" fmla="*/ 2540 w 5"/>
              <a:gd name="T9" fmla="*/ 2381 h 6"/>
              <a:gd name="T10" fmla="*/ 3175 w 5"/>
              <a:gd name="T11" fmla="*/ 2381 h 6"/>
              <a:gd name="T12" fmla="*/ 3175 w 5"/>
              <a:gd name="T13" fmla="*/ 3175 h 6"/>
              <a:gd name="T14" fmla="*/ 3175 w 5"/>
              <a:gd name="T15" fmla="*/ 3968 h 6"/>
              <a:gd name="T16" fmla="*/ 2540 w 5"/>
              <a:gd name="T17" fmla="*/ 3968 h 6"/>
              <a:gd name="T18" fmla="*/ 2540 w 5"/>
              <a:gd name="T19" fmla="*/ 4762 h 6"/>
              <a:gd name="T20" fmla="*/ 1905 w 5"/>
              <a:gd name="T21" fmla="*/ 4762 h 6"/>
              <a:gd name="T22" fmla="*/ 1270 w 5"/>
              <a:gd name="T23" fmla="*/ 3968 h 6"/>
              <a:gd name="T24" fmla="*/ 0 w 5"/>
              <a:gd name="T25" fmla="*/ 3968 h 6"/>
              <a:gd name="T26" fmla="*/ 1270 w 5"/>
              <a:gd name="T27" fmla="*/ 3175 h 6"/>
              <a:gd name="T28" fmla="*/ 1270 w 5"/>
              <a:gd name="T29" fmla="*/ 794 h 6"/>
              <a:gd name="T30" fmla="*/ 1905 w 5"/>
              <a:gd name="T31" fmla="*/ 2381 h 6"/>
              <a:gd name="T32" fmla="*/ 1270 w 5"/>
              <a:gd name="T33" fmla="*/ 794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6"/>
              <a:gd name="T53" fmla="*/ 5 w 5"/>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6">
                <a:moveTo>
                  <a:pt x="2" y="1"/>
                </a:moveTo>
                <a:lnTo>
                  <a:pt x="0" y="0"/>
                </a:lnTo>
                <a:lnTo>
                  <a:pt x="2" y="0"/>
                </a:lnTo>
                <a:lnTo>
                  <a:pt x="3" y="1"/>
                </a:lnTo>
                <a:lnTo>
                  <a:pt x="4" y="3"/>
                </a:lnTo>
                <a:lnTo>
                  <a:pt x="5" y="3"/>
                </a:lnTo>
                <a:lnTo>
                  <a:pt x="5" y="4"/>
                </a:lnTo>
                <a:lnTo>
                  <a:pt x="5" y="5"/>
                </a:lnTo>
                <a:lnTo>
                  <a:pt x="4" y="5"/>
                </a:lnTo>
                <a:lnTo>
                  <a:pt x="4" y="6"/>
                </a:lnTo>
                <a:lnTo>
                  <a:pt x="3" y="6"/>
                </a:lnTo>
                <a:lnTo>
                  <a:pt x="2" y="5"/>
                </a:lnTo>
                <a:lnTo>
                  <a:pt x="0" y="5"/>
                </a:lnTo>
                <a:lnTo>
                  <a:pt x="2" y="4"/>
                </a:lnTo>
                <a:lnTo>
                  <a:pt x="2" y="1"/>
                </a:lnTo>
                <a:lnTo>
                  <a:pt x="3" y="3"/>
                </a:lnTo>
                <a:lnTo>
                  <a:pt x="2"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7" name="Freeform 255"/>
          <p:cNvSpPr>
            <a:spLocks/>
          </p:cNvSpPr>
          <p:nvPr/>
        </p:nvSpPr>
        <p:spPr bwMode="auto">
          <a:xfrm>
            <a:off x="4799013" y="2614613"/>
            <a:ext cx="3175" cy="6350"/>
          </a:xfrm>
          <a:custGeom>
            <a:avLst/>
            <a:gdLst>
              <a:gd name="T0" fmla="*/ 0 w 3"/>
              <a:gd name="T1" fmla="*/ 5443 h 7"/>
              <a:gd name="T2" fmla="*/ 1058 w 3"/>
              <a:gd name="T3" fmla="*/ 4536 h 7"/>
              <a:gd name="T4" fmla="*/ 0 w 3"/>
              <a:gd name="T5" fmla="*/ 2721 h 7"/>
              <a:gd name="T6" fmla="*/ 1058 w 3"/>
              <a:gd name="T7" fmla="*/ 2721 h 7"/>
              <a:gd name="T8" fmla="*/ 0 w 3"/>
              <a:gd name="T9" fmla="*/ 2721 h 7"/>
              <a:gd name="T10" fmla="*/ 0 w 3"/>
              <a:gd name="T11" fmla="*/ 1814 h 7"/>
              <a:gd name="T12" fmla="*/ 0 w 3"/>
              <a:gd name="T13" fmla="*/ 907 h 7"/>
              <a:gd name="T14" fmla="*/ 2117 w 3"/>
              <a:gd name="T15" fmla="*/ 0 h 7"/>
              <a:gd name="T16" fmla="*/ 2117 w 3"/>
              <a:gd name="T17" fmla="*/ 907 h 7"/>
              <a:gd name="T18" fmla="*/ 2117 w 3"/>
              <a:gd name="T19" fmla="*/ 1814 h 7"/>
              <a:gd name="T20" fmla="*/ 3175 w 3"/>
              <a:gd name="T21" fmla="*/ 1814 h 7"/>
              <a:gd name="T22" fmla="*/ 3175 w 3"/>
              <a:gd name="T23" fmla="*/ 2721 h 7"/>
              <a:gd name="T24" fmla="*/ 3175 w 3"/>
              <a:gd name="T25" fmla="*/ 4536 h 7"/>
              <a:gd name="T26" fmla="*/ 2117 w 3"/>
              <a:gd name="T27" fmla="*/ 4536 h 7"/>
              <a:gd name="T28" fmla="*/ 2117 w 3"/>
              <a:gd name="T29" fmla="*/ 5443 h 7"/>
              <a:gd name="T30" fmla="*/ 1058 w 3"/>
              <a:gd name="T31" fmla="*/ 6350 h 7"/>
              <a:gd name="T32" fmla="*/ 0 w 3"/>
              <a:gd name="T33" fmla="*/ 6350 h 7"/>
              <a:gd name="T34" fmla="*/ 0 w 3"/>
              <a:gd name="T35" fmla="*/ 5443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
              <a:gd name="T55" fmla="*/ 0 h 7"/>
              <a:gd name="T56" fmla="*/ 3 w 3"/>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 h="7">
                <a:moveTo>
                  <a:pt x="0" y="6"/>
                </a:moveTo>
                <a:lnTo>
                  <a:pt x="1" y="5"/>
                </a:lnTo>
                <a:lnTo>
                  <a:pt x="0" y="3"/>
                </a:lnTo>
                <a:lnTo>
                  <a:pt x="1" y="3"/>
                </a:lnTo>
                <a:lnTo>
                  <a:pt x="0" y="3"/>
                </a:lnTo>
                <a:lnTo>
                  <a:pt x="0" y="2"/>
                </a:lnTo>
                <a:lnTo>
                  <a:pt x="0" y="1"/>
                </a:lnTo>
                <a:lnTo>
                  <a:pt x="2" y="0"/>
                </a:lnTo>
                <a:lnTo>
                  <a:pt x="2" y="1"/>
                </a:lnTo>
                <a:lnTo>
                  <a:pt x="2" y="2"/>
                </a:lnTo>
                <a:lnTo>
                  <a:pt x="3" y="2"/>
                </a:lnTo>
                <a:lnTo>
                  <a:pt x="3" y="3"/>
                </a:lnTo>
                <a:lnTo>
                  <a:pt x="3" y="5"/>
                </a:lnTo>
                <a:lnTo>
                  <a:pt x="2" y="5"/>
                </a:lnTo>
                <a:lnTo>
                  <a:pt x="2" y="6"/>
                </a:lnTo>
                <a:lnTo>
                  <a:pt x="1" y="7"/>
                </a:lnTo>
                <a:lnTo>
                  <a:pt x="0" y="7"/>
                </a:lnTo>
                <a:lnTo>
                  <a:pt x="0"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8" name="Freeform 256"/>
          <p:cNvSpPr>
            <a:spLocks/>
          </p:cNvSpPr>
          <p:nvPr/>
        </p:nvSpPr>
        <p:spPr bwMode="auto">
          <a:xfrm>
            <a:off x="4702175" y="2582863"/>
            <a:ext cx="3175" cy="6350"/>
          </a:xfrm>
          <a:custGeom>
            <a:avLst/>
            <a:gdLst>
              <a:gd name="T0" fmla="*/ 0 w 4"/>
              <a:gd name="T1" fmla="*/ 794 h 8"/>
              <a:gd name="T2" fmla="*/ 794 w 4"/>
              <a:gd name="T3" fmla="*/ 0 h 8"/>
              <a:gd name="T4" fmla="*/ 794 w 4"/>
              <a:gd name="T5" fmla="*/ 794 h 8"/>
              <a:gd name="T6" fmla="*/ 794 w 4"/>
              <a:gd name="T7" fmla="*/ 1588 h 8"/>
              <a:gd name="T8" fmla="*/ 1588 w 4"/>
              <a:gd name="T9" fmla="*/ 1588 h 8"/>
              <a:gd name="T10" fmla="*/ 1588 w 4"/>
              <a:gd name="T11" fmla="*/ 2381 h 8"/>
              <a:gd name="T12" fmla="*/ 1588 w 4"/>
              <a:gd name="T13" fmla="*/ 3175 h 8"/>
              <a:gd name="T14" fmla="*/ 1588 w 4"/>
              <a:gd name="T15" fmla="*/ 4762 h 8"/>
              <a:gd name="T16" fmla="*/ 2381 w 4"/>
              <a:gd name="T17" fmla="*/ 3175 h 8"/>
              <a:gd name="T18" fmla="*/ 2381 w 4"/>
              <a:gd name="T19" fmla="*/ 4762 h 8"/>
              <a:gd name="T20" fmla="*/ 2381 w 4"/>
              <a:gd name="T21" fmla="*/ 5556 h 8"/>
              <a:gd name="T22" fmla="*/ 3175 w 4"/>
              <a:gd name="T23" fmla="*/ 6350 h 8"/>
              <a:gd name="T24" fmla="*/ 2381 w 4"/>
              <a:gd name="T25" fmla="*/ 6350 h 8"/>
              <a:gd name="T26" fmla="*/ 1588 w 4"/>
              <a:gd name="T27" fmla="*/ 6350 h 8"/>
              <a:gd name="T28" fmla="*/ 1588 w 4"/>
              <a:gd name="T29" fmla="*/ 5556 h 8"/>
              <a:gd name="T30" fmla="*/ 794 w 4"/>
              <a:gd name="T31" fmla="*/ 4762 h 8"/>
              <a:gd name="T32" fmla="*/ 0 w 4"/>
              <a:gd name="T33" fmla="*/ 1588 h 8"/>
              <a:gd name="T34" fmla="*/ 0 w 4"/>
              <a:gd name="T35" fmla="*/ 794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8"/>
              <a:gd name="T56" fmla="*/ 4 w 4"/>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8">
                <a:moveTo>
                  <a:pt x="0" y="1"/>
                </a:moveTo>
                <a:lnTo>
                  <a:pt x="1" y="0"/>
                </a:lnTo>
                <a:lnTo>
                  <a:pt x="1" y="1"/>
                </a:lnTo>
                <a:lnTo>
                  <a:pt x="1" y="2"/>
                </a:lnTo>
                <a:lnTo>
                  <a:pt x="2" y="2"/>
                </a:lnTo>
                <a:lnTo>
                  <a:pt x="2" y="3"/>
                </a:lnTo>
                <a:lnTo>
                  <a:pt x="2" y="4"/>
                </a:lnTo>
                <a:lnTo>
                  <a:pt x="2" y="6"/>
                </a:lnTo>
                <a:lnTo>
                  <a:pt x="3" y="4"/>
                </a:lnTo>
                <a:lnTo>
                  <a:pt x="3" y="6"/>
                </a:lnTo>
                <a:lnTo>
                  <a:pt x="3" y="7"/>
                </a:lnTo>
                <a:lnTo>
                  <a:pt x="4" y="8"/>
                </a:lnTo>
                <a:lnTo>
                  <a:pt x="3" y="8"/>
                </a:lnTo>
                <a:lnTo>
                  <a:pt x="2" y="8"/>
                </a:lnTo>
                <a:lnTo>
                  <a:pt x="2" y="7"/>
                </a:lnTo>
                <a:lnTo>
                  <a:pt x="1" y="6"/>
                </a:lnTo>
                <a:lnTo>
                  <a:pt x="0"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89" name="Freeform 257"/>
          <p:cNvSpPr>
            <a:spLocks/>
          </p:cNvSpPr>
          <p:nvPr/>
        </p:nvSpPr>
        <p:spPr bwMode="auto">
          <a:xfrm>
            <a:off x="4848225" y="2640013"/>
            <a:ext cx="6350" cy="4762"/>
          </a:xfrm>
          <a:custGeom>
            <a:avLst/>
            <a:gdLst>
              <a:gd name="T0" fmla="*/ 2721 w 7"/>
              <a:gd name="T1" fmla="*/ 3968 h 6"/>
              <a:gd name="T2" fmla="*/ 1814 w 7"/>
              <a:gd name="T3" fmla="*/ 4762 h 6"/>
              <a:gd name="T4" fmla="*/ 907 w 7"/>
              <a:gd name="T5" fmla="*/ 3968 h 6"/>
              <a:gd name="T6" fmla="*/ 907 w 7"/>
              <a:gd name="T7" fmla="*/ 2381 h 6"/>
              <a:gd name="T8" fmla="*/ 907 w 7"/>
              <a:gd name="T9" fmla="*/ 1587 h 6"/>
              <a:gd name="T10" fmla="*/ 0 w 7"/>
              <a:gd name="T11" fmla="*/ 1587 h 6"/>
              <a:gd name="T12" fmla="*/ 0 w 7"/>
              <a:gd name="T13" fmla="*/ 794 h 6"/>
              <a:gd name="T14" fmla="*/ 907 w 7"/>
              <a:gd name="T15" fmla="*/ 1587 h 6"/>
              <a:gd name="T16" fmla="*/ 1814 w 7"/>
              <a:gd name="T17" fmla="*/ 1587 h 6"/>
              <a:gd name="T18" fmla="*/ 2721 w 7"/>
              <a:gd name="T19" fmla="*/ 1587 h 6"/>
              <a:gd name="T20" fmla="*/ 3629 w 7"/>
              <a:gd name="T21" fmla="*/ 1587 h 6"/>
              <a:gd name="T22" fmla="*/ 3629 w 7"/>
              <a:gd name="T23" fmla="*/ 794 h 6"/>
              <a:gd name="T24" fmla="*/ 2721 w 7"/>
              <a:gd name="T25" fmla="*/ 794 h 6"/>
              <a:gd name="T26" fmla="*/ 2721 w 7"/>
              <a:gd name="T27" fmla="*/ 0 h 6"/>
              <a:gd name="T28" fmla="*/ 3629 w 7"/>
              <a:gd name="T29" fmla="*/ 0 h 6"/>
              <a:gd name="T30" fmla="*/ 4536 w 7"/>
              <a:gd name="T31" fmla="*/ 794 h 6"/>
              <a:gd name="T32" fmla="*/ 6350 w 7"/>
              <a:gd name="T33" fmla="*/ 1587 h 6"/>
              <a:gd name="T34" fmla="*/ 3629 w 7"/>
              <a:gd name="T35" fmla="*/ 1587 h 6"/>
              <a:gd name="T36" fmla="*/ 3629 w 7"/>
              <a:gd name="T37" fmla="*/ 2381 h 6"/>
              <a:gd name="T38" fmla="*/ 3629 w 7"/>
              <a:gd name="T39" fmla="*/ 1587 h 6"/>
              <a:gd name="T40" fmla="*/ 3629 w 7"/>
              <a:gd name="T41" fmla="*/ 2381 h 6"/>
              <a:gd name="T42" fmla="*/ 2721 w 7"/>
              <a:gd name="T43" fmla="*/ 2381 h 6"/>
              <a:gd name="T44" fmla="*/ 2721 w 7"/>
              <a:gd name="T45" fmla="*/ 3968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6"/>
              <a:gd name="T71" fmla="*/ 7 w 7"/>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6">
                <a:moveTo>
                  <a:pt x="3" y="5"/>
                </a:moveTo>
                <a:lnTo>
                  <a:pt x="2" y="6"/>
                </a:lnTo>
                <a:lnTo>
                  <a:pt x="1" y="5"/>
                </a:lnTo>
                <a:lnTo>
                  <a:pt x="1" y="3"/>
                </a:lnTo>
                <a:lnTo>
                  <a:pt x="1" y="2"/>
                </a:lnTo>
                <a:lnTo>
                  <a:pt x="0" y="2"/>
                </a:lnTo>
                <a:lnTo>
                  <a:pt x="0" y="1"/>
                </a:lnTo>
                <a:lnTo>
                  <a:pt x="1" y="2"/>
                </a:lnTo>
                <a:lnTo>
                  <a:pt x="2" y="2"/>
                </a:lnTo>
                <a:lnTo>
                  <a:pt x="3" y="2"/>
                </a:lnTo>
                <a:lnTo>
                  <a:pt x="4" y="2"/>
                </a:lnTo>
                <a:lnTo>
                  <a:pt x="4" y="1"/>
                </a:lnTo>
                <a:lnTo>
                  <a:pt x="3" y="1"/>
                </a:lnTo>
                <a:lnTo>
                  <a:pt x="3" y="0"/>
                </a:lnTo>
                <a:lnTo>
                  <a:pt x="4" y="0"/>
                </a:lnTo>
                <a:lnTo>
                  <a:pt x="5" y="1"/>
                </a:lnTo>
                <a:lnTo>
                  <a:pt x="7" y="2"/>
                </a:lnTo>
                <a:lnTo>
                  <a:pt x="4" y="2"/>
                </a:lnTo>
                <a:lnTo>
                  <a:pt x="4" y="3"/>
                </a:lnTo>
                <a:lnTo>
                  <a:pt x="4" y="2"/>
                </a:lnTo>
                <a:lnTo>
                  <a:pt x="4" y="3"/>
                </a:lnTo>
                <a:lnTo>
                  <a:pt x="3" y="3"/>
                </a:lnTo>
                <a:lnTo>
                  <a:pt x="3"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0" name="Freeform 258"/>
          <p:cNvSpPr>
            <a:spLocks/>
          </p:cNvSpPr>
          <p:nvPr/>
        </p:nvSpPr>
        <p:spPr bwMode="auto">
          <a:xfrm>
            <a:off x="4775200" y="2562225"/>
            <a:ext cx="6350" cy="4763"/>
          </a:xfrm>
          <a:custGeom>
            <a:avLst/>
            <a:gdLst>
              <a:gd name="T0" fmla="*/ 0 w 7"/>
              <a:gd name="T1" fmla="*/ 0 h 4"/>
              <a:gd name="T2" fmla="*/ 907 w 7"/>
              <a:gd name="T3" fmla="*/ 0 h 4"/>
              <a:gd name="T4" fmla="*/ 1814 w 7"/>
              <a:gd name="T5" fmla="*/ 1191 h 4"/>
              <a:gd name="T6" fmla="*/ 3629 w 7"/>
              <a:gd name="T7" fmla="*/ 1191 h 4"/>
              <a:gd name="T8" fmla="*/ 4536 w 7"/>
              <a:gd name="T9" fmla="*/ 2382 h 4"/>
              <a:gd name="T10" fmla="*/ 4536 w 7"/>
              <a:gd name="T11" fmla="*/ 3572 h 4"/>
              <a:gd name="T12" fmla="*/ 5443 w 7"/>
              <a:gd name="T13" fmla="*/ 2382 h 4"/>
              <a:gd name="T14" fmla="*/ 6350 w 7"/>
              <a:gd name="T15" fmla="*/ 3572 h 4"/>
              <a:gd name="T16" fmla="*/ 5443 w 7"/>
              <a:gd name="T17" fmla="*/ 4763 h 4"/>
              <a:gd name="T18" fmla="*/ 4536 w 7"/>
              <a:gd name="T19" fmla="*/ 4763 h 4"/>
              <a:gd name="T20" fmla="*/ 1814 w 7"/>
              <a:gd name="T21" fmla="*/ 4763 h 4"/>
              <a:gd name="T22" fmla="*/ 1814 w 7"/>
              <a:gd name="T23" fmla="*/ 3572 h 4"/>
              <a:gd name="T24" fmla="*/ 3629 w 7"/>
              <a:gd name="T25" fmla="*/ 3572 h 4"/>
              <a:gd name="T26" fmla="*/ 1814 w 7"/>
              <a:gd name="T27" fmla="*/ 3572 h 4"/>
              <a:gd name="T28" fmla="*/ 1814 w 7"/>
              <a:gd name="T29" fmla="*/ 2382 h 4"/>
              <a:gd name="T30" fmla="*/ 907 w 7"/>
              <a:gd name="T31" fmla="*/ 2382 h 4"/>
              <a:gd name="T32" fmla="*/ 0 w 7"/>
              <a:gd name="T33" fmla="*/ 0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4"/>
              <a:gd name="T53" fmla="*/ 7 w 7"/>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4">
                <a:moveTo>
                  <a:pt x="0" y="0"/>
                </a:moveTo>
                <a:lnTo>
                  <a:pt x="1" y="0"/>
                </a:lnTo>
                <a:lnTo>
                  <a:pt x="2" y="1"/>
                </a:lnTo>
                <a:lnTo>
                  <a:pt x="4" y="1"/>
                </a:lnTo>
                <a:lnTo>
                  <a:pt x="5" y="2"/>
                </a:lnTo>
                <a:lnTo>
                  <a:pt x="5" y="3"/>
                </a:lnTo>
                <a:lnTo>
                  <a:pt x="6" y="2"/>
                </a:lnTo>
                <a:lnTo>
                  <a:pt x="7" y="3"/>
                </a:lnTo>
                <a:lnTo>
                  <a:pt x="6" y="4"/>
                </a:lnTo>
                <a:lnTo>
                  <a:pt x="5" y="4"/>
                </a:lnTo>
                <a:lnTo>
                  <a:pt x="2" y="4"/>
                </a:lnTo>
                <a:lnTo>
                  <a:pt x="2" y="3"/>
                </a:lnTo>
                <a:lnTo>
                  <a:pt x="4" y="3"/>
                </a:lnTo>
                <a:lnTo>
                  <a:pt x="2" y="3"/>
                </a:lnTo>
                <a:lnTo>
                  <a:pt x="2" y="2"/>
                </a:lnTo>
                <a:lnTo>
                  <a:pt x="1" y="2"/>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1" name="Freeform 259"/>
          <p:cNvSpPr>
            <a:spLocks/>
          </p:cNvSpPr>
          <p:nvPr/>
        </p:nvSpPr>
        <p:spPr bwMode="auto">
          <a:xfrm>
            <a:off x="4822825" y="2635250"/>
            <a:ext cx="4763" cy="4763"/>
          </a:xfrm>
          <a:custGeom>
            <a:avLst/>
            <a:gdLst>
              <a:gd name="T0" fmla="*/ 3572 w 4"/>
              <a:gd name="T1" fmla="*/ 1588 h 6"/>
              <a:gd name="T2" fmla="*/ 4763 w 4"/>
              <a:gd name="T3" fmla="*/ 1588 h 6"/>
              <a:gd name="T4" fmla="*/ 3572 w 4"/>
              <a:gd name="T5" fmla="*/ 3175 h 6"/>
              <a:gd name="T6" fmla="*/ 3572 w 4"/>
              <a:gd name="T7" fmla="*/ 4763 h 6"/>
              <a:gd name="T8" fmla="*/ 2382 w 4"/>
              <a:gd name="T9" fmla="*/ 3969 h 6"/>
              <a:gd name="T10" fmla="*/ 1191 w 4"/>
              <a:gd name="T11" fmla="*/ 3175 h 6"/>
              <a:gd name="T12" fmla="*/ 0 w 4"/>
              <a:gd name="T13" fmla="*/ 3175 h 6"/>
              <a:gd name="T14" fmla="*/ 0 w 4"/>
              <a:gd name="T15" fmla="*/ 1588 h 6"/>
              <a:gd name="T16" fmla="*/ 0 w 4"/>
              <a:gd name="T17" fmla="*/ 794 h 6"/>
              <a:gd name="T18" fmla="*/ 1191 w 4"/>
              <a:gd name="T19" fmla="*/ 0 h 6"/>
              <a:gd name="T20" fmla="*/ 1191 w 4"/>
              <a:gd name="T21" fmla="*/ 794 h 6"/>
              <a:gd name="T22" fmla="*/ 2382 w 4"/>
              <a:gd name="T23" fmla="*/ 1588 h 6"/>
              <a:gd name="T24" fmla="*/ 2382 w 4"/>
              <a:gd name="T25" fmla="*/ 794 h 6"/>
              <a:gd name="T26" fmla="*/ 3572 w 4"/>
              <a:gd name="T27" fmla="*/ 1588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3" y="2"/>
                </a:moveTo>
                <a:lnTo>
                  <a:pt x="4" y="2"/>
                </a:lnTo>
                <a:lnTo>
                  <a:pt x="3" y="4"/>
                </a:lnTo>
                <a:lnTo>
                  <a:pt x="3" y="6"/>
                </a:lnTo>
                <a:lnTo>
                  <a:pt x="2" y="5"/>
                </a:lnTo>
                <a:lnTo>
                  <a:pt x="1" y="4"/>
                </a:lnTo>
                <a:lnTo>
                  <a:pt x="0" y="4"/>
                </a:lnTo>
                <a:lnTo>
                  <a:pt x="0" y="2"/>
                </a:lnTo>
                <a:lnTo>
                  <a:pt x="0" y="1"/>
                </a:lnTo>
                <a:lnTo>
                  <a:pt x="1" y="0"/>
                </a:lnTo>
                <a:lnTo>
                  <a:pt x="1" y="1"/>
                </a:lnTo>
                <a:lnTo>
                  <a:pt x="2" y="2"/>
                </a:lnTo>
                <a:lnTo>
                  <a:pt x="2" y="1"/>
                </a:lnTo>
                <a:lnTo>
                  <a:pt x="3"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2" name="Freeform 260"/>
          <p:cNvSpPr>
            <a:spLocks/>
          </p:cNvSpPr>
          <p:nvPr/>
        </p:nvSpPr>
        <p:spPr bwMode="auto">
          <a:xfrm>
            <a:off x="4811713" y="2613025"/>
            <a:ext cx="1587" cy="4763"/>
          </a:xfrm>
          <a:custGeom>
            <a:avLst/>
            <a:gdLst>
              <a:gd name="T0" fmla="*/ 1190 w 4"/>
              <a:gd name="T1" fmla="*/ 1905 h 5"/>
              <a:gd name="T2" fmla="*/ 1587 w 4"/>
              <a:gd name="T3" fmla="*/ 2858 h 5"/>
              <a:gd name="T4" fmla="*/ 1587 w 4"/>
              <a:gd name="T5" fmla="*/ 3810 h 5"/>
              <a:gd name="T6" fmla="*/ 1190 w 4"/>
              <a:gd name="T7" fmla="*/ 3810 h 5"/>
              <a:gd name="T8" fmla="*/ 397 w 4"/>
              <a:gd name="T9" fmla="*/ 3810 h 5"/>
              <a:gd name="T10" fmla="*/ 0 w 4"/>
              <a:gd name="T11" fmla="*/ 4763 h 5"/>
              <a:gd name="T12" fmla="*/ 0 w 4"/>
              <a:gd name="T13" fmla="*/ 3810 h 5"/>
              <a:gd name="T14" fmla="*/ 0 w 4"/>
              <a:gd name="T15" fmla="*/ 2858 h 5"/>
              <a:gd name="T16" fmla="*/ 0 w 4"/>
              <a:gd name="T17" fmla="*/ 1905 h 5"/>
              <a:gd name="T18" fmla="*/ 0 w 4"/>
              <a:gd name="T19" fmla="*/ 953 h 5"/>
              <a:gd name="T20" fmla="*/ 0 w 4"/>
              <a:gd name="T21" fmla="*/ 0 h 5"/>
              <a:gd name="T22" fmla="*/ 397 w 4"/>
              <a:gd name="T23" fmla="*/ 0 h 5"/>
              <a:gd name="T24" fmla="*/ 1190 w 4"/>
              <a:gd name="T25" fmla="*/ 190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5"/>
              <a:gd name="T41" fmla="*/ 4 w 4"/>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5">
                <a:moveTo>
                  <a:pt x="3" y="2"/>
                </a:moveTo>
                <a:lnTo>
                  <a:pt x="4" y="3"/>
                </a:lnTo>
                <a:lnTo>
                  <a:pt x="4" y="4"/>
                </a:lnTo>
                <a:lnTo>
                  <a:pt x="3" y="4"/>
                </a:lnTo>
                <a:lnTo>
                  <a:pt x="1" y="4"/>
                </a:lnTo>
                <a:lnTo>
                  <a:pt x="0" y="5"/>
                </a:lnTo>
                <a:lnTo>
                  <a:pt x="0" y="4"/>
                </a:lnTo>
                <a:lnTo>
                  <a:pt x="0" y="3"/>
                </a:lnTo>
                <a:lnTo>
                  <a:pt x="0" y="2"/>
                </a:lnTo>
                <a:lnTo>
                  <a:pt x="0" y="1"/>
                </a:lnTo>
                <a:lnTo>
                  <a:pt x="0" y="0"/>
                </a:lnTo>
                <a:lnTo>
                  <a:pt x="1" y="0"/>
                </a:lnTo>
                <a:lnTo>
                  <a:pt x="3"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3" name="Freeform 261"/>
          <p:cNvSpPr>
            <a:spLocks/>
          </p:cNvSpPr>
          <p:nvPr/>
        </p:nvSpPr>
        <p:spPr bwMode="auto">
          <a:xfrm>
            <a:off x="4773613" y="2598738"/>
            <a:ext cx="3175" cy="4762"/>
          </a:xfrm>
          <a:custGeom>
            <a:avLst/>
            <a:gdLst>
              <a:gd name="T0" fmla="*/ 1588 w 4"/>
              <a:gd name="T1" fmla="*/ 0 h 5"/>
              <a:gd name="T2" fmla="*/ 2381 w 4"/>
              <a:gd name="T3" fmla="*/ 0 h 5"/>
              <a:gd name="T4" fmla="*/ 2381 w 4"/>
              <a:gd name="T5" fmla="*/ 952 h 5"/>
              <a:gd name="T6" fmla="*/ 2381 w 4"/>
              <a:gd name="T7" fmla="*/ 1905 h 5"/>
              <a:gd name="T8" fmla="*/ 3175 w 4"/>
              <a:gd name="T9" fmla="*/ 1905 h 5"/>
              <a:gd name="T10" fmla="*/ 2381 w 4"/>
              <a:gd name="T11" fmla="*/ 1905 h 5"/>
              <a:gd name="T12" fmla="*/ 3175 w 4"/>
              <a:gd name="T13" fmla="*/ 2857 h 5"/>
              <a:gd name="T14" fmla="*/ 2381 w 4"/>
              <a:gd name="T15" fmla="*/ 2857 h 5"/>
              <a:gd name="T16" fmla="*/ 2381 w 4"/>
              <a:gd name="T17" fmla="*/ 3810 h 5"/>
              <a:gd name="T18" fmla="*/ 1588 w 4"/>
              <a:gd name="T19" fmla="*/ 3810 h 5"/>
              <a:gd name="T20" fmla="*/ 794 w 4"/>
              <a:gd name="T21" fmla="*/ 4762 h 5"/>
              <a:gd name="T22" fmla="*/ 0 w 4"/>
              <a:gd name="T23" fmla="*/ 3810 h 5"/>
              <a:gd name="T24" fmla="*/ 0 w 4"/>
              <a:gd name="T25" fmla="*/ 2857 h 5"/>
              <a:gd name="T26" fmla="*/ 1588 w 4"/>
              <a:gd name="T27" fmla="*/ 2857 h 5"/>
              <a:gd name="T28" fmla="*/ 1588 w 4"/>
              <a:gd name="T29" fmla="*/ 1905 h 5"/>
              <a:gd name="T30" fmla="*/ 794 w 4"/>
              <a:gd name="T31" fmla="*/ 1905 h 5"/>
              <a:gd name="T32" fmla="*/ 0 w 4"/>
              <a:gd name="T33" fmla="*/ 1905 h 5"/>
              <a:gd name="T34" fmla="*/ 794 w 4"/>
              <a:gd name="T35" fmla="*/ 952 h 5"/>
              <a:gd name="T36" fmla="*/ 1588 w 4"/>
              <a:gd name="T37" fmla="*/ 952 h 5"/>
              <a:gd name="T38" fmla="*/ 1588 w 4"/>
              <a:gd name="T39" fmla="*/ 0 h 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
              <a:gd name="T61" fmla="*/ 0 h 5"/>
              <a:gd name="T62" fmla="*/ 4 w 4"/>
              <a:gd name="T63" fmla="*/ 5 h 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 h="5">
                <a:moveTo>
                  <a:pt x="2" y="0"/>
                </a:moveTo>
                <a:lnTo>
                  <a:pt x="3" y="0"/>
                </a:lnTo>
                <a:lnTo>
                  <a:pt x="3" y="1"/>
                </a:lnTo>
                <a:lnTo>
                  <a:pt x="3" y="2"/>
                </a:lnTo>
                <a:lnTo>
                  <a:pt x="4" y="2"/>
                </a:lnTo>
                <a:lnTo>
                  <a:pt x="3" y="2"/>
                </a:lnTo>
                <a:lnTo>
                  <a:pt x="4" y="3"/>
                </a:lnTo>
                <a:lnTo>
                  <a:pt x="3" y="3"/>
                </a:lnTo>
                <a:lnTo>
                  <a:pt x="3" y="4"/>
                </a:lnTo>
                <a:lnTo>
                  <a:pt x="2" y="4"/>
                </a:lnTo>
                <a:lnTo>
                  <a:pt x="1" y="5"/>
                </a:lnTo>
                <a:lnTo>
                  <a:pt x="0" y="4"/>
                </a:lnTo>
                <a:lnTo>
                  <a:pt x="0" y="3"/>
                </a:lnTo>
                <a:lnTo>
                  <a:pt x="2" y="3"/>
                </a:lnTo>
                <a:lnTo>
                  <a:pt x="2" y="2"/>
                </a:lnTo>
                <a:lnTo>
                  <a:pt x="1" y="2"/>
                </a:lnTo>
                <a:lnTo>
                  <a:pt x="0" y="2"/>
                </a:lnTo>
                <a:lnTo>
                  <a:pt x="1" y="1"/>
                </a:lnTo>
                <a:lnTo>
                  <a:pt x="2" y="1"/>
                </a:lnTo>
                <a:lnTo>
                  <a:pt x="2"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4" name="Freeform 262"/>
          <p:cNvSpPr>
            <a:spLocks/>
          </p:cNvSpPr>
          <p:nvPr/>
        </p:nvSpPr>
        <p:spPr bwMode="auto">
          <a:xfrm>
            <a:off x="4822825" y="2614613"/>
            <a:ext cx="3175" cy="3175"/>
          </a:xfrm>
          <a:custGeom>
            <a:avLst/>
            <a:gdLst>
              <a:gd name="T0" fmla="*/ 1905 w 5"/>
              <a:gd name="T1" fmla="*/ 0 h 3"/>
              <a:gd name="T2" fmla="*/ 2540 w 5"/>
              <a:gd name="T3" fmla="*/ 1058 h 3"/>
              <a:gd name="T4" fmla="*/ 2540 w 5"/>
              <a:gd name="T5" fmla="*/ 0 h 3"/>
              <a:gd name="T6" fmla="*/ 2540 w 5"/>
              <a:gd name="T7" fmla="*/ 1058 h 3"/>
              <a:gd name="T8" fmla="*/ 3175 w 5"/>
              <a:gd name="T9" fmla="*/ 1058 h 3"/>
              <a:gd name="T10" fmla="*/ 3175 w 5"/>
              <a:gd name="T11" fmla="*/ 2117 h 3"/>
              <a:gd name="T12" fmla="*/ 2540 w 5"/>
              <a:gd name="T13" fmla="*/ 2117 h 3"/>
              <a:gd name="T14" fmla="*/ 2540 w 5"/>
              <a:gd name="T15" fmla="*/ 3175 h 3"/>
              <a:gd name="T16" fmla="*/ 1905 w 5"/>
              <a:gd name="T17" fmla="*/ 3175 h 3"/>
              <a:gd name="T18" fmla="*/ 1270 w 5"/>
              <a:gd name="T19" fmla="*/ 3175 h 3"/>
              <a:gd name="T20" fmla="*/ 0 w 5"/>
              <a:gd name="T21" fmla="*/ 3175 h 3"/>
              <a:gd name="T22" fmla="*/ 0 w 5"/>
              <a:gd name="T23" fmla="*/ 2117 h 3"/>
              <a:gd name="T24" fmla="*/ 1270 w 5"/>
              <a:gd name="T25" fmla="*/ 2117 h 3"/>
              <a:gd name="T26" fmla="*/ 0 w 5"/>
              <a:gd name="T27" fmla="*/ 1058 h 3"/>
              <a:gd name="T28" fmla="*/ 0 w 5"/>
              <a:gd name="T29" fmla="*/ 0 h 3"/>
              <a:gd name="T30" fmla="*/ 1270 w 5"/>
              <a:gd name="T31" fmla="*/ 0 h 3"/>
              <a:gd name="T32" fmla="*/ 1905 w 5"/>
              <a:gd name="T33" fmla="*/ 1058 h 3"/>
              <a:gd name="T34" fmla="*/ 1905 w 5"/>
              <a:gd name="T35" fmla="*/ 0 h 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
              <a:gd name="T55" fmla="*/ 0 h 3"/>
              <a:gd name="T56" fmla="*/ 5 w 5"/>
              <a:gd name="T57" fmla="*/ 3 h 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 h="3">
                <a:moveTo>
                  <a:pt x="3" y="0"/>
                </a:moveTo>
                <a:lnTo>
                  <a:pt x="4" y="1"/>
                </a:lnTo>
                <a:lnTo>
                  <a:pt x="4" y="0"/>
                </a:lnTo>
                <a:lnTo>
                  <a:pt x="4" y="1"/>
                </a:lnTo>
                <a:lnTo>
                  <a:pt x="5" y="1"/>
                </a:lnTo>
                <a:lnTo>
                  <a:pt x="5" y="2"/>
                </a:lnTo>
                <a:lnTo>
                  <a:pt x="4" y="2"/>
                </a:lnTo>
                <a:lnTo>
                  <a:pt x="4" y="3"/>
                </a:lnTo>
                <a:lnTo>
                  <a:pt x="3" y="3"/>
                </a:lnTo>
                <a:lnTo>
                  <a:pt x="2" y="3"/>
                </a:lnTo>
                <a:lnTo>
                  <a:pt x="0" y="3"/>
                </a:lnTo>
                <a:lnTo>
                  <a:pt x="0" y="2"/>
                </a:lnTo>
                <a:lnTo>
                  <a:pt x="2" y="2"/>
                </a:lnTo>
                <a:lnTo>
                  <a:pt x="0" y="1"/>
                </a:lnTo>
                <a:lnTo>
                  <a:pt x="0" y="0"/>
                </a:lnTo>
                <a:lnTo>
                  <a:pt x="2" y="0"/>
                </a:lnTo>
                <a:lnTo>
                  <a:pt x="3" y="1"/>
                </a:lnTo>
                <a:lnTo>
                  <a:pt x="3"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5" name="Freeform 263"/>
          <p:cNvSpPr>
            <a:spLocks/>
          </p:cNvSpPr>
          <p:nvPr/>
        </p:nvSpPr>
        <p:spPr bwMode="auto">
          <a:xfrm>
            <a:off x="4773613" y="2606675"/>
            <a:ext cx="4762" cy="1588"/>
          </a:xfrm>
          <a:custGeom>
            <a:avLst/>
            <a:gdLst>
              <a:gd name="T0" fmla="*/ 3175 w 6"/>
              <a:gd name="T1" fmla="*/ 397 h 4"/>
              <a:gd name="T2" fmla="*/ 3175 w 6"/>
              <a:gd name="T3" fmla="*/ 794 h 4"/>
              <a:gd name="T4" fmla="*/ 2381 w 6"/>
              <a:gd name="T5" fmla="*/ 1588 h 4"/>
              <a:gd name="T6" fmla="*/ 1587 w 6"/>
              <a:gd name="T7" fmla="*/ 794 h 4"/>
              <a:gd name="T8" fmla="*/ 1587 w 6"/>
              <a:gd name="T9" fmla="*/ 397 h 4"/>
              <a:gd name="T10" fmla="*/ 794 w 6"/>
              <a:gd name="T11" fmla="*/ 397 h 4"/>
              <a:gd name="T12" fmla="*/ 0 w 6"/>
              <a:gd name="T13" fmla="*/ 0 h 4"/>
              <a:gd name="T14" fmla="*/ 794 w 6"/>
              <a:gd name="T15" fmla="*/ 0 h 4"/>
              <a:gd name="T16" fmla="*/ 2381 w 6"/>
              <a:gd name="T17" fmla="*/ 0 h 4"/>
              <a:gd name="T18" fmla="*/ 3175 w 6"/>
              <a:gd name="T19" fmla="*/ 0 h 4"/>
              <a:gd name="T20" fmla="*/ 4762 w 6"/>
              <a:gd name="T21" fmla="*/ 0 h 4"/>
              <a:gd name="T22" fmla="*/ 4762 w 6"/>
              <a:gd name="T23" fmla="*/ 397 h 4"/>
              <a:gd name="T24" fmla="*/ 3175 w 6"/>
              <a:gd name="T25" fmla="*/ 397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4"/>
              <a:gd name="T41" fmla="*/ 6 w 6"/>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4">
                <a:moveTo>
                  <a:pt x="4" y="1"/>
                </a:moveTo>
                <a:lnTo>
                  <a:pt x="4" y="2"/>
                </a:lnTo>
                <a:lnTo>
                  <a:pt x="3" y="4"/>
                </a:lnTo>
                <a:lnTo>
                  <a:pt x="2" y="2"/>
                </a:lnTo>
                <a:lnTo>
                  <a:pt x="2" y="1"/>
                </a:lnTo>
                <a:lnTo>
                  <a:pt x="1" y="1"/>
                </a:lnTo>
                <a:lnTo>
                  <a:pt x="0" y="0"/>
                </a:lnTo>
                <a:lnTo>
                  <a:pt x="1" y="0"/>
                </a:lnTo>
                <a:lnTo>
                  <a:pt x="3" y="0"/>
                </a:lnTo>
                <a:lnTo>
                  <a:pt x="4" y="0"/>
                </a:lnTo>
                <a:lnTo>
                  <a:pt x="6" y="0"/>
                </a:lnTo>
                <a:lnTo>
                  <a:pt x="6" y="1"/>
                </a:lnTo>
                <a:lnTo>
                  <a:pt x="4"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6" name="Freeform 264"/>
          <p:cNvSpPr>
            <a:spLocks/>
          </p:cNvSpPr>
          <p:nvPr/>
        </p:nvSpPr>
        <p:spPr bwMode="auto">
          <a:xfrm>
            <a:off x="4805363" y="2627313"/>
            <a:ext cx="3175" cy="4762"/>
          </a:xfrm>
          <a:custGeom>
            <a:avLst/>
            <a:gdLst>
              <a:gd name="T0" fmla="*/ 2540 w 5"/>
              <a:gd name="T1" fmla="*/ 794 h 6"/>
              <a:gd name="T2" fmla="*/ 2540 w 5"/>
              <a:gd name="T3" fmla="*/ 2381 h 6"/>
              <a:gd name="T4" fmla="*/ 3175 w 5"/>
              <a:gd name="T5" fmla="*/ 2381 h 6"/>
              <a:gd name="T6" fmla="*/ 3175 w 5"/>
              <a:gd name="T7" fmla="*/ 3175 h 6"/>
              <a:gd name="T8" fmla="*/ 3175 w 5"/>
              <a:gd name="T9" fmla="*/ 3968 h 6"/>
              <a:gd name="T10" fmla="*/ 2540 w 5"/>
              <a:gd name="T11" fmla="*/ 3968 h 6"/>
              <a:gd name="T12" fmla="*/ 2540 w 5"/>
              <a:gd name="T13" fmla="*/ 4762 h 6"/>
              <a:gd name="T14" fmla="*/ 1270 w 5"/>
              <a:gd name="T15" fmla="*/ 3968 h 6"/>
              <a:gd name="T16" fmla="*/ 1270 w 5"/>
              <a:gd name="T17" fmla="*/ 3175 h 6"/>
              <a:gd name="T18" fmla="*/ 635 w 5"/>
              <a:gd name="T19" fmla="*/ 3175 h 6"/>
              <a:gd name="T20" fmla="*/ 635 w 5"/>
              <a:gd name="T21" fmla="*/ 2381 h 6"/>
              <a:gd name="T22" fmla="*/ 1270 w 5"/>
              <a:gd name="T23" fmla="*/ 2381 h 6"/>
              <a:gd name="T24" fmla="*/ 635 w 5"/>
              <a:gd name="T25" fmla="*/ 2381 h 6"/>
              <a:gd name="T26" fmla="*/ 635 w 5"/>
              <a:gd name="T27" fmla="*/ 794 h 6"/>
              <a:gd name="T28" fmla="*/ 0 w 5"/>
              <a:gd name="T29" fmla="*/ 794 h 6"/>
              <a:gd name="T30" fmla="*/ 635 w 5"/>
              <a:gd name="T31" fmla="*/ 794 h 6"/>
              <a:gd name="T32" fmla="*/ 0 w 5"/>
              <a:gd name="T33" fmla="*/ 0 h 6"/>
              <a:gd name="T34" fmla="*/ 1270 w 5"/>
              <a:gd name="T35" fmla="*/ 794 h 6"/>
              <a:gd name="T36" fmla="*/ 2540 w 5"/>
              <a:gd name="T37" fmla="*/ 794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6"/>
              <a:gd name="T59" fmla="*/ 5 w 5"/>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6">
                <a:moveTo>
                  <a:pt x="4" y="1"/>
                </a:moveTo>
                <a:lnTo>
                  <a:pt x="4" y="3"/>
                </a:lnTo>
                <a:lnTo>
                  <a:pt x="5" y="3"/>
                </a:lnTo>
                <a:lnTo>
                  <a:pt x="5" y="4"/>
                </a:lnTo>
                <a:lnTo>
                  <a:pt x="5" y="5"/>
                </a:lnTo>
                <a:lnTo>
                  <a:pt x="4" y="5"/>
                </a:lnTo>
                <a:lnTo>
                  <a:pt x="4" y="6"/>
                </a:lnTo>
                <a:lnTo>
                  <a:pt x="2" y="5"/>
                </a:lnTo>
                <a:lnTo>
                  <a:pt x="2" y="4"/>
                </a:lnTo>
                <a:lnTo>
                  <a:pt x="1" y="4"/>
                </a:lnTo>
                <a:lnTo>
                  <a:pt x="1" y="3"/>
                </a:lnTo>
                <a:lnTo>
                  <a:pt x="2" y="3"/>
                </a:lnTo>
                <a:lnTo>
                  <a:pt x="1" y="3"/>
                </a:lnTo>
                <a:lnTo>
                  <a:pt x="1" y="1"/>
                </a:lnTo>
                <a:lnTo>
                  <a:pt x="0" y="1"/>
                </a:lnTo>
                <a:lnTo>
                  <a:pt x="1" y="1"/>
                </a:lnTo>
                <a:lnTo>
                  <a:pt x="0" y="0"/>
                </a:lnTo>
                <a:lnTo>
                  <a:pt x="2" y="1"/>
                </a:lnTo>
                <a:lnTo>
                  <a:pt x="4"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7" name="Freeform 265"/>
          <p:cNvSpPr>
            <a:spLocks/>
          </p:cNvSpPr>
          <p:nvPr/>
        </p:nvSpPr>
        <p:spPr bwMode="auto">
          <a:xfrm>
            <a:off x="4827588" y="2646363"/>
            <a:ext cx="4762" cy="4762"/>
          </a:xfrm>
          <a:custGeom>
            <a:avLst/>
            <a:gdLst>
              <a:gd name="T0" fmla="*/ 1905 w 5"/>
              <a:gd name="T1" fmla="*/ 3968 h 6"/>
              <a:gd name="T2" fmla="*/ 0 w 5"/>
              <a:gd name="T3" fmla="*/ 3968 h 6"/>
              <a:gd name="T4" fmla="*/ 1905 w 5"/>
              <a:gd name="T5" fmla="*/ 3968 h 6"/>
              <a:gd name="T6" fmla="*/ 2857 w 5"/>
              <a:gd name="T7" fmla="*/ 3968 h 6"/>
              <a:gd name="T8" fmla="*/ 2857 w 5"/>
              <a:gd name="T9" fmla="*/ 3175 h 6"/>
              <a:gd name="T10" fmla="*/ 2857 w 5"/>
              <a:gd name="T11" fmla="*/ 1587 h 6"/>
              <a:gd name="T12" fmla="*/ 1905 w 5"/>
              <a:gd name="T13" fmla="*/ 794 h 6"/>
              <a:gd name="T14" fmla="*/ 0 w 5"/>
              <a:gd name="T15" fmla="*/ 0 h 6"/>
              <a:gd name="T16" fmla="*/ 2857 w 5"/>
              <a:gd name="T17" fmla="*/ 0 h 6"/>
              <a:gd name="T18" fmla="*/ 2857 w 5"/>
              <a:gd name="T19" fmla="*/ 794 h 6"/>
              <a:gd name="T20" fmla="*/ 3810 w 5"/>
              <a:gd name="T21" fmla="*/ 1587 h 6"/>
              <a:gd name="T22" fmla="*/ 3810 w 5"/>
              <a:gd name="T23" fmla="*/ 3175 h 6"/>
              <a:gd name="T24" fmla="*/ 4762 w 5"/>
              <a:gd name="T25" fmla="*/ 3175 h 6"/>
              <a:gd name="T26" fmla="*/ 3810 w 5"/>
              <a:gd name="T27" fmla="*/ 4762 h 6"/>
              <a:gd name="T28" fmla="*/ 2857 w 5"/>
              <a:gd name="T29" fmla="*/ 3968 h 6"/>
              <a:gd name="T30" fmla="*/ 1905 w 5"/>
              <a:gd name="T31" fmla="*/ 3968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6"/>
              <a:gd name="T50" fmla="*/ 5 w 5"/>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6">
                <a:moveTo>
                  <a:pt x="2" y="5"/>
                </a:moveTo>
                <a:lnTo>
                  <a:pt x="0" y="5"/>
                </a:lnTo>
                <a:lnTo>
                  <a:pt x="2" y="5"/>
                </a:lnTo>
                <a:lnTo>
                  <a:pt x="3" y="5"/>
                </a:lnTo>
                <a:lnTo>
                  <a:pt x="3" y="4"/>
                </a:lnTo>
                <a:lnTo>
                  <a:pt x="3" y="2"/>
                </a:lnTo>
                <a:lnTo>
                  <a:pt x="2" y="1"/>
                </a:lnTo>
                <a:lnTo>
                  <a:pt x="0" y="0"/>
                </a:lnTo>
                <a:lnTo>
                  <a:pt x="3" y="0"/>
                </a:lnTo>
                <a:lnTo>
                  <a:pt x="3" y="1"/>
                </a:lnTo>
                <a:lnTo>
                  <a:pt x="4" y="2"/>
                </a:lnTo>
                <a:lnTo>
                  <a:pt x="4" y="4"/>
                </a:lnTo>
                <a:lnTo>
                  <a:pt x="5" y="4"/>
                </a:lnTo>
                <a:lnTo>
                  <a:pt x="4" y="6"/>
                </a:lnTo>
                <a:lnTo>
                  <a:pt x="3" y="5"/>
                </a:lnTo>
                <a:lnTo>
                  <a:pt x="2"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8" name="Freeform 266"/>
          <p:cNvSpPr>
            <a:spLocks/>
          </p:cNvSpPr>
          <p:nvPr/>
        </p:nvSpPr>
        <p:spPr bwMode="auto">
          <a:xfrm>
            <a:off x="4800600" y="2622550"/>
            <a:ext cx="3175" cy="3175"/>
          </a:xfrm>
          <a:custGeom>
            <a:avLst/>
            <a:gdLst>
              <a:gd name="T0" fmla="*/ 0 w 4"/>
              <a:gd name="T1" fmla="*/ 2381 h 4"/>
              <a:gd name="T2" fmla="*/ 794 w 4"/>
              <a:gd name="T3" fmla="*/ 1588 h 4"/>
              <a:gd name="T4" fmla="*/ 1588 w 4"/>
              <a:gd name="T5" fmla="*/ 1588 h 4"/>
              <a:gd name="T6" fmla="*/ 1588 w 4"/>
              <a:gd name="T7" fmla="*/ 0 h 4"/>
              <a:gd name="T8" fmla="*/ 3175 w 4"/>
              <a:gd name="T9" fmla="*/ 1588 h 4"/>
              <a:gd name="T10" fmla="*/ 3175 w 4"/>
              <a:gd name="T11" fmla="*/ 2381 h 4"/>
              <a:gd name="T12" fmla="*/ 3175 w 4"/>
              <a:gd name="T13" fmla="*/ 3175 h 4"/>
              <a:gd name="T14" fmla="*/ 3175 w 4"/>
              <a:gd name="T15" fmla="*/ 2381 h 4"/>
              <a:gd name="T16" fmla="*/ 3175 w 4"/>
              <a:gd name="T17" fmla="*/ 3175 h 4"/>
              <a:gd name="T18" fmla="*/ 1588 w 4"/>
              <a:gd name="T19" fmla="*/ 3175 h 4"/>
              <a:gd name="T20" fmla="*/ 794 w 4"/>
              <a:gd name="T21" fmla="*/ 3175 h 4"/>
              <a:gd name="T22" fmla="*/ 0 w 4"/>
              <a:gd name="T23" fmla="*/ 3175 h 4"/>
              <a:gd name="T24" fmla="*/ 794 w 4"/>
              <a:gd name="T25" fmla="*/ 3175 h 4"/>
              <a:gd name="T26" fmla="*/ 0 w 4"/>
              <a:gd name="T27" fmla="*/ 2381 h 4"/>
              <a:gd name="T28" fmla="*/ 794 w 4"/>
              <a:gd name="T29" fmla="*/ 2381 h 4"/>
              <a:gd name="T30" fmla="*/ 0 w 4"/>
              <a:gd name="T31" fmla="*/ 2381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4"/>
              <a:gd name="T50" fmla="*/ 4 w 4"/>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4">
                <a:moveTo>
                  <a:pt x="0" y="3"/>
                </a:moveTo>
                <a:lnTo>
                  <a:pt x="1" y="2"/>
                </a:lnTo>
                <a:lnTo>
                  <a:pt x="2" y="2"/>
                </a:lnTo>
                <a:lnTo>
                  <a:pt x="2" y="0"/>
                </a:lnTo>
                <a:lnTo>
                  <a:pt x="4" y="2"/>
                </a:lnTo>
                <a:lnTo>
                  <a:pt x="4" y="3"/>
                </a:lnTo>
                <a:lnTo>
                  <a:pt x="4" y="4"/>
                </a:lnTo>
                <a:lnTo>
                  <a:pt x="4" y="3"/>
                </a:lnTo>
                <a:lnTo>
                  <a:pt x="4" y="4"/>
                </a:lnTo>
                <a:lnTo>
                  <a:pt x="2" y="4"/>
                </a:lnTo>
                <a:lnTo>
                  <a:pt x="1" y="4"/>
                </a:lnTo>
                <a:lnTo>
                  <a:pt x="0" y="4"/>
                </a:lnTo>
                <a:lnTo>
                  <a:pt x="1" y="4"/>
                </a:lnTo>
                <a:lnTo>
                  <a:pt x="0" y="3"/>
                </a:lnTo>
                <a:lnTo>
                  <a:pt x="1" y="3"/>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699" name="Freeform 267"/>
          <p:cNvSpPr>
            <a:spLocks/>
          </p:cNvSpPr>
          <p:nvPr/>
        </p:nvSpPr>
        <p:spPr bwMode="auto">
          <a:xfrm>
            <a:off x="4875213" y="2646363"/>
            <a:ext cx="4762" cy="3175"/>
          </a:xfrm>
          <a:custGeom>
            <a:avLst/>
            <a:gdLst>
              <a:gd name="T0" fmla="*/ 794 w 6"/>
              <a:gd name="T1" fmla="*/ 0 h 4"/>
              <a:gd name="T2" fmla="*/ 1587 w 6"/>
              <a:gd name="T3" fmla="*/ 0 h 4"/>
              <a:gd name="T4" fmla="*/ 2381 w 6"/>
              <a:gd name="T5" fmla="*/ 0 h 4"/>
              <a:gd name="T6" fmla="*/ 2381 w 6"/>
              <a:gd name="T7" fmla="*/ 794 h 4"/>
              <a:gd name="T8" fmla="*/ 2381 w 6"/>
              <a:gd name="T9" fmla="*/ 1588 h 4"/>
              <a:gd name="T10" fmla="*/ 3175 w 6"/>
              <a:gd name="T11" fmla="*/ 1588 h 4"/>
              <a:gd name="T12" fmla="*/ 4762 w 6"/>
              <a:gd name="T13" fmla="*/ 1588 h 4"/>
              <a:gd name="T14" fmla="*/ 2381 w 6"/>
              <a:gd name="T15" fmla="*/ 3175 h 4"/>
              <a:gd name="T16" fmla="*/ 1587 w 6"/>
              <a:gd name="T17" fmla="*/ 794 h 4"/>
              <a:gd name="T18" fmla="*/ 794 w 6"/>
              <a:gd name="T19" fmla="*/ 1588 h 4"/>
              <a:gd name="T20" fmla="*/ 794 w 6"/>
              <a:gd name="T21" fmla="*/ 794 h 4"/>
              <a:gd name="T22" fmla="*/ 0 w 6"/>
              <a:gd name="T23" fmla="*/ 0 h 4"/>
              <a:gd name="T24" fmla="*/ 794 w 6"/>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4"/>
              <a:gd name="T41" fmla="*/ 6 w 6"/>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4">
                <a:moveTo>
                  <a:pt x="1" y="0"/>
                </a:moveTo>
                <a:lnTo>
                  <a:pt x="2" y="0"/>
                </a:lnTo>
                <a:lnTo>
                  <a:pt x="3" y="0"/>
                </a:lnTo>
                <a:lnTo>
                  <a:pt x="3" y="1"/>
                </a:lnTo>
                <a:lnTo>
                  <a:pt x="3" y="2"/>
                </a:lnTo>
                <a:lnTo>
                  <a:pt x="4" y="2"/>
                </a:lnTo>
                <a:lnTo>
                  <a:pt x="6" y="2"/>
                </a:lnTo>
                <a:lnTo>
                  <a:pt x="3" y="4"/>
                </a:lnTo>
                <a:lnTo>
                  <a:pt x="2" y="1"/>
                </a:lnTo>
                <a:lnTo>
                  <a:pt x="1" y="2"/>
                </a:lnTo>
                <a:lnTo>
                  <a:pt x="1" y="1"/>
                </a:lnTo>
                <a:lnTo>
                  <a:pt x="0" y="0"/>
                </a:lnTo>
                <a:lnTo>
                  <a:pt x="1"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0" name="Freeform 268"/>
          <p:cNvSpPr>
            <a:spLocks/>
          </p:cNvSpPr>
          <p:nvPr/>
        </p:nvSpPr>
        <p:spPr bwMode="auto">
          <a:xfrm>
            <a:off x="4887913" y="2641600"/>
            <a:ext cx="1587" cy="3175"/>
          </a:xfrm>
          <a:custGeom>
            <a:avLst/>
            <a:gdLst>
              <a:gd name="T0" fmla="*/ 397 w 4"/>
              <a:gd name="T1" fmla="*/ 3175 h 4"/>
              <a:gd name="T2" fmla="*/ 794 w 4"/>
              <a:gd name="T3" fmla="*/ 1588 h 4"/>
              <a:gd name="T4" fmla="*/ 397 w 4"/>
              <a:gd name="T5" fmla="*/ 1588 h 4"/>
              <a:gd name="T6" fmla="*/ 0 w 4"/>
              <a:gd name="T7" fmla="*/ 1588 h 4"/>
              <a:gd name="T8" fmla="*/ 397 w 4"/>
              <a:gd name="T9" fmla="*/ 794 h 4"/>
              <a:gd name="T10" fmla="*/ 0 w 4"/>
              <a:gd name="T11" fmla="*/ 794 h 4"/>
              <a:gd name="T12" fmla="*/ 0 w 4"/>
              <a:gd name="T13" fmla="*/ 0 h 4"/>
              <a:gd name="T14" fmla="*/ 397 w 4"/>
              <a:gd name="T15" fmla="*/ 0 h 4"/>
              <a:gd name="T16" fmla="*/ 794 w 4"/>
              <a:gd name="T17" fmla="*/ 0 h 4"/>
              <a:gd name="T18" fmla="*/ 1587 w 4"/>
              <a:gd name="T19" fmla="*/ 0 h 4"/>
              <a:gd name="T20" fmla="*/ 794 w 4"/>
              <a:gd name="T21" fmla="*/ 794 h 4"/>
              <a:gd name="T22" fmla="*/ 1587 w 4"/>
              <a:gd name="T23" fmla="*/ 794 h 4"/>
              <a:gd name="T24" fmla="*/ 1587 w 4"/>
              <a:gd name="T25" fmla="*/ 1588 h 4"/>
              <a:gd name="T26" fmla="*/ 1587 w 4"/>
              <a:gd name="T27" fmla="*/ 3175 h 4"/>
              <a:gd name="T28" fmla="*/ 794 w 4"/>
              <a:gd name="T29" fmla="*/ 3175 h 4"/>
              <a:gd name="T30" fmla="*/ 397 w 4"/>
              <a:gd name="T31" fmla="*/ 3175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4"/>
              <a:gd name="T50" fmla="*/ 4 w 4"/>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4">
                <a:moveTo>
                  <a:pt x="1" y="4"/>
                </a:moveTo>
                <a:lnTo>
                  <a:pt x="2" y="2"/>
                </a:lnTo>
                <a:lnTo>
                  <a:pt x="1" y="2"/>
                </a:lnTo>
                <a:lnTo>
                  <a:pt x="0" y="2"/>
                </a:lnTo>
                <a:lnTo>
                  <a:pt x="1" y="1"/>
                </a:lnTo>
                <a:lnTo>
                  <a:pt x="0" y="1"/>
                </a:lnTo>
                <a:lnTo>
                  <a:pt x="0" y="0"/>
                </a:lnTo>
                <a:lnTo>
                  <a:pt x="1" y="0"/>
                </a:lnTo>
                <a:lnTo>
                  <a:pt x="2" y="0"/>
                </a:lnTo>
                <a:lnTo>
                  <a:pt x="4" y="0"/>
                </a:lnTo>
                <a:lnTo>
                  <a:pt x="2" y="1"/>
                </a:lnTo>
                <a:lnTo>
                  <a:pt x="4" y="1"/>
                </a:lnTo>
                <a:lnTo>
                  <a:pt x="4" y="2"/>
                </a:lnTo>
                <a:lnTo>
                  <a:pt x="4" y="4"/>
                </a:lnTo>
                <a:lnTo>
                  <a:pt x="2" y="4"/>
                </a:lnTo>
                <a:lnTo>
                  <a:pt x="1"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1" name="Freeform 269"/>
          <p:cNvSpPr>
            <a:spLocks/>
          </p:cNvSpPr>
          <p:nvPr/>
        </p:nvSpPr>
        <p:spPr bwMode="auto">
          <a:xfrm>
            <a:off x="4868863" y="2678113"/>
            <a:ext cx="4762" cy="1587"/>
          </a:xfrm>
          <a:custGeom>
            <a:avLst/>
            <a:gdLst>
              <a:gd name="T0" fmla="*/ 2381 w 4"/>
              <a:gd name="T1" fmla="*/ 397 h 4"/>
              <a:gd name="T2" fmla="*/ 3571 w 4"/>
              <a:gd name="T3" fmla="*/ 0 h 4"/>
              <a:gd name="T4" fmla="*/ 4762 w 4"/>
              <a:gd name="T5" fmla="*/ 0 h 4"/>
              <a:gd name="T6" fmla="*/ 3571 w 4"/>
              <a:gd name="T7" fmla="*/ 397 h 4"/>
              <a:gd name="T8" fmla="*/ 3571 w 4"/>
              <a:gd name="T9" fmla="*/ 794 h 4"/>
              <a:gd name="T10" fmla="*/ 2381 w 4"/>
              <a:gd name="T11" fmla="*/ 794 h 4"/>
              <a:gd name="T12" fmla="*/ 1191 w 4"/>
              <a:gd name="T13" fmla="*/ 1587 h 4"/>
              <a:gd name="T14" fmla="*/ 0 w 4"/>
              <a:gd name="T15" fmla="*/ 1587 h 4"/>
              <a:gd name="T16" fmla="*/ 0 w 4"/>
              <a:gd name="T17" fmla="*/ 794 h 4"/>
              <a:gd name="T18" fmla="*/ 1191 w 4"/>
              <a:gd name="T19" fmla="*/ 397 h 4"/>
              <a:gd name="T20" fmla="*/ 2381 w 4"/>
              <a:gd name="T21" fmla="*/ 397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2" y="1"/>
                </a:moveTo>
                <a:lnTo>
                  <a:pt x="3" y="0"/>
                </a:lnTo>
                <a:lnTo>
                  <a:pt x="4" y="0"/>
                </a:lnTo>
                <a:lnTo>
                  <a:pt x="3" y="1"/>
                </a:lnTo>
                <a:lnTo>
                  <a:pt x="3" y="2"/>
                </a:lnTo>
                <a:lnTo>
                  <a:pt x="2" y="2"/>
                </a:lnTo>
                <a:lnTo>
                  <a:pt x="1" y="4"/>
                </a:lnTo>
                <a:lnTo>
                  <a:pt x="0" y="4"/>
                </a:lnTo>
                <a:lnTo>
                  <a:pt x="0" y="2"/>
                </a:lnTo>
                <a:lnTo>
                  <a:pt x="1" y="1"/>
                </a:lnTo>
                <a:lnTo>
                  <a:pt x="2"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2" name="Freeform 270"/>
          <p:cNvSpPr>
            <a:spLocks/>
          </p:cNvSpPr>
          <p:nvPr/>
        </p:nvSpPr>
        <p:spPr bwMode="auto">
          <a:xfrm>
            <a:off x="4859338" y="2624138"/>
            <a:ext cx="4762" cy="3175"/>
          </a:xfrm>
          <a:custGeom>
            <a:avLst/>
            <a:gdLst>
              <a:gd name="T0" fmla="*/ 4762 w 4"/>
              <a:gd name="T1" fmla="*/ 3175 h 4"/>
              <a:gd name="T2" fmla="*/ 3571 w 4"/>
              <a:gd name="T3" fmla="*/ 2381 h 4"/>
              <a:gd name="T4" fmla="*/ 3571 w 4"/>
              <a:gd name="T5" fmla="*/ 3175 h 4"/>
              <a:gd name="T6" fmla="*/ 2381 w 4"/>
              <a:gd name="T7" fmla="*/ 3175 h 4"/>
              <a:gd name="T8" fmla="*/ 3571 w 4"/>
              <a:gd name="T9" fmla="*/ 2381 h 4"/>
              <a:gd name="T10" fmla="*/ 2381 w 4"/>
              <a:gd name="T11" fmla="*/ 2381 h 4"/>
              <a:gd name="T12" fmla="*/ 2381 w 4"/>
              <a:gd name="T13" fmla="*/ 1588 h 4"/>
              <a:gd name="T14" fmla="*/ 1191 w 4"/>
              <a:gd name="T15" fmla="*/ 1588 h 4"/>
              <a:gd name="T16" fmla="*/ 0 w 4"/>
              <a:gd name="T17" fmla="*/ 794 h 4"/>
              <a:gd name="T18" fmla="*/ 1191 w 4"/>
              <a:gd name="T19" fmla="*/ 794 h 4"/>
              <a:gd name="T20" fmla="*/ 1191 w 4"/>
              <a:gd name="T21" fmla="*/ 0 h 4"/>
              <a:gd name="T22" fmla="*/ 3571 w 4"/>
              <a:gd name="T23" fmla="*/ 794 h 4"/>
              <a:gd name="T24" fmla="*/ 2381 w 4"/>
              <a:gd name="T25" fmla="*/ 794 h 4"/>
              <a:gd name="T26" fmla="*/ 3571 w 4"/>
              <a:gd name="T27" fmla="*/ 1588 h 4"/>
              <a:gd name="T28" fmla="*/ 4762 w 4"/>
              <a:gd name="T29" fmla="*/ 2381 h 4"/>
              <a:gd name="T30" fmla="*/ 4762 w 4"/>
              <a:gd name="T31" fmla="*/ 3175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4"/>
              <a:gd name="T50" fmla="*/ 4 w 4"/>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4">
                <a:moveTo>
                  <a:pt x="4" y="4"/>
                </a:moveTo>
                <a:lnTo>
                  <a:pt x="3" y="3"/>
                </a:lnTo>
                <a:lnTo>
                  <a:pt x="3" y="4"/>
                </a:lnTo>
                <a:lnTo>
                  <a:pt x="2" y="4"/>
                </a:lnTo>
                <a:lnTo>
                  <a:pt x="3" y="3"/>
                </a:lnTo>
                <a:lnTo>
                  <a:pt x="2" y="3"/>
                </a:lnTo>
                <a:lnTo>
                  <a:pt x="2" y="2"/>
                </a:lnTo>
                <a:lnTo>
                  <a:pt x="1" y="2"/>
                </a:lnTo>
                <a:lnTo>
                  <a:pt x="0" y="1"/>
                </a:lnTo>
                <a:lnTo>
                  <a:pt x="1" y="1"/>
                </a:lnTo>
                <a:lnTo>
                  <a:pt x="1" y="0"/>
                </a:lnTo>
                <a:lnTo>
                  <a:pt x="3" y="1"/>
                </a:lnTo>
                <a:lnTo>
                  <a:pt x="2" y="1"/>
                </a:lnTo>
                <a:lnTo>
                  <a:pt x="3" y="2"/>
                </a:lnTo>
                <a:lnTo>
                  <a:pt x="4" y="3"/>
                </a:lnTo>
                <a:lnTo>
                  <a:pt x="4"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3" name="Freeform 271"/>
          <p:cNvSpPr>
            <a:spLocks/>
          </p:cNvSpPr>
          <p:nvPr/>
        </p:nvSpPr>
        <p:spPr bwMode="auto">
          <a:xfrm>
            <a:off x="4781550" y="2559050"/>
            <a:ext cx="4763" cy="4763"/>
          </a:xfrm>
          <a:custGeom>
            <a:avLst/>
            <a:gdLst>
              <a:gd name="T0" fmla="*/ 1905 w 5"/>
              <a:gd name="T1" fmla="*/ 3175 h 6"/>
              <a:gd name="T2" fmla="*/ 1905 w 5"/>
              <a:gd name="T3" fmla="*/ 1588 h 6"/>
              <a:gd name="T4" fmla="*/ 2858 w 5"/>
              <a:gd name="T5" fmla="*/ 794 h 6"/>
              <a:gd name="T6" fmla="*/ 3810 w 5"/>
              <a:gd name="T7" fmla="*/ 0 h 6"/>
              <a:gd name="T8" fmla="*/ 3810 w 5"/>
              <a:gd name="T9" fmla="*/ 794 h 6"/>
              <a:gd name="T10" fmla="*/ 4763 w 5"/>
              <a:gd name="T11" fmla="*/ 794 h 6"/>
              <a:gd name="T12" fmla="*/ 2858 w 5"/>
              <a:gd name="T13" fmla="*/ 3175 h 6"/>
              <a:gd name="T14" fmla="*/ 2858 w 5"/>
              <a:gd name="T15" fmla="*/ 3969 h 6"/>
              <a:gd name="T16" fmla="*/ 1905 w 5"/>
              <a:gd name="T17" fmla="*/ 3969 h 6"/>
              <a:gd name="T18" fmla="*/ 2858 w 5"/>
              <a:gd name="T19" fmla="*/ 3969 h 6"/>
              <a:gd name="T20" fmla="*/ 1905 w 5"/>
              <a:gd name="T21" fmla="*/ 3969 h 6"/>
              <a:gd name="T22" fmla="*/ 0 w 5"/>
              <a:gd name="T23" fmla="*/ 4763 h 6"/>
              <a:gd name="T24" fmla="*/ 1905 w 5"/>
              <a:gd name="T25" fmla="*/ 3969 h 6"/>
              <a:gd name="T26" fmla="*/ 1905 w 5"/>
              <a:gd name="T27" fmla="*/ 3175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
              <a:gd name="T43" fmla="*/ 0 h 6"/>
              <a:gd name="T44" fmla="*/ 5 w 5"/>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 h="6">
                <a:moveTo>
                  <a:pt x="2" y="4"/>
                </a:moveTo>
                <a:lnTo>
                  <a:pt x="2" y="2"/>
                </a:lnTo>
                <a:lnTo>
                  <a:pt x="3" y="1"/>
                </a:lnTo>
                <a:lnTo>
                  <a:pt x="4" y="0"/>
                </a:lnTo>
                <a:lnTo>
                  <a:pt x="4" y="1"/>
                </a:lnTo>
                <a:lnTo>
                  <a:pt x="5" y="1"/>
                </a:lnTo>
                <a:lnTo>
                  <a:pt x="3" y="4"/>
                </a:lnTo>
                <a:lnTo>
                  <a:pt x="3" y="5"/>
                </a:lnTo>
                <a:lnTo>
                  <a:pt x="2" y="5"/>
                </a:lnTo>
                <a:lnTo>
                  <a:pt x="3" y="5"/>
                </a:lnTo>
                <a:lnTo>
                  <a:pt x="2" y="5"/>
                </a:lnTo>
                <a:lnTo>
                  <a:pt x="0" y="6"/>
                </a:lnTo>
                <a:lnTo>
                  <a:pt x="2" y="5"/>
                </a:lnTo>
                <a:lnTo>
                  <a:pt x="2"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4" name="Freeform 272"/>
          <p:cNvSpPr>
            <a:spLocks/>
          </p:cNvSpPr>
          <p:nvPr/>
        </p:nvSpPr>
        <p:spPr bwMode="auto">
          <a:xfrm>
            <a:off x="4773613" y="2617788"/>
            <a:ext cx="4762" cy="1587"/>
          </a:xfrm>
          <a:custGeom>
            <a:avLst/>
            <a:gdLst>
              <a:gd name="T0" fmla="*/ 2381 w 6"/>
              <a:gd name="T1" fmla="*/ 1587 h 3"/>
              <a:gd name="T2" fmla="*/ 1587 w 6"/>
              <a:gd name="T3" fmla="*/ 1587 h 3"/>
              <a:gd name="T4" fmla="*/ 794 w 6"/>
              <a:gd name="T5" fmla="*/ 1587 h 3"/>
              <a:gd name="T6" fmla="*/ 0 w 6"/>
              <a:gd name="T7" fmla="*/ 1587 h 3"/>
              <a:gd name="T8" fmla="*/ 1587 w 6"/>
              <a:gd name="T9" fmla="*/ 1058 h 3"/>
              <a:gd name="T10" fmla="*/ 2381 w 6"/>
              <a:gd name="T11" fmla="*/ 0 h 3"/>
              <a:gd name="T12" fmla="*/ 3968 w 6"/>
              <a:gd name="T13" fmla="*/ 0 h 3"/>
              <a:gd name="T14" fmla="*/ 4762 w 6"/>
              <a:gd name="T15" fmla="*/ 0 h 3"/>
              <a:gd name="T16" fmla="*/ 2381 w 6"/>
              <a:gd name="T17" fmla="*/ 1058 h 3"/>
              <a:gd name="T18" fmla="*/ 2381 w 6"/>
              <a:gd name="T19" fmla="*/ 1587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3" y="3"/>
                </a:moveTo>
                <a:lnTo>
                  <a:pt x="2" y="3"/>
                </a:lnTo>
                <a:lnTo>
                  <a:pt x="1" y="3"/>
                </a:lnTo>
                <a:lnTo>
                  <a:pt x="0" y="3"/>
                </a:lnTo>
                <a:lnTo>
                  <a:pt x="2" y="2"/>
                </a:lnTo>
                <a:lnTo>
                  <a:pt x="3" y="0"/>
                </a:lnTo>
                <a:lnTo>
                  <a:pt x="5" y="0"/>
                </a:lnTo>
                <a:lnTo>
                  <a:pt x="6" y="0"/>
                </a:lnTo>
                <a:lnTo>
                  <a:pt x="3" y="2"/>
                </a:lnTo>
                <a:lnTo>
                  <a:pt x="3"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5" name="Freeform 273"/>
          <p:cNvSpPr>
            <a:spLocks/>
          </p:cNvSpPr>
          <p:nvPr/>
        </p:nvSpPr>
        <p:spPr bwMode="auto">
          <a:xfrm>
            <a:off x="4770438" y="2562225"/>
            <a:ext cx="3175" cy="3175"/>
          </a:xfrm>
          <a:custGeom>
            <a:avLst/>
            <a:gdLst>
              <a:gd name="T0" fmla="*/ 794 w 4"/>
              <a:gd name="T1" fmla="*/ 2117 h 3"/>
              <a:gd name="T2" fmla="*/ 0 w 4"/>
              <a:gd name="T3" fmla="*/ 2117 h 3"/>
              <a:gd name="T4" fmla="*/ 0 w 4"/>
              <a:gd name="T5" fmla="*/ 1058 h 3"/>
              <a:gd name="T6" fmla="*/ 794 w 4"/>
              <a:gd name="T7" fmla="*/ 1058 h 3"/>
              <a:gd name="T8" fmla="*/ 794 w 4"/>
              <a:gd name="T9" fmla="*/ 0 h 3"/>
              <a:gd name="T10" fmla="*/ 2381 w 4"/>
              <a:gd name="T11" fmla="*/ 0 h 3"/>
              <a:gd name="T12" fmla="*/ 3175 w 4"/>
              <a:gd name="T13" fmla="*/ 1058 h 3"/>
              <a:gd name="T14" fmla="*/ 2381 w 4"/>
              <a:gd name="T15" fmla="*/ 1058 h 3"/>
              <a:gd name="T16" fmla="*/ 2381 w 4"/>
              <a:gd name="T17" fmla="*/ 2117 h 3"/>
              <a:gd name="T18" fmla="*/ 2381 w 4"/>
              <a:gd name="T19" fmla="*/ 3175 h 3"/>
              <a:gd name="T20" fmla="*/ 794 w 4"/>
              <a:gd name="T21" fmla="*/ 2117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1" y="2"/>
                </a:moveTo>
                <a:lnTo>
                  <a:pt x="0" y="2"/>
                </a:lnTo>
                <a:lnTo>
                  <a:pt x="0" y="1"/>
                </a:lnTo>
                <a:lnTo>
                  <a:pt x="1" y="1"/>
                </a:lnTo>
                <a:lnTo>
                  <a:pt x="1" y="0"/>
                </a:lnTo>
                <a:lnTo>
                  <a:pt x="3" y="0"/>
                </a:lnTo>
                <a:lnTo>
                  <a:pt x="4" y="1"/>
                </a:lnTo>
                <a:lnTo>
                  <a:pt x="3" y="1"/>
                </a:lnTo>
                <a:lnTo>
                  <a:pt x="3" y="2"/>
                </a:lnTo>
                <a:lnTo>
                  <a:pt x="3" y="3"/>
                </a:lnTo>
                <a:lnTo>
                  <a:pt x="1"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6" name="Freeform 274"/>
          <p:cNvSpPr>
            <a:spLocks/>
          </p:cNvSpPr>
          <p:nvPr/>
        </p:nvSpPr>
        <p:spPr bwMode="auto">
          <a:xfrm>
            <a:off x="4808538" y="2551113"/>
            <a:ext cx="3175" cy="3175"/>
          </a:xfrm>
          <a:custGeom>
            <a:avLst/>
            <a:gdLst>
              <a:gd name="T0" fmla="*/ 1058 w 3"/>
              <a:gd name="T1" fmla="*/ 3175 h 5"/>
              <a:gd name="T2" fmla="*/ 1058 w 3"/>
              <a:gd name="T3" fmla="*/ 2540 h 5"/>
              <a:gd name="T4" fmla="*/ 1058 w 3"/>
              <a:gd name="T5" fmla="*/ 1270 h 5"/>
              <a:gd name="T6" fmla="*/ 0 w 3"/>
              <a:gd name="T7" fmla="*/ 1270 h 5"/>
              <a:gd name="T8" fmla="*/ 1058 w 3"/>
              <a:gd name="T9" fmla="*/ 635 h 5"/>
              <a:gd name="T10" fmla="*/ 1058 w 3"/>
              <a:gd name="T11" fmla="*/ 0 h 5"/>
              <a:gd name="T12" fmla="*/ 2117 w 3"/>
              <a:gd name="T13" fmla="*/ 635 h 5"/>
              <a:gd name="T14" fmla="*/ 3175 w 3"/>
              <a:gd name="T15" fmla="*/ 1270 h 5"/>
              <a:gd name="T16" fmla="*/ 2117 w 3"/>
              <a:gd name="T17" fmla="*/ 1270 h 5"/>
              <a:gd name="T18" fmla="*/ 2117 w 3"/>
              <a:gd name="T19" fmla="*/ 2540 h 5"/>
              <a:gd name="T20" fmla="*/ 1058 w 3"/>
              <a:gd name="T21" fmla="*/ 2540 h 5"/>
              <a:gd name="T22" fmla="*/ 1058 w 3"/>
              <a:gd name="T23" fmla="*/ 3175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5"/>
              <a:gd name="T38" fmla="*/ 3 w 3"/>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5">
                <a:moveTo>
                  <a:pt x="1" y="5"/>
                </a:moveTo>
                <a:lnTo>
                  <a:pt x="1" y="4"/>
                </a:lnTo>
                <a:lnTo>
                  <a:pt x="1" y="2"/>
                </a:lnTo>
                <a:lnTo>
                  <a:pt x="0" y="2"/>
                </a:lnTo>
                <a:lnTo>
                  <a:pt x="1" y="1"/>
                </a:lnTo>
                <a:lnTo>
                  <a:pt x="1" y="0"/>
                </a:lnTo>
                <a:lnTo>
                  <a:pt x="2" y="1"/>
                </a:lnTo>
                <a:lnTo>
                  <a:pt x="3" y="2"/>
                </a:lnTo>
                <a:lnTo>
                  <a:pt x="2" y="2"/>
                </a:lnTo>
                <a:lnTo>
                  <a:pt x="2" y="4"/>
                </a:lnTo>
                <a:lnTo>
                  <a:pt x="1" y="4"/>
                </a:lnTo>
                <a:lnTo>
                  <a:pt x="1"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7" name="Freeform 275"/>
          <p:cNvSpPr>
            <a:spLocks/>
          </p:cNvSpPr>
          <p:nvPr/>
        </p:nvSpPr>
        <p:spPr bwMode="auto">
          <a:xfrm>
            <a:off x="4870450" y="2641600"/>
            <a:ext cx="3175" cy="1588"/>
          </a:xfrm>
          <a:custGeom>
            <a:avLst/>
            <a:gdLst>
              <a:gd name="T0" fmla="*/ 1058 w 3"/>
              <a:gd name="T1" fmla="*/ 0 h 2"/>
              <a:gd name="T2" fmla="*/ 2117 w 3"/>
              <a:gd name="T3" fmla="*/ 0 h 2"/>
              <a:gd name="T4" fmla="*/ 3175 w 3"/>
              <a:gd name="T5" fmla="*/ 794 h 2"/>
              <a:gd name="T6" fmla="*/ 3175 w 3"/>
              <a:gd name="T7" fmla="*/ 1588 h 2"/>
              <a:gd name="T8" fmla="*/ 1058 w 3"/>
              <a:gd name="T9" fmla="*/ 1588 h 2"/>
              <a:gd name="T10" fmla="*/ 0 w 3"/>
              <a:gd name="T11" fmla="*/ 1588 h 2"/>
              <a:gd name="T12" fmla="*/ 1058 w 3"/>
              <a:gd name="T13" fmla="*/ 1588 h 2"/>
              <a:gd name="T14" fmla="*/ 0 w 3"/>
              <a:gd name="T15" fmla="*/ 794 h 2"/>
              <a:gd name="T16" fmla="*/ 1058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1" y="0"/>
                </a:moveTo>
                <a:lnTo>
                  <a:pt x="2" y="0"/>
                </a:lnTo>
                <a:lnTo>
                  <a:pt x="3" y="1"/>
                </a:lnTo>
                <a:lnTo>
                  <a:pt x="3" y="2"/>
                </a:lnTo>
                <a:lnTo>
                  <a:pt x="1" y="2"/>
                </a:lnTo>
                <a:lnTo>
                  <a:pt x="0" y="2"/>
                </a:lnTo>
                <a:lnTo>
                  <a:pt x="1" y="2"/>
                </a:lnTo>
                <a:lnTo>
                  <a:pt x="0" y="1"/>
                </a:lnTo>
                <a:lnTo>
                  <a:pt x="1"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8" name="Freeform 276"/>
          <p:cNvSpPr>
            <a:spLocks/>
          </p:cNvSpPr>
          <p:nvPr/>
        </p:nvSpPr>
        <p:spPr bwMode="auto">
          <a:xfrm>
            <a:off x="4837113" y="2647950"/>
            <a:ext cx="1587" cy="1588"/>
          </a:xfrm>
          <a:custGeom>
            <a:avLst/>
            <a:gdLst>
              <a:gd name="T0" fmla="*/ 0 w 4"/>
              <a:gd name="T1" fmla="*/ 1059 h 3"/>
              <a:gd name="T2" fmla="*/ 0 w 4"/>
              <a:gd name="T3" fmla="*/ 0 h 3"/>
              <a:gd name="T4" fmla="*/ 397 w 4"/>
              <a:gd name="T5" fmla="*/ 0 h 3"/>
              <a:gd name="T6" fmla="*/ 1190 w 4"/>
              <a:gd name="T7" fmla="*/ 1059 h 3"/>
              <a:gd name="T8" fmla="*/ 1587 w 4"/>
              <a:gd name="T9" fmla="*/ 1059 h 3"/>
              <a:gd name="T10" fmla="*/ 1587 w 4"/>
              <a:gd name="T11" fmla="*/ 1588 h 3"/>
              <a:gd name="T12" fmla="*/ 1190 w 4"/>
              <a:gd name="T13" fmla="*/ 1588 h 3"/>
              <a:gd name="T14" fmla="*/ 397 w 4"/>
              <a:gd name="T15" fmla="*/ 1588 h 3"/>
              <a:gd name="T16" fmla="*/ 0 w 4"/>
              <a:gd name="T17" fmla="*/ 1588 h 3"/>
              <a:gd name="T18" fmla="*/ 0 w 4"/>
              <a:gd name="T19" fmla="*/ 1059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0" y="2"/>
                </a:moveTo>
                <a:lnTo>
                  <a:pt x="0" y="0"/>
                </a:lnTo>
                <a:lnTo>
                  <a:pt x="1" y="0"/>
                </a:lnTo>
                <a:lnTo>
                  <a:pt x="3" y="2"/>
                </a:lnTo>
                <a:lnTo>
                  <a:pt x="4" y="2"/>
                </a:lnTo>
                <a:lnTo>
                  <a:pt x="4" y="3"/>
                </a:lnTo>
                <a:lnTo>
                  <a:pt x="3" y="3"/>
                </a:lnTo>
                <a:lnTo>
                  <a:pt x="1" y="3"/>
                </a:lnTo>
                <a:lnTo>
                  <a:pt x="0" y="3"/>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09" name="Freeform 277"/>
          <p:cNvSpPr>
            <a:spLocks/>
          </p:cNvSpPr>
          <p:nvPr/>
        </p:nvSpPr>
        <p:spPr bwMode="auto">
          <a:xfrm>
            <a:off x="4824413" y="2579688"/>
            <a:ext cx="3175" cy="3175"/>
          </a:xfrm>
          <a:custGeom>
            <a:avLst/>
            <a:gdLst>
              <a:gd name="T0" fmla="*/ 2117 w 3"/>
              <a:gd name="T1" fmla="*/ 1058 h 3"/>
              <a:gd name="T2" fmla="*/ 3175 w 3"/>
              <a:gd name="T3" fmla="*/ 2117 h 3"/>
              <a:gd name="T4" fmla="*/ 2117 w 3"/>
              <a:gd name="T5" fmla="*/ 2117 h 3"/>
              <a:gd name="T6" fmla="*/ 2117 w 3"/>
              <a:gd name="T7" fmla="*/ 3175 h 3"/>
              <a:gd name="T8" fmla="*/ 1058 w 3"/>
              <a:gd name="T9" fmla="*/ 3175 h 3"/>
              <a:gd name="T10" fmla="*/ 1058 w 3"/>
              <a:gd name="T11" fmla="*/ 2117 h 3"/>
              <a:gd name="T12" fmla="*/ 0 w 3"/>
              <a:gd name="T13" fmla="*/ 1058 h 3"/>
              <a:gd name="T14" fmla="*/ 1058 w 3"/>
              <a:gd name="T15" fmla="*/ 1058 h 3"/>
              <a:gd name="T16" fmla="*/ 1058 w 3"/>
              <a:gd name="T17" fmla="*/ 0 h 3"/>
              <a:gd name="T18" fmla="*/ 1058 w 3"/>
              <a:gd name="T19" fmla="*/ 1058 h 3"/>
              <a:gd name="T20" fmla="*/ 2117 w 3"/>
              <a:gd name="T21" fmla="*/ 1058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2" y="1"/>
                </a:moveTo>
                <a:lnTo>
                  <a:pt x="3" y="2"/>
                </a:lnTo>
                <a:lnTo>
                  <a:pt x="2" y="2"/>
                </a:lnTo>
                <a:lnTo>
                  <a:pt x="2" y="3"/>
                </a:lnTo>
                <a:lnTo>
                  <a:pt x="1" y="3"/>
                </a:lnTo>
                <a:lnTo>
                  <a:pt x="1" y="2"/>
                </a:lnTo>
                <a:lnTo>
                  <a:pt x="0" y="1"/>
                </a:lnTo>
                <a:lnTo>
                  <a:pt x="1" y="1"/>
                </a:lnTo>
                <a:lnTo>
                  <a:pt x="1" y="0"/>
                </a:lnTo>
                <a:lnTo>
                  <a:pt x="1" y="1"/>
                </a:lnTo>
                <a:lnTo>
                  <a:pt x="2"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0" name="Freeform 278"/>
          <p:cNvSpPr>
            <a:spLocks/>
          </p:cNvSpPr>
          <p:nvPr/>
        </p:nvSpPr>
        <p:spPr bwMode="auto">
          <a:xfrm>
            <a:off x="4818063" y="2638425"/>
            <a:ext cx="3175" cy="1588"/>
          </a:xfrm>
          <a:custGeom>
            <a:avLst/>
            <a:gdLst>
              <a:gd name="T0" fmla="*/ 1058 w 3"/>
              <a:gd name="T1" fmla="*/ 1588 h 2"/>
              <a:gd name="T2" fmla="*/ 0 w 3"/>
              <a:gd name="T3" fmla="*/ 1588 h 2"/>
              <a:gd name="T4" fmla="*/ 0 w 3"/>
              <a:gd name="T5" fmla="*/ 794 h 2"/>
              <a:gd name="T6" fmla="*/ 1058 w 3"/>
              <a:gd name="T7" fmla="*/ 0 h 2"/>
              <a:gd name="T8" fmla="*/ 2117 w 3"/>
              <a:gd name="T9" fmla="*/ 0 h 2"/>
              <a:gd name="T10" fmla="*/ 3175 w 3"/>
              <a:gd name="T11" fmla="*/ 0 h 2"/>
              <a:gd name="T12" fmla="*/ 2117 w 3"/>
              <a:gd name="T13" fmla="*/ 794 h 2"/>
              <a:gd name="T14" fmla="*/ 1058 w 3"/>
              <a:gd name="T15" fmla="*/ 1588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2"/>
                </a:moveTo>
                <a:lnTo>
                  <a:pt x="0" y="2"/>
                </a:lnTo>
                <a:lnTo>
                  <a:pt x="0" y="1"/>
                </a:lnTo>
                <a:lnTo>
                  <a:pt x="1" y="0"/>
                </a:lnTo>
                <a:lnTo>
                  <a:pt x="2" y="0"/>
                </a:lnTo>
                <a:lnTo>
                  <a:pt x="3" y="0"/>
                </a:lnTo>
                <a:lnTo>
                  <a:pt x="2" y="1"/>
                </a:lnTo>
                <a:lnTo>
                  <a:pt x="1"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1" name="Freeform 279"/>
          <p:cNvSpPr>
            <a:spLocks/>
          </p:cNvSpPr>
          <p:nvPr/>
        </p:nvSpPr>
        <p:spPr bwMode="auto">
          <a:xfrm>
            <a:off x="4816475" y="2628900"/>
            <a:ext cx="1588" cy="3175"/>
          </a:xfrm>
          <a:custGeom>
            <a:avLst/>
            <a:gdLst>
              <a:gd name="T0" fmla="*/ 1588 w 4"/>
              <a:gd name="T1" fmla="*/ 0 h 4"/>
              <a:gd name="T2" fmla="*/ 794 w 4"/>
              <a:gd name="T3" fmla="*/ 1588 h 4"/>
              <a:gd name="T4" fmla="*/ 794 w 4"/>
              <a:gd name="T5" fmla="*/ 2381 h 4"/>
              <a:gd name="T6" fmla="*/ 794 w 4"/>
              <a:gd name="T7" fmla="*/ 3175 h 4"/>
              <a:gd name="T8" fmla="*/ 397 w 4"/>
              <a:gd name="T9" fmla="*/ 3175 h 4"/>
              <a:gd name="T10" fmla="*/ 397 w 4"/>
              <a:gd name="T11" fmla="*/ 2381 h 4"/>
              <a:gd name="T12" fmla="*/ 397 w 4"/>
              <a:gd name="T13" fmla="*/ 1588 h 4"/>
              <a:gd name="T14" fmla="*/ 0 w 4"/>
              <a:gd name="T15" fmla="*/ 1588 h 4"/>
              <a:gd name="T16" fmla="*/ 397 w 4"/>
              <a:gd name="T17" fmla="*/ 1588 h 4"/>
              <a:gd name="T18" fmla="*/ 397 w 4"/>
              <a:gd name="T19" fmla="*/ 0 h 4"/>
              <a:gd name="T20" fmla="*/ 794 w 4"/>
              <a:gd name="T21" fmla="*/ 0 h 4"/>
              <a:gd name="T22" fmla="*/ 1588 w 4"/>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4"/>
              <a:gd name="T38" fmla="*/ 4 w 4"/>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4">
                <a:moveTo>
                  <a:pt x="4" y="0"/>
                </a:moveTo>
                <a:lnTo>
                  <a:pt x="2" y="2"/>
                </a:lnTo>
                <a:lnTo>
                  <a:pt x="2" y="3"/>
                </a:lnTo>
                <a:lnTo>
                  <a:pt x="2" y="4"/>
                </a:lnTo>
                <a:lnTo>
                  <a:pt x="1" y="4"/>
                </a:lnTo>
                <a:lnTo>
                  <a:pt x="1" y="3"/>
                </a:lnTo>
                <a:lnTo>
                  <a:pt x="1" y="2"/>
                </a:lnTo>
                <a:lnTo>
                  <a:pt x="0" y="2"/>
                </a:lnTo>
                <a:lnTo>
                  <a:pt x="1" y="2"/>
                </a:lnTo>
                <a:lnTo>
                  <a:pt x="1" y="0"/>
                </a:lnTo>
                <a:lnTo>
                  <a:pt x="2" y="0"/>
                </a:lnTo>
                <a:lnTo>
                  <a:pt x="4"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2" name="Freeform 280"/>
          <p:cNvSpPr>
            <a:spLocks/>
          </p:cNvSpPr>
          <p:nvPr/>
        </p:nvSpPr>
        <p:spPr bwMode="auto">
          <a:xfrm>
            <a:off x="4852988" y="2617788"/>
            <a:ext cx="3175" cy="3175"/>
          </a:xfrm>
          <a:custGeom>
            <a:avLst/>
            <a:gdLst>
              <a:gd name="T0" fmla="*/ 1588 w 4"/>
              <a:gd name="T1" fmla="*/ 2381 h 4"/>
              <a:gd name="T2" fmla="*/ 1588 w 4"/>
              <a:gd name="T3" fmla="*/ 3175 h 4"/>
              <a:gd name="T4" fmla="*/ 2381 w 4"/>
              <a:gd name="T5" fmla="*/ 3175 h 4"/>
              <a:gd name="T6" fmla="*/ 1588 w 4"/>
              <a:gd name="T7" fmla="*/ 3175 h 4"/>
              <a:gd name="T8" fmla="*/ 1588 w 4"/>
              <a:gd name="T9" fmla="*/ 2381 h 4"/>
              <a:gd name="T10" fmla="*/ 0 w 4"/>
              <a:gd name="T11" fmla="*/ 2381 h 4"/>
              <a:gd name="T12" fmla="*/ 1588 w 4"/>
              <a:gd name="T13" fmla="*/ 1588 h 4"/>
              <a:gd name="T14" fmla="*/ 0 w 4"/>
              <a:gd name="T15" fmla="*/ 0 h 4"/>
              <a:gd name="T16" fmla="*/ 1588 w 4"/>
              <a:gd name="T17" fmla="*/ 0 h 4"/>
              <a:gd name="T18" fmla="*/ 2381 w 4"/>
              <a:gd name="T19" fmla="*/ 0 h 4"/>
              <a:gd name="T20" fmla="*/ 2381 w 4"/>
              <a:gd name="T21" fmla="*/ 1588 h 4"/>
              <a:gd name="T22" fmla="*/ 3175 w 4"/>
              <a:gd name="T23" fmla="*/ 1588 h 4"/>
              <a:gd name="T24" fmla="*/ 2381 w 4"/>
              <a:gd name="T25" fmla="*/ 1588 h 4"/>
              <a:gd name="T26" fmla="*/ 1588 w 4"/>
              <a:gd name="T27" fmla="*/ 1588 h 4"/>
              <a:gd name="T28" fmla="*/ 1588 w 4"/>
              <a:gd name="T29" fmla="*/ 2381 h 4"/>
              <a:gd name="T30" fmla="*/ 2381 w 4"/>
              <a:gd name="T31" fmla="*/ 2381 h 4"/>
              <a:gd name="T32" fmla="*/ 1588 w 4"/>
              <a:gd name="T33" fmla="*/ 2381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
              <a:gd name="T52" fmla="*/ 0 h 4"/>
              <a:gd name="T53" fmla="*/ 4 w 4"/>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 h="4">
                <a:moveTo>
                  <a:pt x="2" y="3"/>
                </a:moveTo>
                <a:lnTo>
                  <a:pt x="2" y="4"/>
                </a:lnTo>
                <a:lnTo>
                  <a:pt x="3" y="4"/>
                </a:lnTo>
                <a:lnTo>
                  <a:pt x="2" y="4"/>
                </a:lnTo>
                <a:lnTo>
                  <a:pt x="2" y="3"/>
                </a:lnTo>
                <a:lnTo>
                  <a:pt x="0" y="3"/>
                </a:lnTo>
                <a:lnTo>
                  <a:pt x="2" y="2"/>
                </a:lnTo>
                <a:lnTo>
                  <a:pt x="0" y="0"/>
                </a:lnTo>
                <a:lnTo>
                  <a:pt x="2" y="0"/>
                </a:lnTo>
                <a:lnTo>
                  <a:pt x="3" y="0"/>
                </a:lnTo>
                <a:lnTo>
                  <a:pt x="3" y="2"/>
                </a:lnTo>
                <a:lnTo>
                  <a:pt x="4" y="2"/>
                </a:lnTo>
                <a:lnTo>
                  <a:pt x="3" y="2"/>
                </a:lnTo>
                <a:lnTo>
                  <a:pt x="2" y="2"/>
                </a:lnTo>
                <a:lnTo>
                  <a:pt x="2" y="3"/>
                </a:lnTo>
                <a:lnTo>
                  <a:pt x="3" y="3"/>
                </a:lnTo>
                <a:lnTo>
                  <a:pt x="2"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3" name="Freeform 281"/>
          <p:cNvSpPr>
            <a:spLocks/>
          </p:cNvSpPr>
          <p:nvPr/>
        </p:nvSpPr>
        <p:spPr bwMode="auto">
          <a:xfrm>
            <a:off x="4851400" y="2609850"/>
            <a:ext cx="1588" cy="4763"/>
          </a:xfrm>
          <a:custGeom>
            <a:avLst/>
            <a:gdLst>
              <a:gd name="T0" fmla="*/ 794 w 2"/>
              <a:gd name="T1" fmla="*/ 1905 h 5"/>
              <a:gd name="T2" fmla="*/ 1588 w 2"/>
              <a:gd name="T3" fmla="*/ 1905 h 5"/>
              <a:gd name="T4" fmla="*/ 794 w 2"/>
              <a:gd name="T5" fmla="*/ 953 h 5"/>
              <a:gd name="T6" fmla="*/ 794 w 2"/>
              <a:gd name="T7" fmla="*/ 0 h 5"/>
              <a:gd name="T8" fmla="*/ 1588 w 2"/>
              <a:gd name="T9" fmla="*/ 0 h 5"/>
              <a:gd name="T10" fmla="*/ 1588 w 2"/>
              <a:gd name="T11" fmla="*/ 953 h 5"/>
              <a:gd name="T12" fmla="*/ 1588 w 2"/>
              <a:gd name="T13" fmla="*/ 1905 h 5"/>
              <a:gd name="T14" fmla="*/ 794 w 2"/>
              <a:gd name="T15" fmla="*/ 1905 h 5"/>
              <a:gd name="T16" fmla="*/ 1588 w 2"/>
              <a:gd name="T17" fmla="*/ 3810 h 5"/>
              <a:gd name="T18" fmla="*/ 1588 w 2"/>
              <a:gd name="T19" fmla="*/ 4763 h 5"/>
              <a:gd name="T20" fmla="*/ 794 w 2"/>
              <a:gd name="T21" fmla="*/ 3810 h 5"/>
              <a:gd name="T22" fmla="*/ 0 w 2"/>
              <a:gd name="T23" fmla="*/ 953 h 5"/>
              <a:gd name="T24" fmla="*/ 794 w 2"/>
              <a:gd name="T25" fmla="*/ 953 h 5"/>
              <a:gd name="T26" fmla="*/ 794 w 2"/>
              <a:gd name="T27" fmla="*/ 190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
              <a:gd name="T43" fmla="*/ 0 h 5"/>
              <a:gd name="T44" fmla="*/ 2 w 2"/>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 h="5">
                <a:moveTo>
                  <a:pt x="1" y="2"/>
                </a:moveTo>
                <a:lnTo>
                  <a:pt x="2" y="2"/>
                </a:lnTo>
                <a:lnTo>
                  <a:pt x="1" y="1"/>
                </a:lnTo>
                <a:lnTo>
                  <a:pt x="1" y="0"/>
                </a:lnTo>
                <a:lnTo>
                  <a:pt x="2" y="0"/>
                </a:lnTo>
                <a:lnTo>
                  <a:pt x="2" y="1"/>
                </a:lnTo>
                <a:lnTo>
                  <a:pt x="2" y="2"/>
                </a:lnTo>
                <a:lnTo>
                  <a:pt x="1" y="2"/>
                </a:lnTo>
                <a:lnTo>
                  <a:pt x="2" y="4"/>
                </a:lnTo>
                <a:lnTo>
                  <a:pt x="2" y="5"/>
                </a:lnTo>
                <a:lnTo>
                  <a:pt x="1" y="4"/>
                </a:lnTo>
                <a:lnTo>
                  <a:pt x="0" y="1"/>
                </a:lnTo>
                <a:lnTo>
                  <a:pt x="1" y="1"/>
                </a:lnTo>
                <a:lnTo>
                  <a:pt x="1"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4" name="Freeform 282"/>
          <p:cNvSpPr>
            <a:spLocks/>
          </p:cNvSpPr>
          <p:nvPr/>
        </p:nvSpPr>
        <p:spPr bwMode="auto">
          <a:xfrm>
            <a:off x="4811713" y="2640013"/>
            <a:ext cx="4762" cy="1587"/>
          </a:xfrm>
          <a:custGeom>
            <a:avLst/>
            <a:gdLst>
              <a:gd name="T0" fmla="*/ 3810 w 5"/>
              <a:gd name="T1" fmla="*/ 1587 h 2"/>
              <a:gd name="T2" fmla="*/ 2857 w 5"/>
              <a:gd name="T3" fmla="*/ 1587 h 2"/>
              <a:gd name="T4" fmla="*/ 2857 w 5"/>
              <a:gd name="T5" fmla="*/ 794 h 2"/>
              <a:gd name="T6" fmla="*/ 1905 w 5"/>
              <a:gd name="T7" fmla="*/ 794 h 2"/>
              <a:gd name="T8" fmla="*/ 1905 w 5"/>
              <a:gd name="T9" fmla="*/ 0 h 2"/>
              <a:gd name="T10" fmla="*/ 0 w 5"/>
              <a:gd name="T11" fmla="*/ 0 h 2"/>
              <a:gd name="T12" fmla="*/ 1905 w 5"/>
              <a:gd name="T13" fmla="*/ 0 h 2"/>
              <a:gd name="T14" fmla="*/ 2857 w 5"/>
              <a:gd name="T15" fmla="*/ 0 h 2"/>
              <a:gd name="T16" fmla="*/ 2857 w 5"/>
              <a:gd name="T17" fmla="*/ 794 h 2"/>
              <a:gd name="T18" fmla="*/ 3810 w 5"/>
              <a:gd name="T19" fmla="*/ 794 h 2"/>
              <a:gd name="T20" fmla="*/ 4762 w 5"/>
              <a:gd name="T21" fmla="*/ 1587 h 2"/>
              <a:gd name="T22" fmla="*/ 3810 w 5"/>
              <a:gd name="T23" fmla="*/ 1587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2"/>
              <a:gd name="T38" fmla="*/ 5 w 5"/>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2">
                <a:moveTo>
                  <a:pt x="4" y="2"/>
                </a:moveTo>
                <a:lnTo>
                  <a:pt x="3" y="2"/>
                </a:lnTo>
                <a:lnTo>
                  <a:pt x="3" y="1"/>
                </a:lnTo>
                <a:lnTo>
                  <a:pt x="2" y="1"/>
                </a:lnTo>
                <a:lnTo>
                  <a:pt x="2" y="0"/>
                </a:lnTo>
                <a:lnTo>
                  <a:pt x="0" y="0"/>
                </a:lnTo>
                <a:lnTo>
                  <a:pt x="2" y="0"/>
                </a:lnTo>
                <a:lnTo>
                  <a:pt x="3" y="0"/>
                </a:lnTo>
                <a:lnTo>
                  <a:pt x="3" y="1"/>
                </a:lnTo>
                <a:lnTo>
                  <a:pt x="4" y="1"/>
                </a:lnTo>
                <a:lnTo>
                  <a:pt x="5" y="2"/>
                </a:lnTo>
                <a:lnTo>
                  <a:pt x="4"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5" name="Freeform 283"/>
          <p:cNvSpPr>
            <a:spLocks/>
          </p:cNvSpPr>
          <p:nvPr/>
        </p:nvSpPr>
        <p:spPr bwMode="auto">
          <a:xfrm>
            <a:off x="4803775" y="2633663"/>
            <a:ext cx="3175" cy="1587"/>
          </a:xfrm>
          <a:custGeom>
            <a:avLst/>
            <a:gdLst>
              <a:gd name="T0" fmla="*/ 2117 w 3"/>
              <a:gd name="T1" fmla="*/ 0 h 2"/>
              <a:gd name="T2" fmla="*/ 2117 w 3"/>
              <a:gd name="T3" fmla="*/ 794 h 2"/>
              <a:gd name="T4" fmla="*/ 2117 w 3"/>
              <a:gd name="T5" fmla="*/ 0 h 2"/>
              <a:gd name="T6" fmla="*/ 3175 w 3"/>
              <a:gd name="T7" fmla="*/ 794 h 2"/>
              <a:gd name="T8" fmla="*/ 2117 w 3"/>
              <a:gd name="T9" fmla="*/ 794 h 2"/>
              <a:gd name="T10" fmla="*/ 2117 w 3"/>
              <a:gd name="T11" fmla="*/ 1587 h 2"/>
              <a:gd name="T12" fmla="*/ 1058 w 3"/>
              <a:gd name="T13" fmla="*/ 1587 h 2"/>
              <a:gd name="T14" fmla="*/ 0 w 3"/>
              <a:gd name="T15" fmla="*/ 794 h 2"/>
              <a:gd name="T16" fmla="*/ 1058 w 3"/>
              <a:gd name="T17" fmla="*/ 794 h 2"/>
              <a:gd name="T18" fmla="*/ 1058 w 3"/>
              <a:gd name="T19" fmla="*/ 0 h 2"/>
              <a:gd name="T20" fmla="*/ 2117 w 3"/>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2"/>
              <a:gd name="T35" fmla="*/ 3 w 3"/>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2">
                <a:moveTo>
                  <a:pt x="2" y="0"/>
                </a:moveTo>
                <a:lnTo>
                  <a:pt x="2" y="1"/>
                </a:lnTo>
                <a:lnTo>
                  <a:pt x="2" y="0"/>
                </a:lnTo>
                <a:lnTo>
                  <a:pt x="3" y="1"/>
                </a:lnTo>
                <a:lnTo>
                  <a:pt x="2" y="1"/>
                </a:lnTo>
                <a:lnTo>
                  <a:pt x="2" y="2"/>
                </a:lnTo>
                <a:lnTo>
                  <a:pt x="1" y="2"/>
                </a:lnTo>
                <a:lnTo>
                  <a:pt x="0" y="1"/>
                </a:lnTo>
                <a:lnTo>
                  <a:pt x="1" y="1"/>
                </a:lnTo>
                <a:lnTo>
                  <a:pt x="1" y="0"/>
                </a:lnTo>
                <a:lnTo>
                  <a:pt x="2"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6" name="Freeform 284"/>
          <p:cNvSpPr>
            <a:spLocks/>
          </p:cNvSpPr>
          <p:nvPr/>
        </p:nvSpPr>
        <p:spPr bwMode="auto">
          <a:xfrm>
            <a:off x="4684713" y="2559050"/>
            <a:ext cx="1587" cy="3175"/>
          </a:xfrm>
          <a:custGeom>
            <a:avLst/>
            <a:gdLst>
              <a:gd name="T0" fmla="*/ 1058 w 3"/>
              <a:gd name="T1" fmla="*/ 794 h 4"/>
              <a:gd name="T2" fmla="*/ 1587 w 3"/>
              <a:gd name="T3" fmla="*/ 1588 h 4"/>
              <a:gd name="T4" fmla="*/ 1587 w 3"/>
              <a:gd name="T5" fmla="*/ 3175 h 4"/>
              <a:gd name="T6" fmla="*/ 1058 w 3"/>
              <a:gd name="T7" fmla="*/ 3175 h 4"/>
              <a:gd name="T8" fmla="*/ 1058 w 3"/>
              <a:gd name="T9" fmla="*/ 1588 h 4"/>
              <a:gd name="T10" fmla="*/ 0 w 3"/>
              <a:gd name="T11" fmla="*/ 1588 h 4"/>
              <a:gd name="T12" fmla="*/ 0 w 3"/>
              <a:gd name="T13" fmla="*/ 794 h 4"/>
              <a:gd name="T14" fmla="*/ 0 w 3"/>
              <a:gd name="T15" fmla="*/ 0 h 4"/>
              <a:gd name="T16" fmla="*/ 1058 w 3"/>
              <a:gd name="T17" fmla="*/ 79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2" y="1"/>
                </a:moveTo>
                <a:lnTo>
                  <a:pt x="3" y="2"/>
                </a:lnTo>
                <a:lnTo>
                  <a:pt x="3" y="4"/>
                </a:lnTo>
                <a:lnTo>
                  <a:pt x="2" y="4"/>
                </a:lnTo>
                <a:lnTo>
                  <a:pt x="2" y="2"/>
                </a:lnTo>
                <a:lnTo>
                  <a:pt x="0" y="2"/>
                </a:lnTo>
                <a:lnTo>
                  <a:pt x="0" y="1"/>
                </a:lnTo>
                <a:lnTo>
                  <a:pt x="0" y="0"/>
                </a:lnTo>
                <a:lnTo>
                  <a:pt x="2"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7" name="Freeform 285"/>
          <p:cNvSpPr>
            <a:spLocks/>
          </p:cNvSpPr>
          <p:nvPr/>
        </p:nvSpPr>
        <p:spPr bwMode="auto">
          <a:xfrm>
            <a:off x="4706938" y="2579688"/>
            <a:ext cx="3175" cy="1587"/>
          </a:xfrm>
          <a:custGeom>
            <a:avLst/>
            <a:gdLst>
              <a:gd name="T0" fmla="*/ 0 w 2"/>
              <a:gd name="T1" fmla="*/ 1587 h 2"/>
              <a:gd name="T2" fmla="*/ 0 w 2"/>
              <a:gd name="T3" fmla="*/ 794 h 2"/>
              <a:gd name="T4" fmla="*/ 0 w 2"/>
              <a:gd name="T5" fmla="*/ 0 h 2"/>
              <a:gd name="T6" fmla="*/ 3175 w 2"/>
              <a:gd name="T7" fmla="*/ 0 h 2"/>
              <a:gd name="T8" fmla="*/ 3175 w 2"/>
              <a:gd name="T9" fmla="*/ 794 h 2"/>
              <a:gd name="T10" fmla="*/ 1588 w 2"/>
              <a:gd name="T11" fmla="*/ 794 h 2"/>
              <a:gd name="T12" fmla="*/ 0 w 2"/>
              <a:gd name="T13" fmla="*/ 794 h 2"/>
              <a:gd name="T14" fmla="*/ 0 w 2"/>
              <a:gd name="T15" fmla="*/ 1587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0" y="1"/>
                </a:lnTo>
                <a:lnTo>
                  <a:pt x="0" y="0"/>
                </a:lnTo>
                <a:lnTo>
                  <a:pt x="2" y="0"/>
                </a:lnTo>
                <a:lnTo>
                  <a:pt x="2" y="1"/>
                </a:lnTo>
                <a:lnTo>
                  <a:pt x="1" y="1"/>
                </a:lnTo>
                <a:lnTo>
                  <a:pt x="0" y="1"/>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8" name="Freeform 286"/>
          <p:cNvSpPr>
            <a:spLocks/>
          </p:cNvSpPr>
          <p:nvPr/>
        </p:nvSpPr>
        <p:spPr bwMode="auto">
          <a:xfrm>
            <a:off x="4795838" y="2693988"/>
            <a:ext cx="3175" cy="1587"/>
          </a:xfrm>
          <a:custGeom>
            <a:avLst/>
            <a:gdLst>
              <a:gd name="T0" fmla="*/ 0 w 4"/>
              <a:gd name="T1" fmla="*/ 0 h 3"/>
              <a:gd name="T2" fmla="*/ 794 w 4"/>
              <a:gd name="T3" fmla="*/ 0 h 3"/>
              <a:gd name="T4" fmla="*/ 2381 w 4"/>
              <a:gd name="T5" fmla="*/ 0 h 3"/>
              <a:gd name="T6" fmla="*/ 2381 w 4"/>
              <a:gd name="T7" fmla="*/ 529 h 3"/>
              <a:gd name="T8" fmla="*/ 3175 w 4"/>
              <a:gd name="T9" fmla="*/ 1587 h 3"/>
              <a:gd name="T10" fmla="*/ 2381 w 4"/>
              <a:gd name="T11" fmla="*/ 1587 h 3"/>
              <a:gd name="T12" fmla="*/ 794 w 4"/>
              <a:gd name="T13" fmla="*/ 1587 h 3"/>
              <a:gd name="T14" fmla="*/ 0 w 4"/>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0" y="0"/>
                </a:moveTo>
                <a:lnTo>
                  <a:pt x="1" y="0"/>
                </a:lnTo>
                <a:lnTo>
                  <a:pt x="3" y="0"/>
                </a:lnTo>
                <a:lnTo>
                  <a:pt x="3" y="1"/>
                </a:lnTo>
                <a:lnTo>
                  <a:pt x="4" y="3"/>
                </a:lnTo>
                <a:lnTo>
                  <a:pt x="3" y="3"/>
                </a:lnTo>
                <a:lnTo>
                  <a:pt x="1" y="3"/>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19" name="Freeform 287"/>
          <p:cNvSpPr>
            <a:spLocks/>
          </p:cNvSpPr>
          <p:nvPr/>
        </p:nvSpPr>
        <p:spPr bwMode="auto">
          <a:xfrm>
            <a:off x="4883150" y="2652713"/>
            <a:ext cx="1588" cy="1587"/>
          </a:xfrm>
          <a:custGeom>
            <a:avLst/>
            <a:gdLst>
              <a:gd name="T0" fmla="*/ 0 w 3"/>
              <a:gd name="T1" fmla="*/ 1587 h 1"/>
              <a:gd name="T2" fmla="*/ 0 w 3"/>
              <a:gd name="T3" fmla="*/ 0 h 1"/>
              <a:gd name="T4" fmla="*/ 1588 w 3"/>
              <a:gd name="T5" fmla="*/ 0 h 1"/>
              <a:gd name="T6" fmla="*/ 1588 w 3"/>
              <a:gd name="T7" fmla="*/ 1587 h 1"/>
              <a:gd name="T8" fmla="*/ 529 w 3"/>
              <a:gd name="T9" fmla="*/ 1587 h 1"/>
              <a:gd name="T10" fmla="*/ 0 w 3"/>
              <a:gd name="T11" fmla="*/ 1587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0" y="0"/>
                </a:lnTo>
                <a:lnTo>
                  <a:pt x="3" y="0"/>
                </a:lnTo>
                <a:lnTo>
                  <a:pt x="3" y="1"/>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0" name="Freeform 288"/>
          <p:cNvSpPr>
            <a:spLocks/>
          </p:cNvSpPr>
          <p:nvPr/>
        </p:nvSpPr>
        <p:spPr bwMode="auto">
          <a:xfrm>
            <a:off x="4767263" y="2620963"/>
            <a:ext cx="1587" cy="1587"/>
          </a:xfrm>
          <a:custGeom>
            <a:avLst/>
            <a:gdLst>
              <a:gd name="T0" fmla="*/ 0 w 4"/>
              <a:gd name="T1" fmla="*/ 0 h 2"/>
              <a:gd name="T2" fmla="*/ 794 w 4"/>
              <a:gd name="T3" fmla="*/ 0 h 2"/>
              <a:gd name="T4" fmla="*/ 1587 w 4"/>
              <a:gd name="T5" fmla="*/ 794 h 2"/>
              <a:gd name="T6" fmla="*/ 1190 w 4"/>
              <a:gd name="T7" fmla="*/ 794 h 2"/>
              <a:gd name="T8" fmla="*/ 794 w 4"/>
              <a:gd name="T9" fmla="*/ 1587 h 2"/>
              <a:gd name="T10" fmla="*/ 794 w 4"/>
              <a:gd name="T11" fmla="*/ 794 h 2"/>
              <a:gd name="T12" fmla="*/ 0 w 4"/>
              <a:gd name="T13" fmla="*/ 794 h 2"/>
              <a:gd name="T14" fmla="*/ 0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0"/>
                </a:moveTo>
                <a:lnTo>
                  <a:pt x="2" y="0"/>
                </a:lnTo>
                <a:lnTo>
                  <a:pt x="4" y="1"/>
                </a:lnTo>
                <a:lnTo>
                  <a:pt x="3" y="1"/>
                </a:lnTo>
                <a:lnTo>
                  <a:pt x="2" y="2"/>
                </a:lnTo>
                <a:lnTo>
                  <a:pt x="2" y="1"/>
                </a:lnTo>
                <a:lnTo>
                  <a:pt x="0"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1" name="Freeform 289"/>
          <p:cNvSpPr>
            <a:spLocks/>
          </p:cNvSpPr>
          <p:nvPr/>
        </p:nvSpPr>
        <p:spPr bwMode="auto">
          <a:xfrm>
            <a:off x="4703763" y="2578100"/>
            <a:ext cx="1587" cy="3175"/>
          </a:xfrm>
          <a:custGeom>
            <a:avLst/>
            <a:gdLst>
              <a:gd name="T0" fmla="*/ 794 w 2"/>
              <a:gd name="T1" fmla="*/ 1058 h 3"/>
              <a:gd name="T2" fmla="*/ 794 w 2"/>
              <a:gd name="T3" fmla="*/ 2117 h 3"/>
              <a:gd name="T4" fmla="*/ 1587 w 2"/>
              <a:gd name="T5" fmla="*/ 2117 h 3"/>
              <a:gd name="T6" fmla="*/ 1587 w 2"/>
              <a:gd name="T7" fmla="*/ 3175 h 3"/>
              <a:gd name="T8" fmla="*/ 794 w 2"/>
              <a:gd name="T9" fmla="*/ 2117 h 3"/>
              <a:gd name="T10" fmla="*/ 0 w 2"/>
              <a:gd name="T11" fmla="*/ 2117 h 3"/>
              <a:gd name="T12" fmla="*/ 0 w 2"/>
              <a:gd name="T13" fmla="*/ 1058 h 3"/>
              <a:gd name="T14" fmla="*/ 0 w 2"/>
              <a:gd name="T15" fmla="*/ 0 h 3"/>
              <a:gd name="T16" fmla="*/ 794 w 2"/>
              <a:gd name="T17" fmla="*/ 1058 h 3"/>
              <a:gd name="T18" fmla="*/ 794 w 2"/>
              <a:gd name="T19" fmla="*/ 0 h 3"/>
              <a:gd name="T20" fmla="*/ 1587 w 2"/>
              <a:gd name="T21" fmla="*/ 0 h 3"/>
              <a:gd name="T22" fmla="*/ 794 w 2"/>
              <a:gd name="T23" fmla="*/ 1058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3"/>
              <a:gd name="T38" fmla="*/ 2 w 2"/>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3">
                <a:moveTo>
                  <a:pt x="1" y="1"/>
                </a:moveTo>
                <a:lnTo>
                  <a:pt x="1" y="2"/>
                </a:lnTo>
                <a:lnTo>
                  <a:pt x="2" y="2"/>
                </a:lnTo>
                <a:lnTo>
                  <a:pt x="2" y="3"/>
                </a:lnTo>
                <a:lnTo>
                  <a:pt x="1" y="2"/>
                </a:lnTo>
                <a:lnTo>
                  <a:pt x="0" y="2"/>
                </a:lnTo>
                <a:lnTo>
                  <a:pt x="0" y="1"/>
                </a:lnTo>
                <a:lnTo>
                  <a:pt x="0" y="0"/>
                </a:lnTo>
                <a:lnTo>
                  <a:pt x="1" y="1"/>
                </a:lnTo>
                <a:lnTo>
                  <a:pt x="1" y="0"/>
                </a:lnTo>
                <a:lnTo>
                  <a:pt x="2" y="0"/>
                </a:lnTo>
                <a:lnTo>
                  <a:pt x="1"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2" name="Freeform 290"/>
          <p:cNvSpPr>
            <a:spLocks/>
          </p:cNvSpPr>
          <p:nvPr/>
        </p:nvSpPr>
        <p:spPr bwMode="auto">
          <a:xfrm>
            <a:off x="4786313" y="2557463"/>
            <a:ext cx="1587" cy="1587"/>
          </a:xfrm>
          <a:custGeom>
            <a:avLst/>
            <a:gdLst>
              <a:gd name="T0" fmla="*/ 0 w 2"/>
              <a:gd name="T1" fmla="*/ 1587 h 2"/>
              <a:gd name="T2" fmla="*/ 0 w 2"/>
              <a:gd name="T3" fmla="*/ 794 h 2"/>
              <a:gd name="T4" fmla="*/ 0 w 2"/>
              <a:gd name="T5" fmla="*/ 0 h 2"/>
              <a:gd name="T6" fmla="*/ 1587 w 2"/>
              <a:gd name="T7" fmla="*/ 0 h 2"/>
              <a:gd name="T8" fmla="*/ 1587 w 2"/>
              <a:gd name="T9" fmla="*/ 794 h 2"/>
              <a:gd name="T10" fmla="*/ 1587 w 2"/>
              <a:gd name="T11" fmla="*/ 1587 h 2"/>
              <a:gd name="T12" fmla="*/ 0 w 2"/>
              <a:gd name="T13" fmla="*/ 1587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0" y="0"/>
                </a:lnTo>
                <a:lnTo>
                  <a:pt x="2" y="0"/>
                </a:lnTo>
                <a:lnTo>
                  <a:pt x="2" y="1"/>
                </a:lnTo>
                <a:lnTo>
                  <a:pt x="2" y="2"/>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3" name="Freeform 291"/>
          <p:cNvSpPr>
            <a:spLocks/>
          </p:cNvSpPr>
          <p:nvPr/>
        </p:nvSpPr>
        <p:spPr bwMode="auto">
          <a:xfrm>
            <a:off x="4775200" y="2613025"/>
            <a:ext cx="1588" cy="1588"/>
          </a:xfrm>
          <a:custGeom>
            <a:avLst/>
            <a:gdLst>
              <a:gd name="T0" fmla="*/ 0 w 2"/>
              <a:gd name="T1" fmla="*/ 1059 h 3"/>
              <a:gd name="T2" fmla="*/ 794 w 2"/>
              <a:gd name="T3" fmla="*/ 1059 h 3"/>
              <a:gd name="T4" fmla="*/ 794 w 2"/>
              <a:gd name="T5" fmla="*/ 0 h 3"/>
              <a:gd name="T6" fmla="*/ 794 w 2"/>
              <a:gd name="T7" fmla="*/ 1059 h 3"/>
              <a:gd name="T8" fmla="*/ 1588 w 2"/>
              <a:gd name="T9" fmla="*/ 1059 h 3"/>
              <a:gd name="T10" fmla="*/ 0 w 2"/>
              <a:gd name="T11" fmla="*/ 1588 h 3"/>
              <a:gd name="T12" fmla="*/ 0 w 2"/>
              <a:gd name="T13" fmla="*/ 1059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2"/>
                </a:moveTo>
                <a:lnTo>
                  <a:pt x="1" y="2"/>
                </a:lnTo>
                <a:lnTo>
                  <a:pt x="1" y="0"/>
                </a:lnTo>
                <a:lnTo>
                  <a:pt x="1" y="2"/>
                </a:lnTo>
                <a:lnTo>
                  <a:pt x="2" y="2"/>
                </a:lnTo>
                <a:lnTo>
                  <a:pt x="0" y="3"/>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4" name="Freeform 292"/>
          <p:cNvSpPr>
            <a:spLocks/>
          </p:cNvSpPr>
          <p:nvPr/>
        </p:nvSpPr>
        <p:spPr bwMode="auto">
          <a:xfrm>
            <a:off x="4792663" y="2606675"/>
            <a:ext cx="1587" cy="3175"/>
          </a:xfrm>
          <a:custGeom>
            <a:avLst/>
            <a:gdLst>
              <a:gd name="T0" fmla="*/ 1587 w 2"/>
              <a:gd name="T1" fmla="*/ 0 h 5"/>
              <a:gd name="T2" fmla="*/ 1587 w 2"/>
              <a:gd name="T3" fmla="*/ 635 h 5"/>
              <a:gd name="T4" fmla="*/ 1587 w 2"/>
              <a:gd name="T5" fmla="*/ 1270 h 5"/>
              <a:gd name="T6" fmla="*/ 0 w 2"/>
              <a:gd name="T7" fmla="*/ 1270 h 5"/>
              <a:gd name="T8" fmla="*/ 0 w 2"/>
              <a:gd name="T9" fmla="*/ 2540 h 5"/>
              <a:gd name="T10" fmla="*/ 0 w 2"/>
              <a:gd name="T11" fmla="*/ 3175 h 5"/>
              <a:gd name="T12" fmla="*/ 0 w 2"/>
              <a:gd name="T13" fmla="*/ 2540 h 5"/>
              <a:gd name="T14" fmla="*/ 0 w 2"/>
              <a:gd name="T15" fmla="*/ 1270 h 5"/>
              <a:gd name="T16" fmla="*/ 0 w 2"/>
              <a:gd name="T17" fmla="*/ 635 h 5"/>
              <a:gd name="T18" fmla="*/ 0 w 2"/>
              <a:gd name="T19" fmla="*/ 0 h 5"/>
              <a:gd name="T20" fmla="*/ 1587 w 2"/>
              <a:gd name="T21" fmla="*/ 0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5"/>
              <a:gd name="T35" fmla="*/ 2 w 2"/>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5">
                <a:moveTo>
                  <a:pt x="2" y="0"/>
                </a:moveTo>
                <a:lnTo>
                  <a:pt x="2" y="1"/>
                </a:lnTo>
                <a:lnTo>
                  <a:pt x="2" y="2"/>
                </a:lnTo>
                <a:lnTo>
                  <a:pt x="0" y="2"/>
                </a:lnTo>
                <a:lnTo>
                  <a:pt x="0" y="4"/>
                </a:lnTo>
                <a:lnTo>
                  <a:pt x="0" y="5"/>
                </a:lnTo>
                <a:lnTo>
                  <a:pt x="0" y="4"/>
                </a:lnTo>
                <a:lnTo>
                  <a:pt x="0" y="2"/>
                </a:lnTo>
                <a:lnTo>
                  <a:pt x="0" y="1"/>
                </a:lnTo>
                <a:lnTo>
                  <a:pt x="0" y="0"/>
                </a:lnTo>
                <a:lnTo>
                  <a:pt x="2"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5" name="Freeform 293"/>
          <p:cNvSpPr>
            <a:spLocks/>
          </p:cNvSpPr>
          <p:nvPr/>
        </p:nvSpPr>
        <p:spPr bwMode="auto">
          <a:xfrm>
            <a:off x="4873625" y="2662238"/>
            <a:ext cx="1588" cy="3175"/>
          </a:xfrm>
          <a:custGeom>
            <a:avLst/>
            <a:gdLst>
              <a:gd name="T0" fmla="*/ 1588 w 2"/>
              <a:gd name="T1" fmla="*/ 3175 h 4"/>
              <a:gd name="T2" fmla="*/ 794 w 2"/>
              <a:gd name="T3" fmla="*/ 3175 h 4"/>
              <a:gd name="T4" fmla="*/ 0 w 2"/>
              <a:gd name="T5" fmla="*/ 2381 h 4"/>
              <a:gd name="T6" fmla="*/ 794 w 2"/>
              <a:gd name="T7" fmla="*/ 2381 h 4"/>
              <a:gd name="T8" fmla="*/ 794 w 2"/>
              <a:gd name="T9" fmla="*/ 794 h 4"/>
              <a:gd name="T10" fmla="*/ 794 w 2"/>
              <a:gd name="T11" fmla="*/ 0 h 4"/>
              <a:gd name="T12" fmla="*/ 794 w 2"/>
              <a:gd name="T13" fmla="*/ 794 h 4"/>
              <a:gd name="T14" fmla="*/ 1588 w 2"/>
              <a:gd name="T15" fmla="*/ 2381 h 4"/>
              <a:gd name="T16" fmla="*/ 1588 w 2"/>
              <a:gd name="T17" fmla="*/ 3175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2" y="4"/>
                </a:moveTo>
                <a:lnTo>
                  <a:pt x="1" y="4"/>
                </a:lnTo>
                <a:lnTo>
                  <a:pt x="0" y="3"/>
                </a:lnTo>
                <a:lnTo>
                  <a:pt x="1" y="3"/>
                </a:lnTo>
                <a:lnTo>
                  <a:pt x="1" y="1"/>
                </a:lnTo>
                <a:lnTo>
                  <a:pt x="1" y="0"/>
                </a:lnTo>
                <a:lnTo>
                  <a:pt x="1" y="1"/>
                </a:lnTo>
                <a:lnTo>
                  <a:pt x="2" y="3"/>
                </a:lnTo>
                <a:lnTo>
                  <a:pt x="2"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6" name="Freeform 294"/>
          <p:cNvSpPr>
            <a:spLocks/>
          </p:cNvSpPr>
          <p:nvPr/>
        </p:nvSpPr>
        <p:spPr bwMode="auto">
          <a:xfrm>
            <a:off x="4776788" y="2663825"/>
            <a:ext cx="1587" cy="1588"/>
          </a:xfrm>
          <a:custGeom>
            <a:avLst/>
            <a:gdLst>
              <a:gd name="T0" fmla="*/ 0 w 1"/>
              <a:gd name="T1" fmla="*/ 1059 h 3"/>
              <a:gd name="T2" fmla="*/ 0 w 1"/>
              <a:gd name="T3" fmla="*/ 0 h 3"/>
              <a:gd name="T4" fmla="*/ 1587 w 1"/>
              <a:gd name="T5" fmla="*/ 0 h 3"/>
              <a:gd name="T6" fmla="*/ 1587 w 1"/>
              <a:gd name="T7" fmla="*/ 1588 h 3"/>
              <a:gd name="T8" fmla="*/ 0 w 1"/>
              <a:gd name="T9" fmla="*/ 1059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2"/>
                </a:moveTo>
                <a:lnTo>
                  <a:pt x="0" y="0"/>
                </a:lnTo>
                <a:lnTo>
                  <a:pt x="1" y="0"/>
                </a:lnTo>
                <a:lnTo>
                  <a:pt x="1" y="3"/>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7" name="Freeform 295"/>
          <p:cNvSpPr>
            <a:spLocks/>
          </p:cNvSpPr>
          <p:nvPr/>
        </p:nvSpPr>
        <p:spPr bwMode="auto">
          <a:xfrm>
            <a:off x="4833938" y="2624138"/>
            <a:ext cx="3175" cy="3175"/>
          </a:xfrm>
          <a:custGeom>
            <a:avLst/>
            <a:gdLst>
              <a:gd name="T0" fmla="*/ 3175 w 2"/>
              <a:gd name="T1" fmla="*/ 1588 h 2"/>
              <a:gd name="T2" fmla="*/ 3175 w 2"/>
              <a:gd name="T3" fmla="*/ 3175 h 2"/>
              <a:gd name="T4" fmla="*/ 1588 w 2"/>
              <a:gd name="T5" fmla="*/ 3175 h 2"/>
              <a:gd name="T6" fmla="*/ 0 w 2"/>
              <a:gd name="T7" fmla="*/ 1588 h 2"/>
              <a:gd name="T8" fmla="*/ 1588 w 2"/>
              <a:gd name="T9" fmla="*/ 1588 h 2"/>
              <a:gd name="T10" fmla="*/ 1588 w 2"/>
              <a:gd name="T11" fmla="*/ 0 h 2"/>
              <a:gd name="T12" fmla="*/ 3175 w 2"/>
              <a:gd name="T13" fmla="*/ 1588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1"/>
                </a:moveTo>
                <a:lnTo>
                  <a:pt x="2" y="2"/>
                </a:lnTo>
                <a:lnTo>
                  <a:pt x="1" y="2"/>
                </a:lnTo>
                <a:lnTo>
                  <a:pt x="0" y="1"/>
                </a:lnTo>
                <a:lnTo>
                  <a:pt x="1" y="1"/>
                </a:lnTo>
                <a:lnTo>
                  <a:pt x="1" y="0"/>
                </a:lnTo>
                <a:lnTo>
                  <a:pt x="2"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8" name="Freeform 296"/>
          <p:cNvSpPr>
            <a:spLocks/>
          </p:cNvSpPr>
          <p:nvPr/>
        </p:nvSpPr>
        <p:spPr bwMode="auto">
          <a:xfrm>
            <a:off x="4827588" y="2633663"/>
            <a:ext cx="1587" cy="1587"/>
          </a:xfrm>
          <a:custGeom>
            <a:avLst/>
            <a:gdLst>
              <a:gd name="T0" fmla="*/ 1587 w 1"/>
              <a:gd name="T1" fmla="*/ 1587 h 3"/>
              <a:gd name="T2" fmla="*/ 0 w 1"/>
              <a:gd name="T3" fmla="*/ 1587 h 3"/>
              <a:gd name="T4" fmla="*/ 0 w 1"/>
              <a:gd name="T5" fmla="*/ 1058 h 3"/>
              <a:gd name="T6" fmla="*/ 1587 w 1"/>
              <a:gd name="T7" fmla="*/ 1058 h 3"/>
              <a:gd name="T8" fmla="*/ 1587 w 1"/>
              <a:gd name="T9" fmla="*/ 0 h 3"/>
              <a:gd name="T10" fmla="*/ 1587 w 1"/>
              <a:gd name="T11" fmla="*/ 1058 h 3"/>
              <a:gd name="T12" fmla="*/ 1587 w 1"/>
              <a:gd name="T13" fmla="*/ 1587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3"/>
                </a:moveTo>
                <a:lnTo>
                  <a:pt x="0" y="3"/>
                </a:lnTo>
                <a:lnTo>
                  <a:pt x="0" y="2"/>
                </a:lnTo>
                <a:lnTo>
                  <a:pt x="1" y="2"/>
                </a:lnTo>
                <a:lnTo>
                  <a:pt x="1" y="0"/>
                </a:lnTo>
                <a:lnTo>
                  <a:pt x="1" y="2"/>
                </a:lnTo>
                <a:lnTo>
                  <a:pt x="1"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29" name="Freeform 297"/>
          <p:cNvSpPr>
            <a:spLocks/>
          </p:cNvSpPr>
          <p:nvPr/>
        </p:nvSpPr>
        <p:spPr bwMode="auto">
          <a:xfrm>
            <a:off x="4806950" y="2609850"/>
            <a:ext cx="1588" cy="1588"/>
          </a:xfrm>
          <a:custGeom>
            <a:avLst/>
            <a:gdLst>
              <a:gd name="T0" fmla="*/ 1191 w 4"/>
              <a:gd name="T1" fmla="*/ 1588 h 1"/>
              <a:gd name="T2" fmla="*/ 1191 w 4"/>
              <a:gd name="T3" fmla="*/ 0 h 1"/>
              <a:gd name="T4" fmla="*/ 1588 w 4"/>
              <a:gd name="T5" fmla="*/ 0 h 1"/>
              <a:gd name="T6" fmla="*/ 1588 w 4"/>
              <a:gd name="T7" fmla="*/ 1588 h 1"/>
              <a:gd name="T8" fmla="*/ 1191 w 4"/>
              <a:gd name="T9" fmla="*/ 1588 h 1"/>
              <a:gd name="T10" fmla="*/ 0 w 4"/>
              <a:gd name="T11" fmla="*/ 1588 h 1"/>
              <a:gd name="T12" fmla="*/ 397 w 4"/>
              <a:gd name="T13" fmla="*/ 1588 h 1"/>
              <a:gd name="T14" fmla="*/ 1191 w 4"/>
              <a:gd name="T15" fmla="*/ 1588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3" y="1"/>
                </a:moveTo>
                <a:lnTo>
                  <a:pt x="3" y="0"/>
                </a:lnTo>
                <a:lnTo>
                  <a:pt x="4" y="0"/>
                </a:lnTo>
                <a:lnTo>
                  <a:pt x="4" y="1"/>
                </a:lnTo>
                <a:lnTo>
                  <a:pt x="3" y="1"/>
                </a:lnTo>
                <a:lnTo>
                  <a:pt x="0" y="1"/>
                </a:lnTo>
                <a:lnTo>
                  <a:pt x="1" y="1"/>
                </a:lnTo>
                <a:lnTo>
                  <a:pt x="3"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0" name="Freeform 298"/>
          <p:cNvSpPr>
            <a:spLocks/>
          </p:cNvSpPr>
          <p:nvPr/>
        </p:nvSpPr>
        <p:spPr bwMode="auto">
          <a:xfrm>
            <a:off x="4806950" y="2635250"/>
            <a:ext cx="1588" cy="1588"/>
          </a:xfrm>
          <a:custGeom>
            <a:avLst/>
            <a:gdLst>
              <a:gd name="T0" fmla="*/ 529 w 3"/>
              <a:gd name="T1" fmla="*/ 0 h 1"/>
              <a:gd name="T2" fmla="*/ 1588 w 3"/>
              <a:gd name="T3" fmla="*/ 1588 h 1"/>
              <a:gd name="T4" fmla="*/ 529 w 3"/>
              <a:gd name="T5" fmla="*/ 1588 h 1"/>
              <a:gd name="T6" fmla="*/ 0 w 3"/>
              <a:gd name="T7" fmla="*/ 1588 h 1"/>
              <a:gd name="T8" fmla="*/ 0 w 3"/>
              <a:gd name="T9" fmla="*/ 0 h 1"/>
              <a:gd name="T10" fmla="*/ 529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1" y="0"/>
                </a:moveTo>
                <a:lnTo>
                  <a:pt x="3" y="1"/>
                </a:lnTo>
                <a:lnTo>
                  <a:pt x="1" y="1"/>
                </a:lnTo>
                <a:lnTo>
                  <a:pt x="0" y="1"/>
                </a:lnTo>
                <a:lnTo>
                  <a:pt x="0" y="0"/>
                </a:lnTo>
                <a:lnTo>
                  <a:pt x="1"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1" name="Freeform 299"/>
          <p:cNvSpPr>
            <a:spLocks/>
          </p:cNvSpPr>
          <p:nvPr/>
        </p:nvSpPr>
        <p:spPr bwMode="auto">
          <a:xfrm>
            <a:off x="4862513" y="2614613"/>
            <a:ext cx="3175" cy="1587"/>
          </a:xfrm>
          <a:custGeom>
            <a:avLst/>
            <a:gdLst>
              <a:gd name="T0" fmla="*/ 2381 w 4"/>
              <a:gd name="T1" fmla="*/ 1587 h 1"/>
              <a:gd name="T2" fmla="*/ 794 w 4"/>
              <a:gd name="T3" fmla="*/ 1587 h 1"/>
              <a:gd name="T4" fmla="*/ 0 w 4"/>
              <a:gd name="T5" fmla="*/ 0 h 1"/>
              <a:gd name="T6" fmla="*/ 2381 w 4"/>
              <a:gd name="T7" fmla="*/ 0 h 1"/>
              <a:gd name="T8" fmla="*/ 3175 w 4"/>
              <a:gd name="T9" fmla="*/ 1587 h 1"/>
              <a:gd name="T10" fmla="*/ 2381 w 4"/>
              <a:gd name="T11" fmla="*/ 1587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3" y="1"/>
                </a:moveTo>
                <a:lnTo>
                  <a:pt x="1" y="1"/>
                </a:lnTo>
                <a:lnTo>
                  <a:pt x="0" y="0"/>
                </a:lnTo>
                <a:lnTo>
                  <a:pt x="3" y="0"/>
                </a:lnTo>
                <a:lnTo>
                  <a:pt x="4" y="1"/>
                </a:lnTo>
                <a:lnTo>
                  <a:pt x="3"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2" name="Freeform 300"/>
          <p:cNvSpPr>
            <a:spLocks/>
          </p:cNvSpPr>
          <p:nvPr/>
        </p:nvSpPr>
        <p:spPr bwMode="auto">
          <a:xfrm>
            <a:off x="4824413" y="2676525"/>
            <a:ext cx="3175" cy="1588"/>
          </a:xfrm>
          <a:custGeom>
            <a:avLst/>
            <a:gdLst>
              <a:gd name="T0" fmla="*/ 0 w 2"/>
              <a:gd name="T1" fmla="*/ 1588 h 1"/>
              <a:gd name="T2" fmla="*/ 1588 w 2"/>
              <a:gd name="T3" fmla="*/ 0 h 1"/>
              <a:gd name="T4" fmla="*/ 3175 w 2"/>
              <a:gd name="T5" fmla="*/ 0 h 1"/>
              <a:gd name="T6" fmla="*/ 1588 w 2"/>
              <a:gd name="T7" fmla="*/ 1588 h 1"/>
              <a:gd name="T8" fmla="*/ 0 w 2"/>
              <a:gd name="T9" fmla="*/ 1588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3" name="Freeform 301"/>
          <p:cNvSpPr>
            <a:spLocks/>
          </p:cNvSpPr>
          <p:nvPr/>
        </p:nvSpPr>
        <p:spPr bwMode="auto">
          <a:xfrm>
            <a:off x="4819650" y="2616200"/>
            <a:ext cx="1588" cy="1588"/>
          </a:xfrm>
          <a:custGeom>
            <a:avLst/>
            <a:gdLst>
              <a:gd name="T0" fmla="*/ 794 w 2"/>
              <a:gd name="T1" fmla="*/ 794 h 2"/>
              <a:gd name="T2" fmla="*/ 1588 w 2"/>
              <a:gd name="T3" fmla="*/ 794 h 2"/>
              <a:gd name="T4" fmla="*/ 794 w 2"/>
              <a:gd name="T5" fmla="*/ 1588 h 2"/>
              <a:gd name="T6" fmla="*/ 0 w 2"/>
              <a:gd name="T7" fmla="*/ 1588 h 2"/>
              <a:gd name="T8" fmla="*/ 794 w 2"/>
              <a:gd name="T9" fmla="*/ 1588 h 2"/>
              <a:gd name="T10" fmla="*/ 794 w 2"/>
              <a:gd name="T11" fmla="*/ 794 h 2"/>
              <a:gd name="T12" fmla="*/ 0 w 2"/>
              <a:gd name="T13" fmla="*/ 794 h 2"/>
              <a:gd name="T14" fmla="*/ 0 w 2"/>
              <a:gd name="T15" fmla="*/ 0 h 2"/>
              <a:gd name="T16" fmla="*/ 794 w 2"/>
              <a:gd name="T17" fmla="*/ 0 h 2"/>
              <a:gd name="T18" fmla="*/ 794 w 2"/>
              <a:gd name="T19" fmla="*/ 794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1" y="1"/>
                </a:moveTo>
                <a:lnTo>
                  <a:pt x="2" y="1"/>
                </a:lnTo>
                <a:lnTo>
                  <a:pt x="1" y="2"/>
                </a:lnTo>
                <a:lnTo>
                  <a:pt x="0" y="2"/>
                </a:lnTo>
                <a:lnTo>
                  <a:pt x="1" y="2"/>
                </a:lnTo>
                <a:lnTo>
                  <a:pt x="1" y="1"/>
                </a:lnTo>
                <a:lnTo>
                  <a:pt x="0" y="1"/>
                </a:lnTo>
                <a:lnTo>
                  <a:pt x="0" y="0"/>
                </a:lnTo>
                <a:lnTo>
                  <a:pt x="1" y="0"/>
                </a:lnTo>
                <a:lnTo>
                  <a:pt x="1"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4" name="Freeform 302"/>
          <p:cNvSpPr>
            <a:spLocks/>
          </p:cNvSpPr>
          <p:nvPr/>
        </p:nvSpPr>
        <p:spPr bwMode="auto">
          <a:xfrm>
            <a:off x="4735513" y="2636838"/>
            <a:ext cx="1587" cy="1587"/>
          </a:xfrm>
          <a:custGeom>
            <a:avLst/>
            <a:gdLst>
              <a:gd name="T0" fmla="*/ 1587 w 1"/>
              <a:gd name="T1" fmla="*/ 1587 h 3"/>
              <a:gd name="T2" fmla="*/ 0 w 1"/>
              <a:gd name="T3" fmla="*/ 529 h 3"/>
              <a:gd name="T4" fmla="*/ 0 w 1"/>
              <a:gd name="T5" fmla="*/ 0 h 3"/>
              <a:gd name="T6" fmla="*/ 1587 w 1"/>
              <a:gd name="T7" fmla="*/ 529 h 3"/>
              <a:gd name="T8" fmla="*/ 1587 w 1"/>
              <a:gd name="T9" fmla="*/ 1587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1" y="3"/>
                </a:moveTo>
                <a:lnTo>
                  <a:pt x="0" y="1"/>
                </a:lnTo>
                <a:lnTo>
                  <a:pt x="0" y="0"/>
                </a:lnTo>
                <a:lnTo>
                  <a:pt x="1" y="1"/>
                </a:lnTo>
                <a:lnTo>
                  <a:pt x="1"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5" name="Freeform 303"/>
          <p:cNvSpPr>
            <a:spLocks/>
          </p:cNvSpPr>
          <p:nvPr/>
        </p:nvSpPr>
        <p:spPr bwMode="auto">
          <a:xfrm>
            <a:off x="4830763" y="2632075"/>
            <a:ext cx="1587" cy="1588"/>
          </a:xfrm>
          <a:custGeom>
            <a:avLst/>
            <a:gdLst>
              <a:gd name="T0" fmla="*/ 1587 w 2"/>
              <a:gd name="T1" fmla="*/ 1588 h 1"/>
              <a:gd name="T2" fmla="*/ 794 w 2"/>
              <a:gd name="T3" fmla="*/ 1588 h 1"/>
              <a:gd name="T4" fmla="*/ 0 w 2"/>
              <a:gd name="T5" fmla="*/ 1588 h 1"/>
              <a:gd name="T6" fmla="*/ 794 w 2"/>
              <a:gd name="T7" fmla="*/ 1588 h 1"/>
              <a:gd name="T8" fmla="*/ 794 w 2"/>
              <a:gd name="T9" fmla="*/ 0 h 1"/>
              <a:gd name="T10" fmla="*/ 1587 w 2"/>
              <a:gd name="T11" fmla="*/ 1588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1"/>
                </a:moveTo>
                <a:lnTo>
                  <a:pt x="1" y="1"/>
                </a:lnTo>
                <a:lnTo>
                  <a:pt x="0" y="1"/>
                </a:lnTo>
                <a:lnTo>
                  <a:pt x="1" y="1"/>
                </a:lnTo>
                <a:lnTo>
                  <a:pt x="1" y="0"/>
                </a:lnTo>
                <a:lnTo>
                  <a:pt x="2"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6" name="Freeform 304"/>
          <p:cNvSpPr>
            <a:spLocks/>
          </p:cNvSpPr>
          <p:nvPr/>
        </p:nvSpPr>
        <p:spPr bwMode="auto">
          <a:xfrm>
            <a:off x="4868863" y="2630488"/>
            <a:ext cx="1587" cy="1587"/>
          </a:xfrm>
          <a:custGeom>
            <a:avLst/>
            <a:gdLst>
              <a:gd name="T0" fmla="*/ 0 w 2"/>
              <a:gd name="T1" fmla="*/ 0 h 1"/>
              <a:gd name="T2" fmla="*/ 794 w 2"/>
              <a:gd name="T3" fmla="*/ 0 h 1"/>
              <a:gd name="T4" fmla="*/ 1587 w 2"/>
              <a:gd name="T5" fmla="*/ 0 h 1"/>
              <a:gd name="T6" fmla="*/ 794 w 2"/>
              <a:gd name="T7" fmla="*/ 0 h 1"/>
              <a:gd name="T8" fmla="*/ 1587 w 2"/>
              <a:gd name="T9" fmla="*/ 1587 h 1"/>
              <a:gd name="T10" fmla="*/ 794 w 2"/>
              <a:gd name="T11" fmla="*/ 1587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2" y="0"/>
                </a:lnTo>
                <a:lnTo>
                  <a:pt x="1" y="0"/>
                </a:lnTo>
                <a:lnTo>
                  <a:pt x="2" y="1"/>
                </a:lnTo>
                <a:lnTo>
                  <a:pt x="1"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7" name="Freeform 305"/>
          <p:cNvSpPr>
            <a:spLocks/>
          </p:cNvSpPr>
          <p:nvPr/>
        </p:nvSpPr>
        <p:spPr bwMode="auto">
          <a:xfrm>
            <a:off x="4841875" y="2582863"/>
            <a:ext cx="1588" cy="1587"/>
          </a:xfrm>
          <a:custGeom>
            <a:avLst/>
            <a:gdLst>
              <a:gd name="T0" fmla="*/ 529 w 3"/>
              <a:gd name="T1" fmla="*/ 1058 h 3"/>
              <a:gd name="T2" fmla="*/ 1588 w 3"/>
              <a:gd name="T3" fmla="*/ 1058 h 3"/>
              <a:gd name="T4" fmla="*/ 1588 w 3"/>
              <a:gd name="T5" fmla="*/ 1587 h 3"/>
              <a:gd name="T6" fmla="*/ 529 w 3"/>
              <a:gd name="T7" fmla="*/ 1058 h 3"/>
              <a:gd name="T8" fmla="*/ 0 w 3"/>
              <a:gd name="T9" fmla="*/ 0 h 3"/>
              <a:gd name="T10" fmla="*/ 529 w 3"/>
              <a:gd name="T11" fmla="*/ 1058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1" y="2"/>
                </a:moveTo>
                <a:lnTo>
                  <a:pt x="3" y="2"/>
                </a:lnTo>
                <a:lnTo>
                  <a:pt x="3" y="3"/>
                </a:lnTo>
                <a:lnTo>
                  <a:pt x="1" y="2"/>
                </a:lnTo>
                <a:lnTo>
                  <a:pt x="0" y="0"/>
                </a:lnTo>
                <a:lnTo>
                  <a:pt x="1"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8" name="Freeform 306"/>
          <p:cNvSpPr>
            <a:spLocks/>
          </p:cNvSpPr>
          <p:nvPr/>
        </p:nvSpPr>
        <p:spPr bwMode="auto">
          <a:xfrm>
            <a:off x="4772025" y="2608263"/>
            <a:ext cx="1588" cy="1587"/>
          </a:xfrm>
          <a:custGeom>
            <a:avLst/>
            <a:gdLst>
              <a:gd name="T0" fmla="*/ 1059 w 3"/>
              <a:gd name="T1" fmla="*/ 1587 h 2"/>
              <a:gd name="T2" fmla="*/ 0 w 3"/>
              <a:gd name="T3" fmla="*/ 0 h 2"/>
              <a:gd name="T4" fmla="*/ 1059 w 3"/>
              <a:gd name="T5" fmla="*/ 0 h 2"/>
              <a:gd name="T6" fmla="*/ 1588 w 3"/>
              <a:gd name="T7" fmla="*/ 0 h 2"/>
              <a:gd name="T8" fmla="*/ 1059 w 3"/>
              <a:gd name="T9" fmla="*/ 1587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2"/>
                </a:moveTo>
                <a:lnTo>
                  <a:pt x="0" y="0"/>
                </a:lnTo>
                <a:lnTo>
                  <a:pt x="2" y="0"/>
                </a:lnTo>
                <a:lnTo>
                  <a:pt x="3" y="0"/>
                </a:lnTo>
                <a:lnTo>
                  <a:pt x="2"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39" name="Freeform 307"/>
          <p:cNvSpPr>
            <a:spLocks/>
          </p:cNvSpPr>
          <p:nvPr/>
        </p:nvSpPr>
        <p:spPr bwMode="auto">
          <a:xfrm>
            <a:off x="4814888" y="2630488"/>
            <a:ext cx="1587" cy="1587"/>
          </a:xfrm>
          <a:custGeom>
            <a:avLst/>
            <a:gdLst>
              <a:gd name="T0" fmla="*/ 0 w 2"/>
              <a:gd name="T1" fmla="*/ 1587 h 1"/>
              <a:gd name="T2" fmla="*/ 794 w 2"/>
              <a:gd name="T3" fmla="*/ 0 h 1"/>
              <a:gd name="T4" fmla="*/ 1587 w 2"/>
              <a:gd name="T5" fmla="*/ 1587 h 1"/>
              <a:gd name="T6" fmla="*/ 794 w 2"/>
              <a:gd name="T7" fmla="*/ 1587 h 1"/>
              <a:gd name="T8" fmla="*/ 0 w 2"/>
              <a:gd name="T9" fmla="*/ 1587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1"/>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40" name="Freeform 308"/>
          <p:cNvSpPr>
            <a:spLocks/>
          </p:cNvSpPr>
          <p:nvPr/>
        </p:nvSpPr>
        <p:spPr bwMode="auto">
          <a:xfrm>
            <a:off x="4789488" y="2555875"/>
            <a:ext cx="1587" cy="1588"/>
          </a:xfrm>
          <a:custGeom>
            <a:avLst/>
            <a:gdLst>
              <a:gd name="T0" fmla="*/ 0 w 1"/>
              <a:gd name="T1" fmla="*/ 529 h 3"/>
              <a:gd name="T2" fmla="*/ 0 w 1"/>
              <a:gd name="T3" fmla="*/ 0 h 3"/>
              <a:gd name="T4" fmla="*/ 1587 w 1"/>
              <a:gd name="T5" fmla="*/ 529 h 3"/>
              <a:gd name="T6" fmla="*/ 0 w 1"/>
              <a:gd name="T7" fmla="*/ 1588 h 3"/>
              <a:gd name="T8" fmla="*/ 0 w 1"/>
              <a:gd name="T9" fmla="*/ 529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1"/>
                </a:moveTo>
                <a:lnTo>
                  <a:pt x="0" y="0"/>
                </a:lnTo>
                <a:lnTo>
                  <a:pt x="1" y="1"/>
                </a:lnTo>
                <a:lnTo>
                  <a:pt x="0" y="3"/>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41" name="Freeform 309"/>
          <p:cNvSpPr>
            <a:spLocks/>
          </p:cNvSpPr>
          <p:nvPr/>
        </p:nvSpPr>
        <p:spPr bwMode="auto">
          <a:xfrm>
            <a:off x="4732338" y="2635250"/>
            <a:ext cx="1587" cy="3175"/>
          </a:xfrm>
          <a:custGeom>
            <a:avLst/>
            <a:gdLst>
              <a:gd name="T0" fmla="*/ 0 w 1"/>
              <a:gd name="T1" fmla="*/ 0 h 2"/>
              <a:gd name="T2" fmla="*/ 1587 w 1"/>
              <a:gd name="T3" fmla="*/ 0 h 2"/>
              <a:gd name="T4" fmla="*/ 1587 w 1"/>
              <a:gd name="T5" fmla="*/ 1588 h 2"/>
              <a:gd name="T6" fmla="*/ 1587 w 1"/>
              <a:gd name="T7" fmla="*/ 3175 h 2"/>
              <a:gd name="T8" fmla="*/ 0 w 1"/>
              <a:gd name="T9" fmla="*/ 1588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0"/>
                </a:lnTo>
                <a:lnTo>
                  <a:pt x="1" y="1"/>
                </a:lnTo>
                <a:lnTo>
                  <a:pt x="1" y="2"/>
                </a:lnTo>
                <a:lnTo>
                  <a:pt x="0"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42" name="Freeform 310"/>
          <p:cNvSpPr>
            <a:spLocks/>
          </p:cNvSpPr>
          <p:nvPr/>
        </p:nvSpPr>
        <p:spPr bwMode="auto">
          <a:xfrm>
            <a:off x="4795838" y="2635250"/>
            <a:ext cx="1587" cy="1588"/>
          </a:xfrm>
          <a:custGeom>
            <a:avLst/>
            <a:gdLst>
              <a:gd name="T0" fmla="*/ 529 w 3"/>
              <a:gd name="T1" fmla="*/ 1588 h 2"/>
              <a:gd name="T2" fmla="*/ 529 w 3"/>
              <a:gd name="T3" fmla="*/ 794 h 2"/>
              <a:gd name="T4" fmla="*/ 0 w 3"/>
              <a:gd name="T5" fmla="*/ 794 h 2"/>
              <a:gd name="T6" fmla="*/ 529 w 3"/>
              <a:gd name="T7" fmla="*/ 0 h 2"/>
              <a:gd name="T8" fmla="*/ 529 w 3"/>
              <a:gd name="T9" fmla="*/ 794 h 2"/>
              <a:gd name="T10" fmla="*/ 1587 w 3"/>
              <a:gd name="T11" fmla="*/ 794 h 2"/>
              <a:gd name="T12" fmla="*/ 529 w 3"/>
              <a:gd name="T13" fmla="*/ 1588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1" y="1"/>
                </a:lnTo>
                <a:lnTo>
                  <a:pt x="0" y="1"/>
                </a:lnTo>
                <a:lnTo>
                  <a:pt x="1" y="0"/>
                </a:lnTo>
                <a:lnTo>
                  <a:pt x="1" y="1"/>
                </a:lnTo>
                <a:lnTo>
                  <a:pt x="3" y="1"/>
                </a:lnTo>
                <a:lnTo>
                  <a:pt x="1"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43" name="Rectangle 311"/>
          <p:cNvSpPr>
            <a:spLocks noChangeArrowheads="1"/>
          </p:cNvSpPr>
          <p:nvPr/>
        </p:nvSpPr>
        <p:spPr bwMode="auto">
          <a:xfrm>
            <a:off x="4829175" y="2633663"/>
            <a:ext cx="1588" cy="1587"/>
          </a:xfrm>
          <a:prstGeom prst="rect">
            <a:avLst/>
          </a:prstGeom>
          <a:solidFill>
            <a:schemeClr val="bg1"/>
          </a:solidFill>
          <a:ln w="3175">
            <a:solidFill>
              <a:schemeClr val="bg2"/>
            </a:solidFill>
            <a:miter lim="800000"/>
            <a:headEnd/>
            <a:tailEnd/>
          </a:ln>
        </p:spPr>
        <p:txBody>
          <a:bodyPr/>
          <a:lstStyle/>
          <a:p>
            <a:endParaRPr lang="en-US"/>
          </a:p>
        </p:txBody>
      </p:sp>
      <p:sp>
        <p:nvSpPr>
          <p:cNvPr id="18744" name="Rectangle 312"/>
          <p:cNvSpPr>
            <a:spLocks noChangeArrowheads="1"/>
          </p:cNvSpPr>
          <p:nvPr/>
        </p:nvSpPr>
        <p:spPr bwMode="auto">
          <a:xfrm>
            <a:off x="4824413" y="2646363"/>
            <a:ext cx="1587" cy="1587"/>
          </a:xfrm>
          <a:prstGeom prst="rect">
            <a:avLst/>
          </a:prstGeom>
          <a:solidFill>
            <a:schemeClr val="bg1"/>
          </a:solidFill>
          <a:ln w="3175">
            <a:solidFill>
              <a:schemeClr val="bg2"/>
            </a:solidFill>
            <a:miter lim="800000"/>
            <a:headEnd/>
            <a:tailEnd/>
          </a:ln>
        </p:spPr>
        <p:txBody>
          <a:bodyPr/>
          <a:lstStyle/>
          <a:p>
            <a:endParaRPr lang="en-US"/>
          </a:p>
        </p:txBody>
      </p:sp>
      <p:sp>
        <p:nvSpPr>
          <p:cNvPr id="18745" name="Freeform 313"/>
          <p:cNvSpPr>
            <a:spLocks/>
          </p:cNvSpPr>
          <p:nvPr/>
        </p:nvSpPr>
        <p:spPr bwMode="auto">
          <a:xfrm>
            <a:off x="4689475" y="2562225"/>
            <a:ext cx="1588" cy="1588"/>
          </a:xfrm>
          <a:custGeom>
            <a:avLst/>
            <a:gdLst>
              <a:gd name="T0" fmla="*/ 1588 w 1"/>
              <a:gd name="T1" fmla="*/ 0 h 1"/>
              <a:gd name="T2" fmla="*/ 1588 w 1"/>
              <a:gd name="T3" fmla="*/ 1588 h 1"/>
              <a:gd name="T4" fmla="*/ 0 w 1"/>
              <a:gd name="T5" fmla="*/ 1588 h 1"/>
              <a:gd name="T6" fmla="*/ 1588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1"/>
                </a:lnTo>
                <a:lnTo>
                  <a:pt x="1"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46" name="Freeform 314"/>
          <p:cNvSpPr>
            <a:spLocks/>
          </p:cNvSpPr>
          <p:nvPr/>
        </p:nvSpPr>
        <p:spPr bwMode="auto">
          <a:xfrm>
            <a:off x="4841875" y="2474913"/>
            <a:ext cx="477838" cy="188912"/>
          </a:xfrm>
          <a:custGeom>
            <a:avLst/>
            <a:gdLst>
              <a:gd name="T0" fmla="*/ 319351 w 603"/>
              <a:gd name="T1" fmla="*/ 159666 h 239"/>
              <a:gd name="T2" fmla="*/ 271805 w 603"/>
              <a:gd name="T3" fmla="*/ 165990 h 239"/>
              <a:gd name="T4" fmla="*/ 259919 w 603"/>
              <a:gd name="T5" fmla="*/ 188912 h 239"/>
              <a:gd name="T6" fmla="*/ 257541 w 603"/>
              <a:gd name="T7" fmla="*/ 181798 h 239"/>
              <a:gd name="T8" fmla="*/ 241693 w 603"/>
              <a:gd name="T9" fmla="*/ 167570 h 239"/>
              <a:gd name="T10" fmla="*/ 209995 w 603"/>
              <a:gd name="T11" fmla="*/ 170732 h 239"/>
              <a:gd name="T12" fmla="*/ 180675 w 603"/>
              <a:gd name="T13" fmla="*/ 184169 h 239"/>
              <a:gd name="T14" fmla="*/ 122035 w 603"/>
              <a:gd name="T15" fmla="*/ 159666 h 239"/>
              <a:gd name="T16" fmla="*/ 104601 w 603"/>
              <a:gd name="T17" fmla="*/ 179427 h 239"/>
              <a:gd name="T18" fmla="*/ 67357 w 603"/>
              <a:gd name="T19" fmla="*/ 162037 h 239"/>
              <a:gd name="T20" fmla="*/ 41207 w 603"/>
              <a:gd name="T21" fmla="*/ 164409 h 239"/>
              <a:gd name="T22" fmla="*/ 36452 w 603"/>
              <a:gd name="T23" fmla="*/ 154133 h 239"/>
              <a:gd name="T24" fmla="*/ 26943 w 603"/>
              <a:gd name="T25" fmla="*/ 135163 h 239"/>
              <a:gd name="T26" fmla="*/ 9509 w 603"/>
              <a:gd name="T27" fmla="*/ 118564 h 239"/>
              <a:gd name="T28" fmla="*/ 11887 w 603"/>
              <a:gd name="T29" fmla="*/ 109869 h 239"/>
              <a:gd name="T30" fmla="*/ 15849 w 603"/>
              <a:gd name="T31" fmla="*/ 100384 h 239"/>
              <a:gd name="T32" fmla="*/ 13471 w 603"/>
              <a:gd name="T33" fmla="*/ 79833 h 239"/>
              <a:gd name="T34" fmla="*/ 792 w 603"/>
              <a:gd name="T35" fmla="*/ 56120 h 239"/>
              <a:gd name="T36" fmla="*/ 34867 w 603"/>
              <a:gd name="T37" fmla="*/ 47426 h 239"/>
              <a:gd name="T38" fmla="*/ 83998 w 603"/>
              <a:gd name="T39" fmla="*/ 40312 h 239"/>
              <a:gd name="T40" fmla="*/ 64187 w 603"/>
              <a:gd name="T41" fmla="*/ 28455 h 239"/>
              <a:gd name="T42" fmla="*/ 146600 w 603"/>
              <a:gd name="T43" fmla="*/ 7904 h 239"/>
              <a:gd name="T44" fmla="*/ 194146 w 603"/>
              <a:gd name="T45" fmla="*/ 3162 h 239"/>
              <a:gd name="T46" fmla="*/ 211580 w 603"/>
              <a:gd name="T47" fmla="*/ 0 h 239"/>
              <a:gd name="T48" fmla="*/ 228221 w 603"/>
              <a:gd name="T49" fmla="*/ 11856 h 239"/>
              <a:gd name="T50" fmla="*/ 270220 w 603"/>
              <a:gd name="T51" fmla="*/ 25294 h 239"/>
              <a:gd name="T52" fmla="*/ 313012 w 603"/>
              <a:gd name="T53" fmla="*/ 30036 h 239"/>
              <a:gd name="T54" fmla="*/ 334407 w 603"/>
              <a:gd name="T55" fmla="*/ 33988 h 239"/>
              <a:gd name="T56" fmla="*/ 404934 w 603"/>
              <a:gd name="T57" fmla="*/ 14228 h 239"/>
              <a:gd name="T58" fmla="*/ 431084 w 603"/>
              <a:gd name="T59" fmla="*/ 45845 h 239"/>
              <a:gd name="T60" fmla="*/ 462782 w 603"/>
              <a:gd name="T61" fmla="*/ 71138 h 239"/>
              <a:gd name="T62" fmla="*/ 455650 w 603"/>
              <a:gd name="T63" fmla="*/ 98013 h 239"/>
              <a:gd name="T64" fmla="*/ 477838 w 603"/>
              <a:gd name="T65" fmla="*/ 149391 h 239"/>
              <a:gd name="T66" fmla="*/ 455650 w 603"/>
              <a:gd name="T67" fmla="*/ 145439 h 239"/>
              <a:gd name="T68" fmla="*/ 416028 w 603"/>
              <a:gd name="T69" fmla="*/ 150972 h 239"/>
              <a:gd name="T70" fmla="*/ 381953 w 603"/>
              <a:gd name="T71" fmla="*/ 154924 h 2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03"/>
              <a:gd name="T109" fmla="*/ 0 h 239"/>
              <a:gd name="T110" fmla="*/ 603 w 603"/>
              <a:gd name="T111" fmla="*/ 239 h 2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03" h="239">
                <a:moveTo>
                  <a:pt x="450" y="203"/>
                </a:moveTo>
                <a:lnTo>
                  <a:pt x="403" y="202"/>
                </a:lnTo>
                <a:lnTo>
                  <a:pt x="354" y="205"/>
                </a:lnTo>
                <a:lnTo>
                  <a:pt x="343" y="210"/>
                </a:lnTo>
                <a:lnTo>
                  <a:pt x="341" y="227"/>
                </a:lnTo>
                <a:lnTo>
                  <a:pt x="328" y="239"/>
                </a:lnTo>
                <a:lnTo>
                  <a:pt x="325" y="236"/>
                </a:lnTo>
                <a:lnTo>
                  <a:pt x="325" y="230"/>
                </a:lnTo>
                <a:lnTo>
                  <a:pt x="326" y="201"/>
                </a:lnTo>
                <a:lnTo>
                  <a:pt x="305" y="212"/>
                </a:lnTo>
                <a:lnTo>
                  <a:pt x="290" y="207"/>
                </a:lnTo>
                <a:lnTo>
                  <a:pt x="265" y="216"/>
                </a:lnTo>
                <a:lnTo>
                  <a:pt x="254" y="224"/>
                </a:lnTo>
                <a:lnTo>
                  <a:pt x="228" y="233"/>
                </a:lnTo>
                <a:lnTo>
                  <a:pt x="206" y="223"/>
                </a:lnTo>
                <a:lnTo>
                  <a:pt x="154" y="202"/>
                </a:lnTo>
                <a:lnTo>
                  <a:pt x="148" y="217"/>
                </a:lnTo>
                <a:lnTo>
                  <a:pt x="132" y="227"/>
                </a:lnTo>
                <a:lnTo>
                  <a:pt x="102" y="216"/>
                </a:lnTo>
                <a:lnTo>
                  <a:pt x="85" y="205"/>
                </a:lnTo>
                <a:lnTo>
                  <a:pt x="69" y="209"/>
                </a:lnTo>
                <a:lnTo>
                  <a:pt x="52" y="208"/>
                </a:lnTo>
                <a:lnTo>
                  <a:pt x="71" y="197"/>
                </a:lnTo>
                <a:lnTo>
                  <a:pt x="46" y="195"/>
                </a:lnTo>
                <a:lnTo>
                  <a:pt x="50" y="185"/>
                </a:lnTo>
                <a:lnTo>
                  <a:pt x="34" y="171"/>
                </a:lnTo>
                <a:lnTo>
                  <a:pt x="38" y="164"/>
                </a:lnTo>
                <a:lnTo>
                  <a:pt x="12" y="150"/>
                </a:lnTo>
                <a:lnTo>
                  <a:pt x="7" y="137"/>
                </a:lnTo>
                <a:lnTo>
                  <a:pt x="15" y="139"/>
                </a:lnTo>
                <a:lnTo>
                  <a:pt x="27" y="141"/>
                </a:lnTo>
                <a:lnTo>
                  <a:pt x="20" y="127"/>
                </a:lnTo>
                <a:lnTo>
                  <a:pt x="20" y="121"/>
                </a:lnTo>
                <a:lnTo>
                  <a:pt x="17" y="101"/>
                </a:lnTo>
                <a:lnTo>
                  <a:pt x="0" y="99"/>
                </a:lnTo>
                <a:lnTo>
                  <a:pt x="1" y="71"/>
                </a:lnTo>
                <a:lnTo>
                  <a:pt x="33" y="67"/>
                </a:lnTo>
                <a:lnTo>
                  <a:pt x="44" y="60"/>
                </a:lnTo>
                <a:lnTo>
                  <a:pt x="82" y="61"/>
                </a:lnTo>
                <a:lnTo>
                  <a:pt x="106" y="51"/>
                </a:lnTo>
                <a:lnTo>
                  <a:pt x="97" y="50"/>
                </a:lnTo>
                <a:lnTo>
                  <a:pt x="81" y="36"/>
                </a:lnTo>
                <a:lnTo>
                  <a:pt x="140" y="37"/>
                </a:lnTo>
                <a:lnTo>
                  <a:pt x="185" y="10"/>
                </a:lnTo>
                <a:lnTo>
                  <a:pt x="217" y="3"/>
                </a:lnTo>
                <a:lnTo>
                  <a:pt x="245" y="4"/>
                </a:lnTo>
                <a:lnTo>
                  <a:pt x="261" y="5"/>
                </a:lnTo>
                <a:lnTo>
                  <a:pt x="267" y="0"/>
                </a:lnTo>
                <a:lnTo>
                  <a:pt x="269" y="7"/>
                </a:lnTo>
                <a:lnTo>
                  <a:pt x="288" y="15"/>
                </a:lnTo>
                <a:lnTo>
                  <a:pt x="301" y="23"/>
                </a:lnTo>
                <a:lnTo>
                  <a:pt x="341" y="32"/>
                </a:lnTo>
                <a:lnTo>
                  <a:pt x="383" y="42"/>
                </a:lnTo>
                <a:lnTo>
                  <a:pt x="395" y="38"/>
                </a:lnTo>
                <a:lnTo>
                  <a:pt x="412" y="38"/>
                </a:lnTo>
                <a:lnTo>
                  <a:pt x="422" y="43"/>
                </a:lnTo>
                <a:lnTo>
                  <a:pt x="469" y="22"/>
                </a:lnTo>
                <a:lnTo>
                  <a:pt x="511" y="18"/>
                </a:lnTo>
                <a:lnTo>
                  <a:pt x="530" y="33"/>
                </a:lnTo>
                <a:lnTo>
                  <a:pt x="544" y="58"/>
                </a:lnTo>
                <a:lnTo>
                  <a:pt x="557" y="79"/>
                </a:lnTo>
                <a:lnTo>
                  <a:pt x="584" y="90"/>
                </a:lnTo>
                <a:lnTo>
                  <a:pt x="570" y="102"/>
                </a:lnTo>
                <a:lnTo>
                  <a:pt x="575" y="124"/>
                </a:lnTo>
                <a:lnTo>
                  <a:pt x="582" y="161"/>
                </a:lnTo>
                <a:lnTo>
                  <a:pt x="603" y="189"/>
                </a:lnTo>
                <a:lnTo>
                  <a:pt x="584" y="191"/>
                </a:lnTo>
                <a:lnTo>
                  <a:pt x="575" y="184"/>
                </a:lnTo>
                <a:lnTo>
                  <a:pt x="533" y="185"/>
                </a:lnTo>
                <a:lnTo>
                  <a:pt x="525" y="191"/>
                </a:lnTo>
                <a:lnTo>
                  <a:pt x="514" y="189"/>
                </a:lnTo>
                <a:lnTo>
                  <a:pt x="482" y="196"/>
                </a:lnTo>
                <a:lnTo>
                  <a:pt x="450" y="203"/>
                </a:lnTo>
                <a:close/>
              </a:path>
            </a:pathLst>
          </a:custGeom>
          <a:noFill/>
          <a:ln w="3175" cmpd="sng">
            <a:solidFill>
              <a:schemeClr val="bg2"/>
            </a:solidFill>
            <a:prstDash val="solid"/>
            <a:round/>
            <a:headEnd/>
            <a:tailEnd/>
          </a:ln>
        </p:spPr>
        <p:txBody>
          <a:bodyPr/>
          <a:lstStyle/>
          <a:p>
            <a:endParaRPr lang="en-US"/>
          </a:p>
        </p:txBody>
      </p:sp>
      <p:sp>
        <p:nvSpPr>
          <p:cNvPr id="18747" name="Freeform 315"/>
          <p:cNvSpPr>
            <a:spLocks/>
          </p:cNvSpPr>
          <p:nvPr/>
        </p:nvSpPr>
        <p:spPr bwMode="auto">
          <a:xfrm>
            <a:off x="4832350" y="2473325"/>
            <a:ext cx="73025" cy="58738"/>
          </a:xfrm>
          <a:custGeom>
            <a:avLst/>
            <a:gdLst>
              <a:gd name="T0" fmla="*/ 43187 w 93"/>
              <a:gd name="T1" fmla="*/ 3916 h 75"/>
              <a:gd name="T2" fmla="*/ 40831 w 93"/>
              <a:gd name="T3" fmla="*/ 3916 h 75"/>
              <a:gd name="T4" fmla="*/ 40046 w 93"/>
              <a:gd name="T5" fmla="*/ 3916 h 75"/>
              <a:gd name="T6" fmla="*/ 39261 w 93"/>
              <a:gd name="T7" fmla="*/ 4699 h 75"/>
              <a:gd name="T8" fmla="*/ 37690 w 93"/>
              <a:gd name="T9" fmla="*/ 4699 h 75"/>
              <a:gd name="T10" fmla="*/ 36120 w 93"/>
              <a:gd name="T11" fmla="*/ 3916 h 75"/>
              <a:gd name="T12" fmla="*/ 35335 w 93"/>
              <a:gd name="T13" fmla="*/ 4699 h 75"/>
              <a:gd name="T14" fmla="*/ 33764 w 93"/>
              <a:gd name="T15" fmla="*/ 4699 h 75"/>
              <a:gd name="T16" fmla="*/ 32979 w 93"/>
              <a:gd name="T17" fmla="*/ 4699 h 75"/>
              <a:gd name="T18" fmla="*/ 32979 w 93"/>
              <a:gd name="T19" fmla="*/ 6265 h 75"/>
              <a:gd name="T20" fmla="*/ 30623 w 93"/>
              <a:gd name="T21" fmla="*/ 4699 h 75"/>
              <a:gd name="T22" fmla="*/ 29053 w 93"/>
              <a:gd name="T23" fmla="*/ 3916 h 75"/>
              <a:gd name="T24" fmla="*/ 28268 w 93"/>
              <a:gd name="T25" fmla="*/ 1566 h 75"/>
              <a:gd name="T26" fmla="*/ 25912 w 93"/>
              <a:gd name="T27" fmla="*/ 783 h 75"/>
              <a:gd name="T28" fmla="*/ 24342 w 93"/>
              <a:gd name="T29" fmla="*/ 0 h 75"/>
              <a:gd name="T30" fmla="*/ 23556 w 93"/>
              <a:gd name="T31" fmla="*/ 1566 h 75"/>
              <a:gd name="T32" fmla="*/ 21201 w 93"/>
              <a:gd name="T33" fmla="*/ 783 h 75"/>
              <a:gd name="T34" fmla="*/ 18845 w 93"/>
              <a:gd name="T35" fmla="*/ 783 h 75"/>
              <a:gd name="T36" fmla="*/ 18845 w 93"/>
              <a:gd name="T37" fmla="*/ 1566 h 75"/>
              <a:gd name="T38" fmla="*/ 18060 w 93"/>
              <a:gd name="T39" fmla="*/ 3916 h 75"/>
              <a:gd name="T40" fmla="*/ 14919 w 93"/>
              <a:gd name="T41" fmla="*/ 4699 h 75"/>
              <a:gd name="T42" fmla="*/ 13349 w 93"/>
              <a:gd name="T43" fmla="*/ 4699 h 75"/>
              <a:gd name="T44" fmla="*/ 9423 w 93"/>
              <a:gd name="T45" fmla="*/ 4699 h 75"/>
              <a:gd name="T46" fmla="*/ 8637 w 93"/>
              <a:gd name="T47" fmla="*/ 6265 h 75"/>
              <a:gd name="T48" fmla="*/ 7852 w 93"/>
              <a:gd name="T49" fmla="*/ 8615 h 75"/>
              <a:gd name="T50" fmla="*/ 3141 w 93"/>
              <a:gd name="T51" fmla="*/ 10181 h 75"/>
              <a:gd name="T52" fmla="*/ 3141 w 93"/>
              <a:gd name="T53" fmla="*/ 13314 h 75"/>
              <a:gd name="T54" fmla="*/ 9423 w 93"/>
              <a:gd name="T55" fmla="*/ 15663 h 75"/>
              <a:gd name="T56" fmla="*/ 10993 w 93"/>
              <a:gd name="T57" fmla="*/ 19579 h 75"/>
              <a:gd name="T58" fmla="*/ 12563 w 93"/>
              <a:gd name="T59" fmla="*/ 23495 h 75"/>
              <a:gd name="T60" fmla="*/ 9423 w 93"/>
              <a:gd name="T61" fmla="*/ 24278 h 75"/>
              <a:gd name="T62" fmla="*/ 7852 w 93"/>
              <a:gd name="T63" fmla="*/ 25845 h 75"/>
              <a:gd name="T64" fmla="*/ 5497 w 93"/>
              <a:gd name="T65" fmla="*/ 31327 h 75"/>
              <a:gd name="T66" fmla="*/ 5497 w 93"/>
              <a:gd name="T67" fmla="*/ 34460 h 75"/>
              <a:gd name="T68" fmla="*/ 7067 w 93"/>
              <a:gd name="T69" fmla="*/ 35243 h 75"/>
              <a:gd name="T70" fmla="*/ 5497 w 93"/>
              <a:gd name="T71" fmla="*/ 36026 h 75"/>
              <a:gd name="T72" fmla="*/ 3926 w 93"/>
              <a:gd name="T73" fmla="*/ 39159 h 75"/>
              <a:gd name="T74" fmla="*/ 2356 w 93"/>
              <a:gd name="T75" fmla="*/ 41508 h 75"/>
              <a:gd name="T76" fmla="*/ 15704 w 93"/>
              <a:gd name="T77" fmla="*/ 44641 h 75"/>
              <a:gd name="T78" fmla="*/ 33764 w 93"/>
              <a:gd name="T79" fmla="*/ 38375 h 75"/>
              <a:gd name="T80" fmla="*/ 61247 w 93"/>
              <a:gd name="T81" fmla="*/ 23495 h 7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75"/>
              <a:gd name="T125" fmla="*/ 93 w 93"/>
              <a:gd name="T126" fmla="*/ 75 h 7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75">
                <a:moveTo>
                  <a:pt x="56" y="5"/>
                </a:moveTo>
                <a:lnTo>
                  <a:pt x="55" y="5"/>
                </a:lnTo>
                <a:lnTo>
                  <a:pt x="54" y="5"/>
                </a:lnTo>
                <a:lnTo>
                  <a:pt x="52" y="5"/>
                </a:lnTo>
                <a:lnTo>
                  <a:pt x="51" y="3"/>
                </a:lnTo>
                <a:lnTo>
                  <a:pt x="51" y="5"/>
                </a:lnTo>
                <a:lnTo>
                  <a:pt x="50" y="5"/>
                </a:lnTo>
                <a:lnTo>
                  <a:pt x="50" y="6"/>
                </a:lnTo>
                <a:lnTo>
                  <a:pt x="49" y="6"/>
                </a:lnTo>
                <a:lnTo>
                  <a:pt x="48" y="6"/>
                </a:lnTo>
                <a:lnTo>
                  <a:pt x="48" y="5"/>
                </a:lnTo>
                <a:lnTo>
                  <a:pt x="46" y="5"/>
                </a:lnTo>
                <a:lnTo>
                  <a:pt x="45" y="5"/>
                </a:lnTo>
                <a:lnTo>
                  <a:pt x="45" y="6"/>
                </a:lnTo>
                <a:lnTo>
                  <a:pt x="44" y="6"/>
                </a:lnTo>
                <a:lnTo>
                  <a:pt x="43" y="6"/>
                </a:lnTo>
                <a:lnTo>
                  <a:pt x="43" y="7"/>
                </a:lnTo>
                <a:lnTo>
                  <a:pt x="42" y="6"/>
                </a:lnTo>
                <a:lnTo>
                  <a:pt x="42" y="7"/>
                </a:lnTo>
                <a:lnTo>
                  <a:pt x="42" y="8"/>
                </a:lnTo>
                <a:lnTo>
                  <a:pt x="40" y="6"/>
                </a:lnTo>
                <a:lnTo>
                  <a:pt x="39" y="6"/>
                </a:lnTo>
                <a:lnTo>
                  <a:pt x="38" y="5"/>
                </a:lnTo>
                <a:lnTo>
                  <a:pt x="37" y="5"/>
                </a:lnTo>
                <a:lnTo>
                  <a:pt x="36" y="3"/>
                </a:lnTo>
                <a:lnTo>
                  <a:pt x="36" y="2"/>
                </a:lnTo>
                <a:lnTo>
                  <a:pt x="35" y="2"/>
                </a:lnTo>
                <a:lnTo>
                  <a:pt x="33" y="1"/>
                </a:lnTo>
                <a:lnTo>
                  <a:pt x="32" y="0"/>
                </a:lnTo>
                <a:lnTo>
                  <a:pt x="31" y="0"/>
                </a:lnTo>
                <a:lnTo>
                  <a:pt x="30" y="1"/>
                </a:lnTo>
                <a:lnTo>
                  <a:pt x="30" y="2"/>
                </a:lnTo>
                <a:lnTo>
                  <a:pt x="30" y="1"/>
                </a:lnTo>
                <a:lnTo>
                  <a:pt x="27" y="1"/>
                </a:lnTo>
                <a:lnTo>
                  <a:pt x="26" y="1"/>
                </a:lnTo>
                <a:lnTo>
                  <a:pt x="24" y="1"/>
                </a:lnTo>
                <a:lnTo>
                  <a:pt x="25" y="2"/>
                </a:lnTo>
                <a:lnTo>
                  <a:pt x="24" y="2"/>
                </a:lnTo>
                <a:lnTo>
                  <a:pt x="23" y="3"/>
                </a:lnTo>
                <a:lnTo>
                  <a:pt x="23" y="5"/>
                </a:lnTo>
                <a:lnTo>
                  <a:pt x="19" y="5"/>
                </a:lnTo>
                <a:lnTo>
                  <a:pt x="19" y="6"/>
                </a:lnTo>
                <a:lnTo>
                  <a:pt x="17" y="5"/>
                </a:lnTo>
                <a:lnTo>
                  <a:pt x="17" y="6"/>
                </a:lnTo>
                <a:lnTo>
                  <a:pt x="12" y="5"/>
                </a:lnTo>
                <a:lnTo>
                  <a:pt x="12" y="6"/>
                </a:lnTo>
                <a:lnTo>
                  <a:pt x="11" y="7"/>
                </a:lnTo>
                <a:lnTo>
                  <a:pt x="11" y="8"/>
                </a:lnTo>
                <a:lnTo>
                  <a:pt x="11" y="9"/>
                </a:lnTo>
                <a:lnTo>
                  <a:pt x="10" y="11"/>
                </a:lnTo>
                <a:lnTo>
                  <a:pt x="5" y="11"/>
                </a:lnTo>
                <a:lnTo>
                  <a:pt x="4" y="13"/>
                </a:lnTo>
                <a:lnTo>
                  <a:pt x="4" y="14"/>
                </a:lnTo>
                <a:lnTo>
                  <a:pt x="4" y="17"/>
                </a:lnTo>
                <a:lnTo>
                  <a:pt x="11" y="18"/>
                </a:lnTo>
                <a:lnTo>
                  <a:pt x="12" y="20"/>
                </a:lnTo>
                <a:lnTo>
                  <a:pt x="13" y="20"/>
                </a:lnTo>
                <a:lnTo>
                  <a:pt x="14" y="25"/>
                </a:lnTo>
                <a:lnTo>
                  <a:pt x="16" y="28"/>
                </a:lnTo>
                <a:lnTo>
                  <a:pt x="16" y="30"/>
                </a:lnTo>
                <a:lnTo>
                  <a:pt x="14" y="31"/>
                </a:lnTo>
                <a:lnTo>
                  <a:pt x="12" y="31"/>
                </a:lnTo>
                <a:lnTo>
                  <a:pt x="11" y="33"/>
                </a:lnTo>
                <a:lnTo>
                  <a:pt x="10" y="33"/>
                </a:lnTo>
                <a:lnTo>
                  <a:pt x="6" y="33"/>
                </a:lnTo>
                <a:lnTo>
                  <a:pt x="7" y="40"/>
                </a:lnTo>
                <a:lnTo>
                  <a:pt x="9" y="43"/>
                </a:lnTo>
                <a:lnTo>
                  <a:pt x="7" y="44"/>
                </a:lnTo>
                <a:lnTo>
                  <a:pt x="9" y="44"/>
                </a:lnTo>
                <a:lnTo>
                  <a:pt x="9" y="45"/>
                </a:lnTo>
                <a:lnTo>
                  <a:pt x="7" y="45"/>
                </a:lnTo>
                <a:lnTo>
                  <a:pt x="7" y="46"/>
                </a:lnTo>
                <a:lnTo>
                  <a:pt x="5" y="47"/>
                </a:lnTo>
                <a:lnTo>
                  <a:pt x="5" y="50"/>
                </a:lnTo>
                <a:lnTo>
                  <a:pt x="4" y="51"/>
                </a:lnTo>
                <a:lnTo>
                  <a:pt x="3" y="53"/>
                </a:lnTo>
                <a:lnTo>
                  <a:pt x="0" y="53"/>
                </a:lnTo>
                <a:lnTo>
                  <a:pt x="20" y="57"/>
                </a:lnTo>
                <a:lnTo>
                  <a:pt x="9" y="75"/>
                </a:lnTo>
                <a:lnTo>
                  <a:pt x="43" y="49"/>
                </a:lnTo>
                <a:lnTo>
                  <a:pt x="93" y="40"/>
                </a:lnTo>
                <a:lnTo>
                  <a:pt x="78" y="30"/>
                </a:lnTo>
                <a:lnTo>
                  <a:pt x="56"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48" name="Freeform 316"/>
          <p:cNvSpPr>
            <a:spLocks/>
          </p:cNvSpPr>
          <p:nvPr/>
        </p:nvSpPr>
        <p:spPr bwMode="auto">
          <a:xfrm>
            <a:off x="4422775" y="1698625"/>
            <a:ext cx="252413" cy="309563"/>
          </a:xfrm>
          <a:custGeom>
            <a:avLst/>
            <a:gdLst>
              <a:gd name="T0" fmla="*/ 17518 w 317"/>
              <a:gd name="T1" fmla="*/ 302382 h 388"/>
              <a:gd name="T2" fmla="*/ 15129 w 317"/>
              <a:gd name="T3" fmla="*/ 293606 h 388"/>
              <a:gd name="T4" fmla="*/ 9555 w 317"/>
              <a:gd name="T5" fmla="*/ 296798 h 388"/>
              <a:gd name="T6" fmla="*/ 5574 w 317"/>
              <a:gd name="T7" fmla="*/ 288819 h 388"/>
              <a:gd name="T8" fmla="*/ 0 w 317"/>
              <a:gd name="T9" fmla="*/ 276851 h 388"/>
              <a:gd name="T10" fmla="*/ 15129 w 317"/>
              <a:gd name="T11" fmla="*/ 272064 h 388"/>
              <a:gd name="T12" fmla="*/ 15129 w 317"/>
              <a:gd name="T13" fmla="*/ 251320 h 388"/>
              <a:gd name="T14" fmla="*/ 27869 w 317"/>
              <a:gd name="T15" fmla="*/ 236959 h 388"/>
              <a:gd name="T16" fmla="*/ 22295 w 317"/>
              <a:gd name="T17" fmla="*/ 221800 h 388"/>
              <a:gd name="T18" fmla="*/ 31850 w 317"/>
              <a:gd name="T19" fmla="*/ 210631 h 388"/>
              <a:gd name="T20" fmla="*/ 15129 w 317"/>
              <a:gd name="T21" fmla="*/ 177121 h 388"/>
              <a:gd name="T22" fmla="*/ 8759 w 317"/>
              <a:gd name="T23" fmla="*/ 153984 h 388"/>
              <a:gd name="T24" fmla="*/ 46979 w 317"/>
              <a:gd name="T25" fmla="*/ 134835 h 388"/>
              <a:gd name="T26" fmla="*/ 62904 w 317"/>
              <a:gd name="T27" fmla="*/ 74997 h 388"/>
              <a:gd name="T28" fmla="*/ 81218 w 317"/>
              <a:gd name="T29" fmla="*/ 41488 h 388"/>
              <a:gd name="T30" fmla="*/ 119438 w 317"/>
              <a:gd name="T31" fmla="*/ 20744 h 388"/>
              <a:gd name="T32" fmla="*/ 155270 w 317"/>
              <a:gd name="T33" fmla="*/ 11968 h 388"/>
              <a:gd name="T34" fmla="*/ 170399 w 317"/>
              <a:gd name="T35" fmla="*/ 1596 h 388"/>
              <a:gd name="T36" fmla="*/ 187916 w 317"/>
              <a:gd name="T37" fmla="*/ 11170 h 388"/>
              <a:gd name="T38" fmla="*/ 209415 w 317"/>
              <a:gd name="T39" fmla="*/ 15159 h 388"/>
              <a:gd name="T40" fmla="*/ 228525 w 317"/>
              <a:gd name="T41" fmla="*/ 26329 h 388"/>
              <a:gd name="T42" fmla="*/ 230914 w 317"/>
              <a:gd name="T43" fmla="*/ 37499 h 388"/>
              <a:gd name="T44" fmla="*/ 235692 w 317"/>
              <a:gd name="T45" fmla="*/ 42286 h 388"/>
              <a:gd name="T46" fmla="*/ 235692 w 317"/>
              <a:gd name="T47" fmla="*/ 51062 h 388"/>
              <a:gd name="T48" fmla="*/ 243654 w 317"/>
              <a:gd name="T49" fmla="*/ 63827 h 388"/>
              <a:gd name="T50" fmla="*/ 248432 w 317"/>
              <a:gd name="T51" fmla="*/ 78189 h 388"/>
              <a:gd name="T52" fmla="*/ 249228 w 317"/>
              <a:gd name="T53" fmla="*/ 85369 h 388"/>
              <a:gd name="T54" fmla="*/ 240469 w 317"/>
              <a:gd name="T55" fmla="*/ 84571 h 388"/>
              <a:gd name="T56" fmla="*/ 231710 w 317"/>
              <a:gd name="T57" fmla="*/ 85369 h 388"/>
              <a:gd name="T58" fmla="*/ 221359 w 317"/>
              <a:gd name="T59" fmla="*/ 82178 h 388"/>
              <a:gd name="T60" fmla="*/ 218174 w 317"/>
              <a:gd name="T61" fmla="*/ 83773 h 388"/>
              <a:gd name="T62" fmla="*/ 214989 w 317"/>
              <a:gd name="T63" fmla="*/ 88561 h 388"/>
              <a:gd name="T64" fmla="*/ 216582 w 317"/>
              <a:gd name="T65" fmla="*/ 90156 h 388"/>
              <a:gd name="T66" fmla="*/ 212600 w 317"/>
              <a:gd name="T67" fmla="*/ 92550 h 388"/>
              <a:gd name="T68" fmla="*/ 210211 w 317"/>
              <a:gd name="T69" fmla="*/ 94145 h 388"/>
              <a:gd name="T70" fmla="*/ 203045 w 317"/>
              <a:gd name="T71" fmla="*/ 95741 h 388"/>
              <a:gd name="T72" fmla="*/ 205434 w 317"/>
              <a:gd name="T73" fmla="*/ 99730 h 388"/>
              <a:gd name="T74" fmla="*/ 199860 w 317"/>
              <a:gd name="T75" fmla="*/ 105315 h 388"/>
              <a:gd name="T76" fmla="*/ 195879 w 317"/>
              <a:gd name="T77" fmla="*/ 110102 h 388"/>
              <a:gd name="T78" fmla="*/ 194286 w 317"/>
              <a:gd name="T79" fmla="*/ 112496 h 388"/>
              <a:gd name="T80" fmla="*/ 197471 w 317"/>
              <a:gd name="T81" fmla="*/ 117283 h 388"/>
              <a:gd name="T82" fmla="*/ 204638 w 317"/>
              <a:gd name="T83" fmla="*/ 119676 h 388"/>
              <a:gd name="T84" fmla="*/ 206230 w 317"/>
              <a:gd name="T85" fmla="*/ 123666 h 388"/>
              <a:gd name="T86" fmla="*/ 199064 w 317"/>
              <a:gd name="T87" fmla="*/ 127655 h 388"/>
              <a:gd name="T88" fmla="*/ 193490 w 317"/>
              <a:gd name="T89" fmla="*/ 134835 h 388"/>
              <a:gd name="T90" fmla="*/ 190305 w 317"/>
              <a:gd name="T91" fmla="*/ 138825 h 388"/>
              <a:gd name="T92" fmla="*/ 176769 w 317"/>
              <a:gd name="T93" fmla="*/ 143612 h 388"/>
              <a:gd name="T94" fmla="*/ 164825 w 317"/>
              <a:gd name="T95" fmla="*/ 146005 h 388"/>
              <a:gd name="T96" fmla="*/ 163232 w 317"/>
              <a:gd name="T97" fmla="*/ 148399 h 388"/>
              <a:gd name="T98" fmla="*/ 159251 w 317"/>
              <a:gd name="T99" fmla="*/ 153186 h 388"/>
              <a:gd name="T100" fmla="*/ 157659 w 317"/>
              <a:gd name="T101" fmla="*/ 156377 h 388"/>
              <a:gd name="T102" fmla="*/ 149696 w 317"/>
              <a:gd name="T103" fmla="*/ 155579 h 388"/>
              <a:gd name="T104" fmla="*/ 144918 w 317"/>
              <a:gd name="T105" fmla="*/ 160366 h 388"/>
              <a:gd name="T106" fmla="*/ 147307 w 317"/>
              <a:gd name="T107" fmla="*/ 161164 h 388"/>
              <a:gd name="T108" fmla="*/ 143326 w 317"/>
              <a:gd name="T109" fmla="*/ 168345 h 388"/>
              <a:gd name="T110" fmla="*/ 136956 w 317"/>
              <a:gd name="T111" fmla="*/ 175525 h 388"/>
              <a:gd name="T112" fmla="*/ 128993 w 317"/>
              <a:gd name="T113" fmla="*/ 177121 h 388"/>
              <a:gd name="T114" fmla="*/ 128993 w 317"/>
              <a:gd name="T115" fmla="*/ 179515 h 388"/>
              <a:gd name="T116" fmla="*/ 129790 w 317"/>
              <a:gd name="T117" fmla="*/ 183504 h 38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7"/>
              <a:gd name="T178" fmla="*/ 0 h 388"/>
              <a:gd name="T179" fmla="*/ 317 w 317"/>
              <a:gd name="T180" fmla="*/ 388 h 38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7" h="388">
                <a:moveTo>
                  <a:pt x="22" y="388"/>
                </a:moveTo>
                <a:lnTo>
                  <a:pt x="24" y="387"/>
                </a:lnTo>
                <a:lnTo>
                  <a:pt x="20" y="387"/>
                </a:lnTo>
                <a:lnTo>
                  <a:pt x="20" y="386"/>
                </a:lnTo>
                <a:lnTo>
                  <a:pt x="19" y="386"/>
                </a:lnTo>
                <a:lnTo>
                  <a:pt x="20" y="384"/>
                </a:lnTo>
                <a:lnTo>
                  <a:pt x="21" y="384"/>
                </a:lnTo>
                <a:lnTo>
                  <a:pt x="21" y="382"/>
                </a:lnTo>
                <a:lnTo>
                  <a:pt x="20" y="382"/>
                </a:lnTo>
                <a:lnTo>
                  <a:pt x="22" y="379"/>
                </a:lnTo>
                <a:lnTo>
                  <a:pt x="22" y="378"/>
                </a:lnTo>
                <a:lnTo>
                  <a:pt x="22" y="375"/>
                </a:lnTo>
                <a:lnTo>
                  <a:pt x="24" y="373"/>
                </a:lnTo>
                <a:lnTo>
                  <a:pt x="24" y="372"/>
                </a:lnTo>
                <a:lnTo>
                  <a:pt x="22" y="369"/>
                </a:lnTo>
                <a:lnTo>
                  <a:pt x="21" y="369"/>
                </a:lnTo>
                <a:lnTo>
                  <a:pt x="22" y="368"/>
                </a:lnTo>
                <a:lnTo>
                  <a:pt x="25" y="367"/>
                </a:lnTo>
                <a:lnTo>
                  <a:pt x="21" y="368"/>
                </a:lnTo>
                <a:lnTo>
                  <a:pt x="19" y="368"/>
                </a:lnTo>
                <a:lnTo>
                  <a:pt x="17" y="371"/>
                </a:lnTo>
                <a:lnTo>
                  <a:pt x="14" y="371"/>
                </a:lnTo>
                <a:lnTo>
                  <a:pt x="13" y="371"/>
                </a:lnTo>
                <a:lnTo>
                  <a:pt x="14" y="367"/>
                </a:lnTo>
                <a:lnTo>
                  <a:pt x="18" y="365"/>
                </a:lnTo>
                <a:lnTo>
                  <a:pt x="15" y="365"/>
                </a:lnTo>
                <a:lnTo>
                  <a:pt x="14" y="362"/>
                </a:lnTo>
                <a:lnTo>
                  <a:pt x="14" y="367"/>
                </a:lnTo>
                <a:lnTo>
                  <a:pt x="13" y="369"/>
                </a:lnTo>
                <a:lnTo>
                  <a:pt x="12" y="372"/>
                </a:lnTo>
                <a:lnTo>
                  <a:pt x="11" y="371"/>
                </a:lnTo>
                <a:lnTo>
                  <a:pt x="9" y="368"/>
                </a:lnTo>
                <a:lnTo>
                  <a:pt x="11" y="366"/>
                </a:lnTo>
                <a:lnTo>
                  <a:pt x="8" y="367"/>
                </a:lnTo>
                <a:lnTo>
                  <a:pt x="9" y="366"/>
                </a:lnTo>
                <a:lnTo>
                  <a:pt x="8" y="367"/>
                </a:lnTo>
                <a:lnTo>
                  <a:pt x="5" y="367"/>
                </a:lnTo>
                <a:lnTo>
                  <a:pt x="5" y="365"/>
                </a:lnTo>
                <a:lnTo>
                  <a:pt x="8" y="362"/>
                </a:lnTo>
                <a:lnTo>
                  <a:pt x="7" y="362"/>
                </a:lnTo>
                <a:lnTo>
                  <a:pt x="6" y="361"/>
                </a:lnTo>
                <a:lnTo>
                  <a:pt x="6" y="360"/>
                </a:lnTo>
                <a:lnTo>
                  <a:pt x="7" y="359"/>
                </a:lnTo>
                <a:lnTo>
                  <a:pt x="5" y="356"/>
                </a:lnTo>
                <a:lnTo>
                  <a:pt x="3" y="355"/>
                </a:lnTo>
                <a:lnTo>
                  <a:pt x="2" y="354"/>
                </a:lnTo>
                <a:lnTo>
                  <a:pt x="2" y="352"/>
                </a:lnTo>
                <a:lnTo>
                  <a:pt x="2" y="349"/>
                </a:lnTo>
                <a:lnTo>
                  <a:pt x="2" y="347"/>
                </a:lnTo>
                <a:lnTo>
                  <a:pt x="0" y="347"/>
                </a:lnTo>
                <a:lnTo>
                  <a:pt x="0" y="346"/>
                </a:lnTo>
                <a:lnTo>
                  <a:pt x="1" y="343"/>
                </a:lnTo>
                <a:lnTo>
                  <a:pt x="6" y="341"/>
                </a:lnTo>
                <a:lnTo>
                  <a:pt x="8" y="343"/>
                </a:lnTo>
                <a:lnTo>
                  <a:pt x="11" y="347"/>
                </a:lnTo>
                <a:lnTo>
                  <a:pt x="11" y="348"/>
                </a:lnTo>
                <a:lnTo>
                  <a:pt x="13" y="348"/>
                </a:lnTo>
                <a:lnTo>
                  <a:pt x="15" y="347"/>
                </a:lnTo>
                <a:lnTo>
                  <a:pt x="17" y="344"/>
                </a:lnTo>
                <a:lnTo>
                  <a:pt x="19" y="341"/>
                </a:lnTo>
                <a:lnTo>
                  <a:pt x="19" y="340"/>
                </a:lnTo>
                <a:lnTo>
                  <a:pt x="19" y="334"/>
                </a:lnTo>
                <a:lnTo>
                  <a:pt x="17" y="328"/>
                </a:lnTo>
                <a:lnTo>
                  <a:pt x="14" y="323"/>
                </a:lnTo>
                <a:lnTo>
                  <a:pt x="19" y="321"/>
                </a:lnTo>
                <a:lnTo>
                  <a:pt x="21" y="320"/>
                </a:lnTo>
                <a:lnTo>
                  <a:pt x="21" y="317"/>
                </a:lnTo>
                <a:lnTo>
                  <a:pt x="20" y="316"/>
                </a:lnTo>
                <a:lnTo>
                  <a:pt x="20" y="315"/>
                </a:lnTo>
                <a:lnTo>
                  <a:pt x="19" y="315"/>
                </a:lnTo>
                <a:lnTo>
                  <a:pt x="19" y="314"/>
                </a:lnTo>
                <a:lnTo>
                  <a:pt x="22" y="312"/>
                </a:lnTo>
                <a:lnTo>
                  <a:pt x="26" y="312"/>
                </a:lnTo>
                <a:lnTo>
                  <a:pt x="27" y="312"/>
                </a:lnTo>
                <a:lnTo>
                  <a:pt x="30" y="311"/>
                </a:lnTo>
                <a:lnTo>
                  <a:pt x="32" y="310"/>
                </a:lnTo>
                <a:lnTo>
                  <a:pt x="34" y="308"/>
                </a:lnTo>
                <a:lnTo>
                  <a:pt x="35" y="304"/>
                </a:lnTo>
                <a:lnTo>
                  <a:pt x="37" y="302"/>
                </a:lnTo>
                <a:lnTo>
                  <a:pt x="35" y="297"/>
                </a:lnTo>
                <a:lnTo>
                  <a:pt x="37" y="296"/>
                </a:lnTo>
                <a:lnTo>
                  <a:pt x="38" y="294"/>
                </a:lnTo>
                <a:lnTo>
                  <a:pt x="38" y="291"/>
                </a:lnTo>
                <a:lnTo>
                  <a:pt x="37" y="290"/>
                </a:lnTo>
                <a:lnTo>
                  <a:pt x="35" y="288"/>
                </a:lnTo>
                <a:lnTo>
                  <a:pt x="34" y="286"/>
                </a:lnTo>
                <a:lnTo>
                  <a:pt x="34" y="285"/>
                </a:lnTo>
                <a:lnTo>
                  <a:pt x="32" y="283"/>
                </a:lnTo>
                <a:lnTo>
                  <a:pt x="31" y="280"/>
                </a:lnTo>
                <a:lnTo>
                  <a:pt x="28" y="278"/>
                </a:lnTo>
                <a:lnTo>
                  <a:pt x="27" y="276"/>
                </a:lnTo>
                <a:lnTo>
                  <a:pt x="26" y="275"/>
                </a:lnTo>
                <a:lnTo>
                  <a:pt x="25" y="272"/>
                </a:lnTo>
                <a:lnTo>
                  <a:pt x="28" y="272"/>
                </a:lnTo>
                <a:lnTo>
                  <a:pt x="31" y="271"/>
                </a:lnTo>
                <a:lnTo>
                  <a:pt x="34" y="271"/>
                </a:lnTo>
                <a:lnTo>
                  <a:pt x="37" y="271"/>
                </a:lnTo>
                <a:lnTo>
                  <a:pt x="37" y="269"/>
                </a:lnTo>
                <a:lnTo>
                  <a:pt x="39" y="265"/>
                </a:lnTo>
                <a:lnTo>
                  <a:pt x="40" y="264"/>
                </a:lnTo>
                <a:lnTo>
                  <a:pt x="39" y="263"/>
                </a:lnTo>
                <a:lnTo>
                  <a:pt x="40" y="260"/>
                </a:lnTo>
                <a:lnTo>
                  <a:pt x="32" y="253"/>
                </a:lnTo>
                <a:lnTo>
                  <a:pt x="28" y="253"/>
                </a:lnTo>
                <a:lnTo>
                  <a:pt x="20" y="248"/>
                </a:lnTo>
                <a:lnTo>
                  <a:pt x="21" y="234"/>
                </a:lnTo>
                <a:lnTo>
                  <a:pt x="21" y="228"/>
                </a:lnTo>
                <a:lnTo>
                  <a:pt x="20" y="226"/>
                </a:lnTo>
                <a:lnTo>
                  <a:pt x="20" y="225"/>
                </a:lnTo>
                <a:lnTo>
                  <a:pt x="19" y="222"/>
                </a:lnTo>
                <a:lnTo>
                  <a:pt x="17" y="221"/>
                </a:lnTo>
                <a:lnTo>
                  <a:pt x="14" y="216"/>
                </a:lnTo>
                <a:lnTo>
                  <a:pt x="17" y="212"/>
                </a:lnTo>
                <a:lnTo>
                  <a:pt x="14" y="206"/>
                </a:lnTo>
                <a:lnTo>
                  <a:pt x="18" y="202"/>
                </a:lnTo>
                <a:lnTo>
                  <a:pt x="18" y="201"/>
                </a:lnTo>
                <a:lnTo>
                  <a:pt x="17" y="201"/>
                </a:lnTo>
                <a:lnTo>
                  <a:pt x="13" y="196"/>
                </a:lnTo>
                <a:lnTo>
                  <a:pt x="11" y="194"/>
                </a:lnTo>
                <a:lnTo>
                  <a:pt x="11" y="193"/>
                </a:lnTo>
                <a:lnTo>
                  <a:pt x="13" y="190"/>
                </a:lnTo>
                <a:lnTo>
                  <a:pt x="17" y="187"/>
                </a:lnTo>
                <a:lnTo>
                  <a:pt x="13" y="182"/>
                </a:lnTo>
                <a:lnTo>
                  <a:pt x="17" y="181"/>
                </a:lnTo>
                <a:lnTo>
                  <a:pt x="19" y="177"/>
                </a:lnTo>
                <a:lnTo>
                  <a:pt x="22" y="174"/>
                </a:lnTo>
                <a:lnTo>
                  <a:pt x="26" y="170"/>
                </a:lnTo>
                <a:lnTo>
                  <a:pt x="33" y="168"/>
                </a:lnTo>
                <a:lnTo>
                  <a:pt x="41" y="166"/>
                </a:lnTo>
                <a:lnTo>
                  <a:pt x="59" y="169"/>
                </a:lnTo>
                <a:lnTo>
                  <a:pt x="65" y="162"/>
                </a:lnTo>
                <a:lnTo>
                  <a:pt x="63" y="152"/>
                </a:lnTo>
                <a:lnTo>
                  <a:pt x="50" y="148"/>
                </a:lnTo>
                <a:lnTo>
                  <a:pt x="65" y="128"/>
                </a:lnTo>
                <a:lnTo>
                  <a:pt x="66" y="124"/>
                </a:lnTo>
                <a:lnTo>
                  <a:pt x="69" y="122"/>
                </a:lnTo>
                <a:lnTo>
                  <a:pt x="69" y="109"/>
                </a:lnTo>
                <a:lnTo>
                  <a:pt x="70" y="105"/>
                </a:lnTo>
                <a:lnTo>
                  <a:pt x="66" y="94"/>
                </a:lnTo>
                <a:lnTo>
                  <a:pt x="79" y="94"/>
                </a:lnTo>
                <a:lnTo>
                  <a:pt x="91" y="90"/>
                </a:lnTo>
                <a:lnTo>
                  <a:pt x="90" y="87"/>
                </a:lnTo>
                <a:lnTo>
                  <a:pt x="86" y="83"/>
                </a:lnTo>
                <a:lnTo>
                  <a:pt x="94" y="79"/>
                </a:lnTo>
                <a:lnTo>
                  <a:pt x="102" y="68"/>
                </a:lnTo>
                <a:lnTo>
                  <a:pt x="108" y="66"/>
                </a:lnTo>
                <a:lnTo>
                  <a:pt x="111" y="65"/>
                </a:lnTo>
                <a:lnTo>
                  <a:pt x="110" y="59"/>
                </a:lnTo>
                <a:lnTo>
                  <a:pt x="105" y="55"/>
                </a:lnTo>
                <a:lnTo>
                  <a:pt x="102" y="52"/>
                </a:lnTo>
                <a:lnTo>
                  <a:pt x="102" y="49"/>
                </a:lnTo>
                <a:lnTo>
                  <a:pt x="109" y="48"/>
                </a:lnTo>
                <a:lnTo>
                  <a:pt x="111" y="45"/>
                </a:lnTo>
                <a:lnTo>
                  <a:pt x="115" y="38"/>
                </a:lnTo>
                <a:lnTo>
                  <a:pt x="116" y="35"/>
                </a:lnTo>
                <a:lnTo>
                  <a:pt x="127" y="30"/>
                </a:lnTo>
                <a:lnTo>
                  <a:pt x="128" y="29"/>
                </a:lnTo>
                <a:lnTo>
                  <a:pt x="140" y="32"/>
                </a:lnTo>
                <a:lnTo>
                  <a:pt x="144" y="34"/>
                </a:lnTo>
                <a:lnTo>
                  <a:pt x="150" y="26"/>
                </a:lnTo>
                <a:lnTo>
                  <a:pt x="148" y="20"/>
                </a:lnTo>
                <a:lnTo>
                  <a:pt x="147" y="16"/>
                </a:lnTo>
                <a:lnTo>
                  <a:pt x="147" y="15"/>
                </a:lnTo>
                <a:lnTo>
                  <a:pt x="153" y="14"/>
                </a:lnTo>
                <a:lnTo>
                  <a:pt x="156" y="14"/>
                </a:lnTo>
                <a:lnTo>
                  <a:pt x="160" y="16"/>
                </a:lnTo>
                <a:lnTo>
                  <a:pt x="168" y="16"/>
                </a:lnTo>
                <a:lnTo>
                  <a:pt x="193" y="21"/>
                </a:lnTo>
                <a:lnTo>
                  <a:pt x="199" y="16"/>
                </a:lnTo>
                <a:lnTo>
                  <a:pt x="195" y="15"/>
                </a:lnTo>
                <a:lnTo>
                  <a:pt x="192" y="14"/>
                </a:lnTo>
                <a:lnTo>
                  <a:pt x="199" y="11"/>
                </a:lnTo>
                <a:lnTo>
                  <a:pt x="201" y="6"/>
                </a:lnTo>
                <a:lnTo>
                  <a:pt x="200" y="2"/>
                </a:lnTo>
                <a:lnTo>
                  <a:pt x="193" y="0"/>
                </a:lnTo>
                <a:lnTo>
                  <a:pt x="205" y="0"/>
                </a:lnTo>
                <a:lnTo>
                  <a:pt x="210" y="0"/>
                </a:lnTo>
                <a:lnTo>
                  <a:pt x="214" y="0"/>
                </a:lnTo>
                <a:lnTo>
                  <a:pt x="214" y="1"/>
                </a:lnTo>
                <a:lnTo>
                  <a:pt x="214" y="2"/>
                </a:lnTo>
                <a:lnTo>
                  <a:pt x="219" y="3"/>
                </a:lnTo>
                <a:lnTo>
                  <a:pt x="224" y="7"/>
                </a:lnTo>
                <a:lnTo>
                  <a:pt x="225" y="8"/>
                </a:lnTo>
                <a:lnTo>
                  <a:pt x="227" y="8"/>
                </a:lnTo>
                <a:lnTo>
                  <a:pt x="227" y="9"/>
                </a:lnTo>
                <a:lnTo>
                  <a:pt x="229" y="10"/>
                </a:lnTo>
                <a:lnTo>
                  <a:pt x="231" y="11"/>
                </a:lnTo>
                <a:lnTo>
                  <a:pt x="235" y="11"/>
                </a:lnTo>
                <a:lnTo>
                  <a:pt x="236" y="13"/>
                </a:lnTo>
                <a:lnTo>
                  <a:pt x="236" y="14"/>
                </a:lnTo>
                <a:lnTo>
                  <a:pt x="238" y="14"/>
                </a:lnTo>
                <a:lnTo>
                  <a:pt x="242" y="14"/>
                </a:lnTo>
                <a:lnTo>
                  <a:pt x="243" y="14"/>
                </a:lnTo>
                <a:lnTo>
                  <a:pt x="244" y="16"/>
                </a:lnTo>
                <a:lnTo>
                  <a:pt x="246" y="17"/>
                </a:lnTo>
                <a:lnTo>
                  <a:pt x="249" y="17"/>
                </a:lnTo>
                <a:lnTo>
                  <a:pt x="252" y="17"/>
                </a:lnTo>
                <a:lnTo>
                  <a:pt x="256" y="17"/>
                </a:lnTo>
                <a:lnTo>
                  <a:pt x="259" y="19"/>
                </a:lnTo>
                <a:lnTo>
                  <a:pt x="263" y="19"/>
                </a:lnTo>
                <a:lnTo>
                  <a:pt x="267" y="20"/>
                </a:lnTo>
                <a:lnTo>
                  <a:pt x="271" y="22"/>
                </a:lnTo>
                <a:lnTo>
                  <a:pt x="275" y="24"/>
                </a:lnTo>
                <a:lnTo>
                  <a:pt x="276" y="26"/>
                </a:lnTo>
                <a:lnTo>
                  <a:pt x="276" y="27"/>
                </a:lnTo>
                <a:lnTo>
                  <a:pt x="277" y="28"/>
                </a:lnTo>
                <a:lnTo>
                  <a:pt x="280" y="28"/>
                </a:lnTo>
                <a:lnTo>
                  <a:pt x="282" y="29"/>
                </a:lnTo>
                <a:lnTo>
                  <a:pt x="283" y="32"/>
                </a:lnTo>
                <a:lnTo>
                  <a:pt x="287" y="33"/>
                </a:lnTo>
                <a:lnTo>
                  <a:pt x="288" y="33"/>
                </a:lnTo>
                <a:lnTo>
                  <a:pt x="290" y="34"/>
                </a:lnTo>
                <a:lnTo>
                  <a:pt x="290" y="35"/>
                </a:lnTo>
                <a:lnTo>
                  <a:pt x="288" y="36"/>
                </a:lnTo>
                <a:lnTo>
                  <a:pt x="287" y="39"/>
                </a:lnTo>
                <a:lnTo>
                  <a:pt x="288" y="41"/>
                </a:lnTo>
                <a:lnTo>
                  <a:pt x="288" y="43"/>
                </a:lnTo>
                <a:lnTo>
                  <a:pt x="289" y="45"/>
                </a:lnTo>
                <a:lnTo>
                  <a:pt x="290" y="46"/>
                </a:lnTo>
                <a:lnTo>
                  <a:pt x="290" y="47"/>
                </a:lnTo>
                <a:lnTo>
                  <a:pt x="289" y="47"/>
                </a:lnTo>
                <a:lnTo>
                  <a:pt x="288" y="47"/>
                </a:lnTo>
                <a:lnTo>
                  <a:pt x="288" y="48"/>
                </a:lnTo>
                <a:lnTo>
                  <a:pt x="288" y="49"/>
                </a:lnTo>
                <a:lnTo>
                  <a:pt x="288" y="51"/>
                </a:lnTo>
                <a:lnTo>
                  <a:pt x="290" y="52"/>
                </a:lnTo>
                <a:lnTo>
                  <a:pt x="293" y="51"/>
                </a:lnTo>
                <a:lnTo>
                  <a:pt x="296" y="52"/>
                </a:lnTo>
                <a:lnTo>
                  <a:pt x="297" y="52"/>
                </a:lnTo>
                <a:lnTo>
                  <a:pt x="296" y="53"/>
                </a:lnTo>
                <a:lnTo>
                  <a:pt x="297" y="54"/>
                </a:lnTo>
                <a:lnTo>
                  <a:pt x="297" y="55"/>
                </a:lnTo>
                <a:lnTo>
                  <a:pt x="296" y="56"/>
                </a:lnTo>
                <a:lnTo>
                  <a:pt x="295" y="56"/>
                </a:lnTo>
                <a:lnTo>
                  <a:pt x="293" y="58"/>
                </a:lnTo>
                <a:lnTo>
                  <a:pt x="294" y="59"/>
                </a:lnTo>
                <a:lnTo>
                  <a:pt x="295" y="59"/>
                </a:lnTo>
                <a:lnTo>
                  <a:pt x="294" y="60"/>
                </a:lnTo>
                <a:lnTo>
                  <a:pt x="295" y="61"/>
                </a:lnTo>
                <a:lnTo>
                  <a:pt x="296" y="64"/>
                </a:lnTo>
                <a:lnTo>
                  <a:pt x="300" y="66"/>
                </a:lnTo>
                <a:lnTo>
                  <a:pt x="303" y="68"/>
                </a:lnTo>
                <a:lnTo>
                  <a:pt x="306" y="71"/>
                </a:lnTo>
                <a:lnTo>
                  <a:pt x="307" y="72"/>
                </a:lnTo>
                <a:lnTo>
                  <a:pt x="308" y="73"/>
                </a:lnTo>
                <a:lnTo>
                  <a:pt x="306" y="73"/>
                </a:lnTo>
                <a:lnTo>
                  <a:pt x="304" y="74"/>
                </a:lnTo>
                <a:lnTo>
                  <a:pt x="306" y="77"/>
                </a:lnTo>
                <a:lnTo>
                  <a:pt x="306" y="79"/>
                </a:lnTo>
                <a:lnTo>
                  <a:pt x="306" y="80"/>
                </a:lnTo>
                <a:lnTo>
                  <a:pt x="304" y="81"/>
                </a:lnTo>
                <a:lnTo>
                  <a:pt x="302" y="83"/>
                </a:lnTo>
                <a:lnTo>
                  <a:pt x="301" y="85"/>
                </a:lnTo>
                <a:lnTo>
                  <a:pt x="302" y="86"/>
                </a:lnTo>
                <a:lnTo>
                  <a:pt x="301" y="88"/>
                </a:lnTo>
                <a:lnTo>
                  <a:pt x="303" y="91"/>
                </a:lnTo>
                <a:lnTo>
                  <a:pt x="304" y="92"/>
                </a:lnTo>
                <a:lnTo>
                  <a:pt x="309" y="94"/>
                </a:lnTo>
                <a:lnTo>
                  <a:pt x="310" y="96"/>
                </a:lnTo>
                <a:lnTo>
                  <a:pt x="312" y="98"/>
                </a:lnTo>
                <a:lnTo>
                  <a:pt x="314" y="99"/>
                </a:lnTo>
                <a:lnTo>
                  <a:pt x="315" y="100"/>
                </a:lnTo>
                <a:lnTo>
                  <a:pt x="316" y="102"/>
                </a:lnTo>
                <a:lnTo>
                  <a:pt x="316" y="103"/>
                </a:lnTo>
                <a:lnTo>
                  <a:pt x="317" y="104"/>
                </a:lnTo>
                <a:lnTo>
                  <a:pt x="316" y="106"/>
                </a:lnTo>
                <a:lnTo>
                  <a:pt x="315" y="106"/>
                </a:lnTo>
                <a:lnTo>
                  <a:pt x="314" y="106"/>
                </a:lnTo>
                <a:lnTo>
                  <a:pt x="313" y="106"/>
                </a:lnTo>
                <a:lnTo>
                  <a:pt x="313" y="107"/>
                </a:lnTo>
                <a:lnTo>
                  <a:pt x="312" y="107"/>
                </a:lnTo>
                <a:lnTo>
                  <a:pt x="310" y="106"/>
                </a:lnTo>
                <a:lnTo>
                  <a:pt x="309" y="107"/>
                </a:lnTo>
                <a:lnTo>
                  <a:pt x="308" y="107"/>
                </a:lnTo>
                <a:lnTo>
                  <a:pt x="308" y="106"/>
                </a:lnTo>
                <a:lnTo>
                  <a:pt x="306" y="105"/>
                </a:lnTo>
                <a:lnTo>
                  <a:pt x="304" y="105"/>
                </a:lnTo>
                <a:lnTo>
                  <a:pt x="304" y="106"/>
                </a:lnTo>
                <a:lnTo>
                  <a:pt x="303" y="106"/>
                </a:lnTo>
                <a:lnTo>
                  <a:pt x="302" y="106"/>
                </a:lnTo>
                <a:lnTo>
                  <a:pt x="301" y="106"/>
                </a:lnTo>
                <a:lnTo>
                  <a:pt x="300" y="105"/>
                </a:lnTo>
                <a:lnTo>
                  <a:pt x="300" y="106"/>
                </a:lnTo>
                <a:lnTo>
                  <a:pt x="299" y="106"/>
                </a:lnTo>
                <a:lnTo>
                  <a:pt x="299" y="107"/>
                </a:lnTo>
                <a:lnTo>
                  <a:pt x="296" y="106"/>
                </a:lnTo>
                <a:lnTo>
                  <a:pt x="294" y="106"/>
                </a:lnTo>
                <a:lnTo>
                  <a:pt x="291" y="105"/>
                </a:lnTo>
                <a:lnTo>
                  <a:pt x="293" y="107"/>
                </a:lnTo>
                <a:lnTo>
                  <a:pt x="291" y="107"/>
                </a:lnTo>
                <a:lnTo>
                  <a:pt x="291" y="109"/>
                </a:lnTo>
                <a:lnTo>
                  <a:pt x="290" y="109"/>
                </a:lnTo>
                <a:lnTo>
                  <a:pt x="289" y="109"/>
                </a:lnTo>
                <a:lnTo>
                  <a:pt x="288" y="107"/>
                </a:lnTo>
                <a:lnTo>
                  <a:pt x="287" y="107"/>
                </a:lnTo>
                <a:lnTo>
                  <a:pt x="286" y="106"/>
                </a:lnTo>
                <a:lnTo>
                  <a:pt x="283" y="106"/>
                </a:lnTo>
                <a:lnTo>
                  <a:pt x="282" y="105"/>
                </a:lnTo>
                <a:lnTo>
                  <a:pt x="280" y="104"/>
                </a:lnTo>
                <a:lnTo>
                  <a:pt x="278" y="103"/>
                </a:lnTo>
                <a:lnTo>
                  <a:pt x="278" y="104"/>
                </a:lnTo>
                <a:lnTo>
                  <a:pt x="281" y="105"/>
                </a:lnTo>
                <a:lnTo>
                  <a:pt x="281" y="106"/>
                </a:lnTo>
                <a:lnTo>
                  <a:pt x="280" y="107"/>
                </a:lnTo>
                <a:lnTo>
                  <a:pt x="278" y="107"/>
                </a:lnTo>
                <a:lnTo>
                  <a:pt x="277" y="106"/>
                </a:lnTo>
                <a:lnTo>
                  <a:pt x="275" y="107"/>
                </a:lnTo>
                <a:lnTo>
                  <a:pt x="274" y="106"/>
                </a:lnTo>
                <a:lnTo>
                  <a:pt x="275" y="106"/>
                </a:lnTo>
                <a:lnTo>
                  <a:pt x="274" y="105"/>
                </a:lnTo>
                <a:lnTo>
                  <a:pt x="272" y="104"/>
                </a:lnTo>
                <a:lnTo>
                  <a:pt x="271" y="104"/>
                </a:lnTo>
                <a:lnTo>
                  <a:pt x="270" y="105"/>
                </a:lnTo>
                <a:lnTo>
                  <a:pt x="271" y="106"/>
                </a:lnTo>
                <a:lnTo>
                  <a:pt x="270" y="107"/>
                </a:lnTo>
                <a:lnTo>
                  <a:pt x="271" y="109"/>
                </a:lnTo>
                <a:lnTo>
                  <a:pt x="270" y="109"/>
                </a:lnTo>
                <a:lnTo>
                  <a:pt x="271" y="110"/>
                </a:lnTo>
                <a:lnTo>
                  <a:pt x="271" y="111"/>
                </a:lnTo>
                <a:lnTo>
                  <a:pt x="270" y="111"/>
                </a:lnTo>
                <a:lnTo>
                  <a:pt x="269" y="110"/>
                </a:lnTo>
                <a:lnTo>
                  <a:pt x="268" y="111"/>
                </a:lnTo>
                <a:lnTo>
                  <a:pt x="269" y="112"/>
                </a:lnTo>
                <a:lnTo>
                  <a:pt x="270" y="112"/>
                </a:lnTo>
                <a:lnTo>
                  <a:pt x="269" y="111"/>
                </a:lnTo>
                <a:lnTo>
                  <a:pt x="270" y="111"/>
                </a:lnTo>
                <a:lnTo>
                  <a:pt x="270" y="112"/>
                </a:lnTo>
                <a:lnTo>
                  <a:pt x="272" y="111"/>
                </a:lnTo>
                <a:lnTo>
                  <a:pt x="272" y="112"/>
                </a:lnTo>
                <a:lnTo>
                  <a:pt x="272" y="113"/>
                </a:lnTo>
                <a:lnTo>
                  <a:pt x="274" y="115"/>
                </a:lnTo>
                <a:lnTo>
                  <a:pt x="274" y="116"/>
                </a:lnTo>
                <a:lnTo>
                  <a:pt x="271" y="116"/>
                </a:lnTo>
                <a:lnTo>
                  <a:pt x="272" y="116"/>
                </a:lnTo>
                <a:lnTo>
                  <a:pt x="272" y="117"/>
                </a:lnTo>
                <a:lnTo>
                  <a:pt x="270" y="116"/>
                </a:lnTo>
                <a:lnTo>
                  <a:pt x="270" y="117"/>
                </a:lnTo>
                <a:lnTo>
                  <a:pt x="269" y="117"/>
                </a:lnTo>
                <a:lnTo>
                  <a:pt x="268" y="116"/>
                </a:lnTo>
                <a:lnTo>
                  <a:pt x="267" y="116"/>
                </a:lnTo>
                <a:lnTo>
                  <a:pt x="265" y="117"/>
                </a:lnTo>
                <a:lnTo>
                  <a:pt x="265" y="116"/>
                </a:lnTo>
                <a:lnTo>
                  <a:pt x="264" y="116"/>
                </a:lnTo>
                <a:lnTo>
                  <a:pt x="261" y="116"/>
                </a:lnTo>
                <a:lnTo>
                  <a:pt x="259" y="116"/>
                </a:lnTo>
                <a:lnTo>
                  <a:pt x="261" y="117"/>
                </a:lnTo>
                <a:lnTo>
                  <a:pt x="262" y="116"/>
                </a:lnTo>
                <a:lnTo>
                  <a:pt x="263" y="117"/>
                </a:lnTo>
                <a:lnTo>
                  <a:pt x="264" y="117"/>
                </a:lnTo>
                <a:lnTo>
                  <a:pt x="264" y="118"/>
                </a:lnTo>
                <a:lnTo>
                  <a:pt x="264" y="119"/>
                </a:lnTo>
                <a:lnTo>
                  <a:pt x="263" y="119"/>
                </a:lnTo>
                <a:lnTo>
                  <a:pt x="262" y="118"/>
                </a:lnTo>
                <a:lnTo>
                  <a:pt x="262" y="119"/>
                </a:lnTo>
                <a:lnTo>
                  <a:pt x="259" y="119"/>
                </a:lnTo>
                <a:lnTo>
                  <a:pt x="258" y="119"/>
                </a:lnTo>
                <a:lnTo>
                  <a:pt x="256" y="119"/>
                </a:lnTo>
                <a:lnTo>
                  <a:pt x="255" y="119"/>
                </a:lnTo>
                <a:lnTo>
                  <a:pt x="254" y="120"/>
                </a:lnTo>
                <a:lnTo>
                  <a:pt x="255" y="120"/>
                </a:lnTo>
                <a:lnTo>
                  <a:pt x="257" y="122"/>
                </a:lnTo>
                <a:lnTo>
                  <a:pt x="256" y="122"/>
                </a:lnTo>
                <a:lnTo>
                  <a:pt x="254" y="120"/>
                </a:lnTo>
                <a:lnTo>
                  <a:pt x="252" y="120"/>
                </a:lnTo>
                <a:lnTo>
                  <a:pt x="252" y="122"/>
                </a:lnTo>
                <a:lnTo>
                  <a:pt x="255" y="122"/>
                </a:lnTo>
                <a:lnTo>
                  <a:pt x="257" y="123"/>
                </a:lnTo>
                <a:lnTo>
                  <a:pt x="256" y="124"/>
                </a:lnTo>
                <a:lnTo>
                  <a:pt x="256" y="125"/>
                </a:lnTo>
                <a:lnTo>
                  <a:pt x="258" y="125"/>
                </a:lnTo>
                <a:lnTo>
                  <a:pt x="258" y="126"/>
                </a:lnTo>
                <a:lnTo>
                  <a:pt x="254" y="125"/>
                </a:lnTo>
                <a:lnTo>
                  <a:pt x="254" y="126"/>
                </a:lnTo>
                <a:lnTo>
                  <a:pt x="255" y="129"/>
                </a:lnTo>
                <a:lnTo>
                  <a:pt x="254" y="129"/>
                </a:lnTo>
                <a:lnTo>
                  <a:pt x="254" y="130"/>
                </a:lnTo>
                <a:lnTo>
                  <a:pt x="255" y="131"/>
                </a:lnTo>
                <a:lnTo>
                  <a:pt x="254" y="132"/>
                </a:lnTo>
                <a:lnTo>
                  <a:pt x="252" y="131"/>
                </a:lnTo>
                <a:lnTo>
                  <a:pt x="251" y="132"/>
                </a:lnTo>
                <a:lnTo>
                  <a:pt x="252" y="132"/>
                </a:lnTo>
                <a:lnTo>
                  <a:pt x="252" y="134"/>
                </a:lnTo>
                <a:lnTo>
                  <a:pt x="251" y="134"/>
                </a:lnTo>
                <a:lnTo>
                  <a:pt x="250" y="134"/>
                </a:lnTo>
                <a:lnTo>
                  <a:pt x="250" y="135"/>
                </a:lnTo>
                <a:lnTo>
                  <a:pt x="251" y="135"/>
                </a:lnTo>
                <a:lnTo>
                  <a:pt x="250" y="135"/>
                </a:lnTo>
                <a:lnTo>
                  <a:pt x="248" y="136"/>
                </a:lnTo>
                <a:lnTo>
                  <a:pt x="248" y="137"/>
                </a:lnTo>
                <a:lnTo>
                  <a:pt x="246" y="138"/>
                </a:lnTo>
                <a:lnTo>
                  <a:pt x="246" y="139"/>
                </a:lnTo>
                <a:lnTo>
                  <a:pt x="245" y="139"/>
                </a:lnTo>
                <a:lnTo>
                  <a:pt x="246" y="139"/>
                </a:lnTo>
                <a:lnTo>
                  <a:pt x="245" y="141"/>
                </a:lnTo>
                <a:lnTo>
                  <a:pt x="244" y="141"/>
                </a:lnTo>
                <a:lnTo>
                  <a:pt x="244" y="139"/>
                </a:lnTo>
                <a:lnTo>
                  <a:pt x="243" y="139"/>
                </a:lnTo>
                <a:lnTo>
                  <a:pt x="242" y="139"/>
                </a:lnTo>
                <a:lnTo>
                  <a:pt x="243" y="141"/>
                </a:lnTo>
                <a:lnTo>
                  <a:pt x="244" y="141"/>
                </a:lnTo>
                <a:lnTo>
                  <a:pt x="244" y="142"/>
                </a:lnTo>
                <a:lnTo>
                  <a:pt x="245" y="142"/>
                </a:lnTo>
                <a:lnTo>
                  <a:pt x="249" y="142"/>
                </a:lnTo>
                <a:lnTo>
                  <a:pt x="249" y="143"/>
                </a:lnTo>
                <a:lnTo>
                  <a:pt x="250" y="143"/>
                </a:lnTo>
                <a:lnTo>
                  <a:pt x="249" y="143"/>
                </a:lnTo>
                <a:lnTo>
                  <a:pt x="248" y="144"/>
                </a:lnTo>
                <a:lnTo>
                  <a:pt x="250" y="145"/>
                </a:lnTo>
                <a:lnTo>
                  <a:pt x="248" y="145"/>
                </a:lnTo>
                <a:lnTo>
                  <a:pt x="248" y="147"/>
                </a:lnTo>
                <a:lnTo>
                  <a:pt x="249" y="147"/>
                </a:lnTo>
                <a:lnTo>
                  <a:pt x="249" y="148"/>
                </a:lnTo>
                <a:lnTo>
                  <a:pt x="250" y="148"/>
                </a:lnTo>
                <a:lnTo>
                  <a:pt x="251" y="149"/>
                </a:lnTo>
                <a:lnTo>
                  <a:pt x="252" y="148"/>
                </a:lnTo>
                <a:lnTo>
                  <a:pt x="254" y="150"/>
                </a:lnTo>
                <a:lnTo>
                  <a:pt x="254" y="149"/>
                </a:lnTo>
                <a:lnTo>
                  <a:pt x="255" y="149"/>
                </a:lnTo>
                <a:lnTo>
                  <a:pt x="256" y="150"/>
                </a:lnTo>
                <a:lnTo>
                  <a:pt x="257" y="150"/>
                </a:lnTo>
                <a:lnTo>
                  <a:pt x="257" y="151"/>
                </a:lnTo>
                <a:lnTo>
                  <a:pt x="256" y="151"/>
                </a:lnTo>
                <a:lnTo>
                  <a:pt x="254" y="151"/>
                </a:lnTo>
                <a:lnTo>
                  <a:pt x="255" y="151"/>
                </a:lnTo>
                <a:lnTo>
                  <a:pt x="256" y="152"/>
                </a:lnTo>
                <a:lnTo>
                  <a:pt x="256" y="154"/>
                </a:lnTo>
                <a:lnTo>
                  <a:pt x="257" y="154"/>
                </a:lnTo>
                <a:lnTo>
                  <a:pt x="258" y="152"/>
                </a:lnTo>
                <a:lnTo>
                  <a:pt x="259" y="154"/>
                </a:lnTo>
                <a:lnTo>
                  <a:pt x="259" y="155"/>
                </a:lnTo>
                <a:lnTo>
                  <a:pt x="258" y="155"/>
                </a:lnTo>
                <a:lnTo>
                  <a:pt x="257" y="156"/>
                </a:lnTo>
                <a:lnTo>
                  <a:pt x="256" y="156"/>
                </a:lnTo>
                <a:lnTo>
                  <a:pt x="256" y="157"/>
                </a:lnTo>
                <a:lnTo>
                  <a:pt x="255" y="158"/>
                </a:lnTo>
                <a:lnTo>
                  <a:pt x="254" y="158"/>
                </a:lnTo>
                <a:lnTo>
                  <a:pt x="254" y="160"/>
                </a:lnTo>
                <a:lnTo>
                  <a:pt x="252" y="160"/>
                </a:lnTo>
                <a:lnTo>
                  <a:pt x="251" y="160"/>
                </a:lnTo>
                <a:lnTo>
                  <a:pt x="250" y="160"/>
                </a:lnTo>
                <a:lnTo>
                  <a:pt x="249" y="161"/>
                </a:lnTo>
                <a:lnTo>
                  <a:pt x="249" y="162"/>
                </a:lnTo>
                <a:lnTo>
                  <a:pt x="249" y="163"/>
                </a:lnTo>
                <a:lnTo>
                  <a:pt x="246" y="162"/>
                </a:lnTo>
                <a:lnTo>
                  <a:pt x="246" y="163"/>
                </a:lnTo>
                <a:lnTo>
                  <a:pt x="245" y="164"/>
                </a:lnTo>
                <a:lnTo>
                  <a:pt x="244" y="166"/>
                </a:lnTo>
                <a:lnTo>
                  <a:pt x="244" y="167"/>
                </a:lnTo>
                <a:lnTo>
                  <a:pt x="244" y="168"/>
                </a:lnTo>
                <a:lnTo>
                  <a:pt x="243" y="169"/>
                </a:lnTo>
                <a:lnTo>
                  <a:pt x="244" y="170"/>
                </a:lnTo>
                <a:lnTo>
                  <a:pt x="243" y="170"/>
                </a:lnTo>
                <a:lnTo>
                  <a:pt x="242" y="171"/>
                </a:lnTo>
                <a:lnTo>
                  <a:pt x="243" y="171"/>
                </a:lnTo>
                <a:lnTo>
                  <a:pt x="242" y="173"/>
                </a:lnTo>
                <a:lnTo>
                  <a:pt x="240" y="173"/>
                </a:lnTo>
                <a:lnTo>
                  <a:pt x="240" y="174"/>
                </a:lnTo>
                <a:lnTo>
                  <a:pt x="240" y="173"/>
                </a:lnTo>
                <a:lnTo>
                  <a:pt x="239" y="173"/>
                </a:lnTo>
                <a:lnTo>
                  <a:pt x="239" y="174"/>
                </a:lnTo>
                <a:lnTo>
                  <a:pt x="238" y="174"/>
                </a:lnTo>
                <a:lnTo>
                  <a:pt x="238" y="175"/>
                </a:lnTo>
                <a:lnTo>
                  <a:pt x="237" y="175"/>
                </a:lnTo>
                <a:lnTo>
                  <a:pt x="236" y="176"/>
                </a:lnTo>
                <a:lnTo>
                  <a:pt x="236" y="177"/>
                </a:lnTo>
                <a:lnTo>
                  <a:pt x="232" y="180"/>
                </a:lnTo>
                <a:lnTo>
                  <a:pt x="229" y="180"/>
                </a:lnTo>
                <a:lnTo>
                  <a:pt x="225" y="181"/>
                </a:lnTo>
                <a:lnTo>
                  <a:pt x="223" y="180"/>
                </a:lnTo>
                <a:lnTo>
                  <a:pt x="222" y="180"/>
                </a:lnTo>
                <a:lnTo>
                  <a:pt x="222" y="182"/>
                </a:lnTo>
                <a:lnTo>
                  <a:pt x="220" y="181"/>
                </a:lnTo>
                <a:lnTo>
                  <a:pt x="217" y="183"/>
                </a:lnTo>
                <a:lnTo>
                  <a:pt x="216" y="184"/>
                </a:lnTo>
                <a:lnTo>
                  <a:pt x="217" y="187"/>
                </a:lnTo>
                <a:lnTo>
                  <a:pt x="214" y="188"/>
                </a:lnTo>
                <a:lnTo>
                  <a:pt x="212" y="186"/>
                </a:lnTo>
                <a:lnTo>
                  <a:pt x="211" y="184"/>
                </a:lnTo>
                <a:lnTo>
                  <a:pt x="208" y="183"/>
                </a:lnTo>
                <a:lnTo>
                  <a:pt x="207" y="183"/>
                </a:lnTo>
                <a:lnTo>
                  <a:pt x="207" y="184"/>
                </a:lnTo>
                <a:lnTo>
                  <a:pt x="207" y="186"/>
                </a:lnTo>
                <a:lnTo>
                  <a:pt x="208" y="186"/>
                </a:lnTo>
                <a:lnTo>
                  <a:pt x="210" y="187"/>
                </a:lnTo>
                <a:lnTo>
                  <a:pt x="211" y="188"/>
                </a:lnTo>
                <a:lnTo>
                  <a:pt x="210" y="188"/>
                </a:lnTo>
                <a:lnTo>
                  <a:pt x="211" y="189"/>
                </a:lnTo>
                <a:lnTo>
                  <a:pt x="208" y="188"/>
                </a:lnTo>
                <a:lnTo>
                  <a:pt x="207" y="187"/>
                </a:lnTo>
                <a:lnTo>
                  <a:pt x="205" y="186"/>
                </a:lnTo>
                <a:lnTo>
                  <a:pt x="206" y="188"/>
                </a:lnTo>
                <a:lnTo>
                  <a:pt x="205" y="188"/>
                </a:lnTo>
                <a:lnTo>
                  <a:pt x="204" y="187"/>
                </a:lnTo>
                <a:lnTo>
                  <a:pt x="204" y="188"/>
                </a:lnTo>
                <a:lnTo>
                  <a:pt x="204" y="189"/>
                </a:lnTo>
                <a:lnTo>
                  <a:pt x="204" y="190"/>
                </a:lnTo>
                <a:lnTo>
                  <a:pt x="204" y="192"/>
                </a:lnTo>
                <a:lnTo>
                  <a:pt x="203" y="192"/>
                </a:lnTo>
                <a:lnTo>
                  <a:pt x="201" y="192"/>
                </a:lnTo>
                <a:lnTo>
                  <a:pt x="200" y="192"/>
                </a:lnTo>
                <a:lnTo>
                  <a:pt x="200" y="193"/>
                </a:lnTo>
                <a:lnTo>
                  <a:pt x="200" y="194"/>
                </a:lnTo>
                <a:lnTo>
                  <a:pt x="199" y="194"/>
                </a:lnTo>
                <a:lnTo>
                  <a:pt x="198" y="193"/>
                </a:lnTo>
                <a:lnTo>
                  <a:pt x="197" y="193"/>
                </a:lnTo>
                <a:lnTo>
                  <a:pt x="197" y="194"/>
                </a:lnTo>
                <a:lnTo>
                  <a:pt x="199" y="195"/>
                </a:lnTo>
                <a:lnTo>
                  <a:pt x="200" y="195"/>
                </a:lnTo>
                <a:lnTo>
                  <a:pt x="199" y="195"/>
                </a:lnTo>
                <a:lnTo>
                  <a:pt x="198" y="196"/>
                </a:lnTo>
                <a:lnTo>
                  <a:pt x="197" y="196"/>
                </a:lnTo>
                <a:lnTo>
                  <a:pt x="195" y="195"/>
                </a:lnTo>
                <a:lnTo>
                  <a:pt x="194" y="196"/>
                </a:lnTo>
                <a:lnTo>
                  <a:pt x="193" y="196"/>
                </a:lnTo>
                <a:lnTo>
                  <a:pt x="192" y="196"/>
                </a:lnTo>
                <a:lnTo>
                  <a:pt x="191" y="196"/>
                </a:lnTo>
                <a:lnTo>
                  <a:pt x="190" y="196"/>
                </a:lnTo>
                <a:lnTo>
                  <a:pt x="191" y="195"/>
                </a:lnTo>
                <a:lnTo>
                  <a:pt x="190" y="194"/>
                </a:lnTo>
                <a:lnTo>
                  <a:pt x="188" y="195"/>
                </a:lnTo>
                <a:lnTo>
                  <a:pt x="190" y="195"/>
                </a:lnTo>
                <a:lnTo>
                  <a:pt x="190" y="196"/>
                </a:lnTo>
                <a:lnTo>
                  <a:pt x="190" y="198"/>
                </a:lnTo>
                <a:lnTo>
                  <a:pt x="187" y="196"/>
                </a:lnTo>
                <a:lnTo>
                  <a:pt x="187" y="199"/>
                </a:lnTo>
                <a:lnTo>
                  <a:pt x="185" y="198"/>
                </a:lnTo>
                <a:lnTo>
                  <a:pt x="186" y="199"/>
                </a:lnTo>
                <a:lnTo>
                  <a:pt x="186" y="200"/>
                </a:lnTo>
                <a:lnTo>
                  <a:pt x="184" y="202"/>
                </a:lnTo>
                <a:lnTo>
                  <a:pt x="182" y="201"/>
                </a:lnTo>
                <a:lnTo>
                  <a:pt x="181" y="201"/>
                </a:lnTo>
                <a:lnTo>
                  <a:pt x="182" y="202"/>
                </a:lnTo>
                <a:lnTo>
                  <a:pt x="181" y="202"/>
                </a:lnTo>
                <a:lnTo>
                  <a:pt x="180" y="201"/>
                </a:lnTo>
                <a:lnTo>
                  <a:pt x="180" y="202"/>
                </a:lnTo>
                <a:lnTo>
                  <a:pt x="180" y="203"/>
                </a:lnTo>
                <a:lnTo>
                  <a:pt x="179" y="203"/>
                </a:lnTo>
                <a:lnTo>
                  <a:pt x="180" y="203"/>
                </a:lnTo>
                <a:lnTo>
                  <a:pt x="182" y="203"/>
                </a:lnTo>
                <a:lnTo>
                  <a:pt x="185" y="202"/>
                </a:lnTo>
                <a:lnTo>
                  <a:pt x="186" y="203"/>
                </a:lnTo>
                <a:lnTo>
                  <a:pt x="187" y="203"/>
                </a:lnTo>
                <a:lnTo>
                  <a:pt x="186" y="205"/>
                </a:lnTo>
                <a:lnTo>
                  <a:pt x="186" y="206"/>
                </a:lnTo>
                <a:lnTo>
                  <a:pt x="185" y="207"/>
                </a:lnTo>
                <a:lnTo>
                  <a:pt x="184" y="208"/>
                </a:lnTo>
                <a:lnTo>
                  <a:pt x="182" y="208"/>
                </a:lnTo>
                <a:lnTo>
                  <a:pt x="181" y="209"/>
                </a:lnTo>
                <a:lnTo>
                  <a:pt x="180" y="209"/>
                </a:lnTo>
                <a:lnTo>
                  <a:pt x="180" y="211"/>
                </a:lnTo>
                <a:lnTo>
                  <a:pt x="179" y="212"/>
                </a:lnTo>
                <a:lnTo>
                  <a:pt x="178" y="213"/>
                </a:lnTo>
                <a:lnTo>
                  <a:pt x="178" y="214"/>
                </a:lnTo>
                <a:lnTo>
                  <a:pt x="176" y="215"/>
                </a:lnTo>
                <a:lnTo>
                  <a:pt x="176" y="216"/>
                </a:lnTo>
                <a:lnTo>
                  <a:pt x="175" y="218"/>
                </a:lnTo>
                <a:lnTo>
                  <a:pt x="174" y="218"/>
                </a:lnTo>
                <a:lnTo>
                  <a:pt x="174" y="219"/>
                </a:lnTo>
                <a:lnTo>
                  <a:pt x="173" y="219"/>
                </a:lnTo>
                <a:lnTo>
                  <a:pt x="172" y="220"/>
                </a:lnTo>
                <a:lnTo>
                  <a:pt x="171" y="220"/>
                </a:lnTo>
                <a:lnTo>
                  <a:pt x="169" y="221"/>
                </a:lnTo>
                <a:lnTo>
                  <a:pt x="168" y="221"/>
                </a:lnTo>
                <a:lnTo>
                  <a:pt x="167" y="221"/>
                </a:lnTo>
                <a:lnTo>
                  <a:pt x="166" y="221"/>
                </a:lnTo>
                <a:lnTo>
                  <a:pt x="166" y="222"/>
                </a:lnTo>
                <a:lnTo>
                  <a:pt x="167" y="222"/>
                </a:lnTo>
                <a:lnTo>
                  <a:pt x="166" y="222"/>
                </a:lnTo>
                <a:lnTo>
                  <a:pt x="165" y="222"/>
                </a:lnTo>
                <a:lnTo>
                  <a:pt x="162" y="222"/>
                </a:lnTo>
                <a:lnTo>
                  <a:pt x="162" y="221"/>
                </a:lnTo>
                <a:lnTo>
                  <a:pt x="161" y="221"/>
                </a:lnTo>
                <a:lnTo>
                  <a:pt x="160" y="220"/>
                </a:lnTo>
                <a:lnTo>
                  <a:pt x="159" y="219"/>
                </a:lnTo>
                <a:lnTo>
                  <a:pt x="159" y="220"/>
                </a:lnTo>
                <a:lnTo>
                  <a:pt x="158" y="221"/>
                </a:lnTo>
                <a:lnTo>
                  <a:pt x="159" y="221"/>
                </a:lnTo>
                <a:lnTo>
                  <a:pt x="161" y="222"/>
                </a:lnTo>
                <a:lnTo>
                  <a:pt x="162" y="224"/>
                </a:lnTo>
                <a:lnTo>
                  <a:pt x="162" y="225"/>
                </a:lnTo>
                <a:lnTo>
                  <a:pt x="162" y="226"/>
                </a:lnTo>
                <a:lnTo>
                  <a:pt x="161" y="226"/>
                </a:lnTo>
                <a:lnTo>
                  <a:pt x="159" y="226"/>
                </a:lnTo>
                <a:lnTo>
                  <a:pt x="159" y="227"/>
                </a:lnTo>
                <a:lnTo>
                  <a:pt x="160" y="227"/>
                </a:lnTo>
                <a:lnTo>
                  <a:pt x="161" y="227"/>
                </a:lnTo>
                <a:lnTo>
                  <a:pt x="161" y="228"/>
                </a:lnTo>
                <a:lnTo>
                  <a:pt x="162" y="228"/>
                </a:lnTo>
                <a:lnTo>
                  <a:pt x="161" y="230"/>
                </a:lnTo>
                <a:lnTo>
                  <a:pt x="163" y="230"/>
                </a:lnTo>
                <a:lnTo>
                  <a:pt x="165" y="230"/>
                </a:lnTo>
                <a:lnTo>
                  <a:pt x="167" y="230"/>
                </a:lnTo>
                <a:lnTo>
                  <a:pt x="165" y="231"/>
                </a:lnTo>
                <a:lnTo>
                  <a:pt x="163" y="232"/>
                </a:lnTo>
                <a:lnTo>
                  <a:pt x="163" y="231"/>
                </a:lnTo>
                <a:lnTo>
                  <a:pt x="162" y="231"/>
                </a:lnTo>
                <a:lnTo>
                  <a:pt x="162" y="232"/>
                </a:lnTo>
                <a:lnTo>
                  <a:pt x="163" y="232"/>
                </a:lnTo>
                <a:lnTo>
                  <a:pt x="162" y="233"/>
                </a:lnTo>
              </a:path>
            </a:pathLst>
          </a:custGeom>
          <a:solidFill>
            <a:schemeClr val="bg1"/>
          </a:solidFill>
          <a:ln w="3175" cmpd="sng">
            <a:solidFill>
              <a:schemeClr val="bg2"/>
            </a:solidFill>
            <a:prstDash val="solid"/>
            <a:round/>
            <a:headEnd/>
            <a:tailEnd/>
          </a:ln>
        </p:spPr>
        <p:txBody>
          <a:bodyPr/>
          <a:lstStyle/>
          <a:p>
            <a:endParaRPr lang="en-US"/>
          </a:p>
        </p:txBody>
      </p:sp>
      <p:sp>
        <p:nvSpPr>
          <p:cNvPr id="18749" name="Freeform 317"/>
          <p:cNvSpPr>
            <a:spLocks/>
          </p:cNvSpPr>
          <p:nvPr/>
        </p:nvSpPr>
        <p:spPr bwMode="auto">
          <a:xfrm>
            <a:off x="4440238" y="1884363"/>
            <a:ext cx="155575" cy="193675"/>
          </a:xfrm>
          <a:custGeom>
            <a:avLst/>
            <a:gdLst>
              <a:gd name="T0" fmla="*/ 110003 w 198"/>
              <a:gd name="T1" fmla="*/ 6376 h 243"/>
              <a:gd name="T2" fmla="*/ 114717 w 198"/>
              <a:gd name="T3" fmla="*/ 11955 h 243"/>
              <a:gd name="T4" fmla="*/ 109217 w 198"/>
              <a:gd name="T5" fmla="*/ 15143 h 243"/>
              <a:gd name="T6" fmla="*/ 108431 w 198"/>
              <a:gd name="T7" fmla="*/ 20722 h 243"/>
              <a:gd name="T8" fmla="*/ 110788 w 198"/>
              <a:gd name="T9" fmla="*/ 24708 h 243"/>
              <a:gd name="T10" fmla="*/ 109217 w 198"/>
              <a:gd name="T11" fmla="*/ 31084 h 243"/>
              <a:gd name="T12" fmla="*/ 111574 w 198"/>
              <a:gd name="T13" fmla="*/ 35866 h 243"/>
              <a:gd name="T14" fmla="*/ 112360 w 198"/>
              <a:gd name="T15" fmla="*/ 40648 h 243"/>
              <a:gd name="T16" fmla="*/ 120217 w 198"/>
              <a:gd name="T17" fmla="*/ 42242 h 243"/>
              <a:gd name="T18" fmla="*/ 125717 w 198"/>
              <a:gd name="T19" fmla="*/ 43836 h 243"/>
              <a:gd name="T20" fmla="*/ 130432 w 198"/>
              <a:gd name="T21" fmla="*/ 45430 h 243"/>
              <a:gd name="T22" fmla="*/ 136717 w 198"/>
              <a:gd name="T23" fmla="*/ 50212 h 243"/>
              <a:gd name="T24" fmla="*/ 143789 w 198"/>
              <a:gd name="T25" fmla="*/ 52603 h 243"/>
              <a:gd name="T26" fmla="*/ 141432 w 198"/>
              <a:gd name="T27" fmla="*/ 54994 h 243"/>
              <a:gd name="T28" fmla="*/ 149289 w 198"/>
              <a:gd name="T29" fmla="*/ 58979 h 243"/>
              <a:gd name="T30" fmla="*/ 155575 w 198"/>
              <a:gd name="T31" fmla="*/ 62964 h 243"/>
              <a:gd name="T32" fmla="*/ 151646 w 198"/>
              <a:gd name="T33" fmla="*/ 67746 h 243"/>
              <a:gd name="T34" fmla="*/ 141432 w 198"/>
              <a:gd name="T35" fmla="*/ 74920 h 243"/>
              <a:gd name="T36" fmla="*/ 141432 w 198"/>
              <a:gd name="T37" fmla="*/ 76514 h 243"/>
              <a:gd name="T38" fmla="*/ 147718 w 198"/>
              <a:gd name="T39" fmla="*/ 80499 h 243"/>
              <a:gd name="T40" fmla="*/ 146932 w 198"/>
              <a:gd name="T41" fmla="*/ 82093 h 243"/>
              <a:gd name="T42" fmla="*/ 142218 w 198"/>
              <a:gd name="T43" fmla="*/ 82890 h 243"/>
              <a:gd name="T44" fmla="*/ 139860 w 198"/>
              <a:gd name="T45" fmla="*/ 86875 h 243"/>
              <a:gd name="T46" fmla="*/ 133575 w 198"/>
              <a:gd name="T47" fmla="*/ 90063 h 243"/>
              <a:gd name="T48" fmla="*/ 129646 w 198"/>
              <a:gd name="T49" fmla="*/ 90860 h 243"/>
              <a:gd name="T50" fmla="*/ 126503 w 198"/>
              <a:gd name="T51" fmla="*/ 87672 h 243"/>
              <a:gd name="T52" fmla="*/ 124931 w 198"/>
              <a:gd name="T53" fmla="*/ 91657 h 243"/>
              <a:gd name="T54" fmla="*/ 120217 w 198"/>
              <a:gd name="T55" fmla="*/ 96439 h 243"/>
              <a:gd name="T56" fmla="*/ 111574 w 198"/>
              <a:gd name="T57" fmla="*/ 100424 h 243"/>
              <a:gd name="T58" fmla="*/ 108431 w 198"/>
              <a:gd name="T59" fmla="*/ 105206 h 243"/>
              <a:gd name="T60" fmla="*/ 110788 w 198"/>
              <a:gd name="T61" fmla="*/ 110785 h 243"/>
              <a:gd name="T62" fmla="*/ 110003 w 198"/>
              <a:gd name="T63" fmla="*/ 115567 h 243"/>
              <a:gd name="T64" fmla="*/ 105288 w 198"/>
              <a:gd name="T65" fmla="*/ 120350 h 243"/>
              <a:gd name="T66" fmla="*/ 109217 w 198"/>
              <a:gd name="T67" fmla="*/ 129117 h 243"/>
              <a:gd name="T68" fmla="*/ 108431 w 198"/>
              <a:gd name="T69" fmla="*/ 137087 h 243"/>
              <a:gd name="T70" fmla="*/ 108431 w 198"/>
              <a:gd name="T71" fmla="*/ 146651 h 243"/>
              <a:gd name="T72" fmla="*/ 106074 w 198"/>
              <a:gd name="T73" fmla="*/ 153824 h 243"/>
              <a:gd name="T74" fmla="*/ 99788 w 198"/>
              <a:gd name="T75" fmla="*/ 167373 h 243"/>
              <a:gd name="T76" fmla="*/ 90359 w 198"/>
              <a:gd name="T77" fmla="*/ 168967 h 243"/>
              <a:gd name="T78" fmla="*/ 83288 w 198"/>
              <a:gd name="T79" fmla="*/ 169765 h 243"/>
              <a:gd name="T80" fmla="*/ 70716 w 198"/>
              <a:gd name="T81" fmla="*/ 169765 h 243"/>
              <a:gd name="T82" fmla="*/ 68359 w 198"/>
              <a:gd name="T83" fmla="*/ 173750 h 243"/>
              <a:gd name="T84" fmla="*/ 60501 w 198"/>
              <a:gd name="T85" fmla="*/ 183314 h 243"/>
              <a:gd name="T86" fmla="*/ 58930 w 198"/>
              <a:gd name="T87" fmla="*/ 192878 h 243"/>
              <a:gd name="T88" fmla="*/ 45572 w 198"/>
              <a:gd name="T89" fmla="*/ 192878 h 243"/>
              <a:gd name="T90" fmla="*/ 31429 w 198"/>
              <a:gd name="T91" fmla="*/ 190487 h 243"/>
              <a:gd name="T92" fmla="*/ 33786 w 198"/>
              <a:gd name="T93" fmla="*/ 186502 h 243"/>
              <a:gd name="T94" fmla="*/ 31429 w 198"/>
              <a:gd name="T95" fmla="*/ 180126 h 243"/>
              <a:gd name="T96" fmla="*/ 22786 w 198"/>
              <a:gd name="T97" fmla="*/ 168967 h 243"/>
              <a:gd name="T98" fmla="*/ 28286 w 198"/>
              <a:gd name="T99" fmla="*/ 167373 h 243"/>
              <a:gd name="T100" fmla="*/ 25143 w 198"/>
              <a:gd name="T101" fmla="*/ 160997 h 243"/>
              <a:gd name="T102" fmla="*/ 25143 w 198"/>
              <a:gd name="T103" fmla="*/ 156215 h 243"/>
              <a:gd name="T104" fmla="*/ 19643 w 198"/>
              <a:gd name="T105" fmla="*/ 149042 h 243"/>
              <a:gd name="T106" fmla="*/ 11000 w 198"/>
              <a:gd name="T107" fmla="*/ 139478 h 243"/>
              <a:gd name="T108" fmla="*/ 9429 w 198"/>
              <a:gd name="T109" fmla="*/ 133899 h 243"/>
              <a:gd name="T110" fmla="*/ 5500 w 198"/>
              <a:gd name="T111" fmla="*/ 127523 h 243"/>
              <a:gd name="T112" fmla="*/ 0 w 198"/>
              <a:gd name="T113" fmla="*/ 125929 h 2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8"/>
              <a:gd name="T172" fmla="*/ 0 h 243"/>
              <a:gd name="T173" fmla="*/ 198 w 198"/>
              <a:gd name="T174" fmla="*/ 243 h 2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8" h="243">
                <a:moveTo>
                  <a:pt x="142" y="0"/>
                </a:moveTo>
                <a:lnTo>
                  <a:pt x="142" y="5"/>
                </a:lnTo>
                <a:lnTo>
                  <a:pt x="141" y="5"/>
                </a:lnTo>
                <a:lnTo>
                  <a:pt x="142" y="5"/>
                </a:lnTo>
                <a:lnTo>
                  <a:pt x="142" y="6"/>
                </a:lnTo>
                <a:lnTo>
                  <a:pt x="141" y="6"/>
                </a:lnTo>
                <a:lnTo>
                  <a:pt x="141" y="7"/>
                </a:lnTo>
                <a:lnTo>
                  <a:pt x="140" y="7"/>
                </a:lnTo>
                <a:lnTo>
                  <a:pt x="140" y="8"/>
                </a:lnTo>
                <a:lnTo>
                  <a:pt x="140" y="10"/>
                </a:lnTo>
                <a:lnTo>
                  <a:pt x="141" y="10"/>
                </a:lnTo>
                <a:lnTo>
                  <a:pt x="140" y="11"/>
                </a:lnTo>
                <a:lnTo>
                  <a:pt x="140" y="12"/>
                </a:lnTo>
                <a:lnTo>
                  <a:pt x="142" y="12"/>
                </a:lnTo>
                <a:lnTo>
                  <a:pt x="141" y="13"/>
                </a:lnTo>
                <a:lnTo>
                  <a:pt x="142" y="15"/>
                </a:lnTo>
                <a:lnTo>
                  <a:pt x="145" y="15"/>
                </a:lnTo>
                <a:lnTo>
                  <a:pt x="146" y="15"/>
                </a:lnTo>
                <a:lnTo>
                  <a:pt x="146" y="17"/>
                </a:lnTo>
                <a:lnTo>
                  <a:pt x="145" y="18"/>
                </a:lnTo>
                <a:lnTo>
                  <a:pt x="145" y="19"/>
                </a:lnTo>
                <a:lnTo>
                  <a:pt x="143" y="19"/>
                </a:lnTo>
                <a:lnTo>
                  <a:pt x="142" y="18"/>
                </a:lnTo>
                <a:lnTo>
                  <a:pt x="141" y="17"/>
                </a:lnTo>
                <a:lnTo>
                  <a:pt x="139" y="17"/>
                </a:lnTo>
                <a:lnTo>
                  <a:pt x="138" y="18"/>
                </a:lnTo>
                <a:lnTo>
                  <a:pt x="139" y="19"/>
                </a:lnTo>
                <a:lnTo>
                  <a:pt x="138" y="20"/>
                </a:lnTo>
                <a:lnTo>
                  <a:pt x="136" y="20"/>
                </a:lnTo>
                <a:lnTo>
                  <a:pt x="138" y="21"/>
                </a:lnTo>
                <a:lnTo>
                  <a:pt x="136" y="23"/>
                </a:lnTo>
                <a:lnTo>
                  <a:pt x="136" y="24"/>
                </a:lnTo>
                <a:lnTo>
                  <a:pt x="136" y="25"/>
                </a:lnTo>
                <a:lnTo>
                  <a:pt x="138" y="25"/>
                </a:lnTo>
                <a:lnTo>
                  <a:pt x="139" y="25"/>
                </a:lnTo>
                <a:lnTo>
                  <a:pt x="138" y="26"/>
                </a:lnTo>
                <a:lnTo>
                  <a:pt x="136" y="26"/>
                </a:lnTo>
                <a:lnTo>
                  <a:pt x="135" y="27"/>
                </a:lnTo>
                <a:lnTo>
                  <a:pt x="136" y="27"/>
                </a:lnTo>
                <a:lnTo>
                  <a:pt x="136" y="29"/>
                </a:lnTo>
                <a:lnTo>
                  <a:pt x="138" y="30"/>
                </a:lnTo>
                <a:lnTo>
                  <a:pt x="139" y="30"/>
                </a:lnTo>
                <a:lnTo>
                  <a:pt x="140" y="30"/>
                </a:lnTo>
                <a:lnTo>
                  <a:pt x="140" y="31"/>
                </a:lnTo>
                <a:lnTo>
                  <a:pt x="141" y="31"/>
                </a:lnTo>
                <a:lnTo>
                  <a:pt x="139" y="31"/>
                </a:lnTo>
                <a:lnTo>
                  <a:pt x="139" y="32"/>
                </a:lnTo>
                <a:lnTo>
                  <a:pt x="140" y="33"/>
                </a:lnTo>
                <a:lnTo>
                  <a:pt x="139" y="33"/>
                </a:lnTo>
                <a:lnTo>
                  <a:pt x="139" y="34"/>
                </a:lnTo>
                <a:lnTo>
                  <a:pt x="139" y="36"/>
                </a:lnTo>
                <a:lnTo>
                  <a:pt x="140" y="37"/>
                </a:lnTo>
                <a:lnTo>
                  <a:pt x="139" y="38"/>
                </a:lnTo>
                <a:lnTo>
                  <a:pt x="139" y="39"/>
                </a:lnTo>
                <a:lnTo>
                  <a:pt x="139" y="40"/>
                </a:lnTo>
                <a:lnTo>
                  <a:pt x="141" y="40"/>
                </a:lnTo>
                <a:lnTo>
                  <a:pt x="140" y="40"/>
                </a:lnTo>
                <a:lnTo>
                  <a:pt x="139" y="42"/>
                </a:lnTo>
                <a:lnTo>
                  <a:pt x="139" y="43"/>
                </a:lnTo>
                <a:lnTo>
                  <a:pt x="140" y="43"/>
                </a:lnTo>
                <a:lnTo>
                  <a:pt x="141" y="44"/>
                </a:lnTo>
                <a:lnTo>
                  <a:pt x="142" y="44"/>
                </a:lnTo>
                <a:lnTo>
                  <a:pt x="142" y="45"/>
                </a:lnTo>
                <a:lnTo>
                  <a:pt x="143" y="46"/>
                </a:lnTo>
                <a:lnTo>
                  <a:pt x="142" y="46"/>
                </a:lnTo>
                <a:lnTo>
                  <a:pt x="142" y="47"/>
                </a:lnTo>
                <a:lnTo>
                  <a:pt x="143" y="47"/>
                </a:lnTo>
                <a:lnTo>
                  <a:pt x="143" y="49"/>
                </a:lnTo>
                <a:lnTo>
                  <a:pt x="145" y="49"/>
                </a:lnTo>
                <a:lnTo>
                  <a:pt x="146" y="49"/>
                </a:lnTo>
                <a:lnTo>
                  <a:pt x="145" y="50"/>
                </a:lnTo>
                <a:lnTo>
                  <a:pt x="143" y="51"/>
                </a:lnTo>
                <a:lnTo>
                  <a:pt x="142" y="51"/>
                </a:lnTo>
                <a:lnTo>
                  <a:pt x="143" y="52"/>
                </a:lnTo>
                <a:lnTo>
                  <a:pt x="145" y="52"/>
                </a:lnTo>
                <a:lnTo>
                  <a:pt x="146" y="52"/>
                </a:lnTo>
                <a:lnTo>
                  <a:pt x="147" y="52"/>
                </a:lnTo>
                <a:lnTo>
                  <a:pt x="149" y="52"/>
                </a:lnTo>
                <a:lnTo>
                  <a:pt x="152" y="52"/>
                </a:lnTo>
                <a:lnTo>
                  <a:pt x="153" y="52"/>
                </a:lnTo>
                <a:lnTo>
                  <a:pt x="153" y="53"/>
                </a:lnTo>
                <a:lnTo>
                  <a:pt x="153" y="55"/>
                </a:lnTo>
                <a:lnTo>
                  <a:pt x="154" y="56"/>
                </a:lnTo>
                <a:lnTo>
                  <a:pt x="155" y="57"/>
                </a:lnTo>
                <a:lnTo>
                  <a:pt x="156" y="57"/>
                </a:lnTo>
                <a:lnTo>
                  <a:pt x="156" y="56"/>
                </a:lnTo>
                <a:lnTo>
                  <a:pt x="158" y="56"/>
                </a:lnTo>
                <a:lnTo>
                  <a:pt x="159" y="56"/>
                </a:lnTo>
                <a:lnTo>
                  <a:pt x="159" y="55"/>
                </a:lnTo>
                <a:lnTo>
                  <a:pt x="160" y="55"/>
                </a:lnTo>
                <a:lnTo>
                  <a:pt x="161" y="55"/>
                </a:lnTo>
                <a:lnTo>
                  <a:pt x="162" y="55"/>
                </a:lnTo>
                <a:lnTo>
                  <a:pt x="164" y="55"/>
                </a:lnTo>
                <a:lnTo>
                  <a:pt x="165" y="55"/>
                </a:lnTo>
                <a:lnTo>
                  <a:pt x="165" y="56"/>
                </a:lnTo>
                <a:lnTo>
                  <a:pt x="165" y="57"/>
                </a:lnTo>
                <a:lnTo>
                  <a:pt x="164" y="57"/>
                </a:lnTo>
                <a:lnTo>
                  <a:pt x="165" y="57"/>
                </a:lnTo>
                <a:lnTo>
                  <a:pt x="166" y="57"/>
                </a:lnTo>
                <a:lnTo>
                  <a:pt x="166" y="58"/>
                </a:lnTo>
                <a:lnTo>
                  <a:pt x="167" y="59"/>
                </a:lnTo>
                <a:lnTo>
                  <a:pt x="168" y="61"/>
                </a:lnTo>
                <a:lnTo>
                  <a:pt x="170" y="61"/>
                </a:lnTo>
                <a:lnTo>
                  <a:pt x="171" y="62"/>
                </a:lnTo>
                <a:lnTo>
                  <a:pt x="173" y="62"/>
                </a:lnTo>
                <a:lnTo>
                  <a:pt x="172" y="63"/>
                </a:lnTo>
                <a:lnTo>
                  <a:pt x="173" y="63"/>
                </a:lnTo>
                <a:lnTo>
                  <a:pt x="174" y="63"/>
                </a:lnTo>
                <a:lnTo>
                  <a:pt x="175" y="63"/>
                </a:lnTo>
                <a:lnTo>
                  <a:pt x="177" y="63"/>
                </a:lnTo>
                <a:lnTo>
                  <a:pt x="178" y="64"/>
                </a:lnTo>
                <a:lnTo>
                  <a:pt x="179" y="64"/>
                </a:lnTo>
                <a:lnTo>
                  <a:pt x="178" y="65"/>
                </a:lnTo>
                <a:lnTo>
                  <a:pt x="179" y="65"/>
                </a:lnTo>
                <a:lnTo>
                  <a:pt x="180" y="65"/>
                </a:lnTo>
                <a:lnTo>
                  <a:pt x="181" y="65"/>
                </a:lnTo>
                <a:lnTo>
                  <a:pt x="183" y="66"/>
                </a:lnTo>
                <a:lnTo>
                  <a:pt x="181" y="68"/>
                </a:lnTo>
                <a:lnTo>
                  <a:pt x="180" y="66"/>
                </a:lnTo>
                <a:lnTo>
                  <a:pt x="179" y="66"/>
                </a:lnTo>
                <a:lnTo>
                  <a:pt x="178" y="66"/>
                </a:lnTo>
                <a:lnTo>
                  <a:pt x="177" y="66"/>
                </a:lnTo>
                <a:lnTo>
                  <a:pt x="178" y="68"/>
                </a:lnTo>
                <a:lnTo>
                  <a:pt x="178" y="69"/>
                </a:lnTo>
                <a:lnTo>
                  <a:pt x="179" y="69"/>
                </a:lnTo>
                <a:lnTo>
                  <a:pt x="180" y="69"/>
                </a:lnTo>
                <a:lnTo>
                  <a:pt x="181" y="70"/>
                </a:lnTo>
                <a:lnTo>
                  <a:pt x="183" y="70"/>
                </a:lnTo>
                <a:lnTo>
                  <a:pt x="184" y="70"/>
                </a:lnTo>
                <a:lnTo>
                  <a:pt x="185" y="70"/>
                </a:lnTo>
                <a:lnTo>
                  <a:pt x="186" y="71"/>
                </a:lnTo>
                <a:lnTo>
                  <a:pt x="187" y="71"/>
                </a:lnTo>
                <a:lnTo>
                  <a:pt x="188" y="71"/>
                </a:lnTo>
                <a:lnTo>
                  <a:pt x="190" y="71"/>
                </a:lnTo>
                <a:lnTo>
                  <a:pt x="190" y="74"/>
                </a:lnTo>
                <a:lnTo>
                  <a:pt x="190" y="75"/>
                </a:lnTo>
                <a:lnTo>
                  <a:pt x="191" y="76"/>
                </a:lnTo>
                <a:lnTo>
                  <a:pt x="192" y="77"/>
                </a:lnTo>
                <a:lnTo>
                  <a:pt x="192" y="78"/>
                </a:lnTo>
                <a:lnTo>
                  <a:pt x="193" y="78"/>
                </a:lnTo>
                <a:lnTo>
                  <a:pt x="194" y="78"/>
                </a:lnTo>
                <a:lnTo>
                  <a:pt x="196" y="79"/>
                </a:lnTo>
                <a:lnTo>
                  <a:pt x="197" y="79"/>
                </a:lnTo>
                <a:lnTo>
                  <a:pt x="198" y="79"/>
                </a:lnTo>
                <a:lnTo>
                  <a:pt x="198" y="81"/>
                </a:lnTo>
                <a:lnTo>
                  <a:pt x="197" y="82"/>
                </a:lnTo>
                <a:lnTo>
                  <a:pt x="196" y="82"/>
                </a:lnTo>
                <a:lnTo>
                  <a:pt x="196" y="83"/>
                </a:lnTo>
                <a:lnTo>
                  <a:pt x="197" y="83"/>
                </a:lnTo>
                <a:lnTo>
                  <a:pt x="198" y="84"/>
                </a:lnTo>
                <a:lnTo>
                  <a:pt x="196" y="85"/>
                </a:lnTo>
                <a:lnTo>
                  <a:pt x="194" y="85"/>
                </a:lnTo>
                <a:lnTo>
                  <a:pt x="193" y="85"/>
                </a:lnTo>
                <a:lnTo>
                  <a:pt x="191" y="87"/>
                </a:lnTo>
                <a:lnTo>
                  <a:pt x="190" y="87"/>
                </a:lnTo>
                <a:lnTo>
                  <a:pt x="187" y="88"/>
                </a:lnTo>
                <a:lnTo>
                  <a:pt x="190" y="89"/>
                </a:lnTo>
                <a:lnTo>
                  <a:pt x="188" y="90"/>
                </a:lnTo>
                <a:lnTo>
                  <a:pt x="186" y="91"/>
                </a:lnTo>
                <a:lnTo>
                  <a:pt x="184" y="93"/>
                </a:lnTo>
                <a:lnTo>
                  <a:pt x="183" y="93"/>
                </a:lnTo>
                <a:lnTo>
                  <a:pt x="180" y="94"/>
                </a:lnTo>
                <a:lnTo>
                  <a:pt x="179" y="95"/>
                </a:lnTo>
                <a:lnTo>
                  <a:pt x="178" y="95"/>
                </a:lnTo>
                <a:lnTo>
                  <a:pt x="177" y="94"/>
                </a:lnTo>
                <a:lnTo>
                  <a:pt x="177" y="95"/>
                </a:lnTo>
                <a:lnTo>
                  <a:pt x="177" y="96"/>
                </a:lnTo>
                <a:lnTo>
                  <a:pt x="178" y="97"/>
                </a:lnTo>
                <a:lnTo>
                  <a:pt x="179" y="97"/>
                </a:lnTo>
                <a:lnTo>
                  <a:pt x="180" y="97"/>
                </a:lnTo>
                <a:lnTo>
                  <a:pt x="180" y="96"/>
                </a:lnTo>
                <a:lnTo>
                  <a:pt x="181" y="96"/>
                </a:lnTo>
                <a:lnTo>
                  <a:pt x="183" y="96"/>
                </a:lnTo>
                <a:lnTo>
                  <a:pt x="184" y="97"/>
                </a:lnTo>
                <a:lnTo>
                  <a:pt x="185" y="97"/>
                </a:lnTo>
                <a:lnTo>
                  <a:pt x="186" y="98"/>
                </a:lnTo>
                <a:lnTo>
                  <a:pt x="187" y="98"/>
                </a:lnTo>
                <a:lnTo>
                  <a:pt x="188" y="98"/>
                </a:lnTo>
                <a:lnTo>
                  <a:pt x="190" y="100"/>
                </a:lnTo>
                <a:lnTo>
                  <a:pt x="188" y="101"/>
                </a:lnTo>
                <a:lnTo>
                  <a:pt x="187" y="101"/>
                </a:lnTo>
                <a:lnTo>
                  <a:pt x="188" y="101"/>
                </a:lnTo>
                <a:lnTo>
                  <a:pt x="188" y="102"/>
                </a:lnTo>
                <a:lnTo>
                  <a:pt x="190" y="101"/>
                </a:lnTo>
                <a:lnTo>
                  <a:pt x="191" y="101"/>
                </a:lnTo>
                <a:lnTo>
                  <a:pt x="192" y="102"/>
                </a:lnTo>
                <a:lnTo>
                  <a:pt x="191" y="102"/>
                </a:lnTo>
                <a:lnTo>
                  <a:pt x="190" y="102"/>
                </a:lnTo>
                <a:lnTo>
                  <a:pt x="187" y="103"/>
                </a:lnTo>
                <a:lnTo>
                  <a:pt x="187" y="102"/>
                </a:lnTo>
                <a:lnTo>
                  <a:pt x="186" y="103"/>
                </a:lnTo>
                <a:lnTo>
                  <a:pt x="184" y="103"/>
                </a:lnTo>
                <a:lnTo>
                  <a:pt x="183" y="103"/>
                </a:lnTo>
                <a:lnTo>
                  <a:pt x="181" y="102"/>
                </a:lnTo>
                <a:lnTo>
                  <a:pt x="179" y="102"/>
                </a:lnTo>
                <a:lnTo>
                  <a:pt x="178" y="103"/>
                </a:lnTo>
                <a:lnTo>
                  <a:pt x="180" y="103"/>
                </a:lnTo>
                <a:lnTo>
                  <a:pt x="181" y="104"/>
                </a:lnTo>
                <a:lnTo>
                  <a:pt x="183" y="106"/>
                </a:lnTo>
                <a:lnTo>
                  <a:pt x="180" y="107"/>
                </a:lnTo>
                <a:lnTo>
                  <a:pt x="179" y="108"/>
                </a:lnTo>
                <a:lnTo>
                  <a:pt x="178" y="108"/>
                </a:lnTo>
                <a:lnTo>
                  <a:pt x="179" y="108"/>
                </a:lnTo>
                <a:lnTo>
                  <a:pt x="181" y="108"/>
                </a:lnTo>
                <a:lnTo>
                  <a:pt x="180" y="108"/>
                </a:lnTo>
                <a:lnTo>
                  <a:pt x="179" y="108"/>
                </a:lnTo>
                <a:lnTo>
                  <a:pt x="178" y="109"/>
                </a:lnTo>
                <a:lnTo>
                  <a:pt x="175" y="109"/>
                </a:lnTo>
                <a:lnTo>
                  <a:pt x="177" y="109"/>
                </a:lnTo>
                <a:lnTo>
                  <a:pt x="177" y="108"/>
                </a:lnTo>
                <a:lnTo>
                  <a:pt x="175" y="108"/>
                </a:lnTo>
                <a:lnTo>
                  <a:pt x="174" y="108"/>
                </a:lnTo>
                <a:lnTo>
                  <a:pt x="173" y="109"/>
                </a:lnTo>
                <a:lnTo>
                  <a:pt x="172" y="110"/>
                </a:lnTo>
                <a:lnTo>
                  <a:pt x="171" y="111"/>
                </a:lnTo>
                <a:lnTo>
                  <a:pt x="170" y="113"/>
                </a:lnTo>
                <a:lnTo>
                  <a:pt x="171" y="114"/>
                </a:lnTo>
                <a:lnTo>
                  <a:pt x="171" y="115"/>
                </a:lnTo>
                <a:lnTo>
                  <a:pt x="170" y="116"/>
                </a:lnTo>
                <a:lnTo>
                  <a:pt x="170" y="117"/>
                </a:lnTo>
                <a:lnTo>
                  <a:pt x="168" y="119"/>
                </a:lnTo>
                <a:lnTo>
                  <a:pt x="167" y="117"/>
                </a:lnTo>
                <a:lnTo>
                  <a:pt x="166" y="116"/>
                </a:lnTo>
                <a:lnTo>
                  <a:pt x="166" y="115"/>
                </a:lnTo>
                <a:lnTo>
                  <a:pt x="165" y="114"/>
                </a:lnTo>
                <a:lnTo>
                  <a:pt x="164" y="115"/>
                </a:lnTo>
                <a:lnTo>
                  <a:pt x="164" y="114"/>
                </a:lnTo>
                <a:lnTo>
                  <a:pt x="162" y="113"/>
                </a:lnTo>
                <a:lnTo>
                  <a:pt x="164" y="111"/>
                </a:lnTo>
                <a:lnTo>
                  <a:pt x="162" y="110"/>
                </a:lnTo>
                <a:lnTo>
                  <a:pt x="162" y="109"/>
                </a:lnTo>
                <a:lnTo>
                  <a:pt x="164" y="108"/>
                </a:lnTo>
                <a:lnTo>
                  <a:pt x="162" y="109"/>
                </a:lnTo>
                <a:lnTo>
                  <a:pt x="161" y="110"/>
                </a:lnTo>
                <a:lnTo>
                  <a:pt x="161" y="109"/>
                </a:lnTo>
                <a:lnTo>
                  <a:pt x="161" y="108"/>
                </a:lnTo>
                <a:lnTo>
                  <a:pt x="160" y="107"/>
                </a:lnTo>
                <a:lnTo>
                  <a:pt x="160" y="109"/>
                </a:lnTo>
                <a:lnTo>
                  <a:pt x="160" y="110"/>
                </a:lnTo>
                <a:lnTo>
                  <a:pt x="160" y="111"/>
                </a:lnTo>
                <a:lnTo>
                  <a:pt x="159" y="113"/>
                </a:lnTo>
                <a:lnTo>
                  <a:pt x="159" y="114"/>
                </a:lnTo>
                <a:lnTo>
                  <a:pt x="159" y="115"/>
                </a:lnTo>
                <a:lnTo>
                  <a:pt x="160" y="114"/>
                </a:lnTo>
                <a:lnTo>
                  <a:pt x="160" y="115"/>
                </a:lnTo>
                <a:lnTo>
                  <a:pt x="159" y="116"/>
                </a:lnTo>
                <a:lnTo>
                  <a:pt x="158" y="117"/>
                </a:lnTo>
                <a:lnTo>
                  <a:pt x="156" y="119"/>
                </a:lnTo>
                <a:lnTo>
                  <a:pt x="154" y="119"/>
                </a:lnTo>
                <a:lnTo>
                  <a:pt x="154" y="120"/>
                </a:lnTo>
                <a:lnTo>
                  <a:pt x="153" y="120"/>
                </a:lnTo>
                <a:lnTo>
                  <a:pt x="153" y="121"/>
                </a:lnTo>
                <a:lnTo>
                  <a:pt x="152" y="121"/>
                </a:lnTo>
                <a:lnTo>
                  <a:pt x="148" y="123"/>
                </a:lnTo>
                <a:lnTo>
                  <a:pt x="147" y="122"/>
                </a:lnTo>
                <a:lnTo>
                  <a:pt x="146" y="122"/>
                </a:lnTo>
                <a:lnTo>
                  <a:pt x="147" y="123"/>
                </a:lnTo>
                <a:lnTo>
                  <a:pt x="146" y="124"/>
                </a:lnTo>
                <a:lnTo>
                  <a:pt x="145" y="124"/>
                </a:lnTo>
                <a:lnTo>
                  <a:pt x="142" y="124"/>
                </a:lnTo>
                <a:lnTo>
                  <a:pt x="142" y="126"/>
                </a:lnTo>
                <a:lnTo>
                  <a:pt x="141" y="126"/>
                </a:lnTo>
                <a:lnTo>
                  <a:pt x="139" y="124"/>
                </a:lnTo>
                <a:lnTo>
                  <a:pt x="136" y="124"/>
                </a:lnTo>
                <a:lnTo>
                  <a:pt x="139" y="124"/>
                </a:lnTo>
                <a:lnTo>
                  <a:pt x="139" y="126"/>
                </a:lnTo>
                <a:lnTo>
                  <a:pt x="140" y="127"/>
                </a:lnTo>
                <a:lnTo>
                  <a:pt x="142" y="129"/>
                </a:lnTo>
                <a:lnTo>
                  <a:pt x="141" y="130"/>
                </a:lnTo>
                <a:lnTo>
                  <a:pt x="138" y="132"/>
                </a:lnTo>
                <a:lnTo>
                  <a:pt x="128" y="129"/>
                </a:lnTo>
                <a:lnTo>
                  <a:pt x="134" y="132"/>
                </a:lnTo>
                <a:lnTo>
                  <a:pt x="140" y="134"/>
                </a:lnTo>
                <a:lnTo>
                  <a:pt x="135" y="134"/>
                </a:lnTo>
                <a:lnTo>
                  <a:pt x="142" y="136"/>
                </a:lnTo>
                <a:lnTo>
                  <a:pt x="142" y="138"/>
                </a:lnTo>
                <a:lnTo>
                  <a:pt x="141" y="136"/>
                </a:lnTo>
                <a:lnTo>
                  <a:pt x="138" y="138"/>
                </a:lnTo>
                <a:lnTo>
                  <a:pt x="141" y="139"/>
                </a:lnTo>
                <a:lnTo>
                  <a:pt x="141" y="140"/>
                </a:lnTo>
                <a:lnTo>
                  <a:pt x="142" y="140"/>
                </a:lnTo>
                <a:lnTo>
                  <a:pt x="141" y="141"/>
                </a:lnTo>
                <a:lnTo>
                  <a:pt x="142" y="142"/>
                </a:lnTo>
                <a:lnTo>
                  <a:pt x="140" y="142"/>
                </a:lnTo>
                <a:lnTo>
                  <a:pt x="135" y="140"/>
                </a:lnTo>
                <a:lnTo>
                  <a:pt x="140" y="143"/>
                </a:lnTo>
                <a:lnTo>
                  <a:pt x="141" y="145"/>
                </a:lnTo>
                <a:lnTo>
                  <a:pt x="140" y="145"/>
                </a:lnTo>
                <a:lnTo>
                  <a:pt x="141" y="146"/>
                </a:lnTo>
                <a:lnTo>
                  <a:pt x="139" y="147"/>
                </a:lnTo>
                <a:lnTo>
                  <a:pt x="136" y="146"/>
                </a:lnTo>
                <a:lnTo>
                  <a:pt x="136" y="147"/>
                </a:lnTo>
                <a:lnTo>
                  <a:pt x="141" y="148"/>
                </a:lnTo>
                <a:lnTo>
                  <a:pt x="141" y="152"/>
                </a:lnTo>
                <a:lnTo>
                  <a:pt x="133" y="147"/>
                </a:lnTo>
                <a:lnTo>
                  <a:pt x="136" y="151"/>
                </a:lnTo>
                <a:lnTo>
                  <a:pt x="134" y="151"/>
                </a:lnTo>
                <a:lnTo>
                  <a:pt x="140" y="155"/>
                </a:lnTo>
                <a:lnTo>
                  <a:pt x="133" y="151"/>
                </a:lnTo>
                <a:lnTo>
                  <a:pt x="133" y="152"/>
                </a:lnTo>
                <a:lnTo>
                  <a:pt x="139" y="156"/>
                </a:lnTo>
                <a:lnTo>
                  <a:pt x="141" y="158"/>
                </a:lnTo>
                <a:lnTo>
                  <a:pt x="139" y="159"/>
                </a:lnTo>
                <a:lnTo>
                  <a:pt x="138" y="160"/>
                </a:lnTo>
                <a:lnTo>
                  <a:pt x="139" y="161"/>
                </a:lnTo>
                <a:lnTo>
                  <a:pt x="139" y="162"/>
                </a:lnTo>
                <a:lnTo>
                  <a:pt x="136" y="161"/>
                </a:lnTo>
                <a:lnTo>
                  <a:pt x="136" y="162"/>
                </a:lnTo>
                <a:lnTo>
                  <a:pt x="138" y="164"/>
                </a:lnTo>
                <a:lnTo>
                  <a:pt x="140" y="164"/>
                </a:lnTo>
                <a:lnTo>
                  <a:pt x="141" y="166"/>
                </a:lnTo>
                <a:lnTo>
                  <a:pt x="141" y="168"/>
                </a:lnTo>
                <a:lnTo>
                  <a:pt x="139" y="170"/>
                </a:lnTo>
                <a:lnTo>
                  <a:pt x="138" y="170"/>
                </a:lnTo>
                <a:lnTo>
                  <a:pt x="138" y="172"/>
                </a:lnTo>
                <a:lnTo>
                  <a:pt x="135" y="173"/>
                </a:lnTo>
                <a:lnTo>
                  <a:pt x="136" y="174"/>
                </a:lnTo>
                <a:lnTo>
                  <a:pt x="136" y="175"/>
                </a:lnTo>
                <a:lnTo>
                  <a:pt x="135" y="175"/>
                </a:lnTo>
                <a:lnTo>
                  <a:pt x="136" y="178"/>
                </a:lnTo>
                <a:lnTo>
                  <a:pt x="138" y="179"/>
                </a:lnTo>
                <a:lnTo>
                  <a:pt x="139" y="180"/>
                </a:lnTo>
                <a:lnTo>
                  <a:pt x="139" y="183"/>
                </a:lnTo>
                <a:lnTo>
                  <a:pt x="138" y="184"/>
                </a:lnTo>
                <a:lnTo>
                  <a:pt x="135" y="184"/>
                </a:lnTo>
                <a:lnTo>
                  <a:pt x="136" y="185"/>
                </a:lnTo>
                <a:lnTo>
                  <a:pt x="136" y="186"/>
                </a:lnTo>
                <a:lnTo>
                  <a:pt x="135" y="191"/>
                </a:lnTo>
                <a:lnTo>
                  <a:pt x="136" y="191"/>
                </a:lnTo>
                <a:lnTo>
                  <a:pt x="138" y="190"/>
                </a:lnTo>
                <a:lnTo>
                  <a:pt x="138" y="192"/>
                </a:lnTo>
                <a:lnTo>
                  <a:pt x="135" y="191"/>
                </a:lnTo>
                <a:lnTo>
                  <a:pt x="135" y="193"/>
                </a:lnTo>
                <a:lnTo>
                  <a:pt x="135" y="196"/>
                </a:lnTo>
                <a:lnTo>
                  <a:pt x="133" y="196"/>
                </a:lnTo>
                <a:lnTo>
                  <a:pt x="132" y="197"/>
                </a:lnTo>
                <a:lnTo>
                  <a:pt x="130" y="200"/>
                </a:lnTo>
                <a:lnTo>
                  <a:pt x="129" y="202"/>
                </a:lnTo>
                <a:lnTo>
                  <a:pt x="128" y="204"/>
                </a:lnTo>
                <a:lnTo>
                  <a:pt x="128" y="206"/>
                </a:lnTo>
                <a:lnTo>
                  <a:pt x="128" y="210"/>
                </a:lnTo>
                <a:lnTo>
                  <a:pt x="127" y="210"/>
                </a:lnTo>
                <a:lnTo>
                  <a:pt x="127" y="212"/>
                </a:lnTo>
                <a:lnTo>
                  <a:pt x="122" y="217"/>
                </a:lnTo>
                <a:lnTo>
                  <a:pt x="122" y="216"/>
                </a:lnTo>
                <a:lnTo>
                  <a:pt x="121" y="216"/>
                </a:lnTo>
                <a:lnTo>
                  <a:pt x="122" y="213"/>
                </a:lnTo>
                <a:lnTo>
                  <a:pt x="120" y="215"/>
                </a:lnTo>
                <a:lnTo>
                  <a:pt x="119" y="213"/>
                </a:lnTo>
                <a:lnTo>
                  <a:pt x="115" y="213"/>
                </a:lnTo>
                <a:lnTo>
                  <a:pt x="115" y="212"/>
                </a:lnTo>
                <a:lnTo>
                  <a:pt x="113" y="213"/>
                </a:lnTo>
                <a:lnTo>
                  <a:pt x="111" y="213"/>
                </a:lnTo>
                <a:lnTo>
                  <a:pt x="110" y="212"/>
                </a:lnTo>
                <a:lnTo>
                  <a:pt x="109" y="213"/>
                </a:lnTo>
                <a:lnTo>
                  <a:pt x="109" y="215"/>
                </a:lnTo>
                <a:lnTo>
                  <a:pt x="108" y="215"/>
                </a:lnTo>
                <a:lnTo>
                  <a:pt x="107" y="215"/>
                </a:lnTo>
                <a:lnTo>
                  <a:pt x="107" y="213"/>
                </a:lnTo>
                <a:lnTo>
                  <a:pt x="106" y="213"/>
                </a:lnTo>
                <a:lnTo>
                  <a:pt x="103" y="213"/>
                </a:lnTo>
                <a:lnTo>
                  <a:pt x="100" y="213"/>
                </a:lnTo>
                <a:lnTo>
                  <a:pt x="100" y="212"/>
                </a:lnTo>
                <a:lnTo>
                  <a:pt x="98" y="212"/>
                </a:lnTo>
                <a:lnTo>
                  <a:pt x="98" y="213"/>
                </a:lnTo>
                <a:lnTo>
                  <a:pt x="95" y="213"/>
                </a:lnTo>
                <a:lnTo>
                  <a:pt x="94" y="213"/>
                </a:lnTo>
                <a:lnTo>
                  <a:pt x="91" y="213"/>
                </a:lnTo>
                <a:lnTo>
                  <a:pt x="90" y="213"/>
                </a:lnTo>
                <a:lnTo>
                  <a:pt x="89" y="215"/>
                </a:lnTo>
                <a:lnTo>
                  <a:pt x="90" y="216"/>
                </a:lnTo>
                <a:lnTo>
                  <a:pt x="91" y="217"/>
                </a:lnTo>
                <a:lnTo>
                  <a:pt x="92" y="218"/>
                </a:lnTo>
                <a:lnTo>
                  <a:pt x="91" y="219"/>
                </a:lnTo>
                <a:lnTo>
                  <a:pt x="89" y="219"/>
                </a:lnTo>
                <a:lnTo>
                  <a:pt x="88" y="219"/>
                </a:lnTo>
                <a:lnTo>
                  <a:pt x="88" y="218"/>
                </a:lnTo>
                <a:lnTo>
                  <a:pt x="87" y="218"/>
                </a:lnTo>
                <a:lnTo>
                  <a:pt x="85" y="218"/>
                </a:lnTo>
                <a:lnTo>
                  <a:pt x="84" y="218"/>
                </a:lnTo>
                <a:lnTo>
                  <a:pt x="83" y="219"/>
                </a:lnTo>
                <a:lnTo>
                  <a:pt x="82" y="220"/>
                </a:lnTo>
                <a:lnTo>
                  <a:pt x="81" y="220"/>
                </a:lnTo>
                <a:lnTo>
                  <a:pt x="81" y="222"/>
                </a:lnTo>
                <a:lnTo>
                  <a:pt x="77" y="224"/>
                </a:lnTo>
                <a:lnTo>
                  <a:pt x="77" y="228"/>
                </a:lnTo>
                <a:lnTo>
                  <a:pt x="77" y="230"/>
                </a:lnTo>
                <a:lnTo>
                  <a:pt x="79" y="231"/>
                </a:lnTo>
                <a:lnTo>
                  <a:pt x="79" y="234"/>
                </a:lnTo>
                <a:lnTo>
                  <a:pt x="82" y="235"/>
                </a:lnTo>
                <a:lnTo>
                  <a:pt x="82" y="237"/>
                </a:lnTo>
                <a:lnTo>
                  <a:pt x="81" y="238"/>
                </a:lnTo>
                <a:lnTo>
                  <a:pt x="79" y="239"/>
                </a:lnTo>
                <a:lnTo>
                  <a:pt x="79" y="241"/>
                </a:lnTo>
                <a:lnTo>
                  <a:pt x="78" y="242"/>
                </a:lnTo>
                <a:lnTo>
                  <a:pt x="75" y="242"/>
                </a:lnTo>
                <a:lnTo>
                  <a:pt x="74" y="242"/>
                </a:lnTo>
                <a:lnTo>
                  <a:pt x="70" y="239"/>
                </a:lnTo>
                <a:lnTo>
                  <a:pt x="68" y="241"/>
                </a:lnTo>
                <a:lnTo>
                  <a:pt x="64" y="241"/>
                </a:lnTo>
                <a:lnTo>
                  <a:pt x="63" y="241"/>
                </a:lnTo>
                <a:lnTo>
                  <a:pt x="62" y="241"/>
                </a:lnTo>
                <a:lnTo>
                  <a:pt x="62" y="242"/>
                </a:lnTo>
                <a:lnTo>
                  <a:pt x="59" y="242"/>
                </a:lnTo>
                <a:lnTo>
                  <a:pt x="58" y="242"/>
                </a:lnTo>
                <a:lnTo>
                  <a:pt x="53" y="243"/>
                </a:lnTo>
                <a:lnTo>
                  <a:pt x="49" y="242"/>
                </a:lnTo>
                <a:lnTo>
                  <a:pt x="46" y="242"/>
                </a:lnTo>
                <a:lnTo>
                  <a:pt x="43" y="241"/>
                </a:lnTo>
                <a:lnTo>
                  <a:pt x="42" y="242"/>
                </a:lnTo>
                <a:lnTo>
                  <a:pt x="40" y="241"/>
                </a:lnTo>
                <a:lnTo>
                  <a:pt x="38" y="242"/>
                </a:lnTo>
                <a:lnTo>
                  <a:pt x="39" y="239"/>
                </a:lnTo>
                <a:lnTo>
                  <a:pt x="40" y="239"/>
                </a:lnTo>
                <a:lnTo>
                  <a:pt x="40" y="241"/>
                </a:lnTo>
                <a:lnTo>
                  <a:pt x="43" y="241"/>
                </a:lnTo>
                <a:lnTo>
                  <a:pt x="42" y="239"/>
                </a:lnTo>
                <a:lnTo>
                  <a:pt x="43" y="239"/>
                </a:lnTo>
                <a:lnTo>
                  <a:pt x="42" y="237"/>
                </a:lnTo>
                <a:lnTo>
                  <a:pt x="40" y="237"/>
                </a:lnTo>
                <a:lnTo>
                  <a:pt x="40" y="236"/>
                </a:lnTo>
                <a:lnTo>
                  <a:pt x="40" y="235"/>
                </a:lnTo>
                <a:lnTo>
                  <a:pt x="43" y="234"/>
                </a:lnTo>
                <a:lnTo>
                  <a:pt x="44" y="232"/>
                </a:lnTo>
                <a:lnTo>
                  <a:pt x="45" y="231"/>
                </a:lnTo>
                <a:lnTo>
                  <a:pt x="44" y="230"/>
                </a:lnTo>
                <a:lnTo>
                  <a:pt x="44" y="229"/>
                </a:lnTo>
                <a:lnTo>
                  <a:pt x="43" y="229"/>
                </a:lnTo>
                <a:lnTo>
                  <a:pt x="42" y="229"/>
                </a:lnTo>
                <a:lnTo>
                  <a:pt x="40" y="229"/>
                </a:lnTo>
                <a:lnTo>
                  <a:pt x="39" y="228"/>
                </a:lnTo>
                <a:lnTo>
                  <a:pt x="40" y="226"/>
                </a:lnTo>
                <a:lnTo>
                  <a:pt x="39" y="225"/>
                </a:lnTo>
                <a:lnTo>
                  <a:pt x="38" y="224"/>
                </a:lnTo>
                <a:lnTo>
                  <a:pt x="37" y="225"/>
                </a:lnTo>
                <a:lnTo>
                  <a:pt x="37" y="223"/>
                </a:lnTo>
                <a:lnTo>
                  <a:pt x="37" y="222"/>
                </a:lnTo>
                <a:lnTo>
                  <a:pt x="34" y="220"/>
                </a:lnTo>
                <a:lnTo>
                  <a:pt x="32" y="217"/>
                </a:lnTo>
                <a:lnTo>
                  <a:pt x="30" y="215"/>
                </a:lnTo>
                <a:lnTo>
                  <a:pt x="29" y="212"/>
                </a:lnTo>
                <a:lnTo>
                  <a:pt x="27" y="210"/>
                </a:lnTo>
                <a:lnTo>
                  <a:pt x="25" y="209"/>
                </a:lnTo>
                <a:lnTo>
                  <a:pt x="29" y="209"/>
                </a:lnTo>
                <a:lnTo>
                  <a:pt x="31" y="210"/>
                </a:lnTo>
                <a:lnTo>
                  <a:pt x="32" y="211"/>
                </a:lnTo>
                <a:lnTo>
                  <a:pt x="33" y="211"/>
                </a:lnTo>
                <a:lnTo>
                  <a:pt x="34" y="211"/>
                </a:lnTo>
                <a:lnTo>
                  <a:pt x="36" y="211"/>
                </a:lnTo>
                <a:lnTo>
                  <a:pt x="36" y="210"/>
                </a:lnTo>
                <a:lnTo>
                  <a:pt x="36" y="209"/>
                </a:lnTo>
                <a:lnTo>
                  <a:pt x="34" y="207"/>
                </a:lnTo>
                <a:lnTo>
                  <a:pt x="33" y="206"/>
                </a:lnTo>
                <a:lnTo>
                  <a:pt x="32" y="206"/>
                </a:lnTo>
                <a:lnTo>
                  <a:pt x="32" y="205"/>
                </a:lnTo>
                <a:lnTo>
                  <a:pt x="30" y="205"/>
                </a:lnTo>
                <a:lnTo>
                  <a:pt x="30" y="204"/>
                </a:lnTo>
                <a:lnTo>
                  <a:pt x="31" y="203"/>
                </a:lnTo>
                <a:lnTo>
                  <a:pt x="32" y="202"/>
                </a:lnTo>
                <a:lnTo>
                  <a:pt x="36" y="203"/>
                </a:lnTo>
                <a:lnTo>
                  <a:pt x="37" y="203"/>
                </a:lnTo>
                <a:lnTo>
                  <a:pt x="38" y="203"/>
                </a:lnTo>
                <a:lnTo>
                  <a:pt x="38" y="202"/>
                </a:lnTo>
                <a:lnTo>
                  <a:pt x="38" y="198"/>
                </a:lnTo>
                <a:lnTo>
                  <a:pt x="37" y="196"/>
                </a:lnTo>
                <a:lnTo>
                  <a:pt x="36" y="196"/>
                </a:lnTo>
                <a:lnTo>
                  <a:pt x="33" y="196"/>
                </a:lnTo>
                <a:lnTo>
                  <a:pt x="32" y="196"/>
                </a:lnTo>
                <a:lnTo>
                  <a:pt x="32" y="194"/>
                </a:lnTo>
                <a:lnTo>
                  <a:pt x="31" y="194"/>
                </a:lnTo>
                <a:lnTo>
                  <a:pt x="31" y="193"/>
                </a:lnTo>
                <a:lnTo>
                  <a:pt x="30" y="193"/>
                </a:lnTo>
                <a:lnTo>
                  <a:pt x="29" y="192"/>
                </a:lnTo>
                <a:lnTo>
                  <a:pt x="29" y="190"/>
                </a:lnTo>
                <a:lnTo>
                  <a:pt x="27" y="188"/>
                </a:lnTo>
                <a:lnTo>
                  <a:pt x="26" y="188"/>
                </a:lnTo>
                <a:lnTo>
                  <a:pt x="25" y="187"/>
                </a:lnTo>
                <a:lnTo>
                  <a:pt x="23" y="186"/>
                </a:lnTo>
                <a:lnTo>
                  <a:pt x="21" y="186"/>
                </a:lnTo>
                <a:lnTo>
                  <a:pt x="20" y="184"/>
                </a:lnTo>
                <a:lnTo>
                  <a:pt x="20" y="183"/>
                </a:lnTo>
                <a:lnTo>
                  <a:pt x="18" y="180"/>
                </a:lnTo>
                <a:lnTo>
                  <a:pt x="17" y="179"/>
                </a:lnTo>
                <a:lnTo>
                  <a:pt x="15" y="179"/>
                </a:lnTo>
                <a:lnTo>
                  <a:pt x="17" y="178"/>
                </a:lnTo>
                <a:lnTo>
                  <a:pt x="14" y="175"/>
                </a:lnTo>
                <a:lnTo>
                  <a:pt x="12" y="174"/>
                </a:lnTo>
                <a:lnTo>
                  <a:pt x="12" y="173"/>
                </a:lnTo>
                <a:lnTo>
                  <a:pt x="13" y="173"/>
                </a:lnTo>
                <a:lnTo>
                  <a:pt x="14" y="173"/>
                </a:lnTo>
                <a:lnTo>
                  <a:pt x="14" y="171"/>
                </a:lnTo>
                <a:lnTo>
                  <a:pt x="12" y="171"/>
                </a:lnTo>
                <a:lnTo>
                  <a:pt x="12" y="170"/>
                </a:lnTo>
                <a:lnTo>
                  <a:pt x="13" y="168"/>
                </a:lnTo>
                <a:lnTo>
                  <a:pt x="12" y="168"/>
                </a:lnTo>
                <a:lnTo>
                  <a:pt x="11" y="166"/>
                </a:lnTo>
                <a:lnTo>
                  <a:pt x="10" y="168"/>
                </a:lnTo>
                <a:lnTo>
                  <a:pt x="10" y="170"/>
                </a:lnTo>
                <a:lnTo>
                  <a:pt x="8" y="170"/>
                </a:lnTo>
                <a:lnTo>
                  <a:pt x="7" y="168"/>
                </a:lnTo>
                <a:lnTo>
                  <a:pt x="6" y="167"/>
                </a:lnTo>
                <a:lnTo>
                  <a:pt x="7" y="164"/>
                </a:lnTo>
                <a:lnTo>
                  <a:pt x="7" y="162"/>
                </a:lnTo>
                <a:lnTo>
                  <a:pt x="7" y="160"/>
                </a:lnTo>
                <a:lnTo>
                  <a:pt x="6" y="160"/>
                </a:lnTo>
                <a:lnTo>
                  <a:pt x="6" y="161"/>
                </a:lnTo>
                <a:lnTo>
                  <a:pt x="5" y="160"/>
                </a:lnTo>
                <a:lnTo>
                  <a:pt x="4" y="159"/>
                </a:lnTo>
                <a:lnTo>
                  <a:pt x="4" y="158"/>
                </a:lnTo>
                <a:lnTo>
                  <a:pt x="7" y="156"/>
                </a:lnTo>
                <a:lnTo>
                  <a:pt x="5" y="158"/>
                </a:lnTo>
                <a:lnTo>
                  <a:pt x="2" y="158"/>
                </a:lnTo>
                <a:lnTo>
                  <a:pt x="0" y="158"/>
                </a:lnTo>
                <a:lnTo>
                  <a:pt x="1" y="155"/>
                </a:lnTo>
                <a:lnTo>
                  <a:pt x="2" y="155"/>
                </a:lnTo>
              </a:path>
            </a:pathLst>
          </a:custGeom>
          <a:solidFill>
            <a:schemeClr val="bg1"/>
          </a:solidFill>
          <a:ln w="3175" cmpd="sng">
            <a:solidFill>
              <a:schemeClr val="bg2"/>
            </a:solidFill>
            <a:prstDash val="solid"/>
            <a:round/>
            <a:headEnd/>
            <a:tailEnd/>
          </a:ln>
        </p:spPr>
        <p:txBody>
          <a:bodyPr/>
          <a:lstStyle/>
          <a:p>
            <a:endParaRPr lang="en-US"/>
          </a:p>
        </p:txBody>
      </p:sp>
      <p:sp>
        <p:nvSpPr>
          <p:cNvPr id="18750" name="Freeform 318"/>
          <p:cNvSpPr>
            <a:spLocks/>
          </p:cNvSpPr>
          <p:nvPr/>
        </p:nvSpPr>
        <p:spPr bwMode="auto">
          <a:xfrm>
            <a:off x="4451350" y="1962150"/>
            <a:ext cx="38100" cy="28575"/>
          </a:xfrm>
          <a:custGeom>
            <a:avLst/>
            <a:gdLst>
              <a:gd name="T0" fmla="*/ 6350 w 48"/>
              <a:gd name="T1" fmla="*/ 13901 h 37"/>
              <a:gd name="T2" fmla="*/ 3969 w 48"/>
              <a:gd name="T3" fmla="*/ 15446 h 37"/>
              <a:gd name="T4" fmla="*/ 7144 w 48"/>
              <a:gd name="T5" fmla="*/ 20080 h 37"/>
              <a:gd name="T6" fmla="*/ 4763 w 48"/>
              <a:gd name="T7" fmla="*/ 23169 h 37"/>
              <a:gd name="T8" fmla="*/ 0 w 48"/>
              <a:gd name="T9" fmla="*/ 27030 h 37"/>
              <a:gd name="T10" fmla="*/ 3175 w 48"/>
              <a:gd name="T11" fmla="*/ 27803 h 37"/>
              <a:gd name="T12" fmla="*/ 7144 w 48"/>
              <a:gd name="T13" fmla="*/ 27030 h 37"/>
              <a:gd name="T14" fmla="*/ 7938 w 48"/>
              <a:gd name="T15" fmla="*/ 27803 h 37"/>
              <a:gd name="T16" fmla="*/ 9525 w 48"/>
              <a:gd name="T17" fmla="*/ 24714 h 37"/>
              <a:gd name="T18" fmla="*/ 14288 w 48"/>
              <a:gd name="T19" fmla="*/ 23169 h 37"/>
              <a:gd name="T20" fmla="*/ 19050 w 48"/>
              <a:gd name="T21" fmla="*/ 20852 h 37"/>
              <a:gd name="T22" fmla="*/ 19844 w 48"/>
              <a:gd name="T23" fmla="*/ 24714 h 37"/>
              <a:gd name="T24" fmla="*/ 24606 w 48"/>
              <a:gd name="T25" fmla="*/ 20852 h 37"/>
              <a:gd name="T26" fmla="*/ 26988 w 48"/>
              <a:gd name="T27" fmla="*/ 20080 h 37"/>
              <a:gd name="T28" fmla="*/ 29369 w 48"/>
              <a:gd name="T29" fmla="*/ 19307 h 37"/>
              <a:gd name="T30" fmla="*/ 34131 w 48"/>
              <a:gd name="T31" fmla="*/ 17763 h 37"/>
              <a:gd name="T32" fmla="*/ 34131 w 48"/>
              <a:gd name="T33" fmla="*/ 15446 h 37"/>
              <a:gd name="T34" fmla="*/ 35719 w 48"/>
              <a:gd name="T35" fmla="*/ 13129 h 37"/>
              <a:gd name="T36" fmla="*/ 35719 w 48"/>
              <a:gd name="T37" fmla="*/ 10812 h 37"/>
              <a:gd name="T38" fmla="*/ 37306 w 48"/>
              <a:gd name="T39" fmla="*/ 8495 h 37"/>
              <a:gd name="T40" fmla="*/ 34131 w 48"/>
              <a:gd name="T41" fmla="*/ 8495 h 37"/>
              <a:gd name="T42" fmla="*/ 37306 w 48"/>
              <a:gd name="T43" fmla="*/ 4634 h 37"/>
              <a:gd name="T44" fmla="*/ 34925 w 48"/>
              <a:gd name="T45" fmla="*/ 3089 h 37"/>
              <a:gd name="T46" fmla="*/ 34131 w 48"/>
              <a:gd name="T47" fmla="*/ 772 h 37"/>
              <a:gd name="T48" fmla="*/ 31750 w 48"/>
              <a:gd name="T49" fmla="*/ 2317 h 37"/>
              <a:gd name="T50" fmla="*/ 29369 w 48"/>
              <a:gd name="T51" fmla="*/ 2317 h 37"/>
              <a:gd name="T52" fmla="*/ 30163 w 48"/>
              <a:gd name="T53" fmla="*/ 0 h 37"/>
              <a:gd name="T54" fmla="*/ 25400 w 48"/>
              <a:gd name="T55" fmla="*/ 772 h 37"/>
              <a:gd name="T56" fmla="*/ 25400 w 48"/>
              <a:gd name="T57" fmla="*/ 3089 h 37"/>
              <a:gd name="T58" fmla="*/ 23812 w 48"/>
              <a:gd name="T59" fmla="*/ 4634 h 37"/>
              <a:gd name="T60" fmla="*/ 22225 w 48"/>
              <a:gd name="T61" fmla="*/ 3089 h 37"/>
              <a:gd name="T62" fmla="*/ 19844 w 48"/>
              <a:gd name="T63" fmla="*/ 772 h 37"/>
              <a:gd name="T64" fmla="*/ 19844 w 48"/>
              <a:gd name="T65" fmla="*/ 3089 h 37"/>
              <a:gd name="T66" fmla="*/ 17463 w 48"/>
              <a:gd name="T67" fmla="*/ 3861 h 37"/>
              <a:gd name="T68" fmla="*/ 16669 w 48"/>
              <a:gd name="T69" fmla="*/ 3861 h 37"/>
              <a:gd name="T70" fmla="*/ 14288 w 48"/>
              <a:gd name="T71" fmla="*/ 4634 h 37"/>
              <a:gd name="T72" fmla="*/ 15081 w 48"/>
              <a:gd name="T73" fmla="*/ 5406 h 37"/>
              <a:gd name="T74" fmla="*/ 17463 w 48"/>
              <a:gd name="T75" fmla="*/ 9268 h 37"/>
              <a:gd name="T76" fmla="*/ 19050 w 48"/>
              <a:gd name="T77" fmla="*/ 13901 h 37"/>
              <a:gd name="T78" fmla="*/ 18256 w 48"/>
              <a:gd name="T79" fmla="*/ 13901 h 37"/>
              <a:gd name="T80" fmla="*/ 14288 w 48"/>
              <a:gd name="T81" fmla="*/ 13129 h 37"/>
              <a:gd name="T82" fmla="*/ 15081 w 48"/>
              <a:gd name="T83" fmla="*/ 10812 h 37"/>
              <a:gd name="T84" fmla="*/ 13494 w 48"/>
              <a:gd name="T85" fmla="*/ 10040 h 37"/>
              <a:gd name="T86" fmla="*/ 11906 w 48"/>
              <a:gd name="T87" fmla="*/ 9268 h 37"/>
              <a:gd name="T88" fmla="*/ 9525 w 48"/>
              <a:gd name="T89" fmla="*/ 10812 h 3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37"/>
              <a:gd name="T137" fmla="*/ 48 w 48"/>
              <a:gd name="T138" fmla="*/ 37 h 3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37">
                <a:moveTo>
                  <a:pt x="11" y="14"/>
                </a:moveTo>
                <a:lnTo>
                  <a:pt x="9" y="16"/>
                </a:lnTo>
                <a:lnTo>
                  <a:pt x="8" y="18"/>
                </a:lnTo>
                <a:lnTo>
                  <a:pt x="8" y="19"/>
                </a:lnTo>
                <a:lnTo>
                  <a:pt x="6" y="20"/>
                </a:lnTo>
                <a:lnTo>
                  <a:pt x="5" y="20"/>
                </a:lnTo>
                <a:lnTo>
                  <a:pt x="4" y="24"/>
                </a:lnTo>
                <a:lnTo>
                  <a:pt x="6" y="26"/>
                </a:lnTo>
                <a:lnTo>
                  <a:pt x="9" y="26"/>
                </a:lnTo>
                <a:lnTo>
                  <a:pt x="9" y="27"/>
                </a:lnTo>
                <a:lnTo>
                  <a:pt x="8" y="29"/>
                </a:lnTo>
                <a:lnTo>
                  <a:pt x="6" y="30"/>
                </a:lnTo>
                <a:lnTo>
                  <a:pt x="4" y="32"/>
                </a:lnTo>
                <a:lnTo>
                  <a:pt x="2" y="33"/>
                </a:lnTo>
                <a:lnTo>
                  <a:pt x="0" y="35"/>
                </a:lnTo>
                <a:lnTo>
                  <a:pt x="0" y="36"/>
                </a:lnTo>
                <a:lnTo>
                  <a:pt x="2" y="37"/>
                </a:lnTo>
                <a:lnTo>
                  <a:pt x="4" y="36"/>
                </a:lnTo>
                <a:lnTo>
                  <a:pt x="6" y="35"/>
                </a:lnTo>
                <a:lnTo>
                  <a:pt x="9" y="32"/>
                </a:lnTo>
                <a:lnTo>
                  <a:pt x="9" y="35"/>
                </a:lnTo>
                <a:lnTo>
                  <a:pt x="6" y="36"/>
                </a:lnTo>
                <a:lnTo>
                  <a:pt x="6" y="37"/>
                </a:lnTo>
                <a:lnTo>
                  <a:pt x="10" y="36"/>
                </a:lnTo>
                <a:lnTo>
                  <a:pt x="11" y="35"/>
                </a:lnTo>
                <a:lnTo>
                  <a:pt x="10" y="33"/>
                </a:lnTo>
                <a:lnTo>
                  <a:pt x="12" y="32"/>
                </a:lnTo>
                <a:lnTo>
                  <a:pt x="17" y="32"/>
                </a:lnTo>
                <a:lnTo>
                  <a:pt x="17" y="30"/>
                </a:lnTo>
                <a:lnTo>
                  <a:pt x="18" y="30"/>
                </a:lnTo>
                <a:lnTo>
                  <a:pt x="19" y="27"/>
                </a:lnTo>
                <a:lnTo>
                  <a:pt x="22" y="27"/>
                </a:lnTo>
                <a:lnTo>
                  <a:pt x="24" y="27"/>
                </a:lnTo>
                <a:lnTo>
                  <a:pt x="22" y="31"/>
                </a:lnTo>
                <a:lnTo>
                  <a:pt x="24" y="31"/>
                </a:lnTo>
                <a:lnTo>
                  <a:pt x="25" y="32"/>
                </a:lnTo>
                <a:lnTo>
                  <a:pt x="28" y="29"/>
                </a:lnTo>
                <a:lnTo>
                  <a:pt x="29" y="27"/>
                </a:lnTo>
                <a:lnTo>
                  <a:pt x="31" y="27"/>
                </a:lnTo>
                <a:lnTo>
                  <a:pt x="31" y="26"/>
                </a:lnTo>
                <a:lnTo>
                  <a:pt x="32" y="26"/>
                </a:lnTo>
                <a:lnTo>
                  <a:pt x="34" y="26"/>
                </a:lnTo>
                <a:lnTo>
                  <a:pt x="37" y="25"/>
                </a:lnTo>
                <a:lnTo>
                  <a:pt x="37" y="23"/>
                </a:lnTo>
                <a:lnTo>
                  <a:pt x="37" y="25"/>
                </a:lnTo>
                <a:lnTo>
                  <a:pt x="38" y="25"/>
                </a:lnTo>
                <a:lnTo>
                  <a:pt x="42" y="23"/>
                </a:lnTo>
                <a:lnTo>
                  <a:pt x="43" y="23"/>
                </a:lnTo>
                <a:lnTo>
                  <a:pt x="43" y="22"/>
                </a:lnTo>
                <a:lnTo>
                  <a:pt x="42" y="22"/>
                </a:lnTo>
                <a:lnTo>
                  <a:pt x="43" y="20"/>
                </a:lnTo>
                <a:lnTo>
                  <a:pt x="44" y="20"/>
                </a:lnTo>
                <a:lnTo>
                  <a:pt x="44" y="19"/>
                </a:lnTo>
                <a:lnTo>
                  <a:pt x="45" y="17"/>
                </a:lnTo>
                <a:lnTo>
                  <a:pt x="44" y="16"/>
                </a:lnTo>
                <a:lnTo>
                  <a:pt x="44" y="14"/>
                </a:lnTo>
                <a:lnTo>
                  <a:pt x="45" y="14"/>
                </a:lnTo>
                <a:lnTo>
                  <a:pt x="47" y="13"/>
                </a:lnTo>
                <a:lnTo>
                  <a:pt x="48" y="11"/>
                </a:lnTo>
                <a:lnTo>
                  <a:pt x="47" y="11"/>
                </a:lnTo>
                <a:lnTo>
                  <a:pt x="45" y="12"/>
                </a:lnTo>
                <a:lnTo>
                  <a:pt x="44" y="13"/>
                </a:lnTo>
                <a:lnTo>
                  <a:pt x="43" y="11"/>
                </a:lnTo>
                <a:lnTo>
                  <a:pt x="43" y="10"/>
                </a:lnTo>
                <a:lnTo>
                  <a:pt x="45" y="7"/>
                </a:lnTo>
                <a:lnTo>
                  <a:pt x="47" y="6"/>
                </a:lnTo>
                <a:lnTo>
                  <a:pt x="45" y="4"/>
                </a:lnTo>
                <a:lnTo>
                  <a:pt x="45" y="3"/>
                </a:lnTo>
                <a:lnTo>
                  <a:pt x="44" y="4"/>
                </a:lnTo>
                <a:lnTo>
                  <a:pt x="43" y="4"/>
                </a:lnTo>
                <a:lnTo>
                  <a:pt x="43" y="3"/>
                </a:lnTo>
                <a:lnTo>
                  <a:pt x="43" y="1"/>
                </a:lnTo>
                <a:lnTo>
                  <a:pt x="42" y="4"/>
                </a:lnTo>
                <a:lnTo>
                  <a:pt x="41" y="4"/>
                </a:lnTo>
                <a:lnTo>
                  <a:pt x="40" y="3"/>
                </a:lnTo>
                <a:lnTo>
                  <a:pt x="40" y="1"/>
                </a:lnTo>
                <a:lnTo>
                  <a:pt x="38" y="3"/>
                </a:lnTo>
                <a:lnTo>
                  <a:pt x="37" y="3"/>
                </a:lnTo>
                <a:lnTo>
                  <a:pt x="36" y="3"/>
                </a:lnTo>
                <a:lnTo>
                  <a:pt x="37" y="1"/>
                </a:lnTo>
                <a:lnTo>
                  <a:pt x="38" y="0"/>
                </a:lnTo>
                <a:lnTo>
                  <a:pt x="36" y="0"/>
                </a:lnTo>
                <a:lnTo>
                  <a:pt x="35" y="0"/>
                </a:lnTo>
                <a:lnTo>
                  <a:pt x="32" y="1"/>
                </a:lnTo>
                <a:lnTo>
                  <a:pt x="31" y="1"/>
                </a:lnTo>
                <a:lnTo>
                  <a:pt x="32" y="3"/>
                </a:lnTo>
                <a:lnTo>
                  <a:pt x="32" y="4"/>
                </a:lnTo>
                <a:lnTo>
                  <a:pt x="31" y="4"/>
                </a:lnTo>
                <a:lnTo>
                  <a:pt x="32" y="5"/>
                </a:lnTo>
                <a:lnTo>
                  <a:pt x="30" y="6"/>
                </a:lnTo>
                <a:lnTo>
                  <a:pt x="29" y="5"/>
                </a:lnTo>
                <a:lnTo>
                  <a:pt x="30" y="4"/>
                </a:lnTo>
                <a:lnTo>
                  <a:pt x="28" y="4"/>
                </a:lnTo>
                <a:lnTo>
                  <a:pt x="28" y="1"/>
                </a:lnTo>
                <a:lnTo>
                  <a:pt x="27" y="1"/>
                </a:lnTo>
                <a:lnTo>
                  <a:pt x="25" y="1"/>
                </a:lnTo>
                <a:lnTo>
                  <a:pt x="23" y="3"/>
                </a:lnTo>
                <a:lnTo>
                  <a:pt x="24" y="4"/>
                </a:lnTo>
                <a:lnTo>
                  <a:pt x="25" y="4"/>
                </a:lnTo>
                <a:lnTo>
                  <a:pt x="24" y="5"/>
                </a:lnTo>
                <a:lnTo>
                  <a:pt x="23" y="4"/>
                </a:lnTo>
                <a:lnTo>
                  <a:pt x="22" y="5"/>
                </a:lnTo>
                <a:lnTo>
                  <a:pt x="22" y="3"/>
                </a:lnTo>
                <a:lnTo>
                  <a:pt x="19" y="3"/>
                </a:lnTo>
                <a:lnTo>
                  <a:pt x="21" y="5"/>
                </a:lnTo>
                <a:lnTo>
                  <a:pt x="19" y="6"/>
                </a:lnTo>
                <a:lnTo>
                  <a:pt x="18" y="5"/>
                </a:lnTo>
                <a:lnTo>
                  <a:pt x="18" y="6"/>
                </a:lnTo>
                <a:lnTo>
                  <a:pt x="21" y="6"/>
                </a:lnTo>
                <a:lnTo>
                  <a:pt x="21" y="7"/>
                </a:lnTo>
                <a:lnTo>
                  <a:pt x="19" y="7"/>
                </a:lnTo>
                <a:lnTo>
                  <a:pt x="21" y="9"/>
                </a:lnTo>
                <a:lnTo>
                  <a:pt x="21" y="10"/>
                </a:lnTo>
                <a:lnTo>
                  <a:pt x="22" y="12"/>
                </a:lnTo>
                <a:lnTo>
                  <a:pt x="23" y="14"/>
                </a:lnTo>
                <a:lnTo>
                  <a:pt x="24" y="16"/>
                </a:lnTo>
                <a:lnTo>
                  <a:pt x="24" y="18"/>
                </a:lnTo>
                <a:lnTo>
                  <a:pt x="25" y="18"/>
                </a:lnTo>
                <a:lnTo>
                  <a:pt x="24" y="18"/>
                </a:lnTo>
                <a:lnTo>
                  <a:pt x="23" y="18"/>
                </a:lnTo>
                <a:lnTo>
                  <a:pt x="22" y="18"/>
                </a:lnTo>
                <a:lnTo>
                  <a:pt x="19" y="17"/>
                </a:lnTo>
                <a:lnTo>
                  <a:pt x="18" y="17"/>
                </a:lnTo>
                <a:lnTo>
                  <a:pt x="19" y="17"/>
                </a:lnTo>
                <a:lnTo>
                  <a:pt x="21" y="16"/>
                </a:lnTo>
                <a:lnTo>
                  <a:pt x="19" y="14"/>
                </a:lnTo>
                <a:lnTo>
                  <a:pt x="18" y="16"/>
                </a:lnTo>
                <a:lnTo>
                  <a:pt x="17" y="14"/>
                </a:lnTo>
                <a:lnTo>
                  <a:pt x="17" y="13"/>
                </a:lnTo>
                <a:lnTo>
                  <a:pt x="15" y="14"/>
                </a:lnTo>
                <a:lnTo>
                  <a:pt x="14" y="13"/>
                </a:lnTo>
                <a:lnTo>
                  <a:pt x="15" y="12"/>
                </a:lnTo>
                <a:lnTo>
                  <a:pt x="14" y="12"/>
                </a:lnTo>
                <a:lnTo>
                  <a:pt x="11" y="13"/>
                </a:lnTo>
                <a:lnTo>
                  <a:pt x="12" y="14"/>
                </a:lnTo>
                <a:lnTo>
                  <a:pt x="11" y="1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51" name="Freeform 319"/>
          <p:cNvSpPr>
            <a:spLocks/>
          </p:cNvSpPr>
          <p:nvPr/>
        </p:nvSpPr>
        <p:spPr bwMode="auto">
          <a:xfrm>
            <a:off x="4492625" y="1978025"/>
            <a:ext cx="17463" cy="28575"/>
          </a:xfrm>
          <a:custGeom>
            <a:avLst/>
            <a:gdLst>
              <a:gd name="T0" fmla="*/ 1519 w 23"/>
              <a:gd name="T1" fmla="*/ 27030 h 37"/>
              <a:gd name="T2" fmla="*/ 2278 w 23"/>
              <a:gd name="T3" fmla="*/ 27803 h 37"/>
              <a:gd name="T4" fmla="*/ 2278 w 23"/>
              <a:gd name="T5" fmla="*/ 28575 h 37"/>
              <a:gd name="T6" fmla="*/ 3037 w 23"/>
              <a:gd name="T7" fmla="*/ 28575 h 37"/>
              <a:gd name="T8" fmla="*/ 3796 w 23"/>
              <a:gd name="T9" fmla="*/ 26258 h 37"/>
              <a:gd name="T10" fmla="*/ 4556 w 23"/>
              <a:gd name="T11" fmla="*/ 23941 h 37"/>
              <a:gd name="T12" fmla="*/ 6833 w 23"/>
              <a:gd name="T13" fmla="*/ 22397 h 37"/>
              <a:gd name="T14" fmla="*/ 8352 w 23"/>
              <a:gd name="T15" fmla="*/ 20080 h 37"/>
              <a:gd name="T16" fmla="*/ 8352 w 23"/>
              <a:gd name="T17" fmla="*/ 19307 h 37"/>
              <a:gd name="T18" fmla="*/ 9870 w 23"/>
              <a:gd name="T19" fmla="*/ 16991 h 37"/>
              <a:gd name="T20" fmla="*/ 11389 w 23"/>
              <a:gd name="T21" fmla="*/ 14674 h 37"/>
              <a:gd name="T22" fmla="*/ 11389 w 23"/>
              <a:gd name="T23" fmla="*/ 12357 h 37"/>
              <a:gd name="T24" fmla="*/ 12907 w 23"/>
              <a:gd name="T25" fmla="*/ 11584 h 37"/>
              <a:gd name="T26" fmla="*/ 13667 w 23"/>
              <a:gd name="T27" fmla="*/ 9268 h 37"/>
              <a:gd name="T28" fmla="*/ 14426 w 23"/>
              <a:gd name="T29" fmla="*/ 10040 h 37"/>
              <a:gd name="T30" fmla="*/ 16704 w 23"/>
              <a:gd name="T31" fmla="*/ 9268 h 37"/>
              <a:gd name="T32" fmla="*/ 17463 w 23"/>
              <a:gd name="T33" fmla="*/ 8495 h 37"/>
              <a:gd name="T34" fmla="*/ 17463 w 23"/>
              <a:gd name="T35" fmla="*/ 6951 h 37"/>
              <a:gd name="T36" fmla="*/ 13667 w 23"/>
              <a:gd name="T37" fmla="*/ 6951 h 37"/>
              <a:gd name="T38" fmla="*/ 15944 w 23"/>
              <a:gd name="T39" fmla="*/ 5406 h 37"/>
              <a:gd name="T40" fmla="*/ 15944 w 23"/>
              <a:gd name="T41" fmla="*/ 3861 h 37"/>
              <a:gd name="T42" fmla="*/ 16704 w 23"/>
              <a:gd name="T43" fmla="*/ 2317 h 37"/>
              <a:gd name="T44" fmla="*/ 15944 w 23"/>
              <a:gd name="T45" fmla="*/ 1545 h 37"/>
              <a:gd name="T46" fmla="*/ 14426 w 23"/>
              <a:gd name="T47" fmla="*/ 0 h 37"/>
              <a:gd name="T48" fmla="*/ 12907 w 23"/>
              <a:gd name="T49" fmla="*/ 2317 h 37"/>
              <a:gd name="T50" fmla="*/ 11389 w 23"/>
              <a:gd name="T51" fmla="*/ 3861 h 37"/>
              <a:gd name="T52" fmla="*/ 9111 w 23"/>
              <a:gd name="T53" fmla="*/ 4634 h 37"/>
              <a:gd name="T54" fmla="*/ 7593 w 23"/>
              <a:gd name="T55" fmla="*/ 5406 h 37"/>
              <a:gd name="T56" fmla="*/ 8352 w 23"/>
              <a:gd name="T57" fmla="*/ 6951 h 37"/>
              <a:gd name="T58" fmla="*/ 7593 w 23"/>
              <a:gd name="T59" fmla="*/ 7723 h 37"/>
              <a:gd name="T60" fmla="*/ 7593 w 23"/>
              <a:gd name="T61" fmla="*/ 8495 h 37"/>
              <a:gd name="T62" fmla="*/ 6833 w 23"/>
              <a:gd name="T63" fmla="*/ 9268 h 37"/>
              <a:gd name="T64" fmla="*/ 6833 w 23"/>
              <a:gd name="T65" fmla="*/ 10040 h 37"/>
              <a:gd name="T66" fmla="*/ 6074 w 23"/>
              <a:gd name="T67" fmla="*/ 11584 h 37"/>
              <a:gd name="T68" fmla="*/ 4556 w 23"/>
              <a:gd name="T69" fmla="*/ 13129 h 37"/>
              <a:gd name="T70" fmla="*/ 3037 w 23"/>
              <a:gd name="T71" fmla="*/ 14674 h 37"/>
              <a:gd name="T72" fmla="*/ 3037 w 23"/>
              <a:gd name="T73" fmla="*/ 17763 h 37"/>
              <a:gd name="T74" fmla="*/ 2278 w 23"/>
              <a:gd name="T75" fmla="*/ 19307 h 37"/>
              <a:gd name="T76" fmla="*/ 1519 w 23"/>
              <a:gd name="T77" fmla="*/ 22397 h 37"/>
              <a:gd name="T78" fmla="*/ 1519 w 23"/>
              <a:gd name="T79" fmla="*/ 23941 h 37"/>
              <a:gd name="T80" fmla="*/ 0 w 23"/>
              <a:gd name="T81" fmla="*/ 24714 h 37"/>
              <a:gd name="T82" fmla="*/ 1519 w 23"/>
              <a:gd name="T83" fmla="*/ 27030 h 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
              <a:gd name="T127" fmla="*/ 0 h 37"/>
              <a:gd name="T128" fmla="*/ 23 w 23"/>
              <a:gd name="T129" fmla="*/ 37 h 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 h="37">
                <a:moveTo>
                  <a:pt x="2" y="35"/>
                </a:moveTo>
                <a:lnTo>
                  <a:pt x="3" y="36"/>
                </a:lnTo>
                <a:lnTo>
                  <a:pt x="3" y="37"/>
                </a:lnTo>
                <a:lnTo>
                  <a:pt x="4" y="37"/>
                </a:lnTo>
                <a:lnTo>
                  <a:pt x="5" y="34"/>
                </a:lnTo>
                <a:lnTo>
                  <a:pt x="6" y="31"/>
                </a:lnTo>
                <a:lnTo>
                  <a:pt x="9" y="29"/>
                </a:lnTo>
                <a:lnTo>
                  <a:pt x="11" y="26"/>
                </a:lnTo>
                <a:lnTo>
                  <a:pt x="11" y="25"/>
                </a:lnTo>
                <a:lnTo>
                  <a:pt x="13" y="22"/>
                </a:lnTo>
                <a:lnTo>
                  <a:pt x="15" y="19"/>
                </a:lnTo>
                <a:lnTo>
                  <a:pt x="15" y="16"/>
                </a:lnTo>
                <a:lnTo>
                  <a:pt x="17" y="15"/>
                </a:lnTo>
                <a:lnTo>
                  <a:pt x="18" y="12"/>
                </a:lnTo>
                <a:lnTo>
                  <a:pt x="19" y="13"/>
                </a:lnTo>
                <a:lnTo>
                  <a:pt x="22" y="12"/>
                </a:lnTo>
                <a:lnTo>
                  <a:pt x="23" y="11"/>
                </a:lnTo>
                <a:lnTo>
                  <a:pt x="23" y="9"/>
                </a:lnTo>
                <a:lnTo>
                  <a:pt x="18" y="9"/>
                </a:lnTo>
                <a:lnTo>
                  <a:pt x="21" y="7"/>
                </a:lnTo>
                <a:lnTo>
                  <a:pt x="21" y="5"/>
                </a:lnTo>
                <a:lnTo>
                  <a:pt x="22" y="3"/>
                </a:lnTo>
                <a:lnTo>
                  <a:pt x="21" y="2"/>
                </a:lnTo>
                <a:lnTo>
                  <a:pt x="19" y="0"/>
                </a:lnTo>
                <a:lnTo>
                  <a:pt x="17" y="3"/>
                </a:lnTo>
                <a:lnTo>
                  <a:pt x="15" y="5"/>
                </a:lnTo>
                <a:lnTo>
                  <a:pt x="12" y="6"/>
                </a:lnTo>
                <a:lnTo>
                  <a:pt x="10" y="7"/>
                </a:lnTo>
                <a:lnTo>
                  <a:pt x="11" y="9"/>
                </a:lnTo>
                <a:lnTo>
                  <a:pt x="10" y="10"/>
                </a:lnTo>
                <a:lnTo>
                  <a:pt x="10" y="11"/>
                </a:lnTo>
                <a:lnTo>
                  <a:pt x="9" y="12"/>
                </a:lnTo>
                <a:lnTo>
                  <a:pt x="9" y="13"/>
                </a:lnTo>
                <a:lnTo>
                  <a:pt x="8" y="15"/>
                </a:lnTo>
                <a:lnTo>
                  <a:pt x="6" y="17"/>
                </a:lnTo>
                <a:lnTo>
                  <a:pt x="4" y="19"/>
                </a:lnTo>
                <a:lnTo>
                  <a:pt x="4" y="23"/>
                </a:lnTo>
                <a:lnTo>
                  <a:pt x="3" y="25"/>
                </a:lnTo>
                <a:lnTo>
                  <a:pt x="2" y="29"/>
                </a:lnTo>
                <a:lnTo>
                  <a:pt x="2" y="31"/>
                </a:lnTo>
                <a:lnTo>
                  <a:pt x="0" y="32"/>
                </a:lnTo>
                <a:lnTo>
                  <a:pt x="2" y="3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52" name="Freeform 320"/>
          <p:cNvSpPr>
            <a:spLocks/>
          </p:cNvSpPr>
          <p:nvPr/>
        </p:nvSpPr>
        <p:spPr bwMode="auto">
          <a:xfrm>
            <a:off x="4513263" y="1963738"/>
            <a:ext cx="25400" cy="4762"/>
          </a:xfrm>
          <a:custGeom>
            <a:avLst/>
            <a:gdLst>
              <a:gd name="T0" fmla="*/ 8218 w 34"/>
              <a:gd name="T1" fmla="*/ 0 h 7"/>
              <a:gd name="T2" fmla="*/ 5976 w 34"/>
              <a:gd name="T3" fmla="*/ 680 h 7"/>
              <a:gd name="T4" fmla="*/ 2988 w 34"/>
              <a:gd name="T5" fmla="*/ 680 h 7"/>
              <a:gd name="T6" fmla="*/ 0 w 34"/>
              <a:gd name="T7" fmla="*/ 680 h 7"/>
              <a:gd name="T8" fmla="*/ 1494 w 34"/>
              <a:gd name="T9" fmla="*/ 1361 h 7"/>
              <a:gd name="T10" fmla="*/ 3735 w 34"/>
              <a:gd name="T11" fmla="*/ 1361 h 7"/>
              <a:gd name="T12" fmla="*/ 6724 w 34"/>
              <a:gd name="T13" fmla="*/ 1361 h 7"/>
              <a:gd name="T14" fmla="*/ 7471 w 34"/>
              <a:gd name="T15" fmla="*/ 680 h 7"/>
              <a:gd name="T16" fmla="*/ 8218 w 34"/>
              <a:gd name="T17" fmla="*/ 1361 h 7"/>
              <a:gd name="T18" fmla="*/ 7471 w 34"/>
              <a:gd name="T19" fmla="*/ 2041 h 7"/>
              <a:gd name="T20" fmla="*/ 8218 w 34"/>
              <a:gd name="T21" fmla="*/ 2041 h 7"/>
              <a:gd name="T22" fmla="*/ 8965 w 34"/>
              <a:gd name="T23" fmla="*/ 2041 h 7"/>
              <a:gd name="T24" fmla="*/ 8218 w 34"/>
              <a:gd name="T25" fmla="*/ 4082 h 7"/>
              <a:gd name="T26" fmla="*/ 12700 w 34"/>
              <a:gd name="T27" fmla="*/ 4762 h 7"/>
              <a:gd name="T28" fmla="*/ 13447 w 34"/>
              <a:gd name="T29" fmla="*/ 4762 h 7"/>
              <a:gd name="T30" fmla="*/ 15688 w 34"/>
              <a:gd name="T31" fmla="*/ 4082 h 7"/>
              <a:gd name="T32" fmla="*/ 13447 w 34"/>
              <a:gd name="T33" fmla="*/ 2721 h 7"/>
              <a:gd name="T34" fmla="*/ 16435 w 34"/>
              <a:gd name="T35" fmla="*/ 2721 h 7"/>
              <a:gd name="T36" fmla="*/ 16435 w 34"/>
              <a:gd name="T37" fmla="*/ 2041 h 7"/>
              <a:gd name="T38" fmla="*/ 18676 w 34"/>
              <a:gd name="T39" fmla="*/ 2041 h 7"/>
              <a:gd name="T40" fmla="*/ 21665 w 34"/>
              <a:gd name="T41" fmla="*/ 1361 h 7"/>
              <a:gd name="T42" fmla="*/ 23906 w 34"/>
              <a:gd name="T43" fmla="*/ 1361 h 7"/>
              <a:gd name="T44" fmla="*/ 25400 w 34"/>
              <a:gd name="T45" fmla="*/ 680 h 7"/>
              <a:gd name="T46" fmla="*/ 25400 w 34"/>
              <a:gd name="T47" fmla="*/ 0 h 7"/>
              <a:gd name="T48" fmla="*/ 17929 w 34"/>
              <a:gd name="T49" fmla="*/ 1361 h 7"/>
              <a:gd name="T50" fmla="*/ 15688 w 34"/>
              <a:gd name="T51" fmla="*/ 1361 h 7"/>
              <a:gd name="T52" fmla="*/ 15688 w 34"/>
              <a:gd name="T53" fmla="*/ 680 h 7"/>
              <a:gd name="T54" fmla="*/ 13447 w 34"/>
              <a:gd name="T55" fmla="*/ 1361 h 7"/>
              <a:gd name="T56" fmla="*/ 13447 w 34"/>
              <a:gd name="T57" fmla="*/ 680 h 7"/>
              <a:gd name="T58" fmla="*/ 12700 w 34"/>
              <a:gd name="T59" fmla="*/ 680 h 7"/>
              <a:gd name="T60" fmla="*/ 12700 w 34"/>
              <a:gd name="T61" fmla="*/ 1361 h 7"/>
              <a:gd name="T62" fmla="*/ 11953 w 34"/>
              <a:gd name="T63" fmla="*/ 1361 h 7"/>
              <a:gd name="T64" fmla="*/ 11206 w 34"/>
              <a:gd name="T65" fmla="*/ 0 h 7"/>
              <a:gd name="T66" fmla="*/ 8965 w 34"/>
              <a:gd name="T67" fmla="*/ 680 h 7"/>
              <a:gd name="T68" fmla="*/ 8218 w 34"/>
              <a:gd name="T69" fmla="*/ 0 h 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7"/>
              <a:gd name="T107" fmla="*/ 34 w 34"/>
              <a:gd name="T108" fmla="*/ 7 h 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7">
                <a:moveTo>
                  <a:pt x="11" y="0"/>
                </a:moveTo>
                <a:lnTo>
                  <a:pt x="8" y="1"/>
                </a:lnTo>
                <a:lnTo>
                  <a:pt x="4" y="1"/>
                </a:lnTo>
                <a:lnTo>
                  <a:pt x="0" y="1"/>
                </a:lnTo>
                <a:lnTo>
                  <a:pt x="2" y="2"/>
                </a:lnTo>
                <a:lnTo>
                  <a:pt x="5" y="2"/>
                </a:lnTo>
                <a:lnTo>
                  <a:pt x="9" y="2"/>
                </a:lnTo>
                <a:lnTo>
                  <a:pt x="10" y="1"/>
                </a:lnTo>
                <a:lnTo>
                  <a:pt x="11" y="2"/>
                </a:lnTo>
                <a:lnTo>
                  <a:pt x="10" y="3"/>
                </a:lnTo>
                <a:lnTo>
                  <a:pt x="11" y="3"/>
                </a:lnTo>
                <a:lnTo>
                  <a:pt x="12" y="3"/>
                </a:lnTo>
                <a:lnTo>
                  <a:pt x="11" y="6"/>
                </a:lnTo>
                <a:lnTo>
                  <a:pt x="17" y="7"/>
                </a:lnTo>
                <a:lnTo>
                  <a:pt x="18" y="7"/>
                </a:lnTo>
                <a:lnTo>
                  <a:pt x="21" y="6"/>
                </a:lnTo>
                <a:lnTo>
                  <a:pt x="18" y="4"/>
                </a:lnTo>
                <a:lnTo>
                  <a:pt x="22" y="4"/>
                </a:lnTo>
                <a:lnTo>
                  <a:pt x="22" y="3"/>
                </a:lnTo>
                <a:lnTo>
                  <a:pt x="25" y="3"/>
                </a:lnTo>
                <a:lnTo>
                  <a:pt x="29" y="2"/>
                </a:lnTo>
                <a:lnTo>
                  <a:pt x="32" y="2"/>
                </a:lnTo>
                <a:lnTo>
                  <a:pt x="34" y="1"/>
                </a:lnTo>
                <a:lnTo>
                  <a:pt x="34" y="0"/>
                </a:lnTo>
                <a:lnTo>
                  <a:pt x="24" y="2"/>
                </a:lnTo>
                <a:lnTo>
                  <a:pt x="21" y="2"/>
                </a:lnTo>
                <a:lnTo>
                  <a:pt x="21" y="1"/>
                </a:lnTo>
                <a:lnTo>
                  <a:pt x="18" y="2"/>
                </a:lnTo>
                <a:lnTo>
                  <a:pt x="18" y="1"/>
                </a:lnTo>
                <a:lnTo>
                  <a:pt x="17" y="1"/>
                </a:lnTo>
                <a:lnTo>
                  <a:pt x="17" y="2"/>
                </a:lnTo>
                <a:lnTo>
                  <a:pt x="16" y="2"/>
                </a:lnTo>
                <a:lnTo>
                  <a:pt x="15" y="0"/>
                </a:lnTo>
                <a:lnTo>
                  <a:pt x="12" y="1"/>
                </a:lnTo>
                <a:lnTo>
                  <a:pt x="11"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53" name="Freeform 321"/>
          <p:cNvSpPr>
            <a:spLocks/>
          </p:cNvSpPr>
          <p:nvPr/>
        </p:nvSpPr>
        <p:spPr bwMode="auto">
          <a:xfrm>
            <a:off x="4583113" y="1998663"/>
            <a:ext cx="25400" cy="31750"/>
          </a:xfrm>
          <a:custGeom>
            <a:avLst/>
            <a:gdLst>
              <a:gd name="T0" fmla="*/ 2381 w 32"/>
              <a:gd name="T1" fmla="*/ 22795 h 39"/>
              <a:gd name="T2" fmla="*/ 3175 w 32"/>
              <a:gd name="T3" fmla="*/ 23609 h 39"/>
              <a:gd name="T4" fmla="*/ 3969 w 32"/>
              <a:gd name="T5" fmla="*/ 26051 h 39"/>
              <a:gd name="T6" fmla="*/ 4762 w 32"/>
              <a:gd name="T7" fmla="*/ 26051 h 39"/>
              <a:gd name="T8" fmla="*/ 5556 w 32"/>
              <a:gd name="T9" fmla="*/ 27679 h 39"/>
              <a:gd name="T10" fmla="*/ 3969 w 32"/>
              <a:gd name="T11" fmla="*/ 29308 h 39"/>
              <a:gd name="T12" fmla="*/ 3969 w 32"/>
              <a:gd name="T13" fmla="*/ 31750 h 39"/>
              <a:gd name="T14" fmla="*/ 7144 w 32"/>
              <a:gd name="T15" fmla="*/ 29308 h 39"/>
              <a:gd name="T16" fmla="*/ 7937 w 32"/>
              <a:gd name="T17" fmla="*/ 28494 h 39"/>
              <a:gd name="T18" fmla="*/ 7937 w 32"/>
              <a:gd name="T19" fmla="*/ 26051 h 39"/>
              <a:gd name="T20" fmla="*/ 7937 w 32"/>
              <a:gd name="T21" fmla="*/ 24423 h 39"/>
              <a:gd name="T22" fmla="*/ 11906 w 32"/>
              <a:gd name="T23" fmla="*/ 22795 h 39"/>
              <a:gd name="T24" fmla="*/ 13494 w 32"/>
              <a:gd name="T25" fmla="*/ 22795 h 39"/>
              <a:gd name="T26" fmla="*/ 14287 w 32"/>
              <a:gd name="T27" fmla="*/ 21981 h 39"/>
              <a:gd name="T28" fmla="*/ 14287 w 32"/>
              <a:gd name="T29" fmla="*/ 21167 h 39"/>
              <a:gd name="T30" fmla="*/ 13494 w 32"/>
              <a:gd name="T31" fmla="*/ 18724 h 39"/>
              <a:gd name="T32" fmla="*/ 16669 w 32"/>
              <a:gd name="T33" fmla="*/ 17910 h 39"/>
              <a:gd name="T34" fmla="*/ 17462 w 32"/>
              <a:gd name="T35" fmla="*/ 17910 h 39"/>
              <a:gd name="T36" fmla="*/ 17462 w 32"/>
              <a:gd name="T37" fmla="*/ 16282 h 39"/>
              <a:gd name="T38" fmla="*/ 15081 w 32"/>
              <a:gd name="T39" fmla="*/ 15468 h 39"/>
              <a:gd name="T40" fmla="*/ 15081 w 32"/>
              <a:gd name="T41" fmla="*/ 13026 h 39"/>
              <a:gd name="T42" fmla="*/ 15081 w 32"/>
              <a:gd name="T43" fmla="*/ 11397 h 39"/>
              <a:gd name="T44" fmla="*/ 15081 w 32"/>
              <a:gd name="T45" fmla="*/ 8955 h 39"/>
              <a:gd name="T46" fmla="*/ 16669 w 32"/>
              <a:gd name="T47" fmla="*/ 8141 h 39"/>
              <a:gd name="T48" fmla="*/ 17462 w 32"/>
              <a:gd name="T49" fmla="*/ 7327 h 39"/>
              <a:gd name="T50" fmla="*/ 18256 w 32"/>
              <a:gd name="T51" fmla="*/ 6513 h 39"/>
              <a:gd name="T52" fmla="*/ 19050 w 32"/>
              <a:gd name="T53" fmla="*/ 6513 h 39"/>
              <a:gd name="T54" fmla="*/ 19050 w 32"/>
              <a:gd name="T55" fmla="*/ 4885 h 39"/>
              <a:gd name="T56" fmla="*/ 20637 w 32"/>
              <a:gd name="T57" fmla="*/ 4885 h 39"/>
              <a:gd name="T58" fmla="*/ 20637 w 32"/>
              <a:gd name="T59" fmla="*/ 2442 h 39"/>
              <a:gd name="T60" fmla="*/ 22225 w 32"/>
              <a:gd name="T61" fmla="*/ 2442 h 39"/>
              <a:gd name="T62" fmla="*/ 23812 w 32"/>
              <a:gd name="T63" fmla="*/ 1628 h 39"/>
              <a:gd name="T64" fmla="*/ 24606 w 32"/>
              <a:gd name="T65" fmla="*/ 814 h 39"/>
              <a:gd name="T66" fmla="*/ 23019 w 32"/>
              <a:gd name="T67" fmla="*/ 0 h 39"/>
              <a:gd name="T68" fmla="*/ 20637 w 32"/>
              <a:gd name="T69" fmla="*/ 814 h 39"/>
              <a:gd name="T70" fmla="*/ 19050 w 32"/>
              <a:gd name="T71" fmla="*/ 2442 h 39"/>
              <a:gd name="T72" fmla="*/ 19050 w 32"/>
              <a:gd name="T73" fmla="*/ 3256 h 39"/>
              <a:gd name="T74" fmla="*/ 17462 w 32"/>
              <a:gd name="T75" fmla="*/ 2442 h 39"/>
              <a:gd name="T76" fmla="*/ 16669 w 32"/>
              <a:gd name="T77" fmla="*/ 2442 h 39"/>
              <a:gd name="T78" fmla="*/ 15081 w 32"/>
              <a:gd name="T79" fmla="*/ 2442 h 39"/>
              <a:gd name="T80" fmla="*/ 14287 w 32"/>
              <a:gd name="T81" fmla="*/ 4885 h 39"/>
              <a:gd name="T82" fmla="*/ 13494 w 32"/>
              <a:gd name="T83" fmla="*/ 2442 h 39"/>
              <a:gd name="T84" fmla="*/ 11906 w 32"/>
              <a:gd name="T85" fmla="*/ 2442 h 39"/>
              <a:gd name="T86" fmla="*/ 9525 w 32"/>
              <a:gd name="T87" fmla="*/ 4885 h 39"/>
              <a:gd name="T88" fmla="*/ 7144 w 32"/>
              <a:gd name="T89" fmla="*/ 4885 h 39"/>
              <a:gd name="T90" fmla="*/ 4762 w 32"/>
              <a:gd name="T91" fmla="*/ 8141 h 39"/>
              <a:gd name="T92" fmla="*/ 3175 w 32"/>
              <a:gd name="T93" fmla="*/ 10583 h 39"/>
              <a:gd name="T94" fmla="*/ 0 w 32"/>
              <a:gd name="T95" fmla="*/ 13026 h 39"/>
              <a:gd name="T96" fmla="*/ 1588 w 32"/>
              <a:gd name="T97" fmla="*/ 15468 h 39"/>
              <a:gd name="T98" fmla="*/ 2381 w 32"/>
              <a:gd name="T99" fmla="*/ 17910 h 39"/>
              <a:gd name="T100" fmla="*/ 1588 w 32"/>
              <a:gd name="T101" fmla="*/ 20353 h 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39"/>
              <a:gd name="T155" fmla="*/ 32 w 32"/>
              <a:gd name="T156" fmla="*/ 39 h 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39">
                <a:moveTo>
                  <a:pt x="0" y="26"/>
                </a:moveTo>
                <a:lnTo>
                  <a:pt x="3" y="27"/>
                </a:lnTo>
                <a:lnTo>
                  <a:pt x="3" y="28"/>
                </a:lnTo>
                <a:lnTo>
                  <a:pt x="4" y="29"/>
                </a:lnTo>
                <a:lnTo>
                  <a:pt x="3" y="29"/>
                </a:lnTo>
                <a:lnTo>
                  <a:pt x="4" y="29"/>
                </a:lnTo>
                <a:lnTo>
                  <a:pt x="4" y="30"/>
                </a:lnTo>
                <a:lnTo>
                  <a:pt x="5" y="30"/>
                </a:lnTo>
                <a:lnTo>
                  <a:pt x="5" y="32"/>
                </a:lnTo>
                <a:lnTo>
                  <a:pt x="5" y="33"/>
                </a:lnTo>
                <a:lnTo>
                  <a:pt x="6" y="33"/>
                </a:lnTo>
                <a:lnTo>
                  <a:pt x="6" y="32"/>
                </a:lnTo>
                <a:lnTo>
                  <a:pt x="7" y="32"/>
                </a:lnTo>
                <a:lnTo>
                  <a:pt x="7" y="33"/>
                </a:lnTo>
                <a:lnTo>
                  <a:pt x="7" y="34"/>
                </a:lnTo>
                <a:lnTo>
                  <a:pt x="6" y="34"/>
                </a:lnTo>
                <a:lnTo>
                  <a:pt x="5" y="35"/>
                </a:lnTo>
                <a:lnTo>
                  <a:pt x="5" y="36"/>
                </a:lnTo>
                <a:lnTo>
                  <a:pt x="4" y="38"/>
                </a:lnTo>
                <a:lnTo>
                  <a:pt x="4" y="39"/>
                </a:lnTo>
                <a:lnTo>
                  <a:pt x="5" y="39"/>
                </a:lnTo>
                <a:lnTo>
                  <a:pt x="7" y="38"/>
                </a:lnTo>
                <a:lnTo>
                  <a:pt x="9" y="38"/>
                </a:lnTo>
                <a:lnTo>
                  <a:pt x="9" y="36"/>
                </a:lnTo>
                <a:lnTo>
                  <a:pt x="10" y="35"/>
                </a:lnTo>
                <a:lnTo>
                  <a:pt x="11" y="35"/>
                </a:lnTo>
                <a:lnTo>
                  <a:pt x="10" y="35"/>
                </a:lnTo>
                <a:lnTo>
                  <a:pt x="9" y="34"/>
                </a:lnTo>
                <a:lnTo>
                  <a:pt x="9" y="33"/>
                </a:lnTo>
                <a:lnTo>
                  <a:pt x="10" y="32"/>
                </a:lnTo>
                <a:lnTo>
                  <a:pt x="11" y="32"/>
                </a:lnTo>
                <a:lnTo>
                  <a:pt x="11" y="30"/>
                </a:lnTo>
                <a:lnTo>
                  <a:pt x="10" y="30"/>
                </a:lnTo>
                <a:lnTo>
                  <a:pt x="15" y="28"/>
                </a:lnTo>
                <a:lnTo>
                  <a:pt x="13" y="28"/>
                </a:lnTo>
                <a:lnTo>
                  <a:pt x="15" y="28"/>
                </a:lnTo>
                <a:lnTo>
                  <a:pt x="16" y="27"/>
                </a:lnTo>
                <a:lnTo>
                  <a:pt x="17" y="27"/>
                </a:lnTo>
                <a:lnTo>
                  <a:pt x="17" y="28"/>
                </a:lnTo>
                <a:lnTo>
                  <a:pt x="17" y="27"/>
                </a:lnTo>
                <a:lnTo>
                  <a:pt x="18" y="28"/>
                </a:lnTo>
                <a:lnTo>
                  <a:pt x="18" y="27"/>
                </a:lnTo>
                <a:lnTo>
                  <a:pt x="17" y="27"/>
                </a:lnTo>
                <a:lnTo>
                  <a:pt x="18" y="27"/>
                </a:lnTo>
                <a:lnTo>
                  <a:pt x="18" y="26"/>
                </a:lnTo>
                <a:lnTo>
                  <a:pt x="17" y="26"/>
                </a:lnTo>
                <a:lnTo>
                  <a:pt x="17" y="25"/>
                </a:lnTo>
                <a:lnTo>
                  <a:pt x="17" y="23"/>
                </a:lnTo>
                <a:lnTo>
                  <a:pt x="18" y="23"/>
                </a:lnTo>
                <a:lnTo>
                  <a:pt x="19" y="22"/>
                </a:lnTo>
                <a:lnTo>
                  <a:pt x="21" y="22"/>
                </a:lnTo>
                <a:lnTo>
                  <a:pt x="22" y="22"/>
                </a:lnTo>
                <a:lnTo>
                  <a:pt x="22" y="21"/>
                </a:lnTo>
                <a:lnTo>
                  <a:pt x="22" y="22"/>
                </a:lnTo>
                <a:lnTo>
                  <a:pt x="24" y="21"/>
                </a:lnTo>
                <a:lnTo>
                  <a:pt x="23" y="20"/>
                </a:lnTo>
                <a:lnTo>
                  <a:pt x="22" y="20"/>
                </a:lnTo>
                <a:lnTo>
                  <a:pt x="21" y="20"/>
                </a:lnTo>
                <a:lnTo>
                  <a:pt x="19" y="20"/>
                </a:lnTo>
                <a:lnTo>
                  <a:pt x="19" y="19"/>
                </a:lnTo>
                <a:lnTo>
                  <a:pt x="19" y="17"/>
                </a:lnTo>
                <a:lnTo>
                  <a:pt x="18" y="17"/>
                </a:lnTo>
                <a:lnTo>
                  <a:pt x="19" y="16"/>
                </a:lnTo>
                <a:lnTo>
                  <a:pt x="21" y="15"/>
                </a:lnTo>
                <a:lnTo>
                  <a:pt x="19" y="15"/>
                </a:lnTo>
                <a:lnTo>
                  <a:pt x="19" y="14"/>
                </a:lnTo>
                <a:lnTo>
                  <a:pt x="18" y="14"/>
                </a:lnTo>
                <a:lnTo>
                  <a:pt x="18" y="13"/>
                </a:lnTo>
                <a:lnTo>
                  <a:pt x="19" y="11"/>
                </a:lnTo>
                <a:lnTo>
                  <a:pt x="19" y="10"/>
                </a:lnTo>
                <a:lnTo>
                  <a:pt x="19" y="9"/>
                </a:lnTo>
                <a:lnTo>
                  <a:pt x="21" y="10"/>
                </a:lnTo>
                <a:lnTo>
                  <a:pt x="21" y="9"/>
                </a:lnTo>
                <a:lnTo>
                  <a:pt x="21" y="10"/>
                </a:lnTo>
                <a:lnTo>
                  <a:pt x="22" y="9"/>
                </a:lnTo>
                <a:lnTo>
                  <a:pt x="23" y="9"/>
                </a:lnTo>
                <a:lnTo>
                  <a:pt x="22" y="9"/>
                </a:lnTo>
                <a:lnTo>
                  <a:pt x="23" y="8"/>
                </a:lnTo>
                <a:lnTo>
                  <a:pt x="24" y="8"/>
                </a:lnTo>
                <a:lnTo>
                  <a:pt x="24" y="9"/>
                </a:lnTo>
                <a:lnTo>
                  <a:pt x="24" y="8"/>
                </a:lnTo>
                <a:lnTo>
                  <a:pt x="23" y="7"/>
                </a:lnTo>
                <a:lnTo>
                  <a:pt x="24" y="7"/>
                </a:lnTo>
                <a:lnTo>
                  <a:pt x="24" y="6"/>
                </a:lnTo>
                <a:lnTo>
                  <a:pt x="25" y="7"/>
                </a:lnTo>
                <a:lnTo>
                  <a:pt x="26" y="7"/>
                </a:lnTo>
                <a:lnTo>
                  <a:pt x="26" y="6"/>
                </a:lnTo>
                <a:lnTo>
                  <a:pt x="25" y="6"/>
                </a:lnTo>
                <a:lnTo>
                  <a:pt x="26" y="4"/>
                </a:lnTo>
                <a:lnTo>
                  <a:pt x="26" y="3"/>
                </a:lnTo>
                <a:lnTo>
                  <a:pt x="26" y="4"/>
                </a:lnTo>
                <a:lnTo>
                  <a:pt x="28" y="4"/>
                </a:lnTo>
                <a:lnTo>
                  <a:pt x="28" y="3"/>
                </a:lnTo>
                <a:lnTo>
                  <a:pt x="28" y="2"/>
                </a:lnTo>
                <a:lnTo>
                  <a:pt x="29" y="2"/>
                </a:lnTo>
                <a:lnTo>
                  <a:pt x="30" y="2"/>
                </a:lnTo>
                <a:lnTo>
                  <a:pt x="31" y="2"/>
                </a:lnTo>
                <a:lnTo>
                  <a:pt x="32" y="1"/>
                </a:lnTo>
                <a:lnTo>
                  <a:pt x="31" y="1"/>
                </a:lnTo>
                <a:lnTo>
                  <a:pt x="30" y="1"/>
                </a:lnTo>
                <a:lnTo>
                  <a:pt x="29" y="1"/>
                </a:lnTo>
                <a:lnTo>
                  <a:pt x="29" y="0"/>
                </a:lnTo>
                <a:lnTo>
                  <a:pt x="29" y="1"/>
                </a:lnTo>
                <a:lnTo>
                  <a:pt x="28" y="0"/>
                </a:lnTo>
                <a:lnTo>
                  <a:pt x="26" y="1"/>
                </a:lnTo>
                <a:lnTo>
                  <a:pt x="25" y="1"/>
                </a:lnTo>
                <a:lnTo>
                  <a:pt x="25" y="2"/>
                </a:lnTo>
                <a:lnTo>
                  <a:pt x="24" y="3"/>
                </a:lnTo>
                <a:lnTo>
                  <a:pt x="25" y="3"/>
                </a:lnTo>
                <a:lnTo>
                  <a:pt x="25" y="4"/>
                </a:lnTo>
                <a:lnTo>
                  <a:pt x="24" y="4"/>
                </a:lnTo>
                <a:lnTo>
                  <a:pt x="24" y="3"/>
                </a:lnTo>
                <a:lnTo>
                  <a:pt x="23" y="3"/>
                </a:lnTo>
                <a:lnTo>
                  <a:pt x="22" y="3"/>
                </a:lnTo>
                <a:lnTo>
                  <a:pt x="22" y="4"/>
                </a:lnTo>
                <a:lnTo>
                  <a:pt x="21" y="4"/>
                </a:lnTo>
                <a:lnTo>
                  <a:pt x="21" y="3"/>
                </a:lnTo>
                <a:lnTo>
                  <a:pt x="22" y="2"/>
                </a:lnTo>
                <a:lnTo>
                  <a:pt x="21" y="2"/>
                </a:lnTo>
                <a:lnTo>
                  <a:pt x="19" y="3"/>
                </a:lnTo>
                <a:lnTo>
                  <a:pt x="18" y="3"/>
                </a:lnTo>
                <a:lnTo>
                  <a:pt x="18" y="4"/>
                </a:lnTo>
                <a:lnTo>
                  <a:pt x="18" y="6"/>
                </a:lnTo>
                <a:lnTo>
                  <a:pt x="17" y="6"/>
                </a:lnTo>
                <a:lnTo>
                  <a:pt x="17" y="4"/>
                </a:lnTo>
                <a:lnTo>
                  <a:pt x="17" y="3"/>
                </a:lnTo>
                <a:lnTo>
                  <a:pt x="17" y="2"/>
                </a:lnTo>
                <a:lnTo>
                  <a:pt x="16" y="2"/>
                </a:lnTo>
                <a:lnTo>
                  <a:pt x="15" y="3"/>
                </a:lnTo>
                <a:lnTo>
                  <a:pt x="13" y="3"/>
                </a:lnTo>
                <a:lnTo>
                  <a:pt x="12" y="4"/>
                </a:lnTo>
                <a:lnTo>
                  <a:pt x="12" y="6"/>
                </a:lnTo>
                <a:lnTo>
                  <a:pt x="11" y="6"/>
                </a:lnTo>
                <a:lnTo>
                  <a:pt x="10" y="6"/>
                </a:lnTo>
                <a:lnTo>
                  <a:pt x="9" y="6"/>
                </a:lnTo>
                <a:lnTo>
                  <a:pt x="7" y="8"/>
                </a:lnTo>
                <a:lnTo>
                  <a:pt x="7" y="9"/>
                </a:lnTo>
                <a:lnTo>
                  <a:pt x="6" y="10"/>
                </a:lnTo>
                <a:lnTo>
                  <a:pt x="6" y="11"/>
                </a:lnTo>
                <a:lnTo>
                  <a:pt x="5" y="13"/>
                </a:lnTo>
                <a:lnTo>
                  <a:pt x="4" y="13"/>
                </a:lnTo>
                <a:lnTo>
                  <a:pt x="3" y="14"/>
                </a:lnTo>
                <a:lnTo>
                  <a:pt x="2" y="15"/>
                </a:lnTo>
                <a:lnTo>
                  <a:pt x="0" y="16"/>
                </a:lnTo>
                <a:lnTo>
                  <a:pt x="0" y="17"/>
                </a:lnTo>
                <a:lnTo>
                  <a:pt x="0" y="19"/>
                </a:lnTo>
                <a:lnTo>
                  <a:pt x="2" y="19"/>
                </a:lnTo>
                <a:lnTo>
                  <a:pt x="2" y="20"/>
                </a:lnTo>
                <a:lnTo>
                  <a:pt x="2" y="21"/>
                </a:lnTo>
                <a:lnTo>
                  <a:pt x="3" y="22"/>
                </a:lnTo>
                <a:lnTo>
                  <a:pt x="3" y="23"/>
                </a:lnTo>
                <a:lnTo>
                  <a:pt x="3" y="25"/>
                </a:lnTo>
                <a:lnTo>
                  <a:pt x="2" y="25"/>
                </a:lnTo>
                <a:lnTo>
                  <a:pt x="0" y="2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54" name="Freeform 322"/>
          <p:cNvSpPr>
            <a:spLocks/>
          </p:cNvSpPr>
          <p:nvPr/>
        </p:nvSpPr>
        <p:spPr bwMode="auto">
          <a:xfrm>
            <a:off x="4546600" y="2019300"/>
            <a:ext cx="15875" cy="33338"/>
          </a:xfrm>
          <a:custGeom>
            <a:avLst/>
            <a:gdLst>
              <a:gd name="T0" fmla="*/ 0 w 19"/>
              <a:gd name="T1" fmla="*/ 25400 h 42"/>
              <a:gd name="T2" fmla="*/ 836 w 19"/>
              <a:gd name="T3" fmla="*/ 26988 h 42"/>
              <a:gd name="T4" fmla="*/ 2507 w 19"/>
              <a:gd name="T5" fmla="*/ 26988 h 42"/>
              <a:gd name="T6" fmla="*/ 2507 w 19"/>
              <a:gd name="T7" fmla="*/ 28575 h 42"/>
              <a:gd name="T8" fmla="*/ 2507 w 19"/>
              <a:gd name="T9" fmla="*/ 31750 h 42"/>
              <a:gd name="T10" fmla="*/ 2507 w 19"/>
              <a:gd name="T11" fmla="*/ 33338 h 42"/>
              <a:gd name="T12" fmla="*/ 4178 w 19"/>
              <a:gd name="T13" fmla="*/ 32544 h 42"/>
              <a:gd name="T14" fmla="*/ 5013 w 19"/>
              <a:gd name="T15" fmla="*/ 28575 h 42"/>
              <a:gd name="T16" fmla="*/ 5013 w 19"/>
              <a:gd name="T17" fmla="*/ 27782 h 42"/>
              <a:gd name="T18" fmla="*/ 5849 w 19"/>
              <a:gd name="T19" fmla="*/ 25400 h 42"/>
              <a:gd name="T20" fmla="*/ 6684 w 19"/>
              <a:gd name="T21" fmla="*/ 23813 h 42"/>
              <a:gd name="T22" fmla="*/ 5849 w 19"/>
              <a:gd name="T23" fmla="*/ 23019 h 42"/>
              <a:gd name="T24" fmla="*/ 8355 w 19"/>
              <a:gd name="T25" fmla="*/ 22225 h 42"/>
              <a:gd name="T26" fmla="*/ 8355 w 19"/>
              <a:gd name="T27" fmla="*/ 21432 h 42"/>
              <a:gd name="T28" fmla="*/ 8355 w 19"/>
              <a:gd name="T29" fmla="*/ 20638 h 42"/>
              <a:gd name="T30" fmla="*/ 9191 w 19"/>
              <a:gd name="T31" fmla="*/ 17463 h 42"/>
              <a:gd name="T32" fmla="*/ 9191 w 19"/>
              <a:gd name="T33" fmla="*/ 15875 h 42"/>
              <a:gd name="T34" fmla="*/ 10862 w 19"/>
              <a:gd name="T35" fmla="*/ 14288 h 42"/>
              <a:gd name="T36" fmla="*/ 10862 w 19"/>
              <a:gd name="T37" fmla="*/ 13494 h 42"/>
              <a:gd name="T38" fmla="*/ 11697 w 19"/>
              <a:gd name="T39" fmla="*/ 12700 h 42"/>
              <a:gd name="T40" fmla="*/ 10862 w 19"/>
              <a:gd name="T41" fmla="*/ 11113 h 42"/>
              <a:gd name="T42" fmla="*/ 11697 w 19"/>
              <a:gd name="T43" fmla="*/ 10319 h 42"/>
              <a:gd name="T44" fmla="*/ 13368 w 19"/>
              <a:gd name="T45" fmla="*/ 8731 h 42"/>
              <a:gd name="T46" fmla="*/ 14204 w 19"/>
              <a:gd name="T47" fmla="*/ 7144 h 42"/>
              <a:gd name="T48" fmla="*/ 14204 w 19"/>
              <a:gd name="T49" fmla="*/ 5556 h 42"/>
              <a:gd name="T50" fmla="*/ 15039 w 19"/>
              <a:gd name="T51" fmla="*/ 3175 h 42"/>
              <a:gd name="T52" fmla="*/ 14204 w 19"/>
              <a:gd name="T53" fmla="*/ 2381 h 42"/>
              <a:gd name="T54" fmla="*/ 14204 w 19"/>
              <a:gd name="T55" fmla="*/ 1588 h 42"/>
              <a:gd name="T56" fmla="*/ 15039 w 19"/>
              <a:gd name="T57" fmla="*/ 1588 h 42"/>
              <a:gd name="T58" fmla="*/ 15875 w 19"/>
              <a:gd name="T59" fmla="*/ 1588 h 42"/>
              <a:gd name="T60" fmla="*/ 15039 w 19"/>
              <a:gd name="T61" fmla="*/ 0 h 42"/>
              <a:gd name="T62" fmla="*/ 15039 w 19"/>
              <a:gd name="T63" fmla="*/ 794 h 42"/>
              <a:gd name="T64" fmla="*/ 14204 w 19"/>
              <a:gd name="T65" fmla="*/ 0 h 42"/>
              <a:gd name="T66" fmla="*/ 13368 w 19"/>
              <a:gd name="T67" fmla="*/ 794 h 42"/>
              <a:gd name="T68" fmla="*/ 11697 w 19"/>
              <a:gd name="T69" fmla="*/ 2381 h 42"/>
              <a:gd name="T70" fmla="*/ 11697 w 19"/>
              <a:gd name="T71" fmla="*/ 3175 h 42"/>
              <a:gd name="T72" fmla="*/ 11697 w 19"/>
              <a:gd name="T73" fmla="*/ 3969 h 42"/>
              <a:gd name="T74" fmla="*/ 10862 w 19"/>
              <a:gd name="T75" fmla="*/ 3969 h 42"/>
              <a:gd name="T76" fmla="*/ 10862 w 19"/>
              <a:gd name="T77" fmla="*/ 5556 h 42"/>
              <a:gd name="T78" fmla="*/ 10026 w 19"/>
              <a:gd name="T79" fmla="*/ 7144 h 42"/>
              <a:gd name="T80" fmla="*/ 9191 w 19"/>
              <a:gd name="T81" fmla="*/ 8731 h 42"/>
              <a:gd name="T82" fmla="*/ 9191 w 19"/>
              <a:gd name="T83" fmla="*/ 10319 h 42"/>
              <a:gd name="T84" fmla="*/ 8355 w 19"/>
              <a:gd name="T85" fmla="*/ 11906 h 42"/>
              <a:gd name="T86" fmla="*/ 6684 w 19"/>
              <a:gd name="T87" fmla="*/ 13494 h 42"/>
              <a:gd name="T88" fmla="*/ 5013 w 19"/>
              <a:gd name="T89" fmla="*/ 13494 h 42"/>
              <a:gd name="T90" fmla="*/ 4178 w 19"/>
              <a:gd name="T91" fmla="*/ 15875 h 42"/>
              <a:gd name="T92" fmla="*/ 3342 w 19"/>
              <a:gd name="T93" fmla="*/ 17463 h 42"/>
              <a:gd name="T94" fmla="*/ 2507 w 19"/>
              <a:gd name="T95" fmla="*/ 19050 h 42"/>
              <a:gd name="T96" fmla="*/ 2507 w 19"/>
              <a:gd name="T97" fmla="*/ 20638 h 42"/>
              <a:gd name="T98" fmla="*/ 836 w 19"/>
              <a:gd name="T99" fmla="*/ 22225 h 42"/>
              <a:gd name="T100" fmla="*/ 0 w 19"/>
              <a:gd name="T101" fmla="*/ 25400 h 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
              <a:gd name="T154" fmla="*/ 0 h 42"/>
              <a:gd name="T155" fmla="*/ 19 w 19"/>
              <a:gd name="T156" fmla="*/ 42 h 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 h="42">
                <a:moveTo>
                  <a:pt x="0" y="32"/>
                </a:moveTo>
                <a:lnTo>
                  <a:pt x="1" y="34"/>
                </a:lnTo>
                <a:lnTo>
                  <a:pt x="3" y="34"/>
                </a:lnTo>
                <a:lnTo>
                  <a:pt x="3" y="36"/>
                </a:lnTo>
                <a:lnTo>
                  <a:pt x="3" y="40"/>
                </a:lnTo>
                <a:lnTo>
                  <a:pt x="3" y="42"/>
                </a:lnTo>
                <a:lnTo>
                  <a:pt x="5" y="41"/>
                </a:lnTo>
                <a:lnTo>
                  <a:pt x="6" y="36"/>
                </a:lnTo>
                <a:lnTo>
                  <a:pt x="6" y="35"/>
                </a:lnTo>
                <a:lnTo>
                  <a:pt x="7" y="32"/>
                </a:lnTo>
                <a:lnTo>
                  <a:pt x="8" y="30"/>
                </a:lnTo>
                <a:lnTo>
                  <a:pt x="7" y="29"/>
                </a:lnTo>
                <a:lnTo>
                  <a:pt x="10" y="28"/>
                </a:lnTo>
                <a:lnTo>
                  <a:pt x="10" y="27"/>
                </a:lnTo>
                <a:lnTo>
                  <a:pt x="10" y="26"/>
                </a:lnTo>
                <a:lnTo>
                  <a:pt x="11" y="22"/>
                </a:lnTo>
                <a:lnTo>
                  <a:pt x="11" y="20"/>
                </a:lnTo>
                <a:lnTo>
                  <a:pt x="13" y="18"/>
                </a:lnTo>
                <a:lnTo>
                  <a:pt x="13" y="17"/>
                </a:lnTo>
                <a:lnTo>
                  <a:pt x="14" y="16"/>
                </a:lnTo>
                <a:lnTo>
                  <a:pt x="13" y="14"/>
                </a:lnTo>
                <a:lnTo>
                  <a:pt x="14" y="13"/>
                </a:lnTo>
                <a:lnTo>
                  <a:pt x="16" y="11"/>
                </a:lnTo>
                <a:lnTo>
                  <a:pt x="17" y="9"/>
                </a:lnTo>
                <a:lnTo>
                  <a:pt x="17" y="7"/>
                </a:lnTo>
                <a:lnTo>
                  <a:pt x="18" y="4"/>
                </a:lnTo>
                <a:lnTo>
                  <a:pt x="17" y="3"/>
                </a:lnTo>
                <a:lnTo>
                  <a:pt x="17" y="2"/>
                </a:lnTo>
                <a:lnTo>
                  <a:pt x="18" y="2"/>
                </a:lnTo>
                <a:lnTo>
                  <a:pt x="19" y="2"/>
                </a:lnTo>
                <a:lnTo>
                  <a:pt x="18" y="0"/>
                </a:lnTo>
                <a:lnTo>
                  <a:pt x="18" y="1"/>
                </a:lnTo>
                <a:lnTo>
                  <a:pt x="17" y="0"/>
                </a:lnTo>
                <a:lnTo>
                  <a:pt x="16" y="1"/>
                </a:lnTo>
                <a:lnTo>
                  <a:pt x="14" y="3"/>
                </a:lnTo>
                <a:lnTo>
                  <a:pt x="14" y="4"/>
                </a:lnTo>
                <a:lnTo>
                  <a:pt x="14" y="5"/>
                </a:lnTo>
                <a:lnTo>
                  <a:pt x="13" y="5"/>
                </a:lnTo>
                <a:lnTo>
                  <a:pt x="13" y="7"/>
                </a:lnTo>
                <a:lnTo>
                  <a:pt x="12" y="9"/>
                </a:lnTo>
                <a:lnTo>
                  <a:pt x="11" y="11"/>
                </a:lnTo>
                <a:lnTo>
                  <a:pt x="11" y="13"/>
                </a:lnTo>
                <a:lnTo>
                  <a:pt x="10" y="15"/>
                </a:lnTo>
                <a:lnTo>
                  <a:pt x="8" y="17"/>
                </a:lnTo>
                <a:lnTo>
                  <a:pt x="6" y="17"/>
                </a:lnTo>
                <a:lnTo>
                  <a:pt x="5" y="20"/>
                </a:lnTo>
                <a:lnTo>
                  <a:pt x="4" y="22"/>
                </a:lnTo>
                <a:lnTo>
                  <a:pt x="3" y="24"/>
                </a:lnTo>
                <a:lnTo>
                  <a:pt x="3" y="26"/>
                </a:lnTo>
                <a:lnTo>
                  <a:pt x="1" y="28"/>
                </a:lnTo>
                <a:lnTo>
                  <a:pt x="0" y="3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55" name="Freeform 323"/>
          <p:cNvSpPr>
            <a:spLocks/>
          </p:cNvSpPr>
          <p:nvPr/>
        </p:nvSpPr>
        <p:spPr bwMode="auto">
          <a:xfrm>
            <a:off x="4324350" y="2301875"/>
            <a:ext cx="107950" cy="58738"/>
          </a:xfrm>
          <a:custGeom>
            <a:avLst/>
            <a:gdLst>
              <a:gd name="T0" fmla="*/ 5476 w 138"/>
              <a:gd name="T1" fmla="*/ 42508 h 76"/>
              <a:gd name="T2" fmla="*/ 4693 w 138"/>
              <a:gd name="T3" fmla="*/ 36325 h 76"/>
              <a:gd name="T4" fmla="*/ 11734 w 138"/>
              <a:gd name="T5" fmla="*/ 27823 h 76"/>
              <a:gd name="T6" fmla="*/ 17992 w 138"/>
              <a:gd name="T7" fmla="*/ 20867 h 76"/>
              <a:gd name="T8" fmla="*/ 23467 w 138"/>
              <a:gd name="T9" fmla="*/ 14685 h 76"/>
              <a:gd name="T10" fmla="*/ 21903 w 138"/>
              <a:gd name="T11" fmla="*/ 11593 h 76"/>
              <a:gd name="T12" fmla="*/ 28161 w 138"/>
              <a:gd name="T13" fmla="*/ 10047 h 76"/>
              <a:gd name="T14" fmla="*/ 35201 w 138"/>
              <a:gd name="T15" fmla="*/ 9274 h 76"/>
              <a:gd name="T16" fmla="*/ 39112 w 138"/>
              <a:gd name="T17" fmla="*/ 7729 h 76"/>
              <a:gd name="T18" fmla="*/ 45370 w 138"/>
              <a:gd name="T19" fmla="*/ 7729 h 76"/>
              <a:gd name="T20" fmla="*/ 57104 w 138"/>
              <a:gd name="T21" fmla="*/ 7729 h 76"/>
              <a:gd name="T22" fmla="*/ 61797 w 138"/>
              <a:gd name="T23" fmla="*/ 6183 h 76"/>
              <a:gd name="T24" fmla="*/ 59451 w 138"/>
              <a:gd name="T25" fmla="*/ 4637 h 76"/>
              <a:gd name="T26" fmla="*/ 59451 w 138"/>
              <a:gd name="T27" fmla="*/ 773 h 76"/>
              <a:gd name="T28" fmla="*/ 63362 w 138"/>
              <a:gd name="T29" fmla="*/ 0 h 76"/>
              <a:gd name="T30" fmla="*/ 65709 w 138"/>
              <a:gd name="T31" fmla="*/ 3864 h 76"/>
              <a:gd name="T32" fmla="*/ 70402 w 138"/>
              <a:gd name="T33" fmla="*/ 3091 h 76"/>
              <a:gd name="T34" fmla="*/ 77442 w 138"/>
              <a:gd name="T35" fmla="*/ 4637 h 76"/>
              <a:gd name="T36" fmla="*/ 79789 w 138"/>
              <a:gd name="T37" fmla="*/ 7729 h 76"/>
              <a:gd name="T38" fmla="*/ 84483 w 138"/>
              <a:gd name="T39" fmla="*/ 9274 h 76"/>
              <a:gd name="T40" fmla="*/ 86829 w 138"/>
              <a:gd name="T41" fmla="*/ 10047 h 76"/>
              <a:gd name="T42" fmla="*/ 85265 w 138"/>
              <a:gd name="T43" fmla="*/ 13912 h 76"/>
              <a:gd name="T44" fmla="*/ 83700 w 138"/>
              <a:gd name="T45" fmla="*/ 19322 h 76"/>
              <a:gd name="T46" fmla="*/ 84483 w 138"/>
              <a:gd name="T47" fmla="*/ 22413 h 76"/>
              <a:gd name="T48" fmla="*/ 86829 w 138"/>
              <a:gd name="T49" fmla="*/ 22413 h 76"/>
              <a:gd name="T50" fmla="*/ 90741 w 138"/>
              <a:gd name="T51" fmla="*/ 23186 h 76"/>
              <a:gd name="T52" fmla="*/ 93870 w 138"/>
              <a:gd name="T53" fmla="*/ 25505 h 76"/>
              <a:gd name="T54" fmla="*/ 97781 w 138"/>
              <a:gd name="T55" fmla="*/ 27823 h 76"/>
              <a:gd name="T56" fmla="*/ 100910 w 138"/>
              <a:gd name="T57" fmla="*/ 27823 h 76"/>
              <a:gd name="T58" fmla="*/ 104039 w 138"/>
              <a:gd name="T59" fmla="*/ 23959 h 76"/>
              <a:gd name="T60" fmla="*/ 107168 w 138"/>
              <a:gd name="T61" fmla="*/ 24732 h 76"/>
              <a:gd name="T62" fmla="*/ 107950 w 138"/>
              <a:gd name="T63" fmla="*/ 30915 h 76"/>
              <a:gd name="T64" fmla="*/ 103257 w 138"/>
              <a:gd name="T65" fmla="*/ 34779 h 76"/>
              <a:gd name="T66" fmla="*/ 97781 w 138"/>
              <a:gd name="T67" fmla="*/ 38643 h 76"/>
              <a:gd name="T68" fmla="*/ 100128 w 138"/>
              <a:gd name="T69" fmla="*/ 45599 h 76"/>
              <a:gd name="T70" fmla="*/ 96999 w 138"/>
              <a:gd name="T71" fmla="*/ 40189 h 76"/>
              <a:gd name="T72" fmla="*/ 87612 w 138"/>
              <a:gd name="T73" fmla="*/ 44053 h 76"/>
              <a:gd name="T74" fmla="*/ 82918 w 138"/>
              <a:gd name="T75" fmla="*/ 37871 h 76"/>
              <a:gd name="T76" fmla="*/ 79007 w 138"/>
              <a:gd name="T77" fmla="*/ 42508 h 76"/>
              <a:gd name="T78" fmla="*/ 77442 w 138"/>
              <a:gd name="T79" fmla="*/ 48691 h 76"/>
              <a:gd name="T80" fmla="*/ 74313 w 138"/>
              <a:gd name="T81" fmla="*/ 58738 h 76"/>
              <a:gd name="T82" fmla="*/ 68838 w 138"/>
              <a:gd name="T83" fmla="*/ 52555 h 76"/>
              <a:gd name="T84" fmla="*/ 64926 w 138"/>
              <a:gd name="T85" fmla="*/ 49464 h 76"/>
              <a:gd name="T86" fmla="*/ 58668 w 138"/>
              <a:gd name="T87" fmla="*/ 39416 h 76"/>
              <a:gd name="T88" fmla="*/ 50064 w 138"/>
              <a:gd name="T89" fmla="*/ 50236 h 76"/>
              <a:gd name="T90" fmla="*/ 43024 w 138"/>
              <a:gd name="T91" fmla="*/ 54874 h 76"/>
              <a:gd name="T92" fmla="*/ 36766 w 138"/>
              <a:gd name="T93" fmla="*/ 54874 h 76"/>
              <a:gd name="T94" fmla="*/ 28161 w 138"/>
              <a:gd name="T95" fmla="*/ 57192 h 76"/>
              <a:gd name="T96" fmla="*/ 22685 w 138"/>
              <a:gd name="T97" fmla="*/ 50236 h 76"/>
              <a:gd name="T98" fmla="*/ 21903 w 138"/>
              <a:gd name="T99" fmla="*/ 44826 h 76"/>
              <a:gd name="T100" fmla="*/ 20338 w 138"/>
              <a:gd name="T101" fmla="*/ 40189 h 76"/>
              <a:gd name="T102" fmla="*/ 11734 w 138"/>
              <a:gd name="T103" fmla="*/ 40189 h 76"/>
              <a:gd name="T104" fmla="*/ 7822 w 138"/>
              <a:gd name="T105" fmla="*/ 43281 h 76"/>
              <a:gd name="T106" fmla="*/ 2347 w 138"/>
              <a:gd name="T107" fmla="*/ 48691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38"/>
              <a:gd name="T163" fmla="*/ 0 h 76"/>
              <a:gd name="T164" fmla="*/ 138 w 138"/>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38" h="76">
                <a:moveTo>
                  <a:pt x="4" y="59"/>
                </a:moveTo>
                <a:lnTo>
                  <a:pt x="5" y="59"/>
                </a:lnTo>
                <a:lnTo>
                  <a:pt x="5" y="58"/>
                </a:lnTo>
                <a:lnTo>
                  <a:pt x="6" y="56"/>
                </a:lnTo>
                <a:lnTo>
                  <a:pt x="6" y="55"/>
                </a:lnTo>
                <a:lnTo>
                  <a:pt x="7" y="55"/>
                </a:lnTo>
                <a:lnTo>
                  <a:pt x="6" y="53"/>
                </a:lnTo>
                <a:lnTo>
                  <a:pt x="5" y="52"/>
                </a:lnTo>
                <a:lnTo>
                  <a:pt x="4" y="51"/>
                </a:lnTo>
                <a:lnTo>
                  <a:pt x="5" y="50"/>
                </a:lnTo>
                <a:lnTo>
                  <a:pt x="6" y="49"/>
                </a:lnTo>
                <a:lnTo>
                  <a:pt x="6" y="47"/>
                </a:lnTo>
                <a:lnTo>
                  <a:pt x="5" y="46"/>
                </a:lnTo>
                <a:lnTo>
                  <a:pt x="9" y="43"/>
                </a:lnTo>
                <a:lnTo>
                  <a:pt x="11" y="40"/>
                </a:lnTo>
                <a:lnTo>
                  <a:pt x="15" y="38"/>
                </a:lnTo>
                <a:lnTo>
                  <a:pt x="15" y="37"/>
                </a:lnTo>
                <a:lnTo>
                  <a:pt x="15" y="36"/>
                </a:lnTo>
                <a:lnTo>
                  <a:pt x="15" y="34"/>
                </a:lnTo>
                <a:lnTo>
                  <a:pt x="15" y="33"/>
                </a:lnTo>
                <a:lnTo>
                  <a:pt x="16" y="32"/>
                </a:lnTo>
                <a:lnTo>
                  <a:pt x="19" y="31"/>
                </a:lnTo>
                <a:lnTo>
                  <a:pt x="20" y="27"/>
                </a:lnTo>
                <a:lnTo>
                  <a:pt x="23" y="27"/>
                </a:lnTo>
                <a:lnTo>
                  <a:pt x="24" y="25"/>
                </a:lnTo>
                <a:lnTo>
                  <a:pt x="26" y="24"/>
                </a:lnTo>
                <a:lnTo>
                  <a:pt x="28" y="23"/>
                </a:lnTo>
                <a:lnTo>
                  <a:pt x="29" y="20"/>
                </a:lnTo>
                <a:lnTo>
                  <a:pt x="30" y="20"/>
                </a:lnTo>
                <a:lnTo>
                  <a:pt x="30" y="19"/>
                </a:lnTo>
                <a:lnTo>
                  <a:pt x="31" y="18"/>
                </a:lnTo>
                <a:lnTo>
                  <a:pt x="32" y="17"/>
                </a:lnTo>
                <a:lnTo>
                  <a:pt x="31" y="15"/>
                </a:lnTo>
                <a:lnTo>
                  <a:pt x="29" y="17"/>
                </a:lnTo>
                <a:lnTo>
                  <a:pt x="26" y="17"/>
                </a:lnTo>
                <a:lnTo>
                  <a:pt x="28" y="15"/>
                </a:lnTo>
                <a:lnTo>
                  <a:pt x="30" y="13"/>
                </a:lnTo>
                <a:lnTo>
                  <a:pt x="30" y="12"/>
                </a:lnTo>
                <a:lnTo>
                  <a:pt x="32" y="12"/>
                </a:lnTo>
                <a:lnTo>
                  <a:pt x="36" y="12"/>
                </a:lnTo>
                <a:lnTo>
                  <a:pt x="37" y="12"/>
                </a:lnTo>
                <a:lnTo>
                  <a:pt x="36" y="13"/>
                </a:lnTo>
                <a:lnTo>
                  <a:pt x="38" y="14"/>
                </a:lnTo>
                <a:lnTo>
                  <a:pt x="41" y="14"/>
                </a:lnTo>
                <a:lnTo>
                  <a:pt x="43" y="14"/>
                </a:lnTo>
                <a:lnTo>
                  <a:pt x="44" y="13"/>
                </a:lnTo>
                <a:lnTo>
                  <a:pt x="44" y="12"/>
                </a:lnTo>
                <a:lnTo>
                  <a:pt x="45" y="12"/>
                </a:lnTo>
                <a:lnTo>
                  <a:pt x="47" y="11"/>
                </a:lnTo>
                <a:lnTo>
                  <a:pt x="47" y="10"/>
                </a:lnTo>
                <a:lnTo>
                  <a:pt x="48" y="10"/>
                </a:lnTo>
                <a:lnTo>
                  <a:pt x="49" y="8"/>
                </a:lnTo>
                <a:lnTo>
                  <a:pt x="50" y="8"/>
                </a:lnTo>
                <a:lnTo>
                  <a:pt x="50" y="10"/>
                </a:lnTo>
                <a:lnTo>
                  <a:pt x="51" y="10"/>
                </a:lnTo>
                <a:lnTo>
                  <a:pt x="52" y="10"/>
                </a:lnTo>
                <a:lnTo>
                  <a:pt x="54" y="10"/>
                </a:lnTo>
                <a:lnTo>
                  <a:pt x="55" y="8"/>
                </a:lnTo>
                <a:lnTo>
                  <a:pt x="57" y="8"/>
                </a:lnTo>
                <a:lnTo>
                  <a:pt x="58" y="10"/>
                </a:lnTo>
                <a:lnTo>
                  <a:pt x="62" y="10"/>
                </a:lnTo>
                <a:lnTo>
                  <a:pt x="63" y="10"/>
                </a:lnTo>
                <a:lnTo>
                  <a:pt x="67" y="7"/>
                </a:lnTo>
                <a:lnTo>
                  <a:pt x="70" y="7"/>
                </a:lnTo>
                <a:lnTo>
                  <a:pt x="70" y="8"/>
                </a:lnTo>
                <a:lnTo>
                  <a:pt x="73" y="10"/>
                </a:lnTo>
                <a:lnTo>
                  <a:pt x="74" y="10"/>
                </a:lnTo>
                <a:lnTo>
                  <a:pt x="75" y="8"/>
                </a:lnTo>
                <a:lnTo>
                  <a:pt x="76" y="8"/>
                </a:lnTo>
                <a:lnTo>
                  <a:pt x="75" y="7"/>
                </a:lnTo>
                <a:lnTo>
                  <a:pt x="77" y="7"/>
                </a:lnTo>
                <a:lnTo>
                  <a:pt x="79" y="8"/>
                </a:lnTo>
                <a:lnTo>
                  <a:pt x="80" y="7"/>
                </a:lnTo>
                <a:lnTo>
                  <a:pt x="80" y="6"/>
                </a:lnTo>
                <a:lnTo>
                  <a:pt x="80" y="5"/>
                </a:lnTo>
                <a:lnTo>
                  <a:pt x="77" y="5"/>
                </a:lnTo>
                <a:lnTo>
                  <a:pt x="77" y="6"/>
                </a:lnTo>
                <a:lnTo>
                  <a:pt x="76" y="6"/>
                </a:lnTo>
                <a:lnTo>
                  <a:pt x="75" y="6"/>
                </a:lnTo>
                <a:lnTo>
                  <a:pt x="74" y="5"/>
                </a:lnTo>
                <a:lnTo>
                  <a:pt x="74" y="4"/>
                </a:lnTo>
                <a:lnTo>
                  <a:pt x="75" y="4"/>
                </a:lnTo>
                <a:lnTo>
                  <a:pt x="75" y="2"/>
                </a:lnTo>
                <a:lnTo>
                  <a:pt x="76" y="1"/>
                </a:lnTo>
                <a:lnTo>
                  <a:pt x="77" y="1"/>
                </a:lnTo>
                <a:lnTo>
                  <a:pt x="79" y="1"/>
                </a:lnTo>
                <a:lnTo>
                  <a:pt x="79" y="0"/>
                </a:lnTo>
                <a:lnTo>
                  <a:pt x="80" y="0"/>
                </a:lnTo>
                <a:lnTo>
                  <a:pt x="81" y="1"/>
                </a:lnTo>
                <a:lnTo>
                  <a:pt x="81" y="0"/>
                </a:lnTo>
                <a:lnTo>
                  <a:pt x="81" y="1"/>
                </a:lnTo>
                <a:lnTo>
                  <a:pt x="82" y="1"/>
                </a:lnTo>
                <a:lnTo>
                  <a:pt x="83" y="2"/>
                </a:lnTo>
                <a:lnTo>
                  <a:pt x="82" y="2"/>
                </a:lnTo>
                <a:lnTo>
                  <a:pt x="83" y="5"/>
                </a:lnTo>
                <a:lnTo>
                  <a:pt x="84" y="5"/>
                </a:lnTo>
                <a:lnTo>
                  <a:pt x="87" y="4"/>
                </a:lnTo>
                <a:lnTo>
                  <a:pt x="87" y="5"/>
                </a:lnTo>
                <a:lnTo>
                  <a:pt x="88" y="6"/>
                </a:lnTo>
                <a:lnTo>
                  <a:pt x="89" y="6"/>
                </a:lnTo>
                <a:lnTo>
                  <a:pt x="89" y="5"/>
                </a:lnTo>
                <a:lnTo>
                  <a:pt x="90" y="4"/>
                </a:lnTo>
                <a:lnTo>
                  <a:pt x="92" y="4"/>
                </a:lnTo>
                <a:lnTo>
                  <a:pt x="95" y="5"/>
                </a:lnTo>
                <a:lnTo>
                  <a:pt x="96" y="5"/>
                </a:lnTo>
                <a:lnTo>
                  <a:pt x="96" y="6"/>
                </a:lnTo>
                <a:lnTo>
                  <a:pt x="97" y="6"/>
                </a:lnTo>
                <a:lnTo>
                  <a:pt x="99" y="6"/>
                </a:lnTo>
                <a:lnTo>
                  <a:pt x="99" y="7"/>
                </a:lnTo>
                <a:lnTo>
                  <a:pt x="100" y="7"/>
                </a:lnTo>
                <a:lnTo>
                  <a:pt x="101" y="7"/>
                </a:lnTo>
                <a:lnTo>
                  <a:pt x="101" y="8"/>
                </a:lnTo>
                <a:lnTo>
                  <a:pt x="102" y="8"/>
                </a:lnTo>
                <a:lnTo>
                  <a:pt x="102" y="10"/>
                </a:lnTo>
                <a:lnTo>
                  <a:pt x="103" y="11"/>
                </a:lnTo>
                <a:lnTo>
                  <a:pt x="105" y="11"/>
                </a:lnTo>
                <a:lnTo>
                  <a:pt x="105" y="12"/>
                </a:lnTo>
                <a:lnTo>
                  <a:pt x="106" y="12"/>
                </a:lnTo>
                <a:lnTo>
                  <a:pt x="107" y="12"/>
                </a:lnTo>
                <a:lnTo>
                  <a:pt x="108" y="12"/>
                </a:lnTo>
                <a:lnTo>
                  <a:pt x="109" y="12"/>
                </a:lnTo>
                <a:lnTo>
                  <a:pt x="109" y="13"/>
                </a:lnTo>
                <a:lnTo>
                  <a:pt x="109" y="12"/>
                </a:lnTo>
                <a:lnTo>
                  <a:pt x="111" y="13"/>
                </a:lnTo>
                <a:lnTo>
                  <a:pt x="112" y="13"/>
                </a:lnTo>
                <a:lnTo>
                  <a:pt x="111" y="13"/>
                </a:lnTo>
                <a:lnTo>
                  <a:pt x="111" y="14"/>
                </a:lnTo>
                <a:lnTo>
                  <a:pt x="112" y="15"/>
                </a:lnTo>
                <a:lnTo>
                  <a:pt x="112" y="17"/>
                </a:lnTo>
                <a:lnTo>
                  <a:pt x="111" y="17"/>
                </a:lnTo>
                <a:lnTo>
                  <a:pt x="109" y="17"/>
                </a:lnTo>
                <a:lnTo>
                  <a:pt x="109" y="18"/>
                </a:lnTo>
                <a:lnTo>
                  <a:pt x="108" y="19"/>
                </a:lnTo>
                <a:lnTo>
                  <a:pt x="108" y="20"/>
                </a:lnTo>
                <a:lnTo>
                  <a:pt x="107" y="21"/>
                </a:lnTo>
                <a:lnTo>
                  <a:pt x="107" y="23"/>
                </a:lnTo>
                <a:lnTo>
                  <a:pt x="107" y="24"/>
                </a:lnTo>
                <a:lnTo>
                  <a:pt x="107" y="25"/>
                </a:lnTo>
                <a:lnTo>
                  <a:pt x="107" y="26"/>
                </a:lnTo>
                <a:lnTo>
                  <a:pt x="108" y="26"/>
                </a:lnTo>
                <a:lnTo>
                  <a:pt x="107" y="27"/>
                </a:lnTo>
                <a:lnTo>
                  <a:pt x="106" y="29"/>
                </a:lnTo>
                <a:lnTo>
                  <a:pt x="107" y="29"/>
                </a:lnTo>
                <a:lnTo>
                  <a:pt x="108" y="29"/>
                </a:lnTo>
                <a:lnTo>
                  <a:pt x="108" y="27"/>
                </a:lnTo>
                <a:lnTo>
                  <a:pt x="108" y="29"/>
                </a:lnTo>
                <a:lnTo>
                  <a:pt x="109" y="29"/>
                </a:lnTo>
                <a:lnTo>
                  <a:pt x="111" y="29"/>
                </a:lnTo>
                <a:lnTo>
                  <a:pt x="111" y="27"/>
                </a:lnTo>
                <a:lnTo>
                  <a:pt x="111" y="29"/>
                </a:lnTo>
                <a:lnTo>
                  <a:pt x="112" y="29"/>
                </a:lnTo>
                <a:lnTo>
                  <a:pt x="113" y="29"/>
                </a:lnTo>
                <a:lnTo>
                  <a:pt x="114" y="29"/>
                </a:lnTo>
                <a:lnTo>
                  <a:pt x="115" y="29"/>
                </a:lnTo>
                <a:lnTo>
                  <a:pt x="116" y="29"/>
                </a:lnTo>
                <a:lnTo>
                  <a:pt x="116" y="30"/>
                </a:lnTo>
                <a:lnTo>
                  <a:pt x="118" y="30"/>
                </a:lnTo>
                <a:lnTo>
                  <a:pt x="119" y="30"/>
                </a:lnTo>
                <a:lnTo>
                  <a:pt x="119" y="31"/>
                </a:lnTo>
                <a:lnTo>
                  <a:pt x="119" y="32"/>
                </a:lnTo>
                <a:lnTo>
                  <a:pt x="119" y="33"/>
                </a:lnTo>
                <a:lnTo>
                  <a:pt x="120" y="33"/>
                </a:lnTo>
                <a:lnTo>
                  <a:pt x="121" y="33"/>
                </a:lnTo>
                <a:lnTo>
                  <a:pt x="122" y="33"/>
                </a:lnTo>
                <a:lnTo>
                  <a:pt x="122" y="34"/>
                </a:lnTo>
                <a:lnTo>
                  <a:pt x="124" y="34"/>
                </a:lnTo>
                <a:lnTo>
                  <a:pt x="124" y="36"/>
                </a:lnTo>
                <a:lnTo>
                  <a:pt x="125" y="36"/>
                </a:lnTo>
                <a:lnTo>
                  <a:pt x="126" y="36"/>
                </a:lnTo>
                <a:lnTo>
                  <a:pt x="126" y="37"/>
                </a:lnTo>
                <a:lnTo>
                  <a:pt x="126" y="36"/>
                </a:lnTo>
                <a:lnTo>
                  <a:pt x="127" y="36"/>
                </a:lnTo>
                <a:lnTo>
                  <a:pt x="128" y="36"/>
                </a:lnTo>
                <a:lnTo>
                  <a:pt x="129" y="36"/>
                </a:lnTo>
                <a:lnTo>
                  <a:pt x="129" y="34"/>
                </a:lnTo>
                <a:lnTo>
                  <a:pt x="129" y="33"/>
                </a:lnTo>
                <a:lnTo>
                  <a:pt x="131" y="33"/>
                </a:lnTo>
                <a:lnTo>
                  <a:pt x="132" y="33"/>
                </a:lnTo>
                <a:lnTo>
                  <a:pt x="132" y="32"/>
                </a:lnTo>
                <a:lnTo>
                  <a:pt x="133" y="31"/>
                </a:lnTo>
                <a:lnTo>
                  <a:pt x="134" y="31"/>
                </a:lnTo>
                <a:lnTo>
                  <a:pt x="134" y="30"/>
                </a:lnTo>
                <a:lnTo>
                  <a:pt x="134" y="31"/>
                </a:lnTo>
                <a:lnTo>
                  <a:pt x="135" y="31"/>
                </a:lnTo>
                <a:lnTo>
                  <a:pt x="135" y="32"/>
                </a:lnTo>
                <a:lnTo>
                  <a:pt x="137" y="32"/>
                </a:lnTo>
                <a:lnTo>
                  <a:pt x="137" y="33"/>
                </a:lnTo>
                <a:lnTo>
                  <a:pt x="137" y="34"/>
                </a:lnTo>
                <a:lnTo>
                  <a:pt x="137" y="36"/>
                </a:lnTo>
                <a:lnTo>
                  <a:pt x="137" y="37"/>
                </a:lnTo>
                <a:lnTo>
                  <a:pt x="137" y="38"/>
                </a:lnTo>
                <a:lnTo>
                  <a:pt x="138" y="40"/>
                </a:lnTo>
                <a:lnTo>
                  <a:pt x="137" y="43"/>
                </a:lnTo>
                <a:lnTo>
                  <a:pt x="138" y="45"/>
                </a:lnTo>
                <a:lnTo>
                  <a:pt x="138" y="47"/>
                </a:lnTo>
                <a:lnTo>
                  <a:pt x="135" y="47"/>
                </a:lnTo>
                <a:lnTo>
                  <a:pt x="133" y="47"/>
                </a:lnTo>
                <a:lnTo>
                  <a:pt x="132" y="45"/>
                </a:lnTo>
                <a:lnTo>
                  <a:pt x="129" y="44"/>
                </a:lnTo>
                <a:lnTo>
                  <a:pt x="127" y="44"/>
                </a:lnTo>
                <a:lnTo>
                  <a:pt x="126" y="45"/>
                </a:lnTo>
                <a:lnTo>
                  <a:pt x="126" y="46"/>
                </a:lnTo>
                <a:lnTo>
                  <a:pt x="126" y="47"/>
                </a:lnTo>
                <a:lnTo>
                  <a:pt x="125" y="50"/>
                </a:lnTo>
                <a:lnTo>
                  <a:pt x="128" y="51"/>
                </a:lnTo>
                <a:lnTo>
                  <a:pt x="129" y="52"/>
                </a:lnTo>
                <a:lnTo>
                  <a:pt x="128" y="55"/>
                </a:lnTo>
                <a:lnTo>
                  <a:pt x="129" y="56"/>
                </a:lnTo>
                <a:lnTo>
                  <a:pt x="129" y="58"/>
                </a:lnTo>
                <a:lnTo>
                  <a:pt x="128" y="59"/>
                </a:lnTo>
                <a:lnTo>
                  <a:pt x="126" y="59"/>
                </a:lnTo>
                <a:lnTo>
                  <a:pt x="126" y="58"/>
                </a:lnTo>
                <a:lnTo>
                  <a:pt x="126" y="57"/>
                </a:lnTo>
                <a:lnTo>
                  <a:pt x="125" y="56"/>
                </a:lnTo>
                <a:lnTo>
                  <a:pt x="124" y="55"/>
                </a:lnTo>
                <a:lnTo>
                  <a:pt x="124" y="52"/>
                </a:lnTo>
                <a:lnTo>
                  <a:pt x="122" y="52"/>
                </a:lnTo>
                <a:lnTo>
                  <a:pt x="121" y="53"/>
                </a:lnTo>
                <a:lnTo>
                  <a:pt x="118" y="53"/>
                </a:lnTo>
                <a:lnTo>
                  <a:pt x="116" y="55"/>
                </a:lnTo>
                <a:lnTo>
                  <a:pt x="116" y="56"/>
                </a:lnTo>
                <a:lnTo>
                  <a:pt x="112" y="57"/>
                </a:lnTo>
                <a:lnTo>
                  <a:pt x="112" y="56"/>
                </a:lnTo>
                <a:lnTo>
                  <a:pt x="111" y="56"/>
                </a:lnTo>
                <a:lnTo>
                  <a:pt x="107" y="52"/>
                </a:lnTo>
                <a:lnTo>
                  <a:pt x="107" y="51"/>
                </a:lnTo>
                <a:lnTo>
                  <a:pt x="107" y="50"/>
                </a:lnTo>
                <a:lnTo>
                  <a:pt x="106" y="49"/>
                </a:lnTo>
                <a:lnTo>
                  <a:pt x="105" y="49"/>
                </a:lnTo>
                <a:lnTo>
                  <a:pt x="102" y="50"/>
                </a:lnTo>
                <a:lnTo>
                  <a:pt x="101" y="50"/>
                </a:lnTo>
                <a:lnTo>
                  <a:pt x="101" y="51"/>
                </a:lnTo>
                <a:lnTo>
                  <a:pt x="101" y="52"/>
                </a:lnTo>
                <a:lnTo>
                  <a:pt x="101" y="55"/>
                </a:lnTo>
                <a:lnTo>
                  <a:pt x="102" y="56"/>
                </a:lnTo>
                <a:lnTo>
                  <a:pt x="102" y="57"/>
                </a:lnTo>
                <a:lnTo>
                  <a:pt x="102" y="59"/>
                </a:lnTo>
                <a:lnTo>
                  <a:pt x="101" y="61"/>
                </a:lnTo>
                <a:lnTo>
                  <a:pt x="101" y="62"/>
                </a:lnTo>
                <a:lnTo>
                  <a:pt x="99" y="63"/>
                </a:lnTo>
                <a:lnTo>
                  <a:pt x="95" y="66"/>
                </a:lnTo>
                <a:lnTo>
                  <a:pt x="94" y="68"/>
                </a:lnTo>
                <a:lnTo>
                  <a:pt x="96" y="71"/>
                </a:lnTo>
                <a:lnTo>
                  <a:pt x="95" y="72"/>
                </a:lnTo>
                <a:lnTo>
                  <a:pt x="96" y="74"/>
                </a:lnTo>
                <a:lnTo>
                  <a:pt x="95" y="76"/>
                </a:lnTo>
                <a:lnTo>
                  <a:pt x="94" y="76"/>
                </a:lnTo>
                <a:lnTo>
                  <a:pt x="92" y="75"/>
                </a:lnTo>
                <a:lnTo>
                  <a:pt x="93" y="74"/>
                </a:lnTo>
                <a:lnTo>
                  <a:pt x="93" y="72"/>
                </a:lnTo>
                <a:lnTo>
                  <a:pt x="93" y="71"/>
                </a:lnTo>
                <a:lnTo>
                  <a:pt x="88" y="68"/>
                </a:lnTo>
                <a:lnTo>
                  <a:pt x="90" y="65"/>
                </a:lnTo>
                <a:lnTo>
                  <a:pt x="89" y="64"/>
                </a:lnTo>
                <a:lnTo>
                  <a:pt x="88" y="64"/>
                </a:lnTo>
                <a:lnTo>
                  <a:pt x="86" y="64"/>
                </a:lnTo>
                <a:lnTo>
                  <a:pt x="84" y="64"/>
                </a:lnTo>
                <a:lnTo>
                  <a:pt x="83" y="64"/>
                </a:lnTo>
                <a:lnTo>
                  <a:pt x="79" y="59"/>
                </a:lnTo>
                <a:lnTo>
                  <a:pt x="77" y="58"/>
                </a:lnTo>
                <a:lnTo>
                  <a:pt x="76" y="58"/>
                </a:lnTo>
                <a:lnTo>
                  <a:pt x="77" y="52"/>
                </a:lnTo>
                <a:lnTo>
                  <a:pt x="76" y="51"/>
                </a:lnTo>
                <a:lnTo>
                  <a:pt x="75" y="51"/>
                </a:lnTo>
                <a:lnTo>
                  <a:pt x="71" y="53"/>
                </a:lnTo>
                <a:lnTo>
                  <a:pt x="65" y="58"/>
                </a:lnTo>
                <a:lnTo>
                  <a:pt x="65" y="59"/>
                </a:lnTo>
                <a:lnTo>
                  <a:pt x="68" y="62"/>
                </a:lnTo>
                <a:lnTo>
                  <a:pt x="67" y="63"/>
                </a:lnTo>
                <a:lnTo>
                  <a:pt x="64" y="65"/>
                </a:lnTo>
                <a:lnTo>
                  <a:pt x="63" y="66"/>
                </a:lnTo>
                <a:lnTo>
                  <a:pt x="63" y="68"/>
                </a:lnTo>
                <a:lnTo>
                  <a:pt x="61" y="69"/>
                </a:lnTo>
                <a:lnTo>
                  <a:pt x="60" y="69"/>
                </a:lnTo>
                <a:lnTo>
                  <a:pt x="60" y="71"/>
                </a:lnTo>
                <a:lnTo>
                  <a:pt x="55" y="71"/>
                </a:lnTo>
                <a:lnTo>
                  <a:pt x="55" y="70"/>
                </a:lnTo>
                <a:lnTo>
                  <a:pt x="52" y="69"/>
                </a:lnTo>
                <a:lnTo>
                  <a:pt x="51" y="70"/>
                </a:lnTo>
                <a:lnTo>
                  <a:pt x="50" y="70"/>
                </a:lnTo>
                <a:lnTo>
                  <a:pt x="49" y="70"/>
                </a:lnTo>
                <a:lnTo>
                  <a:pt x="47" y="71"/>
                </a:lnTo>
                <a:lnTo>
                  <a:pt x="44" y="71"/>
                </a:lnTo>
                <a:lnTo>
                  <a:pt x="43" y="71"/>
                </a:lnTo>
                <a:lnTo>
                  <a:pt x="39" y="74"/>
                </a:lnTo>
                <a:lnTo>
                  <a:pt x="38" y="74"/>
                </a:lnTo>
                <a:lnTo>
                  <a:pt x="37" y="74"/>
                </a:lnTo>
                <a:lnTo>
                  <a:pt x="36" y="74"/>
                </a:lnTo>
                <a:lnTo>
                  <a:pt x="35" y="71"/>
                </a:lnTo>
                <a:lnTo>
                  <a:pt x="33" y="71"/>
                </a:lnTo>
                <a:lnTo>
                  <a:pt x="33" y="70"/>
                </a:lnTo>
                <a:lnTo>
                  <a:pt x="32" y="69"/>
                </a:lnTo>
                <a:lnTo>
                  <a:pt x="30" y="66"/>
                </a:lnTo>
                <a:lnTo>
                  <a:pt x="29" y="65"/>
                </a:lnTo>
                <a:lnTo>
                  <a:pt x="29" y="63"/>
                </a:lnTo>
                <a:lnTo>
                  <a:pt x="28" y="63"/>
                </a:lnTo>
                <a:lnTo>
                  <a:pt x="26" y="62"/>
                </a:lnTo>
                <a:lnTo>
                  <a:pt x="26" y="61"/>
                </a:lnTo>
                <a:lnTo>
                  <a:pt x="26" y="59"/>
                </a:lnTo>
                <a:lnTo>
                  <a:pt x="28" y="58"/>
                </a:lnTo>
                <a:lnTo>
                  <a:pt x="28" y="57"/>
                </a:lnTo>
                <a:lnTo>
                  <a:pt x="28" y="56"/>
                </a:lnTo>
                <a:lnTo>
                  <a:pt x="26" y="55"/>
                </a:lnTo>
                <a:lnTo>
                  <a:pt x="25" y="55"/>
                </a:lnTo>
                <a:lnTo>
                  <a:pt x="25" y="53"/>
                </a:lnTo>
                <a:lnTo>
                  <a:pt x="26" y="52"/>
                </a:lnTo>
                <a:lnTo>
                  <a:pt x="24" y="51"/>
                </a:lnTo>
                <a:lnTo>
                  <a:pt x="22" y="51"/>
                </a:lnTo>
                <a:lnTo>
                  <a:pt x="20" y="51"/>
                </a:lnTo>
                <a:lnTo>
                  <a:pt x="17" y="51"/>
                </a:lnTo>
                <a:lnTo>
                  <a:pt x="16" y="52"/>
                </a:lnTo>
                <a:lnTo>
                  <a:pt x="15" y="52"/>
                </a:lnTo>
                <a:lnTo>
                  <a:pt x="13" y="53"/>
                </a:lnTo>
                <a:lnTo>
                  <a:pt x="12" y="52"/>
                </a:lnTo>
                <a:lnTo>
                  <a:pt x="10" y="55"/>
                </a:lnTo>
                <a:lnTo>
                  <a:pt x="9" y="55"/>
                </a:lnTo>
                <a:lnTo>
                  <a:pt x="9" y="56"/>
                </a:lnTo>
                <a:lnTo>
                  <a:pt x="10" y="56"/>
                </a:lnTo>
                <a:lnTo>
                  <a:pt x="9" y="58"/>
                </a:lnTo>
                <a:lnTo>
                  <a:pt x="10" y="58"/>
                </a:lnTo>
                <a:lnTo>
                  <a:pt x="7" y="62"/>
                </a:lnTo>
                <a:lnTo>
                  <a:pt x="6" y="62"/>
                </a:lnTo>
                <a:lnTo>
                  <a:pt x="5" y="62"/>
                </a:lnTo>
                <a:lnTo>
                  <a:pt x="3" y="63"/>
                </a:lnTo>
                <a:lnTo>
                  <a:pt x="0" y="62"/>
                </a:lnTo>
                <a:lnTo>
                  <a:pt x="1" y="61"/>
                </a:lnTo>
                <a:lnTo>
                  <a:pt x="4" y="59"/>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56" name="Freeform 324"/>
          <p:cNvSpPr>
            <a:spLocks/>
          </p:cNvSpPr>
          <p:nvPr/>
        </p:nvSpPr>
        <p:spPr bwMode="auto">
          <a:xfrm>
            <a:off x="4708525" y="2160588"/>
            <a:ext cx="439738" cy="242887"/>
          </a:xfrm>
          <a:custGeom>
            <a:avLst/>
            <a:gdLst>
              <a:gd name="T0" fmla="*/ 6339 w 555"/>
              <a:gd name="T1" fmla="*/ 104775 h 306"/>
              <a:gd name="T2" fmla="*/ 4754 w 555"/>
              <a:gd name="T3" fmla="*/ 109537 h 306"/>
              <a:gd name="T4" fmla="*/ 4754 w 555"/>
              <a:gd name="T5" fmla="*/ 114300 h 306"/>
              <a:gd name="T6" fmla="*/ 792 w 555"/>
              <a:gd name="T7" fmla="*/ 119856 h 306"/>
              <a:gd name="T8" fmla="*/ 3169 w 555"/>
              <a:gd name="T9" fmla="*/ 122237 h 306"/>
              <a:gd name="T10" fmla="*/ 4754 w 555"/>
              <a:gd name="T11" fmla="*/ 125412 h 306"/>
              <a:gd name="T12" fmla="*/ 8716 w 555"/>
              <a:gd name="T13" fmla="*/ 127793 h 306"/>
              <a:gd name="T14" fmla="*/ 11885 w 555"/>
              <a:gd name="T15" fmla="*/ 130968 h 306"/>
              <a:gd name="T16" fmla="*/ 15846 w 555"/>
              <a:gd name="T17" fmla="*/ 131762 h 306"/>
              <a:gd name="T18" fmla="*/ 19808 w 555"/>
              <a:gd name="T19" fmla="*/ 134143 h 306"/>
              <a:gd name="T20" fmla="*/ 19016 w 555"/>
              <a:gd name="T21" fmla="*/ 135731 h 306"/>
              <a:gd name="T22" fmla="*/ 22185 w 555"/>
              <a:gd name="T23" fmla="*/ 134937 h 306"/>
              <a:gd name="T24" fmla="*/ 25354 w 555"/>
              <a:gd name="T25" fmla="*/ 131762 h 306"/>
              <a:gd name="T26" fmla="*/ 29316 w 555"/>
              <a:gd name="T27" fmla="*/ 134143 h 306"/>
              <a:gd name="T28" fmla="*/ 34070 w 555"/>
              <a:gd name="T29" fmla="*/ 135731 h 306"/>
              <a:gd name="T30" fmla="*/ 40408 w 555"/>
              <a:gd name="T31" fmla="*/ 135731 h 306"/>
              <a:gd name="T32" fmla="*/ 46747 w 555"/>
              <a:gd name="T33" fmla="*/ 136525 h 306"/>
              <a:gd name="T34" fmla="*/ 54670 w 555"/>
              <a:gd name="T35" fmla="*/ 137318 h 306"/>
              <a:gd name="T36" fmla="*/ 60216 w 555"/>
              <a:gd name="T37" fmla="*/ 136525 h 306"/>
              <a:gd name="T38" fmla="*/ 64178 w 555"/>
              <a:gd name="T39" fmla="*/ 139700 h 306"/>
              <a:gd name="T40" fmla="*/ 74478 w 555"/>
              <a:gd name="T41" fmla="*/ 142081 h 306"/>
              <a:gd name="T42" fmla="*/ 89532 w 555"/>
              <a:gd name="T43" fmla="*/ 136525 h 306"/>
              <a:gd name="T44" fmla="*/ 95871 w 555"/>
              <a:gd name="T45" fmla="*/ 135731 h 306"/>
              <a:gd name="T46" fmla="*/ 100625 w 555"/>
              <a:gd name="T47" fmla="*/ 130968 h 306"/>
              <a:gd name="T48" fmla="*/ 103002 w 555"/>
              <a:gd name="T49" fmla="*/ 129381 h 306"/>
              <a:gd name="T50" fmla="*/ 106171 w 555"/>
              <a:gd name="T51" fmla="*/ 129381 h 306"/>
              <a:gd name="T52" fmla="*/ 107756 w 555"/>
              <a:gd name="T53" fmla="*/ 127000 h 306"/>
              <a:gd name="T54" fmla="*/ 128356 w 555"/>
              <a:gd name="T55" fmla="*/ 111125 h 306"/>
              <a:gd name="T56" fmla="*/ 213134 w 555"/>
              <a:gd name="T57" fmla="*/ 184943 h 306"/>
              <a:gd name="T58" fmla="*/ 259881 w 555"/>
              <a:gd name="T59" fmla="*/ 176212 h 306"/>
              <a:gd name="T60" fmla="*/ 263050 w 555"/>
              <a:gd name="T61" fmla="*/ 211137 h 306"/>
              <a:gd name="T62" fmla="*/ 345452 w 555"/>
              <a:gd name="T63" fmla="*/ 225425 h 306"/>
              <a:gd name="T64" fmla="*/ 320098 w 555"/>
              <a:gd name="T65" fmla="*/ 191293 h 306"/>
              <a:gd name="T66" fmla="*/ 419930 w 555"/>
              <a:gd name="T67" fmla="*/ 139700 h 306"/>
              <a:gd name="T68" fmla="*/ 335944 w 555"/>
              <a:gd name="T69" fmla="*/ 68262 h 306"/>
              <a:gd name="T70" fmla="*/ 213134 w 555"/>
              <a:gd name="T71" fmla="*/ 7144 h 306"/>
              <a:gd name="T72" fmla="*/ 64178 w 555"/>
              <a:gd name="T73" fmla="*/ 17462 h 306"/>
              <a:gd name="T74" fmla="*/ 21393 w 555"/>
              <a:gd name="T75" fmla="*/ 18256 h 306"/>
              <a:gd name="T76" fmla="*/ 21393 w 555"/>
              <a:gd name="T77" fmla="*/ 20637 h 306"/>
              <a:gd name="T78" fmla="*/ 20600 w 555"/>
              <a:gd name="T79" fmla="*/ 23812 h 306"/>
              <a:gd name="T80" fmla="*/ 20600 w 555"/>
              <a:gd name="T81" fmla="*/ 25400 h 306"/>
              <a:gd name="T82" fmla="*/ 22185 w 555"/>
              <a:gd name="T83" fmla="*/ 29369 h 306"/>
              <a:gd name="T84" fmla="*/ 24562 w 555"/>
              <a:gd name="T85" fmla="*/ 32544 h 306"/>
              <a:gd name="T86" fmla="*/ 25354 w 555"/>
              <a:gd name="T87" fmla="*/ 34925 h 306"/>
              <a:gd name="T88" fmla="*/ 28524 w 555"/>
              <a:gd name="T89" fmla="*/ 39687 h 306"/>
              <a:gd name="T90" fmla="*/ 30901 w 555"/>
              <a:gd name="T91" fmla="*/ 42862 h 306"/>
              <a:gd name="T92" fmla="*/ 34070 w 555"/>
              <a:gd name="T93" fmla="*/ 46037 h 306"/>
              <a:gd name="T94" fmla="*/ 36447 w 555"/>
              <a:gd name="T95" fmla="*/ 50006 h 306"/>
              <a:gd name="T96" fmla="*/ 35654 w 555"/>
              <a:gd name="T97" fmla="*/ 53181 h 306"/>
              <a:gd name="T98" fmla="*/ 38824 w 555"/>
              <a:gd name="T99" fmla="*/ 60325 h 306"/>
              <a:gd name="T100" fmla="*/ 31693 w 555"/>
              <a:gd name="T101" fmla="*/ 63500 h 306"/>
              <a:gd name="T102" fmla="*/ 25354 w 555"/>
              <a:gd name="T103" fmla="*/ 69056 h 306"/>
              <a:gd name="T104" fmla="*/ 19808 w 555"/>
              <a:gd name="T105" fmla="*/ 74612 h 306"/>
              <a:gd name="T106" fmla="*/ 13469 w 555"/>
              <a:gd name="T107" fmla="*/ 83344 h 306"/>
              <a:gd name="T108" fmla="*/ 8716 w 555"/>
              <a:gd name="T109" fmla="*/ 89694 h 306"/>
              <a:gd name="T110" fmla="*/ 13469 w 555"/>
              <a:gd name="T111" fmla="*/ 96044 h 306"/>
              <a:gd name="T112" fmla="*/ 11885 w 555"/>
              <a:gd name="T113" fmla="*/ 100012 h 306"/>
              <a:gd name="T114" fmla="*/ 15054 w 555"/>
              <a:gd name="T115" fmla="*/ 101600 h 306"/>
              <a:gd name="T116" fmla="*/ 15846 w 555"/>
              <a:gd name="T117" fmla="*/ 104775 h 306"/>
              <a:gd name="T118" fmla="*/ 10300 w 555"/>
              <a:gd name="T119" fmla="*/ 103981 h 3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55"/>
              <a:gd name="T181" fmla="*/ 0 h 306"/>
              <a:gd name="T182" fmla="*/ 555 w 555"/>
              <a:gd name="T183" fmla="*/ 306 h 30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55" h="306">
                <a:moveTo>
                  <a:pt x="11" y="129"/>
                </a:moveTo>
                <a:lnTo>
                  <a:pt x="11" y="131"/>
                </a:lnTo>
                <a:lnTo>
                  <a:pt x="9" y="132"/>
                </a:lnTo>
                <a:lnTo>
                  <a:pt x="9" y="133"/>
                </a:lnTo>
                <a:lnTo>
                  <a:pt x="8" y="132"/>
                </a:lnTo>
                <a:lnTo>
                  <a:pt x="8" y="133"/>
                </a:lnTo>
                <a:lnTo>
                  <a:pt x="7" y="134"/>
                </a:lnTo>
                <a:lnTo>
                  <a:pt x="7" y="135"/>
                </a:lnTo>
                <a:lnTo>
                  <a:pt x="7" y="137"/>
                </a:lnTo>
                <a:lnTo>
                  <a:pt x="6" y="138"/>
                </a:lnTo>
                <a:lnTo>
                  <a:pt x="6" y="139"/>
                </a:lnTo>
                <a:lnTo>
                  <a:pt x="6" y="140"/>
                </a:lnTo>
                <a:lnTo>
                  <a:pt x="6" y="141"/>
                </a:lnTo>
                <a:lnTo>
                  <a:pt x="6" y="143"/>
                </a:lnTo>
                <a:lnTo>
                  <a:pt x="6" y="144"/>
                </a:lnTo>
                <a:lnTo>
                  <a:pt x="2" y="145"/>
                </a:lnTo>
                <a:lnTo>
                  <a:pt x="2" y="146"/>
                </a:lnTo>
                <a:lnTo>
                  <a:pt x="1" y="148"/>
                </a:lnTo>
                <a:lnTo>
                  <a:pt x="1" y="150"/>
                </a:lnTo>
                <a:lnTo>
                  <a:pt x="1" y="151"/>
                </a:lnTo>
                <a:lnTo>
                  <a:pt x="1" y="153"/>
                </a:lnTo>
                <a:lnTo>
                  <a:pt x="1" y="154"/>
                </a:lnTo>
                <a:lnTo>
                  <a:pt x="0" y="156"/>
                </a:lnTo>
                <a:lnTo>
                  <a:pt x="1" y="154"/>
                </a:lnTo>
                <a:lnTo>
                  <a:pt x="4" y="154"/>
                </a:lnTo>
                <a:lnTo>
                  <a:pt x="5" y="154"/>
                </a:lnTo>
                <a:lnTo>
                  <a:pt x="4" y="156"/>
                </a:lnTo>
                <a:lnTo>
                  <a:pt x="5" y="157"/>
                </a:lnTo>
                <a:lnTo>
                  <a:pt x="6" y="157"/>
                </a:lnTo>
                <a:lnTo>
                  <a:pt x="6" y="158"/>
                </a:lnTo>
                <a:lnTo>
                  <a:pt x="7" y="159"/>
                </a:lnTo>
                <a:lnTo>
                  <a:pt x="8" y="160"/>
                </a:lnTo>
                <a:lnTo>
                  <a:pt x="8" y="161"/>
                </a:lnTo>
                <a:lnTo>
                  <a:pt x="9" y="160"/>
                </a:lnTo>
                <a:lnTo>
                  <a:pt x="11" y="161"/>
                </a:lnTo>
                <a:lnTo>
                  <a:pt x="12" y="160"/>
                </a:lnTo>
                <a:lnTo>
                  <a:pt x="12" y="161"/>
                </a:lnTo>
                <a:lnTo>
                  <a:pt x="13" y="161"/>
                </a:lnTo>
                <a:lnTo>
                  <a:pt x="14" y="163"/>
                </a:lnTo>
                <a:lnTo>
                  <a:pt x="15" y="165"/>
                </a:lnTo>
                <a:lnTo>
                  <a:pt x="15" y="166"/>
                </a:lnTo>
                <a:lnTo>
                  <a:pt x="17" y="166"/>
                </a:lnTo>
                <a:lnTo>
                  <a:pt x="18" y="166"/>
                </a:lnTo>
                <a:lnTo>
                  <a:pt x="19" y="166"/>
                </a:lnTo>
                <a:lnTo>
                  <a:pt x="20" y="166"/>
                </a:lnTo>
                <a:lnTo>
                  <a:pt x="21" y="166"/>
                </a:lnTo>
                <a:lnTo>
                  <a:pt x="22" y="166"/>
                </a:lnTo>
                <a:lnTo>
                  <a:pt x="24" y="167"/>
                </a:lnTo>
                <a:lnTo>
                  <a:pt x="24" y="169"/>
                </a:lnTo>
                <a:lnTo>
                  <a:pt x="25" y="169"/>
                </a:lnTo>
                <a:lnTo>
                  <a:pt x="25" y="170"/>
                </a:lnTo>
                <a:lnTo>
                  <a:pt x="24" y="170"/>
                </a:lnTo>
                <a:lnTo>
                  <a:pt x="25" y="170"/>
                </a:lnTo>
                <a:lnTo>
                  <a:pt x="24" y="170"/>
                </a:lnTo>
                <a:lnTo>
                  <a:pt x="24" y="171"/>
                </a:lnTo>
                <a:lnTo>
                  <a:pt x="25" y="172"/>
                </a:lnTo>
                <a:lnTo>
                  <a:pt x="26" y="172"/>
                </a:lnTo>
                <a:lnTo>
                  <a:pt x="26" y="170"/>
                </a:lnTo>
                <a:lnTo>
                  <a:pt x="27" y="170"/>
                </a:lnTo>
                <a:lnTo>
                  <a:pt x="28" y="170"/>
                </a:lnTo>
                <a:lnTo>
                  <a:pt x="30" y="171"/>
                </a:lnTo>
                <a:lnTo>
                  <a:pt x="30" y="170"/>
                </a:lnTo>
                <a:lnTo>
                  <a:pt x="31" y="170"/>
                </a:lnTo>
                <a:lnTo>
                  <a:pt x="32" y="167"/>
                </a:lnTo>
                <a:lnTo>
                  <a:pt x="32" y="166"/>
                </a:lnTo>
                <a:lnTo>
                  <a:pt x="33" y="166"/>
                </a:lnTo>
                <a:lnTo>
                  <a:pt x="34" y="166"/>
                </a:lnTo>
                <a:lnTo>
                  <a:pt x="36" y="166"/>
                </a:lnTo>
                <a:lnTo>
                  <a:pt x="37" y="167"/>
                </a:lnTo>
                <a:lnTo>
                  <a:pt x="37" y="169"/>
                </a:lnTo>
                <a:lnTo>
                  <a:pt x="38" y="169"/>
                </a:lnTo>
                <a:lnTo>
                  <a:pt x="38" y="170"/>
                </a:lnTo>
                <a:lnTo>
                  <a:pt x="40" y="170"/>
                </a:lnTo>
                <a:lnTo>
                  <a:pt x="41" y="170"/>
                </a:lnTo>
                <a:lnTo>
                  <a:pt x="43" y="171"/>
                </a:lnTo>
                <a:lnTo>
                  <a:pt x="44" y="171"/>
                </a:lnTo>
                <a:lnTo>
                  <a:pt x="44" y="170"/>
                </a:lnTo>
                <a:lnTo>
                  <a:pt x="47" y="170"/>
                </a:lnTo>
                <a:lnTo>
                  <a:pt x="49" y="171"/>
                </a:lnTo>
                <a:lnTo>
                  <a:pt x="51" y="171"/>
                </a:lnTo>
                <a:lnTo>
                  <a:pt x="53" y="171"/>
                </a:lnTo>
                <a:lnTo>
                  <a:pt x="54" y="172"/>
                </a:lnTo>
                <a:lnTo>
                  <a:pt x="56" y="173"/>
                </a:lnTo>
                <a:lnTo>
                  <a:pt x="58" y="172"/>
                </a:lnTo>
                <a:lnTo>
                  <a:pt x="59" y="172"/>
                </a:lnTo>
                <a:lnTo>
                  <a:pt x="60" y="172"/>
                </a:lnTo>
                <a:lnTo>
                  <a:pt x="63" y="173"/>
                </a:lnTo>
                <a:lnTo>
                  <a:pt x="65" y="173"/>
                </a:lnTo>
                <a:lnTo>
                  <a:pt x="66" y="173"/>
                </a:lnTo>
                <a:lnTo>
                  <a:pt x="69" y="173"/>
                </a:lnTo>
                <a:lnTo>
                  <a:pt x="70" y="173"/>
                </a:lnTo>
                <a:lnTo>
                  <a:pt x="71" y="172"/>
                </a:lnTo>
                <a:lnTo>
                  <a:pt x="72" y="171"/>
                </a:lnTo>
                <a:lnTo>
                  <a:pt x="75" y="172"/>
                </a:lnTo>
                <a:lnTo>
                  <a:pt x="76" y="172"/>
                </a:lnTo>
                <a:lnTo>
                  <a:pt x="78" y="172"/>
                </a:lnTo>
                <a:lnTo>
                  <a:pt x="78" y="173"/>
                </a:lnTo>
                <a:lnTo>
                  <a:pt x="79" y="173"/>
                </a:lnTo>
                <a:lnTo>
                  <a:pt x="79" y="176"/>
                </a:lnTo>
                <a:lnTo>
                  <a:pt x="81" y="176"/>
                </a:lnTo>
                <a:lnTo>
                  <a:pt x="83" y="177"/>
                </a:lnTo>
                <a:lnTo>
                  <a:pt x="84" y="177"/>
                </a:lnTo>
                <a:lnTo>
                  <a:pt x="86" y="180"/>
                </a:lnTo>
                <a:lnTo>
                  <a:pt x="90" y="180"/>
                </a:lnTo>
                <a:lnTo>
                  <a:pt x="94" y="179"/>
                </a:lnTo>
                <a:lnTo>
                  <a:pt x="96" y="175"/>
                </a:lnTo>
                <a:lnTo>
                  <a:pt x="98" y="173"/>
                </a:lnTo>
                <a:lnTo>
                  <a:pt x="108" y="172"/>
                </a:lnTo>
                <a:lnTo>
                  <a:pt x="110" y="173"/>
                </a:lnTo>
                <a:lnTo>
                  <a:pt x="113" y="172"/>
                </a:lnTo>
                <a:lnTo>
                  <a:pt x="115" y="172"/>
                </a:lnTo>
                <a:lnTo>
                  <a:pt x="116" y="172"/>
                </a:lnTo>
                <a:lnTo>
                  <a:pt x="116" y="171"/>
                </a:lnTo>
                <a:lnTo>
                  <a:pt x="118" y="171"/>
                </a:lnTo>
                <a:lnTo>
                  <a:pt x="121" y="171"/>
                </a:lnTo>
                <a:lnTo>
                  <a:pt x="123" y="171"/>
                </a:lnTo>
                <a:lnTo>
                  <a:pt x="124" y="170"/>
                </a:lnTo>
                <a:lnTo>
                  <a:pt x="126" y="169"/>
                </a:lnTo>
                <a:lnTo>
                  <a:pt x="127" y="167"/>
                </a:lnTo>
                <a:lnTo>
                  <a:pt x="127" y="165"/>
                </a:lnTo>
                <a:lnTo>
                  <a:pt x="128" y="164"/>
                </a:lnTo>
                <a:lnTo>
                  <a:pt x="127" y="163"/>
                </a:lnTo>
                <a:lnTo>
                  <a:pt x="128" y="163"/>
                </a:lnTo>
                <a:lnTo>
                  <a:pt x="129" y="163"/>
                </a:lnTo>
                <a:lnTo>
                  <a:pt x="130" y="163"/>
                </a:lnTo>
                <a:lnTo>
                  <a:pt x="132" y="163"/>
                </a:lnTo>
                <a:lnTo>
                  <a:pt x="130" y="163"/>
                </a:lnTo>
                <a:lnTo>
                  <a:pt x="132" y="163"/>
                </a:lnTo>
                <a:lnTo>
                  <a:pt x="132" y="161"/>
                </a:lnTo>
                <a:lnTo>
                  <a:pt x="134" y="163"/>
                </a:lnTo>
                <a:lnTo>
                  <a:pt x="134" y="161"/>
                </a:lnTo>
                <a:lnTo>
                  <a:pt x="135" y="161"/>
                </a:lnTo>
                <a:lnTo>
                  <a:pt x="135" y="160"/>
                </a:lnTo>
                <a:lnTo>
                  <a:pt x="136" y="161"/>
                </a:lnTo>
                <a:lnTo>
                  <a:pt x="136" y="160"/>
                </a:lnTo>
                <a:lnTo>
                  <a:pt x="137" y="160"/>
                </a:lnTo>
                <a:lnTo>
                  <a:pt x="139" y="160"/>
                </a:lnTo>
                <a:lnTo>
                  <a:pt x="140" y="160"/>
                </a:lnTo>
                <a:lnTo>
                  <a:pt x="142" y="160"/>
                </a:lnTo>
                <a:lnTo>
                  <a:pt x="162" y="140"/>
                </a:lnTo>
                <a:lnTo>
                  <a:pt x="172" y="144"/>
                </a:lnTo>
                <a:lnTo>
                  <a:pt x="195" y="166"/>
                </a:lnTo>
                <a:lnTo>
                  <a:pt x="220" y="188"/>
                </a:lnTo>
                <a:lnTo>
                  <a:pt x="244" y="210"/>
                </a:lnTo>
                <a:lnTo>
                  <a:pt x="269" y="233"/>
                </a:lnTo>
                <a:lnTo>
                  <a:pt x="294" y="217"/>
                </a:lnTo>
                <a:lnTo>
                  <a:pt x="303" y="223"/>
                </a:lnTo>
                <a:lnTo>
                  <a:pt x="300" y="204"/>
                </a:lnTo>
                <a:lnTo>
                  <a:pt x="306" y="217"/>
                </a:lnTo>
                <a:lnTo>
                  <a:pt x="328" y="222"/>
                </a:lnTo>
                <a:lnTo>
                  <a:pt x="296" y="225"/>
                </a:lnTo>
                <a:lnTo>
                  <a:pt x="309" y="233"/>
                </a:lnTo>
                <a:lnTo>
                  <a:pt x="335" y="241"/>
                </a:lnTo>
                <a:lnTo>
                  <a:pt x="363" y="246"/>
                </a:lnTo>
                <a:lnTo>
                  <a:pt x="332" y="266"/>
                </a:lnTo>
                <a:lnTo>
                  <a:pt x="353" y="276"/>
                </a:lnTo>
                <a:lnTo>
                  <a:pt x="367" y="291"/>
                </a:lnTo>
                <a:lnTo>
                  <a:pt x="372" y="306"/>
                </a:lnTo>
                <a:lnTo>
                  <a:pt x="416" y="288"/>
                </a:lnTo>
                <a:lnTo>
                  <a:pt x="436" y="284"/>
                </a:lnTo>
                <a:lnTo>
                  <a:pt x="455" y="273"/>
                </a:lnTo>
                <a:lnTo>
                  <a:pt x="430" y="272"/>
                </a:lnTo>
                <a:lnTo>
                  <a:pt x="401" y="249"/>
                </a:lnTo>
                <a:lnTo>
                  <a:pt x="408" y="231"/>
                </a:lnTo>
                <a:lnTo>
                  <a:pt x="404" y="241"/>
                </a:lnTo>
                <a:lnTo>
                  <a:pt x="412" y="233"/>
                </a:lnTo>
                <a:lnTo>
                  <a:pt x="455" y="217"/>
                </a:lnTo>
                <a:lnTo>
                  <a:pt x="504" y="199"/>
                </a:lnTo>
                <a:lnTo>
                  <a:pt x="518" y="197"/>
                </a:lnTo>
                <a:lnTo>
                  <a:pt x="530" y="176"/>
                </a:lnTo>
                <a:lnTo>
                  <a:pt x="555" y="164"/>
                </a:lnTo>
                <a:lnTo>
                  <a:pt x="534" y="111"/>
                </a:lnTo>
                <a:lnTo>
                  <a:pt x="488" y="95"/>
                </a:lnTo>
                <a:lnTo>
                  <a:pt x="443" y="82"/>
                </a:lnTo>
                <a:lnTo>
                  <a:pt x="424" y="86"/>
                </a:lnTo>
                <a:lnTo>
                  <a:pt x="384" y="52"/>
                </a:lnTo>
                <a:lnTo>
                  <a:pt x="345" y="19"/>
                </a:lnTo>
                <a:lnTo>
                  <a:pt x="340" y="6"/>
                </a:lnTo>
                <a:lnTo>
                  <a:pt x="291" y="0"/>
                </a:lnTo>
                <a:lnTo>
                  <a:pt x="269" y="9"/>
                </a:lnTo>
                <a:lnTo>
                  <a:pt x="233" y="26"/>
                </a:lnTo>
                <a:lnTo>
                  <a:pt x="235" y="41"/>
                </a:lnTo>
                <a:lnTo>
                  <a:pt x="184" y="31"/>
                </a:lnTo>
                <a:lnTo>
                  <a:pt x="132" y="22"/>
                </a:lnTo>
                <a:lnTo>
                  <a:pt x="81" y="22"/>
                </a:lnTo>
                <a:lnTo>
                  <a:pt x="28" y="20"/>
                </a:lnTo>
                <a:lnTo>
                  <a:pt x="28" y="22"/>
                </a:lnTo>
                <a:lnTo>
                  <a:pt x="27" y="22"/>
                </a:lnTo>
                <a:lnTo>
                  <a:pt x="28" y="23"/>
                </a:lnTo>
                <a:lnTo>
                  <a:pt x="27" y="23"/>
                </a:lnTo>
                <a:lnTo>
                  <a:pt x="27" y="24"/>
                </a:lnTo>
                <a:lnTo>
                  <a:pt x="28" y="24"/>
                </a:lnTo>
                <a:lnTo>
                  <a:pt x="27" y="24"/>
                </a:lnTo>
                <a:lnTo>
                  <a:pt x="27" y="25"/>
                </a:lnTo>
                <a:lnTo>
                  <a:pt x="27" y="26"/>
                </a:lnTo>
                <a:lnTo>
                  <a:pt x="28" y="26"/>
                </a:lnTo>
                <a:lnTo>
                  <a:pt x="28" y="28"/>
                </a:lnTo>
                <a:lnTo>
                  <a:pt x="27" y="29"/>
                </a:lnTo>
                <a:lnTo>
                  <a:pt x="26" y="29"/>
                </a:lnTo>
                <a:lnTo>
                  <a:pt x="26" y="30"/>
                </a:lnTo>
                <a:lnTo>
                  <a:pt x="26" y="31"/>
                </a:lnTo>
                <a:lnTo>
                  <a:pt x="27" y="31"/>
                </a:lnTo>
                <a:lnTo>
                  <a:pt x="26" y="31"/>
                </a:lnTo>
                <a:lnTo>
                  <a:pt x="27" y="32"/>
                </a:lnTo>
                <a:lnTo>
                  <a:pt x="26" y="32"/>
                </a:lnTo>
                <a:lnTo>
                  <a:pt x="26" y="33"/>
                </a:lnTo>
                <a:lnTo>
                  <a:pt x="27" y="33"/>
                </a:lnTo>
                <a:lnTo>
                  <a:pt x="27" y="35"/>
                </a:lnTo>
                <a:lnTo>
                  <a:pt x="28" y="36"/>
                </a:lnTo>
                <a:lnTo>
                  <a:pt x="28" y="37"/>
                </a:lnTo>
                <a:lnTo>
                  <a:pt x="30" y="37"/>
                </a:lnTo>
                <a:lnTo>
                  <a:pt x="30" y="38"/>
                </a:lnTo>
                <a:lnTo>
                  <a:pt x="31" y="39"/>
                </a:lnTo>
                <a:lnTo>
                  <a:pt x="32" y="39"/>
                </a:lnTo>
                <a:lnTo>
                  <a:pt x="31" y="41"/>
                </a:lnTo>
                <a:lnTo>
                  <a:pt x="32" y="41"/>
                </a:lnTo>
                <a:lnTo>
                  <a:pt x="32" y="42"/>
                </a:lnTo>
                <a:lnTo>
                  <a:pt x="33" y="42"/>
                </a:lnTo>
                <a:lnTo>
                  <a:pt x="32" y="43"/>
                </a:lnTo>
                <a:lnTo>
                  <a:pt x="32" y="44"/>
                </a:lnTo>
                <a:lnTo>
                  <a:pt x="31" y="45"/>
                </a:lnTo>
                <a:lnTo>
                  <a:pt x="32" y="47"/>
                </a:lnTo>
                <a:lnTo>
                  <a:pt x="34" y="48"/>
                </a:lnTo>
                <a:lnTo>
                  <a:pt x="34" y="49"/>
                </a:lnTo>
                <a:lnTo>
                  <a:pt x="36" y="50"/>
                </a:lnTo>
                <a:lnTo>
                  <a:pt x="37" y="50"/>
                </a:lnTo>
                <a:lnTo>
                  <a:pt x="38" y="51"/>
                </a:lnTo>
                <a:lnTo>
                  <a:pt x="39" y="51"/>
                </a:lnTo>
                <a:lnTo>
                  <a:pt x="39" y="52"/>
                </a:lnTo>
                <a:lnTo>
                  <a:pt x="39" y="54"/>
                </a:lnTo>
                <a:lnTo>
                  <a:pt x="40" y="55"/>
                </a:lnTo>
                <a:lnTo>
                  <a:pt x="41" y="56"/>
                </a:lnTo>
                <a:lnTo>
                  <a:pt x="41" y="57"/>
                </a:lnTo>
                <a:lnTo>
                  <a:pt x="43" y="57"/>
                </a:lnTo>
                <a:lnTo>
                  <a:pt x="43" y="58"/>
                </a:lnTo>
                <a:lnTo>
                  <a:pt x="46" y="61"/>
                </a:lnTo>
                <a:lnTo>
                  <a:pt x="47" y="62"/>
                </a:lnTo>
                <a:lnTo>
                  <a:pt x="49" y="62"/>
                </a:lnTo>
                <a:lnTo>
                  <a:pt x="47" y="63"/>
                </a:lnTo>
                <a:lnTo>
                  <a:pt x="46" y="63"/>
                </a:lnTo>
                <a:lnTo>
                  <a:pt x="44" y="63"/>
                </a:lnTo>
                <a:lnTo>
                  <a:pt x="44" y="64"/>
                </a:lnTo>
                <a:lnTo>
                  <a:pt x="44" y="65"/>
                </a:lnTo>
                <a:lnTo>
                  <a:pt x="45" y="65"/>
                </a:lnTo>
                <a:lnTo>
                  <a:pt x="45" y="67"/>
                </a:lnTo>
                <a:lnTo>
                  <a:pt x="46" y="68"/>
                </a:lnTo>
                <a:lnTo>
                  <a:pt x="47" y="68"/>
                </a:lnTo>
                <a:lnTo>
                  <a:pt x="47" y="69"/>
                </a:lnTo>
                <a:lnTo>
                  <a:pt x="49" y="70"/>
                </a:lnTo>
                <a:lnTo>
                  <a:pt x="49" y="76"/>
                </a:lnTo>
                <a:lnTo>
                  <a:pt x="49" y="77"/>
                </a:lnTo>
                <a:lnTo>
                  <a:pt x="46" y="79"/>
                </a:lnTo>
                <a:lnTo>
                  <a:pt x="45" y="79"/>
                </a:lnTo>
                <a:lnTo>
                  <a:pt x="41" y="79"/>
                </a:lnTo>
                <a:lnTo>
                  <a:pt x="40" y="80"/>
                </a:lnTo>
                <a:lnTo>
                  <a:pt x="38" y="81"/>
                </a:lnTo>
                <a:lnTo>
                  <a:pt x="38" y="82"/>
                </a:lnTo>
                <a:lnTo>
                  <a:pt x="37" y="83"/>
                </a:lnTo>
                <a:lnTo>
                  <a:pt x="36" y="84"/>
                </a:lnTo>
                <a:lnTo>
                  <a:pt x="32" y="87"/>
                </a:lnTo>
                <a:lnTo>
                  <a:pt x="31" y="89"/>
                </a:lnTo>
                <a:lnTo>
                  <a:pt x="27" y="90"/>
                </a:lnTo>
                <a:lnTo>
                  <a:pt x="27" y="92"/>
                </a:lnTo>
                <a:lnTo>
                  <a:pt x="26" y="93"/>
                </a:lnTo>
                <a:lnTo>
                  <a:pt x="25" y="94"/>
                </a:lnTo>
                <a:lnTo>
                  <a:pt x="20" y="100"/>
                </a:lnTo>
                <a:lnTo>
                  <a:pt x="19" y="101"/>
                </a:lnTo>
                <a:lnTo>
                  <a:pt x="19" y="102"/>
                </a:lnTo>
                <a:lnTo>
                  <a:pt x="18" y="102"/>
                </a:lnTo>
                <a:lnTo>
                  <a:pt x="17" y="105"/>
                </a:lnTo>
                <a:lnTo>
                  <a:pt x="15" y="106"/>
                </a:lnTo>
                <a:lnTo>
                  <a:pt x="14" y="106"/>
                </a:lnTo>
                <a:lnTo>
                  <a:pt x="13" y="108"/>
                </a:lnTo>
                <a:lnTo>
                  <a:pt x="11" y="112"/>
                </a:lnTo>
                <a:lnTo>
                  <a:pt x="11" y="113"/>
                </a:lnTo>
                <a:lnTo>
                  <a:pt x="12" y="114"/>
                </a:lnTo>
                <a:lnTo>
                  <a:pt x="13" y="115"/>
                </a:lnTo>
                <a:lnTo>
                  <a:pt x="13" y="116"/>
                </a:lnTo>
                <a:lnTo>
                  <a:pt x="17" y="120"/>
                </a:lnTo>
                <a:lnTo>
                  <a:pt x="17" y="121"/>
                </a:lnTo>
                <a:lnTo>
                  <a:pt x="17" y="122"/>
                </a:lnTo>
                <a:lnTo>
                  <a:pt x="14" y="124"/>
                </a:lnTo>
                <a:lnTo>
                  <a:pt x="15" y="125"/>
                </a:lnTo>
                <a:lnTo>
                  <a:pt x="14" y="126"/>
                </a:lnTo>
                <a:lnTo>
                  <a:pt x="15" y="126"/>
                </a:lnTo>
                <a:lnTo>
                  <a:pt x="15" y="127"/>
                </a:lnTo>
                <a:lnTo>
                  <a:pt x="17" y="126"/>
                </a:lnTo>
                <a:lnTo>
                  <a:pt x="17" y="127"/>
                </a:lnTo>
                <a:lnTo>
                  <a:pt x="18" y="128"/>
                </a:lnTo>
                <a:lnTo>
                  <a:pt x="19" y="128"/>
                </a:lnTo>
                <a:lnTo>
                  <a:pt x="20" y="128"/>
                </a:lnTo>
                <a:lnTo>
                  <a:pt x="20" y="129"/>
                </a:lnTo>
                <a:lnTo>
                  <a:pt x="19" y="129"/>
                </a:lnTo>
                <a:lnTo>
                  <a:pt x="20" y="131"/>
                </a:lnTo>
                <a:lnTo>
                  <a:pt x="20" y="132"/>
                </a:lnTo>
                <a:lnTo>
                  <a:pt x="18" y="132"/>
                </a:lnTo>
                <a:lnTo>
                  <a:pt x="17" y="131"/>
                </a:lnTo>
                <a:lnTo>
                  <a:pt x="15" y="131"/>
                </a:lnTo>
                <a:lnTo>
                  <a:pt x="14" y="131"/>
                </a:lnTo>
                <a:lnTo>
                  <a:pt x="13" y="131"/>
                </a:lnTo>
                <a:lnTo>
                  <a:pt x="13" y="129"/>
                </a:lnTo>
                <a:lnTo>
                  <a:pt x="11" y="128"/>
                </a:lnTo>
                <a:lnTo>
                  <a:pt x="11" y="129"/>
                </a:lnTo>
                <a:close/>
              </a:path>
            </a:pathLst>
          </a:custGeom>
          <a:noFill/>
          <a:ln w="3175" cmpd="sng">
            <a:solidFill>
              <a:schemeClr val="bg2"/>
            </a:solidFill>
            <a:prstDash val="solid"/>
            <a:round/>
            <a:headEnd/>
            <a:tailEnd/>
          </a:ln>
        </p:spPr>
        <p:txBody>
          <a:bodyPr/>
          <a:lstStyle/>
          <a:p>
            <a:endParaRPr lang="en-US"/>
          </a:p>
        </p:txBody>
      </p:sp>
      <p:sp>
        <p:nvSpPr>
          <p:cNvPr id="18757" name="Freeform 325"/>
          <p:cNvSpPr>
            <a:spLocks/>
          </p:cNvSpPr>
          <p:nvPr/>
        </p:nvSpPr>
        <p:spPr bwMode="auto">
          <a:xfrm>
            <a:off x="4725988" y="2298700"/>
            <a:ext cx="1587" cy="1588"/>
          </a:xfrm>
          <a:custGeom>
            <a:avLst/>
            <a:gdLst>
              <a:gd name="T0" fmla="*/ 1587 w 1"/>
              <a:gd name="T1" fmla="*/ 0 h 1588"/>
              <a:gd name="T2" fmla="*/ 0 w 1"/>
              <a:gd name="T3" fmla="*/ 0 h 1588"/>
              <a:gd name="T4" fmla="*/ 1587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58" name="Freeform 326"/>
          <p:cNvSpPr>
            <a:spLocks/>
          </p:cNvSpPr>
          <p:nvPr/>
        </p:nvSpPr>
        <p:spPr bwMode="auto">
          <a:xfrm>
            <a:off x="4637088" y="2349500"/>
            <a:ext cx="109537" cy="133350"/>
          </a:xfrm>
          <a:custGeom>
            <a:avLst/>
            <a:gdLst>
              <a:gd name="T0" fmla="*/ 3940 w 139"/>
              <a:gd name="T1" fmla="*/ 7891 h 169"/>
              <a:gd name="T2" fmla="*/ 7092 w 139"/>
              <a:gd name="T3" fmla="*/ 5523 h 169"/>
              <a:gd name="T4" fmla="*/ 10244 w 139"/>
              <a:gd name="T5" fmla="*/ 5523 h 169"/>
              <a:gd name="T6" fmla="*/ 14973 w 139"/>
              <a:gd name="T7" fmla="*/ 2367 h 169"/>
              <a:gd name="T8" fmla="*/ 19701 w 139"/>
              <a:gd name="T9" fmla="*/ 0 h 169"/>
              <a:gd name="T10" fmla="*/ 26793 w 139"/>
              <a:gd name="T11" fmla="*/ 789 h 169"/>
              <a:gd name="T12" fmla="*/ 30733 w 139"/>
              <a:gd name="T13" fmla="*/ 789 h 169"/>
              <a:gd name="T14" fmla="*/ 37826 w 139"/>
              <a:gd name="T15" fmla="*/ 6312 h 169"/>
              <a:gd name="T16" fmla="*/ 47282 w 139"/>
              <a:gd name="T17" fmla="*/ 11836 h 169"/>
              <a:gd name="T18" fmla="*/ 59891 w 139"/>
              <a:gd name="T19" fmla="*/ 27617 h 169"/>
              <a:gd name="T20" fmla="*/ 69347 w 139"/>
              <a:gd name="T21" fmla="*/ 38664 h 169"/>
              <a:gd name="T22" fmla="*/ 70923 w 139"/>
              <a:gd name="T23" fmla="*/ 45765 h 169"/>
              <a:gd name="T24" fmla="*/ 90624 w 139"/>
              <a:gd name="T25" fmla="*/ 44187 h 169"/>
              <a:gd name="T26" fmla="*/ 96140 w 139"/>
              <a:gd name="T27" fmla="*/ 48921 h 169"/>
              <a:gd name="T28" fmla="*/ 96140 w 139"/>
              <a:gd name="T29" fmla="*/ 56812 h 169"/>
              <a:gd name="T30" fmla="*/ 95352 w 139"/>
              <a:gd name="T31" fmla="*/ 63913 h 169"/>
              <a:gd name="T32" fmla="*/ 95352 w 139"/>
              <a:gd name="T33" fmla="*/ 76538 h 169"/>
              <a:gd name="T34" fmla="*/ 106385 w 139"/>
              <a:gd name="T35" fmla="*/ 89163 h 169"/>
              <a:gd name="T36" fmla="*/ 102445 w 139"/>
              <a:gd name="T37" fmla="*/ 99421 h 169"/>
              <a:gd name="T38" fmla="*/ 96928 w 139"/>
              <a:gd name="T39" fmla="*/ 116780 h 169"/>
              <a:gd name="T40" fmla="*/ 74075 w 139"/>
              <a:gd name="T41" fmla="*/ 117569 h 169"/>
              <a:gd name="T42" fmla="*/ 57527 w 139"/>
              <a:gd name="T43" fmla="*/ 128616 h 169"/>
              <a:gd name="T44" fmla="*/ 55163 w 139"/>
              <a:gd name="T45" fmla="*/ 127827 h 169"/>
              <a:gd name="T46" fmla="*/ 41766 w 139"/>
              <a:gd name="T47" fmla="*/ 111257 h 169"/>
              <a:gd name="T48" fmla="*/ 34674 w 139"/>
              <a:gd name="T49" fmla="*/ 112046 h 169"/>
              <a:gd name="T50" fmla="*/ 29157 w 139"/>
              <a:gd name="T51" fmla="*/ 109678 h 169"/>
              <a:gd name="T52" fmla="*/ 24429 w 139"/>
              <a:gd name="T53" fmla="*/ 127827 h 169"/>
              <a:gd name="T54" fmla="*/ 23641 w 139"/>
              <a:gd name="T55" fmla="*/ 130194 h 169"/>
              <a:gd name="T56" fmla="*/ 18913 w 139"/>
              <a:gd name="T57" fmla="*/ 125459 h 169"/>
              <a:gd name="T58" fmla="*/ 16549 w 139"/>
              <a:gd name="T59" fmla="*/ 123092 h 169"/>
              <a:gd name="T60" fmla="*/ 13397 w 139"/>
              <a:gd name="T61" fmla="*/ 121514 h 169"/>
              <a:gd name="T62" fmla="*/ 9456 w 139"/>
              <a:gd name="T63" fmla="*/ 118358 h 169"/>
              <a:gd name="T64" fmla="*/ 5516 w 139"/>
              <a:gd name="T65" fmla="*/ 114413 h 169"/>
              <a:gd name="T66" fmla="*/ 1576 w 139"/>
              <a:gd name="T67" fmla="*/ 113624 h 169"/>
              <a:gd name="T68" fmla="*/ 5516 w 139"/>
              <a:gd name="T69" fmla="*/ 112046 h 169"/>
              <a:gd name="T70" fmla="*/ 7092 w 139"/>
              <a:gd name="T71" fmla="*/ 112046 h 169"/>
              <a:gd name="T72" fmla="*/ 5516 w 139"/>
              <a:gd name="T73" fmla="*/ 112046 h 169"/>
              <a:gd name="T74" fmla="*/ 788 w 139"/>
              <a:gd name="T75" fmla="*/ 112835 h 169"/>
              <a:gd name="T76" fmla="*/ 0 w 139"/>
              <a:gd name="T77" fmla="*/ 103366 h 169"/>
              <a:gd name="T78" fmla="*/ 6304 w 139"/>
              <a:gd name="T79" fmla="*/ 86007 h 169"/>
              <a:gd name="T80" fmla="*/ 9456 w 139"/>
              <a:gd name="T81" fmla="*/ 81272 h 169"/>
              <a:gd name="T82" fmla="*/ 18913 w 139"/>
              <a:gd name="T83" fmla="*/ 77327 h 169"/>
              <a:gd name="T84" fmla="*/ 18913 w 139"/>
              <a:gd name="T85" fmla="*/ 71804 h 169"/>
              <a:gd name="T86" fmla="*/ 24429 w 139"/>
              <a:gd name="T87" fmla="*/ 64702 h 169"/>
              <a:gd name="T88" fmla="*/ 17337 w 139"/>
              <a:gd name="T89" fmla="*/ 60757 h 169"/>
              <a:gd name="T90" fmla="*/ 11033 w 139"/>
              <a:gd name="T91" fmla="*/ 51288 h 169"/>
              <a:gd name="T92" fmla="*/ 14185 w 139"/>
              <a:gd name="T93" fmla="*/ 37875 h 169"/>
              <a:gd name="T94" fmla="*/ 11033 w 139"/>
              <a:gd name="T95" fmla="*/ 37086 h 169"/>
              <a:gd name="T96" fmla="*/ 9456 w 139"/>
              <a:gd name="T97" fmla="*/ 31562 h 169"/>
              <a:gd name="T98" fmla="*/ 16549 w 139"/>
              <a:gd name="T99" fmla="*/ 29195 h 169"/>
              <a:gd name="T100" fmla="*/ 5516 w 139"/>
              <a:gd name="T101" fmla="*/ 20515 h 169"/>
              <a:gd name="T102" fmla="*/ 3940 w 139"/>
              <a:gd name="T103" fmla="*/ 16570 h 1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39"/>
              <a:gd name="T157" fmla="*/ 0 h 169"/>
              <a:gd name="T158" fmla="*/ 139 w 139"/>
              <a:gd name="T159" fmla="*/ 169 h 16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39" h="169">
                <a:moveTo>
                  <a:pt x="0" y="10"/>
                </a:moveTo>
                <a:lnTo>
                  <a:pt x="1" y="10"/>
                </a:lnTo>
                <a:lnTo>
                  <a:pt x="2" y="10"/>
                </a:lnTo>
                <a:lnTo>
                  <a:pt x="3" y="10"/>
                </a:lnTo>
                <a:lnTo>
                  <a:pt x="5" y="10"/>
                </a:lnTo>
                <a:lnTo>
                  <a:pt x="5" y="9"/>
                </a:lnTo>
                <a:lnTo>
                  <a:pt x="6" y="9"/>
                </a:lnTo>
                <a:lnTo>
                  <a:pt x="7" y="8"/>
                </a:lnTo>
                <a:lnTo>
                  <a:pt x="8" y="5"/>
                </a:lnTo>
                <a:lnTo>
                  <a:pt x="9" y="7"/>
                </a:lnTo>
                <a:lnTo>
                  <a:pt x="11" y="8"/>
                </a:lnTo>
                <a:lnTo>
                  <a:pt x="12" y="7"/>
                </a:lnTo>
                <a:lnTo>
                  <a:pt x="13" y="8"/>
                </a:lnTo>
                <a:lnTo>
                  <a:pt x="14" y="7"/>
                </a:lnTo>
                <a:lnTo>
                  <a:pt x="13" y="7"/>
                </a:lnTo>
                <a:lnTo>
                  <a:pt x="15" y="5"/>
                </a:lnTo>
                <a:lnTo>
                  <a:pt x="17" y="5"/>
                </a:lnTo>
                <a:lnTo>
                  <a:pt x="18" y="5"/>
                </a:lnTo>
                <a:lnTo>
                  <a:pt x="19" y="4"/>
                </a:lnTo>
                <a:lnTo>
                  <a:pt x="19" y="3"/>
                </a:lnTo>
                <a:lnTo>
                  <a:pt x="20" y="3"/>
                </a:lnTo>
                <a:lnTo>
                  <a:pt x="20" y="2"/>
                </a:lnTo>
                <a:lnTo>
                  <a:pt x="21" y="1"/>
                </a:lnTo>
                <a:lnTo>
                  <a:pt x="24" y="1"/>
                </a:lnTo>
                <a:lnTo>
                  <a:pt x="25" y="0"/>
                </a:lnTo>
                <a:lnTo>
                  <a:pt x="26" y="0"/>
                </a:lnTo>
                <a:lnTo>
                  <a:pt x="27" y="1"/>
                </a:lnTo>
                <a:lnTo>
                  <a:pt x="30" y="2"/>
                </a:lnTo>
                <a:lnTo>
                  <a:pt x="33" y="1"/>
                </a:lnTo>
                <a:lnTo>
                  <a:pt x="34" y="1"/>
                </a:lnTo>
                <a:lnTo>
                  <a:pt x="35" y="1"/>
                </a:lnTo>
                <a:lnTo>
                  <a:pt x="35" y="2"/>
                </a:lnTo>
                <a:lnTo>
                  <a:pt x="37" y="2"/>
                </a:lnTo>
                <a:lnTo>
                  <a:pt x="38" y="1"/>
                </a:lnTo>
                <a:lnTo>
                  <a:pt x="39" y="1"/>
                </a:lnTo>
                <a:lnTo>
                  <a:pt x="39" y="2"/>
                </a:lnTo>
                <a:lnTo>
                  <a:pt x="41" y="1"/>
                </a:lnTo>
                <a:lnTo>
                  <a:pt x="43" y="2"/>
                </a:lnTo>
                <a:lnTo>
                  <a:pt x="46" y="7"/>
                </a:lnTo>
                <a:lnTo>
                  <a:pt x="48" y="8"/>
                </a:lnTo>
                <a:lnTo>
                  <a:pt x="52" y="10"/>
                </a:lnTo>
                <a:lnTo>
                  <a:pt x="54" y="11"/>
                </a:lnTo>
                <a:lnTo>
                  <a:pt x="58" y="16"/>
                </a:lnTo>
                <a:lnTo>
                  <a:pt x="60" y="16"/>
                </a:lnTo>
                <a:lnTo>
                  <a:pt x="60" y="15"/>
                </a:lnTo>
                <a:lnTo>
                  <a:pt x="64" y="27"/>
                </a:lnTo>
                <a:lnTo>
                  <a:pt x="70" y="33"/>
                </a:lnTo>
                <a:lnTo>
                  <a:pt x="72" y="34"/>
                </a:lnTo>
                <a:lnTo>
                  <a:pt x="75" y="33"/>
                </a:lnTo>
                <a:lnTo>
                  <a:pt x="76" y="35"/>
                </a:lnTo>
                <a:lnTo>
                  <a:pt x="82" y="36"/>
                </a:lnTo>
                <a:lnTo>
                  <a:pt x="85" y="40"/>
                </a:lnTo>
                <a:lnTo>
                  <a:pt x="82" y="45"/>
                </a:lnTo>
                <a:lnTo>
                  <a:pt x="88" y="48"/>
                </a:lnTo>
                <a:lnTo>
                  <a:pt x="88" y="49"/>
                </a:lnTo>
                <a:lnTo>
                  <a:pt x="82" y="50"/>
                </a:lnTo>
                <a:lnTo>
                  <a:pt x="83" y="53"/>
                </a:lnTo>
                <a:lnTo>
                  <a:pt x="88" y="54"/>
                </a:lnTo>
                <a:lnTo>
                  <a:pt x="90" y="55"/>
                </a:lnTo>
                <a:lnTo>
                  <a:pt x="90" y="58"/>
                </a:lnTo>
                <a:lnTo>
                  <a:pt x="102" y="59"/>
                </a:lnTo>
                <a:lnTo>
                  <a:pt x="105" y="65"/>
                </a:lnTo>
                <a:lnTo>
                  <a:pt x="108" y="65"/>
                </a:lnTo>
                <a:lnTo>
                  <a:pt x="110" y="59"/>
                </a:lnTo>
                <a:lnTo>
                  <a:pt x="115" y="56"/>
                </a:lnTo>
                <a:lnTo>
                  <a:pt x="121" y="60"/>
                </a:lnTo>
                <a:lnTo>
                  <a:pt x="124" y="60"/>
                </a:lnTo>
                <a:lnTo>
                  <a:pt x="126" y="62"/>
                </a:lnTo>
                <a:lnTo>
                  <a:pt x="126" y="63"/>
                </a:lnTo>
                <a:lnTo>
                  <a:pt x="122" y="62"/>
                </a:lnTo>
                <a:lnTo>
                  <a:pt x="120" y="62"/>
                </a:lnTo>
                <a:lnTo>
                  <a:pt x="120" y="65"/>
                </a:lnTo>
                <a:lnTo>
                  <a:pt x="117" y="66"/>
                </a:lnTo>
                <a:lnTo>
                  <a:pt x="120" y="69"/>
                </a:lnTo>
                <a:lnTo>
                  <a:pt x="122" y="72"/>
                </a:lnTo>
                <a:lnTo>
                  <a:pt x="124" y="73"/>
                </a:lnTo>
                <a:lnTo>
                  <a:pt x="124" y="75"/>
                </a:lnTo>
                <a:lnTo>
                  <a:pt x="123" y="77"/>
                </a:lnTo>
                <a:lnTo>
                  <a:pt x="123" y="81"/>
                </a:lnTo>
                <a:lnTo>
                  <a:pt x="121" y="81"/>
                </a:lnTo>
                <a:lnTo>
                  <a:pt x="121" y="82"/>
                </a:lnTo>
                <a:lnTo>
                  <a:pt x="117" y="84"/>
                </a:lnTo>
                <a:lnTo>
                  <a:pt x="117" y="91"/>
                </a:lnTo>
                <a:lnTo>
                  <a:pt x="118" y="95"/>
                </a:lnTo>
                <a:lnTo>
                  <a:pt x="121" y="97"/>
                </a:lnTo>
                <a:lnTo>
                  <a:pt x="123" y="104"/>
                </a:lnTo>
                <a:lnTo>
                  <a:pt x="128" y="105"/>
                </a:lnTo>
                <a:lnTo>
                  <a:pt x="128" y="106"/>
                </a:lnTo>
                <a:lnTo>
                  <a:pt x="130" y="107"/>
                </a:lnTo>
                <a:lnTo>
                  <a:pt x="135" y="113"/>
                </a:lnTo>
                <a:lnTo>
                  <a:pt x="139" y="114"/>
                </a:lnTo>
                <a:lnTo>
                  <a:pt x="139" y="118"/>
                </a:lnTo>
                <a:lnTo>
                  <a:pt x="134" y="123"/>
                </a:lnTo>
                <a:lnTo>
                  <a:pt x="133" y="125"/>
                </a:lnTo>
                <a:lnTo>
                  <a:pt x="130" y="126"/>
                </a:lnTo>
                <a:lnTo>
                  <a:pt x="128" y="125"/>
                </a:lnTo>
                <a:lnTo>
                  <a:pt x="123" y="129"/>
                </a:lnTo>
                <a:lnTo>
                  <a:pt x="126" y="132"/>
                </a:lnTo>
                <a:lnTo>
                  <a:pt x="126" y="148"/>
                </a:lnTo>
                <a:lnTo>
                  <a:pt x="123" y="148"/>
                </a:lnTo>
                <a:lnTo>
                  <a:pt x="123" y="149"/>
                </a:lnTo>
                <a:lnTo>
                  <a:pt x="108" y="149"/>
                </a:lnTo>
                <a:lnTo>
                  <a:pt x="107" y="148"/>
                </a:lnTo>
                <a:lnTo>
                  <a:pt x="103" y="150"/>
                </a:lnTo>
                <a:lnTo>
                  <a:pt x="94" y="149"/>
                </a:lnTo>
                <a:lnTo>
                  <a:pt x="89" y="156"/>
                </a:lnTo>
                <a:lnTo>
                  <a:pt x="88" y="156"/>
                </a:lnTo>
                <a:lnTo>
                  <a:pt x="84" y="154"/>
                </a:lnTo>
                <a:lnTo>
                  <a:pt x="72" y="159"/>
                </a:lnTo>
                <a:lnTo>
                  <a:pt x="73" y="163"/>
                </a:lnTo>
                <a:lnTo>
                  <a:pt x="70" y="169"/>
                </a:lnTo>
                <a:lnTo>
                  <a:pt x="67" y="169"/>
                </a:lnTo>
                <a:lnTo>
                  <a:pt x="69" y="168"/>
                </a:lnTo>
                <a:lnTo>
                  <a:pt x="67" y="165"/>
                </a:lnTo>
                <a:lnTo>
                  <a:pt x="70" y="162"/>
                </a:lnTo>
                <a:lnTo>
                  <a:pt x="65" y="152"/>
                </a:lnTo>
                <a:lnTo>
                  <a:pt x="64" y="150"/>
                </a:lnTo>
                <a:lnTo>
                  <a:pt x="59" y="148"/>
                </a:lnTo>
                <a:lnTo>
                  <a:pt x="57" y="148"/>
                </a:lnTo>
                <a:lnTo>
                  <a:pt x="53" y="141"/>
                </a:lnTo>
                <a:lnTo>
                  <a:pt x="50" y="138"/>
                </a:lnTo>
                <a:lnTo>
                  <a:pt x="48" y="141"/>
                </a:lnTo>
                <a:lnTo>
                  <a:pt x="46" y="141"/>
                </a:lnTo>
                <a:lnTo>
                  <a:pt x="45" y="142"/>
                </a:lnTo>
                <a:lnTo>
                  <a:pt x="44" y="142"/>
                </a:lnTo>
                <a:lnTo>
                  <a:pt x="43" y="142"/>
                </a:lnTo>
                <a:lnTo>
                  <a:pt x="41" y="142"/>
                </a:lnTo>
                <a:lnTo>
                  <a:pt x="39" y="135"/>
                </a:lnTo>
                <a:lnTo>
                  <a:pt x="37" y="136"/>
                </a:lnTo>
                <a:lnTo>
                  <a:pt x="37" y="139"/>
                </a:lnTo>
                <a:lnTo>
                  <a:pt x="31" y="145"/>
                </a:lnTo>
                <a:lnTo>
                  <a:pt x="31" y="148"/>
                </a:lnTo>
                <a:lnTo>
                  <a:pt x="27" y="154"/>
                </a:lnTo>
                <a:lnTo>
                  <a:pt x="31" y="156"/>
                </a:lnTo>
                <a:lnTo>
                  <a:pt x="31" y="162"/>
                </a:lnTo>
                <a:lnTo>
                  <a:pt x="30" y="162"/>
                </a:lnTo>
                <a:lnTo>
                  <a:pt x="30" y="164"/>
                </a:lnTo>
                <a:lnTo>
                  <a:pt x="31" y="164"/>
                </a:lnTo>
                <a:lnTo>
                  <a:pt x="31" y="167"/>
                </a:lnTo>
                <a:lnTo>
                  <a:pt x="30" y="165"/>
                </a:lnTo>
                <a:lnTo>
                  <a:pt x="28" y="164"/>
                </a:lnTo>
                <a:lnTo>
                  <a:pt x="26" y="164"/>
                </a:lnTo>
                <a:lnTo>
                  <a:pt x="24" y="162"/>
                </a:lnTo>
                <a:lnTo>
                  <a:pt x="24" y="161"/>
                </a:lnTo>
                <a:lnTo>
                  <a:pt x="24" y="159"/>
                </a:lnTo>
                <a:lnTo>
                  <a:pt x="22" y="159"/>
                </a:lnTo>
                <a:lnTo>
                  <a:pt x="22" y="158"/>
                </a:lnTo>
                <a:lnTo>
                  <a:pt x="20" y="157"/>
                </a:lnTo>
                <a:lnTo>
                  <a:pt x="21" y="157"/>
                </a:lnTo>
                <a:lnTo>
                  <a:pt x="21" y="156"/>
                </a:lnTo>
                <a:lnTo>
                  <a:pt x="20" y="156"/>
                </a:lnTo>
                <a:lnTo>
                  <a:pt x="20" y="155"/>
                </a:lnTo>
                <a:lnTo>
                  <a:pt x="19" y="155"/>
                </a:lnTo>
                <a:lnTo>
                  <a:pt x="18" y="155"/>
                </a:lnTo>
                <a:lnTo>
                  <a:pt x="17" y="154"/>
                </a:lnTo>
                <a:lnTo>
                  <a:pt x="15" y="152"/>
                </a:lnTo>
                <a:lnTo>
                  <a:pt x="14" y="151"/>
                </a:lnTo>
                <a:lnTo>
                  <a:pt x="14" y="150"/>
                </a:lnTo>
                <a:lnTo>
                  <a:pt x="13" y="150"/>
                </a:lnTo>
                <a:lnTo>
                  <a:pt x="12" y="150"/>
                </a:lnTo>
                <a:lnTo>
                  <a:pt x="11" y="150"/>
                </a:lnTo>
                <a:lnTo>
                  <a:pt x="8" y="148"/>
                </a:lnTo>
                <a:lnTo>
                  <a:pt x="7" y="146"/>
                </a:lnTo>
                <a:lnTo>
                  <a:pt x="8" y="146"/>
                </a:lnTo>
                <a:lnTo>
                  <a:pt x="7" y="145"/>
                </a:lnTo>
                <a:lnTo>
                  <a:pt x="6" y="145"/>
                </a:lnTo>
                <a:lnTo>
                  <a:pt x="6" y="146"/>
                </a:lnTo>
                <a:lnTo>
                  <a:pt x="5" y="146"/>
                </a:lnTo>
                <a:lnTo>
                  <a:pt x="3" y="145"/>
                </a:lnTo>
                <a:lnTo>
                  <a:pt x="2" y="144"/>
                </a:lnTo>
                <a:lnTo>
                  <a:pt x="3" y="144"/>
                </a:lnTo>
                <a:lnTo>
                  <a:pt x="8" y="145"/>
                </a:lnTo>
                <a:lnTo>
                  <a:pt x="8" y="144"/>
                </a:lnTo>
                <a:lnTo>
                  <a:pt x="7" y="143"/>
                </a:lnTo>
                <a:lnTo>
                  <a:pt x="7" y="142"/>
                </a:lnTo>
                <a:lnTo>
                  <a:pt x="8" y="143"/>
                </a:lnTo>
                <a:lnTo>
                  <a:pt x="9" y="143"/>
                </a:lnTo>
                <a:lnTo>
                  <a:pt x="9" y="144"/>
                </a:lnTo>
                <a:lnTo>
                  <a:pt x="9" y="143"/>
                </a:lnTo>
                <a:lnTo>
                  <a:pt x="9" y="142"/>
                </a:lnTo>
                <a:lnTo>
                  <a:pt x="8" y="142"/>
                </a:lnTo>
                <a:lnTo>
                  <a:pt x="7" y="142"/>
                </a:lnTo>
                <a:lnTo>
                  <a:pt x="7" y="141"/>
                </a:lnTo>
                <a:lnTo>
                  <a:pt x="6" y="142"/>
                </a:lnTo>
                <a:lnTo>
                  <a:pt x="7" y="142"/>
                </a:lnTo>
                <a:lnTo>
                  <a:pt x="7" y="143"/>
                </a:lnTo>
                <a:lnTo>
                  <a:pt x="5" y="144"/>
                </a:lnTo>
                <a:lnTo>
                  <a:pt x="3" y="143"/>
                </a:lnTo>
                <a:lnTo>
                  <a:pt x="2" y="143"/>
                </a:lnTo>
                <a:lnTo>
                  <a:pt x="1" y="143"/>
                </a:lnTo>
                <a:lnTo>
                  <a:pt x="0" y="142"/>
                </a:lnTo>
                <a:lnTo>
                  <a:pt x="0" y="138"/>
                </a:lnTo>
                <a:lnTo>
                  <a:pt x="2" y="138"/>
                </a:lnTo>
                <a:lnTo>
                  <a:pt x="2" y="132"/>
                </a:lnTo>
                <a:lnTo>
                  <a:pt x="0" y="131"/>
                </a:lnTo>
                <a:lnTo>
                  <a:pt x="0" y="122"/>
                </a:lnTo>
                <a:lnTo>
                  <a:pt x="5" y="120"/>
                </a:lnTo>
                <a:lnTo>
                  <a:pt x="3" y="116"/>
                </a:lnTo>
                <a:lnTo>
                  <a:pt x="5" y="111"/>
                </a:lnTo>
                <a:lnTo>
                  <a:pt x="8" y="109"/>
                </a:lnTo>
                <a:lnTo>
                  <a:pt x="12" y="107"/>
                </a:lnTo>
                <a:lnTo>
                  <a:pt x="15" y="112"/>
                </a:lnTo>
                <a:lnTo>
                  <a:pt x="17" y="110"/>
                </a:lnTo>
                <a:lnTo>
                  <a:pt x="14" y="105"/>
                </a:lnTo>
                <a:lnTo>
                  <a:pt x="12" y="103"/>
                </a:lnTo>
                <a:lnTo>
                  <a:pt x="14" y="101"/>
                </a:lnTo>
                <a:lnTo>
                  <a:pt x="14" y="103"/>
                </a:lnTo>
                <a:lnTo>
                  <a:pt x="20" y="101"/>
                </a:lnTo>
                <a:lnTo>
                  <a:pt x="20" y="99"/>
                </a:lnTo>
                <a:lnTo>
                  <a:pt x="24" y="98"/>
                </a:lnTo>
                <a:lnTo>
                  <a:pt x="26" y="100"/>
                </a:lnTo>
                <a:lnTo>
                  <a:pt x="30" y="100"/>
                </a:lnTo>
                <a:lnTo>
                  <a:pt x="28" y="98"/>
                </a:lnTo>
                <a:lnTo>
                  <a:pt x="30" y="95"/>
                </a:lnTo>
                <a:lnTo>
                  <a:pt x="24" y="91"/>
                </a:lnTo>
                <a:lnTo>
                  <a:pt x="19" y="84"/>
                </a:lnTo>
                <a:lnTo>
                  <a:pt x="24" y="84"/>
                </a:lnTo>
                <a:lnTo>
                  <a:pt x="26" y="85"/>
                </a:lnTo>
                <a:lnTo>
                  <a:pt x="28" y="85"/>
                </a:lnTo>
                <a:lnTo>
                  <a:pt x="31" y="82"/>
                </a:lnTo>
                <a:lnTo>
                  <a:pt x="31" y="81"/>
                </a:lnTo>
                <a:lnTo>
                  <a:pt x="30" y="81"/>
                </a:lnTo>
                <a:lnTo>
                  <a:pt x="26" y="78"/>
                </a:lnTo>
                <a:lnTo>
                  <a:pt x="25" y="79"/>
                </a:lnTo>
                <a:lnTo>
                  <a:pt x="22" y="77"/>
                </a:lnTo>
                <a:lnTo>
                  <a:pt x="21" y="73"/>
                </a:lnTo>
                <a:lnTo>
                  <a:pt x="15" y="73"/>
                </a:lnTo>
                <a:lnTo>
                  <a:pt x="14" y="69"/>
                </a:lnTo>
                <a:lnTo>
                  <a:pt x="15" y="67"/>
                </a:lnTo>
                <a:lnTo>
                  <a:pt x="14" y="65"/>
                </a:lnTo>
                <a:lnTo>
                  <a:pt x="15" y="63"/>
                </a:lnTo>
                <a:lnTo>
                  <a:pt x="17" y="61"/>
                </a:lnTo>
                <a:lnTo>
                  <a:pt x="20" y="54"/>
                </a:lnTo>
                <a:lnTo>
                  <a:pt x="20" y="50"/>
                </a:lnTo>
                <a:lnTo>
                  <a:pt x="18" y="48"/>
                </a:lnTo>
                <a:lnTo>
                  <a:pt x="15" y="49"/>
                </a:lnTo>
                <a:lnTo>
                  <a:pt x="15" y="48"/>
                </a:lnTo>
                <a:lnTo>
                  <a:pt x="11" y="50"/>
                </a:lnTo>
                <a:lnTo>
                  <a:pt x="9" y="49"/>
                </a:lnTo>
                <a:lnTo>
                  <a:pt x="14" y="47"/>
                </a:lnTo>
                <a:lnTo>
                  <a:pt x="13" y="46"/>
                </a:lnTo>
                <a:lnTo>
                  <a:pt x="11" y="46"/>
                </a:lnTo>
                <a:lnTo>
                  <a:pt x="11" y="40"/>
                </a:lnTo>
                <a:lnTo>
                  <a:pt x="11" y="39"/>
                </a:lnTo>
                <a:lnTo>
                  <a:pt x="12" y="40"/>
                </a:lnTo>
                <a:lnTo>
                  <a:pt x="14" y="37"/>
                </a:lnTo>
                <a:lnTo>
                  <a:pt x="18" y="39"/>
                </a:lnTo>
                <a:lnTo>
                  <a:pt x="18" y="37"/>
                </a:lnTo>
                <a:lnTo>
                  <a:pt x="20" y="39"/>
                </a:lnTo>
                <a:lnTo>
                  <a:pt x="21" y="37"/>
                </a:lnTo>
                <a:lnTo>
                  <a:pt x="21" y="36"/>
                </a:lnTo>
                <a:lnTo>
                  <a:pt x="15" y="36"/>
                </a:lnTo>
                <a:lnTo>
                  <a:pt x="13" y="35"/>
                </a:lnTo>
                <a:lnTo>
                  <a:pt x="8" y="32"/>
                </a:lnTo>
                <a:lnTo>
                  <a:pt x="7" y="26"/>
                </a:lnTo>
                <a:lnTo>
                  <a:pt x="9" y="26"/>
                </a:lnTo>
                <a:lnTo>
                  <a:pt x="7" y="23"/>
                </a:lnTo>
                <a:lnTo>
                  <a:pt x="6" y="24"/>
                </a:lnTo>
                <a:lnTo>
                  <a:pt x="3" y="24"/>
                </a:lnTo>
                <a:lnTo>
                  <a:pt x="5" y="21"/>
                </a:lnTo>
                <a:lnTo>
                  <a:pt x="0" y="1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59" name="Freeform 327"/>
          <p:cNvSpPr>
            <a:spLocks/>
          </p:cNvSpPr>
          <p:nvPr/>
        </p:nvSpPr>
        <p:spPr bwMode="auto">
          <a:xfrm>
            <a:off x="4240213" y="2190750"/>
            <a:ext cx="90487" cy="60325"/>
          </a:xfrm>
          <a:custGeom>
            <a:avLst/>
            <a:gdLst>
              <a:gd name="T0" fmla="*/ 14950 w 115"/>
              <a:gd name="T1" fmla="*/ 23812 h 76"/>
              <a:gd name="T2" fmla="*/ 16524 w 115"/>
              <a:gd name="T3" fmla="*/ 29369 h 76"/>
              <a:gd name="T4" fmla="*/ 22032 w 115"/>
              <a:gd name="T5" fmla="*/ 29369 h 76"/>
              <a:gd name="T6" fmla="*/ 25966 w 115"/>
              <a:gd name="T7" fmla="*/ 32544 h 76"/>
              <a:gd name="T8" fmla="*/ 26753 w 115"/>
              <a:gd name="T9" fmla="*/ 35719 h 76"/>
              <a:gd name="T10" fmla="*/ 33834 w 115"/>
              <a:gd name="T11" fmla="*/ 34925 h 76"/>
              <a:gd name="T12" fmla="*/ 36195 w 115"/>
              <a:gd name="T13" fmla="*/ 35719 h 76"/>
              <a:gd name="T14" fmla="*/ 39342 w 115"/>
              <a:gd name="T15" fmla="*/ 36512 h 76"/>
              <a:gd name="T16" fmla="*/ 37768 w 115"/>
              <a:gd name="T17" fmla="*/ 40481 h 76"/>
              <a:gd name="T18" fmla="*/ 36982 w 115"/>
              <a:gd name="T19" fmla="*/ 45244 h 76"/>
              <a:gd name="T20" fmla="*/ 44850 w 115"/>
              <a:gd name="T21" fmla="*/ 46037 h 76"/>
              <a:gd name="T22" fmla="*/ 50358 w 115"/>
              <a:gd name="T23" fmla="*/ 42862 h 76"/>
              <a:gd name="T24" fmla="*/ 55079 w 115"/>
              <a:gd name="T25" fmla="*/ 40481 h 76"/>
              <a:gd name="T26" fmla="*/ 52719 w 115"/>
              <a:gd name="T27" fmla="*/ 45244 h 76"/>
              <a:gd name="T28" fmla="*/ 55079 w 115"/>
              <a:gd name="T29" fmla="*/ 48419 h 76"/>
              <a:gd name="T30" fmla="*/ 57440 w 115"/>
              <a:gd name="T31" fmla="*/ 51594 h 76"/>
              <a:gd name="T32" fmla="*/ 61374 w 115"/>
              <a:gd name="T33" fmla="*/ 54769 h 76"/>
              <a:gd name="T34" fmla="*/ 65308 w 115"/>
              <a:gd name="T35" fmla="*/ 56356 h 76"/>
              <a:gd name="T36" fmla="*/ 67669 w 115"/>
              <a:gd name="T37" fmla="*/ 60325 h 76"/>
              <a:gd name="T38" fmla="*/ 74750 w 115"/>
              <a:gd name="T39" fmla="*/ 59531 h 76"/>
              <a:gd name="T40" fmla="*/ 77898 w 115"/>
              <a:gd name="T41" fmla="*/ 57944 h 76"/>
              <a:gd name="T42" fmla="*/ 77898 w 115"/>
              <a:gd name="T43" fmla="*/ 53975 h 76"/>
              <a:gd name="T44" fmla="*/ 75537 w 115"/>
              <a:gd name="T45" fmla="*/ 50800 h 76"/>
              <a:gd name="T46" fmla="*/ 76324 w 115"/>
              <a:gd name="T47" fmla="*/ 46037 h 76"/>
              <a:gd name="T48" fmla="*/ 77898 w 115"/>
              <a:gd name="T49" fmla="*/ 42862 h 76"/>
              <a:gd name="T50" fmla="*/ 81832 w 115"/>
              <a:gd name="T51" fmla="*/ 40481 h 76"/>
              <a:gd name="T52" fmla="*/ 83405 w 115"/>
              <a:gd name="T53" fmla="*/ 40481 h 76"/>
              <a:gd name="T54" fmla="*/ 86553 w 115"/>
              <a:gd name="T55" fmla="*/ 36512 h 76"/>
              <a:gd name="T56" fmla="*/ 90487 w 115"/>
              <a:gd name="T57" fmla="*/ 34925 h 76"/>
              <a:gd name="T58" fmla="*/ 89700 w 115"/>
              <a:gd name="T59" fmla="*/ 32544 h 76"/>
              <a:gd name="T60" fmla="*/ 85766 w 115"/>
              <a:gd name="T61" fmla="*/ 30163 h 76"/>
              <a:gd name="T62" fmla="*/ 84979 w 115"/>
              <a:gd name="T63" fmla="*/ 26194 h 76"/>
              <a:gd name="T64" fmla="*/ 81832 w 115"/>
              <a:gd name="T65" fmla="*/ 23812 h 76"/>
              <a:gd name="T66" fmla="*/ 77111 w 115"/>
              <a:gd name="T67" fmla="*/ 21431 h 76"/>
              <a:gd name="T68" fmla="*/ 72390 w 115"/>
              <a:gd name="T69" fmla="*/ 23019 h 76"/>
              <a:gd name="T70" fmla="*/ 73176 w 115"/>
              <a:gd name="T71" fmla="*/ 18256 h 76"/>
              <a:gd name="T72" fmla="*/ 74750 w 115"/>
              <a:gd name="T73" fmla="*/ 13494 h 76"/>
              <a:gd name="T74" fmla="*/ 74750 w 115"/>
              <a:gd name="T75" fmla="*/ 10319 h 76"/>
              <a:gd name="T76" fmla="*/ 66095 w 115"/>
              <a:gd name="T77" fmla="*/ 7937 h 76"/>
              <a:gd name="T78" fmla="*/ 61374 w 115"/>
              <a:gd name="T79" fmla="*/ 5556 h 76"/>
              <a:gd name="T80" fmla="*/ 57440 w 115"/>
              <a:gd name="T81" fmla="*/ 2381 h 76"/>
              <a:gd name="T82" fmla="*/ 51145 w 115"/>
              <a:gd name="T83" fmla="*/ 3175 h 76"/>
              <a:gd name="T84" fmla="*/ 51932 w 115"/>
              <a:gd name="T85" fmla="*/ 794 h 76"/>
              <a:gd name="T86" fmla="*/ 47211 w 115"/>
              <a:gd name="T87" fmla="*/ 3175 h 76"/>
              <a:gd name="T88" fmla="*/ 44063 w 115"/>
              <a:gd name="T89" fmla="*/ 794 h 76"/>
              <a:gd name="T90" fmla="*/ 40129 w 115"/>
              <a:gd name="T91" fmla="*/ 4762 h 76"/>
              <a:gd name="T92" fmla="*/ 40129 w 115"/>
              <a:gd name="T93" fmla="*/ 7144 h 76"/>
              <a:gd name="T94" fmla="*/ 36195 w 115"/>
              <a:gd name="T95" fmla="*/ 7144 h 76"/>
              <a:gd name="T96" fmla="*/ 29900 w 115"/>
              <a:gd name="T97" fmla="*/ 8731 h 76"/>
              <a:gd name="T98" fmla="*/ 22818 w 115"/>
              <a:gd name="T99" fmla="*/ 7144 h 76"/>
              <a:gd name="T100" fmla="*/ 20458 w 115"/>
              <a:gd name="T101" fmla="*/ 7937 h 76"/>
              <a:gd name="T102" fmla="*/ 15737 w 115"/>
              <a:gd name="T103" fmla="*/ 4762 h 76"/>
              <a:gd name="T104" fmla="*/ 0 w 115"/>
              <a:gd name="T105" fmla="*/ 12700 h 76"/>
              <a:gd name="T106" fmla="*/ 787 w 115"/>
              <a:gd name="T107" fmla="*/ 18256 h 76"/>
              <a:gd name="T108" fmla="*/ 5508 w 115"/>
              <a:gd name="T109" fmla="*/ 23019 h 76"/>
              <a:gd name="T110" fmla="*/ 9442 w 115"/>
              <a:gd name="T111" fmla="*/ 23019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5"/>
              <a:gd name="T169" fmla="*/ 0 h 76"/>
              <a:gd name="T170" fmla="*/ 115 w 115"/>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5" h="76">
                <a:moveTo>
                  <a:pt x="14" y="27"/>
                </a:moveTo>
                <a:lnTo>
                  <a:pt x="15" y="27"/>
                </a:lnTo>
                <a:lnTo>
                  <a:pt x="16" y="27"/>
                </a:lnTo>
                <a:lnTo>
                  <a:pt x="18" y="27"/>
                </a:lnTo>
                <a:lnTo>
                  <a:pt x="19" y="29"/>
                </a:lnTo>
                <a:lnTo>
                  <a:pt x="19" y="30"/>
                </a:lnTo>
                <a:lnTo>
                  <a:pt x="20" y="30"/>
                </a:lnTo>
                <a:lnTo>
                  <a:pt x="21" y="31"/>
                </a:lnTo>
                <a:lnTo>
                  <a:pt x="20" y="31"/>
                </a:lnTo>
                <a:lnTo>
                  <a:pt x="21" y="35"/>
                </a:lnTo>
                <a:lnTo>
                  <a:pt x="21" y="36"/>
                </a:lnTo>
                <a:lnTo>
                  <a:pt x="21" y="37"/>
                </a:lnTo>
                <a:lnTo>
                  <a:pt x="24" y="37"/>
                </a:lnTo>
                <a:lnTo>
                  <a:pt x="24" y="38"/>
                </a:lnTo>
                <a:lnTo>
                  <a:pt x="25" y="38"/>
                </a:lnTo>
                <a:lnTo>
                  <a:pt x="26" y="37"/>
                </a:lnTo>
                <a:lnTo>
                  <a:pt x="27" y="37"/>
                </a:lnTo>
                <a:lnTo>
                  <a:pt x="28" y="37"/>
                </a:lnTo>
                <a:lnTo>
                  <a:pt x="28" y="38"/>
                </a:lnTo>
                <a:lnTo>
                  <a:pt x="29" y="38"/>
                </a:lnTo>
                <a:lnTo>
                  <a:pt x="31" y="38"/>
                </a:lnTo>
                <a:lnTo>
                  <a:pt x="32" y="39"/>
                </a:lnTo>
                <a:lnTo>
                  <a:pt x="33" y="39"/>
                </a:lnTo>
                <a:lnTo>
                  <a:pt x="33" y="41"/>
                </a:lnTo>
                <a:lnTo>
                  <a:pt x="33" y="42"/>
                </a:lnTo>
                <a:lnTo>
                  <a:pt x="33" y="43"/>
                </a:lnTo>
                <a:lnTo>
                  <a:pt x="33" y="44"/>
                </a:lnTo>
                <a:lnTo>
                  <a:pt x="34" y="45"/>
                </a:lnTo>
                <a:lnTo>
                  <a:pt x="34" y="44"/>
                </a:lnTo>
                <a:lnTo>
                  <a:pt x="34" y="45"/>
                </a:lnTo>
                <a:lnTo>
                  <a:pt x="35" y="44"/>
                </a:lnTo>
                <a:lnTo>
                  <a:pt x="35" y="43"/>
                </a:lnTo>
                <a:lnTo>
                  <a:pt x="38" y="43"/>
                </a:lnTo>
                <a:lnTo>
                  <a:pt x="40" y="44"/>
                </a:lnTo>
                <a:lnTo>
                  <a:pt x="41" y="43"/>
                </a:lnTo>
                <a:lnTo>
                  <a:pt x="43" y="44"/>
                </a:lnTo>
                <a:lnTo>
                  <a:pt x="43" y="43"/>
                </a:lnTo>
                <a:lnTo>
                  <a:pt x="44" y="43"/>
                </a:lnTo>
                <a:lnTo>
                  <a:pt x="44" y="44"/>
                </a:lnTo>
                <a:lnTo>
                  <a:pt x="45" y="44"/>
                </a:lnTo>
                <a:lnTo>
                  <a:pt x="45" y="45"/>
                </a:lnTo>
                <a:lnTo>
                  <a:pt x="46" y="45"/>
                </a:lnTo>
                <a:lnTo>
                  <a:pt x="47" y="46"/>
                </a:lnTo>
                <a:lnTo>
                  <a:pt x="47" y="48"/>
                </a:lnTo>
                <a:lnTo>
                  <a:pt x="48" y="46"/>
                </a:lnTo>
                <a:lnTo>
                  <a:pt x="47" y="46"/>
                </a:lnTo>
                <a:lnTo>
                  <a:pt x="48" y="46"/>
                </a:lnTo>
                <a:lnTo>
                  <a:pt x="50" y="46"/>
                </a:lnTo>
                <a:lnTo>
                  <a:pt x="50" y="48"/>
                </a:lnTo>
                <a:lnTo>
                  <a:pt x="47" y="49"/>
                </a:lnTo>
                <a:lnTo>
                  <a:pt x="48" y="49"/>
                </a:lnTo>
                <a:lnTo>
                  <a:pt x="47" y="51"/>
                </a:lnTo>
                <a:lnTo>
                  <a:pt x="47" y="52"/>
                </a:lnTo>
                <a:lnTo>
                  <a:pt x="48" y="51"/>
                </a:lnTo>
                <a:lnTo>
                  <a:pt x="50" y="52"/>
                </a:lnTo>
                <a:lnTo>
                  <a:pt x="50" y="54"/>
                </a:lnTo>
                <a:lnTo>
                  <a:pt x="50" y="55"/>
                </a:lnTo>
                <a:lnTo>
                  <a:pt x="48" y="55"/>
                </a:lnTo>
                <a:lnTo>
                  <a:pt x="47" y="56"/>
                </a:lnTo>
                <a:lnTo>
                  <a:pt x="47" y="57"/>
                </a:lnTo>
                <a:lnTo>
                  <a:pt x="48" y="57"/>
                </a:lnTo>
                <a:lnTo>
                  <a:pt x="50" y="58"/>
                </a:lnTo>
                <a:lnTo>
                  <a:pt x="51" y="58"/>
                </a:lnTo>
                <a:lnTo>
                  <a:pt x="52" y="57"/>
                </a:lnTo>
                <a:lnTo>
                  <a:pt x="53" y="58"/>
                </a:lnTo>
                <a:lnTo>
                  <a:pt x="57" y="58"/>
                </a:lnTo>
                <a:lnTo>
                  <a:pt x="61" y="57"/>
                </a:lnTo>
                <a:lnTo>
                  <a:pt x="63" y="57"/>
                </a:lnTo>
                <a:lnTo>
                  <a:pt x="64" y="57"/>
                </a:lnTo>
                <a:lnTo>
                  <a:pt x="64" y="56"/>
                </a:lnTo>
                <a:lnTo>
                  <a:pt x="64" y="55"/>
                </a:lnTo>
                <a:lnTo>
                  <a:pt x="64" y="54"/>
                </a:lnTo>
                <a:lnTo>
                  <a:pt x="64" y="52"/>
                </a:lnTo>
                <a:lnTo>
                  <a:pt x="65" y="52"/>
                </a:lnTo>
                <a:lnTo>
                  <a:pt x="65" y="51"/>
                </a:lnTo>
                <a:lnTo>
                  <a:pt x="67" y="50"/>
                </a:lnTo>
                <a:lnTo>
                  <a:pt x="69" y="51"/>
                </a:lnTo>
                <a:lnTo>
                  <a:pt x="70" y="51"/>
                </a:lnTo>
                <a:lnTo>
                  <a:pt x="69" y="52"/>
                </a:lnTo>
                <a:lnTo>
                  <a:pt x="67" y="52"/>
                </a:lnTo>
                <a:lnTo>
                  <a:pt x="67" y="54"/>
                </a:lnTo>
                <a:lnTo>
                  <a:pt x="69" y="55"/>
                </a:lnTo>
                <a:lnTo>
                  <a:pt x="67" y="56"/>
                </a:lnTo>
                <a:lnTo>
                  <a:pt x="67" y="57"/>
                </a:lnTo>
                <a:lnTo>
                  <a:pt x="66" y="57"/>
                </a:lnTo>
                <a:lnTo>
                  <a:pt x="66" y="58"/>
                </a:lnTo>
                <a:lnTo>
                  <a:pt x="69" y="58"/>
                </a:lnTo>
                <a:lnTo>
                  <a:pt x="69" y="59"/>
                </a:lnTo>
                <a:lnTo>
                  <a:pt x="70" y="59"/>
                </a:lnTo>
                <a:lnTo>
                  <a:pt x="70" y="61"/>
                </a:lnTo>
                <a:lnTo>
                  <a:pt x="69" y="62"/>
                </a:lnTo>
                <a:lnTo>
                  <a:pt x="70" y="63"/>
                </a:lnTo>
                <a:lnTo>
                  <a:pt x="69" y="64"/>
                </a:lnTo>
                <a:lnTo>
                  <a:pt x="71" y="64"/>
                </a:lnTo>
                <a:lnTo>
                  <a:pt x="73" y="64"/>
                </a:lnTo>
                <a:lnTo>
                  <a:pt x="73" y="65"/>
                </a:lnTo>
                <a:lnTo>
                  <a:pt x="74" y="65"/>
                </a:lnTo>
                <a:lnTo>
                  <a:pt x="76" y="65"/>
                </a:lnTo>
                <a:lnTo>
                  <a:pt x="77" y="67"/>
                </a:lnTo>
                <a:lnTo>
                  <a:pt x="77" y="68"/>
                </a:lnTo>
                <a:lnTo>
                  <a:pt x="78" y="68"/>
                </a:lnTo>
                <a:lnTo>
                  <a:pt x="78" y="69"/>
                </a:lnTo>
                <a:lnTo>
                  <a:pt x="80" y="69"/>
                </a:lnTo>
                <a:lnTo>
                  <a:pt x="82" y="69"/>
                </a:lnTo>
                <a:lnTo>
                  <a:pt x="83" y="70"/>
                </a:lnTo>
                <a:lnTo>
                  <a:pt x="82" y="71"/>
                </a:lnTo>
                <a:lnTo>
                  <a:pt x="83" y="73"/>
                </a:lnTo>
                <a:lnTo>
                  <a:pt x="83" y="71"/>
                </a:lnTo>
                <a:lnTo>
                  <a:pt x="84" y="71"/>
                </a:lnTo>
                <a:lnTo>
                  <a:pt x="85" y="71"/>
                </a:lnTo>
                <a:lnTo>
                  <a:pt x="86" y="73"/>
                </a:lnTo>
                <a:lnTo>
                  <a:pt x="86" y="74"/>
                </a:lnTo>
                <a:lnTo>
                  <a:pt x="86" y="75"/>
                </a:lnTo>
                <a:lnTo>
                  <a:pt x="86" y="76"/>
                </a:lnTo>
                <a:lnTo>
                  <a:pt x="88" y="76"/>
                </a:lnTo>
                <a:lnTo>
                  <a:pt x="90" y="76"/>
                </a:lnTo>
                <a:lnTo>
                  <a:pt x="91" y="76"/>
                </a:lnTo>
                <a:lnTo>
                  <a:pt x="91" y="75"/>
                </a:lnTo>
                <a:lnTo>
                  <a:pt x="93" y="75"/>
                </a:lnTo>
                <a:lnTo>
                  <a:pt x="95" y="75"/>
                </a:lnTo>
                <a:lnTo>
                  <a:pt x="96" y="75"/>
                </a:lnTo>
                <a:lnTo>
                  <a:pt x="97" y="75"/>
                </a:lnTo>
                <a:lnTo>
                  <a:pt x="98" y="75"/>
                </a:lnTo>
                <a:lnTo>
                  <a:pt x="99" y="74"/>
                </a:lnTo>
                <a:lnTo>
                  <a:pt x="98" y="74"/>
                </a:lnTo>
                <a:lnTo>
                  <a:pt x="99" y="73"/>
                </a:lnTo>
                <a:lnTo>
                  <a:pt x="99" y="71"/>
                </a:lnTo>
                <a:lnTo>
                  <a:pt x="99" y="73"/>
                </a:lnTo>
                <a:lnTo>
                  <a:pt x="101" y="71"/>
                </a:lnTo>
                <a:lnTo>
                  <a:pt x="99" y="70"/>
                </a:lnTo>
                <a:lnTo>
                  <a:pt x="99" y="69"/>
                </a:lnTo>
                <a:lnTo>
                  <a:pt x="99" y="68"/>
                </a:lnTo>
                <a:lnTo>
                  <a:pt x="98" y="69"/>
                </a:lnTo>
                <a:lnTo>
                  <a:pt x="98" y="68"/>
                </a:lnTo>
                <a:lnTo>
                  <a:pt x="97" y="65"/>
                </a:lnTo>
                <a:lnTo>
                  <a:pt x="96" y="65"/>
                </a:lnTo>
                <a:lnTo>
                  <a:pt x="95" y="64"/>
                </a:lnTo>
                <a:lnTo>
                  <a:pt x="96" y="64"/>
                </a:lnTo>
                <a:lnTo>
                  <a:pt x="96" y="63"/>
                </a:lnTo>
                <a:lnTo>
                  <a:pt x="96" y="62"/>
                </a:lnTo>
                <a:lnTo>
                  <a:pt x="95" y="62"/>
                </a:lnTo>
                <a:lnTo>
                  <a:pt x="96" y="61"/>
                </a:lnTo>
                <a:lnTo>
                  <a:pt x="96" y="58"/>
                </a:lnTo>
                <a:lnTo>
                  <a:pt x="97" y="58"/>
                </a:lnTo>
                <a:lnTo>
                  <a:pt x="98" y="58"/>
                </a:lnTo>
                <a:lnTo>
                  <a:pt x="98" y="57"/>
                </a:lnTo>
                <a:lnTo>
                  <a:pt x="97" y="57"/>
                </a:lnTo>
                <a:lnTo>
                  <a:pt x="98" y="56"/>
                </a:lnTo>
                <a:lnTo>
                  <a:pt x="98" y="55"/>
                </a:lnTo>
                <a:lnTo>
                  <a:pt x="99" y="54"/>
                </a:lnTo>
                <a:lnTo>
                  <a:pt x="99" y="52"/>
                </a:lnTo>
                <a:lnTo>
                  <a:pt x="101" y="52"/>
                </a:lnTo>
                <a:lnTo>
                  <a:pt x="102" y="52"/>
                </a:lnTo>
                <a:lnTo>
                  <a:pt x="102" y="50"/>
                </a:lnTo>
                <a:lnTo>
                  <a:pt x="103" y="50"/>
                </a:lnTo>
                <a:lnTo>
                  <a:pt x="104" y="51"/>
                </a:lnTo>
                <a:lnTo>
                  <a:pt x="105" y="51"/>
                </a:lnTo>
                <a:lnTo>
                  <a:pt x="105" y="50"/>
                </a:lnTo>
                <a:lnTo>
                  <a:pt x="106" y="51"/>
                </a:lnTo>
                <a:lnTo>
                  <a:pt x="106" y="52"/>
                </a:lnTo>
                <a:lnTo>
                  <a:pt x="108" y="51"/>
                </a:lnTo>
                <a:lnTo>
                  <a:pt x="106" y="51"/>
                </a:lnTo>
                <a:lnTo>
                  <a:pt x="106" y="50"/>
                </a:lnTo>
                <a:lnTo>
                  <a:pt x="108" y="50"/>
                </a:lnTo>
                <a:lnTo>
                  <a:pt x="108" y="49"/>
                </a:lnTo>
                <a:lnTo>
                  <a:pt x="108" y="48"/>
                </a:lnTo>
                <a:lnTo>
                  <a:pt x="109" y="48"/>
                </a:lnTo>
                <a:lnTo>
                  <a:pt x="110" y="46"/>
                </a:lnTo>
                <a:lnTo>
                  <a:pt x="111" y="46"/>
                </a:lnTo>
                <a:lnTo>
                  <a:pt x="111" y="45"/>
                </a:lnTo>
                <a:lnTo>
                  <a:pt x="112" y="44"/>
                </a:lnTo>
                <a:lnTo>
                  <a:pt x="114" y="45"/>
                </a:lnTo>
                <a:lnTo>
                  <a:pt x="114" y="44"/>
                </a:lnTo>
                <a:lnTo>
                  <a:pt x="115" y="44"/>
                </a:lnTo>
                <a:lnTo>
                  <a:pt x="114" y="44"/>
                </a:lnTo>
                <a:lnTo>
                  <a:pt x="114" y="43"/>
                </a:lnTo>
                <a:lnTo>
                  <a:pt x="112" y="43"/>
                </a:lnTo>
                <a:lnTo>
                  <a:pt x="112" y="42"/>
                </a:lnTo>
                <a:lnTo>
                  <a:pt x="114" y="42"/>
                </a:lnTo>
                <a:lnTo>
                  <a:pt x="114" y="41"/>
                </a:lnTo>
                <a:lnTo>
                  <a:pt x="114" y="39"/>
                </a:lnTo>
                <a:lnTo>
                  <a:pt x="112" y="39"/>
                </a:lnTo>
                <a:lnTo>
                  <a:pt x="112" y="38"/>
                </a:lnTo>
                <a:lnTo>
                  <a:pt x="111" y="38"/>
                </a:lnTo>
                <a:lnTo>
                  <a:pt x="110" y="38"/>
                </a:lnTo>
                <a:lnTo>
                  <a:pt x="109" y="38"/>
                </a:lnTo>
                <a:lnTo>
                  <a:pt x="108" y="37"/>
                </a:lnTo>
                <a:lnTo>
                  <a:pt x="108" y="36"/>
                </a:lnTo>
                <a:lnTo>
                  <a:pt x="109" y="35"/>
                </a:lnTo>
                <a:lnTo>
                  <a:pt x="110" y="33"/>
                </a:lnTo>
                <a:lnTo>
                  <a:pt x="109" y="33"/>
                </a:lnTo>
                <a:lnTo>
                  <a:pt x="108" y="33"/>
                </a:lnTo>
                <a:lnTo>
                  <a:pt x="106" y="32"/>
                </a:lnTo>
                <a:lnTo>
                  <a:pt x="108" y="32"/>
                </a:lnTo>
                <a:lnTo>
                  <a:pt x="106" y="32"/>
                </a:lnTo>
                <a:lnTo>
                  <a:pt x="106" y="31"/>
                </a:lnTo>
                <a:lnTo>
                  <a:pt x="105" y="30"/>
                </a:lnTo>
                <a:lnTo>
                  <a:pt x="104" y="30"/>
                </a:lnTo>
                <a:lnTo>
                  <a:pt x="103" y="30"/>
                </a:lnTo>
                <a:lnTo>
                  <a:pt x="103" y="29"/>
                </a:lnTo>
                <a:lnTo>
                  <a:pt x="101" y="29"/>
                </a:lnTo>
                <a:lnTo>
                  <a:pt x="99" y="29"/>
                </a:lnTo>
                <a:lnTo>
                  <a:pt x="98" y="29"/>
                </a:lnTo>
                <a:lnTo>
                  <a:pt x="98" y="27"/>
                </a:lnTo>
                <a:lnTo>
                  <a:pt x="97" y="29"/>
                </a:lnTo>
                <a:lnTo>
                  <a:pt x="96" y="29"/>
                </a:lnTo>
                <a:lnTo>
                  <a:pt x="96" y="27"/>
                </a:lnTo>
                <a:lnTo>
                  <a:pt x="95" y="27"/>
                </a:lnTo>
                <a:lnTo>
                  <a:pt x="95" y="29"/>
                </a:lnTo>
                <a:lnTo>
                  <a:pt x="92" y="29"/>
                </a:lnTo>
                <a:lnTo>
                  <a:pt x="93" y="27"/>
                </a:lnTo>
                <a:lnTo>
                  <a:pt x="92" y="26"/>
                </a:lnTo>
                <a:lnTo>
                  <a:pt x="91" y="25"/>
                </a:lnTo>
                <a:lnTo>
                  <a:pt x="91" y="24"/>
                </a:lnTo>
                <a:lnTo>
                  <a:pt x="92" y="23"/>
                </a:lnTo>
                <a:lnTo>
                  <a:pt x="93" y="23"/>
                </a:lnTo>
                <a:lnTo>
                  <a:pt x="93" y="22"/>
                </a:lnTo>
                <a:lnTo>
                  <a:pt x="95" y="22"/>
                </a:lnTo>
                <a:lnTo>
                  <a:pt x="93" y="20"/>
                </a:lnTo>
                <a:lnTo>
                  <a:pt x="95" y="19"/>
                </a:lnTo>
                <a:lnTo>
                  <a:pt x="95" y="18"/>
                </a:lnTo>
                <a:lnTo>
                  <a:pt x="95" y="17"/>
                </a:lnTo>
                <a:lnTo>
                  <a:pt x="96" y="17"/>
                </a:lnTo>
                <a:lnTo>
                  <a:pt x="96" y="16"/>
                </a:lnTo>
                <a:lnTo>
                  <a:pt x="96" y="14"/>
                </a:lnTo>
                <a:lnTo>
                  <a:pt x="97" y="14"/>
                </a:lnTo>
                <a:lnTo>
                  <a:pt x="96" y="13"/>
                </a:lnTo>
                <a:lnTo>
                  <a:pt x="95" y="13"/>
                </a:lnTo>
                <a:lnTo>
                  <a:pt x="95" y="12"/>
                </a:lnTo>
                <a:lnTo>
                  <a:pt x="91" y="12"/>
                </a:lnTo>
                <a:lnTo>
                  <a:pt x="89" y="11"/>
                </a:lnTo>
                <a:lnTo>
                  <a:pt x="88" y="10"/>
                </a:lnTo>
                <a:lnTo>
                  <a:pt x="86" y="9"/>
                </a:lnTo>
                <a:lnTo>
                  <a:pt x="84" y="10"/>
                </a:lnTo>
                <a:lnTo>
                  <a:pt x="82" y="10"/>
                </a:lnTo>
                <a:lnTo>
                  <a:pt x="80" y="10"/>
                </a:lnTo>
                <a:lnTo>
                  <a:pt x="79" y="10"/>
                </a:lnTo>
                <a:lnTo>
                  <a:pt x="78" y="10"/>
                </a:lnTo>
                <a:lnTo>
                  <a:pt x="78" y="9"/>
                </a:lnTo>
                <a:lnTo>
                  <a:pt x="78" y="7"/>
                </a:lnTo>
                <a:lnTo>
                  <a:pt x="77" y="7"/>
                </a:lnTo>
                <a:lnTo>
                  <a:pt x="76" y="7"/>
                </a:lnTo>
                <a:lnTo>
                  <a:pt x="74" y="6"/>
                </a:lnTo>
                <a:lnTo>
                  <a:pt x="73" y="5"/>
                </a:lnTo>
                <a:lnTo>
                  <a:pt x="73" y="4"/>
                </a:lnTo>
                <a:lnTo>
                  <a:pt x="73" y="3"/>
                </a:lnTo>
                <a:lnTo>
                  <a:pt x="72" y="3"/>
                </a:lnTo>
                <a:lnTo>
                  <a:pt x="72" y="1"/>
                </a:lnTo>
                <a:lnTo>
                  <a:pt x="71" y="3"/>
                </a:lnTo>
                <a:lnTo>
                  <a:pt x="69" y="5"/>
                </a:lnTo>
                <a:lnTo>
                  <a:pt x="69" y="4"/>
                </a:lnTo>
                <a:lnTo>
                  <a:pt x="65" y="4"/>
                </a:lnTo>
                <a:lnTo>
                  <a:pt x="64" y="4"/>
                </a:lnTo>
                <a:lnTo>
                  <a:pt x="65" y="4"/>
                </a:lnTo>
                <a:lnTo>
                  <a:pt x="66" y="4"/>
                </a:lnTo>
                <a:lnTo>
                  <a:pt x="65" y="3"/>
                </a:lnTo>
                <a:lnTo>
                  <a:pt x="66" y="3"/>
                </a:lnTo>
                <a:lnTo>
                  <a:pt x="66" y="1"/>
                </a:lnTo>
                <a:lnTo>
                  <a:pt x="65" y="1"/>
                </a:lnTo>
                <a:lnTo>
                  <a:pt x="64" y="0"/>
                </a:lnTo>
                <a:lnTo>
                  <a:pt x="63" y="1"/>
                </a:lnTo>
                <a:lnTo>
                  <a:pt x="61" y="3"/>
                </a:lnTo>
                <a:lnTo>
                  <a:pt x="61" y="4"/>
                </a:lnTo>
                <a:lnTo>
                  <a:pt x="60" y="4"/>
                </a:lnTo>
                <a:lnTo>
                  <a:pt x="58" y="4"/>
                </a:lnTo>
                <a:lnTo>
                  <a:pt x="57" y="4"/>
                </a:lnTo>
                <a:lnTo>
                  <a:pt x="57" y="3"/>
                </a:lnTo>
                <a:lnTo>
                  <a:pt x="58" y="1"/>
                </a:lnTo>
                <a:lnTo>
                  <a:pt x="57" y="1"/>
                </a:lnTo>
                <a:lnTo>
                  <a:pt x="56" y="1"/>
                </a:lnTo>
                <a:lnTo>
                  <a:pt x="53" y="3"/>
                </a:lnTo>
                <a:lnTo>
                  <a:pt x="53" y="4"/>
                </a:lnTo>
                <a:lnTo>
                  <a:pt x="54" y="5"/>
                </a:lnTo>
                <a:lnTo>
                  <a:pt x="54" y="6"/>
                </a:lnTo>
                <a:lnTo>
                  <a:pt x="52" y="6"/>
                </a:lnTo>
                <a:lnTo>
                  <a:pt x="51" y="6"/>
                </a:lnTo>
                <a:lnTo>
                  <a:pt x="51" y="5"/>
                </a:lnTo>
                <a:lnTo>
                  <a:pt x="48" y="5"/>
                </a:lnTo>
                <a:lnTo>
                  <a:pt x="48" y="6"/>
                </a:lnTo>
                <a:lnTo>
                  <a:pt x="50" y="7"/>
                </a:lnTo>
                <a:lnTo>
                  <a:pt x="50" y="9"/>
                </a:lnTo>
                <a:lnTo>
                  <a:pt x="51" y="9"/>
                </a:lnTo>
                <a:lnTo>
                  <a:pt x="51" y="10"/>
                </a:lnTo>
                <a:lnTo>
                  <a:pt x="51" y="9"/>
                </a:lnTo>
                <a:lnTo>
                  <a:pt x="50" y="9"/>
                </a:lnTo>
                <a:lnTo>
                  <a:pt x="48" y="7"/>
                </a:lnTo>
                <a:lnTo>
                  <a:pt x="48" y="6"/>
                </a:lnTo>
                <a:lnTo>
                  <a:pt x="46" y="9"/>
                </a:lnTo>
                <a:lnTo>
                  <a:pt x="43" y="10"/>
                </a:lnTo>
                <a:lnTo>
                  <a:pt x="41" y="10"/>
                </a:lnTo>
                <a:lnTo>
                  <a:pt x="40" y="11"/>
                </a:lnTo>
                <a:lnTo>
                  <a:pt x="39" y="11"/>
                </a:lnTo>
                <a:lnTo>
                  <a:pt x="38" y="12"/>
                </a:lnTo>
                <a:lnTo>
                  <a:pt x="38" y="11"/>
                </a:lnTo>
                <a:lnTo>
                  <a:pt x="35" y="11"/>
                </a:lnTo>
                <a:lnTo>
                  <a:pt x="34" y="11"/>
                </a:lnTo>
                <a:lnTo>
                  <a:pt x="35" y="10"/>
                </a:lnTo>
                <a:lnTo>
                  <a:pt x="34" y="10"/>
                </a:lnTo>
                <a:lnTo>
                  <a:pt x="33" y="9"/>
                </a:lnTo>
                <a:lnTo>
                  <a:pt x="29" y="9"/>
                </a:lnTo>
                <a:lnTo>
                  <a:pt x="29" y="7"/>
                </a:lnTo>
                <a:lnTo>
                  <a:pt x="28" y="7"/>
                </a:lnTo>
                <a:lnTo>
                  <a:pt x="28" y="9"/>
                </a:lnTo>
                <a:lnTo>
                  <a:pt x="27" y="9"/>
                </a:lnTo>
                <a:lnTo>
                  <a:pt x="27" y="10"/>
                </a:lnTo>
                <a:lnTo>
                  <a:pt x="26" y="10"/>
                </a:lnTo>
                <a:lnTo>
                  <a:pt x="25" y="10"/>
                </a:lnTo>
                <a:lnTo>
                  <a:pt x="22" y="9"/>
                </a:lnTo>
                <a:lnTo>
                  <a:pt x="22" y="7"/>
                </a:lnTo>
                <a:lnTo>
                  <a:pt x="22" y="6"/>
                </a:lnTo>
                <a:lnTo>
                  <a:pt x="22" y="5"/>
                </a:lnTo>
                <a:lnTo>
                  <a:pt x="20" y="6"/>
                </a:lnTo>
                <a:lnTo>
                  <a:pt x="19" y="6"/>
                </a:lnTo>
                <a:lnTo>
                  <a:pt x="15" y="9"/>
                </a:lnTo>
                <a:lnTo>
                  <a:pt x="14" y="9"/>
                </a:lnTo>
                <a:lnTo>
                  <a:pt x="9" y="11"/>
                </a:lnTo>
                <a:lnTo>
                  <a:pt x="6" y="13"/>
                </a:lnTo>
                <a:lnTo>
                  <a:pt x="0" y="16"/>
                </a:lnTo>
                <a:lnTo>
                  <a:pt x="0" y="17"/>
                </a:lnTo>
                <a:lnTo>
                  <a:pt x="0" y="19"/>
                </a:lnTo>
                <a:lnTo>
                  <a:pt x="1" y="19"/>
                </a:lnTo>
                <a:lnTo>
                  <a:pt x="2" y="20"/>
                </a:lnTo>
                <a:lnTo>
                  <a:pt x="1" y="22"/>
                </a:lnTo>
                <a:lnTo>
                  <a:pt x="1" y="23"/>
                </a:lnTo>
                <a:lnTo>
                  <a:pt x="1" y="25"/>
                </a:lnTo>
                <a:lnTo>
                  <a:pt x="2" y="25"/>
                </a:lnTo>
                <a:lnTo>
                  <a:pt x="2" y="26"/>
                </a:lnTo>
                <a:lnTo>
                  <a:pt x="3" y="26"/>
                </a:lnTo>
                <a:lnTo>
                  <a:pt x="5" y="26"/>
                </a:lnTo>
                <a:lnTo>
                  <a:pt x="7" y="29"/>
                </a:lnTo>
                <a:lnTo>
                  <a:pt x="7" y="30"/>
                </a:lnTo>
                <a:lnTo>
                  <a:pt x="8" y="30"/>
                </a:lnTo>
                <a:lnTo>
                  <a:pt x="9" y="30"/>
                </a:lnTo>
                <a:lnTo>
                  <a:pt x="11" y="31"/>
                </a:lnTo>
                <a:lnTo>
                  <a:pt x="11" y="30"/>
                </a:lnTo>
                <a:lnTo>
                  <a:pt x="12" y="29"/>
                </a:lnTo>
                <a:lnTo>
                  <a:pt x="14" y="2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60" name="Freeform 328"/>
          <p:cNvSpPr>
            <a:spLocks/>
          </p:cNvSpPr>
          <p:nvPr/>
        </p:nvSpPr>
        <p:spPr bwMode="auto">
          <a:xfrm>
            <a:off x="4294188" y="2192338"/>
            <a:ext cx="1587" cy="1587"/>
          </a:xfrm>
          <a:custGeom>
            <a:avLst/>
            <a:gdLst>
              <a:gd name="T0" fmla="*/ 0 w 1587"/>
              <a:gd name="T1" fmla="*/ 1587 h 1"/>
              <a:gd name="T2" fmla="*/ 0 w 1587"/>
              <a:gd name="T3" fmla="*/ 0 h 1"/>
              <a:gd name="T4" fmla="*/ 0 w 1587"/>
              <a:gd name="T5" fmla="*/ 1587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1"/>
                </a:moveTo>
                <a:lnTo>
                  <a:pt x="0"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61" name="Freeform 329"/>
          <p:cNvSpPr>
            <a:spLocks/>
          </p:cNvSpPr>
          <p:nvPr/>
        </p:nvSpPr>
        <p:spPr bwMode="auto">
          <a:xfrm>
            <a:off x="4294188" y="2192338"/>
            <a:ext cx="1587" cy="1587"/>
          </a:xfrm>
          <a:custGeom>
            <a:avLst/>
            <a:gdLst>
              <a:gd name="T0" fmla="*/ 0 w 1587"/>
              <a:gd name="T1" fmla="*/ 0 h 1"/>
              <a:gd name="T2" fmla="*/ 0 w 1587"/>
              <a:gd name="T3" fmla="*/ 1587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62" name="Freeform 330"/>
          <p:cNvSpPr>
            <a:spLocks/>
          </p:cNvSpPr>
          <p:nvPr/>
        </p:nvSpPr>
        <p:spPr bwMode="auto">
          <a:xfrm>
            <a:off x="4410075" y="2263775"/>
            <a:ext cx="180975" cy="80963"/>
          </a:xfrm>
          <a:custGeom>
            <a:avLst/>
            <a:gdLst>
              <a:gd name="T0" fmla="*/ 69545 w 229"/>
              <a:gd name="T1" fmla="*/ 70542 h 101"/>
              <a:gd name="T2" fmla="*/ 63223 w 229"/>
              <a:gd name="T3" fmla="*/ 57716 h 101"/>
              <a:gd name="T4" fmla="*/ 36353 w 229"/>
              <a:gd name="T5" fmla="*/ 67336 h 101"/>
              <a:gd name="T6" fmla="*/ 22918 w 229"/>
              <a:gd name="T7" fmla="*/ 63328 h 101"/>
              <a:gd name="T8" fmla="*/ 18177 w 229"/>
              <a:gd name="T9" fmla="*/ 63328 h 101"/>
              <a:gd name="T10" fmla="*/ 12645 w 229"/>
              <a:gd name="T11" fmla="*/ 65732 h 101"/>
              <a:gd name="T12" fmla="*/ 7903 w 229"/>
              <a:gd name="T13" fmla="*/ 60923 h 101"/>
              <a:gd name="T14" fmla="*/ 3161 w 229"/>
              <a:gd name="T15" fmla="*/ 57716 h 101"/>
              <a:gd name="T16" fmla="*/ 0 w 229"/>
              <a:gd name="T17" fmla="*/ 52907 h 101"/>
              <a:gd name="T18" fmla="*/ 2371 w 229"/>
              <a:gd name="T19" fmla="*/ 47295 h 101"/>
              <a:gd name="T20" fmla="*/ 6322 w 229"/>
              <a:gd name="T21" fmla="*/ 43287 h 101"/>
              <a:gd name="T22" fmla="*/ 16596 w 229"/>
              <a:gd name="T23" fmla="*/ 48898 h 101"/>
              <a:gd name="T24" fmla="*/ 24499 w 229"/>
              <a:gd name="T25" fmla="*/ 45692 h 101"/>
              <a:gd name="T26" fmla="*/ 38724 w 229"/>
              <a:gd name="T27" fmla="*/ 47295 h 101"/>
              <a:gd name="T28" fmla="*/ 48207 w 229"/>
              <a:gd name="T29" fmla="*/ 44890 h 101"/>
              <a:gd name="T30" fmla="*/ 63223 w 229"/>
              <a:gd name="T31" fmla="*/ 41684 h 101"/>
              <a:gd name="T32" fmla="*/ 71126 w 229"/>
              <a:gd name="T33" fmla="*/ 41684 h 101"/>
              <a:gd name="T34" fmla="*/ 82190 w 229"/>
              <a:gd name="T35" fmla="*/ 47295 h 101"/>
              <a:gd name="T36" fmla="*/ 81399 w 229"/>
              <a:gd name="T37" fmla="*/ 35271 h 101"/>
              <a:gd name="T38" fmla="*/ 77448 w 229"/>
              <a:gd name="T39" fmla="*/ 24850 h 101"/>
              <a:gd name="T40" fmla="*/ 90883 w 229"/>
              <a:gd name="T41" fmla="*/ 14429 h 101"/>
              <a:gd name="T42" fmla="*/ 100366 w 229"/>
              <a:gd name="T43" fmla="*/ 9619 h 101"/>
              <a:gd name="T44" fmla="*/ 105898 w 229"/>
              <a:gd name="T45" fmla="*/ 10421 h 101"/>
              <a:gd name="T46" fmla="*/ 107479 w 229"/>
              <a:gd name="T47" fmla="*/ 12024 h 101"/>
              <a:gd name="T48" fmla="*/ 114591 w 229"/>
              <a:gd name="T49" fmla="*/ 12826 h 101"/>
              <a:gd name="T50" fmla="*/ 119333 w 229"/>
              <a:gd name="T51" fmla="*/ 12024 h 101"/>
              <a:gd name="T52" fmla="*/ 122494 w 229"/>
              <a:gd name="T53" fmla="*/ 6413 h 101"/>
              <a:gd name="T54" fmla="*/ 126445 w 229"/>
              <a:gd name="T55" fmla="*/ 4810 h 101"/>
              <a:gd name="T56" fmla="*/ 130397 w 229"/>
              <a:gd name="T57" fmla="*/ 0 h 101"/>
              <a:gd name="T58" fmla="*/ 132768 w 229"/>
              <a:gd name="T59" fmla="*/ 802 h 101"/>
              <a:gd name="T60" fmla="*/ 143041 w 229"/>
              <a:gd name="T61" fmla="*/ 4810 h 101"/>
              <a:gd name="T62" fmla="*/ 147783 w 229"/>
              <a:gd name="T63" fmla="*/ 4810 h 101"/>
              <a:gd name="T64" fmla="*/ 153315 w 229"/>
              <a:gd name="T65" fmla="*/ 7215 h 101"/>
              <a:gd name="T66" fmla="*/ 161218 w 229"/>
              <a:gd name="T67" fmla="*/ 8818 h 101"/>
              <a:gd name="T68" fmla="*/ 168330 w 229"/>
              <a:gd name="T69" fmla="*/ 8818 h 101"/>
              <a:gd name="T70" fmla="*/ 173072 w 229"/>
              <a:gd name="T71" fmla="*/ 11223 h 101"/>
              <a:gd name="T72" fmla="*/ 172282 w 229"/>
              <a:gd name="T73" fmla="*/ 17636 h 101"/>
              <a:gd name="T74" fmla="*/ 175443 w 229"/>
              <a:gd name="T75" fmla="*/ 23247 h 101"/>
              <a:gd name="T76" fmla="*/ 178604 w 229"/>
              <a:gd name="T77" fmla="*/ 29660 h 101"/>
              <a:gd name="T78" fmla="*/ 178604 w 229"/>
              <a:gd name="T79" fmla="*/ 34469 h 101"/>
              <a:gd name="T80" fmla="*/ 174653 w 229"/>
              <a:gd name="T81" fmla="*/ 38477 h 101"/>
              <a:gd name="T82" fmla="*/ 166750 w 229"/>
              <a:gd name="T83" fmla="*/ 37676 h 101"/>
              <a:gd name="T84" fmla="*/ 165960 w 229"/>
              <a:gd name="T85" fmla="*/ 41684 h 101"/>
              <a:gd name="T86" fmla="*/ 170701 w 229"/>
              <a:gd name="T87" fmla="*/ 44890 h 101"/>
              <a:gd name="T88" fmla="*/ 167540 w 229"/>
              <a:gd name="T89" fmla="*/ 48097 h 101"/>
              <a:gd name="T90" fmla="*/ 165960 w 229"/>
              <a:gd name="T91" fmla="*/ 51303 h 101"/>
              <a:gd name="T92" fmla="*/ 166750 w 229"/>
              <a:gd name="T93" fmla="*/ 56113 h 101"/>
              <a:gd name="T94" fmla="*/ 165960 w 229"/>
              <a:gd name="T95" fmla="*/ 60923 h 101"/>
              <a:gd name="T96" fmla="*/ 164379 w 229"/>
              <a:gd name="T97" fmla="*/ 61724 h 101"/>
              <a:gd name="T98" fmla="*/ 158057 w 229"/>
              <a:gd name="T99" fmla="*/ 65732 h 101"/>
              <a:gd name="T100" fmla="*/ 155686 w 229"/>
              <a:gd name="T101" fmla="*/ 68137 h 101"/>
              <a:gd name="T102" fmla="*/ 150944 w 229"/>
              <a:gd name="T103" fmla="*/ 70542 h 101"/>
              <a:gd name="T104" fmla="*/ 145412 w 229"/>
              <a:gd name="T105" fmla="*/ 72947 h 101"/>
              <a:gd name="T106" fmla="*/ 139090 w 229"/>
              <a:gd name="T107" fmla="*/ 72145 h 101"/>
              <a:gd name="T108" fmla="*/ 131977 w 229"/>
              <a:gd name="T109" fmla="*/ 72145 h 101"/>
              <a:gd name="T110" fmla="*/ 126445 w 229"/>
              <a:gd name="T111" fmla="*/ 76153 h 101"/>
              <a:gd name="T112" fmla="*/ 122494 w 229"/>
              <a:gd name="T113" fmla="*/ 77757 h 101"/>
              <a:gd name="T114" fmla="*/ 116172 w 229"/>
              <a:gd name="T115" fmla="*/ 77757 h 101"/>
              <a:gd name="T116" fmla="*/ 107479 w 229"/>
              <a:gd name="T117" fmla="*/ 76153 h 10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9"/>
              <a:gd name="T178" fmla="*/ 0 h 101"/>
              <a:gd name="T179" fmla="*/ 229 w 229"/>
              <a:gd name="T180" fmla="*/ 101 h 10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9" h="101">
                <a:moveTo>
                  <a:pt x="121" y="93"/>
                </a:moveTo>
                <a:lnTo>
                  <a:pt x="119" y="93"/>
                </a:lnTo>
                <a:lnTo>
                  <a:pt x="114" y="93"/>
                </a:lnTo>
                <a:lnTo>
                  <a:pt x="112" y="92"/>
                </a:lnTo>
                <a:lnTo>
                  <a:pt x="106" y="91"/>
                </a:lnTo>
                <a:lnTo>
                  <a:pt x="103" y="91"/>
                </a:lnTo>
                <a:lnTo>
                  <a:pt x="100" y="91"/>
                </a:lnTo>
                <a:lnTo>
                  <a:pt x="97" y="90"/>
                </a:lnTo>
                <a:lnTo>
                  <a:pt x="94" y="90"/>
                </a:lnTo>
                <a:lnTo>
                  <a:pt x="88" y="88"/>
                </a:lnTo>
                <a:lnTo>
                  <a:pt x="85" y="85"/>
                </a:lnTo>
                <a:lnTo>
                  <a:pt x="83" y="83"/>
                </a:lnTo>
                <a:lnTo>
                  <a:pt x="84" y="82"/>
                </a:lnTo>
                <a:lnTo>
                  <a:pt x="84" y="80"/>
                </a:lnTo>
                <a:lnTo>
                  <a:pt x="82" y="79"/>
                </a:lnTo>
                <a:lnTo>
                  <a:pt x="81" y="77"/>
                </a:lnTo>
                <a:lnTo>
                  <a:pt x="80" y="76"/>
                </a:lnTo>
                <a:lnTo>
                  <a:pt x="83" y="73"/>
                </a:lnTo>
                <a:lnTo>
                  <a:pt x="82" y="73"/>
                </a:lnTo>
                <a:lnTo>
                  <a:pt x="80" y="72"/>
                </a:lnTo>
                <a:lnTo>
                  <a:pt x="76" y="72"/>
                </a:lnTo>
                <a:lnTo>
                  <a:pt x="74" y="73"/>
                </a:lnTo>
                <a:lnTo>
                  <a:pt x="67" y="78"/>
                </a:lnTo>
                <a:lnTo>
                  <a:pt x="64" y="77"/>
                </a:lnTo>
                <a:lnTo>
                  <a:pt x="59" y="76"/>
                </a:lnTo>
                <a:lnTo>
                  <a:pt x="58" y="77"/>
                </a:lnTo>
                <a:lnTo>
                  <a:pt x="56" y="77"/>
                </a:lnTo>
                <a:lnTo>
                  <a:pt x="51" y="78"/>
                </a:lnTo>
                <a:lnTo>
                  <a:pt x="48" y="80"/>
                </a:lnTo>
                <a:lnTo>
                  <a:pt x="46" y="84"/>
                </a:lnTo>
                <a:lnTo>
                  <a:pt x="44" y="84"/>
                </a:lnTo>
                <a:lnTo>
                  <a:pt x="40" y="84"/>
                </a:lnTo>
                <a:lnTo>
                  <a:pt x="38" y="83"/>
                </a:lnTo>
                <a:lnTo>
                  <a:pt x="36" y="82"/>
                </a:lnTo>
                <a:lnTo>
                  <a:pt x="35" y="82"/>
                </a:lnTo>
                <a:lnTo>
                  <a:pt x="32" y="83"/>
                </a:lnTo>
                <a:lnTo>
                  <a:pt x="29" y="83"/>
                </a:lnTo>
                <a:lnTo>
                  <a:pt x="29" y="82"/>
                </a:lnTo>
                <a:lnTo>
                  <a:pt x="29" y="80"/>
                </a:lnTo>
                <a:lnTo>
                  <a:pt x="29" y="79"/>
                </a:lnTo>
                <a:lnTo>
                  <a:pt x="29" y="78"/>
                </a:lnTo>
                <a:lnTo>
                  <a:pt x="27" y="78"/>
                </a:lnTo>
                <a:lnTo>
                  <a:pt x="27" y="77"/>
                </a:lnTo>
                <a:lnTo>
                  <a:pt x="26" y="77"/>
                </a:lnTo>
                <a:lnTo>
                  <a:pt x="26" y="76"/>
                </a:lnTo>
                <a:lnTo>
                  <a:pt x="26" y="77"/>
                </a:lnTo>
                <a:lnTo>
                  <a:pt x="25" y="77"/>
                </a:lnTo>
                <a:lnTo>
                  <a:pt x="24" y="78"/>
                </a:lnTo>
                <a:lnTo>
                  <a:pt x="24" y="79"/>
                </a:lnTo>
                <a:lnTo>
                  <a:pt x="23" y="79"/>
                </a:lnTo>
                <a:lnTo>
                  <a:pt x="21" y="79"/>
                </a:lnTo>
                <a:lnTo>
                  <a:pt x="21" y="80"/>
                </a:lnTo>
                <a:lnTo>
                  <a:pt x="21" y="82"/>
                </a:lnTo>
                <a:lnTo>
                  <a:pt x="20" y="82"/>
                </a:lnTo>
                <a:lnTo>
                  <a:pt x="19" y="82"/>
                </a:lnTo>
                <a:lnTo>
                  <a:pt x="18" y="82"/>
                </a:lnTo>
                <a:lnTo>
                  <a:pt x="18" y="83"/>
                </a:lnTo>
                <a:lnTo>
                  <a:pt x="18" y="82"/>
                </a:lnTo>
                <a:lnTo>
                  <a:pt x="17" y="82"/>
                </a:lnTo>
                <a:lnTo>
                  <a:pt x="16" y="82"/>
                </a:lnTo>
                <a:lnTo>
                  <a:pt x="16" y="80"/>
                </a:lnTo>
                <a:lnTo>
                  <a:pt x="14" y="80"/>
                </a:lnTo>
                <a:lnTo>
                  <a:pt x="14" y="79"/>
                </a:lnTo>
                <a:lnTo>
                  <a:pt x="13" y="79"/>
                </a:lnTo>
                <a:lnTo>
                  <a:pt x="12" y="79"/>
                </a:lnTo>
                <a:lnTo>
                  <a:pt x="11" y="79"/>
                </a:lnTo>
                <a:lnTo>
                  <a:pt x="11" y="78"/>
                </a:lnTo>
                <a:lnTo>
                  <a:pt x="11" y="77"/>
                </a:lnTo>
                <a:lnTo>
                  <a:pt x="11" y="76"/>
                </a:lnTo>
                <a:lnTo>
                  <a:pt x="10" y="76"/>
                </a:lnTo>
                <a:lnTo>
                  <a:pt x="8" y="76"/>
                </a:lnTo>
                <a:lnTo>
                  <a:pt x="8" y="75"/>
                </a:lnTo>
                <a:lnTo>
                  <a:pt x="7" y="75"/>
                </a:lnTo>
                <a:lnTo>
                  <a:pt x="6" y="75"/>
                </a:lnTo>
                <a:lnTo>
                  <a:pt x="5" y="75"/>
                </a:lnTo>
                <a:lnTo>
                  <a:pt x="4" y="75"/>
                </a:lnTo>
                <a:lnTo>
                  <a:pt x="3" y="75"/>
                </a:lnTo>
                <a:lnTo>
                  <a:pt x="3" y="73"/>
                </a:lnTo>
                <a:lnTo>
                  <a:pt x="4" y="73"/>
                </a:lnTo>
                <a:lnTo>
                  <a:pt x="4" y="72"/>
                </a:lnTo>
                <a:lnTo>
                  <a:pt x="3" y="72"/>
                </a:lnTo>
                <a:lnTo>
                  <a:pt x="4" y="71"/>
                </a:lnTo>
                <a:lnTo>
                  <a:pt x="3" y="71"/>
                </a:lnTo>
                <a:lnTo>
                  <a:pt x="3" y="70"/>
                </a:lnTo>
                <a:lnTo>
                  <a:pt x="1" y="70"/>
                </a:lnTo>
                <a:lnTo>
                  <a:pt x="1" y="69"/>
                </a:lnTo>
                <a:lnTo>
                  <a:pt x="1" y="67"/>
                </a:lnTo>
                <a:lnTo>
                  <a:pt x="0" y="67"/>
                </a:lnTo>
                <a:lnTo>
                  <a:pt x="1" y="67"/>
                </a:lnTo>
                <a:lnTo>
                  <a:pt x="0" y="66"/>
                </a:lnTo>
                <a:lnTo>
                  <a:pt x="0" y="65"/>
                </a:lnTo>
                <a:lnTo>
                  <a:pt x="1" y="64"/>
                </a:lnTo>
                <a:lnTo>
                  <a:pt x="1" y="63"/>
                </a:lnTo>
                <a:lnTo>
                  <a:pt x="3" y="63"/>
                </a:lnTo>
                <a:lnTo>
                  <a:pt x="4" y="63"/>
                </a:lnTo>
                <a:lnTo>
                  <a:pt x="4" y="61"/>
                </a:lnTo>
                <a:lnTo>
                  <a:pt x="3" y="60"/>
                </a:lnTo>
                <a:lnTo>
                  <a:pt x="3" y="59"/>
                </a:lnTo>
                <a:lnTo>
                  <a:pt x="4" y="59"/>
                </a:lnTo>
                <a:lnTo>
                  <a:pt x="3" y="59"/>
                </a:lnTo>
                <a:lnTo>
                  <a:pt x="1" y="58"/>
                </a:lnTo>
                <a:lnTo>
                  <a:pt x="1" y="59"/>
                </a:lnTo>
                <a:lnTo>
                  <a:pt x="1" y="58"/>
                </a:lnTo>
                <a:lnTo>
                  <a:pt x="0" y="58"/>
                </a:lnTo>
                <a:lnTo>
                  <a:pt x="6" y="56"/>
                </a:lnTo>
                <a:lnTo>
                  <a:pt x="5" y="56"/>
                </a:lnTo>
                <a:lnTo>
                  <a:pt x="6" y="56"/>
                </a:lnTo>
                <a:lnTo>
                  <a:pt x="6" y="54"/>
                </a:lnTo>
                <a:lnTo>
                  <a:pt x="7" y="53"/>
                </a:lnTo>
                <a:lnTo>
                  <a:pt x="8" y="54"/>
                </a:lnTo>
                <a:lnTo>
                  <a:pt x="8" y="56"/>
                </a:lnTo>
                <a:lnTo>
                  <a:pt x="10" y="56"/>
                </a:lnTo>
                <a:lnTo>
                  <a:pt x="13" y="56"/>
                </a:lnTo>
                <a:lnTo>
                  <a:pt x="14" y="58"/>
                </a:lnTo>
                <a:lnTo>
                  <a:pt x="16" y="58"/>
                </a:lnTo>
                <a:lnTo>
                  <a:pt x="18" y="60"/>
                </a:lnTo>
                <a:lnTo>
                  <a:pt x="17" y="60"/>
                </a:lnTo>
                <a:lnTo>
                  <a:pt x="18" y="63"/>
                </a:lnTo>
                <a:lnTo>
                  <a:pt x="19" y="61"/>
                </a:lnTo>
                <a:lnTo>
                  <a:pt x="21" y="61"/>
                </a:lnTo>
                <a:lnTo>
                  <a:pt x="21" y="64"/>
                </a:lnTo>
                <a:lnTo>
                  <a:pt x="19" y="65"/>
                </a:lnTo>
                <a:lnTo>
                  <a:pt x="21" y="66"/>
                </a:lnTo>
                <a:lnTo>
                  <a:pt x="25" y="64"/>
                </a:lnTo>
                <a:lnTo>
                  <a:pt x="29" y="60"/>
                </a:lnTo>
                <a:lnTo>
                  <a:pt x="27" y="58"/>
                </a:lnTo>
                <a:lnTo>
                  <a:pt x="27" y="54"/>
                </a:lnTo>
                <a:lnTo>
                  <a:pt x="29" y="54"/>
                </a:lnTo>
                <a:lnTo>
                  <a:pt x="29" y="56"/>
                </a:lnTo>
                <a:lnTo>
                  <a:pt x="31" y="57"/>
                </a:lnTo>
                <a:lnTo>
                  <a:pt x="32" y="56"/>
                </a:lnTo>
                <a:lnTo>
                  <a:pt x="35" y="56"/>
                </a:lnTo>
                <a:lnTo>
                  <a:pt x="37" y="57"/>
                </a:lnTo>
                <a:lnTo>
                  <a:pt x="40" y="57"/>
                </a:lnTo>
                <a:lnTo>
                  <a:pt x="42" y="57"/>
                </a:lnTo>
                <a:lnTo>
                  <a:pt x="40" y="58"/>
                </a:lnTo>
                <a:lnTo>
                  <a:pt x="42" y="58"/>
                </a:lnTo>
                <a:lnTo>
                  <a:pt x="44" y="60"/>
                </a:lnTo>
                <a:lnTo>
                  <a:pt x="46" y="60"/>
                </a:lnTo>
                <a:lnTo>
                  <a:pt x="49" y="59"/>
                </a:lnTo>
                <a:lnTo>
                  <a:pt x="50" y="59"/>
                </a:lnTo>
                <a:lnTo>
                  <a:pt x="51" y="59"/>
                </a:lnTo>
                <a:lnTo>
                  <a:pt x="50" y="60"/>
                </a:lnTo>
                <a:lnTo>
                  <a:pt x="52" y="60"/>
                </a:lnTo>
                <a:lnTo>
                  <a:pt x="53" y="59"/>
                </a:lnTo>
                <a:lnTo>
                  <a:pt x="56" y="59"/>
                </a:lnTo>
                <a:lnTo>
                  <a:pt x="56" y="58"/>
                </a:lnTo>
                <a:lnTo>
                  <a:pt x="56" y="57"/>
                </a:lnTo>
                <a:lnTo>
                  <a:pt x="57" y="57"/>
                </a:lnTo>
                <a:lnTo>
                  <a:pt x="61" y="56"/>
                </a:lnTo>
                <a:lnTo>
                  <a:pt x="62" y="54"/>
                </a:lnTo>
                <a:lnTo>
                  <a:pt x="63" y="53"/>
                </a:lnTo>
                <a:lnTo>
                  <a:pt x="64" y="53"/>
                </a:lnTo>
                <a:lnTo>
                  <a:pt x="67" y="53"/>
                </a:lnTo>
                <a:lnTo>
                  <a:pt x="69" y="54"/>
                </a:lnTo>
                <a:lnTo>
                  <a:pt x="70" y="53"/>
                </a:lnTo>
                <a:lnTo>
                  <a:pt x="74" y="52"/>
                </a:lnTo>
                <a:lnTo>
                  <a:pt x="76" y="52"/>
                </a:lnTo>
                <a:lnTo>
                  <a:pt x="80" y="53"/>
                </a:lnTo>
                <a:lnTo>
                  <a:pt x="80" y="52"/>
                </a:lnTo>
                <a:lnTo>
                  <a:pt x="80" y="50"/>
                </a:lnTo>
                <a:lnTo>
                  <a:pt x="82" y="48"/>
                </a:lnTo>
                <a:lnTo>
                  <a:pt x="81" y="50"/>
                </a:lnTo>
                <a:lnTo>
                  <a:pt x="82" y="51"/>
                </a:lnTo>
                <a:lnTo>
                  <a:pt x="84" y="50"/>
                </a:lnTo>
                <a:lnTo>
                  <a:pt x="85" y="50"/>
                </a:lnTo>
                <a:lnTo>
                  <a:pt x="87" y="50"/>
                </a:lnTo>
                <a:lnTo>
                  <a:pt x="88" y="51"/>
                </a:lnTo>
                <a:lnTo>
                  <a:pt x="89" y="53"/>
                </a:lnTo>
                <a:lnTo>
                  <a:pt x="90" y="52"/>
                </a:lnTo>
                <a:lnTo>
                  <a:pt x="91" y="52"/>
                </a:lnTo>
                <a:lnTo>
                  <a:pt x="93" y="51"/>
                </a:lnTo>
                <a:lnTo>
                  <a:pt x="95" y="51"/>
                </a:lnTo>
                <a:lnTo>
                  <a:pt x="96" y="52"/>
                </a:lnTo>
                <a:lnTo>
                  <a:pt x="98" y="54"/>
                </a:lnTo>
                <a:lnTo>
                  <a:pt x="97" y="56"/>
                </a:lnTo>
                <a:lnTo>
                  <a:pt x="98" y="57"/>
                </a:lnTo>
                <a:lnTo>
                  <a:pt x="100" y="57"/>
                </a:lnTo>
                <a:lnTo>
                  <a:pt x="103" y="59"/>
                </a:lnTo>
                <a:lnTo>
                  <a:pt x="104" y="59"/>
                </a:lnTo>
                <a:lnTo>
                  <a:pt x="106" y="58"/>
                </a:lnTo>
                <a:lnTo>
                  <a:pt x="106" y="54"/>
                </a:lnTo>
                <a:lnTo>
                  <a:pt x="107" y="52"/>
                </a:lnTo>
                <a:lnTo>
                  <a:pt x="106" y="50"/>
                </a:lnTo>
                <a:lnTo>
                  <a:pt x="104" y="48"/>
                </a:lnTo>
                <a:lnTo>
                  <a:pt x="103" y="50"/>
                </a:lnTo>
                <a:lnTo>
                  <a:pt x="101" y="50"/>
                </a:lnTo>
                <a:lnTo>
                  <a:pt x="101" y="48"/>
                </a:lnTo>
                <a:lnTo>
                  <a:pt x="101" y="47"/>
                </a:lnTo>
                <a:lnTo>
                  <a:pt x="103" y="44"/>
                </a:lnTo>
                <a:lnTo>
                  <a:pt x="101" y="40"/>
                </a:lnTo>
                <a:lnTo>
                  <a:pt x="100" y="40"/>
                </a:lnTo>
                <a:lnTo>
                  <a:pt x="98" y="38"/>
                </a:lnTo>
                <a:lnTo>
                  <a:pt x="97" y="37"/>
                </a:lnTo>
                <a:lnTo>
                  <a:pt x="96" y="35"/>
                </a:lnTo>
                <a:lnTo>
                  <a:pt x="96" y="34"/>
                </a:lnTo>
                <a:lnTo>
                  <a:pt x="96" y="33"/>
                </a:lnTo>
                <a:lnTo>
                  <a:pt x="96" y="34"/>
                </a:lnTo>
                <a:lnTo>
                  <a:pt x="98" y="32"/>
                </a:lnTo>
                <a:lnTo>
                  <a:pt x="98" y="31"/>
                </a:lnTo>
                <a:lnTo>
                  <a:pt x="101" y="31"/>
                </a:lnTo>
                <a:lnTo>
                  <a:pt x="102" y="31"/>
                </a:lnTo>
                <a:lnTo>
                  <a:pt x="103" y="28"/>
                </a:lnTo>
                <a:lnTo>
                  <a:pt x="108" y="27"/>
                </a:lnTo>
                <a:lnTo>
                  <a:pt x="109" y="27"/>
                </a:lnTo>
                <a:lnTo>
                  <a:pt x="112" y="27"/>
                </a:lnTo>
                <a:lnTo>
                  <a:pt x="114" y="25"/>
                </a:lnTo>
                <a:lnTo>
                  <a:pt x="115" y="22"/>
                </a:lnTo>
                <a:lnTo>
                  <a:pt x="116" y="19"/>
                </a:lnTo>
                <a:lnTo>
                  <a:pt x="115" y="18"/>
                </a:lnTo>
                <a:lnTo>
                  <a:pt x="115" y="16"/>
                </a:lnTo>
                <a:lnTo>
                  <a:pt x="116" y="16"/>
                </a:lnTo>
                <a:lnTo>
                  <a:pt x="117" y="15"/>
                </a:lnTo>
                <a:lnTo>
                  <a:pt x="119" y="16"/>
                </a:lnTo>
                <a:lnTo>
                  <a:pt x="120" y="16"/>
                </a:lnTo>
                <a:lnTo>
                  <a:pt x="123" y="19"/>
                </a:lnTo>
                <a:lnTo>
                  <a:pt x="125" y="16"/>
                </a:lnTo>
                <a:lnTo>
                  <a:pt x="126" y="16"/>
                </a:lnTo>
                <a:lnTo>
                  <a:pt x="127" y="15"/>
                </a:lnTo>
                <a:lnTo>
                  <a:pt x="127" y="12"/>
                </a:lnTo>
                <a:lnTo>
                  <a:pt x="126" y="11"/>
                </a:lnTo>
                <a:lnTo>
                  <a:pt x="127" y="9"/>
                </a:lnTo>
                <a:lnTo>
                  <a:pt x="128" y="9"/>
                </a:lnTo>
                <a:lnTo>
                  <a:pt x="129" y="11"/>
                </a:lnTo>
                <a:lnTo>
                  <a:pt x="130" y="11"/>
                </a:lnTo>
                <a:lnTo>
                  <a:pt x="130" y="12"/>
                </a:lnTo>
                <a:lnTo>
                  <a:pt x="132" y="12"/>
                </a:lnTo>
                <a:lnTo>
                  <a:pt x="133" y="12"/>
                </a:lnTo>
                <a:lnTo>
                  <a:pt x="133" y="13"/>
                </a:lnTo>
                <a:lnTo>
                  <a:pt x="134" y="13"/>
                </a:lnTo>
                <a:lnTo>
                  <a:pt x="133" y="13"/>
                </a:lnTo>
                <a:lnTo>
                  <a:pt x="133" y="14"/>
                </a:lnTo>
                <a:lnTo>
                  <a:pt x="132" y="14"/>
                </a:lnTo>
                <a:lnTo>
                  <a:pt x="133" y="14"/>
                </a:lnTo>
                <a:lnTo>
                  <a:pt x="133" y="15"/>
                </a:lnTo>
                <a:lnTo>
                  <a:pt x="134" y="15"/>
                </a:lnTo>
                <a:lnTo>
                  <a:pt x="135" y="15"/>
                </a:lnTo>
                <a:lnTo>
                  <a:pt x="135" y="16"/>
                </a:lnTo>
                <a:lnTo>
                  <a:pt x="135" y="15"/>
                </a:lnTo>
                <a:lnTo>
                  <a:pt x="136" y="15"/>
                </a:lnTo>
                <a:lnTo>
                  <a:pt x="136" y="16"/>
                </a:lnTo>
                <a:lnTo>
                  <a:pt x="138" y="15"/>
                </a:lnTo>
                <a:lnTo>
                  <a:pt x="139" y="16"/>
                </a:lnTo>
                <a:lnTo>
                  <a:pt x="140" y="16"/>
                </a:lnTo>
                <a:lnTo>
                  <a:pt x="141" y="16"/>
                </a:lnTo>
                <a:lnTo>
                  <a:pt x="142" y="18"/>
                </a:lnTo>
                <a:lnTo>
                  <a:pt x="142" y="16"/>
                </a:lnTo>
                <a:lnTo>
                  <a:pt x="144" y="16"/>
                </a:lnTo>
                <a:lnTo>
                  <a:pt x="144" y="15"/>
                </a:lnTo>
                <a:lnTo>
                  <a:pt x="145" y="16"/>
                </a:lnTo>
                <a:lnTo>
                  <a:pt x="145" y="15"/>
                </a:lnTo>
                <a:lnTo>
                  <a:pt x="146" y="14"/>
                </a:lnTo>
                <a:lnTo>
                  <a:pt x="145" y="14"/>
                </a:lnTo>
                <a:lnTo>
                  <a:pt x="146" y="14"/>
                </a:lnTo>
                <a:lnTo>
                  <a:pt x="147" y="14"/>
                </a:lnTo>
                <a:lnTo>
                  <a:pt x="147" y="15"/>
                </a:lnTo>
                <a:lnTo>
                  <a:pt x="148" y="15"/>
                </a:lnTo>
                <a:lnTo>
                  <a:pt x="149" y="14"/>
                </a:lnTo>
                <a:lnTo>
                  <a:pt x="151" y="14"/>
                </a:lnTo>
                <a:lnTo>
                  <a:pt x="151" y="15"/>
                </a:lnTo>
                <a:lnTo>
                  <a:pt x="152" y="15"/>
                </a:lnTo>
                <a:lnTo>
                  <a:pt x="152" y="16"/>
                </a:lnTo>
                <a:lnTo>
                  <a:pt x="153" y="16"/>
                </a:lnTo>
                <a:lnTo>
                  <a:pt x="153" y="15"/>
                </a:lnTo>
                <a:lnTo>
                  <a:pt x="153" y="14"/>
                </a:lnTo>
                <a:lnTo>
                  <a:pt x="153" y="13"/>
                </a:lnTo>
                <a:lnTo>
                  <a:pt x="154" y="12"/>
                </a:lnTo>
                <a:lnTo>
                  <a:pt x="155" y="11"/>
                </a:lnTo>
                <a:lnTo>
                  <a:pt x="155" y="9"/>
                </a:lnTo>
                <a:lnTo>
                  <a:pt x="155" y="8"/>
                </a:lnTo>
                <a:lnTo>
                  <a:pt x="157" y="8"/>
                </a:lnTo>
                <a:lnTo>
                  <a:pt x="157" y="9"/>
                </a:lnTo>
                <a:lnTo>
                  <a:pt x="158" y="8"/>
                </a:lnTo>
                <a:lnTo>
                  <a:pt x="158" y="9"/>
                </a:lnTo>
                <a:lnTo>
                  <a:pt x="159" y="9"/>
                </a:lnTo>
                <a:lnTo>
                  <a:pt x="160" y="9"/>
                </a:lnTo>
                <a:lnTo>
                  <a:pt x="161" y="9"/>
                </a:lnTo>
                <a:lnTo>
                  <a:pt x="160" y="8"/>
                </a:lnTo>
                <a:lnTo>
                  <a:pt x="160" y="7"/>
                </a:lnTo>
                <a:lnTo>
                  <a:pt x="160" y="6"/>
                </a:lnTo>
                <a:lnTo>
                  <a:pt x="160" y="5"/>
                </a:lnTo>
                <a:lnTo>
                  <a:pt x="161" y="3"/>
                </a:lnTo>
                <a:lnTo>
                  <a:pt x="160" y="3"/>
                </a:lnTo>
                <a:lnTo>
                  <a:pt x="160" y="2"/>
                </a:lnTo>
                <a:lnTo>
                  <a:pt x="160" y="1"/>
                </a:lnTo>
                <a:lnTo>
                  <a:pt x="160" y="0"/>
                </a:lnTo>
                <a:lnTo>
                  <a:pt x="161" y="0"/>
                </a:lnTo>
                <a:lnTo>
                  <a:pt x="162" y="0"/>
                </a:lnTo>
                <a:lnTo>
                  <a:pt x="164" y="1"/>
                </a:lnTo>
                <a:lnTo>
                  <a:pt x="165" y="0"/>
                </a:lnTo>
                <a:lnTo>
                  <a:pt x="165" y="1"/>
                </a:lnTo>
                <a:lnTo>
                  <a:pt x="166" y="1"/>
                </a:lnTo>
                <a:lnTo>
                  <a:pt x="165" y="1"/>
                </a:lnTo>
                <a:lnTo>
                  <a:pt x="166" y="1"/>
                </a:lnTo>
                <a:lnTo>
                  <a:pt x="166" y="2"/>
                </a:lnTo>
                <a:lnTo>
                  <a:pt x="167" y="2"/>
                </a:lnTo>
                <a:lnTo>
                  <a:pt x="168" y="2"/>
                </a:lnTo>
                <a:lnTo>
                  <a:pt x="168" y="1"/>
                </a:lnTo>
                <a:lnTo>
                  <a:pt x="170" y="1"/>
                </a:lnTo>
                <a:lnTo>
                  <a:pt x="168" y="1"/>
                </a:lnTo>
                <a:lnTo>
                  <a:pt x="170" y="1"/>
                </a:lnTo>
                <a:lnTo>
                  <a:pt x="171" y="1"/>
                </a:lnTo>
                <a:lnTo>
                  <a:pt x="172" y="1"/>
                </a:lnTo>
                <a:lnTo>
                  <a:pt x="174" y="2"/>
                </a:lnTo>
                <a:lnTo>
                  <a:pt x="176" y="2"/>
                </a:lnTo>
                <a:lnTo>
                  <a:pt x="176" y="3"/>
                </a:lnTo>
                <a:lnTo>
                  <a:pt x="177" y="3"/>
                </a:lnTo>
                <a:lnTo>
                  <a:pt x="179" y="5"/>
                </a:lnTo>
                <a:lnTo>
                  <a:pt x="180" y="5"/>
                </a:lnTo>
                <a:lnTo>
                  <a:pt x="181" y="6"/>
                </a:lnTo>
                <a:lnTo>
                  <a:pt x="183" y="6"/>
                </a:lnTo>
                <a:lnTo>
                  <a:pt x="184" y="6"/>
                </a:lnTo>
                <a:lnTo>
                  <a:pt x="185" y="5"/>
                </a:lnTo>
                <a:lnTo>
                  <a:pt x="186" y="6"/>
                </a:lnTo>
                <a:lnTo>
                  <a:pt x="186" y="5"/>
                </a:lnTo>
                <a:lnTo>
                  <a:pt x="186" y="6"/>
                </a:lnTo>
                <a:lnTo>
                  <a:pt x="187" y="6"/>
                </a:lnTo>
                <a:lnTo>
                  <a:pt x="189" y="6"/>
                </a:lnTo>
                <a:lnTo>
                  <a:pt x="189" y="7"/>
                </a:lnTo>
                <a:lnTo>
                  <a:pt x="187" y="6"/>
                </a:lnTo>
                <a:lnTo>
                  <a:pt x="189" y="7"/>
                </a:lnTo>
                <a:lnTo>
                  <a:pt x="190" y="7"/>
                </a:lnTo>
                <a:lnTo>
                  <a:pt x="189" y="7"/>
                </a:lnTo>
                <a:lnTo>
                  <a:pt x="190" y="7"/>
                </a:lnTo>
                <a:lnTo>
                  <a:pt x="190" y="8"/>
                </a:lnTo>
                <a:lnTo>
                  <a:pt x="191" y="8"/>
                </a:lnTo>
                <a:lnTo>
                  <a:pt x="193" y="9"/>
                </a:lnTo>
                <a:lnTo>
                  <a:pt x="194" y="9"/>
                </a:lnTo>
                <a:lnTo>
                  <a:pt x="194" y="11"/>
                </a:lnTo>
                <a:lnTo>
                  <a:pt x="194" y="9"/>
                </a:lnTo>
                <a:lnTo>
                  <a:pt x="196" y="11"/>
                </a:lnTo>
                <a:lnTo>
                  <a:pt x="196" y="9"/>
                </a:lnTo>
                <a:lnTo>
                  <a:pt x="198" y="11"/>
                </a:lnTo>
                <a:lnTo>
                  <a:pt x="199" y="11"/>
                </a:lnTo>
                <a:lnTo>
                  <a:pt x="200" y="11"/>
                </a:lnTo>
                <a:lnTo>
                  <a:pt x="202" y="11"/>
                </a:lnTo>
                <a:lnTo>
                  <a:pt x="203" y="11"/>
                </a:lnTo>
                <a:lnTo>
                  <a:pt x="202" y="11"/>
                </a:lnTo>
                <a:lnTo>
                  <a:pt x="203" y="11"/>
                </a:lnTo>
                <a:lnTo>
                  <a:pt x="204" y="11"/>
                </a:lnTo>
                <a:lnTo>
                  <a:pt x="204" y="9"/>
                </a:lnTo>
                <a:lnTo>
                  <a:pt x="205" y="8"/>
                </a:lnTo>
                <a:lnTo>
                  <a:pt x="206" y="8"/>
                </a:lnTo>
                <a:lnTo>
                  <a:pt x="208" y="7"/>
                </a:lnTo>
                <a:lnTo>
                  <a:pt x="209" y="8"/>
                </a:lnTo>
                <a:lnTo>
                  <a:pt x="210" y="8"/>
                </a:lnTo>
                <a:lnTo>
                  <a:pt x="211" y="8"/>
                </a:lnTo>
                <a:lnTo>
                  <a:pt x="212" y="9"/>
                </a:lnTo>
                <a:lnTo>
                  <a:pt x="212" y="11"/>
                </a:lnTo>
                <a:lnTo>
                  <a:pt x="213" y="11"/>
                </a:lnTo>
                <a:lnTo>
                  <a:pt x="215" y="11"/>
                </a:lnTo>
                <a:lnTo>
                  <a:pt x="215" y="12"/>
                </a:lnTo>
                <a:lnTo>
                  <a:pt x="216" y="12"/>
                </a:lnTo>
                <a:lnTo>
                  <a:pt x="217" y="11"/>
                </a:lnTo>
                <a:lnTo>
                  <a:pt x="217" y="12"/>
                </a:lnTo>
                <a:lnTo>
                  <a:pt x="218" y="12"/>
                </a:lnTo>
                <a:lnTo>
                  <a:pt x="218" y="11"/>
                </a:lnTo>
                <a:lnTo>
                  <a:pt x="219" y="12"/>
                </a:lnTo>
                <a:lnTo>
                  <a:pt x="219" y="13"/>
                </a:lnTo>
                <a:lnTo>
                  <a:pt x="219" y="14"/>
                </a:lnTo>
                <a:lnTo>
                  <a:pt x="221" y="15"/>
                </a:lnTo>
                <a:lnTo>
                  <a:pt x="221" y="16"/>
                </a:lnTo>
                <a:lnTo>
                  <a:pt x="221" y="18"/>
                </a:lnTo>
                <a:lnTo>
                  <a:pt x="221" y="19"/>
                </a:lnTo>
                <a:lnTo>
                  <a:pt x="219" y="19"/>
                </a:lnTo>
                <a:lnTo>
                  <a:pt x="219" y="20"/>
                </a:lnTo>
                <a:lnTo>
                  <a:pt x="219" y="19"/>
                </a:lnTo>
                <a:lnTo>
                  <a:pt x="219" y="20"/>
                </a:lnTo>
                <a:lnTo>
                  <a:pt x="218" y="21"/>
                </a:lnTo>
                <a:lnTo>
                  <a:pt x="218" y="22"/>
                </a:lnTo>
                <a:lnTo>
                  <a:pt x="218" y="24"/>
                </a:lnTo>
                <a:lnTo>
                  <a:pt x="218" y="25"/>
                </a:lnTo>
                <a:lnTo>
                  <a:pt x="219" y="25"/>
                </a:lnTo>
                <a:lnTo>
                  <a:pt x="219" y="26"/>
                </a:lnTo>
                <a:lnTo>
                  <a:pt x="221" y="26"/>
                </a:lnTo>
                <a:lnTo>
                  <a:pt x="219" y="26"/>
                </a:lnTo>
                <a:lnTo>
                  <a:pt x="221" y="27"/>
                </a:lnTo>
                <a:lnTo>
                  <a:pt x="221" y="28"/>
                </a:lnTo>
                <a:lnTo>
                  <a:pt x="222" y="28"/>
                </a:lnTo>
                <a:lnTo>
                  <a:pt x="222" y="29"/>
                </a:lnTo>
                <a:lnTo>
                  <a:pt x="223" y="31"/>
                </a:lnTo>
                <a:lnTo>
                  <a:pt x="223" y="32"/>
                </a:lnTo>
                <a:lnTo>
                  <a:pt x="224" y="33"/>
                </a:lnTo>
                <a:lnTo>
                  <a:pt x="225" y="33"/>
                </a:lnTo>
                <a:lnTo>
                  <a:pt x="225" y="34"/>
                </a:lnTo>
                <a:lnTo>
                  <a:pt x="226" y="34"/>
                </a:lnTo>
                <a:lnTo>
                  <a:pt x="225" y="34"/>
                </a:lnTo>
                <a:lnTo>
                  <a:pt x="226" y="34"/>
                </a:lnTo>
                <a:lnTo>
                  <a:pt x="226" y="35"/>
                </a:lnTo>
                <a:lnTo>
                  <a:pt x="226" y="37"/>
                </a:lnTo>
                <a:lnTo>
                  <a:pt x="226" y="38"/>
                </a:lnTo>
                <a:lnTo>
                  <a:pt x="228" y="37"/>
                </a:lnTo>
                <a:lnTo>
                  <a:pt x="228" y="38"/>
                </a:lnTo>
                <a:lnTo>
                  <a:pt x="229" y="38"/>
                </a:lnTo>
                <a:lnTo>
                  <a:pt x="226" y="39"/>
                </a:lnTo>
                <a:lnTo>
                  <a:pt x="228" y="40"/>
                </a:lnTo>
                <a:lnTo>
                  <a:pt x="226" y="41"/>
                </a:lnTo>
                <a:lnTo>
                  <a:pt x="228" y="41"/>
                </a:lnTo>
                <a:lnTo>
                  <a:pt x="228" y="43"/>
                </a:lnTo>
                <a:lnTo>
                  <a:pt x="226" y="43"/>
                </a:lnTo>
                <a:lnTo>
                  <a:pt x="225" y="44"/>
                </a:lnTo>
                <a:lnTo>
                  <a:pt x="226" y="45"/>
                </a:lnTo>
                <a:lnTo>
                  <a:pt x="226" y="46"/>
                </a:lnTo>
                <a:lnTo>
                  <a:pt x="226" y="47"/>
                </a:lnTo>
                <a:lnTo>
                  <a:pt x="226" y="48"/>
                </a:lnTo>
                <a:lnTo>
                  <a:pt x="228" y="50"/>
                </a:lnTo>
                <a:lnTo>
                  <a:pt x="226" y="50"/>
                </a:lnTo>
                <a:lnTo>
                  <a:pt x="224" y="50"/>
                </a:lnTo>
                <a:lnTo>
                  <a:pt x="222" y="50"/>
                </a:lnTo>
                <a:lnTo>
                  <a:pt x="221" y="48"/>
                </a:lnTo>
                <a:lnTo>
                  <a:pt x="221" y="50"/>
                </a:lnTo>
                <a:lnTo>
                  <a:pt x="219" y="51"/>
                </a:lnTo>
                <a:lnTo>
                  <a:pt x="217" y="51"/>
                </a:lnTo>
                <a:lnTo>
                  <a:pt x="217" y="50"/>
                </a:lnTo>
                <a:lnTo>
                  <a:pt x="217" y="48"/>
                </a:lnTo>
                <a:lnTo>
                  <a:pt x="216" y="48"/>
                </a:lnTo>
                <a:lnTo>
                  <a:pt x="215" y="48"/>
                </a:lnTo>
                <a:lnTo>
                  <a:pt x="213" y="47"/>
                </a:lnTo>
                <a:lnTo>
                  <a:pt x="212" y="47"/>
                </a:lnTo>
                <a:lnTo>
                  <a:pt x="211" y="47"/>
                </a:lnTo>
                <a:lnTo>
                  <a:pt x="211" y="48"/>
                </a:lnTo>
                <a:lnTo>
                  <a:pt x="211" y="50"/>
                </a:lnTo>
                <a:lnTo>
                  <a:pt x="210" y="50"/>
                </a:lnTo>
                <a:lnTo>
                  <a:pt x="209" y="50"/>
                </a:lnTo>
                <a:lnTo>
                  <a:pt x="209" y="51"/>
                </a:lnTo>
                <a:lnTo>
                  <a:pt x="209" y="50"/>
                </a:lnTo>
                <a:lnTo>
                  <a:pt x="209" y="51"/>
                </a:lnTo>
                <a:lnTo>
                  <a:pt x="208" y="51"/>
                </a:lnTo>
                <a:lnTo>
                  <a:pt x="209" y="51"/>
                </a:lnTo>
                <a:lnTo>
                  <a:pt x="210" y="52"/>
                </a:lnTo>
                <a:lnTo>
                  <a:pt x="211" y="52"/>
                </a:lnTo>
                <a:lnTo>
                  <a:pt x="212" y="53"/>
                </a:lnTo>
                <a:lnTo>
                  <a:pt x="215" y="52"/>
                </a:lnTo>
                <a:lnTo>
                  <a:pt x="215" y="53"/>
                </a:lnTo>
                <a:lnTo>
                  <a:pt x="216" y="53"/>
                </a:lnTo>
                <a:lnTo>
                  <a:pt x="215" y="53"/>
                </a:lnTo>
                <a:lnTo>
                  <a:pt x="216" y="54"/>
                </a:lnTo>
                <a:lnTo>
                  <a:pt x="215" y="54"/>
                </a:lnTo>
                <a:lnTo>
                  <a:pt x="216" y="54"/>
                </a:lnTo>
                <a:lnTo>
                  <a:pt x="216" y="56"/>
                </a:lnTo>
                <a:lnTo>
                  <a:pt x="217" y="56"/>
                </a:lnTo>
                <a:lnTo>
                  <a:pt x="217" y="57"/>
                </a:lnTo>
                <a:lnTo>
                  <a:pt x="216" y="57"/>
                </a:lnTo>
                <a:lnTo>
                  <a:pt x="215" y="57"/>
                </a:lnTo>
                <a:lnTo>
                  <a:pt x="216" y="58"/>
                </a:lnTo>
                <a:lnTo>
                  <a:pt x="216" y="59"/>
                </a:lnTo>
                <a:lnTo>
                  <a:pt x="215" y="59"/>
                </a:lnTo>
                <a:lnTo>
                  <a:pt x="215" y="60"/>
                </a:lnTo>
                <a:lnTo>
                  <a:pt x="213" y="60"/>
                </a:lnTo>
                <a:lnTo>
                  <a:pt x="212" y="60"/>
                </a:lnTo>
                <a:lnTo>
                  <a:pt x="211" y="60"/>
                </a:lnTo>
                <a:lnTo>
                  <a:pt x="211" y="61"/>
                </a:lnTo>
                <a:lnTo>
                  <a:pt x="210" y="61"/>
                </a:lnTo>
                <a:lnTo>
                  <a:pt x="211" y="60"/>
                </a:lnTo>
                <a:lnTo>
                  <a:pt x="210" y="60"/>
                </a:lnTo>
                <a:lnTo>
                  <a:pt x="209" y="60"/>
                </a:lnTo>
                <a:lnTo>
                  <a:pt x="210" y="61"/>
                </a:lnTo>
                <a:lnTo>
                  <a:pt x="210" y="63"/>
                </a:lnTo>
                <a:lnTo>
                  <a:pt x="209" y="63"/>
                </a:lnTo>
                <a:lnTo>
                  <a:pt x="210" y="64"/>
                </a:lnTo>
                <a:lnTo>
                  <a:pt x="211" y="65"/>
                </a:lnTo>
                <a:lnTo>
                  <a:pt x="211" y="66"/>
                </a:lnTo>
                <a:lnTo>
                  <a:pt x="210" y="66"/>
                </a:lnTo>
                <a:lnTo>
                  <a:pt x="209" y="66"/>
                </a:lnTo>
                <a:lnTo>
                  <a:pt x="210" y="66"/>
                </a:lnTo>
                <a:lnTo>
                  <a:pt x="210" y="67"/>
                </a:lnTo>
                <a:lnTo>
                  <a:pt x="210" y="69"/>
                </a:lnTo>
                <a:lnTo>
                  <a:pt x="209" y="69"/>
                </a:lnTo>
                <a:lnTo>
                  <a:pt x="210" y="69"/>
                </a:lnTo>
                <a:lnTo>
                  <a:pt x="211" y="70"/>
                </a:lnTo>
                <a:lnTo>
                  <a:pt x="210" y="71"/>
                </a:lnTo>
                <a:lnTo>
                  <a:pt x="212" y="71"/>
                </a:lnTo>
                <a:lnTo>
                  <a:pt x="212" y="72"/>
                </a:lnTo>
                <a:lnTo>
                  <a:pt x="211" y="72"/>
                </a:lnTo>
                <a:lnTo>
                  <a:pt x="211" y="73"/>
                </a:lnTo>
                <a:lnTo>
                  <a:pt x="212" y="73"/>
                </a:lnTo>
                <a:lnTo>
                  <a:pt x="212" y="75"/>
                </a:lnTo>
                <a:lnTo>
                  <a:pt x="211" y="75"/>
                </a:lnTo>
                <a:lnTo>
                  <a:pt x="210" y="75"/>
                </a:lnTo>
                <a:lnTo>
                  <a:pt x="210" y="76"/>
                </a:lnTo>
                <a:lnTo>
                  <a:pt x="211" y="75"/>
                </a:lnTo>
                <a:lnTo>
                  <a:pt x="212" y="76"/>
                </a:lnTo>
                <a:lnTo>
                  <a:pt x="211" y="77"/>
                </a:lnTo>
                <a:lnTo>
                  <a:pt x="211" y="76"/>
                </a:lnTo>
                <a:lnTo>
                  <a:pt x="210" y="76"/>
                </a:lnTo>
                <a:lnTo>
                  <a:pt x="210" y="77"/>
                </a:lnTo>
                <a:lnTo>
                  <a:pt x="210" y="76"/>
                </a:lnTo>
                <a:lnTo>
                  <a:pt x="209" y="76"/>
                </a:lnTo>
                <a:lnTo>
                  <a:pt x="208" y="76"/>
                </a:lnTo>
                <a:lnTo>
                  <a:pt x="208" y="77"/>
                </a:lnTo>
                <a:lnTo>
                  <a:pt x="206" y="76"/>
                </a:lnTo>
                <a:lnTo>
                  <a:pt x="205" y="76"/>
                </a:lnTo>
                <a:lnTo>
                  <a:pt x="205" y="77"/>
                </a:lnTo>
                <a:lnTo>
                  <a:pt x="205" y="78"/>
                </a:lnTo>
                <a:lnTo>
                  <a:pt x="204" y="78"/>
                </a:lnTo>
                <a:lnTo>
                  <a:pt x="203" y="78"/>
                </a:lnTo>
                <a:lnTo>
                  <a:pt x="203" y="79"/>
                </a:lnTo>
                <a:lnTo>
                  <a:pt x="202" y="79"/>
                </a:lnTo>
                <a:lnTo>
                  <a:pt x="202" y="80"/>
                </a:lnTo>
                <a:lnTo>
                  <a:pt x="200" y="82"/>
                </a:lnTo>
                <a:lnTo>
                  <a:pt x="199" y="82"/>
                </a:lnTo>
                <a:lnTo>
                  <a:pt x="199" y="83"/>
                </a:lnTo>
                <a:lnTo>
                  <a:pt x="199" y="82"/>
                </a:lnTo>
                <a:lnTo>
                  <a:pt x="198" y="83"/>
                </a:lnTo>
                <a:lnTo>
                  <a:pt x="198" y="82"/>
                </a:lnTo>
                <a:lnTo>
                  <a:pt x="198" y="83"/>
                </a:lnTo>
                <a:lnTo>
                  <a:pt x="197" y="83"/>
                </a:lnTo>
                <a:lnTo>
                  <a:pt x="198" y="84"/>
                </a:lnTo>
                <a:lnTo>
                  <a:pt x="197" y="84"/>
                </a:lnTo>
                <a:lnTo>
                  <a:pt x="197" y="85"/>
                </a:lnTo>
                <a:lnTo>
                  <a:pt x="198" y="86"/>
                </a:lnTo>
                <a:lnTo>
                  <a:pt x="199" y="88"/>
                </a:lnTo>
                <a:lnTo>
                  <a:pt x="199" y="89"/>
                </a:lnTo>
                <a:lnTo>
                  <a:pt x="198" y="89"/>
                </a:lnTo>
                <a:lnTo>
                  <a:pt x="197" y="89"/>
                </a:lnTo>
                <a:lnTo>
                  <a:pt x="196" y="88"/>
                </a:lnTo>
                <a:lnTo>
                  <a:pt x="194" y="86"/>
                </a:lnTo>
                <a:lnTo>
                  <a:pt x="192" y="86"/>
                </a:lnTo>
                <a:lnTo>
                  <a:pt x="192" y="88"/>
                </a:lnTo>
                <a:lnTo>
                  <a:pt x="191" y="88"/>
                </a:lnTo>
                <a:lnTo>
                  <a:pt x="190" y="88"/>
                </a:lnTo>
                <a:lnTo>
                  <a:pt x="189" y="88"/>
                </a:lnTo>
                <a:lnTo>
                  <a:pt x="187" y="88"/>
                </a:lnTo>
                <a:lnTo>
                  <a:pt x="186" y="89"/>
                </a:lnTo>
                <a:lnTo>
                  <a:pt x="186" y="88"/>
                </a:lnTo>
                <a:lnTo>
                  <a:pt x="185" y="88"/>
                </a:lnTo>
                <a:lnTo>
                  <a:pt x="185" y="89"/>
                </a:lnTo>
                <a:lnTo>
                  <a:pt x="184" y="89"/>
                </a:lnTo>
                <a:lnTo>
                  <a:pt x="184" y="90"/>
                </a:lnTo>
                <a:lnTo>
                  <a:pt x="184" y="91"/>
                </a:lnTo>
                <a:lnTo>
                  <a:pt x="183" y="91"/>
                </a:lnTo>
                <a:lnTo>
                  <a:pt x="181" y="91"/>
                </a:lnTo>
                <a:lnTo>
                  <a:pt x="181" y="90"/>
                </a:lnTo>
                <a:lnTo>
                  <a:pt x="180" y="90"/>
                </a:lnTo>
                <a:lnTo>
                  <a:pt x="180" y="89"/>
                </a:lnTo>
                <a:lnTo>
                  <a:pt x="179" y="90"/>
                </a:lnTo>
                <a:lnTo>
                  <a:pt x="178" y="89"/>
                </a:lnTo>
                <a:lnTo>
                  <a:pt x="178" y="90"/>
                </a:lnTo>
                <a:lnTo>
                  <a:pt x="177" y="90"/>
                </a:lnTo>
                <a:lnTo>
                  <a:pt x="176" y="90"/>
                </a:lnTo>
                <a:lnTo>
                  <a:pt x="174" y="90"/>
                </a:lnTo>
                <a:lnTo>
                  <a:pt x="173" y="89"/>
                </a:lnTo>
                <a:lnTo>
                  <a:pt x="172" y="89"/>
                </a:lnTo>
                <a:lnTo>
                  <a:pt x="172" y="90"/>
                </a:lnTo>
                <a:lnTo>
                  <a:pt x="171" y="89"/>
                </a:lnTo>
                <a:lnTo>
                  <a:pt x="171" y="90"/>
                </a:lnTo>
                <a:lnTo>
                  <a:pt x="170" y="90"/>
                </a:lnTo>
                <a:lnTo>
                  <a:pt x="168" y="90"/>
                </a:lnTo>
                <a:lnTo>
                  <a:pt x="167" y="91"/>
                </a:lnTo>
                <a:lnTo>
                  <a:pt x="167" y="90"/>
                </a:lnTo>
                <a:lnTo>
                  <a:pt x="166" y="90"/>
                </a:lnTo>
                <a:lnTo>
                  <a:pt x="166" y="91"/>
                </a:lnTo>
                <a:lnTo>
                  <a:pt x="165" y="91"/>
                </a:lnTo>
                <a:lnTo>
                  <a:pt x="164" y="91"/>
                </a:lnTo>
                <a:lnTo>
                  <a:pt x="164" y="92"/>
                </a:lnTo>
                <a:lnTo>
                  <a:pt x="162" y="92"/>
                </a:lnTo>
                <a:lnTo>
                  <a:pt x="162" y="93"/>
                </a:lnTo>
                <a:lnTo>
                  <a:pt x="162" y="95"/>
                </a:lnTo>
                <a:lnTo>
                  <a:pt x="161" y="95"/>
                </a:lnTo>
                <a:lnTo>
                  <a:pt x="160" y="95"/>
                </a:lnTo>
                <a:lnTo>
                  <a:pt x="160" y="96"/>
                </a:lnTo>
                <a:lnTo>
                  <a:pt x="159" y="95"/>
                </a:lnTo>
                <a:lnTo>
                  <a:pt x="159" y="96"/>
                </a:lnTo>
                <a:lnTo>
                  <a:pt x="159" y="97"/>
                </a:lnTo>
                <a:lnTo>
                  <a:pt x="159" y="96"/>
                </a:lnTo>
                <a:lnTo>
                  <a:pt x="158" y="97"/>
                </a:lnTo>
                <a:lnTo>
                  <a:pt x="159" y="97"/>
                </a:lnTo>
                <a:lnTo>
                  <a:pt x="158" y="97"/>
                </a:lnTo>
                <a:lnTo>
                  <a:pt x="157" y="97"/>
                </a:lnTo>
                <a:lnTo>
                  <a:pt x="155" y="97"/>
                </a:lnTo>
                <a:lnTo>
                  <a:pt x="155" y="98"/>
                </a:lnTo>
                <a:lnTo>
                  <a:pt x="155" y="99"/>
                </a:lnTo>
                <a:lnTo>
                  <a:pt x="155" y="101"/>
                </a:lnTo>
                <a:lnTo>
                  <a:pt x="155" y="99"/>
                </a:lnTo>
                <a:lnTo>
                  <a:pt x="154" y="98"/>
                </a:lnTo>
                <a:lnTo>
                  <a:pt x="153" y="98"/>
                </a:lnTo>
                <a:lnTo>
                  <a:pt x="152" y="98"/>
                </a:lnTo>
                <a:lnTo>
                  <a:pt x="151" y="97"/>
                </a:lnTo>
                <a:lnTo>
                  <a:pt x="147" y="98"/>
                </a:lnTo>
                <a:lnTo>
                  <a:pt x="147" y="97"/>
                </a:lnTo>
                <a:lnTo>
                  <a:pt x="146" y="97"/>
                </a:lnTo>
                <a:lnTo>
                  <a:pt x="145" y="98"/>
                </a:lnTo>
                <a:lnTo>
                  <a:pt x="145" y="97"/>
                </a:lnTo>
                <a:lnTo>
                  <a:pt x="144" y="97"/>
                </a:lnTo>
                <a:lnTo>
                  <a:pt x="144" y="98"/>
                </a:lnTo>
                <a:lnTo>
                  <a:pt x="142" y="97"/>
                </a:lnTo>
                <a:lnTo>
                  <a:pt x="141" y="96"/>
                </a:lnTo>
                <a:lnTo>
                  <a:pt x="139" y="96"/>
                </a:lnTo>
                <a:lnTo>
                  <a:pt x="138" y="96"/>
                </a:lnTo>
                <a:lnTo>
                  <a:pt x="136" y="95"/>
                </a:lnTo>
                <a:lnTo>
                  <a:pt x="136" y="96"/>
                </a:lnTo>
                <a:lnTo>
                  <a:pt x="135" y="95"/>
                </a:lnTo>
                <a:lnTo>
                  <a:pt x="134" y="95"/>
                </a:lnTo>
                <a:lnTo>
                  <a:pt x="133" y="95"/>
                </a:lnTo>
                <a:lnTo>
                  <a:pt x="132" y="95"/>
                </a:lnTo>
                <a:lnTo>
                  <a:pt x="130" y="95"/>
                </a:lnTo>
                <a:lnTo>
                  <a:pt x="129" y="95"/>
                </a:lnTo>
                <a:lnTo>
                  <a:pt x="127" y="95"/>
                </a:lnTo>
                <a:lnTo>
                  <a:pt x="127" y="93"/>
                </a:lnTo>
              </a:path>
            </a:pathLst>
          </a:custGeom>
          <a:solidFill>
            <a:schemeClr val="bg1"/>
          </a:solidFill>
          <a:ln w="3175" cmpd="sng">
            <a:solidFill>
              <a:schemeClr val="bg2"/>
            </a:solidFill>
            <a:prstDash val="solid"/>
            <a:round/>
            <a:headEnd/>
            <a:tailEnd/>
          </a:ln>
        </p:spPr>
        <p:txBody>
          <a:bodyPr/>
          <a:lstStyle/>
          <a:p>
            <a:endParaRPr lang="en-US"/>
          </a:p>
        </p:txBody>
      </p:sp>
      <p:sp>
        <p:nvSpPr>
          <p:cNvPr id="18763" name="Freeform 331"/>
          <p:cNvSpPr>
            <a:spLocks/>
          </p:cNvSpPr>
          <p:nvPr/>
        </p:nvSpPr>
        <p:spPr bwMode="auto">
          <a:xfrm>
            <a:off x="4505325" y="2338388"/>
            <a:ext cx="4763" cy="1587"/>
          </a:xfrm>
          <a:custGeom>
            <a:avLst/>
            <a:gdLst>
              <a:gd name="T0" fmla="*/ 4763 w 6"/>
              <a:gd name="T1" fmla="*/ 0 h 1587"/>
              <a:gd name="T2" fmla="*/ 3969 w 6"/>
              <a:gd name="T3" fmla="*/ 0 h 1587"/>
              <a:gd name="T4" fmla="*/ 3175 w 6"/>
              <a:gd name="T5" fmla="*/ 0 h 1587"/>
              <a:gd name="T6" fmla="*/ 1588 w 6"/>
              <a:gd name="T7" fmla="*/ 0 h 1587"/>
              <a:gd name="T8" fmla="*/ 0 w 6"/>
              <a:gd name="T9" fmla="*/ 0 h 1587"/>
              <a:gd name="T10" fmla="*/ 0 60000 65536"/>
              <a:gd name="T11" fmla="*/ 0 60000 65536"/>
              <a:gd name="T12" fmla="*/ 0 60000 65536"/>
              <a:gd name="T13" fmla="*/ 0 60000 65536"/>
              <a:gd name="T14" fmla="*/ 0 60000 65536"/>
              <a:gd name="T15" fmla="*/ 0 w 6"/>
              <a:gd name="T16" fmla="*/ 0 h 1587"/>
              <a:gd name="T17" fmla="*/ 6 w 6"/>
              <a:gd name="T18" fmla="*/ 1587 h 1587"/>
            </a:gdLst>
            <a:ahLst/>
            <a:cxnLst>
              <a:cxn ang="T10">
                <a:pos x="T0" y="T1"/>
              </a:cxn>
              <a:cxn ang="T11">
                <a:pos x="T2" y="T3"/>
              </a:cxn>
              <a:cxn ang="T12">
                <a:pos x="T4" y="T5"/>
              </a:cxn>
              <a:cxn ang="T13">
                <a:pos x="T6" y="T7"/>
              </a:cxn>
              <a:cxn ang="T14">
                <a:pos x="T8" y="T9"/>
              </a:cxn>
            </a:cxnLst>
            <a:rect l="T15" t="T16" r="T17" b="T18"/>
            <a:pathLst>
              <a:path w="6" h="1587">
                <a:moveTo>
                  <a:pt x="6" y="0"/>
                </a:moveTo>
                <a:lnTo>
                  <a:pt x="5" y="0"/>
                </a:lnTo>
                <a:lnTo>
                  <a:pt x="4" y="0"/>
                </a:lnTo>
                <a:lnTo>
                  <a:pt x="2" y="0"/>
                </a:lnTo>
                <a:lnTo>
                  <a:pt x="0" y="0"/>
                </a:lnTo>
              </a:path>
            </a:pathLst>
          </a:custGeom>
          <a:solidFill>
            <a:schemeClr val="bg1"/>
          </a:solidFill>
          <a:ln w="3175" cmpd="sng">
            <a:solidFill>
              <a:schemeClr val="bg2"/>
            </a:solidFill>
            <a:prstDash val="solid"/>
            <a:round/>
            <a:headEnd/>
            <a:tailEnd/>
          </a:ln>
        </p:spPr>
        <p:txBody>
          <a:bodyPr/>
          <a:lstStyle/>
          <a:p>
            <a:endParaRPr lang="en-US"/>
          </a:p>
        </p:txBody>
      </p:sp>
      <p:sp>
        <p:nvSpPr>
          <p:cNvPr id="18764" name="Freeform 332"/>
          <p:cNvSpPr>
            <a:spLocks/>
          </p:cNvSpPr>
          <p:nvPr/>
        </p:nvSpPr>
        <p:spPr bwMode="auto">
          <a:xfrm>
            <a:off x="4724400" y="2057400"/>
            <a:ext cx="203200" cy="133350"/>
          </a:xfrm>
          <a:custGeom>
            <a:avLst/>
            <a:gdLst>
              <a:gd name="T0" fmla="*/ 95670 w 257"/>
              <a:gd name="T1" fmla="*/ 0 h 169"/>
              <a:gd name="T2" fmla="*/ 167620 w 257"/>
              <a:gd name="T3" fmla="*/ 13414 h 169"/>
              <a:gd name="T4" fmla="*/ 203200 w 257"/>
              <a:gd name="T5" fmla="*/ 72593 h 169"/>
              <a:gd name="T6" fmla="*/ 202409 w 257"/>
              <a:gd name="T7" fmla="*/ 108100 h 169"/>
              <a:gd name="T8" fmla="*/ 175527 w 257"/>
              <a:gd name="T9" fmla="*/ 133350 h 169"/>
              <a:gd name="T10" fmla="*/ 94089 w 257"/>
              <a:gd name="T11" fmla="*/ 118358 h 169"/>
              <a:gd name="T12" fmla="*/ 11860 w 257"/>
              <a:gd name="T13" fmla="*/ 116780 h 169"/>
              <a:gd name="T14" fmla="*/ 11860 w 257"/>
              <a:gd name="T15" fmla="*/ 115991 h 169"/>
              <a:gd name="T16" fmla="*/ 10279 w 257"/>
              <a:gd name="T17" fmla="*/ 114413 h 169"/>
              <a:gd name="T18" fmla="*/ 9488 w 257"/>
              <a:gd name="T19" fmla="*/ 113624 h 169"/>
              <a:gd name="T20" fmla="*/ 8697 w 257"/>
              <a:gd name="T21" fmla="*/ 112835 h 169"/>
              <a:gd name="T22" fmla="*/ 7116 w 257"/>
              <a:gd name="T23" fmla="*/ 111257 h 169"/>
              <a:gd name="T24" fmla="*/ 5535 w 257"/>
              <a:gd name="T25" fmla="*/ 111257 h 169"/>
              <a:gd name="T26" fmla="*/ 5535 w 257"/>
              <a:gd name="T27" fmla="*/ 111257 h 169"/>
              <a:gd name="T28" fmla="*/ 3953 w 257"/>
              <a:gd name="T29" fmla="*/ 110467 h 169"/>
              <a:gd name="T30" fmla="*/ 791 w 257"/>
              <a:gd name="T31" fmla="*/ 110467 h 169"/>
              <a:gd name="T32" fmla="*/ 791 w 257"/>
              <a:gd name="T33" fmla="*/ 109678 h 169"/>
              <a:gd name="T34" fmla="*/ 791 w 257"/>
              <a:gd name="T35" fmla="*/ 105733 h 169"/>
              <a:gd name="T36" fmla="*/ 3953 w 257"/>
              <a:gd name="T37" fmla="*/ 100210 h 169"/>
              <a:gd name="T38" fmla="*/ 6325 w 257"/>
              <a:gd name="T39" fmla="*/ 99421 h 169"/>
              <a:gd name="T40" fmla="*/ 14232 w 257"/>
              <a:gd name="T41" fmla="*/ 89163 h 169"/>
              <a:gd name="T42" fmla="*/ 14232 w 257"/>
              <a:gd name="T43" fmla="*/ 87585 h 169"/>
              <a:gd name="T44" fmla="*/ 13441 w 257"/>
              <a:gd name="T45" fmla="*/ 85218 h 169"/>
              <a:gd name="T46" fmla="*/ 13441 w 257"/>
              <a:gd name="T47" fmla="*/ 84429 h 169"/>
              <a:gd name="T48" fmla="*/ 13441 w 257"/>
              <a:gd name="T49" fmla="*/ 83640 h 169"/>
              <a:gd name="T50" fmla="*/ 11860 w 257"/>
              <a:gd name="T51" fmla="*/ 81272 h 169"/>
              <a:gd name="T52" fmla="*/ 11069 w 257"/>
              <a:gd name="T53" fmla="*/ 80483 h 169"/>
              <a:gd name="T54" fmla="*/ 9488 w 257"/>
              <a:gd name="T55" fmla="*/ 78905 h 169"/>
              <a:gd name="T56" fmla="*/ 5535 w 257"/>
              <a:gd name="T57" fmla="*/ 72593 h 169"/>
              <a:gd name="T58" fmla="*/ 3953 w 257"/>
              <a:gd name="T59" fmla="*/ 69437 h 169"/>
              <a:gd name="T60" fmla="*/ 3953 w 257"/>
              <a:gd name="T61" fmla="*/ 65491 h 169"/>
              <a:gd name="T62" fmla="*/ 1581 w 257"/>
              <a:gd name="T63" fmla="*/ 63124 h 169"/>
              <a:gd name="T64" fmla="*/ 31626 w 257"/>
              <a:gd name="T65" fmla="*/ 54445 h 169"/>
              <a:gd name="T66" fmla="*/ 53765 w 257"/>
              <a:gd name="T67" fmla="*/ 55234 h 169"/>
              <a:gd name="T68" fmla="*/ 45068 w 257"/>
              <a:gd name="T69" fmla="*/ 35507 h 169"/>
              <a:gd name="T70" fmla="*/ 64834 w 257"/>
              <a:gd name="T71" fmla="*/ 3945 h 1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7"/>
              <a:gd name="T109" fmla="*/ 0 h 169"/>
              <a:gd name="T110" fmla="*/ 257 w 257"/>
              <a:gd name="T111" fmla="*/ 169 h 16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7" h="169">
                <a:moveTo>
                  <a:pt x="82" y="5"/>
                </a:moveTo>
                <a:lnTo>
                  <a:pt x="121" y="0"/>
                </a:lnTo>
                <a:lnTo>
                  <a:pt x="167" y="9"/>
                </a:lnTo>
                <a:lnTo>
                  <a:pt x="212" y="17"/>
                </a:lnTo>
                <a:lnTo>
                  <a:pt x="218" y="60"/>
                </a:lnTo>
                <a:lnTo>
                  <a:pt x="257" y="92"/>
                </a:lnTo>
                <a:lnTo>
                  <a:pt x="246" y="103"/>
                </a:lnTo>
                <a:lnTo>
                  <a:pt x="256" y="137"/>
                </a:lnTo>
                <a:lnTo>
                  <a:pt x="220" y="154"/>
                </a:lnTo>
                <a:lnTo>
                  <a:pt x="222" y="169"/>
                </a:lnTo>
                <a:lnTo>
                  <a:pt x="171" y="159"/>
                </a:lnTo>
                <a:lnTo>
                  <a:pt x="119" y="150"/>
                </a:lnTo>
                <a:lnTo>
                  <a:pt x="68" y="150"/>
                </a:lnTo>
                <a:lnTo>
                  <a:pt x="15" y="148"/>
                </a:lnTo>
                <a:lnTo>
                  <a:pt x="17" y="148"/>
                </a:lnTo>
                <a:lnTo>
                  <a:pt x="15" y="147"/>
                </a:lnTo>
                <a:lnTo>
                  <a:pt x="14" y="145"/>
                </a:lnTo>
                <a:lnTo>
                  <a:pt x="13" y="145"/>
                </a:lnTo>
                <a:lnTo>
                  <a:pt x="13" y="144"/>
                </a:lnTo>
                <a:lnTo>
                  <a:pt x="12" y="144"/>
                </a:lnTo>
                <a:lnTo>
                  <a:pt x="11" y="144"/>
                </a:lnTo>
                <a:lnTo>
                  <a:pt x="11" y="143"/>
                </a:lnTo>
                <a:lnTo>
                  <a:pt x="9" y="143"/>
                </a:lnTo>
                <a:lnTo>
                  <a:pt x="9" y="141"/>
                </a:lnTo>
                <a:lnTo>
                  <a:pt x="8" y="141"/>
                </a:lnTo>
                <a:lnTo>
                  <a:pt x="7" y="141"/>
                </a:lnTo>
                <a:lnTo>
                  <a:pt x="6" y="141"/>
                </a:lnTo>
                <a:lnTo>
                  <a:pt x="7" y="141"/>
                </a:lnTo>
                <a:lnTo>
                  <a:pt x="6" y="140"/>
                </a:lnTo>
                <a:lnTo>
                  <a:pt x="5" y="140"/>
                </a:lnTo>
                <a:lnTo>
                  <a:pt x="4" y="140"/>
                </a:lnTo>
                <a:lnTo>
                  <a:pt x="1" y="140"/>
                </a:lnTo>
                <a:lnTo>
                  <a:pt x="0" y="139"/>
                </a:lnTo>
                <a:lnTo>
                  <a:pt x="1" y="139"/>
                </a:lnTo>
                <a:lnTo>
                  <a:pt x="0" y="138"/>
                </a:lnTo>
                <a:lnTo>
                  <a:pt x="1" y="134"/>
                </a:lnTo>
                <a:lnTo>
                  <a:pt x="2" y="132"/>
                </a:lnTo>
                <a:lnTo>
                  <a:pt x="5" y="127"/>
                </a:lnTo>
                <a:lnTo>
                  <a:pt x="6" y="127"/>
                </a:lnTo>
                <a:lnTo>
                  <a:pt x="8" y="126"/>
                </a:lnTo>
                <a:lnTo>
                  <a:pt x="19" y="124"/>
                </a:lnTo>
                <a:lnTo>
                  <a:pt x="18" y="113"/>
                </a:lnTo>
                <a:lnTo>
                  <a:pt x="19" y="113"/>
                </a:lnTo>
                <a:lnTo>
                  <a:pt x="18" y="111"/>
                </a:lnTo>
                <a:lnTo>
                  <a:pt x="17" y="109"/>
                </a:lnTo>
                <a:lnTo>
                  <a:pt x="17" y="108"/>
                </a:lnTo>
                <a:lnTo>
                  <a:pt x="15" y="108"/>
                </a:lnTo>
                <a:lnTo>
                  <a:pt x="17" y="107"/>
                </a:lnTo>
                <a:lnTo>
                  <a:pt x="15" y="107"/>
                </a:lnTo>
                <a:lnTo>
                  <a:pt x="17" y="106"/>
                </a:lnTo>
                <a:lnTo>
                  <a:pt x="17" y="105"/>
                </a:lnTo>
                <a:lnTo>
                  <a:pt x="15" y="103"/>
                </a:lnTo>
                <a:lnTo>
                  <a:pt x="14" y="103"/>
                </a:lnTo>
                <a:lnTo>
                  <a:pt x="14" y="102"/>
                </a:lnTo>
                <a:lnTo>
                  <a:pt x="13" y="101"/>
                </a:lnTo>
                <a:lnTo>
                  <a:pt x="12" y="100"/>
                </a:lnTo>
                <a:lnTo>
                  <a:pt x="8" y="93"/>
                </a:lnTo>
                <a:lnTo>
                  <a:pt x="7" y="92"/>
                </a:lnTo>
                <a:lnTo>
                  <a:pt x="6" y="89"/>
                </a:lnTo>
                <a:lnTo>
                  <a:pt x="5" y="88"/>
                </a:lnTo>
                <a:lnTo>
                  <a:pt x="5" y="87"/>
                </a:lnTo>
                <a:lnTo>
                  <a:pt x="5" y="83"/>
                </a:lnTo>
                <a:lnTo>
                  <a:pt x="2" y="82"/>
                </a:lnTo>
                <a:lnTo>
                  <a:pt x="2" y="80"/>
                </a:lnTo>
                <a:lnTo>
                  <a:pt x="20" y="74"/>
                </a:lnTo>
                <a:lnTo>
                  <a:pt x="40" y="69"/>
                </a:lnTo>
                <a:lnTo>
                  <a:pt x="52" y="67"/>
                </a:lnTo>
                <a:lnTo>
                  <a:pt x="68" y="70"/>
                </a:lnTo>
                <a:lnTo>
                  <a:pt x="58" y="56"/>
                </a:lnTo>
                <a:lnTo>
                  <a:pt x="57" y="45"/>
                </a:lnTo>
                <a:lnTo>
                  <a:pt x="78" y="26"/>
                </a:lnTo>
                <a:lnTo>
                  <a:pt x="82"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65" name="Freeform 333"/>
          <p:cNvSpPr>
            <a:spLocks/>
          </p:cNvSpPr>
          <p:nvPr/>
        </p:nvSpPr>
        <p:spPr bwMode="auto">
          <a:xfrm>
            <a:off x="4503738" y="2328863"/>
            <a:ext cx="76200" cy="44450"/>
          </a:xfrm>
          <a:custGeom>
            <a:avLst/>
            <a:gdLst>
              <a:gd name="T0" fmla="*/ 7938 w 96"/>
              <a:gd name="T1" fmla="*/ 11906 h 56"/>
              <a:gd name="T2" fmla="*/ 11112 w 96"/>
              <a:gd name="T3" fmla="*/ 11906 h 56"/>
              <a:gd name="T4" fmla="*/ 13494 w 96"/>
              <a:gd name="T5" fmla="*/ 12700 h 56"/>
              <a:gd name="T6" fmla="*/ 15875 w 96"/>
              <a:gd name="T7" fmla="*/ 12700 h 56"/>
              <a:gd name="T8" fmla="*/ 19844 w 96"/>
              <a:gd name="T9" fmla="*/ 14288 h 56"/>
              <a:gd name="T10" fmla="*/ 20637 w 96"/>
              <a:gd name="T11" fmla="*/ 14288 h 56"/>
              <a:gd name="T12" fmla="*/ 22225 w 96"/>
              <a:gd name="T13" fmla="*/ 14288 h 56"/>
              <a:gd name="T14" fmla="*/ 26988 w 96"/>
              <a:gd name="T15" fmla="*/ 14288 h 56"/>
              <a:gd name="T16" fmla="*/ 28575 w 96"/>
              <a:gd name="T17" fmla="*/ 16669 h 56"/>
              <a:gd name="T18" fmla="*/ 28575 w 96"/>
              <a:gd name="T19" fmla="*/ 13494 h 56"/>
              <a:gd name="T20" fmla="*/ 31750 w 96"/>
              <a:gd name="T21" fmla="*/ 13494 h 56"/>
              <a:gd name="T22" fmla="*/ 31750 w 96"/>
              <a:gd name="T23" fmla="*/ 13494 h 56"/>
              <a:gd name="T24" fmla="*/ 32544 w 96"/>
              <a:gd name="T25" fmla="*/ 12700 h 56"/>
              <a:gd name="T26" fmla="*/ 34131 w 96"/>
              <a:gd name="T27" fmla="*/ 11906 h 56"/>
              <a:gd name="T28" fmla="*/ 35719 w 96"/>
              <a:gd name="T29" fmla="*/ 9525 h 56"/>
              <a:gd name="T30" fmla="*/ 37306 w 96"/>
              <a:gd name="T31" fmla="*/ 8731 h 56"/>
              <a:gd name="T32" fmla="*/ 38100 w 96"/>
              <a:gd name="T33" fmla="*/ 8731 h 56"/>
              <a:gd name="T34" fmla="*/ 41275 w 96"/>
              <a:gd name="T35" fmla="*/ 7938 h 56"/>
              <a:gd name="T36" fmla="*/ 42069 w 96"/>
              <a:gd name="T37" fmla="*/ 7144 h 56"/>
              <a:gd name="T38" fmla="*/ 45244 w 96"/>
              <a:gd name="T39" fmla="*/ 7938 h 56"/>
              <a:gd name="T40" fmla="*/ 46831 w 96"/>
              <a:gd name="T41" fmla="*/ 7144 h 56"/>
              <a:gd name="T42" fmla="*/ 48419 w 96"/>
              <a:gd name="T43" fmla="*/ 7938 h 56"/>
              <a:gd name="T44" fmla="*/ 50800 w 96"/>
              <a:gd name="T45" fmla="*/ 8731 h 56"/>
              <a:gd name="T46" fmla="*/ 51594 w 96"/>
              <a:gd name="T47" fmla="*/ 7144 h 56"/>
              <a:gd name="T48" fmla="*/ 53181 w 96"/>
              <a:gd name="T49" fmla="*/ 6350 h 56"/>
              <a:gd name="T50" fmla="*/ 55563 w 96"/>
              <a:gd name="T51" fmla="*/ 6350 h 56"/>
              <a:gd name="T52" fmla="*/ 57944 w 96"/>
              <a:gd name="T53" fmla="*/ 6350 h 56"/>
              <a:gd name="T54" fmla="*/ 61119 w 96"/>
              <a:gd name="T55" fmla="*/ 6350 h 56"/>
              <a:gd name="T56" fmla="*/ 63500 w 96"/>
              <a:gd name="T57" fmla="*/ 7144 h 56"/>
              <a:gd name="T58" fmla="*/ 61913 w 96"/>
              <a:gd name="T59" fmla="*/ 3969 h 56"/>
              <a:gd name="T60" fmla="*/ 61913 w 96"/>
              <a:gd name="T61" fmla="*/ 2381 h 56"/>
              <a:gd name="T62" fmla="*/ 62706 w 96"/>
              <a:gd name="T63" fmla="*/ 2381 h 56"/>
              <a:gd name="T64" fmla="*/ 63500 w 96"/>
              <a:gd name="T65" fmla="*/ 1588 h 56"/>
              <a:gd name="T66" fmla="*/ 66675 w 96"/>
              <a:gd name="T67" fmla="*/ 1588 h 56"/>
              <a:gd name="T68" fmla="*/ 70644 w 96"/>
              <a:gd name="T69" fmla="*/ 1588 h 56"/>
              <a:gd name="T70" fmla="*/ 70644 w 96"/>
              <a:gd name="T71" fmla="*/ 3969 h 56"/>
              <a:gd name="T72" fmla="*/ 71438 w 96"/>
              <a:gd name="T73" fmla="*/ 6350 h 56"/>
              <a:gd name="T74" fmla="*/ 72231 w 96"/>
              <a:gd name="T75" fmla="*/ 7144 h 56"/>
              <a:gd name="T76" fmla="*/ 74613 w 96"/>
              <a:gd name="T77" fmla="*/ 9525 h 56"/>
              <a:gd name="T78" fmla="*/ 72231 w 96"/>
              <a:gd name="T79" fmla="*/ 10319 h 56"/>
              <a:gd name="T80" fmla="*/ 65881 w 96"/>
              <a:gd name="T81" fmla="*/ 16669 h 56"/>
              <a:gd name="T82" fmla="*/ 55563 w 96"/>
              <a:gd name="T83" fmla="*/ 21431 h 56"/>
              <a:gd name="T84" fmla="*/ 57150 w 96"/>
              <a:gd name="T85" fmla="*/ 25400 h 56"/>
              <a:gd name="T86" fmla="*/ 49212 w 96"/>
              <a:gd name="T87" fmla="*/ 33338 h 56"/>
              <a:gd name="T88" fmla="*/ 49212 w 96"/>
              <a:gd name="T89" fmla="*/ 37306 h 56"/>
              <a:gd name="T90" fmla="*/ 46037 w 96"/>
              <a:gd name="T91" fmla="*/ 44450 h 56"/>
              <a:gd name="T92" fmla="*/ 37306 w 96"/>
              <a:gd name="T93" fmla="*/ 43656 h 56"/>
              <a:gd name="T94" fmla="*/ 33338 w 96"/>
              <a:gd name="T95" fmla="*/ 39688 h 56"/>
              <a:gd name="T96" fmla="*/ 22225 w 96"/>
              <a:gd name="T97" fmla="*/ 42863 h 56"/>
              <a:gd name="T98" fmla="*/ 16669 w 96"/>
              <a:gd name="T99" fmla="*/ 43656 h 56"/>
              <a:gd name="T100" fmla="*/ 8731 w 96"/>
              <a:gd name="T101" fmla="*/ 43656 h 56"/>
              <a:gd name="T102" fmla="*/ 10319 w 96"/>
              <a:gd name="T103" fmla="*/ 39688 h 56"/>
              <a:gd name="T104" fmla="*/ 13494 w 96"/>
              <a:gd name="T105" fmla="*/ 38894 h 56"/>
              <a:gd name="T106" fmla="*/ 10319 w 96"/>
              <a:gd name="T107" fmla="*/ 34925 h 56"/>
              <a:gd name="T108" fmla="*/ 5556 w 96"/>
              <a:gd name="T109" fmla="*/ 31750 h 56"/>
              <a:gd name="T110" fmla="*/ 5556 w 96"/>
              <a:gd name="T111" fmla="*/ 27781 h 56"/>
              <a:gd name="T112" fmla="*/ 5556 w 96"/>
              <a:gd name="T113" fmla="*/ 24606 h 56"/>
              <a:gd name="T114" fmla="*/ 4763 w 96"/>
              <a:gd name="T115" fmla="*/ 22225 h 56"/>
              <a:gd name="T116" fmla="*/ 794 w 96"/>
              <a:gd name="T117" fmla="*/ 21431 h 56"/>
              <a:gd name="T118" fmla="*/ 2381 w 96"/>
              <a:gd name="T119" fmla="*/ 18256 h 56"/>
              <a:gd name="T120" fmla="*/ 5556 w 96"/>
              <a:gd name="T121" fmla="*/ 14288 h 56"/>
              <a:gd name="T122" fmla="*/ 6350 w 96"/>
              <a:gd name="T123" fmla="*/ 10319 h 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6"/>
              <a:gd name="T187" fmla="*/ 0 h 56"/>
              <a:gd name="T188" fmla="*/ 96 w 96"/>
              <a:gd name="T189" fmla="*/ 56 h 5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6" h="56">
                <a:moveTo>
                  <a:pt x="8" y="13"/>
                </a:moveTo>
                <a:lnTo>
                  <a:pt x="8" y="15"/>
                </a:lnTo>
                <a:lnTo>
                  <a:pt x="10" y="15"/>
                </a:lnTo>
                <a:lnTo>
                  <a:pt x="11" y="15"/>
                </a:lnTo>
                <a:lnTo>
                  <a:pt x="13" y="15"/>
                </a:lnTo>
                <a:lnTo>
                  <a:pt x="14" y="15"/>
                </a:lnTo>
                <a:lnTo>
                  <a:pt x="15" y="15"/>
                </a:lnTo>
                <a:lnTo>
                  <a:pt x="16" y="15"/>
                </a:lnTo>
                <a:lnTo>
                  <a:pt x="17" y="16"/>
                </a:lnTo>
                <a:lnTo>
                  <a:pt x="17" y="15"/>
                </a:lnTo>
                <a:lnTo>
                  <a:pt x="19" y="16"/>
                </a:lnTo>
                <a:lnTo>
                  <a:pt x="20" y="16"/>
                </a:lnTo>
                <a:lnTo>
                  <a:pt x="22" y="16"/>
                </a:lnTo>
                <a:lnTo>
                  <a:pt x="23" y="17"/>
                </a:lnTo>
                <a:lnTo>
                  <a:pt x="25" y="18"/>
                </a:lnTo>
                <a:lnTo>
                  <a:pt x="25" y="17"/>
                </a:lnTo>
                <a:lnTo>
                  <a:pt x="26" y="17"/>
                </a:lnTo>
                <a:lnTo>
                  <a:pt x="26" y="18"/>
                </a:lnTo>
                <a:lnTo>
                  <a:pt x="27" y="17"/>
                </a:lnTo>
                <a:lnTo>
                  <a:pt x="28" y="17"/>
                </a:lnTo>
                <a:lnTo>
                  <a:pt x="28" y="18"/>
                </a:lnTo>
                <a:lnTo>
                  <a:pt x="32" y="17"/>
                </a:lnTo>
                <a:lnTo>
                  <a:pt x="33" y="18"/>
                </a:lnTo>
                <a:lnTo>
                  <a:pt x="34" y="18"/>
                </a:lnTo>
                <a:lnTo>
                  <a:pt x="35" y="18"/>
                </a:lnTo>
                <a:lnTo>
                  <a:pt x="36" y="19"/>
                </a:lnTo>
                <a:lnTo>
                  <a:pt x="36" y="21"/>
                </a:lnTo>
                <a:lnTo>
                  <a:pt x="36" y="19"/>
                </a:lnTo>
                <a:lnTo>
                  <a:pt x="36" y="18"/>
                </a:lnTo>
                <a:lnTo>
                  <a:pt x="36" y="17"/>
                </a:lnTo>
                <a:lnTo>
                  <a:pt x="38" y="17"/>
                </a:lnTo>
                <a:lnTo>
                  <a:pt x="39" y="17"/>
                </a:lnTo>
                <a:lnTo>
                  <a:pt x="40" y="17"/>
                </a:lnTo>
                <a:lnTo>
                  <a:pt x="39" y="17"/>
                </a:lnTo>
                <a:lnTo>
                  <a:pt x="40" y="16"/>
                </a:lnTo>
                <a:lnTo>
                  <a:pt x="40" y="17"/>
                </a:lnTo>
                <a:lnTo>
                  <a:pt x="40" y="16"/>
                </a:lnTo>
                <a:lnTo>
                  <a:pt x="40" y="15"/>
                </a:lnTo>
                <a:lnTo>
                  <a:pt x="41" y="16"/>
                </a:lnTo>
                <a:lnTo>
                  <a:pt x="41" y="15"/>
                </a:lnTo>
                <a:lnTo>
                  <a:pt x="42" y="15"/>
                </a:lnTo>
                <a:lnTo>
                  <a:pt x="43" y="15"/>
                </a:lnTo>
                <a:lnTo>
                  <a:pt x="43" y="13"/>
                </a:lnTo>
                <a:lnTo>
                  <a:pt x="43" y="12"/>
                </a:lnTo>
                <a:lnTo>
                  <a:pt x="45" y="12"/>
                </a:lnTo>
                <a:lnTo>
                  <a:pt x="45" y="11"/>
                </a:lnTo>
                <a:lnTo>
                  <a:pt x="46" y="11"/>
                </a:lnTo>
                <a:lnTo>
                  <a:pt x="47" y="11"/>
                </a:lnTo>
                <a:lnTo>
                  <a:pt x="47" y="10"/>
                </a:lnTo>
                <a:lnTo>
                  <a:pt x="48" y="10"/>
                </a:lnTo>
                <a:lnTo>
                  <a:pt x="48" y="11"/>
                </a:lnTo>
                <a:lnTo>
                  <a:pt x="49" y="10"/>
                </a:lnTo>
                <a:lnTo>
                  <a:pt x="51" y="10"/>
                </a:lnTo>
                <a:lnTo>
                  <a:pt x="52" y="10"/>
                </a:lnTo>
                <a:lnTo>
                  <a:pt x="52" y="9"/>
                </a:lnTo>
                <a:lnTo>
                  <a:pt x="53" y="10"/>
                </a:lnTo>
                <a:lnTo>
                  <a:pt x="53" y="9"/>
                </a:lnTo>
                <a:lnTo>
                  <a:pt x="54" y="9"/>
                </a:lnTo>
                <a:lnTo>
                  <a:pt x="55" y="10"/>
                </a:lnTo>
                <a:lnTo>
                  <a:pt x="57" y="10"/>
                </a:lnTo>
                <a:lnTo>
                  <a:pt x="58" y="10"/>
                </a:lnTo>
                <a:lnTo>
                  <a:pt x="59" y="10"/>
                </a:lnTo>
                <a:lnTo>
                  <a:pt x="59" y="9"/>
                </a:lnTo>
                <a:lnTo>
                  <a:pt x="60" y="10"/>
                </a:lnTo>
                <a:lnTo>
                  <a:pt x="61" y="9"/>
                </a:lnTo>
                <a:lnTo>
                  <a:pt x="61" y="10"/>
                </a:lnTo>
                <a:lnTo>
                  <a:pt x="62" y="10"/>
                </a:lnTo>
                <a:lnTo>
                  <a:pt x="62" y="11"/>
                </a:lnTo>
                <a:lnTo>
                  <a:pt x="64" y="11"/>
                </a:lnTo>
                <a:lnTo>
                  <a:pt x="65" y="11"/>
                </a:lnTo>
                <a:lnTo>
                  <a:pt x="65" y="10"/>
                </a:lnTo>
                <a:lnTo>
                  <a:pt x="65" y="9"/>
                </a:lnTo>
                <a:lnTo>
                  <a:pt x="66" y="9"/>
                </a:lnTo>
                <a:lnTo>
                  <a:pt x="66" y="8"/>
                </a:lnTo>
                <a:lnTo>
                  <a:pt x="67" y="8"/>
                </a:lnTo>
                <a:lnTo>
                  <a:pt x="67" y="9"/>
                </a:lnTo>
                <a:lnTo>
                  <a:pt x="68" y="8"/>
                </a:lnTo>
                <a:lnTo>
                  <a:pt x="70" y="8"/>
                </a:lnTo>
                <a:lnTo>
                  <a:pt x="71" y="8"/>
                </a:lnTo>
                <a:lnTo>
                  <a:pt x="72" y="8"/>
                </a:lnTo>
                <a:lnTo>
                  <a:pt x="73" y="8"/>
                </a:lnTo>
                <a:lnTo>
                  <a:pt x="73" y="6"/>
                </a:lnTo>
                <a:lnTo>
                  <a:pt x="75" y="6"/>
                </a:lnTo>
                <a:lnTo>
                  <a:pt x="77" y="8"/>
                </a:lnTo>
                <a:lnTo>
                  <a:pt x="78" y="9"/>
                </a:lnTo>
                <a:lnTo>
                  <a:pt x="79" y="9"/>
                </a:lnTo>
                <a:lnTo>
                  <a:pt x="80" y="9"/>
                </a:lnTo>
                <a:lnTo>
                  <a:pt x="80" y="8"/>
                </a:lnTo>
                <a:lnTo>
                  <a:pt x="79" y="6"/>
                </a:lnTo>
                <a:lnTo>
                  <a:pt x="78" y="5"/>
                </a:lnTo>
                <a:lnTo>
                  <a:pt x="78" y="4"/>
                </a:lnTo>
                <a:lnTo>
                  <a:pt x="79" y="4"/>
                </a:lnTo>
                <a:lnTo>
                  <a:pt x="78" y="3"/>
                </a:lnTo>
                <a:lnTo>
                  <a:pt x="79" y="3"/>
                </a:lnTo>
                <a:lnTo>
                  <a:pt x="79" y="2"/>
                </a:lnTo>
                <a:lnTo>
                  <a:pt x="79" y="3"/>
                </a:lnTo>
                <a:lnTo>
                  <a:pt x="80" y="2"/>
                </a:lnTo>
                <a:lnTo>
                  <a:pt x="80" y="3"/>
                </a:lnTo>
                <a:lnTo>
                  <a:pt x="80" y="2"/>
                </a:lnTo>
                <a:lnTo>
                  <a:pt x="81" y="2"/>
                </a:lnTo>
                <a:lnTo>
                  <a:pt x="83" y="2"/>
                </a:lnTo>
                <a:lnTo>
                  <a:pt x="84" y="2"/>
                </a:lnTo>
                <a:lnTo>
                  <a:pt x="85" y="0"/>
                </a:lnTo>
                <a:lnTo>
                  <a:pt x="87" y="2"/>
                </a:lnTo>
                <a:lnTo>
                  <a:pt x="89" y="2"/>
                </a:lnTo>
                <a:lnTo>
                  <a:pt x="89" y="3"/>
                </a:lnTo>
                <a:lnTo>
                  <a:pt x="89" y="4"/>
                </a:lnTo>
                <a:lnTo>
                  <a:pt x="89" y="5"/>
                </a:lnTo>
                <a:lnTo>
                  <a:pt x="90" y="8"/>
                </a:lnTo>
                <a:lnTo>
                  <a:pt x="90" y="6"/>
                </a:lnTo>
                <a:lnTo>
                  <a:pt x="90" y="8"/>
                </a:lnTo>
                <a:lnTo>
                  <a:pt x="92" y="8"/>
                </a:lnTo>
                <a:lnTo>
                  <a:pt x="92" y="9"/>
                </a:lnTo>
                <a:lnTo>
                  <a:pt x="91" y="9"/>
                </a:lnTo>
                <a:lnTo>
                  <a:pt x="91" y="10"/>
                </a:lnTo>
                <a:lnTo>
                  <a:pt x="92" y="10"/>
                </a:lnTo>
                <a:lnTo>
                  <a:pt x="94" y="12"/>
                </a:lnTo>
                <a:lnTo>
                  <a:pt x="96" y="13"/>
                </a:lnTo>
                <a:lnTo>
                  <a:pt x="96" y="15"/>
                </a:lnTo>
                <a:lnTo>
                  <a:pt x="91" y="13"/>
                </a:lnTo>
                <a:lnTo>
                  <a:pt x="89" y="16"/>
                </a:lnTo>
                <a:lnTo>
                  <a:pt x="90" y="21"/>
                </a:lnTo>
                <a:lnTo>
                  <a:pt x="83" y="21"/>
                </a:lnTo>
                <a:lnTo>
                  <a:pt x="83" y="22"/>
                </a:lnTo>
                <a:lnTo>
                  <a:pt x="73" y="27"/>
                </a:lnTo>
                <a:lnTo>
                  <a:pt x="70" y="27"/>
                </a:lnTo>
                <a:lnTo>
                  <a:pt x="68" y="28"/>
                </a:lnTo>
                <a:lnTo>
                  <a:pt x="70" y="31"/>
                </a:lnTo>
                <a:lnTo>
                  <a:pt x="72" y="32"/>
                </a:lnTo>
                <a:lnTo>
                  <a:pt x="72" y="40"/>
                </a:lnTo>
                <a:lnTo>
                  <a:pt x="70" y="40"/>
                </a:lnTo>
                <a:lnTo>
                  <a:pt x="62" y="42"/>
                </a:lnTo>
                <a:lnTo>
                  <a:pt x="62" y="45"/>
                </a:lnTo>
                <a:lnTo>
                  <a:pt x="65" y="47"/>
                </a:lnTo>
                <a:lnTo>
                  <a:pt x="62" y="47"/>
                </a:lnTo>
                <a:lnTo>
                  <a:pt x="62" y="55"/>
                </a:lnTo>
                <a:lnTo>
                  <a:pt x="60" y="55"/>
                </a:lnTo>
                <a:lnTo>
                  <a:pt x="58" y="56"/>
                </a:lnTo>
                <a:lnTo>
                  <a:pt x="49" y="53"/>
                </a:lnTo>
                <a:lnTo>
                  <a:pt x="49" y="54"/>
                </a:lnTo>
                <a:lnTo>
                  <a:pt x="47" y="55"/>
                </a:lnTo>
                <a:lnTo>
                  <a:pt x="43" y="53"/>
                </a:lnTo>
                <a:lnTo>
                  <a:pt x="42" y="53"/>
                </a:lnTo>
                <a:lnTo>
                  <a:pt x="42" y="50"/>
                </a:lnTo>
                <a:lnTo>
                  <a:pt x="39" y="47"/>
                </a:lnTo>
                <a:lnTo>
                  <a:pt x="33" y="54"/>
                </a:lnTo>
                <a:lnTo>
                  <a:pt x="28" y="54"/>
                </a:lnTo>
                <a:lnTo>
                  <a:pt x="27" y="55"/>
                </a:lnTo>
                <a:lnTo>
                  <a:pt x="21" y="54"/>
                </a:lnTo>
                <a:lnTo>
                  <a:pt x="21" y="55"/>
                </a:lnTo>
                <a:lnTo>
                  <a:pt x="17" y="56"/>
                </a:lnTo>
                <a:lnTo>
                  <a:pt x="13" y="55"/>
                </a:lnTo>
                <a:lnTo>
                  <a:pt x="11" y="55"/>
                </a:lnTo>
                <a:lnTo>
                  <a:pt x="8" y="54"/>
                </a:lnTo>
                <a:lnTo>
                  <a:pt x="11" y="50"/>
                </a:lnTo>
                <a:lnTo>
                  <a:pt x="13" y="50"/>
                </a:lnTo>
                <a:lnTo>
                  <a:pt x="15" y="51"/>
                </a:lnTo>
                <a:lnTo>
                  <a:pt x="16" y="50"/>
                </a:lnTo>
                <a:lnTo>
                  <a:pt x="17" y="49"/>
                </a:lnTo>
                <a:lnTo>
                  <a:pt x="17" y="48"/>
                </a:lnTo>
                <a:lnTo>
                  <a:pt x="15" y="44"/>
                </a:lnTo>
                <a:lnTo>
                  <a:pt x="13" y="44"/>
                </a:lnTo>
                <a:lnTo>
                  <a:pt x="11" y="43"/>
                </a:lnTo>
                <a:lnTo>
                  <a:pt x="8" y="42"/>
                </a:lnTo>
                <a:lnTo>
                  <a:pt x="7" y="40"/>
                </a:lnTo>
                <a:lnTo>
                  <a:pt x="9" y="38"/>
                </a:lnTo>
                <a:lnTo>
                  <a:pt x="9" y="37"/>
                </a:lnTo>
                <a:lnTo>
                  <a:pt x="7" y="35"/>
                </a:lnTo>
                <a:lnTo>
                  <a:pt x="4" y="35"/>
                </a:lnTo>
                <a:lnTo>
                  <a:pt x="3" y="34"/>
                </a:lnTo>
                <a:lnTo>
                  <a:pt x="7" y="31"/>
                </a:lnTo>
                <a:lnTo>
                  <a:pt x="8" y="30"/>
                </a:lnTo>
                <a:lnTo>
                  <a:pt x="7" y="29"/>
                </a:lnTo>
                <a:lnTo>
                  <a:pt x="6" y="28"/>
                </a:lnTo>
                <a:lnTo>
                  <a:pt x="4" y="27"/>
                </a:lnTo>
                <a:lnTo>
                  <a:pt x="3" y="27"/>
                </a:lnTo>
                <a:lnTo>
                  <a:pt x="1" y="27"/>
                </a:lnTo>
                <a:lnTo>
                  <a:pt x="0" y="25"/>
                </a:lnTo>
                <a:lnTo>
                  <a:pt x="0" y="24"/>
                </a:lnTo>
                <a:lnTo>
                  <a:pt x="3" y="23"/>
                </a:lnTo>
                <a:lnTo>
                  <a:pt x="3" y="21"/>
                </a:lnTo>
                <a:lnTo>
                  <a:pt x="6" y="19"/>
                </a:lnTo>
                <a:lnTo>
                  <a:pt x="7" y="18"/>
                </a:lnTo>
                <a:lnTo>
                  <a:pt x="8" y="17"/>
                </a:lnTo>
                <a:lnTo>
                  <a:pt x="8" y="15"/>
                </a:lnTo>
                <a:lnTo>
                  <a:pt x="8" y="1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66" name="Freeform 334"/>
          <p:cNvSpPr>
            <a:spLocks/>
          </p:cNvSpPr>
          <p:nvPr/>
        </p:nvSpPr>
        <p:spPr bwMode="auto">
          <a:xfrm>
            <a:off x="4448175" y="1698625"/>
            <a:ext cx="84138" cy="61913"/>
          </a:xfrm>
          <a:custGeom>
            <a:avLst/>
            <a:gdLst>
              <a:gd name="T0" fmla="*/ 10517 w 104"/>
              <a:gd name="T1" fmla="*/ 61139 h 80"/>
              <a:gd name="T2" fmla="*/ 15371 w 104"/>
              <a:gd name="T3" fmla="*/ 58043 h 80"/>
              <a:gd name="T4" fmla="*/ 8899 w 104"/>
              <a:gd name="T5" fmla="*/ 54174 h 80"/>
              <a:gd name="T6" fmla="*/ 15371 w 104"/>
              <a:gd name="T7" fmla="*/ 53400 h 80"/>
              <a:gd name="T8" fmla="*/ 21035 w 104"/>
              <a:gd name="T9" fmla="*/ 48756 h 80"/>
              <a:gd name="T10" fmla="*/ 21035 w 104"/>
              <a:gd name="T11" fmla="*/ 44887 h 80"/>
              <a:gd name="T12" fmla="*/ 31552 w 104"/>
              <a:gd name="T13" fmla="*/ 42565 h 80"/>
              <a:gd name="T14" fmla="*/ 30743 w 104"/>
              <a:gd name="T15" fmla="*/ 37922 h 80"/>
              <a:gd name="T16" fmla="*/ 36406 w 104"/>
              <a:gd name="T17" fmla="*/ 41017 h 80"/>
              <a:gd name="T18" fmla="*/ 46114 w 104"/>
              <a:gd name="T19" fmla="*/ 44887 h 80"/>
              <a:gd name="T20" fmla="*/ 50159 w 104"/>
              <a:gd name="T21" fmla="*/ 37922 h 80"/>
              <a:gd name="T22" fmla="*/ 38024 w 104"/>
              <a:gd name="T23" fmla="*/ 38696 h 80"/>
              <a:gd name="T24" fmla="*/ 36406 w 104"/>
              <a:gd name="T25" fmla="*/ 36374 h 80"/>
              <a:gd name="T26" fmla="*/ 46923 w 104"/>
              <a:gd name="T27" fmla="*/ 33278 h 80"/>
              <a:gd name="T28" fmla="*/ 41260 w 104"/>
              <a:gd name="T29" fmla="*/ 30957 h 80"/>
              <a:gd name="T30" fmla="*/ 29934 w 104"/>
              <a:gd name="T31" fmla="*/ 36374 h 80"/>
              <a:gd name="T32" fmla="*/ 33170 w 104"/>
              <a:gd name="T33" fmla="*/ 33278 h 80"/>
              <a:gd name="T34" fmla="*/ 28316 w 104"/>
              <a:gd name="T35" fmla="*/ 31730 h 80"/>
              <a:gd name="T36" fmla="*/ 32361 w 104"/>
              <a:gd name="T37" fmla="*/ 29409 h 80"/>
              <a:gd name="T38" fmla="*/ 45305 w 104"/>
              <a:gd name="T39" fmla="*/ 27861 h 80"/>
              <a:gd name="T40" fmla="*/ 50968 w 104"/>
              <a:gd name="T41" fmla="*/ 29409 h 80"/>
              <a:gd name="T42" fmla="*/ 43687 w 104"/>
              <a:gd name="T43" fmla="*/ 24765 h 80"/>
              <a:gd name="T44" fmla="*/ 40451 w 104"/>
              <a:gd name="T45" fmla="*/ 22443 h 80"/>
              <a:gd name="T46" fmla="*/ 46114 w 104"/>
              <a:gd name="T47" fmla="*/ 23217 h 80"/>
              <a:gd name="T48" fmla="*/ 51777 w 104"/>
              <a:gd name="T49" fmla="*/ 20122 h 80"/>
              <a:gd name="T50" fmla="*/ 56631 w 104"/>
              <a:gd name="T51" fmla="*/ 27861 h 80"/>
              <a:gd name="T52" fmla="*/ 59058 w 104"/>
              <a:gd name="T53" fmla="*/ 29409 h 80"/>
              <a:gd name="T54" fmla="*/ 60676 w 104"/>
              <a:gd name="T55" fmla="*/ 27861 h 80"/>
              <a:gd name="T56" fmla="*/ 62294 w 104"/>
              <a:gd name="T57" fmla="*/ 27861 h 80"/>
              <a:gd name="T58" fmla="*/ 64722 w 104"/>
              <a:gd name="T59" fmla="*/ 24765 h 80"/>
              <a:gd name="T60" fmla="*/ 61485 w 104"/>
              <a:gd name="T61" fmla="*/ 22443 h 80"/>
              <a:gd name="T62" fmla="*/ 56631 w 104"/>
              <a:gd name="T63" fmla="*/ 20122 h 80"/>
              <a:gd name="T64" fmla="*/ 60676 w 104"/>
              <a:gd name="T65" fmla="*/ 19348 h 80"/>
              <a:gd name="T66" fmla="*/ 67149 w 104"/>
              <a:gd name="T67" fmla="*/ 22443 h 80"/>
              <a:gd name="T68" fmla="*/ 57440 w 104"/>
              <a:gd name="T69" fmla="*/ 18574 h 80"/>
              <a:gd name="T70" fmla="*/ 67149 w 104"/>
              <a:gd name="T71" fmla="*/ 17026 h 80"/>
              <a:gd name="T72" fmla="*/ 74430 w 104"/>
              <a:gd name="T73" fmla="*/ 17026 h 80"/>
              <a:gd name="T74" fmla="*/ 82520 w 104"/>
              <a:gd name="T75" fmla="*/ 14704 h 80"/>
              <a:gd name="T76" fmla="*/ 72003 w 104"/>
              <a:gd name="T77" fmla="*/ 13930 h 80"/>
              <a:gd name="T78" fmla="*/ 61485 w 104"/>
              <a:gd name="T79" fmla="*/ 13930 h 80"/>
              <a:gd name="T80" fmla="*/ 51777 w 104"/>
              <a:gd name="T81" fmla="*/ 13157 h 80"/>
              <a:gd name="T82" fmla="*/ 46923 w 104"/>
              <a:gd name="T83" fmla="*/ 14704 h 80"/>
              <a:gd name="T84" fmla="*/ 41260 w 104"/>
              <a:gd name="T85" fmla="*/ 18574 h 80"/>
              <a:gd name="T86" fmla="*/ 41260 w 104"/>
              <a:gd name="T87" fmla="*/ 13157 h 80"/>
              <a:gd name="T88" fmla="*/ 33170 w 104"/>
              <a:gd name="T89" fmla="*/ 18574 h 80"/>
              <a:gd name="T90" fmla="*/ 36406 w 104"/>
              <a:gd name="T91" fmla="*/ 13930 h 80"/>
              <a:gd name="T92" fmla="*/ 34788 w 104"/>
              <a:gd name="T93" fmla="*/ 12383 h 80"/>
              <a:gd name="T94" fmla="*/ 37215 w 104"/>
              <a:gd name="T95" fmla="*/ 9287 h 80"/>
              <a:gd name="T96" fmla="*/ 29934 w 104"/>
              <a:gd name="T97" fmla="*/ 13157 h 80"/>
              <a:gd name="T98" fmla="*/ 26698 w 104"/>
              <a:gd name="T99" fmla="*/ 12383 h 80"/>
              <a:gd name="T100" fmla="*/ 30743 w 104"/>
              <a:gd name="T101" fmla="*/ 8513 h 80"/>
              <a:gd name="T102" fmla="*/ 21844 w 104"/>
              <a:gd name="T103" fmla="*/ 10061 h 80"/>
              <a:gd name="T104" fmla="*/ 20225 w 104"/>
              <a:gd name="T105" fmla="*/ 7739 h 80"/>
              <a:gd name="T106" fmla="*/ 21844 w 104"/>
              <a:gd name="T107" fmla="*/ 6965 h 80"/>
              <a:gd name="T108" fmla="*/ 26698 w 104"/>
              <a:gd name="T109" fmla="*/ 4643 h 80"/>
              <a:gd name="T110" fmla="*/ 29934 w 104"/>
              <a:gd name="T111" fmla="*/ 3096 h 80"/>
              <a:gd name="T112" fmla="*/ 34788 w 104"/>
              <a:gd name="T113" fmla="*/ 4643 h 80"/>
              <a:gd name="T114" fmla="*/ 37215 w 104"/>
              <a:gd name="T115" fmla="*/ 7739 h 80"/>
              <a:gd name="T116" fmla="*/ 42069 w 104"/>
              <a:gd name="T117" fmla="*/ 6191 h 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4"/>
              <a:gd name="T178" fmla="*/ 0 h 80"/>
              <a:gd name="T179" fmla="*/ 104 w 104"/>
              <a:gd name="T180" fmla="*/ 80 h 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4" h="80">
                <a:moveTo>
                  <a:pt x="8" y="80"/>
                </a:moveTo>
                <a:lnTo>
                  <a:pt x="7" y="80"/>
                </a:lnTo>
                <a:lnTo>
                  <a:pt x="5" y="79"/>
                </a:lnTo>
                <a:lnTo>
                  <a:pt x="1" y="79"/>
                </a:lnTo>
                <a:lnTo>
                  <a:pt x="0" y="77"/>
                </a:lnTo>
                <a:lnTo>
                  <a:pt x="3" y="77"/>
                </a:lnTo>
                <a:lnTo>
                  <a:pt x="6" y="77"/>
                </a:lnTo>
                <a:lnTo>
                  <a:pt x="8" y="79"/>
                </a:lnTo>
                <a:lnTo>
                  <a:pt x="11" y="79"/>
                </a:lnTo>
                <a:lnTo>
                  <a:pt x="13" y="79"/>
                </a:lnTo>
                <a:lnTo>
                  <a:pt x="12" y="79"/>
                </a:lnTo>
                <a:lnTo>
                  <a:pt x="17" y="77"/>
                </a:lnTo>
                <a:lnTo>
                  <a:pt x="13" y="77"/>
                </a:lnTo>
                <a:lnTo>
                  <a:pt x="9" y="79"/>
                </a:lnTo>
                <a:lnTo>
                  <a:pt x="7" y="77"/>
                </a:lnTo>
                <a:lnTo>
                  <a:pt x="7" y="76"/>
                </a:lnTo>
                <a:lnTo>
                  <a:pt x="6" y="75"/>
                </a:lnTo>
                <a:lnTo>
                  <a:pt x="12" y="75"/>
                </a:lnTo>
                <a:lnTo>
                  <a:pt x="14" y="75"/>
                </a:lnTo>
                <a:lnTo>
                  <a:pt x="19" y="75"/>
                </a:lnTo>
                <a:lnTo>
                  <a:pt x="14" y="75"/>
                </a:lnTo>
                <a:lnTo>
                  <a:pt x="12" y="74"/>
                </a:lnTo>
                <a:lnTo>
                  <a:pt x="11" y="73"/>
                </a:lnTo>
                <a:lnTo>
                  <a:pt x="8" y="72"/>
                </a:lnTo>
                <a:lnTo>
                  <a:pt x="6" y="72"/>
                </a:lnTo>
                <a:lnTo>
                  <a:pt x="7" y="72"/>
                </a:lnTo>
                <a:lnTo>
                  <a:pt x="6" y="70"/>
                </a:lnTo>
                <a:lnTo>
                  <a:pt x="7" y="70"/>
                </a:lnTo>
                <a:lnTo>
                  <a:pt x="8" y="70"/>
                </a:lnTo>
                <a:lnTo>
                  <a:pt x="11" y="70"/>
                </a:lnTo>
                <a:lnTo>
                  <a:pt x="13" y="70"/>
                </a:lnTo>
                <a:lnTo>
                  <a:pt x="12" y="69"/>
                </a:lnTo>
                <a:lnTo>
                  <a:pt x="13" y="69"/>
                </a:lnTo>
                <a:lnTo>
                  <a:pt x="14" y="69"/>
                </a:lnTo>
                <a:lnTo>
                  <a:pt x="15" y="69"/>
                </a:lnTo>
                <a:lnTo>
                  <a:pt x="18" y="68"/>
                </a:lnTo>
                <a:lnTo>
                  <a:pt x="18" y="69"/>
                </a:lnTo>
                <a:lnTo>
                  <a:pt x="17" y="70"/>
                </a:lnTo>
                <a:lnTo>
                  <a:pt x="18" y="70"/>
                </a:lnTo>
                <a:lnTo>
                  <a:pt x="19" y="69"/>
                </a:lnTo>
                <a:lnTo>
                  <a:pt x="19" y="67"/>
                </a:lnTo>
                <a:lnTo>
                  <a:pt x="20" y="67"/>
                </a:lnTo>
                <a:lnTo>
                  <a:pt x="21" y="67"/>
                </a:lnTo>
                <a:lnTo>
                  <a:pt x="21" y="68"/>
                </a:lnTo>
                <a:lnTo>
                  <a:pt x="22" y="69"/>
                </a:lnTo>
                <a:lnTo>
                  <a:pt x="24" y="69"/>
                </a:lnTo>
                <a:lnTo>
                  <a:pt x="25" y="68"/>
                </a:lnTo>
                <a:lnTo>
                  <a:pt x="25" y="66"/>
                </a:lnTo>
                <a:lnTo>
                  <a:pt x="26" y="64"/>
                </a:lnTo>
                <a:lnTo>
                  <a:pt x="26" y="63"/>
                </a:lnTo>
                <a:lnTo>
                  <a:pt x="28" y="62"/>
                </a:lnTo>
                <a:lnTo>
                  <a:pt x="33" y="62"/>
                </a:lnTo>
                <a:lnTo>
                  <a:pt x="33" y="61"/>
                </a:lnTo>
                <a:lnTo>
                  <a:pt x="34" y="60"/>
                </a:lnTo>
                <a:lnTo>
                  <a:pt x="35" y="58"/>
                </a:lnTo>
                <a:lnTo>
                  <a:pt x="31" y="58"/>
                </a:lnTo>
                <a:lnTo>
                  <a:pt x="28" y="60"/>
                </a:lnTo>
                <a:lnTo>
                  <a:pt x="26" y="61"/>
                </a:lnTo>
                <a:lnTo>
                  <a:pt x="25" y="60"/>
                </a:lnTo>
                <a:lnTo>
                  <a:pt x="26" y="58"/>
                </a:lnTo>
                <a:lnTo>
                  <a:pt x="27" y="58"/>
                </a:lnTo>
                <a:lnTo>
                  <a:pt x="30" y="57"/>
                </a:lnTo>
                <a:lnTo>
                  <a:pt x="31" y="56"/>
                </a:lnTo>
                <a:lnTo>
                  <a:pt x="32" y="55"/>
                </a:lnTo>
                <a:lnTo>
                  <a:pt x="32" y="54"/>
                </a:lnTo>
                <a:lnTo>
                  <a:pt x="33" y="54"/>
                </a:lnTo>
                <a:lnTo>
                  <a:pt x="35" y="54"/>
                </a:lnTo>
                <a:lnTo>
                  <a:pt x="37" y="54"/>
                </a:lnTo>
                <a:lnTo>
                  <a:pt x="38" y="55"/>
                </a:lnTo>
                <a:lnTo>
                  <a:pt x="39" y="55"/>
                </a:lnTo>
                <a:lnTo>
                  <a:pt x="39" y="54"/>
                </a:lnTo>
                <a:lnTo>
                  <a:pt x="40" y="54"/>
                </a:lnTo>
                <a:lnTo>
                  <a:pt x="43" y="54"/>
                </a:lnTo>
                <a:lnTo>
                  <a:pt x="43" y="53"/>
                </a:lnTo>
                <a:lnTo>
                  <a:pt x="39" y="53"/>
                </a:lnTo>
                <a:lnTo>
                  <a:pt x="38" y="53"/>
                </a:lnTo>
                <a:lnTo>
                  <a:pt x="35" y="54"/>
                </a:lnTo>
                <a:lnTo>
                  <a:pt x="33" y="53"/>
                </a:lnTo>
                <a:lnTo>
                  <a:pt x="34" y="51"/>
                </a:lnTo>
                <a:lnTo>
                  <a:pt x="38" y="49"/>
                </a:lnTo>
                <a:lnTo>
                  <a:pt x="41" y="48"/>
                </a:lnTo>
                <a:lnTo>
                  <a:pt x="44" y="49"/>
                </a:lnTo>
                <a:lnTo>
                  <a:pt x="44" y="50"/>
                </a:lnTo>
                <a:lnTo>
                  <a:pt x="43" y="50"/>
                </a:lnTo>
                <a:lnTo>
                  <a:pt x="40" y="51"/>
                </a:lnTo>
                <a:lnTo>
                  <a:pt x="43" y="51"/>
                </a:lnTo>
                <a:lnTo>
                  <a:pt x="45" y="50"/>
                </a:lnTo>
                <a:lnTo>
                  <a:pt x="46" y="50"/>
                </a:lnTo>
                <a:lnTo>
                  <a:pt x="45" y="51"/>
                </a:lnTo>
                <a:lnTo>
                  <a:pt x="45" y="53"/>
                </a:lnTo>
                <a:lnTo>
                  <a:pt x="47" y="51"/>
                </a:lnTo>
                <a:lnTo>
                  <a:pt x="50" y="51"/>
                </a:lnTo>
                <a:lnTo>
                  <a:pt x="51" y="51"/>
                </a:lnTo>
                <a:lnTo>
                  <a:pt x="53" y="51"/>
                </a:lnTo>
                <a:lnTo>
                  <a:pt x="53" y="53"/>
                </a:lnTo>
                <a:lnTo>
                  <a:pt x="54" y="54"/>
                </a:lnTo>
                <a:lnTo>
                  <a:pt x="54" y="55"/>
                </a:lnTo>
                <a:lnTo>
                  <a:pt x="56" y="56"/>
                </a:lnTo>
                <a:lnTo>
                  <a:pt x="57" y="57"/>
                </a:lnTo>
                <a:lnTo>
                  <a:pt x="57" y="58"/>
                </a:lnTo>
                <a:lnTo>
                  <a:pt x="58" y="57"/>
                </a:lnTo>
                <a:lnTo>
                  <a:pt x="59" y="57"/>
                </a:lnTo>
                <a:lnTo>
                  <a:pt x="58" y="56"/>
                </a:lnTo>
                <a:lnTo>
                  <a:pt x="58" y="55"/>
                </a:lnTo>
                <a:lnTo>
                  <a:pt x="57" y="54"/>
                </a:lnTo>
                <a:lnTo>
                  <a:pt x="57" y="53"/>
                </a:lnTo>
                <a:lnTo>
                  <a:pt x="56" y="51"/>
                </a:lnTo>
                <a:lnTo>
                  <a:pt x="57" y="50"/>
                </a:lnTo>
                <a:lnTo>
                  <a:pt x="60" y="49"/>
                </a:lnTo>
                <a:lnTo>
                  <a:pt x="62" y="49"/>
                </a:lnTo>
                <a:lnTo>
                  <a:pt x="64" y="48"/>
                </a:lnTo>
                <a:lnTo>
                  <a:pt x="62" y="48"/>
                </a:lnTo>
                <a:lnTo>
                  <a:pt x="60" y="49"/>
                </a:lnTo>
                <a:lnTo>
                  <a:pt x="57" y="49"/>
                </a:lnTo>
                <a:lnTo>
                  <a:pt x="54" y="50"/>
                </a:lnTo>
                <a:lnTo>
                  <a:pt x="53" y="51"/>
                </a:lnTo>
                <a:lnTo>
                  <a:pt x="52" y="50"/>
                </a:lnTo>
                <a:lnTo>
                  <a:pt x="50" y="50"/>
                </a:lnTo>
                <a:lnTo>
                  <a:pt x="48" y="50"/>
                </a:lnTo>
                <a:lnTo>
                  <a:pt x="47" y="50"/>
                </a:lnTo>
                <a:lnTo>
                  <a:pt x="46" y="49"/>
                </a:lnTo>
                <a:lnTo>
                  <a:pt x="47" y="48"/>
                </a:lnTo>
                <a:lnTo>
                  <a:pt x="47" y="47"/>
                </a:lnTo>
                <a:lnTo>
                  <a:pt x="50" y="48"/>
                </a:lnTo>
                <a:lnTo>
                  <a:pt x="53" y="48"/>
                </a:lnTo>
                <a:lnTo>
                  <a:pt x="51" y="48"/>
                </a:lnTo>
                <a:lnTo>
                  <a:pt x="48" y="47"/>
                </a:lnTo>
                <a:lnTo>
                  <a:pt x="47" y="47"/>
                </a:lnTo>
                <a:lnTo>
                  <a:pt x="46" y="47"/>
                </a:lnTo>
                <a:lnTo>
                  <a:pt x="45" y="47"/>
                </a:lnTo>
                <a:lnTo>
                  <a:pt x="48" y="43"/>
                </a:lnTo>
                <a:lnTo>
                  <a:pt x="51" y="44"/>
                </a:lnTo>
                <a:lnTo>
                  <a:pt x="53" y="45"/>
                </a:lnTo>
                <a:lnTo>
                  <a:pt x="54" y="44"/>
                </a:lnTo>
                <a:lnTo>
                  <a:pt x="53" y="44"/>
                </a:lnTo>
                <a:lnTo>
                  <a:pt x="51" y="43"/>
                </a:lnTo>
                <a:lnTo>
                  <a:pt x="52" y="42"/>
                </a:lnTo>
                <a:lnTo>
                  <a:pt x="54" y="42"/>
                </a:lnTo>
                <a:lnTo>
                  <a:pt x="57" y="43"/>
                </a:lnTo>
                <a:lnTo>
                  <a:pt x="58" y="43"/>
                </a:lnTo>
                <a:lnTo>
                  <a:pt x="60" y="44"/>
                </a:lnTo>
                <a:lnTo>
                  <a:pt x="62" y="44"/>
                </a:lnTo>
                <a:lnTo>
                  <a:pt x="60" y="43"/>
                </a:lnTo>
                <a:lnTo>
                  <a:pt x="59" y="43"/>
                </a:lnTo>
                <a:lnTo>
                  <a:pt x="57" y="42"/>
                </a:lnTo>
                <a:lnTo>
                  <a:pt x="56" y="41"/>
                </a:lnTo>
                <a:lnTo>
                  <a:pt x="53" y="42"/>
                </a:lnTo>
                <a:lnTo>
                  <a:pt x="52" y="41"/>
                </a:lnTo>
                <a:lnTo>
                  <a:pt x="51" y="41"/>
                </a:lnTo>
                <a:lnTo>
                  <a:pt x="51" y="40"/>
                </a:lnTo>
                <a:lnTo>
                  <a:pt x="50" y="40"/>
                </a:lnTo>
                <a:lnTo>
                  <a:pt x="48" y="40"/>
                </a:lnTo>
                <a:lnTo>
                  <a:pt x="47" y="41"/>
                </a:lnTo>
                <a:lnTo>
                  <a:pt x="47" y="42"/>
                </a:lnTo>
                <a:lnTo>
                  <a:pt x="46" y="42"/>
                </a:lnTo>
                <a:lnTo>
                  <a:pt x="45" y="43"/>
                </a:lnTo>
                <a:lnTo>
                  <a:pt x="44" y="44"/>
                </a:lnTo>
                <a:lnTo>
                  <a:pt x="41" y="44"/>
                </a:lnTo>
                <a:lnTo>
                  <a:pt x="39" y="45"/>
                </a:lnTo>
                <a:lnTo>
                  <a:pt x="37" y="47"/>
                </a:lnTo>
                <a:lnTo>
                  <a:pt x="35" y="45"/>
                </a:lnTo>
                <a:lnTo>
                  <a:pt x="33" y="45"/>
                </a:lnTo>
                <a:lnTo>
                  <a:pt x="34" y="45"/>
                </a:lnTo>
                <a:lnTo>
                  <a:pt x="37" y="44"/>
                </a:lnTo>
                <a:lnTo>
                  <a:pt x="35" y="44"/>
                </a:lnTo>
                <a:lnTo>
                  <a:pt x="35" y="43"/>
                </a:lnTo>
                <a:lnTo>
                  <a:pt x="37" y="43"/>
                </a:lnTo>
                <a:lnTo>
                  <a:pt x="38" y="43"/>
                </a:lnTo>
                <a:lnTo>
                  <a:pt x="39" y="43"/>
                </a:lnTo>
                <a:lnTo>
                  <a:pt x="41" y="43"/>
                </a:lnTo>
                <a:lnTo>
                  <a:pt x="43" y="42"/>
                </a:lnTo>
                <a:lnTo>
                  <a:pt x="41" y="42"/>
                </a:lnTo>
                <a:lnTo>
                  <a:pt x="40" y="42"/>
                </a:lnTo>
                <a:lnTo>
                  <a:pt x="39" y="42"/>
                </a:lnTo>
                <a:lnTo>
                  <a:pt x="38" y="42"/>
                </a:lnTo>
                <a:lnTo>
                  <a:pt x="35" y="42"/>
                </a:lnTo>
                <a:lnTo>
                  <a:pt x="35" y="41"/>
                </a:lnTo>
                <a:lnTo>
                  <a:pt x="34" y="42"/>
                </a:lnTo>
                <a:lnTo>
                  <a:pt x="35" y="40"/>
                </a:lnTo>
                <a:lnTo>
                  <a:pt x="35" y="41"/>
                </a:lnTo>
                <a:lnTo>
                  <a:pt x="38" y="40"/>
                </a:lnTo>
                <a:lnTo>
                  <a:pt x="40" y="40"/>
                </a:lnTo>
                <a:lnTo>
                  <a:pt x="41" y="40"/>
                </a:lnTo>
                <a:lnTo>
                  <a:pt x="41" y="38"/>
                </a:lnTo>
                <a:lnTo>
                  <a:pt x="40" y="38"/>
                </a:lnTo>
                <a:lnTo>
                  <a:pt x="38" y="40"/>
                </a:lnTo>
                <a:lnTo>
                  <a:pt x="35" y="40"/>
                </a:lnTo>
                <a:lnTo>
                  <a:pt x="37" y="38"/>
                </a:lnTo>
                <a:lnTo>
                  <a:pt x="38" y="38"/>
                </a:lnTo>
                <a:lnTo>
                  <a:pt x="40" y="38"/>
                </a:lnTo>
                <a:lnTo>
                  <a:pt x="41" y="38"/>
                </a:lnTo>
                <a:lnTo>
                  <a:pt x="43" y="38"/>
                </a:lnTo>
                <a:lnTo>
                  <a:pt x="46" y="38"/>
                </a:lnTo>
                <a:lnTo>
                  <a:pt x="47" y="37"/>
                </a:lnTo>
                <a:lnTo>
                  <a:pt x="48" y="37"/>
                </a:lnTo>
                <a:lnTo>
                  <a:pt x="51" y="37"/>
                </a:lnTo>
                <a:lnTo>
                  <a:pt x="52" y="36"/>
                </a:lnTo>
                <a:lnTo>
                  <a:pt x="53" y="37"/>
                </a:lnTo>
                <a:lnTo>
                  <a:pt x="54" y="36"/>
                </a:lnTo>
                <a:lnTo>
                  <a:pt x="56" y="36"/>
                </a:lnTo>
                <a:lnTo>
                  <a:pt x="57" y="36"/>
                </a:lnTo>
                <a:lnTo>
                  <a:pt x="58" y="36"/>
                </a:lnTo>
                <a:lnTo>
                  <a:pt x="59" y="36"/>
                </a:lnTo>
                <a:lnTo>
                  <a:pt x="60" y="37"/>
                </a:lnTo>
                <a:lnTo>
                  <a:pt x="60" y="38"/>
                </a:lnTo>
                <a:lnTo>
                  <a:pt x="62" y="40"/>
                </a:lnTo>
                <a:lnTo>
                  <a:pt x="63" y="40"/>
                </a:lnTo>
                <a:lnTo>
                  <a:pt x="64" y="40"/>
                </a:lnTo>
                <a:lnTo>
                  <a:pt x="65" y="40"/>
                </a:lnTo>
                <a:lnTo>
                  <a:pt x="63" y="38"/>
                </a:lnTo>
                <a:lnTo>
                  <a:pt x="62" y="38"/>
                </a:lnTo>
                <a:lnTo>
                  <a:pt x="62" y="36"/>
                </a:lnTo>
                <a:lnTo>
                  <a:pt x="63" y="35"/>
                </a:lnTo>
                <a:lnTo>
                  <a:pt x="64" y="34"/>
                </a:lnTo>
                <a:lnTo>
                  <a:pt x="63" y="34"/>
                </a:lnTo>
                <a:lnTo>
                  <a:pt x="60" y="34"/>
                </a:lnTo>
                <a:lnTo>
                  <a:pt x="59" y="32"/>
                </a:lnTo>
                <a:lnTo>
                  <a:pt x="58" y="32"/>
                </a:lnTo>
                <a:lnTo>
                  <a:pt x="56" y="32"/>
                </a:lnTo>
                <a:lnTo>
                  <a:pt x="54" y="32"/>
                </a:lnTo>
                <a:lnTo>
                  <a:pt x="53" y="32"/>
                </a:lnTo>
                <a:lnTo>
                  <a:pt x="52" y="32"/>
                </a:lnTo>
                <a:lnTo>
                  <a:pt x="51" y="32"/>
                </a:lnTo>
                <a:lnTo>
                  <a:pt x="50" y="34"/>
                </a:lnTo>
                <a:lnTo>
                  <a:pt x="47" y="34"/>
                </a:lnTo>
                <a:lnTo>
                  <a:pt x="46" y="34"/>
                </a:lnTo>
                <a:lnTo>
                  <a:pt x="46" y="32"/>
                </a:lnTo>
                <a:lnTo>
                  <a:pt x="47" y="31"/>
                </a:lnTo>
                <a:lnTo>
                  <a:pt x="48" y="30"/>
                </a:lnTo>
                <a:lnTo>
                  <a:pt x="50" y="29"/>
                </a:lnTo>
                <a:lnTo>
                  <a:pt x="51" y="29"/>
                </a:lnTo>
                <a:lnTo>
                  <a:pt x="51" y="30"/>
                </a:lnTo>
                <a:lnTo>
                  <a:pt x="51" y="31"/>
                </a:lnTo>
                <a:lnTo>
                  <a:pt x="52" y="30"/>
                </a:lnTo>
                <a:lnTo>
                  <a:pt x="54" y="30"/>
                </a:lnTo>
                <a:lnTo>
                  <a:pt x="54" y="29"/>
                </a:lnTo>
                <a:lnTo>
                  <a:pt x="56" y="29"/>
                </a:lnTo>
                <a:lnTo>
                  <a:pt x="57" y="29"/>
                </a:lnTo>
                <a:lnTo>
                  <a:pt x="56" y="30"/>
                </a:lnTo>
                <a:lnTo>
                  <a:pt x="57" y="30"/>
                </a:lnTo>
                <a:lnTo>
                  <a:pt x="58" y="30"/>
                </a:lnTo>
                <a:lnTo>
                  <a:pt x="60" y="30"/>
                </a:lnTo>
                <a:lnTo>
                  <a:pt x="60" y="29"/>
                </a:lnTo>
                <a:lnTo>
                  <a:pt x="60" y="28"/>
                </a:lnTo>
                <a:lnTo>
                  <a:pt x="62" y="29"/>
                </a:lnTo>
                <a:lnTo>
                  <a:pt x="63" y="28"/>
                </a:lnTo>
                <a:lnTo>
                  <a:pt x="62" y="28"/>
                </a:lnTo>
                <a:lnTo>
                  <a:pt x="62" y="26"/>
                </a:lnTo>
                <a:lnTo>
                  <a:pt x="63" y="25"/>
                </a:lnTo>
                <a:lnTo>
                  <a:pt x="64" y="26"/>
                </a:lnTo>
                <a:lnTo>
                  <a:pt x="65" y="28"/>
                </a:lnTo>
                <a:lnTo>
                  <a:pt x="66" y="29"/>
                </a:lnTo>
                <a:lnTo>
                  <a:pt x="66" y="30"/>
                </a:lnTo>
                <a:lnTo>
                  <a:pt x="66" y="31"/>
                </a:lnTo>
                <a:lnTo>
                  <a:pt x="66" y="32"/>
                </a:lnTo>
                <a:lnTo>
                  <a:pt x="65" y="32"/>
                </a:lnTo>
                <a:lnTo>
                  <a:pt x="65" y="34"/>
                </a:lnTo>
                <a:lnTo>
                  <a:pt x="69" y="34"/>
                </a:lnTo>
                <a:lnTo>
                  <a:pt x="69" y="36"/>
                </a:lnTo>
                <a:lnTo>
                  <a:pt x="70" y="36"/>
                </a:lnTo>
                <a:lnTo>
                  <a:pt x="70" y="37"/>
                </a:lnTo>
                <a:lnTo>
                  <a:pt x="70" y="38"/>
                </a:lnTo>
                <a:lnTo>
                  <a:pt x="71" y="40"/>
                </a:lnTo>
                <a:lnTo>
                  <a:pt x="73" y="40"/>
                </a:lnTo>
                <a:lnTo>
                  <a:pt x="76" y="41"/>
                </a:lnTo>
                <a:lnTo>
                  <a:pt x="78" y="41"/>
                </a:lnTo>
                <a:lnTo>
                  <a:pt x="78" y="40"/>
                </a:lnTo>
                <a:lnTo>
                  <a:pt x="77" y="40"/>
                </a:lnTo>
                <a:lnTo>
                  <a:pt x="75" y="38"/>
                </a:lnTo>
                <a:lnTo>
                  <a:pt x="73" y="38"/>
                </a:lnTo>
                <a:lnTo>
                  <a:pt x="72" y="38"/>
                </a:lnTo>
                <a:lnTo>
                  <a:pt x="71" y="38"/>
                </a:lnTo>
                <a:lnTo>
                  <a:pt x="72" y="36"/>
                </a:lnTo>
                <a:lnTo>
                  <a:pt x="72" y="35"/>
                </a:lnTo>
                <a:lnTo>
                  <a:pt x="71" y="35"/>
                </a:lnTo>
                <a:lnTo>
                  <a:pt x="70" y="35"/>
                </a:lnTo>
                <a:lnTo>
                  <a:pt x="70" y="34"/>
                </a:lnTo>
                <a:lnTo>
                  <a:pt x="71" y="34"/>
                </a:lnTo>
                <a:lnTo>
                  <a:pt x="72" y="35"/>
                </a:lnTo>
                <a:lnTo>
                  <a:pt x="75" y="36"/>
                </a:lnTo>
                <a:lnTo>
                  <a:pt x="75" y="37"/>
                </a:lnTo>
                <a:lnTo>
                  <a:pt x="76" y="37"/>
                </a:lnTo>
                <a:lnTo>
                  <a:pt x="77" y="36"/>
                </a:lnTo>
                <a:lnTo>
                  <a:pt x="76" y="36"/>
                </a:lnTo>
                <a:lnTo>
                  <a:pt x="75" y="36"/>
                </a:lnTo>
                <a:lnTo>
                  <a:pt x="73" y="35"/>
                </a:lnTo>
                <a:lnTo>
                  <a:pt x="75" y="34"/>
                </a:lnTo>
                <a:lnTo>
                  <a:pt x="75" y="35"/>
                </a:lnTo>
                <a:lnTo>
                  <a:pt x="76" y="35"/>
                </a:lnTo>
                <a:lnTo>
                  <a:pt x="77" y="36"/>
                </a:lnTo>
                <a:lnTo>
                  <a:pt x="78" y="35"/>
                </a:lnTo>
                <a:lnTo>
                  <a:pt x="77" y="35"/>
                </a:lnTo>
                <a:lnTo>
                  <a:pt x="77" y="34"/>
                </a:lnTo>
                <a:lnTo>
                  <a:pt x="76" y="34"/>
                </a:lnTo>
                <a:lnTo>
                  <a:pt x="75" y="34"/>
                </a:lnTo>
                <a:lnTo>
                  <a:pt x="73" y="34"/>
                </a:lnTo>
                <a:lnTo>
                  <a:pt x="75" y="32"/>
                </a:lnTo>
                <a:lnTo>
                  <a:pt x="76" y="31"/>
                </a:lnTo>
                <a:lnTo>
                  <a:pt x="78" y="32"/>
                </a:lnTo>
                <a:lnTo>
                  <a:pt x="80" y="32"/>
                </a:lnTo>
                <a:lnTo>
                  <a:pt x="82" y="31"/>
                </a:lnTo>
                <a:lnTo>
                  <a:pt x="79" y="31"/>
                </a:lnTo>
                <a:lnTo>
                  <a:pt x="78" y="30"/>
                </a:lnTo>
                <a:lnTo>
                  <a:pt x="76" y="30"/>
                </a:lnTo>
                <a:lnTo>
                  <a:pt x="73" y="31"/>
                </a:lnTo>
                <a:lnTo>
                  <a:pt x="72" y="31"/>
                </a:lnTo>
                <a:lnTo>
                  <a:pt x="71" y="30"/>
                </a:lnTo>
                <a:lnTo>
                  <a:pt x="72" y="29"/>
                </a:lnTo>
                <a:lnTo>
                  <a:pt x="73" y="29"/>
                </a:lnTo>
                <a:lnTo>
                  <a:pt x="76" y="29"/>
                </a:lnTo>
                <a:lnTo>
                  <a:pt x="77" y="29"/>
                </a:lnTo>
                <a:lnTo>
                  <a:pt x="76" y="29"/>
                </a:lnTo>
                <a:lnTo>
                  <a:pt x="75" y="28"/>
                </a:lnTo>
                <a:lnTo>
                  <a:pt x="76" y="26"/>
                </a:lnTo>
                <a:lnTo>
                  <a:pt x="73" y="28"/>
                </a:lnTo>
                <a:lnTo>
                  <a:pt x="71" y="28"/>
                </a:lnTo>
                <a:lnTo>
                  <a:pt x="69" y="28"/>
                </a:lnTo>
                <a:lnTo>
                  <a:pt x="67" y="28"/>
                </a:lnTo>
                <a:lnTo>
                  <a:pt x="69" y="26"/>
                </a:lnTo>
                <a:lnTo>
                  <a:pt x="70" y="26"/>
                </a:lnTo>
                <a:lnTo>
                  <a:pt x="71" y="26"/>
                </a:lnTo>
                <a:lnTo>
                  <a:pt x="69" y="25"/>
                </a:lnTo>
                <a:lnTo>
                  <a:pt x="67" y="25"/>
                </a:lnTo>
                <a:lnTo>
                  <a:pt x="66" y="25"/>
                </a:lnTo>
                <a:lnTo>
                  <a:pt x="67" y="24"/>
                </a:lnTo>
                <a:lnTo>
                  <a:pt x="69" y="24"/>
                </a:lnTo>
                <a:lnTo>
                  <a:pt x="70" y="24"/>
                </a:lnTo>
                <a:lnTo>
                  <a:pt x="71" y="24"/>
                </a:lnTo>
                <a:lnTo>
                  <a:pt x="72" y="25"/>
                </a:lnTo>
                <a:lnTo>
                  <a:pt x="75" y="25"/>
                </a:lnTo>
                <a:lnTo>
                  <a:pt x="76" y="25"/>
                </a:lnTo>
                <a:lnTo>
                  <a:pt x="77" y="26"/>
                </a:lnTo>
                <a:lnTo>
                  <a:pt x="78" y="28"/>
                </a:lnTo>
                <a:lnTo>
                  <a:pt x="79" y="28"/>
                </a:lnTo>
                <a:lnTo>
                  <a:pt x="79" y="29"/>
                </a:lnTo>
                <a:lnTo>
                  <a:pt x="80" y="29"/>
                </a:lnTo>
                <a:lnTo>
                  <a:pt x="82" y="29"/>
                </a:lnTo>
                <a:lnTo>
                  <a:pt x="83" y="29"/>
                </a:lnTo>
                <a:lnTo>
                  <a:pt x="84" y="29"/>
                </a:lnTo>
                <a:lnTo>
                  <a:pt x="83" y="29"/>
                </a:lnTo>
                <a:lnTo>
                  <a:pt x="82" y="28"/>
                </a:lnTo>
                <a:lnTo>
                  <a:pt x="79" y="28"/>
                </a:lnTo>
                <a:lnTo>
                  <a:pt x="79" y="26"/>
                </a:lnTo>
                <a:lnTo>
                  <a:pt x="78" y="25"/>
                </a:lnTo>
                <a:lnTo>
                  <a:pt x="77" y="25"/>
                </a:lnTo>
                <a:lnTo>
                  <a:pt x="76" y="24"/>
                </a:lnTo>
                <a:lnTo>
                  <a:pt x="75" y="24"/>
                </a:lnTo>
                <a:lnTo>
                  <a:pt x="73" y="24"/>
                </a:lnTo>
                <a:lnTo>
                  <a:pt x="72" y="24"/>
                </a:lnTo>
                <a:lnTo>
                  <a:pt x="71" y="24"/>
                </a:lnTo>
                <a:lnTo>
                  <a:pt x="71" y="23"/>
                </a:lnTo>
                <a:lnTo>
                  <a:pt x="70" y="23"/>
                </a:lnTo>
                <a:lnTo>
                  <a:pt x="72" y="22"/>
                </a:lnTo>
                <a:lnTo>
                  <a:pt x="73" y="22"/>
                </a:lnTo>
                <a:lnTo>
                  <a:pt x="75" y="22"/>
                </a:lnTo>
                <a:lnTo>
                  <a:pt x="76" y="22"/>
                </a:lnTo>
                <a:lnTo>
                  <a:pt x="77" y="22"/>
                </a:lnTo>
                <a:lnTo>
                  <a:pt x="79" y="21"/>
                </a:lnTo>
                <a:lnTo>
                  <a:pt x="80" y="21"/>
                </a:lnTo>
                <a:lnTo>
                  <a:pt x="83" y="22"/>
                </a:lnTo>
                <a:lnTo>
                  <a:pt x="85" y="22"/>
                </a:lnTo>
                <a:lnTo>
                  <a:pt x="85" y="23"/>
                </a:lnTo>
                <a:lnTo>
                  <a:pt x="83" y="24"/>
                </a:lnTo>
                <a:lnTo>
                  <a:pt x="85" y="23"/>
                </a:lnTo>
                <a:lnTo>
                  <a:pt x="88" y="23"/>
                </a:lnTo>
                <a:lnTo>
                  <a:pt x="90" y="23"/>
                </a:lnTo>
                <a:lnTo>
                  <a:pt x="89" y="22"/>
                </a:lnTo>
                <a:lnTo>
                  <a:pt x="90" y="22"/>
                </a:lnTo>
                <a:lnTo>
                  <a:pt x="91" y="22"/>
                </a:lnTo>
                <a:lnTo>
                  <a:pt x="92" y="22"/>
                </a:lnTo>
                <a:lnTo>
                  <a:pt x="94" y="23"/>
                </a:lnTo>
                <a:lnTo>
                  <a:pt x="95" y="22"/>
                </a:lnTo>
                <a:lnTo>
                  <a:pt x="96" y="21"/>
                </a:lnTo>
                <a:lnTo>
                  <a:pt x="97" y="21"/>
                </a:lnTo>
                <a:lnTo>
                  <a:pt x="98" y="21"/>
                </a:lnTo>
                <a:lnTo>
                  <a:pt x="99" y="19"/>
                </a:lnTo>
                <a:lnTo>
                  <a:pt x="103" y="21"/>
                </a:lnTo>
                <a:lnTo>
                  <a:pt x="104" y="21"/>
                </a:lnTo>
                <a:lnTo>
                  <a:pt x="103" y="19"/>
                </a:lnTo>
                <a:lnTo>
                  <a:pt x="102" y="19"/>
                </a:lnTo>
                <a:lnTo>
                  <a:pt x="99" y="19"/>
                </a:lnTo>
                <a:lnTo>
                  <a:pt x="101" y="18"/>
                </a:lnTo>
                <a:lnTo>
                  <a:pt x="101" y="17"/>
                </a:lnTo>
                <a:lnTo>
                  <a:pt x="98" y="17"/>
                </a:lnTo>
                <a:lnTo>
                  <a:pt x="97" y="17"/>
                </a:lnTo>
                <a:lnTo>
                  <a:pt x="96" y="18"/>
                </a:lnTo>
                <a:lnTo>
                  <a:pt x="94" y="19"/>
                </a:lnTo>
                <a:lnTo>
                  <a:pt x="89" y="19"/>
                </a:lnTo>
                <a:lnTo>
                  <a:pt x="88" y="19"/>
                </a:lnTo>
                <a:lnTo>
                  <a:pt x="89" y="18"/>
                </a:lnTo>
                <a:lnTo>
                  <a:pt x="88" y="17"/>
                </a:lnTo>
                <a:lnTo>
                  <a:pt x="86" y="17"/>
                </a:lnTo>
                <a:lnTo>
                  <a:pt x="85" y="18"/>
                </a:lnTo>
                <a:lnTo>
                  <a:pt x="84" y="19"/>
                </a:lnTo>
                <a:lnTo>
                  <a:pt x="82" y="19"/>
                </a:lnTo>
                <a:lnTo>
                  <a:pt x="80" y="19"/>
                </a:lnTo>
                <a:lnTo>
                  <a:pt x="78" y="19"/>
                </a:lnTo>
                <a:lnTo>
                  <a:pt x="76" y="21"/>
                </a:lnTo>
                <a:lnTo>
                  <a:pt x="76" y="19"/>
                </a:lnTo>
                <a:lnTo>
                  <a:pt x="76" y="18"/>
                </a:lnTo>
                <a:lnTo>
                  <a:pt x="75" y="18"/>
                </a:lnTo>
                <a:lnTo>
                  <a:pt x="73" y="18"/>
                </a:lnTo>
                <a:lnTo>
                  <a:pt x="75" y="17"/>
                </a:lnTo>
                <a:lnTo>
                  <a:pt x="70" y="16"/>
                </a:lnTo>
                <a:lnTo>
                  <a:pt x="67" y="16"/>
                </a:lnTo>
                <a:lnTo>
                  <a:pt x="66" y="16"/>
                </a:lnTo>
                <a:lnTo>
                  <a:pt x="66" y="17"/>
                </a:lnTo>
                <a:lnTo>
                  <a:pt x="65" y="16"/>
                </a:lnTo>
                <a:lnTo>
                  <a:pt x="64" y="16"/>
                </a:lnTo>
                <a:lnTo>
                  <a:pt x="64" y="17"/>
                </a:lnTo>
                <a:lnTo>
                  <a:pt x="64" y="18"/>
                </a:lnTo>
                <a:lnTo>
                  <a:pt x="63" y="18"/>
                </a:lnTo>
                <a:lnTo>
                  <a:pt x="63" y="19"/>
                </a:lnTo>
                <a:lnTo>
                  <a:pt x="63" y="21"/>
                </a:lnTo>
                <a:lnTo>
                  <a:pt x="62" y="22"/>
                </a:lnTo>
                <a:lnTo>
                  <a:pt x="60" y="22"/>
                </a:lnTo>
                <a:lnTo>
                  <a:pt x="59" y="22"/>
                </a:lnTo>
                <a:lnTo>
                  <a:pt x="59" y="21"/>
                </a:lnTo>
                <a:lnTo>
                  <a:pt x="59" y="19"/>
                </a:lnTo>
                <a:lnTo>
                  <a:pt x="58" y="19"/>
                </a:lnTo>
                <a:lnTo>
                  <a:pt x="58" y="21"/>
                </a:lnTo>
                <a:lnTo>
                  <a:pt x="58" y="19"/>
                </a:lnTo>
                <a:lnTo>
                  <a:pt x="57" y="21"/>
                </a:lnTo>
                <a:lnTo>
                  <a:pt x="57" y="22"/>
                </a:lnTo>
                <a:lnTo>
                  <a:pt x="56" y="22"/>
                </a:lnTo>
                <a:lnTo>
                  <a:pt x="54" y="23"/>
                </a:lnTo>
                <a:lnTo>
                  <a:pt x="56" y="23"/>
                </a:lnTo>
                <a:lnTo>
                  <a:pt x="54" y="24"/>
                </a:lnTo>
                <a:lnTo>
                  <a:pt x="52" y="24"/>
                </a:lnTo>
                <a:lnTo>
                  <a:pt x="51" y="24"/>
                </a:lnTo>
                <a:lnTo>
                  <a:pt x="50" y="23"/>
                </a:lnTo>
                <a:lnTo>
                  <a:pt x="47" y="23"/>
                </a:lnTo>
                <a:lnTo>
                  <a:pt x="46" y="23"/>
                </a:lnTo>
                <a:lnTo>
                  <a:pt x="45" y="23"/>
                </a:lnTo>
                <a:lnTo>
                  <a:pt x="47" y="22"/>
                </a:lnTo>
                <a:lnTo>
                  <a:pt x="48" y="22"/>
                </a:lnTo>
                <a:lnTo>
                  <a:pt x="50" y="21"/>
                </a:lnTo>
                <a:lnTo>
                  <a:pt x="51" y="19"/>
                </a:lnTo>
                <a:lnTo>
                  <a:pt x="52" y="18"/>
                </a:lnTo>
                <a:lnTo>
                  <a:pt x="51" y="17"/>
                </a:lnTo>
                <a:lnTo>
                  <a:pt x="51" y="18"/>
                </a:lnTo>
                <a:lnTo>
                  <a:pt x="50" y="19"/>
                </a:lnTo>
                <a:lnTo>
                  <a:pt x="48" y="21"/>
                </a:lnTo>
                <a:lnTo>
                  <a:pt x="47" y="21"/>
                </a:lnTo>
                <a:lnTo>
                  <a:pt x="46" y="22"/>
                </a:lnTo>
                <a:lnTo>
                  <a:pt x="45" y="22"/>
                </a:lnTo>
                <a:lnTo>
                  <a:pt x="44" y="23"/>
                </a:lnTo>
                <a:lnTo>
                  <a:pt x="43" y="23"/>
                </a:lnTo>
                <a:lnTo>
                  <a:pt x="43" y="24"/>
                </a:lnTo>
                <a:lnTo>
                  <a:pt x="41" y="24"/>
                </a:lnTo>
                <a:lnTo>
                  <a:pt x="40" y="24"/>
                </a:lnTo>
                <a:lnTo>
                  <a:pt x="38" y="24"/>
                </a:lnTo>
                <a:lnTo>
                  <a:pt x="39" y="23"/>
                </a:lnTo>
                <a:lnTo>
                  <a:pt x="40" y="22"/>
                </a:lnTo>
                <a:lnTo>
                  <a:pt x="41" y="22"/>
                </a:lnTo>
                <a:lnTo>
                  <a:pt x="43" y="21"/>
                </a:lnTo>
                <a:lnTo>
                  <a:pt x="43" y="19"/>
                </a:lnTo>
                <a:lnTo>
                  <a:pt x="44" y="19"/>
                </a:lnTo>
                <a:lnTo>
                  <a:pt x="46" y="19"/>
                </a:lnTo>
                <a:lnTo>
                  <a:pt x="45" y="18"/>
                </a:lnTo>
                <a:lnTo>
                  <a:pt x="44" y="18"/>
                </a:lnTo>
                <a:lnTo>
                  <a:pt x="43" y="18"/>
                </a:lnTo>
                <a:lnTo>
                  <a:pt x="44" y="18"/>
                </a:lnTo>
                <a:lnTo>
                  <a:pt x="46" y="18"/>
                </a:lnTo>
                <a:lnTo>
                  <a:pt x="45" y="17"/>
                </a:lnTo>
                <a:lnTo>
                  <a:pt x="44" y="17"/>
                </a:lnTo>
                <a:lnTo>
                  <a:pt x="43" y="17"/>
                </a:lnTo>
                <a:lnTo>
                  <a:pt x="41" y="17"/>
                </a:lnTo>
                <a:lnTo>
                  <a:pt x="41" y="16"/>
                </a:lnTo>
                <a:lnTo>
                  <a:pt x="43" y="16"/>
                </a:lnTo>
                <a:lnTo>
                  <a:pt x="44" y="16"/>
                </a:lnTo>
                <a:lnTo>
                  <a:pt x="45" y="16"/>
                </a:lnTo>
                <a:lnTo>
                  <a:pt x="46" y="15"/>
                </a:lnTo>
                <a:lnTo>
                  <a:pt x="47" y="15"/>
                </a:lnTo>
                <a:lnTo>
                  <a:pt x="48" y="13"/>
                </a:lnTo>
                <a:lnTo>
                  <a:pt x="50" y="13"/>
                </a:lnTo>
                <a:lnTo>
                  <a:pt x="48" y="13"/>
                </a:lnTo>
                <a:lnTo>
                  <a:pt x="47" y="12"/>
                </a:lnTo>
                <a:lnTo>
                  <a:pt x="47" y="11"/>
                </a:lnTo>
                <a:lnTo>
                  <a:pt x="46" y="12"/>
                </a:lnTo>
                <a:lnTo>
                  <a:pt x="45" y="12"/>
                </a:lnTo>
                <a:lnTo>
                  <a:pt x="44" y="13"/>
                </a:lnTo>
                <a:lnTo>
                  <a:pt x="43" y="15"/>
                </a:lnTo>
                <a:lnTo>
                  <a:pt x="41" y="15"/>
                </a:lnTo>
                <a:lnTo>
                  <a:pt x="39" y="15"/>
                </a:lnTo>
                <a:lnTo>
                  <a:pt x="38" y="16"/>
                </a:lnTo>
                <a:lnTo>
                  <a:pt x="37" y="16"/>
                </a:lnTo>
                <a:lnTo>
                  <a:pt x="35" y="16"/>
                </a:lnTo>
                <a:lnTo>
                  <a:pt x="37" y="16"/>
                </a:lnTo>
                <a:lnTo>
                  <a:pt x="37" y="17"/>
                </a:lnTo>
                <a:lnTo>
                  <a:pt x="35" y="17"/>
                </a:lnTo>
                <a:lnTo>
                  <a:pt x="34" y="17"/>
                </a:lnTo>
                <a:lnTo>
                  <a:pt x="32" y="18"/>
                </a:lnTo>
                <a:lnTo>
                  <a:pt x="31" y="18"/>
                </a:lnTo>
                <a:lnTo>
                  <a:pt x="28" y="17"/>
                </a:lnTo>
                <a:lnTo>
                  <a:pt x="28" y="16"/>
                </a:lnTo>
                <a:lnTo>
                  <a:pt x="28" y="15"/>
                </a:lnTo>
                <a:lnTo>
                  <a:pt x="31" y="16"/>
                </a:lnTo>
                <a:lnTo>
                  <a:pt x="32" y="16"/>
                </a:lnTo>
                <a:lnTo>
                  <a:pt x="33" y="16"/>
                </a:lnTo>
                <a:lnTo>
                  <a:pt x="33" y="15"/>
                </a:lnTo>
                <a:lnTo>
                  <a:pt x="32" y="13"/>
                </a:lnTo>
                <a:lnTo>
                  <a:pt x="34" y="12"/>
                </a:lnTo>
                <a:lnTo>
                  <a:pt x="37" y="12"/>
                </a:lnTo>
                <a:lnTo>
                  <a:pt x="38" y="12"/>
                </a:lnTo>
                <a:lnTo>
                  <a:pt x="39" y="11"/>
                </a:lnTo>
                <a:lnTo>
                  <a:pt x="40" y="11"/>
                </a:lnTo>
                <a:lnTo>
                  <a:pt x="40" y="10"/>
                </a:lnTo>
                <a:lnTo>
                  <a:pt x="38" y="10"/>
                </a:lnTo>
                <a:lnTo>
                  <a:pt x="38" y="11"/>
                </a:lnTo>
                <a:lnTo>
                  <a:pt x="37" y="11"/>
                </a:lnTo>
                <a:lnTo>
                  <a:pt x="35" y="10"/>
                </a:lnTo>
                <a:lnTo>
                  <a:pt x="34" y="11"/>
                </a:lnTo>
                <a:lnTo>
                  <a:pt x="32" y="12"/>
                </a:lnTo>
                <a:lnTo>
                  <a:pt x="32" y="11"/>
                </a:lnTo>
                <a:lnTo>
                  <a:pt x="31" y="12"/>
                </a:lnTo>
                <a:lnTo>
                  <a:pt x="30" y="12"/>
                </a:lnTo>
                <a:lnTo>
                  <a:pt x="28" y="11"/>
                </a:lnTo>
                <a:lnTo>
                  <a:pt x="28" y="12"/>
                </a:lnTo>
                <a:lnTo>
                  <a:pt x="27" y="13"/>
                </a:lnTo>
                <a:lnTo>
                  <a:pt x="25" y="15"/>
                </a:lnTo>
                <a:lnTo>
                  <a:pt x="22" y="15"/>
                </a:lnTo>
                <a:lnTo>
                  <a:pt x="22" y="13"/>
                </a:lnTo>
                <a:lnTo>
                  <a:pt x="22" y="12"/>
                </a:lnTo>
                <a:lnTo>
                  <a:pt x="21" y="12"/>
                </a:lnTo>
                <a:lnTo>
                  <a:pt x="21" y="11"/>
                </a:lnTo>
                <a:lnTo>
                  <a:pt x="24" y="11"/>
                </a:lnTo>
                <a:lnTo>
                  <a:pt x="22" y="11"/>
                </a:lnTo>
                <a:lnTo>
                  <a:pt x="24" y="10"/>
                </a:lnTo>
                <a:lnTo>
                  <a:pt x="25" y="10"/>
                </a:lnTo>
                <a:lnTo>
                  <a:pt x="26" y="10"/>
                </a:lnTo>
                <a:lnTo>
                  <a:pt x="24" y="10"/>
                </a:lnTo>
                <a:lnTo>
                  <a:pt x="22" y="9"/>
                </a:lnTo>
                <a:lnTo>
                  <a:pt x="24" y="9"/>
                </a:lnTo>
                <a:lnTo>
                  <a:pt x="25" y="9"/>
                </a:lnTo>
                <a:lnTo>
                  <a:pt x="25" y="8"/>
                </a:lnTo>
                <a:lnTo>
                  <a:pt x="26" y="8"/>
                </a:lnTo>
                <a:lnTo>
                  <a:pt x="26" y="9"/>
                </a:lnTo>
                <a:lnTo>
                  <a:pt x="26" y="10"/>
                </a:lnTo>
                <a:lnTo>
                  <a:pt x="27" y="9"/>
                </a:lnTo>
                <a:lnTo>
                  <a:pt x="27" y="8"/>
                </a:lnTo>
                <a:lnTo>
                  <a:pt x="28" y="8"/>
                </a:lnTo>
                <a:lnTo>
                  <a:pt x="28" y="9"/>
                </a:lnTo>
                <a:lnTo>
                  <a:pt x="30" y="9"/>
                </a:lnTo>
                <a:lnTo>
                  <a:pt x="31" y="9"/>
                </a:lnTo>
                <a:lnTo>
                  <a:pt x="32" y="9"/>
                </a:lnTo>
                <a:lnTo>
                  <a:pt x="33" y="9"/>
                </a:lnTo>
                <a:lnTo>
                  <a:pt x="34" y="9"/>
                </a:lnTo>
                <a:lnTo>
                  <a:pt x="34" y="8"/>
                </a:lnTo>
                <a:lnTo>
                  <a:pt x="33" y="6"/>
                </a:lnTo>
                <a:lnTo>
                  <a:pt x="34" y="6"/>
                </a:lnTo>
                <a:lnTo>
                  <a:pt x="37" y="8"/>
                </a:lnTo>
                <a:lnTo>
                  <a:pt x="37" y="6"/>
                </a:lnTo>
                <a:lnTo>
                  <a:pt x="38" y="6"/>
                </a:lnTo>
                <a:lnTo>
                  <a:pt x="39" y="8"/>
                </a:lnTo>
                <a:lnTo>
                  <a:pt x="40" y="8"/>
                </a:lnTo>
                <a:lnTo>
                  <a:pt x="39" y="8"/>
                </a:lnTo>
                <a:lnTo>
                  <a:pt x="39" y="6"/>
                </a:lnTo>
                <a:lnTo>
                  <a:pt x="38" y="5"/>
                </a:lnTo>
                <a:lnTo>
                  <a:pt x="37" y="4"/>
                </a:lnTo>
                <a:lnTo>
                  <a:pt x="37" y="3"/>
                </a:lnTo>
                <a:lnTo>
                  <a:pt x="37" y="2"/>
                </a:lnTo>
                <a:lnTo>
                  <a:pt x="38" y="2"/>
                </a:lnTo>
                <a:lnTo>
                  <a:pt x="39" y="2"/>
                </a:lnTo>
                <a:lnTo>
                  <a:pt x="39" y="3"/>
                </a:lnTo>
                <a:lnTo>
                  <a:pt x="40" y="4"/>
                </a:lnTo>
                <a:lnTo>
                  <a:pt x="41" y="4"/>
                </a:lnTo>
                <a:lnTo>
                  <a:pt x="43" y="4"/>
                </a:lnTo>
                <a:lnTo>
                  <a:pt x="43" y="5"/>
                </a:lnTo>
                <a:lnTo>
                  <a:pt x="43" y="6"/>
                </a:lnTo>
                <a:lnTo>
                  <a:pt x="43" y="8"/>
                </a:lnTo>
                <a:lnTo>
                  <a:pt x="44" y="6"/>
                </a:lnTo>
                <a:lnTo>
                  <a:pt x="45" y="6"/>
                </a:lnTo>
                <a:lnTo>
                  <a:pt x="45" y="8"/>
                </a:lnTo>
                <a:lnTo>
                  <a:pt x="45" y="9"/>
                </a:lnTo>
                <a:lnTo>
                  <a:pt x="44" y="8"/>
                </a:lnTo>
                <a:lnTo>
                  <a:pt x="44" y="9"/>
                </a:lnTo>
                <a:lnTo>
                  <a:pt x="44" y="10"/>
                </a:lnTo>
                <a:lnTo>
                  <a:pt x="45" y="10"/>
                </a:lnTo>
                <a:lnTo>
                  <a:pt x="46" y="10"/>
                </a:lnTo>
                <a:lnTo>
                  <a:pt x="46" y="11"/>
                </a:lnTo>
                <a:lnTo>
                  <a:pt x="47" y="10"/>
                </a:lnTo>
                <a:lnTo>
                  <a:pt x="48" y="11"/>
                </a:lnTo>
                <a:lnTo>
                  <a:pt x="48" y="10"/>
                </a:lnTo>
                <a:lnTo>
                  <a:pt x="47" y="10"/>
                </a:lnTo>
                <a:lnTo>
                  <a:pt x="47" y="9"/>
                </a:lnTo>
                <a:lnTo>
                  <a:pt x="48" y="8"/>
                </a:lnTo>
                <a:lnTo>
                  <a:pt x="50" y="8"/>
                </a:lnTo>
                <a:lnTo>
                  <a:pt x="51" y="8"/>
                </a:lnTo>
                <a:lnTo>
                  <a:pt x="52" y="8"/>
                </a:lnTo>
                <a:lnTo>
                  <a:pt x="52" y="6"/>
                </a:lnTo>
                <a:lnTo>
                  <a:pt x="51" y="6"/>
                </a:lnTo>
                <a:lnTo>
                  <a:pt x="50" y="6"/>
                </a:lnTo>
                <a:lnTo>
                  <a:pt x="50" y="5"/>
                </a:lnTo>
                <a:lnTo>
                  <a:pt x="51" y="4"/>
                </a:lnTo>
                <a:lnTo>
                  <a:pt x="52" y="3"/>
                </a:lnTo>
                <a:lnTo>
                  <a:pt x="51" y="2"/>
                </a:lnTo>
                <a:lnTo>
                  <a:pt x="48" y="2"/>
                </a:lnTo>
                <a:lnTo>
                  <a:pt x="48" y="0"/>
                </a:lnTo>
              </a:path>
            </a:pathLst>
          </a:custGeom>
          <a:solidFill>
            <a:schemeClr val="bg1"/>
          </a:solidFill>
          <a:ln w="3175" cmpd="sng">
            <a:solidFill>
              <a:schemeClr val="bg2"/>
            </a:solidFill>
            <a:prstDash val="solid"/>
            <a:round/>
            <a:headEnd/>
            <a:tailEnd/>
          </a:ln>
        </p:spPr>
        <p:txBody>
          <a:bodyPr/>
          <a:lstStyle/>
          <a:p>
            <a:endParaRPr lang="en-US"/>
          </a:p>
        </p:txBody>
      </p:sp>
      <p:sp>
        <p:nvSpPr>
          <p:cNvPr id="18767" name="Freeform 335"/>
          <p:cNvSpPr>
            <a:spLocks/>
          </p:cNvSpPr>
          <p:nvPr/>
        </p:nvSpPr>
        <p:spPr bwMode="auto">
          <a:xfrm>
            <a:off x="4305300" y="1760538"/>
            <a:ext cx="161925" cy="125412"/>
          </a:xfrm>
          <a:custGeom>
            <a:avLst/>
            <a:gdLst>
              <a:gd name="T0" fmla="*/ 2381 w 204"/>
              <a:gd name="T1" fmla="*/ 123814 h 157"/>
              <a:gd name="T2" fmla="*/ 14288 w 204"/>
              <a:gd name="T3" fmla="*/ 123016 h 157"/>
              <a:gd name="T4" fmla="*/ 11906 w 204"/>
              <a:gd name="T5" fmla="*/ 115028 h 157"/>
              <a:gd name="T6" fmla="*/ 5556 w 204"/>
              <a:gd name="T7" fmla="*/ 114229 h 157"/>
              <a:gd name="T8" fmla="*/ 12700 w 204"/>
              <a:gd name="T9" fmla="*/ 110235 h 157"/>
              <a:gd name="T10" fmla="*/ 24606 w 204"/>
              <a:gd name="T11" fmla="*/ 110235 h 157"/>
              <a:gd name="T12" fmla="*/ 38100 w 204"/>
              <a:gd name="T13" fmla="*/ 110235 h 157"/>
              <a:gd name="T14" fmla="*/ 21431 w 204"/>
              <a:gd name="T15" fmla="*/ 107040 h 157"/>
              <a:gd name="T16" fmla="*/ 30956 w 204"/>
              <a:gd name="T17" fmla="*/ 101448 h 157"/>
              <a:gd name="T18" fmla="*/ 29369 w 204"/>
              <a:gd name="T19" fmla="*/ 99052 h 157"/>
              <a:gd name="T20" fmla="*/ 39688 w 204"/>
              <a:gd name="T21" fmla="*/ 98253 h 157"/>
              <a:gd name="T22" fmla="*/ 48419 w 204"/>
              <a:gd name="T23" fmla="*/ 101448 h 157"/>
              <a:gd name="T24" fmla="*/ 50800 w 204"/>
              <a:gd name="T25" fmla="*/ 95856 h 157"/>
              <a:gd name="T26" fmla="*/ 52388 w 204"/>
              <a:gd name="T27" fmla="*/ 92661 h 157"/>
              <a:gd name="T28" fmla="*/ 62706 w 204"/>
              <a:gd name="T29" fmla="*/ 87868 h 157"/>
              <a:gd name="T30" fmla="*/ 68263 w 204"/>
              <a:gd name="T31" fmla="*/ 91063 h 157"/>
              <a:gd name="T32" fmla="*/ 72231 w 204"/>
              <a:gd name="T33" fmla="*/ 87069 h 157"/>
              <a:gd name="T34" fmla="*/ 71438 w 204"/>
              <a:gd name="T35" fmla="*/ 84673 h 157"/>
              <a:gd name="T36" fmla="*/ 80169 w 204"/>
              <a:gd name="T37" fmla="*/ 84673 h 157"/>
              <a:gd name="T38" fmla="*/ 84137 w 204"/>
              <a:gd name="T39" fmla="*/ 89466 h 157"/>
              <a:gd name="T40" fmla="*/ 91281 w 204"/>
              <a:gd name="T41" fmla="*/ 87069 h 157"/>
              <a:gd name="T42" fmla="*/ 99219 w 204"/>
              <a:gd name="T43" fmla="*/ 84673 h 157"/>
              <a:gd name="T44" fmla="*/ 103981 w 204"/>
              <a:gd name="T45" fmla="*/ 79081 h 157"/>
              <a:gd name="T46" fmla="*/ 108744 w 204"/>
              <a:gd name="T47" fmla="*/ 76685 h 157"/>
              <a:gd name="T48" fmla="*/ 107950 w 204"/>
              <a:gd name="T49" fmla="*/ 71892 h 157"/>
              <a:gd name="T50" fmla="*/ 103981 w 204"/>
              <a:gd name="T51" fmla="*/ 76685 h 157"/>
              <a:gd name="T52" fmla="*/ 81756 w 204"/>
              <a:gd name="T53" fmla="*/ 84673 h 157"/>
              <a:gd name="T54" fmla="*/ 76994 w 204"/>
              <a:gd name="T55" fmla="*/ 80679 h 157"/>
              <a:gd name="T56" fmla="*/ 81756 w 204"/>
              <a:gd name="T57" fmla="*/ 76685 h 157"/>
              <a:gd name="T58" fmla="*/ 82550 w 204"/>
              <a:gd name="T59" fmla="*/ 72691 h 157"/>
              <a:gd name="T60" fmla="*/ 86519 w 204"/>
              <a:gd name="T61" fmla="*/ 70295 h 157"/>
              <a:gd name="T62" fmla="*/ 87312 w 204"/>
              <a:gd name="T63" fmla="*/ 66301 h 157"/>
              <a:gd name="T64" fmla="*/ 92869 w 204"/>
              <a:gd name="T65" fmla="*/ 60709 h 157"/>
              <a:gd name="T66" fmla="*/ 106363 w 204"/>
              <a:gd name="T67" fmla="*/ 59111 h 157"/>
              <a:gd name="T68" fmla="*/ 122238 w 204"/>
              <a:gd name="T69" fmla="*/ 58313 h 157"/>
              <a:gd name="T70" fmla="*/ 106363 w 204"/>
              <a:gd name="T71" fmla="*/ 52721 h 157"/>
              <a:gd name="T72" fmla="*/ 111125 w 204"/>
              <a:gd name="T73" fmla="*/ 48727 h 157"/>
              <a:gd name="T74" fmla="*/ 116681 w 204"/>
              <a:gd name="T75" fmla="*/ 43135 h 157"/>
              <a:gd name="T76" fmla="*/ 121444 w 204"/>
              <a:gd name="T77" fmla="*/ 40739 h 157"/>
              <a:gd name="T78" fmla="*/ 128588 w 204"/>
              <a:gd name="T79" fmla="*/ 41538 h 157"/>
              <a:gd name="T80" fmla="*/ 131763 w 204"/>
              <a:gd name="T81" fmla="*/ 40739 h 157"/>
              <a:gd name="T82" fmla="*/ 129381 w 204"/>
              <a:gd name="T83" fmla="*/ 36745 h 157"/>
              <a:gd name="T84" fmla="*/ 126206 w 204"/>
              <a:gd name="T85" fmla="*/ 35946 h 157"/>
              <a:gd name="T86" fmla="*/ 123825 w 204"/>
              <a:gd name="T87" fmla="*/ 33550 h 157"/>
              <a:gd name="T88" fmla="*/ 129381 w 204"/>
              <a:gd name="T89" fmla="*/ 31153 h 157"/>
              <a:gd name="T90" fmla="*/ 131763 w 204"/>
              <a:gd name="T91" fmla="*/ 27958 h 157"/>
              <a:gd name="T92" fmla="*/ 136525 w 204"/>
              <a:gd name="T93" fmla="*/ 27958 h 157"/>
              <a:gd name="T94" fmla="*/ 133350 w 204"/>
              <a:gd name="T95" fmla="*/ 23165 h 157"/>
              <a:gd name="T96" fmla="*/ 141288 w 204"/>
              <a:gd name="T97" fmla="*/ 20769 h 157"/>
              <a:gd name="T98" fmla="*/ 138113 w 204"/>
              <a:gd name="T99" fmla="*/ 17574 h 157"/>
              <a:gd name="T100" fmla="*/ 129381 w 204"/>
              <a:gd name="T101" fmla="*/ 21568 h 157"/>
              <a:gd name="T102" fmla="*/ 139700 w 204"/>
              <a:gd name="T103" fmla="*/ 12781 h 157"/>
              <a:gd name="T104" fmla="*/ 151606 w 204"/>
              <a:gd name="T105" fmla="*/ 12781 h 157"/>
              <a:gd name="T106" fmla="*/ 157956 w 204"/>
              <a:gd name="T107" fmla="*/ 10384 h 157"/>
              <a:gd name="T108" fmla="*/ 138906 w 204"/>
              <a:gd name="T109" fmla="*/ 11982 h 157"/>
              <a:gd name="T110" fmla="*/ 138906 w 204"/>
              <a:gd name="T111" fmla="*/ 7988 h 157"/>
              <a:gd name="T112" fmla="*/ 142875 w 204"/>
              <a:gd name="T113" fmla="*/ 4793 h 157"/>
              <a:gd name="T114" fmla="*/ 151606 w 204"/>
              <a:gd name="T115" fmla="*/ 3994 h 157"/>
              <a:gd name="T116" fmla="*/ 144463 w 204"/>
              <a:gd name="T117" fmla="*/ 2396 h 15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4"/>
              <a:gd name="T178" fmla="*/ 0 h 157"/>
              <a:gd name="T179" fmla="*/ 204 w 204"/>
              <a:gd name="T180" fmla="*/ 157 h 15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4" h="157">
                <a:moveTo>
                  <a:pt x="0" y="157"/>
                </a:moveTo>
                <a:lnTo>
                  <a:pt x="1" y="156"/>
                </a:lnTo>
                <a:lnTo>
                  <a:pt x="2" y="155"/>
                </a:lnTo>
                <a:lnTo>
                  <a:pt x="3" y="156"/>
                </a:lnTo>
                <a:lnTo>
                  <a:pt x="3" y="157"/>
                </a:lnTo>
                <a:lnTo>
                  <a:pt x="6" y="156"/>
                </a:lnTo>
                <a:lnTo>
                  <a:pt x="9" y="157"/>
                </a:lnTo>
                <a:lnTo>
                  <a:pt x="10" y="156"/>
                </a:lnTo>
                <a:lnTo>
                  <a:pt x="6" y="156"/>
                </a:lnTo>
                <a:lnTo>
                  <a:pt x="3" y="155"/>
                </a:lnTo>
                <a:lnTo>
                  <a:pt x="0" y="153"/>
                </a:lnTo>
                <a:lnTo>
                  <a:pt x="1" y="152"/>
                </a:lnTo>
                <a:lnTo>
                  <a:pt x="1" y="150"/>
                </a:lnTo>
                <a:lnTo>
                  <a:pt x="6" y="148"/>
                </a:lnTo>
                <a:lnTo>
                  <a:pt x="9" y="147"/>
                </a:lnTo>
                <a:lnTo>
                  <a:pt x="12" y="148"/>
                </a:lnTo>
                <a:lnTo>
                  <a:pt x="13" y="149"/>
                </a:lnTo>
                <a:lnTo>
                  <a:pt x="14" y="152"/>
                </a:lnTo>
                <a:lnTo>
                  <a:pt x="15" y="153"/>
                </a:lnTo>
                <a:lnTo>
                  <a:pt x="18" y="154"/>
                </a:lnTo>
                <a:lnTo>
                  <a:pt x="19" y="154"/>
                </a:lnTo>
                <a:lnTo>
                  <a:pt x="15" y="152"/>
                </a:lnTo>
                <a:lnTo>
                  <a:pt x="13" y="149"/>
                </a:lnTo>
                <a:lnTo>
                  <a:pt x="13" y="147"/>
                </a:lnTo>
                <a:lnTo>
                  <a:pt x="13" y="146"/>
                </a:lnTo>
                <a:lnTo>
                  <a:pt x="15" y="146"/>
                </a:lnTo>
                <a:lnTo>
                  <a:pt x="18" y="148"/>
                </a:lnTo>
                <a:lnTo>
                  <a:pt x="19" y="148"/>
                </a:lnTo>
                <a:lnTo>
                  <a:pt x="16" y="146"/>
                </a:lnTo>
                <a:lnTo>
                  <a:pt x="15" y="144"/>
                </a:lnTo>
                <a:lnTo>
                  <a:pt x="12" y="144"/>
                </a:lnTo>
                <a:lnTo>
                  <a:pt x="7" y="146"/>
                </a:lnTo>
                <a:lnTo>
                  <a:pt x="5" y="146"/>
                </a:lnTo>
                <a:lnTo>
                  <a:pt x="2" y="144"/>
                </a:lnTo>
                <a:lnTo>
                  <a:pt x="5" y="144"/>
                </a:lnTo>
                <a:lnTo>
                  <a:pt x="7" y="144"/>
                </a:lnTo>
                <a:lnTo>
                  <a:pt x="10" y="144"/>
                </a:lnTo>
                <a:lnTo>
                  <a:pt x="10" y="143"/>
                </a:lnTo>
                <a:lnTo>
                  <a:pt x="8" y="143"/>
                </a:lnTo>
                <a:lnTo>
                  <a:pt x="7" y="143"/>
                </a:lnTo>
                <a:lnTo>
                  <a:pt x="5" y="142"/>
                </a:lnTo>
                <a:lnTo>
                  <a:pt x="9" y="141"/>
                </a:lnTo>
                <a:lnTo>
                  <a:pt x="13" y="142"/>
                </a:lnTo>
                <a:lnTo>
                  <a:pt x="16" y="141"/>
                </a:lnTo>
                <a:lnTo>
                  <a:pt x="9" y="141"/>
                </a:lnTo>
                <a:lnTo>
                  <a:pt x="8" y="140"/>
                </a:lnTo>
                <a:lnTo>
                  <a:pt x="12" y="138"/>
                </a:lnTo>
                <a:lnTo>
                  <a:pt x="13" y="138"/>
                </a:lnTo>
                <a:lnTo>
                  <a:pt x="14" y="138"/>
                </a:lnTo>
                <a:lnTo>
                  <a:pt x="16" y="138"/>
                </a:lnTo>
                <a:lnTo>
                  <a:pt x="18" y="138"/>
                </a:lnTo>
                <a:lnTo>
                  <a:pt x="18" y="137"/>
                </a:lnTo>
                <a:lnTo>
                  <a:pt x="22" y="137"/>
                </a:lnTo>
                <a:lnTo>
                  <a:pt x="23" y="137"/>
                </a:lnTo>
                <a:lnTo>
                  <a:pt x="26" y="138"/>
                </a:lnTo>
                <a:lnTo>
                  <a:pt x="27" y="137"/>
                </a:lnTo>
                <a:lnTo>
                  <a:pt x="29" y="137"/>
                </a:lnTo>
                <a:lnTo>
                  <a:pt x="31" y="141"/>
                </a:lnTo>
                <a:lnTo>
                  <a:pt x="32" y="141"/>
                </a:lnTo>
                <a:lnTo>
                  <a:pt x="31" y="138"/>
                </a:lnTo>
                <a:lnTo>
                  <a:pt x="37" y="138"/>
                </a:lnTo>
                <a:lnTo>
                  <a:pt x="38" y="138"/>
                </a:lnTo>
                <a:lnTo>
                  <a:pt x="39" y="140"/>
                </a:lnTo>
                <a:lnTo>
                  <a:pt x="39" y="141"/>
                </a:lnTo>
                <a:lnTo>
                  <a:pt x="41" y="141"/>
                </a:lnTo>
                <a:lnTo>
                  <a:pt x="42" y="142"/>
                </a:lnTo>
                <a:lnTo>
                  <a:pt x="44" y="142"/>
                </a:lnTo>
                <a:lnTo>
                  <a:pt x="45" y="141"/>
                </a:lnTo>
                <a:lnTo>
                  <a:pt x="48" y="140"/>
                </a:lnTo>
                <a:lnTo>
                  <a:pt x="48" y="138"/>
                </a:lnTo>
                <a:lnTo>
                  <a:pt x="46" y="138"/>
                </a:lnTo>
                <a:lnTo>
                  <a:pt x="45" y="140"/>
                </a:lnTo>
                <a:lnTo>
                  <a:pt x="42" y="138"/>
                </a:lnTo>
                <a:lnTo>
                  <a:pt x="42" y="137"/>
                </a:lnTo>
                <a:lnTo>
                  <a:pt x="41" y="136"/>
                </a:lnTo>
                <a:lnTo>
                  <a:pt x="39" y="135"/>
                </a:lnTo>
                <a:lnTo>
                  <a:pt x="39" y="134"/>
                </a:lnTo>
                <a:lnTo>
                  <a:pt x="37" y="134"/>
                </a:lnTo>
                <a:lnTo>
                  <a:pt x="32" y="135"/>
                </a:lnTo>
                <a:lnTo>
                  <a:pt x="27" y="134"/>
                </a:lnTo>
                <a:lnTo>
                  <a:pt x="27" y="133"/>
                </a:lnTo>
                <a:lnTo>
                  <a:pt x="29" y="130"/>
                </a:lnTo>
                <a:lnTo>
                  <a:pt x="33" y="131"/>
                </a:lnTo>
                <a:lnTo>
                  <a:pt x="32" y="130"/>
                </a:lnTo>
                <a:lnTo>
                  <a:pt x="27" y="130"/>
                </a:lnTo>
                <a:lnTo>
                  <a:pt x="26" y="129"/>
                </a:lnTo>
                <a:lnTo>
                  <a:pt x="25" y="128"/>
                </a:lnTo>
                <a:lnTo>
                  <a:pt x="28" y="125"/>
                </a:lnTo>
                <a:lnTo>
                  <a:pt x="35" y="124"/>
                </a:lnTo>
                <a:lnTo>
                  <a:pt x="39" y="127"/>
                </a:lnTo>
                <a:lnTo>
                  <a:pt x="40" y="128"/>
                </a:lnTo>
                <a:lnTo>
                  <a:pt x="44" y="127"/>
                </a:lnTo>
                <a:lnTo>
                  <a:pt x="47" y="125"/>
                </a:lnTo>
                <a:lnTo>
                  <a:pt x="47" y="124"/>
                </a:lnTo>
                <a:lnTo>
                  <a:pt x="45" y="124"/>
                </a:lnTo>
                <a:lnTo>
                  <a:pt x="41" y="125"/>
                </a:lnTo>
                <a:lnTo>
                  <a:pt x="39" y="125"/>
                </a:lnTo>
                <a:lnTo>
                  <a:pt x="38" y="124"/>
                </a:lnTo>
                <a:lnTo>
                  <a:pt x="39" y="123"/>
                </a:lnTo>
                <a:lnTo>
                  <a:pt x="37" y="124"/>
                </a:lnTo>
                <a:lnTo>
                  <a:pt x="37" y="123"/>
                </a:lnTo>
                <a:lnTo>
                  <a:pt x="41" y="123"/>
                </a:lnTo>
                <a:lnTo>
                  <a:pt x="42" y="124"/>
                </a:lnTo>
                <a:lnTo>
                  <a:pt x="42" y="122"/>
                </a:lnTo>
                <a:lnTo>
                  <a:pt x="44" y="121"/>
                </a:lnTo>
                <a:lnTo>
                  <a:pt x="46" y="123"/>
                </a:lnTo>
                <a:lnTo>
                  <a:pt x="46" y="122"/>
                </a:lnTo>
                <a:lnTo>
                  <a:pt x="47" y="120"/>
                </a:lnTo>
                <a:lnTo>
                  <a:pt x="50" y="121"/>
                </a:lnTo>
                <a:lnTo>
                  <a:pt x="50" y="123"/>
                </a:lnTo>
                <a:lnTo>
                  <a:pt x="48" y="123"/>
                </a:lnTo>
                <a:lnTo>
                  <a:pt x="48" y="124"/>
                </a:lnTo>
                <a:lnTo>
                  <a:pt x="53" y="123"/>
                </a:lnTo>
                <a:lnTo>
                  <a:pt x="52" y="122"/>
                </a:lnTo>
                <a:lnTo>
                  <a:pt x="54" y="121"/>
                </a:lnTo>
                <a:lnTo>
                  <a:pt x="55" y="121"/>
                </a:lnTo>
                <a:lnTo>
                  <a:pt x="57" y="122"/>
                </a:lnTo>
                <a:lnTo>
                  <a:pt x="59" y="124"/>
                </a:lnTo>
                <a:lnTo>
                  <a:pt x="61" y="125"/>
                </a:lnTo>
                <a:lnTo>
                  <a:pt x="61" y="127"/>
                </a:lnTo>
                <a:lnTo>
                  <a:pt x="63" y="128"/>
                </a:lnTo>
                <a:lnTo>
                  <a:pt x="67" y="130"/>
                </a:lnTo>
                <a:lnTo>
                  <a:pt x="70" y="129"/>
                </a:lnTo>
                <a:lnTo>
                  <a:pt x="65" y="127"/>
                </a:lnTo>
                <a:lnTo>
                  <a:pt x="63" y="124"/>
                </a:lnTo>
                <a:lnTo>
                  <a:pt x="59" y="123"/>
                </a:lnTo>
                <a:lnTo>
                  <a:pt x="57" y="122"/>
                </a:lnTo>
                <a:lnTo>
                  <a:pt x="57" y="120"/>
                </a:lnTo>
                <a:lnTo>
                  <a:pt x="59" y="120"/>
                </a:lnTo>
                <a:lnTo>
                  <a:pt x="64" y="120"/>
                </a:lnTo>
                <a:lnTo>
                  <a:pt x="67" y="120"/>
                </a:lnTo>
                <a:lnTo>
                  <a:pt x="70" y="121"/>
                </a:lnTo>
                <a:lnTo>
                  <a:pt x="70" y="118"/>
                </a:lnTo>
                <a:lnTo>
                  <a:pt x="65" y="120"/>
                </a:lnTo>
                <a:lnTo>
                  <a:pt x="63" y="120"/>
                </a:lnTo>
                <a:lnTo>
                  <a:pt x="60" y="117"/>
                </a:lnTo>
                <a:lnTo>
                  <a:pt x="59" y="115"/>
                </a:lnTo>
                <a:lnTo>
                  <a:pt x="61" y="116"/>
                </a:lnTo>
                <a:lnTo>
                  <a:pt x="65" y="115"/>
                </a:lnTo>
                <a:lnTo>
                  <a:pt x="66" y="116"/>
                </a:lnTo>
                <a:lnTo>
                  <a:pt x="69" y="118"/>
                </a:lnTo>
                <a:lnTo>
                  <a:pt x="70" y="117"/>
                </a:lnTo>
                <a:lnTo>
                  <a:pt x="66" y="116"/>
                </a:lnTo>
                <a:lnTo>
                  <a:pt x="66" y="114"/>
                </a:lnTo>
                <a:lnTo>
                  <a:pt x="73" y="112"/>
                </a:lnTo>
                <a:lnTo>
                  <a:pt x="71" y="110"/>
                </a:lnTo>
                <a:lnTo>
                  <a:pt x="72" y="110"/>
                </a:lnTo>
                <a:lnTo>
                  <a:pt x="76" y="110"/>
                </a:lnTo>
                <a:lnTo>
                  <a:pt x="77" y="110"/>
                </a:lnTo>
                <a:lnTo>
                  <a:pt x="79" y="110"/>
                </a:lnTo>
                <a:lnTo>
                  <a:pt x="78" y="109"/>
                </a:lnTo>
                <a:lnTo>
                  <a:pt x="79" y="109"/>
                </a:lnTo>
                <a:lnTo>
                  <a:pt x="80" y="109"/>
                </a:lnTo>
                <a:lnTo>
                  <a:pt x="84" y="111"/>
                </a:lnTo>
                <a:lnTo>
                  <a:pt x="82" y="114"/>
                </a:lnTo>
                <a:lnTo>
                  <a:pt x="79" y="115"/>
                </a:lnTo>
                <a:lnTo>
                  <a:pt x="80" y="116"/>
                </a:lnTo>
                <a:lnTo>
                  <a:pt x="82" y="115"/>
                </a:lnTo>
                <a:lnTo>
                  <a:pt x="84" y="114"/>
                </a:lnTo>
                <a:lnTo>
                  <a:pt x="86" y="114"/>
                </a:lnTo>
                <a:lnTo>
                  <a:pt x="89" y="112"/>
                </a:lnTo>
                <a:lnTo>
                  <a:pt x="92" y="111"/>
                </a:lnTo>
                <a:lnTo>
                  <a:pt x="90" y="111"/>
                </a:lnTo>
                <a:lnTo>
                  <a:pt x="86" y="111"/>
                </a:lnTo>
                <a:lnTo>
                  <a:pt x="85" y="112"/>
                </a:lnTo>
                <a:lnTo>
                  <a:pt x="84" y="111"/>
                </a:lnTo>
                <a:lnTo>
                  <a:pt x="84" y="110"/>
                </a:lnTo>
                <a:lnTo>
                  <a:pt x="86" y="109"/>
                </a:lnTo>
                <a:lnTo>
                  <a:pt x="89" y="109"/>
                </a:lnTo>
                <a:lnTo>
                  <a:pt x="91" y="109"/>
                </a:lnTo>
                <a:lnTo>
                  <a:pt x="92" y="108"/>
                </a:lnTo>
                <a:lnTo>
                  <a:pt x="89" y="108"/>
                </a:lnTo>
                <a:lnTo>
                  <a:pt x="86" y="108"/>
                </a:lnTo>
                <a:lnTo>
                  <a:pt x="87" y="109"/>
                </a:lnTo>
                <a:lnTo>
                  <a:pt x="85" y="109"/>
                </a:lnTo>
                <a:lnTo>
                  <a:pt x="83" y="108"/>
                </a:lnTo>
                <a:lnTo>
                  <a:pt x="84" y="106"/>
                </a:lnTo>
                <a:lnTo>
                  <a:pt x="89" y="105"/>
                </a:lnTo>
                <a:lnTo>
                  <a:pt x="89" y="106"/>
                </a:lnTo>
                <a:lnTo>
                  <a:pt x="90" y="106"/>
                </a:lnTo>
                <a:lnTo>
                  <a:pt x="91" y="105"/>
                </a:lnTo>
                <a:lnTo>
                  <a:pt x="92" y="105"/>
                </a:lnTo>
                <a:lnTo>
                  <a:pt x="93" y="106"/>
                </a:lnTo>
                <a:lnTo>
                  <a:pt x="93" y="104"/>
                </a:lnTo>
                <a:lnTo>
                  <a:pt x="92" y="104"/>
                </a:lnTo>
                <a:lnTo>
                  <a:pt x="97" y="102"/>
                </a:lnTo>
                <a:lnTo>
                  <a:pt x="98" y="104"/>
                </a:lnTo>
                <a:lnTo>
                  <a:pt x="99" y="105"/>
                </a:lnTo>
                <a:lnTo>
                  <a:pt x="101" y="105"/>
                </a:lnTo>
                <a:lnTo>
                  <a:pt x="101" y="106"/>
                </a:lnTo>
                <a:lnTo>
                  <a:pt x="102" y="108"/>
                </a:lnTo>
                <a:lnTo>
                  <a:pt x="103" y="109"/>
                </a:lnTo>
                <a:lnTo>
                  <a:pt x="104" y="109"/>
                </a:lnTo>
                <a:lnTo>
                  <a:pt x="104" y="111"/>
                </a:lnTo>
                <a:lnTo>
                  <a:pt x="103" y="112"/>
                </a:lnTo>
                <a:lnTo>
                  <a:pt x="102" y="114"/>
                </a:lnTo>
                <a:lnTo>
                  <a:pt x="101" y="114"/>
                </a:lnTo>
                <a:lnTo>
                  <a:pt x="102" y="114"/>
                </a:lnTo>
                <a:lnTo>
                  <a:pt x="104" y="112"/>
                </a:lnTo>
                <a:lnTo>
                  <a:pt x="106" y="112"/>
                </a:lnTo>
                <a:lnTo>
                  <a:pt x="109" y="114"/>
                </a:lnTo>
                <a:lnTo>
                  <a:pt x="111" y="114"/>
                </a:lnTo>
                <a:lnTo>
                  <a:pt x="112" y="114"/>
                </a:lnTo>
                <a:lnTo>
                  <a:pt x="112" y="112"/>
                </a:lnTo>
                <a:lnTo>
                  <a:pt x="109" y="112"/>
                </a:lnTo>
                <a:lnTo>
                  <a:pt x="108" y="111"/>
                </a:lnTo>
                <a:lnTo>
                  <a:pt x="108" y="110"/>
                </a:lnTo>
                <a:lnTo>
                  <a:pt x="110" y="110"/>
                </a:lnTo>
                <a:lnTo>
                  <a:pt x="112" y="109"/>
                </a:lnTo>
                <a:lnTo>
                  <a:pt x="115" y="109"/>
                </a:lnTo>
                <a:lnTo>
                  <a:pt x="116" y="110"/>
                </a:lnTo>
                <a:lnTo>
                  <a:pt x="117" y="109"/>
                </a:lnTo>
                <a:lnTo>
                  <a:pt x="118" y="109"/>
                </a:lnTo>
                <a:lnTo>
                  <a:pt x="118" y="110"/>
                </a:lnTo>
                <a:lnTo>
                  <a:pt x="122" y="109"/>
                </a:lnTo>
                <a:lnTo>
                  <a:pt x="125" y="110"/>
                </a:lnTo>
                <a:lnTo>
                  <a:pt x="128" y="109"/>
                </a:lnTo>
                <a:lnTo>
                  <a:pt x="129" y="108"/>
                </a:lnTo>
                <a:lnTo>
                  <a:pt x="127" y="108"/>
                </a:lnTo>
                <a:lnTo>
                  <a:pt x="125" y="106"/>
                </a:lnTo>
                <a:lnTo>
                  <a:pt x="127" y="105"/>
                </a:lnTo>
                <a:lnTo>
                  <a:pt x="128" y="104"/>
                </a:lnTo>
                <a:lnTo>
                  <a:pt x="130" y="104"/>
                </a:lnTo>
                <a:lnTo>
                  <a:pt x="129" y="103"/>
                </a:lnTo>
                <a:lnTo>
                  <a:pt x="123" y="105"/>
                </a:lnTo>
                <a:lnTo>
                  <a:pt x="123" y="103"/>
                </a:lnTo>
                <a:lnTo>
                  <a:pt x="125" y="103"/>
                </a:lnTo>
                <a:lnTo>
                  <a:pt x="128" y="102"/>
                </a:lnTo>
                <a:lnTo>
                  <a:pt x="128" y="101"/>
                </a:lnTo>
                <a:lnTo>
                  <a:pt x="131" y="99"/>
                </a:lnTo>
                <a:lnTo>
                  <a:pt x="133" y="101"/>
                </a:lnTo>
                <a:lnTo>
                  <a:pt x="136" y="99"/>
                </a:lnTo>
                <a:lnTo>
                  <a:pt x="136" y="98"/>
                </a:lnTo>
                <a:lnTo>
                  <a:pt x="140" y="98"/>
                </a:lnTo>
                <a:lnTo>
                  <a:pt x="141" y="98"/>
                </a:lnTo>
                <a:lnTo>
                  <a:pt x="142" y="97"/>
                </a:lnTo>
                <a:lnTo>
                  <a:pt x="141" y="96"/>
                </a:lnTo>
                <a:lnTo>
                  <a:pt x="140" y="96"/>
                </a:lnTo>
                <a:lnTo>
                  <a:pt x="138" y="96"/>
                </a:lnTo>
                <a:lnTo>
                  <a:pt x="137" y="96"/>
                </a:lnTo>
                <a:lnTo>
                  <a:pt x="135" y="95"/>
                </a:lnTo>
                <a:lnTo>
                  <a:pt x="134" y="95"/>
                </a:lnTo>
                <a:lnTo>
                  <a:pt x="135" y="95"/>
                </a:lnTo>
                <a:lnTo>
                  <a:pt x="135" y="93"/>
                </a:lnTo>
                <a:lnTo>
                  <a:pt x="137" y="92"/>
                </a:lnTo>
                <a:lnTo>
                  <a:pt x="140" y="92"/>
                </a:lnTo>
                <a:lnTo>
                  <a:pt x="142" y="92"/>
                </a:lnTo>
                <a:lnTo>
                  <a:pt x="142" y="91"/>
                </a:lnTo>
                <a:lnTo>
                  <a:pt x="141" y="91"/>
                </a:lnTo>
                <a:lnTo>
                  <a:pt x="136" y="90"/>
                </a:lnTo>
                <a:lnTo>
                  <a:pt x="136" y="89"/>
                </a:lnTo>
                <a:lnTo>
                  <a:pt x="140" y="88"/>
                </a:lnTo>
                <a:lnTo>
                  <a:pt x="138" y="88"/>
                </a:lnTo>
                <a:lnTo>
                  <a:pt x="135" y="89"/>
                </a:lnTo>
                <a:lnTo>
                  <a:pt x="135" y="91"/>
                </a:lnTo>
                <a:lnTo>
                  <a:pt x="134" y="91"/>
                </a:lnTo>
                <a:lnTo>
                  <a:pt x="130" y="92"/>
                </a:lnTo>
                <a:lnTo>
                  <a:pt x="127" y="95"/>
                </a:lnTo>
                <a:lnTo>
                  <a:pt x="128" y="96"/>
                </a:lnTo>
                <a:lnTo>
                  <a:pt x="131" y="96"/>
                </a:lnTo>
                <a:lnTo>
                  <a:pt x="133" y="96"/>
                </a:lnTo>
                <a:lnTo>
                  <a:pt x="130" y="97"/>
                </a:lnTo>
                <a:lnTo>
                  <a:pt x="129" y="99"/>
                </a:lnTo>
                <a:lnTo>
                  <a:pt x="124" y="101"/>
                </a:lnTo>
                <a:lnTo>
                  <a:pt x="122" y="102"/>
                </a:lnTo>
                <a:lnTo>
                  <a:pt x="116" y="105"/>
                </a:lnTo>
                <a:lnTo>
                  <a:pt x="110" y="105"/>
                </a:lnTo>
                <a:lnTo>
                  <a:pt x="108" y="108"/>
                </a:lnTo>
                <a:lnTo>
                  <a:pt x="104" y="108"/>
                </a:lnTo>
                <a:lnTo>
                  <a:pt x="103" y="106"/>
                </a:lnTo>
                <a:lnTo>
                  <a:pt x="103" y="104"/>
                </a:lnTo>
                <a:lnTo>
                  <a:pt x="101" y="104"/>
                </a:lnTo>
                <a:lnTo>
                  <a:pt x="99" y="102"/>
                </a:lnTo>
                <a:lnTo>
                  <a:pt x="101" y="101"/>
                </a:lnTo>
                <a:lnTo>
                  <a:pt x="103" y="101"/>
                </a:lnTo>
                <a:lnTo>
                  <a:pt x="105" y="99"/>
                </a:lnTo>
                <a:lnTo>
                  <a:pt x="109" y="97"/>
                </a:lnTo>
                <a:lnTo>
                  <a:pt x="104" y="98"/>
                </a:lnTo>
                <a:lnTo>
                  <a:pt x="101" y="99"/>
                </a:lnTo>
                <a:lnTo>
                  <a:pt x="97" y="101"/>
                </a:lnTo>
                <a:lnTo>
                  <a:pt x="93" y="102"/>
                </a:lnTo>
                <a:lnTo>
                  <a:pt x="92" y="99"/>
                </a:lnTo>
                <a:lnTo>
                  <a:pt x="98" y="98"/>
                </a:lnTo>
                <a:lnTo>
                  <a:pt x="93" y="98"/>
                </a:lnTo>
                <a:lnTo>
                  <a:pt x="93" y="97"/>
                </a:lnTo>
                <a:lnTo>
                  <a:pt x="96" y="96"/>
                </a:lnTo>
                <a:lnTo>
                  <a:pt x="101" y="96"/>
                </a:lnTo>
                <a:lnTo>
                  <a:pt x="101" y="95"/>
                </a:lnTo>
                <a:lnTo>
                  <a:pt x="102" y="95"/>
                </a:lnTo>
                <a:lnTo>
                  <a:pt x="103" y="96"/>
                </a:lnTo>
                <a:lnTo>
                  <a:pt x="106" y="95"/>
                </a:lnTo>
                <a:lnTo>
                  <a:pt x="108" y="93"/>
                </a:lnTo>
                <a:lnTo>
                  <a:pt x="110" y="95"/>
                </a:lnTo>
                <a:lnTo>
                  <a:pt x="109" y="93"/>
                </a:lnTo>
                <a:lnTo>
                  <a:pt x="109" y="92"/>
                </a:lnTo>
                <a:lnTo>
                  <a:pt x="106" y="93"/>
                </a:lnTo>
                <a:lnTo>
                  <a:pt x="109" y="91"/>
                </a:lnTo>
                <a:lnTo>
                  <a:pt x="105" y="92"/>
                </a:lnTo>
                <a:lnTo>
                  <a:pt x="104" y="92"/>
                </a:lnTo>
                <a:lnTo>
                  <a:pt x="104" y="91"/>
                </a:lnTo>
                <a:lnTo>
                  <a:pt x="105" y="90"/>
                </a:lnTo>
                <a:lnTo>
                  <a:pt x="103" y="90"/>
                </a:lnTo>
                <a:lnTo>
                  <a:pt x="102" y="89"/>
                </a:lnTo>
                <a:lnTo>
                  <a:pt x="103" y="89"/>
                </a:lnTo>
                <a:lnTo>
                  <a:pt x="104" y="89"/>
                </a:lnTo>
                <a:lnTo>
                  <a:pt x="104" y="88"/>
                </a:lnTo>
                <a:lnTo>
                  <a:pt x="105" y="88"/>
                </a:lnTo>
                <a:lnTo>
                  <a:pt x="106" y="89"/>
                </a:lnTo>
                <a:lnTo>
                  <a:pt x="110" y="88"/>
                </a:lnTo>
                <a:lnTo>
                  <a:pt x="109" y="88"/>
                </a:lnTo>
                <a:lnTo>
                  <a:pt x="106" y="88"/>
                </a:lnTo>
                <a:lnTo>
                  <a:pt x="106" y="86"/>
                </a:lnTo>
                <a:lnTo>
                  <a:pt x="109" y="85"/>
                </a:lnTo>
                <a:lnTo>
                  <a:pt x="108" y="85"/>
                </a:lnTo>
                <a:lnTo>
                  <a:pt x="109" y="84"/>
                </a:lnTo>
                <a:lnTo>
                  <a:pt x="111" y="84"/>
                </a:lnTo>
                <a:lnTo>
                  <a:pt x="112" y="85"/>
                </a:lnTo>
                <a:lnTo>
                  <a:pt x="114" y="84"/>
                </a:lnTo>
                <a:lnTo>
                  <a:pt x="112" y="84"/>
                </a:lnTo>
                <a:lnTo>
                  <a:pt x="110" y="83"/>
                </a:lnTo>
                <a:lnTo>
                  <a:pt x="111" y="82"/>
                </a:lnTo>
                <a:lnTo>
                  <a:pt x="112" y="82"/>
                </a:lnTo>
                <a:lnTo>
                  <a:pt x="112" y="80"/>
                </a:lnTo>
                <a:lnTo>
                  <a:pt x="114" y="80"/>
                </a:lnTo>
                <a:lnTo>
                  <a:pt x="116" y="80"/>
                </a:lnTo>
                <a:lnTo>
                  <a:pt x="115" y="79"/>
                </a:lnTo>
                <a:lnTo>
                  <a:pt x="115" y="78"/>
                </a:lnTo>
                <a:lnTo>
                  <a:pt x="116" y="77"/>
                </a:lnTo>
                <a:lnTo>
                  <a:pt x="117" y="77"/>
                </a:lnTo>
                <a:lnTo>
                  <a:pt x="117" y="76"/>
                </a:lnTo>
                <a:lnTo>
                  <a:pt x="118" y="74"/>
                </a:lnTo>
                <a:lnTo>
                  <a:pt x="122" y="73"/>
                </a:lnTo>
                <a:lnTo>
                  <a:pt x="123" y="72"/>
                </a:lnTo>
                <a:lnTo>
                  <a:pt x="127" y="72"/>
                </a:lnTo>
                <a:lnTo>
                  <a:pt x="128" y="71"/>
                </a:lnTo>
                <a:lnTo>
                  <a:pt x="125" y="70"/>
                </a:lnTo>
                <a:lnTo>
                  <a:pt x="128" y="69"/>
                </a:lnTo>
                <a:lnTo>
                  <a:pt x="129" y="70"/>
                </a:lnTo>
                <a:lnTo>
                  <a:pt x="130" y="72"/>
                </a:lnTo>
                <a:lnTo>
                  <a:pt x="134" y="74"/>
                </a:lnTo>
                <a:lnTo>
                  <a:pt x="137" y="74"/>
                </a:lnTo>
                <a:lnTo>
                  <a:pt x="137" y="77"/>
                </a:lnTo>
                <a:lnTo>
                  <a:pt x="135" y="78"/>
                </a:lnTo>
                <a:lnTo>
                  <a:pt x="136" y="79"/>
                </a:lnTo>
                <a:lnTo>
                  <a:pt x="140" y="76"/>
                </a:lnTo>
                <a:lnTo>
                  <a:pt x="141" y="76"/>
                </a:lnTo>
                <a:lnTo>
                  <a:pt x="143" y="73"/>
                </a:lnTo>
                <a:lnTo>
                  <a:pt x="148" y="74"/>
                </a:lnTo>
                <a:lnTo>
                  <a:pt x="153" y="74"/>
                </a:lnTo>
                <a:lnTo>
                  <a:pt x="154" y="73"/>
                </a:lnTo>
                <a:lnTo>
                  <a:pt x="155" y="72"/>
                </a:lnTo>
                <a:lnTo>
                  <a:pt x="151" y="73"/>
                </a:lnTo>
                <a:lnTo>
                  <a:pt x="151" y="74"/>
                </a:lnTo>
                <a:lnTo>
                  <a:pt x="144" y="73"/>
                </a:lnTo>
                <a:lnTo>
                  <a:pt x="140" y="74"/>
                </a:lnTo>
                <a:lnTo>
                  <a:pt x="136" y="73"/>
                </a:lnTo>
                <a:lnTo>
                  <a:pt x="131" y="71"/>
                </a:lnTo>
                <a:lnTo>
                  <a:pt x="129" y="67"/>
                </a:lnTo>
                <a:lnTo>
                  <a:pt x="130" y="67"/>
                </a:lnTo>
                <a:lnTo>
                  <a:pt x="134" y="66"/>
                </a:lnTo>
                <a:lnTo>
                  <a:pt x="137" y="66"/>
                </a:lnTo>
                <a:lnTo>
                  <a:pt x="138" y="66"/>
                </a:lnTo>
                <a:lnTo>
                  <a:pt x="140" y="65"/>
                </a:lnTo>
                <a:lnTo>
                  <a:pt x="142" y="63"/>
                </a:lnTo>
                <a:lnTo>
                  <a:pt x="147" y="61"/>
                </a:lnTo>
                <a:lnTo>
                  <a:pt x="149" y="61"/>
                </a:lnTo>
                <a:lnTo>
                  <a:pt x="149" y="60"/>
                </a:lnTo>
                <a:lnTo>
                  <a:pt x="146" y="61"/>
                </a:lnTo>
                <a:lnTo>
                  <a:pt x="142" y="60"/>
                </a:lnTo>
                <a:lnTo>
                  <a:pt x="140" y="61"/>
                </a:lnTo>
                <a:lnTo>
                  <a:pt x="138" y="63"/>
                </a:lnTo>
                <a:lnTo>
                  <a:pt x="134" y="64"/>
                </a:lnTo>
                <a:lnTo>
                  <a:pt x="138" y="61"/>
                </a:lnTo>
                <a:lnTo>
                  <a:pt x="134" y="60"/>
                </a:lnTo>
                <a:lnTo>
                  <a:pt x="134" y="59"/>
                </a:lnTo>
                <a:lnTo>
                  <a:pt x="136" y="58"/>
                </a:lnTo>
                <a:lnTo>
                  <a:pt x="140" y="56"/>
                </a:lnTo>
                <a:lnTo>
                  <a:pt x="143" y="56"/>
                </a:lnTo>
                <a:lnTo>
                  <a:pt x="146" y="56"/>
                </a:lnTo>
                <a:lnTo>
                  <a:pt x="147" y="54"/>
                </a:lnTo>
                <a:lnTo>
                  <a:pt x="143" y="54"/>
                </a:lnTo>
                <a:lnTo>
                  <a:pt x="146" y="53"/>
                </a:lnTo>
                <a:lnTo>
                  <a:pt x="147" y="54"/>
                </a:lnTo>
                <a:lnTo>
                  <a:pt x="147" y="53"/>
                </a:lnTo>
                <a:lnTo>
                  <a:pt x="146" y="53"/>
                </a:lnTo>
                <a:lnTo>
                  <a:pt x="149" y="51"/>
                </a:lnTo>
                <a:lnTo>
                  <a:pt x="150" y="50"/>
                </a:lnTo>
                <a:lnTo>
                  <a:pt x="153" y="50"/>
                </a:lnTo>
                <a:lnTo>
                  <a:pt x="154" y="50"/>
                </a:lnTo>
                <a:lnTo>
                  <a:pt x="153" y="51"/>
                </a:lnTo>
                <a:lnTo>
                  <a:pt x="154" y="52"/>
                </a:lnTo>
                <a:lnTo>
                  <a:pt x="155" y="51"/>
                </a:lnTo>
                <a:lnTo>
                  <a:pt x="156" y="51"/>
                </a:lnTo>
                <a:lnTo>
                  <a:pt x="156" y="50"/>
                </a:lnTo>
                <a:lnTo>
                  <a:pt x="156" y="48"/>
                </a:lnTo>
                <a:lnTo>
                  <a:pt x="159" y="47"/>
                </a:lnTo>
                <a:lnTo>
                  <a:pt x="161" y="50"/>
                </a:lnTo>
                <a:lnTo>
                  <a:pt x="160" y="51"/>
                </a:lnTo>
                <a:lnTo>
                  <a:pt x="162" y="51"/>
                </a:lnTo>
                <a:lnTo>
                  <a:pt x="162" y="52"/>
                </a:lnTo>
                <a:lnTo>
                  <a:pt x="160" y="53"/>
                </a:lnTo>
                <a:lnTo>
                  <a:pt x="163" y="52"/>
                </a:lnTo>
                <a:lnTo>
                  <a:pt x="170" y="50"/>
                </a:lnTo>
                <a:lnTo>
                  <a:pt x="174" y="47"/>
                </a:lnTo>
                <a:lnTo>
                  <a:pt x="175" y="46"/>
                </a:lnTo>
                <a:lnTo>
                  <a:pt x="178" y="45"/>
                </a:lnTo>
                <a:lnTo>
                  <a:pt x="176" y="44"/>
                </a:lnTo>
                <a:lnTo>
                  <a:pt x="173" y="46"/>
                </a:lnTo>
                <a:lnTo>
                  <a:pt x="169" y="48"/>
                </a:lnTo>
                <a:lnTo>
                  <a:pt x="166" y="51"/>
                </a:lnTo>
                <a:lnTo>
                  <a:pt x="163" y="50"/>
                </a:lnTo>
                <a:lnTo>
                  <a:pt x="163" y="48"/>
                </a:lnTo>
                <a:lnTo>
                  <a:pt x="166" y="48"/>
                </a:lnTo>
                <a:lnTo>
                  <a:pt x="165" y="48"/>
                </a:lnTo>
                <a:lnTo>
                  <a:pt x="165" y="47"/>
                </a:lnTo>
                <a:lnTo>
                  <a:pt x="162" y="47"/>
                </a:lnTo>
                <a:lnTo>
                  <a:pt x="163" y="47"/>
                </a:lnTo>
                <a:lnTo>
                  <a:pt x="166" y="47"/>
                </a:lnTo>
                <a:lnTo>
                  <a:pt x="166" y="46"/>
                </a:lnTo>
                <a:lnTo>
                  <a:pt x="163" y="46"/>
                </a:lnTo>
                <a:lnTo>
                  <a:pt x="160" y="47"/>
                </a:lnTo>
                <a:lnTo>
                  <a:pt x="161" y="45"/>
                </a:lnTo>
                <a:lnTo>
                  <a:pt x="165" y="45"/>
                </a:lnTo>
                <a:lnTo>
                  <a:pt x="165" y="44"/>
                </a:lnTo>
                <a:lnTo>
                  <a:pt x="163" y="44"/>
                </a:lnTo>
                <a:lnTo>
                  <a:pt x="167" y="42"/>
                </a:lnTo>
                <a:lnTo>
                  <a:pt x="166" y="42"/>
                </a:lnTo>
                <a:lnTo>
                  <a:pt x="163" y="42"/>
                </a:lnTo>
                <a:lnTo>
                  <a:pt x="161" y="44"/>
                </a:lnTo>
                <a:lnTo>
                  <a:pt x="159" y="45"/>
                </a:lnTo>
                <a:lnTo>
                  <a:pt x="160" y="45"/>
                </a:lnTo>
                <a:lnTo>
                  <a:pt x="159" y="46"/>
                </a:lnTo>
                <a:lnTo>
                  <a:pt x="154" y="48"/>
                </a:lnTo>
                <a:lnTo>
                  <a:pt x="156" y="46"/>
                </a:lnTo>
                <a:lnTo>
                  <a:pt x="156" y="45"/>
                </a:lnTo>
                <a:lnTo>
                  <a:pt x="155" y="45"/>
                </a:lnTo>
                <a:lnTo>
                  <a:pt x="156" y="42"/>
                </a:lnTo>
                <a:lnTo>
                  <a:pt x="157" y="44"/>
                </a:lnTo>
                <a:lnTo>
                  <a:pt x="159" y="42"/>
                </a:lnTo>
                <a:lnTo>
                  <a:pt x="156" y="42"/>
                </a:lnTo>
                <a:lnTo>
                  <a:pt x="157" y="41"/>
                </a:lnTo>
                <a:lnTo>
                  <a:pt x="161" y="40"/>
                </a:lnTo>
                <a:lnTo>
                  <a:pt x="161" y="39"/>
                </a:lnTo>
                <a:lnTo>
                  <a:pt x="160" y="39"/>
                </a:lnTo>
                <a:lnTo>
                  <a:pt x="159" y="40"/>
                </a:lnTo>
                <a:lnTo>
                  <a:pt x="157" y="39"/>
                </a:lnTo>
                <a:lnTo>
                  <a:pt x="159" y="35"/>
                </a:lnTo>
                <a:lnTo>
                  <a:pt x="160" y="35"/>
                </a:lnTo>
                <a:lnTo>
                  <a:pt x="161" y="38"/>
                </a:lnTo>
                <a:lnTo>
                  <a:pt x="163" y="39"/>
                </a:lnTo>
                <a:lnTo>
                  <a:pt x="163" y="40"/>
                </a:lnTo>
                <a:lnTo>
                  <a:pt x="166" y="40"/>
                </a:lnTo>
                <a:lnTo>
                  <a:pt x="169" y="40"/>
                </a:lnTo>
                <a:lnTo>
                  <a:pt x="167" y="38"/>
                </a:lnTo>
                <a:lnTo>
                  <a:pt x="167" y="35"/>
                </a:lnTo>
                <a:lnTo>
                  <a:pt x="166" y="38"/>
                </a:lnTo>
                <a:lnTo>
                  <a:pt x="165" y="38"/>
                </a:lnTo>
                <a:lnTo>
                  <a:pt x="163" y="38"/>
                </a:lnTo>
                <a:lnTo>
                  <a:pt x="165" y="37"/>
                </a:lnTo>
                <a:lnTo>
                  <a:pt x="166" y="35"/>
                </a:lnTo>
                <a:lnTo>
                  <a:pt x="163" y="38"/>
                </a:lnTo>
                <a:lnTo>
                  <a:pt x="162" y="37"/>
                </a:lnTo>
                <a:lnTo>
                  <a:pt x="162" y="35"/>
                </a:lnTo>
                <a:lnTo>
                  <a:pt x="161" y="35"/>
                </a:lnTo>
                <a:lnTo>
                  <a:pt x="161" y="34"/>
                </a:lnTo>
                <a:lnTo>
                  <a:pt x="163" y="31"/>
                </a:lnTo>
                <a:lnTo>
                  <a:pt x="166" y="31"/>
                </a:lnTo>
                <a:lnTo>
                  <a:pt x="167" y="33"/>
                </a:lnTo>
                <a:lnTo>
                  <a:pt x="170" y="34"/>
                </a:lnTo>
                <a:lnTo>
                  <a:pt x="172" y="35"/>
                </a:lnTo>
                <a:lnTo>
                  <a:pt x="173" y="34"/>
                </a:lnTo>
                <a:lnTo>
                  <a:pt x="172" y="34"/>
                </a:lnTo>
                <a:lnTo>
                  <a:pt x="168" y="33"/>
                </a:lnTo>
                <a:lnTo>
                  <a:pt x="168" y="32"/>
                </a:lnTo>
                <a:lnTo>
                  <a:pt x="167" y="32"/>
                </a:lnTo>
                <a:lnTo>
                  <a:pt x="167" y="31"/>
                </a:lnTo>
                <a:lnTo>
                  <a:pt x="165" y="31"/>
                </a:lnTo>
                <a:lnTo>
                  <a:pt x="167" y="28"/>
                </a:lnTo>
                <a:lnTo>
                  <a:pt x="168" y="28"/>
                </a:lnTo>
                <a:lnTo>
                  <a:pt x="168" y="29"/>
                </a:lnTo>
                <a:lnTo>
                  <a:pt x="170" y="28"/>
                </a:lnTo>
                <a:lnTo>
                  <a:pt x="168" y="27"/>
                </a:lnTo>
                <a:lnTo>
                  <a:pt x="167" y="28"/>
                </a:lnTo>
                <a:lnTo>
                  <a:pt x="167" y="26"/>
                </a:lnTo>
                <a:lnTo>
                  <a:pt x="167" y="25"/>
                </a:lnTo>
                <a:lnTo>
                  <a:pt x="172" y="22"/>
                </a:lnTo>
                <a:lnTo>
                  <a:pt x="173" y="24"/>
                </a:lnTo>
                <a:lnTo>
                  <a:pt x="175" y="25"/>
                </a:lnTo>
                <a:lnTo>
                  <a:pt x="176" y="25"/>
                </a:lnTo>
                <a:lnTo>
                  <a:pt x="178" y="26"/>
                </a:lnTo>
                <a:lnTo>
                  <a:pt x="179" y="26"/>
                </a:lnTo>
                <a:lnTo>
                  <a:pt x="181" y="27"/>
                </a:lnTo>
                <a:lnTo>
                  <a:pt x="181" y="28"/>
                </a:lnTo>
                <a:lnTo>
                  <a:pt x="182" y="29"/>
                </a:lnTo>
                <a:lnTo>
                  <a:pt x="183" y="29"/>
                </a:lnTo>
                <a:lnTo>
                  <a:pt x="182" y="27"/>
                </a:lnTo>
                <a:lnTo>
                  <a:pt x="180" y="26"/>
                </a:lnTo>
                <a:lnTo>
                  <a:pt x="180" y="24"/>
                </a:lnTo>
                <a:lnTo>
                  <a:pt x="178" y="24"/>
                </a:lnTo>
                <a:lnTo>
                  <a:pt x="174" y="22"/>
                </a:lnTo>
                <a:lnTo>
                  <a:pt x="174" y="21"/>
                </a:lnTo>
                <a:lnTo>
                  <a:pt x="176" y="20"/>
                </a:lnTo>
                <a:lnTo>
                  <a:pt x="172" y="20"/>
                </a:lnTo>
                <a:lnTo>
                  <a:pt x="168" y="20"/>
                </a:lnTo>
                <a:lnTo>
                  <a:pt x="167" y="22"/>
                </a:lnTo>
                <a:lnTo>
                  <a:pt x="174" y="21"/>
                </a:lnTo>
                <a:lnTo>
                  <a:pt x="173" y="22"/>
                </a:lnTo>
                <a:lnTo>
                  <a:pt x="169" y="22"/>
                </a:lnTo>
                <a:lnTo>
                  <a:pt x="165" y="26"/>
                </a:lnTo>
                <a:lnTo>
                  <a:pt x="163" y="27"/>
                </a:lnTo>
                <a:lnTo>
                  <a:pt x="162" y="26"/>
                </a:lnTo>
                <a:lnTo>
                  <a:pt x="163" y="26"/>
                </a:lnTo>
                <a:lnTo>
                  <a:pt x="161" y="26"/>
                </a:lnTo>
                <a:lnTo>
                  <a:pt x="161" y="25"/>
                </a:lnTo>
                <a:lnTo>
                  <a:pt x="162" y="24"/>
                </a:lnTo>
                <a:lnTo>
                  <a:pt x="162" y="22"/>
                </a:lnTo>
                <a:lnTo>
                  <a:pt x="166" y="21"/>
                </a:lnTo>
                <a:lnTo>
                  <a:pt x="167" y="19"/>
                </a:lnTo>
                <a:lnTo>
                  <a:pt x="170" y="18"/>
                </a:lnTo>
                <a:lnTo>
                  <a:pt x="176" y="16"/>
                </a:lnTo>
                <a:lnTo>
                  <a:pt x="180" y="16"/>
                </a:lnTo>
                <a:lnTo>
                  <a:pt x="181" y="15"/>
                </a:lnTo>
                <a:lnTo>
                  <a:pt x="183" y="14"/>
                </a:lnTo>
                <a:lnTo>
                  <a:pt x="185" y="14"/>
                </a:lnTo>
                <a:lnTo>
                  <a:pt x="189" y="14"/>
                </a:lnTo>
                <a:lnTo>
                  <a:pt x="189" y="15"/>
                </a:lnTo>
                <a:lnTo>
                  <a:pt x="188" y="15"/>
                </a:lnTo>
                <a:lnTo>
                  <a:pt x="189" y="15"/>
                </a:lnTo>
                <a:lnTo>
                  <a:pt x="189" y="18"/>
                </a:lnTo>
                <a:lnTo>
                  <a:pt x="191" y="16"/>
                </a:lnTo>
                <a:lnTo>
                  <a:pt x="194" y="16"/>
                </a:lnTo>
                <a:lnTo>
                  <a:pt x="197" y="18"/>
                </a:lnTo>
                <a:lnTo>
                  <a:pt x="195" y="15"/>
                </a:lnTo>
                <a:lnTo>
                  <a:pt x="193" y="15"/>
                </a:lnTo>
                <a:lnTo>
                  <a:pt x="191" y="14"/>
                </a:lnTo>
                <a:lnTo>
                  <a:pt x="195" y="14"/>
                </a:lnTo>
                <a:lnTo>
                  <a:pt x="200" y="14"/>
                </a:lnTo>
                <a:lnTo>
                  <a:pt x="204" y="12"/>
                </a:lnTo>
                <a:lnTo>
                  <a:pt x="202" y="10"/>
                </a:lnTo>
                <a:lnTo>
                  <a:pt x="199" y="13"/>
                </a:lnTo>
                <a:lnTo>
                  <a:pt x="195" y="13"/>
                </a:lnTo>
                <a:lnTo>
                  <a:pt x="192" y="14"/>
                </a:lnTo>
                <a:lnTo>
                  <a:pt x="189" y="13"/>
                </a:lnTo>
                <a:lnTo>
                  <a:pt x="191" y="13"/>
                </a:lnTo>
                <a:lnTo>
                  <a:pt x="187" y="13"/>
                </a:lnTo>
                <a:lnTo>
                  <a:pt x="185" y="14"/>
                </a:lnTo>
                <a:lnTo>
                  <a:pt x="183" y="14"/>
                </a:lnTo>
                <a:lnTo>
                  <a:pt x="179" y="15"/>
                </a:lnTo>
                <a:lnTo>
                  <a:pt x="175" y="16"/>
                </a:lnTo>
                <a:lnTo>
                  <a:pt x="175" y="15"/>
                </a:lnTo>
                <a:lnTo>
                  <a:pt x="180" y="13"/>
                </a:lnTo>
                <a:lnTo>
                  <a:pt x="185" y="12"/>
                </a:lnTo>
                <a:lnTo>
                  <a:pt x="189" y="12"/>
                </a:lnTo>
                <a:lnTo>
                  <a:pt x="187" y="10"/>
                </a:lnTo>
                <a:lnTo>
                  <a:pt x="183" y="12"/>
                </a:lnTo>
                <a:lnTo>
                  <a:pt x="180" y="12"/>
                </a:lnTo>
                <a:lnTo>
                  <a:pt x="178" y="12"/>
                </a:lnTo>
                <a:lnTo>
                  <a:pt x="178" y="10"/>
                </a:lnTo>
                <a:lnTo>
                  <a:pt x="178" y="12"/>
                </a:lnTo>
                <a:lnTo>
                  <a:pt x="175" y="10"/>
                </a:lnTo>
                <a:lnTo>
                  <a:pt x="178" y="9"/>
                </a:lnTo>
                <a:lnTo>
                  <a:pt x="180" y="8"/>
                </a:lnTo>
                <a:lnTo>
                  <a:pt x="179" y="7"/>
                </a:lnTo>
                <a:lnTo>
                  <a:pt x="178" y="7"/>
                </a:lnTo>
                <a:lnTo>
                  <a:pt x="179" y="6"/>
                </a:lnTo>
                <a:lnTo>
                  <a:pt x="175" y="6"/>
                </a:lnTo>
                <a:lnTo>
                  <a:pt x="174" y="5"/>
                </a:lnTo>
                <a:lnTo>
                  <a:pt x="178" y="3"/>
                </a:lnTo>
                <a:lnTo>
                  <a:pt x="180" y="5"/>
                </a:lnTo>
                <a:lnTo>
                  <a:pt x="180" y="6"/>
                </a:lnTo>
                <a:lnTo>
                  <a:pt x="181" y="7"/>
                </a:lnTo>
                <a:lnTo>
                  <a:pt x="185" y="6"/>
                </a:lnTo>
                <a:lnTo>
                  <a:pt x="182" y="6"/>
                </a:lnTo>
                <a:lnTo>
                  <a:pt x="182" y="5"/>
                </a:lnTo>
                <a:lnTo>
                  <a:pt x="181" y="5"/>
                </a:lnTo>
                <a:lnTo>
                  <a:pt x="185" y="3"/>
                </a:lnTo>
                <a:lnTo>
                  <a:pt x="187" y="3"/>
                </a:lnTo>
                <a:lnTo>
                  <a:pt x="188" y="3"/>
                </a:lnTo>
                <a:lnTo>
                  <a:pt x="192" y="5"/>
                </a:lnTo>
                <a:lnTo>
                  <a:pt x="191" y="5"/>
                </a:lnTo>
                <a:lnTo>
                  <a:pt x="189" y="3"/>
                </a:lnTo>
                <a:lnTo>
                  <a:pt x="187" y="3"/>
                </a:lnTo>
                <a:lnTo>
                  <a:pt x="188" y="2"/>
                </a:lnTo>
                <a:lnTo>
                  <a:pt x="191" y="2"/>
                </a:lnTo>
                <a:lnTo>
                  <a:pt x="193" y="2"/>
                </a:lnTo>
                <a:lnTo>
                  <a:pt x="191" y="1"/>
                </a:lnTo>
                <a:lnTo>
                  <a:pt x="188" y="2"/>
                </a:lnTo>
                <a:lnTo>
                  <a:pt x="187" y="2"/>
                </a:lnTo>
                <a:lnTo>
                  <a:pt x="186" y="3"/>
                </a:lnTo>
                <a:lnTo>
                  <a:pt x="182" y="3"/>
                </a:lnTo>
                <a:lnTo>
                  <a:pt x="180" y="3"/>
                </a:lnTo>
                <a:lnTo>
                  <a:pt x="180" y="1"/>
                </a:lnTo>
                <a:lnTo>
                  <a:pt x="183" y="1"/>
                </a:lnTo>
                <a:lnTo>
                  <a:pt x="180" y="1"/>
                </a:lnTo>
                <a:lnTo>
                  <a:pt x="179" y="0"/>
                </a:lnTo>
                <a:lnTo>
                  <a:pt x="181" y="0"/>
                </a:lnTo>
                <a:lnTo>
                  <a:pt x="182" y="0"/>
                </a:lnTo>
                <a:lnTo>
                  <a:pt x="183" y="0"/>
                </a:lnTo>
                <a:lnTo>
                  <a:pt x="188" y="0"/>
                </a:lnTo>
              </a:path>
            </a:pathLst>
          </a:custGeom>
          <a:solidFill>
            <a:schemeClr val="bg1"/>
          </a:solidFill>
          <a:ln w="3175" cmpd="sng">
            <a:solidFill>
              <a:schemeClr val="bg2"/>
            </a:solidFill>
            <a:prstDash val="solid"/>
            <a:round/>
            <a:headEnd/>
            <a:tailEnd/>
          </a:ln>
        </p:spPr>
        <p:txBody>
          <a:bodyPr/>
          <a:lstStyle/>
          <a:p>
            <a:endParaRPr lang="en-US"/>
          </a:p>
        </p:txBody>
      </p:sp>
      <p:sp>
        <p:nvSpPr>
          <p:cNvPr id="18768" name="Freeform 336"/>
          <p:cNvSpPr>
            <a:spLocks/>
          </p:cNvSpPr>
          <p:nvPr/>
        </p:nvSpPr>
        <p:spPr bwMode="auto">
          <a:xfrm>
            <a:off x="4284663" y="1882775"/>
            <a:ext cx="130175" cy="119063"/>
          </a:xfrm>
          <a:custGeom>
            <a:avLst/>
            <a:gdLst>
              <a:gd name="T0" fmla="*/ 123747 w 162"/>
              <a:gd name="T1" fmla="*/ 67123 h 149"/>
              <a:gd name="T2" fmla="*/ 121336 w 162"/>
              <a:gd name="T3" fmla="*/ 76712 h 149"/>
              <a:gd name="T4" fmla="*/ 113300 w 162"/>
              <a:gd name="T5" fmla="*/ 87899 h 149"/>
              <a:gd name="T6" fmla="*/ 100444 w 162"/>
              <a:gd name="T7" fmla="*/ 94291 h 149"/>
              <a:gd name="T8" fmla="*/ 92408 w 162"/>
              <a:gd name="T9" fmla="*/ 102282 h 149"/>
              <a:gd name="T10" fmla="*/ 74730 w 162"/>
              <a:gd name="T11" fmla="*/ 115068 h 149"/>
              <a:gd name="T12" fmla="*/ 65088 w 162"/>
              <a:gd name="T13" fmla="*/ 115867 h 149"/>
              <a:gd name="T14" fmla="*/ 51427 w 162"/>
              <a:gd name="T15" fmla="*/ 119063 h 149"/>
              <a:gd name="T16" fmla="*/ 47409 w 162"/>
              <a:gd name="T17" fmla="*/ 115867 h 149"/>
              <a:gd name="T18" fmla="*/ 40981 w 162"/>
              <a:gd name="T19" fmla="*/ 115068 h 149"/>
              <a:gd name="T20" fmla="*/ 35356 w 162"/>
              <a:gd name="T21" fmla="*/ 110273 h 149"/>
              <a:gd name="T22" fmla="*/ 15267 w 162"/>
              <a:gd name="T23" fmla="*/ 97488 h 149"/>
              <a:gd name="T24" fmla="*/ 28928 w 162"/>
              <a:gd name="T25" fmla="*/ 94291 h 149"/>
              <a:gd name="T26" fmla="*/ 24910 w 162"/>
              <a:gd name="T27" fmla="*/ 88698 h 149"/>
              <a:gd name="T28" fmla="*/ 28124 w 162"/>
              <a:gd name="T29" fmla="*/ 79109 h 149"/>
              <a:gd name="T30" fmla="*/ 23303 w 162"/>
              <a:gd name="T31" fmla="*/ 78310 h 149"/>
              <a:gd name="T32" fmla="*/ 22499 w 162"/>
              <a:gd name="T33" fmla="*/ 81506 h 149"/>
              <a:gd name="T34" fmla="*/ 8035 w 162"/>
              <a:gd name="T35" fmla="*/ 87100 h 149"/>
              <a:gd name="T36" fmla="*/ 15267 w 162"/>
              <a:gd name="T37" fmla="*/ 71118 h 149"/>
              <a:gd name="T38" fmla="*/ 23303 w 162"/>
              <a:gd name="T39" fmla="*/ 71917 h 149"/>
              <a:gd name="T40" fmla="*/ 20089 w 162"/>
              <a:gd name="T41" fmla="*/ 67123 h 149"/>
              <a:gd name="T42" fmla="*/ 25714 w 162"/>
              <a:gd name="T43" fmla="*/ 60730 h 149"/>
              <a:gd name="T44" fmla="*/ 30535 w 162"/>
              <a:gd name="T45" fmla="*/ 53538 h 149"/>
              <a:gd name="T46" fmla="*/ 36963 w 162"/>
              <a:gd name="T47" fmla="*/ 55936 h 149"/>
              <a:gd name="T48" fmla="*/ 48213 w 162"/>
              <a:gd name="T49" fmla="*/ 48744 h 149"/>
              <a:gd name="T50" fmla="*/ 36160 w 162"/>
              <a:gd name="T51" fmla="*/ 48744 h 149"/>
              <a:gd name="T52" fmla="*/ 28124 w 162"/>
              <a:gd name="T53" fmla="*/ 53538 h 149"/>
              <a:gd name="T54" fmla="*/ 16875 w 162"/>
              <a:gd name="T55" fmla="*/ 63127 h 149"/>
              <a:gd name="T56" fmla="*/ 17678 w 162"/>
              <a:gd name="T57" fmla="*/ 60730 h 149"/>
              <a:gd name="T58" fmla="*/ 16071 w 162"/>
              <a:gd name="T59" fmla="*/ 56735 h 149"/>
              <a:gd name="T60" fmla="*/ 20892 w 162"/>
              <a:gd name="T61" fmla="*/ 51141 h 149"/>
              <a:gd name="T62" fmla="*/ 8035 w 162"/>
              <a:gd name="T63" fmla="*/ 57534 h 149"/>
              <a:gd name="T64" fmla="*/ 5625 w 162"/>
              <a:gd name="T65" fmla="*/ 56735 h 149"/>
              <a:gd name="T66" fmla="*/ 3214 w 162"/>
              <a:gd name="T67" fmla="*/ 51141 h 149"/>
              <a:gd name="T68" fmla="*/ 10446 w 162"/>
              <a:gd name="T69" fmla="*/ 47146 h 149"/>
              <a:gd name="T70" fmla="*/ 12857 w 162"/>
              <a:gd name="T71" fmla="*/ 43949 h 149"/>
              <a:gd name="T72" fmla="*/ 804 w 162"/>
              <a:gd name="T73" fmla="*/ 41552 h 149"/>
              <a:gd name="T74" fmla="*/ 7232 w 162"/>
              <a:gd name="T75" fmla="*/ 42351 h 149"/>
              <a:gd name="T76" fmla="*/ 2411 w 162"/>
              <a:gd name="T77" fmla="*/ 39155 h 149"/>
              <a:gd name="T78" fmla="*/ 5625 w 162"/>
              <a:gd name="T79" fmla="*/ 35959 h 149"/>
              <a:gd name="T80" fmla="*/ 12857 w 162"/>
              <a:gd name="T81" fmla="*/ 31963 h 149"/>
              <a:gd name="T82" fmla="*/ 32946 w 162"/>
              <a:gd name="T83" fmla="*/ 31963 h 149"/>
              <a:gd name="T84" fmla="*/ 46606 w 162"/>
              <a:gd name="T85" fmla="*/ 30365 h 149"/>
              <a:gd name="T86" fmla="*/ 31338 w 162"/>
              <a:gd name="T87" fmla="*/ 30365 h 149"/>
              <a:gd name="T88" fmla="*/ 11250 w 162"/>
              <a:gd name="T89" fmla="*/ 31963 h 149"/>
              <a:gd name="T90" fmla="*/ 8035 w 162"/>
              <a:gd name="T91" fmla="*/ 27968 h 149"/>
              <a:gd name="T92" fmla="*/ 6428 w 162"/>
              <a:gd name="T93" fmla="*/ 23173 h 149"/>
              <a:gd name="T94" fmla="*/ 6428 w 162"/>
              <a:gd name="T95" fmla="*/ 20776 h 149"/>
              <a:gd name="T96" fmla="*/ 17678 w 162"/>
              <a:gd name="T97" fmla="*/ 19977 h 149"/>
              <a:gd name="T98" fmla="*/ 6428 w 162"/>
              <a:gd name="T99" fmla="*/ 18379 h 149"/>
              <a:gd name="T100" fmla="*/ 1607 w 162"/>
              <a:gd name="T101" fmla="*/ 15183 h 149"/>
              <a:gd name="T102" fmla="*/ 8035 w 162"/>
              <a:gd name="T103" fmla="*/ 11187 h 149"/>
              <a:gd name="T104" fmla="*/ 20089 w 162"/>
              <a:gd name="T105" fmla="*/ 9589 h 149"/>
              <a:gd name="T106" fmla="*/ 23303 w 162"/>
              <a:gd name="T107" fmla="*/ 7991 h 149"/>
              <a:gd name="T108" fmla="*/ 12857 w 162"/>
              <a:gd name="T109" fmla="*/ 7192 h 149"/>
              <a:gd name="T110" fmla="*/ 1607 w 162"/>
              <a:gd name="T111" fmla="*/ 4794 h 149"/>
              <a:gd name="T112" fmla="*/ 3214 w 162"/>
              <a:gd name="T113" fmla="*/ 2397 h 149"/>
              <a:gd name="T114" fmla="*/ 12053 w 162"/>
              <a:gd name="T115" fmla="*/ 3196 h 149"/>
              <a:gd name="T116" fmla="*/ 15267 w 162"/>
              <a:gd name="T117" fmla="*/ 1598 h 1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2"/>
              <a:gd name="T178" fmla="*/ 0 h 149"/>
              <a:gd name="T179" fmla="*/ 162 w 162"/>
              <a:gd name="T180" fmla="*/ 149 h 14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2" h="149">
                <a:moveTo>
                  <a:pt x="160" y="93"/>
                </a:moveTo>
                <a:lnTo>
                  <a:pt x="159" y="90"/>
                </a:lnTo>
                <a:lnTo>
                  <a:pt x="157" y="86"/>
                </a:lnTo>
                <a:lnTo>
                  <a:pt x="159" y="83"/>
                </a:lnTo>
                <a:lnTo>
                  <a:pt x="161" y="86"/>
                </a:lnTo>
                <a:lnTo>
                  <a:pt x="162" y="83"/>
                </a:lnTo>
                <a:lnTo>
                  <a:pt x="161" y="81"/>
                </a:lnTo>
                <a:lnTo>
                  <a:pt x="160" y="81"/>
                </a:lnTo>
                <a:lnTo>
                  <a:pt x="156" y="81"/>
                </a:lnTo>
                <a:lnTo>
                  <a:pt x="154" y="84"/>
                </a:lnTo>
                <a:lnTo>
                  <a:pt x="155" y="85"/>
                </a:lnTo>
                <a:lnTo>
                  <a:pt x="155" y="87"/>
                </a:lnTo>
                <a:lnTo>
                  <a:pt x="156" y="89"/>
                </a:lnTo>
                <a:lnTo>
                  <a:pt x="157" y="89"/>
                </a:lnTo>
                <a:lnTo>
                  <a:pt x="157" y="93"/>
                </a:lnTo>
                <a:lnTo>
                  <a:pt x="156" y="95"/>
                </a:lnTo>
                <a:lnTo>
                  <a:pt x="153" y="96"/>
                </a:lnTo>
                <a:lnTo>
                  <a:pt x="153" y="95"/>
                </a:lnTo>
                <a:lnTo>
                  <a:pt x="148" y="93"/>
                </a:lnTo>
                <a:lnTo>
                  <a:pt x="151" y="96"/>
                </a:lnTo>
                <a:lnTo>
                  <a:pt x="156" y="98"/>
                </a:lnTo>
                <a:lnTo>
                  <a:pt x="157" y="103"/>
                </a:lnTo>
                <a:lnTo>
                  <a:pt x="155" y="105"/>
                </a:lnTo>
                <a:lnTo>
                  <a:pt x="155" y="108"/>
                </a:lnTo>
                <a:lnTo>
                  <a:pt x="153" y="106"/>
                </a:lnTo>
                <a:lnTo>
                  <a:pt x="150" y="110"/>
                </a:lnTo>
                <a:lnTo>
                  <a:pt x="151" y="111"/>
                </a:lnTo>
                <a:lnTo>
                  <a:pt x="148" y="113"/>
                </a:lnTo>
                <a:lnTo>
                  <a:pt x="144" y="113"/>
                </a:lnTo>
                <a:lnTo>
                  <a:pt x="141" y="110"/>
                </a:lnTo>
                <a:lnTo>
                  <a:pt x="140" y="110"/>
                </a:lnTo>
                <a:lnTo>
                  <a:pt x="144" y="115"/>
                </a:lnTo>
                <a:lnTo>
                  <a:pt x="138" y="116"/>
                </a:lnTo>
                <a:lnTo>
                  <a:pt x="137" y="112"/>
                </a:lnTo>
                <a:lnTo>
                  <a:pt x="135" y="111"/>
                </a:lnTo>
                <a:lnTo>
                  <a:pt x="136" y="115"/>
                </a:lnTo>
                <a:lnTo>
                  <a:pt x="132" y="116"/>
                </a:lnTo>
                <a:lnTo>
                  <a:pt x="131" y="116"/>
                </a:lnTo>
                <a:lnTo>
                  <a:pt x="128" y="118"/>
                </a:lnTo>
                <a:lnTo>
                  <a:pt x="125" y="118"/>
                </a:lnTo>
                <a:lnTo>
                  <a:pt x="124" y="118"/>
                </a:lnTo>
                <a:lnTo>
                  <a:pt x="129" y="119"/>
                </a:lnTo>
                <a:lnTo>
                  <a:pt x="127" y="121"/>
                </a:lnTo>
                <a:lnTo>
                  <a:pt x="125" y="122"/>
                </a:lnTo>
                <a:lnTo>
                  <a:pt x="123" y="122"/>
                </a:lnTo>
                <a:lnTo>
                  <a:pt x="119" y="122"/>
                </a:lnTo>
                <a:lnTo>
                  <a:pt x="124" y="123"/>
                </a:lnTo>
                <a:lnTo>
                  <a:pt x="124" y="124"/>
                </a:lnTo>
                <a:lnTo>
                  <a:pt x="118" y="126"/>
                </a:lnTo>
                <a:lnTo>
                  <a:pt x="115" y="128"/>
                </a:lnTo>
                <a:lnTo>
                  <a:pt x="113" y="131"/>
                </a:lnTo>
                <a:lnTo>
                  <a:pt x="112" y="132"/>
                </a:lnTo>
                <a:lnTo>
                  <a:pt x="110" y="134"/>
                </a:lnTo>
                <a:lnTo>
                  <a:pt x="108" y="136"/>
                </a:lnTo>
                <a:lnTo>
                  <a:pt x="105" y="138"/>
                </a:lnTo>
                <a:lnTo>
                  <a:pt x="104" y="141"/>
                </a:lnTo>
                <a:lnTo>
                  <a:pt x="99" y="141"/>
                </a:lnTo>
                <a:lnTo>
                  <a:pt x="97" y="143"/>
                </a:lnTo>
                <a:lnTo>
                  <a:pt x="97" y="144"/>
                </a:lnTo>
                <a:lnTo>
                  <a:pt x="93" y="144"/>
                </a:lnTo>
                <a:lnTo>
                  <a:pt x="92" y="144"/>
                </a:lnTo>
                <a:lnTo>
                  <a:pt x="92" y="143"/>
                </a:lnTo>
                <a:lnTo>
                  <a:pt x="92" y="141"/>
                </a:lnTo>
                <a:lnTo>
                  <a:pt x="91" y="141"/>
                </a:lnTo>
                <a:lnTo>
                  <a:pt x="91" y="143"/>
                </a:lnTo>
                <a:lnTo>
                  <a:pt x="90" y="143"/>
                </a:lnTo>
                <a:lnTo>
                  <a:pt x="90" y="145"/>
                </a:lnTo>
                <a:lnTo>
                  <a:pt x="85" y="147"/>
                </a:lnTo>
                <a:lnTo>
                  <a:pt x="83" y="147"/>
                </a:lnTo>
                <a:lnTo>
                  <a:pt x="81" y="145"/>
                </a:lnTo>
                <a:lnTo>
                  <a:pt x="81" y="147"/>
                </a:lnTo>
                <a:lnTo>
                  <a:pt x="80" y="148"/>
                </a:lnTo>
                <a:lnTo>
                  <a:pt x="79" y="148"/>
                </a:lnTo>
                <a:lnTo>
                  <a:pt x="77" y="148"/>
                </a:lnTo>
                <a:lnTo>
                  <a:pt x="74" y="148"/>
                </a:lnTo>
                <a:lnTo>
                  <a:pt x="70" y="147"/>
                </a:lnTo>
                <a:lnTo>
                  <a:pt x="68" y="148"/>
                </a:lnTo>
                <a:lnTo>
                  <a:pt x="67" y="147"/>
                </a:lnTo>
                <a:lnTo>
                  <a:pt x="66" y="148"/>
                </a:lnTo>
                <a:lnTo>
                  <a:pt x="64" y="149"/>
                </a:lnTo>
                <a:lnTo>
                  <a:pt x="64" y="148"/>
                </a:lnTo>
                <a:lnTo>
                  <a:pt x="65" y="147"/>
                </a:lnTo>
                <a:lnTo>
                  <a:pt x="66" y="145"/>
                </a:lnTo>
                <a:lnTo>
                  <a:pt x="67" y="144"/>
                </a:lnTo>
                <a:lnTo>
                  <a:pt x="65" y="147"/>
                </a:lnTo>
                <a:lnTo>
                  <a:pt x="61" y="148"/>
                </a:lnTo>
                <a:lnTo>
                  <a:pt x="64" y="144"/>
                </a:lnTo>
                <a:lnTo>
                  <a:pt x="61" y="147"/>
                </a:lnTo>
                <a:lnTo>
                  <a:pt x="60" y="145"/>
                </a:lnTo>
                <a:lnTo>
                  <a:pt x="59" y="145"/>
                </a:lnTo>
                <a:lnTo>
                  <a:pt x="58" y="145"/>
                </a:lnTo>
                <a:lnTo>
                  <a:pt x="60" y="144"/>
                </a:lnTo>
                <a:lnTo>
                  <a:pt x="64" y="143"/>
                </a:lnTo>
                <a:lnTo>
                  <a:pt x="59" y="143"/>
                </a:lnTo>
                <a:lnTo>
                  <a:pt x="57" y="142"/>
                </a:lnTo>
                <a:lnTo>
                  <a:pt x="58" y="144"/>
                </a:lnTo>
                <a:lnTo>
                  <a:pt x="55" y="145"/>
                </a:lnTo>
                <a:lnTo>
                  <a:pt x="57" y="147"/>
                </a:lnTo>
                <a:lnTo>
                  <a:pt x="52" y="147"/>
                </a:lnTo>
                <a:lnTo>
                  <a:pt x="51" y="144"/>
                </a:lnTo>
                <a:lnTo>
                  <a:pt x="52" y="142"/>
                </a:lnTo>
                <a:lnTo>
                  <a:pt x="54" y="142"/>
                </a:lnTo>
                <a:lnTo>
                  <a:pt x="57" y="140"/>
                </a:lnTo>
                <a:lnTo>
                  <a:pt x="54" y="141"/>
                </a:lnTo>
                <a:lnTo>
                  <a:pt x="52" y="138"/>
                </a:lnTo>
                <a:lnTo>
                  <a:pt x="53" y="141"/>
                </a:lnTo>
                <a:lnTo>
                  <a:pt x="48" y="141"/>
                </a:lnTo>
                <a:lnTo>
                  <a:pt x="47" y="140"/>
                </a:lnTo>
                <a:lnTo>
                  <a:pt x="45" y="138"/>
                </a:lnTo>
                <a:lnTo>
                  <a:pt x="44" y="138"/>
                </a:lnTo>
                <a:lnTo>
                  <a:pt x="44" y="137"/>
                </a:lnTo>
                <a:lnTo>
                  <a:pt x="39" y="136"/>
                </a:lnTo>
                <a:lnTo>
                  <a:pt x="35" y="135"/>
                </a:lnTo>
                <a:lnTo>
                  <a:pt x="33" y="132"/>
                </a:lnTo>
                <a:lnTo>
                  <a:pt x="31" y="132"/>
                </a:lnTo>
                <a:lnTo>
                  <a:pt x="28" y="131"/>
                </a:lnTo>
                <a:lnTo>
                  <a:pt x="23" y="129"/>
                </a:lnTo>
                <a:lnTo>
                  <a:pt x="22" y="126"/>
                </a:lnTo>
                <a:lnTo>
                  <a:pt x="20" y="125"/>
                </a:lnTo>
                <a:lnTo>
                  <a:pt x="19" y="122"/>
                </a:lnTo>
                <a:lnTo>
                  <a:pt x="20" y="121"/>
                </a:lnTo>
                <a:lnTo>
                  <a:pt x="22" y="116"/>
                </a:lnTo>
                <a:lnTo>
                  <a:pt x="21" y="116"/>
                </a:lnTo>
                <a:lnTo>
                  <a:pt x="21" y="113"/>
                </a:lnTo>
                <a:lnTo>
                  <a:pt x="26" y="116"/>
                </a:lnTo>
                <a:lnTo>
                  <a:pt x="28" y="116"/>
                </a:lnTo>
                <a:lnTo>
                  <a:pt x="29" y="116"/>
                </a:lnTo>
                <a:lnTo>
                  <a:pt x="32" y="116"/>
                </a:lnTo>
                <a:lnTo>
                  <a:pt x="32" y="117"/>
                </a:lnTo>
                <a:lnTo>
                  <a:pt x="36" y="118"/>
                </a:lnTo>
                <a:lnTo>
                  <a:pt x="35" y="117"/>
                </a:lnTo>
                <a:lnTo>
                  <a:pt x="51" y="112"/>
                </a:lnTo>
                <a:lnTo>
                  <a:pt x="39" y="115"/>
                </a:lnTo>
                <a:lnTo>
                  <a:pt x="35" y="116"/>
                </a:lnTo>
                <a:lnTo>
                  <a:pt x="32" y="116"/>
                </a:lnTo>
                <a:lnTo>
                  <a:pt x="35" y="115"/>
                </a:lnTo>
                <a:lnTo>
                  <a:pt x="33" y="113"/>
                </a:lnTo>
                <a:lnTo>
                  <a:pt x="31" y="113"/>
                </a:lnTo>
                <a:lnTo>
                  <a:pt x="29" y="112"/>
                </a:lnTo>
                <a:lnTo>
                  <a:pt x="31" y="111"/>
                </a:lnTo>
                <a:lnTo>
                  <a:pt x="38" y="109"/>
                </a:lnTo>
                <a:lnTo>
                  <a:pt x="33" y="110"/>
                </a:lnTo>
                <a:lnTo>
                  <a:pt x="35" y="106"/>
                </a:lnTo>
                <a:lnTo>
                  <a:pt x="45" y="103"/>
                </a:lnTo>
                <a:lnTo>
                  <a:pt x="36" y="105"/>
                </a:lnTo>
                <a:lnTo>
                  <a:pt x="35" y="103"/>
                </a:lnTo>
                <a:lnTo>
                  <a:pt x="39" y="103"/>
                </a:lnTo>
                <a:lnTo>
                  <a:pt x="33" y="103"/>
                </a:lnTo>
                <a:lnTo>
                  <a:pt x="33" y="100"/>
                </a:lnTo>
                <a:lnTo>
                  <a:pt x="35" y="99"/>
                </a:lnTo>
                <a:lnTo>
                  <a:pt x="39" y="97"/>
                </a:lnTo>
                <a:lnTo>
                  <a:pt x="47" y="95"/>
                </a:lnTo>
                <a:lnTo>
                  <a:pt x="44" y="93"/>
                </a:lnTo>
                <a:lnTo>
                  <a:pt x="40" y="96"/>
                </a:lnTo>
                <a:lnTo>
                  <a:pt x="41" y="90"/>
                </a:lnTo>
                <a:lnTo>
                  <a:pt x="36" y="96"/>
                </a:lnTo>
                <a:lnTo>
                  <a:pt x="36" y="97"/>
                </a:lnTo>
                <a:lnTo>
                  <a:pt x="33" y="99"/>
                </a:lnTo>
                <a:lnTo>
                  <a:pt x="31" y="102"/>
                </a:lnTo>
                <a:lnTo>
                  <a:pt x="29" y="98"/>
                </a:lnTo>
                <a:lnTo>
                  <a:pt x="36" y="97"/>
                </a:lnTo>
                <a:lnTo>
                  <a:pt x="35" y="96"/>
                </a:lnTo>
                <a:lnTo>
                  <a:pt x="28" y="97"/>
                </a:lnTo>
                <a:lnTo>
                  <a:pt x="28" y="95"/>
                </a:lnTo>
                <a:lnTo>
                  <a:pt x="26" y="96"/>
                </a:lnTo>
                <a:lnTo>
                  <a:pt x="27" y="97"/>
                </a:lnTo>
                <a:lnTo>
                  <a:pt x="22" y="99"/>
                </a:lnTo>
                <a:lnTo>
                  <a:pt x="27" y="98"/>
                </a:lnTo>
                <a:lnTo>
                  <a:pt x="29" y="100"/>
                </a:lnTo>
                <a:lnTo>
                  <a:pt x="28" y="102"/>
                </a:lnTo>
                <a:lnTo>
                  <a:pt x="25" y="102"/>
                </a:lnTo>
                <a:lnTo>
                  <a:pt x="22" y="105"/>
                </a:lnTo>
                <a:lnTo>
                  <a:pt x="22" y="103"/>
                </a:lnTo>
                <a:lnTo>
                  <a:pt x="21" y="97"/>
                </a:lnTo>
                <a:lnTo>
                  <a:pt x="17" y="98"/>
                </a:lnTo>
                <a:lnTo>
                  <a:pt x="20" y="98"/>
                </a:lnTo>
                <a:lnTo>
                  <a:pt x="20" y="104"/>
                </a:lnTo>
                <a:lnTo>
                  <a:pt x="14" y="104"/>
                </a:lnTo>
                <a:lnTo>
                  <a:pt x="13" y="109"/>
                </a:lnTo>
                <a:lnTo>
                  <a:pt x="10" y="109"/>
                </a:lnTo>
                <a:lnTo>
                  <a:pt x="10" y="100"/>
                </a:lnTo>
                <a:lnTo>
                  <a:pt x="10" y="96"/>
                </a:lnTo>
                <a:lnTo>
                  <a:pt x="13" y="93"/>
                </a:lnTo>
                <a:lnTo>
                  <a:pt x="13" y="92"/>
                </a:lnTo>
                <a:lnTo>
                  <a:pt x="15" y="91"/>
                </a:lnTo>
                <a:lnTo>
                  <a:pt x="16" y="93"/>
                </a:lnTo>
                <a:lnTo>
                  <a:pt x="17" y="91"/>
                </a:lnTo>
                <a:lnTo>
                  <a:pt x="16" y="90"/>
                </a:lnTo>
                <a:lnTo>
                  <a:pt x="17" y="89"/>
                </a:lnTo>
                <a:lnTo>
                  <a:pt x="19" y="89"/>
                </a:lnTo>
                <a:lnTo>
                  <a:pt x="19" y="95"/>
                </a:lnTo>
                <a:lnTo>
                  <a:pt x="17" y="95"/>
                </a:lnTo>
                <a:lnTo>
                  <a:pt x="16" y="96"/>
                </a:lnTo>
                <a:lnTo>
                  <a:pt x="16" y="97"/>
                </a:lnTo>
                <a:lnTo>
                  <a:pt x="20" y="95"/>
                </a:lnTo>
                <a:lnTo>
                  <a:pt x="21" y="90"/>
                </a:lnTo>
                <a:lnTo>
                  <a:pt x="26" y="91"/>
                </a:lnTo>
                <a:lnTo>
                  <a:pt x="26" y="92"/>
                </a:lnTo>
                <a:lnTo>
                  <a:pt x="27" y="91"/>
                </a:lnTo>
                <a:lnTo>
                  <a:pt x="29" y="90"/>
                </a:lnTo>
                <a:lnTo>
                  <a:pt x="26" y="91"/>
                </a:lnTo>
                <a:lnTo>
                  <a:pt x="26" y="89"/>
                </a:lnTo>
                <a:lnTo>
                  <a:pt x="31" y="87"/>
                </a:lnTo>
                <a:lnTo>
                  <a:pt x="34" y="87"/>
                </a:lnTo>
                <a:lnTo>
                  <a:pt x="40" y="84"/>
                </a:lnTo>
                <a:lnTo>
                  <a:pt x="31" y="86"/>
                </a:lnTo>
                <a:lnTo>
                  <a:pt x="31" y="83"/>
                </a:lnTo>
                <a:lnTo>
                  <a:pt x="28" y="86"/>
                </a:lnTo>
                <a:lnTo>
                  <a:pt x="26" y="84"/>
                </a:lnTo>
                <a:lnTo>
                  <a:pt x="25" y="84"/>
                </a:lnTo>
                <a:lnTo>
                  <a:pt x="23" y="84"/>
                </a:lnTo>
                <a:lnTo>
                  <a:pt x="22" y="83"/>
                </a:lnTo>
                <a:lnTo>
                  <a:pt x="25" y="83"/>
                </a:lnTo>
                <a:lnTo>
                  <a:pt x="26" y="80"/>
                </a:lnTo>
                <a:lnTo>
                  <a:pt x="28" y="80"/>
                </a:lnTo>
                <a:lnTo>
                  <a:pt x="28" y="79"/>
                </a:lnTo>
                <a:lnTo>
                  <a:pt x="31" y="79"/>
                </a:lnTo>
                <a:lnTo>
                  <a:pt x="32" y="78"/>
                </a:lnTo>
                <a:lnTo>
                  <a:pt x="31" y="77"/>
                </a:lnTo>
                <a:lnTo>
                  <a:pt x="32" y="76"/>
                </a:lnTo>
                <a:lnTo>
                  <a:pt x="34" y="74"/>
                </a:lnTo>
                <a:lnTo>
                  <a:pt x="40" y="73"/>
                </a:lnTo>
                <a:lnTo>
                  <a:pt x="39" y="73"/>
                </a:lnTo>
                <a:lnTo>
                  <a:pt x="39" y="72"/>
                </a:lnTo>
                <a:lnTo>
                  <a:pt x="38" y="72"/>
                </a:lnTo>
                <a:lnTo>
                  <a:pt x="35" y="73"/>
                </a:lnTo>
                <a:lnTo>
                  <a:pt x="33" y="71"/>
                </a:lnTo>
                <a:lnTo>
                  <a:pt x="34" y="70"/>
                </a:lnTo>
                <a:lnTo>
                  <a:pt x="35" y="70"/>
                </a:lnTo>
                <a:lnTo>
                  <a:pt x="38" y="67"/>
                </a:lnTo>
                <a:lnTo>
                  <a:pt x="41" y="66"/>
                </a:lnTo>
                <a:lnTo>
                  <a:pt x="40" y="65"/>
                </a:lnTo>
                <a:lnTo>
                  <a:pt x="42" y="65"/>
                </a:lnTo>
                <a:lnTo>
                  <a:pt x="45" y="64"/>
                </a:lnTo>
                <a:lnTo>
                  <a:pt x="46" y="63"/>
                </a:lnTo>
                <a:lnTo>
                  <a:pt x="48" y="63"/>
                </a:lnTo>
                <a:lnTo>
                  <a:pt x="47" y="65"/>
                </a:lnTo>
                <a:lnTo>
                  <a:pt x="47" y="67"/>
                </a:lnTo>
                <a:lnTo>
                  <a:pt x="46" y="68"/>
                </a:lnTo>
                <a:lnTo>
                  <a:pt x="46" y="70"/>
                </a:lnTo>
                <a:lnTo>
                  <a:pt x="46" y="73"/>
                </a:lnTo>
                <a:lnTo>
                  <a:pt x="46" y="74"/>
                </a:lnTo>
                <a:lnTo>
                  <a:pt x="48" y="70"/>
                </a:lnTo>
                <a:lnTo>
                  <a:pt x="48" y="67"/>
                </a:lnTo>
                <a:lnTo>
                  <a:pt x="49" y="65"/>
                </a:lnTo>
                <a:lnTo>
                  <a:pt x="52" y="63"/>
                </a:lnTo>
                <a:lnTo>
                  <a:pt x="53" y="61"/>
                </a:lnTo>
                <a:lnTo>
                  <a:pt x="57" y="61"/>
                </a:lnTo>
                <a:lnTo>
                  <a:pt x="59" y="61"/>
                </a:lnTo>
                <a:lnTo>
                  <a:pt x="60" y="61"/>
                </a:lnTo>
                <a:lnTo>
                  <a:pt x="60" y="60"/>
                </a:lnTo>
                <a:lnTo>
                  <a:pt x="59" y="60"/>
                </a:lnTo>
                <a:lnTo>
                  <a:pt x="57" y="60"/>
                </a:lnTo>
                <a:lnTo>
                  <a:pt x="53" y="60"/>
                </a:lnTo>
                <a:lnTo>
                  <a:pt x="52" y="61"/>
                </a:lnTo>
                <a:lnTo>
                  <a:pt x="49" y="63"/>
                </a:lnTo>
                <a:lnTo>
                  <a:pt x="47" y="61"/>
                </a:lnTo>
                <a:lnTo>
                  <a:pt x="51" y="59"/>
                </a:lnTo>
                <a:lnTo>
                  <a:pt x="47" y="61"/>
                </a:lnTo>
                <a:lnTo>
                  <a:pt x="45" y="61"/>
                </a:lnTo>
                <a:lnTo>
                  <a:pt x="40" y="63"/>
                </a:lnTo>
                <a:lnTo>
                  <a:pt x="39" y="64"/>
                </a:lnTo>
                <a:lnTo>
                  <a:pt x="38" y="64"/>
                </a:lnTo>
                <a:lnTo>
                  <a:pt x="36" y="64"/>
                </a:lnTo>
                <a:lnTo>
                  <a:pt x="36" y="65"/>
                </a:lnTo>
                <a:lnTo>
                  <a:pt x="35" y="65"/>
                </a:lnTo>
                <a:lnTo>
                  <a:pt x="36" y="65"/>
                </a:lnTo>
                <a:lnTo>
                  <a:pt x="36" y="66"/>
                </a:lnTo>
                <a:lnTo>
                  <a:pt x="35" y="66"/>
                </a:lnTo>
                <a:lnTo>
                  <a:pt x="35" y="67"/>
                </a:lnTo>
                <a:lnTo>
                  <a:pt x="35" y="68"/>
                </a:lnTo>
                <a:lnTo>
                  <a:pt x="31" y="68"/>
                </a:lnTo>
                <a:lnTo>
                  <a:pt x="31" y="70"/>
                </a:lnTo>
                <a:lnTo>
                  <a:pt x="29" y="72"/>
                </a:lnTo>
                <a:lnTo>
                  <a:pt x="28" y="74"/>
                </a:lnTo>
                <a:lnTo>
                  <a:pt x="29" y="76"/>
                </a:lnTo>
                <a:lnTo>
                  <a:pt x="27" y="78"/>
                </a:lnTo>
                <a:lnTo>
                  <a:pt x="25" y="78"/>
                </a:lnTo>
                <a:lnTo>
                  <a:pt x="23" y="77"/>
                </a:lnTo>
                <a:lnTo>
                  <a:pt x="21" y="79"/>
                </a:lnTo>
                <a:lnTo>
                  <a:pt x="22" y="80"/>
                </a:lnTo>
                <a:lnTo>
                  <a:pt x="21" y="81"/>
                </a:lnTo>
                <a:lnTo>
                  <a:pt x="20" y="81"/>
                </a:lnTo>
                <a:lnTo>
                  <a:pt x="17" y="80"/>
                </a:lnTo>
                <a:lnTo>
                  <a:pt x="15" y="78"/>
                </a:lnTo>
                <a:lnTo>
                  <a:pt x="15" y="77"/>
                </a:lnTo>
                <a:lnTo>
                  <a:pt x="16" y="78"/>
                </a:lnTo>
                <a:lnTo>
                  <a:pt x="17" y="76"/>
                </a:lnTo>
                <a:lnTo>
                  <a:pt x="20" y="76"/>
                </a:lnTo>
                <a:lnTo>
                  <a:pt x="22" y="76"/>
                </a:lnTo>
                <a:lnTo>
                  <a:pt x="25" y="76"/>
                </a:lnTo>
                <a:lnTo>
                  <a:pt x="26" y="74"/>
                </a:lnTo>
                <a:lnTo>
                  <a:pt x="25" y="74"/>
                </a:lnTo>
                <a:lnTo>
                  <a:pt x="23" y="73"/>
                </a:lnTo>
                <a:lnTo>
                  <a:pt x="25" y="73"/>
                </a:lnTo>
                <a:lnTo>
                  <a:pt x="23" y="71"/>
                </a:lnTo>
                <a:lnTo>
                  <a:pt x="22" y="71"/>
                </a:lnTo>
                <a:lnTo>
                  <a:pt x="21" y="72"/>
                </a:lnTo>
                <a:lnTo>
                  <a:pt x="19" y="72"/>
                </a:lnTo>
                <a:lnTo>
                  <a:pt x="20" y="71"/>
                </a:lnTo>
                <a:lnTo>
                  <a:pt x="20" y="70"/>
                </a:lnTo>
                <a:lnTo>
                  <a:pt x="21" y="70"/>
                </a:lnTo>
                <a:lnTo>
                  <a:pt x="22" y="70"/>
                </a:lnTo>
                <a:lnTo>
                  <a:pt x="25" y="68"/>
                </a:lnTo>
                <a:lnTo>
                  <a:pt x="22" y="68"/>
                </a:lnTo>
                <a:lnTo>
                  <a:pt x="21" y="68"/>
                </a:lnTo>
                <a:lnTo>
                  <a:pt x="21" y="66"/>
                </a:lnTo>
                <a:lnTo>
                  <a:pt x="21" y="65"/>
                </a:lnTo>
                <a:lnTo>
                  <a:pt x="25" y="64"/>
                </a:lnTo>
                <a:lnTo>
                  <a:pt x="26" y="64"/>
                </a:lnTo>
                <a:lnTo>
                  <a:pt x="23" y="64"/>
                </a:lnTo>
                <a:lnTo>
                  <a:pt x="22" y="64"/>
                </a:lnTo>
                <a:lnTo>
                  <a:pt x="20" y="66"/>
                </a:lnTo>
                <a:lnTo>
                  <a:pt x="19" y="67"/>
                </a:lnTo>
                <a:lnTo>
                  <a:pt x="19" y="68"/>
                </a:lnTo>
                <a:lnTo>
                  <a:pt x="19" y="70"/>
                </a:lnTo>
                <a:lnTo>
                  <a:pt x="16" y="71"/>
                </a:lnTo>
                <a:lnTo>
                  <a:pt x="15" y="72"/>
                </a:lnTo>
                <a:lnTo>
                  <a:pt x="14" y="72"/>
                </a:lnTo>
                <a:lnTo>
                  <a:pt x="10" y="72"/>
                </a:lnTo>
                <a:lnTo>
                  <a:pt x="10" y="71"/>
                </a:lnTo>
                <a:lnTo>
                  <a:pt x="10" y="70"/>
                </a:lnTo>
                <a:lnTo>
                  <a:pt x="13" y="68"/>
                </a:lnTo>
                <a:lnTo>
                  <a:pt x="13" y="67"/>
                </a:lnTo>
                <a:lnTo>
                  <a:pt x="10" y="68"/>
                </a:lnTo>
                <a:lnTo>
                  <a:pt x="9" y="68"/>
                </a:lnTo>
                <a:lnTo>
                  <a:pt x="7" y="68"/>
                </a:lnTo>
                <a:lnTo>
                  <a:pt x="8" y="70"/>
                </a:lnTo>
                <a:lnTo>
                  <a:pt x="8" y="71"/>
                </a:lnTo>
                <a:lnTo>
                  <a:pt x="7" y="71"/>
                </a:lnTo>
                <a:lnTo>
                  <a:pt x="4" y="70"/>
                </a:lnTo>
                <a:lnTo>
                  <a:pt x="3" y="68"/>
                </a:lnTo>
                <a:lnTo>
                  <a:pt x="3" y="67"/>
                </a:lnTo>
                <a:lnTo>
                  <a:pt x="6" y="67"/>
                </a:lnTo>
                <a:lnTo>
                  <a:pt x="6" y="66"/>
                </a:lnTo>
                <a:lnTo>
                  <a:pt x="3" y="66"/>
                </a:lnTo>
                <a:lnTo>
                  <a:pt x="2" y="65"/>
                </a:lnTo>
                <a:lnTo>
                  <a:pt x="3" y="64"/>
                </a:lnTo>
                <a:lnTo>
                  <a:pt x="3" y="63"/>
                </a:lnTo>
                <a:lnTo>
                  <a:pt x="4" y="64"/>
                </a:lnTo>
                <a:lnTo>
                  <a:pt x="6" y="64"/>
                </a:lnTo>
                <a:lnTo>
                  <a:pt x="7" y="64"/>
                </a:lnTo>
                <a:lnTo>
                  <a:pt x="9" y="64"/>
                </a:lnTo>
                <a:lnTo>
                  <a:pt x="10" y="63"/>
                </a:lnTo>
                <a:lnTo>
                  <a:pt x="12" y="63"/>
                </a:lnTo>
                <a:lnTo>
                  <a:pt x="13" y="63"/>
                </a:lnTo>
                <a:lnTo>
                  <a:pt x="12" y="61"/>
                </a:lnTo>
                <a:lnTo>
                  <a:pt x="12" y="60"/>
                </a:lnTo>
                <a:lnTo>
                  <a:pt x="12" y="59"/>
                </a:lnTo>
                <a:lnTo>
                  <a:pt x="13" y="59"/>
                </a:lnTo>
                <a:lnTo>
                  <a:pt x="14" y="59"/>
                </a:lnTo>
                <a:lnTo>
                  <a:pt x="13" y="59"/>
                </a:lnTo>
                <a:lnTo>
                  <a:pt x="13" y="58"/>
                </a:lnTo>
                <a:lnTo>
                  <a:pt x="14" y="58"/>
                </a:lnTo>
                <a:lnTo>
                  <a:pt x="15" y="58"/>
                </a:lnTo>
                <a:lnTo>
                  <a:pt x="16" y="57"/>
                </a:lnTo>
                <a:lnTo>
                  <a:pt x="17" y="55"/>
                </a:lnTo>
                <a:lnTo>
                  <a:pt x="19" y="55"/>
                </a:lnTo>
                <a:lnTo>
                  <a:pt x="17" y="54"/>
                </a:lnTo>
                <a:lnTo>
                  <a:pt x="16" y="55"/>
                </a:lnTo>
                <a:lnTo>
                  <a:pt x="15" y="55"/>
                </a:lnTo>
                <a:lnTo>
                  <a:pt x="14" y="57"/>
                </a:lnTo>
                <a:lnTo>
                  <a:pt x="13" y="57"/>
                </a:lnTo>
                <a:lnTo>
                  <a:pt x="12" y="58"/>
                </a:lnTo>
                <a:lnTo>
                  <a:pt x="8" y="57"/>
                </a:lnTo>
                <a:lnTo>
                  <a:pt x="7" y="55"/>
                </a:lnTo>
                <a:lnTo>
                  <a:pt x="6" y="55"/>
                </a:lnTo>
                <a:lnTo>
                  <a:pt x="2" y="54"/>
                </a:lnTo>
                <a:lnTo>
                  <a:pt x="1" y="53"/>
                </a:lnTo>
                <a:lnTo>
                  <a:pt x="1" y="52"/>
                </a:lnTo>
                <a:lnTo>
                  <a:pt x="2" y="52"/>
                </a:lnTo>
                <a:lnTo>
                  <a:pt x="4" y="53"/>
                </a:lnTo>
                <a:lnTo>
                  <a:pt x="6" y="54"/>
                </a:lnTo>
                <a:lnTo>
                  <a:pt x="7" y="53"/>
                </a:lnTo>
                <a:lnTo>
                  <a:pt x="8" y="54"/>
                </a:lnTo>
                <a:lnTo>
                  <a:pt x="9" y="54"/>
                </a:lnTo>
                <a:lnTo>
                  <a:pt x="9" y="55"/>
                </a:lnTo>
                <a:lnTo>
                  <a:pt x="10" y="55"/>
                </a:lnTo>
                <a:lnTo>
                  <a:pt x="10" y="54"/>
                </a:lnTo>
                <a:lnTo>
                  <a:pt x="9" y="53"/>
                </a:lnTo>
                <a:lnTo>
                  <a:pt x="8" y="53"/>
                </a:lnTo>
                <a:lnTo>
                  <a:pt x="7" y="52"/>
                </a:lnTo>
                <a:lnTo>
                  <a:pt x="8" y="52"/>
                </a:lnTo>
                <a:lnTo>
                  <a:pt x="7" y="52"/>
                </a:lnTo>
                <a:lnTo>
                  <a:pt x="6" y="52"/>
                </a:lnTo>
                <a:lnTo>
                  <a:pt x="4" y="51"/>
                </a:lnTo>
                <a:lnTo>
                  <a:pt x="3" y="51"/>
                </a:lnTo>
                <a:lnTo>
                  <a:pt x="1" y="51"/>
                </a:lnTo>
                <a:lnTo>
                  <a:pt x="0" y="49"/>
                </a:lnTo>
                <a:lnTo>
                  <a:pt x="3" y="49"/>
                </a:lnTo>
                <a:lnTo>
                  <a:pt x="4" y="49"/>
                </a:lnTo>
                <a:lnTo>
                  <a:pt x="7" y="49"/>
                </a:lnTo>
                <a:lnTo>
                  <a:pt x="9" y="51"/>
                </a:lnTo>
                <a:lnTo>
                  <a:pt x="10" y="51"/>
                </a:lnTo>
                <a:lnTo>
                  <a:pt x="10" y="49"/>
                </a:lnTo>
                <a:lnTo>
                  <a:pt x="8" y="48"/>
                </a:lnTo>
                <a:lnTo>
                  <a:pt x="6" y="48"/>
                </a:lnTo>
                <a:lnTo>
                  <a:pt x="4" y="47"/>
                </a:lnTo>
                <a:lnTo>
                  <a:pt x="7" y="46"/>
                </a:lnTo>
                <a:lnTo>
                  <a:pt x="7" y="45"/>
                </a:lnTo>
                <a:lnTo>
                  <a:pt x="7" y="44"/>
                </a:lnTo>
                <a:lnTo>
                  <a:pt x="6" y="44"/>
                </a:lnTo>
                <a:lnTo>
                  <a:pt x="4" y="44"/>
                </a:lnTo>
                <a:lnTo>
                  <a:pt x="3" y="42"/>
                </a:lnTo>
                <a:lnTo>
                  <a:pt x="3" y="40"/>
                </a:lnTo>
                <a:lnTo>
                  <a:pt x="6" y="40"/>
                </a:lnTo>
                <a:lnTo>
                  <a:pt x="9" y="40"/>
                </a:lnTo>
                <a:lnTo>
                  <a:pt x="12" y="41"/>
                </a:lnTo>
                <a:lnTo>
                  <a:pt x="15" y="42"/>
                </a:lnTo>
                <a:lnTo>
                  <a:pt x="16" y="40"/>
                </a:lnTo>
                <a:lnTo>
                  <a:pt x="20" y="39"/>
                </a:lnTo>
                <a:lnTo>
                  <a:pt x="25" y="39"/>
                </a:lnTo>
                <a:lnTo>
                  <a:pt x="27" y="38"/>
                </a:lnTo>
                <a:lnTo>
                  <a:pt x="29" y="38"/>
                </a:lnTo>
                <a:lnTo>
                  <a:pt x="31" y="39"/>
                </a:lnTo>
                <a:lnTo>
                  <a:pt x="34" y="39"/>
                </a:lnTo>
                <a:lnTo>
                  <a:pt x="35" y="39"/>
                </a:lnTo>
                <a:lnTo>
                  <a:pt x="38" y="39"/>
                </a:lnTo>
                <a:lnTo>
                  <a:pt x="39" y="40"/>
                </a:lnTo>
                <a:lnTo>
                  <a:pt x="41" y="40"/>
                </a:lnTo>
                <a:lnTo>
                  <a:pt x="45" y="40"/>
                </a:lnTo>
                <a:lnTo>
                  <a:pt x="47" y="38"/>
                </a:lnTo>
                <a:lnTo>
                  <a:pt x="53" y="38"/>
                </a:lnTo>
                <a:lnTo>
                  <a:pt x="53" y="40"/>
                </a:lnTo>
                <a:lnTo>
                  <a:pt x="57" y="40"/>
                </a:lnTo>
                <a:lnTo>
                  <a:pt x="58" y="38"/>
                </a:lnTo>
                <a:lnTo>
                  <a:pt x="59" y="38"/>
                </a:lnTo>
                <a:lnTo>
                  <a:pt x="64" y="38"/>
                </a:lnTo>
                <a:lnTo>
                  <a:pt x="61" y="36"/>
                </a:lnTo>
                <a:lnTo>
                  <a:pt x="58" y="38"/>
                </a:lnTo>
                <a:lnTo>
                  <a:pt x="55" y="39"/>
                </a:lnTo>
                <a:lnTo>
                  <a:pt x="55" y="38"/>
                </a:lnTo>
                <a:lnTo>
                  <a:pt x="57" y="36"/>
                </a:lnTo>
                <a:lnTo>
                  <a:pt x="57" y="35"/>
                </a:lnTo>
                <a:lnTo>
                  <a:pt x="53" y="36"/>
                </a:lnTo>
                <a:lnTo>
                  <a:pt x="48" y="35"/>
                </a:lnTo>
                <a:lnTo>
                  <a:pt x="44" y="35"/>
                </a:lnTo>
                <a:lnTo>
                  <a:pt x="44" y="38"/>
                </a:lnTo>
                <a:lnTo>
                  <a:pt x="41" y="38"/>
                </a:lnTo>
                <a:lnTo>
                  <a:pt x="39" y="38"/>
                </a:lnTo>
                <a:lnTo>
                  <a:pt x="36" y="38"/>
                </a:lnTo>
                <a:lnTo>
                  <a:pt x="35" y="36"/>
                </a:lnTo>
                <a:lnTo>
                  <a:pt x="34" y="36"/>
                </a:lnTo>
                <a:lnTo>
                  <a:pt x="32" y="36"/>
                </a:lnTo>
                <a:lnTo>
                  <a:pt x="29" y="36"/>
                </a:lnTo>
                <a:lnTo>
                  <a:pt x="27" y="36"/>
                </a:lnTo>
                <a:lnTo>
                  <a:pt x="23" y="36"/>
                </a:lnTo>
                <a:lnTo>
                  <a:pt x="20" y="36"/>
                </a:lnTo>
                <a:lnTo>
                  <a:pt x="17" y="39"/>
                </a:lnTo>
                <a:lnTo>
                  <a:pt x="14" y="40"/>
                </a:lnTo>
                <a:lnTo>
                  <a:pt x="12" y="39"/>
                </a:lnTo>
                <a:lnTo>
                  <a:pt x="12" y="38"/>
                </a:lnTo>
                <a:lnTo>
                  <a:pt x="9" y="39"/>
                </a:lnTo>
                <a:lnTo>
                  <a:pt x="9" y="38"/>
                </a:lnTo>
                <a:lnTo>
                  <a:pt x="7" y="36"/>
                </a:lnTo>
                <a:lnTo>
                  <a:pt x="6" y="36"/>
                </a:lnTo>
                <a:lnTo>
                  <a:pt x="6" y="35"/>
                </a:lnTo>
                <a:lnTo>
                  <a:pt x="7" y="35"/>
                </a:lnTo>
                <a:lnTo>
                  <a:pt x="9" y="36"/>
                </a:lnTo>
                <a:lnTo>
                  <a:pt x="10" y="35"/>
                </a:lnTo>
                <a:lnTo>
                  <a:pt x="7" y="34"/>
                </a:lnTo>
                <a:lnTo>
                  <a:pt x="3" y="35"/>
                </a:lnTo>
                <a:lnTo>
                  <a:pt x="3" y="34"/>
                </a:lnTo>
                <a:lnTo>
                  <a:pt x="6" y="34"/>
                </a:lnTo>
                <a:lnTo>
                  <a:pt x="3" y="34"/>
                </a:lnTo>
                <a:lnTo>
                  <a:pt x="2" y="33"/>
                </a:lnTo>
                <a:lnTo>
                  <a:pt x="6" y="32"/>
                </a:lnTo>
                <a:lnTo>
                  <a:pt x="8" y="32"/>
                </a:lnTo>
                <a:lnTo>
                  <a:pt x="10" y="31"/>
                </a:lnTo>
                <a:lnTo>
                  <a:pt x="8" y="29"/>
                </a:lnTo>
                <a:lnTo>
                  <a:pt x="3" y="31"/>
                </a:lnTo>
                <a:lnTo>
                  <a:pt x="3" y="29"/>
                </a:lnTo>
                <a:lnTo>
                  <a:pt x="4" y="28"/>
                </a:lnTo>
                <a:lnTo>
                  <a:pt x="6" y="27"/>
                </a:lnTo>
                <a:lnTo>
                  <a:pt x="4" y="28"/>
                </a:lnTo>
                <a:lnTo>
                  <a:pt x="2" y="28"/>
                </a:lnTo>
                <a:lnTo>
                  <a:pt x="2" y="27"/>
                </a:lnTo>
                <a:lnTo>
                  <a:pt x="4" y="27"/>
                </a:lnTo>
                <a:lnTo>
                  <a:pt x="6" y="26"/>
                </a:lnTo>
                <a:lnTo>
                  <a:pt x="8" y="26"/>
                </a:lnTo>
                <a:lnTo>
                  <a:pt x="10" y="26"/>
                </a:lnTo>
                <a:lnTo>
                  <a:pt x="13" y="26"/>
                </a:lnTo>
                <a:lnTo>
                  <a:pt x="15" y="27"/>
                </a:lnTo>
                <a:lnTo>
                  <a:pt x="17" y="27"/>
                </a:lnTo>
                <a:lnTo>
                  <a:pt x="20" y="26"/>
                </a:lnTo>
                <a:lnTo>
                  <a:pt x="21" y="26"/>
                </a:lnTo>
                <a:lnTo>
                  <a:pt x="22" y="26"/>
                </a:lnTo>
                <a:lnTo>
                  <a:pt x="25" y="26"/>
                </a:lnTo>
                <a:lnTo>
                  <a:pt x="23" y="25"/>
                </a:lnTo>
                <a:lnTo>
                  <a:pt x="22" y="25"/>
                </a:lnTo>
                <a:lnTo>
                  <a:pt x="21" y="25"/>
                </a:lnTo>
                <a:lnTo>
                  <a:pt x="17" y="26"/>
                </a:lnTo>
                <a:lnTo>
                  <a:pt x="16" y="26"/>
                </a:lnTo>
                <a:lnTo>
                  <a:pt x="15" y="26"/>
                </a:lnTo>
                <a:lnTo>
                  <a:pt x="14" y="26"/>
                </a:lnTo>
                <a:lnTo>
                  <a:pt x="13" y="25"/>
                </a:lnTo>
                <a:lnTo>
                  <a:pt x="10" y="25"/>
                </a:lnTo>
                <a:lnTo>
                  <a:pt x="7" y="25"/>
                </a:lnTo>
                <a:lnTo>
                  <a:pt x="7" y="23"/>
                </a:lnTo>
                <a:lnTo>
                  <a:pt x="8" y="23"/>
                </a:lnTo>
                <a:lnTo>
                  <a:pt x="9" y="23"/>
                </a:lnTo>
                <a:lnTo>
                  <a:pt x="10" y="23"/>
                </a:lnTo>
                <a:lnTo>
                  <a:pt x="12" y="22"/>
                </a:lnTo>
                <a:lnTo>
                  <a:pt x="10" y="22"/>
                </a:lnTo>
                <a:lnTo>
                  <a:pt x="8" y="22"/>
                </a:lnTo>
                <a:lnTo>
                  <a:pt x="7" y="21"/>
                </a:lnTo>
                <a:lnTo>
                  <a:pt x="7" y="20"/>
                </a:lnTo>
                <a:lnTo>
                  <a:pt x="7" y="19"/>
                </a:lnTo>
                <a:lnTo>
                  <a:pt x="6" y="19"/>
                </a:lnTo>
                <a:lnTo>
                  <a:pt x="2" y="19"/>
                </a:lnTo>
                <a:lnTo>
                  <a:pt x="2" y="17"/>
                </a:lnTo>
                <a:lnTo>
                  <a:pt x="1" y="16"/>
                </a:lnTo>
                <a:lnTo>
                  <a:pt x="2" y="15"/>
                </a:lnTo>
                <a:lnTo>
                  <a:pt x="3" y="15"/>
                </a:lnTo>
                <a:lnTo>
                  <a:pt x="4" y="15"/>
                </a:lnTo>
                <a:lnTo>
                  <a:pt x="4" y="16"/>
                </a:lnTo>
                <a:lnTo>
                  <a:pt x="6" y="16"/>
                </a:lnTo>
                <a:lnTo>
                  <a:pt x="7" y="16"/>
                </a:lnTo>
                <a:lnTo>
                  <a:pt x="7" y="15"/>
                </a:lnTo>
                <a:lnTo>
                  <a:pt x="10" y="14"/>
                </a:lnTo>
                <a:lnTo>
                  <a:pt x="4" y="15"/>
                </a:lnTo>
                <a:lnTo>
                  <a:pt x="6" y="14"/>
                </a:lnTo>
                <a:lnTo>
                  <a:pt x="10" y="13"/>
                </a:lnTo>
                <a:lnTo>
                  <a:pt x="9" y="12"/>
                </a:lnTo>
                <a:lnTo>
                  <a:pt x="12" y="12"/>
                </a:lnTo>
                <a:lnTo>
                  <a:pt x="9" y="12"/>
                </a:lnTo>
                <a:lnTo>
                  <a:pt x="12" y="9"/>
                </a:lnTo>
                <a:lnTo>
                  <a:pt x="20" y="10"/>
                </a:lnTo>
                <a:lnTo>
                  <a:pt x="20" y="13"/>
                </a:lnTo>
                <a:lnTo>
                  <a:pt x="25" y="12"/>
                </a:lnTo>
                <a:lnTo>
                  <a:pt x="28" y="12"/>
                </a:lnTo>
                <a:lnTo>
                  <a:pt x="27" y="13"/>
                </a:lnTo>
                <a:lnTo>
                  <a:pt x="27" y="14"/>
                </a:lnTo>
                <a:lnTo>
                  <a:pt x="26" y="15"/>
                </a:lnTo>
                <a:lnTo>
                  <a:pt x="26" y="16"/>
                </a:lnTo>
                <a:lnTo>
                  <a:pt x="27" y="15"/>
                </a:lnTo>
                <a:lnTo>
                  <a:pt x="28" y="14"/>
                </a:lnTo>
                <a:lnTo>
                  <a:pt x="28" y="13"/>
                </a:lnTo>
                <a:lnTo>
                  <a:pt x="31" y="12"/>
                </a:lnTo>
                <a:lnTo>
                  <a:pt x="29" y="10"/>
                </a:lnTo>
                <a:lnTo>
                  <a:pt x="27" y="10"/>
                </a:lnTo>
                <a:lnTo>
                  <a:pt x="25" y="12"/>
                </a:lnTo>
                <a:lnTo>
                  <a:pt x="22" y="12"/>
                </a:lnTo>
                <a:lnTo>
                  <a:pt x="22" y="10"/>
                </a:lnTo>
                <a:lnTo>
                  <a:pt x="25" y="10"/>
                </a:lnTo>
                <a:lnTo>
                  <a:pt x="28" y="10"/>
                </a:lnTo>
                <a:lnTo>
                  <a:pt x="26" y="9"/>
                </a:lnTo>
                <a:lnTo>
                  <a:pt x="22" y="9"/>
                </a:lnTo>
                <a:lnTo>
                  <a:pt x="20" y="9"/>
                </a:lnTo>
                <a:lnTo>
                  <a:pt x="16" y="9"/>
                </a:lnTo>
                <a:lnTo>
                  <a:pt x="13" y="8"/>
                </a:lnTo>
                <a:lnTo>
                  <a:pt x="9" y="9"/>
                </a:lnTo>
                <a:lnTo>
                  <a:pt x="4" y="9"/>
                </a:lnTo>
                <a:lnTo>
                  <a:pt x="2" y="9"/>
                </a:lnTo>
                <a:lnTo>
                  <a:pt x="2" y="8"/>
                </a:lnTo>
                <a:lnTo>
                  <a:pt x="3" y="8"/>
                </a:lnTo>
                <a:lnTo>
                  <a:pt x="2" y="7"/>
                </a:lnTo>
                <a:lnTo>
                  <a:pt x="1" y="7"/>
                </a:lnTo>
                <a:lnTo>
                  <a:pt x="1" y="6"/>
                </a:lnTo>
                <a:lnTo>
                  <a:pt x="2" y="6"/>
                </a:lnTo>
                <a:lnTo>
                  <a:pt x="3" y="7"/>
                </a:lnTo>
                <a:lnTo>
                  <a:pt x="4" y="6"/>
                </a:lnTo>
                <a:lnTo>
                  <a:pt x="7" y="8"/>
                </a:lnTo>
                <a:lnTo>
                  <a:pt x="9" y="7"/>
                </a:lnTo>
                <a:lnTo>
                  <a:pt x="10" y="6"/>
                </a:lnTo>
                <a:lnTo>
                  <a:pt x="13" y="6"/>
                </a:lnTo>
                <a:lnTo>
                  <a:pt x="10" y="6"/>
                </a:lnTo>
                <a:lnTo>
                  <a:pt x="9" y="4"/>
                </a:lnTo>
                <a:lnTo>
                  <a:pt x="7" y="3"/>
                </a:lnTo>
                <a:lnTo>
                  <a:pt x="4" y="3"/>
                </a:lnTo>
                <a:lnTo>
                  <a:pt x="4" y="2"/>
                </a:lnTo>
                <a:lnTo>
                  <a:pt x="6" y="2"/>
                </a:lnTo>
                <a:lnTo>
                  <a:pt x="4" y="2"/>
                </a:lnTo>
                <a:lnTo>
                  <a:pt x="4" y="1"/>
                </a:lnTo>
                <a:lnTo>
                  <a:pt x="3" y="1"/>
                </a:lnTo>
                <a:lnTo>
                  <a:pt x="6" y="0"/>
                </a:lnTo>
                <a:lnTo>
                  <a:pt x="9" y="1"/>
                </a:lnTo>
                <a:lnTo>
                  <a:pt x="9" y="2"/>
                </a:lnTo>
                <a:lnTo>
                  <a:pt x="15" y="6"/>
                </a:lnTo>
                <a:lnTo>
                  <a:pt x="15" y="4"/>
                </a:lnTo>
                <a:lnTo>
                  <a:pt x="17" y="4"/>
                </a:lnTo>
                <a:lnTo>
                  <a:pt x="17" y="3"/>
                </a:lnTo>
                <a:lnTo>
                  <a:pt x="14" y="3"/>
                </a:lnTo>
                <a:lnTo>
                  <a:pt x="13" y="3"/>
                </a:lnTo>
                <a:lnTo>
                  <a:pt x="12" y="2"/>
                </a:lnTo>
                <a:lnTo>
                  <a:pt x="13" y="1"/>
                </a:lnTo>
                <a:lnTo>
                  <a:pt x="14" y="0"/>
                </a:lnTo>
                <a:lnTo>
                  <a:pt x="16" y="1"/>
                </a:lnTo>
                <a:lnTo>
                  <a:pt x="17" y="1"/>
                </a:lnTo>
                <a:lnTo>
                  <a:pt x="19" y="2"/>
                </a:lnTo>
                <a:lnTo>
                  <a:pt x="20" y="3"/>
                </a:lnTo>
                <a:lnTo>
                  <a:pt x="19" y="1"/>
                </a:lnTo>
                <a:lnTo>
                  <a:pt x="22" y="0"/>
                </a:lnTo>
                <a:lnTo>
                  <a:pt x="25" y="0"/>
                </a:lnTo>
                <a:lnTo>
                  <a:pt x="26" y="2"/>
                </a:lnTo>
                <a:lnTo>
                  <a:pt x="25" y="3"/>
                </a:lnTo>
                <a:lnTo>
                  <a:pt x="23" y="6"/>
                </a:lnTo>
                <a:lnTo>
                  <a:pt x="23" y="7"/>
                </a:lnTo>
                <a:lnTo>
                  <a:pt x="26" y="4"/>
                </a:lnTo>
              </a:path>
            </a:pathLst>
          </a:custGeom>
          <a:solidFill>
            <a:schemeClr val="bg1"/>
          </a:solidFill>
          <a:ln w="3175" cmpd="sng">
            <a:solidFill>
              <a:schemeClr val="bg2"/>
            </a:solidFill>
            <a:prstDash val="solid"/>
            <a:round/>
            <a:headEnd/>
            <a:tailEnd/>
          </a:ln>
        </p:spPr>
        <p:txBody>
          <a:bodyPr/>
          <a:lstStyle/>
          <a:p>
            <a:endParaRPr lang="en-US"/>
          </a:p>
        </p:txBody>
      </p:sp>
      <p:sp>
        <p:nvSpPr>
          <p:cNvPr id="18769" name="Freeform 337"/>
          <p:cNvSpPr>
            <a:spLocks/>
          </p:cNvSpPr>
          <p:nvPr/>
        </p:nvSpPr>
        <p:spPr bwMode="auto">
          <a:xfrm>
            <a:off x="4411663" y="1644650"/>
            <a:ext cx="376237" cy="331788"/>
          </a:xfrm>
          <a:custGeom>
            <a:avLst/>
            <a:gdLst>
              <a:gd name="T0" fmla="*/ 301625 w 474"/>
              <a:gd name="T1" fmla="*/ 3978 h 417"/>
              <a:gd name="T2" fmla="*/ 303212 w 474"/>
              <a:gd name="T3" fmla="*/ 1591 h 417"/>
              <a:gd name="T4" fmla="*/ 313531 w 474"/>
              <a:gd name="T5" fmla="*/ 1591 h 417"/>
              <a:gd name="T6" fmla="*/ 319087 w 474"/>
              <a:gd name="T7" fmla="*/ 5570 h 417"/>
              <a:gd name="T8" fmla="*/ 310356 w 474"/>
              <a:gd name="T9" fmla="*/ 7161 h 417"/>
              <a:gd name="T10" fmla="*/ 311943 w 474"/>
              <a:gd name="T11" fmla="*/ 10344 h 417"/>
              <a:gd name="T12" fmla="*/ 317500 w 474"/>
              <a:gd name="T13" fmla="*/ 10344 h 417"/>
              <a:gd name="T14" fmla="*/ 312737 w 474"/>
              <a:gd name="T15" fmla="*/ 15117 h 417"/>
              <a:gd name="T16" fmla="*/ 318293 w 474"/>
              <a:gd name="T17" fmla="*/ 15117 h 417"/>
              <a:gd name="T18" fmla="*/ 319087 w 474"/>
              <a:gd name="T19" fmla="*/ 25461 h 417"/>
              <a:gd name="T20" fmla="*/ 323850 w 474"/>
              <a:gd name="T21" fmla="*/ 15117 h 417"/>
              <a:gd name="T22" fmla="*/ 322262 w 474"/>
              <a:gd name="T23" fmla="*/ 8752 h 417"/>
              <a:gd name="T24" fmla="*/ 335756 w 474"/>
              <a:gd name="T25" fmla="*/ 7161 h 417"/>
              <a:gd name="T26" fmla="*/ 336550 w 474"/>
              <a:gd name="T27" fmla="*/ 11139 h 417"/>
              <a:gd name="T28" fmla="*/ 348456 w 474"/>
              <a:gd name="T29" fmla="*/ 10344 h 417"/>
              <a:gd name="T30" fmla="*/ 356393 w 474"/>
              <a:gd name="T31" fmla="*/ 12730 h 417"/>
              <a:gd name="T32" fmla="*/ 363537 w 474"/>
              <a:gd name="T33" fmla="*/ 14322 h 417"/>
              <a:gd name="T34" fmla="*/ 373062 w 474"/>
              <a:gd name="T35" fmla="*/ 19891 h 417"/>
              <a:gd name="T36" fmla="*/ 361156 w 474"/>
              <a:gd name="T37" fmla="*/ 23074 h 417"/>
              <a:gd name="T38" fmla="*/ 342900 w 474"/>
              <a:gd name="T39" fmla="*/ 25461 h 417"/>
              <a:gd name="T40" fmla="*/ 328612 w 474"/>
              <a:gd name="T41" fmla="*/ 24665 h 417"/>
              <a:gd name="T42" fmla="*/ 337343 w 474"/>
              <a:gd name="T43" fmla="*/ 26257 h 417"/>
              <a:gd name="T44" fmla="*/ 346075 w 474"/>
              <a:gd name="T45" fmla="*/ 30235 h 417"/>
              <a:gd name="T46" fmla="*/ 352425 w 474"/>
              <a:gd name="T47" fmla="*/ 31826 h 417"/>
              <a:gd name="T48" fmla="*/ 356393 w 474"/>
              <a:gd name="T49" fmla="*/ 35009 h 417"/>
              <a:gd name="T50" fmla="*/ 358775 w 474"/>
              <a:gd name="T51" fmla="*/ 31826 h 417"/>
              <a:gd name="T52" fmla="*/ 364331 w 474"/>
              <a:gd name="T53" fmla="*/ 36600 h 417"/>
              <a:gd name="T54" fmla="*/ 371475 w 474"/>
              <a:gd name="T55" fmla="*/ 34213 h 417"/>
              <a:gd name="T56" fmla="*/ 374650 w 474"/>
              <a:gd name="T57" fmla="*/ 40578 h 417"/>
              <a:gd name="T58" fmla="*/ 364331 w 474"/>
              <a:gd name="T59" fmla="*/ 37396 h 417"/>
              <a:gd name="T60" fmla="*/ 359568 w 474"/>
              <a:gd name="T61" fmla="*/ 42965 h 417"/>
              <a:gd name="T62" fmla="*/ 350837 w 474"/>
              <a:gd name="T63" fmla="*/ 46944 h 417"/>
              <a:gd name="T64" fmla="*/ 344487 w 474"/>
              <a:gd name="T65" fmla="*/ 52513 h 417"/>
              <a:gd name="T66" fmla="*/ 346075 w 474"/>
              <a:gd name="T67" fmla="*/ 42170 h 417"/>
              <a:gd name="T68" fmla="*/ 315912 w 474"/>
              <a:gd name="T69" fmla="*/ 25461 h 417"/>
              <a:gd name="T70" fmla="*/ 303212 w 474"/>
              <a:gd name="T71" fmla="*/ 27848 h 417"/>
              <a:gd name="T72" fmla="*/ 286543 w 474"/>
              <a:gd name="T73" fmla="*/ 30235 h 417"/>
              <a:gd name="T74" fmla="*/ 277018 w 474"/>
              <a:gd name="T75" fmla="*/ 37396 h 417"/>
              <a:gd name="T76" fmla="*/ 276225 w 474"/>
              <a:gd name="T77" fmla="*/ 46148 h 417"/>
              <a:gd name="T78" fmla="*/ 278606 w 474"/>
              <a:gd name="T79" fmla="*/ 53309 h 417"/>
              <a:gd name="T80" fmla="*/ 268287 w 474"/>
              <a:gd name="T81" fmla="*/ 60470 h 417"/>
              <a:gd name="T82" fmla="*/ 256381 w 474"/>
              <a:gd name="T83" fmla="*/ 62857 h 417"/>
              <a:gd name="T84" fmla="*/ 241300 w 474"/>
              <a:gd name="T85" fmla="*/ 59674 h 417"/>
              <a:gd name="T86" fmla="*/ 214312 w 474"/>
              <a:gd name="T87" fmla="*/ 62061 h 417"/>
              <a:gd name="T88" fmla="*/ 184150 w 474"/>
              <a:gd name="T89" fmla="*/ 51718 h 417"/>
              <a:gd name="T90" fmla="*/ 164306 w 474"/>
              <a:gd name="T91" fmla="*/ 66039 h 417"/>
              <a:gd name="T92" fmla="*/ 129381 w 474"/>
              <a:gd name="T93" fmla="*/ 70813 h 417"/>
              <a:gd name="T94" fmla="*/ 92869 w 474"/>
              <a:gd name="T95" fmla="*/ 93887 h 417"/>
              <a:gd name="T96" fmla="*/ 84137 w 474"/>
              <a:gd name="T97" fmla="*/ 126509 h 417"/>
              <a:gd name="T98" fmla="*/ 63500 w 474"/>
              <a:gd name="T99" fmla="*/ 183796 h 417"/>
              <a:gd name="T100" fmla="*/ 22225 w 474"/>
              <a:gd name="T101" fmla="*/ 206075 h 417"/>
              <a:gd name="T102" fmla="*/ 25400 w 474"/>
              <a:gd name="T103" fmla="*/ 230740 h 417"/>
              <a:gd name="T104" fmla="*/ 42862 w 474"/>
              <a:gd name="T105" fmla="*/ 264157 h 417"/>
              <a:gd name="T106" fmla="*/ 33337 w 474"/>
              <a:gd name="T107" fmla="*/ 274501 h 417"/>
              <a:gd name="T108" fmla="*/ 41275 w 474"/>
              <a:gd name="T109" fmla="*/ 290414 h 417"/>
              <a:gd name="T110" fmla="*/ 26987 w 474"/>
              <a:gd name="T111" fmla="*/ 304736 h 417"/>
              <a:gd name="T112" fmla="*/ 26987 w 474"/>
              <a:gd name="T113" fmla="*/ 325423 h 417"/>
              <a:gd name="T114" fmla="*/ 11906 w 474"/>
              <a:gd name="T115" fmla="*/ 330197 h 417"/>
              <a:gd name="T116" fmla="*/ 5556 w 474"/>
              <a:gd name="T117" fmla="*/ 326218 h 4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4"/>
              <a:gd name="T178" fmla="*/ 0 h 417"/>
              <a:gd name="T179" fmla="*/ 474 w 474"/>
              <a:gd name="T180" fmla="*/ 417 h 4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4" h="417">
                <a:moveTo>
                  <a:pt x="375" y="5"/>
                </a:moveTo>
                <a:lnTo>
                  <a:pt x="374" y="5"/>
                </a:lnTo>
                <a:lnTo>
                  <a:pt x="372" y="3"/>
                </a:lnTo>
                <a:lnTo>
                  <a:pt x="372" y="2"/>
                </a:lnTo>
                <a:lnTo>
                  <a:pt x="375" y="2"/>
                </a:lnTo>
                <a:lnTo>
                  <a:pt x="375" y="3"/>
                </a:lnTo>
                <a:lnTo>
                  <a:pt x="376" y="3"/>
                </a:lnTo>
                <a:lnTo>
                  <a:pt x="378" y="3"/>
                </a:lnTo>
                <a:lnTo>
                  <a:pt x="379" y="5"/>
                </a:lnTo>
                <a:lnTo>
                  <a:pt x="380" y="5"/>
                </a:lnTo>
                <a:lnTo>
                  <a:pt x="379" y="3"/>
                </a:lnTo>
                <a:lnTo>
                  <a:pt x="378" y="2"/>
                </a:lnTo>
                <a:lnTo>
                  <a:pt x="376" y="1"/>
                </a:lnTo>
                <a:lnTo>
                  <a:pt x="379" y="0"/>
                </a:lnTo>
                <a:lnTo>
                  <a:pt x="380" y="1"/>
                </a:lnTo>
                <a:lnTo>
                  <a:pt x="380" y="0"/>
                </a:lnTo>
                <a:lnTo>
                  <a:pt x="382" y="0"/>
                </a:lnTo>
                <a:lnTo>
                  <a:pt x="383" y="0"/>
                </a:lnTo>
                <a:lnTo>
                  <a:pt x="382" y="1"/>
                </a:lnTo>
                <a:lnTo>
                  <a:pt x="382" y="2"/>
                </a:lnTo>
                <a:lnTo>
                  <a:pt x="383" y="1"/>
                </a:lnTo>
                <a:lnTo>
                  <a:pt x="385" y="2"/>
                </a:lnTo>
                <a:lnTo>
                  <a:pt x="386" y="2"/>
                </a:lnTo>
                <a:lnTo>
                  <a:pt x="388" y="1"/>
                </a:lnTo>
                <a:lnTo>
                  <a:pt x="389" y="2"/>
                </a:lnTo>
                <a:lnTo>
                  <a:pt x="391" y="1"/>
                </a:lnTo>
                <a:lnTo>
                  <a:pt x="392" y="2"/>
                </a:lnTo>
                <a:lnTo>
                  <a:pt x="392" y="1"/>
                </a:lnTo>
                <a:lnTo>
                  <a:pt x="394" y="1"/>
                </a:lnTo>
                <a:lnTo>
                  <a:pt x="395" y="2"/>
                </a:lnTo>
                <a:lnTo>
                  <a:pt x="394" y="2"/>
                </a:lnTo>
                <a:lnTo>
                  <a:pt x="394" y="3"/>
                </a:lnTo>
                <a:lnTo>
                  <a:pt x="395" y="5"/>
                </a:lnTo>
                <a:lnTo>
                  <a:pt x="398" y="3"/>
                </a:lnTo>
                <a:lnTo>
                  <a:pt x="401" y="3"/>
                </a:lnTo>
                <a:lnTo>
                  <a:pt x="404" y="5"/>
                </a:lnTo>
                <a:lnTo>
                  <a:pt x="404" y="6"/>
                </a:lnTo>
                <a:lnTo>
                  <a:pt x="402" y="7"/>
                </a:lnTo>
                <a:lnTo>
                  <a:pt x="400" y="7"/>
                </a:lnTo>
                <a:lnTo>
                  <a:pt x="402" y="7"/>
                </a:lnTo>
                <a:lnTo>
                  <a:pt x="401" y="8"/>
                </a:lnTo>
                <a:lnTo>
                  <a:pt x="400" y="8"/>
                </a:lnTo>
                <a:lnTo>
                  <a:pt x="400" y="9"/>
                </a:lnTo>
                <a:lnTo>
                  <a:pt x="396" y="8"/>
                </a:lnTo>
                <a:lnTo>
                  <a:pt x="399" y="9"/>
                </a:lnTo>
                <a:lnTo>
                  <a:pt x="398" y="11"/>
                </a:lnTo>
                <a:lnTo>
                  <a:pt x="394" y="9"/>
                </a:lnTo>
                <a:lnTo>
                  <a:pt x="393" y="9"/>
                </a:lnTo>
                <a:lnTo>
                  <a:pt x="392" y="9"/>
                </a:lnTo>
                <a:lnTo>
                  <a:pt x="391" y="9"/>
                </a:lnTo>
                <a:lnTo>
                  <a:pt x="387" y="9"/>
                </a:lnTo>
                <a:lnTo>
                  <a:pt x="387" y="11"/>
                </a:lnTo>
                <a:lnTo>
                  <a:pt x="388" y="11"/>
                </a:lnTo>
                <a:lnTo>
                  <a:pt x="391" y="11"/>
                </a:lnTo>
                <a:lnTo>
                  <a:pt x="393" y="11"/>
                </a:lnTo>
                <a:lnTo>
                  <a:pt x="393" y="12"/>
                </a:lnTo>
                <a:lnTo>
                  <a:pt x="394" y="11"/>
                </a:lnTo>
                <a:lnTo>
                  <a:pt x="395" y="12"/>
                </a:lnTo>
                <a:lnTo>
                  <a:pt x="396" y="12"/>
                </a:lnTo>
                <a:lnTo>
                  <a:pt x="393" y="13"/>
                </a:lnTo>
                <a:lnTo>
                  <a:pt x="391" y="14"/>
                </a:lnTo>
                <a:lnTo>
                  <a:pt x="389" y="14"/>
                </a:lnTo>
                <a:lnTo>
                  <a:pt x="391" y="14"/>
                </a:lnTo>
                <a:lnTo>
                  <a:pt x="385" y="15"/>
                </a:lnTo>
                <a:lnTo>
                  <a:pt x="387" y="15"/>
                </a:lnTo>
                <a:lnTo>
                  <a:pt x="392" y="15"/>
                </a:lnTo>
                <a:lnTo>
                  <a:pt x="394" y="14"/>
                </a:lnTo>
                <a:lnTo>
                  <a:pt x="395" y="14"/>
                </a:lnTo>
                <a:lnTo>
                  <a:pt x="399" y="13"/>
                </a:lnTo>
                <a:lnTo>
                  <a:pt x="400" y="13"/>
                </a:lnTo>
                <a:lnTo>
                  <a:pt x="400" y="14"/>
                </a:lnTo>
                <a:lnTo>
                  <a:pt x="399" y="15"/>
                </a:lnTo>
                <a:lnTo>
                  <a:pt x="396" y="16"/>
                </a:lnTo>
                <a:lnTo>
                  <a:pt x="394" y="19"/>
                </a:lnTo>
                <a:lnTo>
                  <a:pt x="392" y="19"/>
                </a:lnTo>
                <a:lnTo>
                  <a:pt x="391" y="20"/>
                </a:lnTo>
                <a:lnTo>
                  <a:pt x="392" y="20"/>
                </a:lnTo>
                <a:lnTo>
                  <a:pt x="392" y="21"/>
                </a:lnTo>
                <a:lnTo>
                  <a:pt x="393" y="19"/>
                </a:lnTo>
                <a:lnTo>
                  <a:pt x="394" y="19"/>
                </a:lnTo>
                <a:lnTo>
                  <a:pt x="394" y="20"/>
                </a:lnTo>
                <a:lnTo>
                  <a:pt x="396" y="19"/>
                </a:lnTo>
                <a:lnTo>
                  <a:pt x="398" y="19"/>
                </a:lnTo>
                <a:lnTo>
                  <a:pt x="399" y="19"/>
                </a:lnTo>
                <a:lnTo>
                  <a:pt x="396" y="20"/>
                </a:lnTo>
                <a:lnTo>
                  <a:pt x="396" y="21"/>
                </a:lnTo>
                <a:lnTo>
                  <a:pt x="399" y="20"/>
                </a:lnTo>
                <a:lnTo>
                  <a:pt x="400" y="20"/>
                </a:lnTo>
                <a:lnTo>
                  <a:pt x="400" y="19"/>
                </a:lnTo>
                <a:lnTo>
                  <a:pt x="401" y="19"/>
                </a:lnTo>
                <a:lnTo>
                  <a:pt x="402" y="19"/>
                </a:lnTo>
                <a:lnTo>
                  <a:pt x="400" y="22"/>
                </a:lnTo>
                <a:lnTo>
                  <a:pt x="400" y="25"/>
                </a:lnTo>
                <a:lnTo>
                  <a:pt x="400" y="26"/>
                </a:lnTo>
                <a:lnTo>
                  <a:pt x="401" y="28"/>
                </a:lnTo>
                <a:lnTo>
                  <a:pt x="402" y="31"/>
                </a:lnTo>
                <a:lnTo>
                  <a:pt x="401" y="32"/>
                </a:lnTo>
                <a:lnTo>
                  <a:pt x="399" y="33"/>
                </a:lnTo>
                <a:lnTo>
                  <a:pt x="400" y="33"/>
                </a:lnTo>
                <a:lnTo>
                  <a:pt x="402" y="32"/>
                </a:lnTo>
                <a:lnTo>
                  <a:pt x="404" y="29"/>
                </a:lnTo>
                <a:lnTo>
                  <a:pt x="401" y="27"/>
                </a:lnTo>
                <a:lnTo>
                  <a:pt x="401" y="26"/>
                </a:lnTo>
                <a:lnTo>
                  <a:pt x="401" y="24"/>
                </a:lnTo>
                <a:lnTo>
                  <a:pt x="401" y="22"/>
                </a:lnTo>
                <a:lnTo>
                  <a:pt x="402" y="21"/>
                </a:lnTo>
                <a:lnTo>
                  <a:pt x="404" y="20"/>
                </a:lnTo>
                <a:lnTo>
                  <a:pt x="405" y="20"/>
                </a:lnTo>
                <a:lnTo>
                  <a:pt x="407" y="20"/>
                </a:lnTo>
                <a:lnTo>
                  <a:pt x="408" y="19"/>
                </a:lnTo>
                <a:lnTo>
                  <a:pt x="407" y="19"/>
                </a:lnTo>
                <a:lnTo>
                  <a:pt x="406" y="19"/>
                </a:lnTo>
                <a:lnTo>
                  <a:pt x="404" y="18"/>
                </a:lnTo>
                <a:lnTo>
                  <a:pt x="404" y="16"/>
                </a:lnTo>
                <a:lnTo>
                  <a:pt x="405" y="15"/>
                </a:lnTo>
                <a:lnTo>
                  <a:pt x="405" y="13"/>
                </a:lnTo>
                <a:lnTo>
                  <a:pt x="408" y="13"/>
                </a:lnTo>
                <a:lnTo>
                  <a:pt x="406" y="13"/>
                </a:lnTo>
                <a:lnTo>
                  <a:pt x="405" y="12"/>
                </a:lnTo>
                <a:lnTo>
                  <a:pt x="406" y="11"/>
                </a:lnTo>
                <a:lnTo>
                  <a:pt x="408" y="11"/>
                </a:lnTo>
                <a:lnTo>
                  <a:pt x="408" y="9"/>
                </a:lnTo>
                <a:lnTo>
                  <a:pt x="410" y="8"/>
                </a:lnTo>
                <a:lnTo>
                  <a:pt x="412" y="7"/>
                </a:lnTo>
                <a:lnTo>
                  <a:pt x="414" y="7"/>
                </a:lnTo>
                <a:lnTo>
                  <a:pt x="417" y="7"/>
                </a:lnTo>
                <a:lnTo>
                  <a:pt x="418" y="8"/>
                </a:lnTo>
                <a:lnTo>
                  <a:pt x="420" y="8"/>
                </a:lnTo>
                <a:lnTo>
                  <a:pt x="421" y="8"/>
                </a:lnTo>
                <a:lnTo>
                  <a:pt x="423" y="9"/>
                </a:lnTo>
                <a:lnTo>
                  <a:pt x="424" y="9"/>
                </a:lnTo>
                <a:lnTo>
                  <a:pt x="426" y="11"/>
                </a:lnTo>
                <a:lnTo>
                  <a:pt x="425" y="11"/>
                </a:lnTo>
                <a:lnTo>
                  <a:pt x="425" y="12"/>
                </a:lnTo>
                <a:lnTo>
                  <a:pt x="423" y="12"/>
                </a:lnTo>
                <a:lnTo>
                  <a:pt x="424" y="12"/>
                </a:lnTo>
                <a:lnTo>
                  <a:pt x="427" y="12"/>
                </a:lnTo>
                <a:lnTo>
                  <a:pt x="425" y="12"/>
                </a:lnTo>
                <a:lnTo>
                  <a:pt x="426" y="13"/>
                </a:lnTo>
                <a:lnTo>
                  <a:pt x="424" y="14"/>
                </a:lnTo>
                <a:lnTo>
                  <a:pt x="425" y="14"/>
                </a:lnTo>
                <a:lnTo>
                  <a:pt x="426" y="13"/>
                </a:lnTo>
                <a:lnTo>
                  <a:pt x="432" y="13"/>
                </a:lnTo>
                <a:lnTo>
                  <a:pt x="433" y="12"/>
                </a:lnTo>
                <a:lnTo>
                  <a:pt x="437" y="12"/>
                </a:lnTo>
                <a:lnTo>
                  <a:pt x="437" y="13"/>
                </a:lnTo>
                <a:lnTo>
                  <a:pt x="436" y="14"/>
                </a:lnTo>
                <a:lnTo>
                  <a:pt x="436" y="15"/>
                </a:lnTo>
                <a:lnTo>
                  <a:pt x="438" y="15"/>
                </a:lnTo>
                <a:lnTo>
                  <a:pt x="439" y="13"/>
                </a:lnTo>
                <a:lnTo>
                  <a:pt x="440" y="13"/>
                </a:lnTo>
                <a:lnTo>
                  <a:pt x="442" y="13"/>
                </a:lnTo>
                <a:lnTo>
                  <a:pt x="446" y="13"/>
                </a:lnTo>
                <a:lnTo>
                  <a:pt x="445" y="14"/>
                </a:lnTo>
                <a:lnTo>
                  <a:pt x="444" y="14"/>
                </a:lnTo>
                <a:lnTo>
                  <a:pt x="446" y="14"/>
                </a:lnTo>
                <a:lnTo>
                  <a:pt x="449" y="15"/>
                </a:lnTo>
                <a:lnTo>
                  <a:pt x="450" y="15"/>
                </a:lnTo>
                <a:lnTo>
                  <a:pt x="450" y="16"/>
                </a:lnTo>
                <a:lnTo>
                  <a:pt x="449" y="16"/>
                </a:lnTo>
                <a:lnTo>
                  <a:pt x="447" y="16"/>
                </a:lnTo>
                <a:lnTo>
                  <a:pt x="447" y="18"/>
                </a:lnTo>
                <a:lnTo>
                  <a:pt x="445" y="18"/>
                </a:lnTo>
                <a:lnTo>
                  <a:pt x="446" y="18"/>
                </a:lnTo>
                <a:lnTo>
                  <a:pt x="444" y="18"/>
                </a:lnTo>
                <a:lnTo>
                  <a:pt x="445" y="19"/>
                </a:lnTo>
                <a:lnTo>
                  <a:pt x="452" y="18"/>
                </a:lnTo>
                <a:lnTo>
                  <a:pt x="456" y="18"/>
                </a:lnTo>
                <a:lnTo>
                  <a:pt x="457" y="18"/>
                </a:lnTo>
                <a:lnTo>
                  <a:pt x="458" y="18"/>
                </a:lnTo>
                <a:lnTo>
                  <a:pt x="458" y="19"/>
                </a:lnTo>
                <a:lnTo>
                  <a:pt x="460" y="20"/>
                </a:lnTo>
                <a:lnTo>
                  <a:pt x="462" y="21"/>
                </a:lnTo>
                <a:lnTo>
                  <a:pt x="463" y="21"/>
                </a:lnTo>
                <a:lnTo>
                  <a:pt x="464" y="21"/>
                </a:lnTo>
                <a:lnTo>
                  <a:pt x="466" y="20"/>
                </a:lnTo>
                <a:lnTo>
                  <a:pt x="468" y="21"/>
                </a:lnTo>
                <a:lnTo>
                  <a:pt x="469" y="22"/>
                </a:lnTo>
                <a:lnTo>
                  <a:pt x="470" y="24"/>
                </a:lnTo>
                <a:lnTo>
                  <a:pt x="470" y="25"/>
                </a:lnTo>
                <a:lnTo>
                  <a:pt x="470" y="26"/>
                </a:lnTo>
                <a:lnTo>
                  <a:pt x="466" y="26"/>
                </a:lnTo>
                <a:lnTo>
                  <a:pt x="465" y="27"/>
                </a:lnTo>
                <a:lnTo>
                  <a:pt x="463" y="27"/>
                </a:lnTo>
                <a:lnTo>
                  <a:pt x="460" y="27"/>
                </a:lnTo>
                <a:lnTo>
                  <a:pt x="458" y="27"/>
                </a:lnTo>
                <a:lnTo>
                  <a:pt x="457" y="28"/>
                </a:lnTo>
                <a:lnTo>
                  <a:pt x="456" y="28"/>
                </a:lnTo>
                <a:lnTo>
                  <a:pt x="453" y="29"/>
                </a:lnTo>
                <a:lnTo>
                  <a:pt x="455" y="29"/>
                </a:lnTo>
                <a:lnTo>
                  <a:pt x="456" y="31"/>
                </a:lnTo>
                <a:lnTo>
                  <a:pt x="452" y="32"/>
                </a:lnTo>
                <a:lnTo>
                  <a:pt x="451" y="32"/>
                </a:lnTo>
                <a:lnTo>
                  <a:pt x="450" y="32"/>
                </a:lnTo>
                <a:lnTo>
                  <a:pt x="451" y="33"/>
                </a:lnTo>
                <a:lnTo>
                  <a:pt x="449" y="33"/>
                </a:lnTo>
                <a:lnTo>
                  <a:pt x="444" y="33"/>
                </a:lnTo>
                <a:lnTo>
                  <a:pt x="440" y="33"/>
                </a:lnTo>
                <a:lnTo>
                  <a:pt x="433" y="32"/>
                </a:lnTo>
                <a:lnTo>
                  <a:pt x="432" y="32"/>
                </a:lnTo>
                <a:lnTo>
                  <a:pt x="430" y="32"/>
                </a:lnTo>
                <a:lnTo>
                  <a:pt x="426" y="31"/>
                </a:lnTo>
                <a:lnTo>
                  <a:pt x="424" y="31"/>
                </a:lnTo>
                <a:lnTo>
                  <a:pt x="420" y="31"/>
                </a:lnTo>
                <a:lnTo>
                  <a:pt x="418" y="29"/>
                </a:lnTo>
                <a:lnTo>
                  <a:pt x="415" y="29"/>
                </a:lnTo>
                <a:lnTo>
                  <a:pt x="412" y="29"/>
                </a:lnTo>
                <a:lnTo>
                  <a:pt x="414" y="29"/>
                </a:lnTo>
                <a:lnTo>
                  <a:pt x="415" y="29"/>
                </a:lnTo>
                <a:lnTo>
                  <a:pt x="414" y="31"/>
                </a:lnTo>
                <a:lnTo>
                  <a:pt x="412" y="32"/>
                </a:lnTo>
                <a:lnTo>
                  <a:pt x="413" y="32"/>
                </a:lnTo>
                <a:lnTo>
                  <a:pt x="415" y="32"/>
                </a:lnTo>
                <a:lnTo>
                  <a:pt x="417" y="32"/>
                </a:lnTo>
                <a:lnTo>
                  <a:pt x="419" y="32"/>
                </a:lnTo>
                <a:lnTo>
                  <a:pt x="417" y="32"/>
                </a:lnTo>
                <a:lnTo>
                  <a:pt x="417" y="33"/>
                </a:lnTo>
                <a:lnTo>
                  <a:pt x="423" y="33"/>
                </a:lnTo>
                <a:lnTo>
                  <a:pt x="424" y="33"/>
                </a:lnTo>
                <a:lnTo>
                  <a:pt x="425" y="33"/>
                </a:lnTo>
                <a:lnTo>
                  <a:pt x="426" y="33"/>
                </a:lnTo>
                <a:lnTo>
                  <a:pt x="427" y="34"/>
                </a:lnTo>
                <a:lnTo>
                  <a:pt x="426" y="34"/>
                </a:lnTo>
                <a:lnTo>
                  <a:pt x="430" y="34"/>
                </a:lnTo>
                <a:lnTo>
                  <a:pt x="433" y="34"/>
                </a:lnTo>
                <a:lnTo>
                  <a:pt x="436" y="35"/>
                </a:lnTo>
                <a:lnTo>
                  <a:pt x="440" y="35"/>
                </a:lnTo>
                <a:lnTo>
                  <a:pt x="439" y="37"/>
                </a:lnTo>
                <a:lnTo>
                  <a:pt x="437" y="37"/>
                </a:lnTo>
                <a:lnTo>
                  <a:pt x="436" y="38"/>
                </a:lnTo>
                <a:lnTo>
                  <a:pt x="434" y="39"/>
                </a:lnTo>
                <a:lnTo>
                  <a:pt x="433" y="39"/>
                </a:lnTo>
                <a:lnTo>
                  <a:pt x="436" y="40"/>
                </a:lnTo>
                <a:lnTo>
                  <a:pt x="436" y="39"/>
                </a:lnTo>
                <a:lnTo>
                  <a:pt x="437" y="39"/>
                </a:lnTo>
                <a:lnTo>
                  <a:pt x="438" y="38"/>
                </a:lnTo>
                <a:lnTo>
                  <a:pt x="440" y="38"/>
                </a:lnTo>
                <a:lnTo>
                  <a:pt x="442" y="38"/>
                </a:lnTo>
                <a:lnTo>
                  <a:pt x="443" y="39"/>
                </a:lnTo>
                <a:lnTo>
                  <a:pt x="444" y="40"/>
                </a:lnTo>
                <a:lnTo>
                  <a:pt x="443" y="41"/>
                </a:lnTo>
                <a:lnTo>
                  <a:pt x="442" y="43"/>
                </a:lnTo>
                <a:lnTo>
                  <a:pt x="440" y="44"/>
                </a:lnTo>
                <a:lnTo>
                  <a:pt x="438" y="46"/>
                </a:lnTo>
                <a:lnTo>
                  <a:pt x="438" y="47"/>
                </a:lnTo>
                <a:lnTo>
                  <a:pt x="439" y="46"/>
                </a:lnTo>
                <a:lnTo>
                  <a:pt x="442" y="45"/>
                </a:lnTo>
                <a:lnTo>
                  <a:pt x="443" y="44"/>
                </a:lnTo>
                <a:lnTo>
                  <a:pt x="445" y="44"/>
                </a:lnTo>
                <a:lnTo>
                  <a:pt x="449" y="44"/>
                </a:lnTo>
                <a:lnTo>
                  <a:pt x="451" y="43"/>
                </a:lnTo>
                <a:lnTo>
                  <a:pt x="451" y="44"/>
                </a:lnTo>
                <a:lnTo>
                  <a:pt x="449" y="45"/>
                </a:lnTo>
                <a:lnTo>
                  <a:pt x="451" y="45"/>
                </a:lnTo>
                <a:lnTo>
                  <a:pt x="453" y="46"/>
                </a:lnTo>
                <a:lnTo>
                  <a:pt x="453" y="45"/>
                </a:lnTo>
                <a:lnTo>
                  <a:pt x="452" y="44"/>
                </a:lnTo>
                <a:lnTo>
                  <a:pt x="455" y="43"/>
                </a:lnTo>
                <a:lnTo>
                  <a:pt x="453" y="41"/>
                </a:lnTo>
                <a:lnTo>
                  <a:pt x="452" y="40"/>
                </a:lnTo>
                <a:lnTo>
                  <a:pt x="452" y="39"/>
                </a:lnTo>
                <a:lnTo>
                  <a:pt x="457" y="39"/>
                </a:lnTo>
                <a:lnTo>
                  <a:pt x="457" y="40"/>
                </a:lnTo>
                <a:lnTo>
                  <a:pt x="455" y="40"/>
                </a:lnTo>
                <a:lnTo>
                  <a:pt x="458" y="40"/>
                </a:lnTo>
                <a:lnTo>
                  <a:pt x="459" y="41"/>
                </a:lnTo>
                <a:lnTo>
                  <a:pt x="459" y="43"/>
                </a:lnTo>
                <a:lnTo>
                  <a:pt x="460" y="44"/>
                </a:lnTo>
                <a:lnTo>
                  <a:pt x="460" y="45"/>
                </a:lnTo>
                <a:lnTo>
                  <a:pt x="459" y="46"/>
                </a:lnTo>
                <a:lnTo>
                  <a:pt x="460" y="46"/>
                </a:lnTo>
                <a:lnTo>
                  <a:pt x="462" y="45"/>
                </a:lnTo>
                <a:lnTo>
                  <a:pt x="462" y="44"/>
                </a:lnTo>
                <a:lnTo>
                  <a:pt x="462" y="43"/>
                </a:lnTo>
                <a:lnTo>
                  <a:pt x="460" y="41"/>
                </a:lnTo>
                <a:lnTo>
                  <a:pt x="463" y="41"/>
                </a:lnTo>
                <a:lnTo>
                  <a:pt x="464" y="41"/>
                </a:lnTo>
                <a:lnTo>
                  <a:pt x="465" y="41"/>
                </a:lnTo>
                <a:lnTo>
                  <a:pt x="468" y="41"/>
                </a:lnTo>
                <a:lnTo>
                  <a:pt x="468" y="43"/>
                </a:lnTo>
                <a:lnTo>
                  <a:pt x="468" y="44"/>
                </a:lnTo>
                <a:lnTo>
                  <a:pt x="469" y="43"/>
                </a:lnTo>
                <a:lnTo>
                  <a:pt x="470" y="43"/>
                </a:lnTo>
                <a:lnTo>
                  <a:pt x="471" y="45"/>
                </a:lnTo>
                <a:lnTo>
                  <a:pt x="472" y="46"/>
                </a:lnTo>
                <a:lnTo>
                  <a:pt x="474" y="47"/>
                </a:lnTo>
                <a:lnTo>
                  <a:pt x="474" y="48"/>
                </a:lnTo>
                <a:lnTo>
                  <a:pt x="474" y="50"/>
                </a:lnTo>
                <a:lnTo>
                  <a:pt x="474" y="51"/>
                </a:lnTo>
                <a:lnTo>
                  <a:pt x="472" y="51"/>
                </a:lnTo>
                <a:lnTo>
                  <a:pt x="471" y="51"/>
                </a:lnTo>
                <a:lnTo>
                  <a:pt x="469" y="51"/>
                </a:lnTo>
                <a:lnTo>
                  <a:pt x="468" y="51"/>
                </a:lnTo>
                <a:lnTo>
                  <a:pt x="466" y="51"/>
                </a:lnTo>
                <a:lnTo>
                  <a:pt x="465" y="51"/>
                </a:lnTo>
                <a:lnTo>
                  <a:pt x="463" y="51"/>
                </a:lnTo>
                <a:lnTo>
                  <a:pt x="462" y="50"/>
                </a:lnTo>
                <a:lnTo>
                  <a:pt x="460" y="48"/>
                </a:lnTo>
                <a:lnTo>
                  <a:pt x="459" y="48"/>
                </a:lnTo>
                <a:lnTo>
                  <a:pt x="459" y="47"/>
                </a:lnTo>
                <a:lnTo>
                  <a:pt x="457" y="47"/>
                </a:lnTo>
                <a:lnTo>
                  <a:pt x="456" y="47"/>
                </a:lnTo>
                <a:lnTo>
                  <a:pt x="453" y="46"/>
                </a:lnTo>
                <a:lnTo>
                  <a:pt x="455" y="50"/>
                </a:lnTo>
                <a:lnTo>
                  <a:pt x="456" y="51"/>
                </a:lnTo>
                <a:lnTo>
                  <a:pt x="455" y="51"/>
                </a:lnTo>
                <a:lnTo>
                  <a:pt x="455" y="52"/>
                </a:lnTo>
                <a:lnTo>
                  <a:pt x="455" y="53"/>
                </a:lnTo>
                <a:lnTo>
                  <a:pt x="455" y="54"/>
                </a:lnTo>
                <a:lnTo>
                  <a:pt x="453" y="54"/>
                </a:lnTo>
                <a:lnTo>
                  <a:pt x="452" y="56"/>
                </a:lnTo>
                <a:lnTo>
                  <a:pt x="451" y="56"/>
                </a:lnTo>
                <a:lnTo>
                  <a:pt x="450" y="56"/>
                </a:lnTo>
                <a:lnTo>
                  <a:pt x="449" y="56"/>
                </a:lnTo>
                <a:lnTo>
                  <a:pt x="447" y="56"/>
                </a:lnTo>
                <a:lnTo>
                  <a:pt x="446" y="57"/>
                </a:lnTo>
                <a:lnTo>
                  <a:pt x="445" y="57"/>
                </a:lnTo>
                <a:lnTo>
                  <a:pt x="444" y="58"/>
                </a:lnTo>
                <a:lnTo>
                  <a:pt x="443" y="58"/>
                </a:lnTo>
                <a:lnTo>
                  <a:pt x="442" y="59"/>
                </a:lnTo>
                <a:lnTo>
                  <a:pt x="440" y="59"/>
                </a:lnTo>
                <a:lnTo>
                  <a:pt x="438" y="59"/>
                </a:lnTo>
                <a:lnTo>
                  <a:pt x="437" y="59"/>
                </a:lnTo>
                <a:lnTo>
                  <a:pt x="436" y="60"/>
                </a:lnTo>
                <a:lnTo>
                  <a:pt x="436" y="61"/>
                </a:lnTo>
                <a:lnTo>
                  <a:pt x="437" y="61"/>
                </a:lnTo>
                <a:lnTo>
                  <a:pt x="436" y="63"/>
                </a:lnTo>
                <a:lnTo>
                  <a:pt x="436" y="64"/>
                </a:lnTo>
                <a:lnTo>
                  <a:pt x="436" y="65"/>
                </a:lnTo>
                <a:lnTo>
                  <a:pt x="434" y="66"/>
                </a:lnTo>
                <a:lnTo>
                  <a:pt x="434" y="67"/>
                </a:lnTo>
                <a:lnTo>
                  <a:pt x="433" y="69"/>
                </a:lnTo>
                <a:lnTo>
                  <a:pt x="432" y="67"/>
                </a:lnTo>
                <a:lnTo>
                  <a:pt x="430" y="69"/>
                </a:lnTo>
                <a:lnTo>
                  <a:pt x="428" y="69"/>
                </a:lnTo>
                <a:lnTo>
                  <a:pt x="425" y="66"/>
                </a:lnTo>
                <a:lnTo>
                  <a:pt x="425" y="65"/>
                </a:lnTo>
                <a:lnTo>
                  <a:pt x="425" y="64"/>
                </a:lnTo>
                <a:lnTo>
                  <a:pt x="425" y="63"/>
                </a:lnTo>
                <a:lnTo>
                  <a:pt x="436" y="53"/>
                </a:lnTo>
                <a:lnTo>
                  <a:pt x="428" y="45"/>
                </a:lnTo>
                <a:lnTo>
                  <a:pt x="410" y="41"/>
                </a:lnTo>
                <a:lnTo>
                  <a:pt x="408" y="40"/>
                </a:lnTo>
                <a:lnTo>
                  <a:pt x="408" y="39"/>
                </a:lnTo>
                <a:lnTo>
                  <a:pt x="405" y="38"/>
                </a:lnTo>
                <a:lnTo>
                  <a:pt x="404" y="38"/>
                </a:lnTo>
                <a:lnTo>
                  <a:pt x="401" y="37"/>
                </a:lnTo>
                <a:lnTo>
                  <a:pt x="399" y="35"/>
                </a:lnTo>
                <a:lnTo>
                  <a:pt x="398" y="33"/>
                </a:lnTo>
                <a:lnTo>
                  <a:pt x="398" y="32"/>
                </a:lnTo>
                <a:lnTo>
                  <a:pt x="396" y="32"/>
                </a:lnTo>
                <a:lnTo>
                  <a:pt x="393" y="33"/>
                </a:lnTo>
                <a:lnTo>
                  <a:pt x="392" y="33"/>
                </a:lnTo>
                <a:lnTo>
                  <a:pt x="389" y="33"/>
                </a:lnTo>
                <a:lnTo>
                  <a:pt x="388" y="33"/>
                </a:lnTo>
                <a:lnTo>
                  <a:pt x="387" y="33"/>
                </a:lnTo>
                <a:lnTo>
                  <a:pt x="387" y="34"/>
                </a:lnTo>
                <a:lnTo>
                  <a:pt x="385" y="35"/>
                </a:lnTo>
                <a:lnTo>
                  <a:pt x="383" y="35"/>
                </a:lnTo>
                <a:lnTo>
                  <a:pt x="382" y="35"/>
                </a:lnTo>
                <a:lnTo>
                  <a:pt x="382" y="37"/>
                </a:lnTo>
                <a:lnTo>
                  <a:pt x="375" y="38"/>
                </a:lnTo>
                <a:lnTo>
                  <a:pt x="374" y="37"/>
                </a:lnTo>
                <a:lnTo>
                  <a:pt x="372" y="38"/>
                </a:lnTo>
                <a:lnTo>
                  <a:pt x="370" y="37"/>
                </a:lnTo>
                <a:lnTo>
                  <a:pt x="368" y="37"/>
                </a:lnTo>
                <a:lnTo>
                  <a:pt x="367" y="37"/>
                </a:lnTo>
                <a:lnTo>
                  <a:pt x="364" y="37"/>
                </a:lnTo>
                <a:lnTo>
                  <a:pt x="361" y="37"/>
                </a:lnTo>
                <a:lnTo>
                  <a:pt x="361" y="38"/>
                </a:lnTo>
                <a:lnTo>
                  <a:pt x="361" y="39"/>
                </a:lnTo>
                <a:lnTo>
                  <a:pt x="360" y="40"/>
                </a:lnTo>
                <a:lnTo>
                  <a:pt x="359" y="41"/>
                </a:lnTo>
                <a:lnTo>
                  <a:pt x="356" y="43"/>
                </a:lnTo>
                <a:lnTo>
                  <a:pt x="356" y="44"/>
                </a:lnTo>
                <a:lnTo>
                  <a:pt x="355" y="44"/>
                </a:lnTo>
                <a:lnTo>
                  <a:pt x="354" y="45"/>
                </a:lnTo>
                <a:lnTo>
                  <a:pt x="351" y="45"/>
                </a:lnTo>
                <a:lnTo>
                  <a:pt x="350" y="46"/>
                </a:lnTo>
                <a:lnTo>
                  <a:pt x="349" y="47"/>
                </a:lnTo>
                <a:lnTo>
                  <a:pt x="350" y="47"/>
                </a:lnTo>
                <a:lnTo>
                  <a:pt x="351" y="48"/>
                </a:lnTo>
                <a:lnTo>
                  <a:pt x="351" y="50"/>
                </a:lnTo>
                <a:lnTo>
                  <a:pt x="349" y="51"/>
                </a:lnTo>
                <a:lnTo>
                  <a:pt x="349" y="52"/>
                </a:lnTo>
                <a:lnTo>
                  <a:pt x="349" y="53"/>
                </a:lnTo>
                <a:lnTo>
                  <a:pt x="348" y="54"/>
                </a:lnTo>
                <a:lnTo>
                  <a:pt x="349" y="57"/>
                </a:lnTo>
                <a:lnTo>
                  <a:pt x="349" y="58"/>
                </a:lnTo>
                <a:lnTo>
                  <a:pt x="348" y="58"/>
                </a:lnTo>
                <a:lnTo>
                  <a:pt x="347" y="59"/>
                </a:lnTo>
                <a:lnTo>
                  <a:pt x="347" y="60"/>
                </a:lnTo>
                <a:lnTo>
                  <a:pt x="347" y="61"/>
                </a:lnTo>
                <a:lnTo>
                  <a:pt x="347" y="63"/>
                </a:lnTo>
                <a:lnTo>
                  <a:pt x="347" y="64"/>
                </a:lnTo>
                <a:lnTo>
                  <a:pt x="348" y="65"/>
                </a:lnTo>
                <a:lnTo>
                  <a:pt x="349" y="66"/>
                </a:lnTo>
                <a:lnTo>
                  <a:pt x="349" y="67"/>
                </a:lnTo>
                <a:lnTo>
                  <a:pt x="349" y="69"/>
                </a:lnTo>
                <a:lnTo>
                  <a:pt x="351" y="67"/>
                </a:lnTo>
                <a:lnTo>
                  <a:pt x="351" y="69"/>
                </a:lnTo>
                <a:lnTo>
                  <a:pt x="350" y="70"/>
                </a:lnTo>
                <a:lnTo>
                  <a:pt x="349" y="70"/>
                </a:lnTo>
                <a:lnTo>
                  <a:pt x="348" y="72"/>
                </a:lnTo>
                <a:lnTo>
                  <a:pt x="347" y="72"/>
                </a:lnTo>
                <a:lnTo>
                  <a:pt x="344" y="72"/>
                </a:lnTo>
                <a:lnTo>
                  <a:pt x="343" y="72"/>
                </a:lnTo>
                <a:lnTo>
                  <a:pt x="341" y="73"/>
                </a:lnTo>
                <a:lnTo>
                  <a:pt x="340" y="75"/>
                </a:lnTo>
                <a:lnTo>
                  <a:pt x="338" y="76"/>
                </a:lnTo>
                <a:lnTo>
                  <a:pt x="337" y="76"/>
                </a:lnTo>
                <a:lnTo>
                  <a:pt x="337" y="77"/>
                </a:lnTo>
                <a:lnTo>
                  <a:pt x="337" y="79"/>
                </a:lnTo>
                <a:lnTo>
                  <a:pt x="337" y="80"/>
                </a:lnTo>
                <a:lnTo>
                  <a:pt x="334" y="82"/>
                </a:lnTo>
                <a:lnTo>
                  <a:pt x="332" y="83"/>
                </a:lnTo>
                <a:lnTo>
                  <a:pt x="331" y="83"/>
                </a:lnTo>
                <a:lnTo>
                  <a:pt x="329" y="80"/>
                </a:lnTo>
                <a:lnTo>
                  <a:pt x="325" y="79"/>
                </a:lnTo>
                <a:lnTo>
                  <a:pt x="323" y="79"/>
                </a:lnTo>
                <a:lnTo>
                  <a:pt x="321" y="78"/>
                </a:lnTo>
                <a:lnTo>
                  <a:pt x="317" y="78"/>
                </a:lnTo>
                <a:lnTo>
                  <a:pt x="315" y="77"/>
                </a:lnTo>
                <a:lnTo>
                  <a:pt x="312" y="77"/>
                </a:lnTo>
                <a:lnTo>
                  <a:pt x="312" y="76"/>
                </a:lnTo>
                <a:lnTo>
                  <a:pt x="311" y="76"/>
                </a:lnTo>
                <a:lnTo>
                  <a:pt x="309" y="75"/>
                </a:lnTo>
                <a:lnTo>
                  <a:pt x="306" y="75"/>
                </a:lnTo>
                <a:lnTo>
                  <a:pt x="305" y="75"/>
                </a:lnTo>
                <a:lnTo>
                  <a:pt x="304" y="75"/>
                </a:lnTo>
                <a:lnTo>
                  <a:pt x="303" y="76"/>
                </a:lnTo>
                <a:lnTo>
                  <a:pt x="302" y="77"/>
                </a:lnTo>
                <a:lnTo>
                  <a:pt x="302" y="78"/>
                </a:lnTo>
                <a:lnTo>
                  <a:pt x="297" y="78"/>
                </a:lnTo>
                <a:lnTo>
                  <a:pt x="296" y="79"/>
                </a:lnTo>
                <a:lnTo>
                  <a:pt x="290" y="82"/>
                </a:lnTo>
                <a:lnTo>
                  <a:pt x="286" y="79"/>
                </a:lnTo>
                <a:lnTo>
                  <a:pt x="280" y="79"/>
                </a:lnTo>
                <a:lnTo>
                  <a:pt x="273" y="77"/>
                </a:lnTo>
                <a:lnTo>
                  <a:pt x="270" y="78"/>
                </a:lnTo>
                <a:lnTo>
                  <a:pt x="267" y="75"/>
                </a:lnTo>
                <a:lnTo>
                  <a:pt x="264" y="71"/>
                </a:lnTo>
                <a:lnTo>
                  <a:pt x="263" y="70"/>
                </a:lnTo>
                <a:lnTo>
                  <a:pt x="255" y="67"/>
                </a:lnTo>
                <a:lnTo>
                  <a:pt x="246" y="60"/>
                </a:lnTo>
                <a:lnTo>
                  <a:pt x="238" y="59"/>
                </a:lnTo>
                <a:lnTo>
                  <a:pt x="234" y="61"/>
                </a:lnTo>
                <a:lnTo>
                  <a:pt x="232" y="63"/>
                </a:lnTo>
                <a:lnTo>
                  <a:pt x="231" y="63"/>
                </a:lnTo>
                <a:lnTo>
                  <a:pt x="232" y="65"/>
                </a:lnTo>
                <a:lnTo>
                  <a:pt x="233" y="66"/>
                </a:lnTo>
                <a:lnTo>
                  <a:pt x="234" y="66"/>
                </a:lnTo>
                <a:lnTo>
                  <a:pt x="234" y="67"/>
                </a:lnTo>
                <a:lnTo>
                  <a:pt x="226" y="66"/>
                </a:lnTo>
                <a:lnTo>
                  <a:pt x="220" y="69"/>
                </a:lnTo>
                <a:lnTo>
                  <a:pt x="208" y="69"/>
                </a:lnTo>
                <a:lnTo>
                  <a:pt x="215" y="71"/>
                </a:lnTo>
                <a:lnTo>
                  <a:pt x="216" y="75"/>
                </a:lnTo>
                <a:lnTo>
                  <a:pt x="214" y="80"/>
                </a:lnTo>
                <a:lnTo>
                  <a:pt x="207" y="83"/>
                </a:lnTo>
                <a:lnTo>
                  <a:pt x="210" y="84"/>
                </a:lnTo>
                <a:lnTo>
                  <a:pt x="214" y="85"/>
                </a:lnTo>
                <a:lnTo>
                  <a:pt x="208" y="90"/>
                </a:lnTo>
                <a:lnTo>
                  <a:pt x="183" y="85"/>
                </a:lnTo>
                <a:lnTo>
                  <a:pt x="175" y="85"/>
                </a:lnTo>
                <a:lnTo>
                  <a:pt x="171" y="83"/>
                </a:lnTo>
                <a:lnTo>
                  <a:pt x="168" y="83"/>
                </a:lnTo>
                <a:lnTo>
                  <a:pt x="162" y="84"/>
                </a:lnTo>
                <a:lnTo>
                  <a:pt x="162" y="85"/>
                </a:lnTo>
                <a:lnTo>
                  <a:pt x="163" y="89"/>
                </a:lnTo>
                <a:lnTo>
                  <a:pt x="165" y="95"/>
                </a:lnTo>
                <a:lnTo>
                  <a:pt x="159" y="103"/>
                </a:lnTo>
                <a:lnTo>
                  <a:pt x="155" y="101"/>
                </a:lnTo>
                <a:lnTo>
                  <a:pt x="143" y="98"/>
                </a:lnTo>
                <a:lnTo>
                  <a:pt x="142" y="99"/>
                </a:lnTo>
                <a:lnTo>
                  <a:pt x="131" y="104"/>
                </a:lnTo>
                <a:lnTo>
                  <a:pt x="130" y="107"/>
                </a:lnTo>
                <a:lnTo>
                  <a:pt x="126" y="114"/>
                </a:lnTo>
                <a:lnTo>
                  <a:pt x="124" y="117"/>
                </a:lnTo>
                <a:lnTo>
                  <a:pt x="117" y="118"/>
                </a:lnTo>
                <a:lnTo>
                  <a:pt x="117" y="121"/>
                </a:lnTo>
                <a:lnTo>
                  <a:pt x="120" y="124"/>
                </a:lnTo>
                <a:lnTo>
                  <a:pt x="125" y="128"/>
                </a:lnTo>
                <a:lnTo>
                  <a:pt x="126" y="134"/>
                </a:lnTo>
                <a:lnTo>
                  <a:pt x="123" y="135"/>
                </a:lnTo>
                <a:lnTo>
                  <a:pt x="117" y="137"/>
                </a:lnTo>
                <a:lnTo>
                  <a:pt x="109" y="148"/>
                </a:lnTo>
                <a:lnTo>
                  <a:pt x="101" y="152"/>
                </a:lnTo>
                <a:lnTo>
                  <a:pt x="105" y="156"/>
                </a:lnTo>
                <a:lnTo>
                  <a:pt x="106" y="159"/>
                </a:lnTo>
                <a:lnTo>
                  <a:pt x="94" y="163"/>
                </a:lnTo>
                <a:lnTo>
                  <a:pt x="81" y="163"/>
                </a:lnTo>
                <a:lnTo>
                  <a:pt x="85" y="174"/>
                </a:lnTo>
                <a:lnTo>
                  <a:pt x="84" y="178"/>
                </a:lnTo>
                <a:lnTo>
                  <a:pt x="84" y="191"/>
                </a:lnTo>
                <a:lnTo>
                  <a:pt x="81" y="193"/>
                </a:lnTo>
                <a:lnTo>
                  <a:pt x="80" y="197"/>
                </a:lnTo>
                <a:lnTo>
                  <a:pt x="65" y="217"/>
                </a:lnTo>
                <a:lnTo>
                  <a:pt x="78" y="221"/>
                </a:lnTo>
                <a:lnTo>
                  <a:pt x="80" y="231"/>
                </a:lnTo>
                <a:lnTo>
                  <a:pt x="74" y="238"/>
                </a:lnTo>
                <a:lnTo>
                  <a:pt x="56" y="235"/>
                </a:lnTo>
                <a:lnTo>
                  <a:pt x="48" y="237"/>
                </a:lnTo>
                <a:lnTo>
                  <a:pt x="41" y="239"/>
                </a:lnTo>
                <a:lnTo>
                  <a:pt x="37" y="243"/>
                </a:lnTo>
                <a:lnTo>
                  <a:pt x="34" y="246"/>
                </a:lnTo>
                <a:lnTo>
                  <a:pt x="32" y="250"/>
                </a:lnTo>
                <a:lnTo>
                  <a:pt x="28" y="251"/>
                </a:lnTo>
                <a:lnTo>
                  <a:pt x="32" y="256"/>
                </a:lnTo>
                <a:lnTo>
                  <a:pt x="28" y="259"/>
                </a:lnTo>
                <a:lnTo>
                  <a:pt x="26" y="262"/>
                </a:lnTo>
                <a:lnTo>
                  <a:pt x="26" y="263"/>
                </a:lnTo>
                <a:lnTo>
                  <a:pt x="28" y="265"/>
                </a:lnTo>
                <a:lnTo>
                  <a:pt x="32" y="270"/>
                </a:lnTo>
                <a:lnTo>
                  <a:pt x="33" y="270"/>
                </a:lnTo>
                <a:lnTo>
                  <a:pt x="33" y="271"/>
                </a:lnTo>
                <a:lnTo>
                  <a:pt x="29" y="275"/>
                </a:lnTo>
                <a:lnTo>
                  <a:pt x="32" y="281"/>
                </a:lnTo>
                <a:lnTo>
                  <a:pt x="29" y="285"/>
                </a:lnTo>
                <a:lnTo>
                  <a:pt x="32" y="290"/>
                </a:lnTo>
                <a:lnTo>
                  <a:pt x="34" y="291"/>
                </a:lnTo>
                <a:lnTo>
                  <a:pt x="35" y="294"/>
                </a:lnTo>
                <a:lnTo>
                  <a:pt x="35" y="295"/>
                </a:lnTo>
                <a:lnTo>
                  <a:pt x="36" y="297"/>
                </a:lnTo>
                <a:lnTo>
                  <a:pt x="36" y="303"/>
                </a:lnTo>
                <a:lnTo>
                  <a:pt x="35" y="317"/>
                </a:lnTo>
                <a:lnTo>
                  <a:pt x="43" y="322"/>
                </a:lnTo>
                <a:lnTo>
                  <a:pt x="47" y="322"/>
                </a:lnTo>
                <a:lnTo>
                  <a:pt x="55" y="329"/>
                </a:lnTo>
                <a:lnTo>
                  <a:pt x="54" y="332"/>
                </a:lnTo>
                <a:lnTo>
                  <a:pt x="55" y="333"/>
                </a:lnTo>
                <a:lnTo>
                  <a:pt x="54" y="334"/>
                </a:lnTo>
                <a:lnTo>
                  <a:pt x="52" y="338"/>
                </a:lnTo>
                <a:lnTo>
                  <a:pt x="52" y="340"/>
                </a:lnTo>
                <a:lnTo>
                  <a:pt x="49" y="340"/>
                </a:lnTo>
                <a:lnTo>
                  <a:pt x="46" y="340"/>
                </a:lnTo>
                <a:lnTo>
                  <a:pt x="43" y="341"/>
                </a:lnTo>
                <a:lnTo>
                  <a:pt x="40" y="341"/>
                </a:lnTo>
                <a:lnTo>
                  <a:pt x="41" y="344"/>
                </a:lnTo>
                <a:lnTo>
                  <a:pt x="42" y="345"/>
                </a:lnTo>
                <a:lnTo>
                  <a:pt x="43" y="347"/>
                </a:lnTo>
                <a:lnTo>
                  <a:pt x="46" y="349"/>
                </a:lnTo>
                <a:lnTo>
                  <a:pt x="47" y="352"/>
                </a:lnTo>
                <a:lnTo>
                  <a:pt x="49" y="354"/>
                </a:lnTo>
                <a:lnTo>
                  <a:pt x="49" y="355"/>
                </a:lnTo>
                <a:lnTo>
                  <a:pt x="50" y="357"/>
                </a:lnTo>
                <a:lnTo>
                  <a:pt x="52" y="359"/>
                </a:lnTo>
                <a:lnTo>
                  <a:pt x="53" y="360"/>
                </a:lnTo>
                <a:lnTo>
                  <a:pt x="53" y="363"/>
                </a:lnTo>
                <a:lnTo>
                  <a:pt x="52" y="365"/>
                </a:lnTo>
                <a:lnTo>
                  <a:pt x="50" y="366"/>
                </a:lnTo>
                <a:lnTo>
                  <a:pt x="52" y="371"/>
                </a:lnTo>
                <a:lnTo>
                  <a:pt x="50" y="373"/>
                </a:lnTo>
                <a:lnTo>
                  <a:pt x="49" y="377"/>
                </a:lnTo>
                <a:lnTo>
                  <a:pt x="47" y="379"/>
                </a:lnTo>
                <a:lnTo>
                  <a:pt x="45" y="380"/>
                </a:lnTo>
                <a:lnTo>
                  <a:pt x="42" y="381"/>
                </a:lnTo>
                <a:lnTo>
                  <a:pt x="41" y="381"/>
                </a:lnTo>
                <a:lnTo>
                  <a:pt x="37" y="381"/>
                </a:lnTo>
                <a:lnTo>
                  <a:pt x="34" y="383"/>
                </a:lnTo>
                <a:lnTo>
                  <a:pt x="34" y="384"/>
                </a:lnTo>
                <a:lnTo>
                  <a:pt x="35" y="384"/>
                </a:lnTo>
                <a:lnTo>
                  <a:pt x="35" y="385"/>
                </a:lnTo>
                <a:lnTo>
                  <a:pt x="36" y="386"/>
                </a:lnTo>
                <a:lnTo>
                  <a:pt x="36" y="389"/>
                </a:lnTo>
                <a:lnTo>
                  <a:pt x="34" y="390"/>
                </a:lnTo>
                <a:lnTo>
                  <a:pt x="29" y="392"/>
                </a:lnTo>
                <a:lnTo>
                  <a:pt x="32" y="397"/>
                </a:lnTo>
                <a:lnTo>
                  <a:pt x="34" y="403"/>
                </a:lnTo>
                <a:lnTo>
                  <a:pt x="34" y="409"/>
                </a:lnTo>
                <a:lnTo>
                  <a:pt x="34" y="410"/>
                </a:lnTo>
                <a:lnTo>
                  <a:pt x="32" y="413"/>
                </a:lnTo>
                <a:lnTo>
                  <a:pt x="30" y="416"/>
                </a:lnTo>
                <a:lnTo>
                  <a:pt x="28" y="417"/>
                </a:lnTo>
                <a:lnTo>
                  <a:pt x="26" y="417"/>
                </a:lnTo>
                <a:lnTo>
                  <a:pt x="26" y="416"/>
                </a:lnTo>
                <a:lnTo>
                  <a:pt x="23" y="412"/>
                </a:lnTo>
                <a:lnTo>
                  <a:pt x="21" y="410"/>
                </a:lnTo>
                <a:lnTo>
                  <a:pt x="16" y="412"/>
                </a:lnTo>
                <a:lnTo>
                  <a:pt x="15" y="415"/>
                </a:lnTo>
                <a:lnTo>
                  <a:pt x="15" y="412"/>
                </a:lnTo>
                <a:lnTo>
                  <a:pt x="16" y="410"/>
                </a:lnTo>
                <a:lnTo>
                  <a:pt x="17" y="409"/>
                </a:lnTo>
                <a:lnTo>
                  <a:pt x="14" y="409"/>
                </a:lnTo>
                <a:lnTo>
                  <a:pt x="14" y="410"/>
                </a:lnTo>
                <a:lnTo>
                  <a:pt x="11" y="410"/>
                </a:lnTo>
                <a:lnTo>
                  <a:pt x="11" y="409"/>
                </a:lnTo>
                <a:lnTo>
                  <a:pt x="10" y="409"/>
                </a:lnTo>
                <a:lnTo>
                  <a:pt x="9" y="408"/>
                </a:lnTo>
                <a:lnTo>
                  <a:pt x="7" y="410"/>
                </a:lnTo>
                <a:lnTo>
                  <a:pt x="5" y="408"/>
                </a:lnTo>
                <a:lnTo>
                  <a:pt x="3" y="406"/>
                </a:lnTo>
                <a:lnTo>
                  <a:pt x="4" y="404"/>
                </a:lnTo>
                <a:lnTo>
                  <a:pt x="4" y="403"/>
                </a:lnTo>
                <a:lnTo>
                  <a:pt x="3" y="402"/>
                </a:lnTo>
                <a:lnTo>
                  <a:pt x="1" y="400"/>
                </a:lnTo>
                <a:lnTo>
                  <a:pt x="0" y="398"/>
                </a:lnTo>
                <a:lnTo>
                  <a:pt x="1" y="396"/>
                </a:lnTo>
                <a:lnTo>
                  <a:pt x="1" y="393"/>
                </a:lnTo>
              </a:path>
            </a:pathLst>
          </a:custGeom>
          <a:solidFill>
            <a:schemeClr val="bg1"/>
          </a:solidFill>
          <a:ln w="3175" cmpd="sng">
            <a:solidFill>
              <a:schemeClr val="bg2"/>
            </a:solidFill>
            <a:prstDash val="solid"/>
            <a:round/>
            <a:headEnd/>
            <a:tailEnd/>
          </a:ln>
        </p:spPr>
        <p:txBody>
          <a:bodyPr/>
          <a:lstStyle/>
          <a:p>
            <a:endParaRPr lang="en-US"/>
          </a:p>
        </p:txBody>
      </p:sp>
      <p:sp>
        <p:nvSpPr>
          <p:cNvPr id="18770" name="Freeform 338"/>
          <p:cNvSpPr>
            <a:spLocks/>
          </p:cNvSpPr>
          <p:nvPr/>
        </p:nvSpPr>
        <p:spPr bwMode="auto">
          <a:xfrm>
            <a:off x="4543425" y="1647825"/>
            <a:ext cx="173038" cy="47625"/>
          </a:xfrm>
          <a:custGeom>
            <a:avLst/>
            <a:gdLst>
              <a:gd name="T0" fmla="*/ 3175 w 218"/>
              <a:gd name="T1" fmla="*/ 44396 h 59"/>
              <a:gd name="T2" fmla="*/ 8731 w 218"/>
              <a:gd name="T3" fmla="*/ 42782 h 59"/>
              <a:gd name="T4" fmla="*/ 4763 w 218"/>
              <a:gd name="T5" fmla="*/ 37939 h 59"/>
              <a:gd name="T6" fmla="*/ 17463 w 218"/>
              <a:gd name="T7" fmla="*/ 44396 h 59"/>
              <a:gd name="T8" fmla="*/ 19844 w 218"/>
              <a:gd name="T9" fmla="*/ 43589 h 59"/>
              <a:gd name="T10" fmla="*/ 8731 w 218"/>
              <a:gd name="T11" fmla="*/ 36324 h 59"/>
              <a:gd name="T12" fmla="*/ 19050 w 218"/>
              <a:gd name="T13" fmla="*/ 30674 h 59"/>
              <a:gd name="T14" fmla="*/ 23813 w 218"/>
              <a:gd name="T15" fmla="*/ 37131 h 59"/>
              <a:gd name="T16" fmla="*/ 28575 w 218"/>
              <a:gd name="T17" fmla="*/ 36324 h 59"/>
              <a:gd name="T18" fmla="*/ 25400 w 218"/>
              <a:gd name="T19" fmla="*/ 33095 h 59"/>
              <a:gd name="T20" fmla="*/ 31750 w 218"/>
              <a:gd name="T21" fmla="*/ 27445 h 59"/>
              <a:gd name="T22" fmla="*/ 37306 w 218"/>
              <a:gd name="T23" fmla="*/ 34710 h 59"/>
              <a:gd name="T24" fmla="*/ 29369 w 218"/>
              <a:gd name="T25" fmla="*/ 44396 h 59"/>
              <a:gd name="T26" fmla="*/ 39688 w 218"/>
              <a:gd name="T27" fmla="*/ 37131 h 59"/>
              <a:gd name="T28" fmla="*/ 42069 w 218"/>
              <a:gd name="T29" fmla="*/ 36324 h 59"/>
              <a:gd name="T30" fmla="*/ 44450 w 218"/>
              <a:gd name="T31" fmla="*/ 30674 h 59"/>
              <a:gd name="T32" fmla="*/ 48419 w 218"/>
              <a:gd name="T33" fmla="*/ 27445 h 59"/>
              <a:gd name="T34" fmla="*/ 52388 w 218"/>
              <a:gd name="T35" fmla="*/ 27445 h 59"/>
              <a:gd name="T36" fmla="*/ 52388 w 218"/>
              <a:gd name="T37" fmla="*/ 26638 h 59"/>
              <a:gd name="T38" fmla="*/ 64294 w 218"/>
              <a:gd name="T39" fmla="*/ 28252 h 59"/>
              <a:gd name="T40" fmla="*/ 68263 w 218"/>
              <a:gd name="T41" fmla="*/ 23409 h 59"/>
              <a:gd name="T42" fmla="*/ 65088 w 218"/>
              <a:gd name="T43" fmla="*/ 22602 h 59"/>
              <a:gd name="T44" fmla="*/ 54769 w 218"/>
              <a:gd name="T45" fmla="*/ 20987 h 59"/>
              <a:gd name="T46" fmla="*/ 54769 w 218"/>
              <a:gd name="T47" fmla="*/ 15337 h 59"/>
              <a:gd name="T48" fmla="*/ 65088 w 218"/>
              <a:gd name="T49" fmla="*/ 16144 h 59"/>
              <a:gd name="T50" fmla="*/ 71438 w 218"/>
              <a:gd name="T51" fmla="*/ 18566 h 59"/>
              <a:gd name="T52" fmla="*/ 73025 w 218"/>
              <a:gd name="T53" fmla="*/ 19373 h 59"/>
              <a:gd name="T54" fmla="*/ 83344 w 218"/>
              <a:gd name="T55" fmla="*/ 18566 h 59"/>
              <a:gd name="T56" fmla="*/ 76200 w 218"/>
              <a:gd name="T57" fmla="*/ 22602 h 59"/>
              <a:gd name="T58" fmla="*/ 86519 w 218"/>
              <a:gd name="T59" fmla="*/ 22602 h 59"/>
              <a:gd name="T60" fmla="*/ 92869 w 218"/>
              <a:gd name="T61" fmla="*/ 24216 h 59"/>
              <a:gd name="T62" fmla="*/ 91282 w 218"/>
              <a:gd name="T63" fmla="*/ 22602 h 59"/>
              <a:gd name="T64" fmla="*/ 92869 w 218"/>
              <a:gd name="T65" fmla="*/ 19373 h 59"/>
              <a:gd name="T66" fmla="*/ 93663 w 218"/>
              <a:gd name="T67" fmla="*/ 17758 h 59"/>
              <a:gd name="T68" fmla="*/ 95250 w 218"/>
              <a:gd name="T69" fmla="*/ 16951 h 59"/>
              <a:gd name="T70" fmla="*/ 101600 w 218"/>
              <a:gd name="T71" fmla="*/ 12108 h 59"/>
              <a:gd name="T72" fmla="*/ 107950 w 218"/>
              <a:gd name="T73" fmla="*/ 11301 h 59"/>
              <a:gd name="T74" fmla="*/ 109538 w 218"/>
              <a:gd name="T75" fmla="*/ 7265 h 59"/>
              <a:gd name="T76" fmla="*/ 115888 w 218"/>
              <a:gd name="T77" fmla="*/ 8072 h 59"/>
              <a:gd name="T78" fmla="*/ 106363 w 218"/>
              <a:gd name="T79" fmla="*/ 4843 h 59"/>
              <a:gd name="T80" fmla="*/ 110332 w 218"/>
              <a:gd name="T81" fmla="*/ 3229 h 59"/>
              <a:gd name="T82" fmla="*/ 114300 w 218"/>
              <a:gd name="T83" fmla="*/ 1614 h 59"/>
              <a:gd name="T84" fmla="*/ 115094 w 218"/>
              <a:gd name="T85" fmla="*/ 0 h 59"/>
              <a:gd name="T86" fmla="*/ 119857 w 218"/>
              <a:gd name="T87" fmla="*/ 807 h 59"/>
              <a:gd name="T88" fmla="*/ 125413 w 218"/>
              <a:gd name="T89" fmla="*/ 3229 h 59"/>
              <a:gd name="T90" fmla="*/ 130175 w 218"/>
              <a:gd name="T91" fmla="*/ 807 h 59"/>
              <a:gd name="T92" fmla="*/ 137319 w 218"/>
              <a:gd name="T93" fmla="*/ 1614 h 59"/>
              <a:gd name="T94" fmla="*/ 130175 w 218"/>
              <a:gd name="T95" fmla="*/ 8072 h 59"/>
              <a:gd name="T96" fmla="*/ 128588 w 218"/>
              <a:gd name="T97" fmla="*/ 13722 h 59"/>
              <a:gd name="T98" fmla="*/ 124619 w 218"/>
              <a:gd name="T99" fmla="*/ 17758 h 59"/>
              <a:gd name="T100" fmla="*/ 130969 w 218"/>
              <a:gd name="T101" fmla="*/ 19373 h 59"/>
              <a:gd name="T102" fmla="*/ 135732 w 218"/>
              <a:gd name="T103" fmla="*/ 12915 h 59"/>
              <a:gd name="T104" fmla="*/ 147638 w 218"/>
              <a:gd name="T105" fmla="*/ 2422 h 59"/>
              <a:gd name="T106" fmla="*/ 154782 w 218"/>
              <a:gd name="T107" fmla="*/ 4843 h 59"/>
              <a:gd name="T108" fmla="*/ 154782 w 218"/>
              <a:gd name="T109" fmla="*/ 12108 h 59"/>
              <a:gd name="T110" fmla="*/ 157957 w 218"/>
              <a:gd name="T111" fmla="*/ 11301 h 59"/>
              <a:gd name="T112" fmla="*/ 161132 w 218"/>
              <a:gd name="T113" fmla="*/ 8879 h 59"/>
              <a:gd name="T114" fmla="*/ 164307 w 218"/>
              <a:gd name="T115" fmla="*/ 6458 h 59"/>
              <a:gd name="T116" fmla="*/ 169863 w 218"/>
              <a:gd name="T117" fmla="*/ 2422 h 5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8"/>
              <a:gd name="T178" fmla="*/ 0 h 59"/>
              <a:gd name="T179" fmla="*/ 218 w 218"/>
              <a:gd name="T180" fmla="*/ 59 h 5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8" h="59">
                <a:moveTo>
                  <a:pt x="2" y="53"/>
                </a:moveTo>
                <a:lnTo>
                  <a:pt x="2" y="54"/>
                </a:lnTo>
                <a:lnTo>
                  <a:pt x="2" y="56"/>
                </a:lnTo>
                <a:lnTo>
                  <a:pt x="2" y="58"/>
                </a:lnTo>
                <a:lnTo>
                  <a:pt x="2" y="59"/>
                </a:lnTo>
                <a:lnTo>
                  <a:pt x="3" y="59"/>
                </a:lnTo>
                <a:lnTo>
                  <a:pt x="5" y="59"/>
                </a:lnTo>
                <a:lnTo>
                  <a:pt x="4" y="58"/>
                </a:lnTo>
                <a:lnTo>
                  <a:pt x="4" y="56"/>
                </a:lnTo>
                <a:lnTo>
                  <a:pt x="4" y="55"/>
                </a:lnTo>
                <a:lnTo>
                  <a:pt x="6" y="54"/>
                </a:lnTo>
                <a:lnTo>
                  <a:pt x="8" y="54"/>
                </a:lnTo>
                <a:lnTo>
                  <a:pt x="9" y="54"/>
                </a:lnTo>
                <a:lnTo>
                  <a:pt x="10" y="54"/>
                </a:lnTo>
                <a:lnTo>
                  <a:pt x="11" y="54"/>
                </a:lnTo>
                <a:lnTo>
                  <a:pt x="12" y="55"/>
                </a:lnTo>
                <a:lnTo>
                  <a:pt x="15" y="55"/>
                </a:lnTo>
                <a:lnTo>
                  <a:pt x="13" y="54"/>
                </a:lnTo>
                <a:lnTo>
                  <a:pt x="12" y="54"/>
                </a:lnTo>
                <a:lnTo>
                  <a:pt x="11" y="53"/>
                </a:lnTo>
                <a:lnTo>
                  <a:pt x="10" y="53"/>
                </a:lnTo>
                <a:lnTo>
                  <a:pt x="6" y="53"/>
                </a:lnTo>
                <a:lnTo>
                  <a:pt x="5" y="52"/>
                </a:lnTo>
                <a:lnTo>
                  <a:pt x="4" y="51"/>
                </a:lnTo>
                <a:lnTo>
                  <a:pt x="2" y="51"/>
                </a:lnTo>
                <a:lnTo>
                  <a:pt x="0" y="49"/>
                </a:lnTo>
                <a:lnTo>
                  <a:pt x="0" y="48"/>
                </a:lnTo>
                <a:lnTo>
                  <a:pt x="0" y="47"/>
                </a:lnTo>
                <a:lnTo>
                  <a:pt x="4" y="47"/>
                </a:lnTo>
                <a:lnTo>
                  <a:pt x="6" y="47"/>
                </a:lnTo>
                <a:lnTo>
                  <a:pt x="9" y="46"/>
                </a:lnTo>
                <a:lnTo>
                  <a:pt x="10" y="48"/>
                </a:lnTo>
                <a:lnTo>
                  <a:pt x="11" y="49"/>
                </a:lnTo>
                <a:lnTo>
                  <a:pt x="12" y="51"/>
                </a:lnTo>
                <a:lnTo>
                  <a:pt x="13" y="52"/>
                </a:lnTo>
                <a:lnTo>
                  <a:pt x="16" y="53"/>
                </a:lnTo>
                <a:lnTo>
                  <a:pt x="19" y="54"/>
                </a:lnTo>
                <a:lnTo>
                  <a:pt x="22" y="53"/>
                </a:lnTo>
                <a:lnTo>
                  <a:pt x="23" y="54"/>
                </a:lnTo>
                <a:lnTo>
                  <a:pt x="22" y="55"/>
                </a:lnTo>
                <a:lnTo>
                  <a:pt x="21" y="56"/>
                </a:lnTo>
                <a:lnTo>
                  <a:pt x="22" y="58"/>
                </a:lnTo>
                <a:lnTo>
                  <a:pt x="23" y="58"/>
                </a:lnTo>
                <a:lnTo>
                  <a:pt x="24" y="58"/>
                </a:lnTo>
                <a:lnTo>
                  <a:pt x="28" y="58"/>
                </a:lnTo>
                <a:lnTo>
                  <a:pt x="29" y="58"/>
                </a:lnTo>
                <a:lnTo>
                  <a:pt x="28" y="56"/>
                </a:lnTo>
                <a:lnTo>
                  <a:pt x="25" y="56"/>
                </a:lnTo>
                <a:lnTo>
                  <a:pt x="25" y="55"/>
                </a:lnTo>
                <a:lnTo>
                  <a:pt x="25" y="54"/>
                </a:lnTo>
                <a:lnTo>
                  <a:pt x="23" y="53"/>
                </a:lnTo>
                <a:lnTo>
                  <a:pt x="21" y="52"/>
                </a:lnTo>
                <a:lnTo>
                  <a:pt x="19" y="52"/>
                </a:lnTo>
                <a:lnTo>
                  <a:pt x="16" y="52"/>
                </a:lnTo>
                <a:lnTo>
                  <a:pt x="15" y="51"/>
                </a:lnTo>
                <a:lnTo>
                  <a:pt x="13" y="49"/>
                </a:lnTo>
                <a:lnTo>
                  <a:pt x="13" y="48"/>
                </a:lnTo>
                <a:lnTo>
                  <a:pt x="13" y="47"/>
                </a:lnTo>
                <a:lnTo>
                  <a:pt x="11" y="46"/>
                </a:lnTo>
                <a:lnTo>
                  <a:pt x="11" y="45"/>
                </a:lnTo>
                <a:lnTo>
                  <a:pt x="11" y="43"/>
                </a:lnTo>
                <a:lnTo>
                  <a:pt x="11" y="42"/>
                </a:lnTo>
                <a:lnTo>
                  <a:pt x="12" y="41"/>
                </a:lnTo>
                <a:lnTo>
                  <a:pt x="15" y="41"/>
                </a:lnTo>
                <a:lnTo>
                  <a:pt x="15" y="40"/>
                </a:lnTo>
                <a:lnTo>
                  <a:pt x="16" y="40"/>
                </a:lnTo>
                <a:lnTo>
                  <a:pt x="17" y="39"/>
                </a:lnTo>
                <a:lnTo>
                  <a:pt x="21" y="38"/>
                </a:lnTo>
                <a:lnTo>
                  <a:pt x="22" y="38"/>
                </a:lnTo>
                <a:lnTo>
                  <a:pt x="24" y="38"/>
                </a:lnTo>
                <a:lnTo>
                  <a:pt x="28" y="38"/>
                </a:lnTo>
                <a:lnTo>
                  <a:pt x="29" y="36"/>
                </a:lnTo>
                <a:lnTo>
                  <a:pt x="30" y="38"/>
                </a:lnTo>
                <a:lnTo>
                  <a:pt x="29" y="39"/>
                </a:lnTo>
                <a:lnTo>
                  <a:pt x="29" y="41"/>
                </a:lnTo>
                <a:lnTo>
                  <a:pt x="29" y="42"/>
                </a:lnTo>
                <a:lnTo>
                  <a:pt x="30" y="42"/>
                </a:lnTo>
                <a:lnTo>
                  <a:pt x="30" y="43"/>
                </a:lnTo>
                <a:lnTo>
                  <a:pt x="30" y="45"/>
                </a:lnTo>
                <a:lnTo>
                  <a:pt x="30" y="46"/>
                </a:lnTo>
                <a:lnTo>
                  <a:pt x="29" y="47"/>
                </a:lnTo>
                <a:lnTo>
                  <a:pt x="29" y="48"/>
                </a:lnTo>
                <a:lnTo>
                  <a:pt x="30" y="48"/>
                </a:lnTo>
                <a:lnTo>
                  <a:pt x="31" y="48"/>
                </a:lnTo>
                <a:lnTo>
                  <a:pt x="32" y="47"/>
                </a:lnTo>
                <a:lnTo>
                  <a:pt x="31" y="46"/>
                </a:lnTo>
                <a:lnTo>
                  <a:pt x="31" y="45"/>
                </a:lnTo>
                <a:lnTo>
                  <a:pt x="32" y="45"/>
                </a:lnTo>
                <a:lnTo>
                  <a:pt x="34" y="45"/>
                </a:lnTo>
                <a:lnTo>
                  <a:pt x="36" y="45"/>
                </a:lnTo>
                <a:lnTo>
                  <a:pt x="38" y="45"/>
                </a:lnTo>
                <a:lnTo>
                  <a:pt x="40" y="46"/>
                </a:lnTo>
                <a:lnTo>
                  <a:pt x="41" y="45"/>
                </a:lnTo>
                <a:lnTo>
                  <a:pt x="40" y="45"/>
                </a:lnTo>
                <a:lnTo>
                  <a:pt x="38" y="45"/>
                </a:lnTo>
                <a:lnTo>
                  <a:pt x="36" y="43"/>
                </a:lnTo>
                <a:lnTo>
                  <a:pt x="35" y="43"/>
                </a:lnTo>
                <a:lnTo>
                  <a:pt x="32" y="43"/>
                </a:lnTo>
                <a:lnTo>
                  <a:pt x="31" y="42"/>
                </a:lnTo>
                <a:lnTo>
                  <a:pt x="32" y="41"/>
                </a:lnTo>
                <a:lnTo>
                  <a:pt x="34" y="40"/>
                </a:lnTo>
                <a:lnTo>
                  <a:pt x="34" y="39"/>
                </a:lnTo>
                <a:lnTo>
                  <a:pt x="34" y="38"/>
                </a:lnTo>
                <a:lnTo>
                  <a:pt x="35" y="36"/>
                </a:lnTo>
                <a:lnTo>
                  <a:pt x="36" y="36"/>
                </a:lnTo>
                <a:lnTo>
                  <a:pt x="37" y="38"/>
                </a:lnTo>
                <a:lnTo>
                  <a:pt x="36" y="39"/>
                </a:lnTo>
                <a:lnTo>
                  <a:pt x="38" y="38"/>
                </a:lnTo>
                <a:lnTo>
                  <a:pt x="38" y="35"/>
                </a:lnTo>
                <a:lnTo>
                  <a:pt x="40" y="34"/>
                </a:lnTo>
                <a:lnTo>
                  <a:pt x="40" y="33"/>
                </a:lnTo>
                <a:lnTo>
                  <a:pt x="42" y="32"/>
                </a:lnTo>
                <a:lnTo>
                  <a:pt x="43" y="32"/>
                </a:lnTo>
                <a:lnTo>
                  <a:pt x="44" y="34"/>
                </a:lnTo>
                <a:lnTo>
                  <a:pt x="45" y="34"/>
                </a:lnTo>
                <a:lnTo>
                  <a:pt x="44" y="36"/>
                </a:lnTo>
                <a:lnTo>
                  <a:pt x="44" y="39"/>
                </a:lnTo>
                <a:lnTo>
                  <a:pt x="43" y="41"/>
                </a:lnTo>
                <a:lnTo>
                  <a:pt x="43" y="42"/>
                </a:lnTo>
                <a:lnTo>
                  <a:pt x="47" y="43"/>
                </a:lnTo>
                <a:lnTo>
                  <a:pt x="45" y="45"/>
                </a:lnTo>
                <a:lnTo>
                  <a:pt x="44" y="46"/>
                </a:lnTo>
                <a:lnTo>
                  <a:pt x="44" y="47"/>
                </a:lnTo>
                <a:lnTo>
                  <a:pt x="44" y="48"/>
                </a:lnTo>
                <a:lnTo>
                  <a:pt x="43" y="49"/>
                </a:lnTo>
                <a:lnTo>
                  <a:pt x="43" y="51"/>
                </a:lnTo>
                <a:lnTo>
                  <a:pt x="43" y="52"/>
                </a:lnTo>
                <a:lnTo>
                  <a:pt x="40" y="53"/>
                </a:lnTo>
                <a:lnTo>
                  <a:pt x="38" y="54"/>
                </a:lnTo>
                <a:lnTo>
                  <a:pt x="37" y="55"/>
                </a:lnTo>
                <a:lnTo>
                  <a:pt x="38" y="55"/>
                </a:lnTo>
                <a:lnTo>
                  <a:pt x="40" y="54"/>
                </a:lnTo>
                <a:lnTo>
                  <a:pt x="42" y="53"/>
                </a:lnTo>
                <a:lnTo>
                  <a:pt x="44" y="52"/>
                </a:lnTo>
                <a:lnTo>
                  <a:pt x="45" y="53"/>
                </a:lnTo>
                <a:lnTo>
                  <a:pt x="47" y="49"/>
                </a:lnTo>
                <a:lnTo>
                  <a:pt x="47" y="47"/>
                </a:lnTo>
                <a:lnTo>
                  <a:pt x="48" y="45"/>
                </a:lnTo>
                <a:lnTo>
                  <a:pt x="49" y="46"/>
                </a:lnTo>
                <a:lnTo>
                  <a:pt x="50" y="46"/>
                </a:lnTo>
                <a:lnTo>
                  <a:pt x="51" y="47"/>
                </a:lnTo>
                <a:lnTo>
                  <a:pt x="54" y="48"/>
                </a:lnTo>
                <a:lnTo>
                  <a:pt x="55" y="48"/>
                </a:lnTo>
                <a:lnTo>
                  <a:pt x="56" y="48"/>
                </a:lnTo>
                <a:lnTo>
                  <a:pt x="58" y="48"/>
                </a:lnTo>
                <a:lnTo>
                  <a:pt x="57" y="47"/>
                </a:lnTo>
                <a:lnTo>
                  <a:pt x="56" y="47"/>
                </a:lnTo>
                <a:lnTo>
                  <a:pt x="54" y="47"/>
                </a:lnTo>
                <a:lnTo>
                  <a:pt x="54" y="46"/>
                </a:lnTo>
                <a:lnTo>
                  <a:pt x="53" y="45"/>
                </a:lnTo>
                <a:lnTo>
                  <a:pt x="51" y="43"/>
                </a:lnTo>
                <a:lnTo>
                  <a:pt x="50" y="43"/>
                </a:lnTo>
                <a:lnTo>
                  <a:pt x="50" y="42"/>
                </a:lnTo>
                <a:lnTo>
                  <a:pt x="50" y="41"/>
                </a:lnTo>
                <a:lnTo>
                  <a:pt x="50" y="40"/>
                </a:lnTo>
                <a:lnTo>
                  <a:pt x="50" y="39"/>
                </a:lnTo>
                <a:lnTo>
                  <a:pt x="51" y="39"/>
                </a:lnTo>
                <a:lnTo>
                  <a:pt x="53" y="39"/>
                </a:lnTo>
                <a:lnTo>
                  <a:pt x="54" y="39"/>
                </a:lnTo>
                <a:lnTo>
                  <a:pt x="56" y="38"/>
                </a:lnTo>
                <a:lnTo>
                  <a:pt x="56" y="36"/>
                </a:lnTo>
                <a:lnTo>
                  <a:pt x="56" y="35"/>
                </a:lnTo>
                <a:lnTo>
                  <a:pt x="55" y="35"/>
                </a:lnTo>
                <a:lnTo>
                  <a:pt x="56" y="34"/>
                </a:lnTo>
                <a:lnTo>
                  <a:pt x="58" y="33"/>
                </a:lnTo>
                <a:lnTo>
                  <a:pt x="60" y="33"/>
                </a:lnTo>
                <a:lnTo>
                  <a:pt x="61" y="32"/>
                </a:lnTo>
                <a:lnTo>
                  <a:pt x="62" y="32"/>
                </a:lnTo>
                <a:lnTo>
                  <a:pt x="62" y="33"/>
                </a:lnTo>
                <a:lnTo>
                  <a:pt x="61" y="34"/>
                </a:lnTo>
                <a:lnTo>
                  <a:pt x="60" y="34"/>
                </a:lnTo>
                <a:lnTo>
                  <a:pt x="57" y="35"/>
                </a:lnTo>
                <a:lnTo>
                  <a:pt x="60" y="35"/>
                </a:lnTo>
                <a:lnTo>
                  <a:pt x="60" y="36"/>
                </a:lnTo>
                <a:lnTo>
                  <a:pt x="60" y="38"/>
                </a:lnTo>
                <a:lnTo>
                  <a:pt x="62" y="36"/>
                </a:lnTo>
                <a:lnTo>
                  <a:pt x="63" y="35"/>
                </a:lnTo>
                <a:lnTo>
                  <a:pt x="62" y="35"/>
                </a:lnTo>
                <a:lnTo>
                  <a:pt x="64" y="34"/>
                </a:lnTo>
                <a:lnTo>
                  <a:pt x="66" y="34"/>
                </a:lnTo>
                <a:lnTo>
                  <a:pt x="66" y="35"/>
                </a:lnTo>
                <a:lnTo>
                  <a:pt x="64" y="36"/>
                </a:lnTo>
                <a:lnTo>
                  <a:pt x="63" y="38"/>
                </a:lnTo>
                <a:lnTo>
                  <a:pt x="66" y="36"/>
                </a:lnTo>
                <a:lnTo>
                  <a:pt x="67" y="35"/>
                </a:lnTo>
                <a:lnTo>
                  <a:pt x="68" y="35"/>
                </a:lnTo>
                <a:lnTo>
                  <a:pt x="67" y="34"/>
                </a:lnTo>
                <a:lnTo>
                  <a:pt x="68" y="34"/>
                </a:lnTo>
                <a:lnTo>
                  <a:pt x="68" y="33"/>
                </a:lnTo>
                <a:lnTo>
                  <a:pt x="66" y="33"/>
                </a:lnTo>
                <a:lnTo>
                  <a:pt x="66" y="32"/>
                </a:lnTo>
                <a:lnTo>
                  <a:pt x="66" y="30"/>
                </a:lnTo>
                <a:lnTo>
                  <a:pt x="67" y="29"/>
                </a:lnTo>
                <a:lnTo>
                  <a:pt x="69" y="29"/>
                </a:lnTo>
                <a:lnTo>
                  <a:pt x="72" y="30"/>
                </a:lnTo>
                <a:lnTo>
                  <a:pt x="73" y="30"/>
                </a:lnTo>
                <a:lnTo>
                  <a:pt x="75" y="32"/>
                </a:lnTo>
                <a:lnTo>
                  <a:pt x="76" y="33"/>
                </a:lnTo>
                <a:lnTo>
                  <a:pt x="77" y="34"/>
                </a:lnTo>
                <a:lnTo>
                  <a:pt x="81" y="35"/>
                </a:lnTo>
                <a:lnTo>
                  <a:pt x="83" y="35"/>
                </a:lnTo>
                <a:lnTo>
                  <a:pt x="85" y="36"/>
                </a:lnTo>
                <a:lnTo>
                  <a:pt x="87" y="35"/>
                </a:lnTo>
                <a:lnTo>
                  <a:pt x="86" y="35"/>
                </a:lnTo>
                <a:lnTo>
                  <a:pt x="85" y="34"/>
                </a:lnTo>
                <a:lnTo>
                  <a:pt x="83" y="33"/>
                </a:lnTo>
                <a:lnTo>
                  <a:pt x="83" y="32"/>
                </a:lnTo>
                <a:lnTo>
                  <a:pt x="83" y="30"/>
                </a:lnTo>
                <a:lnTo>
                  <a:pt x="87" y="30"/>
                </a:lnTo>
                <a:lnTo>
                  <a:pt x="86" y="29"/>
                </a:lnTo>
                <a:lnTo>
                  <a:pt x="83" y="29"/>
                </a:lnTo>
                <a:lnTo>
                  <a:pt x="81" y="29"/>
                </a:lnTo>
                <a:lnTo>
                  <a:pt x="80" y="29"/>
                </a:lnTo>
                <a:lnTo>
                  <a:pt x="82" y="28"/>
                </a:lnTo>
                <a:lnTo>
                  <a:pt x="83" y="28"/>
                </a:lnTo>
                <a:lnTo>
                  <a:pt x="86" y="28"/>
                </a:lnTo>
                <a:lnTo>
                  <a:pt x="87" y="27"/>
                </a:lnTo>
                <a:lnTo>
                  <a:pt x="88" y="27"/>
                </a:lnTo>
                <a:lnTo>
                  <a:pt x="85" y="28"/>
                </a:lnTo>
                <a:lnTo>
                  <a:pt x="82" y="28"/>
                </a:lnTo>
                <a:lnTo>
                  <a:pt x="81" y="28"/>
                </a:lnTo>
                <a:lnTo>
                  <a:pt x="79" y="28"/>
                </a:lnTo>
                <a:lnTo>
                  <a:pt x="77" y="28"/>
                </a:lnTo>
                <a:lnTo>
                  <a:pt x="75" y="27"/>
                </a:lnTo>
                <a:lnTo>
                  <a:pt x="73" y="27"/>
                </a:lnTo>
                <a:lnTo>
                  <a:pt x="72" y="27"/>
                </a:lnTo>
                <a:lnTo>
                  <a:pt x="70" y="26"/>
                </a:lnTo>
                <a:lnTo>
                  <a:pt x="72" y="26"/>
                </a:lnTo>
                <a:lnTo>
                  <a:pt x="72" y="24"/>
                </a:lnTo>
                <a:lnTo>
                  <a:pt x="69" y="26"/>
                </a:lnTo>
                <a:lnTo>
                  <a:pt x="68" y="24"/>
                </a:lnTo>
                <a:lnTo>
                  <a:pt x="66" y="24"/>
                </a:lnTo>
                <a:lnTo>
                  <a:pt x="64" y="23"/>
                </a:lnTo>
                <a:lnTo>
                  <a:pt x="66" y="22"/>
                </a:lnTo>
                <a:lnTo>
                  <a:pt x="68" y="22"/>
                </a:lnTo>
                <a:lnTo>
                  <a:pt x="69" y="22"/>
                </a:lnTo>
                <a:lnTo>
                  <a:pt x="70" y="23"/>
                </a:lnTo>
                <a:lnTo>
                  <a:pt x="72" y="23"/>
                </a:lnTo>
                <a:lnTo>
                  <a:pt x="68" y="20"/>
                </a:lnTo>
                <a:lnTo>
                  <a:pt x="69" y="19"/>
                </a:lnTo>
                <a:lnTo>
                  <a:pt x="73" y="21"/>
                </a:lnTo>
                <a:lnTo>
                  <a:pt x="74" y="22"/>
                </a:lnTo>
                <a:lnTo>
                  <a:pt x="75" y="22"/>
                </a:lnTo>
                <a:lnTo>
                  <a:pt x="77" y="23"/>
                </a:lnTo>
                <a:lnTo>
                  <a:pt x="79" y="23"/>
                </a:lnTo>
                <a:lnTo>
                  <a:pt x="80" y="24"/>
                </a:lnTo>
                <a:lnTo>
                  <a:pt x="80" y="23"/>
                </a:lnTo>
                <a:lnTo>
                  <a:pt x="79" y="22"/>
                </a:lnTo>
                <a:lnTo>
                  <a:pt x="81" y="20"/>
                </a:lnTo>
                <a:lnTo>
                  <a:pt x="82" y="20"/>
                </a:lnTo>
                <a:lnTo>
                  <a:pt x="83" y="21"/>
                </a:lnTo>
                <a:lnTo>
                  <a:pt x="82" y="21"/>
                </a:lnTo>
                <a:lnTo>
                  <a:pt x="82" y="22"/>
                </a:lnTo>
                <a:lnTo>
                  <a:pt x="85" y="20"/>
                </a:lnTo>
                <a:lnTo>
                  <a:pt x="86" y="21"/>
                </a:lnTo>
                <a:lnTo>
                  <a:pt x="86" y="22"/>
                </a:lnTo>
                <a:lnTo>
                  <a:pt x="87" y="21"/>
                </a:lnTo>
                <a:lnTo>
                  <a:pt x="89" y="21"/>
                </a:lnTo>
                <a:lnTo>
                  <a:pt x="90" y="22"/>
                </a:lnTo>
                <a:lnTo>
                  <a:pt x="90" y="23"/>
                </a:lnTo>
                <a:lnTo>
                  <a:pt x="90" y="24"/>
                </a:lnTo>
                <a:lnTo>
                  <a:pt x="90" y="26"/>
                </a:lnTo>
                <a:lnTo>
                  <a:pt x="92" y="26"/>
                </a:lnTo>
                <a:lnTo>
                  <a:pt x="93" y="26"/>
                </a:lnTo>
                <a:lnTo>
                  <a:pt x="95" y="26"/>
                </a:lnTo>
                <a:lnTo>
                  <a:pt x="96" y="27"/>
                </a:lnTo>
                <a:lnTo>
                  <a:pt x="95" y="26"/>
                </a:lnTo>
                <a:lnTo>
                  <a:pt x="94" y="24"/>
                </a:lnTo>
                <a:lnTo>
                  <a:pt x="93" y="26"/>
                </a:lnTo>
                <a:lnTo>
                  <a:pt x="92" y="24"/>
                </a:lnTo>
                <a:lnTo>
                  <a:pt x="92" y="23"/>
                </a:lnTo>
                <a:lnTo>
                  <a:pt x="92" y="22"/>
                </a:lnTo>
                <a:lnTo>
                  <a:pt x="95" y="22"/>
                </a:lnTo>
                <a:lnTo>
                  <a:pt x="96" y="22"/>
                </a:lnTo>
                <a:lnTo>
                  <a:pt x="96" y="23"/>
                </a:lnTo>
                <a:lnTo>
                  <a:pt x="98" y="23"/>
                </a:lnTo>
                <a:lnTo>
                  <a:pt x="99" y="23"/>
                </a:lnTo>
                <a:lnTo>
                  <a:pt x="100" y="23"/>
                </a:lnTo>
                <a:lnTo>
                  <a:pt x="104" y="23"/>
                </a:lnTo>
                <a:lnTo>
                  <a:pt x="105" y="23"/>
                </a:lnTo>
                <a:lnTo>
                  <a:pt x="106" y="23"/>
                </a:lnTo>
                <a:lnTo>
                  <a:pt x="107" y="23"/>
                </a:lnTo>
                <a:lnTo>
                  <a:pt x="108" y="24"/>
                </a:lnTo>
                <a:lnTo>
                  <a:pt x="107" y="26"/>
                </a:lnTo>
                <a:lnTo>
                  <a:pt x="106" y="26"/>
                </a:lnTo>
                <a:lnTo>
                  <a:pt x="105" y="27"/>
                </a:lnTo>
                <a:lnTo>
                  <a:pt x="104" y="27"/>
                </a:lnTo>
                <a:lnTo>
                  <a:pt x="101" y="28"/>
                </a:lnTo>
                <a:lnTo>
                  <a:pt x="99" y="28"/>
                </a:lnTo>
                <a:lnTo>
                  <a:pt x="96" y="28"/>
                </a:lnTo>
                <a:lnTo>
                  <a:pt x="95" y="28"/>
                </a:lnTo>
                <a:lnTo>
                  <a:pt x="94" y="28"/>
                </a:lnTo>
                <a:lnTo>
                  <a:pt x="93" y="29"/>
                </a:lnTo>
                <a:lnTo>
                  <a:pt x="95" y="28"/>
                </a:lnTo>
                <a:lnTo>
                  <a:pt x="98" y="28"/>
                </a:lnTo>
                <a:lnTo>
                  <a:pt x="101" y="28"/>
                </a:lnTo>
                <a:lnTo>
                  <a:pt x="104" y="27"/>
                </a:lnTo>
                <a:lnTo>
                  <a:pt x="107" y="27"/>
                </a:lnTo>
                <a:lnTo>
                  <a:pt x="109" y="26"/>
                </a:lnTo>
                <a:lnTo>
                  <a:pt x="109" y="28"/>
                </a:lnTo>
                <a:lnTo>
                  <a:pt x="109" y="29"/>
                </a:lnTo>
                <a:lnTo>
                  <a:pt x="112" y="29"/>
                </a:lnTo>
                <a:lnTo>
                  <a:pt x="113" y="30"/>
                </a:lnTo>
                <a:lnTo>
                  <a:pt x="114" y="32"/>
                </a:lnTo>
                <a:lnTo>
                  <a:pt x="113" y="32"/>
                </a:lnTo>
                <a:lnTo>
                  <a:pt x="113" y="33"/>
                </a:lnTo>
                <a:lnTo>
                  <a:pt x="114" y="32"/>
                </a:lnTo>
                <a:lnTo>
                  <a:pt x="115" y="32"/>
                </a:lnTo>
                <a:lnTo>
                  <a:pt x="117" y="32"/>
                </a:lnTo>
                <a:lnTo>
                  <a:pt x="117" y="30"/>
                </a:lnTo>
                <a:lnTo>
                  <a:pt x="118" y="30"/>
                </a:lnTo>
                <a:lnTo>
                  <a:pt x="119" y="30"/>
                </a:lnTo>
                <a:lnTo>
                  <a:pt x="120" y="32"/>
                </a:lnTo>
                <a:lnTo>
                  <a:pt x="121" y="30"/>
                </a:lnTo>
                <a:lnTo>
                  <a:pt x="122" y="30"/>
                </a:lnTo>
                <a:lnTo>
                  <a:pt x="122" y="29"/>
                </a:lnTo>
                <a:lnTo>
                  <a:pt x="120" y="29"/>
                </a:lnTo>
                <a:lnTo>
                  <a:pt x="119" y="29"/>
                </a:lnTo>
                <a:lnTo>
                  <a:pt x="115" y="29"/>
                </a:lnTo>
                <a:lnTo>
                  <a:pt x="115" y="28"/>
                </a:lnTo>
                <a:lnTo>
                  <a:pt x="114" y="28"/>
                </a:lnTo>
                <a:lnTo>
                  <a:pt x="113" y="28"/>
                </a:lnTo>
                <a:lnTo>
                  <a:pt x="114" y="27"/>
                </a:lnTo>
                <a:lnTo>
                  <a:pt x="117" y="27"/>
                </a:lnTo>
                <a:lnTo>
                  <a:pt x="118" y="27"/>
                </a:lnTo>
                <a:lnTo>
                  <a:pt x="119" y="26"/>
                </a:lnTo>
                <a:lnTo>
                  <a:pt x="115" y="26"/>
                </a:lnTo>
                <a:lnTo>
                  <a:pt x="115" y="24"/>
                </a:lnTo>
                <a:lnTo>
                  <a:pt x="118" y="24"/>
                </a:lnTo>
                <a:lnTo>
                  <a:pt x="117" y="24"/>
                </a:lnTo>
                <a:lnTo>
                  <a:pt x="115" y="24"/>
                </a:lnTo>
                <a:lnTo>
                  <a:pt x="114" y="24"/>
                </a:lnTo>
                <a:lnTo>
                  <a:pt x="113" y="23"/>
                </a:lnTo>
                <a:lnTo>
                  <a:pt x="114" y="23"/>
                </a:lnTo>
                <a:lnTo>
                  <a:pt x="115" y="23"/>
                </a:lnTo>
                <a:lnTo>
                  <a:pt x="117" y="23"/>
                </a:lnTo>
                <a:lnTo>
                  <a:pt x="118" y="23"/>
                </a:lnTo>
                <a:lnTo>
                  <a:pt x="119" y="23"/>
                </a:lnTo>
                <a:lnTo>
                  <a:pt x="119" y="22"/>
                </a:lnTo>
                <a:lnTo>
                  <a:pt x="118" y="22"/>
                </a:lnTo>
                <a:lnTo>
                  <a:pt x="115" y="22"/>
                </a:lnTo>
                <a:lnTo>
                  <a:pt x="114" y="22"/>
                </a:lnTo>
                <a:lnTo>
                  <a:pt x="115" y="22"/>
                </a:lnTo>
                <a:lnTo>
                  <a:pt x="117" y="22"/>
                </a:lnTo>
                <a:lnTo>
                  <a:pt x="118" y="22"/>
                </a:lnTo>
                <a:lnTo>
                  <a:pt x="118" y="21"/>
                </a:lnTo>
                <a:lnTo>
                  <a:pt x="119" y="21"/>
                </a:lnTo>
                <a:lnTo>
                  <a:pt x="120" y="21"/>
                </a:lnTo>
                <a:lnTo>
                  <a:pt x="121" y="21"/>
                </a:lnTo>
                <a:lnTo>
                  <a:pt x="120" y="21"/>
                </a:lnTo>
                <a:lnTo>
                  <a:pt x="120" y="20"/>
                </a:lnTo>
                <a:lnTo>
                  <a:pt x="119" y="21"/>
                </a:lnTo>
                <a:lnTo>
                  <a:pt x="119" y="20"/>
                </a:lnTo>
                <a:lnTo>
                  <a:pt x="120" y="19"/>
                </a:lnTo>
                <a:lnTo>
                  <a:pt x="121" y="19"/>
                </a:lnTo>
                <a:lnTo>
                  <a:pt x="122" y="17"/>
                </a:lnTo>
                <a:lnTo>
                  <a:pt x="125" y="17"/>
                </a:lnTo>
                <a:lnTo>
                  <a:pt x="126" y="16"/>
                </a:lnTo>
                <a:lnTo>
                  <a:pt x="126" y="15"/>
                </a:lnTo>
                <a:lnTo>
                  <a:pt x="128" y="15"/>
                </a:lnTo>
                <a:lnTo>
                  <a:pt x="130" y="14"/>
                </a:lnTo>
                <a:lnTo>
                  <a:pt x="131" y="15"/>
                </a:lnTo>
                <a:lnTo>
                  <a:pt x="132" y="14"/>
                </a:lnTo>
                <a:lnTo>
                  <a:pt x="136" y="15"/>
                </a:lnTo>
                <a:lnTo>
                  <a:pt x="137" y="15"/>
                </a:lnTo>
                <a:lnTo>
                  <a:pt x="138" y="15"/>
                </a:lnTo>
                <a:lnTo>
                  <a:pt x="139" y="16"/>
                </a:lnTo>
                <a:lnTo>
                  <a:pt x="139" y="15"/>
                </a:lnTo>
                <a:lnTo>
                  <a:pt x="138" y="15"/>
                </a:lnTo>
                <a:lnTo>
                  <a:pt x="136" y="14"/>
                </a:lnTo>
                <a:lnTo>
                  <a:pt x="134" y="14"/>
                </a:lnTo>
                <a:lnTo>
                  <a:pt x="133" y="14"/>
                </a:lnTo>
                <a:lnTo>
                  <a:pt x="133" y="13"/>
                </a:lnTo>
                <a:lnTo>
                  <a:pt x="134" y="13"/>
                </a:lnTo>
                <a:lnTo>
                  <a:pt x="136" y="11"/>
                </a:lnTo>
                <a:lnTo>
                  <a:pt x="136" y="10"/>
                </a:lnTo>
                <a:lnTo>
                  <a:pt x="136" y="9"/>
                </a:lnTo>
                <a:lnTo>
                  <a:pt x="137" y="9"/>
                </a:lnTo>
                <a:lnTo>
                  <a:pt x="138" y="8"/>
                </a:lnTo>
                <a:lnTo>
                  <a:pt x="138" y="9"/>
                </a:lnTo>
                <a:lnTo>
                  <a:pt x="138" y="8"/>
                </a:lnTo>
                <a:lnTo>
                  <a:pt x="139" y="9"/>
                </a:lnTo>
                <a:lnTo>
                  <a:pt x="140" y="9"/>
                </a:lnTo>
                <a:lnTo>
                  <a:pt x="141" y="9"/>
                </a:lnTo>
                <a:lnTo>
                  <a:pt x="144" y="10"/>
                </a:lnTo>
                <a:lnTo>
                  <a:pt x="145" y="10"/>
                </a:lnTo>
                <a:lnTo>
                  <a:pt x="145" y="11"/>
                </a:lnTo>
                <a:lnTo>
                  <a:pt x="146" y="11"/>
                </a:lnTo>
                <a:lnTo>
                  <a:pt x="147" y="10"/>
                </a:lnTo>
                <a:lnTo>
                  <a:pt x="146" y="10"/>
                </a:lnTo>
                <a:lnTo>
                  <a:pt x="145" y="9"/>
                </a:lnTo>
                <a:lnTo>
                  <a:pt x="144" y="9"/>
                </a:lnTo>
                <a:lnTo>
                  <a:pt x="145" y="8"/>
                </a:lnTo>
                <a:lnTo>
                  <a:pt x="144" y="8"/>
                </a:lnTo>
                <a:lnTo>
                  <a:pt x="143" y="8"/>
                </a:lnTo>
                <a:lnTo>
                  <a:pt x="141" y="7"/>
                </a:lnTo>
                <a:lnTo>
                  <a:pt x="138" y="7"/>
                </a:lnTo>
                <a:lnTo>
                  <a:pt x="137" y="7"/>
                </a:lnTo>
                <a:lnTo>
                  <a:pt x="136" y="6"/>
                </a:lnTo>
                <a:lnTo>
                  <a:pt x="134" y="6"/>
                </a:lnTo>
                <a:lnTo>
                  <a:pt x="136" y="6"/>
                </a:lnTo>
                <a:lnTo>
                  <a:pt x="136" y="4"/>
                </a:lnTo>
                <a:lnTo>
                  <a:pt x="134" y="4"/>
                </a:lnTo>
                <a:lnTo>
                  <a:pt x="136" y="3"/>
                </a:lnTo>
                <a:lnTo>
                  <a:pt x="137" y="3"/>
                </a:lnTo>
                <a:lnTo>
                  <a:pt x="136" y="3"/>
                </a:lnTo>
                <a:lnTo>
                  <a:pt x="137" y="3"/>
                </a:lnTo>
                <a:lnTo>
                  <a:pt x="138" y="3"/>
                </a:lnTo>
                <a:lnTo>
                  <a:pt x="139" y="3"/>
                </a:lnTo>
                <a:lnTo>
                  <a:pt x="139" y="4"/>
                </a:lnTo>
                <a:lnTo>
                  <a:pt x="141" y="6"/>
                </a:lnTo>
                <a:lnTo>
                  <a:pt x="143" y="6"/>
                </a:lnTo>
                <a:lnTo>
                  <a:pt x="144" y="6"/>
                </a:lnTo>
                <a:lnTo>
                  <a:pt x="144" y="4"/>
                </a:lnTo>
                <a:lnTo>
                  <a:pt x="143" y="4"/>
                </a:lnTo>
                <a:lnTo>
                  <a:pt x="141" y="3"/>
                </a:lnTo>
                <a:lnTo>
                  <a:pt x="143" y="3"/>
                </a:lnTo>
                <a:lnTo>
                  <a:pt x="145" y="3"/>
                </a:lnTo>
                <a:lnTo>
                  <a:pt x="145" y="2"/>
                </a:lnTo>
                <a:lnTo>
                  <a:pt x="144" y="2"/>
                </a:lnTo>
                <a:lnTo>
                  <a:pt x="143" y="2"/>
                </a:lnTo>
                <a:lnTo>
                  <a:pt x="141" y="2"/>
                </a:lnTo>
                <a:lnTo>
                  <a:pt x="143" y="2"/>
                </a:lnTo>
                <a:lnTo>
                  <a:pt x="143" y="1"/>
                </a:lnTo>
                <a:lnTo>
                  <a:pt x="141" y="1"/>
                </a:lnTo>
                <a:lnTo>
                  <a:pt x="143" y="1"/>
                </a:lnTo>
                <a:lnTo>
                  <a:pt x="141" y="0"/>
                </a:lnTo>
                <a:lnTo>
                  <a:pt x="143" y="0"/>
                </a:lnTo>
                <a:lnTo>
                  <a:pt x="144" y="0"/>
                </a:lnTo>
                <a:lnTo>
                  <a:pt x="145" y="0"/>
                </a:lnTo>
                <a:lnTo>
                  <a:pt x="146" y="0"/>
                </a:lnTo>
                <a:lnTo>
                  <a:pt x="147" y="1"/>
                </a:lnTo>
                <a:lnTo>
                  <a:pt x="149" y="1"/>
                </a:lnTo>
                <a:lnTo>
                  <a:pt x="147" y="1"/>
                </a:lnTo>
                <a:lnTo>
                  <a:pt x="147" y="2"/>
                </a:lnTo>
                <a:lnTo>
                  <a:pt x="149" y="1"/>
                </a:lnTo>
                <a:lnTo>
                  <a:pt x="150" y="1"/>
                </a:lnTo>
                <a:lnTo>
                  <a:pt x="150" y="2"/>
                </a:lnTo>
                <a:lnTo>
                  <a:pt x="151" y="2"/>
                </a:lnTo>
                <a:lnTo>
                  <a:pt x="151" y="1"/>
                </a:lnTo>
                <a:lnTo>
                  <a:pt x="151" y="0"/>
                </a:lnTo>
                <a:lnTo>
                  <a:pt x="152" y="0"/>
                </a:lnTo>
                <a:lnTo>
                  <a:pt x="152" y="1"/>
                </a:lnTo>
                <a:lnTo>
                  <a:pt x="151" y="2"/>
                </a:lnTo>
                <a:lnTo>
                  <a:pt x="153" y="3"/>
                </a:lnTo>
                <a:lnTo>
                  <a:pt x="153" y="2"/>
                </a:lnTo>
                <a:lnTo>
                  <a:pt x="156" y="1"/>
                </a:lnTo>
                <a:lnTo>
                  <a:pt x="157" y="2"/>
                </a:lnTo>
                <a:lnTo>
                  <a:pt x="158" y="3"/>
                </a:lnTo>
                <a:lnTo>
                  <a:pt x="158" y="4"/>
                </a:lnTo>
                <a:lnTo>
                  <a:pt x="160" y="4"/>
                </a:lnTo>
                <a:lnTo>
                  <a:pt x="162" y="4"/>
                </a:lnTo>
                <a:lnTo>
                  <a:pt x="162" y="3"/>
                </a:lnTo>
                <a:lnTo>
                  <a:pt x="162" y="2"/>
                </a:lnTo>
                <a:lnTo>
                  <a:pt x="160" y="1"/>
                </a:lnTo>
                <a:lnTo>
                  <a:pt x="159" y="1"/>
                </a:lnTo>
                <a:lnTo>
                  <a:pt x="159" y="0"/>
                </a:lnTo>
                <a:lnTo>
                  <a:pt x="160" y="0"/>
                </a:lnTo>
                <a:lnTo>
                  <a:pt x="163" y="1"/>
                </a:lnTo>
                <a:lnTo>
                  <a:pt x="164" y="1"/>
                </a:lnTo>
                <a:lnTo>
                  <a:pt x="165" y="2"/>
                </a:lnTo>
                <a:lnTo>
                  <a:pt x="164" y="3"/>
                </a:lnTo>
                <a:lnTo>
                  <a:pt x="165" y="3"/>
                </a:lnTo>
                <a:lnTo>
                  <a:pt x="166" y="2"/>
                </a:lnTo>
                <a:lnTo>
                  <a:pt x="167" y="2"/>
                </a:lnTo>
                <a:lnTo>
                  <a:pt x="170" y="2"/>
                </a:lnTo>
                <a:lnTo>
                  <a:pt x="170" y="3"/>
                </a:lnTo>
                <a:lnTo>
                  <a:pt x="171" y="3"/>
                </a:lnTo>
                <a:lnTo>
                  <a:pt x="172" y="2"/>
                </a:lnTo>
                <a:lnTo>
                  <a:pt x="173" y="2"/>
                </a:lnTo>
                <a:lnTo>
                  <a:pt x="175" y="3"/>
                </a:lnTo>
                <a:lnTo>
                  <a:pt x="172" y="6"/>
                </a:lnTo>
                <a:lnTo>
                  <a:pt x="169" y="6"/>
                </a:lnTo>
                <a:lnTo>
                  <a:pt x="170" y="7"/>
                </a:lnTo>
                <a:lnTo>
                  <a:pt x="170" y="8"/>
                </a:lnTo>
                <a:lnTo>
                  <a:pt x="170" y="7"/>
                </a:lnTo>
                <a:lnTo>
                  <a:pt x="167" y="8"/>
                </a:lnTo>
                <a:lnTo>
                  <a:pt x="165" y="9"/>
                </a:lnTo>
                <a:lnTo>
                  <a:pt x="164" y="9"/>
                </a:lnTo>
                <a:lnTo>
                  <a:pt x="164" y="10"/>
                </a:lnTo>
                <a:lnTo>
                  <a:pt x="162" y="11"/>
                </a:lnTo>
                <a:lnTo>
                  <a:pt x="160" y="13"/>
                </a:lnTo>
                <a:lnTo>
                  <a:pt x="158" y="14"/>
                </a:lnTo>
                <a:lnTo>
                  <a:pt x="157" y="14"/>
                </a:lnTo>
                <a:lnTo>
                  <a:pt x="158" y="15"/>
                </a:lnTo>
                <a:lnTo>
                  <a:pt x="159" y="16"/>
                </a:lnTo>
                <a:lnTo>
                  <a:pt x="160" y="15"/>
                </a:lnTo>
                <a:lnTo>
                  <a:pt x="162" y="15"/>
                </a:lnTo>
                <a:lnTo>
                  <a:pt x="160" y="16"/>
                </a:lnTo>
                <a:lnTo>
                  <a:pt x="162" y="17"/>
                </a:lnTo>
                <a:lnTo>
                  <a:pt x="163" y="17"/>
                </a:lnTo>
                <a:lnTo>
                  <a:pt x="162" y="17"/>
                </a:lnTo>
                <a:lnTo>
                  <a:pt x="160" y="17"/>
                </a:lnTo>
                <a:lnTo>
                  <a:pt x="159" y="19"/>
                </a:lnTo>
                <a:lnTo>
                  <a:pt x="159" y="20"/>
                </a:lnTo>
                <a:lnTo>
                  <a:pt x="162" y="20"/>
                </a:lnTo>
                <a:lnTo>
                  <a:pt x="160" y="21"/>
                </a:lnTo>
                <a:lnTo>
                  <a:pt x="159" y="21"/>
                </a:lnTo>
                <a:lnTo>
                  <a:pt x="158" y="22"/>
                </a:lnTo>
                <a:lnTo>
                  <a:pt x="157" y="22"/>
                </a:lnTo>
                <a:lnTo>
                  <a:pt x="157" y="23"/>
                </a:lnTo>
                <a:lnTo>
                  <a:pt x="156" y="23"/>
                </a:lnTo>
                <a:lnTo>
                  <a:pt x="156" y="26"/>
                </a:lnTo>
                <a:lnTo>
                  <a:pt x="157" y="27"/>
                </a:lnTo>
                <a:lnTo>
                  <a:pt x="158" y="27"/>
                </a:lnTo>
                <a:lnTo>
                  <a:pt x="159" y="26"/>
                </a:lnTo>
                <a:lnTo>
                  <a:pt x="160" y="27"/>
                </a:lnTo>
                <a:lnTo>
                  <a:pt x="164" y="28"/>
                </a:lnTo>
                <a:lnTo>
                  <a:pt x="164" y="27"/>
                </a:lnTo>
                <a:lnTo>
                  <a:pt x="165" y="24"/>
                </a:lnTo>
                <a:lnTo>
                  <a:pt x="167" y="23"/>
                </a:lnTo>
                <a:lnTo>
                  <a:pt x="167" y="22"/>
                </a:lnTo>
                <a:lnTo>
                  <a:pt x="170" y="21"/>
                </a:lnTo>
                <a:lnTo>
                  <a:pt x="169" y="21"/>
                </a:lnTo>
                <a:lnTo>
                  <a:pt x="166" y="20"/>
                </a:lnTo>
                <a:lnTo>
                  <a:pt x="167" y="19"/>
                </a:lnTo>
                <a:lnTo>
                  <a:pt x="169" y="19"/>
                </a:lnTo>
                <a:lnTo>
                  <a:pt x="170" y="17"/>
                </a:lnTo>
                <a:lnTo>
                  <a:pt x="171" y="17"/>
                </a:lnTo>
                <a:lnTo>
                  <a:pt x="171" y="16"/>
                </a:lnTo>
                <a:lnTo>
                  <a:pt x="172" y="15"/>
                </a:lnTo>
                <a:lnTo>
                  <a:pt x="177" y="13"/>
                </a:lnTo>
                <a:lnTo>
                  <a:pt x="179" y="10"/>
                </a:lnTo>
                <a:lnTo>
                  <a:pt x="179" y="9"/>
                </a:lnTo>
                <a:lnTo>
                  <a:pt x="179" y="8"/>
                </a:lnTo>
                <a:lnTo>
                  <a:pt x="179" y="7"/>
                </a:lnTo>
                <a:lnTo>
                  <a:pt x="181" y="7"/>
                </a:lnTo>
                <a:lnTo>
                  <a:pt x="182" y="6"/>
                </a:lnTo>
                <a:lnTo>
                  <a:pt x="184" y="6"/>
                </a:lnTo>
                <a:lnTo>
                  <a:pt x="186" y="3"/>
                </a:lnTo>
                <a:lnTo>
                  <a:pt x="188" y="2"/>
                </a:lnTo>
                <a:lnTo>
                  <a:pt x="189" y="1"/>
                </a:lnTo>
                <a:lnTo>
                  <a:pt x="192" y="0"/>
                </a:lnTo>
                <a:lnTo>
                  <a:pt x="194" y="0"/>
                </a:lnTo>
                <a:lnTo>
                  <a:pt x="195" y="1"/>
                </a:lnTo>
                <a:lnTo>
                  <a:pt x="194" y="3"/>
                </a:lnTo>
                <a:lnTo>
                  <a:pt x="195" y="4"/>
                </a:lnTo>
                <a:lnTo>
                  <a:pt x="195" y="3"/>
                </a:lnTo>
                <a:lnTo>
                  <a:pt x="196" y="4"/>
                </a:lnTo>
                <a:lnTo>
                  <a:pt x="195" y="6"/>
                </a:lnTo>
                <a:lnTo>
                  <a:pt x="194" y="8"/>
                </a:lnTo>
                <a:lnTo>
                  <a:pt x="191" y="8"/>
                </a:lnTo>
                <a:lnTo>
                  <a:pt x="189" y="9"/>
                </a:lnTo>
                <a:lnTo>
                  <a:pt x="189" y="10"/>
                </a:lnTo>
                <a:lnTo>
                  <a:pt x="191" y="9"/>
                </a:lnTo>
                <a:lnTo>
                  <a:pt x="194" y="9"/>
                </a:lnTo>
                <a:lnTo>
                  <a:pt x="195" y="10"/>
                </a:lnTo>
                <a:lnTo>
                  <a:pt x="195" y="13"/>
                </a:lnTo>
                <a:lnTo>
                  <a:pt x="194" y="13"/>
                </a:lnTo>
                <a:lnTo>
                  <a:pt x="195" y="15"/>
                </a:lnTo>
                <a:lnTo>
                  <a:pt x="195" y="16"/>
                </a:lnTo>
                <a:lnTo>
                  <a:pt x="194" y="17"/>
                </a:lnTo>
                <a:lnTo>
                  <a:pt x="194" y="19"/>
                </a:lnTo>
                <a:lnTo>
                  <a:pt x="195" y="17"/>
                </a:lnTo>
                <a:lnTo>
                  <a:pt x="196" y="17"/>
                </a:lnTo>
                <a:lnTo>
                  <a:pt x="196" y="16"/>
                </a:lnTo>
                <a:lnTo>
                  <a:pt x="198" y="17"/>
                </a:lnTo>
                <a:lnTo>
                  <a:pt x="199" y="16"/>
                </a:lnTo>
                <a:lnTo>
                  <a:pt x="198" y="15"/>
                </a:lnTo>
                <a:lnTo>
                  <a:pt x="199" y="14"/>
                </a:lnTo>
                <a:lnTo>
                  <a:pt x="201" y="15"/>
                </a:lnTo>
                <a:lnTo>
                  <a:pt x="202" y="15"/>
                </a:lnTo>
                <a:lnTo>
                  <a:pt x="203" y="15"/>
                </a:lnTo>
                <a:lnTo>
                  <a:pt x="204" y="16"/>
                </a:lnTo>
                <a:lnTo>
                  <a:pt x="205" y="15"/>
                </a:lnTo>
                <a:lnTo>
                  <a:pt x="207" y="15"/>
                </a:lnTo>
                <a:lnTo>
                  <a:pt x="204" y="14"/>
                </a:lnTo>
                <a:lnTo>
                  <a:pt x="203" y="13"/>
                </a:lnTo>
                <a:lnTo>
                  <a:pt x="204" y="13"/>
                </a:lnTo>
                <a:lnTo>
                  <a:pt x="203" y="11"/>
                </a:lnTo>
                <a:lnTo>
                  <a:pt x="205" y="11"/>
                </a:lnTo>
                <a:lnTo>
                  <a:pt x="208" y="11"/>
                </a:lnTo>
                <a:lnTo>
                  <a:pt x="209" y="13"/>
                </a:lnTo>
                <a:lnTo>
                  <a:pt x="210" y="11"/>
                </a:lnTo>
                <a:lnTo>
                  <a:pt x="209" y="11"/>
                </a:lnTo>
                <a:lnTo>
                  <a:pt x="207" y="10"/>
                </a:lnTo>
                <a:lnTo>
                  <a:pt x="205" y="10"/>
                </a:lnTo>
                <a:lnTo>
                  <a:pt x="205" y="9"/>
                </a:lnTo>
                <a:lnTo>
                  <a:pt x="207" y="9"/>
                </a:lnTo>
                <a:lnTo>
                  <a:pt x="207" y="8"/>
                </a:lnTo>
                <a:lnTo>
                  <a:pt x="204" y="8"/>
                </a:lnTo>
                <a:lnTo>
                  <a:pt x="205" y="7"/>
                </a:lnTo>
                <a:lnTo>
                  <a:pt x="208" y="7"/>
                </a:lnTo>
                <a:lnTo>
                  <a:pt x="210" y="7"/>
                </a:lnTo>
                <a:lnTo>
                  <a:pt x="211" y="7"/>
                </a:lnTo>
                <a:lnTo>
                  <a:pt x="209" y="7"/>
                </a:lnTo>
                <a:lnTo>
                  <a:pt x="210" y="4"/>
                </a:lnTo>
                <a:lnTo>
                  <a:pt x="214" y="4"/>
                </a:lnTo>
                <a:lnTo>
                  <a:pt x="218" y="4"/>
                </a:lnTo>
                <a:lnTo>
                  <a:pt x="214" y="3"/>
                </a:lnTo>
                <a:lnTo>
                  <a:pt x="215" y="2"/>
                </a:lnTo>
                <a:lnTo>
                  <a:pt x="214" y="2"/>
                </a:lnTo>
                <a:lnTo>
                  <a:pt x="211" y="2"/>
                </a:lnTo>
                <a:lnTo>
                  <a:pt x="209" y="2"/>
                </a:lnTo>
                <a:lnTo>
                  <a:pt x="205" y="2"/>
                </a:lnTo>
                <a:lnTo>
                  <a:pt x="204" y="1"/>
                </a:lnTo>
                <a:lnTo>
                  <a:pt x="205" y="0"/>
                </a:lnTo>
                <a:lnTo>
                  <a:pt x="208" y="0"/>
                </a:lnTo>
                <a:lnTo>
                  <a:pt x="210" y="0"/>
                </a:lnTo>
              </a:path>
            </a:pathLst>
          </a:custGeom>
          <a:solidFill>
            <a:schemeClr val="bg1"/>
          </a:solidFill>
          <a:ln w="3175" cmpd="sng">
            <a:solidFill>
              <a:schemeClr val="bg2"/>
            </a:solidFill>
            <a:prstDash val="solid"/>
            <a:round/>
            <a:headEnd/>
            <a:tailEnd/>
          </a:ln>
        </p:spPr>
        <p:txBody>
          <a:bodyPr/>
          <a:lstStyle/>
          <a:p>
            <a:endParaRPr lang="en-US"/>
          </a:p>
        </p:txBody>
      </p:sp>
      <p:sp>
        <p:nvSpPr>
          <p:cNvPr id="18771" name="Freeform 339"/>
          <p:cNvSpPr>
            <a:spLocks/>
          </p:cNvSpPr>
          <p:nvPr/>
        </p:nvSpPr>
        <p:spPr bwMode="auto">
          <a:xfrm>
            <a:off x="4487863" y="1687513"/>
            <a:ext cx="55562" cy="20637"/>
          </a:xfrm>
          <a:custGeom>
            <a:avLst/>
            <a:gdLst>
              <a:gd name="T0" fmla="*/ 3087 w 72"/>
              <a:gd name="T1" fmla="*/ 9525 h 26"/>
              <a:gd name="T2" fmla="*/ 6174 w 72"/>
              <a:gd name="T3" fmla="*/ 7144 h 26"/>
              <a:gd name="T4" fmla="*/ 10804 w 72"/>
              <a:gd name="T5" fmla="*/ 4762 h 26"/>
              <a:gd name="T6" fmla="*/ 11575 w 72"/>
              <a:gd name="T7" fmla="*/ 5556 h 26"/>
              <a:gd name="T8" fmla="*/ 9260 w 72"/>
              <a:gd name="T9" fmla="*/ 9525 h 26"/>
              <a:gd name="T10" fmla="*/ 6174 w 72"/>
              <a:gd name="T11" fmla="*/ 10319 h 26"/>
              <a:gd name="T12" fmla="*/ 3858 w 72"/>
              <a:gd name="T13" fmla="*/ 12700 h 26"/>
              <a:gd name="T14" fmla="*/ 7717 w 72"/>
              <a:gd name="T15" fmla="*/ 12700 h 26"/>
              <a:gd name="T16" fmla="*/ 8489 w 72"/>
              <a:gd name="T17" fmla="*/ 16668 h 26"/>
              <a:gd name="T18" fmla="*/ 9260 w 72"/>
              <a:gd name="T19" fmla="*/ 17462 h 26"/>
              <a:gd name="T20" fmla="*/ 10804 w 72"/>
              <a:gd name="T21" fmla="*/ 19050 h 26"/>
              <a:gd name="T22" fmla="*/ 9260 w 72"/>
              <a:gd name="T23" fmla="*/ 20637 h 26"/>
              <a:gd name="T24" fmla="*/ 11575 w 72"/>
              <a:gd name="T25" fmla="*/ 18256 h 26"/>
              <a:gd name="T26" fmla="*/ 14662 w 72"/>
              <a:gd name="T27" fmla="*/ 18256 h 26"/>
              <a:gd name="T28" fmla="*/ 12347 w 72"/>
              <a:gd name="T29" fmla="*/ 16668 h 26"/>
              <a:gd name="T30" fmla="*/ 13119 w 72"/>
              <a:gd name="T31" fmla="*/ 15081 h 26"/>
              <a:gd name="T32" fmla="*/ 16206 w 72"/>
              <a:gd name="T33" fmla="*/ 15081 h 26"/>
              <a:gd name="T34" fmla="*/ 16206 w 72"/>
              <a:gd name="T35" fmla="*/ 14287 h 26"/>
              <a:gd name="T36" fmla="*/ 19292 w 72"/>
              <a:gd name="T37" fmla="*/ 15081 h 26"/>
              <a:gd name="T38" fmla="*/ 21607 w 72"/>
              <a:gd name="T39" fmla="*/ 17462 h 26"/>
              <a:gd name="T40" fmla="*/ 21607 w 72"/>
              <a:gd name="T41" fmla="*/ 19843 h 26"/>
              <a:gd name="T42" fmla="*/ 24694 w 72"/>
              <a:gd name="T43" fmla="*/ 19843 h 26"/>
              <a:gd name="T44" fmla="*/ 29324 w 72"/>
              <a:gd name="T45" fmla="*/ 19050 h 26"/>
              <a:gd name="T46" fmla="*/ 33183 w 72"/>
              <a:gd name="T47" fmla="*/ 18256 h 26"/>
              <a:gd name="T48" fmla="*/ 37041 w 72"/>
              <a:gd name="T49" fmla="*/ 18256 h 26"/>
              <a:gd name="T50" fmla="*/ 38585 w 72"/>
              <a:gd name="T51" fmla="*/ 19843 h 26"/>
              <a:gd name="T52" fmla="*/ 38585 w 72"/>
              <a:gd name="T53" fmla="*/ 18256 h 26"/>
              <a:gd name="T54" fmla="*/ 36270 w 72"/>
              <a:gd name="T55" fmla="*/ 18256 h 26"/>
              <a:gd name="T56" fmla="*/ 36270 w 72"/>
              <a:gd name="T57" fmla="*/ 16668 h 26"/>
              <a:gd name="T58" fmla="*/ 38585 w 72"/>
              <a:gd name="T59" fmla="*/ 17462 h 26"/>
              <a:gd name="T60" fmla="*/ 43215 w 72"/>
              <a:gd name="T61" fmla="*/ 18256 h 26"/>
              <a:gd name="T62" fmla="*/ 43215 w 72"/>
              <a:gd name="T63" fmla="*/ 17462 h 26"/>
              <a:gd name="T64" fmla="*/ 39356 w 72"/>
              <a:gd name="T65" fmla="*/ 16668 h 26"/>
              <a:gd name="T66" fmla="*/ 40900 w 72"/>
              <a:gd name="T67" fmla="*/ 14287 h 26"/>
              <a:gd name="T68" fmla="*/ 42443 w 72"/>
              <a:gd name="T69" fmla="*/ 15081 h 26"/>
              <a:gd name="T70" fmla="*/ 43987 w 72"/>
              <a:gd name="T71" fmla="*/ 14287 h 26"/>
              <a:gd name="T72" fmla="*/ 42443 w 72"/>
              <a:gd name="T73" fmla="*/ 13493 h 26"/>
              <a:gd name="T74" fmla="*/ 38585 w 72"/>
              <a:gd name="T75" fmla="*/ 14287 h 26"/>
              <a:gd name="T76" fmla="*/ 37813 w 72"/>
              <a:gd name="T77" fmla="*/ 13493 h 26"/>
              <a:gd name="T78" fmla="*/ 38585 w 72"/>
              <a:gd name="T79" fmla="*/ 11906 h 26"/>
              <a:gd name="T80" fmla="*/ 38585 w 72"/>
              <a:gd name="T81" fmla="*/ 11906 h 26"/>
              <a:gd name="T82" fmla="*/ 39356 w 72"/>
              <a:gd name="T83" fmla="*/ 10319 h 26"/>
              <a:gd name="T84" fmla="*/ 43215 w 72"/>
              <a:gd name="T85" fmla="*/ 9525 h 26"/>
              <a:gd name="T86" fmla="*/ 47073 w 72"/>
              <a:gd name="T87" fmla="*/ 9525 h 26"/>
              <a:gd name="T88" fmla="*/ 47073 w 72"/>
              <a:gd name="T89" fmla="*/ 7937 h 26"/>
              <a:gd name="T90" fmla="*/ 45530 w 72"/>
              <a:gd name="T91" fmla="*/ 5556 h 26"/>
              <a:gd name="T92" fmla="*/ 47845 w 72"/>
              <a:gd name="T93" fmla="*/ 3969 h 26"/>
              <a:gd name="T94" fmla="*/ 48617 w 72"/>
              <a:gd name="T95" fmla="*/ 2381 h 26"/>
              <a:gd name="T96" fmla="*/ 48617 w 72"/>
              <a:gd name="T97" fmla="*/ 0 h 26"/>
              <a:gd name="T98" fmla="*/ 51704 w 72"/>
              <a:gd name="T99" fmla="*/ 0 h 26"/>
              <a:gd name="T100" fmla="*/ 51704 w 72"/>
              <a:gd name="T101" fmla="*/ 3175 h 26"/>
              <a:gd name="T102" fmla="*/ 49388 w 72"/>
              <a:gd name="T103" fmla="*/ 5556 h 26"/>
              <a:gd name="T104" fmla="*/ 52475 w 72"/>
              <a:gd name="T105" fmla="*/ 3175 h 26"/>
              <a:gd name="T106" fmla="*/ 55562 w 72"/>
              <a:gd name="T107" fmla="*/ 3175 h 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2"/>
              <a:gd name="T163" fmla="*/ 0 h 26"/>
              <a:gd name="T164" fmla="*/ 72 w 72"/>
              <a:gd name="T165" fmla="*/ 26 h 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2" h="26">
                <a:moveTo>
                  <a:pt x="0" y="13"/>
                </a:moveTo>
                <a:lnTo>
                  <a:pt x="2" y="12"/>
                </a:lnTo>
                <a:lnTo>
                  <a:pt x="4" y="12"/>
                </a:lnTo>
                <a:lnTo>
                  <a:pt x="5" y="11"/>
                </a:lnTo>
                <a:lnTo>
                  <a:pt x="6" y="10"/>
                </a:lnTo>
                <a:lnTo>
                  <a:pt x="8" y="9"/>
                </a:lnTo>
                <a:lnTo>
                  <a:pt x="6" y="7"/>
                </a:lnTo>
                <a:lnTo>
                  <a:pt x="12" y="5"/>
                </a:lnTo>
                <a:lnTo>
                  <a:pt x="14" y="6"/>
                </a:lnTo>
                <a:lnTo>
                  <a:pt x="15" y="6"/>
                </a:lnTo>
                <a:lnTo>
                  <a:pt x="16" y="6"/>
                </a:lnTo>
                <a:lnTo>
                  <a:pt x="15" y="7"/>
                </a:lnTo>
                <a:lnTo>
                  <a:pt x="12" y="10"/>
                </a:lnTo>
                <a:lnTo>
                  <a:pt x="12" y="11"/>
                </a:lnTo>
                <a:lnTo>
                  <a:pt x="12" y="12"/>
                </a:lnTo>
                <a:lnTo>
                  <a:pt x="10" y="13"/>
                </a:lnTo>
                <a:lnTo>
                  <a:pt x="9" y="15"/>
                </a:lnTo>
                <a:lnTo>
                  <a:pt x="8" y="13"/>
                </a:lnTo>
                <a:lnTo>
                  <a:pt x="6" y="15"/>
                </a:lnTo>
                <a:lnTo>
                  <a:pt x="4" y="15"/>
                </a:lnTo>
                <a:lnTo>
                  <a:pt x="5" y="16"/>
                </a:lnTo>
                <a:lnTo>
                  <a:pt x="8" y="16"/>
                </a:lnTo>
                <a:lnTo>
                  <a:pt x="9" y="16"/>
                </a:lnTo>
                <a:lnTo>
                  <a:pt x="10" y="16"/>
                </a:lnTo>
                <a:lnTo>
                  <a:pt x="11" y="18"/>
                </a:lnTo>
                <a:lnTo>
                  <a:pt x="11" y="19"/>
                </a:lnTo>
                <a:lnTo>
                  <a:pt x="11" y="21"/>
                </a:lnTo>
                <a:lnTo>
                  <a:pt x="10" y="22"/>
                </a:lnTo>
                <a:lnTo>
                  <a:pt x="11" y="22"/>
                </a:lnTo>
                <a:lnTo>
                  <a:pt x="12" y="22"/>
                </a:lnTo>
                <a:lnTo>
                  <a:pt x="14" y="22"/>
                </a:lnTo>
                <a:lnTo>
                  <a:pt x="14" y="23"/>
                </a:lnTo>
                <a:lnTo>
                  <a:pt x="14" y="24"/>
                </a:lnTo>
                <a:lnTo>
                  <a:pt x="12" y="24"/>
                </a:lnTo>
                <a:lnTo>
                  <a:pt x="11" y="25"/>
                </a:lnTo>
                <a:lnTo>
                  <a:pt x="12" y="26"/>
                </a:lnTo>
                <a:lnTo>
                  <a:pt x="14" y="25"/>
                </a:lnTo>
                <a:lnTo>
                  <a:pt x="15" y="24"/>
                </a:lnTo>
                <a:lnTo>
                  <a:pt x="15" y="23"/>
                </a:lnTo>
                <a:lnTo>
                  <a:pt x="16" y="23"/>
                </a:lnTo>
                <a:lnTo>
                  <a:pt x="18" y="23"/>
                </a:lnTo>
                <a:lnTo>
                  <a:pt x="19" y="23"/>
                </a:lnTo>
                <a:lnTo>
                  <a:pt x="18" y="22"/>
                </a:lnTo>
                <a:lnTo>
                  <a:pt x="16" y="22"/>
                </a:lnTo>
                <a:lnTo>
                  <a:pt x="16" y="21"/>
                </a:lnTo>
                <a:lnTo>
                  <a:pt x="15" y="21"/>
                </a:lnTo>
                <a:lnTo>
                  <a:pt x="16" y="19"/>
                </a:lnTo>
                <a:lnTo>
                  <a:pt x="17" y="19"/>
                </a:lnTo>
                <a:lnTo>
                  <a:pt x="18" y="19"/>
                </a:lnTo>
                <a:lnTo>
                  <a:pt x="19" y="19"/>
                </a:lnTo>
                <a:lnTo>
                  <a:pt x="21" y="19"/>
                </a:lnTo>
                <a:lnTo>
                  <a:pt x="19" y="18"/>
                </a:lnTo>
                <a:lnTo>
                  <a:pt x="18" y="17"/>
                </a:lnTo>
                <a:lnTo>
                  <a:pt x="21" y="18"/>
                </a:lnTo>
                <a:lnTo>
                  <a:pt x="22" y="18"/>
                </a:lnTo>
                <a:lnTo>
                  <a:pt x="24" y="19"/>
                </a:lnTo>
                <a:lnTo>
                  <a:pt x="25" y="19"/>
                </a:lnTo>
                <a:lnTo>
                  <a:pt x="27" y="21"/>
                </a:lnTo>
                <a:lnTo>
                  <a:pt x="28" y="21"/>
                </a:lnTo>
                <a:lnTo>
                  <a:pt x="28" y="22"/>
                </a:lnTo>
                <a:lnTo>
                  <a:pt x="28" y="23"/>
                </a:lnTo>
                <a:lnTo>
                  <a:pt x="29" y="23"/>
                </a:lnTo>
                <a:lnTo>
                  <a:pt x="28" y="25"/>
                </a:lnTo>
                <a:lnTo>
                  <a:pt x="29" y="26"/>
                </a:lnTo>
                <a:lnTo>
                  <a:pt x="31" y="25"/>
                </a:lnTo>
                <a:lnTo>
                  <a:pt x="32" y="25"/>
                </a:lnTo>
                <a:lnTo>
                  <a:pt x="35" y="25"/>
                </a:lnTo>
                <a:lnTo>
                  <a:pt x="36" y="24"/>
                </a:lnTo>
                <a:lnTo>
                  <a:pt x="38" y="24"/>
                </a:lnTo>
                <a:lnTo>
                  <a:pt x="40" y="24"/>
                </a:lnTo>
                <a:lnTo>
                  <a:pt x="41" y="24"/>
                </a:lnTo>
                <a:lnTo>
                  <a:pt x="43" y="23"/>
                </a:lnTo>
                <a:lnTo>
                  <a:pt x="44" y="23"/>
                </a:lnTo>
                <a:lnTo>
                  <a:pt x="47" y="23"/>
                </a:lnTo>
                <a:lnTo>
                  <a:pt x="48" y="23"/>
                </a:lnTo>
                <a:lnTo>
                  <a:pt x="48" y="24"/>
                </a:lnTo>
                <a:lnTo>
                  <a:pt x="49" y="24"/>
                </a:lnTo>
                <a:lnTo>
                  <a:pt x="50" y="25"/>
                </a:lnTo>
                <a:lnTo>
                  <a:pt x="51" y="25"/>
                </a:lnTo>
                <a:lnTo>
                  <a:pt x="50" y="24"/>
                </a:lnTo>
                <a:lnTo>
                  <a:pt x="50" y="23"/>
                </a:lnTo>
                <a:lnTo>
                  <a:pt x="49" y="23"/>
                </a:lnTo>
                <a:lnTo>
                  <a:pt x="48" y="23"/>
                </a:lnTo>
                <a:lnTo>
                  <a:pt x="47" y="23"/>
                </a:lnTo>
                <a:lnTo>
                  <a:pt x="46" y="23"/>
                </a:lnTo>
                <a:lnTo>
                  <a:pt x="44" y="22"/>
                </a:lnTo>
                <a:lnTo>
                  <a:pt x="47" y="21"/>
                </a:lnTo>
                <a:lnTo>
                  <a:pt x="48" y="21"/>
                </a:lnTo>
                <a:lnTo>
                  <a:pt x="49" y="21"/>
                </a:lnTo>
                <a:lnTo>
                  <a:pt x="50" y="22"/>
                </a:lnTo>
                <a:lnTo>
                  <a:pt x="53" y="22"/>
                </a:lnTo>
                <a:lnTo>
                  <a:pt x="54" y="22"/>
                </a:lnTo>
                <a:lnTo>
                  <a:pt x="56" y="23"/>
                </a:lnTo>
                <a:lnTo>
                  <a:pt x="57" y="23"/>
                </a:lnTo>
                <a:lnTo>
                  <a:pt x="57" y="22"/>
                </a:lnTo>
                <a:lnTo>
                  <a:pt x="56" y="22"/>
                </a:lnTo>
                <a:lnTo>
                  <a:pt x="54" y="22"/>
                </a:lnTo>
                <a:lnTo>
                  <a:pt x="53" y="21"/>
                </a:lnTo>
                <a:lnTo>
                  <a:pt x="51" y="21"/>
                </a:lnTo>
                <a:lnTo>
                  <a:pt x="50" y="21"/>
                </a:lnTo>
                <a:lnTo>
                  <a:pt x="51" y="19"/>
                </a:lnTo>
                <a:lnTo>
                  <a:pt x="53" y="18"/>
                </a:lnTo>
                <a:lnTo>
                  <a:pt x="54" y="18"/>
                </a:lnTo>
                <a:lnTo>
                  <a:pt x="55" y="18"/>
                </a:lnTo>
                <a:lnTo>
                  <a:pt x="55" y="19"/>
                </a:lnTo>
                <a:lnTo>
                  <a:pt x="56" y="19"/>
                </a:lnTo>
                <a:lnTo>
                  <a:pt x="57" y="19"/>
                </a:lnTo>
                <a:lnTo>
                  <a:pt x="57" y="18"/>
                </a:lnTo>
                <a:lnTo>
                  <a:pt x="56" y="18"/>
                </a:lnTo>
                <a:lnTo>
                  <a:pt x="55" y="18"/>
                </a:lnTo>
                <a:lnTo>
                  <a:pt x="55" y="17"/>
                </a:lnTo>
                <a:lnTo>
                  <a:pt x="53" y="17"/>
                </a:lnTo>
                <a:lnTo>
                  <a:pt x="51" y="18"/>
                </a:lnTo>
                <a:lnTo>
                  <a:pt x="50" y="18"/>
                </a:lnTo>
                <a:lnTo>
                  <a:pt x="49" y="18"/>
                </a:lnTo>
                <a:lnTo>
                  <a:pt x="48" y="17"/>
                </a:lnTo>
                <a:lnTo>
                  <a:pt x="49" y="17"/>
                </a:lnTo>
                <a:lnTo>
                  <a:pt x="49" y="16"/>
                </a:lnTo>
                <a:lnTo>
                  <a:pt x="50" y="16"/>
                </a:lnTo>
                <a:lnTo>
                  <a:pt x="50" y="15"/>
                </a:lnTo>
                <a:lnTo>
                  <a:pt x="49" y="16"/>
                </a:lnTo>
                <a:lnTo>
                  <a:pt x="49" y="15"/>
                </a:lnTo>
                <a:lnTo>
                  <a:pt x="50" y="15"/>
                </a:lnTo>
                <a:lnTo>
                  <a:pt x="51" y="13"/>
                </a:lnTo>
                <a:lnTo>
                  <a:pt x="53" y="13"/>
                </a:lnTo>
                <a:lnTo>
                  <a:pt x="51" y="13"/>
                </a:lnTo>
                <a:lnTo>
                  <a:pt x="53" y="12"/>
                </a:lnTo>
                <a:lnTo>
                  <a:pt x="54" y="12"/>
                </a:lnTo>
                <a:lnTo>
                  <a:pt x="56" y="12"/>
                </a:lnTo>
                <a:lnTo>
                  <a:pt x="59" y="11"/>
                </a:lnTo>
                <a:lnTo>
                  <a:pt x="61" y="11"/>
                </a:lnTo>
                <a:lnTo>
                  <a:pt x="61" y="12"/>
                </a:lnTo>
                <a:lnTo>
                  <a:pt x="63" y="11"/>
                </a:lnTo>
                <a:lnTo>
                  <a:pt x="62" y="11"/>
                </a:lnTo>
                <a:lnTo>
                  <a:pt x="61" y="10"/>
                </a:lnTo>
                <a:lnTo>
                  <a:pt x="61" y="9"/>
                </a:lnTo>
                <a:lnTo>
                  <a:pt x="59" y="9"/>
                </a:lnTo>
                <a:lnTo>
                  <a:pt x="59" y="7"/>
                </a:lnTo>
                <a:lnTo>
                  <a:pt x="59" y="6"/>
                </a:lnTo>
                <a:lnTo>
                  <a:pt x="60" y="5"/>
                </a:lnTo>
                <a:lnTo>
                  <a:pt x="62" y="5"/>
                </a:lnTo>
                <a:lnTo>
                  <a:pt x="62" y="4"/>
                </a:lnTo>
                <a:lnTo>
                  <a:pt x="61" y="3"/>
                </a:lnTo>
                <a:lnTo>
                  <a:pt x="63" y="3"/>
                </a:lnTo>
                <a:lnTo>
                  <a:pt x="64" y="3"/>
                </a:lnTo>
                <a:lnTo>
                  <a:pt x="63" y="2"/>
                </a:lnTo>
                <a:lnTo>
                  <a:pt x="63" y="0"/>
                </a:lnTo>
                <a:lnTo>
                  <a:pt x="64" y="0"/>
                </a:lnTo>
                <a:lnTo>
                  <a:pt x="66" y="0"/>
                </a:lnTo>
                <a:lnTo>
                  <a:pt x="67" y="0"/>
                </a:lnTo>
                <a:lnTo>
                  <a:pt x="68" y="2"/>
                </a:lnTo>
                <a:lnTo>
                  <a:pt x="68" y="3"/>
                </a:lnTo>
                <a:lnTo>
                  <a:pt x="67" y="4"/>
                </a:lnTo>
                <a:lnTo>
                  <a:pt x="66" y="4"/>
                </a:lnTo>
                <a:lnTo>
                  <a:pt x="64" y="5"/>
                </a:lnTo>
                <a:lnTo>
                  <a:pt x="64" y="7"/>
                </a:lnTo>
                <a:lnTo>
                  <a:pt x="66" y="6"/>
                </a:lnTo>
                <a:lnTo>
                  <a:pt x="67" y="5"/>
                </a:lnTo>
                <a:lnTo>
                  <a:pt x="68" y="4"/>
                </a:lnTo>
                <a:lnTo>
                  <a:pt x="69" y="3"/>
                </a:lnTo>
                <a:lnTo>
                  <a:pt x="70" y="4"/>
                </a:lnTo>
                <a:lnTo>
                  <a:pt x="72" y="4"/>
                </a:lnTo>
              </a:path>
            </a:pathLst>
          </a:custGeom>
          <a:solidFill>
            <a:schemeClr val="bg1"/>
          </a:solidFill>
          <a:ln w="3175" cmpd="sng">
            <a:solidFill>
              <a:schemeClr val="bg2"/>
            </a:solidFill>
            <a:prstDash val="solid"/>
            <a:round/>
            <a:headEnd/>
            <a:tailEnd/>
          </a:ln>
        </p:spPr>
        <p:txBody>
          <a:bodyPr/>
          <a:lstStyle/>
          <a:p>
            <a:endParaRPr lang="en-US"/>
          </a:p>
        </p:txBody>
      </p:sp>
      <p:sp>
        <p:nvSpPr>
          <p:cNvPr id="18772" name="Freeform 340"/>
          <p:cNvSpPr>
            <a:spLocks/>
          </p:cNvSpPr>
          <p:nvPr/>
        </p:nvSpPr>
        <p:spPr bwMode="auto">
          <a:xfrm>
            <a:off x="4400550" y="1836738"/>
            <a:ext cx="3175" cy="1587"/>
          </a:xfrm>
          <a:custGeom>
            <a:avLst/>
            <a:gdLst>
              <a:gd name="T0" fmla="*/ 3175 w 4"/>
              <a:gd name="T1" fmla="*/ 0 h 1"/>
              <a:gd name="T2" fmla="*/ 1588 w 4"/>
              <a:gd name="T3" fmla="*/ 0 h 1"/>
              <a:gd name="T4" fmla="*/ 0 w 4"/>
              <a:gd name="T5" fmla="*/ 1587 h 1"/>
              <a:gd name="T6" fmla="*/ 1588 w 4"/>
              <a:gd name="T7" fmla="*/ 0 h 1"/>
              <a:gd name="T8" fmla="*/ 3175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4" y="0"/>
                </a:moveTo>
                <a:lnTo>
                  <a:pt x="2" y="0"/>
                </a:lnTo>
                <a:lnTo>
                  <a:pt x="0" y="1"/>
                </a:lnTo>
                <a:lnTo>
                  <a:pt x="2" y="0"/>
                </a:lnTo>
                <a:lnTo>
                  <a:pt x="4"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73" name="Freeform 341"/>
          <p:cNvSpPr>
            <a:spLocks/>
          </p:cNvSpPr>
          <p:nvPr/>
        </p:nvSpPr>
        <p:spPr bwMode="auto">
          <a:xfrm>
            <a:off x="4403725" y="1836738"/>
            <a:ext cx="3175" cy="1587"/>
          </a:xfrm>
          <a:custGeom>
            <a:avLst/>
            <a:gdLst>
              <a:gd name="T0" fmla="*/ 0 w 4"/>
              <a:gd name="T1" fmla="*/ 1587 h 1"/>
              <a:gd name="T2" fmla="*/ 1588 w 4"/>
              <a:gd name="T3" fmla="*/ 0 h 1"/>
              <a:gd name="T4" fmla="*/ 3175 w 4"/>
              <a:gd name="T5" fmla="*/ 0 h 1"/>
              <a:gd name="T6" fmla="*/ 3175 w 4"/>
              <a:gd name="T7" fmla="*/ 1587 h 1"/>
              <a:gd name="T8" fmla="*/ 0 w 4"/>
              <a:gd name="T9" fmla="*/ 1587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1"/>
                </a:moveTo>
                <a:lnTo>
                  <a:pt x="2" y="0"/>
                </a:lnTo>
                <a:lnTo>
                  <a:pt x="4" y="0"/>
                </a:lnTo>
                <a:lnTo>
                  <a:pt x="4"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74" name="Freeform 342"/>
          <p:cNvSpPr>
            <a:spLocks/>
          </p:cNvSpPr>
          <p:nvPr/>
        </p:nvSpPr>
        <p:spPr bwMode="auto">
          <a:xfrm>
            <a:off x="4511675" y="1684338"/>
            <a:ext cx="23813" cy="14287"/>
          </a:xfrm>
          <a:custGeom>
            <a:avLst/>
            <a:gdLst>
              <a:gd name="T0" fmla="*/ 7682 w 31"/>
              <a:gd name="T1" fmla="*/ 14287 h 19"/>
              <a:gd name="T2" fmla="*/ 5377 w 31"/>
              <a:gd name="T3" fmla="*/ 14287 h 19"/>
              <a:gd name="T4" fmla="*/ 3073 w 31"/>
              <a:gd name="T5" fmla="*/ 14287 h 19"/>
              <a:gd name="T6" fmla="*/ 0 w 31"/>
              <a:gd name="T7" fmla="*/ 14287 h 19"/>
              <a:gd name="T8" fmla="*/ 768 w 31"/>
              <a:gd name="T9" fmla="*/ 12031 h 19"/>
              <a:gd name="T10" fmla="*/ 3073 w 31"/>
              <a:gd name="T11" fmla="*/ 12031 h 19"/>
              <a:gd name="T12" fmla="*/ 4609 w 31"/>
              <a:gd name="T13" fmla="*/ 11279 h 19"/>
              <a:gd name="T14" fmla="*/ 6145 w 31"/>
              <a:gd name="T15" fmla="*/ 11279 h 19"/>
              <a:gd name="T16" fmla="*/ 5377 w 31"/>
              <a:gd name="T17" fmla="*/ 10527 h 19"/>
              <a:gd name="T18" fmla="*/ 3073 w 31"/>
              <a:gd name="T19" fmla="*/ 10527 h 19"/>
              <a:gd name="T20" fmla="*/ 4609 w 31"/>
              <a:gd name="T21" fmla="*/ 9775 h 19"/>
              <a:gd name="T22" fmla="*/ 6145 w 31"/>
              <a:gd name="T23" fmla="*/ 9775 h 19"/>
              <a:gd name="T24" fmla="*/ 7682 w 31"/>
              <a:gd name="T25" fmla="*/ 7519 h 19"/>
              <a:gd name="T26" fmla="*/ 5377 w 31"/>
              <a:gd name="T27" fmla="*/ 8271 h 19"/>
              <a:gd name="T28" fmla="*/ 3073 w 31"/>
              <a:gd name="T29" fmla="*/ 7519 h 19"/>
              <a:gd name="T30" fmla="*/ 3841 w 31"/>
              <a:gd name="T31" fmla="*/ 6768 h 19"/>
              <a:gd name="T32" fmla="*/ 5377 w 31"/>
              <a:gd name="T33" fmla="*/ 6768 h 19"/>
              <a:gd name="T34" fmla="*/ 6145 w 31"/>
              <a:gd name="T35" fmla="*/ 6016 h 19"/>
              <a:gd name="T36" fmla="*/ 4609 w 31"/>
              <a:gd name="T37" fmla="*/ 6016 h 19"/>
              <a:gd name="T38" fmla="*/ 1536 w 31"/>
              <a:gd name="T39" fmla="*/ 6016 h 19"/>
              <a:gd name="T40" fmla="*/ 3841 w 31"/>
              <a:gd name="T41" fmla="*/ 6016 h 19"/>
              <a:gd name="T42" fmla="*/ 5377 w 31"/>
              <a:gd name="T43" fmla="*/ 5264 h 19"/>
              <a:gd name="T44" fmla="*/ 8450 w 31"/>
              <a:gd name="T45" fmla="*/ 5264 h 19"/>
              <a:gd name="T46" fmla="*/ 9986 w 31"/>
              <a:gd name="T47" fmla="*/ 4512 h 19"/>
              <a:gd name="T48" fmla="*/ 7682 w 31"/>
              <a:gd name="T49" fmla="*/ 3008 h 19"/>
              <a:gd name="T50" fmla="*/ 9218 w 31"/>
              <a:gd name="T51" fmla="*/ 3008 h 19"/>
              <a:gd name="T52" fmla="*/ 9218 w 31"/>
              <a:gd name="T53" fmla="*/ 2256 h 19"/>
              <a:gd name="T54" fmla="*/ 9986 w 31"/>
              <a:gd name="T55" fmla="*/ 1504 h 19"/>
              <a:gd name="T56" fmla="*/ 12291 w 31"/>
              <a:gd name="T57" fmla="*/ 2256 h 19"/>
              <a:gd name="T58" fmla="*/ 14595 w 31"/>
              <a:gd name="T59" fmla="*/ 3008 h 19"/>
              <a:gd name="T60" fmla="*/ 13827 w 31"/>
              <a:gd name="T61" fmla="*/ 1504 h 19"/>
              <a:gd name="T62" fmla="*/ 13827 w 31"/>
              <a:gd name="T63" fmla="*/ 752 h 19"/>
              <a:gd name="T64" fmla="*/ 14595 w 31"/>
              <a:gd name="T65" fmla="*/ 2256 h 19"/>
              <a:gd name="T66" fmla="*/ 15363 w 31"/>
              <a:gd name="T67" fmla="*/ 1504 h 19"/>
              <a:gd name="T68" fmla="*/ 14595 w 31"/>
              <a:gd name="T69" fmla="*/ 0 h 19"/>
              <a:gd name="T70" fmla="*/ 16131 w 31"/>
              <a:gd name="T71" fmla="*/ 752 h 19"/>
              <a:gd name="T72" fmla="*/ 18436 w 31"/>
              <a:gd name="T73" fmla="*/ 752 h 19"/>
              <a:gd name="T74" fmla="*/ 19204 w 31"/>
              <a:gd name="T75" fmla="*/ 752 h 19"/>
              <a:gd name="T76" fmla="*/ 19972 w 31"/>
              <a:gd name="T77" fmla="*/ 1504 h 19"/>
              <a:gd name="T78" fmla="*/ 19204 w 31"/>
              <a:gd name="T79" fmla="*/ 3008 h 19"/>
              <a:gd name="T80" fmla="*/ 19972 w 31"/>
              <a:gd name="T81" fmla="*/ 2256 h 19"/>
              <a:gd name="T82" fmla="*/ 22277 w 31"/>
              <a:gd name="T83" fmla="*/ 2256 h 19"/>
              <a:gd name="T84" fmla="*/ 23045 w 31"/>
              <a:gd name="T85" fmla="*/ 3008 h 19"/>
              <a:gd name="T86" fmla="*/ 20740 w 31"/>
              <a:gd name="T87" fmla="*/ 4512 h 19"/>
              <a:gd name="T88" fmla="*/ 22277 w 31"/>
              <a:gd name="T89" fmla="*/ 4512 h 19"/>
              <a:gd name="T90" fmla="*/ 23813 w 31"/>
              <a:gd name="T91" fmla="*/ 4512 h 19"/>
              <a:gd name="T92" fmla="*/ 23045 w 31"/>
              <a:gd name="T93" fmla="*/ 5264 h 19"/>
              <a:gd name="T94" fmla="*/ 20740 w 31"/>
              <a:gd name="T95" fmla="*/ 6768 h 19"/>
              <a:gd name="T96" fmla="*/ 20740 w 31"/>
              <a:gd name="T97" fmla="*/ 8271 h 19"/>
              <a:gd name="T98" fmla="*/ 23045 w 31"/>
              <a:gd name="T99" fmla="*/ 10527 h 19"/>
              <a:gd name="T100" fmla="*/ 19204 w 31"/>
              <a:gd name="T101" fmla="*/ 11279 h 19"/>
              <a:gd name="T102" fmla="*/ 15363 w 31"/>
              <a:gd name="T103" fmla="*/ 11279 h 19"/>
              <a:gd name="T104" fmla="*/ 13827 w 31"/>
              <a:gd name="T105" fmla="*/ 11279 h 19"/>
              <a:gd name="T106" fmla="*/ 13059 w 31"/>
              <a:gd name="T107" fmla="*/ 10527 h 19"/>
              <a:gd name="T108" fmla="*/ 10754 w 31"/>
              <a:gd name="T109" fmla="*/ 12031 h 19"/>
              <a:gd name="T110" fmla="*/ 8450 w 31"/>
              <a:gd name="T111" fmla="*/ 12783 h 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
              <a:gd name="T169" fmla="*/ 0 h 19"/>
              <a:gd name="T170" fmla="*/ 31 w 31"/>
              <a:gd name="T171" fmla="*/ 19 h 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 h="19">
                <a:moveTo>
                  <a:pt x="11" y="17"/>
                </a:moveTo>
                <a:lnTo>
                  <a:pt x="10" y="19"/>
                </a:lnTo>
                <a:lnTo>
                  <a:pt x="8" y="19"/>
                </a:lnTo>
                <a:lnTo>
                  <a:pt x="7" y="19"/>
                </a:lnTo>
                <a:lnTo>
                  <a:pt x="6" y="17"/>
                </a:lnTo>
                <a:lnTo>
                  <a:pt x="4" y="19"/>
                </a:lnTo>
                <a:lnTo>
                  <a:pt x="2" y="19"/>
                </a:lnTo>
                <a:lnTo>
                  <a:pt x="0" y="19"/>
                </a:lnTo>
                <a:lnTo>
                  <a:pt x="1" y="17"/>
                </a:lnTo>
                <a:lnTo>
                  <a:pt x="1" y="16"/>
                </a:lnTo>
                <a:lnTo>
                  <a:pt x="2" y="16"/>
                </a:lnTo>
                <a:lnTo>
                  <a:pt x="4" y="16"/>
                </a:lnTo>
                <a:lnTo>
                  <a:pt x="5" y="15"/>
                </a:lnTo>
                <a:lnTo>
                  <a:pt x="6" y="15"/>
                </a:lnTo>
                <a:lnTo>
                  <a:pt x="7" y="16"/>
                </a:lnTo>
                <a:lnTo>
                  <a:pt x="8" y="15"/>
                </a:lnTo>
                <a:lnTo>
                  <a:pt x="8" y="14"/>
                </a:lnTo>
                <a:lnTo>
                  <a:pt x="7" y="14"/>
                </a:lnTo>
                <a:lnTo>
                  <a:pt x="5" y="14"/>
                </a:lnTo>
                <a:lnTo>
                  <a:pt x="4" y="14"/>
                </a:lnTo>
                <a:lnTo>
                  <a:pt x="4" y="13"/>
                </a:lnTo>
                <a:lnTo>
                  <a:pt x="6" y="13"/>
                </a:lnTo>
                <a:lnTo>
                  <a:pt x="7" y="13"/>
                </a:lnTo>
                <a:lnTo>
                  <a:pt x="8" y="13"/>
                </a:lnTo>
                <a:lnTo>
                  <a:pt x="8" y="11"/>
                </a:lnTo>
                <a:lnTo>
                  <a:pt x="10" y="10"/>
                </a:lnTo>
                <a:lnTo>
                  <a:pt x="8" y="10"/>
                </a:lnTo>
                <a:lnTo>
                  <a:pt x="7" y="11"/>
                </a:lnTo>
                <a:lnTo>
                  <a:pt x="6" y="10"/>
                </a:lnTo>
                <a:lnTo>
                  <a:pt x="4" y="10"/>
                </a:lnTo>
                <a:lnTo>
                  <a:pt x="4" y="9"/>
                </a:lnTo>
                <a:lnTo>
                  <a:pt x="5" y="9"/>
                </a:lnTo>
                <a:lnTo>
                  <a:pt x="6" y="9"/>
                </a:lnTo>
                <a:lnTo>
                  <a:pt x="7" y="9"/>
                </a:lnTo>
                <a:lnTo>
                  <a:pt x="8" y="9"/>
                </a:lnTo>
                <a:lnTo>
                  <a:pt x="8" y="8"/>
                </a:lnTo>
                <a:lnTo>
                  <a:pt x="7" y="8"/>
                </a:lnTo>
                <a:lnTo>
                  <a:pt x="6" y="8"/>
                </a:lnTo>
                <a:lnTo>
                  <a:pt x="5" y="8"/>
                </a:lnTo>
                <a:lnTo>
                  <a:pt x="2" y="8"/>
                </a:lnTo>
                <a:lnTo>
                  <a:pt x="4" y="7"/>
                </a:lnTo>
                <a:lnTo>
                  <a:pt x="5" y="8"/>
                </a:lnTo>
                <a:lnTo>
                  <a:pt x="6" y="7"/>
                </a:lnTo>
                <a:lnTo>
                  <a:pt x="7" y="7"/>
                </a:lnTo>
                <a:lnTo>
                  <a:pt x="8" y="7"/>
                </a:lnTo>
                <a:lnTo>
                  <a:pt x="11" y="7"/>
                </a:lnTo>
                <a:lnTo>
                  <a:pt x="12" y="7"/>
                </a:lnTo>
                <a:lnTo>
                  <a:pt x="13" y="6"/>
                </a:lnTo>
                <a:lnTo>
                  <a:pt x="11" y="6"/>
                </a:lnTo>
                <a:lnTo>
                  <a:pt x="10" y="4"/>
                </a:lnTo>
                <a:lnTo>
                  <a:pt x="11" y="3"/>
                </a:lnTo>
                <a:lnTo>
                  <a:pt x="12" y="4"/>
                </a:lnTo>
                <a:lnTo>
                  <a:pt x="13" y="3"/>
                </a:lnTo>
                <a:lnTo>
                  <a:pt x="12" y="3"/>
                </a:lnTo>
                <a:lnTo>
                  <a:pt x="11" y="2"/>
                </a:lnTo>
                <a:lnTo>
                  <a:pt x="13" y="2"/>
                </a:lnTo>
                <a:lnTo>
                  <a:pt x="16" y="2"/>
                </a:lnTo>
                <a:lnTo>
                  <a:pt x="16" y="3"/>
                </a:lnTo>
                <a:lnTo>
                  <a:pt x="17" y="3"/>
                </a:lnTo>
                <a:lnTo>
                  <a:pt x="19" y="4"/>
                </a:lnTo>
                <a:lnTo>
                  <a:pt x="20" y="4"/>
                </a:lnTo>
                <a:lnTo>
                  <a:pt x="18" y="2"/>
                </a:lnTo>
                <a:lnTo>
                  <a:pt x="16" y="1"/>
                </a:lnTo>
                <a:lnTo>
                  <a:pt x="18" y="1"/>
                </a:lnTo>
                <a:lnTo>
                  <a:pt x="19" y="1"/>
                </a:lnTo>
                <a:lnTo>
                  <a:pt x="19" y="3"/>
                </a:lnTo>
                <a:lnTo>
                  <a:pt x="21" y="2"/>
                </a:lnTo>
                <a:lnTo>
                  <a:pt x="20" y="2"/>
                </a:lnTo>
                <a:lnTo>
                  <a:pt x="20" y="1"/>
                </a:lnTo>
                <a:lnTo>
                  <a:pt x="19" y="0"/>
                </a:lnTo>
                <a:lnTo>
                  <a:pt x="20" y="0"/>
                </a:lnTo>
                <a:lnTo>
                  <a:pt x="21" y="1"/>
                </a:lnTo>
                <a:lnTo>
                  <a:pt x="23" y="2"/>
                </a:lnTo>
                <a:lnTo>
                  <a:pt x="24" y="1"/>
                </a:lnTo>
                <a:lnTo>
                  <a:pt x="24" y="0"/>
                </a:lnTo>
                <a:lnTo>
                  <a:pt x="25" y="1"/>
                </a:lnTo>
                <a:lnTo>
                  <a:pt x="26" y="1"/>
                </a:lnTo>
                <a:lnTo>
                  <a:pt x="26" y="2"/>
                </a:lnTo>
                <a:lnTo>
                  <a:pt x="25" y="3"/>
                </a:lnTo>
                <a:lnTo>
                  <a:pt x="25" y="4"/>
                </a:lnTo>
                <a:lnTo>
                  <a:pt x="26" y="4"/>
                </a:lnTo>
                <a:lnTo>
                  <a:pt x="26" y="3"/>
                </a:lnTo>
                <a:lnTo>
                  <a:pt x="27" y="3"/>
                </a:lnTo>
                <a:lnTo>
                  <a:pt x="29" y="3"/>
                </a:lnTo>
                <a:lnTo>
                  <a:pt x="31" y="3"/>
                </a:lnTo>
                <a:lnTo>
                  <a:pt x="30" y="4"/>
                </a:lnTo>
                <a:lnTo>
                  <a:pt x="29" y="6"/>
                </a:lnTo>
                <a:lnTo>
                  <a:pt x="27" y="6"/>
                </a:lnTo>
                <a:lnTo>
                  <a:pt x="29" y="7"/>
                </a:lnTo>
                <a:lnTo>
                  <a:pt x="29" y="6"/>
                </a:lnTo>
                <a:lnTo>
                  <a:pt x="30" y="6"/>
                </a:lnTo>
                <a:lnTo>
                  <a:pt x="31" y="6"/>
                </a:lnTo>
                <a:lnTo>
                  <a:pt x="31" y="7"/>
                </a:lnTo>
                <a:lnTo>
                  <a:pt x="30" y="7"/>
                </a:lnTo>
                <a:lnTo>
                  <a:pt x="30" y="8"/>
                </a:lnTo>
                <a:lnTo>
                  <a:pt x="27" y="9"/>
                </a:lnTo>
                <a:lnTo>
                  <a:pt x="26" y="10"/>
                </a:lnTo>
                <a:lnTo>
                  <a:pt x="27" y="11"/>
                </a:lnTo>
                <a:lnTo>
                  <a:pt x="26" y="13"/>
                </a:lnTo>
                <a:lnTo>
                  <a:pt x="30" y="14"/>
                </a:lnTo>
                <a:lnTo>
                  <a:pt x="27" y="15"/>
                </a:lnTo>
                <a:lnTo>
                  <a:pt x="25" y="15"/>
                </a:lnTo>
                <a:lnTo>
                  <a:pt x="24" y="14"/>
                </a:lnTo>
                <a:lnTo>
                  <a:pt x="20" y="15"/>
                </a:lnTo>
                <a:lnTo>
                  <a:pt x="19" y="15"/>
                </a:lnTo>
                <a:lnTo>
                  <a:pt x="18" y="15"/>
                </a:lnTo>
                <a:lnTo>
                  <a:pt x="18" y="14"/>
                </a:lnTo>
                <a:lnTo>
                  <a:pt x="17" y="14"/>
                </a:lnTo>
                <a:lnTo>
                  <a:pt x="16" y="15"/>
                </a:lnTo>
                <a:lnTo>
                  <a:pt x="14" y="16"/>
                </a:lnTo>
                <a:lnTo>
                  <a:pt x="12" y="17"/>
                </a:lnTo>
                <a:lnTo>
                  <a:pt x="11" y="1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75" name="Freeform 343"/>
          <p:cNvSpPr>
            <a:spLocks/>
          </p:cNvSpPr>
          <p:nvPr/>
        </p:nvSpPr>
        <p:spPr bwMode="auto">
          <a:xfrm>
            <a:off x="4435475" y="1712913"/>
            <a:ext cx="46038" cy="17462"/>
          </a:xfrm>
          <a:custGeom>
            <a:avLst/>
            <a:gdLst>
              <a:gd name="T0" fmla="*/ 1588 w 58"/>
              <a:gd name="T1" fmla="*/ 17462 h 22"/>
              <a:gd name="T2" fmla="*/ 3969 w 58"/>
              <a:gd name="T3" fmla="*/ 15081 h 22"/>
              <a:gd name="T4" fmla="*/ 7144 w 58"/>
              <a:gd name="T5" fmla="*/ 13493 h 22"/>
              <a:gd name="T6" fmla="*/ 8731 w 58"/>
              <a:gd name="T7" fmla="*/ 10318 h 22"/>
              <a:gd name="T8" fmla="*/ 11906 w 58"/>
              <a:gd name="T9" fmla="*/ 11906 h 22"/>
              <a:gd name="T10" fmla="*/ 14288 w 58"/>
              <a:gd name="T11" fmla="*/ 8731 h 22"/>
              <a:gd name="T12" fmla="*/ 13494 w 58"/>
              <a:gd name="T13" fmla="*/ 9525 h 22"/>
              <a:gd name="T14" fmla="*/ 14288 w 58"/>
              <a:gd name="T15" fmla="*/ 10318 h 22"/>
              <a:gd name="T16" fmla="*/ 15875 w 58"/>
              <a:gd name="T17" fmla="*/ 8731 h 22"/>
              <a:gd name="T18" fmla="*/ 18256 w 58"/>
              <a:gd name="T19" fmla="*/ 9525 h 22"/>
              <a:gd name="T20" fmla="*/ 19050 w 58"/>
              <a:gd name="T21" fmla="*/ 9525 h 22"/>
              <a:gd name="T22" fmla="*/ 20638 w 58"/>
              <a:gd name="T23" fmla="*/ 8731 h 22"/>
              <a:gd name="T24" fmla="*/ 20638 w 58"/>
              <a:gd name="T25" fmla="*/ 7937 h 22"/>
              <a:gd name="T26" fmla="*/ 22225 w 58"/>
              <a:gd name="T27" fmla="*/ 7937 h 22"/>
              <a:gd name="T28" fmla="*/ 23813 w 58"/>
              <a:gd name="T29" fmla="*/ 7937 h 22"/>
              <a:gd name="T30" fmla="*/ 25400 w 58"/>
              <a:gd name="T31" fmla="*/ 5556 h 22"/>
              <a:gd name="T32" fmla="*/ 28575 w 58"/>
              <a:gd name="T33" fmla="*/ 5556 h 22"/>
              <a:gd name="T34" fmla="*/ 27782 w 58"/>
              <a:gd name="T35" fmla="*/ 7144 h 22"/>
              <a:gd name="T36" fmla="*/ 29369 w 58"/>
              <a:gd name="T37" fmla="*/ 7937 h 22"/>
              <a:gd name="T38" fmla="*/ 34132 w 58"/>
              <a:gd name="T39" fmla="*/ 7144 h 22"/>
              <a:gd name="T40" fmla="*/ 35719 w 58"/>
              <a:gd name="T41" fmla="*/ 5556 h 22"/>
              <a:gd name="T42" fmla="*/ 38100 w 58"/>
              <a:gd name="T43" fmla="*/ 3969 h 22"/>
              <a:gd name="T44" fmla="*/ 38894 w 58"/>
              <a:gd name="T45" fmla="*/ 3969 h 22"/>
              <a:gd name="T46" fmla="*/ 38100 w 58"/>
              <a:gd name="T47" fmla="*/ 4762 h 22"/>
              <a:gd name="T48" fmla="*/ 40482 w 58"/>
              <a:gd name="T49" fmla="*/ 4762 h 22"/>
              <a:gd name="T50" fmla="*/ 43657 w 58"/>
              <a:gd name="T51" fmla="*/ 3175 h 22"/>
              <a:gd name="T52" fmla="*/ 45244 w 58"/>
              <a:gd name="T53" fmla="*/ 1587 h 22"/>
              <a:gd name="T54" fmla="*/ 45244 w 58"/>
              <a:gd name="T55" fmla="*/ 0 h 22"/>
              <a:gd name="T56" fmla="*/ 42863 w 58"/>
              <a:gd name="T57" fmla="*/ 0 h 22"/>
              <a:gd name="T58" fmla="*/ 40482 w 58"/>
              <a:gd name="T59" fmla="*/ 1587 h 22"/>
              <a:gd name="T60" fmla="*/ 38100 w 58"/>
              <a:gd name="T61" fmla="*/ 1587 h 22"/>
              <a:gd name="T62" fmla="*/ 38100 w 58"/>
              <a:gd name="T63" fmla="*/ 2381 h 22"/>
              <a:gd name="T64" fmla="*/ 35719 w 58"/>
              <a:gd name="T65" fmla="*/ 1587 h 22"/>
              <a:gd name="T66" fmla="*/ 34132 w 58"/>
              <a:gd name="T67" fmla="*/ 1587 h 22"/>
              <a:gd name="T68" fmla="*/ 34132 w 58"/>
              <a:gd name="T69" fmla="*/ 2381 h 22"/>
              <a:gd name="T70" fmla="*/ 30957 w 58"/>
              <a:gd name="T71" fmla="*/ 2381 h 22"/>
              <a:gd name="T72" fmla="*/ 32544 w 58"/>
              <a:gd name="T73" fmla="*/ 3175 h 22"/>
              <a:gd name="T74" fmla="*/ 30957 w 58"/>
              <a:gd name="T75" fmla="*/ 3969 h 22"/>
              <a:gd name="T76" fmla="*/ 29369 w 58"/>
              <a:gd name="T77" fmla="*/ 3969 h 22"/>
              <a:gd name="T78" fmla="*/ 28575 w 58"/>
              <a:gd name="T79" fmla="*/ 5556 h 22"/>
              <a:gd name="T80" fmla="*/ 28575 w 58"/>
              <a:gd name="T81" fmla="*/ 3969 h 22"/>
              <a:gd name="T82" fmla="*/ 26988 w 58"/>
              <a:gd name="T83" fmla="*/ 3969 h 22"/>
              <a:gd name="T84" fmla="*/ 25400 w 58"/>
              <a:gd name="T85" fmla="*/ 3175 h 22"/>
              <a:gd name="T86" fmla="*/ 25400 w 58"/>
              <a:gd name="T87" fmla="*/ 3969 h 22"/>
              <a:gd name="T88" fmla="*/ 25400 w 58"/>
              <a:gd name="T89" fmla="*/ 4762 h 22"/>
              <a:gd name="T90" fmla="*/ 23019 w 58"/>
              <a:gd name="T91" fmla="*/ 4762 h 22"/>
              <a:gd name="T92" fmla="*/ 23019 w 58"/>
              <a:gd name="T93" fmla="*/ 3175 h 22"/>
              <a:gd name="T94" fmla="*/ 20638 w 58"/>
              <a:gd name="T95" fmla="*/ 3969 h 22"/>
              <a:gd name="T96" fmla="*/ 18256 w 58"/>
              <a:gd name="T97" fmla="*/ 4762 h 22"/>
              <a:gd name="T98" fmla="*/ 14288 w 58"/>
              <a:gd name="T99" fmla="*/ 4762 h 22"/>
              <a:gd name="T100" fmla="*/ 15875 w 58"/>
              <a:gd name="T101" fmla="*/ 5556 h 22"/>
              <a:gd name="T102" fmla="*/ 13494 w 58"/>
              <a:gd name="T103" fmla="*/ 7144 h 22"/>
              <a:gd name="T104" fmla="*/ 11906 w 58"/>
              <a:gd name="T105" fmla="*/ 7937 h 22"/>
              <a:gd name="T106" fmla="*/ 9525 w 58"/>
              <a:gd name="T107" fmla="*/ 7937 h 22"/>
              <a:gd name="T108" fmla="*/ 10319 w 58"/>
              <a:gd name="T109" fmla="*/ 8731 h 22"/>
              <a:gd name="T110" fmla="*/ 7938 w 58"/>
              <a:gd name="T111" fmla="*/ 9525 h 22"/>
              <a:gd name="T112" fmla="*/ 7144 w 58"/>
              <a:gd name="T113" fmla="*/ 8731 h 22"/>
              <a:gd name="T114" fmla="*/ 5556 w 58"/>
              <a:gd name="T115" fmla="*/ 10318 h 22"/>
              <a:gd name="T116" fmla="*/ 3969 w 58"/>
              <a:gd name="T117" fmla="*/ 11906 h 22"/>
              <a:gd name="T118" fmla="*/ 2381 w 58"/>
              <a:gd name="T119" fmla="*/ 12700 h 22"/>
              <a:gd name="T120" fmla="*/ 1588 w 58"/>
              <a:gd name="T121" fmla="*/ 15081 h 22"/>
              <a:gd name="T122" fmla="*/ 0 w 58"/>
              <a:gd name="T123" fmla="*/ 16668 h 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8"/>
              <a:gd name="T187" fmla="*/ 0 h 22"/>
              <a:gd name="T188" fmla="*/ 58 w 58"/>
              <a:gd name="T189" fmla="*/ 22 h 2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8" h="22">
                <a:moveTo>
                  <a:pt x="0" y="21"/>
                </a:moveTo>
                <a:lnTo>
                  <a:pt x="2" y="22"/>
                </a:lnTo>
                <a:lnTo>
                  <a:pt x="3" y="21"/>
                </a:lnTo>
                <a:lnTo>
                  <a:pt x="5" y="19"/>
                </a:lnTo>
                <a:lnTo>
                  <a:pt x="7" y="18"/>
                </a:lnTo>
                <a:lnTo>
                  <a:pt x="9" y="17"/>
                </a:lnTo>
                <a:lnTo>
                  <a:pt x="11" y="16"/>
                </a:lnTo>
                <a:lnTo>
                  <a:pt x="11" y="13"/>
                </a:lnTo>
                <a:lnTo>
                  <a:pt x="11" y="16"/>
                </a:lnTo>
                <a:lnTo>
                  <a:pt x="15" y="15"/>
                </a:lnTo>
                <a:lnTo>
                  <a:pt x="17" y="11"/>
                </a:lnTo>
                <a:lnTo>
                  <a:pt x="18" y="11"/>
                </a:lnTo>
                <a:lnTo>
                  <a:pt x="17" y="11"/>
                </a:lnTo>
                <a:lnTo>
                  <a:pt x="17" y="12"/>
                </a:lnTo>
                <a:lnTo>
                  <a:pt x="17" y="13"/>
                </a:lnTo>
                <a:lnTo>
                  <a:pt x="18" y="13"/>
                </a:lnTo>
                <a:lnTo>
                  <a:pt x="19" y="12"/>
                </a:lnTo>
                <a:lnTo>
                  <a:pt x="20" y="11"/>
                </a:lnTo>
                <a:lnTo>
                  <a:pt x="22" y="12"/>
                </a:lnTo>
                <a:lnTo>
                  <a:pt x="23" y="12"/>
                </a:lnTo>
                <a:lnTo>
                  <a:pt x="24" y="11"/>
                </a:lnTo>
                <a:lnTo>
                  <a:pt x="24" y="12"/>
                </a:lnTo>
                <a:lnTo>
                  <a:pt x="25" y="11"/>
                </a:lnTo>
                <a:lnTo>
                  <a:pt x="26" y="11"/>
                </a:lnTo>
                <a:lnTo>
                  <a:pt x="25" y="10"/>
                </a:lnTo>
                <a:lnTo>
                  <a:pt x="26" y="10"/>
                </a:lnTo>
                <a:lnTo>
                  <a:pt x="28" y="9"/>
                </a:lnTo>
                <a:lnTo>
                  <a:pt x="28" y="10"/>
                </a:lnTo>
                <a:lnTo>
                  <a:pt x="29" y="9"/>
                </a:lnTo>
                <a:lnTo>
                  <a:pt x="30" y="10"/>
                </a:lnTo>
                <a:lnTo>
                  <a:pt x="31" y="9"/>
                </a:lnTo>
                <a:lnTo>
                  <a:pt x="32" y="7"/>
                </a:lnTo>
                <a:lnTo>
                  <a:pt x="34" y="7"/>
                </a:lnTo>
                <a:lnTo>
                  <a:pt x="36" y="7"/>
                </a:lnTo>
                <a:lnTo>
                  <a:pt x="35" y="7"/>
                </a:lnTo>
                <a:lnTo>
                  <a:pt x="35" y="9"/>
                </a:lnTo>
                <a:lnTo>
                  <a:pt x="35" y="10"/>
                </a:lnTo>
                <a:lnTo>
                  <a:pt x="37" y="10"/>
                </a:lnTo>
                <a:lnTo>
                  <a:pt x="41" y="9"/>
                </a:lnTo>
                <a:lnTo>
                  <a:pt x="43" y="9"/>
                </a:lnTo>
                <a:lnTo>
                  <a:pt x="44" y="7"/>
                </a:lnTo>
                <a:lnTo>
                  <a:pt x="45" y="7"/>
                </a:lnTo>
                <a:lnTo>
                  <a:pt x="47" y="6"/>
                </a:lnTo>
                <a:lnTo>
                  <a:pt x="48" y="5"/>
                </a:lnTo>
                <a:lnTo>
                  <a:pt x="48" y="4"/>
                </a:lnTo>
                <a:lnTo>
                  <a:pt x="49" y="5"/>
                </a:lnTo>
                <a:lnTo>
                  <a:pt x="48" y="5"/>
                </a:lnTo>
                <a:lnTo>
                  <a:pt x="48" y="6"/>
                </a:lnTo>
                <a:lnTo>
                  <a:pt x="49" y="6"/>
                </a:lnTo>
                <a:lnTo>
                  <a:pt x="51" y="6"/>
                </a:lnTo>
                <a:lnTo>
                  <a:pt x="52" y="5"/>
                </a:lnTo>
                <a:lnTo>
                  <a:pt x="55" y="4"/>
                </a:lnTo>
                <a:lnTo>
                  <a:pt x="56" y="3"/>
                </a:lnTo>
                <a:lnTo>
                  <a:pt x="57" y="2"/>
                </a:lnTo>
                <a:lnTo>
                  <a:pt x="58" y="0"/>
                </a:lnTo>
                <a:lnTo>
                  <a:pt x="57" y="0"/>
                </a:lnTo>
                <a:lnTo>
                  <a:pt x="56" y="0"/>
                </a:lnTo>
                <a:lnTo>
                  <a:pt x="54" y="0"/>
                </a:lnTo>
                <a:lnTo>
                  <a:pt x="52" y="0"/>
                </a:lnTo>
                <a:lnTo>
                  <a:pt x="51" y="2"/>
                </a:lnTo>
                <a:lnTo>
                  <a:pt x="50" y="2"/>
                </a:lnTo>
                <a:lnTo>
                  <a:pt x="48" y="2"/>
                </a:lnTo>
                <a:lnTo>
                  <a:pt x="47" y="2"/>
                </a:lnTo>
                <a:lnTo>
                  <a:pt x="48" y="3"/>
                </a:lnTo>
                <a:lnTo>
                  <a:pt x="47" y="3"/>
                </a:lnTo>
                <a:lnTo>
                  <a:pt x="45" y="2"/>
                </a:lnTo>
                <a:lnTo>
                  <a:pt x="44" y="2"/>
                </a:lnTo>
                <a:lnTo>
                  <a:pt x="43" y="2"/>
                </a:lnTo>
                <a:lnTo>
                  <a:pt x="44" y="3"/>
                </a:lnTo>
                <a:lnTo>
                  <a:pt x="43" y="3"/>
                </a:lnTo>
                <a:lnTo>
                  <a:pt x="42" y="3"/>
                </a:lnTo>
                <a:lnTo>
                  <a:pt x="39" y="3"/>
                </a:lnTo>
                <a:lnTo>
                  <a:pt x="42" y="4"/>
                </a:lnTo>
                <a:lnTo>
                  <a:pt x="41" y="4"/>
                </a:lnTo>
                <a:lnTo>
                  <a:pt x="41" y="5"/>
                </a:lnTo>
                <a:lnTo>
                  <a:pt x="39" y="5"/>
                </a:lnTo>
                <a:lnTo>
                  <a:pt x="38" y="4"/>
                </a:lnTo>
                <a:lnTo>
                  <a:pt x="37" y="5"/>
                </a:lnTo>
                <a:lnTo>
                  <a:pt x="37" y="6"/>
                </a:lnTo>
                <a:lnTo>
                  <a:pt x="36" y="7"/>
                </a:lnTo>
                <a:lnTo>
                  <a:pt x="36" y="6"/>
                </a:lnTo>
                <a:lnTo>
                  <a:pt x="36" y="5"/>
                </a:lnTo>
                <a:lnTo>
                  <a:pt x="35" y="5"/>
                </a:lnTo>
                <a:lnTo>
                  <a:pt x="34" y="5"/>
                </a:lnTo>
                <a:lnTo>
                  <a:pt x="34" y="4"/>
                </a:lnTo>
                <a:lnTo>
                  <a:pt x="32" y="4"/>
                </a:lnTo>
                <a:lnTo>
                  <a:pt x="30" y="5"/>
                </a:lnTo>
                <a:lnTo>
                  <a:pt x="32" y="5"/>
                </a:lnTo>
                <a:lnTo>
                  <a:pt x="34" y="5"/>
                </a:lnTo>
                <a:lnTo>
                  <a:pt x="32" y="6"/>
                </a:lnTo>
                <a:lnTo>
                  <a:pt x="31" y="6"/>
                </a:lnTo>
                <a:lnTo>
                  <a:pt x="29" y="6"/>
                </a:lnTo>
                <a:lnTo>
                  <a:pt x="30" y="5"/>
                </a:lnTo>
                <a:lnTo>
                  <a:pt x="29" y="4"/>
                </a:lnTo>
                <a:lnTo>
                  <a:pt x="28" y="4"/>
                </a:lnTo>
                <a:lnTo>
                  <a:pt x="26" y="5"/>
                </a:lnTo>
                <a:lnTo>
                  <a:pt x="24" y="6"/>
                </a:lnTo>
                <a:lnTo>
                  <a:pt x="23" y="6"/>
                </a:lnTo>
                <a:lnTo>
                  <a:pt x="22" y="5"/>
                </a:lnTo>
                <a:lnTo>
                  <a:pt x="18" y="6"/>
                </a:lnTo>
                <a:lnTo>
                  <a:pt x="18" y="7"/>
                </a:lnTo>
                <a:lnTo>
                  <a:pt x="20" y="7"/>
                </a:lnTo>
                <a:lnTo>
                  <a:pt x="18" y="7"/>
                </a:lnTo>
                <a:lnTo>
                  <a:pt x="17" y="9"/>
                </a:lnTo>
                <a:lnTo>
                  <a:pt x="18" y="9"/>
                </a:lnTo>
                <a:lnTo>
                  <a:pt x="15" y="10"/>
                </a:lnTo>
                <a:lnTo>
                  <a:pt x="13" y="10"/>
                </a:lnTo>
                <a:lnTo>
                  <a:pt x="12" y="10"/>
                </a:lnTo>
                <a:lnTo>
                  <a:pt x="12" y="11"/>
                </a:lnTo>
                <a:lnTo>
                  <a:pt x="13" y="11"/>
                </a:lnTo>
                <a:lnTo>
                  <a:pt x="12" y="12"/>
                </a:lnTo>
                <a:lnTo>
                  <a:pt x="10" y="12"/>
                </a:lnTo>
                <a:lnTo>
                  <a:pt x="9" y="13"/>
                </a:lnTo>
                <a:lnTo>
                  <a:pt x="9" y="11"/>
                </a:lnTo>
                <a:lnTo>
                  <a:pt x="6" y="12"/>
                </a:lnTo>
                <a:lnTo>
                  <a:pt x="7" y="13"/>
                </a:lnTo>
                <a:lnTo>
                  <a:pt x="6" y="13"/>
                </a:lnTo>
                <a:lnTo>
                  <a:pt x="5" y="15"/>
                </a:lnTo>
                <a:lnTo>
                  <a:pt x="4" y="16"/>
                </a:lnTo>
                <a:lnTo>
                  <a:pt x="3" y="16"/>
                </a:lnTo>
                <a:lnTo>
                  <a:pt x="3" y="17"/>
                </a:lnTo>
                <a:lnTo>
                  <a:pt x="2" y="19"/>
                </a:lnTo>
                <a:lnTo>
                  <a:pt x="2" y="21"/>
                </a:lnTo>
                <a:lnTo>
                  <a:pt x="0" y="2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76" name="Freeform 344"/>
          <p:cNvSpPr>
            <a:spLocks/>
          </p:cNvSpPr>
          <p:nvPr/>
        </p:nvSpPr>
        <p:spPr bwMode="auto">
          <a:xfrm>
            <a:off x="4605338" y="1651000"/>
            <a:ext cx="30162" cy="9525"/>
          </a:xfrm>
          <a:custGeom>
            <a:avLst/>
            <a:gdLst>
              <a:gd name="T0" fmla="*/ 815 w 37"/>
              <a:gd name="T1" fmla="*/ 5556 h 12"/>
              <a:gd name="T2" fmla="*/ 1630 w 37"/>
              <a:gd name="T3" fmla="*/ 6350 h 12"/>
              <a:gd name="T4" fmla="*/ 4076 w 37"/>
              <a:gd name="T5" fmla="*/ 6350 h 12"/>
              <a:gd name="T6" fmla="*/ 6522 w 37"/>
              <a:gd name="T7" fmla="*/ 6350 h 12"/>
              <a:gd name="T8" fmla="*/ 4076 w 37"/>
              <a:gd name="T9" fmla="*/ 8731 h 12"/>
              <a:gd name="T10" fmla="*/ 6522 w 37"/>
              <a:gd name="T11" fmla="*/ 9525 h 12"/>
              <a:gd name="T12" fmla="*/ 7337 w 37"/>
              <a:gd name="T13" fmla="*/ 9525 h 12"/>
              <a:gd name="T14" fmla="*/ 9782 w 37"/>
              <a:gd name="T15" fmla="*/ 9525 h 12"/>
              <a:gd name="T16" fmla="*/ 11413 w 37"/>
              <a:gd name="T17" fmla="*/ 9525 h 12"/>
              <a:gd name="T18" fmla="*/ 11413 w 37"/>
              <a:gd name="T19" fmla="*/ 8731 h 12"/>
              <a:gd name="T20" fmla="*/ 14673 w 37"/>
              <a:gd name="T21" fmla="*/ 8731 h 12"/>
              <a:gd name="T22" fmla="*/ 14673 w 37"/>
              <a:gd name="T23" fmla="*/ 7938 h 12"/>
              <a:gd name="T24" fmla="*/ 15489 w 37"/>
              <a:gd name="T25" fmla="*/ 7938 h 12"/>
              <a:gd name="T26" fmla="*/ 16304 w 37"/>
              <a:gd name="T27" fmla="*/ 8731 h 12"/>
              <a:gd name="T28" fmla="*/ 19565 w 37"/>
              <a:gd name="T29" fmla="*/ 8731 h 12"/>
              <a:gd name="T30" fmla="*/ 20380 w 37"/>
              <a:gd name="T31" fmla="*/ 7938 h 12"/>
              <a:gd name="T32" fmla="*/ 21195 w 37"/>
              <a:gd name="T33" fmla="*/ 6350 h 12"/>
              <a:gd name="T34" fmla="*/ 22825 w 37"/>
              <a:gd name="T35" fmla="*/ 6350 h 12"/>
              <a:gd name="T36" fmla="*/ 23640 w 37"/>
              <a:gd name="T37" fmla="*/ 4763 h 12"/>
              <a:gd name="T38" fmla="*/ 26086 w 37"/>
              <a:gd name="T39" fmla="*/ 4763 h 12"/>
              <a:gd name="T40" fmla="*/ 27716 w 37"/>
              <a:gd name="T41" fmla="*/ 3969 h 12"/>
              <a:gd name="T42" fmla="*/ 28532 w 37"/>
              <a:gd name="T43" fmla="*/ 794 h 12"/>
              <a:gd name="T44" fmla="*/ 26086 w 37"/>
              <a:gd name="T45" fmla="*/ 794 h 12"/>
              <a:gd name="T46" fmla="*/ 25271 w 37"/>
              <a:gd name="T47" fmla="*/ 2381 h 12"/>
              <a:gd name="T48" fmla="*/ 22825 w 37"/>
              <a:gd name="T49" fmla="*/ 2381 h 12"/>
              <a:gd name="T50" fmla="*/ 21195 w 37"/>
              <a:gd name="T51" fmla="*/ 2381 h 12"/>
              <a:gd name="T52" fmla="*/ 22010 w 37"/>
              <a:gd name="T53" fmla="*/ 3969 h 12"/>
              <a:gd name="T54" fmla="*/ 20380 w 37"/>
              <a:gd name="T55" fmla="*/ 4763 h 12"/>
              <a:gd name="T56" fmla="*/ 19565 w 37"/>
              <a:gd name="T57" fmla="*/ 3969 h 12"/>
              <a:gd name="T58" fmla="*/ 17119 w 37"/>
              <a:gd name="T59" fmla="*/ 3175 h 12"/>
              <a:gd name="T60" fmla="*/ 16304 w 37"/>
              <a:gd name="T61" fmla="*/ 2381 h 12"/>
              <a:gd name="T62" fmla="*/ 14673 w 37"/>
              <a:gd name="T63" fmla="*/ 3969 h 12"/>
              <a:gd name="T64" fmla="*/ 16304 w 37"/>
              <a:gd name="T65" fmla="*/ 5556 h 12"/>
              <a:gd name="T66" fmla="*/ 14673 w 37"/>
              <a:gd name="T67" fmla="*/ 4763 h 12"/>
              <a:gd name="T68" fmla="*/ 13043 w 37"/>
              <a:gd name="T69" fmla="*/ 4763 h 12"/>
              <a:gd name="T70" fmla="*/ 10597 w 37"/>
              <a:gd name="T71" fmla="*/ 3969 h 12"/>
              <a:gd name="T72" fmla="*/ 8152 w 37"/>
              <a:gd name="T73" fmla="*/ 3969 h 12"/>
              <a:gd name="T74" fmla="*/ 8152 w 37"/>
              <a:gd name="T75" fmla="*/ 4763 h 12"/>
              <a:gd name="T76" fmla="*/ 6522 w 37"/>
              <a:gd name="T77" fmla="*/ 4763 h 12"/>
              <a:gd name="T78" fmla="*/ 5706 w 37"/>
              <a:gd name="T79" fmla="*/ 5556 h 12"/>
              <a:gd name="T80" fmla="*/ 2446 w 37"/>
              <a:gd name="T81" fmla="*/ 5556 h 12"/>
              <a:gd name="T82" fmla="*/ 815 w 37"/>
              <a:gd name="T83" fmla="*/ 4763 h 12"/>
              <a:gd name="T84" fmla="*/ 0 w 37"/>
              <a:gd name="T85" fmla="*/ 5556 h 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
              <a:gd name="T130" fmla="*/ 0 h 12"/>
              <a:gd name="T131" fmla="*/ 37 w 37"/>
              <a:gd name="T132" fmla="*/ 12 h 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 h="12">
                <a:moveTo>
                  <a:pt x="0" y="7"/>
                </a:moveTo>
                <a:lnTo>
                  <a:pt x="1" y="7"/>
                </a:lnTo>
                <a:lnTo>
                  <a:pt x="1" y="8"/>
                </a:lnTo>
                <a:lnTo>
                  <a:pt x="2" y="8"/>
                </a:lnTo>
                <a:lnTo>
                  <a:pt x="3" y="8"/>
                </a:lnTo>
                <a:lnTo>
                  <a:pt x="5" y="8"/>
                </a:lnTo>
                <a:lnTo>
                  <a:pt x="6" y="8"/>
                </a:lnTo>
                <a:lnTo>
                  <a:pt x="8" y="8"/>
                </a:lnTo>
                <a:lnTo>
                  <a:pt x="7" y="10"/>
                </a:lnTo>
                <a:lnTo>
                  <a:pt x="5" y="11"/>
                </a:lnTo>
                <a:lnTo>
                  <a:pt x="5" y="12"/>
                </a:lnTo>
                <a:lnTo>
                  <a:pt x="8" y="12"/>
                </a:lnTo>
                <a:lnTo>
                  <a:pt x="8" y="11"/>
                </a:lnTo>
                <a:lnTo>
                  <a:pt x="9" y="12"/>
                </a:lnTo>
                <a:lnTo>
                  <a:pt x="10" y="11"/>
                </a:lnTo>
                <a:lnTo>
                  <a:pt x="12" y="12"/>
                </a:lnTo>
                <a:lnTo>
                  <a:pt x="13" y="12"/>
                </a:lnTo>
                <a:lnTo>
                  <a:pt x="14" y="12"/>
                </a:lnTo>
                <a:lnTo>
                  <a:pt x="13" y="11"/>
                </a:lnTo>
                <a:lnTo>
                  <a:pt x="14" y="11"/>
                </a:lnTo>
                <a:lnTo>
                  <a:pt x="16" y="11"/>
                </a:lnTo>
                <a:lnTo>
                  <a:pt x="18" y="11"/>
                </a:lnTo>
                <a:lnTo>
                  <a:pt x="16" y="11"/>
                </a:lnTo>
                <a:lnTo>
                  <a:pt x="18" y="10"/>
                </a:lnTo>
                <a:lnTo>
                  <a:pt x="19" y="11"/>
                </a:lnTo>
                <a:lnTo>
                  <a:pt x="19" y="10"/>
                </a:lnTo>
                <a:lnTo>
                  <a:pt x="20" y="10"/>
                </a:lnTo>
                <a:lnTo>
                  <a:pt x="20" y="11"/>
                </a:lnTo>
                <a:lnTo>
                  <a:pt x="21" y="11"/>
                </a:lnTo>
                <a:lnTo>
                  <a:pt x="24" y="11"/>
                </a:lnTo>
                <a:lnTo>
                  <a:pt x="25" y="11"/>
                </a:lnTo>
                <a:lnTo>
                  <a:pt x="25" y="10"/>
                </a:lnTo>
                <a:lnTo>
                  <a:pt x="26" y="10"/>
                </a:lnTo>
                <a:lnTo>
                  <a:pt x="26" y="8"/>
                </a:lnTo>
                <a:lnTo>
                  <a:pt x="27" y="10"/>
                </a:lnTo>
                <a:lnTo>
                  <a:pt x="28" y="8"/>
                </a:lnTo>
                <a:lnTo>
                  <a:pt x="29" y="7"/>
                </a:lnTo>
                <a:lnTo>
                  <a:pt x="29" y="6"/>
                </a:lnTo>
                <a:lnTo>
                  <a:pt x="31" y="6"/>
                </a:lnTo>
                <a:lnTo>
                  <a:pt x="32" y="6"/>
                </a:lnTo>
                <a:lnTo>
                  <a:pt x="33" y="5"/>
                </a:lnTo>
                <a:lnTo>
                  <a:pt x="34" y="5"/>
                </a:lnTo>
                <a:lnTo>
                  <a:pt x="37" y="3"/>
                </a:lnTo>
                <a:lnTo>
                  <a:pt x="35" y="1"/>
                </a:lnTo>
                <a:lnTo>
                  <a:pt x="32" y="0"/>
                </a:lnTo>
                <a:lnTo>
                  <a:pt x="32" y="1"/>
                </a:lnTo>
                <a:lnTo>
                  <a:pt x="32" y="3"/>
                </a:lnTo>
                <a:lnTo>
                  <a:pt x="31" y="3"/>
                </a:lnTo>
                <a:lnTo>
                  <a:pt x="28" y="1"/>
                </a:lnTo>
                <a:lnTo>
                  <a:pt x="28" y="3"/>
                </a:lnTo>
                <a:lnTo>
                  <a:pt x="26" y="1"/>
                </a:lnTo>
                <a:lnTo>
                  <a:pt x="26" y="3"/>
                </a:lnTo>
                <a:lnTo>
                  <a:pt x="28" y="4"/>
                </a:lnTo>
                <a:lnTo>
                  <a:pt x="27" y="5"/>
                </a:lnTo>
                <a:lnTo>
                  <a:pt x="26" y="6"/>
                </a:lnTo>
                <a:lnTo>
                  <a:pt x="25" y="6"/>
                </a:lnTo>
                <a:lnTo>
                  <a:pt x="24" y="6"/>
                </a:lnTo>
                <a:lnTo>
                  <a:pt x="24" y="5"/>
                </a:lnTo>
                <a:lnTo>
                  <a:pt x="22" y="5"/>
                </a:lnTo>
                <a:lnTo>
                  <a:pt x="21" y="4"/>
                </a:lnTo>
                <a:lnTo>
                  <a:pt x="20" y="4"/>
                </a:lnTo>
                <a:lnTo>
                  <a:pt x="20" y="3"/>
                </a:lnTo>
                <a:lnTo>
                  <a:pt x="18" y="4"/>
                </a:lnTo>
                <a:lnTo>
                  <a:pt x="18" y="5"/>
                </a:lnTo>
                <a:lnTo>
                  <a:pt x="19" y="5"/>
                </a:lnTo>
                <a:lnTo>
                  <a:pt x="20" y="7"/>
                </a:lnTo>
                <a:lnTo>
                  <a:pt x="19" y="8"/>
                </a:lnTo>
                <a:lnTo>
                  <a:pt x="18" y="6"/>
                </a:lnTo>
                <a:lnTo>
                  <a:pt x="15" y="7"/>
                </a:lnTo>
                <a:lnTo>
                  <a:pt x="16" y="6"/>
                </a:lnTo>
                <a:lnTo>
                  <a:pt x="16" y="5"/>
                </a:lnTo>
                <a:lnTo>
                  <a:pt x="13" y="5"/>
                </a:lnTo>
                <a:lnTo>
                  <a:pt x="12" y="6"/>
                </a:lnTo>
                <a:lnTo>
                  <a:pt x="10" y="5"/>
                </a:lnTo>
                <a:lnTo>
                  <a:pt x="9" y="6"/>
                </a:lnTo>
                <a:lnTo>
                  <a:pt x="10" y="6"/>
                </a:lnTo>
                <a:lnTo>
                  <a:pt x="9" y="7"/>
                </a:lnTo>
                <a:lnTo>
                  <a:pt x="8" y="6"/>
                </a:lnTo>
                <a:lnTo>
                  <a:pt x="6" y="6"/>
                </a:lnTo>
                <a:lnTo>
                  <a:pt x="7" y="7"/>
                </a:lnTo>
                <a:lnTo>
                  <a:pt x="5" y="7"/>
                </a:lnTo>
                <a:lnTo>
                  <a:pt x="3" y="7"/>
                </a:lnTo>
                <a:lnTo>
                  <a:pt x="2" y="6"/>
                </a:lnTo>
                <a:lnTo>
                  <a:pt x="1" y="6"/>
                </a:lnTo>
                <a:lnTo>
                  <a:pt x="0" y="6"/>
                </a:lnTo>
                <a:lnTo>
                  <a:pt x="0" y="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77" name="Freeform 345"/>
          <p:cNvSpPr>
            <a:spLocks/>
          </p:cNvSpPr>
          <p:nvPr/>
        </p:nvSpPr>
        <p:spPr bwMode="auto">
          <a:xfrm>
            <a:off x="4533900" y="1676400"/>
            <a:ext cx="19050" cy="11113"/>
          </a:xfrm>
          <a:custGeom>
            <a:avLst/>
            <a:gdLst>
              <a:gd name="T0" fmla="*/ 0 w 24"/>
              <a:gd name="T1" fmla="*/ 9403 h 13"/>
              <a:gd name="T2" fmla="*/ 0 w 24"/>
              <a:gd name="T3" fmla="*/ 8548 h 13"/>
              <a:gd name="T4" fmla="*/ 794 w 24"/>
              <a:gd name="T5" fmla="*/ 6839 h 13"/>
              <a:gd name="T6" fmla="*/ 2381 w 24"/>
              <a:gd name="T7" fmla="*/ 6839 h 13"/>
              <a:gd name="T8" fmla="*/ 3969 w 24"/>
              <a:gd name="T9" fmla="*/ 6839 h 13"/>
              <a:gd name="T10" fmla="*/ 3969 w 24"/>
              <a:gd name="T11" fmla="*/ 5984 h 13"/>
              <a:gd name="T12" fmla="*/ 2381 w 24"/>
              <a:gd name="T13" fmla="*/ 5129 h 13"/>
              <a:gd name="T14" fmla="*/ 3969 w 24"/>
              <a:gd name="T15" fmla="*/ 4274 h 13"/>
              <a:gd name="T16" fmla="*/ 5556 w 24"/>
              <a:gd name="T17" fmla="*/ 5129 h 13"/>
              <a:gd name="T18" fmla="*/ 6350 w 24"/>
              <a:gd name="T19" fmla="*/ 5129 h 13"/>
              <a:gd name="T20" fmla="*/ 7144 w 24"/>
              <a:gd name="T21" fmla="*/ 5129 h 13"/>
              <a:gd name="T22" fmla="*/ 7938 w 24"/>
              <a:gd name="T23" fmla="*/ 5129 h 13"/>
              <a:gd name="T24" fmla="*/ 8731 w 24"/>
              <a:gd name="T25" fmla="*/ 5129 h 13"/>
              <a:gd name="T26" fmla="*/ 10319 w 24"/>
              <a:gd name="T27" fmla="*/ 5129 h 13"/>
              <a:gd name="T28" fmla="*/ 11112 w 24"/>
              <a:gd name="T29" fmla="*/ 5129 h 13"/>
              <a:gd name="T30" fmla="*/ 10319 w 24"/>
              <a:gd name="T31" fmla="*/ 4274 h 13"/>
              <a:gd name="T32" fmla="*/ 8731 w 24"/>
              <a:gd name="T33" fmla="*/ 5129 h 13"/>
              <a:gd name="T34" fmla="*/ 7938 w 24"/>
              <a:gd name="T35" fmla="*/ 4274 h 13"/>
              <a:gd name="T36" fmla="*/ 6350 w 24"/>
              <a:gd name="T37" fmla="*/ 4274 h 13"/>
              <a:gd name="T38" fmla="*/ 5556 w 24"/>
              <a:gd name="T39" fmla="*/ 4274 h 13"/>
              <a:gd name="T40" fmla="*/ 5556 w 24"/>
              <a:gd name="T41" fmla="*/ 3419 h 13"/>
              <a:gd name="T42" fmla="*/ 6350 w 24"/>
              <a:gd name="T43" fmla="*/ 2565 h 13"/>
              <a:gd name="T44" fmla="*/ 7144 w 24"/>
              <a:gd name="T45" fmla="*/ 2565 h 13"/>
              <a:gd name="T46" fmla="*/ 7144 w 24"/>
              <a:gd name="T47" fmla="*/ 3419 h 13"/>
              <a:gd name="T48" fmla="*/ 7938 w 24"/>
              <a:gd name="T49" fmla="*/ 2565 h 13"/>
              <a:gd name="T50" fmla="*/ 7938 w 24"/>
              <a:gd name="T51" fmla="*/ 4274 h 13"/>
              <a:gd name="T52" fmla="*/ 8731 w 24"/>
              <a:gd name="T53" fmla="*/ 2565 h 13"/>
              <a:gd name="T54" fmla="*/ 11112 w 24"/>
              <a:gd name="T55" fmla="*/ 2565 h 13"/>
              <a:gd name="T56" fmla="*/ 11112 w 24"/>
              <a:gd name="T57" fmla="*/ 3419 h 13"/>
              <a:gd name="T58" fmla="*/ 11112 w 24"/>
              <a:gd name="T59" fmla="*/ 4274 h 13"/>
              <a:gd name="T60" fmla="*/ 11906 w 24"/>
              <a:gd name="T61" fmla="*/ 4274 h 13"/>
              <a:gd name="T62" fmla="*/ 12700 w 24"/>
              <a:gd name="T63" fmla="*/ 4274 h 13"/>
              <a:gd name="T64" fmla="*/ 12700 w 24"/>
              <a:gd name="T65" fmla="*/ 3419 h 13"/>
              <a:gd name="T66" fmla="*/ 13494 w 24"/>
              <a:gd name="T67" fmla="*/ 2565 h 13"/>
              <a:gd name="T68" fmla="*/ 12700 w 24"/>
              <a:gd name="T69" fmla="*/ 2565 h 13"/>
              <a:gd name="T70" fmla="*/ 11906 w 24"/>
              <a:gd name="T71" fmla="*/ 855 h 13"/>
              <a:gd name="T72" fmla="*/ 11112 w 24"/>
              <a:gd name="T73" fmla="*/ 0 h 13"/>
              <a:gd name="T74" fmla="*/ 11906 w 24"/>
              <a:gd name="T75" fmla="*/ 0 h 13"/>
              <a:gd name="T76" fmla="*/ 12700 w 24"/>
              <a:gd name="T77" fmla="*/ 0 h 13"/>
              <a:gd name="T78" fmla="*/ 13494 w 24"/>
              <a:gd name="T79" fmla="*/ 0 h 13"/>
              <a:gd name="T80" fmla="*/ 15081 w 24"/>
              <a:gd name="T81" fmla="*/ 0 h 13"/>
              <a:gd name="T82" fmla="*/ 15875 w 24"/>
              <a:gd name="T83" fmla="*/ 855 h 13"/>
              <a:gd name="T84" fmla="*/ 16669 w 24"/>
              <a:gd name="T85" fmla="*/ 2565 h 13"/>
              <a:gd name="T86" fmla="*/ 18256 w 24"/>
              <a:gd name="T87" fmla="*/ 2565 h 13"/>
              <a:gd name="T88" fmla="*/ 19050 w 24"/>
              <a:gd name="T89" fmla="*/ 3419 h 13"/>
              <a:gd name="T90" fmla="*/ 17463 w 24"/>
              <a:gd name="T91" fmla="*/ 4274 h 13"/>
              <a:gd name="T92" fmla="*/ 16669 w 24"/>
              <a:gd name="T93" fmla="*/ 5129 h 13"/>
              <a:gd name="T94" fmla="*/ 15081 w 24"/>
              <a:gd name="T95" fmla="*/ 5984 h 13"/>
              <a:gd name="T96" fmla="*/ 13494 w 24"/>
              <a:gd name="T97" fmla="*/ 5984 h 13"/>
              <a:gd name="T98" fmla="*/ 12700 w 24"/>
              <a:gd name="T99" fmla="*/ 6839 h 13"/>
              <a:gd name="T100" fmla="*/ 15081 w 24"/>
              <a:gd name="T101" fmla="*/ 6839 h 13"/>
              <a:gd name="T102" fmla="*/ 15081 w 24"/>
              <a:gd name="T103" fmla="*/ 8548 h 13"/>
              <a:gd name="T104" fmla="*/ 15875 w 24"/>
              <a:gd name="T105" fmla="*/ 8548 h 13"/>
              <a:gd name="T106" fmla="*/ 15081 w 24"/>
              <a:gd name="T107" fmla="*/ 8548 h 13"/>
              <a:gd name="T108" fmla="*/ 13494 w 24"/>
              <a:gd name="T109" fmla="*/ 9403 h 13"/>
              <a:gd name="T110" fmla="*/ 11906 w 24"/>
              <a:gd name="T111" fmla="*/ 9403 h 13"/>
              <a:gd name="T112" fmla="*/ 11112 w 24"/>
              <a:gd name="T113" fmla="*/ 9403 h 13"/>
              <a:gd name="T114" fmla="*/ 8731 w 24"/>
              <a:gd name="T115" fmla="*/ 10258 h 13"/>
              <a:gd name="T116" fmla="*/ 6350 w 24"/>
              <a:gd name="T117" fmla="*/ 10258 h 13"/>
              <a:gd name="T118" fmla="*/ 3969 w 24"/>
              <a:gd name="T119" fmla="*/ 10258 h 13"/>
              <a:gd name="T120" fmla="*/ 2381 w 24"/>
              <a:gd name="T121" fmla="*/ 11113 h 13"/>
              <a:gd name="T122" fmla="*/ 2381 w 24"/>
              <a:gd name="T123" fmla="*/ 9403 h 13"/>
              <a:gd name="T124" fmla="*/ 0 w 24"/>
              <a:gd name="T125" fmla="*/ 9403 h 1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
              <a:gd name="T190" fmla="*/ 0 h 13"/>
              <a:gd name="T191" fmla="*/ 24 w 24"/>
              <a:gd name="T192" fmla="*/ 13 h 1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 h="13">
                <a:moveTo>
                  <a:pt x="0" y="11"/>
                </a:moveTo>
                <a:lnTo>
                  <a:pt x="0" y="10"/>
                </a:lnTo>
                <a:lnTo>
                  <a:pt x="1" y="8"/>
                </a:lnTo>
                <a:lnTo>
                  <a:pt x="3" y="8"/>
                </a:lnTo>
                <a:lnTo>
                  <a:pt x="5" y="8"/>
                </a:lnTo>
                <a:lnTo>
                  <a:pt x="5" y="7"/>
                </a:lnTo>
                <a:lnTo>
                  <a:pt x="3" y="6"/>
                </a:lnTo>
                <a:lnTo>
                  <a:pt x="5" y="5"/>
                </a:lnTo>
                <a:lnTo>
                  <a:pt x="7" y="6"/>
                </a:lnTo>
                <a:lnTo>
                  <a:pt x="8" y="6"/>
                </a:lnTo>
                <a:lnTo>
                  <a:pt x="9" y="6"/>
                </a:lnTo>
                <a:lnTo>
                  <a:pt x="10" y="6"/>
                </a:lnTo>
                <a:lnTo>
                  <a:pt x="11" y="6"/>
                </a:lnTo>
                <a:lnTo>
                  <a:pt x="13" y="6"/>
                </a:lnTo>
                <a:lnTo>
                  <a:pt x="14" y="6"/>
                </a:lnTo>
                <a:lnTo>
                  <a:pt x="13" y="5"/>
                </a:lnTo>
                <a:lnTo>
                  <a:pt x="11" y="6"/>
                </a:lnTo>
                <a:lnTo>
                  <a:pt x="10" y="5"/>
                </a:lnTo>
                <a:lnTo>
                  <a:pt x="8" y="5"/>
                </a:lnTo>
                <a:lnTo>
                  <a:pt x="7" y="5"/>
                </a:lnTo>
                <a:lnTo>
                  <a:pt x="7" y="4"/>
                </a:lnTo>
                <a:lnTo>
                  <a:pt x="8" y="3"/>
                </a:lnTo>
                <a:lnTo>
                  <a:pt x="9" y="3"/>
                </a:lnTo>
                <a:lnTo>
                  <a:pt x="9" y="4"/>
                </a:lnTo>
                <a:lnTo>
                  <a:pt x="10" y="3"/>
                </a:lnTo>
                <a:lnTo>
                  <a:pt x="10" y="5"/>
                </a:lnTo>
                <a:lnTo>
                  <a:pt x="11" y="3"/>
                </a:lnTo>
                <a:lnTo>
                  <a:pt x="14" y="3"/>
                </a:lnTo>
                <a:lnTo>
                  <a:pt x="14" y="4"/>
                </a:lnTo>
                <a:lnTo>
                  <a:pt x="14" y="5"/>
                </a:lnTo>
                <a:lnTo>
                  <a:pt x="15" y="5"/>
                </a:lnTo>
                <a:lnTo>
                  <a:pt x="16" y="5"/>
                </a:lnTo>
                <a:lnTo>
                  <a:pt x="16" y="4"/>
                </a:lnTo>
                <a:lnTo>
                  <a:pt x="17" y="3"/>
                </a:lnTo>
                <a:lnTo>
                  <a:pt x="16" y="3"/>
                </a:lnTo>
                <a:lnTo>
                  <a:pt x="15" y="1"/>
                </a:lnTo>
                <a:lnTo>
                  <a:pt x="14" y="0"/>
                </a:lnTo>
                <a:lnTo>
                  <a:pt x="15" y="0"/>
                </a:lnTo>
                <a:lnTo>
                  <a:pt x="16" y="0"/>
                </a:lnTo>
                <a:lnTo>
                  <a:pt x="17" y="0"/>
                </a:lnTo>
                <a:lnTo>
                  <a:pt x="19" y="0"/>
                </a:lnTo>
                <a:lnTo>
                  <a:pt x="20" y="1"/>
                </a:lnTo>
                <a:lnTo>
                  <a:pt x="21" y="3"/>
                </a:lnTo>
                <a:lnTo>
                  <a:pt x="23" y="3"/>
                </a:lnTo>
                <a:lnTo>
                  <a:pt x="24" y="4"/>
                </a:lnTo>
                <a:lnTo>
                  <a:pt x="22" y="5"/>
                </a:lnTo>
                <a:lnTo>
                  <a:pt x="21" y="6"/>
                </a:lnTo>
                <a:lnTo>
                  <a:pt x="19" y="7"/>
                </a:lnTo>
                <a:lnTo>
                  <a:pt x="17" y="7"/>
                </a:lnTo>
                <a:lnTo>
                  <a:pt x="16" y="8"/>
                </a:lnTo>
                <a:lnTo>
                  <a:pt x="19" y="8"/>
                </a:lnTo>
                <a:lnTo>
                  <a:pt x="19" y="10"/>
                </a:lnTo>
                <a:lnTo>
                  <a:pt x="20" y="10"/>
                </a:lnTo>
                <a:lnTo>
                  <a:pt x="19" y="10"/>
                </a:lnTo>
                <a:lnTo>
                  <a:pt x="17" y="11"/>
                </a:lnTo>
                <a:lnTo>
                  <a:pt x="15" y="11"/>
                </a:lnTo>
                <a:lnTo>
                  <a:pt x="14" y="11"/>
                </a:lnTo>
                <a:lnTo>
                  <a:pt x="11" y="12"/>
                </a:lnTo>
                <a:lnTo>
                  <a:pt x="8" y="12"/>
                </a:lnTo>
                <a:lnTo>
                  <a:pt x="5" y="12"/>
                </a:lnTo>
                <a:lnTo>
                  <a:pt x="3" y="13"/>
                </a:lnTo>
                <a:lnTo>
                  <a:pt x="3" y="11"/>
                </a:lnTo>
                <a:lnTo>
                  <a:pt x="0" y="1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78" name="Freeform 346"/>
          <p:cNvSpPr>
            <a:spLocks/>
          </p:cNvSpPr>
          <p:nvPr/>
        </p:nvSpPr>
        <p:spPr bwMode="auto">
          <a:xfrm>
            <a:off x="4545013" y="1670050"/>
            <a:ext cx="19050" cy="7938"/>
          </a:xfrm>
          <a:custGeom>
            <a:avLst/>
            <a:gdLst>
              <a:gd name="T0" fmla="*/ 0 w 22"/>
              <a:gd name="T1" fmla="*/ 4330 h 11"/>
              <a:gd name="T2" fmla="*/ 866 w 22"/>
              <a:gd name="T3" fmla="*/ 3608 h 11"/>
              <a:gd name="T4" fmla="*/ 1732 w 22"/>
              <a:gd name="T5" fmla="*/ 4330 h 11"/>
              <a:gd name="T6" fmla="*/ 3464 w 22"/>
              <a:gd name="T7" fmla="*/ 4330 h 11"/>
              <a:gd name="T8" fmla="*/ 4330 w 22"/>
              <a:gd name="T9" fmla="*/ 3608 h 11"/>
              <a:gd name="T10" fmla="*/ 3464 w 22"/>
              <a:gd name="T11" fmla="*/ 2165 h 11"/>
              <a:gd name="T12" fmla="*/ 1732 w 22"/>
              <a:gd name="T13" fmla="*/ 2165 h 11"/>
              <a:gd name="T14" fmla="*/ 3464 w 22"/>
              <a:gd name="T15" fmla="*/ 1443 h 11"/>
              <a:gd name="T16" fmla="*/ 5195 w 22"/>
              <a:gd name="T17" fmla="*/ 1443 h 11"/>
              <a:gd name="T18" fmla="*/ 6061 w 22"/>
              <a:gd name="T19" fmla="*/ 1443 h 11"/>
              <a:gd name="T20" fmla="*/ 6927 w 22"/>
              <a:gd name="T21" fmla="*/ 1443 h 11"/>
              <a:gd name="T22" fmla="*/ 7793 w 22"/>
              <a:gd name="T23" fmla="*/ 722 h 11"/>
              <a:gd name="T24" fmla="*/ 9525 w 22"/>
              <a:gd name="T25" fmla="*/ 722 h 11"/>
              <a:gd name="T26" fmla="*/ 11257 w 22"/>
              <a:gd name="T27" fmla="*/ 0 h 11"/>
              <a:gd name="T28" fmla="*/ 12123 w 22"/>
              <a:gd name="T29" fmla="*/ 722 h 11"/>
              <a:gd name="T30" fmla="*/ 12989 w 22"/>
              <a:gd name="T31" fmla="*/ 1443 h 11"/>
              <a:gd name="T32" fmla="*/ 14720 w 22"/>
              <a:gd name="T33" fmla="*/ 2165 h 11"/>
              <a:gd name="T34" fmla="*/ 14720 w 22"/>
              <a:gd name="T35" fmla="*/ 1443 h 11"/>
              <a:gd name="T36" fmla="*/ 17318 w 22"/>
              <a:gd name="T37" fmla="*/ 1443 h 11"/>
              <a:gd name="T38" fmla="*/ 17318 w 22"/>
              <a:gd name="T39" fmla="*/ 2165 h 11"/>
              <a:gd name="T40" fmla="*/ 17318 w 22"/>
              <a:gd name="T41" fmla="*/ 3608 h 11"/>
              <a:gd name="T42" fmla="*/ 18184 w 22"/>
              <a:gd name="T43" fmla="*/ 2165 h 11"/>
              <a:gd name="T44" fmla="*/ 18184 w 22"/>
              <a:gd name="T45" fmla="*/ 1443 h 11"/>
              <a:gd name="T46" fmla="*/ 19050 w 22"/>
              <a:gd name="T47" fmla="*/ 2165 h 11"/>
              <a:gd name="T48" fmla="*/ 19050 w 22"/>
              <a:gd name="T49" fmla="*/ 3608 h 11"/>
              <a:gd name="T50" fmla="*/ 17318 w 22"/>
              <a:gd name="T51" fmla="*/ 3608 h 11"/>
              <a:gd name="T52" fmla="*/ 16452 w 22"/>
              <a:gd name="T53" fmla="*/ 4330 h 11"/>
              <a:gd name="T54" fmla="*/ 16452 w 22"/>
              <a:gd name="T55" fmla="*/ 5051 h 11"/>
              <a:gd name="T56" fmla="*/ 15586 w 22"/>
              <a:gd name="T57" fmla="*/ 5773 h 11"/>
              <a:gd name="T58" fmla="*/ 14720 w 22"/>
              <a:gd name="T59" fmla="*/ 6495 h 11"/>
              <a:gd name="T60" fmla="*/ 12123 w 22"/>
              <a:gd name="T61" fmla="*/ 7938 h 11"/>
              <a:gd name="T62" fmla="*/ 10391 w 22"/>
              <a:gd name="T63" fmla="*/ 7938 h 11"/>
              <a:gd name="T64" fmla="*/ 9525 w 22"/>
              <a:gd name="T65" fmla="*/ 7938 h 11"/>
              <a:gd name="T66" fmla="*/ 6927 w 22"/>
              <a:gd name="T67" fmla="*/ 6495 h 11"/>
              <a:gd name="T68" fmla="*/ 6061 w 22"/>
              <a:gd name="T69" fmla="*/ 6495 h 11"/>
              <a:gd name="T70" fmla="*/ 5195 w 22"/>
              <a:gd name="T71" fmla="*/ 5773 h 11"/>
              <a:gd name="T72" fmla="*/ 4330 w 22"/>
              <a:gd name="T73" fmla="*/ 5773 h 11"/>
              <a:gd name="T74" fmla="*/ 3464 w 22"/>
              <a:gd name="T75" fmla="*/ 5051 h 11"/>
              <a:gd name="T76" fmla="*/ 866 w 22"/>
              <a:gd name="T77" fmla="*/ 5051 h 11"/>
              <a:gd name="T78" fmla="*/ 0 w 22"/>
              <a:gd name="T79" fmla="*/ 4330 h 1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2"/>
              <a:gd name="T121" fmla="*/ 0 h 11"/>
              <a:gd name="T122" fmla="*/ 22 w 22"/>
              <a:gd name="T123" fmla="*/ 11 h 1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2" h="11">
                <a:moveTo>
                  <a:pt x="0" y="6"/>
                </a:moveTo>
                <a:lnTo>
                  <a:pt x="1" y="5"/>
                </a:lnTo>
                <a:lnTo>
                  <a:pt x="2" y="6"/>
                </a:lnTo>
                <a:lnTo>
                  <a:pt x="4" y="6"/>
                </a:lnTo>
                <a:lnTo>
                  <a:pt x="5" y="5"/>
                </a:lnTo>
                <a:lnTo>
                  <a:pt x="4" y="3"/>
                </a:lnTo>
                <a:lnTo>
                  <a:pt x="2" y="3"/>
                </a:lnTo>
                <a:lnTo>
                  <a:pt x="4" y="2"/>
                </a:lnTo>
                <a:lnTo>
                  <a:pt x="6" y="2"/>
                </a:lnTo>
                <a:lnTo>
                  <a:pt x="7" y="2"/>
                </a:lnTo>
                <a:lnTo>
                  <a:pt x="8" y="2"/>
                </a:lnTo>
                <a:lnTo>
                  <a:pt x="9" y="1"/>
                </a:lnTo>
                <a:lnTo>
                  <a:pt x="11" y="1"/>
                </a:lnTo>
                <a:lnTo>
                  <a:pt x="13" y="0"/>
                </a:lnTo>
                <a:lnTo>
                  <a:pt x="14" y="1"/>
                </a:lnTo>
                <a:lnTo>
                  <a:pt x="15" y="2"/>
                </a:lnTo>
                <a:lnTo>
                  <a:pt x="17" y="3"/>
                </a:lnTo>
                <a:lnTo>
                  <a:pt x="17" y="2"/>
                </a:lnTo>
                <a:lnTo>
                  <a:pt x="20" y="2"/>
                </a:lnTo>
                <a:lnTo>
                  <a:pt x="20" y="3"/>
                </a:lnTo>
                <a:lnTo>
                  <a:pt x="20" y="5"/>
                </a:lnTo>
                <a:lnTo>
                  <a:pt x="21" y="3"/>
                </a:lnTo>
                <a:lnTo>
                  <a:pt x="21" y="2"/>
                </a:lnTo>
                <a:lnTo>
                  <a:pt x="22" y="3"/>
                </a:lnTo>
                <a:lnTo>
                  <a:pt x="22" y="5"/>
                </a:lnTo>
                <a:lnTo>
                  <a:pt x="20" y="5"/>
                </a:lnTo>
                <a:lnTo>
                  <a:pt x="19" y="6"/>
                </a:lnTo>
                <a:lnTo>
                  <a:pt x="19" y="7"/>
                </a:lnTo>
                <a:lnTo>
                  <a:pt x="18" y="8"/>
                </a:lnTo>
                <a:lnTo>
                  <a:pt x="17" y="9"/>
                </a:lnTo>
                <a:lnTo>
                  <a:pt x="14" y="11"/>
                </a:lnTo>
                <a:lnTo>
                  <a:pt x="12" y="11"/>
                </a:lnTo>
                <a:lnTo>
                  <a:pt x="11" y="11"/>
                </a:lnTo>
                <a:lnTo>
                  <a:pt x="8" y="9"/>
                </a:lnTo>
                <a:lnTo>
                  <a:pt x="7" y="9"/>
                </a:lnTo>
                <a:lnTo>
                  <a:pt x="6" y="8"/>
                </a:lnTo>
                <a:lnTo>
                  <a:pt x="5" y="8"/>
                </a:lnTo>
                <a:lnTo>
                  <a:pt x="4" y="7"/>
                </a:lnTo>
                <a:lnTo>
                  <a:pt x="1" y="7"/>
                </a:lnTo>
                <a:lnTo>
                  <a:pt x="0"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79" name="Freeform 347"/>
          <p:cNvSpPr>
            <a:spLocks/>
          </p:cNvSpPr>
          <p:nvPr/>
        </p:nvSpPr>
        <p:spPr bwMode="auto">
          <a:xfrm>
            <a:off x="4624388" y="1657350"/>
            <a:ext cx="15875" cy="9525"/>
          </a:xfrm>
          <a:custGeom>
            <a:avLst/>
            <a:gdLst>
              <a:gd name="T0" fmla="*/ 0 w 18"/>
              <a:gd name="T1" fmla="*/ 4763 h 12"/>
              <a:gd name="T2" fmla="*/ 882 w 18"/>
              <a:gd name="T3" fmla="*/ 5556 h 12"/>
              <a:gd name="T4" fmla="*/ 0 w 18"/>
              <a:gd name="T5" fmla="*/ 5556 h 12"/>
              <a:gd name="T6" fmla="*/ 882 w 18"/>
              <a:gd name="T7" fmla="*/ 7144 h 12"/>
              <a:gd name="T8" fmla="*/ 1764 w 18"/>
              <a:gd name="T9" fmla="*/ 7144 h 12"/>
              <a:gd name="T10" fmla="*/ 2646 w 18"/>
              <a:gd name="T11" fmla="*/ 7938 h 12"/>
              <a:gd name="T12" fmla="*/ 2646 w 18"/>
              <a:gd name="T13" fmla="*/ 7144 h 12"/>
              <a:gd name="T14" fmla="*/ 3528 w 18"/>
              <a:gd name="T15" fmla="*/ 7938 h 12"/>
              <a:gd name="T16" fmla="*/ 4410 w 18"/>
              <a:gd name="T17" fmla="*/ 5556 h 12"/>
              <a:gd name="T18" fmla="*/ 6174 w 18"/>
              <a:gd name="T19" fmla="*/ 5556 h 12"/>
              <a:gd name="T20" fmla="*/ 4410 w 18"/>
              <a:gd name="T21" fmla="*/ 7938 h 12"/>
              <a:gd name="T22" fmla="*/ 6174 w 18"/>
              <a:gd name="T23" fmla="*/ 8731 h 12"/>
              <a:gd name="T24" fmla="*/ 7056 w 18"/>
              <a:gd name="T25" fmla="*/ 9525 h 12"/>
              <a:gd name="T26" fmla="*/ 8819 w 18"/>
              <a:gd name="T27" fmla="*/ 8731 h 12"/>
              <a:gd name="T28" fmla="*/ 9701 w 18"/>
              <a:gd name="T29" fmla="*/ 8731 h 12"/>
              <a:gd name="T30" fmla="*/ 11465 w 18"/>
              <a:gd name="T31" fmla="*/ 8731 h 12"/>
              <a:gd name="T32" fmla="*/ 11465 w 18"/>
              <a:gd name="T33" fmla="*/ 7938 h 12"/>
              <a:gd name="T34" fmla="*/ 9701 w 18"/>
              <a:gd name="T35" fmla="*/ 7938 h 12"/>
              <a:gd name="T36" fmla="*/ 11465 w 18"/>
              <a:gd name="T37" fmla="*/ 7938 h 12"/>
              <a:gd name="T38" fmla="*/ 12347 w 18"/>
              <a:gd name="T39" fmla="*/ 7144 h 12"/>
              <a:gd name="T40" fmla="*/ 13229 w 18"/>
              <a:gd name="T41" fmla="*/ 7144 h 12"/>
              <a:gd name="T42" fmla="*/ 14111 w 18"/>
              <a:gd name="T43" fmla="*/ 7144 h 12"/>
              <a:gd name="T44" fmla="*/ 15875 w 18"/>
              <a:gd name="T45" fmla="*/ 4763 h 12"/>
              <a:gd name="T46" fmla="*/ 15875 w 18"/>
              <a:gd name="T47" fmla="*/ 3969 h 12"/>
              <a:gd name="T48" fmla="*/ 14111 w 18"/>
              <a:gd name="T49" fmla="*/ 3175 h 12"/>
              <a:gd name="T50" fmla="*/ 14111 w 18"/>
              <a:gd name="T51" fmla="*/ 2381 h 12"/>
              <a:gd name="T52" fmla="*/ 14111 w 18"/>
              <a:gd name="T53" fmla="*/ 794 h 12"/>
              <a:gd name="T54" fmla="*/ 13229 w 18"/>
              <a:gd name="T55" fmla="*/ 0 h 12"/>
              <a:gd name="T56" fmla="*/ 13229 w 18"/>
              <a:gd name="T57" fmla="*/ 794 h 12"/>
              <a:gd name="T58" fmla="*/ 11465 w 18"/>
              <a:gd name="T59" fmla="*/ 0 h 12"/>
              <a:gd name="T60" fmla="*/ 8819 w 18"/>
              <a:gd name="T61" fmla="*/ 0 h 12"/>
              <a:gd name="T62" fmla="*/ 9701 w 18"/>
              <a:gd name="T63" fmla="*/ 794 h 12"/>
              <a:gd name="T64" fmla="*/ 11465 w 18"/>
              <a:gd name="T65" fmla="*/ 794 h 12"/>
              <a:gd name="T66" fmla="*/ 12347 w 18"/>
              <a:gd name="T67" fmla="*/ 2381 h 12"/>
              <a:gd name="T68" fmla="*/ 11465 w 18"/>
              <a:gd name="T69" fmla="*/ 2381 h 12"/>
              <a:gd name="T70" fmla="*/ 9701 w 18"/>
              <a:gd name="T71" fmla="*/ 3175 h 12"/>
              <a:gd name="T72" fmla="*/ 8819 w 18"/>
              <a:gd name="T73" fmla="*/ 2381 h 12"/>
              <a:gd name="T74" fmla="*/ 7056 w 18"/>
              <a:gd name="T75" fmla="*/ 2381 h 12"/>
              <a:gd name="T76" fmla="*/ 7938 w 18"/>
              <a:gd name="T77" fmla="*/ 3175 h 12"/>
              <a:gd name="T78" fmla="*/ 7938 w 18"/>
              <a:gd name="T79" fmla="*/ 3969 h 12"/>
              <a:gd name="T80" fmla="*/ 7056 w 18"/>
              <a:gd name="T81" fmla="*/ 3175 h 12"/>
              <a:gd name="T82" fmla="*/ 6174 w 18"/>
              <a:gd name="T83" fmla="*/ 2381 h 12"/>
              <a:gd name="T84" fmla="*/ 4410 w 18"/>
              <a:gd name="T85" fmla="*/ 2381 h 12"/>
              <a:gd name="T86" fmla="*/ 4410 w 18"/>
              <a:gd name="T87" fmla="*/ 3175 h 12"/>
              <a:gd name="T88" fmla="*/ 4410 w 18"/>
              <a:gd name="T89" fmla="*/ 3969 h 12"/>
              <a:gd name="T90" fmla="*/ 3528 w 18"/>
              <a:gd name="T91" fmla="*/ 3175 h 12"/>
              <a:gd name="T92" fmla="*/ 1764 w 18"/>
              <a:gd name="T93" fmla="*/ 3969 h 12"/>
              <a:gd name="T94" fmla="*/ 882 w 18"/>
              <a:gd name="T95" fmla="*/ 4763 h 12"/>
              <a:gd name="T96" fmla="*/ 0 w 18"/>
              <a:gd name="T97" fmla="*/ 4763 h 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
              <a:gd name="T148" fmla="*/ 0 h 12"/>
              <a:gd name="T149" fmla="*/ 18 w 18"/>
              <a:gd name="T150" fmla="*/ 12 h 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 h="12">
                <a:moveTo>
                  <a:pt x="0" y="6"/>
                </a:moveTo>
                <a:lnTo>
                  <a:pt x="1" y="7"/>
                </a:lnTo>
                <a:lnTo>
                  <a:pt x="0" y="7"/>
                </a:lnTo>
                <a:lnTo>
                  <a:pt x="1" y="9"/>
                </a:lnTo>
                <a:lnTo>
                  <a:pt x="2" y="9"/>
                </a:lnTo>
                <a:lnTo>
                  <a:pt x="3" y="10"/>
                </a:lnTo>
                <a:lnTo>
                  <a:pt x="3" y="9"/>
                </a:lnTo>
                <a:lnTo>
                  <a:pt x="4" y="10"/>
                </a:lnTo>
                <a:lnTo>
                  <a:pt x="5" y="7"/>
                </a:lnTo>
                <a:lnTo>
                  <a:pt x="7" y="7"/>
                </a:lnTo>
                <a:lnTo>
                  <a:pt x="5" y="10"/>
                </a:lnTo>
                <a:lnTo>
                  <a:pt x="7" y="11"/>
                </a:lnTo>
                <a:lnTo>
                  <a:pt x="8" y="12"/>
                </a:lnTo>
                <a:lnTo>
                  <a:pt x="10" y="11"/>
                </a:lnTo>
                <a:lnTo>
                  <a:pt x="11" y="11"/>
                </a:lnTo>
                <a:lnTo>
                  <a:pt x="13" y="11"/>
                </a:lnTo>
                <a:lnTo>
                  <a:pt x="13" y="10"/>
                </a:lnTo>
                <a:lnTo>
                  <a:pt x="11" y="10"/>
                </a:lnTo>
                <a:lnTo>
                  <a:pt x="13" y="10"/>
                </a:lnTo>
                <a:lnTo>
                  <a:pt x="14" y="9"/>
                </a:lnTo>
                <a:lnTo>
                  <a:pt x="15" y="9"/>
                </a:lnTo>
                <a:lnTo>
                  <a:pt x="16" y="9"/>
                </a:lnTo>
                <a:lnTo>
                  <a:pt x="18" y="6"/>
                </a:lnTo>
                <a:lnTo>
                  <a:pt x="18" y="5"/>
                </a:lnTo>
                <a:lnTo>
                  <a:pt x="16" y="4"/>
                </a:lnTo>
                <a:lnTo>
                  <a:pt x="16" y="3"/>
                </a:lnTo>
                <a:lnTo>
                  <a:pt x="16" y="1"/>
                </a:lnTo>
                <a:lnTo>
                  <a:pt x="15" y="0"/>
                </a:lnTo>
                <a:lnTo>
                  <a:pt x="15" y="1"/>
                </a:lnTo>
                <a:lnTo>
                  <a:pt x="13" y="0"/>
                </a:lnTo>
                <a:lnTo>
                  <a:pt x="10" y="0"/>
                </a:lnTo>
                <a:lnTo>
                  <a:pt x="11" y="1"/>
                </a:lnTo>
                <a:lnTo>
                  <a:pt x="13" y="1"/>
                </a:lnTo>
                <a:lnTo>
                  <a:pt x="14" y="3"/>
                </a:lnTo>
                <a:lnTo>
                  <a:pt x="13" y="3"/>
                </a:lnTo>
                <a:lnTo>
                  <a:pt x="11" y="4"/>
                </a:lnTo>
                <a:lnTo>
                  <a:pt x="10" y="3"/>
                </a:lnTo>
                <a:lnTo>
                  <a:pt x="8" y="3"/>
                </a:lnTo>
                <a:lnTo>
                  <a:pt x="9" y="4"/>
                </a:lnTo>
                <a:lnTo>
                  <a:pt x="9" y="5"/>
                </a:lnTo>
                <a:lnTo>
                  <a:pt x="8" y="4"/>
                </a:lnTo>
                <a:lnTo>
                  <a:pt x="7" y="3"/>
                </a:lnTo>
                <a:lnTo>
                  <a:pt x="5" y="3"/>
                </a:lnTo>
                <a:lnTo>
                  <a:pt x="5" y="4"/>
                </a:lnTo>
                <a:lnTo>
                  <a:pt x="5" y="5"/>
                </a:lnTo>
                <a:lnTo>
                  <a:pt x="4" y="4"/>
                </a:lnTo>
                <a:lnTo>
                  <a:pt x="2" y="5"/>
                </a:lnTo>
                <a:lnTo>
                  <a:pt x="1" y="6"/>
                </a:lnTo>
                <a:lnTo>
                  <a:pt x="0"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0" name="Freeform 348"/>
          <p:cNvSpPr>
            <a:spLocks/>
          </p:cNvSpPr>
          <p:nvPr/>
        </p:nvSpPr>
        <p:spPr bwMode="auto">
          <a:xfrm>
            <a:off x="4354513" y="1841500"/>
            <a:ext cx="17462" cy="7938"/>
          </a:xfrm>
          <a:custGeom>
            <a:avLst/>
            <a:gdLst>
              <a:gd name="T0" fmla="*/ 0 w 23"/>
              <a:gd name="T1" fmla="*/ 6946 h 8"/>
              <a:gd name="T2" fmla="*/ 2278 w 23"/>
              <a:gd name="T3" fmla="*/ 6946 h 8"/>
              <a:gd name="T4" fmla="*/ 3037 w 23"/>
              <a:gd name="T5" fmla="*/ 7938 h 8"/>
              <a:gd name="T6" fmla="*/ 4555 w 23"/>
              <a:gd name="T7" fmla="*/ 7938 h 8"/>
              <a:gd name="T8" fmla="*/ 7592 w 23"/>
              <a:gd name="T9" fmla="*/ 6946 h 8"/>
              <a:gd name="T10" fmla="*/ 9111 w 23"/>
              <a:gd name="T11" fmla="*/ 5953 h 8"/>
              <a:gd name="T12" fmla="*/ 10629 w 23"/>
              <a:gd name="T13" fmla="*/ 5953 h 8"/>
              <a:gd name="T14" fmla="*/ 16703 w 23"/>
              <a:gd name="T15" fmla="*/ 3969 h 8"/>
              <a:gd name="T16" fmla="*/ 17462 w 23"/>
              <a:gd name="T17" fmla="*/ 2977 h 8"/>
              <a:gd name="T18" fmla="*/ 17462 w 23"/>
              <a:gd name="T19" fmla="*/ 1985 h 8"/>
              <a:gd name="T20" fmla="*/ 16703 w 23"/>
              <a:gd name="T21" fmla="*/ 1985 h 8"/>
              <a:gd name="T22" fmla="*/ 14425 w 23"/>
              <a:gd name="T23" fmla="*/ 1985 h 8"/>
              <a:gd name="T24" fmla="*/ 13666 w 23"/>
              <a:gd name="T25" fmla="*/ 992 h 8"/>
              <a:gd name="T26" fmla="*/ 13666 w 23"/>
              <a:gd name="T27" fmla="*/ 0 h 8"/>
              <a:gd name="T28" fmla="*/ 12147 w 23"/>
              <a:gd name="T29" fmla="*/ 992 h 8"/>
              <a:gd name="T30" fmla="*/ 12907 w 23"/>
              <a:gd name="T31" fmla="*/ 992 h 8"/>
              <a:gd name="T32" fmla="*/ 12147 w 23"/>
              <a:gd name="T33" fmla="*/ 1985 h 8"/>
              <a:gd name="T34" fmla="*/ 10629 w 23"/>
              <a:gd name="T35" fmla="*/ 992 h 8"/>
              <a:gd name="T36" fmla="*/ 5315 w 23"/>
              <a:gd name="T37" fmla="*/ 1985 h 8"/>
              <a:gd name="T38" fmla="*/ 3796 w 23"/>
              <a:gd name="T39" fmla="*/ 2977 h 8"/>
              <a:gd name="T40" fmla="*/ 6833 w 23"/>
              <a:gd name="T41" fmla="*/ 2977 h 8"/>
              <a:gd name="T42" fmla="*/ 3037 w 23"/>
              <a:gd name="T43" fmla="*/ 2977 h 8"/>
              <a:gd name="T44" fmla="*/ 2278 w 23"/>
              <a:gd name="T45" fmla="*/ 3969 h 8"/>
              <a:gd name="T46" fmla="*/ 0 w 23"/>
              <a:gd name="T47" fmla="*/ 6946 h 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3"/>
              <a:gd name="T73" fmla="*/ 0 h 8"/>
              <a:gd name="T74" fmla="*/ 23 w 23"/>
              <a:gd name="T75" fmla="*/ 8 h 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3" h="8">
                <a:moveTo>
                  <a:pt x="0" y="7"/>
                </a:moveTo>
                <a:lnTo>
                  <a:pt x="3" y="7"/>
                </a:lnTo>
                <a:lnTo>
                  <a:pt x="4" y="8"/>
                </a:lnTo>
                <a:lnTo>
                  <a:pt x="6" y="8"/>
                </a:lnTo>
                <a:lnTo>
                  <a:pt x="10" y="7"/>
                </a:lnTo>
                <a:lnTo>
                  <a:pt x="12" y="6"/>
                </a:lnTo>
                <a:lnTo>
                  <a:pt x="14" y="6"/>
                </a:lnTo>
                <a:lnTo>
                  <a:pt x="22" y="4"/>
                </a:lnTo>
                <a:lnTo>
                  <a:pt x="23" y="3"/>
                </a:lnTo>
                <a:lnTo>
                  <a:pt x="23" y="2"/>
                </a:lnTo>
                <a:lnTo>
                  <a:pt x="22" y="2"/>
                </a:lnTo>
                <a:lnTo>
                  <a:pt x="19" y="2"/>
                </a:lnTo>
                <a:lnTo>
                  <a:pt x="18" y="1"/>
                </a:lnTo>
                <a:lnTo>
                  <a:pt x="18" y="0"/>
                </a:lnTo>
                <a:lnTo>
                  <a:pt x="16" y="1"/>
                </a:lnTo>
                <a:lnTo>
                  <a:pt x="17" y="1"/>
                </a:lnTo>
                <a:lnTo>
                  <a:pt x="16" y="2"/>
                </a:lnTo>
                <a:lnTo>
                  <a:pt x="14" y="1"/>
                </a:lnTo>
                <a:lnTo>
                  <a:pt x="7" y="2"/>
                </a:lnTo>
                <a:lnTo>
                  <a:pt x="5" y="3"/>
                </a:lnTo>
                <a:lnTo>
                  <a:pt x="9" y="3"/>
                </a:lnTo>
                <a:lnTo>
                  <a:pt x="4" y="3"/>
                </a:lnTo>
                <a:lnTo>
                  <a:pt x="3" y="4"/>
                </a:lnTo>
                <a:lnTo>
                  <a:pt x="0" y="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1" name="Freeform 349"/>
          <p:cNvSpPr>
            <a:spLocks/>
          </p:cNvSpPr>
          <p:nvPr/>
        </p:nvSpPr>
        <p:spPr bwMode="auto">
          <a:xfrm>
            <a:off x="4668838" y="1643063"/>
            <a:ext cx="17462" cy="6350"/>
          </a:xfrm>
          <a:custGeom>
            <a:avLst/>
            <a:gdLst>
              <a:gd name="T0" fmla="*/ 0 w 24"/>
              <a:gd name="T1" fmla="*/ 3528 h 9"/>
              <a:gd name="T2" fmla="*/ 728 w 24"/>
              <a:gd name="T3" fmla="*/ 4233 h 9"/>
              <a:gd name="T4" fmla="*/ 2910 w 24"/>
              <a:gd name="T5" fmla="*/ 4233 h 9"/>
              <a:gd name="T6" fmla="*/ 4366 w 24"/>
              <a:gd name="T7" fmla="*/ 4233 h 9"/>
              <a:gd name="T8" fmla="*/ 2910 w 24"/>
              <a:gd name="T9" fmla="*/ 5644 h 9"/>
              <a:gd name="T10" fmla="*/ 4366 w 24"/>
              <a:gd name="T11" fmla="*/ 6350 h 9"/>
              <a:gd name="T12" fmla="*/ 5821 w 24"/>
              <a:gd name="T13" fmla="*/ 6350 h 9"/>
              <a:gd name="T14" fmla="*/ 8731 w 24"/>
              <a:gd name="T15" fmla="*/ 6350 h 9"/>
              <a:gd name="T16" fmla="*/ 8003 w 24"/>
              <a:gd name="T17" fmla="*/ 5644 h 9"/>
              <a:gd name="T18" fmla="*/ 8731 w 24"/>
              <a:gd name="T19" fmla="*/ 5644 h 9"/>
              <a:gd name="T20" fmla="*/ 9459 w 24"/>
              <a:gd name="T21" fmla="*/ 5644 h 9"/>
              <a:gd name="T22" fmla="*/ 10914 w 24"/>
              <a:gd name="T23" fmla="*/ 5644 h 9"/>
              <a:gd name="T24" fmla="*/ 12369 w 24"/>
              <a:gd name="T25" fmla="*/ 5644 h 9"/>
              <a:gd name="T26" fmla="*/ 13097 w 24"/>
              <a:gd name="T27" fmla="*/ 4233 h 9"/>
              <a:gd name="T28" fmla="*/ 13097 w 24"/>
              <a:gd name="T29" fmla="*/ 5644 h 9"/>
              <a:gd name="T30" fmla="*/ 17462 w 24"/>
              <a:gd name="T31" fmla="*/ 4233 h 9"/>
              <a:gd name="T32" fmla="*/ 16734 w 24"/>
              <a:gd name="T33" fmla="*/ 3528 h 9"/>
              <a:gd name="T34" fmla="*/ 14552 w 24"/>
              <a:gd name="T35" fmla="*/ 3528 h 9"/>
              <a:gd name="T36" fmla="*/ 13824 w 24"/>
              <a:gd name="T37" fmla="*/ 4233 h 9"/>
              <a:gd name="T38" fmla="*/ 10914 w 24"/>
              <a:gd name="T39" fmla="*/ 4233 h 9"/>
              <a:gd name="T40" fmla="*/ 12369 w 24"/>
              <a:gd name="T41" fmla="*/ 4233 h 9"/>
              <a:gd name="T42" fmla="*/ 10914 w 24"/>
              <a:gd name="T43" fmla="*/ 3528 h 9"/>
              <a:gd name="T44" fmla="*/ 10186 w 24"/>
              <a:gd name="T45" fmla="*/ 3528 h 9"/>
              <a:gd name="T46" fmla="*/ 10186 w 24"/>
              <a:gd name="T47" fmla="*/ 2822 h 9"/>
              <a:gd name="T48" fmla="*/ 13097 w 24"/>
              <a:gd name="T49" fmla="*/ 2117 h 9"/>
              <a:gd name="T50" fmla="*/ 12369 w 24"/>
              <a:gd name="T51" fmla="*/ 2117 h 9"/>
              <a:gd name="T52" fmla="*/ 10914 w 24"/>
              <a:gd name="T53" fmla="*/ 2117 h 9"/>
              <a:gd name="T54" fmla="*/ 10186 w 24"/>
              <a:gd name="T55" fmla="*/ 2117 h 9"/>
              <a:gd name="T56" fmla="*/ 9459 w 24"/>
              <a:gd name="T57" fmla="*/ 2117 h 9"/>
              <a:gd name="T58" fmla="*/ 8731 w 24"/>
              <a:gd name="T59" fmla="*/ 2117 h 9"/>
              <a:gd name="T60" fmla="*/ 8003 w 24"/>
              <a:gd name="T61" fmla="*/ 2117 h 9"/>
              <a:gd name="T62" fmla="*/ 8731 w 24"/>
              <a:gd name="T63" fmla="*/ 1411 h 9"/>
              <a:gd name="T64" fmla="*/ 8003 w 24"/>
              <a:gd name="T65" fmla="*/ 1411 h 9"/>
              <a:gd name="T66" fmla="*/ 6548 w 24"/>
              <a:gd name="T67" fmla="*/ 1411 h 9"/>
              <a:gd name="T68" fmla="*/ 5821 w 24"/>
              <a:gd name="T69" fmla="*/ 0 h 9"/>
              <a:gd name="T70" fmla="*/ 5821 w 24"/>
              <a:gd name="T71" fmla="*/ 1411 h 9"/>
              <a:gd name="T72" fmla="*/ 4366 w 24"/>
              <a:gd name="T73" fmla="*/ 1411 h 9"/>
              <a:gd name="T74" fmla="*/ 5821 w 24"/>
              <a:gd name="T75" fmla="*/ 2117 h 9"/>
              <a:gd name="T76" fmla="*/ 8003 w 24"/>
              <a:gd name="T77" fmla="*/ 2822 h 9"/>
              <a:gd name="T78" fmla="*/ 8003 w 24"/>
              <a:gd name="T79" fmla="*/ 3528 h 9"/>
              <a:gd name="T80" fmla="*/ 5093 w 24"/>
              <a:gd name="T81" fmla="*/ 2822 h 9"/>
              <a:gd name="T82" fmla="*/ 4366 w 24"/>
              <a:gd name="T83" fmla="*/ 2117 h 9"/>
              <a:gd name="T84" fmla="*/ 3638 w 24"/>
              <a:gd name="T85" fmla="*/ 2117 h 9"/>
              <a:gd name="T86" fmla="*/ 2910 w 24"/>
              <a:gd name="T87" fmla="*/ 2117 h 9"/>
              <a:gd name="T88" fmla="*/ 2910 w 24"/>
              <a:gd name="T89" fmla="*/ 2822 h 9"/>
              <a:gd name="T90" fmla="*/ 0 w 24"/>
              <a:gd name="T91" fmla="*/ 2822 h 9"/>
              <a:gd name="T92" fmla="*/ 0 w 24"/>
              <a:gd name="T93" fmla="*/ 3528 h 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
              <a:gd name="T142" fmla="*/ 0 h 9"/>
              <a:gd name="T143" fmla="*/ 24 w 24"/>
              <a:gd name="T144" fmla="*/ 9 h 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 h="9">
                <a:moveTo>
                  <a:pt x="0" y="5"/>
                </a:moveTo>
                <a:lnTo>
                  <a:pt x="1" y="6"/>
                </a:lnTo>
                <a:lnTo>
                  <a:pt x="4" y="6"/>
                </a:lnTo>
                <a:lnTo>
                  <a:pt x="6" y="6"/>
                </a:lnTo>
                <a:lnTo>
                  <a:pt x="4" y="8"/>
                </a:lnTo>
                <a:lnTo>
                  <a:pt x="6" y="9"/>
                </a:lnTo>
                <a:lnTo>
                  <a:pt x="8" y="9"/>
                </a:lnTo>
                <a:lnTo>
                  <a:pt x="12" y="9"/>
                </a:lnTo>
                <a:lnTo>
                  <a:pt x="11" y="8"/>
                </a:lnTo>
                <a:lnTo>
                  <a:pt x="12" y="8"/>
                </a:lnTo>
                <a:lnTo>
                  <a:pt x="13" y="8"/>
                </a:lnTo>
                <a:lnTo>
                  <a:pt x="15" y="8"/>
                </a:lnTo>
                <a:lnTo>
                  <a:pt x="17" y="8"/>
                </a:lnTo>
                <a:lnTo>
                  <a:pt x="18" y="6"/>
                </a:lnTo>
                <a:lnTo>
                  <a:pt x="18" y="8"/>
                </a:lnTo>
                <a:lnTo>
                  <a:pt x="24" y="6"/>
                </a:lnTo>
                <a:lnTo>
                  <a:pt x="23" y="5"/>
                </a:lnTo>
                <a:lnTo>
                  <a:pt x="20" y="5"/>
                </a:lnTo>
                <a:lnTo>
                  <a:pt x="19" y="6"/>
                </a:lnTo>
                <a:lnTo>
                  <a:pt x="15" y="6"/>
                </a:lnTo>
                <a:lnTo>
                  <a:pt x="17" y="6"/>
                </a:lnTo>
                <a:lnTo>
                  <a:pt x="15" y="5"/>
                </a:lnTo>
                <a:lnTo>
                  <a:pt x="14" y="5"/>
                </a:lnTo>
                <a:lnTo>
                  <a:pt x="14" y="4"/>
                </a:lnTo>
                <a:lnTo>
                  <a:pt x="18" y="3"/>
                </a:lnTo>
                <a:lnTo>
                  <a:pt x="17" y="3"/>
                </a:lnTo>
                <a:lnTo>
                  <a:pt x="15" y="3"/>
                </a:lnTo>
                <a:lnTo>
                  <a:pt x="14" y="3"/>
                </a:lnTo>
                <a:lnTo>
                  <a:pt x="13" y="3"/>
                </a:lnTo>
                <a:lnTo>
                  <a:pt x="12" y="3"/>
                </a:lnTo>
                <a:lnTo>
                  <a:pt x="11" y="3"/>
                </a:lnTo>
                <a:lnTo>
                  <a:pt x="12" y="2"/>
                </a:lnTo>
                <a:lnTo>
                  <a:pt x="11" y="2"/>
                </a:lnTo>
                <a:lnTo>
                  <a:pt x="9" y="2"/>
                </a:lnTo>
                <a:lnTo>
                  <a:pt x="8" y="0"/>
                </a:lnTo>
                <a:lnTo>
                  <a:pt x="8" y="2"/>
                </a:lnTo>
                <a:lnTo>
                  <a:pt x="6" y="2"/>
                </a:lnTo>
                <a:lnTo>
                  <a:pt x="8" y="3"/>
                </a:lnTo>
                <a:lnTo>
                  <a:pt x="11" y="4"/>
                </a:lnTo>
                <a:lnTo>
                  <a:pt x="11" y="5"/>
                </a:lnTo>
                <a:lnTo>
                  <a:pt x="7" y="4"/>
                </a:lnTo>
                <a:lnTo>
                  <a:pt x="6" y="3"/>
                </a:lnTo>
                <a:lnTo>
                  <a:pt x="5" y="3"/>
                </a:lnTo>
                <a:lnTo>
                  <a:pt x="4" y="3"/>
                </a:lnTo>
                <a:lnTo>
                  <a:pt x="4" y="4"/>
                </a:lnTo>
                <a:lnTo>
                  <a:pt x="0" y="4"/>
                </a:lnTo>
                <a:lnTo>
                  <a:pt x="0"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2" name="Freeform 350"/>
          <p:cNvSpPr>
            <a:spLocks/>
          </p:cNvSpPr>
          <p:nvPr/>
        </p:nvSpPr>
        <p:spPr bwMode="auto">
          <a:xfrm>
            <a:off x="4638675" y="1654175"/>
            <a:ext cx="9525" cy="4763"/>
          </a:xfrm>
          <a:custGeom>
            <a:avLst/>
            <a:gdLst>
              <a:gd name="T0" fmla="*/ 733 w 13"/>
              <a:gd name="T1" fmla="*/ 2722 h 7"/>
              <a:gd name="T2" fmla="*/ 1465 w 13"/>
              <a:gd name="T3" fmla="*/ 2722 h 7"/>
              <a:gd name="T4" fmla="*/ 3663 w 13"/>
              <a:gd name="T5" fmla="*/ 4763 h 7"/>
              <a:gd name="T6" fmla="*/ 5129 w 13"/>
              <a:gd name="T7" fmla="*/ 4763 h 7"/>
              <a:gd name="T8" fmla="*/ 7327 w 13"/>
              <a:gd name="T9" fmla="*/ 4763 h 7"/>
              <a:gd name="T10" fmla="*/ 8060 w 13"/>
              <a:gd name="T11" fmla="*/ 4763 h 7"/>
              <a:gd name="T12" fmla="*/ 8060 w 13"/>
              <a:gd name="T13" fmla="*/ 4083 h 7"/>
              <a:gd name="T14" fmla="*/ 8792 w 13"/>
              <a:gd name="T15" fmla="*/ 4083 h 7"/>
              <a:gd name="T16" fmla="*/ 9525 w 13"/>
              <a:gd name="T17" fmla="*/ 2722 h 7"/>
              <a:gd name="T18" fmla="*/ 9525 w 13"/>
              <a:gd name="T19" fmla="*/ 2041 h 7"/>
              <a:gd name="T20" fmla="*/ 8792 w 13"/>
              <a:gd name="T21" fmla="*/ 2041 h 7"/>
              <a:gd name="T22" fmla="*/ 8792 w 13"/>
              <a:gd name="T23" fmla="*/ 1361 h 7"/>
              <a:gd name="T24" fmla="*/ 7327 w 13"/>
              <a:gd name="T25" fmla="*/ 680 h 7"/>
              <a:gd name="T26" fmla="*/ 4396 w 13"/>
              <a:gd name="T27" fmla="*/ 680 h 7"/>
              <a:gd name="T28" fmla="*/ 3663 w 13"/>
              <a:gd name="T29" fmla="*/ 680 h 7"/>
              <a:gd name="T30" fmla="*/ 3663 w 13"/>
              <a:gd name="T31" fmla="*/ 0 h 7"/>
              <a:gd name="T32" fmla="*/ 733 w 13"/>
              <a:gd name="T33" fmla="*/ 0 h 7"/>
              <a:gd name="T34" fmla="*/ 0 w 13"/>
              <a:gd name="T35" fmla="*/ 680 h 7"/>
              <a:gd name="T36" fmla="*/ 733 w 13"/>
              <a:gd name="T37" fmla="*/ 1361 h 7"/>
              <a:gd name="T38" fmla="*/ 1465 w 13"/>
              <a:gd name="T39" fmla="*/ 2041 h 7"/>
              <a:gd name="T40" fmla="*/ 733 w 13"/>
              <a:gd name="T41" fmla="*/ 2041 h 7"/>
              <a:gd name="T42" fmla="*/ 733 w 13"/>
              <a:gd name="T43" fmla="*/ 2722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7"/>
              <a:gd name="T68" fmla="*/ 13 w 13"/>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7">
                <a:moveTo>
                  <a:pt x="1" y="4"/>
                </a:moveTo>
                <a:lnTo>
                  <a:pt x="2" y="4"/>
                </a:lnTo>
                <a:lnTo>
                  <a:pt x="5" y="7"/>
                </a:lnTo>
                <a:lnTo>
                  <a:pt x="7" y="7"/>
                </a:lnTo>
                <a:lnTo>
                  <a:pt x="10" y="7"/>
                </a:lnTo>
                <a:lnTo>
                  <a:pt x="11" y="7"/>
                </a:lnTo>
                <a:lnTo>
                  <a:pt x="11" y="6"/>
                </a:lnTo>
                <a:lnTo>
                  <a:pt x="12" y="6"/>
                </a:lnTo>
                <a:lnTo>
                  <a:pt x="13" y="4"/>
                </a:lnTo>
                <a:lnTo>
                  <a:pt x="13" y="3"/>
                </a:lnTo>
                <a:lnTo>
                  <a:pt x="12" y="3"/>
                </a:lnTo>
                <a:lnTo>
                  <a:pt x="12" y="2"/>
                </a:lnTo>
                <a:lnTo>
                  <a:pt x="10" y="1"/>
                </a:lnTo>
                <a:lnTo>
                  <a:pt x="6" y="1"/>
                </a:lnTo>
                <a:lnTo>
                  <a:pt x="5" y="1"/>
                </a:lnTo>
                <a:lnTo>
                  <a:pt x="5" y="0"/>
                </a:lnTo>
                <a:lnTo>
                  <a:pt x="1" y="0"/>
                </a:lnTo>
                <a:lnTo>
                  <a:pt x="0" y="1"/>
                </a:lnTo>
                <a:lnTo>
                  <a:pt x="1" y="2"/>
                </a:lnTo>
                <a:lnTo>
                  <a:pt x="2" y="3"/>
                </a:lnTo>
                <a:lnTo>
                  <a:pt x="1" y="3"/>
                </a:lnTo>
                <a:lnTo>
                  <a:pt x="1"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3" name="Freeform 351"/>
          <p:cNvSpPr>
            <a:spLocks/>
          </p:cNvSpPr>
          <p:nvPr/>
        </p:nvSpPr>
        <p:spPr bwMode="auto">
          <a:xfrm>
            <a:off x="4578350" y="1666875"/>
            <a:ext cx="7938" cy="4763"/>
          </a:xfrm>
          <a:custGeom>
            <a:avLst/>
            <a:gdLst>
              <a:gd name="T0" fmla="*/ 0 w 11"/>
              <a:gd name="T1" fmla="*/ 3175 h 6"/>
              <a:gd name="T2" fmla="*/ 722 w 11"/>
              <a:gd name="T3" fmla="*/ 2382 h 6"/>
              <a:gd name="T4" fmla="*/ 2165 w 11"/>
              <a:gd name="T5" fmla="*/ 794 h 6"/>
              <a:gd name="T6" fmla="*/ 4330 w 11"/>
              <a:gd name="T7" fmla="*/ 0 h 6"/>
              <a:gd name="T8" fmla="*/ 7216 w 11"/>
              <a:gd name="T9" fmla="*/ 0 h 6"/>
              <a:gd name="T10" fmla="*/ 7938 w 11"/>
              <a:gd name="T11" fmla="*/ 0 h 6"/>
              <a:gd name="T12" fmla="*/ 7938 w 11"/>
              <a:gd name="T13" fmla="*/ 794 h 6"/>
              <a:gd name="T14" fmla="*/ 7216 w 11"/>
              <a:gd name="T15" fmla="*/ 2382 h 6"/>
              <a:gd name="T16" fmla="*/ 7938 w 11"/>
              <a:gd name="T17" fmla="*/ 3175 h 6"/>
              <a:gd name="T18" fmla="*/ 7938 w 11"/>
              <a:gd name="T19" fmla="*/ 4763 h 6"/>
              <a:gd name="T20" fmla="*/ 7216 w 11"/>
              <a:gd name="T21" fmla="*/ 4763 h 6"/>
              <a:gd name="T22" fmla="*/ 6495 w 11"/>
              <a:gd name="T23" fmla="*/ 3969 h 6"/>
              <a:gd name="T24" fmla="*/ 5051 w 11"/>
              <a:gd name="T25" fmla="*/ 4763 h 6"/>
              <a:gd name="T26" fmla="*/ 3608 w 11"/>
              <a:gd name="T27" fmla="*/ 4763 h 6"/>
              <a:gd name="T28" fmla="*/ 4330 w 11"/>
              <a:gd name="T29" fmla="*/ 3969 h 6"/>
              <a:gd name="T30" fmla="*/ 3608 w 11"/>
              <a:gd name="T31" fmla="*/ 3175 h 6"/>
              <a:gd name="T32" fmla="*/ 3608 w 11"/>
              <a:gd name="T33" fmla="*/ 3969 h 6"/>
              <a:gd name="T34" fmla="*/ 2887 w 11"/>
              <a:gd name="T35" fmla="*/ 4763 h 6"/>
              <a:gd name="T36" fmla="*/ 2165 w 11"/>
              <a:gd name="T37" fmla="*/ 3969 h 6"/>
              <a:gd name="T38" fmla="*/ 722 w 11"/>
              <a:gd name="T39" fmla="*/ 3175 h 6"/>
              <a:gd name="T40" fmla="*/ 0 w 11"/>
              <a:gd name="T41" fmla="*/ 3175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
              <a:gd name="T64" fmla="*/ 0 h 6"/>
              <a:gd name="T65" fmla="*/ 11 w 11"/>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 h="6">
                <a:moveTo>
                  <a:pt x="0" y="4"/>
                </a:moveTo>
                <a:lnTo>
                  <a:pt x="1" y="3"/>
                </a:lnTo>
                <a:lnTo>
                  <a:pt x="3" y="1"/>
                </a:lnTo>
                <a:lnTo>
                  <a:pt x="6" y="0"/>
                </a:lnTo>
                <a:lnTo>
                  <a:pt x="10" y="0"/>
                </a:lnTo>
                <a:lnTo>
                  <a:pt x="11" y="0"/>
                </a:lnTo>
                <a:lnTo>
                  <a:pt x="11" y="1"/>
                </a:lnTo>
                <a:lnTo>
                  <a:pt x="10" y="3"/>
                </a:lnTo>
                <a:lnTo>
                  <a:pt x="11" y="4"/>
                </a:lnTo>
                <a:lnTo>
                  <a:pt x="11" y="6"/>
                </a:lnTo>
                <a:lnTo>
                  <a:pt x="10" y="6"/>
                </a:lnTo>
                <a:lnTo>
                  <a:pt x="9" y="5"/>
                </a:lnTo>
                <a:lnTo>
                  <a:pt x="7" y="6"/>
                </a:lnTo>
                <a:lnTo>
                  <a:pt x="5" y="6"/>
                </a:lnTo>
                <a:lnTo>
                  <a:pt x="6" y="5"/>
                </a:lnTo>
                <a:lnTo>
                  <a:pt x="5" y="4"/>
                </a:lnTo>
                <a:lnTo>
                  <a:pt x="5" y="5"/>
                </a:lnTo>
                <a:lnTo>
                  <a:pt x="4" y="6"/>
                </a:lnTo>
                <a:lnTo>
                  <a:pt x="3" y="5"/>
                </a:lnTo>
                <a:lnTo>
                  <a:pt x="1" y="4"/>
                </a:lnTo>
                <a:lnTo>
                  <a:pt x="0"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4" name="Freeform 352"/>
          <p:cNvSpPr>
            <a:spLocks/>
          </p:cNvSpPr>
          <p:nvPr/>
        </p:nvSpPr>
        <p:spPr bwMode="auto">
          <a:xfrm>
            <a:off x="4614863" y="1662113"/>
            <a:ext cx="14287" cy="4762"/>
          </a:xfrm>
          <a:custGeom>
            <a:avLst/>
            <a:gdLst>
              <a:gd name="T0" fmla="*/ 0 w 16"/>
              <a:gd name="T1" fmla="*/ 2381 h 6"/>
              <a:gd name="T2" fmla="*/ 893 w 16"/>
              <a:gd name="T3" fmla="*/ 2381 h 6"/>
              <a:gd name="T4" fmla="*/ 1786 w 16"/>
              <a:gd name="T5" fmla="*/ 3175 h 6"/>
              <a:gd name="T6" fmla="*/ 2679 w 16"/>
              <a:gd name="T7" fmla="*/ 3175 h 6"/>
              <a:gd name="T8" fmla="*/ 5358 w 16"/>
              <a:gd name="T9" fmla="*/ 3968 h 6"/>
              <a:gd name="T10" fmla="*/ 6251 w 16"/>
              <a:gd name="T11" fmla="*/ 3968 h 6"/>
              <a:gd name="T12" fmla="*/ 8929 w 16"/>
              <a:gd name="T13" fmla="*/ 3968 h 6"/>
              <a:gd name="T14" fmla="*/ 11608 w 16"/>
              <a:gd name="T15" fmla="*/ 3968 h 6"/>
              <a:gd name="T16" fmla="*/ 14287 w 16"/>
              <a:gd name="T17" fmla="*/ 4762 h 6"/>
              <a:gd name="T18" fmla="*/ 14287 w 16"/>
              <a:gd name="T19" fmla="*/ 3968 h 6"/>
              <a:gd name="T20" fmla="*/ 13394 w 16"/>
              <a:gd name="T21" fmla="*/ 3175 h 6"/>
              <a:gd name="T22" fmla="*/ 12501 w 16"/>
              <a:gd name="T23" fmla="*/ 3175 h 6"/>
              <a:gd name="T24" fmla="*/ 13394 w 16"/>
              <a:gd name="T25" fmla="*/ 2381 h 6"/>
              <a:gd name="T26" fmla="*/ 12501 w 16"/>
              <a:gd name="T27" fmla="*/ 2381 h 6"/>
              <a:gd name="T28" fmla="*/ 11608 w 16"/>
              <a:gd name="T29" fmla="*/ 3175 h 6"/>
              <a:gd name="T30" fmla="*/ 11608 w 16"/>
              <a:gd name="T31" fmla="*/ 2381 h 6"/>
              <a:gd name="T32" fmla="*/ 10715 w 16"/>
              <a:gd name="T33" fmla="*/ 2381 h 6"/>
              <a:gd name="T34" fmla="*/ 8929 w 16"/>
              <a:gd name="T35" fmla="*/ 2381 h 6"/>
              <a:gd name="T36" fmla="*/ 8929 w 16"/>
              <a:gd name="T37" fmla="*/ 1587 h 6"/>
              <a:gd name="T38" fmla="*/ 8929 w 16"/>
              <a:gd name="T39" fmla="*/ 0 h 6"/>
              <a:gd name="T40" fmla="*/ 8036 w 16"/>
              <a:gd name="T41" fmla="*/ 0 h 6"/>
              <a:gd name="T42" fmla="*/ 8036 w 16"/>
              <a:gd name="T43" fmla="*/ 1587 h 6"/>
              <a:gd name="T44" fmla="*/ 7144 w 16"/>
              <a:gd name="T45" fmla="*/ 2381 h 6"/>
              <a:gd name="T46" fmla="*/ 7144 w 16"/>
              <a:gd name="T47" fmla="*/ 1587 h 6"/>
              <a:gd name="T48" fmla="*/ 6251 w 16"/>
              <a:gd name="T49" fmla="*/ 0 h 6"/>
              <a:gd name="T50" fmla="*/ 6251 w 16"/>
              <a:gd name="T51" fmla="*/ 1587 h 6"/>
              <a:gd name="T52" fmla="*/ 5358 w 16"/>
              <a:gd name="T53" fmla="*/ 1587 h 6"/>
              <a:gd name="T54" fmla="*/ 3572 w 16"/>
              <a:gd name="T55" fmla="*/ 1587 h 6"/>
              <a:gd name="T56" fmla="*/ 2679 w 16"/>
              <a:gd name="T57" fmla="*/ 1587 h 6"/>
              <a:gd name="T58" fmla="*/ 1786 w 16"/>
              <a:gd name="T59" fmla="*/ 1587 h 6"/>
              <a:gd name="T60" fmla="*/ 2679 w 16"/>
              <a:gd name="T61" fmla="*/ 2381 h 6"/>
              <a:gd name="T62" fmla="*/ 893 w 16"/>
              <a:gd name="T63" fmla="*/ 1587 h 6"/>
              <a:gd name="T64" fmla="*/ 0 w 16"/>
              <a:gd name="T65" fmla="*/ 2381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
              <a:gd name="T100" fmla="*/ 0 h 6"/>
              <a:gd name="T101" fmla="*/ 16 w 16"/>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 h="6">
                <a:moveTo>
                  <a:pt x="0" y="3"/>
                </a:moveTo>
                <a:lnTo>
                  <a:pt x="1" y="3"/>
                </a:lnTo>
                <a:lnTo>
                  <a:pt x="2" y="4"/>
                </a:lnTo>
                <a:lnTo>
                  <a:pt x="3" y="4"/>
                </a:lnTo>
                <a:lnTo>
                  <a:pt x="6" y="5"/>
                </a:lnTo>
                <a:lnTo>
                  <a:pt x="7" y="5"/>
                </a:lnTo>
                <a:lnTo>
                  <a:pt x="10" y="5"/>
                </a:lnTo>
                <a:lnTo>
                  <a:pt x="13" y="5"/>
                </a:lnTo>
                <a:lnTo>
                  <a:pt x="16" y="6"/>
                </a:lnTo>
                <a:lnTo>
                  <a:pt x="16" y="5"/>
                </a:lnTo>
                <a:lnTo>
                  <a:pt x="15" y="4"/>
                </a:lnTo>
                <a:lnTo>
                  <a:pt x="14" y="4"/>
                </a:lnTo>
                <a:lnTo>
                  <a:pt x="15" y="3"/>
                </a:lnTo>
                <a:lnTo>
                  <a:pt x="14" y="3"/>
                </a:lnTo>
                <a:lnTo>
                  <a:pt x="13" y="4"/>
                </a:lnTo>
                <a:lnTo>
                  <a:pt x="13" y="3"/>
                </a:lnTo>
                <a:lnTo>
                  <a:pt x="12" y="3"/>
                </a:lnTo>
                <a:lnTo>
                  <a:pt x="10" y="3"/>
                </a:lnTo>
                <a:lnTo>
                  <a:pt x="10" y="2"/>
                </a:lnTo>
                <a:lnTo>
                  <a:pt x="10" y="0"/>
                </a:lnTo>
                <a:lnTo>
                  <a:pt x="9" y="0"/>
                </a:lnTo>
                <a:lnTo>
                  <a:pt x="9" y="2"/>
                </a:lnTo>
                <a:lnTo>
                  <a:pt x="8" y="3"/>
                </a:lnTo>
                <a:lnTo>
                  <a:pt x="8" y="2"/>
                </a:lnTo>
                <a:lnTo>
                  <a:pt x="7" y="0"/>
                </a:lnTo>
                <a:lnTo>
                  <a:pt x="7" y="2"/>
                </a:lnTo>
                <a:lnTo>
                  <a:pt x="6" y="2"/>
                </a:lnTo>
                <a:lnTo>
                  <a:pt x="4" y="2"/>
                </a:lnTo>
                <a:lnTo>
                  <a:pt x="3" y="2"/>
                </a:lnTo>
                <a:lnTo>
                  <a:pt x="2" y="2"/>
                </a:lnTo>
                <a:lnTo>
                  <a:pt x="3" y="3"/>
                </a:lnTo>
                <a:lnTo>
                  <a:pt x="1" y="2"/>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5" name="Freeform 353"/>
          <p:cNvSpPr>
            <a:spLocks/>
          </p:cNvSpPr>
          <p:nvPr/>
        </p:nvSpPr>
        <p:spPr bwMode="auto">
          <a:xfrm>
            <a:off x="4560888" y="1665288"/>
            <a:ext cx="12700" cy="6350"/>
          </a:xfrm>
          <a:custGeom>
            <a:avLst/>
            <a:gdLst>
              <a:gd name="T0" fmla="*/ 0 w 15"/>
              <a:gd name="T1" fmla="*/ 907 h 7"/>
              <a:gd name="T2" fmla="*/ 847 w 15"/>
              <a:gd name="T3" fmla="*/ 1814 h 7"/>
              <a:gd name="T4" fmla="*/ 847 w 15"/>
              <a:gd name="T5" fmla="*/ 907 h 7"/>
              <a:gd name="T6" fmla="*/ 1693 w 15"/>
              <a:gd name="T7" fmla="*/ 0 h 7"/>
              <a:gd name="T8" fmla="*/ 1693 w 15"/>
              <a:gd name="T9" fmla="*/ 907 h 7"/>
              <a:gd name="T10" fmla="*/ 2540 w 15"/>
              <a:gd name="T11" fmla="*/ 907 h 7"/>
              <a:gd name="T12" fmla="*/ 2540 w 15"/>
              <a:gd name="T13" fmla="*/ 1814 h 7"/>
              <a:gd name="T14" fmla="*/ 4233 w 15"/>
              <a:gd name="T15" fmla="*/ 1814 h 7"/>
              <a:gd name="T16" fmla="*/ 4233 w 15"/>
              <a:gd name="T17" fmla="*/ 2721 h 7"/>
              <a:gd name="T18" fmla="*/ 5080 w 15"/>
              <a:gd name="T19" fmla="*/ 2721 h 7"/>
              <a:gd name="T20" fmla="*/ 5080 w 15"/>
              <a:gd name="T21" fmla="*/ 4536 h 7"/>
              <a:gd name="T22" fmla="*/ 5927 w 15"/>
              <a:gd name="T23" fmla="*/ 2721 h 7"/>
              <a:gd name="T24" fmla="*/ 7620 w 15"/>
              <a:gd name="T25" fmla="*/ 2721 h 7"/>
              <a:gd name="T26" fmla="*/ 9313 w 15"/>
              <a:gd name="T27" fmla="*/ 2721 h 7"/>
              <a:gd name="T28" fmla="*/ 7620 w 15"/>
              <a:gd name="T29" fmla="*/ 2721 h 7"/>
              <a:gd name="T30" fmla="*/ 7620 w 15"/>
              <a:gd name="T31" fmla="*/ 4536 h 7"/>
              <a:gd name="T32" fmla="*/ 9313 w 15"/>
              <a:gd name="T33" fmla="*/ 4536 h 7"/>
              <a:gd name="T34" fmla="*/ 11007 w 15"/>
              <a:gd name="T35" fmla="*/ 5443 h 7"/>
              <a:gd name="T36" fmla="*/ 12700 w 15"/>
              <a:gd name="T37" fmla="*/ 5443 h 7"/>
              <a:gd name="T38" fmla="*/ 11007 w 15"/>
              <a:gd name="T39" fmla="*/ 6350 h 7"/>
              <a:gd name="T40" fmla="*/ 10160 w 15"/>
              <a:gd name="T41" fmla="*/ 6350 h 7"/>
              <a:gd name="T42" fmla="*/ 9313 w 15"/>
              <a:gd name="T43" fmla="*/ 6350 h 7"/>
              <a:gd name="T44" fmla="*/ 6773 w 15"/>
              <a:gd name="T45" fmla="*/ 6350 h 7"/>
              <a:gd name="T46" fmla="*/ 5927 w 15"/>
              <a:gd name="T47" fmla="*/ 6350 h 7"/>
              <a:gd name="T48" fmla="*/ 4233 w 15"/>
              <a:gd name="T49" fmla="*/ 6350 h 7"/>
              <a:gd name="T50" fmla="*/ 5080 w 15"/>
              <a:gd name="T51" fmla="*/ 5443 h 7"/>
              <a:gd name="T52" fmla="*/ 4233 w 15"/>
              <a:gd name="T53" fmla="*/ 5443 h 7"/>
              <a:gd name="T54" fmla="*/ 4233 w 15"/>
              <a:gd name="T55" fmla="*/ 4536 h 7"/>
              <a:gd name="T56" fmla="*/ 2540 w 15"/>
              <a:gd name="T57" fmla="*/ 2721 h 7"/>
              <a:gd name="T58" fmla="*/ 847 w 15"/>
              <a:gd name="T59" fmla="*/ 1814 h 7"/>
              <a:gd name="T60" fmla="*/ 0 w 15"/>
              <a:gd name="T61" fmla="*/ 907 h 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5"/>
              <a:gd name="T94" fmla="*/ 0 h 7"/>
              <a:gd name="T95" fmla="*/ 15 w 15"/>
              <a:gd name="T96" fmla="*/ 7 h 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5" h="7">
                <a:moveTo>
                  <a:pt x="0" y="1"/>
                </a:moveTo>
                <a:lnTo>
                  <a:pt x="1" y="2"/>
                </a:lnTo>
                <a:lnTo>
                  <a:pt x="1" y="1"/>
                </a:lnTo>
                <a:lnTo>
                  <a:pt x="2" y="0"/>
                </a:lnTo>
                <a:lnTo>
                  <a:pt x="2" y="1"/>
                </a:lnTo>
                <a:lnTo>
                  <a:pt x="3" y="1"/>
                </a:lnTo>
                <a:lnTo>
                  <a:pt x="3" y="2"/>
                </a:lnTo>
                <a:lnTo>
                  <a:pt x="5" y="2"/>
                </a:lnTo>
                <a:lnTo>
                  <a:pt x="5" y="3"/>
                </a:lnTo>
                <a:lnTo>
                  <a:pt x="6" y="3"/>
                </a:lnTo>
                <a:lnTo>
                  <a:pt x="6" y="5"/>
                </a:lnTo>
                <a:lnTo>
                  <a:pt x="7" y="3"/>
                </a:lnTo>
                <a:lnTo>
                  <a:pt x="9" y="3"/>
                </a:lnTo>
                <a:lnTo>
                  <a:pt x="11" y="3"/>
                </a:lnTo>
                <a:lnTo>
                  <a:pt x="9" y="3"/>
                </a:lnTo>
                <a:lnTo>
                  <a:pt x="9" y="5"/>
                </a:lnTo>
                <a:lnTo>
                  <a:pt x="11" y="5"/>
                </a:lnTo>
                <a:lnTo>
                  <a:pt x="13" y="6"/>
                </a:lnTo>
                <a:lnTo>
                  <a:pt x="15" y="6"/>
                </a:lnTo>
                <a:lnTo>
                  <a:pt x="13" y="7"/>
                </a:lnTo>
                <a:lnTo>
                  <a:pt x="12" y="7"/>
                </a:lnTo>
                <a:lnTo>
                  <a:pt x="11" y="7"/>
                </a:lnTo>
                <a:lnTo>
                  <a:pt x="8" y="7"/>
                </a:lnTo>
                <a:lnTo>
                  <a:pt x="7" y="7"/>
                </a:lnTo>
                <a:lnTo>
                  <a:pt x="5" y="7"/>
                </a:lnTo>
                <a:lnTo>
                  <a:pt x="6" y="6"/>
                </a:lnTo>
                <a:lnTo>
                  <a:pt x="5" y="6"/>
                </a:lnTo>
                <a:lnTo>
                  <a:pt x="5" y="5"/>
                </a:lnTo>
                <a:lnTo>
                  <a:pt x="3" y="3"/>
                </a:lnTo>
                <a:lnTo>
                  <a:pt x="1"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6" name="Freeform 354"/>
          <p:cNvSpPr>
            <a:spLocks/>
          </p:cNvSpPr>
          <p:nvPr/>
        </p:nvSpPr>
        <p:spPr bwMode="auto">
          <a:xfrm>
            <a:off x="4343400" y="1847850"/>
            <a:ext cx="7938" cy="3175"/>
          </a:xfrm>
          <a:custGeom>
            <a:avLst/>
            <a:gdLst>
              <a:gd name="T0" fmla="*/ 0 w 11"/>
              <a:gd name="T1" fmla="*/ 1270 h 5"/>
              <a:gd name="T2" fmla="*/ 0 w 11"/>
              <a:gd name="T3" fmla="*/ 635 h 5"/>
              <a:gd name="T4" fmla="*/ 722 w 11"/>
              <a:gd name="T5" fmla="*/ 635 h 5"/>
              <a:gd name="T6" fmla="*/ 2887 w 11"/>
              <a:gd name="T7" fmla="*/ 635 h 5"/>
              <a:gd name="T8" fmla="*/ 3608 w 11"/>
              <a:gd name="T9" fmla="*/ 0 h 5"/>
              <a:gd name="T10" fmla="*/ 5051 w 11"/>
              <a:gd name="T11" fmla="*/ 0 h 5"/>
              <a:gd name="T12" fmla="*/ 5773 w 11"/>
              <a:gd name="T13" fmla="*/ 0 h 5"/>
              <a:gd name="T14" fmla="*/ 7938 w 11"/>
              <a:gd name="T15" fmla="*/ 1270 h 5"/>
              <a:gd name="T16" fmla="*/ 5773 w 11"/>
              <a:gd name="T17" fmla="*/ 3175 h 5"/>
              <a:gd name="T18" fmla="*/ 4330 w 11"/>
              <a:gd name="T19" fmla="*/ 3175 h 5"/>
              <a:gd name="T20" fmla="*/ 2887 w 11"/>
              <a:gd name="T21" fmla="*/ 1905 h 5"/>
              <a:gd name="T22" fmla="*/ 722 w 11"/>
              <a:gd name="T23" fmla="*/ 1270 h 5"/>
              <a:gd name="T24" fmla="*/ 0 w 11"/>
              <a:gd name="T25" fmla="*/ 127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
              <a:gd name="T40" fmla="*/ 0 h 5"/>
              <a:gd name="T41" fmla="*/ 11 w 11"/>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 h="5">
                <a:moveTo>
                  <a:pt x="0" y="2"/>
                </a:moveTo>
                <a:lnTo>
                  <a:pt x="0" y="1"/>
                </a:lnTo>
                <a:lnTo>
                  <a:pt x="1" y="1"/>
                </a:lnTo>
                <a:lnTo>
                  <a:pt x="4" y="1"/>
                </a:lnTo>
                <a:lnTo>
                  <a:pt x="5" y="0"/>
                </a:lnTo>
                <a:lnTo>
                  <a:pt x="7" y="0"/>
                </a:lnTo>
                <a:lnTo>
                  <a:pt x="8" y="0"/>
                </a:lnTo>
                <a:lnTo>
                  <a:pt x="11" y="2"/>
                </a:lnTo>
                <a:lnTo>
                  <a:pt x="8" y="5"/>
                </a:lnTo>
                <a:lnTo>
                  <a:pt x="6" y="5"/>
                </a:lnTo>
                <a:lnTo>
                  <a:pt x="4" y="3"/>
                </a:lnTo>
                <a:lnTo>
                  <a:pt x="1" y="2"/>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7" name="Freeform 355"/>
          <p:cNvSpPr>
            <a:spLocks/>
          </p:cNvSpPr>
          <p:nvPr/>
        </p:nvSpPr>
        <p:spPr bwMode="auto">
          <a:xfrm>
            <a:off x="4560888" y="1673225"/>
            <a:ext cx="7937" cy="4763"/>
          </a:xfrm>
          <a:custGeom>
            <a:avLst/>
            <a:gdLst>
              <a:gd name="T0" fmla="*/ 0 w 9"/>
              <a:gd name="T1" fmla="*/ 3969 h 6"/>
              <a:gd name="T2" fmla="*/ 882 w 9"/>
              <a:gd name="T3" fmla="*/ 3175 h 6"/>
              <a:gd name="T4" fmla="*/ 2646 w 9"/>
              <a:gd name="T5" fmla="*/ 2382 h 6"/>
              <a:gd name="T6" fmla="*/ 5291 w 9"/>
              <a:gd name="T7" fmla="*/ 1588 h 6"/>
              <a:gd name="T8" fmla="*/ 6173 w 9"/>
              <a:gd name="T9" fmla="*/ 0 h 6"/>
              <a:gd name="T10" fmla="*/ 7937 w 9"/>
              <a:gd name="T11" fmla="*/ 0 h 6"/>
              <a:gd name="T12" fmla="*/ 7937 w 9"/>
              <a:gd name="T13" fmla="*/ 1588 h 6"/>
              <a:gd name="T14" fmla="*/ 7055 w 9"/>
              <a:gd name="T15" fmla="*/ 2382 h 6"/>
              <a:gd name="T16" fmla="*/ 6173 w 9"/>
              <a:gd name="T17" fmla="*/ 3969 h 6"/>
              <a:gd name="T18" fmla="*/ 4409 w 9"/>
              <a:gd name="T19" fmla="*/ 3969 h 6"/>
              <a:gd name="T20" fmla="*/ 0 w 9"/>
              <a:gd name="T21" fmla="*/ 4763 h 6"/>
              <a:gd name="T22" fmla="*/ 0 w 9"/>
              <a:gd name="T23" fmla="*/ 3969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6"/>
              <a:gd name="T38" fmla="*/ 9 w 9"/>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6">
                <a:moveTo>
                  <a:pt x="0" y="5"/>
                </a:moveTo>
                <a:lnTo>
                  <a:pt x="1" y="4"/>
                </a:lnTo>
                <a:lnTo>
                  <a:pt x="3" y="3"/>
                </a:lnTo>
                <a:lnTo>
                  <a:pt x="6" y="2"/>
                </a:lnTo>
                <a:lnTo>
                  <a:pt x="7" y="0"/>
                </a:lnTo>
                <a:lnTo>
                  <a:pt x="9" y="0"/>
                </a:lnTo>
                <a:lnTo>
                  <a:pt x="9" y="2"/>
                </a:lnTo>
                <a:lnTo>
                  <a:pt x="8" y="3"/>
                </a:lnTo>
                <a:lnTo>
                  <a:pt x="7" y="5"/>
                </a:lnTo>
                <a:lnTo>
                  <a:pt x="5" y="5"/>
                </a:lnTo>
                <a:lnTo>
                  <a:pt x="0" y="6"/>
                </a:lnTo>
                <a:lnTo>
                  <a:pt x="0"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8" name="Freeform 356"/>
          <p:cNvSpPr>
            <a:spLocks/>
          </p:cNvSpPr>
          <p:nvPr/>
        </p:nvSpPr>
        <p:spPr bwMode="auto">
          <a:xfrm>
            <a:off x="4518025" y="1700213"/>
            <a:ext cx="9525" cy="4762"/>
          </a:xfrm>
          <a:custGeom>
            <a:avLst/>
            <a:gdLst>
              <a:gd name="T0" fmla="*/ 0 w 10"/>
              <a:gd name="T1" fmla="*/ 952 h 5"/>
              <a:gd name="T2" fmla="*/ 0 w 10"/>
              <a:gd name="T3" fmla="*/ 0 h 5"/>
              <a:gd name="T4" fmla="*/ 953 w 10"/>
              <a:gd name="T5" fmla="*/ 0 h 5"/>
              <a:gd name="T6" fmla="*/ 1905 w 10"/>
              <a:gd name="T7" fmla="*/ 0 h 5"/>
              <a:gd name="T8" fmla="*/ 2857 w 10"/>
              <a:gd name="T9" fmla="*/ 0 h 5"/>
              <a:gd name="T10" fmla="*/ 3810 w 10"/>
              <a:gd name="T11" fmla="*/ 0 h 5"/>
              <a:gd name="T12" fmla="*/ 5715 w 10"/>
              <a:gd name="T13" fmla="*/ 0 h 5"/>
              <a:gd name="T14" fmla="*/ 6667 w 10"/>
              <a:gd name="T15" fmla="*/ 0 h 5"/>
              <a:gd name="T16" fmla="*/ 7620 w 10"/>
              <a:gd name="T17" fmla="*/ 952 h 5"/>
              <a:gd name="T18" fmla="*/ 8573 w 10"/>
              <a:gd name="T19" fmla="*/ 952 h 5"/>
              <a:gd name="T20" fmla="*/ 9525 w 10"/>
              <a:gd name="T21" fmla="*/ 1905 h 5"/>
              <a:gd name="T22" fmla="*/ 8573 w 10"/>
              <a:gd name="T23" fmla="*/ 1905 h 5"/>
              <a:gd name="T24" fmla="*/ 7620 w 10"/>
              <a:gd name="T25" fmla="*/ 1905 h 5"/>
              <a:gd name="T26" fmla="*/ 6667 w 10"/>
              <a:gd name="T27" fmla="*/ 3810 h 5"/>
              <a:gd name="T28" fmla="*/ 5715 w 10"/>
              <a:gd name="T29" fmla="*/ 3810 h 5"/>
              <a:gd name="T30" fmla="*/ 3810 w 10"/>
              <a:gd name="T31" fmla="*/ 4762 h 5"/>
              <a:gd name="T32" fmla="*/ 2857 w 10"/>
              <a:gd name="T33" fmla="*/ 4762 h 5"/>
              <a:gd name="T34" fmla="*/ 1905 w 10"/>
              <a:gd name="T35" fmla="*/ 3810 h 5"/>
              <a:gd name="T36" fmla="*/ 1905 w 10"/>
              <a:gd name="T37" fmla="*/ 1905 h 5"/>
              <a:gd name="T38" fmla="*/ 953 w 10"/>
              <a:gd name="T39" fmla="*/ 952 h 5"/>
              <a:gd name="T40" fmla="*/ 0 w 10"/>
              <a:gd name="T41" fmla="*/ 952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5"/>
              <a:gd name="T65" fmla="*/ 10 w 10"/>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5">
                <a:moveTo>
                  <a:pt x="0" y="1"/>
                </a:moveTo>
                <a:lnTo>
                  <a:pt x="0" y="0"/>
                </a:lnTo>
                <a:lnTo>
                  <a:pt x="1" y="0"/>
                </a:lnTo>
                <a:lnTo>
                  <a:pt x="2" y="0"/>
                </a:lnTo>
                <a:lnTo>
                  <a:pt x="3" y="0"/>
                </a:lnTo>
                <a:lnTo>
                  <a:pt x="4" y="0"/>
                </a:lnTo>
                <a:lnTo>
                  <a:pt x="6" y="0"/>
                </a:lnTo>
                <a:lnTo>
                  <a:pt x="7" y="0"/>
                </a:lnTo>
                <a:lnTo>
                  <a:pt x="8" y="1"/>
                </a:lnTo>
                <a:lnTo>
                  <a:pt x="9" y="1"/>
                </a:lnTo>
                <a:lnTo>
                  <a:pt x="10" y="2"/>
                </a:lnTo>
                <a:lnTo>
                  <a:pt x="9" y="2"/>
                </a:lnTo>
                <a:lnTo>
                  <a:pt x="8" y="2"/>
                </a:lnTo>
                <a:lnTo>
                  <a:pt x="7" y="4"/>
                </a:lnTo>
                <a:lnTo>
                  <a:pt x="6" y="4"/>
                </a:lnTo>
                <a:lnTo>
                  <a:pt x="4" y="5"/>
                </a:lnTo>
                <a:lnTo>
                  <a:pt x="3" y="5"/>
                </a:lnTo>
                <a:lnTo>
                  <a:pt x="2" y="4"/>
                </a:lnTo>
                <a:lnTo>
                  <a:pt x="2" y="2"/>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89" name="Freeform 357"/>
          <p:cNvSpPr>
            <a:spLocks/>
          </p:cNvSpPr>
          <p:nvPr/>
        </p:nvSpPr>
        <p:spPr bwMode="auto">
          <a:xfrm>
            <a:off x="4764088" y="1674813"/>
            <a:ext cx="4762" cy="4762"/>
          </a:xfrm>
          <a:custGeom>
            <a:avLst/>
            <a:gdLst>
              <a:gd name="T0" fmla="*/ 0 w 7"/>
              <a:gd name="T1" fmla="*/ 4762 h 6"/>
              <a:gd name="T2" fmla="*/ 1361 w 7"/>
              <a:gd name="T3" fmla="*/ 4762 h 6"/>
              <a:gd name="T4" fmla="*/ 680 w 7"/>
              <a:gd name="T5" fmla="*/ 3968 h 6"/>
              <a:gd name="T6" fmla="*/ 1361 w 7"/>
              <a:gd name="T7" fmla="*/ 3968 h 6"/>
              <a:gd name="T8" fmla="*/ 2041 w 7"/>
              <a:gd name="T9" fmla="*/ 3968 h 6"/>
              <a:gd name="T10" fmla="*/ 4082 w 7"/>
              <a:gd name="T11" fmla="*/ 3968 h 6"/>
              <a:gd name="T12" fmla="*/ 4762 w 7"/>
              <a:gd name="T13" fmla="*/ 2381 h 6"/>
              <a:gd name="T14" fmla="*/ 4082 w 7"/>
              <a:gd name="T15" fmla="*/ 2381 h 6"/>
              <a:gd name="T16" fmla="*/ 3401 w 7"/>
              <a:gd name="T17" fmla="*/ 2381 h 6"/>
              <a:gd name="T18" fmla="*/ 4082 w 7"/>
              <a:gd name="T19" fmla="*/ 2381 h 6"/>
              <a:gd name="T20" fmla="*/ 4082 w 7"/>
              <a:gd name="T21" fmla="*/ 1587 h 6"/>
              <a:gd name="T22" fmla="*/ 3401 w 7"/>
              <a:gd name="T23" fmla="*/ 794 h 6"/>
              <a:gd name="T24" fmla="*/ 2041 w 7"/>
              <a:gd name="T25" fmla="*/ 794 h 6"/>
              <a:gd name="T26" fmla="*/ 0 w 7"/>
              <a:gd name="T27" fmla="*/ 0 h 6"/>
              <a:gd name="T28" fmla="*/ 680 w 7"/>
              <a:gd name="T29" fmla="*/ 794 h 6"/>
              <a:gd name="T30" fmla="*/ 680 w 7"/>
              <a:gd name="T31" fmla="*/ 1587 h 6"/>
              <a:gd name="T32" fmla="*/ 680 w 7"/>
              <a:gd name="T33" fmla="*/ 2381 h 6"/>
              <a:gd name="T34" fmla="*/ 0 w 7"/>
              <a:gd name="T35" fmla="*/ 2381 h 6"/>
              <a:gd name="T36" fmla="*/ 0 w 7"/>
              <a:gd name="T37" fmla="*/ 3968 h 6"/>
              <a:gd name="T38" fmla="*/ 0 w 7"/>
              <a:gd name="T39" fmla="*/ 4762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
              <a:gd name="T61" fmla="*/ 0 h 6"/>
              <a:gd name="T62" fmla="*/ 7 w 7"/>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 h="6">
                <a:moveTo>
                  <a:pt x="0" y="6"/>
                </a:moveTo>
                <a:lnTo>
                  <a:pt x="2" y="6"/>
                </a:lnTo>
                <a:lnTo>
                  <a:pt x="1" y="5"/>
                </a:lnTo>
                <a:lnTo>
                  <a:pt x="2" y="5"/>
                </a:lnTo>
                <a:lnTo>
                  <a:pt x="3" y="5"/>
                </a:lnTo>
                <a:lnTo>
                  <a:pt x="6" y="5"/>
                </a:lnTo>
                <a:lnTo>
                  <a:pt x="7" y="3"/>
                </a:lnTo>
                <a:lnTo>
                  <a:pt x="6" y="3"/>
                </a:lnTo>
                <a:lnTo>
                  <a:pt x="5" y="3"/>
                </a:lnTo>
                <a:lnTo>
                  <a:pt x="6" y="3"/>
                </a:lnTo>
                <a:lnTo>
                  <a:pt x="6" y="2"/>
                </a:lnTo>
                <a:lnTo>
                  <a:pt x="5" y="1"/>
                </a:lnTo>
                <a:lnTo>
                  <a:pt x="3" y="1"/>
                </a:lnTo>
                <a:lnTo>
                  <a:pt x="0" y="0"/>
                </a:lnTo>
                <a:lnTo>
                  <a:pt x="1" y="1"/>
                </a:lnTo>
                <a:lnTo>
                  <a:pt x="1" y="2"/>
                </a:lnTo>
                <a:lnTo>
                  <a:pt x="1" y="3"/>
                </a:lnTo>
                <a:lnTo>
                  <a:pt x="0" y="3"/>
                </a:lnTo>
                <a:lnTo>
                  <a:pt x="0" y="5"/>
                </a:lnTo>
                <a:lnTo>
                  <a:pt x="0"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0" name="Freeform 358"/>
          <p:cNvSpPr>
            <a:spLocks/>
          </p:cNvSpPr>
          <p:nvPr/>
        </p:nvSpPr>
        <p:spPr bwMode="auto">
          <a:xfrm>
            <a:off x="4513263" y="1703388"/>
            <a:ext cx="7937" cy="3175"/>
          </a:xfrm>
          <a:custGeom>
            <a:avLst/>
            <a:gdLst>
              <a:gd name="T0" fmla="*/ 0 w 9"/>
              <a:gd name="T1" fmla="*/ 3175 h 5"/>
              <a:gd name="T2" fmla="*/ 0 w 9"/>
              <a:gd name="T3" fmla="*/ 2540 h 5"/>
              <a:gd name="T4" fmla="*/ 882 w 9"/>
              <a:gd name="T5" fmla="*/ 2540 h 5"/>
              <a:gd name="T6" fmla="*/ 882 w 9"/>
              <a:gd name="T7" fmla="*/ 1905 h 5"/>
              <a:gd name="T8" fmla="*/ 1764 w 9"/>
              <a:gd name="T9" fmla="*/ 1905 h 5"/>
              <a:gd name="T10" fmla="*/ 1764 w 9"/>
              <a:gd name="T11" fmla="*/ 1270 h 5"/>
              <a:gd name="T12" fmla="*/ 2646 w 9"/>
              <a:gd name="T13" fmla="*/ 1270 h 5"/>
              <a:gd name="T14" fmla="*/ 2646 w 9"/>
              <a:gd name="T15" fmla="*/ 0 h 5"/>
              <a:gd name="T16" fmla="*/ 3528 w 9"/>
              <a:gd name="T17" fmla="*/ 0 h 5"/>
              <a:gd name="T18" fmla="*/ 5291 w 9"/>
              <a:gd name="T19" fmla="*/ 0 h 5"/>
              <a:gd name="T20" fmla="*/ 5291 w 9"/>
              <a:gd name="T21" fmla="*/ 1270 h 5"/>
              <a:gd name="T22" fmla="*/ 6173 w 9"/>
              <a:gd name="T23" fmla="*/ 1270 h 5"/>
              <a:gd name="T24" fmla="*/ 7055 w 9"/>
              <a:gd name="T25" fmla="*/ 1905 h 5"/>
              <a:gd name="T26" fmla="*/ 7937 w 9"/>
              <a:gd name="T27" fmla="*/ 1905 h 5"/>
              <a:gd name="T28" fmla="*/ 7055 w 9"/>
              <a:gd name="T29" fmla="*/ 2540 h 5"/>
              <a:gd name="T30" fmla="*/ 6173 w 9"/>
              <a:gd name="T31" fmla="*/ 2540 h 5"/>
              <a:gd name="T32" fmla="*/ 5291 w 9"/>
              <a:gd name="T33" fmla="*/ 2540 h 5"/>
              <a:gd name="T34" fmla="*/ 3528 w 9"/>
              <a:gd name="T35" fmla="*/ 2540 h 5"/>
              <a:gd name="T36" fmla="*/ 2646 w 9"/>
              <a:gd name="T37" fmla="*/ 2540 h 5"/>
              <a:gd name="T38" fmla="*/ 1764 w 9"/>
              <a:gd name="T39" fmla="*/ 2540 h 5"/>
              <a:gd name="T40" fmla="*/ 882 w 9"/>
              <a:gd name="T41" fmla="*/ 3175 h 5"/>
              <a:gd name="T42" fmla="*/ 0 w 9"/>
              <a:gd name="T43" fmla="*/ 3175 h 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
              <a:gd name="T67" fmla="*/ 0 h 5"/>
              <a:gd name="T68" fmla="*/ 9 w 9"/>
              <a:gd name="T69" fmla="*/ 5 h 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 h="5">
                <a:moveTo>
                  <a:pt x="0" y="5"/>
                </a:moveTo>
                <a:lnTo>
                  <a:pt x="0" y="4"/>
                </a:lnTo>
                <a:lnTo>
                  <a:pt x="1" y="4"/>
                </a:lnTo>
                <a:lnTo>
                  <a:pt x="1" y="3"/>
                </a:lnTo>
                <a:lnTo>
                  <a:pt x="2" y="3"/>
                </a:lnTo>
                <a:lnTo>
                  <a:pt x="2" y="2"/>
                </a:lnTo>
                <a:lnTo>
                  <a:pt x="3" y="2"/>
                </a:lnTo>
                <a:lnTo>
                  <a:pt x="3" y="0"/>
                </a:lnTo>
                <a:lnTo>
                  <a:pt x="4" y="0"/>
                </a:lnTo>
                <a:lnTo>
                  <a:pt x="6" y="0"/>
                </a:lnTo>
                <a:lnTo>
                  <a:pt x="6" y="2"/>
                </a:lnTo>
                <a:lnTo>
                  <a:pt x="7" y="2"/>
                </a:lnTo>
                <a:lnTo>
                  <a:pt x="8" y="3"/>
                </a:lnTo>
                <a:lnTo>
                  <a:pt x="9" y="3"/>
                </a:lnTo>
                <a:lnTo>
                  <a:pt x="8" y="4"/>
                </a:lnTo>
                <a:lnTo>
                  <a:pt x="7" y="4"/>
                </a:lnTo>
                <a:lnTo>
                  <a:pt x="6" y="4"/>
                </a:lnTo>
                <a:lnTo>
                  <a:pt x="4" y="4"/>
                </a:lnTo>
                <a:lnTo>
                  <a:pt x="3" y="4"/>
                </a:lnTo>
                <a:lnTo>
                  <a:pt x="2" y="4"/>
                </a:lnTo>
                <a:lnTo>
                  <a:pt x="1" y="5"/>
                </a:lnTo>
                <a:lnTo>
                  <a:pt x="0"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1" name="Freeform 359"/>
          <p:cNvSpPr>
            <a:spLocks/>
          </p:cNvSpPr>
          <p:nvPr/>
        </p:nvSpPr>
        <p:spPr bwMode="auto">
          <a:xfrm>
            <a:off x="4354513" y="1838325"/>
            <a:ext cx="9525" cy="3175"/>
          </a:xfrm>
          <a:custGeom>
            <a:avLst/>
            <a:gdLst>
              <a:gd name="T0" fmla="*/ 0 w 13"/>
              <a:gd name="T1" fmla="*/ 2540 h 5"/>
              <a:gd name="T2" fmla="*/ 733 w 13"/>
              <a:gd name="T3" fmla="*/ 3175 h 5"/>
              <a:gd name="T4" fmla="*/ 4396 w 13"/>
              <a:gd name="T5" fmla="*/ 2540 h 5"/>
              <a:gd name="T6" fmla="*/ 8792 w 13"/>
              <a:gd name="T7" fmla="*/ 2540 h 5"/>
              <a:gd name="T8" fmla="*/ 9525 w 13"/>
              <a:gd name="T9" fmla="*/ 2540 h 5"/>
              <a:gd name="T10" fmla="*/ 9525 w 13"/>
              <a:gd name="T11" fmla="*/ 0 h 5"/>
              <a:gd name="T12" fmla="*/ 6594 w 13"/>
              <a:gd name="T13" fmla="*/ 635 h 5"/>
              <a:gd name="T14" fmla="*/ 5129 w 13"/>
              <a:gd name="T15" fmla="*/ 1270 h 5"/>
              <a:gd name="T16" fmla="*/ 2931 w 13"/>
              <a:gd name="T17" fmla="*/ 2540 h 5"/>
              <a:gd name="T18" fmla="*/ 0 w 13"/>
              <a:gd name="T19" fmla="*/ 254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5"/>
              <a:gd name="T32" fmla="*/ 13 w 13"/>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5">
                <a:moveTo>
                  <a:pt x="0" y="4"/>
                </a:moveTo>
                <a:lnTo>
                  <a:pt x="1" y="5"/>
                </a:lnTo>
                <a:lnTo>
                  <a:pt x="6" y="4"/>
                </a:lnTo>
                <a:lnTo>
                  <a:pt x="12" y="4"/>
                </a:lnTo>
                <a:lnTo>
                  <a:pt x="13" y="4"/>
                </a:lnTo>
                <a:lnTo>
                  <a:pt x="13" y="0"/>
                </a:lnTo>
                <a:lnTo>
                  <a:pt x="9" y="1"/>
                </a:lnTo>
                <a:lnTo>
                  <a:pt x="7" y="2"/>
                </a:lnTo>
                <a:lnTo>
                  <a:pt x="4" y="4"/>
                </a:lnTo>
                <a:lnTo>
                  <a:pt x="0"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2" name="Freeform 360"/>
          <p:cNvSpPr>
            <a:spLocks/>
          </p:cNvSpPr>
          <p:nvPr/>
        </p:nvSpPr>
        <p:spPr bwMode="auto">
          <a:xfrm>
            <a:off x="4640263" y="1646238"/>
            <a:ext cx="7937" cy="3175"/>
          </a:xfrm>
          <a:custGeom>
            <a:avLst/>
            <a:gdLst>
              <a:gd name="T0" fmla="*/ 0 w 9"/>
              <a:gd name="T1" fmla="*/ 635 h 5"/>
              <a:gd name="T2" fmla="*/ 882 w 9"/>
              <a:gd name="T3" fmla="*/ 635 h 5"/>
              <a:gd name="T4" fmla="*/ 1764 w 9"/>
              <a:gd name="T5" fmla="*/ 635 h 5"/>
              <a:gd name="T6" fmla="*/ 882 w 9"/>
              <a:gd name="T7" fmla="*/ 635 h 5"/>
              <a:gd name="T8" fmla="*/ 1764 w 9"/>
              <a:gd name="T9" fmla="*/ 0 h 5"/>
              <a:gd name="T10" fmla="*/ 2646 w 9"/>
              <a:gd name="T11" fmla="*/ 635 h 5"/>
              <a:gd name="T12" fmla="*/ 3528 w 9"/>
              <a:gd name="T13" fmla="*/ 0 h 5"/>
              <a:gd name="T14" fmla="*/ 5291 w 9"/>
              <a:gd name="T15" fmla="*/ 635 h 5"/>
              <a:gd name="T16" fmla="*/ 3528 w 9"/>
              <a:gd name="T17" fmla="*/ 635 h 5"/>
              <a:gd name="T18" fmla="*/ 5291 w 9"/>
              <a:gd name="T19" fmla="*/ 635 h 5"/>
              <a:gd name="T20" fmla="*/ 7055 w 9"/>
              <a:gd name="T21" fmla="*/ 635 h 5"/>
              <a:gd name="T22" fmla="*/ 6173 w 9"/>
              <a:gd name="T23" fmla="*/ 635 h 5"/>
              <a:gd name="T24" fmla="*/ 5291 w 9"/>
              <a:gd name="T25" fmla="*/ 1905 h 5"/>
              <a:gd name="T26" fmla="*/ 3528 w 9"/>
              <a:gd name="T27" fmla="*/ 1905 h 5"/>
              <a:gd name="T28" fmla="*/ 6173 w 9"/>
              <a:gd name="T29" fmla="*/ 1905 h 5"/>
              <a:gd name="T30" fmla="*/ 7055 w 9"/>
              <a:gd name="T31" fmla="*/ 1905 h 5"/>
              <a:gd name="T32" fmla="*/ 7937 w 9"/>
              <a:gd name="T33" fmla="*/ 1905 h 5"/>
              <a:gd name="T34" fmla="*/ 7055 w 9"/>
              <a:gd name="T35" fmla="*/ 1905 h 5"/>
              <a:gd name="T36" fmla="*/ 7937 w 9"/>
              <a:gd name="T37" fmla="*/ 2540 h 5"/>
              <a:gd name="T38" fmla="*/ 7055 w 9"/>
              <a:gd name="T39" fmla="*/ 2540 h 5"/>
              <a:gd name="T40" fmla="*/ 6173 w 9"/>
              <a:gd name="T41" fmla="*/ 2540 h 5"/>
              <a:gd name="T42" fmla="*/ 5291 w 9"/>
              <a:gd name="T43" fmla="*/ 2540 h 5"/>
              <a:gd name="T44" fmla="*/ 5291 w 9"/>
              <a:gd name="T45" fmla="*/ 3175 h 5"/>
              <a:gd name="T46" fmla="*/ 3528 w 9"/>
              <a:gd name="T47" fmla="*/ 3175 h 5"/>
              <a:gd name="T48" fmla="*/ 2646 w 9"/>
              <a:gd name="T49" fmla="*/ 2540 h 5"/>
              <a:gd name="T50" fmla="*/ 1764 w 9"/>
              <a:gd name="T51" fmla="*/ 2540 h 5"/>
              <a:gd name="T52" fmla="*/ 2646 w 9"/>
              <a:gd name="T53" fmla="*/ 2540 h 5"/>
              <a:gd name="T54" fmla="*/ 1764 w 9"/>
              <a:gd name="T55" fmla="*/ 2540 h 5"/>
              <a:gd name="T56" fmla="*/ 882 w 9"/>
              <a:gd name="T57" fmla="*/ 2540 h 5"/>
              <a:gd name="T58" fmla="*/ 882 w 9"/>
              <a:gd name="T59" fmla="*/ 1905 h 5"/>
              <a:gd name="T60" fmla="*/ 1764 w 9"/>
              <a:gd name="T61" fmla="*/ 1905 h 5"/>
              <a:gd name="T62" fmla="*/ 2646 w 9"/>
              <a:gd name="T63" fmla="*/ 1905 h 5"/>
              <a:gd name="T64" fmla="*/ 3528 w 9"/>
              <a:gd name="T65" fmla="*/ 1905 h 5"/>
              <a:gd name="T66" fmla="*/ 2646 w 9"/>
              <a:gd name="T67" fmla="*/ 1905 h 5"/>
              <a:gd name="T68" fmla="*/ 882 w 9"/>
              <a:gd name="T69" fmla="*/ 1905 h 5"/>
              <a:gd name="T70" fmla="*/ 0 w 9"/>
              <a:gd name="T71" fmla="*/ 635 h 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
              <a:gd name="T109" fmla="*/ 0 h 5"/>
              <a:gd name="T110" fmla="*/ 9 w 9"/>
              <a:gd name="T111" fmla="*/ 5 h 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 h="5">
                <a:moveTo>
                  <a:pt x="0" y="1"/>
                </a:moveTo>
                <a:lnTo>
                  <a:pt x="1" y="1"/>
                </a:lnTo>
                <a:lnTo>
                  <a:pt x="2" y="1"/>
                </a:lnTo>
                <a:lnTo>
                  <a:pt x="1" y="1"/>
                </a:lnTo>
                <a:lnTo>
                  <a:pt x="2" y="0"/>
                </a:lnTo>
                <a:lnTo>
                  <a:pt x="3" y="1"/>
                </a:lnTo>
                <a:lnTo>
                  <a:pt x="4" y="0"/>
                </a:lnTo>
                <a:lnTo>
                  <a:pt x="6" y="1"/>
                </a:lnTo>
                <a:lnTo>
                  <a:pt x="4" y="1"/>
                </a:lnTo>
                <a:lnTo>
                  <a:pt x="6" y="1"/>
                </a:lnTo>
                <a:lnTo>
                  <a:pt x="8" y="1"/>
                </a:lnTo>
                <a:lnTo>
                  <a:pt x="7" y="1"/>
                </a:lnTo>
                <a:lnTo>
                  <a:pt x="6" y="3"/>
                </a:lnTo>
                <a:lnTo>
                  <a:pt x="4" y="3"/>
                </a:lnTo>
                <a:lnTo>
                  <a:pt x="7" y="3"/>
                </a:lnTo>
                <a:lnTo>
                  <a:pt x="8" y="3"/>
                </a:lnTo>
                <a:lnTo>
                  <a:pt x="9" y="3"/>
                </a:lnTo>
                <a:lnTo>
                  <a:pt x="8" y="3"/>
                </a:lnTo>
                <a:lnTo>
                  <a:pt x="9" y="4"/>
                </a:lnTo>
                <a:lnTo>
                  <a:pt x="8" y="4"/>
                </a:lnTo>
                <a:lnTo>
                  <a:pt x="7" y="4"/>
                </a:lnTo>
                <a:lnTo>
                  <a:pt x="6" y="4"/>
                </a:lnTo>
                <a:lnTo>
                  <a:pt x="6" y="5"/>
                </a:lnTo>
                <a:lnTo>
                  <a:pt x="4" y="5"/>
                </a:lnTo>
                <a:lnTo>
                  <a:pt x="3" y="4"/>
                </a:lnTo>
                <a:lnTo>
                  <a:pt x="2" y="4"/>
                </a:lnTo>
                <a:lnTo>
                  <a:pt x="3" y="4"/>
                </a:lnTo>
                <a:lnTo>
                  <a:pt x="2" y="4"/>
                </a:lnTo>
                <a:lnTo>
                  <a:pt x="1" y="4"/>
                </a:lnTo>
                <a:lnTo>
                  <a:pt x="1" y="3"/>
                </a:lnTo>
                <a:lnTo>
                  <a:pt x="2" y="3"/>
                </a:lnTo>
                <a:lnTo>
                  <a:pt x="3" y="3"/>
                </a:lnTo>
                <a:lnTo>
                  <a:pt x="4" y="3"/>
                </a:lnTo>
                <a:lnTo>
                  <a:pt x="3" y="3"/>
                </a:lnTo>
                <a:lnTo>
                  <a:pt x="1" y="3"/>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3" name="Freeform 361"/>
          <p:cNvSpPr>
            <a:spLocks/>
          </p:cNvSpPr>
          <p:nvPr/>
        </p:nvSpPr>
        <p:spPr bwMode="auto">
          <a:xfrm>
            <a:off x="4584700" y="1671638"/>
            <a:ext cx="7938" cy="3175"/>
          </a:xfrm>
          <a:custGeom>
            <a:avLst/>
            <a:gdLst>
              <a:gd name="T0" fmla="*/ 0 w 8"/>
              <a:gd name="T1" fmla="*/ 794 h 4"/>
              <a:gd name="T2" fmla="*/ 992 w 8"/>
              <a:gd name="T3" fmla="*/ 2381 h 4"/>
              <a:gd name="T4" fmla="*/ 1985 w 8"/>
              <a:gd name="T5" fmla="*/ 3175 h 4"/>
              <a:gd name="T6" fmla="*/ 3969 w 8"/>
              <a:gd name="T7" fmla="*/ 3175 h 4"/>
              <a:gd name="T8" fmla="*/ 5953 w 8"/>
              <a:gd name="T9" fmla="*/ 2381 h 4"/>
              <a:gd name="T10" fmla="*/ 7938 w 8"/>
              <a:gd name="T11" fmla="*/ 794 h 4"/>
              <a:gd name="T12" fmla="*/ 5953 w 8"/>
              <a:gd name="T13" fmla="*/ 794 h 4"/>
              <a:gd name="T14" fmla="*/ 3969 w 8"/>
              <a:gd name="T15" fmla="*/ 794 h 4"/>
              <a:gd name="T16" fmla="*/ 2977 w 8"/>
              <a:gd name="T17" fmla="*/ 0 h 4"/>
              <a:gd name="T18" fmla="*/ 1985 w 8"/>
              <a:gd name="T19" fmla="*/ 0 h 4"/>
              <a:gd name="T20" fmla="*/ 992 w 8"/>
              <a:gd name="T21" fmla="*/ 0 h 4"/>
              <a:gd name="T22" fmla="*/ 0 w 8"/>
              <a:gd name="T23" fmla="*/ 79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4"/>
              <a:gd name="T38" fmla="*/ 8 w 8"/>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4">
                <a:moveTo>
                  <a:pt x="0" y="1"/>
                </a:moveTo>
                <a:lnTo>
                  <a:pt x="1" y="3"/>
                </a:lnTo>
                <a:lnTo>
                  <a:pt x="2" y="4"/>
                </a:lnTo>
                <a:lnTo>
                  <a:pt x="4" y="4"/>
                </a:lnTo>
                <a:lnTo>
                  <a:pt x="6" y="3"/>
                </a:lnTo>
                <a:lnTo>
                  <a:pt x="8" y="1"/>
                </a:lnTo>
                <a:lnTo>
                  <a:pt x="6" y="1"/>
                </a:lnTo>
                <a:lnTo>
                  <a:pt x="4" y="1"/>
                </a:lnTo>
                <a:lnTo>
                  <a:pt x="3" y="0"/>
                </a:lnTo>
                <a:lnTo>
                  <a:pt x="2" y="0"/>
                </a:lnTo>
                <a:lnTo>
                  <a:pt x="1"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4" name="Freeform 362"/>
          <p:cNvSpPr>
            <a:spLocks/>
          </p:cNvSpPr>
          <p:nvPr/>
        </p:nvSpPr>
        <p:spPr bwMode="auto">
          <a:xfrm>
            <a:off x="4654550" y="1644650"/>
            <a:ext cx="4763" cy="3175"/>
          </a:xfrm>
          <a:custGeom>
            <a:avLst/>
            <a:gdLst>
              <a:gd name="T0" fmla="*/ 0 w 6"/>
              <a:gd name="T1" fmla="*/ 2117 h 3"/>
              <a:gd name="T2" fmla="*/ 0 w 6"/>
              <a:gd name="T3" fmla="*/ 1058 h 3"/>
              <a:gd name="T4" fmla="*/ 1588 w 6"/>
              <a:gd name="T5" fmla="*/ 1058 h 3"/>
              <a:gd name="T6" fmla="*/ 2382 w 6"/>
              <a:gd name="T7" fmla="*/ 1058 h 3"/>
              <a:gd name="T8" fmla="*/ 3175 w 6"/>
              <a:gd name="T9" fmla="*/ 1058 h 3"/>
              <a:gd name="T10" fmla="*/ 2382 w 6"/>
              <a:gd name="T11" fmla="*/ 1058 h 3"/>
              <a:gd name="T12" fmla="*/ 2382 w 6"/>
              <a:gd name="T13" fmla="*/ 0 h 3"/>
              <a:gd name="T14" fmla="*/ 3175 w 6"/>
              <a:gd name="T15" fmla="*/ 0 h 3"/>
              <a:gd name="T16" fmla="*/ 3175 w 6"/>
              <a:gd name="T17" fmla="*/ 1058 h 3"/>
              <a:gd name="T18" fmla="*/ 3969 w 6"/>
              <a:gd name="T19" fmla="*/ 1058 h 3"/>
              <a:gd name="T20" fmla="*/ 4763 w 6"/>
              <a:gd name="T21" fmla="*/ 1058 h 3"/>
              <a:gd name="T22" fmla="*/ 3969 w 6"/>
              <a:gd name="T23" fmla="*/ 1058 h 3"/>
              <a:gd name="T24" fmla="*/ 4763 w 6"/>
              <a:gd name="T25" fmla="*/ 1058 h 3"/>
              <a:gd name="T26" fmla="*/ 3969 w 6"/>
              <a:gd name="T27" fmla="*/ 1058 h 3"/>
              <a:gd name="T28" fmla="*/ 3175 w 6"/>
              <a:gd name="T29" fmla="*/ 2117 h 3"/>
              <a:gd name="T30" fmla="*/ 3969 w 6"/>
              <a:gd name="T31" fmla="*/ 2117 h 3"/>
              <a:gd name="T32" fmla="*/ 3969 w 6"/>
              <a:gd name="T33" fmla="*/ 3175 h 3"/>
              <a:gd name="T34" fmla="*/ 3175 w 6"/>
              <a:gd name="T35" fmla="*/ 3175 h 3"/>
              <a:gd name="T36" fmla="*/ 2382 w 6"/>
              <a:gd name="T37" fmla="*/ 2117 h 3"/>
              <a:gd name="T38" fmla="*/ 0 w 6"/>
              <a:gd name="T39" fmla="*/ 2117 h 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
              <a:gd name="T61" fmla="*/ 0 h 3"/>
              <a:gd name="T62" fmla="*/ 6 w 6"/>
              <a:gd name="T63" fmla="*/ 3 h 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 h="3">
                <a:moveTo>
                  <a:pt x="0" y="2"/>
                </a:moveTo>
                <a:lnTo>
                  <a:pt x="0" y="1"/>
                </a:lnTo>
                <a:lnTo>
                  <a:pt x="2" y="1"/>
                </a:lnTo>
                <a:lnTo>
                  <a:pt x="3" y="1"/>
                </a:lnTo>
                <a:lnTo>
                  <a:pt x="4" y="1"/>
                </a:lnTo>
                <a:lnTo>
                  <a:pt x="3" y="1"/>
                </a:lnTo>
                <a:lnTo>
                  <a:pt x="3" y="0"/>
                </a:lnTo>
                <a:lnTo>
                  <a:pt x="4" y="0"/>
                </a:lnTo>
                <a:lnTo>
                  <a:pt x="4" y="1"/>
                </a:lnTo>
                <a:lnTo>
                  <a:pt x="5" y="1"/>
                </a:lnTo>
                <a:lnTo>
                  <a:pt x="6" y="1"/>
                </a:lnTo>
                <a:lnTo>
                  <a:pt x="5" y="1"/>
                </a:lnTo>
                <a:lnTo>
                  <a:pt x="6" y="1"/>
                </a:lnTo>
                <a:lnTo>
                  <a:pt x="5" y="1"/>
                </a:lnTo>
                <a:lnTo>
                  <a:pt x="4" y="2"/>
                </a:lnTo>
                <a:lnTo>
                  <a:pt x="5" y="2"/>
                </a:lnTo>
                <a:lnTo>
                  <a:pt x="5" y="3"/>
                </a:lnTo>
                <a:lnTo>
                  <a:pt x="4" y="3"/>
                </a:lnTo>
                <a:lnTo>
                  <a:pt x="3" y="2"/>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5" name="Freeform 363"/>
          <p:cNvSpPr>
            <a:spLocks/>
          </p:cNvSpPr>
          <p:nvPr/>
        </p:nvSpPr>
        <p:spPr bwMode="auto">
          <a:xfrm>
            <a:off x="4641850" y="1646238"/>
            <a:ext cx="4763" cy="1587"/>
          </a:xfrm>
          <a:custGeom>
            <a:avLst/>
            <a:gdLst>
              <a:gd name="T0" fmla="*/ 0 w 6"/>
              <a:gd name="T1" fmla="*/ 0 h 1"/>
              <a:gd name="T2" fmla="*/ 794 w 6"/>
              <a:gd name="T3" fmla="*/ 0 h 1"/>
              <a:gd name="T4" fmla="*/ 794 w 6"/>
              <a:gd name="T5" fmla="*/ 1587 h 1"/>
              <a:gd name="T6" fmla="*/ 1588 w 6"/>
              <a:gd name="T7" fmla="*/ 1587 h 1"/>
              <a:gd name="T8" fmla="*/ 2382 w 6"/>
              <a:gd name="T9" fmla="*/ 1587 h 1"/>
              <a:gd name="T10" fmla="*/ 1588 w 6"/>
              <a:gd name="T11" fmla="*/ 0 h 1"/>
              <a:gd name="T12" fmla="*/ 2382 w 6"/>
              <a:gd name="T13" fmla="*/ 0 h 1"/>
              <a:gd name="T14" fmla="*/ 3969 w 6"/>
              <a:gd name="T15" fmla="*/ 0 h 1"/>
              <a:gd name="T16" fmla="*/ 4763 w 6"/>
              <a:gd name="T17" fmla="*/ 0 h 1"/>
              <a:gd name="T18" fmla="*/ 2382 w 6"/>
              <a:gd name="T19" fmla="*/ 1587 h 1"/>
              <a:gd name="T20" fmla="*/ 3969 w 6"/>
              <a:gd name="T21" fmla="*/ 1587 h 1"/>
              <a:gd name="T22" fmla="*/ 2382 w 6"/>
              <a:gd name="T23" fmla="*/ 1587 h 1"/>
              <a:gd name="T24" fmla="*/ 1588 w 6"/>
              <a:gd name="T25" fmla="*/ 1587 h 1"/>
              <a:gd name="T26" fmla="*/ 794 w 6"/>
              <a:gd name="T27" fmla="*/ 1587 h 1"/>
              <a:gd name="T28" fmla="*/ 0 w 6"/>
              <a:gd name="T29" fmla="*/ 0 h 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1"/>
              <a:gd name="T47" fmla="*/ 6 w 6"/>
              <a:gd name="T48" fmla="*/ 1 h 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1">
                <a:moveTo>
                  <a:pt x="0" y="0"/>
                </a:moveTo>
                <a:lnTo>
                  <a:pt x="1" y="0"/>
                </a:lnTo>
                <a:lnTo>
                  <a:pt x="1" y="1"/>
                </a:lnTo>
                <a:lnTo>
                  <a:pt x="2" y="1"/>
                </a:lnTo>
                <a:lnTo>
                  <a:pt x="3" y="1"/>
                </a:lnTo>
                <a:lnTo>
                  <a:pt x="2" y="0"/>
                </a:lnTo>
                <a:lnTo>
                  <a:pt x="3" y="0"/>
                </a:lnTo>
                <a:lnTo>
                  <a:pt x="5" y="0"/>
                </a:lnTo>
                <a:lnTo>
                  <a:pt x="6" y="0"/>
                </a:lnTo>
                <a:lnTo>
                  <a:pt x="3" y="1"/>
                </a:lnTo>
                <a:lnTo>
                  <a:pt x="5" y="1"/>
                </a:lnTo>
                <a:lnTo>
                  <a:pt x="3" y="1"/>
                </a:lnTo>
                <a:lnTo>
                  <a:pt x="2" y="1"/>
                </a:lnTo>
                <a:lnTo>
                  <a:pt x="1"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6" name="Freeform 364"/>
          <p:cNvSpPr>
            <a:spLocks/>
          </p:cNvSpPr>
          <p:nvPr/>
        </p:nvSpPr>
        <p:spPr bwMode="auto">
          <a:xfrm>
            <a:off x="4654550" y="1647825"/>
            <a:ext cx="1588" cy="1588"/>
          </a:xfrm>
          <a:custGeom>
            <a:avLst/>
            <a:gdLst>
              <a:gd name="T0" fmla="*/ 0 w 4"/>
              <a:gd name="T1" fmla="*/ 0 h 2"/>
              <a:gd name="T2" fmla="*/ 1191 w 4"/>
              <a:gd name="T3" fmla="*/ 1588 h 2"/>
              <a:gd name="T4" fmla="*/ 1588 w 4"/>
              <a:gd name="T5" fmla="*/ 0 h 2"/>
              <a:gd name="T6" fmla="*/ 1191 w 4"/>
              <a:gd name="T7" fmla="*/ 0 h 2"/>
              <a:gd name="T8" fmla="*/ 397 w 4"/>
              <a:gd name="T9" fmla="*/ 0 h 2"/>
              <a:gd name="T10" fmla="*/ 0 w 4"/>
              <a:gd name="T11" fmla="*/ 0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0"/>
                </a:moveTo>
                <a:lnTo>
                  <a:pt x="3" y="2"/>
                </a:lnTo>
                <a:lnTo>
                  <a:pt x="4" y="0"/>
                </a:lnTo>
                <a:lnTo>
                  <a:pt x="3" y="0"/>
                </a:ln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7" name="Freeform 365"/>
          <p:cNvSpPr>
            <a:spLocks/>
          </p:cNvSpPr>
          <p:nvPr/>
        </p:nvSpPr>
        <p:spPr bwMode="auto">
          <a:xfrm>
            <a:off x="4648200" y="1649413"/>
            <a:ext cx="1588" cy="1587"/>
          </a:xfrm>
          <a:custGeom>
            <a:avLst/>
            <a:gdLst>
              <a:gd name="T0" fmla="*/ 0 w 3"/>
              <a:gd name="T1" fmla="*/ 1587 h 1"/>
              <a:gd name="T2" fmla="*/ 1588 w 3"/>
              <a:gd name="T3" fmla="*/ 1587 h 1"/>
              <a:gd name="T4" fmla="*/ 1588 w 3"/>
              <a:gd name="T5" fmla="*/ 0 h 1"/>
              <a:gd name="T6" fmla="*/ 0 w 3"/>
              <a:gd name="T7" fmla="*/ 1587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3" y="1"/>
                </a:lnTo>
                <a:lnTo>
                  <a:pt x="3"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8" name="Freeform 366"/>
          <p:cNvSpPr>
            <a:spLocks/>
          </p:cNvSpPr>
          <p:nvPr/>
        </p:nvSpPr>
        <p:spPr bwMode="auto">
          <a:xfrm>
            <a:off x="4519613" y="1698625"/>
            <a:ext cx="1587" cy="1588"/>
          </a:xfrm>
          <a:custGeom>
            <a:avLst/>
            <a:gdLst>
              <a:gd name="T0" fmla="*/ 0 w 1"/>
              <a:gd name="T1" fmla="*/ 0 h 2"/>
              <a:gd name="T2" fmla="*/ 1587 w 1"/>
              <a:gd name="T3" fmla="*/ 1588 h 2"/>
              <a:gd name="T4" fmla="*/ 1587 w 1"/>
              <a:gd name="T5" fmla="*/ 0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1" y="2"/>
                </a:ln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799" name="Freeform 367"/>
          <p:cNvSpPr>
            <a:spLocks/>
          </p:cNvSpPr>
          <p:nvPr/>
        </p:nvSpPr>
        <p:spPr bwMode="auto">
          <a:xfrm>
            <a:off x="4411663" y="1836738"/>
            <a:ext cx="1587" cy="1587"/>
          </a:xfrm>
          <a:custGeom>
            <a:avLst/>
            <a:gdLst>
              <a:gd name="T0" fmla="*/ 1587 w 1"/>
              <a:gd name="T1" fmla="*/ 0 h 1587"/>
              <a:gd name="T2" fmla="*/ 0 w 1"/>
              <a:gd name="T3" fmla="*/ 0 h 1587"/>
              <a:gd name="T4" fmla="*/ 1587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0" name="Freeform 368"/>
          <p:cNvSpPr>
            <a:spLocks/>
          </p:cNvSpPr>
          <p:nvPr/>
        </p:nvSpPr>
        <p:spPr bwMode="auto">
          <a:xfrm>
            <a:off x="4384675" y="1836738"/>
            <a:ext cx="1588" cy="1587"/>
          </a:xfrm>
          <a:custGeom>
            <a:avLst/>
            <a:gdLst>
              <a:gd name="T0" fmla="*/ 1588 w 2"/>
              <a:gd name="T1" fmla="*/ 0 h 1587"/>
              <a:gd name="T2" fmla="*/ 0 w 2"/>
              <a:gd name="T3" fmla="*/ 0 h 1587"/>
              <a:gd name="T4" fmla="*/ 1588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2" y="0"/>
                </a:moveTo>
                <a:lnTo>
                  <a:pt x="0" y="0"/>
                </a:lnTo>
                <a:lnTo>
                  <a:pt x="2"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1" name="Freeform 369"/>
          <p:cNvSpPr>
            <a:spLocks/>
          </p:cNvSpPr>
          <p:nvPr/>
        </p:nvSpPr>
        <p:spPr bwMode="auto">
          <a:xfrm>
            <a:off x="4649788" y="1649413"/>
            <a:ext cx="1587" cy="1587"/>
          </a:xfrm>
          <a:custGeom>
            <a:avLst/>
            <a:gdLst>
              <a:gd name="T0" fmla="*/ 0 w 1587"/>
              <a:gd name="T1" fmla="*/ 1587 h 1"/>
              <a:gd name="T2" fmla="*/ 0 w 1587"/>
              <a:gd name="T3" fmla="*/ 0 h 1"/>
              <a:gd name="T4" fmla="*/ 0 w 1587"/>
              <a:gd name="T5" fmla="*/ 1587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1"/>
                </a:moveTo>
                <a:lnTo>
                  <a:pt x="0"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2" name="Freeform 370"/>
          <p:cNvSpPr>
            <a:spLocks/>
          </p:cNvSpPr>
          <p:nvPr/>
        </p:nvSpPr>
        <p:spPr bwMode="auto">
          <a:xfrm>
            <a:off x="4506913" y="2092325"/>
            <a:ext cx="239712" cy="171450"/>
          </a:xfrm>
          <a:custGeom>
            <a:avLst/>
            <a:gdLst>
              <a:gd name="T0" fmla="*/ 197920 w 304"/>
              <a:gd name="T1" fmla="*/ 13432 h 217"/>
              <a:gd name="T2" fmla="*/ 211325 w 304"/>
              <a:gd name="T3" fmla="*/ 30024 h 217"/>
              <a:gd name="T4" fmla="*/ 220787 w 304"/>
              <a:gd name="T5" fmla="*/ 45035 h 217"/>
              <a:gd name="T6" fmla="*/ 223153 w 304"/>
              <a:gd name="T7" fmla="*/ 51356 h 217"/>
              <a:gd name="T8" fmla="*/ 215268 w 304"/>
              <a:gd name="T9" fmla="*/ 66368 h 217"/>
              <a:gd name="T10" fmla="*/ 216056 w 304"/>
              <a:gd name="T11" fmla="*/ 76639 h 217"/>
              <a:gd name="T12" fmla="*/ 220787 w 304"/>
              <a:gd name="T13" fmla="*/ 79799 h 217"/>
              <a:gd name="T14" fmla="*/ 223153 w 304"/>
              <a:gd name="T15" fmla="*/ 85330 h 217"/>
              <a:gd name="T16" fmla="*/ 222364 w 304"/>
              <a:gd name="T17" fmla="*/ 90071 h 217"/>
              <a:gd name="T18" fmla="*/ 222364 w 304"/>
              <a:gd name="T19" fmla="*/ 93231 h 217"/>
              <a:gd name="T20" fmla="*/ 226307 w 304"/>
              <a:gd name="T21" fmla="*/ 99552 h 217"/>
              <a:gd name="T22" fmla="*/ 229461 w 304"/>
              <a:gd name="T23" fmla="*/ 106662 h 217"/>
              <a:gd name="T24" fmla="*/ 234981 w 304"/>
              <a:gd name="T25" fmla="*/ 112193 h 217"/>
              <a:gd name="T26" fmla="*/ 235769 w 304"/>
              <a:gd name="T27" fmla="*/ 118514 h 217"/>
              <a:gd name="T28" fmla="*/ 237346 w 304"/>
              <a:gd name="T29" fmla="*/ 129575 h 217"/>
              <a:gd name="T30" fmla="*/ 225519 w 304"/>
              <a:gd name="T31" fmla="*/ 137476 h 217"/>
              <a:gd name="T32" fmla="*/ 214479 w 304"/>
              <a:gd name="T33" fmla="*/ 150118 h 217"/>
              <a:gd name="T34" fmla="*/ 214479 w 304"/>
              <a:gd name="T35" fmla="*/ 161969 h 217"/>
              <a:gd name="T36" fmla="*/ 214479 w 304"/>
              <a:gd name="T37" fmla="*/ 167500 h 217"/>
              <a:gd name="T38" fmla="*/ 214479 w 304"/>
              <a:gd name="T39" fmla="*/ 170660 h 217"/>
              <a:gd name="T40" fmla="*/ 201074 w 304"/>
              <a:gd name="T41" fmla="*/ 167500 h 217"/>
              <a:gd name="T42" fmla="*/ 186092 w 304"/>
              <a:gd name="T43" fmla="*/ 158018 h 217"/>
              <a:gd name="T44" fmla="*/ 169533 w 304"/>
              <a:gd name="T45" fmla="*/ 161179 h 217"/>
              <a:gd name="T46" fmla="*/ 155340 w 304"/>
              <a:gd name="T47" fmla="*/ 161179 h 217"/>
              <a:gd name="T48" fmla="*/ 141146 w 304"/>
              <a:gd name="T49" fmla="*/ 160389 h 217"/>
              <a:gd name="T50" fmla="*/ 128530 w 304"/>
              <a:gd name="T51" fmla="*/ 158809 h 217"/>
              <a:gd name="T52" fmla="*/ 111971 w 304"/>
              <a:gd name="T53" fmla="*/ 143797 h 217"/>
              <a:gd name="T54" fmla="*/ 98566 w 304"/>
              <a:gd name="T55" fmla="*/ 141427 h 217"/>
              <a:gd name="T56" fmla="*/ 89892 w 304"/>
              <a:gd name="T57" fmla="*/ 131945 h 217"/>
              <a:gd name="T58" fmla="*/ 80430 w 304"/>
              <a:gd name="T59" fmla="*/ 131945 h 217"/>
              <a:gd name="T60" fmla="*/ 68602 w 304"/>
              <a:gd name="T61" fmla="*/ 138266 h 217"/>
              <a:gd name="T62" fmla="*/ 58351 w 304"/>
              <a:gd name="T63" fmla="*/ 127205 h 217"/>
              <a:gd name="T64" fmla="*/ 49677 w 304"/>
              <a:gd name="T65" fmla="*/ 121674 h 217"/>
              <a:gd name="T66" fmla="*/ 30753 w 304"/>
              <a:gd name="T67" fmla="*/ 112193 h 217"/>
              <a:gd name="T68" fmla="*/ 26021 w 304"/>
              <a:gd name="T69" fmla="*/ 116144 h 217"/>
              <a:gd name="T70" fmla="*/ 25233 w 304"/>
              <a:gd name="T71" fmla="*/ 105082 h 217"/>
              <a:gd name="T72" fmla="*/ 18136 w 304"/>
              <a:gd name="T73" fmla="*/ 97181 h 217"/>
              <a:gd name="T74" fmla="*/ 14193 w 304"/>
              <a:gd name="T75" fmla="*/ 87700 h 217"/>
              <a:gd name="T76" fmla="*/ 15771 w 304"/>
              <a:gd name="T77" fmla="*/ 77429 h 217"/>
              <a:gd name="T78" fmla="*/ 10251 w 304"/>
              <a:gd name="T79" fmla="*/ 71108 h 217"/>
              <a:gd name="T80" fmla="*/ 7885 w 304"/>
              <a:gd name="T81" fmla="*/ 62417 h 217"/>
              <a:gd name="T82" fmla="*/ 789 w 304"/>
              <a:gd name="T83" fmla="*/ 54516 h 217"/>
              <a:gd name="T84" fmla="*/ 5520 w 304"/>
              <a:gd name="T85" fmla="*/ 46615 h 217"/>
              <a:gd name="T86" fmla="*/ 3943 w 304"/>
              <a:gd name="T87" fmla="*/ 40295 h 217"/>
              <a:gd name="T88" fmla="*/ 0 w 304"/>
              <a:gd name="T89" fmla="*/ 32394 h 217"/>
              <a:gd name="T90" fmla="*/ 9462 w 304"/>
              <a:gd name="T91" fmla="*/ 35554 h 217"/>
              <a:gd name="T92" fmla="*/ 8674 w 304"/>
              <a:gd name="T93" fmla="*/ 30024 h 217"/>
              <a:gd name="T94" fmla="*/ 12616 w 304"/>
              <a:gd name="T95" fmla="*/ 25283 h 217"/>
              <a:gd name="T96" fmla="*/ 29175 w 304"/>
              <a:gd name="T97" fmla="*/ 19752 h 217"/>
              <a:gd name="T98" fmla="*/ 44946 w 304"/>
              <a:gd name="T99" fmla="*/ 15012 h 217"/>
              <a:gd name="T100" fmla="*/ 48889 w 304"/>
              <a:gd name="T101" fmla="*/ 9481 h 217"/>
              <a:gd name="T102" fmla="*/ 82007 w 304"/>
              <a:gd name="T103" fmla="*/ 0 h 217"/>
              <a:gd name="T104" fmla="*/ 103297 w 304"/>
              <a:gd name="T105" fmla="*/ 6321 h 217"/>
              <a:gd name="T106" fmla="*/ 95412 w 304"/>
              <a:gd name="T107" fmla="*/ 5531 h 217"/>
              <a:gd name="T108" fmla="*/ 99354 w 304"/>
              <a:gd name="T109" fmla="*/ 13432 h 217"/>
              <a:gd name="T110" fmla="*/ 105663 w 304"/>
              <a:gd name="T111" fmla="*/ 15012 h 217"/>
              <a:gd name="T112" fmla="*/ 119067 w 304"/>
              <a:gd name="T113" fmla="*/ 13432 h 217"/>
              <a:gd name="T114" fmla="*/ 116702 w 304"/>
              <a:gd name="T115" fmla="*/ 16592 h 217"/>
              <a:gd name="T116" fmla="*/ 123799 w 304"/>
              <a:gd name="T117" fmla="*/ 11851 h 2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4"/>
              <a:gd name="T178" fmla="*/ 0 h 217"/>
              <a:gd name="T179" fmla="*/ 304 w 304"/>
              <a:gd name="T180" fmla="*/ 217 h 2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4" h="217">
                <a:moveTo>
                  <a:pt x="238" y="18"/>
                </a:moveTo>
                <a:lnTo>
                  <a:pt x="244" y="18"/>
                </a:lnTo>
                <a:lnTo>
                  <a:pt x="245" y="18"/>
                </a:lnTo>
                <a:lnTo>
                  <a:pt x="245" y="17"/>
                </a:lnTo>
                <a:lnTo>
                  <a:pt x="247" y="15"/>
                </a:lnTo>
                <a:lnTo>
                  <a:pt x="248" y="15"/>
                </a:lnTo>
                <a:lnTo>
                  <a:pt x="248" y="17"/>
                </a:lnTo>
                <a:lnTo>
                  <a:pt x="250" y="17"/>
                </a:lnTo>
                <a:lnTo>
                  <a:pt x="251" y="17"/>
                </a:lnTo>
                <a:lnTo>
                  <a:pt x="251" y="18"/>
                </a:lnTo>
                <a:lnTo>
                  <a:pt x="253" y="19"/>
                </a:lnTo>
                <a:lnTo>
                  <a:pt x="253" y="20"/>
                </a:lnTo>
                <a:lnTo>
                  <a:pt x="254" y="20"/>
                </a:lnTo>
                <a:lnTo>
                  <a:pt x="256" y="20"/>
                </a:lnTo>
                <a:lnTo>
                  <a:pt x="257" y="21"/>
                </a:lnTo>
                <a:lnTo>
                  <a:pt x="259" y="22"/>
                </a:lnTo>
                <a:lnTo>
                  <a:pt x="261" y="22"/>
                </a:lnTo>
                <a:lnTo>
                  <a:pt x="268" y="38"/>
                </a:lnTo>
                <a:lnTo>
                  <a:pt x="270" y="37"/>
                </a:lnTo>
                <a:lnTo>
                  <a:pt x="270" y="39"/>
                </a:lnTo>
                <a:lnTo>
                  <a:pt x="273" y="40"/>
                </a:lnTo>
                <a:lnTo>
                  <a:pt x="273" y="44"/>
                </a:lnTo>
                <a:lnTo>
                  <a:pt x="273" y="45"/>
                </a:lnTo>
                <a:lnTo>
                  <a:pt x="274" y="46"/>
                </a:lnTo>
                <a:lnTo>
                  <a:pt x="275" y="49"/>
                </a:lnTo>
                <a:lnTo>
                  <a:pt x="276" y="50"/>
                </a:lnTo>
                <a:lnTo>
                  <a:pt x="280" y="57"/>
                </a:lnTo>
                <a:lnTo>
                  <a:pt x="281" y="58"/>
                </a:lnTo>
                <a:lnTo>
                  <a:pt x="282" y="59"/>
                </a:lnTo>
                <a:lnTo>
                  <a:pt x="282" y="60"/>
                </a:lnTo>
                <a:lnTo>
                  <a:pt x="283" y="60"/>
                </a:lnTo>
                <a:lnTo>
                  <a:pt x="285" y="62"/>
                </a:lnTo>
                <a:lnTo>
                  <a:pt x="285" y="63"/>
                </a:lnTo>
                <a:lnTo>
                  <a:pt x="283" y="64"/>
                </a:lnTo>
                <a:lnTo>
                  <a:pt x="285" y="64"/>
                </a:lnTo>
                <a:lnTo>
                  <a:pt x="283" y="65"/>
                </a:lnTo>
                <a:lnTo>
                  <a:pt x="285" y="65"/>
                </a:lnTo>
                <a:lnTo>
                  <a:pt x="285" y="66"/>
                </a:lnTo>
                <a:lnTo>
                  <a:pt x="286" y="68"/>
                </a:lnTo>
                <a:lnTo>
                  <a:pt x="287" y="70"/>
                </a:lnTo>
                <a:lnTo>
                  <a:pt x="286" y="70"/>
                </a:lnTo>
                <a:lnTo>
                  <a:pt x="287" y="81"/>
                </a:lnTo>
                <a:lnTo>
                  <a:pt x="276" y="83"/>
                </a:lnTo>
                <a:lnTo>
                  <a:pt x="274" y="84"/>
                </a:lnTo>
                <a:lnTo>
                  <a:pt x="273" y="84"/>
                </a:lnTo>
                <a:lnTo>
                  <a:pt x="270" y="89"/>
                </a:lnTo>
                <a:lnTo>
                  <a:pt x="269" y="91"/>
                </a:lnTo>
                <a:lnTo>
                  <a:pt x="268" y="95"/>
                </a:lnTo>
                <a:lnTo>
                  <a:pt x="269" y="96"/>
                </a:lnTo>
                <a:lnTo>
                  <a:pt x="268" y="96"/>
                </a:lnTo>
                <a:lnTo>
                  <a:pt x="269" y="97"/>
                </a:lnTo>
                <a:lnTo>
                  <a:pt x="272" y="97"/>
                </a:lnTo>
                <a:lnTo>
                  <a:pt x="273" y="97"/>
                </a:lnTo>
                <a:lnTo>
                  <a:pt x="274" y="97"/>
                </a:lnTo>
                <a:lnTo>
                  <a:pt x="275" y="98"/>
                </a:lnTo>
                <a:lnTo>
                  <a:pt x="274" y="98"/>
                </a:lnTo>
                <a:lnTo>
                  <a:pt x="275" y="98"/>
                </a:lnTo>
                <a:lnTo>
                  <a:pt x="276" y="98"/>
                </a:lnTo>
                <a:lnTo>
                  <a:pt x="277" y="98"/>
                </a:lnTo>
                <a:lnTo>
                  <a:pt x="277" y="100"/>
                </a:lnTo>
                <a:lnTo>
                  <a:pt x="279" y="100"/>
                </a:lnTo>
                <a:lnTo>
                  <a:pt x="279" y="101"/>
                </a:lnTo>
                <a:lnTo>
                  <a:pt x="280" y="101"/>
                </a:lnTo>
                <a:lnTo>
                  <a:pt x="281" y="101"/>
                </a:lnTo>
                <a:lnTo>
                  <a:pt x="281" y="102"/>
                </a:lnTo>
                <a:lnTo>
                  <a:pt x="282" y="102"/>
                </a:lnTo>
                <a:lnTo>
                  <a:pt x="283" y="104"/>
                </a:lnTo>
                <a:lnTo>
                  <a:pt x="285" y="105"/>
                </a:lnTo>
                <a:lnTo>
                  <a:pt x="283" y="105"/>
                </a:lnTo>
                <a:lnTo>
                  <a:pt x="283" y="107"/>
                </a:lnTo>
                <a:lnTo>
                  <a:pt x="282" y="107"/>
                </a:lnTo>
                <a:lnTo>
                  <a:pt x="283" y="108"/>
                </a:lnTo>
                <a:lnTo>
                  <a:pt x="282" y="108"/>
                </a:lnTo>
                <a:lnTo>
                  <a:pt x="282" y="109"/>
                </a:lnTo>
                <a:lnTo>
                  <a:pt x="283" y="109"/>
                </a:lnTo>
                <a:lnTo>
                  <a:pt x="282" y="109"/>
                </a:lnTo>
                <a:lnTo>
                  <a:pt x="282" y="110"/>
                </a:lnTo>
                <a:lnTo>
                  <a:pt x="282" y="111"/>
                </a:lnTo>
                <a:lnTo>
                  <a:pt x="283" y="111"/>
                </a:lnTo>
                <a:lnTo>
                  <a:pt x="283" y="113"/>
                </a:lnTo>
                <a:lnTo>
                  <a:pt x="282" y="114"/>
                </a:lnTo>
                <a:lnTo>
                  <a:pt x="281" y="114"/>
                </a:lnTo>
                <a:lnTo>
                  <a:pt x="281" y="115"/>
                </a:lnTo>
                <a:lnTo>
                  <a:pt x="281" y="116"/>
                </a:lnTo>
                <a:lnTo>
                  <a:pt x="282" y="116"/>
                </a:lnTo>
                <a:lnTo>
                  <a:pt x="281" y="116"/>
                </a:lnTo>
                <a:lnTo>
                  <a:pt x="282" y="117"/>
                </a:lnTo>
                <a:lnTo>
                  <a:pt x="281" y="117"/>
                </a:lnTo>
                <a:lnTo>
                  <a:pt x="281" y="118"/>
                </a:lnTo>
                <a:lnTo>
                  <a:pt x="282" y="118"/>
                </a:lnTo>
                <a:lnTo>
                  <a:pt x="282" y="120"/>
                </a:lnTo>
                <a:lnTo>
                  <a:pt x="283" y="121"/>
                </a:lnTo>
                <a:lnTo>
                  <a:pt x="283" y="122"/>
                </a:lnTo>
                <a:lnTo>
                  <a:pt x="285" y="122"/>
                </a:lnTo>
                <a:lnTo>
                  <a:pt x="285" y="123"/>
                </a:lnTo>
                <a:lnTo>
                  <a:pt x="286" y="124"/>
                </a:lnTo>
                <a:lnTo>
                  <a:pt x="287" y="124"/>
                </a:lnTo>
                <a:lnTo>
                  <a:pt x="286" y="126"/>
                </a:lnTo>
                <a:lnTo>
                  <a:pt x="287" y="126"/>
                </a:lnTo>
                <a:lnTo>
                  <a:pt x="287" y="127"/>
                </a:lnTo>
                <a:lnTo>
                  <a:pt x="288" y="127"/>
                </a:lnTo>
                <a:lnTo>
                  <a:pt x="287" y="128"/>
                </a:lnTo>
                <a:lnTo>
                  <a:pt x="287" y="129"/>
                </a:lnTo>
                <a:lnTo>
                  <a:pt x="286" y="130"/>
                </a:lnTo>
                <a:lnTo>
                  <a:pt x="287" y="132"/>
                </a:lnTo>
                <a:lnTo>
                  <a:pt x="289" y="133"/>
                </a:lnTo>
                <a:lnTo>
                  <a:pt x="289" y="134"/>
                </a:lnTo>
                <a:lnTo>
                  <a:pt x="291" y="135"/>
                </a:lnTo>
                <a:lnTo>
                  <a:pt x="292" y="135"/>
                </a:lnTo>
                <a:lnTo>
                  <a:pt x="293" y="136"/>
                </a:lnTo>
                <a:lnTo>
                  <a:pt x="294" y="136"/>
                </a:lnTo>
                <a:lnTo>
                  <a:pt x="294" y="137"/>
                </a:lnTo>
                <a:lnTo>
                  <a:pt x="294" y="139"/>
                </a:lnTo>
                <a:lnTo>
                  <a:pt x="295" y="140"/>
                </a:lnTo>
                <a:lnTo>
                  <a:pt x="296" y="141"/>
                </a:lnTo>
                <a:lnTo>
                  <a:pt x="296" y="142"/>
                </a:lnTo>
                <a:lnTo>
                  <a:pt x="298" y="142"/>
                </a:lnTo>
                <a:lnTo>
                  <a:pt x="298" y="143"/>
                </a:lnTo>
                <a:lnTo>
                  <a:pt x="301" y="146"/>
                </a:lnTo>
                <a:lnTo>
                  <a:pt x="302" y="147"/>
                </a:lnTo>
                <a:lnTo>
                  <a:pt x="304" y="147"/>
                </a:lnTo>
                <a:lnTo>
                  <a:pt x="302" y="148"/>
                </a:lnTo>
                <a:lnTo>
                  <a:pt x="301" y="148"/>
                </a:lnTo>
                <a:lnTo>
                  <a:pt x="299" y="148"/>
                </a:lnTo>
                <a:lnTo>
                  <a:pt x="299" y="149"/>
                </a:lnTo>
                <a:lnTo>
                  <a:pt x="299" y="150"/>
                </a:lnTo>
                <a:lnTo>
                  <a:pt x="300" y="150"/>
                </a:lnTo>
                <a:lnTo>
                  <a:pt x="300" y="152"/>
                </a:lnTo>
                <a:lnTo>
                  <a:pt x="301" y="153"/>
                </a:lnTo>
                <a:lnTo>
                  <a:pt x="302" y="153"/>
                </a:lnTo>
                <a:lnTo>
                  <a:pt x="302" y="154"/>
                </a:lnTo>
                <a:lnTo>
                  <a:pt x="304" y="155"/>
                </a:lnTo>
                <a:lnTo>
                  <a:pt x="304" y="161"/>
                </a:lnTo>
                <a:lnTo>
                  <a:pt x="304" y="162"/>
                </a:lnTo>
                <a:lnTo>
                  <a:pt x="301" y="164"/>
                </a:lnTo>
                <a:lnTo>
                  <a:pt x="300" y="164"/>
                </a:lnTo>
                <a:lnTo>
                  <a:pt x="296" y="164"/>
                </a:lnTo>
                <a:lnTo>
                  <a:pt x="295" y="165"/>
                </a:lnTo>
                <a:lnTo>
                  <a:pt x="293" y="166"/>
                </a:lnTo>
                <a:lnTo>
                  <a:pt x="293" y="167"/>
                </a:lnTo>
                <a:lnTo>
                  <a:pt x="292" y="168"/>
                </a:lnTo>
                <a:lnTo>
                  <a:pt x="291" y="169"/>
                </a:lnTo>
                <a:lnTo>
                  <a:pt x="287" y="172"/>
                </a:lnTo>
                <a:lnTo>
                  <a:pt x="286" y="174"/>
                </a:lnTo>
                <a:lnTo>
                  <a:pt x="282" y="175"/>
                </a:lnTo>
                <a:lnTo>
                  <a:pt x="282" y="177"/>
                </a:lnTo>
                <a:lnTo>
                  <a:pt x="281" y="178"/>
                </a:lnTo>
                <a:lnTo>
                  <a:pt x="280" y="179"/>
                </a:lnTo>
                <a:lnTo>
                  <a:pt x="275" y="185"/>
                </a:lnTo>
                <a:lnTo>
                  <a:pt x="274" y="186"/>
                </a:lnTo>
                <a:lnTo>
                  <a:pt x="274" y="187"/>
                </a:lnTo>
                <a:lnTo>
                  <a:pt x="273" y="187"/>
                </a:lnTo>
                <a:lnTo>
                  <a:pt x="272" y="190"/>
                </a:lnTo>
                <a:lnTo>
                  <a:pt x="270" y="191"/>
                </a:lnTo>
                <a:lnTo>
                  <a:pt x="269" y="191"/>
                </a:lnTo>
                <a:lnTo>
                  <a:pt x="268" y="193"/>
                </a:lnTo>
                <a:lnTo>
                  <a:pt x="266" y="197"/>
                </a:lnTo>
                <a:lnTo>
                  <a:pt x="266" y="198"/>
                </a:lnTo>
                <a:lnTo>
                  <a:pt x="267" y="199"/>
                </a:lnTo>
                <a:lnTo>
                  <a:pt x="268" y="200"/>
                </a:lnTo>
                <a:lnTo>
                  <a:pt x="268" y="201"/>
                </a:lnTo>
                <a:lnTo>
                  <a:pt x="272" y="205"/>
                </a:lnTo>
                <a:lnTo>
                  <a:pt x="272" y="206"/>
                </a:lnTo>
                <a:lnTo>
                  <a:pt x="272" y="207"/>
                </a:lnTo>
                <a:lnTo>
                  <a:pt x="269" y="209"/>
                </a:lnTo>
                <a:lnTo>
                  <a:pt x="270" y="210"/>
                </a:lnTo>
                <a:lnTo>
                  <a:pt x="269" y="211"/>
                </a:lnTo>
                <a:lnTo>
                  <a:pt x="270" y="211"/>
                </a:lnTo>
                <a:lnTo>
                  <a:pt x="270" y="212"/>
                </a:lnTo>
                <a:lnTo>
                  <a:pt x="272" y="211"/>
                </a:lnTo>
                <a:lnTo>
                  <a:pt x="272" y="212"/>
                </a:lnTo>
                <a:lnTo>
                  <a:pt x="273" y="213"/>
                </a:lnTo>
                <a:lnTo>
                  <a:pt x="274" y="213"/>
                </a:lnTo>
                <a:lnTo>
                  <a:pt x="275" y="213"/>
                </a:lnTo>
                <a:lnTo>
                  <a:pt x="275" y="214"/>
                </a:lnTo>
                <a:lnTo>
                  <a:pt x="274" y="214"/>
                </a:lnTo>
                <a:lnTo>
                  <a:pt x="275" y="216"/>
                </a:lnTo>
                <a:lnTo>
                  <a:pt x="275" y="217"/>
                </a:lnTo>
                <a:lnTo>
                  <a:pt x="273" y="217"/>
                </a:lnTo>
                <a:lnTo>
                  <a:pt x="272" y="216"/>
                </a:lnTo>
                <a:lnTo>
                  <a:pt x="270" y="216"/>
                </a:lnTo>
                <a:lnTo>
                  <a:pt x="269" y="216"/>
                </a:lnTo>
                <a:lnTo>
                  <a:pt x="268" y="216"/>
                </a:lnTo>
                <a:lnTo>
                  <a:pt x="268" y="214"/>
                </a:lnTo>
                <a:lnTo>
                  <a:pt x="266" y="213"/>
                </a:lnTo>
                <a:lnTo>
                  <a:pt x="266" y="214"/>
                </a:lnTo>
                <a:lnTo>
                  <a:pt x="261" y="213"/>
                </a:lnTo>
                <a:lnTo>
                  <a:pt x="260" y="212"/>
                </a:lnTo>
                <a:lnTo>
                  <a:pt x="255" y="212"/>
                </a:lnTo>
                <a:lnTo>
                  <a:pt x="255" y="211"/>
                </a:lnTo>
                <a:lnTo>
                  <a:pt x="249" y="209"/>
                </a:lnTo>
                <a:lnTo>
                  <a:pt x="249" y="207"/>
                </a:lnTo>
                <a:lnTo>
                  <a:pt x="245" y="204"/>
                </a:lnTo>
                <a:lnTo>
                  <a:pt x="242" y="203"/>
                </a:lnTo>
                <a:lnTo>
                  <a:pt x="241" y="204"/>
                </a:lnTo>
                <a:lnTo>
                  <a:pt x="238" y="201"/>
                </a:lnTo>
                <a:lnTo>
                  <a:pt x="237" y="201"/>
                </a:lnTo>
                <a:lnTo>
                  <a:pt x="236" y="200"/>
                </a:lnTo>
                <a:lnTo>
                  <a:pt x="230" y="201"/>
                </a:lnTo>
                <a:lnTo>
                  <a:pt x="225" y="200"/>
                </a:lnTo>
                <a:lnTo>
                  <a:pt x="223" y="203"/>
                </a:lnTo>
                <a:lnTo>
                  <a:pt x="221" y="201"/>
                </a:lnTo>
                <a:lnTo>
                  <a:pt x="218" y="201"/>
                </a:lnTo>
                <a:lnTo>
                  <a:pt x="221" y="203"/>
                </a:lnTo>
                <a:lnTo>
                  <a:pt x="217" y="206"/>
                </a:lnTo>
                <a:lnTo>
                  <a:pt x="216" y="206"/>
                </a:lnTo>
                <a:lnTo>
                  <a:pt x="215" y="204"/>
                </a:lnTo>
                <a:lnTo>
                  <a:pt x="212" y="205"/>
                </a:lnTo>
                <a:lnTo>
                  <a:pt x="209" y="201"/>
                </a:lnTo>
                <a:lnTo>
                  <a:pt x="206" y="203"/>
                </a:lnTo>
                <a:lnTo>
                  <a:pt x="205" y="201"/>
                </a:lnTo>
                <a:lnTo>
                  <a:pt x="205" y="203"/>
                </a:lnTo>
                <a:lnTo>
                  <a:pt x="200" y="201"/>
                </a:lnTo>
                <a:lnTo>
                  <a:pt x="200" y="203"/>
                </a:lnTo>
                <a:lnTo>
                  <a:pt x="197" y="203"/>
                </a:lnTo>
                <a:lnTo>
                  <a:pt x="197" y="204"/>
                </a:lnTo>
                <a:lnTo>
                  <a:pt x="193" y="204"/>
                </a:lnTo>
                <a:lnTo>
                  <a:pt x="192" y="206"/>
                </a:lnTo>
                <a:lnTo>
                  <a:pt x="190" y="211"/>
                </a:lnTo>
                <a:lnTo>
                  <a:pt x="185" y="209"/>
                </a:lnTo>
                <a:lnTo>
                  <a:pt x="183" y="210"/>
                </a:lnTo>
                <a:lnTo>
                  <a:pt x="180" y="210"/>
                </a:lnTo>
                <a:lnTo>
                  <a:pt x="183" y="207"/>
                </a:lnTo>
                <a:lnTo>
                  <a:pt x="180" y="203"/>
                </a:lnTo>
                <a:lnTo>
                  <a:pt x="179" y="203"/>
                </a:lnTo>
                <a:lnTo>
                  <a:pt x="176" y="201"/>
                </a:lnTo>
                <a:lnTo>
                  <a:pt x="177" y="200"/>
                </a:lnTo>
                <a:lnTo>
                  <a:pt x="176" y="200"/>
                </a:lnTo>
                <a:lnTo>
                  <a:pt x="172" y="196"/>
                </a:lnTo>
                <a:lnTo>
                  <a:pt x="170" y="194"/>
                </a:lnTo>
                <a:lnTo>
                  <a:pt x="167" y="196"/>
                </a:lnTo>
                <a:lnTo>
                  <a:pt x="167" y="197"/>
                </a:lnTo>
                <a:lnTo>
                  <a:pt x="165" y="198"/>
                </a:lnTo>
                <a:lnTo>
                  <a:pt x="163" y="201"/>
                </a:lnTo>
                <a:lnTo>
                  <a:pt x="157" y="203"/>
                </a:lnTo>
                <a:lnTo>
                  <a:pt x="155" y="199"/>
                </a:lnTo>
                <a:lnTo>
                  <a:pt x="152" y="198"/>
                </a:lnTo>
                <a:lnTo>
                  <a:pt x="151" y="192"/>
                </a:lnTo>
                <a:lnTo>
                  <a:pt x="146" y="191"/>
                </a:lnTo>
                <a:lnTo>
                  <a:pt x="142" y="186"/>
                </a:lnTo>
                <a:lnTo>
                  <a:pt x="144" y="185"/>
                </a:lnTo>
                <a:lnTo>
                  <a:pt x="142" y="185"/>
                </a:lnTo>
                <a:lnTo>
                  <a:pt x="142" y="182"/>
                </a:lnTo>
                <a:lnTo>
                  <a:pt x="134" y="182"/>
                </a:lnTo>
                <a:lnTo>
                  <a:pt x="133" y="181"/>
                </a:lnTo>
                <a:lnTo>
                  <a:pt x="132" y="180"/>
                </a:lnTo>
                <a:lnTo>
                  <a:pt x="132" y="179"/>
                </a:lnTo>
                <a:lnTo>
                  <a:pt x="131" y="180"/>
                </a:lnTo>
                <a:lnTo>
                  <a:pt x="126" y="177"/>
                </a:lnTo>
                <a:lnTo>
                  <a:pt x="126" y="178"/>
                </a:lnTo>
                <a:lnTo>
                  <a:pt x="127" y="179"/>
                </a:lnTo>
                <a:lnTo>
                  <a:pt x="125" y="179"/>
                </a:lnTo>
                <a:lnTo>
                  <a:pt x="121" y="180"/>
                </a:lnTo>
                <a:lnTo>
                  <a:pt x="119" y="179"/>
                </a:lnTo>
                <a:lnTo>
                  <a:pt x="116" y="175"/>
                </a:lnTo>
                <a:lnTo>
                  <a:pt x="114" y="175"/>
                </a:lnTo>
                <a:lnTo>
                  <a:pt x="113" y="173"/>
                </a:lnTo>
                <a:lnTo>
                  <a:pt x="118" y="172"/>
                </a:lnTo>
                <a:lnTo>
                  <a:pt x="116" y="169"/>
                </a:lnTo>
                <a:lnTo>
                  <a:pt x="116" y="168"/>
                </a:lnTo>
                <a:lnTo>
                  <a:pt x="114" y="167"/>
                </a:lnTo>
                <a:lnTo>
                  <a:pt x="115" y="168"/>
                </a:lnTo>
                <a:lnTo>
                  <a:pt x="113" y="169"/>
                </a:lnTo>
                <a:lnTo>
                  <a:pt x="107" y="171"/>
                </a:lnTo>
                <a:lnTo>
                  <a:pt x="107" y="169"/>
                </a:lnTo>
                <a:lnTo>
                  <a:pt x="104" y="169"/>
                </a:lnTo>
                <a:lnTo>
                  <a:pt x="104" y="168"/>
                </a:lnTo>
                <a:lnTo>
                  <a:pt x="103" y="167"/>
                </a:lnTo>
                <a:lnTo>
                  <a:pt x="104" y="167"/>
                </a:lnTo>
                <a:lnTo>
                  <a:pt x="102" y="167"/>
                </a:lnTo>
                <a:lnTo>
                  <a:pt x="100" y="166"/>
                </a:lnTo>
                <a:lnTo>
                  <a:pt x="91" y="162"/>
                </a:lnTo>
                <a:lnTo>
                  <a:pt x="89" y="165"/>
                </a:lnTo>
                <a:lnTo>
                  <a:pt x="91" y="165"/>
                </a:lnTo>
                <a:lnTo>
                  <a:pt x="91" y="167"/>
                </a:lnTo>
                <a:lnTo>
                  <a:pt x="95" y="168"/>
                </a:lnTo>
                <a:lnTo>
                  <a:pt x="95" y="171"/>
                </a:lnTo>
                <a:lnTo>
                  <a:pt x="90" y="172"/>
                </a:lnTo>
                <a:lnTo>
                  <a:pt x="87" y="175"/>
                </a:lnTo>
                <a:lnTo>
                  <a:pt x="84" y="175"/>
                </a:lnTo>
                <a:lnTo>
                  <a:pt x="82" y="173"/>
                </a:lnTo>
                <a:lnTo>
                  <a:pt x="81" y="171"/>
                </a:lnTo>
                <a:lnTo>
                  <a:pt x="77" y="167"/>
                </a:lnTo>
                <a:lnTo>
                  <a:pt x="76" y="167"/>
                </a:lnTo>
                <a:lnTo>
                  <a:pt x="75" y="166"/>
                </a:lnTo>
                <a:lnTo>
                  <a:pt x="72" y="166"/>
                </a:lnTo>
                <a:lnTo>
                  <a:pt x="70" y="162"/>
                </a:lnTo>
                <a:lnTo>
                  <a:pt x="74" y="161"/>
                </a:lnTo>
                <a:lnTo>
                  <a:pt x="76" y="159"/>
                </a:lnTo>
                <a:lnTo>
                  <a:pt x="77" y="158"/>
                </a:lnTo>
                <a:lnTo>
                  <a:pt x="74" y="155"/>
                </a:lnTo>
                <a:lnTo>
                  <a:pt x="70" y="154"/>
                </a:lnTo>
                <a:lnTo>
                  <a:pt x="69" y="156"/>
                </a:lnTo>
                <a:lnTo>
                  <a:pt x="67" y="155"/>
                </a:lnTo>
                <a:lnTo>
                  <a:pt x="65" y="156"/>
                </a:lnTo>
                <a:lnTo>
                  <a:pt x="63" y="156"/>
                </a:lnTo>
                <a:lnTo>
                  <a:pt x="63" y="154"/>
                </a:lnTo>
                <a:lnTo>
                  <a:pt x="59" y="154"/>
                </a:lnTo>
                <a:lnTo>
                  <a:pt x="57" y="152"/>
                </a:lnTo>
                <a:lnTo>
                  <a:pt x="55" y="152"/>
                </a:lnTo>
                <a:lnTo>
                  <a:pt x="46" y="149"/>
                </a:lnTo>
                <a:lnTo>
                  <a:pt x="44" y="150"/>
                </a:lnTo>
                <a:lnTo>
                  <a:pt x="43" y="148"/>
                </a:lnTo>
                <a:lnTo>
                  <a:pt x="40" y="145"/>
                </a:lnTo>
                <a:lnTo>
                  <a:pt x="42" y="143"/>
                </a:lnTo>
                <a:lnTo>
                  <a:pt x="39" y="142"/>
                </a:lnTo>
                <a:lnTo>
                  <a:pt x="38" y="142"/>
                </a:lnTo>
                <a:lnTo>
                  <a:pt x="37" y="141"/>
                </a:lnTo>
                <a:lnTo>
                  <a:pt x="37" y="142"/>
                </a:lnTo>
                <a:lnTo>
                  <a:pt x="33" y="141"/>
                </a:lnTo>
                <a:lnTo>
                  <a:pt x="31" y="142"/>
                </a:lnTo>
                <a:lnTo>
                  <a:pt x="32" y="142"/>
                </a:lnTo>
                <a:lnTo>
                  <a:pt x="33" y="145"/>
                </a:lnTo>
                <a:lnTo>
                  <a:pt x="32" y="145"/>
                </a:lnTo>
                <a:lnTo>
                  <a:pt x="33" y="147"/>
                </a:lnTo>
                <a:lnTo>
                  <a:pt x="27" y="147"/>
                </a:lnTo>
                <a:lnTo>
                  <a:pt x="29" y="146"/>
                </a:lnTo>
                <a:lnTo>
                  <a:pt x="30" y="143"/>
                </a:lnTo>
                <a:lnTo>
                  <a:pt x="30" y="142"/>
                </a:lnTo>
                <a:lnTo>
                  <a:pt x="31" y="141"/>
                </a:lnTo>
                <a:lnTo>
                  <a:pt x="31" y="139"/>
                </a:lnTo>
                <a:lnTo>
                  <a:pt x="31" y="137"/>
                </a:lnTo>
                <a:lnTo>
                  <a:pt x="32" y="136"/>
                </a:lnTo>
                <a:lnTo>
                  <a:pt x="32" y="133"/>
                </a:lnTo>
                <a:lnTo>
                  <a:pt x="33" y="132"/>
                </a:lnTo>
                <a:lnTo>
                  <a:pt x="32" y="132"/>
                </a:lnTo>
                <a:lnTo>
                  <a:pt x="30" y="129"/>
                </a:lnTo>
                <a:lnTo>
                  <a:pt x="31" y="129"/>
                </a:lnTo>
                <a:lnTo>
                  <a:pt x="30" y="128"/>
                </a:lnTo>
                <a:lnTo>
                  <a:pt x="30" y="124"/>
                </a:lnTo>
                <a:lnTo>
                  <a:pt x="26" y="123"/>
                </a:lnTo>
                <a:lnTo>
                  <a:pt x="24" y="122"/>
                </a:lnTo>
                <a:lnTo>
                  <a:pt x="23" y="123"/>
                </a:lnTo>
                <a:lnTo>
                  <a:pt x="23" y="122"/>
                </a:lnTo>
                <a:lnTo>
                  <a:pt x="22" y="122"/>
                </a:lnTo>
                <a:lnTo>
                  <a:pt x="23" y="121"/>
                </a:lnTo>
                <a:lnTo>
                  <a:pt x="23" y="120"/>
                </a:lnTo>
                <a:lnTo>
                  <a:pt x="23" y="118"/>
                </a:lnTo>
                <a:lnTo>
                  <a:pt x="22" y="116"/>
                </a:lnTo>
                <a:lnTo>
                  <a:pt x="20" y="115"/>
                </a:lnTo>
                <a:lnTo>
                  <a:pt x="19" y="113"/>
                </a:lnTo>
                <a:lnTo>
                  <a:pt x="18" y="111"/>
                </a:lnTo>
                <a:lnTo>
                  <a:pt x="17" y="111"/>
                </a:lnTo>
                <a:lnTo>
                  <a:pt x="20" y="108"/>
                </a:lnTo>
                <a:lnTo>
                  <a:pt x="20" y="107"/>
                </a:lnTo>
                <a:lnTo>
                  <a:pt x="20" y="105"/>
                </a:lnTo>
                <a:lnTo>
                  <a:pt x="22" y="103"/>
                </a:lnTo>
                <a:lnTo>
                  <a:pt x="22" y="102"/>
                </a:lnTo>
                <a:lnTo>
                  <a:pt x="20" y="102"/>
                </a:lnTo>
                <a:lnTo>
                  <a:pt x="19" y="101"/>
                </a:lnTo>
                <a:lnTo>
                  <a:pt x="20" y="98"/>
                </a:lnTo>
                <a:lnTo>
                  <a:pt x="19" y="98"/>
                </a:lnTo>
                <a:lnTo>
                  <a:pt x="19" y="97"/>
                </a:lnTo>
                <a:lnTo>
                  <a:pt x="20" y="97"/>
                </a:lnTo>
                <a:lnTo>
                  <a:pt x="19" y="96"/>
                </a:lnTo>
                <a:lnTo>
                  <a:pt x="17" y="95"/>
                </a:lnTo>
                <a:lnTo>
                  <a:pt x="16" y="95"/>
                </a:lnTo>
                <a:lnTo>
                  <a:pt x="16" y="94"/>
                </a:lnTo>
                <a:lnTo>
                  <a:pt x="14" y="91"/>
                </a:lnTo>
                <a:lnTo>
                  <a:pt x="13" y="90"/>
                </a:lnTo>
                <a:lnTo>
                  <a:pt x="16" y="86"/>
                </a:lnTo>
                <a:lnTo>
                  <a:pt x="17" y="86"/>
                </a:lnTo>
                <a:lnTo>
                  <a:pt x="14" y="85"/>
                </a:lnTo>
                <a:lnTo>
                  <a:pt x="16" y="84"/>
                </a:lnTo>
                <a:lnTo>
                  <a:pt x="17" y="84"/>
                </a:lnTo>
                <a:lnTo>
                  <a:pt x="14" y="83"/>
                </a:lnTo>
                <a:lnTo>
                  <a:pt x="13" y="82"/>
                </a:lnTo>
                <a:lnTo>
                  <a:pt x="11" y="81"/>
                </a:lnTo>
                <a:lnTo>
                  <a:pt x="10" y="79"/>
                </a:lnTo>
                <a:lnTo>
                  <a:pt x="7" y="77"/>
                </a:lnTo>
                <a:lnTo>
                  <a:pt x="6" y="76"/>
                </a:lnTo>
                <a:lnTo>
                  <a:pt x="4" y="75"/>
                </a:lnTo>
                <a:lnTo>
                  <a:pt x="3" y="75"/>
                </a:lnTo>
                <a:lnTo>
                  <a:pt x="0" y="75"/>
                </a:lnTo>
                <a:lnTo>
                  <a:pt x="1" y="72"/>
                </a:lnTo>
                <a:lnTo>
                  <a:pt x="1" y="71"/>
                </a:lnTo>
                <a:lnTo>
                  <a:pt x="1" y="70"/>
                </a:lnTo>
                <a:lnTo>
                  <a:pt x="1" y="69"/>
                </a:lnTo>
                <a:lnTo>
                  <a:pt x="3" y="68"/>
                </a:lnTo>
                <a:lnTo>
                  <a:pt x="5" y="68"/>
                </a:lnTo>
                <a:lnTo>
                  <a:pt x="5" y="66"/>
                </a:lnTo>
                <a:lnTo>
                  <a:pt x="6" y="66"/>
                </a:lnTo>
                <a:lnTo>
                  <a:pt x="6" y="65"/>
                </a:lnTo>
                <a:lnTo>
                  <a:pt x="7" y="63"/>
                </a:lnTo>
                <a:lnTo>
                  <a:pt x="6" y="60"/>
                </a:lnTo>
                <a:lnTo>
                  <a:pt x="7" y="60"/>
                </a:lnTo>
                <a:lnTo>
                  <a:pt x="7" y="59"/>
                </a:lnTo>
                <a:lnTo>
                  <a:pt x="7" y="60"/>
                </a:lnTo>
                <a:lnTo>
                  <a:pt x="7" y="59"/>
                </a:lnTo>
                <a:lnTo>
                  <a:pt x="8" y="58"/>
                </a:lnTo>
                <a:lnTo>
                  <a:pt x="7" y="57"/>
                </a:lnTo>
                <a:lnTo>
                  <a:pt x="7" y="56"/>
                </a:lnTo>
                <a:lnTo>
                  <a:pt x="6" y="54"/>
                </a:lnTo>
                <a:lnTo>
                  <a:pt x="6" y="52"/>
                </a:lnTo>
                <a:lnTo>
                  <a:pt x="6" y="51"/>
                </a:lnTo>
                <a:lnTo>
                  <a:pt x="5" y="51"/>
                </a:lnTo>
                <a:lnTo>
                  <a:pt x="5" y="50"/>
                </a:lnTo>
                <a:lnTo>
                  <a:pt x="4" y="49"/>
                </a:lnTo>
                <a:lnTo>
                  <a:pt x="4" y="47"/>
                </a:lnTo>
                <a:lnTo>
                  <a:pt x="4" y="46"/>
                </a:lnTo>
                <a:lnTo>
                  <a:pt x="4" y="45"/>
                </a:lnTo>
                <a:lnTo>
                  <a:pt x="3" y="44"/>
                </a:lnTo>
                <a:lnTo>
                  <a:pt x="3" y="43"/>
                </a:lnTo>
                <a:lnTo>
                  <a:pt x="1" y="43"/>
                </a:lnTo>
                <a:lnTo>
                  <a:pt x="0" y="41"/>
                </a:lnTo>
                <a:lnTo>
                  <a:pt x="4" y="41"/>
                </a:lnTo>
                <a:lnTo>
                  <a:pt x="6" y="43"/>
                </a:lnTo>
                <a:lnTo>
                  <a:pt x="8" y="43"/>
                </a:lnTo>
                <a:lnTo>
                  <a:pt x="10" y="44"/>
                </a:lnTo>
                <a:lnTo>
                  <a:pt x="11" y="44"/>
                </a:lnTo>
                <a:lnTo>
                  <a:pt x="11" y="45"/>
                </a:lnTo>
                <a:lnTo>
                  <a:pt x="11" y="46"/>
                </a:lnTo>
                <a:lnTo>
                  <a:pt x="12" y="46"/>
                </a:lnTo>
                <a:lnTo>
                  <a:pt x="12" y="45"/>
                </a:lnTo>
                <a:lnTo>
                  <a:pt x="12" y="44"/>
                </a:lnTo>
                <a:lnTo>
                  <a:pt x="11" y="44"/>
                </a:lnTo>
                <a:lnTo>
                  <a:pt x="10" y="43"/>
                </a:lnTo>
                <a:lnTo>
                  <a:pt x="10" y="41"/>
                </a:lnTo>
                <a:lnTo>
                  <a:pt x="10" y="40"/>
                </a:lnTo>
                <a:lnTo>
                  <a:pt x="11" y="39"/>
                </a:lnTo>
                <a:lnTo>
                  <a:pt x="11" y="40"/>
                </a:lnTo>
                <a:lnTo>
                  <a:pt x="12" y="39"/>
                </a:lnTo>
                <a:lnTo>
                  <a:pt x="11" y="38"/>
                </a:lnTo>
                <a:lnTo>
                  <a:pt x="12" y="37"/>
                </a:lnTo>
                <a:lnTo>
                  <a:pt x="12" y="36"/>
                </a:lnTo>
                <a:lnTo>
                  <a:pt x="13" y="34"/>
                </a:lnTo>
                <a:lnTo>
                  <a:pt x="13" y="33"/>
                </a:lnTo>
                <a:lnTo>
                  <a:pt x="14" y="33"/>
                </a:lnTo>
                <a:lnTo>
                  <a:pt x="16" y="33"/>
                </a:lnTo>
                <a:lnTo>
                  <a:pt x="16" y="34"/>
                </a:lnTo>
                <a:lnTo>
                  <a:pt x="16" y="33"/>
                </a:lnTo>
                <a:lnTo>
                  <a:pt x="16" y="32"/>
                </a:lnTo>
                <a:lnTo>
                  <a:pt x="16" y="31"/>
                </a:lnTo>
                <a:lnTo>
                  <a:pt x="17" y="31"/>
                </a:lnTo>
                <a:lnTo>
                  <a:pt x="17" y="30"/>
                </a:lnTo>
                <a:lnTo>
                  <a:pt x="14" y="30"/>
                </a:lnTo>
                <a:lnTo>
                  <a:pt x="22" y="27"/>
                </a:lnTo>
                <a:lnTo>
                  <a:pt x="30" y="26"/>
                </a:lnTo>
                <a:lnTo>
                  <a:pt x="32" y="26"/>
                </a:lnTo>
                <a:lnTo>
                  <a:pt x="36" y="25"/>
                </a:lnTo>
                <a:lnTo>
                  <a:pt x="37" y="25"/>
                </a:lnTo>
                <a:lnTo>
                  <a:pt x="42" y="24"/>
                </a:lnTo>
                <a:lnTo>
                  <a:pt x="44" y="22"/>
                </a:lnTo>
                <a:lnTo>
                  <a:pt x="45" y="22"/>
                </a:lnTo>
                <a:lnTo>
                  <a:pt x="50" y="22"/>
                </a:lnTo>
                <a:lnTo>
                  <a:pt x="55" y="21"/>
                </a:lnTo>
                <a:lnTo>
                  <a:pt x="57" y="19"/>
                </a:lnTo>
                <a:lnTo>
                  <a:pt x="56" y="20"/>
                </a:lnTo>
                <a:lnTo>
                  <a:pt x="57" y="20"/>
                </a:lnTo>
                <a:lnTo>
                  <a:pt x="57" y="19"/>
                </a:lnTo>
                <a:lnTo>
                  <a:pt x="59" y="19"/>
                </a:lnTo>
                <a:lnTo>
                  <a:pt x="59" y="18"/>
                </a:lnTo>
                <a:lnTo>
                  <a:pt x="58" y="18"/>
                </a:lnTo>
                <a:lnTo>
                  <a:pt x="57" y="18"/>
                </a:lnTo>
                <a:lnTo>
                  <a:pt x="58" y="17"/>
                </a:lnTo>
                <a:lnTo>
                  <a:pt x="59" y="15"/>
                </a:lnTo>
                <a:lnTo>
                  <a:pt x="61" y="15"/>
                </a:lnTo>
                <a:lnTo>
                  <a:pt x="61" y="13"/>
                </a:lnTo>
                <a:lnTo>
                  <a:pt x="62" y="12"/>
                </a:lnTo>
                <a:lnTo>
                  <a:pt x="65" y="11"/>
                </a:lnTo>
                <a:lnTo>
                  <a:pt x="68" y="11"/>
                </a:lnTo>
                <a:lnTo>
                  <a:pt x="70" y="11"/>
                </a:lnTo>
                <a:lnTo>
                  <a:pt x="74" y="9"/>
                </a:lnTo>
                <a:lnTo>
                  <a:pt x="77" y="8"/>
                </a:lnTo>
                <a:lnTo>
                  <a:pt x="78" y="6"/>
                </a:lnTo>
                <a:lnTo>
                  <a:pt x="86" y="4"/>
                </a:lnTo>
                <a:lnTo>
                  <a:pt x="95" y="2"/>
                </a:lnTo>
                <a:lnTo>
                  <a:pt x="104" y="0"/>
                </a:lnTo>
                <a:lnTo>
                  <a:pt x="114" y="0"/>
                </a:lnTo>
                <a:lnTo>
                  <a:pt x="115" y="0"/>
                </a:lnTo>
                <a:lnTo>
                  <a:pt x="116" y="1"/>
                </a:lnTo>
                <a:lnTo>
                  <a:pt x="118" y="1"/>
                </a:lnTo>
                <a:lnTo>
                  <a:pt x="123" y="4"/>
                </a:lnTo>
                <a:lnTo>
                  <a:pt x="127" y="6"/>
                </a:lnTo>
                <a:lnTo>
                  <a:pt x="128" y="7"/>
                </a:lnTo>
                <a:lnTo>
                  <a:pt x="129" y="8"/>
                </a:lnTo>
                <a:lnTo>
                  <a:pt x="131" y="8"/>
                </a:lnTo>
                <a:lnTo>
                  <a:pt x="129" y="9"/>
                </a:lnTo>
                <a:lnTo>
                  <a:pt x="126" y="6"/>
                </a:lnTo>
                <a:lnTo>
                  <a:pt x="123" y="5"/>
                </a:lnTo>
                <a:lnTo>
                  <a:pt x="119" y="2"/>
                </a:lnTo>
                <a:lnTo>
                  <a:pt x="118" y="2"/>
                </a:lnTo>
                <a:lnTo>
                  <a:pt x="118" y="4"/>
                </a:lnTo>
                <a:lnTo>
                  <a:pt x="120" y="5"/>
                </a:lnTo>
                <a:lnTo>
                  <a:pt x="120" y="7"/>
                </a:lnTo>
                <a:lnTo>
                  <a:pt x="121" y="7"/>
                </a:lnTo>
                <a:lnTo>
                  <a:pt x="121" y="8"/>
                </a:lnTo>
                <a:lnTo>
                  <a:pt x="122" y="11"/>
                </a:lnTo>
                <a:lnTo>
                  <a:pt x="121" y="11"/>
                </a:lnTo>
                <a:lnTo>
                  <a:pt x="122" y="12"/>
                </a:lnTo>
                <a:lnTo>
                  <a:pt x="123" y="13"/>
                </a:lnTo>
                <a:lnTo>
                  <a:pt x="123" y="14"/>
                </a:lnTo>
                <a:lnTo>
                  <a:pt x="123" y="15"/>
                </a:lnTo>
                <a:lnTo>
                  <a:pt x="125" y="15"/>
                </a:lnTo>
                <a:lnTo>
                  <a:pt x="126" y="17"/>
                </a:lnTo>
                <a:lnTo>
                  <a:pt x="127" y="17"/>
                </a:lnTo>
                <a:lnTo>
                  <a:pt x="128" y="18"/>
                </a:lnTo>
                <a:lnTo>
                  <a:pt x="129" y="18"/>
                </a:lnTo>
                <a:lnTo>
                  <a:pt x="131" y="18"/>
                </a:lnTo>
                <a:lnTo>
                  <a:pt x="129" y="18"/>
                </a:lnTo>
                <a:lnTo>
                  <a:pt x="132" y="18"/>
                </a:lnTo>
                <a:lnTo>
                  <a:pt x="134" y="19"/>
                </a:lnTo>
                <a:lnTo>
                  <a:pt x="134" y="18"/>
                </a:lnTo>
                <a:lnTo>
                  <a:pt x="134" y="19"/>
                </a:lnTo>
                <a:lnTo>
                  <a:pt x="134" y="18"/>
                </a:lnTo>
                <a:lnTo>
                  <a:pt x="136" y="19"/>
                </a:lnTo>
                <a:lnTo>
                  <a:pt x="142" y="18"/>
                </a:lnTo>
                <a:lnTo>
                  <a:pt x="147" y="18"/>
                </a:lnTo>
                <a:lnTo>
                  <a:pt x="151" y="17"/>
                </a:lnTo>
                <a:lnTo>
                  <a:pt x="152" y="15"/>
                </a:lnTo>
                <a:lnTo>
                  <a:pt x="154" y="14"/>
                </a:lnTo>
                <a:lnTo>
                  <a:pt x="153" y="15"/>
                </a:lnTo>
                <a:lnTo>
                  <a:pt x="151" y="17"/>
                </a:lnTo>
                <a:lnTo>
                  <a:pt x="148" y="18"/>
                </a:lnTo>
                <a:lnTo>
                  <a:pt x="147" y="18"/>
                </a:lnTo>
                <a:lnTo>
                  <a:pt x="144" y="18"/>
                </a:lnTo>
                <a:lnTo>
                  <a:pt x="142" y="19"/>
                </a:lnTo>
                <a:lnTo>
                  <a:pt x="144" y="20"/>
                </a:lnTo>
                <a:lnTo>
                  <a:pt x="144" y="21"/>
                </a:lnTo>
                <a:lnTo>
                  <a:pt x="145" y="21"/>
                </a:lnTo>
                <a:lnTo>
                  <a:pt x="147" y="21"/>
                </a:lnTo>
                <a:lnTo>
                  <a:pt x="148" y="21"/>
                </a:lnTo>
                <a:lnTo>
                  <a:pt x="147" y="22"/>
                </a:lnTo>
                <a:lnTo>
                  <a:pt x="147" y="24"/>
                </a:lnTo>
                <a:lnTo>
                  <a:pt x="148" y="21"/>
                </a:lnTo>
                <a:lnTo>
                  <a:pt x="151" y="19"/>
                </a:lnTo>
                <a:lnTo>
                  <a:pt x="152" y="19"/>
                </a:lnTo>
                <a:lnTo>
                  <a:pt x="154" y="19"/>
                </a:lnTo>
                <a:lnTo>
                  <a:pt x="155" y="18"/>
                </a:lnTo>
                <a:lnTo>
                  <a:pt x="157" y="17"/>
                </a:lnTo>
                <a:lnTo>
                  <a:pt x="157" y="15"/>
                </a:lnTo>
                <a:lnTo>
                  <a:pt x="158" y="15"/>
                </a:lnTo>
                <a:lnTo>
                  <a:pt x="165" y="15"/>
                </a:lnTo>
                <a:lnTo>
                  <a:pt x="171" y="17"/>
                </a:lnTo>
                <a:lnTo>
                  <a:pt x="180" y="18"/>
                </a:lnTo>
                <a:lnTo>
                  <a:pt x="208" y="19"/>
                </a:lnTo>
                <a:lnTo>
                  <a:pt x="238" y="1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3" name="Freeform 371"/>
          <p:cNvSpPr>
            <a:spLocks/>
          </p:cNvSpPr>
          <p:nvPr/>
        </p:nvSpPr>
        <p:spPr bwMode="auto">
          <a:xfrm>
            <a:off x="4506913" y="2116138"/>
            <a:ext cx="11112" cy="6350"/>
          </a:xfrm>
          <a:custGeom>
            <a:avLst/>
            <a:gdLst>
              <a:gd name="T0" fmla="*/ 0 w 16"/>
              <a:gd name="T1" fmla="*/ 3175 h 8"/>
              <a:gd name="T2" fmla="*/ 695 w 16"/>
              <a:gd name="T3" fmla="*/ 2381 h 8"/>
              <a:gd name="T4" fmla="*/ 2778 w 16"/>
              <a:gd name="T5" fmla="*/ 3175 h 8"/>
              <a:gd name="T6" fmla="*/ 3472 w 16"/>
              <a:gd name="T7" fmla="*/ 3175 h 8"/>
              <a:gd name="T8" fmla="*/ 4861 w 16"/>
              <a:gd name="T9" fmla="*/ 2381 h 8"/>
              <a:gd name="T10" fmla="*/ 5556 w 16"/>
              <a:gd name="T11" fmla="*/ 1588 h 8"/>
              <a:gd name="T12" fmla="*/ 9723 w 16"/>
              <a:gd name="T13" fmla="*/ 0 h 8"/>
              <a:gd name="T14" fmla="*/ 11112 w 16"/>
              <a:gd name="T15" fmla="*/ 0 h 8"/>
              <a:gd name="T16" fmla="*/ 11112 w 16"/>
              <a:gd name="T17" fmla="*/ 794 h 8"/>
              <a:gd name="T18" fmla="*/ 9723 w 16"/>
              <a:gd name="T19" fmla="*/ 794 h 8"/>
              <a:gd name="T20" fmla="*/ 9028 w 16"/>
              <a:gd name="T21" fmla="*/ 794 h 8"/>
              <a:gd name="T22" fmla="*/ 9028 w 16"/>
              <a:gd name="T23" fmla="*/ 1588 h 8"/>
              <a:gd name="T24" fmla="*/ 9028 w 16"/>
              <a:gd name="T25" fmla="*/ 2381 h 8"/>
              <a:gd name="T26" fmla="*/ 9028 w 16"/>
              <a:gd name="T27" fmla="*/ 3175 h 8"/>
              <a:gd name="T28" fmla="*/ 8334 w 16"/>
              <a:gd name="T29" fmla="*/ 3175 h 8"/>
              <a:gd name="T30" fmla="*/ 8334 w 16"/>
              <a:gd name="T31" fmla="*/ 4762 h 8"/>
              <a:gd name="T32" fmla="*/ 8334 w 16"/>
              <a:gd name="T33" fmla="*/ 5556 h 8"/>
              <a:gd name="T34" fmla="*/ 7639 w 16"/>
              <a:gd name="T35" fmla="*/ 5556 h 8"/>
              <a:gd name="T36" fmla="*/ 7639 w 16"/>
              <a:gd name="T37" fmla="*/ 6350 h 8"/>
              <a:gd name="T38" fmla="*/ 6945 w 16"/>
              <a:gd name="T39" fmla="*/ 5556 h 8"/>
              <a:gd name="T40" fmla="*/ 7639 w 16"/>
              <a:gd name="T41" fmla="*/ 5556 h 8"/>
              <a:gd name="T42" fmla="*/ 4861 w 16"/>
              <a:gd name="T43" fmla="*/ 4762 h 8"/>
              <a:gd name="T44" fmla="*/ 4167 w 16"/>
              <a:gd name="T45" fmla="*/ 4762 h 8"/>
              <a:gd name="T46" fmla="*/ 3472 w 16"/>
              <a:gd name="T47" fmla="*/ 3175 h 8"/>
              <a:gd name="T48" fmla="*/ 2778 w 16"/>
              <a:gd name="T49" fmla="*/ 4762 h 8"/>
              <a:gd name="T50" fmla="*/ 3472 w 16"/>
              <a:gd name="T51" fmla="*/ 4762 h 8"/>
              <a:gd name="T52" fmla="*/ 2778 w 16"/>
              <a:gd name="T53" fmla="*/ 4762 h 8"/>
              <a:gd name="T54" fmla="*/ 2083 w 16"/>
              <a:gd name="T55" fmla="*/ 4762 h 8"/>
              <a:gd name="T56" fmla="*/ 695 w 16"/>
              <a:gd name="T57" fmla="*/ 4762 h 8"/>
              <a:gd name="T58" fmla="*/ 695 w 16"/>
              <a:gd name="T59" fmla="*/ 3175 h 8"/>
              <a:gd name="T60" fmla="*/ 0 w 16"/>
              <a:gd name="T61" fmla="*/ 3175 h 8"/>
              <a:gd name="T62" fmla="*/ 695 w 16"/>
              <a:gd name="T63" fmla="*/ 4762 h 8"/>
              <a:gd name="T64" fmla="*/ 695 w 16"/>
              <a:gd name="T65" fmla="*/ 5556 h 8"/>
              <a:gd name="T66" fmla="*/ 2778 w 16"/>
              <a:gd name="T67" fmla="*/ 4762 h 8"/>
              <a:gd name="T68" fmla="*/ 2778 w 16"/>
              <a:gd name="T69" fmla="*/ 5556 h 8"/>
              <a:gd name="T70" fmla="*/ 3472 w 16"/>
              <a:gd name="T71" fmla="*/ 5556 h 8"/>
              <a:gd name="T72" fmla="*/ 2778 w 16"/>
              <a:gd name="T73" fmla="*/ 5556 h 8"/>
              <a:gd name="T74" fmla="*/ 2778 w 16"/>
              <a:gd name="T75" fmla="*/ 6350 h 8"/>
              <a:gd name="T76" fmla="*/ 2083 w 16"/>
              <a:gd name="T77" fmla="*/ 6350 h 8"/>
              <a:gd name="T78" fmla="*/ 695 w 16"/>
              <a:gd name="T79" fmla="*/ 5556 h 8"/>
              <a:gd name="T80" fmla="*/ 0 w 16"/>
              <a:gd name="T81" fmla="*/ 4762 h 8"/>
              <a:gd name="T82" fmla="*/ 695 w 16"/>
              <a:gd name="T83" fmla="*/ 4762 h 8"/>
              <a:gd name="T84" fmla="*/ 0 w 16"/>
              <a:gd name="T85" fmla="*/ 3175 h 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
              <a:gd name="T130" fmla="*/ 0 h 8"/>
              <a:gd name="T131" fmla="*/ 16 w 16"/>
              <a:gd name="T132" fmla="*/ 8 h 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 h="8">
                <a:moveTo>
                  <a:pt x="0" y="4"/>
                </a:moveTo>
                <a:lnTo>
                  <a:pt x="1" y="3"/>
                </a:lnTo>
                <a:lnTo>
                  <a:pt x="4" y="4"/>
                </a:lnTo>
                <a:lnTo>
                  <a:pt x="5" y="4"/>
                </a:lnTo>
                <a:lnTo>
                  <a:pt x="7" y="3"/>
                </a:lnTo>
                <a:lnTo>
                  <a:pt x="8" y="2"/>
                </a:lnTo>
                <a:lnTo>
                  <a:pt x="14" y="0"/>
                </a:lnTo>
                <a:lnTo>
                  <a:pt x="16" y="0"/>
                </a:lnTo>
                <a:lnTo>
                  <a:pt x="16" y="1"/>
                </a:lnTo>
                <a:lnTo>
                  <a:pt x="14" y="1"/>
                </a:lnTo>
                <a:lnTo>
                  <a:pt x="13" y="1"/>
                </a:lnTo>
                <a:lnTo>
                  <a:pt x="13" y="2"/>
                </a:lnTo>
                <a:lnTo>
                  <a:pt x="13" y="3"/>
                </a:lnTo>
                <a:lnTo>
                  <a:pt x="13" y="4"/>
                </a:lnTo>
                <a:lnTo>
                  <a:pt x="12" y="4"/>
                </a:lnTo>
                <a:lnTo>
                  <a:pt x="12" y="6"/>
                </a:lnTo>
                <a:lnTo>
                  <a:pt x="12" y="7"/>
                </a:lnTo>
                <a:lnTo>
                  <a:pt x="11" y="7"/>
                </a:lnTo>
                <a:lnTo>
                  <a:pt x="11" y="8"/>
                </a:lnTo>
                <a:lnTo>
                  <a:pt x="10" y="7"/>
                </a:lnTo>
                <a:lnTo>
                  <a:pt x="11" y="7"/>
                </a:lnTo>
                <a:lnTo>
                  <a:pt x="7" y="6"/>
                </a:lnTo>
                <a:lnTo>
                  <a:pt x="6" y="6"/>
                </a:lnTo>
                <a:lnTo>
                  <a:pt x="5" y="4"/>
                </a:lnTo>
                <a:lnTo>
                  <a:pt x="4" y="6"/>
                </a:lnTo>
                <a:lnTo>
                  <a:pt x="5" y="6"/>
                </a:lnTo>
                <a:lnTo>
                  <a:pt x="4" y="6"/>
                </a:lnTo>
                <a:lnTo>
                  <a:pt x="3" y="6"/>
                </a:lnTo>
                <a:lnTo>
                  <a:pt x="1" y="6"/>
                </a:lnTo>
                <a:lnTo>
                  <a:pt x="1" y="4"/>
                </a:lnTo>
                <a:lnTo>
                  <a:pt x="0" y="4"/>
                </a:lnTo>
                <a:lnTo>
                  <a:pt x="1" y="6"/>
                </a:lnTo>
                <a:lnTo>
                  <a:pt x="1" y="7"/>
                </a:lnTo>
                <a:lnTo>
                  <a:pt x="4" y="6"/>
                </a:lnTo>
                <a:lnTo>
                  <a:pt x="4" y="7"/>
                </a:lnTo>
                <a:lnTo>
                  <a:pt x="5" y="7"/>
                </a:lnTo>
                <a:lnTo>
                  <a:pt x="4" y="7"/>
                </a:lnTo>
                <a:lnTo>
                  <a:pt x="4" y="8"/>
                </a:lnTo>
                <a:lnTo>
                  <a:pt x="3" y="8"/>
                </a:lnTo>
                <a:lnTo>
                  <a:pt x="1" y="7"/>
                </a:lnTo>
                <a:lnTo>
                  <a:pt x="0" y="6"/>
                </a:lnTo>
                <a:lnTo>
                  <a:pt x="1" y="6"/>
                </a:lnTo>
                <a:lnTo>
                  <a:pt x="0"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4" name="Freeform 372"/>
          <p:cNvSpPr>
            <a:spLocks/>
          </p:cNvSpPr>
          <p:nvPr/>
        </p:nvSpPr>
        <p:spPr bwMode="auto">
          <a:xfrm>
            <a:off x="4670425" y="2287588"/>
            <a:ext cx="233363" cy="139700"/>
          </a:xfrm>
          <a:custGeom>
            <a:avLst/>
            <a:gdLst>
              <a:gd name="T0" fmla="*/ 11150 w 293"/>
              <a:gd name="T1" fmla="*/ 63141 h 177"/>
              <a:gd name="T2" fmla="*/ 16726 w 293"/>
              <a:gd name="T3" fmla="*/ 59984 h 177"/>
              <a:gd name="T4" fmla="*/ 22301 w 293"/>
              <a:gd name="T5" fmla="*/ 55249 h 177"/>
              <a:gd name="T6" fmla="*/ 23894 w 293"/>
              <a:gd name="T7" fmla="*/ 51302 h 177"/>
              <a:gd name="T8" fmla="*/ 27080 w 293"/>
              <a:gd name="T9" fmla="*/ 48145 h 177"/>
              <a:gd name="T10" fmla="*/ 31062 w 293"/>
              <a:gd name="T11" fmla="*/ 41042 h 177"/>
              <a:gd name="T12" fmla="*/ 32655 w 293"/>
              <a:gd name="T13" fmla="*/ 34728 h 177"/>
              <a:gd name="T14" fmla="*/ 36637 w 293"/>
              <a:gd name="T15" fmla="*/ 27624 h 177"/>
              <a:gd name="T16" fmla="*/ 40619 w 293"/>
              <a:gd name="T17" fmla="*/ 19732 h 177"/>
              <a:gd name="T18" fmla="*/ 46991 w 293"/>
              <a:gd name="T19" fmla="*/ 14207 h 177"/>
              <a:gd name="T20" fmla="*/ 54956 w 293"/>
              <a:gd name="T21" fmla="*/ 12628 h 177"/>
              <a:gd name="T22" fmla="*/ 59735 w 293"/>
              <a:gd name="T23" fmla="*/ 7893 h 177"/>
              <a:gd name="T24" fmla="*/ 66106 w 293"/>
              <a:gd name="T25" fmla="*/ 4736 h 177"/>
              <a:gd name="T26" fmla="*/ 72478 w 293"/>
              <a:gd name="T27" fmla="*/ 8682 h 177"/>
              <a:gd name="T28" fmla="*/ 83628 w 293"/>
              <a:gd name="T29" fmla="*/ 9471 h 177"/>
              <a:gd name="T30" fmla="*/ 93982 w 293"/>
              <a:gd name="T31" fmla="*/ 9471 h 177"/>
              <a:gd name="T32" fmla="*/ 101947 w 293"/>
              <a:gd name="T33" fmla="*/ 12628 h 177"/>
              <a:gd name="T34" fmla="*/ 123451 w 293"/>
              <a:gd name="T35" fmla="*/ 9471 h 177"/>
              <a:gd name="T36" fmla="*/ 135398 w 293"/>
              <a:gd name="T37" fmla="*/ 8682 h 177"/>
              <a:gd name="T38" fmla="*/ 140177 w 293"/>
              <a:gd name="T39" fmla="*/ 2368 h 177"/>
              <a:gd name="T40" fmla="*/ 144956 w 293"/>
              <a:gd name="T41" fmla="*/ 789 h 177"/>
              <a:gd name="T42" fmla="*/ 150531 w 293"/>
              <a:gd name="T43" fmla="*/ 789 h 177"/>
              <a:gd name="T44" fmla="*/ 155310 w 293"/>
              <a:gd name="T45" fmla="*/ 3157 h 177"/>
              <a:gd name="T46" fmla="*/ 158496 w 293"/>
              <a:gd name="T47" fmla="*/ 7893 h 177"/>
              <a:gd name="T48" fmla="*/ 161682 w 293"/>
              <a:gd name="T49" fmla="*/ 11839 h 177"/>
              <a:gd name="T50" fmla="*/ 164071 w 293"/>
              <a:gd name="T51" fmla="*/ 15785 h 177"/>
              <a:gd name="T52" fmla="*/ 168053 w 293"/>
              <a:gd name="T53" fmla="*/ 20521 h 177"/>
              <a:gd name="T54" fmla="*/ 172035 w 293"/>
              <a:gd name="T55" fmla="*/ 23678 h 177"/>
              <a:gd name="T56" fmla="*/ 175221 w 293"/>
              <a:gd name="T57" fmla="*/ 29203 h 177"/>
              <a:gd name="T58" fmla="*/ 179204 w 293"/>
              <a:gd name="T59" fmla="*/ 33149 h 177"/>
              <a:gd name="T60" fmla="*/ 185575 w 293"/>
              <a:gd name="T61" fmla="*/ 37095 h 177"/>
              <a:gd name="T62" fmla="*/ 187168 w 293"/>
              <a:gd name="T63" fmla="*/ 42620 h 177"/>
              <a:gd name="T64" fmla="*/ 191947 w 293"/>
              <a:gd name="T65" fmla="*/ 49724 h 177"/>
              <a:gd name="T66" fmla="*/ 192743 w 293"/>
              <a:gd name="T67" fmla="*/ 53670 h 177"/>
              <a:gd name="T68" fmla="*/ 192743 w 293"/>
              <a:gd name="T69" fmla="*/ 56038 h 177"/>
              <a:gd name="T70" fmla="*/ 191151 w 293"/>
              <a:gd name="T71" fmla="*/ 59984 h 177"/>
              <a:gd name="T72" fmla="*/ 191151 w 293"/>
              <a:gd name="T73" fmla="*/ 65509 h 177"/>
              <a:gd name="T74" fmla="*/ 191947 w 293"/>
              <a:gd name="T75" fmla="*/ 74191 h 177"/>
              <a:gd name="T76" fmla="*/ 191947 w 293"/>
              <a:gd name="T77" fmla="*/ 79716 h 177"/>
              <a:gd name="T78" fmla="*/ 195929 w 293"/>
              <a:gd name="T79" fmla="*/ 83662 h 177"/>
              <a:gd name="T80" fmla="*/ 211062 w 293"/>
              <a:gd name="T81" fmla="*/ 90766 h 177"/>
              <a:gd name="T82" fmla="*/ 215044 w 293"/>
              <a:gd name="T83" fmla="*/ 88398 h 177"/>
              <a:gd name="T84" fmla="*/ 224602 w 293"/>
              <a:gd name="T85" fmla="*/ 84451 h 177"/>
              <a:gd name="T86" fmla="*/ 232567 w 293"/>
              <a:gd name="T87" fmla="*/ 93133 h 177"/>
              <a:gd name="T88" fmla="*/ 226991 w 293"/>
              <a:gd name="T89" fmla="*/ 103394 h 177"/>
              <a:gd name="T90" fmla="*/ 217434 w 293"/>
              <a:gd name="T91" fmla="*/ 110497 h 177"/>
              <a:gd name="T92" fmla="*/ 212655 w 293"/>
              <a:gd name="T93" fmla="*/ 121547 h 177"/>
              <a:gd name="T94" fmla="*/ 212655 w 293"/>
              <a:gd name="T95" fmla="*/ 130229 h 177"/>
              <a:gd name="T96" fmla="*/ 190354 w 293"/>
              <a:gd name="T97" fmla="*/ 129440 h 177"/>
              <a:gd name="T98" fmla="*/ 150531 w 293"/>
              <a:gd name="T99" fmla="*/ 128650 h 177"/>
              <a:gd name="T100" fmla="*/ 108319 w 293"/>
              <a:gd name="T101" fmla="*/ 137332 h 177"/>
              <a:gd name="T102" fmla="*/ 71681 w 293"/>
              <a:gd name="T103" fmla="*/ 128650 h 177"/>
              <a:gd name="T104" fmla="*/ 61327 w 293"/>
              <a:gd name="T105" fmla="*/ 113654 h 177"/>
              <a:gd name="T106" fmla="*/ 53363 w 293"/>
              <a:gd name="T107" fmla="*/ 108919 h 177"/>
              <a:gd name="T108" fmla="*/ 31062 w 293"/>
              <a:gd name="T109" fmla="*/ 101815 h 177"/>
              <a:gd name="T110" fmla="*/ 23097 w 293"/>
              <a:gd name="T111" fmla="*/ 89187 h 177"/>
              <a:gd name="T112" fmla="*/ 3982 w 293"/>
              <a:gd name="T113" fmla="*/ 68666 h 1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3"/>
              <a:gd name="T172" fmla="*/ 0 h 177"/>
              <a:gd name="T173" fmla="*/ 293 w 293"/>
              <a:gd name="T174" fmla="*/ 177 h 1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3" h="177">
                <a:moveTo>
                  <a:pt x="0" y="81"/>
                </a:moveTo>
                <a:lnTo>
                  <a:pt x="1" y="81"/>
                </a:lnTo>
                <a:lnTo>
                  <a:pt x="3" y="80"/>
                </a:lnTo>
                <a:lnTo>
                  <a:pt x="5" y="81"/>
                </a:lnTo>
                <a:lnTo>
                  <a:pt x="7" y="80"/>
                </a:lnTo>
                <a:lnTo>
                  <a:pt x="7" y="79"/>
                </a:lnTo>
                <a:lnTo>
                  <a:pt x="11" y="81"/>
                </a:lnTo>
                <a:lnTo>
                  <a:pt x="14" y="80"/>
                </a:lnTo>
                <a:lnTo>
                  <a:pt x="14" y="79"/>
                </a:lnTo>
                <a:lnTo>
                  <a:pt x="15" y="79"/>
                </a:lnTo>
                <a:lnTo>
                  <a:pt x="14" y="77"/>
                </a:lnTo>
                <a:lnTo>
                  <a:pt x="15" y="76"/>
                </a:lnTo>
                <a:lnTo>
                  <a:pt x="17" y="75"/>
                </a:lnTo>
                <a:lnTo>
                  <a:pt x="19" y="75"/>
                </a:lnTo>
                <a:lnTo>
                  <a:pt x="20" y="76"/>
                </a:lnTo>
                <a:lnTo>
                  <a:pt x="21" y="76"/>
                </a:lnTo>
                <a:lnTo>
                  <a:pt x="23" y="76"/>
                </a:lnTo>
                <a:lnTo>
                  <a:pt x="23" y="77"/>
                </a:lnTo>
                <a:lnTo>
                  <a:pt x="24" y="76"/>
                </a:lnTo>
                <a:lnTo>
                  <a:pt x="26" y="76"/>
                </a:lnTo>
                <a:lnTo>
                  <a:pt x="26" y="75"/>
                </a:lnTo>
                <a:lnTo>
                  <a:pt x="27" y="75"/>
                </a:lnTo>
                <a:lnTo>
                  <a:pt x="28" y="73"/>
                </a:lnTo>
                <a:lnTo>
                  <a:pt x="28" y="70"/>
                </a:lnTo>
                <a:lnTo>
                  <a:pt x="29" y="70"/>
                </a:lnTo>
                <a:lnTo>
                  <a:pt x="30" y="70"/>
                </a:lnTo>
                <a:lnTo>
                  <a:pt x="30" y="69"/>
                </a:lnTo>
                <a:lnTo>
                  <a:pt x="30" y="68"/>
                </a:lnTo>
                <a:lnTo>
                  <a:pt x="29" y="68"/>
                </a:lnTo>
                <a:lnTo>
                  <a:pt x="29" y="67"/>
                </a:lnTo>
                <a:lnTo>
                  <a:pt x="29" y="65"/>
                </a:lnTo>
                <a:lnTo>
                  <a:pt x="30" y="65"/>
                </a:lnTo>
                <a:lnTo>
                  <a:pt x="30" y="64"/>
                </a:lnTo>
                <a:lnTo>
                  <a:pt x="30" y="63"/>
                </a:lnTo>
                <a:lnTo>
                  <a:pt x="30" y="62"/>
                </a:lnTo>
                <a:lnTo>
                  <a:pt x="32" y="62"/>
                </a:lnTo>
                <a:lnTo>
                  <a:pt x="33" y="63"/>
                </a:lnTo>
                <a:lnTo>
                  <a:pt x="33" y="62"/>
                </a:lnTo>
                <a:lnTo>
                  <a:pt x="34" y="62"/>
                </a:lnTo>
                <a:lnTo>
                  <a:pt x="34" y="61"/>
                </a:lnTo>
                <a:lnTo>
                  <a:pt x="34" y="60"/>
                </a:lnTo>
                <a:lnTo>
                  <a:pt x="35" y="60"/>
                </a:lnTo>
                <a:lnTo>
                  <a:pt x="36" y="58"/>
                </a:lnTo>
                <a:lnTo>
                  <a:pt x="35" y="57"/>
                </a:lnTo>
                <a:lnTo>
                  <a:pt x="35" y="56"/>
                </a:lnTo>
                <a:lnTo>
                  <a:pt x="36" y="55"/>
                </a:lnTo>
                <a:lnTo>
                  <a:pt x="37" y="54"/>
                </a:lnTo>
                <a:lnTo>
                  <a:pt x="39" y="52"/>
                </a:lnTo>
                <a:lnTo>
                  <a:pt x="37" y="51"/>
                </a:lnTo>
                <a:lnTo>
                  <a:pt x="39" y="50"/>
                </a:lnTo>
                <a:lnTo>
                  <a:pt x="40" y="50"/>
                </a:lnTo>
                <a:lnTo>
                  <a:pt x="40" y="49"/>
                </a:lnTo>
                <a:lnTo>
                  <a:pt x="40" y="48"/>
                </a:lnTo>
                <a:lnTo>
                  <a:pt x="39" y="47"/>
                </a:lnTo>
                <a:lnTo>
                  <a:pt x="40" y="47"/>
                </a:lnTo>
                <a:lnTo>
                  <a:pt x="41" y="44"/>
                </a:lnTo>
                <a:lnTo>
                  <a:pt x="42" y="44"/>
                </a:lnTo>
                <a:lnTo>
                  <a:pt x="43" y="42"/>
                </a:lnTo>
                <a:lnTo>
                  <a:pt x="45" y="41"/>
                </a:lnTo>
                <a:lnTo>
                  <a:pt x="43" y="39"/>
                </a:lnTo>
                <a:lnTo>
                  <a:pt x="45" y="38"/>
                </a:lnTo>
                <a:lnTo>
                  <a:pt x="45" y="37"/>
                </a:lnTo>
                <a:lnTo>
                  <a:pt x="46" y="36"/>
                </a:lnTo>
                <a:lnTo>
                  <a:pt x="46" y="35"/>
                </a:lnTo>
                <a:lnTo>
                  <a:pt x="46" y="33"/>
                </a:lnTo>
                <a:lnTo>
                  <a:pt x="48" y="33"/>
                </a:lnTo>
                <a:lnTo>
                  <a:pt x="48" y="32"/>
                </a:lnTo>
                <a:lnTo>
                  <a:pt x="48" y="31"/>
                </a:lnTo>
                <a:lnTo>
                  <a:pt x="48" y="30"/>
                </a:lnTo>
                <a:lnTo>
                  <a:pt x="48" y="28"/>
                </a:lnTo>
                <a:lnTo>
                  <a:pt x="51" y="26"/>
                </a:lnTo>
                <a:lnTo>
                  <a:pt x="51" y="25"/>
                </a:lnTo>
                <a:lnTo>
                  <a:pt x="52" y="25"/>
                </a:lnTo>
                <a:lnTo>
                  <a:pt x="53" y="25"/>
                </a:lnTo>
                <a:lnTo>
                  <a:pt x="53" y="24"/>
                </a:lnTo>
                <a:lnTo>
                  <a:pt x="54" y="22"/>
                </a:lnTo>
                <a:lnTo>
                  <a:pt x="54" y="20"/>
                </a:lnTo>
                <a:lnTo>
                  <a:pt x="56" y="19"/>
                </a:lnTo>
                <a:lnTo>
                  <a:pt x="59" y="20"/>
                </a:lnTo>
                <a:lnTo>
                  <a:pt x="59" y="18"/>
                </a:lnTo>
                <a:lnTo>
                  <a:pt x="60" y="18"/>
                </a:lnTo>
                <a:lnTo>
                  <a:pt x="62" y="19"/>
                </a:lnTo>
                <a:lnTo>
                  <a:pt x="64" y="19"/>
                </a:lnTo>
                <a:lnTo>
                  <a:pt x="66" y="19"/>
                </a:lnTo>
                <a:lnTo>
                  <a:pt x="67" y="18"/>
                </a:lnTo>
                <a:lnTo>
                  <a:pt x="67" y="17"/>
                </a:lnTo>
                <a:lnTo>
                  <a:pt x="68" y="17"/>
                </a:lnTo>
                <a:lnTo>
                  <a:pt x="69" y="16"/>
                </a:lnTo>
                <a:lnTo>
                  <a:pt x="68" y="16"/>
                </a:lnTo>
                <a:lnTo>
                  <a:pt x="68" y="15"/>
                </a:lnTo>
                <a:lnTo>
                  <a:pt x="72" y="13"/>
                </a:lnTo>
                <a:lnTo>
                  <a:pt x="72" y="12"/>
                </a:lnTo>
                <a:lnTo>
                  <a:pt x="73" y="12"/>
                </a:lnTo>
                <a:lnTo>
                  <a:pt x="73" y="10"/>
                </a:lnTo>
                <a:lnTo>
                  <a:pt x="74" y="10"/>
                </a:lnTo>
                <a:lnTo>
                  <a:pt x="75" y="10"/>
                </a:lnTo>
                <a:lnTo>
                  <a:pt x="77" y="11"/>
                </a:lnTo>
                <a:lnTo>
                  <a:pt x="77" y="10"/>
                </a:lnTo>
                <a:lnTo>
                  <a:pt x="78" y="10"/>
                </a:lnTo>
                <a:lnTo>
                  <a:pt x="79" y="7"/>
                </a:lnTo>
                <a:lnTo>
                  <a:pt x="79" y="6"/>
                </a:lnTo>
                <a:lnTo>
                  <a:pt x="80" y="6"/>
                </a:lnTo>
                <a:lnTo>
                  <a:pt x="81" y="6"/>
                </a:lnTo>
                <a:lnTo>
                  <a:pt x="83" y="6"/>
                </a:lnTo>
                <a:lnTo>
                  <a:pt x="84" y="7"/>
                </a:lnTo>
                <a:lnTo>
                  <a:pt x="84" y="9"/>
                </a:lnTo>
                <a:lnTo>
                  <a:pt x="85" y="9"/>
                </a:lnTo>
                <a:lnTo>
                  <a:pt x="85" y="10"/>
                </a:lnTo>
                <a:lnTo>
                  <a:pt x="87" y="10"/>
                </a:lnTo>
                <a:lnTo>
                  <a:pt x="88" y="10"/>
                </a:lnTo>
                <a:lnTo>
                  <a:pt x="90" y="11"/>
                </a:lnTo>
                <a:lnTo>
                  <a:pt x="91" y="11"/>
                </a:lnTo>
                <a:lnTo>
                  <a:pt x="91" y="10"/>
                </a:lnTo>
                <a:lnTo>
                  <a:pt x="94" y="10"/>
                </a:lnTo>
                <a:lnTo>
                  <a:pt x="96" y="11"/>
                </a:lnTo>
                <a:lnTo>
                  <a:pt x="98" y="11"/>
                </a:lnTo>
                <a:lnTo>
                  <a:pt x="100" y="11"/>
                </a:lnTo>
                <a:lnTo>
                  <a:pt x="101" y="12"/>
                </a:lnTo>
                <a:lnTo>
                  <a:pt x="103" y="13"/>
                </a:lnTo>
                <a:lnTo>
                  <a:pt x="105" y="12"/>
                </a:lnTo>
                <a:lnTo>
                  <a:pt x="106" y="12"/>
                </a:lnTo>
                <a:lnTo>
                  <a:pt x="107" y="12"/>
                </a:lnTo>
                <a:lnTo>
                  <a:pt x="110" y="13"/>
                </a:lnTo>
                <a:lnTo>
                  <a:pt x="112" y="13"/>
                </a:lnTo>
                <a:lnTo>
                  <a:pt x="113" y="13"/>
                </a:lnTo>
                <a:lnTo>
                  <a:pt x="116" y="13"/>
                </a:lnTo>
                <a:lnTo>
                  <a:pt x="117" y="13"/>
                </a:lnTo>
                <a:lnTo>
                  <a:pt x="118" y="12"/>
                </a:lnTo>
                <a:lnTo>
                  <a:pt x="119" y="11"/>
                </a:lnTo>
                <a:lnTo>
                  <a:pt x="122" y="12"/>
                </a:lnTo>
                <a:lnTo>
                  <a:pt x="123" y="12"/>
                </a:lnTo>
                <a:lnTo>
                  <a:pt x="125" y="12"/>
                </a:lnTo>
                <a:lnTo>
                  <a:pt x="125" y="13"/>
                </a:lnTo>
                <a:lnTo>
                  <a:pt x="126" y="13"/>
                </a:lnTo>
                <a:lnTo>
                  <a:pt x="126" y="16"/>
                </a:lnTo>
                <a:lnTo>
                  <a:pt x="128" y="16"/>
                </a:lnTo>
                <a:lnTo>
                  <a:pt x="130" y="17"/>
                </a:lnTo>
                <a:lnTo>
                  <a:pt x="131" y="17"/>
                </a:lnTo>
                <a:lnTo>
                  <a:pt x="133" y="20"/>
                </a:lnTo>
                <a:lnTo>
                  <a:pt x="137" y="20"/>
                </a:lnTo>
                <a:lnTo>
                  <a:pt x="141" y="19"/>
                </a:lnTo>
                <a:lnTo>
                  <a:pt x="143" y="15"/>
                </a:lnTo>
                <a:lnTo>
                  <a:pt x="145" y="13"/>
                </a:lnTo>
                <a:lnTo>
                  <a:pt x="155" y="12"/>
                </a:lnTo>
                <a:lnTo>
                  <a:pt x="157" y="13"/>
                </a:lnTo>
                <a:lnTo>
                  <a:pt x="160" y="12"/>
                </a:lnTo>
                <a:lnTo>
                  <a:pt x="162" y="12"/>
                </a:lnTo>
                <a:lnTo>
                  <a:pt x="163" y="12"/>
                </a:lnTo>
                <a:lnTo>
                  <a:pt x="163" y="11"/>
                </a:lnTo>
                <a:lnTo>
                  <a:pt x="165" y="11"/>
                </a:lnTo>
                <a:lnTo>
                  <a:pt x="168" y="11"/>
                </a:lnTo>
                <a:lnTo>
                  <a:pt x="170" y="11"/>
                </a:lnTo>
                <a:lnTo>
                  <a:pt x="171" y="10"/>
                </a:lnTo>
                <a:lnTo>
                  <a:pt x="173" y="9"/>
                </a:lnTo>
                <a:lnTo>
                  <a:pt x="174" y="7"/>
                </a:lnTo>
                <a:lnTo>
                  <a:pt x="174" y="5"/>
                </a:lnTo>
                <a:lnTo>
                  <a:pt x="175" y="4"/>
                </a:lnTo>
                <a:lnTo>
                  <a:pt x="174" y="3"/>
                </a:lnTo>
                <a:lnTo>
                  <a:pt x="175" y="3"/>
                </a:lnTo>
                <a:lnTo>
                  <a:pt x="176" y="3"/>
                </a:lnTo>
                <a:lnTo>
                  <a:pt x="177" y="3"/>
                </a:lnTo>
                <a:lnTo>
                  <a:pt x="179" y="3"/>
                </a:lnTo>
                <a:lnTo>
                  <a:pt x="177" y="3"/>
                </a:lnTo>
                <a:lnTo>
                  <a:pt x="179" y="3"/>
                </a:lnTo>
                <a:lnTo>
                  <a:pt x="179" y="1"/>
                </a:lnTo>
                <a:lnTo>
                  <a:pt x="181" y="3"/>
                </a:lnTo>
                <a:lnTo>
                  <a:pt x="181" y="1"/>
                </a:lnTo>
                <a:lnTo>
                  <a:pt x="182" y="1"/>
                </a:lnTo>
                <a:lnTo>
                  <a:pt x="182" y="0"/>
                </a:lnTo>
                <a:lnTo>
                  <a:pt x="183" y="1"/>
                </a:lnTo>
                <a:lnTo>
                  <a:pt x="183" y="0"/>
                </a:lnTo>
                <a:lnTo>
                  <a:pt x="184" y="0"/>
                </a:lnTo>
                <a:lnTo>
                  <a:pt x="186" y="0"/>
                </a:lnTo>
                <a:lnTo>
                  <a:pt x="187" y="0"/>
                </a:lnTo>
                <a:lnTo>
                  <a:pt x="189" y="0"/>
                </a:lnTo>
                <a:lnTo>
                  <a:pt x="189" y="1"/>
                </a:lnTo>
                <a:lnTo>
                  <a:pt x="190" y="1"/>
                </a:lnTo>
                <a:lnTo>
                  <a:pt x="192" y="3"/>
                </a:lnTo>
                <a:lnTo>
                  <a:pt x="193" y="3"/>
                </a:lnTo>
                <a:lnTo>
                  <a:pt x="192" y="3"/>
                </a:lnTo>
                <a:lnTo>
                  <a:pt x="193" y="3"/>
                </a:lnTo>
                <a:lnTo>
                  <a:pt x="194" y="3"/>
                </a:lnTo>
                <a:lnTo>
                  <a:pt x="193" y="4"/>
                </a:lnTo>
                <a:lnTo>
                  <a:pt x="195" y="4"/>
                </a:lnTo>
                <a:lnTo>
                  <a:pt x="195" y="5"/>
                </a:lnTo>
                <a:lnTo>
                  <a:pt x="194" y="4"/>
                </a:lnTo>
                <a:lnTo>
                  <a:pt x="194" y="5"/>
                </a:lnTo>
                <a:lnTo>
                  <a:pt x="195" y="5"/>
                </a:lnTo>
                <a:lnTo>
                  <a:pt x="196" y="5"/>
                </a:lnTo>
                <a:lnTo>
                  <a:pt x="196" y="6"/>
                </a:lnTo>
                <a:lnTo>
                  <a:pt x="199" y="9"/>
                </a:lnTo>
                <a:lnTo>
                  <a:pt x="199" y="10"/>
                </a:lnTo>
                <a:lnTo>
                  <a:pt x="200" y="10"/>
                </a:lnTo>
                <a:lnTo>
                  <a:pt x="201" y="10"/>
                </a:lnTo>
                <a:lnTo>
                  <a:pt x="200" y="10"/>
                </a:lnTo>
                <a:lnTo>
                  <a:pt x="201" y="11"/>
                </a:lnTo>
                <a:lnTo>
                  <a:pt x="201" y="12"/>
                </a:lnTo>
                <a:lnTo>
                  <a:pt x="201" y="13"/>
                </a:lnTo>
                <a:lnTo>
                  <a:pt x="202" y="13"/>
                </a:lnTo>
                <a:lnTo>
                  <a:pt x="203" y="15"/>
                </a:lnTo>
                <a:lnTo>
                  <a:pt x="203" y="16"/>
                </a:lnTo>
                <a:lnTo>
                  <a:pt x="203" y="17"/>
                </a:lnTo>
                <a:lnTo>
                  <a:pt x="205" y="17"/>
                </a:lnTo>
                <a:lnTo>
                  <a:pt x="203" y="17"/>
                </a:lnTo>
                <a:lnTo>
                  <a:pt x="205" y="17"/>
                </a:lnTo>
                <a:lnTo>
                  <a:pt x="205" y="18"/>
                </a:lnTo>
                <a:lnTo>
                  <a:pt x="206" y="19"/>
                </a:lnTo>
                <a:lnTo>
                  <a:pt x="206" y="20"/>
                </a:lnTo>
                <a:lnTo>
                  <a:pt x="205" y="20"/>
                </a:lnTo>
                <a:lnTo>
                  <a:pt x="206" y="22"/>
                </a:lnTo>
                <a:lnTo>
                  <a:pt x="207" y="23"/>
                </a:lnTo>
                <a:lnTo>
                  <a:pt x="207" y="24"/>
                </a:lnTo>
                <a:lnTo>
                  <a:pt x="208" y="24"/>
                </a:lnTo>
                <a:lnTo>
                  <a:pt x="209" y="25"/>
                </a:lnTo>
                <a:lnTo>
                  <a:pt x="212" y="26"/>
                </a:lnTo>
                <a:lnTo>
                  <a:pt x="211" y="26"/>
                </a:lnTo>
                <a:lnTo>
                  <a:pt x="212" y="28"/>
                </a:lnTo>
                <a:lnTo>
                  <a:pt x="212" y="29"/>
                </a:lnTo>
                <a:lnTo>
                  <a:pt x="213" y="28"/>
                </a:lnTo>
                <a:lnTo>
                  <a:pt x="213" y="29"/>
                </a:lnTo>
                <a:lnTo>
                  <a:pt x="213" y="30"/>
                </a:lnTo>
                <a:lnTo>
                  <a:pt x="214" y="30"/>
                </a:lnTo>
                <a:lnTo>
                  <a:pt x="215" y="30"/>
                </a:lnTo>
                <a:lnTo>
                  <a:pt x="216" y="30"/>
                </a:lnTo>
                <a:lnTo>
                  <a:pt x="216" y="31"/>
                </a:lnTo>
                <a:lnTo>
                  <a:pt x="216" y="32"/>
                </a:lnTo>
                <a:lnTo>
                  <a:pt x="216" y="33"/>
                </a:lnTo>
                <a:lnTo>
                  <a:pt x="218" y="33"/>
                </a:lnTo>
                <a:lnTo>
                  <a:pt x="218" y="35"/>
                </a:lnTo>
                <a:lnTo>
                  <a:pt x="218" y="36"/>
                </a:lnTo>
                <a:lnTo>
                  <a:pt x="219" y="36"/>
                </a:lnTo>
                <a:lnTo>
                  <a:pt x="220" y="37"/>
                </a:lnTo>
                <a:lnTo>
                  <a:pt x="220" y="36"/>
                </a:lnTo>
                <a:lnTo>
                  <a:pt x="220" y="37"/>
                </a:lnTo>
                <a:lnTo>
                  <a:pt x="221" y="37"/>
                </a:lnTo>
                <a:lnTo>
                  <a:pt x="222" y="38"/>
                </a:lnTo>
                <a:lnTo>
                  <a:pt x="224" y="39"/>
                </a:lnTo>
                <a:lnTo>
                  <a:pt x="224" y="41"/>
                </a:lnTo>
                <a:lnTo>
                  <a:pt x="225" y="41"/>
                </a:lnTo>
                <a:lnTo>
                  <a:pt x="225" y="42"/>
                </a:lnTo>
                <a:lnTo>
                  <a:pt x="225" y="43"/>
                </a:lnTo>
                <a:lnTo>
                  <a:pt x="226" y="43"/>
                </a:lnTo>
                <a:lnTo>
                  <a:pt x="227" y="44"/>
                </a:lnTo>
                <a:lnTo>
                  <a:pt x="228" y="45"/>
                </a:lnTo>
                <a:lnTo>
                  <a:pt x="229" y="45"/>
                </a:lnTo>
                <a:lnTo>
                  <a:pt x="229" y="47"/>
                </a:lnTo>
                <a:lnTo>
                  <a:pt x="232" y="47"/>
                </a:lnTo>
                <a:lnTo>
                  <a:pt x="233" y="47"/>
                </a:lnTo>
                <a:lnTo>
                  <a:pt x="233" y="48"/>
                </a:lnTo>
                <a:lnTo>
                  <a:pt x="234" y="49"/>
                </a:lnTo>
                <a:lnTo>
                  <a:pt x="235" y="50"/>
                </a:lnTo>
                <a:lnTo>
                  <a:pt x="234" y="50"/>
                </a:lnTo>
                <a:lnTo>
                  <a:pt x="235" y="51"/>
                </a:lnTo>
                <a:lnTo>
                  <a:pt x="235" y="52"/>
                </a:lnTo>
                <a:lnTo>
                  <a:pt x="237" y="54"/>
                </a:lnTo>
                <a:lnTo>
                  <a:pt x="235" y="54"/>
                </a:lnTo>
                <a:lnTo>
                  <a:pt x="237" y="55"/>
                </a:lnTo>
                <a:lnTo>
                  <a:pt x="238" y="56"/>
                </a:lnTo>
                <a:lnTo>
                  <a:pt x="238" y="57"/>
                </a:lnTo>
                <a:lnTo>
                  <a:pt x="239" y="58"/>
                </a:lnTo>
                <a:lnTo>
                  <a:pt x="240" y="60"/>
                </a:lnTo>
                <a:lnTo>
                  <a:pt x="240" y="61"/>
                </a:lnTo>
                <a:lnTo>
                  <a:pt x="241" y="62"/>
                </a:lnTo>
                <a:lnTo>
                  <a:pt x="241" y="63"/>
                </a:lnTo>
                <a:lnTo>
                  <a:pt x="241" y="64"/>
                </a:lnTo>
                <a:lnTo>
                  <a:pt x="240" y="65"/>
                </a:lnTo>
                <a:lnTo>
                  <a:pt x="241" y="65"/>
                </a:lnTo>
                <a:lnTo>
                  <a:pt x="241" y="67"/>
                </a:lnTo>
                <a:lnTo>
                  <a:pt x="240" y="67"/>
                </a:lnTo>
                <a:lnTo>
                  <a:pt x="241" y="67"/>
                </a:lnTo>
                <a:lnTo>
                  <a:pt x="241" y="68"/>
                </a:lnTo>
                <a:lnTo>
                  <a:pt x="242" y="68"/>
                </a:lnTo>
                <a:lnTo>
                  <a:pt x="241" y="69"/>
                </a:lnTo>
                <a:lnTo>
                  <a:pt x="242" y="69"/>
                </a:lnTo>
                <a:lnTo>
                  <a:pt x="242" y="70"/>
                </a:lnTo>
                <a:lnTo>
                  <a:pt x="241" y="70"/>
                </a:lnTo>
                <a:lnTo>
                  <a:pt x="242" y="70"/>
                </a:lnTo>
                <a:lnTo>
                  <a:pt x="241" y="70"/>
                </a:lnTo>
                <a:lnTo>
                  <a:pt x="242" y="70"/>
                </a:lnTo>
                <a:lnTo>
                  <a:pt x="242" y="71"/>
                </a:lnTo>
                <a:lnTo>
                  <a:pt x="241" y="71"/>
                </a:lnTo>
                <a:lnTo>
                  <a:pt x="241" y="73"/>
                </a:lnTo>
                <a:lnTo>
                  <a:pt x="241" y="74"/>
                </a:lnTo>
                <a:lnTo>
                  <a:pt x="241" y="75"/>
                </a:lnTo>
                <a:lnTo>
                  <a:pt x="240" y="75"/>
                </a:lnTo>
                <a:lnTo>
                  <a:pt x="240" y="76"/>
                </a:lnTo>
                <a:lnTo>
                  <a:pt x="239" y="76"/>
                </a:lnTo>
                <a:lnTo>
                  <a:pt x="240" y="76"/>
                </a:lnTo>
                <a:lnTo>
                  <a:pt x="239" y="77"/>
                </a:lnTo>
                <a:lnTo>
                  <a:pt x="240" y="77"/>
                </a:lnTo>
                <a:lnTo>
                  <a:pt x="240" y="79"/>
                </a:lnTo>
                <a:lnTo>
                  <a:pt x="240" y="80"/>
                </a:lnTo>
                <a:lnTo>
                  <a:pt x="240" y="81"/>
                </a:lnTo>
                <a:lnTo>
                  <a:pt x="240" y="82"/>
                </a:lnTo>
                <a:lnTo>
                  <a:pt x="239" y="83"/>
                </a:lnTo>
                <a:lnTo>
                  <a:pt x="240" y="83"/>
                </a:lnTo>
                <a:lnTo>
                  <a:pt x="240" y="84"/>
                </a:lnTo>
                <a:lnTo>
                  <a:pt x="240" y="86"/>
                </a:lnTo>
                <a:lnTo>
                  <a:pt x="240" y="87"/>
                </a:lnTo>
                <a:lnTo>
                  <a:pt x="241" y="89"/>
                </a:lnTo>
                <a:lnTo>
                  <a:pt x="241" y="90"/>
                </a:lnTo>
                <a:lnTo>
                  <a:pt x="241" y="92"/>
                </a:lnTo>
                <a:lnTo>
                  <a:pt x="241" y="93"/>
                </a:lnTo>
                <a:lnTo>
                  <a:pt x="241" y="94"/>
                </a:lnTo>
                <a:lnTo>
                  <a:pt x="242" y="94"/>
                </a:lnTo>
                <a:lnTo>
                  <a:pt x="242" y="95"/>
                </a:lnTo>
                <a:lnTo>
                  <a:pt x="244" y="96"/>
                </a:lnTo>
                <a:lnTo>
                  <a:pt x="244" y="97"/>
                </a:lnTo>
                <a:lnTo>
                  <a:pt x="244" y="99"/>
                </a:lnTo>
                <a:lnTo>
                  <a:pt x="244" y="100"/>
                </a:lnTo>
                <a:lnTo>
                  <a:pt x="242" y="100"/>
                </a:lnTo>
                <a:lnTo>
                  <a:pt x="241" y="101"/>
                </a:lnTo>
                <a:lnTo>
                  <a:pt x="242" y="101"/>
                </a:lnTo>
                <a:lnTo>
                  <a:pt x="242" y="102"/>
                </a:lnTo>
                <a:lnTo>
                  <a:pt x="244" y="102"/>
                </a:lnTo>
                <a:lnTo>
                  <a:pt x="244" y="103"/>
                </a:lnTo>
                <a:lnTo>
                  <a:pt x="245" y="103"/>
                </a:lnTo>
                <a:lnTo>
                  <a:pt x="245" y="105"/>
                </a:lnTo>
                <a:lnTo>
                  <a:pt x="245" y="106"/>
                </a:lnTo>
                <a:lnTo>
                  <a:pt x="246" y="106"/>
                </a:lnTo>
                <a:lnTo>
                  <a:pt x="248" y="107"/>
                </a:lnTo>
                <a:lnTo>
                  <a:pt x="248" y="108"/>
                </a:lnTo>
                <a:lnTo>
                  <a:pt x="251" y="111"/>
                </a:lnTo>
                <a:lnTo>
                  <a:pt x="252" y="112"/>
                </a:lnTo>
                <a:lnTo>
                  <a:pt x="259" y="114"/>
                </a:lnTo>
                <a:lnTo>
                  <a:pt x="260" y="114"/>
                </a:lnTo>
                <a:lnTo>
                  <a:pt x="263" y="115"/>
                </a:lnTo>
                <a:lnTo>
                  <a:pt x="265" y="115"/>
                </a:lnTo>
                <a:lnTo>
                  <a:pt x="265" y="114"/>
                </a:lnTo>
                <a:lnTo>
                  <a:pt x="265" y="113"/>
                </a:lnTo>
                <a:lnTo>
                  <a:pt x="265" y="112"/>
                </a:lnTo>
                <a:lnTo>
                  <a:pt x="266" y="112"/>
                </a:lnTo>
                <a:lnTo>
                  <a:pt x="267" y="112"/>
                </a:lnTo>
                <a:lnTo>
                  <a:pt x="269" y="113"/>
                </a:lnTo>
                <a:lnTo>
                  <a:pt x="270" y="113"/>
                </a:lnTo>
                <a:lnTo>
                  <a:pt x="270" y="112"/>
                </a:lnTo>
                <a:lnTo>
                  <a:pt x="271" y="111"/>
                </a:lnTo>
                <a:lnTo>
                  <a:pt x="272" y="111"/>
                </a:lnTo>
                <a:lnTo>
                  <a:pt x="273" y="109"/>
                </a:lnTo>
                <a:lnTo>
                  <a:pt x="274" y="109"/>
                </a:lnTo>
                <a:lnTo>
                  <a:pt x="278" y="108"/>
                </a:lnTo>
                <a:lnTo>
                  <a:pt x="279" y="108"/>
                </a:lnTo>
                <a:lnTo>
                  <a:pt x="280" y="108"/>
                </a:lnTo>
                <a:lnTo>
                  <a:pt x="282" y="107"/>
                </a:lnTo>
                <a:lnTo>
                  <a:pt x="284" y="107"/>
                </a:lnTo>
                <a:lnTo>
                  <a:pt x="288" y="108"/>
                </a:lnTo>
                <a:lnTo>
                  <a:pt x="291" y="111"/>
                </a:lnTo>
                <a:lnTo>
                  <a:pt x="292" y="112"/>
                </a:lnTo>
                <a:lnTo>
                  <a:pt x="292" y="114"/>
                </a:lnTo>
                <a:lnTo>
                  <a:pt x="292" y="115"/>
                </a:lnTo>
                <a:lnTo>
                  <a:pt x="291" y="115"/>
                </a:lnTo>
                <a:lnTo>
                  <a:pt x="292" y="118"/>
                </a:lnTo>
                <a:lnTo>
                  <a:pt x="293" y="118"/>
                </a:lnTo>
                <a:lnTo>
                  <a:pt x="293" y="121"/>
                </a:lnTo>
                <a:lnTo>
                  <a:pt x="293" y="124"/>
                </a:lnTo>
                <a:lnTo>
                  <a:pt x="293" y="128"/>
                </a:lnTo>
                <a:lnTo>
                  <a:pt x="292" y="128"/>
                </a:lnTo>
                <a:lnTo>
                  <a:pt x="292" y="129"/>
                </a:lnTo>
                <a:lnTo>
                  <a:pt x="291" y="131"/>
                </a:lnTo>
                <a:lnTo>
                  <a:pt x="285" y="131"/>
                </a:lnTo>
                <a:lnTo>
                  <a:pt x="284" y="131"/>
                </a:lnTo>
                <a:lnTo>
                  <a:pt x="283" y="132"/>
                </a:lnTo>
                <a:lnTo>
                  <a:pt x="279" y="132"/>
                </a:lnTo>
                <a:lnTo>
                  <a:pt x="277" y="133"/>
                </a:lnTo>
                <a:lnTo>
                  <a:pt x="276" y="134"/>
                </a:lnTo>
                <a:lnTo>
                  <a:pt x="274" y="135"/>
                </a:lnTo>
                <a:lnTo>
                  <a:pt x="273" y="139"/>
                </a:lnTo>
                <a:lnTo>
                  <a:pt x="273" y="140"/>
                </a:lnTo>
                <a:lnTo>
                  <a:pt x="271" y="144"/>
                </a:lnTo>
                <a:lnTo>
                  <a:pt x="269" y="147"/>
                </a:lnTo>
                <a:lnTo>
                  <a:pt x="267" y="148"/>
                </a:lnTo>
                <a:lnTo>
                  <a:pt x="266" y="150"/>
                </a:lnTo>
                <a:lnTo>
                  <a:pt x="265" y="151"/>
                </a:lnTo>
                <a:lnTo>
                  <a:pt x="265" y="152"/>
                </a:lnTo>
                <a:lnTo>
                  <a:pt x="266" y="153"/>
                </a:lnTo>
                <a:lnTo>
                  <a:pt x="267" y="154"/>
                </a:lnTo>
                <a:lnTo>
                  <a:pt x="267" y="156"/>
                </a:lnTo>
                <a:lnTo>
                  <a:pt x="266" y="157"/>
                </a:lnTo>
                <a:lnTo>
                  <a:pt x="267" y="158"/>
                </a:lnTo>
                <a:lnTo>
                  <a:pt x="267" y="159"/>
                </a:lnTo>
                <a:lnTo>
                  <a:pt x="267" y="160"/>
                </a:lnTo>
                <a:lnTo>
                  <a:pt x="269" y="163"/>
                </a:lnTo>
                <a:lnTo>
                  <a:pt x="267" y="164"/>
                </a:lnTo>
                <a:lnTo>
                  <a:pt x="267" y="165"/>
                </a:lnTo>
                <a:lnTo>
                  <a:pt x="266" y="167"/>
                </a:lnTo>
                <a:lnTo>
                  <a:pt x="267" y="167"/>
                </a:lnTo>
                <a:lnTo>
                  <a:pt x="266" y="170"/>
                </a:lnTo>
                <a:lnTo>
                  <a:pt x="266" y="172"/>
                </a:lnTo>
                <a:lnTo>
                  <a:pt x="256" y="171"/>
                </a:lnTo>
                <a:lnTo>
                  <a:pt x="248" y="169"/>
                </a:lnTo>
                <a:lnTo>
                  <a:pt x="245" y="163"/>
                </a:lnTo>
                <a:lnTo>
                  <a:pt x="239" y="164"/>
                </a:lnTo>
                <a:lnTo>
                  <a:pt x="237" y="160"/>
                </a:lnTo>
                <a:lnTo>
                  <a:pt x="235" y="161"/>
                </a:lnTo>
                <a:lnTo>
                  <a:pt x="228" y="161"/>
                </a:lnTo>
                <a:lnTo>
                  <a:pt x="225" y="159"/>
                </a:lnTo>
                <a:lnTo>
                  <a:pt x="225" y="158"/>
                </a:lnTo>
                <a:lnTo>
                  <a:pt x="213" y="157"/>
                </a:lnTo>
                <a:lnTo>
                  <a:pt x="208" y="159"/>
                </a:lnTo>
                <a:lnTo>
                  <a:pt x="189" y="163"/>
                </a:lnTo>
                <a:lnTo>
                  <a:pt x="180" y="173"/>
                </a:lnTo>
                <a:lnTo>
                  <a:pt x="168" y="177"/>
                </a:lnTo>
                <a:lnTo>
                  <a:pt x="164" y="174"/>
                </a:lnTo>
                <a:lnTo>
                  <a:pt x="158" y="174"/>
                </a:lnTo>
                <a:lnTo>
                  <a:pt x="156" y="172"/>
                </a:lnTo>
                <a:lnTo>
                  <a:pt x="145" y="173"/>
                </a:lnTo>
                <a:lnTo>
                  <a:pt x="139" y="171"/>
                </a:lnTo>
                <a:lnTo>
                  <a:pt x="136" y="174"/>
                </a:lnTo>
                <a:lnTo>
                  <a:pt x="130" y="174"/>
                </a:lnTo>
                <a:lnTo>
                  <a:pt x="116" y="170"/>
                </a:lnTo>
                <a:lnTo>
                  <a:pt x="112" y="170"/>
                </a:lnTo>
                <a:lnTo>
                  <a:pt x="107" y="167"/>
                </a:lnTo>
                <a:lnTo>
                  <a:pt x="96" y="170"/>
                </a:lnTo>
                <a:lnTo>
                  <a:pt x="90" y="169"/>
                </a:lnTo>
                <a:lnTo>
                  <a:pt x="88" y="166"/>
                </a:lnTo>
                <a:lnTo>
                  <a:pt x="90" y="163"/>
                </a:lnTo>
                <a:lnTo>
                  <a:pt x="93" y="160"/>
                </a:lnTo>
                <a:lnTo>
                  <a:pt x="93" y="159"/>
                </a:lnTo>
                <a:lnTo>
                  <a:pt x="81" y="154"/>
                </a:lnTo>
                <a:lnTo>
                  <a:pt x="81" y="152"/>
                </a:lnTo>
                <a:lnTo>
                  <a:pt x="79" y="151"/>
                </a:lnTo>
                <a:lnTo>
                  <a:pt x="77" y="148"/>
                </a:lnTo>
                <a:lnTo>
                  <a:pt x="74" y="145"/>
                </a:lnTo>
                <a:lnTo>
                  <a:pt x="77" y="144"/>
                </a:lnTo>
                <a:lnTo>
                  <a:pt x="77" y="141"/>
                </a:lnTo>
                <a:lnTo>
                  <a:pt x="79" y="141"/>
                </a:lnTo>
                <a:lnTo>
                  <a:pt x="83" y="142"/>
                </a:lnTo>
                <a:lnTo>
                  <a:pt x="83" y="141"/>
                </a:lnTo>
                <a:lnTo>
                  <a:pt x="81" y="139"/>
                </a:lnTo>
                <a:lnTo>
                  <a:pt x="78" y="139"/>
                </a:lnTo>
                <a:lnTo>
                  <a:pt x="72" y="135"/>
                </a:lnTo>
                <a:lnTo>
                  <a:pt x="67" y="138"/>
                </a:lnTo>
                <a:lnTo>
                  <a:pt x="65" y="144"/>
                </a:lnTo>
                <a:lnTo>
                  <a:pt x="62" y="144"/>
                </a:lnTo>
                <a:lnTo>
                  <a:pt x="59" y="138"/>
                </a:lnTo>
                <a:lnTo>
                  <a:pt x="47" y="137"/>
                </a:lnTo>
                <a:lnTo>
                  <a:pt x="47" y="134"/>
                </a:lnTo>
                <a:lnTo>
                  <a:pt x="45" y="133"/>
                </a:lnTo>
                <a:lnTo>
                  <a:pt x="40" y="132"/>
                </a:lnTo>
                <a:lnTo>
                  <a:pt x="39" y="129"/>
                </a:lnTo>
                <a:lnTo>
                  <a:pt x="45" y="128"/>
                </a:lnTo>
                <a:lnTo>
                  <a:pt x="45" y="127"/>
                </a:lnTo>
                <a:lnTo>
                  <a:pt x="39" y="124"/>
                </a:lnTo>
                <a:lnTo>
                  <a:pt x="42" y="119"/>
                </a:lnTo>
                <a:lnTo>
                  <a:pt x="39" y="115"/>
                </a:lnTo>
                <a:lnTo>
                  <a:pt x="33" y="114"/>
                </a:lnTo>
                <a:lnTo>
                  <a:pt x="32" y="112"/>
                </a:lnTo>
                <a:lnTo>
                  <a:pt x="29" y="113"/>
                </a:lnTo>
                <a:lnTo>
                  <a:pt x="27" y="112"/>
                </a:lnTo>
                <a:lnTo>
                  <a:pt x="21" y="106"/>
                </a:lnTo>
                <a:lnTo>
                  <a:pt x="17" y="94"/>
                </a:lnTo>
                <a:lnTo>
                  <a:pt x="17" y="95"/>
                </a:lnTo>
                <a:lnTo>
                  <a:pt x="15" y="95"/>
                </a:lnTo>
                <a:lnTo>
                  <a:pt x="11" y="90"/>
                </a:lnTo>
                <a:lnTo>
                  <a:pt x="9" y="89"/>
                </a:lnTo>
                <a:lnTo>
                  <a:pt x="5" y="87"/>
                </a:lnTo>
                <a:lnTo>
                  <a:pt x="3" y="86"/>
                </a:lnTo>
                <a:lnTo>
                  <a:pt x="0" y="8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5" name="Freeform 373"/>
          <p:cNvSpPr>
            <a:spLocks/>
          </p:cNvSpPr>
          <p:nvPr/>
        </p:nvSpPr>
        <p:spPr bwMode="auto">
          <a:xfrm>
            <a:off x="4484688" y="2416175"/>
            <a:ext cx="3175" cy="1588"/>
          </a:xfrm>
          <a:custGeom>
            <a:avLst/>
            <a:gdLst>
              <a:gd name="T0" fmla="*/ 0 w 3"/>
              <a:gd name="T1" fmla="*/ 794 h 2"/>
              <a:gd name="T2" fmla="*/ 3175 w 3"/>
              <a:gd name="T3" fmla="*/ 1588 h 2"/>
              <a:gd name="T4" fmla="*/ 3175 w 3"/>
              <a:gd name="T5" fmla="*/ 0 h 2"/>
              <a:gd name="T6" fmla="*/ 0 w 3"/>
              <a:gd name="T7" fmla="*/ 794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1"/>
                </a:moveTo>
                <a:lnTo>
                  <a:pt x="3" y="2"/>
                </a:lnTo>
                <a:lnTo>
                  <a:pt x="3"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6" name="Freeform 374"/>
          <p:cNvSpPr>
            <a:spLocks/>
          </p:cNvSpPr>
          <p:nvPr/>
        </p:nvSpPr>
        <p:spPr bwMode="auto">
          <a:xfrm>
            <a:off x="4583113" y="2246313"/>
            <a:ext cx="133350" cy="57150"/>
          </a:xfrm>
          <a:custGeom>
            <a:avLst/>
            <a:gdLst>
              <a:gd name="T0" fmla="*/ 10982 w 170"/>
              <a:gd name="T1" fmla="*/ 49906 h 71"/>
              <a:gd name="T2" fmla="*/ 22748 w 170"/>
              <a:gd name="T3" fmla="*/ 56345 h 71"/>
              <a:gd name="T4" fmla="*/ 43143 w 170"/>
              <a:gd name="T5" fmla="*/ 56345 h 71"/>
              <a:gd name="T6" fmla="*/ 49418 w 170"/>
              <a:gd name="T7" fmla="*/ 55540 h 71"/>
              <a:gd name="T8" fmla="*/ 47849 w 170"/>
              <a:gd name="T9" fmla="*/ 49101 h 71"/>
              <a:gd name="T10" fmla="*/ 58046 w 170"/>
              <a:gd name="T11" fmla="*/ 48296 h 71"/>
              <a:gd name="T12" fmla="*/ 64322 w 170"/>
              <a:gd name="T13" fmla="*/ 41856 h 71"/>
              <a:gd name="T14" fmla="*/ 69813 w 170"/>
              <a:gd name="T15" fmla="*/ 41856 h 71"/>
              <a:gd name="T16" fmla="*/ 73735 w 170"/>
              <a:gd name="T17" fmla="*/ 45076 h 71"/>
              <a:gd name="T18" fmla="*/ 78441 w 170"/>
              <a:gd name="T19" fmla="*/ 41051 h 71"/>
              <a:gd name="T20" fmla="*/ 81579 w 170"/>
              <a:gd name="T21" fmla="*/ 41051 h 71"/>
              <a:gd name="T22" fmla="*/ 94914 w 170"/>
              <a:gd name="T23" fmla="*/ 33002 h 71"/>
              <a:gd name="T24" fmla="*/ 100405 w 170"/>
              <a:gd name="T25" fmla="*/ 33807 h 71"/>
              <a:gd name="T26" fmla="*/ 105111 w 170"/>
              <a:gd name="T27" fmla="*/ 33002 h 71"/>
              <a:gd name="T28" fmla="*/ 112955 w 170"/>
              <a:gd name="T29" fmla="*/ 33807 h 71"/>
              <a:gd name="T30" fmla="*/ 118446 w 170"/>
              <a:gd name="T31" fmla="*/ 38637 h 71"/>
              <a:gd name="T32" fmla="*/ 125506 w 170"/>
              <a:gd name="T33" fmla="*/ 35417 h 71"/>
              <a:gd name="T34" fmla="*/ 125506 w 170"/>
              <a:gd name="T35" fmla="*/ 31392 h 71"/>
              <a:gd name="T36" fmla="*/ 129428 w 170"/>
              <a:gd name="T37" fmla="*/ 28173 h 71"/>
              <a:gd name="T38" fmla="*/ 129428 w 170"/>
              <a:gd name="T39" fmla="*/ 24953 h 71"/>
              <a:gd name="T40" fmla="*/ 130212 w 170"/>
              <a:gd name="T41" fmla="*/ 22538 h 71"/>
              <a:gd name="T42" fmla="*/ 130997 w 170"/>
              <a:gd name="T43" fmla="*/ 19318 h 71"/>
              <a:gd name="T44" fmla="*/ 131781 w 170"/>
              <a:gd name="T45" fmla="*/ 18513 h 71"/>
              <a:gd name="T46" fmla="*/ 129428 w 170"/>
              <a:gd name="T47" fmla="*/ 15294 h 71"/>
              <a:gd name="T48" fmla="*/ 124721 w 170"/>
              <a:gd name="T49" fmla="*/ 13684 h 71"/>
              <a:gd name="T50" fmla="*/ 116877 w 170"/>
              <a:gd name="T51" fmla="*/ 8049 h 71"/>
              <a:gd name="T52" fmla="*/ 111386 w 170"/>
              <a:gd name="T53" fmla="*/ 5635 h 71"/>
              <a:gd name="T54" fmla="*/ 105111 w 170"/>
              <a:gd name="T55" fmla="*/ 5635 h 71"/>
              <a:gd name="T56" fmla="*/ 98051 w 170"/>
              <a:gd name="T57" fmla="*/ 5635 h 71"/>
              <a:gd name="T58" fmla="*/ 94914 w 170"/>
              <a:gd name="T59" fmla="*/ 9659 h 71"/>
              <a:gd name="T60" fmla="*/ 90992 w 170"/>
              <a:gd name="T61" fmla="*/ 8854 h 71"/>
              <a:gd name="T62" fmla="*/ 85501 w 170"/>
              <a:gd name="T63" fmla="*/ 5635 h 71"/>
              <a:gd name="T64" fmla="*/ 81579 w 170"/>
              <a:gd name="T65" fmla="*/ 7244 h 71"/>
              <a:gd name="T66" fmla="*/ 76088 w 170"/>
              <a:gd name="T67" fmla="*/ 8049 h 71"/>
              <a:gd name="T68" fmla="*/ 69813 w 170"/>
              <a:gd name="T69" fmla="*/ 12074 h 71"/>
              <a:gd name="T70" fmla="*/ 68244 w 170"/>
              <a:gd name="T71" fmla="*/ 10464 h 71"/>
              <a:gd name="T72" fmla="*/ 62753 w 170"/>
              <a:gd name="T73" fmla="*/ 5635 h 71"/>
              <a:gd name="T74" fmla="*/ 59615 w 170"/>
              <a:gd name="T75" fmla="*/ 1610 h 71"/>
              <a:gd name="T76" fmla="*/ 55693 w 170"/>
              <a:gd name="T77" fmla="*/ 2415 h 71"/>
              <a:gd name="T78" fmla="*/ 47849 w 170"/>
              <a:gd name="T79" fmla="*/ 7244 h 71"/>
              <a:gd name="T80" fmla="*/ 42358 w 170"/>
              <a:gd name="T81" fmla="*/ 4025 h 71"/>
              <a:gd name="T82" fmla="*/ 32945 w 170"/>
              <a:gd name="T83" fmla="*/ 7244 h 71"/>
              <a:gd name="T84" fmla="*/ 28239 w 170"/>
              <a:gd name="T85" fmla="*/ 14489 h 71"/>
              <a:gd name="T86" fmla="*/ 23532 w 170"/>
              <a:gd name="T87" fmla="*/ 20123 h 71"/>
              <a:gd name="T88" fmla="*/ 10982 w 170"/>
              <a:gd name="T89" fmla="*/ 24148 h 71"/>
              <a:gd name="T90" fmla="*/ 784 w 170"/>
              <a:gd name="T91" fmla="*/ 29782 h 71"/>
              <a:gd name="T92" fmla="*/ 2353 w 170"/>
              <a:gd name="T93" fmla="*/ 33002 h 71"/>
              <a:gd name="T94" fmla="*/ 784 w 170"/>
              <a:gd name="T95" fmla="*/ 34612 h 71"/>
              <a:gd name="T96" fmla="*/ 0 w 170"/>
              <a:gd name="T97" fmla="*/ 35417 h 71"/>
              <a:gd name="T98" fmla="*/ 0 w 170"/>
              <a:gd name="T99" fmla="*/ 38637 h 71"/>
              <a:gd name="T100" fmla="*/ 2353 w 170"/>
              <a:gd name="T101" fmla="*/ 39442 h 71"/>
              <a:gd name="T102" fmla="*/ 2353 w 170"/>
              <a:gd name="T103" fmla="*/ 41051 h 71"/>
              <a:gd name="T104" fmla="*/ 3922 w 170"/>
              <a:gd name="T105" fmla="*/ 43466 h 71"/>
              <a:gd name="T106" fmla="*/ 5491 w 170"/>
              <a:gd name="T107" fmla="*/ 45076 h 71"/>
              <a:gd name="T108" fmla="*/ 5491 w 170"/>
              <a:gd name="T109" fmla="*/ 45881 h 71"/>
              <a:gd name="T110" fmla="*/ 6275 w 170"/>
              <a:gd name="T111" fmla="*/ 48296 h 71"/>
              <a:gd name="T112" fmla="*/ 7844 w 170"/>
              <a:gd name="T113" fmla="*/ 49101 h 7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0"/>
              <a:gd name="T172" fmla="*/ 0 h 71"/>
              <a:gd name="T173" fmla="*/ 170 w 170"/>
              <a:gd name="T174" fmla="*/ 71 h 7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0" h="71">
                <a:moveTo>
                  <a:pt x="11" y="61"/>
                </a:moveTo>
                <a:lnTo>
                  <a:pt x="13" y="61"/>
                </a:lnTo>
                <a:lnTo>
                  <a:pt x="14" y="62"/>
                </a:lnTo>
                <a:lnTo>
                  <a:pt x="17" y="62"/>
                </a:lnTo>
                <a:lnTo>
                  <a:pt x="24" y="68"/>
                </a:lnTo>
                <a:lnTo>
                  <a:pt x="29" y="70"/>
                </a:lnTo>
                <a:lnTo>
                  <a:pt x="36" y="70"/>
                </a:lnTo>
                <a:lnTo>
                  <a:pt x="46" y="71"/>
                </a:lnTo>
                <a:lnTo>
                  <a:pt x="55" y="70"/>
                </a:lnTo>
                <a:lnTo>
                  <a:pt x="57" y="70"/>
                </a:lnTo>
                <a:lnTo>
                  <a:pt x="59" y="69"/>
                </a:lnTo>
                <a:lnTo>
                  <a:pt x="63" y="69"/>
                </a:lnTo>
                <a:lnTo>
                  <a:pt x="61" y="66"/>
                </a:lnTo>
                <a:lnTo>
                  <a:pt x="61" y="62"/>
                </a:lnTo>
                <a:lnTo>
                  <a:pt x="61" y="61"/>
                </a:lnTo>
                <a:lnTo>
                  <a:pt x="61" y="60"/>
                </a:lnTo>
                <a:lnTo>
                  <a:pt x="65" y="58"/>
                </a:lnTo>
                <a:lnTo>
                  <a:pt x="74" y="60"/>
                </a:lnTo>
                <a:lnTo>
                  <a:pt x="80" y="57"/>
                </a:lnTo>
                <a:lnTo>
                  <a:pt x="81" y="58"/>
                </a:lnTo>
                <a:lnTo>
                  <a:pt x="82" y="52"/>
                </a:lnTo>
                <a:lnTo>
                  <a:pt x="87" y="52"/>
                </a:lnTo>
                <a:lnTo>
                  <a:pt x="87" y="54"/>
                </a:lnTo>
                <a:lnTo>
                  <a:pt x="89" y="52"/>
                </a:lnTo>
                <a:lnTo>
                  <a:pt x="90" y="55"/>
                </a:lnTo>
                <a:lnTo>
                  <a:pt x="91" y="55"/>
                </a:lnTo>
                <a:lnTo>
                  <a:pt x="94" y="56"/>
                </a:lnTo>
                <a:lnTo>
                  <a:pt x="93" y="56"/>
                </a:lnTo>
                <a:lnTo>
                  <a:pt x="99" y="55"/>
                </a:lnTo>
                <a:lnTo>
                  <a:pt x="100" y="51"/>
                </a:lnTo>
                <a:lnTo>
                  <a:pt x="101" y="51"/>
                </a:lnTo>
                <a:lnTo>
                  <a:pt x="103" y="50"/>
                </a:lnTo>
                <a:lnTo>
                  <a:pt x="104" y="51"/>
                </a:lnTo>
                <a:lnTo>
                  <a:pt x="109" y="41"/>
                </a:lnTo>
                <a:lnTo>
                  <a:pt x="120" y="39"/>
                </a:lnTo>
                <a:lnTo>
                  <a:pt x="121" y="41"/>
                </a:lnTo>
                <a:lnTo>
                  <a:pt x="122" y="41"/>
                </a:lnTo>
                <a:lnTo>
                  <a:pt x="123" y="42"/>
                </a:lnTo>
                <a:lnTo>
                  <a:pt x="128" y="42"/>
                </a:lnTo>
                <a:lnTo>
                  <a:pt x="132" y="41"/>
                </a:lnTo>
                <a:lnTo>
                  <a:pt x="134" y="42"/>
                </a:lnTo>
                <a:lnTo>
                  <a:pt x="134" y="41"/>
                </a:lnTo>
                <a:lnTo>
                  <a:pt x="138" y="39"/>
                </a:lnTo>
                <a:lnTo>
                  <a:pt x="141" y="42"/>
                </a:lnTo>
                <a:lnTo>
                  <a:pt x="144" y="42"/>
                </a:lnTo>
                <a:lnTo>
                  <a:pt x="147" y="48"/>
                </a:lnTo>
                <a:lnTo>
                  <a:pt x="151" y="49"/>
                </a:lnTo>
                <a:lnTo>
                  <a:pt x="151" y="48"/>
                </a:lnTo>
                <a:lnTo>
                  <a:pt x="159" y="47"/>
                </a:lnTo>
                <a:lnTo>
                  <a:pt x="160" y="45"/>
                </a:lnTo>
                <a:lnTo>
                  <a:pt x="160" y="44"/>
                </a:lnTo>
                <a:lnTo>
                  <a:pt x="160" y="42"/>
                </a:lnTo>
                <a:lnTo>
                  <a:pt x="160" y="41"/>
                </a:lnTo>
                <a:lnTo>
                  <a:pt x="160" y="39"/>
                </a:lnTo>
                <a:lnTo>
                  <a:pt x="161" y="37"/>
                </a:lnTo>
                <a:lnTo>
                  <a:pt x="161" y="36"/>
                </a:lnTo>
                <a:lnTo>
                  <a:pt x="165" y="35"/>
                </a:lnTo>
                <a:lnTo>
                  <a:pt x="165" y="34"/>
                </a:lnTo>
                <a:lnTo>
                  <a:pt x="165" y="32"/>
                </a:lnTo>
                <a:lnTo>
                  <a:pt x="165" y="31"/>
                </a:lnTo>
                <a:lnTo>
                  <a:pt x="165" y="30"/>
                </a:lnTo>
                <a:lnTo>
                  <a:pt x="165" y="29"/>
                </a:lnTo>
                <a:lnTo>
                  <a:pt x="166" y="28"/>
                </a:lnTo>
                <a:lnTo>
                  <a:pt x="166" y="26"/>
                </a:lnTo>
                <a:lnTo>
                  <a:pt x="166" y="25"/>
                </a:lnTo>
                <a:lnTo>
                  <a:pt x="167" y="24"/>
                </a:lnTo>
                <a:lnTo>
                  <a:pt x="167" y="23"/>
                </a:lnTo>
                <a:lnTo>
                  <a:pt x="168" y="24"/>
                </a:lnTo>
                <a:lnTo>
                  <a:pt x="168" y="23"/>
                </a:lnTo>
                <a:lnTo>
                  <a:pt x="170" y="22"/>
                </a:lnTo>
                <a:lnTo>
                  <a:pt x="170" y="20"/>
                </a:lnTo>
                <a:lnTo>
                  <a:pt x="165" y="19"/>
                </a:lnTo>
                <a:lnTo>
                  <a:pt x="164" y="18"/>
                </a:lnTo>
                <a:lnTo>
                  <a:pt x="159" y="18"/>
                </a:lnTo>
                <a:lnTo>
                  <a:pt x="159" y="17"/>
                </a:lnTo>
                <a:lnTo>
                  <a:pt x="153" y="15"/>
                </a:lnTo>
                <a:lnTo>
                  <a:pt x="153" y="13"/>
                </a:lnTo>
                <a:lnTo>
                  <a:pt x="149" y="10"/>
                </a:lnTo>
                <a:lnTo>
                  <a:pt x="146" y="9"/>
                </a:lnTo>
                <a:lnTo>
                  <a:pt x="145" y="10"/>
                </a:lnTo>
                <a:lnTo>
                  <a:pt x="142" y="7"/>
                </a:lnTo>
                <a:lnTo>
                  <a:pt x="141" y="7"/>
                </a:lnTo>
                <a:lnTo>
                  <a:pt x="140" y="6"/>
                </a:lnTo>
                <a:lnTo>
                  <a:pt x="134" y="7"/>
                </a:lnTo>
                <a:lnTo>
                  <a:pt x="129" y="6"/>
                </a:lnTo>
                <a:lnTo>
                  <a:pt x="127" y="9"/>
                </a:lnTo>
                <a:lnTo>
                  <a:pt x="125" y="7"/>
                </a:lnTo>
                <a:lnTo>
                  <a:pt x="122" y="7"/>
                </a:lnTo>
                <a:lnTo>
                  <a:pt x="125" y="9"/>
                </a:lnTo>
                <a:lnTo>
                  <a:pt x="121" y="12"/>
                </a:lnTo>
                <a:lnTo>
                  <a:pt x="120" y="12"/>
                </a:lnTo>
                <a:lnTo>
                  <a:pt x="119" y="10"/>
                </a:lnTo>
                <a:lnTo>
                  <a:pt x="116" y="11"/>
                </a:lnTo>
                <a:lnTo>
                  <a:pt x="113" y="7"/>
                </a:lnTo>
                <a:lnTo>
                  <a:pt x="110" y="9"/>
                </a:lnTo>
                <a:lnTo>
                  <a:pt x="109" y="7"/>
                </a:lnTo>
                <a:lnTo>
                  <a:pt x="109" y="9"/>
                </a:lnTo>
                <a:lnTo>
                  <a:pt x="104" y="7"/>
                </a:lnTo>
                <a:lnTo>
                  <a:pt x="104" y="9"/>
                </a:lnTo>
                <a:lnTo>
                  <a:pt x="101" y="9"/>
                </a:lnTo>
                <a:lnTo>
                  <a:pt x="101" y="10"/>
                </a:lnTo>
                <a:lnTo>
                  <a:pt x="97" y="10"/>
                </a:lnTo>
                <a:lnTo>
                  <a:pt x="96" y="12"/>
                </a:lnTo>
                <a:lnTo>
                  <a:pt x="94" y="17"/>
                </a:lnTo>
                <a:lnTo>
                  <a:pt x="89" y="15"/>
                </a:lnTo>
                <a:lnTo>
                  <a:pt x="87" y="16"/>
                </a:lnTo>
                <a:lnTo>
                  <a:pt x="84" y="16"/>
                </a:lnTo>
                <a:lnTo>
                  <a:pt x="87" y="13"/>
                </a:lnTo>
                <a:lnTo>
                  <a:pt x="84" y="9"/>
                </a:lnTo>
                <a:lnTo>
                  <a:pt x="83" y="9"/>
                </a:lnTo>
                <a:lnTo>
                  <a:pt x="80" y="7"/>
                </a:lnTo>
                <a:lnTo>
                  <a:pt x="81" y="6"/>
                </a:lnTo>
                <a:lnTo>
                  <a:pt x="80" y="6"/>
                </a:lnTo>
                <a:lnTo>
                  <a:pt x="76" y="2"/>
                </a:lnTo>
                <a:lnTo>
                  <a:pt x="74" y="0"/>
                </a:lnTo>
                <a:lnTo>
                  <a:pt x="71" y="2"/>
                </a:lnTo>
                <a:lnTo>
                  <a:pt x="71" y="3"/>
                </a:lnTo>
                <a:lnTo>
                  <a:pt x="69" y="4"/>
                </a:lnTo>
                <a:lnTo>
                  <a:pt x="67" y="7"/>
                </a:lnTo>
                <a:lnTo>
                  <a:pt x="61" y="9"/>
                </a:lnTo>
                <a:lnTo>
                  <a:pt x="59" y="5"/>
                </a:lnTo>
                <a:lnTo>
                  <a:pt x="56" y="4"/>
                </a:lnTo>
                <a:lnTo>
                  <a:pt x="54" y="5"/>
                </a:lnTo>
                <a:lnTo>
                  <a:pt x="48" y="5"/>
                </a:lnTo>
                <a:lnTo>
                  <a:pt x="44" y="9"/>
                </a:lnTo>
                <a:lnTo>
                  <a:pt x="42" y="9"/>
                </a:lnTo>
                <a:lnTo>
                  <a:pt x="40" y="11"/>
                </a:lnTo>
                <a:lnTo>
                  <a:pt x="35" y="13"/>
                </a:lnTo>
                <a:lnTo>
                  <a:pt x="36" y="18"/>
                </a:lnTo>
                <a:lnTo>
                  <a:pt x="35" y="20"/>
                </a:lnTo>
                <a:lnTo>
                  <a:pt x="31" y="23"/>
                </a:lnTo>
                <a:lnTo>
                  <a:pt x="30" y="25"/>
                </a:lnTo>
                <a:lnTo>
                  <a:pt x="19" y="30"/>
                </a:lnTo>
                <a:lnTo>
                  <a:pt x="18" y="29"/>
                </a:lnTo>
                <a:lnTo>
                  <a:pt x="14" y="30"/>
                </a:lnTo>
                <a:lnTo>
                  <a:pt x="8" y="28"/>
                </a:lnTo>
                <a:lnTo>
                  <a:pt x="6" y="30"/>
                </a:lnTo>
                <a:lnTo>
                  <a:pt x="1" y="37"/>
                </a:lnTo>
                <a:lnTo>
                  <a:pt x="3" y="38"/>
                </a:lnTo>
                <a:lnTo>
                  <a:pt x="3" y="39"/>
                </a:lnTo>
                <a:lnTo>
                  <a:pt x="3" y="41"/>
                </a:lnTo>
                <a:lnTo>
                  <a:pt x="3" y="42"/>
                </a:lnTo>
                <a:lnTo>
                  <a:pt x="1" y="42"/>
                </a:lnTo>
                <a:lnTo>
                  <a:pt x="1" y="43"/>
                </a:lnTo>
                <a:lnTo>
                  <a:pt x="1" y="42"/>
                </a:lnTo>
                <a:lnTo>
                  <a:pt x="1" y="43"/>
                </a:lnTo>
                <a:lnTo>
                  <a:pt x="0" y="44"/>
                </a:lnTo>
                <a:lnTo>
                  <a:pt x="0" y="45"/>
                </a:lnTo>
                <a:lnTo>
                  <a:pt x="0" y="47"/>
                </a:lnTo>
                <a:lnTo>
                  <a:pt x="0" y="48"/>
                </a:lnTo>
                <a:lnTo>
                  <a:pt x="1" y="48"/>
                </a:lnTo>
                <a:lnTo>
                  <a:pt x="1" y="49"/>
                </a:lnTo>
                <a:lnTo>
                  <a:pt x="3" y="49"/>
                </a:lnTo>
                <a:lnTo>
                  <a:pt x="1" y="49"/>
                </a:lnTo>
                <a:lnTo>
                  <a:pt x="3" y="50"/>
                </a:lnTo>
                <a:lnTo>
                  <a:pt x="3" y="51"/>
                </a:lnTo>
                <a:lnTo>
                  <a:pt x="4" y="51"/>
                </a:lnTo>
                <a:lnTo>
                  <a:pt x="4" y="52"/>
                </a:lnTo>
                <a:lnTo>
                  <a:pt x="5" y="54"/>
                </a:lnTo>
                <a:lnTo>
                  <a:pt x="5" y="55"/>
                </a:lnTo>
                <a:lnTo>
                  <a:pt x="6" y="56"/>
                </a:lnTo>
                <a:lnTo>
                  <a:pt x="7" y="56"/>
                </a:lnTo>
                <a:lnTo>
                  <a:pt x="7" y="57"/>
                </a:lnTo>
                <a:lnTo>
                  <a:pt x="8" y="57"/>
                </a:lnTo>
                <a:lnTo>
                  <a:pt x="7" y="57"/>
                </a:lnTo>
                <a:lnTo>
                  <a:pt x="8" y="57"/>
                </a:lnTo>
                <a:lnTo>
                  <a:pt x="8" y="58"/>
                </a:lnTo>
                <a:lnTo>
                  <a:pt x="8" y="60"/>
                </a:lnTo>
                <a:lnTo>
                  <a:pt x="8" y="61"/>
                </a:lnTo>
                <a:lnTo>
                  <a:pt x="10" y="60"/>
                </a:lnTo>
                <a:lnTo>
                  <a:pt x="10" y="61"/>
                </a:lnTo>
                <a:lnTo>
                  <a:pt x="11" y="6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7" name="Freeform 375"/>
          <p:cNvSpPr>
            <a:spLocks/>
          </p:cNvSpPr>
          <p:nvPr/>
        </p:nvSpPr>
        <p:spPr bwMode="auto">
          <a:xfrm>
            <a:off x="4259263" y="2132013"/>
            <a:ext cx="87312" cy="80962"/>
          </a:xfrm>
          <a:custGeom>
            <a:avLst/>
            <a:gdLst>
              <a:gd name="T0" fmla="*/ 40852 w 109"/>
              <a:gd name="T1" fmla="*/ 32866 h 101"/>
              <a:gd name="T2" fmla="*/ 44057 w 109"/>
              <a:gd name="T3" fmla="*/ 24850 h 101"/>
              <a:gd name="T4" fmla="*/ 54470 w 109"/>
              <a:gd name="T5" fmla="*/ 26453 h 101"/>
              <a:gd name="T6" fmla="*/ 48863 w 109"/>
              <a:gd name="T7" fmla="*/ 32064 h 101"/>
              <a:gd name="T8" fmla="*/ 54470 w 109"/>
              <a:gd name="T9" fmla="*/ 30461 h 101"/>
              <a:gd name="T10" fmla="*/ 50465 w 109"/>
              <a:gd name="T11" fmla="*/ 20842 h 101"/>
              <a:gd name="T12" fmla="*/ 46460 w 109"/>
              <a:gd name="T13" fmla="*/ 17635 h 101"/>
              <a:gd name="T14" fmla="*/ 44057 w 109"/>
              <a:gd name="T15" fmla="*/ 12024 h 101"/>
              <a:gd name="T16" fmla="*/ 45659 w 109"/>
              <a:gd name="T17" fmla="*/ 9619 h 101"/>
              <a:gd name="T18" fmla="*/ 56873 w 109"/>
              <a:gd name="T19" fmla="*/ 1603 h 101"/>
              <a:gd name="T20" fmla="*/ 63281 w 109"/>
              <a:gd name="T21" fmla="*/ 1603 h 101"/>
              <a:gd name="T22" fmla="*/ 76899 w 109"/>
              <a:gd name="T23" fmla="*/ 0 h 101"/>
              <a:gd name="T24" fmla="*/ 83307 w 109"/>
              <a:gd name="T25" fmla="*/ 5611 h 101"/>
              <a:gd name="T26" fmla="*/ 84909 w 109"/>
              <a:gd name="T27" fmla="*/ 9619 h 101"/>
              <a:gd name="T28" fmla="*/ 84108 w 109"/>
              <a:gd name="T29" fmla="*/ 24048 h 101"/>
              <a:gd name="T30" fmla="*/ 76899 w 109"/>
              <a:gd name="T31" fmla="*/ 26453 h 101"/>
              <a:gd name="T32" fmla="*/ 83307 w 109"/>
              <a:gd name="T33" fmla="*/ 30461 h 101"/>
              <a:gd name="T34" fmla="*/ 82506 w 109"/>
              <a:gd name="T35" fmla="*/ 37675 h 101"/>
              <a:gd name="T36" fmla="*/ 76899 w 109"/>
              <a:gd name="T37" fmla="*/ 42485 h 101"/>
              <a:gd name="T38" fmla="*/ 74496 w 109"/>
              <a:gd name="T39" fmla="*/ 46493 h 101"/>
              <a:gd name="T40" fmla="*/ 68087 w 109"/>
              <a:gd name="T41" fmla="*/ 47295 h 101"/>
              <a:gd name="T42" fmla="*/ 62480 w 109"/>
              <a:gd name="T43" fmla="*/ 47295 h 101"/>
              <a:gd name="T44" fmla="*/ 60878 w 109"/>
              <a:gd name="T45" fmla="*/ 51303 h 101"/>
              <a:gd name="T46" fmla="*/ 66485 w 109"/>
              <a:gd name="T47" fmla="*/ 58517 h 101"/>
              <a:gd name="T48" fmla="*/ 62480 w 109"/>
              <a:gd name="T49" fmla="*/ 66533 h 101"/>
              <a:gd name="T50" fmla="*/ 63281 w 109"/>
              <a:gd name="T51" fmla="*/ 68938 h 101"/>
              <a:gd name="T52" fmla="*/ 58475 w 109"/>
              <a:gd name="T53" fmla="*/ 71343 h 101"/>
              <a:gd name="T54" fmla="*/ 63281 w 109"/>
              <a:gd name="T55" fmla="*/ 76954 h 101"/>
              <a:gd name="T56" fmla="*/ 62480 w 109"/>
              <a:gd name="T57" fmla="*/ 80962 h 101"/>
              <a:gd name="T58" fmla="*/ 56072 w 109"/>
              <a:gd name="T59" fmla="*/ 79359 h 101"/>
              <a:gd name="T60" fmla="*/ 54470 w 109"/>
              <a:gd name="T61" fmla="*/ 76152 h 101"/>
              <a:gd name="T62" fmla="*/ 56873 w 109"/>
              <a:gd name="T63" fmla="*/ 70541 h 101"/>
              <a:gd name="T64" fmla="*/ 50465 w 109"/>
              <a:gd name="T65" fmla="*/ 65732 h 101"/>
              <a:gd name="T66" fmla="*/ 42454 w 109"/>
              <a:gd name="T67" fmla="*/ 63327 h 101"/>
              <a:gd name="T68" fmla="*/ 37648 w 109"/>
              <a:gd name="T69" fmla="*/ 58517 h 101"/>
              <a:gd name="T70" fmla="*/ 32041 w 109"/>
              <a:gd name="T71" fmla="*/ 60120 h 101"/>
              <a:gd name="T72" fmla="*/ 28036 w 109"/>
              <a:gd name="T73" fmla="*/ 60922 h 101"/>
              <a:gd name="T74" fmla="*/ 22429 w 109"/>
              <a:gd name="T75" fmla="*/ 60922 h 101"/>
              <a:gd name="T76" fmla="*/ 16822 w 109"/>
              <a:gd name="T77" fmla="*/ 61724 h 101"/>
              <a:gd name="T78" fmla="*/ 5607 w 109"/>
              <a:gd name="T79" fmla="*/ 60120 h 101"/>
              <a:gd name="T80" fmla="*/ 4806 w 109"/>
              <a:gd name="T81" fmla="*/ 56112 h 101"/>
              <a:gd name="T82" fmla="*/ 12816 w 109"/>
              <a:gd name="T83" fmla="*/ 57715 h 101"/>
              <a:gd name="T84" fmla="*/ 20026 w 109"/>
              <a:gd name="T85" fmla="*/ 60120 h 101"/>
              <a:gd name="T86" fmla="*/ 14418 w 109"/>
              <a:gd name="T87" fmla="*/ 55311 h 101"/>
              <a:gd name="T88" fmla="*/ 17623 w 109"/>
              <a:gd name="T89" fmla="*/ 53707 h 101"/>
              <a:gd name="T90" fmla="*/ 27235 w 109"/>
              <a:gd name="T91" fmla="*/ 52104 h 101"/>
              <a:gd name="T92" fmla="*/ 31240 w 109"/>
              <a:gd name="T93" fmla="*/ 51303 h 101"/>
              <a:gd name="T94" fmla="*/ 25633 w 109"/>
              <a:gd name="T95" fmla="*/ 52104 h 101"/>
              <a:gd name="T96" fmla="*/ 14418 w 109"/>
              <a:gd name="T97" fmla="*/ 45691 h 101"/>
              <a:gd name="T98" fmla="*/ 17623 w 109"/>
              <a:gd name="T99" fmla="*/ 41683 h 101"/>
              <a:gd name="T100" fmla="*/ 27235 w 109"/>
              <a:gd name="T101" fmla="*/ 26453 h 101"/>
              <a:gd name="T102" fmla="*/ 31240 w 109"/>
              <a:gd name="T103" fmla="*/ 15230 h 101"/>
              <a:gd name="T104" fmla="*/ 36847 w 109"/>
              <a:gd name="T105" fmla="*/ 16032 h 101"/>
              <a:gd name="T106" fmla="*/ 42454 w 109"/>
              <a:gd name="T107" fmla="*/ 21643 h 101"/>
              <a:gd name="T108" fmla="*/ 38449 w 109"/>
              <a:gd name="T109" fmla="*/ 24850 h 101"/>
              <a:gd name="T110" fmla="*/ 38449 w 109"/>
              <a:gd name="T111" fmla="*/ 30461 h 101"/>
              <a:gd name="T112" fmla="*/ 42454 w 109"/>
              <a:gd name="T113" fmla="*/ 34469 h 1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9"/>
              <a:gd name="T172" fmla="*/ 0 h 101"/>
              <a:gd name="T173" fmla="*/ 109 w 109"/>
              <a:gd name="T174" fmla="*/ 101 h 10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9" h="101">
                <a:moveTo>
                  <a:pt x="58" y="45"/>
                </a:moveTo>
                <a:lnTo>
                  <a:pt x="59" y="45"/>
                </a:lnTo>
                <a:lnTo>
                  <a:pt x="60" y="45"/>
                </a:lnTo>
                <a:lnTo>
                  <a:pt x="60" y="44"/>
                </a:lnTo>
                <a:lnTo>
                  <a:pt x="58" y="45"/>
                </a:lnTo>
                <a:lnTo>
                  <a:pt x="57" y="45"/>
                </a:lnTo>
                <a:lnTo>
                  <a:pt x="53" y="43"/>
                </a:lnTo>
                <a:lnTo>
                  <a:pt x="51" y="41"/>
                </a:lnTo>
                <a:lnTo>
                  <a:pt x="49" y="43"/>
                </a:lnTo>
                <a:lnTo>
                  <a:pt x="48" y="40"/>
                </a:lnTo>
                <a:lnTo>
                  <a:pt x="51" y="39"/>
                </a:lnTo>
                <a:lnTo>
                  <a:pt x="52" y="39"/>
                </a:lnTo>
                <a:lnTo>
                  <a:pt x="58" y="35"/>
                </a:lnTo>
                <a:lnTo>
                  <a:pt x="58" y="34"/>
                </a:lnTo>
                <a:lnTo>
                  <a:pt x="59" y="33"/>
                </a:lnTo>
                <a:lnTo>
                  <a:pt x="55" y="31"/>
                </a:lnTo>
                <a:lnTo>
                  <a:pt x="59" y="33"/>
                </a:lnTo>
                <a:lnTo>
                  <a:pt x="58" y="34"/>
                </a:lnTo>
                <a:lnTo>
                  <a:pt x="59" y="34"/>
                </a:lnTo>
                <a:lnTo>
                  <a:pt x="60" y="33"/>
                </a:lnTo>
                <a:lnTo>
                  <a:pt x="61" y="32"/>
                </a:lnTo>
                <a:lnTo>
                  <a:pt x="64" y="32"/>
                </a:lnTo>
                <a:lnTo>
                  <a:pt x="67" y="33"/>
                </a:lnTo>
                <a:lnTo>
                  <a:pt x="68" y="33"/>
                </a:lnTo>
                <a:lnTo>
                  <a:pt x="70" y="33"/>
                </a:lnTo>
                <a:lnTo>
                  <a:pt x="70" y="35"/>
                </a:lnTo>
                <a:lnTo>
                  <a:pt x="70" y="38"/>
                </a:lnTo>
                <a:lnTo>
                  <a:pt x="67" y="39"/>
                </a:lnTo>
                <a:lnTo>
                  <a:pt x="66" y="39"/>
                </a:lnTo>
                <a:lnTo>
                  <a:pt x="65" y="39"/>
                </a:lnTo>
                <a:lnTo>
                  <a:pt x="63" y="40"/>
                </a:lnTo>
                <a:lnTo>
                  <a:pt x="61" y="40"/>
                </a:lnTo>
                <a:lnTo>
                  <a:pt x="61" y="41"/>
                </a:lnTo>
                <a:lnTo>
                  <a:pt x="61" y="44"/>
                </a:lnTo>
                <a:lnTo>
                  <a:pt x="61" y="43"/>
                </a:lnTo>
                <a:lnTo>
                  <a:pt x="63" y="41"/>
                </a:lnTo>
                <a:lnTo>
                  <a:pt x="64" y="41"/>
                </a:lnTo>
                <a:lnTo>
                  <a:pt x="65" y="40"/>
                </a:lnTo>
                <a:lnTo>
                  <a:pt x="66" y="40"/>
                </a:lnTo>
                <a:lnTo>
                  <a:pt x="68" y="38"/>
                </a:lnTo>
                <a:lnTo>
                  <a:pt x="71" y="35"/>
                </a:lnTo>
                <a:lnTo>
                  <a:pt x="70" y="33"/>
                </a:lnTo>
                <a:lnTo>
                  <a:pt x="68" y="33"/>
                </a:lnTo>
                <a:lnTo>
                  <a:pt x="70" y="32"/>
                </a:lnTo>
                <a:lnTo>
                  <a:pt x="64" y="32"/>
                </a:lnTo>
                <a:lnTo>
                  <a:pt x="63" y="31"/>
                </a:lnTo>
                <a:lnTo>
                  <a:pt x="63" y="30"/>
                </a:lnTo>
                <a:lnTo>
                  <a:pt x="63" y="26"/>
                </a:lnTo>
                <a:lnTo>
                  <a:pt x="64" y="24"/>
                </a:lnTo>
                <a:lnTo>
                  <a:pt x="65" y="24"/>
                </a:lnTo>
                <a:lnTo>
                  <a:pt x="65" y="22"/>
                </a:lnTo>
                <a:lnTo>
                  <a:pt x="64" y="22"/>
                </a:lnTo>
                <a:lnTo>
                  <a:pt x="63" y="22"/>
                </a:lnTo>
                <a:lnTo>
                  <a:pt x="61" y="22"/>
                </a:lnTo>
                <a:lnTo>
                  <a:pt x="61" y="24"/>
                </a:lnTo>
                <a:lnTo>
                  <a:pt x="58" y="22"/>
                </a:lnTo>
                <a:lnTo>
                  <a:pt x="57" y="22"/>
                </a:lnTo>
                <a:lnTo>
                  <a:pt x="55" y="21"/>
                </a:lnTo>
                <a:lnTo>
                  <a:pt x="57" y="20"/>
                </a:lnTo>
                <a:lnTo>
                  <a:pt x="57" y="19"/>
                </a:lnTo>
                <a:lnTo>
                  <a:pt x="57" y="18"/>
                </a:lnTo>
                <a:lnTo>
                  <a:pt x="57" y="17"/>
                </a:lnTo>
                <a:lnTo>
                  <a:pt x="57" y="15"/>
                </a:lnTo>
                <a:lnTo>
                  <a:pt x="55" y="15"/>
                </a:lnTo>
                <a:lnTo>
                  <a:pt x="55" y="14"/>
                </a:lnTo>
                <a:lnTo>
                  <a:pt x="55" y="13"/>
                </a:lnTo>
                <a:lnTo>
                  <a:pt x="54" y="14"/>
                </a:lnTo>
                <a:lnTo>
                  <a:pt x="51" y="17"/>
                </a:lnTo>
                <a:lnTo>
                  <a:pt x="54" y="14"/>
                </a:lnTo>
                <a:lnTo>
                  <a:pt x="55" y="13"/>
                </a:lnTo>
                <a:lnTo>
                  <a:pt x="57" y="13"/>
                </a:lnTo>
                <a:lnTo>
                  <a:pt x="57" y="12"/>
                </a:lnTo>
                <a:lnTo>
                  <a:pt x="57" y="11"/>
                </a:lnTo>
                <a:lnTo>
                  <a:pt x="58" y="8"/>
                </a:lnTo>
                <a:lnTo>
                  <a:pt x="60" y="7"/>
                </a:lnTo>
                <a:lnTo>
                  <a:pt x="61" y="6"/>
                </a:lnTo>
                <a:lnTo>
                  <a:pt x="64" y="5"/>
                </a:lnTo>
                <a:lnTo>
                  <a:pt x="66" y="3"/>
                </a:lnTo>
                <a:lnTo>
                  <a:pt x="70" y="2"/>
                </a:lnTo>
                <a:lnTo>
                  <a:pt x="71" y="2"/>
                </a:lnTo>
                <a:lnTo>
                  <a:pt x="73" y="2"/>
                </a:lnTo>
                <a:lnTo>
                  <a:pt x="78" y="2"/>
                </a:lnTo>
                <a:lnTo>
                  <a:pt x="78" y="3"/>
                </a:lnTo>
                <a:lnTo>
                  <a:pt x="79" y="5"/>
                </a:lnTo>
                <a:lnTo>
                  <a:pt x="79" y="3"/>
                </a:lnTo>
                <a:lnTo>
                  <a:pt x="78" y="3"/>
                </a:lnTo>
                <a:lnTo>
                  <a:pt x="78" y="2"/>
                </a:lnTo>
                <a:lnTo>
                  <a:pt x="79" y="2"/>
                </a:lnTo>
                <a:lnTo>
                  <a:pt x="78" y="2"/>
                </a:lnTo>
                <a:lnTo>
                  <a:pt x="79" y="1"/>
                </a:lnTo>
                <a:lnTo>
                  <a:pt x="81" y="2"/>
                </a:lnTo>
                <a:lnTo>
                  <a:pt x="85" y="1"/>
                </a:lnTo>
                <a:lnTo>
                  <a:pt x="89" y="1"/>
                </a:lnTo>
                <a:lnTo>
                  <a:pt x="91" y="0"/>
                </a:lnTo>
                <a:lnTo>
                  <a:pt x="95" y="0"/>
                </a:lnTo>
                <a:lnTo>
                  <a:pt x="96" y="0"/>
                </a:lnTo>
                <a:lnTo>
                  <a:pt x="97" y="0"/>
                </a:lnTo>
                <a:lnTo>
                  <a:pt x="98" y="1"/>
                </a:lnTo>
                <a:lnTo>
                  <a:pt x="97" y="2"/>
                </a:lnTo>
                <a:lnTo>
                  <a:pt x="98" y="2"/>
                </a:lnTo>
                <a:lnTo>
                  <a:pt x="99" y="3"/>
                </a:lnTo>
                <a:lnTo>
                  <a:pt x="100" y="5"/>
                </a:lnTo>
                <a:lnTo>
                  <a:pt x="104" y="6"/>
                </a:lnTo>
                <a:lnTo>
                  <a:pt x="104" y="7"/>
                </a:lnTo>
                <a:lnTo>
                  <a:pt x="106" y="7"/>
                </a:lnTo>
                <a:lnTo>
                  <a:pt x="108" y="8"/>
                </a:lnTo>
                <a:lnTo>
                  <a:pt x="108" y="9"/>
                </a:lnTo>
                <a:lnTo>
                  <a:pt x="108" y="11"/>
                </a:lnTo>
                <a:lnTo>
                  <a:pt x="109" y="11"/>
                </a:lnTo>
                <a:lnTo>
                  <a:pt x="108" y="11"/>
                </a:lnTo>
                <a:lnTo>
                  <a:pt x="108" y="12"/>
                </a:lnTo>
                <a:lnTo>
                  <a:pt x="106" y="12"/>
                </a:lnTo>
                <a:lnTo>
                  <a:pt x="108" y="13"/>
                </a:lnTo>
                <a:lnTo>
                  <a:pt x="108" y="14"/>
                </a:lnTo>
                <a:lnTo>
                  <a:pt x="109" y="17"/>
                </a:lnTo>
                <a:lnTo>
                  <a:pt x="108" y="17"/>
                </a:lnTo>
                <a:lnTo>
                  <a:pt x="108" y="19"/>
                </a:lnTo>
                <a:lnTo>
                  <a:pt x="105" y="22"/>
                </a:lnTo>
                <a:lnTo>
                  <a:pt x="104" y="24"/>
                </a:lnTo>
                <a:lnTo>
                  <a:pt x="105" y="30"/>
                </a:lnTo>
                <a:lnTo>
                  <a:pt x="104" y="31"/>
                </a:lnTo>
                <a:lnTo>
                  <a:pt x="103" y="30"/>
                </a:lnTo>
                <a:lnTo>
                  <a:pt x="102" y="31"/>
                </a:lnTo>
                <a:lnTo>
                  <a:pt x="99" y="30"/>
                </a:lnTo>
                <a:lnTo>
                  <a:pt x="96" y="31"/>
                </a:lnTo>
                <a:lnTo>
                  <a:pt x="95" y="31"/>
                </a:lnTo>
                <a:lnTo>
                  <a:pt x="95" y="32"/>
                </a:lnTo>
                <a:lnTo>
                  <a:pt x="96" y="33"/>
                </a:lnTo>
                <a:lnTo>
                  <a:pt x="95" y="33"/>
                </a:lnTo>
                <a:lnTo>
                  <a:pt x="95" y="34"/>
                </a:lnTo>
                <a:lnTo>
                  <a:pt x="95" y="35"/>
                </a:lnTo>
                <a:lnTo>
                  <a:pt x="97" y="37"/>
                </a:lnTo>
                <a:lnTo>
                  <a:pt x="98" y="37"/>
                </a:lnTo>
                <a:lnTo>
                  <a:pt x="102" y="38"/>
                </a:lnTo>
                <a:lnTo>
                  <a:pt x="103" y="37"/>
                </a:lnTo>
                <a:lnTo>
                  <a:pt x="104" y="38"/>
                </a:lnTo>
                <a:lnTo>
                  <a:pt x="104" y="39"/>
                </a:lnTo>
                <a:lnTo>
                  <a:pt x="105" y="39"/>
                </a:lnTo>
                <a:lnTo>
                  <a:pt x="105" y="40"/>
                </a:lnTo>
                <a:lnTo>
                  <a:pt x="104" y="44"/>
                </a:lnTo>
                <a:lnTo>
                  <a:pt x="105" y="44"/>
                </a:lnTo>
                <a:lnTo>
                  <a:pt x="106" y="45"/>
                </a:lnTo>
                <a:lnTo>
                  <a:pt x="104" y="46"/>
                </a:lnTo>
                <a:lnTo>
                  <a:pt x="103" y="47"/>
                </a:lnTo>
                <a:lnTo>
                  <a:pt x="102" y="47"/>
                </a:lnTo>
                <a:lnTo>
                  <a:pt x="100" y="49"/>
                </a:lnTo>
                <a:lnTo>
                  <a:pt x="100" y="50"/>
                </a:lnTo>
                <a:lnTo>
                  <a:pt x="99" y="50"/>
                </a:lnTo>
                <a:lnTo>
                  <a:pt x="97" y="50"/>
                </a:lnTo>
                <a:lnTo>
                  <a:pt x="97" y="51"/>
                </a:lnTo>
                <a:lnTo>
                  <a:pt x="96" y="52"/>
                </a:lnTo>
                <a:lnTo>
                  <a:pt x="96" y="53"/>
                </a:lnTo>
                <a:lnTo>
                  <a:pt x="99" y="54"/>
                </a:lnTo>
                <a:lnTo>
                  <a:pt x="99" y="56"/>
                </a:lnTo>
                <a:lnTo>
                  <a:pt x="98" y="56"/>
                </a:lnTo>
                <a:lnTo>
                  <a:pt x="98" y="57"/>
                </a:lnTo>
                <a:lnTo>
                  <a:pt x="97" y="58"/>
                </a:lnTo>
                <a:lnTo>
                  <a:pt x="96" y="57"/>
                </a:lnTo>
                <a:lnTo>
                  <a:pt x="95" y="57"/>
                </a:lnTo>
                <a:lnTo>
                  <a:pt x="93" y="58"/>
                </a:lnTo>
                <a:lnTo>
                  <a:pt x="92" y="58"/>
                </a:lnTo>
                <a:lnTo>
                  <a:pt x="91" y="58"/>
                </a:lnTo>
                <a:lnTo>
                  <a:pt x="90" y="59"/>
                </a:lnTo>
                <a:lnTo>
                  <a:pt x="89" y="59"/>
                </a:lnTo>
                <a:lnTo>
                  <a:pt x="87" y="59"/>
                </a:lnTo>
                <a:lnTo>
                  <a:pt x="87" y="60"/>
                </a:lnTo>
                <a:lnTo>
                  <a:pt x="86" y="60"/>
                </a:lnTo>
                <a:lnTo>
                  <a:pt x="85" y="59"/>
                </a:lnTo>
                <a:lnTo>
                  <a:pt x="84" y="59"/>
                </a:lnTo>
                <a:lnTo>
                  <a:pt x="83" y="59"/>
                </a:lnTo>
                <a:lnTo>
                  <a:pt x="81" y="59"/>
                </a:lnTo>
                <a:lnTo>
                  <a:pt x="80" y="58"/>
                </a:lnTo>
                <a:lnTo>
                  <a:pt x="78" y="58"/>
                </a:lnTo>
                <a:lnTo>
                  <a:pt x="80" y="59"/>
                </a:lnTo>
                <a:lnTo>
                  <a:pt x="80" y="60"/>
                </a:lnTo>
                <a:lnTo>
                  <a:pt x="78" y="59"/>
                </a:lnTo>
                <a:lnTo>
                  <a:pt x="77" y="59"/>
                </a:lnTo>
                <a:lnTo>
                  <a:pt x="77" y="60"/>
                </a:lnTo>
                <a:lnTo>
                  <a:pt x="76" y="60"/>
                </a:lnTo>
                <a:lnTo>
                  <a:pt x="74" y="60"/>
                </a:lnTo>
                <a:lnTo>
                  <a:pt x="74" y="62"/>
                </a:lnTo>
                <a:lnTo>
                  <a:pt x="74" y="63"/>
                </a:lnTo>
                <a:lnTo>
                  <a:pt x="74" y="64"/>
                </a:lnTo>
                <a:lnTo>
                  <a:pt x="76" y="64"/>
                </a:lnTo>
                <a:lnTo>
                  <a:pt x="77" y="65"/>
                </a:lnTo>
                <a:lnTo>
                  <a:pt x="77" y="66"/>
                </a:lnTo>
                <a:lnTo>
                  <a:pt x="79" y="66"/>
                </a:lnTo>
                <a:lnTo>
                  <a:pt x="78" y="69"/>
                </a:lnTo>
                <a:lnTo>
                  <a:pt x="80" y="70"/>
                </a:lnTo>
                <a:lnTo>
                  <a:pt x="81" y="71"/>
                </a:lnTo>
                <a:lnTo>
                  <a:pt x="81" y="72"/>
                </a:lnTo>
                <a:lnTo>
                  <a:pt x="83" y="73"/>
                </a:lnTo>
                <a:lnTo>
                  <a:pt x="83" y="76"/>
                </a:lnTo>
                <a:lnTo>
                  <a:pt x="83" y="77"/>
                </a:lnTo>
                <a:lnTo>
                  <a:pt x="83" y="78"/>
                </a:lnTo>
                <a:lnTo>
                  <a:pt x="80" y="79"/>
                </a:lnTo>
                <a:lnTo>
                  <a:pt x="79" y="82"/>
                </a:lnTo>
                <a:lnTo>
                  <a:pt x="78" y="82"/>
                </a:lnTo>
                <a:lnTo>
                  <a:pt x="79" y="83"/>
                </a:lnTo>
                <a:lnTo>
                  <a:pt x="78" y="83"/>
                </a:lnTo>
                <a:lnTo>
                  <a:pt x="78" y="84"/>
                </a:lnTo>
                <a:lnTo>
                  <a:pt x="79" y="85"/>
                </a:lnTo>
                <a:lnTo>
                  <a:pt x="80" y="84"/>
                </a:lnTo>
                <a:lnTo>
                  <a:pt x="81" y="84"/>
                </a:lnTo>
                <a:lnTo>
                  <a:pt x="80" y="84"/>
                </a:lnTo>
                <a:lnTo>
                  <a:pt x="80" y="85"/>
                </a:lnTo>
                <a:lnTo>
                  <a:pt x="81" y="85"/>
                </a:lnTo>
                <a:lnTo>
                  <a:pt x="79" y="86"/>
                </a:lnTo>
                <a:lnTo>
                  <a:pt x="78" y="86"/>
                </a:lnTo>
                <a:lnTo>
                  <a:pt x="78" y="88"/>
                </a:lnTo>
                <a:lnTo>
                  <a:pt x="77" y="88"/>
                </a:lnTo>
                <a:lnTo>
                  <a:pt x="76" y="89"/>
                </a:lnTo>
                <a:lnTo>
                  <a:pt x="76" y="90"/>
                </a:lnTo>
                <a:lnTo>
                  <a:pt x="74" y="90"/>
                </a:lnTo>
                <a:lnTo>
                  <a:pt x="74" y="89"/>
                </a:lnTo>
                <a:lnTo>
                  <a:pt x="73" y="89"/>
                </a:lnTo>
                <a:lnTo>
                  <a:pt x="73" y="91"/>
                </a:lnTo>
                <a:lnTo>
                  <a:pt x="73" y="92"/>
                </a:lnTo>
                <a:lnTo>
                  <a:pt x="74" y="92"/>
                </a:lnTo>
                <a:lnTo>
                  <a:pt x="77" y="92"/>
                </a:lnTo>
                <a:lnTo>
                  <a:pt x="78" y="94"/>
                </a:lnTo>
                <a:lnTo>
                  <a:pt x="78" y="95"/>
                </a:lnTo>
                <a:lnTo>
                  <a:pt x="79" y="95"/>
                </a:lnTo>
                <a:lnTo>
                  <a:pt x="79" y="96"/>
                </a:lnTo>
                <a:lnTo>
                  <a:pt x="79" y="97"/>
                </a:lnTo>
                <a:lnTo>
                  <a:pt x="78" y="97"/>
                </a:lnTo>
                <a:lnTo>
                  <a:pt x="77" y="97"/>
                </a:lnTo>
                <a:lnTo>
                  <a:pt x="78" y="98"/>
                </a:lnTo>
                <a:lnTo>
                  <a:pt x="77" y="98"/>
                </a:lnTo>
                <a:lnTo>
                  <a:pt x="76" y="98"/>
                </a:lnTo>
                <a:lnTo>
                  <a:pt x="78" y="99"/>
                </a:lnTo>
                <a:lnTo>
                  <a:pt x="78" y="101"/>
                </a:lnTo>
                <a:lnTo>
                  <a:pt x="76" y="101"/>
                </a:lnTo>
                <a:lnTo>
                  <a:pt x="74" y="101"/>
                </a:lnTo>
                <a:lnTo>
                  <a:pt x="73" y="101"/>
                </a:lnTo>
                <a:lnTo>
                  <a:pt x="73" y="99"/>
                </a:lnTo>
                <a:lnTo>
                  <a:pt x="72" y="101"/>
                </a:lnTo>
                <a:lnTo>
                  <a:pt x="71" y="101"/>
                </a:lnTo>
                <a:lnTo>
                  <a:pt x="71" y="99"/>
                </a:lnTo>
                <a:lnTo>
                  <a:pt x="70" y="99"/>
                </a:lnTo>
                <a:lnTo>
                  <a:pt x="70" y="101"/>
                </a:lnTo>
                <a:lnTo>
                  <a:pt x="67" y="101"/>
                </a:lnTo>
                <a:lnTo>
                  <a:pt x="68" y="99"/>
                </a:lnTo>
                <a:lnTo>
                  <a:pt x="67" y="98"/>
                </a:lnTo>
                <a:lnTo>
                  <a:pt x="66" y="97"/>
                </a:lnTo>
                <a:lnTo>
                  <a:pt x="66" y="96"/>
                </a:lnTo>
                <a:lnTo>
                  <a:pt x="67" y="95"/>
                </a:lnTo>
                <a:lnTo>
                  <a:pt x="68" y="95"/>
                </a:lnTo>
                <a:lnTo>
                  <a:pt x="68" y="94"/>
                </a:lnTo>
                <a:lnTo>
                  <a:pt x="70" y="94"/>
                </a:lnTo>
                <a:lnTo>
                  <a:pt x="68" y="92"/>
                </a:lnTo>
                <a:lnTo>
                  <a:pt x="70" y="91"/>
                </a:lnTo>
                <a:lnTo>
                  <a:pt x="70" y="90"/>
                </a:lnTo>
                <a:lnTo>
                  <a:pt x="70" y="89"/>
                </a:lnTo>
                <a:lnTo>
                  <a:pt x="71" y="89"/>
                </a:lnTo>
                <a:lnTo>
                  <a:pt x="71" y="88"/>
                </a:lnTo>
                <a:lnTo>
                  <a:pt x="71" y="86"/>
                </a:lnTo>
                <a:lnTo>
                  <a:pt x="72" y="86"/>
                </a:lnTo>
                <a:lnTo>
                  <a:pt x="71" y="85"/>
                </a:lnTo>
                <a:lnTo>
                  <a:pt x="70" y="85"/>
                </a:lnTo>
                <a:lnTo>
                  <a:pt x="70" y="84"/>
                </a:lnTo>
                <a:lnTo>
                  <a:pt x="66" y="84"/>
                </a:lnTo>
                <a:lnTo>
                  <a:pt x="64" y="83"/>
                </a:lnTo>
                <a:lnTo>
                  <a:pt x="63" y="82"/>
                </a:lnTo>
                <a:lnTo>
                  <a:pt x="61" y="81"/>
                </a:lnTo>
                <a:lnTo>
                  <a:pt x="59" y="82"/>
                </a:lnTo>
                <a:lnTo>
                  <a:pt x="57" y="82"/>
                </a:lnTo>
                <a:lnTo>
                  <a:pt x="55" y="82"/>
                </a:lnTo>
                <a:lnTo>
                  <a:pt x="54" y="82"/>
                </a:lnTo>
                <a:lnTo>
                  <a:pt x="53" y="82"/>
                </a:lnTo>
                <a:lnTo>
                  <a:pt x="53" y="81"/>
                </a:lnTo>
                <a:lnTo>
                  <a:pt x="53" y="79"/>
                </a:lnTo>
                <a:lnTo>
                  <a:pt x="52" y="79"/>
                </a:lnTo>
                <a:lnTo>
                  <a:pt x="51" y="79"/>
                </a:lnTo>
                <a:lnTo>
                  <a:pt x="49" y="78"/>
                </a:lnTo>
                <a:lnTo>
                  <a:pt x="48" y="77"/>
                </a:lnTo>
                <a:lnTo>
                  <a:pt x="48" y="76"/>
                </a:lnTo>
                <a:lnTo>
                  <a:pt x="48" y="75"/>
                </a:lnTo>
                <a:lnTo>
                  <a:pt x="47" y="75"/>
                </a:lnTo>
                <a:lnTo>
                  <a:pt x="47" y="73"/>
                </a:lnTo>
                <a:lnTo>
                  <a:pt x="46" y="75"/>
                </a:lnTo>
                <a:lnTo>
                  <a:pt x="44" y="77"/>
                </a:lnTo>
                <a:lnTo>
                  <a:pt x="44" y="76"/>
                </a:lnTo>
                <a:lnTo>
                  <a:pt x="40" y="76"/>
                </a:lnTo>
                <a:lnTo>
                  <a:pt x="39" y="76"/>
                </a:lnTo>
                <a:lnTo>
                  <a:pt x="40" y="76"/>
                </a:lnTo>
                <a:lnTo>
                  <a:pt x="41" y="76"/>
                </a:lnTo>
                <a:lnTo>
                  <a:pt x="40" y="75"/>
                </a:lnTo>
                <a:lnTo>
                  <a:pt x="41" y="75"/>
                </a:lnTo>
                <a:lnTo>
                  <a:pt x="41" y="73"/>
                </a:lnTo>
                <a:lnTo>
                  <a:pt x="40" y="73"/>
                </a:lnTo>
                <a:lnTo>
                  <a:pt x="39" y="72"/>
                </a:lnTo>
                <a:lnTo>
                  <a:pt x="38" y="73"/>
                </a:lnTo>
                <a:lnTo>
                  <a:pt x="36" y="75"/>
                </a:lnTo>
                <a:lnTo>
                  <a:pt x="36" y="76"/>
                </a:lnTo>
                <a:lnTo>
                  <a:pt x="35" y="76"/>
                </a:lnTo>
                <a:lnTo>
                  <a:pt x="33" y="76"/>
                </a:lnTo>
                <a:lnTo>
                  <a:pt x="32" y="76"/>
                </a:lnTo>
                <a:lnTo>
                  <a:pt x="32" y="75"/>
                </a:lnTo>
                <a:lnTo>
                  <a:pt x="33" y="73"/>
                </a:lnTo>
                <a:lnTo>
                  <a:pt x="32" y="73"/>
                </a:lnTo>
                <a:lnTo>
                  <a:pt x="31" y="73"/>
                </a:lnTo>
                <a:lnTo>
                  <a:pt x="28" y="75"/>
                </a:lnTo>
                <a:lnTo>
                  <a:pt x="28" y="76"/>
                </a:lnTo>
                <a:lnTo>
                  <a:pt x="29" y="77"/>
                </a:lnTo>
                <a:lnTo>
                  <a:pt x="29" y="78"/>
                </a:lnTo>
                <a:lnTo>
                  <a:pt x="27" y="78"/>
                </a:lnTo>
                <a:lnTo>
                  <a:pt x="26" y="78"/>
                </a:lnTo>
                <a:lnTo>
                  <a:pt x="26" y="77"/>
                </a:lnTo>
                <a:lnTo>
                  <a:pt x="23" y="77"/>
                </a:lnTo>
                <a:lnTo>
                  <a:pt x="22" y="76"/>
                </a:lnTo>
                <a:lnTo>
                  <a:pt x="21" y="77"/>
                </a:lnTo>
                <a:lnTo>
                  <a:pt x="18" y="76"/>
                </a:lnTo>
                <a:lnTo>
                  <a:pt x="15" y="75"/>
                </a:lnTo>
                <a:lnTo>
                  <a:pt x="14" y="75"/>
                </a:lnTo>
                <a:lnTo>
                  <a:pt x="13" y="77"/>
                </a:lnTo>
                <a:lnTo>
                  <a:pt x="10" y="77"/>
                </a:lnTo>
                <a:lnTo>
                  <a:pt x="9" y="76"/>
                </a:lnTo>
                <a:lnTo>
                  <a:pt x="8" y="76"/>
                </a:lnTo>
                <a:lnTo>
                  <a:pt x="7" y="75"/>
                </a:lnTo>
                <a:lnTo>
                  <a:pt x="6" y="75"/>
                </a:lnTo>
                <a:lnTo>
                  <a:pt x="3" y="75"/>
                </a:lnTo>
                <a:lnTo>
                  <a:pt x="2" y="73"/>
                </a:lnTo>
                <a:lnTo>
                  <a:pt x="1" y="72"/>
                </a:lnTo>
                <a:lnTo>
                  <a:pt x="0" y="71"/>
                </a:lnTo>
                <a:lnTo>
                  <a:pt x="1" y="70"/>
                </a:lnTo>
                <a:lnTo>
                  <a:pt x="3" y="69"/>
                </a:lnTo>
                <a:lnTo>
                  <a:pt x="6" y="70"/>
                </a:lnTo>
                <a:lnTo>
                  <a:pt x="7" y="71"/>
                </a:lnTo>
                <a:lnTo>
                  <a:pt x="7" y="72"/>
                </a:lnTo>
                <a:lnTo>
                  <a:pt x="8" y="72"/>
                </a:lnTo>
                <a:lnTo>
                  <a:pt x="8" y="71"/>
                </a:lnTo>
                <a:lnTo>
                  <a:pt x="12" y="71"/>
                </a:lnTo>
                <a:lnTo>
                  <a:pt x="14" y="71"/>
                </a:lnTo>
                <a:lnTo>
                  <a:pt x="15" y="71"/>
                </a:lnTo>
                <a:lnTo>
                  <a:pt x="16" y="72"/>
                </a:lnTo>
                <a:lnTo>
                  <a:pt x="18" y="72"/>
                </a:lnTo>
                <a:lnTo>
                  <a:pt x="18" y="73"/>
                </a:lnTo>
                <a:lnTo>
                  <a:pt x="19" y="75"/>
                </a:lnTo>
                <a:lnTo>
                  <a:pt x="20" y="76"/>
                </a:lnTo>
                <a:lnTo>
                  <a:pt x="21" y="75"/>
                </a:lnTo>
                <a:lnTo>
                  <a:pt x="22" y="75"/>
                </a:lnTo>
                <a:lnTo>
                  <a:pt x="23" y="75"/>
                </a:lnTo>
                <a:lnTo>
                  <a:pt x="25" y="75"/>
                </a:lnTo>
                <a:lnTo>
                  <a:pt x="25" y="73"/>
                </a:lnTo>
                <a:lnTo>
                  <a:pt x="22" y="72"/>
                </a:lnTo>
                <a:lnTo>
                  <a:pt x="21" y="72"/>
                </a:lnTo>
                <a:lnTo>
                  <a:pt x="19" y="72"/>
                </a:lnTo>
                <a:lnTo>
                  <a:pt x="19" y="71"/>
                </a:lnTo>
                <a:lnTo>
                  <a:pt x="18" y="71"/>
                </a:lnTo>
                <a:lnTo>
                  <a:pt x="15" y="70"/>
                </a:lnTo>
                <a:lnTo>
                  <a:pt x="18" y="69"/>
                </a:lnTo>
                <a:lnTo>
                  <a:pt x="19" y="69"/>
                </a:lnTo>
                <a:lnTo>
                  <a:pt x="20" y="69"/>
                </a:lnTo>
                <a:lnTo>
                  <a:pt x="22" y="69"/>
                </a:lnTo>
                <a:lnTo>
                  <a:pt x="20" y="69"/>
                </a:lnTo>
                <a:lnTo>
                  <a:pt x="19" y="67"/>
                </a:lnTo>
                <a:lnTo>
                  <a:pt x="20" y="67"/>
                </a:lnTo>
                <a:lnTo>
                  <a:pt x="21" y="67"/>
                </a:lnTo>
                <a:lnTo>
                  <a:pt x="22" y="67"/>
                </a:lnTo>
                <a:lnTo>
                  <a:pt x="23" y="67"/>
                </a:lnTo>
                <a:lnTo>
                  <a:pt x="27" y="67"/>
                </a:lnTo>
                <a:lnTo>
                  <a:pt x="28" y="66"/>
                </a:lnTo>
                <a:lnTo>
                  <a:pt x="29" y="66"/>
                </a:lnTo>
                <a:lnTo>
                  <a:pt x="32" y="66"/>
                </a:lnTo>
                <a:lnTo>
                  <a:pt x="34" y="65"/>
                </a:lnTo>
                <a:lnTo>
                  <a:pt x="34" y="66"/>
                </a:lnTo>
                <a:lnTo>
                  <a:pt x="34" y="65"/>
                </a:lnTo>
                <a:lnTo>
                  <a:pt x="35" y="65"/>
                </a:lnTo>
                <a:lnTo>
                  <a:pt x="38" y="65"/>
                </a:lnTo>
                <a:lnTo>
                  <a:pt x="38" y="64"/>
                </a:lnTo>
                <a:lnTo>
                  <a:pt x="39" y="64"/>
                </a:lnTo>
                <a:lnTo>
                  <a:pt x="39" y="65"/>
                </a:lnTo>
                <a:lnTo>
                  <a:pt x="40" y="65"/>
                </a:lnTo>
                <a:lnTo>
                  <a:pt x="40" y="64"/>
                </a:lnTo>
                <a:lnTo>
                  <a:pt x="39" y="64"/>
                </a:lnTo>
                <a:lnTo>
                  <a:pt x="38" y="64"/>
                </a:lnTo>
                <a:lnTo>
                  <a:pt x="38" y="63"/>
                </a:lnTo>
                <a:lnTo>
                  <a:pt x="36" y="64"/>
                </a:lnTo>
                <a:lnTo>
                  <a:pt x="35" y="64"/>
                </a:lnTo>
                <a:lnTo>
                  <a:pt x="34" y="65"/>
                </a:lnTo>
                <a:lnTo>
                  <a:pt x="34" y="64"/>
                </a:lnTo>
                <a:lnTo>
                  <a:pt x="33" y="65"/>
                </a:lnTo>
                <a:lnTo>
                  <a:pt x="32" y="65"/>
                </a:lnTo>
                <a:lnTo>
                  <a:pt x="28" y="64"/>
                </a:lnTo>
                <a:lnTo>
                  <a:pt x="26" y="64"/>
                </a:lnTo>
                <a:lnTo>
                  <a:pt x="23" y="63"/>
                </a:lnTo>
                <a:lnTo>
                  <a:pt x="22" y="62"/>
                </a:lnTo>
                <a:lnTo>
                  <a:pt x="21" y="62"/>
                </a:lnTo>
                <a:lnTo>
                  <a:pt x="19" y="60"/>
                </a:lnTo>
                <a:lnTo>
                  <a:pt x="18" y="58"/>
                </a:lnTo>
                <a:lnTo>
                  <a:pt x="18" y="57"/>
                </a:lnTo>
                <a:lnTo>
                  <a:pt x="16" y="57"/>
                </a:lnTo>
                <a:lnTo>
                  <a:pt x="16" y="54"/>
                </a:lnTo>
                <a:lnTo>
                  <a:pt x="18" y="54"/>
                </a:lnTo>
                <a:lnTo>
                  <a:pt x="19" y="54"/>
                </a:lnTo>
                <a:lnTo>
                  <a:pt x="20" y="54"/>
                </a:lnTo>
                <a:lnTo>
                  <a:pt x="20" y="53"/>
                </a:lnTo>
                <a:lnTo>
                  <a:pt x="21" y="53"/>
                </a:lnTo>
                <a:lnTo>
                  <a:pt x="22" y="52"/>
                </a:lnTo>
                <a:lnTo>
                  <a:pt x="25" y="50"/>
                </a:lnTo>
                <a:lnTo>
                  <a:pt x="27" y="47"/>
                </a:lnTo>
                <a:lnTo>
                  <a:pt x="29" y="45"/>
                </a:lnTo>
                <a:lnTo>
                  <a:pt x="31" y="41"/>
                </a:lnTo>
                <a:lnTo>
                  <a:pt x="33" y="38"/>
                </a:lnTo>
                <a:lnTo>
                  <a:pt x="33" y="37"/>
                </a:lnTo>
                <a:lnTo>
                  <a:pt x="33" y="34"/>
                </a:lnTo>
                <a:lnTo>
                  <a:pt x="34" y="33"/>
                </a:lnTo>
                <a:lnTo>
                  <a:pt x="34" y="30"/>
                </a:lnTo>
                <a:lnTo>
                  <a:pt x="35" y="27"/>
                </a:lnTo>
                <a:lnTo>
                  <a:pt x="35" y="26"/>
                </a:lnTo>
                <a:lnTo>
                  <a:pt x="35" y="25"/>
                </a:lnTo>
                <a:lnTo>
                  <a:pt x="36" y="21"/>
                </a:lnTo>
                <a:lnTo>
                  <a:pt x="36" y="19"/>
                </a:lnTo>
                <a:lnTo>
                  <a:pt x="38" y="19"/>
                </a:lnTo>
                <a:lnTo>
                  <a:pt x="39" y="19"/>
                </a:lnTo>
                <a:lnTo>
                  <a:pt x="40" y="20"/>
                </a:lnTo>
                <a:lnTo>
                  <a:pt x="41" y="21"/>
                </a:lnTo>
                <a:lnTo>
                  <a:pt x="42" y="21"/>
                </a:lnTo>
                <a:lnTo>
                  <a:pt x="44" y="21"/>
                </a:lnTo>
                <a:lnTo>
                  <a:pt x="44" y="20"/>
                </a:lnTo>
                <a:lnTo>
                  <a:pt x="46" y="20"/>
                </a:lnTo>
                <a:lnTo>
                  <a:pt x="51" y="17"/>
                </a:lnTo>
                <a:lnTo>
                  <a:pt x="46" y="20"/>
                </a:lnTo>
                <a:lnTo>
                  <a:pt x="48" y="22"/>
                </a:lnTo>
                <a:lnTo>
                  <a:pt x="48" y="25"/>
                </a:lnTo>
                <a:lnTo>
                  <a:pt x="48" y="26"/>
                </a:lnTo>
                <a:lnTo>
                  <a:pt x="49" y="27"/>
                </a:lnTo>
                <a:lnTo>
                  <a:pt x="51" y="27"/>
                </a:lnTo>
                <a:lnTo>
                  <a:pt x="51" y="26"/>
                </a:lnTo>
                <a:lnTo>
                  <a:pt x="53" y="26"/>
                </a:lnTo>
                <a:lnTo>
                  <a:pt x="53" y="27"/>
                </a:lnTo>
                <a:lnTo>
                  <a:pt x="54" y="27"/>
                </a:lnTo>
                <a:lnTo>
                  <a:pt x="53" y="28"/>
                </a:lnTo>
                <a:lnTo>
                  <a:pt x="55" y="31"/>
                </a:lnTo>
                <a:lnTo>
                  <a:pt x="53" y="28"/>
                </a:lnTo>
                <a:lnTo>
                  <a:pt x="52" y="28"/>
                </a:lnTo>
                <a:lnTo>
                  <a:pt x="52" y="30"/>
                </a:lnTo>
                <a:lnTo>
                  <a:pt x="49" y="31"/>
                </a:lnTo>
                <a:lnTo>
                  <a:pt x="48" y="31"/>
                </a:lnTo>
                <a:lnTo>
                  <a:pt x="47" y="31"/>
                </a:lnTo>
                <a:lnTo>
                  <a:pt x="46" y="31"/>
                </a:lnTo>
                <a:lnTo>
                  <a:pt x="46" y="33"/>
                </a:lnTo>
                <a:lnTo>
                  <a:pt x="47" y="35"/>
                </a:lnTo>
                <a:lnTo>
                  <a:pt x="47" y="37"/>
                </a:lnTo>
                <a:lnTo>
                  <a:pt x="46" y="37"/>
                </a:lnTo>
                <a:lnTo>
                  <a:pt x="47" y="38"/>
                </a:lnTo>
                <a:lnTo>
                  <a:pt x="48" y="38"/>
                </a:lnTo>
                <a:lnTo>
                  <a:pt x="45" y="40"/>
                </a:lnTo>
                <a:lnTo>
                  <a:pt x="44" y="40"/>
                </a:lnTo>
                <a:lnTo>
                  <a:pt x="45" y="41"/>
                </a:lnTo>
                <a:lnTo>
                  <a:pt x="46" y="41"/>
                </a:lnTo>
                <a:lnTo>
                  <a:pt x="47" y="41"/>
                </a:lnTo>
                <a:lnTo>
                  <a:pt x="49" y="43"/>
                </a:lnTo>
                <a:lnTo>
                  <a:pt x="51" y="43"/>
                </a:lnTo>
                <a:lnTo>
                  <a:pt x="53" y="43"/>
                </a:lnTo>
                <a:lnTo>
                  <a:pt x="54" y="44"/>
                </a:lnTo>
                <a:lnTo>
                  <a:pt x="57" y="44"/>
                </a:lnTo>
                <a:lnTo>
                  <a:pt x="58" y="45"/>
                </a:lnTo>
                <a:close/>
              </a:path>
            </a:pathLst>
          </a:custGeom>
          <a:noFill/>
          <a:ln w="3175" cmpd="sng">
            <a:solidFill>
              <a:schemeClr val="bg2"/>
            </a:solidFill>
            <a:prstDash val="solid"/>
            <a:round/>
            <a:headEnd/>
            <a:tailEnd/>
          </a:ln>
        </p:spPr>
        <p:txBody>
          <a:bodyPr/>
          <a:lstStyle/>
          <a:p>
            <a:endParaRPr lang="en-US"/>
          </a:p>
        </p:txBody>
      </p:sp>
      <p:sp>
        <p:nvSpPr>
          <p:cNvPr id="18808" name="Freeform 376"/>
          <p:cNvSpPr>
            <a:spLocks/>
          </p:cNvSpPr>
          <p:nvPr/>
        </p:nvSpPr>
        <p:spPr bwMode="auto">
          <a:xfrm>
            <a:off x="4294188" y="2192338"/>
            <a:ext cx="1587" cy="1587"/>
          </a:xfrm>
          <a:custGeom>
            <a:avLst/>
            <a:gdLst>
              <a:gd name="T0" fmla="*/ 0 w 1587"/>
              <a:gd name="T1" fmla="*/ 1587 h 1"/>
              <a:gd name="T2" fmla="*/ 0 w 1587"/>
              <a:gd name="T3" fmla="*/ 0 h 1"/>
              <a:gd name="T4" fmla="*/ 0 w 1587"/>
              <a:gd name="T5" fmla="*/ 1587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1"/>
                </a:moveTo>
                <a:lnTo>
                  <a:pt x="0"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09" name="Freeform 377"/>
          <p:cNvSpPr>
            <a:spLocks/>
          </p:cNvSpPr>
          <p:nvPr/>
        </p:nvSpPr>
        <p:spPr bwMode="auto">
          <a:xfrm>
            <a:off x="4294188" y="2192338"/>
            <a:ext cx="1587" cy="1587"/>
          </a:xfrm>
          <a:custGeom>
            <a:avLst/>
            <a:gdLst>
              <a:gd name="T0" fmla="*/ 0 w 1587"/>
              <a:gd name="T1" fmla="*/ 0 h 1"/>
              <a:gd name="T2" fmla="*/ 0 w 1587"/>
              <a:gd name="T3" fmla="*/ 1587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0" name="Freeform 378"/>
          <p:cNvSpPr>
            <a:spLocks/>
          </p:cNvSpPr>
          <p:nvPr/>
        </p:nvSpPr>
        <p:spPr bwMode="auto">
          <a:xfrm>
            <a:off x="4257675" y="2192338"/>
            <a:ext cx="20638" cy="7937"/>
          </a:xfrm>
          <a:custGeom>
            <a:avLst/>
            <a:gdLst>
              <a:gd name="T0" fmla="*/ 0 w 26"/>
              <a:gd name="T1" fmla="*/ 2976 h 8"/>
              <a:gd name="T2" fmla="*/ 0 w 26"/>
              <a:gd name="T3" fmla="*/ 4961 h 8"/>
              <a:gd name="T4" fmla="*/ 2381 w 26"/>
              <a:gd name="T5" fmla="*/ 5953 h 8"/>
              <a:gd name="T6" fmla="*/ 3175 w 26"/>
              <a:gd name="T7" fmla="*/ 5953 h 8"/>
              <a:gd name="T8" fmla="*/ 3969 w 26"/>
              <a:gd name="T9" fmla="*/ 5953 h 8"/>
              <a:gd name="T10" fmla="*/ 3969 w 26"/>
              <a:gd name="T11" fmla="*/ 4961 h 8"/>
              <a:gd name="T12" fmla="*/ 4763 w 26"/>
              <a:gd name="T13" fmla="*/ 4961 h 8"/>
              <a:gd name="T14" fmla="*/ 4763 w 26"/>
              <a:gd name="T15" fmla="*/ 2976 h 8"/>
              <a:gd name="T16" fmla="*/ 5556 w 26"/>
              <a:gd name="T17" fmla="*/ 2976 h 8"/>
              <a:gd name="T18" fmla="*/ 5556 w 26"/>
              <a:gd name="T19" fmla="*/ 4961 h 8"/>
              <a:gd name="T20" fmla="*/ 8731 w 26"/>
              <a:gd name="T21" fmla="*/ 4961 h 8"/>
              <a:gd name="T22" fmla="*/ 9525 w 26"/>
              <a:gd name="T23" fmla="*/ 5953 h 8"/>
              <a:gd name="T24" fmla="*/ 10319 w 26"/>
              <a:gd name="T25" fmla="*/ 5953 h 8"/>
              <a:gd name="T26" fmla="*/ 9525 w 26"/>
              <a:gd name="T27" fmla="*/ 6945 h 8"/>
              <a:gd name="T28" fmla="*/ 10319 w 26"/>
              <a:gd name="T29" fmla="*/ 6945 h 8"/>
              <a:gd name="T30" fmla="*/ 12700 w 26"/>
              <a:gd name="T31" fmla="*/ 6945 h 8"/>
              <a:gd name="T32" fmla="*/ 12700 w 26"/>
              <a:gd name="T33" fmla="*/ 7937 h 8"/>
              <a:gd name="T34" fmla="*/ 13494 w 26"/>
              <a:gd name="T35" fmla="*/ 6945 h 8"/>
              <a:gd name="T36" fmla="*/ 14288 w 26"/>
              <a:gd name="T37" fmla="*/ 6945 h 8"/>
              <a:gd name="T38" fmla="*/ 15082 w 26"/>
              <a:gd name="T39" fmla="*/ 5953 h 8"/>
              <a:gd name="T40" fmla="*/ 16669 w 26"/>
              <a:gd name="T41" fmla="*/ 5953 h 8"/>
              <a:gd name="T42" fmla="*/ 19050 w 26"/>
              <a:gd name="T43" fmla="*/ 4961 h 8"/>
              <a:gd name="T44" fmla="*/ 20638 w 26"/>
              <a:gd name="T45" fmla="*/ 1984 h 8"/>
              <a:gd name="T46" fmla="*/ 19844 w 26"/>
              <a:gd name="T47" fmla="*/ 2976 h 8"/>
              <a:gd name="T48" fmla="*/ 19050 w 26"/>
              <a:gd name="T49" fmla="*/ 2976 h 8"/>
              <a:gd name="T50" fmla="*/ 18257 w 26"/>
              <a:gd name="T51" fmla="*/ 2976 h 8"/>
              <a:gd name="T52" fmla="*/ 17463 w 26"/>
              <a:gd name="T53" fmla="*/ 1984 h 8"/>
              <a:gd name="T54" fmla="*/ 16669 w 26"/>
              <a:gd name="T55" fmla="*/ 1984 h 8"/>
              <a:gd name="T56" fmla="*/ 15082 w 26"/>
              <a:gd name="T57" fmla="*/ 0 h 8"/>
              <a:gd name="T58" fmla="*/ 14288 w 26"/>
              <a:gd name="T59" fmla="*/ 0 h 8"/>
              <a:gd name="T60" fmla="*/ 13494 w 26"/>
              <a:gd name="T61" fmla="*/ 1984 h 8"/>
              <a:gd name="T62" fmla="*/ 12700 w 26"/>
              <a:gd name="T63" fmla="*/ 1984 h 8"/>
              <a:gd name="T64" fmla="*/ 11907 w 26"/>
              <a:gd name="T65" fmla="*/ 1984 h 8"/>
              <a:gd name="T66" fmla="*/ 9525 w 26"/>
              <a:gd name="T67" fmla="*/ 1984 h 8"/>
              <a:gd name="T68" fmla="*/ 8731 w 26"/>
              <a:gd name="T69" fmla="*/ 1984 h 8"/>
              <a:gd name="T70" fmla="*/ 7938 w 26"/>
              <a:gd name="T71" fmla="*/ 992 h 8"/>
              <a:gd name="T72" fmla="*/ 5556 w 26"/>
              <a:gd name="T73" fmla="*/ 992 h 8"/>
              <a:gd name="T74" fmla="*/ 3969 w 26"/>
              <a:gd name="T75" fmla="*/ 0 h 8"/>
              <a:gd name="T76" fmla="*/ 1588 w 26"/>
              <a:gd name="T77" fmla="*/ 0 h 8"/>
              <a:gd name="T78" fmla="*/ 0 w 26"/>
              <a:gd name="T79" fmla="*/ 992 h 8"/>
              <a:gd name="T80" fmla="*/ 0 w 26"/>
              <a:gd name="T81" fmla="*/ 1984 h 8"/>
              <a:gd name="T82" fmla="*/ 0 w 26"/>
              <a:gd name="T83" fmla="*/ 2976 h 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
              <a:gd name="T127" fmla="*/ 0 h 8"/>
              <a:gd name="T128" fmla="*/ 26 w 26"/>
              <a:gd name="T129" fmla="*/ 8 h 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 h="8">
                <a:moveTo>
                  <a:pt x="0" y="3"/>
                </a:moveTo>
                <a:lnTo>
                  <a:pt x="0" y="5"/>
                </a:lnTo>
                <a:lnTo>
                  <a:pt x="3" y="6"/>
                </a:lnTo>
                <a:lnTo>
                  <a:pt x="4" y="6"/>
                </a:lnTo>
                <a:lnTo>
                  <a:pt x="5" y="6"/>
                </a:lnTo>
                <a:lnTo>
                  <a:pt x="5" y="5"/>
                </a:lnTo>
                <a:lnTo>
                  <a:pt x="6" y="5"/>
                </a:lnTo>
                <a:lnTo>
                  <a:pt x="6" y="3"/>
                </a:lnTo>
                <a:lnTo>
                  <a:pt x="7" y="3"/>
                </a:lnTo>
                <a:lnTo>
                  <a:pt x="7" y="5"/>
                </a:lnTo>
                <a:lnTo>
                  <a:pt x="11" y="5"/>
                </a:lnTo>
                <a:lnTo>
                  <a:pt x="12" y="6"/>
                </a:lnTo>
                <a:lnTo>
                  <a:pt x="13" y="6"/>
                </a:lnTo>
                <a:lnTo>
                  <a:pt x="12" y="7"/>
                </a:lnTo>
                <a:lnTo>
                  <a:pt x="13" y="7"/>
                </a:lnTo>
                <a:lnTo>
                  <a:pt x="16" y="7"/>
                </a:lnTo>
                <a:lnTo>
                  <a:pt x="16" y="8"/>
                </a:lnTo>
                <a:lnTo>
                  <a:pt x="17" y="7"/>
                </a:lnTo>
                <a:lnTo>
                  <a:pt x="18" y="7"/>
                </a:lnTo>
                <a:lnTo>
                  <a:pt x="19" y="6"/>
                </a:lnTo>
                <a:lnTo>
                  <a:pt x="21" y="6"/>
                </a:lnTo>
                <a:lnTo>
                  <a:pt x="24" y="5"/>
                </a:lnTo>
                <a:lnTo>
                  <a:pt x="26" y="2"/>
                </a:lnTo>
                <a:lnTo>
                  <a:pt x="25" y="3"/>
                </a:lnTo>
                <a:lnTo>
                  <a:pt x="24" y="3"/>
                </a:lnTo>
                <a:lnTo>
                  <a:pt x="23" y="3"/>
                </a:lnTo>
                <a:lnTo>
                  <a:pt x="22" y="2"/>
                </a:lnTo>
                <a:lnTo>
                  <a:pt x="21" y="2"/>
                </a:lnTo>
                <a:lnTo>
                  <a:pt x="19" y="0"/>
                </a:lnTo>
                <a:lnTo>
                  <a:pt x="18" y="0"/>
                </a:lnTo>
                <a:lnTo>
                  <a:pt x="17" y="2"/>
                </a:lnTo>
                <a:lnTo>
                  <a:pt x="16" y="2"/>
                </a:lnTo>
                <a:lnTo>
                  <a:pt x="15" y="2"/>
                </a:lnTo>
                <a:lnTo>
                  <a:pt x="12" y="2"/>
                </a:lnTo>
                <a:lnTo>
                  <a:pt x="11" y="2"/>
                </a:lnTo>
                <a:lnTo>
                  <a:pt x="10" y="1"/>
                </a:lnTo>
                <a:lnTo>
                  <a:pt x="7" y="1"/>
                </a:lnTo>
                <a:lnTo>
                  <a:pt x="5" y="0"/>
                </a:lnTo>
                <a:lnTo>
                  <a:pt x="2" y="0"/>
                </a:lnTo>
                <a:lnTo>
                  <a:pt x="0" y="1"/>
                </a:lnTo>
                <a:lnTo>
                  <a:pt x="0" y="2"/>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1" name="Freeform 379"/>
          <p:cNvSpPr>
            <a:spLocks/>
          </p:cNvSpPr>
          <p:nvPr/>
        </p:nvSpPr>
        <p:spPr bwMode="auto">
          <a:xfrm>
            <a:off x="4270375" y="2181225"/>
            <a:ext cx="11113" cy="4763"/>
          </a:xfrm>
          <a:custGeom>
            <a:avLst/>
            <a:gdLst>
              <a:gd name="T0" fmla="*/ 0 w 14"/>
              <a:gd name="T1" fmla="*/ 2382 h 6"/>
              <a:gd name="T2" fmla="*/ 0 w 14"/>
              <a:gd name="T3" fmla="*/ 1588 h 6"/>
              <a:gd name="T4" fmla="*/ 1588 w 14"/>
              <a:gd name="T5" fmla="*/ 1588 h 6"/>
              <a:gd name="T6" fmla="*/ 2381 w 14"/>
              <a:gd name="T7" fmla="*/ 1588 h 6"/>
              <a:gd name="T8" fmla="*/ 3969 w 14"/>
              <a:gd name="T9" fmla="*/ 3969 h 6"/>
              <a:gd name="T10" fmla="*/ 5557 w 14"/>
              <a:gd name="T11" fmla="*/ 3969 h 6"/>
              <a:gd name="T12" fmla="*/ 6350 w 14"/>
              <a:gd name="T13" fmla="*/ 3969 h 6"/>
              <a:gd name="T14" fmla="*/ 6350 w 14"/>
              <a:gd name="T15" fmla="*/ 4763 h 6"/>
              <a:gd name="T16" fmla="*/ 7144 w 14"/>
              <a:gd name="T17" fmla="*/ 4763 h 6"/>
              <a:gd name="T18" fmla="*/ 7938 w 14"/>
              <a:gd name="T19" fmla="*/ 4763 h 6"/>
              <a:gd name="T20" fmla="*/ 10319 w 14"/>
              <a:gd name="T21" fmla="*/ 4763 h 6"/>
              <a:gd name="T22" fmla="*/ 11113 w 14"/>
              <a:gd name="T23" fmla="*/ 4763 h 6"/>
              <a:gd name="T24" fmla="*/ 11113 w 14"/>
              <a:gd name="T25" fmla="*/ 3969 h 6"/>
              <a:gd name="T26" fmla="*/ 10319 w 14"/>
              <a:gd name="T27" fmla="*/ 3969 h 6"/>
              <a:gd name="T28" fmla="*/ 9525 w 14"/>
              <a:gd name="T29" fmla="*/ 3175 h 6"/>
              <a:gd name="T30" fmla="*/ 7144 w 14"/>
              <a:gd name="T31" fmla="*/ 2382 h 6"/>
              <a:gd name="T32" fmla="*/ 4763 w 14"/>
              <a:gd name="T33" fmla="*/ 1588 h 6"/>
              <a:gd name="T34" fmla="*/ 2381 w 14"/>
              <a:gd name="T35" fmla="*/ 0 h 6"/>
              <a:gd name="T36" fmla="*/ 1588 w 14"/>
              <a:gd name="T37" fmla="*/ 0 h 6"/>
              <a:gd name="T38" fmla="*/ 0 w 14"/>
              <a:gd name="T39" fmla="*/ 0 h 6"/>
              <a:gd name="T40" fmla="*/ 0 w 14"/>
              <a:gd name="T41" fmla="*/ 2382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
              <a:gd name="T64" fmla="*/ 0 h 6"/>
              <a:gd name="T65" fmla="*/ 14 w 14"/>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 h="6">
                <a:moveTo>
                  <a:pt x="0" y="3"/>
                </a:moveTo>
                <a:lnTo>
                  <a:pt x="0" y="2"/>
                </a:lnTo>
                <a:lnTo>
                  <a:pt x="2" y="2"/>
                </a:lnTo>
                <a:lnTo>
                  <a:pt x="3" y="2"/>
                </a:lnTo>
                <a:lnTo>
                  <a:pt x="5" y="5"/>
                </a:lnTo>
                <a:lnTo>
                  <a:pt x="7" y="5"/>
                </a:lnTo>
                <a:lnTo>
                  <a:pt x="8" y="5"/>
                </a:lnTo>
                <a:lnTo>
                  <a:pt x="8" y="6"/>
                </a:lnTo>
                <a:lnTo>
                  <a:pt x="9" y="6"/>
                </a:lnTo>
                <a:lnTo>
                  <a:pt x="10" y="6"/>
                </a:lnTo>
                <a:lnTo>
                  <a:pt x="13" y="6"/>
                </a:lnTo>
                <a:lnTo>
                  <a:pt x="14" y="6"/>
                </a:lnTo>
                <a:lnTo>
                  <a:pt x="14" y="5"/>
                </a:lnTo>
                <a:lnTo>
                  <a:pt x="13" y="5"/>
                </a:lnTo>
                <a:lnTo>
                  <a:pt x="12" y="4"/>
                </a:lnTo>
                <a:lnTo>
                  <a:pt x="9" y="3"/>
                </a:lnTo>
                <a:lnTo>
                  <a:pt x="6" y="2"/>
                </a:lnTo>
                <a:lnTo>
                  <a:pt x="3" y="0"/>
                </a:lnTo>
                <a:lnTo>
                  <a:pt x="2" y="0"/>
                </a:lnTo>
                <a:lnTo>
                  <a:pt x="0" y="0"/>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2" name="Freeform 380"/>
          <p:cNvSpPr>
            <a:spLocks/>
          </p:cNvSpPr>
          <p:nvPr/>
        </p:nvSpPr>
        <p:spPr bwMode="auto">
          <a:xfrm>
            <a:off x="4265613" y="2182813"/>
            <a:ext cx="9525" cy="4762"/>
          </a:xfrm>
          <a:custGeom>
            <a:avLst/>
            <a:gdLst>
              <a:gd name="T0" fmla="*/ 0 w 12"/>
              <a:gd name="T1" fmla="*/ 1587 h 6"/>
              <a:gd name="T2" fmla="*/ 0 w 12"/>
              <a:gd name="T3" fmla="*/ 2381 h 6"/>
              <a:gd name="T4" fmla="*/ 1588 w 12"/>
              <a:gd name="T5" fmla="*/ 2381 h 6"/>
              <a:gd name="T6" fmla="*/ 2381 w 12"/>
              <a:gd name="T7" fmla="*/ 1587 h 6"/>
              <a:gd name="T8" fmla="*/ 3969 w 12"/>
              <a:gd name="T9" fmla="*/ 2381 h 6"/>
              <a:gd name="T10" fmla="*/ 4763 w 12"/>
              <a:gd name="T11" fmla="*/ 3175 h 6"/>
              <a:gd name="T12" fmla="*/ 5556 w 12"/>
              <a:gd name="T13" fmla="*/ 3175 h 6"/>
              <a:gd name="T14" fmla="*/ 6350 w 12"/>
              <a:gd name="T15" fmla="*/ 4762 h 6"/>
              <a:gd name="T16" fmla="*/ 7144 w 12"/>
              <a:gd name="T17" fmla="*/ 4762 h 6"/>
              <a:gd name="T18" fmla="*/ 9525 w 12"/>
              <a:gd name="T19" fmla="*/ 3175 h 6"/>
              <a:gd name="T20" fmla="*/ 9525 w 12"/>
              <a:gd name="T21" fmla="*/ 2381 h 6"/>
              <a:gd name="T22" fmla="*/ 7144 w 12"/>
              <a:gd name="T23" fmla="*/ 2381 h 6"/>
              <a:gd name="T24" fmla="*/ 6350 w 12"/>
              <a:gd name="T25" fmla="*/ 794 h 6"/>
              <a:gd name="T26" fmla="*/ 5556 w 12"/>
              <a:gd name="T27" fmla="*/ 794 h 6"/>
              <a:gd name="T28" fmla="*/ 4763 w 12"/>
              <a:gd name="T29" fmla="*/ 794 h 6"/>
              <a:gd name="T30" fmla="*/ 3969 w 12"/>
              <a:gd name="T31" fmla="*/ 794 h 6"/>
              <a:gd name="T32" fmla="*/ 2381 w 12"/>
              <a:gd name="T33" fmla="*/ 0 h 6"/>
              <a:gd name="T34" fmla="*/ 2381 w 12"/>
              <a:gd name="T35" fmla="*/ 794 h 6"/>
              <a:gd name="T36" fmla="*/ 1588 w 12"/>
              <a:gd name="T37" fmla="*/ 794 h 6"/>
              <a:gd name="T38" fmla="*/ 0 w 12"/>
              <a:gd name="T39" fmla="*/ 794 h 6"/>
              <a:gd name="T40" fmla="*/ 0 w 12"/>
              <a:gd name="T41" fmla="*/ 1587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
              <a:gd name="T64" fmla="*/ 0 h 6"/>
              <a:gd name="T65" fmla="*/ 12 w 12"/>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 h="6">
                <a:moveTo>
                  <a:pt x="0" y="2"/>
                </a:moveTo>
                <a:lnTo>
                  <a:pt x="0" y="3"/>
                </a:lnTo>
                <a:lnTo>
                  <a:pt x="2" y="3"/>
                </a:lnTo>
                <a:lnTo>
                  <a:pt x="3" y="2"/>
                </a:lnTo>
                <a:lnTo>
                  <a:pt x="5" y="3"/>
                </a:lnTo>
                <a:lnTo>
                  <a:pt x="6" y="4"/>
                </a:lnTo>
                <a:lnTo>
                  <a:pt x="7" y="4"/>
                </a:lnTo>
                <a:lnTo>
                  <a:pt x="8" y="6"/>
                </a:lnTo>
                <a:lnTo>
                  <a:pt x="9" y="6"/>
                </a:lnTo>
                <a:lnTo>
                  <a:pt x="12" y="4"/>
                </a:lnTo>
                <a:lnTo>
                  <a:pt x="12" y="3"/>
                </a:lnTo>
                <a:lnTo>
                  <a:pt x="9" y="3"/>
                </a:lnTo>
                <a:lnTo>
                  <a:pt x="8" y="1"/>
                </a:lnTo>
                <a:lnTo>
                  <a:pt x="7" y="1"/>
                </a:lnTo>
                <a:lnTo>
                  <a:pt x="6" y="1"/>
                </a:lnTo>
                <a:lnTo>
                  <a:pt x="5" y="1"/>
                </a:lnTo>
                <a:lnTo>
                  <a:pt x="3" y="0"/>
                </a:lnTo>
                <a:lnTo>
                  <a:pt x="3" y="1"/>
                </a:lnTo>
                <a:lnTo>
                  <a:pt x="2" y="1"/>
                </a:lnTo>
                <a:lnTo>
                  <a:pt x="0" y="1"/>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3" name="Freeform 381"/>
          <p:cNvSpPr>
            <a:spLocks/>
          </p:cNvSpPr>
          <p:nvPr/>
        </p:nvSpPr>
        <p:spPr bwMode="auto">
          <a:xfrm>
            <a:off x="4289425" y="2141538"/>
            <a:ext cx="4763" cy="4762"/>
          </a:xfrm>
          <a:custGeom>
            <a:avLst/>
            <a:gdLst>
              <a:gd name="T0" fmla="*/ 0 w 6"/>
              <a:gd name="T1" fmla="*/ 4082 h 7"/>
              <a:gd name="T2" fmla="*/ 0 w 6"/>
              <a:gd name="T3" fmla="*/ 2721 h 7"/>
              <a:gd name="T4" fmla="*/ 1588 w 6"/>
              <a:gd name="T5" fmla="*/ 2041 h 7"/>
              <a:gd name="T6" fmla="*/ 3175 w 6"/>
              <a:gd name="T7" fmla="*/ 680 h 7"/>
              <a:gd name="T8" fmla="*/ 3969 w 6"/>
              <a:gd name="T9" fmla="*/ 0 h 7"/>
              <a:gd name="T10" fmla="*/ 3969 w 6"/>
              <a:gd name="T11" fmla="*/ 680 h 7"/>
              <a:gd name="T12" fmla="*/ 4763 w 6"/>
              <a:gd name="T13" fmla="*/ 680 h 7"/>
              <a:gd name="T14" fmla="*/ 4763 w 6"/>
              <a:gd name="T15" fmla="*/ 1361 h 7"/>
              <a:gd name="T16" fmla="*/ 4763 w 6"/>
              <a:gd name="T17" fmla="*/ 2041 h 7"/>
              <a:gd name="T18" fmla="*/ 3969 w 6"/>
              <a:gd name="T19" fmla="*/ 2041 h 7"/>
              <a:gd name="T20" fmla="*/ 3969 w 6"/>
              <a:gd name="T21" fmla="*/ 2721 h 7"/>
              <a:gd name="T22" fmla="*/ 3175 w 6"/>
              <a:gd name="T23" fmla="*/ 4082 h 7"/>
              <a:gd name="T24" fmla="*/ 2382 w 6"/>
              <a:gd name="T25" fmla="*/ 4082 h 7"/>
              <a:gd name="T26" fmla="*/ 1588 w 6"/>
              <a:gd name="T27" fmla="*/ 4762 h 7"/>
              <a:gd name="T28" fmla="*/ 0 w 6"/>
              <a:gd name="T29" fmla="*/ 4762 h 7"/>
              <a:gd name="T30" fmla="*/ 0 w 6"/>
              <a:gd name="T31" fmla="*/ 4082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0" y="6"/>
                </a:moveTo>
                <a:lnTo>
                  <a:pt x="0" y="4"/>
                </a:lnTo>
                <a:lnTo>
                  <a:pt x="2" y="3"/>
                </a:lnTo>
                <a:lnTo>
                  <a:pt x="4" y="1"/>
                </a:lnTo>
                <a:lnTo>
                  <a:pt x="5" y="0"/>
                </a:lnTo>
                <a:lnTo>
                  <a:pt x="5" y="1"/>
                </a:lnTo>
                <a:lnTo>
                  <a:pt x="6" y="1"/>
                </a:lnTo>
                <a:lnTo>
                  <a:pt x="6" y="2"/>
                </a:lnTo>
                <a:lnTo>
                  <a:pt x="6" y="3"/>
                </a:lnTo>
                <a:lnTo>
                  <a:pt x="5" y="3"/>
                </a:lnTo>
                <a:lnTo>
                  <a:pt x="5" y="4"/>
                </a:lnTo>
                <a:lnTo>
                  <a:pt x="4" y="6"/>
                </a:lnTo>
                <a:lnTo>
                  <a:pt x="3" y="6"/>
                </a:lnTo>
                <a:lnTo>
                  <a:pt x="2" y="7"/>
                </a:lnTo>
                <a:lnTo>
                  <a:pt x="0" y="7"/>
                </a:lnTo>
                <a:lnTo>
                  <a:pt x="0"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4" name="Freeform 382"/>
          <p:cNvSpPr>
            <a:spLocks/>
          </p:cNvSpPr>
          <p:nvPr/>
        </p:nvSpPr>
        <p:spPr bwMode="auto">
          <a:xfrm>
            <a:off x="4298950" y="2132013"/>
            <a:ext cx="9525" cy="4762"/>
          </a:xfrm>
          <a:custGeom>
            <a:avLst/>
            <a:gdLst>
              <a:gd name="T0" fmla="*/ 0 w 12"/>
              <a:gd name="T1" fmla="*/ 2857 h 5"/>
              <a:gd name="T2" fmla="*/ 2381 w 12"/>
              <a:gd name="T3" fmla="*/ 1905 h 5"/>
              <a:gd name="T4" fmla="*/ 4763 w 12"/>
              <a:gd name="T5" fmla="*/ 952 h 5"/>
              <a:gd name="T6" fmla="*/ 8731 w 12"/>
              <a:gd name="T7" fmla="*/ 0 h 5"/>
              <a:gd name="T8" fmla="*/ 9525 w 12"/>
              <a:gd name="T9" fmla="*/ 0 h 5"/>
              <a:gd name="T10" fmla="*/ 9525 w 12"/>
              <a:gd name="T11" fmla="*/ 952 h 5"/>
              <a:gd name="T12" fmla="*/ 7938 w 12"/>
              <a:gd name="T13" fmla="*/ 952 h 5"/>
              <a:gd name="T14" fmla="*/ 7938 w 12"/>
              <a:gd name="T15" fmla="*/ 1905 h 5"/>
              <a:gd name="T16" fmla="*/ 5556 w 12"/>
              <a:gd name="T17" fmla="*/ 1905 h 5"/>
              <a:gd name="T18" fmla="*/ 4763 w 12"/>
              <a:gd name="T19" fmla="*/ 1905 h 5"/>
              <a:gd name="T20" fmla="*/ 2381 w 12"/>
              <a:gd name="T21" fmla="*/ 2857 h 5"/>
              <a:gd name="T22" fmla="*/ 794 w 12"/>
              <a:gd name="T23" fmla="*/ 4762 h 5"/>
              <a:gd name="T24" fmla="*/ 0 w 12"/>
              <a:gd name="T25" fmla="*/ 2857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5"/>
              <a:gd name="T41" fmla="*/ 12 w 12"/>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5">
                <a:moveTo>
                  <a:pt x="0" y="3"/>
                </a:moveTo>
                <a:lnTo>
                  <a:pt x="3" y="2"/>
                </a:lnTo>
                <a:lnTo>
                  <a:pt x="6" y="1"/>
                </a:lnTo>
                <a:lnTo>
                  <a:pt x="11" y="0"/>
                </a:lnTo>
                <a:lnTo>
                  <a:pt x="12" y="0"/>
                </a:lnTo>
                <a:lnTo>
                  <a:pt x="12" y="1"/>
                </a:lnTo>
                <a:lnTo>
                  <a:pt x="10" y="1"/>
                </a:lnTo>
                <a:lnTo>
                  <a:pt x="10" y="2"/>
                </a:lnTo>
                <a:lnTo>
                  <a:pt x="7" y="2"/>
                </a:lnTo>
                <a:lnTo>
                  <a:pt x="6" y="2"/>
                </a:lnTo>
                <a:lnTo>
                  <a:pt x="3" y="3"/>
                </a:lnTo>
                <a:lnTo>
                  <a:pt x="1" y="5"/>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5" name="Freeform 383"/>
          <p:cNvSpPr>
            <a:spLocks/>
          </p:cNvSpPr>
          <p:nvPr/>
        </p:nvSpPr>
        <p:spPr bwMode="auto">
          <a:xfrm>
            <a:off x="4264025" y="2187575"/>
            <a:ext cx="6350" cy="1588"/>
          </a:xfrm>
          <a:custGeom>
            <a:avLst/>
            <a:gdLst>
              <a:gd name="T0" fmla="*/ 0 w 7"/>
              <a:gd name="T1" fmla="*/ 0 h 2"/>
              <a:gd name="T2" fmla="*/ 0 w 7"/>
              <a:gd name="T3" fmla="*/ 794 h 2"/>
              <a:gd name="T4" fmla="*/ 907 w 7"/>
              <a:gd name="T5" fmla="*/ 794 h 2"/>
              <a:gd name="T6" fmla="*/ 907 w 7"/>
              <a:gd name="T7" fmla="*/ 1588 h 2"/>
              <a:gd name="T8" fmla="*/ 2721 w 7"/>
              <a:gd name="T9" fmla="*/ 1588 h 2"/>
              <a:gd name="T10" fmla="*/ 6350 w 7"/>
              <a:gd name="T11" fmla="*/ 1588 h 2"/>
              <a:gd name="T12" fmla="*/ 6350 w 7"/>
              <a:gd name="T13" fmla="*/ 794 h 2"/>
              <a:gd name="T14" fmla="*/ 5443 w 7"/>
              <a:gd name="T15" fmla="*/ 0 h 2"/>
              <a:gd name="T16" fmla="*/ 1814 w 7"/>
              <a:gd name="T17" fmla="*/ 0 h 2"/>
              <a:gd name="T18" fmla="*/ 907 w 7"/>
              <a:gd name="T19" fmla="*/ 0 h 2"/>
              <a:gd name="T20" fmla="*/ 0 w 7"/>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2"/>
              <a:gd name="T35" fmla="*/ 7 w 7"/>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2">
                <a:moveTo>
                  <a:pt x="0" y="0"/>
                </a:moveTo>
                <a:lnTo>
                  <a:pt x="0" y="1"/>
                </a:lnTo>
                <a:lnTo>
                  <a:pt x="1" y="1"/>
                </a:lnTo>
                <a:lnTo>
                  <a:pt x="1" y="2"/>
                </a:lnTo>
                <a:lnTo>
                  <a:pt x="3" y="2"/>
                </a:lnTo>
                <a:lnTo>
                  <a:pt x="7" y="2"/>
                </a:lnTo>
                <a:lnTo>
                  <a:pt x="7" y="1"/>
                </a:lnTo>
                <a:lnTo>
                  <a:pt x="6" y="0"/>
                </a:lnTo>
                <a:lnTo>
                  <a:pt x="2" y="0"/>
                </a:ln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6" name="Freeform 384"/>
          <p:cNvSpPr>
            <a:spLocks/>
          </p:cNvSpPr>
          <p:nvPr/>
        </p:nvSpPr>
        <p:spPr bwMode="auto">
          <a:xfrm>
            <a:off x="4308475" y="2132013"/>
            <a:ext cx="7938" cy="1587"/>
          </a:xfrm>
          <a:custGeom>
            <a:avLst/>
            <a:gdLst>
              <a:gd name="T0" fmla="*/ 0 w 10"/>
              <a:gd name="T1" fmla="*/ 0 h 1"/>
              <a:gd name="T2" fmla="*/ 1588 w 10"/>
              <a:gd name="T3" fmla="*/ 0 h 1"/>
              <a:gd name="T4" fmla="*/ 3175 w 10"/>
              <a:gd name="T5" fmla="*/ 0 h 1"/>
              <a:gd name="T6" fmla="*/ 5557 w 10"/>
              <a:gd name="T7" fmla="*/ 0 h 1"/>
              <a:gd name="T8" fmla="*/ 7938 w 10"/>
              <a:gd name="T9" fmla="*/ 0 h 1"/>
              <a:gd name="T10" fmla="*/ 7144 w 10"/>
              <a:gd name="T11" fmla="*/ 0 h 1"/>
              <a:gd name="T12" fmla="*/ 4763 w 10"/>
              <a:gd name="T13" fmla="*/ 1587 h 1"/>
              <a:gd name="T14" fmla="*/ 3175 w 10"/>
              <a:gd name="T15" fmla="*/ 1587 h 1"/>
              <a:gd name="T16" fmla="*/ 2381 w 10"/>
              <a:gd name="T17" fmla="*/ 1587 h 1"/>
              <a:gd name="T18" fmla="*/ 1588 w 10"/>
              <a:gd name="T19" fmla="*/ 1587 h 1"/>
              <a:gd name="T20" fmla="*/ 0 w 10"/>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
              <a:gd name="T34" fmla="*/ 0 h 1"/>
              <a:gd name="T35" fmla="*/ 10 w 10"/>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 h="1">
                <a:moveTo>
                  <a:pt x="0" y="0"/>
                </a:moveTo>
                <a:lnTo>
                  <a:pt x="2" y="0"/>
                </a:lnTo>
                <a:lnTo>
                  <a:pt x="4" y="0"/>
                </a:lnTo>
                <a:lnTo>
                  <a:pt x="7" y="0"/>
                </a:lnTo>
                <a:lnTo>
                  <a:pt x="10" y="0"/>
                </a:lnTo>
                <a:lnTo>
                  <a:pt x="9" y="0"/>
                </a:lnTo>
                <a:lnTo>
                  <a:pt x="6" y="1"/>
                </a:lnTo>
                <a:lnTo>
                  <a:pt x="4" y="1"/>
                </a:lnTo>
                <a:lnTo>
                  <a:pt x="3" y="1"/>
                </a:lnTo>
                <a:lnTo>
                  <a:pt x="2"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7" name="Freeform 385"/>
          <p:cNvSpPr>
            <a:spLocks/>
          </p:cNvSpPr>
          <p:nvPr/>
        </p:nvSpPr>
        <p:spPr bwMode="auto">
          <a:xfrm>
            <a:off x="4292600" y="2136775"/>
            <a:ext cx="4763" cy="3175"/>
          </a:xfrm>
          <a:custGeom>
            <a:avLst/>
            <a:gdLst>
              <a:gd name="T0" fmla="*/ 0 w 7"/>
              <a:gd name="T1" fmla="*/ 3175 h 3"/>
              <a:gd name="T2" fmla="*/ 1361 w 7"/>
              <a:gd name="T3" fmla="*/ 1058 h 3"/>
              <a:gd name="T4" fmla="*/ 2722 w 7"/>
              <a:gd name="T5" fmla="*/ 1058 h 3"/>
              <a:gd name="T6" fmla="*/ 4083 w 7"/>
              <a:gd name="T7" fmla="*/ 0 h 3"/>
              <a:gd name="T8" fmla="*/ 4763 w 7"/>
              <a:gd name="T9" fmla="*/ 0 h 3"/>
              <a:gd name="T10" fmla="*/ 3402 w 7"/>
              <a:gd name="T11" fmla="*/ 1058 h 3"/>
              <a:gd name="T12" fmla="*/ 2722 w 7"/>
              <a:gd name="T13" fmla="*/ 2117 h 3"/>
              <a:gd name="T14" fmla="*/ 1361 w 7"/>
              <a:gd name="T15" fmla="*/ 3175 h 3"/>
              <a:gd name="T16" fmla="*/ 0 w 7"/>
              <a:gd name="T17" fmla="*/ 317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3"/>
              <a:gd name="T29" fmla="*/ 7 w 7"/>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3">
                <a:moveTo>
                  <a:pt x="0" y="3"/>
                </a:moveTo>
                <a:lnTo>
                  <a:pt x="2" y="1"/>
                </a:lnTo>
                <a:lnTo>
                  <a:pt x="4" y="1"/>
                </a:lnTo>
                <a:lnTo>
                  <a:pt x="6" y="0"/>
                </a:lnTo>
                <a:lnTo>
                  <a:pt x="7" y="0"/>
                </a:lnTo>
                <a:lnTo>
                  <a:pt x="5" y="1"/>
                </a:lnTo>
                <a:lnTo>
                  <a:pt x="4" y="2"/>
                </a:lnTo>
                <a:lnTo>
                  <a:pt x="2" y="3"/>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8" name="Freeform 386"/>
          <p:cNvSpPr>
            <a:spLocks/>
          </p:cNvSpPr>
          <p:nvPr/>
        </p:nvSpPr>
        <p:spPr bwMode="auto">
          <a:xfrm>
            <a:off x="4319588" y="2132013"/>
            <a:ext cx="4762" cy="1587"/>
          </a:xfrm>
          <a:custGeom>
            <a:avLst/>
            <a:gdLst>
              <a:gd name="T0" fmla="*/ 0 w 5"/>
              <a:gd name="T1" fmla="*/ 1587 h 1"/>
              <a:gd name="T2" fmla="*/ 952 w 5"/>
              <a:gd name="T3" fmla="*/ 1587 h 1"/>
              <a:gd name="T4" fmla="*/ 1905 w 5"/>
              <a:gd name="T5" fmla="*/ 1587 h 1"/>
              <a:gd name="T6" fmla="*/ 2857 w 5"/>
              <a:gd name="T7" fmla="*/ 0 h 1"/>
              <a:gd name="T8" fmla="*/ 4762 w 5"/>
              <a:gd name="T9" fmla="*/ 0 h 1"/>
              <a:gd name="T10" fmla="*/ 952 w 5"/>
              <a:gd name="T11" fmla="*/ 0 h 1"/>
              <a:gd name="T12" fmla="*/ 952 w 5"/>
              <a:gd name="T13" fmla="*/ 1587 h 1"/>
              <a:gd name="T14" fmla="*/ 0 w 5"/>
              <a:gd name="T15" fmla="*/ 1587 h 1"/>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
              <a:gd name="T26" fmla="*/ 5 w 5"/>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
                <a:moveTo>
                  <a:pt x="0" y="1"/>
                </a:moveTo>
                <a:lnTo>
                  <a:pt x="1" y="1"/>
                </a:lnTo>
                <a:lnTo>
                  <a:pt x="2" y="1"/>
                </a:lnTo>
                <a:lnTo>
                  <a:pt x="3" y="0"/>
                </a:lnTo>
                <a:lnTo>
                  <a:pt x="5" y="0"/>
                </a:lnTo>
                <a:lnTo>
                  <a:pt x="1" y="0"/>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19" name="Freeform 387"/>
          <p:cNvSpPr>
            <a:spLocks/>
          </p:cNvSpPr>
          <p:nvPr/>
        </p:nvSpPr>
        <p:spPr bwMode="auto">
          <a:xfrm>
            <a:off x="4278313" y="2182813"/>
            <a:ext cx="3175" cy="1587"/>
          </a:xfrm>
          <a:custGeom>
            <a:avLst/>
            <a:gdLst>
              <a:gd name="T0" fmla="*/ 0 w 4"/>
              <a:gd name="T1" fmla="*/ 1587 h 1"/>
              <a:gd name="T2" fmla="*/ 1588 w 4"/>
              <a:gd name="T3" fmla="*/ 0 h 1"/>
              <a:gd name="T4" fmla="*/ 2381 w 4"/>
              <a:gd name="T5" fmla="*/ 1587 h 1"/>
              <a:gd name="T6" fmla="*/ 3175 w 4"/>
              <a:gd name="T7" fmla="*/ 1587 h 1"/>
              <a:gd name="T8" fmla="*/ 2381 w 4"/>
              <a:gd name="T9" fmla="*/ 1587 h 1"/>
              <a:gd name="T10" fmla="*/ 0 w 4"/>
              <a:gd name="T11" fmla="*/ 1587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0" y="1"/>
                </a:moveTo>
                <a:lnTo>
                  <a:pt x="2" y="0"/>
                </a:lnTo>
                <a:lnTo>
                  <a:pt x="3" y="1"/>
                </a:lnTo>
                <a:lnTo>
                  <a:pt x="4" y="1"/>
                </a:lnTo>
                <a:lnTo>
                  <a:pt x="3"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0" name="Freeform 388"/>
          <p:cNvSpPr>
            <a:spLocks/>
          </p:cNvSpPr>
          <p:nvPr/>
        </p:nvSpPr>
        <p:spPr bwMode="auto">
          <a:xfrm>
            <a:off x="4327525" y="2130425"/>
            <a:ext cx="1588" cy="1588"/>
          </a:xfrm>
          <a:custGeom>
            <a:avLst/>
            <a:gdLst>
              <a:gd name="T0" fmla="*/ 0 w 1"/>
              <a:gd name="T1" fmla="*/ 1588 h 2"/>
              <a:gd name="T2" fmla="*/ 0 w 1"/>
              <a:gd name="T3" fmla="*/ 0 h 2"/>
              <a:gd name="T4" fmla="*/ 1588 w 1"/>
              <a:gd name="T5" fmla="*/ 1588 h 2"/>
              <a:gd name="T6" fmla="*/ 0 w 1"/>
              <a:gd name="T7" fmla="*/ 1588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0"/>
                </a:lnTo>
                <a:lnTo>
                  <a:pt x="1" y="2"/>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1" name="Freeform 389"/>
          <p:cNvSpPr>
            <a:spLocks/>
          </p:cNvSpPr>
          <p:nvPr/>
        </p:nvSpPr>
        <p:spPr bwMode="auto">
          <a:xfrm>
            <a:off x="4330700" y="2130425"/>
            <a:ext cx="1588" cy="1588"/>
          </a:xfrm>
          <a:custGeom>
            <a:avLst/>
            <a:gdLst>
              <a:gd name="T0" fmla="*/ 0 w 1"/>
              <a:gd name="T1" fmla="*/ 0 h 2"/>
              <a:gd name="T2" fmla="*/ 1588 w 1"/>
              <a:gd name="T3" fmla="*/ 0 h 2"/>
              <a:gd name="T4" fmla="*/ 1588 w 1"/>
              <a:gd name="T5" fmla="*/ 1588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1" y="0"/>
                </a:lnTo>
                <a:lnTo>
                  <a:pt x="1" y="2"/>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2" name="Freeform 390"/>
          <p:cNvSpPr>
            <a:spLocks/>
          </p:cNvSpPr>
          <p:nvPr/>
        </p:nvSpPr>
        <p:spPr bwMode="auto">
          <a:xfrm>
            <a:off x="4649788" y="1993900"/>
            <a:ext cx="165100" cy="68263"/>
          </a:xfrm>
          <a:custGeom>
            <a:avLst/>
            <a:gdLst>
              <a:gd name="T0" fmla="*/ 85342 w 207"/>
              <a:gd name="T1" fmla="*/ 46832 h 86"/>
              <a:gd name="T2" fmla="*/ 47057 w 207"/>
              <a:gd name="T3" fmla="*/ 51594 h 86"/>
              <a:gd name="T4" fmla="*/ 7976 w 207"/>
              <a:gd name="T5" fmla="*/ 56357 h 86"/>
              <a:gd name="T6" fmla="*/ 1595 w 207"/>
              <a:gd name="T7" fmla="*/ 57944 h 86"/>
              <a:gd name="T8" fmla="*/ 0 w 207"/>
              <a:gd name="T9" fmla="*/ 50800 h 86"/>
              <a:gd name="T10" fmla="*/ 8773 w 207"/>
              <a:gd name="T11" fmla="*/ 23019 h 86"/>
              <a:gd name="T12" fmla="*/ 11964 w 207"/>
              <a:gd name="T13" fmla="*/ 19050 h 86"/>
              <a:gd name="T14" fmla="*/ 23928 w 207"/>
              <a:gd name="T15" fmla="*/ 15875 h 86"/>
              <a:gd name="T16" fmla="*/ 27915 w 207"/>
              <a:gd name="T17" fmla="*/ 15875 h 86"/>
              <a:gd name="T18" fmla="*/ 32701 w 207"/>
              <a:gd name="T19" fmla="*/ 19050 h 86"/>
              <a:gd name="T20" fmla="*/ 38284 w 207"/>
              <a:gd name="T21" fmla="*/ 21431 h 86"/>
              <a:gd name="T22" fmla="*/ 48653 w 207"/>
              <a:gd name="T23" fmla="*/ 26988 h 86"/>
              <a:gd name="T24" fmla="*/ 61414 w 207"/>
              <a:gd name="T25" fmla="*/ 37307 h 86"/>
              <a:gd name="T26" fmla="*/ 73378 w 207"/>
              <a:gd name="T27" fmla="*/ 26194 h 86"/>
              <a:gd name="T28" fmla="*/ 72580 w 207"/>
              <a:gd name="T29" fmla="*/ 22225 h 86"/>
              <a:gd name="T30" fmla="*/ 69390 w 207"/>
              <a:gd name="T31" fmla="*/ 12700 h 86"/>
              <a:gd name="T32" fmla="*/ 68592 w 207"/>
              <a:gd name="T33" fmla="*/ 7938 h 86"/>
              <a:gd name="T34" fmla="*/ 70187 w 207"/>
              <a:gd name="T35" fmla="*/ 0 h 86"/>
              <a:gd name="T36" fmla="*/ 103686 w 207"/>
              <a:gd name="T37" fmla="*/ 5556 h 86"/>
              <a:gd name="T38" fmla="*/ 135589 w 207"/>
              <a:gd name="T39" fmla="*/ 11113 h 86"/>
              <a:gd name="T40" fmla="*/ 149148 w 207"/>
              <a:gd name="T41" fmla="*/ 31750 h 86"/>
              <a:gd name="T42" fmla="*/ 165100 w 207"/>
              <a:gd name="T43" fmla="*/ 64294 h 86"/>
              <a:gd name="T44" fmla="*/ 133994 w 207"/>
              <a:gd name="T45" fmla="*/ 68263 h 86"/>
              <a:gd name="T46" fmla="*/ 85342 w 207"/>
              <a:gd name="T47" fmla="*/ 46832 h 8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07"/>
              <a:gd name="T73" fmla="*/ 0 h 86"/>
              <a:gd name="T74" fmla="*/ 207 w 207"/>
              <a:gd name="T75" fmla="*/ 86 h 8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07" h="86">
                <a:moveTo>
                  <a:pt x="107" y="59"/>
                </a:moveTo>
                <a:lnTo>
                  <a:pt x="59" y="65"/>
                </a:lnTo>
                <a:lnTo>
                  <a:pt x="10" y="71"/>
                </a:lnTo>
                <a:lnTo>
                  <a:pt x="2" y="73"/>
                </a:lnTo>
                <a:lnTo>
                  <a:pt x="0" y="64"/>
                </a:lnTo>
                <a:lnTo>
                  <a:pt x="11" y="29"/>
                </a:lnTo>
                <a:lnTo>
                  <a:pt x="15" y="24"/>
                </a:lnTo>
                <a:lnTo>
                  <a:pt x="30" y="20"/>
                </a:lnTo>
                <a:lnTo>
                  <a:pt x="35" y="20"/>
                </a:lnTo>
                <a:lnTo>
                  <a:pt x="41" y="24"/>
                </a:lnTo>
                <a:lnTo>
                  <a:pt x="48" y="27"/>
                </a:lnTo>
                <a:lnTo>
                  <a:pt x="61" y="34"/>
                </a:lnTo>
                <a:lnTo>
                  <a:pt x="77" y="47"/>
                </a:lnTo>
                <a:lnTo>
                  <a:pt x="92" y="33"/>
                </a:lnTo>
                <a:lnTo>
                  <a:pt x="91" y="28"/>
                </a:lnTo>
                <a:lnTo>
                  <a:pt x="87" y="16"/>
                </a:lnTo>
                <a:lnTo>
                  <a:pt x="86" y="10"/>
                </a:lnTo>
                <a:lnTo>
                  <a:pt x="88" y="0"/>
                </a:lnTo>
                <a:lnTo>
                  <a:pt x="130" y="7"/>
                </a:lnTo>
                <a:lnTo>
                  <a:pt x="170" y="14"/>
                </a:lnTo>
                <a:lnTo>
                  <a:pt x="187" y="40"/>
                </a:lnTo>
                <a:lnTo>
                  <a:pt x="207" y="81"/>
                </a:lnTo>
                <a:lnTo>
                  <a:pt x="168" y="86"/>
                </a:lnTo>
                <a:lnTo>
                  <a:pt x="107" y="59"/>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3" name="Freeform 391"/>
          <p:cNvSpPr>
            <a:spLocks/>
          </p:cNvSpPr>
          <p:nvPr/>
        </p:nvSpPr>
        <p:spPr bwMode="auto">
          <a:xfrm>
            <a:off x="4406900" y="2317750"/>
            <a:ext cx="4763" cy="6350"/>
          </a:xfrm>
          <a:custGeom>
            <a:avLst/>
            <a:gdLst>
              <a:gd name="T0" fmla="*/ 1588 w 6"/>
              <a:gd name="T1" fmla="*/ 0 h 9"/>
              <a:gd name="T2" fmla="*/ 2382 w 6"/>
              <a:gd name="T3" fmla="*/ 706 h 9"/>
              <a:gd name="T4" fmla="*/ 1588 w 6"/>
              <a:gd name="T5" fmla="*/ 706 h 9"/>
              <a:gd name="T6" fmla="*/ 2382 w 6"/>
              <a:gd name="T7" fmla="*/ 706 h 9"/>
              <a:gd name="T8" fmla="*/ 2382 w 6"/>
              <a:gd name="T9" fmla="*/ 2117 h 9"/>
              <a:gd name="T10" fmla="*/ 2382 w 6"/>
              <a:gd name="T11" fmla="*/ 2822 h 9"/>
              <a:gd name="T12" fmla="*/ 3969 w 6"/>
              <a:gd name="T13" fmla="*/ 2822 h 9"/>
              <a:gd name="T14" fmla="*/ 3969 w 6"/>
              <a:gd name="T15" fmla="*/ 3528 h 9"/>
              <a:gd name="T16" fmla="*/ 4763 w 6"/>
              <a:gd name="T17" fmla="*/ 3528 h 9"/>
              <a:gd name="T18" fmla="*/ 3969 w 6"/>
              <a:gd name="T19" fmla="*/ 4233 h 9"/>
              <a:gd name="T20" fmla="*/ 4763 w 6"/>
              <a:gd name="T21" fmla="*/ 4233 h 9"/>
              <a:gd name="T22" fmla="*/ 4763 w 6"/>
              <a:gd name="T23" fmla="*/ 4939 h 9"/>
              <a:gd name="T24" fmla="*/ 3969 w 6"/>
              <a:gd name="T25" fmla="*/ 4939 h 9"/>
              <a:gd name="T26" fmla="*/ 3969 w 6"/>
              <a:gd name="T27" fmla="*/ 6350 h 9"/>
              <a:gd name="T28" fmla="*/ 3969 w 6"/>
              <a:gd name="T29" fmla="*/ 4939 h 9"/>
              <a:gd name="T30" fmla="*/ 3969 w 6"/>
              <a:gd name="T31" fmla="*/ 6350 h 9"/>
              <a:gd name="T32" fmla="*/ 2382 w 6"/>
              <a:gd name="T33" fmla="*/ 6350 h 9"/>
              <a:gd name="T34" fmla="*/ 1588 w 6"/>
              <a:gd name="T35" fmla="*/ 6350 h 9"/>
              <a:gd name="T36" fmla="*/ 1588 w 6"/>
              <a:gd name="T37" fmla="*/ 4939 h 9"/>
              <a:gd name="T38" fmla="*/ 1588 w 6"/>
              <a:gd name="T39" fmla="*/ 6350 h 9"/>
              <a:gd name="T40" fmla="*/ 794 w 6"/>
              <a:gd name="T41" fmla="*/ 6350 h 9"/>
              <a:gd name="T42" fmla="*/ 0 w 6"/>
              <a:gd name="T43" fmla="*/ 6350 h 9"/>
              <a:gd name="T44" fmla="*/ 794 w 6"/>
              <a:gd name="T45" fmla="*/ 4939 h 9"/>
              <a:gd name="T46" fmla="*/ 1588 w 6"/>
              <a:gd name="T47" fmla="*/ 4233 h 9"/>
              <a:gd name="T48" fmla="*/ 794 w 6"/>
              <a:gd name="T49" fmla="*/ 4233 h 9"/>
              <a:gd name="T50" fmla="*/ 794 w 6"/>
              <a:gd name="T51" fmla="*/ 3528 h 9"/>
              <a:gd name="T52" fmla="*/ 794 w 6"/>
              <a:gd name="T53" fmla="*/ 2822 h 9"/>
              <a:gd name="T54" fmla="*/ 794 w 6"/>
              <a:gd name="T55" fmla="*/ 2117 h 9"/>
              <a:gd name="T56" fmla="*/ 794 w 6"/>
              <a:gd name="T57" fmla="*/ 706 h 9"/>
              <a:gd name="T58" fmla="*/ 1588 w 6"/>
              <a:gd name="T59" fmla="*/ 0 h 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
              <a:gd name="T91" fmla="*/ 0 h 9"/>
              <a:gd name="T92" fmla="*/ 6 w 6"/>
              <a:gd name="T93" fmla="*/ 9 h 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 h="9">
                <a:moveTo>
                  <a:pt x="2" y="0"/>
                </a:moveTo>
                <a:lnTo>
                  <a:pt x="3" y="1"/>
                </a:lnTo>
                <a:lnTo>
                  <a:pt x="2" y="1"/>
                </a:lnTo>
                <a:lnTo>
                  <a:pt x="3" y="1"/>
                </a:lnTo>
                <a:lnTo>
                  <a:pt x="3" y="3"/>
                </a:lnTo>
                <a:lnTo>
                  <a:pt x="3" y="4"/>
                </a:lnTo>
                <a:lnTo>
                  <a:pt x="5" y="4"/>
                </a:lnTo>
                <a:lnTo>
                  <a:pt x="5" y="5"/>
                </a:lnTo>
                <a:lnTo>
                  <a:pt x="6" y="5"/>
                </a:lnTo>
                <a:lnTo>
                  <a:pt x="5" y="6"/>
                </a:lnTo>
                <a:lnTo>
                  <a:pt x="6" y="6"/>
                </a:lnTo>
                <a:lnTo>
                  <a:pt x="6" y="7"/>
                </a:lnTo>
                <a:lnTo>
                  <a:pt x="5" y="7"/>
                </a:lnTo>
                <a:lnTo>
                  <a:pt x="5" y="9"/>
                </a:lnTo>
                <a:lnTo>
                  <a:pt x="5" y="7"/>
                </a:lnTo>
                <a:lnTo>
                  <a:pt x="5" y="9"/>
                </a:lnTo>
                <a:lnTo>
                  <a:pt x="3" y="9"/>
                </a:lnTo>
                <a:lnTo>
                  <a:pt x="2" y="9"/>
                </a:lnTo>
                <a:lnTo>
                  <a:pt x="2" y="7"/>
                </a:lnTo>
                <a:lnTo>
                  <a:pt x="2" y="9"/>
                </a:lnTo>
                <a:lnTo>
                  <a:pt x="1" y="9"/>
                </a:lnTo>
                <a:lnTo>
                  <a:pt x="0" y="9"/>
                </a:lnTo>
                <a:lnTo>
                  <a:pt x="1" y="7"/>
                </a:lnTo>
                <a:lnTo>
                  <a:pt x="2" y="6"/>
                </a:lnTo>
                <a:lnTo>
                  <a:pt x="1" y="6"/>
                </a:lnTo>
                <a:lnTo>
                  <a:pt x="1" y="5"/>
                </a:lnTo>
                <a:lnTo>
                  <a:pt x="1" y="4"/>
                </a:lnTo>
                <a:lnTo>
                  <a:pt x="1" y="3"/>
                </a:lnTo>
                <a:lnTo>
                  <a:pt x="1" y="1"/>
                </a:lnTo>
                <a:lnTo>
                  <a:pt x="2"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4" name="Freeform 392"/>
          <p:cNvSpPr>
            <a:spLocks/>
          </p:cNvSpPr>
          <p:nvPr/>
        </p:nvSpPr>
        <p:spPr bwMode="auto">
          <a:xfrm>
            <a:off x="4646613" y="2039938"/>
            <a:ext cx="136525" cy="82550"/>
          </a:xfrm>
          <a:custGeom>
            <a:avLst/>
            <a:gdLst>
              <a:gd name="T0" fmla="*/ 45244 w 172"/>
              <a:gd name="T1" fmla="*/ 67322 h 103"/>
              <a:gd name="T2" fmla="*/ 45244 w 172"/>
              <a:gd name="T3" fmla="*/ 56102 h 103"/>
              <a:gd name="T4" fmla="*/ 24606 w 172"/>
              <a:gd name="T5" fmla="*/ 52896 h 103"/>
              <a:gd name="T6" fmla="*/ 10319 w 172"/>
              <a:gd name="T7" fmla="*/ 50492 h 103"/>
              <a:gd name="T8" fmla="*/ 9525 w 172"/>
              <a:gd name="T9" fmla="*/ 46484 h 103"/>
              <a:gd name="T10" fmla="*/ 7144 w 172"/>
              <a:gd name="T11" fmla="*/ 46484 h 103"/>
              <a:gd name="T12" fmla="*/ 5556 w 172"/>
              <a:gd name="T13" fmla="*/ 26448 h 103"/>
              <a:gd name="T14" fmla="*/ 4762 w 172"/>
              <a:gd name="T15" fmla="*/ 32860 h 103"/>
              <a:gd name="T16" fmla="*/ 1588 w 172"/>
              <a:gd name="T17" fmla="*/ 41676 h 103"/>
              <a:gd name="T18" fmla="*/ 0 w 172"/>
              <a:gd name="T19" fmla="*/ 40874 h 103"/>
              <a:gd name="T20" fmla="*/ 3969 w 172"/>
              <a:gd name="T21" fmla="*/ 33661 h 103"/>
              <a:gd name="T22" fmla="*/ 5556 w 172"/>
              <a:gd name="T23" fmla="*/ 24845 h 103"/>
              <a:gd name="T24" fmla="*/ 4762 w 172"/>
              <a:gd name="T25" fmla="*/ 11220 h 103"/>
              <a:gd name="T26" fmla="*/ 11112 w 172"/>
              <a:gd name="T27" fmla="*/ 9617 h 103"/>
              <a:gd name="T28" fmla="*/ 50006 w 172"/>
              <a:gd name="T29" fmla="*/ 4809 h 103"/>
              <a:gd name="T30" fmla="*/ 88106 w 172"/>
              <a:gd name="T31" fmla="*/ 0 h 103"/>
              <a:gd name="T32" fmla="*/ 136525 w 172"/>
              <a:gd name="T33" fmla="*/ 21639 h 103"/>
              <a:gd name="T34" fmla="*/ 133350 w 172"/>
              <a:gd name="T35" fmla="*/ 38470 h 103"/>
              <a:gd name="T36" fmla="*/ 116681 w 172"/>
              <a:gd name="T37" fmla="*/ 53698 h 103"/>
              <a:gd name="T38" fmla="*/ 117475 w 172"/>
              <a:gd name="T39" fmla="*/ 62514 h 103"/>
              <a:gd name="T40" fmla="*/ 125413 w 172"/>
              <a:gd name="T41" fmla="*/ 73734 h 103"/>
              <a:gd name="T42" fmla="*/ 112713 w 172"/>
              <a:gd name="T43" fmla="*/ 71330 h 103"/>
              <a:gd name="T44" fmla="*/ 103188 w 172"/>
              <a:gd name="T45" fmla="*/ 72933 h 103"/>
              <a:gd name="T46" fmla="*/ 87312 w 172"/>
              <a:gd name="T47" fmla="*/ 76940 h 103"/>
              <a:gd name="T48" fmla="*/ 71437 w 172"/>
              <a:gd name="T49" fmla="*/ 82550 h 103"/>
              <a:gd name="T50" fmla="*/ 65881 w 172"/>
              <a:gd name="T51" fmla="*/ 69727 h 103"/>
              <a:gd name="T52" fmla="*/ 64294 w 172"/>
              <a:gd name="T53" fmla="*/ 69727 h 103"/>
              <a:gd name="T54" fmla="*/ 62706 w 172"/>
              <a:gd name="T55" fmla="*/ 68925 h 103"/>
              <a:gd name="T56" fmla="*/ 61913 w 172"/>
              <a:gd name="T57" fmla="*/ 68124 h 103"/>
              <a:gd name="T58" fmla="*/ 60325 w 172"/>
              <a:gd name="T59" fmla="*/ 68124 h 103"/>
              <a:gd name="T60" fmla="*/ 59531 w 172"/>
              <a:gd name="T61" fmla="*/ 68124 h 103"/>
              <a:gd name="T62" fmla="*/ 59531 w 172"/>
              <a:gd name="T63" fmla="*/ 67322 h 103"/>
              <a:gd name="T64" fmla="*/ 57944 w 172"/>
              <a:gd name="T65" fmla="*/ 66521 h 103"/>
              <a:gd name="T66" fmla="*/ 57944 w 172"/>
              <a:gd name="T67" fmla="*/ 65719 h 103"/>
              <a:gd name="T68" fmla="*/ 57150 w 172"/>
              <a:gd name="T69" fmla="*/ 65719 h 103"/>
              <a:gd name="T70" fmla="*/ 55563 w 172"/>
              <a:gd name="T71" fmla="*/ 65719 h 103"/>
              <a:gd name="T72" fmla="*/ 55563 w 172"/>
              <a:gd name="T73" fmla="*/ 64117 h 103"/>
              <a:gd name="T74" fmla="*/ 54769 w 172"/>
              <a:gd name="T75" fmla="*/ 64117 h 103"/>
              <a:gd name="T76" fmla="*/ 53181 w 172"/>
              <a:gd name="T77" fmla="*/ 65719 h 103"/>
              <a:gd name="T78" fmla="*/ 53181 w 172"/>
              <a:gd name="T79" fmla="*/ 66521 h 103"/>
              <a:gd name="T80" fmla="*/ 52388 w 172"/>
              <a:gd name="T81" fmla="*/ 66521 h 103"/>
              <a:gd name="T82" fmla="*/ 47625 w 172"/>
              <a:gd name="T83" fmla="*/ 66521 h 103"/>
              <a:gd name="T84" fmla="*/ 45244 w 172"/>
              <a:gd name="T85" fmla="*/ 67322 h 1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2"/>
              <a:gd name="T130" fmla="*/ 0 h 103"/>
              <a:gd name="T131" fmla="*/ 172 w 172"/>
              <a:gd name="T132" fmla="*/ 103 h 1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2" h="103">
                <a:moveTo>
                  <a:pt x="57" y="84"/>
                </a:moveTo>
                <a:lnTo>
                  <a:pt x="57" y="70"/>
                </a:lnTo>
                <a:lnTo>
                  <a:pt x="31" y="66"/>
                </a:lnTo>
                <a:lnTo>
                  <a:pt x="13" y="63"/>
                </a:lnTo>
                <a:lnTo>
                  <a:pt x="12" y="58"/>
                </a:lnTo>
                <a:lnTo>
                  <a:pt x="9" y="58"/>
                </a:lnTo>
                <a:lnTo>
                  <a:pt x="7" y="33"/>
                </a:lnTo>
                <a:lnTo>
                  <a:pt x="6" y="41"/>
                </a:lnTo>
                <a:lnTo>
                  <a:pt x="2" y="52"/>
                </a:lnTo>
                <a:lnTo>
                  <a:pt x="0" y="51"/>
                </a:lnTo>
                <a:lnTo>
                  <a:pt x="5" y="42"/>
                </a:lnTo>
                <a:lnTo>
                  <a:pt x="7" y="31"/>
                </a:lnTo>
                <a:lnTo>
                  <a:pt x="6" y="14"/>
                </a:lnTo>
                <a:lnTo>
                  <a:pt x="14" y="12"/>
                </a:lnTo>
                <a:lnTo>
                  <a:pt x="63" y="6"/>
                </a:lnTo>
                <a:lnTo>
                  <a:pt x="111" y="0"/>
                </a:lnTo>
                <a:lnTo>
                  <a:pt x="172" y="27"/>
                </a:lnTo>
                <a:lnTo>
                  <a:pt x="168" y="48"/>
                </a:lnTo>
                <a:lnTo>
                  <a:pt x="147" y="67"/>
                </a:lnTo>
                <a:lnTo>
                  <a:pt x="148" y="78"/>
                </a:lnTo>
                <a:lnTo>
                  <a:pt x="158" y="92"/>
                </a:lnTo>
                <a:lnTo>
                  <a:pt x="142" y="89"/>
                </a:lnTo>
                <a:lnTo>
                  <a:pt x="130" y="91"/>
                </a:lnTo>
                <a:lnTo>
                  <a:pt x="110" y="96"/>
                </a:lnTo>
                <a:lnTo>
                  <a:pt x="90" y="103"/>
                </a:lnTo>
                <a:lnTo>
                  <a:pt x="83" y="87"/>
                </a:lnTo>
                <a:lnTo>
                  <a:pt x="81" y="87"/>
                </a:lnTo>
                <a:lnTo>
                  <a:pt x="79" y="86"/>
                </a:lnTo>
                <a:lnTo>
                  <a:pt x="78" y="85"/>
                </a:lnTo>
                <a:lnTo>
                  <a:pt x="76" y="85"/>
                </a:lnTo>
                <a:lnTo>
                  <a:pt x="75" y="85"/>
                </a:lnTo>
                <a:lnTo>
                  <a:pt x="75" y="84"/>
                </a:lnTo>
                <a:lnTo>
                  <a:pt x="73" y="83"/>
                </a:lnTo>
                <a:lnTo>
                  <a:pt x="73" y="82"/>
                </a:lnTo>
                <a:lnTo>
                  <a:pt x="72" y="82"/>
                </a:lnTo>
                <a:lnTo>
                  <a:pt x="70" y="82"/>
                </a:lnTo>
                <a:lnTo>
                  <a:pt x="70" y="80"/>
                </a:lnTo>
                <a:lnTo>
                  <a:pt x="69" y="80"/>
                </a:lnTo>
                <a:lnTo>
                  <a:pt x="67" y="82"/>
                </a:lnTo>
                <a:lnTo>
                  <a:pt x="67" y="83"/>
                </a:lnTo>
                <a:lnTo>
                  <a:pt x="66" y="83"/>
                </a:lnTo>
                <a:lnTo>
                  <a:pt x="60" y="83"/>
                </a:lnTo>
                <a:lnTo>
                  <a:pt x="57" y="8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5" name="Freeform 393"/>
          <p:cNvSpPr>
            <a:spLocks/>
          </p:cNvSpPr>
          <p:nvPr/>
        </p:nvSpPr>
        <p:spPr bwMode="auto">
          <a:xfrm>
            <a:off x="4314825" y="2228850"/>
            <a:ext cx="19050" cy="23813"/>
          </a:xfrm>
          <a:custGeom>
            <a:avLst/>
            <a:gdLst>
              <a:gd name="T0" fmla="*/ 828 w 23"/>
              <a:gd name="T1" fmla="*/ 9355 h 28"/>
              <a:gd name="T2" fmla="*/ 1657 w 23"/>
              <a:gd name="T3" fmla="*/ 6804 h 28"/>
              <a:gd name="T4" fmla="*/ 2485 w 23"/>
              <a:gd name="T5" fmla="*/ 5953 h 28"/>
              <a:gd name="T6" fmla="*/ 2485 w 23"/>
              <a:gd name="T7" fmla="*/ 5103 h 28"/>
              <a:gd name="T8" fmla="*/ 3313 w 23"/>
              <a:gd name="T9" fmla="*/ 3402 h 28"/>
              <a:gd name="T10" fmla="*/ 4970 w 23"/>
              <a:gd name="T11" fmla="*/ 1701 h 28"/>
              <a:gd name="T12" fmla="*/ 5798 w 23"/>
              <a:gd name="T13" fmla="*/ 0 h 28"/>
              <a:gd name="T14" fmla="*/ 7454 w 23"/>
              <a:gd name="T15" fmla="*/ 850 h 28"/>
              <a:gd name="T16" fmla="*/ 8283 w 23"/>
              <a:gd name="T17" fmla="*/ 0 h 28"/>
              <a:gd name="T18" fmla="*/ 9111 w 23"/>
              <a:gd name="T19" fmla="*/ 1701 h 28"/>
              <a:gd name="T20" fmla="*/ 9111 w 23"/>
              <a:gd name="T21" fmla="*/ 4252 h 28"/>
              <a:gd name="T22" fmla="*/ 11596 w 23"/>
              <a:gd name="T23" fmla="*/ 5953 h 28"/>
              <a:gd name="T24" fmla="*/ 13252 w 23"/>
              <a:gd name="T25" fmla="*/ 9355 h 28"/>
              <a:gd name="T26" fmla="*/ 15737 w 23"/>
              <a:gd name="T27" fmla="*/ 10206 h 28"/>
              <a:gd name="T28" fmla="*/ 17393 w 23"/>
              <a:gd name="T29" fmla="*/ 11907 h 28"/>
              <a:gd name="T30" fmla="*/ 19050 w 23"/>
              <a:gd name="T31" fmla="*/ 11907 h 28"/>
              <a:gd name="T32" fmla="*/ 17393 w 23"/>
              <a:gd name="T33" fmla="*/ 16159 h 28"/>
              <a:gd name="T34" fmla="*/ 15737 w 23"/>
              <a:gd name="T35" fmla="*/ 19561 h 28"/>
              <a:gd name="T36" fmla="*/ 15737 w 23"/>
              <a:gd name="T37" fmla="*/ 21262 h 28"/>
              <a:gd name="T38" fmla="*/ 12424 w 23"/>
              <a:gd name="T39" fmla="*/ 22112 h 28"/>
              <a:gd name="T40" fmla="*/ 7454 w 23"/>
              <a:gd name="T41" fmla="*/ 23813 h 28"/>
              <a:gd name="T42" fmla="*/ 4970 w 23"/>
              <a:gd name="T43" fmla="*/ 22963 h 28"/>
              <a:gd name="T44" fmla="*/ 2485 w 23"/>
              <a:gd name="T45" fmla="*/ 21262 h 28"/>
              <a:gd name="T46" fmla="*/ 2485 w 23"/>
              <a:gd name="T47" fmla="*/ 20411 h 28"/>
              <a:gd name="T48" fmla="*/ 3313 w 23"/>
              <a:gd name="T49" fmla="*/ 17860 h 28"/>
              <a:gd name="T50" fmla="*/ 4970 w 23"/>
              <a:gd name="T51" fmla="*/ 17860 h 28"/>
              <a:gd name="T52" fmla="*/ 3313 w 23"/>
              <a:gd name="T53" fmla="*/ 16159 h 28"/>
              <a:gd name="T54" fmla="*/ 2485 w 23"/>
              <a:gd name="T55" fmla="*/ 16159 h 28"/>
              <a:gd name="T56" fmla="*/ 1657 w 23"/>
              <a:gd name="T57" fmla="*/ 12757 h 28"/>
              <a:gd name="T58" fmla="*/ 0 w 23"/>
              <a:gd name="T59" fmla="*/ 11907 h 28"/>
              <a:gd name="T60" fmla="*/ 828 w 23"/>
              <a:gd name="T61" fmla="*/ 11056 h 28"/>
              <a:gd name="T62" fmla="*/ 0 w 23"/>
              <a:gd name="T63" fmla="*/ 10206 h 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3"/>
              <a:gd name="T97" fmla="*/ 0 h 28"/>
              <a:gd name="T98" fmla="*/ 23 w 23"/>
              <a:gd name="T99" fmla="*/ 28 h 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3" h="28">
                <a:moveTo>
                  <a:pt x="0" y="12"/>
                </a:moveTo>
                <a:lnTo>
                  <a:pt x="1" y="11"/>
                </a:lnTo>
                <a:lnTo>
                  <a:pt x="1" y="8"/>
                </a:lnTo>
                <a:lnTo>
                  <a:pt x="2" y="8"/>
                </a:lnTo>
                <a:lnTo>
                  <a:pt x="3" y="8"/>
                </a:lnTo>
                <a:lnTo>
                  <a:pt x="3" y="7"/>
                </a:lnTo>
                <a:lnTo>
                  <a:pt x="2" y="7"/>
                </a:lnTo>
                <a:lnTo>
                  <a:pt x="3" y="6"/>
                </a:lnTo>
                <a:lnTo>
                  <a:pt x="3" y="5"/>
                </a:lnTo>
                <a:lnTo>
                  <a:pt x="4" y="4"/>
                </a:lnTo>
                <a:lnTo>
                  <a:pt x="4" y="2"/>
                </a:lnTo>
                <a:lnTo>
                  <a:pt x="6" y="2"/>
                </a:lnTo>
                <a:lnTo>
                  <a:pt x="7" y="2"/>
                </a:lnTo>
                <a:lnTo>
                  <a:pt x="7" y="0"/>
                </a:lnTo>
                <a:lnTo>
                  <a:pt x="8" y="0"/>
                </a:lnTo>
                <a:lnTo>
                  <a:pt x="9" y="1"/>
                </a:lnTo>
                <a:lnTo>
                  <a:pt x="10" y="1"/>
                </a:lnTo>
                <a:lnTo>
                  <a:pt x="10" y="0"/>
                </a:lnTo>
                <a:lnTo>
                  <a:pt x="11" y="1"/>
                </a:lnTo>
                <a:lnTo>
                  <a:pt x="11" y="2"/>
                </a:lnTo>
                <a:lnTo>
                  <a:pt x="11" y="4"/>
                </a:lnTo>
                <a:lnTo>
                  <a:pt x="11" y="5"/>
                </a:lnTo>
                <a:lnTo>
                  <a:pt x="13" y="7"/>
                </a:lnTo>
                <a:lnTo>
                  <a:pt x="14" y="7"/>
                </a:lnTo>
                <a:lnTo>
                  <a:pt x="15" y="9"/>
                </a:lnTo>
                <a:lnTo>
                  <a:pt x="16" y="11"/>
                </a:lnTo>
                <a:lnTo>
                  <a:pt x="17" y="13"/>
                </a:lnTo>
                <a:lnTo>
                  <a:pt x="19" y="12"/>
                </a:lnTo>
                <a:lnTo>
                  <a:pt x="20" y="13"/>
                </a:lnTo>
                <a:lnTo>
                  <a:pt x="21" y="14"/>
                </a:lnTo>
                <a:lnTo>
                  <a:pt x="22" y="14"/>
                </a:lnTo>
                <a:lnTo>
                  <a:pt x="23" y="14"/>
                </a:lnTo>
                <a:lnTo>
                  <a:pt x="22" y="17"/>
                </a:lnTo>
                <a:lnTo>
                  <a:pt x="21" y="19"/>
                </a:lnTo>
                <a:lnTo>
                  <a:pt x="20" y="21"/>
                </a:lnTo>
                <a:lnTo>
                  <a:pt x="19" y="23"/>
                </a:lnTo>
                <a:lnTo>
                  <a:pt x="19" y="24"/>
                </a:lnTo>
                <a:lnTo>
                  <a:pt x="19" y="25"/>
                </a:lnTo>
                <a:lnTo>
                  <a:pt x="19" y="27"/>
                </a:lnTo>
                <a:lnTo>
                  <a:pt x="15" y="26"/>
                </a:lnTo>
                <a:lnTo>
                  <a:pt x="13" y="26"/>
                </a:lnTo>
                <a:lnTo>
                  <a:pt x="9" y="28"/>
                </a:lnTo>
                <a:lnTo>
                  <a:pt x="8" y="27"/>
                </a:lnTo>
                <a:lnTo>
                  <a:pt x="6" y="27"/>
                </a:lnTo>
                <a:lnTo>
                  <a:pt x="3" y="26"/>
                </a:lnTo>
                <a:lnTo>
                  <a:pt x="3" y="25"/>
                </a:lnTo>
                <a:lnTo>
                  <a:pt x="4" y="24"/>
                </a:lnTo>
                <a:lnTo>
                  <a:pt x="3" y="24"/>
                </a:lnTo>
                <a:lnTo>
                  <a:pt x="4" y="23"/>
                </a:lnTo>
                <a:lnTo>
                  <a:pt x="4" y="21"/>
                </a:lnTo>
                <a:lnTo>
                  <a:pt x="4" y="23"/>
                </a:lnTo>
                <a:lnTo>
                  <a:pt x="6" y="21"/>
                </a:lnTo>
                <a:lnTo>
                  <a:pt x="4" y="20"/>
                </a:lnTo>
                <a:lnTo>
                  <a:pt x="4" y="19"/>
                </a:lnTo>
                <a:lnTo>
                  <a:pt x="4" y="18"/>
                </a:lnTo>
                <a:lnTo>
                  <a:pt x="3" y="19"/>
                </a:lnTo>
                <a:lnTo>
                  <a:pt x="3" y="18"/>
                </a:lnTo>
                <a:lnTo>
                  <a:pt x="2" y="15"/>
                </a:lnTo>
                <a:lnTo>
                  <a:pt x="1" y="15"/>
                </a:lnTo>
                <a:lnTo>
                  <a:pt x="0" y="14"/>
                </a:lnTo>
                <a:lnTo>
                  <a:pt x="1" y="14"/>
                </a:lnTo>
                <a:lnTo>
                  <a:pt x="1" y="13"/>
                </a:lnTo>
                <a:lnTo>
                  <a:pt x="1" y="12"/>
                </a:lnTo>
                <a:lnTo>
                  <a:pt x="0" y="1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6" name="Freeform 394"/>
          <p:cNvSpPr>
            <a:spLocks/>
          </p:cNvSpPr>
          <p:nvPr/>
        </p:nvSpPr>
        <p:spPr bwMode="auto">
          <a:xfrm>
            <a:off x="4821238" y="2271713"/>
            <a:ext cx="100012" cy="106362"/>
          </a:xfrm>
          <a:custGeom>
            <a:avLst/>
            <a:gdLst>
              <a:gd name="T0" fmla="*/ 100012 w 127"/>
              <a:gd name="T1" fmla="*/ 73272 h 135"/>
              <a:gd name="T2" fmla="*/ 41737 w 127"/>
              <a:gd name="T3" fmla="*/ 20485 h 135"/>
              <a:gd name="T4" fmla="*/ 0 w 127"/>
              <a:gd name="T5" fmla="*/ 15757 h 135"/>
              <a:gd name="T6" fmla="*/ 2362 w 127"/>
              <a:gd name="T7" fmla="*/ 18121 h 135"/>
              <a:gd name="T8" fmla="*/ 3150 w 127"/>
              <a:gd name="T9" fmla="*/ 18121 h 135"/>
              <a:gd name="T10" fmla="*/ 4725 w 127"/>
              <a:gd name="T11" fmla="*/ 18909 h 135"/>
              <a:gd name="T12" fmla="*/ 3937 w 127"/>
              <a:gd name="T13" fmla="*/ 19697 h 135"/>
              <a:gd name="T14" fmla="*/ 5512 w 127"/>
              <a:gd name="T15" fmla="*/ 20485 h 135"/>
              <a:gd name="T16" fmla="*/ 8662 w 127"/>
              <a:gd name="T17" fmla="*/ 23636 h 135"/>
              <a:gd name="T18" fmla="*/ 9450 w 127"/>
              <a:gd name="T19" fmla="*/ 24424 h 135"/>
              <a:gd name="T20" fmla="*/ 10237 w 127"/>
              <a:gd name="T21" fmla="*/ 26000 h 135"/>
              <a:gd name="T22" fmla="*/ 11025 w 127"/>
              <a:gd name="T23" fmla="*/ 29151 h 135"/>
              <a:gd name="T24" fmla="*/ 12600 w 127"/>
              <a:gd name="T25" fmla="*/ 29151 h 135"/>
              <a:gd name="T26" fmla="*/ 13387 w 127"/>
              <a:gd name="T27" fmla="*/ 31515 h 135"/>
              <a:gd name="T28" fmla="*/ 14175 w 127"/>
              <a:gd name="T29" fmla="*/ 33878 h 135"/>
              <a:gd name="T30" fmla="*/ 15750 w 127"/>
              <a:gd name="T31" fmla="*/ 35454 h 135"/>
              <a:gd name="T32" fmla="*/ 18112 w 127"/>
              <a:gd name="T33" fmla="*/ 37818 h 135"/>
              <a:gd name="T34" fmla="*/ 18900 w 127"/>
              <a:gd name="T35" fmla="*/ 38605 h 135"/>
              <a:gd name="T36" fmla="*/ 20475 w 127"/>
              <a:gd name="T37" fmla="*/ 39393 h 135"/>
              <a:gd name="T38" fmla="*/ 21262 w 127"/>
              <a:gd name="T39" fmla="*/ 40969 h 135"/>
              <a:gd name="T40" fmla="*/ 22837 w 127"/>
              <a:gd name="T41" fmla="*/ 43333 h 135"/>
              <a:gd name="T42" fmla="*/ 24412 w 127"/>
              <a:gd name="T43" fmla="*/ 44908 h 135"/>
              <a:gd name="T44" fmla="*/ 25200 w 127"/>
              <a:gd name="T45" fmla="*/ 44908 h 135"/>
              <a:gd name="T46" fmla="*/ 27562 w 127"/>
              <a:gd name="T47" fmla="*/ 48060 h 135"/>
              <a:gd name="T48" fmla="*/ 28350 w 127"/>
              <a:gd name="T49" fmla="*/ 49636 h 135"/>
              <a:gd name="T50" fmla="*/ 30712 w 127"/>
              <a:gd name="T51" fmla="*/ 51211 h 135"/>
              <a:gd name="T52" fmla="*/ 33862 w 127"/>
              <a:gd name="T53" fmla="*/ 52787 h 135"/>
              <a:gd name="T54" fmla="*/ 35437 w 127"/>
              <a:gd name="T55" fmla="*/ 54363 h 135"/>
              <a:gd name="T56" fmla="*/ 36225 w 127"/>
              <a:gd name="T57" fmla="*/ 55939 h 135"/>
              <a:gd name="T58" fmla="*/ 36225 w 127"/>
              <a:gd name="T59" fmla="*/ 58302 h 135"/>
              <a:gd name="T60" fmla="*/ 38587 w 127"/>
              <a:gd name="T61" fmla="*/ 60666 h 135"/>
              <a:gd name="T62" fmla="*/ 40162 w 127"/>
              <a:gd name="T63" fmla="*/ 63817 h 135"/>
              <a:gd name="T64" fmla="*/ 40950 w 127"/>
              <a:gd name="T65" fmla="*/ 66181 h 135"/>
              <a:gd name="T66" fmla="*/ 40950 w 127"/>
              <a:gd name="T67" fmla="*/ 68544 h 135"/>
              <a:gd name="T68" fmla="*/ 40950 w 127"/>
              <a:gd name="T69" fmla="*/ 69332 h 135"/>
              <a:gd name="T70" fmla="*/ 41737 w 127"/>
              <a:gd name="T71" fmla="*/ 70120 h 135"/>
              <a:gd name="T72" fmla="*/ 41737 w 127"/>
              <a:gd name="T73" fmla="*/ 70908 h 135"/>
              <a:gd name="T74" fmla="*/ 41737 w 127"/>
              <a:gd name="T75" fmla="*/ 71696 h 135"/>
              <a:gd name="T76" fmla="*/ 40950 w 127"/>
              <a:gd name="T77" fmla="*/ 74059 h 135"/>
              <a:gd name="T78" fmla="*/ 40162 w 127"/>
              <a:gd name="T79" fmla="*/ 75635 h 135"/>
              <a:gd name="T80" fmla="*/ 39375 w 127"/>
              <a:gd name="T81" fmla="*/ 76423 h 135"/>
              <a:gd name="T82" fmla="*/ 40162 w 127"/>
              <a:gd name="T83" fmla="*/ 78787 h 135"/>
              <a:gd name="T84" fmla="*/ 39375 w 127"/>
              <a:gd name="T85" fmla="*/ 81150 h 135"/>
              <a:gd name="T86" fmla="*/ 40162 w 127"/>
              <a:gd name="T87" fmla="*/ 83514 h 135"/>
              <a:gd name="T88" fmla="*/ 40950 w 127"/>
              <a:gd name="T89" fmla="*/ 86665 h 135"/>
              <a:gd name="T90" fmla="*/ 40950 w 127"/>
              <a:gd name="T91" fmla="*/ 89817 h 135"/>
              <a:gd name="T92" fmla="*/ 43312 w 127"/>
              <a:gd name="T93" fmla="*/ 91393 h 135"/>
              <a:gd name="T94" fmla="*/ 43312 w 127"/>
              <a:gd name="T95" fmla="*/ 94544 h 135"/>
              <a:gd name="T96" fmla="*/ 41737 w 127"/>
              <a:gd name="T97" fmla="*/ 95332 h 135"/>
              <a:gd name="T98" fmla="*/ 43312 w 127"/>
              <a:gd name="T99" fmla="*/ 96908 h 135"/>
              <a:gd name="T100" fmla="*/ 44100 w 127"/>
              <a:gd name="T101" fmla="*/ 99271 h 135"/>
              <a:gd name="T102" fmla="*/ 46462 w 127"/>
              <a:gd name="T103" fmla="*/ 100847 h 135"/>
              <a:gd name="T104" fmla="*/ 55125 w 127"/>
              <a:gd name="T105" fmla="*/ 105574 h 135"/>
              <a:gd name="T106" fmla="*/ 59850 w 127"/>
              <a:gd name="T107" fmla="*/ 106362 h 135"/>
              <a:gd name="T108" fmla="*/ 59850 w 127"/>
              <a:gd name="T109" fmla="*/ 103998 h 135"/>
              <a:gd name="T110" fmla="*/ 63000 w 127"/>
              <a:gd name="T111" fmla="*/ 104786 h 135"/>
              <a:gd name="T112" fmla="*/ 64575 w 127"/>
              <a:gd name="T113" fmla="*/ 103211 h 135"/>
              <a:gd name="T114" fmla="*/ 66937 w 127"/>
              <a:gd name="T115" fmla="*/ 101635 h 135"/>
              <a:gd name="T116" fmla="*/ 71662 w 127"/>
              <a:gd name="T117" fmla="*/ 100847 h 135"/>
              <a:gd name="T118" fmla="*/ 77962 w 127"/>
              <a:gd name="T119" fmla="*/ 100847 h 1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135"/>
              <a:gd name="T182" fmla="*/ 127 w 127"/>
              <a:gd name="T183" fmla="*/ 135 h 13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135">
                <a:moveTo>
                  <a:pt x="103" y="132"/>
                </a:moveTo>
                <a:lnTo>
                  <a:pt x="101" y="117"/>
                </a:lnTo>
                <a:lnTo>
                  <a:pt x="127" y="93"/>
                </a:lnTo>
                <a:lnTo>
                  <a:pt x="102" y="70"/>
                </a:lnTo>
                <a:lnTo>
                  <a:pt x="78" y="48"/>
                </a:lnTo>
                <a:lnTo>
                  <a:pt x="53" y="26"/>
                </a:lnTo>
                <a:lnTo>
                  <a:pt x="30" y="4"/>
                </a:lnTo>
                <a:lnTo>
                  <a:pt x="20" y="0"/>
                </a:lnTo>
                <a:lnTo>
                  <a:pt x="0" y="20"/>
                </a:lnTo>
                <a:lnTo>
                  <a:pt x="0" y="21"/>
                </a:lnTo>
                <a:lnTo>
                  <a:pt x="1" y="21"/>
                </a:lnTo>
                <a:lnTo>
                  <a:pt x="3" y="23"/>
                </a:lnTo>
                <a:lnTo>
                  <a:pt x="4" y="23"/>
                </a:lnTo>
                <a:lnTo>
                  <a:pt x="3" y="23"/>
                </a:lnTo>
                <a:lnTo>
                  <a:pt x="4" y="23"/>
                </a:lnTo>
                <a:lnTo>
                  <a:pt x="5" y="23"/>
                </a:lnTo>
                <a:lnTo>
                  <a:pt x="4" y="24"/>
                </a:lnTo>
                <a:lnTo>
                  <a:pt x="6" y="24"/>
                </a:lnTo>
                <a:lnTo>
                  <a:pt x="6" y="25"/>
                </a:lnTo>
                <a:lnTo>
                  <a:pt x="5" y="24"/>
                </a:lnTo>
                <a:lnTo>
                  <a:pt x="5" y="25"/>
                </a:lnTo>
                <a:lnTo>
                  <a:pt x="6" y="25"/>
                </a:lnTo>
                <a:lnTo>
                  <a:pt x="7" y="25"/>
                </a:lnTo>
                <a:lnTo>
                  <a:pt x="7" y="26"/>
                </a:lnTo>
                <a:lnTo>
                  <a:pt x="10" y="29"/>
                </a:lnTo>
                <a:lnTo>
                  <a:pt x="10" y="30"/>
                </a:lnTo>
                <a:lnTo>
                  <a:pt x="11" y="30"/>
                </a:lnTo>
                <a:lnTo>
                  <a:pt x="12" y="30"/>
                </a:lnTo>
                <a:lnTo>
                  <a:pt x="11" y="30"/>
                </a:lnTo>
                <a:lnTo>
                  <a:pt x="12" y="31"/>
                </a:lnTo>
                <a:lnTo>
                  <a:pt x="12" y="32"/>
                </a:lnTo>
                <a:lnTo>
                  <a:pt x="12" y="33"/>
                </a:lnTo>
                <a:lnTo>
                  <a:pt x="13" y="33"/>
                </a:lnTo>
                <a:lnTo>
                  <a:pt x="14" y="35"/>
                </a:lnTo>
                <a:lnTo>
                  <a:pt x="14" y="36"/>
                </a:lnTo>
                <a:lnTo>
                  <a:pt x="14" y="37"/>
                </a:lnTo>
                <a:lnTo>
                  <a:pt x="16" y="37"/>
                </a:lnTo>
                <a:lnTo>
                  <a:pt x="14" y="37"/>
                </a:lnTo>
                <a:lnTo>
                  <a:pt x="16" y="37"/>
                </a:lnTo>
                <a:lnTo>
                  <a:pt x="16" y="38"/>
                </a:lnTo>
                <a:lnTo>
                  <a:pt x="17" y="39"/>
                </a:lnTo>
                <a:lnTo>
                  <a:pt x="17" y="40"/>
                </a:lnTo>
                <a:lnTo>
                  <a:pt x="16" y="40"/>
                </a:lnTo>
                <a:lnTo>
                  <a:pt x="17" y="42"/>
                </a:lnTo>
                <a:lnTo>
                  <a:pt x="18" y="43"/>
                </a:lnTo>
                <a:lnTo>
                  <a:pt x="18" y="44"/>
                </a:lnTo>
                <a:lnTo>
                  <a:pt x="19" y="44"/>
                </a:lnTo>
                <a:lnTo>
                  <a:pt x="20" y="45"/>
                </a:lnTo>
                <a:lnTo>
                  <a:pt x="23" y="46"/>
                </a:lnTo>
                <a:lnTo>
                  <a:pt x="22" y="46"/>
                </a:lnTo>
                <a:lnTo>
                  <a:pt x="23" y="48"/>
                </a:lnTo>
                <a:lnTo>
                  <a:pt x="23" y="49"/>
                </a:lnTo>
                <a:lnTo>
                  <a:pt x="24" y="48"/>
                </a:lnTo>
                <a:lnTo>
                  <a:pt x="24" y="49"/>
                </a:lnTo>
                <a:lnTo>
                  <a:pt x="24" y="50"/>
                </a:lnTo>
                <a:lnTo>
                  <a:pt x="25" y="50"/>
                </a:lnTo>
                <a:lnTo>
                  <a:pt x="26" y="50"/>
                </a:lnTo>
                <a:lnTo>
                  <a:pt x="27" y="50"/>
                </a:lnTo>
                <a:lnTo>
                  <a:pt x="27" y="51"/>
                </a:lnTo>
                <a:lnTo>
                  <a:pt x="27" y="52"/>
                </a:lnTo>
                <a:lnTo>
                  <a:pt x="27" y="53"/>
                </a:lnTo>
                <a:lnTo>
                  <a:pt x="29" y="53"/>
                </a:lnTo>
                <a:lnTo>
                  <a:pt x="29" y="55"/>
                </a:lnTo>
                <a:lnTo>
                  <a:pt x="29" y="56"/>
                </a:lnTo>
                <a:lnTo>
                  <a:pt x="30" y="56"/>
                </a:lnTo>
                <a:lnTo>
                  <a:pt x="31" y="57"/>
                </a:lnTo>
                <a:lnTo>
                  <a:pt x="31" y="56"/>
                </a:lnTo>
                <a:lnTo>
                  <a:pt x="31" y="57"/>
                </a:lnTo>
                <a:lnTo>
                  <a:pt x="32" y="57"/>
                </a:lnTo>
                <a:lnTo>
                  <a:pt x="33" y="58"/>
                </a:lnTo>
                <a:lnTo>
                  <a:pt x="35" y="59"/>
                </a:lnTo>
                <a:lnTo>
                  <a:pt x="35" y="61"/>
                </a:lnTo>
                <a:lnTo>
                  <a:pt x="36" y="61"/>
                </a:lnTo>
                <a:lnTo>
                  <a:pt x="36" y="62"/>
                </a:lnTo>
                <a:lnTo>
                  <a:pt x="36" y="63"/>
                </a:lnTo>
                <a:lnTo>
                  <a:pt x="37" y="63"/>
                </a:lnTo>
                <a:lnTo>
                  <a:pt x="38" y="64"/>
                </a:lnTo>
                <a:lnTo>
                  <a:pt x="39" y="65"/>
                </a:lnTo>
                <a:lnTo>
                  <a:pt x="40" y="65"/>
                </a:lnTo>
                <a:lnTo>
                  <a:pt x="40" y="67"/>
                </a:lnTo>
                <a:lnTo>
                  <a:pt x="43" y="67"/>
                </a:lnTo>
                <a:lnTo>
                  <a:pt x="44" y="67"/>
                </a:lnTo>
                <a:lnTo>
                  <a:pt x="44" y="68"/>
                </a:lnTo>
                <a:lnTo>
                  <a:pt x="45" y="69"/>
                </a:lnTo>
                <a:lnTo>
                  <a:pt x="46" y="70"/>
                </a:lnTo>
                <a:lnTo>
                  <a:pt x="45" y="70"/>
                </a:lnTo>
                <a:lnTo>
                  <a:pt x="46" y="71"/>
                </a:lnTo>
                <a:lnTo>
                  <a:pt x="46" y="72"/>
                </a:lnTo>
                <a:lnTo>
                  <a:pt x="48" y="74"/>
                </a:lnTo>
                <a:lnTo>
                  <a:pt x="46" y="74"/>
                </a:lnTo>
                <a:lnTo>
                  <a:pt x="48" y="75"/>
                </a:lnTo>
                <a:lnTo>
                  <a:pt x="49" y="76"/>
                </a:lnTo>
                <a:lnTo>
                  <a:pt x="49" y="77"/>
                </a:lnTo>
                <a:lnTo>
                  <a:pt x="50" y="78"/>
                </a:lnTo>
                <a:lnTo>
                  <a:pt x="51" y="80"/>
                </a:lnTo>
                <a:lnTo>
                  <a:pt x="51" y="81"/>
                </a:lnTo>
                <a:lnTo>
                  <a:pt x="52" y="82"/>
                </a:lnTo>
                <a:lnTo>
                  <a:pt x="52" y="83"/>
                </a:lnTo>
                <a:lnTo>
                  <a:pt x="52" y="84"/>
                </a:lnTo>
                <a:lnTo>
                  <a:pt x="51" y="85"/>
                </a:lnTo>
                <a:lnTo>
                  <a:pt x="52" y="85"/>
                </a:lnTo>
                <a:lnTo>
                  <a:pt x="52" y="87"/>
                </a:lnTo>
                <a:lnTo>
                  <a:pt x="51" y="87"/>
                </a:lnTo>
                <a:lnTo>
                  <a:pt x="52" y="87"/>
                </a:lnTo>
                <a:lnTo>
                  <a:pt x="52" y="88"/>
                </a:lnTo>
                <a:lnTo>
                  <a:pt x="53" y="88"/>
                </a:lnTo>
                <a:lnTo>
                  <a:pt x="52" y="89"/>
                </a:lnTo>
                <a:lnTo>
                  <a:pt x="53" y="89"/>
                </a:lnTo>
                <a:lnTo>
                  <a:pt x="53" y="90"/>
                </a:lnTo>
                <a:lnTo>
                  <a:pt x="52" y="90"/>
                </a:lnTo>
                <a:lnTo>
                  <a:pt x="53" y="90"/>
                </a:lnTo>
                <a:lnTo>
                  <a:pt x="52" y="90"/>
                </a:lnTo>
                <a:lnTo>
                  <a:pt x="53" y="90"/>
                </a:lnTo>
                <a:lnTo>
                  <a:pt x="53" y="91"/>
                </a:lnTo>
                <a:lnTo>
                  <a:pt x="52" y="91"/>
                </a:lnTo>
                <a:lnTo>
                  <a:pt x="52" y="93"/>
                </a:lnTo>
                <a:lnTo>
                  <a:pt x="52" y="94"/>
                </a:lnTo>
                <a:lnTo>
                  <a:pt x="52" y="95"/>
                </a:lnTo>
                <a:lnTo>
                  <a:pt x="51" y="95"/>
                </a:lnTo>
                <a:lnTo>
                  <a:pt x="51" y="96"/>
                </a:lnTo>
                <a:lnTo>
                  <a:pt x="50" y="96"/>
                </a:lnTo>
                <a:lnTo>
                  <a:pt x="51" y="96"/>
                </a:lnTo>
                <a:lnTo>
                  <a:pt x="50" y="97"/>
                </a:lnTo>
                <a:lnTo>
                  <a:pt x="51" y="97"/>
                </a:lnTo>
                <a:lnTo>
                  <a:pt x="51" y="99"/>
                </a:lnTo>
                <a:lnTo>
                  <a:pt x="51" y="100"/>
                </a:lnTo>
                <a:lnTo>
                  <a:pt x="51" y="101"/>
                </a:lnTo>
                <a:lnTo>
                  <a:pt x="51" y="102"/>
                </a:lnTo>
                <a:lnTo>
                  <a:pt x="50" y="103"/>
                </a:lnTo>
                <a:lnTo>
                  <a:pt x="51" y="103"/>
                </a:lnTo>
                <a:lnTo>
                  <a:pt x="51" y="104"/>
                </a:lnTo>
                <a:lnTo>
                  <a:pt x="51" y="106"/>
                </a:lnTo>
                <a:lnTo>
                  <a:pt x="51" y="107"/>
                </a:lnTo>
                <a:lnTo>
                  <a:pt x="52" y="109"/>
                </a:lnTo>
                <a:lnTo>
                  <a:pt x="52" y="110"/>
                </a:lnTo>
                <a:lnTo>
                  <a:pt x="52" y="112"/>
                </a:lnTo>
                <a:lnTo>
                  <a:pt x="52" y="113"/>
                </a:lnTo>
                <a:lnTo>
                  <a:pt x="52" y="114"/>
                </a:lnTo>
                <a:lnTo>
                  <a:pt x="53" y="114"/>
                </a:lnTo>
                <a:lnTo>
                  <a:pt x="53" y="115"/>
                </a:lnTo>
                <a:lnTo>
                  <a:pt x="55" y="116"/>
                </a:lnTo>
                <a:lnTo>
                  <a:pt x="55" y="117"/>
                </a:lnTo>
                <a:lnTo>
                  <a:pt x="55" y="119"/>
                </a:lnTo>
                <a:lnTo>
                  <a:pt x="55" y="120"/>
                </a:lnTo>
                <a:lnTo>
                  <a:pt x="53" y="120"/>
                </a:lnTo>
                <a:lnTo>
                  <a:pt x="52" y="121"/>
                </a:lnTo>
                <a:lnTo>
                  <a:pt x="53" y="121"/>
                </a:lnTo>
                <a:lnTo>
                  <a:pt x="53" y="122"/>
                </a:lnTo>
                <a:lnTo>
                  <a:pt x="55" y="122"/>
                </a:lnTo>
                <a:lnTo>
                  <a:pt x="55" y="123"/>
                </a:lnTo>
                <a:lnTo>
                  <a:pt x="56" y="123"/>
                </a:lnTo>
                <a:lnTo>
                  <a:pt x="56" y="125"/>
                </a:lnTo>
                <a:lnTo>
                  <a:pt x="56" y="126"/>
                </a:lnTo>
                <a:lnTo>
                  <a:pt x="57" y="126"/>
                </a:lnTo>
                <a:lnTo>
                  <a:pt x="59" y="127"/>
                </a:lnTo>
                <a:lnTo>
                  <a:pt x="59" y="128"/>
                </a:lnTo>
                <a:lnTo>
                  <a:pt x="62" y="131"/>
                </a:lnTo>
                <a:lnTo>
                  <a:pt x="63" y="132"/>
                </a:lnTo>
                <a:lnTo>
                  <a:pt x="70" y="134"/>
                </a:lnTo>
                <a:lnTo>
                  <a:pt x="71" y="134"/>
                </a:lnTo>
                <a:lnTo>
                  <a:pt x="74" y="135"/>
                </a:lnTo>
                <a:lnTo>
                  <a:pt x="76" y="135"/>
                </a:lnTo>
                <a:lnTo>
                  <a:pt x="76" y="134"/>
                </a:lnTo>
                <a:lnTo>
                  <a:pt x="76" y="133"/>
                </a:lnTo>
                <a:lnTo>
                  <a:pt x="76" y="132"/>
                </a:lnTo>
                <a:lnTo>
                  <a:pt x="77" y="132"/>
                </a:lnTo>
                <a:lnTo>
                  <a:pt x="78" y="132"/>
                </a:lnTo>
                <a:lnTo>
                  <a:pt x="80" y="133"/>
                </a:lnTo>
                <a:lnTo>
                  <a:pt x="81" y="133"/>
                </a:lnTo>
                <a:lnTo>
                  <a:pt x="81" y="132"/>
                </a:lnTo>
                <a:lnTo>
                  <a:pt x="82" y="131"/>
                </a:lnTo>
                <a:lnTo>
                  <a:pt x="83" y="131"/>
                </a:lnTo>
                <a:lnTo>
                  <a:pt x="84" y="129"/>
                </a:lnTo>
                <a:lnTo>
                  <a:pt x="85" y="129"/>
                </a:lnTo>
                <a:lnTo>
                  <a:pt x="89" y="128"/>
                </a:lnTo>
                <a:lnTo>
                  <a:pt x="90" y="128"/>
                </a:lnTo>
                <a:lnTo>
                  <a:pt x="91" y="128"/>
                </a:lnTo>
                <a:lnTo>
                  <a:pt x="93" y="127"/>
                </a:lnTo>
                <a:lnTo>
                  <a:pt x="95" y="127"/>
                </a:lnTo>
                <a:lnTo>
                  <a:pt x="99" y="128"/>
                </a:lnTo>
                <a:lnTo>
                  <a:pt x="102" y="131"/>
                </a:lnTo>
                <a:lnTo>
                  <a:pt x="103" y="13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7" name="Freeform 395"/>
          <p:cNvSpPr>
            <a:spLocks/>
          </p:cNvSpPr>
          <p:nvPr/>
        </p:nvSpPr>
        <p:spPr bwMode="auto">
          <a:xfrm>
            <a:off x="4362450" y="2424113"/>
            <a:ext cx="1588" cy="1587"/>
          </a:xfrm>
          <a:custGeom>
            <a:avLst/>
            <a:gdLst>
              <a:gd name="T0" fmla="*/ 0 w 1"/>
              <a:gd name="T1" fmla="*/ 1587 h 1"/>
              <a:gd name="T2" fmla="*/ 1588 w 1"/>
              <a:gd name="T3" fmla="*/ 0 h 1"/>
              <a:gd name="T4" fmla="*/ 0 w 1"/>
              <a:gd name="T5" fmla="*/ 1587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1"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8" name="Freeform 396"/>
          <p:cNvSpPr>
            <a:spLocks/>
          </p:cNvSpPr>
          <p:nvPr/>
        </p:nvSpPr>
        <p:spPr bwMode="auto">
          <a:xfrm>
            <a:off x="4564063" y="2378075"/>
            <a:ext cx="96837" cy="80963"/>
          </a:xfrm>
          <a:custGeom>
            <a:avLst/>
            <a:gdLst>
              <a:gd name="T0" fmla="*/ 3175 w 122"/>
              <a:gd name="T1" fmla="*/ 786 h 103"/>
              <a:gd name="T2" fmla="*/ 13494 w 122"/>
              <a:gd name="T3" fmla="*/ 7860 h 103"/>
              <a:gd name="T4" fmla="*/ 25400 w 122"/>
              <a:gd name="T5" fmla="*/ 1572 h 103"/>
              <a:gd name="T6" fmla="*/ 27781 w 122"/>
              <a:gd name="T7" fmla="*/ 0 h 103"/>
              <a:gd name="T8" fmla="*/ 28575 w 122"/>
              <a:gd name="T9" fmla="*/ 786 h 103"/>
              <a:gd name="T10" fmla="*/ 35719 w 122"/>
              <a:gd name="T11" fmla="*/ 3930 h 103"/>
              <a:gd name="T12" fmla="*/ 41275 w 122"/>
              <a:gd name="T13" fmla="*/ 3144 h 103"/>
              <a:gd name="T14" fmla="*/ 46831 w 122"/>
              <a:gd name="T15" fmla="*/ 3930 h 103"/>
              <a:gd name="T16" fmla="*/ 53975 w 122"/>
              <a:gd name="T17" fmla="*/ 3144 h 103"/>
              <a:gd name="T18" fmla="*/ 57150 w 122"/>
              <a:gd name="T19" fmla="*/ 5502 h 103"/>
              <a:gd name="T20" fmla="*/ 61912 w 122"/>
              <a:gd name="T21" fmla="*/ 4716 h 103"/>
              <a:gd name="T22" fmla="*/ 66675 w 122"/>
              <a:gd name="T23" fmla="*/ 4716 h 103"/>
              <a:gd name="T24" fmla="*/ 69056 w 122"/>
              <a:gd name="T25" fmla="*/ 4716 h 103"/>
              <a:gd name="T26" fmla="*/ 70643 w 122"/>
              <a:gd name="T27" fmla="*/ 4716 h 103"/>
              <a:gd name="T28" fmla="*/ 73818 w 122"/>
              <a:gd name="T29" fmla="*/ 9433 h 103"/>
              <a:gd name="T30" fmla="*/ 80962 w 122"/>
              <a:gd name="T31" fmla="*/ 11791 h 103"/>
              <a:gd name="T32" fmla="*/ 86518 w 122"/>
              <a:gd name="T33" fmla="*/ 10219 h 103"/>
              <a:gd name="T34" fmla="*/ 85725 w 122"/>
              <a:gd name="T35" fmla="*/ 20437 h 103"/>
              <a:gd name="T36" fmla="*/ 84137 w 122"/>
              <a:gd name="T37" fmla="*/ 25154 h 103"/>
              <a:gd name="T38" fmla="*/ 88900 w 122"/>
              <a:gd name="T39" fmla="*/ 29870 h 103"/>
              <a:gd name="T40" fmla="*/ 92868 w 122"/>
              <a:gd name="T41" fmla="*/ 33800 h 103"/>
              <a:gd name="T42" fmla="*/ 96837 w 122"/>
              <a:gd name="T43" fmla="*/ 36944 h 103"/>
              <a:gd name="T44" fmla="*/ 91281 w 122"/>
              <a:gd name="T45" fmla="*/ 38516 h 103"/>
              <a:gd name="T46" fmla="*/ 96043 w 122"/>
              <a:gd name="T47" fmla="*/ 47163 h 103"/>
              <a:gd name="T48" fmla="*/ 92868 w 122"/>
              <a:gd name="T49" fmla="*/ 51093 h 103"/>
              <a:gd name="T50" fmla="*/ 88106 w 122"/>
              <a:gd name="T51" fmla="*/ 51879 h 103"/>
              <a:gd name="T52" fmla="*/ 81756 w 122"/>
              <a:gd name="T53" fmla="*/ 53451 h 103"/>
              <a:gd name="T54" fmla="*/ 84137 w 122"/>
              <a:gd name="T55" fmla="*/ 60526 h 103"/>
              <a:gd name="T56" fmla="*/ 76200 w 122"/>
              <a:gd name="T57" fmla="*/ 59740 h 103"/>
              <a:gd name="T58" fmla="*/ 72231 w 122"/>
              <a:gd name="T59" fmla="*/ 68386 h 103"/>
              <a:gd name="T60" fmla="*/ 73818 w 122"/>
              <a:gd name="T61" fmla="*/ 80963 h 103"/>
              <a:gd name="T62" fmla="*/ 66675 w 122"/>
              <a:gd name="T63" fmla="*/ 80177 h 103"/>
              <a:gd name="T64" fmla="*/ 57943 w 122"/>
              <a:gd name="T65" fmla="*/ 72316 h 103"/>
              <a:gd name="T66" fmla="*/ 48419 w 122"/>
              <a:gd name="T67" fmla="*/ 69958 h 103"/>
              <a:gd name="T68" fmla="*/ 50800 w 122"/>
              <a:gd name="T69" fmla="*/ 70744 h 103"/>
              <a:gd name="T70" fmla="*/ 50800 w 122"/>
              <a:gd name="T71" fmla="*/ 66028 h 103"/>
              <a:gd name="T72" fmla="*/ 40481 w 122"/>
              <a:gd name="T73" fmla="*/ 54237 h 103"/>
              <a:gd name="T74" fmla="*/ 32544 w 122"/>
              <a:gd name="T75" fmla="*/ 48735 h 103"/>
              <a:gd name="T76" fmla="*/ 23812 w 122"/>
              <a:gd name="T77" fmla="*/ 40875 h 103"/>
              <a:gd name="T78" fmla="*/ 12700 w 122"/>
              <a:gd name="T79" fmla="*/ 31442 h 103"/>
              <a:gd name="T80" fmla="*/ 11112 w 122"/>
              <a:gd name="T81" fmla="*/ 26726 h 103"/>
              <a:gd name="T82" fmla="*/ 7937 w 122"/>
              <a:gd name="T83" fmla="*/ 19651 h 103"/>
              <a:gd name="T84" fmla="*/ 0 w 122"/>
              <a:gd name="T85" fmla="*/ 13363 h 1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2"/>
              <a:gd name="T130" fmla="*/ 0 h 103"/>
              <a:gd name="T131" fmla="*/ 122 w 122"/>
              <a:gd name="T132" fmla="*/ 103 h 1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2" h="103">
                <a:moveTo>
                  <a:pt x="0" y="17"/>
                </a:moveTo>
                <a:lnTo>
                  <a:pt x="0" y="2"/>
                </a:lnTo>
                <a:lnTo>
                  <a:pt x="4" y="1"/>
                </a:lnTo>
                <a:lnTo>
                  <a:pt x="7" y="1"/>
                </a:lnTo>
                <a:lnTo>
                  <a:pt x="12" y="7"/>
                </a:lnTo>
                <a:lnTo>
                  <a:pt x="17" y="10"/>
                </a:lnTo>
                <a:lnTo>
                  <a:pt x="22" y="1"/>
                </a:lnTo>
                <a:lnTo>
                  <a:pt x="25" y="1"/>
                </a:lnTo>
                <a:lnTo>
                  <a:pt x="32" y="2"/>
                </a:lnTo>
                <a:lnTo>
                  <a:pt x="33" y="1"/>
                </a:lnTo>
                <a:lnTo>
                  <a:pt x="34" y="1"/>
                </a:lnTo>
                <a:lnTo>
                  <a:pt x="35" y="0"/>
                </a:lnTo>
                <a:lnTo>
                  <a:pt x="35" y="1"/>
                </a:lnTo>
                <a:lnTo>
                  <a:pt x="36" y="0"/>
                </a:lnTo>
                <a:lnTo>
                  <a:pt x="36" y="1"/>
                </a:lnTo>
                <a:lnTo>
                  <a:pt x="38" y="1"/>
                </a:lnTo>
                <a:lnTo>
                  <a:pt x="38" y="2"/>
                </a:lnTo>
                <a:lnTo>
                  <a:pt x="45" y="5"/>
                </a:lnTo>
                <a:lnTo>
                  <a:pt x="46" y="2"/>
                </a:lnTo>
                <a:lnTo>
                  <a:pt x="48" y="5"/>
                </a:lnTo>
                <a:lnTo>
                  <a:pt x="52" y="4"/>
                </a:lnTo>
                <a:lnTo>
                  <a:pt x="53" y="6"/>
                </a:lnTo>
                <a:lnTo>
                  <a:pt x="57" y="6"/>
                </a:lnTo>
                <a:lnTo>
                  <a:pt x="59" y="5"/>
                </a:lnTo>
                <a:lnTo>
                  <a:pt x="64" y="8"/>
                </a:lnTo>
                <a:lnTo>
                  <a:pt x="66" y="7"/>
                </a:lnTo>
                <a:lnTo>
                  <a:pt x="68" y="4"/>
                </a:lnTo>
                <a:lnTo>
                  <a:pt x="70" y="5"/>
                </a:lnTo>
                <a:lnTo>
                  <a:pt x="71" y="5"/>
                </a:lnTo>
                <a:lnTo>
                  <a:pt x="72" y="7"/>
                </a:lnTo>
                <a:lnTo>
                  <a:pt x="74" y="7"/>
                </a:lnTo>
                <a:lnTo>
                  <a:pt x="76" y="5"/>
                </a:lnTo>
                <a:lnTo>
                  <a:pt x="78" y="6"/>
                </a:lnTo>
                <a:lnTo>
                  <a:pt x="81" y="6"/>
                </a:lnTo>
                <a:lnTo>
                  <a:pt x="85" y="8"/>
                </a:lnTo>
                <a:lnTo>
                  <a:pt x="84" y="6"/>
                </a:lnTo>
                <a:lnTo>
                  <a:pt x="86" y="7"/>
                </a:lnTo>
                <a:lnTo>
                  <a:pt x="86" y="6"/>
                </a:lnTo>
                <a:lnTo>
                  <a:pt x="87" y="6"/>
                </a:lnTo>
                <a:lnTo>
                  <a:pt x="86" y="7"/>
                </a:lnTo>
                <a:lnTo>
                  <a:pt x="89" y="7"/>
                </a:lnTo>
                <a:lnTo>
                  <a:pt x="89" y="6"/>
                </a:lnTo>
                <a:lnTo>
                  <a:pt x="91" y="10"/>
                </a:lnTo>
                <a:lnTo>
                  <a:pt x="92" y="10"/>
                </a:lnTo>
                <a:lnTo>
                  <a:pt x="93" y="12"/>
                </a:lnTo>
                <a:lnTo>
                  <a:pt x="91" y="12"/>
                </a:lnTo>
                <a:lnTo>
                  <a:pt x="94" y="15"/>
                </a:lnTo>
                <a:lnTo>
                  <a:pt x="102" y="15"/>
                </a:lnTo>
                <a:lnTo>
                  <a:pt x="106" y="13"/>
                </a:lnTo>
                <a:lnTo>
                  <a:pt x="106" y="14"/>
                </a:lnTo>
                <a:lnTo>
                  <a:pt x="109" y="13"/>
                </a:lnTo>
                <a:lnTo>
                  <a:pt x="111" y="15"/>
                </a:lnTo>
                <a:lnTo>
                  <a:pt x="111" y="19"/>
                </a:lnTo>
                <a:lnTo>
                  <a:pt x="108" y="26"/>
                </a:lnTo>
                <a:lnTo>
                  <a:pt x="106" y="28"/>
                </a:lnTo>
                <a:lnTo>
                  <a:pt x="105" y="30"/>
                </a:lnTo>
                <a:lnTo>
                  <a:pt x="106" y="32"/>
                </a:lnTo>
                <a:lnTo>
                  <a:pt x="105" y="34"/>
                </a:lnTo>
                <a:lnTo>
                  <a:pt x="106" y="38"/>
                </a:lnTo>
                <a:lnTo>
                  <a:pt x="112" y="38"/>
                </a:lnTo>
                <a:lnTo>
                  <a:pt x="113" y="42"/>
                </a:lnTo>
                <a:lnTo>
                  <a:pt x="116" y="44"/>
                </a:lnTo>
                <a:lnTo>
                  <a:pt x="117" y="43"/>
                </a:lnTo>
                <a:lnTo>
                  <a:pt x="121" y="46"/>
                </a:lnTo>
                <a:lnTo>
                  <a:pt x="122" y="46"/>
                </a:lnTo>
                <a:lnTo>
                  <a:pt x="122" y="47"/>
                </a:lnTo>
                <a:lnTo>
                  <a:pt x="119" y="50"/>
                </a:lnTo>
                <a:lnTo>
                  <a:pt x="117" y="50"/>
                </a:lnTo>
                <a:lnTo>
                  <a:pt x="115" y="49"/>
                </a:lnTo>
                <a:lnTo>
                  <a:pt x="110" y="49"/>
                </a:lnTo>
                <a:lnTo>
                  <a:pt x="115" y="56"/>
                </a:lnTo>
                <a:lnTo>
                  <a:pt x="121" y="60"/>
                </a:lnTo>
                <a:lnTo>
                  <a:pt x="119" y="63"/>
                </a:lnTo>
                <a:lnTo>
                  <a:pt x="121" y="65"/>
                </a:lnTo>
                <a:lnTo>
                  <a:pt x="117" y="65"/>
                </a:lnTo>
                <a:lnTo>
                  <a:pt x="115" y="63"/>
                </a:lnTo>
                <a:lnTo>
                  <a:pt x="111" y="64"/>
                </a:lnTo>
                <a:lnTo>
                  <a:pt x="111" y="66"/>
                </a:lnTo>
                <a:lnTo>
                  <a:pt x="105" y="68"/>
                </a:lnTo>
                <a:lnTo>
                  <a:pt x="105" y="66"/>
                </a:lnTo>
                <a:lnTo>
                  <a:pt x="103" y="68"/>
                </a:lnTo>
                <a:lnTo>
                  <a:pt x="105" y="70"/>
                </a:lnTo>
                <a:lnTo>
                  <a:pt x="108" y="75"/>
                </a:lnTo>
                <a:lnTo>
                  <a:pt x="106" y="77"/>
                </a:lnTo>
                <a:lnTo>
                  <a:pt x="103" y="72"/>
                </a:lnTo>
                <a:lnTo>
                  <a:pt x="99" y="74"/>
                </a:lnTo>
                <a:lnTo>
                  <a:pt x="96" y="76"/>
                </a:lnTo>
                <a:lnTo>
                  <a:pt x="94" y="81"/>
                </a:lnTo>
                <a:lnTo>
                  <a:pt x="96" y="85"/>
                </a:lnTo>
                <a:lnTo>
                  <a:pt x="91" y="87"/>
                </a:lnTo>
                <a:lnTo>
                  <a:pt x="91" y="96"/>
                </a:lnTo>
                <a:lnTo>
                  <a:pt x="93" y="97"/>
                </a:lnTo>
                <a:lnTo>
                  <a:pt x="93" y="103"/>
                </a:lnTo>
                <a:lnTo>
                  <a:pt x="91" y="103"/>
                </a:lnTo>
                <a:lnTo>
                  <a:pt x="87" y="102"/>
                </a:lnTo>
                <a:lnTo>
                  <a:pt x="84" y="102"/>
                </a:lnTo>
                <a:lnTo>
                  <a:pt x="76" y="95"/>
                </a:lnTo>
                <a:lnTo>
                  <a:pt x="72" y="94"/>
                </a:lnTo>
                <a:lnTo>
                  <a:pt x="73" y="92"/>
                </a:lnTo>
                <a:lnTo>
                  <a:pt x="70" y="90"/>
                </a:lnTo>
                <a:lnTo>
                  <a:pt x="64" y="91"/>
                </a:lnTo>
                <a:lnTo>
                  <a:pt x="61" y="89"/>
                </a:lnTo>
                <a:lnTo>
                  <a:pt x="62" y="89"/>
                </a:lnTo>
                <a:lnTo>
                  <a:pt x="62" y="90"/>
                </a:lnTo>
                <a:lnTo>
                  <a:pt x="64" y="90"/>
                </a:lnTo>
                <a:lnTo>
                  <a:pt x="62" y="89"/>
                </a:lnTo>
                <a:lnTo>
                  <a:pt x="66" y="88"/>
                </a:lnTo>
                <a:lnTo>
                  <a:pt x="64" y="84"/>
                </a:lnTo>
                <a:lnTo>
                  <a:pt x="58" y="81"/>
                </a:lnTo>
                <a:lnTo>
                  <a:pt x="52" y="74"/>
                </a:lnTo>
                <a:lnTo>
                  <a:pt x="51" y="69"/>
                </a:lnTo>
                <a:lnTo>
                  <a:pt x="45" y="66"/>
                </a:lnTo>
                <a:lnTo>
                  <a:pt x="42" y="64"/>
                </a:lnTo>
                <a:lnTo>
                  <a:pt x="41" y="62"/>
                </a:lnTo>
                <a:lnTo>
                  <a:pt x="38" y="60"/>
                </a:lnTo>
                <a:lnTo>
                  <a:pt x="32" y="56"/>
                </a:lnTo>
                <a:lnTo>
                  <a:pt x="30" y="52"/>
                </a:lnTo>
                <a:lnTo>
                  <a:pt x="27" y="50"/>
                </a:lnTo>
                <a:lnTo>
                  <a:pt x="25" y="47"/>
                </a:lnTo>
                <a:lnTo>
                  <a:pt x="16" y="40"/>
                </a:lnTo>
                <a:lnTo>
                  <a:pt x="15" y="36"/>
                </a:lnTo>
                <a:lnTo>
                  <a:pt x="13" y="34"/>
                </a:lnTo>
                <a:lnTo>
                  <a:pt x="14" y="34"/>
                </a:lnTo>
                <a:lnTo>
                  <a:pt x="12" y="27"/>
                </a:lnTo>
                <a:lnTo>
                  <a:pt x="10" y="26"/>
                </a:lnTo>
                <a:lnTo>
                  <a:pt x="10" y="25"/>
                </a:lnTo>
                <a:lnTo>
                  <a:pt x="6" y="19"/>
                </a:lnTo>
                <a:lnTo>
                  <a:pt x="2" y="20"/>
                </a:lnTo>
                <a:lnTo>
                  <a:pt x="0" y="1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29" name="Freeform 397"/>
          <p:cNvSpPr>
            <a:spLocks/>
          </p:cNvSpPr>
          <p:nvPr/>
        </p:nvSpPr>
        <p:spPr bwMode="auto">
          <a:xfrm>
            <a:off x="4508500" y="2338388"/>
            <a:ext cx="146050" cy="109537"/>
          </a:xfrm>
          <a:custGeom>
            <a:avLst/>
            <a:gdLst>
              <a:gd name="T0" fmla="*/ 11971 w 183"/>
              <a:gd name="T1" fmla="*/ 32544 h 138"/>
              <a:gd name="T2" fmla="*/ 32722 w 183"/>
              <a:gd name="T3" fmla="*/ 33337 h 138"/>
              <a:gd name="T4" fmla="*/ 44693 w 183"/>
              <a:gd name="T5" fmla="*/ 25400 h 138"/>
              <a:gd name="T6" fmla="*/ 53472 w 183"/>
              <a:gd name="T7" fmla="*/ 11112 h 138"/>
              <a:gd name="T8" fmla="*/ 74222 w 183"/>
              <a:gd name="T9" fmla="*/ 3175 h 138"/>
              <a:gd name="T10" fmla="*/ 82203 w 183"/>
              <a:gd name="T11" fmla="*/ 8731 h 138"/>
              <a:gd name="T12" fmla="*/ 90184 w 183"/>
              <a:gd name="T13" fmla="*/ 15081 h 138"/>
              <a:gd name="T14" fmla="*/ 93376 w 183"/>
              <a:gd name="T15" fmla="*/ 18256 h 138"/>
              <a:gd name="T16" fmla="*/ 98165 w 183"/>
              <a:gd name="T17" fmla="*/ 18256 h 138"/>
              <a:gd name="T18" fmla="*/ 106146 w 183"/>
              <a:gd name="T19" fmla="*/ 23019 h 138"/>
              <a:gd name="T20" fmla="*/ 118117 w 183"/>
              <a:gd name="T21" fmla="*/ 24606 h 138"/>
              <a:gd name="T22" fmla="*/ 124502 w 183"/>
              <a:gd name="T23" fmla="*/ 21431 h 138"/>
              <a:gd name="T24" fmla="*/ 134877 w 183"/>
              <a:gd name="T25" fmla="*/ 29369 h 138"/>
              <a:gd name="T26" fmla="*/ 145252 w 183"/>
              <a:gd name="T27" fmla="*/ 42069 h 138"/>
              <a:gd name="T28" fmla="*/ 139665 w 183"/>
              <a:gd name="T29" fmla="*/ 47625 h 138"/>
              <a:gd name="T30" fmla="*/ 129290 w 183"/>
              <a:gd name="T31" fmla="*/ 46831 h 138"/>
              <a:gd name="T32" fmla="*/ 124502 w 183"/>
              <a:gd name="T33" fmla="*/ 45244 h 138"/>
              <a:gd name="T34" fmla="*/ 110934 w 183"/>
              <a:gd name="T35" fmla="*/ 42069 h 138"/>
              <a:gd name="T36" fmla="*/ 93376 w 183"/>
              <a:gd name="T37" fmla="*/ 40481 h 138"/>
              <a:gd name="T38" fmla="*/ 83799 w 183"/>
              <a:gd name="T39" fmla="*/ 39687 h 138"/>
              <a:gd name="T40" fmla="*/ 59857 w 183"/>
              <a:gd name="T41" fmla="*/ 39687 h 138"/>
              <a:gd name="T42" fmla="*/ 67837 w 183"/>
              <a:gd name="T43" fmla="*/ 65881 h 138"/>
              <a:gd name="T44" fmla="*/ 86992 w 183"/>
              <a:gd name="T45" fmla="*/ 86518 h 138"/>
              <a:gd name="T46" fmla="*/ 109338 w 183"/>
              <a:gd name="T47" fmla="*/ 108743 h 138"/>
              <a:gd name="T48" fmla="*/ 102953 w 183"/>
              <a:gd name="T49" fmla="*/ 107950 h 138"/>
              <a:gd name="T50" fmla="*/ 97367 w 183"/>
              <a:gd name="T51" fmla="*/ 103187 h 138"/>
              <a:gd name="T52" fmla="*/ 83799 w 183"/>
              <a:gd name="T53" fmla="*/ 95250 h 138"/>
              <a:gd name="T54" fmla="*/ 77414 w 183"/>
              <a:gd name="T55" fmla="*/ 91281 h 138"/>
              <a:gd name="T56" fmla="*/ 71828 w 183"/>
              <a:gd name="T57" fmla="*/ 93662 h 138"/>
              <a:gd name="T58" fmla="*/ 68636 w 183"/>
              <a:gd name="T59" fmla="*/ 92868 h 138"/>
              <a:gd name="T60" fmla="*/ 66241 w 183"/>
              <a:gd name="T61" fmla="*/ 92868 h 138"/>
              <a:gd name="T62" fmla="*/ 63847 w 183"/>
              <a:gd name="T63" fmla="*/ 89693 h 138"/>
              <a:gd name="T64" fmla="*/ 62251 w 183"/>
              <a:gd name="T65" fmla="*/ 86518 h 138"/>
              <a:gd name="T66" fmla="*/ 64645 w 183"/>
              <a:gd name="T67" fmla="*/ 83343 h 138"/>
              <a:gd name="T68" fmla="*/ 62251 w 183"/>
              <a:gd name="T69" fmla="*/ 83343 h 138"/>
              <a:gd name="T70" fmla="*/ 57462 w 183"/>
              <a:gd name="T71" fmla="*/ 84137 h 138"/>
              <a:gd name="T72" fmla="*/ 51876 w 183"/>
              <a:gd name="T73" fmla="*/ 80168 h 138"/>
              <a:gd name="T74" fmla="*/ 43895 w 183"/>
              <a:gd name="T75" fmla="*/ 73818 h 138"/>
              <a:gd name="T76" fmla="*/ 43097 w 183"/>
              <a:gd name="T77" fmla="*/ 69850 h 138"/>
              <a:gd name="T78" fmla="*/ 46289 w 183"/>
              <a:gd name="T79" fmla="*/ 68262 h 138"/>
              <a:gd name="T80" fmla="*/ 52674 w 183"/>
              <a:gd name="T81" fmla="*/ 72231 h 138"/>
              <a:gd name="T82" fmla="*/ 52674 w 183"/>
              <a:gd name="T83" fmla="*/ 69850 h 138"/>
              <a:gd name="T84" fmla="*/ 43895 w 183"/>
              <a:gd name="T85" fmla="*/ 64293 h 138"/>
              <a:gd name="T86" fmla="*/ 35914 w 183"/>
              <a:gd name="T87" fmla="*/ 55562 h 138"/>
              <a:gd name="T88" fmla="*/ 35914 w 183"/>
              <a:gd name="T89" fmla="*/ 46831 h 138"/>
              <a:gd name="T90" fmla="*/ 27135 w 183"/>
              <a:gd name="T91" fmla="*/ 38100 h 138"/>
              <a:gd name="T92" fmla="*/ 18356 w 183"/>
              <a:gd name="T93" fmla="*/ 39687 h 138"/>
              <a:gd name="T94" fmla="*/ 17558 w 183"/>
              <a:gd name="T95" fmla="*/ 46831 h 138"/>
              <a:gd name="T96" fmla="*/ 15962 w 183"/>
              <a:gd name="T97" fmla="*/ 47625 h 138"/>
              <a:gd name="T98" fmla="*/ 13567 w 183"/>
              <a:gd name="T99" fmla="*/ 50006 h 138"/>
              <a:gd name="T100" fmla="*/ 13567 w 183"/>
              <a:gd name="T101" fmla="*/ 53181 h 138"/>
              <a:gd name="T102" fmla="*/ 11173 w 183"/>
              <a:gd name="T103" fmla="*/ 53181 h 138"/>
              <a:gd name="T104" fmla="*/ 8779 w 183"/>
              <a:gd name="T105" fmla="*/ 50006 h 138"/>
              <a:gd name="T106" fmla="*/ 6385 w 183"/>
              <a:gd name="T107" fmla="*/ 46831 h 138"/>
              <a:gd name="T108" fmla="*/ 6385 w 183"/>
              <a:gd name="T109" fmla="*/ 42862 h 138"/>
              <a:gd name="T110" fmla="*/ 2394 w 183"/>
              <a:gd name="T111" fmla="*/ 39687 h 138"/>
              <a:gd name="T112" fmla="*/ 798 w 183"/>
              <a:gd name="T113" fmla="*/ 34925 h 13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3"/>
              <a:gd name="T172" fmla="*/ 0 h 138"/>
              <a:gd name="T173" fmla="*/ 183 w 183"/>
              <a:gd name="T174" fmla="*/ 138 h 13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3" h="138">
                <a:moveTo>
                  <a:pt x="0" y="41"/>
                </a:moveTo>
                <a:lnTo>
                  <a:pt x="1" y="40"/>
                </a:lnTo>
                <a:lnTo>
                  <a:pt x="2" y="41"/>
                </a:lnTo>
                <a:lnTo>
                  <a:pt x="5" y="42"/>
                </a:lnTo>
                <a:lnTo>
                  <a:pt x="7" y="42"/>
                </a:lnTo>
                <a:lnTo>
                  <a:pt x="11" y="43"/>
                </a:lnTo>
                <a:lnTo>
                  <a:pt x="15" y="42"/>
                </a:lnTo>
                <a:lnTo>
                  <a:pt x="15" y="41"/>
                </a:lnTo>
                <a:lnTo>
                  <a:pt x="21" y="42"/>
                </a:lnTo>
                <a:lnTo>
                  <a:pt x="22" y="41"/>
                </a:lnTo>
                <a:lnTo>
                  <a:pt x="27" y="41"/>
                </a:lnTo>
                <a:lnTo>
                  <a:pt x="33" y="34"/>
                </a:lnTo>
                <a:lnTo>
                  <a:pt x="36" y="37"/>
                </a:lnTo>
                <a:lnTo>
                  <a:pt x="36" y="40"/>
                </a:lnTo>
                <a:lnTo>
                  <a:pt x="37" y="40"/>
                </a:lnTo>
                <a:lnTo>
                  <a:pt x="41" y="42"/>
                </a:lnTo>
                <a:lnTo>
                  <a:pt x="43" y="41"/>
                </a:lnTo>
                <a:lnTo>
                  <a:pt x="43" y="40"/>
                </a:lnTo>
                <a:lnTo>
                  <a:pt x="52" y="43"/>
                </a:lnTo>
                <a:lnTo>
                  <a:pt x="54" y="42"/>
                </a:lnTo>
                <a:lnTo>
                  <a:pt x="56" y="42"/>
                </a:lnTo>
                <a:lnTo>
                  <a:pt x="56" y="34"/>
                </a:lnTo>
                <a:lnTo>
                  <a:pt x="59" y="34"/>
                </a:lnTo>
                <a:lnTo>
                  <a:pt x="56" y="32"/>
                </a:lnTo>
                <a:lnTo>
                  <a:pt x="56" y="29"/>
                </a:lnTo>
                <a:lnTo>
                  <a:pt x="64" y="27"/>
                </a:lnTo>
                <a:lnTo>
                  <a:pt x="66" y="27"/>
                </a:lnTo>
                <a:lnTo>
                  <a:pt x="66" y="19"/>
                </a:lnTo>
                <a:lnTo>
                  <a:pt x="64" y="18"/>
                </a:lnTo>
                <a:lnTo>
                  <a:pt x="62" y="15"/>
                </a:lnTo>
                <a:lnTo>
                  <a:pt x="64" y="14"/>
                </a:lnTo>
                <a:lnTo>
                  <a:pt x="67" y="14"/>
                </a:lnTo>
                <a:lnTo>
                  <a:pt x="77" y="9"/>
                </a:lnTo>
                <a:lnTo>
                  <a:pt x="77" y="8"/>
                </a:lnTo>
                <a:lnTo>
                  <a:pt x="84" y="8"/>
                </a:lnTo>
                <a:lnTo>
                  <a:pt x="83" y="3"/>
                </a:lnTo>
                <a:lnTo>
                  <a:pt x="85" y="0"/>
                </a:lnTo>
                <a:lnTo>
                  <a:pt x="90" y="2"/>
                </a:lnTo>
                <a:lnTo>
                  <a:pt x="92" y="3"/>
                </a:lnTo>
                <a:lnTo>
                  <a:pt x="93" y="4"/>
                </a:lnTo>
                <a:lnTo>
                  <a:pt x="94" y="4"/>
                </a:lnTo>
                <a:lnTo>
                  <a:pt x="96" y="6"/>
                </a:lnTo>
                <a:lnTo>
                  <a:pt x="97" y="6"/>
                </a:lnTo>
                <a:lnTo>
                  <a:pt x="98" y="6"/>
                </a:lnTo>
                <a:lnTo>
                  <a:pt x="99" y="6"/>
                </a:lnTo>
                <a:lnTo>
                  <a:pt x="101" y="9"/>
                </a:lnTo>
                <a:lnTo>
                  <a:pt x="101" y="10"/>
                </a:lnTo>
                <a:lnTo>
                  <a:pt x="103" y="11"/>
                </a:lnTo>
                <a:lnTo>
                  <a:pt x="103" y="12"/>
                </a:lnTo>
                <a:lnTo>
                  <a:pt x="104" y="12"/>
                </a:lnTo>
                <a:lnTo>
                  <a:pt x="105" y="12"/>
                </a:lnTo>
                <a:lnTo>
                  <a:pt x="110" y="15"/>
                </a:lnTo>
                <a:lnTo>
                  <a:pt x="111" y="17"/>
                </a:lnTo>
                <a:lnTo>
                  <a:pt x="112" y="18"/>
                </a:lnTo>
                <a:lnTo>
                  <a:pt x="113" y="18"/>
                </a:lnTo>
                <a:lnTo>
                  <a:pt x="113" y="19"/>
                </a:lnTo>
                <a:lnTo>
                  <a:pt x="115" y="21"/>
                </a:lnTo>
                <a:lnTo>
                  <a:pt x="113" y="21"/>
                </a:lnTo>
                <a:lnTo>
                  <a:pt x="115" y="21"/>
                </a:lnTo>
                <a:lnTo>
                  <a:pt x="115" y="22"/>
                </a:lnTo>
                <a:lnTo>
                  <a:pt x="116" y="22"/>
                </a:lnTo>
                <a:lnTo>
                  <a:pt x="117" y="22"/>
                </a:lnTo>
                <a:lnTo>
                  <a:pt x="118" y="23"/>
                </a:lnTo>
                <a:lnTo>
                  <a:pt x="117" y="23"/>
                </a:lnTo>
                <a:lnTo>
                  <a:pt x="116" y="23"/>
                </a:lnTo>
                <a:lnTo>
                  <a:pt x="117" y="23"/>
                </a:lnTo>
                <a:lnTo>
                  <a:pt x="117" y="24"/>
                </a:lnTo>
                <a:lnTo>
                  <a:pt x="118" y="24"/>
                </a:lnTo>
                <a:lnTo>
                  <a:pt x="118" y="23"/>
                </a:lnTo>
                <a:lnTo>
                  <a:pt x="118" y="24"/>
                </a:lnTo>
                <a:lnTo>
                  <a:pt x="119" y="23"/>
                </a:lnTo>
                <a:lnTo>
                  <a:pt x="123" y="23"/>
                </a:lnTo>
                <a:lnTo>
                  <a:pt x="125" y="25"/>
                </a:lnTo>
                <a:lnTo>
                  <a:pt x="126" y="27"/>
                </a:lnTo>
                <a:lnTo>
                  <a:pt x="126" y="28"/>
                </a:lnTo>
                <a:lnTo>
                  <a:pt x="129" y="28"/>
                </a:lnTo>
                <a:lnTo>
                  <a:pt x="130" y="28"/>
                </a:lnTo>
                <a:lnTo>
                  <a:pt x="131" y="29"/>
                </a:lnTo>
                <a:lnTo>
                  <a:pt x="133" y="30"/>
                </a:lnTo>
                <a:lnTo>
                  <a:pt x="133" y="29"/>
                </a:lnTo>
                <a:lnTo>
                  <a:pt x="137" y="29"/>
                </a:lnTo>
                <a:lnTo>
                  <a:pt x="141" y="30"/>
                </a:lnTo>
                <a:lnTo>
                  <a:pt x="141" y="29"/>
                </a:lnTo>
                <a:lnTo>
                  <a:pt x="142" y="29"/>
                </a:lnTo>
                <a:lnTo>
                  <a:pt x="142" y="30"/>
                </a:lnTo>
                <a:lnTo>
                  <a:pt x="143" y="29"/>
                </a:lnTo>
                <a:lnTo>
                  <a:pt x="144" y="30"/>
                </a:lnTo>
                <a:lnTo>
                  <a:pt x="148" y="31"/>
                </a:lnTo>
                <a:lnTo>
                  <a:pt x="148" y="30"/>
                </a:lnTo>
                <a:lnTo>
                  <a:pt x="149" y="30"/>
                </a:lnTo>
                <a:lnTo>
                  <a:pt x="149" y="31"/>
                </a:lnTo>
                <a:lnTo>
                  <a:pt x="150" y="31"/>
                </a:lnTo>
                <a:lnTo>
                  <a:pt x="151" y="30"/>
                </a:lnTo>
                <a:lnTo>
                  <a:pt x="152" y="29"/>
                </a:lnTo>
                <a:lnTo>
                  <a:pt x="155" y="29"/>
                </a:lnTo>
                <a:lnTo>
                  <a:pt x="156" y="27"/>
                </a:lnTo>
                <a:lnTo>
                  <a:pt x="157" y="24"/>
                </a:lnTo>
                <a:lnTo>
                  <a:pt x="158" y="24"/>
                </a:lnTo>
                <a:lnTo>
                  <a:pt x="161" y="25"/>
                </a:lnTo>
                <a:lnTo>
                  <a:pt x="162" y="24"/>
                </a:lnTo>
                <a:lnTo>
                  <a:pt x="167" y="35"/>
                </a:lnTo>
                <a:lnTo>
                  <a:pt x="165" y="38"/>
                </a:lnTo>
                <a:lnTo>
                  <a:pt x="168" y="38"/>
                </a:lnTo>
                <a:lnTo>
                  <a:pt x="169" y="37"/>
                </a:lnTo>
                <a:lnTo>
                  <a:pt x="171" y="40"/>
                </a:lnTo>
                <a:lnTo>
                  <a:pt x="169" y="40"/>
                </a:lnTo>
                <a:lnTo>
                  <a:pt x="170" y="46"/>
                </a:lnTo>
                <a:lnTo>
                  <a:pt x="175" y="49"/>
                </a:lnTo>
                <a:lnTo>
                  <a:pt x="177" y="50"/>
                </a:lnTo>
                <a:lnTo>
                  <a:pt x="183" y="50"/>
                </a:lnTo>
                <a:lnTo>
                  <a:pt x="183" y="51"/>
                </a:lnTo>
                <a:lnTo>
                  <a:pt x="182" y="53"/>
                </a:lnTo>
                <a:lnTo>
                  <a:pt x="180" y="51"/>
                </a:lnTo>
                <a:lnTo>
                  <a:pt x="180" y="53"/>
                </a:lnTo>
                <a:lnTo>
                  <a:pt x="176" y="51"/>
                </a:lnTo>
                <a:lnTo>
                  <a:pt x="174" y="54"/>
                </a:lnTo>
                <a:lnTo>
                  <a:pt x="173" y="53"/>
                </a:lnTo>
                <a:lnTo>
                  <a:pt x="173" y="54"/>
                </a:lnTo>
                <a:lnTo>
                  <a:pt x="173" y="60"/>
                </a:lnTo>
                <a:lnTo>
                  <a:pt x="175" y="60"/>
                </a:lnTo>
                <a:lnTo>
                  <a:pt x="176" y="61"/>
                </a:lnTo>
                <a:lnTo>
                  <a:pt x="171" y="63"/>
                </a:lnTo>
                <a:lnTo>
                  <a:pt x="173" y="64"/>
                </a:lnTo>
                <a:lnTo>
                  <a:pt x="165" y="64"/>
                </a:lnTo>
                <a:lnTo>
                  <a:pt x="162" y="61"/>
                </a:lnTo>
                <a:lnTo>
                  <a:pt x="164" y="61"/>
                </a:lnTo>
                <a:lnTo>
                  <a:pt x="163" y="59"/>
                </a:lnTo>
                <a:lnTo>
                  <a:pt x="162" y="59"/>
                </a:lnTo>
                <a:lnTo>
                  <a:pt x="160" y="55"/>
                </a:lnTo>
                <a:lnTo>
                  <a:pt x="160" y="56"/>
                </a:lnTo>
                <a:lnTo>
                  <a:pt x="157" y="56"/>
                </a:lnTo>
                <a:lnTo>
                  <a:pt x="158" y="55"/>
                </a:lnTo>
                <a:lnTo>
                  <a:pt x="157" y="55"/>
                </a:lnTo>
                <a:lnTo>
                  <a:pt x="157" y="56"/>
                </a:lnTo>
                <a:lnTo>
                  <a:pt x="155" y="55"/>
                </a:lnTo>
                <a:lnTo>
                  <a:pt x="156" y="57"/>
                </a:lnTo>
                <a:lnTo>
                  <a:pt x="152" y="55"/>
                </a:lnTo>
                <a:lnTo>
                  <a:pt x="149" y="55"/>
                </a:lnTo>
                <a:lnTo>
                  <a:pt x="147" y="54"/>
                </a:lnTo>
                <a:lnTo>
                  <a:pt x="145" y="56"/>
                </a:lnTo>
                <a:lnTo>
                  <a:pt x="143" y="56"/>
                </a:lnTo>
                <a:lnTo>
                  <a:pt x="142" y="54"/>
                </a:lnTo>
                <a:lnTo>
                  <a:pt x="141" y="54"/>
                </a:lnTo>
                <a:lnTo>
                  <a:pt x="139" y="53"/>
                </a:lnTo>
                <a:lnTo>
                  <a:pt x="137" y="56"/>
                </a:lnTo>
                <a:lnTo>
                  <a:pt x="135" y="57"/>
                </a:lnTo>
                <a:lnTo>
                  <a:pt x="130" y="54"/>
                </a:lnTo>
                <a:lnTo>
                  <a:pt x="128" y="55"/>
                </a:lnTo>
                <a:lnTo>
                  <a:pt x="124" y="55"/>
                </a:lnTo>
                <a:lnTo>
                  <a:pt x="123" y="53"/>
                </a:lnTo>
                <a:lnTo>
                  <a:pt x="119" y="54"/>
                </a:lnTo>
                <a:lnTo>
                  <a:pt x="117" y="51"/>
                </a:lnTo>
                <a:lnTo>
                  <a:pt x="116" y="54"/>
                </a:lnTo>
                <a:lnTo>
                  <a:pt x="109" y="51"/>
                </a:lnTo>
                <a:lnTo>
                  <a:pt x="109" y="50"/>
                </a:lnTo>
                <a:lnTo>
                  <a:pt x="107" y="50"/>
                </a:lnTo>
                <a:lnTo>
                  <a:pt x="107" y="49"/>
                </a:lnTo>
                <a:lnTo>
                  <a:pt x="106" y="50"/>
                </a:lnTo>
                <a:lnTo>
                  <a:pt x="106" y="49"/>
                </a:lnTo>
                <a:lnTo>
                  <a:pt x="105" y="50"/>
                </a:lnTo>
                <a:lnTo>
                  <a:pt x="104" y="50"/>
                </a:lnTo>
                <a:lnTo>
                  <a:pt x="103" y="51"/>
                </a:lnTo>
                <a:lnTo>
                  <a:pt x="96" y="50"/>
                </a:lnTo>
                <a:lnTo>
                  <a:pt x="93" y="50"/>
                </a:lnTo>
                <a:lnTo>
                  <a:pt x="88" y="59"/>
                </a:lnTo>
                <a:lnTo>
                  <a:pt x="83" y="56"/>
                </a:lnTo>
                <a:lnTo>
                  <a:pt x="78" y="50"/>
                </a:lnTo>
                <a:lnTo>
                  <a:pt x="75" y="50"/>
                </a:lnTo>
                <a:lnTo>
                  <a:pt x="71" y="51"/>
                </a:lnTo>
                <a:lnTo>
                  <a:pt x="71" y="66"/>
                </a:lnTo>
                <a:lnTo>
                  <a:pt x="73" y="69"/>
                </a:lnTo>
                <a:lnTo>
                  <a:pt x="77" y="68"/>
                </a:lnTo>
                <a:lnTo>
                  <a:pt x="81" y="74"/>
                </a:lnTo>
                <a:lnTo>
                  <a:pt x="81" y="75"/>
                </a:lnTo>
                <a:lnTo>
                  <a:pt x="83" y="76"/>
                </a:lnTo>
                <a:lnTo>
                  <a:pt x="85" y="83"/>
                </a:lnTo>
                <a:lnTo>
                  <a:pt x="84" y="83"/>
                </a:lnTo>
                <a:lnTo>
                  <a:pt x="86" y="85"/>
                </a:lnTo>
                <a:lnTo>
                  <a:pt x="87" y="89"/>
                </a:lnTo>
                <a:lnTo>
                  <a:pt x="96" y="96"/>
                </a:lnTo>
                <a:lnTo>
                  <a:pt x="98" y="99"/>
                </a:lnTo>
                <a:lnTo>
                  <a:pt x="101" y="101"/>
                </a:lnTo>
                <a:lnTo>
                  <a:pt x="103" y="105"/>
                </a:lnTo>
                <a:lnTo>
                  <a:pt x="109" y="109"/>
                </a:lnTo>
                <a:lnTo>
                  <a:pt x="112" y="111"/>
                </a:lnTo>
                <a:lnTo>
                  <a:pt x="113" y="113"/>
                </a:lnTo>
                <a:lnTo>
                  <a:pt x="116" y="115"/>
                </a:lnTo>
                <a:lnTo>
                  <a:pt x="122" y="118"/>
                </a:lnTo>
                <a:lnTo>
                  <a:pt x="123" y="123"/>
                </a:lnTo>
                <a:lnTo>
                  <a:pt x="129" y="130"/>
                </a:lnTo>
                <a:lnTo>
                  <a:pt x="135" y="133"/>
                </a:lnTo>
                <a:lnTo>
                  <a:pt x="137" y="137"/>
                </a:lnTo>
                <a:lnTo>
                  <a:pt x="133" y="138"/>
                </a:lnTo>
                <a:lnTo>
                  <a:pt x="131" y="138"/>
                </a:lnTo>
                <a:lnTo>
                  <a:pt x="130" y="137"/>
                </a:lnTo>
                <a:lnTo>
                  <a:pt x="130" y="136"/>
                </a:lnTo>
                <a:lnTo>
                  <a:pt x="129" y="136"/>
                </a:lnTo>
                <a:lnTo>
                  <a:pt x="130" y="136"/>
                </a:lnTo>
                <a:lnTo>
                  <a:pt x="130" y="134"/>
                </a:lnTo>
                <a:lnTo>
                  <a:pt x="129" y="136"/>
                </a:lnTo>
                <a:lnTo>
                  <a:pt x="129" y="134"/>
                </a:lnTo>
                <a:lnTo>
                  <a:pt x="128" y="134"/>
                </a:lnTo>
                <a:lnTo>
                  <a:pt x="129" y="134"/>
                </a:lnTo>
                <a:lnTo>
                  <a:pt x="128" y="133"/>
                </a:lnTo>
                <a:lnTo>
                  <a:pt x="128" y="134"/>
                </a:lnTo>
                <a:lnTo>
                  <a:pt x="125" y="132"/>
                </a:lnTo>
                <a:lnTo>
                  <a:pt x="124" y="131"/>
                </a:lnTo>
                <a:lnTo>
                  <a:pt x="122" y="130"/>
                </a:lnTo>
                <a:lnTo>
                  <a:pt x="119" y="130"/>
                </a:lnTo>
                <a:lnTo>
                  <a:pt x="119" y="128"/>
                </a:lnTo>
                <a:lnTo>
                  <a:pt x="118" y="128"/>
                </a:lnTo>
                <a:lnTo>
                  <a:pt x="117" y="127"/>
                </a:lnTo>
                <a:lnTo>
                  <a:pt x="116" y="126"/>
                </a:lnTo>
                <a:lnTo>
                  <a:pt x="115" y="125"/>
                </a:lnTo>
                <a:lnTo>
                  <a:pt x="110" y="120"/>
                </a:lnTo>
                <a:lnTo>
                  <a:pt x="105" y="120"/>
                </a:lnTo>
                <a:lnTo>
                  <a:pt x="104" y="119"/>
                </a:lnTo>
                <a:lnTo>
                  <a:pt x="103" y="119"/>
                </a:lnTo>
                <a:lnTo>
                  <a:pt x="99" y="117"/>
                </a:lnTo>
                <a:lnTo>
                  <a:pt x="96" y="117"/>
                </a:lnTo>
                <a:lnTo>
                  <a:pt x="94" y="117"/>
                </a:lnTo>
                <a:lnTo>
                  <a:pt x="96" y="117"/>
                </a:lnTo>
                <a:lnTo>
                  <a:pt x="96" y="115"/>
                </a:lnTo>
                <a:lnTo>
                  <a:pt x="97" y="115"/>
                </a:lnTo>
                <a:lnTo>
                  <a:pt x="93" y="114"/>
                </a:lnTo>
                <a:lnTo>
                  <a:pt x="90" y="115"/>
                </a:lnTo>
                <a:lnTo>
                  <a:pt x="92" y="117"/>
                </a:lnTo>
                <a:lnTo>
                  <a:pt x="93" y="117"/>
                </a:lnTo>
                <a:lnTo>
                  <a:pt x="94" y="117"/>
                </a:lnTo>
                <a:lnTo>
                  <a:pt x="92" y="118"/>
                </a:lnTo>
                <a:lnTo>
                  <a:pt x="91" y="117"/>
                </a:lnTo>
                <a:lnTo>
                  <a:pt x="90" y="118"/>
                </a:lnTo>
                <a:lnTo>
                  <a:pt x="88" y="117"/>
                </a:lnTo>
                <a:lnTo>
                  <a:pt x="90" y="117"/>
                </a:lnTo>
                <a:lnTo>
                  <a:pt x="91" y="117"/>
                </a:lnTo>
                <a:lnTo>
                  <a:pt x="90" y="117"/>
                </a:lnTo>
                <a:lnTo>
                  <a:pt x="90" y="115"/>
                </a:lnTo>
                <a:lnTo>
                  <a:pt x="88" y="117"/>
                </a:lnTo>
                <a:lnTo>
                  <a:pt x="86" y="115"/>
                </a:lnTo>
                <a:lnTo>
                  <a:pt x="86" y="117"/>
                </a:lnTo>
                <a:lnTo>
                  <a:pt x="87" y="117"/>
                </a:lnTo>
                <a:lnTo>
                  <a:pt x="87" y="118"/>
                </a:lnTo>
                <a:lnTo>
                  <a:pt x="86" y="117"/>
                </a:lnTo>
                <a:lnTo>
                  <a:pt x="86" y="118"/>
                </a:lnTo>
                <a:lnTo>
                  <a:pt x="85" y="118"/>
                </a:lnTo>
                <a:lnTo>
                  <a:pt x="84" y="118"/>
                </a:lnTo>
                <a:lnTo>
                  <a:pt x="84" y="117"/>
                </a:lnTo>
                <a:lnTo>
                  <a:pt x="83" y="117"/>
                </a:lnTo>
                <a:lnTo>
                  <a:pt x="81" y="117"/>
                </a:lnTo>
                <a:lnTo>
                  <a:pt x="81" y="115"/>
                </a:lnTo>
                <a:lnTo>
                  <a:pt x="81" y="117"/>
                </a:lnTo>
                <a:lnTo>
                  <a:pt x="81" y="115"/>
                </a:lnTo>
                <a:lnTo>
                  <a:pt x="80" y="115"/>
                </a:lnTo>
                <a:lnTo>
                  <a:pt x="80" y="114"/>
                </a:lnTo>
                <a:lnTo>
                  <a:pt x="79" y="114"/>
                </a:lnTo>
                <a:lnTo>
                  <a:pt x="80" y="113"/>
                </a:lnTo>
                <a:lnTo>
                  <a:pt x="79" y="113"/>
                </a:lnTo>
                <a:lnTo>
                  <a:pt x="79" y="112"/>
                </a:lnTo>
                <a:lnTo>
                  <a:pt x="81" y="112"/>
                </a:lnTo>
                <a:lnTo>
                  <a:pt x="79" y="111"/>
                </a:lnTo>
                <a:lnTo>
                  <a:pt x="80" y="111"/>
                </a:lnTo>
                <a:lnTo>
                  <a:pt x="80" y="109"/>
                </a:lnTo>
                <a:lnTo>
                  <a:pt x="79" y="109"/>
                </a:lnTo>
                <a:lnTo>
                  <a:pt x="78" y="109"/>
                </a:lnTo>
                <a:lnTo>
                  <a:pt x="77" y="108"/>
                </a:lnTo>
                <a:lnTo>
                  <a:pt x="78" y="108"/>
                </a:lnTo>
                <a:lnTo>
                  <a:pt x="79" y="108"/>
                </a:lnTo>
                <a:lnTo>
                  <a:pt x="77" y="106"/>
                </a:lnTo>
                <a:lnTo>
                  <a:pt x="78" y="105"/>
                </a:lnTo>
                <a:lnTo>
                  <a:pt x="79" y="105"/>
                </a:lnTo>
                <a:lnTo>
                  <a:pt x="80" y="105"/>
                </a:lnTo>
                <a:lnTo>
                  <a:pt x="81" y="105"/>
                </a:lnTo>
                <a:lnTo>
                  <a:pt x="81" y="104"/>
                </a:lnTo>
                <a:lnTo>
                  <a:pt x="80" y="102"/>
                </a:lnTo>
                <a:lnTo>
                  <a:pt x="80" y="101"/>
                </a:lnTo>
                <a:lnTo>
                  <a:pt x="80" y="102"/>
                </a:lnTo>
                <a:lnTo>
                  <a:pt x="81" y="104"/>
                </a:lnTo>
                <a:lnTo>
                  <a:pt x="80" y="105"/>
                </a:lnTo>
                <a:lnTo>
                  <a:pt x="79" y="105"/>
                </a:lnTo>
                <a:lnTo>
                  <a:pt x="78" y="105"/>
                </a:lnTo>
                <a:lnTo>
                  <a:pt x="77" y="104"/>
                </a:lnTo>
                <a:lnTo>
                  <a:pt x="77" y="105"/>
                </a:lnTo>
                <a:lnTo>
                  <a:pt x="77" y="106"/>
                </a:lnTo>
                <a:lnTo>
                  <a:pt x="78" y="107"/>
                </a:lnTo>
                <a:lnTo>
                  <a:pt x="77" y="108"/>
                </a:lnTo>
                <a:lnTo>
                  <a:pt x="75" y="107"/>
                </a:lnTo>
                <a:lnTo>
                  <a:pt x="74" y="107"/>
                </a:lnTo>
                <a:lnTo>
                  <a:pt x="72" y="106"/>
                </a:lnTo>
                <a:lnTo>
                  <a:pt x="69" y="105"/>
                </a:lnTo>
                <a:lnTo>
                  <a:pt x="71" y="105"/>
                </a:lnTo>
                <a:lnTo>
                  <a:pt x="72" y="105"/>
                </a:lnTo>
                <a:lnTo>
                  <a:pt x="68" y="104"/>
                </a:lnTo>
                <a:lnTo>
                  <a:pt x="68" y="102"/>
                </a:lnTo>
                <a:lnTo>
                  <a:pt x="67" y="102"/>
                </a:lnTo>
                <a:lnTo>
                  <a:pt x="66" y="101"/>
                </a:lnTo>
                <a:lnTo>
                  <a:pt x="65" y="101"/>
                </a:lnTo>
                <a:lnTo>
                  <a:pt x="64" y="99"/>
                </a:lnTo>
                <a:lnTo>
                  <a:pt x="62" y="99"/>
                </a:lnTo>
                <a:lnTo>
                  <a:pt x="61" y="96"/>
                </a:lnTo>
                <a:lnTo>
                  <a:pt x="60" y="96"/>
                </a:lnTo>
                <a:lnTo>
                  <a:pt x="59" y="95"/>
                </a:lnTo>
                <a:lnTo>
                  <a:pt x="58" y="94"/>
                </a:lnTo>
                <a:lnTo>
                  <a:pt x="56" y="93"/>
                </a:lnTo>
                <a:lnTo>
                  <a:pt x="55" y="93"/>
                </a:lnTo>
                <a:lnTo>
                  <a:pt x="56" y="92"/>
                </a:lnTo>
                <a:lnTo>
                  <a:pt x="55" y="92"/>
                </a:lnTo>
                <a:lnTo>
                  <a:pt x="54" y="91"/>
                </a:lnTo>
                <a:lnTo>
                  <a:pt x="54" y="89"/>
                </a:lnTo>
                <a:lnTo>
                  <a:pt x="54" y="88"/>
                </a:lnTo>
                <a:lnTo>
                  <a:pt x="53" y="88"/>
                </a:lnTo>
                <a:lnTo>
                  <a:pt x="53" y="87"/>
                </a:lnTo>
                <a:lnTo>
                  <a:pt x="54" y="88"/>
                </a:lnTo>
                <a:lnTo>
                  <a:pt x="55" y="88"/>
                </a:lnTo>
                <a:lnTo>
                  <a:pt x="55" y="87"/>
                </a:lnTo>
                <a:lnTo>
                  <a:pt x="55" y="86"/>
                </a:lnTo>
                <a:lnTo>
                  <a:pt x="58" y="88"/>
                </a:lnTo>
                <a:lnTo>
                  <a:pt x="59" y="88"/>
                </a:lnTo>
                <a:lnTo>
                  <a:pt x="58" y="87"/>
                </a:lnTo>
                <a:lnTo>
                  <a:pt x="59" y="87"/>
                </a:lnTo>
                <a:lnTo>
                  <a:pt x="58" y="86"/>
                </a:lnTo>
                <a:lnTo>
                  <a:pt x="58" y="85"/>
                </a:lnTo>
                <a:lnTo>
                  <a:pt x="59" y="86"/>
                </a:lnTo>
                <a:lnTo>
                  <a:pt x="61" y="88"/>
                </a:lnTo>
                <a:lnTo>
                  <a:pt x="62" y="87"/>
                </a:lnTo>
                <a:lnTo>
                  <a:pt x="65" y="88"/>
                </a:lnTo>
                <a:lnTo>
                  <a:pt x="66" y="89"/>
                </a:lnTo>
                <a:lnTo>
                  <a:pt x="64" y="89"/>
                </a:lnTo>
                <a:lnTo>
                  <a:pt x="66" y="91"/>
                </a:lnTo>
                <a:lnTo>
                  <a:pt x="67" y="91"/>
                </a:lnTo>
                <a:lnTo>
                  <a:pt x="68" y="92"/>
                </a:lnTo>
                <a:lnTo>
                  <a:pt x="68" y="93"/>
                </a:lnTo>
                <a:lnTo>
                  <a:pt x="69" y="92"/>
                </a:lnTo>
                <a:lnTo>
                  <a:pt x="68" y="91"/>
                </a:lnTo>
                <a:lnTo>
                  <a:pt x="67" y="89"/>
                </a:lnTo>
                <a:lnTo>
                  <a:pt x="66" y="89"/>
                </a:lnTo>
                <a:lnTo>
                  <a:pt x="66" y="88"/>
                </a:lnTo>
                <a:lnTo>
                  <a:pt x="66" y="87"/>
                </a:lnTo>
                <a:lnTo>
                  <a:pt x="65" y="87"/>
                </a:lnTo>
                <a:lnTo>
                  <a:pt x="64" y="87"/>
                </a:lnTo>
                <a:lnTo>
                  <a:pt x="62" y="87"/>
                </a:lnTo>
                <a:lnTo>
                  <a:pt x="61" y="86"/>
                </a:lnTo>
                <a:lnTo>
                  <a:pt x="60" y="85"/>
                </a:lnTo>
                <a:lnTo>
                  <a:pt x="56" y="83"/>
                </a:lnTo>
                <a:lnTo>
                  <a:pt x="55" y="81"/>
                </a:lnTo>
                <a:lnTo>
                  <a:pt x="53" y="80"/>
                </a:lnTo>
                <a:lnTo>
                  <a:pt x="52" y="77"/>
                </a:lnTo>
                <a:lnTo>
                  <a:pt x="49" y="76"/>
                </a:lnTo>
                <a:lnTo>
                  <a:pt x="48" y="75"/>
                </a:lnTo>
                <a:lnTo>
                  <a:pt x="47" y="74"/>
                </a:lnTo>
                <a:lnTo>
                  <a:pt x="47" y="73"/>
                </a:lnTo>
                <a:lnTo>
                  <a:pt x="46" y="72"/>
                </a:lnTo>
                <a:lnTo>
                  <a:pt x="45" y="70"/>
                </a:lnTo>
                <a:lnTo>
                  <a:pt x="45" y="69"/>
                </a:lnTo>
                <a:lnTo>
                  <a:pt x="45" y="68"/>
                </a:lnTo>
                <a:lnTo>
                  <a:pt x="45" y="64"/>
                </a:lnTo>
                <a:lnTo>
                  <a:pt x="45" y="63"/>
                </a:lnTo>
                <a:lnTo>
                  <a:pt x="45" y="62"/>
                </a:lnTo>
                <a:lnTo>
                  <a:pt x="45" y="61"/>
                </a:lnTo>
                <a:lnTo>
                  <a:pt x="45" y="60"/>
                </a:lnTo>
                <a:lnTo>
                  <a:pt x="45" y="59"/>
                </a:lnTo>
                <a:lnTo>
                  <a:pt x="42" y="55"/>
                </a:lnTo>
                <a:lnTo>
                  <a:pt x="40" y="54"/>
                </a:lnTo>
                <a:lnTo>
                  <a:pt x="37" y="53"/>
                </a:lnTo>
                <a:lnTo>
                  <a:pt x="36" y="51"/>
                </a:lnTo>
                <a:lnTo>
                  <a:pt x="35" y="50"/>
                </a:lnTo>
                <a:lnTo>
                  <a:pt x="34" y="49"/>
                </a:lnTo>
                <a:lnTo>
                  <a:pt x="33" y="49"/>
                </a:lnTo>
                <a:lnTo>
                  <a:pt x="34" y="48"/>
                </a:lnTo>
                <a:lnTo>
                  <a:pt x="33" y="48"/>
                </a:lnTo>
                <a:lnTo>
                  <a:pt x="33" y="49"/>
                </a:lnTo>
                <a:lnTo>
                  <a:pt x="32" y="48"/>
                </a:lnTo>
                <a:lnTo>
                  <a:pt x="30" y="47"/>
                </a:lnTo>
                <a:lnTo>
                  <a:pt x="29" y="47"/>
                </a:lnTo>
                <a:lnTo>
                  <a:pt x="26" y="46"/>
                </a:lnTo>
                <a:lnTo>
                  <a:pt x="24" y="47"/>
                </a:lnTo>
                <a:lnTo>
                  <a:pt x="23" y="50"/>
                </a:lnTo>
                <a:lnTo>
                  <a:pt x="23" y="54"/>
                </a:lnTo>
                <a:lnTo>
                  <a:pt x="22" y="55"/>
                </a:lnTo>
                <a:lnTo>
                  <a:pt x="22" y="54"/>
                </a:lnTo>
                <a:lnTo>
                  <a:pt x="22" y="55"/>
                </a:lnTo>
                <a:lnTo>
                  <a:pt x="22" y="56"/>
                </a:lnTo>
                <a:lnTo>
                  <a:pt x="21" y="56"/>
                </a:lnTo>
                <a:lnTo>
                  <a:pt x="21" y="57"/>
                </a:lnTo>
                <a:lnTo>
                  <a:pt x="22" y="59"/>
                </a:lnTo>
                <a:lnTo>
                  <a:pt x="22" y="60"/>
                </a:lnTo>
                <a:lnTo>
                  <a:pt x="21" y="61"/>
                </a:lnTo>
                <a:lnTo>
                  <a:pt x="20" y="61"/>
                </a:lnTo>
                <a:lnTo>
                  <a:pt x="20" y="60"/>
                </a:lnTo>
                <a:lnTo>
                  <a:pt x="20" y="61"/>
                </a:lnTo>
                <a:lnTo>
                  <a:pt x="19" y="61"/>
                </a:lnTo>
                <a:lnTo>
                  <a:pt x="19" y="60"/>
                </a:lnTo>
                <a:lnTo>
                  <a:pt x="20" y="60"/>
                </a:lnTo>
                <a:lnTo>
                  <a:pt x="19" y="59"/>
                </a:lnTo>
                <a:lnTo>
                  <a:pt x="17" y="57"/>
                </a:lnTo>
                <a:lnTo>
                  <a:pt x="19" y="59"/>
                </a:lnTo>
                <a:lnTo>
                  <a:pt x="17" y="59"/>
                </a:lnTo>
                <a:lnTo>
                  <a:pt x="19" y="59"/>
                </a:lnTo>
                <a:lnTo>
                  <a:pt x="19" y="60"/>
                </a:lnTo>
                <a:lnTo>
                  <a:pt x="17" y="62"/>
                </a:lnTo>
                <a:lnTo>
                  <a:pt x="17" y="63"/>
                </a:lnTo>
                <a:lnTo>
                  <a:pt x="16" y="63"/>
                </a:lnTo>
                <a:lnTo>
                  <a:pt x="17" y="63"/>
                </a:lnTo>
                <a:lnTo>
                  <a:pt x="16" y="63"/>
                </a:lnTo>
                <a:lnTo>
                  <a:pt x="17" y="64"/>
                </a:lnTo>
                <a:lnTo>
                  <a:pt x="16" y="64"/>
                </a:lnTo>
                <a:lnTo>
                  <a:pt x="16" y="66"/>
                </a:lnTo>
                <a:lnTo>
                  <a:pt x="17" y="66"/>
                </a:lnTo>
                <a:lnTo>
                  <a:pt x="17" y="67"/>
                </a:lnTo>
                <a:lnTo>
                  <a:pt x="15" y="66"/>
                </a:lnTo>
                <a:lnTo>
                  <a:pt x="15" y="67"/>
                </a:lnTo>
                <a:lnTo>
                  <a:pt x="15" y="66"/>
                </a:lnTo>
                <a:lnTo>
                  <a:pt x="14" y="66"/>
                </a:lnTo>
                <a:lnTo>
                  <a:pt x="15" y="67"/>
                </a:lnTo>
                <a:lnTo>
                  <a:pt x="15" y="68"/>
                </a:lnTo>
                <a:lnTo>
                  <a:pt x="14" y="68"/>
                </a:lnTo>
                <a:lnTo>
                  <a:pt x="14" y="67"/>
                </a:lnTo>
                <a:lnTo>
                  <a:pt x="13" y="66"/>
                </a:lnTo>
                <a:lnTo>
                  <a:pt x="13" y="64"/>
                </a:lnTo>
                <a:lnTo>
                  <a:pt x="11" y="66"/>
                </a:lnTo>
                <a:lnTo>
                  <a:pt x="11" y="64"/>
                </a:lnTo>
                <a:lnTo>
                  <a:pt x="10" y="64"/>
                </a:lnTo>
                <a:lnTo>
                  <a:pt x="10" y="63"/>
                </a:lnTo>
                <a:lnTo>
                  <a:pt x="11" y="64"/>
                </a:lnTo>
                <a:lnTo>
                  <a:pt x="11" y="63"/>
                </a:lnTo>
                <a:lnTo>
                  <a:pt x="13" y="63"/>
                </a:lnTo>
                <a:lnTo>
                  <a:pt x="11" y="63"/>
                </a:lnTo>
                <a:lnTo>
                  <a:pt x="10" y="63"/>
                </a:lnTo>
                <a:lnTo>
                  <a:pt x="11" y="63"/>
                </a:lnTo>
                <a:lnTo>
                  <a:pt x="11" y="62"/>
                </a:lnTo>
                <a:lnTo>
                  <a:pt x="10" y="62"/>
                </a:lnTo>
                <a:lnTo>
                  <a:pt x="9" y="60"/>
                </a:lnTo>
                <a:lnTo>
                  <a:pt x="8" y="59"/>
                </a:lnTo>
                <a:lnTo>
                  <a:pt x="7" y="59"/>
                </a:lnTo>
                <a:lnTo>
                  <a:pt x="7" y="57"/>
                </a:lnTo>
                <a:lnTo>
                  <a:pt x="5" y="56"/>
                </a:lnTo>
                <a:lnTo>
                  <a:pt x="5" y="55"/>
                </a:lnTo>
                <a:lnTo>
                  <a:pt x="4" y="55"/>
                </a:lnTo>
                <a:lnTo>
                  <a:pt x="4" y="54"/>
                </a:lnTo>
                <a:lnTo>
                  <a:pt x="7" y="54"/>
                </a:lnTo>
                <a:lnTo>
                  <a:pt x="8" y="54"/>
                </a:lnTo>
                <a:lnTo>
                  <a:pt x="4" y="54"/>
                </a:lnTo>
                <a:lnTo>
                  <a:pt x="3" y="54"/>
                </a:lnTo>
                <a:lnTo>
                  <a:pt x="4" y="54"/>
                </a:lnTo>
                <a:lnTo>
                  <a:pt x="4" y="53"/>
                </a:lnTo>
                <a:lnTo>
                  <a:pt x="3" y="53"/>
                </a:lnTo>
                <a:lnTo>
                  <a:pt x="4" y="53"/>
                </a:lnTo>
                <a:lnTo>
                  <a:pt x="3" y="51"/>
                </a:lnTo>
                <a:lnTo>
                  <a:pt x="3" y="50"/>
                </a:lnTo>
                <a:lnTo>
                  <a:pt x="3" y="49"/>
                </a:lnTo>
                <a:lnTo>
                  <a:pt x="3" y="48"/>
                </a:lnTo>
                <a:lnTo>
                  <a:pt x="3" y="47"/>
                </a:lnTo>
                <a:lnTo>
                  <a:pt x="2" y="47"/>
                </a:lnTo>
                <a:lnTo>
                  <a:pt x="2" y="46"/>
                </a:lnTo>
                <a:lnTo>
                  <a:pt x="1" y="44"/>
                </a:lnTo>
                <a:lnTo>
                  <a:pt x="2" y="44"/>
                </a:lnTo>
                <a:lnTo>
                  <a:pt x="1" y="44"/>
                </a:lnTo>
                <a:lnTo>
                  <a:pt x="2" y="44"/>
                </a:lnTo>
                <a:lnTo>
                  <a:pt x="1" y="43"/>
                </a:lnTo>
                <a:lnTo>
                  <a:pt x="1" y="42"/>
                </a:lnTo>
                <a:lnTo>
                  <a:pt x="1" y="41"/>
                </a:lnTo>
                <a:lnTo>
                  <a:pt x="0" y="4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0" name="Freeform 398"/>
          <p:cNvSpPr>
            <a:spLocks/>
          </p:cNvSpPr>
          <p:nvPr/>
        </p:nvSpPr>
        <p:spPr bwMode="auto">
          <a:xfrm>
            <a:off x="4598988" y="2444750"/>
            <a:ext cx="39687" cy="20638"/>
          </a:xfrm>
          <a:custGeom>
            <a:avLst/>
            <a:gdLst>
              <a:gd name="T0" fmla="*/ 810 w 49"/>
              <a:gd name="T1" fmla="*/ 1651 h 25"/>
              <a:gd name="T2" fmla="*/ 0 w 49"/>
              <a:gd name="T3" fmla="*/ 0 h 25"/>
              <a:gd name="T4" fmla="*/ 1620 w 49"/>
              <a:gd name="T5" fmla="*/ 1651 h 25"/>
              <a:gd name="T6" fmla="*/ 8099 w 49"/>
              <a:gd name="T7" fmla="*/ 1651 h 25"/>
              <a:gd name="T8" fmla="*/ 11339 w 49"/>
              <a:gd name="T9" fmla="*/ 4128 h 25"/>
              <a:gd name="T10" fmla="*/ 12959 w 49"/>
              <a:gd name="T11" fmla="*/ 4128 h 25"/>
              <a:gd name="T12" fmla="*/ 17009 w 49"/>
              <a:gd name="T13" fmla="*/ 5779 h 25"/>
              <a:gd name="T14" fmla="*/ 17819 w 49"/>
              <a:gd name="T15" fmla="*/ 5779 h 25"/>
              <a:gd name="T16" fmla="*/ 17819 w 49"/>
              <a:gd name="T17" fmla="*/ 5779 h 25"/>
              <a:gd name="T18" fmla="*/ 21058 w 49"/>
              <a:gd name="T19" fmla="*/ 4128 h 25"/>
              <a:gd name="T20" fmla="*/ 22678 w 49"/>
              <a:gd name="T21" fmla="*/ 7430 h 25"/>
              <a:gd name="T22" fmla="*/ 32398 w 49"/>
              <a:gd name="T23" fmla="*/ 14034 h 25"/>
              <a:gd name="T24" fmla="*/ 38067 w 49"/>
              <a:gd name="T25" fmla="*/ 14859 h 25"/>
              <a:gd name="T26" fmla="*/ 38877 w 49"/>
              <a:gd name="T27" fmla="*/ 18987 h 25"/>
              <a:gd name="T28" fmla="*/ 38877 w 49"/>
              <a:gd name="T29" fmla="*/ 19812 h 25"/>
              <a:gd name="T30" fmla="*/ 38877 w 49"/>
              <a:gd name="T31" fmla="*/ 20638 h 25"/>
              <a:gd name="T32" fmla="*/ 37257 w 49"/>
              <a:gd name="T33" fmla="*/ 18987 h 25"/>
              <a:gd name="T34" fmla="*/ 33207 w 49"/>
              <a:gd name="T35" fmla="*/ 17336 h 25"/>
              <a:gd name="T36" fmla="*/ 32398 w 49"/>
              <a:gd name="T37" fmla="*/ 14859 h 25"/>
              <a:gd name="T38" fmla="*/ 32398 w 49"/>
              <a:gd name="T39" fmla="*/ 14034 h 25"/>
              <a:gd name="T40" fmla="*/ 29968 w 49"/>
              <a:gd name="T41" fmla="*/ 14034 h 25"/>
              <a:gd name="T42" fmla="*/ 27538 w 49"/>
              <a:gd name="T43" fmla="*/ 13208 h 25"/>
              <a:gd name="T44" fmla="*/ 28348 w 49"/>
              <a:gd name="T45" fmla="*/ 12383 h 25"/>
              <a:gd name="T46" fmla="*/ 26728 w 49"/>
              <a:gd name="T47" fmla="*/ 10732 h 25"/>
              <a:gd name="T48" fmla="*/ 24298 w 49"/>
              <a:gd name="T49" fmla="*/ 10732 h 25"/>
              <a:gd name="T50" fmla="*/ 22678 w 49"/>
              <a:gd name="T51" fmla="*/ 8255 h 25"/>
              <a:gd name="T52" fmla="*/ 21868 w 49"/>
              <a:gd name="T53" fmla="*/ 8255 h 25"/>
              <a:gd name="T54" fmla="*/ 19439 w 49"/>
              <a:gd name="T55" fmla="*/ 8255 h 25"/>
              <a:gd name="T56" fmla="*/ 18629 w 49"/>
              <a:gd name="T57" fmla="*/ 8255 h 25"/>
              <a:gd name="T58" fmla="*/ 18629 w 49"/>
              <a:gd name="T59" fmla="*/ 9081 h 25"/>
              <a:gd name="T60" fmla="*/ 18629 w 49"/>
              <a:gd name="T61" fmla="*/ 8255 h 25"/>
              <a:gd name="T62" fmla="*/ 17819 w 49"/>
              <a:gd name="T63" fmla="*/ 7430 h 25"/>
              <a:gd name="T64" fmla="*/ 14579 w 49"/>
              <a:gd name="T65" fmla="*/ 7430 h 25"/>
              <a:gd name="T66" fmla="*/ 11339 w 49"/>
              <a:gd name="T67" fmla="*/ 4953 h 25"/>
              <a:gd name="T68" fmla="*/ 10529 w 49"/>
              <a:gd name="T69" fmla="*/ 4128 h 25"/>
              <a:gd name="T70" fmla="*/ 8099 w 49"/>
              <a:gd name="T71" fmla="*/ 4128 h 25"/>
              <a:gd name="T72" fmla="*/ 5670 w 49"/>
              <a:gd name="T73" fmla="*/ 2477 h 25"/>
              <a:gd name="T74" fmla="*/ 3240 w 49"/>
              <a:gd name="T75" fmla="*/ 2477 h 25"/>
              <a:gd name="T76" fmla="*/ 0 w 49"/>
              <a:gd name="T77" fmla="*/ 1651 h 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9"/>
              <a:gd name="T118" fmla="*/ 0 h 25"/>
              <a:gd name="T119" fmla="*/ 49 w 49"/>
              <a:gd name="T120" fmla="*/ 25 h 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9" h="25">
                <a:moveTo>
                  <a:pt x="0" y="2"/>
                </a:moveTo>
                <a:lnTo>
                  <a:pt x="1" y="2"/>
                </a:lnTo>
                <a:lnTo>
                  <a:pt x="1" y="0"/>
                </a:lnTo>
                <a:lnTo>
                  <a:pt x="0" y="0"/>
                </a:lnTo>
                <a:lnTo>
                  <a:pt x="1" y="0"/>
                </a:lnTo>
                <a:lnTo>
                  <a:pt x="2" y="2"/>
                </a:lnTo>
                <a:lnTo>
                  <a:pt x="4" y="2"/>
                </a:lnTo>
                <a:lnTo>
                  <a:pt x="10" y="2"/>
                </a:lnTo>
                <a:lnTo>
                  <a:pt x="14" y="4"/>
                </a:lnTo>
                <a:lnTo>
                  <a:pt x="14" y="5"/>
                </a:lnTo>
                <a:lnTo>
                  <a:pt x="15" y="5"/>
                </a:lnTo>
                <a:lnTo>
                  <a:pt x="16" y="5"/>
                </a:lnTo>
                <a:lnTo>
                  <a:pt x="20" y="6"/>
                </a:lnTo>
                <a:lnTo>
                  <a:pt x="21" y="7"/>
                </a:lnTo>
                <a:lnTo>
                  <a:pt x="21" y="6"/>
                </a:lnTo>
                <a:lnTo>
                  <a:pt x="22" y="7"/>
                </a:lnTo>
                <a:lnTo>
                  <a:pt x="22" y="6"/>
                </a:lnTo>
                <a:lnTo>
                  <a:pt x="22" y="7"/>
                </a:lnTo>
                <a:lnTo>
                  <a:pt x="20" y="6"/>
                </a:lnTo>
                <a:lnTo>
                  <a:pt x="26" y="5"/>
                </a:lnTo>
                <a:lnTo>
                  <a:pt x="29" y="7"/>
                </a:lnTo>
                <a:lnTo>
                  <a:pt x="28" y="9"/>
                </a:lnTo>
                <a:lnTo>
                  <a:pt x="32" y="10"/>
                </a:lnTo>
                <a:lnTo>
                  <a:pt x="40" y="17"/>
                </a:lnTo>
                <a:lnTo>
                  <a:pt x="43" y="17"/>
                </a:lnTo>
                <a:lnTo>
                  <a:pt x="47" y="18"/>
                </a:lnTo>
                <a:lnTo>
                  <a:pt x="47" y="22"/>
                </a:lnTo>
                <a:lnTo>
                  <a:pt x="48" y="23"/>
                </a:lnTo>
                <a:lnTo>
                  <a:pt x="49" y="24"/>
                </a:lnTo>
                <a:lnTo>
                  <a:pt x="48" y="24"/>
                </a:lnTo>
                <a:lnTo>
                  <a:pt x="49" y="25"/>
                </a:lnTo>
                <a:lnTo>
                  <a:pt x="48" y="25"/>
                </a:lnTo>
                <a:lnTo>
                  <a:pt x="47" y="23"/>
                </a:lnTo>
                <a:lnTo>
                  <a:pt x="46" y="23"/>
                </a:lnTo>
                <a:lnTo>
                  <a:pt x="46" y="22"/>
                </a:lnTo>
                <a:lnTo>
                  <a:pt x="41" y="21"/>
                </a:lnTo>
                <a:lnTo>
                  <a:pt x="40" y="19"/>
                </a:lnTo>
                <a:lnTo>
                  <a:pt x="40" y="18"/>
                </a:lnTo>
                <a:lnTo>
                  <a:pt x="39" y="18"/>
                </a:lnTo>
                <a:lnTo>
                  <a:pt x="40" y="17"/>
                </a:lnTo>
                <a:lnTo>
                  <a:pt x="39" y="17"/>
                </a:lnTo>
                <a:lnTo>
                  <a:pt x="37" y="17"/>
                </a:lnTo>
                <a:lnTo>
                  <a:pt x="35" y="16"/>
                </a:lnTo>
                <a:lnTo>
                  <a:pt x="34" y="16"/>
                </a:lnTo>
                <a:lnTo>
                  <a:pt x="34" y="15"/>
                </a:lnTo>
                <a:lnTo>
                  <a:pt x="35" y="15"/>
                </a:lnTo>
                <a:lnTo>
                  <a:pt x="34" y="15"/>
                </a:lnTo>
                <a:lnTo>
                  <a:pt x="33" y="13"/>
                </a:lnTo>
                <a:lnTo>
                  <a:pt x="33" y="15"/>
                </a:lnTo>
                <a:lnTo>
                  <a:pt x="30" y="13"/>
                </a:lnTo>
                <a:lnTo>
                  <a:pt x="28" y="11"/>
                </a:lnTo>
                <a:lnTo>
                  <a:pt x="28" y="10"/>
                </a:lnTo>
                <a:lnTo>
                  <a:pt x="28" y="11"/>
                </a:lnTo>
                <a:lnTo>
                  <a:pt x="27" y="10"/>
                </a:lnTo>
                <a:lnTo>
                  <a:pt x="26" y="10"/>
                </a:lnTo>
                <a:lnTo>
                  <a:pt x="24" y="10"/>
                </a:lnTo>
                <a:lnTo>
                  <a:pt x="22" y="9"/>
                </a:lnTo>
                <a:lnTo>
                  <a:pt x="23" y="10"/>
                </a:lnTo>
                <a:lnTo>
                  <a:pt x="24" y="11"/>
                </a:lnTo>
                <a:lnTo>
                  <a:pt x="23" y="11"/>
                </a:lnTo>
                <a:lnTo>
                  <a:pt x="24" y="11"/>
                </a:lnTo>
                <a:lnTo>
                  <a:pt x="23" y="10"/>
                </a:lnTo>
                <a:lnTo>
                  <a:pt x="22" y="10"/>
                </a:lnTo>
                <a:lnTo>
                  <a:pt x="22" y="9"/>
                </a:lnTo>
                <a:lnTo>
                  <a:pt x="20" y="9"/>
                </a:lnTo>
                <a:lnTo>
                  <a:pt x="18" y="9"/>
                </a:lnTo>
                <a:lnTo>
                  <a:pt x="16" y="7"/>
                </a:lnTo>
                <a:lnTo>
                  <a:pt x="14" y="6"/>
                </a:lnTo>
                <a:lnTo>
                  <a:pt x="15" y="6"/>
                </a:lnTo>
                <a:lnTo>
                  <a:pt x="13" y="5"/>
                </a:lnTo>
                <a:lnTo>
                  <a:pt x="11" y="5"/>
                </a:lnTo>
                <a:lnTo>
                  <a:pt x="10" y="5"/>
                </a:lnTo>
                <a:lnTo>
                  <a:pt x="9" y="4"/>
                </a:lnTo>
                <a:lnTo>
                  <a:pt x="7" y="3"/>
                </a:lnTo>
                <a:lnTo>
                  <a:pt x="5" y="3"/>
                </a:lnTo>
                <a:lnTo>
                  <a:pt x="4" y="3"/>
                </a:lnTo>
                <a:lnTo>
                  <a:pt x="2" y="3"/>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1" name="Freeform 399"/>
          <p:cNvSpPr>
            <a:spLocks/>
          </p:cNvSpPr>
          <p:nvPr/>
        </p:nvSpPr>
        <p:spPr bwMode="auto">
          <a:xfrm>
            <a:off x="4465638" y="2203450"/>
            <a:ext cx="160337" cy="74613"/>
          </a:xfrm>
          <a:custGeom>
            <a:avLst/>
            <a:gdLst>
              <a:gd name="T0" fmla="*/ 39492 w 203"/>
              <a:gd name="T1" fmla="*/ 64403 h 95"/>
              <a:gd name="T2" fmla="*/ 33173 w 203"/>
              <a:gd name="T3" fmla="*/ 59690 h 95"/>
              <a:gd name="T4" fmla="*/ 25275 w 203"/>
              <a:gd name="T5" fmla="*/ 54978 h 95"/>
              <a:gd name="T6" fmla="*/ 19746 w 203"/>
              <a:gd name="T7" fmla="*/ 51051 h 95"/>
              <a:gd name="T8" fmla="*/ 13427 w 203"/>
              <a:gd name="T9" fmla="*/ 45553 h 95"/>
              <a:gd name="T10" fmla="*/ 7898 w 203"/>
              <a:gd name="T11" fmla="*/ 37699 h 95"/>
              <a:gd name="T12" fmla="*/ 9478 w 203"/>
              <a:gd name="T13" fmla="*/ 32987 h 95"/>
              <a:gd name="T14" fmla="*/ 3949 w 203"/>
              <a:gd name="T15" fmla="*/ 27489 h 95"/>
              <a:gd name="T16" fmla="*/ 0 w 203"/>
              <a:gd name="T17" fmla="*/ 24347 h 95"/>
              <a:gd name="T18" fmla="*/ 2370 w 203"/>
              <a:gd name="T19" fmla="*/ 22777 h 95"/>
              <a:gd name="T20" fmla="*/ 5529 w 203"/>
              <a:gd name="T21" fmla="*/ 25133 h 95"/>
              <a:gd name="T22" fmla="*/ 7898 w 203"/>
              <a:gd name="T23" fmla="*/ 21206 h 95"/>
              <a:gd name="T24" fmla="*/ 11058 w 203"/>
              <a:gd name="T25" fmla="*/ 19635 h 95"/>
              <a:gd name="T26" fmla="*/ 15797 w 203"/>
              <a:gd name="T27" fmla="*/ 17279 h 95"/>
              <a:gd name="T28" fmla="*/ 20536 w 203"/>
              <a:gd name="T29" fmla="*/ 15708 h 95"/>
              <a:gd name="T30" fmla="*/ 28434 w 203"/>
              <a:gd name="T31" fmla="*/ 14137 h 95"/>
              <a:gd name="T32" fmla="*/ 32383 w 203"/>
              <a:gd name="T33" fmla="*/ 14137 h 95"/>
              <a:gd name="T34" fmla="*/ 35543 w 203"/>
              <a:gd name="T35" fmla="*/ 10210 h 95"/>
              <a:gd name="T36" fmla="*/ 42651 w 203"/>
              <a:gd name="T37" fmla="*/ 7069 h 95"/>
              <a:gd name="T38" fmla="*/ 49760 w 203"/>
              <a:gd name="T39" fmla="*/ 4712 h 95"/>
              <a:gd name="T40" fmla="*/ 48970 w 203"/>
              <a:gd name="T41" fmla="*/ 1571 h 95"/>
              <a:gd name="T42" fmla="*/ 55289 w 203"/>
              <a:gd name="T43" fmla="*/ 1571 h 95"/>
              <a:gd name="T44" fmla="*/ 59238 w 203"/>
              <a:gd name="T45" fmla="*/ 7854 h 95"/>
              <a:gd name="T46" fmla="*/ 66346 w 203"/>
              <a:gd name="T47" fmla="*/ 5498 h 95"/>
              <a:gd name="T48" fmla="*/ 69506 w 203"/>
              <a:gd name="T49" fmla="*/ 1571 h 95"/>
              <a:gd name="T50" fmla="*/ 74245 w 203"/>
              <a:gd name="T51" fmla="*/ 6283 h 95"/>
              <a:gd name="T52" fmla="*/ 90041 w 203"/>
              <a:gd name="T53" fmla="*/ 10996 h 95"/>
              <a:gd name="T54" fmla="*/ 98730 w 203"/>
              <a:gd name="T55" fmla="*/ 11781 h 95"/>
              <a:gd name="T56" fmla="*/ 99520 w 203"/>
              <a:gd name="T57" fmla="*/ 20420 h 95"/>
              <a:gd name="T58" fmla="*/ 108998 w 203"/>
              <a:gd name="T59" fmla="*/ 27489 h 95"/>
              <a:gd name="T60" fmla="*/ 110577 w 203"/>
              <a:gd name="T61" fmla="*/ 19635 h 95"/>
              <a:gd name="T62" fmla="*/ 122425 w 203"/>
              <a:gd name="T63" fmla="*/ 21991 h 95"/>
              <a:gd name="T64" fmla="*/ 130323 w 203"/>
              <a:gd name="T65" fmla="*/ 21206 h 95"/>
              <a:gd name="T66" fmla="*/ 131903 w 203"/>
              <a:gd name="T67" fmla="*/ 27489 h 95"/>
              <a:gd name="T68" fmla="*/ 139801 w 203"/>
              <a:gd name="T69" fmla="*/ 29060 h 95"/>
              <a:gd name="T70" fmla="*/ 152439 w 203"/>
              <a:gd name="T71" fmla="*/ 32987 h 95"/>
              <a:gd name="T72" fmla="*/ 160337 w 203"/>
              <a:gd name="T73" fmla="*/ 45553 h 95"/>
              <a:gd name="T74" fmla="*/ 143750 w 203"/>
              <a:gd name="T75" fmla="*/ 52622 h 95"/>
              <a:gd name="T76" fmla="*/ 130323 w 203"/>
              <a:gd name="T77" fmla="*/ 65188 h 95"/>
              <a:gd name="T78" fmla="*/ 116896 w 203"/>
              <a:gd name="T79" fmla="*/ 69901 h 95"/>
              <a:gd name="T80" fmla="*/ 113737 w 203"/>
              <a:gd name="T81" fmla="*/ 69901 h 95"/>
              <a:gd name="T82" fmla="*/ 109787 w 203"/>
              <a:gd name="T83" fmla="*/ 66759 h 95"/>
              <a:gd name="T84" fmla="*/ 105048 w 203"/>
              <a:gd name="T85" fmla="*/ 69115 h 95"/>
              <a:gd name="T86" fmla="*/ 101099 w 203"/>
              <a:gd name="T87" fmla="*/ 69115 h 95"/>
              <a:gd name="T88" fmla="*/ 97150 w 203"/>
              <a:gd name="T89" fmla="*/ 67544 h 95"/>
              <a:gd name="T90" fmla="*/ 93991 w 203"/>
              <a:gd name="T91" fmla="*/ 65974 h 95"/>
              <a:gd name="T92" fmla="*/ 90831 w 203"/>
              <a:gd name="T93" fmla="*/ 65188 h 95"/>
              <a:gd name="T94" fmla="*/ 86882 w 203"/>
              <a:gd name="T95" fmla="*/ 65188 h 95"/>
              <a:gd name="T96" fmla="*/ 81353 w 203"/>
              <a:gd name="T97" fmla="*/ 62047 h 95"/>
              <a:gd name="T98" fmla="*/ 76614 w 203"/>
              <a:gd name="T99" fmla="*/ 61261 h 95"/>
              <a:gd name="T100" fmla="*/ 75035 w 203"/>
              <a:gd name="T101" fmla="*/ 61261 h 95"/>
              <a:gd name="T102" fmla="*/ 70296 w 203"/>
              <a:gd name="T103" fmla="*/ 60476 h 95"/>
              <a:gd name="T104" fmla="*/ 70296 w 203"/>
              <a:gd name="T105" fmla="*/ 65188 h 95"/>
              <a:gd name="T106" fmla="*/ 68716 w 203"/>
              <a:gd name="T107" fmla="*/ 67544 h 95"/>
              <a:gd name="T108" fmla="*/ 66346 w 203"/>
              <a:gd name="T109" fmla="*/ 69115 h 95"/>
              <a:gd name="T110" fmla="*/ 63977 w 203"/>
              <a:gd name="T111" fmla="*/ 73042 h 95"/>
              <a:gd name="T112" fmla="*/ 60028 w 203"/>
              <a:gd name="T113" fmla="*/ 72257 h 95"/>
              <a:gd name="T114" fmla="*/ 58448 w 203"/>
              <a:gd name="T115" fmla="*/ 73042 h 95"/>
              <a:gd name="T116" fmla="*/ 54499 w 203"/>
              <a:gd name="T117" fmla="*/ 73042 h 95"/>
              <a:gd name="T118" fmla="*/ 50550 w 203"/>
              <a:gd name="T119" fmla="*/ 73042 h 95"/>
              <a:gd name="T120" fmla="*/ 48970 w 203"/>
              <a:gd name="T121" fmla="*/ 71471 h 95"/>
              <a:gd name="T122" fmla="*/ 46600 w 203"/>
              <a:gd name="T123" fmla="*/ 69901 h 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3"/>
              <a:gd name="T187" fmla="*/ 0 h 95"/>
              <a:gd name="T188" fmla="*/ 203 w 203"/>
              <a:gd name="T189" fmla="*/ 95 h 9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3" h="95">
                <a:moveTo>
                  <a:pt x="56" y="86"/>
                </a:moveTo>
                <a:lnTo>
                  <a:pt x="55" y="85"/>
                </a:lnTo>
                <a:lnTo>
                  <a:pt x="55" y="84"/>
                </a:lnTo>
                <a:lnTo>
                  <a:pt x="54" y="84"/>
                </a:lnTo>
                <a:lnTo>
                  <a:pt x="52" y="82"/>
                </a:lnTo>
                <a:lnTo>
                  <a:pt x="50" y="82"/>
                </a:lnTo>
                <a:lnTo>
                  <a:pt x="48" y="80"/>
                </a:lnTo>
                <a:lnTo>
                  <a:pt x="45" y="78"/>
                </a:lnTo>
                <a:lnTo>
                  <a:pt x="44" y="79"/>
                </a:lnTo>
                <a:lnTo>
                  <a:pt x="42" y="78"/>
                </a:lnTo>
                <a:lnTo>
                  <a:pt x="42" y="77"/>
                </a:lnTo>
                <a:lnTo>
                  <a:pt x="42" y="76"/>
                </a:lnTo>
                <a:lnTo>
                  <a:pt x="39" y="73"/>
                </a:lnTo>
                <a:lnTo>
                  <a:pt x="38" y="72"/>
                </a:lnTo>
                <a:lnTo>
                  <a:pt x="36" y="73"/>
                </a:lnTo>
                <a:lnTo>
                  <a:pt x="35" y="72"/>
                </a:lnTo>
                <a:lnTo>
                  <a:pt x="35" y="71"/>
                </a:lnTo>
                <a:lnTo>
                  <a:pt x="32" y="70"/>
                </a:lnTo>
                <a:lnTo>
                  <a:pt x="33" y="70"/>
                </a:lnTo>
                <a:lnTo>
                  <a:pt x="30" y="67"/>
                </a:lnTo>
                <a:lnTo>
                  <a:pt x="30" y="66"/>
                </a:lnTo>
                <a:lnTo>
                  <a:pt x="27" y="65"/>
                </a:lnTo>
                <a:lnTo>
                  <a:pt x="25" y="64"/>
                </a:lnTo>
                <a:lnTo>
                  <a:pt x="25" y="65"/>
                </a:lnTo>
                <a:lnTo>
                  <a:pt x="23" y="64"/>
                </a:lnTo>
                <a:lnTo>
                  <a:pt x="22" y="63"/>
                </a:lnTo>
                <a:lnTo>
                  <a:pt x="19" y="61"/>
                </a:lnTo>
                <a:lnTo>
                  <a:pt x="18" y="59"/>
                </a:lnTo>
                <a:lnTo>
                  <a:pt x="18" y="58"/>
                </a:lnTo>
                <a:lnTo>
                  <a:pt x="17" y="58"/>
                </a:lnTo>
                <a:lnTo>
                  <a:pt x="17" y="57"/>
                </a:lnTo>
                <a:lnTo>
                  <a:pt x="16" y="54"/>
                </a:lnTo>
                <a:lnTo>
                  <a:pt x="14" y="54"/>
                </a:lnTo>
                <a:lnTo>
                  <a:pt x="13" y="52"/>
                </a:lnTo>
                <a:lnTo>
                  <a:pt x="12" y="51"/>
                </a:lnTo>
                <a:lnTo>
                  <a:pt x="10" y="48"/>
                </a:lnTo>
                <a:lnTo>
                  <a:pt x="12" y="47"/>
                </a:lnTo>
                <a:lnTo>
                  <a:pt x="12" y="46"/>
                </a:lnTo>
                <a:lnTo>
                  <a:pt x="13" y="45"/>
                </a:lnTo>
                <a:lnTo>
                  <a:pt x="14" y="44"/>
                </a:lnTo>
                <a:lnTo>
                  <a:pt x="14" y="42"/>
                </a:lnTo>
                <a:lnTo>
                  <a:pt x="12" y="42"/>
                </a:lnTo>
                <a:lnTo>
                  <a:pt x="12" y="41"/>
                </a:lnTo>
                <a:lnTo>
                  <a:pt x="12" y="40"/>
                </a:lnTo>
                <a:lnTo>
                  <a:pt x="10" y="39"/>
                </a:lnTo>
                <a:lnTo>
                  <a:pt x="7" y="38"/>
                </a:lnTo>
                <a:lnTo>
                  <a:pt x="5" y="37"/>
                </a:lnTo>
                <a:lnTo>
                  <a:pt x="5" y="35"/>
                </a:lnTo>
                <a:lnTo>
                  <a:pt x="4" y="35"/>
                </a:lnTo>
                <a:lnTo>
                  <a:pt x="3" y="34"/>
                </a:lnTo>
                <a:lnTo>
                  <a:pt x="4" y="33"/>
                </a:lnTo>
                <a:lnTo>
                  <a:pt x="3" y="32"/>
                </a:lnTo>
                <a:lnTo>
                  <a:pt x="1" y="31"/>
                </a:lnTo>
                <a:lnTo>
                  <a:pt x="0" y="31"/>
                </a:lnTo>
                <a:lnTo>
                  <a:pt x="0" y="29"/>
                </a:lnTo>
                <a:lnTo>
                  <a:pt x="1" y="29"/>
                </a:lnTo>
                <a:lnTo>
                  <a:pt x="0" y="28"/>
                </a:lnTo>
                <a:lnTo>
                  <a:pt x="1" y="27"/>
                </a:lnTo>
                <a:lnTo>
                  <a:pt x="3" y="28"/>
                </a:lnTo>
                <a:lnTo>
                  <a:pt x="3" y="29"/>
                </a:lnTo>
                <a:lnTo>
                  <a:pt x="4" y="29"/>
                </a:lnTo>
                <a:lnTo>
                  <a:pt x="4" y="31"/>
                </a:lnTo>
                <a:lnTo>
                  <a:pt x="5" y="31"/>
                </a:lnTo>
                <a:lnTo>
                  <a:pt x="5" y="32"/>
                </a:lnTo>
                <a:lnTo>
                  <a:pt x="6" y="33"/>
                </a:lnTo>
                <a:lnTo>
                  <a:pt x="7" y="32"/>
                </a:lnTo>
                <a:lnTo>
                  <a:pt x="6" y="31"/>
                </a:lnTo>
                <a:lnTo>
                  <a:pt x="7" y="31"/>
                </a:lnTo>
                <a:lnTo>
                  <a:pt x="7" y="29"/>
                </a:lnTo>
                <a:lnTo>
                  <a:pt x="9" y="28"/>
                </a:lnTo>
                <a:lnTo>
                  <a:pt x="9" y="27"/>
                </a:lnTo>
                <a:lnTo>
                  <a:pt x="10" y="27"/>
                </a:lnTo>
                <a:lnTo>
                  <a:pt x="11" y="27"/>
                </a:lnTo>
                <a:lnTo>
                  <a:pt x="11" y="26"/>
                </a:lnTo>
                <a:lnTo>
                  <a:pt x="11" y="25"/>
                </a:lnTo>
                <a:lnTo>
                  <a:pt x="12" y="25"/>
                </a:lnTo>
                <a:lnTo>
                  <a:pt x="13" y="25"/>
                </a:lnTo>
                <a:lnTo>
                  <a:pt x="14" y="25"/>
                </a:lnTo>
                <a:lnTo>
                  <a:pt x="16" y="25"/>
                </a:lnTo>
                <a:lnTo>
                  <a:pt x="17" y="25"/>
                </a:lnTo>
                <a:lnTo>
                  <a:pt x="18" y="24"/>
                </a:lnTo>
                <a:lnTo>
                  <a:pt x="19" y="24"/>
                </a:lnTo>
                <a:lnTo>
                  <a:pt x="20" y="24"/>
                </a:lnTo>
                <a:lnTo>
                  <a:pt x="20" y="22"/>
                </a:lnTo>
                <a:lnTo>
                  <a:pt x="22" y="24"/>
                </a:lnTo>
                <a:lnTo>
                  <a:pt x="23" y="24"/>
                </a:lnTo>
                <a:lnTo>
                  <a:pt x="24" y="25"/>
                </a:lnTo>
                <a:lnTo>
                  <a:pt x="25" y="24"/>
                </a:lnTo>
                <a:lnTo>
                  <a:pt x="27" y="21"/>
                </a:lnTo>
                <a:lnTo>
                  <a:pt x="26" y="20"/>
                </a:lnTo>
                <a:lnTo>
                  <a:pt x="29" y="21"/>
                </a:lnTo>
                <a:lnTo>
                  <a:pt x="29" y="20"/>
                </a:lnTo>
                <a:lnTo>
                  <a:pt x="30" y="20"/>
                </a:lnTo>
                <a:lnTo>
                  <a:pt x="32" y="20"/>
                </a:lnTo>
                <a:lnTo>
                  <a:pt x="33" y="18"/>
                </a:lnTo>
                <a:lnTo>
                  <a:pt x="36" y="18"/>
                </a:lnTo>
                <a:lnTo>
                  <a:pt x="36" y="16"/>
                </a:lnTo>
                <a:lnTo>
                  <a:pt x="37" y="16"/>
                </a:lnTo>
                <a:lnTo>
                  <a:pt x="39" y="18"/>
                </a:lnTo>
                <a:lnTo>
                  <a:pt x="41" y="18"/>
                </a:lnTo>
                <a:lnTo>
                  <a:pt x="41" y="16"/>
                </a:lnTo>
                <a:lnTo>
                  <a:pt x="41" y="18"/>
                </a:lnTo>
                <a:lnTo>
                  <a:pt x="41" y="16"/>
                </a:lnTo>
                <a:lnTo>
                  <a:pt x="41" y="15"/>
                </a:lnTo>
                <a:lnTo>
                  <a:pt x="41" y="14"/>
                </a:lnTo>
                <a:lnTo>
                  <a:pt x="42" y="13"/>
                </a:lnTo>
                <a:lnTo>
                  <a:pt x="44" y="13"/>
                </a:lnTo>
                <a:lnTo>
                  <a:pt x="45" y="13"/>
                </a:lnTo>
                <a:lnTo>
                  <a:pt x="46" y="13"/>
                </a:lnTo>
                <a:lnTo>
                  <a:pt x="50" y="13"/>
                </a:lnTo>
                <a:lnTo>
                  <a:pt x="50" y="12"/>
                </a:lnTo>
                <a:lnTo>
                  <a:pt x="51" y="12"/>
                </a:lnTo>
                <a:lnTo>
                  <a:pt x="54" y="10"/>
                </a:lnTo>
                <a:lnTo>
                  <a:pt x="54" y="9"/>
                </a:lnTo>
                <a:lnTo>
                  <a:pt x="55" y="9"/>
                </a:lnTo>
                <a:lnTo>
                  <a:pt x="56" y="8"/>
                </a:lnTo>
                <a:lnTo>
                  <a:pt x="57" y="8"/>
                </a:lnTo>
                <a:lnTo>
                  <a:pt x="59" y="8"/>
                </a:lnTo>
                <a:lnTo>
                  <a:pt x="61" y="7"/>
                </a:lnTo>
                <a:lnTo>
                  <a:pt x="63" y="6"/>
                </a:lnTo>
                <a:lnTo>
                  <a:pt x="64" y="6"/>
                </a:lnTo>
                <a:lnTo>
                  <a:pt x="65" y="6"/>
                </a:lnTo>
                <a:lnTo>
                  <a:pt x="67" y="5"/>
                </a:lnTo>
                <a:lnTo>
                  <a:pt x="64" y="3"/>
                </a:lnTo>
                <a:lnTo>
                  <a:pt x="63" y="3"/>
                </a:lnTo>
                <a:lnTo>
                  <a:pt x="62" y="2"/>
                </a:lnTo>
                <a:lnTo>
                  <a:pt x="62" y="1"/>
                </a:lnTo>
                <a:lnTo>
                  <a:pt x="63" y="0"/>
                </a:lnTo>
                <a:lnTo>
                  <a:pt x="64" y="1"/>
                </a:lnTo>
                <a:lnTo>
                  <a:pt x="65" y="1"/>
                </a:lnTo>
                <a:lnTo>
                  <a:pt x="69" y="1"/>
                </a:lnTo>
                <a:lnTo>
                  <a:pt x="70" y="2"/>
                </a:lnTo>
                <a:lnTo>
                  <a:pt x="71" y="2"/>
                </a:lnTo>
                <a:lnTo>
                  <a:pt x="71" y="3"/>
                </a:lnTo>
                <a:lnTo>
                  <a:pt x="71" y="5"/>
                </a:lnTo>
                <a:lnTo>
                  <a:pt x="74" y="5"/>
                </a:lnTo>
                <a:lnTo>
                  <a:pt x="73" y="7"/>
                </a:lnTo>
                <a:lnTo>
                  <a:pt x="75" y="10"/>
                </a:lnTo>
                <a:lnTo>
                  <a:pt x="76" y="10"/>
                </a:lnTo>
                <a:lnTo>
                  <a:pt x="77" y="9"/>
                </a:lnTo>
                <a:lnTo>
                  <a:pt x="78" y="9"/>
                </a:lnTo>
                <a:lnTo>
                  <a:pt x="78" y="8"/>
                </a:lnTo>
                <a:lnTo>
                  <a:pt x="78" y="7"/>
                </a:lnTo>
                <a:lnTo>
                  <a:pt x="84" y="7"/>
                </a:lnTo>
                <a:lnTo>
                  <a:pt x="83" y="5"/>
                </a:lnTo>
                <a:lnTo>
                  <a:pt x="84" y="5"/>
                </a:lnTo>
                <a:lnTo>
                  <a:pt x="83" y="2"/>
                </a:lnTo>
                <a:lnTo>
                  <a:pt x="82" y="2"/>
                </a:lnTo>
                <a:lnTo>
                  <a:pt x="84" y="1"/>
                </a:lnTo>
                <a:lnTo>
                  <a:pt x="88" y="2"/>
                </a:lnTo>
                <a:lnTo>
                  <a:pt x="88" y="1"/>
                </a:lnTo>
                <a:lnTo>
                  <a:pt x="89" y="2"/>
                </a:lnTo>
                <a:lnTo>
                  <a:pt x="90" y="2"/>
                </a:lnTo>
                <a:lnTo>
                  <a:pt x="93" y="3"/>
                </a:lnTo>
                <a:lnTo>
                  <a:pt x="91" y="5"/>
                </a:lnTo>
                <a:lnTo>
                  <a:pt x="94" y="8"/>
                </a:lnTo>
                <a:lnTo>
                  <a:pt x="95" y="10"/>
                </a:lnTo>
                <a:lnTo>
                  <a:pt x="97" y="9"/>
                </a:lnTo>
                <a:lnTo>
                  <a:pt x="106" y="12"/>
                </a:lnTo>
                <a:lnTo>
                  <a:pt x="108" y="12"/>
                </a:lnTo>
                <a:lnTo>
                  <a:pt x="110" y="14"/>
                </a:lnTo>
                <a:lnTo>
                  <a:pt x="114" y="14"/>
                </a:lnTo>
                <a:lnTo>
                  <a:pt x="114" y="16"/>
                </a:lnTo>
                <a:lnTo>
                  <a:pt x="116" y="16"/>
                </a:lnTo>
                <a:lnTo>
                  <a:pt x="118" y="15"/>
                </a:lnTo>
                <a:lnTo>
                  <a:pt x="120" y="16"/>
                </a:lnTo>
                <a:lnTo>
                  <a:pt x="121" y="14"/>
                </a:lnTo>
                <a:lnTo>
                  <a:pt x="125" y="15"/>
                </a:lnTo>
                <a:lnTo>
                  <a:pt x="128" y="18"/>
                </a:lnTo>
                <a:lnTo>
                  <a:pt x="127" y="19"/>
                </a:lnTo>
                <a:lnTo>
                  <a:pt x="125" y="21"/>
                </a:lnTo>
                <a:lnTo>
                  <a:pt x="121" y="22"/>
                </a:lnTo>
                <a:lnTo>
                  <a:pt x="123" y="26"/>
                </a:lnTo>
                <a:lnTo>
                  <a:pt x="126" y="26"/>
                </a:lnTo>
                <a:lnTo>
                  <a:pt x="127" y="27"/>
                </a:lnTo>
                <a:lnTo>
                  <a:pt x="128" y="27"/>
                </a:lnTo>
                <a:lnTo>
                  <a:pt x="132" y="31"/>
                </a:lnTo>
                <a:lnTo>
                  <a:pt x="133" y="33"/>
                </a:lnTo>
                <a:lnTo>
                  <a:pt x="135" y="35"/>
                </a:lnTo>
                <a:lnTo>
                  <a:pt x="138" y="35"/>
                </a:lnTo>
                <a:lnTo>
                  <a:pt x="141" y="32"/>
                </a:lnTo>
                <a:lnTo>
                  <a:pt x="146" y="31"/>
                </a:lnTo>
                <a:lnTo>
                  <a:pt x="146" y="28"/>
                </a:lnTo>
                <a:lnTo>
                  <a:pt x="142" y="27"/>
                </a:lnTo>
                <a:lnTo>
                  <a:pt x="142" y="25"/>
                </a:lnTo>
                <a:lnTo>
                  <a:pt x="140" y="25"/>
                </a:lnTo>
                <a:lnTo>
                  <a:pt x="142" y="22"/>
                </a:lnTo>
                <a:lnTo>
                  <a:pt x="151" y="26"/>
                </a:lnTo>
                <a:lnTo>
                  <a:pt x="153" y="27"/>
                </a:lnTo>
                <a:lnTo>
                  <a:pt x="155" y="27"/>
                </a:lnTo>
                <a:lnTo>
                  <a:pt x="154" y="27"/>
                </a:lnTo>
                <a:lnTo>
                  <a:pt x="155" y="28"/>
                </a:lnTo>
                <a:lnTo>
                  <a:pt x="155" y="29"/>
                </a:lnTo>
                <a:lnTo>
                  <a:pt x="158" y="29"/>
                </a:lnTo>
                <a:lnTo>
                  <a:pt x="158" y="31"/>
                </a:lnTo>
                <a:lnTo>
                  <a:pt x="164" y="29"/>
                </a:lnTo>
                <a:lnTo>
                  <a:pt x="166" y="28"/>
                </a:lnTo>
                <a:lnTo>
                  <a:pt x="165" y="27"/>
                </a:lnTo>
                <a:lnTo>
                  <a:pt x="167" y="28"/>
                </a:lnTo>
                <a:lnTo>
                  <a:pt x="167" y="29"/>
                </a:lnTo>
                <a:lnTo>
                  <a:pt x="169" y="32"/>
                </a:lnTo>
                <a:lnTo>
                  <a:pt x="164" y="33"/>
                </a:lnTo>
                <a:lnTo>
                  <a:pt x="165" y="35"/>
                </a:lnTo>
                <a:lnTo>
                  <a:pt x="167" y="35"/>
                </a:lnTo>
                <a:lnTo>
                  <a:pt x="170" y="39"/>
                </a:lnTo>
                <a:lnTo>
                  <a:pt x="172" y="40"/>
                </a:lnTo>
                <a:lnTo>
                  <a:pt x="176" y="39"/>
                </a:lnTo>
                <a:lnTo>
                  <a:pt x="178" y="39"/>
                </a:lnTo>
                <a:lnTo>
                  <a:pt x="177" y="38"/>
                </a:lnTo>
                <a:lnTo>
                  <a:pt x="177" y="37"/>
                </a:lnTo>
                <a:lnTo>
                  <a:pt x="182" y="40"/>
                </a:lnTo>
                <a:lnTo>
                  <a:pt x="183" y="39"/>
                </a:lnTo>
                <a:lnTo>
                  <a:pt x="183" y="40"/>
                </a:lnTo>
                <a:lnTo>
                  <a:pt x="184" y="41"/>
                </a:lnTo>
                <a:lnTo>
                  <a:pt x="185" y="42"/>
                </a:lnTo>
                <a:lnTo>
                  <a:pt x="193" y="42"/>
                </a:lnTo>
                <a:lnTo>
                  <a:pt x="193" y="45"/>
                </a:lnTo>
                <a:lnTo>
                  <a:pt x="195" y="45"/>
                </a:lnTo>
                <a:lnTo>
                  <a:pt x="193" y="46"/>
                </a:lnTo>
                <a:lnTo>
                  <a:pt x="197" y="51"/>
                </a:lnTo>
                <a:lnTo>
                  <a:pt x="202" y="52"/>
                </a:lnTo>
                <a:lnTo>
                  <a:pt x="203" y="58"/>
                </a:lnTo>
                <a:lnTo>
                  <a:pt x="201" y="59"/>
                </a:lnTo>
                <a:lnTo>
                  <a:pt x="195" y="59"/>
                </a:lnTo>
                <a:lnTo>
                  <a:pt x="191" y="63"/>
                </a:lnTo>
                <a:lnTo>
                  <a:pt x="189" y="63"/>
                </a:lnTo>
                <a:lnTo>
                  <a:pt x="187" y="65"/>
                </a:lnTo>
                <a:lnTo>
                  <a:pt x="182" y="67"/>
                </a:lnTo>
                <a:lnTo>
                  <a:pt x="183" y="72"/>
                </a:lnTo>
                <a:lnTo>
                  <a:pt x="182" y="74"/>
                </a:lnTo>
                <a:lnTo>
                  <a:pt x="178" y="77"/>
                </a:lnTo>
                <a:lnTo>
                  <a:pt x="177" y="79"/>
                </a:lnTo>
                <a:lnTo>
                  <a:pt x="166" y="84"/>
                </a:lnTo>
                <a:lnTo>
                  <a:pt x="165" y="83"/>
                </a:lnTo>
                <a:lnTo>
                  <a:pt x="161" y="84"/>
                </a:lnTo>
                <a:lnTo>
                  <a:pt x="155" y="82"/>
                </a:lnTo>
                <a:lnTo>
                  <a:pt x="153" y="84"/>
                </a:lnTo>
                <a:lnTo>
                  <a:pt x="148" y="91"/>
                </a:lnTo>
                <a:lnTo>
                  <a:pt x="148" y="90"/>
                </a:lnTo>
                <a:lnTo>
                  <a:pt x="148" y="89"/>
                </a:lnTo>
                <a:lnTo>
                  <a:pt x="147" y="88"/>
                </a:lnTo>
                <a:lnTo>
                  <a:pt x="147" y="89"/>
                </a:lnTo>
                <a:lnTo>
                  <a:pt x="146" y="89"/>
                </a:lnTo>
                <a:lnTo>
                  <a:pt x="146" y="88"/>
                </a:lnTo>
                <a:lnTo>
                  <a:pt x="145" y="89"/>
                </a:lnTo>
                <a:lnTo>
                  <a:pt x="144" y="89"/>
                </a:lnTo>
                <a:lnTo>
                  <a:pt x="144" y="88"/>
                </a:lnTo>
                <a:lnTo>
                  <a:pt x="142" y="88"/>
                </a:lnTo>
                <a:lnTo>
                  <a:pt x="141" y="88"/>
                </a:lnTo>
                <a:lnTo>
                  <a:pt x="141" y="86"/>
                </a:lnTo>
                <a:lnTo>
                  <a:pt x="140" y="85"/>
                </a:lnTo>
                <a:lnTo>
                  <a:pt x="139" y="85"/>
                </a:lnTo>
                <a:lnTo>
                  <a:pt x="138" y="85"/>
                </a:lnTo>
                <a:lnTo>
                  <a:pt x="137" y="84"/>
                </a:lnTo>
                <a:lnTo>
                  <a:pt x="135" y="85"/>
                </a:lnTo>
                <a:lnTo>
                  <a:pt x="134" y="85"/>
                </a:lnTo>
                <a:lnTo>
                  <a:pt x="133" y="86"/>
                </a:lnTo>
                <a:lnTo>
                  <a:pt x="133" y="88"/>
                </a:lnTo>
                <a:lnTo>
                  <a:pt x="132" y="88"/>
                </a:lnTo>
                <a:lnTo>
                  <a:pt x="131" y="88"/>
                </a:lnTo>
                <a:lnTo>
                  <a:pt x="132" y="88"/>
                </a:lnTo>
                <a:lnTo>
                  <a:pt x="131" y="88"/>
                </a:lnTo>
                <a:lnTo>
                  <a:pt x="129" y="88"/>
                </a:lnTo>
                <a:lnTo>
                  <a:pt x="128" y="88"/>
                </a:lnTo>
                <a:lnTo>
                  <a:pt x="127" y="88"/>
                </a:lnTo>
                <a:lnTo>
                  <a:pt x="125" y="86"/>
                </a:lnTo>
                <a:lnTo>
                  <a:pt x="125" y="88"/>
                </a:lnTo>
                <a:lnTo>
                  <a:pt x="123" y="86"/>
                </a:lnTo>
                <a:lnTo>
                  <a:pt x="123" y="88"/>
                </a:lnTo>
                <a:lnTo>
                  <a:pt x="123" y="86"/>
                </a:lnTo>
                <a:lnTo>
                  <a:pt x="122" y="86"/>
                </a:lnTo>
                <a:lnTo>
                  <a:pt x="120" y="85"/>
                </a:lnTo>
                <a:lnTo>
                  <a:pt x="119" y="85"/>
                </a:lnTo>
                <a:lnTo>
                  <a:pt x="119" y="84"/>
                </a:lnTo>
                <a:lnTo>
                  <a:pt x="118" y="84"/>
                </a:lnTo>
                <a:lnTo>
                  <a:pt x="119" y="84"/>
                </a:lnTo>
                <a:lnTo>
                  <a:pt x="118" y="84"/>
                </a:lnTo>
                <a:lnTo>
                  <a:pt x="116" y="83"/>
                </a:lnTo>
                <a:lnTo>
                  <a:pt x="118" y="84"/>
                </a:lnTo>
                <a:lnTo>
                  <a:pt x="118" y="83"/>
                </a:lnTo>
                <a:lnTo>
                  <a:pt x="116" y="83"/>
                </a:lnTo>
                <a:lnTo>
                  <a:pt x="115" y="83"/>
                </a:lnTo>
                <a:lnTo>
                  <a:pt x="115" y="82"/>
                </a:lnTo>
                <a:lnTo>
                  <a:pt x="115" y="83"/>
                </a:lnTo>
                <a:lnTo>
                  <a:pt x="114" y="82"/>
                </a:lnTo>
                <a:lnTo>
                  <a:pt x="113" y="83"/>
                </a:lnTo>
                <a:lnTo>
                  <a:pt x="112" y="83"/>
                </a:lnTo>
                <a:lnTo>
                  <a:pt x="110" y="83"/>
                </a:lnTo>
                <a:lnTo>
                  <a:pt x="109" y="82"/>
                </a:lnTo>
                <a:lnTo>
                  <a:pt x="108" y="82"/>
                </a:lnTo>
                <a:lnTo>
                  <a:pt x="106" y="80"/>
                </a:lnTo>
                <a:lnTo>
                  <a:pt x="105" y="80"/>
                </a:lnTo>
                <a:lnTo>
                  <a:pt x="105" y="79"/>
                </a:lnTo>
                <a:lnTo>
                  <a:pt x="103" y="79"/>
                </a:lnTo>
                <a:lnTo>
                  <a:pt x="101" y="78"/>
                </a:lnTo>
                <a:lnTo>
                  <a:pt x="100" y="78"/>
                </a:lnTo>
                <a:lnTo>
                  <a:pt x="99" y="78"/>
                </a:lnTo>
                <a:lnTo>
                  <a:pt x="97" y="78"/>
                </a:lnTo>
                <a:lnTo>
                  <a:pt x="99" y="78"/>
                </a:lnTo>
                <a:lnTo>
                  <a:pt x="97" y="78"/>
                </a:lnTo>
                <a:lnTo>
                  <a:pt x="97" y="79"/>
                </a:lnTo>
                <a:lnTo>
                  <a:pt x="96" y="79"/>
                </a:lnTo>
                <a:lnTo>
                  <a:pt x="95" y="79"/>
                </a:lnTo>
                <a:lnTo>
                  <a:pt x="95" y="78"/>
                </a:lnTo>
                <a:lnTo>
                  <a:pt x="94" y="78"/>
                </a:lnTo>
                <a:lnTo>
                  <a:pt x="95" y="78"/>
                </a:lnTo>
                <a:lnTo>
                  <a:pt x="94" y="78"/>
                </a:lnTo>
                <a:lnTo>
                  <a:pt x="94" y="77"/>
                </a:lnTo>
                <a:lnTo>
                  <a:pt x="93" y="78"/>
                </a:lnTo>
                <a:lnTo>
                  <a:pt x="91" y="77"/>
                </a:lnTo>
                <a:lnTo>
                  <a:pt x="90" y="77"/>
                </a:lnTo>
                <a:lnTo>
                  <a:pt x="89" y="77"/>
                </a:lnTo>
                <a:lnTo>
                  <a:pt x="89" y="78"/>
                </a:lnTo>
                <a:lnTo>
                  <a:pt x="89" y="79"/>
                </a:lnTo>
                <a:lnTo>
                  <a:pt x="89" y="80"/>
                </a:lnTo>
                <a:lnTo>
                  <a:pt x="90" y="80"/>
                </a:lnTo>
                <a:lnTo>
                  <a:pt x="89" y="82"/>
                </a:lnTo>
                <a:lnTo>
                  <a:pt x="89" y="83"/>
                </a:lnTo>
                <a:lnTo>
                  <a:pt x="89" y="84"/>
                </a:lnTo>
                <a:lnTo>
                  <a:pt x="89" y="85"/>
                </a:lnTo>
                <a:lnTo>
                  <a:pt x="90" y="86"/>
                </a:lnTo>
                <a:lnTo>
                  <a:pt x="89" y="86"/>
                </a:lnTo>
                <a:lnTo>
                  <a:pt x="88" y="86"/>
                </a:lnTo>
                <a:lnTo>
                  <a:pt x="87" y="86"/>
                </a:lnTo>
                <a:lnTo>
                  <a:pt x="87" y="85"/>
                </a:lnTo>
                <a:lnTo>
                  <a:pt x="86" y="86"/>
                </a:lnTo>
                <a:lnTo>
                  <a:pt x="86" y="85"/>
                </a:lnTo>
                <a:lnTo>
                  <a:pt x="84" y="85"/>
                </a:lnTo>
                <a:lnTo>
                  <a:pt x="84" y="86"/>
                </a:lnTo>
                <a:lnTo>
                  <a:pt x="84" y="88"/>
                </a:lnTo>
                <a:lnTo>
                  <a:pt x="83" y="89"/>
                </a:lnTo>
                <a:lnTo>
                  <a:pt x="82" y="90"/>
                </a:lnTo>
                <a:lnTo>
                  <a:pt x="82" y="91"/>
                </a:lnTo>
                <a:lnTo>
                  <a:pt x="82" y="92"/>
                </a:lnTo>
                <a:lnTo>
                  <a:pt x="82" y="93"/>
                </a:lnTo>
                <a:lnTo>
                  <a:pt x="81" y="93"/>
                </a:lnTo>
                <a:lnTo>
                  <a:pt x="81" y="92"/>
                </a:lnTo>
                <a:lnTo>
                  <a:pt x="80" y="92"/>
                </a:lnTo>
                <a:lnTo>
                  <a:pt x="80" y="91"/>
                </a:lnTo>
                <a:lnTo>
                  <a:pt x="78" y="91"/>
                </a:lnTo>
                <a:lnTo>
                  <a:pt x="77" y="92"/>
                </a:lnTo>
                <a:lnTo>
                  <a:pt x="76" y="92"/>
                </a:lnTo>
                <a:lnTo>
                  <a:pt x="76" y="91"/>
                </a:lnTo>
                <a:lnTo>
                  <a:pt x="75" y="91"/>
                </a:lnTo>
                <a:lnTo>
                  <a:pt x="74" y="91"/>
                </a:lnTo>
                <a:lnTo>
                  <a:pt x="75" y="91"/>
                </a:lnTo>
                <a:lnTo>
                  <a:pt x="74" y="92"/>
                </a:lnTo>
                <a:lnTo>
                  <a:pt x="74" y="93"/>
                </a:lnTo>
                <a:lnTo>
                  <a:pt x="73" y="92"/>
                </a:lnTo>
                <a:lnTo>
                  <a:pt x="73" y="93"/>
                </a:lnTo>
                <a:lnTo>
                  <a:pt x="71" y="93"/>
                </a:lnTo>
                <a:lnTo>
                  <a:pt x="71" y="95"/>
                </a:lnTo>
                <a:lnTo>
                  <a:pt x="70" y="93"/>
                </a:lnTo>
                <a:lnTo>
                  <a:pt x="69" y="93"/>
                </a:lnTo>
                <a:lnTo>
                  <a:pt x="68" y="93"/>
                </a:lnTo>
                <a:lnTo>
                  <a:pt x="67" y="92"/>
                </a:lnTo>
                <a:lnTo>
                  <a:pt x="65" y="93"/>
                </a:lnTo>
                <a:lnTo>
                  <a:pt x="65" y="92"/>
                </a:lnTo>
                <a:lnTo>
                  <a:pt x="64" y="92"/>
                </a:lnTo>
                <a:lnTo>
                  <a:pt x="64" y="93"/>
                </a:lnTo>
                <a:lnTo>
                  <a:pt x="64" y="92"/>
                </a:lnTo>
                <a:lnTo>
                  <a:pt x="63" y="92"/>
                </a:lnTo>
                <a:lnTo>
                  <a:pt x="62" y="92"/>
                </a:lnTo>
                <a:lnTo>
                  <a:pt x="62" y="91"/>
                </a:lnTo>
                <a:lnTo>
                  <a:pt x="61" y="91"/>
                </a:lnTo>
                <a:lnTo>
                  <a:pt x="62" y="91"/>
                </a:lnTo>
                <a:lnTo>
                  <a:pt x="62" y="90"/>
                </a:lnTo>
                <a:lnTo>
                  <a:pt x="63" y="90"/>
                </a:lnTo>
                <a:lnTo>
                  <a:pt x="62" y="90"/>
                </a:lnTo>
                <a:lnTo>
                  <a:pt x="62" y="89"/>
                </a:lnTo>
                <a:lnTo>
                  <a:pt x="61" y="89"/>
                </a:lnTo>
                <a:lnTo>
                  <a:pt x="59" y="89"/>
                </a:lnTo>
                <a:lnTo>
                  <a:pt x="59" y="88"/>
                </a:lnTo>
                <a:lnTo>
                  <a:pt x="58" y="88"/>
                </a:lnTo>
                <a:lnTo>
                  <a:pt x="57" y="86"/>
                </a:lnTo>
                <a:lnTo>
                  <a:pt x="56" y="8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2" name="Freeform 400"/>
          <p:cNvSpPr>
            <a:spLocks/>
          </p:cNvSpPr>
          <p:nvPr/>
        </p:nvSpPr>
        <p:spPr bwMode="auto">
          <a:xfrm>
            <a:off x="4362450" y="2008188"/>
            <a:ext cx="63500" cy="85725"/>
          </a:xfrm>
          <a:custGeom>
            <a:avLst/>
            <a:gdLst>
              <a:gd name="T0" fmla="*/ 5556 w 80"/>
              <a:gd name="T1" fmla="*/ 65696 h 107"/>
              <a:gd name="T2" fmla="*/ 5556 w 80"/>
              <a:gd name="T3" fmla="*/ 63292 h 107"/>
              <a:gd name="T4" fmla="*/ 14288 w 80"/>
              <a:gd name="T5" fmla="*/ 71304 h 107"/>
              <a:gd name="T6" fmla="*/ 19050 w 80"/>
              <a:gd name="T7" fmla="*/ 83321 h 107"/>
              <a:gd name="T8" fmla="*/ 29369 w 80"/>
              <a:gd name="T9" fmla="*/ 85725 h 107"/>
              <a:gd name="T10" fmla="*/ 37306 w 80"/>
              <a:gd name="T11" fmla="*/ 84123 h 107"/>
              <a:gd name="T12" fmla="*/ 40481 w 80"/>
              <a:gd name="T13" fmla="*/ 81719 h 107"/>
              <a:gd name="T14" fmla="*/ 34925 w 80"/>
              <a:gd name="T15" fmla="*/ 78514 h 107"/>
              <a:gd name="T16" fmla="*/ 34131 w 80"/>
              <a:gd name="T17" fmla="*/ 78514 h 107"/>
              <a:gd name="T18" fmla="*/ 34925 w 80"/>
              <a:gd name="T19" fmla="*/ 74509 h 107"/>
              <a:gd name="T20" fmla="*/ 36512 w 80"/>
              <a:gd name="T21" fmla="*/ 70503 h 107"/>
              <a:gd name="T22" fmla="*/ 35719 w 80"/>
              <a:gd name="T23" fmla="*/ 64895 h 107"/>
              <a:gd name="T24" fmla="*/ 34925 w 80"/>
              <a:gd name="T25" fmla="*/ 64895 h 107"/>
              <a:gd name="T26" fmla="*/ 38100 w 80"/>
              <a:gd name="T27" fmla="*/ 63292 h 107"/>
              <a:gd name="T28" fmla="*/ 32544 w 80"/>
              <a:gd name="T29" fmla="*/ 59286 h 107"/>
              <a:gd name="T30" fmla="*/ 41275 w 80"/>
              <a:gd name="T31" fmla="*/ 59286 h 107"/>
              <a:gd name="T32" fmla="*/ 42862 w 80"/>
              <a:gd name="T33" fmla="*/ 57684 h 107"/>
              <a:gd name="T34" fmla="*/ 40481 w 80"/>
              <a:gd name="T35" fmla="*/ 54479 h 107"/>
              <a:gd name="T36" fmla="*/ 47625 w 80"/>
              <a:gd name="T37" fmla="*/ 55281 h 107"/>
              <a:gd name="T38" fmla="*/ 49212 w 80"/>
              <a:gd name="T39" fmla="*/ 50474 h 107"/>
              <a:gd name="T40" fmla="*/ 50006 w 80"/>
              <a:gd name="T41" fmla="*/ 44064 h 107"/>
              <a:gd name="T42" fmla="*/ 53181 w 80"/>
              <a:gd name="T43" fmla="*/ 44064 h 107"/>
              <a:gd name="T44" fmla="*/ 51594 w 80"/>
              <a:gd name="T45" fmla="*/ 45667 h 107"/>
              <a:gd name="T46" fmla="*/ 55563 w 80"/>
              <a:gd name="T47" fmla="*/ 48070 h 107"/>
              <a:gd name="T48" fmla="*/ 57150 w 80"/>
              <a:gd name="T49" fmla="*/ 45667 h 107"/>
              <a:gd name="T50" fmla="*/ 62706 w 80"/>
              <a:gd name="T51" fmla="*/ 40860 h 107"/>
              <a:gd name="T52" fmla="*/ 61119 w 80"/>
              <a:gd name="T53" fmla="*/ 36854 h 107"/>
              <a:gd name="T54" fmla="*/ 51594 w 80"/>
              <a:gd name="T55" fmla="*/ 36854 h 107"/>
              <a:gd name="T56" fmla="*/ 50006 w 80"/>
              <a:gd name="T57" fmla="*/ 32047 h 107"/>
              <a:gd name="T58" fmla="*/ 49212 w 80"/>
              <a:gd name="T59" fmla="*/ 30444 h 107"/>
              <a:gd name="T60" fmla="*/ 47625 w 80"/>
              <a:gd name="T61" fmla="*/ 23234 h 107"/>
              <a:gd name="T62" fmla="*/ 36512 w 80"/>
              <a:gd name="T63" fmla="*/ 21632 h 107"/>
              <a:gd name="T64" fmla="*/ 30163 w 80"/>
              <a:gd name="T65" fmla="*/ 22433 h 107"/>
              <a:gd name="T66" fmla="*/ 23812 w 80"/>
              <a:gd name="T67" fmla="*/ 27240 h 107"/>
              <a:gd name="T68" fmla="*/ 23812 w 80"/>
              <a:gd name="T69" fmla="*/ 32047 h 107"/>
              <a:gd name="T70" fmla="*/ 26194 w 80"/>
              <a:gd name="T71" fmla="*/ 35251 h 107"/>
              <a:gd name="T72" fmla="*/ 20637 w 80"/>
              <a:gd name="T73" fmla="*/ 34450 h 107"/>
              <a:gd name="T74" fmla="*/ 17462 w 80"/>
              <a:gd name="T75" fmla="*/ 28041 h 107"/>
              <a:gd name="T76" fmla="*/ 12700 w 80"/>
              <a:gd name="T77" fmla="*/ 34450 h 107"/>
              <a:gd name="T78" fmla="*/ 9525 w 80"/>
              <a:gd name="T79" fmla="*/ 34450 h 107"/>
              <a:gd name="T80" fmla="*/ 10319 w 80"/>
              <a:gd name="T81" fmla="*/ 30444 h 107"/>
              <a:gd name="T82" fmla="*/ 8731 w 80"/>
              <a:gd name="T83" fmla="*/ 30444 h 107"/>
              <a:gd name="T84" fmla="*/ 11112 w 80"/>
              <a:gd name="T85" fmla="*/ 24035 h 107"/>
              <a:gd name="T86" fmla="*/ 16669 w 80"/>
              <a:gd name="T87" fmla="*/ 22433 h 107"/>
              <a:gd name="T88" fmla="*/ 22225 w 80"/>
              <a:gd name="T89" fmla="*/ 22433 h 107"/>
              <a:gd name="T90" fmla="*/ 32544 w 80"/>
              <a:gd name="T91" fmla="*/ 20029 h 107"/>
              <a:gd name="T92" fmla="*/ 46037 w 80"/>
              <a:gd name="T93" fmla="*/ 22433 h 107"/>
              <a:gd name="T94" fmla="*/ 52388 w 80"/>
              <a:gd name="T95" fmla="*/ 15222 h 107"/>
              <a:gd name="T96" fmla="*/ 51594 w 80"/>
              <a:gd name="T97" fmla="*/ 8012 h 107"/>
              <a:gd name="T98" fmla="*/ 52388 w 80"/>
              <a:gd name="T99" fmla="*/ 0 h 107"/>
              <a:gd name="T100" fmla="*/ 35719 w 80"/>
              <a:gd name="T101" fmla="*/ 8813 h 107"/>
              <a:gd name="T102" fmla="*/ 19844 w 80"/>
              <a:gd name="T103" fmla="*/ 17626 h 107"/>
              <a:gd name="T104" fmla="*/ 9525 w 80"/>
              <a:gd name="T105" fmla="*/ 18427 h 107"/>
              <a:gd name="T106" fmla="*/ 1588 w 80"/>
              <a:gd name="T107" fmla="*/ 28041 h 107"/>
              <a:gd name="T108" fmla="*/ 1588 w 80"/>
              <a:gd name="T109" fmla="*/ 28842 h 107"/>
              <a:gd name="T110" fmla="*/ 5556 w 80"/>
              <a:gd name="T111" fmla="*/ 32047 h 107"/>
              <a:gd name="T112" fmla="*/ 5556 w 80"/>
              <a:gd name="T113" fmla="*/ 34450 h 107"/>
              <a:gd name="T114" fmla="*/ 794 w 80"/>
              <a:gd name="T115" fmla="*/ 32848 h 107"/>
              <a:gd name="T116" fmla="*/ 794 w 80"/>
              <a:gd name="T117" fmla="*/ 44865 h 107"/>
              <a:gd name="T118" fmla="*/ 4762 w 80"/>
              <a:gd name="T119" fmla="*/ 49672 h 107"/>
              <a:gd name="T120" fmla="*/ 3969 w 80"/>
              <a:gd name="T121" fmla="*/ 55281 h 107"/>
              <a:gd name="T122" fmla="*/ 794 w 80"/>
              <a:gd name="T123" fmla="*/ 52877 h 1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0"/>
              <a:gd name="T187" fmla="*/ 0 h 107"/>
              <a:gd name="T188" fmla="*/ 80 w 80"/>
              <a:gd name="T189" fmla="*/ 107 h 10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0" h="107">
                <a:moveTo>
                  <a:pt x="2" y="72"/>
                </a:moveTo>
                <a:lnTo>
                  <a:pt x="2" y="75"/>
                </a:lnTo>
                <a:lnTo>
                  <a:pt x="0" y="79"/>
                </a:lnTo>
                <a:lnTo>
                  <a:pt x="1" y="80"/>
                </a:lnTo>
                <a:lnTo>
                  <a:pt x="3" y="80"/>
                </a:lnTo>
                <a:lnTo>
                  <a:pt x="8" y="82"/>
                </a:lnTo>
                <a:lnTo>
                  <a:pt x="7" y="82"/>
                </a:lnTo>
                <a:lnTo>
                  <a:pt x="7" y="81"/>
                </a:lnTo>
                <a:lnTo>
                  <a:pt x="6" y="80"/>
                </a:lnTo>
                <a:lnTo>
                  <a:pt x="5" y="80"/>
                </a:lnTo>
                <a:lnTo>
                  <a:pt x="6" y="79"/>
                </a:lnTo>
                <a:lnTo>
                  <a:pt x="6" y="78"/>
                </a:lnTo>
                <a:lnTo>
                  <a:pt x="7" y="78"/>
                </a:lnTo>
                <a:lnTo>
                  <a:pt x="7" y="79"/>
                </a:lnTo>
                <a:lnTo>
                  <a:pt x="12" y="82"/>
                </a:lnTo>
                <a:lnTo>
                  <a:pt x="13" y="83"/>
                </a:lnTo>
                <a:lnTo>
                  <a:pt x="14" y="83"/>
                </a:lnTo>
                <a:lnTo>
                  <a:pt x="16" y="85"/>
                </a:lnTo>
                <a:lnTo>
                  <a:pt x="18" y="88"/>
                </a:lnTo>
                <a:lnTo>
                  <a:pt x="19" y="88"/>
                </a:lnTo>
                <a:lnTo>
                  <a:pt x="18" y="89"/>
                </a:lnTo>
                <a:lnTo>
                  <a:pt x="19" y="95"/>
                </a:lnTo>
                <a:lnTo>
                  <a:pt x="19" y="96"/>
                </a:lnTo>
                <a:lnTo>
                  <a:pt x="18" y="104"/>
                </a:lnTo>
                <a:lnTo>
                  <a:pt x="19" y="104"/>
                </a:lnTo>
                <a:lnTo>
                  <a:pt x="20" y="104"/>
                </a:lnTo>
                <a:lnTo>
                  <a:pt x="22" y="104"/>
                </a:lnTo>
                <a:lnTo>
                  <a:pt x="24" y="104"/>
                </a:lnTo>
                <a:lnTo>
                  <a:pt x="26" y="104"/>
                </a:lnTo>
                <a:lnTo>
                  <a:pt x="27" y="104"/>
                </a:lnTo>
                <a:lnTo>
                  <a:pt x="28" y="105"/>
                </a:lnTo>
                <a:lnTo>
                  <a:pt x="32" y="105"/>
                </a:lnTo>
                <a:lnTo>
                  <a:pt x="34" y="105"/>
                </a:lnTo>
                <a:lnTo>
                  <a:pt x="34" y="106"/>
                </a:lnTo>
                <a:lnTo>
                  <a:pt x="37" y="107"/>
                </a:lnTo>
                <a:lnTo>
                  <a:pt x="39" y="106"/>
                </a:lnTo>
                <a:lnTo>
                  <a:pt x="40" y="106"/>
                </a:lnTo>
                <a:lnTo>
                  <a:pt x="41" y="106"/>
                </a:lnTo>
                <a:lnTo>
                  <a:pt x="45" y="104"/>
                </a:lnTo>
                <a:lnTo>
                  <a:pt x="46" y="104"/>
                </a:lnTo>
                <a:lnTo>
                  <a:pt x="46" y="105"/>
                </a:lnTo>
                <a:lnTo>
                  <a:pt x="47" y="105"/>
                </a:lnTo>
                <a:lnTo>
                  <a:pt x="48" y="105"/>
                </a:lnTo>
                <a:lnTo>
                  <a:pt x="50" y="105"/>
                </a:lnTo>
                <a:lnTo>
                  <a:pt x="50" y="104"/>
                </a:lnTo>
                <a:lnTo>
                  <a:pt x="47" y="104"/>
                </a:lnTo>
                <a:lnTo>
                  <a:pt x="48" y="104"/>
                </a:lnTo>
                <a:lnTo>
                  <a:pt x="50" y="104"/>
                </a:lnTo>
                <a:lnTo>
                  <a:pt x="51" y="102"/>
                </a:lnTo>
                <a:lnTo>
                  <a:pt x="50" y="102"/>
                </a:lnTo>
                <a:lnTo>
                  <a:pt x="50" y="101"/>
                </a:lnTo>
                <a:lnTo>
                  <a:pt x="50" y="100"/>
                </a:lnTo>
                <a:lnTo>
                  <a:pt x="47" y="100"/>
                </a:lnTo>
                <a:lnTo>
                  <a:pt x="45" y="99"/>
                </a:lnTo>
                <a:lnTo>
                  <a:pt x="45" y="98"/>
                </a:lnTo>
                <a:lnTo>
                  <a:pt x="44" y="98"/>
                </a:lnTo>
                <a:lnTo>
                  <a:pt x="44" y="99"/>
                </a:lnTo>
                <a:lnTo>
                  <a:pt x="43" y="99"/>
                </a:lnTo>
                <a:lnTo>
                  <a:pt x="41" y="99"/>
                </a:lnTo>
                <a:lnTo>
                  <a:pt x="40" y="99"/>
                </a:lnTo>
                <a:lnTo>
                  <a:pt x="40" y="98"/>
                </a:lnTo>
                <a:lnTo>
                  <a:pt x="40" y="99"/>
                </a:lnTo>
                <a:lnTo>
                  <a:pt x="43" y="98"/>
                </a:lnTo>
                <a:lnTo>
                  <a:pt x="44" y="96"/>
                </a:lnTo>
                <a:lnTo>
                  <a:pt x="41" y="95"/>
                </a:lnTo>
                <a:lnTo>
                  <a:pt x="40" y="95"/>
                </a:lnTo>
                <a:lnTo>
                  <a:pt x="41" y="94"/>
                </a:lnTo>
                <a:lnTo>
                  <a:pt x="43" y="94"/>
                </a:lnTo>
                <a:lnTo>
                  <a:pt x="41" y="94"/>
                </a:lnTo>
                <a:lnTo>
                  <a:pt x="44" y="93"/>
                </a:lnTo>
                <a:lnTo>
                  <a:pt x="45" y="93"/>
                </a:lnTo>
                <a:lnTo>
                  <a:pt x="46" y="93"/>
                </a:lnTo>
                <a:lnTo>
                  <a:pt x="47" y="93"/>
                </a:lnTo>
                <a:lnTo>
                  <a:pt x="47" y="91"/>
                </a:lnTo>
                <a:lnTo>
                  <a:pt x="46" y="88"/>
                </a:lnTo>
                <a:lnTo>
                  <a:pt x="45" y="88"/>
                </a:lnTo>
                <a:lnTo>
                  <a:pt x="46" y="88"/>
                </a:lnTo>
                <a:lnTo>
                  <a:pt x="46" y="87"/>
                </a:lnTo>
                <a:lnTo>
                  <a:pt x="45" y="87"/>
                </a:lnTo>
                <a:lnTo>
                  <a:pt x="45" y="86"/>
                </a:lnTo>
                <a:lnTo>
                  <a:pt x="44" y="85"/>
                </a:lnTo>
                <a:lnTo>
                  <a:pt x="46" y="83"/>
                </a:lnTo>
                <a:lnTo>
                  <a:pt x="46" y="82"/>
                </a:lnTo>
                <a:lnTo>
                  <a:pt x="45" y="81"/>
                </a:lnTo>
                <a:lnTo>
                  <a:pt x="44" y="81"/>
                </a:lnTo>
                <a:lnTo>
                  <a:pt x="44" y="82"/>
                </a:lnTo>
                <a:lnTo>
                  <a:pt x="43" y="82"/>
                </a:lnTo>
                <a:lnTo>
                  <a:pt x="41" y="82"/>
                </a:lnTo>
                <a:lnTo>
                  <a:pt x="40" y="82"/>
                </a:lnTo>
                <a:lnTo>
                  <a:pt x="41" y="81"/>
                </a:lnTo>
                <a:lnTo>
                  <a:pt x="44" y="81"/>
                </a:lnTo>
                <a:lnTo>
                  <a:pt x="43" y="81"/>
                </a:lnTo>
                <a:lnTo>
                  <a:pt x="44" y="81"/>
                </a:lnTo>
                <a:lnTo>
                  <a:pt x="45" y="81"/>
                </a:lnTo>
                <a:lnTo>
                  <a:pt x="46" y="80"/>
                </a:lnTo>
                <a:lnTo>
                  <a:pt x="48" y="81"/>
                </a:lnTo>
                <a:lnTo>
                  <a:pt x="47" y="79"/>
                </a:lnTo>
                <a:lnTo>
                  <a:pt x="48" y="79"/>
                </a:lnTo>
                <a:lnTo>
                  <a:pt x="50" y="78"/>
                </a:lnTo>
                <a:lnTo>
                  <a:pt x="51" y="76"/>
                </a:lnTo>
                <a:lnTo>
                  <a:pt x="47" y="76"/>
                </a:lnTo>
                <a:lnTo>
                  <a:pt x="46" y="75"/>
                </a:lnTo>
                <a:lnTo>
                  <a:pt x="45" y="74"/>
                </a:lnTo>
                <a:lnTo>
                  <a:pt x="43" y="75"/>
                </a:lnTo>
                <a:lnTo>
                  <a:pt x="41" y="74"/>
                </a:lnTo>
                <a:lnTo>
                  <a:pt x="43" y="74"/>
                </a:lnTo>
                <a:lnTo>
                  <a:pt x="45" y="74"/>
                </a:lnTo>
                <a:lnTo>
                  <a:pt x="46" y="74"/>
                </a:lnTo>
                <a:lnTo>
                  <a:pt x="47" y="75"/>
                </a:lnTo>
                <a:lnTo>
                  <a:pt x="48" y="75"/>
                </a:lnTo>
                <a:lnTo>
                  <a:pt x="50" y="75"/>
                </a:lnTo>
                <a:lnTo>
                  <a:pt x="52" y="74"/>
                </a:lnTo>
                <a:lnTo>
                  <a:pt x="54" y="74"/>
                </a:lnTo>
                <a:lnTo>
                  <a:pt x="56" y="74"/>
                </a:lnTo>
                <a:lnTo>
                  <a:pt x="54" y="74"/>
                </a:lnTo>
                <a:lnTo>
                  <a:pt x="54" y="73"/>
                </a:lnTo>
                <a:lnTo>
                  <a:pt x="56" y="73"/>
                </a:lnTo>
                <a:lnTo>
                  <a:pt x="57" y="73"/>
                </a:lnTo>
                <a:lnTo>
                  <a:pt x="54" y="72"/>
                </a:lnTo>
                <a:lnTo>
                  <a:pt x="56" y="70"/>
                </a:lnTo>
                <a:lnTo>
                  <a:pt x="56" y="69"/>
                </a:lnTo>
                <a:lnTo>
                  <a:pt x="54" y="70"/>
                </a:lnTo>
                <a:lnTo>
                  <a:pt x="56" y="69"/>
                </a:lnTo>
                <a:lnTo>
                  <a:pt x="54" y="69"/>
                </a:lnTo>
                <a:lnTo>
                  <a:pt x="50" y="69"/>
                </a:lnTo>
                <a:lnTo>
                  <a:pt x="51" y="68"/>
                </a:lnTo>
                <a:lnTo>
                  <a:pt x="52" y="68"/>
                </a:lnTo>
                <a:lnTo>
                  <a:pt x="53" y="68"/>
                </a:lnTo>
                <a:lnTo>
                  <a:pt x="54" y="68"/>
                </a:lnTo>
                <a:lnTo>
                  <a:pt x="57" y="68"/>
                </a:lnTo>
                <a:lnTo>
                  <a:pt x="58" y="68"/>
                </a:lnTo>
                <a:lnTo>
                  <a:pt x="59" y="69"/>
                </a:lnTo>
                <a:lnTo>
                  <a:pt x="60" y="69"/>
                </a:lnTo>
                <a:lnTo>
                  <a:pt x="59" y="69"/>
                </a:lnTo>
                <a:lnTo>
                  <a:pt x="60" y="68"/>
                </a:lnTo>
                <a:lnTo>
                  <a:pt x="59" y="68"/>
                </a:lnTo>
                <a:lnTo>
                  <a:pt x="60" y="67"/>
                </a:lnTo>
                <a:lnTo>
                  <a:pt x="62" y="67"/>
                </a:lnTo>
                <a:lnTo>
                  <a:pt x="62" y="64"/>
                </a:lnTo>
                <a:lnTo>
                  <a:pt x="62" y="63"/>
                </a:lnTo>
                <a:lnTo>
                  <a:pt x="62" y="62"/>
                </a:lnTo>
                <a:lnTo>
                  <a:pt x="62" y="60"/>
                </a:lnTo>
                <a:lnTo>
                  <a:pt x="60" y="59"/>
                </a:lnTo>
                <a:lnTo>
                  <a:pt x="60" y="57"/>
                </a:lnTo>
                <a:lnTo>
                  <a:pt x="62" y="56"/>
                </a:lnTo>
                <a:lnTo>
                  <a:pt x="63" y="56"/>
                </a:lnTo>
                <a:lnTo>
                  <a:pt x="63" y="55"/>
                </a:lnTo>
                <a:lnTo>
                  <a:pt x="63" y="54"/>
                </a:lnTo>
                <a:lnTo>
                  <a:pt x="64" y="54"/>
                </a:lnTo>
                <a:lnTo>
                  <a:pt x="65" y="53"/>
                </a:lnTo>
                <a:lnTo>
                  <a:pt x="66" y="53"/>
                </a:lnTo>
                <a:lnTo>
                  <a:pt x="66" y="54"/>
                </a:lnTo>
                <a:lnTo>
                  <a:pt x="67" y="54"/>
                </a:lnTo>
                <a:lnTo>
                  <a:pt x="67" y="55"/>
                </a:lnTo>
                <a:lnTo>
                  <a:pt x="66" y="55"/>
                </a:lnTo>
                <a:lnTo>
                  <a:pt x="67" y="56"/>
                </a:lnTo>
                <a:lnTo>
                  <a:pt x="66" y="56"/>
                </a:lnTo>
                <a:lnTo>
                  <a:pt x="65" y="56"/>
                </a:lnTo>
                <a:lnTo>
                  <a:pt x="64" y="56"/>
                </a:lnTo>
                <a:lnTo>
                  <a:pt x="64" y="57"/>
                </a:lnTo>
                <a:lnTo>
                  <a:pt x="65" y="57"/>
                </a:lnTo>
                <a:lnTo>
                  <a:pt x="66" y="57"/>
                </a:lnTo>
                <a:lnTo>
                  <a:pt x="67" y="57"/>
                </a:lnTo>
                <a:lnTo>
                  <a:pt x="69" y="57"/>
                </a:lnTo>
                <a:lnTo>
                  <a:pt x="69" y="59"/>
                </a:lnTo>
                <a:lnTo>
                  <a:pt x="67" y="59"/>
                </a:lnTo>
                <a:lnTo>
                  <a:pt x="69" y="60"/>
                </a:lnTo>
                <a:lnTo>
                  <a:pt x="70" y="60"/>
                </a:lnTo>
                <a:lnTo>
                  <a:pt x="70" y="59"/>
                </a:lnTo>
                <a:lnTo>
                  <a:pt x="69" y="59"/>
                </a:lnTo>
                <a:lnTo>
                  <a:pt x="69" y="57"/>
                </a:lnTo>
                <a:lnTo>
                  <a:pt x="70" y="56"/>
                </a:lnTo>
                <a:lnTo>
                  <a:pt x="71" y="55"/>
                </a:lnTo>
                <a:lnTo>
                  <a:pt x="72" y="56"/>
                </a:lnTo>
                <a:lnTo>
                  <a:pt x="72" y="57"/>
                </a:lnTo>
                <a:lnTo>
                  <a:pt x="73" y="59"/>
                </a:lnTo>
                <a:lnTo>
                  <a:pt x="75" y="57"/>
                </a:lnTo>
                <a:lnTo>
                  <a:pt x="75" y="56"/>
                </a:lnTo>
                <a:lnTo>
                  <a:pt x="76" y="55"/>
                </a:lnTo>
                <a:lnTo>
                  <a:pt x="77" y="54"/>
                </a:lnTo>
                <a:lnTo>
                  <a:pt x="78" y="53"/>
                </a:lnTo>
                <a:lnTo>
                  <a:pt x="79" y="51"/>
                </a:lnTo>
                <a:lnTo>
                  <a:pt x="79" y="49"/>
                </a:lnTo>
                <a:lnTo>
                  <a:pt x="79" y="48"/>
                </a:lnTo>
                <a:lnTo>
                  <a:pt x="80" y="48"/>
                </a:lnTo>
                <a:lnTo>
                  <a:pt x="79" y="48"/>
                </a:lnTo>
                <a:lnTo>
                  <a:pt x="79" y="47"/>
                </a:lnTo>
                <a:lnTo>
                  <a:pt x="78" y="46"/>
                </a:lnTo>
                <a:lnTo>
                  <a:pt x="77" y="46"/>
                </a:lnTo>
                <a:lnTo>
                  <a:pt x="77" y="44"/>
                </a:lnTo>
                <a:lnTo>
                  <a:pt x="75" y="44"/>
                </a:lnTo>
                <a:lnTo>
                  <a:pt x="73" y="44"/>
                </a:lnTo>
                <a:lnTo>
                  <a:pt x="71" y="44"/>
                </a:lnTo>
                <a:lnTo>
                  <a:pt x="70" y="46"/>
                </a:lnTo>
                <a:lnTo>
                  <a:pt x="69" y="46"/>
                </a:lnTo>
                <a:lnTo>
                  <a:pt x="65" y="46"/>
                </a:lnTo>
                <a:lnTo>
                  <a:pt x="64" y="44"/>
                </a:lnTo>
                <a:lnTo>
                  <a:pt x="63" y="43"/>
                </a:lnTo>
                <a:lnTo>
                  <a:pt x="63" y="42"/>
                </a:lnTo>
                <a:lnTo>
                  <a:pt x="62" y="42"/>
                </a:lnTo>
                <a:lnTo>
                  <a:pt x="63" y="41"/>
                </a:lnTo>
                <a:lnTo>
                  <a:pt x="62" y="40"/>
                </a:lnTo>
                <a:lnTo>
                  <a:pt x="63" y="40"/>
                </a:lnTo>
                <a:lnTo>
                  <a:pt x="62" y="38"/>
                </a:lnTo>
                <a:lnTo>
                  <a:pt x="60" y="38"/>
                </a:lnTo>
                <a:lnTo>
                  <a:pt x="59" y="38"/>
                </a:lnTo>
                <a:lnTo>
                  <a:pt x="58" y="40"/>
                </a:lnTo>
                <a:lnTo>
                  <a:pt x="58" y="38"/>
                </a:lnTo>
                <a:lnTo>
                  <a:pt x="60" y="38"/>
                </a:lnTo>
                <a:lnTo>
                  <a:pt x="62" y="38"/>
                </a:lnTo>
                <a:lnTo>
                  <a:pt x="62" y="37"/>
                </a:lnTo>
                <a:lnTo>
                  <a:pt x="60" y="36"/>
                </a:lnTo>
                <a:lnTo>
                  <a:pt x="59" y="32"/>
                </a:lnTo>
                <a:lnTo>
                  <a:pt x="59" y="30"/>
                </a:lnTo>
                <a:lnTo>
                  <a:pt x="60" y="29"/>
                </a:lnTo>
                <a:lnTo>
                  <a:pt x="59" y="29"/>
                </a:lnTo>
                <a:lnTo>
                  <a:pt x="60" y="29"/>
                </a:lnTo>
                <a:lnTo>
                  <a:pt x="60" y="28"/>
                </a:lnTo>
                <a:lnTo>
                  <a:pt x="58" y="29"/>
                </a:lnTo>
                <a:lnTo>
                  <a:pt x="56" y="28"/>
                </a:lnTo>
                <a:lnTo>
                  <a:pt x="52" y="25"/>
                </a:lnTo>
                <a:lnTo>
                  <a:pt x="50" y="25"/>
                </a:lnTo>
                <a:lnTo>
                  <a:pt x="48" y="25"/>
                </a:lnTo>
                <a:lnTo>
                  <a:pt x="46" y="27"/>
                </a:lnTo>
                <a:lnTo>
                  <a:pt x="44" y="27"/>
                </a:lnTo>
                <a:lnTo>
                  <a:pt x="43" y="27"/>
                </a:lnTo>
                <a:lnTo>
                  <a:pt x="41" y="28"/>
                </a:lnTo>
                <a:lnTo>
                  <a:pt x="40" y="29"/>
                </a:lnTo>
                <a:lnTo>
                  <a:pt x="39" y="29"/>
                </a:lnTo>
                <a:lnTo>
                  <a:pt x="39" y="28"/>
                </a:lnTo>
                <a:lnTo>
                  <a:pt x="38" y="28"/>
                </a:lnTo>
                <a:lnTo>
                  <a:pt x="34" y="28"/>
                </a:lnTo>
                <a:lnTo>
                  <a:pt x="32" y="28"/>
                </a:lnTo>
                <a:lnTo>
                  <a:pt x="31" y="29"/>
                </a:lnTo>
                <a:lnTo>
                  <a:pt x="28" y="30"/>
                </a:lnTo>
                <a:lnTo>
                  <a:pt x="28" y="31"/>
                </a:lnTo>
                <a:lnTo>
                  <a:pt x="30" y="32"/>
                </a:lnTo>
                <a:lnTo>
                  <a:pt x="30" y="34"/>
                </a:lnTo>
                <a:lnTo>
                  <a:pt x="28" y="35"/>
                </a:lnTo>
                <a:lnTo>
                  <a:pt x="30" y="35"/>
                </a:lnTo>
                <a:lnTo>
                  <a:pt x="30" y="36"/>
                </a:lnTo>
                <a:lnTo>
                  <a:pt x="31" y="36"/>
                </a:lnTo>
                <a:lnTo>
                  <a:pt x="30" y="38"/>
                </a:lnTo>
                <a:lnTo>
                  <a:pt x="28" y="40"/>
                </a:lnTo>
                <a:lnTo>
                  <a:pt x="30" y="40"/>
                </a:lnTo>
                <a:lnTo>
                  <a:pt x="32" y="38"/>
                </a:lnTo>
                <a:lnTo>
                  <a:pt x="33" y="40"/>
                </a:lnTo>
                <a:lnTo>
                  <a:pt x="32" y="43"/>
                </a:lnTo>
                <a:lnTo>
                  <a:pt x="33" y="44"/>
                </a:lnTo>
                <a:lnTo>
                  <a:pt x="34" y="43"/>
                </a:lnTo>
                <a:lnTo>
                  <a:pt x="34" y="44"/>
                </a:lnTo>
                <a:lnTo>
                  <a:pt x="33" y="44"/>
                </a:lnTo>
                <a:lnTo>
                  <a:pt x="32" y="43"/>
                </a:lnTo>
                <a:lnTo>
                  <a:pt x="32" y="42"/>
                </a:lnTo>
                <a:lnTo>
                  <a:pt x="32" y="41"/>
                </a:lnTo>
                <a:lnTo>
                  <a:pt x="30" y="41"/>
                </a:lnTo>
                <a:lnTo>
                  <a:pt x="28" y="41"/>
                </a:lnTo>
                <a:lnTo>
                  <a:pt x="27" y="42"/>
                </a:lnTo>
                <a:lnTo>
                  <a:pt x="26" y="43"/>
                </a:lnTo>
                <a:lnTo>
                  <a:pt x="26" y="42"/>
                </a:lnTo>
                <a:lnTo>
                  <a:pt x="26" y="41"/>
                </a:lnTo>
                <a:lnTo>
                  <a:pt x="28" y="38"/>
                </a:lnTo>
                <a:lnTo>
                  <a:pt x="27" y="36"/>
                </a:lnTo>
                <a:lnTo>
                  <a:pt x="25" y="35"/>
                </a:lnTo>
                <a:lnTo>
                  <a:pt x="25" y="36"/>
                </a:lnTo>
                <a:lnTo>
                  <a:pt x="22" y="35"/>
                </a:lnTo>
                <a:lnTo>
                  <a:pt x="20" y="36"/>
                </a:lnTo>
                <a:lnTo>
                  <a:pt x="19" y="38"/>
                </a:lnTo>
                <a:lnTo>
                  <a:pt x="20" y="38"/>
                </a:lnTo>
                <a:lnTo>
                  <a:pt x="19" y="38"/>
                </a:lnTo>
                <a:lnTo>
                  <a:pt x="16" y="41"/>
                </a:lnTo>
                <a:lnTo>
                  <a:pt x="15" y="42"/>
                </a:lnTo>
                <a:lnTo>
                  <a:pt x="16" y="43"/>
                </a:lnTo>
                <a:lnTo>
                  <a:pt x="18" y="44"/>
                </a:lnTo>
                <a:lnTo>
                  <a:pt x="16" y="44"/>
                </a:lnTo>
                <a:lnTo>
                  <a:pt x="16" y="47"/>
                </a:lnTo>
                <a:lnTo>
                  <a:pt x="14" y="47"/>
                </a:lnTo>
                <a:lnTo>
                  <a:pt x="13" y="46"/>
                </a:lnTo>
                <a:lnTo>
                  <a:pt x="13" y="44"/>
                </a:lnTo>
                <a:lnTo>
                  <a:pt x="12" y="43"/>
                </a:lnTo>
                <a:lnTo>
                  <a:pt x="12" y="42"/>
                </a:lnTo>
                <a:lnTo>
                  <a:pt x="13" y="42"/>
                </a:lnTo>
                <a:lnTo>
                  <a:pt x="13" y="41"/>
                </a:lnTo>
                <a:lnTo>
                  <a:pt x="14" y="41"/>
                </a:lnTo>
                <a:lnTo>
                  <a:pt x="14" y="40"/>
                </a:lnTo>
                <a:lnTo>
                  <a:pt x="13" y="40"/>
                </a:lnTo>
                <a:lnTo>
                  <a:pt x="13" y="38"/>
                </a:lnTo>
                <a:lnTo>
                  <a:pt x="12" y="38"/>
                </a:lnTo>
                <a:lnTo>
                  <a:pt x="9" y="40"/>
                </a:lnTo>
                <a:lnTo>
                  <a:pt x="8" y="40"/>
                </a:lnTo>
                <a:lnTo>
                  <a:pt x="7" y="40"/>
                </a:lnTo>
                <a:lnTo>
                  <a:pt x="8" y="38"/>
                </a:lnTo>
                <a:lnTo>
                  <a:pt x="11" y="40"/>
                </a:lnTo>
                <a:lnTo>
                  <a:pt x="11" y="38"/>
                </a:lnTo>
                <a:lnTo>
                  <a:pt x="9" y="38"/>
                </a:lnTo>
                <a:lnTo>
                  <a:pt x="9" y="37"/>
                </a:lnTo>
                <a:lnTo>
                  <a:pt x="9" y="36"/>
                </a:lnTo>
                <a:lnTo>
                  <a:pt x="11" y="34"/>
                </a:lnTo>
                <a:lnTo>
                  <a:pt x="12" y="34"/>
                </a:lnTo>
                <a:lnTo>
                  <a:pt x="13" y="32"/>
                </a:lnTo>
                <a:lnTo>
                  <a:pt x="14" y="30"/>
                </a:lnTo>
                <a:lnTo>
                  <a:pt x="18" y="30"/>
                </a:lnTo>
                <a:lnTo>
                  <a:pt x="18" y="29"/>
                </a:lnTo>
                <a:lnTo>
                  <a:pt x="19" y="29"/>
                </a:lnTo>
                <a:lnTo>
                  <a:pt x="18" y="28"/>
                </a:lnTo>
                <a:lnTo>
                  <a:pt x="19" y="28"/>
                </a:lnTo>
                <a:lnTo>
                  <a:pt x="20" y="28"/>
                </a:lnTo>
                <a:lnTo>
                  <a:pt x="21" y="28"/>
                </a:lnTo>
                <a:lnTo>
                  <a:pt x="22" y="28"/>
                </a:lnTo>
                <a:lnTo>
                  <a:pt x="24" y="27"/>
                </a:lnTo>
                <a:lnTo>
                  <a:pt x="25" y="28"/>
                </a:lnTo>
                <a:lnTo>
                  <a:pt x="25" y="27"/>
                </a:lnTo>
                <a:lnTo>
                  <a:pt x="26" y="27"/>
                </a:lnTo>
                <a:lnTo>
                  <a:pt x="27" y="27"/>
                </a:lnTo>
                <a:lnTo>
                  <a:pt x="28" y="28"/>
                </a:lnTo>
                <a:lnTo>
                  <a:pt x="31" y="28"/>
                </a:lnTo>
                <a:lnTo>
                  <a:pt x="35" y="27"/>
                </a:lnTo>
                <a:lnTo>
                  <a:pt x="39" y="27"/>
                </a:lnTo>
                <a:lnTo>
                  <a:pt x="41" y="25"/>
                </a:lnTo>
                <a:lnTo>
                  <a:pt x="40" y="24"/>
                </a:lnTo>
                <a:lnTo>
                  <a:pt x="41" y="24"/>
                </a:lnTo>
                <a:lnTo>
                  <a:pt x="41" y="25"/>
                </a:lnTo>
                <a:lnTo>
                  <a:pt x="43" y="25"/>
                </a:lnTo>
                <a:lnTo>
                  <a:pt x="45" y="25"/>
                </a:lnTo>
                <a:lnTo>
                  <a:pt x="45" y="24"/>
                </a:lnTo>
                <a:lnTo>
                  <a:pt x="50" y="25"/>
                </a:lnTo>
                <a:lnTo>
                  <a:pt x="51" y="24"/>
                </a:lnTo>
                <a:lnTo>
                  <a:pt x="52" y="24"/>
                </a:lnTo>
                <a:lnTo>
                  <a:pt x="58" y="28"/>
                </a:lnTo>
                <a:lnTo>
                  <a:pt x="62" y="28"/>
                </a:lnTo>
                <a:lnTo>
                  <a:pt x="62" y="27"/>
                </a:lnTo>
                <a:lnTo>
                  <a:pt x="63" y="25"/>
                </a:lnTo>
                <a:lnTo>
                  <a:pt x="63" y="24"/>
                </a:lnTo>
                <a:lnTo>
                  <a:pt x="63" y="23"/>
                </a:lnTo>
                <a:lnTo>
                  <a:pt x="64" y="22"/>
                </a:lnTo>
                <a:lnTo>
                  <a:pt x="66" y="19"/>
                </a:lnTo>
                <a:lnTo>
                  <a:pt x="66" y="18"/>
                </a:lnTo>
                <a:lnTo>
                  <a:pt x="66" y="16"/>
                </a:lnTo>
                <a:lnTo>
                  <a:pt x="65" y="14"/>
                </a:lnTo>
                <a:lnTo>
                  <a:pt x="65" y="12"/>
                </a:lnTo>
                <a:lnTo>
                  <a:pt x="66" y="12"/>
                </a:lnTo>
                <a:lnTo>
                  <a:pt x="66" y="11"/>
                </a:lnTo>
                <a:lnTo>
                  <a:pt x="65" y="10"/>
                </a:lnTo>
                <a:lnTo>
                  <a:pt x="63" y="9"/>
                </a:lnTo>
                <a:lnTo>
                  <a:pt x="62" y="6"/>
                </a:lnTo>
                <a:lnTo>
                  <a:pt x="63" y="5"/>
                </a:lnTo>
                <a:lnTo>
                  <a:pt x="65" y="3"/>
                </a:lnTo>
                <a:lnTo>
                  <a:pt x="66" y="2"/>
                </a:lnTo>
                <a:lnTo>
                  <a:pt x="67" y="0"/>
                </a:lnTo>
                <a:lnTo>
                  <a:pt x="66" y="0"/>
                </a:lnTo>
                <a:lnTo>
                  <a:pt x="65" y="0"/>
                </a:lnTo>
                <a:lnTo>
                  <a:pt x="59" y="5"/>
                </a:lnTo>
                <a:lnTo>
                  <a:pt x="56" y="6"/>
                </a:lnTo>
                <a:lnTo>
                  <a:pt x="52" y="6"/>
                </a:lnTo>
                <a:lnTo>
                  <a:pt x="48" y="6"/>
                </a:lnTo>
                <a:lnTo>
                  <a:pt x="47" y="9"/>
                </a:lnTo>
                <a:lnTo>
                  <a:pt x="45" y="11"/>
                </a:lnTo>
                <a:lnTo>
                  <a:pt x="44" y="11"/>
                </a:lnTo>
                <a:lnTo>
                  <a:pt x="44" y="12"/>
                </a:lnTo>
                <a:lnTo>
                  <a:pt x="39" y="18"/>
                </a:lnTo>
                <a:lnTo>
                  <a:pt x="38" y="21"/>
                </a:lnTo>
                <a:lnTo>
                  <a:pt x="34" y="22"/>
                </a:lnTo>
                <a:lnTo>
                  <a:pt x="30" y="23"/>
                </a:lnTo>
                <a:lnTo>
                  <a:pt x="25" y="22"/>
                </a:lnTo>
                <a:lnTo>
                  <a:pt x="24" y="22"/>
                </a:lnTo>
                <a:lnTo>
                  <a:pt x="22" y="22"/>
                </a:lnTo>
                <a:lnTo>
                  <a:pt x="19" y="23"/>
                </a:lnTo>
                <a:lnTo>
                  <a:pt x="16" y="24"/>
                </a:lnTo>
                <a:lnTo>
                  <a:pt x="15" y="24"/>
                </a:lnTo>
                <a:lnTo>
                  <a:pt x="13" y="23"/>
                </a:lnTo>
                <a:lnTo>
                  <a:pt x="12" y="23"/>
                </a:lnTo>
                <a:lnTo>
                  <a:pt x="12" y="24"/>
                </a:lnTo>
                <a:lnTo>
                  <a:pt x="11" y="24"/>
                </a:lnTo>
                <a:lnTo>
                  <a:pt x="9" y="25"/>
                </a:lnTo>
                <a:lnTo>
                  <a:pt x="8" y="25"/>
                </a:lnTo>
                <a:lnTo>
                  <a:pt x="7" y="28"/>
                </a:lnTo>
                <a:lnTo>
                  <a:pt x="5" y="30"/>
                </a:lnTo>
                <a:lnTo>
                  <a:pt x="2" y="35"/>
                </a:lnTo>
                <a:lnTo>
                  <a:pt x="2" y="36"/>
                </a:lnTo>
                <a:lnTo>
                  <a:pt x="2" y="38"/>
                </a:lnTo>
                <a:lnTo>
                  <a:pt x="2" y="37"/>
                </a:lnTo>
                <a:lnTo>
                  <a:pt x="3" y="37"/>
                </a:lnTo>
                <a:lnTo>
                  <a:pt x="2" y="37"/>
                </a:lnTo>
                <a:lnTo>
                  <a:pt x="3" y="36"/>
                </a:lnTo>
                <a:lnTo>
                  <a:pt x="2" y="36"/>
                </a:lnTo>
                <a:lnTo>
                  <a:pt x="3" y="36"/>
                </a:lnTo>
                <a:lnTo>
                  <a:pt x="5" y="36"/>
                </a:lnTo>
                <a:lnTo>
                  <a:pt x="5" y="37"/>
                </a:lnTo>
                <a:lnTo>
                  <a:pt x="5" y="38"/>
                </a:lnTo>
                <a:lnTo>
                  <a:pt x="6" y="38"/>
                </a:lnTo>
                <a:lnTo>
                  <a:pt x="6" y="40"/>
                </a:lnTo>
                <a:lnTo>
                  <a:pt x="7" y="40"/>
                </a:lnTo>
                <a:lnTo>
                  <a:pt x="8" y="40"/>
                </a:lnTo>
                <a:lnTo>
                  <a:pt x="9" y="41"/>
                </a:lnTo>
                <a:lnTo>
                  <a:pt x="11" y="42"/>
                </a:lnTo>
                <a:lnTo>
                  <a:pt x="12" y="43"/>
                </a:lnTo>
                <a:lnTo>
                  <a:pt x="11" y="44"/>
                </a:lnTo>
                <a:lnTo>
                  <a:pt x="9" y="43"/>
                </a:lnTo>
                <a:lnTo>
                  <a:pt x="7" y="43"/>
                </a:lnTo>
                <a:lnTo>
                  <a:pt x="5" y="43"/>
                </a:lnTo>
                <a:lnTo>
                  <a:pt x="5" y="44"/>
                </a:lnTo>
                <a:lnTo>
                  <a:pt x="5" y="43"/>
                </a:lnTo>
                <a:lnTo>
                  <a:pt x="5" y="42"/>
                </a:lnTo>
                <a:lnTo>
                  <a:pt x="3" y="42"/>
                </a:lnTo>
                <a:lnTo>
                  <a:pt x="3" y="41"/>
                </a:lnTo>
                <a:lnTo>
                  <a:pt x="1" y="41"/>
                </a:lnTo>
                <a:lnTo>
                  <a:pt x="2" y="40"/>
                </a:lnTo>
                <a:lnTo>
                  <a:pt x="1" y="40"/>
                </a:lnTo>
                <a:lnTo>
                  <a:pt x="2" y="38"/>
                </a:lnTo>
                <a:lnTo>
                  <a:pt x="1" y="40"/>
                </a:lnTo>
                <a:lnTo>
                  <a:pt x="0" y="44"/>
                </a:lnTo>
                <a:lnTo>
                  <a:pt x="0" y="46"/>
                </a:lnTo>
                <a:lnTo>
                  <a:pt x="1" y="56"/>
                </a:lnTo>
                <a:lnTo>
                  <a:pt x="0" y="60"/>
                </a:lnTo>
                <a:lnTo>
                  <a:pt x="1" y="63"/>
                </a:lnTo>
                <a:lnTo>
                  <a:pt x="1" y="60"/>
                </a:lnTo>
                <a:lnTo>
                  <a:pt x="2" y="60"/>
                </a:lnTo>
                <a:lnTo>
                  <a:pt x="3" y="60"/>
                </a:lnTo>
                <a:lnTo>
                  <a:pt x="5" y="61"/>
                </a:lnTo>
                <a:lnTo>
                  <a:pt x="6" y="62"/>
                </a:lnTo>
                <a:lnTo>
                  <a:pt x="6" y="63"/>
                </a:lnTo>
                <a:lnTo>
                  <a:pt x="8" y="66"/>
                </a:lnTo>
                <a:lnTo>
                  <a:pt x="8" y="67"/>
                </a:lnTo>
                <a:lnTo>
                  <a:pt x="6" y="69"/>
                </a:lnTo>
                <a:lnTo>
                  <a:pt x="5" y="69"/>
                </a:lnTo>
                <a:lnTo>
                  <a:pt x="3" y="69"/>
                </a:lnTo>
                <a:lnTo>
                  <a:pt x="5" y="69"/>
                </a:lnTo>
                <a:lnTo>
                  <a:pt x="2" y="69"/>
                </a:lnTo>
                <a:lnTo>
                  <a:pt x="3" y="68"/>
                </a:lnTo>
                <a:lnTo>
                  <a:pt x="2" y="68"/>
                </a:lnTo>
                <a:lnTo>
                  <a:pt x="2" y="67"/>
                </a:lnTo>
                <a:lnTo>
                  <a:pt x="2" y="66"/>
                </a:lnTo>
                <a:lnTo>
                  <a:pt x="1" y="63"/>
                </a:lnTo>
                <a:lnTo>
                  <a:pt x="1" y="66"/>
                </a:lnTo>
                <a:lnTo>
                  <a:pt x="2" y="7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3" name="Freeform 401"/>
          <p:cNvSpPr>
            <a:spLocks/>
          </p:cNvSpPr>
          <p:nvPr/>
        </p:nvSpPr>
        <p:spPr bwMode="auto">
          <a:xfrm>
            <a:off x="4425950" y="2054225"/>
            <a:ext cx="39688" cy="34925"/>
          </a:xfrm>
          <a:custGeom>
            <a:avLst/>
            <a:gdLst>
              <a:gd name="T0" fmla="*/ 23019 w 50"/>
              <a:gd name="T1" fmla="*/ 9147 h 42"/>
              <a:gd name="T2" fmla="*/ 23813 w 50"/>
              <a:gd name="T3" fmla="*/ 7484 h 42"/>
              <a:gd name="T4" fmla="*/ 24607 w 50"/>
              <a:gd name="T5" fmla="*/ 6652 h 42"/>
              <a:gd name="T6" fmla="*/ 26194 w 50"/>
              <a:gd name="T7" fmla="*/ 8315 h 42"/>
              <a:gd name="T8" fmla="*/ 27782 w 50"/>
              <a:gd name="T9" fmla="*/ 11642 h 42"/>
              <a:gd name="T10" fmla="*/ 25400 w 50"/>
              <a:gd name="T11" fmla="*/ 13305 h 42"/>
              <a:gd name="T12" fmla="*/ 27782 w 50"/>
              <a:gd name="T13" fmla="*/ 14136 h 42"/>
              <a:gd name="T14" fmla="*/ 28575 w 50"/>
              <a:gd name="T15" fmla="*/ 12473 h 42"/>
              <a:gd name="T16" fmla="*/ 27782 w 50"/>
              <a:gd name="T17" fmla="*/ 10810 h 42"/>
              <a:gd name="T18" fmla="*/ 27782 w 50"/>
              <a:gd name="T19" fmla="*/ 7484 h 42"/>
              <a:gd name="T20" fmla="*/ 25400 w 50"/>
              <a:gd name="T21" fmla="*/ 4158 h 42"/>
              <a:gd name="T22" fmla="*/ 22225 w 50"/>
              <a:gd name="T23" fmla="*/ 5821 h 42"/>
              <a:gd name="T24" fmla="*/ 24607 w 50"/>
              <a:gd name="T25" fmla="*/ 2495 h 42"/>
              <a:gd name="T26" fmla="*/ 32544 w 50"/>
              <a:gd name="T27" fmla="*/ 0 h 42"/>
              <a:gd name="T28" fmla="*/ 38100 w 50"/>
              <a:gd name="T29" fmla="*/ 1663 h 42"/>
              <a:gd name="T30" fmla="*/ 38100 w 50"/>
              <a:gd name="T31" fmla="*/ 3326 h 42"/>
              <a:gd name="T32" fmla="*/ 38894 w 50"/>
              <a:gd name="T33" fmla="*/ 9147 h 42"/>
              <a:gd name="T34" fmla="*/ 38100 w 50"/>
              <a:gd name="T35" fmla="*/ 14136 h 42"/>
              <a:gd name="T36" fmla="*/ 32544 w 50"/>
              <a:gd name="T37" fmla="*/ 17463 h 42"/>
              <a:gd name="T38" fmla="*/ 33338 w 50"/>
              <a:gd name="T39" fmla="*/ 21620 h 42"/>
              <a:gd name="T40" fmla="*/ 37307 w 50"/>
              <a:gd name="T41" fmla="*/ 24115 h 42"/>
              <a:gd name="T42" fmla="*/ 33338 w 50"/>
              <a:gd name="T43" fmla="*/ 26610 h 42"/>
              <a:gd name="T44" fmla="*/ 29369 w 50"/>
              <a:gd name="T45" fmla="*/ 29104 h 42"/>
              <a:gd name="T46" fmla="*/ 28575 w 50"/>
              <a:gd name="T47" fmla="*/ 29936 h 42"/>
              <a:gd name="T48" fmla="*/ 30957 w 50"/>
              <a:gd name="T49" fmla="*/ 30767 h 42"/>
              <a:gd name="T50" fmla="*/ 30957 w 50"/>
              <a:gd name="T51" fmla="*/ 34093 h 42"/>
              <a:gd name="T52" fmla="*/ 29369 w 50"/>
              <a:gd name="T53" fmla="*/ 34925 h 42"/>
              <a:gd name="T54" fmla="*/ 25400 w 50"/>
              <a:gd name="T55" fmla="*/ 33262 h 42"/>
              <a:gd name="T56" fmla="*/ 22225 w 50"/>
              <a:gd name="T57" fmla="*/ 30767 h 42"/>
              <a:gd name="T58" fmla="*/ 23019 w 50"/>
              <a:gd name="T59" fmla="*/ 29104 h 42"/>
              <a:gd name="T60" fmla="*/ 20638 w 50"/>
              <a:gd name="T61" fmla="*/ 27441 h 42"/>
              <a:gd name="T62" fmla="*/ 15875 w 50"/>
              <a:gd name="T63" fmla="*/ 27441 h 42"/>
              <a:gd name="T64" fmla="*/ 13494 w 50"/>
              <a:gd name="T65" fmla="*/ 27441 h 42"/>
              <a:gd name="T66" fmla="*/ 12700 w 50"/>
              <a:gd name="T67" fmla="*/ 27441 h 42"/>
              <a:gd name="T68" fmla="*/ 9525 w 50"/>
              <a:gd name="T69" fmla="*/ 27441 h 42"/>
              <a:gd name="T70" fmla="*/ 5556 w 50"/>
              <a:gd name="T71" fmla="*/ 23283 h 42"/>
              <a:gd name="T72" fmla="*/ 8731 w 50"/>
              <a:gd name="T73" fmla="*/ 22452 h 42"/>
              <a:gd name="T74" fmla="*/ 7938 w 50"/>
              <a:gd name="T75" fmla="*/ 19957 h 42"/>
              <a:gd name="T76" fmla="*/ 7144 w 50"/>
              <a:gd name="T77" fmla="*/ 18294 h 42"/>
              <a:gd name="T78" fmla="*/ 3969 w 50"/>
              <a:gd name="T79" fmla="*/ 14136 h 42"/>
              <a:gd name="T80" fmla="*/ 3175 w 50"/>
              <a:gd name="T81" fmla="*/ 13305 h 42"/>
              <a:gd name="T82" fmla="*/ 3969 w 50"/>
              <a:gd name="T83" fmla="*/ 12473 h 42"/>
              <a:gd name="T84" fmla="*/ 0 w 50"/>
              <a:gd name="T85" fmla="*/ 11642 h 42"/>
              <a:gd name="T86" fmla="*/ 5556 w 50"/>
              <a:gd name="T87" fmla="*/ 11642 h 42"/>
              <a:gd name="T88" fmla="*/ 9525 w 50"/>
              <a:gd name="T89" fmla="*/ 11642 h 42"/>
              <a:gd name="T90" fmla="*/ 10319 w 50"/>
              <a:gd name="T91" fmla="*/ 10810 h 42"/>
              <a:gd name="T92" fmla="*/ 12700 w 50"/>
              <a:gd name="T93" fmla="*/ 8315 h 42"/>
              <a:gd name="T94" fmla="*/ 15081 w 50"/>
              <a:gd name="T95" fmla="*/ 7484 h 42"/>
              <a:gd name="T96" fmla="*/ 9525 w 50"/>
              <a:gd name="T97" fmla="*/ 3326 h 42"/>
              <a:gd name="T98" fmla="*/ 15875 w 50"/>
              <a:gd name="T99" fmla="*/ 4158 h 42"/>
              <a:gd name="T100" fmla="*/ 19844 w 50"/>
              <a:gd name="T101" fmla="*/ 4158 h 42"/>
              <a:gd name="T102" fmla="*/ 19844 w 50"/>
              <a:gd name="T103" fmla="*/ 6652 h 42"/>
              <a:gd name="T104" fmla="*/ 19844 w 50"/>
              <a:gd name="T105" fmla="*/ 8315 h 42"/>
              <a:gd name="T106" fmla="*/ 18256 w 50"/>
              <a:gd name="T107" fmla="*/ 9147 h 42"/>
              <a:gd name="T108" fmla="*/ 19844 w 50"/>
              <a:gd name="T109" fmla="*/ 10810 h 42"/>
              <a:gd name="T110" fmla="*/ 18256 w 50"/>
              <a:gd name="T111" fmla="*/ 12473 h 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
              <a:gd name="T169" fmla="*/ 0 h 42"/>
              <a:gd name="T170" fmla="*/ 50 w 50"/>
              <a:gd name="T171" fmla="*/ 42 h 4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 h="42">
                <a:moveTo>
                  <a:pt x="28" y="15"/>
                </a:moveTo>
                <a:lnTo>
                  <a:pt x="29" y="14"/>
                </a:lnTo>
                <a:lnTo>
                  <a:pt x="29" y="13"/>
                </a:lnTo>
                <a:lnTo>
                  <a:pt x="29" y="11"/>
                </a:lnTo>
                <a:lnTo>
                  <a:pt x="30" y="10"/>
                </a:lnTo>
                <a:lnTo>
                  <a:pt x="31" y="10"/>
                </a:lnTo>
                <a:lnTo>
                  <a:pt x="31" y="9"/>
                </a:lnTo>
                <a:lnTo>
                  <a:pt x="30" y="9"/>
                </a:lnTo>
                <a:lnTo>
                  <a:pt x="30" y="8"/>
                </a:lnTo>
                <a:lnTo>
                  <a:pt x="29" y="7"/>
                </a:lnTo>
                <a:lnTo>
                  <a:pt x="31" y="7"/>
                </a:lnTo>
                <a:lnTo>
                  <a:pt x="31" y="8"/>
                </a:lnTo>
                <a:lnTo>
                  <a:pt x="32" y="8"/>
                </a:lnTo>
                <a:lnTo>
                  <a:pt x="32" y="9"/>
                </a:lnTo>
                <a:lnTo>
                  <a:pt x="32" y="10"/>
                </a:lnTo>
                <a:lnTo>
                  <a:pt x="33" y="10"/>
                </a:lnTo>
                <a:lnTo>
                  <a:pt x="33" y="11"/>
                </a:lnTo>
                <a:lnTo>
                  <a:pt x="35" y="11"/>
                </a:lnTo>
                <a:lnTo>
                  <a:pt x="35" y="13"/>
                </a:lnTo>
                <a:lnTo>
                  <a:pt x="35" y="14"/>
                </a:lnTo>
                <a:lnTo>
                  <a:pt x="33" y="15"/>
                </a:lnTo>
                <a:lnTo>
                  <a:pt x="33" y="14"/>
                </a:lnTo>
                <a:lnTo>
                  <a:pt x="32" y="14"/>
                </a:lnTo>
                <a:lnTo>
                  <a:pt x="32" y="16"/>
                </a:lnTo>
                <a:lnTo>
                  <a:pt x="33" y="16"/>
                </a:lnTo>
                <a:lnTo>
                  <a:pt x="33" y="17"/>
                </a:lnTo>
                <a:lnTo>
                  <a:pt x="35" y="16"/>
                </a:lnTo>
                <a:lnTo>
                  <a:pt x="35" y="17"/>
                </a:lnTo>
                <a:lnTo>
                  <a:pt x="36" y="17"/>
                </a:lnTo>
                <a:lnTo>
                  <a:pt x="35" y="16"/>
                </a:lnTo>
                <a:lnTo>
                  <a:pt x="36" y="16"/>
                </a:lnTo>
                <a:lnTo>
                  <a:pt x="36" y="15"/>
                </a:lnTo>
                <a:lnTo>
                  <a:pt x="36" y="14"/>
                </a:lnTo>
                <a:lnTo>
                  <a:pt x="35" y="13"/>
                </a:lnTo>
                <a:lnTo>
                  <a:pt x="36" y="13"/>
                </a:lnTo>
                <a:lnTo>
                  <a:pt x="35" y="13"/>
                </a:lnTo>
                <a:lnTo>
                  <a:pt x="35" y="11"/>
                </a:lnTo>
                <a:lnTo>
                  <a:pt x="33" y="10"/>
                </a:lnTo>
                <a:lnTo>
                  <a:pt x="35" y="10"/>
                </a:lnTo>
                <a:lnTo>
                  <a:pt x="35" y="9"/>
                </a:lnTo>
                <a:lnTo>
                  <a:pt x="33" y="9"/>
                </a:lnTo>
                <a:lnTo>
                  <a:pt x="33" y="8"/>
                </a:lnTo>
                <a:lnTo>
                  <a:pt x="32" y="7"/>
                </a:lnTo>
                <a:lnTo>
                  <a:pt x="32" y="5"/>
                </a:lnTo>
                <a:lnTo>
                  <a:pt x="31" y="5"/>
                </a:lnTo>
                <a:lnTo>
                  <a:pt x="30" y="5"/>
                </a:lnTo>
                <a:lnTo>
                  <a:pt x="29" y="7"/>
                </a:lnTo>
                <a:lnTo>
                  <a:pt x="28" y="7"/>
                </a:lnTo>
                <a:lnTo>
                  <a:pt x="28" y="5"/>
                </a:lnTo>
                <a:lnTo>
                  <a:pt x="29" y="4"/>
                </a:lnTo>
                <a:lnTo>
                  <a:pt x="30" y="4"/>
                </a:lnTo>
                <a:lnTo>
                  <a:pt x="31" y="3"/>
                </a:lnTo>
                <a:lnTo>
                  <a:pt x="32" y="3"/>
                </a:lnTo>
                <a:lnTo>
                  <a:pt x="33" y="2"/>
                </a:lnTo>
                <a:lnTo>
                  <a:pt x="36" y="1"/>
                </a:lnTo>
                <a:lnTo>
                  <a:pt x="41" y="0"/>
                </a:lnTo>
                <a:lnTo>
                  <a:pt x="42" y="1"/>
                </a:lnTo>
                <a:lnTo>
                  <a:pt x="44" y="1"/>
                </a:lnTo>
                <a:lnTo>
                  <a:pt x="47" y="2"/>
                </a:lnTo>
                <a:lnTo>
                  <a:pt x="48" y="2"/>
                </a:lnTo>
                <a:lnTo>
                  <a:pt x="50" y="3"/>
                </a:lnTo>
                <a:lnTo>
                  <a:pt x="49" y="3"/>
                </a:lnTo>
                <a:lnTo>
                  <a:pt x="49" y="4"/>
                </a:lnTo>
                <a:lnTo>
                  <a:pt x="48" y="4"/>
                </a:lnTo>
                <a:lnTo>
                  <a:pt x="47" y="7"/>
                </a:lnTo>
                <a:lnTo>
                  <a:pt x="47" y="8"/>
                </a:lnTo>
                <a:lnTo>
                  <a:pt x="49" y="10"/>
                </a:lnTo>
                <a:lnTo>
                  <a:pt x="49" y="11"/>
                </a:lnTo>
                <a:lnTo>
                  <a:pt x="50" y="13"/>
                </a:lnTo>
                <a:lnTo>
                  <a:pt x="50" y="14"/>
                </a:lnTo>
                <a:lnTo>
                  <a:pt x="50" y="15"/>
                </a:lnTo>
                <a:lnTo>
                  <a:pt x="48" y="17"/>
                </a:lnTo>
                <a:lnTo>
                  <a:pt x="47" y="19"/>
                </a:lnTo>
                <a:lnTo>
                  <a:pt x="45" y="19"/>
                </a:lnTo>
                <a:lnTo>
                  <a:pt x="44" y="19"/>
                </a:lnTo>
                <a:lnTo>
                  <a:pt x="41" y="21"/>
                </a:lnTo>
                <a:lnTo>
                  <a:pt x="39" y="22"/>
                </a:lnTo>
                <a:lnTo>
                  <a:pt x="39" y="24"/>
                </a:lnTo>
                <a:lnTo>
                  <a:pt x="39" y="26"/>
                </a:lnTo>
                <a:lnTo>
                  <a:pt x="42" y="26"/>
                </a:lnTo>
                <a:lnTo>
                  <a:pt x="43" y="26"/>
                </a:lnTo>
                <a:lnTo>
                  <a:pt x="44" y="27"/>
                </a:lnTo>
                <a:lnTo>
                  <a:pt x="47" y="28"/>
                </a:lnTo>
                <a:lnTo>
                  <a:pt x="47" y="29"/>
                </a:lnTo>
                <a:lnTo>
                  <a:pt x="47" y="30"/>
                </a:lnTo>
                <a:lnTo>
                  <a:pt x="45" y="32"/>
                </a:lnTo>
                <a:lnTo>
                  <a:pt x="44" y="33"/>
                </a:lnTo>
                <a:lnTo>
                  <a:pt x="42" y="32"/>
                </a:lnTo>
                <a:lnTo>
                  <a:pt x="39" y="33"/>
                </a:lnTo>
                <a:lnTo>
                  <a:pt x="38" y="34"/>
                </a:lnTo>
                <a:lnTo>
                  <a:pt x="38" y="36"/>
                </a:lnTo>
                <a:lnTo>
                  <a:pt x="37" y="35"/>
                </a:lnTo>
                <a:lnTo>
                  <a:pt x="37" y="34"/>
                </a:lnTo>
                <a:lnTo>
                  <a:pt x="36" y="35"/>
                </a:lnTo>
                <a:lnTo>
                  <a:pt x="35" y="35"/>
                </a:lnTo>
                <a:lnTo>
                  <a:pt x="36" y="36"/>
                </a:lnTo>
                <a:lnTo>
                  <a:pt x="37" y="36"/>
                </a:lnTo>
                <a:lnTo>
                  <a:pt x="38" y="36"/>
                </a:lnTo>
                <a:lnTo>
                  <a:pt x="39" y="36"/>
                </a:lnTo>
                <a:lnTo>
                  <a:pt x="39" y="37"/>
                </a:lnTo>
                <a:lnTo>
                  <a:pt x="38" y="39"/>
                </a:lnTo>
                <a:lnTo>
                  <a:pt x="39" y="39"/>
                </a:lnTo>
                <a:lnTo>
                  <a:pt x="38" y="40"/>
                </a:lnTo>
                <a:lnTo>
                  <a:pt x="39" y="41"/>
                </a:lnTo>
                <a:lnTo>
                  <a:pt x="41" y="41"/>
                </a:lnTo>
                <a:lnTo>
                  <a:pt x="39" y="41"/>
                </a:lnTo>
                <a:lnTo>
                  <a:pt x="38" y="41"/>
                </a:lnTo>
                <a:lnTo>
                  <a:pt x="37" y="42"/>
                </a:lnTo>
                <a:lnTo>
                  <a:pt x="36" y="42"/>
                </a:lnTo>
                <a:lnTo>
                  <a:pt x="35" y="41"/>
                </a:lnTo>
                <a:lnTo>
                  <a:pt x="33" y="41"/>
                </a:lnTo>
                <a:lnTo>
                  <a:pt x="32" y="40"/>
                </a:lnTo>
                <a:lnTo>
                  <a:pt x="32" y="41"/>
                </a:lnTo>
                <a:lnTo>
                  <a:pt x="30" y="39"/>
                </a:lnTo>
                <a:lnTo>
                  <a:pt x="29" y="37"/>
                </a:lnTo>
                <a:lnTo>
                  <a:pt x="28" y="37"/>
                </a:lnTo>
                <a:lnTo>
                  <a:pt x="26" y="36"/>
                </a:lnTo>
                <a:lnTo>
                  <a:pt x="28" y="36"/>
                </a:lnTo>
                <a:lnTo>
                  <a:pt x="28" y="35"/>
                </a:lnTo>
                <a:lnTo>
                  <a:pt x="29" y="35"/>
                </a:lnTo>
                <a:lnTo>
                  <a:pt x="28" y="34"/>
                </a:lnTo>
                <a:lnTo>
                  <a:pt x="26" y="35"/>
                </a:lnTo>
                <a:lnTo>
                  <a:pt x="26" y="34"/>
                </a:lnTo>
                <a:lnTo>
                  <a:pt x="26" y="33"/>
                </a:lnTo>
                <a:lnTo>
                  <a:pt x="25" y="33"/>
                </a:lnTo>
                <a:lnTo>
                  <a:pt x="24" y="34"/>
                </a:lnTo>
                <a:lnTo>
                  <a:pt x="22" y="34"/>
                </a:lnTo>
                <a:lnTo>
                  <a:pt x="20" y="33"/>
                </a:lnTo>
                <a:lnTo>
                  <a:pt x="19" y="34"/>
                </a:lnTo>
                <a:lnTo>
                  <a:pt x="19" y="33"/>
                </a:lnTo>
                <a:lnTo>
                  <a:pt x="18" y="33"/>
                </a:lnTo>
                <a:lnTo>
                  <a:pt x="17" y="33"/>
                </a:lnTo>
                <a:lnTo>
                  <a:pt x="17" y="34"/>
                </a:lnTo>
                <a:lnTo>
                  <a:pt x="16" y="33"/>
                </a:lnTo>
                <a:lnTo>
                  <a:pt x="16" y="34"/>
                </a:lnTo>
                <a:lnTo>
                  <a:pt x="16" y="33"/>
                </a:lnTo>
                <a:lnTo>
                  <a:pt x="15" y="33"/>
                </a:lnTo>
                <a:lnTo>
                  <a:pt x="15" y="34"/>
                </a:lnTo>
                <a:lnTo>
                  <a:pt x="13" y="34"/>
                </a:lnTo>
                <a:lnTo>
                  <a:pt x="12" y="33"/>
                </a:lnTo>
                <a:lnTo>
                  <a:pt x="12" y="30"/>
                </a:lnTo>
                <a:lnTo>
                  <a:pt x="9" y="29"/>
                </a:lnTo>
                <a:lnTo>
                  <a:pt x="9" y="28"/>
                </a:lnTo>
                <a:lnTo>
                  <a:pt x="7" y="28"/>
                </a:lnTo>
                <a:lnTo>
                  <a:pt x="9" y="27"/>
                </a:lnTo>
                <a:lnTo>
                  <a:pt x="9" y="28"/>
                </a:lnTo>
                <a:lnTo>
                  <a:pt x="10" y="28"/>
                </a:lnTo>
                <a:lnTo>
                  <a:pt x="11" y="27"/>
                </a:lnTo>
                <a:lnTo>
                  <a:pt x="12" y="27"/>
                </a:lnTo>
                <a:lnTo>
                  <a:pt x="11" y="26"/>
                </a:lnTo>
                <a:lnTo>
                  <a:pt x="11" y="24"/>
                </a:lnTo>
                <a:lnTo>
                  <a:pt x="10" y="24"/>
                </a:lnTo>
                <a:lnTo>
                  <a:pt x="10" y="23"/>
                </a:lnTo>
                <a:lnTo>
                  <a:pt x="9" y="22"/>
                </a:lnTo>
                <a:lnTo>
                  <a:pt x="7" y="22"/>
                </a:lnTo>
                <a:lnTo>
                  <a:pt x="9" y="22"/>
                </a:lnTo>
                <a:lnTo>
                  <a:pt x="10" y="21"/>
                </a:lnTo>
                <a:lnTo>
                  <a:pt x="9" y="20"/>
                </a:lnTo>
                <a:lnTo>
                  <a:pt x="9" y="19"/>
                </a:lnTo>
                <a:lnTo>
                  <a:pt x="5" y="17"/>
                </a:lnTo>
                <a:lnTo>
                  <a:pt x="3" y="16"/>
                </a:lnTo>
                <a:lnTo>
                  <a:pt x="1" y="16"/>
                </a:lnTo>
                <a:lnTo>
                  <a:pt x="3" y="16"/>
                </a:lnTo>
                <a:lnTo>
                  <a:pt x="4" y="16"/>
                </a:lnTo>
                <a:lnTo>
                  <a:pt x="7" y="17"/>
                </a:lnTo>
                <a:lnTo>
                  <a:pt x="7" y="16"/>
                </a:lnTo>
                <a:lnTo>
                  <a:pt x="6" y="16"/>
                </a:lnTo>
                <a:lnTo>
                  <a:pt x="5" y="15"/>
                </a:lnTo>
                <a:lnTo>
                  <a:pt x="4" y="15"/>
                </a:lnTo>
                <a:lnTo>
                  <a:pt x="4" y="14"/>
                </a:lnTo>
                <a:lnTo>
                  <a:pt x="1" y="14"/>
                </a:lnTo>
                <a:lnTo>
                  <a:pt x="0" y="14"/>
                </a:lnTo>
                <a:lnTo>
                  <a:pt x="3" y="14"/>
                </a:lnTo>
                <a:lnTo>
                  <a:pt x="5" y="14"/>
                </a:lnTo>
                <a:lnTo>
                  <a:pt x="6" y="14"/>
                </a:lnTo>
                <a:lnTo>
                  <a:pt x="7" y="14"/>
                </a:lnTo>
                <a:lnTo>
                  <a:pt x="9" y="13"/>
                </a:lnTo>
                <a:lnTo>
                  <a:pt x="10" y="14"/>
                </a:lnTo>
                <a:lnTo>
                  <a:pt x="11" y="14"/>
                </a:lnTo>
                <a:lnTo>
                  <a:pt x="12" y="14"/>
                </a:lnTo>
                <a:lnTo>
                  <a:pt x="12" y="13"/>
                </a:lnTo>
                <a:lnTo>
                  <a:pt x="12" y="14"/>
                </a:lnTo>
                <a:lnTo>
                  <a:pt x="13" y="14"/>
                </a:lnTo>
                <a:lnTo>
                  <a:pt x="13" y="13"/>
                </a:lnTo>
                <a:lnTo>
                  <a:pt x="15" y="13"/>
                </a:lnTo>
                <a:lnTo>
                  <a:pt x="15" y="11"/>
                </a:lnTo>
                <a:lnTo>
                  <a:pt x="15" y="10"/>
                </a:lnTo>
                <a:lnTo>
                  <a:pt x="16" y="10"/>
                </a:lnTo>
                <a:lnTo>
                  <a:pt x="17" y="10"/>
                </a:lnTo>
                <a:lnTo>
                  <a:pt x="18" y="10"/>
                </a:lnTo>
                <a:lnTo>
                  <a:pt x="18" y="9"/>
                </a:lnTo>
                <a:lnTo>
                  <a:pt x="19" y="9"/>
                </a:lnTo>
                <a:lnTo>
                  <a:pt x="18" y="7"/>
                </a:lnTo>
                <a:lnTo>
                  <a:pt x="17" y="7"/>
                </a:lnTo>
                <a:lnTo>
                  <a:pt x="15" y="5"/>
                </a:lnTo>
                <a:lnTo>
                  <a:pt x="12" y="4"/>
                </a:lnTo>
                <a:lnTo>
                  <a:pt x="15" y="5"/>
                </a:lnTo>
                <a:lnTo>
                  <a:pt x="17" y="5"/>
                </a:lnTo>
                <a:lnTo>
                  <a:pt x="18" y="5"/>
                </a:lnTo>
                <a:lnTo>
                  <a:pt x="20" y="5"/>
                </a:lnTo>
                <a:lnTo>
                  <a:pt x="20" y="7"/>
                </a:lnTo>
                <a:lnTo>
                  <a:pt x="22" y="7"/>
                </a:lnTo>
                <a:lnTo>
                  <a:pt x="24" y="5"/>
                </a:lnTo>
                <a:lnTo>
                  <a:pt x="25" y="5"/>
                </a:lnTo>
                <a:lnTo>
                  <a:pt x="26" y="5"/>
                </a:lnTo>
                <a:lnTo>
                  <a:pt x="25" y="5"/>
                </a:lnTo>
                <a:lnTo>
                  <a:pt x="25" y="7"/>
                </a:lnTo>
                <a:lnTo>
                  <a:pt x="25" y="8"/>
                </a:lnTo>
                <a:lnTo>
                  <a:pt x="24" y="8"/>
                </a:lnTo>
                <a:lnTo>
                  <a:pt x="23" y="7"/>
                </a:lnTo>
                <a:lnTo>
                  <a:pt x="23" y="9"/>
                </a:lnTo>
                <a:lnTo>
                  <a:pt x="25" y="10"/>
                </a:lnTo>
                <a:lnTo>
                  <a:pt x="24" y="11"/>
                </a:lnTo>
                <a:lnTo>
                  <a:pt x="24" y="10"/>
                </a:lnTo>
                <a:lnTo>
                  <a:pt x="23" y="10"/>
                </a:lnTo>
                <a:lnTo>
                  <a:pt x="23" y="11"/>
                </a:lnTo>
                <a:lnTo>
                  <a:pt x="22" y="13"/>
                </a:lnTo>
                <a:lnTo>
                  <a:pt x="23" y="13"/>
                </a:lnTo>
                <a:lnTo>
                  <a:pt x="25" y="11"/>
                </a:lnTo>
                <a:lnTo>
                  <a:pt x="25" y="13"/>
                </a:lnTo>
                <a:lnTo>
                  <a:pt x="26" y="14"/>
                </a:lnTo>
                <a:lnTo>
                  <a:pt x="25" y="14"/>
                </a:lnTo>
                <a:lnTo>
                  <a:pt x="23" y="14"/>
                </a:lnTo>
                <a:lnTo>
                  <a:pt x="23" y="15"/>
                </a:lnTo>
                <a:lnTo>
                  <a:pt x="26" y="14"/>
                </a:lnTo>
                <a:lnTo>
                  <a:pt x="26" y="15"/>
                </a:lnTo>
                <a:lnTo>
                  <a:pt x="28" y="1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4" name="Freeform 402"/>
          <p:cNvSpPr>
            <a:spLocks/>
          </p:cNvSpPr>
          <p:nvPr/>
        </p:nvSpPr>
        <p:spPr bwMode="auto">
          <a:xfrm>
            <a:off x="4398963" y="2068513"/>
            <a:ext cx="26987" cy="17462"/>
          </a:xfrm>
          <a:custGeom>
            <a:avLst/>
            <a:gdLst>
              <a:gd name="T0" fmla="*/ 1587 w 34"/>
              <a:gd name="T1" fmla="*/ 3796 h 23"/>
              <a:gd name="T2" fmla="*/ 3175 w 34"/>
              <a:gd name="T3" fmla="*/ 3037 h 23"/>
              <a:gd name="T4" fmla="*/ 4762 w 34"/>
              <a:gd name="T5" fmla="*/ 3796 h 23"/>
              <a:gd name="T6" fmla="*/ 8731 w 34"/>
              <a:gd name="T7" fmla="*/ 2278 h 23"/>
              <a:gd name="T8" fmla="*/ 12700 w 34"/>
              <a:gd name="T9" fmla="*/ 1518 h 23"/>
              <a:gd name="T10" fmla="*/ 12700 w 34"/>
              <a:gd name="T11" fmla="*/ 1518 h 23"/>
              <a:gd name="T12" fmla="*/ 14287 w 34"/>
              <a:gd name="T13" fmla="*/ 2278 h 23"/>
              <a:gd name="T14" fmla="*/ 14287 w 34"/>
              <a:gd name="T15" fmla="*/ 1518 h 23"/>
              <a:gd name="T16" fmla="*/ 15081 w 34"/>
              <a:gd name="T17" fmla="*/ 0 h 23"/>
              <a:gd name="T18" fmla="*/ 18256 w 34"/>
              <a:gd name="T19" fmla="*/ 2278 h 23"/>
              <a:gd name="T20" fmla="*/ 19050 w 34"/>
              <a:gd name="T21" fmla="*/ 3796 h 23"/>
              <a:gd name="T22" fmla="*/ 18256 w 34"/>
              <a:gd name="T23" fmla="*/ 4555 h 23"/>
              <a:gd name="T24" fmla="*/ 19050 w 34"/>
              <a:gd name="T25" fmla="*/ 5315 h 23"/>
              <a:gd name="T26" fmla="*/ 19843 w 34"/>
              <a:gd name="T27" fmla="*/ 4555 h 23"/>
              <a:gd name="T28" fmla="*/ 21431 w 34"/>
              <a:gd name="T29" fmla="*/ 4555 h 23"/>
              <a:gd name="T30" fmla="*/ 20637 w 34"/>
              <a:gd name="T31" fmla="*/ 3796 h 23"/>
              <a:gd name="T32" fmla="*/ 21431 w 34"/>
              <a:gd name="T33" fmla="*/ 3796 h 23"/>
              <a:gd name="T34" fmla="*/ 21431 w 34"/>
              <a:gd name="T35" fmla="*/ 2278 h 23"/>
              <a:gd name="T36" fmla="*/ 23812 w 34"/>
              <a:gd name="T37" fmla="*/ 3037 h 23"/>
              <a:gd name="T38" fmla="*/ 24606 w 34"/>
              <a:gd name="T39" fmla="*/ 4555 h 23"/>
              <a:gd name="T40" fmla="*/ 23018 w 34"/>
              <a:gd name="T41" fmla="*/ 4555 h 23"/>
              <a:gd name="T42" fmla="*/ 24606 w 34"/>
              <a:gd name="T43" fmla="*/ 6833 h 23"/>
              <a:gd name="T44" fmla="*/ 26193 w 34"/>
              <a:gd name="T45" fmla="*/ 9111 h 23"/>
              <a:gd name="T46" fmla="*/ 26193 w 34"/>
              <a:gd name="T47" fmla="*/ 9870 h 23"/>
              <a:gd name="T48" fmla="*/ 25400 w 34"/>
              <a:gd name="T49" fmla="*/ 9870 h 23"/>
              <a:gd name="T50" fmla="*/ 25400 w 34"/>
              <a:gd name="T51" fmla="*/ 9870 h 23"/>
              <a:gd name="T52" fmla="*/ 26193 w 34"/>
              <a:gd name="T53" fmla="*/ 12907 h 23"/>
              <a:gd name="T54" fmla="*/ 25400 w 34"/>
              <a:gd name="T55" fmla="*/ 15184 h 23"/>
              <a:gd name="T56" fmla="*/ 23812 w 34"/>
              <a:gd name="T57" fmla="*/ 16703 h 23"/>
              <a:gd name="T58" fmla="*/ 19843 w 34"/>
              <a:gd name="T59" fmla="*/ 17462 h 23"/>
              <a:gd name="T60" fmla="*/ 18256 w 34"/>
              <a:gd name="T61" fmla="*/ 16703 h 23"/>
              <a:gd name="T62" fmla="*/ 15875 w 34"/>
              <a:gd name="T63" fmla="*/ 16703 h 23"/>
              <a:gd name="T64" fmla="*/ 15081 w 34"/>
              <a:gd name="T65" fmla="*/ 15184 h 23"/>
              <a:gd name="T66" fmla="*/ 13494 w 34"/>
              <a:gd name="T67" fmla="*/ 14425 h 23"/>
              <a:gd name="T68" fmla="*/ 12700 w 34"/>
              <a:gd name="T69" fmla="*/ 16703 h 23"/>
              <a:gd name="T70" fmla="*/ 11112 w 34"/>
              <a:gd name="T71" fmla="*/ 15184 h 23"/>
              <a:gd name="T72" fmla="*/ 10319 w 34"/>
              <a:gd name="T73" fmla="*/ 14425 h 23"/>
              <a:gd name="T74" fmla="*/ 12700 w 34"/>
              <a:gd name="T75" fmla="*/ 14425 h 23"/>
              <a:gd name="T76" fmla="*/ 10319 w 34"/>
              <a:gd name="T77" fmla="*/ 12907 h 23"/>
              <a:gd name="T78" fmla="*/ 8731 w 34"/>
              <a:gd name="T79" fmla="*/ 13666 h 23"/>
              <a:gd name="T80" fmla="*/ 9525 w 34"/>
              <a:gd name="T81" fmla="*/ 14425 h 23"/>
              <a:gd name="T82" fmla="*/ 7937 w 34"/>
              <a:gd name="T83" fmla="*/ 14425 h 23"/>
              <a:gd name="T84" fmla="*/ 6350 w 34"/>
              <a:gd name="T85" fmla="*/ 12147 h 23"/>
              <a:gd name="T86" fmla="*/ 5556 w 34"/>
              <a:gd name="T87" fmla="*/ 9111 h 23"/>
              <a:gd name="T88" fmla="*/ 5556 w 34"/>
              <a:gd name="T89" fmla="*/ 8351 h 23"/>
              <a:gd name="T90" fmla="*/ 4762 w 34"/>
              <a:gd name="T91" fmla="*/ 7592 h 23"/>
              <a:gd name="T92" fmla="*/ 3175 w 34"/>
              <a:gd name="T93" fmla="*/ 7592 h 23"/>
              <a:gd name="T94" fmla="*/ 3175 w 34"/>
              <a:gd name="T95" fmla="*/ 6833 h 23"/>
              <a:gd name="T96" fmla="*/ 3175 w 34"/>
              <a:gd name="T97" fmla="*/ 5315 h 23"/>
              <a:gd name="T98" fmla="*/ 794 w 34"/>
              <a:gd name="T99" fmla="*/ 4555 h 23"/>
              <a:gd name="T100" fmla="*/ 3969 w 34"/>
              <a:gd name="T101" fmla="*/ 5315 h 23"/>
              <a:gd name="T102" fmla="*/ 3969 w 34"/>
              <a:gd name="T103" fmla="*/ 5315 h 23"/>
              <a:gd name="T104" fmla="*/ 1587 w 34"/>
              <a:gd name="T105" fmla="*/ 4555 h 23"/>
              <a:gd name="T106" fmla="*/ 0 w 34"/>
              <a:gd name="T107" fmla="*/ 3796 h 2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
              <a:gd name="T163" fmla="*/ 0 h 23"/>
              <a:gd name="T164" fmla="*/ 34 w 34"/>
              <a:gd name="T165" fmla="*/ 23 h 2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 h="23">
                <a:moveTo>
                  <a:pt x="0" y="5"/>
                </a:moveTo>
                <a:lnTo>
                  <a:pt x="2" y="5"/>
                </a:lnTo>
                <a:lnTo>
                  <a:pt x="2" y="4"/>
                </a:lnTo>
                <a:lnTo>
                  <a:pt x="4" y="4"/>
                </a:lnTo>
                <a:lnTo>
                  <a:pt x="5" y="4"/>
                </a:lnTo>
                <a:lnTo>
                  <a:pt x="6" y="5"/>
                </a:lnTo>
                <a:lnTo>
                  <a:pt x="8" y="5"/>
                </a:lnTo>
                <a:lnTo>
                  <a:pt x="11" y="3"/>
                </a:lnTo>
                <a:lnTo>
                  <a:pt x="12" y="3"/>
                </a:lnTo>
                <a:lnTo>
                  <a:pt x="16" y="2"/>
                </a:lnTo>
                <a:lnTo>
                  <a:pt x="14" y="2"/>
                </a:lnTo>
                <a:lnTo>
                  <a:pt x="16" y="2"/>
                </a:lnTo>
                <a:lnTo>
                  <a:pt x="18" y="2"/>
                </a:lnTo>
                <a:lnTo>
                  <a:pt x="18" y="3"/>
                </a:lnTo>
                <a:lnTo>
                  <a:pt x="19" y="2"/>
                </a:lnTo>
                <a:lnTo>
                  <a:pt x="18" y="2"/>
                </a:lnTo>
                <a:lnTo>
                  <a:pt x="18" y="0"/>
                </a:lnTo>
                <a:lnTo>
                  <a:pt x="19" y="0"/>
                </a:lnTo>
                <a:lnTo>
                  <a:pt x="21" y="2"/>
                </a:lnTo>
                <a:lnTo>
                  <a:pt x="23" y="3"/>
                </a:lnTo>
                <a:lnTo>
                  <a:pt x="24" y="4"/>
                </a:lnTo>
                <a:lnTo>
                  <a:pt x="24" y="5"/>
                </a:lnTo>
                <a:lnTo>
                  <a:pt x="24" y="6"/>
                </a:lnTo>
                <a:lnTo>
                  <a:pt x="23" y="6"/>
                </a:lnTo>
                <a:lnTo>
                  <a:pt x="23" y="7"/>
                </a:lnTo>
                <a:lnTo>
                  <a:pt x="24" y="7"/>
                </a:lnTo>
                <a:lnTo>
                  <a:pt x="24" y="6"/>
                </a:lnTo>
                <a:lnTo>
                  <a:pt x="25" y="6"/>
                </a:lnTo>
                <a:lnTo>
                  <a:pt x="26" y="6"/>
                </a:lnTo>
                <a:lnTo>
                  <a:pt x="27" y="6"/>
                </a:lnTo>
                <a:lnTo>
                  <a:pt x="27" y="5"/>
                </a:lnTo>
                <a:lnTo>
                  <a:pt x="26" y="5"/>
                </a:lnTo>
                <a:lnTo>
                  <a:pt x="26" y="4"/>
                </a:lnTo>
                <a:lnTo>
                  <a:pt x="27" y="5"/>
                </a:lnTo>
                <a:lnTo>
                  <a:pt x="26" y="3"/>
                </a:lnTo>
                <a:lnTo>
                  <a:pt x="27" y="3"/>
                </a:lnTo>
                <a:lnTo>
                  <a:pt x="26" y="2"/>
                </a:lnTo>
                <a:lnTo>
                  <a:pt x="30" y="4"/>
                </a:lnTo>
                <a:lnTo>
                  <a:pt x="30" y="5"/>
                </a:lnTo>
                <a:lnTo>
                  <a:pt x="31" y="6"/>
                </a:lnTo>
                <a:lnTo>
                  <a:pt x="30" y="6"/>
                </a:lnTo>
                <a:lnTo>
                  <a:pt x="29" y="6"/>
                </a:lnTo>
                <a:lnTo>
                  <a:pt x="29" y="7"/>
                </a:lnTo>
                <a:lnTo>
                  <a:pt x="31" y="9"/>
                </a:lnTo>
                <a:lnTo>
                  <a:pt x="33" y="11"/>
                </a:lnTo>
                <a:lnTo>
                  <a:pt x="33" y="12"/>
                </a:lnTo>
                <a:lnTo>
                  <a:pt x="34" y="13"/>
                </a:lnTo>
                <a:lnTo>
                  <a:pt x="33" y="13"/>
                </a:lnTo>
                <a:lnTo>
                  <a:pt x="33" y="12"/>
                </a:lnTo>
                <a:lnTo>
                  <a:pt x="32" y="13"/>
                </a:lnTo>
                <a:lnTo>
                  <a:pt x="31" y="13"/>
                </a:lnTo>
                <a:lnTo>
                  <a:pt x="32" y="13"/>
                </a:lnTo>
                <a:lnTo>
                  <a:pt x="33" y="16"/>
                </a:lnTo>
                <a:lnTo>
                  <a:pt x="33" y="17"/>
                </a:lnTo>
                <a:lnTo>
                  <a:pt x="32" y="18"/>
                </a:lnTo>
                <a:lnTo>
                  <a:pt x="32" y="20"/>
                </a:lnTo>
                <a:lnTo>
                  <a:pt x="31" y="22"/>
                </a:lnTo>
                <a:lnTo>
                  <a:pt x="30" y="22"/>
                </a:lnTo>
                <a:lnTo>
                  <a:pt x="27" y="22"/>
                </a:lnTo>
                <a:lnTo>
                  <a:pt x="25" y="23"/>
                </a:lnTo>
                <a:lnTo>
                  <a:pt x="24" y="22"/>
                </a:lnTo>
                <a:lnTo>
                  <a:pt x="23" y="22"/>
                </a:lnTo>
                <a:lnTo>
                  <a:pt x="21" y="22"/>
                </a:lnTo>
                <a:lnTo>
                  <a:pt x="20" y="22"/>
                </a:lnTo>
                <a:lnTo>
                  <a:pt x="19" y="22"/>
                </a:lnTo>
                <a:lnTo>
                  <a:pt x="19" y="20"/>
                </a:lnTo>
                <a:lnTo>
                  <a:pt x="18" y="20"/>
                </a:lnTo>
                <a:lnTo>
                  <a:pt x="17" y="19"/>
                </a:lnTo>
                <a:lnTo>
                  <a:pt x="17" y="20"/>
                </a:lnTo>
                <a:lnTo>
                  <a:pt x="16" y="22"/>
                </a:lnTo>
                <a:lnTo>
                  <a:pt x="16" y="20"/>
                </a:lnTo>
                <a:lnTo>
                  <a:pt x="14" y="20"/>
                </a:lnTo>
                <a:lnTo>
                  <a:pt x="13" y="20"/>
                </a:lnTo>
                <a:lnTo>
                  <a:pt x="13" y="19"/>
                </a:lnTo>
                <a:lnTo>
                  <a:pt x="14" y="19"/>
                </a:lnTo>
                <a:lnTo>
                  <a:pt x="16" y="19"/>
                </a:lnTo>
                <a:lnTo>
                  <a:pt x="14" y="18"/>
                </a:lnTo>
                <a:lnTo>
                  <a:pt x="13" y="17"/>
                </a:lnTo>
                <a:lnTo>
                  <a:pt x="11" y="17"/>
                </a:lnTo>
                <a:lnTo>
                  <a:pt x="11" y="18"/>
                </a:lnTo>
                <a:lnTo>
                  <a:pt x="12" y="18"/>
                </a:lnTo>
                <a:lnTo>
                  <a:pt x="12" y="19"/>
                </a:lnTo>
                <a:lnTo>
                  <a:pt x="11" y="19"/>
                </a:lnTo>
                <a:lnTo>
                  <a:pt x="10" y="19"/>
                </a:lnTo>
                <a:lnTo>
                  <a:pt x="10" y="16"/>
                </a:lnTo>
                <a:lnTo>
                  <a:pt x="8" y="16"/>
                </a:lnTo>
                <a:lnTo>
                  <a:pt x="7" y="15"/>
                </a:lnTo>
                <a:lnTo>
                  <a:pt x="7" y="12"/>
                </a:lnTo>
                <a:lnTo>
                  <a:pt x="6" y="11"/>
                </a:lnTo>
                <a:lnTo>
                  <a:pt x="7" y="11"/>
                </a:lnTo>
                <a:lnTo>
                  <a:pt x="6" y="11"/>
                </a:lnTo>
                <a:lnTo>
                  <a:pt x="6" y="10"/>
                </a:lnTo>
                <a:lnTo>
                  <a:pt x="6" y="11"/>
                </a:lnTo>
                <a:lnTo>
                  <a:pt x="4" y="10"/>
                </a:lnTo>
                <a:lnTo>
                  <a:pt x="5" y="10"/>
                </a:lnTo>
                <a:lnTo>
                  <a:pt x="4" y="9"/>
                </a:lnTo>
                <a:lnTo>
                  <a:pt x="5" y="9"/>
                </a:lnTo>
                <a:lnTo>
                  <a:pt x="4" y="7"/>
                </a:lnTo>
                <a:lnTo>
                  <a:pt x="2" y="7"/>
                </a:lnTo>
                <a:lnTo>
                  <a:pt x="1" y="6"/>
                </a:lnTo>
                <a:lnTo>
                  <a:pt x="4" y="7"/>
                </a:lnTo>
                <a:lnTo>
                  <a:pt x="5" y="7"/>
                </a:lnTo>
                <a:lnTo>
                  <a:pt x="4" y="7"/>
                </a:lnTo>
                <a:lnTo>
                  <a:pt x="5" y="7"/>
                </a:lnTo>
                <a:lnTo>
                  <a:pt x="4" y="6"/>
                </a:lnTo>
                <a:lnTo>
                  <a:pt x="2" y="6"/>
                </a:lnTo>
                <a:lnTo>
                  <a:pt x="1" y="5"/>
                </a:lnTo>
                <a:lnTo>
                  <a:pt x="0"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5" name="Freeform 403"/>
          <p:cNvSpPr>
            <a:spLocks/>
          </p:cNvSpPr>
          <p:nvPr/>
        </p:nvSpPr>
        <p:spPr bwMode="auto">
          <a:xfrm>
            <a:off x="4429125" y="2089150"/>
            <a:ext cx="20638" cy="9525"/>
          </a:xfrm>
          <a:custGeom>
            <a:avLst/>
            <a:gdLst>
              <a:gd name="T0" fmla="*/ 0 w 26"/>
              <a:gd name="T1" fmla="*/ 4396 h 13"/>
              <a:gd name="T2" fmla="*/ 794 w 26"/>
              <a:gd name="T3" fmla="*/ 4396 h 13"/>
              <a:gd name="T4" fmla="*/ 794 w 26"/>
              <a:gd name="T5" fmla="*/ 3663 h 13"/>
              <a:gd name="T6" fmla="*/ 3175 w 26"/>
              <a:gd name="T7" fmla="*/ 4396 h 13"/>
              <a:gd name="T8" fmla="*/ 3969 w 26"/>
              <a:gd name="T9" fmla="*/ 4396 h 13"/>
              <a:gd name="T10" fmla="*/ 3175 w 26"/>
              <a:gd name="T11" fmla="*/ 4396 h 13"/>
              <a:gd name="T12" fmla="*/ 3969 w 26"/>
              <a:gd name="T13" fmla="*/ 4396 h 13"/>
              <a:gd name="T14" fmla="*/ 4763 w 26"/>
              <a:gd name="T15" fmla="*/ 3663 h 13"/>
              <a:gd name="T16" fmla="*/ 3969 w 26"/>
              <a:gd name="T17" fmla="*/ 3663 h 13"/>
              <a:gd name="T18" fmla="*/ 3175 w 26"/>
              <a:gd name="T19" fmla="*/ 2931 h 13"/>
              <a:gd name="T20" fmla="*/ 3175 w 26"/>
              <a:gd name="T21" fmla="*/ 2198 h 13"/>
              <a:gd name="T22" fmla="*/ 1588 w 26"/>
              <a:gd name="T23" fmla="*/ 2198 h 13"/>
              <a:gd name="T24" fmla="*/ 1588 w 26"/>
              <a:gd name="T25" fmla="*/ 733 h 13"/>
              <a:gd name="T26" fmla="*/ 3175 w 26"/>
              <a:gd name="T27" fmla="*/ 733 h 13"/>
              <a:gd name="T28" fmla="*/ 3969 w 26"/>
              <a:gd name="T29" fmla="*/ 733 h 13"/>
              <a:gd name="T30" fmla="*/ 3175 w 26"/>
              <a:gd name="T31" fmla="*/ 0 h 13"/>
              <a:gd name="T32" fmla="*/ 3969 w 26"/>
              <a:gd name="T33" fmla="*/ 733 h 13"/>
              <a:gd name="T34" fmla="*/ 3969 w 26"/>
              <a:gd name="T35" fmla="*/ 0 h 13"/>
              <a:gd name="T36" fmla="*/ 4763 w 26"/>
              <a:gd name="T37" fmla="*/ 0 h 13"/>
              <a:gd name="T38" fmla="*/ 7938 w 26"/>
              <a:gd name="T39" fmla="*/ 0 h 13"/>
              <a:gd name="T40" fmla="*/ 8731 w 26"/>
              <a:gd name="T41" fmla="*/ 733 h 13"/>
              <a:gd name="T42" fmla="*/ 9525 w 26"/>
              <a:gd name="T43" fmla="*/ 733 h 13"/>
              <a:gd name="T44" fmla="*/ 9525 w 26"/>
              <a:gd name="T45" fmla="*/ 2198 h 13"/>
              <a:gd name="T46" fmla="*/ 9525 w 26"/>
              <a:gd name="T47" fmla="*/ 2931 h 13"/>
              <a:gd name="T48" fmla="*/ 11113 w 26"/>
              <a:gd name="T49" fmla="*/ 2931 h 13"/>
              <a:gd name="T50" fmla="*/ 11907 w 26"/>
              <a:gd name="T51" fmla="*/ 2931 h 13"/>
              <a:gd name="T52" fmla="*/ 11907 w 26"/>
              <a:gd name="T53" fmla="*/ 3663 h 13"/>
              <a:gd name="T54" fmla="*/ 13494 w 26"/>
              <a:gd name="T55" fmla="*/ 3663 h 13"/>
              <a:gd name="T56" fmla="*/ 14288 w 26"/>
              <a:gd name="T57" fmla="*/ 4396 h 13"/>
              <a:gd name="T58" fmla="*/ 14288 w 26"/>
              <a:gd name="T59" fmla="*/ 3663 h 13"/>
              <a:gd name="T60" fmla="*/ 15082 w 26"/>
              <a:gd name="T61" fmla="*/ 2931 h 13"/>
              <a:gd name="T62" fmla="*/ 15082 w 26"/>
              <a:gd name="T63" fmla="*/ 3663 h 13"/>
              <a:gd name="T64" fmla="*/ 15875 w 26"/>
              <a:gd name="T65" fmla="*/ 2931 h 13"/>
              <a:gd name="T66" fmla="*/ 15875 w 26"/>
              <a:gd name="T67" fmla="*/ 2198 h 13"/>
              <a:gd name="T68" fmla="*/ 16669 w 26"/>
              <a:gd name="T69" fmla="*/ 2931 h 13"/>
              <a:gd name="T70" fmla="*/ 18257 w 26"/>
              <a:gd name="T71" fmla="*/ 2931 h 13"/>
              <a:gd name="T72" fmla="*/ 18257 w 26"/>
              <a:gd name="T73" fmla="*/ 3663 h 13"/>
              <a:gd name="T74" fmla="*/ 19050 w 26"/>
              <a:gd name="T75" fmla="*/ 3663 h 13"/>
              <a:gd name="T76" fmla="*/ 19050 w 26"/>
              <a:gd name="T77" fmla="*/ 4396 h 13"/>
              <a:gd name="T78" fmla="*/ 20638 w 26"/>
              <a:gd name="T79" fmla="*/ 5129 h 13"/>
              <a:gd name="T80" fmla="*/ 20638 w 26"/>
              <a:gd name="T81" fmla="*/ 6594 h 13"/>
              <a:gd name="T82" fmla="*/ 19844 w 26"/>
              <a:gd name="T83" fmla="*/ 6594 h 13"/>
              <a:gd name="T84" fmla="*/ 19844 w 26"/>
              <a:gd name="T85" fmla="*/ 7327 h 13"/>
              <a:gd name="T86" fmla="*/ 20638 w 26"/>
              <a:gd name="T87" fmla="*/ 7327 h 13"/>
              <a:gd name="T88" fmla="*/ 20638 w 26"/>
              <a:gd name="T89" fmla="*/ 8060 h 13"/>
              <a:gd name="T90" fmla="*/ 20638 w 26"/>
              <a:gd name="T91" fmla="*/ 8792 h 13"/>
              <a:gd name="T92" fmla="*/ 19844 w 26"/>
              <a:gd name="T93" fmla="*/ 8792 h 13"/>
              <a:gd name="T94" fmla="*/ 18257 w 26"/>
              <a:gd name="T95" fmla="*/ 8792 h 13"/>
              <a:gd name="T96" fmla="*/ 18257 w 26"/>
              <a:gd name="T97" fmla="*/ 8060 h 13"/>
              <a:gd name="T98" fmla="*/ 18257 w 26"/>
              <a:gd name="T99" fmla="*/ 8792 h 13"/>
              <a:gd name="T100" fmla="*/ 16669 w 26"/>
              <a:gd name="T101" fmla="*/ 8792 h 13"/>
              <a:gd name="T102" fmla="*/ 16669 w 26"/>
              <a:gd name="T103" fmla="*/ 8060 h 13"/>
              <a:gd name="T104" fmla="*/ 15875 w 26"/>
              <a:gd name="T105" fmla="*/ 8060 h 13"/>
              <a:gd name="T106" fmla="*/ 15082 w 26"/>
              <a:gd name="T107" fmla="*/ 8060 h 13"/>
              <a:gd name="T108" fmla="*/ 14288 w 26"/>
              <a:gd name="T109" fmla="*/ 8792 h 13"/>
              <a:gd name="T110" fmla="*/ 13494 w 26"/>
              <a:gd name="T111" fmla="*/ 8792 h 13"/>
              <a:gd name="T112" fmla="*/ 11907 w 26"/>
              <a:gd name="T113" fmla="*/ 9525 h 13"/>
              <a:gd name="T114" fmla="*/ 8731 w 26"/>
              <a:gd name="T115" fmla="*/ 8792 h 13"/>
              <a:gd name="T116" fmla="*/ 6350 w 26"/>
              <a:gd name="T117" fmla="*/ 7327 h 13"/>
              <a:gd name="T118" fmla="*/ 3175 w 26"/>
              <a:gd name="T119" fmla="*/ 6594 h 13"/>
              <a:gd name="T120" fmla="*/ 1588 w 26"/>
              <a:gd name="T121" fmla="*/ 5129 h 13"/>
              <a:gd name="T122" fmla="*/ 0 w 26"/>
              <a:gd name="T123" fmla="*/ 4396 h 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
              <a:gd name="T187" fmla="*/ 0 h 13"/>
              <a:gd name="T188" fmla="*/ 26 w 26"/>
              <a:gd name="T189" fmla="*/ 13 h 1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 h="13">
                <a:moveTo>
                  <a:pt x="0" y="6"/>
                </a:moveTo>
                <a:lnTo>
                  <a:pt x="1" y="6"/>
                </a:lnTo>
                <a:lnTo>
                  <a:pt x="1" y="5"/>
                </a:lnTo>
                <a:lnTo>
                  <a:pt x="4" y="6"/>
                </a:lnTo>
                <a:lnTo>
                  <a:pt x="5" y="6"/>
                </a:lnTo>
                <a:lnTo>
                  <a:pt x="4" y="6"/>
                </a:lnTo>
                <a:lnTo>
                  <a:pt x="5" y="6"/>
                </a:lnTo>
                <a:lnTo>
                  <a:pt x="6" y="5"/>
                </a:lnTo>
                <a:lnTo>
                  <a:pt x="5" y="5"/>
                </a:lnTo>
                <a:lnTo>
                  <a:pt x="4" y="4"/>
                </a:lnTo>
                <a:lnTo>
                  <a:pt x="4" y="3"/>
                </a:lnTo>
                <a:lnTo>
                  <a:pt x="2" y="3"/>
                </a:lnTo>
                <a:lnTo>
                  <a:pt x="2" y="1"/>
                </a:lnTo>
                <a:lnTo>
                  <a:pt x="4" y="1"/>
                </a:lnTo>
                <a:lnTo>
                  <a:pt x="5" y="1"/>
                </a:lnTo>
                <a:lnTo>
                  <a:pt x="4" y="0"/>
                </a:lnTo>
                <a:lnTo>
                  <a:pt x="5" y="1"/>
                </a:lnTo>
                <a:lnTo>
                  <a:pt x="5" y="0"/>
                </a:lnTo>
                <a:lnTo>
                  <a:pt x="6" y="0"/>
                </a:lnTo>
                <a:lnTo>
                  <a:pt x="10" y="0"/>
                </a:lnTo>
                <a:lnTo>
                  <a:pt x="11" y="1"/>
                </a:lnTo>
                <a:lnTo>
                  <a:pt x="12" y="1"/>
                </a:lnTo>
                <a:lnTo>
                  <a:pt x="12" y="3"/>
                </a:lnTo>
                <a:lnTo>
                  <a:pt x="12" y="4"/>
                </a:lnTo>
                <a:lnTo>
                  <a:pt x="14" y="4"/>
                </a:lnTo>
                <a:lnTo>
                  <a:pt x="15" y="4"/>
                </a:lnTo>
                <a:lnTo>
                  <a:pt x="15" y="5"/>
                </a:lnTo>
                <a:lnTo>
                  <a:pt x="17" y="5"/>
                </a:lnTo>
                <a:lnTo>
                  <a:pt x="18" y="6"/>
                </a:lnTo>
                <a:lnTo>
                  <a:pt x="18" y="5"/>
                </a:lnTo>
                <a:lnTo>
                  <a:pt x="19" y="4"/>
                </a:lnTo>
                <a:lnTo>
                  <a:pt x="19" y="5"/>
                </a:lnTo>
                <a:lnTo>
                  <a:pt x="20" y="4"/>
                </a:lnTo>
                <a:lnTo>
                  <a:pt x="20" y="3"/>
                </a:lnTo>
                <a:lnTo>
                  <a:pt x="21" y="4"/>
                </a:lnTo>
                <a:lnTo>
                  <a:pt x="23" y="4"/>
                </a:lnTo>
                <a:lnTo>
                  <a:pt x="23" y="5"/>
                </a:lnTo>
                <a:lnTo>
                  <a:pt x="24" y="5"/>
                </a:lnTo>
                <a:lnTo>
                  <a:pt x="24" y="6"/>
                </a:lnTo>
                <a:lnTo>
                  <a:pt x="26" y="7"/>
                </a:lnTo>
                <a:lnTo>
                  <a:pt x="26" y="9"/>
                </a:lnTo>
                <a:lnTo>
                  <a:pt x="25" y="9"/>
                </a:lnTo>
                <a:lnTo>
                  <a:pt x="25" y="10"/>
                </a:lnTo>
                <a:lnTo>
                  <a:pt x="26" y="10"/>
                </a:lnTo>
                <a:lnTo>
                  <a:pt x="26" y="11"/>
                </a:lnTo>
                <a:lnTo>
                  <a:pt x="26" y="12"/>
                </a:lnTo>
                <a:lnTo>
                  <a:pt x="25" y="12"/>
                </a:lnTo>
                <a:lnTo>
                  <a:pt x="23" y="12"/>
                </a:lnTo>
                <a:lnTo>
                  <a:pt x="23" y="11"/>
                </a:lnTo>
                <a:lnTo>
                  <a:pt x="23" y="12"/>
                </a:lnTo>
                <a:lnTo>
                  <a:pt x="21" y="12"/>
                </a:lnTo>
                <a:lnTo>
                  <a:pt x="21" y="11"/>
                </a:lnTo>
                <a:lnTo>
                  <a:pt x="20" y="11"/>
                </a:lnTo>
                <a:lnTo>
                  <a:pt x="19" y="11"/>
                </a:lnTo>
                <a:lnTo>
                  <a:pt x="18" y="12"/>
                </a:lnTo>
                <a:lnTo>
                  <a:pt x="17" y="12"/>
                </a:lnTo>
                <a:lnTo>
                  <a:pt x="15" y="13"/>
                </a:lnTo>
                <a:lnTo>
                  <a:pt x="11" y="12"/>
                </a:lnTo>
                <a:lnTo>
                  <a:pt x="8" y="10"/>
                </a:lnTo>
                <a:lnTo>
                  <a:pt x="4" y="9"/>
                </a:lnTo>
                <a:lnTo>
                  <a:pt x="2" y="7"/>
                </a:lnTo>
                <a:lnTo>
                  <a:pt x="0"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6" name="Freeform 404"/>
          <p:cNvSpPr>
            <a:spLocks/>
          </p:cNvSpPr>
          <p:nvPr/>
        </p:nvSpPr>
        <p:spPr bwMode="auto">
          <a:xfrm>
            <a:off x="4513263" y="2079625"/>
            <a:ext cx="11112" cy="7938"/>
          </a:xfrm>
          <a:custGeom>
            <a:avLst/>
            <a:gdLst>
              <a:gd name="T0" fmla="*/ 0 w 13"/>
              <a:gd name="T1" fmla="*/ 5051 h 11"/>
              <a:gd name="T2" fmla="*/ 855 w 13"/>
              <a:gd name="T3" fmla="*/ 6495 h 11"/>
              <a:gd name="T4" fmla="*/ 1710 w 13"/>
              <a:gd name="T5" fmla="*/ 6495 h 11"/>
              <a:gd name="T6" fmla="*/ 2564 w 13"/>
              <a:gd name="T7" fmla="*/ 7216 h 11"/>
              <a:gd name="T8" fmla="*/ 3419 w 13"/>
              <a:gd name="T9" fmla="*/ 7216 h 11"/>
              <a:gd name="T10" fmla="*/ 5983 w 13"/>
              <a:gd name="T11" fmla="*/ 7216 h 11"/>
              <a:gd name="T12" fmla="*/ 6838 w 13"/>
              <a:gd name="T13" fmla="*/ 7938 h 11"/>
              <a:gd name="T14" fmla="*/ 10257 w 13"/>
              <a:gd name="T15" fmla="*/ 7938 h 11"/>
              <a:gd name="T16" fmla="*/ 11112 w 13"/>
              <a:gd name="T17" fmla="*/ 7216 h 11"/>
              <a:gd name="T18" fmla="*/ 10257 w 13"/>
              <a:gd name="T19" fmla="*/ 3608 h 11"/>
              <a:gd name="T20" fmla="*/ 8548 w 13"/>
              <a:gd name="T21" fmla="*/ 3608 h 11"/>
              <a:gd name="T22" fmla="*/ 6838 w 13"/>
              <a:gd name="T23" fmla="*/ 2887 h 11"/>
              <a:gd name="T24" fmla="*/ 5983 w 13"/>
              <a:gd name="T25" fmla="*/ 2165 h 11"/>
              <a:gd name="T26" fmla="*/ 5129 w 13"/>
              <a:gd name="T27" fmla="*/ 2165 h 11"/>
              <a:gd name="T28" fmla="*/ 3419 w 13"/>
              <a:gd name="T29" fmla="*/ 2165 h 11"/>
              <a:gd name="T30" fmla="*/ 2564 w 13"/>
              <a:gd name="T31" fmla="*/ 1443 h 11"/>
              <a:gd name="T32" fmla="*/ 1710 w 13"/>
              <a:gd name="T33" fmla="*/ 0 h 11"/>
              <a:gd name="T34" fmla="*/ 855 w 13"/>
              <a:gd name="T35" fmla="*/ 0 h 11"/>
              <a:gd name="T36" fmla="*/ 855 w 13"/>
              <a:gd name="T37" fmla="*/ 1443 h 11"/>
              <a:gd name="T38" fmla="*/ 0 w 13"/>
              <a:gd name="T39" fmla="*/ 2165 h 11"/>
              <a:gd name="T40" fmla="*/ 0 w 13"/>
              <a:gd name="T41" fmla="*/ 4330 h 11"/>
              <a:gd name="T42" fmla="*/ 0 w 13"/>
              <a:gd name="T43" fmla="*/ 5051 h 1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11"/>
              <a:gd name="T68" fmla="*/ 13 w 13"/>
              <a:gd name="T69" fmla="*/ 11 h 1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11">
                <a:moveTo>
                  <a:pt x="0" y="7"/>
                </a:moveTo>
                <a:lnTo>
                  <a:pt x="1" y="9"/>
                </a:lnTo>
                <a:lnTo>
                  <a:pt x="2" y="9"/>
                </a:lnTo>
                <a:lnTo>
                  <a:pt x="3" y="10"/>
                </a:lnTo>
                <a:lnTo>
                  <a:pt x="4" y="10"/>
                </a:lnTo>
                <a:lnTo>
                  <a:pt x="7" y="10"/>
                </a:lnTo>
                <a:lnTo>
                  <a:pt x="8" y="11"/>
                </a:lnTo>
                <a:lnTo>
                  <a:pt x="12" y="11"/>
                </a:lnTo>
                <a:lnTo>
                  <a:pt x="13" y="10"/>
                </a:lnTo>
                <a:lnTo>
                  <a:pt x="12" y="5"/>
                </a:lnTo>
                <a:lnTo>
                  <a:pt x="10" y="5"/>
                </a:lnTo>
                <a:lnTo>
                  <a:pt x="8" y="4"/>
                </a:lnTo>
                <a:lnTo>
                  <a:pt x="7" y="3"/>
                </a:lnTo>
                <a:lnTo>
                  <a:pt x="6" y="3"/>
                </a:lnTo>
                <a:lnTo>
                  <a:pt x="4" y="3"/>
                </a:lnTo>
                <a:lnTo>
                  <a:pt x="3" y="2"/>
                </a:lnTo>
                <a:lnTo>
                  <a:pt x="2" y="0"/>
                </a:lnTo>
                <a:lnTo>
                  <a:pt x="1" y="0"/>
                </a:lnTo>
                <a:lnTo>
                  <a:pt x="1" y="2"/>
                </a:lnTo>
                <a:lnTo>
                  <a:pt x="0" y="3"/>
                </a:lnTo>
                <a:lnTo>
                  <a:pt x="0" y="6"/>
                </a:lnTo>
                <a:lnTo>
                  <a:pt x="0" y="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7" name="Freeform 405"/>
          <p:cNvSpPr>
            <a:spLocks/>
          </p:cNvSpPr>
          <p:nvPr/>
        </p:nvSpPr>
        <p:spPr bwMode="auto">
          <a:xfrm>
            <a:off x="4446588" y="2089150"/>
            <a:ext cx="11112" cy="11113"/>
          </a:xfrm>
          <a:custGeom>
            <a:avLst/>
            <a:gdLst>
              <a:gd name="T0" fmla="*/ 0 w 15"/>
              <a:gd name="T1" fmla="*/ 695 h 16"/>
              <a:gd name="T2" fmla="*/ 1482 w 15"/>
              <a:gd name="T3" fmla="*/ 0 h 16"/>
              <a:gd name="T4" fmla="*/ 1482 w 15"/>
              <a:gd name="T5" fmla="*/ 695 h 16"/>
              <a:gd name="T6" fmla="*/ 1482 w 15"/>
              <a:gd name="T7" fmla="*/ 0 h 16"/>
              <a:gd name="T8" fmla="*/ 2222 w 15"/>
              <a:gd name="T9" fmla="*/ 0 h 16"/>
              <a:gd name="T10" fmla="*/ 2963 w 15"/>
              <a:gd name="T11" fmla="*/ 695 h 16"/>
              <a:gd name="T12" fmla="*/ 2963 w 15"/>
              <a:gd name="T13" fmla="*/ 0 h 16"/>
              <a:gd name="T14" fmla="*/ 3704 w 15"/>
              <a:gd name="T15" fmla="*/ 0 h 16"/>
              <a:gd name="T16" fmla="*/ 3704 w 15"/>
              <a:gd name="T17" fmla="*/ 695 h 16"/>
              <a:gd name="T18" fmla="*/ 4445 w 15"/>
              <a:gd name="T19" fmla="*/ 695 h 16"/>
              <a:gd name="T20" fmla="*/ 4445 w 15"/>
              <a:gd name="T21" fmla="*/ 0 h 16"/>
              <a:gd name="T22" fmla="*/ 5186 w 15"/>
              <a:gd name="T23" fmla="*/ 695 h 16"/>
              <a:gd name="T24" fmla="*/ 5186 w 15"/>
              <a:gd name="T25" fmla="*/ 0 h 16"/>
              <a:gd name="T26" fmla="*/ 6667 w 15"/>
              <a:gd name="T27" fmla="*/ 0 h 16"/>
              <a:gd name="T28" fmla="*/ 6667 w 15"/>
              <a:gd name="T29" fmla="*/ 2084 h 16"/>
              <a:gd name="T30" fmla="*/ 7408 w 15"/>
              <a:gd name="T31" fmla="*/ 2084 h 16"/>
              <a:gd name="T32" fmla="*/ 8890 w 15"/>
              <a:gd name="T33" fmla="*/ 2084 h 16"/>
              <a:gd name="T34" fmla="*/ 9630 w 15"/>
              <a:gd name="T35" fmla="*/ 2778 h 16"/>
              <a:gd name="T36" fmla="*/ 11112 w 15"/>
              <a:gd name="T37" fmla="*/ 3473 h 16"/>
              <a:gd name="T38" fmla="*/ 9630 w 15"/>
              <a:gd name="T39" fmla="*/ 3473 h 16"/>
              <a:gd name="T40" fmla="*/ 9630 w 15"/>
              <a:gd name="T41" fmla="*/ 4167 h 16"/>
              <a:gd name="T42" fmla="*/ 8149 w 15"/>
              <a:gd name="T43" fmla="*/ 4862 h 16"/>
              <a:gd name="T44" fmla="*/ 7408 w 15"/>
              <a:gd name="T45" fmla="*/ 6946 h 16"/>
              <a:gd name="T46" fmla="*/ 6667 w 15"/>
              <a:gd name="T47" fmla="*/ 8335 h 16"/>
              <a:gd name="T48" fmla="*/ 7408 w 15"/>
              <a:gd name="T49" fmla="*/ 11113 h 16"/>
              <a:gd name="T50" fmla="*/ 5186 w 15"/>
              <a:gd name="T51" fmla="*/ 9724 h 16"/>
              <a:gd name="T52" fmla="*/ 5186 w 15"/>
              <a:gd name="T53" fmla="*/ 9029 h 16"/>
              <a:gd name="T54" fmla="*/ 3704 w 15"/>
              <a:gd name="T55" fmla="*/ 7640 h 16"/>
              <a:gd name="T56" fmla="*/ 4445 w 15"/>
              <a:gd name="T57" fmla="*/ 7640 h 16"/>
              <a:gd name="T58" fmla="*/ 5186 w 15"/>
              <a:gd name="T59" fmla="*/ 6946 h 16"/>
              <a:gd name="T60" fmla="*/ 3704 w 15"/>
              <a:gd name="T61" fmla="*/ 6251 h 16"/>
              <a:gd name="T62" fmla="*/ 4445 w 15"/>
              <a:gd name="T63" fmla="*/ 6251 h 16"/>
              <a:gd name="T64" fmla="*/ 3704 w 15"/>
              <a:gd name="T65" fmla="*/ 4862 h 16"/>
              <a:gd name="T66" fmla="*/ 2963 w 15"/>
              <a:gd name="T67" fmla="*/ 4167 h 16"/>
              <a:gd name="T68" fmla="*/ 2222 w 15"/>
              <a:gd name="T69" fmla="*/ 4167 h 16"/>
              <a:gd name="T70" fmla="*/ 2963 w 15"/>
              <a:gd name="T71" fmla="*/ 3473 h 16"/>
              <a:gd name="T72" fmla="*/ 1482 w 15"/>
              <a:gd name="T73" fmla="*/ 2778 h 16"/>
              <a:gd name="T74" fmla="*/ 2222 w 15"/>
              <a:gd name="T75" fmla="*/ 2084 h 16"/>
              <a:gd name="T76" fmla="*/ 0 w 15"/>
              <a:gd name="T77" fmla="*/ 695 h 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
              <a:gd name="T118" fmla="*/ 0 h 16"/>
              <a:gd name="T119" fmla="*/ 15 w 15"/>
              <a:gd name="T120" fmla="*/ 16 h 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 h="16">
                <a:moveTo>
                  <a:pt x="0" y="1"/>
                </a:moveTo>
                <a:lnTo>
                  <a:pt x="2" y="0"/>
                </a:lnTo>
                <a:lnTo>
                  <a:pt x="2" y="1"/>
                </a:lnTo>
                <a:lnTo>
                  <a:pt x="2" y="0"/>
                </a:lnTo>
                <a:lnTo>
                  <a:pt x="3" y="0"/>
                </a:lnTo>
                <a:lnTo>
                  <a:pt x="4" y="1"/>
                </a:lnTo>
                <a:lnTo>
                  <a:pt x="4" y="0"/>
                </a:lnTo>
                <a:lnTo>
                  <a:pt x="5" y="0"/>
                </a:lnTo>
                <a:lnTo>
                  <a:pt x="5" y="1"/>
                </a:lnTo>
                <a:lnTo>
                  <a:pt x="6" y="1"/>
                </a:lnTo>
                <a:lnTo>
                  <a:pt x="6" y="0"/>
                </a:lnTo>
                <a:lnTo>
                  <a:pt x="7" y="1"/>
                </a:lnTo>
                <a:lnTo>
                  <a:pt x="7" y="0"/>
                </a:lnTo>
                <a:lnTo>
                  <a:pt x="9" y="0"/>
                </a:lnTo>
                <a:lnTo>
                  <a:pt x="9" y="3"/>
                </a:lnTo>
                <a:lnTo>
                  <a:pt x="10" y="3"/>
                </a:lnTo>
                <a:lnTo>
                  <a:pt x="12" y="3"/>
                </a:lnTo>
                <a:lnTo>
                  <a:pt x="13" y="4"/>
                </a:lnTo>
                <a:lnTo>
                  <a:pt x="15" y="5"/>
                </a:lnTo>
                <a:lnTo>
                  <a:pt x="13" y="5"/>
                </a:lnTo>
                <a:lnTo>
                  <a:pt x="13" y="6"/>
                </a:lnTo>
                <a:lnTo>
                  <a:pt x="11" y="7"/>
                </a:lnTo>
                <a:lnTo>
                  <a:pt x="10" y="10"/>
                </a:lnTo>
                <a:lnTo>
                  <a:pt x="9" y="12"/>
                </a:lnTo>
                <a:lnTo>
                  <a:pt x="10" y="16"/>
                </a:lnTo>
                <a:lnTo>
                  <a:pt x="7" y="14"/>
                </a:lnTo>
                <a:lnTo>
                  <a:pt x="7" y="13"/>
                </a:lnTo>
                <a:lnTo>
                  <a:pt x="5" y="11"/>
                </a:lnTo>
                <a:lnTo>
                  <a:pt x="6" y="11"/>
                </a:lnTo>
                <a:lnTo>
                  <a:pt x="7" y="10"/>
                </a:lnTo>
                <a:lnTo>
                  <a:pt x="5" y="9"/>
                </a:lnTo>
                <a:lnTo>
                  <a:pt x="6" y="9"/>
                </a:lnTo>
                <a:lnTo>
                  <a:pt x="5" y="7"/>
                </a:lnTo>
                <a:lnTo>
                  <a:pt x="4" y="6"/>
                </a:lnTo>
                <a:lnTo>
                  <a:pt x="3" y="6"/>
                </a:lnTo>
                <a:lnTo>
                  <a:pt x="4" y="5"/>
                </a:lnTo>
                <a:lnTo>
                  <a:pt x="2" y="4"/>
                </a:lnTo>
                <a:lnTo>
                  <a:pt x="3" y="3"/>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8" name="Freeform 406"/>
          <p:cNvSpPr>
            <a:spLocks/>
          </p:cNvSpPr>
          <p:nvPr/>
        </p:nvSpPr>
        <p:spPr bwMode="auto">
          <a:xfrm>
            <a:off x="4370388" y="2030413"/>
            <a:ext cx="9525" cy="9525"/>
          </a:xfrm>
          <a:custGeom>
            <a:avLst/>
            <a:gdLst>
              <a:gd name="T0" fmla="*/ 0 w 10"/>
              <a:gd name="T1" fmla="*/ 6927 h 11"/>
              <a:gd name="T2" fmla="*/ 953 w 10"/>
              <a:gd name="T3" fmla="*/ 6927 h 11"/>
              <a:gd name="T4" fmla="*/ 1905 w 10"/>
              <a:gd name="T5" fmla="*/ 6927 h 11"/>
              <a:gd name="T6" fmla="*/ 2857 w 10"/>
              <a:gd name="T7" fmla="*/ 6927 h 11"/>
              <a:gd name="T8" fmla="*/ 2857 w 10"/>
              <a:gd name="T9" fmla="*/ 7793 h 11"/>
              <a:gd name="T10" fmla="*/ 1905 w 10"/>
              <a:gd name="T11" fmla="*/ 7793 h 11"/>
              <a:gd name="T12" fmla="*/ 2857 w 10"/>
              <a:gd name="T13" fmla="*/ 9525 h 11"/>
              <a:gd name="T14" fmla="*/ 4763 w 10"/>
              <a:gd name="T15" fmla="*/ 9525 h 11"/>
              <a:gd name="T16" fmla="*/ 6667 w 10"/>
              <a:gd name="T17" fmla="*/ 7793 h 11"/>
              <a:gd name="T18" fmla="*/ 7620 w 10"/>
              <a:gd name="T19" fmla="*/ 6927 h 11"/>
              <a:gd name="T20" fmla="*/ 8573 w 10"/>
              <a:gd name="T21" fmla="*/ 6061 h 11"/>
              <a:gd name="T22" fmla="*/ 8573 w 10"/>
              <a:gd name="T23" fmla="*/ 5195 h 11"/>
              <a:gd name="T24" fmla="*/ 7620 w 10"/>
              <a:gd name="T25" fmla="*/ 2598 h 11"/>
              <a:gd name="T26" fmla="*/ 8573 w 10"/>
              <a:gd name="T27" fmla="*/ 2598 h 11"/>
              <a:gd name="T28" fmla="*/ 9525 w 10"/>
              <a:gd name="T29" fmla="*/ 866 h 11"/>
              <a:gd name="T30" fmla="*/ 9525 w 10"/>
              <a:gd name="T31" fmla="*/ 0 h 11"/>
              <a:gd name="T32" fmla="*/ 8573 w 10"/>
              <a:gd name="T33" fmla="*/ 0 h 11"/>
              <a:gd name="T34" fmla="*/ 7620 w 10"/>
              <a:gd name="T35" fmla="*/ 866 h 11"/>
              <a:gd name="T36" fmla="*/ 7620 w 10"/>
              <a:gd name="T37" fmla="*/ 1732 h 11"/>
              <a:gd name="T38" fmla="*/ 4763 w 10"/>
              <a:gd name="T39" fmla="*/ 1732 h 11"/>
              <a:gd name="T40" fmla="*/ 2857 w 10"/>
              <a:gd name="T41" fmla="*/ 1732 h 11"/>
              <a:gd name="T42" fmla="*/ 2857 w 10"/>
              <a:gd name="T43" fmla="*/ 2598 h 11"/>
              <a:gd name="T44" fmla="*/ 1905 w 10"/>
              <a:gd name="T45" fmla="*/ 4330 h 11"/>
              <a:gd name="T46" fmla="*/ 2857 w 10"/>
              <a:gd name="T47" fmla="*/ 5195 h 11"/>
              <a:gd name="T48" fmla="*/ 0 w 10"/>
              <a:gd name="T49" fmla="*/ 5195 h 11"/>
              <a:gd name="T50" fmla="*/ 953 w 10"/>
              <a:gd name="T51" fmla="*/ 6927 h 11"/>
              <a:gd name="T52" fmla="*/ 0 w 10"/>
              <a:gd name="T53" fmla="*/ 6927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
              <a:gd name="T82" fmla="*/ 0 h 11"/>
              <a:gd name="T83" fmla="*/ 10 w 10"/>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 h="11">
                <a:moveTo>
                  <a:pt x="0" y="8"/>
                </a:moveTo>
                <a:lnTo>
                  <a:pt x="1" y="8"/>
                </a:lnTo>
                <a:lnTo>
                  <a:pt x="2" y="8"/>
                </a:lnTo>
                <a:lnTo>
                  <a:pt x="3" y="8"/>
                </a:lnTo>
                <a:lnTo>
                  <a:pt x="3" y="9"/>
                </a:lnTo>
                <a:lnTo>
                  <a:pt x="2" y="9"/>
                </a:lnTo>
                <a:lnTo>
                  <a:pt x="3" y="11"/>
                </a:lnTo>
                <a:lnTo>
                  <a:pt x="5" y="11"/>
                </a:lnTo>
                <a:lnTo>
                  <a:pt x="7" y="9"/>
                </a:lnTo>
                <a:lnTo>
                  <a:pt x="8" y="8"/>
                </a:lnTo>
                <a:lnTo>
                  <a:pt x="9" y="7"/>
                </a:lnTo>
                <a:lnTo>
                  <a:pt x="9" y="6"/>
                </a:lnTo>
                <a:lnTo>
                  <a:pt x="8" y="3"/>
                </a:lnTo>
                <a:lnTo>
                  <a:pt x="9" y="3"/>
                </a:lnTo>
                <a:lnTo>
                  <a:pt x="10" y="1"/>
                </a:lnTo>
                <a:lnTo>
                  <a:pt x="10" y="0"/>
                </a:lnTo>
                <a:lnTo>
                  <a:pt x="9" y="0"/>
                </a:lnTo>
                <a:lnTo>
                  <a:pt x="8" y="1"/>
                </a:lnTo>
                <a:lnTo>
                  <a:pt x="8" y="2"/>
                </a:lnTo>
                <a:lnTo>
                  <a:pt x="5" y="2"/>
                </a:lnTo>
                <a:lnTo>
                  <a:pt x="3" y="2"/>
                </a:lnTo>
                <a:lnTo>
                  <a:pt x="3" y="3"/>
                </a:lnTo>
                <a:lnTo>
                  <a:pt x="2" y="5"/>
                </a:lnTo>
                <a:lnTo>
                  <a:pt x="3" y="6"/>
                </a:lnTo>
                <a:lnTo>
                  <a:pt x="0" y="6"/>
                </a:lnTo>
                <a:lnTo>
                  <a:pt x="1" y="8"/>
                </a:lnTo>
                <a:lnTo>
                  <a:pt x="0" y="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39" name="Freeform 407"/>
          <p:cNvSpPr>
            <a:spLocks/>
          </p:cNvSpPr>
          <p:nvPr/>
        </p:nvSpPr>
        <p:spPr bwMode="auto">
          <a:xfrm>
            <a:off x="4398963" y="2084388"/>
            <a:ext cx="9525" cy="6350"/>
          </a:xfrm>
          <a:custGeom>
            <a:avLst/>
            <a:gdLst>
              <a:gd name="T0" fmla="*/ 0 w 12"/>
              <a:gd name="T1" fmla="*/ 1411 h 9"/>
              <a:gd name="T2" fmla="*/ 794 w 12"/>
              <a:gd name="T3" fmla="*/ 0 h 9"/>
              <a:gd name="T4" fmla="*/ 3175 w 12"/>
              <a:gd name="T5" fmla="*/ 0 h 9"/>
              <a:gd name="T6" fmla="*/ 3969 w 12"/>
              <a:gd name="T7" fmla="*/ 1411 h 9"/>
              <a:gd name="T8" fmla="*/ 5556 w 12"/>
              <a:gd name="T9" fmla="*/ 2117 h 9"/>
              <a:gd name="T10" fmla="*/ 6350 w 12"/>
              <a:gd name="T11" fmla="*/ 2117 h 9"/>
              <a:gd name="T12" fmla="*/ 7938 w 12"/>
              <a:gd name="T13" fmla="*/ 2117 h 9"/>
              <a:gd name="T14" fmla="*/ 9525 w 12"/>
              <a:gd name="T15" fmla="*/ 3528 h 9"/>
              <a:gd name="T16" fmla="*/ 9525 w 12"/>
              <a:gd name="T17" fmla="*/ 6350 h 9"/>
              <a:gd name="T18" fmla="*/ 8731 w 12"/>
              <a:gd name="T19" fmla="*/ 6350 h 9"/>
              <a:gd name="T20" fmla="*/ 7938 w 12"/>
              <a:gd name="T21" fmla="*/ 6350 h 9"/>
              <a:gd name="T22" fmla="*/ 6350 w 12"/>
              <a:gd name="T23" fmla="*/ 6350 h 9"/>
              <a:gd name="T24" fmla="*/ 5556 w 12"/>
              <a:gd name="T25" fmla="*/ 6350 h 9"/>
              <a:gd name="T26" fmla="*/ 5556 w 12"/>
              <a:gd name="T27" fmla="*/ 5644 h 9"/>
              <a:gd name="T28" fmla="*/ 7938 w 12"/>
              <a:gd name="T29" fmla="*/ 6350 h 9"/>
              <a:gd name="T30" fmla="*/ 5556 w 12"/>
              <a:gd name="T31" fmla="*/ 4233 h 9"/>
              <a:gd name="T32" fmla="*/ 5556 w 12"/>
              <a:gd name="T33" fmla="*/ 5644 h 9"/>
              <a:gd name="T34" fmla="*/ 4763 w 12"/>
              <a:gd name="T35" fmla="*/ 5644 h 9"/>
              <a:gd name="T36" fmla="*/ 3969 w 12"/>
              <a:gd name="T37" fmla="*/ 5644 h 9"/>
              <a:gd name="T38" fmla="*/ 3175 w 12"/>
              <a:gd name="T39" fmla="*/ 2822 h 9"/>
              <a:gd name="T40" fmla="*/ 3969 w 12"/>
              <a:gd name="T41" fmla="*/ 2822 h 9"/>
              <a:gd name="T42" fmla="*/ 4763 w 12"/>
              <a:gd name="T43" fmla="*/ 4233 h 9"/>
              <a:gd name="T44" fmla="*/ 4763 w 12"/>
              <a:gd name="T45" fmla="*/ 3528 h 9"/>
              <a:gd name="T46" fmla="*/ 4763 w 12"/>
              <a:gd name="T47" fmla="*/ 2822 h 9"/>
              <a:gd name="T48" fmla="*/ 3969 w 12"/>
              <a:gd name="T49" fmla="*/ 2822 h 9"/>
              <a:gd name="T50" fmla="*/ 3969 w 12"/>
              <a:gd name="T51" fmla="*/ 2117 h 9"/>
              <a:gd name="T52" fmla="*/ 794 w 12"/>
              <a:gd name="T53" fmla="*/ 2117 h 9"/>
              <a:gd name="T54" fmla="*/ 0 w 12"/>
              <a:gd name="T55" fmla="*/ 1411 h 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
              <a:gd name="T85" fmla="*/ 0 h 9"/>
              <a:gd name="T86" fmla="*/ 12 w 12"/>
              <a:gd name="T87" fmla="*/ 9 h 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 h="9">
                <a:moveTo>
                  <a:pt x="0" y="2"/>
                </a:moveTo>
                <a:lnTo>
                  <a:pt x="1" y="0"/>
                </a:lnTo>
                <a:lnTo>
                  <a:pt x="4" y="0"/>
                </a:lnTo>
                <a:lnTo>
                  <a:pt x="5" y="2"/>
                </a:lnTo>
                <a:lnTo>
                  <a:pt x="7" y="3"/>
                </a:lnTo>
                <a:lnTo>
                  <a:pt x="8" y="3"/>
                </a:lnTo>
                <a:lnTo>
                  <a:pt x="10" y="3"/>
                </a:lnTo>
                <a:lnTo>
                  <a:pt x="12" y="5"/>
                </a:lnTo>
                <a:lnTo>
                  <a:pt x="12" y="9"/>
                </a:lnTo>
                <a:lnTo>
                  <a:pt x="11" y="9"/>
                </a:lnTo>
                <a:lnTo>
                  <a:pt x="10" y="9"/>
                </a:lnTo>
                <a:lnTo>
                  <a:pt x="8" y="9"/>
                </a:lnTo>
                <a:lnTo>
                  <a:pt x="7" y="9"/>
                </a:lnTo>
                <a:lnTo>
                  <a:pt x="7" y="8"/>
                </a:lnTo>
                <a:lnTo>
                  <a:pt x="10" y="9"/>
                </a:lnTo>
                <a:lnTo>
                  <a:pt x="7" y="6"/>
                </a:lnTo>
                <a:lnTo>
                  <a:pt x="7" y="8"/>
                </a:lnTo>
                <a:lnTo>
                  <a:pt x="6" y="8"/>
                </a:lnTo>
                <a:lnTo>
                  <a:pt x="5" y="8"/>
                </a:lnTo>
                <a:lnTo>
                  <a:pt x="4" y="4"/>
                </a:lnTo>
                <a:lnTo>
                  <a:pt x="5" y="4"/>
                </a:lnTo>
                <a:lnTo>
                  <a:pt x="6" y="6"/>
                </a:lnTo>
                <a:lnTo>
                  <a:pt x="6" y="5"/>
                </a:lnTo>
                <a:lnTo>
                  <a:pt x="6" y="4"/>
                </a:lnTo>
                <a:lnTo>
                  <a:pt x="5" y="4"/>
                </a:lnTo>
                <a:lnTo>
                  <a:pt x="5" y="3"/>
                </a:lnTo>
                <a:lnTo>
                  <a:pt x="1" y="3"/>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0" name="Freeform 408"/>
          <p:cNvSpPr>
            <a:spLocks/>
          </p:cNvSpPr>
          <p:nvPr/>
        </p:nvSpPr>
        <p:spPr bwMode="auto">
          <a:xfrm>
            <a:off x="4421188" y="2082800"/>
            <a:ext cx="6350" cy="12700"/>
          </a:xfrm>
          <a:custGeom>
            <a:avLst/>
            <a:gdLst>
              <a:gd name="T0" fmla="*/ 0 w 10"/>
              <a:gd name="T1" fmla="*/ 9525 h 16"/>
              <a:gd name="T2" fmla="*/ 1905 w 10"/>
              <a:gd name="T3" fmla="*/ 9525 h 16"/>
              <a:gd name="T4" fmla="*/ 1905 w 10"/>
              <a:gd name="T5" fmla="*/ 11112 h 16"/>
              <a:gd name="T6" fmla="*/ 1905 w 10"/>
              <a:gd name="T7" fmla="*/ 12700 h 16"/>
              <a:gd name="T8" fmla="*/ 2540 w 10"/>
              <a:gd name="T9" fmla="*/ 12700 h 16"/>
              <a:gd name="T10" fmla="*/ 3175 w 10"/>
              <a:gd name="T11" fmla="*/ 12700 h 16"/>
              <a:gd name="T12" fmla="*/ 5715 w 10"/>
              <a:gd name="T13" fmla="*/ 5556 h 16"/>
              <a:gd name="T14" fmla="*/ 5715 w 10"/>
              <a:gd name="T15" fmla="*/ 4762 h 16"/>
              <a:gd name="T16" fmla="*/ 6350 w 10"/>
              <a:gd name="T17" fmla="*/ 1588 h 16"/>
              <a:gd name="T18" fmla="*/ 6350 w 10"/>
              <a:gd name="T19" fmla="*/ 0 h 16"/>
              <a:gd name="T20" fmla="*/ 5715 w 10"/>
              <a:gd name="T21" fmla="*/ 0 h 16"/>
              <a:gd name="T22" fmla="*/ 4445 w 10"/>
              <a:gd name="T23" fmla="*/ 3969 h 16"/>
              <a:gd name="T24" fmla="*/ 3810 w 10"/>
              <a:gd name="T25" fmla="*/ 4762 h 16"/>
              <a:gd name="T26" fmla="*/ 2540 w 10"/>
              <a:gd name="T27" fmla="*/ 5556 h 16"/>
              <a:gd name="T28" fmla="*/ 1905 w 10"/>
              <a:gd name="T29" fmla="*/ 6350 h 16"/>
              <a:gd name="T30" fmla="*/ 1905 w 10"/>
              <a:gd name="T31" fmla="*/ 7937 h 16"/>
              <a:gd name="T32" fmla="*/ 2540 w 10"/>
              <a:gd name="T33" fmla="*/ 7937 h 16"/>
              <a:gd name="T34" fmla="*/ 3175 w 10"/>
              <a:gd name="T35" fmla="*/ 8731 h 16"/>
              <a:gd name="T36" fmla="*/ 2540 w 10"/>
              <a:gd name="T37" fmla="*/ 8731 h 16"/>
              <a:gd name="T38" fmla="*/ 1905 w 10"/>
              <a:gd name="T39" fmla="*/ 7937 h 16"/>
              <a:gd name="T40" fmla="*/ 1905 w 10"/>
              <a:gd name="T41" fmla="*/ 8731 h 16"/>
              <a:gd name="T42" fmla="*/ 1905 w 10"/>
              <a:gd name="T43" fmla="*/ 9525 h 16"/>
              <a:gd name="T44" fmla="*/ 0 w 10"/>
              <a:gd name="T45" fmla="*/ 8731 h 16"/>
              <a:gd name="T46" fmla="*/ 0 w 10"/>
              <a:gd name="T47" fmla="*/ 9525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16"/>
              <a:gd name="T74" fmla="*/ 10 w 10"/>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16">
                <a:moveTo>
                  <a:pt x="0" y="12"/>
                </a:moveTo>
                <a:lnTo>
                  <a:pt x="3" y="12"/>
                </a:lnTo>
                <a:lnTo>
                  <a:pt x="3" y="14"/>
                </a:lnTo>
                <a:lnTo>
                  <a:pt x="3" y="16"/>
                </a:lnTo>
                <a:lnTo>
                  <a:pt x="4" y="16"/>
                </a:lnTo>
                <a:lnTo>
                  <a:pt x="5" y="16"/>
                </a:lnTo>
                <a:lnTo>
                  <a:pt x="9" y="7"/>
                </a:lnTo>
                <a:lnTo>
                  <a:pt x="9" y="6"/>
                </a:lnTo>
                <a:lnTo>
                  <a:pt x="10" y="2"/>
                </a:lnTo>
                <a:lnTo>
                  <a:pt x="10" y="0"/>
                </a:lnTo>
                <a:lnTo>
                  <a:pt x="9" y="0"/>
                </a:lnTo>
                <a:lnTo>
                  <a:pt x="7" y="5"/>
                </a:lnTo>
                <a:lnTo>
                  <a:pt x="6" y="6"/>
                </a:lnTo>
                <a:lnTo>
                  <a:pt x="4" y="7"/>
                </a:lnTo>
                <a:lnTo>
                  <a:pt x="3" y="8"/>
                </a:lnTo>
                <a:lnTo>
                  <a:pt x="3" y="10"/>
                </a:lnTo>
                <a:lnTo>
                  <a:pt x="4" y="10"/>
                </a:lnTo>
                <a:lnTo>
                  <a:pt x="5" y="11"/>
                </a:lnTo>
                <a:lnTo>
                  <a:pt x="4" y="11"/>
                </a:lnTo>
                <a:lnTo>
                  <a:pt x="3" y="10"/>
                </a:lnTo>
                <a:lnTo>
                  <a:pt x="3" y="11"/>
                </a:lnTo>
                <a:lnTo>
                  <a:pt x="3" y="12"/>
                </a:lnTo>
                <a:lnTo>
                  <a:pt x="0" y="11"/>
                </a:lnTo>
                <a:lnTo>
                  <a:pt x="0" y="1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1" name="Freeform 409"/>
          <p:cNvSpPr>
            <a:spLocks/>
          </p:cNvSpPr>
          <p:nvPr/>
        </p:nvSpPr>
        <p:spPr bwMode="auto">
          <a:xfrm>
            <a:off x="4456113" y="2085975"/>
            <a:ext cx="9525" cy="4763"/>
          </a:xfrm>
          <a:custGeom>
            <a:avLst/>
            <a:gdLst>
              <a:gd name="T0" fmla="*/ 0 w 12"/>
              <a:gd name="T1" fmla="*/ 2722 h 7"/>
              <a:gd name="T2" fmla="*/ 794 w 12"/>
              <a:gd name="T3" fmla="*/ 2722 h 7"/>
              <a:gd name="T4" fmla="*/ 0 w 12"/>
              <a:gd name="T5" fmla="*/ 2041 h 7"/>
              <a:gd name="T6" fmla="*/ 2381 w 12"/>
              <a:gd name="T7" fmla="*/ 1361 h 7"/>
              <a:gd name="T8" fmla="*/ 794 w 12"/>
              <a:gd name="T9" fmla="*/ 1361 h 7"/>
              <a:gd name="T10" fmla="*/ 2381 w 12"/>
              <a:gd name="T11" fmla="*/ 1361 h 7"/>
              <a:gd name="T12" fmla="*/ 4763 w 12"/>
              <a:gd name="T13" fmla="*/ 1361 h 7"/>
              <a:gd name="T14" fmla="*/ 3969 w 12"/>
              <a:gd name="T15" fmla="*/ 680 h 7"/>
              <a:gd name="T16" fmla="*/ 3969 w 12"/>
              <a:gd name="T17" fmla="*/ 1361 h 7"/>
              <a:gd name="T18" fmla="*/ 3969 w 12"/>
              <a:gd name="T19" fmla="*/ 680 h 7"/>
              <a:gd name="T20" fmla="*/ 3175 w 12"/>
              <a:gd name="T21" fmla="*/ 680 h 7"/>
              <a:gd name="T22" fmla="*/ 3175 w 12"/>
              <a:gd name="T23" fmla="*/ 0 h 7"/>
              <a:gd name="T24" fmla="*/ 3969 w 12"/>
              <a:gd name="T25" fmla="*/ 0 h 7"/>
              <a:gd name="T26" fmla="*/ 3969 w 12"/>
              <a:gd name="T27" fmla="*/ 680 h 7"/>
              <a:gd name="T28" fmla="*/ 4763 w 12"/>
              <a:gd name="T29" fmla="*/ 680 h 7"/>
              <a:gd name="T30" fmla="*/ 7938 w 12"/>
              <a:gd name="T31" fmla="*/ 680 h 7"/>
              <a:gd name="T32" fmla="*/ 9525 w 12"/>
              <a:gd name="T33" fmla="*/ 680 h 7"/>
              <a:gd name="T34" fmla="*/ 9525 w 12"/>
              <a:gd name="T35" fmla="*/ 2041 h 7"/>
              <a:gd name="T36" fmla="*/ 7938 w 12"/>
              <a:gd name="T37" fmla="*/ 2041 h 7"/>
              <a:gd name="T38" fmla="*/ 5556 w 12"/>
              <a:gd name="T39" fmla="*/ 2041 h 7"/>
              <a:gd name="T40" fmla="*/ 4763 w 12"/>
              <a:gd name="T41" fmla="*/ 2722 h 7"/>
              <a:gd name="T42" fmla="*/ 3175 w 12"/>
              <a:gd name="T43" fmla="*/ 4083 h 7"/>
              <a:gd name="T44" fmla="*/ 794 w 12"/>
              <a:gd name="T45" fmla="*/ 4763 h 7"/>
              <a:gd name="T46" fmla="*/ 0 w 12"/>
              <a:gd name="T47" fmla="*/ 2722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7"/>
              <a:gd name="T74" fmla="*/ 12 w 12"/>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7">
                <a:moveTo>
                  <a:pt x="0" y="4"/>
                </a:moveTo>
                <a:lnTo>
                  <a:pt x="1" y="4"/>
                </a:lnTo>
                <a:lnTo>
                  <a:pt x="0" y="3"/>
                </a:lnTo>
                <a:lnTo>
                  <a:pt x="3" y="2"/>
                </a:lnTo>
                <a:lnTo>
                  <a:pt x="1" y="2"/>
                </a:lnTo>
                <a:lnTo>
                  <a:pt x="3" y="2"/>
                </a:lnTo>
                <a:lnTo>
                  <a:pt x="6" y="2"/>
                </a:lnTo>
                <a:lnTo>
                  <a:pt x="5" y="1"/>
                </a:lnTo>
                <a:lnTo>
                  <a:pt x="5" y="2"/>
                </a:lnTo>
                <a:lnTo>
                  <a:pt x="5" y="1"/>
                </a:lnTo>
                <a:lnTo>
                  <a:pt x="4" y="1"/>
                </a:lnTo>
                <a:lnTo>
                  <a:pt x="4" y="0"/>
                </a:lnTo>
                <a:lnTo>
                  <a:pt x="5" y="0"/>
                </a:lnTo>
                <a:lnTo>
                  <a:pt x="5" y="1"/>
                </a:lnTo>
                <a:lnTo>
                  <a:pt x="6" y="1"/>
                </a:lnTo>
                <a:lnTo>
                  <a:pt x="10" y="1"/>
                </a:lnTo>
                <a:lnTo>
                  <a:pt x="12" y="1"/>
                </a:lnTo>
                <a:lnTo>
                  <a:pt x="12" y="3"/>
                </a:lnTo>
                <a:lnTo>
                  <a:pt x="10" y="3"/>
                </a:lnTo>
                <a:lnTo>
                  <a:pt x="7" y="3"/>
                </a:lnTo>
                <a:lnTo>
                  <a:pt x="6" y="4"/>
                </a:lnTo>
                <a:lnTo>
                  <a:pt x="4" y="6"/>
                </a:lnTo>
                <a:lnTo>
                  <a:pt x="1" y="7"/>
                </a:lnTo>
                <a:lnTo>
                  <a:pt x="0"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2" name="Freeform 410"/>
          <p:cNvSpPr>
            <a:spLocks/>
          </p:cNvSpPr>
          <p:nvPr/>
        </p:nvSpPr>
        <p:spPr bwMode="auto">
          <a:xfrm>
            <a:off x="4416425" y="2058988"/>
            <a:ext cx="4763" cy="6350"/>
          </a:xfrm>
          <a:custGeom>
            <a:avLst/>
            <a:gdLst>
              <a:gd name="T0" fmla="*/ 0 w 6"/>
              <a:gd name="T1" fmla="*/ 706 h 9"/>
              <a:gd name="T2" fmla="*/ 794 w 6"/>
              <a:gd name="T3" fmla="*/ 0 h 9"/>
              <a:gd name="T4" fmla="*/ 1588 w 6"/>
              <a:gd name="T5" fmla="*/ 2117 h 9"/>
              <a:gd name="T6" fmla="*/ 2382 w 6"/>
              <a:gd name="T7" fmla="*/ 2117 h 9"/>
              <a:gd name="T8" fmla="*/ 2382 w 6"/>
              <a:gd name="T9" fmla="*/ 2822 h 9"/>
              <a:gd name="T10" fmla="*/ 2382 w 6"/>
              <a:gd name="T11" fmla="*/ 3528 h 9"/>
              <a:gd name="T12" fmla="*/ 3175 w 6"/>
              <a:gd name="T13" fmla="*/ 3528 h 9"/>
              <a:gd name="T14" fmla="*/ 4763 w 6"/>
              <a:gd name="T15" fmla="*/ 2822 h 9"/>
              <a:gd name="T16" fmla="*/ 3175 w 6"/>
              <a:gd name="T17" fmla="*/ 3528 h 9"/>
              <a:gd name="T18" fmla="*/ 2382 w 6"/>
              <a:gd name="T19" fmla="*/ 4233 h 9"/>
              <a:gd name="T20" fmla="*/ 3175 w 6"/>
              <a:gd name="T21" fmla="*/ 4939 h 9"/>
              <a:gd name="T22" fmla="*/ 2382 w 6"/>
              <a:gd name="T23" fmla="*/ 6350 h 9"/>
              <a:gd name="T24" fmla="*/ 794 w 6"/>
              <a:gd name="T25" fmla="*/ 6350 h 9"/>
              <a:gd name="T26" fmla="*/ 794 w 6"/>
              <a:gd name="T27" fmla="*/ 4939 h 9"/>
              <a:gd name="T28" fmla="*/ 794 w 6"/>
              <a:gd name="T29" fmla="*/ 4233 h 9"/>
              <a:gd name="T30" fmla="*/ 794 w 6"/>
              <a:gd name="T31" fmla="*/ 3528 h 9"/>
              <a:gd name="T32" fmla="*/ 1588 w 6"/>
              <a:gd name="T33" fmla="*/ 3528 h 9"/>
              <a:gd name="T34" fmla="*/ 1588 w 6"/>
              <a:gd name="T35" fmla="*/ 2822 h 9"/>
              <a:gd name="T36" fmla="*/ 1588 w 6"/>
              <a:gd name="T37" fmla="*/ 2117 h 9"/>
              <a:gd name="T38" fmla="*/ 794 w 6"/>
              <a:gd name="T39" fmla="*/ 2117 h 9"/>
              <a:gd name="T40" fmla="*/ 0 w 6"/>
              <a:gd name="T41" fmla="*/ 706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
              <a:gd name="T64" fmla="*/ 0 h 9"/>
              <a:gd name="T65" fmla="*/ 6 w 6"/>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 h="9">
                <a:moveTo>
                  <a:pt x="0" y="1"/>
                </a:moveTo>
                <a:lnTo>
                  <a:pt x="1" y="0"/>
                </a:lnTo>
                <a:lnTo>
                  <a:pt x="2" y="3"/>
                </a:lnTo>
                <a:lnTo>
                  <a:pt x="3" y="3"/>
                </a:lnTo>
                <a:lnTo>
                  <a:pt x="3" y="4"/>
                </a:lnTo>
                <a:lnTo>
                  <a:pt x="3" y="5"/>
                </a:lnTo>
                <a:lnTo>
                  <a:pt x="4" y="5"/>
                </a:lnTo>
                <a:lnTo>
                  <a:pt x="6" y="4"/>
                </a:lnTo>
                <a:lnTo>
                  <a:pt x="4" y="5"/>
                </a:lnTo>
                <a:lnTo>
                  <a:pt x="3" y="6"/>
                </a:lnTo>
                <a:lnTo>
                  <a:pt x="4" y="7"/>
                </a:lnTo>
                <a:lnTo>
                  <a:pt x="3" y="9"/>
                </a:lnTo>
                <a:lnTo>
                  <a:pt x="1" y="9"/>
                </a:lnTo>
                <a:lnTo>
                  <a:pt x="1" y="7"/>
                </a:lnTo>
                <a:lnTo>
                  <a:pt x="1" y="6"/>
                </a:lnTo>
                <a:lnTo>
                  <a:pt x="1" y="5"/>
                </a:lnTo>
                <a:lnTo>
                  <a:pt x="2" y="5"/>
                </a:lnTo>
                <a:lnTo>
                  <a:pt x="2" y="4"/>
                </a:lnTo>
                <a:lnTo>
                  <a:pt x="2" y="3"/>
                </a:lnTo>
                <a:lnTo>
                  <a:pt x="1" y="3"/>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3" name="Freeform 411"/>
          <p:cNvSpPr>
            <a:spLocks/>
          </p:cNvSpPr>
          <p:nvPr/>
        </p:nvSpPr>
        <p:spPr bwMode="auto">
          <a:xfrm>
            <a:off x="4422775" y="2020888"/>
            <a:ext cx="6350" cy="3175"/>
          </a:xfrm>
          <a:custGeom>
            <a:avLst/>
            <a:gdLst>
              <a:gd name="T0" fmla="*/ 0 w 8"/>
              <a:gd name="T1" fmla="*/ 2117 h 3"/>
              <a:gd name="T2" fmla="*/ 1588 w 8"/>
              <a:gd name="T3" fmla="*/ 2117 h 3"/>
              <a:gd name="T4" fmla="*/ 1588 w 8"/>
              <a:gd name="T5" fmla="*/ 3175 h 3"/>
              <a:gd name="T6" fmla="*/ 3175 w 8"/>
              <a:gd name="T7" fmla="*/ 3175 h 3"/>
              <a:gd name="T8" fmla="*/ 4762 w 8"/>
              <a:gd name="T9" fmla="*/ 2117 h 3"/>
              <a:gd name="T10" fmla="*/ 3175 w 8"/>
              <a:gd name="T11" fmla="*/ 1058 h 3"/>
              <a:gd name="T12" fmla="*/ 4762 w 8"/>
              <a:gd name="T13" fmla="*/ 1058 h 3"/>
              <a:gd name="T14" fmla="*/ 6350 w 8"/>
              <a:gd name="T15" fmla="*/ 1058 h 3"/>
              <a:gd name="T16" fmla="*/ 6350 w 8"/>
              <a:gd name="T17" fmla="*/ 0 h 3"/>
              <a:gd name="T18" fmla="*/ 6350 w 8"/>
              <a:gd name="T19" fmla="*/ 1058 h 3"/>
              <a:gd name="T20" fmla="*/ 6350 w 8"/>
              <a:gd name="T21" fmla="*/ 0 h 3"/>
              <a:gd name="T22" fmla="*/ 5556 w 8"/>
              <a:gd name="T23" fmla="*/ 0 h 3"/>
              <a:gd name="T24" fmla="*/ 4762 w 8"/>
              <a:gd name="T25" fmla="*/ 0 h 3"/>
              <a:gd name="T26" fmla="*/ 2381 w 8"/>
              <a:gd name="T27" fmla="*/ 0 h 3"/>
              <a:gd name="T28" fmla="*/ 2381 w 8"/>
              <a:gd name="T29" fmla="*/ 1058 h 3"/>
              <a:gd name="T30" fmla="*/ 794 w 8"/>
              <a:gd name="T31" fmla="*/ 1058 h 3"/>
              <a:gd name="T32" fmla="*/ 0 w 8"/>
              <a:gd name="T33" fmla="*/ 2117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3"/>
              <a:gd name="T53" fmla="*/ 8 w 8"/>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3">
                <a:moveTo>
                  <a:pt x="0" y="2"/>
                </a:moveTo>
                <a:lnTo>
                  <a:pt x="2" y="2"/>
                </a:lnTo>
                <a:lnTo>
                  <a:pt x="2" y="3"/>
                </a:lnTo>
                <a:lnTo>
                  <a:pt x="4" y="3"/>
                </a:lnTo>
                <a:lnTo>
                  <a:pt x="6" y="2"/>
                </a:lnTo>
                <a:lnTo>
                  <a:pt x="4" y="1"/>
                </a:lnTo>
                <a:lnTo>
                  <a:pt x="6" y="1"/>
                </a:lnTo>
                <a:lnTo>
                  <a:pt x="8" y="1"/>
                </a:lnTo>
                <a:lnTo>
                  <a:pt x="8" y="0"/>
                </a:lnTo>
                <a:lnTo>
                  <a:pt x="8" y="1"/>
                </a:lnTo>
                <a:lnTo>
                  <a:pt x="8" y="0"/>
                </a:lnTo>
                <a:lnTo>
                  <a:pt x="7" y="0"/>
                </a:lnTo>
                <a:lnTo>
                  <a:pt x="6" y="0"/>
                </a:lnTo>
                <a:lnTo>
                  <a:pt x="3" y="0"/>
                </a:lnTo>
                <a:lnTo>
                  <a:pt x="3" y="1"/>
                </a:lnTo>
                <a:lnTo>
                  <a:pt x="1" y="1"/>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4" name="Freeform 412"/>
          <p:cNvSpPr>
            <a:spLocks/>
          </p:cNvSpPr>
          <p:nvPr/>
        </p:nvSpPr>
        <p:spPr bwMode="auto">
          <a:xfrm>
            <a:off x="4411663" y="2089150"/>
            <a:ext cx="7937" cy="4763"/>
          </a:xfrm>
          <a:custGeom>
            <a:avLst/>
            <a:gdLst>
              <a:gd name="T0" fmla="*/ 0 w 9"/>
              <a:gd name="T1" fmla="*/ 0 h 6"/>
              <a:gd name="T2" fmla="*/ 882 w 9"/>
              <a:gd name="T3" fmla="*/ 0 h 6"/>
              <a:gd name="T4" fmla="*/ 882 w 9"/>
              <a:gd name="T5" fmla="*/ 794 h 6"/>
              <a:gd name="T6" fmla="*/ 1764 w 9"/>
              <a:gd name="T7" fmla="*/ 3175 h 6"/>
              <a:gd name="T8" fmla="*/ 2646 w 9"/>
              <a:gd name="T9" fmla="*/ 3969 h 6"/>
              <a:gd name="T10" fmla="*/ 3528 w 9"/>
              <a:gd name="T11" fmla="*/ 4763 h 6"/>
              <a:gd name="T12" fmla="*/ 5291 w 9"/>
              <a:gd name="T13" fmla="*/ 4763 h 6"/>
              <a:gd name="T14" fmla="*/ 5291 w 9"/>
              <a:gd name="T15" fmla="*/ 3969 h 6"/>
              <a:gd name="T16" fmla="*/ 6173 w 9"/>
              <a:gd name="T17" fmla="*/ 3969 h 6"/>
              <a:gd name="T18" fmla="*/ 7937 w 9"/>
              <a:gd name="T19" fmla="*/ 3969 h 6"/>
              <a:gd name="T20" fmla="*/ 7937 w 9"/>
              <a:gd name="T21" fmla="*/ 3175 h 6"/>
              <a:gd name="T22" fmla="*/ 7055 w 9"/>
              <a:gd name="T23" fmla="*/ 3175 h 6"/>
              <a:gd name="T24" fmla="*/ 6173 w 9"/>
              <a:gd name="T25" fmla="*/ 3175 h 6"/>
              <a:gd name="T26" fmla="*/ 5291 w 9"/>
              <a:gd name="T27" fmla="*/ 2382 h 6"/>
              <a:gd name="T28" fmla="*/ 3528 w 9"/>
              <a:gd name="T29" fmla="*/ 2382 h 6"/>
              <a:gd name="T30" fmla="*/ 2646 w 9"/>
              <a:gd name="T31" fmla="*/ 2382 h 6"/>
              <a:gd name="T32" fmla="*/ 1764 w 9"/>
              <a:gd name="T33" fmla="*/ 794 h 6"/>
              <a:gd name="T34" fmla="*/ 882 w 9"/>
              <a:gd name="T35" fmla="*/ 0 h 6"/>
              <a:gd name="T36" fmla="*/ 0 w 9"/>
              <a:gd name="T37" fmla="*/ 0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6"/>
              <a:gd name="T59" fmla="*/ 9 w 9"/>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6">
                <a:moveTo>
                  <a:pt x="0" y="0"/>
                </a:moveTo>
                <a:lnTo>
                  <a:pt x="1" y="0"/>
                </a:lnTo>
                <a:lnTo>
                  <a:pt x="1" y="1"/>
                </a:lnTo>
                <a:lnTo>
                  <a:pt x="2" y="4"/>
                </a:lnTo>
                <a:lnTo>
                  <a:pt x="3" y="5"/>
                </a:lnTo>
                <a:lnTo>
                  <a:pt x="4" y="6"/>
                </a:lnTo>
                <a:lnTo>
                  <a:pt x="6" y="6"/>
                </a:lnTo>
                <a:lnTo>
                  <a:pt x="6" y="5"/>
                </a:lnTo>
                <a:lnTo>
                  <a:pt x="7" y="5"/>
                </a:lnTo>
                <a:lnTo>
                  <a:pt x="9" y="5"/>
                </a:lnTo>
                <a:lnTo>
                  <a:pt x="9" y="4"/>
                </a:lnTo>
                <a:lnTo>
                  <a:pt x="8" y="4"/>
                </a:lnTo>
                <a:lnTo>
                  <a:pt x="7" y="4"/>
                </a:lnTo>
                <a:lnTo>
                  <a:pt x="6" y="3"/>
                </a:lnTo>
                <a:lnTo>
                  <a:pt x="4" y="3"/>
                </a:lnTo>
                <a:lnTo>
                  <a:pt x="3" y="3"/>
                </a:lnTo>
                <a:lnTo>
                  <a:pt x="2" y="1"/>
                </a:ln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5" name="Freeform 413"/>
          <p:cNvSpPr>
            <a:spLocks/>
          </p:cNvSpPr>
          <p:nvPr/>
        </p:nvSpPr>
        <p:spPr bwMode="auto">
          <a:xfrm>
            <a:off x="4462463" y="2068513"/>
            <a:ext cx="4762" cy="3175"/>
          </a:xfrm>
          <a:custGeom>
            <a:avLst/>
            <a:gdLst>
              <a:gd name="T0" fmla="*/ 0 w 4"/>
              <a:gd name="T1" fmla="*/ 1905 h 5"/>
              <a:gd name="T2" fmla="*/ 1191 w 4"/>
              <a:gd name="T3" fmla="*/ 635 h 5"/>
              <a:gd name="T4" fmla="*/ 2381 w 4"/>
              <a:gd name="T5" fmla="*/ 0 h 5"/>
              <a:gd name="T6" fmla="*/ 3571 w 4"/>
              <a:gd name="T7" fmla="*/ 0 h 5"/>
              <a:gd name="T8" fmla="*/ 2381 w 4"/>
              <a:gd name="T9" fmla="*/ 0 h 5"/>
              <a:gd name="T10" fmla="*/ 3571 w 4"/>
              <a:gd name="T11" fmla="*/ 635 h 5"/>
              <a:gd name="T12" fmla="*/ 4762 w 4"/>
              <a:gd name="T13" fmla="*/ 1905 h 5"/>
              <a:gd name="T14" fmla="*/ 4762 w 4"/>
              <a:gd name="T15" fmla="*/ 2540 h 5"/>
              <a:gd name="T16" fmla="*/ 2381 w 4"/>
              <a:gd name="T17" fmla="*/ 3175 h 5"/>
              <a:gd name="T18" fmla="*/ 1191 w 4"/>
              <a:gd name="T19" fmla="*/ 3175 h 5"/>
              <a:gd name="T20" fmla="*/ 1191 w 4"/>
              <a:gd name="T21" fmla="*/ 2540 h 5"/>
              <a:gd name="T22" fmla="*/ 0 w 4"/>
              <a:gd name="T23" fmla="*/ 2540 h 5"/>
              <a:gd name="T24" fmla="*/ 0 w 4"/>
              <a:gd name="T25" fmla="*/ 190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5"/>
              <a:gd name="T41" fmla="*/ 4 w 4"/>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5">
                <a:moveTo>
                  <a:pt x="0" y="3"/>
                </a:moveTo>
                <a:lnTo>
                  <a:pt x="1" y="1"/>
                </a:lnTo>
                <a:lnTo>
                  <a:pt x="2" y="0"/>
                </a:lnTo>
                <a:lnTo>
                  <a:pt x="3" y="0"/>
                </a:lnTo>
                <a:lnTo>
                  <a:pt x="2" y="0"/>
                </a:lnTo>
                <a:lnTo>
                  <a:pt x="3" y="1"/>
                </a:lnTo>
                <a:lnTo>
                  <a:pt x="4" y="3"/>
                </a:lnTo>
                <a:lnTo>
                  <a:pt x="4" y="4"/>
                </a:lnTo>
                <a:lnTo>
                  <a:pt x="2" y="5"/>
                </a:lnTo>
                <a:lnTo>
                  <a:pt x="1" y="5"/>
                </a:lnTo>
                <a:lnTo>
                  <a:pt x="1" y="4"/>
                </a:lnTo>
                <a:lnTo>
                  <a:pt x="0" y="4"/>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6" name="Freeform 414"/>
          <p:cNvSpPr>
            <a:spLocks/>
          </p:cNvSpPr>
          <p:nvPr/>
        </p:nvSpPr>
        <p:spPr bwMode="auto">
          <a:xfrm>
            <a:off x="4371975" y="2081213"/>
            <a:ext cx="3175" cy="4762"/>
          </a:xfrm>
          <a:custGeom>
            <a:avLst/>
            <a:gdLst>
              <a:gd name="T0" fmla="*/ 0 w 3"/>
              <a:gd name="T1" fmla="*/ 0 h 6"/>
              <a:gd name="T2" fmla="*/ 1058 w 3"/>
              <a:gd name="T3" fmla="*/ 0 h 6"/>
              <a:gd name="T4" fmla="*/ 3175 w 3"/>
              <a:gd name="T5" fmla="*/ 794 h 6"/>
              <a:gd name="T6" fmla="*/ 2117 w 3"/>
              <a:gd name="T7" fmla="*/ 1587 h 6"/>
              <a:gd name="T8" fmla="*/ 2117 w 3"/>
              <a:gd name="T9" fmla="*/ 4762 h 6"/>
              <a:gd name="T10" fmla="*/ 1058 w 3"/>
              <a:gd name="T11" fmla="*/ 4762 h 6"/>
              <a:gd name="T12" fmla="*/ 0 w 3"/>
              <a:gd name="T13" fmla="*/ 4762 h 6"/>
              <a:gd name="T14" fmla="*/ 0 w 3"/>
              <a:gd name="T15" fmla="*/ 0 h 6"/>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6"/>
              <a:gd name="T26" fmla="*/ 3 w 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6">
                <a:moveTo>
                  <a:pt x="0" y="0"/>
                </a:moveTo>
                <a:lnTo>
                  <a:pt x="1" y="0"/>
                </a:lnTo>
                <a:lnTo>
                  <a:pt x="3" y="1"/>
                </a:lnTo>
                <a:lnTo>
                  <a:pt x="2" y="2"/>
                </a:lnTo>
                <a:lnTo>
                  <a:pt x="2" y="6"/>
                </a:lnTo>
                <a:lnTo>
                  <a:pt x="1" y="6"/>
                </a:lnTo>
                <a:lnTo>
                  <a:pt x="0" y="6"/>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7" name="Freeform 415"/>
          <p:cNvSpPr>
            <a:spLocks/>
          </p:cNvSpPr>
          <p:nvPr/>
        </p:nvSpPr>
        <p:spPr bwMode="auto">
          <a:xfrm>
            <a:off x="4418013" y="2085975"/>
            <a:ext cx="4762" cy="3175"/>
          </a:xfrm>
          <a:custGeom>
            <a:avLst/>
            <a:gdLst>
              <a:gd name="T0" fmla="*/ 0 w 5"/>
              <a:gd name="T1" fmla="*/ 1058 h 3"/>
              <a:gd name="T2" fmla="*/ 952 w 5"/>
              <a:gd name="T3" fmla="*/ 2117 h 3"/>
              <a:gd name="T4" fmla="*/ 952 w 5"/>
              <a:gd name="T5" fmla="*/ 3175 h 3"/>
              <a:gd name="T6" fmla="*/ 1905 w 5"/>
              <a:gd name="T7" fmla="*/ 3175 h 3"/>
              <a:gd name="T8" fmla="*/ 952 w 5"/>
              <a:gd name="T9" fmla="*/ 3175 h 3"/>
              <a:gd name="T10" fmla="*/ 1905 w 5"/>
              <a:gd name="T11" fmla="*/ 3175 h 3"/>
              <a:gd name="T12" fmla="*/ 3810 w 5"/>
              <a:gd name="T13" fmla="*/ 3175 h 3"/>
              <a:gd name="T14" fmla="*/ 4762 w 5"/>
              <a:gd name="T15" fmla="*/ 2117 h 3"/>
              <a:gd name="T16" fmla="*/ 3810 w 5"/>
              <a:gd name="T17" fmla="*/ 2117 h 3"/>
              <a:gd name="T18" fmla="*/ 3810 w 5"/>
              <a:gd name="T19" fmla="*/ 0 h 3"/>
              <a:gd name="T20" fmla="*/ 1905 w 5"/>
              <a:gd name="T21" fmla="*/ 0 h 3"/>
              <a:gd name="T22" fmla="*/ 952 w 5"/>
              <a:gd name="T23" fmla="*/ 1058 h 3"/>
              <a:gd name="T24" fmla="*/ 0 w 5"/>
              <a:gd name="T25" fmla="*/ 1058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0" y="1"/>
                </a:moveTo>
                <a:lnTo>
                  <a:pt x="1" y="2"/>
                </a:lnTo>
                <a:lnTo>
                  <a:pt x="1" y="3"/>
                </a:lnTo>
                <a:lnTo>
                  <a:pt x="2" y="3"/>
                </a:lnTo>
                <a:lnTo>
                  <a:pt x="1" y="3"/>
                </a:lnTo>
                <a:lnTo>
                  <a:pt x="2" y="3"/>
                </a:lnTo>
                <a:lnTo>
                  <a:pt x="4" y="3"/>
                </a:lnTo>
                <a:lnTo>
                  <a:pt x="5" y="2"/>
                </a:lnTo>
                <a:lnTo>
                  <a:pt x="4" y="2"/>
                </a:lnTo>
                <a:lnTo>
                  <a:pt x="4" y="0"/>
                </a:lnTo>
                <a:lnTo>
                  <a:pt x="2" y="0"/>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8" name="Freeform 416"/>
          <p:cNvSpPr>
            <a:spLocks/>
          </p:cNvSpPr>
          <p:nvPr/>
        </p:nvSpPr>
        <p:spPr bwMode="auto">
          <a:xfrm>
            <a:off x="4368800" y="2073275"/>
            <a:ext cx="3175" cy="4763"/>
          </a:xfrm>
          <a:custGeom>
            <a:avLst/>
            <a:gdLst>
              <a:gd name="T0" fmla="*/ 0 w 4"/>
              <a:gd name="T1" fmla="*/ 0 h 5"/>
              <a:gd name="T2" fmla="*/ 0 w 4"/>
              <a:gd name="T3" fmla="*/ 953 h 5"/>
              <a:gd name="T4" fmla="*/ 794 w 4"/>
              <a:gd name="T5" fmla="*/ 2858 h 5"/>
              <a:gd name="T6" fmla="*/ 2381 w 4"/>
              <a:gd name="T7" fmla="*/ 4763 h 5"/>
              <a:gd name="T8" fmla="*/ 3175 w 4"/>
              <a:gd name="T9" fmla="*/ 4763 h 5"/>
              <a:gd name="T10" fmla="*/ 3175 w 4"/>
              <a:gd name="T11" fmla="*/ 3810 h 5"/>
              <a:gd name="T12" fmla="*/ 3175 w 4"/>
              <a:gd name="T13" fmla="*/ 2858 h 5"/>
              <a:gd name="T14" fmla="*/ 3175 w 4"/>
              <a:gd name="T15" fmla="*/ 953 h 5"/>
              <a:gd name="T16" fmla="*/ 2381 w 4"/>
              <a:gd name="T17" fmla="*/ 953 h 5"/>
              <a:gd name="T18" fmla="*/ 2381 w 4"/>
              <a:gd name="T19" fmla="*/ 0 h 5"/>
              <a:gd name="T20" fmla="*/ 794 w 4"/>
              <a:gd name="T21" fmla="*/ 0 h 5"/>
              <a:gd name="T22" fmla="*/ 0 w 4"/>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0" y="0"/>
                </a:moveTo>
                <a:lnTo>
                  <a:pt x="0" y="1"/>
                </a:lnTo>
                <a:lnTo>
                  <a:pt x="1" y="3"/>
                </a:lnTo>
                <a:lnTo>
                  <a:pt x="3" y="5"/>
                </a:lnTo>
                <a:lnTo>
                  <a:pt x="4" y="5"/>
                </a:lnTo>
                <a:lnTo>
                  <a:pt x="4" y="4"/>
                </a:lnTo>
                <a:lnTo>
                  <a:pt x="4" y="3"/>
                </a:lnTo>
                <a:lnTo>
                  <a:pt x="4" y="1"/>
                </a:lnTo>
                <a:lnTo>
                  <a:pt x="3" y="1"/>
                </a:lnTo>
                <a:lnTo>
                  <a:pt x="3" y="0"/>
                </a:ln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49" name="Freeform 417"/>
          <p:cNvSpPr>
            <a:spLocks/>
          </p:cNvSpPr>
          <p:nvPr/>
        </p:nvSpPr>
        <p:spPr bwMode="auto">
          <a:xfrm>
            <a:off x="4437063" y="2038350"/>
            <a:ext cx="4762" cy="1588"/>
          </a:xfrm>
          <a:custGeom>
            <a:avLst/>
            <a:gdLst>
              <a:gd name="T0" fmla="*/ 0 w 4"/>
              <a:gd name="T1" fmla="*/ 0 h 1"/>
              <a:gd name="T2" fmla="*/ 1191 w 4"/>
              <a:gd name="T3" fmla="*/ 1588 h 1"/>
              <a:gd name="T4" fmla="*/ 2381 w 4"/>
              <a:gd name="T5" fmla="*/ 1588 h 1"/>
              <a:gd name="T6" fmla="*/ 4762 w 4"/>
              <a:gd name="T7" fmla="*/ 0 h 1"/>
              <a:gd name="T8" fmla="*/ 1191 w 4"/>
              <a:gd name="T9" fmla="*/ 0 h 1"/>
              <a:gd name="T10" fmla="*/ 0 w 4"/>
              <a:gd name="T11" fmla="*/ 0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0" y="0"/>
                </a:moveTo>
                <a:lnTo>
                  <a:pt x="1" y="1"/>
                </a:lnTo>
                <a:lnTo>
                  <a:pt x="2" y="1"/>
                </a:lnTo>
                <a:lnTo>
                  <a:pt x="4" y="0"/>
                </a:ln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0" name="Freeform 418"/>
          <p:cNvSpPr>
            <a:spLocks/>
          </p:cNvSpPr>
          <p:nvPr/>
        </p:nvSpPr>
        <p:spPr bwMode="auto">
          <a:xfrm>
            <a:off x="4379913" y="2035175"/>
            <a:ext cx="3175" cy="1588"/>
          </a:xfrm>
          <a:custGeom>
            <a:avLst/>
            <a:gdLst>
              <a:gd name="T0" fmla="*/ 0 w 4"/>
              <a:gd name="T1" fmla="*/ 0 h 1"/>
              <a:gd name="T2" fmla="*/ 3175 w 4"/>
              <a:gd name="T3" fmla="*/ 0 h 1"/>
              <a:gd name="T4" fmla="*/ 2381 w 4"/>
              <a:gd name="T5" fmla="*/ 0 h 1"/>
              <a:gd name="T6" fmla="*/ 1588 w 4"/>
              <a:gd name="T7" fmla="*/ 1588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4" y="0"/>
                </a:lnTo>
                <a:lnTo>
                  <a:pt x="3" y="0"/>
                </a:lnTo>
                <a:lnTo>
                  <a:pt x="2"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1" name="Freeform 419"/>
          <p:cNvSpPr>
            <a:spLocks/>
          </p:cNvSpPr>
          <p:nvPr/>
        </p:nvSpPr>
        <p:spPr bwMode="auto">
          <a:xfrm>
            <a:off x="4467225" y="2068513"/>
            <a:ext cx="1588" cy="1587"/>
          </a:xfrm>
          <a:custGeom>
            <a:avLst/>
            <a:gdLst>
              <a:gd name="T0" fmla="*/ 0 w 1"/>
              <a:gd name="T1" fmla="*/ 529 h 3"/>
              <a:gd name="T2" fmla="*/ 1588 w 1"/>
              <a:gd name="T3" fmla="*/ 1587 h 3"/>
              <a:gd name="T4" fmla="*/ 1588 w 1"/>
              <a:gd name="T5" fmla="*/ 529 h 3"/>
              <a:gd name="T6" fmla="*/ 1588 w 1"/>
              <a:gd name="T7" fmla="*/ 0 h 3"/>
              <a:gd name="T8" fmla="*/ 0 w 1"/>
              <a:gd name="T9" fmla="*/ 529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1"/>
                </a:moveTo>
                <a:lnTo>
                  <a:pt x="1" y="3"/>
                </a:lnTo>
                <a:lnTo>
                  <a:pt x="1" y="1"/>
                </a:lnTo>
                <a:lnTo>
                  <a:pt x="1"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2" name="Freeform 420"/>
          <p:cNvSpPr>
            <a:spLocks/>
          </p:cNvSpPr>
          <p:nvPr/>
        </p:nvSpPr>
        <p:spPr bwMode="auto">
          <a:xfrm>
            <a:off x="4438650" y="2089150"/>
            <a:ext cx="1588" cy="1588"/>
          </a:xfrm>
          <a:custGeom>
            <a:avLst/>
            <a:gdLst>
              <a:gd name="T0" fmla="*/ 0 w 2"/>
              <a:gd name="T1" fmla="*/ 0 h 1"/>
              <a:gd name="T2" fmla="*/ 794 w 2"/>
              <a:gd name="T3" fmla="*/ 1588 h 1"/>
              <a:gd name="T4" fmla="*/ 1588 w 2"/>
              <a:gd name="T5" fmla="*/ 0 h 1"/>
              <a:gd name="T6" fmla="*/ 794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1"/>
                </a:lnTo>
                <a:lnTo>
                  <a:pt x="2" y="0"/>
                </a:ln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3" name="Freeform 421"/>
          <p:cNvSpPr>
            <a:spLocks/>
          </p:cNvSpPr>
          <p:nvPr/>
        </p:nvSpPr>
        <p:spPr bwMode="auto">
          <a:xfrm>
            <a:off x="4430713" y="2060575"/>
            <a:ext cx="1587" cy="3175"/>
          </a:xfrm>
          <a:custGeom>
            <a:avLst/>
            <a:gdLst>
              <a:gd name="T0" fmla="*/ 0 w 4"/>
              <a:gd name="T1" fmla="*/ 0 h 2"/>
              <a:gd name="T2" fmla="*/ 397 w 4"/>
              <a:gd name="T3" fmla="*/ 0 h 2"/>
              <a:gd name="T4" fmla="*/ 1190 w 4"/>
              <a:gd name="T5" fmla="*/ 1588 h 2"/>
              <a:gd name="T6" fmla="*/ 1587 w 4"/>
              <a:gd name="T7" fmla="*/ 3175 h 2"/>
              <a:gd name="T8" fmla="*/ 1587 w 4"/>
              <a:gd name="T9" fmla="*/ 1588 h 2"/>
              <a:gd name="T10" fmla="*/ 397 w 4"/>
              <a:gd name="T11" fmla="*/ 0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3" y="1"/>
                </a:lnTo>
                <a:lnTo>
                  <a:pt x="4" y="2"/>
                </a:lnTo>
                <a:lnTo>
                  <a:pt x="4" y="1"/>
                </a:ln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4" name="Freeform 422"/>
          <p:cNvSpPr>
            <a:spLocks/>
          </p:cNvSpPr>
          <p:nvPr/>
        </p:nvSpPr>
        <p:spPr bwMode="auto">
          <a:xfrm>
            <a:off x="4411663" y="2065338"/>
            <a:ext cx="1587" cy="1587"/>
          </a:xfrm>
          <a:custGeom>
            <a:avLst/>
            <a:gdLst>
              <a:gd name="T0" fmla="*/ 0 w 2"/>
              <a:gd name="T1" fmla="*/ 1587 h 1"/>
              <a:gd name="T2" fmla="*/ 0 w 2"/>
              <a:gd name="T3" fmla="*/ 0 h 1"/>
              <a:gd name="T4" fmla="*/ 794 w 2"/>
              <a:gd name="T5" fmla="*/ 0 h 1"/>
              <a:gd name="T6" fmla="*/ 1587 w 2"/>
              <a:gd name="T7" fmla="*/ 0 h 1"/>
              <a:gd name="T8" fmla="*/ 1587 w 2"/>
              <a:gd name="T9" fmla="*/ 1587 h 1"/>
              <a:gd name="T10" fmla="*/ 794 w 2"/>
              <a:gd name="T11" fmla="*/ 1587 h 1"/>
              <a:gd name="T12" fmla="*/ 0 w 2"/>
              <a:gd name="T13" fmla="*/ 1587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0"/>
                </a:lnTo>
                <a:lnTo>
                  <a:pt x="2" y="1"/>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5" name="Freeform 423"/>
          <p:cNvSpPr>
            <a:spLocks/>
          </p:cNvSpPr>
          <p:nvPr/>
        </p:nvSpPr>
        <p:spPr bwMode="auto">
          <a:xfrm>
            <a:off x="4452938" y="2089150"/>
            <a:ext cx="3175" cy="1588"/>
          </a:xfrm>
          <a:custGeom>
            <a:avLst/>
            <a:gdLst>
              <a:gd name="T0" fmla="*/ 0 w 3"/>
              <a:gd name="T1" fmla="*/ 0 h 3"/>
              <a:gd name="T2" fmla="*/ 0 w 3"/>
              <a:gd name="T3" fmla="*/ 529 h 3"/>
              <a:gd name="T4" fmla="*/ 3175 w 3"/>
              <a:gd name="T5" fmla="*/ 1588 h 3"/>
              <a:gd name="T6" fmla="*/ 3175 w 3"/>
              <a:gd name="T7" fmla="*/ 529 h 3"/>
              <a:gd name="T8" fmla="*/ 2117 w 3"/>
              <a:gd name="T9" fmla="*/ 529 h 3"/>
              <a:gd name="T10" fmla="*/ 1058 w 3"/>
              <a:gd name="T11" fmla="*/ 529 h 3"/>
              <a:gd name="T12" fmla="*/ 0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0"/>
                </a:moveTo>
                <a:lnTo>
                  <a:pt x="0" y="1"/>
                </a:lnTo>
                <a:lnTo>
                  <a:pt x="3" y="3"/>
                </a:lnTo>
                <a:lnTo>
                  <a:pt x="3" y="1"/>
                </a:lnTo>
                <a:lnTo>
                  <a:pt x="2" y="1"/>
                </a:lnTo>
                <a:lnTo>
                  <a:pt x="1"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6" name="Freeform 424"/>
          <p:cNvSpPr>
            <a:spLocks/>
          </p:cNvSpPr>
          <p:nvPr/>
        </p:nvSpPr>
        <p:spPr bwMode="auto">
          <a:xfrm>
            <a:off x="4365625" y="2060575"/>
            <a:ext cx="1588" cy="1588"/>
          </a:xfrm>
          <a:custGeom>
            <a:avLst/>
            <a:gdLst>
              <a:gd name="T0" fmla="*/ 0 w 2"/>
              <a:gd name="T1" fmla="*/ 1588 h 1"/>
              <a:gd name="T2" fmla="*/ 0 w 2"/>
              <a:gd name="T3" fmla="*/ 0 h 1"/>
              <a:gd name="T4" fmla="*/ 1588 w 2"/>
              <a:gd name="T5" fmla="*/ 0 h 1"/>
              <a:gd name="T6" fmla="*/ 0 w 2"/>
              <a:gd name="T7" fmla="*/ 0 h 1"/>
              <a:gd name="T8" fmla="*/ 1588 w 2"/>
              <a:gd name="T9" fmla="*/ 1588 h 1"/>
              <a:gd name="T10" fmla="*/ 0 w 2"/>
              <a:gd name="T11" fmla="*/ 1588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0"/>
                </a:lnTo>
                <a:lnTo>
                  <a:pt x="2" y="0"/>
                </a:lnTo>
                <a:lnTo>
                  <a:pt x="0" y="0"/>
                </a:lnTo>
                <a:lnTo>
                  <a:pt x="2"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7" name="Freeform 425"/>
          <p:cNvSpPr>
            <a:spLocks/>
          </p:cNvSpPr>
          <p:nvPr/>
        </p:nvSpPr>
        <p:spPr bwMode="auto">
          <a:xfrm>
            <a:off x="4441825" y="2087563"/>
            <a:ext cx="1588" cy="1587"/>
          </a:xfrm>
          <a:custGeom>
            <a:avLst/>
            <a:gdLst>
              <a:gd name="T0" fmla="*/ 0 w 3"/>
              <a:gd name="T1" fmla="*/ 0 h 1"/>
              <a:gd name="T2" fmla="*/ 1059 w 3"/>
              <a:gd name="T3" fmla="*/ 0 h 1"/>
              <a:gd name="T4" fmla="*/ 1588 w 3"/>
              <a:gd name="T5" fmla="*/ 0 h 1"/>
              <a:gd name="T6" fmla="*/ 1588 w 3"/>
              <a:gd name="T7" fmla="*/ 1587 h 1"/>
              <a:gd name="T8" fmla="*/ 1059 w 3"/>
              <a:gd name="T9" fmla="*/ 1587 h 1"/>
              <a:gd name="T10" fmla="*/ 0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0"/>
                </a:moveTo>
                <a:lnTo>
                  <a:pt x="2" y="0"/>
                </a:lnTo>
                <a:lnTo>
                  <a:pt x="3" y="0"/>
                </a:lnTo>
                <a:lnTo>
                  <a:pt x="3" y="1"/>
                </a:lnTo>
                <a:lnTo>
                  <a:pt x="2"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58" name="Rectangle 426"/>
          <p:cNvSpPr>
            <a:spLocks noChangeArrowheads="1"/>
          </p:cNvSpPr>
          <p:nvPr/>
        </p:nvSpPr>
        <p:spPr bwMode="auto">
          <a:xfrm>
            <a:off x="4410075" y="2085975"/>
            <a:ext cx="1588" cy="1588"/>
          </a:xfrm>
          <a:prstGeom prst="rect">
            <a:avLst/>
          </a:prstGeom>
          <a:solidFill>
            <a:schemeClr val="bg1"/>
          </a:solidFill>
          <a:ln w="3175">
            <a:solidFill>
              <a:schemeClr val="bg2"/>
            </a:solidFill>
            <a:miter lim="800000"/>
            <a:headEnd/>
            <a:tailEnd/>
          </a:ln>
        </p:spPr>
        <p:txBody>
          <a:bodyPr/>
          <a:lstStyle/>
          <a:p>
            <a:endParaRPr lang="en-US"/>
          </a:p>
        </p:txBody>
      </p:sp>
      <p:sp>
        <p:nvSpPr>
          <p:cNvPr id="18859" name="Freeform 427"/>
          <p:cNvSpPr>
            <a:spLocks/>
          </p:cNvSpPr>
          <p:nvPr/>
        </p:nvSpPr>
        <p:spPr bwMode="auto">
          <a:xfrm>
            <a:off x="4411663" y="2085975"/>
            <a:ext cx="1587" cy="1588"/>
          </a:xfrm>
          <a:custGeom>
            <a:avLst/>
            <a:gdLst>
              <a:gd name="T0" fmla="*/ 0 w 1"/>
              <a:gd name="T1" fmla="*/ 1588 h 1"/>
              <a:gd name="T2" fmla="*/ 1587 w 1"/>
              <a:gd name="T3" fmla="*/ 0 h 1"/>
              <a:gd name="T4" fmla="*/ 1587 w 1"/>
              <a:gd name="T5" fmla="*/ 1588 h 1"/>
              <a:gd name="T6" fmla="*/ 0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60" name="Freeform 428"/>
          <p:cNvSpPr>
            <a:spLocks/>
          </p:cNvSpPr>
          <p:nvPr/>
        </p:nvSpPr>
        <p:spPr bwMode="auto">
          <a:xfrm>
            <a:off x="4695825" y="1954213"/>
            <a:ext cx="100013" cy="50800"/>
          </a:xfrm>
          <a:custGeom>
            <a:avLst/>
            <a:gdLst>
              <a:gd name="T0" fmla="*/ 100013 w 127"/>
              <a:gd name="T1" fmla="*/ 32254 h 63"/>
              <a:gd name="T2" fmla="*/ 92925 w 127"/>
              <a:gd name="T3" fmla="*/ 6451 h 63"/>
              <a:gd name="T4" fmla="*/ 74813 w 127"/>
              <a:gd name="T5" fmla="*/ 4032 h 63"/>
              <a:gd name="T6" fmla="*/ 63000 w 127"/>
              <a:gd name="T7" fmla="*/ 3225 h 63"/>
              <a:gd name="T8" fmla="*/ 55125 w 127"/>
              <a:gd name="T9" fmla="*/ 1613 h 63"/>
              <a:gd name="T10" fmla="*/ 47250 w 127"/>
              <a:gd name="T11" fmla="*/ 0 h 63"/>
              <a:gd name="T12" fmla="*/ 39375 w 127"/>
              <a:gd name="T13" fmla="*/ 3225 h 63"/>
              <a:gd name="T14" fmla="*/ 29138 w 127"/>
              <a:gd name="T15" fmla="*/ 4032 h 63"/>
              <a:gd name="T16" fmla="*/ 25200 w 127"/>
              <a:gd name="T17" fmla="*/ 4032 h 63"/>
              <a:gd name="T18" fmla="*/ 23625 w 127"/>
              <a:gd name="T19" fmla="*/ 5644 h 63"/>
              <a:gd name="T20" fmla="*/ 18900 w 127"/>
              <a:gd name="T21" fmla="*/ 7257 h 63"/>
              <a:gd name="T22" fmla="*/ 10238 w 127"/>
              <a:gd name="T23" fmla="*/ 10483 h 63"/>
              <a:gd name="T24" fmla="*/ 0 w 127"/>
              <a:gd name="T25" fmla="*/ 14514 h 63"/>
              <a:gd name="T26" fmla="*/ 3938 w 127"/>
              <a:gd name="T27" fmla="*/ 24190 h 63"/>
              <a:gd name="T28" fmla="*/ 2363 w 127"/>
              <a:gd name="T29" fmla="*/ 30641 h 63"/>
              <a:gd name="T30" fmla="*/ 18113 w 127"/>
              <a:gd name="T31" fmla="*/ 40317 h 63"/>
              <a:gd name="T32" fmla="*/ 25200 w 127"/>
              <a:gd name="T33" fmla="*/ 39511 h 63"/>
              <a:gd name="T34" fmla="*/ 58275 w 127"/>
              <a:gd name="T35" fmla="*/ 45156 h 63"/>
              <a:gd name="T36" fmla="*/ 89775 w 127"/>
              <a:gd name="T37" fmla="*/ 50800 h 63"/>
              <a:gd name="T38" fmla="*/ 100013 w 127"/>
              <a:gd name="T39" fmla="*/ 32254 h 6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7"/>
              <a:gd name="T61" fmla="*/ 0 h 63"/>
              <a:gd name="T62" fmla="*/ 127 w 127"/>
              <a:gd name="T63" fmla="*/ 63 h 6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7" h="63">
                <a:moveTo>
                  <a:pt x="127" y="40"/>
                </a:moveTo>
                <a:lnTo>
                  <a:pt x="118" y="8"/>
                </a:lnTo>
                <a:lnTo>
                  <a:pt x="95" y="5"/>
                </a:lnTo>
                <a:lnTo>
                  <a:pt x="80" y="4"/>
                </a:lnTo>
                <a:lnTo>
                  <a:pt x="70" y="2"/>
                </a:lnTo>
                <a:lnTo>
                  <a:pt x="60" y="0"/>
                </a:lnTo>
                <a:lnTo>
                  <a:pt x="50" y="4"/>
                </a:lnTo>
                <a:lnTo>
                  <a:pt x="37" y="5"/>
                </a:lnTo>
                <a:lnTo>
                  <a:pt x="32" y="5"/>
                </a:lnTo>
                <a:lnTo>
                  <a:pt x="30" y="7"/>
                </a:lnTo>
                <a:lnTo>
                  <a:pt x="24" y="9"/>
                </a:lnTo>
                <a:lnTo>
                  <a:pt x="13" y="13"/>
                </a:lnTo>
                <a:lnTo>
                  <a:pt x="0" y="18"/>
                </a:lnTo>
                <a:lnTo>
                  <a:pt x="5" y="30"/>
                </a:lnTo>
                <a:lnTo>
                  <a:pt x="3" y="38"/>
                </a:lnTo>
                <a:lnTo>
                  <a:pt x="23" y="50"/>
                </a:lnTo>
                <a:lnTo>
                  <a:pt x="32" y="49"/>
                </a:lnTo>
                <a:lnTo>
                  <a:pt x="74" y="56"/>
                </a:lnTo>
                <a:lnTo>
                  <a:pt x="114" y="63"/>
                </a:lnTo>
                <a:lnTo>
                  <a:pt x="127" y="4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61" name="Freeform 429"/>
          <p:cNvSpPr>
            <a:spLocks/>
          </p:cNvSpPr>
          <p:nvPr/>
        </p:nvSpPr>
        <p:spPr bwMode="auto">
          <a:xfrm>
            <a:off x="4665663" y="1984375"/>
            <a:ext cx="25400" cy="20638"/>
          </a:xfrm>
          <a:custGeom>
            <a:avLst/>
            <a:gdLst>
              <a:gd name="T0" fmla="*/ 19473 w 30"/>
              <a:gd name="T1" fmla="*/ 11113 h 26"/>
              <a:gd name="T2" fmla="*/ 11853 w 30"/>
              <a:gd name="T3" fmla="*/ 11907 h 26"/>
              <a:gd name="T4" fmla="*/ 6773 w 30"/>
              <a:gd name="T5" fmla="*/ 16669 h 26"/>
              <a:gd name="T6" fmla="*/ 1693 w 30"/>
              <a:gd name="T7" fmla="*/ 20638 h 26"/>
              <a:gd name="T8" fmla="*/ 2540 w 30"/>
              <a:gd name="T9" fmla="*/ 15082 h 26"/>
              <a:gd name="T10" fmla="*/ 0 w 30"/>
              <a:gd name="T11" fmla="*/ 4763 h 26"/>
              <a:gd name="T12" fmla="*/ 847 w 30"/>
              <a:gd name="T13" fmla="*/ 4763 h 26"/>
              <a:gd name="T14" fmla="*/ 2540 w 30"/>
              <a:gd name="T15" fmla="*/ 1588 h 26"/>
              <a:gd name="T16" fmla="*/ 9313 w 30"/>
              <a:gd name="T17" fmla="*/ 794 h 26"/>
              <a:gd name="T18" fmla="*/ 22013 w 30"/>
              <a:gd name="T19" fmla="*/ 0 h 26"/>
              <a:gd name="T20" fmla="*/ 25400 w 30"/>
              <a:gd name="T21" fmla="*/ 794 h 26"/>
              <a:gd name="T22" fmla="*/ 19473 w 30"/>
              <a:gd name="T23" fmla="*/ 11113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26"/>
              <a:gd name="T38" fmla="*/ 30 w 30"/>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26">
                <a:moveTo>
                  <a:pt x="23" y="14"/>
                </a:moveTo>
                <a:lnTo>
                  <a:pt x="14" y="15"/>
                </a:lnTo>
                <a:lnTo>
                  <a:pt x="8" y="21"/>
                </a:lnTo>
                <a:lnTo>
                  <a:pt x="2" y="26"/>
                </a:lnTo>
                <a:lnTo>
                  <a:pt x="3" y="19"/>
                </a:lnTo>
                <a:lnTo>
                  <a:pt x="0" y="6"/>
                </a:lnTo>
                <a:lnTo>
                  <a:pt x="1" y="6"/>
                </a:lnTo>
                <a:lnTo>
                  <a:pt x="3" y="2"/>
                </a:lnTo>
                <a:lnTo>
                  <a:pt x="11" y="1"/>
                </a:lnTo>
                <a:lnTo>
                  <a:pt x="26" y="0"/>
                </a:lnTo>
                <a:lnTo>
                  <a:pt x="30" y="1"/>
                </a:lnTo>
                <a:lnTo>
                  <a:pt x="23" y="1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62" name="Freeform 430"/>
          <p:cNvSpPr>
            <a:spLocks/>
          </p:cNvSpPr>
          <p:nvPr/>
        </p:nvSpPr>
        <p:spPr bwMode="auto">
          <a:xfrm>
            <a:off x="4664075" y="1971675"/>
            <a:ext cx="22225" cy="9525"/>
          </a:xfrm>
          <a:custGeom>
            <a:avLst/>
            <a:gdLst>
              <a:gd name="T0" fmla="*/ 10729 w 29"/>
              <a:gd name="T1" fmla="*/ 9525 h 12"/>
              <a:gd name="T2" fmla="*/ 8430 w 29"/>
              <a:gd name="T3" fmla="*/ 8731 h 12"/>
              <a:gd name="T4" fmla="*/ 6897 w 29"/>
              <a:gd name="T5" fmla="*/ 5556 h 12"/>
              <a:gd name="T6" fmla="*/ 4598 w 29"/>
              <a:gd name="T7" fmla="*/ 3175 h 12"/>
              <a:gd name="T8" fmla="*/ 0 w 29"/>
              <a:gd name="T9" fmla="*/ 3175 h 12"/>
              <a:gd name="T10" fmla="*/ 3832 w 29"/>
              <a:gd name="T11" fmla="*/ 3175 h 12"/>
              <a:gd name="T12" fmla="*/ 6897 w 29"/>
              <a:gd name="T13" fmla="*/ 2381 h 12"/>
              <a:gd name="T14" fmla="*/ 9197 w 29"/>
              <a:gd name="T15" fmla="*/ 2381 h 12"/>
              <a:gd name="T16" fmla="*/ 10729 w 29"/>
              <a:gd name="T17" fmla="*/ 2381 h 12"/>
              <a:gd name="T18" fmla="*/ 12262 w 29"/>
              <a:gd name="T19" fmla="*/ 794 h 12"/>
              <a:gd name="T20" fmla="*/ 14561 w 29"/>
              <a:gd name="T21" fmla="*/ 0 h 12"/>
              <a:gd name="T22" fmla="*/ 15328 w 29"/>
              <a:gd name="T23" fmla="*/ 2381 h 12"/>
              <a:gd name="T24" fmla="*/ 17627 w 29"/>
              <a:gd name="T25" fmla="*/ 2381 h 12"/>
              <a:gd name="T26" fmla="*/ 19926 w 29"/>
              <a:gd name="T27" fmla="*/ 3175 h 12"/>
              <a:gd name="T28" fmla="*/ 22225 w 29"/>
              <a:gd name="T29" fmla="*/ 4763 h 12"/>
              <a:gd name="T30" fmla="*/ 19926 w 29"/>
              <a:gd name="T31" fmla="*/ 4763 h 12"/>
              <a:gd name="T32" fmla="*/ 18393 w 29"/>
              <a:gd name="T33" fmla="*/ 3969 h 12"/>
              <a:gd name="T34" fmla="*/ 15328 w 29"/>
              <a:gd name="T35" fmla="*/ 3969 h 12"/>
              <a:gd name="T36" fmla="*/ 13028 w 29"/>
              <a:gd name="T37" fmla="*/ 5556 h 12"/>
              <a:gd name="T38" fmla="*/ 10729 w 29"/>
              <a:gd name="T39" fmla="*/ 9525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12"/>
              <a:gd name="T62" fmla="*/ 29 w 29"/>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12">
                <a:moveTo>
                  <a:pt x="14" y="12"/>
                </a:moveTo>
                <a:lnTo>
                  <a:pt x="11" y="11"/>
                </a:lnTo>
                <a:lnTo>
                  <a:pt x="9" y="7"/>
                </a:lnTo>
                <a:lnTo>
                  <a:pt x="6" y="4"/>
                </a:lnTo>
                <a:lnTo>
                  <a:pt x="0" y="4"/>
                </a:lnTo>
                <a:lnTo>
                  <a:pt x="5" y="4"/>
                </a:lnTo>
                <a:lnTo>
                  <a:pt x="9" y="3"/>
                </a:lnTo>
                <a:lnTo>
                  <a:pt x="12" y="3"/>
                </a:lnTo>
                <a:lnTo>
                  <a:pt x="14" y="3"/>
                </a:lnTo>
                <a:lnTo>
                  <a:pt x="16" y="1"/>
                </a:lnTo>
                <a:lnTo>
                  <a:pt x="19" y="0"/>
                </a:lnTo>
                <a:lnTo>
                  <a:pt x="20" y="3"/>
                </a:lnTo>
                <a:lnTo>
                  <a:pt x="23" y="3"/>
                </a:lnTo>
                <a:lnTo>
                  <a:pt x="26" y="4"/>
                </a:lnTo>
                <a:lnTo>
                  <a:pt x="29" y="6"/>
                </a:lnTo>
                <a:lnTo>
                  <a:pt x="26" y="6"/>
                </a:lnTo>
                <a:lnTo>
                  <a:pt x="24" y="5"/>
                </a:lnTo>
                <a:lnTo>
                  <a:pt x="20" y="5"/>
                </a:lnTo>
                <a:lnTo>
                  <a:pt x="17" y="7"/>
                </a:lnTo>
                <a:lnTo>
                  <a:pt x="14" y="1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63" name="Freeform 431"/>
          <p:cNvSpPr>
            <a:spLocks/>
          </p:cNvSpPr>
          <p:nvPr/>
        </p:nvSpPr>
        <p:spPr bwMode="auto">
          <a:xfrm>
            <a:off x="4586288" y="1670050"/>
            <a:ext cx="217487" cy="219075"/>
          </a:xfrm>
          <a:custGeom>
            <a:avLst/>
            <a:gdLst>
              <a:gd name="T0" fmla="*/ 213533 w 275"/>
              <a:gd name="T1" fmla="*/ 141287 h 276"/>
              <a:gd name="T2" fmla="*/ 204042 w 275"/>
              <a:gd name="T3" fmla="*/ 133350 h 276"/>
              <a:gd name="T4" fmla="*/ 206415 w 275"/>
              <a:gd name="T5" fmla="*/ 128587 h 276"/>
              <a:gd name="T6" fmla="*/ 204833 w 275"/>
              <a:gd name="T7" fmla="*/ 121444 h 276"/>
              <a:gd name="T8" fmla="*/ 211951 w 275"/>
              <a:gd name="T9" fmla="*/ 116681 h 276"/>
              <a:gd name="T10" fmla="*/ 197715 w 275"/>
              <a:gd name="T11" fmla="*/ 98425 h 276"/>
              <a:gd name="T12" fmla="*/ 188225 w 275"/>
              <a:gd name="T13" fmla="*/ 73819 h 276"/>
              <a:gd name="T14" fmla="*/ 163708 w 275"/>
              <a:gd name="T15" fmla="*/ 31750 h 276"/>
              <a:gd name="T16" fmla="*/ 164499 w 275"/>
              <a:gd name="T17" fmla="*/ 10319 h 276"/>
              <a:gd name="T18" fmla="*/ 139192 w 275"/>
              <a:gd name="T19" fmla="*/ 0 h 276"/>
              <a:gd name="T20" fmla="*/ 128120 w 275"/>
              <a:gd name="T21" fmla="*/ 3969 h 276"/>
              <a:gd name="T22" fmla="*/ 111512 w 275"/>
              <a:gd name="T23" fmla="*/ 5556 h 276"/>
              <a:gd name="T24" fmla="*/ 102812 w 275"/>
              <a:gd name="T25" fmla="*/ 11906 h 276"/>
              <a:gd name="T26" fmla="*/ 100439 w 275"/>
              <a:gd name="T27" fmla="*/ 21431 h 276"/>
              <a:gd name="T28" fmla="*/ 103603 w 275"/>
              <a:gd name="T29" fmla="*/ 29369 h 276"/>
              <a:gd name="T30" fmla="*/ 92531 w 275"/>
              <a:gd name="T31" fmla="*/ 34925 h 276"/>
              <a:gd name="T32" fmla="*/ 79877 w 275"/>
              <a:gd name="T33" fmla="*/ 36512 h 276"/>
              <a:gd name="T34" fmla="*/ 65642 w 275"/>
              <a:gd name="T35" fmla="*/ 34925 h 276"/>
              <a:gd name="T36" fmla="*/ 37171 w 275"/>
              <a:gd name="T37" fmla="*/ 34131 h 276"/>
              <a:gd name="T38" fmla="*/ 10281 w 275"/>
              <a:gd name="T39" fmla="*/ 26988 h 276"/>
              <a:gd name="T40" fmla="*/ 15026 w 275"/>
              <a:gd name="T41" fmla="*/ 34925 h 276"/>
              <a:gd name="T42" fmla="*/ 29262 w 275"/>
              <a:gd name="T43" fmla="*/ 40481 h 276"/>
              <a:gd name="T44" fmla="*/ 52197 w 275"/>
              <a:gd name="T45" fmla="*/ 46831 h 276"/>
              <a:gd name="T46" fmla="*/ 67223 w 275"/>
              <a:gd name="T47" fmla="*/ 56356 h 276"/>
              <a:gd name="T48" fmla="*/ 65642 w 275"/>
              <a:gd name="T49" fmla="*/ 66675 h 276"/>
              <a:gd name="T50" fmla="*/ 72759 w 275"/>
              <a:gd name="T51" fmla="*/ 73025 h 276"/>
              <a:gd name="T52" fmla="*/ 77504 w 275"/>
              <a:gd name="T53" fmla="*/ 83344 h 276"/>
              <a:gd name="T54" fmla="*/ 76714 w 275"/>
              <a:gd name="T55" fmla="*/ 95250 h 276"/>
              <a:gd name="T56" fmla="*/ 86995 w 275"/>
              <a:gd name="T57" fmla="*/ 108744 h 276"/>
              <a:gd name="T58" fmla="*/ 91740 w 275"/>
              <a:gd name="T59" fmla="*/ 113506 h 276"/>
              <a:gd name="T60" fmla="*/ 98067 w 275"/>
              <a:gd name="T61" fmla="*/ 110331 h 276"/>
              <a:gd name="T62" fmla="*/ 98067 w 275"/>
              <a:gd name="T63" fmla="*/ 113506 h 276"/>
              <a:gd name="T64" fmla="*/ 102812 w 275"/>
              <a:gd name="T65" fmla="*/ 117475 h 276"/>
              <a:gd name="T66" fmla="*/ 113093 w 275"/>
              <a:gd name="T67" fmla="*/ 122237 h 276"/>
              <a:gd name="T68" fmla="*/ 115466 w 275"/>
              <a:gd name="T69" fmla="*/ 126206 h 276"/>
              <a:gd name="T70" fmla="*/ 116257 w 275"/>
              <a:gd name="T71" fmla="*/ 127794 h 276"/>
              <a:gd name="T72" fmla="*/ 118629 w 275"/>
              <a:gd name="T73" fmla="*/ 134144 h 276"/>
              <a:gd name="T74" fmla="*/ 113884 w 275"/>
              <a:gd name="T75" fmla="*/ 136525 h 276"/>
              <a:gd name="T76" fmla="*/ 117048 w 275"/>
              <a:gd name="T77" fmla="*/ 138906 h 276"/>
              <a:gd name="T78" fmla="*/ 107557 w 275"/>
              <a:gd name="T79" fmla="*/ 138112 h 276"/>
              <a:gd name="T80" fmla="*/ 101230 w 275"/>
              <a:gd name="T81" fmla="*/ 143669 h 276"/>
              <a:gd name="T82" fmla="*/ 96485 w 275"/>
              <a:gd name="T83" fmla="*/ 150019 h 276"/>
              <a:gd name="T84" fmla="*/ 90949 w 275"/>
              <a:gd name="T85" fmla="*/ 154781 h 276"/>
              <a:gd name="T86" fmla="*/ 85413 w 275"/>
              <a:gd name="T87" fmla="*/ 161925 h 276"/>
              <a:gd name="T88" fmla="*/ 82250 w 275"/>
              <a:gd name="T89" fmla="*/ 166687 h 276"/>
              <a:gd name="T90" fmla="*/ 68014 w 275"/>
              <a:gd name="T91" fmla="*/ 169069 h 276"/>
              <a:gd name="T92" fmla="*/ 64851 w 275"/>
              <a:gd name="T93" fmla="*/ 177006 h 276"/>
              <a:gd name="T94" fmla="*/ 60896 w 275"/>
              <a:gd name="T95" fmla="*/ 177006 h 276"/>
              <a:gd name="T96" fmla="*/ 60105 w 275"/>
              <a:gd name="T97" fmla="*/ 181769 h 276"/>
              <a:gd name="T98" fmla="*/ 56151 w 275"/>
              <a:gd name="T99" fmla="*/ 183356 h 276"/>
              <a:gd name="T100" fmla="*/ 46661 w 275"/>
              <a:gd name="T101" fmla="*/ 184150 h 276"/>
              <a:gd name="T102" fmla="*/ 45870 w 275"/>
              <a:gd name="T103" fmla="*/ 188119 h 276"/>
              <a:gd name="T104" fmla="*/ 45079 w 275"/>
              <a:gd name="T105" fmla="*/ 192087 h 276"/>
              <a:gd name="T106" fmla="*/ 39543 w 275"/>
              <a:gd name="T107" fmla="*/ 190500 h 276"/>
              <a:gd name="T108" fmla="*/ 41125 w 275"/>
              <a:gd name="T109" fmla="*/ 197644 h 276"/>
              <a:gd name="T110" fmla="*/ 41916 w 275"/>
              <a:gd name="T111" fmla="*/ 200819 h 276"/>
              <a:gd name="T112" fmla="*/ 44288 w 275"/>
              <a:gd name="T113" fmla="*/ 204788 h 276"/>
              <a:gd name="T114" fmla="*/ 46661 w 275"/>
              <a:gd name="T115" fmla="*/ 204788 h 276"/>
              <a:gd name="T116" fmla="*/ 49033 w 275"/>
              <a:gd name="T117" fmla="*/ 211931 h 2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5"/>
              <a:gd name="T178" fmla="*/ 0 h 276"/>
              <a:gd name="T179" fmla="*/ 275 w 275"/>
              <a:gd name="T180" fmla="*/ 276 h 2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5" h="276">
                <a:moveTo>
                  <a:pt x="271" y="186"/>
                </a:moveTo>
                <a:lnTo>
                  <a:pt x="272" y="185"/>
                </a:lnTo>
                <a:lnTo>
                  <a:pt x="274" y="184"/>
                </a:lnTo>
                <a:lnTo>
                  <a:pt x="275" y="184"/>
                </a:lnTo>
                <a:lnTo>
                  <a:pt x="274" y="182"/>
                </a:lnTo>
                <a:lnTo>
                  <a:pt x="272" y="181"/>
                </a:lnTo>
                <a:lnTo>
                  <a:pt x="271" y="180"/>
                </a:lnTo>
                <a:lnTo>
                  <a:pt x="272" y="179"/>
                </a:lnTo>
                <a:lnTo>
                  <a:pt x="271" y="178"/>
                </a:lnTo>
                <a:lnTo>
                  <a:pt x="270" y="178"/>
                </a:lnTo>
                <a:lnTo>
                  <a:pt x="267" y="178"/>
                </a:lnTo>
                <a:lnTo>
                  <a:pt x="265" y="178"/>
                </a:lnTo>
                <a:lnTo>
                  <a:pt x="263" y="178"/>
                </a:lnTo>
                <a:lnTo>
                  <a:pt x="262" y="176"/>
                </a:lnTo>
                <a:lnTo>
                  <a:pt x="261" y="175"/>
                </a:lnTo>
                <a:lnTo>
                  <a:pt x="259" y="173"/>
                </a:lnTo>
                <a:lnTo>
                  <a:pt x="258" y="172"/>
                </a:lnTo>
                <a:lnTo>
                  <a:pt x="258" y="171"/>
                </a:lnTo>
                <a:lnTo>
                  <a:pt x="258" y="169"/>
                </a:lnTo>
                <a:lnTo>
                  <a:pt x="258" y="168"/>
                </a:lnTo>
                <a:lnTo>
                  <a:pt x="259" y="168"/>
                </a:lnTo>
                <a:lnTo>
                  <a:pt x="261" y="167"/>
                </a:lnTo>
                <a:lnTo>
                  <a:pt x="263" y="167"/>
                </a:lnTo>
                <a:lnTo>
                  <a:pt x="264" y="167"/>
                </a:lnTo>
                <a:lnTo>
                  <a:pt x="264" y="166"/>
                </a:lnTo>
                <a:lnTo>
                  <a:pt x="263" y="166"/>
                </a:lnTo>
                <a:lnTo>
                  <a:pt x="264" y="165"/>
                </a:lnTo>
                <a:lnTo>
                  <a:pt x="264" y="163"/>
                </a:lnTo>
                <a:lnTo>
                  <a:pt x="263" y="162"/>
                </a:lnTo>
                <a:lnTo>
                  <a:pt x="261" y="162"/>
                </a:lnTo>
                <a:lnTo>
                  <a:pt x="259" y="162"/>
                </a:lnTo>
                <a:lnTo>
                  <a:pt x="257" y="162"/>
                </a:lnTo>
                <a:lnTo>
                  <a:pt x="257" y="160"/>
                </a:lnTo>
                <a:lnTo>
                  <a:pt x="259" y="160"/>
                </a:lnTo>
                <a:lnTo>
                  <a:pt x="259" y="159"/>
                </a:lnTo>
                <a:lnTo>
                  <a:pt x="259" y="157"/>
                </a:lnTo>
                <a:lnTo>
                  <a:pt x="259" y="156"/>
                </a:lnTo>
                <a:lnTo>
                  <a:pt x="258" y="155"/>
                </a:lnTo>
                <a:lnTo>
                  <a:pt x="259" y="154"/>
                </a:lnTo>
                <a:lnTo>
                  <a:pt x="259" y="153"/>
                </a:lnTo>
                <a:lnTo>
                  <a:pt x="261" y="153"/>
                </a:lnTo>
                <a:lnTo>
                  <a:pt x="262" y="152"/>
                </a:lnTo>
                <a:lnTo>
                  <a:pt x="259" y="150"/>
                </a:lnTo>
                <a:lnTo>
                  <a:pt x="258" y="149"/>
                </a:lnTo>
                <a:lnTo>
                  <a:pt x="257" y="148"/>
                </a:lnTo>
                <a:lnTo>
                  <a:pt x="261" y="148"/>
                </a:lnTo>
                <a:lnTo>
                  <a:pt x="263" y="147"/>
                </a:lnTo>
                <a:lnTo>
                  <a:pt x="264" y="147"/>
                </a:lnTo>
                <a:lnTo>
                  <a:pt x="265" y="147"/>
                </a:lnTo>
                <a:lnTo>
                  <a:pt x="268" y="147"/>
                </a:lnTo>
                <a:lnTo>
                  <a:pt x="267" y="146"/>
                </a:lnTo>
                <a:lnTo>
                  <a:pt x="265" y="142"/>
                </a:lnTo>
                <a:lnTo>
                  <a:pt x="264" y="140"/>
                </a:lnTo>
                <a:lnTo>
                  <a:pt x="263" y="137"/>
                </a:lnTo>
                <a:lnTo>
                  <a:pt x="261" y="135"/>
                </a:lnTo>
                <a:lnTo>
                  <a:pt x="259" y="133"/>
                </a:lnTo>
                <a:lnTo>
                  <a:pt x="257" y="131"/>
                </a:lnTo>
                <a:lnTo>
                  <a:pt x="254" y="129"/>
                </a:lnTo>
                <a:lnTo>
                  <a:pt x="251" y="127"/>
                </a:lnTo>
                <a:lnTo>
                  <a:pt x="250" y="124"/>
                </a:lnTo>
                <a:lnTo>
                  <a:pt x="248" y="123"/>
                </a:lnTo>
                <a:lnTo>
                  <a:pt x="246" y="122"/>
                </a:lnTo>
                <a:lnTo>
                  <a:pt x="244" y="120"/>
                </a:lnTo>
                <a:lnTo>
                  <a:pt x="242" y="117"/>
                </a:lnTo>
                <a:lnTo>
                  <a:pt x="236" y="114"/>
                </a:lnTo>
                <a:lnTo>
                  <a:pt x="232" y="110"/>
                </a:lnTo>
                <a:lnTo>
                  <a:pt x="230" y="108"/>
                </a:lnTo>
                <a:lnTo>
                  <a:pt x="229" y="107"/>
                </a:lnTo>
                <a:lnTo>
                  <a:pt x="229" y="105"/>
                </a:lnTo>
                <a:lnTo>
                  <a:pt x="238" y="93"/>
                </a:lnTo>
                <a:lnTo>
                  <a:pt x="242" y="92"/>
                </a:lnTo>
                <a:lnTo>
                  <a:pt x="240" y="92"/>
                </a:lnTo>
                <a:lnTo>
                  <a:pt x="246" y="86"/>
                </a:lnTo>
                <a:lnTo>
                  <a:pt x="248" y="80"/>
                </a:lnTo>
                <a:lnTo>
                  <a:pt x="238" y="77"/>
                </a:lnTo>
                <a:lnTo>
                  <a:pt x="227" y="67"/>
                </a:lnTo>
                <a:lnTo>
                  <a:pt x="208" y="64"/>
                </a:lnTo>
                <a:lnTo>
                  <a:pt x="200" y="52"/>
                </a:lnTo>
                <a:lnTo>
                  <a:pt x="206" y="45"/>
                </a:lnTo>
                <a:lnTo>
                  <a:pt x="207" y="40"/>
                </a:lnTo>
                <a:lnTo>
                  <a:pt x="204" y="40"/>
                </a:lnTo>
                <a:lnTo>
                  <a:pt x="200" y="40"/>
                </a:lnTo>
                <a:lnTo>
                  <a:pt x="198" y="39"/>
                </a:lnTo>
                <a:lnTo>
                  <a:pt x="208" y="37"/>
                </a:lnTo>
                <a:lnTo>
                  <a:pt x="205" y="34"/>
                </a:lnTo>
                <a:lnTo>
                  <a:pt x="205" y="33"/>
                </a:lnTo>
                <a:lnTo>
                  <a:pt x="205" y="32"/>
                </a:lnTo>
                <a:lnTo>
                  <a:pt x="205" y="31"/>
                </a:lnTo>
                <a:lnTo>
                  <a:pt x="216" y="21"/>
                </a:lnTo>
                <a:lnTo>
                  <a:pt x="208" y="13"/>
                </a:lnTo>
                <a:lnTo>
                  <a:pt x="190" y="9"/>
                </a:lnTo>
                <a:lnTo>
                  <a:pt x="188" y="8"/>
                </a:lnTo>
                <a:lnTo>
                  <a:pt x="188" y="7"/>
                </a:lnTo>
                <a:lnTo>
                  <a:pt x="185" y="6"/>
                </a:lnTo>
                <a:lnTo>
                  <a:pt x="184" y="6"/>
                </a:lnTo>
                <a:lnTo>
                  <a:pt x="181" y="5"/>
                </a:lnTo>
                <a:lnTo>
                  <a:pt x="179" y="3"/>
                </a:lnTo>
                <a:lnTo>
                  <a:pt x="178" y="1"/>
                </a:lnTo>
                <a:lnTo>
                  <a:pt x="178" y="0"/>
                </a:lnTo>
                <a:lnTo>
                  <a:pt x="176" y="0"/>
                </a:lnTo>
                <a:lnTo>
                  <a:pt x="173" y="1"/>
                </a:lnTo>
                <a:lnTo>
                  <a:pt x="172" y="1"/>
                </a:lnTo>
                <a:lnTo>
                  <a:pt x="169" y="1"/>
                </a:lnTo>
                <a:lnTo>
                  <a:pt x="168" y="1"/>
                </a:lnTo>
                <a:lnTo>
                  <a:pt x="167" y="1"/>
                </a:lnTo>
                <a:lnTo>
                  <a:pt x="167" y="2"/>
                </a:lnTo>
                <a:lnTo>
                  <a:pt x="165" y="3"/>
                </a:lnTo>
                <a:lnTo>
                  <a:pt x="163" y="3"/>
                </a:lnTo>
                <a:lnTo>
                  <a:pt x="162" y="3"/>
                </a:lnTo>
                <a:lnTo>
                  <a:pt x="162" y="5"/>
                </a:lnTo>
                <a:lnTo>
                  <a:pt x="155" y="6"/>
                </a:lnTo>
                <a:lnTo>
                  <a:pt x="154" y="5"/>
                </a:lnTo>
                <a:lnTo>
                  <a:pt x="152" y="6"/>
                </a:lnTo>
                <a:lnTo>
                  <a:pt x="150" y="5"/>
                </a:lnTo>
                <a:lnTo>
                  <a:pt x="148" y="5"/>
                </a:lnTo>
                <a:lnTo>
                  <a:pt x="147" y="5"/>
                </a:lnTo>
                <a:lnTo>
                  <a:pt x="144" y="5"/>
                </a:lnTo>
                <a:lnTo>
                  <a:pt x="141" y="5"/>
                </a:lnTo>
                <a:lnTo>
                  <a:pt x="141" y="6"/>
                </a:lnTo>
                <a:lnTo>
                  <a:pt x="141" y="7"/>
                </a:lnTo>
                <a:lnTo>
                  <a:pt x="140" y="8"/>
                </a:lnTo>
                <a:lnTo>
                  <a:pt x="139" y="9"/>
                </a:lnTo>
                <a:lnTo>
                  <a:pt x="136" y="11"/>
                </a:lnTo>
                <a:lnTo>
                  <a:pt x="136" y="12"/>
                </a:lnTo>
                <a:lnTo>
                  <a:pt x="135" y="12"/>
                </a:lnTo>
                <a:lnTo>
                  <a:pt x="134" y="13"/>
                </a:lnTo>
                <a:lnTo>
                  <a:pt x="131" y="13"/>
                </a:lnTo>
                <a:lnTo>
                  <a:pt x="130" y="14"/>
                </a:lnTo>
                <a:lnTo>
                  <a:pt x="129" y="15"/>
                </a:lnTo>
                <a:lnTo>
                  <a:pt x="130" y="15"/>
                </a:lnTo>
                <a:lnTo>
                  <a:pt x="131" y="16"/>
                </a:lnTo>
                <a:lnTo>
                  <a:pt x="131" y="18"/>
                </a:lnTo>
                <a:lnTo>
                  <a:pt x="129" y="19"/>
                </a:lnTo>
                <a:lnTo>
                  <a:pt x="129" y="20"/>
                </a:lnTo>
                <a:lnTo>
                  <a:pt x="129" y="21"/>
                </a:lnTo>
                <a:lnTo>
                  <a:pt x="128" y="22"/>
                </a:lnTo>
                <a:lnTo>
                  <a:pt x="129" y="25"/>
                </a:lnTo>
                <a:lnTo>
                  <a:pt x="129" y="26"/>
                </a:lnTo>
                <a:lnTo>
                  <a:pt x="128" y="26"/>
                </a:lnTo>
                <a:lnTo>
                  <a:pt x="127" y="27"/>
                </a:lnTo>
                <a:lnTo>
                  <a:pt x="127" y="28"/>
                </a:lnTo>
                <a:lnTo>
                  <a:pt x="127" y="29"/>
                </a:lnTo>
                <a:lnTo>
                  <a:pt x="127" y="31"/>
                </a:lnTo>
                <a:lnTo>
                  <a:pt x="127" y="32"/>
                </a:lnTo>
                <a:lnTo>
                  <a:pt x="128" y="33"/>
                </a:lnTo>
                <a:lnTo>
                  <a:pt x="129" y="34"/>
                </a:lnTo>
                <a:lnTo>
                  <a:pt x="129" y="35"/>
                </a:lnTo>
                <a:lnTo>
                  <a:pt x="129" y="37"/>
                </a:lnTo>
                <a:lnTo>
                  <a:pt x="131" y="35"/>
                </a:lnTo>
                <a:lnTo>
                  <a:pt x="131" y="37"/>
                </a:lnTo>
                <a:lnTo>
                  <a:pt x="130" y="38"/>
                </a:lnTo>
                <a:lnTo>
                  <a:pt x="129" y="38"/>
                </a:lnTo>
                <a:lnTo>
                  <a:pt x="128" y="40"/>
                </a:lnTo>
                <a:lnTo>
                  <a:pt x="127" y="40"/>
                </a:lnTo>
                <a:lnTo>
                  <a:pt x="124" y="40"/>
                </a:lnTo>
                <a:lnTo>
                  <a:pt x="123" y="40"/>
                </a:lnTo>
                <a:lnTo>
                  <a:pt x="121" y="41"/>
                </a:lnTo>
                <a:lnTo>
                  <a:pt x="120" y="43"/>
                </a:lnTo>
                <a:lnTo>
                  <a:pt x="118" y="44"/>
                </a:lnTo>
                <a:lnTo>
                  <a:pt x="117" y="44"/>
                </a:lnTo>
                <a:lnTo>
                  <a:pt x="117" y="45"/>
                </a:lnTo>
                <a:lnTo>
                  <a:pt x="117" y="47"/>
                </a:lnTo>
                <a:lnTo>
                  <a:pt x="117" y="48"/>
                </a:lnTo>
                <a:lnTo>
                  <a:pt x="114" y="50"/>
                </a:lnTo>
                <a:lnTo>
                  <a:pt x="112" y="51"/>
                </a:lnTo>
                <a:lnTo>
                  <a:pt x="111" y="51"/>
                </a:lnTo>
                <a:lnTo>
                  <a:pt x="109" y="48"/>
                </a:lnTo>
                <a:lnTo>
                  <a:pt x="105" y="47"/>
                </a:lnTo>
                <a:lnTo>
                  <a:pt x="103" y="47"/>
                </a:lnTo>
                <a:lnTo>
                  <a:pt x="101" y="46"/>
                </a:lnTo>
                <a:lnTo>
                  <a:pt x="97" y="46"/>
                </a:lnTo>
                <a:lnTo>
                  <a:pt x="95" y="45"/>
                </a:lnTo>
                <a:lnTo>
                  <a:pt x="92" y="45"/>
                </a:lnTo>
                <a:lnTo>
                  <a:pt x="92" y="44"/>
                </a:lnTo>
                <a:lnTo>
                  <a:pt x="91" y="44"/>
                </a:lnTo>
                <a:lnTo>
                  <a:pt x="89" y="43"/>
                </a:lnTo>
                <a:lnTo>
                  <a:pt x="86" y="43"/>
                </a:lnTo>
                <a:lnTo>
                  <a:pt x="85" y="43"/>
                </a:lnTo>
                <a:lnTo>
                  <a:pt x="84" y="43"/>
                </a:lnTo>
                <a:lnTo>
                  <a:pt x="83" y="44"/>
                </a:lnTo>
                <a:lnTo>
                  <a:pt x="82" y="45"/>
                </a:lnTo>
                <a:lnTo>
                  <a:pt x="82" y="46"/>
                </a:lnTo>
                <a:lnTo>
                  <a:pt x="77" y="46"/>
                </a:lnTo>
                <a:lnTo>
                  <a:pt x="76" y="47"/>
                </a:lnTo>
                <a:lnTo>
                  <a:pt x="70" y="50"/>
                </a:lnTo>
                <a:lnTo>
                  <a:pt x="66" y="47"/>
                </a:lnTo>
                <a:lnTo>
                  <a:pt x="60" y="47"/>
                </a:lnTo>
                <a:lnTo>
                  <a:pt x="53" y="45"/>
                </a:lnTo>
                <a:lnTo>
                  <a:pt x="50" y="46"/>
                </a:lnTo>
                <a:lnTo>
                  <a:pt x="47" y="43"/>
                </a:lnTo>
                <a:lnTo>
                  <a:pt x="44" y="39"/>
                </a:lnTo>
                <a:lnTo>
                  <a:pt x="43" y="38"/>
                </a:lnTo>
                <a:lnTo>
                  <a:pt x="35" y="35"/>
                </a:lnTo>
                <a:lnTo>
                  <a:pt x="26" y="28"/>
                </a:lnTo>
                <a:lnTo>
                  <a:pt x="18" y="27"/>
                </a:lnTo>
                <a:lnTo>
                  <a:pt x="14" y="29"/>
                </a:lnTo>
                <a:lnTo>
                  <a:pt x="12" y="31"/>
                </a:lnTo>
                <a:lnTo>
                  <a:pt x="11" y="31"/>
                </a:lnTo>
                <a:lnTo>
                  <a:pt x="12" y="33"/>
                </a:lnTo>
                <a:lnTo>
                  <a:pt x="13" y="34"/>
                </a:lnTo>
                <a:lnTo>
                  <a:pt x="14" y="34"/>
                </a:lnTo>
                <a:lnTo>
                  <a:pt x="14" y="35"/>
                </a:lnTo>
                <a:lnTo>
                  <a:pt x="6" y="34"/>
                </a:lnTo>
                <a:lnTo>
                  <a:pt x="0" y="37"/>
                </a:lnTo>
                <a:lnTo>
                  <a:pt x="5" y="37"/>
                </a:lnTo>
                <a:lnTo>
                  <a:pt x="9" y="37"/>
                </a:lnTo>
                <a:lnTo>
                  <a:pt x="9" y="38"/>
                </a:lnTo>
                <a:lnTo>
                  <a:pt x="9" y="39"/>
                </a:lnTo>
                <a:lnTo>
                  <a:pt x="14" y="40"/>
                </a:lnTo>
                <a:lnTo>
                  <a:pt x="19" y="44"/>
                </a:lnTo>
                <a:lnTo>
                  <a:pt x="20" y="45"/>
                </a:lnTo>
                <a:lnTo>
                  <a:pt x="22" y="45"/>
                </a:lnTo>
                <a:lnTo>
                  <a:pt x="22" y="46"/>
                </a:lnTo>
                <a:lnTo>
                  <a:pt x="24" y="47"/>
                </a:lnTo>
                <a:lnTo>
                  <a:pt x="26" y="48"/>
                </a:lnTo>
                <a:lnTo>
                  <a:pt x="30" y="48"/>
                </a:lnTo>
                <a:lnTo>
                  <a:pt x="31" y="50"/>
                </a:lnTo>
                <a:lnTo>
                  <a:pt x="31" y="51"/>
                </a:lnTo>
                <a:lnTo>
                  <a:pt x="33" y="51"/>
                </a:lnTo>
                <a:lnTo>
                  <a:pt x="37" y="51"/>
                </a:lnTo>
                <a:lnTo>
                  <a:pt x="38" y="51"/>
                </a:lnTo>
                <a:lnTo>
                  <a:pt x="39" y="53"/>
                </a:lnTo>
                <a:lnTo>
                  <a:pt x="41" y="54"/>
                </a:lnTo>
                <a:lnTo>
                  <a:pt x="44" y="54"/>
                </a:lnTo>
                <a:lnTo>
                  <a:pt x="47" y="54"/>
                </a:lnTo>
                <a:lnTo>
                  <a:pt x="51" y="54"/>
                </a:lnTo>
                <a:lnTo>
                  <a:pt x="54" y="56"/>
                </a:lnTo>
                <a:lnTo>
                  <a:pt x="58" y="56"/>
                </a:lnTo>
                <a:lnTo>
                  <a:pt x="62" y="57"/>
                </a:lnTo>
                <a:lnTo>
                  <a:pt x="66" y="59"/>
                </a:lnTo>
                <a:lnTo>
                  <a:pt x="70" y="61"/>
                </a:lnTo>
                <a:lnTo>
                  <a:pt x="71" y="63"/>
                </a:lnTo>
                <a:lnTo>
                  <a:pt x="71" y="64"/>
                </a:lnTo>
                <a:lnTo>
                  <a:pt x="72" y="65"/>
                </a:lnTo>
                <a:lnTo>
                  <a:pt x="75" y="65"/>
                </a:lnTo>
                <a:lnTo>
                  <a:pt x="77" y="66"/>
                </a:lnTo>
                <a:lnTo>
                  <a:pt x="78" y="69"/>
                </a:lnTo>
                <a:lnTo>
                  <a:pt x="82" y="70"/>
                </a:lnTo>
                <a:lnTo>
                  <a:pt x="83" y="70"/>
                </a:lnTo>
                <a:lnTo>
                  <a:pt x="85" y="71"/>
                </a:lnTo>
                <a:lnTo>
                  <a:pt x="85" y="72"/>
                </a:lnTo>
                <a:lnTo>
                  <a:pt x="83" y="73"/>
                </a:lnTo>
                <a:lnTo>
                  <a:pt x="82" y="76"/>
                </a:lnTo>
                <a:lnTo>
                  <a:pt x="83" y="78"/>
                </a:lnTo>
                <a:lnTo>
                  <a:pt x="83" y="80"/>
                </a:lnTo>
                <a:lnTo>
                  <a:pt x="84" y="82"/>
                </a:lnTo>
                <a:lnTo>
                  <a:pt x="85" y="83"/>
                </a:lnTo>
                <a:lnTo>
                  <a:pt x="85" y="84"/>
                </a:lnTo>
                <a:lnTo>
                  <a:pt x="84" y="84"/>
                </a:lnTo>
                <a:lnTo>
                  <a:pt x="83" y="84"/>
                </a:lnTo>
                <a:lnTo>
                  <a:pt x="83" y="85"/>
                </a:lnTo>
                <a:lnTo>
                  <a:pt x="83" y="86"/>
                </a:lnTo>
                <a:lnTo>
                  <a:pt x="83" y="88"/>
                </a:lnTo>
                <a:lnTo>
                  <a:pt x="85" y="89"/>
                </a:lnTo>
                <a:lnTo>
                  <a:pt x="88" y="88"/>
                </a:lnTo>
                <a:lnTo>
                  <a:pt x="91" y="89"/>
                </a:lnTo>
                <a:lnTo>
                  <a:pt x="92" y="89"/>
                </a:lnTo>
                <a:lnTo>
                  <a:pt x="91" y="90"/>
                </a:lnTo>
                <a:lnTo>
                  <a:pt x="92" y="91"/>
                </a:lnTo>
                <a:lnTo>
                  <a:pt x="92" y="92"/>
                </a:lnTo>
                <a:lnTo>
                  <a:pt x="91" y="93"/>
                </a:lnTo>
                <a:lnTo>
                  <a:pt x="90" y="93"/>
                </a:lnTo>
                <a:lnTo>
                  <a:pt x="88" y="95"/>
                </a:lnTo>
                <a:lnTo>
                  <a:pt x="89" y="96"/>
                </a:lnTo>
                <a:lnTo>
                  <a:pt x="90" y="96"/>
                </a:lnTo>
                <a:lnTo>
                  <a:pt x="89" y="97"/>
                </a:lnTo>
                <a:lnTo>
                  <a:pt x="90" y="98"/>
                </a:lnTo>
                <a:lnTo>
                  <a:pt x="91" y="101"/>
                </a:lnTo>
                <a:lnTo>
                  <a:pt x="95" y="103"/>
                </a:lnTo>
                <a:lnTo>
                  <a:pt x="98" y="105"/>
                </a:lnTo>
                <a:lnTo>
                  <a:pt x="101" y="108"/>
                </a:lnTo>
                <a:lnTo>
                  <a:pt x="102" y="109"/>
                </a:lnTo>
                <a:lnTo>
                  <a:pt x="103" y="110"/>
                </a:lnTo>
                <a:lnTo>
                  <a:pt x="101" y="110"/>
                </a:lnTo>
                <a:lnTo>
                  <a:pt x="99" y="111"/>
                </a:lnTo>
                <a:lnTo>
                  <a:pt x="101" y="114"/>
                </a:lnTo>
                <a:lnTo>
                  <a:pt x="101" y="116"/>
                </a:lnTo>
                <a:lnTo>
                  <a:pt x="101" y="117"/>
                </a:lnTo>
                <a:lnTo>
                  <a:pt x="99" y="118"/>
                </a:lnTo>
                <a:lnTo>
                  <a:pt x="97" y="120"/>
                </a:lnTo>
                <a:lnTo>
                  <a:pt x="96" y="122"/>
                </a:lnTo>
                <a:lnTo>
                  <a:pt x="97" y="123"/>
                </a:lnTo>
                <a:lnTo>
                  <a:pt x="96" y="125"/>
                </a:lnTo>
                <a:lnTo>
                  <a:pt x="98" y="128"/>
                </a:lnTo>
                <a:lnTo>
                  <a:pt x="99" y="129"/>
                </a:lnTo>
                <a:lnTo>
                  <a:pt x="104" y="131"/>
                </a:lnTo>
                <a:lnTo>
                  <a:pt x="105" y="133"/>
                </a:lnTo>
                <a:lnTo>
                  <a:pt x="107" y="135"/>
                </a:lnTo>
                <a:lnTo>
                  <a:pt x="109" y="136"/>
                </a:lnTo>
                <a:lnTo>
                  <a:pt x="110" y="137"/>
                </a:lnTo>
                <a:lnTo>
                  <a:pt x="111" y="139"/>
                </a:lnTo>
                <a:lnTo>
                  <a:pt x="111" y="140"/>
                </a:lnTo>
                <a:lnTo>
                  <a:pt x="112" y="141"/>
                </a:lnTo>
                <a:lnTo>
                  <a:pt x="111" y="143"/>
                </a:lnTo>
                <a:lnTo>
                  <a:pt x="115" y="144"/>
                </a:lnTo>
                <a:lnTo>
                  <a:pt x="115" y="143"/>
                </a:lnTo>
                <a:lnTo>
                  <a:pt x="114" y="143"/>
                </a:lnTo>
                <a:lnTo>
                  <a:pt x="114" y="142"/>
                </a:lnTo>
                <a:lnTo>
                  <a:pt x="115" y="142"/>
                </a:lnTo>
                <a:lnTo>
                  <a:pt x="116" y="143"/>
                </a:lnTo>
                <a:lnTo>
                  <a:pt x="117" y="144"/>
                </a:lnTo>
                <a:lnTo>
                  <a:pt x="118" y="144"/>
                </a:lnTo>
                <a:lnTo>
                  <a:pt x="120" y="144"/>
                </a:lnTo>
                <a:lnTo>
                  <a:pt x="121" y="143"/>
                </a:lnTo>
                <a:lnTo>
                  <a:pt x="122" y="143"/>
                </a:lnTo>
                <a:lnTo>
                  <a:pt x="122" y="142"/>
                </a:lnTo>
                <a:lnTo>
                  <a:pt x="122" y="141"/>
                </a:lnTo>
                <a:lnTo>
                  <a:pt x="123" y="140"/>
                </a:lnTo>
                <a:lnTo>
                  <a:pt x="124" y="140"/>
                </a:lnTo>
                <a:lnTo>
                  <a:pt x="124" y="139"/>
                </a:lnTo>
                <a:lnTo>
                  <a:pt x="124" y="137"/>
                </a:lnTo>
                <a:lnTo>
                  <a:pt x="124" y="136"/>
                </a:lnTo>
                <a:lnTo>
                  <a:pt x="126" y="136"/>
                </a:lnTo>
                <a:lnTo>
                  <a:pt x="126" y="137"/>
                </a:lnTo>
                <a:lnTo>
                  <a:pt x="127" y="137"/>
                </a:lnTo>
                <a:lnTo>
                  <a:pt x="127" y="139"/>
                </a:lnTo>
                <a:lnTo>
                  <a:pt x="127" y="140"/>
                </a:lnTo>
                <a:lnTo>
                  <a:pt x="126" y="141"/>
                </a:lnTo>
                <a:lnTo>
                  <a:pt x="126" y="142"/>
                </a:lnTo>
                <a:lnTo>
                  <a:pt x="124" y="143"/>
                </a:lnTo>
                <a:lnTo>
                  <a:pt x="124" y="144"/>
                </a:lnTo>
                <a:lnTo>
                  <a:pt x="123" y="146"/>
                </a:lnTo>
                <a:lnTo>
                  <a:pt x="124" y="146"/>
                </a:lnTo>
                <a:lnTo>
                  <a:pt x="124" y="147"/>
                </a:lnTo>
                <a:lnTo>
                  <a:pt x="126" y="147"/>
                </a:lnTo>
                <a:lnTo>
                  <a:pt x="126" y="148"/>
                </a:lnTo>
                <a:lnTo>
                  <a:pt x="127" y="148"/>
                </a:lnTo>
                <a:lnTo>
                  <a:pt x="128" y="149"/>
                </a:lnTo>
                <a:lnTo>
                  <a:pt x="129" y="148"/>
                </a:lnTo>
                <a:lnTo>
                  <a:pt x="130" y="148"/>
                </a:lnTo>
                <a:lnTo>
                  <a:pt x="133" y="149"/>
                </a:lnTo>
                <a:lnTo>
                  <a:pt x="134" y="149"/>
                </a:lnTo>
                <a:lnTo>
                  <a:pt x="136" y="149"/>
                </a:lnTo>
                <a:lnTo>
                  <a:pt x="137" y="149"/>
                </a:lnTo>
                <a:lnTo>
                  <a:pt x="137" y="150"/>
                </a:lnTo>
                <a:lnTo>
                  <a:pt x="139" y="152"/>
                </a:lnTo>
                <a:lnTo>
                  <a:pt x="140" y="152"/>
                </a:lnTo>
                <a:lnTo>
                  <a:pt x="142" y="152"/>
                </a:lnTo>
                <a:lnTo>
                  <a:pt x="143" y="153"/>
                </a:lnTo>
                <a:lnTo>
                  <a:pt x="143" y="154"/>
                </a:lnTo>
                <a:lnTo>
                  <a:pt x="144" y="154"/>
                </a:lnTo>
                <a:lnTo>
                  <a:pt x="146" y="155"/>
                </a:lnTo>
                <a:lnTo>
                  <a:pt x="147" y="155"/>
                </a:lnTo>
                <a:lnTo>
                  <a:pt x="146" y="156"/>
                </a:lnTo>
                <a:lnTo>
                  <a:pt x="146" y="157"/>
                </a:lnTo>
                <a:lnTo>
                  <a:pt x="144" y="156"/>
                </a:lnTo>
                <a:lnTo>
                  <a:pt x="143" y="157"/>
                </a:lnTo>
                <a:lnTo>
                  <a:pt x="144" y="157"/>
                </a:lnTo>
                <a:lnTo>
                  <a:pt x="146" y="157"/>
                </a:lnTo>
                <a:lnTo>
                  <a:pt x="146" y="159"/>
                </a:lnTo>
                <a:lnTo>
                  <a:pt x="147" y="159"/>
                </a:lnTo>
                <a:lnTo>
                  <a:pt x="147" y="160"/>
                </a:lnTo>
                <a:lnTo>
                  <a:pt x="146" y="160"/>
                </a:lnTo>
                <a:lnTo>
                  <a:pt x="144" y="159"/>
                </a:lnTo>
                <a:lnTo>
                  <a:pt x="144" y="160"/>
                </a:lnTo>
                <a:lnTo>
                  <a:pt x="146" y="160"/>
                </a:lnTo>
                <a:lnTo>
                  <a:pt x="146" y="161"/>
                </a:lnTo>
                <a:lnTo>
                  <a:pt x="144" y="161"/>
                </a:lnTo>
                <a:lnTo>
                  <a:pt x="146" y="161"/>
                </a:lnTo>
                <a:lnTo>
                  <a:pt x="147" y="161"/>
                </a:lnTo>
                <a:lnTo>
                  <a:pt x="147" y="162"/>
                </a:lnTo>
                <a:lnTo>
                  <a:pt x="146" y="162"/>
                </a:lnTo>
                <a:lnTo>
                  <a:pt x="147" y="162"/>
                </a:lnTo>
                <a:lnTo>
                  <a:pt x="147" y="163"/>
                </a:lnTo>
                <a:lnTo>
                  <a:pt x="146" y="163"/>
                </a:lnTo>
                <a:lnTo>
                  <a:pt x="144" y="165"/>
                </a:lnTo>
                <a:lnTo>
                  <a:pt x="144" y="166"/>
                </a:lnTo>
                <a:lnTo>
                  <a:pt x="149" y="167"/>
                </a:lnTo>
                <a:lnTo>
                  <a:pt x="149" y="168"/>
                </a:lnTo>
                <a:lnTo>
                  <a:pt x="150" y="169"/>
                </a:lnTo>
                <a:lnTo>
                  <a:pt x="150" y="171"/>
                </a:lnTo>
                <a:lnTo>
                  <a:pt x="152" y="171"/>
                </a:lnTo>
                <a:lnTo>
                  <a:pt x="153" y="171"/>
                </a:lnTo>
                <a:lnTo>
                  <a:pt x="153" y="172"/>
                </a:lnTo>
                <a:lnTo>
                  <a:pt x="152" y="172"/>
                </a:lnTo>
                <a:lnTo>
                  <a:pt x="150" y="172"/>
                </a:lnTo>
                <a:lnTo>
                  <a:pt x="149" y="171"/>
                </a:lnTo>
                <a:lnTo>
                  <a:pt x="147" y="171"/>
                </a:lnTo>
                <a:lnTo>
                  <a:pt x="146" y="171"/>
                </a:lnTo>
                <a:lnTo>
                  <a:pt x="144" y="172"/>
                </a:lnTo>
                <a:lnTo>
                  <a:pt x="146" y="172"/>
                </a:lnTo>
                <a:lnTo>
                  <a:pt x="147" y="173"/>
                </a:lnTo>
                <a:lnTo>
                  <a:pt x="148" y="173"/>
                </a:lnTo>
                <a:lnTo>
                  <a:pt x="149" y="174"/>
                </a:lnTo>
                <a:lnTo>
                  <a:pt x="150" y="174"/>
                </a:lnTo>
                <a:lnTo>
                  <a:pt x="150" y="175"/>
                </a:lnTo>
                <a:lnTo>
                  <a:pt x="150" y="176"/>
                </a:lnTo>
                <a:lnTo>
                  <a:pt x="149" y="176"/>
                </a:lnTo>
                <a:lnTo>
                  <a:pt x="148" y="176"/>
                </a:lnTo>
                <a:lnTo>
                  <a:pt x="148" y="175"/>
                </a:lnTo>
                <a:lnTo>
                  <a:pt x="147" y="175"/>
                </a:lnTo>
                <a:lnTo>
                  <a:pt x="146" y="174"/>
                </a:lnTo>
                <a:lnTo>
                  <a:pt x="144" y="174"/>
                </a:lnTo>
                <a:lnTo>
                  <a:pt x="143" y="174"/>
                </a:lnTo>
                <a:lnTo>
                  <a:pt x="143" y="173"/>
                </a:lnTo>
                <a:lnTo>
                  <a:pt x="142" y="173"/>
                </a:lnTo>
                <a:lnTo>
                  <a:pt x="141" y="173"/>
                </a:lnTo>
                <a:lnTo>
                  <a:pt x="140" y="174"/>
                </a:lnTo>
                <a:lnTo>
                  <a:pt x="137" y="174"/>
                </a:lnTo>
                <a:lnTo>
                  <a:pt x="136" y="174"/>
                </a:lnTo>
                <a:lnTo>
                  <a:pt x="134" y="175"/>
                </a:lnTo>
                <a:lnTo>
                  <a:pt x="133" y="175"/>
                </a:lnTo>
                <a:lnTo>
                  <a:pt x="133" y="178"/>
                </a:lnTo>
                <a:lnTo>
                  <a:pt x="131" y="176"/>
                </a:lnTo>
                <a:lnTo>
                  <a:pt x="129" y="178"/>
                </a:lnTo>
                <a:lnTo>
                  <a:pt x="130" y="178"/>
                </a:lnTo>
                <a:lnTo>
                  <a:pt x="130" y="179"/>
                </a:lnTo>
                <a:lnTo>
                  <a:pt x="130" y="180"/>
                </a:lnTo>
                <a:lnTo>
                  <a:pt x="129" y="181"/>
                </a:lnTo>
                <a:lnTo>
                  <a:pt x="128" y="181"/>
                </a:lnTo>
                <a:lnTo>
                  <a:pt x="127" y="182"/>
                </a:lnTo>
                <a:lnTo>
                  <a:pt x="127" y="184"/>
                </a:lnTo>
                <a:lnTo>
                  <a:pt x="127" y="185"/>
                </a:lnTo>
                <a:lnTo>
                  <a:pt x="127" y="186"/>
                </a:lnTo>
                <a:lnTo>
                  <a:pt x="126" y="187"/>
                </a:lnTo>
                <a:lnTo>
                  <a:pt x="124" y="187"/>
                </a:lnTo>
                <a:lnTo>
                  <a:pt x="123" y="187"/>
                </a:lnTo>
                <a:lnTo>
                  <a:pt x="124" y="188"/>
                </a:lnTo>
                <a:lnTo>
                  <a:pt x="123" y="188"/>
                </a:lnTo>
                <a:lnTo>
                  <a:pt x="122" y="189"/>
                </a:lnTo>
                <a:lnTo>
                  <a:pt x="121" y="191"/>
                </a:lnTo>
                <a:lnTo>
                  <a:pt x="120" y="191"/>
                </a:lnTo>
                <a:lnTo>
                  <a:pt x="120" y="192"/>
                </a:lnTo>
                <a:lnTo>
                  <a:pt x="118" y="191"/>
                </a:lnTo>
                <a:lnTo>
                  <a:pt x="118" y="192"/>
                </a:lnTo>
                <a:lnTo>
                  <a:pt x="117" y="193"/>
                </a:lnTo>
                <a:lnTo>
                  <a:pt x="117" y="194"/>
                </a:lnTo>
                <a:lnTo>
                  <a:pt x="116" y="195"/>
                </a:lnTo>
                <a:lnTo>
                  <a:pt x="116" y="197"/>
                </a:lnTo>
                <a:lnTo>
                  <a:pt x="115" y="195"/>
                </a:lnTo>
                <a:lnTo>
                  <a:pt x="114" y="197"/>
                </a:lnTo>
                <a:lnTo>
                  <a:pt x="115" y="197"/>
                </a:lnTo>
                <a:lnTo>
                  <a:pt x="114" y="198"/>
                </a:lnTo>
                <a:lnTo>
                  <a:pt x="112" y="198"/>
                </a:lnTo>
                <a:lnTo>
                  <a:pt x="111" y="198"/>
                </a:lnTo>
                <a:lnTo>
                  <a:pt x="111" y="199"/>
                </a:lnTo>
                <a:lnTo>
                  <a:pt x="111" y="200"/>
                </a:lnTo>
                <a:lnTo>
                  <a:pt x="110" y="201"/>
                </a:lnTo>
                <a:lnTo>
                  <a:pt x="109" y="203"/>
                </a:lnTo>
                <a:lnTo>
                  <a:pt x="108" y="204"/>
                </a:lnTo>
                <a:lnTo>
                  <a:pt x="109" y="204"/>
                </a:lnTo>
                <a:lnTo>
                  <a:pt x="110" y="204"/>
                </a:lnTo>
                <a:lnTo>
                  <a:pt x="109" y="205"/>
                </a:lnTo>
                <a:lnTo>
                  <a:pt x="107" y="205"/>
                </a:lnTo>
                <a:lnTo>
                  <a:pt x="105" y="205"/>
                </a:lnTo>
                <a:lnTo>
                  <a:pt x="104" y="204"/>
                </a:lnTo>
                <a:lnTo>
                  <a:pt x="104" y="206"/>
                </a:lnTo>
                <a:lnTo>
                  <a:pt x="104" y="207"/>
                </a:lnTo>
                <a:lnTo>
                  <a:pt x="104" y="208"/>
                </a:lnTo>
                <a:lnTo>
                  <a:pt x="104" y="210"/>
                </a:lnTo>
                <a:lnTo>
                  <a:pt x="103" y="210"/>
                </a:lnTo>
                <a:lnTo>
                  <a:pt x="101" y="211"/>
                </a:lnTo>
                <a:lnTo>
                  <a:pt x="99" y="210"/>
                </a:lnTo>
                <a:lnTo>
                  <a:pt x="98" y="211"/>
                </a:lnTo>
                <a:lnTo>
                  <a:pt x="97" y="210"/>
                </a:lnTo>
                <a:lnTo>
                  <a:pt x="95" y="210"/>
                </a:lnTo>
                <a:lnTo>
                  <a:pt x="92" y="211"/>
                </a:lnTo>
                <a:lnTo>
                  <a:pt x="90" y="211"/>
                </a:lnTo>
                <a:lnTo>
                  <a:pt x="88" y="211"/>
                </a:lnTo>
                <a:lnTo>
                  <a:pt x="86" y="213"/>
                </a:lnTo>
                <a:lnTo>
                  <a:pt x="86" y="216"/>
                </a:lnTo>
                <a:lnTo>
                  <a:pt x="85" y="216"/>
                </a:lnTo>
                <a:lnTo>
                  <a:pt x="84" y="217"/>
                </a:lnTo>
                <a:lnTo>
                  <a:pt x="83" y="218"/>
                </a:lnTo>
                <a:lnTo>
                  <a:pt x="83" y="219"/>
                </a:lnTo>
                <a:lnTo>
                  <a:pt x="84" y="219"/>
                </a:lnTo>
                <a:lnTo>
                  <a:pt x="83" y="220"/>
                </a:lnTo>
                <a:lnTo>
                  <a:pt x="83" y="221"/>
                </a:lnTo>
                <a:lnTo>
                  <a:pt x="83" y="223"/>
                </a:lnTo>
                <a:lnTo>
                  <a:pt x="82" y="223"/>
                </a:lnTo>
                <a:lnTo>
                  <a:pt x="81" y="221"/>
                </a:lnTo>
                <a:lnTo>
                  <a:pt x="81" y="220"/>
                </a:lnTo>
                <a:lnTo>
                  <a:pt x="79" y="220"/>
                </a:lnTo>
                <a:lnTo>
                  <a:pt x="79" y="221"/>
                </a:lnTo>
                <a:lnTo>
                  <a:pt x="79" y="223"/>
                </a:lnTo>
                <a:lnTo>
                  <a:pt x="81" y="224"/>
                </a:lnTo>
                <a:lnTo>
                  <a:pt x="82" y="224"/>
                </a:lnTo>
                <a:lnTo>
                  <a:pt x="79" y="224"/>
                </a:lnTo>
                <a:lnTo>
                  <a:pt x="78" y="223"/>
                </a:lnTo>
                <a:lnTo>
                  <a:pt x="77" y="223"/>
                </a:lnTo>
                <a:lnTo>
                  <a:pt x="76" y="224"/>
                </a:lnTo>
                <a:lnTo>
                  <a:pt x="77" y="225"/>
                </a:lnTo>
                <a:lnTo>
                  <a:pt x="78" y="226"/>
                </a:lnTo>
                <a:lnTo>
                  <a:pt x="81" y="226"/>
                </a:lnTo>
                <a:lnTo>
                  <a:pt x="81" y="227"/>
                </a:lnTo>
                <a:lnTo>
                  <a:pt x="82" y="229"/>
                </a:lnTo>
                <a:lnTo>
                  <a:pt x="81" y="230"/>
                </a:lnTo>
                <a:lnTo>
                  <a:pt x="79" y="229"/>
                </a:lnTo>
                <a:lnTo>
                  <a:pt x="78" y="229"/>
                </a:lnTo>
                <a:lnTo>
                  <a:pt x="76" y="229"/>
                </a:lnTo>
                <a:lnTo>
                  <a:pt x="75" y="227"/>
                </a:lnTo>
                <a:lnTo>
                  <a:pt x="73" y="229"/>
                </a:lnTo>
                <a:lnTo>
                  <a:pt x="73" y="230"/>
                </a:lnTo>
                <a:lnTo>
                  <a:pt x="75" y="231"/>
                </a:lnTo>
                <a:lnTo>
                  <a:pt x="76" y="231"/>
                </a:lnTo>
                <a:lnTo>
                  <a:pt x="75" y="232"/>
                </a:lnTo>
                <a:lnTo>
                  <a:pt x="75" y="231"/>
                </a:lnTo>
                <a:lnTo>
                  <a:pt x="73" y="231"/>
                </a:lnTo>
                <a:lnTo>
                  <a:pt x="72" y="231"/>
                </a:lnTo>
                <a:lnTo>
                  <a:pt x="71" y="231"/>
                </a:lnTo>
                <a:lnTo>
                  <a:pt x="70" y="231"/>
                </a:lnTo>
                <a:lnTo>
                  <a:pt x="67" y="230"/>
                </a:lnTo>
                <a:lnTo>
                  <a:pt x="65" y="231"/>
                </a:lnTo>
                <a:lnTo>
                  <a:pt x="64" y="232"/>
                </a:lnTo>
                <a:lnTo>
                  <a:pt x="63" y="232"/>
                </a:lnTo>
                <a:lnTo>
                  <a:pt x="62" y="232"/>
                </a:lnTo>
                <a:lnTo>
                  <a:pt x="60" y="231"/>
                </a:lnTo>
                <a:lnTo>
                  <a:pt x="60" y="230"/>
                </a:lnTo>
                <a:lnTo>
                  <a:pt x="59" y="231"/>
                </a:lnTo>
                <a:lnTo>
                  <a:pt x="59" y="232"/>
                </a:lnTo>
                <a:lnTo>
                  <a:pt x="59" y="233"/>
                </a:lnTo>
                <a:lnTo>
                  <a:pt x="60" y="233"/>
                </a:lnTo>
                <a:lnTo>
                  <a:pt x="59" y="235"/>
                </a:lnTo>
                <a:lnTo>
                  <a:pt x="60" y="236"/>
                </a:lnTo>
                <a:lnTo>
                  <a:pt x="62" y="236"/>
                </a:lnTo>
                <a:lnTo>
                  <a:pt x="62" y="237"/>
                </a:lnTo>
                <a:lnTo>
                  <a:pt x="60" y="237"/>
                </a:lnTo>
                <a:lnTo>
                  <a:pt x="59" y="238"/>
                </a:lnTo>
                <a:lnTo>
                  <a:pt x="59" y="237"/>
                </a:lnTo>
                <a:lnTo>
                  <a:pt x="58" y="237"/>
                </a:lnTo>
                <a:lnTo>
                  <a:pt x="57" y="238"/>
                </a:lnTo>
                <a:lnTo>
                  <a:pt x="56" y="239"/>
                </a:lnTo>
                <a:lnTo>
                  <a:pt x="57" y="239"/>
                </a:lnTo>
                <a:lnTo>
                  <a:pt x="59" y="239"/>
                </a:lnTo>
                <a:lnTo>
                  <a:pt x="60" y="239"/>
                </a:lnTo>
                <a:lnTo>
                  <a:pt x="60" y="240"/>
                </a:lnTo>
                <a:lnTo>
                  <a:pt x="59" y="242"/>
                </a:lnTo>
                <a:lnTo>
                  <a:pt x="59" y="243"/>
                </a:lnTo>
                <a:lnTo>
                  <a:pt x="58" y="242"/>
                </a:lnTo>
                <a:lnTo>
                  <a:pt x="57" y="242"/>
                </a:lnTo>
                <a:lnTo>
                  <a:pt x="57" y="243"/>
                </a:lnTo>
                <a:lnTo>
                  <a:pt x="58" y="243"/>
                </a:lnTo>
                <a:lnTo>
                  <a:pt x="58" y="244"/>
                </a:lnTo>
                <a:lnTo>
                  <a:pt x="57" y="244"/>
                </a:lnTo>
                <a:lnTo>
                  <a:pt x="56" y="244"/>
                </a:lnTo>
                <a:lnTo>
                  <a:pt x="54" y="243"/>
                </a:lnTo>
                <a:lnTo>
                  <a:pt x="53" y="243"/>
                </a:lnTo>
                <a:lnTo>
                  <a:pt x="52" y="242"/>
                </a:lnTo>
                <a:lnTo>
                  <a:pt x="52" y="240"/>
                </a:lnTo>
                <a:lnTo>
                  <a:pt x="50" y="240"/>
                </a:lnTo>
                <a:lnTo>
                  <a:pt x="51" y="240"/>
                </a:lnTo>
                <a:lnTo>
                  <a:pt x="51" y="242"/>
                </a:lnTo>
                <a:lnTo>
                  <a:pt x="52" y="242"/>
                </a:lnTo>
                <a:lnTo>
                  <a:pt x="52" y="243"/>
                </a:lnTo>
                <a:lnTo>
                  <a:pt x="53" y="244"/>
                </a:lnTo>
                <a:lnTo>
                  <a:pt x="54" y="245"/>
                </a:lnTo>
                <a:lnTo>
                  <a:pt x="53" y="246"/>
                </a:lnTo>
                <a:lnTo>
                  <a:pt x="52" y="246"/>
                </a:lnTo>
                <a:lnTo>
                  <a:pt x="52" y="248"/>
                </a:lnTo>
                <a:lnTo>
                  <a:pt x="52" y="249"/>
                </a:lnTo>
                <a:lnTo>
                  <a:pt x="53" y="249"/>
                </a:lnTo>
                <a:lnTo>
                  <a:pt x="53" y="250"/>
                </a:lnTo>
                <a:lnTo>
                  <a:pt x="52" y="250"/>
                </a:lnTo>
                <a:lnTo>
                  <a:pt x="51" y="251"/>
                </a:lnTo>
                <a:lnTo>
                  <a:pt x="51" y="252"/>
                </a:lnTo>
                <a:lnTo>
                  <a:pt x="51" y="253"/>
                </a:lnTo>
                <a:lnTo>
                  <a:pt x="52" y="253"/>
                </a:lnTo>
                <a:lnTo>
                  <a:pt x="52" y="252"/>
                </a:lnTo>
                <a:lnTo>
                  <a:pt x="53" y="252"/>
                </a:lnTo>
                <a:lnTo>
                  <a:pt x="53" y="253"/>
                </a:lnTo>
                <a:lnTo>
                  <a:pt x="54" y="253"/>
                </a:lnTo>
                <a:lnTo>
                  <a:pt x="53" y="253"/>
                </a:lnTo>
                <a:lnTo>
                  <a:pt x="53" y="255"/>
                </a:lnTo>
                <a:lnTo>
                  <a:pt x="52" y="256"/>
                </a:lnTo>
                <a:lnTo>
                  <a:pt x="53" y="256"/>
                </a:lnTo>
                <a:lnTo>
                  <a:pt x="53" y="257"/>
                </a:lnTo>
                <a:lnTo>
                  <a:pt x="53" y="258"/>
                </a:lnTo>
                <a:lnTo>
                  <a:pt x="54" y="258"/>
                </a:lnTo>
                <a:lnTo>
                  <a:pt x="56" y="259"/>
                </a:lnTo>
                <a:lnTo>
                  <a:pt x="56" y="258"/>
                </a:lnTo>
                <a:lnTo>
                  <a:pt x="56" y="259"/>
                </a:lnTo>
                <a:lnTo>
                  <a:pt x="56" y="261"/>
                </a:lnTo>
                <a:lnTo>
                  <a:pt x="56" y="262"/>
                </a:lnTo>
                <a:lnTo>
                  <a:pt x="57" y="263"/>
                </a:lnTo>
                <a:lnTo>
                  <a:pt x="57" y="262"/>
                </a:lnTo>
                <a:lnTo>
                  <a:pt x="57" y="261"/>
                </a:lnTo>
                <a:lnTo>
                  <a:pt x="58" y="259"/>
                </a:lnTo>
                <a:lnTo>
                  <a:pt x="58" y="258"/>
                </a:lnTo>
                <a:lnTo>
                  <a:pt x="58" y="257"/>
                </a:lnTo>
                <a:lnTo>
                  <a:pt x="59" y="258"/>
                </a:lnTo>
                <a:lnTo>
                  <a:pt x="58" y="259"/>
                </a:lnTo>
                <a:lnTo>
                  <a:pt x="58" y="261"/>
                </a:lnTo>
                <a:lnTo>
                  <a:pt x="59" y="262"/>
                </a:lnTo>
                <a:lnTo>
                  <a:pt x="60" y="262"/>
                </a:lnTo>
                <a:lnTo>
                  <a:pt x="59" y="263"/>
                </a:lnTo>
                <a:lnTo>
                  <a:pt x="59" y="264"/>
                </a:lnTo>
                <a:lnTo>
                  <a:pt x="60" y="264"/>
                </a:lnTo>
                <a:lnTo>
                  <a:pt x="59" y="265"/>
                </a:lnTo>
                <a:lnTo>
                  <a:pt x="60" y="265"/>
                </a:lnTo>
                <a:lnTo>
                  <a:pt x="62" y="267"/>
                </a:lnTo>
                <a:lnTo>
                  <a:pt x="62" y="268"/>
                </a:lnTo>
                <a:lnTo>
                  <a:pt x="60" y="269"/>
                </a:lnTo>
                <a:lnTo>
                  <a:pt x="59" y="269"/>
                </a:lnTo>
                <a:lnTo>
                  <a:pt x="60" y="270"/>
                </a:lnTo>
                <a:lnTo>
                  <a:pt x="60" y="271"/>
                </a:lnTo>
                <a:lnTo>
                  <a:pt x="60" y="272"/>
                </a:lnTo>
                <a:lnTo>
                  <a:pt x="60" y="275"/>
                </a:lnTo>
                <a:lnTo>
                  <a:pt x="62" y="275"/>
                </a:lnTo>
                <a:lnTo>
                  <a:pt x="62" y="276"/>
                </a:lnTo>
              </a:path>
            </a:pathLst>
          </a:custGeom>
          <a:solidFill>
            <a:schemeClr val="bg1"/>
          </a:solidFill>
          <a:ln w="3175" cmpd="sng">
            <a:solidFill>
              <a:schemeClr val="bg2"/>
            </a:solidFill>
            <a:prstDash val="solid"/>
            <a:round/>
            <a:headEnd/>
            <a:tailEnd/>
          </a:ln>
        </p:spPr>
        <p:txBody>
          <a:bodyPr/>
          <a:lstStyle/>
          <a:p>
            <a:endParaRPr lang="en-US"/>
          </a:p>
        </p:txBody>
      </p:sp>
      <p:sp>
        <p:nvSpPr>
          <p:cNvPr id="18864" name="Freeform 432"/>
          <p:cNvSpPr>
            <a:spLocks/>
          </p:cNvSpPr>
          <p:nvPr/>
        </p:nvSpPr>
        <p:spPr bwMode="auto">
          <a:xfrm>
            <a:off x="4635500" y="1817688"/>
            <a:ext cx="212725" cy="131762"/>
          </a:xfrm>
          <a:custGeom>
            <a:avLst/>
            <a:gdLst>
              <a:gd name="T0" fmla="*/ 3187 w 267"/>
              <a:gd name="T1" fmla="*/ 74612 h 166"/>
              <a:gd name="T2" fmla="*/ 3187 w 267"/>
              <a:gd name="T3" fmla="*/ 76993 h 166"/>
              <a:gd name="T4" fmla="*/ 6374 w 267"/>
              <a:gd name="T5" fmla="*/ 80168 h 166"/>
              <a:gd name="T6" fmla="*/ 6374 w 267"/>
              <a:gd name="T7" fmla="*/ 81756 h 166"/>
              <a:gd name="T8" fmla="*/ 7171 w 267"/>
              <a:gd name="T9" fmla="*/ 83343 h 166"/>
              <a:gd name="T10" fmla="*/ 5577 w 267"/>
              <a:gd name="T11" fmla="*/ 85725 h 166"/>
              <a:gd name="T12" fmla="*/ 8764 w 267"/>
              <a:gd name="T13" fmla="*/ 91281 h 166"/>
              <a:gd name="T14" fmla="*/ 5577 w 267"/>
              <a:gd name="T15" fmla="*/ 96043 h 166"/>
              <a:gd name="T16" fmla="*/ 3984 w 267"/>
              <a:gd name="T17" fmla="*/ 96837 h 166"/>
              <a:gd name="T18" fmla="*/ 3187 w 267"/>
              <a:gd name="T19" fmla="*/ 97631 h 166"/>
              <a:gd name="T20" fmla="*/ 5577 w 267"/>
              <a:gd name="T21" fmla="*/ 100806 h 166"/>
              <a:gd name="T22" fmla="*/ 6374 w 267"/>
              <a:gd name="T23" fmla="*/ 103187 h 166"/>
              <a:gd name="T24" fmla="*/ 6374 w 267"/>
              <a:gd name="T25" fmla="*/ 106362 h 166"/>
              <a:gd name="T26" fmla="*/ 8764 w 267"/>
              <a:gd name="T27" fmla="*/ 111125 h 166"/>
              <a:gd name="T28" fmla="*/ 3984 w 267"/>
              <a:gd name="T29" fmla="*/ 108743 h 166"/>
              <a:gd name="T30" fmla="*/ 7967 w 267"/>
              <a:gd name="T31" fmla="*/ 111918 h 166"/>
              <a:gd name="T32" fmla="*/ 12748 w 267"/>
              <a:gd name="T33" fmla="*/ 111918 h 166"/>
              <a:gd name="T34" fmla="*/ 15934 w 267"/>
              <a:gd name="T35" fmla="*/ 110331 h 166"/>
              <a:gd name="T36" fmla="*/ 16731 w 267"/>
              <a:gd name="T37" fmla="*/ 113506 h 166"/>
              <a:gd name="T38" fmla="*/ 19121 w 267"/>
              <a:gd name="T39" fmla="*/ 115887 h 166"/>
              <a:gd name="T40" fmla="*/ 25495 w 267"/>
              <a:gd name="T41" fmla="*/ 115093 h 166"/>
              <a:gd name="T42" fmla="*/ 23902 w 267"/>
              <a:gd name="T43" fmla="*/ 117475 h 166"/>
              <a:gd name="T44" fmla="*/ 26292 w 267"/>
              <a:gd name="T45" fmla="*/ 119062 h 166"/>
              <a:gd name="T46" fmla="*/ 31869 w 267"/>
              <a:gd name="T47" fmla="*/ 119062 h 166"/>
              <a:gd name="T48" fmla="*/ 34259 w 267"/>
              <a:gd name="T49" fmla="*/ 115887 h 166"/>
              <a:gd name="T50" fmla="*/ 34259 w 267"/>
              <a:gd name="T51" fmla="*/ 119062 h 166"/>
              <a:gd name="T52" fmla="*/ 31869 w 267"/>
              <a:gd name="T53" fmla="*/ 122237 h 166"/>
              <a:gd name="T54" fmla="*/ 33462 w 267"/>
              <a:gd name="T55" fmla="*/ 127793 h 166"/>
              <a:gd name="T56" fmla="*/ 39836 w 267"/>
              <a:gd name="T57" fmla="*/ 123825 h 166"/>
              <a:gd name="T58" fmla="*/ 43023 w 267"/>
              <a:gd name="T59" fmla="*/ 123825 h 166"/>
              <a:gd name="T60" fmla="*/ 44616 w 267"/>
              <a:gd name="T61" fmla="*/ 128587 h 166"/>
              <a:gd name="T62" fmla="*/ 47007 w 267"/>
              <a:gd name="T63" fmla="*/ 130968 h 166"/>
              <a:gd name="T64" fmla="*/ 53380 w 267"/>
              <a:gd name="T65" fmla="*/ 128587 h 166"/>
              <a:gd name="T66" fmla="*/ 66925 w 267"/>
              <a:gd name="T67" fmla="*/ 125412 h 166"/>
              <a:gd name="T68" fmla="*/ 74095 w 267"/>
              <a:gd name="T69" fmla="*/ 123825 h 166"/>
              <a:gd name="T70" fmla="*/ 77282 w 267"/>
              <a:gd name="T71" fmla="*/ 127000 h 166"/>
              <a:gd name="T72" fmla="*/ 86843 w 267"/>
              <a:gd name="T73" fmla="*/ 122237 h 166"/>
              <a:gd name="T74" fmla="*/ 94810 w 267"/>
              <a:gd name="T75" fmla="*/ 119062 h 166"/>
              <a:gd name="T76" fmla="*/ 101981 w 267"/>
              <a:gd name="T77" fmla="*/ 116681 h 166"/>
              <a:gd name="T78" fmla="*/ 109948 w 267"/>
              <a:gd name="T79" fmla="*/ 118268 h 166"/>
              <a:gd name="T80" fmla="*/ 122695 w 267"/>
              <a:gd name="T81" fmla="*/ 115093 h 166"/>
              <a:gd name="T82" fmla="*/ 130663 w 267"/>
              <a:gd name="T83" fmla="*/ 115887 h 166"/>
              <a:gd name="T84" fmla="*/ 133053 w 267"/>
              <a:gd name="T85" fmla="*/ 111125 h 166"/>
              <a:gd name="T86" fmla="*/ 141020 w 267"/>
              <a:gd name="T87" fmla="*/ 112712 h 166"/>
              <a:gd name="T88" fmla="*/ 144207 w 267"/>
              <a:gd name="T89" fmla="*/ 112712 h 166"/>
              <a:gd name="T90" fmla="*/ 150581 w 267"/>
              <a:gd name="T91" fmla="*/ 105568 h 166"/>
              <a:gd name="T92" fmla="*/ 161735 w 267"/>
              <a:gd name="T93" fmla="*/ 98425 h 166"/>
              <a:gd name="T94" fmla="*/ 170499 w 267"/>
              <a:gd name="T95" fmla="*/ 91281 h 166"/>
              <a:gd name="T96" fmla="*/ 180059 w 267"/>
              <a:gd name="T97" fmla="*/ 83343 h 166"/>
              <a:gd name="T98" fmla="*/ 187230 w 267"/>
              <a:gd name="T99" fmla="*/ 76993 h 166"/>
              <a:gd name="T100" fmla="*/ 195197 w 267"/>
              <a:gd name="T101" fmla="*/ 68262 h 166"/>
              <a:gd name="T102" fmla="*/ 203961 w 267"/>
              <a:gd name="T103" fmla="*/ 59531 h 166"/>
              <a:gd name="T104" fmla="*/ 207945 w 267"/>
              <a:gd name="T105" fmla="*/ 42069 h 166"/>
              <a:gd name="T106" fmla="*/ 192807 w 267"/>
              <a:gd name="T107" fmla="*/ 32544 h 166"/>
              <a:gd name="T108" fmla="*/ 175279 w 267"/>
              <a:gd name="T109" fmla="*/ 19844 h 166"/>
              <a:gd name="T110" fmla="*/ 181653 w 267"/>
              <a:gd name="T111" fmla="*/ 14287 h 166"/>
              <a:gd name="T112" fmla="*/ 176076 w 267"/>
              <a:gd name="T113" fmla="*/ 8731 h 166"/>
              <a:gd name="T114" fmla="*/ 168905 w 267"/>
              <a:gd name="T115" fmla="*/ 2381 h 16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67"/>
              <a:gd name="T175" fmla="*/ 0 h 166"/>
              <a:gd name="T176" fmla="*/ 267 w 267"/>
              <a:gd name="T177" fmla="*/ 166 h 16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67" h="166">
                <a:moveTo>
                  <a:pt x="0" y="90"/>
                </a:moveTo>
                <a:lnTo>
                  <a:pt x="1" y="90"/>
                </a:lnTo>
                <a:lnTo>
                  <a:pt x="2" y="91"/>
                </a:lnTo>
                <a:lnTo>
                  <a:pt x="3" y="91"/>
                </a:lnTo>
                <a:lnTo>
                  <a:pt x="3" y="92"/>
                </a:lnTo>
                <a:lnTo>
                  <a:pt x="3" y="94"/>
                </a:lnTo>
                <a:lnTo>
                  <a:pt x="4" y="94"/>
                </a:lnTo>
                <a:lnTo>
                  <a:pt x="4" y="95"/>
                </a:lnTo>
                <a:lnTo>
                  <a:pt x="5" y="95"/>
                </a:lnTo>
                <a:lnTo>
                  <a:pt x="5" y="96"/>
                </a:lnTo>
                <a:lnTo>
                  <a:pt x="4" y="96"/>
                </a:lnTo>
                <a:lnTo>
                  <a:pt x="3" y="95"/>
                </a:lnTo>
                <a:lnTo>
                  <a:pt x="3" y="96"/>
                </a:lnTo>
                <a:lnTo>
                  <a:pt x="4" y="97"/>
                </a:lnTo>
                <a:lnTo>
                  <a:pt x="5" y="96"/>
                </a:lnTo>
                <a:lnTo>
                  <a:pt x="7" y="97"/>
                </a:lnTo>
                <a:lnTo>
                  <a:pt x="8" y="97"/>
                </a:lnTo>
                <a:lnTo>
                  <a:pt x="8" y="98"/>
                </a:lnTo>
                <a:lnTo>
                  <a:pt x="7" y="98"/>
                </a:lnTo>
                <a:lnTo>
                  <a:pt x="7" y="99"/>
                </a:lnTo>
                <a:lnTo>
                  <a:pt x="8" y="101"/>
                </a:lnTo>
                <a:lnTo>
                  <a:pt x="9" y="102"/>
                </a:lnTo>
                <a:lnTo>
                  <a:pt x="10" y="103"/>
                </a:lnTo>
                <a:lnTo>
                  <a:pt x="11" y="104"/>
                </a:lnTo>
                <a:lnTo>
                  <a:pt x="13" y="104"/>
                </a:lnTo>
                <a:lnTo>
                  <a:pt x="10" y="104"/>
                </a:lnTo>
                <a:lnTo>
                  <a:pt x="9" y="103"/>
                </a:lnTo>
                <a:lnTo>
                  <a:pt x="8" y="103"/>
                </a:lnTo>
                <a:lnTo>
                  <a:pt x="7" y="103"/>
                </a:lnTo>
                <a:lnTo>
                  <a:pt x="7" y="102"/>
                </a:lnTo>
                <a:lnTo>
                  <a:pt x="5" y="103"/>
                </a:lnTo>
                <a:lnTo>
                  <a:pt x="5" y="104"/>
                </a:lnTo>
                <a:lnTo>
                  <a:pt x="7" y="104"/>
                </a:lnTo>
                <a:lnTo>
                  <a:pt x="8" y="105"/>
                </a:lnTo>
                <a:lnTo>
                  <a:pt x="9" y="105"/>
                </a:lnTo>
                <a:lnTo>
                  <a:pt x="8" y="105"/>
                </a:lnTo>
                <a:lnTo>
                  <a:pt x="7" y="107"/>
                </a:lnTo>
                <a:lnTo>
                  <a:pt x="8" y="107"/>
                </a:lnTo>
                <a:lnTo>
                  <a:pt x="9" y="108"/>
                </a:lnTo>
                <a:lnTo>
                  <a:pt x="8" y="109"/>
                </a:lnTo>
                <a:lnTo>
                  <a:pt x="7" y="109"/>
                </a:lnTo>
                <a:lnTo>
                  <a:pt x="7" y="108"/>
                </a:lnTo>
                <a:lnTo>
                  <a:pt x="7" y="109"/>
                </a:lnTo>
                <a:lnTo>
                  <a:pt x="8" y="109"/>
                </a:lnTo>
                <a:lnTo>
                  <a:pt x="8" y="110"/>
                </a:lnTo>
                <a:lnTo>
                  <a:pt x="9" y="111"/>
                </a:lnTo>
                <a:lnTo>
                  <a:pt x="9" y="113"/>
                </a:lnTo>
                <a:lnTo>
                  <a:pt x="8" y="114"/>
                </a:lnTo>
                <a:lnTo>
                  <a:pt x="11" y="115"/>
                </a:lnTo>
                <a:lnTo>
                  <a:pt x="8" y="116"/>
                </a:lnTo>
                <a:lnTo>
                  <a:pt x="9" y="117"/>
                </a:lnTo>
                <a:lnTo>
                  <a:pt x="7" y="117"/>
                </a:lnTo>
                <a:lnTo>
                  <a:pt x="8" y="118"/>
                </a:lnTo>
                <a:lnTo>
                  <a:pt x="8" y="120"/>
                </a:lnTo>
                <a:lnTo>
                  <a:pt x="9" y="121"/>
                </a:lnTo>
                <a:lnTo>
                  <a:pt x="7" y="121"/>
                </a:lnTo>
                <a:lnTo>
                  <a:pt x="5" y="121"/>
                </a:lnTo>
                <a:lnTo>
                  <a:pt x="7" y="121"/>
                </a:lnTo>
                <a:lnTo>
                  <a:pt x="7" y="122"/>
                </a:lnTo>
                <a:lnTo>
                  <a:pt x="5" y="121"/>
                </a:lnTo>
                <a:lnTo>
                  <a:pt x="4" y="121"/>
                </a:lnTo>
                <a:lnTo>
                  <a:pt x="4" y="122"/>
                </a:lnTo>
                <a:lnTo>
                  <a:pt x="5" y="122"/>
                </a:lnTo>
                <a:lnTo>
                  <a:pt x="4" y="123"/>
                </a:lnTo>
                <a:lnTo>
                  <a:pt x="5" y="123"/>
                </a:lnTo>
                <a:lnTo>
                  <a:pt x="8" y="126"/>
                </a:lnTo>
                <a:lnTo>
                  <a:pt x="9" y="127"/>
                </a:lnTo>
                <a:lnTo>
                  <a:pt x="8" y="127"/>
                </a:lnTo>
                <a:lnTo>
                  <a:pt x="7" y="126"/>
                </a:lnTo>
                <a:lnTo>
                  <a:pt x="4" y="123"/>
                </a:lnTo>
                <a:lnTo>
                  <a:pt x="3" y="124"/>
                </a:lnTo>
                <a:lnTo>
                  <a:pt x="4" y="126"/>
                </a:lnTo>
                <a:lnTo>
                  <a:pt x="5" y="126"/>
                </a:lnTo>
                <a:lnTo>
                  <a:pt x="3" y="127"/>
                </a:lnTo>
                <a:lnTo>
                  <a:pt x="4" y="128"/>
                </a:lnTo>
                <a:lnTo>
                  <a:pt x="5" y="128"/>
                </a:lnTo>
                <a:lnTo>
                  <a:pt x="7" y="127"/>
                </a:lnTo>
                <a:lnTo>
                  <a:pt x="5" y="127"/>
                </a:lnTo>
                <a:lnTo>
                  <a:pt x="7" y="127"/>
                </a:lnTo>
                <a:lnTo>
                  <a:pt x="8" y="128"/>
                </a:lnTo>
                <a:lnTo>
                  <a:pt x="7" y="128"/>
                </a:lnTo>
                <a:lnTo>
                  <a:pt x="5" y="128"/>
                </a:lnTo>
                <a:lnTo>
                  <a:pt x="7" y="129"/>
                </a:lnTo>
                <a:lnTo>
                  <a:pt x="8" y="130"/>
                </a:lnTo>
                <a:lnTo>
                  <a:pt x="8" y="131"/>
                </a:lnTo>
                <a:lnTo>
                  <a:pt x="9" y="133"/>
                </a:lnTo>
                <a:lnTo>
                  <a:pt x="10" y="133"/>
                </a:lnTo>
                <a:lnTo>
                  <a:pt x="9" y="133"/>
                </a:lnTo>
                <a:lnTo>
                  <a:pt x="10" y="134"/>
                </a:lnTo>
                <a:lnTo>
                  <a:pt x="9" y="134"/>
                </a:lnTo>
                <a:lnTo>
                  <a:pt x="8" y="134"/>
                </a:lnTo>
                <a:lnTo>
                  <a:pt x="7" y="134"/>
                </a:lnTo>
                <a:lnTo>
                  <a:pt x="8" y="135"/>
                </a:lnTo>
                <a:lnTo>
                  <a:pt x="9" y="136"/>
                </a:lnTo>
                <a:lnTo>
                  <a:pt x="10" y="136"/>
                </a:lnTo>
                <a:lnTo>
                  <a:pt x="10" y="137"/>
                </a:lnTo>
                <a:lnTo>
                  <a:pt x="11" y="139"/>
                </a:lnTo>
                <a:lnTo>
                  <a:pt x="11" y="140"/>
                </a:lnTo>
                <a:lnTo>
                  <a:pt x="10" y="139"/>
                </a:lnTo>
                <a:lnTo>
                  <a:pt x="9" y="139"/>
                </a:lnTo>
                <a:lnTo>
                  <a:pt x="8" y="137"/>
                </a:lnTo>
                <a:lnTo>
                  <a:pt x="7" y="136"/>
                </a:lnTo>
                <a:lnTo>
                  <a:pt x="5" y="135"/>
                </a:lnTo>
                <a:lnTo>
                  <a:pt x="4" y="136"/>
                </a:lnTo>
                <a:lnTo>
                  <a:pt x="5" y="137"/>
                </a:lnTo>
                <a:lnTo>
                  <a:pt x="7" y="139"/>
                </a:lnTo>
                <a:lnTo>
                  <a:pt x="7" y="140"/>
                </a:lnTo>
                <a:lnTo>
                  <a:pt x="9" y="142"/>
                </a:lnTo>
                <a:lnTo>
                  <a:pt x="9" y="141"/>
                </a:lnTo>
                <a:lnTo>
                  <a:pt x="8" y="141"/>
                </a:lnTo>
                <a:lnTo>
                  <a:pt x="9" y="141"/>
                </a:lnTo>
                <a:lnTo>
                  <a:pt x="10" y="141"/>
                </a:lnTo>
                <a:lnTo>
                  <a:pt x="11" y="142"/>
                </a:lnTo>
                <a:lnTo>
                  <a:pt x="13" y="142"/>
                </a:lnTo>
                <a:lnTo>
                  <a:pt x="13" y="141"/>
                </a:lnTo>
                <a:lnTo>
                  <a:pt x="14" y="141"/>
                </a:lnTo>
                <a:lnTo>
                  <a:pt x="15" y="142"/>
                </a:lnTo>
                <a:lnTo>
                  <a:pt x="15" y="141"/>
                </a:lnTo>
                <a:lnTo>
                  <a:pt x="16" y="141"/>
                </a:lnTo>
                <a:lnTo>
                  <a:pt x="16" y="140"/>
                </a:lnTo>
                <a:lnTo>
                  <a:pt x="17" y="140"/>
                </a:lnTo>
                <a:lnTo>
                  <a:pt x="17" y="139"/>
                </a:lnTo>
                <a:lnTo>
                  <a:pt x="17" y="137"/>
                </a:lnTo>
                <a:lnTo>
                  <a:pt x="19" y="137"/>
                </a:lnTo>
                <a:lnTo>
                  <a:pt x="20" y="137"/>
                </a:lnTo>
                <a:lnTo>
                  <a:pt x="20" y="139"/>
                </a:lnTo>
                <a:lnTo>
                  <a:pt x="19" y="140"/>
                </a:lnTo>
                <a:lnTo>
                  <a:pt x="19" y="141"/>
                </a:lnTo>
                <a:lnTo>
                  <a:pt x="17" y="142"/>
                </a:lnTo>
                <a:lnTo>
                  <a:pt x="19" y="143"/>
                </a:lnTo>
                <a:lnTo>
                  <a:pt x="20" y="142"/>
                </a:lnTo>
                <a:lnTo>
                  <a:pt x="21" y="142"/>
                </a:lnTo>
                <a:lnTo>
                  <a:pt x="21" y="143"/>
                </a:lnTo>
                <a:lnTo>
                  <a:pt x="21" y="145"/>
                </a:lnTo>
                <a:lnTo>
                  <a:pt x="21" y="146"/>
                </a:lnTo>
                <a:lnTo>
                  <a:pt x="20" y="146"/>
                </a:lnTo>
                <a:lnTo>
                  <a:pt x="21" y="147"/>
                </a:lnTo>
                <a:lnTo>
                  <a:pt x="22" y="146"/>
                </a:lnTo>
                <a:lnTo>
                  <a:pt x="23" y="146"/>
                </a:lnTo>
                <a:lnTo>
                  <a:pt x="24" y="146"/>
                </a:lnTo>
                <a:lnTo>
                  <a:pt x="26" y="147"/>
                </a:lnTo>
                <a:lnTo>
                  <a:pt x="27" y="146"/>
                </a:lnTo>
                <a:lnTo>
                  <a:pt x="27" y="145"/>
                </a:lnTo>
                <a:lnTo>
                  <a:pt x="27" y="143"/>
                </a:lnTo>
                <a:lnTo>
                  <a:pt x="28" y="143"/>
                </a:lnTo>
                <a:lnTo>
                  <a:pt x="30" y="145"/>
                </a:lnTo>
                <a:lnTo>
                  <a:pt x="32" y="145"/>
                </a:lnTo>
                <a:lnTo>
                  <a:pt x="34" y="145"/>
                </a:lnTo>
                <a:lnTo>
                  <a:pt x="35" y="146"/>
                </a:lnTo>
                <a:lnTo>
                  <a:pt x="36" y="146"/>
                </a:lnTo>
                <a:lnTo>
                  <a:pt x="35" y="148"/>
                </a:lnTo>
                <a:lnTo>
                  <a:pt x="34" y="147"/>
                </a:lnTo>
                <a:lnTo>
                  <a:pt x="32" y="148"/>
                </a:lnTo>
                <a:lnTo>
                  <a:pt x="30" y="148"/>
                </a:lnTo>
                <a:lnTo>
                  <a:pt x="29" y="149"/>
                </a:lnTo>
                <a:lnTo>
                  <a:pt x="32" y="150"/>
                </a:lnTo>
                <a:lnTo>
                  <a:pt x="33" y="149"/>
                </a:lnTo>
                <a:lnTo>
                  <a:pt x="32" y="149"/>
                </a:lnTo>
                <a:lnTo>
                  <a:pt x="33" y="149"/>
                </a:lnTo>
                <a:lnTo>
                  <a:pt x="34" y="150"/>
                </a:lnTo>
                <a:lnTo>
                  <a:pt x="33" y="150"/>
                </a:lnTo>
                <a:lnTo>
                  <a:pt x="33" y="152"/>
                </a:lnTo>
                <a:lnTo>
                  <a:pt x="35" y="153"/>
                </a:lnTo>
                <a:lnTo>
                  <a:pt x="36" y="152"/>
                </a:lnTo>
                <a:lnTo>
                  <a:pt x="36" y="150"/>
                </a:lnTo>
                <a:lnTo>
                  <a:pt x="37" y="149"/>
                </a:lnTo>
                <a:lnTo>
                  <a:pt x="39" y="150"/>
                </a:lnTo>
                <a:lnTo>
                  <a:pt x="40" y="150"/>
                </a:lnTo>
                <a:lnTo>
                  <a:pt x="40" y="148"/>
                </a:lnTo>
                <a:lnTo>
                  <a:pt x="41" y="148"/>
                </a:lnTo>
                <a:lnTo>
                  <a:pt x="41" y="147"/>
                </a:lnTo>
                <a:lnTo>
                  <a:pt x="39" y="147"/>
                </a:lnTo>
                <a:lnTo>
                  <a:pt x="41" y="147"/>
                </a:lnTo>
                <a:lnTo>
                  <a:pt x="42" y="147"/>
                </a:lnTo>
                <a:lnTo>
                  <a:pt x="43" y="146"/>
                </a:lnTo>
                <a:lnTo>
                  <a:pt x="42" y="147"/>
                </a:lnTo>
                <a:lnTo>
                  <a:pt x="42" y="148"/>
                </a:lnTo>
                <a:lnTo>
                  <a:pt x="41" y="149"/>
                </a:lnTo>
                <a:lnTo>
                  <a:pt x="40" y="150"/>
                </a:lnTo>
                <a:lnTo>
                  <a:pt x="42" y="150"/>
                </a:lnTo>
                <a:lnTo>
                  <a:pt x="43" y="149"/>
                </a:lnTo>
                <a:lnTo>
                  <a:pt x="43" y="150"/>
                </a:lnTo>
                <a:lnTo>
                  <a:pt x="42" y="152"/>
                </a:lnTo>
                <a:lnTo>
                  <a:pt x="40" y="152"/>
                </a:lnTo>
                <a:lnTo>
                  <a:pt x="40" y="153"/>
                </a:lnTo>
                <a:lnTo>
                  <a:pt x="42" y="154"/>
                </a:lnTo>
                <a:lnTo>
                  <a:pt x="45" y="154"/>
                </a:lnTo>
                <a:lnTo>
                  <a:pt x="41" y="154"/>
                </a:lnTo>
                <a:lnTo>
                  <a:pt x="40" y="154"/>
                </a:lnTo>
                <a:lnTo>
                  <a:pt x="41" y="155"/>
                </a:lnTo>
                <a:lnTo>
                  <a:pt x="41" y="156"/>
                </a:lnTo>
                <a:lnTo>
                  <a:pt x="39" y="156"/>
                </a:lnTo>
                <a:lnTo>
                  <a:pt x="39" y="159"/>
                </a:lnTo>
                <a:lnTo>
                  <a:pt x="39" y="160"/>
                </a:lnTo>
                <a:lnTo>
                  <a:pt x="41" y="161"/>
                </a:lnTo>
                <a:lnTo>
                  <a:pt x="42" y="161"/>
                </a:lnTo>
                <a:lnTo>
                  <a:pt x="45" y="161"/>
                </a:lnTo>
                <a:lnTo>
                  <a:pt x="46" y="161"/>
                </a:lnTo>
                <a:lnTo>
                  <a:pt x="48" y="160"/>
                </a:lnTo>
                <a:lnTo>
                  <a:pt x="49" y="160"/>
                </a:lnTo>
                <a:lnTo>
                  <a:pt x="50" y="159"/>
                </a:lnTo>
                <a:lnTo>
                  <a:pt x="50" y="158"/>
                </a:lnTo>
                <a:lnTo>
                  <a:pt x="50" y="156"/>
                </a:lnTo>
                <a:lnTo>
                  <a:pt x="50" y="155"/>
                </a:lnTo>
                <a:lnTo>
                  <a:pt x="52" y="154"/>
                </a:lnTo>
                <a:lnTo>
                  <a:pt x="50" y="153"/>
                </a:lnTo>
                <a:lnTo>
                  <a:pt x="53" y="154"/>
                </a:lnTo>
                <a:lnTo>
                  <a:pt x="55" y="154"/>
                </a:lnTo>
                <a:lnTo>
                  <a:pt x="53" y="156"/>
                </a:lnTo>
                <a:lnTo>
                  <a:pt x="54" y="156"/>
                </a:lnTo>
                <a:lnTo>
                  <a:pt x="55" y="156"/>
                </a:lnTo>
                <a:lnTo>
                  <a:pt x="56" y="158"/>
                </a:lnTo>
                <a:lnTo>
                  <a:pt x="55" y="159"/>
                </a:lnTo>
                <a:lnTo>
                  <a:pt x="54" y="160"/>
                </a:lnTo>
                <a:lnTo>
                  <a:pt x="53" y="161"/>
                </a:lnTo>
                <a:lnTo>
                  <a:pt x="54" y="162"/>
                </a:lnTo>
                <a:lnTo>
                  <a:pt x="56" y="162"/>
                </a:lnTo>
                <a:lnTo>
                  <a:pt x="58" y="162"/>
                </a:lnTo>
                <a:lnTo>
                  <a:pt x="60" y="162"/>
                </a:lnTo>
                <a:lnTo>
                  <a:pt x="61" y="161"/>
                </a:lnTo>
                <a:lnTo>
                  <a:pt x="62" y="161"/>
                </a:lnTo>
                <a:lnTo>
                  <a:pt x="62" y="162"/>
                </a:lnTo>
                <a:lnTo>
                  <a:pt x="61" y="163"/>
                </a:lnTo>
                <a:lnTo>
                  <a:pt x="59" y="165"/>
                </a:lnTo>
                <a:lnTo>
                  <a:pt x="56" y="165"/>
                </a:lnTo>
                <a:lnTo>
                  <a:pt x="55" y="166"/>
                </a:lnTo>
                <a:lnTo>
                  <a:pt x="59" y="166"/>
                </a:lnTo>
                <a:lnTo>
                  <a:pt x="61" y="165"/>
                </a:lnTo>
                <a:lnTo>
                  <a:pt x="64" y="165"/>
                </a:lnTo>
                <a:lnTo>
                  <a:pt x="66" y="163"/>
                </a:lnTo>
                <a:lnTo>
                  <a:pt x="67" y="162"/>
                </a:lnTo>
                <a:lnTo>
                  <a:pt x="68" y="162"/>
                </a:lnTo>
                <a:lnTo>
                  <a:pt x="73" y="161"/>
                </a:lnTo>
                <a:lnTo>
                  <a:pt x="75" y="161"/>
                </a:lnTo>
                <a:lnTo>
                  <a:pt x="78" y="161"/>
                </a:lnTo>
                <a:lnTo>
                  <a:pt x="79" y="160"/>
                </a:lnTo>
                <a:lnTo>
                  <a:pt x="82" y="159"/>
                </a:lnTo>
                <a:lnTo>
                  <a:pt x="84" y="158"/>
                </a:lnTo>
                <a:lnTo>
                  <a:pt x="86" y="159"/>
                </a:lnTo>
                <a:lnTo>
                  <a:pt x="88" y="158"/>
                </a:lnTo>
                <a:lnTo>
                  <a:pt x="90" y="158"/>
                </a:lnTo>
                <a:lnTo>
                  <a:pt x="91" y="158"/>
                </a:lnTo>
                <a:lnTo>
                  <a:pt x="92" y="158"/>
                </a:lnTo>
                <a:lnTo>
                  <a:pt x="91" y="156"/>
                </a:lnTo>
                <a:lnTo>
                  <a:pt x="93" y="156"/>
                </a:lnTo>
                <a:lnTo>
                  <a:pt x="93" y="158"/>
                </a:lnTo>
                <a:lnTo>
                  <a:pt x="93" y="159"/>
                </a:lnTo>
                <a:lnTo>
                  <a:pt x="94" y="159"/>
                </a:lnTo>
                <a:lnTo>
                  <a:pt x="96" y="158"/>
                </a:lnTo>
                <a:lnTo>
                  <a:pt x="96" y="159"/>
                </a:lnTo>
                <a:lnTo>
                  <a:pt x="94" y="160"/>
                </a:lnTo>
                <a:lnTo>
                  <a:pt x="97" y="160"/>
                </a:lnTo>
                <a:lnTo>
                  <a:pt x="98" y="159"/>
                </a:lnTo>
                <a:lnTo>
                  <a:pt x="99" y="158"/>
                </a:lnTo>
                <a:lnTo>
                  <a:pt x="100" y="156"/>
                </a:lnTo>
                <a:lnTo>
                  <a:pt x="101" y="155"/>
                </a:lnTo>
                <a:lnTo>
                  <a:pt x="103" y="154"/>
                </a:lnTo>
                <a:lnTo>
                  <a:pt x="106" y="154"/>
                </a:lnTo>
                <a:lnTo>
                  <a:pt x="109" y="154"/>
                </a:lnTo>
                <a:lnTo>
                  <a:pt x="110" y="153"/>
                </a:lnTo>
                <a:lnTo>
                  <a:pt x="112" y="152"/>
                </a:lnTo>
                <a:lnTo>
                  <a:pt x="114" y="152"/>
                </a:lnTo>
                <a:lnTo>
                  <a:pt x="113" y="150"/>
                </a:lnTo>
                <a:lnTo>
                  <a:pt x="116" y="150"/>
                </a:lnTo>
                <a:lnTo>
                  <a:pt x="118" y="150"/>
                </a:lnTo>
                <a:lnTo>
                  <a:pt x="119" y="150"/>
                </a:lnTo>
                <a:lnTo>
                  <a:pt x="122" y="150"/>
                </a:lnTo>
                <a:lnTo>
                  <a:pt x="123" y="150"/>
                </a:lnTo>
                <a:lnTo>
                  <a:pt x="123" y="149"/>
                </a:lnTo>
                <a:lnTo>
                  <a:pt x="124" y="148"/>
                </a:lnTo>
                <a:lnTo>
                  <a:pt x="124" y="147"/>
                </a:lnTo>
                <a:lnTo>
                  <a:pt x="125" y="147"/>
                </a:lnTo>
                <a:lnTo>
                  <a:pt x="128" y="147"/>
                </a:lnTo>
                <a:lnTo>
                  <a:pt x="126" y="148"/>
                </a:lnTo>
                <a:lnTo>
                  <a:pt x="129" y="149"/>
                </a:lnTo>
                <a:lnTo>
                  <a:pt x="130" y="150"/>
                </a:lnTo>
                <a:lnTo>
                  <a:pt x="132" y="150"/>
                </a:lnTo>
                <a:lnTo>
                  <a:pt x="135" y="150"/>
                </a:lnTo>
                <a:lnTo>
                  <a:pt x="136" y="150"/>
                </a:lnTo>
                <a:lnTo>
                  <a:pt x="138" y="149"/>
                </a:lnTo>
                <a:lnTo>
                  <a:pt x="139" y="149"/>
                </a:lnTo>
                <a:lnTo>
                  <a:pt x="141" y="148"/>
                </a:lnTo>
                <a:lnTo>
                  <a:pt x="141" y="147"/>
                </a:lnTo>
                <a:lnTo>
                  <a:pt x="143" y="146"/>
                </a:lnTo>
                <a:lnTo>
                  <a:pt x="149" y="145"/>
                </a:lnTo>
                <a:lnTo>
                  <a:pt x="152" y="145"/>
                </a:lnTo>
                <a:lnTo>
                  <a:pt x="154" y="145"/>
                </a:lnTo>
                <a:lnTo>
                  <a:pt x="155" y="145"/>
                </a:lnTo>
                <a:lnTo>
                  <a:pt x="155" y="143"/>
                </a:lnTo>
                <a:lnTo>
                  <a:pt x="156" y="143"/>
                </a:lnTo>
                <a:lnTo>
                  <a:pt x="158" y="142"/>
                </a:lnTo>
                <a:lnTo>
                  <a:pt x="161" y="142"/>
                </a:lnTo>
                <a:lnTo>
                  <a:pt x="162" y="145"/>
                </a:lnTo>
                <a:lnTo>
                  <a:pt x="164" y="146"/>
                </a:lnTo>
                <a:lnTo>
                  <a:pt x="164" y="145"/>
                </a:lnTo>
                <a:lnTo>
                  <a:pt x="163" y="143"/>
                </a:lnTo>
                <a:lnTo>
                  <a:pt x="162" y="142"/>
                </a:lnTo>
                <a:lnTo>
                  <a:pt x="163" y="141"/>
                </a:lnTo>
                <a:lnTo>
                  <a:pt x="164" y="140"/>
                </a:lnTo>
                <a:lnTo>
                  <a:pt x="165" y="140"/>
                </a:lnTo>
                <a:lnTo>
                  <a:pt x="167" y="140"/>
                </a:lnTo>
                <a:lnTo>
                  <a:pt x="169" y="141"/>
                </a:lnTo>
                <a:lnTo>
                  <a:pt x="171" y="141"/>
                </a:lnTo>
                <a:lnTo>
                  <a:pt x="173" y="141"/>
                </a:lnTo>
                <a:lnTo>
                  <a:pt x="174" y="142"/>
                </a:lnTo>
                <a:lnTo>
                  <a:pt x="175" y="142"/>
                </a:lnTo>
                <a:lnTo>
                  <a:pt x="175" y="141"/>
                </a:lnTo>
                <a:lnTo>
                  <a:pt x="177" y="142"/>
                </a:lnTo>
                <a:lnTo>
                  <a:pt x="178" y="142"/>
                </a:lnTo>
                <a:lnTo>
                  <a:pt x="180" y="142"/>
                </a:lnTo>
                <a:lnTo>
                  <a:pt x="177" y="141"/>
                </a:lnTo>
                <a:lnTo>
                  <a:pt x="178" y="141"/>
                </a:lnTo>
                <a:lnTo>
                  <a:pt x="180" y="141"/>
                </a:lnTo>
                <a:lnTo>
                  <a:pt x="180" y="142"/>
                </a:lnTo>
                <a:lnTo>
                  <a:pt x="181" y="142"/>
                </a:lnTo>
                <a:lnTo>
                  <a:pt x="182" y="140"/>
                </a:lnTo>
                <a:lnTo>
                  <a:pt x="181" y="140"/>
                </a:lnTo>
                <a:lnTo>
                  <a:pt x="182" y="139"/>
                </a:lnTo>
                <a:lnTo>
                  <a:pt x="183" y="139"/>
                </a:lnTo>
                <a:lnTo>
                  <a:pt x="184" y="139"/>
                </a:lnTo>
                <a:lnTo>
                  <a:pt x="187" y="135"/>
                </a:lnTo>
                <a:lnTo>
                  <a:pt x="189" y="133"/>
                </a:lnTo>
                <a:lnTo>
                  <a:pt x="192" y="130"/>
                </a:lnTo>
                <a:lnTo>
                  <a:pt x="194" y="129"/>
                </a:lnTo>
                <a:lnTo>
                  <a:pt x="196" y="128"/>
                </a:lnTo>
                <a:lnTo>
                  <a:pt x="197" y="127"/>
                </a:lnTo>
                <a:lnTo>
                  <a:pt x="200" y="126"/>
                </a:lnTo>
                <a:lnTo>
                  <a:pt x="202" y="124"/>
                </a:lnTo>
                <a:lnTo>
                  <a:pt x="203" y="124"/>
                </a:lnTo>
                <a:lnTo>
                  <a:pt x="205" y="122"/>
                </a:lnTo>
                <a:lnTo>
                  <a:pt x="205" y="121"/>
                </a:lnTo>
                <a:lnTo>
                  <a:pt x="207" y="120"/>
                </a:lnTo>
                <a:lnTo>
                  <a:pt x="209" y="118"/>
                </a:lnTo>
                <a:lnTo>
                  <a:pt x="212" y="117"/>
                </a:lnTo>
                <a:lnTo>
                  <a:pt x="213" y="116"/>
                </a:lnTo>
                <a:lnTo>
                  <a:pt x="214" y="115"/>
                </a:lnTo>
                <a:lnTo>
                  <a:pt x="216" y="114"/>
                </a:lnTo>
                <a:lnTo>
                  <a:pt x="218" y="113"/>
                </a:lnTo>
                <a:lnTo>
                  <a:pt x="219" y="110"/>
                </a:lnTo>
                <a:lnTo>
                  <a:pt x="221" y="109"/>
                </a:lnTo>
                <a:lnTo>
                  <a:pt x="222" y="108"/>
                </a:lnTo>
                <a:lnTo>
                  <a:pt x="222" y="107"/>
                </a:lnTo>
                <a:lnTo>
                  <a:pt x="226" y="105"/>
                </a:lnTo>
                <a:lnTo>
                  <a:pt x="227" y="105"/>
                </a:lnTo>
                <a:lnTo>
                  <a:pt x="227" y="103"/>
                </a:lnTo>
                <a:lnTo>
                  <a:pt x="229" y="102"/>
                </a:lnTo>
                <a:lnTo>
                  <a:pt x="231" y="101"/>
                </a:lnTo>
                <a:lnTo>
                  <a:pt x="233" y="98"/>
                </a:lnTo>
                <a:lnTo>
                  <a:pt x="234" y="97"/>
                </a:lnTo>
                <a:lnTo>
                  <a:pt x="235" y="97"/>
                </a:lnTo>
                <a:lnTo>
                  <a:pt x="235" y="96"/>
                </a:lnTo>
                <a:lnTo>
                  <a:pt x="237" y="94"/>
                </a:lnTo>
                <a:lnTo>
                  <a:pt x="238" y="94"/>
                </a:lnTo>
                <a:lnTo>
                  <a:pt x="239" y="91"/>
                </a:lnTo>
                <a:lnTo>
                  <a:pt x="241" y="90"/>
                </a:lnTo>
                <a:lnTo>
                  <a:pt x="242" y="88"/>
                </a:lnTo>
                <a:lnTo>
                  <a:pt x="245" y="86"/>
                </a:lnTo>
                <a:lnTo>
                  <a:pt x="246" y="84"/>
                </a:lnTo>
                <a:lnTo>
                  <a:pt x="248" y="82"/>
                </a:lnTo>
                <a:lnTo>
                  <a:pt x="251" y="79"/>
                </a:lnTo>
                <a:lnTo>
                  <a:pt x="254" y="78"/>
                </a:lnTo>
                <a:lnTo>
                  <a:pt x="253" y="77"/>
                </a:lnTo>
                <a:lnTo>
                  <a:pt x="254" y="77"/>
                </a:lnTo>
                <a:lnTo>
                  <a:pt x="256" y="75"/>
                </a:lnTo>
                <a:lnTo>
                  <a:pt x="259" y="72"/>
                </a:lnTo>
                <a:lnTo>
                  <a:pt x="259" y="71"/>
                </a:lnTo>
                <a:lnTo>
                  <a:pt x="260" y="70"/>
                </a:lnTo>
                <a:lnTo>
                  <a:pt x="261" y="69"/>
                </a:lnTo>
                <a:lnTo>
                  <a:pt x="267" y="58"/>
                </a:lnTo>
                <a:lnTo>
                  <a:pt x="263" y="54"/>
                </a:lnTo>
                <a:lnTo>
                  <a:pt x="261" y="53"/>
                </a:lnTo>
                <a:lnTo>
                  <a:pt x="256" y="50"/>
                </a:lnTo>
                <a:lnTo>
                  <a:pt x="254" y="46"/>
                </a:lnTo>
                <a:lnTo>
                  <a:pt x="251" y="45"/>
                </a:lnTo>
                <a:lnTo>
                  <a:pt x="250" y="44"/>
                </a:lnTo>
                <a:lnTo>
                  <a:pt x="247" y="44"/>
                </a:lnTo>
                <a:lnTo>
                  <a:pt x="245" y="41"/>
                </a:lnTo>
                <a:lnTo>
                  <a:pt x="242" y="41"/>
                </a:lnTo>
                <a:lnTo>
                  <a:pt x="241" y="40"/>
                </a:lnTo>
                <a:lnTo>
                  <a:pt x="233" y="38"/>
                </a:lnTo>
                <a:lnTo>
                  <a:pt x="229" y="35"/>
                </a:lnTo>
                <a:lnTo>
                  <a:pt x="227" y="34"/>
                </a:lnTo>
                <a:lnTo>
                  <a:pt x="216" y="26"/>
                </a:lnTo>
                <a:lnTo>
                  <a:pt x="219" y="26"/>
                </a:lnTo>
                <a:lnTo>
                  <a:pt x="220" y="25"/>
                </a:lnTo>
                <a:lnTo>
                  <a:pt x="224" y="24"/>
                </a:lnTo>
                <a:lnTo>
                  <a:pt x="222" y="25"/>
                </a:lnTo>
                <a:lnTo>
                  <a:pt x="224" y="24"/>
                </a:lnTo>
                <a:lnTo>
                  <a:pt x="225" y="22"/>
                </a:lnTo>
                <a:lnTo>
                  <a:pt x="226" y="21"/>
                </a:lnTo>
                <a:lnTo>
                  <a:pt x="227" y="19"/>
                </a:lnTo>
                <a:lnTo>
                  <a:pt x="228" y="18"/>
                </a:lnTo>
                <a:lnTo>
                  <a:pt x="228" y="15"/>
                </a:lnTo>
                <a:lnTo>
                  <a:pt x="227" y="14"/>
                </a:lnTo>
                <a:lnTo>
                  <a:pt x="225" y="13"/>
                </a:lnTo>
                <a:lnTo>
                  <a:pt x="226" y="12"/>
                </a:lnTo>
                <a:lnTo>
                  <a:pt x="225" y="11"/>
                </a:lnTo>
                <a:lnTo>
                  <a:pt x="222" y="11"/>
                </a:lnTo>
                <a:lnTo>
                  <a:pt x="221" y="11"/>
                </a:lnTo>
                <a:lnTo>
                  <a:pt x="220" y="8"/>
                </a:lnTo>
                <a:lnTo>
                  <a:pt x="219" y="8"/>
                </a:lnTo>
                <a:lnTo>
                  <a:pt x="216" y="7"/>
                </a:lnTo>
                <a:lnTo>
                  <a:pt x="214" y="7"/>
                </a:lnTo>
                <a:lnTo>
                  <a:pt x="213" y="6"/>
                </a:lnTo>
                <a:lnTo>
                  <a:pt x="212" y="5"/>
                </a:lnTo>
                <a:lnTo>
                  <a:pt x="212" y="3"/>
                </a:lnTo>
                <a:lnTo>
                  <a:pt x="212" y="2"/>
                </a:lnTo>
                <a:lnTo>
                  <a:pt x="210" y="0"/>
                </a:lnTo>
                <a:lnTo>
                  <a:pt x="209" y="0"/>
                </a:lnTo>
              </a:path>
            </a:pathLst>
          </a:custGeom>
          <a:solidFill>
            <a:schemeClr val="bg1"/>
          </a:solidFill>
          <a:ln w="3175" cmpd="sng">
            <a:solidFill>
              <a:schemeClr val="bg2"/>
            </a:solidFill>
            <a:prstDash val="solid"/>
            <a:round/>
            <a:headEnd/>
            <a:tailEnd/>
          </a:ln>
        </p:spPr>
        <p:txBody>
          <a:bodyPr/>
          <a:lstStyle/>
          <a:p>
            <a:endParaRPr lang="en-US"/>
          </a:p>
        </p:txBody>
      </p:sp>
      <p:sp>
        <p:nvSpPr>
          <p:cNvPr id="18865" name="Freeform 433"/>
          <p:cNvSpPr>
            <a:spLocks/>
          </p:cNvSpPr>
          <p:nvPr/>
        </p:nvSpPr>
        <p:spPr bwMode="auto">
          <a:xfrm>
            <a:off x="4760913" y="1770063"/>
            <a:ext cx="12700" cy="6350"/>
          </a:xfrm>
          <a:custGeom>
            <a:avLst/>
            <a:gdLst>
              <a:gd name="T0" fmla="*/ 7144 w 16"/>
              <a:gd name="T1" fmla="*/ 5443 h 7"/>
              <a:gd name="T2" fmla="*/ 5556 w 16"/>
              <a:gd name="T3" fmla="*/ 6350 h 7"/>
              <a:gd name="T4" fmla="*/ 3969 w 16"/>
              <a:gd name="T5" fmla="*/ 6350 h 7"/>
              <a:gd name="T6" fmla="*/ 0 w 16"/>
              <a:gd name="T7" fmla="*/ 5443 h 7"/>
              <a:gd name="T8" fmla="*/ 1588 w 16"/>
              <a:gd name="T9" fmla="*/ 5443 h 7"/>
              <a:gd name="T10" fmla="*/ 3175 w 16"/>
              <a:gd name="T11" fmla="*/ 5443 h 7"/>
              <a:gd name="T12" fmla="*/ 5556 w 16"/>
              <a:gd name="T13" fmla="*/ 3629 h 7"/>
              <a:gd name="T14" fmla="*/ 3969 w 16"/>
              <a:gd name="T15" fmla="*/ 3629 h 7"/>
              <a:gd name="T16" fmla="*/ 3175 w 16"/>
              <a:gd name="T17" fmla="*/ 3629 h 7"/>
              <a:gd name="T18" fmla="*/ 3969 w 16"/>
              <a:gd name="T19" fmla="*/ 2721 h 7"/>
              <a:gd name="T20" fmla="*/ 4762 w 16"/>
              <a:gd name="T21" fmla="*/ 2721 h 7"/>
              <a:gd name="T22" fmla="*/ 7144 w 16"/>
              <a:gd name="T23" fmla="*/ 2721 h 7"/>
              <a:gd name="T24" fmla="*/ 7937 w 16"/>
              <a:gd name="T25" fmla="*/ 1814 h 7"/>
              <a:gd name="T26" fmla="*/ 8731 w 16"/>
              <a:gd name="T27" fmla="*/ 1814 h 7"/>
              <a:gd name="T28" fmla="*/ 9525 w 16"/>
              <a:gd name="T29" fmla="*/ 1814 h 7"/>
              <a:gd name="T30" fmla="*/ 8731 w 16"/>
              <a:gd name="T31" fmla="*/ 907 h 7"/>
              <a:gd name="T32" fmla="*/ 7937 w 16"/>
              <a:gd name="T33" fmla="*/ 0 h 7"/>
              <a:gd name="T34" fmla="*/ 9525 w 16"/>
              <a:gd name="T35" fmla="*/ 0 h 7"/>
              <a:gd name="T36" fmla="*/ 12700 w 16"/>
              <a:gd name="T37" fmla="*/ 907 h 7"/>
              <a:gd name="T38" fmla="*/ 12700 w 16"/>
              <a:gd name="T39" fmla="*/ 1814 h 7"/>
              <a:gd name="T40" fmla="*/ 11906 w 16"/>
              <a:gd name="T41" fmla="*/ 1814 h 7"/>
              <a:gd name="T42" fmla="*/ 10319 w 16"/>
              <a:gd name="T43" fmla="*/ 1814 h 7"/>
              <a:gd name="T44" fmla="*/ 10319 w 16"/>
              <a:gd name="T45" fmla="*/ 2721 h 7"/>
              <a:gd name="T46" fmla="*/ 9525 w 16"/>
              <a:gd name="T47" fmla="*/ 2721 h 7"/>
              <a:gd name="T48" fmla="*/ 7937 w 16"/>
              <a:gd name="T49" fmla="*/ 3629 h 7"/>
              <a:gd name="T50" fmla="*/ 7144 w 16"/>
              <a:gd name="T51" fmla="*/ 3629 h 7"/>
              <a:gd name="T52" fmla="*/ 7937 w 16"/>
              <a:gd name="T53" fmla="*/ 3629 h 7"/>
              <a:gd name="T54" fmla="*/ 7144 w 16"/>
              <a:gd name="T55" fmla="*/ 5443 h 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
              <a:gd name="T85" fmla="*/ 0 h 7"/>
              <a:gd name="T86" fmla="*/ 16 w 16"/>
              <a:gd name="T87" fmla="*/ 7 h 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 h="7">
                <a:moveTo>
                  <a:pt x="9" y="6"/>
                </a:moveTo>
                <a:lnTo>
                  <a:pt x="7" y="7"/>
                </a:lnTo>
                <a:lnTo>
                  <a:pt x="5" y="7"/>
                </a:lnTo>
                <a:lnTo>
                  <a:pt x="0" y="6"/>
                </a:lnTo>
                <a:lnTo>
                  <a:pt x="2" y="6"/>
                </a:lnTo>
                <a:lnTo>
                  <a:pt x="4" y="6"/>
                </a:lnTo>
                <a:lnTo>
                  <a:pt x="7" y="4"/>
                </a:lnTo>
                <a:lnTo>
                  <a:pt x="5" y="4"/>
                </a:lnTo>
                <a:lnTo>
                  <a:pt x="4" y="4"/>
                </a:lnTo>
                <a:lnTo>
                  <a:pt x="5" y="3"/>
                </a:lnTo>
                <a:lnTo>
                  <a:pt x="6" y="3"/>
                </a:lnTo>
                <a:lnTo>
                  <a:pt x="9" y="3"/>
                </a:lnTo>
                <a:lnTo>
                  <a:pt x="10" y="2"/>
                </a:lnTo>
                <a:lnTo>
                  <a:pt x="11" y="2"/>
                </a:lnTo>
                <a:lnTo>
                  <a:pt x="12" y="2"/>
                </a:lnTo>
                <a:lnTo>
                  <a:pt x="11" y="1"/>
                </a:lnTo>
                <a:lnTo>
                  <a:pt x="10" y="0"/>
                </a:lnTo>
                <a:lnTo>
                  <a:pt x="12" y="0"/>
                </a:lnTo>
                <a:lnTo>
                  <a:pt x="16" y="1"/>
                </a:lnTo>
                <a:lnTo>
                  <a:pt x="16" y="2"/>
                </a:lnTo>
                <a:lnTo>
                  <a:pt x="15" y="2"/>
                </a:lnTo>
                <a:lnTo>
                  <a:pt x="13" y="2"/>
                </a:lnTo>
                <a:lnTo>
                  <a:pt x="13" y="3"/>
                </a:lnTo>
                <a:lnTo>
                  <a:pt x="12" y="3"/>
                </a:lnTo>
                <a:lnTo>
                  <a:pt x="10" y="4"/>
                </a:lnTo>
                <a:lnTo>
                  <a:pt x="9" y="4"/>
                </a:lnTo>
                <a:lnTo>
                  <a:pt x="10" y="4"/>
                </a:lnTo>
                <a:lnTo>
                  <a:pt x="9"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66" name="Freeform 434"/>
          <p:cNvSpPr>
            <a:spLocks/>
          </p:cNvSpPr>
          <p:nvPr/>
        </p:nvSpPr>
        <p:spPr bwMode="auto">
          <a:xfrm>
            <a:off x="4754563" y="1776413"/>
            <a:ext cx="12700" cy="1587"/>
          </a:xfrm>
          <a:custGeom>
            <a:avLst/>
            <a:gdLst>
              <a:gd name="T0" fmla="*/ 11206 w 17"/>
              <a:gd name="T1" fmla="*/ 794 h 2"/>
              <a:gd name="T2" fmla="*/ 10459 w 17"/>
              <a:gd name="T3" fmla="*/ 794 h 2"/>
              <a:gd name="T4" fmla="*/ 8965 w 17"/>
              <a:gd name="T5" fmla="*/ 794 h 2"/>
              <a:gd name="T6" fmla="*/ 5976 w 17"/>
              <a:gd name="T7" fmla="*/ 794 h 2"/>
              <a:gd name="T8" fmla="*/ 8965 w 17"/>
              <a:gd name="T9" fmla="*/ 1587 h 2"/>
              <a:gd name="T10" fmla="*/ 5229 w 17"/>
              <a:gd name="T11" fmla="*/ 794 h 2"/>
              <a:gd name="T12" fmla="*/ 3735 w 17"/>
              <a:gd name="T13" fmla="*/ 794 h 2"/>
              <a:gd name="T14" fmla="*/ 1494 w 17"/>
              <a:gd name="T15" fmla="*/ 794 h 2"/>
              <a:gd name="T16" fmla="*/ 747 w 17"/>
              <a:gd name="T17" fmla="*/ 794 h 2"/>
              <a:gd name="T18" fmla="*/ 0 w 17"/>
              <a:gd name="T19" fmla="*/ 0 h 2"/>
              <a:gd name="T20" fmla="*/ 1494 w 17"/>
              <a:gd name="T21" fmla="*/ 0 h 2"/>
              <a:gd name="T22" fmla="*/ 3735 w 17"/>
              <a:gd name="T23" fmla="*/ 0 h 2"/>
              <a:gd name="T24" fmla="*/ 5229 w 17"/>
              <a:gd name="T25" fmla="*/ 0 h 2"/>
              <a:gd name="T26" fmla="*/ 5976 w 17"/>
              <a:gd name="T27" fmla="*/ 794 h 2"/>
              <a:gd name="T28" fmla="*/ 9712 w 17"/>
              <a:gd name="T29" fmla="*/ 0 h 2"/>
              <a:gd name="T30" fmla="*/ 12700 w 17"/>
              <a:gd name="T31" fmla="*/ 0 h 2"/>
              <a:gd name="T32" fmla="*/ 11206 w 17"/>
              <a:gd name="T33" fmla="*/ 794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
              <a:gd name="T52" fmla="*/ 0 h 2"/>
              <a:gd name="T53" fmla="*/ 17 w 17"/>
              <a:gd name="T54" fmla="*/ 2 h 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 h="2">
                <a:moveTo>
                  <a:pt x="15" y="1"/>
                </a:moveTo>
                <a:lnTo>
                  <a:pt x="14" y="1"/>
                </a:lnTo>
                <a:lnTo>
                  <a:pt x="12" y="1"/>
                </a:lnTo>
                <a:lnTo>
                  <a:pt x="8" y="1"/>
                </a:lnTo>
                <a:lnTo>
                  <a:pt x="12" y="2"/>
                </a:lnTo>
                <a:lnTo>
                  <a:pt x="7" y="1"/>
                </a:lnTo>
                <a:lnTo>
                  <a:pt x="5" y="1"/>
                </a:lnTo>
                <a:lnTo>
                  <a:pt x="2" y="1"/>
                </a:lnTo>
                <a:lnTo>
                  <a:pt x="1" y="1"/>
                </a:lnTo>
                <a:lnTo>
                  <a:pt x="0" y="0"/>
                </a:lnTo>
                <a:lnTo>
                  <a:pt x="2" y="0"/>
                </a:lnTo>
                <a:lnTo>
                  <a:pt x="5" y="0"/>
                </a:lnTo>
                <a:lnTo>
                  <a:pt x="7" y="0"/>
                </a:lnTo>
                <a:lnTo>
                  <a:pt x="8" y="1"/>
                </a:lnTo>
                <a:lnTo>
                  <a:pt x="13" y="0"/>
                </a:lnTo>
                <a:lnTo>
                  <a:pt x="17" y="0"/>
                </a:lnTo>
                <a:lnTo>
                  <a:pt x="15"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67" name="Freeform 435"/>
          <p:cNvSpPr>
            <a:spLocks/>
          </p:cNvSpPr>
          <p:nvPr/>
        </p:nvSpPr>
        <p:spPr bwMode="auto">
          <a:xfrm>
            <a:off x="4602163" y="1931988"/>
            <a:ext cx="19050" cy="12700"/>
          </a:xfrm>
          <a:custGeom>
            <a:avLst/>
            <a:gdLst>
              <a:gd name="T0" fmla="*/ 1588 w 24"/>
              <a:gd name="T1" fmla="*/ 4482 h 17"/>
              <a:gd name="T2" fmla="*/ 3969 w 24"/>
              <a:gd name="T3" fmla="*/ 3735 h 17"/>
              <a:gd name="T4" fmla="*/ 6350 w 24"/>
              <a:gd name="T5" fmla="*/ 2988 h 17"/>
              <a:gd name="T6" fmla="*/ 6350 w 24"/>
              <a:gd name="T7" fmla="*/ 4482 h 17"/>
              <a:gd name="T8" fmla="*/ 7938 w 24"/>
              <a:gd name="T9" fmla="*/ 5229 h 17"/>
              <a:gd name="T10" fmla="*/ 9525 w 24"/>
              <a:gd name="T11" fmla="*/ 4482 h 17"/>
              <a:gd name="T12" fmla="*/ 10319 w 24"/>
              <a:gd name="T13" fmla="*/ 3735 h 17"/>
              <a:gd name="T14" fmla="*/ 8731 w 24"/>
              <a:gd name="T15" fmla="*/ 3735 h 17"/>
              <a:gd name="T16" fmla="*/ 6350 w 24"/>
              <a:gd name="T17" fmla="*/ 2988 h 17"/>
              <a:gd name="T18" fmla="*/ 5556 w 24"/>
              <a:gd name="T19" fmla="*/ 2241 h 17"/>
              <a:gd name="T20" fmla="*/ 7938 w 24"/>
              <a:gd name="T21" fmla="*/ 1494 h 17"/>
              <a:gd name="T22" fmla="*/ 10319 w 24"/>
              <a:gd name="T23" fmla="*/ 1494 h 17"/>
              <a:gd name="T24" fmla="*/ 11906 w 24"/>
              <a:gd name="T25" fmla="*/ 2241 h 17"/>
              <a:gd name="T26" fmla="*/ 14288 w 24"/>
              <a:gd name="T27" fmla="*/ 2988 h 17"/>
              <a:gd name="T28" fmla="*/ 15875 w 24"/>
              <a:gd name="T29" fmla="*/ 2988 h 17"/>
              <a:gd name="T30" fmla="*/ 18256 w 24"/>
              <a:gd name="T31" fmla="*/ 3735 h 17"/>
              <a:gd name="T32" fmla="*/ 16669 w 24"/>
              <a:gd name="T33" fmla="*/ 5229 h 17"/>
              <a:gd name="T34" fmla="*/ 15875 w 24"/>
              <a:gd name="T35" fmla="*/ 6724 h 17"/>
              <a:gd name="T36" fmla="*/ 14288 w 24"/>
              <a:gd name="T37" fmla="*/ 6724 h 17"/>
              <a:gd name="T38" fmla="*/ 13494 w 24"/>
              <a:gd name="T39" fmla="*/ 4482 h 17"/>
              <a:gd name="T40" fmla="*/ 11906 w 24"/>
              <a:gd name="T41" fmla="*/ 3735 h 17"/>
              <a:gd name="T42" fmla="*/ 11112 w 24"/>
              <a:gd name="T43" fmla="*/ 4482 h 17"/>
              <a:gd name="T44" fmla="*/ 13494 w 24"/>
              <a:gd name="T45" fmla="*/ 6724 h 17"/>
              <a:gd name="T46" fmla="*/ 13494 w 24"/>
              <a:gd name="T47" fmla="*/ 8218 h 17"/>
              <a:gd name="T48" fmla="*/ 13494 w 24"/>
              <a:gd name="T49" fmla="*/ 9712 h 17"/>
              <a:gd name="T50" fmla="*/ 15081 w 24"/>
              <a:gd name="T51" fmla="*/ 8965 h 17"/>
              <a:gd name="T52" fmla="*/ 16669 w 24"/>
              <a:gd name="T53" fmla="*/ 8218 h 17"/>
              <a:gd name="T54" fmla="*/ 19050 w 24"/>
              <a:gd name="T55" fmla="*/ 7471 h 17"/>
              <a:gd name="T56" fmla="*/ 19050 w 24"/>
              <a:gd name="T57" fmla="*/ 8965 h 17"/>
              <a:gd name="T58" fmla="*/ 18256 w 24"/>
              <a:gd name="T59" fmla="*/ 11206 h 17"/>
              <a:gd name="T60" fmla="*/ 16669 w 24"/>
              <a:gd name="T61" fmla="*/ 12700 h 17"/>
              <a:gd name="T62" fmla="*/ 15875 w 24"/>
              <a:gd name="T63" fmla="*/ 11953 h 17"/>
              <a:gd name="T64" fmla="*/ 15081 w 24"/>
              <a:gd name="T65" fmla="*/ 11206 h 17"/>
              <a:gd name="T66" fmla="*/ 13494 w 24"/>
              <a:gd name="T67" fmla="*/ 11206 h 17"/>
              <a:gd name="T68" fmla="*/ 11112 w 24"/>
              <a:gd name="T69" fmla="*/ 9712 h 17"/>
              <a:gd name="T70" fmla="*/ 9525 w 24"/>
              <a:gd name="T71" fmla="*/ 8965 h 17"/>
              <a:gd name="T72" fmla="*/ 7938 w 24"/>
              <a:gd name="T73" fmla="*/ 8965 h 17"/>
              <a:gd name="T74" fmla="*/ 6350 w 24"/>
              <a:gd name="T75" fmla="*/ 8218 h 17"/>
              <a:gd name="T76" fmla="*/ 5556 w 24"/>
              <a:gd name="T77" fmla="*/ 6724 h 17"/>
              <a:gd name="T78" fmla="*/ 3969 w 24"/>
              <a:gd name="T79" fmla="*/ 7471 h 17"/>
              <a:gd name="T80" fmla="*/ 1588 w 24"/>
              <a:gd name="T81" fmla="*/ 8218 h 17"/>
              <a:gd name="T82" fmla="*/ 0 w 24"/>
              <a:gd name="T83" fmla="*/ 5229 h 1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
              <a:gd name="T127" fmla="*/ 0 h 17"/>
              <a:gd name="T128" fmla="*/ 24 w 24"/>
              <a:gd name="T129" fmla="*/ 17 h 1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 h="17">
                <a:moveTo>
                  <a:pt x="0" y="7"/>
                </a:moveTo>
                <a:lnTo>
                  <a:pt x="2" y="6"/>
                </a:lnTo>
                <a:lnTo>
                  <a:pt x="4" y="6"/>
                </a:lnTo>
                <a:lnTo>
                  <a:pt x="5" y="5"/>
                </a:lnTo>
                <a:lnTo>
                  <a:pt x="6" y="5"/>
                </a:lnTo>
                <a:lnTo>
                  <a:pt x="8" y="4"/>
                </a:lnTo>
                <a:lnTo>
                  <a:pt x="10" y="5"/>
                </a:lnTo>
                <a:lnTo>
                  <a:pt x="8" y="6"/>
                </a:lnTo>
                <a:lnTo>
                  <a:pt x="8" y="7"/>
                </a:lnTo>
                <a:lnTo>
                  <a:pt x="10" y="7"/>
                </a:lnTo>
                <a:lnTo>
                  <a:pt x="11" y="7"/>
                </a:lnTo>
                <a:lnTo>
                  <a:pt x="12" y="6"/>
                </a:lnTo>
                <a:lnTo>
                  <a:pt x="13" y="6"/>
                </a:lnTo>
                <a:lnTo>
                  <a:pt x="13" y="5"/>
                </a:lnTo>
                <a:lnTo>
                  <a:pt x="12" y="5"/>
                </a:lnTo>
                <a:lnTo>
                  <a:pt x="11" y="5"/>
                </a:lnTo>
                <a:lnTo>
                  <a:pt x="10" y="4"/>
                </a:lnTo>
                <a:lnTo>
                  <a:pt x="8" y="4"/>
                </a:lnTo>
                <a:lnTo>
                  <a:pt x="7" y="4"/>
                </a:lnTo>
                <a:lnTo>
                  <a:pt x="7" y="3"/>
                </a:lnTo>
                <a:lnTo>
                  <a:pt x="8" y="2"/>
                </a:lnTo>
                <a:lnTo>
                  <a:pt x="10" y="2"/>
                </a:lnTo>
                <a:lnTo>
                  <a:pt x="12" y="0"/>
                </a:lnTo>
                <a:lnTo>
                  <a:pt x="13" y="2"/>
                </a:lnTo>
                <a:lnTo>
                  <a:pt x="13" y="3"/>
                </a:lnTo>
                <a:lnTo>
                  <a:pt x="15" y="3"/>
                </a:lnTo>
                <a:lnTo>
                  <a:pt x="18" y="3"/>
                </a:lnTo>
                <a:lnTo>
                  <a:pt x="18" y="4"/>
                </a:lnTo>
                <a:lnTo>
                  <a:pt x="19" y="4"/>
                </a:lnTo>
                <a:lnTo>
                  <a:pt x="20" y="4"/>
                </a:lnTo>
                <a:lnTo>
                  <a:pt x="20" y="5"/>
                </a:lnTo>
                <a:lnTo>
                  <a:pt x="23" y="5"/>
                </a:lnTo>
                <a:lnTo>
                  <a:pt x="23" y="6"/>
                </a:lnTo>
                <a:lnTo>
                  <a:pt x="21" y="7"/>
                </a:lnTo>
                <a:lnTo>
                  <a:pt x="21" y="9"/>
                </a:lnTo>
                <a:lnTo>
                  <a:pt x="20" y="9"/>
                </a:lnTo>
                <a:lnTo>
                  <a:pt x="19" y="9"/>
                </a:lnTo>
                <a:lnTo>
                  <a:pt x="18" y="9"/>
                </a:lnTo>
                <a:lnTo>
                  <a:pt x="17" y="7"/>
                </a:lnTo>
                <a:lnTo>
                  <a:pt x="17" y="6"/>
                </a:lnTo>
                <a:lnTo>
                  <a:pt x="15" y="6"/>
                </a:lnTo>
                <a:lnTo>
                  <a:pt x="15" y="5"/>
                </a:lnTo>
                <a:lnTo>
                  <a:pt x="14" y="5"/>
                </a:lnTo>
                <a:lnTo>
                  <a:pt x="14" y="6"/>
                </a:lnTo>
                <a:lnTo>
                  <a:pt x="15" y="7"/>
                </a:lnTo>
                <a:lnTo>
                  <a:pt x="17" y="9"/>
                </a:lnTo>
                <a:lnTo>
                  <a:pt x="17" y="10"/>
                </a:lnTo>
                <a:lnTo>
                  <a:pt x="17" y="11"/>
                </a:lnTo>
                <a:lnTo>
                  <a:pt x="17" y="12"/>
                </a:lnTo>
                <a:lnTo>
                  <a:pt x="17" y="13"/>
                </a:lnTo>
                <a:lnTo>
                  <a:pt x="18" y="12"/>
                </a:lnTo>
                <a:lnTo>
                  <a:pt x="19" y="12"/>
                </a:lnTo>
                <a:lnTo>
                  <a:pt x="21" y="12"/>
                </a:lnTo>
                <a:lnTo>
                  <a:pt x="21" y="11"/>
                </a:lnTo>
                <a:lnTo>
                  <a:pt x="23" y="10"/>
                </a:lnTo>
                <a:lnTo>
                  <a:pt x="24" y="10"/>
                </a:lnTo>
                <a:lnTo>
                  <a:pt x="24" y="11"/>
                </a:lnTo>
                <a:lnTo>
                  <a:pt x="24" y="12"/>
                </a:lnTo>
                <a:lnTo>
                  <a:pt x="23" y="13"/>
                </a:lnTo>
                <a:lnTo>
                  <a:pt x="23" y="15"/>
                </a:lnTo>
                <a:lnTo>
                  <a:pt x="23" y="16"/>
                </a:lnTo>
                <a:lnTo>
                  <a:pt x="21" y="17"/>
                </a:lnTo>
                <a:lnTo>
                  <a:pt x="21" y="16"/>
                </a:lnTo>
                <a:lnTo>
                  <a:pt x="20" y="16"/>
                </a:lnTo>
                <a:lnTo>
                  <a:pt x="19" y="16"/>
                </a:lnTo>
                <a:lnTo>
                  <a:pt x="19" y="15"/>
                </a:lnTo>
                <a:lnTo>
                  <a:pt x="18" y="15"/>
                </a:lnTo>
                <a:lnTo>
                  <a:pt x="17" y="15"/>
                </a:lnTo>
                <a:lnTo>
                  <a:pt x="15" y="13"/>
                </a:lnTo>
                <a:lnTo>
                  <a:pt x="14" y="13"/>
                </a:lnTo>
                <a:lnTo>
                  <a:pt x="13" y="12"/>
                </a:lnTo>
                <a:lnTo>
                  <a:pt x="12" y="12"/>
                </a:lnTo>
                <a:lnTo>
                  <a:pt x="11" y="12"/>
                </a:lnTo>
                <a:lnTo>
                  <a:pt x="10" y="12"/>
                </a:lnTo>
                <a:lnTo>
                  <a:pt x="8" y="12"/>
                </a:lnTo>
                <a:lnTo>
                  <a:pt x="8" y="11"/>
                </a:lnTo>
                <a:lnTo>
                  <a:pt x="7" y="10"/>
                </a:lnTo>
                <a:lnTo>
                  <a:pt x="7" y="9"/>
                </a:lnTo>
                <a:lnTo>
                  <a:pt x="6" y="10"/>
                </a:lnTo>
                <a:lnTo>
                  <a:pt x="5" y="10"/>
                </a:lnTo>
                <a:lnTo>
                  <a:pt x="4" y="11"/>
                </a:lnTo>
                <a:lnTo>
                  <a:pt x="2" y="11"/>
                </a:lnTo>
                <a:lnTo>
                  <a:pt x="1" y="9"/>
                </a:lnTo>
                <a:lnTo>
                  <a:pt x="0" y="7"/>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68" name="Freeform 436"/>
          <p:cNvSpPr>
            <a:spLocks/>
          </p:cNvSpPr>
          <p:nvPr/>
        </p:nvSpPr>
        <p:spPr bwMode="auto">
          <a:xfrm>
            <a:off x="4624388" y="1851025"/>
            <a:ext cx="6350" cy="4763"/>
          </a:xfrm>
          <a:custGeom>
            <a:avLst/>
            <a:gdLst>
              <a:gd name="T0" fmla="*/ 0 w 10"/>
              <a:gd name="T1" fmla="*/ 794 h 6"/>
              <a:gd name="T2" fmla="*/ 1270 w 10"/>
              <a:gd name="T3" fmla="*/ 794 h 6"/>
              <a:gd name="T4" fmla="*/ 1905 w 10"/>
              <a:gd name="T5" fmla="*/ 794 h 6"/>
              <a:gd name="T6" fmla="*/ 2540 w 10"/>
              <a:gd name="T7" fmla="*/ 0 h 6"/>
              <a:gd name="T8" fmla="*/ 3175 w 10"/>
              <a:gd name="T9" fmla="*/ 794 h 6"/>
              <a:gd name="T10" fmla="*/ 2540 w 10"/>
              <a:gd name="T11" fmla="*/ 1588 h 6"/>
              <a:gd name="T12" fmla="*/ 1905 w 10"/>
              <a:gd name="T13" fmla="*/ 1588 h 6"/>
              <a:gd name="T14" fmla="*/ 2540 w 10"/>
              <a:gd name="T15" fmla="*/ 2382 h 6"/>
              <a:gd name="T16" fmla="*/ 3175 w 10"/>
              <a:gd name="T17" fmla="*/ 2382 h 6"/>
              <a:gd name="T18" fmla="*/ 3175 w 10"/>
              <a:gd name="T19" fmla="*/ 1588 h 6"/>
              <a:gd name="T20" fmla="*/ 3810 w 10"/>
              <a:gd name="T21" fmla="*/ 2382 h 6"/>
              <a:gd name="T22" fmla="*/ 3810 w 10"/>
              <a:gd name="T23" fmla="*/ 1588 h 6"/>
              <a:gd name="T24" fmla="*/ 4445 w 10"/>
              <a:gd name="T25" fmla="*/ 1588 h 6"/>
              <a:gd name="T26" fmla="*/ 5715 w 10"/>
              <a:gd name="T27" fmla="*/ 794 h 6"/>
              <a:gd name="T28" fmla="*/ 6350 w 10"/>
              <a:gd name="T29" fmla="*/ 1588 h 6"/>
              <a:gd name="T30" fmla="*/ 6350 w 10"/>
              <a:gd name="T31" fmla="*/ 2382 h 6"/>
              <a:gd name="T32" fmla="*/ 6350 w 10"/>
              <a:gd name="T33" fmla="*/ 3175 h 6"/>
              <a:gd name="T34" fmla="*/ 5715 w 10"/>
              <a:gd name="T35" fmla="*/ 3175 h 6"/>
              <a:gd name="T36" fmla="*/ 5715 w 10"/>
              <a:gd name="T37" fmla="*/ 2382 h 6"/>
              <a:gd name="T38" fmla="*/ 4445 w 10"/>
              <a:gd name="T39" fmla="*/ 3175 h 6"/>
              <a:gd name="T40" fmla="*/ 3810 w 10"/>
              <a:gd name="T41" fmla="*/ 3175 h 6"/>
              <a:gd name="T42" fmla="*/ 4445 w 10"/>
              <a:gd name="T43" fmla="*/ 3175 h 6"/>
              <a:gd name="T44" fmla="*/ 4445 w 10"/>
              <a:gd name="T45" fmla="*/ 4763 h 6"/>
              <a:gd name="T46" fmla="*/ 3810 w 10"/>
              <a:gd name="T47" fmla="*/ 4763 h 6"/>
              <a:gd name="T48" fmla="*/ 3175 w 10"/>
              <a:gd name="T49" fmla="*/ 4763 h 6"/>
              <a:gd name="T50" fmla="*/ 3175 w 10"/>
              <a:gd name="T51" fmla="*/ 3175 h 6"/>
              <a:gd name="T52" fmla="*/ 2540 w 10"/>
              <a:gd name="T53" fmla="*/ 2382 h 6"/>
              <a:gd name="T54" fmla="*/ 2540 w 10"/>
              <a:gd name="T55" fmla="*/ 3175 h 6"/>
              <a:gd name="T56" fmla="*/ 1905 w 10"/>
              <a:gd name="T57" fmla="*/ 3175 h 6"/>
              <a:gd name="T58" fmla="*/ 1905 w 10"/>
              <a:gd name="T59" fmla="*/ 2382 h 6"/>
              <a:gd name="T60" fmla="*/ 1270 w 10"/>
              <a:gd name="T61" fmla="*/ 1588 h 6"/>
              <a:gd name="T62" fmla="*/ 0 w 10"/>
              <a:gd name="T63" fmla="*/ 794 h 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
              <a:gd name="T97" fmla="*/ 0 h 6"/>
              <a:gd name="T98" fmla="*/ 10 w 10"/>
              <a:gd name="T99" fmla="*/ 6 h 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 h="6">
                <a:moveTo>
                  <a:pt x="0" y="1"/>
                </a:moveTo>
                <a:lnTo>
                  <a:pt x="2" y="1"/>
                </a:lnTo>
                <a:lnTo>
                  <a:pt x="3" y="1"/>
                </a:lnTo>
                <a:lnTo>
                  <a:pt x="4" y="0"/>
                </a:lnTo>
                <a:lnTo>
                  <a:pt x="5" y="1"/>
                </a:lnTo>
                <a:lnTo>
                  <a:pt x="4" y="2"/>
                </a:lnTo>
                <a:lnTo>
                  <a:pt x="3" y="2"/>
                </a:lnTo>
                <a:lnTo>
                  <a:pt x="4" y="3"/>
                </a:lnTo>
                <a:lnTo>
                  <a:pt x="5" y="3"/>
                </a:lnTo>
                <a:lnTo>
                  <a:pt x="5" y="2"/>
                </a:lnTo>
                <a:lnTo>
                  <a:pt x="6" y="3"/>
                </a:lnTo>
                <a:lnTo>
                  <a:pt x="6" y="2"/>
                </a:lnTo>
                <a:lnTo>
                  <a:pt x="7" y="2"/>
                </a:lnTo>
                <a:lnTo>
                  <a:pt x="9" y="1"/>
                </a:lnTo>
                <a:lnTo>
                  <a:pt x="10" y="2"/>
                </a:lnTo>
                <a:lnTo>
                  <a:pt x="10" y="3"/>
                </a:lnTo>
                <a:lnTo>
                  <a:pt x="10" y="4"/>
                </a:lnTo>
                <a:lnTo>
                  <a:pt x="9" y="4"/>
                </a:lnTo>
                <a:lnTo>
                  <a:pt x="9" y="3"/>
                </a:lnTo>
                <a:lnTo>
                  <a:pt x="7" y="4"/>
                </a:lnTo>
                <a:lnTo>
                  <a:pt x="6" y="4"/>
                </a:lnTo>
                <a:lnTo>
                  <a:pt x="7" y="4"/>
                </a:lnTo>
                <a:lnTo>
                  <a:pt x="7" y="6"/>
                </a:lnTo>
                <a:lnTo>
                  <a:pt x="6" y="6"/>
                </a:lnTo>
                <a:lnTo>
                  <a:pt x="5" y="6"/>
                </a:lnTo>
                <a:lnTo>
                  <a:pt x="5" y="4"/>
                </a:lnTo>
                <a:lnTo>
                  <a:pt x="4" y="3"/>
                </a:lnTo>
                <a:lnTo>
                  <a:pt x="4" y="4"/>
                </a:lnTo>
                <a:lnTo>
                  <a:pt x="3" y="4"/>
                </a:lnTo>
                <a:lnTo>
                  <a:pt x="3" y="3"/>
                </a:lnTo>
                <a:lnTo>
                  <a:pt x="2"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69" name="Freeform 437"/>
          <p:cNvSpPr>
            <a:spLocks/>
          </p:cNvSpPr>
          <p:nvPr/>
        </p:nvSpPr>
        <p:spPr bwMode="auto">
          <a:xfrm>
            <a:off x="4651375" y="1936750"/>
            <a:ext cx="9525" cy="3175"/>
          </a:xfrm>
          <a:custGeom>
            <a:avLst/>
            <a:gdLst>
              <a:gd name="T0" fmla="*/ 0 w 12"/>
              <a:gd name="T1" fmla="*/ 3175 h 4"/>
              <a:gd name="T2" fmla="*/ 794 w 12"/>
              <a:gd name="T3" fmla="*/ 3175 h 4"/>
              <a:gd name="T4" fmla="*/ 794 w 12"/>
              <a:gd name="T5" fmla="*/ 2381 h 4"/>
              <a:gd name="T6" fmla="*/ 0 w 12"/>
              <a:gd name="T7" fmla="*/ 2381 h 4"/>
              <a:gd name="T8" fmla="*/ 0 w 12"/>
              <a:gd name="T9" fmla="*/ 1588 h 4"/>
              <a:gd name="T10" fmla="*/ 1588 w 12"/>
              <a:gd name="T11" fmla="*/ 1588 h 4"/>
              <a:gd name="T12" fmla="*/ 2381 w 12"/>
              <a:gd name="T13" fmla="*/ 1588 h 4"/>
              <a:gd name="T14" fmla="*/ 4763 w 12"/>
              <a:gd name="T15" fmla="*/ 2381 h 4"/>
              <a:gd name="T16" fmla="*/ 5556 w 12"/>
              <a:gd name="T17" fmla="*/ 1588 h 4"/>
              <a:gd name="T18" fmla="*/ 6350 w 12"/>
              <a:gd name="T19" fmla="*/ 1588 h 4"/>
              <a:gd name="T20" fmla="*/ 7144 w 12"/>
              <a:gd name="T21" fmla="*/ 1588 h 4"/>
              <a:gd name="T22" fmla="*/ 7938 w 12"/>
              <a:gd name="T23" fmla="*/ 0 h 4"/>
              <a:gd name="T24" fmla="*/ 7938 w 12"/>
              <a:gd name="T25" fmla="*/ 1588 h 4"/>
              <a:gd name="T26" fmla="*/ 9525 w 12"/>
              <a:gd name="T27" fmla="*/ 1588 h 4"/>
              <a:gd name="T28" fmla="*/ 7938 w 12"/>
              <a:gd name="T29" fmla="*/ 1588 h 4"/>
              <a:gd name="T30" fmla="*/ 7144 w 12"/>
              <a:gd name="T31" fmla="*/ 2381 h 4"/>
              <a:gd name="T32" fmla="*/ 7938 w 12"/>
              <a:gd name="T33" fmla="*/ 2381 h 4"/>
              <a:gd name="T34" fmla="*/ 7144 w 12"/>
              <a:gd name="T35" fmla="*/ 3175 h 4"/>
              <a:gd name="T36" fmla="*/ 6350 w 12"/>
              <a:gd name="T37" fmla="*/ 3175 h 4"/>
              <a:gd name="T38" fmla="*/ 5556 w 12"/>
              <a:gd name="T39" fmla="*/ 2381 h 4"/>
              <a:gd name="T40" fmla="*/ 4763 w 12"/>
              <a:gd name="T41" fmla="*/ 2381 h 4"/>
              <a:gd name="T42" fmla="*/ 3175 w 12"/>
              <a:gd name="T43" fmla="*/ 2381 h 4"/>
              <a:gd name="T44" fmla="*/ 2381 w 12"/>
              <a:gd name="T45" fmla="*/ 3175 h 4"/>
              <a:gd name="T46" fmla="*/ 1588 w 12"/>
              <a:gd name="T47" fmla="*/ 3175 h 4"/>
              <a:gd name="T48" fmla="*/ 794 w 12"/>
              <a:gd name="T49" fmla="*/ 3175 h 4"/>
              <a:gd name="T50" fmla="*/ 0 w 12"/>
              <a:gd name="T51" fmla="*/ 3175 h 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
              <a:gd name="T79" fmla="*/ 0 h 4"/>
              <a:gd name="T80" fmla="*/ 12 w 12"/>
              <a:gd name="T81" fmla="*/ 4 h 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 h="4">
                <a:moveTo>
                  <a:pt x="0" y="4"/>
                </a:moveTo>
                <a:lnTo>
                  <a:pt x="1" y="4"/>
                </a:lnTo>
                <a:lnTo>
                  <a:pt x="1" y="3"/>
                </a:lnTo>
                <a:lnTo>
                  <a:pt x="0" y="3"/>
                </a:lnTo>
                <a:lnTo>
                  <a:pt x="0" y="2"/>
                </a:lnTo>
                <a:lnTo>
                  <a:pt x="2" y="2"/>
                </a:lnTo>
                <a:lnTo>
                  <a:pt x="3" y="2"/>
                </a:lnTo>
                <a:lnTo>
                  <a:pt x="6" y="3"/>
                </a:lnTo>
                <a:lnTo>
                  <a:pt x="7" y="2"/>
                </a:lnTo>
                <a:lnTo>
                  <a:pt x="8" y="2"/>
                </a:lnTo>
                <a:lnTo>
                  <a:pt x="9" y="2"/>
                </a:lnTo>
                <a:lnTo>
                  <a:pt x="10" y="0"/>
                </a:lnTo>
                <a:lnTo>
                  <a:pt x="10" y="2"/>
                </a:lnTo>
                <a:lnTo>
                  <a:pt x="12" y="2"/>
                </a:lnTo>
                <a:lnTo>
                  <a:pt x="10" y="2"/>
                </a:lnTo>
                <a:lnTo>
                  <a:pt x="9" y="3"/>
                </a:lnTo>
                <a:lnTo>
                  <a:pt x="10" y="3"/>
                </a:lnTo>
                <a:lnTo>
                  <a:pt x="9" y="4"/>
                </a:lnTo>
                <a:lnTo>
                  <a:pt x="8" y="4"/>
                </a:lnTo>
                <a:lnTo>
                  <a:pt x="7" y="3"/>
                </a:lnTo>
                <a:lnTo>
                  <a:pt x="6" y="3"/>
                </a:lnTo>
                <a:lnTo>
                  <a:pt x="4" y="3"/>
                </a:lnTo>
                <a:lnTo>
                  <a:pt x="3" y="4"/>
                </a:lnTo>
                <a:lnTo>
                  <a:pt x="2" y="4"/>
                </a:lnTo>
                <a:lnTo>
                  <a:pt x="1" y="4"/>
                </a:lnTo>
                <a:lnTo>
                  <a:pt x="0"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70" name="Freeform 438"/>
          <p:cNvSpPr>
            <a:spLocks/>
          </p:cNvSpPr>
          <p:nvPr/>
        </p:nvSpPr>
        <p:spPr bwMode="auto">
          <a:xfrm>
            <a:off x="4646613" y="1938338"/>
            <a:ext cx="4762" cy="3175"/>
          </a:xfrm>
          <a:custGeom>
            <a:avLst/>
            <a:gdLst>
              <a:gd name="T0" fmla="*/ 0 w 5"/>
              <a:gd name="T1" fmla="*/ 1588 h 2"/>
              <a:gd name="T2" fmla="*/ 952 w 5"/>
              <a:gd name="T3" fmla="*/ 1588 h 2"/>
              <a:gd name="T4" fmla="*/ 1905 w 5"/>
              <a:gd name="T5" fmla="*/ 1588 h 2"/>
              <a:gd name="T6" fmla="*/ 952 w 5"/>
              <a:gd name="T7" fmla="*/ 1588 h 2"/>
              <a:gd name="T8" fmla="*/ 0 w 5"/>
              <a:gd name="T9" fmla="*/ 1588 h 2"/>
              <a:gd name="T10" fmla="*/ 0 w 5"/>
              <a:gd name="T11" fmla="*/ 3175 h 2"/>
              <a:gd name="T12" fmla="*/ 952 w 5"/>
              <a:gd name="T13" fmla="*/ 3175 h 2"/>
              <a:gd name="T14" fmla="*/ 3810 w 5"/>
              <a:gd name="T15" fmla="*/ 3175 h 2"/>
              <a:gd name="T16" fmla="*/ 3810 w 5"/>
              <a:gd name="T17" fmla="*/ 1588 h 2"/>
              <a:gd name="T18" fmla="*/ 4762 w 5"/>
              <a:gd name="T19" fmla="*/ 1588 h 2"/>
              <a:gd name="T20" fmla="*/ 4762 w 5"/>
              <a:gd name="T21" fmla="*/ 0 h 2"/>
              <a:gd name="T22" fmla="*/ 3810 w 5"/>
              <a:gd name="T23" fmla="*/ 0 h 2"/>
              <a:gd name="T24" fmla="*/ 1905 w 5"/>
              <a:gd name="T25" fmla="*/ 0 h 2"/>
              <a:gd name="T26" fmla="*/ 952 w 5"/>
              <a:gd name="T27" fmla="*/ 0 h 2"/>
              <a:gd name="T28" fmla="*/ 0 w 5"/>
              <a:gd name="T29" fmla="*/ 0 h 2"/>
              <a:gd name="T30" fmla="*/ 0 w 5"/>
              <a:gd name="T31" fmla="*/ 1588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2"/>
              <a:gd name="T50" fmla="*/ 5 w 5"/>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2">
                <a:moveTo>
                  <a:pt x="0" y="1"/>
                </a:moveTo>
                <a:lnTo>
                  <a:pt x="1" y="1"/>
                </a:lnTo>
                <a:lnTo>
                  <a:pt x="2" y="1"/>
                </a:lnTo>
                <a:lnTo>
                  <a:pt x="1" y="1"/>
                </a:lnTo>
                <a:lnTo>
                  <a:pt x="0" y="1"/>
                </a:lnTo>
                <a:lnTo>
                  <a:pt x="0" y="2"/>
                </a:lnTo>
                <a:lnTo>
                  <a:pt x="1" y="2"/>
                </a:lnTo>
                <a:lnTo>
                  <a:pt x="4" y="2"/>
                </a:lnTo>
                <a:lnTo>
                  <a:pt x="4" y="1"/>
                </a:lnTo>
                <a:lnTo>
                  <a:pt x="5" y="1"/>
                </a:lnTo>
                <a:lnTo>
                  <a:pt x="5" y="0"/>
                </a:lnTo>
                <a:lnTo>
                  <a:pt x="4" y="0"/>
                </a:lnTo>
                <a:lnTo>
                  <a:pt x="2" y="0"/>
                </a:lnTo>
                <a:lnTo>
                  <a:pt x="1" y="0"/>
                </a:lnTo>
                <a:lnTo>
                  <a:pt x="0"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71" name="Freeform 439"/>
          <p:cNvSpPr>
            <a:spLocks/>
          </p:cNvSpPr>
          <p:nvPr/>
        </p:nvSpPr>
        <p:spPr bwMode="auto">
          <a:xfrm>
            <a:off x="4619625" y="1936750"/>
            <a:ext cx="4763" cy="1588"/>
          </a:xfrm>
          <a:custGeom>
            <a:avLst/>
            <a:gdLst>
              <a:gd name="T0" fmla="*/ 0 w 4"/>
              <a:gd name="T1" fmla="*/ 1191 h 4"/>
              <a:gd name="T2" fmla="*/ 1191 w 4"/>
              <a:gd name="T3" fmla="*/ 397 h 4"/>
              <a:gd name="T4" fmla="*/ 1191 w 4"/>
              <a:gd name="T5" fmla="*/ 0 h 4"/>
              <a:gd name="T6" fmla="*/ 2382 w 4"/>
              <a:gd name="T7" fmla="*/ 0 h 4"/>
              <a:gd name="T8" fmla="*/ 3572 w 4"/>
              <a:gd name="T9" fmla="*/ 0 h 4"/>
              <a:gd name="T10" fmla="*/ 4763 w 4"/>
              <a:gd name="T11" fmla="*/ 397 h 4"/>
              <a:gd name="T12" fmla="*/ 3572 w 4"/>
              <a:gd name="T13" fmla="*/ 1191 h 4"/>
              <a:gd name="T14" fmla="*/ 2382 w 4"/>
              <a:gd name="T15" fmla="*/ 1191 h 4"/>
              <a:gd name="T16" fmla="*/ 2382 w 4"/>
              <a:gd name="T17" fmla="*/ 397 h 4"/>
              <a:gd name="T18" fmla="*/ 2382 w 4"/>
              <a:gd name="T19" fmla="*/ 1191 h 4"/>
              <a:gd name="T20" fmla="*/ 1191 w 4"/>
              <a:gd name="T21" fmla="*/ 1191 h 4"/>
              <a:gd name="T22" fmla="*/ 0 w 4"/>
              <a:gd name="T23" fmla="*/ 1588 h 4"/>
              <a:gd name="T24" fmla="*/ 0 w 4"/>
              <a:gd name="T25" fmla="*/ 1191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
              <a:gd name="T41" fmla="*/ 4 w 4"/>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
                <a:moveTo>
                  <a:pt x="0" y="3"/>
                </a:moveTo>
                <a:lnTo>
                  <a:pt x="1" y="1"/>
                </a:lnTo>
                <a:lnTo>
                  <a:pt x="1" y="0"/>
                </a:lnTo>
                <a:lnTo>
                  <a:pt x="2" y="0"/>
                </a:lnTo>
                <a:lnTo>
                  <a:pt x="3" y="0"/>
                </a:lnTo>
                <a:lnTo>
                  <a:pt x="4" y="1"/>
                </a:lnTo>
                <a:lnTo>
                  <a:pt x="3" y="3"/>
                </a:lnTo>
                <a:lnTo>
                  <a:pt x="2" y="3"/>
                </a:lnTo>
                <a:lnTo>
                  <a:pt x="2" y="1"/>
                </a:lnTo>
                <a:lnTo>
                  <a:pt x="2" y="3"/>
                </a:lnTo>
                <a:lnTo>
                  <a:pt x="1" y="3"/>
                </a:lnTo>
                <a:lnTo>
                  <a:pt x="0" y="4"/>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72" name="Freeform 440"/>
          <p:cNvSpPr>
            <a:spLocks/>
          </p:cNvSpPr>
          <p:nvPr/>
        </p:nvSpPr>
        <p:spPr bwMode="auto">
          <a:xfrm>
            <a:off x="4621213" y="1943100"/>
            <a:ext cx="3175" cy="1588"/>
          </a:xfrm>
          <a:custGeom>
            <a:avLst/>
            <a:gdLst>
              <a:gd name="T0" fmla="*/ 0 w 4"/>
              <a:gd name="T1" fmla="*/ 1588 h 1"/>
              <a:gd name="T2" fmla="*/ 0 w 4"/>
              <a:gd name="T3" fmla="*/ 0 h 1"/>
              <a:gd name="T4" fmla="*/ 794 w 4"/>
              <a:gd name="T5" fmla="*/ 0 h 1"/>
              <a:gd name="T6" fmla="*/ 1588 w 4"/>
              <a:gd name="T7" fmla="*/ 0 h 1"/>
              <a:gd name="T8" fmla="*/ 3175 w 4"/>
              <a:gd name="T9" fmla="*/ 0 h 1"/>
              <a:gd name="T10" fmla="*/ 1588 w 4"/>
              <a:gd name="T11" fmla="*/ 1588 h 1"/>
              <a:gd name="T12" fmla="*/ 794 w 4"/>
              <a:gd name="T13" fmla="*/ 0 h 1"/>
              <a:gd name="T14" fmla="*/ 794 w 4"/>
              <a:gd name="T15" fmla="*/ 1588 h 1"/>
              <a:gd name="T16" fmla="*/ 0 w 4"/>
              <a:gd name="T17" fmla="*/ 1588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0" y="1"/>
                </a:moveTo>
                <a:lnTo>
                  <a:pt x="0" y="0"/>
                </a:lnTo>
                <a:lnTo>
                  <a:pt x="1" y="0"/>
                </a:lnTo>
                <a:lnTo>
                  <a:pt x="2" y="0"/>
                </a:lnTo>
                <a:lnTo>
                  <a:pt x="4" y="0"/>
                </a:lnTo>
                <a:lnTo>
                  <a:pt x="2" y="1"/>
                </a:lnTo>
                <a:lnTo>
                  <a:pt x="1" y="0"/>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73" name="Freeform 441"/>
          <p:cNvSpPr>
            <a:spLocks/>
          </p:cNvSpPr>
          <p:nvPr/>
        </p:nvSpPr>
        <p:spPr bwMode="auto">
          <a:xfrm>
            <a:off x="4625975" y="1941513"/>
            <a:ext cx="3175" cy="1587"/>
          </a:xfrm>
          <a:custGeom>
            <a:avLst/>
            <a:gdLst>
              <a:gd name="T0" fmla="*/ 0 w 3"/>
              <a:gd name="T1" fmla="*/ 1058 h 3"/>
              <a:gd name="T2" fmla="*/ 1058 w 3"/>
              <a:gd name="T3" fmla="*/ 1587 h 3"/>
              <a:gd name="T4" fmla="*/ 2117 w 3"/>
              <a:gd name="T5" fmla="*/ 1587 h 3"/>
              <a:gd name="T6" fmla="*/ 3175 w 3"/>
              <a:gd name="T7" fmla="*/ 1058 h 3"/>
              <a:gd name="T8" fmla="*/ 2117 w 3"/>
              <a:gd name="T9" fmla="*/ 1058 h 3"/>
              <a:gd name="T10" fmla="*/ 2117 w 3"/>
              <a:gd name="T11" fmla="*/ 0 h 3"/>
              <a:gd name="T12" fmla="*/ 1058 w 3"/>
              <a:gd name="T13" fmla="*/ 0 h 3"/>
              <a:gd name="T14" fmla="*/ 1058 w 3"/>
              <a:gd name="T15" fmla="*/ 1058 h 3"/>
              <a:gd name="T16" fmla="*/ 0 w 3"/>
              <a:gd name="T17" fmla="*/ 105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2"/>
                </a:moveTo>
                <a:lnTo>
                  <a:pt x="1" y="3"/>
                </a:lnTo>
                <a:lnTo>
                  <a:pt x="2" y="3"/>
                </a:lnTo>
                <a:lnTo>
                  <a:pt x="3" y="2"/>
                </a:lnTo>
                <a:lnTo>
                  <a:pt x="2" y="2"/>
                </a:lnTo>
                <a:lnTo>
                  <a:pt x="2" y="0"/>
                </a:lnTo>
                <a:lnTo>
                  <a:pt x="1" y="0"/>
                </a:lnTo>
                <a:lnTo>
                  <a:pt x="1" y="2"/>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74" name="Freeform 442"/>
          <p:cNvSpPr>
            <a:spLocks/>
          </p:cNvSpPr>
          <p:nvPr/>
        </p:nvSpPr>
        <p:spPr bwMode="auto">
          <a:xfrm>
            <a:off x="4630738" y="1935163"/>
            <a:ext cx="1587" cy="1587"/>
          </a:xfrm>
          <a:custGeom>
            <a:avLst/>
            <a:gdLst>
              <a:gd name="T0" fmla="*/ 0 w 1"/>
              <a:gd name="T1" fmla="*/ 794 h 2"/>
              <a:gd name="T2" fmla="*/ 0 w 1"/>
              <a:gd name="T3" fmla="*/ 0 h 2"/>
              <a:gd name="T4" fmla="*/ 1587 w 1"/>
              <a:gd name="T5" fmla="*/ 0 h 2"/>
              <a:gd name="T6" fmla="*/ 1587 w 1"/>
              <a:gd name="T7" fmla="*/ 794 h 2"/>
              <a:gd name="T8" fmla="*/ 1587 w 1"/>
              <a:gd name="T9" fmla="*/ 1587 h 2"/>
              <a:gd name="T10" fmla="*/ 0 w 1"/>
              <a:gd name="T11" fmla="*/ 1587 h 2"/>
              <a:gd name="T12" fmla="*/ 0 w 1"/>
              <a:gd name="T13" fmla="*/ 794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0"/>
                </a:lnTo>
                <a:lnTo>
                  <a:pt x="1" y="0"/>
                </a:lnTo>
                <a:lnTo>
                  <a:pt x="1" y="1"/>
                </a:lnTo>
                <a:lnTo>
                  <a:pt x="1" y="2"/>
                </a:lnTo>
                <a:lnTo>
                  <a:pt x="0"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75" name="Freeform 443"/>
          <p:cNvSpPr>
            <a:spLocks/>
          </p:cNvSpPr>
          <p:nvPr/>
        </p:nvSpPr>
        <p:spPr bwMode="auto">
          <a:xfrm>
            <a:off x="4624388" y="1941513"/>
            <a:ext cx="1587" cy="1587"/>
          </a:xfrm>
          <a:custGeom>
            <a:avLst/>
            <a:gdLst>
              <a:gd name="T0" fmla="*/ 0 w 2"/>
              <a:gd name="T1" fmla="*/ 1587 h 2"/>
              <a:gd name="T2" fmla="*/ 794 w 2"/>
              <a:gd name="T3" fmla="*/ 0 h 2"/>
              <a:gd name="T4" fmla="*/ 1587 w 2"/>
              <a:gd name="T5" fmla="*/ 0 h 2"/>
              <a:gd name="T6" fmla="*/ 794 w 2"/>
              <a:gd name="T7" fmla="*/ 1587 h 2"/>
              <a:gd name="T8" fmla="*/ 0 w 2"/>
              <a:gd name="T9" fmla="*/ 1587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1" y="0"/>
                </a:lnTo>
                <a:lnTo>
                  <a:pt x="2" y="0"/>
                </a:lnTo>
                <a:lnTo>
                  <a:pt x="1" y="2"/>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76" name="Freeform 444"/>
          <p:cNvSpPr>
            <a:spLocks/>
          </p:cNvSpPr>
          <p:nvPr/>
        </p:nvSpPr>
        <p:spPr bwMode="auto">
          <a:xfrm>
            <a:off x="4622800" y="1941513"/>
            <a:ext cx="1588" cy="1587"/>
          </a:xfrm>
          <a:custGeom>
            <a:avLst/>
            <a:gdLst>
              <a:gd name="T0" fmla="*/ 0 w 3"/>
              <a:gd name="T1" fmla="*/ 1587 h 2"/>
              <a:gd name="T2" fmla="*/ 529 w 3"/>
              <a:gd name="T3" fmla="*/ 1587 h 2"/>
              <a:gd name="T4" fmla="*/ 1588 w 3"/>
              <a:gd name="T5" fmla="*/ 0 h 2"/>
              <a:gd name="T6" fmla="*/ 1588 w 3"/>
              <a:gd name="T7" fmla="*/ 1587 h 2"/>
              <a:gd name="T8" fmla="*/ 529 w 3"/>
              <a:gd name="T9" fmla="*/ 1587 h 2"/>
              <a:gd name="T10" fmla="*/ 0 w 3"/>
              <a:gd name="T11" fmla="*/ 1587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1" y="2"/>
                </a:lnTo>
                <a:lnTo>
                  <a:pt x="3" y="0"/>
                </a:lnTo>
                <a:lnTo>
                  <a:pt x="3" y="2"/>
                </a:lnTo>
                <a:lnTo>
                  <a:pt x="1" y="2"/>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77" name="Rectangle 445"/>
          <p:cNvSpPr>
            <a:spLocks noChangeArrowheads="1"/>
          </p:cNvSpPr>
          <p:nvPr/>
        </p:nvSpPr>
        <p:spPr bwMode="auto">
          <a:xfrm>
            <a:off x="4629150" y="1936750"/>
            <a:ext cx="1588" cy="1588"/>
          </a:xfrm>
          <a:prstGeom prst="rect">
            <a:avLst/>
          </a:prstGeom>
          <a:solidFill>
            <a:schemeClr val="bg1"/>
          </a:solidFill>
          <a:ln w="3175">
            <a:solidFill>
              <a:schemeClr val="bg2"/>
            </a:solidFill>
            <a:miter lim="800000"/>
            <a:headEnd/>
            <a:tailEnd/>
          </a:ln>
        </p:spPr>
        <p:txBody>
          <a:bodyPr/>
          <a:lstStyle/>
          <a:p>
            <a:endParaRPr lang="en-US"/>
          </a:p>
        </p:txBody>
      </p:sp>
      <p:sp>
        <p:nvSpPr>
          <p:cNvPr id="18878" name="Freeform 446"/>
          <p:cNvSpPr>
            <a:spLocks/>
          </p:cNvSpPr>
          <p:nvPr/>
        </p:nvSpPr>
        <p:spPr bwMode="auto">
          <a:xfrm>
            <a:off x="4318000" y="2111375"/>
            <a:ext cx="214313" cy="206375"/>
          </a:xfrm>
          <a:custGeom>
            <a:avLst/>
            <a:gdLst>
              <a:gd name="T0" fmla="*/ 177800 w 270"/>
              <a:gd name="T1" fmla="*/ 1600 h 258"/>
              <a:gd name="T2" fmla="*/ 180182 w 270"/>
              <a:gd name="T3" fmla="*/ 9599 h 258"/>
              <a:gd name="T4" fmla="*/ 187325 w 270"/>
              <a:gd name="T5" fmla="*/ 11999 h 258"/>
              <a:gd name="T6" fmla="*/ 191294 w 270"/>
              <a:gd name="T7" fmla="*/ 19198 h 258"/>
              <a:gd name="T8" fmla="*/ 193675 w 270"/>
              <a:gd name="T9" fmla="*/ 27997 h 258"/>
              <a:gd name="T10" fmla="*/ 188913 w 270"/>
              <a:gd name="T11" fmla="*/ 35196 h 258"/>
              <a:gd name="T12" fmla="*/ 196850 w 270"/>
              <a:gd name="T13" fmla="*/ 44795 h 258"/>
              <a:gd name="T14" fmla="*/ 200819 w 270"/>
              <a:gd name="T15" fmla="*/ 55193 h 258"/>
              <a:gd name="T16" fmla="*/ 205582 w 270"/>
              <a:gd name="T17" fmla="*/ 61593 h 258"/>
              <a:gd name="T18" fmla="*/ 206375 w 270"/>
              <a:gd name="T19" fmla="*/ 74391 h 258"/>
              <a:gd name="T20" fmla="*/ 212725 w 270"/>
              <a:gd name="T21" fmla="*/ 83190 h 258"/>
              <a:gd name="T22" fmla="*/ 211932 w 270"/>
              <a:gd name="T23" fmla="*/ 94389 h 258"/>
              <a:gd name="T24" fmla="*/ 203994 w 270"/>
              <a:gd name="T25" fmla="*/ 95988 h 258"/>
              <a:gd name="T26" fmla="*/ 197644 w 270"/>
              <a:gd name="T27" fmla="*/ 94389 h 258"/>
              <a:gd name="T28" fmla="*/ 191294 w 270"/>
              <a:gd name="T29" fmla="*/ 99188 h 258"/>
              <a:gd name="T30" fmla="*/ 180182 w 270"/>
              <a:gd name="T31" fmla="*/ 103188 h 258"/>
              <a:gd name="T32" fmla="*/ 173832 w 270"/>
              <a:gd name="T33" fmla="*/ 106387 h 258"/>
              <a:gd name="T34" fmla="*/ 165100 w 270"/>
              <a:gd name="T35" fmla="*/ 111187 h 258"/>
              <a:gd name="T36" fmla="*/ 156369 w 270"/>
              <a:gd name="T37" fmla="*/ 111986 h 258"/>
              <a:gd name="T38" fmla="*/ 152400 w 270"/>
              <a:gd name="T39" fmla="*/ 118386 h 258"/>
              <a:gd name="T40" fmla="*/ 147638 w 270"/>
              <a:gd name="T41" fmla="*/ 115186 h 258"/>
              <a:gd name="T42" fmla="*/ 155575 w 270"/>
              <a:gd name="T43" fmla="*/ 123185 h 258"/>
              <a:gd name="T44" fmla="*/ 157163 w 270"/>
              <a:gd name="T45" fmla="*/ 132784 h 258"/>
              <a:gd name="T46" fmla="*/ 165894 w 270"/>
              <a:gd name="T47" fmla="*/ 143183 h 258"/>
              <a:gd name="T48" fmla="*/ 176213 w 270"/>
              <a:gd name="T49" fmla="*/ 150382 h 258"/>
              <a:gd name="T50" fmla="*/ 188913 w 270"/>
              <a:gd name="T51" fmla="*/ 157581 h 258"/>
              <a:gd name="T52" fmla="*/ 188913 w 270"/>
              <a:gd name="T53" fmla="*/ 168780 h 258"/>
              <a:gd name="T54" fmla="*/ 180182 w 270"/>
              <a:gd name="T55" fmla="*/ 175179 h 258"/>
              <a:gd name="T56" fmla="*/ 167482 w 270"/>
              <a:gd name="T57" fmla="*/ 180778 h 258"/>
              <a:gd name="T58" fmla="*/ 173038 w 270"/>
              <a:gd name="T59" fmla="*/ 193577 h 258"/>
              <a:gd name="T60" fmla="*/ 168275 w 270"/>
              <a:gd name="T61" fmla="*/ 198376 h 258"/>
              <a:gd name="T62" fmla="*/ 158750 w 270"/>
              <a:gd name="T63" fmla="*/ 193577 h 258"/>
              <a:gd name="T64" fmla="*/ 146844 w 270"/>
              <a:gd name="T65" fmla="*/ 195976 h 258"/>
              <a:gd name="T66" fmla="*/ 135732 w 270"/>
              <a:gd name="T67" fmla="*/ 200776 h 258"/>
              <a:gd name="T68" fmla="*/ 123032 w 270"/>
              <a:gd name="T69" fmla="*/ 199976 h 258"/>
              <a:gd name="T70" fmla="*/ 112713 w 270"/>
              <a:gd name="T71" fmla="*/ 199976 h 258"/>
              <a:gd name="T72" fmla="*/ 105569 w 270"/>
              <a:gd name="T73" fmla="*/ 201576 h 258"/>
              <a:gd name="T74" fmla="*/ 95250 w 270"/>
              <a:gd name="T75" fmla="*/ 198376 h 258"/>
              <a:gd name="T76" fmla="*/ 82550 w 270"/>
              <a:gd name="T77" fmla="*/ 191977 h 258"/>
              <a:gd name="T78" fmla="*/ 76994 w 270"/>
              <a:gd name="T79" fmla="*/ 193577 h 258"/>
              <a:gd name="T80" fmla="*/ 70644 w 270"/>
              <a:gd name="T81" fmla="*/ 191977 h 258"/>
              <a:gd name="T82" fmla="*/ 65881 w 270"/>
              <a:gd name="T83" fmla="*/ 191177 h 258"/>
              <a:gd name="T84" fmla="*/ 69056 w 270"/>
              <a:gd name="T85" fmla="*/ 195176 h 258"/>
              <a:gd name="T86" fmla="*/ 61913 w 270"/>
              <a:gd name="T87" fmla="*/ 198376 h 258"/>
              <a:gd name="T88" fmla="*/ 49213 w 270"/>
              <a:gd name="T89" fmla="*/ 196776 h 258"/>
              <a:gd name="T90" fmla="*/ 42863 w 270"/>
              <a:gd name="T91" fmla="*/ 190377 h 258"/>
              <a:gd name="T92" fmla="*/ 45244 w 270"/>
              <a:gd name="T93" fmla="*/ 176779 h 258"/>
              <a:gd name="T94" fmla="*/ 56356 w 270"/>
              <a:gd name="T95" fmla="*/ 155981 h 258"/>
              <a:gd name="T96" fmla="*/ 46038 w 270"/>
              <a:gd name="T97" fmla="*/ 152781 h 258"/>
              <a:gd name="T98" fmla="*/ 34925 w 270"/>
              <a:gd name="T99" fmla="*/ 150382 h 258"/>
              <a:gd name="T100" fmla="*/ 24606 w 270"/>
              <a:gd name="T101" fmla="*/ 148782 h 258"/>
              <a:gd name="T102" fmla="*/ 18256 w 270"/>
              <a:gd name="T103" fmla="*/ 143983 h 258"/>
              <a:gd name="T104" fmla="*/ 15081 w 270"/>
              <a:gd name="T105" fmla="*/ 131984 h 258"/>
              <a:gd name="T106" fmla="*/ 7938 w 270"/>
              <a:gd name="T107" fmla="*/ 123985 h 258"/>
              <a:gd name="T108" fmla="*/ 8731 w 270"/>
              <a:gd name="T109" fmla="*/ 116786 h 258"/>
              <a:gd name="T110" fmla="*/ 11113 w 270"/>
              <a:gd name="T111" fmla="*/ 112786 h 258"/>
              <a:gd name="T112" fmla="*/ 7938 w 270"/>
              <a:gd name="T113" fmla="*/ 107987 h 258"/>
              <a:gd name="T114" fmla="*/ 5556 w 270"/>
              <a:gd name="T115" fmla="*/ 102388 h 258"/>
              <a:gd name="T116" fmla="*/ 4763 w 270"/>
              <a:gd name="T117" fmla="*/ 98388 h 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0"/>
              <a:gd name="T178" fmla="*/ 0 h 258"/>
              <a:gd name="T179" fmla="*/ 270 w 270"/>
              <a:gd name="T180" fmla="*/ 258 h 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0" h="258">
                <a:moveTo>
                  <a:pt x="216" y="2"/>
                </a:moveTo>
                <a:lnTo>
                  <a:pt x="215" y="2"/>
                </a:lnTo>
                <a:lnTo>
                  <a:pt x="215" y="1"/>
                </a:lnTo>
                <a:lnTo>
                  <a:pt x="216" y="1"/>
                </a:lnTo>
                <a:lnTo>
                  <a:pt x="218" y="1"/>
                </a:lnTo>
                <a:lnTo>
                  <a:pt x="219" y="1"/>
                </a:lnTo>
                <a:lnTo>
                  <a:pt x="222" y="0"/>
                </a:lnTo>
                <a:lnTo>
                  <a:pt x="222" y="1"/>
                </a:lnTo>
                <a:lnTo>
                  <a:pt x="223" y="1"/>
                </a:lnTo>
                <a:lnTo>
                  <a:pt x="224" y="2"/>
                </a:lnTo>
                <a:lnTo>
                  <a:pt x="224" y="3"/>
                </a:lnTo>
                <a:lnTo>
                  <a:pt x="223" y="5"/>
                </a:lnTo>
                <a:lnTo>
                  <a:pt x="223" y="6"/>
                </a:lnTo>
                <a:lnTo>
                  <a:pt x="225" y="7"/>
                </a:lnTo>
                <a:lnTo>
                  <a:pt x="227" y="8"/>
                </a:lnTo>
                <a:lnTo>
                  <a:pt x="228" y="8"/>
                </a:lnTo>
                <a:lnTo>
                  <a:pt x="228" y="9"/>
                </a:lnTo>
                <a:lnTo>
                  <a:pt x="225" y="11"/>
                </a:lnTo>
                <a:lnTo>
                  <a:pt x="225" y="12"/>
                </a:lnTo>
                <a:lnTo>
                  <a:pt x="227" y="12"/>
                </a:lnTo>
                <a:lnTo>
                  <a:pt x="228" y="13"/>
                </a:lnTo>
                <a:lnTo>
                  <a:pt x="229" y="13"/>
                </a:lnTo>
                <a:lnTo>
                  <a:pt x="230" y="14"/>
                </a:lnTo>
                <a:lnTo>
                  <a:pt x="232" y="15"/>
                </a:lnTo>
                <a:lnTo>
                  <a:pt x="234" y="16"/>
                </a:lnTo>
                <a:lnTo>
                  <a:pt x="232" y="15"/>
                </a:lnTo>
                <a:lnTo>
                  <a:pt x="234" y="15"/>
                </a:lnTo>
                <a:lnTo>
                  <a:pt x="236" y="18"/>
                </a:lnTo>
                <a:lnTo>
                  <a:pt x="235" y="15"/>
                </a:lnTo>
                <a:lnTo>
                  <a:pt x="236" y="15"/>
                </a:lnTo>
                <a:lnTo>
                  <a:pt x="238" y="14"/>
                </a:lnTo>
                <a:lnTo>
                  <a:pt x="241" y="16"/>
                </a:lnTo>
                <a:lnTo>
                  <a:pt x="237" y="16"/>
                </a:lnTo>
                <a:lnTo>
                  <a:pt x="238" y="18"/>
                </a:lnTo>
                <a:lnTo>
                  <a:pt x="240" y="18"/>
                </a:lnTo>
                <a:lnTo>
                  <a:pt x="240" y="19"/>
                </a:lnTo>
                <a:lnTo>
                  <a:pt x="241" y="20"/>
                </a:lnTo>
                <a:lnTo>
                  <a:pt x="241" y="21"/>
                </a:lnTo>
                <a:lnTo>
                  <a:pt x="241" y="22"/>
                </a:lnTo>
                <a:lnTo>
                  <a:pt x="241" y="24"/>
                </a:lnTo>
                <a:lnTo>
                  <a:pt x="242" y="25"/>
                </a:lnTo>
                <a:lnTo>
                  <a:pt x="242" y="26"/>
                </a:lnTo>
                <a:lnTo>
                  <a:pt x="243" y="26"/>
                </a:lnTo>
                <a:lnTo>
                  <a:pt x="243" y="27"/>
                </a:lnTo>
                <a:lnTo>
                  <a:pt x="243" y="29"/>
                </a:lnTo>
                <a:lnTo>
                  <a:pt x="244" y="31"/>
                </a:lnTo>
                <a:lnTo>
                  <a:pt x="244" y="32"/>
                </a:lnTo>
                <a:lnTo>
                  <a:pt x="245" y="33"/>
                </a:lnTo>
                <a:lnTo>
                  <a:pt x="244" y="34"/>
                </a:lnTo>
                <a:lnTo>
                  <a:pt x="244" y="35"/>
                </a:lnTo>
                <a:lnTo>
                  <a:pt x="244" y="34"/>
                </a:lnTo>
                <a:lnTo>
                  <a:pt x="244" y="35"/>
                </a:lnTo>
                <a:lnTo>
                  <a:pt x="243" y="35"/>
                </a:lnTo>
                <a:lnTo>
                  <a:pt x="244" y="38"/>
                </a:lnTo>
                <a:lnTo>
                  <a:pt x="243" y="40"/>
                </a:lnTo>
                <a:lnTo>
                  <a:pt x="243" y="41"/>
                </a:lnTo>
                <a:lnTo>
                  <a:pt x="242" y="41"/>
                </a:lnTo>
                <a:lnTo>
                  <a:pt x="242" y="43"/>
                </a:lnTo>
                <a:lnTo>
                  <a:pt x="240" y="43"/>
                </a:lnTo>
                <a:lnTo>
                  <a:pt x="238" y="44"/>
                </a:lnTo>
                <a:lnTo>
                  <a:pt x="238" y="45"/>
                </a:lnTo>
                <a:lnTo>
                  <a:pt x="238" y="46"/>
                </a:lnTo>
                <a:lnTo>
                  <a:pt x="238" y="47"/>
                </a:lnTo>
                <a:lnTo>
                  <a:pt x="237" y="50"/>
                </a:lnTo>
                <a:lnTo>
                  <a:pt x="240" y="50"/>
                </a:lnTo>
                <a:lnTo>
                  <a:pt x="241" y="50"/>
                </a:lnTo>
                <a:lnTo>
                  <a:pt x="243" y="51"/>
                </a:lnTo>
                <a:lnTo>
                  <a:pt x="244" y="52"/>
                </a:lnTo>
                <a:lnTo>
                  <a:pt x="247" y="54"/>
                </a:lnTo>
                <a:lnTo>
                  <a:pt x="248" y="56"/>
                </a:lnTo>
                <a:lnTo>
                  <a:pt x="250" y="57"/>
                </a:lnTo>
                <a:lnTo>
                  <a:pt x="251" y="58"/>
                </a:lnTo>
                <a:lnTo>
                  <a:pt x="254" y="59"/>
                </a:lnTo>
                <a:lnTo>
                  <a:pt x="253" y="59"/>
                </a:lnTo>
                <a:lnTo>
                  <a:pt x="251" y="60"/>
                </a:lnTo>
                <a:lnTo>
                  <a:pt x="254" y="61"/>
                </a:lnTo>
                <a:lnTo>
                  <a:pt x="253" y="61"/>
                </a:lnTo>
                <a:lnTo>
                  <a:pt x="250" y="65"/>
                </a:lnTo>
                <a:lnTo>
                  <a:pt x="251" y="66"/>
                </a:lnTo>
                <a:lnTo>
                  <a:pt x="253" y="69"/>
                </a:lnTo>
                <a:lnTo>
                  <a:pt x="253" y="70"/>
                </a:lnTo>
                <a:lnTo>
                  <a:pt x="254" y="70"/>
                </a:lnTo>
                <a:lnTo>
                  <a:pt x="256" y="71"/>
                </a:lnTo>
                <a:lnTo>
                  <a:pt x="257" y="72"/>
                </a:lnTo>
                <a:lnTo>
                  <a:pt x="256" y="72"/>
                </a:lnTo>
                <a:lnTo>
                  <a:pt x="256" y="73"/>
                </a:lnTo>
                <a:lnTo>
                  <a:pt x="257" y="73"/>
                </a:lnTo>
                <a:lnTo>
                  <a:pt x="256" y="76"/>
                </a:lnTo>
                <a:lnTo>
                  <a:pt x="257" y="77"/>
                </a:lnTo>
                <a:lnTo>
                  <a:pt x="259" y="77"/>
                </a:lnTo>
                <a:lnTo>
                  <a:pt x="259" y="78"/>
                </a:lnTo>
                <a:lnTo>
                  <a:pt x="257" y="80"/>
                </a:lnTo>
                <a:lnTo>
                  <a:pt x="257" y="82"/>
                </a:lnTo>
                <a:lnTo>
                  <a:pt x="257" y="83"/>
                </a:lnTo>
                <a:lnTo>
                  <a:pt x="254" y="86"/>
                </a:lnTo>
                <a:lnTo>
                  <a:pt x="255" y="86"/>
                </a:lnTo>
                <a:lnTo>
                  <a:pt x="256" y="88"/>
                </a:lnTo>
                <a:lnTo>
                  <a:pt x="257" y="90"/>
                </a:lnTo>
                <a:lnTo>
                  <a:pt x="259" y="91"/>
                </a:lnTo>
                <a:lnTo>
                  <a:pt x="260" y="93"/>
                </a:lnTo>
                <a:lnTo>
                  <a:pt x="260" y="95"/>
                </a:lnTo>
                <a:lnTo>
                  <a:pt x="260" y="96"/>
                </a:lnTo>
                <a:lnTo>
                  <a:pt x="259" y="97"/>
                </a:lnTo>
                <a:lnTo>
                  <a:pt x="260" y="97"/>
                </a:lnTo>
                <a:lnTo>
                  <a:pt x="260" y="98"/>
                </a:lnTo>
                <a:lnTo>
                  <a:pt x="261" y="97"/>
                </a:lnTo>
                <a:lnTo>
                  <a:pt x="263" y="98"/>
                </a:lnTo>
                <a:lnTo>
                  <a:pt x="267" y="99"/>
                </a:lnTo>
                <a:lnTo>
                  <a:pt x="267" y="103"/>
                </a:lnTo>
                <a:lnTo>
                  <a:pt x="268" y="104"/>
                </a:lnTo>
                <a:lnTo>
                  <a:pt x="267" y="104"/>
                </a:lnTo>
                <a:lnTo>
                  <a:pt x="269" y="107"/>
                </a:lnTo>
                <a:lnTo>
                  <a:pt x="270" y="107"/>
                </a:lnTo>
                <a:lnTo>
                  <a:pt x="269" y="108"/>
                </a:lnTo>
                <a:lnTo>
                  <a:pt x="269" y="111"/>
                </a:lnTo>
                <a:lnTo>
                  <a:pt x="268" y="112"/>
                </a:lnTo>
                <a:lnTo>
                  <a:pt x="268" y="114"/>
                </a:lnTo>
                <a:lnTo>
                  <a:pt x="268" y="116"/>
                </a:lnTo>
                <a:lnTo>
                  <a:pt x="267" y="117"/>
                </a:lnTo>
                <a:lnTo>
                  <a:pt x="267" y="118"/>
                </a:lnTo>
                <a:lnTo>
                  <a:pt x="266" y="121"/>
                </a:lnTo>
                <a:lnTo>
                  <a:pt x="264" y="122"/>
                </a:lnTo>
                <a:lnTo>
                  <a:pt x="264" y="123"/>
                </a:lnTo>
                <a:lnTo>
                  <a:pt x="264" y="124"/>
                </a:lnTo>
                <a:lnTo>
                  <a:pt x="263" y="124"/>
                </a:lnTo>
                <a:lnTo>
                  <a:pt x="262" y="125"/>
                </a:lnTo>
                <a:lnTo>
                  <a:pt x="261" y="125"/>
                </a:lnTo>
                <a:lnTo>
                  <a:pt x="259" y="122"/>
                </a:lnTo>
                <a:lnTo>
                  <a:pt x="260" y="120"/>
                </a:lnTo>
                <a:lnTo>
                  <a:pt x="257" y="120"/>
                </a:lnTo>
                <a:lnTo>
                  <a:pt x="257" y="118"/>
                </a:lnTo>
                <a:lnTo>
                  <a:pt x="257" y="117"/>
                </a:lnTo>
                <a:lnTo>
                  <a:pt x="256" y="117"/>
                </a:lnTo>
                <a:lnTo>
                  <a:pt x="255" y="116"/>
                </a:lnTo>
                <a:lnTo>
                  <a:pt x="251" y="116"/>
                </a:lnTo>
                <a:lnTo>
                  <a:pt x="250" y="116"/>
                </a:lnTo>
                <a:lnTo>
                  <a:pt x="249" y="115"/>
                </a:lnTo>
                <a:lnTo>
                  <a:pt x="248" y="116"/>
                </a:lnTo>
                <a:lnTo>
                  <a:pt x="248" y="117"/>
                </a:lnTo>
                <a:lnTo>
                  <a:pt x="249" y="118"/>
                </a:lnTo>
                <a:lnTo>
                  <a:pt x="250" y="118"/>
                </a:lnTo>
                <a:lnTo>
                  <a:pt x="253" y="120"/>
                </a:lnTo>
                <a:lnTo>
                  <a:pt x="251" y="121"/>
                </a:lnTo>
                <a:lnTo>
                  <a:pt x="250" y="121"/>
                </a:lnTo>
                <a:lnTo>
                  <a:pt x="249" y="121"/>
                </a:lnTo>
                <a:lnTo>
                  <a:pt x="247" y="122"/>
                </a:lnTo>
                <a:lnTo>
                  <a:pt x="245" y="123"/>
                </a:lnTo>
                <a:lnTo>
                  <a:pt x="243" y="123"/>
                </a:lnTo>
                <a:lnTo>
                  <a:pt x="242" y="123"/>
                </a:lnTo>
                <a:lnTo>
                  <a:pt x="241" y="124"/>
                </a:lnTo>
                <a:lnTo>
                  <a:pt x="240" y="124"/>
                </a:lnTo>
                <a:lnTo>
                  <a:pt x="240" y="125"/>
                </a:lnTo>
                <a:lnTo>
                  <a:pt x="237" y="127"/>
                </a:lnTo>
                <a:lnTo>
                  <a:pt x="236" y="127"/>
                </a:lnTo>
                <a:lnTo>
                  <a:pt x="236" y="128"/>
                </a:lnTo>
                <a:lnTo>
                  <a:pt x="232" y="128"/>
                </a:lnTo>
                <a:lnTo>
                  <a:pt x="231" y="128"/>
                </a:lnTo>
                <a:lnTo>
                  <a:pt x="230" y="128"/>
                </a:lnTo>
                <a:lnTo>
                  <a:pt x="228" y="128"/>
                </a:lnTo>
                <a:lnTo>
                  <a:pt x="227" y="129"/>
                </a:lnTo>
                <a:lnTo>
                  <a:pt x="227" y="130"/>
                </a:lnTo>
                <a:lnTo>
                  <a:pt x="227" y="131"/>
                </a:lnTo>
                <a:lnTo>
                  <a:pt x="227" y="133"/>
                </a:lnTo>
                <a:lnTo>
                  <a:pt x="227" y="131"/>
                </a:lnTo>
                <a:lnTo>
                  <a:pt x="227" y="133"/>
                </a:lnTo>
                <a:lnTo>
                  <a:pt x="225" y="133"/>
                </a:lnTo>
                <a:lnTo>
                  <a:pt x="223" y="131"/>
                </a:lnTo>
                <a:lnTo>
                  <a:pt x="222" y="131"/>
                </a:lnTo>
                <a:lnTo>
                  <a:pt x="222" y="133"/>
                </a:lnTo>
                <a:lnTo>
                  <a:pt x="219" y="133"/>
                </a:lnTo>
                <a:lnTo>
                  <a:pt x="218" y="135"/>
                </a:lnTo>
                <a:lnTo>
                  <a:pt x="216" y="135"/>
                </a:lnTo>
                <a:lnTo>
                  <a:pt x="215" y="135"/>
                </a:lnTo>
                <a:lnTo>
                  <a:pt x="215" y="136"/>
                </a:lnTo>
                <a:lnTo>
                  <a:pt x="212" y="135"/>
                </a:lnTo>
                <a:lnTo>
                  <a:pt x="213" y="136"/>
                </a:lnTo>
                <a:lnTo>
                  <a:pt x="211" y="139"/>
                </a:lnTo>
                <a:lnTo>
                  <a:pt x="210" y="140"/>
                </a:lnTo>
                <a:lnTo>
                  <a:pt x="209" y="139"/>
                </a:lnTo>
                <a:lnTo>
                  <a:pt x="208" y="139"/>
                </a:lnTo>
                <a:lnTo>
                  <a:pt x="206" y="137"/>
                </a:lnTo>
                <a:lnTo>
                  <a:pt x="206" y="139"/>
                </a:lnTo>
                <a:lnTo>
                  <a:pt x="205" y="139"/>
                </a:lnTo>
                <a:lnTo>
                  <a:pt x="204" y="139"/>
                </a:lnTo>
                <a:lnTo>
                  <a:pt x="203" y="140"/>
                </a:lnTo>
                <a:lnTo>
                  <a:pt x="202" y="140"/>
                </a:lnTo>
                <a:lnTo>
                  <a:pt x="200" y="140"/>
                </a:lnTo>
                <a:lnTo>
                  <a:pt x="199" y="140"/>
                </a:lnTo>
                <a:lnTo>
                  <a:pt x="198" y="140"/>
                </a:lnTo>
                <a:lnTo>
                  <a:pt x="197" y="140"/>
                </a:lnTo>
                <a:lnTo>
                  <a:pt x="197" y="141"/>
                </a:lnTo>
                <a:lnTo>
                  <a:pt x="197" y="142"/>
                </a:lnTo>
                <a:lnTo>
                  <a:pt x="196" y="142"/>
                </a:lnTo>
                <a:lnTo>
                  <a:pt x="195" y="142"/>
                </a:lnTo>
                <a:lnTo>
                  <a:pt x="195" y="143"/>
                </a:lnTo>
                <a:lnTo>
                  <a:pt x="193" y="144"/>
                </a:lnTo>
                <a:lnTo>
                  <a:pt x="193" y="146"/>
                </a:lnTo>
                <a:lnTo>
                  <a:pt x="192" y="146"/>
                </a:lnTo>
                <a:lnTo>
                  <a:pt x="193" y="147"/>
                </a:lnTo>
                <a:lnTo>
                  <a:pt x="192" y="148"/>
                </a:lnTo>
                <a:lnTo>
                  <a:pt x="191" y="147"/>
                </a:lnTo>
                <a:lnTo>
                  <a:pt x="191" y="146"/>
                </a:lnTo>
                <a:lnTo>
                  <a:pt x="190" y="146"/>
                </a:lnTo>
                <a:lnTo>
                  <a:pt x="190" y="144"/>
                </a:lnTo>
                <a:lnTo>
                  <a:pt x="189" y="144"/>
                </a:lnTo>
                <a:lnTo>
                  <a:pt x="189" y="143"/>
                </a:lnTo>
                <a:lnTo>
                  <a:pt x="187" y="142"/>
                </a:lnTo>
                <a:lnTo>
                  <a:pt x="186" y="143"/>
                </a:lnTo>
                <a:lnTo>
                  <a:pt x="187" y="144"/>
                </a:lnTo>
                <a:lnTo>
                  <a:pt x="186" y="144"/>
                </a:lnTo>
                <a:lnTo>
                  <a:pt x="186" y="146"/>
                </a:lnTo>
                <a:lnTo>
                  <a:pt x="187" y="146"/>
                </a:lnTo>
                <a:lnTo>
                  <a:pt x="189" y="147"/>
                </a:lnTo>
                <a:lnTo>
                  <a:pt x="190" y="148"/>
                </a:lnTo>
                <a:lnTo>
                  <a:pt x="189" y="149"/>
                </a:lnTo>
                <a:lnTo>
                  <a:pt x="190" y="150"/>
                </a:lnTo>
                <a:lnTo>
                  <a:pt x="191" y="150"/>
                </a:lnTo>
                <a:lnTo>
                  <a:pt x="191" y="152"/>
                </a:lnTo>
                <a:lnTo>
                  <a:pt x="193" y="153"/>
                </a:lnTo>
                <a:lnTo>
                  <a:pt x="196" y="154"/>
                </a:lnTo>
                <a:lnTo>
                  <a:pt x="198" y="155"/>
                </a:lnTo>
                <a:lnTo>
                  <a:pt x="198" y="156"/>
                </a:lnTo>
                <a:lnTo>
                  <a:pt x="198" y="157"/>
                </a:lnTo>
                <a:lnTo>
                  <a:pt x="200" y="157"/>
                </a:lnTo>
                <a:lnTo>
                  <a:pt x="200" y="159"/>
                </a:lnTo>
                <a:lnTo>
                  <a:pt x="199" y="160"/>
                </a:lnTo>
                <a:lnTo>
                  <a:pt x="198" y="161"/>
                </a:lnTo>
                <a:lnTo>
                  <a:pt x="198" y="162"/>
                </a:lnTo>
                <a:lnTo>
                  <a:pt x="196" y="163"/>
                </a:lnTo>
                <a:lnTo>
                  <a:pt x="198" y="166"/>
                </a:lnTo>
                <a:lnTo>
                  <a:pt x="199" y="167"/>
                </a:lnTo>
                <a:lnTo>
                  <a:pt x="200" y="169"/>
                </a:lnTo>
                <a:lnTo>
                  <a:pt x="202" y="169"/>
                </a:lnTo>
                <a:lnTo>
                  <a:pt x="203" y="172"/>
                </a:lnTo>
                <a:lnTo>
                  <a:pt x="203" y="173"/>
                </a:lnTo>
                <a:lnTo>
                  <a:pt x="204" y="173"/>
                </a:lnTo>
                <a:lnTo>
                  <a:pt x="204" y="174"/>
                </a:lnTo>
                <a:lnTo>
                  <a:pt x="205" y="176"/>
                </a:lnTo>
                <a:lnTo>
                  <a:pt x="208" y="178"/>
                </a:lnTo>
                <a:lnTo>
                  <a:pt x="209" y="179"/>
                </a:lnTo>
                <a:lnTo>
                  <a:pt x="211" y="180"/>
                </a:lnTo>
                <a:lnTo>
                  <a:pt x="211" y="179"/>
                </a:lnTo>
                <a:lnTo>
                  <a:pt x="213" y="180"/>
                </a:lnTo>
                <a:lnTo>
                  <a:pt x="216" y="181"/>
                </a:lnTo>
                <a:lnTo>
                  <a:pt x="216" y="182"/>
                </a:lnTo>
                <a:lnTo>
                  <a:pt x="219" y="185"/>
                </a:lnTo>
                <a:lnTo>
                  <a:pt x="218" y="185"/>
                </a:lnTo>
                <a:lnTo>
                  <a:pt x="221" y="186"/>
                </a:lnTo>
                <a:lnTo>
                  <a:pt x="221" y="187"/>
                </a:lnTo>
                <a:lnTo>
                  <a:pt x="222" y="188"/>
                </a:lnTo>
                <a:lnTo>
                  <a:pt x="224" y="187"/>
                </a:lnTo>
                <a:lnTo>
                  <a:pt x="225" y="188"/>
                </a:lnTo>
                <a:lnTo>
                  <a:pt x="228" y="191"/>
                </a:lnTo>
                <a:lnTo>
                  <a:pt x="228" y="192"/>
                </a:lnTo>
                <a:lnTo>
                  <a:pt x="228" y="193"/>
                </a:lnTo>
                <a:lnTo>
                  <a:pt x="230" y="194"/>
                </a:lnTo>
                <a:lnTo>
                  <a:pt x="231" y="193"/>
                </a:lnTo>
                <a:lnTo>
                  <a:pt x="234" y="195"/>
                </a:lnTo>
                <a:lnTo>
                  <a:pt x="236" y="197"/>
                </a:lnTo>
                <a:lnTo>
                  <a:pt x="238" y="197"/>
                </a:lnTo>
                <a:lnTo>
                  <a:pt x="240" y="199"/>
                </a:lnTo>
                <a:lnTo>
                  <a:pt x="241" y="199"/>
                </a:lnTo>
                <a:lnTo>
                  <a:pt x="241" y="200"/>
                </a:lnTo>
                <a:lnTo>
                  <a:pt x="242" y="201"/>
                </a:lnTo>
                <a:lnTo>
                  <a:pt x="241" y="203"/>
                </a:lnTo>
                <a:lnTo>
                  <a:pt x="242" y="204"/>
                </a:lnTo>
                <a:lnTo>
                  <a:pt x="242" y="207"/>
                </a:lnTo>
                <a:lnTo>
                  <a:pt x="241" y="208"/>
                </a:lnTo>
                <a:lnTo>
                  <a:pt x="240" y="208"/>
                </a:lnTo>
                <a:lnTo>
                  <a:pt x="238" y="211"/>
                </a:lnTo>
                <a:lnTo>
                  <a:pt x="235" y="208"/>
                </a:lnTo>
                <a:lnTo>
                  <a:pt x="234" y="208"/>
                </a:lnTo>
                <a:lnTo>
                  <a:pt x="232" y="207"/>
                </a:lnTo>
                <a:lnTo>
                  <a:pt x="231" y="208"/>
                </a:lnTo>
                <a:lnTo>
                  <a:pt x="230" y="208"/>
                </a:lnTo>
                <a:lnTo>
                  <a:pt x="230" y="210"/>
                </a:lnTo>
                <a:lnTo>
                  <a:pt x="231" y="211"/>
                </a:lnTo>
                <a:lnTo>
                  <a:pt x="230" y="214"/>
                </a:lnTo>
                <a:lnTo>
                  <a:pt x="229" y="217"/>
                </a:lnTo>
                <a:lnTo>
                  <a:pt x="227" y="219"/>
                </a:lnTo>
                <a:lnTo>
                  <a:pt x="224" y="219"/>
                </a:lnTo>
                <a:lnTo>
                  <a:pt x="223" y="219"/>
                </a:lnTo>
                <a:lnTo>
                  <a:pt x="218" y="220"/>
                </a:lnTo>
                <a:lnTo>
                  <a:pt x="217" y="223"/>
                </a:lnTo>
                <a:lnTo>
                  <a:pt x="216" y="223"/>
                </a:lnTo>
                <a:lnTo>
                  <a:pt x="213" y="223"/>
                </a:lnTo>
                <a:lnTo>
                  <a:pt x="213" y="224"/>
                </a:lnTo>
                <a:lnTo>
                  <a:pt x="211" y="226"/>
                </a:lnTo>
                <a:lnTo>
                  <a:pt x="211" y="225"/>
                </a:lnTo>
                <a:lnTo>
                  <a:pt x="211" y="226"/>
                </a:lnTo>
                <a:lnTo>
                  <a:pt x="211" y="227"/>
                </a:lnTo>
                <a:lnTo>
                  <a:pt x="212" y="229"/>
                </a:lnTo>
                <a:lnTo>
                  <a:pt x="213" y="230"/>
                </a:lnTo>
                <a:lnTo>
                  <a:pt x="215" y="232"/>
                </a:lnTo>
                <a:lnTo>
                  <a:pt x="216" y="232"/>
                </a:lnTo>
                <a:lnTo>
                  <a:pt x="218" y="236"/>
                </a:lnTo>
                <a:lnTo>
                  <a:pt x="216" y="239"/>
                </a:lnTo>
                <a:lnTo>
                  <a:pt x="216" y="240"/>
                </a:lnTo>
                <a:lnTo>
                  <a:pt x="216" y="242"/>
                </a:lnTo>
                <a:lnTo>
                  <a:pt x="218" y="242"/>
                </a:lnTo>
                <a:lnTo>
                  <a:pt x="219" y="240"/>
                </a:lnTo>
                <a:lnTo>
                  <a:pt x="221" y="242"/>
                </a:lnTo>
                <a:lnTo>
                  <a:pt x="222" y="244"/>
                </a:lnTo>
                <a:lnTo>
                  <a:pt x="221" y="246"/>
                </a:lnTo>
                <a:lnTo>
                  <a:pt x="221" y="250"/>
                </a:lnTo>
                <a:lnTo>
                  <a:pt x="219" y="251"/>
                </a:lnTo>
                <a:lnTo>
                  <a:pt x="218" y="251"/>
                </a:lnTo>
                <a:lnTo>
                  <a:pt x="215" y="249"/>
                </a:lnTo>
                <a:lnTo>
                  <a:pt x="213" y="249"/>
                </a:lnTo>
                <a:lnTo>
                  <a:pt x="212" y="248"/>
                </a:lnTo>
                <a:lnTo>
                  <a:pt x="213" y="246"/>
                </a:lnTo>
                <a:lnTo>
                  <a:pt x="211" y="244"/>
                </a:lnTo>
                <a:lnTo>
                  <a:pt x="210" y="243"/>
                </a:lnTo>
                <a:lnTo>
                  <a:pt x="208" y="243"/>
                </a:lnTo>
                <a:lnTo>
                  <a:pt x="206" y="244"/>
                </a:lnTo>
                <a:lnTo>
                  <a:pt x="205" y="244"/>
                </a:lnTo>
                <a:lnTo>
                  <a:pt x="204" y="245"/>
                </a:lnTo>
                <a:lnTo>
                  <a:pt x="203" y="243"/>
                </a:lnTo>
                <a:lnTo>
                  <a:pt x="202" y="242"/>
                </a:lnTo>
                <a:lnTo>
                  <a:pt x="200" y="242"/>
                </a:lnTo>
                <a:lnTo>
                  <a:pt x="199" y="242"/>
                </a:lnTo>
                <a:lnTo>
                  <a:pt x="197" y="243"/>
                </a:lnTo>
                <a:lnTo>
                  <a:pt x="196" y="242"/>
                </a:lnTo>
                <a:lnTo>
                  <a:pt x="197" y="240"/>
                </a:lnTo>
                <a:lnTo>
                  <a:pt x="195" y="242"/>
                </a:lnTo>
                <a:lnTo>
                  <a:pt x="195" y="244"/>
                </a:lnTo>
                <a:lnTo>
                  <a:pt x="195" y="245"/>
                </a:lnTo>
                <a:lnTo>
                  <a:pt x="191" y="244"/>
                </a:lnTo>
                <a:lnTo>
                  <a:pt x="189" y="244"/>
                </a:lnTo>
                <a:lnTo>
                  <a:pt x="185" y="245"/>
                </a:lnTo>
                <a:lnTo>
                  <a:pt x="184" y="246"/>
                </a:lnTo>
                <a:lnTo>
                  <a:pt x="182" y="245"/>
                </a:lnTo>
                <a:lnTo>
                  <a:pt x="179" y="245"/>
                </a:lnTo>
                <a:lnTo>
                  <a:pt x="178" y="245"/>
                </a:lnTo>
                <a:lnTo>
                  <a:pt x="177" y="246"/>
                </a:lnTo>
                <a:lnTo>
                  <a:pt x="176" y="248"/>
                </a:lnTo>
                <a:lnTo>
                  <a:pt x="172" y="249"/>
                </a:lnTo>
                <a:lnTo>
                  <a:pt x="171" y="249"/>
                </a:lnTo>
                <a:lnTo>
                  <a:pt x="171" y="250"/>
                </a:lnTo>
                <a:lnTo>
                  <a:pt x="171" y="251"/>
                </a:lnTo>
                <a:lnTo>
                  <a:pt x="168" y="251"/>
                </a:lnTo>
                <a:lnTo>
                  <a:pt x="167" y="252"/>
                </a:lnTo>
                <a:lnTo>
                  <a:pt x="165" y="252"/>
                </a:lnTo>
                <a:lnTo>
                  <a:pt x="166" y="251"/>
                </a:lnTo>
                <a:lnTo>
                  <a:pt x="165" y="251"/>
                </a:lnTo>
                <a:lnTo>
                  <a:pt x="164" y="251"/>
                </a:lnTo>
                <a:lnTo>
                  <a:pt x="161" y="252"/>
                </a:lnTo>
                <a:lnTo>
                  <a:pt x="159" y="252"/>
                </a:lnTo>
                <a:lnTo>
                  <a:pt x="157" y="250"/>
                </a:lnTo>
                <a:lnTo>
                  <a:pt x="155" y="250"/>
                </a:lnTo>
                <a:lnTo>
                  <a:pt x="157" y="249"/>
                </a:lnTo>
                <a:lnTo>
                  <a:pt x="155" y="249"/>
                </a:lnTo>
                <a:lnTo>
                  <a:pt x="152" y="249"/>
                </a:lnTo>
                <a:lnTo>
                  <a:pt x="150" y="248"/>
                </a:lnTo>
                <a:lnTo>
                  <a:pt x="147" y="248"/>
                </a:lnTo>
                <a:lnTo>
                  <a:pt x="146" y="249"/>
                </a:lnTo>
                <a:lnTo>
                  <a:pt x="144" y="248"/>
                </a:lnTo>
                <a:lnTo>
                  <a:pt x="144" y="246"/>
                </a:lnTo>
                <a:lnTo>
                  <a:pt x="142" y="246"/>
                </a:lnTo>
                <a:lnTo>
                  <a:pt x="142" y="250"/>
                </a:lnTo>
                <a:lnTo>
                  <a:pt x="144" y="252"/>
                </a:lnTo>
                <a:lnTo>
                  <a:pt x="140" y="256"/>
                </a:lnTo>
                <a:lnTo>
                  <a:pt x="136" y="258"/>
                </a:lnTo>
                <a:lnTo>
                  <a:pt x="134" y="257"/>
                </a:lnTo>
                <a:lnTo>
                  <a:pt x="136" y="256"/>
                </a:lnTo>
                <a:lnTo>
                  <a:pt x="136" y="253"/>
                </a:lnTo>
                <a:lnTo>
                  <a:pt x="134" y="253"/>
                </a:lnTo>
                <a:lnTo>
                  <a:pt x="133" y="255"/>
                </a:lnTo>
                <a:lnTo>
                  <a:pt x="132" y="252"/>
                </a:lnTo>
                <a:lnTo>
                  <a:pt x="133" y="252"/>
                </a:lnTo>
                <a:lnTo>
                  <a:pt x="131" y="250"/>
                </a:lnTo>
                <a:lnTo>
                  <a:pt x="129" y="250"/>
                </a:lnTo>
                <a:lnTo>
                  <a:pt x="128" y="248"/>
                </a:lnTo>
                <a:lnTo>
                  <a:pt x="125" y="248"/>
                </a:lnTo>
                <a:lnTo>
                  <a:pt x="123" y="248"/>
                </a:lnTo>
                <a:lnTo>
                  <a:pt x="123" y="246"/>
                </a:lnTo>
                <a:lnTo>
                  <a:pt x="122" y="245"/>
                </a:lnTo>
                <a:lnTo>
                  <a:pt x="121" y="246"/>
                </a:lnTo>
                <a:lnTo>
                  <a:pt x="121" y="248"/>
                </a:lnTo>
                <a:lnTo>
                  <a:pt x="120" y="248"/>
                </a:lnTo>
                <a:lnTo>
                  <a:pt x="118" y="246"/>
                </a:lnTo>
                <a:lnTo>
                  <a:pt x="116" y="246"/>
                </a:lnTo>
                <a:lnTo>
                  <a:pt x="115" y="246"/>
                </a:lnTo>
                <a:lnTo>
                  <a:pt x="115" y="245"/>
                </a:lnTo>
                <a:lnTo>
                  <a:pt x="114" y="244"/>
                </a:lnTo>
                <a:lnTo>
                  <a:pt x="113" y="243"/>
                </a:lnTo>
                <a:lnTo>
                  <a:pt x="110" y="243"/>
                </a:lnTo>
                <a:lnTo>
                  <a:pt x="109" y="243"/>
                </a:lnTo>
                <a:lnTo>
                  <a:pt x="107" y="242"/>
                </a:lnTo>
                <a:lnTo>
                  <a:pt x="104" y="240"/>
                </a:lnTo>
                <a:lnTo>
                  <a:pt x="104" y="239"/>
                </a:lnTo>
                <a:lnTo>
                  <a:pt x="100" y="238"/>
                </a:lnTo>
                <a:lnTo>
                  <a:pt x="100" y="239"/>
                </a:lnTo>
                <a:lnTo>
                  <a:pt x="103" y="240"/>
                </a:lnTo>
                <a:lnTo>
                  <a:pt x="104" y="242"/>
                </a:lnTo>
                <a:lnTo>
                  <a:pt x="104" y="243"/>
                </a:lnTo>
                <a:lnTo>
                  <a:pt x="103" y="243"/>
                </a:lnTo>
                <a:lnTo>
                  <a:pt x="102" y="243"/>
                </a:lnTo>
                <a:lnTo>
                  <a:pt x="99" y="242"/>
                </a:lnTo>
                <a:lnTo>
                  <a:pt x="97" y="242"/>
                </a:lnTo>
                <a:lnTo>
                  <a:pt x="96" y="242"/>
                </a:lnTo>
                <a:lnTo>
                  <a:pt x="96" y="243"/>
                </a:lnTo>
                <a:lnTo>
                  <a:pt x="96" y="244"/>
                </a:lnTo>
                <a:lnTo>
                  <a:pt x="95" y="244"/>
                </a:lnTo>
                <a:lnTo>
                  <a:pt x="94" y="243"/>
                </a:lnTo>
                <a:lnTo>
                  <a:pt x="94" y="242"/>
                </a:lnTo>
                <a:lnTo>
                  <a:pt x="93" y="242"/>
                </a:lnTo>
                <a:lnTo>
                  <a:pt x="91" y="243"/>
                </a:lnTo>
                <a:lnTo>
                  <a:pt x="90" y="243"/>
                </a:lnTo>
                <a:lnTo>
                  <a:pt x="89" y="240"/>
                </a:lnTo>
                <a:lnTo>
                  <a:pt x="90" y="240"/>
                </a:lnTo>
                <a:lnTo>
                  <a:pt x="89" y="239"/>
                </a:lnTo>
                <a:lnTo>
                  <a:pt x="88" y="239"/>
                </a:lnTo>
                <a:lnTo>
                  <a:pt x="88" y="238"/>
                </a:lnTo>
                <a:lnTo>
                  <a:pt x="88" y="239"/>
                </a:lnTo>
                <a:lnTo>
                  <a:pt x="87" y="238"/>
                </a:lnTo>
                <a:lnTo>
                  <a:pt x="86" y="238"/>
                </a:lnTo>
                <a:lnTo>
                  <a:pt x="86" y="239"/>
                </a:lnTo>
                <a:lnTo>
                  <a:pt x="84" y="239"/>
                </a:lnTo>
                <a:lnTo>
                  <a:pt x="83" y="239"/>
                </a:lnTo>
                <a:lnTo>
                  <a:pt x="82" y="240"/>
                </a:lnTo>
                <a:lnTo>
                  <a:pt x="82" y="242"/>
                </a:lnTo>
                <a:lnTo>
                  <a:pt x="81" y="242"/>
                </a:lnTo>
                <a:lnTo>
                  <a:pt x="81" y="243"/>
                </a:lnTo>
                <a:lnTo>
                  <a:pt x="82" y="244"/>
                </a:lnTo>
                <a:lnTo>
                  <a:pt x="83" y="244"/>
                </a:lnTo>
                <a:lnTo>
                  <a:pt x="84" y="244"/>
                </a:lnTo>
                <a:lnTo>
                  <a:pt x="84" y="243"/>
                </a:lnTo>
                <a:lnTo>
                  <a:pt x="87" y="243"/>
                </a:lnTo>
                <a:lnTo>
                  <a:pt x="87" y="244"/>
                </a:lnTo>
                <a:lnTo>
                  <a:pt x="87" y="245"/>
                </a:lnTo>
                <a:lnTo>
                  <a:pt x="86" y="246"/>
                </a:lnTo>
                <a:lnTo>
                  <a:pt x="84" y="245"/>
                </a:lnTo>
                <a:lnTo>
                  <a:pt x="83" y="245"/>
                </a:lnTo>
                <a:lnTo>
                  <a:pt x="82" y="245"/>
                </a:lnTo>
                <a:lnTo>
                  <a:pt x="83" y="246"/>
                </a:lnTo>
                <a:lnTo>
                  <a:pt x="82" y="246"/>
                </a:lnTo>
                <a:lnTo>
                  <a:pt x="81" y="248"/>
                </a:lnTo>
                <a:lnTo>
                  <a:pt x="80" y="248"/>
                </a:lnTo>
                <a:lnTo>
                  <a:pt x="78" y="248"/>
                </a:lnTo>
                <a:lnTo>
                  <a:pt x="77" y="246"/>
                </a:lnTo>
                <a:lnTo>
                  <a:pt x="77" y="245"/>
                </a:lnTo>
                <a:lnTo>
                  <a:pt x="74" y="245"/>
                </a:lnTo>
                <a:lnTo>
                  <a:pt x="72" y="246"/>
                </a:lnTo>
                <a:lnTo>
                  <a:pt x="70" y="248"/>
                </a:lnTo>
                <a:lnTo>
                  <a:pt x="69" y="248"/>
                </a:lnTo>
                <a:lnTo>
                  <a:pt x="65" y="248"/>
                </a:lnTo>
                <a:lnTo>
                  <a:pt x="64" y="246"/>
                </a:lnTo>
                <a:lnTo>
                  <a:pt x="63" y="246"/>
                </a:lnTo>
                <a:lnTo>
                  <a:pt x="62" y="246"/>
                </a:lnTo>
                <a:lnTo>
                  <a:pt x="61" y="248"/>
                </a:lnTo>
                <a:lnTo>
                  <a:pt x="59" y="248"/>
                </a:lnTo>
                <a:lnTo>
                  <a:pt x="58" y="248"/>
                </a:lnTo>
                <a:lnTo>
                  <a:pt x="57" y="248"/>
                </a:lnTo>
                <a:lnTo>
                  <a:pt x="56" y="246"/>
                </a:lnTo>
                <a:lnTo>
                  <a:pt x="54" y="243"/>
                </a:lnTo>
                <a:lnTo>
                  <a:pt x="54" y="242"/>
                </a:lnTo>
                <a:lnTo>
                  <a:pt x="54" y="240"/>
                </a:lnTo>
                <a:lnTo>
                  <a:pt x="55" y="239"/>
                </a:lnTo>
                <a:lnTo>
                  <a:pt x="54" y="238"/>
                </a:lnTo>
                <a:lnTo>
                  <a:pt x="55" y="236"/>
                </a:lnTo>
                <a:lnTo>
                  <a:pt x="55" y="235"/>
                </a:lnTo>
                <a:lnTo>
                  <a:pt x="56" y="233"/>
                </a:lnTo>
                <a:lnTo>
                  <a:pt x="55" y="233"/>
                </a:lnTo>
                <a:lnTo>
                  <a:pt x="56" y="232"/>
                </a:lnTo>
                <a:lnTo>
                  <a:pt x="56" y="231"/>
                </a:lnTo>
                <a:lnTo>
                  <a:pt x="55" y="230"/>
                </a:lnTo>
                <a:lnTo>
                  <a:pt x="54" y="227"/>
                </a:lnTo>
                <a:lnTo>
                  <a:pt x="54" y="226"/>
                </a:lnTo>
                <a:lnTo>
                  <a:pt x="57" y="221"/>
                </a:lnTo>
                <a:lnTo>
                  <a:pt x="57" y="219"/>
                </a:lnTo>
                <a:lnTo>
                  <a:pt x="58" y="218"/>
                </a:lnTo>
                <a:lnTo>
                  <a:pt x="58" y="214"/>
                </a:lnTo>
                <a:lnTo>
                  <a:pt x="61" y="210"/>
                </a:lnTo>
                <a:lnTo>
                  <a:pt x="61" y="206"/>
                </a:lnTo>
                <a:lnTo>
                  <a:pt x="63" y="206"/>
                </a:lnTo>
                <a:lnTo>
                  <a:pt x="64" y="204"/>
                </a:lnTo>
                <a:lnTo>
                  <a:pt x="65" y="203"/>
                </a:lnTo>
                <a:lnTo>
                  <a:pt x="69" y="201"/>
                </a:lnTo>
                <a:lnTo>
                  <a:pt x="71" y="195"/>
                </a:lnTo>
                <a:lnTo>
                  <a:pt x="72" y="194"/>
                </a:lnTo>
                <a:lnTo>
                  <a:pt x="71" y="194"/>
                </a:lnTo>
                <a:lnTo>
                  <a:pt x="72" y="193"/>
                </a:lnTo>
                <a:lnTo>
                  <a:pt x="70" y="193"/>
                </a:lnTo>
                <a:lnTo>
                  <a:pt x="65" y="192"/>
                </a:lnTo>
                <a:lnTo>
                  <a:pt x="64" y="191"/>
                </a:lnTo>
                <a:lnTo>
                  <a:pt x="63" y="191"/>
                </a:lnTo>
                <a:lnTo>
                  <a:pt x="62" y="191"/>
                </a:lnTo>
                <a:lnTo>
                  <a:pt x="61" y="189"/>
                </a:lnTo>
                <a:lnTo>
                  <a:pt x="58" y="191"/>
                </a:lnTo>
                <a:lnTo>
                  <a:pt x="57" y="191"/>
                </a:lnTo>
                <a:lnTo>
                  <a:pt x="56" y="191"/>
                </a:lnTo>
                <a:lnTo>
                  <a:pt x="52" y="189"/>
                </a:lnTo>
                <a:lnTo>
                  <a:pt x="51" y="189"/>
                </a:lnTo>
                <a:lnTo>
                  <a:pt x="51" y="188"/>
                </a:lnTo>
                <a:lnTo>
                  <a:pt x="50" y="188"/>
                </a:lnTo>
                <a:lnTo>
                  <a:pt x="50" y="187"/>
                </a:lnTo>
                <a:lnTo>
                  <a:pt x="49" y="187"/>
                </a:lnTo>
                <a:lnTo>
                  <a:pt x="45" y="187"/>
                </a:lnTo>
                <a:lnTo>
                  <a:pt x="44" y="188"/>
                </a:lnTo>
                <a:lnTo>
                  <a:pt x="43" y="187"/>
                </a:lnTo>
                <a:lnTo>
                  <a:pt x="40" y="188"/>
                </a:lnTo>
                <a:lnTo>
                  <a:pt x="40" y="187"/>
                </a:lnTo>
                <a:lnTo>
                  <a:pt x="38" y="187"/>
                </a:lnTo>
                <a:lnTo>
                  <a:pt x="37" y="188"/>
                </a:lnTo>
                <a:lnTo>
                  <a:pt x="36" y="188"/>
                </a:lnTo>
                <a:lnTo>
                  <a:pt x="36" y="187"/>
                </a:lnTo>
                <a:lnTo>
                  <a:pt x="33" y="186"/>
                </a:lnTo>
                <a:lnTo>
                  <a:pt x="32" y="186"/>
                </a:lnTo>
                <a:lnTo>
                  <a:pt x="31" y="186"/>
                </a:lnTo>
                <a:lnTo>
                  <a:pt x="30" y="186"/>
                </a:lnTo>
                <a:lnTo>
                  <a:pt x="29" y="186"/>
                </a:lnTo>
                <a:lnTo>
                  <a:pt x="27" y="186"/>
                </a:lnTo>
                <a:lnTo>
                  <a:pt x="27" y="185"/>
                </a:lnTo>
                <a:lnTo>
                  <a:pt x="26" y="184"/>
                </a:lnTo>
                <a:lnTo>
                  <a:pt x="26" y="182"/>
                </a:lnTo>
                <a:lnTo>
                  <a:pt x="25" y="182"/>
                </a:lnTo>
                <a:lnTo>
                  <a:pt x="24" y="181"/>
                </a:lnTo>
                <a:lnTo>
                  <a:pt x="24" y="180"/>
                </a:lnTo>
                <a:lnTo>
                  <a:pt x="23" y="180"/>
                </a:lnTo>
                <a:lnTo>
                  <a:pt x="22" y="176"/>
                </a:lnTo>
                <a:lnTo>
                  <a:pt x="19" y="175"/>
                </a:lnTo>
                <a:lnTo>
                  <a:pt x="17" y="175"/>
                </a:lnTo>
                <a:lnTo>
                  <a:pt x="16" y="175"/>
                </a:lnTo>
                <a:lnTo>
                  <a:pt x="16" y="173"/>
                </a:lnTo>
                <a:lnTo>
                  <a:pt x="16" y="172"/>
                </a:lnTo>
                <a:lnTo>
                  <a:pt x="16" y="171"/>
                </a:lnTo>
                <a:lnTo>
                  <a:pt x="17" y="169"/>
                </a:lnTo>
                <a:lnTo>
                  <a:pt x="18" y="167"/>
                </a:lnTo>
                <a:lnTo>
                  <a:pt x="19" y="165"/>
                </a:lnTo>
                <a:lnTo>
                  <a:pt x="20" y="162"/>
                </a:lnTo>
                <a:lnTo>
                  <a:pt x="19" y="162"/>
                </a:lnTo>
                <a:lnTo>
                  <a:pt x="18" y="162"/>
                </a:lnTo>
                <a:lnTo>
                  <a:pt x="17" y="161"/>
                </a:lnTo>
                <a:lnTo>
                  <a:pt x="16" y="160"/>
                </a:lnTo>
                <a:lnTo>
                  <a:pt x="14" y="161"/>
                </a:lnTo>
                <a:lnTo>
                  <a:pt x="13" y="159"/>
                </a:lnTo>
                <a:lnTo>
                  <a:pt x="12" y="157"/>
                </a:lnTo>
                <a:lnTo>
                  <a:pt x="11" y="155"/>
                </a:lnTo>
                <a:lnTo>
                  <a:pt x="10" y="155"/>
                </a:lnTo>
                <a:lnTo>
                  <a:pt x="8" y="153"/>
                </a:lnTo>
                <a:lnTo>
                  <a:pt x="8" y="152"/>
                </a:lnTo>
                <a:lnTo>
                  <a:pt x="8" y="150"/>
                </a:lnTo>
                <a:lnTo>
                  <a:pt x="10" y="149"/>
                </a:lnTo>
                <a:lnTo>
                  <a:pt x="8" y="149"/>
                </a:lnTo>
                <a:lnTo>
                  <a:pt x="8" y="148"/>
                </a:lnTo>
                <a:lnTo>
                  <a:pt x="10" y="148"/>
                </a:lnTo>
                <a:lnTo>
                  <a:pt x="10" y="147"/>
                </a:lnTo>
                <a:lnTo>
                  <a:pt x="10" y="146"/>
                </a:lnTo>
                <a:lnTo>
                  <a:pt x="11" y="146"/>
                </a:lnTo>
                <a:lnTo>
                  <a:pt x="12" y="144"/>
                </a:lnTo>
                <a:lnTo>
                  <a:pt x="13" y="144"/>
                </a:lnTo>
                <a:lnTo>
                  <a:pt x="13" y="143"/>
                </a:lnTo>
                <a:lnTo>
                  <a:pt x="14" y="142"/>
                </a:lnTo>
                <a:lnTo>
                  <a:pt x="16" y="143"/>
                </a:lnTo>
                <a:lnTo>
                  <a:pt x="16" y="142"/>
                </a:lnTo>
                <a:lnTo>
                  <a:pt x="17" y="142"/>
                </a:lnTo>
                <a:lnTo>
                  <a:pt x="16" y="142"/>
                </a:lnTo>
                <a:lnTo>
                  <a:pt x="16" y="141"/>
                </a:lnTo>
                <a:lnTo>
                  <a:pt x="14" y="141"/>
                </a:lnTo>
                <a:lnTo>
                  <a:pt x="14" y="140"/>
                </a:lnTo>
                <a:lnTo>
                  <a:pt x="16" y="140"/>
                </a:lnTo>
                <a:lnTo>
                  <a:pt x="16" y="139"/>
                </a:lnTo>
                <a:lnTo>
                  <a:pt x="16" y="137"/>
                </a:lnTo>
                <a:lnTo>
                  <a:pt x="14" y="137"/>
                </a:lnTo>
                <a:lnTo>
                  <a:pt x="14" y="136"/>
                </a:lnTo>
                <a:lnTo>
                  <a:pt x="13" y="136"/>
                </a:lnTo>
                <a:lnTo>
                  <a:pt x="12" y="136"/>
                </a:lnTo>
                <a:lnTo>
                  <a:pt x="11" y="136"/>
                </a:lnTo>
                <a:lnTo>
                  <a:pt x="10" y="135"/>
                </a:lnTo>
                <a:lnTo>
                  <a:pt x="10" y="134"/>
                </a:lnTo>
                <a:lnTo>
                  <a:pt x="11" y="133"/>
                </a:lnTo>
                <a:lnTo>
                  <a:pt x="12" y="131"/>
                </a:lnTo>
                <a:lnTo>
                  <a:pt x="11" y="131"/>
                </a:lnTo>
                <a:lnTo>
                  <a:pt x="10" y="131"/>
                </a:lnTo>
                <a:lnTo>
                  <a:pt x="8" y="130"/>
                </a:lnTo>
                <a:lnTo>
                  <a:pt x="10" y="130"/>
                </a:lnTo>
                <a:lnTo>
                  <a:pt x="8" y="130"/>
                </a:lnTo>
                <a:lnTo>
                  <a:pt x="8" y="129"/>
                </a:lnTo>
                <a:lnTo>
                  <a:pt x="7" y="128"/>
                </a:lnTo>
                <a:lnTo>
                  <a:pt x="6" y="128"/>
                </a:lnTo>
                <a:lnTo>
                  <a:pt x="5" y="128"/>
                </a:lnTo>
                <a:lnTo>
                  <a:pt x="5" y="127"/>
                </a:lnTo>
                <a:lnTo>
                  <a:pt x="5" y="125"/>
                </a:lnTo>
                <a:lnTo>
                  <a:pt x="3" y="124"/>
                </a:lnTo>
                <a:lnTo>
                  <a:pt x="4" y="124"/>
                </a:lnTo>
                <a:lnTo>
                  <a:pt x="5" y="124"/>
                </a:lnTo>
                <a:lnTo>
                  <a:pt x="4" y="123"/>
                </a:lnTo>
                <a:lnTo>
                  <a:pt x="5" y="123"/>
                </a:lnTo>
                <a:lnTo>
                  <a:pt x="6" y="123"/>
                </a:lnTo>
                <a:lnTo>
                  <a:pt x="6" y="122"/>
                </a:lnTo>
                <a:lnTo>
                  <a:pt x="6" y="121"/>
                </a:lnTo>
                <a:lnTo>
                  <a:pt x="5" y="121"/>
                </a:lnTo>
                <a:lnTo>
                  <a:pt x="5" y="120"/>
                </a:lnTo>
                <a:lnTo>
                  <a:pt x="4" y="118"/>
                </a:lnTo>
                <a:lnTo>
                  <a:pt x="1" y="118"/>
                </a:lnTo>
                <a:lnTo>
                  <a:pt x="0" y="118"/>
                </a:lnTo>
                <a:lnTo>
                  <a:pt x="0" y="117"/>
                </a:lnTo>
                <a:lnTo>
                  <a:pt x="0" y="115"/>
                </a:lnTo>
              </a:path>
            </a:pathLst>
          </a:custGeom>
          <a:solidFill>
            <a:schemeClr val="bg1"/>
          </a:solidFill>
          <a:ln w="3175" cmpd="sng">
            <a:solidFill>
              <a:schemeClr val="bg2"/>
            </a:solidFill>
            <a:prstDash val="solid"/>
            <a:round/>
            <a:headEnd/>
            <a:tailEnd/>
          </a:ln>
        </p:spPr>
        <p:txBody>
          <a:bodyPr/>
          <a:lstStyle/>
          <a:p>
            <a:endParaRPr lang="en-US"/>
          </a:p>
        </p:txBody>
      </p:sp>
      <p:sp>
        <p:nvSpPr>
          <p:cNvPr id="18879" name="Freeform 447"/>
          <p:cNvSpPr>
            <a:spLocks/>
          </p:cNvSpPr>
          <p:nvPr/>
        </p:nvSpPr>
        <p:spPr bwMode="auto">
          <a:xfrm>
            <a:off x="4318000" y="2090738"/>
            <a:ext cx="171450" cy="112712"/>
          </a:xfrm>
          <a:custGeom>
            <a:avLst/>
            <a:gdLst>
              <a:gd name="T0" fmla="*/ 3969 w 216"/>
              <a:gd name="T1" fmla="*/ 109559 h 143"/>
              <a:gd name="T2" fmla="*/ 3969 w 216"/>
              <a:gd name="T3" fmla="*/ 107983 h 143"/>
              <a:gd name="T4" fmla="*/ 7938 w 216"/>
              <a:gd name="T5" fmla="*/ 101677 h 143"/>
              <a:gd name="T6" fmla="*/ 3175 w 216"/>
              <a:gd name="T7" fmla="*/ 93007 h 143"/>
              <a:gd name="T8" fmla="*/ 3175 w 216"/>
              <a:gd name="T9" fmla="*/ 88278 h 143"/>
              <a:gd name="T10" fmla="*/ 8731 w 216"/>
              <a:gd name="T11" fmla="*/ 88278 h 143"/>
              <a:gd name="T12" fmla="*/ 15081 w 216"/>
              <a:gd name="T13" fmla="*/ 87490 h 143"/>
              <a:gd name="T14" fmla="*/ 20638 w 216"/>
              <a:gd name="T15" fmla="*/ 84337 h 143"/>
              <a:gd name="T16" fmla="*/ 23019 w 216"/>
              <a:gd name="T17" fmla="*/ 78820 h 143"/>
              <a:gd name="T18" fmla="*/ 24606 w 216"/>
              <a:gd name="T19" fmla="*/ 72514 h 143"/>
              <a:gd name="T20" fmla="*/ 17463 w 216"/>
              <a:gd name="T21" fmla="*/ 67785 h 143"/>
              <a:gd name="T22" fmla="*/ 24606 w 216"/>
              <a:gd name="T23" fmla="*/ 66208 h 143"/>
              <a:gd name="T24" fmla="*/ 27781 w 216"/>
              <a:gd name="T25" fmla="*/ 52021 h 143"/>
              <a:gd name="T26" fmla="*/ 28575 w 216"/>
              <a:gd name="T27" fmla="*/ 47292 h 143"/>
              <a:gd name="T28" fmla="*/ 23812 w 216"/>
              <a:gd name="T29" fmla="*/ 40986 h 143"/>
              <a:gd name="T30" fmla="*/ 30956 w 216"/>
              <a:gd name="T31" fmla="*/ 35469 h 143"/>
              <a:gd name="T32" fmla="*/ 46037 w 216"/>
              <a:gd name="T33" fmla="*/ 33892 h 143"/>
              <a:gd name="T34" fmla="*/ 46831 w 216"/>
              <a:gd name="T35" fmla="*/ 41774 h 143"/>
              <a:gd name="T36" fmla="*/ 50800 w 216"/>
              <a:gd name="T37" fmla="*/ 40198 h 143"/>
              <a:gd name="T38" fmla="*/ 56356 w 216"/>
              <a:gd name="T39" fmla="*/ 37045 h 143"/>
              <a:gd name="T40" fmla="*/ 63500 w 216"/>
              <a:gd name="T41" fmla="*/ 31528 h 143"/>
              <a:gd name="T42" fmla="*/ 75406 w 216"/>
              <a:gd name="T43" fmla="*/ 30740 h 143"/>
              <a:gd name="T44" fmla="*/ 86519 w 216"/>
              <a:gd name="T45" fmla="*/ 40198 h 143"/>
              <a:gd name="T46" fmla="*/ 80963 w 216"/>
              <a:gd name="T47" fmla="*/ 37045 h 143"/>
              <a:gd name="T48" fmla="*/ 75406 w 216"/>
              <a:gd name="T49" fmla="*/ 30740 h 143"/>
              <a:gd name="T50" fmla="*/ 64294 w 216"/>
              <a:gd name="T51" fmla="*/ 25222 h 143"/>
              <a:gd name="T52" fmla="*/ 64294 w 216"/>
              <a:gd name="T53" fmla="*/ 22069 h 143"/>
              <a:gd name="T54" fmla="*/ 59531 w 216"/>
              <a:gd name="T55" fmla="*/ 18129 h 143"/>
              <a:gd name="T56" fmla="*/ 60325 w 216"/>
              <a:gd name="T57" fmla="*/ 14976 h 143"/>
              <a:gd name="T58" fmla="*/ 65881 w 216"/>
              <a:gd name="T59" fmla="*/ 10247 h 143"/>
              <a:gd name="T60" fmla="*/ 59531 w 216"/>
              <a:gd name="T61" fmla="*/ 5517 h 143"/>
              <a:gd name="T62" fmla="*/ 60325 w 216"/>
              <a:gd name="T63" fmla="*/ 0 h 143"/>
              <a:gd name="T64" fmla="*/ 71438 w 216"/>
              <a:gd name="T65" fmla="*/ 1576 h 143"/>
              <a:gd name="T66" fmla="*/ 82550 w 216"/>
              <a:gd name="T67" fmla="*/ 1576 h 143"/>
              <a:gd name="T68" fmla="*/ 90487 w 216"/>
              <a:gd name="T69" fmla="*/ 6306 h 143"/>
              <a:gd name="T70" fmla="*/ 87312 w 216"/>
              <a:gd name="T71" fmla="*/ 11823 h 143"/>
              <a:gd name="T72" fmla="*/ 93662 w 216"/>
              <a:gd name="T73" fmla="*/ 13399 h 143"/>
              <a:gd name="T74" fmla="*/ 96044 w 216"/>
              <a:gd name="T75" fmla="*/ 13399 h 143"/>
              <a:gd name="T76" fmla="*/ 111919 w 216"/>
              <a:gd name="T77" fmla="*/ 14976 h 143"/>
              <a:gd name="T78" fmla="*/ 112713 w 216"/>
              <a:gd name="T79" fmla="*/ 11823 h 143"/>
              <a:gd name="T80" fmla="*/ 117475 w 216"/>
              <a:gd name="T81" fmla="*/ 14976 h 143"/>
              <a:gd name="T82" fmla="*/ 111125 w 216"/>
              <a:gd name="T83" fmla="*/ 22858 h 143"/>
              <a:gd name="T84" fmla="*/ 111125 w 216"/>
              <a:gd name="T85" fmla="*/ 26010 h 143"/>
              <a:gd name="T86" fmla="*/ 111919 w 216"/>
              <a:gd name="T87" fmla="*/ 28375 h 143"/>
              <a:gd name="T88" fmla="*/ 114300 w 216"/>
              <a:gd name="T89" fmla="*/ 26010 h 143"/>
              <a:gd name="T90" fmla="*/ 121444 w 216"/>
              <a:gd name="T91" fmla="*/ 26799 h 143"/>
              <a:gd name="T92" fmla="*/ 126206 w 216"/>
              <a:gd name="T93" fmla="*/ 27587 h 143"/>
              <a:gd name="T94" fmla="*/ 127794 w 216"/>
              <a:gd name="T95" fmla="*/ 22858 h 143"/>
              <a:gd name="T96" fmla="*/ 136525 w 216"/>
              <a:gd name="T97" fmla="*/ 21281 h 143"/>
              <a:gd name="T98" fmla="*/ 139700 w 216"/>
              <a:gd name="T99" fmla="*/ 22069 h 143"/>
              <a:gd name="T100" fmla="*/ 144463 w 216"/>
              <a:gd name="T101" fmla="*/ 17340 h 143"/>
              <a:gd name="T102" fmla="*/ 157163 w 216"/>
              <a:gd name="T103" fmla="*/ 12611 h 143"/>
              <a:gd name="T104" fmla="*/ 150813 w 216"/>
              <a:gd name="T105" fmla="*/ 13399 h 143"/>
              <a:gd name="T106" fmla="*/ 146050 w 216"/>
              <a:gd name="T107" fmla="*/ 15764 h 143"/>
              <a:gd name="T108" fmla="*/ 146050 w 216"/>
              <a:gd name="T109" fmla="*/ 18129 h 143"/>
              <a:gd name="T110" fmla="*/ 151606 w 216"/>
              <a:gd name="T111" fmla="*/ 15764 h 143"/>
              <a:gd name="T112" fmla="*/ 155575 w 216"/>
              <a:gd name="T113" fmla="*/ 16552 h 143"/>
              <a:gd name="T114" fmla="*/ 160338 w 216"/>
              <a:gd name="T115" fmla="*/ 15764 h 143"/>
              <a:gd name="T116" fmla="*/ 160338 w 216"/>
              <a:gd name="T117" fmla="*/ 18129 h 143"/>
              <a:gd name="T118" fmla="*/ 163513 w 216"/>
              <a:gd name="T119" fmla="*/ 18129 h 143"/>
              <a:gd name="T120" fmla="*/ 169069 w 216"/>
              <a:gd name="T121" fmla="*/ 21281 h 1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6"/>
              <a:gd name="T184" fmla="*/ 0 h 143"/>
              <a:gd name="T185" fmla="*/ 216 w 216"/>
              <a:gd name="T186" fmla="*/ 143 h 1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6" h="143">
                <a:moveTo>
                  <a:pt x="0" y="142"/>
                </a:moveTo>
                <a:lnTo>
                  <a:pt x="1" y="142"/>
                </a:lnTo>
                <a:lnTo>
                  <a:pt x="1" y="143"/>
                </a:lnTo>
                <a:lnTo>
                  <a:pt x="3" y="143"/>
                </a:lnTo>
                <a:lnTo>
                  <a:pt x="3" y="142"/>
                </a:lnTo>
                <a:lnTo>
                  <a:pt x="4" y="141"/>
                </a:lnTo>
                <a:lnTo>
                  <a:pt x="5" y="141"/>
                </a:lnTo>
                <a:lnTo>
                  <a:pt x="5" y="139"/>
                </a:lnTo>
                <a:lnTo>
                  <a:pt x="6" y="139"/>
                </a:lnTo>
                <a:lnTo>
                  <a:pt x="8" y="138"/>
                </a:lnTo>
                <a:lnTo>
                  <a:pt x="7" y="138"/>
                </a:lnTo>
                <a:lnTo>
                  <a:pt x="7" y="137"/>
                </a:lnTo>
                <a:lnTo>
                  <a:pt x="8" y="137"/>
                </a:lnTo>
                <a:lnTo>
                  <a:pt x="7" y="137"/>
                </a:lnTo>
                <a:lnTo>
                  <a:pt x="6" y="138"/>
                </a:lnTo>
                <a:lnTo>
                  <a:pt x="5" y="137"/>
                </a:lnTo>
                <a:lnTo>
                  <a:pt x="5" y="136"/>
                </a:lnTo>
                <a:lnTo>
                  <a:pt x="6" y="136"/>
                </a:lnTo>
                <a:lnTo>
                  <a:pt x="5" y="135"/>
                </a:lnTo>
                <a:lnTo>
                  <a:pt x="6" y="135"/>
                </a:lnTo>
                <a:lnTo>
                  <a:pt x="7" y="132"/>
                </a:lnTo>
                <a:lnTo>
                  <a:pt x="10" y="131"/>
                </a:lnTo>
                <a:lnTo>
                  <a:pt x="10" y="130"/>
                </a:lnTo>
                <a:lnTo>
                  <a:pt x="10" y="129"/>
                </a:lnTo>
                <a:lnTo>
                  <a:pt x="10" y="126"/>
                </a:lnTo>
                <a:lnTo>
                  <a:pt x="8" y="125"/>
                </a:lnTo>
                <a:lnTo>
                  <a:pt x="8" y="124"/>
                </a:lnTo>
                <a:lnTo>
                  <a:pt x="7" y="123"/>
                </a:lnTo>
                <a:lnTo>
                  <a:pt x="5" y="122"/>
                </a:lnTo>
                <a:lnTo>
                  <a:pt x="6" y="119"/>
                </a:lnTo>
                <a:lnTo>
                  <a:pt x="4" y="119"/>
                </a:lnTo>
                <a:lnTo>
                  <a:pt x="4" y="118"/>
                </a:lnTo>
                <a:lnTo>
                  <a:pt x="3" y="117"/>
                </a:lnTo>
                <a:lnTo>
                  <a:pt x="1" y="117"/>
                </a:lnTo>
                <a:lnTo>
                  <a:pt x="1" y="116"/>
                </a:lnTo>
                <a:lnTo>
                  <a:pt x="1" y="115"/>
                </a:lnTo>
                <a:lnTo>
                  <a:pt x="1" y="113"/>
                </a:lnTo>
                <a:lnTo>
                  <a:pt x="3" y="113"/>
                </a:lnTo>
                <a:lnTo>
                  <a:pt x="4" y="113"/>
                </a:lnTo>
                <a:lnTo>
                  <a:pt x="4" y="112"/>
                </a:lnTo>
                <a:lnTo>
                  <a:pt x="5" y="112"/>
                </a:lnTo>
                <a:lnTo>
                  <a:pt x="7" y="113"/>
                </a:lnTo>
                <a:lnTo>
                  <a:pt x="7" y="112"/>
                </a:lnTo>
                <a:lnTo>
                  <a:pt x="5" y="111"/>
                </a:lnTo>
                <a:lnTo>
                  <a:pt x="7" y="111"/>
                </a:lnTo>
                <a:lnTo>
                  <a:pt x="8" y="112"/>
                </a:lnTo>
                <a:lnTo>
                  <a:pt x="10" y="112"/>
                </a:lnTo>
                <a:lnTo>
                  <a:pt x="11" y="112"/>
                </a:lnTo>
                <a:lnTo>
                  <a:pt x="12" y="112"/>
                </a:lnTo>
                <a:lnTo>
                  <a:pt x="13" y="113"/>
                </a:lnTo>
                <a:lnTo>
                  <a:pt x="14" y="113"/>
                </a:lnTo>
                <a:lnTo>
                  <a:pt x="14" y="112"/>
                </a:lnTo>
                <a:lnTo>
                  <a:pt x="16" y="112"/>
                </a:lnTo>
                <a:lnTo>
                  <a:pt x="17" y="112"/>
                </a:lnTo>
                <a:lnTo>
                  <a:pt x="18" y="111"/>
                </a:lnTo>
                <a:lnTo>
                  <a:pt x="19" y="111"/>
                </a:lnTo>
                <a:lnTo>
                  <a:pt x="20" y="111"/>
                </a:lnTo>
                <a:lnTo>
                  <a:pt x="22" y="110"/>
                </a:lnTo>
                <a:lnTo>
                  <a:pt x="23" y="110"/>
                </a:lnTo>
                <a:lnTo>
                  <a:pt x="24" y="111"/>
                </a:lnTo>
                <a:lnTo>
                  <a:pt x="25" y="110"/>
                </a:lnTo>
                <a:lnTo>
                  <a:pt x="25" y="109"/>
                </a:lnTo>
                <a:lnTo>
                  <a:pt x="26" y="109"/>
                </a:lnTo>
                <a:lnTo>
                  <a:pt x="26" y="107"/>
                </a:lnTo>
                <a:lnTo>
                  <a:pt x="23" y="106"/>
                </a:lnTo>
                <a:lnTo>
                  <a:pt x="23" y="105"/>
                </a:lnTo>
                <a:lnTo>
                  <a:pt x="24" y="104"/>
                </a:lnTo>
                <a:lnTo>
                  <a:pt x="24" y="103"/>
                </a:lnTo>
                <a:lnTo>
                  <a:pt x="26" y="103"/>
                </a:lnTo>
                <a:lnTo>
                  <a:pt x="27" y="103"/>
                </a:lnTo>
                <a:lnTo>
                  <a:pt x="27" y="102"/>
                </a:lnTo>
                <a:lnTo>
                  <a:pt x="29" y="100"/>
                </a:lnTo>
                <a:lnTo>
                  <a:pt x="30" y="100"/>
                </a:lnTo>
                <a:lnTo>
                  <a:pt x="31" y="99"/>
                </a:lnTo>
                <a:lnTo>
                  <a:pt x="33" y="98"/>
                </a:lnTo>
                <a:lnTo>
                  <a:pt x="32" y="97"/>
                </a:lnTo>
                <a:lnTo>
                  <a:pt x="31" y="97"/>
                </a:lnTo>
                <a:lnTo>
                  <a:pt x="32" y="93"/>
                </a:lnTo>
                <a:lnTo>
                  <a:pt x="32" y="92"/>
                </a:lnTo>
                <a:lnTo>
                  <a:pt x="31" y="92"/>
                </a:lnTo>
                <a:lnTo>
                  <a:pt x="31" y="91"/>
                </a:lnTo>
                <a:lnTo>
                  <a:pt x="30" y="90"/>
                </a:lnTo>
                <a:lnTo>
                  <a:pt x="29" y="91"/>
                </a:lnTo>
                <a:lnTo>
                  <a:pt x="25" y="90"/>
                </a:lnTo>
                <a:lnTo>
                  <a:pt x="24" y="90"/>
                </a:lnTo>
                <a:lnTo>
                  <a:pt x="22" y="88"/>
                </a:lnTo>
                <a:lnTo>
                  <a:pt x="22" y="87"/>
                </a:lnTo>
                <a:lnTo>
                  <a:pt x="22" y="86"/>
                </a:lnTo>
                <a:lnTo>
                  <a:pt x="23" y="86"/>
                </a:lnTo>
                <a:lnTo>
                  <a:pt x="22" y="85"/>
                </a:lnTo>
                <a:lnTo>
                  <a:pt x="22" y="84"/>
                </a:lnTo>
                <a:lnTo>
                  <a:pt x="23" y="84"/>
                </a:lnTo>
                <a:lnTo>
                  <a:pt x="26" y="83"/>
                </a:lnTo>
                <a:lnTo>
                  <a:pt x="29" y="84"/>
                </a:lnTo>
                <a:lnTo>
                  <a:pt x="30" y="83"/>
                </a:lnTo>
                <a:lnTo>
                  <a:pt x="31" y="84"/>
                </a:lnTo>
                <a:lnTo>
                  <a:pt x="32" y="83"/>
                </a:lnTo>
                <a:lnTo>
                  <a:pt x="31" y="77"/>
                </a:lnTo>
                <a:lnTo>
                  <a:pt x="32" y="75"/>
                </a:lnTo>
                <a:lnTo>
                  <a:pt x="35" y="72"/>
                </a:lnTo>
                <a:lnTo>
                  <a:pt x="35" y="70"/>
                </a:lnTo>
                <a:lnTo>
                  <a:pt x="36" y="70"/>
                </a:lnTo>
                <a:lnTo>
                  <a:pt x="35" y="67"/>
                </a:lnTo>
                <a:lnTo>
                  <a:pt x="35" y="66"/>
                </a:lnTo>
                <a:lnTo>
                  <a:pt x="33" y="65"/>
                </a:lnTo>
                <a:lnTo>
                  <a:pt x="35" y="65"/>
                </a:lnTo>
                <a:lnTo>
                  <a:pt x="35" y="64"/>
                </a:lnTo>
                <a:lnTo>
                  <a:pt x="36" y="64"/>
                </a:lnTo>
                <a:lnTo>
                  <a:pt x="35" y="64"/>
                </a:lnTo>
                <a:lnTo>
                  <a:pt x="35" y="62"/>
                </a:lnTo>
                <a:lnTo>
                  <a:pt x="35" y="61"/>
                </a:lnTo>
                <a:lnTo>
                  <a:pt x="36" y="60"/>
                </a:lnTo>
                <a:lnTo>
                  <a:pt x="36" y="59"/>
                </a:lnTo>
                <a:lnTo>
                  <a:pt x="38" y="59"/>
                </a:lnTo>
                <a:lnTo>
                  <a:pt x="35" y="58"/>
                </a:lnTo>
                <a:lnTo>
                  <a:pt x="32" y="58"/>
                </a:lnTo>
                <a:lnTo>
                  <a:pt x="30" y="58"/>
                </a:lnTo>
                <a:lnTo>
                  <a:pt x="29" y="58"/>
                </a:lnTo>
                <a:lnTo>
                  <a:pt x="29" y="56"/>
                </a:lnTo>
                <a:lnTo>
                  <a:pt x="30" y="52"/>
                </a:lnTo>
                <a:lnTo>
                  <a:pt x="31" y="51"/>
                </a:lnTo>
                <a:lnTo>
                  <a:pt x="32" y="52"/>
                </a:lnTo>
                <a:lnTo>
                  <a:pt x="33" y="51"/>
                </a:lnTo>
                <a:lnTo>
                  <a:pt x="32" y="49"/>
                </a:lnTo>
                <a:lnTo>
                  <a:pt x="31" y="49"/>
                </a:lnTo>
                <a:lnTo>
                  <a:pt x="33" y="47"/>
                </a:lnTo>
                <a:lnTo>
                  <a:pt x="36" y="46"/>
                </a:lnTo>
                <a:lnTo>
                  <a:pt x="39" y="45"/>
                </a:lnTo>
                <a:lnTo>
                  <a:pt x="42" y="45"/>
                </a:lnTo>
                <a:lnTo>
                  <a:pt x="43" y="45"/>
                </a:lnTo>
                <a:lnTo>
                  <a:pt x="44" y="46"/>
                </a:lnTo>
                <a:lnTo>
                  <a:pt x="49" y="43"/>
                </a:lnTo>
                <a:lnTo>
                  <a:pt x="51" y="43"/>
                </a:lnTo>
                <a:lnTo>
                  <a:pt x="52" y="43"/>
                </a:lnTo>
                <a:lnTo>
                  <a:pt x="55" y="43"/>
                </a:lnTo>
                <a:lnTo>
                  <a:pt x="58" y="43"/>
                </a:lnTo>
                <a:lnTo>
                  <a:pt x="58" y="45"/>
                </a:lnTo>
                <a:lnTo>
                  <a:pt x="59" y="46"/>
                </a:lnTo>
                <a:lnTo>
                  <a:pt x="62" y="49"/>
                </a:lnTo>
                <a:lnTo>
                  <a:pt x="63" y="49"/>
                </a:lnTo>
                <a:lnTo>
                  <a:pt x="63" y="51"/>
                </a:lnTo>
                <a:lnTo>
                  <a:pt x="61" y="52"/>
                </a:lnTo>
                <a:lnTo>
                  <a:pt x="59" y="52"/>
                </a:lnTo>
                <a:lnTo>
                  <a:pt x="59" y="53"/>
                </a:lnTo>
                <a:lnTo>
                  <a:pt x="61" y="54"/>
                </a:lnTo>
                <a:lnTo>
                  <a:pt x="62" y="53"/>
                </a:lnTo>
                <a:lnTo>
                  <a:pt x="64" y="55"/>
                </a:lnTo>
                <a:lnTo>
                  <a:pt x="65" y="55"/>
                </a:lnTo>
                <a:lnTo>
                  <a:pt x="67" y="54"/>
                </a:lnTo>
                <a:lnTo>
                  <a:pt x="68" y="53"/>
                </a:lnTo>
                <a:lnTo>
                  <a:pt x="67" y="51"/>
                </a:lnTo>
                <a:lnTo>
                  <a:pt x="64" y="51"/>
                </a:lnTo>
                <a:lnTo>
                  <a:pt x="65" y="48"/>
                </a:lnTo>
                <a:lnTo>
                  <a:pt x="67" y="47"/>
                </a:lnTo>
                <a:lnTo>
                  <a:pt x="68" y="47"/>
                </a:lnTo>
                <a:lnTo>
                  <a:pt x="68" y="48"/>
                </a:lnTo>
                <a:lnTo>
                  <a:pt x="74" y="51"/>
                </a:lnTo>
                <a:lnTo>
                  <a:pt x="74" y="49"/>
                </a:lnTo>
                <a:lnTo>
                  <a:pt x="72" y="48"/>
                </a:lnTo>
                <a:lnTo>
                  <a:pt x="71" y="47"/>
                </a:lnTo>
                <a:lnTo>
                  <a:pt x="71" y="46"/>
                </a:lnTo>
                <a:lnTo>
                  <a:pt x="71" y="45"/>
                </a:lnTo>
                <a:lnTo>
                  <a:pt x="72" y="42"/>
                </a:lnTo>
                <a:lnTo>
                  <a:pt x="74" y="39"/>
                </a:lnTo>
                <a:lnTo>
                  <a:pt x="75" y="38"/>
                </a:lnTo>
                <a:lnTo>
                  <a:pt x="76" y="38"/>
                </a:lnTo>
                <a:lnTo>
                  <a:pt x="77" y="38"/>
                </a:lnTo>
                <a:lnTo>
                  <a:pt x="80" y="40"/>
                </a:lnTo>
                <a:lnTo>
                  <a:pt x="83" y="40"/>
                </a:lnTo>
                <a:lnTo>
                  <a:pt x="86" y="39"/>
                </a:lnTo>
                <a:lnTo>
                  <a:pt x="87" y="39"/>
                </a:lnTo>
                <a:lnTo>
                  <a:pt x="88" y="39"/>
                </a:lnTo>
                <a:lnTo>
                  <a:pt x="89" y="39"/>
                </a:lnTo>
                <a:lnTo>
                  <a:pt x="91" y="39"/>
                </a:lnTo>
                <a:lnTo>
                  <a:pt x="94" y="39"/>
                </a:lnTo>
                <a:lnTo>
                  <a:pt x="95" y="39"/>
                </a:lnTo>
                <a:lnTo>
                  <a:pt x="96" y="41"/>
                </a:lnTo>
                <a:lnTo>
                  <a:pt x="99" y="43"/>
                </a:lnTo>
                <a:lnTo>
                  <a:pt x="100" y="45"/>
                </a:lnTo>
                <a:lnTo>
                  <a:pt x="101" y="46"/>
                </a:lnTo>
                <a:lnTo>
                  <a:pt x="102" y="47"/>
                </a:lnTo>
                <a:lnTo>
                  <a:pt x="104" y="49"/>
                </a:lnTo>
                <a:lnTo>
                  <a:pt x="108" y="51"/>
                </a:lnTo>
                <a:lnTo>
                  <a:pt x="109" y="51"/>
                </a:lnTo>
                <a:lnTo>
                  <a:pt x="110" y="51"/>
                </a:lnTo>
                <a:lnTo>
                  <a:pt x="112" y="51"/>
                </a:lnTo>
                <a:lnTo>
                  <a:pt x="110" y="49"/>
                </a:lnTo>
                <a:lnTo>
                  <a:pt x="108" y="49"/>
                </a:lnTo>
                <a:lnTo>
                  <a:pt x="107" y="49"/>
                </a:lnTo>
                <a:lnTo>
                  <a:pt x="103" y="48"/>
                </a:lnTo>
                <a:lnTo>
                  <a:pt x="103" y="47"/>
                </a:lnTo>
                <a:lnTo>
                  <a:pt x="102" y="47"/>
                </a:lnTo>
                <a:lnTo>
                  <a:pt x="102" y="46"/>
                </a:lnTo>
                <a:lnTo>
                  <a:pt x="101" y="45"/>
                </a:lnTo>
                <a:lnTo>
                  <a:pt x="100" y="43"/>
                </a:lnTo>
                <a:lnTo>
                  <a:pt x="99" y="42"/>
                </a:lnTo>
                <a:lnTo>
                  <a:pt x="99" y="41"/>
                </a:lnTo>
                <a:lnTo>
                  <a:pt x="97" y="40"/>
                </a:lnTo>
                <a:lnTo>
                  <a:pt x="96" y="39"/>
                </a:lnTo>
                <a:lnTo>
                  <a:pt x="95" y="39"/>
                </a:lnTo>
                <a:lnTo>
                  <a:pt x="94" y="38"/>
                </a:lnTo>
                <a:lnTo>
                  <a:pt x="91" y="38"/>
                </a:lnTo>
                <a:lnTo>
                  <a:pt x="89" y="36"/>
                </a:lnTo>
                <a:lnTo>
                  <a:pt x="87" y="36"/>
                </a:lnTo>
                <a:lnTo>
                  <a:pt x="86" y="36"/>
                </a:lnTo>
                <a:lnTo>
                  <a:pt x="84" y="36"/>
                </a:lnTo>
                <a:lnTo>
                  <a:pt x="82" y="33"/>
                </a:lnTo>
                <a:lnTo>
                  <a:pt x="81" y="32"/>
                </a:lnTo>
                <a:lnTo>
                  <a:pt x="83" y="32"/>
                </a:lnTo>
                <a:lnTo>
                  <a:pt x="84" y="32"/>
                </a:lnTo>
                <a:lnTo>
                  <a:pt x="86" y="32"/>
                </a:lnTo>
                <a:lnTo>
                  <a:pt x="86" y="30"/>
                </a:lnTo>
                <a:lnTo>
                  <a:pt x="86" y="29"/>
                </a:lnTo>
                <a:lnTo>
                  <a:pt x="84" y="28"/>
                </a:lnTo>
                <a:lnTo>
                  <a:pt x="82" y="28"/>
                </a:lnTo>
                <a:lnTo>
                  <a:pt x="81" y="28"/>
                </a:lnTo>
                <a:lnTo>
                  <a:pt x="80" y="27"/>
                </a:lnTo>
                <a:lnTo>
                  <a:pt x="81" y="26"/>
                </a:lnTo>
                <a:lnTo>
                  <a:pt x="81" y="23"/>
                </a:lnTo>
                <a:lnTo>
                  <a:pt x="78" y="23"/>
                </a:lnTo>
                <a:lnTo>
                  <a:pt x="77" y="22"/>
                </a:lnTo>
                <a:lnTo>
                  <a:pt x="76" y="23"/>
                </a:lnTo>
                <a:lnTo>
                  <a:pt x="76" y="24"/>
                </a:lnTo>
                <a:lnTo>
                  <a:pt x="75" y="23"/>
                </a:lnTo>
                <a:lnTo>
                  <a:pt x="74" y="22"/>
                </a:lnTo>
                <a:lnTo>
                  <a:pt x="74" y="21"/>
                </a:lnTo>
                <a:lnTo>
                  <a:pt x="75" y="21"/>
                </a:lnTo>
                <a:lnTo>
                  <a:pt x="76" y="20"/>
                </a:lnTo>
                <a:lnTo>
                  <a:pt x="75" y="20"/>
                </a:lnTo>
                <a:lnTo>
                  <a:pt x="74" y="20"/>
                </a:lnTo>
                <a:lnTo>
                  <a:pt x="75" y="19"/>
                </a:lnTo>
                <a:lnTo>
                  <a:pt x="76" y="19"/>
                </a:lnTo>
                <a:lnTo>
                  <a:pt x="80" y="17"/>
                </a:lnTo>
                <a:lnTo>
                  <a:pt x="81" y="19"/>
                </a:lnTo>
                <a:lnTo>
                  <a:pt x="82" y="19"/>
                </a:lnTo>
                <a:lnTo>
                  <a:pt x="83" y="17"/>
                </a:lnTo>
                <a:lnTo>
                  <a:pt x="84" y="17"/>
                </a:lnTo>
                <a:lnTo>
                  <a:pt x="84" y="16"/>
                </a:lnTo>
                <a:lnTo>
                  <a:pt x="83" y="14"/>
                </a:lnTo>
                <a:lnTo>
                  <a:pt x="83" y="13"/>
                </a:lnTo>
                <a:lnTo>
                  <a:pt x="81" y="10"/>
                </a:lnTo>
                <a:lnTo>
                  <a:pt x="80" y="11"/>
                </a:lnTo>
                <a:lnTo>
                  <a:pt x="80" y="10"/>
                </a:lnTo>
                <a:lnTo>
                  <a:pt x="80" y="9"/>
                </a:lnTo>
                <a:lnTo>
                  <a:pt x="78" y="9"/>
                </a:lnTo>
                <a:lnTo>
                  <a:pt x="77" y="7"/>
                </a:lnTo>
                <a:lnTo>
                  <a:pt x="76" y="7"/>
                </a:lnTo>
                <a:lnTo>
                  <a:pt x="75" y="7"/>
                </a:lnTo>
                <a:lnTo>
                  <a:pt x="76" y="6"/>
                </a:lnTo>
                <a:lnTo>
                  <a:pt x="76" y="4"/>
                </a:lnTo>
                <a:lnTo>
                  <a:pt x="75" y="3"/>
                </a:lnTo>
                <a:lnTo>
                  <a:pt x="74" y="3"/>
                </a:lnTo>
                <a:lnTo>
                  <a:pt x="72" y="1"/>
                </a:lnTo>
                <a:lnTo>
                  <a:pt x="74" y="0"/>
                </a:lnTo>
                <a:lnTo>
                  <a:pt x="75" y="0"/>
                </a:lnTo>
                <a:lnTo>
                  <a:pt x="76" y="0"/>
                </a:lnTo>
                <a:lnTo>
                  <a:pt x="78" y="0"/>
                </a:lnTo>
                <a:lnTo>
                  <a:pt x="80" y="0"/>
                </a:lnTo>
                <a:lnTo>
                  <a:pt x="82" y="0"/>
                </a:lnTo>
                <a:lnTo>
                  <a:pt x="83" y="0"/>
                </a:lnTo>
                <a:lnTo>
                  <a:pt x="84" y="1"/>
                </a:lnTo>
                <a:lnTo>
                  <a:pt x="88" y="1"/>
                </a:lnTo>
                <a:lnTo>
                  <a:pt x="90" y="1"/>
                </a:lnTo>
                <a:lnTo>
                  <a:pt x="90" y="2"/>
                </a:lnTo>
                <a:lnTo>
                  <a:pt x="93" y="3"/>
                </a:lnTo>
                <a:lnTo>
                  <a:pt x="95" y="2"/>
                </a:lnTo>
                <a:lnTo>
                  <a:pt x="96" y="2"/>
                </a:lnTo>
                <a:lnTo>
                  <a:pt x="97" y="2"/>
                </a:lnTo>
                <a:lnTo>
                  <a:pt x="101" y="0"/>
                </a:lnTo>
                <a:lnTo>
                  <a:pt x="102" y="0"/>
                </a:lnTo>
                <a:lnTo>
                  <a:pt x="102" y="1"/>
                </a:lnTo>
                <a:lnTo>
                  <a:pt x="104" y="2"/>
                </a:lnTo>
                <a:lnTo>
                  <a:pt x="108" y="3"/>
                </a:lnTo>
                <a:lnTo>
                  <a:pt x="108" y="4"/>
                </a:lnTo>
                <a:lnTo>
                  <a:pt x="109" y="4"/>
                </a:lnTo>
                <a:lnTo>
                  <a:pt x="110" y="3"/>
                </a:lnTo>
                <a:lnTo>
                  <a:pt x="112" y="3"/>
                </a:lnTo>
                <a:lnTo>
                  <a:pt x="113" y="4"/>
                </a:lnTo>
                <a:lnTo>
                  <a:pt x="113" y="6"/>
                </a:lnTo>
                <a:lnTo>
                  <a:pt x="114" y="8"/>
                </a:lnTo>
                <a:lnTo>
                  <a:pt x="113" y="7"/>
                </a:lnTo>
                <a:lnTo>
                  <a:pt x="112" y="8"/>
                </a:lnTo>
                <a:lnTo>
                  <a:pt x="114" y="8"/>
                </a:lnTo>
                <a:lnTo>
                  <a:pt x="114" y="9"/>
                </a:lnTo>
                <a:lnTo>
                  <a:pt x="114" y="13"/>
                </a:lnTo>
                <a:lnTo>
                  <a:pt x="113" y="14"/>
                </a:lnTo>
                <a:lnTo>
                  <a:pt x="113" y="15"/>
                </a:lnTo>
                <a:lnTo>
                  <a:pt x="110" y="15"/>
                </a:lnTo>
                <a:lnTo>
                  <a:pt x="109" y="15"/>
                </a:lnTo>
                <a:lnTo>
                  <a:pt x="109" y="16"/>
                </a:lnTo>
                <a:lnTo>
                  <a:pt x="112" y="16"/>
                </a:lnTo>
                <a:lnTo>
                  <a:pt x="116" y="15"/>
                </a:lnTo>
                <a:lnTo>
                  <a:pt x="118" y="16"/>
                </a:lnTo>
                <a:lnTo>
                  <a:pt x="119" y="16"/>
                </a:lnTo>
                <a:lnTo>
                  <a:pt x="119" y="17"/>
                </a:lnTo>
                <a:lnTo>
                  <a:pt x="118" y="17"/>
                </a:lnTo>
                <a:lnTo>
                  <a:pt x="119" y="19"/>
                </a:lnTo>
                <a:lnTo>
                  <a:pt x="119" y="20"/>
                </a:lnTo>
                <a:lnTo>
                  <a:pt x="118" y="20"/>
                </a:lnTo>
                <a:lnTo>
                  <a:pt x="118" y="21"/>
                </a:lnTo>
                <a:lnTo>
                  <a:pt x="119" y="21"/>
                </a:lnTo>
                <a:lnTo>
                  <a:pt x="119" y="20"/>
                </a:lnTo>
                <a:lnTo>
                  <a:pt x="120" y="17"/>
                </a:lnTo>
                <a:lnTo>
                  <a:pt x="121" y="17"/>
                </a:lnTo>
                <a:lnTo>
                  <a:pt x="122" y="16"/>
                </a:lnTo>
                <a:lnTo>
                  <a:pt x="125" y="17"/>
                </a:lnTo>
                <a:lnTo>
                  <a:pt x="126" y="17"/>
                </a:lnTo>
                <a:lnTo>
                  <a:pt x="132" y="20"/>
                </a:lnTo>
                <a:lnTo>
                  <a:pt x="133" y="22"/>
                </a:lnTo>
                <a:lnTo>
                  <a:pt x="134" y="22"/>
                </a:lnTo>
                <a:lnTo>
                  <a:pt x="136" y="21"/>
                </a:lnTo>
                <a:lnTo>
                  <a:pt x="141" y="19"/>
                </a:lnTo>
                <a:lnTo>
                  <a:pt x="142" y="20"/>
                </a:lnTo>
                <a:lnTo>
                  <a:pt x="145" y="20"/>
                </a:lnTo>
                <a:lnTo>
                  <a:pt x="146" y="19"/>
                </a:lnTo>
                <a:lnTo>
                  <a:pt x="145" y="17"/>
                </a:lnTo>
                <a:lnTo>
                  <a:pt x="145" y="16"/>
                </a:lnTo>
                <a:lnTo>
                  <a:pt x="144" y="16"/>
                </a:lnTo>
                <a:lnTo>
                  <a:pt x="142" y="16"/>
                </a:lnTo>
                <a:lnTo>
                  <a:pt x="142" y="15"/>
                </a:lnTo>
                <a:lnTo>
                  <a:pt x="142" y="14"/>
                </a:lnTo>
                <a:lnTo>
                  <a:pt x="144" y="14"/>
                </a:lnTo>
                <a:lnTo>
                  <a:pt x="146" y="14"/>
                </a:lnTo>
                <a:lnTo>
                  <a:pt x="150" y="15"/>
                </a:lnTo>
                <a:lnTo>
                  <a:pt x="152" y="19"/>
                </a:lnTo>
                <a:lnTo>
                  <a:pt x="148" y="17"/>
                </a:lnTo>
                <a:lnTo>
                  <a:pt x="147" y="17"/>
                </a:lnTo>
                <a:lnTo>
                  <a:pt x="148" y="19"/>
                </a:lnTo>
                <a:lnTo>
                  <a:pt x="146" y="19"/>
                </a:lnTo>
                <a:lnTo>
                  <a:pt x="146" y="20"/>
                </a:lnTo>
                <a:lnTo>
                  <a:pt x="145" y="20"/>
                </a:lnTo>
                <a:lnTo>
                  <a:pt x="145" y="22"/>
                </a:lnTo>
                <a:lnTo>
                  <a:pt x="146" y="26"/>
                </a:lnTo>
                <a:lnTo>
                  <a:pt x="145" y="27"/>
                </a:lnTo>
                <a:lnTo>
                  <a:pt x="142" y="28"/>
                </a:lnTo>
                <a:lnTo>
                  <a:pt x="140" y="29"/>
                </a:lnTo>
                <a:lnTo>
                  <a:pt x="139" y="29"/>
                </a:lnTo>
                <a:lnTo>
                  <a:pt x="138" y="29"/>
                </a:lnTo>
                <a:lnTo>
                  <a:pt x="138" y="30"/>
                </a:lnTo>
                <a:lnTo>
                  <a:pt x="136" y="30"/>
                </a:lnTo>
                <a:lnTo>
                  <a:pt x="136" y="32"/>
                </a:lnTo>
                <a:lnTo>
                  <a:pt x="138" y="33"/>
                </a:lnTo>
                <a:lnTo>
                  <a:pt x="139" y="33"/>
                </a:lnTo>
                <a:lnTo>
                  <a:pt x="140" y="33"/>
                </a:lnTo>
                <a:lnTo>
                  <a:pt x="140" y="34"/>
                </a:lnTo>
                <a:lnTo>
                  <a:pt x="140" y="35"/>
                </a:lnTo>
                <a:lnTo>
                  <a:pt x="139" y="36"/>
                </a:lnTo>
                <a:lnTo>
                  <a:pt x="138" y="36"/>
                </a:lnTo>
                <a:lnTo>
                  <a:pt x="139" y="36"/>
                </a:lnTo>
                <a:lnTo>
                  <a:pt x="138" y="39"/>
                </a:lnTo>
                <a:lnTo>
                  <a:pt x="139" y="38"/>
                </a:lnTo>
                <a:lnTo>
                  <a:pt x="141" y="36"/>
                </a:lnTo>
                <a:lnTo>
                  <a:pt x="141" y="35"/>
                </a:lnTo>
                <a:lnTo>
                  <a:pt x="141" y="36"/>
                </a:lnTo>
                <a:lnTo>
                  <a:pt x="142" y="36"/>
                </a:lnTo>
                <a:lnTo>
                  <a:pt x="144" y="36"/>
                </a:lnTo>
                <a:lnTo>
                  <a:pt x="141" y="35"/>
                </a:lnTo>
                <a:lnTo>
                  <a:pt x="141" y="34"/>
                </a:lnTo>
                <a:lnTo>
                  <a:pt x="142" y="34"/>
                </a:lnTo>
                <a:lnTo>
                  <a:pt x="144" y="33"/>
                </a:lnTo>
                <a:lnTo>
                  <a:pt x="146" y="33"/>
                </a:lnTo>
                <a:lnTo>
                  <a:pt x="148" y="33"/>
                </a:lnTo>
                <a:lnTo>
                  <a:pt x="150" y="33"/>
                </a:lnTo>
                <a:lnTo>
                  <a:pt x="151" y="33"/>
                </a:lnTo>
                <a:lnTo>
                  <a:pt x="151" y="34"/>
                </a:lnTo>
                <a:lnTo>
                  <a:pt x="152" y="35"/>
                </a:lnTo>
                <a:lnTo>
                  <a:pt x="153" y="35"/>
                </a:lnTo>
                <a:lnTo>
                  <a:pt x="153" y="34"/>
                </a:lnTo>
                <a:lnTo>
                  <a:pt x="154" y="35"/>
                </a:lnTo>
                <a:lnTo>
                  <a:pt x="155" y="35"/>
                </a:lnTo>
                <a:lnTo>
                  <a:pt x="155" y="36"/>
                </a:lnTo>
                <a:lnTo>
                  <a:pt x="157" y="36"/>
                </a:lnTo>
                <a:lnTo>
                  <a:pt x="157" y="38"/>
                </a:lnTo>
                <a:lnTo>
                  <a:pt x="158" y="38"/>
                </a:lnTo>
                <a:lnTo>
                  <a:pt x="159" y="36"/>
                </a:lnTo>
                <a:lnTo>
                  <a:pt x="159" y="35"/>
                </a:lnTo>
                <a:lnTo>
                  <a:pt x="159" y="34"/>
                </a:lnTo>
                <a:lnTo>
                  <a:pt x="159" y="33"/>
                </a:lnTo>
                <a:lnTo>
                  <a:pt x="159" y="32"/>
                </a:lnTo>
                <a:lnTo>
                  <a:pt x="160" y="32"/>
                </a:lnTo>
                <a:lnTo>
                  <a:pt x="161" y="32"/>
                </a:lnTo>
                <a:lnTo>
                  <a:pt x="160" y="30"/>
                </a:lnTo>
                <a:lnTo>
                  <a:pt x="161" y="30"/>
                </a:lnTo>
                <a:lnTo>
                  <a:pt x="161" y="29"/>
                </a:lnTo>
                <a:lnTo>
                  <a:pt x="159" y="30"/>
                </a:lnTo>
                <a:lnTo>
                  <a:pt x="159" y="29"/>
                </a:lnTo>
                <a:lnTo>
                  <a:pt x="161" y="28"/>
                </a:lnTo>
                <a:lnTo>
                  <a:pt x="163" y="28"/>
                </a:lnTo>
                <a:lnTo>
                  <a:pt x="165" y="28"/>
                </a:lnTo>
                <a:lnTo>
                  <a:pt x="166" y="28"/>
                </a:lnTo>
                <a:lnTo>
                  <a:pt x="168" y="28"/>
                </a:lnTo>
                <a:lnTo>
                  <a:pt x="172" y="27"/>
                </a:lnTo>
                <a:lnTo>
                  <a:pt x="174" y="27"/>
                </a:lnTo>
                <a:lnTo>
                  <a:pt x="174" y="28"/>
                </a:lnTo>
                <a:lnTo>
                  <a:pt x="174" y="29"/>
                </a:lnTo>
                <a:lnTo>
                  <a:pt x="176" y="29"/>
                </a:lnTo>
                <a:lnTo>
                  <a:pt x="177" y="29"/>
                </a:lnTo>
                <a:lnTo>
                  <a:pt x="176" y="29"/>
                </a:lnTo>
                <a:lnTo>
                  <a:pt x="174" y="28"/>
                </a:lnTo>
                <a:lnTo>
                  <a:pt x="176" y="28"/>
                </a:lnTo>
                <a:lnTo>
                  <a:pt x="176" y="27"/>
                </a:lnTo>
                <a:lnTo>
                  <a:pt x="174" y="27"/>
                </a:lnTo>
                <a:lnTo>
                  <a:pt x="176" y="27"/>
                </a:lnTo>
                <a:lnTo>
                  <a:pt x="177" y="26"/>
                </a:lnTo>
                <a:lnTo>
                  <a:pt x="178" y="24"/>
                </a:lnTo>
                <a:lnTo>
                  <a:pt x="179" y="23"/>
                </a:lnTo>
                <a:lnTo>
                  <a:pt x="180" y="23"/>
                </a:lnTo>
                <a:lnTo>
                  <a:pt x="182" y="22"/>
                </a:lnTo>
                <a:lnTo>
                  <a:pt x="184" y="19"/>
                </a:lnTo>
                <a:lnTo>
                  <a:pt x="186" y="15"/>
                </a:lnTo>
                <a:lnTo>
                  <a:pt x="186" y="16"/>
                </a:lnTo>
                <a:lnTo>
                  <a:pt x="190" y="16"/>
                </a:lnTo>
                <a:lnTo>
                  <a:pt x="193" y="17"/>
                </a:lnTo>
                <a:lnTo>
                  <a:pt x="197" y="16"/>
                </a:lnTo>
                <a:lnTo>
                  <a:pt x="197" y="17"/>
                </a:lnTo>
                <a:lnTo>
                  <a:pt x="198" y="16"/>
                </a:lnTo>
                <a:lnTo>
                  <a:pt x="197" y="17"/>
                </a:lnTo>
                <a:lnTo>
                  <a:pt x="196" y="17"/>
                </a:lnTo>
                <a:lnTo>
                  <a:pt x="195" y="17"/>
                </a:lnTo>
                <a:lnTo>
                  <a:pt x="195" y="19"/>
                </a:lnTo>
                <a:lnTo>
                  <a:pt x="193" y="17"/>
                </a:lnTo>
                <a:lnTo>
                  <a:pt x="192" y="17"/>
                </a:lnTo>
                <a:lnTo>
                  <a:pt x="191" y="17"/>
                </a:lnTo>
                <a:lnTo>
                  <a:pt x="190" y="17"/>
                </a:lnTo>
                <a:lnTo>
                  <a:pt x="189" y="16"/>
                </a:lnTo>
                <a:lnTo>
                  <a:pt x="190" y="17"/>
                </a:lnTo>
                <a:lnTo>
                  <a:pt x="189" y="17"/>
                </a:lnTo>
                <a:lnTo>
                  <a:pt x="189" y="19"/>
                </a:lnTo>
                <a:lnTo>
                  <a:pt x="187" y="19"/>
                </a:lnTo>
                <a:lnTo>
                  <a:pt x="186" y="20"/>
                </a:lnTo>
                <a:lnTo>
                  <a:pt x="185" y="19"/>
                </a:lnTo>
                <a:lnTo>
                  <a:pt x="184" y="20"/>
                </a:lnTo>
                <a:lnTo>
                  <a:pt x="184" y="21"/>
                </a:lnTo>
                <a:lnTo>
                  <a:pt x="183" y="21"/>
                </a:lnTo>
                <a:lnTo>
                  <a:pt x="183" y="22"/>
                </a:lnTo>
                <a:lnTo>
                  <a:pt x="183" y="23"/>
                </a:lnTo>
                <a:lnTo>
                  <a:pt x="184" y="23"/>
                </a:lnTo>
                <a:lnTo>
                  <a:pt x="185" y="24"/>
                </a:lnTo>
                <a:lnTo>
                  <a:pt x="185" y="23"/>
                </a:lnTo>
                <a:lnTo>
                  <a:pt x="184" y="23"/>
                </a:lnTo>
                <a:lnTo>
                  <a:pt x="185" y="22"/>
                </a:lnTo>
                <a:lnTo>
                  <a:pt x="186" y="22"/>
                </a:lnTo>
                <a:lnTo>
                  <a:pt x="186" y="21"/>
                </a:lnTo>
                <a:lnTo>
                  <a:pt x="187" y="21"/>
                </a:lnTo>
                <a:lnTo>
                  <a:pt x="187" y="20"/>
                </a:lnTo>
                <a:lnTo>
                  <a:pt x="189" y="20"/>
                </a:lnTo>
                <a:lnTo>
                  <a:pt x="190" y="20"/>
                </a:lnTo>
                <a:lnTo>
                  <a:pt x="191" y="20"/>
                </a:lnTo>
                <a:lnTo>
                  <a:pt x="192" y="20"/>
                </a:lnTo>
                <a:lnTo>
                  <a:pt x="192" y="19"/>
                </a:lnTo>
                <a:lnTo>
                  <a:pt x="192" y="20"/>
                </a:lnTo>
                <a:lnTo>
                  <a:pt x="193" y="20"/>
                </a:lnTo>
                <a:lnTo>
                  <a:pt x="193" y="19"/>
                </a:lnTo>
                <a:lnTo>
                  <a:pt x="195" y="20"/>
                </a:lnTo>
                <a:lnTo>
                  <a:pt x="195" y="21"/>
                </a:lnTo>
                <a:lnTo>
                  <a:pt x="196" y="21"/>
                </a:lnTo>
                <a:lnTo>
                  <a:pt x="197" y="20"/>
                </a:lnTo>
                <a:lnTo>
                  <a:pt x="197" y="19"/>
                </a:lnTo>
                <a:lnTo>
                  <a:pt x="197" y="17"/>
                </a:lnTo>
                <a:lnTo>
                  <a:pt x="198" y="17"/>
                </a:lnTo>
                <a:lnTo>
                  <a:pt x="199" y="17"/>
                </a:lnTo>
                <a:lnTo>
                  <a:pt x="200" y="17"/>
                </a:lnTo>
                <a:lnTo>
                  <a:pt x="200" y="19"/>
                </a:lnTo>
                <a:lnTo>
                  <a:pt x="202" y="20"/>
                </a:lnTo>
                <a:lnTo>
                  <a:pt x="203" y="20"/>
                </a:lnTo>
                <a:lnTo>
                  <a:pt x="203" y="21"/>
                </a:lnTo>
                <a:lnTo>
                  <a:pt x="202" y="21"/>
                </a:lnTo>
                <a:lnTo>
                  <a:pt x="203" y="22"/>
                </a:lnTo>
                <a:lnTo>
                  <a:pt x="202" y="22"/>
                </a:lnTo>
                <a:lnTo>
                  <a:pt x="200" y="22"/>
                </a:lnTo>
                <a:lnTo>
                  <a:pt x="200" y="23"/>
                </a:lnTo>
                <a:lnTo>
                  <a:pt x="202" y="23"/>
                </a:lnTo>
                <a:lnTo>
                  <a:pt x="202" y="24"/>
                </a:lnTo>
                <a:lnTo>
                  <a:pt x="202" y="23"/>
                </a:lnTo>
                <a:lnTo>
                  <a:pt x="202" y="24"/>
                </a:lnTo>
                <a:lnTo>
                  <a:pt x="203" y="23"/>
                </a:lnTo>
                <a:lnTo>
                  <a:pt x="203" y="24"/>
                </a:lnTo>
                <a:lnTo>
                  <a:pt x="204" y="24"/>
                </a:lnTo>
                <a:lnTo>
                  <a:pt x="205" y="23"/>
                </a:lnTo>
                <a:lnTo>
                  <a:pt x="206" y="23"/>
                </a:lnTo>
                <a:lnTo>
                  <a:pt x="206" y="24"/>
                </a:lnTo>
                <a:lnTo>
                  <a:pt x="208" y="24"/>
                </a:lnTo>
                <a:lnTo>
                  <a:pt x="209" y="24"/>
                </a:lnTo>
                <a:lnTo>
                  <a:pt x="210" y="26"/>
                </a:lnTo>
                <a:lnTo>
                  <a:pt x="211" y="26"/>
                </a:lnTo>
                <a:lnTo>
                  <a:pt x="211" y="27"/>
                </a:lnTo>
                <a:lnTo>
                  <a:pt x="212" y="27"/>
                </a:lnTo>
                <a:lnTo>
                  <a:pt x="213" y="27"/>
                </a:lnTo>
                <a:lnTo>
                  <a:pt x="213" y="28"/>
                </a:lnTo>
                <a:lnTo>
                  <a:pt x="213" y="29"/>
                </a:lnTo>
                <a:lnTo>
                  <a:pt x="215" y="29"/>
                </a:lnTo>
                <a:lnTo>
                  <a:pt x="215" y="30"/>
                </a:lnTo>
                <a:lnTo>
                  <a:pt x="215" y="29"/>
                </a:lnTo>
                <a:lnTo>
                  <a:pt x="216" y="29"/>
                </a:lnTo>
              </a:path>
            </a:pathLst>
          </a:custGeom>
          <a:solidFill>
            <a:schemeClr val="bg1"/>
          </a:solidFill>
          <a:ln w="3175" cmpd="sng">
            <a:solidFill>
              <a:schemeClr val="bg2"/>
            </a:solidFill>
            <a:prstDash val="solid"/>
            <a:round/>
            <a:headEnd/>
            <a:tailEnd/>
          </a:ln>
        </p:spPr>
        <p:txBody>
          <a:bodyPr/>
          <a:lstStyle/>
          <a:p>
            <a:endParaRPr lang="en-US"/>
          </a:p>
        </p:txBody>
      </p:sp>
      <p:sp>
        <p:nvSpPr>
          <p:cNvPr id="18880" name="Freeform 448"/>
          <p:cNvSpPr>
            <a:spLocks/>
          </p:cNvSpPr>
          <p:nvPr/>
        </p:nvSpPr>
        <p:spPr bwMode="auto">
          <a:xfrm>
            <a:off x="4333875" y="2128838"/>
            <a:ext cx="3175" cy="1587"/>
          </a:xfrm>
          <a:custGeom>
            <a:avLst/>
            <a:gdLst>
              <a:gd name="T0" fmla="*/ 0 w 5"/>
              <a:gd name="T1" fmla="*/ 794 h 2"/>
              <a:gd name="T2" fmla="*/ 1905 w 5"/>
              <a:gd name="T3" fmla="*/ 0 h 2"/>
              <a:gd name="T4" fmla="*/ 3175 w 5"/>
              <a:gd name="T5" fmla="*/ 794 h 2"/>
              <a:gd name="T6" fmla="*/ 2540 w 5"/>
              <a:gd name="T7" fmla="*/ 794 h 2"/>
              <a:gd name="T8" fmla="*/ 635 w 5"/>
              <a:gd name="T9" fmla="*/ 794 h 2"/>
              <a:gd name="T10" fmla="*/ 2540 w 5"/>
              <a:gd name="T11" fmla="*/ 1587 h 2"/>
              <a:gd name="T12" fmla="*/ 635 w 5"/>
              <a:gd name="T13" fmla="*/ 1587 h 2"/>
              <a:gd name="T14" fmla="*/ 0 w 5"/>
              <a:gd name="T15" fmla="*/ 1587 h 2"/>
              <a:gd name="T16" fmla="*/ 0 w 5"/>
              <a:gd name="T17" fmla="*/ 794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2"/>
              <a:gd name="T29" fmla="*/ 5 w 5"/>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2">
                <a:moveTo>
                  <a:pt x="0" y="1"/>
                </a:moveTo>
                <a:lnTo>
                  <a:pt x="3" y="0"/>
                </a:lnTo>
                <a:lnTo>
                  <a:pt x="5" y="1"/>
                </a:lnTo>
                <a:lnTo>
                  <a:pt x="4" y="1"/>
                </a:lnTo>
                <a:lnTo>
                  <a:pt x="1" y="1"/>
                </a:lnTo>
                <a:lnTo>
                  <a:pt x="4" y="2"/>
                </a:lnTo>
                <a:lnTo>
                  <a:pt x="1" y="2"/>
                </a:lnTo>
                <a:lnTo>
                  <a:pt x="0"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1" name="Freeform 449"/>
          <p:cNvSpPr>
            <a:spLocks/>
          </p:cNvSpPr>
          <p:nvPr/>
        </p:nvSpPr>
        <p:spPr bwMode="auto">
          <a:xfrm>
            <a:off x="4337050" y="2127250"/>
            <a:ext cx="1588" cy="1588"/>
          </a:xfrm>
          <a:custGeom>
            <a:avLst/>
            <a:gdLst>
              <a:gd name="T0" fmla="*/ 0 w 2"/>
              <a:gd name="T1" fmla="*/ 0 h 1"/>
              <a:gd name="T2" fmla="*/ 1588 w 2"/>
              <a:gd name="T3" fmla="*/ 0 h 1"/>
              <a:gd name="T4" fmla="*/ 794 w 2"/>
              <a:gd name="T5" fmla="*/ 1588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2" y="0"/>
                </a:lnTo>
                <a:lnTo>
                  <a:pt x="1"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2" name="Freeform 450"/>
          <p:cNvSpPr>
            <a:spLocks/>
          </p:cNvSpPr>
          <p:nvPr/>
        </p:nvSpPr>
        <p:spPr bwMode="auto">
          <a:xfrm>
            <a:off x="4338638" y="2125663"/>
            <a:ext cx="4762" cy="1587"/>
          </a:xfrm>
          <a:custGeom>
            <a:avLst/>
            <a:gdLst>
              <a:gd name="T0" fmla="*/ 0 w 6"/>
              <a:gd name="T1" fmla="*/ 1587 h 1"/>
              <a:gd name="T2" fmla="*/ 1587 w 6"/>
              <a:gd name="T3" fmla="*/ 0 h 1"/>
              <a:gd name="T4" fmla="*/ 3968 w 6"/>
              <a:gd name="T5" fmla="*/ 0 h 1"/>
              <a:gd name="T6" fmla="*/ 4762 w 6"/>
              <a:gd name="T7" fmla="*/ 0 h 1"/>
              <a:gd name="T8" fmla="*/ 1587 w 6"/>
              <a:gd name="T9" fmla="*/ 0 h 1"/>
              <a:gd name="T10" fmla="*/ 0 w 6"/>
              <a:gd name="T11" fmla="*/ 1587 h 1"/>
              <a:gd name="T12" fmla="*/ 0 60000 65536"/>
              <a:gd name="T13" fmla="*/ 0 60000 65536"/>
              <a:gd name="T14" fmla="*/ 0 60000 65536"/>
              <a:gd name="T15" fmla="*/ 0 60000 65536"/>
              <a:gd name="T16" fmla="*/ 0 60000 65536"/>
              <a:gd name="T17" fmla="*/ 0 60000 65536"/>
              <a:gd name="T18" fmla="*/ 0 w 6"/>
              <a:gd name="T19" fmla="*/ 0 h 1"/>
              <a:gd name="T20" fmla="*/ 6 w 6"/>
              <a:gd name="T21" fmla="*/ 1 h 1"/>
            </a:gdLst>
            <a:ahLst/>
            <a:cxnLst>
              <a:cxn ang="T12">
                <a:pos x="T0" y="T1"/>
              </a:cxn>
              <a:cxn ang="T13">
                <a:pos x="T2" y="T3"/>
              </a:cxn>
              <a:cxn ang="T14">
                <a:pos x="T4" y="T5"/>
              </a:cxn>
              <a:cxn ang="T15">
                <a:pos x="T6" y="T7"/>
              </a:cxn>
              <a:cxn ang="T16">
                <a:pos x="T8" y="T9"/>
              </a:cxn>
              <a:cxn ang="T17">
                <a:pos x="T10" y="T11"/>
              </a:cxn>
            </a:cxnLst>
            <a:rect l="T18" t="T19" r="T20" b="T21"/>
            <a:pathLst>
              <a:path w="6" h="1">
                <a:moveTo>
                  <a:pt x="0" y="1"/>
                </a:moveTo>
                <a:lnTo>
                  <a:pt x="2" y="0"/>
                </a:lnTo>
                <a:lnTo>
                  <a:pt x="5" y="0"/>
                </a:lnTo>
                <a:lnTo>
                  <a:pt x="6" y="0"/>
                </a:lnTo>
                <a:lnTo>
                  <a:pt x="2"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3" name="Freeform 451"/>
          <p:cNvSpPr>
            <a:spLocks/>
          </p:cNvSpPr>
          <p:nvPr/>
        </p:nvSpPr>
        <p:spPr bwMode="auto">
          <a:xfrm>
            <a:off x="4343400" y="2125663"/>
            <a:ext cx="4763" cy="1587"/>
          </a:xfrm>
          <a:custGeom>
            <a:avLst/>
            <a:gdLst>
              <a:gd name="T0" fmla="*/ 0 w 6"/>
              <a:gd name="T1" fmla="*/ 1587 h 2"/>
              <a:gd name="T2" fmla="*/ 2382 w 6"/>
              <a:gd name="T3" fmla="*/ 0 h 2"/>
              <a:gd name="T4" fmla="*/ 4763 w 6"/>
              <a:gd name="T5" fmla="*/ 0 h 2"/>
              <a:gd name="T6" fmla="*/ 3969 w 6"/>
              <a:gd name="T7" fmla="*/ 0 h 2"/>
              <a:gd name="T8" fmla="*/ 3175 w 6"/>
              <a:gd name="T9" fmla="*/ 1587 h 2"/>
              <a:gd name="T10" fmla="*/ 794 w 6"/>
              <a:gd name="T11" fmla="*/ 1587 h 2"/>
              <a:gd name="T12" fmla="*/ 0 w 6"/>
              <a:gd name="T13" fmla="*/ 1587 h 2"/>
              <a:gd name="T14" fmla="*/ 0 60000 65536"/>
              <a:gd name="T15" fmla="*/ 0 60000 65536"/>
              <a:gd name="T16" fmla="*/ 0 60000 65536"/>
              <a:gd name="T17" fmla="*/ 0 60000 65536"/>
              <a:gd name="T18" fmla="*/ 0 60000 65536"/>
              <a:gd name="T19" fmla="*/ 0 60000 65536"/>
              <a:gd name="T20" fmla="*/ 0 60000 65536"/>
              <a:gd name="T21" fmla="*/ 0 w 6"/>
              <a:gd name="T22" fmla="*/ 0 h 2"/>
              <a:gd name="T23" fmla="*/ 6 w 6"/>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2">
                <a:moveTo>
                  <a:pt x="0" y="2"/>
                </a:moveTo>
                <a:lnTo>
                  <a:pt x="3" y="0"/>
                </a:lnTo>
                <a:lnTo>
                  <a:pt x="6" y="0"/>
                </a:lnTo>
                <a:lnTo>
                  <a:pt x="5" y="0"/>
                </a:lnTo>
                <a:lnTo>
                  <a:pt x="4" y="2"/>
                </a:lnTo>
                <a:lnTo>
                  <a:pt x="1" y="2"/>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4" name="Freeform 452"/>
          <p:cNvSpPr>
            <a:spLocks/>
          </p:cNvSpPr>
          <p:nvPr/>
        </p:nvSpPr>
        <p:spPr bwMode="auto">
          <a:xfrm>
            <a:off x="4351338" y="2124075"/>
            <a:ext cx="3175" cy="1588"/>
          </a:xfrm>
          <a:custGeom>
            <a:avLst/>
            <a:gdLst>
              <a:gd name="T0" fmla="*/ 0 w 4"/>
              <a:gd name="T1" fmla="*/ 0 h 1"/>
              <a:gd name="T2" fmla="*/ 794 w 4"/>
              <a:gd name="T3" fmla="*/ 0 h 1"/>
              <a:gd name="T4" fmla="*/ 3175 w 4"/>
              <a:gd name="T5" fmla="*/ 0 h 1"/>
              <a:gd name="T6" fmla="*/ 2381 w 4"/>
              <a:gd name="T7" fmla="*/ 0 h 1"/>
              <a:gd name="T8" fmla="*/ 794 w 4"/>
              <a:gd name="T9" fmla="*/ 0 h 1"/>
              <a:gd name="T10" fmla="*/ 794 w 4"/>
              <a:gd name="T11" fmla="*/ 1588 h 1"/>
              <a:gd name="T12" fmla="*/ 0 w 4"/>
              <a:gd name="T13" fmla="*/ 1588 h 1"/>
              <a:gd name="T14" fmla="*/ 0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0" y="0"/>
                </a:moveTo>
                <a:lnTo>
                  <a:pt x="1" y="0"/>
                </a:lnTo>
                <a:lnTo>
                  <a:pt x="4" y="0"/>
                </a:lnTo>
                <a:lnTo>
                  <a:pt x="3" y="0"/>
                </a:lnTo>
                <a:lnTo>
                  <a:pt x="1" y="0"/>
                </a:lnTo>
                <a:lnTo>
                  <a:pt x="1" y="1"/>
                </a:lnTo>
                <a:lnTo>
                  <a:pt x="0"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5" name="Freeform 453"/>
          <p:cNvSpPr>
            <a:spLocks/>
          </p:cNvSpPr>
          <p:nvPr/>
        </p:nvSpPr>
        <p:spPr bwMode="auto">
          <a:xfrm>
            <a:off x="4356100" y="2124075"/>
            <a:ext cx="3175" cy="1588"/>
          </a:xfrm>
          <a:custGeom>
            <a:avLst/>
            <a:gdLst>
              <a:gd name="T0" fmla="*/ 0 w 4"/>
              <a:gd name="T1" fmla="*/ 1588 h 1"/>
              <a:gd name="T2" fmla="*/ 0 w 4"/>
              <a:gd name="T3" fmla="*/ 0 h 1"/>
              <a:gd name="T4" fmla="*/ 2381 w 4"/>
              <a:gd name="T5" fmla="*/ 0 h 1"/>
              <a:gd name="T6" fmla="*/ 3175 w 4"/>
              <a:gd name="T7" fmla="*/ 0 h 1"/>
              <a:gd name="T8" fmla="*/ 2381 w 4"/>
              <a:gd name="T9" fmla="*/ 1588 h 1"/>
              <a:gd name="T10" fmla="*/ 794 w 4"/>
              <a:gd name="T11" fmla="*/ 1588 h 1"/>
              <a:gd name="T12" fmla="*/ 0 w 4"/>
              <a:gd name="T13" fmla="*/ 1588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0" y="1"/>
                </a:moveTo>
                <a:lnTo>
                  <a:pt x="0" y="0"/>
                </a:lnTo>
                <a:lnTo>
                  <a:pt x="3" y="0"/>
                </a:lnTo>
                <a:lnTo>
                  <a:pt x="4" y="0"/>
                </a:lnTo>
                <a:lnTo>
                  <a:pt x="3" y="1"/>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6" name="Freeform 454"/>
          <p:cNvSpPr>
            <a:spLocks/>
          </p:cNvSpPr>
          <p:nvPr/>
        </p:nvSpPr>
        <p:spPr bwMode="auto">
          <a:xfrm>
            <a:off x="4359275" y="2122488"/>
            <a:ext cx="3175" cy="1587"/>
          </a:xfrm>
          <a:custGeom>
            <a:avLst/>
            <a:gdLst>
              <a:gd name="T0" fmla="*/ 0 w 4"/>
              <a:gd name="T1" fmla="*/ 1587 h 1"/>
              <a:gd name="T2" fmla="*/ 1588 w 4"/>
              <a:gd name="T3" fmla="*/ 0 h 1"/>
              <a:gd name="T4" fmla="*/ 3175 w 4"/>
              <a:gd name="T5" fmla="*/ 0 h 1"/>
              <a:gd name="T6" fmla="*/ 3175 w 4"/>
              <a:gd name="T7" fmla="*/ 1587 h 1"/>
              <a:gd name="T8" fmla="*/ 2381 w 4"/>
              <a:gd name="T9" fmla="*/ 1587 h 1"/>
              <a:gd name="T10" fmla="*/ 1588 w 4"/>
              <a:gd name="T11" fmla="*/ 1587 h 1"/>
              <a:gd name="T12" fmla="*/ 0 w 4"/>
              <a:gd name="T13" fmla="*/ 1587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0" y="1"/>
                </a:moveTo>
                <a:lnTo>
                  <a:pt x="2" y="0"/>
                </a:lnTo>
                <a:lnTo>
                  <a:pt x="4" y="0"/>
                </a:lnTo>
                <a:lnTo>
                  <a:pt x="4" y="1"/>
                </a:lnTo>
                <a:lnTo>
                  <a:pt x="3" y="1"/>
                </a:lnTo>
                <a:lnTo>
                  <a:pt x="2"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7" name="Freeform 455"/>
          <p:cNvSpPr>
            <a:spLocks/>
          </p:cNvSpPr>
          <p:nvPr/>
        </p:nvSpPr>
        <p:spPr bwMode="auto">
          <a:xfrm>
            <a:off x="4360863" y="2111375"/>
            <a:ext cx="1587" cy="1588"/>
          </a:xfrm>
          <a:custGeom>
            <a:avLst/>
            <a:gdLst>
              <a:gd name="T0" fmla="*/ 0 w 1587"/>
              <a:gd name="T1" fmla="*/ 0 h 1"/>
              <a:gd name="T2" fmla="*/ 0 w 1587"/>
              <a:gd name="T3" fmla="*/ 1588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8" name="Freeform 456"/>
          <p:cNvSpPr>
            <a:spLocks/>
          </p:cNvSpPr>
          <p:nvPr/>
        </p:nvSpPr>
        <p:spPr bwMode="auto">
          <a:xfrm>
            <a:off x="4368800" y="2085975"/>
            <a:ext cx="4763" cy="9525"/>
          </a:xfrm>
          <a:custGeom>
            <a:avLst/>
            <a:gdLst>
              <a:gd name="T0" fmla="*/ 0 w 6"/>
              <a:gd name="T1" fmla="*/ 9525 h 12"/>
              <a:gd name="T2" fmla="*/ 0 w 6"/>
              <a:gd name="T3" fmla="*/ 3175 h 12"/>
              <a:gd name="T4" fmla="*/ 2382 w 6"/>
              <a:gd name="T5" fmla="*/ 0 h 12"/>
              <a:gd name="T6" fmla="*/ 3175 w 6"/>
              <a:gd name="T7" fmla="*/ 0 h 12"/>
              <a:gd name="T8" fmla="*/ 3175 w 6"/>
              <a:gd name="T9" fmla="*/ 794 h 12"/>
              <a:gd name="T10" fmla="*/ 2382 w 6"/>
              <a:gd name="T11" fmla="*/ 1588 h 12"/>
              <a:gd name="T12" fmla="*/ 2382 w 6"/>
              <a:gd name="T13" fmla="*/ 4763 h 12"/>
              <a:gd name="T14" fmla="*/ 3175 w 6"/>
              <a:gd name="T15" fmla="*/ 4763 h 12"/>
              <a:gd name="T16" fmla="*/ 3969 w 6"/>
              <a:gd name="T17" fmla="*/ 4763 h 12"/>
              <a:gd name="T18" fmla="*/ 4763 w 6"/>
              <a:gd name="T19" fmla="*/ 5556 h 12"/>
              <a:gd name="T20" fmla="*/ 3969 w 6"/>
              <a:gd name="T21" fmla="*/ 5556 h 12"/>
              <a:gd name="T22" fmla="*/ 3175 w 6"/>
              <a:gd name="T23" fmla="*/ 6350 h 12"/>
              <a:gd name="T24" fmla="*/ 2382 w 6"/>
              <a:gd name="T25" fmla="*/ 6350 h 12"/>
              <a:gd name="T26" fmla="*/ 2382 w 6"/>
              <a:gd name="T27" fmla="*/ 4763 h 12"/>
              <a:gd name="T28" fmla="*/ 794 w 6"/>
              <a:gd name="T29" fmla="*/ 4763 h 12"/>
              <a:gd name="T30" fmla="*/ 794 w 6"/>
              <a:gd name="T31" fmla="*/ 5556 h 12"/>
              <a:gd name="T32" fmla="*/ 0 w 6"/>
              <a:gd name="T33" fmla="*/ 6350 h 12"/>
              <a:gd name="T34" fmla="*/ 0 w 6"/>
              <a:gd name="T35" fmla="*/ 9525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12"/>
              <a:gd name="T56" fmla="*/ 6 w 6"/>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12">
                <a:moveTo>
                  <a:pt x="0" y="12"/>
                </a:moveTo>
                <a:lnTo>
                  <a:pt x="0" y="4"/>
                </a:lnTo>
                <a:lnTo>
                  <a:pt x="3" y="0"/>
                </a:lnTo>
                <a:lnTo>
                  <a:pt x="4" y="0"/>
                </a:lnTo>
                <a:lnTo>
                  <a:pt x="4" y="1"/>
                </a:lnTo>
                <a:lnTo>
                  <a:pt x="3" y="2"/>
                </a:lnTo>
                <a:lnTo>
                  <a:pt x="3" y="6"/>
                </a:lnTo>
                <a:lnTo>
                  <a:pt x="4" y="6"/>
                </a:lnTo>
                <a:lnTo>
                  <a:pt x="5" y="6"/>
                </a:lnTo>
                <a:lnTo>
                  <a:pt x="6" y="7"/>
                </a:lnTo>
                <a:lnTo>
                  <a:pt x="5" y="7"/>
                </a:lnTo>
                <a:lnTo>
                  <a:pt x="4" y="8"/>
                </a:lnTo>
                <a:lnTo>
                  <a:pt x="3" y="8"/>
                </a:lnTo>
                <a:lnTo>
                  <a:pt x="3" y="6"/>
                </a:lnTo>
                <a:lnTo>
                  <a:pt x="1" y="6"/>
                </a:lnTo>
                <a:lnTo>
                  <a:pt x="1" y="7"/>
                </a:lnTo>
                <a:lnTo>
                  <a:pt x="0" y="8"/>
                </a:lnTo>
                <a:lnTo>
                  <a:pt x="0" y="1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89" name="Freeform 457"/>
          <p:cNvSpPr>
            <a:spLocks/>
          </p:cNvSpPr>
          <p:nvPr/>
        </p:nvSpPr>
        <p:spPr bwMode="auto">
          <a:xfrm>
            <a:off x="4368800" y="2095500"/>
            <a:ext cx="3175" cy="3175"/>
          </a:xfrm>
          <a:custGeom>
            <a:avLst/>
            <a:gdLst>
              <a:gd name="T0" fmla="*/ 0 w 4"/>
              <a:gd name="T1" fmla="*/ 1058 h 3"/>
              <a:gd name="T2" fmla="*/ 794 w 4"/>
              <a:gd name="T3" fmla="*/ 1058 h 3"/>
              <a:gd name="T4" fmla="*/ 794 w 4"/>
              <a:gd name="T5" fmla="*/ 0 h 3"/>
              <a:gd name="T6" fmla="*/ 794 w 4"/>
              <a:gd name="T7" fmla="*/ 1058 h 3"/>
              <a:gd name="T8" fmla="*/ 2381 w 4"/>
              <a:gd name="T9" fmla="*/ 2117 h 3"/>
              <a:gd name="T10" fmla="*/ 2381 w 4"/>
              <a:gd name="T11" fmla="*/ 3175 h 3"/>
              <a:gd name="T12" fmla="*/ 3175 w 4"/>
              <a:gd name="T13" fmla="*/ 3175 h 3"/>
              <a:gd name="T14" fmla="*/ 2381 w 4"/>
              <a:gd name="T15" fmla="*/ 3175 h 3"/>
              <a:gd name="T16" fmla="*/ 794 w 4"/>
              <a:gd name="T17" fmla="*/ 3175 h 3"/>
              <a:gd name="T18" fmla="*/ 0 w 4"/>
              <a:gd name="T19" fmla="*/ 2117 h 3"/>
              <a:gd name="T20" fmla="*/ 0 w 4"/>
              <a:gd name="T21" fmla="*/ 1058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0" y="1"/>
                </a:moveTo>
                <a:lnTo>
                  <a:pt x="1" y="1"/>
                </a:lnTo>
                <a:lnTo>
                  <a:pt x="1" y="0"/>
                </a:lnTo>
                <a:lnTo>
                  <a:pt x="1" y="1"/>
                </a:lnTo>
                <a:lnTo>
                  <a:pt x="3" y="2"/>
                </a:lnTo>
                <a:lnTo>
                  <a:pt x="3" y="3"/>
                </a:lnTo>
                <a:lnTo>
                  <a:pt x="4" y="3"/>
                </a:lnTo>
                <a:lnTo>
                  <a:pt x="3" y="3"/>
                </a:lnTo>
                <a:lnTo>
                  <a:pt x="1" y="3"/>
                </a:lnTo>
                <a:lnTo>
                  <a:pt x="0"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0" name="Freeform 458"/>
          <p:cNvSpPr>
            <a:spLocks/>
          </p:cNvSpPr>
          <p:nvPr/>
        </p:nvSpPr>
        <p:spPr bwMode="auto">
          <a:xfrm>
            <a:off x="4371975" y="2093913"/>
            <a:ext cx="4763" cy="3175"/>
          </a:xfrm>
          <a:custGeom>
            <a:avLst/>
            <a:gdLst>
              <a:gd name="T0" fmla="*/ 0 w 6"/>
              <a:gd name="T1" fmla="*/ 2381 h 4"/>
              <a:gd name="T2" fmla="*/ 0 w 6"/>
              <a:gd name="T3" fmla="*/ 1588 h 4"/>
              <a:gd name="T4" fmla="*/ 1588 w 6"/>
              <a:gd name="T5" fmla="*/ 1588 h 4"/>
              <a:gd name="T6" fmla="*/ 2382 w 6"/>
              <a:gd name="T7" fmla="*/ 1588 h 4"/>
              <a:gd name="T8" fmla="*/ 2382 w 6"/>
              <a:gd name="T9" fmla="*/ 0 h 4"/>
              <a:gd name="T10" fmla="*/ 3175 w 6"/>
              <a:gd name="T11" fmla="*/ 1588 h 4"/>
              <a:gd name="T12" fmla="*/ 3175 w 6"/>
              <a:gd name="T13" fmla="*/ 2381 h 4"/>
              <a:gd name="T14" fmla="*/ 4763 w 6"/>
              <a:gd name="T15" fmla="*/ 2381 h 4"/>
              <a:gd name="T16" fmla="*/ 3175 w 6"/>
              <a:gd name="T17" fmla="*/ 2381 h 4"/>
              <a:gd name="T18" fmla="*/ 3175 w 6"/>
              <a:gd name="T19" fmla="*/ 3175 h 4"/>
              <a:gd name="T20" fmla="*/ 1588 w 6"/>
              <a:gd name="T21" fmla="*/ 3175 h 4"/>
              <a:gd name="T22" fmla="*/ 794 w 6"/>
              <a:gd name="T23" fmla="*/ 3175 h 4"/>
              <a:gd name="T24" fmla="*/ 0 w 6"/>
              <a:gd name="T25" fmla="*/ 2381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4"/>
              <a:gd name="T41" fmla="*/ 6 w 6"/>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4">
                <a:moveTo>
                  <a:pt x="0" y="3"/>
                </a:moveTo>
                <a:lnTo>
                  <a:pt x="0" y="2"/>
                </a:lnTo>
                <a:lnTo>
                  <a:pt x="2" y="2"/>
                </a:lnTo>
                <a:lnTo>
                  <a:pt x="3" y="2"/>
                </a:lnTo>
                <a:lnTo>
                  <a:pt x="3" y="0"/>
                </a:lnTo>
                <a:lnTo>
                  <a:pt x="4" y="2"/>
                </a:lnTo>
                <a:lnTo>
                  <a:pt x="4" y="3"/>
                </a:lnTo>
                <a:lnTo>
                  <a:pt x="6" y="3"/>
                </a:lnTo>
                <a:lnTo>
                  <a:pt x="4" y="3"/>
                </a:lnTo>
                <a:lnTo>
                  <a:pt x="4" y="4"/>
                </a:lnTo>
                <a:lnTo>
                  <a:pt x="2" y="4"/>
                </a:lnTo>
                <a:lnTo>
                  <a:pt x="1" y="4"/>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1" name="Freeform 459"/>
          <p:cNvSpPr>
            <a:spLocks/>
          </p:cNvSpPr>
          <p:nvPr/>
        </p:nvSpPr>
        <p:spPr bwMode="auto">
          <a:xfrm>
            <a:off x="4371975" y="2117725"/>
            <a:ext cx="1588" cy="1588"/>
          </a:xfrm>
          <a:custGeom>
            <a:avLst/>
            <a:gdLst>
              <a:gd name="T0" fmla="*/ 0 w 1"/>
              <a:gd name="T1" fmla="*/ 0 h 1588"/>
              <a:gd name="T2" fmla="*/ 1588 w 1"/>
              <a:gd name="T3" fmla="*/ 0 h 1588"/>
              <a:gd name="T4" fmla="*/ 0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1" y="0"/>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2" name="Freeform 460"/>
          <p:cNvSpPr>
            <a:spLocks/>
          </p:cNvSpPr>
          <p:nvPr/>
        </p:nvSpPr>
        <p:spPr bwMode="auto">
          <a:xfrm>
            <a:off x="4371975" y="2103438"/>
            <a:ext cx="3175" cy="1587"/>
          </a:xfrm>
          <a:custGeom>
            <a:avLst/>
            <a:gdLst>
              <a:gd name="T0" fmla="*/ 0 w 2"/>
              <a:gd name="T1" fmla="*/ 0 h 1"/>
              <a:gd name="T2" fmla="*/ 1588 w 2"/>
              <a:gd name="T3" fmla="*/ 0 h 1"/>
              <a:gd name="T4" fmla="*/ 3175 w 2"/>
              <a:gd name="T5" fmla="*/ 1587 h 1"/>
              <a:gd name="T6" fmla="*/ 1588 w 2"/>
              <a:gd name="T7" fmla="*/ 1587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1"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3" name="Freeform 461"/>
          <p:cNvSpPr>
            <a:spLocks/>
          </p:cNvSpPr>
          <p:nvPr/>
        </p:nvSpPr>
        <p:spPr bwMode="auto">
          <a:xfrm>
            <a:off x="4375150" y="2119313"/>
            <a:ext cx="1588" cy="1587"/>
          </a:xfrm>
          <a:custGeom>
            <a:avLst/>
            <a:gdLst>
              <a:gd name="T0" fmla="*/ 0 w 1588"/>
              <a:gd name="T1" fmla="*/ 0 h 1"/>
              <a:gd name="T2" fmla="*/ 0 w 1588"/>
              <a:gd name="T3" fmla="*/ 1587 h 1"/>
              <a:gd name="T4" fmla="*/ 0 w 1588"/>
              <a:gd name="T5" fmla="*/ 0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0"/>
                </a:moveTo>
                <a:lnTo>
                  <a:pt x="0"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4" name="Freeform 462"/>
          <p:cNvSpPr>
            <a:spLocks/>
          </p:cNvSpPr>
          <p:nvPr/>
        </p:nvSpPr>
        <p:spPr bwMode="auto">
          <a:xfrm>
            <a:off x="4375150" y="2100263"/>
            <a:ext cx="3175" cy="3175"/>
          </a:xfrm>
          <a:custGeom>
            <a:avLst/>
            <a:gdLst>
              <a:gd name="T0" fmla="*/ 0 w 4"/>
              <a:gd name="T1" fmla="*/ 1588 h 2"/>
              <a:gd name="T2" fmla="*/ 0 w 4"/>
              <a:gd name="T3" fmla="*/ 0 h 2"/>
              <a:gd name="T4" fmla="*/ 1588 w 4"/>
              <a:gd name="T5" fmla="*/ 0 h 2"/>
              <a:gd name="T6" fmla="*/ 2381 w 4"/>
              <a:gd name="T7" fmla="*/ 0 h 2"/>
              <a:gd name="T8" fmla="*/ 3175 w 4"/>
              <a:gd name="T9" fmla="*/ 0 h 2"/>
              <a:gd name="T10" fmla="*/ 3175 w 4"/>
              <a:gd name="T11" fmla="*/ 1588 h 2"/>
              <a:gd name="T12" fmla="*/ 2381 w 4"/>
              <a:gd name="T13" fmla="*/ 3175 h 2"/>
              <a:gd name="T14" fmla="*/ 1588 w 4"/>
              <a:gd name="T15" fmla="*/ 3175 h 2"/>
              <a:gd name="T16" fmla="*/ 0 w 4"/>
              <a:gd name="T17" fmla="*/ 1588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2"/>
              <a:gd name="T29" fmla="*/ 4 w 4"/>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2">
                <a:moveTo>
                  <a:pt x="0" y="1"/>
                </a:moveTo>
                <a:lnTo>
                  <a:pt x="0" y="0"/>
                </a:lnTo>
                <a:lnTo>
                  <a:pt x="2" y="0"/>
                </a:lnTo>
                <a:lnTo>
                  <a:pt x="3" y="0"/>
                </a:lnTo>
                <a:lnTo>
                  <a:pt x="4" y="0"/>
                </a:lnTo>
                <a:lnTo>
                  <a:pt x="4" y="1"/>
                </a:lnTo>
                <a:lnTo>
                  <a:pt x="3" y="2"/>
                </a:lnTo>
                <a:lnTo>
                  <a:pt x="2"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5" name="Freeform 463"/>
          <p:cNvSpPr>
            <a:spLocks/>
          </p:cNvSpPr>
          <p:nvPr/>
        </p:nvSpPr>
        <p:spPr bwMode="auto">
          <a:xfrm>
            <a:off x="4379913" y="2101850"/>
            <a:ext cx="4762" cy="1588"/>
          </a:xfrm>
          <a:custGeom>
            <a:avLst/>
            <a:gdLst>
              <a:gd name="T0" fmla="*/ 0 w 5"/>
              <a:gd name="T1" fmla="*/ 794 h 2"/>
              <a:gd name="T2" fmla="*/ 2857 w 5"/>
              <a:gd name="T3" fmla="*/ 0 h 2"/>
              <a:gd name="T4" fmla="*/ 4762 w 5"/>
              <a:gd name="T5" fmla="*/ 0 h 2"/>
              <a:gd name="T6" fmla="*/ 4762 w 5"/>
              <a:gd name="T7" fmla="*/ 794 h 2"/>
              <a:gd name="T8" fmla="*/ 3810 w 5"/>
              <a:gd name="T9" fmla="*/ 1588 h 2"/>
              <a:gd name="T10" fmla="*/ 2857 w 5"/>
              <a:gd name="T11" fmla="*/ 1588 h 2"/>
              <a:gd name="T12" fmla="*/ 0 w 5"/>
              <a:gd name="T13" fmla="*/ 794 h 2"/>
              <a:gd name="T14" fmla="*/ 1905 w 5"/>
              <a:gd name="T15" fmla="*/ 794 h 2"/>
              <a:gd name="T16" fmla="*/ 0 w 5"/>
              <a:gd name="T17" fmla="*/ 794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2"/>
              <a:gd name="T29" fmla="*/ 5 w 5"/>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2">
                <a:moveTo>
                  <a:pt x="0" y="1"/>
                </a:moveTo>
                <a:lnTo>
                  <a:pt x="3" y="0"/>
                </a:lnTo>
                <a:lnTo>
                  <a:pt x="5" y="0"/>
                </a:lnTo>
                <a:lnTo>
                  <a:pt x="5" y="1"/>
                </a:lnTo>
                <a:lnTo>
                  <a:pt x="4" y="2"/>
                </a:lnTo>
                <a:lnTo>
                  <a:pt x="3" y="2"/>
                </a:lnTo>
                <a:lnTo>
                  <a:pt x="0" y="1"/>
                </a:lnTo>
                <a:lnTo>
                  <a:pt x="2"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6" name="Freeform 464"/>
          <p:cNvSpPr>
            <a:spLocks/>
          </p:cNvSpPr>
          <p:nvPr/>
        </p:nvSpPr>
        <p:spPr bwMode="auto">
          <a:xfrm>
            <a:off x="4440238" y="2116138"/>
            <a:ext cx="3175" cy="3175"/>
          </a:xfrm>
          <a:custGeom>
            <a:avLst/>
            <a:gdLst>
              <a:gd name="T0" fmla="*/ 0 w 5"/>
              <a:gd name="T1" fmla="*/ 1058 h 3"/>
              <a:gd name="T2" fmla="*/ 635 w 5"/>
              <a:gd name="T3" fmla="*/ 1058 h 3"/>
              <a:gd name="T4" fmla="*/ 2540 w 5"/>
              <a:gd name="T5" fmla="*/ 0 h 3"/>
              <a:gd name="T6" fmla="*/ 3175 w 5"/>
              <a:gd name="T7" fmla="*/ 1058 h 3"/>
              <a:gd name="T8" fmla="*/ 2540 w 5"/>
              <a:gd name="T9" fmla="*/ 1058 h 3"/>
              <a:gd name="T10" fmla="*/ 2540 w 5"/>
              <a:gd name="T11" fmla="*/ 2117 h 3"/>
              <a:gd name="T12" fmla="*/ 2540 w 5"/>
              <a:gd name="T13" fmla="*/ 3175 h 3"/>
              <a:gd name="T14" fmla="*/ 1905 w 5"/>
              <a:gd name="T15" fmla="*/ 1058 h 3"/>
              <a:gd name="T16" fmla="*/ 1905 w 5"/>
              <a:gd name="T17" fmla="*/ 2117 h 3"/>
              <a:gd name="T18" fmla="*/ 635 w 5"/>
              <a:gd name="T19" fmla="*/ 2117 h 3"/>
              <a:gd name="T20" fmla="*/ 0 w 5"/>
              <a:gd name="T21" fmla="*/ 1058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3"/>
              <a:gd name="T35" fmla="*/ 5 w 5"/>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3">
                <a:moveTo>
                  <a:pt x="0" y="1"/>
                </a:moveTo>
                <a:lnTo>
                  <a:pt x="1" y="1"/>
                </a:lnTo>
                <a:lnTo>
                  <a:pt x="4" y="0"/>
                </a:lnTo>
                <a:lnTo>
                  <a:pt x="5" y="1"/>
                </a:lnTo>
                <a:lnTo>
                  <a:pt x="4" y="1"/>
                </a:lnTo>
                <a:lnTo>
                  <a:pt x="4" y="2"/>
                </a:lnTo>
                <a:lnTo>
                  <a:pt x="4" y="3"/>
                </a:lnTo>
                <a:lnTo>
                  <a:pt x="3" y="1"/>
                </a:lnTo>
                <a:lnTo>
                  <a:pt x="3" y="2"/>
                </a:lnTo>
                <a:lnTo>
                  <a:pt x="1"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7" name="Freeform 465"/>
          <p:cNvSpPr>
            <a:spLocks/>
          </p:cNvSpPr>
          <p:nvPr/>
        </p:nvSpPr>
        <p:spPr bwMode="auto">
          <a:xfrm>
            <a:off x="4478338" y="2098675"/>
            <a:ext cx="1587" cy="4763"/>
          </a:xfrm>
          <a:custGeom>
            <a:avLst/>
            <a:gdLst>
              <a:gd name="T0" fmla="*/ 0 w 2"/>
              <a:gd name="T1" fmla="*/ 4763 h 6"/>
              <a:gd name="T2" fmla="*/ 794 w 2"/>
              <a:gd name="T3" fmla="*/ 794 h 6"/>
              <a:gd name="T4" fmla="*/ 1587 w 2"/>
              <a:gd name="T5" fmla="*/ 0 h 6"/>
              <a:gd name="T6" fmla="*/ 1587 w 2"/>
              <a:gd name="T7" fmla="*/ 794 h 6"/>
              <a:gd name="T8" fmla="*/ 794 w 2"/>
              <a:gd name="T9" fmla="*/ 794 h 6"/>
              <a:gd name="T10" fmla="*/ 794 w 2"/>
              <a:gd name="T11" fmla="*/ 3175 h 6"/>
              <a:gd name="T12" fmla="*/ 794 w 2"/>
              <a:gd name="T13" fmla="*/ 3969 h 6"/>
              <a:gd name="T14" fmla="*/ 794 w 2"/>
              <a:gd name="T15" fmla="*/ 4763 h 6"/>
              <a:gd name="T16" fmla="*/ 0 w 2"/>
              <a:gd name="T17" fmla="*/ 4763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6"/>
              <a:gd name="T29" fmla="*/ 2 w 2"/>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6">
                <a:moveTo>
                  <a:pt x="0" y="6"/>
                </a:moveTo>
                <a:lnTo>
                  <a:pt x="1" y="1"/>
                </a:lnTo>
                <a:lnTo>
                  <a:pt x="2" y="0"/>
                </a:lnTo>
                <a:lnTo>
                  <a:pt x="2" y="1"/>
                </a:lnTo>
                <a:lnTo>
                  <a:pt x="1" y="1"/>
                </a:lnTo>
                <a:lnTo>
                  <a:pt x="1" y="4"/>
                </a:lnTo>
                <a:lnTo>
                  <a:pt x="1" y="5"/>
                </a:lnTo>
                <a:lnTo>
                  <a:pt x="1" y="6"/>
                </a:lnTo>
                <a:lnTo>
                  <a:pt x="0" y="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8" name="Freeform 466"/>
          <p:cNvSpPr>
            <a:spLocks/>
          </p:cNvSpPr>
          <p:nvPr/>
        </p:nvSpPr>
        <p:spPr bwMode="auto">
          <a:xfrm>
            <a:off x="4479925" y="2103438"/>
            <a:ext cx="1588" cy="1587"/>
          </a:xfrm>
          <a:custGeom>
            <a:avLst/>
            <a:gdLst>
              <a:gd name="T0" fmla="*/ 0 w 2"/>
              <a:gd name="T1" fmla="*/ 1587 h 1"/>
              <a:gd name="T2" fmla="*/ 0 w 2"/>
              <a:gd name="T3" fmla="*/ 0 h 1"/>
              <a:gd name="T4" fmla="*/ 794 w 2"/>
              <a:gd name="T5" fmla="*/ 0 h 1"/>
              <a:gd name="T6" fmla="*/ 1588 w 2"/>
              <a:gd name="T7" fmla="*/ 0 h 1"/>
              <a:gd name="T8" fmla="*/ 0 w 2"/>
              <a:gd name="T9" fmla="*/ 1587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0"/>
                </a:lnTo>
                <a:lnTo>
                  <a:pt x="1" y="0"/>
                </a:lnTo>
                <a:lnTo>
                  <a:pt x="2"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899" name="Freeform 467"/>
          <p:cNvSpPr>
            <a:spLocks/>
          </p:cNvSpPr>
          <p:nvPr/>
        </p:nvSpPr>
        <p:spPr bwMode="auto">
          <a:xfrm>
            <a:off x="4479925" y="2097088"/>
            <a:ext cx="14288" cy="14287"/>
          </a:xfrm>
          <a:custGeom>
            <a:avLst/>
            <a:gdLst>
              <a:gd name="T0" fmla="*/ 0 w 19"/>
              <a:gd name="T1" fmla="*/ 9525 h 18"/>
              <a:gd name="T2" fmla="*/ 3008 w 19"/>
              <a:gd name="T3" fmla="*/ 8731 h 18"/>
              <a:gd name="T4" fmla="*/ 752 w 19"/>
              <a:gd name="T5" fmla="*/ 7144 h 18"/>
              <a:gd name="T6" fmla="*/ 1504 w 19"/>
              <a:gd name="T7" fmla="*/ 6350 h 18"/>
              <a:gd name="T8" fmla="*/ 1504 w 19"/>
              <a:gd name="T9" fmla="*/ 5556 h 18"/>
              <a:gd name="T10" fmla="*/ 752 w 19"/>
              <a:gd name="T11" fmla="*/ 4762 h 18"/>
              <a:gd name="T12" fmla="*/ 0 w 19"/>
              <a:gd name="T13" fmla="*/ 3969 h 18"/>
              <a:gd name="T14" fmla="*/ 3760 w 19"/>
              <a:gd name="T15" fmla="*/ 3969 h 18"/>
              <a:gd name="T16" fmla="*/ 4512 w 19"/>
              <a:gd name="T17" fmla="*/ 4762 h 18"/>
              <a:gd name="T18" fmla="*/ 6016 w 19"/>
              <a:gd name="T19" fmla="*/ 5556 h 18"/>
              <a:gd name="T20" fmla="*/ 8272 w 19"/>
              <a:gd name="T21" fmla="*/ 5556 h 18"/>
              <a:gd name="T22" fmla="*/ 6768 w 19"/>
              <a:gd name="T23" fmla="*/ 2381 h 18"/>
              <a:gd name="T24" fmla="*/ 5264 w 19"/>
              <a:gd name="T25" fmla="*/ 2381 h 18"/>
              <a:gd name="T26" fmla="*/ 3760 w 19"/>
              <a:gd name="T27" fmla="*/ 2381 h 18"/>
              <a:gd name="T28" fmla="*/ 3008 w 19"/>
              <a:gd name="T29" fmla="*/ 794 h 18"/>
              <a:gd name="T30" fmla="*/ 1504 w 19"/>
              <a:gd name="T31" fmla="*/ 1587 h 18"/>
              <a:gd name="T32" fmla="*/ 0 w 19"/>
              <a:gd name="T33" fmla="*/ 2381 h 18"/>
              <a:gd name="T34" fmla="*/ 1504 w 19"/>
              <a:gd name="T35" fmla="*/ 1587 h 18"/>
              <a:gd name="T36" fmla="*/ 1504 w 19"/>
              <a:gd name="T37" fmla="*/ 794 h 18"/>
              <a:gd name="T38" fmla="*/ 3760 w 19"/>
              <a:gd name="T39" fmla="*/ 0 h 18"/>
              <a:gd name="T40" fmla="*/ 5264 w 19"/>
              <a:gd name="T41" fmla="*/ 0 h 18"/>
              <a:gd name="T42" fmla="*/ 5264 w 19"/>
              <a:gd name="T43" fmla="*/ 794 h 18"/>
              <a:gd name="T44" fmla="*/ 6016 w 19"/>
              <a:gd name="T45" fmla="*/ 2381 h 18"/>
              <a:gd name="T46" fmla="*/ 11280 w 19"/>
              <a:gd name="T47" fmla="*/ 3969 h 18"/>
              <a:gd name="T48" fmla="*/ 9776 w 19"/>
              <a:gd name="T49" fmla="*/ 5556 h 18"/>
              <a:gd name="T50" fmla="*/ 10528 w 19"/>
              <a:gd name="T51" fmla="*/ 8731 h 18"/>
              <a:gd name="T52" fmla="*/ 12784 w 19"/>
              <a:gd name="T53" fmla="*/ 9525 h 18"/>
              <a:gd name="T54" fmla="*/ 14288 w 19"/>
              <a:gd name="T55" fmla="*/ 10318 h 18"/>
              <a:gd name="T56" fmla="*/ 13536 w 19"/>
              <a:gd name="T57" fmla="*/ 11112 h 18"/>
              <a:gd name="T58" fmla="*/ 12784 w 19"/>
              <a:gd name="T59" fmla="*/ 11112 h 18"/>
              <a:gd name="T60" fmla="*/ 9776 w 19"/>
              <a:gd name="T61" fmla="*/ 10318 h 18"/>
              <a:gd name="T62" fmla="*/ 6768 w 19"/>
              <a:gd name="T63" fmla="*/ 10318 h 18"/>
              <a:gd name="T64" fmla="*/ 6016 w 19"/>
              <a:gd name="T65" fmla="*/ 12700 h 18"/>
              <a:gd name="T66" fmla="*/ 4512 w 19"/>
              <a:gd name="T67" fmla="*/ 12700 h 18"/>
              <a:gd name="T68" fmla="*/ 1504 w 19"/>
              <a:gd name="T69" fmla="*/ 11906 h 18"/>
              <a:gd name="T70" fmla="*/ 752 w 19"/>
              <a:gd name="T71" fmla="*/ 11906 h 18"/>
              <a:gd name="T72" fmla="*/ 752 w 19"/>
              <a:gd name="T73" fmla="*/ 11112 h 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
              <a:gd name="T112" fmla="*/ 0 h 18"/>
              <a:gd name="T113" fmla="*/ 19 w 19"/>
              <a:gd name="T114" fmla="*/ 18 h 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 h="18">
                <a:moveTo>
                  <a:pt x="0" y="13"/>
                </a:moveTo>
                <a:lnTo>
                  <a:pt x="0" y="12"/>
                </a:lnTo>
                <a:lnTo>
                  <a:pt x="4" y="12"/>
                </a:lnTo>
                <a:lnTo>
                  <a:pt x="4" y="11"/>
                </a:lnTo>
                <a:lnTo>
                  <a:pt x="2" y="9"/>
                </a:lnTo>
                <a:lnTo>
                  <a:pt x="1" y="9"/>
                </a:lnTo>
                <a:lnTo>
                  <a:pt x="1" y="8"/>
                </a:lnTo>
                <a:lnTo>
                  <a:pt x="2" y="8"/>
                </a:lnTo>
                <a:lnTo>
                  <a:pt x="4" y="8"/>
                </a:lnTo>
                <a:lnTo>
                  <a:pt x="2" y="7"/>
                </a:lnTo>
                <a:lnTo>
                  <a:pt x="2" y="6"/>
                </a:lnTo>
                <a:lnTo>
                  <a:pt x="1" y="6"/>
                </a:lnTo>
                <a:lnTo>
                  <a:pt x="0" y="6"/>
                </a:lnTo>
                <a:lnTo>
                  <a:pt x="0" y="5"/>
                </a:lnTo>
                <a:lnTo>
                  <a:pt x="2" y="5"/>
                </a:lnTo>
                <a:lnTo>
                  <a:pt x="5" y="5"/>
                </a:lnTo>
                <a:lnTo>
                  <a:pt x="6" y="3"/>
                </a:lnTo>
                <a:lnTo>
                  <a:pt x="6" y="6"/>
                </a:lnTo>
                <a:lnTo>
                  <a:pt x="7" y="6"/>
                </a:lnTo>
                <a:lnTo>
                  <a:pt x="8" y="7"/>
                </a:lnTo>
                <a:lnTo>
                  <a:pt x="9" y="7"/>
                </a:lnTo>
                <a:lnTo>
                  <a:pt x="11" y="7"/>
                </a:lnTo>
                <a:lnTo>
                  <a:pt x="11" y="5"/>
                </a:lnTo>
                <a:lnTo>
                  <a:pt x="9" y="3"/>
                </a:lnTo>
                <a:lnTo>
                  <a:pt x="8" y="5"/>
                </a:lnTo>
                <a:lnTo>
                  <a:pt x="7" y="3"/>
                </a:lnTo>
                <a:lnTo>
                  <a:pt x="6" y="2"/>
                </a:lnTo>
                <a:lnTo>
                  <a:pt x="5" y="3"/>
                </a:lnTo>
                <a:lnTo>
                  <a:pt x="2" y="5"/>
                </a:lnTo>
                <a:lnTo>
                  <a:pt x="4" y="1"/>
                </a:lnTo>
                <a:lnTo>
                  <a:pt x="2" y="1"/>
                </a:lnTo>
                <a:lnTo>
                  <a:pt x="2" y="2"/>
                </a:lnTo>
                <a:lnTo>
                  <a:pt x="1" y="3"/>
                </a:lnTo>
                <a:lnTo>
                  <a:pt x="0" y="3"/>
                </a:lnTo>
                <a:lnTo>
                  <a:pt x="1" y="3"/>
                </a:lnTo>
                <a:lnTo>
                  <a:pt x="2" y="2"/>
                </a:lnTo>
                <a:lnTo>
                  <a:pt x="1" y="2"/>
                </a:lnTo>
                <a:lnTo>
                  <a:pt x="2" y="1"/>
                </a:lnTo>
                <a:lnTo>
                  <a:pt x="4" y="0"/>
                </a:lnTo>
                <a:lnTo>
                  <a:pt x="5" y="0"/>
                </a:lnTo>
                <a:lnTo>
                  <a:pt x="6" y="0"/>
                </a:lnTo>
                <a:lnTo>
                  <a:pt x="7" y="0"/>
                </a:lnTo>
                <a:lnTo>
                  <a:pt x="8" y="0"/>
                </a:lnTo>
                <a:lnTo>
                  <a:pt x="7" y="1"/>
                </a:lnTo>
                <a:lnTo>
                  <a:pt x="7" y="2"/>
                </a:lnTo>
                <a:lnTo>
                  <a:pt x="8" y="3"/>
                </a:lnTo>
                <a:lnTo>
                  <a:pt x="14" y="3"/>
                </a:lnTo>
                <a:lnTo>
                  <a:pt x="15" y="5"/>
                </a:lnTo>
                <a:lnTo>
                  <a:pt x="14" y="7"/>
                </a:lnTo>
                <a:lnTo>
                  <a:pt x="13" y="7"/>
                </a:lnTo>
                <a:lnTo>
                  <a:pt x="13" y="8"/>
                </a:lnTo>
                <a:lnTo>
                  <a:pt x="14" y="11"/>
                </a:lnTo>
                <a:lnTo>
                  <a:pt x="15" y="11"/>
                </a:lnTo>
                <a:lnTo>
                  <a:pt x="17" y="12"/>
                </a:lnTo>
                <a:lnTo>
                  <a:pt x="18" y="12"/>
                </a:lnTo>
                <a:lnTo>
                  <a:pt x="19" y="13"/>
                </a:lnTo>
                <a:lnTo>
                  <a:pt x="18" y="13"/>
                </a:lnTo>
                <a:lnTo>
                  <a:pt x="18" y="14"/>
                </a:lnTo>
                <a:lnTo>
                  <a:pt x="17" y="13"/>
                </a:lnTo>
                <a:lnTo>
                  <a:pt x="17" y="14"/>
                </a:lnTo>
                <a:lnTo>
                  <a:pt x="14" y="13"/>
                </a:lnTo>
                <a:lnTo>
                  <a:pt x="13" y="13"/>
                </a:lnTo>
                <a:lnTo>
                  <a:pt x="11" y="13"/>
                </a:lnTo>
                <a:lnTo>
                  <a:pt x="9" y="13"/>
                </a:lnTo>
                <a:lnTo>
                  <a:pt x="8" y="14"/>
                </a:lnTo>
                <a:lnTo>
                  <a:pt x="8" y="16"/>
                </a:lnTo>
                <a:lnTo>
                  <a:pt x="8" y="18"/>
                </a:lnTo>
                <a:lnTo>
                  <a:pt x="6" y="16"/>
                </a:lnTo>
                <a:lnTo>
                  <a:pt x="6" y="15"/>
                </a:lnTo>
                <a:lnTo>
                  <a:pt x="2" y="15"/>
                </a:lnTo>
                <a:lnTo>
                  <a:pt x="2" y="14"/>
                </a:lnTo>
                <a:lnTo>
                  <a:pt x="1" y="15"/>
                </a:lnTo>
                <a:lnTo>
                  <a:pt x="0" y="15"/>
                </a:lnTo>
                <a:lnTo>
                  <a:pt x="1" y="14"/>
                </a:lnTo>
                <a:lnTo>
                  <a:pt x="0" y="1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00" name="Freeform 468"/>
          <p:cNvSpPr>
            <a:spLocks/>
          </p:cNvSpPr>
          <p:nvPr/>
        </p:nvSpPr>
        <p:spPr bwMode="auto">
          <a:xfrm>
            <a:off x="4494213" y="2111375"/>
            <a:ext cx="12700" cy="9525"/>
          </a:xfrm>
          <a:custGeom>
            <a:avLst/>
            <a:gdLst>
              <a:gd name="T0" fmla="*/ 1693 w 15"/>
              <a:gd name="T1" fmla="*/ 1588 h 12"/>
              <a:gd name="T2" fmla="*/ 847 w 15"/>
              <a:gd name="T3" fmla="*/ 794 h 12"/>
              <a:gd name="T4" fmla="*/ 0 w 15"/>
              <a:gd name="T5" fmla="*/ 0 h 12"/>
              <a:gd name="T6" fmla="*/ 1693 w 15"/>
              <a:gd name="T7" fmla="*/ 0 h 12"/>
              <a:gd name="T8" fmla="*/ 2540 w 15"/>
              <a:gd name="T9" fmla="*/ 794 h 12"/>
              <a:gd name="T10" fmla="*/ 5080 w 15"/>
              <a:gd name="T11" fmla="*/ 1588 h 12"/>
              <a:gd name="T12" fmla="*/ 6773 w 15"/>
              <a:gd name="T13" fmla="*/ 2381 h 12"/>
              <a:gd name="T14" fmla="*/ 7620 w 15"/>
              <a:gd name="T15" fmla="*/ 2381 h 12"/>
              <a:gd name="T16" fmla="*/ 10160 w 15"/>
              <a:gd name="T17" fmla="*/ 4763 h 12"/>
              <a:gd name="T18" fmla="*/ 11007 w 15"/>
              <a:gd name="T19" fmla="*/ 5556 h 12"/>
              <a:gd name="T20" fmla="*/ 12700 w 15"/>
              <a:gd name="T21" fmla="*/ 6350 h 12"/>
              <a:gd name="T22" fmla="*/ 11853 w 15"/>
              <a:gd name="T23" fmla="*/ 7144 h 12"/>
              <a:gd name="T24" fmla="*/ 12700 w 15"/>
              <a:gd name="T25" fmla="*/ 8731 h 12"/>
              <a:gd name="T26" fmla="*/ 11007 w 15"/>
              <a:gd name="T27" fmla="*/ 7144 h 12"/>
              <a:gd name="T28" fmla="*/ 8467 w 15"/>
              <a:gd name="T29" fmla="*/ 8731 h 12"/>
              <a:gd name="T30" fmla="*/ 7620 w 15"/>
              <a:gd name="T31" fmla="*/ 8731 h 12"/>
              <a:gd name="T32" fmla="*/ 6773 w 15"/>
              <a:gd name="T33" fmla="*/ 8731 h 12"/>
              <a:gd name="T34" fmla="*/ 5927 w 15"/>
              <a:gd name="T35" fmla="*/ 9525 h 12"/>
              <a:gd name="T36" fmla="*/ 5927 w 15"/>
              <a:gd name="T37" fmla="*/ 8731 h 12"/>
              <a:gd name="T38" fmla="*/ 5080 w 15"/>
              <a:gd name="T39" fmla="*/ 9525 h 12"/>
              <a:gd name="T40" fmla="*/ 4233 w 15"/>
              <a:gd name="T41" fmla="*/ 9525 h 12"/>
              <a:gd name="T42" fmla="*/ 2540 w 15"/>
              <a:gd name="T43" fmla="*/ 8731 h 12"/>
              <a:gd name="T44" fmla="*/ 4233 w 15"/>
              <a:gd name="T45" fmla="*/ 8731 h 12"/>
              <a:gd name="T46" fmla="*/ 5080 w 15"/>
              <a:gd name="T47" fmla="*/ 8731 h 12"/>
              <a:gd name="T48" fmla="*/ 5927 w 15"/>
              <a:gd name="T49" fmla="*/ 7144 h 12"/>
              <a:gd name="T50" fmla="*/ 5080 w 15"/>
              <a:gd name="T51" fmla="*/ 6350 h 12"/>
              <a:gd name="T52" fmla="*/ 5080 w 15"/>
              <a:gd name="T53" fmla="*/ 5556 h 12"/>
              <a:gd name="T54" fmla="*/ 5080 w 15"/>
              <a:gd name="T55" fmla="*/ 4763 h 12"/>
              <a:gd name="T56" fmla="*/ 5927 w 15"/>
              <a:gd name="T57" fmla="*/ 4763 h 12"/>
              <a:gd name="T58" fmla="*/ 5927 w 15"/>
              <a:gd name="T59" fmla="*/ 5556 h 12"/>
              <a:gd name="T60" fmla="*/ 5927 w 15"/>
              <a:gd name="T61" fmla="*/ 6350 h 12"/>
              <a:gd name="T62" fmla="*/ 6773 w 15"/>
              <a:gd name="T63" fmla="*/ 6350 h 12"/>
              <a:gd name="T64" fmla="*/ 7620 w 15"/>
              <a:gd name="T65" fmla="*/ 5556 h 12"/>
              <a:gd name="T66" fmla="*/ 7620 w 15"/>
              <a:gd name="T67" fmla="*/ 6350 h 12"/>
              <a:gd name="T68" fmla="*/ 7620 w 15"/>
              <a:gd name="T69" fmla="*/ 5556 h 12"/>
              <a:gd name="T70" fmla="*/ 7620 w 15"/>
              <a:gd name="T71" fmla="*/ 4763 h 12"/>
              <a:gd name="T72" fmla="*/ 7620 w 15"/>
              <a:gd name="T73" fmla="*/ 3969 h 12"/>
              <a:gd name="T74" fmla="*/ 6773 w 15"/>
              <a:gd name="T75" fmla="*/ 4763 h 12"/>
              <a:gd name="T76" fmla="*/ 6773 w 15"/>
              <a:gd name="T77" fmla="*/ 3969 h 12"/>
              <a:gd name="T78" fmla="*/ 5927 w 15"/>
              <a:gd name="T79" fmla="*/ 2381 h 12"/>
              <a:gd name="T80" fmla="*/ 5080 w 15"/>
              <a:gd name="T81" fmla="*/ 2381 h 12"/>
              <a:gd name="T82" fmla="*/ 5080 w 15"/>
              <a:gd name="T83" fmla="*/ 3969 h 12"/>
              <a:gd name="T84" fmla="*/ 5080 w 15"/>
              <a:gd name="T85" fmla="*/ 4763 h 12"/>
              <a:gd name="T86" fmla="*/ 4233 w 15"/>
              <a:gd name="T87" fmla="*/ 4763 h 12"/>
              <a:gd name="T88" fmla="*/ 5080 w 15"/>
              <a:gd name="T89" fmla="*/ 2381 h 12"/>
              <a:gd name="T90" fmla="*/ 4233 w 15"/>
              <a:gd name="T91" fmla="*/ 2381 h 12"/>
              <a:gd name="T92" fmla="*/ 1693 w 15"/>
              <a:gd name="T93" fmla="*/ 3969 h 12"/>
              <a:gd name="T94" fmla="*/ 2540 w 15"/>
              <a:gd name="T95" fmla="*/ 2381 h 12"/>
              <a:gd name="T96" fmla="*/ 2540 w 15"/>
              <a:gd name="T97" fmla="*/ 1588 h 12"/>
              <a:gd name="T98" fmla="*/ 1693 w 15"/>
              <a:gd name="T99" fmla="*/ 1588 h 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
              <a:gd name="T151" fmla="*/ 0 h 12"/>
              <a:gd name="T152" fmla="*/ 15 w 15"/>
              <a:gd name="T153" fmla="*/ 12 h 1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 h="12">
                <a:moveTo>
                  <a:pt x="2" y="2"/>
                </a:moveTo>
                <a:lnTo>
                  <a:pt x="1" y="1"/>
                </a:lnTo>
                <a:lnTo>
                  <a:pt x="0" y="0"/>
                </a:lnTo>
                <a:lnTo>
                  <a:pt x="2" y="0"/>
                </a:lnTo>
                <a:lnTo>
                  <a:pt x="3" y="1"/>
                </a:lnTo>
                <a:lnTo>
                  <a:pt x="6" y="2"/>
                </a:lnTo>
                <a:lnTo>
                  <a:pt x="8" y="3"/>
                </a:lnTo>
                <a:lnTo>
                  <a:pt x="9" y="3"/>
                </a:lnTo>
                <a:lnTo>
                  <a:pt x="12" y="6"/>
                </a:lnTo>
                <a:lnTo>
                  <a:pt x="13" y="7"/>
                </a:lnTo>
                <a:lnTo>
                  <a:pt x="15" y="8"/>
                </a:lnTo>
                <a:lnTo>
                  <a:pt x="14" y="9"/>
                </a:lnTo>
                <a:lnTo>
                  <a:pt x="15" y="11"/>
                </a:lnTo>
                <a:lnTo>
                  <a:pt x="13" y="9"/>
                </a:lnTo>
                <a:lnTo>
                  <a:pt x="10" y="11"/>
                </a:lnTo>
                <a:lnTo>
                  <a:pt x="9" y="11"/>
                </a:lnTo>
                <a:lnTo>
                  <a:pt x="8" y="11"/>
                </a:lnTo>
                <a:lnTo>
                  <a:pt x="7" y="12"/>
                </a:lnTo>
                <a:lnTo>
                  <a:pt x="7" y="11"/>
                </a:lnTo>
                <a:lnTo>
                  <a:pt x="6" y="12"/>
                </a:lnTo>
                <a:lnTo>
                  <a:pt x="5" y="12"/>
                </a:lnTo>
                <a:lnTo>
                  <a:pt x="3" y="11"/>
                </a:lnTo>
                <a:lnTo>
                  <a:pt x="5" y="11"/>
                </a:lnTo>
                <a:lnTo>
                  <a:pt x="6" y="11"/>
                </a:lnTo>
                <a:lnTo>
                  <a:pt x="7" y="9"/>
                </a:lnTo>
                <a:lnTo>
                  <a:pt x="6" y="8"/>
                </a:lnTo>
                <a:lnTo>
                  <a:pt x="6" y="7"/>
                </a:lnTo>
                <a:lnTo>
                  <a:pt x="6" y="6"/>
                </a:lnTo>
                <a:lnTo>
                  <a:pt x="7" y="6"/>
                </a:lnTo>
                <a:lnTo>
                  <a:pt x="7" y="7"/>
                </a:lnTo>
                <a:lnTo>
                  <a:pt x="7" y="8"/>
                </a:lnTo>
                <a:lnTo>
                  <a:pt x="8" y="8"/>
                </a:lnTo>
                <a:lnTo>
                  <a:pt x="9" y="7"/>
                </a:lnTo>
                <a:lnTo>
                  <a:pt x="9" y="8"/>
                </a:lnTo>
                <a:lnTo>
                  <a:pt x="9" y="7"/>
                </a:lnTo>
                <a:lnTo>
                  <a:pt x="9" y="6"/>
                </a:lnTo>
                <a:lnTo>
                  <a:pt x="9" y="5"/>
                </a:lnTo>
                <a:lnTo>
                  <a:pt x="8" y="6"/>
                </a:lnTo>
                <a:lnTo>
                  <a:pt x="8" y="5"/>
                </a:lnTo>
                <a:lnTo>
                  <a:pt x="7" y="3"/>
                </a:lnTo>
                <a:lnTo>
                  <a:pt x="6" y="3"/>
                </a:lnTo>
                <a:lnTo>
                  <a:pt x="6" y="5"/>
                </a:lnTo>
                <a:lnTo>
                  <a:pt x="6" y="6"/>
                </a:lnTo>
                <a:lnTo>
                  <a:pt x="5" y="6"/>
                </a:lnTo>
                <a:lnTo>
                  <a:pt x="6" y="3"/>
                </a:lnTo>
                <a:lnTo>
                  <a:pt x="5" y="3"/>
                </a:lnTo>
                <a:lnTo>
                  <a:pt x="2" y="5"/>
                </a:lnTo>
                <a:lnTo>
                  <a:pt x="3" y="3"/>
                </a:lnTo>
                <a:lnTo>
                  <a:pt x="3" y="2"/>
                </a:lnTo>
                <a:lnTo>
                  <a:pt x="2"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01" name="Freeform 469"/>
          <p:cNvSpPr>
            <a:spLocks/>
          </p:cNvSpPr>
          <p:nvPr/>
        </p:nvSpPr>
        <p:spPr bwMode="auto">
          <a:xfrm>
            <a:off x="4494213" y="2112963"/>
            <a:ext cx="1587" cy="1587"/>
          </a:xfrm>
          <a:custGeom>
            <a:avLst/>
            <a:gdLst>
              <a:gd name="T0" fmla="*/ 1587 w 1"/>
              <a:gd name="T1" fmla="*/ 1587 h 1"/>
              <a:gd name="T2" fmla="*/ 0 w 1"/>
              <a:gd name="T3" fmla="*/ 0 h 1"/>
              <a:gd name="T4" fmla="*/ 1587 w 1"/>
              <a:gd name="T5" fmla="*/ 1587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1"/>
                </a:moveTo>
                <a:lnTo>
                  <a:pt x="0" y="0"/>
                </a:lnTo>
                <a:lnTo>
                  <a:pt x="1"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02" name="Freeform 470"/>
          <p:cNvSpPr>
            <a:spLocks/>
          </p:cNvSpPr>
          <p:nvPr/>
        </p:nvSpPr>
        <p:spPr bwMode="auto">
          <a:xfrm>
            <a:off x="4572000" y="2286000"/>
            <a:ext cx="158750" cy="85725"/>
          </a:xfrm>
          <a:custGeom>
            <a:avLst/>
            <a:gdLst>
              <a:gd name="T0" fmla="*/ 154821 w 202"/>
              <a:gd name="T1" fmla="*/ 23019 h 108"/>
              <a:gd name="T2" fmla="*/ 148533 w 202"/>
              <a:gd name="T3" fmla="*/ 25400 h 108"/>
              <a:gd name="T4" fmla="*/ 142246 w 202"/>
              <a:gd name="T5" fmla="*/ 29369 h 108"/>
              <a:gd name="T6" fmla="*/ 138317 w 202"/>
              <a:gd name="T7" fmla="*/ 35719 h 108"/>
              <a:gd name="T8" fmla="*/ 135959 w 202"/>
              <a:gd name="T9" fmla="*/ 42863 h 108"/>
              <a:gd name="T10" fmla="*/ 133601 w 202"/>
              <a:gd name="T11" fmla="*/ 49212 h 108"/>
              <a:gd name="T12" fmla="*/ 129672 w 202"/>
              <a:gd name="T13" fmla="*/ 54769 h 108"/>
              <a:gd name="T14" fmla="*/ 128100 w 202"/>
              <a:gd name="T15" fmla="*/ 59531 h 108"/>
              <a:gd name="T16" fmla="*/ 124957 w 202"/>
              <a:gd name="T17" fmla="*/ 62706 h 108"/>
              <a:gd name="T18" fmla="*/ 124171 w 202"/>
              <a:gd name="T19" fmla="*/ 67469 h 108"/>
              <a:gd name="T20" fmla="*/ 118670 w 202"/>
              <a:gd name="T21" fmla="*/ 69850 h 108"/>
              <a:gd name="T22" fmla="*/ 113168 w 202"/>
              <a:gd name="T23" fmla="*/ 72231 h 108"/>
              <a:gd name="T24" fmla="*/ 102952 w 202"/>
              <a:gd name="T25" fmla="*/ 73819 h 108"/>
              <a:gd name="T26" fmla="*/ 95879 w 202"/>
              <a:gd name="T27" fmla="*/ 73819 h 108"/>
              <a:gd name="T28" fmla="*/ 88020 w 202"/>
              <a:gd name="T29" fmla="*/ 72231 h 108"/>
              <a:gd name="T30" fmla="*/ 82519 w 202"/>
              <a:gd name="T31" fmla="*/ 76200 h 108"/>
              <a:gd name="T32" fmla="*/ 77017 w 202"/>
              <a:gd name="T33" fmla="*/ 78581 h 108"/>
              <a:gd name="T34" fmla="*/ 70730 w 202"/>
              <a:gd name="T35" fmla="*/ 80169 h 108"/>
              <a:gd name="T36" fmla="*/ 63657 w 202"/>
              <a:gd name="T37" fmla="*/ 82550 h 108"/>
              <a:gd name="T38" fmla="*/ 57370 w 202"/>
              <a:gd name="T39" fmla="*/ 84931 h 108"/>
              <a:gd name="T40" fmla="*/ 51869 w 202"/>
              <a:gd name="T41" fmla="*/ 84931 h 108"/>
              <a:gd name="T42" fmla="*/ 40080 w 202"/>
              <a:gd name="T43" fmla="*/ 83344 h 108"/>
              <a:gd name="T44" fmla="*/ 33793 w 202"/>
              <a:gd name="T45" fmla="*/ 80169 h 108"/>
              <a:gd name="T46" fmla="*/ 32222 w 202"/>
              <a:gd name="T47" fmla="*/ 78581 h 108"/>
              <a:gd name="T48" fmla="*/ 29078 w 202"/>
              <a:gd name="T49" fmla="*/ 75406 h 108"/>
              <a:gd name="T50" fmla="*/ 20433 w 202"/>
              <a:gd name="T51" fmla="*/ 69056 h 108"/>
              <a:gd name="T52" fmla="*/ 14146 w 202"/>
              <a:gd name="T53" fmla="*/ 64294 h 108"/>
              <a:gd name="T54" fmla="*/ 7859 w 202"/>
              <a:gd name="T55" fmla="*/ 57944 h 108"/>
              <a:gd name="T56" fmla="*/ 6287 w 202"/>
              <a:gd name="T57" fmla="*/ 53975 h 108"/>
              <a:gd name="T58" fmla="*/ 0 w 202"/>
              <a:gd name="T59" fmla="*/ 52388 h 108"/>
              <a:gd name="T60" fmla="*/ 3929 w 202"/>
              <a:gd name="T61" fmla="*/ 48419 h 108"/>
              <a:gd name="T62" fmla="*/ 7859 w 202"/>
              <a:gd name="T63" fmla="*/ 48419 h 108"/>
              <a:gd name="T64" fmla="*/ 7859 w 202"/>
              <a:gd name="T65" fmla="*/ 46831 h 108"/>
              <a:gd name="T66" fmla="*/ 9431 w 202"/>
              <a:gd name="T67" fmla="*/ 43656 h 108"/>
              <a:gd name="T68" fmla="*/ 7859 w 202"/>
              <a:gd name="T69" fmla="*/ 39688 h 108"/>
              <a:gd name="T70" fmla="*/ 7859 w 202"/>
              <a:gd name="T71" fmla="*/ 37306 h 108"/>
              <a:gd name="T72" fmla="*/ 8645 w 202"/>
              <a:gd name="T73" fmla="*/ 34925 h 108"/>
              <a:gd name="T74" fmla="*/ 11788 w 202"/>
              <a:gd name="T75" fmla="*/ 32544 h 108"/>
              <a:gd name="T76" fmla="*/ 12574 w 202"/>
              <a:gd name="T77" fmla="*/ 30163 h 108"/>
              <a:gd name="T78" fmla="*/ 7859 w 202"/>
              <a:gd name="T79" fmla="*/ 28575 h 108"/>
              <a:gd name="T80" fmla="*/ 7859 w 202"/>
              <a:gd name="T81" fmla="*/ 26988 h 108"/>
              <a:gd name="T82" fmla="*/ 12574 w 202"/>
              <a:gd name="T83" fmla="*/ 25400 h 108"/>
              <a:gd name="T84" fmla="*/ 17290 w 202"/>
              <a:gd name="T85" fmla="*/ 26988 h 108"/>
              <a:gd name="T86" fmla="*/ 20433 w 202"/>
              <a:gd name="T87" fmla="*/ 23019 h 108"/>
              <a:gd name="T88" fmla="*/ 20433 w 202"/>
              <a:gd name="T89" fmla="*/ 18256 h 108"/>
              <a:gd name="T90" fmla="*/ 42438 w 202"/>
              <a:gd name="T91" fmla="*/ 24606 h 108"/>
              <a:gd name="T92" fmla="*/ 62085 w 202"/>
              <a:gd name="T93" fmla="*/ 18256 h 108"/>
              <a:gd name="T94" fmla="*/ 78589 w 202"/>
              <a:gd name="T95" fmla="*/ 10319 h 108"/>
              <a:gd name="T96" fmla="*/ 87234 w 202"/>
              <a:gd name="T97" fmla="*/ 13494 h 108"/>
              <a:gd name="T98" fmla="*/ 108453 w 202"/>
              <a:gd name="T99" fmla="*/ 0 h 108"/>
              <a:gd name="T100" fmla="*/ 119455 w 202"/>
              <a:gd name="T101" fmla="*/ 1588 h 108"/>
              <a:gd name="T102" fmla="*/ 139103 w 202"/>
              <a:gd name="T103" fmla="*/ 6350 h 108"/>
              <a:gd name="T104" fmla="*/ 143818 w 202"/>
              <a:gd name="T105" fmla="*/ 7938 h 108"/>
              <a:gd name="T106" fmla="*/ 148533 w 202"/>
              <a:gd name="T107" fmla="*/ 10319 h 108"/>
              <a:gd name="T108" fmla="*/ 154035 w 202"/>
              <a:gd name="T109" fmla="*/ 14288 h 108"/>
              <a:gd name="T110" fmla="*/ 158750 w 202"/>
              <a:gd name="T111" fmla="*/ 17463 h 1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2"/>
              <a:gd name="T169" fmla="*/ 0 h 108"/>
              <a:gd name="T170" fmla="*/ 202 w 202"/>
              <a:gd name="T171" fmla="*/ 108 h 1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2" h="108">
                <a:moveTo>
                  <a:pt x="202" y="24"/>
                </a:moveTo>
                <a:lnTo>
                  <a:pt x="202" y="25"/>
                </a:lnTo>
                <a:lnTo>
                  <a:pt x="198" y="27"/>
                </a:lnTo>
                <a:lnTo>
                  <a:pt x="198" y="28"/>
                </a:lnTo>
                <a:lnTo>
                  <a:pt x="199" y="28"/>
                </a:lnTo>
                <a:lnTo>
                  <a:pt x="198" y="29"/>
                </a:lnTo>
                <a:lnTo>
                  <a:pt x="197" y="29"/>
                </a:lnTo>
                <a:lnTo>
                  <a:pt x="197" y="30"/>
                </a:lnTo>
                <a:lnTo>
                  <a:pt x="196" y="31"/>
                </a:lnTo>
                <a:lnTo>
                  <a:pt x="194" y="31"/>
                </a:lnTo>
                <a:lnTo>
                  <a:pt x="192" y="31"/>
                </a:lnTo>
                <a:lnTo>
                  <a:pt x="190" y="30"/>
                </a:lnTo>
                <a:lnTo>
                  <a:pt x="189" y="30"/>
                </a:lnTo>
                <a:lnTo>
                  <a:pt x="189" y="32"/>
                </a:lnTo>
                <a:lnTo>
                  <a:pt x="186" y="31"/>
                </a:lnTo>
                <a:lnTo>
                  <a:pt x="184" y="32"/>
                </a:lnTo>
                <a:lnTo>
                  <a:pt x="184" y="34"/>
                </a:lnTo>
                <a:lnTo>
                  <a:pt x="183" y="36"/>
                </a:lnTo>
                <a:lnTo>
                  <a:pt x="183" y="37"/>
                </a:lnTo>
                <a:lnTo>
                  <a:pt x="182" y="37"/>
                </a:lnTo>
                <a:lnTo>
                  <a:pt x="181" y="37"/>
                </a:lnTo>
                <a:lnTo>
                  <a:pt x="181" y="38"/>
                </a:lnTo>
                <a:lnTo>
                  <a:pt x="178" y="40"/>
                </a:lnTo>
                <a:lnTo>
                  <a:pt x="178" y="42"/>
                </a:lnTo>
                <a:lnTo>
                  <a:pt x="178" y="43"/>
                </a:lnTo>
                <a:lnTo>
                  <a:pt x="178" y="44"/>
                </a:lnTo>
                <a:lnTo>
                  <a:pt x="178" y="45"/>
                </a:lnTo>
                <a:lnTo>
                  <a:pt x="176" y="45"/>
                </a:lnTo>
                <a:lnTo>
                  <a:pt x="176" y="47"/>
                </a:lnTo>
                <a:lnTo>
                  <a:pt x="176" y="48"/>
                </a:lnTo>
                <a:lnTo>
                  <a:pt x="175" y="49"/>
                </a:lnTo>
                <a:lnTo>
                  <a:pt x="175" y="50"/>
                </a:lnTo>
                <a:lnTo>
                  <a:pt x="173" y="51"/>
                </a:lnTo>
                <a:lnTo>
                  <a:pt x="175" y="53"/>
                </a:lnTo>
                <a:lnTo>
                  <a:pt x="173" y="54"/>
                </a:lnTo>
                <a:lnTo>
                  <a:pt x="172" y="56"/>
                </a:lnTo>
                <a:lnTo>
                  <a:pt x="171" y="56"/>
                </a:lnTo>
                <a:lnTo>
                  <a:pt x="170" y="59"/>
                </a:lnTo>
                <a:lnTo>
                  <a:pt x="169" y="59"/>
                </a:lnTo>
                <a:lnTo>
                  <a:pt x="170" y="60"/>
                </a:lnTo>
                <a:lnTo>
                  <a:pt x="170" y="61"/>
                </a:lnTo>
                <a:lnTo>
                  <a:pt x="170" y="62"/>
                </a:lnTo>
                <a:lnTo>
                  <a:pt x="169" y="62"/>
                </a:lnTo>
                <a:lnTo>
                  <a:pt x="167" y="63"/>
                </a:lnTo>
                <a:lnTo>
                  <a:pt x="169" y="64"/>
                </a:lnTo>
                <a:lnTo>
                  <a:pt x="167" y="66"/>
                </a:lnTo>
                <a:lnTo>
                  <a:pt x="166" y="67"/>
                </a:lnTo>
                <a:lnTo>
                  <a:pt x="165" y="68"/>
                </a:lnTo>
                <a:lnTo>
                  <a:pt x="165" y="69"/>
                </a:lnTo>
                <a:lnTo>
                  <a:pt x="166" y="70"/>
                </a:lnTo>
                <a:lnTo>
                  <a:pt x="165" y="72"/>
                </a:lnTo>
                <a:lnTo>
                  <a:pt x="164" y="72"/>
                </a:lnTo>
                <a:lnTo>
                  <a:pt x="164" y="73"/>
                </a:lnTo>
                <a:lnTo>
                  <a:pt x="164" y="74"/>
                </a:lnTo>
                <a:lnTo>
                  <a:pt x="163" y="74"/>
                </a:lnTo>
                <a:lnTo>
                  <a:pt x="163" y="75"/>
                </a:lnTo>
                <a:lnTo>
                  <a:pt x="162" y="74"/>
                </a:lnTo>
                <a:lnTo>
                  <a:pt x="160" y="74"/>
                </a:lnTo>
                <a:lnTo>
                  <a:pt x="160" y="75"/>
                </a:lnTo>
                <a:lnTo>
                  <a:pt x="160" y="76"/>
                </a:lnTo>
                <a:lnTo>
                  <a:pt x="160" y="77"/>
                </a:lnTo>
                <a:lnTo>
                  <a:pt x="159" y="77"/>
                </a:lnTo>
                <a:lnTo>
                  <a:pt x="159" y="79"/>
                </a:lnTo>
                <a:lnTo>
                  <a:pt x="159" y="80"/>
                </a:lnTo>
                <a:lnTo>
                  <a:pt x="160" y="80"/>
                </a:lnTo>
                <a:lnTo>
                  <a:pt x="160" y="81"/>
                </a:lnTo>
                <a:lnTo>
                  <a:pt x="160" y="82"/>
                </a:lnTo>
                <a:lnTo>
                  <a:pt x="159" y="82"/>
                </a:lnTo>
                <a:lnTo>
                  <a:pt x="158" y="82"/>
                </a:lnTo>
                <a:lnTo>
                  <a:pt x="158" y="85"/>
                </a:lnTo>
                <a:lnTo>
                  <a:pt x="157" y="87"/>
                </a:lnTo>
                <a:lnTo>
                  <a:pt x="156" y="87"/>
                </a:lnTo>
                <a:lnTo>
                  <a:pt x="156" y="88"/>
                </a:lnTo>
                <a:lnTo>
                  <a:pt x="154" y="88"/>
                </a:lnTo>
                <a:lnTo>
                  <a:pt x="153" y="89"/>
                </a:lnTo>
                <a:lnTo>
                  <a:pt x="153" y="88"/>
                </a:lnTo>
                <a:lnTo>
                  <a:pt x="151" y="88"/>
                </a:lnTo>
                <a:lnTo>
                  <a:pt x="150" y="88"/>
                </a:lnTo>
                <a:lnTo>
                  <a:pt x="149" y="87"/>
                </a:lnTo>
                <a:lnTo>
                  <a:pt x="147" y="87"/>
                </a:lnTo>
                <a:lnTo>
                  <a:pt x="145" y="88"/>
                </a:lnTo>
                <a:lnTo>
                  <a:pt x="144" y="89"/>
                </a:lnTo>
                <a:lnTo>
                  <a:pt x="145" y="91"/>
                </a:lnTo>
                <a:lnTo>
                  <a:pt x="144" y="91"/>
                </a:lnTo>
                <a:lnTo>
                  <a:pt x="144" y="92"/>
                </a:lnTo>
                <a:lnTo>
                  <a:pt x="141" y="93"/>
                </a:lnTo>
                <a:lnTo>
                  <a:pt x="137" y="91"/>
                </a:lnTo>
                <a:lnTo>
                  <a:pt x="137" y="92"/>
                </a:lnTo>
                <a:lnTo>
                  <a:pt x="135" y="93"/>
                </a:lnTo>
                <a:lnTo>
                  <a:pt x="133" y="92"/>
                </a:lnTo>
                <a:lnTo>
                  <a:pt x="131" y="93"/>
                </a:lnTo>
                <a:lnTo>
                  <a:pt x="130" y="93"/>
                </a:lnTo>
                <a:lnTo>
                  <a:pt x="128" y="92"/>
                </a:lnTo>
                <a:lnTo>
                  <a:pt x="126" y="93"/>
                </a:lnTo>
                <a:lnTo>
                  <a:pt x="126" y="92"/>
                </a:lnTo>
                <a:lnTo>
                  <a:pt x="125" y="92"/>
                </a:lnTo>
                <a:lnTo>
                  <a:pt x="124" y="93"/>
                </a:lnTo>
                <a:lnTo>
                  <a:pt x="122" y="93"/>
                </a:lnTo>
                <a:lnTo>
                  <a:pt x="122" y="92"/>
                </a:lnTo>
                <a:lnTo>
                  <a:pt x="121" y="92"/>
                </a:lnTo>
                <a:lnTo>
                  <a:pt x="120" y="92"/>
                </a:lnTo>
                <a:lnTo>
                  <a:pt x="117" y="93"/>
                </a:lnTo>
                <a:lnTo>
                  <a:pt x="114" y="92"/>
                </a:lnTo>
                <a:lnTo>
                  <a:pt x="113" y="91"/>
                </a:lnTo>
                <a:lnTo>
                  <a:pt x="112" y="91"/>
                </a:lnTo>
                <a:lnTo>
                  <a:pt x="111" y="92"/>
                </a:lnTo>
                <a:lnTo>
                  <a:pt x="108" y="92"/>
                </a:lnTo>
                <a:lnTo>
                  <a:pt x="107" y="93"/>
                </a:lnTo>
                <a:lnTo>
                  <a:pt x="107" y="94"/>
                </a:lnTo>
                <a:lnTo>
                  <a:pt x="106" y="94"/>
                </a:lnTo>
                <a:lnTo>
                  <a:pt x="106" y="95"/>
                </a:lnTo>
                <a:lnTo>
                  <a:pt x="105" y="96"/>
                </a:lnTo>
                <a:lnTo>
                  <a:pt x="104" y="96"/>
                </a:lnTo>
                <a:lnTo>
                  <a:pt x="102" y="96"/>
                </a:lnTo>
                <a:lnTo>
                  <a:pt x="100" y="98"/>
                </a:lnTo>
                <a:lnTo>
                  <a:pt x="101" y="98"/>
                </a:lnTo>
                <a:lnTo>
                  <a:pt x="100" y="99"/>
                </a:lnTo>
                <a:lnTo>
                  <a:pt x="99" y="98"/>
                </a:lnTo>
                <a:lnTo>
                  <a:pt x="98" y="99"/>
                </a:lnTo>
                <a:lnTo>
                  <a:pt x="96" y="98"/>
                </a:lnTo>
                <a:lnTo>
                  <a:pt x="95" y="96"/>
                </a:lnTo>
                <a:lnTo>
                  <a:pt x="94" y="99"/>
                </a:lnTo>
                <a:lnTo>
                  <a:pt x="93" y="100"/>
                </a:lnTo>
                <a:lnTo>
                  <a:pt x="92" y="100"/>
                </a:lnTo>
                <a:lnTo>
                  <a:pt x="92" y="101"/>
                </a:lnTo>
                <a:lnTo>
                  <a:pt x="90" y="101"/>
                </a:lnTo>
                <a:lnTo>
                  <a:pt x="89" y="101"/>
                </a:lnTo>
                <a:lnTo>
                  <a:pt x="88" y="101"/>
                </a:lnTo>
                <a:lnTo>
                  <a:pt x="87" y="101"/>
                </a:lnTo>
                <a:lnTo>
                  <a:pt x="86" y="102"/>
                </a:lnTo>
                <a:lnTo>
                  <a:pt x="83" y="101"/>
                </a:lnTo>
                <a:lnTo>
                  <a:pt x="82" y="101"/>
                </a:lnTo>
                <a:lnTo>
                  <a:pt x="81" y="104"/>
                </a:lnTo>
                <a:lnTo>
                  <a:pt x="80" y="106"/>
                </a:lnTo>
                <a:lnTo>
                  <a:pt x="77" y="106"/>
                </a:lnTo>
                <a:lnTo>
                  <a:pt x="76" y="107"/>
                </a:lnTo>
                <a:lnTo>
                  <a:pt x="75" y="108"/>
                </a:lnTo>
                <a:lnTo>
                  <a:pt x="74" y="108"/>
                </a:lnTo>
                <a:lnTo>
                  <a:pt x="74" y="107"/>
                </a:lnTo>
                <a:lnTo>
                  <a:pt x="73" y="107"/>
                </a:lnTo>
                <a:lnTo>
                  <a:pt x="73" y="108"/>
                </a:lnTo>
                <a:lnTo>
                  <a:pt x="69" y="107"/>
                </a:lnTo>
                <a:lnTo>
                  <a:pt x="68" y="106"/>
                </a:lnTo>
                <a:lnTo>
                  <a:pt x="67" y="107"/>
                </a:lnTo>
                <a:lnTo>
                  <a:pt x="67" y="106"/>
                </a:lnTo>
                <a:lnTo>
                  <a:pt x="66" y="106"/>
                </a:lnTo>
                <a:lnTo>
                  <a:pt x="66" y="107"/>
                </a:lnTo>
                <a:lnTo>
                  <a:pt x="62" y="106"/>
                </a:lnTo>
                <a:lnTo>
                  <a:pt x="58" y="106"/>
                </a:lnTo>
                <a:lnTo>
                  <a:pt x="58" y="107"/>
                </a:lnTo>
                <a:lnTo>
                  <a:pt x="56" y="106"/>
                </a:lnTo>
                <a:lnTo>
                  <a:pt x="55" y="105"/>
                </a:lnTo>
                <a:lnTo>
                  <a:pt x="54" y="105"/>
                </a:lnTo>
                <a:lnTo>
                  <a:pt x="51" y="105"/>
                </a:lnTo>
                <a:lnTo>
                  <a:pt x="51" y="104"/>
                </a:lnTo>
                <a:lnTo>
                  <a:pt x="50" y="102"/>
                </a:lnTo>
                <a:lnTo>
                  <a:pt x="48" y="100"/>
                </a:lnTo>
                <a:lnTo>
                  <a:pt x="44" y="100"/>
                </a:lnTo>
                <a:lnTo>
                  <a:pt x="43" y="101"/>
                </a:lnTo>
                <a:lnTo>
                  <a:pt x="43" y="100"/>
                </a:lnTo>
                <a:lnTo>
                  <a:pt x="43" y="101"/>
                </a:lnTo>
                <a:lnTo>
                  <a:pt x="42" y="101"/>
                </a:lnTo>
                <a:lnTo>
                  <a:pt x="42" y="100"/>
                </a:lnTo>
                <a:lnTo>
                  <a:pt x="41" y="100"/>
                </a:lnTo>
                <a:lnTo>
                  <a:pt x="42" y="100"/>
                </a:lnTo>
                <a:lnTo>
                  <a:pt x="43" y="100"/>
                </a:lnTo>
                <a:lnTo>
                  <a:pt x="42" y="99"/>
                </a:lnTo>
                <a:lnTo>
                  <a:pt x="41" y="99"/>
                </a:lnTo>
                <a:lnTo>
                  <a:pt x="40" y="99"/>
                </a:lnTo>
                <a:lnTo>
                  <a:pt x="40" y="98"/>
                </a:lnTo>
                <a:lnTo>
                  <a:pt x="38" y="98"/>
                </a:lnTo>
                <a:lnTo>
                  <a:pt x="40" y="98"/>
                </a:lnTo>
                <a:lnTo>
                  <a:pt x="38" y="96"/>
                </a:lnTo>
                <a:lnTo>
                  <a:pt x="38" y="95"/>
                </a:lnTo>
                <a:lnTo>
                  <a:pt x="37" y="95"/>
                </a:lnTo>
                <a:lnTo>
                  <a:pt x="36" y="94"/>
                </a:lnTo>
                <a:lnTo>
                  <a:pt x="35" y="92"/>
                </a:lnTo>
                <a:lnTo>
                  <a:pt x="30" y="89"/>
                </a:lnTo>
                <a:lnTo>
                  <a:pt x="29" y="89"/>
                </a:lnTo>
                <a:lnTo>
                  <a:pt x="28" y="89"/>
                </a:lnTo>
                <a:lnTo>
                  <a:pt x="28" y="88"/>
                </a:lnTo>
                <a:lnTo>
                  <a:pt x="26" y="87"/>
                </a:lnTo>
                <a:lnTo>
                  <a:pt x="26" y="86"/>
                </a:lnTo>
                <a:lnTo>
                  <a:pt x="24" y="83"/>
                </a:lnTo>
                <a:lnTo>
                  <a:pt x="23" y="83"/>
                </a:lnTo>
                <a:lnTo>
                  <a:pt x="22" y="83"/>
                </a:lnTo>
                <a:lnTo>
                  <a:pt x="21" y="83"/>
                </a:lnTo>
                <a:lnTo>
                  <a:pt x="19" y="81"/>
                </a:lnTo>
                <a:lnTo>
                  <a:pt x="18" y="81"/>
                </a:lnTo>
                <a:lnTo>
                  <a:pt x="17" y="80"/>
                </a:lnTo>
                <a:lnTo>
                  <a:pt x="15" y="79"/>
                </a:lnTo>
                <a:lnTo>
                  <a:pt x="15" y="77"/>
                </a:lnTo>
                <a:lnTo>
                  <a:pt x="13" y="76"/>
                </a:lnTo>
                <a:lnTo>
                  <a:pt x="11" y="74"/>
                </a:lnTo>
                <a:lnTo>
                  <a:pt x="10" y="74"/>
                </a:lnTo>
                <a:lnTo>
                  <a:pt x="10" y="73"/>
                </a:lnTo>
                <a:lnTo>
                  <a:pt x="11" y="73"/>
                </a:lnTo>
                <a:lnTo>
                  <a:pt x="11" y="72"/>
                </a:lnTo>
                <a:lnTo>
                  <a:pt x="9" y="72"/>
                </a:lnTo>
                <a:lnTo>
                  <a:pt x="9" y="70"/>
                </a:lnTo>
                <a:lnTo>
                  <a:pt x="9" y="72"/>
                </a:lnTo>
                <a:lnTo>
                  <a:pt x="8" y="69"/>
                </a:lnTo>
                <a:lnTo>
                  <a:pt x="8" y="68"/>
                </a:lnTo>
                <a:lnTo>
                  <a:pt x="8" y="67"/>
                </a:lnTo>
                <a:lnTo>
                  <a:pt x="8" y="66"/>
                </a:lnTo>
                <a:lnTo>
                  <a:pt x="6" y="66"/>
                </a:lnTo>
                <a:lnTo>
                  <a:pt x="4" y="64"/>
                </a:lnTo>
                <a:lnTo>
                  <a:pt x="3" y="66"/>
                </a:lnTo>
                <a:lnTo>
                  <a:pt x="2" y="66"/>
                </a:lnTo>
                <a:lnTo>
                  <a:pt x="0" y="66"/>
                </a:lnTo>
                <a:lnTo>
                  <a:pt x="2" y="64"/>
                </a:lnTo>
                <a:lnTo>
                  <a:pt x="2" y="63"/>
                </a:lnTo>
                <a:lnTo>
                  <a:pt x="3" y="63"/>
                </a:lnTo>
                <a:lnTo>
                  <a:pt x="3" y="62"/>
                </a:lnTo>
                <a:lnTo>
                  <a:pt x="4" y="62"/>
                </a:lnTo>
                <a:lnTo>
                  <a:pt x="5" y="62"/>
                </a:lnTo>
                <a:lnTo>
                  <a:pt x="5" y="61"/>
                </a:lnTo>
                <a:lnTo>
                  <a:pt x="5" y="60"/>
                </a:lnTo>
                <a:lnTo>
                  <a:pt x="6" y="60"/>
                </a:lnTo>
                <a:lnTo>
                  <a:pt x="8" y="61"/>
                </a:lnTo>
                <a:lnTo>
                  <a:pt x="8" y="60"/>
                </a:lnTo>
                <a:lnTo>
                  <a:pt x="9" y="60"/>
                </a:lnTo>
                <a:lnTo>
                  <a:pt x="10" y="60"/>
                </a:lnTo>
                <a:lnTo>
                  <a:pt x="10" y="61"/>
                </a:lnTo>
                <a:lnTo>
                  <a:pt x="10" y="60"/>
                </a:lnTo>
                <a:lnTo>
                  <a:pt x="11" y="60"/>
                </a:lnTo>
                <a:lnTo>
                  <a:pt x="11" y="61"/>
                </a:lnTo>
                <a:lnTo>
                  <a:pt x="12" y="60"/>
                </a:lnTo>
                <a:lnTo>
                  <a:pt x="11" y="59"/>
                </a:lnTo>
                <a:lnTo>
                  <a:pt x="10" y="60"/>
                </a:lnTo>
                <a:lnTo>
                  <a:pt x="10" y="59"/>
                </a:lnTo>
                <a:lnTo>
                  <a:pt x="11" y="59"/>
                </a:lnTo>
                <a:lnTo>
                  <a:pt x="12" y="59"/>
                </a:lnTo>
                <a:lnTo>
                  <a:pt x="12" y="57"/>
                </a:lnTo>
                <a:lnTo>
                  <a:pt x="11" y="57"/>
                </a:lnTo>
                <a:lnTo>
                  <a:pt x="11" y="56"/>
                </a:lnTo>
                <a:lnTo>
                  <a:pt x="12" y="56"/>
                </a:lnTo>
                <a:lnTo>
                  <a:pt x="12" y="55"/>
                </a:lnTo>
                <a:lnTo>
                  <a:pt x="10" y="55"/>
                </a:lnTo>
                <a:lnTo>
                  <a:pt x="11" y="54"/>
                </a:lnTo>
                <a:lnTo>
                  <a:pt x="10" y="53"/>
                </a:lnTo>
                <a:lnTo>
                  <a:pt x="9" y="53"/>
                </a:lnTo>
                <a:lnTo>
                  <a:pt x="10" y="53"/>
                </a:lnTo>
                <a:lnTo>
                  <a:pt x="10" y="51"/>
                </a:lnTo>
                <a:lnTo>
                  <a:pt x="10" y="50"/>
                </a:lnTo>
                <a:lnTo>
                  <a:pt x="9" y="50"/>
                </a:lnTo>
                <a:lnTo>
                  <a:pt x="10" y="50"/>
                </a:lnTo>
                <a:lnTo>
                  <a:pt x="11" y="50"/>
                </a:lnTo>
                <a:lnTo>
                  <a:pt x="11" y="49"/>
                </a:lnTo>
                <a:lnTo>
                  <a:pt x="10" y="48"/>
                </a:lnTo>
                <a:lnTo>
                  <a:pt x="9" y="47"/>
                </a:lnTo>
                <a:lnTo>
                  <a:pt x="10" y="47"/>
                </a:lnTo>
                <a:lnTo>
                  <a:pt x="10" y="45"/>
                </a:lnTo>
                <a:lnTo>
                  <a:pt x="9" y="44"/>
                </a:lnTo>
                <a:lnTo>
                  <a:pt x="10" y="44"/>
                </a:lnTo>
                <a:lnTo>
                  <a:pt x="11" y="44"/>
                </a:lnTo>
                <a:lnTo>
                  <a:pt x="10" y="45"/>
                </a:lnTo>
                <a:lnTo>
                  <a:pt x="11" y="45"/>
                </a:lnTo>
                <a:lnTo>
                  <a:pt x="11" y="44"/>
                </a:lnTo>
                <a:lnTo>
                  <a:pt x="12" y="44"/>
                </a:lnTo>
                <a:lnTo>
                  <a:pt x="13" y="44"/>
                </a:lnTo>
                <a:lnTo>
                  <a:pt x="15" y="44"/>
                </a:lnTo>
                <a:lnTo>
                  <a:pt x="15" y="43"/>
                </a:lnTo>
                <a:lnTo>
                  <a:pt x="16" y="43"/>
                </a:lnTo>
                <a:lnTo>
                  <a:pt x="16" y="42"/>
                </a:lnTo>
                <a:lnTo>
                  <a:pt x="15" y="41"/>
                </a:lnTo>
                <a:lnTo>
                  <a:pt x="16" y="41"/>
                </a:lnTo>
                <a:lnTo>
                  <a:pt x="17" y="41"/>
                </a:lnTo>
                <a:lnTo>
                  <a:pt x="17" y="40"/>
                </a:lnTo>
                <a:lnTo>
                  <a:pt x="16" y="40"/>
                </a:lnTo>
                <a:lnTo>
                  <a:pt x="16" y="38"/>
                </a:lnTo>
                <a:lnTo>
                  <a:pt x="15" y="38"/>
                </a:lnTo>
                <a:lnTo>
                  <a:pt x="16" y="38"/>
                </a:lnTo>
                <a:lnTo>
                  <a:pt x="15" y="37"/>
                </a:lnTo>
                <a:lnTo>
                  <a:pt x="16" y="37"/>
                </a:lnTo>
                <a:lnTo>
                  <a:pt x="15" y="37"/>
                </a:lnTo>
                <a:lnTo>
                  <a:pt x="15" y="36"/>
                </a:lnTo>
                <a:lnTo>
                  <a:pt x="12" y="37"/>
                </a:lnTo>
                <a:lnTo>
                  <a:pt x="11" y="36"/>
                </a:lnTo>
                <a:lnTo>
                  <a:pt x="10" y="36"/>
                </a:lnTo>
                <a:lnTo>
                  <a:pt x="9" y="35"/>
                </a:lnTo>
                <a:lnTo>
                  <a:pt x="8" y="35"/>
                </a:lnTo>
                <a:lnTo>
                  <a:pt x="9" y="35"/>
                </a:lnTo>
                <a:lnTo>
                  <a:pt x="9" y="34"/>
                </a:lnTo>
                <a:lnTo>
                  <a:pt x="9" y="35"/>
                </a:lnTo>
                <a:lnTo>
                  <a:pt x="9" y="34"/>
                </a:lnTo>
                <a:lnTo>
                  <a:pt x="10" y="34"/>
                </a:lnTo>
                <a:lnTo>
                  <a:pt x="11" y="34"/>
                </a:lnTo>
                <a:lnTo>
                  <a:pt x="11" y="32"/>
                </a:lnTo>
                <a:lnTo>
                  <a:pt x="11" y="31"/>
                </a:lnTo>
                <a:lnTo>
                  <a:pt x="12" y="31"/>
                </a:lnTo>
                <a:lnTo>
                  <a:pt x="13" y="31"/>
                </a:lnTo>
                <a:lnTo>
                  <a:pt x="15" y="32"/>
                </a:lnTo>
                <a:lnTo>
                  <a:pt x="16" y="32"/>
                </a:lnTo>
                <a:lnTo>
                  <a:pt x="17" y="32"/>
                </a:lnTo>
                <a:lnTo>
                  <a:pt x="17" y="34"/>
                </a:lnTo>
                <a:lnTo>
                  <a:pt x="17" y="35"/>
                </a:lnTo>
                <a:lnTo>
                  <a:pt x="19" y="35"/>
                </a:lnTo>
                <a:lnTo>
                  <a:pt x="21" y="34"/>
                </a:lnTo>
                <a:lnTo>
                  <a:pt x="21" y="32"/>
                </a:lnTo>
                <a:lnTo>
                  <a:pt x="22" y="34"/>
                </a:lnTo>
                <a:lnTo>
                  <a:pt x="24" y="34"/>
                </a:lnTo>
                <a:lnTo>
                  <a:pt x="26" y="34"/>
                </a:lnTo>
                <a:lnTo>
                  <a:pt x="28" y="34"/>
                </a:lnTo>
                <a:lnTo>
                  <a:pt x="26" y="32"/>
                </a:lnTo>
                <a:lnTo>
                  <a:pt x="26" y="31"/>
                </a:lnTo>
                <a:lnTo>
                  <a:pt x="26" y="30"/>
                </a:lnTo>
                <a:lnTo>
                  <a:pt x="26" y="29"/>
                </a:lnTo>
                <a:lnTo>
                  <a:pt x="25" y="28"/>
                </a:lnTo>
                <a:lnTo>
                  <a:pt x="26" y="27"/>
                </a:lnTo>
                <a:lnTo>
                  <a:pt x="28" y="27"/>
                </a:lnTo>
                <a:lnTo>
                  <a:pt x="28" y="25"/>
                </a:lnTo>
                <a:lnTo>
                  <a:pt x="26" y="25"/>
                </a:lnTo>
                <a:lnTo>
                  <a:pt x="28" y="24"/>
                </a:lnTo>
                <a:lnTo>
                  <a:pt x="26" y="23"/>
                </a:lnTo>
                <a:lnTo>
                  <a:pt x="29" y="22"/>
                </a:lnTo>
                <a:lnTo>
                  <a:pt x="31" y="22"/>
                </a:lnTo>
                <a:lnTo>
                  <a:pt x="32" y="23"/>
                </a:lnTo>
                <a:lnTo>
                  <a:pt x="35" y="23"/>
                </a:lnTo>
                <a:lnTo>
                  <a:pt x="42" y="29"/>
                </a:lnTo>
                <a:lnTo>
                  <a:pt x="47" y="31"/>
                </a:lnTo>
                <a:lnTo>
                  <a:pt x="54" y="31"/>
                </a:lnTo>
                <a:lnTo>
                  <a:pt x="64" y="32"/>
                </a:lnTo>
                <a:lnTo>
                  <a:pt x="73" y="31"/>
                </a:lnTo>
                <a:lnTo>
                  <a:pt x="75" y="31"/>
                </a:lnTo>
                <a:lnTo>
                  <a:pt x="77" y="30"/>
                </a:lnTo>
                <a:lnTo>
                  <a:pt x="81" y="30"/>
                </a:lnTo>
                <a:lnTo>
                  <a:pt x="79" y="27"/>
                </a:lnTo>
                <a:lnTo>
                  <a:pt x="79" y="23"/>
                </a:lnTo>
                <a:lnTo>
                  <a:pt x="79" y="22"/>
                </a:lnTo>
                <a:lnTo>
                  <a:pt x="79" y="21"/>
                </a:lnTo>
                <a:lnTo>
                  <a:pt x="83" y="19"/>
                </a:lnTo>
                <a:lnTo>
                  <a:pt x="92" y="21"/>
                </a:lnTo>
                <a:lnTo>
                  <a:pt x="98" y="18"/>
                </a:lnTo>
                <a:lnTo>
                  <a:pt x="99" y="19"/>
                </a:lnTo>
                <a:lnTo>
                  <a:pt x="100" y="13"/>
                </a:lnTo>
                <a:lnTo>
                  <a:pt x="105" y="13"/>
                </a:lnTo>
                <a:lnTo>
                  <a:pt x="105" y="15"/>
                </a:lnTo>
                <a:lnTo>
                  <a:pt x="107" y="13"/>
                </a:lnTo>
                <a:lnTo>
                  <a:pt x="108" y="16"/>
                </a:lnTo>
                <a:lnTo>
                  <a:pt x="109" y="16"/>
                </a:lnTo>
                <a:lnTo>
                  <a:pt x="112" y="17"/>
                </a:lnTo>
                <a:lnTo>
                  <a:pt x="111" y="17"/>
                </a:lnTo>
                <a:lnTo>
                  <a:pt x="117" y="16"/>
                </a:lnTo>
                <a:lnTo>
                  <a:pt x="118" y="12"/>
                </a:lnTo>
                <a:lnTo>
                  <a:pt x="119" y="12"/>
                </a:lnTo>
                <a:lnTo>
                  <a:pt x="121" y="11"/>
                </a:lnTo>
                <a:lnTo>
                  <a:pt x="122" y="12"/>
                </a:lnTo>
                <a:lnTo>
                  <a:pt x="127" y="2"/>
                </a:lnTo>
                <a:lnTo>
                  <a:pt x="138" y="0"/>
                </a:lnTo>
                <a:lnTo>
                  <a:pt x="139" y="2"/>
                </a:lnTo>
                <a:lnTo>
                  <a:pt x="140" y="2"/>
                </a:lnTo>
                <a:lnTo>
                  <a:pt x="141" y="3"/>
                </a:lnTo>
                <a:lnTo>
                  <a:pt x="146" y="3"/>
                </a:lnTo>
                <a:lnTo>
                  <a:pt x="150" y="2"/>
                </a:lnTo>
                <a:lnTo>
                  <a:pt x="152" y="3"/>
                </a:lnTo>
                <a:lnTo>
                  <a:pt x="152" y="2"/>
                </a:lnTo>
                <a:lnTo>
                  <a:pt x="156" y="0"/>
                </a:lnTo>
                <a:lnTo>
                  <a:pt x="159" y="3"/>
                </a:lnTo>
                <a:lnTo>
                  <a:pt x="162" y="3"/>
                </a:lnTo>
                <a:lnTo>
                  <a:pt x="165" y="9"/>
                </a:lnTo>
                <a:lnTo>
                  <a:pt x="169" y="10"/>
                </a:lnTo>
                <a:lnTo>
                  <a:pt x="169" y="9"/>
                </a:lnTo>
                <a:lnTo>
                  <a:pt x="177" y="8"/>
                </a:lnTo>
                <a:lnTo>
                  <a:pt x="178" y="6"/>
                </a:lnTo>
                <a:lnTo>
                  <a:pt x="181" y="6"/>
                </a:lnTo>
                <a:lnTo>
                  <a:pt x="182" y="6"/>
                </a:lnTo>
                <a:lnTo>
                  <a:pt x="181" y="8"/>
                </a:lnTo>
                <a:lnTo>
                  <a:pt x="182" y="9"/>
                </a:lnTo>
                <a:lnTo>
                  <a:pt x="183" y="9"/>
                </a:lnTo>
                <a:lnTo>
                  <a:pt x="183" y="10"/>
                </a:lnTo>
                <a:lnTo>
                  <a:pt x="184" y="11"/>
                </a:lnTo>
                <a:lnTo>
                  <a:pt x="185" y="12"/>
                </a:lnTo>
                <a:lnTo>
                  <a:pt x="185" y="13"/>
                </a:lnTo>
                <a:lnTo>
                  <a:pt x="186" y="12"/>
                </a:lnTo>
                <a:lnTo>
                  <a:pt x="188" y="13"/>
                </a:lnTo>
                <a:lnTo>
                  <a:pt x="189" y="12"/>
                </a:lnTo>
                <a:lnTo>
                  <a:pt x="189" y="13"/>
                </a:lnTo>
                <a:lnTo>
                  <a:pt x="190" y="13"/>
                </a:lnTo>
                <a:lnTo>
                  <a:pt x="191" y="15"/>
                </a:lnTo>
                <a:lnTo>
                  <a:pt x="192" y="17"/>
                </a:lnTo>
                <a:lnTo>
                  <a:pt x="192" y="18"/>
                </a:lnTo>
                <a:lnTo>
                  <a:pt x="194" y="18"/>
                </a:lnTo>
                <a:lnTo>
                  <a:pt x="195" y="18"/>
                </a:lnTo>
                <a:lnTo>
                  <a:pt x="196" y="18"/>
                </a:lnTo>
                <a:lnTo>
                  <a:pt x="197" y="18"/>
                </a:lnTo>
                <a:lnTo>
                  <a:pt x="198" y="18"/>
                </a:lnTo>
                <a:lnTo>
                  <a:pt x="199" y="18"/>
                </a:lnTo>
                <a:lnTo>
                  <a:pt x="201" y="19"/>
                </a:lnTo>
                <a:lnTo>
                  <a:pt x="201" y="21"/>
                </a:lnTo>
                <a:lnTo>
                  <a:pt x="202" y="21"/>
                </a:lnTo>
                <a:lnTo>
                  <a:pt x="202" y="22"/>
                </a:lnTo>
                <a:lnTo>
                  <a:pt x="201" y="22"/>
                </a:lnTo>
                <a:lnTo>
                  <a:pt x="202" y="22"/>
                </a:lnTo>
                <a:lnTo>
                  <a:pt x="201" y="22"/>
                </a:lnTo>
                <a:lnTo>
                  <a:pt x="201" y="23"/>
                </a:lnTo>
                <a:lnTo>
                  <a:pt x="202" y="2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03" name="Freeform 471"/>
          <p:cNvSpPr>
            <a:spLocks/>
          </p:cNvSpPr>
          <p:nvPr/>
        </p:nvSpPr>
        <p:spPr bwMode="auto">
          <a:xfrm>
            <a:off x="4065588" y="2201863"/>
            <a:ext cx="309562" cy="263525"/>
          </a:xfrm>
          <a:custGeom>
            <a:avLst/>
            <a:gdLst>
              <a:gd name="T0" fmla="*/ 281709 w 389"/>
              <a:gd name="T1" fmla="*/ 109072 h 331"/>
              <a:gd name="T2" fmla="*/ 270568 w 389"/>
              <a:gd name="T3" fmla="*/ 124199 h 331"/>
              <a:gd name="T4" fmla="*/ 261815 w 389"/>
              <a:gd name="T5" fmla="*/ 144899 h 331"/>
              <a:gd name="T6" fmla="*/ 268181 w 389"/>
              <a:gd name="T7" fmla="*/ 140918 h 331"/>
              <a:gd name="T8" fmla="*/ 278526 w 389"/>
              <a:gd name="T9" fmla="*/ 148084 h 331"/>
              <a:gd name="T10" fmla="*/ 282505 w 389"/>
              <a:gd name="T11" fmla="*/ 164006 h 331"/>
              <a:gd name="T12" fmla="*/ 276139 w 389"/>
              <a:gd name="T13" fmla="*/ 179929 h 331"/>
              <a:gd name="T14" fmla="*/ 282505 w 389"/>
              <a:gd name="T15" fmla="*/ 196649 h 331"/>
              <a:gd name="T16" fmla="*/ 301604 w 389"/>
              <a:gd name="T17" fmla="*/ 208591 h 331"/>
              <a:gd name="T18" fmla="*/ 295238 w 389"/>
              <a:gd name="T19" fmla="*/ 224514 h 331"/>
              <a:gd name="T20" fmla="*/ 278526 w 389"/>
              <a:gd name="T21" fmla="*/ 238048 h 331"/>
              <a:gd name="T22" fmla="*/ 262610 w 389"/>
              <a:gd name="T23" fmla="*/ 241233 h 331"/>
              <a:gd name="T24" fmla="*/ 245899 w 389"/>
              <a:gd name="T25" fmla="*/ 235660 h 331"/>
              <a:gd name="T26" fmla="*/ 227596 w 389"/>
              <a:gd name="T27" fmla="*/ 234068 h 331"/>
              <a:gd name="T28" fmla="*/ 211680 w 389"/>
              <a:gd name="T29" fmla="*/ 227698 h 331"/>
              <a:gd name="T30" fmla="*/ 189398 w 389"/>
              <a:gd name="T31" fmla="*/ 246806 h 331"/>
              <a:gd name="T32" fmla="*/ 175074 w 389"/>
              <a:gd name="T33" fmla="*/ 263525 h 331"/>
              <a:gd name="T34" fmla="*/ 153587 w 389"/>
              <a:gd name="T35" fmla="*/ 255564 h 331"/>
              <a:gd name="T36" fmla="*/ 135284 w 389"/>
              <a:gd name="T37" fmla="*/ 250787 h 331"/>
              <a:gd name="T38" fmla="*/ 119368 w 389"/>
              <a:gd name="T39" fmla="*/ 252379 h 331"/>
              <a:gd name="T40" fmla="*/ 95495 w 389"/>
              <a:gd name="T41" fmla="*/ 246010 h 331"/>
              <a:gd name="T42" fmla="*/ 77987 w 389"/>
              <a:gd name="T43" fmla="*/ 242825 h 331"/>
              <a:gd name="T44" fmla="*/ 72417 w 389"/>
              <a:gd name="T45" fmla="*/ 231679 h 331"/>
              <a:gd name="T46" fmla="*/ 85149 w 389"/>
              <a:gd name="T47" fmla="*/ 190279 h 331"/>
              <a:gd name="T48" fmla="*/ 98678 w 389"/>
              <a:gd name="T49" fmla="*/ 183114 h 331"/>
              <a:gd name="T50" fmla="*/ 89128 w 389"/>
              <a:gd name="T51" fmla="*/ 160026 h 331"/>
              <a:gd name="T52" fmla="*/ 85149 w 389"/>
              <a:gd name="T53" fmla="*/ 144103 h 331"/>
              <a:gd name="T54" fmla="*/ 66846 w 389"/>
              <a:gd name="T55" fmla="*/ 132957 h 331"/>
              <a:gd name="T56" fmla="*/ 61276 w 389"/>
              <a:gd name="T57" fmla="*/ 115441 h 331"/>
              <a:gd name="T58" fmla="*/ 52522 w 389"/>
              <a:gd name="T59" fmla="*/ 112257 h 331"/>
              <a:gd name="T60" fmla="*/ 43768 w 389"/>
              <a:gd name="T61" fmla="*/ 107480 h 331"/>
              <a:gd name="T62" fmla="*/ 38994 w 389"/>
              <a:gd name="T63" fmla="*/ 105092 h 331"/>
              <a:gd name="T64" fmla="*/ 32627 w 389"/>
              <a:gd name="T65" fmla="*/ 101907 h 331"/>
              <a:gd name="T66" fmla="*/ 15916 w 389"/>
              <a:gd name="T67" fmla="*/ 93945 h 331"/>
              <a:gd name="T68" fmla="*/ 11141 w 389"/>
              <a:gd name="T69" fmla="*/ 89169 h 331"/>
              <a:gd name="T70" fmla="*/ 12733 w 389"/>
              <a:gd name="T71" fmla="*/ 84392 h 331"/>
              <a:gd name="T72" fmla="*/ 0 w 389"/>
              <a:gd name="T73" fmla="*/ 81207 h 331"/>
              <a:gd name="T74" fmla="*/ 15916 w 389"/>
              <a:gd name="T75" fmla="*/ 72449 h 331"/>
              <a:gd name="T76" fmla="*/ 35811 w 389"/>
              <a:gd name="T77" fmla="*/ 67673 h 331"/>
              <a:gd name="T78" fmla="*/ 50931 w 389"/>
              <a:gd name="T79" fmla="*/ 77226 h 331"/>
              <a:gd name="T80" fmla="*/ 70029 w 389"/>
              <a:gd name="T81" fmla="*/ 71653 h 331"/>
              <a:gd name="T82" fmla="*/ 76396 w 389"/>
              <a:gd name="T83" fmla="*/ 62100 h 331"/>
              <a:gd name="T84" fmla="*/ 70029 w 389"/>
              <a:gd name="T85" fmla="*/ 41400 h 331"/>
              <a:gd name="T86" fmla="*/ 86741 w 389"/>
              <a:gd name="T87" fmla="*/ 51750 h 331"/>
              <a:gd name="T88" fmla="*/ 116981 w 389"/>
              <a:gd name="T89" fmla="*/ 47769 h 331"/>
              <a:gd name="T90" fmla="*/ 149608 w 389"/>
              <a:gd name="T91" fmla="*/ 26273 h 331"/>
              <a:gd name="T92" fmla="*/ 151200 w 389"/>
              <a:gd name="T93" fmla="*/ 6369 h 331"/>
              <a:gd name="T94" fmla="*/ 175074 w 389"/>
              <a:gd name="T95" fmla="*/ 7165 h 331"/>
              <a:gd name="T96" fmla="*/ 189398 w 389"/>
              <a:gd name="T97" fmla="*/ 11146 h 331"/>
              <a:gd name="T98" fmla="*/ 200539 w 389"/>
              <a:gd name="T99" fmla="*/ 18311 h 331"/>
              <a:gd name="T100" fmla="*/ 210088 w 389"/>
              <a:gd name="T101" fmla="*/ 22292 h 331"/>
              <a:gd name="T102" fmla="*/ 214067 w 389"/>
              <a:gd name="T103" fmla="*/ 31050 h 331"/>
              <a:gd name="T104" fmla="*/ 226004 w 389"/>
              <a:gd name="T105" fmla="*/ 28661 h 331"/>
              <a:gd name="T106" fmla="*/ 229187 w 389"/>
              <a:gd name="T107" fmla="*/ 36623 h 331"/>
              <a:gd name="T108" fmla="*/ 240328 w 389"/>
              <a:gd name="T109" fmla="*/ 43788 h 331"/>
              <a:gd name="T110" fmla="*/ 254653 w 389"/>
              <a:gd name="T111" fmla="*/ 48565 h 331"/>
              <a:gd name="T112" fmla="*/ 275343 w 389"/>
              <a:gd name="T113" fmla="*/ 57323 h 331"/>
              <a:gd name="T114" fmla="*/ 292850 w 389"/>
              <a:gd name="T115" fmla="*/ 58915 h 331"/>
              <a:gd name="T116" fmla="*/ 303991 w 389"/>
              <a:gd name="T117" fmla="*/ 70857 h 331"/>
              <a:gd name="T118" fmla="*/ 296034 w 389"/>
              <a:gd name="T119" fmla="*/ 97130 h 33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9"/>
              <a:gd name="T181" fmla="*/ 0 h 331"/>
              <a:gd name="T182" fmla="*/ 389 w 389"/>
              <a:gd name="T183" fmla="*/ 331 h 33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9" h="331">
                <a:moveTo>
                  <a:pt x="373" y="132"/>
                </a:moveTo>
                <a:lnTo>
                  <a:pt x="372" y="132"/>
                </a:lnTo>
                <a:lnTo>
                  <a:pt x="372" y="134"/>
                </a:lnTo>
                <a:lnTo>
                  <a:pt x="371" y="134"/>
                </a:lnTo>
                <a:lnTo>
                  <a:pt x="371" y="135"/>
                </a:lnTo>
                <a:lnTo>
                  <a:pt x="369" y="136"/>
                </a:lnTo>
                <a:lnTo>
                  <a:pt x="368" y="136"/>
                </a:lnTo>
                <a:lnTo>
                  <a:pt x="368" y="137"/>
                </a:lnTo>
                <a:lnTo>
                  <a:pt x="367" y="138"/>
                </a:lnTo>
                <a:lnTo>
                  <a:pt x="365" y="138"/>
                </a:lnTo>
                <a:lnTo>
                  <a:pt x="362" y="138"/>
                </a:lnTo>
                <a:lnTo>
                  <a:pt x="360" y="137"/>
                </a:lnTo>
                <a:lnTo>
                  <a:pt x="361" y="136"/>
                </a:lnTo>
                <a:lnTo>
                  <a:pt x="360" y="136"/>
                </a:lnTo>
                <a:lnTo>
                  <a:pt x="356" y="136"/>
                </a:lnTo>
                <a:lnTo>
                  <a:pt x="354" y="136"/>
                </a:lnTo>
                <a:lnTo>
                  <a:pt x="354" y="137"/>
                </a:lnTo>
                <a:lnTo>
                  <a:pt x="352" y="139"/>
                </a:lnTo>
                <a:lnTo>
                  <a:pt x="350" y="141"/>
                </a:lnTo>
                <a:lnTo>
                  <a:pt x="353" y="141"/>
                </a:lnTo>
                <a:lnTo>
                  <a:pt x="355" y="139"/>
                </a:lnTo>
                <a:lnTo>
                  <a:pt x="356" y="141"/>
                </a:lnTo>
                <a:lnTo>
                  <a:pt x="355" y="142"/>
                </a:lnTo>
                <a:lnTo>
                  <a:pt x="354" y="143"/>
                </a:lnTo>
                <a:lnTo>
                  <a:pt x="354" y="144"/>
                </a:lnTo>
                <a:lnTo>
                  <a:pt x="353" y="144"/>
                </a:lnTo>
                <a:lnTo>
                  <a:pt x="352" y="147"/>
                </a:lnTo>
                <a:lnTo>
                  <a:pt x="350" y="148"/>
                </a:lnTo>
                <a:lnTo>
                  <a:pt x="348" y="149"/>
                </a:lnTo>
                <a:lnTo>
                  <a:pt x="347" y="151"/>
                </a:lnTo>
                <a:lnTo>
                  <a:pt x="346" y="151"/>
                </a:lnTo>
                <a:lnTo>
                  <a:pt x="344" y="151"/>
                </a:lnTo>
                <a:lnTo>
                  <a:pt x="343" y="155"/>
                </a:lnTo>
                <a:lnTo>
                  <a:pt x="340" y="156"/>
                </a:lnTo>
                <a:lnTo>
                  <a:pt x="339" y="157"/>
                </a:lnTo>
                <a:lnTo>
                  <a:pt x="339" y="158"/>
                </a:lnTo>
                <a:lnTo>
                  <a:pt x="339" y="160"/>
                </a:lnTo>
                <a:lnTo>
                  <a:pt x="339" y="161"/>
                </a:lnTo>
                <a:lnTo>
                  <a:pt x="339" y="162"/>
                </a:lnTo>
                <a:lnTo>
                  <a:pt x="335" y="164"/>
                </a:lnTo>
                <a:lnTo>
                  <a:pt x="333" y="167"/>
                </a:lnTo>
                <a:lnTo>
                  <a:pt x="329" y="170"/>
                </a:lnTo>
                <a:lnTo>
                  <a:pt x="330" y="171"/>
                </a:lnTo>
                <a:lnTo>
                  <a:pt x="330" y="173"/>
                </a:lnTo>
                <a:lnTo>
                  <a:pt x="329" y="174"/>
                </a:lnTo>
                <a:lnTo>
                  <a:pt x="328" y="175"/>
                </a:lnTo>
                <a:lnTo>
                  <a:pt x="329" y="176"/>
                </a:lnTo>
                <a:lnTo>
                  <a:pt x="330" y="177"/>
                </a:lnTo>
                <a:lnTo>
                  <a:pt x="331" y="179"/>
                </a:lnTo>
                <a:lnTo>
                  <a:pt x="330" y="179"/>
                </a:lnTo>
                <a:lnTo>
                  <a:pt x="329" y="182"/>
                </a:lnTo>
                <a:lnTo>
                  <a:pt x="329" y="183"/>
                </a:lnTo>
                <a:lnTo>
                  <a:pt x="328" y="183"/>
                </a:lnTo>
                <a:lnTo>
                  <a:pt x="325" y="185"/>
                </a:lnTo>
                <a:lnTo>
                  <a:pt x="324" y="186"/>
                </a:lnTo>
                <a:lnTo>
                  <a:pt x="327" y="187"/>
                </a:lnTo>
                <a:lnTo>
                  <a:pt x="329" y="186"/>
                </a:lnTo>
                <a:lnTo>
                  <a:pt x="330" y="186"/>
                </a:lnTo>
                <a:lnTo>
                  <a:pt x="331" y="186"/>
                </a:lnTo>
                <a:lnTo>
                  <a:pt x="333" y="185"/>
                </a:lnTo>
                <a:lnTo>
                  <a:pt x="334" y="182"/>
                </a:lnTo>
                <a:lnTo>
                  <a:pt x="333" y="182"/>
                </a:lnTo>
                <a:lnTo>
                  <a:pt x="334" y="180"/>
                </a:lnTo>
                <a:lnTo>
                  <a:pt x="333" y="180"/>
                </a:lnTo>
                <a:lnTo>
                  <a:pt x="333" y="179"/>
                </a:lnTo>
                <a:lnTo>
                  <a:pt x="334" y="179"/>
                </a:lnTo>
                <a:lnTo>
                  <a:pt x="336" y="176"/>
                </a:lnTo>
                <a:lnTo>
                  <a:pt x="337" y="177"/>
                </a:lnTo>
                <a:lnTo>
                  <a:pt x="339" y="176"/>
                </a:lnTo>
                <a:lnTo>
                  <a:pt x="340" y="176"/>
                </a:lnTo>
                <a:lnTo>
                  <a:pt x="341" y="175"/>
                </a:lnTo>
                <a:lnTo>
                  <a:pt x="344" y="175"/>
                </a:lnTo>
                <a:lnTo>
                  <a:pt x="346" y="175"/>
                </a:lnTo>
                <a:lnTo>
                  <a:pt x="348" y="175"/>
                </a:lnTo>
                <a:lnTo>
                  <a:pt x="350" y="176"/>
                </a:lnTo>
                <a:lnTo>
                  <a:pt x="349" y="177"/>
                </a:lnTo>
                <a:lnTo>
                  <a:pt x="349" y="179"/>
                </a:lnTo>
                <a:lnTo>
                  <a:pt x="350" y="179"/>
                </a:lnTo>
                <a:lnTo>
                  <a:pt x="352" y="180"/>
                </a:lnTo>
                <a:lnTo>
                  <a:pt x="352" y="181"/>
                </a:lnTo>
                <a:lnTo>
                  <a:pt x="352" y="182"/>
                </a:lnTo>
                <a:lnTo>
                  <a:pt x="350" y="182"/>
                </a:lnTo>
                <a:lnTo>
                  <a:pt x="350" y="183"/>
                </a:lnTo>
                <a:lnTo>
                  <a:pt x="350" y="185"/>
                </a:lnTo>
                <a:lnTo>
                  <a:pt x="350" y="186"/>
                </a:lnTo>
                <a:lnTo>
                  <a:pt x="352" y="187"/>
                </a:lnTo>
                <a:lnTo>
                  <a:pt x="353" y="187"/>
                </a:lnTo>
                <a:lnTo>
                  <a:pt x="353" y="189"/>
                </a:lnTo>
                <a:lnTo>
                  <a:pt x="354" y="190"/>
                </a:lnTo>
                <a:lnTo>
                  <a:pt x="356" y="193"/>
                </a:lnTo>
                <a:lnTo>
                  <a:pt x="357" y="194"/>
                </a:lnTo>
                <a:lnTo>
                  <a:pt x="357" y="195"/>
                </a:lnTo>
                <a:lnTo>
                  <a:pt x="356" y="198"/>
                </a:lnTo>
                <a:lnTo>
                  <a:pt x="355" y="199"/>
                </a:lnTo>
                <a:lnTo>
                  <a:pt x="354" y="199"/>
                </a:lnTo>
                <a:lnTo>
                  <a:pt x="352" y="199"/>
                </a:lnTo>
                <a:lnTo>
                  <a:pt x="352" y="200"/>
                </a:lnTo>
                <a:lnTo>
                  <a:pt x="352" y="201"/>
                </a:lnTo>
                <a:lnTo>
                  <a:pt x="352" y="203"/>
                </a:lnTo>
                <a:lnTo>
                  <a:pt x="353" y="203"/>
                </a:lnTo>
                <a:lnTo>
                  <a:pt x="354" y="205"/>
                </a:lnTo>
                <a:lnTo>
                  <a:pt x="355" y="206"/>
                </a:lnTo>
                <a:lnTo>
                  <a:pt x="357" y="206"/>
                </a:lnTo>
                <a:lnTo>
                  <a:pt x="357" y="209"/>
                </a:lnTo>
                <a:lnTo>
                  <a:pt x="359" y="211"/>
                </a:lnTo>
                <a:lnTo>
                  <a:pt x="360" y="213"/>
                </a:lnTo>
                <a:lnTo>
                  <a:pt x="362" y="214"/>
                </a:lnTo>
                <a:lnTo>
                  <a:pt x="363" y="217"/>
                </a:lnTo>
                <a:lnTo>
                  <a:pt x="361" y="219"/>
                </a:lnTo>
                <a:lnTo>
                  <a:pt x="362" y="220"/>
                </a:lnTo>
                <a:lnTo>
                  <a:pt x="361" y="222"/>
                </a:lnTo>
                <a:lnTo>
                  <a:pt x="359" y="222"/>
                </a:lnTo>
                <a:lnTo>
                  <a:pt x="357" y="222"/>
                </a:lnTo>
                <a:lnTo>
                  <a:pt x="356" y="224"/>
                </a:lnTo>
                <a:lnTo>
                  <a:pt x="354" y="225"/>
                </a:lnTo>
                <a:lnTo>
                  <a:pt x="355" y="225"/>
                </a:lnTo>
                <a:lnTo>
                  <a:pt x="354" y="226"/>
                </a:lnTo>
                <a:lnTo>
                  <a:pt x="352" y="225"/>
                </a:lnTo>
                <a:lnTo>
                  <a:pt x="347" y="226"/>
                </a:lnTo>
                <a:lnTo>
                  <a:pt x="348" y="228"/>
                </a:lnTo>
                <a:lnTo>
                  <a:pt x="348" y="230"/>
                </a:lnTo>
                <a:lnTo>
                  <a:pt x="350" y="230"/>
                </a:lnTo>
                <a:lnTo>
                  <a:pt x="350" y="232"/>
                </a:lnTo>
                <a:lnTo>
                  <a:pt x="352" y="234"/>
                </a:lnTo>
                <a:lnTo>
                  <a:pt x="353" y="235"/>
                </a:lnTo>
                <a:lnTo>
                  <a:pt x="357" y="237"/>
                </a:lnTo>
                <a:lnTo>
                  <a:pt x="359" y="237"/>
                </a:lnTo>
                <a:lnTo>
                  <a:pt x="359" y="238"/>
                </a:lnTo>
                <a:lnTo>
                  <a:pt x="359" y="240"/>
                </a:lnTo>
                <a:lnTo>
                  <a:pt x="361" y="243"/>
                </a:lnTo>
                <a:lnTo>
                  <a:pt x="360" y="243"/>
                </a:lnTo>
                <a:lnTo>
                  <a:pt x="357" y="243"/>
                </a:lnTo>
                <a:lnTo>
                  <a:pt x="357" y="244"/>
                </a:lnTo>
                <a:lnTo>
                  <a:pt x="357" y="245"/>
                </a:lnTo>
                <a:lnTo>
                  <a:pt x="356" y="247"/>
                </a:lnTo>
                <a:lnTo>
                  <a:pt x="355" y="247"/>
                </a:lnTo>
                <a:lnTo>
                  <a:pt x="354" y="248"/>
                </a:lnTo>
                <a:lnTo>
                  <a:pt x="355" y="250"/>
                </a:lnTo>
                <a:lnTo>
                  <a:pt x="355" y="251"/>
                </a:lnTo>
                <a:lnTo>
                  <a:pt x="356" y="252"/>
                </a:lnTo>
                <a:lnTo>
                  <a:pt x="355" y="252"/>
                </a:lnTo>
                <a:lnTo>
                  <a:pt x="356" y="253"/>
                </a:lnTo>
                <a:lnTo>
                  <a:pt x="355" y="254"/>
                </a:lnTo>
                <a:lnTo>
                  <a:pt x="359" y="258"/>
                </a:lnTo>
                <a:lnTo>
                  <a:pt x="360" y="260"/>
                </a:lnTo>
                <a:lnTo>
                  <a:pt x="365" y="262"/>
                </a:lnTo>
                <a:lnTo>
                  <a:pt x="366" y="262"/>
                </a:lnTo>
                <a:lnTo>
                  <a:pt x="367" y="262"/>
                </a:lnTo>
                <a:lnTo>
                  <a:pt x="369" y="263"/>
                </a:lnTo>
                <a:lnTo>
                  <a:pt x="371" y="264"/>
                </a:lnTo>
                <a:lnTo>
                  <a:pt x="374" y="263"/>
                </a:lnTo>
                <a:lnTo>
                  <a:pt x="378" y="264"/>
                </a:lnTo>
                <a:lnTo>
                  <a:pt x="379" y="262"/>
                </a:lnTo>
                <a:lnTo>
                  <a:pt x="380" y="263"/>
                </a:lnTo>
                <a:lnTo>
                  <a:pt x="380" y="264"/>
                </a:lnTo>
                <a:lnTo>
                  <a:pt x="382" y="266"/>
                </a:lnTo>
                <a:lnTo>
                  <a:pt x="382" y="267"/>
                </a:lnTo>
                <a:lnTo>
                  <a:pt x="381" y="267"/>
                </a:lnTo>
                <a:lnTo>
                  <a:pt x="380" y="267"/>
                </a:lnTo>
                <a:lnTo>
                  <a:pt x="380" y="269"/>
                </a:lnTo>
                <a:lnTo>
                  <a:pt x="379" y="270"/>
                </a:lnTo>
                <a:lnTo>
                  <a:pt x="378" y="270"/>
                </a:lnTo>
                <a:lnTo>
                  <a:pt x="378" y="272"/>
                </a:lnTo>
                <a:lnTo>
                  <a:pt x="375" y="273"/>
                </a:lnTo>
                <a:lnTo>
                  <a:pt x="375" y="276"/>
                </a:lnTo>
                <a:lnTo>
                  <a:pt x="375" y="278"/>
                </a:lnTo>
                <a:lnTo>
                  <a:pt x="374" y="278"/>
                </a:lnTo>
                <a:lnTo>
                  <a:pt x="373" y="279"/>
                </a:lnTo>
                <a:lnTo>
                  <a:pt x="371" y="279"/>
                </a:lnTo>
                <a:lnTo>
                  <a:pt x="371" y="282"/>
                </a:lnTo>
                <a:lnTo>
                  <a:pt x="369" y="282"/>
                </a:lnTo>
                <a:lnTo>
                  <a:pt x="369" y="280"/>
                </a:lnTo>
                <a:lnTo>
                  <a:pt x="368" y="280"/>
                </a:lnTo>
                <a:lnTo>
                  <a:pt x="367" y="282"/>
                </a:lnTo>
                <a:lnTo>
                  <a:pt x="365" y="284"/>
                </a:lnTo>
                <a:lnTo>
                  <a:pt x="365" y="286"/>
                </a:lnTo>
                <a:lnTo>
                  <a:pt x="362" y="285"/>
                </a:lnTo>
                <a:lnTo>
                  <a:pt x="361" y="286"/>
                </a:lnTo>
                <a:lnTo>
                  <a:pt x="359" y="288"/>
                </a:lnTo>
                <a:lnTo>
                  <a:pt x="359" y="289"/>
                </a:lnTo>
                <a:lnTo>
                  <a:pt x="357" y="290"/>
                </a:lnTo>
                <a:lnTo>
                  <a:pt x="356" y="291"/>
                </a:lnTo>
                <a:lnTo>
                  <a:pt x="353" y="291"/>
                </a:lnTo>
                <a:lnTo>
                  <a:pt x="352" y="295"/>
                </a:lnTo>
                <a:lnTo>
                  <a:pt x="347" y="297"/>
                </a:lnTo>
                <a:lnTo>
                  <a:pt x="350" y="297"/>
                </a:lnTo>
                <a:lnTo>
                  <a:pt x="350" y="299"/>
                </a:lnTo>
                <a:lnTo>
                  <a:pt x="349" y="299"/>
                </a:lnTo>
                <a:lnTo>
                  <a:pt x="349" y="301"/>
                </a:lnTo>
                <a:lnTo>
                  <a:pt x="348" y="299"/>
                </a:lnTo>
                <a:lnTo>
                  <a:pt x="346" y="301"/>
                </a:lnTo>
                <a:lnTo>
                  <a:pt x="341" y="302"/>
                </a:lnTo>
                <a:lnTo>
                  <a:pt x="341" y="303"/>
                </a:lnTo>
                <a:lnTo>
                  <a:pt x="340" y="303"/>
                </a:lnTo>
                <a:lnTo>
                  <a:pt x="339" y="303"/>
                </a:lnTo>
                <a:lnTo>
                  <a:pt x="335" y="303"/>
                </a:lnTo>
                <a:lnTo>
                  <a:pt x="335" y="304"/>
                </a:lnTo>
                <a:lnTo>
                  <a:pt x="335" y="307"/>
                </a:lnTo>
                <a:lnTo>
                  <a:pt x="333" y="307"/>
                </a:lnTo>
                <a:lnTo>
                  <a:pt x="333" y="305"/>
                </a:lnTo>
                <a:lnTo>
                  <a:pt x="334" y="304"/>
                </a:lnTo>
                <a:lnTo>
                  <a:pt x="333" y="304"/>
                </a:lnTo>
                <a:lnTo>
                  <a:pt x="330" y="304"/>
                </a:lnTo>
                <a:lnTo>
                  <a:pt x="330" y="303"/>
                </a:lnTo>
                <a:lnTo>
                  <a:pt x="329" y="303"/>
                </a:lnTo>
                <a:lnTo>
                  <a:pt x="328" y="303"/>
                </a:lnTo>
                <a:lnTo>
                  <a:pt x="327" y="303"/>
                </a:lnTo>
                <a:lnTo>
                  <a:pt x="327" y="304"/>
                </a:lnTo>
                <a:lnTo>
                  <a:pt x="323" y="304"/>
                </a:lnTo>
                <a:lnTo>
                  <a:pt x="323" y="303"/>
                </a:lnTo>
                <a:lnTo>
                  <a:pt x="320" y="302"/>
                </a:lnTo>
                <a:lnTo>
                  <a:pt x="320" y="301"/>
                </a:lnTo>
                <a:lnTo>
                  <a:pt x="317" y="301"/>
                </a:lnTo>
                <a:lnTo>
                  <a:pt x="316" y="301"/>
                </a:lnTo>
                <a:lnTo>
                  <a:pt x="315" y="299"/>
                </a:lnTo>
                <a:lnTo>
                  <a:pt x="314" y="299"/>
                </a:lnTo>
                <a:lnTo>
                  <a:pt x="312" y="299"/>
                </a:lnTo>
                <a:lnTo>
                  <a:pt x="310" y="298"/>
                </a:lnTo>
                <a:lnTo>
                  <a:pt x="309" y="298"/>
                </a:lnTo>
                <a:lnTo>
                  <a:pt x="310" y="297"/>
                </a:lnTo>
                <a:lnTo>
                  <a:pt x="309" y="296"/>
                </a:lnTo>
                <a:lnTo>
                  <a:pt x="309" y="295"/>
                </a:lnTo>
                <a:lnTo>
                  <a:pt x="308" y="294"/>
                </a:lnTo>
                <a:lnTo>
                  <a:pt x="305" y="295"/>
                </a:lnTo>
                <a:lnTo>
                  <a:pt x="304" y="295"/>
                </a:lnTo>
                <a:lnTo>
                  <a:pt x="301" y="295"/>
                </a:lnTo>
                <a:lnTo>
                  <a:pt x="299" y="295"/>
                </a:lnTo>
                <a:lnTo>
                  <a:pt x="298" y="294"/>
                </a:lnTo>
                <a:lnTo>
                  <a:pt x="296" y="291"/>
                </a:lnTo>
                <a:lnTo>
                  <a:pt x="295" y="291"/>
                </a:lnTo>
                <a:lnTo>
                  <a:pt x="293" y="290"/>
                </a:lnTo>
                <a:lnTo>
                  <a:pt x="293" y="291"/>
                </a:lnTo>
                <a:lnTo>
                  <a:pt x="292" y="291"/>
                </a:lnTo>
                <a:lnTo>
                  <a:pt x="293" y="292"/>
                </a:lnTo>
                <a:lnTo>
                  <a:pt x="292" y="292"/>
                </a:lnTo>
                <a:lnTo>
                  <a:pt x="292" y="295"/>
                </a:lnTo>
                <a:lnTo>
                  <a:pt x="290" y="294"/>
                </a:lnTo>
                <a:lnTo>
                  <a:pt x="286" y="294"/>
                </a:lnTo>
                <a:lnTo>
                  <a:pt x="285" y="292"/>
                </a:lnTo>
                <a:lnTo>
                  <a:pt x="288" y="292"/>
                </a:lnTo>
                <a:lnTo>
                  <a:pt x="288" y="291"/>
                </a:lnTo>
                <a:lnTo>
                  <a:pt x="286" y="291"/>
                </a:lnTo>
                <a:lnTo>
                  <a:pt x="286" y="292"/>
                </a:lnTo>
                <a:lnTo>
                  <a:pt x="285" y="291"/>
                </a:lnTo>
                <a:lnTo>
                  <a:pt x="285" y="290"/>
                </a:lnTo>
                <a:lnTo>
                  <a:pt x="280" y="290"/>
                </a:lnTo>
                <a:lnTo>
                  <a:pt x="279" y="290"/>
                </a:lnTo>
                <a:lnTo>
                  <a:pt x="278" y="290"/>
                </a:lnTo>
                <a:lnTo>
                  <a:pt x="275" y="290"/>
                </a:lnTo>
                <a:lnTo>
                  <a:pt x="272" y="289"/>
                </a:lnTo>
                <a:lnTo>
                  <a:pt x="271" y="289"/>
                </a:lnTo>
                <a:lnTo>
                  <a:pt x="271" y="288"/>
                </a:lnTo>
                <a:lnTo>
                  <a:pt x="271" y="286"/>
                </a:lnTo>
                <a:lnTo>
                  <a:pt x="270" y="286"/>
                </a:lnTo>
                <a:lnTo>
                  <a:pt x="266" y="286"/>
                </a:lnTo>
                <a:lnTo>
                  <a:pt x="260" y="290"/>
                </a:lnTo>
                <a:lnTo>
                  <a:pt x="259" y="291"/>
                </a:lnTo>
                <a:lnTo>
                  <a:pt x="258" y="292"/>
                </a:lnTo>
                <a:lnTo>
                  <a:pt x="256" y="294"/>
                </a:lnTo>
                <a:lnTo>
                  <a:pt x="252" y="297"/>
                </a:lnTo>
                <a:lnTo>
                  <a:pt x="250" y="296"/>
                </a:lnTo>
                <a:lnTo>
                  <a:pt x="248" y="296"/>
                </a:lnTo>
                <a:lnTo>
                  <a:pt x="244" y="298"/>
                </a:lnTo>
                <a:lnTo>
                  <a:pt x="240" y="302"/>
                </a:lnTo>
                <a:lnTo>
                  <a:pt x="239" y="304"/>
                </a:lnTo>
                <a:lnTo>
                  <a:pt x="238" y="303"/>
                </a:lnTo>
                <a:lnTo>
                  <a:pt x="238" y="304"/>
                </a:lnTo>
                <a:lnTo>
                  <a:pt x="239" y="304"/>
                </a:lnTo>
                <a:lnTo>
                  <a:pt x="238" y="309"/>
                </a:lnTo>
                <a:lnTo>
                  <a:pt x="237" y="308"/>
                </a:lnTo>
                <a:lnTo>
                  <a:pt x="237" y="309"/>
                </a:lnTo>
                <a:lnTo>
                  <a:pt x="238" y="310"/>
                </a:lnTo>
                <a:lnTo>
                  <a:pt x="238" y="314"/>
                </a:lnTo>
                <a:lnTo>
                  <a:pt x="238" y="318"/>
                </a:lnTo>
                <a:lnTo>
                  <a:pt x="239" y="324"/>
                </a:lnTo>
                <a:lnTo>
                  <a:pt x="240" y="326"/>
                </a:lnTo>
                <a:lnTo>
                  <a:pt x="240" y="327"/>
                </a:lnTo>
                <a:lnTo>
                  <a:pt x="241" y="328"/>
                </a:lnTo>
                <a:lnTo>
                  <a:pt x="239" y="328"/>
                </a:lnTo>
                <a:lnTo>
                  <a:pt x="239" y="329"/>
                </a:lnTo>
                <a:lnTo>
                  <a:pt x="237" y="327"/>
                </a:lnTo>
                <a:lnTo>
                  <a:pt x="235" y="327"/>
                </a:lnTo>
                <a:lnTo>
                  <a:pt x="234" y="328"/>
                </a:lnTo>
                <a:lnTo>
                  <a:pt x="232" y="328"/>
                </a:lnTo>
                <a:lnTo>
                  <a:pt x="231" y="329"/>
                </a:lnTo>
                <a:lnTo>
                  <a:pt x="226" y="329"/>
                </a:lnTo>
                <a:lnTo>
                  <a:pt x="225" y="331"/>
                </a:lnTo>
                <a:lnTo>
                  <a:pt x="222" y="330"/>
                </a:lnTo>
                <a:lnTo>
                  <a:pt x="220" y="331"/>
                </a:lnTo>
                <a:lnTo>
                  <a:pt x="219" y="330"/>
                </a:lnTo>
                <a:lnTo>
                  <a:pt x="218" y="330"/>
                </a:lnTo>
                <a:lnTo>
                  <a:pt x="216" y="329"/>
                </a:lnTo>
                <a:lnTo>
                  <a:pt x="214" y="328"/>
                </a:lnTo>
                <a:lnTo>
                  <a:pt x="213" y="329"/>
                </a:lnTo>
                <a:lnTo>
                  <a:pt x="209" y="329"/>
                </a:lnTo>
                <a:lnTo>
                  <a:pt x="207" y="330"/>
                </a:lnTo>
                <a:lnTo>
                  <a:pt x="205" y="330"/>
                </a:lnTo>
                <a:lnTo>
                  <a:pt x="203" y="329"/>
                </a:lnTo>
                <a:lnTo>
                  <a:pt x="202" y="329"/>
                </a:lnTo>
                <a:lnTo>
                  <a:pt x="202" y="328"/>
                </a:lnTo>
                <a:lnTo>
                  <a:pt x="200" y="327"/>
                </a:lnTo>
                <a:lnTo>
                  <a:pt x="198" y="327"/>
                </a:lnTo>
                <a:lnTo>
                  <a:pt x="196" y="326"/>
                </a:lnTo>
                <a:lnTo>
                  <a:pt x="196" y="323"/>
                </a:lnTo>
                <a:lnTo>
                  <a:pt x="196" y="322"/>
                </a:lnTo>
                <a:lnTo>
                  <a:pt x="193" y="321"/>
                </a:lnTo>
                <a:lnTo>
                  <a:pt x="192" y="320"/>
                </a:lnTo>
                <a:lnTo>
                  <a:pt x="190" y="321"/>
                </a:lnTo>
                <a:lnTo>
                  <a:pt x="189" y="320"/>
                </a:lnTo>
                <a:lnTo>
                  <a:pt x="189" y="322"/>
                </a:lnTo>
                <a:lnTo>
                  <a:pt x="187" y="322"/>
                </a:lnTo>
                <a:lnTo>
                  <a:pt x="186" y="318"/>
                </a:lnTo>
                <a:lnTo>
                  <a:pt x="184" y="318"/>
                </a:lnTo>
                <a:lnTo>
                  <a:pt x="184" y="317"/>
                </a:lnTo>
                <a:lnTo>
                  <a:pt x="182" y="317"/>
                </a:lnTo>
                <a:lnTo>
                  <a:pt x="181" y="317"/>
                </a:lnTo>
                <a:lnTo>
                  <a:pt x="179" y="318"/>
                </a:lnTo>
                <a:lnTo>
                  <a:pt x="179" y="317"/>
                </a:lnTo>
                <a:lnTo>
                  <a:pt x="177" y="316"/>
                </a:lnTo>
                <a:lnTo>
                  <a:pt x="176" y="315"/>
                </a:lnTo>
                <a:lnTo>
                  <a:pt x="174" y="315"/>
                </a:lnTo>
                <a:lnTo>
                  <a:pt x="173" y="315"/>
                </a:lnTo>
                <a:lnTo>
                  <a:pt x="170" y="315"/>
                </a:lnTo>
                <a:lnTo>
                  <a:pt x="169" y="314"/>
                </a:lnTo>
                <a:lnTo>
                  <a:pt x="166" y="312"/>
                </a:lnTo>
                <a:lnTo>
                  <a:pt x="164" y="312"/>
                </a:lnTo>
                <a:lnTo>
                  <a:pt x="163" y="312"/>
                </a:lnTo>
                <a:lnTo>
                  <a:pt x="164" y="315"/>
                </a:lnTo>
                <a:lnTo>
                  <a:pt x="163" y="315"/>
                </a:lnTo>
                <a:lnTo>
                  <a:pt x="163" y="316"/>
                </a:lnTo>
                <a:lnTo>
                  <a:pt x="164" y="317"/>
                </a:lnTo>
                <a:lnTo>
                  <a:pt x="164" y="318"/>
                </a:lnTo>
                <a:lnTo>
                  <a:pt x="162" y="318"/>
                </a:lnTo>
                <a:lnTo>
                  <a:pt x="157" y="318"/>
                </a:lnTo>
                <a:lnTo>
                  <a:pt x="156" y="318"/>
                </a:lnTo>
                <a:lnTo>
                  <a:pt x="154" y="317"/>
                </a:lnTo>
                <a:lnTo>
                  <a:pt x="152" y="320"/>
                </a:lnTo>
                <a:lnTo>
                  <a:pt x="151" y="318"/>
                </a:lnTo>
                <a:lnTo>
                  <a:pt x="151" y="317"/>
                </a:lnTo>
                <a:lnTo>
                  <a:pt x="150" y="317"/>
                </a:lnTo>
                <a:lnTo>
                  <a:pt x="149" y="317"/>
                </a:lnTo>
                <a:lnTo>
                  <a:pt x="143" y="318"/>
                </a:lnTo>
                <a:lnTo>
                  <a:pt x="142" y="318"/>
                </a:lnTo>
                <a:lnTo>
                  <a:pt x="141" y="317"/>
                </a:lnTo>
                <a:lnTo>
                  <a:pt x="139" y="316"/>
                </a:lnTo>
                <a:lnTo>
                  <a:pt x="138" y="315"/>
                </a:lnTo>
                <a:lnTo>
                  <a:pt x="137" y="315"/>
                </a:lnTo>
                <a:lnTo>
                  <a:pt x="132" y="312"/>
                </a:lnTo>
                <a:lnTo>
                  <a:pt x="130" y="315"/>
                </a:lnTo>
                <a:lnTo>
                  <a:pt x="128" y="314"/>
                </a:lnTo>
                <a:lnTo>
                  <a:pt x="126" y="315"/>
                </a:lnTo>
                <a:lnTo>
                  <a:pt x="125" y="315"/>
                </a:lnTo>
                <a:lnTo>
                  <a:pt x="124" y="314"/>
                </a:lnTo>
                <a:lnTo>
                  <a:pt x="123" y="312"/>
                </a:lnTo>
                <a:lnTo>
                  <a:pt x="122" y="311"/>
                </a:lnTo>
                <a:lnTo>
                  <a:pt x="120" y="311"/>
                </a:lnTo>
                <a:lnTo>
                  <a:pt x="120" y="309"/>
                </a:lnTo>
                <a:lnTo>
                  <a:pt x="119" y="308"/>
                </a:lnTo>
                <a:lnTo>
                  <a:pt x="116" y="309"/>
                </a:lnTo>
                <a:lnTo>
                  <a:pt x="115" y="309"/>
                </a:lnTo>
                <a:lnTo>
                  <a:pt x="113" y="309"/>
                </a:lnTo>
                <a:lnTo>
                  <a:pt x="112" y="308"/>
                </a:lnTo>
                <a:lnTo>
                  <a:pt x="111" y="308"/>
                </a:lnTo>
                <a:lnTo>
                  <a:pt x="110" y="307"/>
                </a:lnTo>
                <a:lnTo>
                  <a:pt x="109" y="307"/>
                </a:lnTo>
                <a:lnTo>
                  <a:pt x="107" y="307"/>
                </a:lnTo>
                <a:lnTo>
                  <a:pt x="107" y="305"/>
                </a:lnTo>
                <a:lnTo>
                  <a:pt x="105" y="305"/>
                </a:lnTo>
                <a:lnTo>
                  <a:pt x="104" y="305"/>
                </a:lnTo>
                <a:lnTo>
                  <a:pt x="103" y="304"/>
                </a:lnTo>
                <a:lnTo>
                  <a:pt x="103" y="303"/>
                </a:lnTo>
                <a:lnTo>
                  <a:pt x="102" y="303"/>
                </a:lnTo>
                <a:lnTo>
                  <a:pt x="100" y="305"/>
                </a:lnTo>
                <a:lnTo>
                  <a:pt x="98" y="305"/>
                </a:lnTo>
                <a:lnTo>
                  <a:pt x="97" y="304"/>
                </a:lnTo>
                <a:lnTo>
                  <a:pt x="97" y="303"/>
                </a:lnTo>
                <a:lnTo>
                  <a:pt x="98" y="303"/>
                </a:lnTo>
                <a:lnTo>
                  <a:pt x="99" y="302"/>
                </a:lnTo>
                <a:lnTo>
                  <a:pt x="100" y="298"/>
                </a:lnTo>
                <a:lnTo>
                  <a:pt x="99" y="297"/>
                </a:lnTo>
                <a:lnTo>
                  <a:pt x="94" y="296"/>
                </a:lnTo>
                <a:lnTo>
                  <a:pt x="93" y="297"/>
                </a:lnTo>
                <a:lnTo>
                  <a:pt x="92" y="297"/>
                </a:lnTo>
                <a:lnTo>
                  <a:pt x="92" y="296"/>
                </a:lnTo>
                <a:lnTo>
                  <a:pt x="91" y="295"/>
                </a:lnTo>
                <a:lnTo>
                  <a:pt x="90" y="295"/>
                </a:lnTo>
                <a:lnTo>
                  <a:pt x="88" y="294"/>
                </a:lnTo>
                <a:lnTo>
                  <a:pt x="87" y="294"/>
                </a:lnTo>
                <a:lnTo>
                  <a:pt x="87" y="292"/>
                </a:lnTo>
                <a:lnTo>
                  <a:pt x="88" y="292"/>
                </a:lnTo>
                <a:lnTo>
                  <a:pt x="91" y="291"/>
                </a:lnTo>
                <a:lnTo>
                  <a:pt x="93" y="289"/>
                </a:lnTo>
                <a:lnTo>
                  <a:pt x="94" y="289"/>
                </a:lnTo>
                <a:lnTo>
                  <a:pt x="96" y="286"/>
                </a:lnTo>
                <a:lnTo>
                  <a:pt x="97" y="284"/>
                </a:lnTo>
                <a:lnTo>
                  <a:pt x="98" y="280"/>
                </a:lnTo>
                <a:lnTo>
                  <a:pt x="102" y="269"/>
                </a:lnTo>
                <a:lnTo>
                  <a:pt x="103" y="260"/>
                </a:lnTo>
                <a:lnTo>
                  <a:pt x="105" y="251"/>
                </a:lnTo>
                <a:lnTo>
                  <a:pt x="104" y="247"/>
                </a:lnTo>
                <a:lnTo>
                  <a:pt x="106" y="246"/>
                </a:lnTo>
                <a:lnTo>
                  <a:pt x="106" y="244"/>
                </a:lnTo>
                <a:lnTo>
                  <a:pt x="107" y="244"/>
                </a:lnTo>
                <a:lnTo>
                  <a:pt x="109" y="244"/>
                </a:lnTo>
                <a:lnTo>
                  <a:pt x="110" y="244"/>
                </a:lnTo>
                <a:lnTo>
                  <a:pt x="111" y="244"/>
                </a:lnTo>
                <a:lnTo>
                  <a:pt x="111" y="241"/>
                </a:lnTo>
                <a:lnTo>
                  <a:pt x="107" y="239"/>
                </a:lnTo>
                <a:lnTo>
                  <a:pt x="107" y="240"/>
                </a:lnTo>
                <a:lnTo>
                  <a:pt x="105" y="241"/>
                </a:lnTo>
                <a:lnTo>
                  <a:pt x="105" y="243"/>
                </a:lnTo>
                <a:lnTo>
                  <a:pt x="105" y="244"/>
                </a:lnTo>
                <a:lnTo>
                  <a:pt x="105" y="245"/>
                </a:lnTo>
                <a:lnTo>
                  <a:pt x="104" y="244"/>
                </a:lnTo>
                <a:lnTo>
                  <a:pt x="107" y="225"/>
                </a:lnTo>
                <a:lnTo>
                  <a:pt x="109" y="211"/>
                </a:lnTo>
                <a:lnTo>
                  <a:pt x="110" y="209"/>
                </a:lnTo>
                <a:lnTo>
                  <a:pt x="111" y="211"/>
                </a:lnTo>
                <a:lnTo>
                  <a:pt x="115" y="213"/>
                </a:lnTo>
                <a:lnTo>
                  <a:pt x="116" y="214"/>
                </a:lnTo>
                <a:lnTo>
                  <a:pt x="118" y="217"/>
                </a:lnTo>
                <a:lnTo>
                  <a:pt x="119" y="218"/>
                </a:lnTo>
                <a:lnTo>
                  <a:pt x="120" y="225"/>
                </a:lnTo>
                <a:lnTo>
                  <a:pt x="122" y="227"/>
                </a:lnTo>
                <a:lnTo>
                  <a:pt x="124" y="230"/>
                </a:lnTo>
                <a:lnTo>
                  <a:pt x="126" y="231"/>
                </a:lnTo>
                <a:lnTo>
                  <a:pt x="129" y="231"/>
                </a:lnTo>
                <a:lnTo>
                  <a:pt x="126" y="228"/>
                </a:lnTo>
                <a:lnTo>
                  <a:pt x="125" y="228"/>
                </a:lnTo>
                <a:lnTo>
                  <a:pt x="124" y="227"/>
                </a:lnTo>
                <a:lnTo>
                  <a:pt x="122" y="219"/>
                </a:lnTo>
                <a:lnTo>
                  <a:pt x="120" y="215"/>
                </a:lnTo>
                <a:lnTo>
                  <a:pt x="119" y="213"/>
                </a:lnTo>
                <a:lnTo>
                  <a:pt x="117" y="211"/>
                </a:lnTo>
                <a:lnTo>
                  <a:pt x="113" y="208"/>
                </a:lnTo>
                <a:lnTo>
                  <a:pt x="112" y="207"/>
                </a:lnTo>
                <a:lnTo>
                  <a:pt x="109" y="206"/>
                </a:lnTo>
                <a:lnTo>
                  <a:pt x="106" y="205"/>
                </a:lnTo>
                <a:lnTo>
                  <a:pt x="105" y="201"/>
                </a:lnTo>
                <a:lnTo>
                  <a:pt x="109" y="200"/>
                </a:lnTo>
                <a:lnTo>
                  <a:pt x="111" y="202"/>
                </a:lnTo>
                <a:lnTo>
                  <a:pt x="112" y="201"/>
                </a:lnTo>
                <a:lnTo>
                  <a:pt x="110" y="200"/>
                </a:lnTo>
                <a:lnTo>
                  <a:pt x="107" y="199"/>
                </a:lnTo>
                <a:lnTo>
                  <a:pt x="107" y="198"/>
                </a:lnTo>
                <a:lnTo>
                  <a:pt x="110" y="198"/>
                </a:lnTo>
                <a:lnTo>
                  <a:pt x="111" y="195"/>
                </a:lnTo>
                <a:lnTo>
                  <a:pt x="110" y="194"/>
                </a:lnTo>
                <a:lnTo>
                  <a:pt x="111" y="194"/>
                </a:lnTo>
                <a:lnTo>
                  <a:pt x="110" y="193"/>
                </a:lnTo>
                <a:lnTo>
                  <a:pt x="111" y="193"/>
                </a:lnTo>
                <a:lnTo>
                  <a:pt x="111" y="190"/>
                </a:lnTo>
                <a:lnTo>
                  <a:pt x="107" y="187"/>
                </a:lnTo>
                <a:lnTo>
                  <a:pt x="106" y="187"/>
                </a:lnTo>
                <a:lnTo>
                  <a:pt x="106" y="185"/>
                </a:lnTo>
                <a:lnTo>
                  <a:pt x="109" y="183"/>
                </a:lnTo>
                <a:lnTo>
                  <a:pt x="109" y="182"/>
                </a:lnTo>
                <a:lnTo>
                  <a:pt x="109" y="181"/>
                </a:lnTo>
                <a:lnTo>
                  <a:pt x="107" y="181"/>
                </a:lnTo>
                <a:lnTo>
                  <a:pt x="106" y="181"/>
                </a:lnTo>
                <a:lnTo>
                  <a:pt x="106" y="182"/>
                </a:lnTo>
                <a:lnTo>
                  <a:pt x="104" y="181"/>
                </a:lnTo>
                <a:lnTo>
                  <a:pt x="103" y="180"/>
                </a:lnTo>
                <a:lnTo>
                  <a:pt x="98" y="180"/>
                </a:lnTo>
                <a:lnTo>
                  <a:pt x="97" y="177"/>
                </a:lnTo>
                <a:lnTo>
                  <a:pt x="94" y="177"/>
                </a:lnTo>
                <a:lnTo>
                  <a:pt x="93" y="176"/>
                </a:lnTo>
                <a:lnTo>
                  <a:pt x="94" y="176"/>
                </a:lnTo>
                <a:lnTo>
                  <a:pt x="93" y="176"/>
                </a:lnTo>
                <a:lnTo>
                  <a:pt x="92" y="176"/>
                </a:lnTo>
                <a:lnTo>
                  <a:pt x="90" y="175"/>
                </a:lnTo>
                <a:lnTo>
                  <a:pt x="90" y="174"/>
                </a:lnTo>
                <a:lnTo>
                  <a:pt x="88" y="174"/>
                </a:lnTo>
                <a:lnTo>
                  <a:pt x="87" y="171"/>
                </a:lnTo>
                <a:lnTo>
                  <a:pt x="86" y="169"/>
                </a:lnTo>
                <a:lnTo>
                  <a:pt x="84" y="167"/>
                </a:lnTo>
                <a:lnTo>
                  <a:pt x="83" y="167"/>
                </a:lnTo>
                <a:lnTo>
                  <a:pt x="83" y="164"/>
                </a:lnTo>
                <a:lnTo>
                  <a:pt x="81" y="163"/>
                </a:lnTo>
                <a:lnTo>
                  <a:pt x="79" y="162"/>
                </a:lnTo>
                <a:lnTo>
                  <a:pt x="78" y="160"/>
                </a:lnTo>
                <a:lnTo>
                  <a:pt x="79" y="158"/>
                </a:lnTo>
                <a:lnTo>
                  <a:pt x="80" y="157"/>
                </a:lnTo>
                <a:lnTo>
                  <a:pt x="81" y="156"/>
                </a:lnTo>
                <a:lnTo>
                  <a:pt x="81" y="155"/>
                </a:lnTo>
                <a:lnTo>
                  <a:pt x="83" y="154"/>
                </a:lnTo>
                <a:lnTo>
                  <a:pt x="80" y="150"/>
                </a:lnTo>
                <a:lnTo>
                  <a:pt x="78" y="150"/>
                </a:lnTo>
                <a:lnTo>
                  <a:pt x="75" y="149"/>
                </a:lnTo>
                <a:lnTo>
                  <a:pt x="77" y="149"/>
                </a:lnTo>
                <a:lnTo>
                  <a:pt x="78" y="148"/>
                </a:lnTo>
                <a:lnTo>
                  <a:pt x="78" y="147"/>
                </a:lnTo>
                <a:lnTo>
                  <a:pt x="77" y="145"/>
                </a:lnTo>
                <a:lnTo>
                  <a:pt x="78" y="144"/>
                </a:lnTo>
                <a:lnTo>
                  <a:pt x="80" y="144"/>
                </a:lnTo>
                <a:lnTo>
                  <a:pt x="83" y="144"/>
                </a:lnTo>
                <a:lnTo>
                  <a:pt x="86" y="144"/>
                </a:lnTo>
                <a:lnTo>
                  <a:pt x="86" y="143"/>
                </a:lnTo>
                <a:lnTo>
                  <a:pt x="83" y="143"/>
                </a:lnTo>
                <a:lnTo>
                  <a:pt x="78" y="143"/>
                </a:lnTo>
                <a:lnTo>
                  <a:pt x="75" y="144"/>
                </a:lnTo>
                <a:lnTo>
                  <a:pt x="73" y="145"/>
                </a:lnTo>
                <a:lnTo>
                  <a:pt x="72" y="145"/>
                </a:lnTo>
                <a:lnTo>
                  <a:pt x="71" y="144"/>
                </a:lnTo>
                <a:lnTo>
                  <a:pt x="70" y="145"/>
                </a:lnTo>
                <a:lnTo>
                  <a:pt x="68" y="144"/>
                </a:lnTo>
                <a:lnTo>
                  <a:pt x="67" y="143"/>
                </a:lnTo>
                <a:lnTo>
                  <a:pt x="68" y="143"/>
                </a:lnTo>
                <a:lnTo>
                  <a:pt x="67" y="141"/>
                </a:lnTo>
                <a:lnTo>
                  <a:pt x="66" y="141"/>
                </a:lnTo>
                <a:lnTo>
                  <a:pt x="66" y="139"/>
                </a:lnTo>
                <a:lnTo>
                  <a:pt x="68" y="138"/>
                </a:lnTo>
                <a:lnTo>
                  <a:pt x="70" y="137"/>
                </a:lnTo>
                <a:lnTo>
                  <a:pt x="67" y="137"/>
                </a:lnTo>
                <a:lnTo>
                  <a:pt x="67" y="136"/>
                </a:lnTo>
                <a:lnTo>
                  <a:pt x="70" y="136"/>
                </a:lnTo>
                <a:lnTo>
                  <a:pt x="71" y="135"/>
                </a:lnTo>
                <a:lnTo>
                  <a:pt x="67" y="135"/>
                </a:lnTo>
                <a:lnTo>
                  <a:pt x="64" y="136"/>
                </a:lnTo>
                <a:lnTo>
                  <a:pt x="64" y="135"/>
                </a:lnTo>
                <a:lnTo>
                  <a:pt x="62" y="135"/>
                </a:lnTo>
                <a:lnTo>
                  <a:pt x="62" y="136"/>
                </a:lnTo>
                <a:lnTo>
                  <a:pt x="60" y="136"/>
                </a:lnTo>
                <a:lnTo>
                  <a:pt x="59" y="136"/>
                </a:lnTo>
                <a:lnTo>
                  <a:pt x="58" y="136"/>
                </a:lnTo>
                <a:lnTo>
                  <a:pt x="56" y="135"/>
                </a:lnTo>
                <a:lnTo>
                  <a:pt x="55" y="135"/>
                </a:lnTo>
                <a:lnTo>
                  <a:pt x="56" y="134"/>
                </a:lnTo>
                <a:lnTo>
                  <a:pt x="60" y="134"/>
                </a:lnTo>
                <a:lnTo>
                  <a:pt x="61" y="134"/>
                </a:lnTo>
                <a:lnTo>
                  <a:pt x="61" y="132"/>
                </a:lnTo>
                <a:lnTo>
                  <a:pt x="62" y="131"/>
                </a:lnTo>
                <a:lnTo>
                  <a:pt x="61" y="131"/>
                </a:lnTo>
                <a:lnTo>
                  <a:pt x="60" y="131"/>
                </a:lnTo>
                <a:lnTo>
                  <a:pt x="60" y="130"/>
                </a:lnTo>
                <a:lnTo>
                  <a:pt x="58" y="131"/>
                </a:lnTo>
                <a:lnTo>
                  <a:pt x="56" y="131"/>
                </a:lnTo>
                <a:lnTo>
                  <a:pt x="56" y="132"/>
                </a:lnTo>
                <a:lnTo>
                  <a:pt x="55" y="132"/>
                </a:lnTo>
                <a:lnTo>
                  <a:pt x="53" y="131"/>
                </a:lnTo>
                <a:lnTo>
                  <a:pt x="54" y="132"/>
                </a:lnTo>
                <a:lnTo>
                  <a:pt x="54" y="134"/>
                </a:lnTo>
                <a:lnTo>
                  <a:pt x="52" y="132"/>
                </a:lnTo>
                <a:lnTo>
                  <a:pt x="49" y="132"/>
                </a:lnTo>
                <a:lnTo>
                  <a:pt x="49" y="135"/>
                </a:lnTo>
                <a:lnTo>
                  <a:pt x="51" y="136"/>
                </a:lnTo>
                <a:lnTo>
                  <a:pt x="48" y="136"/>
                </a:lnTo>
                <a:lnTo>
                  <a:pt x="48" y="132"/>
                </a:lnTo>
                <a:lnTo>
                  <a:pt x="47" y="130"/>
                </a:lnTo>
                <a:lnTo>
                  <a:pt x="47" y="129"/>
                </a:lnTo>
                <a:lnTo>
                  <a:pt x="48" y="128"/>
                </a:lnTo>
                <a:lnTo>
                  <a:pt x="48" y="126"/>
                </a:lnTo>
                <a:lnTo>
                  <a:pt x="46" y="129"/>
                </a:lnTo>
                <a:lnTo>
                  <a:pt x="46" y="130"/>
                </a:lnTo>
                <a:lnTo>
                  <a:pt x="43" y="129"/>
                </a:lnTo>
                <a:lnTo>
                  <a:pt x="42" y="129"/>
                </a:lnTo>
                <a:lnTo>
                  <a:pt x="43" y="126"/>
                </a:lnTo>
                <a:lnTo>
                  <a:pt x="45" y="125"/>
                </a:lnTo>
                <a:lnTo>
                  <a:pt x="43" y="125"/>
                </a:lnTo>
                <a:lnTo>
                  <a:pt x="41" y="126"/>
                </a:lnTo>
                <a:lnTo>
                  <a:pt x="41" y="128"/>
                </a:lnTo>
                <a:lnTo>
                  <a:pt x="39" y="128"/>
                </a:lnTo>
                <a:lnTo>
                  <a:pt x="38" y="126"/>
                </a:lnTo>
                <a:lnTo>
                  <a:pt x="36" y="125"/>
                </a:lnTo>
                <a:lnTo>
                  <a:pt x="33" y="124"/>
                </a:lnTo>
                <a:lnTo>
                  <a:pt x="33" y="125"/>
                </a:lnTo>
                <a:lnTo>
                  <a:pt x="32" y="124"/>
                </a:lnTo>
                <a:lnTo>
                  <a:pt x="32" y="123"/>
                </a:lnTo>
                <a:lnTo>
                  <a:pt x="30" y="124"/>
                </a:lnTo>
                <a:lnTo>
                  <a:pt x="29" y="123"/>
                </a:lnTo>
                <a:lnTo>
                  <a:pt x="29" y="124"/>
                </a:lnTo>
                <a:lnTo>
                  <a:pt x="27" y="124"/>
                </a:lnTo>
                <a:lnTo>
                  <a:pt x="25" y="121"/>
                </a:lnTo>
                <a:lnTo>
                  <a:pt x="22" y="122"/>
                </a:lnTo>
                <a:lnTo>
                  <a:pt x="23" y="122"/>
                </a:lnTo>
                <a:lnTo>
                  <a:pt x="21" y="122"/>
                </a:lnTo>
                <a:lnTo>
                  <a:pt x="20" y="119"/>
                </a:lnTo>
                <a:lnTo>
                  <a:pt x="20" y="118"/>
                </a:lnTo>
                <a:lnTo>
                  <a:pt x="19" y="119"/>
                </a:lnTo>
                <a:lnTo>
                  <a:pt x="20" y="122"/>
                </a:lnTo>
                <a:lnTo>
                  <a:pt x="19" y="123"/>
                </a:lnTo>
                <a:lnTo>
                  <a:pt x="17" y="121"/>
                </a:lnTo>
                <a:lnTo>
                  <a:pt x="17" y="123"/>
                </a:lnTo>
                <a:lnTo>
                  <a:pt x="16" y="124"/>
                </a:lnTo>
                <a:lnTo>
                  <a:pt x="11" y="124"/>
                </a:lnTo>
                <a:lnTo>
                  <a:pt x="11" y="123"/>
                </a:lnTo>
                <a:lnTo>
                  <a:pt x="13" y="123"/>
                </a:lnTo>
                <a:lnTo>
                  <a:pt x="11" y="121"/>
                </a:lnTo>
                <a:lnTo>
                  <a:pt x="10" y="118"/>
                </a:lnTo>
                <a:lnTo>
                  <a:pt x="7" y="116"/>
                </a:lnTo>
                <a:lnTo>
                  <a:pt x="6" y="117"/>
                </a:lnTo>
                <a:lnTo>
                  <a:pt x="1" y="116"/>
                </a:lnTo>
                <a:lnTo>
                  <a:pt x="2" y="115"/>
                </a:lnTo>
                <a:lnTo>
                  <a:pt x="11" y="112"/>
                </a:lnTo>
                <a:lnTo>
                  <a:pt x="14" y="112"/>
                </a:lnTo>
                <a:lnTo>
                  <a:pt x="14" y="111"/>
                </a:lnTo>
                <a:lnTo>
                  <a:pt x="13" y="109"/>
                </a:lnTo>
                <a:lnTo>
                  <a:pt x="8" y="109"/>
                </a:lnTo>
                <a:lnTo>
                  <a:pt x="7" y="110"/>
                </a:lnTo>
                <a:lnTo>
                  <a:pt x="6" y="109"/>
                </a:lnTo>
                <a:lnTo>
                  <a:pt x="6" y="107"/>
                </a:lnTo>
                <a:lnTo>
                  <a:pt x="4" y="107"/>
                </a:lnTo>
                <a:lnTo>
                  <a:pt x="4" y="106"/>
                </a:lnTo>
                <a:lnTo>
                  <a:pt x="6" y="106"/>
                </a:lnTo>
                <a:lnTo>
                  <a:pt x="6" y="105"/>
                </a:lnTo>
                <a:lnTo>
                  <a:pt x="7" y="105"/>
                </a:lnTo>
                <a:lnTo>
                  <a:pt x="8" y="106"/>
                </a:lnTo>
                <a:lnTo>
                  <a:pt x="9" y="105"/>
                </a:lnTo>
                <a:lnTo>
                  <a:pt x="11" y="106"/>
                </a:lnTo>
                <a:lnTo>
                  <a:pt x="14" y="106"/>
                </a:lnTo>
                <a:lnTo>
                  <a:pt x="15" y="106"/>
                </a:lnTo>
                <a:lnTo>
                  <a:pt x="16" y="106"/>
                </a:lnTo>
                <a:lnTo>
                  <a:pt x="15" y="105"/>
                </a:lnTo>
                <a:lnTo>
                  <a:pt x="14" y="105"/>
                </a:lnTo>
                <a:lnTo>
                  <a:pt x="14" y="104"/>
                </a:lnTo>
                <a:lnTo>
                  <a:pt x="13" y="104"/>
                </a:lnTo>
                <a:lnTo>
                  <a:pt x="11" y="104"/>
                </a:lnTo>
                <a:lnTo>
                  <a:pt x="9" y="104"/>
                </a:lnTo>
                <a:lnTo>
                  <a:pt x="13" y="102"/>
                </a:lnTo>
                <a:lnTo>
                  <a:pt x="9" y="102"/>
                </a:lnTo>
                <a:lnTo>
                  <a:pt x="7" y="104"/>
                </a:lnTo>
                <a:lnTo>
                  <a:pt x="7" y="103"/>
                </a:lnTo>
                <a:lnTo>
                  <a:pt x="6" y="104"/>
                </a:lnTo>
                <a:lnTo>
                  <a:pt x="3" y="104"/>
                </a:lnTo>
                <a:lnTo>
                  <a:pt x="2" y="104"/>
                </a:lnTo>
                <a:lnTo>
                  <a:pt x="1" y="104"/>
                </a:lnTo>
                <a:lnTo>
                  <a:pt x="0" y="105"/>
                </a:lnTo>
                <a:lnTo>
                  <a:pt x="0" y="103"/>
                </a:lnTo>
                <a:lnTo>
                  <a:pt x="0" y="102"/>
                </a:lnTo>
                <a:lnTo>
                  <a:pt x="0" y="100"/>
                </a:lnTo>
                <a:lnTo>
                  <a:pt x="1" y="99"/>
                </a:lnTo>
                <a:lnTo>
                  <a:pt x="0" y="99"/>
                </a:lnTo>
                <a:lnTo>
                  <a:pt x="0" y="98"/>
                </a:lnTo>
                <a:lnTo>
                  <a:pt x="1" y="97"/>
                </a:lnTo>
                <a:lnTo>
                  <a:pt x="2" y="96"/>
                </a:lnTo>
                <a:lnTo>
                  <a:pt x="6" y="96"/>
                </a:lnTo>
                <a:lnTo>
                  <a:pt x="4" y="94"/>
                </a:lnTo>
                <a:lnTo>
                  <a:pt x="7" y="94"/>
                </a:lnTo>
                <a:lnTo>
                  <a:pt x="6" y="93"/>
                </a:lnTo>
                <a:lnTo>
                  <a:pt x="7" y="93"/>
                </a:lnTo>
                <a:lnTo>
                  <a:pt x="8" y="93"/>
                </a:lnTo>
                <a:lnTo>
                  <a:pt x="13" y="91"/>
                </a:lnTo>
                <a:lnTo>
                  <a:pt x="14" y="92"/>
                </a:lnTo>
                <a:lnTo>
                  <a:pt x="16" y="92"/>
                </a:lnTo>
                <a:lnTo>
                  <a:pt x="17" y="91"/>
                </a:lnTo>
                <a:lnTo>
                  <a:pt x="20" y="91"/>
                </a:lnTo>
                <a:lnTo>
                  <a:pt x="21" y="91"/>
                </a:lnTo>
                <a:lnTo>
                  <a:pt x="23" y="90"/>
                </a:lnTo>
                <a:lnTo>
                  <a:pt x="25" y="92"/>
                </a:lnTo>
                <a:lnTo>
                  <a:pt x="26" y="92"/>
                </a:lnTo>
                <a:lnTo>
                  <a:pt x="27" y="92"/>
                </a:lnTo>
                <a:lnTo>
                  <a:pt x="28" y="90"/>
                </a:lnTo>
                <a:lnTo>
                  <a:pt x="29" y="90"/>
                </a:lnTo>
                <a:lnTo>
                  <a:pt x="32" y="90"/>
                </a:lnTo>
                <a:lnTo>
                  <a:pt x="34" y="91"/>
                </a:lnTo>
                <a:lnTo>
                  <a:pt x="36" y="91"/>
                </a:lnTo>
                <a:lnTo>
                  <a:pt x="36" y="90"/>
                </a:lnTo>
                <a:lnTo>
                  <a:pt x="38" y="89"/>
                </a:lnTo>
                <a:lnTo>
                  <a:pt x="38" y="86"/>
                </a:lnTo>
                <a:lnTo>
                  <a:pt x="38" y="85"/>
                </a:lnTo>
                <a:lnTo>
                  <a:pt x="41" y="86"/>
                </a:lnTo>
                <a:lnTo>
                  <a:pt x="42" y="86"/>
                </a:lnTo>
                <a:lnTo>
                  <a:pt x="45" y="85"/>
                </a:lnTo>
                <a:lnTo>
                  <a:pt x="46" y="84"/>
                </a:lnTo>
                <a:lnTo>
                  <a:pt x="47" y="84"/>
                </a:lnTo>
                <a:lnTo>
                  <a:pt x="47" y="86"/>
                </a:lnTo>
                <a:lnTo>
                  <a:pt x="47" y="85"/>
                </a:lnTo>
                <a:lnTo>
                  <a:pt x="52" y="84"/>
                </a:lnTo>
                <a:lnTo>
                  <a:pt x="51" y="85"/>
                </a:lnTo>
                <a:lnTo>
                  <a:pt x="51" y="86"/>
                </a:lnTo>
                <a:lnTo>
                  <a:pt x="53" y="85"/>
                </a:lnTo>
                <a:lnTo>
                  <a:pt x="53" y="86"/>
                </a:lnTo>
                <a:lnTo>
                  <a:pt x="52" y="87"/>
                </a:lnTo>
                <a:lnTo>
                  <a:pt x="55" y="87"/>
                </a:lnTo>
                <a:lnTo>
                  <a:pt x="56" y="91"/>
                </a:lnTo>
                <a:lnTo>
                  <a:pt x="59" y="92"/>
                </a:lnTo>
                <a:lnTo>
                  <a:pt x="59" y="94"/>
                </a:lnTo>
                <a:lnTo>
                  <a:pt x="61" y="96"/>
                </a:lnTo>
                <a:lnTo>
                  <a:pt x="62" y="97"/>
                </a:lnTo>
                <a:lnTo>
                  <a:pt x="64" y="97"/>
                </a:lnTo>
                <a:lnTo>
                  <a:pt x="66" y="93"/>
                </a:lnTo>
                <a:lnTo>
                  <a:pt x="68" y="93"/>
                </a:lnTo>
                <a:lnTo>
                  <a:pt x="70" y="92"/>
                </a:lnTo>
                <a:lnTo>
                  <a:pt x="71" y="92"/>
                </a:lnTo>
                <a:lnTo>
                  <a:pt x="73" y="91"/>
                </a:lnTo>
                <a:lnTo>
                  <a:pt x="74" y="93"/>
                </a:lnTo>
                <a:lnTo>
                  <a:pt x="75" y="92"/>
                </a:lnTo>
                <a:lnTo>
                  <a:pt x="77" y="94"/>
                </a:lnTo>
                <a:lnTo>
                  <a:pt x="79" y="92"/>
                </a:lnTo>
                <a:lnTo>
                  <a:pt x="81" y="92"/>
                </a:lnTo>
                <a:lnTo>
                  <a:pt x="83" y="94"/>
                </a:lnTo>
                <a:lnTo>
                  <a:pt x="84" y="96"/>
                </a:lnTo>
                <a:lnTo>
                  <a:pt x="83" y="92"/>
                </a:lnTo>
                <a:lnTo>
                  <a:pt x="83" y="91"/>
                </a:lnTo>
                <a:lnTo>
                  <a:pt x="85" y="90"/>
                </a:lnTo>
                <a:lnTo>
                  <a:pt x="86" y="90"/>
                </a:lnTo>
                <a:lnTo>
                  <a:pt x="88" y="90"/>
                </a:lnTo>
                <a:lnTo>
                  <a:pt x="88" y="91"/>
                </a:lnTo>
                <a:lnTo>
                  <a:pt x="87" y="91"/>
                </a:lnTo>
                <a:lnTo>
                  <a:pt x="88" y="92"/>
                </a:lnTo>
                <a:lnTo>
                  <a:pt x="90" y="93"/>
                </a:lnTo>
                <a:lnTo>
                  <a:pt x="92" y="93"/>
                </a:lnTo>
                <a:lnTo>
                  <a:pt x="97" y="92"/>
                </a:lnTo>
                <a:lnTo>
                  <a:pt x="98" y="93"/>
                </a:lnTo>
                <a:lnTo>
                  <a:pt x="100" y="92"/>
                </a:lnTo>
                <a:lnTo>
                  <a:pt x="103" y="92"/>
                </a:lnTo>
                <a:lnTo>
                  <a:pt x="102" y="91"/>
                </a:lnTo>
                <a:lnTo>
                  <a:pt x="99" y="91"/>
                </a:lnTo>
                <a:lnTo>
                  <a:pt x="96" y="89"/>
                </a:lnTo>
                <a:lnTo>
                  <a:pt x="96" y="86"/>
                </a:lnTo>
                <a:lnTo>
                  <a:pt x="96" y="85"/>
                </a:lnTo>
                <a:lnTo>
                  <a:pt x="96" y="84"/>
                </a:lnTo>
                <a:lnTo>
                  <a:pt x="97" y="77"/>
                </a:lnTo>
                <a:lnTo>
                  <a:pt x="96" y="78"/>
                </a:lnTo>
                <a:lnTo>
                  <a:pt x="94" y="75"/>
                </a:lnTo>
                <a:lnTo>
                  <a:pt x="96" y="71"/>
                </a:lnTo>
                <a:lnTo>
                  <a:pt x="96" y="70"/>
                </a:lnTo>
                <a:lnTo>
                  <a:pt x="94" y="70"/>
                </a:lnTo>
                <a:lnTo>
                  <a:pt x="93" y="67"/>
                </a:lnTo>
                <a:lnTo>
                  <a:pt x="90" y="65"/>
                </a:lnTo>
                <a:lnTo>
                  <a:pt x="88" y="65"/>
                </a:lnTo>
                <a:lnTo>
                  <a:pt x="88" y="60"/>
                </a:lnTo>
                <a:lnTo>
                  <a:pt x="87" y="59"/>
                </a:lnTo>
                <a:lnTo>
                  <a:pt x="87" y="58"/>
                </a:lnTo>
                <a:lnTo>
                  <a:pt x="88" y="57"/>
                </a:lnTo>
                <a:lnTo>
                  <a:pt x="87" y="55"/>
                </a:lnTo>
                <a:lnTo>
                  <a:pt x="87" y="54"/>
                </a:lnTo>
                <a:lnTo>
                  <a:pt x="85" y="53"/>
                </a:lnTo>
                <a:lnTo>
                  <a:pt x="85" y="52"/>
                </a:lnTo>
                <a:lnTo>
                  <a:pt x="86" y="52"/>
                </a:lnTo>
                <a:lnTo>
                  <a:pt x="88" y="52"/>
                </a:lnTo>
                <a:lnTo>
                  <a:pt x="90" y="53"/>
                </a:lnTo>
                <a:lnTo>
                  <a:pt x="93" y="54"/>
                </a:lnTo>
                <a:lnTo>
                  <a:pt x="94" y="54"/>
                </a:lnTo>
                <a:lnTo>
                  <a:pt x="96" y="54"/>
                </a:lnTo>
                <a:lnTo>
                  <a:pt x="97" y="54"/>
                </a:lnTo>
                <a:lnTo>
                  <a:pt x="99" y="53"/>
                </a:lnTo>
                <a:lnTo>
                  <a:pt x="102" y="52"/>
                </a:lnTo>
                <a:lnTo>
                  <a:pt x="104" y="53"/>
                </a:lnTo>
                <a:lnTo>
                  <a:pt x="105" y="53"/>
                </a:lnTo>
                <a:lnTo>
                  <a:pt x="106" y="55"/>
                </a:lnTo>
                <a:lnTo>
                  <a:pt x="105" y="57"/>
                </a:lnTo>
                <a:lnTo>
                  <a:pt x="104" y="59"/>
                </a:lnTo>
                <a:lnTo>
                  <a:pt x="105" y="60"/>
                </a:lnTo>
                <a:lnTo>
                  <a:pt x="107" y="61"/>
                </a:lnTo>
                <a:lnTo>
                  <a:pt x="109" y="62"/>
                </a:lnTo>
                <a:lnTo>
                  <a:pt x="107" y="65"/>
                </a:lnTo>
                <a:lnTo>
                  <a:pt x="109" y="65"/>
                </a:lnTo>
                <a:lnTo>
                  <a:pt x="110" y="66"/>
                </a:lnTo>
                <a:lnTo>
                  <a:pt x="111" y="64"/>
                </a:lnTo>
                <a:lnTo>
                  <a:pt x="115" y="64"/>
                </a:lnTo>
                <a:lnTo>
                  <a:pt x="118" y="65"/>
                </a:lnTo>
                <a:lnTo>
                  <a:pt x="124" y="65"/>
                </a:lnTo>
                <a:lnTo>
                  <a:pt x="130" y="65"/>
                </a:lnTo>
                <a:lnTo>
                  <a:pt x="132" y="66"/>
                </a:lnTo>
                <a:lnTo>
                  <a:pt x="136" y="67"/>
                </a:lnTo>
                <a:lnTo>
                  <a:pt x="142" y="66"/>
                </a:lnTo>
                <a:lnTo>
                  <a:pt x="147" y="62"/>
                </a:lnTo>
                <a:lnTo>
                  <a:pt x="149" y="62"/>
                </a:lnTo>
                <a:lnTo>
                  <a:pt x="152" y="62"/>
                </a:lnTo>
                <a:lnTo>
                  <a:pt x="154" y="62"/>
                </a:lnTo>
                <a:lnTo>
                  <a:pt x="156" y="61"/>
                </a:lnTo>
                <a:lnTo>
                  <a:pt x="152" y="61"/>
                </a:lnTo>
                <a:lnTo>
                  <a:pt x="148" y="61"/>
                </a:lnTo>
                <a:lnTo>
                  <a:pt x="147" y="60"/>
                </a:lnTo>
                <a:lnTo>
                  <a:pt x="145" y="59"/>
                </a:lnTo>
                <a:lnTo>
                  <a:pt x="145" y="58"/>
                </a:lnTo>
                <a:lnTo>
                  <a:pt x="148" y="54"/>
                </a:lnTo>
                <a:lnTo>
                  <a:pt x="148" y="53"/>
                </a:lnTo>
                <a:lnTo>
                  <a:pt x="149" y="52"/>
                </a:lnTo>
                <a:lnTo>
                  <a:pt x="158" y="47"/>
                </a:lnTo>
                <a:lnTo>
                  <a:pt x="161" y="46"/>
                </a:lnTo>
                <a:lnTo>
                  <a:pt x="167" y="45"/>
                </a:lnTo>
                <a:lnTo>
                  <a:pt x="169" y="45"/>
                </a:lnTo>
                <a:lnTo>
                  <a:pt x="171" y="43"/>
                </a:lnTo>
                <a:lnTo>
                  <a:pt x="175" y="43"/>
                </a:lnTo>
                <a:lnTo>
                  <a:pt x="179" y="41"/>
                </a:lnTo>
                <a:lnTo>
                  <a:pt x="182" y="39"/>
                </a:lnTo>
                <a:lnTo>
                  <a:pt x="184" y="38"/>
                </a:lnTo>
                <a:lnTo>
                  <a:pt x="187" y="36"/>
                </a:lnTo>
                <a:lnTo>
                  <a:pt x="187" y="34"/>
                </a:lnTo>
                <a:lnTo>
                  <a:pt x="188" y="33"/>
                </a:lnTo>
                <a:lnTo>
                  <a:pt x="189" y="32"/>
                </a:lnTo>
                <a:lnTo>
                  <a:pt x="193" y="34"/>
                </a:lnTo>
                <a:lnTo>
                  <a:pt x="193" y="32"/>
                </a:lnTo>
                <a:lnTo>
                  <a:pt x="190" y="32"/>
                </a:lnTo>
                <a:lnTo>
                  <a:pt x="190" y="30"/>
                </a:lnTo>
                <a:lnTo>
                  <a:pt x="189" y="30"/>
                </a:lnTo>
                <a:lnTo>
                  <a:pt x="189" y="28"/>
                </a:lnTo>
                <a:lnTo>
                  <a:pt x="189" y="27"/>
                </a:lnTo>
                <a:lnTo>
                  <a:pt x="190" y="26"/>
                </a:lnTo>
                <a:lnTo>
                  <a:pt x="189" y="25"/>
                </a:lnTo>
                <a:lnTo>
                  <a:pt x="190" y="20"/>
                </a:lnTo>
                <a:lnTo>
                  <a:pt x="189" y="19"/>
                </a:lnTo>
                <a:lnTo>
                  <a:pt x="190" y="16"/>
                </a:lnTo>
                <a:lnTo>
                  <a:pt x="189" y="14"/>
                </a:lnTo>
                <a:lnTo>
                  <a:pt x="190" y="13"/>
                </a:lnTo>
                <a:lnTo>
                  <a:pt x="190" y="10"/>
                </a:lnTo>
                <a:lnTo>
                  <a:pt x="190" y="8"/>
                </a:lnTo>
                <a:lnTo>
                  <a:pt x="192" y="7"/>
                </a:lnTo>
                <a:lnTo>
                  <a:pt x="193" y="6"/>
                </a:lnTo>
                <a:lnTo>
                  <a:pt x="195" y="4"/>
                </a:lnTo>
                <a:lnTo>
                  <a:pt x="196" y="3"/>
                </a:lnTo>
                <a:lnTo>
                  <a:pt x="199" y="3"/>
                </a:lnTo>
                <a:lnTo>
                  <a:pt x="201" y="3"/>
                </a:lnTo>
                <a:lnTo>
                  <a:pt x="205" y="2"/>
                </a:lnTo>
                <a:lnTo>
                  <a:pt x="207" y="2"/>
                </a:lnTo>
                <a:lnTo>
                  <a:pt x="214" y="1"/>
                </a:lnTo>
                <a:lnTo>
                  <a:pt x="219" y="0"/>
                </a:lnTo>
                <a:lnTo>
                  <a:pt x="219" y="1"/>
                </a:lnTo>
                <a:lnTo>
                  <a:pt x="219" y="3"/>
                </a:lnTo>
                <a:lnTo>
                  <a:pt x="220" y="3"/>
                </a:lnTo>
                <a:lnTo>
                  <a:pt x="221" y="4"/>
                </a:lnTo>
                <a:lnTo>
                  <a:pt x="220" y="6"/>
                </a:lnTo>
                <a:lnTo>
                  <a:pt x="220" y="7"/>
                </a:lnTo>
                <a:lnTo>
                  <a:pt x="220" y="9"/>
                </a:lnTo>
                <a:lnTo>
                  <a:pt x="221" y="9"/>
                </a:lnTo>
                <a:lnTo>
                  <a:pt x="221" y="10"/>
                </a:lnTo>
                <a:lnTo>
                  <a:pt x="222" y="10"/>
                </a:lnTo>
                <a:lnTo>
                  <a:pt x="224" y="10"/>
                </a:lnTo>
                <a:lnTo>
                  <a:pt x="226" y="13"/>
                </a:lnTo>
                <a:lnTo>
                  <a:pt x="226" y="14"/>
                </a:lnTo>
                <a:lnTo>
                  <a:pt x="227" y="14"/>
                </a:lnTo>
                <a:lnTo>
                  <a:pt x="228" y="14"/>
                </a:lnTo>
                <a:lnTo>
                  <a:pt x="230" y="15"/>
                </a:lnTo>
                <a:lnTo>
                  <a:pt x="230" y="14"/>
                </a:lnTo>
                <a:lnTo>
                  <a:pt x="231" y="13"/>
                </a:lnTo>
                <a:lnTo>
                  <a:pt x="233" y="11"/>
                </a:lnTo>
                <a:lnTo>
                  <a:pt x="234" y="11"/>
                </a:lnTo>
                <a:lnTo>
                  <a:pt x="235" y="11"/>
                </a:lnTo>
                <a:lnTo>
                  <a:pt x="237" y="11"/>
                </a:lnTo>
                <a:lnTo>
                  <a:pt x="238" y="13"/>
                </a:lnTo>
                <a:lnTo>
                  <a:pt x="238" y="14"/>
                </a:lnTo>
                <a:lnTo>
                  <a:pt x="239" y="14"/>
                </a:lnTo>
                <a:lnTo>
                  <a:pt x="240" y="15"/>
                </a:lnTo>
                <a:lnTo>
                  <a:pt x="239" y="15"/>
                </a:lnTo>
                <a:lnTo>
                  <a:pt x="240" y="19"/>
                </a:lnTo>
                <a:lnTo>
                  <a:pt x="240" y="20"/>
                </a:lnTo>
                <a:lnTo>
                  <a:pt x="240" y="21"/>
                </a:lnTo>
                <a:lnTo>
                  <a:pt x="243" y="21"/>
                </a:lnTo>
                <a:lnTo>
                  <a:pt x="243" y="22"/>
                </a:lnTo>
                <a:lnTo>
                  <a:pt x="244" y="22"/>
                </a:lnTo>
                <a:lnTo>
                  <a:pt x="245" y="21"/>
                </a:lnTo>
                <a:lnTo>
                  <a:pt x="246" y="21"/>
                </a:lnTo>
                <a:lnTo>
                  <a:pt x="247" y="21"/>
                </a:lnTo>
                <a:lnTo>
                  <a:pt x="247" y="22"/>
                </a:lnTo>
                <a:lnTo>
                  <a:pt x="248" y="22"/>
                </a:lnTo>
                <a:lnTo>
                  <a:pt x="250" y="22"/>
                </a:lnTo>
                <a:lnTo>
                  <a:pt x="251" y="23"/>
                </a:lnTo>
                <a:lnTo>
                  <a:pt x="252" y="23"/>
                </a:lnTo>
                <a:lnTo>
                  <a:pt x="252" y="25"/>
                </a:lnTo>
                <a:lnTo>
                  <a:pt x="252" y="26"/>
                </a:lnTo>
                <a:lnTo>
                  <a:pt x="252" y="27"/>
                </a:lnTo>
                <a:lnTo>
                  <a:pt x="252" y="28"/>
                </a:lnTo>
                <a:lnTo>
                  <a:pt x="253" y="29"/>
                </a:lnTo>
                <a:lnTo>
                  <a:pt x="253" y="28"/>
                </a:lnTo>
                <a:lnTo>
                  <a:pt x="253" y="29"/>
                </a:lnTo>
                <a:lnTo>
                  <a:pt x="254" y="28"/>
                </a:lnTo>
                <a:lnTo>
                  <a:pt x="254" y="27"/>
                </a:lnTo>
                <a:lnTo>
                  <a:pt x="257" y="27"/>
                </a:lnTo>
                <a:lnTo>
                  <a:pt x="259" y="28"/>
                </a:lnTo>
                <a:lnTo>
                  <a:pt x="260" y="27"/>
                </a:lnTo>
                <a:lnTo>
                  <a:pt x="262" y="28"/>
                </a:lnTo>
                <a:lnTo>
                  <a:pt x="262" y="27"/>
                </a:lnTo>
                <a:lnTo>
                  <a:pt x="263" y="27"/>
                </a:lnTo>
                <a:lnTo>
                  <a:pt x="263" y="28"/>
                </a:lnTo>
                <a:lnTo>
                  <a:pt x="264" y="28"/>
                </a:lnTo>
                <a:lnTo>
                  <a:pt x="264" y="29"/>
                </a:lnTo>
                <a:lnTo>
                  <a:pt x="265" y="29"/>
                </a:lnTo>
                <a:lnTo>
                  <a:pt x="266" y="30"/>
                </a:lnTo>
                <a:lnTo>
                  <a:pt x="266" y="32"/>
                </a:lnTo>
                <a:lnTo>
                  <a:pt x="267" y="30"/>
                </a:lnTo>
                <a:lnTo>
                  <a:pt x="266" y="30"/>
                </a:lnTo>
                <a:lnTo>
                  <a:pt x="267" y="30"/>
                </a:lnTo>
                <a:lnTo>
                  <a:pt x="269" y="30"/>
                </a:lnTo>
                <a:lnTo>
                  <a:pt x="269" y="32"/>
                </a:lnTo>
                <a:lnTo>
                  <a:pt x="266" y="33"/>
                </a:lnTo>
                <a:lnTo>
                  <a:pt x="267" y="33"/>
                </a:lnTo>
                <a:lnTo>
                  <a:pt x="266" y="35"/>
                </a:lnTo>
                <a:lnTo>
                  <a:pt x="266" y="36"/>
                </a:lnTo>
                <a:lnTo>
                  <a:pt x="267" y="35"/>
                </a:lnTo>
                <a:lnTo>
                  <a:pt x="269" y="36"/>
                </a:lnTo>
                <a:lnTo>
                  <a:pt x="269" y="38"/>
                </a:lnTo>
                <a:lnTo>
                  <a:pt x="269" y="39"/>
                </a:lnTo>
                <a:lnTo>
                  <a:pt x="267" y="39"/>
                </a:lnTo>
                <a:lnTo>
                  <a:pt x="266" y="40"/>
                </a:lnTo>
                <a:lnTo>
                  <a:pt x="266" y="41"/>
                </a:lnTo>
                <a:lnTo>
                  <a:pt x="267" y="41"/>
                </a:lnTo>
                <a:lnTo>
                  <a:pt x="269" y="42"/>
                </a:lnTo>
                <a:lnTo>
                  <a:pt x="270" y="42"/>
                </a:lnTo>
                <a:lnTo>
                  <a:pt x="271" y="41"/>
                </a:lnTo>
                <a:lnTo>
                  <a:pt x="272" y="42"/>
                </a:lnTo>
                <a:lnTo>
                  <a:pt x="276" y="42"/>
                </a:lnTo>
                <a:lnTo>
                  <a:pt x="280" y="41"/>
                </a:lnTo>
                <a:lnTo>
                  <a:pt x="282" y="41"/>
                </a:lnTo>
                <a:lnTo>
                  <a:pt x="283" y="41"/>
                </a:lnTo>
                <a:lnTo>
                  <a:pt x="283" y="40"/>
                </a:lnTo>
                <a:lnTo>
                  <a:pt x="283" y="39"/>
                </a:lnTo>
                <a:lnTo>
                  <a:pt x="283" y="38"/>
                </a:lnTo>
                <a:lnTo>
                  <a:pt x="283" y="36"/>
                </a:lnTo>
                <a:lnTo>
                  <a:pt x="284" y="36"/>
                </a:lnTo>
                <a:lnTo>
                  <a:pt x="284" y="35"/>
                </a:lnTo>
                <a:lnTo>
                  <a:pt x="286" y="34"/>
                </a:lnTo>
                <a:lnTo>
                  <a:pt x="288" y="35"/>
                </a:lnTo>
                <a:lnTo>
                  <a:pt x="289" y="35"/>
                </a:lnTo>
                <a:lnTo>
                  <a:pt x="288" y="36"/>
                </a:lnTo>
                <a:lnTo>
                  <a:pt x="286" y="36"/>
                </a:lnTo>
                <a:lnTo>
                  <a:pt x="286" y="38"/>
                </a:lnTo>
                <a:lnTo>
                  <a:pt x="288" y="39"/>
                </a:lnTo>
                <a:lnTo>
                  <a:pt x="286" y="40"/>
                </a:lnTo>
                <a:lnTo>
                  <a:pt x="286" y="41"/>
                </a:lnTo>
                <a:lnTo>
                  <a:pt x="285" y="41"/>
                </a:lnTo>
                <a:lnTo>
                  <a:pt x="285" y="42"/>
                </a:lnTo>
                <a:lnTo>
                  <a:pt x="288" y="42"/>
                </a:lnTo>
                <a:lnTo>
                  <a:pt x="288" y="43"/>
                </a:lnTo>
                <a:lnTo>
                  <a:pt x="289" y="43"/>
                </a:lnTo>
                <a:lnTo>
                  <a:pt x="289" y="45"/>
                </a:lnTo>
                <a:lnTo>
                  <a:pt x="288" y="46"/>
                </a:lnTo>
                <a:lnTo>
                  <a:pt x="289" y="47"/>
                </a:lnTo>
                <a:lnTo>
                  <a:pt x="288" y="48"/>
                </a:lnTo>
                <a:lnTo>
                  <a:pt x="290" y="48"/>
                </a:lnTo>
                <a:lnTo>
                  <a:pt x="292" y="48"/>
                </a:lnTo>
                <a:lnTo>
                  <a:pt x="292" y="49"/>
                </a:lnTo>
                <a:lnTo>
                  <a:pt x="293" y="49"/>
                </a:lnTo>
                <a:lnTo>
                  <a:pt x="295" y="49"/>
                </a:lnTo>
                <a:lnTo>
                  <a:pt x="296" y="51"/>
                </a:lnTo>
                <a:lnTo>
                  <a:pt x="296" y="52"/>
                </a:lnTo>
                <a:lnTo>
                  <a:pt x="297" y="52"/>
                </a:lnTo>
                <a:lnTo>
                  <a:pt x="297" y="53"/>
                </a:lnTo>
                <a:lnTo>
                  <a:pt x="299" y="53"/>
                </a:lnTo>
                <a:lnTo>
                  <a:pt x="301" y="53"/>
                </a:lnTo>
                <a:lnTo>
                  <a:pt x="302" y="54"/>
                </a:lnTo>
                <a:lnTo>
                  <a:pt x="301" y="55"/>
                </a:lnTo>
                <a:lnTo>
                  <a:pt x="302" y="57"/>
                </a:lnTo>
                <a:lnTo>
                  <a:pt x="302" y="55"/>
                </a:lnTo>
                <a:lnTo>
                  <a:pt x="303" y="55"/>
                </a:lnTo>
                <a:lnTo>
                  <a:pt x="304" y="55"/>
                </a:lnTo>
                <a:lnTo>
                  <a:pt x="305" y="57"/>
                </a:lnTo>
                <a:lnTo>
                  <a:pt x="305" y="58"/>
                </a:lnTo>
                <a:lnTo>
                  <a:pt x="305" y="59"/>
                </a:lnTo>
                <a:lnTo>
                  <a:pt x="305" y="60"/>
                </a:lnTo>
                <a:lnTo>
                  <a:pt x="307" y="60"/>
                </a:lnTo>
                <a:lnTo>
                  <a:pt x="309" y="60"/>
                </a:lnTo>
                <a:lnTo>
                  <a:pt x="310" y="60"/>
                </a:lnTo>
                <a:lnTo>
                  <a:pt x="310" y="59"/>
                </a:lnTo>
                <a:lnTo>
                  <a:pt x="312" y="59"/>
                </a:lnTo>
                <a:lnTo>
                  <a:pt x="314" y="59"/>
                </a:lnTo>
                <a:lnTo>
                  <a:pt x="315" y="59"/>
                </a:lnTo>
                <a:lnTo>
                  <a:pt x="316" y="59"/>
                </a:lnTo>
                <a:lnTo>
                  <a:pt x="317" y="59"/>
                </a:lnTo>
                <a:lnTo>
                  <a:pt x="317" y="60"/>
                </a:lnTo>
                <a:lnTo>
                  <a:pt x="320" y="61"/>
                </a:lnTo>
                <a:lnTo>
                  <a:pt x="322" y="61"/>
                </a:lnTo>
                <a:lnTo>
                  <a:pt x="323" y="62"/>
                </a:lnTo>
                <a:lnTo>
                  <a:pt x="327" y="60"/>
                </a:lnTo>
                <a:lnTo>
                  <a:pt x="329" y="60"/>
                </a:lnTo>
                <a:lnTo>
                  <a:pt x="333" y="61"/>
                </a:lnTo>
                <a:lnTo>
                  <a:pt x="334" y="61"/>
                </a:lnTo>
                <a:lnTo>
                  <a:pt x="336" y="61"/>
                </a:lnTo>
                <a:lnTo>
                  <a:pt x="339" y="62"/>
                </a:lnTo>
                <a:lnTo>
                  <a:pt x="340" y="66"/>
                </a:lnTo>
                <a:lnTo>
                  <a:pt x="341" y="66"/>
                </a:lnTo>
                <a:lnTo>
                  <a:pt x="341" y="67"/>
                </a:lnTo>
                <a:lnTo>
                  <a:pt x="342" y="68"/>
                </a:lnTo>
                <a:lnTo>
                  <a:pt x="343" y="68"/>
                </a:lnTo>
                <a:lnTo>
                  <a:pt x="343" y="70"/>
                </a:lnTo>
                <a:lnTo>
                  <a:pt x="344" y="71"/>
                </a:lnTo>
                <a:lnTo>
                  <a:pt x="344" y="72"/>
                </a:lnTo>
                <a:lnTo>
                  <a:pt x="346" y="72"/>
                </a:lnTo>
                <a:lnTo>
                  <a:pt x="347" y="72"/>
                </a:lnTo>
                <a:lnTo>
                  <a:pt x="348" y="72"/>
                </a:lnTo>
                <a:lnTo>
                  <a:pt x="349" y="72"/>
                </a:lnTo>
                <a:lnTo>
                  <a:pt x="350" y="72"/>
                </a:lnTo>
                <a:lnTo>
                  <a:pt x="353" y="73"/>
                </a:lnTo>
                <a:lnTo>
                  <a:pt x="353" y="74"/>
                </a:lnTo>
                <a:lnTo>
                  <a:pt x="354" y="74"/>
                </a:lnTo>
                <a:lnTo>
                  <a:pt x="355" y="73"/>
                </a:lnTo>
                <a:lnTo>
                  <a:pt x="357" y="73"/>
                </a:lnTo>
                <a:lnTo>
                  <a:pt x="357" y="74"/>
                </a:lnTo>
                <a:lnTo>
                  <a:pt x="360" y="73"/>
                </a:lnTo>
                <a:lnTo>
                  <a:pt x="361" y="74"/>
                </a:lnTo>
                <a:lnTo>
                  <a:pt x="362" y="73"/>
                </a:lnTo>
                <a:lnTo>
                  <a:pt x="366" y="73"/>
                </a:lnTo>
                <a:lnTo>
                  <a:pt x="367" y="73"/>
                </a:lnTo>
                <a:lnTo>
                  <a:pt x="367" y="74"/>
                </a:lnTo>
                <a:lnTo>
                  <a:pt x="368" y="74"/>
                </a:lnTo>
                <a:lnTo>
                  <a:pt x="368" y="75"/>
                </a:lnTo>
                <a:lnTo>
                  <a:pt x="369" y="75"/>
                </a:lnTo>
                <a:lnTo>
                  <a:pt x="373" y="77"/>
                </a:lnTo>
                <a:lnTo>
                  <a:pt x="374" y="77"/>
                </a:lnTo>
                <a:lnTo>
                  <a:pt x="375" y="77"/>
                </a:lnTo>
                <a:lnTo>
                  <a:pt x="378" y="75"/>
                </a:lnTo>
                <a:lnTo>
                  <a:pt x="379" y="77"/>
                </a:lnTo>
                <a:lnTo>
                  <a:pt x="380" y="77"/>
                </a:lnTo>
                <a:lnTo>
                  <a:pt x="381" y="77"/>
                </a:lnTo>
                <a:lnTo>
                  <a:pt x="382" y="78"/>
                </a:lnTo>
                <a:lnTo>
                  <a:pt x="387" y="79"/>
                </a:lnTo>
                <a:lnTo>
                  <a:pt x="389" y="79"/>
                </a:lnTo>
                <a:lnTo>
                  <a:pt x="388" y="80"/>
                </a:lnTo>
                <a:lnTo>
                  <a:pt x="389" y="80"/>
                </a:lnTo>
                <a:lnTo>
                  <a:pt x="388" y="81"/>
                </a:lnTo>
                <a:lnTo>
                  <a:pt x="386" y="87"/>
                </a:lnTo>
                <a:lnTo>
                  <a:pt x="382" y="89"/>
                </a:lnTo>
                <a:lnTo>
                  <a:pt x="381" y="90"/>
                </a:lnTo>
                <a:lnTo>
                  <a:pt x="380" y="92"/>
                </a:lnTo>
                <a:lnTo>
                  <a:pt x="378" y="92"/>
                </a:lnTo>
                <a:lnTo>
                  <a:pt x="378" y="96"/>
                </a:lnTo>
                <a:lnTo>
                  <a:pt x="375" y="100"/>
                </a:lnTo>
                <a:lnTo>
                  <a:pt x="375" y="104"/>
                </a:lnTo>
                <a:lnTo>
                  <a:pt x="374" y="105"/>
                </a:lnTo>
                <a:lnTo>
                  <a:pt x="374" y="107"/>
                </a:lnTo>
                <a:lnTo>
                  <a:pt x="371" y="112"/>
                </a:lnTo>
                <a:lnTo>
                  <a:pt x="371" y="113"/>
                </a:lnTo>
                <a:lnTo>
                  <a:pt x="372" y="116"/>
                </a:lnTo>
                <a:lnTo>
                  <a:pt x="373" y="117"/>
                </a:lnTo>
                <a:lnTo>
                  <a:pt x="373" y="118"/>
                </a:lnTo>
                <a:lnTo>
                  <a:pt x="372" y="119"/>
                </a:lnTo>
                <a:lnTo>
                  <a:pt x="373" y="119"/>
                </a:lnTo>
                <a:lnTo>
                  <a:pt x="372" y="121"/>
                </a:lnTo>
                <a:lnTo>
                  <a:pt x="372" y="122"/>
                </a:lnTo>
                <a:lnTo>
                  <a:pt x="371" y="124"/>
                </a:lnTo>
                <a:lnTo>
                  <a:pt x="372" y="125"/>
                </a:lnTo>
                <a:lnTo>
                  <a:pt x="371" y="126"/>
                </a:lnTo>
                <a:lnTo>
                  <a:pt x="371" y="128"/>
                </a:lnTo>
                <a:lnTo>
                  <a:pt x="371" y="129"/>
                </a:lnTo>
                <a:lnTo>
                  <a:pt x="373" y="132"/>
                </a:lnTo>
                <a:close/>
              </a:path>
            </a:pathLst>
          </a:custGeom>
          <a:gradFill rotWithShape="1">
            <a:gsLst>
              <a:gs pos="0">
                <a:srgbClr val="FFFF99"/>
              </a:gs>
              <a:gs pos="100000">
                <a:srgbClr val="FF7C80"/>
              </a:gs>
            </a:gsLst>
            <a:lin ang="5400000" scaled="1"/>
          </a:gradFill>
          <a:ln w="3175" cmpd="sng">
            <a:solidFill>
              <a:srgbClr val="0000CC"/>
            </a:solidFill>
            <a:round/>
            <a:headEnd/>
            <a:tailEnd/>
          </a:ln>
        </p:spPr>
        <p:txBody>
          <a:bodyPr/>
          <a:lstStyle/>
          <a:p>
            <a:endParaRPr lang="en-US"/>
          </a:p>
        </p:txBody>
      </p:sp>
      <p:sp>
        <p:nvSpPr>
          <p:cNvPr id="18904" name="Freeform 472"/>
          <p:cNvSpPr>
            <a:spLocks/>
          </p:cNvSpPr>
          <p:nvPr/>
        </p:nvSpPr>
        <p:spPr bwMode="auto">
          <a:xfrm>
            <a:off x="4065588" y="2201863"/>
            <a:ext cx="309562" cy="182562"/>
          </a:xfrm>
          <a:custGeom>
            <a:avLst/>
            <a:gdLst>
              <a:gd name="T0" fmla="*/ 86741 w 389"/>
              <a:gd name="T1" fmla="*/ 164946 h 228"/>
              <a:gd name="T2" fmla="*/ 88333 w 389"/>
              <a:gd name="T3" fmla="*/ 156139 h 228"/>
              <a:gd name="T4" fmla="*/ 86741 w 389"/>
              <a:gd name="T5" fmla="*/ 145729 h 228"/>
              <a:gd name="T6" fmla="*/ 74008 w 389"/>
              <a:gd name="T7" fmla="*/ 140925 h 228"/>
              <a:gd name="T8" fmla="*/ 66051 w 389"/>
              <a:gd name="T9" fmla="*/ 133719 h 228"/>
              <a:gd name="T10" fmla="*/ 63663 w 389"/>
              <a:gd name="T11" fmla="*/ 120107 h 228"/>
              <a:gd name="T12" fmla="*/ 68438 w 389"/>
              <a:gd name="T13" fmla="*/ 115302 h 228"/>
              <a:gd name="T14" fmla="*/ 53318 w 389"/>
              <a:gd name="T15" fmla="*/ 114502 h 228"/>
              <a:gd name="T16" fmla="*/ 56501 w 389"/>
              <a:gd name="T17" fmla="*/ 108096 h 228"/>
              <a:gd name="T18" fmla="*/ 43768 w 389"/>
              <a:gd name="T19" fmla="*/ 108096 h 228"/>
              <a:gd name="T20" fmla="*/ 44564 w 389"/>
              <a:gd name="T21" fmla="*/ 104893 h 228"/>
              <a:gd name="T22" fmla="*/ 38198 w 389"/>
              <a:gd name="T23" fmla="*/ 108897 h 228"/>
              <a:gd name="T24" fmla="*/ 34219 w 389"/>
              <a:gd name="T25" fmla="*/ 100890 h 228"/>
              <a:gd name="T26" fmla="*/ 25465 w 389"/>
              <a:gd name="T27" fmla="*/ 99288 h 228"/>
              <a:gd name="T28" fmla="*/ 15916 w 389"/>
              <a:gd name="T29" fmla="*/ 95285 h 228"/>
              <a:gd name="T30" fmla="*/ 10345 w 389"/>
              <a:gd name="T31" fmla="*/ 98487 h 228"/>
              <a:gd name="T32" fmla="*/ 10345 w 389"/>
              <a:gd name="T33" fmla="*/ 87277 h 228"/>
              <a:gd name="T34" fmla="*/ 6366 w 389"/>
              <a:gd name="T35" fmla="*/ 84875 h 228"/>
              <a:gd name="T36" fmla="*/ 8754 w 389"/>
              <a:gd name="T37" fmla="*/ 83274 h 228"/>
              <a:gd name="T38" fmla="*/ 0 w 389"/>
              <a:gd name="T39" fmla="*/ 84075 h 228"/>
              <a:gd name="T40" fmla="*/ 3183 w 389"/>
              <a:gd name="T41" fmla="*/ 75267 h 228"/>
              <a:gd name="T42" fmla="*/ 16712 w 389"/>
              <a:gd name="T43" fmla="*/ 72865 h 228"/>
              <a:gd name="T44" fmla="*/ 28648 w 389"/>
              <a:gd name="T45" fmla="*/ 72064 h 228"/>
              <a:gd name="T46" fmla="*/ 37402 w 389"/>
              <a:gd name="T47" fmla="*/ 68060 h 228"/>
              <a:gd name="T48" fmla="*/ 46952 w 389"/>
              <a:gd name="T49" fmla="*/ 75267 h 228"/>
              <a:gd name="T50" fmla="*/ 59684 w 389"/>
              <a:gd name="T51" fmla="*/ 73665 h 228"/>
              <a:gd name="T52" fmla="*/ 70029 w 389"/>
              <a:gd name="T53" fmla="*/ 72064 h 228"/>
              <a:gd name="T54" fmla="*/ 81170 w 389"/>
              <a:gd name="T55" fmla="*/ 72865 h 228"/>
              <a:gd name="T56" fmla="*/ 76396 w 389"/>
              <a:gd name="T57" fmla="*/ 56050 h 228"/>
              <a:gd name="T58" fmla="*/ 69234 w 389"/>
              <a:gd name="T59" fmla="*/ 43238 h 228"/>
              <a:gd name="T60" fmla="*/ 78783 w 389"/>
              <a:gd name="T61" fmla="*/ 42438 h 228"/>
              <a:gd name="T62" fmla="*/ 85149 w 389"/>
              <a:gd name="T63" fmla="*/ 52046 h 228"/>
              <a:gd name="T64" fmla="*/ 113002 w 389"/>
              <a:gd name="T65" fmla="*/ 52847 h 228"/>
              <a:gd name="T66" fmla="*/ 115389 w 389"/>
              <a:gd name="T67" fmla="*/ 46441 h 228"/>
              <a:gd name="T68" fmla="*/ 142446 w 389"/>
              <a:gd name="T69" fmla="*/ 32829 h 228"/>
              <a:gd name="T70" fmla="*/ 151200 w 389"/>
              <a:gd name="T71" fmla="*/ 24021 h 228"/>
              <a:gd name="T72" fmla="*/ 151200 w 389"/>
              <a:gd name="T73" fmla="*/ 10409 h 228"/>
              <a:gd name="T74" fmla="*/ 164728 w 389"/>
              <a:gd name="T75" fmla="*/ 1601 h 228"/>
              <a:gd name="T76" fmla="*/ 175869 w 389"/>
              <a:gd name="T77" fmla="*/ 7206 h 228"/>
              <a:gd name="T78" fmla="*/ 183827 w 389"/>
              <a:gd name="T79" fmla="*/ 10409 h 228"/>
              <a:gd name="T80" fmla="*/ 190989 w 389"/>
              <a:gd name="T81" fmla="*/ 15214 h 228"/>
              <a:gd name="T82" fmla="*/ 197356 w 389"/>
              <a:gd name="T83" fmla="*/ 17616 h 228"/>
              <a:gd name="T84" fmla="*/ 201335 w 389"/>
              <a:gd name="T85" fmla="*/ 23221 h 228"/>
              <a:gd name="T86" fmla="*/ 210088 w 389"/>
              <a:gd name="T87" fmla="*/ 22420 h 228"/>
              <a:gd name="T88" fmla="*/ 211680 w 389"/>
              <a:gd name="T89" fmla="*/ 26423 h 228"/>
              <a:gd name="T90" fmla="*/ 211680 w 389"/>
              <a:gd name="T91" fmla="*/ 32829 h 228"/>
              <a:gd name="T92" fmla="*/ 225208 w 389"/>
              <a:gd name="T93" fmla="*/ 32028 h 228"/>
              <a:gd name="T94" fmla="*/ 227596 w 389"/>
              <a:gd name="T95" fmla="*/ 28826 h 228"/>
              <a:gd name="T96" fmla="*/ 229983 w 389"/>
              <a:gd name="T97" fmla="*/ 36032 h 228"/>
              <a:gd name="T98" fmla="*/ 235554 w 389"/>
              <a:gd name="T99" fmla="*/ 41637 h 228"/>
              <a:gd name="T100" fmla="*/ 241920 w 389"/>
              <a:gd name="T101" fmla="*/ 44039 h 228"/>
              <a:gd name="T102" fmla="*/ 249878 w 389"/>
              <a:gd name="T103" fmla="*/ 47242 h 228"/>
              <a:gd name="T104" fmla="*/ 264998 w 389"/>
              <a:gd name="T105" fmla="*/ 48843 h 228"/>
              <a:gd name="T106" fmla="*/ 273751 w 389"/>
              <a:gd name="T107" fmla="*/ 56850 h 228"/>
              <a:gd name="T108" fmla="*/ 282505 w 389"/>
              <a:gd name="T109" fmla="*/ 58452 h 228"/>
              <a:gd name="T110" fmla="*/ 292850 w 389"/>
              <a:gd name="T111" fmla="*/ 60053 h 228"/>
              <a:gd name="T112" fmla="*/ 307970 w 389"/>
              <a:gd name="T113" fmla="*/ 63256 h 228"/>
              <a:gd name="T114" fmla="*/ 300808 w 389"/>
              <a:gd name="T115" fmla="*/ 76868 h 228"/>
              <a:gd name="T116" fmla="*/ 296034 w 389"/>
              <a:gd name="T117" fmla="*/ 95285 h 2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89"/>
              <a:gd name="T178" fmla="*/ 0 h 228"/>
              <a:gd name="T179" fmla="*/ 389 w 389"/>
              <a:gd name="T180" fmla="*/ 228 h 22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89" h="228">
                <a:moveTo>
                  <a:pt x="126" y="228"/>
                </a:moveTo>
                <a:lnTo>
                  <a:pt x="125" y="228"/>
                </a:lnTo>
                <a:lnTo>
                  <a:pt x="124" y="227"/>
                </a:lnTo>
                <a:lnTo>
                  <a:pt x="122" y="219"/>
                </a:lnTo>
                <a:lnTo>
                  <a:pt x="120" y="215"/>
                </a:lnTo>
                <a:lnTo>
                  <a:pt x="119" y="213"/>
                </a:lnTo>
                <a:lnTo>
                  <a:pt x="117" y="211"/>
                </a:lnTo>
                <a:lnTo>
                  <a:pt x="113" y="208"/>
                </a:lnTo>
                <a:lnTo>
                  <a:pt x="112" y="207"/>
                </a:lnTo>
                <a:lnTo>
                  <a:pt x="109" y="206"/>
                </a:lnTo>
                <a:lnTo>
                  <a:pt x="106" y="205"/>
                </a:lnTo>
                <a:lnTo>
                  <a:pt x="105" y="201"/>
                </a:lnTo>
                <a:lnTo>
                  <a:pt x="109" y="200"/>
                </a:lnTo>
                <a:lnTo>
                  <a:pt x="111" y="202"/>
                </a:lnTo>
                <a:lnTo>
                  <a:pt x="112" y="201"/>
                </a:lnTo>
                <a:lnTo>
                  <a:pt x="110" y="200"/>
                </a:lnTo>
                <a:lnTo>
                  <a:pt x="107" y="199"/>
                </a:lnTo>
                <a:lnTo>
                  <a:pt x="107" y="198"/>
                </a:lnTo>
                <a:lnTo>
                  <a:pt x="110" y="198"/>
                </a:lnTo>
                <a:lnTo>
                  <a:pt x="111" y="195"/>
                </a:lnTo>
                <a:lnTo>
                  <a:pt x="110" y="194"/>
                </a:lnTo>
                <a:lnTo>
                  <a:pt x="111" y="194"/>
                </a:lnTo>
                <a:lnTo>
                  <a:pt x="110" y="193"/>
                </a:lnTo>
                <a:lnTo>
                  <a:pt x="111" y="193"/>
                </a:lnTo>
                <a:lnTo>
                  <a:pt x="111" y="190"/>
                </a:lnTo>
                <a:lnTo>
                  <a:pt x="107" y="187"/>
                </a:lnTo>
                <a:lnTo>
                  <a:pt x="106" y="187"/>
                </a:lnTo>
                <a:lnTo>
                  <a:pt x="106" y="185"/>
                </a:lnTo>
                <a:lnTo>
                  <a:pt x="109" y="183"/>
                </a:lnTo>
                <a:lnTo>
                  <a:pt x="109" y="182"/>
                </a:lnTo>
                <a:lnTo>
                  <a:pt x="109" y="181"/>
                </a:lnTo>
                <a:lnTo>
                  <a:pt x="107" y="181"/>
                </a:lnTo>
                <a:lnTo>
                  <a:pt x="106" y="181"/>
                </a:lnTo>
                <a:lnTo>
                  <a:pt x="106" y="182"/>
                </a:lnTo>
                <a:lnTo>
                  <a:pt x="104" y="181"/>
                </a:lnTo>
                <a:lnTo>
                  <a:pt x="103" y="180"/>
                </a:lnTo>
                <a:lnTo>
                  <a:pt x="98" y="180"/>
                </a:lnTo>
                <a:lnTo>
                  <a:pt x="97" y="177"/>
                </a:lnTo>
                <a:lnTo>
                  <a:pt x="94" y="177"/>
                </a:lnTo>
                <a:lnTo>
                  <a:pt x="93" y="176"/>
                </a:lnTo>
                <a:lnTo>
                  <a:pt x="94" y="176"/>
                </a:lnTo>
                <a:lnTo>
                  <a:pt x="93" y="176"/>
                </a:lnTo>
                <a:lnTo>
                  <a:pt x="92" y="176"/>
                </a:lnTo>
                <a:lnTo>
                  <a:pt x="90" y="175"/>
                </a:lnTo>
                <a:lnTo>
                  <a:pt x="90" y="174"/>
                </a:lnTo>
                <a:lnTo>
                  <a:pt x="88" y="174"/>
                </a:lnTo>
                <a:lnTo>
                  <a:pt x="87" y="171"/>
                </a:lnTo>
                <a:lnTo>
                  <a:pt x="86" y="169"/>
                </a:lnTo>
                <a:lnTo>
                  <a:pt x="84" y="167"/>
                </a:lnTo>
                <a:lnTo>
                  <a:pt x="83" y="167"/>
                </a:lnTo>
                <a:lnTo>
                  <a:pt x="83" y="164"/>
                </a:lnTo>
                <a:lnTo>
                  <a:pt x="81" y="163"/>
                </a:lnTo>
                <a:lnTo>
                  <a:pt x="79" y="162"/>
                </a:lnTo>
                <a:lnTo>
                  <a:pt x="78" y="160"/>
                </a:lnTo>
                <a:lnTo>
                  <a:pt x="79" y="158"/>
                </a:lnTo>
                <a:lnTo>
                  <a:pt x="80" y="157"/>
                </a:lnTo>
                <a:lnTo>
                  <a:pt x="81" y="156"/>
                </a:lnTo>
                <a:lnTo>
                  <a:pt x="81" y="155"/>
                </a:lnTo>
                <a:lnTo>
                  <a:pt x="83" y="154"/>
                </a:lnTo>
                <a:lnTo>
                  <a:pt x="80" y="150"/>
                </a:lnTo>
                <a:lnTo>
                  <a:pt x="78" y="150"/>
                </a:lnTo>
                <a:lnTo>
                  <a:pt x="75" y="149"/>
                </a:lnTo>
                <a:lnTo>
                  <a:pt x="77" y="149"/>
                </a:lnTo>
                <a:lnTo>
                  <a:pt x="78" y="148"/>
                </a:lnTo>
                <a:lnTo>
                  <a:pt x="78" y="147"/>
                </a:lnTo>
                <a:lnTo>
                  <a:pt x="77" y="145"/>
                </a:lnTo>
                <a:lnTo>
                  <a:pt x="78" y="144"/>
                </a:lnTo>
                <a:lnTo>
                  <a:pt x="80" y="144"/>
                </a:lnTo>
                <a:lnTo>
                  <a:pt x="83" y="144"/>
                </a:lnTo>
                <a:lnTo>
                  <a:pt x="86" y="144"/>
                </a:lnTo>
                <a:lnTo>
                  <a:pt x="86" y="143"/>
                </a:lnTo>
                <a:lnTo>
                  <a:pt x="83" y="143"/>
                </a:lnTo>
                <a:lnTo>
                  <a:pt x="78" y="143"/>
                </a:lnTo>
                <a:lnTo>
                  <a:pt x="75" y="144"/>
                </a:lnTo>
                <a:lnTo>
                  <a:pt x="73" y="145"/>
                </a:lnTo>
                <a:lnTo>
                  <a:pt x="72" y="145"/>
                </a:lnTo>
                <a:lnTo>
                  <a:pt x="71" y="144"/>
                </a:lnTo>
                <a:lnTo>
                  <a:pt x="70" y="145"/>
                </a:lnTo>
                <a:lnTo>
                  <a:pt x="68" y="144"/>
                </a:lnTo>
                <a:lnTo>
                  <a:pt x="67" y="143"/>
                </a:lnTo>
                <a:lnTo>
                  <a:pt x="68" y="143"/>
                </a:lnTo>
                <a:lnTo>
                  <a:pt x="67" y="141"/>
                </a:lnTo>
                <a:lnTo>
                  <a:pt x="66" y="141"/>
                </a:lnTo>
                <a:lnTo>
                  <a:pt x="66" y="139"/>
                </a:lnTo>
                <a:lnTo>
                  <a:pt x="68" y="138"/>
                </a:lnTo>
                <a:lnTo>
                  <a:pt x="70" y="137"/>
                </a:lnTo>
                <a:lnTo>
                  <a:pt x="67" y="137"/>
                </a:lnTo>
                <a:lnTo>
                  <a:pt x="67" y="136"/>
                </a:lnTo>
                <a:lnTo>
                  <a:pt x="70" y="136"/>
                </a:lnTo>
                <a:lnTo>
                  <a:pt x="71" y="135"/>
                </a:lnTo>
                <a:lnTo>
                  <a:pt x="67" y="135"/>
                </a:lnTo>
                <a:lnTo>
                  <a:pt x="64" y="136"/>
                </a:lnTo>
                <a:lnTo>
                  <a:pt x="64" y="135"/>
                </a:lnTo>
                <a:lnTo>
                  <a:pt x="62" y="135"/>
                </a:lnTo>
                <a:lnTo>
                  <a:pt x="62" y="136"/>
                </a:lnTo>
                <a:lnTo>
                  <a:pt x="60" y="136"/>
                </a:lnTo>
                <a:lnTo>
                  <a:pt x="59" y="136"/>
                </a:lnTo>
                <a:lnTo>
                  <a:pt x="58" y="136"/>
                </a:lnTo>
                <a:lnTo>
                  <a:pt x="56" y="135"/>
                </a:lnTo>
                <a:lnTo>
                  <a:pt x="55" y="135"/>
                </a:lnTo>
                <a:lnTo>
                  <a:pt x="56" y="134"/>
                </a:lnTo>
                <a:lnTo>
                  <a:pt x="60" y="134"/>
                </a:lnTo>
                <a:lnTo>
                  <a:pt x="61" y="134"/>
                </a:lnTo>
                <a:lnTo>
                  <a:pt x="61" y="132"/>
                </a:lnTo>
                <a:lnTo>
                  <a:pt x="62" y="131"/>
                </a:lnTo>
                <a:lnTo>
                  <a:pt x="61" y="131"/>
                </a:lnTo>
                <a:lnTo>
                  <a:pt x="60" y="131"/>
                </a:lnTo>
                <a:lnTo>
                  <a:pt x="60" y="130"/>
                </a:lnTo>
                <a:lnTo>
                  <a:pt x="58" y="131"/>
                </a:lnTo>
                <a:lnTo>
                  <a:pt x="56" y="131"/>
                </a:lnTo>
                <a:lnTo>
                  <a:pt x="56" y="132"/>
                </a:lnTo>
                <a:lnTo>
                  <a:pt x="55" y="132"/>
                </a:lnTo>
                <a:lnTo>
                  <a:pt x="53" y="131"/>
                </a:lnTo>
                <a:lnTo>
                  <a:pt x="54" y="132"/>
                </a:lnTo>
                <a:lnTo>
                  <a:pt x="54" y="134"/>
                </a:lnTo>
                <a:lnTo>
                  <a:pt x="52" y="132"/>
                </a:lnTo>
                <a:lnTo>
                  <a:pt x="49" y="132"/>
                </a:lnTo>
                <a:lnTo>
                  <a:pt x="49" y="135"/>
                </a:lnTo>
                <a:lnTo>
                  <a:pt x="51" y="136"/>
                </a:lnTo>
                <a:lnTo>
                  <a:pt x="48" y="136"/>
                </a:lnTo>
                <a:lnTo>
                  <a:pt x="48" y="132"/>
                </a:lnTo>
                <a:lnTo>
                  <a:pt x="47" y="130"/>
                </a:lnTo>
                <a:lnTo>
                  <a:pt x="47" y="129"/>
                </a:lnTo>
                <a:lnTo>
                  <a:pt x="48" y="128"/>
                </a:lnTo>
                <a:lnTo>
                  <a:pt x="48" y="126"/>
                </a:lnTo>
                <a:lnTo>
                  <a:pt x="46" y="129"/>
                </a:lnTo>
                <a:lnTo>
                  <a:pt x="46" y="130"/>
                </a:lnTo>
                <a:lnTo>
                  <a:pt x="43" y="129"/>
                </a:lnTo>
                <a:lnTo>
                  <a:pt x="42" y="129"/>
                </a:lnTo>
                <a:lnTo>
                  <a:pt x="43" y="126"/>
                </a:lnTo>
                <a:lnTo>
                  <a:pt x="45" y="125"/>
                </a:lnTo>
                <a:lnTo>
                  <a:pt x="43" y="125"/>
                </a:lnTo>
                <a:lnTo>
                  <a:pt x="41" y="126"/>
                </a:lnTo>
                <a:lnTo>
                  <a:pt x="41" y="128"/>
                </a:lnTo>
                <a:lnTo>
                  <a:pt x="39" y="128"/>
                </a:lnTo>
                <a:lnTo>
                  <a:pt x="38" y="126"/>
                </a:lnTo>
                <a:lnTo>
                  <a:pt x="36" y="125"/>
                </a:lnTo>
                <a:lnTo>
                  <a:pt x="33" y="124"/>
                </a:lnTo>
                <a:lnTo>
                  <a:pt x="33" y="125"/>
                </a:lnTo>
                <a:lnTo>
                  <a:pt x="32" y="124"/>
                </a:lnTo>
                <a:lnTo>
                  <a:pt x="32" y="123"/>
                </a:lnTo>
                <a:lnTo>
                  <a:pt x="30" y="124"/>
                </a:lnTo>
                <a:lnTo>
                  <a:pt x="29" y="123"/>
                </a:lnTo>
                <a:lnTo>
                  <a:pt x="29" y="124"/>
                </a:lnTo>
                <a:lnTo>
                  <a:pt x="27" y="124"/>
                </a:lnTo>
                <a:lnTo>
                  <a:pt x="25" y="121"/>
                </a:lnTo>
                <a:lnTo>
                  <a:pt x="22" y="122"/>
                </a:lnTo>
                <a:lnTo>
                  <a:pt x="23" y="122"/>
                </a:lnTo>
                <a:lnTo>
                  <a:pt x="21" y="122"/>
                </a:lnTo>
                <a:lnTo>
                  <a:pt x="20" y="119"/>
                </a:lnTo>
                <a:lnTo>
                  <a:pt x="20" y="118"/>
                </a:lnTo>
                <a:lnTo>
                  <a:pt x="19" y="119"/>
                </a:lnTo>
                <a:lnTo>
                  <a:pt x="20" y="122"/>
                </a:lnTo>
                <a:lnTo>
                  <a:pt x="19" y="123"/>
                </a:lnTo>
                <a:lnTo>
                  <a:pt x="17" y="121"/>
                </a:lnTo>
                <a:lnTo>
                  <a:pt x="17" y="123"/>
                </a:lnTo>
                <a:lnTo>
                  <a:pt x="16" y="124"/>
                </a:lnTo>
                <a:lnTo>
                  <a:pt x="11" y="124"/>
                </a:lnTo>
                <a:lnTo>
                  <a:pt x="11" y="123"/>
                </a:lnTo>
                <a:lnTo>
                  <a:pt x="13" y="123"/>
                </a:lnTo>
                <a:lnTo>
                  <a:pt x="11" y="121"/>
                </a:lnTo>
                <a:lnTo>
                  <a:pt x="10" y="118"/>
                </a:lnTo>
                <a:lnTo>
                  <a:pt x="7" y="116"/>
                </a:lnTo>
                <a:lnTo>
                  <a:pt x="6" y="117"/>
                </a:lnTo>
                <a:lnTo>
                  <a:pt x="1" y="116"/>
                </a:lnTo>
                <a:lnTo>
                  <a:pt x="2" y="115"/>
                </a:lnTo>
                <a:lnTo>
                  <a:pt x="11" y="112"/>
                </a:lnTo>
                <a:lnTo>
                  <a:pt x="14" y="112"/>
                </a:lnTo>
                <a:lnTo>
                  <a:pt x="14" y="111"/>
                </a:lnTo>
                <a:lnTo>
                  <a:pt x="13" y="109"/>
                </a:lnTo>
                <a:lnTo>
                  <a:pt x="8" y="109"/>
                </a:lnTo>
                <a:lnTo>
                  <a:pt x="7" y="110"/>
                </a:lnTo>
                <a:lnTo>
                  <a:pt x="6" y="109"/>
                </a:lnTo>
                <a:lnTo>
                  <a:pt x="6" y="107"/>
                </a:lnTo>
                <a:lnTo>
                  <a:pt x="4" y="107"/>
                </a:lnTo>
                <a:lnTo>
                  <a:pt x="4" y="106"/>
                </a:lnTo>
                <a:lnTo>
                  <a:pt x="6" y="106"/>
                </a:lnTo>
                <a:lnTo>
                  <a:pt x="6" y="105"/>
                </a:lnTo>
                <a:lnTo>
                  <a:pt x="7" y="105"/>
                </a:lnTo>
                <a:lnTo>
                  <a:pt x="8" y="106"/>
                </a:lnTo>
                <a:lnTo>
                  <a:pt x="9" y="105"/>
                </a:lnTo>
                <a:lnTo>
                  <a:pt x="11" y="106"/>
                </a:lnTo>
                <a:lnTo>
                  <a:pt x="14" y="106"/>
                </a:lnTo>
                <a:lnTo>
                  <a:pt x="15" y="106"/>
                </a:lnTo>
                <a:lnTo>
                  <a:pt x="16" y="106"/>
                </a:lnTo>
                <a:lnTo>
                  <a:pt x="15" y="105"/>
                </a:lnTo>
                <a:lnTo>
                  <a:pt x="14" y="105"/>
                </a:lnTo>
                <a:lnTo>
                  <a:pt x="14" y="104"/>
                </a:lnTo>
                <a:lnTo>
                  <a:pt x="13" y="104"/>
                </a:lnTo>
                <a:lnTo>
                  <a:pt x="11" y="104"/>
                </a:lnTo>
                <a:lnTo>
                  <a:pt x="9" y="104"/>
                </a:lnTo>
                <a:lnTo>
                  <a:pt x="13" y="102"/>
                </a:lnTo>
                <a:lnTo>
                  <a:pt x="9" y="102"/>
                </a:lnTo>
                <a:lnTo>
                  <a:pt x="7" y="104"/>
                </a:lnTo>
                <a:lnTo>
                  <a:pt x="7" y="103"/>
                </a:lnTo>
                <a:lnTo>
                  <a:pt x="6" y="104"/>
                </a:lnTo>
                <a:lnTo>
                  <a:pt x="3" y="104"/>
                </a:lnTo>
                <a:lnTo>
                  <a:pt x="2" y="104"/>
                </a:lnTo>
                <a:lnTo>
                  <a:pt x="1" y="104"/>
                </a:lnTo>
                <a:lnTo>
                  <a:pt x="0" y="105"/>
                </a:lnTo>
                <a:lnTo>
                  <a:pt x="0" y="103"/>
                </a:lnTo>
                <a:lnTo>
                  <a:pt x="0" y="102"/>
                </a:lnTo>
                <a:lnTo>
                  <a:pt x="0" y="100"/>
                </a:lnTo>
                <a:lnTo>
                  <a:pt x="1" y="99"/>
                </a:lnTo>
                <a:lnTo>
                  <a:pt x="0" y="99"/>
                </a:lnTo>
                <a:lnTo>
                  <a:pt x="0" y="98"/>
                </a:lnTo>
                <a:lnTo>
                  <a:pt x="1" y="97"/>
                </a:lnTo>
                <a:lnTo>
                  <a:pt x="2" y="96"/>
                </a:lnTo>
                <a:lnTo>
                  <a:pt x="6" y="96"/>
                </a:lnTo>
                <a:lnTo>
                  <a:pt x="4" y="94"/>
                </a:lnTo>
                <a:lnTo>
                  <a:pt x="7" y="94"/>
                </a:lnTo>
                <a:lnTo>
                  <a:pt x="6" y="93"/>
                </a:lnTo>
                <a:lnTo>
                  <a:pt x="7" y="93"/>
                </a:lnTo>
                <a:lnTo>
                  <a:pt x="8" y="93"/>
                </a:lnTo>
                <a:lnTo>
                  <a:pt x="13" y="91"/>
                </a:lnTo>
                <a:lnTo>
                  <a:pt x="14" y="92"/>
                </a:lnTo>
                <a:lnTo>
                  <a:pt x="16" y="92"/>
                </a:lnTo>
                <a:lnTo>
                  <a:pt x="17" y="91"/>
                </a:lnTo>
                <a:lnTo>
                  <a:pt x="20" y="91"/>
                </a:lnTo>
                <a:lnTo>
                  <a:pt x="21" y="91"/>
                </a:lnTo>
                <a:lnTo>
                  <a:pt x="23" y="90"/>
                </a:lnTo>
                <a:lnTo>
                  <a:pt x="25" y="92"/>
                </a:lnTo>
                <a:lnTo>
                  <a:pt x="26" y="92"/>
                </a:lnTo>
                <a:lnTo>
                  <a:pt x="27" y="92"/>
                </a:lnTo>
                <a:lnTo>
                  <a:pt x="28" y="90"/>
                </a:lnTo>
                <a:lnTo>
                  <a:pt x="29" y="90"/>
                </a:lnTo>
                <a:lnTo>
                  <a:pt x="32" y="90"/>
                </a:lnTo>
                <a:lnTo>
                  <a:pt x="34" y="91"/>
                </a:lnTo>
                <a:lnTo>
                  <a:pt x="36" y="91"/>
                </a:lnTo>
                <a:lnTo>
                  <a:pt x="36" y="90"/>
                </a:lnTo>
                <a:lnTo>
                  <a:pt x="38" y="89"/>
                </a:lnTo>
                <a:lnTo>
                  <a:pt x="38" y="86"/>
                </a:lnTo>
                <a:lnTo>
                  <a:pt x="38" y="85"/>
                </a:lnTo>
                <a:lnTo>
                  <a:pt x="41" y="86"/>
                </a:lnTo>
                <a:lnTo>
                  <a:pt x="42" y="86"/>
                </a:lnTo>
                <a:lnTo>
                  <a:pt x="45" y="85"/>
                </a:lnTo>
                <a:lnTo>
                  <a:pt x="46" y="84"/>
                </a:lnTo>
                <a:lnTo>
                  <a:pt x="47" y="84"/>
                </a:lnTo>
                <a:lnTo>
                  <a:pt x="47" y="86"/>
                </a:lnTo>
                <a:lnTo>
                  <a:pt x="47" y="85"/>
                </a:lnTo>
                <a:lnTo>
                  <a:pt x="52" y="84"/>
                </a:lnTo>
                <a:lnTo>
                  <a:pt x="51" y="85"/>
                </a:lnTo>
                <a:lnTo>
                  <a:pt x="51" y="86"/>
                </a:lnTo>
                <a:lnTo>
                  <a:pt x="53" y="85"/>
                </a:lnTo>
                <a:lnTo>
                  <a:pt x="53" y="86"/>
                </a:lnTo>
                <a:lnTo>
                  <a:pt x="52" y="87"/>
                </a:lnTo>
                <a:lnTo>
                  <a:pt x="55" y="87"/>
                </a:lnTo>
                <a:lnTo>
                  <a:pt x="56" y="91"/>
                </a:lnTo>
                <a:lnTo>
                  <a:pt x="59" y="92"/>
                </a:lnTo>
                <a:lnTo>
                  <a:pt x="59" y="94"/>
                </a:lnTo>
                <a:lnTo>
                  <a:pt x="61" y="96"/>
                </a:lnTo>
                <a:lnTo>
                  <a:pt x="62" y="97"/>
                </a:lnTo>
                <a:lnTo>
                  <a:pt x="64" y="97"/>
                </a:lnTo>
                <a:lnTo>
                  <a:pt x="66" y="93"/>
                </a:lnTo>
                <a:lnTo>
                  <a:pt x="68" y="93"/>
                </a:lnTo>
                <a:lnTo>
                  <a:pt x="70" y="92"/>
                </a:lnTo>
                <a:lnTo>
                  <a:pt x="71" y="92"/>
                </a:lnTo>
                <a:lnTo>
                  <a:pt x="73" y="91"/>
                </a:lnTo>
                <a:lnTo>
                  <a:pt x="74" y="93"/>
                </a:lnTo>
                <a:lnTo>
                  <a:pt x="75" y="92"/>
                </a:lnTo>
                <a:lnTo>
                  <a:pt x="77" y="94"/>
                </a:lnTo>
                <a:lnTo>
                  <a:pt x="79" y="92"/>
                </a:lnTo>
                <a:lnTo>
                  <a:pt x="81" y="92"/>
                </a:lnTo>
                <a:lnTo>
                  <a:pt x="83" y="94"/>
                </a:lnTo>
                <a:lnTo>
                  <a:pt x="84" y="96"/>
                </a:lnTo>
                <a:lnTo>
                  <a:pt x="83" y="92"/>
                </a:lnTo>
                <a:lnTo>
                  <a:pt x="83" y="91"/>
                </a:lnTo>
                <a:lnTo>
                  <a:pt x="85" y="90"/>
                </a:lnTo>
                <a:lnTo>
                  <a:pt x="86" y="90"/>
                </a:lnTo>
                <a:lnTo>
                  <a:pt x="88" y="90"/>
                </a:lnTo>
                <a:lnTo>
                  <a:pt x="88" y="91"/>
                </a:lnTo>
                <a:lnTo>
                  <a:pt x="87" y="91"/>
                </a:lnTo>
                <a:lnTo>
                  <a:pt x="88" y="92"/>
                </a:lnTo>
                <a:lnTo>
                  <a:pt x="90" y="93"/>
                </a:lnTo>
                <a:lnTo>
                  <a:pt x="92" y="93"/>
                </a:lnTo>
                <a:lnTo>
                  <a:pt x="97" y="92"/>
                </a:lnTo>
                <a:lnTo>
                  <a:pt x="98" y="93"/>
                </a:lnTo>
                <a:lnTo>
                  <a:pt x="100" y="92"/>
                </a:lnTo>
                <a:lnTo>
                  <a:pt x="103" y="92"/>
                </a:lnTo>
                <a:lnTo>
                  <a:pt x="102" y="91"/>
                </a:lnTo>
                <a:lnTo>
                  <a:pt x="99" y="91"/>
                </a:lnTo>
                <a:lnTo>
                  <a:pt x="96" y="89"/>
                </a:lnTo>
                <a:lnTo>
                  <a:pt x="96" y="86"/>
                </a:lnTo>
                <a:lnTo>
                  <a:pt x="96" y="85"/>
                </a:lnTo>
                <a:lnTo>
                  <a:pt x="96" y="84"/>
                </a:lnTo>
                <a:lnTo>
                  <a:pt x="97" y="77"/>
                </a:lnTo>
                <a:lnTo>
                  <a:pt x="96" y="78"/>
                </a:lnTo>
                <a:lnTo>
                  <a:pt x="94" y="75"/>
                </a:lnTo>
                <a:lnTo>
                  <a:pt x="96" y="71"/>
                </a:lnTo>
                <a:lnTo>
                  <a:pt x="96" y="70"/>
                </a:lnTo>
                <a:lnTo>
                  <a:pt x="94" y="70"/>
                </a:lnTo>
                <a:lnTo>
                  <a:pt x="93" y="67"/>
                </a:lnTo>
                <a:lnTo>
                  <a:pt x="90" y="65"/>
                </a:lnTo>
                <a:lnTo>
                  <a:pt x="88" y="65"/>
                </a:lnTo>
                <a:lnTo>
                  <a:pt x="88" y="60"/>
                </a:lnTo>
                <a:lnTo>
                  <a:pt x="87" y="59"/>
                </a:lnTo>
                <a:lnTo>
                  <a:pt x="87" y="58"/>
                </a:lnTo>
                <a:lnTo>
                  <a:pt x="88" y="57"/>
                </a:lnTo>
                <a:lnTo>
                  <a:pt x="87" y="55"/>
                </a:lnTo>
                <a:lnTo>
                  <a:pt x="87" y="54"/>
                </a:lnTo>
                <a:lnTo>
                  <a:pt x="85" y="53"/>
                </a:lnTo>
                <a:lnTo>
                  <a:pt x="85" y="52"/>
                </a:lnTo>
                <a:lnTo>
                  <a:pt x="86" y="52"/>
                </a:lnTo>
                <a:lnTo>
                  <a:pt x="88" y="52"/>
                </a:lnTo>
                <a:lnTo>
                  <a:pt x="90" y="53"/>
                </a:lnTo>
                <a:lnTo>
                  <a:pt x="93" y="54"/>
                </a:lnTo>
                <a:lnTo>
                  <a:pt x="94" y="54"/>
                </a:lnTo>
                <a:lnTo>
                  <a:pt x="96" y="54"/>
                </a:lnTo>
                <a:lnTo>
                  <a:pt x="97" y="54"/>
                </a:lnTo>
                <a:lnTo>
                  <a:pt x="99" y="53"/>
                </a:lnTo>
                <a:lnTo>
                  <a:pt x="102" y="52"/>
                </a:lnTo>
                <a:lnTo>
                  <a:pt x="104" y="53"/>
                </a:lnTo>
                <a:lnTo>
                  <a:pt x="105" y="53"/>
                </a:lnTo>
                <a:lnTo>
                  <a:pt x="106" y="55"/>
                </a:lnTo>
                <a:lnTo>
                  <a:pt x="105" y="57"/>
                </a:lnTo>
                <a:lnTo>
                  <a:pt x="104" y="59"/>
                </a:lnTo>
                <a:lnTo>
                  <a:pt x="105" y="60"/>
                </a:lnTo>
                <a:lnTo>
                  <a:pt x="107" y="61"/>
                </a:lnTo>
                <a:lnTo>
                  <a:pt x="109" y="62"/>
                </a:lnTo>
                <a:lnTo>
                  <a:pt x="107" y="65"/>
                </a:lnTo>
                <a:lnTo>
                  <a:pt x="109" y="65"/>
                </a:lnTo>
                <a:lnTo>
                  <a:pt x="110" y="66"/>
                </a:lnTo>
                <a:lnTo>
                  <a:pt x="111" y="64"/>
                </a:lnTo>
                <a:lnTo>
                  <a:pt x="115" y="64"/>
                </a:lnTo>
                <a:lnTo>
                  <a:pt x="118" y="65"/>
                </a:lnTo>
                <a:lnTo>
                  <a:pt x="124" y="65"/>
                </a:lnTo>
                <a:lnTo>
                  <a:pt x="130" y="65"/>
                </a:lnTo>
                <a:lnTo>
                  <a:pt x="132" y="66"/>
                </a:lnTo>
                <a:lnTo>
                  <a:pt x="136" y="67"/>
                </a:lnTo>
                <a:lnTo>
                  <a:pt x="142" y="66"/>
                </a:lnTo>
                <a:lnTo>
                  <a:pt x="147" y="62"/>
                </a:lnTo>
                <a:lnTo>
                  <a:pt x="149" y="62"/>
                </a:lnTo>
                <a:lnTo>
                  <a:pt x="152" y="62"/>
                </a:lnTo>
                <a:lnTo>
                  <a:pt x="154" y="62"/>
                </a:lnTo>
                <a:lnTo>
                  <a:pt x="156" y="61"/>
                </a:lnTo>
                <a:lnTo>
                  <a:pt x="152" y="61"/>
                </a:lnTo>
                <a:lnTo>
                  <a:pt x="148" y="61"/>
                </a:lnTo>
                <a:lnTo>
                  <a:pt x="147" y="60"/>
                </a:lnTo>
                <a:lnTo>
                  <a:pt x="145" y="59"/>
                </a:lnTo>
                <a:lnTo>
                  <a:pt x="145" y="58"/>
                </a:lnTo>
                <a:lnTo>
                  <a:pt x="148" y="54"/>
                </a:lnTo>
                <a:lnTo>
                  <a:pt x="148" y="53"/>
                </a:lnTo>
                <a:lnTo>
                  <a:pt x="149" y="52"/>
                </a:lnTo>
                <a:lnTo>
                  <a:pt x="158" y="47"/>
                </a:lnTo>
                <a:lnTo>
                  <a:pt x="161" y="46"/>
                </a:lnTo>
                <a:lnTo>
                  <a:pt x="167" y="45"/>
                </a:lnTo>
                <a:lnTo>
                  <a:pt x="169" y="45"/>
                </a:lnTo>
                <a:lnTo>
                  <a:pt x="171" y="43"/>
                </a:lnTo>
                <a:lnTo>
                  <a:pt x="175" y="43"/>
                </a:lnTo>
                <a:lnTo>
                  <a:pt x="179" y="41"/>
                </a:lnTo>
                <a:lnTo>
                  <a:pt x="182" y="39"/>
                </a:lnTo>
                <a:lnTo>
                  <a:pt x="184" y="38"/>
                </a:lnTo>
                <a:lnTo>
                  <a:pt x="187" y="36"/>
                </a:lnTo>
                <a:lnTo>
                  <a:pt x="187" y="34"/>
                </a:lnTo>
                <a:lnTo>
                  <a:pt x="188" y="33"/>
                </a:lnTo>
                <a:lnTo>
                  <a:pt x="189" y="32"/>
                </a:lnTo>
                <a:lnTo>
                  <a:pt x="193" y="34"/>
                </a:lnTo>
                <a:lnTo>
                  <a:pt x="193" y="32"/>
                </a:lnTo>
                <a:lnTo>
                  <a:pt x="190" y="32"/>
                </a:lnTo>
                <a:lnTo>
                  <a:pt x="190" y="30"/>
                </a:lnTo>
                <a:lnTo>
                  <a:pt x="189" y="30"/>
                </a:lnTo>
                <a:lnTo>
                  <a:pt x="189" y="28"/>
                </a:lnTo>
                <a:lnTo>
                  <a:pt x="189" y="27"/>
                </a:lnTo>
                <a:lnTo>
                  <a:pt x="190" y="26"/>
                </a:lnTo>
                <a:lnTo>
                  <a:pt x="189" y="25"/>
                </a:lnTo>
                <a:lnTo>
                  <a:pt x="190" y="20"/>
                </a:lnTo>
                <a:lnTo>
                  <a:pt x="189" y="19"/>
                </a:lnTo>
                <a:lnTo>
                  <a:pt x="190" y="16"/>
                </a:lnTo>
                <a:lnTo>
                  <a:pt x="189" y="14"/>
                </a:lnTo>
                <a:lnTo>
                  <a:pt x="190" y="13"/>
                </a:lnTo>
                <a:lnTo>
                  <a:pt x="190" y="10"/>
                </a:lnTo>
                <a:lnTo>
                  <a:pt x="190" y="8"/>
                </a:lnTo>
                <a:lnTo>
                  <a:pt x="192" y="7"/>
                </a:lnTo>
                <a:lnTo>
                  <a:pt x="193" y="6"/>
                </a:lnTo>
                <a:lnTo>
                  <a:pt x="195" y="4"/>
                </a:lnTo>
                <a:lnTo>
                  <a:pt x="196" y="3"/>
                </a:lnTo>
                <a:lnTo>
                  <a:pt x="199" y="3"/>
                </a:lnTo>
                <a:lnTo>
                  <a:pt x="201" y="3"/>
                </a:lnTo>
                <a:lnTo>
                  <a:pt x="205" y="2"/>
                </a:lnTo>
                <a:lnTo>
                  <a:pt x="207" y="2"/>
                </a:lnTo>
                <a:lnTo>
                  <a:pt x="214" y="1"/>
                </a:lnTo>
                <a:lnTo>
                  <a:pt x="219" y="0"/>
                </a:lnTo>
                <a:lnTo>
                  <a:pt x="219" y="1"/>
                </a:lnTo>
                <a:lnTo>
                  <a:pt x="219" y="3"/>
                </a:lnTo>
                <a:lnTo>
                  <a:pt x="220" y="3"/>
                </a:lnTo>
                <a:lnTo>
                  <a:pt x="221" y="4"/>
                </a:lnTo>
                <a:lnTo>
                  <a:pt x="220" y="6"/>
                </a:lnTo>
                <a:lnTo>
                  <a:pt x="220" y="7"/>
                </a:lnTo>
                <a:lnTo>
                  <a:pt x="220" y="9"/>
                </a:lnTo>
                <a:lnTo>
                  <a:pt x="221" y="9"/>
                </a:lnTo>
                <a:lnTo>
                  <a:pt x="221" y="10"/>
                </a:lnTo>
                <a:lnTo>
                  <a:pt x="222" y="10"/>
                </a:lnTo>
                <a:lnTo>
                  <a:pt x="224" y="10"/>
                </a:lnTo>
                <a:lnTo>
                  <a:pt x="226" y="13"/>
                </a:lnTo>
                <a:lnTo>
                  <a:pt x="226" y="14"/>
                </a:lnTo>
                <a:lnTo>
                  <a:pt x="227" y="14"/>
                </a:lnTo>
                <a:lnTo>
                  <a:pt x="228" y="14"/>
                </a:lnTo>
                <a:lnTo>
                  <a:pt x="230" y="15"/>
                </a:lnTo>
                <a:lnTo>
                  <a:pt x="230" y="14"/>
                </a:lnTo>
                <a:lnTo>
                  <a:pt x="231" y="13"/>
                </a:lnTo>
                <a:lnTo>
                  <a:pt x="233" y="11"/>
                </a:lnTo>
                <a:lnTo>
                  <a:pt x="234" y="11"/>
                </a:lnTo>
                <a:lnTo>
                  <a:pt x="235" y="11"/>
                </a:lnTo>
                <a:lnTo>
                  <a:pt x="237" y="11"/>
                </a:lnTo>
                <a:lnTo>
                  <a:pt x="238" y="13"/>
                </a:lnTo>
                <a:lnTo>
                  <a:pt x="238" y="14"/>
                </a:lnTo>
                <a:lnTo>
                  <a:pt x="239" y="14"/>
                </a:lnTo>
                <a:lnTo>
                  <a:pt x="240" y="15"/>
                </a:lnTo>
                <a:lnTo>
                  <a:pt x="239" y="15"/>
                </a:lnTo>
                <a:lnTo>
                  <a:pt x="240" y="19"/>
                </a:lnTo>
                <a:lnTo>
                  <a:pt x="240" y="20"/>
                </a:lnTo>
                <a:lnTo>
                  <a:pt x="240" y="21"/>
                </a:lnTo>
                <a:lnTo>
                  <a:pt x="243" y="21"/>
                </a:lnTo>
                <a:lnTo>
                  <a:pt x="243" y="22"/>
                </a:lnTo>
                <a:lnTo>
                  <a:pt x="244" y="22"/>
                </a:lnTo>
                <a:lnTo>
                  <a:pt x="245" y="21"/>
                </a:lnTo>
                <a:lnTo>
                  <a:pt x="246" y="21"/>
                </a:lnTo>
                <a:lnTo>
                  <a:pt x="247" y="21"/>
                </a:lnTo>
                <a:lnTo>
                  <a:pt x="247" y="22"/>
                </a:lnTo>
                <a:lnTo>
                  <a:pt x="248" y="22"/>
                </a:lnTo>
                <a:lnTo>
                  <a:pt x="250" y="22"/>
                </a:lnTo>
                <a:lnTo>
                  <a:pt x="251" y="23"/>
                </a:lnTo>
                <a:lnTo>
                  <a:pt x="252" y="23"/>
                </a:lnTo>
                <a:lnTo>
                  <a:pt x="252" y="25"/>
                </a:lnTo>
                <a:lnTo>
                  <a:pt x="252" y="26"/>
                </a:lnTo>
                <a:lnTo>
                  <a:pt x="252" y="27"/>
                </a:lnTo>
                <a:lnTo>
                  <a:pt x="252" y="28"/>
                </a:lnTo>
                <a:lnTo>
                  <a:pt x="253" y="29"/>
                </a:lnTo>
                <a:lnTo>
                  <a:pt x="253" y="28"/>
                </a:lnTo>
                <a:lnTo>
                  <a:pt x="253" y="29"/>
                </a:lnTo>
                <a:lnTo>
                  <a:pt x="254" y="28"/>
                </a:lnTo>
                <a:lnTo>
                  <a:pt x="254" y="27"/>
                </a:lnTo>
                <a:lnTo>
                  <a:pt x="257" y="27"/>
                </a:lnTo>
                <a:lnTo>
                  <a:pt x="259" y="28"/>
                </a:lnTo>
                <a:lnTo>
                  <a:pt x="260" y="27"/>
                </a:lnTo>
                <a:lnTo>
                  <a:pt x="262" y="28"/>
                </a:lnTo>
                <a:lnTo>
                  <a:pt x="262" y="27"/>
                </a:lnTo>
                <a:lnTo>
                  <a:pt x="263" y="27"/>
                </a:lnTo>
                <a:lnTo>
                  <a:pt x="263" y="28"/>
                </a:lnTo>
                <a:lnTo>
                  <a:pt x="264" y="28"/>
                </a:lnTo>
                <a:lnTo>
                  <a:pt x="264" y="29"/>
                </a:lnTo>
                <a:lnTo>
                  <a:pt x="265" y="29"/>
                </a:lnTo>
                <a:lnTo>
                  <a:pt x="266" y="30"/>
                </a:lnTo>
                <a:lnTo>
                  <a:pt x="266" y="32"/>
                </a:lnTo>
                <a:lnTo>
                  <a:pt x="267" y="30"/>
                </a:lnTo>
                <a:lnTo>
                  <a:pt x="266" y="30"/>
                </a:lnTo>
                <a:lnTo>
                  <a:pt x="267" y="30"/>
                </a:lnTo>
                <a:lnTo>
                  <a:pt x="269" y="30"/>
                </a:lnTo>
                <a:lnTo>
                  <a:pt x="269" y="32"/>
                </a:lnTo>
                <a:lnTo>
                  <a:pt x="266" y="33"/>
                </a:lnTo>
                <a:lnTo>
                  <a:pt x="267" y="33"/>
                </a:lnTo>
                <a:lnTo>
                  <a:pt x="266" y="35"/>
                </a:lnTo>
                <a:lnTo>
                  <a:pt x="266" y="36"/>
                </a:lnTo>
                <a:lnTo>
                  <a:pt x="267" y="35"/>
                </a:lnTo>
                <a:lnTo>
                  <a:pt x="269" y="36"/>
                </a:lnTo>
                <a:lnTo>
                  <a:pt x="269" y="38"/>
                </a:lnTo>
                <a:lnTo>
                  <a:pt x="269" y="39"/>
                </a:lnTo>
                <a:lnTo>
                  <a:pt x="267" y="39"/>
                </a:lnTo>
                <a:lnTo>
                  <a:pt x="266" y="40"/>
                </a:lnTo>
                <a:lnTo>
                  <a:pt x="266" y="41"/>
                </a:lnTo>
                <a:lnTo>
                  <a:pt x="267" y="41"/>
                </a:lnTo>
                <a:lnTo>
                  <a:pt x="269" y="42"/>
                </a:lnTo>
                <a:lnTo>
                  <a:pt x="270" y="42"/>
                </a:lnTo>
                <a:lnTo>
                  <a:pt x="271" y="41"/>
                </a:lnTo>
                <a:lnTo>
                  <a:pt x="272" y="42"/>
                </a:lnTo>
                <a:lnTo>
                  <a:pt x="276" y="42"/>
                </a:lnTo>
                <a:lnTo>
                  <a:pt x="280" y="41"/>
                </a:lnTo>
                <a:lnTo>
                  <a:pt x="282" y="41"/>
                </a:lnTo>
                <a:lnTo>
                  <a:pt x="283" y="41"/>
                </a:lnTo>
                <a:lnTo>
                  <a:pt x="283" y="40"/>
                </a:lnTo>
                <a:lnTo>
                  <a:pt x="283" y="39"/>
                </a:lnTo>
                <a:lnTo>
                  <a:pt x="283" y="38"/>
                </a:lnTo>
                <a:lnTo>
                  <a:pt x="283" y="36"/>
                </a:lnTo>
                <a:lnTo>
                  <a:pt x="284" y="36"/>
                </a:lnTo>
                <a:lnTo>
                  <a:pt x="284" y="35"/>
                </a:lnTo>
                <a:lnTo>
                  <a:pt x="286" y="34"/>
                </a:lnTo>
                <a:lnTo>
                  <a:pt x="288" y="35"/>
                </a:lnTo>
                <a:lnTo>
                  <a:pt x="289" y="35"/>
                </a:lnTo>
                <a:lnTo>
                  <a:pt x="288" y="36"/>
                </a:lnTo>
                <a:lnTo>
                  <a:pt x="286" y="36"/>
                </a:lnTo>
                <a:lnTo>
                  <a:pt x="286" y="38"/>
                </a:lnTo>
                <a:lnTo>
                  <a:pt x="288" y="39"/>
                </a:lnTo>
                <a:lnTo>
                  <a:pt x="286" y="40"/>
                </a:lnTo>
                <a:lnTo>
                  <a:pt x="286" y="41"/>
                </a:lnTo>
                <a:lnTo>
                  <a:pt x="285" y="41"/>
                </a:lnTo>
                <a:lnTo>
                  <a:pt x="285" y="42"/>
                </a:lnTo>
                <a:lnTo>
                  <a:pt x="288" y="42"/>
                </a:lnTo>
                <a:lnTo>
                  <a:pt x="288" y="43"/>
                </a:lnTo>
                <a:lnTo>
                  <a:pt x="289" y="43"/>
                </a:lnTo>
                <a:lnTo>
                  <a:pt x="289" y="45"/>
                </a:lnTo>
                <a:lnTo>
                  <a:pt x="288" y="46"/>
                </a:lnTo>
                <a:lnTo>
                  <a:pt x="289" y="47"/>
                </a:lnTo>
                <a:lnTo>
                  <a:pt x="288" y="48"/>
                </a:lnTo>
                <a:lnTo>
                  <a:pt x="290" y="48"/>
                </a:lnTo>
                <a:lnTo>
                  <a:pt x="292" y="48"/>
                </a:lnTo>
                <a:lnTo>
                  <a:pt x="292" y="49"/>
                </a:lnTo>
                <a:lnTo>
                  <a:pt x="293" y="49"/>
                </a:lnTo>
                <a:lnTo>
                  <a:pt x="295" y="49"/>
                </a:lnTo>
                <a:lnTo>
                  <a:pt x="296" y="51"/>
                </a:lnTo>
                <a:lnTo>
                  <a:pt x="296" y="52"/>
                </a:lnTo>
                <a:lnTo>
                  <a:pt x="297" y="52"/>
                </a:lnTo>
                <a:lnTo>
                  <a:pt x="297" y="53"/>
                </a:lnTo>
                <a:lnTo>
                  <a:pt x="299" y="53"/>
                </a:lnTo>
                <a:lnTo>
                  <a:pt x="301" y="53"/>
                </a:lnTo>
                <a:lnTo>
                  <a:pt x="302" y="54"/>
                </a:lnTo>
                <a:lnTo>
                  <a:pt x="301" y="55"/>
                </a:lnTo>
                <a:lnTo>
                  <a:pt x="302" y="57"/>
                </a:lnTo>
                <a:lnTo>
                  <a:pt x="302" y="55"/>
                </a:lnTo>
                <a:lnTo>
                  <a:pt x="303" y="55"/>
                </a:lnTo>
                <a:lnTo>
                  <a:pt x="304" y="55"/>
                </a:lnTo>
                <a:lnTo>
                  <a:pt x="305" y="57"/>
                </a:lnTo>
                <a:lnTo>
                  <a:pt x="305" y="58"/>
                </a:lnTo>
                <a:lnTo>
                  <a:pt x="305" y="59"/>
                </a:lnTo>
                <a:lnTo>
                  <a:pt x="305" y="60"/>
                </a:lnTo>
                <a:lnTo>
                  <a:pt x="307" y="60"/>
                </a:lnTo>
                <a:lnTo>
                  <a:pt x="309" y="60"/>
                </a:lnTo>
                <a:lnTo>
                  <a:pt x="310" y="60"/>
                </a:lnTo>
                <a:lnTo>
                  <a:pt x="310" y="59"/>
                </a:lnTo>
                <a:lnTo>
                  <a:pt x="312" y="59"/>
                </a:lnTo>
                <a:lnTo>
                  <a:pt x="314" y="59"/>
                </a:lnTo>
                <a:lnTo>
                  <a:pt x="315" y="59"/>
                </a:lnTo>
                <a:lnTo>
                  <a:pt x="316" y="59"/>
                </a:lnTo>
                <a:lnTo>
                  <a:pt x="317" y="59"/>
                </a:lnTo>
                <a:lnTo>
                  <a:pt x="317" y="60"/>
                </a:lnTo>
                <a:lnTo>
                  <a:pt x="320" y="61"/>
                </a:lnTo>
                <a:lnTo>
                  <a:pt x="322" y="61"/>
                </a:lnTo>
                <a:lnTo>
                  <a:pt x="323" y="62"/>
                </a:lnTo>
                <a:lnTo>
                  <a:pt x="327" y="60"/>
                </a:lnTo>
                <a:lnTo>
                  <a:pt x="329" y="60"/>
                </a:lnTo>
                <a:lnTo>
                  <a:pt x="333" y="61"/>
                </a:lnTo>
                <a:lnTo>
                  <a:pt x="334" y="61"/>
                </a:lnTo>
                <a:lnTo>
                  <a:pt x="336" y="61"/>
                </a:lnTo>
                <a:lnTo>
                  <a:pt x="339" y="62"/>
                </a:lnTo>
                <a:lnTo>
                  <a:pt x="340" y="66"/>
                </a:lnTo>
                <a:lnTo>
                  <a:pt x="341" y="66"/>
                </a:lnTo>
                <a:lnTo>
                  <a:pt x="341" y="67"/>
                </a:lnTo>
                <a:lnTo>
                  <a:pt x="342" y="68"/>
                </a:lnTo>
                <a:lnTo>
                  <a:pt x="343" y="68"/>
                </a:lnTo>
                <a:lnTo>
                  <a:pt x="343" y="70"/>
                </a:lnTo>
                <a:lnTo>
                  <a:pt x="344" y="71"/>
                </a:lnTo>
                <a:lnTo>
                  <a:pt x="344" y="72"/>
                </a:lnTo>
                <a:lnTo>
                  <a:pt x="346" y="72"/>
                </a:lnTo>
                <a:lnTo>
                  <a:pt x="347" y="72"/>
                </a:lnTo>
                <a:lnTo>
                  <a:pt x="348" y="72"/>
                </a:lnTo>
                <a:lnTo>
                  <a:pt x="349" y="72"/>
                </a:lnTo>
                <a:lnTo>
                  <a:pt x="350" y="72"/>
                </a:lnTo>
                <a:lnTo>
                  <a:pt x="353" y="73"/>
                </a:lnTo>
                <a:lnTo>
                  <a:pt x="353" y="74"/>
                </a:lnTo>
                <a:lnTo>
                  <a:pt x="354" y="74"/>
                </a:lnTo>
                <a:lnTo>
                  <a:pt x="355" y="73"/>
                </a:lnTo>
                <a:lnTo>
                  <a:pt x="357" y="73"/>
                </a:lnTo>
                <a:lnTo>
                  <a:pt x="357" y="74"/>
                </a:lnTo>
                <a:lnTo>
                  <a:pt x="360" y="73"/>
                </a:lnTo>
                <a:lnTo>
                  <a:pt x="361" y="74"/>
                </a:lnTo>
                <a:lnTo>
                  <a:pt x="362" y="73"/>
                </a:lnTo>
                <a:lnTo>
                  <a:pt x="366" y="73"/>
                </a:lnTo>
                <a:lnTo>
                  <a:pt x="367" y="73"/>
                </a:lnTo>
                <a:lnTo>
                  <a:pt x="367" y="74"/>
                </a:lnTo>
                <a:lnTo>
                  <a:pt x="368" y="74"/>
                </a:lnTo>
                <a:lnTo>
                  <a:pt x="368" y="75"/>
                </a:lnTo>
                <a:lnTo>
                  <a:pt x="369" y="75"/>
                </a:lnTo>
                <a:lnTo>
                  <a:pt x="373" y="77"/>
                </a:lnTo>
                <a:lnTo>
                  <a:pt x="374" y="77"/>
                </a:lnTo>
                <a:lnTo>
                  <a:pt x="375" y="77"/>
                </a:lnTo>
                <a:lnTo>
                  <a:pt x="378" y="75"/>
                </a:lnTo>
                <a:lnTo>
                  <a:pt x="379" y="77"/>
                </a:lnTo>
                <a:lnTo>
                  <a:pt x="380" y="77"/>
                </a:lnTo>
                <a:lnTo>
                  <a:pt x="381" y="77"/>
                </a:lnTo>
                <a:lnTo>
                  <a:pt x="382" y="78"/>
                </a:lnTo>
                <a:lnTo>
                  <a:pt x="387" y="79"/>
                </a:lnTo>
                <a:lnTo>
                  <a:pt x="389" y="79"/>
                </a:lnTo>
                <a:lnTo>
                  <a:pt x="388" y="80"/>
                </a:lnTo>
                <a:lnTo>
                  <a:pt x="389" y="80"/>
                </a:lnTo>
                <a:lnTo>
                  <a:pt x="388" y="81"/>
                </a:lnTo>
                <a:lnTo>
                  <a:pt x="386" y="87"/>
                </a:lnTo>
                <a:lnTo>
                  <a:pt x="382" y="89"/>
                </a:lnTo>
                <a:lnTo>
                  <a:pt x="381" y="90"/>
                </a:lnTo>
                <a:lnTo>
                  <a:pt x="380" y="92"/>
                </a:lnTo>
                <a:lnTo>
                  <a:pt x="378" y="92"/>
                </a:lnTo>
                <a:lnTo>
                  <a:pt x="378" y="96"/>
                </a:lnTo>
                <a:lnTo>
                  <a:pt x="375" y="100"/>
                </a:lnTo>
                <a:lnTo>
                  <a:pt x="375" y="104"/>
                </a:lnTo>
                <a:lnTo>
                  <a:pt x="374" y="105"/>
                </a:lnTo>
                <a:lnTo>
                  <a:pt x="374" y="107"/>
                </a:lnTo>
                <a:lnTo>
                  <a:pt x="371" y="112"/>
                </a:lnTo>
                <a:lnTo>
                  <a:pt x="371" y="113"/>
                </a:lnTo>
                <a:lnTo>
                  <a:pt x="372" y="116"/>
                </a:lnTo>
                <a:lnTo>
                  <a:pt x="373" y="117"/>
                </a:lnTo>
                <a:lnTo>
                  <a:pt x="373" y="118"/>
                </a:lnTo>
                <a:lnTo>
                  <a:pt x="372" y="119"/>
                </a:lnTo>
                <a:lnTo>
                  <a:pt x="373" y="119"/>
                </a:lnTo>
                <a:lnTo>
                  <a:pt x="372" y="121"/>
                </a:lnTo>
                <a:lnTo>
                  <a:pt x="372" y="122"/>
                </a:lnTo>
                <a:lnTo>
                  <a:pt x="371" y="124"/>
                </a:lnTo>
                <a:lnTo>
                  <a:pt x="372" y="125"/>
                </a:lnTo>
                <a:lnTo>
                  <a:pt x="371" y="126"/>
                </a:lnTo>
                <a:lnTo>
                  <a:pt x="371" y="128"/>
                </a:lnTo>
                <a:lnTo>
                  <a:pt x="371" y="129"/>
                </a:lnTo>
                <a:lnTo>
                  <a:pt x="373" y="132"/>
                </a:lnTo>
              </a:path>
            </a:pathLst>
          </a:custGeom>
          <a:gradFill rotWithShape="1">
            <a:gsLst>
              <a:gs pos="0">
                <a:srgbClr val="6600CC"/>
              </a:gs>
              <a:gs pos="100000">
                <a:srgbClr val="FF00FF"/>
              </a:gs>
            </a:gsLst>
            <a:lin ang="5400000" scaled="1"/>
          </a:gradFill>
          <a:ln w="3175" cmpd="sng">
            <a:solidFill>
              <a:schemeClr val="bg2"/>
            </a:solidFill>
            <a:prstDash val="solid"/>
            <a:round/>
            <a:headEnd/>
            <a:tailEnd/>
          </a:ln>
        </p:spPr>
        <p:txBody>
          <a:bodyPr/>
          <a:lstStyle/>
          <a:p>
            <a:endParaRPr lang="en-US"/>
          </a:p>
        </p:txBody>
      </p:sp>
      <p:sp>
        <p:nvSpPr>
          <p:cNvPr id="18905" name="Freeform 473"/>
          <p:cNvSpPr>
            <a:spLocks/>
          </p:cNvSpPr>
          <p:nvPr/>
        </p:nvSpPr>
        <p:spPr bwMode="auto">
          <a:xfrm>
            <a:off x="4135438" y="2308225"/>
            <a:ext cx="234950" cy="157163"/>
          </a:xfrm>
          <a:custGeom>
            <a:avLst/>
            <a:gdLst>
              <a:gd name="T0" fmla="*/ 223800 w 295"/>
              <a:gd name="T1" fmla="*/ 3159 h 199"/>
              <a:gd name="T2" fmla="*/ 217428 w 295"/>
              <a:gd name="T3" fmla="*/ 3159 h 199"/>
              <a:gd name="T4" fmla="*/ 213446 w 295"/>
              <a:gd name="T5" fmla="*/ 5528 h 199"/>
              <a:gd name="T6" fmla="*/ 209464 w 295"/>
              <a:gd name="T7" fmla="*/ 12636 h 199"/>
              <a:gd name="T8" fmla="*/ 200703 w 295"/>
              <a:gd name="T9" fmla="*/ 19744 h 199"/>
              <a:gd name="T10" fmla="*/ 192739 w 295"/>
              <a:gd name="T11" fmla="*/ 30011 h 199"/>
              <a:gd name="T12" fmla="*/ 194331 w 295"/>
              <a:gd name="T13" fmla="*/ 37119 h 199"/>
              <a:gd name="T14" fmla="*/ 191146 w 295"/>
              <a:gd name="T15" fmla="*/ 43437 h 199"/>
              <a:gd name="T16" fmla="*/ 196721 w 295"/>
              <a:gd name="T17" fmla="*/ 37909 h 199"/>
              <a:gd name="T18" fmla="*/ 201499 w 295"/>
              <a:gd name="T19" fmla="*/ 34750 h 199"/>
              <a:gd name="T20" fmla="*/ 208667 w 295"/>
              <a:gd name="T21" fmla="*/ 37119 h 199"/>
              <a:gd name="T22" fmla="*/ 209464 w 295"/>
              <a:gd name="T23" fmla="*/ 41857 h 199"/>
              <a:gd name="T24" fmla="*/ 215039 w 295"/>
              <a:gd name="T25" fmla="*/ 48965 h 199"/>
              <a:gd name="T26" fmla="*/ 211057 w 295"/>
              <a:gd name="T27" fmla="*/ 54494 h 199"/>
              <a:gd name="T28" fmla="*/ 216632 w 295"/>
              <a:gd name="T29" fmla="*/ 62391 h 199"/>
              <a:gd name="T30" fmla="*/ 216632 w 295"/>
              <a:gd name="T31" fmla="*/ 71079 h 199"/>
              <a:gd name="T32" fmla="*/ 207075 w 295"/>
              <a:gd name="T33" fmla="*/ 74238 h 199"/>
              <a:gd name="T34" fmla="*/ 215039 w 295"/>
              <a:gd name="T35" fmla="*/ 82925 h 199"/>
              <a:gd name="T36" fmla="*/ 215039 w 295"/>
              <a:gd name="T37" fmla="*/ 88454 h 199"/>
              <a:gd name="T38" fmla="*/ 214243 w 295"/>
              <a:gd name="T39" fmla="*/ 94772 h 199"/>
              <a:gd name="T40" fmla="*/ 222207 w 295"/>
              <a:gd name="T41" fmla="*/ 102669 h 199"/>
              <a:gd name="T42" fmla="*/ 233357 w 295"/>
              <a:gd name="T43" fmla="*/ 103459 h 199"/>
              <a:gd name="T44" fmla="*/ 232561 w 295"/>
              <a:gd name="T45" fmla="*/ 108987 h 199"/>
              <a:gd name="T46" fmla="*/ 227782 w 295"/>
              <a:gd name="T47" fmla="*/ 116095 h 199"/>
              <a:gd name="T48" fmla="*/ 221411 w 295"/>
              <a:gd name="T49" fmla="*/ 120044 h 199"/>
              <a:gd name="T50" fmla="*/ 214243 w 295"/>
              <a:gd name="T51" fmla="*/ 125572 h 199"/>
              <a:gd name="T52" fmla="*/ 208667 w 295"/>
              <a:gd name="T53" fmla="*/ 133470 h 199"/>
              <a:gd name="T54" fmla="*/ 197517 w 295"/>
              <a:gd name="T55" fmla="*/ 135050 h 199"/>
              <a:gd name="T56" fmla="*/ 193535 w 295"/>
              <a:gd name="T57" fmla="*/ 135839 h 199"/>
              <a:gd name="T58" fmla="*/ 187960 w 295"/>
              <a:gd name="T59" fmla="*/ 135050 h 199"/>
              <a:gd name="T60" fmla="*/ 179199 w 295"/>
              <a:gd name="T61" fmla="*/ 131891 h 199"/>
              <a:gd name="T62" fmla="*/ 173624 w 295"/>
              <a:gd name="T63" fmla="*/ 128732 h 199"/>
              <a:gd name="T64" fmla="*/ 164067 w 295"/>
              <a:gd name="T65" fmla="*/ 124783 h 199"/>
              <a:gd name="T66" fmla="*/ 158492 w 295"/>
              <a:gd name="T67" fmla="*/ 127942 h 199"/>
              <a:gd name="T68" fmla="*/ 157695 w 295"/>
              <a:gd name="T69" fmla="*/ 124783 h 199"/>
              <a:gd name="T70" fmla="*/ 146545 w 295"/>
              <a:gd name="T71" fmla="*/ 123203 h 199"/>
              <a:gd name="T72" fmla="*/ 134598 w 295"/>
              <a:gd name="T73" fmla="*/ 127942 h 199"/>
              <a:gd name="T74" fmla="*/ 120263 w 295"/>
              <a:gd name="T75" fmla="*/ 135050 h 199"/>
              <a:gd name="T76" fmla="*/ 120263 w 295"/>
              <a:gd name="T77" fmla="*/ 143737 h 199"/>
              <a:gd name="T78" fmla="*/ 121059 w 295"/>
              <a:gd name="T79" fmla="*/ 155583 h 199"/>
              <a:gd name="T80" fmla="*/ 109909 w 295"/>
              <a:gd name="T81" fmla="*/ 157163 h 199"/>
              <a:gd name="T82" fmla="*/ 100352 w 295"/>
              <a:gd name="T83" fmla="*/ 155583 h 199"/>
              <a:gd name="T84" fmla="*/ 89998 w 295"/>
              <a:gd name="T85" fmla="*/ 154004 h 199"/>
              <a:gd name="T86" fmla="*/ 82033 w 295"/>
              <a:gd name="T87" fmla="*/ 149265 h 199"/>
              <a:gd name="T88" fmla="*/ 75662 w 295"/>
              <a:gd name="T89" fmla="*/ 146106 h 199"/>
              <a:gd name="T90" fmla="*/ 68494 w 295"/>
              <a:gd name="T91" fmla="*/ 144527 h 199"/>
              <a:gd name="T92" fmla="*/ 60529 w 295"/>
              <a:gd name="T93" fmla="*/ 144527 h 199"/>
              <a:gd name="T94" fmla="*/ 53362 w 295"/>
              <a:gd name="T95" fmla="*/ 146106 h 199"/>
              <a:gd name="T96" fmla="*/ 43804 w 295"/>
              <a:gd name="T97" fmla="*/ 146896 h 199"/>
              <a:gd name="T98" fmla="*/ 32654 w 295"/>
              <a:gd name="T99" fmla="*/ 143737 h 199"/>
              <a:gd name="T100" fmla="*/ 26283 w 295"/>
              <a:gd name="T101" fmla="*/ 139788 h 199"/>
              <a:gd name="T102" fmla="*/ 18318 w 295"/>
              <a:gd name="T103" fmla="*/ 138209 h 199"/>
              <a:gd name="T104" fmla="*/ 12743 w 295"/>
              <a:gd name="T105" fmla="*/ 135050 h 199"/>
              <a:gd name="T106" fmla="*/ 9557 w 295"/>
              <a:gd name="T107" fmla="*/ 134260 h 199"/>
              <a:gd name="T108" fmla="*/ 3186 w 295"/>
              <a:gd name="T109" fmla="*/ 128732 h 199"/>
              <a:gd name="T110" fmla="*/ 4779 w 295"/>
              <a:gd name="T111" fmla="*/ 123993 h 199"/>
              <a:gd name="T112" fmla="*/ 14336 w 295"/>
              <a:gd name="T113" fmla="*/ 93982 h 199"/>
              <a:gd name="T114" fmla="*/ 19115 w 295"/>
              <a:gd name="T115" fmla="*/ 88454 h 199"/>
              <a:gd name="T116" fmla="*/ 14336 w 295"/>
              <a:gd name="T117" fmla="*/ 89243 h 199"/>
              <a:gd name="T118" fmla="*/ 23097 w 295"/>
              <a:gd name="T119" fmla="*/ 64761 h 199"/>
              <a:gd name="T120" fmla="*/ 33451 w 295"/>
              <a:gd name="T121" fmla="*/ 78187 h 1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5"/>
              <a:gd name="T184" fmla="*/ 0 h 199"/>
              <a:gd name="T185" fmla="*/ 295 w 295"/>
              <a:gd name="T186" fmla="*/ 199 h 19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5" h="199">
                <a:moveTo>
                  <a:pt x="286" y="0"/>
                </a:moveTo>
                <a:lnTo>
                  <a:pt x="285" y="0"/>
                </a:lnTo>
                <a:lnTo>
                  <a:pt x="285" y="2"/>
                </a:lnTo>
                <a:lnTo>
                  <a:pt x="284" y="2"/>
                </a:lnTo>
                <a:lnTo>
                  <a:pt x="284" y="3"/>
                </a:lnTo>
                <a:lnTo>
                  <a:pt x="282" y="4"/>
                </a:lnTo>
                <a:lnTo>
                  <a:pt x="281" y="4"/>
                </a:lnTo>
                <a:lnTo>
                  <a:pt x="281" y="5"/>
                </a:lnTo>
                <a:lnTo>
                  <a:pt x="280" y="6"/>
                </a:lnTo>
                <a:lnTo>
                  <a:pt x="278" y="6"/>
                </a:lnTo>
                <a:lnTo>
                  <a:pt x="275" y="6"/>
                </a:lnTo>
                <a:lnTo>
                  <a:pt x="273" y="5"/>
                </a:lnTo>
                <a:lnTo>
                  <a:pt x="274" y="4"/>
                </a:lnTo>
                <a:lnTo>
                  <a:pt x="273" y="4"/>
                </a:lnTo>
                <a:lnTo>
                  <a:pt x="269" y="4"/>
                </a:lnTo>
                <a:lnTo>
                  <a:pt x="267" y="4"/>
                </a:lnTo>
                <a:lnTo>
                  <a:pt x="267" y="5"/>
                </a:lnTo>
                <a:lnTo>
                  <a:pt x="265" y="7"/>
                </a:lnTo>
                <a:lnTo>
                  <a:pt x="263" y="9"/>
                </a:lnTo>
                <a:lnTo>
                  <a:pt x="266" y="9"/>
                </a:lnTo>
                <a:lnTo>
                  <a:pt x="268" y="7"/>
                </a:lnTo>
                <a:lnTo>
                  <a:pt x="269" y="9"/>
                </a:lnTo>
                <a:lnTo>
                  <a:pt x="268" y="10"/>
                </a:lnTo>
                <a:lnTo>
                  <a:pt x="267" y="11"/>
                </a:lnTo>
                <a:lnTo>
                  <a:pt x="267" y="12"/>
                </a:lnTo>
                <a:lnTo>
                  <a:pt x="266" y="12"/>
                </a:lnTo>
                <a:lnTo>
                  <a:pt x="265" y="15"/>
                </a:lnTo>
                <a:lnTo>
                  <a:pt x="263" y="16"/>
                </a:lnTo>
                <a:lnTo>
                  <a:pt x="261" y="17"/>
                </a:lnTo>
                <a:lnTo>
                  <a:pt x="260" y="19"/>
                </a:lnTo>
                <a:lnTo>
                  <a:pt x="259" y="19"/>
                </a:lnTo>
                <a:lnTo>
                  <a:pt x="257" y="19"/>
                </a:lnTo>
                <a:lnTo>
                  <a:pt x="256" y="23"/>
                </a:lnTo>
                <a:lnTo>
                  <a:pt x="253" y="24"/>
                </a:lnTo>
                <a:lnTo>
                  <a:pt x="252" y="25"/>
                </a:lnTo>
                <a:lnTo>
                  <a:pt x="252" y="26"/>
                </a:lnTo>
                <a:lnTo>
                  <a:pt x="252" y="28"/>
                </a:lnTo>
                <a:lnTo>
                  <a:pt x="252" y="29"/>
                </a:lnTo>
                <a:lnTo>
                  <a:pt x="252" y="30"/>
                </a:lnTo>
                <a:lnTo>
                  <a:pt x="248" y="32"/>
                </a:lnTo>
                <a:lnTo>
                  <a:pt x="246" y="35"/>
                </a:lnTo>
                <a:lnTo>
                  <a:pt x="242" y="38"/>
                </a:lnTo>
                <a:lnTo>
                  <a:pt x="243" y="39"/>
                </a:lnTo>
                <a:lnTo>
                  <a:pt x="243" y="41"/>
                </a:lnTo>
                <a:lnTo>
                  <a:pt x="242" y="42"/>
                </a:lnTo>
                <a:lnTo>
                  <a:pt x="241" y="43"/>
                </a:lnTo>
                <a:lnTo>
                  <a:pt x="242" y="44"/>
                </a:lnTo>
                <a:lnTo>
                  <a:pt x="243" y="45"/>
                </a:lnTo>
                <a:lnTo>
                  <a:pt x="244" y="47"/>
                </a:lnTo>
                <a:lnTo>
                  <a:pt x="243" y="47"/>
                </a:lnTo>
                <a:lnTo>
                  <a:pt x="242" y="50"/>
                </a:lnTo>
                <a:lnTo>
                  <a:pt x="242" y="51"/>
                </a:lnTo>
                <a:lnTo>
                  <a:pt x="241" y="51"/>
                </a:lnTo>
                <a:lnTo>
                  <a:pt x="238" y="53"/>
                </a:lnTo>
                <a:lnTo>
                  <a:pt x="237" y="54"/>
                </a:lnTo>
                <a:lnTo>
                  <a:pt x="240" y="55"/>
                </a:lnTo>
                <a:lnTo>
                  <a:pt x="242" y="54"/>
                </a:lnTo>
                <a:lnTo>
                  <a:pt x="243" y="54"/>
                </a:lnTo>
                <a:lnTo>
                  <a:pt x="244" y="54"/>
                </a:lnTo>
                <a:lnTo>
                  <a:pt x="246" y="53"/>
                </a:lnTo>
                <a:lnTo>
                  <a:pt x="247" y="50"/>
                </a:lnTo>
                <a:lnTo>
                  <a:pt x="246" y="50"/>
                </a:lnTo>
                <a:lnTo>
                  <a:pt x="247" y="48"/>
                </a:lnTo>
                <a:lnTo>
                  <a:pt x="246" y="48"/>
                </a:lnTo>
                <a:lnTo>
                  <a:pt x="246" y="47"/>
                </a:lnTo>
                <a:lnTo>
                  <a:pt x="247" y="47"/>
                </a:lnTo>
                <a:lnTo>
                  <a:pt x="249" y="44"/>
                </a:lnTo>
                <a:lnTo>
                  <a:pt x="250" y="45"/>
                </a:lnTo>
                <a:lnTo>
                  <a:pt x="252" y="44"/>
                </a:lnTo>
                <a:lnTo>
                  <a:pt x="253" y="44"/>
                </a:lnTo>
                <a:lnTo>
                  <a:pt x="254" y="43"/>
                </a:lnTo>
                <a:lnTo>
                  <a:pt x="257" y="43"/>
                </a:lnTo>
                <a:lnTo>
                  <a:pt x="259" y="43"/>
                </a:lnTo>
                <a:lnTo>
                  <a:pt x="261" y="43"/>
                </a:lnTo>
                <a:lnTo>
                  <a:pt x="263" y="44"/>
                </a:lnTo>
                <a:lnTo>
                  <a:pt x="262" y="45"/>
                </a:lnTo>
                <a:lnTo>
                  <a:pt x="262" y="47"/>
                </a:lnTo>
                <a:lnTo>
                  <a:pt x="263" y="47"/>
                </a:lnTo>
                <a:lnTo>
                  <a:pt x="265" y="48"/>
                </a:lnTo>
                <a:lnTo>
                  <a:pt x="265" y="49"/>
                </a:lnTo>
                <a:lnTo>
                  <a:pt x="265" y="50"/>
                </a:lnTo>
                <a:lnTo>
                  <a:pt x="263" y="50"/>
                </a:lnTo>
                <a:lnTo>
                  <a:pt x="263" y="51"/>
                </a:lnTo>
                <a:lnTo>
                  <a:pt x="263" y="53"/>
                </a:lnTo>
                <a:lnTo>
                  <a:pt x="263" y="54"/>
                </a:lnTo>
                <a:lnTo>
                  <a:pt x="265" y="55"/>
                </a:lnTo>
                <a:lnTo>
                  <a:pt x="266" y="55"/>
                </a:lnTo>
                <a:lnTo>
                  <a:pt x="266" y="57"/>
                </a:lnTo>
                <a:lnTo>
                  <a:pt x="267" y="58"/>
                </a:lnTo>
                <a:lnTo>
                  <a:pt x="269" y="61"/>
                </a:lnTo>
                <a:lnTo>
                  <a:pt x="270" y="62"/>
                </a:lnTo>
                <a:lnTo>
                  <a:pt x="270" y="63"/>
                </a:lnTo>
                <a:lnTo>
                  <a:pt x="269" y="66"/>
                </a:lnTo>
                <a:lnTo>
                  <a:pt x="268" y="67"/>
                </a:lnTo>
                <a:lnTo>
                  <a:pt x="267" y="67"/>
                </a:lnTo>
                <a:lnTo>
                  <a:pt x="265" y="67"/>
                </a:lnTo>
                <a:lnTo>
                  <a:pt x="265" y="68"/>
                </a:lnTo>
                <a:lnTo>
                  <a:pt x="265" y="69"/>
                </a:lnTo>
                <a:lnTo>
                  <a:pt x="265" y="71"/>
                </a:lnTo>
                <a:lnTo>
                  <a:pt x="266" y="71"/>
                </a:lnTo>
                <a:lnTo>
                  <a:pt x="267" y="73"/>
                </a:lnTo>
                <a:lnTo>
                  <a:pt x="268" y="74"/>
                </a:lnTo>
                <a:lnTo>
                  <a:pt x="270" y="74"/>
                </a:lnTo>
                <a:lnTo>
                  <a:pt x="270" y="77"/>
                </a:lnTo>
                <a:lnTo>
                  <a:pt x="272" y="79"/>
                </a:lnTo>
                <a:lnTo>
                  <a:pt x="273" y="81"/>
                </a:lnTo>
                <a:lnTo>
                  <a:pt x="275" y="82"/>
                </a:lnTo>
                <a:lnTo>
                  <a:pt x="276" y="85"/>
                </a:lnTo>
                <a:lnTo>
                  <a:pt x="274" y="87"/>
                </a:lnTo>
                <a:lnTo>
                  <a:pt x="275" y="88"/>
                </a:lnTo>
                <a:lnTo>
                  <a:pt x="274" y="90"/>
                </a:lnTo>
                <a:lnTo>
                  <a:pt x="272" y="90"/>
                </a:lnTo>
                <a:lnTo>
                  <a:pt x="270" y="90"/>
                </a:lnTo>
                <a:lnTo>
                  <a:pt x="269" y="92"/>
                </a:lnTo>
                <a:lnTo>
                  <a:pt x="267" y="93"/>
                </a:lnTo>
                <a:lnTo>
                  <a:pt x="268" y="93"/>
                </a:lnTo>
                <a:lnTo>
                  <a:pt x="267" y="94"/>
                </a:lnTo>
                <a:lnTo>
                  <a:pt x="265" y="93"/>
                </a:lnTo>
                <a:lnTo>
                  <a:pt x="260" y="94"/>
                </a:lnTo>
                <a:lnTo>
                  <a:pt x="261" y="96"/>
                </a:lnTo>
                <a:lnTo>
                  <a:pt x="261" y="98"/>
                </a:lnTo>
                <a:lnTo>
                  <a:pt x="263" y="98"/>
                </a:lnTo>
                <a:lnTo>
                  <a:pt x="263" y="100"/>
                </a:lnTo>
                <a:lnTo>
                  <a:pt x="265" y="102"/>
                </a:lnTo>
                <a:lnTo>
                  <a:pt x="266" y="103"/>
                </a:lnTo>
                <a:lnTo>
                  <a:pt x="270" y="105"/>
                </a:lnTo>
                <a:lnTo>
                  <a:pt x="272" y="105"/>
                </a:lnTo>
                <a:lnTo>
                  <a:pt x="272" y="106"/>
                </a:lnTo>
                <a:lnTo>
                  <a:pt x="272" y="108"/>
                </a:lnTo>
                <a:lnTo>
                  <a:pt x="274" y="111"/>
                </a:lnTo>
                <a:lnTo>
                  <a:pt x="273" y="111"/>
                </a:lnTo>
                <a:lnTo>
                  <a:pt x="270" y="111"/>
                </a:lnTo>
                <a:lnTo>
                  <a:pt x="270" y="112"/>
                </a:lnTo>
                <a:lnTo>
                  <a:pt x="270" y="113"/>
                </a:lnTo>
                <a:lnTo>
                  <a:pt x="269" y="115"/>
                </a:lnTo>
                <a:lnTo>
                  <a:pt x="268" y="115"/>
                </a:lnTo>
                <a:lnTo>
                  <a:pt x="267" y="116"/>
                </a:lnTo>
                <a:lnTo>
                  <a:pt x="268" y="118"/>
                </a:lnTo>
                <a:lnTo>
                  <a:pt x="268" y="119"/>
                </a:lnTo>
                <a:lnTo>
                  <a:pt x="269" y="120"/>
                </a:lnTo>
                <a:lnTo>
                  <a:pt x="268" y="120"/>
                </a:lnTo>
                <a:lnTo>
                  <a:pt x="269" y="121"/>
                </a:lnTo>
                <a:lnTo>
                  <a:pt x="268" y="122"/>
                </a:lnTo>
                <a:lnTo>
                  <a:pt x="272" y="126"/>
                </a:lnTo>
                <a:lnTo>
                  <a:pt x="273" y="128"/>
                </a:lnTo>
                <a:lnTo>
                  <a:pt x="278" y="130"/>
                </a:lnTo>
                <a:lnTo>
                  <a:pt x="279" y="130"/>
                </a:lnTo>
                <a:lnTo>
                  <a:pt x="280" y="130"/>
                </a:lnTo>
                <a:lnTo>
                  <a:pt x="282" y="131"/>
                </a:lnTo>
                <a:lnTo>
                  <a:pt x="284" y="132"/>
                </a:lnTo>
                <a:lnTo>
                  <a:pt x="287" y="131"/>
                </a:lnTo>
                <a:lnTo>
                  <a:pt x="291" y="132"/>
                </a:lnTo>
                <a:lnTo>
                  <a:pt x="292" y="130"/>
                </a:lnTo>
                <a:lnTo>
                  <a:pt x="293" y="131"/>
                </a:lnTo>
                <a:lnTo>
                  <a:pt x="293" y="132"/>
                </a:lnTo>
                <a:lnTo>
                  <a:pt x="295" y="134"/>
                </a:lnTo>
                <a:lnTo>
                  <a:pt x="295" y="135"/>
                </a:lnTo>
                <a:lnTo>
                  <a:pt x="294" y="135"/>
                </a:lnTo>
                <a:lnTo>
                  <a:pt x="293" y="135"/>
                </a:lnTo>
                <a:lnTo>
                  <a:pt x="293" y="137"/>
                </a:lnTo>
                <a:lnTo>
                  <a:pt x="292" y="138"/>
                </a:lnTo>
                <a:lnTo>
                  <a:pt x="291" y="138"/>
                </a:lnTo>
                <a:lnTo>
                  <a:pt x="291" y="140"/>
                </a:lnTo>
                <a:lnTo>
                  <a:pt x="288" y="141"/>
                </a:lnTo>
                <a:lnTo>
                  <a:pt x="288" y="144"/>
                </a:lnTo>
                <a:lnTo>
                  <a:pt x="288" y="146"/>
                </a:lnTo>
                <a:lnTo>
                  <a:pt x="287" y="146"/>
                </a:lnTo>
                <a:lnTo>
                  <a:pt x="286" y="147"/>
                </a:lnTo>
                <a:lnTo>
                  <a:pt x="284" y="147"/>
                </a:lnTo>
                <a:lnTo>
                  <a:pt x="284" y="150"/>
                </a:lnTo>
                <a:lnTo>
                  <a:pt x="282" y="150"/>
                </a:lnTo>
                <a:lnTo>
                  <a:pt x="282" y="148"/>
                </a:lnTo>
                <a:lnTo>
                  <a:pt x="281" y="148"/>
                </a:lnTo>
                <a:lnTo>
                  <a:pt x="280" y="150"/>
                </a:lnTo>
                <a:lnTo>
                  <a:pt x="278" y="152"/>
                </a:lnTo>
                <a:lnTo>
                  <a:pt x="278" y="154"/>
                </a:lnTo>
                <a:lnTo>
                  <a:pt x="275" y="153"/>
                </a:lnTo>
                <a:lnTo>
                  <a:pt x="274" y="154"/>
                </a:lnTo>
                <a:lnTo>
                  <a:pt x="272" y="156"/>
                </a:lnTo>
                <a:lnTo>
                  <a:pt x="272" y="157"/>
                </a:lnTo>
                <a:lnTo>
                  <a:pt x="270" y="158"/>
                </a:lnTo>
                <a:lnTo>
                  <a:pt x="269" y="159"/>
                </a:lnTo>
                <a:lnTo>
                  <a:pt x="266" y="159"/>
                </a:lnTo>
                <a:lnTo>
                  <a:pt x="265" y="163"/>
                </a:lnTo>
                <a:lnTo>
                  <a:pt x="260" y="165"/>
                </a:lnTo>
                <a:lnTo>
                  <a:pt x="263" y="165"/>
                </a:lnTo>
                <a:lnTo>
                  <a:pt x="263" y="167"/>
                </a:lnTo>
                <a:lnTo>
                  <a:pt x="262" y="167"/>
                </a:lnTo>
                <a:lnTo>
                  <a:pt x="262" y="169"/>
                </a:lnTo>
                <a:lnTo>
                  <a:pt x="261" y="167"/>
                </a:lnTo>
                <a:lnTo>
                  <a:pt x="259" y="169"/>
                </a:lnTo>
                <a:lnTo>
                  <a:pt x="254" y="170"/>
                </a:lnTo>
                <a:lnTo>
                  <a:pt x="254" y="171"/>
                </a:lnTo>
                <a:lnTo>
                  <a:pt x="253" y="171"/>
                </a:lnTo>
                <a:lnTo>
                  <a:pt x="252" y="171"/>
                </a:lnTo>
                <a:lnTo>
                  <a:pt x="248" y="171"/>
                </a:lnTo>
                <a:lnTo>
                  <a:pt x="248" y="172"/>
                </a:lnTo>
                <a:lnTo>
                  <a:pt x="248" y="175"/>
                </a:lnTo>
                <a:lnTo>
                  <a:pt x="246" y="175"/>
                </a:lnTo>
                <a:lnTo>
                  <a:pt x="246" y="173"/>
                </a:lnTo>
                <a:lnTo>
                  <a:pt x="247" y="172"/>
                </a:lnTo>
                <a:lnTo>
                  <a:pt x="246" y="172"/>
                </a:lnTo>
                <a:lnTo>
                  <a:pt x="243" y="172"/>
                </a:lnTo>
                <a:lnTo>
                  <a:pt x="243" y="171"/>
                </a:lnTo>
                <a:lnTo>
                  <a:pt x="242" y="171"/>
                </a:lnTo>
                <a:lnTo>
                  <a:pt x="241" y="171"/>
                </a:lnTo>
                <a:lnTo>
                  <a:pt x="240" y="171"/>
                </a:lnTo>
                <a:lnTo>
                  <a:pt x="240" y="172"/>
                </a:lnTo>
                <a:lnTo>
                  <a:pt x="236" y="172"/>
                </a:lnTo>
                <a:lnTo>
                  <a:pt x="236" y="171"/>
                </a:lnTo>
                <a:lnTo>
                  <a:pt x="233" y="170"/>
                </a:lnTo>
                <a:lnTo>
                  <a:pt x="233" y="169"/>
                </a:lnTo>
                <a:lnTo>
                  <a:pt x="230" y="169"/>
                </a:lnTo>
                <a:lnTo>
                  <a:pt x="229" y="169"/>
                </a:lnTo>
                <a:lnTo>
                  <a:pt x="228" y="167"/>
                </a:lnTo>
                <a:lnTo>
                  <a:pt x="227" y="167"/>
                </a:lnTo>
                <a:lnTo>
                  <a:pt x="225" y="167"/>
                </a:lnTo>
                <a:lnTo>
                  <a:pt x="223" y="166"/>
                </a:lnTo>
                <a:lnTo>
                  <a:pt x="222" y="166"/>
                </a:lnTo>
                <a:lnTo>
                  <a:pt x="223" y="165"/>
                </a:lnTo>
                <a:lnTo>
                  <a:pt x="222" y="164"/>
                </a:lnTo>
                <a:lnTo>
                  <a:pt x="222" y="163"/>
                </a:lnTo>
                <a:lnTo>
                  <a:pt x="221" y="162"/>
                </a:lnTo>
                <a:lnTo>
                  <a:pt x="218" y="163"/>
                </a:lnTo>
                <a:lnTo>
                  <a:pt x="217" y="163"/>
                </a:lnTo>
                <a:lnTo>
                  <a:pt x="214" y="163"/>
                </a:lnTo>
                <a:lnTo>
                  <a:pt x="212" y="163"/>
                </a:lnTo>
                <a:lnTo>
                  <a:pt x="211" y="162"/>
                </a:lnTo>
                <a:lnTo>
                  <a:pt x="209" y="159"/>
                </a:lnTo>
                <a:lnTo>
                  <a:pt x="208" y="159"/>
                </a:lnTo>
                <a:lnTo>
                  <a:pt x="206" y="158"/>
                </a:lnTo>
                <a:lnTo>
                  <a:pt x="206" y="159"/>
                </a:lnTo>
                <a:lnTo>
                  <a:pt x="205" y="159"/>
                </a:lnTo>
                <a:lnTo>
                  <a:pt x="206" y="160"/>
                </a:lnTo>
                <a:lnTo>
                  <a:pt x="205" y="160"/>
                </a:lnTo>
                <a:lnTo>
                  <a:pt x="205" y="163"/>
                </a:lnTo>
                <a:lnTo>
                  <a:pt x="203" y="162"/>
                </a:lnTo>
                <a:lnTo>
                  <a:pt x="199" y="162"/>
                </a:lnTo>
                <a:lnTo>
                  <a:pt x="198" y="160"/>
                </a:lnTo>
                <a:lnTo>
                  <a:pt x="201" y="160"/>
                </a:lnTo>
                <a:lnTo>
                  <a:pt x="201" y="159"/>
                </a:lnTo>
                <a:lnTo>
                  <a:pt x="199" y="159"/>
                </a:lnTo>
                <a:lnTo>
                  <a:pt x="199" y="160"/>
                </a:lnTo>
                <a:lnTo>
                  <a:pt x="198" y="159"/>
                </a:lnTo>
                <a:lnTo>
                  <a:pt x="198" y="158"/>
                </a:lnTo>
                <a:lnTo>
                  <a:pt x="193" y="158"/>
                </a:lnTo>
                <a:lnTo>
                  <a:pt x="192" y="158"/>
                </a:lnTo>
                <a:lnTo>
                  <a:pt x="191" y="158"/>
                </a:lnTo>
                <a:lnTo>
                  <a:pt x="188" y="158"/>
                </a:lnTo>
                <a:lnTo>
                  <a:pt x="185" y="157"/>
                </a:lnTo>
                <a:lnTo>
                  <a:pt x="184" y="157"/>
                </a:lnTo>
                <a:lnTo>
                  <a:pt x="184" y="156"/>
                </a:lnTo>
                <a:lnTo>
                  <a:pt x="184" y="154"/>
                </a:lnTo>
                <a:lnTo>
                  <a:pt x="183" y="154"/>
                </a:lnTo>
                <a:lnTo>
                  <a:pt x="179" y="154"/>
                </a:lnTo>
                <a:lnTo>
                  <a:pt x="173" y="158"/>
                </a:lnTo>
                <a:lnTo>
                  <a:pt x="172" y="159"/>
                </a:lnTo>
                <a:lnTo>
                  <a:pt x="171" y="160"/>
                </a:lnTo>
                <a:lnTo>
                  <a:pt x="169" y="162"/>
                </a:lnTo>
                <a:lnTo>
                  <a:pt x="165" y="165"/>
                </a:lnTo>
                <a:lnTo>
                  <a:pt x="163" y="164"/>
                </a:lnTo>
                <a:lnTo>
                  <a:pt x="161" y="164"/>
                </a:lnTo>
                <a:lnTo>
                  <a:pt x="157" y="166"/>
                </a:lnTo>
                <a:lnTo>
                  <a:pt x="153" y="170"/>
                </a:lnTo>
                <a:lnTo>
                  <a:pt x="152" y="172"/>
                </a:lnTo>
                <a:lnTo>
                  <a:pt x="151" y="171"/>
                </a:lnTo>
                <a:lnTo>
                  <a:pt x="151" y="172"/>
                </a:lnTo>
                <a:lnTo>
                  <a:pt x="152" y="172"/>
                </a:lnTo>
                <a:lnTo>
                  <a:pt x="151" y="177"/>
                </a:lnTo>
                <a:lnTo>
                  <a:pt x="150" y="176"/>
                </a:lnTo>
                <a:lnTo>
                  <a:pt x="150" y="177"/>
                </a:lnTo>
                <a:lnTo>
                  <a:pt x="151" y="178"/>
                </a:lnTo>
                <a:lnTo>
                  <a:pt x="151" y="182"/>
                </a:lnTo>
                <a:lnTo>
                  <a:pt x="151" y="186"/>
                </a:lnTo>
                <a:lnTo>
                  <a:pt x="152" y="192"/>
                </a:lnTo>
                <a:lnTo>
                  <a:pt x="153" y="194"/>
                </a:lnTo>
                <a:lnTo>
                  <a:pt x="153" y="195"/>
                </a:lnTo>
                <a:lnTo>
                  <a:pt x="154" y="196"/>
                </a:lnTo>
                <a:lnTo>
                  <a:pt x="152" y="196"/>
                </a:lnTo>
                <a:lnTo>
                  <a:pt x="152" y="197"/>
                </a:lnTo>
                <a:lnTo>
                  <a:pt x="150" y="195"/>
                </a:lnTo>
                <a:lnTo>
                  <a:pt x="148" y="195"/>
                </a:lnTo>
                <a:lnTo>
                  <a:pt x="147" y="196"/>
                </a:lnTo>
                <a:lnTo>
                  <a:pt x="145" y="196"/>
                </a:lnTo>
                <a:lnTo>
                  <a:pt x="144" y="197"/>
                </a:lnTo>
                <a:lnTo>
                  <a:pt x="139" y="197"/>
                </a:lnTo>
                <a:lnTo>
                  <a:pt x="138" y="199"/>
                </a:lnTo>
                <a:lnTo>
                  <a:pt x="135" y="198"/>
                </a:lnTo>
                <a:lnTo>
                  <a:pt x="133" y="199"/>
                </a:lnTo>
                <a:lnTo>
                  <a:pt x="132" y="198"/>
                </a:lnTo>
                <a:lnTo>
                  <a:pt x="131" y="198"/>
                </a:lnTo>
                <a:lnTo>
                  <a:pt x="129" y="197"/>
                </a:lnTo>
                <a:lnTo>
                  <a:pt x="127" y="196"/>
                </a:lnTo>
                <a:lnTo>
                  <a:pt x="126" y="197"/>
                </a:lnTo>
                <a:lnTo>
                  <a:pt x="122" y="197"/>
                </a:lnTo>
                <a:lnTo>
                  <a:pt x="120" y="198"/>
                </a:lnTo>
                <a:lnTo>
                  <a:pt x="118" y="198"/>
                </a:lnTo>
                <a:lnTo>
                  <a:pt x="116" y="197"/>
                </a:lnTo>
                <a:lnTo>
                  <a:pt x="115" y="197"/>
                </a:lnTo>
                <a:lnTo>
                  <a:pt x="115" y="196"/>
                </a:lnTo>
                <a:lnTo>
                  <a:pt x="113" y="195"/>
                </a:lnTo>
                <a:lnTo>
                  <a:pt x="111" y="195"/>
                </a:lnTo>
                <a:lnTo>
                  <a:pt x="109" y="194"/>
                </a:lnTo>
                <a:lnTo>
                  <a:pt x="109" y="191"/>
                </a:lnTo>
                <a:lnTo>
                  <a:pt x="109" y="190"/>
                </a:lnTo>
                <a:lnTo>
                  <a:pt x="106" y="189"/>
                </a:lnTo>
                <a:lnTo>
                  <a:pt x="105" y="188"/>
                </a:lnTo>
                <a:lnTo>
                  <a:pt x="103" y="189"/>
                </a:lnTo>
                <a:lnTo>
                  <a:pt x="102" y="188"/>
                </a:lnTo>
                <a:lnTo>
                  <a:pt x="102" y="190"/>
                </a:lnTo>
                <a:lnTo>
                  <a:pt x="100" y="190"/>
                </a:lnTo>
                <a:lnTo>
                  <a:pt x="99" y="186"/>
                </a:lnTo>
                <a:lnTo>
                  <a:pt x="97" y="186"/>
                </a:lnTo>
                <a:lnTo>
                  <a:pt x="97" y="185"/>
                </a:lnTo>
                <a:lnTo>
                  <a:pt x="95" y="185"/>
                </a:lnTo>
                <a:lnTo>
                  <a:pt x="94" y="185"/>
                </a:lnTo>
                <a:lnTo>
                  <a:pt x="92" y="186"/>
                </a:lnTo>
                <a:lnTo>
                  <a:pt x="92" y="185"/>
                </a:lnTo>
                <a:lnTo>
                  <a:pt x="90" y="184"/>
                </a:lnTo>
                <a:lnTo>
                  <a:pt x="89" y="183"/>
                </a:lnTo>
                <a:lnTo>
                  <a:pt x="87" y="183"/>
                </a:lnTo>
                <a:lnTo>
                  <a:pt x="86" y="183"/>
                </a:lnTo>
                <a:lnTo>
                  <a:pt x="83" y="183"/>
                </a:lnTo>
                <a:lnTo>
                  <a:pt x="82" y="182"/>
                </a:lnTo>
                <a:lnTo>
                  <a:pt x="79" y="180"/>
                </a:lnTo>
                <a:lnTo>
                  <a:pt x="77" y="180"/>
                </a:lnTo>
                <a:lnTo>
                  <a:pt x="76" y="180"/>
                </a:lnTo>
                <a:lnTo>
                  <a:pt x="77" y="183"/>
                </a:lnTo>
                <a:lnTo>
                  <a:pt x="76" y="183"/>
                </a:lnTo>
                <a:lnTo>
                  <a:pt x="76" y="184"/>
                </a:lnTo>
                <a:lnTo>
                  <a:pt x="77" y="185"/>
                </a:lnTo>
                <a:lnTo>
                  <a:pt x="77" y="186"/>
                </a:lnTo>
                <a:lnTo>
                  <a:pt x="75" y="186"/>
                </a:lnTo>
                <a:lnTo>
                  <a:pt x="70" y="186"/>
                </a:lnTo>
                <a:lnTo>
                  <a:pt x="69" y="186"/>
                </a:lnTo>
                <a:lnTo>
                  <a:pt x="67" y="185"/>
                </a:lnTo>
                <a:lnTo>
                  <a:pt x="65" y="188"/>
                </a:lnTo>
                <a:lnTo>
                  <a:pt x="64" y="186"/>
                </a:lnTo>
                <a:lnTo>
                  <a:pt x="64" y="185"/>
                </a:lnTo>
                <a:lnTo>
                  <a:pt x="63" y="185"/>
                </a:lnTo>
                <a:lnTo>
                  <a:pt x="62" y="185"/>
                </a:lnTo>
                <a:lnTo>
                  <a:pt x="56" y="186"/>
                </a:lnTo>
                <a:lnTo>
                  <a:pt x="55" y="186"/>
                </a:lnTo>
                <a:lnTo>
                  <a:pt x="54" y="185"/>
                </a:lnTo>
                <a:lnTo>
                  <a:pt x="52" y="184"/>
                </a:lnTo>
                <a:lnTo>
                  <a:pt x="51" y="183"/>
                </a:lnTo>
                <a:lnTo>
                  <a:pt x="50" y="183"/>
                </a:lnTo>
                <a:lnTo>
                  <a:pt x="45" y="180"/>
                </a:lnTo>
                <a:lnTo>
                  <a:pt x="43" y="183"/>
                </a:lnTo>
                <a:lnTo>
                  <a:pt x="41" y="182"/>
                </a:lnTo>
                <a:lnTo>
                  <a:pt x="39" y="183"/>
                </a:lnTo>
                <a:lnTo>
                  <a:pt x="38" y="183"/>
                </a:lnTo>
                <a:lnTo>
                  <a:pt x="37" y="182"/>
                </a:lnTo>
                <a:lnTo>
                  <a:pt x="36" y="180"/>
                </a:lnTo>
                <a:lnTo>
                  <a:pt x="35" y="179"/>
                </a:lnTo>
                <a:lnTo>
                  <a:pt x="33" y="179"/>
                </a:lnTo>
                <a:lnTo>
                  <a:pt x="33" y="177"/>
                </a:lnTo>
                <a:lnTo>
                  <a:pt x="32" y="176"/>
                </a:lnTo>
                <a:lnTo>
                  <a:pt x="29" y="177"/>
                </a:lnTo>
                <a:lnTo>
                  <a:pt x="28" y="177"/>
                </a:lnTo>
                <a:lnTo>
                  <a:pt x="26" y="177"/>
                </a:lnTo>
                <a:lnTo>
                  <a:pt x="25" y="176"/>
                </a:lnTo>
                <a:lnTo>
                  <a:pt x="24" y="176"/>
                </a:lnTo>
                <a:lnTo>
                  <a:pt x="23" y="175"/>
                </a:lnTo>
                <a:lnTo>
                  <a:pt x="22" y="175"/>
                </a:lnTo>
                <a:lnTo>
                  <a:pt x="20" y="175"/>
                </a:lnTo>
                <a:lnTo>
                  <a:pt x="20" y="173"/>
                </a:lnTo>
                <a:lnTo>
                  <a:pt x="18" y="173"/>
                </a:lnTo>
                <a:lnTo>
                  <a:pt x="17" y="173"/>
                </a:lnTo>
                <a:lnTo>
                  <a:pt x="16" y="172"/>
                </a:lnTo>
                <a:lnTo>
                  <a:pt x="16" y="171"/>
                </a:lnTo>
                <a:lnTo>
                  <a:pt x="15" y="171"/>
                </a:lnTo>
                <a:lnTo>
                  <a:pt x="13" y="173"/>
                </a:lnTo>
                <a:lnTo>
                  <a:pt x="11" y="173"/>
                </a:lnTo>
                <a:lnTo>
                  <a:pt x="10" y="172"/>
                </a:lnTo>
                <a:lnTo>
                  <a:pt x="10" y="171"/>
                </a:lnTo>
                <a:lnTo>
                  <a:pt x="11" y="171"/>
                </a:lnTo>
                <a:lnTo>
                  <a:pt x="12" y="170"/>
                </a:lnTo>
                <a:lnTo>
                  <a:pt x="13" y="166"/>
                </a:lnTo>
                <a:lnTo>
                  <a:pt x="12" y="165"/>
                </a:lnTo>
                <a:lnTo>
                  <a:pt x="7" y="164"/>
                </a:lnTo>
                <a:lnTo>
                  <a:pt x="6" y="165"/>
                </a:lnTo>
                <a:lnTo>
                  <a:pt x="5" y="165"/>
                </a:lnTo>
                <a:lnTo>
                  <a:pt x="5" y="164"/>
                </a:lnTo>
                <a:lnTo>
                  <a:pt x="4" y="163"/>
                </a:lnTo>
                <a:lnTo>
                  <a:pt x="3" y="163"/>
                </a:lnTo>
                <a:lnTo>
                  <a:pt x="1" y="162"/>
                </a:lnTo>
                <a:lnTo>
                  <a:pt x="0" y="162"/>
                </a:lnTo>
                <a:lnTo>
                  <a:pt x="0" y="160"/>
                </a:lnTo>
                <a:lnTo>
                  <a:pt x="1" y="160"/>
                </a:lnTo>
                <a:lnTo>
                  <a:pt x="4" y="159"/>
                </a:lnTo>
                <a:lnTo>
                  <a:pt x="6" y="157"/>
                </a:lnTo>
                <a:lnTo>
                  <a:pt x="7" y="157"/>
                </a:lnTo>
                <a:lnTo>
                  <a:pt x="9" y="154"/>
                </a:lnTo>
                <a:lnTo>
                  <a:pt x="10" y="152"/>
                </a:lnTo>
                <a:lnTo>
                  <a:pt x="11" y="148"/>
                </a:lnTo>
                <a:lnTo>
                  <a:pt x="15" y="137"/>
                </a:lnTo>
                <a:lnTo>
                  <a:pt x="16" y="128"/>
                </a:lnTo>
                <a:lnTo>
                  <a:pt x="18" y="119"/>
                </a:lnTo>
                <a:lnTo>
                  <a:pt x="17" y="115"/>
                </a:lnTo>
                <a:lnTo>
                  <a:pt x="19" y="114"/>
                </a:lnTo>
                <a:lnTo>
                  <a:pt x="19" y="112"/>
                </a:lnTo>
                <a:lnTo>
                  <a:pt x="20" y="112"/>
                </a:lnTo>
                <a:lnTo>
                  <a:pt x="22" y="112"/>
                </a:lnTo>
                <a:lnTo>
                  <a:pt x="23" y="112"/>
                </a:lnTo>
                <a:lnTo>
                  <a:pt x="24" y="112"/>
                </a:lnTo>
                <a:lnTo>
                  <a:pt x="24" y="109"/>
                </a:lnTo>
                <a:lnTo>
                  <a:pt x="20" y="107"/>
                </a:lnTo>
                <a:lnTo>
                  <a:pt x="20" y="108"/>
                </a:lnTo>
                <a:lnTo>
                  <a:pt x="18" y="109"/>
                </a:lnTo>
                <a:lnTo>
                  <a:pt x="18" y="111"/>
                </a:lnTo>
                <a:lnTo>
                  <a:pt x="18" y="112"/>
                </a:lnTo>
                <a:lnTo>
                  <a:pt x="18" y="113"/>
                </a:lnTo>
                <a:lnTo>
                  <a:pt x="17" y="112"/>
                </a:lnTo>
                <a:lnTo>
                  <a:pt x="20" y="93"/>
                </a:lnTo>
                <a:lnTo>
                  <a:pt x="22" y="79"/>
                </a:lnTo>
                <a:lnTo>
                  <a:pt x="23" y="77"/>
                </a:lnTo>
                <a:lnTo>
                  <a:pt x="24" y="79"/>
                </a:lnTo>
                <a:lnTo>
                  <a:pt x="28" y="81"/>
                </a:lnTo>
                <a:lnTo>
                  <a:pt x="29" y="82"/>
                </a:lnTo>
                <a:lnTo>
                  <a:pt x="31" y="85"/>
                </a:lnTo>
                <a:lnTo>
                  <a:pt x="32" y="86"/>
                </a:lnTo>
                <a:lnTo>
                  <a:pt x="33" y="93"/>
                </a:lnTo>
                <a:lnTo>
                  <a:pt x="35" y="95"/>
                </a:lnTo>
                <a:lnTo>
                  <a:pt x="37" y="98"/>
                </a:lnTo>
                <a:lnTo>
                  <a:pt x="39" y="99"/>
                </a:lnTo>
                <a:lnTo>
                  <a:pt x="42" y="99"/>
                </a:lnTo>
                <a:lnTo>
                  <a:pt x="39" y="96"/>
                </a:lnTo>
              </a:path>
            </a:pathLst>
          </a:custGeom>
          <a:gradFill rotWithShape="1">
            <a:gsLst>
              <a:gs pos="0">
                <a:srgbClr val="FF00FF"/>
              </a:gs>
              <a:gs pos="100000">
                <a:srgbClr val="6600CC"/>
              </a:gs>
            </a:gsLst>
            <a:lin ang="5400000" scaled="1"/>
          </a:gradFill>
          <a:ln w="3175" cmpd="sng">
            <a:solidFill>
              <a:schemeClr val="bg2"/>
            </a:solidFill>
            <a:prstDash val="solid"/>
            <a:round/>
            <a:headEnd/>
            <a:tailEnd/>
          </a:ln>
        </p:spPr>
        <p:txBody>
          <a:bodyPr/>
          <a:lstStyle/>
          <a:p>
            <a:endParaRPr lang="en-US"/>
          </a:p>
        </p:txBody>
      </p:sp>
      <p:sp>
        <p:nvSpPr>
          <p:cNvPr id="18906" name="Freeform 474"/>
          <p:cNvSpPr>
            <a:spLocks/>
          </p:cNvSpPr>
          <p:nvPr/>
        </p:nvSpPr>
        <p:spPr bwMode="auto">
          <a:xfrm>
            <a:off x="4141788" y="2347913"/>
            <a:ext cx="7937" cy="3175"/>
          </a:xfrm>
          <a:custGeom>
            <a:avLst/>
            <a:gdLst>
              <a:gd name="T0" fmla="*/ 0 w 9"/>
              <a:gd name="T1" fmla="*/ 635 h 5"/>
              <a:gd name="T2" fmla="*/ 882 w 9"/>
              <a:gd name="T3" fmla="*/ 0 h 5"/>
              <a:gd name="T4" fmla="*/ 1764 w 9"/>
              <a:gd name="T5" fmla="*/ 0 h 5"/>
              <a:gd name="T6" fmla="*/ 1764 w 9"/>
              <a:gd name="T7" fmla="*/ 635 h 5"/>
              <a:gd name="T8" fmla="*/ 882 w 9"/>
              <a:gd name="T9" fmla="*/ 635 h 5"/>
              <a:gd name="T10" fmla="*/ 1764 w 9"/>
              <a:gd name="T11" fmla="*/ 1905 h 5"/>
              <a:gd name="T12" fmla="*/ 1764 w 9"/>
              <a:gd name="T13" fmla="*/ 635 h 5"/>
              <a:gd name="T14" fmla="*/ 2646 w 9"/>
              <a:gd name="T15" fmla="*/ 635 h 5"/>
              <a:gd name="T16" fmla="*/ 2646 w 9"/>
              <a:gd name="T17" fmla="*/ 1905 h 5"/>
              <a:gd name="T18" fmla="*/ 5291 w 9"/>
              <a:gd name="T19" fmla="*/ 1905 h 5"/>
              <a:gd name="T20" fmla="*/ 6173 w 9"/>
              <a:gd name="T21" fmla="*/ 1905 h 5"/>
              <a:gd name="T22" fmla="*/ 7055 w 9"/>
              <a:gd name="T23" fmla="*/ 1905 h 5"/>
              <a:gd name="T24" fmla="*/ 7055 w 9"/>
              <a:gd name="T25" fmla="*/ 2540 h 5"/>
              <a:gd name="T26" fmla="*/ 7937 w 9"/>
              <a:gd name="T27" fmla="*/ 2540 h 5"/>
              <a:gd name="T28" fmla="*/ 7055 w 9"/>
              <a:gd name="T29" fmla="*/ 3175 h 5"/>
              <a:gd name="T30" fmla="*/ 6173 w 9"/>
              <a:gd name="T31" fmla="*/ 3175 h 5"/>
              <a:gd name="T32" fmla="*/ 5291 w 9"/>
              <a:gd name="T33" fmla="*/ 2540 h 5"/>
              <a:gd name="T34" fmla="*/ 1764 w 9"/>
              <a:gd name="T35" fmla="*/ 1905 h 5"/>
              <a:gd name="T36" fmla="*/ 882 w 9"/>
              <a:gd name="T37" fmla="*/ 1905 h 5"/>
              <a:gd name="T38" fmla="*/ 0 w 9"/>
              <a:gd name="T39" fmla="*/ 1905 h 5"/>
              <a:gd name="T40" fmla="*/ 0 w 9"/>
              <a:gd name="T41" fmla="*/ 635 h 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5"/>
              <a:gd name="T65" fmla="*/ 9 w 9"/>
              <a:gd name="T66" fmla="*/ 5 h 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5">
                <a:moveTo>
                  <a:pt x="0" y="1"/>
                </a:moveTo>
                <a:lnTo>
                  <a:pt x="1" y="0"/>
                </a:lnTo>
                <a:lnTo>
                  <a:pt x="2" y="0"/>
                </a:lnTo>
                <a:lnTo>
                  <a:pt x="2" y="1"/>
                </a:lnTo>
                <a:lnTo>
                  <a:pt x="1" y="1"/>
                </a:lnTo>
                <a:lnTo>
                  <a:pt x="2" y="3"/>
                </a:lnTo>
                <a:lnTo>
                  <a:pt x="2" y="1"/>
                </a:lnTo>
                <a:lnTo>
                  <a:pt x="3" y="1"/>
                </a:lnTo>
                <a:lnTo>
                  <a:pt x="3" y="3"/>
                </a:lnTo>
                <a:lnTo>
                  <a:pt x="6" y="3"/>
                </a:lnTo>
                <a:lnTo>
                  <a:pt x="7" y="3"/>
                </a:lnTo>
                <a:lnTo>
                  <a:pt x="8" y="3"/>
                </a:lnTo>
                <a:lnTo>
                  <a:pt x="8" y="4"/>
                </a:lnTo>
                <a:lnTo>
                  <a:pt x="9" y="4"/>
                </a:lnTo>
                <a:lnTo>
                  <a:pt x="8" y="5"/>
                </a:lnTo>
                <a:lnTo>
                  <a:pt x="7" y="5"/>
                </a:lnTo>
                <a:lnTo>
                  <a:pt x="6" y="4"/>
                </a:lnTo>
                <a:lnTo>
                  <a:pt x="2" y="3"/>
                </a:lnTo>
                <a:lnTo>
                  <a:pt x="1" y="3"/>
                </a:lnTo>
                <a:lnTo>
                  <a:pt x="0" y="3"/>
                </a:lnTo>
                <a:lnTo>
                  <a:pt x="0" y="1"/>
                </a:lnTo>
                <a:close/>
              </a:path>
            </a:pathLst>
          </a:custGeom>
          <a:solidFill>
            <a:srgbClr val="0000FF"/>
          </a:solidFill>
          <a:ln w="3175" cmpd="sng">
            <a:solidFill>
              <a:schemeClr val="bg1"/>
            </a:solidFill>
            <a:prstDash val="solid"/>
            <a:round/>
            <a:headEnd/>
            <a:tailEnd/>
          </a:ln>
        </p:spPr>
        <p:txBody>
          <a:bodyPr/>
          <a:lstStyle/>
          <a:p>
            <a:endParaRPr lang="en-US"/>
          </a:p>
        </p:txBody>
      </p:sp>
      <p:sp>
        <p:nvSpPr>
          <p:cNvPr id="18907" name="Freeform 475"/>
          <p:cNvSpPr>
            <a:spLocks/>
          </p:cNvSpPr>
          <p:nvPr/>
        </p:nvSpPr>
        <p:spPr bwMode="auto">
          <a:xfrm>
            <a:off x="4146550" y="2354263"/>
            <a:ext cx="4763" cy="6350"/>
          </a:xfrm>
          <a:custGeom>
            <a:avLst/>
            <a:gdLst>
              <a:gd name="T0" fmla="*/ 0 w 6"/>
              <a:gd name="T1" fmla="*/ 0 h 10"/>
              <a:gd name="T2" fmla="*/ 1588 w 6"/>
              <a:gd name="T3" fmla="*/ 0 h 10"/>
              <a:gd name="T4" fmla="*/ 2382 w 6"/>
              <a:gd name="T5" fmla="*/ 1270 h 10"/>
              <a:gd name="T6" fmla="*/ 3175 w 6"/>
              <a:gd name="T7" fmla="*/ 1905 h 10"/>
              <a:gd name="T8" fmla="*/ 3969 w 6"/>
              <a:gd name="T9" fmla="*/ 1905 h 10"/>
              <a:gd name="T10" fmla="*/ 3969 w 6"/>
              <a:gd name="T11" fmla="*/ 3175 h 10"/>
              <a:gd name="T12" fmla="*/ 4763 w 6"/>
              <a:gd name="T13" fmla="*/ 3810 h 10"/>
              <a:gd name="T14" fmla="*/ 4763 w 6"/>
              <a:gd name="T15" fmla="*/ 5080 h 10"/>
              <a:gd name="T16" fmla="*/ 4763 w 6"/>
              <a:gd name="T17" fmla="*/ 5715 h 10"/>
              <a:gd name="T18" fmla="*/ 3969 w 6"/>
              <a:gd name="T19" fmla="*/ 6350 h 10"/>
              <a:gd name="T20" fmla="*/ 3175 w 6"/>
              <a:gd name="T21" fmla="*/ 3810 h 10"/>
              <a:gd name="T22" fmla="*/ 2382 w 6"/>
              <a:gd name="T23" fmla="*/ 3175 h 10"/>
              <a:gd name="T24" fmla="*/ 0 w 6"/>
              <a:gd name="T25" fmla="*/ 2540 h 10"/>
              <a:gd name="T26" fmla="*/ 0 w 6"/>
              <a:gd name="T27" fmla="*/ 1905 h 10"/>
              <a:gd name="T28" fmla="*/ 0 w 6"/>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10"/>
              <a:gd name="T47" fmla="*/ 6 w 6"/>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10">
                <a:moveTo>
                  <a:pt x="0" y="0"/>
                </a:moveTo>
                <a:lnTo>
                  <a:pt x="2" y="0"/>
                </a:lnTo>
                <a:lnTo>
                  <a:pt x="3" y="2"/>
                </a:lnTo>
                <a:lnTo>
                  <a:pt x="4" y="3"/>
                </a:lnTo>
                <a:lnTo>
                  <a:pt x="5" y="3"/>
                </a:lnTo>
                <a:lnTo>
                  <a:pt x="5" y="5"/>
                </a:lnTo>
                <a:lnTo>
                  <a:pt x="6" y="6"/>
                </a:lnTo>
                <a:lnTo>
                  <a:pt x="6" y="8"/>
                </a:lnTo>
                <a:lnTo>
                  <a:pt x="6" y="9"/>
                </a:lnTo>
                <a:lnTo>
                  <a:pt x="5" y="10"/>
                </a:lnTo>
                <a:lnTo>
                  <a:pt x="4" y="6"/>
                </a:lnTo>
                <a:lnTo>
                  <a:pt x="3" y="5"/>
                </a:lnTo>
                <a:lnTo>
                  <a:pt x="0" y="4"/>
                </a:lnTo>
                <a:lnTo>
                  <a:pt x="0" y="3"/>
                </a:lnTo>
                <a:lnTo>
                  <a:pt x="0" y="0"/>
                </a:lnTo>
                <a:close/>
              </a:path>
            </a:pathLst>
          </a:custGeom>
          <a:solidFill>
            <a:srgbClr val="0000FF"/>
          </a:solidFill>
          <a:ln w="3175" cmpd="sng">
            <a:solidFill>
              <a:schemeClr val="bg2"/>
            </a:solidFill>
            <a:prstDash val="solid"/>
            <a:round/>
            <a:headEnd/>
            <a:tailEnd/>
          </a:ln>
        </p:spPr>
        <p:txBody>
          <a:bodyPr/>
          <a:lstStyle/>
          <a:p>
            <a:endParaRPr lang="en-US"/>
          </a:p>
        </p:txBody>
      </p:sp>
      <p:sp>
        <p:nvSpPr>
          <p:cNvPr id="18908" name="Freeform 476"/>
          <p:cNvSpPr>
            <a:spLocks/>
          </p:cNvSpPr>
          <p:nvPr/>
        </p:nvSpPr>
        <p:spPr bwMode="auto">
          <a:xfrm>
            <a:off x="4391025" y="2446338"/>
            <a:ext cx="26988" cy="50800"/>
          </a:xfrm>
          <a:custGeom>
            <a:avLst/>
            <a:gdLst>
              <a:gd name="T0" fmla="*/ 1636 w 33"/>
              <a:gd name="T1" fmla="*/ 17462 h 64"/>
              <a:gd name="T2" fmla="*/ 2453 w 33"/>
              <a:gd name="T3" fmla="*/ 15875 h 64"/>
              <a:gd name="T4" fmla="*/ 3271 w 33"/>
              <a:gd name="T5" fmla="*/ 13494 h 64"/>
              <a:gd name="T6" fmla="*/ 5725 w 33"/>
              <a:gd name="T7" fmla="*/ 12700 h 64"/>
              <a:gd name="T8" fmla="*/ 6543 w 33"/>
              <a:gd name="T9" fmla="*/ 11906 h 64"/>
              <a:gd name="T10" fmla="*/ 8178 w 33"/>
              <a:gd name="T11" fmla="*/ 11112 h 64"/>
              <a:gd name="T12" fmla="*/ 11449 w 33"/>
              <a:gd name="T13" fmla="*/ 11112 h 64"/>
              <a:gd name="T14" fmla="*/ 13085 w 33"/>
              <a:gd name="T15" fmla="*/ 10319 h 64"/>
              <a:gd name="T16" fmla="*/ 17174 w 33"/>
              <a:gd name="T17" fmla="*/ 7937 h 64"/>
              <a:gd name="T18" fmla="*/ 20445 w 33"/>
              <a:gd name="T19" fmla="*/ 10319 h 64"/>
              <a:gd name="T20" fmla="*/ 21263 w 33"/>
              <a:gd name="T21" fmla="*/ 7937 h 64"/>
              <a:gd name="T22" fmla="*/ 20445 w 33"/>
              <a:gd name="T23" fmla="*/ 3969 h 64"/>
              <a:gd name="T24" fmla="*/ 20445 w 33"/>
              <a:gd name="T25" fmla="*/ 3175 h 64"/>
              <a:gd name="T26" fmla="*/ 20445 w 33"/>
              <a:gd name="T27" fmla="*/ 794 h 64"/>
              <a:gd name="T28" fmla="*/ 23717 w 33"/>
              <a:gd name="T29" fmla="*/ 1588 h 64"/>
              <a:gd name="T30" fmla="*/ 23717 w 33"/>
              <a:gd name="T31" fmla="*/ 5556 h 64"/>
              <a:gd name="T32" fmla="*/ 22899 w 33"/>
              <a:gd name="T33" fmla="*/ 11112 h 64"/>
              <a:gd name="T34" fmla="*/ 26988 w 33"/>
              <a:gd name="T35" fmla="*/ 23019 h 64"/>
              <a:gd name="T36" fmla="*/ 26988 w 33"/>
              <a:gd name="T37" fmla="*/ 25400 h 64"/>
              <a:gd name="T38" fmla="*/ 22899 w 33"/>
              <a:gd name="T39" fmla="*/ 31750 h 64"/>
              <a:gd name="T40" fmla="*/ 22081 w 33"/>
              <a:gd name="T41" fmla="*/ 35719 h 64"/>
              <a:gd name="T42" fmla="*/ 21263 w 33"/>
              <a:gd name="T43" fmla="*/ 42069 h 64"/>
              <a:gd name="T44" fmla="*/ 18810 w 33"/>
              <a:gd name="T45" fmla="*/ 43656 h 64"/>
              <a:gd name="T46" fmla="*/ 21263 w 33"/>
              <a:gd name="T47" fmla="*/ 43656 h 64"/>
              <a:gd name="T48" fmla="*/ 17992 w 33"/>
              <a:gd name="T49" fmla="*/ 47625 h 64"/>
              <a:gd name="T50" fmla="*/ 17992 w 33"/>
              <a:gd name="T51" fmla="*/ 49212 h 64"/>
              <a:gd name="T52" fmla="*/ 15539 w 33"/>
              <a:gd name="T53" fmla="*/ 49212 h 64"/>
              <a:gd name="T54" fmla="*/ 13903 w 33"/>
              <a:gd name="T55" fmla="*/ 47625 h 64"/>
              <a:gd name="T56" fmla="*/ 13085 w 33"/>
              <a:gd name="T57" fmla="*/ 47625 h 64"/>
              <a:gd name="T58" fmla="*/ 8996 w 33"/>
              <a:gd name="T59" fmla="*/ 46831 h 64"/>
              <a:gd name="T60" fmla="*/ 7360 w 33"/>
              <a:gd name="T61" fmla="*/ 46037 h 64"/>
              <a:gd name="T62" fmla="*/ 6543 w 33"/>
              <a:gd name="T63" fmla="*/ 44450 h 64"/>
              <a:gd name="T64" fmla="*/ 5725 w 33"/>
              <a:gd name="T65" fmla="*/ 42862 h 64"/>
              <a:gd name="T66" fmla="*/ 8178 w 33"/>
              <a:gd name="T67" fmla="*/ 40481 h 64"/>
              <a:gd name="T68" fmla="*/ 6543 w 33"/>
              <a:gd name="T69" fmla="*/ 38894 h 64"/>
              <a:gd name="T70" fmla="*/ 4907 w 33"/>
              <a:gd name="T71" fmla="*/ 38894 h 64"/>
              <a:gd name="T72" fmla="*/ 3271 w 33"/>
              <a:gd name="T73" fmla="*/ 38100 h 64"/>
              <a:gd name="T74" fmla="*/ 3271 w 33"/>
              <a:gd name="T75" fmla="*/ 37306 h 64"/>
              <a:gd name="T76" fmla="*/ 5725 w 33"/>
              <a:gd name="T77" fmla="*/ 36512 h 64"/>
              <a:gd name="T78" fmla="*/ 5725 w 33"/>
              <a:gd name="T79" fmla="*/ 35719 h 64"/>
              <a:gd name="T80" fmla="*/ 5725 w 33"/>
              <a:gd name="T81" fmla="*/ 33337 h 64"/>
              <a:gd name="T82" fmla="*/ 1636 w 33"/>
              <a:gd name="T83" fmla="*/ 33337 h 64"/>
              <a:gd name="T84" fmla="*/ 818 w 33"/>
              <a:gd name="T85" fmla="*/ 31750 h 64"/>
              <a:gd name="T86" fmla="*/ 2453 w 33"/>
              <a:gd name="T87" fmla="*/ 30956 h 64"/>
              <a:gd name="T88" fmla="*/ 4907 w 33"/>
              <a:gd name="T89" fmla="*/ 29369 h 64"/>
              <a:gd name="T90" fmla="*/ 2453 w 33"/>
              <a:gd name="T91" fmla="*/ 27781 h 64"/>
              <a:gd name="T92" fmla="*/ 818 w 33"/>
              <a:gd name="T93" fmla="*/ 23812 h 64"/>
              <a:gd name="T94" fmla="*/ 2453 w 33"/>
              <a:gd name="T95" fmla="*/ 22225 h 64"/>
              <a:gd name="T96" fmla="*/ 1636 w 33"/>
              <a:gd name="T97" fmla="*/ 21431 h 64"/>
              <a:gd name="T98" fmla="*/ 818 w 33"/>
              <a:gd name="T99" fmla="*/ 20637 h 64"/>
              <a:gd name="T100" fmla="*/ 818 w 33"/>
              <a:gd name="T101" fmla="*/ 18256 h 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
              <a:gd name="T154" fmla="*/ 0 h 64"/>
              <a:gd name="T155" fmla="*/ 33 w 33"/>
              <a:gd name="T156" fmla="*/ 64 h 6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 h="64">
                <a:moveTo>
                  <a:pt x="1" y="23"/>
                </a:moveTo>
                <a:lnTo>
                  <a:pt x="2" y="22"/>
                </a:lnTo>
                <a:lnTo>
                  <a:pt x="3" y="22"/>
                </a:lnTo>
                <a:lnTo>
                  <a:pt x="3" y="20"/>
                </a:lnTo>
                <a:lnTo>
                  <a:pt x="3" y="19"/>
                </a:lnTo>
                <a:lnTo>
                  <a:pt x="4" y="17"/>
                </a:lnTo>
                <a:lnTo>
                  <a:pt x="6" y="16"/>
                </a:lnTo>
                <a:lnTo>
                  <a:pt x="7" y="16"/>
                </a:lnTo>
                <a:lnTo>
                  <a:pt x="8" y="16"/>
                </a:lnTo>
                <a:lnTo>
                  <a:pt x="8" y="15"/>
                </a:lnTo>
                <a:lnTo>
                  <a:pt x="9" y="15"/>
                </a:lnTo>
                <a:lnTo>
                  <a:pt x="10" y="14"/>
                </a:lnTo>
                <a:lnTo>
                  <a:pt x="13" y="14"/>
                </a:lnTo>
                <a:lnTo>
                  <a:pt x="14" y="14"/>
                </a:lnTo>
                <a:lnTo>
                  <a:pt x="15" y="13"/>
                </a:lnTo>
                <a:lnTo>
                  <a:pt x="16" y="13"/>
                </a:lnTo>
                <a:lnTo>
                  <a:pt x="17" y="10"/>
                </a:lnTo>
                <a:lnTo>
                  <a:pt x="21" y="10"/>
                </a:lnTo>
                <a:lnTo>
                  <a:pt x="23" y="13"/>
                </a:lnTo>
                <a:lnTo>
                  <a:pt x="25" y="13"/>
                </a:lnTo>
                <a:lnTo>
                  <a:pt x="25" y="11"/>
                </a:lnTo>
                <a:lnTo>
                  <a:pt x="26" y="10"/>
                </a:lnTo>
                <a:lnTo>
                  <a:pt x="25" y="7"/>
                </a:lnTo>
                <a:lnTo>
                  <a:pt x="25" y="5"/>
                </a:lnTo>
                <a:lnTo>
                  <a:pt x="23" y="5"/>
                </a:lnTo>
                <a:lnTo>
                  <a:pt x="25" y="4"/>
                </a:lnTo>
                <a:lnTo>
                  <a:pt x="25" y="2"/>
                </a:lnTo>
                <a:lnTo>
                  <a:pt x="25" y="1"/>
                </a:lnTo>
                <a:lnTo>
                  <a:pt x="27" y="0"/>
                </a:lnTo>
                <a:lnTo>
                  <a:pt x="29" y="2"/>
                </a:lnTo>
                <a:lnTo>
                  <a:pt x="29" y="3"/>
                </a:lnTo>
                <a:lnTo>
                  <a:pt x="29" y="7"/>
                </a:lnTo>
                <a:lnTo>
                  <a:pt x="28" y="11"/>
                </a:lnTo>
                <a:lnTo>
                  <a:pt x="28" y="14"/>
                </a:lnTo>
                <a:lnTo>
                  <a:pt x="32" y="19"/>
                </a:lnTo>
                <a:lnTo>
                  <a:pt x="33" y="29"/>
                </a:lnTo>
                <a:lnTo>
                  <a:pt x="32" y="30"/>
                </a:lnTo>
                <a:lnTo>
                  <a:pt x="33" y="32"/>
                </a:lnTo>
                <a:lnTo>
                  <a:pt x="32" y="36"/>
                </a:lnTo>
                <a:lnTo>
                  <a:pt x="28" y="40"/>
                </a:lnTo>
                <a:lnTo>
                  <a:pt x="28" y="42"/>
                </a:lnTo>
                <a:lnTo>
                  <a:pt x="27" y="45"/>
                </a:lnTo>
                <a:lnTo>
                  <a:pt x="27" y="52"/>
                </a:lnTo>
                <a:lnTo>
                  <a:pt x="26" y="53"/>
                </a:lnTo>
                <a:lnTo>
                  <a:pt x="23" y="54"/>
                </a:lnTo>
                <a:lnTo>
                  <a:pt x="23" y="55"/>
                </a:lnTo>
                <a:lnTo>
                  <a:pt x="25" y="55"/>
                </a:lnTo>
                <a:lnTo>
                  <a:pt x="26" y="55"/>
                </a:lnTo>
                <a:lnTo>
                  <a:pt x="23" y="56"/>
                </a:lnTo>
                <a:lnTo>
                  <a:pt x="22" y="60"/>
                </a:lnTo>
                <a:lnTo>
                  <a:pt x="21" y="62"/>
                </a:lnTo>
                <a:lnTo>
                  <a:pt x="22" y="62"/>
                </a:lnTo>
                <a:lnTo>
                  <a:pt x="21" y="64"/>
                </a:lnTo>
                <a:lnTo>
                  <a:pt x="19" y="62"/>
                </a:lnTo>
                <a:lnTo>
                  <a:pt x="17" y="62"/>
                </a:lnTo>
                <a:lnTo>
                  <a:pt x="17" y="60"/>
                </a:lnTo>
                <a:lnTo>
                  <a:pt x="16" y="61"/>
                </a:lnTo>
                <a:lnTo>
                  <a:pt x="16" y="60"/>
                </a:lnTo>
                <a:lnTo>
                  <a:pt x="13" y="59"/>
                </a:lnTo>
                <a:lnTo>
                  <a:pt x="11" y="59"/>
                </a:lnTo>
                <a:lnTo>
                  <a:pt x="10" y="58"/>
                </a:lnTo>
                <a:lnTo>
                  <a:pt x="9" y="58"/>
                </a:lnTo>
                <a:lnTo>
                  <a:pt x="9" y="56"/>
                </a:lnTo>
                <a:lnTo>
                  <a:pt x="8" y="56"/>
                </a:lnTo>
                <a:lnTo>
                  <a:pt x="7" y="55"/>
                </a:lnTo>
                <a:lnTo>
                  <a:pt x="7" y="54"/>
                </a:lnTo>
                <a:lnTo>
                  <a:pt x="10" y="52"/>
                </a:lnTo>
                <a:lnTo>
                  <a:pt x="10" y="51"/>
                </a:lnTo>
                <a:lnTo>
                  <a:pt x="9" y="51"/>
                </a:lnTo>
                <a:lnTo>
                  <a:pt x="8" y="49"/>
                </a:lnTo>
                <a:lnTo>
                  <a:pt x="7" y="49"/>
                </a:lnTo>
                <a:lnTo>
                  <a:pt x="6" y="49"/>
                </a:lnTo>
                <a:lnTo>
                  <a:pt x="4" y="49"/>
                </a:lnTo>
                <a:lnTo>
                  <a:pt x="4" y="48"/>
                </a:lnTo>
                <a:lnTo>
                  <a:pt x="3" y="48"/>
                </a:lnTo>
                <a:lnTo>
                  <a:pt x="4" y="47"/>
                </a:lnTo>
                <a:lnTo>
                  <a:pt x="6" y="46"/>
                </a:lnTo>
                <a:lnTo>
                  <a:pt x="7" y="46"/>
                </a:lnTo>
                <a:lnTo>
                  <a:pt x="6" y="45"/>
                </a:lnTo>
                <a:lnTo>
                  <a:pt x="7" y="45"/>
                </a:lnTo>
                <a:lnTo>
                  <a:pt x="8" y="42"/>
                </a:lnTo>
                <a:lnTo>
                  <a:pt x="7" y="42"/>
                </a:lnTo>
                <a:lnTo>
                  <a:pt x="4" y="42"/>
                </a:lnTo>
                <a:lnTo>
                  <a:pt x="2" y="42"/>
                </a:lnTo>
                <a:lnTo>
                  <a:pt x="2" y="41"/>
                </a:lnTo>
                <a:lnTo>
                  <a:pt x="1" y="40"/>
                </a:lnTo>
                <a:lnTo>
                  <a:pt x="3" y="40"/>
                </a:lnTo>
                <a:lnTo>
                  <a:pt x="3" y="39"/>
                </a:lnTo>
                <a:lnTo>
                  <a:pt x="3" y="37"/>
                </a:lnTo>
                <a:lnTo>
                  <a:pt x="6" y="37"/>
                </a:lnTo>
                <a:lnTo>
                  <a:pt x="4" y="35"/>
                </a:lnTo>
                <a:lnTo>
                  <a:pt x="3" y="35"/>
                </a:lnTo>
                <a:lnTo>
                  <a:pt x="1" y="33"/>
                </a:lnTo>
                <a:lnTo>
                  <a:pt x="1" y="30"/>
                </a:lnTo>
                <a:lnTo>
                  <a:pt x="0" y="29"/>
                </a:lnTo>
                <a:lnTo>
                  <a:pt x="3" y="28"/>
                </a:lnTo>
                <a:lnTo>
                  <a:pt x="3" y="27"/>
                </a:lnTo>
                <a:lnTo>
                  <a:pt x="2" y="27"/>
                </a:lnTo>
                <a:lnTo>
                  <a:pt x="2" y="24"/>
                </a:lnTo>
                <a:lnTo>
                  <a:pt x="1" y="26"/>
                </a:lnTo>
                <a:lnTo>
                  <a:pt x="0" y="23"/>
                </a:lnTo>
                <a:lnTo>
                  <a:pt x="1" y="2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09" name="Freeform 477"/>
          <p:cNvSpPr>
            <a:spLocks/>
          </p:cNvSpPr>
          <p:nvPr/>
        </p:nvSpPr>
        <p:spPr bwMode="auto">
          <a:xfrm>
            <a:off x="4102100" y="2312988"/>
            <a:ext cx="4763" cy="4762"/>
          </a:xfrm>
          <a:custGeom>
            <a:avLst/>
            <a:gdLst>
              <a:gd name="T0" fmla="*/ 0 w 6"/>
              <a:gd name="T1" fmla="*/ 1905 h 5"/>
              <a:gd name="T2" fmla="*/ 0 w 6"/>
              <a:gd name="T3" fmla="*/ 0 h 5"/>
              <a:gd name="T4" fmla="*/ 794 w 6"/>
              <a:gd name="T5" fmla="*/ 1905 h 5"/>
              <a:gd name="T6" fmla="*/ 1588 w 6"/>
              <a:gd name="T7" fmla="*/ 1905 h 5"/>
              <a:gd name="T8" fmla="*/ 2382 w 6"/>
              <a:gd name="T9" fmla="*/ 2857 h 5"/>
              <a:gd name="T10" fmla="*/ 4763 w 6"/>
              <a:gd name="T11" fmla="*/ 3810 h 5"/>
              <a:gd name="T12" fmla="*/ 3175 w 6"/>
              <a:gd name="T13" fmla="*/ 4762 h 5"/>
              <a:gd name="T14" fmla="*/ 1588 w 6"/>
              <a:gd name="T15" fmla="*/ 3810 h 5"/>
              <a:gd name="T16" fmla="*/ 794 w 6"/>
              <a:gd name="T17" fmla="*/ 3810 h 5"/>
              <a:gd name="T18" fmla="*/ 0 w 6"/>
              <a:gd name="T19" fmla="*/ 3810 h 5"/>
              <a:gd name="T20" fmla="*/ 794 w 6"/>
              <a:gd name="T21" fmla="*/ 2857 h 5"/>
              <a:gd name="T22" fmla="*/ 0 w 6"/>
              <a:gd name="T23" fmla="*/ 1905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5"/>
              <a:gd name="T38" fmla="*/ 6 w 6"/>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5">
                <a:moveTo>
                  <a:pt x="0" y="2"/>
                </a:moveTo>
                <a:lnTo>
                  <a:pt x="0" y="0"/>
                </a:lnTo>
                <a:lnTo>
                  <a:pt x="1" y="2"/>
                </a:lnTo>
                <a:lnTo>
                  <a:pt x="2" y="2"/>
                </a:lnTo>
                <a:lnTo>
                  <a:pt x="3" y="3"/>
                </a:lnTo>
                <a:lnTo>
                  <a:pt x="6" y="4"/>
                </a:lnTo>
                <a:lnTo>
                  <a:pt x="4" y="5"/>
                </a:lnTo>
                <a:lnTo>
                  <a:pt x="2" y="4"/>
                </a:lnTo>
                <a:lnTo>
                  <a:pt x="1" y="4"/>
                </a:lnTo>
                <a:lnTo>
                  <a:pt x="0" y="4"/>
                </a:lnTo>
                <a:lnTo>
                  <a:pt x="1" y="3"/>
                </a:lnTo>
                <a:lnTo>
                  <a:pt x="0" y="2"/>
                </a:lnTo>
                <a:close/>
              </a:path>
            </a:pathLst>
          </a:custGeom>
          <a:solidFill>
            <a:srgbClr val="0000FF"/>
          </a:solidFill>
          <a:ln w="3175" cmpd="sng">
            <a:solidFill>
              <a:schemeClr val="bg1"/>
            </a:solidFill>
            <a:prstDash val="solid"/>
            <a:round/>
            <a:headEnd/>
            <a:tailEnd/>
          </a:ln>
        </p:spPr>
        <p:txBody>
          <a:bodyPr/>
          <a:lstStyle/>
          <a:p>
            <a:endParaRPr lang="en-US"/>
          </a:p>
        </p:txBody>
      </p:sp>
      <p:sp>
        <p:nvSpPr>
          <p:cNvPr id="18910" name="Freeform 478"/>
          <p:cNvSpPr>
            <a:spLocks/>
          </p:cNvSpPr>
          <p:nvPr/>
        </p:nvSpPr>
        <p:spPr bwMode="auto">
          <a:xfrm>
            <a:off x="4724400" y="1524000"/>
            <a:ext cx="3243263" cy="996950"/>
          </a:xfrm>
          <a:custGeom>
            <a:avLst/>
            <a:gdLst>
              <a:gd name="T0" fmla="*/ 15078 w 4087"/>
              <a:gd name="T1" fmla="*/ 202877 h 1258"/>
              <a:gd name="T2" fmla="*/ 27774 w 4087"/>
              <a:gd name="T3" fmla="*/ 198914 h 1258"/>
              <a:gd name="T4" fmla="*/ 34916 w 4087"/>
              <a:gd name="T5" fmla="*/ 195745 h 1258"/>
              <a:gd name="T6" fmla="*/ 42058 w 4087"/>
              <a:gd name="T7" fmla="*/ 191782 h 1258"/>
              <a:gd name="T8" fmla="*/ 96020 w 4087"/>
              <a:gd name="T9" fmla="*/ 212387 h 1258"/>
              <a:gd name="T10" fmla="*/ 122208 w 4087"/>
              <a:gd name="T11" fmla="*/ 282126 h 1258"/>
              <a:gd name="T12" fmla="*/ 274570 w 4087"/>
              <a:gd name="T13" fmla="*/ 291636 h 1258"/>
              <a:gd name="T14" fmla="*/ 396778 w 4087"/>
              <a:gd name="T15" fmla="*/ 266276 h 1258"/>
              <a:gd name="T16" fmla="*/ 580089 w 4087"/>
              <a:gd name="T17" fmla="*/ 217934 h 1258"/>
              <a:gd name="T18" fmla="*/ 798317 w 4087"/>
              <a:gd name="T19" fmla="*/ 231407 h 1258"/>
              <a:gd name="T20" fmla="*/ 817363 w 4087"/>
              <a:gd name="T21" fmla="*/ 145025 h 1258"/>
              <a:gd name="T22" fmla="*/ 911002 w 4087"/>
              <a:gd name="T23" fmla="*/ 276578 h 1258"/>
              <a:gd name="T24" fmla="*/ 879260 w 4087"/>
              <a:gd name="T25" fmla="*/ 190990 h 1258"/>
              <a:gd name="T26" fmla="*/ 911796 w 4087"/>
              <a:gd name="T27" fmla="*/ 129968 h 1258"/>
              <a:gd name="T28" fmla="*/ 955441 w 4087"/>
              <a:gd name="T29" fmla="*/ 107778 h 1258"/>
              <a:gd name="T30" fmla="*/ 1114946 w 4087"/>
              <a:gd name="T31" fmla="*/ 38039 h 1258"/>
              <a:gd name="T32" fmla="*/ 1344284 w 4087"/>
              <a:gd name="T33" fmla="*/ 24567 h 1258"/>
              <a:gd name="T34" fmla="*/ 1470459 w 4087"/>
              <a:gd name="T35" fmla="*/ 102231 h 1258"/>
              <a:gd name="T36" fmla="*/ 1883108 w 4087"/>
              <a:gd name="T37" fmla="*/ 149780 h 1258"/>
              <a:gd name="T38" fmla="*/ 2086259 w 4087"/>
              <a:gd name="T39" fmla="*/ 145025 h 1258"/>
              <a:gd name="T40" fmla="*/ 2259254 w 4087"/>
              <a:gd name="T41" fmla="*/ 126798 h 1258"/>
              <a:gd name="T42" fmla="*/ 2596515 w 4087"/>
              <a:gd name="T43" fmla="*/ 193367 h 1258"/>
              <a:gd name="T44" fmla="*/ 2877434 w 4087"/>
              <a:gd name="T45" fmla="*/ 187027 h 1258"/>
              <a:gd name="T46" fmla="*/ 3222631 w 4087"/>
              <a:gd name="T47" fmla="*/ 370884 h 1258"/>
              <a:gd name="T48" fmla="*/ 3097249 w 4087"/>
              <a:gd name="T49" fmla="*/ 439038 h 1258"/>
              <a:gd name="T50" fmla="*/ 3093281 w 4087"/>
              <a:gd name="T51" fmla="*/ 548402 h 1258"/>
              <a:gd name="T52" fmla="*/ 3115501 w 4087"/>
              <a:gd name="T53" fmla="*/ 716409 h 1258"/>
              <a:gd name="T54" fmla="*/ 2966312 w 4087"/>
              <a:gd name="T55" fmla="*/ 428736 h 1258"/>
              <a:gd name="T56" fmla="*/ 2846485 w 4087"/>
              <a:gd name="T57" fmla="*/ 405754 h 1258"/>
              <a:gd name="T58" fmla="*/ 2689361 w 4087"/>
              <a:gd name="T59" fmla="*/ 465983 h 1258"/>
              <a:gd name="T60" fmla="*/ 2530650 w 4087"/>
              <a:gd name="T61" fmla="*/ 580894 h 1258"/>
              <a:gd name="T62" fmla="*/ 2728245 w 4087"/>
              <a:gd name="T63" fmla="*/ 679955 h 1258"/>
              <a:gd name="T64" fmla="*/ 2752846 w 4087"/>
              <a:gd name="T65" fmla="*/ 951778 h 1258"/>
              <a:gd name="T66" fmla="*/ 2647303 w 4087"/>
              <a:gd name="T67" fmla="*/ 888379 h 1258"/>
              <a:gd name="T68" fmla="*/ 2379874 w 4087"/>
              <a:gd name="T69" fmla="*/ 685502 h 1258"/>
              <a:gd name="T70" fmla="*/ 2131491 w 4087"/>
              <a:gd name="T71" fmla="*/ 738599 h 1258"/>
              <a:gd name="T72" fmla="*/ 1732333 w 4087"/>
              <a:gd name="T73" fmla="*/ 715617 h 1258"/>
              <a:gd name="T74" fmla="*/ 1447446 w 4087"/>
              <a:gd name="T75" fmla="*/ 750486 h 1258"/>
              <a:gd name="T76" fmla="*/ 1135579 w 4087"/>
              <a:gd name="T77" fmla="*/ 632405 h 1258"/>
              <a:gd name="T78" fmla="*/ 845931 w 4087"/>
              <a:gd name="T79" fmla="*/ 643500 h 1258"/>
              <a:gd name="T80" fmla="*/ 591993 w 4087"/>
              <a:gd name="T81" fmla="*/ 710069 h 1258"/>
              <a:gd name="T82" fmla="*/ 587231 w 4087"/>
              <a:gd name="T83" fmla="*/ 914531 h 1258"/>
              <a:gd name="T84" fmla="*/ 400746 w 4087"/>
              <a:gd name="T85" fmla="*/ 928796 h 1258"/>
              <a:gd name="T86" fmla="*/ 385668 w 4087"/>
              <a:gd name="T87" fmla="*/ 809923 h 1258"/>
              <a:gd name="T88" fmla="*/ 148395 w 4087"/>
              <a:gd name="T89" fmla="*/ 616556 h 1258"/>
              <a:gd name="T90" fmla="*/ 93640 w 4087"/>
              <a:gd name="T91" fmla="*/ 455681 h 1258"/>
              <a:gd name="T92" fmla="*/ 40471 w 4087"/>
              <a:gd name="T93" fmla="*/ 435868 h 1258"/>
              <a:gd name="T94" fmla="*/ 60310 w 4087"/>
              <a:gd name="T95" fmla="*/ 421604 h 1258"/>
              <a:gd name="T96" fmla="*/ 75388 w 4087"/>
              <a:gd name="T97" fmla="*/ 408924 h 1258"/>
              <a:gd name="T98" fmla="*/ 91259 w 4087"/>
              <a:gd name="T99" fmla="*/ 391489 h 1258"/>
              <a:gd name="T100" fmla="*/ 93640 w 4087"/>
              <a:gd name="T101" fmla="*/ 365337 h 1258"/>
              <a:gd name="T102" fmla="*/ 69833 w 4087"/>
              <a:gd name="T103" fmla="*/ 347902 h 1258"/>
              <a:gd name="T104" fmla="*/ 67452 w 4087"/>
              <a:gd name="T105" fmla="*/ 337600 h 1258"/>
              <a:gd name="T106" fmla="*/ 61104 w 4087"/>
              <a:gd name="T107" fmla="*/ 327298 h 1258"/>
              <a:gd name="T108" fmla="*/ 47613 w 4087"/>
              <a:gd name="T109" fmla="*/ 317788 h 1258"/>
              <a:gd name="T110" fmla="*/ 49994 w 4087"/>
              <a:gd name="T111" fmla="*/ 309863 h 1258"/>
              <a:gd name="T112" fmla="*/ 48407 w 4087"/>
              <a:gd name="T113" fmla="*/ 300353 h 1258"/>
              <a:gd name="T114" fmla="*/ 48407 w 4087"/>
              <a:gd name="T115" fmla="*/ 286881 h 1258"/>
              <a:gd name="T116" fmla="*/ 24600 w 4087"/>
              <a:gd name="T117" fmla="*/ 264691 h 1258"/>
              <a:gd name="T118" fmla="*/ 1587 w 4087"/>
              <a:gd name="T119" fmla="*/ 213179 h 125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87"/>
              <a:gd name="T181" fmla="*/ 0 h 1258"/>
              <a:gd name="T182" fmla="*/ 4087 w 4087"/>
              <a:gd name="T183" fmla="*/ 1258 h 125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87" h="1258">
                <a:moveTo>
                  <a:pt x="10" y="266"/>
                </a:moveTo>
                <a:lnTo>
                  <a:pt x="12" y="266"/>
                </a:lnTo>
                <a:lnTo>
                  <a:pt x="14" y="264"/>
                </a:lnTo>
                <a:lnTo>
                  <a:pt x="15" y="266"/>
                </a:lnTo>
                <a:lnTo>
                  <a:pt x="16" y="264"/>
                </a:lnTo>
                <a:lnTo>
                  <a:pt x="16" y="263"/>
                </a:lnTo>
                <a:lnTo>
                  <a:pt x="18" y="262"/>
                </a:lnTo>
                <a:lnTo>
                  <a:pt x="18" y="261"/>
                </a:lnTo>
                <a:lnTo>
                  <a:pt x="18" y="260"/>
                </a:lnTo>
                <a:lnTo>
                  <a:pt x="19" y="258"/>
                </a:lnTo>
                <a:lnTo>
                  <a:pt x="18" y="258"/>
                </a:lnTo>
                <a:lnTo>
                  <a:pt x="18" y="257"/>
                </a:lnTo>
                <a:lnTo>
                  <a:pt x="19" y="256"/>
                </a:lnTo>
                <a:lnTo>
                  <a:pt x="20" y="256"/>
                </a:lnTo>
                <a:lnTo>
                  <a:pt x="22" y="256"/>
                </a:lnTo>
                <a:lnTo>
                  <a:pt x="24" y="256"/>
                </a:lnTo>
                <a:lnTo>
                  <a:pt x="25" y="255"/>
                </a:lnTo>
                <a:lnTo>
                  <a:pt x="26" y="255"/>
                </a:lnTo>
                <a:lnTo>
                  <a:pt x="27" y="254"/>
                </a:lnTo>
                <a:lnTo>
                  <a:pt x="28" y="254"/>
                </a:lnTo>
                <a:lnTo>
                  <a:pt x="29" y="253"/>
                </a:lnTo>
                <a:lnTo>
                  <a:pt x="31" y="253"/>
                </a:lnTo>
                <a:lnTo>
                  <a:pt x="32" y="253"/>
                </a:lnTo>
                <a:lnTo>
                  <a:pt x="33" y="253"/>
                </a:lnTo>
                <a:lnTo>
                  <a:pt x="34" y="253"/>
                </a:lnTo>
                <a:lnTo>
                  <a:pt x="35" y="251"/>
                </a:lnTo>
                <a:lnTo>
                  <a:pt x="37" y="251"/>
                </a:lnTo>
                <a:lnTo>
                  <a:pt x="37" y="250"/>
                </a:lnTo>
                <a:lnTo>
                  <a:pt x="37" y="249"/>
                </a:lnTo>
                <a:lnTo>
                  <a:pt x="37" y="248"/>
                </a:lnTo>
                <a:lnTo>
                  <a:pt x="38" y="248"/>
                </a:lnTo>
                <a:lnTo>
                  <a:pt x="37" y="247"/>
                </a:lnTo>
                <a:lnTo>
                  <a:pt x="35" y="243"/>
                </a:lnTo>
                <a:lnTo>
                  <a:pt x="38" y="244"/>
                </a:lnTo>
                <a:lnTo>
                  <a:pt x="39" y="244"/>
                </a:lnTo>
                <a:lnTo>
                  <a:pt x="41" y="244"/>
                </a:lnTo>
                <a:lnTo>
                  <a:pt x="41" y="245"/>
                </a:lnTo>
                <a:lnTo>
                  <a:pt x="42" y="245"/>
                </a:lnTo>
                <a:lnTo>
                  <a:pt x="44" y="247"/>
                </a:lnTo>
                <a:lnTo>
                  <a:pt x="45" y="248"/>
                </a:lnTo>
                <a:lnTo>
                  <a:pt x="47" y="248"/>
                </a:lnTo>
                <a:lnTo>
                  <a:pt x="48" y="248"/>
                </a:lnTo>
                <a:lnTo>
                  <a:pt x="50" y="248"/>
                </a:lnTo>
                <a:lnTo>
                  <a:pt x="51" y="248"/>
                </a:lnTo>
                <a:lnTo>
                  <a:pt x="53" y="248"/>
                </a:lnTo>
                <a:lnTo>
                  <a:pt x="54" y="248"/>
                </a:lnTo>
                <a:lnTo>
                  <a:pt x="56" y="248"/>
                </a:lnTo>
                <a:lnTo>
                  <a:pt x="56" y="247"/>
                </a:lnTo>
                <a:lnTo>
                  <a:pt x="56" y="245"/>
                </a:lnTo>
                <a:lnTo>
                  <a:pt x="56" y="244"/>
                </a:lnTo>
                <a:lnTo>
                  <a:pt x="54" y="243"/>
                </a:lnTo>
                <a:lnTo>
                  <a:pt x="53" y="242"/>
                </a:lnTo>
                <a:lnTo>
                  <a:pt x="52" y="241"/>
                </a:lnTo>
                <a:lnTo>
                  <a:pt x="77" y="236"/>
                </a:lnTo>
                <a:lnTo>
                  <a:pt x="108" y="241"/>
                </a:lnTo>
                <a:lnTo>
                  <a:pt x="83" y="244"/>
                </a:lnTo>
                <a:lnTo>
                  <a:pt x="104" y="255"/>
                </a:lnTo>
                <a:lnTo>
                  <a:pt x="123" y="256"/>
                </a:lnTo>
                <a:lnTo>
                  <a:pt x="123" y="260"/>
                </a:lnTo>
                <a:lnTo>
                  <a:pt x="122" y="262"/>
                </a:lnTo>
                <a:lnTo>
                  <a:pt x="121" y="264"/>
                </a:lnTo>
                <a:lnTo>
                  <a:pt x="120" y="266"/>
                </a:lnTo>
                <a:lnTo>
                  <a:pt x="118" y="266"/>
                </a:lnTo>
                <a:lnTo>
                  <a:pt x="118" y="267"/>
                </a:lnTo>
                <a:lnTo>
                  <a:pt x="121" y="268"/>
                </a:lnTo>
                <a:lnTo>
                  <a:pt x="121" y="266"/>
                </a:lnTo>
                <a:lnTo>
                  <a:pt x="125" y="260"/>
                </a:lnTo>
                <a:lnTo>
                  <a:pt x="165" y="257"/>
                </a:lnTo>
                <a:lnTo>
                  <a:pt x="240" y="282"/>
                </a:lnTo>
                <a:lnTo>
                  <a:pt x="315" y="306"/>
                </a:lnTo>
                <a:lnTo>
                  <a:pt x="340" y="325"/>
                </a:lnTo>
                <a:lnTo>
                  <a:pt x="333" y="349"/>
                </a:lnTo>
                <a:lnTo>
                  <a:pt x="268" y="363"/>
                </a:lnTo>
                <a:lnTo>
                  <a:pt x="197" y="349"/>
                </a:lnTo>
                <a:lnTo>
                  <a:pt x="127" y="333"/>
                </a:lnTo>
                <a:lnTo>
                  <a:pt x="105" y="328"/>
                </a:lnTo>
                <a:lnTo>
                  <a:pt x="140" y="347"/>
                </a:lnTo>
                <a:lnTo>
                  <a:pt x="154" y="356"/>
                </a:lnTo>
                <a:lnTo>
                  <a:pt x="189" y="372"/>
                </a:lnTo>
                <a:lnTo>
                  <a:pt x="186" y="372"/>
                </a:lnTo>
                <a:lnTo>
                  <a:pt x="187" y="383"/>
                </a:lnTo>
                <a:lnTo>
                  <a:pt x="204" y="413"/>
                </a:lnTo>
                <a:lnTo>
                  <a:pt x="256" y="439"/>
                </a:lnTo>
                <a:lnTo>
                  <a:pt x="291" y="435"/>
                </a:lnTo>
                <a:lnTo>
                  <a:pt x="276" y="422"/>
                </a:lnTo>
                <a:lnTo>
                  <a:pt x="249" y="409"/>
                </a:lnTo>
                <a:lnTo>
                  <a:pt x="247" y="394"/>
                </a:lnTo>
                <a:lnTo>
                  <a:pt x="287" y="407"/>
                </a:lnTo>
                <a:lnTo>
                  <a:pt x="346" y="415"/>
                </a:lnTo>
                <a:lnTo>
                  <a:pt x="321" y="386"/>
                </a:lnTo>
                <a:lnTo>
                  <a:pt x="346" y="368"/>
                </a:lnTo>
                <a:lnTo>
                  <a:pt x="372" y="349"/>
                </a:lnTo>
                <a:lnTo>
                  <a:pt x="400" y="352"/>
                </a:lnTo>
                <a:lnTo>
                  <a:pt x="411" y="365"/>
                </a:lnTo>
                <a:lnTo>
                  <a:pt x="424" y="365"/>
                </a:lnTo>
                <a:lnTo>
                  <a:pt x="424" y="350"/>
                </a:lnTo>
                <a:lnTo>
                  <a:pt x="413" y="327"/>
                </a:lnTo>
                <a:lnTo>
                  <a:pt x="402" y="289"/>
                </a:lnTo>
                <a:lnTo>
                  <a:pt x="373" y="277"/>
                </a:lnTo>
                <a:lnTo>
                  <a:pt x="424" y="280"/>
                </a:lnTo>
                <a:lnTo>
                  <a:pt x="469" y="302"/>
                </a:lnTo>
                <a:lnTo>
                  <a:pt x="430" y="317"/>
                </a:lnTo>
                <a:lnTo>
                  <a:pt x="460" y="336"/>
                </a:lnTo>
                <a:lnTo>
                  <a:pt x="500" y="336"/>
                </a:lnTo>
                <a:lnTo>
                  <a:pt x="501" y="313"/>
                </a:lnTo>
                <a:lnTo>
                  <a:pt x="525" y="309"/>
                </a:lnTo>
                <a:lnTo>
                  <a:pt x="522" y="305"/>
                </a:lnTo>
                <a:lnTo>
                  <a:pt x="551" y="295"/>
                </a:lnTo>
                <a:lnTo>
                  <a:pt x="602" y="283"/>
                </a:lnTo>
                <a:lnTo>
                  <a:pt x="604" y="280"/>
                </a:lnTo>
                <a:lnTo>
                  <a:pt x="630" y="270"/>
                </a:lnTo>
                <a:lnTo>
                  <a:pt x="641" y="282"/>
                </a:lnTo>
                <a:lnTo>
                  <a:pt x="629" y="287"/>
                </a:lnTo>
                <a:lnTo>
                  <a:pt x="630" y="287"/>
                </a:lnTo>
                <a:lnTo>
                  <a:pt x="671" y="289"/>
                </a:lnTo>
                <a:lnTo>
                  <a:pt x="701" y="279"/>
                </a:lnTo>
                <a:lnTo>
                  <a:pt x="731" y="275"/>
                </a:lnTo>
                <a:lnTo>
                  <a:pt x="767" y="269"/>
                </a:lnTo>
                <a:lnTo>
                  <a:pt x="774" y="285"/>
                </a:lnTo>
                <a:lnTo>
                  <a:pt x="789" y="288"/>
                </a:lnTo>
                <a:lnTo>
                  <a:pt x="789" y="279"/>
                </a:lnTo>
                <a:lnTo>
                  <a:pt x="809" y="269"/>
                </a:lnTo>
                <a:lnTo>
                  <a:pt x="780" y="248"/>
                </a:lnTo>
                <a:lnTo>
                  <a:pt x="790" y="238"/>
                </a:lnTo>
                <a:lnTo>
                  <a:pt x="791" y="238"/>
                </a:lnTo>
                <a:lnTo>
                  <a:pt x="791" y="237"/>
                </a:lnTo>
                <a:lnTo>
                  <a:pt x="833" y="238"/>
                </a:lnTo>
                <a:lnTo>
                  <a:pt x="904" y="256"/>
                </a:lnTo>
                <a:lnTo>
                  <a:pt x="968" y="270"/>
                </a:lnTo>
                <a:lnTo>
                  <a:pt x="1006" y="292"/>
                </a:lnTo>
                <a:lnTo>
                  <a:pt x="1017" y="270"/>
                </a:lnTo>
                <a:lnTo>
                  <a:pt x="1005" y="268"/>
                </a:lnTo>
                <a:lnTo>
                  <a:pt x="981" y="254"/>
                </a:lnTo>
                <a:lnTo>
                  <a:pt x="949" y="244"/>
                </a:lnTo>
                <a:lnTo>
                  <a:pt x="942" y="231"/>
                </a:lnTo>
                <a:lnTo>
                  <a:pt x="935" y="209"/>
                </a:lnTo>
                <a:lnTo>
                  <a:pt x="919" y="209"/>
                </a:lnTo>
                <a:lnTo>
                  <a:pt x="912" y="200"/>
                </a:lnTo>
                <a:lnTo>
                  <a:pt x="932" y="185"/>
                </a:lnTo>
                <a:lnTo>
                  <a:pt x="937" y="145"/>
                </a:lnTo>
                <a:lnTo>
                  <a:pt x="989" y="141"/>
                </a:lnTo>
                <a:lnTo>
                  <a:pt x="1030" y="153"/>
                </a:lnTo>
                <a:lnTo>
                  <a:pt x="1030" y="183"/>
                </a:lnTo>
                <a:lnTo>
                  <a:pt x="1056" y="197"/>
                </a:lnTo>
                <a:lnTo>
                  <a:pt x="1077" y="226"/>
                </a:lnTo>
                <a:lnTo>
                  <a:pt x="1094" y="260"/>
                </a:lnTo>
                <a:lnTo>
                  <a:pt x="1139" y="285"/>
                </a:lnTo>
                <a:lnTo>
                  <a:pt x="1139" y="301"/>
                </a:lnTo>
                <a:lnTo>
                  <a:pt x="1117" y="334"/>
                </a:lnTo>
                <a:lnTo>
                  <a:pt x="1123" y="341"/>
                </a:lnTo>
                <a:lnTo>
                  <a:pt x="1091" y="345"/>
                </a:lnTo>
                <a:lnTo>
                  <a:pt x="1101" y="341"/>
                </a:lnTo>
                <a:lnTo>
                  <a:pt x="1053" y="339"/>
                </a:lnTo>
                <a:lnTo>
                  <a:pt x="1062" y="346"/>
                </a:lnTo>
                <a:lnTo>
                  <a:pt x="1133" y="356"/>
                </a:lnTo>
                <a:lnTo>
                  <a:pt x="1148" y="349"/>
                </a:lnTo>
                <a:lnTo>
                  <a:pt x="1159" y="344"/>
                </a:lnTo>
                <a:lnTo>
                  <a:pt x="1182" y="309"/>
                </a:lnTo>
                <a:lnTo>
                  <a:pt x="1154" y="275"/>
                </a:lnTo>
                <a:lnTo>
                  <a:pt x="1200" y="266"/>
                </a:lnTo>
                <a:lnTo>
                  <a:pt x="1219" y="277"/>
                </a:lnTo>
                <a:lnTo>
                  <a:pt x="1241" y="306"/>
                </a:lnTo>
                <a:lnTo>
                  <a:pt x="1295" y="313"/>
                </a:lnTo>
                <a:lnTo>
                  <a:pt x="1257" y="306"/>
                </a:lnTo>
                <a:lnTo>
                  <a:pt x="1246" y="292"/>
                </a:lnTo>
                <a:lnTo>
                  <a:pt x="1232" y="270"/>
                </a:lnTo>
                <a:lnTo>
                  <a:pt x="1197" y="262"/>
                </a:lnTo>
                <a:lnTo>
                  <a:pt x="1131" y="266"/>
                </a:lnTo>
                <a:lnTo>
                  <a:pt x="1108" y="241"/>
                </a:lnTo>
                <a:lnTo>
                  <a:pt x="1111" y="216"/>
                </a:lnTo>
                <a:lnTo>
                  <a:pt x="1075" y="192"/>
                </a:lnTo>
                <a:lnTo>
                  <a:pt x="1065" y="180"/>
                </a:lnTo>
                <a:lnTo>
                  <a:pt x="1090" y="166"/>
                </a:lnTo>
                <a:lnTo>
                  <a:pt x="1068" y="144"/>
                </a:lnTo>
                <a:lnTo>
                  <a:pt x="1088" y="146"/>
                </a:lnTo>
                <a:lnTo>
                  <a:pt x="1117" y="186"/>
                </a:lnTo>
                <a:lnTo>
                  <a:pt x="1205" y="202"/>
                </a:lnTo>
                <a:lnTo>
                  <a:pt x="1192" y="194"/>
                </a:lnTo>
                <a:lnTo>
                  <a:pt x="1134" y="183"/>
                </a:lnTo>
                <a:lnTo>
                  <a:pt x="1120" y="172"/>
                </a:lnTo>
                <a:lnTo>
                  <a:pt x="1171" y="173"/>
                </a:lnTo>
                <a:lnTo>
                  <a:pt x="1149" y="164"/>
                </a:lnTo>
                <a:lnTo>
                  <a:pt x="1192" y="158"/>
                </a:lnTo>
                <a:lnTo>
                  <a:pt x="1248" y="174"/>
                </a:lnTo>
                <a:lnTo>
                  <a:pt x="1302" y="179"/>
                </a:lnTo>
                <a:lnTo>
                  <a:pt x="1287" y="192"/>
                </a:lnTo>
                <a:lnTo>
                  <a:pt x="1302" y="213"/>
                </a:lnTo>
                <a:lnTo>
                  <a:pt x="1307" y="202"/>
                </a:lnTo>
                <a:lnTo>
                  <a:pt x="1328" y="222"/>
                </a:lnTo>
                <a:lnTo>
                  <a:pt x="1341" y="222"/>
                </a:lnTo>
                <a:lnTo>
                  <a:pt x="1334" y="210"/>
                </a:lnTo>
                <a:lnTo>
                  <a:pt x="1312" y="181"/>
                </a:lnTo>
                <a:lnTo>
                  <a:pt x="1265" y="165"/>
                </a:lnTo>
                <a:lnTo>
                  <a:pt x="1233" y="159"/>
                </a:lnTo>
                <a:lnTo>
                  <a:pt x="1204" y="136"/>
                </a:lnTo>
                <a:lnTo>
                  <a:pt x="1180" y="121"/>
                </a:lnTo>
                <a:lnTo>
                  <a:pt x="1259" y="116"/>
                </a:lnTo>
                <a:lnTo>
                  <a:pt x="1326" y="110"/>
                </a:lnTo>
                <a:lnTo>
                  <a:pt x="1326" y="106"/>
                </a:lnTo>
                <a:lnTo>
                  <a:pt x="1295" y="97"/>
                </a:lnTo>
                <a:lnTo>
                  <a:pt x="1319" y="96"/>
                </a:lnTo>
                <a:lnTo>
                  <a:pt x="1282" y="87"/>
                </a:lnTo>
                <a:lnTo>
                  <a:pt x="1302" y="88"/>
                </a:lnTo>
                <a:lnTo>
                  <a:pt x="1305" y="74"/>
                </a:lnTo>
                <a:lnTo>
                  <a:pt x="1323" y="69"/>
                </a:lnTo>
                <a:lnTo>
                  <a:pt x="1379" y="58"/>
                </a:lnTo>
                <a:lnTo>
                  <a:pt x="1435" y="48"/>
                </a:lnTo>
                <a:lnTo>
                  <a:pt x="1405" y="48"/>
                </a:lnTo>
                <a:lnTo>
                  <a:pt x="1475" y="48"/>
                </a:lnTo>
                <a:lnTo>
                  <a:pt x="1512" y="45"/>
                </a:lnTo>
                <a:lnTo>
                  <a:pt x="1550" y="43"/>
                </a:lnTo>
                <a:lnTo>
                  <a:pt x="1531" y="37"/>
                </a:lnTo>
                <a:lnTo>
                  <a:pt x="1588" y="33"/>
                </a:lnTo>
                <a:lnTo>
                  <a:pt x="1566" y="31"/>
                </a:lnTo>
                <a:lnTo>
                  <a:pt x="1552" y="19"/>
                </a:lnTo>
                <a:lnTo>
                  <a:pt x="1588" y="0"/>
                </a:lnTo>
                <a:lnTo>
                  <a:pt x="1648" y="6"/>
                </a:lnTo>
                <a:lnTo>
                  <a:pt x="1619" y="16"/>
                </a:lnTo>
                <a:lnTo>
                  <a:pt x="1659" y="16"/>
                </a:lnTo>
                <a:lnTo>
                  <a:pt x="1692" y="18"/>
                </a:lnTo>
                <a:lnTo>
                  <a:pt x="1694" y="31"/>
                </a:lnTo>
                <a:lnTo>
                  <a:pt x="1723" y="29"/>
                </a:lnTo>
                <a:lnTo>
                  <a:pt x="1802" y="29"/>
                </a:lnTo>
                <a:lnTo>
                  <a:pt x="1840" y="39"/>
                </a:lnTo>
                <a:lnTo>
                  <a:pt x="1858" y="43"/>
                </a:lnTo>
                <a:lnTo>
                  <a:pt x="1863" y="42"/>
                </a:lnTo>
                <a:lnTo>
                  <a:pt x="1893" y="58"/>
                </a:lnTo>
                <a:lnTo>
                  <a:pt x="1859" y="51"/>
                </a:lnTo>
                <a:lnTo>
                  <a:pt x="1880" y="59"/>
                </a:lnTo>
                <a:lnTo>
                  <a:pt x="1901" y="64"/>
                </a:lnTo>
                <a:lnTo>
                  <a:pt x="1856" y="97"/>
                </a:lnTo>
                <a:lnTo>
                  <a:pt x="1808" y="128"/>
                </a:lnTo>
                <a:lnTo>
                  <a:pt x="1807" y="135"/>
                </a:lnTo>
                <a:lnTo>
                  <a:pt x="1853" y="129"/>
                </a:lnTo>
                <a:lnTo>
                  <a:pt x="1898" y="116"/>
                </a:lnTo>
                <a:lnTo>
                  <a:pt x="1861" y="113"/>
                </a:lnTo>
                <a:lnTo>
                  <a:pt x="1902" y="106"/>
                </a:lnTo>
                <a:lnTo>
                  <a:pt x="1902" y="110"/>
                </a:lnTo>
                <a:lnTo>
                  <a:pt x="1940" y="110"/>
                </a:lnTo>
                <a:lnTo>
                  <a:pt x="1966" y="122"/>
                </a:lnTo>
                <a:lnTo>
                  <a:pt x="2052" y="120"/>
                </a:lnTo>
                <a:lnTo>
                  <a:pt x="2090" y="121"/>
                </a:lnTo>
                <a:lnTo>
                  <a:pt x="2084" y="125"/>
                </a:lnTo>
                <a:lnTo>
                  <a:pt x="2133" y="138"/>
                </a:lnTo>
                <a:lnTo>
                  <a:pt x="2224" y="148"/>
                </a:lnTo>
                <a:lnTo>
                  <a:pt x="2315" y="159"/>
                </a:lnTo>
                <a:lnTo>
                  <a:pt x="2373" y="189"/>
                </a:lnTo>
                <a:lnTo>
                  <a:pt x="2331" y="160"/>
                </a:lnTo>
                <a:lnTo>
                  <a:pt x="2346" y="159"/>
                </a:lnTo>
                <a:lnTo>
                  <a:pt x="2402" y="178"/>
                </a:lnTo>
                <a:lnTo>
                  <a:pt x="2450" y="198"/>
                </a:lnTo>
                <a:lnTo>
                  <a:pt x="2490" y="209"/>
                </a:lnTo>
                <a:lnTo>
                  <a:pt x="2495" y="193"/>
                </a:lnTo>
                <a:lnTo>
                  <a:pt x="2482" y="173"/>
                </a:lnTo>
                <a:lnTo>
                  <a:pt x="2491" y="177"/>
                </a:lnTo>
                <a:lnTo>
                  <a:pt x="2550" y="190"/>
                </a:lnTo>
                <a:lnTo>
                  <a:pt x="2572" y="181"/>
                </a:lnTo>
                <a:lnTo>
                  <a:pt x="2641" y="197"/>
                </a:lnTo>
                <a:lnTo>
                  <a:pt x="2638" y="190"/>
                </a:lnTo>
                <a:lnTo>
                  <a:pt x="2629" y="183"/>
                </a:lnTo>
                <a:lnTo>
                  <a:pt x="2672" y="186"/>
                </a:lnTo>
                <a:lnTo>
                  <a:pt x="2658" y="174"/>
                </a:lnTo>
                <a:lnTo>
                  <a:pt x="2646" y="164"/>
                </a:lnTo>
                <a:lnTo>
                  <a:pt x="2636" y="162"/>
                </a:lnTo>
                <a:lnTo>
                  <a:pt x="2622" y="159"/>
                </a:lnTo>
                <a:lnTo>
                  <a:pt x="2658" y="151"/>
                </a:lnTo>
                <a:lnTo>
                  <a:pt x="2638" y="145"/>
                </a:lnTo>
                <a:lnTo>
                  <a:pt x="2722" y="152"/>
                </a:lnTo>
                <a:lnTo>
                  <a:pt x="2806" y="159"/>
                </a:lnTo>
                <a:lnTo>
                  <a:pt x="2809" y="159"/>
                </a:lnTo>
                <a:lnTo>
                  <a:pt x="2804" y="167"/>
                </a:lnTo>
                <a:lnTo>
                  <a:pt x="2813" y="167"/>
                </a:lnTo>
                <a:lnTo>
                  <a:pt x="2847" y="160"/>
                </a:lnTo>
                <a:lnTo>
                  <a:pt x="2904" y="173"/>
                </a:lnTo>
                <a:lnTo>
                  <a:pt x="2888" y="177"/>
                </a:lnTo>
                <a:lnTo>
                  <a:pt x="2918" y="183"/>
                </a:lnTo>
                <a:lnTo>
                  <a:pt x="2936" y="185"/>
                </a:lnTo>
                <a:lnTo>
                  <a:pt x="2934" y="194"/>
                </a:lnTo>
                <a:lnTo>
                  <a:pt x="2950" y="189"/>
                </a:lnTo>
                <a:lnTo>
                  <a:pt x="2997" y="202"/>
                </a:lnTo>
                <a:lnTo>
                  <a:pt x="3013" y="205"/>
                </a:lnTo>
                <a:lnTo>
                  <a:pt x="3074" y="203"/>
                </a:lnTo>
                <a:lnTo>
                  <a:pt x="3135" y="199"/>
                </a:lnTo>
                <a:lnTo>
                  <a:pt x="3196" y="211"/>
                </a:lnTo>
                <a:lnTo>
                  <a:pt x="3234" y="236"/>
                </a:lnTo>
                <a:lnTo>
                  <a:pt x="3272" y="244"/>
                </a:lnTo>
                <a:lnTo>
                  <a:pt x="3304" y="260"/>
                </a:lnTo>
                <a:lnTo>
                  <a:pt x="3307" y="243"/>
                </a:lnTo>
                <a:lnTo>
                  <a:pt x="3409" y="249"/>
                </a:lnTo>
                <a:lnTo>
                  <a:pt x="3439" y="240"/>
                </a:lnTo>
                <a:lnTo>
                  <a:pt x="3474" y="260"/>
                </a:lnTo>
                <a:lnTo>
                  <a:pt x="3487" y="261"/>
                </a:lnTo>
                <a:lnTo>
                  <a:pt x="3526" y="272"/>
                </a:lnTo>
                <a:lnTo>
                  <a:pt x="3550" y="272"/>
                </a:lnTo>
                <a:lnTo>
                  <a:pt x="3556" y="267"/>
                </a:lnTo>
                <a:lnTo>
                  <a:pt x="3498" y="242"/>
                </a:lnTo>
                <a:lnTo>
                  <a:pt x="3494" y="230"/>
                </a:lnTo>
                <a:lnTo>
                  <a:pt x="3558" y="236"/>
                </a:lnTo>
                <a:lnTo>
                  <a:pt x="3626" y="236"/>
                </a:lnTo>
                <a:lnTo>
                  <a:pt x="3699" y="253"/>
                </a:lnTo>
                <a:lnTo>
                  <a:pt x="3780" y="266"/>
                </a:lnTo>
                <a:lnTo>
                  <a:pt x="3831" y="300"/>
                </a:lnTo>
                <a:lnTo>
                  <a:pt x="3881" y="336"/>
                </a:lnTo>
                <a:lnTo>
                  <a:pt x="3930" y="370"/>
                </a:lnTo>
                <a:lnTo>
                  <a:pt x="3980" y="405"/>
                </a:lnTo>
                <a:lnTo>
                  <a:pt x="3949" y="410"/>
                </a:lnTo>
                <a:lnTo>
                  <a:pt x="3930" y="408"/>
                </a:lnTo>
                <a:lnTo>
                  <a:pt x="3961" y="427"/>
                </a:lnTo>
                <a:lnTo>
                  <a:pt x="3965" y="421"/>
                </a:lnTo>
                <a:lnTo>
                  <a:pt x="4013" y="448"/>
                </a:lnTo>
                <a:lnTo>
                  <a:pt x="4029" y="454"/>
                </a:lnTo>
                <a:lnTo>
                  <a:pt x="4061" y="468"/>
                </a:lnTo>
                <a:lnTo>
                  <a:pt x="4087" y="485"/>
                </a:lnTo>
                <a:lnTo>
                  <a:pt x="4085" y="492"/>
                </a:lnTo>
                <a:lnTo>
                  <a:pt x="4022" y="478"/>
                </a:lnTo>
                <a:lnTo>
                  <a:pt x="4013" y="479"/>
                </a:lnTo>
                <a:lnTo>
                  <a:pt x="4029" y="484"/>
                </a:lnTo>
                <a:lnTo>
                  <a:pt x="4000" y="503"/>
                </a:lnTo>
                <a:lnTo>
                  <a:pt x="3971" y="520"/>
                </a:lnTo>
                <a:lnTo>
                  <a:pt x="3967" y="526"/>
                </a:lnTo>
                <a:lnTo>
                  <a:pt x="3970" y="536"/>
                </a:lnTo>
                <a:lnTo>
                  <a:pt x="3967" y="539"/>
                </a:lnTo>
                <a:lnTo>
                  <a:pt x="3953" y="564"/>
                </a:lnTo>
                <a:lnTo>
                  <a:pt x="3953" y="573"/>
                </a:lnTo>
                <a:lnTo>
                  <a:pt x="3903" y="554"/>
                </a:lnTo>
                <a:lnTo>
                  <a:pt x="3855" y="564"/>
                </a:lnTo>
                <a:lnTo>
                  <a:pt x="3852" y="581"/>
                </a:lnTo>
                <a:lnTo>
                  <a:pt x="3826" y="557"/>
                </a:lnTo>
                <a:lnTo>
                  <a:pt x="3812" y="570"/>
                </a:lnTo>
                <a:lnTo>
                  <a:pt x="3817" y="582"/>
                </a:lnTo>
                <a:lnTo>
                  <a:pt x="3795" y="573"/>
                </a:lnTo>
                <a:lnTo>
                  <a:pt x="3776" y="581"/>
                </a:lnTo>
                <a:lnTo>
                  <a:pt x="3791" y="605"/>
                </a:lnTo>
                <a:lnTo>
                  <a:pt x="3808" y="644"/>
                </a:lnTo>
                <a:lnTo>
                  <a:pt x="3836" y="654"/>
                </a:lnTo>
                <a:lnTo>
                  <a:pt x="3852" y="652"/>
                </a:lnTo>
                <a:lnTo>
                  <a:pt x="3884" y="690"/>
                </a:lnTo>
                <a:lnTo>
                  <a:pt x="3898" y="692"/>
                </a:lnTo>
                <a:lnTo>
                  <a:pt x="3922" y="717"/>
                </a:lnTo>
                <a:lnTo>
                  <a:pt x="3901" y="710"/>
                </a:lnTo>
                <a:lnTo>
                  <a:pt x="3902" y="702"/>
                </a:lnTo>
                <a:lnTo>
                  <a:pt x="3898" y="709"/>
                </a:lnTo>
                <a:lnTo>
                  <a:pt x="3900" y="729"/>
                </a:lnTo>
                <a:lnTo>
                  <a:pt x="3945" y="768"/>
                </a:lnTo>
                <a:lnTo>
                  <a:pt x="3908" y="783"/>
                </a:lnTo>
                <a:lnTo>
                  <a:pt x="3939" y="819"/>
                </a:lnTo>
                <a:lnTo>
                  <a:pt x="3945" y="825"/>
                </a:lnTo>
                <a:lnTo>
                  <a:pt x="3922" y="823"/>
                </a:lnTo>
                <a:lnTo>
                  <a:pt x="3912" y="830"/>
                </a:lnTo>
                <a:lnTo>
                  <a:pt x="3938" y="879"/>
                </a:lnTo>
                <a:lnTo>
                  <a:pt x="3926" y="904"/>
                </a:lnTo>
                <a:lnTo>
                  <a:pt x="3871" y="866"/>
                </a:lnTo>
                <a:lnTo>
                  <a:pt x="3829" y="826"/>
                </a:lnTo>
                <a:lnTo>
                  <a:pt x="3785" y="788"/>
                </a:lnTo>
                <a:lnTo>
                  <a:pt x="3744" y="749"/>
                </a:lnTo>
                <a:lnTo>
                  <a:pt x="3721" y="718"/>
                </a:lnTo>
                <a:lnTo>
                  <a:pt x="3696" y="687"/>
                </a:lnTo>
                <a:lnTo>
                  <a:pt x="3691" y="663"/>
                </a:lnTo>
                <a:lnTo>
                  <a:pt x="3678" y="652"/>
                </a:lnTo>
                <a:lnTo>
                  <a:pt x="3706" y="645"/>
                </a:lnTo>
                <a:lnTo>
                  <a:pt x="3706" y="610"/>
                </a:lnTo>
                <a:lnTo>
                  <a:pt x="3716" y="581"/>
                </a:lnTo>
                <a:lnTo>
                  <a:pt x="3723" y="552"/>
                </a:lnTo>
                <a:lnTo>
                  <a:pt x="3738" y="541"/>
                </a:lnTo>
                <a:lnTo>
                  <a:pt x="3716" y="516"/>
                </a:lnTo>
                <a:lnTo>
                  <a:pt x="3693" y="491"/>
                </a:lnTo>
                <a:lnTo>
                  <a:pt x="3721" y="493"/>
                </a:lnTo>
                <a:lnTo>
                  <a:pt x="3714" y="487"/>
                </a:lnTo>
                <a:lnTo>
                  <a:pt x="3665" y="482"/>
                </a:lnTo>
                <a:lnTo>
                  <a:pt x="3657" y="488"/>
                </a:lnTo>
                <a:lnTo>
                  <a:pt x="3689" y="518"/>
                </a:lnTo>
                <a:lnTo>
                  <a:pt x="3671" y="518"/>
                </a:lnTo>
                <a:lnTo>
                  <a:pt x="3656" y="554"/>
                </a:lnTo>
                <a:lnTo>
                  <a:pt x="3637" y="537"/>
                </a:lnTo>
                <a:lnTo>
                  <a:pt x="3631" y="541"/>
                </a:lnTo>
                <a:lnTo>
                  <a:pt x="3600" y="507"/>
                </a:lnTo>
                <a:lnTo>
                  <a:pt x="3587" y="512"/>
                </a:lnTo>
                <a:lnTo>
                  <a:pt x="3528" y="514"/>
                </a:lnTo>
                <a:lnTo>
                  <a:pt x="3529" y="549"/>
                </a:lnTo>
                <a:lnTo>
                  <a:pt x="3529" y="584"/>
                </a:lnTo>
                <a:lnTo>
                  <a:pt x="3539" y="594"/>
                </a:lnTo>
                <a:lnTo>
                  <a:pt x="3568" y="597"/>
                </a:lnTo>
                <a:lnTo>
                  <a:pt x="3575" y="605"/>
                </a:lnTo>
                <a:lnTo>
                  <a:pt x="3532" y="605"/>
                </a:lnTo>
                <a:lnTo>
                  <a:pt x="3510" y="613"/>
                </a:lnTo>
                <a:lnTo>
                  <a:pt x="3483" y="616"/>
                </a:lnTo>
                <a:lnTo>
                  <a:pt x="3469" y="606"/>
                </a:lnTo>
                <a:lnTo>
                  <a:pt x="3485" y="601"/>
                </a:lnTo>
                <a:lnTo>
                  <a:pt x="3442" y="590"/>
                </a:lnTo>
                <a:lnTo>
                  <a:pt x="3389" y="588"/>
                </a:lnTo>
                <a:lnTo>
                  <a:pt x="3394" y="594"/>
                </a:lnTo>
                <a:lnTo>
                  <a:pt x="3392" y="601"/>
                </a:lnTo>
                <a:lnTo>
                  <a:pt x="3323" y="596"/>
                </a:lnTo>
                <a:lnTo>
                  <a:pt x="3318" y="603"/>
                </a:lnTo>
                <a:lnTo>
                  <a:pt x="3304" y="595"/>
                </a:lnTo>
                <a:lnTo>
                  <a:pt x="3293" y="595"/>
                </a:lnTo>
                <a:lnTo>
                  <a:pt x="3256" y="601"/>
                </a:lnTo>
                <a:lnTo>
                  <a:pt x="3219" y="607"/>
                </a:lnTo>
                <a:lnTo>
                  <a:pt x="3209" y="638"/>
                </a:lnTo>
                <a:lnTo>
                  <a:pt x="3217" y="655"/>
                </a:lnTo>
                <a:lnTo>
                  <a:pt x="3208" y="678"/>
                </a:lnTo>
                <a:lnTo>
                  <a:pt x="3198" y="701"/>
                </a:lnTo>
                <a:lnTo>
                  <a:pt x="3189" y="733"/>
                </a:lnTo>
                <a:lnTo>
                  <a:pt x="3174" y="766"/>
                </a:lnTo>
                <a:lnTo>
                  <a:pt x="3225" y="773"/>
                </a:lnTo>
                <a:lnTo>
                  <a:pt x="3251" y="798"/>
                </a:lnTo>
                <a:lnTo>
                  <a:pt x="3255" y="789"/>
                </a:lnTo>
                <a:lnTo>
                  <a:pt x="3273" y="797"/>
                </a:lnTo>
                <a:lnTo>
                  <a:pt x="3272" y="810"/>
                </a:lnTo>
                <a:lnTo>
                  <a:pt x="3299" y="797"/>
                </a:lnTo>
                <a:lnTo>
                  <a:pt x="3286" y="781"/>
                </a:lnTo>
                <a:lnTo>
                  <a:pt x="3324" y="786"/>
                </a:lnTo>
                <a:lnTo>
                  <a:pt x="3404" y="826"/>
                </a:lnTo>
                <a:lnTo>
                  <a:pt x="3383" y="825"/>
                </a:lnTo>
                <a:lnTo>
                  <a:pt x="3417" y="844"/>
                </a:lnTo>
                <a:lnTo>
                  <a:pt x="3438" y="858"/>
                </a:lnTo>
                <a:lnTo>
                  <a:pt x="3448" y="895"/>
                </a:lnTo>
                <a:lnTo>
                  <a:pt x="3458" y="921"/>
                </a:lnTo>
                <a:lnTo>
                  <a:pt x="3477" y="941"/>
                </a:lnTo>
                <a:lnTo>
                  <a:pt x="3492" y="972"/>
                </a:lnTo>
                <a:lnTo>
                  <a:pt x="3501" y="983"/>
                </a:lnTo>
                <a:lnTo>
                  <a:pt x="3499" y="990"/>
                </a:lnTo>
                <a:lnTo>
                  <a:pt x="3506" y="1005"/>
                </a:lnTo>
                <a:lnTo>
                  <a:pt x="3503" y="1041"/>
                </a:lnTo>
                <a:lnTo>
                  <a:pt x="3500" y="1076"/>
                </a:lnTo>
                <a:lnTo>
                  <a:pt x="3497" y="1113"/>
                </a:lnTo>
                <a:lnTo>
                  <a:pt x="3492" y="1148"/>
                </a:lnTo>
                <a:lnTo>
                  <a:pt x="3480" y="1175"/>
                </a:lnTo>
                <a:lnTo>
                  <a:pt x="3469" y="1201"/>
                </a:lnTo>
                <a:lnTo>
                  <a:pt x="3433" y="1215"/>
                </a:lnTo>
                <a:lnTo>
                  <a:pt x="3410" y="1212"/>
                </a:lnTo>
                <a:lnTo>
                  <a:pt x="3400" y="1196"/>
                </a:lnTo>
                <a:lnTo>
                  <a:pt x="3390" y="1199"/>
                </a:lnTo>
                <a:lnTo>
                  <a:pt x="3374" y="1222"/>
                </a:lnTo>
                <a:lnTo>
                  <a:pt x="3369" y="1222"/>
                </a:lnTo>
                <a:lnTo>
                  <a:pt x="3374" y="1234"/>
                </a:lnTo>
                <a:lnTo>
                  <a:pt x="3368" y="1229"/>
                </a:lnTo>
                <a:lnTo>
                  <a:pt x="3359" y="1220"/>
                </a:lnTo>
                <a:lnTo>
                  <a:pt x="3372" y="1210"/>
                </a:lnTo>
                <a:lnTo>
                  <a:pt x="3351" y="1176"/>
                </a:lnTo>
                <a:lnTo>
                  <a:pt x="3330" y="1141"/>
                </a:lnTo>
                <a:lnTo>
                  <a:pt x="3336" y="1121"/>
                </a:lnTo>
                <a:lnTo>
                  <a:pt x="3376" y="1128"/>
                </a:lnTo>
                <a:lnTo>
                  <a:pt x="3370" y="1083"/>
                </a:lnTo>
                <a:lnTo>
                  <a:pt x="3364" y="1038"/>
                </a:lnTo>
                <a:lnTo>
                  <a:pt x="3345" y="1005"/>
                </a:lnTo>
                <a:lnTo>
                  <a:pt x="3298" y="1022"/>
                </a:lnTo>
                <a:lnTo>
                  <a:pt x="3251" y="1028"/>
                </a:lnTo>
                <a:lnTo>
                  <a:pt x="3214" y="986"/>
                </a:lnTo>
                <a:lnTo>
                  <a:pt x="3180" y="973"/>
                </a:lnTo>
                <a:lnTo>
                  <a:pt x="3123" y="959"/>
                </a:lnTo>
                <a:lnTo>
                  <a:pt x="3091" y="943"/>
                </a:lnTo>
                <a:lnTo>
                  <a:pt x="3061" y="917"/>
                </a:lnTo>
                <a:lnTo>
                  <a:pt x="3030" y="891"/>
                </a:lnTo>
                <a:lnTo>
                  <a:pt x="2999" y="865"/>
                </a:lnTo>
                <a:lnTo>
                  <a:pt x="2967" y="839"/>
                </a:lnTo>
                <a:lnTo>
                  <a:pt x="2890" y="814"/>
                </a:lnTo>
                <a:lnTo>
                  <a:pt x="2852" y="815"/>
                </a:lnTo>
                <a:lnTo>
                  <a:pt x="2814" y="817"/>
                </a:lnTo>
                <a:lnTo>
                  <a:pt x="2792" y="838"/>
                </a:lnTo>
                <a:lnTo>
                  <a:pt x="2806" y="843"/>
                </a:lnTo>
                <a:lnTo>
                  <a:pt x="2827" y="857"/>
                </a:lnTo>
                <a:lnTo>
                  <a:pt x="2828" y="903"/>
                </a:lnTo>
                <a:lnTo>
                  <a:pt x="2839" y="930"/>
                </a:lnTo>
                <a:lnTo>
                  <a:pt x="2814" y="955"/>
                </a:lnTo>
                <a:lnTo>
                  <a:pt x="2770" y="947"/>
                </a:lnTo>
                <a:lnTo>
                  <a:pt x="2742" y="945"/>
                </a:lnTo>
                <a:lnTo>
                  <a:pt x="2686" y="932"/>
                </a:lnTo>
                <a:lnTo>
                  <a:pt x="2651" y="959"/>
                </a:lnTo>
                <a:lnTo>
                  <a:pt x="2616" y="965"/>
                </a:lnTo>
                <a:lnTo>
                  <a:pt x="2581" y="971"/>
                </a:lnTo>
                <a:lnTo>
                  <a:pt x="2516" y="955"/>
                </a:lnTo>
                <a:lnTo>
                  <a:pt x="2501" y="941"/>
                </a:lnTo>
                <a:lnTo>
                  <a:pt x="2459" y="932"/>
                </a:lnTo>
                <a:lnTo>
                  <a:pt x="2416" y="923"/>
                </a:lnTo>
                <a:lnTo>
                  <a:pt x="2364" y="933"/>
                </a:lnTo>
                <a:lnTo>
                  <a:pt x="2316" y="909"/>
                </a:lnTo>
                <a:lnTo>
                  <a:pt x="2295" y="888"/>
                </a:lnTo>
                <a:lnTo>
                  <a:pt x="2243" y="876"/>
                </a:lnTo>
                <a:lnTo>
                  <a:pt x="2191" y="865"/>
                </a:lnTo>
                <a:lnTo>
                  <a:pt x="2183" y="903"/>
                </a:lnTo>
                <a:lnTo>
                  <a:pt x="2212" y="929"/>
                </a:lnTo>
                <a:lnTo>
                  <a:pt x="2187" y="948"/>
                </a:lnTo>
                <a:lnTo>
                  <a:pt x="2143" y="940"/>
                </a:lnTo>
                <a:lnTo>
                  <a:pt x="2097" y="933"/>
                </a:lnTo>
                <a:lnTo>
                  <a:pt x="2088" y="920"/>
                </a:lnTo>
                <a:lnTo>
                  <a:pt x="2025" y="913"/>
                </a:lnTo>
                <a:lnTo>
                  <a:pt x="1995" y="930"/>
                </a:lnTo>
                <a:lnTo>
                  <a:pt x="1965" y="948"/>
                </a:lnTo>
                <a:lnTo>
                  <a:pt x="1936" y="960"/>
                </a:lnTo>
                <a:lnTo>
                  <a:pt x="1922" y="972"/>
                </a:lnTo>
                <a:lnTo>
                  <a:pt x="1898" y="974"/>
                </a:lnTo>
                <a:lnTo>
                  <a:pt x="1864" y="939"/>
                </a:lnTo>
                <a:lnTo>
                  <a:pt x="1824" y="947"/>
                </a:lnTo>
                <a:lnTo>
                  <a:pt x="1782" y="922"/>
                </a:lnTo>
                <a:lnTo>
                  <a:pt x="1742" y="897"/>
                </a:lnTo>
                <a:lnTo>
                  <a:pt x="1703" y="903"/>
                </a:lnTo>
                <a:lnTo>
                  <a:pt x="1680" y="895"/>
                </a:lnTo>
                <a:lnTo>
                  <a:pt x="1674" y="904"/>
                </a:lnTo>
                <a:lnTo>
                  <a:pt x="1632" y="877"/>
                </a:lnTo>
                <a:lnTo>
                  <a:pt x="1591" y="849"/>
                </a:lnTo>
                <a:lnTo>
                  <a:pt x="1550" y="821"/>
                </a:lnTo>
                <a:lnTo>
                  <a:pt x="1510" y="793"/>
                </a:lnTo>
                <a:lnTo>
                  <a:pt x="1514" y="776"/>
                </a:lnTo>
                <a:lnTo>
                  <a:pt x="1507" y="770"/>
                </a:lnTo>
                <a:lnTo>
                  <a:pt x="1468" y="785"/>
                </a:lnTo>
                <a:lnTo>
                  <a:pt x="1431" y="798"/>
                </a:lnTo>
                <a:lnTo>
                  <a:pt x="1408" y="794"/>
                </a:lnTo>
                <a:lnTo>
                  <a:pt x="1384" y="783"/>
                </a:lnTo>
                <a:lnTo>
                  <a:pt x="1327" y="763"/>
                </a:lnTo>
                <a:lnTo>
                  <a:pt x="1307" y="740"/>
                </a:lnTo>
                <a:lnTo>
                  <a:pt x="1278" y="742"/>
                </a:lnTo>
                <a:lnTo>
                  <a:pt x="1243" y="751"/>
                </a:lnTo>
                <a:lnTo>
                  <a:pt x="1207" y="762"/>
                </a:lnTo>
                <a:lnTo>
                  <a:pt x="1171" y="773"/>
                </a:lnTo>
                <a:lnTo>
                  <a:pt x="1134" y="783"/>
                </a:lnTo>
                <a:lnTo>
                  <a:pt x="1096" y="789"/>
                </a:lnTo>
                <a:lnTo>
                  <a:pt x="1057" y="795"/>
                </a:lnTo>
                <a:lnTo>
                  <a:pt x="1094" y="813"/>
                </a:lnTo>
                <a:lnTo>
                  <a:pt x="1066" y="812"/>
                </a:lnTo>
                <a:lnTo>
                  <a:pt x="1052" y="855"/>
                </a:lnTo>
                <a:lnTo>
                  <a:pt x="1084" y="894"/>
                </a:lnTo>
                <a:lnTo>
                  <a:pt x="1079" y="903"/>
                </a:lnTo>
                <a:lnTo>
                  <a:pt x="1078" y="903"/>
                </a:lnTo>
                <a:lnTo>
                  <a:pt x="1078" y="904"/>
                </a:lnTo>
                <a:lnTo>
                  <a:pt x="1019" y="895"/>
                </a:lnTo>
                <a:lnTo>
                  <a:pt x="961" y="895"/>
                </a:lnTo>
                <a:lnTo>
                  <a:pt x="916" y="898"/>
                </a:lnTo>
                <a:lnTo>
                  <a:pt x="874" y="879"/>
                </a:lnTo>
                <a:lnTo>
                  <a:pt x="834" y="862"/>
                </a:lnTo>
                <a:lnTo>
                  <a:pt x="791" y="863"/>
                </a:lnTo>
                <a:lnTo>
                  <a:pt x="769" y="879"/>
                </a:lnTo>
                <a:lnTo>
                  <a:pt x="746" y="896"/>
                </a:lnTo>
                <a:lnTo>
                  <a:pt x="742" y="911"/>
                </a:lnTo>
                <a:lnTo>
                  <a:pt x="704" y="896"/>
                </a:lnTo>
                <a:lnTo>
                  <a:pt x="699" y="938"/>
                </a:lnTo>
                <a:lnTo>
                  <a:pt x="694" y="980"/>
                </a:lnTo>
                <a:lnTo>
                  <a:pt x="730" y="1009"/>
                </a:lnTo>
                <a:lnTo>
                  <a:pt x="767" y="1037"/>
                </a:lnTo>
                <a:lnTo>
                  <a:pt x="790" y="1074"/>
                </a:lnTo>
                <a:lnTo>
                  <a:pt x="790" y="1075"/>
                </a:lnTo>
                <a:lnTo>
                  <a:pt x="794" y="1083"/>
                </a:lnTo>
                <a:lnTo>
                  <a:pt x="778" y="1092"/>
                </a:lnTo>
                <a:lnTo>
                  <a:pt x="746" y="1106"/>
                </a:lnTo>
                <a:lnTo>
                  <a:pt x="730" y="1144"/>
                </a:lnTo>
                <a:lnTo>
                  <a:pt x="740" y="1154"/>
                </a:lnTo>
                <a:lnTo>
                  <a:pt x="758" y="1184"/>
                </a:lnTo>
                <a:lnTo>
                  <a:pt x="761" y="1173"/>
                </a:lnTo>
                <a:lnTo>
                  <a:pt x="764" y="1199"/>
                </a:lnTo>
                <a:lnTo>
                  <a:pt x="791" y="1229"/>
                </a:lnTo>
                <a:lnTo>
                  <a:pt x="819" y="1258"/>
                </a:lnTo>
                <a:lnTo>
                  <a:pt x="767" y="1248"/>
                </a:lnTo>
                <a:lnTo>
                  <a:pt x="719" y="1230"/>
                </a:lnTo>
                <a:lnTo>
                  <a:pt x="672" y="1211"/>
                </a:lnTo>
                <a:lnTo>
                  <a:pt x="624" y="1192"/>
                </a:lnTo>
                <a:lnTo>
                  <a:pt x="578" y="1173"/>
                </a:lnTo>
                <a:lnTo>
                  <a:pt x="544" y="1171"/>
                </a:lnTo>
                <a:lnTo>
                  <a:pt x="508" y="1169"/>
                </a:lnTo>
                <a:lnTo>
                  <a:pt x="505" y="1172"/>
                </a:lnTo>
                <a:lnTo>
                  <a:pt x="458" y="1147"/>
                </a:lnTo>
                <a:lnTo>
                  <a:pt x="413" y="1124"/>
                </a:lnTo>
                <a:lnTo>
                  <a:pt x="419" y="1117"/>
                </a:lnTo>
                <a:lnTo>
                  <a:pt x="447" y="1113"/>
                </a:lnTo>
                <a:lnTo>
                  <a:pt x="448" y="1092"/>
                </a:lnTo>
                <a:lnTo>
                  <a:pt x="454" y="1099"/>
                </a:lnTo>
                <a:lnTo>
                  <a:pt x="456" y="1087"/>
                </a:lnTo>
                <a:lnTo>
                  <a:pt x="467" y="1088"/>
                </a:lnTo>
                <a:lnTo>
                  <a:pt x="442" y="1069"/>
                </a:lnTo>
                <a:lnTo>
                  <a:pt x="457" y="1064"/>
                </a:lnTo>
                <a:lnTo>
                  <a:pt x="481" y="1051"/>
                </a:lnTo>
                <a:lnTo>
                  <a:pt x="474" y="1043"/>
                </a:lnTo>
                <a:lnTo>
                  <a:pt x="486" y="1022"/>
                </a:lnTo>
                <a:lnTo>
                  <a:pt x="511" y="1010"/>
                </a:lnTo>
                <a:lnTo>
                  <a:pt x="490" y="957"/>
                </a:lnTo>
                <a:lnTo>
                  <a:pt x="444" y="941"/>
                </a:lnTo>
                <a:lnTo>
                  <a:pt x="399" y="928"/>
                </a:lnTo>
                <a:lnTo>
                  <a:pt x="380" y="932"/>
                </a:lnTo>
                <a:lnTo>
                  <a:pt x="340" y="898"/>
                </a:lnTo>
                <a:lnTo>
                  <a:pt x="301" y="865"/>
                </a:lnTo>
                <a:lnTo>
                  <a:pt x="296" y="852"/>
                </a:lnTo>
                <a:lnTo>
                  <a:pt x="247" y="846"/>
                </a:lnTo>
                <a:lnTo>
                  <a:pt x="225" y="855"/>
                </a:lnTo>
                <a:lnTo>
                  <a:pt x="215" y="821"/>
                </a:lnTo>
                <a:lnTo>
                  <a:pt x="226" y="810"/>
                </a:lnTo>
                <a:lnTo>
                  <a:pt x="187" y="778"/>
                </a:lnTo>
                <a:lnTo>
                  <a:pt x="181" y="735"/>
                </a:lnTo>
                <a:lnTo>
                  <a:pt x="136" y="727"/>
                </a:lnTo>
                <a:lnTo>
                  <a:pt x="90" y="718"/>
                </a:lnTo>
                <a:lnTo>
                  <a:pt x="70" y="677"/>
                </a:lnTo>
                <a:lnTo>
                  <a:pt x="53" y="651"/>
                </a:lnTo>
                <a:lnTo>
                  <a:pt x="66" y="628"/>
                </a:lnTo>
                <a:lnTo>
                  <a:pt x="57" y="596"/>
                </a:lnTo>
                <a:lnTo>
                  <a:pt x="65" y="586"/>
                </a:lnTo>
                <a:lnTo>
                  <a:pt x="89" y="574"/>
                </a:lnTo>
                <a:lnTo>
                  <a:pt x="105" y="574"/>
                </a:lnTo>
                <a:lnTo>
                  <a:pt x="110" y="575"/>
                </a:lnTo>
                <a:lnTo>
                  <a:pt x="116" y="576"/>
                </a:lnTo>
                <a:lnTo>
                  <a:pt x="118" y="575"/>
                </a:lnTo>
                <a:lnTo>
                  <a:pt x="121" y="574"/>
                </a:lnTo>
                <a:lnTo>
                  <a:pt x="116" y="571"/>
                </a:lnTo>
                <a:lnTo>
                  <a:pt x="110" y="571"/>
                </a:lnTo>
                <a:lnTo>
                  <a:pt x="105" y="568"/>
                </a:lnTo>
                <a:lnTo>
                  <a:pt x="99" y="567"/>
                </a:lnTo>
                <a:lnTo>
                  <a:pt x="96" y="565"/>
                </a:lnTo>
                <a:lnTo>
                  <a:pt x="83" y="564"/>
                </a:lnTo>
                <a:lnTo>
                  <a:pt x="73" y="564"/>
                </a:lnTo>
                <a:lnTo>
                  <a:pt x="72" y="562"/>
                </a:lnTo>
                <a:lnTo>
                  <a:pt x="70" y="561"/>
                </a:lnTo>
                <a:lnTo>
                  <a:pt x="64" y="554"/>
                </a:lnTo>
                <a:lnTo>
                  <a:pt x="48" y="554"/>
                </a:lnTo>
                <a:lnTo>
                  <a:pt x="51" y="550"/>
                </a:lnTo>
                <a:lnTo>
                  <a:pt x="53" y="548"/>
                </a:lnTo>
                <a:lnTo>
                  <a:pt x="56" y="545"/>
                </a:lnTo>
                <a:lnTo>
                  <a:pt x="58" y="544"/>
                </a:lnTo>
                <a:lnTo>
                  <a:pt x="60" y="543"/>
                </a:lnTo>
                <a:lnTo>
                  <a:pt x="61" y="542"/>
                </a:lnTo>
                <a:lnTo>
                  <a:pt x="64" y="541"/>
                </a:lnTo>
                <a:lnTo>
                  <a:pt x="66" y="539"/>
                </a:lnTo>
                <a:lnTo>
                  <a:pt x="67" y="539"/>
                </a:lnTo>
                <a:lnTo>
                  <a:pt x="69" y="537"/>
                </a:lnTo>
                <a:lnTo>
                  <a:pt x="69" y="536"/>
                </a:lnTo>
                <a:lnTo>
                  <a:pt x="71" y="535"/>
                </a:lnTo>
                <a:lnTo>
                  <a:pt x="73" y="533"/>
                </a:lnTo>
                <a:lnTo>
                  <a:pt x="76" y="532"/>
                </a:lnTo>
                <a:lnTo>
                  <a:pt x="77" y="531"/>
                </a:lnTo>
                <a:lnTo>
                  <a:pt x="78" y="530"/>
                </a:lnTo>
                <a:lnTo>
                  <a:pt x="80" y="529"/>
                </a:lnTo>
                <a:lnTo>
                  <a:pt x="82" y="528"/>
                </a:lnTo>
                <a:lnTo>
                  <a:pt x="83" y="525"/>
                </a:lnTo>
                <a:lnTo>
                  <a:pt x="85" y="524"/>
                </a:lnTo>
                <a:lnTo>
                  <a:pt x="86" y="523"/>
                </a:lnTo>
                <a:lnTo>
                  <a:pt x="86" y="522"/>
                </a:lnTo>
                <a:lnTo>
                  <a:pt x="90" y="520"/>
                </a:lnTo>
                <a:lnTo>
                  <a:pt x="91" y="520"/>
                </a:lnTo>
                <a:lnTo>
                  <a:pt x="91" y="518"/>
                </a:lnTo>
                <a:lnTo>
                  <a:pt x="93" y="517"/>
                </a:lnTo>
                <a:lnTo>
                  <a:pt x="95" y="516"/>
                </a:lnTo>
                <a:lnTo>
                  <a:pt x="97" y="513"/>
                </a:lnTo>
                <a:lnTo>
                  <a:pt x="98" y="512"/>
                </a:lnTo>
                <a:lnTo>
                  <a:pt x="99" y="512"/>
                </a:lnTo>
                <a:lnTo>
                  <a:pt x="99" y="511"/>
                </a:lnTo>
                <a:lnTo>
                  <a:pt x="101" y="509"/>
                </a:lnTo>
                <a:lnTo>
                  <a:pt x="102" y="509"/>
                </a:lnTo>
                <a:lnTo>
                  <a:pt x="103" y="506"/>
                </a:lnTo>
                <a:lnTo>
                  <a:pt x="105" y="505"/>
                </a:lnTo>
                <a:lnTo>
                  <a:pt x="106" y="503"/>
                </a:lnTo>
                <a:lnTo>
                  <a:pt x="109" y="501"/>
                </a:lnTo>
                <a:lnTo>
                  <a:pt x="110" y="499"/>
                </a:lnTo>
                <a:lnTo>
                  <a:pt x="112" y="497"/>
                </a:lnTo>
                <a:lnTo>
                  <a:pt x="115" y="494"/>
                </a:lnTo>
                <a:lnTo>
                  <a:pt x="118" y="493"/>
                </a:lnTo>
                <a:lnTo>
                  <a:pt x="117" y="492"/>
                </a:lnTo>
                <a:lnTo>
                  <a:pt x="118" y="492"/>
                </a:lnTo>
                <a:lnTo>
                  <a:pt x="120" y="490"/>
                </a:lnTo>
                <a:lnTo>
                  <a:pt x="123" y="487"/>
                </a:lnTo>
                <a:lnTo>
                  <a:pt x="123" y="486"/>
                </a:lnTo>
                <a:lnTo>
                  <a:pt x="124" y="485"/>
                </a:lnTo>
                <a:lnTo>
                  <a:pt x="125" y="484"/>
                </a:lnTo>
                <a:lnTo>
                  <a:pt x="131" y="473"/>
                </a:lnTo>
                <a:lnTo>
                  <a:pt x="127" y="469"/>
                </a:lnTo>
                <a:lnTo>
                  <a:pt x="125" y="468"/>
                </a:lnTo>
                <a:lnTo>
                  <a:pt x="120" y="465"/>
                </a:lnTo>
                <a:lnTo>
                  <a:pt x="118" y="461"/>
                </a:lnTo>
                <a:lnTo>
                  <a:pt x="115" y="460"/>
                </a:lnTo>
                <a:lnTo>
                  <a:pt x="114" y="459"/>
                </a:lnTo>
                <a:lnTo>
                  <a:pt x="111" y="459"/>
                </a:lnTo>
                <a:lnTo>
                  <a:pt x="109" y="456"/>
                </a:lnTo>
                <a:lnTo>
                  <a:pt x="106" y="456"/>
                </a:lnTo>
                <a:lnTo>
                  <a:pt x="105" y="455"/>
                </a:lnTo>
                <a:lnTo>
                  <a:pt x="97" y="453"/>
                </a:lnTo>
                <a:lnTo>
                  <a:pt x="93" y="450"/>
                </a:lnTo>
                <a:lnTo>
                  <a:pt x="91" y="449"/>
                </a:lnTo>
                <a:lnTo>
                  <a:pt x="80" y="441"/>
                </a:lnTo>
                <a:lnTo>
                  <a:pt x="83" y="441"/>
                </a:lnTo>
                <a:lnTo>
                  <a:pt x="84" y="440"/>
                </a:lnTo>
                <a:lnTo>
                  <a:pt x="88" y="439"/>
                </a:lnTo>
                <a:lnTo>
                  <a:pt x="86" y="440"/>
                </a:lnTo>
                <a:lnTo>
                  <a:pt x="88" y="439"/>
                </a:lnTo>
                <a:lnTo>
                  <a:pt x="89" y="437"/>
                </a:lnTo>
                <a:lnTo>
                  <a:pt x="90" y="436"/>
                </a:lnTo>
                <a:lnTo>
                  <a:pt x="91" y="434"/>
                </a:lnTo>
                <a:lnTo>
                  <a:pt x="92" y="433"/>
                </a:lnTo>
                <a:lnTo>
                  <a:pt x="92" y="430"/>
                </a:lnTo>
                <a:lnTo>
                  <a:pt x="91" y="429"/>
                </a:lnTo>
                <a:lnTo>
                  <a:pt x="89" y="428"/>
                </a:lnTo>
                <a:lnTo>
                  <a:pt x="90" y="427"/>
                </a:lnTo>
                <a:lnTo>
                  <a:pt x="89" y="426"/>
                </a:lnTo>
                <a:lnTo>
                  <a:pt x="86" y="426"/>
                </a:lnTo>
                <a:lnTo>
                  <a:pt x="85" y="426"/>
                </a:lnTo>
                <a:lnTo>
                  <a:pt x="84" y="423"/>
                </a:lnTo>
                <a:lnTo>
                  <a:pt x="83" y="423"/>
                </a:lnTo>
                <a:lnTo>
                  <a:pt x="80" y="422"/>
                </a:lnTo>
                <a:lnTo>
                  <a:pt x="78" y="422"/>
                </a:lnTo>
                <a:lnTo>
                  <a:pt x="77" y="421"/>
                </a:lnTo>
                <a:lnTo>
                  <a:pt x="76" y="420"/>
                </a:lnTo>
                <a:lnTo>
                  <a:pt x="76" y="418"/>
                </a:lnTo>
                <a:lnTo>
                  <a:pt x="76" y="417"/>
                </a:lnTo>
                <a:lnTo>
                  <a:pt x="74" y="415"/>
                </a:lnTo>
                <a:lnTo>
                  <a:pt x="73" y="415"/>
                </a:lnTo>
                <a:lnTo>
                  <a:pt x="74" y="414"/>
                </a:lnTo>
                <a:lnTo>
                  <a:pt x="76" y="413"/>
                </a:lnTo>
                <a:lnTo>
                  <a:pt x="77" y="413"/>
                </a:lnTo>
                <a:lnTo>
                  <a:pt x="76" y="411"/>
                </a:lnTo>
                <a:lnTo>
                  <a:pt x="74" y="410"/>
                </a:lnTo>
                <a:lnTo>
                  <a:pt x="73" y="409"/>
                </a:lnTo>
                <a:lnTo>
                  <a:pt x="74" y="408"/>
                </a:lnTo>
                <a:lnTo>
                  <a:pt x="73" y="407"/>
                </a:lnTo>
                <a:lnTo>
                  <a:pt x="72" y="407"/>
                </a:lnTo>
                <a:lnTo>
                  <a:pt x="69" y="407"/>
                </a:lnTo>
                <a:lnTo>
                  <a:pt x="67" y="407"/>
                </a:lnTo>
                <a:lnTo>
                  <a:pt x="65" y="407"/>
                </a:lnTo>
                <a:lnTo>
                  <a:pt x="64" y="405"/>
                </a:lnTo>
                <a:lnTo>
                  <a:pt x="63" y="404"/>
                </a:lnTo>
                <a:lnTo>
                  <a:pt x="61" y="402"/>
                </a:lnTo>
                <a:lnTo>
                  <a:pt x="60" y="401"/>
                </a:lnTo>
                <a:lnTo>
                  <a:pt x="60" y="400"/>
                </a:lnTo>
                <a:lnTo>
                  <a:pt x="60" y="398"/>
                </a:lnTo>
                <a:lnTo>
                  <a:pt x="60" y="397"/>
                </a:lnTo>
                <a:lnTo>
                  <a:pt x="61" y="397"/>
                </a:lnTo>
                <a:lnTo>
                  <a:pt x="63" y="396"/>
                </a:lnTo>
                <a:lnTo>
                  <a:pt x="65" y="396"/>
                </a:lnTo>
                <a:lnTo>
                  <a:pt x="66" y="396"/>
                </a:lnTo>
                <a:lnTo>
                  <a:pt x="66" y="395"/>
                </a:lnTo>
                <a:lnTo>
                  <a:pt x="65" y="395"/>
                </a:lnTo>
                <a:lnTo>
                  <a:pt x="66" y="394"/>
                </a:lnTo>
                <a:lnTo>
                  <a:pt x="66" y="392"/>
                </a:lnTo>
                <a:lnTo>
                  <a:pt x="65" y="391"/>
                </a:lnTo>
                <a:lnTo>
                  <a:pt x="63" y="391"/>
                </a:lnTo>
                <a:lnTo>
                  <a:pt x="61" y="391"/>
                </a:lnTo>
                <a:lnTo>
                  <a:pt x="59" y="391"/>
                </a:lnTo>
                <a:lnTo>
                  <a:pt x="59" y="389"/>
                </a:lnTo>
                <a:lnTo>
                  <a:pt x="61" y="389"/>
                </a:lnTo>
                <a:lnTo>
                  <a:pt x="61" y="388"/>
                </a:lnTo>
                <a:lnTo>
                  <a:pt x="61" y="386"/>
                </a:lnTo>
                <a:lnTo>
                  <a:pt x="61" y="385"/>
                </a:lnTo>
                <a:lnTo>
                  <a:pt x="60" y="384"/>
                </a:lnTo>
                <a:lnTo>
                  <a:pt x="61" y="383"/>
                </a:lnTo>
                <a:lnTo>
                  <a:pt x="61" y="382"/>
                </a:lnTo>
                <a:lnTo>
                  <a:pt x="63" y="382"/>
                </a:lnTo>
                <a:lnTo>
                  <a:pt x="64" y="381"/>
                </a:lnTo>
                <a:lnTo>
                  <a:pt x="61" y="379"/>
                </a:lnTo>
                <a:lnTo>
                  <a:pt x="60" y="378"/>
                </a:lnTo>
                <a:lnTo>
                  <a:pt x="59" y="377"/>
                </a:lnTo>
                <a:lnTo>
                  <a:pt x="63" y="377"/>
                </a:lnTo>
                <a:lnTo>
                  <a:pt x="65" y="376"/>
                </a:lnTo>
                <a:lnTo>
                  <a:pt x="66" y="376"/>
                </a:lnTo>
                <a:lnTo>
                  <a:pt x="67" y="376"/>
                </a:lnTo>
                <a:lnTo>
                  <a:pt x="70" y="376"/>
                </a:lnTo>
                <a:lnTo>
                  <a:pt x="69" y="375"/>
                </a:lnTo>
                <a:lnTo>
                  <a:pt x="67" y="371"/>
                </a:lnTo>
                <a:lnTo>
                  <a:pt x="66" y="369"/>
                </a:lnTo>
                <a:lnTo>
                  <a:pt x="65" y="366"/>
                </a:lnTo>
                <a:lnTo>
                  <a:pt x="63" y="364"/>
                </a:lnTo>
                <a:lnTo>
                  <a:pt x="61" y="362"/>
                </a:lnTo>
                <a:lnTo>
                  <a:pt x="59" y="360"/>
                </a:lnTo>
                <a:lnTo>
                  <a:pt x="56" y="358"/>
                </a:lnTo>
                <a:lnTo>
                  <a:pt x="53" y="356"/>
                </a:lnTo>
                <a:lnTo>
                  <a:pt x="52" y="353"/>
                </a:lnTo>
                <a:lnTo>
                  <a:pt x="50" y="352"/>
                </a:lnTo>
                <a:lnTo>
                  <a:pt x="48" y="351"/>
                </a:lnTo>
                <a:lnTo>
                  <a:pt x="46" y="349"/>
                </a:lnTo>
                <a:lnTo>
                  <a:pt x="44" y="346"/>
                </a:lnTo>
                <a:lnTo>
                  <a:pt x="38" y="343"/>
                </a:lnTo>
                <a:lnTo>
                  <a:pt x="34" y="339"/>
                </a:lnTo>
                <a:lnTo>
                  <a:pt x="32" y="337"/>
                </a:lnTo>
                <a:lnTo>
                  <a:pt x="31" y="336"/>
                </a:lnTo>
                <a:lnTo>
                  <a:pt x="31" y="334"/>
                </a:lnTo>
                <a:lnTo>
                  <a:pt x="40" y="322"/>
                </a:lnTo>
                <a:lnTo>
                  <a:pt x="44" y="321"/>
                </a:lnTo>
                <a:lnTo>
                  <a:pt x="42" y="321"/>
                </a:lnTo>
                <a:lnTo>
                  <a:pt x="48" y="315"/>
                </a:lnTo>
                <a:lnTo>
                  <a:pt x="50" y="309"/>
                </a:lnTo>
                <a:lnTo>
                  <a:pt x="40" y="306"/>
                </a:lnTo>
                <a:lnTo>
                  <a:pt x="29" y="296"/>
                </a:lnTo>
                <a:lnTo>
                  <a:pt x="10" y="293"/>
                </a:lnTo>
                <a:lnTo>
                  <a:pt x="2" y="281"/>
                </a:lnTo>
                <a:lnTo>
                  <a:pt x="8" y="274"/>
                </a:lnTo>
                <a:lnTo>
                  <a:pt x="9" y="269"/>
                </a:lnTo>
                <a:lnTo>
                  <a:pt x="6" y="269"/>
                </a:lnTo>
                <a:lnTo>
                  <a:pt x="2" y="269"/>
                </a:lnTo>
                <a:lnTo>
                  <a:pt x="0" y="268"/>
                </a:lnTo>
                <a:lnTo>
                  <a:pt x="10" y="266"/>
                </a:lnTo>
                <a:close/>
              </a:path>
            </a:pathLst>
          </a:custGeom>
          <a:solidFill>
            <a:schemeClr val="tx2"/>
          </a:solidFill>
          <a:ln w="3175" cmpd="sng">
            <a:solidFill>
              <a:schemeClr val="tx2"/>
            </a:solidFill>
            <a:round/>
            <a:headEnd/>
            <a:tailEnd/>
          </a:ln>
        </p:spPr>
        <p:txBody>
          <a:bodyPr/>
          <a:lstStyle/>
          <a:p>
            <a:endParaRPr lang="en-US"/>
          </a:p>
        </p:txBody>
      </p:sp>
      <p:sp>
        <p:nvSpPr>
          <p:cNvPr id="18911" name="Freeform 479"/>
          <p:cNvSpPr>
            <a:spLocks/>
          </p:cNvSpPr>
          <p:nvPr/>
        </p:nvSpPr>
        <p:spPr bwMode="auto">
          <a:xfrm>
            <a:off x="4743450" y="1489075"/>
            <a:ext cx="3243263" cy="996950"/>
          </a:xfrm>
          <a:custGeom>
            <a:avLst/>
            <a:gdLst>
              <a:gd name="T0" fmla="*/ 1003848 w 4087"/>
              <a:gd name="T1" fmla="*/ 130761 h 1258"/>
              <a:gd name="T2" fmla="*/ 1033210 w 4087"/>
              <a:gd name="T3" fmla="*/ 69739 h 1258"/>
              <a:gd name="T4" fmla="*/ 1260167 w 4087"/>
              <a:gd name="T5" fmla="*/ 26152 h 1258"/>
              <a:gd name="T6" fmla="*/ 1429988 w 4087"/>
              <a:gd name="T7" fmla="*/ 22982 h 1258"/>
              <a:gd name="T8" fmla="*/ 1433956 w 4087"/>
              <a:gd name="T9" fmla="*/ 106986 h 1258"/>
              <a:gd name="T10" fmla="*/ 1653771 w 4087"/>
              <a:gd name="T11" fmla="*/ 99061 h 1258"/>
              <a:gd name="T12" fmla="*/ 1979922 w 4087"/>
              <a:gd name="T13" fmla="*/ 152950 h 1258"/>
              <a:gd name="T14" fmla="*/ 2099749 w 4087"/>
              <a:gd name="T15" fmla="*/ 129968 h 1258"/>
              <a:gd name="T16" fmla="*/ 2259254 w 4087"/>
              <a:gd name="T17" fmla="*/ 126798 h 1258"/>
              <a:gd name="T18" fmla="*/ 2487798 w 4087"/>
              <a:gd name="T19" fmla="*/ 157705 h 1258"/>
              <a:gd name="T20" fmla="*/ 2798078 w 4087"/>
              <a:gd name="T21" fmla="*/ 215557 h 1258"/>
              <a:gd name="T22" fmla="*/ 3079791 w 4087"/>
              <a:gd name="T23" fmla="*/ 266276 h 1258"/>
              <a:gd name="T24" fmla="*/ 3243263 w 4087"/>
              <a:gd name="T25" fmla="*/ 384357 h 1258"/>
              <a:gd name="T26" fmla="*/ 3136927 w 4087"/>
              <a:gd name="T27" fmla="*/ 446963 h 1258"/>
              <a:gd name="T28" fmla="*/ 3008371 w 4087"/>
              <a:gd name="T29" fmla="*/ 479455 h 1258"/>
              <a:gd name="T30" fmla="*/ 3094868 w 4087"/>
              <a:gd name="T31" fmla="*/ 577724 h 1258"/>
              <a:gd name="T32" fmla="*/ 3038526 w 4087"/>
              <a:gd name="T33" fmla="*/ 654595 h 1258"/>
              <a:gd name="T34" fmla="*/ 2954409 w 4087"/>
              <a:gd name="T35" fmla="*/ 437453 h 1258"/>
              <a:gd name="T36" fmla="*/ 2901240 w 4087"/>
              <a:gd name="T37" fmla="*/ 439038 h 1258"/>
              <a:gd name="T38" fmla="*/ 2836962 w 4087"/>
              <a:gd name="T39" fmla="*/ 479455 h 1258"/>
              <a:gd name="T40" fmla="*/ 2636986 w 4087"/>
              <a:gd name="T41" fmla="*/ 472323 h 1258"/>
              <a:gd name="T42" fmla="*/ 2530650 w 4087"/>
              <a:gd name="T43" fmla="*/ 580894 h 1258"/>
              <a:gd name="T44" fmla="*/ 2701264 w 4087"/>
              <a:gd name="T45" fmla="*/ 654595 h 1258"/>
              <a:gd name="T46" fmla="*/ 2782207 w 4087"/>
              <a:gd name="T47" fmla="*/ 796450 h 1258"/>
              <a:gd name="T48" fmla="*/ 2690155 w 4087"/>
              <a:gd name="T49" fmla="*/ 950193 h 1258"/>
              <a:gd name="T50" fmla="*/ 2679045 w 4087"/>
              <a:gd name="T51" fmla="*/ 893927 h 1258"/>
              <a:gd name="T52" fmla="*/ 2429075 w 4087"/>
              <a:gd name="T53" fmla="*/ 726711 h 1258"/>
              <a:gd name="T54" fmla="*/ 2244176 w 4087"/>
              <a:gd name="T55" fmla="*/ 715617 h 1258"/>
              <a:gd name="T56" fmla="*/ 1984684 w 4087"/>
              <a:gd name="T57" fmla="*/ 745731 h 1258"/>
              <a:gd name="T58" fmla="*/ 1735507 w 4087"/>
              <a:gd name="T59" fmla="*/ 751279 h 1258"/>
              <a:gd name="T60" fmla="*/ 1479188 w 4087"/>
              <a:gd name="T61" fmla="*/ 744146 h 1258"/>
              <a:gd name="T62" fmla="*/ 1198270 w 4087"/>
              <a:gd name="T63" fmla="*/ 628443 h 1258"/>
              <a:gd name="T64" fmla="*/ 986390 w 4087"/>
              <a:gd name="T65" fmla="*/ 595159 h 1258"/>
              <a:gd name="T66" fmla="*/ 856247 w 4087"/>
              <a:gd name="T67" fmla="*/ 715617 h 1258"/>
              <a:gd name="T68" fmla="*/ 591993 w 4087"/>
              <a:gd name="T69" fmla="*/ 710069 h 1258"/>
              <a:gd name="T70" fmla="*/ 617387 w 4087"/>
              <a:gd name="T71" fmla="*/ 865397 h 1258"/>
              <a:gd name="T72" fmla="*/ 570567 w 4087"/>
              <a:gd name="T73" fmla="*/ 974760 h 1258"/>
              <a:gd name="T74" fmla="*/ 354720 w 4087"/>
              <a:gd name="T75" fmla="*/ 882039 h 1258"/>
              <a:gd name="T76" fmla="*/ 405507 w 4087"/>
              <a:gd name="T77" fmla="*/ 800413 h 1258"/>
              <a:gd name="T78" fmla="*/ 170615 w 4087"/>
              <a:gd name="T79" fmla="*/ 650633 h 1258"/>
              <a:gd name="T80" fmla="*/ 51581 w 4087"/>
              <a:gd name="T81" fmla="*/ 464398 h 1258"/>
              <a:gd name="T82" fmla="*/ 78562 w 4087"/>
              <a:gd name="T83" fmla="*/ 449341 h 1258"/>
              <a:gd name="T84" fmla="*/ 44439 w 4087"/>
              <a:gd name="T85" fmla="*/ 431906 h 1258"/>
              <a:gd name="T86" fmla="*/ 57930 w 4087"/>
              <a:gd name="T87" fmla="*/ 422396 h 1258"/>
              <a:gd name="T88" fmla="*/ 71420 w 4087"/>
              <a:gd name="T89" fmla="*/ 412094 h 1258"/>
              <a:gd name="T90" fmla="*/ 80943 w 4087"/>
              <a:gd name="T91" fmla="*/ 403376 h 1258"/>
              <a:gd name="T92" fmla="*/ 93640 w 4087"/>
              <a:gd name="T93" fmla="*/ 389904 h 1258"/>
              <a:gd name="T94" fmla="*/ 93640 w 4087"/>
              <a:gd name="T95" fmla="*/ 365337 h 1258"/>
              <a:gd name="T96" fmla="*/ 63484 w 4087"/>
              <a:gd name="T97" fmla="*/ 349487 h 1258"/>
              <a:gd name="T98" fmla="*/ 73007 w 4087"/>
              <a:gd name="T99" fmla="*/ 340770 h 1258"/>
              <a:gd name="T100" fmla="*/ 61897 w 4087"/>
              <a:gd name="T101" fmla="*/ 334430 h 1258"/>
              <a:gd name="T102" fmla="*/ 60310 w 4087"/>
              <a:gd name="T103" fmla="*/ 325713 h 1258"/>
              <a:gd name="T104" fmla="*/ 49994 w 4087"/>
              <a:gd name="T105" fmla="*/ 320165 h 1258"/>
              <a:gd name="T106" fmla="*/ 52375 w 4087"/>
              <a:gd name="T107" fmla="*/ 313033 h 1258"/>
              <a:gd name="T108" fmla="*/ 48407 w 4087"/>
              <a:gd name="T109" fmla="*/ 307485 h 1258"/>
              <a:gd name="T110" fmla="*/ 46820 w 4087"/>
              <a:gd name="T111" fmla="*/ 298768 h 1258"/>
              <a:gd name="T112" fmla="*/ 49994 w 4087"/>
              <a:gd name="T113" fmla="*/ 288466 h 1258"/>
              <a:gd name="T114" fmla="*/ 30155 w 4087"/>
              <a:gd name="T115" fmla="*/ 271823 h 1258"/>
              <a:gd name="T116" fmla="*/ 31742 w 4087"/>
              <a:gd name="T117" fmla="*/ 242501 h 1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87"/>
              <a:gd name="T178" fmla="*/ 0 h 1258"/>
              <a:gd name="T179" fmla="*/ 4087 w 4087"/>
              <a:gd name="T180" fmla="*/ 1258 h 1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87" h="1258">
                <a:moveTo>
                  <a:pt x="1248" y="174"/>
                </a:moveTo>
                <a:lnTo>
                  <a:pt x="1302" y="179"/>
                </a:lnTo>
                <a:lnTo>
                  <a:pt x="1287" y="192"/>
                </a:lnTo>
                <a:lnTo>
                  <a:pt x="1302" y="213"/>
                </a:lnTo>
                <a:lnTo>
                  <a:pt x="1307" y="202"/>
                </a:lnTo>
                <a:lnTo>
                  <a:pt x="1328" y="222"/>
                </a:lnTo>
                <a:lnTo>
                  <a:pt x="1341" y="222"/>
                </a:lnTo>
                <a:lnTo>
                  <a:pt x="1334" y="210"/>
                </a:lnTo>
                <a:lnTo>
                  <a:pt x="1312" y="181"/>
                </a:lnTo>
                <a:lnTo>
                  <a:pt x="1265" y="165"/>
                </a:lnTo>
                <a:lnTo>
                  <a:pt x="1233" y="159"/>
                </a:lnTo>
                <a:lnTo>
                  <a:pt x="1204" y="136"/>
                </a:lnTo>
                <a:lnTo>
                  <a:pt x="1180" y="121"/>
                </a:lnTo>
                <a:lnTo>
                  <a:pt x="1259" y="116"/>
                </a:lnTo>
                <a:lnTo>
                  <a:pt x="1326" y="110"/>
                </a:lnTo>
                <a:lnTo>
                  <a:pt x="1326" y="106"/>
                </a:lnTo>
                <a:lnTo>
                  <a:pt x="1295" y="97"/>
                </a:lnTo>
                <a:lnTo>
                  <a:pt x="1319" y="96"/>
                </a:lnTo>
                <a:lnTo>
                  <a:pt x="1282" y="87"/>
                </a:lnTo>
                <a:lnTo>
                  <a:pt x="1302" y="88"/>
                </a:lnTo>
                <a:lnTo>
                  <a:pt x="1305" y="74"/>
                </a:lnTo>
                <a:lnTo>
                  <a:pt x="1323" y="69"/>
                </a:lnTo>
                <a:lnTo>
                  <a:pt x="1379" y="58"/>
                </a:lnTo>
                <a:lnTo>
                  <a:pt x="1435" y="48"/>
                </a:lnTo>
                <a:lnTo>
                  <a:pt x="1405" y="48"/>
                </a:lnTo>
                <a:lnTo>
                  <a:pt x="1475" y="48"/>
                </a:lnTo>
                <a:lnTo>
                  <a:pt x="1512" y="45"/>
                </a:lnTo>
                <a:lnTo>
                  <a:pt x="1550" y="43"/>
                </a:lnTo>
                <a:lnTo>
                  <a:pt x="1531" y="37"/>
                </a:lnTo>
                <a:lnTo>
                  <a:pt x="1588" y="33"/>
                </a:lnTo>
                <a:lnTo>
                  <a:pt x="1566" y="31"/>
                </a:lnTo>
                <a:lnTo>
                  <a:pt x="1552" y="19"/>
                </a:lnTo>
                <a:lnTo>
                  <a:pt x="1588" y="0"/>
                </a:lnTo>
                <a:lnTo>
                  <a:pt x="1648" y="6"/>
                </a:lnTo>
                <a:lnTo>
                  <a:pt x="1619" y="16"/>
                </a:lnTo>
                <a:lnTo>
                  <a:pt x="1659" y="16"/>
                </a:lnTo>
                <a:lnTo>
                  <a:pt x="1692" y="18"/>
                </a:lnTo>
                <a:lnTo>
                  <a:pt x="1694" y="31"/>
                </a:lnTo>
                <a:lnTo>
                  <a:pt x="1723" y="29"/>
                </a:lnTo>
                <a:lnTo>
                  <a:pt x="1802" y="29"/>
                </a:lnTo>
                <a:lnTo>
                  <a:pt x="1840" y="39"/>
                </a:lnTo>
                <a:lnTo>
                  <a:pt x="1858" y="43"/>
                </a:lnTo>
                <a:lnTo>
                  <a:pt x="1863" y="42"/>
                </a:lnTo>
                <a:lnTo>
                  <a:pt x="1893" y="58"/>
                </a:lnTo>
                <a:lnTo>
                  <a:pt x="1859" y="51"/>
                </a:lnTo>
                <a:lnTo>
                  <a:pt x="1880" y="59"/>
                </a:lnTo>
                <a:lnTo>
                  <a:pt x="1901" y="64"/>
                </a:lnTo>
                <a:lnTo>
                  <a:pt x="1856" y="97"/>
                </a:lnTo>
                <a:lnTo>
                  <a:pt x="1808" y="128"/>
                </a:lnTo>
                <a:lnTo>
                  <a:pt x="1807" y="135"/>
                </a:lnTo>
                <a:lnTo>
                  <a:pt x="1853" y="129"/>
                </a:lnTo>
                <a:lnTo>
                  <a:pt x="1898" y="116"/>
                </a:lnTo>
                <a:lnTo>
                  <a:pt x="1861" y="113"/>
                </a:lnTo>
                <a:lnTo>
                  <a:pt x="1902" y="106"/>
                </a:lnTo>
                <a:lnTo>
                  <a:pt x="1902" y="110"/>
                </a:lnTo>
                <a:lnTo>
                  <a:pt x="1940" y="110"/>
                </a:lnTo>
                <a:lnTo>
                  <a:pt x="1966" y="122"/>
                </a:lnTo>
                <a:lnTo>
                  <a:pt x="2052" y="120"/>
                </a:lnTo>
                <a:lnTo>
                  <a:pt x="2090" y="121"/>
                </a:lnTo>
                <a:lnTo>
                  <a:pt x="2084" y="125"/>
                </a:lnTo>
                <a:lnTo>
                  <a:pt x="2133" y="138"/>
                </a:lnTo>
                <a:lnTo>
                  <a:pt x="2224" y="148"/>
                </a:lnTo>
                <a:lnTo>
                  <a:pt x="2315" y="159"/>
                </a:lnTo>
                <a:lnTo>
                  <a:pt x="2373" y="189"/>
                </a:lnTo>
                <a:lnTo>
                  <a:pt x="2331" y="160"/>
                </a:lnTo>
                <a:lnTo>
                  <a:pt x="2346" y="159"/>
                </a:lnTo>
                <a:lnTo>
                  <a:pt x="2402" y="178"/>
                </a:lnTo>
                <a:lnTo>
                  <a:pt x="2450" y="198"/>
                </a:lnTo>
                <a:lnTo>
                  <a:pt x="2490" y="209"/>
                </a:lnTo>
                <a:lnTo>
                  <a:pt x="2495" y="193"/>
                </a:lnTo>
                <a:lnTo>
                  <a:pt x="2482" y="173"/>
                </a:lnTo>
                <a:lnTo>
                  <a:pt x="2491" y="177"/>
                </a:lnTo>
                <a:lnTo>
                  <a:pt x="2550" y="190"/>
                </a:lnTo>
                <a:lnTo>
                  <a:pt x="2572" y="181"/>
                </a:lnTo>
                <a:lnTo>
                  <a:pt x="2641" y="197"/>
                </a:lnTo>
                <a:lnTo>
                  <a:pt x="2638" y="190"/>
                </a:lnTo>
                <a:lnTo>
                  <a:pt x="2629" y="183"/>
                </a:lnTo>
                <a:lnTo>
                  <a:pt x="2672" y="186"/>
                </a:lnTo>
                <a:lnTo>
                  <a:pt x="2658" y="174"/>
                </a:lnTo>
                <a:lnTo>
                  <a:pt x="2646" y="164"/>
                </a:lnTo>
                <a:lnTo>
                  <a:pt x="2636" y="162"/>
                </a:lnTo>
                <a:lnTo>
                  <a:pt x="2622" y="159"/>
                </a:lnTo>
                <a:lnTo>
                  <a:pt x="2658" y="151"/>
                </a:lnTo>
                <a:lnTo>
                  <a:pt x="2638" y="145"/>
                </a:lnTo>
                <a:lnTo>
                  <a:pt x="2722" y="152"/>
                </a:lnTo>
                <a:lnTo>
                  <a:pt x="2806" y="159"/>
                </a:lnTo>
                <a:lnTo>
                  <a:pt x="2809" y="159"/>
                </a:lnTo>
                <a:lnTo>
                  <a:pt x="2804" y="167"/>
                </a:lnTo>
                <a:lnTo>
                  <a:pt x="2813" y="167"/>
                </a:lnTo>
                <a:lnTo>
                  <a:pt x="2847" y="160"/>
                </a:lnTo>
                <a:lnTo>
                  <a:pt x="2904" y="173"/>
                </a:lnTo>
                <a:lnTo>
                  <a:pt x="2888" y="177"/>
                </a:lnTo>
                <a:lnTo>
                  <a:pt x="2918" y="183"/>
                </a:lnTo>
                <a:lnTo>
                  <a:pt x="2936" y="185"/>
                </a:lnTo>
                <a:lnTo>
                  <a:pt x="2934" y="194"/>
                </a:lnTo>
                <a:lnTo>
                  <a:pt x="2950" y="189"/>
                </a:lnTo>
                <a:lnTo>
                  <a:pt x="2997" y="202"/>
                </a:lnTo>
                <a:lnTo>
                  <a:pt x="3013" y="205"/>
                </a:lnTo>
                <a:lnTo>
                  <a:pt x="3074" y="203"/>
                </a:lnTo>
                <a:lnTo>
                  <a:pt x="3135" y="199"/>
                </a:lnTo>
                <a:lnTo>
                  <a:pt x="3196" y="211"/>
                </a:lnTo>
                <a:lnTo>
                  <a:pt x="3234" y="236"/>
                </a:lnTo>
                <a:lnTo>
                  <a:pt x="3272" y="244"/>
                </a:lnTo>
                <a:lnTo>
                  <a:pt x="3304" y="260"/>
                </a:lnTo>
                <a:lnTo>
                  <a:pt x="3307" y="243"/>
                </a:lnTo>
                <a:lnTo>
                  <a:pt x="3409" y="249"/>
                </a:lnTo>
                <a:lnTo>
                  <a:pt x="3439" y="240"/>
                </a:lnTo>
                <a:lnTo>
                  <a:pt x="3474" y="260"/>
                </a:lnTo>
                <a:lnTo>
                  <a:pt x="3487" y="261"/>
                </a:lnTo>
                <a:lnTo>
                  <a:pt x="3526" y="272"/>
                </a:lnTo>
                <a:lnTo>
                  <a:pt x="3550" y="272"/>
                </a:lnTo>
                <a:lnTo>
                  <a:pt x="3556" y="267"/>
                </a:lnTo>
                <a:lnTo>
                  <a:pt x="3498" y="242"/>
                </a:lnTo>
                <a:lnTo>
                  <a:pt x="3494" y="230"/>
                </a:lnTo>
                <a:lnTo>
                  <a:pt x="3558" y="236"/>
                </a:lnTo>
                <a:lnTo>
                  <a:pt x="3626" y="236"/>
                </a:lnTo>
                <a:lnTo>
                  <a:pt x="3699" y="253"/>
                </a:lnTo>
                <a:lnTo>
                  <a:pt x="3780" y="266"/>
                </a:lnTo>
                <a:lnTo>
                  <a:pt x="3831" y="300"/>
                </a:lnTo>
                <a:lnTo>
                  <a:pt x="3881" y="336"/>
                </a:lnTo>
                <a:lnTo>
                  <a:pt x="3930" y="370"/>
                </a:lnTo>
                <a:lnTo>
                  <a:pt x="3980" y="405"/>
                </a:lnTo>
                <a:lnTo>
                  <a:pt x="3949" y="410"/>
                </a:lnTo>
                <a:lnTo>
                  <a:pt x="3930" y="408"/>
                </a:lnTo>
                <a:lnTo>
                  <a:pt x="3961" y="427"/>
                </a:lnTo>
                <a:lnTo>
                  <a:pt x="3965" y="421"/>
                </a:lnTo>
                <a:lnTo>
                  <a:pt x="4013" y="448"/>
                </a:lnTo>
                <a:lnTo>
                  <a:pt x="4029" y="454"/>
                </a:lnTo>
                <a:lnTo>
                  <a:pt x="4061" y="468"/>
                </a:lnTo>
                <a:lnTo>
                  <a:pt x="4087" y="485"/>
                </a:lnTo>
                <a:lnTo>
                  <a:pt x="4085" y="492"/>
                </a:lnTo>
                <a:lnTo>
                  <a:pt x="4022" y="478"/>
                </a:lnTo>
                <a:lnTo>
                  <a:pt x="4013" y="479"/>
                </a:lnTo>
                <a:lnTo>
                  <a:pt x="4029" y="484"/>
                </a:lnTo>
                <a:lnTo>
                  <a:pt x="4000" y="503"/>
                </a:lnTo>
                <a:lnTo>
                  <a:pt x="3971" y="520"/>
                </a:lnTo>
                <a:lnTo>
                  <a:pt x="3967" y="526"/>
                </a:lnTo>
                <a:lnTo>
                  <a:pt x="3970" y="536"/>
                </a:lnTo>
                <a:lnTo>
                  <a:pt x="3967" y="539"/>
                </a:lnTo>
                <a:lnTo>
                  <a:pt x="3953" y="564"/>
                </a:lnTo>
                <a:lnTo>
                  <a:pt x="3953" y="573"/>
                </a:lnTo>
                <a:lnTo>
                  <a:pt x="3903" y="554"/>
                </a:lnTo>
                <a:lnTo>
                  <a:pt x="3855" y="564"/>
                </a:lnTo>
                <a:lnTo>
                  <a:pt x="3852" y="581"/>
                </a:lnTo>
                <a:lnTo>
                  <a:pt x="3826" y="557"/>
                </a:lnTo>
                <a:lnTo>
                  <a:pt x="3812" y="570"/>
                </a:lnTo>
                <a:lnTo>
                  <a:pt x="3817" y="582"/>
                </a:lnTo>
                <a:lnTo>
                  <a:pt x="3795" y="573"/>
                </a:lnTo>
                <a:lnTo>
                  <a:pt x="3776" y="581"/>
                </a:lnTo>
                <a:lnTo>
                  <a:pt x="3791" y="605"/>
                </a:lnTo>
                <a:lnTo>
                  <a:pt x="3808" y="644"/>
                </a:lnTo>
                <a:lnTo>
                  <a:pt x="3836" y="654"/>
                </a:lnTo>
                <a:lnTo>
                  <a:pt x="3852" y="652"/>
                </a:lnTo>
                <a:lnTo>
                  <a:pt x="3884" y="690"/>
                </a:lnTo>
                <a:lnTo>
                  <a:pt x="3898" y="692"/>
                </a:lnTo>
                <a:lnTo>
                  <a:pt x="3922" y="717"/>
                </a:lnTo>
                <a:lnTo>
                  <a:pt x="3901" y="710"/>
                </a:lnTo>
                <a:lnTo>
                  <a:pt x="3902" y="702"/>
                </a:lnTo>
                <a:lnTo>
                  <a:pt x="3898" y="709"/>
                </a:lnTo>
                <a:lnTo>
                  <a:pt x="3900" y="729"/>
                </a:lnTo>
                <a:lnTo>
                  <a:pt x="3945" y="768"/>
                </a:lnTo>
                <a:lnTo>
                  <a:pt x="3908" y="783"/>
                </a:lnTo>
                <a:lnTo>
                  <a:pt x="3939" y="819"/>
                </a:lnTo>
                <a:lnTo>
                  <a:pt x="3945" y="825"/>
                </a:lnTo>
                <a:lnTo>
                  <a:pt x="3922" y="823"/>
                </a:lnTo>
                <a:lnTo>
                  <a:pt x="3912" y="830"/>
                </a:lnTo>
                <a:lnTo>
                  <a:pt x="3938" y="879"/>
                </a:lnTo>
                <a:lnTo>
                  <a:pt x="3926" y="904"/>
                </a:lnTo>
                <a:lnTo>
                  <a:pt x="3871" y="866"/>
                </a:lnTo>
                <a:lnTo>
                  <a:pt x="3829" y="826"/>
                </a:lnTo>
                <a:lnTo>
                  <a:pt x="3785" y="788"/>
                </a:lnTo>
                <a:lnTo>
                  <a:pt x="3744" y="749"/>
                </a:lnTo>
                <a:lnTo>
                  <a:pt x="3721" y="718"/>
                </a:lnTo>
                <a:lnTo>
                  <a:pt x="3696" y="687"/>
                </a:lnTo>
                <a:lnTo>
                  <a:pt x="3691" y="663"/>
                </a:lnTo>
                <a:lnTo>
                  <a:pt x="3678" y="652"/>
                </a:lnTo>
                <a:lnTo>
                  <a:pt x="3706" y="645"/>
                </a:lnTo>
                <a:lnTo>
                  <a:pt x="3706" y="610"/>
                </a:lnTo>
                <a:lnTo>
                  <a:pt x="3716" y="581"/>
                </a:lnTo>
                <a:lnTo>
                  <a:pt x="3723" y="552"/>
                </a:lnTo>
                <a:lnTo>
                  <a:pt x="3738" y="541"/>
                </a:lnTo>
                <a:lnTo>
                  <a:pt x="3716" y="516"/>
                </a:lnTo>
                <a:lnTo>
                  <a:pt x="3693" y="491"/>
                </a:lnTo>
                <a:lnTo>
                  <a:pt x="3721" y="493"/>
                </a:lnTo>
                <a:lnTo>
                  <a:pt x="3714" y="487"/>
                </a:lnTo>
                <a:lnTo>
                  <a:pt x="3665" y="482"/>
                </a:lnTo>
                <a:lnTo>
                  <a:pt x="3657" y="488"/>
                </a:lnTo>
                <a:lnTo>
                  <a:pt x="3689" y="518"/>
                </a:lnTo>
                <a:lnTo>
                  <a:pt x="3671" y="518"/>
                </a:lnTo>
                <a:lnTo>
                  <a:pt x="3656" y="554"/>
                </a:lnTo>
                <a:lnTo>
                  <a:pt x="3637" y="537"/>
                </a:lnTo>
                <a:lnTo>
                  <a:pt x="3631" y="541"/>
                </a:lnTo>
                <a:lnTo>
                  <a:pt x="3600" y="507"/>
                </a:lnTo>
                <a:lnTo>
                  <a:pt x="3587" y="512"/>
                </a:lnTo>
                <a:lnTo>
                  <a:pt x="3528" y="514"/>
                </a:lnTo>
                <a:lnTo>
                  <a:pt x="3529" y="549"/>
                </a:lnTo>
                <a:lnTo>
                  <a:pt x="3529" y="584"/>
                </a:lnTo>
                <a:lnTo>
                  <a:pt x="3539" y="594"/>
                </a:lnTo>
                <a:lnTo>
                  <a:pt x="3568" y="597"/>
                </a:lnTo>
                <a:lnTo>
                  <a:pt x="3575" y="605"/>
                </a:lnTo>
                <a:lnTo>
                  <a:pt x="3532" y="605"/>
                </a:lnTo>
                <a:lnTo>
                  <a:pt x="3510" y="613"/>
                </a:lnTo>
                <a:lnTo>
                  <a:pt x="3483" y="616"/>
                </a:lnTo>
                <a:lnTo>
                  <a:pt x="3469" y="606"/>
                </a:lnTo>
                <a:lnTo>
                  <a:pt x="3485" y="601"/>
                </a:lnTo>
                <a:lnTo>
                  <a:pt x="3442" y="590"/>
                </a:lnTo>
                <a:lnTo>
                  <a:pt x="3389" y="588"/>
                </a:lnTo>
                <a:lnTo>
                  <a:pt x="3394" y="594"/>
                </a:lnTo>
                <a:lnTo>
                  <a:pt x="3392" y="601"/>
                </a:lnTo>
                <a:lnTo>
                  <a:pt x="3323" y="596"/>
                </a:lnTo>
                <a:lnTo>
                  <a:pt x="3318" y="603"/>
                </a:lnTo>
                <a:lnTo>
                  <a:pt x="3304" y="595"/>
                </a:lnTo>
                <a:lnTo>
                  <a:pt x="3293" y="595"/>
                </a:lnTo>
                <a:lnTo>
                  <a:pt x="3256" y="601"/>
                </a:lnTo>
                <a:lnTo>
                  <a:pt x="3219" y="607"/>
                </a:lnTo>
                <a:lnTo>
                  <a:pt x="3209" y="638"/>
                </a:lnTo>
                <a:lnTo>
                  <a:pt x="3217" y="655"/>
                </a:lnTo>
                <a:lnTo>
                  <a:pt x="3208" y="678"/>
                </a:lnTo>
                <a:lnTo>
                  <a:pt x="3198" y="701"/>
                </a:lnTo>
                <a:lnTo>
                  <a:pt x="3189" y="733"/>
                </a:lnTo>
                <a:lnTo>
                  <a:pt x="3174" y="766"/>
                </a:lnTo>
                <a:lnTo>
                  <a:pt x="3225" y="773"/>
                </a:lnTo>
                <a:lnTo>
                  <a:pt x="3251" y="798"/>
                </a:lnTo>
                <a:lnTo>
                  <a:pt x="3255" y="789"/>
                </a:lnTo>
                <a:lnTo>
                  <a:pt x="3273" y="797"/>
                </a:lnTo>
                <a:lnTo>
                  <a:pt x="3272" y="810"/>
                </a:lnTo>
                <a:lnTo>
                  <a:pt x="3299" y="797"/>
                </a:lnTo>
                <a:lnTo>
                  <a:pt x="3286" y="781"/>
                </a:lnTo>
                <a:lnTo>
                  <a:pt x="3324" y="786"/>
                </a:lnTo>
                <a:lnTo>
                  <a:pt x="3404" y="826"/>
                </a:lnTo>
                <a:lnTo>
                  <a:pt x="3383" y="825"/>
                </a:lnTo>
                <a:lnTo>
                  <a:pt x="3417" y="844"/>
                </a:lnTo>
                <a:lnTo>
                  <a:pt x="3438" y="858"/>
                </a:lnTo>
                <a:lnTo>
                  <a:pt x="3448" y="895"/>
                </a:lnTo>
                <a:lnTo>
                  <a:pt x="3458" y="921"/>
                </a:lnTo>
                <a:lnTo>
                  <a:pt x="3477" y="941"/>
                </a:lnTo>
                <a:lnTo>
                  <a:pt x="3492" y="972"/>
                </a:lnTo>
                <a:lnTo>
                  <a:pt x="3501" y="983"/>
                </a:lnTo>
                <a:lnTo>
                  <a:pt x="3499" y="990"/>
                </a:lnTo>
                <a:lnTo>
                  <a:pt x="3506" y="1005"/>
                </a:lnTo>
                <a:lnTo>
                  <a:pt x="3503" y="1041"/>
                </a:lnTo>
                <a:lnTo>
                  <a:pt x="3500" y="1076"/>
                </a:lnTo>
                <a:lnTo>
                  <a:pt x="3497" y="1113"/>
                </a:lnTo>
                <a:lnTo>
                  <a:pt x="3492" y="1148"/>
                </a:lnTo>
                <a:lnTo>
                  <a:pt x="3480" y="1175"/>
                </a:lnTo>
                <a:lnTo>
                  <a:pt x="3469" y="1201"/>
                </a:lnTo>
                <a:lnTo>
                  <a:pt x="3433" y="1215"/>
                </a:lnTo>
                <a:lnTo>
                  <a:pt x="3410" y="1212"/>
                </a:lnTo>
                <a:lnTo>
                  <a:pt x="3400" y="1196"/>
                </a:lnTo>
                <a:lnTo>
                  <a:pt x="3390" y="1199"/>
                </a:lnTo>
                <a:lnTo>
                  <a:pt x="3374" y="1222"/>
                </a:lnTo>
                <a:lnTo>
                  <a:pt x="3369" y="1222"/>
                </a:lnTo>
                <a:lnTo>
                  <a:pt x="3374" y="1234"/>
                </a:lnTo>
                <a:lnTo>
                  <a:pt x="3368" y="1229"/>
                </a:lnTo>
                <a:lnTo>
                  <a:pt x="3359" y="1220"/>
                </a:lnTo>
                <a:lnTo>
                  <a:pt x="3372" y="1210"/>
                </a:lnTo>
                <a:lnTo>
                  <a:pt x="3351" y="1176"/>
                </a:lnTo>
                <a:lnTo>
                  <a:pt x="3330" y="1141"/>
                </a:lnTo>
                <a:lnTo>
                  <a:pt x="3336" y="1121"/>
                </a:lnTo>
                <a:lnTo>
                  <a:pt x="3376" y="1128"/>
                </a:lnTo>
                <a:lnTo>
                  <a:pt x="3370" y="1083"/>
                </a:lnTo>
                <a:lnTo>
                  <a:pt x="3364" y="1038"/>
                </a:lnTo>
                <a:lnTo>
                  <a:pt x="3345" y="1005"/>
                </a:lnTo>
                <a:lnTo>
                  <a:pt x="3298" y="1022"/>
                </a:lnTo>
                <a:lnTo>
                  <a:pt x="3251" y="1028"/>
                </a:lnTo>
                <a:lnTo>
                  <a:pt x="3214" y="986"/>
                </a:lnTo>
                <a:lnTo>
                  <a:pt x="3180" y="973"/>
                </a:lnTo>
                <a:lnTo>
                  <a:pt x="3123" y="959"/>
                </a:lnTo>
                <a:lnTo>
                  <a:pt x="3091" y="943"/>
                </a:lnTo>
                <a:lnTo>
                  <a:pt x="3061" y="917"/>
                </a:lnTo>
                <a:lnTo>
                  <a:pt x="3030" y="891"/>
                </a:lnTo>
                <a:lnTo>
                  <a:pt x="2999" y="865"/>
                </a:lnTo>
                <a:lnTo>
                  <a:pt x="2967" y="839"/>
                </a:lnTo>
                <a:lnTo>
                  <a:pt x="2890" y="814"/>
                </a:lnTo>
                <a:lnTo>
                  <a:pt x="2852" y="815"/>
                </a:lnTo>
                <a:lnTo>
                  <a:pt x="2814" y="817"/>
                </a:lnTo>
                <a:lnTo>
                  <a:pt x="2792" y="838"/>
                </a:lnTo>
                <a:lnTo>
                  <a:pt x="2806" y="843"/>
                </a:lnTo>
                <a:lnTo>
                  <a:pt x="2827" y="857"/>
                </a:lnTo>
                <a:lnTo>
                  <a:pt x="2828" y="903"/>
                </a:lnTo>
                <a:lnTo>
                  <a:pt x="2839" y="930"/>
                </a:lnTo>
                <a:lnTo>
                  <a:pt x="2814" y="955"/>
                </a:lnTo>
                <a:lnTo>
                  <a:pt x="2770" y="947"/>
                </a:lnTo>
                <a:lnTo>
                  <a:pt x="2742" y="945"/>
                </a:lnTo>
                <a:lnTo>
                  <a:pt x="2686" y="932"/>
                </a:lnTo>
                <a:lnTo>
                  <a:pt x="2651" y="959"/>
                </a:lnTo>
                <a:lnTo>
                  <a:pt x="2616" y="965"/>
                </a:lnTo>
                <a:lnTo>
                  <a:pt x="2581" y="971"/>
                </a:lnTo>
                <a:lnTo>
                  <a:pt x="2516" y="955"/>
                </a:lnTo>
                <a:lnTo>
                  <a:pt x="2501" y="941"/>
                </a:lnTo>
                <a:lnTo>
                  <a:pt x="2459" y="932"/>
                </a:lnTo>
                <a:lnTo>
                  <a:pt x="2416" y="923"/>
                </a:lnTo>
                <a:lnTo>
                  <a:pt x="2364" y="933"/>
                </a:lnTo>
                <a:lnTo>
                  <a:pt x="2316" y="909"/>
                </a:lnTo>
                <a:lnTo>
                  <a:pt x="2295" y="888"/>
                </a:lnTo>
                <a:lnTo>
                  <a:pt x="2243" y="876"/>
                </a:lnTo>
                <a:lnTo>
                  <a:pt x="2191" y="865"/>
                </a:lnTo>
                <a:lnTo>
                  <a:pt x="2183" y="903"/>
                </a:lnTo>
                <a:lnTo>
                  <a:pt x="2212" y="929"/>
                </a:lnTo>
                <a:lnTo>
                  <a:pt x="2187" y="948"/>
                </a:lnTo>
                <a:lnTo>
                  <a:pt x="2143" y="940"/>
                </a:lnTo>
                <a:lnTo>
                  <a:pt x="2097" y="933"/>
                </a:lnTo>
                <a:lnTo>
                  <a:pt x="2088" y="920"/>
                </a:lnTo>
                <a:lnTo>
                  <a:pt x="2025" y="913"/>
                </a:lnTo>
                <a:lnTo>
                  <a:pt x="1995" y="930"/>
                </a:lnTo>
                <a:lnTo>
                  <a:pt x="1965" y="948"/>
                </a:lnTo>
                <a:lnTo>
                  <a:pt x="1936" y="960"/>
                </a:lnTo>
                <a:lnTo>
                  <a:pt x="1922" y="972"/>
                </a:lnTo>
                <a:lnTo>
                  <a:pt x="1898" y="974"/>
                </a:lnTo>
                <a:lnTo>
                  <a:pt x="1864" y="939"/>
                </a:lnTo>
                <a:lnTo>
                  <a:pt x="1824" y="947"/>
                </a:lnTo>
                <a:lnTo>
                  <a:pt x="1782" y="922"/>
                </a:lnTo>
                <a:lnTo>
                  <a:pt x="1742" y="897"/>
                </a:lnTo>
                <a:lnTo>
                  <a:pt x="1703" y="903"/>
                </a:lnTo>
                <a:lnTo>
                  <a:pt x="1680" y="895"/>
                </a:lnTo>
                <a:lnTo>
                  <a:pt x="1674" y="904"/>
                </a:lnTo>
                <a:lnTo>
                  <a:pt x="1632" y="877"/>
                </a:lnTo>
                <a:lnTo>
                  <a:pt x="1591" y="849"/>
                </a:lnTo>
                <a:lnTo>
                  <a:pt x="1550" y="821"/>
                </a:lnTo>
                <a:lnTo>
                  <a:pt x="1510" y="793"/>
                </a:lnTo>
                <a:lnTo>
                  <a:pt x="1514" y="776"/>
                </a:lnTo>
                <a:lnTo>
                  <a:pt x="1507" y="770"/>
                </a:lnTo>
                <a:lnTo>
                  <a:pt x="1468" y="785"/>
                </a:lnTo>
                <a:lnTo>
                  <a:pt x="1431" y="798"/>
                </a:lnTo>
                <a:lnTo>
                  <a:pt x="1408" y="794"/>
                </a:lnTo>
                <a:lnTo>
                  <a:pt x="1384" y="783"/>
                </a:lnTo>
                <a:lnTo>
                  <a:pt x="1327" y="763"/>
                </a:lnTo>
                <a:lnTo>
                  <a:pt x="1307" y="740"/>
                </a:lnTo>
                <a:lnTo>
                  <a:pt x="1278" y="742"/>
                </a:lnTo>
                <a:lnTo>
                  <a:pt x="1243" y="751"/>
                </a:lnTo>
                <a:lnTo>
                  <a:pt x="1207" y="762"/>
                </a:lnTo>
                <a:lnTo>
                  <a:pt x="1171" y="773"/>
                </a:lnTo>
                <a:lnTo>
                  <a:pt x="1134" y="783"/>
                </a:lnTo>
                <a:lnTo>
                  <a:pt x="1096" y="789"/>
                </a:lnTo>
                <a:lnTo>
                  <a:pt x="1057" y="795"/>
                </a:lnTo>
                <a:lnTo>
                  <a:pt x="1094" y="813"/>
                </a:lnTo>
                <a:lnTo>
                  <a:pt x="1066" y="812"/>
                </a:lnTo>
                <a:lnTo>
                  <a:pt x="1052" y="855"/>
                </a:lnTo>
                <a:lnTo>
                  <a:pt x="1084" y="894"/>
                </a:lnTo>
                <a:lnTo>
                  <a:pt x="1079" y="903"/>
                </a:lnTo>
                <a:lnTo>
                  <a:pt x="1078" y="903"/>
                </a:lnTo>
                <a:lnTo>
                  <a:pt x="1078" y="904"/>
                </a:lnTo>
                <a:lnTo>
                  <a:pt x="1019" y="895"/>
                </a:lnTo>
                <a:lnTo>
                  <a:pt x="961" y="895"/>
                </a:lnTo>
                <a:lnTo>
                  <a:pt x="916" y="898"/>
                </a:lnTo>
                <a:lnTo>
                  <a:pt x="874" y="879"/>
                </a:lnTo>
                <a:lnTo>
                  <a:pt x="834" y="862"/>
                </a:lnTo>
                <a:lnTo>
                  <a:pt x="791" y="863"/>
                </a:lnTo>
                <a:lnTo>
                  <a:pt x="769" y="879"/>
                </a:lnTo>
                <a:lnTo>
                  <a:pt x="746" y="896"/>
                </a:lnTo>
                <a:lnTo>
                  <a:pt x="742" y="911"/>
                </a:lnTo>
                <a:lnTo>
                  <a:pt x="704" y="896"/>
                </a:lnTo>
                <a:lnTo>
                  <a:pt x="699" y="938"/>
                </a:lnTo>
                <a:lnTo>
                  <a:pt x="694" y="980"/>
                </a:lnTo>
                <a:lnTo>
                  <a:pt x="730" y="1009"/>
                </a:lnTo>
                <a:lnTo>
                  <a:pt x="767" y="1037"/>
                </a:lnTo>
                <a:lnTo>
                  <a:pt x="790" y="1074"/>
                </a:lnTo>
                <a:lnTo>
                  <a:pt x="790" y="1075"/>
                </a:lnTo>
                <a:lnTo>
                  <a:pt x="794" y="1083"/>
                </a:lnTo>
                <a:lnTo>
                  <a:pt x="778" y="1092"/>
                </a:lnTo>
                <a:lnTo>
                  <a:pt x="746" y="1106"/>
                </a:lnTo>
                <a:lnTo>
                  <a:pt x="730" y="1144"/>
                </a:lnTo>
                <a:lnTo>
                  <a:pt x="740" y="1154"/>
                </a:lnTo>
                <a:lnTo>
                  <a:pt x="758" y="1184"/>
                </a:lnTo>
                <a:lnTo>
                  <a:pt x="761" y="1173"/>
                </a:lnTo>
                <a:lnTo>
                  <a:pt x="764" y="1199"/>
                </a:lnTo>
                <a:lnTo>
                  <a:pt x="791" y="1229"/>
                </a:lnTo>
                <a:lnTo>
                  <a:pt x="819" y="1258"/>
                </a:lnTo>
                <a:lnTo>
                  <a:pt x="767" y="1248"/>
                </a:lnTo>
                <a:lnTo>
                  <a:pt x="719" y="1230"/>
                </a:lnTo>
                <a:lnTo>
                  <a:pt x="672" y="1211"/>
                </a:lnTo>
                <a:lnTo>
                  <a:pt x="624" y="1192"/>
                </a:lnTo>
                <a:lnTo>
                  <a:pt x="578" y="1173"/>
                </a:lnTo>
                <a:lnTo>
                  <a:pt x="544" y="1171"/>
                </a:lnTo>
                <a:lnTo>
                  <a:pt x="508" y="1169"/>
                </a:lnTo>
                <a:lnTo>
                  <a:pt x="505" y="1172"/>
                </a:lnTo>
                <a:lnTo>
                  <a:pt x="458" y="1147"/>
                </a:lnTo>
                <a:lnTo>
                  <a:pt x="413" y="1124"/>
                </a:lnTo>
                <a:lnTo>
                  <a:pt x="419" y="1117"/>
                </a:lnTo>
                <a:lnTo>
                  <a:pt x="447" y="1113"/>
                </a:lnTo>
                <a:lnTo>
                  <a:pt x="448" y="1092"/>
                </a:lnTo>
                <a:lnTo>
                  <a:pt x="454" y="1099"/>
                </a:lnTo>
                <a:lnTo>
                  <a:pt x="456" y="1087"/>
                </a:lnTo>
                <a:lnTo>
                  <a:pt x="467" y="1088"/>
                </a:lnTo>
                <a:lnTo>
                  <a:pt x="442" y="1069"/>
                </a:lnTo>
                <a:lnTo>
                  <a:pt x="457" y="1064"/>
                </a:lnTo>
                <a:lnTo>
                  <a:pt x="481" y="1051"/>
                </a:lnTo>
                <a:lnTo>
                  <a:pt x="474" y="1043"/>
                </a:lnTo>
                <a:lnTo>
                  <a:pt x="486" y="1022"/>
                </a:lnTo>
                <a:lnTo>
                  <a:pt x="511" y="1010"/>
                </a:lnTo>
                <a:lnTo>
                  <a:pt x="490" y="957"/>
                </a:lnTo>
                <a:lnTo>
                  <a:pt x="444" y="941"/>
                </a:lnTo>
                <a:lnTo>
                  <a:pt x="399" y="928"/>
                </a:lnTo>
                <a:lnTo>
                  <a:pt x="380" y="932"/>
                </a:lnTo>
                <a:lnTo>
                  <a:pt x="340" y="898"/>
                </a:lnTo>
                <a:lnTo>
                  <a:pt x="301" y="865"/>
                </a:lnTo>
                <a:lnTo>
                  <a:pt x="296" y="852"/>
                </a:lnTo>
                <a:lnTo>
                  <a:pt x="247" y="846"/>
                </a:lnTo>
                <a:lnTo>
                  <a:pt x="225" y="855"/>
                </a:lnTo>
                <a:lnTo>
                  <a:pt x="215" y="821"/>
                </a:lnTo>
                <a:lnTo>
                  <a:pt x="226" y="810"/>
                </a:lnTo>
                <a:lnTo>
                  <a:pt x="187" y="778"/>
                </a:lnTo>
                <a:lnTo>
                  <a:pt x="181" y="735"/>
                </a:lnTo>
                <a:lnTo>
                  <a:pt x="136" y="727"/>
                </a:lnTo>
                <a:lnTo>
                  <a:pt x="90" y="718"/>
                </a:lnTo>
                <a:lnTo>
                  <a:pt x="70" y="677"/>
                </a:lnTo>
                <a:lnTo>
                  <a:pt x="53" y="651"/>
                </a:lnTo>
                <a:lnTo>
                  <a:pt x="66" y="628"/>
                </a:lnTo>
                <a:lnTo>
                  <a:pt x="57" y="596"/>
                </a:lnTo>
                <a:lnTo>
                  <a:pt x="65" y="586"/>
                </a:lnTo>
                <a:lnTo>
                  <a:pt x="89" y="574"/>
                </a:lnTo>
                <a:lnTo>
                  <a:pt x="105" y="574"/>
                </a:lnTo>
                <a:lnTo>
                  <a:pt x="110" y="575"/>
                </a:lnTo>
                <a:lnTo>
                  <a:pt x="116" y="576"/>
                </a:lnTo>
                <a:lnTo>
                  <a:pt x="118" y="575"/>
                </a:lnTo>
                <a:lnTo>
                  <a:pt x="121" y="574"/>
                </a:lnTo>
                <a:lnTo>
                  <a:pt x="116" y="571"/>
                </a:lnTo>
                <a:lnTo>
                  <a:pt x="110" y="571"/>
                </a:lnTo>
                <a:lnTo>
                  <a:pt x="105" y="568"/>
                </a:lnTo>
                <a:lnTo>
                  <a:pt x="99" y="567"/>
                </a:lnTo>
                <a:lnTo>
                  <a:pt x="96" y="565"/>
                </a:lnTo>
                <a:lnTo>
                  <a:pt x="83" y="564"/>
                </a:lnTo>
                <a:lnTo>
                  <a:pt x="73" y="564"/>
                </a:lnTo>
                <a:lnTo>
                  <a:pt x="72" y="562"/>
                </a:lnTo>
                <a:lnTo>
                  <a:pt x="70" y="561"/>
                </a:lnTo>
                <a:lnTo>
                  <a:pt x="64" y="554"/>
                </a:lnTo>
                <a:lnTo>
                  <a:pt x="48" y="554"/>
                </a:lnTo>
                <a:lnTo>
                  <a:pt x="51" y="550"/>
                </a:lnTo>
                <a:lnTo>
                  <a:pt x="53" y="548"/>
                </a:lnTo>
                <a:lnTo>
                  <a:pt x="56" y="545"/>
                </a:lnTo>
                <a:lnTo>
                  <a:pt x="58" y="544"/>
                </a:lnTo>
                <a:lnTo>
                  <a:pt x="60" y="543"/>
                </a:lnTo>
                <a:lnTo>
                  <a:pt x="61" y="542"/>
                </a:lnTo>
                <a:lnTo>
                  <a:pt x="64" y="541"/>
                </a:lnTo>
                <a:lnTo>
                  <a:pt x="66" y="539"/>
                </a:lnTo>
                <a:lnTo>
                  <a:pt x="67" y="539"/>
                </a:lnTo>
                <a:lnTo>
                  <a:pt x="69" y="537"/>
                </a:lnTo>
                <a:lnTo>
                  <a:pt x="69" y="536"/>
                </a:lnTo>
                <a:lnTo>
                  <a:pt x="71" y="535"/>
                </a:lnTo>
                <a:lnTo>
                  <a:pt x="73" y="533"/>
                </a:lnTo>
                <a:lnTo>
                  <a:pt x="76" y="532"/>
                </a:lnTo>
                <a:lnTo>
                  <a:pt x="77" y="531"/>
                </a:lnTo>
                <a:lnTo>
                  <a:pt x="78" y="530"/>
                </a:lnTo>
                <a:lnTo>
                  <a:pt x="80" y="529"/>
                </a:lnTo>
                <a:lnTo>
                  <a:pt x="82" y="528"/>
                </a:lnTo>
                <a:lnTo>
                  <a:pt x="83" y="525"/>
                </a:lnTo>
                <a:lnTo>
                  <a:pt x="85" y="524"/>
                </a:lnTo>
                <a:lnTo>
                  <a:pt x="86" y="523"/>
                </a:lnTo>
                <a:lnTo>
                  <a:pt x="86" y="522"/>
                </a:lnTo>
                <a:lnTo>
                  <a:pt x="90" y="520"/>
                </a:lnTo>
                <a:lnTo>
                  <a:pt x="91" y="520"/>
                </a:lnTo>
                <a:lnTo>
                  <a:pt x="91" y="518"/>
                </a:lnTo>
                <a:lnTo>
                  <a:pt x="93" y="517"/>
                </a:lnTo>
                <a:lnTo>
                  <a:pt x="95" y="516"/>
                </a:lnTo>
                <a:lnTo>
                  <a:pt x="97" y="513"/>
                </a:lnTo>
                <a:lnTo>
                  <a:pt x="98" y="512"/>
                </a:lnTo>
                <a:lnTo>
                  <a:pt x="99" y="512"/>
                </a:lnTo>
                <a:lnTo>
                  <a:pt x="99" y="511"/>
                </a:lnTo>
                <a:lnTo>
                  <a:pt x="101" y="509"/>
                </a:lnTo>
                <a:lnTo>
                  <a:pt x="102" y="509"/>
                </a:lnTo>
                <a:lnTo>
                  <a:pt x="103" y="506"/>
                </a:lnTo>
                <a:lnTo>
                  <a:pt x="105" y="505"/>
                </a:lnTo>
                <a:lnTo>
                  <a:pt x="106" y="503"/>
                </a:lnTo>
                <a:lnTo>
                  <a:pt x="109" y="501"/>
                </a:lnTo>
                <a:lnTo>
                  <a:pt x="110" y="499"/>
                </a:lnTo>
                <a:lnTo>
                  <a:pt x="112" y="497"/>
                </a:lnTo>
                <a:lnTo>
                  <a:pt x="115" y="494"/>
                </a:lnTo>
                <a:lnTo>
                  <a:pt x="118" y="493"/>
                </a:lnTo>
                <a:lnTo>
                  <a:pt x="117" y="492"/>
                </a:lnTo>
                <a:lnTo>
                  <a:pt x="118" y="492"/>
                </a:lnTo>
                <a:lnTo>
                  <a:pt x="120" y="490"/>
                </a:lnTo>
                <a:lnTo>
                  <a:pt x="123" y="487"/>
                </a:lnTo>
                <a:lnTo>
                  <a:pt x="123" y="486"/>
                </a:lnTo>
                <a:lnTo>
                  <a:pt x="124" y="485"/>
                </a:lnTo>
                <a:lnTo>
                  <a:pt x="125" y="484"/>
                </a:lnTo>
                <a:lnTo>
                  <a:pt x="131" y="473"/>
                </a:lnTo>
                <a:lnTo>
                  <a:pt x="127" y="469"/>
                </a:lnTo>
                <a:lnTo>
                  <a:pt x="125" y="468"/>
                </a:lnTo>
                <a:lnTo>
                  <a:pt x="120" y="465"/>
                </a:lnTo>
                <a:lnTo>
                  <a:pt x="118" y="461"/>
                </a:lnTo>
                <a:lnTo>
                  <a:pt x="115" y="460"/>
                </a:lnTo>
                <a:lnTo>
                  <a:pt x="114" y="459"/>
                </a:lnTo>
                <a:lnTo>
                  <a:pt x="111" y="459"/>
                </a:lnTo>
                <a:lnTo>
                  <a:pt x="109" y="456"/>
                </a:lnTo>
                <a:lnTo>
                  <a:pt x="106" y="456"/>
                </a:lnTo>
                <a:lnTo>
                  <a:pt x="105" y="455"/>
                </a:lnTo>
                <a:lnTo>
                  <a:pt x="97" y="453"/>
                </a:lnTo>
                <a:lnTo>
                  <a:pt x="93" y="450"/>
                </a:lnTo>
                <a:lnTo>
                  <a:pt x="91" y="449"/>
                </a:lnTo>
                <a:lnTo>
                  <a:pt x="80" y="441"/>
                </a:lnTo>
                <a:lnTo>
                  <a:pt x="83" y="441"/>
                </a:lnTo>
                <a:lnTo>
                  <a:pt x="84" y="440"/>
                </a:lnTo>
                <a:lnTo>
                  <a:pt x="88" y="439"/>
                </a:lnTo>
                <a:lnTo>
                  <a:pt x="86" y="440"/>
                </a:lnTo>
                <a:lnTo>
                  <a:pt x="88" y="439"/>
                </a:lnTo>
                <a:lnTo>
                  <a:pt x="89" y="437"/>
                </a:lnTo>
                <a:lnTo>
                  <a:pt x="90" y="436"/>
                </a:lnTo>
                <a:lnTo>
                  <a:pt x="91" y="434"/>
                </a:lnTo>
                <a:lnTo>
                  <a:pt x="92" y="433"/>
                </a:lnTo>
                <a:lnTo>
                  <a:pt x="92" y="430"/>
                </a:lnTo>
                <a:lnTo>
                  <a:pt x="91" y="429"/>
                </a:lnTo>
                <a:lnTo>
                  <a:pt x="89" y="428"/>
                </a:lnTo>
                <a:lnTo>
                  <a:pt x="90" y="427"/>
                </a:lnTo>
                <a:lnTo>
                  <a:pt x="89" y="426"/>
                </a:lnTo>
                <a:lnTo>
                  <a:pt x="86" y="426"/>
                </a:lnTo>
                <a:lnTo>
                  <a:pt x="85" y="426"/>
                </a:lnTo>
                <a:lnTo>
                  <a:pt x="84" y="423"/>
                </a:lnTo>
                <a:lnTo>
                  <a:pt x="83" y="423"/>
                </a:lnTo>
                <a:lnTo>
                  <a:pt x="80" y="422"/>
                </a:lnTo>
                <a:lnTo>
                  <a:pt x="78" y="422"/>
                </a:lnTo>
                <a:lnTo>
                  <a:pt x="77" y="421"/>
                </a:lnTo>
                <a:lnTo>
                  <a:pt x="76" y="420"/>
                </a:lnTo>
                <a:lnTo>
                  <a:pt x="76" y="418"/>
                </a:lnTo>
                <a:lnTo>
                  <a:pt x="76" y="417"/>
                </a:lnTo>
                <a:lnTo>
                  <a:pt x="74" y="415"/>
                </a:lnTo>
                <a:lnTo>
                  <a:pt x="73" y="415"/>
                </a:lnTo>
                <a:lnTo>
                  <a:pt x="74" y="414"/>
                </a:lnTo>
                <a:lnTo>
                  <a:pt x="76" y="413"/>
                </a:lnTo>
                <a:lnTo>
                  <a:pt x="77" y="413"/>
                </a:lnTo>
                <a:lnTo>
                  <a:pt x="76" y="411"/>
                </a:lnTo>
                <a:lnTo>
                  <a:pt x="74" y="410"/>
                </a:lnTo>
                <a:lnTo>
                  <a:pt x="73" y="409"/>
                </a:lnTo>
                <a:lnTo>
                  <a:pt x="74" y="408"/>
                </a:lnTo>
                <a:lnTo>
                  <a:pt x="73" y="407"/>
                </a:lnTo>
                <a:lnTo>
                  <a:pt x="72" y="407"/>
                </a:lnTo>
                <a:lnTo>
                  <a:pt x="69" y="407"/>
                </a:lnTo>
                <a:lnTo>
                  <a:pt x="67" y="407"/>
                </a:lnTo>
                <a:lnTo>
                  <a:pt x="65" y="407"/>
                </a:lnTo>
                <a:lnTo>
                  <a:pt x="64" y="405"/>
                </a:lnTo>
                <a:lnTo>
                  <a:pt x="63" y="404"/>
                </a:lnTo>
                <a:lnTo>
                  <a:pt x="61" y="402"/>
                </a:lnTo>
                <a:lnTo>
                  <a:pt x="60" y="401"/>
                </a:lnTo>
                <a:lnTo>
                  <a:pt x="60" y="400"/>
                </a:lnTo>
                <a:lnTo>
                  <a:pt x="60" y="398"/>
                </a:lnTo>
                <a:lnTo>
                  <a:pt x="60" y="397"/>
                </a:lnTo>
                <a:lnTo>
                  <a:pt x="61" y="397"/>
                </a:lnTo>
                <a:lnTo>
                  <a:pt x="63" y="396"/>
                </a:lnTo>
                <a:lnTo>
                  <a:pt x="65" y="396"/>
                </a:lnTo>
                <a:lnTo>
                  <a:pt x="66" y="396"/>
                </a:lnTo>
                <a:lnTo>
                  <a:pt x="66" y="395"/>
                </a:lnTo>
                <a:lnTo>
                  <a:pt x="65" y="395"/>
                </a:lnTo>
                <a:lnTo>
                  <a:pt x="66" y="394"/>
                </a:lnTo>
                <a:lnTo>
                  <a:pt x="66" y="392"/>
                </a:lnTo>
                <a:lnTo>
                  <a:pt x="65" y="391"/>
                </a:lnTo>
                <a:lnTo>
                  <a:pt x="63" y="391"/>
                </a:lnTo>
                <a:lnTo>
                  <a:pt x="61" y="391"/>
                </a:lnTo>
                <a:lnTo>
                  <a:pt x="59" y="391"/>
                </a:lnTo>
                <a:lnTo>
                  <a:pt x="59" y="389"/>
                </a:lnTo>
                <a:lnTo>
                  <a:pt x="61" y="389"/>
                </a:lnTo>
                <a:lnTo>
                  <a:pt x="61" y="388"/>
                </a:lnTo>
                <a:lnTo>
                  <a:pt x="61" y="386"/>
                </a:lnTo>
                <a:lnTo>
                  <a:pt x="61" y="385"/>
                </a:lnTo>
                <a:lnTo>
                  <a:pt x="60" y="384"/>
                </a:lnTo>
                <a:lnTo>
                  <a:pt x="61" y="383"/>
                </a:lnTo>
                <a:lnTo>
                  <a:pt x="61" y="382"/>
                </a:lnTo>
                <a:lnTo>
                  <a:pt x="63" y="382"/>
                </a:lnTo>
                <a:lnTo>
                  <a:pt x="64" y="381"/>
                </a:lnTo>
                <a:lnTo>
                  <a:pt x="61" y="379"/>
                </a:lnTo>
                <a:lnTo>
                  <a:pt x="60" y="378"/>
                </a:lnTo>
                <a:lnTo>
                  <a:pt x="59" y="377"/>
                </a:lnTo>
                <a:lnTo>
                  <a:pt x="63" y="377"/>
                </a:lnTo>
                <a:lnTo>
                  <a:pt x="65" y="376"/>
                </a:lnTo>
                <a:lnTo>
                  <a:pt x="66" y="376"/>
                </a:lnTo>
                <a:lnTo>
                  <a:pt x="67" y="376"/>
                </a:lnTo>
                <a:lnTo>
                  <a:pt x="70" y="376"/>
                </a:lnTo>
                <a:lnTo>
                  <a:pt x="69" y="375"/>
                </a:lnTo>
                <a:lnTo>
                  <a:pt x="67" y="371"/>
                </a:lnTo>
                <a:lnTo>
                  <a:pt x="66" y="369"/>
                </a:lnTo>
                <a:lnTo>
                  <a:pt x="65" y="366"/>
                </a:lnTo>
                <a:lnTo>
                  <a:pt x="63" y="364"/>
                </a:lnTo>
                <a:lnTo>
                  <a:pt x="61" y="362"/>
                </a:lnTo>
                <a:lnTo>
                  <a:pt x="59" y="360"/>
                </a:lnTo>
                <a:lnTo>
                  <a:pt x="56" y="358"/>
                </a:lnTo>
                <a:lnTo>
                  <a:pt x="53" y="356"/>
                </a:lnTo>
                <a:lnTo>
                  <a:pt x="52" y="353"/>
                </a:lnTo>
                <a:lnTo>
                  <a:pt x="50" y="352"/>
                </a:lnTo>
                <a:lnTo>
                  <a:pt x="48" y="351"/>
                </a:lnTo>
                <a:lnTo>
                  <a:pt x="46" y="349"/>
                </a:lnTo>
                <a:lnTo>
                  <a:pt x="44" y="346"/>
                </a:lnTo>
                <a:lnTo>
                  <a:pt x="38" y="343"/>
                </a:lnTo>
                <a:lnTo>
                  <a:pt x="34" y="339"/>
                </a:lnTo>
                <a:lnTo>
                  <a:pt x="32" y="337"/>
                </a:lnTo>
                <a:lnTo>
                  <a:pt x="31" y="336"/>
                </a:lnTo>
                <a:lnTo>
                  <a:pt x="31" y="334"/>
                </a:lnTo>
                <a:lnTo>
                  <a:pt x="40" y="322"/>
                </a:lnTo>
                <a:lnTo>
                  <a:pt x="44" y="321"/>
                </a:lnTo>
                <a:lnTo>
                  <a:pt x="42" y="321"/>
                </a:lnTo>
                <a:lnTo>
                  <a:pt x="48" y="315"/>
                </a:lnTo>
                <a:lnTo>
                  <a:pt x="50" y="309"/>
                </a:lnTo>
                <a:lnTo>
                  <a:pt x="40" y="306"/>
                </a:lnTo>
                <a:lnTo>
                  <a:pt x="29" y="296"/>
                </a:lnTo>
                <a:lnTo>
                  <a:pt x="10" y="293"/>
                </a:lnTo>
                <a:lnTo>
                  <a:pt x="2" y="281"/>
                </a:lnTo>
                <a:lnTo>
                  <a:pt x="8" y="274"/>
                </a:lnTo>
                <a:lnTo>
                  <a:pt x="9" y="269"/>
                </a:lnTo>
                <a:lnTo>
                  <a:pt x="6" y="269"/>
                </a:lnTo>
                <a:lnTo>
                  <a:pt x="2" y="269"/>
                </a:lnTo>
                <a:lnTo>
                  <a:pt x="0" y="268"/>
                </a:lnTo>
                <a:lnTo>
                  <a:pt x="10" y="266"/>
                </a:lnTo>
              </a:path>
            </a:pathLst>
          </a:custGeom>
          <a:gradFill rotWithShape="1">
            <a:gsLst>
              <a:gs pos="0">
                <a:srgbClr val="008000"/>
              </a:gs>
              <a:gs pos="100000">
                <a:srgbClr val="33CC33"/>
              </a:gs>
            </a:gsLst>
            <a:lin ang="5400000" scaled="1"/>
          </a:gradFill>
          <a:ln w="3175" cmpd="sng">
            <a:solidFill>
              <a:schemeClr val="tx2"/>
            </a:solidFill>
            <a:prstDash val="solid"/>
            <a:round/>
            <a:headEnd/>
            <a:tailEnd/>
          </a:ln>
        </p:spPr>
        <p:txBody>
          <a:bodyPr/>
          <a:lstStyle/>
          <a:p>
            <a:endParaRPr lang="en-US"/>
          </a:p>
        </p:txBody>
      </p:sp>
      <p:sp>
        <p:nvSpPr>
          <p:cNvPr id="18912" name="Freeform 480"/>
          <p:cNvSpPr>
            <a:spLocks/>
          </p:cNvSpPr>
          <p:nvPr/>
        </p:nvSpPr>
        <p:spPr bwMode="auto">
          <a:xfrm>
            <a:off x="4751388" y="1600200"/>
            <a:ext cx="1020762" cy="236538"/>
          </a:xfrm>
          <a:custGeom>
            <a:avLst/>
            <a:gdLst>
              <a:gd name="T0" fmla="*/ 3177 w 1285"/>
              <a:gd name="T1" fmla="*/ 97631 h 298"/>
              <a:gd name="T2" fmla="*/ 4766 w 1285"/>
              <a:gd name="T3" fmla="*/ 96838 h 298"/>
              <a:gd name="T4" fmla="*/ 6355 w 1285"/>
              <a:gd name="T5" fmla="*/ 94456 h 298"/>
              <a:gd name="T6" fmla="*/ 6355 w 1285"/>
              <a:gd name="T7" fmla="*/ 92075 h 298"/>
              <a:gd name="T8" fmla="*/ 9532 w 1285"/>
              <a:gd name="T9" fmla="*/ 91281 h 298"/>
              <a:gd name="T10" fmla="*/ 12710 w 1285"/>
              <a:gd name="T11" fmla="*/ 90488 h 298"/>
              <a:gd name="T12" fmla="*/ 15093 w 1285"/>
              <a:gd name="T13" fmla="*/ 88900 h 298"/>
              <a:gd name="T14" fmla="*/ 18270 w 1285"/>
              <a:gd name="T15" fmla="*/ 88900 h 298"/>
              <a:gd name="T16" fmla="*/ 21448 w 1285"/>
              <a:gd name="T17" fmla="*/ 87313 h 298"/>
              <a:gd name="T18" fmla="*/ 21448 w 1285"/>
              <a:gd name="T19" fmla="*/ 84931 h 298"/>
              <a:gd name="T20" fmla="*/ 19859 w 1285"/>
              <a:gd name="T21" fmla="*/ 80963 h 298"/>
              <a:gd name="T22" fmla="*/ 24625 w 1285"/>
              <a:gd name="T23" fmla="*/ 81756 h 298"/>
              <a:gd name="T24" fmla="*/ 27008 w 1285"/>
              <a:gd name="T25" fmla="*/ 84138 h 298"/>
              <a:gd name="T26" fmla="*/ 30186 w 1285"/>
              <a:gd name="T27" fmla="*/ 84931 h 298"/>
              <a:gd name="T28" fmla="*/ 34158 w 1285"/>
              <a:gd name="T29" fmla="*/ 84931 h 298"/>
              <a:gd name="T30" fmla="*/ 36541 w 1285"/>
              <a:gd name="T31" fmla="*/ 84138 h 298"/>
              <a:gd name="T32" fmla="*/ 34952 w 1285"/>
              <a:gd name="T33" fmla="*/ 80963 h 298"/>
              <a:gd name="T34" fmla="*/ 53223 w 1285"/>
              <a:gd name="T35" fmla="*/ 75406 h 298"/>
              <a:gd name="T36" fmla="*/ 74671 w 1285"/>
              <a:gd name="T37" fmla="*/ 90488 h 298"/>
              <a:gd name="T38" fmla="*/ 88969 w 1285"/>
              <a:gd name="T39" fmla="*/ 96044 h 298"/>
              <a:gd name="T40" fmla="*/ 85792 w 1285"/>
              <a:gd name="T41" fmla="*/ 99219 h 298"/>
              <a:gd name="T42" fmla="*/ 88175 w 1285"/>
              <a:gd name="T43" fmla="*/ 99219 h 298"/>
              <a:gd name="T44" fmla="*/ 182704 w 1285"/>
              <a:gd name="T45" fmla="*/ 111919 h 298"/>
              <a:gd name="T46" fmla="*/ 256581 w 1285"/>
              <a:gd name="T47" fmla="*/ 165100 h 298"/>
              <a:gd name="T48" fmla="*/ 92941 w 1285"/>
              <a:gd name="T49" fmla="*/ 152400 h 298"/>
              <a:gd name="T50" fmla="*/ 114389 w 1285"/>
              <a:gd name="T51" fmla="*/ 170657 h 298"/>
              <a:gd name="T52" fmla="*/ 140603 w 1285"/>
              <a:gd name="T53" fmla="*/ 192088 h 298"/>
              <a:gd name="T54" fmla="*/ 223217 w 1285"/>
              <a:gd name="T55" fmla="*/ 233363 h 298"/>
              <a:gd name="T56" fmla="*/ 188265 w 1285"/>
              <a:gd name="T57" fmla="*/ 200819 h 298"/>
              <a:gd name="T58" fmla="*/ 247048 w 1285"/>
              <a:gd name="T59" fmla="*/ 194469 h 298"/>
              <a:gd name="T60" fmla="*/ 309803 w 1285"/>
              <a:gd name="T61" fmla="*/ 167482 h 298"/>
              <a:gd name="T62" fmla="*/ 328868 w 1285"/>
              <a:gd name="T63" fmla="*/ 165894 h 298"/>
              <a:gd name="T64" fmla="*/ 288355 w 1285"/>
              <a:gd name="T65" fmla="*/ 107950 h 298"/>
              <a:gd name="T66" fmla="*/ 333634 w 1285"/>
              <a:gd name="T67" fmla="*/ 139700 h 298"/>
              <a:gd name="T68" fmla="*/ 390034 w 1285"/>
              <a:gd name="T69" fmla="*/ 136525 h 298"/>
              <a:gd name="T70" fmla="*/ 429753 w 1285"/>
              <a:gd name="T71" fmla="*/ 122238 h 298"/>
              <a:gd name="T72" fmla="*/ 492508 w 1285"/>
              <a:gd name="T73" fmla="*/ 102394 h 298"/>
              <a:gd name="T74" fmla="*/ 492508 w 1285"/>
              <a:gd name="T75" fmla="*/ 115888 h 298"/>
              <a:gd name="T76" fmla="*/ 572739 w 1285"/>
              <a:gd name="T77" fmla="*/ 106363 h 298"/>
              <a:gd name="T78" fmla="*/ 618812 w 1285"/>
              <a:gd name="T79" fmla="*/ 116681 h 298"/>
              <a:gd name="T80" fmla="*/ 611663 w 1285"/>
              <a:gd name="T81" fmla="*/ 84931 h 298"/>
              <a:gd name="T82" fmla="*/ 620401 w 1285"/>
              <a:gd name="T83" fmla="*/ 76200 h 298"/>
              <a:gd name="T84" fmla="*/ 761004 w 1285"/>
              <a:gd name="T85" fmla="*/ 102394 h 298"/>
              <a:gd name="T86" fmla="*/ 790395 w 1285"/>
              <a:gd name="T87" fmla="*/ 100806 h 298"/>
              <a:gd name="T88" fmla="*/ 740350 w 1285"/>
              <a:gd name="T89" fmla="*/ 71438 h 298"/>
              <a:gd name="T90" fmla="*/ 716519 w 1285"/>
              <a:gd name="T91" fmla="*/ 46831 h 298"/>
              <a:gd name="T92" fmla="*/ 777685 w 1285"/>
              <a:gd name="T93" fmla="*/ 0 h 298"/>
              <a:gd name="T94" fmla="*/ 830908 w 1285"/>
              <a:gd name="T95" fmla="*/ 44450 h 298"/>
              <a:gd name="T96" fmla="*/ 896841 w 1285"/>
              <a:gd name="T97" fmla="*/ 114300 h 298"/>
              <a:gd name="T98" fmla="*/ 884131 w 1285"/>
              <a:gd name="T99" fmla="*/ 158750 h 298"/>
              <a:gd name="T100" fmla="*/ 828525 w 1285"/>
              <a:gd name="T101" fmla="*/ 157163 h 298"/>
              <a:gd name="T102" fmla="*/ 903990 w 1285"/>
              <a:gd name="T103" fmla="*/ 165100 h 298"/>
              <a:gd name="T104" fmla="*/ 908756 w 1285"/>
              <a:gd name="T105" fmla="*/ 106363 h 298"/>
              <a:gd name="T106" fmla="*/ 977866 w 1285"/>
              <a:gd name="T107" fmla="*/ 130969 h 298"/>
              <a:gd name="T108" fmla="*/ 981838 w 1285"/>
              <a:gd name="T109" fmla="*/ 119857 h 298"/>
              <a:gd name="T110" fmla="*/ 890486 w 1285"/>
              <a:gd name="T111" fmla="*/ 99219 h 298"/>
              <a:gd name="T112" fmla="*/ 846001 w 1285"/>
              <a:gd name="T113" fmla="*/ 40481 h 298"/>
              <a:gd name="T114" fmla="*/ 840441 w 1285"/>
              <a:gd name="T115" fmla="*/ 2381 h 298"/>
              <a:gd name="T116" fmla="*/ 949269 w 1285"/>
              <a:gd name="T117" fmla="*/ 48419 h 298"/>
              <a:gd name="T118" fmla="*/ 881748 w 1285"/>
              <a:gd name="T119" fmla="*/ 24606 h 298"/>
              <a:gd name="T120" fmla="*/ 938942 w 1285"/>
              <a:gd name="T121" fmla="*/ 13494 h 29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85"/>
              <a:gd name="T184" fmla="*/ 0 h 298"/>
              <a:gd name="T185" fmla="*/ 1285 w 1285"/>
              <a:gd name="T186" fmla="*/ 298 h 29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85" h="298">
                <a:moveTo>
                  <a:pt x="0" y="125"/>
                </a:moveTo>
                <a:lnTo>
                  <a:pt x="2" y="125"/>
                </a:lnTo>
                <a:lnTo>
                  <a:pt x="4" y="123"/>
                </a:lnTo>
                <a:lnTo>
                  <a:pt x="5" y="125"/>
                </a:lnTo>
                <a:lnTo>
                  <a:pt x="6" y="123"/>
                </a:lnTo>
                <a:lnTo>
                  <a:pt x="6" y="122"/>
                </a:lnTo>
                <a:lnTo>
                  <a:pt x="8" y="121"/>
                </a:lnTo>
                <a:lnTo>
                  <a:pt x="8" y="120"/>
                </a:lnTo>
                <a:lnTo>
                  <a:pt x="8" y="119"/>
                </a:lnTo>
                <a:lnTo>
                  <a:pt x="9" y="117"/>
                </a:lnTo>
                <a:lnTo>
                  <a:pt x="8" y="117"/>
                </a:lnTo>
                <a:lnTo>
                  <a:pt x="8" y="116"/>
                </a:lnTo>
                <a:lnTo>
                  <a:pt x="9" y="115"/>
                </a:lnTo>
                <a:lnTo>
                  <a:pt x="10" y="115"/>
                </a:lnTo>
                <a:lnTo>
                  <a:pt x="12" y="115"/>
                </a:lnTo>
                <a:lnTo>
                  <a:pt x="14" y="115"/>
                </a:lnTo>
                <a:lnTo>
                  <a:pt x="15" y="114"/>
                </a:lnTo>
                <a:lnTo>
                  <a:pt x="16" y="114"/>
                </a:lnTo>
                <a:lnTo>
                  <a:pt x="17" y="113"/>
                </a:lnTo>
                <a:lnTo>
                  <a:pt x="18" y="113"/>
                </a:lnTo>
                <a:lnTo>
                  <a:pt x="19" y="112"/>
                </a:lnTo>
                <a:lnTo>
                  <a:pt x="21" y="112"/>
                </a:lnTo>
                <a:lnTo>
                  <a:pt x="22" y="112"/>
                </a:lnTo>
                <a:lnTo>
                  <a:pt x="23" y="112"/>
                </a:lnTo>
                <a:lnTo>
                  <a:pt x="24" y="112"/>
                </a:lnTo>
                <a:lnTo>
                  <a:pt x="25" y="110"/>
                </a:lnTo>
                <a:lnTo>
                  <a:pt x="27" y="110"/>
                </a:lnTo>
                <a:lnTo>
                  <a:pt x="27" y="109"/>
                </a:lnTo>
                <a:lnTo>
                  <a:pt x="27" y="108"/>
                </a:lnTo>
                <a:lnTo>
                  <a:pt x="27" y="107"/>
                </a:lnTo>
                <a:lnTo>
                  <a:pt x="28" y="107"/>
                </a:lnTo>
                <a:lnTo>
                  <a:pt x="27" y="106"/>
                </a:lnTo>
                <a:lnTo>
                  <a:pt x="25" y="102"/>
                </a:lnTo>
                <a:lnTo>
                  <a:pt x="28" y="103"/>
                </a:lnTo>
                <a:lnTo>
                  <a:pt x="29" y="103"/>
                </a:lnTo>
                <a:lnTo>
                  <a:pt x="31" y="103"/>
                </a:lnTo>
                <a:lnTo>
                  <a:pt x="31" y="104"/>
                </a:lnTo>
                <a:lnTo>
                  <a:pt x="32" y="104"/>
                </a:lnTo>
                <a:lnTo>
                  <a:pt x="34" y="106"/>
                </a:lnTo>
                <a:lnTo>
                  <a:pt x="35" y="107"/>
                </a:lnTo>
                <a:lnTo>
                  <a:pt x="37" y="107"/>
                </a:lnTo>
                <a:lnTo>
                  <a:pt x="38" y="107"/>
                </a:lnTo>
                <a:lnTo>
                  <a:pt x="40" y="107"/>
                </a:lnTo>
                <a:lnTo>
                  <a:pt x="41" y="107"/>
                </a:lnTo>
                <a:lnTo>
                  <a:pt x="43" y="107"/>
                </a:lnTo>
                <a:lnTo>
                  <a:pt x="44" y="107"/>
                </a:lnTo>
                <a:lnTo>
                  <a:pt x="46" y="107"/>
                </a:lnTo>
                <a:lnTo>
                  <a:pt x="46" y="106"/>
                </a:lnTo>
                <a:lnTo>
                  <a:pt x="46" y="104"/>
                </a:lnTo>
                <a:lnTo>
                  <a:pt x="46" y="103"/>
                </a:lnTo>
                <a:lnTo>
                  <a:pt x="44" y="102"/>
                </a:lnTo>
                <a:lnTo>
                  <a:pt x="43" y="101"/>
                </a:lnTo>
                <a:lnTo>
                  <a:pt x="42" y="100"/>
                </a:lnTo>
                <a:lnTo>
                  <a:pt x="67" y="95"/>
                </a:lnTo>
                <a:lnTo>
                  <a:pt x="98" y="100"/>
                </a:lnTo>
                <a:lnTo>
                  <a:pt x="73" y="103"/>
                </a:lnTo>
                <a:lnTo>
                  <a:pt x="94" y="114"/>
                </a:lnTo>
                <a:lnTo>
                  <a:pt x="113" y="115"/>
                </a:lnTo>
                <a:lnTo>
                  <a:pt x="113" y="119"/>
                </a:lnTo>
                <a:lnTo>
                  <a:pt x="112" y="121"/>
                </a:lnTo>
                <a:lnTo>
                  <a:pt x="111" y="123"/>
                </a:lnTo>
                <a:lnTo>
                  <a:pt x="110" y="125"/>
                </a:lnTo>
                <a:lnTo>
                  <a:pt x="108" y="125"/>
                </a:lnTo>
                <a:lnTo>
                  <a:pt x="108" y="126"/>
                </a:lnTo>
                <a:lnTo>
                  <a:pt x="111" y="127"/>
                </a:lnTo>
                <a:lnTo>
                  <a:pt x="111" y="125"/>
                </a:lnTo>
                <a:lnTo>
                  <a:pt x="115" y="119"/>
                </a:lnTo>
                <a:lnTo>
                  <a:pt x="155" y="116"/>
                </a:lnTo>
                <a:lnTo>
                  <a:pt x="230" y="141"/>
                </a:lnTo>
                <a:lnTo>
                  <a:pt x="305" y="165"/>
                </a:lnTo>
                <a:lnTo>
                  <a:pt x="330" y="184"/>
                </a:lnTo>
                <a:lnTo>
                  <a:pt x="323" y="208"/>
                </a:lnTo>
                <a:lnTo>
                  <a:pt x="258" y="222"/>
                </a:lnTo>
                <a:lnTo>
                  <a:pt x="187" y="208"/>
                </a:lnTo>
                <a:lnTo>
                  <a:pt x="117" y="192"/>
                </a:lnTo>
                <a:lnTo>
                  <a:pt x="95" y="187"/>
                </a:lnTo>
                <a:lnTo>
                  <a:pt x="130" y="206"/>
                </a:lnTo>
                <a:lnTo>
                  <a:pt x="144" y="215"/>
                </a:lnTo>
                <a:lnTo>
                  <a:pt x="179" y="231"/>
                </a:lnTo>
                <a:lnTo>
                  <a:pt x="176" y="231"/>
                </a:lnTo>
                <a:lnTo>
                  <a:pt x="177" y="242"/>
                </a:lnTo>
                <a:lnTo>
                  <a:pt x="194" y="272"/>
                </a:lnTo>
                <a:lnTo>
                  <a:pt x="246" y="298"/>
                </a:lnTo>
                <a:lnTo>
                  <a:pt x="281" y="294"/>
                </a:lnTo>
                <a:lnTo>
                  <a:pt x="266" y="281"/>
                </a:lnTo>
                <a:lnTo>
                  <a:pt x="239" y="268"/>
                </a:lnTo>
                <a:lnTo>
                  <a:pt x="237" y="253"/>
                </a:lnTo>
                <a:lnTo>
                  <a:pt x="277" y="266"/>
                </a:lnTo>
                <a:lnTo>
                  <a:pt x="336" y="274"/>
                </a:lnTo>
                <a:lnTo>
                  <a:pt x="311" y="245"/>
                </a:lnTo>
                <a:lnTo>
                  <a:pt x="336" y="227"/>
                </a:lnTo>
                <a:lnTo>
                  <a:pt x="362" y="208"/>
                </a:lnTo>
                <a:lnTo>
                  <a:pt x="390" y="211"/>
                </a:lnTo>
                <a:lnTo>
                  <a:pt x="401" y="224"/>
                </a:lnTo>
                <a:lnTo>
                  <a:pt x="414" y="224"/>
                </a:lnTo>
                <a:lnTo>
                  <a:pt x="414" y="209"/>
                </a:lnTo>
                <a:lnTo>
                  <a:pt x="403" y="186"/>
                </a:lnTo>
                <a:lnTo>
                  <a:pt x="392" y="148"/>
                </a:lnTo>
                <a:lnTo>
                  <a:pt x="363" y="136"/>
                </a:lnTo>
                <a:lnTo>
                  <a:pt x="414" y="139"/>
                </a:lnTo>
                <a:lnTo>
                  <a:pt x="459" y="161"/>
                </a:lnTo>
                <a:lnTo>
                  <a:pt x="420" y="176"/>
                </a:lnTo>
                <a:lnTo>
                  <a:pt x="450" y="195"/>
                </a:lnTo>
                <a:lnTo>
                  <a:pt x="490" y="195"/>
                </a:lnTo>
                <a:lnTo>
                  <a:pt x="491" y="172"/>
                </a:lnTo>
                <a:lnTo>
                  <a:pt x="515" y="168"/>
                </a:lnTo>
                <a:lnTo>
                  <a:pt x="512" y="164"/>
                </a:lnTo>
                <a:lnTo>
                  <a:pt x="541" y="154"/>
                </a:lnTo>
                <a:lnTo>
                  <a:pt x="592" y="142"/>
                </a:lnTo>
                <a:lnTo>
                  <a:pt x="594" y="139"/>
                </a:lnTo>
                <a:lnTo>
                  <a:pt x="620" y="129"/>
                </a:lnTo>
                <a:lnTo>
                  <a:pt x="631" y="141"/>
                </a:lnTo>
                <a:lnTo>
                  <a:pt x="619" y="146"/>
                </a:lnTo>
                <a:lnTo>
                  <a:pt x="620" y="146"/>
                </a:lnTo>
                <a:lnTo>
                  <a:pt x="661" y="148"/>
                </a:lnTo>
                <a:lnTo>
                  <a:pt x="691" y="138"/>
                </a:lnTo>
                <a:lnTo>
                  <a:pt x="721" y="134"/>
                </a:lnTo>
                <a:lnTo>
                  <a:pt x="757" y="128"/>
                </a:lnTo>
                <a:lnTo>
                  <a:pt x="764" y="144"/>
                </a:lnTo>
                <a:lnTo>
                  <a:pt x="779" y="147"/>
                </a:lnTo>
                <a:lnTo>
                  <a:pt x="779" y="138"/>
                </a:lnTo>
                <a:lnTo>
                  <a:pt x="799" y="128"/>
                </a:lnTo>
                <a:lnTo>
                  <a:pt x="770" y="107"/>
                </a:lnTo>
                <a:lnTo>
                  <a:pt x="780" y="97"/>
                </a:lnTo>
                <a:lnTo>
                  <a:pt x="781" y="97"/>
                </a:lnTo>
                <a:lnTo>
                  <a:pt x="781" y="96"/>
                </a:lnTo>
                <a:lnTo>
                  <a:pt x="823" y="97"/>
                </a:lnTo>
                <a:lnTo>
                  <a:pt x="894" y="115"/>
                </a:lnTo>
                <a:lnTo>
                  <a:pt x="958" y="129"/>
                </a:lnTo>
                <a:lnTo>
                  <a:pt x="996" y="151"/>
                </a:lnTo>
                <a:lnTo>
                  <a:pt x="1007" y="129"/>
                </a:lnTo>
                <a:lnTo>
                  <a:pt x="995" y="127"/>
                </a:lnTo>
                <a:lnTo>
                  <a:pt x="971" y="113"/>
                </a:lnTo>
                <a:lnTo>
                  <a:pt x="939" y="103"/>
                </a:lnTo>
                <a:lnTo>
                  <a:pt x="932" y="90"/>
                </a:lnTo>
                <a:lnTo>
                  <a:pt x="925" y="68"/>
                </a:lnTo>
                <a:lnTo>
                  <a:pt x="909" y="68"/>
                </a:lnTo>
                <a:lnTo>
                  <a:pt x="902" y="59"/>
                </a:lnTo>
                <a:lnTo>
                  <a:pt x="922" y="44"/>
                </a:lnTo>
                <a:lnTo>
                  <a:pt x="927" y="4"/>
                </a:lnTo>
                <a:lnTo>
                  <a:pt x="979" y="0"/>
                </a:lnTo>
                <a:lnTo>
                  <a:pt x="1020" y="12"/>
                </a:lnTo>
                <a:lnTo>
                  <a:pt x="1020" y="42"/>
                </a:lnTo>
                <a:lnTo>
                  <a:pt x="1046" y="56"/>
                </a:lnTo>
                <a:lnTo>
                  <a:pt x="1067" y="85"/>
                </a:lnTo>
                <a:lnTo>
                  <a:pt x="1084" y="119"/>
                </a:lnTo>
                <a:lnTo>
                  <a:pt x="1129" y="144"/>
                </a:lnTo>
                <a:lnTo>
                  <a:pt x="1129" y="160"/>
                </a:lnTo>
                <a:lnTo>
                  <a:pt x="1107" y="193"/>
                </a:lnTo>
                <a:lnTo>
                  <a:pt x="1113" y="200"/>
                </a:lnTo>
                <a:lnTo>
                  <a:pt x="1081" y="204"/>
                </a:lnTo>
                <a:lnTo>
                  <a:pt x="1091" y="200"/>
                </a:lnTo>
                <a:lnTo>
                  <a:pt x="1043" y="198"/>
                </a:lnTo>
                <a:lnTo>
                  <a:pt x="1052" y="205"/>
                </a:lnTo>
                <a:lnTo>
                  <a:pt x="1123" y="215"/>
                </a:lnTo>
                <a:lnTo>
                  <a:pt x="1138" y="208"/>
                </a:lnTo>
                <a:lnTo>
                  <a:pt x="1149" y="203"/>
                </a:lnTo>
                <a:lnTo>
                  <a:pt x="1172" y="168"/>
                </a:lnTo>
                <a:lnTo>
                  <a:pt x="1144" y="134"/>
                </a:lnTo>
                <a:lnTo>
                  <a:pt x="1190" y="125"/>
                </a:lnTo>
                <a:lnTo>
                  <a:pt x="1209" y="136"/>
                </a:lnTo>
                <a:lnTo>
                  <a:pt x="1231" y="165"/>
                </a:lnTo>
                <a:lnTo>
                  <a:pt x="1285" y="172"/>
                </a:lnTo>
                <a:lnTo>
                  <a:pt x="1247" y="165"/>
                </a:lnTo>
                <a:lnTo>
                  <a:pt x="1236" y="151"/>
                </a:lnTo>
                <a:lnTo>
                  <a:pt x="1222" y="129"/>
                </a:lnTo>
                <a:lnTo>
                  <a:pt x="1187" y="121"/>
                </a:lnTo>
                <a:lnTo>
                  <a:pt x="1121" y="125"/>
                </a:lnTo>
                <a:lnTo>
                  <a:pt x="1098" y="100"/>
                </a:lnTo>
                <a:lnTo>
                  <a:pt x="1101" y="75"/>
                </a:lnTo>
                <a:lnTo>
                  <a:pt x="1065" y="51"/>
                </a:lnTo>
                <a:lnTo>
                  <a:pt x="1055" y="39"/>
                </a:lnTo>
                <a:lnTo>
                  <a:pt x="1080" y="25"/>
                </a:lnTo>
                <a:lnTo>
                  <a:pt x="1058" y="3"/>
                </a:lnTo>
                <a:lnTo>
                  <a:pt x="1078" y="5"/>
                </a:lnTo>
                <a:lnTo>
                  <a:pt x="1107" y="45"/>
                </a:lnTo>
                <a:lnTo>
                  <a:pt x="1195" y="61"/>
                </a:lnTo>
                <a:lnTo>
                  <a:pt x="1182" y="53"/>
                </a:lnTo>
                <a:lnTo>
                  <a:pt x="1124" y="42"/>
                </a:lnTo>
                <a:lnTo>
                  <a:pt x="1110" y="31"/>
                </a:lnTo>
                <a:lnTo>
                  <a:pt x="1161" y="32"/>
                </a:lnTo>
                <a:lnTo>
                  <a:pt x="1139" y="23"/>
                </a:lnTo>
                <a:lnTo>
                  <a:pt x="1182" y="17"/>
                </a:lnTo>
                <a:lnTo>
                  <a:pt x="1238" y="33"/>
                </a:lnTo>
              </a:path>
            </a:pathLst>
          </a:custGeom>
          <a:solidFill>
            <a:schemeClr val="tx2"/>
          </a:solidFill>
          <a:ln w="3175" cmpd="sng">
            <a:solidFill>
              <a:schemeClr val="tx2"/>
            </a:solidFill>
            <a:prstDash val="solid"/>
            <a:round/>
            <a:headEnd/>
            <a:tailEnd/>
          </a:ln>
        </p:spPr>
        <p:txBody>
          <a:bodyPr/>
          <a:lstStyle/>
          <a:p>
            <a:endParaRPr lang="en-US"/>
          </a:p>
        </p:txBody>
      </p:sp>
      <p:sp>
        <p:nvSpPr>
          <p:cNvPr id="18913" name="Freeform 481"/>
          <p:cNvSpPr>
            <a:spLocks/>
          </p:cNvSpPr>
          <p:nvPr/>
        </p:nvSpPr>
        <p:spPr bwMode="auto">
          <a:xfrm>
            <a:off x="490538" y="1700213"/>
            <a:ext cx="215900" cy="127000"/>
          </a:xfrm>
          <a:custGeom>
            <a:avLst/>
            <a:gdLst>
              <a:gd name="T0" fmla="*/ 215900 w 273"/>
              <a:gd name="T1" fmla="*/ 76679 h 159"/>
              <a:gd name="T2" fmla="*/ 185848 w 273"/>
              <a:gd name="T3" fmla="*/ 85465 h 159"/>
              <a:gd name="T4" fmla="*/ 168449 w 273"/>
              <a:gd name="T5" fmla="*/ 85465 h 159"/>
              <a:gd name="T6" fmla="*/ 160541 w 273"/>
              <a:gd name="T7" fmla="*/ 91057 h 159"/>
              <a:gd name="T8" fmla="*/ 144724 w 273"/>
              <a:gd name="T9" fmla="*/ 91855 h 159"/>
              <a:gd name="T10" fmla="*/ 143142 w 273"/>
              <a:gd name="T11" fmla="*/ 86264 h 159"/>
              <a:gd name="T12" fmla="*/ 139188 w 273"/>
              <a:gd name="T13" fmla="*/ 92654 h 159"/>
              <a:gd name="T14" fmla="*/ 129698 w 273"/>
              <a:gd name="T15" fmla="*/ 99044 h 159"/>
              <a:gd name="T16" fmla="*/ 100437 w 273"/>
              <a:gd name="T17" fmla="*/ 112623 h 159"/>
              <a:gd name="T18" fmla="*/ 102810 w 273"/>
              <a:gd name="T19" fmla="*/ 117415 h 159"/>
              <a:gd name="T20" fmla="*/ 93319 w 273"/>
              <a:gd name="T21" fmla="*/ 122208 h 159"/>
              <a:gd name="T22" fmla="*/ 78293 w 273"/>
              <a:gd name="T23" fmla="*/ 127000 h 159"/>
              <a:gd name="T24" fmla="*/ 83038 w 273"/>
              <a:gd name="T25" fmla="*/ 119013 h 159"/>
              <a:gd name="T26" fmla="*/ 68803 w 273"/>
              <a:gd name="T27" fmla="*/ 117415 h 159"/>
              <a:gd name="T28" fmla="*/ 49823 w 273"/>
              <a:gd name="T29" fmla="*/ 111025 h 159"/>
              <a:gd name="T30" fmla="*/ 62477 w 273"/>
              <a:gd name="T31" fmla="*/ 91855 h 159"/>
              <a:gd name="T32" fmla="*/ 18980 w 273"/>
              <a:gd name="T33" fmla="*/ 91855 h 159"/>
              <a:gd name="T34" fmla="*/ 22144 w 273"/>
              <a:gd name="T35" fmla="*/ 81472 h 159"/>
              <a:gd name="T36" fmla="*/ 42705 w 273"/>
              <a:gd name="T37" fmla="*/ 71887 h 159"/>
              <a:gd name="T38" fmla="*/ 35588 w 273"/>
              <a:gd name="T39" fmla="*/ 72686 h 159"/>
              <a:gd name="T40" fmla="*/ 37170 w 273"/>
              <a:gd name="T41" fmla="*/ 67893 h 159"/>
              <a:gd name="T42" fmla="*/ 25307 w 273"/>
              <a:gd name="T43" fmla="*/ 72686 h 159"/>
              <a:gd name="T44" fmla="*/ 15026 w 273"/>
              <a:gd name="T45" fmla="*/ 75082 h 159"/>
              <a:gd name="T46" fmla="*/ 0 w 273"/>
              <a:gd name="T47" fmla="*/ 83069 h 159"/>
              <a:gd name="T48" fmla="*/ 15026 w 273"/>
              <a:gd name="T49" fmla="*/ 70289 h 159"/>
              <a:gd name="T50" fmla="*/ 53777 w 273"/>
              <a:gd name="T51" fmla="*/ 49522 h 159"/>
              <a:gd name="T52" fmla="*/ 89365 w 273"/>
              <a:gd name="T53" fmla="*/ 24761 h 159"/>
              <a:gd name="T54" fmla="*/ 124953 w 273"/>
              <a:gd name="T55" fmla="*/ 0 h 159"/>
              <a:gd name="T56" fmla="*/ 136816 w 273"/>
              <a:gd name="T57" fmla="*/ 15975 h 159"/>
              <a:gd name="T58" fmla="*/ 136816 w 273"/>
              <a:gd name="T59" fmla="*/ 10384 h 159"/>
              <a:gd name="T60" fmla="*/ 155796 w 273"/>
              <a:gd name="T61" fmla="*/ 27157 h 159"/>
              <a:gd name="T62" fmla="*/ 156587 w 273"/>
              <a:gd name="T63" fmla="*/ 41535 h 159"/>
              <a:gd name="T64" fmla="*/ 139188 w 273"/>
              <a:gd name="T65" fmla="*/ 58308 h 159"/>
              <a:gd name="T66" fmla="*/ 130489 w 273"/>
              <a:gd name="T67" fmla="*/ 70289 h 159"/>
              <a:gd name="T68" fmla="*/ 140770 w 273"/>
              <a:gd name="T69" fmla="*/ 70289 h 159"/>
              <a:gd name="T70" fmla="*/ 143142 w 273"/>
              <a:gd name="T71" fmla="*/ 63101 h 159"/>
              <a:gd name="T72" fmla="*/ 158168 w 273"/>
              <a:gd name="T73" fmla="*/ 51918 h 159"/>
              <a:gd name="T74" fmla="*/ 178730 w 273"/>
              <a:gd name="T75" fmla="*/ 51120 h 159"/>
              <a:gd name="T76" fmla="*/ 185057 w 273"/>
              <a:gd name="T77" fmla="*/ 54314 h 159"/>
              <a:gd name="T78" fmla="*/ 185057 w 273"/>
              <a:gd name="T79" fmla="*/ 50321 h 159"/>
              <a:gd name="T80" fmla="*/ 196920 w 273"/>
              <a:gd name="T81" fmla="*/ 51918 h 159"/>
              <a:gd name="T82" fmla="*/ 209573 w 273"/>
              <a:gd name="T83" fmla="*/ 66296 h 159"/>
              <a:gd name="T84" fmla="*/ 215900 w 273"/>
              <a:gd name="T85" fmla="*/ 76679 h 1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3"/>
              <a:gd name="T130" fmla="*/ 0 h 159"/>
              <a:gd name="T131" fmla="*/ 273 w 273"/>
              <a:gd name="T132" fmla="*/ 159 h 1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3" h="159">
                <a:moveTo>
                  <a:pt x="273" y="96"/>
                </a:moveTo>
                <a:lnTo>
                  <a:pt x="235" y="107"/>
                </a:lnTo>
                <a:lnTo>
                  <a:pt x="213" y="107"/>
                </a:lnTo>
                <a:lnTo>
                  <a:pt x="203" y="114"/>
                </a:lnTo>
                <a:lnTo>
                  <a:pt x="183" y="115"/>
                </a:lnTo>
                <a:lnTo>
                  <a:pt x="181" y="108"/>
                </a:lnTo>
                <a:lnTo>
                  <a:pt x="176" y="116"/>
                </a:lnTo>
                <a:lnTo>
                  <a:pt x="164" y="124"/>
                </a:lnTo>
                <a:lnTo>
                  <a:pt x="127" y="141"/>
                </a:lnTo>
                <a:lnTo>
                  <a:pt x="130" y="147"/>
                </a:lnTo>
                <a:lnTo>
                  <a:pt x="118" y="153"/>
                </a:lnTo>
                <a:lnTo>
                  <a:pt x="99" y="159"/>
                </a:lnTo>
                <a:lnTo>
                  <a:pt x="105" y="149"/>
                </a:lnTo>
                <a:lnTo>
                  <a:pt x="87" y="147"/>
                </a:lnTo>
                <a:lnTo>
                  <a:pt x="63" y="139"/>
                </a:lnTo>
                <a:lnTo>
                  <a:pt x="79" y="115"/>
                </a:lnTo>
                <a:lnTo>
                  <a:pt x="24" y="115"/>
                </a:lnTo>
                <a:lnTo>
                  <a:pt x="28" y="102"/>
                </a:lnTo>
                <a:lnTo>
                  <a:pt x="54" y="90"/>
                </a:lnTo>
                <a:lnTo>
                  <a:pt x="45" y="91"/>
                </a:lnTo>
                <a:lnTo>
                  <a:pt x="47" y="85"/>
                </a:lnTo>
                <a:lnTo>
                  <a:pt x="32" y="91"/>
                </a:lnTo>
                <a:lnTo>
                  <a:pt x="19" y="94"/>
                </a:lnTo>
                <a:lnTo>
                  <a:pt x="0" y="104"/>
                </a:lnTo>
                <a:lnTo>
                  <a:pt x="19" y="88"/>
                </a:lnTo>
                <a:lnTo>
                  <a:pt x="68" y="62"/>
                </a:lnTo>
                <a:lnTo>
                  <a:pt x="113" y="31"/>
                </a:lnTo>
                <a:lnTo>
                  <a:pt x="158" y="0"/>
                </a:lnTo>
                <a:lnTo>
                  <a:pt x="173" y="20"/>
                </a:lnTo>
                <a:lnTo>
                  <a:pt x="173" y="13"/>
                </a:lnTo>
                <a:lnTo>
                  <a:pt x="197" y="34"/>
                </a:lnTo>
                <a:lnTo>
                  <a:pt x="198" y="52"/>
                </a:lnTo>
                <a:lnTo>
                  <a:pt x="176" y="73"/>
                </a:lnTo>
                <a:lnTo>
                  <a:pt x="165" y="88"/>
                </a:lnTo>
                <a:lnTo>
                  <a:pt x="178" y="88"/>
                </a:lnTo>
                <a:lnTo>
                  <a:pt x="181" y="79"/>
                </a:lnTo>
                <a:lnTo>
                  <a:pt x="200" y="65"/>
                </a:lnTo>
                <a:lnTo>
                  <a:pt x="226" y="64"/>
                </a:lnTo>
                <a:lnTo>
                  <a:pt x="234" y="68"/>
                </a:lnTo>
                <a:lnTo>
                  <a:pt x="234" y="63"/>
                </a:lnTo>
                <a:lnTo>
                  <a:pt x="249" y="65"/>
                </a:lnTo>
                <a:lnTo>
                  <a:pt x="265" y="83"/>
                </a:lnTo>
                <a:lnTo>
                  <a:pt x="273" y="96"/>
                </a:lnTo>
                <a:close/>
              </a:path>
            </a:pathLst>
          </a:custGeom>
          <a:solidFill>
            <a:schemeClr val="bg1"/>
          </a:solidFill>
          <a:ln w="6350" cmpd="sng">
            <a:solidFill>
              <a:schemeClr val="bg2"/>
            </a:solidFill>
            <a:prstDash val="solid"/>
            <a:round/>
            <a:headEnd/>
            <a:tailEnd/>
          </a:ln>
        </p:spPr>
        <p:txBody>
          <a:bodyPr/>
          <a:lstStyle/>
          <a:p>
            <a:endParaRPr lang="en-US"/>
          </a:p>
        </p:txBody>
      </p:sp>
      <p:sp>
        <p:nvSpPr>
          <p:cNvPr id="18914" name="Freeform 482"/>
          <p:cNvSpPr>
            <a:spLocks/>
          </p:cNvSpPr>
          <p:nvPr/>
        </p:nvSpPr>
        <p:spPr bwMode="auto">
          <a:xfrm>
            <a:off x="700088" y="1633538"/>
            <a:ext cx="60325" cy="14287"/>
          </a:xfrm>
          <a:custGeom>
            <a:avLst/>
            <a:gdLst>
              <a:gd name="T0" fmla="*/ 55434 w 74"/>
              <a:gd name="T1" fmla="*/ 10925 h 17"/>
              <a:gd name="T2" fmla="*/ 0 w 74"/>
              <a:gd name="T3" fmla="*/ 14287 h 17"/>
              <a:gd name="T4" fmla="*/ 30978 w 74"/>
              <a:gd name="T5" fmla="*/ 0 h 17"/>
              <a:gd name="T6" fmla="*/ 60325 w 74"/>
              <a:gd name="T7" fmla="*/ 7564 h 17"/>
              <a:gd name="T8" fmla="*/ 55434 w 74"/>
              <a:gd name="T9" fmla="*/ 10925 h 17"/>
              <a:gd name="T10" fmla="*/ 0 60000 65536"/>
              <a:gd name="T11" fmla="*/ 0 60000 65536"/>
              <a:gd name="T12" fmla="*/ 0 60000 65536"/>
              <a:gd name="T13" fmla="*/ 0 60000 65536"/>
              <a:gd name="T14" fmla="*/ 0 60000 65536"/>
              <a:gd name="T15" fmla="*/ 0 w 74"/>
              <a:gd name="T16" fmla="*/ 0 h 17"/>
              <a:gd name="T17" fmla="*/ 74 w 74"/>
              <a:gd name="T18" fmla="*/ 17 h 17"/>
            </a:gdLst>
            <a:ahLst/>
            <a:cxnLst>
              <a:cxn ang="T10">
                <a:pos x="T0" y="T1"/>
              </a:cxn>
              <a:cxn ang="T11">
                <a:pos x="T2" y="T3"/>
              </a:cxn>
              <a:cxn ang="T12">
                <a:pos x="T4" y="T5"/>
              </a:cxn>
              <a:cxn ang="T13">
                <a:pos x="T6" y="T7"/>
              </a:cxn>
              <a:cxn ang="T14">
                <a:pos x="T8" y="T9"/>
              </a:cxn>
            </a:cxnLst>
            <a:rect l="T15" t="T16" r="T17" b="T18"/>
            <a:pathLst>
              <a:path w="74" h="17">
                <a:moveTo>
                  <a:pt x="68" y="13"/>
                </a:moveTo>
                <a:lnTo>
                  <a:pt x="0" y="17"/>
                </a:lnTo>
                <a:lnTo>
                  <a:pt x="38" y="0"/>
                </a:lnTo>
                <a:lnTo>
                  <a:pt x="74" y="9"/>
                </a:lnTo>
                <a:lnTo>
                  <a:pt x="68" y="1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15" name="Freeform 483"/>
          <p:cNvSpPr>
            <a:spLocks/>
          </p:cNvSpPr>
          <p:nvPr/>
        </p:nvSpPr>
        <p:spPr bwMode="auto">
          <a:xfrm>
            <a:off x="4630738" y="2081213"/>
            <a:ext cx="61912" cy="25400"/>
          </a:xfrm>
          <a:custGeom>
            <a:avLst/>
            <a:gdLst>
              <a:gd name="T0" fmla="*/ 0 w 77"/>
              <a:gd name="T1" fmla="*/ 22321 h 33"/>
              <a:gd name="T2" fmla="*/ 0 w 77"/>
              <a:gd name="T3" fmla="*/ 21552 h 33"/>
              <a:gd name="T4" fmla="*/ 5628 w 77"/>
              <a:gd name="T5" fmla="*/ 17703 h 33"/>
              <a:gd name="T6" fmla="*/ 11257 w 77"/>
              <a:gd name="T7" fmla="*/ 17703 h 33"/>
              <a:gd name="T8" fmla="*/ 10453 w 77"/>
              <a:gd name="T9" fmla="*/ 16164 h 33"/>
              <a:gd name="T10" fmla="*/ 804 w 77"/>
              <a:gd name="T11" fmla="*/ 16164 h 33"/>
              <a:gd name="T12" fmla="*/ 804 w 77"/>
              <a:gd name="T13" fmla="*/ 9236 h 33"/>
              <a:gd name="T14" fmla="*/ 7236 w 77"/>
              <a:gd name="T15" fmla="*/ 9236 h 33"/>
              <a:gd name="T16" fmla="*/ 12061 w 77"/>
              <a:gd name="T17" fmla="*/ 9236 h 33"/>
              <a:gd name="T18" fmla="*/ 14473 w 77"/>
              <a:gd name="T19" fmla="*/ 6158 h 33"/>
              <a:gd name="T20" fmla="*/ 16081 w 77"/>
              <a:gd name="T21" fmla="*/ 0 h 33"/>
              <a:gd name="T22" fmla="*/ 17689 w 77"/>
              <a:gd name="T23" fmla="*/ 770 h 33"/>
              <a:gd name="T24" fmla="*/ 15277 w 77"/>
              <a:gd name="T25" fmla="*/ 6927 h 33"/>
              <a:gd name="T26" fmla="*/ 20101 w 77"/>
              <a:gd name="T27" fmla="*/ 7697 h 33"/>
              <a:gd name="T28" fmla="*/ 22513 w 77"/>
              <a:gd name="T29" fmla="*/ 9236 h 33"/>
              <a:gd name="T30" fmla="*/ 23318 w 77"/>
              <a:gd name="T31" fmla="*/ 9236 h 33"/>
              <a:gd name="T32" fmla="*/ 23318 w 77"/>
              <a:gd name="T33" fmla="*/ 5388 h 33"/>
              <a:gd name="T34" fmla="*/ 25730 w 77"/>
              <a:gd name="T35" fmla="*/ 5388 h 33"/>
              <a:gd name="T36" fmla="*/ 26534 w 77"/>
              <a:gd name="T37" fmla="*/ 9236 h 33"/>
              <a:gd name="T38" fmla="*/ 41007 w 77"/>
              <a:gd name="T39" fmla="*/ 11545 h 33"/>
              <a:gd name="T40" fmla="*/ 61912 w 77"/>
              <a:gd name="T41" fmla="*/ 14624 h 33"/>
              <a:gd name="T42" fmla="*/ 61912 w 77"/>
              <a:gd name="T43" fmla="*/ 25400 h 33"/>
              <a:gd name="T44" fmla="*/ 40203 w 77"/>
              <a:gd name="T45" fmla="*/ 25400 h 33"/>
              <a:gd name="T46" fmla="*/ 17689 w 77"/>
              <a:gd name="T47" fmla="*/ 24630 h 33"/>
              <a:gd name="T48" fmla="*/ 10453 w 77"/>
              <a:gd name="T49" fmla="*/ 23861 h 33"/>
              <a:gd name="T50" fmla="*/ 5628 w 77"/>
              <a:gd name="T51" fmla="*/ 22321 h 33"/>
              <a:gd name="T52" fmla="*/ 0 w 77"/>
              <a:gd name="T53" fmla="*/ 22321 h 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7"/>
              <a:gd name="T82" fmla="*/ 0 h 33"/>
              <a:gd name="T83" fmla="*/ 77 w 77"/>
              <a:gd name="T84" fmla="*/ 33 h 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7" h="33">
                <a:moveTo>
                  <a:pt x="0" y="29"/>
                </a:moveTo>
                <a:lnTo>
                  <a:pt x="0" y="28"/>
                </a:lnTo>
                <a:lnTo>
                  <a:pt x="7" y="23"/>
                </a:lnTo>
                <a:lnTo>
                  <a:pt x="14" y="23"/>
                </a:lnTo>
                <a:lnTo>
                  <a:pt x="13" y="21"/>
                </a:lnTo>
                <a:lnTo>
                  <a:pt x="1" y="21"/>
                </a:lnTo>
                <a:lnTo>
                  <a:pt x="1" y="12"/>
                </a:lnTo>
                <a:lnTo>
                  <a:pt x="9" y="12"/>
                </a:lnTo>
                <a:lnTo>
                  <a:pt x="15" y="12"/>
                </a:lnTo>
                <a:lnTo>
                  <a:pt x="18" y="8"/>
                </a:lnTo>
                <a:lnTo>
                  <a:pt x="20" y="0"/>
                </a:lnTo>
                <a:lnTo>
                  <a:pt x="22" y="1"/>
                </a:lnTo>
                <a:lnTo>
                  <a:pt x="19" y="9"/>
                </a:lnTo>
                <a:lnTo>
                  <a:pt x="25" y="10"/>
                </a:lnTo>
                <a:lnTo>
                  <a:pt x="28" y="12"/>
                </a:lnTo>
                <a:lnTo>
                  <a:pt x="29" y="12"/>
                </a:lnTo>
                <a:lnTo>
                  <a:pt x="29" y="7"/>
                </a:lnTo>
                <a:lnTo>
                  <a:pt x="32" y="7"/>
                </a:lnTo>
                <a:lnTo>
                  <a:pt x="33" y="12"/>
                </a:lnTo>
                <a:lnTo>
                  <a:pt x="51" y="15"/>
                </a:lnTo>
                <a:lnTo>
                  <a:pt x="77" y="19"/>
                </a:lnTo>
                <a:lnTo>
                  <a:pt x="77" y="33"/>
                </a:lnTo>
                <a:lnTo>
                  <a:pt x="50" y="33"/>
                </a:lnTo>
                <a:lnTo>
                  <a:pt x="22" y="32"/>
                </a:lnTo>
                <a:lnTo>
                  <a:pt x="13" y="31"/>
                </a:lnTo>
                <a:lnTo>
                  <a:pt x="7" y="29"/>
                </a:lnTo>
                <a:lnTo>
                  <a:pt x="0" y="29"/>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16" name="Freeform 484"/>
          <p:cNvSpPr>
            <a:spLocks/>
          </p:cNvSpPr>
          <p:nvPr/>
        </p:nvSpPr>
        <p:spPr bwMode="auto">
          <a:xfrm>
            <a:off x="4946650" y="1420813"/>
            <a:ext cx="49213" cy="3175"/>
          </a:xfrm>
          <a:custGeom>
            <a:avLst/>
            <a:gdLst>
              <a:gd name="T0" fmla="*/ 47651 w 63"/>
              <a:gd name="T1" fmla="*/ 1270 h 5"/>
              <a:gd name="T2" fmla="*/ 49213 w 63"/>
              <a:gd name="T3" fmla="*/ 1270 h 5"/>
              <a:gd name="T4" fmla="*/ 0 w 63"/>
              <a:gd name="T5" fmla="*/ 3175 h 5"/>
              <a:gd name="T6" fmla="*/ 10936 w 63"/>
              <a:gd name="T7" fmla="*/ 0 h 5"/>
              <a:gd name="T8" fmla="*/ 11717 w 63"/>
              <a:gd name="T9" fmla="*/ 0 h 5"/>
              <a:gd name="T10" fmla="*/ 49213 w 63"/>
              <a:gd name="T11" fmla="*/ 1270 h 5"/>
              <a:gd name="T12" fmla="*/ 47651 w 63"/>
              <a:gd name="T13" fmla="*/ 1270 h 5"/>
              <a:gd name="T14" fmla="*/ 0 60000 65536"/>
              <a:gd name="T15" fmla="*/ 0 60000 65536"/>
              <a:gd name="T16" fmla="*/ 0 60000 65536"/>
              <a:gd name="T17" fmla="*/ 0 60000 65536"/>
              <a:gd name="T18" fmla="*/ 0 60000 65536"/>
              <a:gd name="T19" fmla="*/ 0 60000 65536"/>
              <a:gd name="T20" fmla="*/ 0 60000 65536"/>
              <a:gd name="T21" fmla="*/ 0 w 63"/>
              <a:gd name="T22" fmla="*/ 0 h 5"/>
              <a:gd name="T23" fmla="*/ 63 w 6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5">
                <a:moveTo>
                  <a:pt x="61" y="2"/>
                </a:moveTo>
                <a:lnTo>
                  <a:pt x="63" y="2"/>
                </a:lnTo>
                <a:lnTo>
                  <a:pt x="0" y="5"/>
                </a:lnTo>
                <a:lnTo>
                  <a:pt x="14" y="0"/>
                </a:lnTo>
                <a:lnTo>
                  <a:pt x="15" y="0"/>
                </a:lnTo>
                <a:lnTo>
                  <a:pt x="63" y="2"/>
                </a:lnTo>
                <a:lnTo>
                  <a:pt x="61" y="2"/>
                </a:lnTo>
                <a:close/>
              </a:path>
            </a:pathLst>
          </a:custGeom>
          <a:solidFill>
            <a:srgbClr val="FF0000"/>
          </a:solidFill>
          <a:ln w="3175" cmpd="sng">
            <a:solidFill>
              <a:schemeClr val="bg2"/>
            </a:solidFill>
            <a:prstDash val="solid"/>
            <a:round/>
            <a:headEnd/>
            <a:tailEnd/>
          </a:ln>
        </p:spPr>
        <p:txBody>
          <a:bodyPr/>
          <a:lstStyle/>
          <a:p>
            <a:endParaRPr lang="en-US"/>
          </a:p>
        </p:txBody>
      </p:sp>
      <p:sp>
        <p:nvSpPr>
          <p:cNvPr id="18917" name="Freeform 485"/>
          <p:cNvSpPr>
            <a:spLocks/>
          </p:cNvSpPr>
          <p:nvPr/>
        </p:nvSpPr>
        <p:spPr bwMode="auto">
          <a:xfrm>
            <a:off x="4970463" y="1419225"/>
            <a:ext cx="76200" cy="14288"/>
          </a:xfrm>
          <a:custGeom>
            <a:avLst/>
            <a:gdLst>
              <a:gd name="T0" fmla="*/ 12970 w 94"/>
              <a:gd name="T1" fmla="*/ 14288 h 18"/>
              <a:gd name="T2" fmla="*/ 0 w 94"/>
              <a:gd name="T3" fmla="*/ 12700 h 18"/>
              <a:gd name="T4" fmla="*/ 13781 w 94"/>
              <a:gd name="T5" fmla="*/ 8732 h 18"/>
              <a:gd name="T6" fmla="*/ 39721 w 94"/>
              <a:gd name="T7" fmla="*/ 2381 h 18"/>
              <a:gd name="T8" fmla="*/ 41343 w 94"/>
              <a:gd name="T9" fmla="*/ 2381 h 18"/>
              <a:gd name="T10" fmla="*/ 62419 w 94"/>
              <a:gd name="T11" fmla="*/ 0 h 18"/>
              <a:gd name="T12" fmla="*/ 76200 w 94"/>
              <a:gd name="T13" fmla="*/ 2381 h 18"/>
              <a:gd name="T14" fmla="*/ 28372 w 94"/>
              <a:gd name="T15" fmla="*/ 9525 h 18"/>
              <a:gd name="T16" fmla="*/ 13781 w 94"/>
              <a:gd name="T17" fmla="*/ 14288 h 18"/>
              <a:gd name="T18" fmla="*/ 12970 w 94"/>
              <a:gd name="T19" fmla="*/ 1428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18"/>
              <a:gd name="T32" fmla="*/ 94 w 94"/>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18">
                <a:moveTo>
                  <a:pt x="16" y="18"/>
                </a:moveTo>
                <a:lnTo>
                  <a:pt x="0" y="16"/>
                </a:lnTo>
                <a:lnTo>
                  <a:pt x="17" y="11"/>
                </a:lnTo>
                <a:lnTo>
                  <a:pt x="49" y="3"/>
                </a:lnTo>
                <a:lnTo>
                  <a:pt x="51" y="3"/>
                </a:lnTo>
                <a:lnTo>
                  <a:pt x="77" y="0"/>
                </a:lnTo>
                <a:lnTo>
                  <a:pt x="94" y="3"/>
                </a:lnTo>
                <a:lnTo>
                  <a:pt x="35" y="12"/>
                </a:lnTo>
                <a:lnTo>
                  <a:pt x="17" y="18"/>
                </a:lnTo>
                <a:lnTo>
                  <a:pt x="16" y="18"/>
                </a:lnTo>
                <a:close/>
              </a:path>
            </a:pathLst>
          </a:custGeom>
          <a:solidFill>
            <a:srgbClr val="FF0000"/>
          </a:solidFill>
          <a:ln w="3175" cmpd="sng">
            <a:solidFill>
              <a:schemeClr val="bg2"/>
            </a:solidFill>
            <a:prstDash val="solid"/>
            <a:round/>
            <a:headEnd/>
            <a:tailEnd/>
          </a:ln>
        </p:spPr>
        <p:txBody>
          <a:bodyPr/>
          <a:lstStyle/>
          <a:p>
            <a:endParaRPr lang="en-US"/>
          </a:p>
        </p:txBody>
      </p:sp>
      <p:sp>
        <p:nvSpPr>
          <p:cNvPr id="18918" name="Freeform 486"/>
          <p:cNvSpPr>
            <a:spLocks/>
          </p:cNvSpPr>
          <p:nvPr/>
        </p:nvSpPr>
        <p:spPr bwMode="auto">
          <a:xfrm>
            <a:off x="5132388" y="1687513"/>
            <a:ext cx="41275" cy="19050"/>
          </a:xfrm>
          <a:custGeom>
            <a:avLst/>
            <a:gdLst>
              <a:gd name="T0" fmla="*/ 12994 w 54"/>
              <a:gd name="T1" fmla="*/ 18288 h 25"/>
              <a:gd name="T2" fmla="*/ 12230 w 54"/>
              <a:gd name="T3" fmla="*/ 19050 h 25"/>
              <a:gd name="T4" fmla="*/ 0 w 54"/>
              <a:gd name="T5" fmla="*/ 6096 h 25"/>
              <a:gd name="T6" fmla="*/ 9937 w 54"/>
              <a:gd name="T7" fmla="*/ 0 h 25"/>
              <a:gd name="T8" fmla="*/ 41275 w 54"/>
              <a:gd name="T9" fmla="*/ 9906 h 25"/>
              <a:gd name="T10" fmla="*/ 12994 w 54"/>
              <a:gd name="T11" fmla="*/ 19050 h 25"/>
              <a:gd name="T12" fmla="*/ 12994 w 54"/>
              <a:gd name="T13" fmla="*/ 18288 h 25"/>
              <a:gd name="T14" fmla="*/ 0 60000 65536"/>
              <a:gd name="T15" fmla="*/ 0 60000 65536"/>
              <a:gd name="T16" fmla="*/ 0 60000 65536"/>
              <a:gd name="T17" fmla="*/ 0 60000 65536"/>
              <a:gd name="T18" fmla="*/ 0 60000 65536"/>
              <a:gd name="T19" fmla="*/ 0 60000 65536"/>
              <a:gd name="T20" fmla="*/ 0 60000 65536"/>
              <a:gd name="T21" fmla="*/ 0 w 54"/>
              <a:gd name="T22" fmla="*/ 0 h 25"/>
              <a:gd name="T23" fmla="*/ 54 w 54"/>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25">
                <a:moveTo>
                  <a:pt x="17" y="24"/>
                </a:moveTo>
                <a:lnTo>
                  <a:pt x="16" y="25"/>
                </a:lnTo>
                <a:lnTo>
                  <a:pt x="0" y="8"/>
                </a:lnTo>
                <a:lnTo>
                  <a:pt x="13" y="0"/>
                </a:lnTo>
                <a:lnTo>
                  <a:pt x="54" y="13"/>
                </a:lnTo>
                <a:lnTo>
                  <a:pt x="17" y="25"/>
                </a:lnTo>
                <a:lnTo>
                  <a:pt x="17" y="24"/>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19" name="Freeform 487"/>
          <p:cNvSpPr>
            <a:spLocks/>
          </p:cNvSpPr>
          <p:nvPr/>
        </p:nvSpPr>
        <p:spPr bwMode="auto">
          <a:xfrm>
            <a:off x="5143500" y="1428750"/>
            <a:ext cx="34925" cy="1588"/>
          </a:xfrm>
          <a:custGeom>
            <a:avLst/>
            <a:gdLst>
              <a:gd name="T0" fmla="*/ 0 w 42"/>
              <a:gd name="T1" fmla="*/ 0 h 4"/>
              <a:gd name="T2" fmla="*/ 34925 w 42"/>
              <a:gd name="T3" fmla="*/ 0 h 4"/>
              <a:gd name="T4" fmla="*/ 15799 w 42"/>
              <a:gd name="T5" fmla="*/ 1588 h 4"/>
              <a:gd name="T6" fmla="*/ 0 w 42"/>
              <a:gd name="T7" fmla="*/ 0 h 4"/>
              <a:gd name="T8" fmla="*/ 0 60000 65536"/>
              <a:gd name="T9" fmla="*/ 0 60000 65536"/>
              <a:gd name="T10" fmla="*/ 0 60000 65536"/>
              <a:gd name="T11" fmla="*/ 0 60000 65536"/>
              <a:gd name="T12" fmla="*/ 0 w 42"/>
              <a:gd name="T13" fmla="*/ 0 h 4"/>
              <a:gd name="T14" fmla="*/ 42 w 42"/>
              <a:gd name="T15" fmla="*/ 4 h 4"/>
            </a:gdLst>
            <a:ahLst/>
            <a:cxnLst>
              <a:cxn ang="T8">
                <a:pos x="T0" y="T1"/>
              </a:cxn>
              <a:cxn ang="T9">
                <a:pos x="T2" y="T3"/>
              </a:cxn>
              <a:cxn ang="T10">
                <a:pos x="T4" y="T5"/>
              </a:cxn>
              <a:cxn ang="T11">
                <a:pos x="T6" y="T7"/>
              </a:cxn>
            </a:cxnLst>
            <a:rect l="T12" t="T13" r="T14" b="T15"/>
            <a:pathLst>
              <a:path w="42" h="4">
                <a:moveTo>
                  <a:pt x="0" y="0"/>
                </a:moveTo>
                <a:lnTo>
                  <a:pt x="42" y="0"/>
                </a:lnTo>
                <a:lnTo>
                  <a:pt x="19" y="4"/>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0" name="Freeform 488"/>
          <p:cNvSpPr>
            <a:spLocks/>
          </p:cNvSpPr>
          <p:nvPr/>
        </p:nvSpPr>
        <p:spPr bwMode="auto">
          <a:xfrm>
            <a:off x="5143500" y="1428750"/>
            <a:ext cx="34925" cy="1588"/>
          </a:xfrm>
          <a:custGeom>
            <a:avLst/>
            <a:gdLst>
              <a:gd name="T0" fmla="*/ 34925 w 42"/>
              <a:gd name="T1" fmla="*/ 0 h 4"/>
              <a:gd name="T2" fmla="*/ 832 w 42"/>
              <a:gd name="T3" fmla="*/ 0 h 4"/>
              <a:gd name="T4" fmla="*/ 0 w 42"/>
              <a:gd name="T5" fmla="*/ 0 h 4"/>
              <a:gd name="T6" fmla="*/ 34925 w 42"/>
              <a:gd name="T7" fmla="*/ 0 h 4"/>
              <a:gd name="T8" fmla="*/ 16631 w 42"/>
              <a:gd name="T9" fmla="*/ 1588 h 4"/>
              <a:gd name="T10" fmla="*/ 34925 w 42"/>
              <a:gd name="T11" fmla="*/ 0 h 4"/>
              <a:gd name="T12" fmla="*/ 0 60000 65536"/>
              <a:gd name="T13" fmla="*/ 0 60000 65536"/>
              <a:gd name="T14" fmla="*/ 0 60000 65536"/>
              <a:gd name="T15" fmla="*/ 0 60000 65536"/>
              <a:gd name="T16" fmla="*/ 0 60000 65536"/>
              <a:gd name="T17" fmla="*/ 0 60000 65536"/>
              <a:gd name="T18" fmla="*/ 0 w 42"/>
              <a:gd name="T19" fmla="*/ 0 h 4"/>
              <a:gd name="T20" fmla="*/ 42 w 42"/>
              <a:gd name="T21" fmla="*/ 4 h 4"/>
            </a:gdLst>
            <a:ahLst/>
            <a:cxnLst>
              <a:cxn ang="T12">
                <a:pos x="T0" y="T1"/>
              </a:cxn>
              <a:cxn ang="T13">
                <a:pos x="T2" y="T3"/>
              </a:cxn>
              <a:cxn ang="T14">
                <a:pos x="T4" y="T5"/>
              </a:cxn>
              <a:cxn ang="T15">
                <a:pos x="T6" y="T7"/>
              </a:cxn>
              <a:cxn ang="T16">
                <a:pos x="T8" y="T9"/>
              </a:cxn>
              <a:cxn ang="T17">
                <a:pos x="T10" y="T11"/>
              </a:cxn>
            </a:cxnLst>
            <a:rect l="T18" t="T19" r="T20" b="T21"/>
            <a:pathLst>
              <a:path w="42" h="4">
                <a:moveTo>
                  <a:pt x="42" y="0"/>
                </a:moveTo>
                <a:lnTo>
                  <a:pt x="1" y="0"/>
                </a:lnTo>
                <a:lnTo>
                  <a:pt x="0" y="0"/>
                </a:lnTo>
                <a:lnTo>
                  <a:pt x="42" y="0"/>
                </a:lnTo>
                <a:lnTo>
                  <a:pt x="20" y="4"/>
                </a:lnTo>
                <a:lnTo>
                  <a:pt x="42"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1" name="Freeform 489"/>
          <p:cNvSpPr>
            <a:spLocks/>
          </p:cNvSpPr>
          <p:nvPr/>
        </p:nvSpPr>
        <p:spPr bwMode="auto">
          <a:xfrm>
            <a:off x="5162550" y="1590675"/>
            <a:ext cx="134938" cy="66675"/>
          </a:xfrm>
          <a:custGeom>
            <a:avLst/>
            <a:gdLst>
              <a:gd name="T0" fmla="*/ 25889 w 172"/>
              <a:gd name="T1" fmla="*/ 794 h 84"/>
              <a:gd name="T2" fmla="*/ 27458 w 172"/>
              <a:gd name="T3" fmla="*/ 0 h 84"/>
              <a:gd name="T4" fmla="*/ 76883 w 172"/>
              <a:gd name="T5" fmla="*/ 1588 h 84"/>
              <a:gd name="T6" fmla="*/ 73745 w 172"/>
              <a:gd name="T7" fmla="*/ 9525 h 84"/>
              <a:gd name="T8" fmla="*/ 70607 w 172"/>
              <a:gd name="T9" fmla="*/ 14288 h 84"/>
              <a:gd name="T10" fmla="*/ 69823 w 172"/>
              <a:gd name="T11" fmla="*/ 18256 h 84"/>
              <a:gd name="T12" fmla="*/ 84729 w 172"/>
              <a:gd name="T13" fmla="*/ 42069 h 84"/>
              <a:gd name="T14" fmla="*/ 134938 w 172"/>
              <a:gd name="T15" fmla="*/ 64294 h 84"/>
              <a:gd name="T16" fmla="*/ 126308 w 172"/>
              <a:gd name="T17" fmla="*/ 66675 h 84"/>
              <a:gd name="T18" fmla="*/ 125524 w 172"/>
              <a:gd name="T19" fmla="*/ 66675 h 84"/>
              <a:gd name="T20" fmla="*/ 109049 w 172"/>
              <a:gd name="T21" fmla="*/ 65881 h 84"/>
              <a:gd name="T22" fmla="*/ 90220 w 172"/>
              <a:gd name="T23" fmla="*/ 65088 h 84"/>
              <a:gd name="T24" fmla="*/ 74530 w 172"/>
              <a:gd name="T25" fmla="*/ 64294 h 84"/>
              <a:gd name="T26" fmla="*/ 56486 w 172"/>
              <a:gd name="T27" fmla="*/ 59531 h 84"/>
              <a:gd name="T28" fmla="*/ 58839 w 172"/>
              <a:gd name="T29" fmla="*/ 56356 h 84"/>
              <a:gd name="T30" fmla="*/ 50209 w 172"/>
              <a:gd name="T31" fmla="*/ 48419 h 84"/>
              <a:gd name="T32" fmla="*/ 40011 w 172"/>
              <a:gd name="T33" fmla="*/ 46831 h 84"/>
              <a:gd name="T34" fmla="*/ 29812 w 172"/>
              <a:gd name="T35" fmla="*/ 46037 h 84"/>
              <a:gd name="T36" fmla="*/ 13337 w 172"/>
              <a:gd name="T37" fmla="*/ 46831 h 84"/>
              <a:gd name="T38" fmla="*/ 0 w 172"/>
              <a:gd name="T39" fmla="*/ 34925 h 84"/>
              <a:gd name="T40" fmla="*/ 10199 w 172"/>
              <a:gd name="T41" fmla="*/ 30956 h 84"/>
              <a:gd name="T42" fmla="*/ 19613 w 172"/>
              <a:gd name="T43" fmla="*/ 19844 h 84"/>
              <a:gd name="T44" fmla="*/ 10983 w 172"/>
              <a:gd name="T45" fmla="*/ 15875 h 84"/>
              <a:gd name="T46" fmla="*/ 18829 w 172"/>
              <a:gd name="T47" fmla="*/ 8731 h 84"/>
              <a:gd name="T48" fmla="*/ 25889 w 172"/>
              <a:gd name="T49" fmla="*/ 794 h 8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2"/>
              <a:gd name="T76" fmla="*/ 0 h 84"/>
              <a:gd name="T77" fmla="*/ 172 w 172"/>
              <a:gd name="T78" fmla="*/ 84 h 8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2" h="84">
                <a:moveTo>
                  <a:pt x="33" y="1"/>
                </a:moveTo>
                <a:lnTo>
                  <a:pt x="35" y="0"/>
                </a:lnTo>
                <a:lnTo>
                  <a:pt x="98" y="2"/>
                </a:lnTo>
                <a:lnTo>
                  <a:pt x="94" y="12"/>
                </a:lnTo>
                <a:lnTo>
                  <a:pt x="90" y="18"/>
                </a:lnTo>
                <a:lnTo>
                  <a:pt x="89" y="23"/>
                </a:lnTo>
                <a:lnTo>
                  <a:pt x="108" y="53"/>
                </a:lnTo>
                <a:lnTo>
                  <a:pt x="172" y="81"/>
                </a:lnTo>
                <a:lnTo>
                  <a:pt x="161" y="84"/>
                </a:lnTo>
                <a:lnTo>
                  <a:pt x="160" y="84"/>
                </a:lnTo>
                <a:lnTo>
                  <a:pt x="139" y="83"/>
                </a:lnTo>
                <a:lnTo>
                  <a:pt x="115" y="82"/>
                </a:lnTo>
                <a:lnTo>
                  <a:pt x="95" y="81"/>
                </a:lnTo>
                <a:lnTo>
                  <a:pt x="72" y="75"/>
                </a:lnTo>
                <a:lnTo>
                  <a:pt x="75" y="71"/>
                </a:lnTo>
                <a:lnTo>
                  <a:pt x="64" y="61"/>
                </a:lnTo>
                <a:lnTo>
                  <a:pt x="51" y="59"/>
                </a:lnTo>
                <a:lnTo>
                  <a:pt x="38" y="58"/>
                </a:lnTo>
                <a:lnTo>
                  <a:pt x="17" y="59"/>
                </a:lnTo>
                <a:lnTo>
                  <a:pt x="0" y="44"/>
                </a:lnTo>
                <a:lnTo>
                  <a:pt x="13" y="39"/>
                </a:lnTo>
                <a:lnTo>
                  <a:pt x="25" y="25"/>
                </a:lnTo>
                <a:lnTo>
                  <a:pt x="14" y="20"/>
                </a:lnTo>
                <a:lnTo>
                  <a:pt x="24" y="11"/>
                </a:lnTo>
                <a:lnTo>
                  <a:pt x="33"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2" name="Freeform 490"/>
          <p:cNvSpPr>
            <a:spLocks/>
          </p:cNvSpPr>
          <p:nvPr/>
        </p:nvSpPr>
        <p:spPr bwMode="auto">
          <a:xfrm>
            <a:off x="5170488" y="1419225"/>
            <a:ext cx="50800" cy="6350"/>
          </a:xfrm>
          <a:custGeom>
            <a:avLst/>
            <a:gdLst>
              <a:gd name="T0" fmla="*/ 50800 w 63"/>
              <a:gd name="T1" fmla="*/ 0 h 8"/>
              <a:gd name="T2" fmla="*/ 806 w 63"/>
              <a:gd name="T3" fmla="*/ 2381 h 8"/>
              <a:gd name="T4" fmla="*/ 50800 w 63"/>
              <a:gd name="T5" fmla="*/ 0 h 8"/>
              <a:gd name="T6" fmla="*/ 27416 w 63"/>
              <a:gd name="T7" fmla="*/ 6350 h 8"/>
              <a:gd name="T8" fmla="*/ 0 w 63"/>
              <a:gd name="T9" fmla="*/ 2381 h 8"/>
              <a:gd name="T10" fmla="*/ 50800 w 63"/>
              <a:gd name="T11" fmla="*/ 0 h 8"/>
              <a:gd name="T12" fmla="*/ 0 60000 65536"/>
              <a:gd name="T13" fmla="*/ 0 60000 65536"/>
              <a:gd name="T14" fmla="*/ 0 60000 65536"/>
              <a:gd name="T15" fmla="*/ 0 60000 65536"/>
              <a:gd name="T16" fmla="*/ 0 60000 65536"/>
              <a:gd name="T17" fmla="*/ 0 60000 65536"/>
              <a:gd name="T18" fmla="*/ 0 w 63"/>
              <a:gd name="T19" fmla="*/ 0 h 8"/>
              <a:gd name="T20" fmla="*/ 63 w 63"/>
              <a:gd name="T21" fmla="*/ 8 h 8"/>
            </a:gdLst>
            <a:ahLst/>
            <a:cxnLst>
              <a:cxn ang="T12">
                <a:pos x="T0" y="T1"/>
              </a:cxn>
              <a:cxn ang="T13">
                <a:pos x="T2" y="T3"/>
              </a:cxn>
              <a:cxn ang="T14">
                <a:pos x="T4" y="T5"/>
              </a:cxn>
              <a:cxn ang="T15">
                <a:pos x="T6" y="T7"/>
              </a:cxn>
              <a:cxn ang="T16">
                <a:pos x="T8" y="T9"/>
              </a:cxn>
              <a:cxn ang="T17">
                <a:pos x="T10" y="T11"/>
              </a:cxn>
            </a:cxnLst>
            <a:rect l="T18" t="T19" r="T20" b="T21"/>
            <a:pathLst>
              <a:path w="63" h="8">
                <a:moveTo>
                  <a:pt x="63" y="0"/>
                </a:moveTo>
                <a:lnTo>
                  <a:pt x="1" y="3"/>
                </a:lnTo>
                <a:lnTo>
                  <a:pt x="63" y="0"/>
                </a:lnTo>
                <a:lnTo>
                  <a:pt x="34" y="8"/>
                </a:lnTo>
                <a:lnTo>
                  <a:pt x="0" y="3"/>
                </a:lnTo>
                <a:lnTo>
                  <a:pt x="63"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3" name="Freeform 491"/>
          <p:cNvSpPr>
            <a:spLocks/>
          </p:cNvSpPr>
          <p:nvPr/>
        </p:nvSpPr>
        <p:spPr bwMode="auto">
          <a:xfrm>
            <a:off x="5180013" y="1503363"/>
            <a:ext cx="233362" cy="87312"/>
          </a:xfrm>
          <a:custGeom>
            <a:avLst/>
            <a:gdLst>
              <a:gd name="T0" fmla="*/ 101600 w 294"/>
              <a:gd name="T1" fmla="*/ 54470 h 109"/>
              <a:gd name="T2" fmla="*/ 91281 w 294"/>
              <a:gd name="T3" fmla="*/ 55271 h 109"/>
              <a:gd name="T4" fmla="*/ 92869 w 294"/>
              <a:gd name="T5" fmla="*/ 59276 h 109"/>
              <a:gd name="T6" fmla="*/ 92075 w 294"/>
              <a:gd name="T7" fmla="*/ 59276 h 109"/>
              <a:gd name="T8" fmla="*/ 92869 w 294"/>
              <a:gd name="T9" fmla="*/ 60077 h 109"/>
              <a:gd name="T10" fmla="*/ 73025 w 294"/>
              <a:gd name="T11" fmla="*/ 57674 h 109"/>
              <a:gd name="T12" fmla="*/ 80962 w 294"/>
              <a:gd name="T13" fmla="*/ 65684 h 109"/>
              <a:gd name="T14" fmla="*/ 72231 w 294"/>
              <a:gd name="T15" fmla="*/ 69689 h 109"/>
              <a:gd name="T16" fmla="*/ 76994 w 294"/>
              <a:gd name="T17" fmla="*/ 76899 h 109"/>
              <a:gd name="T18" fmla="*/ 76200 w 294"/>
              <a:gd name="T19" fmla="*/ 76899 h 109"/>
              <a:gd name="T20" fmla="*/ 76200 w 294"/>
              <a:gd name="T21" fmla="*/ 77700 h 109"/>
              <a:gd name="T22" fmla="*/ 52387 w 294"/>
              <a:gd name="T23" fmla="*/ 72894 h 109"/>
              <a:gd name="T24" fmla="*/ 55562 w 294"/>
              <a:gd name="T25" fmla="*/ 74496 h 109"/>
              <a:gd name="T26" fmla="*/ 76200 w 294"/>
              <a:gd name="T27" fmla="*/ 80103 h 109"/>
              <a:gd name="T28" fmla="*/ 74612 w 294"/>
              <a:gd name="T29" fmla="*/ 80103 h 109"/>
              <a:gd name="T30" fmla="*/ 63500 w 294"/>
              <a:gd name="T31" fmla="*/ 80904 h 109"/>
              <a:gd name="T32" fmla="*/ 66675 w 294"/>
              <a:gd name="T33" fmla="*/ 87312 h 109"/>
              <a:gd name="T34" fmla="*/ 12700 w 294"/>
              <a:gd name="T35" fmla="*/ 83307 h 109"/>
              <a:gd name="T36" fmla="*/ 22225 w 294"/>
              <a:gd name="T37" fmla="*/ 76899 h 109"/>
              <a:gd name="T38" fmla="*/ 0 w 294"/>
              <a:gd name="T39" fmla="*/ 76899 h 109"/>
              <a:gd name="T40" fmla="*/ 22225 w 294"/>
              <a:gd name="T41" fmla="*/ 65684 h 109"/>
              <a:gd name="T42" fmla="*/ 23019 w 294"/>
              <a:gd name="T43" fmla="*/ 65684 h 109"/>
              <a:gd name="T44" fmla="*/ 30162 w 294"/>
              <a:gd name="T45" fmla="*/ 65684 h 109"/>
              <a:gd name="T46" fmla="*/ 21431 w 294"/>
              <a:gd name="T47" fmla="*/ 60878 h 109"/>
              <a:gd name="T48" fmla="*/ 25400 w 294"/>
              <a:gd name="T49" fmla="*/ 56873 h 109"/>
              <a:gd name="T50" fmla="*/ 37306 w 294"/>
              <a:gd name="T51" fmla="*/ 50465 h 109"/>
              <a:gd name="T52" fmla="*/ 30162 w 294"/>
              <a:gd name="T53" fmla="*/ 48863 h 109"/>
              <a:gd name="T54" fmla="*/ 33337 w 294"/>
              <a:gd name="T55" fmla="*/ 44858 h 109"/>
              <a:gd name="T56" fmla="*/ 20637 w 294"/>
              <a:gd name="T57" fmla="*/ 42454 h 109"/>
              <a:gd name="T58" fmla="*/ 35719 w 294"/>
              <a:gd name="T59" fmla="*/ 39250 h 109"/>
              <a:gd name="T60" fmla="*/ 48419 w 294"/>
              <a:gd name="T61" fmla="*/ 35245 h 109"/>
              <a:gd name="T62" fmla="*/ 91281 w 294"/>
              <a:gd name="T63" fmla="*/ 21628 h 109"/>
              <a:gd name="T64" fmla="*/ 97631 w 294"/>
              <a:gd name="T65" fmla="*/ 16822 h 109"/>
              <a:gd name="T66" fmla="*/ 98425 w 294"/>
              <a:gd name="T67" fmla="*/ 16822 h 109"/>
              <a:gd name="T68" fmla="*/ 177800 w 294"/>
              <a:gd name="T69" fmla="*/ 8010 h 109"/>
              <a:gd name="T70" fmla="*/ 211137 w 294"/>
              <a:gd name="T71" fmla="*/ 0 h 109"/>
              <a:gd name="T72" fmla="*/ 233362 w 294"/>
              <a:gd name="T73" fmla="*/ 5607 h 109"/>
              <a:gd name="T74" fmla="*/ 214312 w 294"/>
              <a:gd name="T75" fmla="*/ 18424 h 109"/>
              <a:gd name="T76" fmla="*/ 164306 w 294"/>
              <a:gd name="T77" fmla="*/ 30439 h 109"/>
              <a:gd name="T78" fmla="*/ 112712 w 294"/>
              <a:gd name="T79" fmla="*/ 42454 h 109"/>
              <a:gd name="T80" fmla="*/ 99219 w 294"/>
              <a:gd name="T81" fmla="*/ 44858 h 109"/>
              <a:gd name="T82" fmla="*/ 106362 w 294"/>
              <a:gd name="T83" fmla="*/ 49664 h 109"/>
              <a:gd name="T84" fmla="*/ 102394 w 294"/>
              <a:gd name="T85" fmla="*/ 54470 h 109"/>
              <a:gd name="T86" fmla="*/ 101600 w 294"/>
              <a:gd name="T87" fmla="*/ 54470 h 1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4"/>
              <a:gd name="T133" fmla="*/ 0 h 109"/>
              <a:gd name="T134" fmla="*/ 294 w 294"/>
              <a:gd name="T135" fmla="*/ 109 h 1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4" h="109">
                <a:moveTo>
                  <a:pt x="128" y="68"/>
                </a:moveTo>
                <a:lnTo>
                  <a:pt x="115" y="69"/>
                </a:lnTo>
                <a:lnTo>
                  <a:pt x="117" y="74"/>
                </a:lnTo>
                <a:lnTo>
                  <a:pt x="116" y="74"/>
                </a:lnTo>
                <a:lnTo>
                  <a:pt x="117" y="75"/>
                </a:lnTo>
                <a:lnTo>
                  <a:pt x="92" y="72"/>
                </a:lnTo>
                <a:lnTo>
                  <a:pt x="102" y="82"/>
                </a:lnTo>
                <a:lnTo>
                  <a:pt x="91" y="87"/>
                </a:lnTo>
                <a:lnTo>
                  <a:pt x="97" y="96"/>
                </a:lnTo>
                <a:lnTo>
                  <a:pt x="96" y="96"/>
                </a:lnTo>
                <a:lnTo>
                  <a:pt x="96" y="97"/>
                </a:lnTo>
                <a:lnTo>
                  <a:pt x="66" y="91"/>
                </a:lnTo>
                <a:lnTo>
                  <a:pt x="70" y="93"/>
                </a:lnTo>
                <a:lnTo>
                  <a:pt x="96" y="100"/>
                </a:lnTo>
                <a:lnTo>
                  <a:pt x="94" y="100"/>
                </a:lnTo>
                <a:lnTo>
                  <a:pt x="80" y="101"/>
                </a:lnTo>
                <a:lnTo>
                  <a:pt x="84" y="109"/>
                </a:lnTo>
                <a:lnTo>
                  <a:pt x="16" y="104"/>
                </a:lnTo>
                <a:lnTo>
                  <a:pt x="28" y="96"/>
                </a:lnTo>
                <a:lnTo>
                  <a:pt x="0" y="96"/>
                </a:lnTo>
                <a:lnTo>
                  <a:pt x="28" y="82"/>
                </a:lnTo>
                <a:lnTo>
                  <a:pt x="29" y="82"/>
                </a:lnTo>
                <a:lnTo>
                  <a:pt x="38" y="82"/>
                </a:lnTo>
                <a:lnTo>
                  <a:pt x="27" y="76"/>
                </a:lnTo>
                <a:lnTo>
                  <a:pt x="32" y="71"/>
                </a:lnTo>
                <a:lnTo>
                  <a:pt x="47" y="63"/>
                </a:lnTo>
                <a:lnTo>
                  <a:pt x="38" y="61"/>
                </a:lnTo>
                <a:lnTo>
                  <a:pt x="42" y="56"/>
                </a:lnTo>
                <a:lnTo>
                  <a:pt x="26" y="53"/>
                </a:lnTo>
                <a:lnTo>
                  <a:pt x="45" y="49"/>
                </a:lnTo>
                <a:lnTo>
                  <a:pt x="61" y="44"/>
                </a:lnTo>
                <a:lnTo>
                  <a:pt x="115" y="27"/>
                </a:lnTo>
                <a:lnTo>
                  <a:pt x="123" y="21"/>
                </a:lnTo>
                <a:lnTo>
                  <a:pt x="124" y="21"/>
                </a:lnTo>
                <a:lnTo>
                  <a:pt x="224" y="10"/>
                </a:lnTo>
                <a:lnTo>
                  <a:pt x="266" y="0"/>
                </a:lnTo>
                <a:lnTo>
                  <a:pt x="294" y="7"/>
                </a:lnTo>
                <a:lnTo>
                  <a:pt x="270" y="23"/>
                </a:lnTo>
                <a:lnTo>
                  <a:pt x="207" y="38"/>
                </a:lnTo>
                <a:lnTo>
                  <a:pt x="142" y="53"/>
                </a:lnTo>
                <a:lnTo>
                  <a:pt x="125" y="56"/>
                </a:lnTo>
                <a:lnTo>
                  <a:pt x="134" y="62"/>
                </a:lnTo>
                <a:lnTo>
                  <a:pt x="129" y="68"/>
                </a:lnTo>
                <a:lnTo>
                  <a:pt x="128" y="68"/>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4" name="Freeform 492"/>
          <p:cNvSpPr>
            <a:spLocks/>
          </p:cNvSpPr>
          <p:nvPr/>
        </p:nvSpPr>
        <p:spPr bwMode="auto">
          <a:xfrm>
            <a:off x="5224463" y="1412875"/>
            <a:ext cx="47625" cy="6350"/>
          </a:xfrm>
          <a:custGeom>
            <a:avLst/>
            <a:gdLst>
              <a:gd name="T0" fmla="*/ 46844 w 61"/>
              <a:gd name="T1" fmla="*/ 4536 h 7"/>
              <a:gd name="T2" fmla="*/ 47625 w 61"/>
              <a:gd name="T3" fmla="*/ 5443 h 7"/>
              <a:gd name="T4" fmla="*/ 0 w 61"/>
              <a:gd name="T5" fmla="*/ 6350 h 7"/>
              <a:gd name="T6" fmla="*/ 39037 w 61"/>
              <a:gd name="T7" fmla="*/ 0 h 7"/>
              <a:gd name="T8" fmla="*/ 39818 w 61"/>
              <a:gd name="T9" fmla="*/ 0 h 7"/>
              <a:gd name="T10" fmla="*/ 47625 w 61"/>
              <a:gd name="T11" fmla="*/ 4536 h 7"/>
              <a:gd name="T12" fmla="*/ 46844 w 61"/>
              <a:gd name="T13" fmla="*/ 4536 h 7"/>
              <a:gd name="T14" fmla="*/ 0 60000 65536"/>
              <a:gd name="T15" fmla="*/ 0 60000 65536"/>
              <a:gd name="T16" fmla="*/ 0 60000 65536"/>
              <a:gd name="T17" fmla="*/ 0 60000 65536"/>
              <a:gd name="T18" fmla="*/ 0 60000 65536"/>
              <a:gd name="T19" fmla="*/ 0 60000 65536"/>
              <a:gd name="T20" fmla="*/ 0 60000 65536"/>
              <a:gd name="T21" fmla="*/ 0 w 61"/>
              <a:gd name="T22" fmla="*/ 0 h 7"/>
              <a:gd name="T23" fmla="*/ 61 w 61"/>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7">
                <a:moveTo>
                  <a:pt x="60" y="5"/>
                </a:moveTo>
                <a:lnTo>
                  <a:pt x="61" y="6"/>
                </a:lnTo>
                <a:lnTo>
                  <a:pt x="0" y="7"/>
                </a:lnTo>
                <a:lnTo>
                  <a:pt x="50" y="0"/>
                </a:lnTo>
                <a:lnTo>
                  <a:pt x="51" y="0"/>
                </a:lnTo>
                <a:lnTo>
                  <a:pt x="61" y="5"/>
                </a:lnTo>
                <a:lnTo>
                  <a:pt x="60"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5" name="Freeform 493"/>
          <p:cNvSpPr>
            <a:spLocks/>
          </p:cNvSpPr>
          <p:nvPr/>
        </p:nvSpPr>
        <p:spPr bwMode="auto">
          <a:xfrm>
            <a:off x="5319713" y="1663700"/>
            <a:ext cx="47625" cy="14288"/>
          </a:xfrm>
          <a:custGeom>
            <a:avLst/>
            <a:gdLst>
              <a:gd name="T0" fmla="*/ 5377 w 62"/>
              <a:gd name="T1" fmla="*/ 0 h 19"/>
              <a:gd name="T2" fmla="*/ 47625 w 62"/>
              <a:gd name="T3" fmla="*/ 14288 h 19"/>
              <a:gd name="T4" fmla="*/ 46089 w 62"/>
              <a:gd name="T5" fmla="*/ 14288 h 19"/>
              <a:gd name="T6" fmla="*/ 29190 w 62"/>
              <a:gd name="T7" fmla="*/ 14288 h 19"/>
              <a:gd name="T8" fmla="*/ 0 w 62"/>
              <a:gd name="T9" fmla="*/ 2256 h 19"/>
              <a:gd name="T10" fmla="*/ 5377 w 62"/>
              <a:gd name="T11" fmla="*/ 0 h 19"/>
              <a:gd name="T12" fmla="*/ 0 60000 65536"/>
              <a:gd name="T13" fmla="*/ 0 60000 65536"/>
              <a:gd name="T14" fmla="*/ 0 60000 65536"/>
              <a:gd name="T15" fmla="*/ 0 60000 65536"/>
              <a:gd name="T16" fmla="*/ 0 60000 65536"/>
              <a:gd name="T17" fmla="*/ 0 60000 65536"/>
              <a:gd name="T18" fmla="*/ 0 w 62"/>
              <a:gd name="T19" fmla="*/ 0 h 19"/>
              <a:gd name="T20" fmla="*/ 62 w 62"/>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62" h="19">
                <a:moveTo>
                  <a:pt x="7" y="0"/>
                </a:moveTo>
                <a:lnTo>
                  <a:pt x="62" y="19"/>
                </a:lnTo>
                <a:lnTo>
                  <a:pt x="60" y="19"/>
                </a:lnTo>
                <a:lnTo>
                  <a:pt x="38" y="19"/>
                </a:lnTo>
                <a:lnTo>
                  <a:pt x="0" y="3"/>
                </a:lnTo>
                <a:lnTo>
                  <a:pt x="7"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6" name="Freeform 494"/>
          <p:cNvSpPr>
            <a:spLocks/>
          </p:cNvSpPr>
          <p:nvPr/>
        </p:nvSpPr>
        <p:spPr bwMode="auto">
          <a:xfrm>
            <a:off x="5494338" y="1585913"/>
            <a:ext cx="31750" cy="9525"/>
          </a:xfrm>
          <a:custGeom>
            <a:avLst/>
            <a:gdLst>
              <a:gd name="T0" fmla="*/ 31750 w 40"/>
              <a:gd name="T1" fmla="*/ 8731 h 12"/>
              <a:gd name="T2" fmla="*/ 0 w 40"/>
              <a:gd name="T3" fmla="*/ 9525 h 12"/>
              <a:gd name="T4" fmla="*/ 3175 w 40"/>
              <a:gd name="T5" fmla="*/ 0 h 12"/>
              <a:gd name="T6" fmla="*/ 18256 w 40"/>
              <a:gd name="T7" fmla="*/ 5556 h 12"/>
              <a:gd name="T8" fmla="*/ 31750 w 40"/>
              <a:gd name="T9" fmla="*/ 8731 h 12"/>
              <a:gd name="T10" fmla="*/ 0 60000 65536"/>
              <a:gd name="T11" fmla="*/ 0 60000 65536"/>
              <a:gd name="T12" fmla="*/ 0 60000 65536"/>
              <a:gd name="T13" fmla="*/ 0 60000 65536"/>
              <a:gd name="T14" fmla="*/ 0 60000 65536"/>
              <a:gd name="T15" fmla="*/ 0 w 40"/>
              <a:gd name="T16" fmla="*/ 0 h 12"/>
              <a:gd name="T17" fmla="*/ 40 w 40"/>
              <a:gd name="T18" fmla="*/ 12 h 12"/>
            </a:gdLst>
            <a:ahLst/>
            <a:cxnLst>
              <a:cxn ang="T10">
                <a:pos x="T0" y="T1"/>
              </a:cxn>
              <a:cxn ang="T11">
                <a:pos x="T2" y="T3"/>
              </a:cxn>
              <a:cxn ang="T12">
                <a:pos x="T4" y="T5"/>
              </a:cxn>
              <a:cxn ang="T13">
                <a:pos x="T6" y="T7"/>
              </a:cxn>
              <a:cxn ang="T14">
                <a:pos x="T8" y="T9"/>
              </a:cxn>
            </a:cxnLst>
            <a:rect l="T15" t="T16" r="T17" b="T18"/>
            <a:pathLst>
              <a:path w="40" h="12">
                <a:moveTo>
                  <a:pt x="40" y="11"/>
                </a:moveTo>
                <a:lnTo>
                  <a:pt x="0" y="12"/>
                </a:lnTo>
                <a:lnTo>
                  <a:pt x="4" y="0"/>
                </a:lnTo>
                <a:lnTo>
                  <a:pt x="23" y="7"/>
                </a:lnTo>
                <a:lnTo>
                  <a:pt x="40" y="1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7" name="Freeform 495"/>
          <p:cNvSpPr>
            <a:spLocks/>
          </p:cNvSpPr>
          <p:nvPr/>
        </p:nvSpPr>
        <p:spPr bwMode="auto">
          <a:xfrm>
            <a:off x="5645150" y="1611313"/>
            <a:ext cx="22225" cy="4762"/>
          </a:xfrm>
          <a:custGeom>
            <a:avLst/>
            <a:gdLst>
              <a:gd name="T0" fmla="*/ 0 w 27"/>
              <a:gd name="T1" fmla="*/ 680 h 7"/>
              <a:gd name="T2" fmla="*/ 22225 w 27"/>
              <a:gd name="T3" fmla="*/ 0 h 7"/>
              <a:gd name="T4" fmla="*/ 823 w 27"/>
              <a:gd name="T5" fmla="*/ 4762 h 7"/>
              <a:gd name="T6" fmla="*/ 0 w 27"/>
              <a:gd name="T7" fmla="*/ 680 h 7"/>
              <a:gd name="T8" fmla="*/ 0 60000 65536"/>
              <a:gd name="T9" fmla="*/ 0 60000 65536"/>
              <a:gd name="T10" fmla="*/ 0 60000 65536"/>
              <a:gd name="T11" fmla="*/ 0 60000 65536"/>
              <a:gd name="T12" fmla="*/ 0 w 27"/>
              <a:gd name="T13" fmla="*/ 0 h 7"/>
              <a:gd name="T14" fmla="*/ 27 w 27"/>
              <a:gd name="T15" fmla="*/ 7 h 7"/>
            </a:gdLst>
            <a:ahLst/>
            <a:cxnLst>
              <a:cxn ang="T8">
                <a:pos x="T0" y="T1"/>
              </a:cxn>
              <a:cxn ang="T9">
                <a:pos x="T2" y="T3"/>
              </a:cxn>
              <a:cxn ang="T10">
                <a:pos x="T4" y="T5"/>
              </a:cxn>
              <a:cxn ang="T11">
                <a:pos x="T6" y="T7"/>
              </a:cxn>
            </a:cxnLst>
            <a:rect l="T12" t="T13" r="T14" b="T15"/>
            <a:pathLst>
              <a:path w="27" h="7">
                <a:moveTo>
                  <a:pt x="0" y="1"/>
                </a:moveTo>
                <a:lnTo>
                  <a:pt x="27" y="0"/>
                </a:lnTo>
                <a:lnTo>
                  <a:pt x="1" y="7"/>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8" name="Freeform 496"/>
          <p:cNvSpPr>
            <a:spLocks/>
          </p:cNvSpPr>
          <p:nvPr/>
        </p:nvSpPr>
        <p:spPr bwMode="auto">
          <a:xfrm>
            <a:off x="5722938" y="1412875"/>
            <a:ext cx="96837" cy="17463"/>
          </a:xfrm>
          <a:custGeom>
            <a:avLst/>
            <a:gdLst>
              <a:gd name="T0" fmla="*/ 96837 w 124"/>
              <a:gd name="T1" fmla="*/ 8732 h 24"/>
              <a:gd name="T2" fmla="*/ 85123 w 124"/>
              <a:gd name="T3" fmla="*/ 11642 h 24"/>
              <a:gd name="T4" fmla="*/ 95275 w 124"/>
              <a:gd name="T5" fmla="*/ 16735 h 24"/>
              <a:gd name="T6" fmla="*/ 21866 w 124"/>
              <a:gd name="T7" fmla="*/ 17463 h 24"/>
              <a:gd name="T8" fmla="*/ 28114 w 124"/>
              <a:gd name="T9" fmla="*/ 14553 h 24"/>
              <a:gd name="T10" fmla="*/ 0 w 124"/>
              <a:gd name="T11" fmla="*/ 13825 h 24"/>
              <a:gd name="T12" fmla="*/ 14838 w 124"/>
              <a:gd name="T13" fmla="*/ 11642 h 24"/>
              <a:gd name="T14" fmla="*/ 17962 w 124"/>
              <a:gd name="T15" fmla="*/ 7276 h 24"/>
              <a:gd name="T16" fmla="*/ 4686 w 124"/>
              <a:gd name="T17" fmla="*/ 5093 h 24"/>
              <a:gd name="T18" fmla="*/ 53885 w 124"/>
              <a:gd name="T19" fmla="*/ 0 h 24"/>
              <a:gd name="T20" fmla="*/ 96837 w 124"/>
              <a:gd name="T21" fmla="*/ 8732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24"/>
              <a:gd name="T35" fmla="*/ 124 w 124"/>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24">
                <a:moveTo>
                  <a:pt x="124" y="12"/>
                </a:moveTo>
                <a:lnTo>
                  <a:pt x="109" y="16"/>
                </a:lnTo>
                <a:lnTo>
                  <a:pt x="122" y="23"/>
                </a:lnTo>
                <a:lnTo>
                  <a:pt x="28" y="24"/>
                </a:lnTo>
                <a:lnTo>
                  <a:pt x="36" y="20"/>
                </a:lnTo>
                <a:lnTo>
                  <a:pt x="0" y="19"/>
                </a:lnTo>
                <a:lnTo>
                  <a:pt x="19" y="16"/>
                </a:lnTo>
                <a:lnTo>
                  <a:pt x="23" y="10"/>
                </a:lnTo>
                <a:lnTo>
                  <a:pt x="6" y="7"/>
                </a:lnTo>
                <a:lnTo>
                  <a:pt x="69" y="0"/>
                </a:lnTo>
                <a:lnTo>
                  <a:pt x="124" y="12"/>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29" name="Freeform 497"/>
          <p:cNvSpPr>
            <a:spLocks/>
          </p:cNvSpPr>
          <p:nvPr/>
        </p:nvSpPr>
        <p:spPr bwMode="auto">
          <a:xfrm>
            <a:off x="5775325" y="1430338"/>
            <a:ext cx="122238" cy="30162"/>
          </a:xfrm>
          <a:custGeom>
            <a:avLst/>
            <a:gdLst>
              <a:gd name="T0" fmla="*/ 104775 w 154"/>
              <a:gd name="T1" fmla="*/ 8731 h 38"/>
              <a:gd name="T2" fmla="*/ 114300 w 154"/>
              <a:gd name="T3" fmla="*/ 21431 h 38"/>
              <a:gd name="T4" fmla="*/ 122238 w 154"/>
              <a:gd name="T5" fmla="*/ 30162 h 38"/>
              <a:gd name="T6" fmla="*/ 40481 w 154"/>
              <a:gd name="T7" fmla="*/ 25400 h 38"/>
              <a:gd name="T8" fmla="*/ 15875 w 154"/>
              <a:gd name="T9" fmla="*/ 15081 h 38"/>
              <a:gd name="T10" fmla="*/ 0 w 154"/>
              <a:gd name="T11" fmla="*/ 14287 h 38"/>
              <a:gd name="T12" fmla="*/ 4763 w 154"/>
              <a:gd name="T13" fmla="*/ 5556 h 38"/>
              <a:gd name="T14" fmla="*/ 51594 w 154"/>
              <a:gd name="T15" fmla="*/ 0 h 38"/>
              <a:gd name="T16" fmla="*/ 61119 w 154"/>
              <a:gd name="T17" fmla="*/ 7144 h 38"/>
              <a:gd name="T18" fmla="*/ 73819 w 154"/>
              <a:gd name="T19" fmla="*/ 3969 h 38"/>
              <a:gd name="T20" fmla="*/ 104775 w 154"/>
              <a:gd name="T21" fmla="*/ 8731 h 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
              <a:gd name="T34" fmla="*/ 0 h 38"/>
              <a:gd name="T35" fmla="*/ 154 w 154"/>
              <a:gd name="T36" fmla="*/ 38 h 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 h="38">
                <a:moveTo>
                  <a:pt x="132" y="11"/>
                </a:moveTo>
                <a:lnTo>
                  <a:pt x="144" y="27"/>
                </a:lnTo>
                <a:lnTo>
                  <a:pt x="154" y="38"/>
                </a:lnTo>
                <a:lnTo>
                  <a:pt x="51" y="32"/>
                </a:lnTo>
                <a:lnTo>
                  <a:pt x="20" y="19"/>
                </a:lnTo>
                <a:lnTo>
                  <a:pt x="0" y="18"/>
                </a:lnTo>
                <a:lnTo>
                  <a:pt x="6" y="7"/>
                </a:lnTo>
                <a:lnTo>
                  <a:pt x="65" y="0"/>
                </a:lnTo>
                <a:lnTo>
                  <a:pt x="77" y="9"/>
                </a:lnTo>
                <a:lnTo>
                  <a:pt x="93" y="5"/>
                </a:lnTo>
                <a:lnTo>
                  <a:pt x="132" y="1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30" name="Freeform 498"/>
          <p:cNvSpPr>
            <a:spLocks/>
          </p:cNvSpPr>
          <p:nvPr/>
        </p:nvSpPr>
        <p:spPr bwMode="auto">
          <a:xfrm>
            <a:off x="5915025" y="1446213"/>
            <a:ext cx="93663" cy="33337"/>
          </a:xfrm>
          <a:custGeom>
            <a:avLst/>
            <a:gdLst>
              <a:gd name="T0" fmla="*/ 91282 w 118"/>
              <a:gd name="T1" fmla="*/ 20327 h 41"/>
              <a:gd name="T2" fmla="*/ 93663 w 118"/>
              <a:gd name="T3" fmla="*/ 21954 h 41"/>
              <a:gd name="T4" fmla="*/ 9525 w 118"/>
              <a:gd name="T5" fmla="*/ 33337 h 41"/>
              <a:gd name="T6" fmla="*/ 3175 w 118"/>
              <a:gd name="T7" fmla="*/ 20327 h 41"/>
              <a:gd name="T8" fmla="*/ 13494 w 118"/>
              <a:gd name="T9" fmla="*/ 16262 h 41"/>
              <a:gd name="T10" fmla="*/ 3969 w 118"/>
              <a:gd name="T11" fmla="*/ 9757 h 41"/>
              <a:gd name="T12" fmla="*/ 0 w 118"/>
              <a:gd name="T13" fmla="*/ 5692 h 41"/>
              <a:gd name="T14" fmla="*/ 18256 w 118"/>
              <a:gd name="T15" fmla="*/ 4879 h 41"/>
              <a:gd name="T16" fmla="*/ 12700 w 118"/>
              <a:gd name="T17" fmla="*/ 0 h 41"/>
              <a:gd name="T18" fmla="*/ 24606 w 118"/>
              <a:gd name="T19" fmla="*/ 813 h 41"/>
              <a:gd name="T20" fmla="*/ 32544 w 118"/>
              <a:gd name="T21" fmla="*/ 14636 h 41"/>
              <a:gd name="T22" fmla="*/ 44450 w 118"/>
              <a:gd name="T23" fmla="*/ 5692 h 41"/>
              <a:gd name="T24" fmla="*/ 91282 w 118"/>
              <a:gd name="T25" fmla="*/ 20327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8"/>
              <a:gd name="T40" fmla="*/ 0 h 41"/>
              <a:gd name="T41" fmla="*/ 118 w 118"/>
              <a:gd name="T42" fmla="*/ 41 h 4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8" h="41">
                <a:moveTo>
                  <a:pt x="115" y="25"/>
                </a:moveTo>
                <a:lnTo>
                  <a:pt x="118" y="27"/>
                </a:lnTo>
                <a:lnTo>
                  <a:pt x="12" y="41"/>
                </a:lnTo>
                <a:lnTo>
                  <a:pt x="4" y="25"/>
                </a:lnTo>
                <a:lnTo>
                  <a:pt x="17" y="20"/>
                </a:lnTo>
                <a:lnTo>
                  <a:pt x="5" y="12"/>
                </a:lnTo>
                <a:lnTo>
                  <a:pt x="0" y="7"/>
                </a:lnTo>
                <a:lnTo>
                  <a:pt x="23" y="6"/>
                </a:lnTo>
                <a:lnTo>
                  <a:pt x="16" y="0"/>
                </a:lnTo>
                <a:lnTo>
                  <a:pt x="31" y="1"/>
                </a:lnTo>
                <a:lnTo>
                  <a:pt x="41" y="18"/>
                </a:lnTo>
                <a:lnTo>
                  <a:pt x="56" y="7"/>
                </a:lnTo>
                <a:lnTo>
                  <a:pt x="115" y="25"/>
                </a:lnTo>
                <a:close/>
              </a:path>
            </a:pathLst>
          </a:custGeom>
          <a:solidFill>
            <a:schemeClr val="tx2"/>
          </a:solidFill>
          <a:ln w="3175" cmpd="sng">
            <a:solidFill>
              <a:schemeClr val="bg2"/>
            </a:solidFill>
            <a:prstDash val="solid"/>
            <a:round/>
            <a:headEnd/>
            <a:tailEnd/>
          </a:ln>
        </p:spPr>
        <p:txBody>
          <a:bodyPr/>
          <a:lstStyle/>
          <a:p>
            <a:endParaRPr lang="en-US"/>
          </a:p>
        </p:txBody>
      </p:sp>
      <p:sp>
        <p:nvSpPr>
          <p:cNvPr id="18931" name="Freeform 499"/>
          <p:cNvSpPr>
            <a:spLocks/>
          </p:cNvSpPr>
          <p:nvPr/>
        </p:nvSpPr>
        <p:spPr bwMode="auto">
          <a:xfrm>
            <a:off x="6242050" y="1562100"/>
            <a:ext cx="36513" cy="4763"/>
          </a:xfrm>
          <a:custGeom>
            <a:avLst/>
            <a:gdLst>
              <a:gd name="T0" fmla="*/ 0 w 45"/>
              <a:gd name="T1" fmla="*/ 2041 h 7"/>
              <a:gd name="T2" fmla="*/ 33267 w 45"/>
              <a:gd name="T3" fmla="*/ 0 h 7"/>
              <a:gd name="T4" fmla="*/ 36513 w 45"/>
              <a:gd name="T5" fmla="*/ 4763 h 7"/>
              <a:gd name="T6" fmla="*/ 0 w 45"/>
              <a:gd name="T7" fmla="*/ 2041 h 7"/>
              <a:gd name="T8" fmla="*/ 0 60000 65536"/>
              <a:gd name="T9" fmla="*/ 0 60000 65536"/>
              <a:gd name="T10" fmla="*/ 0 60000 65536"/>
              <a:gd name="T11" fmla="*/ 0 60000 65536"/>
              <a:gd name="T12" fmla="*/ 0 w 45"/>
              <a:gd name="T13" fmla="*/ 0 h 7"/>
              <a:gd name="T14" fmla="*/ 45 w 45"/>
              <a:gd name="T15" fmla="*/ 7 h 7"/>
            </a:gdLst>
            <a:ahLst/>
            <a:cxnLst>
              <a:cxn ang="T8">
                <a:pos x="T0" y="T1"/>
              </a:cxn>
              <a:cxn ang="T9">
                <a:pos x="T2" y="T3"/>
              </a:cxn>
              <a:cxn ang="T10">
                <a:pos x="T4" y="T5"/>
              </a:cxn>
              <a:cxn ang="T11">
                <a:pos x="T6" y="T7"/>
              </a:cxn>
            </a:cxnLst>
            <a:rect l="T12" t="T13" r="T14" b="T15"/>
            <a:pathLst>
              <a:path w="45" h="7">
                <a:moveTo>
                  <a:pt x="0" y="3"/>
                </a:moveTo>
                <a:lnTo>
                  <a:pt x="41" y="0"/>
                </a:lnTo>
                <a:lnTo>
                  <a:pt x="45" y="7"/>
                </a:lnTo>
                <a:lnTo>
                  <a:pt x="0" y="3"/>
                </a:lnTo>
                <a:close/>
              </a:path>
            </a:pathLst>
          </a:custGeom>
          <a:solidFill>
            <a:srgbClr val="FF0000"/>
          </a:solidFill>
          <a:ln w="3175" cmpd="sng">
            <a:solidFill>
              <a:schemeClr val="bg2"/>
            </a:solidFill>
            <a:prstDash val="solid"/>
            <a:round/>
            <a:headEnd/>
            <a:tailEnd/>
          </a:ln>
        </p:spPr>
        <p:txBody>
          <a:bodyPr/>
          <a:lstStyle/>
          <a:p>
            <a:endParaRPr lang="en-US"/>
          </a:p>
        </p:txBody>
      </p:sp>
      <p:sp>
        <p:nvSpPr>
          <p:cNvPr id="18932" name="Freeform 500"/>
          <p:cNvSpPr>
            <a:spLocks/>
          </p:cNvSpPr>
          <p:nvPr/>
        </p:nvSpPr>
        <p:spPr bwMode="auto">
          <a:xfrm>
            <a:off x="6635750" y="1527175"/>
            <a:ext cx="22225" cy="12700"/>
          </a:xfrm>
          <a:custGeom>
            <a:avLst/>
            <a:gdLst>
              <a:gd name="T0" fmla="*/ 0 w 27"/>
              <a:gd name="T1" fmla="*/ 0 h 14"/>
              <a:gd name="T2" fmla="*/ 19756 w 27"/>
              <a:gd name="T3" fmla="*/ 6350 h 14"/>
              <a:gd name="T4" fmla="*/ 22225 w 27"/>
              <a:gd name="T5" fmla="*/ 12700 h 14"/>
              <a:gd name="T6" fmla="*/ 0 w 27"/>
              <a:gd name="T7" fmla="*/ 0 h 14"/>
              <a:gd name="T8" fmla="*/ 0 60000 65536"/>
              <a:gd name="T9" fmla="*/ 0 60000 65536"/>
              <a:gd name="T10" fmla="*/ 0 60000 65536"/>
              <a:gd name="T11" fmla="*/ 0 60000 65536"/>
              <a:gd name="T12" fmla="*/ 0 w 27"/>
              <a:gd name="T13" fmla="*/ 0 h 14"/>
              <a:gd name="T14" fmla="*/ 27 w 27"/>
              <a:gd name="T15" fmla="*/ 14 h 14"/>
            </a:gdLst>
            <a:ahLst/>
            <a:cxnLst>
              <a:cxn ang="T8">
                <a:pos x="T0" y="T1"/>
              </a:cxn>
              <a:cxn ang="T9">
                <a:pos x="T2" y="T3"/>
              </a:cxn>
              <a:cxn ang="T10">
                <a:pos x="T4" y="T5"/>
              </a:cxn>
              <a:cxn ang="T11">
                <a:pos x="T6" y="T7"/>
              </a:cxn>
            </a:cxnLst>
            <a:rect l="T12" t="T13" r="T14" b="T15"/>
            <a:pathLst>
              <a:path w="27" h="14">
                <a:moveTo>
                  <a:pt x="0" y="0"/>
                </a:moveTo>
                <a:lnTo>
                  <a:pt x="24" y="7"/>
                </a:lnTo>
                <a:lnTo>
                  <a:pt x="27" y="14"/>
                </a:lnTo>
                <a:lnTo>
                  <a:pt x="0" y="0"/>
                </a:lnTo>
                <a:close/>
              </a:path>
            </a:pathLst>
          </a:custGeom>
          <a:solidFill>
            <a:srgbClr val="FF0000"/>
          </a:solidFill>
          <a:ln w="3175" cmpd="sng">
            <a:solidFill>
              <a:schemeClr val="bg2"/>
            </a:solidFill>
            <a:prstDash val="solid"/>
            <a:round/>
            <a:headEnd/>
            <a:tailEnd/>
          </a:ln>
        </p:spPr>
        <p:txBody>
          <a:bodyPr/>
          <a:lstStyle/>
          <a:p>
            <a:endParaRPr lang="en-US"/>
          </a:p>
        </p:txBody>
      </p:sp>
      <p:sp>
        <p:nvSpPr>
          <p:cNvPr id="18933" name="Freeform 501"/>
          <p:cNvSpPr>
            <a:spLocks/>
          </p:cNvSpPr>
          <p:nvPr/>
        </p:nvSpPr>
        <p:spPr bwMode="auto">
          <a:xfrm>
            <a:off x="6665913" y="1520825"/>
            <a:ext cx="160337" cy="36513"/>
          </a:xfrm>
          <a:custGeom>
            <a:avLst/>
            <a:gdLst>
              <a:gd name="T0" fmla="*/ 160337 w 201"/>
              <a:gd name="T1" fmla="*/ 15081 h 46"/>
              <a:gd name="T2" fmla="*/ 159539 w 201"/>
              <a:gd name="T3" fmla="*/ 20638 h 46"/>
              <a:gd name="T4" fmla="*/ 141990 w 201"/>
              <a:gd name="T5" fmla="*/ 25400 h 46"/>
              <a:gd name="T6" fmla="*/ 153158 w 201"/>
              <a:gd name="T7" fmla="*/ 27782 h 46"/>
              <a:gd name="T8" fmla="*/ 128429 w 201"/>
              <a:gd name="T9" fmla="*/ 28575 h 46"/>
              <a:gd name="T10" fmla="*/ 78972 w 201"/>
              <a:gd name="T11" fmla="*/ 30163 h 46"/>
              <a:gd name="T12" fmla="*/ 75781 w 201"/>
              <a:gd name="T13" fmla="*/ 36513 h 46"/>
              <a:gd name="T14" fmla="*/ 15156 w 201"/>
              <a:gd name="T15" fmla="*/ 20638 h 46"/>
              <a:gd name="T16" fmla="*/ 10370 w 201"/>
              <a:gd name="T17" fmla="*/ 13494 h 46"/>
              <a:gd name="T18" fmla="*/ 0 w 201"/>
              <a:gd name="T19" fmla="*/ 7938 h 46"/>
              <a:gd name="T20" fmla="*/ 798 w 201"/>
              <a:gd name="T21" fmla="*/ 6350 h 46"/>
              <a:gd name="T22" fmla="*/ 20740 w 201"/>
              <a:gd name="T23" fmla="*/ 794 h 46"/>
              <a:gd name="T24" fmla="*/ 68602 w 201"/>
              <a:gd name="T25" fmla="*/ 10319 h 46"/>
              <a:gd name="T26" fmla="*/ 59827 w 201"/>
              <a:gd name="T27" fmla="*/ 2381 h 46"/>
              <a:gd name="T28" fmla="*/ 72590 w 201"/>
              <a:gd name="T29" fmla="*/ 3175 h 46"/>
              <a:gd name="T30" fmla="*/ 60625 w 201"/>
              <a:gd name="T31" fmla="*/ 0 h 46"/>
              <a:gd name="T32" fmla="*/ 160337 w 201"/>
              <a:gd name="T33" fmla="*/ 15081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1"/>
              <a:gd name="T52" fmla="*/ 0 h 46"/>
              <a:gd name="T53" fmla="*/ 201 w 201"/>
              <a:gd name="T54" fmla="*/ 46 h 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1" h="46">
                <a:moveTo>
                  <a:pt x="201" y="19"/>
                </a:moveTo>
                <a:lnTo>
                  <a:pt x="200" y="26"/>
                </a:lnTo>
                <a:lnTo>
                  <a:pt x="178" y="32"/>
                </a:lnTo>
                <a:lnTo>
                  <a:pt x="192" y="35"/>
                </a:lnTo>
                <a:lnTo>
                  <a:pt x="161" y="36"/>
                </a:lnTo>
                <a:lnTo>
                  <a:pt x="99" y="38"/>
                </a:lnTo>
                <a:lnTo>
                  <a:pt x="95" y="46"/>
                </a:lnTo>
                <a:lnTo>
                  <a:pt x="19" y="26"/>
                </a:lnTo>
                <a:lnTo>
                  <a:pt x="13" y="17"/>
                </a:lnTo>
                <a:lnTo>
                  <a:pt x="0" y="10"/>
                </a:lnTo>
                <a:lnTo>
                  <a:pt x="1" y="8"/>
                </a:lnTo>
                <a:lnTo>
                  <a:pt x="26" y="1"/>
                </a:lnTo>
                <a:lnTo>
                  <a:pt x="86" y="13"/>
                </a:lnTo>
                <a:lnTo>
                  <a:pt x="75" y="3"/>
                </a:lnTo>
                <a:lnTo>
                  <a:pt x="91" y="4"/>
                </a:lnTo>
                <a:lnTo>
                  <a:pt x="76" y="0"/>
                </a:lnTo>
                <a:lnTo>
                  <a:pt x="201" y="19"/>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34" name="Freeform 502"/>
          <p:cNvSpPr>
            <a:spLocks/>
          </p:cNvSpPr>
          <p:nvPr/>
        </p:nvSpPr>
        <p:spPr bwMode="auto">
          <a:xfrm>
            <a:off x="6777038" y="1566863"/>
            <a:ext cx="19050" cy="9525"/>
          </a:xfrm>
          <a:custGeom>
            <a:avLst/>
            <a:gdLst>
              <a:gd name="T0" fmla="*/ 0 w 22"/>
              <a:gd name="T1" fmla="*/ 953 h 10"/>
              <a:gd name="T2" fmla="*/ 19050 w 22"/>
              <a:gd name="T3" fmla="*/ 0 h 10"/>
              <a:gd name="T4" fmla="*/ 18184 w 22"/>
              <a:gd name="T5" fmla="*/ 9525 h 10"/>
              <a:gd name="T6" fmla="*/ 0 w 22"/>
              <a:gd name="T7" fmla="*/ 953 h 10"/>
              <a:gd name="T8" fmla="*/ 0 60000 65536"/>
              <a:gd name="T9" fmla="*/ 0 60000 65536"/>
              <a:gd name="T10" fmla="*/ 0 60000 65536"/>
              <a:gd name="T11" fmla="*/ 0 60000 65536"/>
              <a:gd name="T12" fmla="*/ 0 w 22"/>
              <a:gd name="T13" fmla="*/ 0 h 10"/>
              <a:gd name="T14" fmla="*/ 22 w 22"/>
              <a:gd name="T15" fmla="*/ 10 h 10"/>
            </a:gdLst>
            <a:ahLst/>
            <a:cxnLst>
              <a:cxn ang="T8">
                <a:pos x="T0" y="T1"/>
              </a:cxn>
              <a:cxn ang="T9">
                <a:pos x="T2" y="T3"/>
              </a:cxn>
              <a:cxn ang="T10">
                <a:pos x="T4" y="T5"/>
              </a:cxn>
              <a:cxn ang="T11">
                <a:pos x="T6" y="T7"/>
              </a:cxn>
            </a:cxnLst>
            <a:rect l="T12" t="T13" r="T14" b="T15"/>
            <a:pathLst>
              <a:path w="22" h="10">
                <a:moveTo>
                  <a:pt x="0" y="1"/>
                </a:moveTo>
                <a:lnTo>
                  <a:pt x="22" y="0"/>
                </a:lnTo>
                <a:lnTo>
                  <a:pt x="21" y="10"/>
                </a:lnTo>
                <a:lnTo>
                  <a:pt x="0" y="1"/>
                </a:lnTo>
                <a:close/>
              </a:path>
            </a:pathLst>
          </a:custGeom>
          <a:solidFill>
            <a:srgbClr val="FF0000"/>
          </a:solidFill>
          <a:ln w="3175" cmpd="sng">
            <a:solidFill>
              <a:schemeClr val="bg2"/>
            </a:solidFill>
            <a:prstDash val="solid"/>
            <a:round/>
            <a:headEnd/>
            <a:tailEnd/>
          </a:ln>
        </p:spPr>
        <p:txBody>
          <a:bodyPr/>
          <a:lstStyle/>
          <a:p>
            <a:endParaRPr lang="en-US"/>
          </a:p>
        </p:txBody>
      </p:sp>
      <p:sp>
        <p:nvSpPr>
          <p:cNvPr id="18935" name="Freeform 503"/>
          <p:cNvSpPr>
            <a:spLocks/>
          </p:cNvSpPr>
          <p:nvPr/>
        </p:nvSpPr>
        <p:spPr bwMode="auto">
          <a:xfrm>
            <a:off x="6796088" y="1574800"/>
            <a:ext cx="80962" cy="17463"/>
          </a:xfrm>
          <a:custGeom>
            <a:avLst/>
            <a:gdLst>
              <a:gd name="T0" fmla="*/ 80962 w 100"/>
              <a:gd name="T1" fmla="*/ 17463 h 21"/>
              <a:gd name="T2" fmla="*/ 0 w 100"/>
              <a:gd name="T3" fmla="*/ 13305 h 21"/>
              <a:gd name="T4" fmla="*/ 27527 w 100"/>
              <a:gd name="T5" fmla="*/ 0 h 21"/>
              <a:gd name="T6" fmla="*/ 72866 w 100"/>
              <a:gd name="T7" fmla="*/ 14137 h 21"/>
              <a:gd name="T8" fmla="*/ 80962 w 100"/>
              <a:gd name="T9" fmla="*/ 17463 h 21"/>
              <a:gd name="T10" fmla="*/ 0 60000 65536"/>
              <a:gd name="T11" fmla="*/ 0 60000 65536"/>
              <a:gd name="T12" fmla="*/ 0 60000 65536"/>
              <a:gd name="T13" fmla="*/ 0 60000 65536"/>
              <a:gd name="T14" fmla="*/ 0 60000 65536"/>
              <a:gd name="T15" fmla="*/ 0 w 100"/>
              <a:gd name="T16" fmla="*/ 0 h 21"/>
              <a:gd name="T17" fmla="*/ 100 w 100"/>
              <a:gd name="T18" fmla="*/ 21 h 21"/>
            </a:gdLst>
            <a:ahLst/>
            <a:cxnLst>
              <a:cxn ang="T10">
                <a:pos x="T0" y="T1"/>
              </a:cxn>
              <a:cxn ang="T11">
                <a:pos x="T2" y="T3"/>
              </a:cxn>
              <a:cxn ang="T12">
                <a:pos x="T4" y="T5"/>
              </a:cxn>
              <a:cxn ang="T13">
                <a:pos x="T6" y="T7"/>
              </a:cxn>
              <a:cxn ang="T14">
                <a:pos x="T8" y="T9"/>
              </a:cxn>
            </a:cxnLst>
            <a:rect l="T15" t="T16" r="T17" b="T18"/>
            <a:pathLst>
              <a:path w="100" h="21">
                <a:moveTo>
                  <a:pt x="100" y="21"/>
                </a:moveTo>
                <a:lnTo>
                  <a:pt x="0" y="16"/>
                </a:lnTo>
                <a:lnTo>
                  <a:pt x="34" y="0"/>
                </a:lnTo>
                <a:lnTo>
                  <a:pt x="90" y="17"/>
                </a:lnTo>
                <a:lnTo>
                  <a:pt x="100" y="21"/>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36" name="Freeform 504"/>
          <p:cNvSpPr>
            <a:spLocks/>
          </p:cNvSpPr>
          <p:nvPr/>
        </p:nvSpPr>
        <p:spPr bwMode="auto">
          <a:xfrm>
            <a:off x="6842125" y="1535113"/>
            <a:ext cx="101600" cy="19050"/>
          </a:xfrm>
          <a:custGeom>
            <a:avLst/>
            <a:gdLst>
              <a:gd name="T0" fmla="*/ 101600 w 128"/>
              <a:gd name="T1" fmla="*/ 9906 h 25"/>
              <a:gd name="T2" fmla="*/ 92075 w 128"/>
              <a:gd name="T3" fmla="*/ 19050 h 25"/>
              <a:gd name="T4" fmla="*/ 8731 w 128"/>
              <a:gd name="T5" fmla="*/ 8382 h 25"/>
              <a:gd name="T6" fmla="*/ 0 w 128"/>
              <a:gd name="T7" fmla="*/ 0 h 25"/>
              <a:gd name="T8" fmla="*/ 23019 w 128"/>
              <a:gd name="T9" fmla="*/ 3810 h 25"/>
              <a:gd name="T10" fmla="*/ 101600 w 128"/>
              <a:gd name="T11" fmla="*/ 9906 h 25"/>
              <a:gd name="T12" fmla="*/ 0 60000 65536"/>
              <a:gd name="T13" fmla="*/ 0 60000 65536"/>
              <a:gd name="T14" fmla="*/ 0 60000 65536"/>
              <a:gd name="T15" fmla="*/ 0 60000 65536"/>
              <a:gd name="T16" fmla="*/ 0 60000 65536"/>
              <a:gd name="T17" fmla="*/ 0 60000 65536"/>
              <a:gd name="T18" fmla="*/ 0 w 128"/>
              <a:gd name="T19" fmla="*/ 0 h 25"/>
              <a:gd name="T20" fmla="*/ 128 w 128"/>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128" h="25">
                <a:moveTo>
                  <a:pt x="128" y="13"/>
                </a:moveTo>
                <a:lnTo>
                  <a:pt x="116" y="25"/>
                </a:lnTo>
                <a:lnTo>
                  <a:pt x="11" y="11"/>
                </a:lnTo>
                <a:lnTo>
                  <a:pt x="0" y="0"/>
                </a:lnTo>
                <a:lnTo>
                  <a:pt x="29" y="5"/>
                </a:lnTo>
                <a:lnTo>
                  <a:pt x="128" y="13"/>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37" name="Freeform 505"/>
          <p:cNvSpPr>
            <a:spLocks/>
          </p:cNvSpPr>
          <p:nvPr/>
        </p:nvSpPr>
        <p:spPr bwMode="auto">
          <a:xfrm>
            <a:off x="7432675" y="2105025"/>
            <a:ext cx="227013" cy="249238"/>
          </a:xfrm>
          <a:custGeom>
            <a:avLst/>
            <a:gdLst>
              <a:gd name="T0" fmla="*/ 200025 w 286"/>
              <a:gd name="T1" fmla="*/ 170365 h 316"/>
              <a:gd name="T2" fmla="*/ 188913 w 286"/>
              <a:gd name="T3" fmla="*/ 161689 h 316"/>
              <a:gd name="T4" fmla="*/ 159544 w 286"/>
              <a:gd name="T5" fmla="*/ 150647 h 316"/>
              <a:gd name="T6" fmla="*/ 151607 w 286"/>
              <a:gd name="T7" fmla="*/ 151436 h 316"/>
              <a:gd name="T8" fmla="*/ 161925 w 286"/>
              <a:gd name="T9" fmla="*/ 189295 h 316"/>
              <a:gd name="T10" fmla="*/ 184944 w 286"/>
              <a:gd name="T11" fmla="*/ 209013 h 316"/>
              <a:gd name="T12" fmla="*/ 200025 w 286"/>
              <a:gd name="T13" fmla="*/ 226365 h 316"/>
              <a:gd name="T14" fmla="*/ 213519 w 286"/>
              <a:gd name="T15" fmla="*/ 231097 h 316"/>
              <a:gd name="T16" fmla="*/ 227013 w 286"/>
              <a:gd name="T17" fmla="*/ 249238 h 316"/>
              <a:gd name="T18" fmla="*/ 215107 w 286"/>
              <a:gd name="T19" fmla="*/ 237407 h 316"/>
              <a:gd name="T20" fmla="*/ 199232 w 286"/>
              <a:gd name="T21" fmla="*/ 231886 h 316"/>
              <a:gd name="T22" fmla="*/ 196850 w 286"/>
              <a:gd name="T23" fmla="*/ 247661 h 316"/>
              <a:gd name="T24" fmla="*/ 189707 w 286"/>
              <a:gd name="T25" fmla="*/ 247661 h 316"/>
              <a:gd name="T26" fmla="*/ 173038 w 286"/>
              <a:gd name="T27" fmla="*/ 230309 h 316"/>
              <a:gd name="T28" fmla="*/ 169863 w 286"/>
              <a:gd name="T29" fmla="*/ 216900 h 316"/>
              <a:gd name="T30" fmla="*/ 149225 w 286"/>
              <a:gd name="T31" fmla="*/ 191661 h 316"/>
              <a:gd name="T32" fmla="*/ 128588 w 286"/>
              <a:gd name="T33" fmla="*/ 166422 h 316"/>
              <a:gd name="T34" fmla="*/ 108744 w 286"/>
              <a:gd name="T35" fmla="*/ 136450 h 316"/>
              <a:gd name="T36" fmla="*/ 87313 w 286"/>
              <a:gd name="T37" fmla="*/ 106478 h 316"/>
              <a:gd name="T38" fmla="*/ 63500 w 286"/>
              <a:gd name="T39" fmla="*/ 83605 h 316"/>
              <a:gd name="T40" fmla="*/ 38894 w 286"/>
              <a:gd name="T41" fmla="*/ 57577 h 316"/>
              <a:gd name="T42" fmla="*/ 14288 w 286"/>
              <a:gd name="T43" fmla="*/ 30760 h 316"/>
              <a:gd name="T44" fmla="*/ 24606 w 286"/>
              <a:gd name="T45" fmla="*/ 29972 h 316"/>
              <a:gd name="T46" fmla="*/ 26194 w 286"/>
              <a:gd name="T47" fmla="*/ 20507 h 316"/>
              <a:gd name="T48" fmla="*/ 0 w 286"/>
              <a:gd name="T49" fmla="*/ 3944 h 316"/>
              <a:gd name="T50" fmla="*/ 6350 w 286"/>
              <a:gd name="T51" fmla="*/ 0 h 316"/>
              <a:gd name="T52" fmla="*/ 44450 w 286"/>
              <a:gd name="T53" fmla="*/ 28394 h 316"/>
              <a:gd name="T54" fmla="*/ 71438 w 286"/>
              <a:gd name="T55" fmla="*/ 58366 h 316"/>
              <a:gd name="T56" fmla="*/ 77788 w 286"/>
              <a:gd name="T57" fmla="*/ 67831 h 316"/>
              <a:gd name="T58" fmla="*/ 110331 w 286"/>
              <a:gd name="T59" fmla="*/ 93070 h 316"/>
              <a:gd name="T60" fmla="*/ 141288 w 286"/>
              <a:gd name="T61" fmla="*/ 119098 h 316"/>
              <a:gd name="T62" fmla="*/ 169863 w 286"/>
              <a:gd name="T63" fmla="*/ 145126 h 316"/>
              <a:gd name="T64" fmla="*/ 200025 w 286"/>
              <a:gd name="T65" fmla="*/ 170365 h 3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6"/>
              <a:gd name="T100" fmla="*/ 0 h 316"/>
              <a:gd name="T101" fmla="*/ 286 w 286"/>
              <a:gd name="T102" fmla="*/ 316 h 3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6" h="316">
                <a:moveTo>
                  <a:pt x="252" y="216"/>
                </a:moveTo>
                <a:lnTo>
                  <a:pt x="238" y="205"/>
                </a:lnTo>
                <a:lnTo>
                  <a:pt x="201" y="191"/>
                </a:lnTo>
                <a:lnTo>
                  <a:pt x="191" y="192"/>
                </a:lnTo>
                <a:lnTo>
                  <a:pt x="204" y="240"/>
                </a:lnTo>
                <a:lnTo>
                  <a:pt x="233" y="265"/>
                </a:lnTo>
                <a:lnTo>
                  <a:pt x="252" y="287"/>
                </a:lnTo>
                <a:lnTo>
                  <a:pt x="269" y="293"/>
                </a:lnTo>
                <a:lnTo>
                  <a:pt x="286" y="316"/>
                </a:lnTo>
                <a:lnTo>
                  <a:pt x="271" y="301"/>
                </a:lnTo>
                <a:lnTo>
                  <a:pt x="251" y="294"/>
                </a:lnTo>
                <a:lnTo>
                  <a:pt x="248" y="314"/>
                </a:lnTo>
                <a:lnTo>
                  <a:pt x="239" y="314"/>
                </a:lnTo>
                <a:lnTo>
                  <a:pt x="218" y="292"/>
                </a:lnTo>
                <a:lnTo>
                  <a:pt x="214" y="275"/>
                </a:lnTo>
                <a:lnTo>
                  <a:pt x="188" y="243"/>
                </a:lnTo>
                <a:lnTo>
                  <a:pt x="162" y="211"/>
                </a:lnTo>
                <a:lnTo>
                  <a:pt x="137" y="173"/>
                </a:lnTo>
                <a:lnTo>
                  <a:pt x="110" y="135"/>
                </a:lnTo>
                <a:lnTo>
                  <a:pt x="80" y="106"/>
                </a:lnTo>
                <a:lnTo>
                  <a:pt x="49" y="73"/>
                </a:lnTo>
                <a:lnTo>
                  <a:pt x="18" y="39"/>
                </a:lnTo>
                <a:lnTo>
                  <a:pt x="31" y="38"/>
                </a:lnTo>
                <a:lnTo>
                  <a:pt x="33" y="26"/>
                </a:lnTo>
                <a:lnTo>
                  <a:pt x="0" y="5"/>
                </a:lnTo>
                <a:lnTo>
                  <a:pt x="8" y="0"/>
                </a:lnTo>
                <a:lnTo>
                  <a:pt x="56" y="36"/>
                </a:lnTo>
                <a:lnTo>
                  <a:pt x="90" y="74"/>
                </a:lnTo>
                <a:lnTo>
                  <a:pt x="98" y="86"/>
                </a:lnTo>
                <a:lnTo>
                  <a:pt x="139" y="118"/>
                </a:lnTo>
                <a:lnTo>
                  <a:pt x="178" y="151"/>
                </a:lnTo>
                <a:lnTo>
                  <a:pt x="214" y="184"/>
                </a:lnTo>
                <a:lnTo>
                  <a:pt x="252" y="216"/>
                </a:lnTo>
                <a:close/>
              </a:path>
            </a:pathLst>
          </a:custGeom>
          <a:solidFill>
            <a:schemeClr val="bg1"/>
          </a:solidFill>
          <a:ln w="3175" cmpd="sng">
            <a:solidFill>
              <a:schemeClr val="bg2"/>
            </a:solidFill>
            <a:prstDash val="solid"/>
            <a:round/>
            <a:headEnd/>
            <a:tailEnd/>
          </a:ln>
        </p:spPr>
        <p:txBody>
          <a:bodyPr/>
          <a:lstStyle/>
          <a:p>
            <a:endParaRPr lang="en-US"/>
          </a:p>
        </p:txBody>
      </p:sp>
      <p:sp>
        <p:nvSpPr>
          <p:cNvPr id="18938" name="Freeform 506"/>
          <p:cNvSpPr>
            <a:spLocks/>
          </p:cNvSpPr>
          <p:nvPr/>
        </p:nvSpPr>
        <p:spPr bwMode="auto">
          <a:xfrm>
            <a:off x="7470775" y="1676400"/>
            <a:ext cx="34925" cy="7938"/>
          </a:xfrm>
          <a:custGeom>
            <a:avLst/>
            <a:gdLst>
              <a:gd name="T0" fmla="*/ 34925 w 45"/>
              <a:gd name="T1" fmla="*/ 2887 h 11"/>
              <a:gd name="T2" fmla="*/ 30268 w 45"/>
              <a:gd name="T3" fmla="*/ 7938 h 11"/>
              <a:gd name="T4" fmla="*/ 0 w 45"/>
              <a:gd name="T5" fmla="*/ 722 h 11"/>
              <a:gd name="T6" fmla="*/ 31044 w 45"/>
              <a:gd name="T7" fmla="*/ 0 h 11"/>
              <a:gd name="T8" fmla="*/ 34925 w 45"/>
              <a:gd name="T9" fmla="*/ 2887 h 11"/>
              <a:gd name="T10" fmla="*/ 0 60000 65536"/>
              <a:gd name="T11" fmla="*/ 0 60000 65536"/>
              <a:gd name="T12" fmla="*/ 0 60000 65536"/>
              <a:gd name="T13" fmla="*/ 0 60000 65536"/>
              <a:gd name="T14" fmla="*/ 0 60000 65536"/>
              <a:gd name="T15" fmla="*/ 0 w 45"/>
              <a:gd name="T16" fmla="*/ 0 h 11"/>
              <a:gd name="T17" fmla="*/ 45 w 45"/>
              <a:gd name="T18" fmla="*/ 11 h 11"/>
            </a:gdLst>
            <a:ahLst/>
            <a:cxnLst>
              <a:cxn ang="T10">
                <a:pos x="T0" y="T1"/>
              </a:cxn>
              <a:cxn ang="T11">
                <a:pos x="T2" y="T3"/>
              </a:cxn>
              <a:cxn ang="T12">
                <a:pos x="T4" y="T5"/>
              </a:cxn>
              <a:cxn ang="T13">
                <a:pos x="T6" y="T7"/>
              </a:cxn>
              <a:cxn ang="T14">
                <a:pos x="T8" y="T9"/>
              </a:cxn>
            </a:cxnLst>
            <a:rect l="T15" t="T16" r="T17" b="T18"/>
            <a:pathLst>
              <a:path w="45" h="11">
                <a:moveTo>
                  <a:pt x="45" y="4"/>
                </a:moveTo>
                <a:lnTo>
                  <a:pt x="39" y="11"/>
                </a:lnTo>
                <a:lnTo>
                  <a:pt x="0" y="1"/>
                </a:lnTo>
                <a:lnTo>
                  <a:pt x="40" y="0"/>
                </a:lnTo>
                <a:lnTo>
                  <a:pt x="45" y="4"/>
                </a:lnTo>
                <a:close/>
              </a:path>
            </a:pathLst>
          </a:custGeom>
          <a:solidFill>
            <a:srgbClr val="FF0000"/>
          </a:solidFill>
          <a:ln w="3175" cmpd="sng">
            <a:solidFill>
              <a:srgbClr val="000000"/>
            </a:solidFill>
            <a:prstDash val="solid"/>
            <a:round/>
            <a:headEnd/>
            <a:tailEnd/>
          </a:ln>
        </p:spPr>
        <p:txBody>
          <a:bodyPr/>
          <a:lstStyle/>
          <a:p>
            <a:endParaRPr lang="en-US"/>
          </a:p>
        </p:txBody>
      </p:sp>
      <p:sp>
        <p:nvSpPr>
          <p:cNvPr id="18939" name="Freeform 507"/>
          <p:cNvSpPr>
            <a:spLocks/>
          </p:cNvSpPr>
          <p:nvPr/>
        </p:nvSpPr>
        <p:spPr bwMode="auto">
          <a:xfrm>
            <a:off x="7629525" y="1633538"/>
            <a:ext cx="28575" cy="19050"/>
          </a:xfrm>
          <a:custGeom>
            <a:avLst/>
            <a:gdLst>
              <a:gd name="T0" fmla="*/ 5715 w 35"/>
              <a:gd name="T1" fmla="*/ 0 h 24"/>
              <a:gd name="T2" fmla="*/ 28575 w 35"/>
              <a:gd name="T3" fmla="*/ 15875 h 24"/>
              <a:gd name="T4" fmla="*/ 16329 w 35"/>
              <a:gd name="T5" fmla="*/ 19050 h 24"/>
              <a:gd name="T6" fmla="*/ 0 w 35"/>
              <a:gd name="T7" fmla="*/ 9525 h 24"/>
              <a:gd name="T8" fmla="*/ 5715 w 35"/>
              <a:gd name="T9" fmla="*/ 0 h 24"/>
              <a:gd name="T10" fmla="*/ 0 60000 65536"/>
              <a:gd name="T11" fmla="*/ 0 60000 65536"/>
              <a:gd name="T12" fmla="*/ 0 60000 65536"/>
              <a:gd name="T13" fmla="*/ 0 60000 65536"/>
              <a:gd name="T14" fmla="*/ 0 60000 65536"/>
              <a:gd name="T15" fmla="*/ 0 w 35"/>
              <a:gd name="T16" fmla="*/ 0 h 24"/>
              <a:gd name="T17" fmla="*/ 35 w 35"/>
              <a:gd name="T18" fmla="*/ 24 h 24"/>
            </a:gdLst>
            <a:ahLst/>
            <a:cxnLst>
              <a:cxn ang="T10">
                <a:pos x="T0" y="T1"/>
              </a:cxn>
              <a:cxn ang="T11">
                <a:pos x="T2" y="T3"/>
              </a:cxn>
              <a:cxn ang="T12">
                <a:pos x="T4" y="T5"/>
              </a:cxn>
              <a:cxn ang="T13">
                <a:pos x="T6" y="T7"/>
              </a:cxn>
              <a:cxn ang="T14">
                <a:pos x="T8" y="T9"/>
              </a:cxn>
            </a:cxnLst>
            <a:rect l="T15" t="T16" r="T17" b="T18"/>
            <a:pathLst>
              <a:path w="35" h="24">
                <a:moveTo>
                  <a:pt x="7" y="0"/>
                </a:moveTo>
                <a:lnTo>
                  <a:pt x="35" y="20"/>
                </a:lnTo>
                <a:lnTo>
                  <a:pt x="20" y="24"/>
                </a:lnTo>
                <a:lnTo>
                  <a:pt x="0" y="12"/>
                </a:lnTo>
                <a:lnTo>
                  <a:pt x="7" y="0"/>
                </a:lnTo>
                <a:close/>
              </a:path>
            </a:pathLst>
          </a:custGeom>
          <a:solidFill>
            <a:srgbClr val="FF0000"/>
          </a:solidFill>
          <a:ln w="3175" cmpd="sng">
            <a:solidFill>
              <a:srgbClr val="000000"/>
            </a:solidFill>
            <a:prstDash val="solid"/>
            <a:round/>
            <a:headEnd/>
            <a:tailEnd/>
          </a:ln>
        </p:spPr>
        <p:txBody>
          <a:bodyPr/>
          <a:lstStyle/>
          <a:p>
            <a:endParaRPr lang="en-US"/>
          </a:p>
        </p:txBody>
      </p:sp>
      <p:sp>
        <p:nvSpPr>
          <p:cNvPr id="18940" name="Freeform 508"/>
          <p:cNvSpPr>
            <a:spLocks/>
          </p:cNvSpPr>
          <p:nvPr/>
        </p:nvSpPr>
        <p:spPr bwMode="auto">
          <a:xfrm>
            <a:off x="7758113" y="2401888"/>
            <a:ext cx="12700" cy="19050"/>
          </a:xfrm>
          <a:custGeom>
            <a:avLst/>
            <a:gdLst>
              <a:gd name="T0" fmla="*/ 0 w 14"/>
              <a:gd name="T1" fmla="*/ 5334 h 25"/>
              <a:gd name="T2" fmla="*/ 12700 w 14"/>
              <a:gd name="T3" fmla="*/ 0 h 25"/>
              <a:gd name="T4" fmla="*/ 0 w 14"/>
              <a:gd name="T5" fmla="*/ 19050 h 25"/>
              <a:gd name="T6" fmla="*/ 0 w 14"/>
              <a:gd name="T7" fmla="*/ 5334 h 25"/>
              <a:gd name="T8" fmla="*/ 0 60000 65536"/>
              <a:gd name="T9" fmla="*/ 0 60000 65536"/>
              <a:gd name="T10" fmla="*/ 0 60000 65536"/>
              <a:gd name="T11" fmla="*/ 0 60000 65536"/>
              <a:gd name="T12" fmla="*/ 0 w 14"/>
              <a:gd name="T13" fmla="*/ 0 h 25"/>
              <a:gd name="T14" fmla="*/ 14 w 14"/>
              <a:gd name="T15" fmla="*/ 25 h 25"/>
            </a:gdLst>
            <a:ahLst/>
            <a:cxnLst>
              <a:cxn ang="T8">
                <a:pos x="T0" y="T1"/>
              </a:cxn>
              <a:cxn ang="T9">
                <a:pos x="T2" y="T3"/>
              </a:cxn>
              <a:cxn ang="T10">
                <a:pos x="T4" y="T5"/>
              </a:cxn>
              <a:cxn ang="T11">
                <a:pos x="T6" y="T7"/>
              </a:cxn>
            </a:cxnLst>
            <a:rect l="T12" t="T13" r="T14" b="T15"/>
            <a:pathLst>
              <a:path w="14" h="25">
                <a:moveTo>
                  <a:pt x="0" y="7"/>
                </a:moveTo>
                <a:lnTo>
                  <a:pt x="14" y="0"/>
                </a:lnTo>
                <a:lnTo>
                  <a:pt x="0" y="25"/>
                </a:lnTo>
                <a:lnTo>
                  <a:pt x="0" y="7"/>
                </a:lnTo>
                <a:close/>
              </a:path>
            </a:pathLst>
          </a:custGeom>
          <a:solidFill>
            <a:srgbClr val="FF0000"/>
          </a:solidFill>
          <a:ln w="3175" cmpd="sng">
            <a:solidFill>
              <a:schemeClr val="bg2"/>
            </a:solidFill>
            <a:prstDash val="solid"/>
            <a:round/>
            <a:headEnd/>
            <a:tailEnd/>
          </a:ln>
        </p:spPr>
        <p:txBody>
          <a:bodyPr/>
          <a:lstStyle/>
          <a:p>
            <a:endParaRPr lang="en-US"/>
          </a:p>
        </p:txBody>
      </p:sp>
      <p:sp>
        <p:nvSpPr>
          <p:cNvPr id="18941" name="Freeform 509"/>
          <p:cNvSpPr>
            <a:spLocks/>
          </p:cNvSpPr>
          <p:nvPr/>
        </p:nvSpPr>
        <p:spPr bwMode="auto">
          <a:xfrm>
            <a:off x="7778750" y="1966913"/>
            <a:ext cx="14288" cy="17462"/>
          </a:xfrm>
          <a:custGeom>
            <a:avLst/>
            <a:gdLst>
              <a:gd name="T0" fmla="*/ 14288 w 18"/>
              <a:gd name="T1" fmla="*/ 5315 h 23"/>
              <a:gd name="T2" fmla="*/ 6350 w 18"/>
              <a:gd name="T3" fmla="*/ 17462 h 23"/>
              <a:gd name="T4" fmla="*/ 0 w 18"/>
              <a:gd name="T5" fmla="*/ 8351 h 23"/>
              <a:gd name="T6" fmla="*/ 4763 w 18"/>
              <a:gd name="T7" fmla="*/ 0 h 23"/>
              <a:gd name="T8" fmla="*/ 14288 w 18"/>
              <a:gd name="T9" fmla="*/ 5315 h 23"/>
              <a:gd name="T10" fmla="*/ 0 60000 65536"/>
              <a:gd name="T11" fmla="*/ 0 60000 65536"/>
              <a:gd name="T12" fmla="*/ 0 60000 65536"/>
              <a:gd name="T13" fmla="*/ 0 60000 65536"/>
              <a:gd name="T14" fmla="*/ 0 60000 65536"/>
              <a:gd name="T15" fmla="*/ 0 w 18"/>
              <a:gd name="T16" fmla="*/ 0 h 23"/>
              <a:gd name="T17" fmla="*/ 18 w 18"/>
              <a:gd name="T18" fmla="*/ 23 h 23"/>
            </a:gdLst>
            <a:ahLst/>
            <a:cxnLst>
              <a:cxn ang="T10">
                <a:pos x="T0" y="T1"/>
              </a:cxn>
              <a:cxn ang="T11">
                <a:pos x="T2" y="T3"/>
              </a:cxn>
              <a:cxn ang="T12">
                <a:pos x="T4" y="T5"/>
              </a:cxn>
              <a:cxn ang="T13">
                <a:pos x="T6" y="T7"/>
              </a:cxn>
              <a:cxn ang="T14">
                <a:pos x="T8" y="T9"/>
              </a:cxn>
            </a:cxnLst>
            <a:rect l="T15" t="T16" r="T17" b="T18"/>
            <a:pathLst>
              <a:path w="18" h="23">
                <a:moveTo>
                  <a:pt x="18" y="7"/>
                </a:moveTo>
                <a:lnTo>
                  <a:pt x="8" y="23"/>
                </a:lnTo>
                <a:lnTo>
                  <a:pt x="0" y="11"/>
                </a:lnTo>
                <a:lnTo>
                  <a:pt x="6" y="0"/>
                </a:lnTo>
                <a:lnTo>
                  <a:pt x="18" y="7"/>
                </a:lnTo>
                <a:close/>
              </a:path>
            </a:pathLst>
          </a:custGeom>
          <a:solidFill>
            <a:srgbClr val="FF0000"/>
          </a:solidFill>
          <a:ln w="3175" cmpd="sng">
            <a:solidFill>
              <a:srgbClr val="000000"/>
            </a:solidFill>
            <a:prstDash val="solid"/>
            <a:round/>
            <a:headEnd/>
            <a:tailEnd/>
          </a:ln>
        </p:spPr>
        <p:txBody>
          <a:bodyPr/>
          <a:lstStyle/>
          <a:p>
            <a:endParaRPr lang="en-US"/>
          </a:p>
        </p:txBody>
      </p:sp>
      <p:sp>
        <p:nvSpPr>
          <p:cNvPr id="18942" name="Freeform 510"/>
          <p:cNvSpPr>
            <a:spLocks/>
          </p:cNvSpPr>
          <p:nvPr/>
        </p:nvSpPr>
        <p:spPr bwMode="auto">
          <a:xfrm>
            <a:off x="7781925" y="2370138"/>
            <a:ext cx="22225" cy="33337"/>
          </a:xfrm>
          <a:custGeom>
            <a:avLst/>
            <a:gdLst>
              <a:gd name="T0" fmla="*/ 22225 w 30"/>
              <a:gd name="T1" fmla="*/ 0 h 41"/>
              <a:gd name="T2" fmla="*/ 18521 w 30"/>
              <a:gd name="T3" fmla="*/ 4879 h 41"/>
              <a:gd name="T4" fmla="*/ 9631 w 30"/>
              <a:gd name="T5" fmla="*/ 18701 h 41"/>
              <a:gd name="T6" fmla="*/ 0 w 30"/>
              <a:gd name="T7" fmla="*/ 33337 h 41"/>
              <a:gd name="T8" fmla="*/ 2963 w 30"/>
              <a:gd name="T9" fmla="*/ 9757 h 41"/>
              <a:gd name="T10" fmla="*/ 22225 w 30"/>
              <a:gd name="T11" fmla="*/ 0 h 41"/>
              <a:gd name="T12" fmla="*/ 0 60000 65536"/>
              <a:gd name="T13" fmla="*/ 0 60000 65536"/>
              <a:gd name="T14" fmla="*/ 0 60000 65536"/>
              <a:gd name="T15" fmla="*/ 0 60000 65536"/>
              <a:gd name="T16" fmla="*/ 0 60000 65536"/>
              <a:gd name="T17" fmla="*/ 0 60000 65536"/>
              <a:gd name="T18" fmla="*/ 0 w 30"/>
              <a:gd name="T19" fmla="*/ 0 h 41"/>
              <a:gd name="T20" fmla="*/ 30 w 30"/>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30" h="41">
                <a:moveTo>
                  <a:pt x="30" y="0"/>
                </a:moveTo>
                <a:lnTo>
                  <a:pt x="25" y="6"/>
                </a:lnTo>
                <a:lnTo>
                  <a:pt x="13" y="23"/>
                </a:lnTo>
                <a:lnTo>
                  <a:pt x="0" y="41"/>
                </a:lnTo>
                <a:lnTo>
                  <a:pt x="4" y="12"/>
                </a:lnTo>
                <a:lnTo>
                  <a:pt x="30" y="0"/>
                </a:lnTo>
                <a:close/>
              </a:path>
            </a:pathLst>
          </a:custGeom>
          <a:solidFill>
            <a:srgbClr val="FF0000"/>
          </a:solidFill>
          <a:ln w="3175" cmpd="sng">
            <a:solidFill>
              <a:schemeClr val="bg2"/>
            </a:solidFill>
            <a:prstDash val="solid"/>
            <a:round/>
            <a:headEnd/>
            <a:tailEnd/>
          </a:ln>
        </p:spPr>
        <p:txBody>
          <a:bodyPr/>
          <a:lstStyle/>
          <a:p>
            <a:endParaRPr lang="en-US"/>
          </a:p>
        </p:txBody>
      </p:sp>
      <p:sp>
        <p:nvSpPr>
          <p:cNvPr id="18943" name="Freeform 511"/>
          <p:cNvSpPr>
            <a:spLocks/>
          </p:cNvSpPr>
          <p:nvPr/>
        </p:nvSpPr>
        <p:spPr bwMode="auto">
          <a:xfrm>
            <a:off x="7843838" y="2211388"/>
            <a:ext cx="14287" cy="22225"/>
          </a:xfrm>
          <a:custGeom>
            <a:avLst/>
            <a:gdLst>
              <a:gd name="T0" fmla="*/ 0 w 18"/>
              <a:gd name="T1" fmla="*/ 0 h 29"/>
              <a:gd name="T2" fmla="*/ 14287 w 18"/>
              <a:gd name="T3" fmla="*/ 0 h 29"/>
              <a:gd name="T4" fmla="*/ 5556 w 18"/>
              <a:gd name="T5" fmla="*/ 22225 h 29"/>
              <a:gd name="T6" fmla="*/ 0 w 18"/>
              <a:gd name="T7" fmla="*/ 0 h 29"/>
              <a:gd name="T8" fmla="*/ 0 60000 65536"/>
              <a:gd name="T9" fmla="*/ 0 60000 65536"/>
              <a:gd name="T10" fmla="*/ 0 60000 65536"/>
              <a:gd name="T11" fmla="*/ 0 60000 65536"/>
              <a:gd name="T12" fmla="*/ 0 w 18"/>
              <a:gd name="T13" fmla="*/ 0 h 29"/>
              <a:gd name="T14" fmla="*/ 18 w 18"/>
              <a:gd name="T15" fmla="*/ 29 h 29"/>
            </a:gdLst>
            <a:ahLst/>
            <a:cxnLst>
              <a:cxn ang="T8">
                <a:pos x="T0" y="T1"/>
              </a:cxn>
              <a:cxn ang="T9">
                <a:pos x="T2" y="T3"/>
              </a:cxn>
              <a:cxn ang="T10">
                <a:pos x="T4" y="T5"/>
              </a:cxn>
              <a:cxn ang="T11">
                <a:pos x="T6" y="T7"/>
              </a:cxn>
            </a:cxnLst>
            <a:rect l="T12" t="T13" r="T14" b="T15"/>
            <a:pathLst>
              <a:path w="18" h="29">
                <a:moveTo>
                  <a:pt x="0" y="0"/>
                </a:moveTo>
                <a:lnTo>
                  <a:pt x="18" y="0"/>
                </a:lnTo>
                <a:lnTo>
                  <a:pt x="7" y="29"/>
                </a:lnTo>
                <a:lnTo>
                  <a:pt x="0" y="0"/>
                </a:lnTo>
                <a:close/>
              </a:path>
            </a:pathLst>
          </a:custGeom>
          <a:solidFill>
            <a:srgbClr val="FF0000"/>
          </a:solidFill>
          <a:ln w="3175" cmpd="sng">
            <a:solidFill>
              <a:schemeClr val="bg2"/>
            </a:solidFill>
            <a:prstDash val="solid"/>
            <a:round/>
            <a:headEnd/>
            <a:tailEnd/>
          </a:ln>
        </p:spPr>
        <p:txBody>
          <a:bodyPr/>
          <a:lstStyle/>
          <a:p>
            <a:endParaRPr lang="en-US"/>
          </a:p>
        </p:txBody>
      </p:sp>
      <p:sp>
        <p:nvSpPr>
          <p:cNvPr id="18944" name="Freeform 512"/>
          <p:cNvSpPr>
            <a:spLocks/>
          </p:cNvSpPr>
          <p:nvPr/>
        </p:nvSpPr>
        <p:spPr bwMode="auto">
          <a:xfrm>
            <a:off x="7943850" y="2078038"/>
            <a:ext cx="36513" cy="19050"/>
          </a:xfrm>
          <a:custGeom>
            <a:avLst/>
            <a:gdLst>
              <a:gd name="T0" fmla="*/ 36513 w 47"/>
              <a:gd name="T1" fmla="*/ 19050 h 25"/>
              <a:gd name="T2" fmla="*/ 0 w 47"/>
              <a:gd name="T3" fmla="*/ 5334 h 25"/>
              <a:gd name="T4" fmla="*/ 0 w 47"/>
              <a:gd name="T5" fmla="*/ 0 h 25"/>
              <a:gd name="T6" fmla="*/ 31852 w 47"/>
              <a:gd name="T7" fmla="*/ 13716 h 25"/>
              <a:gd name="T8" fmla="*/ 36513 w 47"/>
              <a:gd name="T9" fmla="*/ 19050 h 25"/>
              <a:gd name="T10" fmla="*/ 0 60000 65536"/>
              <a:gd name="T11" fmla="*/ 0 60000 65536"/>
              <a:gd name="T12" fmla="*/ 0 60000 65536"/>
              <a:gd name="T13" fmla="*/ 0 60000 65536"/>
              <a:gd name="T14" fmla="*/ 0 60000 65536"/>
              <a:gd name="T15" fmla="*/ 0 w 47"/>
              <a:gd name="T16" fmla="*/ 0 h 25"/>
              <a:gd name="T17" fmla="*/ 47 w 47"/>
              <a:gd name="T18" fmla="*/ 25 h 25"/>
            </a:gdLst>
            <a:ahLst/>
            <a:cxnLst>
              <a:cxn ang="T10">
                <a:pos x="T0" y="T1"/>
              </a:cxn>
              <a:cxn ang="T11">
                <a:pos x="T2" y="T3"/>
              </a:cxn>
              <a:cxn ang="T12">
                <a:pos x="T4" y="T5"/>
              </a:cxn>
              <a:cxn ang="T13">
                <a:pos x="T6" y="T7"/>
              </a:cxn>
              <a:cxn ang="T14">
                <a:pos x="T8" y="T9"/>
              </a:cxn>
            </a:cxnLst>
            <a:rect l="T15" t="T16" r="T17" b="T18"/>
            <a:pathLst>
              <a:path w="47" h="25">
                <a:moveTo>
                  <a:pt x="47" y="25"/>
                </a:moveTo>
                <a:lnTo>
                  <a:pt x="0" y="7"/>
                </a:lnTo>
                <a:lnTo>
                  <a:pt x="0" y="0"/>
                </a:lnTo>
                <a:lnTo>
                  <a:pt x="41" y="18"/>
                </a:lnTo>
                <a:lnTo>
                  <a:pt x="47" y="25"/>
                </a:lnTo>
                <a:close/>
              </a:path>
            </a:pathLst>
          </a:custGeom>
          <a:solidFill>
            <a:srgbClr val="FF0000"/>
          </a:solidFill>
          <a:ln w="3175" cmpd="sng">
            <a:solidFill>
              <a:srgbClr val="000000"/>
            </a:solidFill>
            <a:prstDash val="solid"/>
            <a:round/>
            <a:headEnd/>
            <a:tailEnd/>
          </a:ln>
        </p:spPr>
        <p:txBody>
          <a:bodyPr/>
          <a:lstStyle/>
          <a:p>
            <a:endParaRPr lang="en-US"/>
          </a:p>
        </p:txBody>
      </p:sp>
      <p:sp>
        <p:nvSpPr>
          <p:cNvPr id="18945" name="Freeform 513"/>
          <p:cNvSpPr>
            <a:spLocks/>
          </p:cNvSpPr>
          <p:nvPr/>
        </p:nvSpPr>
        <p:spPr bwMode="auto">
          <a:xfrm>
            <a:off x="3937000" y="2076450"/>
            <a:ext cx="103188" cy="115888"/>
          </a:xfrm>
          <a:custGeom>
            <a:avLst/>
            <a:gdLst>
              <a:gd name="T0" fmla="*/ 6254 w 132"/>
              <a:gd name="T1" fmla="*/ 92075 h 146"/>
              <a:gd name="T2" fmla="*/ 14853 w 132"/>
              <a:gd name="T3" fmla="*/ 87313 h 146"/>
              <a:gd name="T4" fmla="*/ 32833 w 132"/>
              <a:gd name="T5" fmla="*/ 80963 h 146"/>
              <a:gd name="T6" fmla="*/ 33614 w 132"/>
              <a:gd name="T7" fmla="*/ 76994 h 146"/>
              <a:gd name="T8" fmla="*/ 28924 w 132"/>
              <a:gd name="T9" fmla="*/ 80169 h 146"/>
              <a:gd name="T10" fmla="*/ 18761 w 132"/>
              <a:gd name="T11" fmla="*/ 80963 h 146"/>
              <a:gd name="T12" fmla="*/ 24234 w 132"/>
              <a:gd name="T13" fmla="*/ 76200 h 146"/>
              <a:gd name="T14" fmla="*/ 29706 w 132"/>
              <a:gd name="T15" fmla="*/ 65088 h 146"/>
              <a:gd name="T16" fmla="*/ 38305 w 132"/>
              <a:gd name="T17" fmla="*/ 62707 h 146"/>
              <a:gd name="T18" fmla="*/ 22670 w 132"/>
              <a:gd name="T19" fmla="*/ 61119 h 146"/>
              <a:gd name="T20" fmla="*/ 15635 w 132"/>
              <a:gd name="T21" fmla="*/ 57944 h 146"/>
              <a:gd name="T22" fmla="*/ 8599 w 132"/>
              <a:gd name="T23" fmla="*/ 57150 h 146"/>
              <a:gd name="T24" fmla="*/ 11726 w 132"/>
              <a:gd name="T25" fmla="*/ 51594 h 146"/>
              <a:gd name="T26" fmla="*/ 23452 w 132"/>
              <a:gd name="T27" fmla="*/ 44450 h 146"/>
              <a:gd name="T28" fmla="*/ 16416 w 132"/>
              <a:gd name="T29" fmla="*/ 39688 h 146"/>
              <a:gd name="T30" fmla="*/ 16416 w 132"/>
              <a:gd name="T31" fmla="*/ 35719 h 146"/>
              <a:gd name="T32" fmla="*/ 13289 w 132"/>
              <a:gd name="T33" fmla="*/ 33338 h 146"/>
              <a:gd name="T34" fmla="*/ 19543 w 132"/>
              <a:gd name="T35" fmla="*/ 31750 h 146"/>
              <a:gd name="T36" fmla="*/ 31269 w 132"/>
              <a:gd name="T37" fmla="*/ 32544 h 146"/>
              <a:gd name="T38" fmla="*/ 40650 w 132"/>
              <a:gd name="T39" fmla="*/ 32544 h 146"/>
              <a:gd name="T40" fmla="*/ 49249 w 132"/>
              <a:gd name="T41" fmla="*/ 32544 h 146"/>
              <a:gd name="T42" fmla="*/ 55503 w 132"/>
              <a:gd name="T43" fmla="*/ 25400 h 146"/>
              <a:gd name="T44" fmla="*/ 50812 w 132"/>
              <a:gd name="T45" fmla="*/ 22225 h 146"/>
              <a:gd name="T46" fmla="*/ 42995 w 132"/>
              <a:gd name="T47" fmla="*/ 19844 h 146"/>
              <a:gd name="T48" fmla="*/ 51594 w 132"/>
              <a:gd name="T49" fmla="*/ 14288 h 146"/>
              <a:gd name="T50" fmla="*/ 51594 w 132"/>
              <a:gd name="T51" fmla="*/ 9525 h 146"/>
              <a:gd name="T52" fmla="*/ 64102 w 132"/>
              <a:gd name="T53" fmla="*/ 6350 h 146"/>
              <a:gd name="T54" fmla="*/ 65665 w 132"/>
              <a:gd name="T55" fmla="*/ 4763 h 146"/>
              <a:gd name="T56" fmla="*/ 68792 w 132"/>
              <a:gd name="T57" fmla="*/ 11113 h 146"/>
              <a:gd name="T58" fmla="*/ 75046 w 132"/>
              <a:gd name="T59" fmla="*/ 0 h 146"/>
              <a:gd name="T60" fmla="*/ 73482 w 132"/>
              <a:gd name="T61" fmla="*/ 11906 h 146"/>
              <a:gd name="T62" fmla="*/ 64102 w 132"/>
              <a:gd name="T63" fmla="*/ 19050 h 146"/>
              <a:gd name="T64" fmla="*/ 56284 w 132"/>
              <a:gd name="T65" fmla="*/ 26988 h 146"/>
              <a:gd name="T66" fmla="*/ 71137 w 132"/>
              <a:gd name="T67" fmla="*/ 36513 h 146"/>
              <a:gd name="T68" fmla="*/ 76609 w 132"/>
              <a:gd name="T69" fmla="*/ 34925 h 146"/>
              <a:gd name="T70" fmla="*/ 88335 w 132"/>
              <a:gd name="T71" fmla="*/ 34925 h 146"/>
              <a:gd name="T72" fmla="*/ 100843 w 132"/>
              <a:gd name="T73" fmla="*/ 39688 h 146"/>
              <a:gd name="T74" fmla="*/ 98498 w 132"/>
              <a:gd name="T75" fmla="*/ 44450 h 146"/>
              <a:gd name="T76" fmla="*/ 100061 w 132"/>
              <a:gd name="T77" fmla="*/ 52388 h 146"/>
              <a:gd name="T78" fmla="*/ 100061 w 132"/>
              <a:gd name="T79" fmla="*/ 57944 h 146"/>
              <a:gd name="T80" fmla="*/ 100843 w 132"/>
              <a:gd name="T81" fmla="*/ 61913 h 146"/>
              <a:gd name="T82" fmla="*/ 99279 w 132"/>
              <a:gd name="T83" fmla="*/ 75407 h 146"/>
              <a:gd name="T84" fmla="*/ 93026 w 132"/>
              <a:gd name="T85" fmla="*/ 88107 h 146"/>
              <a:gd name="T86" fmla="*/ 93807 w 132"/>
              <a:gd name="T87" fmla="*/ 93663 h 146"/>
              <a:gd name="T88" fmla="*/ 83645 w 132"/>
              <a:gd name="T89" fmla="*/ 92075 h 146"/>
              <a:gd name="T90" fmla="*/ 75828 w 132"/>
              <a:gd name="T91" fmla="*/ 93663 h 146"/>
              <a:gd name="T92" fmla="*/ 66447 w 132"/>
              <a:gd name="T93" fmla="*/ 97632 h 146"/>
              <a:gd name="T94" fmla="*/ 59411 w 132"/>
              <a:gd name="T95" fmla="*/ 102394 h 146"/>
              <a:gd name="T96" fmla="*/ 51594 w 132"/>
              <a:gd name="T97" fmla="*/ 102394 h 146"/>
              <a:gd name="T98" fmla="*/ 39868 w 132"/>
              <a:gd name="T99" fmla="*/ 109538 h 146"/>
              <a:gd name="T100" fmla="*/ 28142 w 132"/>
              <a:gd name="T101" fmla="*/ 113507 h 146"/>
              <a:gd name="T102" fmla="*/ 23452 w 132"/>
              <a:gd name="T103" fmla="*/ 113507 h 146"/>
              <a:gd name="T104" fmla="*/ 16416 w 132"/>
              <a:gd name="T105" fmla="*/ 114300 h 146"/>
              <a:gd name="T106" fmla="*/ 20325 w 132"/>
              <a:gd name="T107" fmla="*/ 109538 h 146"/>
              <a:gd name="T108" fmla="*/ 20325 w 132"/>
              <a:gd name="T109" fmla="*/ 106363 h 146"/>
              <a:gd name="T110" fmla="*/ 5472 w 132"/>
              <a:gd name="T111" fmla="*/ 111125 h 146"/>
              <a:gd name="T112" fmla="*/ 5472 w 132"/>
              <a:gd name="T113" fmla="*/ 105569 h 146"/>
              <a:gd name="T114" fmla="*/ 11726 w 132"/>
              <a:gd name="T115" fmla="*/ 96838 h 146"/>
              <a:gd name="T116" fmla="*/ 10944 w 132"/>
              <a:gd name="T117" fmla="*/ 95250 h 146"/>
              <a:gd name="T118" fmla="*/ 0 w 132"/>
              <a:gd name="T119" fmla="*/ 96044 h 14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2"/>
              <a:gd name="T181" fmla="*/ 0 h 146"/>
              <a:gd name="T182" fmla="*/ 132 w 132"/>
              <a:gd name="T183" fmla="*/ 146 h 14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2" h="146">
                <a:moveTo>
                  <a:pt x="0" y="121"/>
                </a:moveTo>
                <a:lnTo>
                  <a:pt x="2" y="117"/>
                </a:lnTo>
                <a:lnTo>
                  <a:pt x="2" y="118"/>
                </a:lnTo>
                <a:lnTo>
                  <a:pt x="4" y="116"/>
                </a:lnTo>
                <a:lnTo>
                  <a:pt x="10" y="114"/>
                </a:lnTo>
                <a:lnTo>
                  <a:pt x="8" y="116"/>
                </a:lnTo>
                <a:lnTo>
                  <a:pt x="12" y="115"/>
                </a:lnTo>
                <a:lnTo>
                  <a:pt x="12" y="114"/>
                </a:lnTo>
                <a:lnTo>
                  <a:pt x="15" y="116"/>
                </a:lnTo>
                <a:lnTo>
                  <a:pt x="21" y="115"/>
                </a:lnTo>
                <a:lnTo>
                  <a:pt x="18" y="115"/>
                </a:lnTo>
                <a:lnTo>
                  <a:pt x="19" y="110"/>
                </a:lnTo>
                <a:lnTo>
                  <a:pt x="15" y="110"/>
                </a:lnTo>
                <a:lnTo>
                  <a:pt x="24" y="106"/>
                </a:lnTo>
                <a:lnTo>
                  <a:pt x="24" y="104"/>
                </a:lnTo>
                <a:lnTo>
                  <a:pt x="26" y="103"/>
                </a:lnTo>
                <a:lnTo>
                  <a:pt x="34" y="104"/>
                </a:lnTo>
                <a:lnTo>
                  <a:pt x="42" y="102"/>
                </a:lnTo>
                <a:lnTo>
                  <a:pt x="45" y="99"/>
                </a:lnTo>
                <a:lnTo>
                  <a:pt x="51" y="99"/>
                </a:lnTo>
                <a:lnTo>
                  <a:pt x="45" y="99"/>
                </a:lnTo>
                <a:lnTo>
                  <a:pt x="46" y="98"/>
                </a:lnTo>
                <a:lnTo>
                  <a:pt x="45" y="96"/>
                </a:lnTo>
                <a:lnTo>
                  <a:pt x="43" y="97"/>
                </a:lnTo>
                <a:lnTo>
                  <a:pt x="43" y="98"/>
                </a:lnTo>
                <a:lnTo>
                  <a:pt x="39" y="102"/>
                </a:lnTo>
                <a:lnTo>
                  <a:pt x="37" y="102"/>
                </a:lnTo>
                <a:lnTo>
                  <a:pt x="36" y="103"/>
                </a:lnTo>
                <a:lnTo>
                  <a:pt x="34" y="102"/>
                </a:lnTo>
                <a:lnTo>
                  <a:pt x="37" y="101"/>
                </a:lnTo>
                <a:lnTo>
                  <a:pt x="32" y="102"/>
                </a:lnTo>
                <a:lnTo>
                  <a:pt x="29" y="101"/>
                </a:lnTo>
                <a:lnTo>
                  <a:pt x="29" y="99"/>
                </a:lnTo>
                <a:lnTo>
                  <a:pt x="27" y="99"/>
                </a:lnTo>
                <a:lnTo>
                  <a:pt x="29" y="101"/>
                </a:lnTo>
                <a:lnTo>
                  <a:pt x="24" y="102"/>
                </a:lnTo>
                <a:lnTo>
                  <a:pt x="24" y="103"/>
                </a:lnTo>
                <a:lnTo>
                  <a:pt x="17" y="104"/>
                </a:lnTo>
                <a:lnTo>
                  <a:pt x="25" y="99"/>
                </a:lnTo>
                <a:lnTo>
                  <a:pt x="26" y="97"/>
                </a:lnTo>
                <a:lnTo>
                  <a:pt x="29" y="97"/>
                </a:lnTo>
                <a:lnTo>
                  <a:pt x="31" y="96"/>
                </a:lnTo>
                <a:lnTo>
                  <a:pt x="30" y="95"/>
                </a:lnTo>
                <a:lnTo>
                  <a:pt x="32" y="93"/>
                </a:lnTo>
                <a:lnTo>
                  <a:pt x="32" y="92"/>
                </a:lnTo>
                <a:lnTo>
                  <a:pt x="34" y="90"/>
                </a:lnTo>
                <a:lnTo>
                  <a:pt x="31" y="90"/>
                </a:lnTo>
                <a:lnTo>
                  <a:pt x="38" y="82"/>
                </a:lnTo>
                <a:lnTo>
                  <a:pt x="43" y="83"/>
                </a:lnTo>
                <a:lnTo>
                  <a:pt x="42" y="82"/>
                </a:lnTo>
                <a:lnTo>
                  <a:pt x="46" y="80"/>
                </a:lnTo>
                <a:lnTo>
                  <a:pt x="49" y="83"/>
                </a:lnTo>
                <a:lnTo>
                  <a:pt x="46" y="80"/>
                </a:lnTo>
                <a:lnTo>
                  <a:pt x="49" y="79"/>
                </a:lnTo>
                <a:lnTo>
                  <a:pt x="45" y="79"/>
                </a:lnTo>
                <a:lnTo>
                  <a:pt x="47" y="78"/>
                </a:lnTo>
                <a:lnTo>
                  <a:pt x="31" y="79"/>
                </a:lnTo>
                <a:lnTo>
                  <a:pt x="30" y="77"/>
                </a:lnTo>
                <a:lnTo>
                  <a:pt x="27" y="79"/>
                </a:lnTo>
                <a:lnTo>
                  <a:pt x="29" y="77"/>
                </a:lnTo>
                <a:lnTo>
                  <a:pt x="27" y="76"/>
                </a:lnTo>
                <a:lnTo>
                  <a:pt x="29" y="74"/>
                </a:lnTo>
                <a:lnTo>
                  <a:pt x="29" y="72"/>
                </a:lnTo>
                <a:lnTo>
                  <a:pt x="24" y="76"/>
                </a:lnTo>
                <a:lnTo>
                  <a:pt x="19" y="76"/>
                </a:lnTo>
                <a:lnTo>
                  <a:pt x="20" y="73"/>
                </a:lnTo>
                <a:lnTo>
                  <a:pt x="23" y="72"/>
                </a:lnTo>
                <a:lnTo>
                  <a:pt x="20" y="73"/>
                </a:lnTo>
                <a:lnTo>
                  <a:pt x="20" y="72"/>
                </a:lnTo>
                <a:lnTo>
                  <a:pt x="19" y="73"/>
                </a:lnTo>
                <a:lnTo>
                  <a:pt x="15" y="72"/>
                </a:lnTo>
                <a:lnTo>
                  <a:pt x="11" y="72"/>
                </a:lnTo>
                <a:lnTo>
                  <a:pt x="13" y="71"/>
                </a:lnTo>
                <a:lnTo>
                  <a:pt x="14" y="71"/>
                </a:lnTo>
                <a:lnTo>
                  <a:pt x="15" y="70"/>
                </a:lnTo>
                <a:lnTo>
                  <a:pt x="11" y="67"/>
                </a:lnTo>
                <a:lnTo>
                  <a:pt x="17" y="66"/>
                </a:lnTo>
                <a:lnTo>
                  <a:pt x="15" y="65"/>
                </a:lnTo>
                <a:lnTo>
                  <a:pt x="21" y="65"/>
                </a:lnTo>
                <a:lnTo>
                  <a:pt x="20" y="64"/>
                </a:lnTo>
                <a:lnTo>
                  <a:pt x="20" y="59"/>
                </a:lnTo>
                <a:lnTo>
                  <a:pt x="31" y="58"/>
                </a:lnTo>
                <a:lnTo>
                  <a:pt x="29" y="57"/>
                </a:lnTo>
                <a:lnTo>
                  <a:pt x="30" y="56"/>
                </a:lnTo>
                <a:lnTo>
                  <a:pt x="30" y="54"/>
                </a:lnTo>
                <a:lnTo>
                  <a:pt x="19" y="56"/>
                </a:lnTo>
                <a:lnTo>
                  <a:pt x="20" y="53"/>
                </a:lnTo>
                <a:lnTo>
                  <a:pt x="23" y="52"/>
                </a:lnTo>
                <a:lnTo>
                  <a:pt x="23" y="51"/>
                </a:lnTo>
                <a:lnTo>
                  <a:pt x="21" y="50"/>
                </a:lnTo>
                <a:lnTo>
                  <a:pt x="23" y="46"/>
                </a:lnTo>
                <a:lnTo>
                  <a:pt x="19" y="48"/>
                </a:lnTo>
                <a:lnTo>
                  <a:pt x="19" y="47"/>
                </a:lnTo>
                <a:lnTo>
                  <a:pt x="21" y="46"/>
                </a:lnTo>
                <a:lnTo>
                  <a:pt x="20" y="46"/>
                </a:lnTo>
                <a:lnTo>
                  <a:pt x="21" y="45"/>
                </a:lnTo>
                <a:lnTo>
                  <a:pt x="19" y="42"/>
                </a:lnTo>
                <a:lnTo>
                  <a:pt x="17" y="45"/>
                </a:lnTo>
                <a:lnTo>
                  <a:pt x="17" y="47"/>
                </a:lnTo>
                <a:lnTo>
                  <a:pt x="14" y="47"/>
                </a:lnTo>
                <a:lnTo>
                  <a:pt x="18" y="44"/>
                </a:lnTo>
                <a:lnTo>
                  <a:pt x="17" y="42"/>
                </a:lnTo>
                <a:lnTo>
                  <a:pt x="19" y="40"/>
                </a:lnTo>
                <a:lnTo>
                  <a:pt x="23" y="41"/>
                </a:lnTo>
                <a:lnTo>
                  <a:pt x="20" y="44"/>
                </a:lnTo>
                <a:lnTo>
                  <a:pt x="23" y="42"/>
                </a:lnTo>
                <a:lnTo>
                  <a:pt x="23" y="41"/>
                </a:lnTo>
                <a:lnTo>
                  <a:pt x="25" y="40"/>
                </a:lnTo>
                <a:lnTo>
                  <a:pt x="23" y="40"/>
                </a:lnTo>
                <a:lnTo>
                  <a:pt x="25" y="39"/>
                </a:lnTo>
                <a:lnTo>
                  <a:pt x="37" y="40"/>
                </a:lnTo>
                <a:lnTo>
                  <a:pt x="38" y="39"/>
                </a:lnTo>
                <a:lnTo>
                  <a:pt x="40" y="40"/>
                </a:lnTo>
                <a:lnTo>
                  <a:pt x="40" y="41"/>
                </a:lnTo>
                <a:lnTo>
                  <a:pt x="42" y="40"/>
                </a:lnTo>
                <a:lnTo>
                  <a:pt x="42" y="44"/>
                </a:lnTo>
                <a:lnTo>
                  <a:pt x="44" y="45"/>
                </a:lnTo>
                <a:lnTo>
                  <a:pt x="44" y="44"/>
                </a:lnTo>
                <a:lnTo>
                  <a:pt x="46" y="40"/>
                </a:lnTo>
                <a:lnTo>
                  <a:pt x="52" y="41"/>
                </a:lnTo>
                <a:lnTo>
                  <a:pt x="57" y="41"/>
                </a:lnTo>
                <a:lnTo>
                  <a:pt x="59" y="44"/>
                </a:lnTo>
                <a:lnTo>
                  <a:pt x="61" y="42"/>
                </a:lnTo>
                <a:lnTo>
                  <a:pt x="58" y="41"/>
                </a:lnTo>
                <a:lnTo>
                  <a:pt x="59" y="40"/>
                </a:lnTo>
                <a:lnTo>
                  <a:pt x="63" y="41"/>
                </a:lnTo>
                <a:lnTo>
                  <a:pt x="61" y="39"/>
                </a:lnTo>
                <a:lnTo>
                  <a:pt x="57" y="39"/>
                </a:lnTo>
                <a:lnTo>
                  <a:pt x="64" y="33"/>
                </a:lnTo>
                <a:lnTo>
                  <a:pt x="70" y="34"/>
                </a:lnTo>
                <a:lnTo>
                  <a:pt x="69" y="33"/>
                </a:lnTo>
                <a:lnTo>
                  <a:pt x="71" y="32"/>
                </a:lnTo>
                <a:lnTo>
                  <a:pt x="69" y="32"/>
                </a:lnTo>
                <a:lnTo>
                  <a:pt x="72" y="29"/>
                </a:lnTo>
                <a:lnTo>
                  <a:pt x="71" y="27"/>
                </a:lnTo>
                <a:lnTo>
                  <a:pt x="69" y="28"/>
                </a:lnTo>
                <a:lnTo>
                  <a:pt x="69" y="27"/>
                </a:lnTo>
                <a:lnTo>
                  <a:pt x="65" y="28"/>
                </a:lnTo>
                <a:lnTo>
                  <a:pt x="65" y="27"/>
                </a:lnTo>
                <a:lnTo>
                  <a:pt x="63" y="28"/>
                </a:lnTo>
                <a:lnTo>
                  <a:pt x="63" y="27"/>
                </a:lnTo>
                <a:lnTo>
                  <a:pt x="59" y="28"/>
                </a:lnTo>
                <a:lnTo>
                  <a:pt x="55" y="26"/>
                </a:lnTo>
                <a:lnTo>
                  <a:pt x="55" y="25"/>
                </a:lnTo>
                <a:lnTo>
                  <a:pt x="56" y="25"/>
                </a:lnTo>
                <a:lnTo>
                  <a:pt x="56" y="24"/>
                </a:lnTo>
                <a:lnTo>
                  <a:pt x="64" y="21"/>
                </a:lnTo>
                <a:lnTo>
                  <a:pt x="63" y="20"/>
                </a:lnTo>
                <a:lnTo>
                  <a:pt x="66" y="20"/>
                </a:lnTo>
                <a:lnTo>
                  <a:pt x="66" y="18"/>
                </a:lnTo>
                <a:lnTo>
                  <a:pt x="68" y="19"/>
                </a:lnTo>
                <a:lnTo>
                  <a:pt x="68" y="16"/>
                </a:lnTo>
                <a:lnTo>
                  <a:pt x="64" y="18"/>
                </a:lnTo>
                <a:lnTo>
                  <a:pt x="64" y="13"/>
                </a:lnTo>
                <a:lnTo>
                  <a:pt x="66" y="13"/>
                </a:lnTo>
                <a:lnTo>
                  <a:pt x="66" y="12"/>
                </a:lnTo>
                <a:lnTo>
                  <a:pt x="68" y="12"/>
                </a:lnTo>
                <a:lnTo>
                  <a:pt x="70" y="8"/>
                </a:lnTo>
                <a:lnTo>
                  <a:pt x="77" y="7"/>
                </a:lnTo>
                <a:lnTo>
                  <a:pt x="77" y="6"/>
                </a:lnTo>
                <a:lnTo>
                  <a:pt x="79" y="6"/>
                </a:lnTo>
                <a:lnTo>
                  <a:pt x="82" y="8"/>
                </a:lnTo>
                <a:lnTo>
                  <a:pt x="82" y="6"/>
                </a:lnTo>
                <a:lnTo>
                  <a:pt x="84" y="5"/>
                </a:lnTo>
                <a:lnTo>
                  <a:pt x="84" y="7"/>
                </a:lnTo>
                <a:lnTo>
                  <a:pt x="87" y="9"/>
                </a:lnTo>
                <a:lnTo>
                  <a:pt x="87" y="5"/>
                </a:lnTo>
                <a:lnTo>
                  <a:pt x="84" y="6"/>
                </a:lnTo>
                <a:lnTo>
                  <a:pt x="85" y="5"/>
                </a:lnTo>
                <a:lnTo>
                  <a:pt x="89" y="3"/>
                </a:lnTo>
                <a:lnTo>
                  <a:pt x="89" y="6"/>
                </a:lnTo>
                <a:lnTo>
                  <a:pt x="91" y="9"/>
                </a:lnTo>
                <a:lnTo>
                  <a:pt x="88" y="12"/>
                </a:lnTo>
                <a:lnTo>
                  <a:pt x="88" y="14"/>
                </a:lnTo>
                <a:lnTo>
                  <a:pt x="94" y="8"/>
                </a:lnTo>
                <a:lnTo>
                  <a:pt x="91" y="6"/>
                </a:lnTo>
                <a:lnTo>
                  <a:pt x="91" y="3"/>
                </a:lnTo>
                <a:lnTo>
                  <a:pt x="95" y="3"/>
                </a:lnTo>
                <a:lnTo>
                  <a:pt x="96" y="2"/>
                </a:lnTo>
                <a:lnTo>
                  <a:pt x="96" y="0"/>
                </a:lnTo>
                <a:lnTo>
                  <a:pt x="102" y="1"/>
                </a:lnTo>
                <a:lnTo>
                  <a:pt x="102" y="2"/>
                </a:lnTo>
                <a:lnTo>
                  <a:pt x="109" y="5"/>
                </a:lnTo>
                <a:lnTo>
                  <a:pt x="101" y="8"/>
                </a:lnTo>
                <a:lnTo>
                  <a:pt x="100" y="12"/>
                </a:lnTo>
                <a:lnTo>
                  <a:pt x="94" y="15"/>
                </a:lnTo>
                <a:lnTo>
                  <a:pt x="91" y="21"/>
                </a:lnTo>
                <a:lnTo>
                  <a:pt x="90" y="21"/>
                </a:lnTo>
                <a:lnTo>
                  <a:pt x="90" y="24"/>
                </a:lnTo>
                <a:lnTo>
                  <a:pt x="88" y="24"/>
                </a:lnTo>
                <a:lnTo>
                  <a:pt x="84" y="25"/>
                </a:lnTo>
                <a:lnTo>
                  <a:pt x="82" y="24"/>
                </a:lnTo>
                <a:lnTo>
                  <a:pt x="82" y="27"/>
                </a:lnTo>
                <a:lnTo>
                  <a:pt x="85" y="27"/>
                </a:lnTo>
                <a:lnTo>
                  <a:pt x="82" y="31"/>
                </a:lnTo>
                <a:lnTo>
                  <a:pt x="77" y="31"/>
                </a:lnTo>
                <a:lnTo>
                  <a:pt x="76" y="33"/>
                </a:lnTo>
                <a:lnTo>
                  <a:pt x="72" y="34"/>
                </a:lnTo>
                <a:lnTo>
                  <a:pt x="72" y="35"/>
                </a:lnTo>
                <a:lnTo>
                  <a:pt x="79" y="40"/>
                </a:lnTo>
                <a:lnTo>
                  <a:pt x="81" y="44"/>
                </a:lnTo>
                <a:lnTo>
                  <a:pt x="85" y="44"/>
                </a:lnTo>
                <a:lnTo>
                  <a:pt x="87" y="46"/>
                </a:lnTo>
                <a:lnTo>
                  <a:pt x="91" y="46"/>
                </a:lnTo>
                <a:lnTo>
                  <a:pt x="93" y="46"/>
                </a:lnTo>
                <a:lnTo>
                  <a:pt x="96" y="46"/>
                </a:lnTo>
                <a:lnTo>
                  <a:pt x="95" y="46"/>
                </a:lnTo>
                <a:lnTo>
                  <a:pt x="97" y="45"/>
                </a:lnTo>
                <a:lnTo>
                  <a:pt x="97" y="46"/>
                </a:lnTo>
                <a:lnTo>
                  <a:pt x="98" y="44"/>
                </a:lnTo>
                <a:lnTo>
                  <a:pt x="101" y="44"/>
                </a:lnTo>
                <a:lnTo>
                  <a:pt x="101" y="41"/>
                </a:lnTo>
                <a:lnTo>
                  <a:pt x="100" y="40"/>
                </a:lnTo>
                <a:lnTo>
                  <a:pt x="104" y="35"/>
                </a:lnTo>
                <a:lnTo>
                  <a:pt x="106" y="35"/>
                </a:lnTo>
                <a:lnTo>
                  <a:pt x="113" y="44"/>
                </a:lnTo>
                <a:lnTo>
                  <a:pt x="115" y="45"/>
                </a:lnTo>
                <a:lnTo>
                  <a:pt x="115" y="48"/>
                </a:lnTo>
                <a:lnTo>
                  <a:pt x="122" y="47"/>
                </a:lnTo>
                <a:lnTo>
                  <a:pt x="122" y="46"/>
                </a:lnTo>
                <a:lnTo>
                  <a:pt x="125" y="46"/>
                </a:lnTo>
                <a:lnTo>
                  <a:pt x="129" y="50"/>
                </a:lnTo>
                <a:lnTo>
                  <a:pt x="130" y="51"/>
                </a:lnTo>
                <a:lnTo>
                  <a:pt x="128" y="51"/>
                </a:lnTo>
                <a:lnTo>
                  <a:pt x="125" y="50"/>
                </a:lnTo>
                <a:lnTo>
                  <a:pt x="122" y="52"/>
                </a:lnTo>
                <a:lnTo>
                  <a:pt x="122" y="54"/>
                </a:lnTo>
                <a:lnTo>
                  <a:pt x="126" y="56"/>
                </a:lnTo>
                <a:lnTo>
                  <a:pt x="126" y="58"/>
                </a:lnTo>
                <a:lnTo>
                  <a:pt x="127" y="58"/>
                </a:lnTo>
                <a:lnTo>
                  <a:pt x="126" y="58"/>
                </a:lnTo>
                <a:lnTo>
                  <a:pt x="127" y="61"/>
                </a:lnTo>
                <a:lnTo>
                  <a:pt x="126" y="63"/>
                </a:lnTo>
                <a:lnTo>
                  <a:pt x="128" y="66"/>
                </a:lnTo>
                <a:lnTo>
                  <a:pt x="129" y="66"/>
                </a:lnTo>
                <a:lnTo>
                  <a:pt x="130" y="67"/>
                </a:lnTo>
                <a:lnTo>
                  <a:pt x="129" y="71"/>
                </a:lnTo>
                <a:lnTo>
                  <a:pt x="129" y="73"/>
                </a:lnTo>
                <a:lnTo>
                  <a:pt x="130" y="73"/>
                </a:lnTo>
                <a:lnTo>
                  <a:pt x="128" y="73"/>
                </a:lnTo>
                <a:lnTo>
                  <a:pt x="126" y="74"/>
                </a:lnTo>
                <a:lnTo>
                  <a:pt x="127" y="74"/>
                </a:lnTo>
                <a:lnTo>
                  <a:pt x="126" y="74"/>
                </a:lnTo>
                <a:lnTo>
                  <a:pt x="127" y="76"/>
                </a:lnTo>
                <a:lnTo>
                  <a:pt x="129" y="77"/>
                </a:lnTo>
                <a:lnTo>
                  <a:pt x="129" y="78"/>
                </a:lnTo>
                <a:lnTo>
                  <a:pt x="129" y="80"/>
                </a:lnTo>
                <a:lnTo>
                  <a:pt x="130" y="83"/>
                </a:lnTo>
                <a:lnTo>
                  <a:pt x="130" y="88"/>
                </a:lnTo>
                <a:lnTo>
                  <a:pt x="132" y="89"/>
                </a:lnTo>
                <a:lnTo>
                  <a:pt x="129" y="92"/>
                </a:lnTo>
                <a:lnTo>
                  <a:pt x="127" y="95"/>
                </a:lnTo>
                <a:lnTo>
                  <a:pt x="127" y="99"/>
                </a:lnTo>
                <a:lnTo>
                  <a:pt x="125" y="101"/>
                </a:lnTo>
                <a:lnTo>
                  <a:pt x="126" y="104"/>
                </a:lnTo>
                <a:lnTo>
                  <a:pt x="120" y="111"/>
                </a:lnTo>
                <a:lnTo>
                  <a:pt x="121" y="111"/>
                </a:lnTo>
                <a:lnTo>
                  <a:pt x="119" y="111"/>
                </a:lnTo>
                <a:lnTo>
                  <a:pt x="117" y="112"/>
                </a:lnTo>
                <a:lnTo>
                  <a:pt x="119" y="114"/>
                </a:lnTo>
                <a:lnTo>
                  <a:pt x="120" y="112"/>
                </a:lnTo>
                <a:lnTo>
                  <a:pt x="120" y="115"/>
                </a:lnTo>
                <a:lnTo>
                  <a:pt x="121" y="116"/>
                </a:lnTo>
                <a:lnTo>
                  <a:pt x="120" y="118"/>
                </a:lnTo>
                <a:lnTo>
                  <a:pt x="116" y="117"/>
                </a:lnTo>
                <a:lnTo>
                  <a:pt x="114" y="118"/>
                </a:lnTo>
                <a:lnTo>
                  <a:pt x="111" y="117"/>
                </a:lnTo>
                <a:lnTo>
                  <a:pt x="107" y="117"/>
                </a:lnTo>
                <a:lnTo>
                  <a:pt x="108" y="116"/>
                </a:lnTo>
                <a:lnTo>
                  <a:pt x="107" y="116"/>
                </a:lnTo>
                <a:lnTo>
                  <a:pt x="107" y="118"/>
                </a:lnTo>
                <a:lnTo>
                  <a:pt x="103" y="120"/>
                </a:lnTo>
                <a:lnTo>
                  <a:pt x="103" y="116"/>
                </a:lnTo>
                <a:lnTo>
                  <a:pt x="102" y="120"/>
                </a:lnTo>
                <a:lnTo>
                  <a:pt x="98" y="120"/>
                </a:lnTo>
                <a:lnTo>
                  <a:pt x="97" y="118"/>
                </a:lnTo>
                <a:lnTo>
                  <a:pt x="96" y="120"/>
                </a:lnTo>
                <a:lnTo>
                  <a:pt x="91" y="120"/>
                </a:lnTo>
                <a:lnTo>
                  <a:pt x="85" y="122"/>
                </a:lnTo>
                <a:lnTo>
                  <a:pt x="84" y="121"/>
                </a:lnTo>
                <a:lnTo>
                  <a:pt x="84" y="123"/>
                </a:lnTo>
                <a:lnTo>
                  <a:pt x="85" y="123"/>
                </a:lnTo>
                <a:lnTo>
                  <a:pt x="84" y="124"/>
                </a:lnTo>
                <a:lnTo>
                  <a:pt x="79" y="127"/>
                </a:lnTo>
                <a:lnTo>
                  <a:pt x="78" y="127"/>
                </a:lnTo>
                <a:lnTo>
                  <a:pt x="77" y="128"/>
                </a:lnTo>
                <a:lnTo>
                  <a:pt x="76" y="127"/>
                </a:lnTo>
                <a:lnTo>
                  <a:pt x="76" y="129"/>
                </a:lnTo>
                <a:lnTo>
                  <a:pt x="71" y="130"/>
                </a:lnTo>
                <a:lnTo>
                  <a:pt x="70" y="131"/>
                </a:lnTo>
                <a:lnTo>
                  <a:pt x="66" y="133"/>
                </a:lnTo>
                <a:lnTo>
                  <a:pt x="64" y="133"/>
                </a:lnTo>
                <a:lnTo>
                  <a:pt x="66" y="130"/>
                </a:lnTo>
                <a:lnTo>
                  <a:pt x="66" y="129"/>
                </a:lnTo>
                <a:lnTo>
                  <a:pt x="62" y="128"/>
                </a:lnTo>
                <a:lnTo>
                  <a:pt x="62" y="135"/>
                </a:lnTo>
                <a:lnTo>
                  <a:pt x="56" y="136"/>
                </a:lnTo>
                <a:lnTo>
                  <a:pt x="56" y="140"/>
                </a:lnTo>
                <a:lnTo>
                  <a:pt x="55" y="138"/>
                </a:lnTo>
                <a:lnTo>
                  <a:pt x="51" y="138"/>
                </a:lnTo>
                <a:lnTo>
                  <a:pt x="50" y="141"/>
                </a:lnTo>
                <a:lnTo>
                  <a:pt x="46" y="140"/>
                </a:lnTo>
                <a:lnTo>
                  <a:pt x="43" y="142"/>
                </a:lnTo>
                <a:lnTo>
                  <a:pt x="43" y="141"/>
                </a:lnTo>
                <a:lnTo>
                  <a:pt x="42" y="141"/>
                </a:lnTo>
                <a:lnTo>
                  <a:pt x="36" y="143"/>
                </a:lnTo>
                <a:lnTo>
                  <a:pt x="34" y="144"/>
                </a:lnTo>
                <a:lnTo>
                  <a:pt x="32" y="143"/>
                </a:lnTo>
                <a:lnTo>
                  <a:pt x="32" y="144"/>
                </a:lnTo>
                <a:lnTo>
                  <a:pt x="30" y="144"/>
                </a:lnTo>
                <a:lnTo>
                  <a:pt x="31" y="142"/>
                </a:lnTo>
                <a:lnTo>
                  <a:pt x="30" y="143"/>
                </a:lnTo>
                <a:lnTo>
                  <a:pt x="30" y="141"/>
                </a:lnTo>
                <a:lnTo>
                  <a:pt x="29" y="141"/>
                </a:lnTo>
                <a:lnTo>
                  <a:pt x="29" y="142"/>
                </a:lnTo>
                <a:lnTo>
                  <a:pt x="24" y="143"/>
                </a:lnTo>
                <a:lnTo>
                  <a:pt x="23" y="142"/>
                </a:lnTo>
                <a:lnTo>
                  <a:pt x="21" y="144"/>
                </a:lnTo>
                <a:lnTo>
                  <a:pt x="19" y="146"/>
                </a:lnTo>
                <a:lnTo>
                  <a:pt x="19" y="144"/>
                </a:lnTo>
                <a:lnTo>
                  <a:pt x="18" y="146"/>
                </a:lnTo>
                <a:lnTo>
                  <a:pt x="17" y="144"/>
                </a:lnTo>
                <a:lnTo>
                  <a:pt x="23" y="142"/>
                </a:lnTo>
                <a:lnTo>
                  <a:pt x="26" y="138"/>
                </a:lnTo>
                <a:lnTo>
                  <a:pt x="17" y="142"/>
                </a:lnTo>
                <a:lnTo>
                  <a:pt x="23" y="138"/>
                </a:lnTo>
                <a:lnTo>
                  <a:pt x="29" y="136"/>
                </a:lnTo>
                <a:lnTo>
                  <a:pt x="29" y="135"/>
                </a:lnTo>
                <a:lnTo>
                  <a:pt x="27" y="135"/>
                </a:lnTo>
                <a:lnTo>
                  <a:pt x="26" y="134"/>
                </a:lnTo>
                <a:lnTo>
                  <a:pt x="24" y="136"/>
                </a:lnTo>
                <a:lnTo>
                  <a:pt x="20" y="136"/>
                </a:lnTo>
                <a:lnTo>
                  <a:pt x="20" y="137"/>
                </a:lnTo>
                <a:lnTo>
                  <a:pt x="15" y="137"/>
                </a:lnTo>
                <a:lnTo>
                  <a:pt x="14" y="138"/>
                </a:lnTo>
                <a:lnTo>
                  <a:pt x="7" y="140"/>
                </a:lnTo>
                <a:lnTo>
                  <a:pt x="8" y="138"/>
                </a:lnTo>
                <a:lnTo>
                  <a:pt x="11" y="138"/>
                </a:lnTo>
                <a:lnTo>
                  <a:pt x="20" y="131"/>
                </a:lnTo>
                <a:lnTo>
                  <a:pt x="25" y="129"/>
                </a:lnTo>
                <a:lnTo>
                  <a:pt x="8" y="134"/>
                </a:lnTo>
                <a:lnTo>
                  <a:pt x="7" y="133"/>
                </a:lnTo>
                <a:lnTo>
                  <a:pt x="8" y="130"/>
                </a:lnTo>
                <a:lnTo>
                  <a:pt x="4" y="133"/>
                </a:lnTo>
                <a:lnTo>
                  <a:pt x="2" y="129"/>
                </a:lnTo>
                <a:lnTo>
                  <a:pt x="5" y="128"/>
                </a:lnTo>
                <a:lnTo>
                  <a:pt x="6" y="125"/>
                </a:lnTo>
                <a:lnTo>
                  <a:pt x="15" y="122"/>
                </a:lnTo>
                <a:lnTo>
                  <a:pt x="17" y="120"/>
                </a:lnTo>
                <a:lnTo>
                  <a:pt x="19" y="121"/>
                </a:lnTo>
                <a:lnTo>
                  <a:pt x="19" y="120"/>
                </a:lnTo>
                <a:lnTo>
                  <a:pt x="14" y="120"/>
                </a:lnTo>
                <a:lnTo>
                  <a:pt x="15" y="121"/>
                </a:lnTo>
                <a:lnTo>
                  <a:pt x="14" y="120"/>
                </a:lnTo>
                <a:lnTo>
                  <a:pt x="8" y="121"/>
                </a:lnTo>
                <a:lnTo>
                  <a:pt x="8" y="120"/>
                </a:lnTo>
                <a:lnTo>
                  <a:pt x="6" y="120"/>
                </a:lnTo>
                <a:lnTo>
                  <a:pt x="6" y="121"/>
                </a:lnTo>
                <a:lnTo>
                  <a:pt x="2" y="120"/>
                </a:lnTo>
                <a:lnTo>
                  <a:pt x="0" y="121"/>
                </a:lnTo>
                <a:close/>
              </a:path>
            </a:pathLst>
          </a:custGeom>
          <a:noFill/>
          <a:ln w="3175" cmpd="sng">
            <a:solidFill>
              <a:schemeClr val="bg2"/>
            </a:solidFill>
            <a:prstDash val="solid"/>
            <a:round/>
            <a:headEnd/>
            <a:tailEnd/>
          </a:ln>
        </p:spPr>
        <p:txBody>
          <a:bodyPr/>
          <a:lstStyle/>
          <a:p>
            <a:endParaRPr lang="en-US"/>
          </a:p>
        </p:txBody>
      </p:sp>
      <p:sp>
        <p:nvSpPr>
          <p:cNvPr id="18946" name="Freeform 514"/>
          <p:cNvSpPr>
            <a:spLocks/>
          </p:cNvSpPr>
          <p:nvPr/>
        </p:nvSpPr>
        <p:spPr bwMode="auto">
          <a:xfrm>
            <a:off x="3944938" y="2116138"/>
            <a:ext cx="7937" cy="4762"/>
          </a:xfrm>
          <a:custGeom>
            <a:avLst/>
            <a:gdLst>
              <a:gd name="T0" fmla="*/ 0 w 9"/>
              <a:gd name="T1" fmla="*/ 794 h 6"/>
              <a:gd name="T2" fmla="*/ 3528 w 9"/>
              <a:gd name="T3" fmla="*/ 1587 h 6"/>
              <a:gd name="T4" fmla="*/ 5291 w 9"/>
              <a:gd name="T5" fmla="*/ 2381 h 6"/>
              <a:gd name="T6" fmla="*/ 7055 w 9"/>
              <a:gd name="T7" fmla="*/ 4762 h 6"/>
              <a:gd name="T8" fmla="*/ 7055 w 9"/>
              <a:gd name="T9" fmla="*/ 1587 h 6"/>
              <a:gd name="T10" fmla="*/ 7937 w 9"/>
              <a:gd name="T11" fmla="*/ 794 h 6"/>
              <a:gd name="T12" fmla="*/ 7055 w 9"/>
              <a:gd name="T13" fmla="*/ 0 h 6"/>
              <a:gd name="T14" fmla="*/ 0 w 9"/>
              <a:gd name="T15" fmla="*/ 794 h 6"/>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6"/>
              <a:gd name="T26" fmla="*/ 9 w 9"/>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6">
                <a:moveTo>
                  <a:pt x="0" y="1"/>
                </a:moveTo>
                <a:lnTo>
                  <a:pt x="4" y="2"/>
                </a:lnTo>
                <a:lnTo>
                  <a:pt x="6" y="3"/>
                </a:lnTo>
                <a:lnTo>
                  <a:pt x="8" y="6"/>
                </a:lnTo>
                <a:lnTo>
                  <a:pt x="8" y="2"/>
                </a:lnTo>
                <a:lnTo>
                  <a:pt x="9" y="1"/>
                </a:lnTo>
                <a:lnTo>
                  <a:pt x="8" y="0"/>
                </a:lnTo>
                <a:lnTo>
                  <a:pt x="0" y="1"/>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47" name="Freeform 515"/>
          <p:cNvSpPr>
            <a:spLocks/>
          </p:cNvSpPr>
          <p:nvPr/>
        </p:nvSpPr>
        <p:spPr bwMode="auto">
          <a:xfrm>
            <a:off x="3954463" y="2138363"/>
            <a:ext cx="3175" cy="1587"/>
          </a:xfrm>
          <a:custGeom>
            <a:avLst/>
            <a:gdLst>
              <a:gd name="T0" fmla="*/ 0 w 2"/>
              <a:gd name="T1" fmla="*/ 0 h 1"/>
              <a:gd name="T2" fmla="*/ 1588 w 2"/>
              <a:gd name="T3" fmla="*/ 1587 h 1"/>
              <a:gd name="T4" fmla="*/ 3175 w 2"/>
              <a:gd name="T5" fmla="*/ 1587 h 1"/>
              <a:gd name="T6" fmla="*/ 3175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1"/>
                </a:lnTo>
                <a:lnTo>
                  <a:pt x="2" y="1"/>
                </a:lnTo>
                <a:lnTo>
                  <a:pt x="2" y="0"/>
                </a:lnTo>
                <a:lnTo>
                  <a:pt x="0" y="0"/>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48" name="Freeform 516"/>
          <p:cNvSpPr>
            <a:spLocks/>
          </p:cNvSpPr>
          <p:nvPr/>
        </p:nvSpPr>
        <p:spPr bwMode="auto">
          <a:xfrm>
            <a:off x="3984625" y="2179638"/>
            <a:ext cx="3175" cy="1587"/>
          </a:xfrm>
          <a:custGeom>
            <a:avLst/>
            <a:gdLst>
              <a:gd name="T0" fmla="*/ 0 w 3"/>
              <a:gd name="T1" fmla="*/ 1587 h 1"/>
              <a:gd name="T2" fmla="*/ 0 w 3"/>
              <a:gd name="T3" fmla="*/ 0 h 1"/>
              <a:gd name="T4" fmla="*/ 3175 w 3"/>
              <a:gd name="T5" fmla="*/ 1587 h 1"/>
              <a:gd name="T6" fmla="*/ 0 w 3"/>
              <a:gd name="T7" fmla="*/ 1587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0" y="0"/>
                </a:lnTo>
                <a:lnTo>
                  <a:pt x="3" y="1"/>
                </a:lnTo>
                <a:lnTo>
                  <a:pt x="0" y="1"/>
                </a:lnTo>
                <a:close/>
              </a:path>
            </a:pathLst>
          </a:custGeom>
          <a:noFill/>
          <a:ln w="3175" cmpd="sng">
            <a:solidFill>
              <a:schemeClr val="bg2"/>
            </a:solidFill>
            <a:prstDash val="solid"/>
            <a:round/>
            <a:headEnd/>
            <a:tailEnd/>
          </a:ln>
        </p:spPr>
        <p:txBody>
          <a:bodyPr/>
          <a:lstStyle/>
          <a:p>
            <a:endParaRPr lang="en-US"/>
          </a:p>
        </p:txBody>
      </p:sp>
      <p:sp>
        <p:nvSpPr>
          <p:cNvPr id="18949" name="Freeform 517"/>
          <p:cNvSpPr>
            <a:spLocks/>
          </p:cNvSpPr>
          <p:nvPr/>
        </p:nvSpPr>
        <p:spPr bwMode="auto">
          <a:xfrm>
            <a:off x="3952875" y="2141538"/>
            <a:ext cx="4763" cy="1587"/>
          </a:xfrm>
          <a:custGeom>
            <a:avLst/>
            <a:gdLst>
              <a:gd name="T0" fmla="*/ 0 w 5"/>
              <a:gd name="T1" fmla="*/ 0 h 1"/>
              <a:gd name="T2" fmla="*/ 4763 w 5"/>
              <a:gd name="T3" fmla="*/ 1587 h 1"/>
              <a:gd name="T4" fmla="*/ 3810 w 5"/>
              <a:gd name="T5" fmla="*/ 0 h 1"/>
              <a:gd name="T6" fmla="*/ 4763 w 5"/>
              <a:gd name="T7" fmla="*/ 0 h 1"/>
              <a:gd name="T8" fmla="*/ 0 w 5"/>
              <a:gd name="T9" fmla="*/ 0 h 1"/>
              <a:gd name="T10" fmla="*/ 0 60000 65536"/>
              <a:gd name="T11" fmla="*/ 0 60000 65536"/>
              <a:gd name="T12" fmla="*/ 0 60000 65536"/>
              <a:gd name="T13" fmla="*/ 0 60000 65536"/>
              <a:gd name="T14" fmla="*/ 0 60000 65536"/>
              <a:gd name="T15" fmla="*/ 0 w 5"/>
              <a:gd name="T16" fmla="*/ 0 h 1"/>
              <a:gd name="T17" fmla="*/ 5 w 5"/>
              <a:gd name="T18" fmla="*/ 1 h 1"/>
            </a:gdLst>
            <a:ahLst/>
            <a:cxnLst>
              <a:cxn ang="T10">
                <a:pos x="T0" y="T1"/>
              </a:cxn>
              <a:cxn ang="T11">
                <a:pos x="T2" y="T3"/>
              </a:cxn>
              <a:cxn ang="T12">
                <a:pos x="T4" y="T5"/>
              </a:cxn>
              <a:cxn ang="T13">
                <a:pos x="T6" y="T7"/>
              </a:cxn>
              <a:cxn ang="T14">
                <a:pos x="T8" y="T9"/>
              </a:cxn>
            </a:cxnLst>
            <a:rect l="T15" t="T16" r="T17" b="T18"/>
            <a:pathLst>
              <a:path w="5" h="1">
                <a:moveTo>
                  <a:pt x="0" y="0"/>
                </a:moveTo>
                <a:lnTo>
                  <a:pt x="5" y="1"/>
                </a:lnTo>
                <a:lnTo>
                  <a:pt x="4" y="0"/>
                </a:lnTo>
                <a:lnTo>
                  <a:pt x="5" y="0"/>
                </a:lnTo>
                <a:lnTo>
                  <a:pt x="0" y="0"/>
                </a:lnTo>
                <a:close/>
              </a:path>
            </a:pathLst>
          </a:custGeom>
          <a:noFill/>
          <a:ln w="3175" cmpd="sng">
            <a:solidFill>
              <a:schemeClr val="bg2"/>
            </a:solidFill>
            <a:prstDash val="solid"/>
            <a:round/>
            <a:headEnd/>
            <a:tailEnd/>
          </a:ln>
        </p:spPr>
        <p:txBody>
          <a:bodyPr/>
          <a:lstStyle/>
          <a:p>
            <a:endParaRPr lang="en-US"/>
          </a:p>
        </p:txBody>
      </p:sp>
      <p:sp>
        <p:nvSpPr>
          <p:cNvPr id="18950" name="Freeform 518"/>
          <p:cNvSpPr>
            <a:spLocks/>
          </p:cNvSpPr>
          <p:nvPr/>
        </p:nvSpPr>
        <p:spPr bwMode="auto">
          <a:xfrm>
            <a:off x="3949700" y="2120900"/>
            <a:ext cx="1588" cy="1588"/>
          </a:xfrm>
          <a:custGeom>
            <a:avLst/>
            <a:gdLst>
              <a:gd name="T0" fmla="*/ 0 w 2"/>
              <a:gd name="T1" fmla="*/ 1588 h 1"/>
              <a:gd name="T2" fmla="*/ 794 w 2"/>
              <a:gd name="T3" fmla="*/ 0 h 1"/>
              <a:gd name="T4" fmla="*/ 1588 w 2"/>
              <a:gd name="T5" fmla="*/ 1588 h 1"/>
              <a:gd name="T6" fmla="*/ 0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1" y="0"/>
                </a:lnTo>
                <a:lnTo>
                  <a:pt x="2" y="1"/>
                </a:lnTo>
                <a:lnTo>
                  <a:pt x="0" y="1"/>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51" name="Freeform 519"/>
          <p:cNvSpPr>
            <a:spLocks/>
          </p:cNvSpPr>
          <p:nvPr/>
        </p:nvSpPr>
        <p:spPr bwMode="auto">
          <a:xfrm>
            <a:off x="3948113" y="2185988"/>
            <a:ext cx="1587" cy="1587"/>
          </a:xfrm>
          <a:custGeom>
            <a:avLst/>
            <a:gdLst>
              <a:gd name="T0" fmla="*/ 0 w 3"/>
              <a:gd name="T1" fmla="*/ 0 h 1587"/>
              <a:gd name="T2" fmla="*/ 1587 w 3"/>
              <a:gd name="T3" fmla="*/ 0 h 1587"/>
              <a:gd name="T4" fmla="*/ 0 w 3"/>
              <a:gd name="T5" fmla="*/ 0 h 1587"/>
              <a:gd name="T6" fmla="*/ 0 60000 65536"/>
              <a:gd name="T7" fmla="*/ 0 60000 65536"/>
              <a:gd name="T8" fmla="*/ 0 60000 65536"/>
              <a:gd name="T9" fmla="*/ 0 w 3"/>
              <a:gd name="T10" fmla="*/ 0 h 1587"/>
              <a:gd name="T11" fmla="*/ 3 w 3"/>
              <a:gd name="T12" fmla="*/ 1587 h 1587"/>
            </a:gdLst>
            <a:ahLst/>
            <a:cxnLst>
              <a:cxn ang="T6">
                <a:pos x="T0" y="T1"/>
              </a:cxn>
              <a:cxn ang="T7">
                <a:pos x="T2" y="T3"/>
              </a:cxn>
              <a:cxn ang="T8">
                <a:pos x="T4" y="T5"/>
              </a:cxn>
            </a:cxnLst>
            <a:rect l="T9" t="T10" r="T11" b="T12"/>
            <a:pathLst>
              <a:path w="3" h="1587">
                <a:moveTo>
                  <a:pt x="0" y="0"/>
                </a:moveTo>
                <a:lnTo>
                  <a:pt x="3" y="0"/>
                </a:lnTo>
                <a:lnTo>
                  <a:pt x="0" y="0"/>
                </a:lnTo>
                <a:close/>
              </a:path>
            </a:pathLst>
          </a:custGeom>
          <a:noFill/>
          <a:ln w="3175" cmpd="sng">
            <a:solidFill>
              <a:schemeClr val="bg2"/>
            </a:solidFill>
            <a:prstDash val="solid"/>
            <a:round/>
            <a:headEnd/>
            <a:tailEnd/>
          </a:ln>
        </p:spPr>
        <p:txBody>
          <a:bodyPr/>
          <a:lstStyle/>
          <a:p>
            <a:endParaRPr lang="en-US"/>
          </a:p>
        </p:txBody>
      </p:sp>
      <p:sp>
        <p:nvSpPr>
          <p:cNvPr id="18952" name="Freeform 520"/>
          <p:cNvSpPr>
            <a:spLocks/>
          </p:cNvSpPr>
          <p:nvPr/>
        </p:nvSpPr>
        <p:spPr bwMode="auto">
          <a:xfrm>
            <a:off x="3984625" y="2085975"/>
            <a:ext cx="1588" cy="1588"/>
          </a:xfrm>
          <a:custGeom>
            <a:avLst/>
            <a:gdLst>
              <a:gd name="T0" fmla="*/ 0 w 1"/>
              <a:gd name="T1" fmla="*/ 1588 h 1"/>
              <a:gd name="T2" fmla="*/ 0 w 1"/>
              <a:gd name="T3" fmla="*/ 0 h 1"/>
              <a:gd name="T4" fmla="*/ 1588 w 1"/>
              <a:gd name="T5" fmla="*/ 1588 h 1"/>
              <a:gd name="T6" fmla="*/ 0 w 1"/>
              <a:gd name="T7" fmla="*/ 1588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noFill/>
          <a:ln w="3175" cmpd="sng">
            <a:solidFill>
              <a:schemeClr val="bg2"/>
            </a:solidFill>
            <a:prstDash val="solid"/>
            <a:round/>
            <a:headEnd/>
            <a:tailEnd/>
          </a:ln>
        </p:spPr>
        <p:txBody>
          <a:bodyPr/>
          <a:lstStyle/>
          <a:p>
            <a:endParaRPr lang="en-US"/>
          </a:p>
        </p:txBody>
      </p:sp>
      <p:sp>
        <p:nvSpPr>
          <p:cNvPr id="18953" name="Freeform 521"/>
          <p:cNvSpPr>
            <a:spLocks/>
          </p:cNvSpPr>
          <p:nvPr/>
        </p:nvSpPr>
        <p:spPr bwMode="auto">
          <a:xfrm>
            <a:off x="3938588" y="2176463"/>
            <a:ext cx="1587" cy="3175"/>
          </a:xfrm>
          <a:custGeom>
            <a:avLst/>
            <a:gdLst>
              <a:gd name="T0" fmla="*/ 0 w 2"/>
              <a:gd name="T1" fmla="*/ 3175 h 2"/>
              <a:gd name="T2" fmla="*/ 1587 w 2"/>
              <a:gd name="T3" fmla="*/ 0 h 2"/>
              <a:gd name="T4" fmla="*/ 0 w 2"/>
              <a:gd name="T5" fmla="*/ 3175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2"/>
                </a:moveTo>
                <a:lnTo>
                  <a:pt x="2" y="0"/>
                </a:lnTo>
                <a:lnTo>
                  <a:pt x="0" y="2"/>
                </a:lnTo>
                <a:close/>
              </a:path>
            </a:pathLst>
          </a:custGeom>
          <a:noFill/>
          <a:ln w="3175" cmpd="sng">
            <a:solidFill>
              <a:schemeClr val="bg2"/>
            </a:solidFill>
            <a:prstDash val="solid"/>
            <a:round/>
            <a:headEnd/>
            <a:tailEnd/>
          </a:ln>
        </p:spPr>
        <p:txBody>
          <a:bodyPr/>
          <a:lstStyle/>
          <a:p>
            <a:endParaRPr lang="en-US"/>
          </a:p>
        </p:txBody>
      </p:sp>
      <p:sp>
        <p:nvSpPr>
          <p:cNvPr id="18954" name="Freeform 522"/>
          <p:cNvSpPr>
            <a:spLocks/>
          </p:cNvSpPr>
          <p:nvPr/>
        </p:nvSpPr>
        <p:spPr bwMode="auto">
          <a:xfrm>
            <a:off x="3933825" y="2171700"/>
            <a:ext cx="1588" cy="1588"/>
          </a:xfrm>
          <a:custGeom>
            <a:avLst/>
            <a:gdLst>
              <a:gd name="T0" fmla="*/ 0 w 2"/>
              <a:gd name="T1" fmla="*/ 1588 h 1"/>
              <a:gd name="T2" fmla="*/ 1588 w 2"/>
              <a:gd name="T3" fmla="*/ 0 h 1"/>
              <a:gd name="T4" fmla="*/ 0 w 2"/>
              <a:gd name="T5" fmla="*/ 1588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1"/>
                </a:moveTo>
                <a:lnTo>
                  <a:pt x="2" y="0"/>
                </a:lnTo>
                <a:lnTo>
                  <a:pt x="0" y="1"/>
                </a:lnTo>
                <a:close/>
              </a:path>
            </a:pathLst>
          </a:custGeom>
          <a:noFill/>
          <a:ln w="3175" cmpd="sng">
            <a:solidFill>
              <a:schemeClr val="bg2"/>
            </a:solidFill>
            <a:prstDash val="solid"/>
            <a:round/>
            <a:headEnd/>
            <a:tailEnd/>
          </a:ln>
        </p:spPr>
        <p:txBody>
          <a:bodyPr/>
          <a:lstStyle/>
          <a:p>
            <a:endParaRPr lang="en-US"/>
          </a:p>
        </p:txBody>
      </p:sp>
      <p:sp>
        <p:nvSpPr>
          <p:cNvPr id="18955" name="Freeform 523"/>
          <p:cNvSpPr>
            <a:spLocks/>
          </p:cNvSpPr>
          <p:nvPr/>
        </p:nvSpPr>
        <p:spPr bwMode="auto">
          <a:xfrm>
            <a:off x="3957638" y="2143125"/>
            <a:ext cx="1587" cy="1588"/>
          </a:xfrm>
          <a:custGeom>
            <a:avLst/>
            <a:gdLst>
              <a:gd name="T0" fmla="*/ 0 w 2"/>
              <a:gd name="T1" fmla="*/ 1588 h 1"/>
              <a:gd name="T2" fmla="*/ 1587 w 2"/>
              <a:gd name="T3" fmla="*/ 0 h 1"/>
              <a:gd name="T4" fmla="*/ 0 w 2"/>
              <a:gd name="T5" fmla="*/ 1588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1"/>
                </a:moveTo>
                <a:lnTo>
                  <a:pt x="2" y="0"/>
                </a:lnTo>
                <a:lnTo>
                  <a:pt x="0" y="1"/>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56" name="Freeform 524"/>
          <p:cNvSpPr>
            <a:spLocks/>
          </p:cNvSpPr>
          <p:nvPr/>
        </p:nvSpPr>
        <p:spPr bwMode="auto">
          <a:xfrm>
            <a:off x="3941763" y="2185988"/>
            <a:ext cx="1587" cy="1587"/>
          </a:xfrm>
          <a:custGeom>
            <a:avLst/>
            <a:gdLst>
              <a:gd name="T0" fmla="*/ 0 w 1"/>
              <a:gd name="T1" fmla="*/ 1587 h 2"/>
              <a:gd name="T2" fmla="*/ 1587 w 1"/>
              <a:gd name="T3" fmla="*/ 1587 h 2"/>
              <a:gd name="T4" fmla="*/ 1587 w 1"/>
              <a:gd name="T5" fmla="*/ 0 h 2"/>
              <a:gd name="T6" fmla="*/ 0 w 1"/>
              <a:gd name="T7" fmla="*/ 1587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1" y="2"/>
                </a:lnTo>
                <a:lnTo>
                  <a:pt x="1" y="0"/>
                </a:lnTo>
                <a:lnTo>
                  <a:pt x="0" y="2"/>
                </a:lnTo>
                <a:close/>
              </a:path>
            </a:pathLst>
          </a:custGeom>
          <a:noFill/>
          <a:ln w="3175" cmpd="sng">
            <a:solidFill>
              <a:schemeClr val="bg2"/>
            </a:solidFill>
            <a:prstDash val="solid"/>
            <a:round/>
            <a:headEnd/>
            <a:tailEnd/>
          </a:ln>
        </p:spPr>
        <p:txBody>
          <a:bodyPr/>
          <a:lstStyle/>
          <a:p>
            <a:endParaRPr lang="en-US"/>
          </a:p>
        </p:txBody>
      </p:sp>
      <p:sp>
        <p:nvSpPr>
          <p:cNvPr id="18957" name="Freeform 525"/>
          <p:cNvSpPr>
            <a:spLocks/>
          </p:cNvSpPr>
          <p:nvPr/>
        </p:nvSpPr>
        <p:spPr bwMode="auto">
          <a:xfrm>
            <a:off x="3956050" y="2136775"/>
            <a:ext cx="1588" cy="1588"/>
          </a:xfrm>
          <a:custGeom>
            <a:avLst/>
            <a:gdLst>
              <a:gd name="T0" fmla="*/ 0 w 2"/>
              <a:gd name="T1" fmla="*/ 0 h 1"/>
              <a:gd name="T2" fmla="*/ 1588 w 2"/>
              <a:gd name="T3" fmla="*/ 1588 h 1"/>
              <a:gd name="T4" fmla="*/ 0 w 2"/>
              <a:gd name="T5" fmla="*/ 1588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2" y="1"/>
                </a:lnTo>
                <a:lnTo>
                  <a:pt x="0" y="1"/>
                </a:lnTo>
                <a:lnTo>
                  <a:pt x="0" y="0"/>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58" name="Freeform 526"/>
          <p:cNvSpPr>
            <a:spLocks/>
          </p:cNvSpPr>
          <p:nvPr/>
        </p:nvSpPr>
        <p:spPr bwMode="auto">
          <a:xfrm>
            <a:off x="3946525" y="2125663"/>
            <a:ext cx="1588" cy="1587"/>
          </a:xfrm>
          <a:custGeom>
            <a:avLst/>
            <a:gdLst>
              <a:gd name="T0" fmla="*/ 0 w 2"/>
              <a:gd name="T1" fmla="*/ 0 h 1587"/>
              <a:gd name="T2" fmla="*/ 1588 w 2"/>
              <a:gd name="T3" fmla="*/ 0 h 1587"/>
              <a:gd name="T4" fmla="*/ 794 w 2"/>
              <a:gd name="T5" fmla="*/ 0 h 1587"/>
              <a:gd name="T6" fmla="*/ 0 w 2"/>
              <a:gd name="T7" fmla="*/ 0 h 1587"/>
              <a:gd name="T8" fmla="*/ 0 60000 65536"/>
              <a:gd name="T9" fmla="*/ 0 60000 65536"/>
              <a:gd name="T10" fmla="*/ 0 60000 65536"/>
              <a:gd name="T11" fmla="*/ 0 60000 65536"/>
              <a:gd name="T12" fmla="*/ 0 w 2"/>
              <a:gd name="T13" fmla="*/ 0 h 1587"/>
              <a:gd name="T14" fmla="*/ 2 w 2"/>
              <a:gd name="T15" fmla="*/ 1587 h 1587"/>
            </a:gdLst>
            <a:ahLst/>
            <a:cxnLst>
              <a:cxn ang="T8">
                <a:pos x="T0" y="T1"/>
              </a:cxn>
              <a:cxn ang="T9">
                <a:pos x="T2" y="T3"/>
              </a:cxn>
              <a:cxn ang="T10">
                <a:pos x="T4" y="T5"/>
              </a:cxn>
              <a:cxn ang="T11">
                <a:pos x="T6" y="T7"/>
              </a:cxn>
            </a:cxnLst>
            <a:rect l="T12" t="T13" r="T14" b="T15"/>
            <a:pathLst>
              <a:path w="2" h="1587">
                <a:moveTo>
                  <a:pt x="0" y="0"/>
                </a:moveTo>
                <a:lnTo>
                  <a:pt x="2" y="0"/>
                </a:lnTo>
                <a:lnTo>
                  <a:pt x="1" y="0"/>
                </a:lnTo>
                <a:lnTo>
                  <a:pt x="0" y="0"/>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59" name="Freeform 527"/>
          <p:cNvSpPr>
            <a:spLocks/>
          </p:cNvSpPr>
          <p:nvPr/>
        </p:nvSpPr>
        <p:spPr bwMode="auto">
          <a:xfrm>
            <a:off x="3957638" y="2190750"/>
            <a:ext cx="1587" cy="1588"/>
          </a:xfrm>
          <a:custGeom>
            <a:avLst/>
            <a:gdLst>
              <a:gd name="T0" fmla="*/ 0 w 1"/>
              <a:gd name="T1" fmla="*/ 1588 h 2"/>
              <a:gd name="T2" fmla="*/ 1587 w 1"/>
              <a:gd name="T3" fmla="*/ 1588 h 2"/>
              <a:gd name="T4" fmla="*/ 1587 w 1"/>
              <a:gd name="T5" fmla="*/ 0 h 2"/>
              <a:gd name="T6" fmla="*/ 0 w 1"/>
              <a:gd name="T7" fmla="*/ 1588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1" y="2"/>
                </a:lnTo>
                <a:lnTo>
                  <a:pt x="1" y="0"/>
                </a:lnTo>
                <a:lnTo>
                  <a:pt x="0" y="2"/>
                </a:lnTo>
                <a:close/>
              </a:path>
            </a:pathLst>
          </a:custGeom>
          <a:noFill/>
          <a:ln w="3175" cmpd="sng">
            <a:solidFill>
              <a:schemeClr val="bg2"/>
            </a:solidFill>
            <a:prstDash val="solid"/>
            <a:round/>
            <a:headEnd/>
            <a:tailEnd/>
          </a:ln>
        </p:spPr>
        <p:txBody>
          <a:bodyPr/>
          <a:lstStyle/>
          <a:p>
            <a:endParaRPr lang="en-US"/>
          </a:p>
        </p:txBody>
      </p:sp>
      <p:sp>
        <p:nvSpPr>
          <p:cNvPr id="18960" name="Freeform 528"/>
          <p:cNvSpPr>
            <a:spLocks/>
          </p:cNvSpPr>
          <p:nvPr/>
        </p:nvSpPr>
        <p:spPr bwMode="auto">
          <a:xfrm>
            <a:off x="3943350" y="2128838"/>
            <a:ext cx="1588" cy="1587"/>
          </a:xfrm>
          <a:custGeom>
            <a:avLst/>
            <a:gdLst>
              <a:gd name="T0" fmla="*/ 0 w 2"/>
              <a:gd name="T1" fmla="*/ 0 h 1587"/>
              <a:gd name="T2" fmla="*/ 794 w 2"/>
              <a:gd name="T3" fmla="*/ 0 h 1587"/>
              <a:gd name="T4" fmla="*/ 1588 w 2"/>
              <a:gd name="T5" fmla="*/ 0 h 1587"/>
              <a:gd name="T6" fmla="*/ 0 w 2"/>
              <a:gd name="T7" fmla="*/ 0 h 1587"/>
              <a:gd name="T8" fmla="*/ 0 60000 65536"/>
              <a:gd name="T9" fmla="*/ 0 60000 65536"/>
              <a:gd name="T10" fmla="*/ 0 60000 65536"/>
              <a:gd name="T11" fmla="*/ 0 60000 65536"/>
              <a:gd name="T12" fmla="*/ 0 w 2"/>
              <a:gd name="T13" fmla="*/ 0 h 1587"/>
              <a:gd name="T14" fmla="*/ 2 w 2"/>
              <a:gd name="T15" fmla="*/ 1587 h 1587"/>
            </a:gdLst>
            <a:ahLst/>
            <a:cxnLst>
              <a:cxn ang="T8">
                <a:pos x="T0" y="T1"/>
              </a:cxn>
              <a:cxn ang="T9">
                <a:pos x="T2" y="T3"/>
              </a:cxn>
              <a:cxn ang="T10">
                <a:pos x="T4" y="T5"/>
              </a:cxn>
              <a:cxn ang="T11">
                <a:pos x="T6" y="T7"/>
              </a:cxn>
            </a:cxnLst>
            <a:rect l="T12" t="T13" r="T14" b="T15"/>
            <a:pathLst>
              <a:path w="2" h="1587">
                <a:moveTo>
                  <a:pt x="0" y="0"/>
                </a:moveTo>
                <a:lnTo>
                  <a:pt x="1" y="0"/>
                </a:lnTo>
                <a:lnTo>
                  <a:pt x="2" y="0"/>
                </a:lnTo>
                <a:lnTo>
                  <a:pt x="0" y="0"/>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61" name="Freeform 529"/>
          <p:cNvSpPr>
            <a:spLocks/>
          </p:cNvSpPr>
          <p:nvPr/>
        </p:nvSpPr>
        <p:spPr bwMode="auto">
          <a:xfrm>
            <a:off x="3959225" y="2144713"/>
            <a:ext cx="1588" cy="1587"/>
          </a:xfrm>
          <a:custGeom>
            <a:avLst/>
            <a:gdLst>
              <a:gd name="T0" fmla="*/ 0 w 2"/>
              <a:gd name="T1" fmla="*/ 0 h 1587"/>
              <a:gd name="T2" fmla="*/ 1588 w 2"/>
              <a:gd name="T3" fmla="*/ 0 h 1587"/>
              <a:gd name="T4" fmla="*/ 794 w 2"/>
              <a:gd name="T5" fmla="*/ 0 h 1587"/>
              <a:gd name="T6" fmla="*/ 0 w 2"/>
              <a:gd name="T7" fmla="*/ 0 h 1587"/>
              <a:gd name="T8" fmla="*/ 0 60000 65536"/>
              <a:gd name="T9" fmla="*/ 0 60000 65536"/>
              <a:gd name="T10" fmla="*/ 0 60000 65536"/>
              <a:gd name="T11" fmla="*/ 0 60000 65536"/>
              <a:gd name="T12" fmla="*/ 0 w 2"/>
              <a:gd name="T13" fmla="*/ 0 h 1587"/>
              <a:gd name="T14" fmla="*/ 2 w 2"/>
              <a:gd name="T15" fmla="*/ 1587 h 1587"/>
            </a:gdLst>
            <a:ahLst/>
            <a:cxnLst>
              <a:cxn ang="T8">
                <a:pos x="T0" y="T1"/>
              </a:cxn>
              <a:cxn ang="T9">
                <a:pos x="T2" y="T3"/>
              </a:cxn>
              <a:cxn ang="T10">
                <a:pos x="T4" y="T5"/>
              </a:cxn>
              <a:cxn ang="T11">
                <a:pos x="T6" y="T7"/>
              </a:cxn>
            </a:cxnLst>
            <a:rect l="T12" t="T13" r="T14" b="T15"/>
            <a:pathLst>
              <a:path w="2" h="1587">
                <a:moveTo>
                  <a:pt x="0" y="0"/>
                </a:moveTo>
                <a:lnTo>
                  <a:pt x="2" y="0"/>
                </a:lnTo>
                <a:lnTo>
                  <a:pt x="1" y="0"/>
                </a:lnTo>
                <a:lnTo>
                  <a:pt x="0" y="0"/>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62" name="Freeform 530"/>
          <p:cNvSpPr>
            <a:spLocks/>
          </p:cNvSpPr>
          <p:nvPr/>
        </p:nvSpPr>
        <p:spPr bwMode="auto">
          <a:xfrm>
            <a:off x="3992563" y="2079625"/>
            <a:ext cx="1587" cy="1588"/>
          </a:xfrm>
          <a:custGeom>
            <a:avLst/>
            <a:gdLst>
              <a:gd name="T0" fmla="*/ 0 w 1"/>
              <a:gd name="T1" fmla="*/ 0 h 2"/>
              <a:gd name="T2" fmla="*/ 1587 w 1"/>
              <a:gd name="T3" fmla="*/ 1588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1" y="2"/>
                </a:lnTo>
                <a:lnTo>
                  <a:pt x="0" y="0"/>
                </a:lnTo>
                <a:close/>
              </a:path>
            </a:pathLst>
          </a:custGeom>
          <a:noFill/>
          <a:ln w="3175" cmpd="sng">
            <a:solidFill>
              <a:schemeClr val="bg2"/>
            </a:solidFill>
            <a:prstDash val="solid"/>
            <a:round/>
            <a:headEnd/>
            <a:tailEnd/>
          </a:ln>
        </p:spPr>
        <p:txBody>
          <a:bodyPr/>
          <a:lstStyle/>
          <a:p>
            <a:endParaRPr lang="en-US"/>
          </a:p>
        </p:txBody>
      </p:sp>
      <p:sp>
        <p:nvSpPr>
          <p:cNvPr id="18963" name="Freeform 531"/>
          <p:cNvSpPr>
            <a:spLocks/>
          </p:cNvSpPr>
          <p:nvPr/>
        </p:nvSpPr>
        <p:spPr bwMode="auto">
          <a:xfrm>
            <a:off x="3987800" y="2100263"/>
            <a:ext cx="1588" cy="1587"/>
          </a:xfrm>
          <a:custGeom>
            <a:avLst/>
            <a:gdLst>
              <a:gd name="T0" fmla="*/ 0 w 1"/>
              <a:gd name="T1" fmla="*/ 0 h 1587"/>
              <a:gd name="T2" fmla="*/ 1588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64" name="Freeform 532"/>
          <p:cNvSpPr>
            <a:spLocks/>
          </p:cNvSpPr>
          <p:nvPr/>
        </p:nvSpPr>
        <p:spPr bwMode="auto">
          <a:xfrm>
            <a:off x="4214813" y="2455863"/>
            <a:ext cx="7937" cy="7937"/>
          </a:xfrm>
          <a:custGeom>
            <a:avLst/>
            <a:gdLst>
              <a:gd name="T0" fmla="*/ 1764 w 9"/>
              <a:gd name="T1" fmla="*/ 1764 h 9"/>
              <a:gd name="T2" fmla="*/ 882 w 9"/>
              <a:gd name="T3" fmla="*/ 2646 h 9"/>
              <a:gd name="T4" fmla="*/ 0 w 9"/>
              <a:gd name="T5" fmla="*/ 3528 h 9"/>
              <a:gd name="T6" fmla="*/ 1764 w 9"/>
              <a:gd name="T7" fmla="*/ 3528 h 9"/>
              <a:gd name="T8" fmla="*/ 1764 w 9"/>
              <a:gd name="T9" fmla="*/ 5291 h 9"/>
              <a:gd name="T10" fmla="*/ 882 w 9"/>
              <a:gd name="T11" fmla="*/ 6173 h 9"/>
              <a:gd name="T12" fmla="*/ 882 w 9"/>
              <a:gd name="T13" fmla="*/ 7055 h 9"/>
              <a:gd name="T14" fmla="*/ 2646 w 9"/>
              <a:gd name="T15" fmla="*/ 7937 h 9"/>
              <a:gd name="T16" fmla="*/ 4409 w 9"/>
              <a:gd name="T17" fmla="*/ 7055 h 9"/>
              <a:gd name="T18" fmla="*/ 5291 w 9"/>
              <a:gd name="T19" fmla="*/ 7055 h 9"/>
              <a:gd name="T20" fmla="*/ 5291 w 9"/>
              <a:gd name="T21" fmla="*/ 6173 h 9"/>
              <a:gd name="T22" fmla="*/ 7055 w 9"/>
              <a:gd name="T23" fmla="*/ 6173 h 9"/>
              <a:gd name="T24" fmla="*/ 7937 w 9"/>
              <a:gd name="T25" fmla="*/ 5291 h 9"/>
              <a:gd name="T26" fmla="*/ 7937 w 9"/>
              <a:gd name="T27" fmla="*/ 2646 h 9"/>
              <a:gd name="T28" fmla="*/ 7937 w 9"/>
              <a:gd name="T29" fmla="*/ 1764 h 9"/>
              <a:gd name="T30" fmla="*/ 5291 w 9"/>
              <a:gd name="T31" fmla="*/ 882 h 9"/>
              <a:gd name="T32" fmla="*/ 4409 w 9"/>
              <a:gd name="T33" fmla="*/ 0 h 9"/>
              <a:gd name="T34" fmla="*/ 2646 w 9"/>
              <a:gd name="T35" fmla="*/ 882 h 9"/>
              <a:gd name="T36" fmla="*/ 1764 w 9"/>
              <a:gd name="T37" fmla="*/ 0 h 9"/>
              <a:gd name="T38" fmla="*/ 1764 w 9"/>
              <a:gd name="T39" fmla="*/ 1764 h 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9"/>
              <a:gd name="T62" fmla="*/ 9 w 9"/>
              <a:gd name="T63" fmla="*/ 9 h 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9">
                <a:moveTo>
                  <a:pt x="2" y="2"/>
                </a:moveTo>
                <a:lnTo>
                  <a:pt x="1" y="3"/>
                </a:lnTo>
                <a:lnTo>
                  <a:pt x="0" y="4"/>
                </a:lnTo>
                <a:lnTo>
                  <a:pt x="2" y="4"/>
                </a:lnTo>
                <a:lnTo>
                  <a:pt x="2" y="6"/>
                </a:lnTo>
                <a:lnTo>
                  <a:pt x="1" y="7"/>
                </a:lnTo>
                <a:lnTo>
                  <a:pt x="1" y="8"/>
                </a:lnTo>
                <a:lnTo>
                  <a:pt x="3" y="9"/>
                </a:lnTo>
                <a:lnTo>
                  <a:pt x="5" y="8"/>
                </a:lnTo>
                <a:lnTo>
                  <a:pt x="6" y="8"/>
                </a:lnTo>
                <a:lnTo>
                  <a:pt x="6" y="7"/>
                </a:lnTo>
                <a:lnTo>
                  <a:pt x="8" y="7"/>
                </a:lnTo>
                <a:lnTo>
                  <a:pt x="9" y="6"/>
                </a:lnTo>
                <a:lnTo>
                  <a:pt x="9" y="3"/>
                </a:lnTo>
                <a:lnTo>
                  <a:pt x="9" y="2"/>
                </a:lnTo>
                <a:lnTo>
                  <a:pt x="6" y="1"/>
                </a:lnTo>
                <a:lnTo>
                  <a:pt x="5" y="0"/>
                </a:lnTo>
                <a:lnTo>
                  <a:pt x="3" y="1"/>
                </a:lnTo>
                <a:lnTo>
                  <a:pt x="2" y="0"/>
                </a:lnTo>
                <a:lnTo>
                  <a:pt x="2" y="2"/>
                </a:lnTo>
                <a:close/>
              </a:path>
            </a:pathLst>
          </a:custGeom>
          <a:noFill/>
          <a:ln w="3175" cmpd="sng">
            <a:solidFill>
              <a:schemeClr val="bg2"/>
            </a:solidFill>
            <a:prstDash val="solid"/>
            <a:round/>
            <a:headEnd/>
            <a:tailEnd/>
          </a:ln>
        </p:spPr>
        <p:txBody>
          <a:bodyPr/>
          <a:lstStyle/>
          <a:p>
            <a:endParaRPr lang="en-US"/>
          </a:p>
        </p:txBody>
      </p:sp>
      <p:sp>
        <p:nvSpPr>
          <p:cNvPr id="18965" name="Freeform 533"/>
          <p:cNvSpPr>
            <a:spLocks/>
          </p:cNvSpPr>
          <p:nvPr/>
        </p:nvSpPr>
        <p:spPr bwMode="auto">
          <a:xfrm>
            <a:off x="4114800" y="2247900"/>
            <a:ext cx="6350" cy="4763"/>
          </a:xfrm>
          <a:custGeom>
            <a:avLst/>
            <a:gdLst>
              <a:gd name="T0" fmla="*/ 2721 w 7"/>
              <a:gd name="T1" fmla="*/ 794 h 6"/>
              <a:gd name="T2" fmla="*/ 0 w 7"/>
              <a:gd name="T3" fmla="*/ 4763 h 6"/>
              <a:gd name="T4" fmla="*/ 6350 w 7"/>
              <a:gd name="T5" fmla="*/ 4763 h 6"/>
              <a:gd name="T6" fmla="*/ 5443 w 7"/>
              <a:gd name="T7" fmla="*/ 0 h 6"/>
              <a:gd name="T8" fmla="*/ 2721 w 7"/>
              <a:gd name="T9" fmla="*/ 794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3" y="1"/>
                </a:moveTo>
                <a:lnTo>
                  <a:pt x="0" y="6"/>
                </a:lnTo>
                <a:lnTo>
                  <a:pt x="7" y="6"/>
                </a:lnTo>
                <a:lnTo>
                  <a:pt x="6" y="0"/>
                </a:lnTo>
                <a:lnTo>
                  <a:pt x="3" y="1"/>
                </a:lnTo>
                <a:close/>
              </a:path>
            </a:pathLst>
          </a:custGeom>
          <a:noFill/>
          <a:ln w="3175" cmpd="sng">
            <a:solidFill>
              <a:schemeClr val="bg1"/>
            </a:solidFill>
            <a:prstDash val="solid"/>
            <a:round/>
            <a:headEnd/>
            <a:tailEnd/>
          </a:ln>
        </p:spPr>
        <p:txBody>
          <a:bodyPr/>
          <a:lstStyle/>
          <a:p>
            <a:endParaRPr lang="en-US"/>
          </a:p>
        </p:txBody>
      </p:sp>
      <p:sp>
        <p:nvSpPr>
          <p:cNvPr id="18966" name="Freeform 534"/>
          <p:cNvSpPr>
            <a:spLocks/>
          </p:cNvSpPr>
          <p:nvPr/>
        </p:nvSpPr>
        <p:spPr bwMode="auto">
          <a:xfrm>
            <a:off x="3678238" y="1765300"/>
            <a:ext cx="220662" cy="82550"/>
          </a:xfrm>
          <a:custGeom>
            <a:avLst/>
            <a:gdLst>
              <a:gd name="T0" fmla="*/ 169253 w 279"/>
              <a:gd name="T1" fmla="*/ 0 h 103"/>
              <a:gd name="T2" fmla="*/ 166090 w 279"/>
              <a:gd name="T3" fmla="*/ 5610 h 103"/>
              <a:gd name="T4" fmla="*/ 146317 w 279"/>
              <a:gd name="T5" fmla="*/ 11220 h 103"/>
              <a:gd name="T6" fmla="*/ 132081 w 279"/>
              <a:gd name="T7" fmla="*/ 8015 h 103"/>
              <a:gd name="T8" fmla="*/ 129708 w 279"/>
              <a:gd name="T9" fmla="*/ 20036 h 103"/>
              <a:gd name="T10" fmla="*/ 128917 w 279"/>
              <a:gd name="T11" fmla="*/ 16029 h 103"/>
              <a:gd name="T12" fmla="*/ 110726 w 279"/>
              <a:gd name="T13" fmla="*/ 10419 h 103"/>
              <a:gd name="T14" fmla="*/ 104399 w 279"/>
              <a:gd name="T15" fmla="*/ 16831 h 103"/>
              <a:gd name="T16" fmla="*/ 90954 w 279"/>
              <a:gd name="T17" fmla="*/ 9617 h 103"/>
              <a:gd name="T18" fmla="*/ 78299 w 279"/>
              <a:gd name="T19" fmla="*/ 25647 h 103"/>
              <a:gd name="T20" fmla="*/ 68018 w 279"/>
              <a:gd name="T21" fmla="*/ 30455 h 103"/>
              <a:gd name="T22" fmla="*/ 58527 w 279"/>
              <a:gd name="T23" fmla="*/ 22441 h 103"/>
              <a:gd name="T24" fmla="*/ 64854 w 279"/>
              <a:gd name="T25" fmla="*/ 16831 h 103"/>
              <a:gd name="T26" fmla="*/ 34800 w 279"/>
              <a:gd name="T27" fmla="*/ 0 h 103"/>
              <a:gd name="T28" fmla="*/ 40336 w 279"/>
              <a:gd name="T29" fmla="*/ 6412 h 103"/>
              <a:gd name="T30" fmla="*/ 44291 w 279"/>
              <a:gd name="T31" fmla="*/ 15228 h 103"/>
              <a:gd name="T32" fmla="*/ 28473 w 279"/>
              <a:gd name="T33" fmla="*/ 8015 h 103"/>
              <a:gd name="T34" fmla="*/ 22936 w 279"/>
              <a:gd name="T35" fmla="*/ 12022 h 103"/>
              <a:gd name="T36" fmla="*/ 20563 w 279"/>
              <a:gd name="T37" fmla="*/ 16029 h 103"/>
              <a:gd name="T38" fmla="*/ 26100 w 279"/>
              <a:gd name="T39" fmla="*/ 18433 h 103"/>
              <a:gd name="T40" fmla="*/ 24518 w 279"/>
              <a:gd name="T41" fmla="*/ 20036 h 103"/>
              <a:gd name="T42" fmla="*/ 7909 w 279"/>
              <a:gd name="T43" fmla="*/ 17632 h 103"/>
              <a:gd name="T44" fmla="*/ 12654 w 279"/>
              <a:gd name="T45" fmla="*/ 23242 h 103"/>
              <a:gd name="T46" fmla="*/ 0 w 279"/>
              <a:gd name="T47" fmla="*/ 24845 h 103"/>
              <a:gd name="T48" fmla="*/ 46663 w 279"/>
              <a:gd name="T49" fmla="*/ 26448 h 103"/>
              <a:gd name="T50" fmla="*/ 40336 w 279"/>
              <a:gd name="T51" fmla="*/ 32058 h 103"/>
              <a:gd name="T52" fmla="*/ 45872 w 279"/>
              <a:gd name="T53" fmla="*/ 36867 h 103"/>
              <a:gd name="T54" fmla="*/ 5536 w 279"/>
              <a:gd name="T55" fmla="*/ 41676 h 103"/>
              <a:gd name="T56" fmla="*/ 38754 w 279"/>
              <a:gd name="T57" fmla="*/ 48889 h 103"/>
              <a:gd name="T58" fmla="*/ 48245 w 279"/>
              <a:gd name="T59" fmla="*/ 52095 h 103"/>
              <a:gd name="T60" fmla="*/ 43500 w 279"/>
              <a:gd name="T61" fmla="*/ 56903 h 103"/>
              <a:gd name="T62" fmla="*/ 49827 w 279"/>
              <a:gd name="T63" fmla="*/ 57705 h 103"/>
              <a:gd name="T64" fmla="*/ 45081 w 279"/>
              <a:gd name="T65" fmla="*/ 61712 h 103"/>
              <a:gd name="T66" fmla="*/ 27682 w 279"/>
              <a:gd name="T67" fmla="*/ 68925 h 103"/>
              <a:gd name="T68" fmla="*/ 41127 w 279"/>
              <a:gd name="T69" fmla="*/ 72131 h 103"/>
              <a:gd name="T70" fmla="*/ 71181 w 279"/>
              <a:gd name="T71" fmla="*/ 73734 h 103"/>
              <a:gd name="T72" fmla="*/ 117054 w 279"/>
              <a:gd name="T73" fmla="*/ 82550 h 103"/>
              <a:gd name="T74" fmla="*/ 151062 w 279"/>
              <a:gd name="T75" fmla="*/ 71330 h 103"/>
              <a:gd name="T76" fmla="*/ 183490 w 279"/>
              <a:gd name="T77" fmla="*/ 60911 h 103"/>
              <a:gd name="T78" fmla="*/ 203262 w 279"/>
              <a:gd name="T79" fmla="*/ 48087 h 103"/>
              <a:gd name="T80" fmla="*/ 215126 w 279"/>
              <a:gd name="T81" fmla="*/ 40874 h 103"/>
              <a:gd name="T82" fmla="*/ 220662 w 279"/>
              <a:gd name="T83" fmla="*/ 40073 h 103"/>
              <a:gd name="T84" fmla="*/ 211962 w 279"/>
              <a:gd name="T85" fmla="*/ 33661 h 103"/>
              <a:gd name="T86" fmla="*/ 220662 w 279"/>
              <a:gd name="T87" fmla="*/ 31257 h 103"/>
              <a:gd name="T88" fmla="*/ 220662 w 279"/>
              <a:gd name="T89" fmla="*/ 26448 h 103"/>
              <a:gd name="T90" fmla="*/ 201680 w 279"/>
              <a:gd name="T91" fmla="*/ 26448 h 103"/>
              <a:gd name="T92" fmla="*/ 206426 w 279"/>
              <a:gd name="T93" fmla="*/ 21639 h 103"/>
              <a:gd name="T94" fmla="*/ 196935 w 279"/>
              <a:gd name="T95" fmla="*/ 20036 h 103"/>
              <a:gd name="T96" fmla="*/ 196144 w 279"/>
              <a:gd name="T97" fmla="*/ 11220 h 103"/>
              <a:gd name="T98" fmla="*/ 204844 w 279"/>
              <a:gd name="T99" fmla="*/ 2404 h 103"/>
              <a:gd name="T100" fmla="*/ 188235 w 279"/>
              <a:gd name="T101" fmla="*/ 5610 h 103"/>
              <a:gd name="T102" fmla="*/ 169253 w 279"/>
              <a:gd name="T103" fmla="*/ 0 h 10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79"/>
              <a:gd name="T157" fmla="*/ 0 h 103"/>
              <a:gd name="T158" fmla="*/ 279 w 279"/>
              <a:gd name="T159" fmla="*/ 103 h 10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79" h="103">
                <a:moveTo>
                  <a:pt x="214" y="0"/>
                </a:moveTo>
                <a:lnTo>
                  <a:pt x="210" y="7"/>
                </a:lnTo>
                <a:lnTo>
                  <a:pt x="185" y="14"/>
                </a:lnTo>
                <a:lnTo>
                  <a:pt x="167" y="10"/>
                </a:lnTo>
                <a:lnTo>
                  <a:pt x="164" y="25"/>
                </a:lnTo>
                <a:lnTo>
                  <a:pt x="163" y="20"/>
                </a:lnTo>
                <a:lnTo>
                  <a:pt x="140" y="13"/>
                </a:lnTo>
                <a:lnTo>
                  <a:pt x="132" y="21"/>
                </a:lnTo>
                <a:lnTo>
                  <a:pt x="115" y="12"/>
                </a:lnTo>
                <a:lnTo>
                  <a:pt x="99" y="32"/>
                </a:lnTo>
                <a:lnTo>
                  <a:pt x="86" y="38"/>
                </a:lnTo>
                <a:lnTo>
                  <a:pt x="74" y="28"/>
                </a:lnTo>
                <a:lnTo>
                  <a:pt x="82" y="21"/>
                </a:lnTo>
                <a:lnTo>
                  <a:pt x="44" y="0"/>
                </a:lnTo>
                <a:lnTo>
                  <a:pt x="51" y="8"/>
                </a:lnTo>
                <a:lnTo>
                  <a:pt x="56" y="19"/>
                </a:lnTo>
                <a:lnTo>
                  <a:pt x="36" y="10"/>
                </a:lnTo>
                <a:lnTo>
                  <a:pt x="29" y="15"/>
                </a:lnTo>
                <a:lnTo>
                  <a:pt x="26" y="20"/>
                </a:lnTo>
                <a:lnTo>
                  <a:pt x="33" y="23"/>
                </a:lnTo>
                <a:lnTo>
                  <a:pt x="31" y="25"/>
                </a:lnTo>
                <a:lnTo>
                  <a:pt x="10" y="22"/>
                </a:lnTo>
                <a:lnTo>
                  <a:pt x="16" y="29"/>
                </a:lnTo>
                <a:lnTo>
                  <a:pt x="0" y="31"/>
                </a:lnTo>
                <a:lnTo>
                  <a:pt x="59" y="33"/>
                </a:lnTo>
                <a:lnTo>
                  <a:pt x="51" y="40"/>
                </a:lnTo>
                <a:lnTo>
                  <a:pt x="58" y="46"/>
                </a:lnTo>
                <a:lnTo>
                  <a:pt x="7" y="52"/>
                </a:lnTo>
                <a:lnTo>
                  <a:pt x="49" y="61"/>
                </a:lnTo>
                <a:lnTo>
                  <a:pt x="61" y="65"/>
                </a:lnTo>
                <a:lnTo>
                  <a:pt x="55" y="71"/>
                </a:lnTo>
                <a:lnTo>
                  <a:pt x="63" y="72"/>
                </a:lnTo>
                <a:lnTo>
                  <a:pt x="57" y="77"/>
                </a:lnTo>
                <a:lnTo>
                  <a:pt x="35" y="86"/>
                </a:lnTo>
                <a:lnTo>
                  <a:pt x="52" y="90"/>
                </a:lnTo>
                <a:lnTo>
                  <a:pt x="90" y="92"/>
                </a:lnTo>
                <a:lnTo>
                  <a:pt x="148" y="103"/>
                </a:lnTo>
                <a:lnTo>
                  <a:pt x="191" y="89"/>
                </a:lnTo>
                <a:lnTo>
                  <a:pt x="232" y="76"/>
                </a:lnTo>
                <a:lnTo>
                  <a:pt x="257" y="60"/>
                </a:lnTo>
                <a:lnTo>
                  <a:pt x="272" y="51"/>
                </a:lnTo>
                <a:lnTo>
                  <a:pt x="279" y="50"/>
                </a:lnTo>
                <a:lnTo>
                  <a:pt x="268" y="42"/>
                </a:lnTo>
                <a:lnTo>
                  <a:pt x="279" y="39"/>
                </a:lnTo>
                <a:lnTo>
                  <a:pt x="279" y="33"/>
                </a:lnTo>
                <a:lnTo>
                  <a:pt x="255" y="33"/>
                </a:lnTo>
                <a:lnTo>
                  <a:pt x="261" y="27"/>
                </a:lnTo>
                <a:lnTo>
                  <a:pt x="249" y="25"/>
                </a:lnTo>
                <a:lnTo>
                  <a:pt x="248" y="14"/>
                </a:lnTo>
                <a:lnTo>
                  <a:pt x="259" y="3"/>
                </a:lnTo>
                <a:lnTo>
                  <a:pt x="238" y="7"/>
                </a:lnTo>
                <a:lnTo>
                  <a:pt x="214" y="0"/>
                </a:lnTo>
                <a:close/>
              </a:path>
            </a:pathLst>
          </a:custGeom>
          <a:noFill/>
          <a:ln w="3175" cmpd="sng">
            <a:solidFill>
              <a:schemeClr val="bg2"/>
            </a:solidFill>
            <a:prstDash val="solid"/>
            <a:round/>
            <a:headEnd/>
            <a:tailEnd/>
          </a:ln>
        </p:spPr>
        <p:txBody>
          <a:bodyPr/>
          <a:lstStyle/>
          <a:p>
            <a:endParaRPr lang="en-US"/>
          </a:p>
        </p:txBody>
      </p:sp>
      <p:sp>
        <p:nvSpPr>
          <p:cNvPr id="18967" name="Freeform 535"/>
          <p:cNvSpPr>
            <a:spLocks/>
          </p:cNvSpPr>
          <p:nvPr/>
        </p:nvSpPr>
        <p:spPr bwMode="auto">
          <a:xfrm>
            <a:off x="4125913" y="2257425"/>
            <a:ext cx="4762" cy="1588"/>
          </a:xfrm>
          <a:custGeom>
            <a:avLst/>
            <a:gdLst>
              <a:gd name="T0" fmla="*/ 0 w 6"/>
              <a:gd name="T1" fmla="*/ 1191 h 4"/>
              <a:gd name="T2" fmla="*/ 4762 w 6"/>
              <a:gd name="T3" fmla="*/ 1588 h 4"/>
              <a:gd name="T4" fmla="*/ 4762 w 6"/>
              <a:gd name="T5" fmla="*/ 0 h 4"/>
              <a:gd name="T6" fmla="*/ 0 w 6"/>
              <a:gd name="T7" fmla="*/ 0 h 4"/>
              <a:gd name="T8" fmla="*/ 0 w 6"/>
              <a:gd name="T9" fmla="*/ 1191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3"/>
                </a:moveTo>
                <a:lnTo>
                  <a:pt x="6" y="4"/>
                </a:lnTo>
                <a:lnTo>
                  <a:pt x="6" y="0"/>
                </a:lnTo>
                <a:lnTo>
                  <a:pt x="0" y="0"/>
                </a:lnTo>
                <a:lnTo>
                  <a:pt x="0" y="3"/>
                </a:lnTo>
                <a:close/>
              </a:path>
            </a:pathLst>
          </a:custGeom>
          <a:noFill/>
          <a:ln w="3175" cmpd="sng">
            <a:solidFill>
              <a:srgbClr val="000000"/>
            </a:solidFill>
            <a:prstDash val="solid"/>
            <a:round/>
            <a:headEnd/>
            <a:tailEnd/>
          </a:ln>
        </p:spPr>
        <p:txBody>
          <a:bodyPr/>
          <a:lstStyle/>
          <a:p>
            <a:endParaRPr lang="en-US"/>
          </a:p>
        </p:txBody>
      </p:sp>
      <p:sp>
        <p:nvSpPr>
          <p:cNvPr id="18968" name="Freeform 536"/>
          <p:cNvSpPr>
            <a:spLocks/>
          </p:cNvSpPr>
          <p:nvPr/>
        </p:nvSpPr>
        <p:spPr bwMode="auto">
          <a:xfrm>
            <a:off x="4040188" y="1981200"/>
            <a:ext cx="142875" cy="149225"/>
          </a:xfrm>
          <a:custGeom>
            <a:avLst/>
            <a:gdLst>
              <a:gd name="T0" fmla="*/ 68644 w 179"/>
              <a:gd name="T1" fmla="*/ 141329 h 189"/>
              <a:gd name="T2" fmla="*/ 71837 w 179"/>
              <a:gd name="T3" fmla="*/ 136592 h 189"/>
              <a:gd name="T4" fmla="*/ 74231 w 179"/>
              <a:gd name="T5" fmla="*/ 131855 h 189"/>
              <a:gd name="T6" fmla="*/ 70240 w 179"/>
              <a:gd name="T7" fmla="*/ 131065 h 189"/>
              <a:gd name="T8" fmla="*/ 64653 w 179"/>
              <a:gd name="T9" fmla="*/ 130276 h 189"/>
              <a:gd name="T10" fmla="*/ 61460 w 179"/>
              <a:gd name="T11" fmla="*/ 127118 h 189"/>
              <a:gd name="T12" fmla="*/ 56671 w 179"/>
              <a:gd name="T13" fmla="*/ 120012 h 189"/>
              <a:gd name="T14" fmla="*/ 61460 w 179"/>
              <a:gd name="T15" fmla="*/ 110537 h 189"/>
              <a:gd name="T16" fmla="*/ 66249 w 179"/>
              <a:gd name="T17" fmla="*/ 106589 h 189"/>
              <a:gd name="T18" fmla="*/ 57469 w 179"/>
              <a:gd name="T19" fmla="*/ 109747 h 189"/>
              <a:gd name="T20" fmla="*/ 46295 w 179"/>
              <a:gd name="T21" fmla="*/ 111327 h 189"/>
              <a:gd name="T22" fmla="*/ 40707 w 179"/>
              <a:gd name="T23" fmla="*/ 114485 h 189"/>
              <a:gd name="T24" fmla="*/ 27936 w 179"/>
              <a:gd name="T25" fmla="*/ 115274 h 189"/>
              <a:gd name="T26" fmla="*/ 21551 w 179"/>
              <a:gd name="T27" fmla="*/ 105800 h 189"/>
              <a:gd name="T28" fmla="*/ 28735 w 179"/>
              <a:gd name="T29" fmla="*/ 95536 h 189"/>
              <a:gd name="T30" fmla="*/ 27936 w 179"/>
              <a:gd name="T31" fmla="*/ 86061 h 189"/>
              <a:gd name="T32" fmla="*/ 36716 w 179"/>
              <a:gd name="T33" fmla="*/ 78955 h 189"/>
              <a:gd name="T34" fmla="*/ 27936 w 179"/>
              <a:gd name="T35" fmla="*/ 79745 h 189"/>
              <a:gd name="T36" fmla="*/ 18358 w 179"/>
              <a:gd name="T37" fmla="*/ 80534 h 189"/>
              <a:gd name="T38" fmla="*/ 18358 w 179"/>
              <a:gd name="T39" fmla="*/ 83692 h 189"/>
              <a:gd name="T40" fmla="*/ 7184 w 179"/>
              <a:gd name="T41" fmla="*/ 94746 h 189"/>
              <a:gd name="T42" fmla="*/ 11973 w 179"/>
              <a:gd name="T43" fmla="*/ 82113 h 189"/>
              <a:gd name="T44" fmla="*/ 13569 w 179"/>
              <a:gd name="T45" fmla="*/ 74218 h 189"/>
              <a:gd name="T46" fmla="*/ 15166 w 179"/>
              <a:gd name="T47" fmla="*/ 66322 h 189"/>
              <a:gd name="T48" fmla="*/ 23946 w 179"/>
              <a:gd name="T49" fmla="*/ 56058 h 189"/>
              <a:gd name="T50" fmla="*/ 7184 w 179"/>
              <a:gd name="T51" fmla="*/ 58427 h 189"/>
              <a:gd name="T52" fmla="*/ 8780 w 179"/>
              <a:gd name="T53" fmla="*/ 52110 h 189"/>
              <a:gd name="T54" fmla="*/ 11973 w 179"/>
              <a:gd name="T55" fmla="*/ 43425 h 189"/>
              <a:gd name="T56" fmla="*/ 8780 w 179"/>
              <a:gd name="T57" fmla="*/ 31582 h 189"/>
              <a:gd name="T58" fmla="*/ 10376 w 179"/>
              <a:gd name="T59" fmla="*/ 26845 h 189"/>
              <a:gd name="T60" fmla="*/ 19955 w 179"/>
              <a:gd name="T61" fmla="*/ 21318 h 189"/>
              <a:gd name="T62" fmla="*/ 19955 w 179"/>
              <a:gd name="T63" fmla="*/ 12633 h 189"/>
              <a:gd name="T64" fmla="*/ 28735 w 179"/>
              <a:gd name="T65" fmla="*/ 1579 h 189"/>
              <a:gd name="T66" fmla="*/ 45497 w 179"/>
              <a:gd name="T67" fmla="*/ 4737 h 189"/>
              <a:gd name="T68" fmla="*/ 51084 w 179"/>
              <a:gd name="T69" fmla="*/ 20528 h 189"/>
              <a:gd name="T70" fmla="*/ 41506 w 179"/>
              <a:gd name="T71" fmla="*/ 33951 h 189"/>
              <a:gd name="T72" fmla="*/ 71837 w 179"/>
              <a:gd name="T73" fmla="*/ 29213 h 189"/>
              <a:gd name="T74" fmla="*/ 88598 w 179"/>
              <a:gd name="T75" fmla="*/ 29213 h 189"/>
              <a:gd name="T76" fmla="*/ 98975 w 179"/>
              <a:gd name="T77" fmla="*/ 33161 h 189"/>
              <a:gd name="T78" fmla="*/ 93388 w 179"/>
              <a:gd name="T79" fmla="*/ 41057 h 189"/>
              <a:gd name="T80" fmla="*/ 83809 w 179"/>
              <a:gd name="T81" fmla="*/ 56848 h 189"/>
              <a:gd name="T82" fmla="*/ 72635 w 179"/>
              <a:gd name="T83" fmla="*/ 63954 h 189"/>
              <a:gd name="T84" fmla="*/ 71837 w 179"/>
              <a:gd name="T85" fmla="*/ 64743 h 189"/>
              <a:gd name="T86" fmla="*/ 79818 w 179"/>
              <a:gd name="T87" fmla="*/ 69480 h 189"/>
              <a:gd name="T88" fmla="*/ 67846 w 179"/>
              <a:gd name="T89" fmla="*/ 75007 h 189"/>
              <a:gd name="T90" fmla="*/ 54277 w 179"/>
              <a:gd name="T91" fmla="*/ 75797 h 189"/>
              <a:gd name="T92" fmla="*/ 70240 w 179"/>
              <a:gd name="T93" fmla="*/ 78955 h 189"/>
              <a:gd name="T94" fmla="*/ 82213 w 179"/>
              <a:gd name="T95" fmla="*/ 76586 h 189"/>
              <a:gd name="T96" fmla="*/ 94984 w 179"/>
              <a:gd name="T97" fmla="*/ 84482 h 189"/>
              <a:gd name="T98" fmla="*/ 102966 w 179"/>
              <a:gd name="T99" fmla="*/ 91588 h 189"/>
              <a:gd name="T100" fmla="*/ 104562 w 179"/>
              <a:gd name="T101" fmla="*/ 101062 h 189"/>
              <a:gd name="T102" fmla="*/ 112544 w 179"/>
              <a:gd name="T103" fmla="*/ 115274 h 189"/>
              <a:gd name="T104" fmla="*/ 117333 w 179"/>
              <a:gd name="T105" fmla="*/ 117643 h 189"/>
              <a:gd name="T106" fmla="*/ 126113 w 179"/>
              <a:gd name="T107" fmla="*/ 122380 h 189"/>
              <a:gd name="T108" fmla="*/ 133297 w 179"/>
              <a:gd name="T109" fmla="*/ 130276 h 189"/>
              <a:gd name="T110" fmla="*/ 136490 w 179"/>
              <a:gd name="T111" fmla="*/ 138961 h 189"/>
              <a:gd name="T112" fmla="*/ 139682 w 179"/>
              <a:gd name="T113" fmla="*/ 145277 h 189"/>
              <a:gd name="T114" fmla="*/ 123719 w 179"/>
              <a:gd name="T115" fmla="*/ 142909 h 189"/>
              <a:gd name="T116" fmla="*/ 130104 w 179"/>
              <a:gd name="T117" fmla="*/ 142909 h 18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9"/>
              <a:gd name="T178" fmla="*/ 0 h 189"/>
              <a:gd name="T179" fmla="*/ 179 w 179"/>
              <a:gd name="T180" fmla="*/ 189 h 18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9" h="189">
                <a:moveTo>
                  <a:pt x="90" y="183"/>
                </a:moveTo>
                <a:lnTo>
                  <a:pt x="91" y="181"/>
                </a:lnTo>
                <a:lnTo>
                  <a:pt x="92" y="181"/>
                </a:lnTo>
                <a:lnTo>
                  <a:pt x="93" y="181"/>
                </a:lnTo>
                <a:lnTo>
                  <a:pt x="93" y="180"/>
                </a:lnTo>
                <a:lnTo>
                  <a:pt x="92" y="180"/>
                </a:lnTo>
                <a:lnTo>
                  <a:pt x="91" y="180"/>
                </a:lnTo>
                <a:lnTo>
                  <a:pt x="88" y="181"/>
                </a:lnTo>
                <a:lnTo>
                  <a:pt x="87" y="180"/>
                </a:lnTo>
                <a:lnTo>
                  <a:pt x="86" y="179"/>
                </a:lnTo>
                <a:lnTo>
                  <a:pt x="86" y="177"/>
                </a:lnTo>
                <a:lnTo>
                  <a:pt x="86" y="174"/>
                </a:lnTo>
                <a:lnTo>
                  <a:pt x="86" y="173"/>
                </a:lnTo>
                <a:lnTo>
                  <a:pt x="87" y="173"/>
                </a:lnTo>
                <a:lnTo>
                  <a:pt x="88" y="173"/>
                </a:lnTo>
                <a:lnTo>
                  <a:pt x="88" y="174"/>
                </a:lnTo>
                <a:lnTo>
                  <a:pt x="88" y="176"/>
                </a:lnTo>
                <a:lnTo>
                  <a:pt x="88" y="174"/>
                </a:lnTo>
                <a:lnTo>
                  <a:pt x="88" y="173"/>
                </a:lnTo>
                <a:lnTo>
                  <a:pt x="90" y="173"/>
                </a:lnTo>
                <a:lnTo>
                  <a:pt x="91" y="173"/>
                </a:lnTo>
                <a:lnTo>
                  <a:pt x="92" y="172"/>
                </a:lnTo>
                <a:lnTo>
                  <a:pt x="92" y="171"/>
                </a:lnTo>
                <a:lnTo>
                  <a:pt x="93" y="171"/>
                </a:lnTo>
                <a:lnTo>
                  <a:pt x="92" y="171"/>
                </a:lnTo>
                <a:lnTo>
                  <a:pt x="91" y="171"/>
                </a:lnTo>
                <a:lnTo>
                  <a:pt x="91" y="170"/>
                </a:lnTo>
                <a:lnTo>
                  <a:pt x="91" y="168"/>
                </a:lnTo>
                <a:lnTo>
                  <a:pt x="92" y="167"/>
                </a:lnTo>
                <a:lnTo>
                  <a:pt x="93" y="167"/>
                </a:lnTo>
                <a:lnTo>
                  <a:pt x="93" y="166"/>
                </a:lnTo>
                <a:lnTo>
                  <a:pt x="94" y="166"/>
                </a:lnTo>
                <a:lnTo>
                  <a:pt x="93" y="166"/>
                </a:lnTo>
                <a:lnTo>
                  <a:pt x="93" y="165"/>
                </a:lnTo>
                <a:lnTo>
                  <a:pt x="92" y="165"/>
                </a:lnTo>
                <a:lnTo>
                  <a:pt x="94" y="164"/>
                </a:lnTo>
                <a:lnTo>
                  <a:pt x="92" y="165"/>
                </a:lnTo>
                <a:lnTo>
                  <a:pt x="91" y="166"/>
                </a:lnTo>
                <a:lnTo>
                  <a:pt x="90" y="166"/>
                </a:lnTo>
                <a:lnTo>
                  <a:pt x="88" y="166"/>
                </a:lnTo>
                <a:lnTo>
                  <a:pt x="88" y="165"/>
                </a:lnTo>
                <a:lnTo>
                  <a:pt x="88" y="164"/>
                </a:lnTo>
                <a:lnTo>
                  <a:pt x="87" y="165"/>
                </a:lnTo>
                <a:lnTo>
                  <a:pt x="86" y="166"/>
                </a:lnTo>
                <a:lnTo>
                  <a:pt x="85" y="167"/>
                </a:lnTo>
                <a:lnTo>
                  <a:pt x="84" y="167"/>
                </a:lnTo>
                <a:lnTo>
                  <a:pt x="84" y="168"/>
                </a:lnTo>
                <a:lnTo>
                  <a:pt x="83" y="167"/>
                </a:lnTo>
                <a:lnTo>
                  <a:pt x="81" y="166"/>
                </a:lnTo>
                <a:lnTo>
                  <a:pt x="81" y="165"/>
                </a:lnTo>
                <a:lnTo>
                  <a:pt x="83" y="165"/>
                </a:lnTo>
                <a:lnTo>
                  <a:pt x="83" y="164"/>
                </a:lnTo>
                <a:lnTo>
                  <a:pt x="83" y="162"/>
                </a:lnTo>
                <a:lnTo>
                  <a:pt x="81" y="164"/>
                </a:lnTo>
                <a:lnTo>
                  <a:pt x="81" y="165"/>
                </a:lnTo>
                <a:lnTo>
                  <a:pt x="80" y="165"/>
                </a:lnTo>
                <a:lnTo>
                  <a:pt x="79" y="165"/>
                </a:lnTo>
                <a:lnTo>
                  <a:pt x="79" y="164"/>
                </a:lnTo>
                <a:lnTo>
                  <a:pt x="78" y="162"/>
                </a:lnTo>
                <a:lnTo>
                  <a:pt x="77" y="161"/>
                </a:lnTo>
                <a:lnTo>
                  <a:pt x="77" y="160"/>
                </a:lnTo>
                <a:lnTo>
                  <a:pt x="77" y="159"/>
                </a:lnTo>
                <a:lnTo>
                  <a:pt x="75" y="158"/>
                </a:lnTo>
                <a:lnTo>
                  <a:pt x="74" y="157"/>
                </a:lnTo>
                <a:lnTo>
                  <a:pt x="73" y="157"/>
                </a:lnTo>
                <a:lnTo>
                  <a:pt x="73" y="155"/>
                </a:lnTo>
                <a:lnTo>
                  <a:pt x="72" y="154"/>
                </a:lnTo>
                <a:lnTo>
                  <a:pt x="72" y="153"/>
                </a:lnTo>
                <a:lnTo>
                  <a:pt x="71" y="153"/>
                </a:lnTo>
                <a:lnTo>
                  <a:pt x="71" y="152"/>
                </a:lnTo>
                <a:lnTo>
                  <a:pt x="72" y="151"/>
                </a:lnTo>
                <a:lnTo>
                  <a:pt x="72" y="149"/>
                </a:lnTo>
                <a:lnTo>
                  <a:pt x="72" y="148"/>
                </a:lnTo>
                <a:lnTo>
                  <a:pt x="72" y="147"/>
                </a:lnTo>
                <a:lnTo>
                  <a:pt x="73" y="145"/>
                </a:lnTo>
                <a:lnTo>
                  <a:pt x="74" y="144"/>
                </a:lnTo>
                <a:lnTo>
                  <a:pt x="75" y="144"/>
                </a:lnTo>
                <a:lnTo>
                  <a:pt x="77" y="142"/>
                </a:lnTo>
                <a:lnTo>
                  <a:pt x="75" y="141"/>
                </a:lnTo>
                <a:lnTo>
                  <a:pt x="77" y="140"/>
                </a:lnTo>
                <a:lnTo>
                  <a:pt x="77" y="139"/>
                </a:lnTo>
                <a:lnTo>
                  <a:pt x="79" y="138"/>
                </a:lnTo>
                <a:lnTo>
                  <a:pt x="80" y="138"/>
                </a:lnTo>
                <a:lnTo>
                  <a:pt x="80" y="139"/>
                </a:lnTo>
                <a:lnTo>
                  <a:pt x="80" y="138"/>
                </a:lnTo>
                <a:lnTo>
                  <a:pt x="81" y="138"/>
                </a:lnTo>
                <a:lnTo>
                  <a:pt x="80" y="138"/>
                </a:lnTo>
                <a:lnTo>
                  <a:pt x="80" y="136"/>
                </a:lnTo>
                <a:lnTo>
                  <a:pt x="81" y="136"/>
                </a:lnTo>
                <a:lnTo>
                  <a:pt x="83" y="135"/>
                </a:lnTo>
                <a:lnTo>
                  <a:pt x="84" y="135"/>
                </a:lnTo>
                <a:lnTo>
                  <a:pt x="83" y="135"/>
                </a:lnTo>
                <a:lnTo>
                  <a:pt x="80" y="135"/>
                </a:lnTo>
                <a:lnTo>
                  <a:pt x="79" y="135"/>
                </a:lnTo>
                <a:lnTo>
                  <a:pt x="78" y="135"/>
                </a:lnTo>
                <a:lnTo>
                  <a:pt x="77" y="134"/>
                </a:lnTo>
                <a:lnTo>
                  <a:pt x="75" y="135"/>
                </a:lnTo>
                <a:lnTo>
                  <a:pt x="73" y="135"/>
                </a:lnTo>
                <a:lnTo>
                  <a:pt x="72" y="134"/>
                </a:lnTo>
                <a:lnTo>
                  <a:pt x="72" y="139"/>
                </a:lnTo>
                <a:lnTo>
                  <a:pt x="70" y="139"/>
                </a:lnTo>
                <a:lnTo>
                  <a:pt x="68" y="139"/>
                </a:lnTo>
                <a:lnTo>
                  <a:pt x="66" y="140"/>
                </a:lnTo>
                <a:lnTo>
                  <a:pt x="66" y="139"/>
                </a:lnTo>
                <a:lnTo>
                  <a:pt x="66" y="140"/>
                </a:lnTo>
                <a:lnTo>
                  <a:pt x="65" y="140"/>
                </a:lnTo>
                <a:lnTo>
                  <a:pt x="65" y="141"/>
                </a:lnTo>
                <a:lnTo>
                  <a:pt x="61" y="142"/>
                </a:lnTo>
                <a:lnTo>
                  <a:pt x="59" y="142"/>
                </a:lnTo>
                <a:lnTo>
                  <a:pt x="58" y="141"/>
                </a:lnTo>
                <a:lnTo>
                  <a:pt x="58" y="142"/>
                </a:lnTo>
                <a:lnTo>
                  <a:pt x="55" y="142"/>
                </a:lnTo>
                <a:lnTo>
                  <a:pt x="54" y="140"/>
                </a:lnTo>
                <a:lnTo>
                  <a:pt x="53" y="140"/>
                </a:lnTo>
                <a:lnTo>
                  <a:pt x="51" y="140"/>
                </a:lnTo>
                <a:lnTo>
                  <a:pt x="49" y="138"/>
                </a:lnTo>
                <a:lnTo>
                  <a:pt x="48" y="139"/>
                </a:lnTo>
                <a:lnTo>
                  <a:pt x="48" y="140"/>
                </a:lnTo>
                <a:lnTo>
                  <a:pt x="51" y="141"/>
                </a:lnTo>
                <a:lnTo>
                  <a:pt x="51" y="145"/>
                </a:lnTo>
                <a:lnTo>
                  <a:pt x="49" y="146"/>
                </a:lnTo>
                <a:lnTo>
                  <a:pt x="43" y="144"/>
                </a:lnTo>
                <a:lnTo>
                  <a:pt x="43" y="142"/>
                </a:lnTo>
                <a:lnTo>
                  <a:pt x="41" y="141"/>
                </a:lnTo>
                <a:lnTo>
                  <a:pt x="40" y="141"/>
                </a:lnTo>
                <a:lnTo>
                  <a:pt x="39" y="140"/>
                </a:lnTo>
                <a:lnTo>
                  <a:pt x="36" y="139"/>
                </a:lnTo>
                <a:lnTo>
                  <a:pt x="34" y="140"/>
                </a:lnTo>
                <a:lnTo>
                  <a:pt x="33" y="141"/>
                </a:lnTo>
                <a:lnTo>
                  <a:pt x="35" y="146"/>
                </a:lnTo>
                <a:lnTo>
                  <a:pt x="35" y="147"/>
                </a:lnTo>
                <a:lnTo>
                  <a:pt x="35" y="148"/>
                </a:lnTo>
                <a:lnTo>
                  <a:pt x="34" y="147"/>
                </a:lnTo>
                <a:lnTo>
                  <a:pt x="33" y="147"/>
                </a:lnTo>
                <a:lnTo>
                  <a:pt x="33" y="145"/>
                </a:lnTo>
                <a:lnTo>
                  <a:pt x="32" y="142"/>
                </a:lnTo>
                <a:lnTo>
                  <a:pt x="28" y="140"/>
                </a:lnTo>
                <a:lnTo>
                  <a:pt x="27" y="139"/>
                </a:lnTo>
                <a:lnTo>
                  <a:pt x="26" y="138"/>
                </a:lnTo>
                <a:lnTo>
                  <a:pt x="27" y="134"/>
                </a:lnTo>
                <a:lnTo>
                  <a:pt x="28" y="133"/>
                </a:lnTo>
                <a:lnTo>
                  <a:pt x="29" y="135"/>
                </a:lnTo>
                <a:lnTo>
                  <a:pt x="29" y="136"/>
                </a:lnTo>
                <a:lnTo>
                  <a:pt x="30" y="138"/>
                </a:lnTo>
                <a:lnTo>
                  <a:pt x="32" y="136"/>
                </a:lnTo>
                <a:lnTo>
                  <a:pt x="32" y="128"/>
                </a:lnTo>
                <a:lnTo>
                  <a:pt x="33" y="128"/>
                </a:lnTo>
                <a:lnTo>
                  <a:pt x="35" y="125"/>
                </a:lnTo>
                <a:lnTo>
                  <a:pt x="36" y="122"/>
                </a:lnTo>
                <a:lnTo>
                  <a:pt x="36" y="121"/>
                </a:lnTo>
                <a:lnTo>
                  <a:pt x="38" y="120"/>
                </a:lnTo>
                <a:lnTo>
                  <a:pt x="39" y="119"/>
                </a:lnTo>
                <a:lnTo>
                  <a:pt x="41" y="117"/>
                </a:lnTo>
                <a:lnTo>
                  <a:pt x="42" y="115"/>
                </a:lnTo>
                <a:lnTo>
                  <a:pt x="41" y="114"/>
                </a:lnTo>
                <a:lnTo>
                  <a:pt x="41" y="113"/>
                </a:lnTo>
                <a:lnTo>
                  <a:pt x="40" y="112"/>
                </a:lnTo>
                <a:lnTo>
                  <a:pt x="39" y="110"/>
                </a:lnTo>
                <a:lnTo>
                  <a:pt x="36" y="110"/>
                </a:lnTo>
                <a:lnTo>
                  <a:pt x="35" y="109"/>
                </a:lnTo>
                <a:lnTo>
                  <a:pt x="35" y="108"/>
                </a:lnTo>
                <a:lnTo>
                  <a:pt x="35" y="107"/>
                </a:lnTo>
                <a:lnTo>
                  <a:pt x="36" y="107"/>
                </a:lnTo>
                <a:lnTo>
                  <a:pt x="36" y="106"/>
                </a:lnTo>
                <a:lnTo>
                  <a:pt x="35" y="103"/>
                </a:lnTo>
                <a:lnTo>
                  <a:pt x="35" y="101"/>
                </a:lnTo>
                <a:lnTo>
                  <a:pt x="36" y="98"/>
                </a:lnTo>
                <a:lnTo>
                  <a:pt x="39" y="98"/>
                </a:lnTo>
                <a:lnTo>
                  <a:pt x="42" y="100"/>
                </a:lnTo>
                <a:lnTo>
                  <a:pt x="46" y="100"/>
                </a:lnTo>
                <a:lnTo>
                  <a:pt x="43" y="100"/>
                </a:lnTo>
                <a:lnTo>
                  <a:pt x="40" y="97"/>
                </a:lnTo>
                <a:lnTo>
                  <a:pt x="38" y="96"/>
                </a:lnTo>
                <a:lnTo>
                  <a:pt x="40" y="97"/>
                </a:lnTo>
                <a:lnTo>
                  <a:pt x="36" y="98"/>
                </a:lnTo>
                <a:lnTo>
                  <a:pt x="36" y="95"/>
                </a:lnTo>
                <a:lnTo>
                  <a:pt x="39" y="91"/>
                </a:lnTo>
                <a:lnTo>
                  <a:pt x="35" y="96"/>
                </a:lnTo>
                <a:lnTo>
                  <a:pt x="35" y="97"/>
                </a:lnTo>
                <a:lnTo>
                  <a:pt x="35" y="101"/>
                </a:lnTo>
                <a:lnTo>
                  <a:pt x="34" y="102"/>
                </a:lnTo>
                <a:lnTo>
                  <a:pt x="33" y="102"/>
                </a:lnTo>
                <a:lnTo>
                  <a:pt x="32" y="102"/>
                </a:lnTo>
                <a:lnTo>
                  <a:pt x="30" y="100"/>
                </a:lnTo>
                <a:lnTo>
                  <a:pt x="30" y="101"/>
                </a:lnTo>
                <a:lnTo>
                  <a:pt x="27" y="100"/>
                </a:lnTo>
                <a:lnTo>
                  <a:pt x="26" y="100"/>
                </a:lnTo>
                <a:lnTo>
                  <a:pt x="26" y="101"/>
                </a:lnTo>
                <a:lnTo>
                  <a:pt x="27" y="103"/>
                </a:lnTo>
                <a:lnTo>
                  <a:pt x="23" y="102"/>
                </a:lnTo>
                <a:lnTo>
                  <a:pt x="22" y="101"/>
                </a:lnTo>
                <a:lnTo>
                  <a:pt x="23" y="97"/>
                </a:lnTo>
                <a:lnTo>
                  <a:pt x="27" y="94"/>
                </a:lnTo>
                <a:lnTo>
                  <a:pt x="23" y="95"/>
                </a:lnTo>
                <a:lnTo>
                  <a:pt x="21" y="97"/>
                </a:lnTo>
                <a:lnTo>
                  <a:pt x="21" y="96"/>
                </a:lnTo>
                <a:lnTo>
                  <a:pt x="21" y="98"/>
                </a:lnTo>
                <a:lnTo>
                  <a:pt x="21" y="102"/>
                </a:lnTo>
                <a:lnTo>
                  <a:pt x="23" y="104"/>
                </a:lnTo>
                <a:lnTo>
                  <a:pt x="23" y="106"/>
                </a:lnTo>
                <a:lnTo>
                  <a:pt x="20" y="107"/>
                </a:lnTo>
                <a:lnTo>
                  <a:pt x="19" y="110"/>
                </a:lnTo>
                <a:lnTo>
                  <a:pt x="19" y="113"/>
                </a:lnTo>
                <a:lnTo>
                  <a:pt x="17" y="113"/>
                </a:lnTo>
                <a:lnTo>
                  <a:pt x="15" y="119"/>
                </a:lnTo>
                <a:lnTo>
                  <a:pt x="17" y="120"/>
                </a:lnTo>
                <a:lnTo>
                  <a:pt x="15" y="122"/>
                </a:lnTo>
                <a:lnTo>
                  <a:pt x="11" y="123"/>
                </a:lnTo>
                <a:lnTo>
                  <a:pt x="9" y="122"/>
                </a:lnTo>
                <a:lnTo>
                  <a:pt x="9" y="120"/>
                </a:lnTo>
                <a:lnTo>
                  <a:pt x="10" y="119"/>
                </a:lnTo>
                <a:lnTo>
                  <a:pt x="11" y="117"/>
                </a:lnTo>
                <a:lnTo>
                  <a:pt x="11" y="113"/>
                </a:lnTo>
                <a:lnTo>
                  <a:pt x="13" y="113"/>
                </a:lnTo>
                <a:lnTo>
                  <a:pt x="13" y="110"/>
                </a:lnTo>
                <a:lnTo>
                  <a:pt x="14" y="109"/>
                </a:lnTo>
                <a:lnTo>
                  <a:pt x="15" y="106"/>
                </a:lnTo>
                <a:lnTo>
                  <a:pt x="19" y="103"/>
                </a:lnTo>
                <a:lnTo>
                  <a:pt x="15" y="106"/>
                </a:lnTo>
                <a:lnTo>
                  <a:pt x="15" y="104"/>
                </a:lnTo>
                <a:lnTo>
                  <a:pt x="14" y="104"/>
                </a:lnTo>
                <a:lnTo>
                  <a:pt x="15" y="101"/>
                </a:lnTo>
                <a:lnTo>
                  <a:pt x="16" y="100"/>
                </a:lnTo>
                <a:lnTo>
                  <a:pt x="13" y="101"/>
                </a:lnTo>
                <a:lnTo>
                  <a:pt x="13" y="100"/>
                </a:lnTo>
                <a:lnTo>
                  <a:pt x="13" y="98"/>
                </a:lnTo>
                <a:lnTo>
                  <a:pt x="15" y="96"/>
                </a:lnTo>
                <a:lnTo>
                  <a:pt x="16" y="94"/>
                </a:lnTo>
                <a:lnTo>
                  <a:pt x="17" y="95"/>
                </a:lnTo>
                <a:lnTo>
                  <a:pt x="17" y="94"/>
                </a:lnTo>
                <a:lnTo>
                  <a:pt x="19" y="93"/>
                </a:lnTo>
                <a:lnTo>
                  <a:pt x="17" y="91"/>
                </a:lnTo>
                <a:lnTo>
                  <a:pt x="16" y="93"/>
                </a:lnTo>
                <a:lnTo>
                  <a:pt x="16" y="91"/>
                </a:lnTo>
                <a:lnTo>
                  <a:pt x="17" y="89"/>
                </a:lnTo>
                <a:lnTo>
                  <a:pt x="19" y="88"/>
                </a:lnTo>
                <a:lnTo>
                  <a:pt x="16" y="89"/>
                </a:lnTo>
                <a:lnTo>
                  <a:pt x="14" y="87"/>
                </a:lnTo>
                <a:lnTo>
                  <a:pt x="15" y="85"/>
                </a:lnTo>
                <a:lnTo>
                  <a:pt x="19" y="84"/>
                </a:lnTo>
                <a:lnTo>
                  <a:pt x="19" y="83"/>
                </a:lnTo>
                <a:lnTo>
                  <a:pt x="20" y="82"/>
                </a:lnTo>
                <a:lnTo>
                  <a:pt x="22" y="81"/>
                </a:lnTo>
                <a:lnTo>
                  <a:pt x="22" y="80"/>
                </a:lnTo>
                <a:lnTo>
                  <a:pt x="20" y="80"/>
                </a:lnTo>
                <a:lnTo>
                  <a:pt x="21" y="78"/>
                </a:lnTo>
                <a:lnTo>
                  <a:pt x="23" y="76"/>
                </a:lnTo>
                <a:lnTo>
                  <a:pt x="25" y="75"/>
                </a:lnTo>
                <a:lnTo>
                  <a:pt x="25" y="74"/>
                </a:lnTo>
                <a:lnTo>
                  <a:pt x="30" y="71"/>
                </a:lnTo>
                <a:lnTo>
                  <a:pt x="28" y="71"/>
                </a:lnTo>
                <a:lnTo>
                  <a:pt x="29" y="69"/>
                </a:lnTo>
                <a:lnTo>
                  <a:pt x="21" y="74"/>
                </a:lnTo>
                <a:lnTo>
                  <a:pt x="17" y="78"/>
                </a:lnTo>
                <a:lnTo>
                  <a:pt x="14" y="80"/>
                </a:lnTo>
                <a:lnTo>
                  <a:pt x="8" y="77"/>
                </a:lnTo>
                <a:lnTo>
                  <a:pt x="6" y="74"/>
                </a:lnTo>
                <a:lnTo>
                  <a:pt x="8" y="74"/>
                </a:lnTo>
                <a:lnTo>
                  <a:pt x="10" y="75"/>
                </a:lnTo>
                <a:lnTo>
                  <a:pt x="9" y="74"/>
                </a:lnTo>
                <a:lnTo>
                  <a:pt x="13" y="72"/>
                </a:lnTo>
                <a:lnTo>
                  <a:pt x="0" y="72"/>
                </a:lnTo>
                <a:lnTo>
                  <a:pt x="0" y="71"/>
                </a:lnTo>
                <a:lnTo>
                  <a:pt x="7" y="69"/>
                </a:lnTo>
                <a:lnTo>
                  <a:pt x="8" y="70"/>
                </a:lnTo>
                <a:lnTo>
                  <a:pt x="9" y="69"/>
                </a:lnTo>
                <a:lnTo>
                  <a:pt x="11" y="69"/>
                </a:lnTo>
                <a:lnTo>
                  <a:pt x="9" y="66"/>
                </a:lnTo>
                <a:lnTo>
                  <a:pt x="13" y="66"/>
                </a:lnTo>
                <a:lnTo>
                  <a:pt x="11" y="66"/>
                </a:lnTo>
                <a:lnTo>
                  <a:pt x="13" y="65"/>
                </a:lnTo>
                <a:lnTo>
                  <a:pt x="8" y="65"/>
                </a:lnTo>
                <a:lnTo>
                  <a:pt x="9" y="65"/>
                </a:lnTo>
                <a:lnTo>
                  <a:pt x="10" y="61"/>
                </a:lnTo>
                <a:lnTo>
                  <a:pt x="16" y="62"/>
                </a:lnTo>
                <a:lnTo>
                  <a:pt x="13" y="59"/>
                </a:lnTo>
                <a:lnTo>
                  <a:pt x="14" y="57"/>
                </a:lnTo>
                <a:lnTo>
                  <a:pt x="21" y="57"/>
                </a:lnTo>
                <a:lnTo>
                  <a:pt x="15" y="56"/>
                </a:lnTo>
                <a:lnTo>
                  <a:pt x="15" y="55"/>
                </a:lnTo>
                <a:lnTo>
                  <a:pt x="16" y="53"/>
                </a:lnTo>
                <a:lnTo>
                  <a:pt x="16" y="52"/>
                </a:lnTo>
                <a:lnTo>
                  <a:pt x="20" y="51"/>
                </a:lnTo>
                <a:lnTo>
                  <a:pt x="13" y="51"/>
                </a:lnTo>
                <a:lnTo>
                  <a:pt x="19" y="49"/>
                </a:lnTo>
                <a:lnTo>
                  <a:pt x="16" y="48"/>
                </a:lnTo>
                <a:lnTo>
                  <a:pt x="17" y="46"/>
                </a:lnTo>
                <a:lnTo>
                  <a:pt x="11" y="49"/>
                </a:lnTo>
                <a:lnTo>
                  <a:pt x="10" y="45"/>
                </a:lnTo>
                <a:lnTo>
                  <a:pt x="11" y="40"/>
                </a:lnTo>
                <a:lnTo>
                  <a:pt x="15" y="42"/>
                </a:lnTo>
                <a:lnTo>
                  <a:pt x="16" y="43"/>
                </a:lnTo>
                <a:lnTo>
                  <a:pt x="16" y="42"/>
                </a:lnTo>
                <a:lnTo>
                  <a:pt x="20" y="42"/>
                </a:lnTo>
                <a:lnTo>
                  <a:pt x="16" y="42"/>
                </a:lnTo>
                <a:lnTo>
                  <a:pt x="14" y="39"/>
                </a:lnTo>
                <a:lnTo>
                  <a:pt x="11" y="38"/>
                </a:lnTo>
                <a:lnTo>
                  <a:pt x="13" y="36"/>
                </a:lnTo>
                <a:lnTo>
                  <a:pt x="16" y="36"/>
                </a:lnTo>
                <a:lnTo>
                  <a:pt x="13" y="34"/>
                </a:lnTo>
                <a:lnTo>
                  <a:pt x="13" y="30"/>
                </a:lnTo>
                <a:lnTo>
                  <a:pt x="16" y="30"/>
                </a:lnTo>
                <a:lnTo>
                  <a:pt x="17" y="33"/>
                </a:lnTo>
                <a:lnTo>
                  <a:pt x="17" y="29"/>
                </a:lnTo>
                <a:lnTo>
                  <a:pt x="19" y="27"/>
                </a:lnTo>
                <a:lnTo>
                  <a:pt x="21" y="30"/>
                </a:lnTo>
                <a:lnTo>
                  <a:pt x="22" y="30"/>
                </a:lnTo>
                <a:lnTo>
                  <a:pt x="23" y="29"/>
                </a:lnTo>
                <a:lnTo>
                  <a:pt x="29" y="30"/>
                </a:lnTo>
                <a:lnTo>
                  <a:pt x="25" y="27"/>
                </a:lnTo>
                <a:lnTo>
                  <a:pt x="32" y="30"/>
                </a:lnTo>
                <a:lnTo>
                  <a:pt x="29" y="27"/>
                </a:lnTo>
                <a:lnTo>
                  <a:pt x="30" y="26"/>
                </a:lnTo>
                <a:lnTo>
                  <a:pt x="27" y="26"/>
                </a:lnTo>
                <a:lnTo>
                  <a:pt x="23" y="23"/>
                </a:lnTo>
                <a:lnTo>
                  <a:pt x="23" y="20"/>
                </a:lnTo>
                <a:lnTo>
                  <a:pt x="27" y="23"/>
                </a:lnTo>
                <a:lnTo>
                  <a:pt x="28" y="20"/>
                </a:lnTo>
                <a:lnTo>
                  <a:pt x="25" y="17"/>
                </a:lnTo>
                <a:lnTo>
                  <a:pt x="25" y="16"/>
                </a:lnTo>
                <a:lnTo>
                  <a:pt x="27" y="17"/>
                </a:lnTo>
                <a:lnTo>
                  <a:pt x="32" y="16"/>
                </a:lnTo>
                <a:lnTo>
                  <a:pt x="38" y="17"/>
                </a:lnTo>
                <a:lnTo>
                  <a:pt x="32" y="14"/>
                </a:lnTo>
                <a:lnTo>
                  <a:pt x="32" y="10"/>
                </a:lnTo>
                <a:lnTo>
                  <a:pt x="34" y="11"/>
                </a:lnTo>
                <a:lnTo>
                  <a:pt x="33" y="10"/>
                </a:lnTo>
                <a:lnTo>
                  <a:pt x="32" y="6"/>
                </a:lnTo>
                <a:lnTo>
                  <a:pt x="34" y="6"/>
                </a:lnTo>
                <a:lnTo>
                  <a:pt x="36" y="2"/>
                </a:lnTo>
                <a:lnTo>
                  <a:pt x="41" y="4"/>
                </a:lnTo>
                <a:lnTo>
                  <a:pt x="41" y="6"/>
                </a:lnTo>
                <a:lnTo>
                  <a:pt x="42" y="2"/>
                </a:lnTo>
                <a:lnTo>
                  <a:pt x="46" y="5"/>
                </a:lnTo>
                <a:lnTo>
                  <a:pt x="42" y="10"/>
                </a:lnTo>
                <a:lnTo>
                  <a:pt x="47" y="4"/>
                </a:lnTo>
                <a:lnTo>
                  <a:pt x="51" y="5"/>
                </a:lnTo>
                <a:lnTo>
                  <a:pt x="51" y="8"/>
                </a:lnTo>
                <a:lnTo>
                  <a:pt x="54" y="5"/>
                </a:lnTo>
                <a:lnTo>
                  <a:pt x="57" y="6"/>
                </a:lnTo>
                <a:lnTo>
                  <a:pt x="62" y="2"/>
                </a:lnTo>
                <a:lnTo>
                  <a:pt x="64" y="4"/>
                </a:lnTo>
                <a:lnTo>
                  <a:pt x="70" y="4"/>
                </a:lnTo>
                <a:lnTo>
                  <a:pt x="73" y="2"/>
                </a:lnTo>
                <a:lnTo>
                  <a:pt x="81" y="4"/>
                </a:lnTo>
                <a:lnTo>
                  <a:pt x="81" y="0"/>
                </a:lnTo>
                <a:lnTo>
                  <a:pt x="91" y="1"/>
                </a:lnTo>
                <a:lnTo>
                  <a:pt x="88" y="7"/>
                </a:lnTo>
                <a:lnTo>
                  <a:pt x="88" y="11"/>
                </a:lnTo>
                <a:lnTo>
                  <a:pt x="64" y="26"/>
                </a:lnTo>
                <a:lnTo>
                  <a:pt x="64" y="30"/>
                </a:lnTo>
                <a:lnTo>
                  <a:pt x="58" y="30"/>
                </a:lnTo>
                <a:lnTo>
                  <a:pt x="66" y="31"/>
                </a:lnTo>
                <a:lnTo>
                  <a:pt x="68" y="30"/>
                </a:lnTo>
                <a:lnTo>
                  <a:pt x="64" y="37"/>
                </a:lnTo>
                <a:lnTo>
                  <a:pt x="62" y="34"/>
                </a:lnTo>
                <a:lnTo>
                  <a:pt x="53" y="38"/>
                </a:lnTo>
                <a:lnTo>
                  <a:pt x="62" y="37"/>
                </a:lnTo>
                <a:lnTo>
                  <a:pt x="57" y="43"/>
                </a:lnTo>
                <a:lnTo>
                  <a:pt x="52" y="43"/>
                </a:lnTo>
                <a:lnTo>
                  <a:pt x="58" y="43"/>
                </a:lnTo>
                <a:lnTo>
                  <a:pt x="60" y="40"/>
                </a:lnTo>
                <a:lnTo>
                  <a:pt x="70" y="38"/>
                </a:lnTo>
                <a:lnTo>
                  <a:pt x="72" y="37"/>
                </a:lnTo>
                <a:lnTo>
                  <a:pt x="75" y="38"/>
                </a:lnTo>
                <a:lnTo>
                  <a:pt x="77" y="37"/>
                </a:lnTo>
                <a:lnTo>
                  <a:pt x="77" y="36"/>
                </a:lnTo>
                <a:lnTo>
                  <a:pt x="83" y="36"/>
                </a:lnTo>
                <a:lnTo>
                  <a:pt x="85" y="37"/>
                </a:lnTo>
                <a:lnTo>
                  <a:pt x="90" y="37"/>
                </a:lnTo>
                <a:lnTo>
                  <a:pt x="93" y="36"/>
                </a:lnTo>
                <a:lnTo>
                  <a:pt x="94" y="36"/>
                </a:lnTo>
                <a:lnTo>
                  <a:pt x="99" y="37"/>
                </a:lnTo>
                <a:lnTo>
                  <a:pt x="100" y="37"/>
                </a:lnTo>
                <a:lnTo>
                  <a:pt x="103" y="37"/>
                </a:lnTo>
                <a:lnTo>
                  <a:pt x="104" y="37"/>
                </a:lnTo>
                <a:lnTo>
                  <a:pt x="106" y="37"/>
                </a:lnTo>
                <a:lnTo>
                  <a:pt x="109" y="37"/>
                </a:lnTo>
                <a:lnTo>
                  <a:pt x="110" y="37"/>
                </a:lnTo>
                <a:lnTo>
                  <a:pt x="111" y="37"/>
                </a:lnTo>
                <a:lnTo>
                  <a:pt x="112" y="37"/>
                </a:lnTo>
                <a:lnTo>
                  <a:pt x="115" y="37"/>
                </a:lnTo>
                <a:lnTo>
                  <a:pt x="116" y="36"/>
                </a:lnTo>
                <a:lnTo>
                  <a:pt x="119" y="36"/>
                </a:lnTo>
                <a:lnTo>
                  <a:pt x="119" y="37"/>
                </a:lnTo>
                <a:lnTo>
                  <a:pt x="120" y="37"/>
                </a:lnTo>
                <a:lnTo>
                  <a:pt x="122" y="38"/>
                </a:lnTo>
                <a:lnTo>
                  <a:pt x="124" y="39"/>
                </a:lnTo>
                <a:lnTo>
                  <a:pt x="124" y="40"/>
                </a:lnTo>
                <a:lnTo>
                  <a:pt x="124" y="42"/>
                </a:lnTo>
                <a:lnTo>
                  <a:pt x="125" y="43"/>
                </a:lnTo>
                <a:lnTo>
                  <a:pt x="125" y="44"/>
                </a:lnTo>
                <a:lnTo>
                  <a:pt x="124" y="46"/>
                </a:lnTo>
                <a:lnTo>
                  <a:pt x="123" y="46"/>
                </a:lnTo>
                <a:lnTo>
                  <a:pt x="123" y="48"/>
                </a:lnTo>
                <a:lnTo>
                  <a:pt x="120" y="49"/>
                </a:lnTo>
                <a:lnTo>
                  <a:pt x="119" y="49"/>
                </a:lnTo>
                <a:lnTo>
                  <a:pt x="118" y="49"/>
                </a:lnTo>
                <a:lnTo>
                  <a:pt x="119" y="50"/>
                </a:lnTo>
                <a:lnTo>
                  <a:pt x="117" y="52"/>
                </a:lnTo>
                <a:lnTo>
                  <a:pt x="116" y="53"/>
                </a:lnTo>
                <a:lnTo>
                  <a:pt x="116" y="56"/>
                </a:lnTo>
                <a:lnTo>
                  <a:pt x="116" y="57"/>
                </a:lnTo>
                <a:lnTo>
                  <a:pt x="113" y="61"/>
                </a:lnTo>
                <a:lnTo>
                  <a:pt x="112" y="63"/>
                </a:lnTo>
                <a:lnTo>
                  <a:pt x="111" y="65"/>
                </a:lnTo>
                <a:lnTo>
                  <a:pt x="109" y="69"/>
                </a:lnTo>
                <a:lnTo>
                  <a:pt x="107" y="70"/>
                </a:lnTo>
                <a:lnTo>
                  <a:pt x="105" y="70"/>
                </a:lnTo>
                <a:lnTo>
                  <a:pt x="105" y="72"/>
                </a:lnTo>
                <a:lnTo>
                  <a:pt x="105" y="74"/>
                </a:lnTo>
                <a:lnTo>
                  <a:pt x="104" y="75"/>
                </a:lnTo>
                <a:lnTo>
                  <a:pt x="103" y="77"/>
                </a:lnTo>
                <a:lnTo>
                  <a:pt x="100" y="78"/>
                </a:lnTo>
                <a:lnTo>
                  <a:pt x="98" y="80"/>
                </a:lnTo>
                <a:lnTo>
                  <a:pt x="97" y="80"/>
                </a:lnTo>
                <a:lnTo>
                  <a:pt x="97" y="81"/>
                </a:lnTo>
                <a:lnTo>
                  <a:pt x="96" y="81"/>
                </a:lnTo>
                <a:lnTo>
                  <a:pt x="94" y="81"/>
                </a:lnTo>
                <a:lnTo>
                  <a:pt x="91" y="81"/>
                </a:lnTo>
                <a:lnTo>
                  <a:pt x="90" y="82"/>
                </a:lnTo>
                <a:lnTo>
                  <a:pt x="87" y="82"/>
                </a:lnTo>
                <a:lnTo>
                  <a:pt x="85" y="83"/>
                </a:lnTo>
                <a:lnTo>
                  <a:pt x="80" y="84"/>
                </a:lnTo>
                <a:lnTo>
                  <a:pt x="81" y="85"/>
                </a:lnTo>
                <a:lnTo>
                  <a:pt x="84" y="84"/>
                </a:lnTo>
                <a:lnTo>
                  <a:pt x="85" y="84"/>
                </a:lnTo>
                <a:lnTo>
                  <a:pt x="87" y="83"/>
                </a:lnTo>
                <a:lnTo>
                  <a:pt x="88" y="82"/>
                </a:lnTo>
                <a:lnTo>
                  <a:pt x="90" y="82"/>
                </a:lnTo>
                <a:lnTo>
                  <a:pt x="91" y="81"/>
                </a:lnTo>
                <a:lnTo>
                  <a:pt x="93" y="81"/>
                </a:lnTo>
                <a:lnTo>
                  <a:pt x="94" y="82"/>
                </a:lnTo>
                <a:lnTo>
                  <a:pt x="94" y="84"/>
                </a:lnTo>
                <a:lnTo>
                  <a:pt x="93" y="84"/>
                </a:lnTo>
                <a:lnTo>
                  <a:pt x="94" y="84"/>
                </a:lnTo>
                <a:lnTo>
                  <a:pt x="96" y="85"/>
                </a:lnTo>
                <a:lnTo>
                  <a:pt x="98" y="85"/>
                </a:lnTo>
                <a:lnTo>
                  <a:pt x="99" y="87"/>
                </a:lnTo>
                <a:lnTo>
                  <a:pt x="100" y="88"/>
                </a:lnTo>
                <a:lnTo>
                  <a:pt x="98" y="90"/>
                </a:lnTo>
                <a:lnTo>
                  <a:pt x="94" y="91"/>
                </a:lnTo>
                <a:lnTo>
                  <a:pt x="93" y="91"/>
                </a:lnTo>
                <a:lnTo>
                  <a:pt x="92" y="90"/>
                </a:lnTo>
                <a:lnTo>
                  <a:pt x="91" y="90"/>
                </a:lnTo>
                <a:lnTo>
                  <a:pt x="90" y="90"/>
                </a:lnTo>
                <a:lnTo>
                  <a:pt x="88" y="91"/>
                </a:lnTo>
                <a:lnTo>
                  <a:pt x="87" y="93"/>
                </a:lnTo>
                <a:lnTo>
                  <a:pt x="86" y="93"/>
                </a:lnTo>
                <a:lnTo>
                  <a:pt x="85" y="95"/>
                </a:lnTo>
                <a:lnTo>
                  <a:pt x="83" y="96"/>
                </a:lnTo>
                <a:lnTo>
                  <a:pt x="80" y="96"/>
                </a:lnTo>
                <a:lnTo>
                  <a:pt x="78" y="97"/>
                </a:lnTo>
                <a:lnTo>
                  <a:pt x="77" y="97"/>
                </a:lnTo>
                <a:lnTo>
                  <a:pt x="74" y="96"/>
                </a:lnTo>
                <a:lnTo>
                  <a:pt x="73" y="96"/>
                </a:lnTo>
                <a:lnTo>
                  <a:pt x="70" y="96"/>
                </a:lnTo>
                <a:lnTo>
                  <a:pt x="68" y="95"/>
                </a:lnTo>
                <a:lnTo>
                  <a:pt x="67" y="95"/>
                </a:lnTo>
                <a:lnTo>
                  <a:pt x="68" y="96"/>
                </a:lnTo>
                <a:lnTo>
                  <a:pt x="70" y="96"/>
                </a:lnTo>
                <a:lnTo>
                  <a:pt x="71" y="97"/>
                </a:lnTo>
                <a:lnTo>
                  <a:pt x="72" y="97"/>
                </a:lnTo>
                <a:lnTo>
                  <a:pt x="74" y="97"/>
                </a:lnTo>
                <a:lnTo>
                  <a:pt x="77" y="97"/>
                </a:lnTo>
                <a:lnTo>
                  <a:pt x="79" y="97"/>
                </a:lnTo>
                <a:lnTo>
                  <a:pt x="81" y="98"/>
                </a:lnTo>
                <a:lnTo>
                  <a:pt x="84" y="98"/>
                </a:lnTo>
                <a:lnTo>
                  <a:pt x="86" y="100"/>
                </a:lnTo>
                <a:lnTo>
                  <a:pt x="88" y="100"/>
                </a:lnTo>
                <a:lnTo>
                  <a:pt x="90" y="98"/>
                </a:lnTo>
                <a:lnTo>
                  <a:pt x="91" y="98"/>
                </a:lnTo>
                <a:lnTo>
                  <a:pt x="93" y="96"/>
                </a:lnTo>
                <a:lnTo>
                  <a:pt x="94" y="95"/>
                </a:lnTo>
                <a:lnTo>
                  <a:pt x="97" y="95"/>
                </a:lnTo>
                <a:lnTo>
                  <a:pt x="99" y="95"/>
                </a:lnTo>
                <a:lnTo>
                  <a:pt x="100" y="96"/>
                </a:lnTo>
                <a:lnTo>
                  <a:pt x="100" y="97"/>
                </a:lnTo>
                <a:lnTo>
                  <a:pt x="102" y="97"/>
                </a:lnTo>
                <a:lnTo>
                  <a:pt x="103" y="97"/>
                </a:lnTo>
                <a:lnTo>
                  <a:pt x="104" y="97"/>
                </a:lnTo>
                <a:lnTo>
                  <a:pt x="106" y="100"/>
                </a:lnTo>
                <a:lnTo>
                  <a:pt x="109" y="100"/>
                </a:lnTo>
                <a:lnTo>
                  <a:pt x="110" y="101"/>
                </a:lnTo>
                <a:lnTo>
                  <a:pt x="111" y="100"/>
                </a:lnTo>
                <a:lnTo>
                  <a:pt x="113" y="101"/>
                </a:lnTo>
                <a:lnTo>
                  <a:pt x="115" y="102"/>
                </a:lnTo>
                <a:lnTo>
                  <a:pt x="117" y="104"/>
                </a:lnTo>
                <a:lnTo>
                  <a:pt x="118" y="106"/>
                </a:lnTo>
                <a:lnTo>
                  <a:pt x="119" y="107"/>
                </a:lnTo>
                <a:lnTo>
                  <a:pt x="122" y="108"/>
                </a:lnTo>
                <a:lnTo>
                  <a:pt x="120" y="109"/>
                </a:lnTo>
                <a:lnTo>
                  <a:pt x="123" y="110"/>
                </a:lnTo>
                <a:lnTo>
                  <a:pt x="124" y="110"/>
                </a:lnTo>
                <a:lnTo>
                  <a:pt x="124" y="112"/>
                </a:lnTo>
                <a:lnTo>
                  <a:pt x="125" y="112"/>
                </a:lnTo>
                <a:lnTo>
                  <a:pt x="128" y="113"/>
                </a:lnTo>
                <a:lnTo>
                  <a:pt x="128" y="114"/>
                </a:lnTo>
                <a:lnTo>
                  <a:pt x="129" y="115"/>
                </a:lnTo>
                <a:lnTo>
                  <a:pt x="129" y="116"/>
                </a:lnTo>
                <a:lnTo>
                  <a:pt x="129" y="117"/>
                </a:lnTo>
                <a:lnTo>
                  <a:pt x="129" y="119"/>
                </a:lnTo>
                <a:lnTo>
                  <a:pt x="129" y="120"/>
                </a:lnTo>
                <a:lnTo>
                  <a:pt x="130" y="122"/>
                </a:lnTo>
                <a:lnTo>
                  <a:pt x="129" y="123"/>
                </a:lnTo>
                <a:lnTo>
                  <a:pt x="130" y="125"/>
                </a:lnTo>
                <a:lnTo>
                  <a:pt x="130" y="126"/>
                </a:lnTo>
                <a:lnTo>
                  <a:pt x="131" y="127"/>
                </a:lnTo>
                <a:lnTo>
                  <a:pt x="130" y="128"/>
                </a:lnTo>
                <a:lnTo>
                  <a:pt x="131" y="128"/>
                </a:lnTo>
                <a:lnTo>
                  <a:pt x="132" y="130"/>
                </a:lnTo>
                <a:lnTo>
                  <a:pt x="134" y="132"/>
                </a:lnTo>
                <a:lnTo>
                  <a:pt x="134" y="133"/>
                </a:lnTo>
                <a:lnTo>
                  <a:pt x="136" y="134"/>
                </a:lnTo>
                <a:lnTo>
                  <a:pt x="136" y="135"/>
                </a:lnTo>
                <a:lnTo>
                  <a:pt x="135" y="136"/>
                </a:lnTo>
                <a:lnTo>
                  <a:pt x="136" y="139"/>
                </a:lnTo>
                <a:lnTo>
                  <a:pt x="137" y="141"/>
                </a:lnTo>
                <a:lnTo>
                  <a:pt x="138" y="144"/>
                </a:lnTo>
                <a:lnTo>
                  <a:pt x="141" y="146"/>
                </a:lnTo>
                <a:lnTo>
                  <a:pt x="141" y="147"/>
                </a:lnTo>
                <a:lnTo>
                  <a:pt x="139" y="148"/>
                </a:lnTo>
                <a:lnTo>
                  <a:pt x="139" y="149"/>
                </a:lnTo>
                <a:lnTo>
                  <a:pt x="141" y="149"/>
                </a:lnTo>
                <a:lnTo>
                  <a:pt x="142" y="148"/>
                </a:lnTo>
                <a:lnTo>
                  <a:pt x="141" y="147"/>
                </a:lnTo>
                <a:lnTo>
                  <a:pt x="142" y="147"/>
                </a:lnTo>
                <a:lnTo>
                  <a:pt x="144" y="148"/>
                </a:lnTo>
                <a:lnTo>
                  <a:pt x="145" y="149"/>
                </a:lnTo>
                <a:lnTo>
                  <a:pt x="147" y="149"/>
                </a:lnTo>
                <a:lnTo>
                  <a:pt x="148" y="149"/>
                </a:lnTo>
                <a:lnTo>
                  <a:pt x="151" y="151"/>
                </a:lnTo>
                <a:lnTo>
                  <a:pt x="152" y="151"/>
                </a:lnTo>
                <a:lnTo>
                  <a:pt x="152" y="152"/>
                </a:lnTo>
                <a:lnTo>
                  <a:pt x="154" y="152"/>
                </a:lnTo>
                <a:lnTo>
                  <a:pt x="155" y="152"/>
                </a:lnTo>
                <a:lnTo>
                  <a:pt x="157" y="153"/>
                </a:lnTo>
                <a:lnTo>
                  <a:pt x="158" y="154"/>
                </a:lnTo>
                <a:lnTo>
                  <a:pt x="160" y="154"/>
                </a:lnTo>
                <a:lnTo>
                  <a:pt x="158" y="155"/>
                </a:lnTo>
                <a:lnTo>
                  <a:pt x="160" y="157"/>
                </a:lnTo>
                <a:lnTo>
                  <a:pt x="162" y="158"/>
                </a:lnTo>
                <a:lnTo>
                  <a:pt x="162" y="159"/>
                </a:lnTo>
                <a:lnTo>
                  <a:pt x="163" y="160"/>
                </a:lnTo>
                <a:lnTo>
                  <a:pt x="163" y="161"/>
                </a:lnTo>
                <a:lnTo>
                  <a:pt x="164" y="162"/>
                </a:lnTo>
                <a:lnTo>
                  <a:pt x="166" y="162"/>
                </a:lnTo>
                <a:lnTo>
                  <a:pt x="167" y="162"/>
                </a:lnTo>
                <a:lnTo>
                  <a:pt x="167" y="164"/>
                </a:lnTo>
                <a:lnTo>
                  <a:pt x="167" y="165"/>
                </a:lnTo>
                <a:lnTo>
                  <a:pt x="168" y="165"/>
                </a:lnTo>
                <a:lnTo>
                  <a:pt x="169" y="166"/>
                </a:lnTo>
                <a:lnTo>
                  <a:pt x="171" y="166"/>
                </a:lnTo>
                <a:lnTo>
                  <a:pt x="173" y="166"/>
                </a:lnTo>
                <a:lnTo>
                  <a:pt x="170" y="167"/>
                </a:lnTo>
                <a:lnTo>
                  <a:pt x="169" y="168"/>
                </a:lnTo>
                <a:lnTo>
                  <a:pt x="169" y="170"/>
                </a:lnTo>
                <a:lnTo>
                  <a:pt x="169" y="172"/>
                </a:lnTo>
                <a:lnTo>
                  <a:pt x="170" y="174"/>
                </a:lnTo>
                <a:lnTo>
                  <a:pt x="171" y="176"/>
                </a:lnTo>
                <a:lnTo>
                  <a:pt x="173" y="178"/>
                </a:lnTo>
                <a:lnTo>
                  <a:pt x="175" y="179"/>
                </a:lnTo>
                <a:lnTo>
                  <a:pt x="176" y="181"/>
                </a:lnTo>
                <a:lnTo>
                  <a:pt x="179" y="184"/>
                </a:lnTo>
                <a:lnTo>
                  <a:pt x="179" y="185"/>
                </a:lnTo>
                <a:lnTo>
                  <a:pt x="179" y="186"/>
                </a:lnTo>
                <a:lnTo>
                  <a:pt x="179" y="185"/>
                </a:lnTo>
                <a:lnTo>
                  <a:pt x="177" y="184"/>
                </a:lnTo>
                <a:lnTo>
                  <a:pt x="176" y="184"/>
                </a:lnTo>
                <a:lnTo>
                  <a:pt x="175" y="184"/>
                </a:lnTo>
                <a:lnTo>
                  <a:pt x="173" y="185"/>
                </a:lnTo>
                <a:lnTo>
                  <a:pt x="171" y="184"/>
                </a:lnTo>
                <a:lnTo>
                  <a:pt x="169" y="183"/>
                </a:lnTo>
                <a:lnTo>
                  <a:pt x="168" y="180"/>
                </a:lnTo>
                <a:lnTo>
                  <a:pt x="166" y="180"/>
                </a:lnTo>
                <a:lnTo>
                  <a:pt x="163" y="181"/>
                </a:lnTo>
                <a:lnTo>
                  <a:pt x="161" y="181"/>
                </a:lnTo>
                <a:lnTo>
                  <a:pt x="158" y="181"/>
                </a:lnTo>
                <a:lnTo>
                  <a:pt x="157" y="181"/>
                </a:lnTo>
                <a:lnTo>
                  <a:pt x="155" y="181"/>
                </a:lnTo>
                <a:lnTo>
                  <a:pt x="152" y="181"/>
                </a:lnTo>
                <a:lnTo>
                  <a:pt x="154" y="183"/>
                </a:lnTo>
                <a:lnTo>
                  <a:pt x="155" y="184"/>
                </a:lnTo>
                <a:lnTo>
                  <a:pt x="155" y="183"/>
                </a:lnTo>
                <a:lnTo>
                  <a:pt x="157" y="181"/>
                </a:lnTo>
                <a:lnTo>
                  <a:pt x="158" y="181"/>
                </a:lnTo>
                <a:lnTo>
                  <a:pt x="158" y="183"/>
                </a:lnTo>
                <a:lnTo>
                  <a:pt x="160" y="183"/>
                </a:lnTo>
                <a:lnTo>
                  <a:pt x="161" y="183"/>
                </a:lnTo>
                <a:lnTo>
                  <a:pt x="163" y="181"/>
                </a:lnTo>
                <a:lnTo>
                  <a:pt x="164" y="181"/>
                </a:lnTo>
                <a:lnTo>
                  <a:pt x="166" y="181"/>
                </a:lnTo>
                <a:lnTo>
                  <a:pt x="167" y="181"/>
                </a:lnTo>
                <a:lnTo>
                  <a:pt x="168" y="183"/>
                </a:lnTo>
                <a:lnTo>
                  <a:pt x="169" y="184"/>
                </a:lnTo>
                <a:lnTo>
                  <a:pt x="169" y="185"/>
                </a:lnTo>
                <a:lnTo>
                  <a:pt x="171" y="186"/>
                </a:lnTo>
                <a:lnTo>
                  <a:pt x="173" y="186"/>
                </a:lnTo>
                <a:lnTo>
                  <a:pt x="175" y="189"/>
                </a:lnTo>
              </a:path>
            </a:pathLst>
          </a:custGeom>
          <a:solidFill>
            <a:srgbClr val="00FFFF"/>
          </a:solidFill>
          <a:ln w="3175" cmpd="sng">
            <a:solidFill>
              <a:schemeClr val="bg2"/>
            </a:solidFill>
            <a:prstDash val="solid"/>
            <a:round/>
            <a:headEnd/>
            <a:tailEnd/>
          </a:ln>
        </p:spPr>
        <p:txBody>
          <a:bodyPr/>
          <a:lstStyle/>
          <a:p>
            <a:endParaRPr lang="en-US"/>
          </a:p>
        </p:txBody>
      </p:sp>
      <p:sp>
        <p:nvSpPr>
          <p:cNvPr id="18969" name="Freeform 537"/>
          <p:cNvSpPr>
            <a:spLocks/>
          </p:cNvSpPr>
          <p:nvPr/>
        </p:nvSpPr>
        <p:spPr bwMode="auto">
          <a:xfrm>
            <a:off x="4038600" y="2057400"/>
            <a:ext cx="168275" cy="187325"/>
          </a:xfrm>
          <a:custGeom>
            <a:avLst/>
            <a:gdLst>
              <a:gd name="T0" fmla="*/ 161131 w 212"/>
              <a:gd name="T1" fmla="*/ 115381 h 138"/>
              <a:gd name="T2" fmla="*/ 165894 w 212"/>
              <a:gd name="T3" fmla="*/ 126241 h 138"/>
              <a:gd name="T4" fmla="*/ 156369 w 212"/>
              <a:gd name="T5" fmla="*/ 134385 h 138"/>
              <a:gd name="T6" fmla="*/ 145256 w 212"/>
              <a:gd name="T7" fmla="*/ 142530 h 138"/>
              <a:gd name="T8" fmla="*/ 130969 w 212"/>
              <a:gd name="T9" fmla="*/ 145245 h 138"/>
              <a:gd name="T10" fmla="*/ 115094 w 212"/>
              <a:gd name="T11" fmla="*/ 147960 h 138"/>
              <a:gd name="T12" fmla="*/ 111919 w 212"/>
              <a:gd name="T13" fmla="*/ 142530 h 138"/>
              <a:gd name="T14" fmla="*/ 107950 w 212"/>
              <a:gd name="T15" fmla="*/ 145245 h 138"/>
              <a:gd name="T16" fmla="*/ 102394 w 212"/>
              <a:gd name="T17" fmla="*/ 145245 h 138"/>
              <a:gd name="T18" fmla="*/ 93662 w 212"/>
              <a:gd name="T19" fmla="*/ 149317 h 138"/>
              <a:gd name="T20" fmla="*/ 86519 w 212"/>
              <a:gd name="T21" fmla="*/ 150674 h 138"/>
              <a:gd name="T22" fmla="*/ 83344 w 212"/>
              <a:gd name="T23" fmla="*/ 156104 h 138"/>
              <a:gd name="T24" fmla="*/ 76200 w 212"/>
              <a:gd name="T25" fmla="*/ 157462 h 138"/>
              <a:gd name="T26" fmla="*/ 58738 w 212"/>
              <a:gd name="T27" fmla="*/ 150674 h 138"/>
              <a:gd name="T28" fmla="*/ 53181 w 212"/>
              <a:gd name="T29" fmla="*/ 156104 h 138"/>
              <a:gd name="T30" fmla="*/ 51594 w 212"/>
              <a:gd name="T31" fmla="*/ 165606 h 138"/>
              <a:gd name="T32" fmla="*/ 46037 w 212"/>
              <a:gd name="T33" fmla="*/ 175108 h 138"/>
              <a:gd name="T34" fmla="*/ 37306 w 212"/>
              <a:gd name="T35" fmla="*/ 168321 h 138"/>
              <a:gd name="T36" fmla="*/ 34131 w 212"/>
              <a:gd name="T37" fmla="*/ 169678 h 138"/>
              <a:gd name="T38" fmla="*/ 23812 w 212"/>
              <a:gd name="T39" fmla="*/ 168321 h 138"/>
              <a:gd name="T40" fmla="*/ 18256 w 212"/>
              <a:gd name="T41" fmla="*/ 175108 h 138"/>
              <a:gd name="T42" fmla="*/ 13494 w 212"/>
              <a:gd name="T43" fmla="*/ 179180 h 138"/>
              <a:gd name="T44" fmla="*/ 10319 w 212"/>
              <a:gd name="T45" fmla="*/ 184610 h 138"/>
              <a:gd name="T46" fmla="*/ 794 w 212"/>
              <a:gd name="T47" fmla="*/ 183253 h 138"/>
              <a:gd name="T48" fmla="*/ 6350 w 212"/>
              <a:gd name="T49" fmla="*/ 175108 h 138"/>
              <a:gd name="T50" fmla="*/ 15081 w 212"/>
              <a:gd name="T51" fmla="*/ 164249 h 138"/>
              <a:gd name="T52" fmla="*/ 22225 w 212"/>
              <a:gd name="T53" fmla="*/ 150674 h 138"/>
              <a:gd name="T54" fmla="*/ 28575 w 212"/>
              <a:gd name="T55" fmla="*/ 133028 h 138"/>
              <a:gd name="T56" fmla="*/ 34131 w 212"/>
              <a:gd name="T57" fmla="*/ 130313 h 138"/>
              <a:gd name="T58" fmla="*/ 46037 w 212"/>
              <a:gd name="T59" fmla="*/ 122168 h 138"/>
              <a:gd name="T60" fmla="*/ 58738 w 212"/>
              <a:gd name="T61" fmla="*/ 124883 h 138"/>
              <a:gd name="T62" fmla="*/ 63500 w 212"/>
              <a:gd name="T63" fmla="*/ 118096 h 138"/>
              <a:gd name="T64" fmla="*/ 69850 w 212"/>
              <a:gd name="T65" fmla="*/ 109952 h 138"/>
              <a:gd name="T66" fmla="*/ 78581 w 212"/>
              <a:gd name="T67" fmla="*/ 96377 h 138"/>
              <a:gd name="T68" fmla="*/ 69850 w 212"/>
              <a:gd name="T69" fmla="*/ 105879 h 138"/>
              <a:gd name="T70" fmla="*/ 59531 w 212"/>
              <a:gd name="T71" fmla="*/ 112666 h 138"/>
              <a:gd name="T72" fmla="*/ 49212 w 212"/>
              <a:gd name="T73" fmla="*/ 114024 h 138"/>
              <a:gd name="T74" fmla="*/ 44450 w 212"/>
              <a:gd name="T75" fmla="*/ 104522 h 138"/>
              <a:gd name="T76" fmla="*/ 34131 w 212"/>
              <a:gd name="T77" fmla="*/ 107237 h 138"/>
              <a:gd name="T78" fmla="*/ 38894 w 212"/>
              <a:gd name="T79" fmla="*/ 100450 h 138"/>
              <a:gd name="T80" fmla="*/ 33338 w 212"/>
              <a:gd name="T81" fmla="*/ 97735 h 138"/>
              <a:gd name="T82" fmla="*/ 26194 w 212"/>
              <a:gd name="T83" fmla="*/ 97735 h 138"/>
              <a:gd name="T84" fmla="*/ 16669 w 212"/>
              <a:gd name="T85" fmla="*/ 100450 h 138"/>
              <a:gd name="T86" fmla="*/ 15081 w 212"/>
              <a:gd name="T87" fmla="*/ 99092 h 138"/>
              <a:gd name="T88" fmla="*/ 15081 w 212"/>
              <a:gd name="T89" fmla="*/ 90948 h 138"/>
              <a:gd name="T90" fmla="*/ 17463 w 212"/>
              <a:gd name="T91" fmla="*/ 82803 h 138"/>
              <a:gd name="T92" fmla="*/ 25400 w 212"/>
              <a:gd name="T93" fmla="*/ 78731 h 138"/>
              <a:gd name="T94" fmla="*/ 36513 w 212"/>
              <a:gd name="T95" fmla="*/ 71944 h 138"/>
              <a:gd name="T96" fmla="*/ 40481 w 212"/>
              <a:gd name="T97" fmla="*/ 57012 h 138"/>
              <a:gd name="T98" fmla="*/ 38100 w 212"/>
              <a:gd name="T99" fmla="*/ 39365 h 138"/>
              <a:gd name="T100" fmla="*/ 31750 w 212"/>
              <a:gd name="T101" fmla="*/ 39365 h 138"/>
              <a:gd name="T102" fmla="*/ 23812 w 212"/>
              <a:gd name="T103" fmla="*/ 44795 h 138"/>
              <a:gd name="T104" fmla="*/ 31750 w 212"/>
              <a:gd name="T105" fmla="*/ 33936 h 138"/>
              <a:gd name="T106" fmla="*/ 38100 w 212"/>
              <a:gd name="T107" fmla="*/ 21719 h 138"/>
              <a:gd name="T108" fmla="*/ 46037 w 212"/>
              <a:gd name="T109" fmla="*/ 17647 h 138"/>
              <a:gd name="T110" fmla="*/ 56356 w 212"/>
              <a:gd name="T111" fmla="*/ 14932 h 138"/>
              <a:gd name="T112" fmla="*/ 61913 w 212"/>
              <a:gd name="T113" fmla="*/ 17647 h 138"/>
              <a:gd name="T114" fmla="*/ 67469 w 212"/>
              <a:gd name="T115" fmla="*/ 19004 h 138"/>
              <a:gd name="T116" fmla="*/ 65088 w 212"/>
              <a:gd name="T117" fmla="*/ 14932 h 1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2"/>
              <a:gd name="T178" fmla="*/ 0 h 138"/>
              <a:gd name="T179" fmla="*/ 212 w 212"/>
              <a:gd name="T180" fmla="*/ 138 h 1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2" h="138">
                <a:moveTo>
                  <a:pt x="190" y="86"/>
                </a:moveTo>
                <a:lnTo>
                  <a:pt x="193" y="86"/>
                </a:lnTo>
                <a:lnTo>
                  <a:pt x="195" y="87"/>
                </a:lnTo>
                <a:lnTo>
                  <a:pt x="195" y="86"/>
                </a:lnTo>
                <a:lnTo>
                  <a:pt x="196" y="86"/>
                </a:lnTo>
                <a:lnTo>
                  <a:pt x="197" y="86"/>
                </a:lnTo>
                <a:lnTo>
                  <a:pt x="199" y="86"/>
                </a:lnTo>
                <a:lnTo>
                  <a:pt x="200" y="86"/>
                </a:lnTo>
                <a:lnTo>
                  <a:pt x="201" y="86"/>
                </a:lnTo>
                <a:lnTo>
                  <a:pt x="203" y="85"/>
                </a:lnTo>
                <a:lnTo>
                  <a:pt x="205" y="86"/>
                </a:lnTo>
                <a:lnTo>
                  <a:pt x="207" y="85"/>
                </a:lnTo>
                <a:lnTo>
                  <a:pt x="210" y="85"/>
                </a:lnTo>
                <a:lnTo>
                  <a:pt x="212" y="86"/>
                </a:lnTo>
                <a:lnTo>
                  <a:pt x="210" y="87"/>
                </a:lnTo>
                <a:lnTo>
                  <a:pt x="209" y="89"/>
                </a:lnTo>
                <a:lnTo>
                  <a:pt x="208" y="89"/>
                </a:lnTo>
                <a:lnTo>
                  <a:pt x="209" y="90"/>
                </a:lnTo>
                <a:lnTo>
                  <a:pt x="210" y="92"/>
                </a:lnTo>
                <a:lnTo>
                  <a:pt x="209" y="93"/>
                </a:lnTo>
                <a:lnTo>
                  <a:pt x="209" y="94"/>
                </a:lnTo>
                <a:lnTo>
                  <a:pt x="208" y="94"/>
                </a:lnTo>
                <a:lnTo>
                  <a:pt x="207" y="96"/>
                </a:lnTo>
                <a:lnTo>
                  <a:pt x="206" y="97"/>
                </a:lnTo>
                <a:lnTo>
                  <a:pt x="205" y="96"/>
                </a:lnTo>
                <a:lnTo>
                  <a:pt x="203" y="97"/>
                </a:lnTo>
                <a:lnTo>
                  <a:pt x="202" y="97"/>
                </a:lnTo>
                <a:lnTo>
                  <a:pt x="201" y="97"/>
                </a:lnTo>
                <a:lnTo>
                  <a:pt x="199" y="98"/>
                </a:lnTo>
                <a:lnTo>
                  <a:pt x="197" y="99"/>
                </a:lnTo>
                <a:lnTo>
                  <a:pt x="196" y="100"/>
                </a:lnTo>
                <a:lnTo>
                  <a:pt x="196" y="102"/>
                </a:lnTo>
                <a:lnTo>
                  <a:pt x="197" y="103"/>
                </a:lnTo>
                <a:lnTo>
                  <a:pt x="196" y="103"/>
                </a:lnTo>
                <a:lnTo>
                  <a:pt x="194" y="103"/>
                </a:lnTo>
                <a:lnTo>
                  <a:pt x="193" y="103"/>
                </a:lnTo>
                <a:lnTo>
                  <a:pt x="190" y="103"/>
                </a:lnTo>
                <a:lnTo>
                  <a:pt x="188" y="105"/>
                </a:lnTo>
                <a:lnTo>
                  <a:pt x="186" y="105"/>
                </a:lnTo>
                <a:lnTo>
                  <a:pt x="183" y="105"/>
                </a:lnTo>
                <a:lnTo>
                  <a:pt x="181" y="106"/>
                </a:lnTo>
                <a:lnTo>
                  <a:pt x="180" y="106"/>
                </a:lnTo>
                <a:lnTo>
                  <a:pt x="178" y="107"/>
                </a:lnTo>
                <a:lnTo>
                  <a:pt x="176" y="109"/>
                </a:lnTo>
                <a:lnTo>
                  <a:pt x="176" y="110"/>
                </a:lnTo>
                <a:lnTo>
                  <a:pt x="174" y="110"/>
                </a:lnTo>
                <a:lnTo>
                  <a:pt x="171" y="109"/>
                </a:lnTo>
                <a:lnTo>
                  <a:pt x="170" y="107"/>
                </a:lnTo>
                <a:lnTo>
                  <a:pt x="169" y="107"/>
                </a:lnTo>
                <a:lnTo>
                  <a:pt x="165" y="107"/>
                </a:lnTo>
                <a:lnTo>
                  <a:pt x="163" y="106"/>
                </a:lnTo>
                <a:lnTo>
                  <a:pt x="161" y="106"/>
                </a:lnTo>
                <a:lnTo>
                  <a:pt x="158" y="106"/>
                </a:lnTo>
                <a:lnTo>
                  <a:pt x="157" y="106"/>
                </a:lnTo>
                <a:lnTo>
                  <a:pt x="155" y="107"/>
                </a:lnTo>
                <a:lnTo>
                  <a:pt x="152" y="107"/>
                </a:lnTo>
                <a:lnTo>
                  <a:pt x="151" y="107"/>
                </a:lnTo>
                <a:lnTo>
                  <a:pt x="149" y="107"/>
                </a:lnTo>
                <a:lnTo>
                  <a:pt x="146" y="109"/>
                </a:lnTo>
                <a:lnTo>
                  <a:pt x="145" y="109"/>
                </a:lnTo>
                <a:lnTo>
                  <a:pt x="145" y="110"/>
                </a:lnTo>
                <a:lnTo>
                  <a:pt x="144" y="110"/>
                </a:lnTo>
                <a:lnTo>
                  <a:pt x="142" y="109"/>
                </a:lnTo>
                <a:lnTo>
                  <a:pt x="142" y="107"/>
                </a:lnTo>
                <a:lnTo>
                  <a:pt x="143" y="107"/>
                </a:lnTo>
                <a:lnTo>
                  <a:pt x="143" y="106"/>
                </a:lnTo>
                <a:lnTo>
                  <a:pt x="142" y="106"/>
                </a:lnTo>
                <a:lnTo>
                  <a:pt x="142" y="107"/>
                </a:lnTo>
                <a:lnTo>
                  <a:pt x="141" y="106"/>
                </a:lnTo>
                <a:lnTo>
                  <a:pt x="141" y="105"/>
                </a:lnTo>
                <a:lnTo>
                  <a:pt x="139" y="106"/>
                </a:lnTo>
                <a:lnTo>
                  <a:pt x="141" y="107"/>
                </a:lnTo>
                <a:lnTo>
                  <a:pt x="141" y="109"/>
                </a:lnTo>
                <a:lnTo>
                  <a:pt x="139" y="107"/>
                </a:lnTo>
                <a:lnTo>
                  <a:pt x="138" y="107"/>
                </a:lnTo>
                <a:lnTo>
                  <a:pt x="139" y="106"/>
                </a:lnTo>
                <a:lnTo>
                  <a:pt x="137" y="106"/>
                </a:lnTo>
                <a:lnTo>
                  <a:pt x="138" y="107"/>
                </a:lnTo>
                <a:lnTo>
                  <a:pt x="136" y="109"/>
                </a:lnTo>
                <a:lnTo>
                  <a:pt x="136" y="107"/>
                </a:lnTo>
                <a:lnTo>
                  <a:pt x="136" y="106"/>
                </a:lnTo>
                <a:lnTo>
                  <a:pt x="135" y="106"/>
                </a:lnTo>
                <a:lnTo>
                  <a:pt x="135" y="107"/>
                </a:lnTo>
                <a:lnTo>
                  <a:pt x="133" y="107"/>
                </a:lnTo>
                <a:lnTo>
                  <a:pt x="131" y="106"/>
                </a:lnTo>
                <a:lnTo>
                  <a:pt x="130" y="106"/>
                </a:lnTo>
                <a:lnTo>
                  <a:pt x="128" y="104"/>
                </a:lnTo>
                <a:lnTo>
                  <a:pt x="126" y="104"/>
                </a:lnTo>
                <a:lnTo>
                  <a:pt x="130" y="106"/>
                </a:lnTo>
                <a:lnTo>
                  <a:pt x="129" y="107"/>
                </a:lnTo>
                <a:lnTo>
                  <a:pt x="126" y="107"/>
                </a:lnTo>
                <a:lnTo>
                  <a:pt x="126" y="109"/>
                </a:lnTo>
                <a:lnTo>
                  <a:pt x="125" y="109"/>
                </a:lnTo>
                <a:lnTo>
                  <a:pt x="123" y="109"/>
                </a:lnTo>
                <a:lnTo>
                  <a:pt x="123" y="110"/>
                </a:lnTo>
                <a:lnTo>
                  <a:pt x="122" y="110"/>
                </a:lnTo>
                <a:lnTo>
                  <a:pt x="123" y="111"/>
                </a:lnTo>
                <a:lnTo>
                  <a:pt x="122" y="110"/>
                </a:lnTo>
                <a:lnTo>
                  <a:pt x="120" y="110"/>
                </a:lnTo>
                <a:lnTo>
                  <a:pt x="118" y="110"/>
                </a:lnTo>
                <a:lnTo>
                  <a:pt x="117" y="110"/>
                </a:lnTo>
                <a:lnTo>
                  <a:pt x="114" y="110"/>
                </a:lnTo>
                <a:lnTo>
                  <a:pt x="112" y="110"/>
                </a:lnTo>
                <a:lnTo>
                  <a:pt x="112" y="111"/>
                </a:lnTo>
                <a:lnTo>
                  <a:pt x="111" y="111"/>
                </a:lnTo>
                <a:lnTo>
                  <a:pt x="111" y="110"/>
                </a:lnTo>
                <a:lnTo>
                  <a:pt x="109" y="111"/>
                </a:lnTo>
                <a:lnTo>
                  <a:pt x="109" y="110"/>
                </a:lnTo>
                <a:lnTo>
                  <a:pt x="107" y="111"/>
                </a:lnTo>
                <a:lnTo>
                  <a:pt x="109" y="111"/>
                </a:lnTo>
                <a:lnTo>
                  <a:pt x="110" y="112"/>
                </a:lnTo>
                <a:lnTo>
                  <a:pt x="110" y="111"/>
                </a:lnTo>
                <a:lnTo>
                  <a:pt x="111" y="112"/>
                </a:lnTo>
                <a:lnTo>
                  <a:pt x="111" y="113"/>
                </a:lnTo>
                <a:lnTo>
                  <a:pt x="110" y="115"/>
                </a:lnTo>
                <a:lnTo>
                  <a:pt x="109" y="115"/>
                </a:lnTo>
                <a:lnTo>
                  <a:pt x="107" y="116"/>
                </a:lnTo>
                <a:lnTo>
                  <a:pt x="107" y="115"/>
                </a:lnTo>
                <a:lnTo>
                  <a:pt x="106" y="115"/>
                </a:lnTo>
                <a:lnTo>
                  <a:pt x="105" y="115"/>
                </a:lnTo>
                <a:lnTo>
                  <a:pt x="104" y="113"/>
                </a:lnTo>
                <a:lnTo>
                  <a:pt x="103" y="113"/>
                </a:lnTo>
                <a:lnTo>
                  <a:pt x="99" y="113"/>
                </a:lnTo>
                <a:lnTo>
                  <a:pt x="97" y="113"/>
                </a:lnTo>
                <a:lnTo>
                  <a:pt x="96" y="115"/>
                </a:lnTo>
                <a:lnTo>
                  <a:pt x="96" y="116"/>
                </a:lnTo>
                <a:lnTo>
                  <a:pt x="97" y="116"/>
                </a:lnTo>
                <a:lnTo>
                  <a:pt x="97" y="117"/>
                </a:lnTo>
                <a:lnTo>
                  <a:pt x="96" y="117"/>
                </a:lnTo>
                <a:lnTo>
                  <a:pt x="96" y="116"/>
                </a:lnTo>
                <a:lnTo>
                  <a:pt x="94" y="115"/>
                </a:lnTo>
                <a:lnTo>
                  <a:pt x="90" y="112"/>
                </a:lnTo>
                <a:lnTo>
                  <a:pt x="86" y="110"/>
                </a:lnTo>
                <a:lnTo>
                  <a:pt x="84" y="110"/>
                </a:lnTo>
                <a:lnTo>
                  <a:pt x="82" y="110"/>
                </a:lnTo>
                <a:lnTo>
                  <a:pt x="81" y="110"/>
                </a:lnTo>
                <a:lnTo>
                  <a:pt x="79" y="111"/>
                </a:lnTo>
                <a:lnTo>
                  <a:pt x="78" y="111"/>
                </a:lnTo>
                <a:lnTo>
                  <a:pt x="77" y="112"/>
                </a:lnTo>
                <a:lnTo>
                  <a:pt x="74" y="111"/>
                </a:lnTo>
                <a:lnTo>
                  <a:pt x="72" y="112"/>
                </a:lnTo>
                <a:lnTo>
                  <a:pt x="71" y="113"/>
                </a:lnTo>
                <a:lnTo>
                  <a:pt x="69" y="113"/>
                </a:lnTo>
                <a:lnTo>
                  <a:pt x="69" y="115"/>
                </a:lnTo>
                <a:lnTo>
                  <a:pt x="67" y="113"/>
                </a:lnTo>
                <a:lnTo>
                  <a:pt x="67" y="112"/>
                </a:lnTo>
                <a:lnTo>
                  <a:pt x="66" y="112"/>
                </a:lnTo>
                <a:lnTo>
                  <a:pt x="67" y="112"/>
                </a:lnTo>
                <a:lnTo>
                  <a:pt x="67" y="113"/>
                </a:lnTo>
                <a:lnTo>
                  <a:pt x="67" y="115"/>
                </a:lnTo>
                <a:lnTo>
                  <a:pt x="66" y="116"/>
                </a:lnTo>
                <a:lnTo>
                  <a:pt x="65" y="117"/>
                </a:lnTo>
                <a:lnTo>
                  <a:pt x="65" y="118"/>
                </a:lnTo>
                <a:lnTo>
                  <a:pt x="65" y="119"/>
                </a:lnTo>
                <a:lnTo>
                  <a:pt x="66" y="119"/>
                </a:lnTo>
                <a:lnTo>
                  <a:pt x="65" y="119"/>
                </a:lnTo>
                <a:lnTo>
                  <a:pt x="64" y="119"/>
                </a:lnTo>
                <a:lnTo>
                  <a:pt x="64" y="121"/>
                </a:lnTo>
                <a:lnTo>
                  <a:pt x="64" y="122"/>
                </a:lnTo>
                <a:lnTo>
                  <a:pt x="65" y="122"/>
                </a:lnTo>
                <a:lnTo>
                  <a:pt x="65" y="123"/>
                </a:lnTo>
                <a:lnTo>
                  <a:pt x="64" y="124"/>
                </a:lnTo>
                <a:lnTo>
                  <a:pt x="62" y="124"/>
                </a:lnTo>
                <a:lnTo>
                  <a:pt x="62" y="125"/>
                </a:lnTo>
                <a:lnTo>
                  <a:pt x="61" y="125"/>
                </a:lnTo>
                <a:lnTo>
                  <a:pt x="60" y="126"/>
                </a:lnTo>
                <a:lnTo>
                  <a:pt x="60" y="128"/>
                </a:lnTo>
                <a:lnTo>
                  <a:pt x="60" y="129"/>
                </a:lnTo>
                <a:lnTo>
                  <a:pt x="59" y="129"/>
                </a:lnTo>
                <a:lnTo>
                  <a:pt x="58" y="129"/>
                </a:lnTo>
                <a:lnTo>
                  <a:pt x="56" y="129"/>
                </a:lnTo>
                <a:lnTo>
                  <a:pt x="55" y="129"/>
                </a:lnTo>
                <a:lnTo>
                  <a:pt x="54" y="128"/>
                </a:lnTo>
                <a:lnTo>
                  <a:pt x="54" y="126"/>
                </a:lnTo>
                <a:lnTo>
                  <a:pt x="53" y="125"/>
                </a:lnTo>
                <a:lnTo>
                  <a:pt x="52" y="125"/>
                </a:lnTo>
                <a:lnTo>
                  <a:pt x="51" y="125"/>
                </a:lnTo>
                <a:lnTo>
                  <a:pt x="48" y="125"/>
                </a:lnTo>
                <a:lnTo>
                  <a:pt x="47" y="125"/>
                </a:lnTo>
                <a:lnTo>
                  <a:pt x="47" y="124"/>
                </a:lnTo>
                <a:lnTo>
                  <a:pt x="47" y="123"/>
                </a:lnTo>
                <a:lnTo>
                  <a:pt x="46" y="123"/>
                </a:lnTo>
                <a:lnTo>
                  <a:pt x="45" y="123"/>
                </a:lnTo>
                <a:lnTo>
                  <a:pt x="45" y="121"/>
                </a:lnTo>
                <a:lnTo>
                  <a:pt x="45" y="119"/>
                </a:lnTo>
                <a:lnTo>
                  <a:pt x="43" y="121"/>
                </a:lnTo>
                <a:lnTo>
                  <a:pt x="43" y="122"/>
                </a:lnTo>
                <a:lnTo>
                  <a:pt x="45" y="123"/>
                </a:lnTo>
                <a:lnTo>
                  <a:pt x="45" y="124"/>
                </a:lnTo>
                <a:lnTo>
                  <a:pt x="43" y="125"/>
                </a:lnTo>
                <a:lnTo>
                  <a:pt x="43" y="124"/>
                </a:lnTo>
                <a:lnTo>
                  <a:pt x="42" y="123"/>
                </a:lnTo>
                <a:lnTo>
                  <a:pt x="41" y="123"/>
                </a:lnTo>
                <a:lnTo>
                  <a:pt x="37" y="123"/>
                </a:lnTo>
                <a:lnTo>
                  <a:pt x="36" y="124"/>
                </a:lnTo>
                <a:lnTo>
                  <a:pt x="35" y="124"/>
                </a:lnTo>
                <a:lnTo>
                  <a:pt x="34" y="124"/>
                </a:lnTo>
                <a:lnTo>
                  <a:pt x="33" y="124"/>
                </a:lnTo>
                <a:lnTo>
                  <a:pt x="32" y="124"/>
                </a:lnTo>
                <a:lnTo>
                  <a:pt x="30" y="124"/>
                </a:lnTo>
                <a:lnTo>
                  <a:pt x="29" y="124"/>
                </a:lnTo>
                <a:lnTo>
                  <a:pt x="28" y="124"/>
                </a:lnTo>
                <a:lnTo>
                  <a:pt x="28" y="125"/>
                </a:lnTo>
                <a:lnTo>
                  <a:pt x="27" y="125"/>
                </a:lnTo>
                <a:lnTo>
                  <a:pt x="27" y="126"/>
                </a:lnTo>
                <a:lnTo>
                  <a:pt x="28" y="126"/>
                </a:lnTo>
                <a:lnTo>
                  <a:pt x="27" y="128"/>
                </a:lnTo>
                <a:lnTo>
                  <a:pt x="26" y="129"/>
                </a:lnTo>
                <a:lnTo>
                  <a:pt x="24" y="128"/>
                </a:lnTo>
                <a:lnTo>
                  <a:pt x="23" y="129"/>
                </a:lnTo>
                <a:lnTo>
                  <a:pt x="22" y="129"/>
                </a:lnTo>
                <a:lnTo>
                  <a:pt x="21" y="129"/>
                </a:lnTo>
                <a:lnTo>
                  <a:pt x="21" y="130"/>
                </a:lnTo>
                <a:lnTo>
                  <a:pt x="20" y="131"/>
                </a:lnTo>
                <a:lnTo>
                  <a:pt x="20" y="130"/>
                </a:lnTo>
                <a:lnTo>
                  <a:pt x="20" y="129"/>
                </a:lnTo>
                <a:lnTo>
                  <a:pt x="19" y="130"/>
                </a:lnTo>
                <a:lnTo>
                  <a:pt x="20" y="131"/>
                </a:lnTo>
                <a:lnTo>
                  <a:pt x="19" y="131"/>
                </a:lnTo>
                <a:lnTo>
                  <a:pt x="17" y="132"/>
                </a:lnTo>
                <a:lnTo>
                  <a:pt x="16" y="132"/>
                </a:lnTo>
                <a:lnTo>
                  <a:pt x="19" y="134"/>
                </a:lnTo>
                <a:lnTo>
                  <a:pt x="19" y="135"/>
                </a:lnTo>
                <a:lnTo>
                  <a:pt x="17" y="135"/>
                </a:lnTo>
                <a:lnTo>
                  <a:pt x="17" y="136"/>
                </a:lnTo>
                <a:lnTo>
                  <a:pt x="15" y="136"/>
                </a:lnTo>
                <a:lnTo>
                  <a:pt x="15" y="137"/>
                </a:lnTo>
                <a:lnTo>
                  <a:pt x="14" y="138"/>
                </a:lnTo>
                <a:lnTo>
                  <a:pt x="13" y="137"/>
                </a:lnTo>
                <a:lnTo>
                  <a:pt x="13" y="136"/>
                </a:lnTo>
                <a:lnTo>
                  <a:pt x="11" y="134"/>
                </a:lnTo>
                <a:lnTo>
                  <a:pt x="10" y="134"/>
                </a:lnTo>
                <a:lnTo>
                  <a:pt x="9" y="132"/>
                </a:lnTo>
                <a:lnTo>
                  <a:pt x="8" y="132"/>
                </a:lnTo>
                <a:lnTo>
                  <a:pt x="5" y="132"/>
                </a:lnTo>
                <a:lnTo>
                  <a:pt x="4" y="132"/>
                </a:lnTo>
                <a:lnTo>
                  <a:pt x="5" y="134"/>
                </a:lnTo>
                <a:lnTo>
                  <a:pt x="4" y="134"/>
                </a:lnTo>
                <a:lnTo>
                  <a:pt x="3" y="135"/>
                </a:lnTo>
                <a:lnTo>
                  <a:pt x="1" y="135"/>
                </a:lnTo>
                <a:lnTo>
                  <a:pt x="0" y="134"/>
                </a:lnTo>
                <a:lnTo>
                  <a:pt x="0" y="132"/>
                </a:lnTo>
                <a:lnTo>
                  <a:pt x="0" y="131"/>
                </a:lnTo>
                <a:lnTo>
                  <a:pt x="1" y="130"/>
                </a:lnTo>
                <a:lnTo>
                  <a:pt x="2" y="130"/>
                </a:lnTo>
                <a:lnTo>
                  <a:pt x="3" y="129"/>
                </a:lnTo>
                <a:lnTo>
                  <a:pt x="5" y="129"/>
                </a:lnTo>
                <a:lnTo>
                  <a:pt x="7" y="128"/>
                </a:lnTo>
                <a:lnTo>
                  <a:pt x="7" y="129"/>
                </a:lnTo>
                <a:lnTo>
                  <a:pt x="8" y="129"/>
                </a:lnTo>
                <a:lnTo>
                  <a:pt x="9" y="128"/>
                </a:lnTo>
                <a:lnTo>
                  <a:pt x="10" y="128"/>
                </a:lnTo>
                <a:lnTo>
                  <a:pt x="11" y="126"/>
                </a:lnTo>
                <a:lnTo>
                  <a:pt x="14" y="125"/>
                </a:lnTo>
                <a:lnTo>
                  <a:pt x="14" y="124"/>
                </a:lnTo>
                <a:lnTo>
                  <a:pt x="15" y="124"/>
                </a:lnTo>
                <a:lnTo>
                  <a:pt x="16" y="123"/>
                </a:lnTo>
                <a:lnTo>
                  <a:pt x="16" y="122"/>
                </a:lnTo>
                <a:lnTo>
                  <a:pt x="17" y="121"/>
                </a:lnTo>
                <a:lnTo>
                  <a:pt x="19" y="121"/>
                </a:lnTo>
                <a:lnTo>
                  <a:pt x="20" y="119"/>
                </a:lnTo>
                <a:lnTo>
                  <a:pt x="20" y="116"/>
                </a:lnTo>
                <a:lnTo>
                  <a:pt x="21" y="116"/>
                </a:lnTo>
                <a:lnTo>
                  <a:pt x="22" y="116"/>
                </a:lnTo>
                <a:lnTo>
                  <a:pt x="23" y="116"/>
                </a:lnTo>
                <a:lnTo>
                  <a:pt x="23" y="115"/>
                </a:lnTo>
                <a:lnTo>
                  <a:pt x="24" y="115"/>
                </a:lnTo>
                <a:lnTo>
                  <a:pt x="27" y="115"/>
                </a:lnTo>
                <a:lnTo>
                  <a:pt x="28" y="113"/>
                </a:lnTo>
                <a:lnTo>
                  <a:pt x="28" y="111"/>
                </a:lnTo>
                <a:lnTo>
                  <a:pt x="30" y="111"/>
                </a:lnTo>
                <a:lnTo>
                  <a:pt x="32" y="110"/>
                </a:lnTo>
                <a:lnTo>
                  <a:pt x="33" y="109"/>
                </a:lnTo>
                <a:lnTo>
                  <a:pt x="34" y="107"/>
                </a:lnTo>
                <a:lnTo>
                  <a:pt x="34" y="105"/>
                </a:lnTo>
                <a:lnTo>
                  <a:pt x="34" y="103"/>
                </a:lnTo>
                <a:lnTo>
                  <a:pt x="35" y="102"/>
                </a:lnTo>
                <a:lnTo>
                  <a:pt x="35" y="100"/>
                </a:lnTo>
                <a:lnTo>
                  <a:pt x="35" y="99"/>
                </a:lnTo>
                <a:lnTo>
                  <a:pt x="36" y="98"/>
                </a:lnTo>
                <a:lnTo>
                  <a:pt x="37" y="99"/>
                </a:lnTo>
                <a:lnTo>
                  <a:pt x="39" y="99"/>
                </a:lnTo>
                <a:lnTo>
                  <a:pt x="40" y="99"/>
                </a:lnTo>
                <a:lnTo>
                  <a:pt x="41" y="99"/>
                </a:lnTo>
                <a:lnTo>
                  <a:pt x="43" y="98"/>
                </a:lnTo>
                <a:lnTo>
                  <a:pt x="45" y="97"/>
                </a:lnTo>
                <a:lnTo>
                  <a:pt x="46" y="97"/>
                </a:lnTo>
                <a:lnTo>
                  <a:pt x="45" y="97"/>
                </a:lnTo>
                <a:lnTo>
                  <a:pt x="45" y="96"/>
                </a:lnTo>
                <a:lnTo>
                  <a:pt x="43" y="96"/>
                </a:lnTo>
                <a:lnTo>
                  <a:pt x="43" y="94"/>
                </a:lnTo>
                <a:lnTo>
                  <a:pt x="45" y="93"/>
                </a:lnTo>
                <a:lnTo>
                  <a:pt x="45" y="92"/>
                </a:lnTo>
                <a:lnTo>
                  <a:pt x="48" y="91"/>
                </a:lnTo>
                <a:lnTo>
                  <a:pt x="49" y="91"/>
                </a:lnTo>
                <a:lnTo>
                  <a:pt x="51" y="91"/>
                </a:lnTo>
                <a:lnTo>
                  <a:pt x="53" y="91"/>
                </a:lnTo>
                <a:lnTo>
                  <a:pt x="54" y="91"/>
                </a:lnTo>
                <a:lnTo>
                  <a:pt x="56" y="91"/>
                </a:lnTo>
                <a:lnTo>
                  <a:pt x="58" y="90"/>
                </a:lnTo>
                <a:lnTo>
                  <a:pt x="59" y="91"/>
                </a:lnTo>
                <a:lnTo>
                  <a:pt x="60" y="91"/>
                </a:lnTo>
                <a:lnTo>
                  <a:pt x="62" y="91"/>
                </a:lnTo>
                <a:lnTo>
                  <a:pt x="64" y="91"/>
                </a:lnTo>
                <a:lnTo>
                  <a:pt x="67" y="92"/>
                </a:lnTo>
                <a:lnTo>
                  <a:pt x="68" y="92"/>
                </a:lnTo>
                <a:lnTo>
                  <a:pt x="71" y="92"/>
                </a:lnTo>
                <a:lnTo>
                  <a:pt x="72" y="93"/>
                </a:lnTo>
                <a:lnTo>
                  <a:pt x="73" y="92"/>
                </a:lnTo>
                <a:lnTo>
                  <a:pt x="74" y="92"/>
                </a:lnTo>
                <a:lnTo>
                  <a:pt x="75" y="92"/>
                </a:lnTo>
                <a:lnTo>
                  <a:pt x="77" y="92"/>
                </a:lnTo>
                <a:lnTo>
                  <a:pt x="78" y="92"/>
                </a:lnTo>
                <a:lnTo>
                  <a:pt x="79" y="91"/>
                </a:lnTo>
                <a:lnTo>
                  <a:pt x="79" y="92"/>
                </a:lnTo>
                <a:lnTo>
                  <a:pt x="80" y="92"/>
                </a:lnTo>
                <a:lnTo>
                  <a:pt x="80" y="91"/>
                </a:lnTo>
                <a:lnTo>
                  <a:pt x="80" y="90"/>
                </a:lnTo>
                <a:lnTo>
                  <a:pt x="80" y="89"/>
                </a:lnTo>
                <a:lnTo>
                  <a:pt x="80" y="87"/>
                </a:lnTo>
                <a:lnTo>
                  <a:pt x="79" y="87"/>
                </a:lnTo>
                <a:lnTo>
                  <a:pt x="80" y="87"/>
                </a:lnTo>
                <a:lnTo>
                  <a:pt x="80" y="86"/>
                </a:lnTo>
                <a:lnTo>
                  <a:pt x="81" y="86"/>
                </a:lnTo>
                <a:lnTo>
                  <a:pt x="81" y="85"/>
                </a:lnTo>
                <a:lnTo>
                  <a:pt x="82" y="85"/>
                </a:lnTo>
                <a:lnTo>
                  <a:pt x="84" y="84"/>
                </a:lnTo>
                <a:lnTo>
                  <a:pt x="86" y="81"/>
                </a:lnTo>
                <a:lnTo>
                  <a:pt x="87" y="81"/>
                </a:lnTo>
                <a:lnTo>
                  <a:pt x="88" y="81"/>
                </a:lnTo>
                <a:lnTo>
                  <a:pt x="90" y="80"/>
                </a:lnTo>
                <a:lnTo>
                  <a:pt x="91" y="78"/>
                </a:lnTo>
                <a:lnTo>
                  <a:pt x="93" y="77"/>
                </a:lnTo>
                <a:lnTo>
                  <a:pt x="93" y="75"/>
                </a:lnTo>
                <a:lnTo>
                  <a:pt x="94" y="74"/>
                </a:lnTo>
                <a:lnTo>
                  <a:pt x="96" y="74"/>
                </a:lnTo>
                <a:lnTo>
                  <a:pt x="96" y="73"/>
                </a:lnTo>
                <a:lnTo>
                  <a:pt x="97" y="72"/>
                </a:lnTo>
                <a:lnTo>
                  <a:pt x="99" y="72"/>
                </a:lnTo>
                <a:lnTo>
                  <a:pt x="99" y="71"/>
                </a:lnTo>
                <a:lnTo>
                  <a:pt x="98" y="71"/>
                </a:lnTo>
                <a:lnTo>
                  <a:pt x="98" y="72"/>
                </a:lnTo>
                <a:lnTo>
                  <a:pt x="97" y="72"/>
                </a:lnTo>
                <a:lnTo>
                  <a:pt x="96" y="73"/>
                </a:lnTo>
                <a:lnTo>
                  <a:pt x="93" y="74"/>
                </a:lnTo>
                <a:lnTo>
                  <a:pt x="92" y="74"/>
                </a:lnTo>
                <a:lnTo>
                  <a:pt x="91" y="75"/>
                </a:lnTo>
                <a:lnTo>
                  <a:pt x="91" y="77"/>
                </a:lnTo>
                <a:lnTo>
                  <a:pt x="90" y="78"/>
                </a:lnTo>
                <a:lnTo>
                  <a:pt x="88" y="78"/>
                </a:lnTo>
                <a:lnTo>
                  <a:pt x="85" y="79"/>
                </a:lnTo>
                <a:lnTo>
                  <a:pt x="84" y="80"/>
                </a:lnTo>
                <a:lnTo>
                  <a:pt x="81" y="79"/>
                </a:lnTo>
                <a:lnTo>
                  <a:pt x="80" y="79"/>
                </a:lnTo>
                <a:lnTo>
                  <a:pt x="80" y="80"/>
                </a:lnTo>
                <a:lnTo>
                  <a:pt x="79" y="80"/>
                </a:lnTo>
                <a:lnTo>
                  <a:pt x="78" y="81"/>
                </a:lnTo>
                <a:lnTo>
                  <a:pt x="77" y="81"/>
                </a:lnTo>
                <a:lnTo>
                  <a:pt x="77" y="83"/>
                </a:lnTo>
                <a:lnTo>
                  <a:pt x="75" y="83"/>
                </a:lnTo>
                <a:lnTo>
                  <a:pt x="77" y="83"/>
                </a:lnTo>
                <a:lnTo>
                  <a:pt x="75" y="84"/>
                </a:lnTo>
                <a:lnTo>
                  <a:pt x="75" y="85"/>
                </a:lnTo>
                <a:lnTo>
                  <a:pt x="74" y="85"/>
                </a:lnTo>
                <a:lnTo>
                  <a:pt x="73" y="85"/>
                </a:lnTo>
                <a:lnTo>
                  <a:pt x="69" y="85"/>
                </a:lnTo>
                <a:lnTo>
                  <a:pt x="68" y="85"/>
                </a:lnTo>
                <a:lnTo>
                  <a:pt x="66" y="85"/>
                </a:lnTo>
                <a:lnTo>
                  <a:pt x="65" y="85"/>
                </a:lnTo>
                <a:lnTo>
                  <a:pt x="62" y="84"/>
                </a:lnTo>
                <a:lnTo>
                  <a:pt x="62" y="83"/>
                </a:lnTo>
                <a:lnTo>
                  <a:pt x="61" y="83"/>
                </a:lnTo>
                <a:lnTo>
                  <a:pt x="61" y="81"/>
                </a:lnTo>
                <a:lnTo>
                  <a:pt x="60" y="83"/>
                </a:lnTo>
                <a:lnTo>
                  <a:pt x="59" y="81"/>
                </a:lnTo>
                <a:lnTo>
                  <a:pt x="59" y="80"/>
                </a:lnTo>
                <a:lnTo>
                  <a:pt x="58" y="79"/>
                </a:lnTo>
                <a:lnTo>
                  <a:pt x="58" y="78"/>
                </a:lnTo>
                <a:lnTo>
                  <a:pt x="56" y="78"/>
                </a:lnTo>
                <a:lnTo>
                  <a:pt x="56" y="77"/>
                </a:lnTo>
                <a:lnTo>
                  <a:pt x="54" y="77"/>
                </a:lnTo>
                <a:lnTo>
                  <a:pt x="53" y="77"/>
                </a:lnTo>
                <a:lnTo>
                  <a:pt x="52" y="78"/>
                </a:lnTo>
                <a:lnTo>
                  <a:pt x="51" y="79"/>
                </a:lnTo>
                <a:lnTo>
                  <a:pt x="49" y="79"/>
                </a:lnTo>
                <a:lnTo>
                  <a:pt x="48" y="78"/>
                </a:lnTo>
                <a:lnTo>
                  <a:pt x="47" y="78"/>
                </a:lnTo>
                <a:lnTo>
                  <a:pt x="47" y="79"/>
                </a:lnTo>
                <a:lnTo>
                  <a:pt x="45" y="79"/>
                </a:lnTo>
                <a:lnTo>
                  <a:pt x="43" y="79"/>
                </a:lnTo>
                <a:lnTo>
                  <a:pt x="42" y="79"/>
                </a:lnTo>
                <a:lnTo>
                  <a:pt x="43" y="78"/>
                </a:lnTo>
                <a:lnTo>
                  <a:pt x="42" y="77"/>
                </a:lnTo>
                <a:lnTo>
                  <a:pt x="43" y="77"/>
                </a:lnTo>
                <a:lnTo>
                  <a:pt x="45" y="75"/>
                </a:lnTo>
                <a:lnTo>
                  <a:pt x="46" y="77"/>
                </a:lnTo>
                <a:lnTo>
                  <a:pt x="47" y="75"/>
                </a:lnTo>
                <a:lnTo>
                  <a:pt x="48" y="75"/>
                </a:lnTo>
                <a:lnTo>
                  <a:pt x="49" y="75"/>
                </a:lnTo>
                <a:lnTo>
                  <a:pt x="49" y="74"/>
                </a:lnTo>
                <a:lnTo>
                  <a:pt x="51" y="74"/>
                </a:lnTo>
                <a:lnTo>
                  <a:pt x="48" y="74"/>
                </a:lnTo>
                <a:lnTo>
                  <a:pt x="47" y="75"/>
                </a:lnTo>
                <a:lnTo>
                  <a:pt x="46" y="74"/>
                </a:lnTo>
                <a:lnTo>
                  <a:pt x="45" y="74"/>
                </a:lnTo>
                <a:lnTo>
                  <a:pt x="43" y="74"/>
                </a:lnTo>
                <a:lnTo>
                  <a:pt x="42" y="74"/>
                </a:lnTo>
                <a:lnTo>
                  <a:pt x="41" y="73"/>
                </a:lnTo>
                <a:lnTo>
                  <a:pt x="41" y="72"/>
                </a:lnTo>
                <a:lnTo>
                  <a:pt x="42" y="72"/>
                </a:lnTo>
                <a:lnTo>
                  <a:pt x="41" y="72"/>
                </a:lnTo>
                <a:lnTo>
                  <a:pt x="40" y="72"/>
                </a:lnTo>
                <a:lnTo>
                  <a:pt x="41" y="71"/>
                </a:lnTo>
                <a:lnTo>
                  <a:pt x="40" y="71"/>
                </a:lnTo>
                <a:lnTo>
                  <a:pt x="39" y="71"/>
                </a:lnTo>
                <a:lnTo>
                  <a:pt x="39" y="72"/>
                </a:lnTo>
                <a:lnTo>
                  <a:pt x="37" y="72"/>
                </a:lnTo>
                <a:lnTo>
                  <a:pt x="36" y="72"/>
                </a:lnTo>
                <a:lnTo>
                  <a:pt x="35" y="72"/>
                </a:lnTo>
                <a:lnTo>
                  <a:pt x="33" y="72"/>
                </a:lnTo>
                <a:lnTo>
                  <a:pt x="32" y="72"/>
                </a:lnTo>
                <a:lnTo>
                  <a:pt x="32" y="73"/>
                </a:lnTo>
                <a:lnTo>
                  <a:pt x="30" y="75"/>
                </a:lnTo>
                <a:lnTo>
                  <a:pt x="29" y="75"/>
                </a:lnTo>
                <a:lnTo>
                  <a:pt x="28" y="75"/>
                </a:lnTo>
                <a:lnTo>
                  <a:pt x="27" y="75"/>
                </a:lnTo>
                <a:lnTo>
                  <a:pt x="24" y="77"/>
                </a:lnTo>
                <a:lnTo>
                  <a:pt x="21" y="77"/>
                </a:lnTo>
                <a:lnTo>
                  <a:pt x="21" y="75"/>
                </a:lnTo>
                <a:lnTo>
                  <a:pt x="21" y="74"/>
                </a:lnTo>
                <a:lnTo>
                  <a:pt x="19" y="74"/>
                </a:lnTo>
                <a:lnTo>
                  <a:pt x="20" y="73"/>
                </a:lnTo>
                <a:lnTo>
                  <a:pt x="21" y="73"/>
                </a:lnTo>
                <a:lnTo>
                  <a:pt x="22" y="73"/>
                </a:lnTo>
                <a:lnTo>
                  <a:pt x="23" y="73"/>
                </a:lnTo>
                <a:lnTo>
                  <a:pt x="26" y="73"/>
                </a:lnTo>
                <a:lnTo>
                  <a:pt x="23" y="73"/>
                </a:lnTo>
                <a:lnTo>
                  <a:pt x="21" y="73"/>
                </a:lnTo>
                <a:lnTo>
                  <a:pt x="20" y="73"/>
                </a:lnTo>
                <a:lnTo>
                  <a:pt x="19" y="73"/>
                </a:lnTo>
                <a:lnTo>
                  <a:pt x="17" y="74"/>
                </a:lnTo>
                <a:lnTo>
                  <a:pt x="16" y="73"/>
                </a:lnTo>
                <a:lnTo>
                  <a:pt x="15" y="72"/>
                </a:lnTo>
                <a:lnTo>
                  <a:pt x="16" y="72"/>
                </a:lnTo>
                <a:lnTo>
                  <a:pt x="16" y="71"/>
                </a:lnTo>
                <a:lnTo>
                  <a:pt x="17" y="71"/>
                </a:lnTo>
                <a:lnTo>
                  <a:pt x="19" y="71"/>
                </a:lnTo>
                <a:lnTo>
                  <a:pt x="20" y="70"/>
                </a:lnTo>
                <a:lnTo>
                  <a:pt x="20" y="68"/>
                </a:lnTo>
                <a:lnTo>
                  <a:pt x="19" y="67"/>
                </a:lnTo>
                <a:lnTo>
                  <a:pt x="17" y="67"/>
                </a:lnTo>
                <a:lnTo>
                  <a:pt x="15" y="67"/>
                </a:lnTo>
                <a:lnTo>
                  <a:pt x="14" y="67"/>
                </a:lnTo>
                <a:lnTo>
                  <a:pt x="14" y="66"/>
                </a:lnTo>
                <a:lnTo>
                  <a:pt x="15" y="65"/>
                </a:lnTo>
                <a:lnTo>
                  <a:pt x="17" y="64"/>
                </a:lnTo>
                <a:lnTo>
                  <a:pt x="19" y="64"/>
                </a:lnTo>
                <a:lnTo>
                  <a:pt x="20" y="64"/>
                </a:lnTo>
                <a:lnTo>
                  <a:pt x="21" y="61"/>
                </a:lnTo>
                <a:lnTo>
                  <a:pt x="22" y="61"/>
                </a:lnTo>
                <a:lnTo>
                  <a:pt x="23" y="61"/>
                </a:lnTo>
                <a:lnTo>
                  <a:pt x="24" y="62"/>
                </a:lnTo>
                <a:lnTo>
                  <a:pt x="26" y="61"/>
                </a:lnTo>
                <a:lnTo>
                  <a:pt x="27" y="61"/>
                </a:lnTo>
                <a:lnTo>
                  <a:pt x="28" y="60"/>
                </a:lnTo>
                <a:lnTo>
                  <a:pt x="29" y="60"/>
                </a:lnTo>
                <a:lnTo>
                  <a:pt x="30" y="59"/>
                </a:lnTo>
                <a:lnTo>
                  <a:pt x="30" y="58"/>
                </a:lnTo>
                <a:lnTo>
                  <a:pt x="33" y="59"/>
                </a:lnTo>
                <a:lnTo>
                  <a:pt x="32" y="58"/>
                </a:lnTo>
                <a:lnTo>
                  <a:pt x="33" y="58"/>
                </a:lnTo>
                <a:lnTo>
                  <a:pt x="35" y="58"/>
                </a:lnTo>
                <a:lnTo>
                  <a:pt x="35" y="57"/>
                </a:lnTo>
                <a:lnTo>
                  <a:pt x="36" y="57"/>
                </a:lnTo>
                <a:lnTo>
                  <a:pt x="39" y="57"/>
                </a:lnTo>
                <a:lnTo>
                  <a:pt x="41" y="54"/>
                </a:lnTo>
                <a:lnTo>
                  <a:pt x="42" y="54"/>
                </a:lnTo>
                <a:lnTo>
                  <a:pt x="43" y="54"/>
                </a:lnTo>
                <a:lnTo>
                  <a:pt x="45" y="53"/>
                </a:lnTo>
                <a:lnTo>
                  <a:pt x="46" y="53"/>
                </a:lnTo>
                <a:lnTo>
                  <a:pt x="46" y="52"/>
                </a:lnTo>
                <a:lnTo>
                  <a:pt x="47" y="52"/>
                </a:lnTo>
                <a:lnTo>
                  <a:pt x="48" y="49"/>
                </a:lnTo>
                <a:lnTo>
                  <a:pt x="49" y="47"/>
                </a:lnTo>
                <a:lnTo>
                  <a:pt x="51" y="45"/>
                </a:lnTo>
                <a:lnTo>
                  <a:pt x="51" y="43"/>
                </a:lnTo>
                <a:lnTo>
                  <a:pt x="51" y="42"/>
                </a:lnTo>
                <a:lnTo>
                  <a:pt x="52" y="42"/>
                </a:lnTo>
                <a:lnTo>
                  <a:pt x="53" y="42"/>
                </a:lnTo>
                <a:lnTo>
                  <a:pt x="51" y="42"/>
                </a:lnTo>
                <a:lnTo>
                  <a:pt x="49" y="41"/>
                </a:lnTo>
                <a:lnTo>
                  <a:pt x="49" y="40"/>
                </a:lnTo>
                <a:lnTo>
                  <a:pt x="49" y="39"/>
                </a:lnTo>
                <a:lnTo>
                  <a:pt x="49" y="38"/>
                </a:lnTo>
                <a:lnTo>
                  <a:pt x="51" y="36"/>
                </a:lnTo>
                <a:lnTo>
                  <a:pt x="51" y="35"/>
                </a:lnTo>
                <a:lnTo>
                  <a:pt x="49" y="34"/>
                </a:lnTo>
                <a:lnTo>
                  <a:pt x="48" y="32"/>
                </a:lnTo>
                <a:lnTo>
                  <a:pt x="48" y="30"/>
                </a:lnTo>
                <a:lnTo>
                  <a:pt x="48" y="29"/>
                </a:lnTo>
                <a:lnTo>
                  <a:pt x="48" y="28"/>
                </a:lnTo>
                <a:lnTo>
                  <a:pt x="49" y="28"/>
                </a:lnTo>
                <a:lnTo>
                  <a:pt x="51" y="28"/>
                </a:lnTo>
                <a:lnTo>
                  <a:pt x="48" y="28"/>
                </a:lnTo>
                <a:lnTo>
                  <a:pt x="47" y="28"/>
                </a:lnTo>
                <a:lnTo>
                  <a:pt x="45" y="28"/>
                </a:lnTo>
                <a:lnTo>
                  <a:pt x="42" y="28"/>
                </a:lnTo>
                <a:lnTo>
                  <a:pt x="42" y="29"/>
                </a:lnTo>
                <a:lnTo>
                  <a:pt x="41" y="29"/>
                </a:lnTo>
                <a:lnTo>
                  <a:pt x="40" y="29"/>
                </a:lnTo>
                <a:lnTo>
                  <a:pt x="39" y="30"/>
                </a:lnTo>
                <a:lnTo>
                  <a:pt x="37" y="32"/>
                </a:lnTo>
                <a:lnTo>
                  <a:pt x="37" y="33"/>
                </a:lnTo>
                <a:lnTo>
                  <a:pt x="36" y="33"/>
                </a:lnTo>
                <a:lnTo>
                  <a:pt x="35" y="32"/>
                </a:lnTo>
                <a:lnTo>
                  <a:pt x="34" y="32"/>
                </a:lnTo>
                <a:lnTo>
                  <a:pt x="34" y="33"/>
                </a:lnTo>
                <a:lnTo>
                  <a:pt x="33" y="32"/>
                </a:lnTo>
                <a:lnTo>
                  <a:pt x="32" y="33"/>
                </a:lnTo>
                <a:lnTo>
                  <a:pt x="30" y="33"/>
                </a:lnTo>
                <a:lnTo>
                  <a:pt x="29" y="33"/>
                </a:lnTo>
                <a:lnTo>
                  <a:pt x="32" y="30"/>
                </a:lnTo>
                <a:lnTo>
                  <a:pt x="32" y="29"/>
                </a:lnTo>
                <a:lnTo>
                  <a:pt x="33" y="29"/>
                </a:lnTo>
                <a:lnTo>
                  <a:pt x="33" y="28"/>
                </a:lnTo>
                <a:lnTo>
                  <a:pt x="34" y="28"/>
                </a:lnTo>
                <a:lnTo>
                  <a:pt x="35" y="27"/>
                </a:lnTo>
                <a:lnTo>
                  <a:pt x="36" y="27"/>
                </a:lnTo>
                <a:lnTo>
                  <a:pt x="39" y="26"/>
                </a:lnTo>
                <a:lnTo>
                  <a:pt x="40" y="25"/>
                </a:lnTo>
                <a:lnTo>
                  <a:pt x="41" y="25"/>
                </a:lnTo>
                <a:lnTo>
                  <a:pt x="42" y="23"/>
                </a:lnTo>
                <a:lnTo>
                  <a:pt x="42" y="21"/>
                </a:lnTo>
                <a:lnTo>
                  <a:pt x="42" y="20"/>
                </a:lnTo>
                <a:lnTo>
                  <a:pt x="43" y="20"/>
                </a:lnTo>
                <a:lnTo>
                  <a:pt x="43" y="19"/>
                </a:lnTo>
                <a:lnTo>
                  <a:pt x="45" y="19"/>
                </a:lnTo>
                <a:lnTo>
                  <a:pt x="46" y="17"/>
                </a:lnTo>
                <a:lnTo>
                  <a:pt x="47" y="17"/>
                </a:lnTo>
                <a:lnTo>
                  <a:pt x="48" y="16"/>
                </a:lnTo>
                <a:lnTo>
                  <a:pt x="49" y="16"/>
                </a:lnTo>
                <a:lnTo>
                  <a:pt x="52" y="16"/>
                </a:lnTo>
                <a:lnTo>
                  <a:pt x="53" y="15"/>
                </a:lnTo>
                <a:lnTo>
                  <a:pt x="55" y="14"/>
                </a:lnTo>
                <a:lnTo>
                  <a:pt x="56" y="14"/>
                </a:lnTo>
                <a:lnTo>
                  <a:pt x="58" y="14"/>
                </a:lnTo>
                <a:lnTo>
                  <a:pt x="59" y="15"/>
                </a:lnTo>
                <a:lnTo>
                  <a:pt x="58" y="14"/>
                </a:lnTo>
                <a:lnTo>
                  <a:pt x="56" y="13"/>
                </a:lnTo>
                <a:lnTo>
                  <a:pt x="58" y="13"/>
                </a:lnTo>
                <a:lnTo>
                  <a:pt x="59" y="13"/>
                </a:lnTo>
                <a:lnTo>
                  <a:pt x="60" y="13"/>
                </a:lnTo>
                <a:lnTo>
                  <a:pt x="61" y="14"/>
                </a:lnTo>
                <a:lnTo>
                  <a:pt x="62" y="14"/>
                </a:lnTo>
                <a:lnTo>
                  <a:pt x="64" y="14"/>
                </a:lnTo>
                <a:lnTo>
                  <a:pt x="65" y="14"/>
                </a:lnTo>
                <a:lnTo>
                  <a:pt x="66" y="14"/>
                </a:lnTo>
                <a:lnTo>
                  <a:pt x="67" y="13"/>
                </a:lnTo>
                <a:lnTo>
                  <a:pt x="69" y="13"/>
                </a:lnTo>
                <a:lnTo>
                  <a:pt x="71" y="11"/>
                </a:lnTo>
                <a:lnTo>
                  <a:pt x="71" y="13"/>
                </a:lnTo>
                <a:lnTo>
                  <a:pt x="72" y="11"/>
                </a:lnTo>
                <a:lnTo>
                  <a:pt x="73" y="11"/>
                </a:lnTo>
                <a:lnTo>
                  <a:pt x="73" y="13"/>
                </a:lnTo>
                <a:lnTo>
                  <a:pt x="77" y="14"/>
                </a:lnTo>
                <a:lnTo>
                  <a:pt x="78" y="16"/>
                </a:lnTo>
                <a:lnTo>
                  <a:pt x="80" y="16"/>
                </a:lnTo>
                <a:lnTo>
                  <a:pt x="80" y="15"/>
                </a:lnTo>
                <a:lnTo>
                  <a:pt x="79" y="14"/>
                </a:lnTo>
                <a:lnTo>
                  <a:pt x="78" y="13"/>
                </a:lnTo>
                <a:lnTo>
                  <a:pt x="77" y="11"/>
                </a:lnTo>
                <a:lnTo>
                  <a:pt x="77" y="10"/>
                </a:lnTo>
                <a:lnTo>
                  <a:pt x="78" y="10"/>
                </a:lnTo>
                <a:lnTo>
                  <a:pt x="79" y="9"/>
                </a:lnTo>
                <a:lnTo>
                  <a:pt x="80" y="9"/>
                </a:lnTo>
                <a:lnTo>
                  <a:pt x="81" y="9"/>
                </a:lnTo>
                <a:lnTo>
                  <a:pt x="81" y="10"/>
                </a:lnTo>
                <a:lnTo>
                  <a:pt x="82" y="13"/>
                </a:lnTo>
                <a:lnTo>
                  <a:pt x="84" y="14"/>
                </a:lnTo>
                <a:lnTo>
                  <a:pt x="85" y="14"/>
                </a:lnTo>
                <a:lnTo>
                  <a:pt x="86" y="14"/>
                </a:lnTo>
                <a:lnTo>
                  <a:pt x="88" y="14"/>
                </a:lnTo>
                <a:lnTo>
                  <a:pt x="88" y="13"/>
                </a:lnTo>
                <a:lnTo>
                  <a:pt x="90" y="13"/>
                </a:lnTo>
                <a:lnTo>
                  <a:pt x="90" y="11"/>
                </a:lnTo>
                <a:lnTo>
                  <a:pt x="88" y="13"/>
                </a:lnTo>
                <a:lnTo>
                  <a:pt x="87" y="13"/>
                </a:lnTo>
                <a:lnTo>
                  <a:pt x="86" y="13"/>
                </a:lnTo>
                <a:lnTo>
                  <a:pt x="84" y="11"/>
                </a:lnTo>
                <a:lnTo>
                  <a:pt x="82" y="11"/>
                </a:lnTo>
                <a:lnTo>
                  <a:pt x="82" y="10"/>
                </a:lnTo>
                <a:lnTo>
                  <a:pt x="81" y="9"/>
                </a:lnTo>
                <a:lnTo>
                  <a:pt x="80" y="7"/>
                </a:lnTo>
                <a:lnTo>
                  <a:pt x="80" y="6"/>
                </a:lnTo>
                <a:lnTo>
                  <a:pt x="79" y="4"/>
                </a:lnTo>
                <a:lnTo>
                  <a:pt x="80" y="2"/>
                </a:lnTo>
                <a:lnTo>
                  <a:pt x="81" y="1"/>
                </a:lnTo>
                <a:lnTo>
                  <a:pt x="82" y="0"/>
                </a:lnTo>
                <a:lnTo>
                  <a:pt x="84" y="0"/>
                </a:lnTo>
              </a:path>
            </a:pathLst>
          </a:custGeom>
          <a:solidFill>
            <a:srgbClr val="00FFFF"/>
          </a:solidFill>
          <a:ln w="3175" cmpd="sng">
            <a:solidFill>
              <a:schemeClr val="bg2"/>
            </a:solidFill>
            <a:prstDash val="solid"/>
            <a:round/>
            <a:headEnd/>
            <a:tailEnd/>
          </a:ln>
        </p:spPr>
        <p:txBody>
          <a:bodyPr/>
          <a:lstStyle/>
          <a:p>
            <a:endParaRPr lang="en-US"/>
          </a:p>
        </p:txBody>
      </p:sp>
      <p:sp>
        <p:nvSpPr>
          <p:cNvPr id="18970" name="Freeform 538"/>
          <p:cNvSpPr>
            <a:spLocks/>
          </p:cNvSpPr>
          <p:nvPr/>
        </p:nvSpPr>
        <p:spPr bwMode="auto">
          <a:xfrm>
            <a:off x="4179888" y="2130425"/>
            <a:ext cx="39687" cy="65088"/>
          </a:xfrm>
          <a:custGeom>
            <a:avLst/>
            <a:gdLst>
              <a:gd name="T0" fmla="*/ 1556 w 51"/>
              <a:gd name="T1" fmla="*/ 814 h 80"/>
              <a:gd name="T2" fmla="*/ 3891 w 51"/>
              <a:gd name="T3" fmla="*/ 1627 h 80"/>
              <a:gd name="T4" fmla="*/ 5447 w 51"/>
              <a:gd name="T5" fmla="*/ 4068 h 80"/>
              <a:gd name="T6" fmla="*/ 7004 w 51"/>
              <a:gd name="T7" fmla="*/ 8950 h 80"/>
              <a:gd name="T8" fmla="*/ 6225 w 51"/>
              <a:gd name="T9" fmla="*/ 13018 h 80"/>
              <a:gd name="T10" fmla="*/ 1556 w 51"/>
              <a:gd name="T11" fmla="*/ 16272 h 80"/>
              <a:gd name="T12" fmla="*/ 778 w 51"/>
              <a:gd name="T13" fmla="*/ 18713 h 80"/>
              <a:gd name="T14" fmla="*/ 3891 w 51"/>
              <a:gd name="T15" fmla="*/ 19526 h 80"/>
              <a:gd name="T16" fmla="*/ 6225 w 51"/>
              <a:gd name="T17" fmla="*/ 21967 h 80"/>
              <a:gd name="T18" fmla="*/ 8560 w 51"/>
              <a:gd name="T19" fmla="*/ 21154 h 80"/>
              <a:gd name="T20" fmla="*/ 10116 w 51"/>
              <a:gd name="T21" fmla="*/ 17899 h 80"/>
              <a:gd name="T22" fmla="*/ 11673 w 51"/>
              <a:gd name="T23" fmla="*/ 16272 h 80"/>
              <a:gd name="T24" fmla="*/ 16342 w 51"/>
              <a:gd name="T25" fmla="*/ 16272 h 80"/>
              <a:gd name="T26" fmla="*/ 21011 w 51"/>
              <a:gd name="T27" fmla="*/ 16272 h 80"/>
              <a:gd name="T28" fmla="*/ 28014 w 51"/>
              <a:gd name="T29" fmla="*/ 17086 h 80"/>
              <a:gd name="T30" fmla="*/ 31127 w 51"/>
              <a:gd name="T31" fmla="*/ 18713 h 80"/>
              <a:gd name="T32" fmla="*/ 38909 w 51"/>
              <a:gd name="T33" fmla="*/ 24408 h 80"/>
              <a:gd name="T34" fmla="*/ 39687 w 51"/>
              <a:gd name="T35" fmla="*/ 29290 h 80"/>
              <a:gd name="T36" fmla="*/ 38909 w 51"/>
              <a:gd name="T37" fmla="*/ 33358 h 80"/>
              <a:gd name="T38" fmla="*/ 36574 w 51"/>
              <a:gd name="T39" fmla="*/ 37426 h 80"/>
              <a:gd name="T40" fmla="*/ 35796 w 51"/>
              <a:gd name="T41" fmla="*/ 43121 h 80"/>
              <a:gd name="T42" fmla="*/ 31905 w 51"/>
              <a:gd name="T43" fmla="*/ 44748 h 80"/>
              <a:gd name="T44" fmla="*/ 29571 w 51"/>
              <a:gd name="T45" fmla="*/ 48002 h 80"/>
              <a:gd name="T46" fmla="*/ 28014 w 51"/>
              <a:gd name="T47" fmla="*/ 47189 h 80"/>
              <a:gd name="T48" fmla="*/ 24902 w 51"/>
              <a:gd name="T49" fmla="*/ 48002 h 80"/>
              <a:gd name="T50" fmla="*/ 28793 w 51"/>
              <a:gd name="T51" fmla="*/ 48002 h 80"/>
              <a:gd name="T52" fmla="*/ 28014 w 51"/>
              <a:gd name="T53" fmla="*/ 49630 h 80"/>
              <a:gd name="T54" fmla="*/ 25680 w 51"/>
              <a:gd name="T55" fmla="*/ 52884 h 80"/>
              <a:gd name="T56" fmla="*/ 21011 w 51"/>
              <a:gd name="T57" fmla="*/ 52070 h 80"/>
              <a:gd name="T58" fmla="*/ 17898 w 51"/>
              <a:gd name="T59" fmla="*/ 53698 h 80"/>
              <a:gd name="T60" fmla="*/ 17898 w 51"/>
              <a:gd name="T61" fmla="*/ 54511 h 80"/>
              <a:gd name="T62" fmla="*/ 20233 w 51"/>
              <a:gd name="T63" fmla="*/ 53698 h 80"/>
              <a:gd name="T64" fmla="*/ 21011 w 51"/>
              <a:gd name="T65" fmla="*/ 57766 h 80"/>
              <a:gd name="T66" fmla="*/ 21011 w 51"/>
              <a:gd name="T67" fmla="*/ 57766 h 80"/>
              <a:gd name="T68" fmla="*/ 14007 w 51"/>
              <a:gd name="T69" fmla="*/ 60206 h 80"/>
              <a:gd name="T70" fmla="*/ 10116 w 51"/>
              <a:gd name="T71" fmla="*/ 61020 h 80"/>
              <a:gd name="T72" fmla="*/ 7004 w 51"/>
              <a:gd name="T73" fmla="*/ 62647 h 80"/>
              <a:gd name="T74" fmla="*/ 4669 w 51"/>
              <a:gd name="T75" fmla="*/ 61020 h 80"/>
              <a:gd name="T76" fmla="*/ 4669 w 51"/>
              <a:gd name="T77" fmla="*/ 62647 h 80"/>
              <a:gd name="T78" fmla="*/ 7004 w 51"/>
              <a:gd name="T79" fmla="*/ 62647 h 80"/>
              <a:gd name="T80" fmla="*/ 10116 w 51"/>
              <a:gd name="T81" fmla="*/ 62647 h 80"/>
              <a:gd name="T82" fmla="*/ 15564 w 51"/>
              <a:gd name="T83" fmla="*/ 62647 h 80"/>
              <a:gd name="T84" fmla="*/ 13229 w 51"/>
              <a:gd name="T85" fmla="*/ 63461 h 80"/>
              <a:gd name="T86" fmla="*/ 14785 w 51"/>
              <a:gd name="T87" fmla="*/ 63461 h 80"/>
              <a:gd name="T88" fmla="*/ 15564 w 51"/>
              <a:gd name="T89" fmla="*/ 65088 h 80"/>
              <a:gd name="T90" fmla="*/ 16342 w 51"/>
              <a:gd name="T91" fmla="*/ 65088 h 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1"/>
              <a:gd name="T139" fmla="*/ 0 h 80"/>
              <a:gd name="T140" fmla="*/ 51 w 51"/>
              <a:gd name="T141" fmla="*/ 80 h 8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1" h="80">
                <a:moveTo>
                  <a:pt x="0" y="0"/>
                </a:moveTo>
                <a:lnTo>
                  <a:pt x="1" y="0"/>
                </a:lnTo>
                <a:lnTo>
                  <a:pt x="2" y="1"/>
                </a:lnTo>
                <a:lnTo>
                  <a:pt x="4" y="1"/>
                </a:lnTo>
                <a:lnTo>
                  <a:pt x="5" y="1"/>
                </a:lnTo>
                <a:lnTo>
                  <a:pt x="5" y="2"/>
                </a:lnTo>
                <a:lnTo>
                  <a:pt x="5" y="3"/>
                </a:lnTo>
                <a:lnTo>
                  <a:pt x="6" y="4"/>
                </a:lnTo>
                <a:lnTo>
                  <a:pt x="7" y="5"/>
                </a:lnTo>
                <a:lnTo>
                  <a:pt x="8" y="8"/>
                </a:lnTo>
                <a:lnTo>
                  <a:pt x="9" y="10"/>
                </a:lnTo>
                <a:lnTo>
                  <a:pt x="9" y="11"/>
                </a:lnTo>
                <a:lnTo>
                  <a:pt x="9" y="13"/>
                </a:lnTo>
                <a:lnTo>
                  <a:pt x="9" y="14"/>
                </a:lnTo>
                <a:lnTo>
                  <a:pt x="8" y="16"/>
                </a:lnTo>
                <a:lnTo>
                  <a:pt x="6" y="17"/>
                </a:lnTo>
                <a:lnTo>
                  <a:pt x="4" y="20"/>
                </a:lnTo>
                <a:lnTo>
                  <a:pt x="2" y="20"/>
                </a:lnTo>
                <a:lnTo>
                  <a:pt x="1" y="22"/>
                </a:lnTo>
                <a:lnTo>
                  <a:pt x="0" y="23"/>
                </a:lnTo>
                <a:lnTo>
                  <a:pt x="1" y="23"/>
                </a:lnTo>
                <a:lnTo>
                  <a:pt x="2" y="23"/>
                </a:lnTo>
                <a:lnTo>
                  <a:pt x="4" y="23"/>
                </a:lnTo>
                <a:lnTo>
                  <a:pt x="5" y="24"/>
                </a:lnTo>
                <a:lnTo>
                  <a:pt x="6" y="26"/>
                </a:lnTo>
                <a:lnTo>
                  <a:pt x="7" y="27"/>
                </a:lnTo>
                <a:lnTo>
                  <a:pt x="8" y="27"/>
                </a:lnTo>
                <a:lnTo>
                  <a:pt x="8" y="26"/>
                </a:lnTo>
                <a:lnTo>
                  <a:pt x="11" y="27"/>
                </a:lnTo>
                <a:lnTo>
                  <a:pt x="11" y="26"/>
                </a:lnTo>
                <a:lnTo>
                  <a:pt x="12" y="24"/>
                </a:lnTo>
                <a:lnTo>
                  <a:pt x="13" y="23"/>
                </a:lnTo>
                <a:lnTo>
                  <a:pt x="13" y="22"/>
                </a:lnTo>
                <a:lnTo>
                  <a:pt x="13" y="21"/>
                </a:lnTo>
                <a:lnTo>
                  <a:pt x="14" y="20"/>
                </a:lnTo>
                <a:lnTo>
                  <a:pt x="15" y="20"/>
                </a:lnTo>
                <a:lnTo>
                  <a:pt x="19" y="20"/>
                </a:lnTo>
                <a:lnTo>
                  <a:pt x="20" y="20"/>
                </a:lnTo>
                <a:lnTo>
                  <a:pt x="21" y="20"/>
                </a:lnTo>
                <a:lnTo>
                  <a:pt x="24" y="20"/>
                </a:lnTo>
                <a:lnTo>
                  <a:pt x="25" y="20"/>
                </a:lnTo>
                <a:lnTo>
                  <a:pt x="27" y="20"/>
                </a:lnTo>
                <a:lnTo>
                  <a:pt x="28" y="20"/>
                </a:lnTo>
                <a:lnTo>
                  <a:pt x="33" y="21"/>
                </a:lnTo>
                <a:lnTo>
                  <a:pt x="36" y="21"/>
                </a:lnTo>
                <a:lnTo>
                  <a:pt x="38" y="21"/>
                </a:lnTo>
                <a:lnTo>
                  <a:pt x="39" y="22"/>
                </a:lnTo>
                <a:lnTo>
                  <a:pt x="40" y="23"/>
                </a:lnTo>
                <a:lnTo>
                  <a:pt x="43" y="24"/>
                </a:lnTo>
                <a:lnTo>
                  <a:pt x="47" y="27"/>
                </a:lnTo>
                <a:lnTo>
                  <a:pt x="50" y="30"/>
                </a:lnTo>
                <a:lnTo>
                  <a:pt x="50" y="33"/>
                </a:lnTo>
                <a:lnTo>
                  <a:pt x="50" y="36"/>
                </a:lnTo>
                <a:lnTo>
                  <a:pt x="51" y="36"/>
                </a:lnTo>
                <a:lnTo>
                  <a:pt x="51" y="37"/>
                </a:lnTo>
                <a:lnTo>
                  <a:pt x="51" y="39"/>
                </a:lnTo>
                <a:lnTo>
                  <a:pt x="50" y="41"/>
                </a:lnTo>
                <a:lnTo>
                  <a:pt x="50" y="42"/>
                </a:lnTo>
                <a:lnTo>
                  <a:pt x="49" y="45"/>
                </a:lnTo>
                <a:lnTo>
                  <a:pt x="47" y="46"/>
                </a:lnTo>
                <a:lnTo>
                  <a:pt x="47" y="48"/>
                </a:lnTo>
                <a:lnTo>
                  <a:pt x="47" y="49"/>
                </a:lnTo>
                <a:lnTo>
                  <a:pt x="46" y="53"/>
                </a:lnTo>
                <a:lnTo>
                  <a:pt x="45" y="53"/>
                </a:lnTo>
                <a:lnTo>
                  <a:pt x="44" y="54"/>
                </a:lnTo>
                <a:lnTo>
                  <a:pt x="41" y="55"/>
                </a:lnTo>
                <a:lnTo>
                  <a:pt x="41" y="56"/>
                </a:lnTo>
                <a:lnTo>
                  <a:pt x="40" y="58"/>
                </a:lnTo>
                <a:lnTo>
                  <a:pt x="38" y="59"/>
                </a:lnTo>
                <a:lnTo>
                  <a:pt x="38" y="58"/>
                </a:lnTo>
                <a:lnTo>
                  <a:pt x="37" y="58"/>
                </a:lnTo>
                <a:lnTo>
                  <a:pt x="36" y="58"/>
                </a:lnTo>
                <a:lnTo>
                  <a:pt x="34" y="58"/>
                </a:lnTo>
                <a:lnTo>
                  <a:pt x="33" y="58"/>
                </a:lnTo>
                <a:lnTo>
                  <a:pt x="32" y="59"/>
                </a:lnTo>
                <a:lnTo>
                  <a:pt x="33" y="59"/>
                </a:lnTo>
                <a:lnTo>
                  <a:pt x="34" y="59"/>
                </a:lnTo>
                <a:lnTo>
                  <a:pt x="37" y="59"/>
                </a:lnTo>
                <a:lnTo>
                  <a:pt x="38" y="59"/>
                </a:lnTo>
                <a:lnTo>
                  <a:pt x="37" y="60"/>
                </a:lnTo>
                <a:lnTo>
                  <a:pt x="36" y="61"/>
                </a:lnTo>
                <a:lnTo>
                  <a:pt x="37" y="61"/>
                </a:lnTo>
                <a:lnTo>
                  <a:pt x="36" y="64"/>
                </a:lnTo>
                <a:lnTo>
                  <a:pt x="33" y="65"/>
                </a:lnTo>
                <a:lnTo>
                  <a:pt x="30" y="65"/>
                </a:lnTo>
                <a:lnTo>
                  <a:pt x="28" y="64"/>
                </a:lnTo>
                <a:lnTo>
                  <a:pt x="27" y="64"/>
                </a:lnTo>
                <a:lnTo>
                  <a:pt x="26" y="65"/>
                </a:lnTo>
                <a:lnTo>
                  <a:pt x="25" y="66"/>
                </a:lnTo>
                <a:lnTo>
                  <a:pt x="23" y="66"/>
                </a:lnTo>
                <a:lnTo>
                  <a:pt x="20" y="67"/>
                </a:lnTo>
                <a:lnTo>
                  <a:pt x="21" y="67"/>
                </a:lnTo>
                <a:lnTo>
                  <a:pt x="23" y="67"/>
                </a:lnTo>
                <a:lnTo>
                  <a:pt x="24" y="67"/>
                </a:lnTo>
                <a:lnTo>
                  <a:pt x="25" y="66"/>
                </a:lnTo>
                <a:lnTo>
                  <a:pt x="26" y="66"/>
                </a:lnTo>
                <a:lnTo>
                  <a:pt x="27" y="66"/>
                </a:lnTo>
                <a:lnTo>
                  <a:pt x="27" y="68"/>
                </a:lnTo>
                <a:lnTo>
                  <a:pt x="27" y="71"/>
                </a:lnTo>
                <a:lnTo>
                  <a:pt x="24" y="71"/>
                </a:lnTo>
                <a:lnTo>
                  <a:pt x="26" y="71"/>
                </a:lnTo>
                <a:lnTo>
                  <a:pt x="27" y="71"/>
                </a:lnTo>
                <a:lnTo>
                  <a:pt x="25" y="73"/>
                </a:lnTo>
                <a:lnTo>
                  <a:pt x="23" y="74"/>
                </a:lnTo>
                <a:lnTo>
                  <a:pt x="18" y="74"/>
                </a:lnTo>
                <a:lnTo>
                  <a:pt x="17" y="74"/>
                </a:lnTo>
                <a:lnTo>
                  <a:pt x="14" y="74"/>
                </a:lnTo>
                <a:lnTo>
                  <a:pt x="13" y="75"/>
                </a:lnTo>
                <a:lnTo>
                  <a:pt x="12" y="77"/>
                </a:lnTo>
                <a:lnTo>
                  <a:pt x="11" y="77"/>
                </a:lnTo>
                <a:lnTo>
                  <a:pt x="9" y="77"/>
                </a:lnTo>
                <a:lnTo>
                  <a:pt x="8" y="77"/>
                </a:lnTo>
                <a:lnTo>
                  <a:pt x="7" y="77"/>
                </a:lnTo>
                <a:lnTo>
                  <a:pt x="6" y="75"/>
                </a:lnTo>
                <a:lnTo>
                  <a:pt x="5" y="75"/>
                </a:lnTo>
                <a:lnTo>
                  <a:pt x="6" y="75"/>
                </a:lnTo>
                <a:lnTo>
                  <a:pt x="6" y="77"/>
                </a:lnTo>
                <a:lnTo>
                  <a:pt x="7" y="77"/>
                </a:lnTo>
                <a:lnTo>
                  <a:pt x="8" y="77"/>
                </a:lnTo>
                <a:lnTo>
                  <a:pt x="9" y="77"/>
                </a:lnTo>
                <a:lnTo>
                  <a:pt x="11" y="77"/>
                </a:lnTo>
                <a:lnTo>
                  <a:pt x="12" y="77"/>
                </a:lnTo>
                <a:lnTo>
                  <a:pt x="13" y="77"/>
                </a:lnTo>
                <a:lnTo>
                  <a:pt x="13" y="75"/>
                </a:lnTo>
                <a:lnTo>
                  <a:pt x="15" y="75"/>
                </a:lnTo>
                <a:lnTo>
                  <a:pt x="20" y="77"/>
                </a:lnTo>
                <a:lnTo>
                  <a:pt x="20" y="78"/>
                </a:lnTo>
                <a:lnTo>
                  <a:pt x="18" y="78"/>
                </a:lnTo>
                <a:lnTo>
                  <a:pt x="17" y="78"/>
                </a:lnTo>
                <a:lnTo>
                  <a:pt x="17" y="79"/>
                </a:lnTo>
                <a:lnTo>
                  <a:pt x="18" y="79"/>
                </a:lnTo>
                <a:lnTo>
                  <a:pt x="19" y="78"/>
                </a:lnTo>
                <a:lnTo>
                  <a:pt x="19" y="79"/>
                </a:lnTo>
                <a:lnTo>
                  <a:pt x="19" y="80"/>
                </a:lnTo>
                <a:lnTo>
                  <a:pt x="20" y="80"/>
                </a:lnTo>
                <a:lnTo>
                  <a:pt x="20" y="79"/>
                </a:lnTo>
                <a:lnTo>
                  <a:pt x="21" y="79"/>
                </a:lnTo>
                <a:lnTo>
                  <a:pt x="21" y="80"/>
                </a:lnTo>
              </a:path>
            </a:pathLst>
          </a:custGeom>
          <a:solidFill>
            <a:srgbClr val="00FFFF"/>
          </a:solidFill>
          <a:ln w="3175" cmpd="sng">
            <a:solidFill>
              <a:schemeClr val="bg2"/>
            </a:solidFill>
            <a:prstDash val="solid"/>
            <a:round/>
            <a:headEnd/>
            <a:tailEnd/>
          </a:ln>
        </p:spPr>
        <p:txBody>
          <a:bodyPr/>
          <a:lstStyle/>
          <a:p>
            <a:endParaRPr lang="en-US"/>
          </a:p>
        </p:txBody>
      </p:sp>
      <p:sp>
        <p:nvSpPr>
          <p:cNvPr id="18971" name="Freeform 539"/>
          <p:cNvSpPr>
            <a:spLocks/>
          </p:cNvSpPr>
          <p:nvPr/>
        </p:nvSpPr>
        <p:spPr bwMode="auto">
          <a:xfrm>
            <a:off x="3994150" y="2079625"/>
            <a:ext cx="61913" cy="36513"/>
          </a:xfrm>
          <a:custGeom>
            <a:avLst/>
            <a:gdLst>
              <a:gd name="T0" fmla="*/ 5486 w 79"/>
              <a:gd name="T1" fmla="*/ 28399 h 45"/>
              <a:gd name="T2" fmla="*/ 11756 w 79"/>
              <a:gd name="T3" fmla="*/ 33267 h 45"/>
              <a:gd name="T4" fmla="*/ 18809 w 79"/>
              <a:gd name="T5" fmla="*/ 33267 h 45"/>
              <a:gd name="T6" fmla="*/ 19593 w 79"/>
              <a:gd name="T7" fmla="*/ 33267 h 45"/>
              <a:gd name="T8" fmla="*/ 22728 w 79"/>
              <a:gd name="T9" fmla="*/ 29210 h 45"/>
              <a:gd name="T10" fmla="*/ 26646 w 79"/>
              <a:gd name="T11" fmla="*/ 24342 h 45"/>
              <a:gd name="T12" fmla="*/ 33699 w 79"/>
              <a:gd name="T13" fmla="*/ 34890 h 45"/>
              <a:gd name="T14" fmla="*/ 41537 w 79"/>
              <a:gd name="T15" fmla="*/ 33267 h 45"/>
              <a:gd name="T16" fmla="*/ 45455 w 79"/>
              <a:gd name="T17" fmla="*/ 34890 h 45"/>
              <a:gd name="T18" fmla="*/ 48590 w 79"/>
              <a:gd name="T19" fmla="*/ 34890 h 45"/>
              <a:gd name="T20" fmla="*/ 50157 w 79"/>
              <a:gd name="T21" fmla="*/ 33267 h 45"/>
              <a:gd name="T22" fmla="*/ 51725 w 79"/>
              <a:gd name="T23" fmla="*/ 30022 h 45"/>
              <a:gd name="T24" fmla="*/ 54860 w 79"/>
              <a:gd name="T25" fmla="*/ 29210 h 45"/>
              <a:gd name="T26" fmla="*/ 57211 w 79"/>
              <a:gd name="T27" fmla="*/ 29210 h 45"/>
              <a:gd name="T28" fmla="*/ 57994 w 79"/>
              <a:gd name="T29" fmla="*/ 25965 h 45"/>
              <a:gd name="T30" fmla="*/ 57211 w 79"/>
              <a:gd name="T31" fmla="*/ 23531 h 45"/>
              <a:gd name="T32" fmla="*/ 54860 w 79"/>
              <a:gd name="T33" fmla="*/ 21096 h 45"/>
              <a:gd name="T34" fmla="*/ 58778 w 79"/>
              <a:gd name="T35" fmla="*/ 21908 h 45"/>
              <a:gd name="T36" fmla="*/ 58778 w 79"/>
              <a:gd name="T37" fmla="*/ 25965 h 45"/>
              <a:gd name="T38" fmla="*/ 59562 w 79"/>
              <a:gd name="T39" fmla="*/ 25965 h 45"/>
              <a:gd name="T40" fmla="*/ 61913 w 79"/>
              <a:gd name="T41" fmla="*/ 22719 h 45"/>
              <a:gd name="T42" fmla="*/ 60346 w 79"/>
              <a:gd name="T43" fmla="*/ 19474 h 45"/>
              <a:gd name="T44" fmla="*/ 57994 w 79"/>
              <a:gd name="T45" fmla="*/ 17039 h 45"/>
              <a:gd name="T46" fmla="*/ 54076 w 79"/>
              <a:gd name="T47" fmla="*/ 16228 h 45"/>
              <a:gd name="T48" fmla="*/ 50157 w 79"/>
              <a:gd name="T49" fmla="*/ 17851 h 45"/>
              <a:gd name="T50" fmla="*/ 54076 w 79"/>
              <a:gd name="T51" fmla="*/ 15417 h 45"/>
              <a:gd name="T52" fmla="*/ 55643 w 79"/>
              <a:gd name="T53" fmla="*/ 12982 h 45"/>
              <a:gd name="T54" fmla="*/ 53292 w 79"/>
              <a:gd name="T55" fmla="*/ 11360 h 45"/>
              <a:gd name="T56" fmla="*/ 52508 w 79"/>
              <a:gd name="T57" fmla="*/ 10548 h 45"/>
              <a:gd name="T58" fmla="*/ 50157 w 79"/>
              <a:gd name="T59" fmla="*/ 7303 h 45"/>
              <a:gd name="T60" fmla="*/ 49374 w 79"/>
              <a:gd name="T61" fmla="*/ 5680 h 45"/>
              <a:gd name="T62" fmla="*/ 48590 w 79"/>
              <a:gd name="T63" fmla="*/ 1623 h 45"/>
              <a:gd name="T64" fmla="*/ 42320 w 79"/>
              <a:gd name="T65" fmla="*/ 0 h 45"/>
              <a:gd name="T66" fmla="*/ 39185 w 79"/>
              <a:gd name="T67" fmla="*/ 0 h 45"/>
              <a:gd name="T68" fmla="*/ 34483 w 79"/>
              <a:gd name="T69" fmla="*/ 811 h 45"/>
              <a:gd name="T70" fmla="*/ 28997 w 79"/>
              <a:gd name="T71" fmla="*/ 1623 h 45"/>
              <a:gd name="T72" fmla="*/ 26646 w 79"/>
              <a:gd name="T73" fmla="*/ 3246 h 45"/>
              <a:gd name="T74" fmla="*/ 22728 w 79"/>
              <a:gd name="T75" fmla="*/ 4057 h 45"/>
              <a:gd name="T76" fmla="*/ 14890 w 79"/>
              <a:gd name="T77" fmla="*/ 12982 h 45"/>
              <a:gd name="T78" fmla="*/ 12539 w 79"/>
              <a:gd name="T79" fmla="*/ 15417 h 45"/>
              <a:gd name="T80" fmla="*/ 7837 w 79"/>
              <a:gd name="T81" fmla="*/ 17851 h 45"/>
              <a:gd name="T82" fmla="*/ 3919 w 79"/>
              <a:gd name="T83" fmla="*/ 21096 h 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9"/>
              <a:gd name="T127" fmla="*/ 0 h 45"/>
              <a:gd name="T128" fmla="*/ 79 w 79"/>
              <a:gd name="T129" fmla="*/ 45 h 4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9" h="45">
                <a:moveTo>
                  <a:pt x="0" y="29"/>
                </a:moveTo>
                <a:lnTo>
                  <a:pt x="0" y="30"/>
                </a:lnTo>
                <a:lnTo>
                  <a:pt x="7" y="35"/>
                </a:lnTo>
                <a:lnTo>
                  <a:pt x="9" y="39"/>
                </a:lnTo>
                <a:lnTo>
                  <a:pt x="13" y="39"/>
                </a:lnTo>
                <a:lnTo>
                  <a:pt x="15" y="41"/>
                </a:lnTo>
                <a:lnTo>
                  <a:pt x="19" y="41"/>
                </a:lnTo>
                <a:lnTo>
                  <a:pt x="21" y="41"/>
                </a:lnTo>
                <a:lnTo>
                  <a:pt x="24" y="41"/>
                </a:lnTo>
                <a:lnTo>
                  <a:pt x="23" y="41"/>
                </a:lnTo>
                <a:lnTo>
                  <a:pt x="25" y="40"/>
                </a:lnTo>
                <a:lnTo>
                  <a:pt x="25" y="41"/>
                </a:lnTo>
                <a:lnTo>
                  <a:pt x="26" y="39"/>
                </a:lnTo>
                <a:lnTo>
                  <a:pt x="29" y="39"/>
                </a:lnTo>
                <a:lnTo>
                  <a:pt x="29" y="36"/>
                </a:lnTo>
                <a:lnTo>
                  <a:pt x="28" y="35"/>
                </a:lnTo>
                <a:lnTo>
                  <a:pt x="32" y="30"/>
                </a:lnTo>
                <a:lnTo>
                  <a:pt x="34" y="30"/>
                </a:lnTo>
                <a:lnTo>
                  <a:pt x="41" y="39"/>
                </a:lnTo>
                <a:lnTo>
                  <a:pt x="43" y="40"/>
                </a:lnTo>
                <a:lnTo>
                  <a:pt x="43" y="43"/>
                </a:lnTo>
                <a:lnTo>
                  <a:pt x="50" y="42"/>
                </a:lnTo>
                <a:lnTo>
                  <a:pt x="50" y="41"/>
                </a:lnTo>
                <a:lnTo>
                  <a:pt x="53" y="41"/>
                </a:lnTo>
                <a:lnTo>
                  <a:pt x="55" y="41"/>
                </a:lnTo>
                <a:lnTo>
                  <a:pt x="56" y="42"/>
                </a:lnTo>
                <a:lnTo>
                  <a:pt x="58" y="43"/>
                </a:lnTo>
                <a:lnTo>
                  <a:pt x="60" y="45"/>
                </a:lnTo>
                <a:lnTo>
                  <a:pt x="61" y="43"/>
                </a:lnTo>
                <a:lnTo>
                  <a:pt x="62" y="43"/>
                </a:lnTo>
                <a:lnTo>
                  <a:pt x="63" y="42"/>
                </a:lnTo>
                <a:lnTo>
                  <a:pt x="64" y="42"/>
                </a:lnTo>
                <a:lnTo>
                  <a:pt x="64" y="41"/>
                </a:lnTo>
                <a:lnTo>
                  <a:pt x="66" y="40"/>
                </a:lnTo>
                <a:lnTo>
                  <a:pt x="66" y="39"/>
                </a:lnTo>
                <a:lnTo>
                  <a:pt x="66" y="37"/>
                </a:lnTo>
                <a:lnTo>
                  <a:pt x="67" y="36"/>
                </a:lnTo>
                <a:lnTo>
                  <a:pt x="68" y="36"/>
                </a:lnTo>
                <a:lnTo>
                  <a:pt x="70" y="36"/>
                </a:lnTo>
                <a:lnTo>
                  <a:pt x="71" y="37"/>
                </a:lnTo>
                <a:lnTo>
                  <a:pt x="71" y="36"/>
                </a:lnTo>
                <a:lnTo>
                  <a:pt x="73" y="36"/>
                </a:lnTo>
                <a:lnTo>
                  <a:pt x="75" y="34"/>
                </a:lnTo>
                <a:lnTo>
                  <a:pt x="75" y="33"/>
                </a:lnTo>
                <a:lnTo>
                  <a:pt x="74" y="32"/>
                </a:lnTo>
                <a:lnTo>
                  <a:pt x="70" y="32"/>
                </a:lnTo>
                <a:lnTo>
                  <a:pt x="73" y="30"/>
                </a:lnTo>
                <a:lnTo>
                  <a:pt x="73" y="29"/>
                </a:lnTo>
                <a:lnTo>
                  <a:pt x="71" y="28"/>
                </a:lnTo>
                <a:lnTo>
                  <a:pt x="71" y="26"/>
                </a:lnTo>
                <a:lnTo>
                  <a:pt x="70" y="26"/>
                </a:lnTo>
                <a:lnTo>
                  <a:pt x="71" y="24"/>
                </a:lnTo>
                <a:lnTo>
                  <a:pt x="74" y="26"/>
                </a:lnTo>
                <a:lnTo>
                  <a:pt x="75" y="27"/>
                </a:lnTo>
                <a:lnTo>
                  <a:pt x="75" y="29"/>
                </a:lnTo>
                <a:lnTo>
                  <a:pt x="74" y="30"/>
                </a:lnTo>
                <a:lnTo>
                  <a:pt x="75" y="32"/>
                </a:lnTo>
                <a:lnTo>
                  <a:pt x="75" y="33"/>
                </a:lnTo>
                <a:lnTo>
                  <a:pt x="76" y="34"/>
                </a:lnTo>
                <a:lnTo>
                  <a:pt x="76" y="32"/>
                </a:lnTo>
                <a:lnTo>
                  <a:pt x="77" y="32"/>
                </a:lnTo>
                <a:lnTo>
                  <a:pt x="77" y="29"/>
                </a:lnTo>
                <a:lnTo>
                  <a:pt x="79" y="28"/>
                </a:lnTo>
                <a:lnTo>
                  <a:pt x="77" y="27"/>
                </a:lnTo>
                <a:lnTo>
                  <a:pt x="77" y="26"/>
                </a:lnTo>
                <a:lnTo>
                  <a:pt x="77" y="24"/>
                </a:lnTo>
                <a:lnTo>
                  <a:pt x="76" y="23"/>
                </a:lnTo>
                <a:lnTo>
                  <a:pt x="75" y="22"/>
                </a:lnTo>
                <a:lnTo>
                  <a:pt x="74" y="21"/>
                </a:lnTo>
                <a:lnTo>
                  <a:pt x="73" y="20"/>
                </a:lnTo>
                <a:lnTo>
                  <a:pt x="71" y="21"/>
                </a:lnTo>
                <a:lnTo>
                  <a:pt x="69" y="20"/>
                </a:lnTo>
                <a:lnTo>
                  <a:pt x="68" y="21"/>
                </a:lnTo>
                <a:lnTo>
                  <a:pt x="66" y="22"/>
                </a:lnTo>
                <a:lnTo>
                  <a:pt x="64" y="22"/>
                </a:lnTo>
                <a:lnTo>
                  <a:pt x="66" y="21"/>
                </a:lnTo>
                <a:lnTo>
                  <a:pt x="67" y="20"/>
                </a:lnTo>
                <a:lnTo>
                  <a:pt x="69" y="19"/>
                </a:lnTo>
                <a:lnTo>
                  <a:pt x="70" y="17"/>
                </a:lnTo>
                <a:lnTo>
                  <a:pt x="71" y="17"/>
                </a:lnTo>
                <a:lnTo>
                  <a:pt x="71" y="16"/>
                </a:lnTo>
                <a:lnTo>
                  <a:pt x="70" y="14"/>
                </a:lnTo>
                <a:lnTo>
                  <a:pt x="69" y="14"/>
                </a:lnTo>
                <a:lnTo>
                  <a:pt x="68" y="14"/>
                </a:lnTo>
                <a:lnTo>
                  <a:pt x="69" y="15"/>
                </a:lnTo>
                <a:lnTo>
                  <a:pt x="68" y="14"/>
                </a:lnTo>
                <a:lnTo>
                  <a:pt x="67" y="13"/>
                </a:lnTo>
                <a:lnTo>
                  <a:pt x="67" y="11"/>
                </a:lnTo>
                <a:lnTo>
                  <a:pt x="66" y="10"/>
                </a:lnTo>
                <a:lnTo>
                  <a:pt x="64" y="9"/>
                </a:lnTo>
                <a:lnTo>
                  <a:pt x="63" y="9"/>
                </a:lnTo>
                <a:lnTo>
                  <a:pt x="63" y="8"/>
                </a:lnTo>
                <a:lnTo>
                  <a:pt x="63" y="7"/>
                </a:lnTo>
                <a:lnTo>
                  <a:pt x="62" y="7"/>
                </a:lnTo>
                <a:lnTo>
                  <a:pt x="62" y="4"/>
                </a:lnTo>
                <a:lnTo>
                  <a:pt x="62" y="2"/>
                </a:lnTo>
                <a:lnTo>
                  <a:pt x="58" y="0"/>
                </a:lnTo>
                <a:lnTo>
                  <a:pt x="56" y="1"/>
                </a:lnTo>
                <a:lnTo>
                  <a:pt x="54" y="0"/>
                </a:lnTo>
                <a:lnTo>
                  <a:pt x="53" y="0"/>
                </a:lnTo>
                <a:lnTo>
                  <a:pt x="51" y="0"/>
                </a:lnTo>
                <a:lnTo>
                  <a:pt x="50" y="0"/>
                </a:lnTo>
                <a:lnTo>
                  <a:pt x="48" y="0"/>
                </a:lnTo>
                <a:lnTo>
                  <a:pt x="45" y="1"/>
                </a:lnTo>
                <a:lnTo>
                  <a:pt x="44" y="1"/>
                </a:lnTo>
                <a:lnTo>
                  <a:pt x="42" y="2"/>
                </a:lnTo>
                <a:lnTo>
                  <a:pt x="39" y="2"/>
                </a:lnTo>
                <a:lnTo>
                  <a:pt x="37" y="2"/>
                </a:lnTo>
                <a:lnTo>
                  <a:pt x="36" y="1"/>
                </a:lnTo>
                <a:lnTo>
                  <a:pt x="35" y="4"/>
                </a:lnTo>
                <a:lnTo>
                  <a:pt x="34" y="4"/>
                </a:lnTo>
                <a:lnTo>
                  <a:pt x="34" y="7"/>
                </a:lnTo>
                <a:lnTo>
                  <a:pt x="31" y="7"/>
                </a:lnTo>
                <a:lnTo>
                  <a:pt x="29" y="5"/>
                </a:lnTo>
                <a:lnTo>
                  <a:pt x="28" y="7"/>
                </a:lnTo>
                <a:lnTo>
                  <a:pt x="22" y="10"/>
                </a:lnTo>
                <a:lnTo>
                  <a:pt x="19" y="16"/>
                </a:lnTo>
                <a:lnTo>
                  <a:pt x="18" y="16"/>
                </a:lnTo>
                <a:lnTo>
                  <a:pt x="18" y="19"/>
                </a:lnTo>
                <a:lnTo>
                  <a:pt x="16" y="19"/>
                </a:lnTo>
                <a:lnTo>
                  <a:pt x="12" y="20"/>
                </a:lnTo>
                <a:lnTo>
                  <a:pt x="10" y="19"/>
                </a:lnTo>
                <a:lnTo>
                  <a:pt x="10" y="22"/>
                </a:lnTo>
                <a:lnTo>
                  <a:pt x="13" y="22"/>
                </a:lnTo>
                <a:lnTo>
                  <a:pt x="10" y="26"/>
                </a:lnTo>
                <a:lnTo>
                  <a:pt x="5" y="26"/>
                </a:lnTo>
                <a:lnTo>
                  <a:pt x="4" y="28"/>
                </a:lnTo>
                <a:lnTo>
                  <a:pt x="0" y="29"/>
                </a:lnTo>
                <a:close/>
              </a:path>
            </a:pathLst>
          </a:custGeom>
          <a:noFill/>
          <a:ln w="3175" cmpd="sng">
            <a:solidFill>
              <a:schemeClr val="bg2"/>
            </a:solidFill>
            <a:prstDash val="solid"/>
            <a:round/>
            <a:headEnd/>
            <a:tailEnd/>
          </a:ln>
        </p:spPr>
        <p:txBody>
          <a:bodyPr/>
          <a:lstStyle/>
          <a:p>
            <a:endParaRPr lang="en-US"/>
          </a:p>
        </p:txBody>
      </p:sp>
      <p:sp>
        <p:nvSpPr>
          <p:cNvPr id="18972" name="Freeform 540"/>
          <p:cNvSpPr>
            <a:spLocks/>
          </p:cNvSpPr>
          <p:nvPr/>
        </p:nvSpPr>
        <p:spPr bwMode="auto">
          <a:xfrm>
            <a:off x="4021138" y="1985963"/>
            <a:ext cx="22225" cy="22225"/>
          </a:xfrm>
          <a:custGeom>
            <a:avLst/>
            <a:gdLst>
              <a:gd name="T0" fmla="*/ 0 w 28"/>
              <a:gd name="T1" fmla="*/ 19844 h 28"/>
              <a:gd name="T2" fmla="*/ 3175 w 28"/>
              <a:gd name="T3" fmla="*/ 22225 h 28"/>
              <a:gd name="T4" fmla="*/ 7144 w 28"/>
              <a:gd name="T5" fmla="*/ 20638 h 28"/>
              <a:gd name="T6" fmla="*/ 7938 w 28"/>
              <a:gd name="T7" fmla="*/ 18256 h 28"/>
              <a:gd name="T8" fmla="*/ 10319 w 28"/>
              <a:gd name="T9" fmla="*/ 18256 h 28"/>
              <a:gd name="T10" fmla="*/ 9525 w 28"/>
              <a:gd name="T11" fmla="*/ 15081 h 28"/>
              <a:gd name="T12" fmla="*/ 11113 w 28"/>
              <a:gd name="T13" fmla="*/ 16669 h 28"/>
              <a:gd name="T14" fmla="*/ 11113 w 28"/>
              <a:gd name="T15" fmla="*/ 15081 h 28"/>
              <a:gd name="T16" fmla="*/ 11906 w 28"/>
              <a:gd name="T17" fmla="*/ 16669 h 28"/>
              <a:gd name="T18" fmla="*/ 12700 w 28"/>
              <a:gd name="T19" fmla="*/ 15875 h 28"/>
              <a:gd name="T20" fmla="*/ 15081 w 28"/>
              <a:gd name="T21" fmla="*/ 16669 h 28"/>
              <a:gd name="T22" fmla="*/ 15081 w 28"/>
              <a:gd name="T23" fmla="*/ 11113 h 28"/>
              <a:gd name="T24" fmla="*/ 16669 w 28"/>
              <a:gd name="T25" fmla="*/ 11113 h 28"/>
              <a:gd name="T26" fmla="*/ 16669 w 28"/>
              <a:gd name="T27" fmla="*/ 9525 h 28"/>
              <a:gd name="T28" fmla="*/ 19844 w 28"/>
              <a:gd name="T29" fmla="*/ 9525 h 28"/>
              <a:gd name="T30" fmla="*/ 22225 w 28"/>
              <a:gd name="T31" fmla="*/ 7938 h 28"/>
              <a:gd name="T32" fmla="*/ 18256 w 28"/>
              <a:gd name="T33" fmla="*/ 8731 h 28"/>
              <a:gd name="T34" fmla="*/ 22225 w 28"/>
              <a:gd name="T35" fmla="*/ 4763 h 28"/>
              <a:gd name="T36" fmla="*/ 21431 w 28"/>
              <a:gd name="T37" fmla="*/ 1588 h 28"/>
              <a:gd name="T38" fmla="*/ 20638 w 28"/>
              <a:gd name="T39" fmla="*/ 0 h 28"/>
              <a:gd name="T40" fmla="*/ 9525 w 28"/>
              <a:gd name="T41" fmla="*/ 5556 h 28"/>
              <a:gd name="T42" fmla="*/ 10319 w 28"/>
              <a:gd name="T43" fmla="*/ 9525 h 28"/>
              <a:gd name="T44" fmla="*/ 7938 w 28"/>
              <a:gd name="T45" fmla="*/ 9525 h 28"/>
              <a:gd name="T46" fmla="*/ 6350 w 28"/>
              <a:gd name="T47" fmla="*/ 10319 h 28"/>
              <a:gd name="T48" fmla="*/ 3175 w 28"/>
              <a:gd name="T49" fmla="*/ 8731 h 28"/>
              <a:gd name="T50" fmla="*/ 2381 w 28"/>
              <a:gd name="T51" fmla="*/ 13494 h 28"/>
              <a:gd name="T52" fmla="*/ 1588 w 28"/>
              <a:gd name="T53" fmla="*/ 15081 h 28"/>
              <a:gd name="T54" fmla="*/ 1588 w 28"/>
              <a:gd name="T55" fmla="*/ 15875 h 28"/>
              <a:gd name="T56" fmla="*/ 7144 w 28"/>
              <a:gd name="T57" fmla="*/ 18256 h 28"/>
              <a:gd name="T58" fmla="*/ 4763 w 28"/>
              <a:gd name="T59" fmla="*/ 19050 h 28"/>
              <a:gd name="T60" fmla="*/ 0 w 28"/>
              <a:gd name="T61" fmla="*/ 19844 h 2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8"/>
              <a:gd name="T94" fmla="*/ 0 h 28"/>
              <a:gd name="T95" fmla="*/ 28 w 28"/>
              <a:gd name="T96" fmla="*/ 28 h 2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8" h="28">
                <a:moveTo>
                  <a:pt x="0" y="25"/>
                </a:moveTo>
                <a:lnTo>
                  <a:pt x="4" y="28"/>
                </a:lnTo>
                <a:lnTo>
                  <a:pt x="9" y="26"/>
                </a:lnTo>
                <a:lnTo>
                  <a:pt x="10" y="23"/>
                </a:lnTo>
                <a:lnTo>
                  <a:pt x="13" y="23"/>
                </a:lnTo>
                <a:lnTo>
                  <a:pt x="12" y="19"/>
                </a:lnTo>
                <a:lnTo>
                  <a:pt x="14" y="21"/>
                </a:lnTo>
                <a:lnTo>
                  <a:pt x="14" y="19"/>
                </a:lnTo>
                <a:lnTo>
                  <a:pt x="15" y="21"/>
                </a:lnTo>
                <a:lnTo>
                  <a:pt x="16" y="20"/>
                </a:lnTo>
                <a:lnTo>
                  <a:pt x="19" y="21"/>
                </a:lnTo>
                <a:lnTo>
                  <a:pt x="19" y="14"/>
                </a:lnTo>
                <a:lnTo>
                  <a:pt x="21" y="14"/>
                </a:lnTo>
                <a:lnTo>
                  <a:pt x="21" y="12"/>
                </a:lnTo>
                <a:lnTo>
                  <a:pt x="25" y="12"/>
                </a:lnTo>
                <a:lnTo>
                  <a:pt x="28" y="10"/>
                </a:lnTo>
                <a:lnTo>
                  <a:pt x="23" y="11"/>
                </a:lnTo>
                <a:lnTo>
                  <a:pt x="28" y="6"/>
                </a:lnTo>
                <a:lnTo>
                  <a:pt x="27" y="2"/>
                </a:lnTo>
                <a:lnTo>
                  <a:pt x="26" y="0"/>
                </a:lnTo>
                <a:lnTo>
                  <a:pt x="12" y="7"/>
                </a:lnTo>
                <a:lnTo>
                  <a:pt x="13" y="12"/>
                </a:lnTo>
                <a:lnTo>
                  <a:pt x="10" y="12"/>
                </a:lnTo>
                <a:lnTo>
                  <a:pt x="8" y="13"/>
                </a:lnTo>
                <a:lnTo>
                  <a:pt x="4" y="11"/>
                </a:lnTo>
                <a:lnTo>
                  <a:pt x="3" y="17"/>
                </a:lnTo>
                <a:lnTo>
                  <a:pt x="2" y="19"/>
                </a:lnTo>
                <a:lnTo>
                  <a:pt x="2" y="20"/>
                </a:lnTo>
                <a:lnTo>
                  <a:pt x="9" y="23"/>
                </a:lnTo>
                <a:lnTo>
                  <a:pt x="6" y="24"/>
                </a:lnTo>
                <a:lnTo>
                  <a:pt x="0" y="25"/>
                </a:lnTo>
                <a:close/>
              </a:path>
            </a:pathLst>
          </a:custGeom>
          <a:noFill/>
          <a:ln w="3175" cmpd="sng">
            <a:solidFill>
              <a:schemeClr val="bg2"/>
            </a:solidFill>
            <a:prstDash val="solid"/>
            <a:round/>
            <a:headEnd/>
            <a:tailEnd/>
          </a:ln>
        </p:spPr>
        <p:txBody>
          <a:bodyPr/>
          <a:lstStyle/>
          <a:p>
            <a:endParaRPr lang="en-US"/>
          </a:p>
        </p:txBody>
      </p:sp>
      <p:sp>
        <p:nvSpPr>
          <p:cNvPr id="18973" name="Freeform 541"/>
          <p:cNvSpPr>
            <a:spLocks/>
          </p:cNvSpPr>
          <p:nvPr/>
        </p:nvSpPr>
        <p:spPr bwMode="auto">
          <a:xfrm>
            <a:off x="4029075" y="2009775"/>
            <a:ext cx="23813" cy="19050"/>
          </a:xfrm>
          <a:custGeom>
            <a:avLst/>
            <a:gdLst>
              <a:gd name="T0" fmla="*/ 0 w 31"/>
              <a:gd name="T1" fmla="*/ 8283 h 23"/>
              <a:gd name="T2" fmla="*/ 4609 w 31"/>
              <a:gd name="T3" fmla="*/ 10767 h 23"/>
              <a:gd name="T4" fmla="*/ 5377 w 31"/>
              <a:gd name="T5" fmla="*/ 8283 h 23"/>
              <a:gd name="T6" fmla="*/ 9218 w 31"/>
              <a:gd name="T7" fmla="*/ 11596 h 23"/>
              <a:gd name="T8" fmla="*/ 7682 w 31"/>
              <a:gd name="T9" fmla="*/ 11596 h 23"/>
              <a:gd name="T10" fmla="*/ 9986 w 31"/>
              <a:gd name="T11" fmla="*/ 13252 h 23"/>
              <a:gd name="T12" fmla="*/ 9218 w 31"/>
              <a:gd name="T13" fmla="*/ 14080 h 23"/>
              <a:gd name="T14" fmla="*/ 10754 w 31"/>
              <a:gd name="T15" fmla="*/ 14080 h 23"/>
              <a:gd name="T16" fmla="*/ 9986 w 31"/>
              <a:gd name="T17" fmla="*/ 15737 h 23"/>
              <a:gd name="T18" fmla="*/ 13059 w 31"/>
              <a:gd name="T19" fmla="*/ 15737 h 23"/>
              <a:gd name="T20" fmla="*/ 14595 w 31"/>
              <a:gd name="T21" fmla="*/ 16565 h 23"/>
              <a:gd name="T22" fmla="*/ 16900 w 31"/>
              <a:gd name="T23" fmla="*/ 14080 h 23"/>
              <a:gd name="T24" fmla="*/ 19972 w 31"/>
              <a:gd name="T25" fmla="*/ 15737 h 23"/>
              <a:gd name="T26" fmla="*/ 17668 w 31"/>
              <a:gd name="T27" fmla="*/ 16565 h 23"/>
              <a:gd name="T28" fmla="*/ 15363 w 31"/>
              <a:gd name="T29" fmla="*/ 18222 h 23"/>
              <a:gd name="T30" fmla="*/ 16900 w 31"/>
              <a:gd name="T31" fmla="*/ 19050 h 23"/>
              <a:gd name="T32" fmla="*/ 19204 w 31"/>
              <a:gd name="T33" fmla="*/ 19050 h 23"/>
              <a:gd name="T34" fmla="*/ 23813 w 31"/>
              <a:gd name="T35" fmla="*/ 13252 h 23"/>
              <a:gd name="T36" fmla="*/ 13827 w 31"/>
              <a:gd name="T37" fmla="*/ 11596 h 23"/>
              <a:gd name="T38" fmla="*/ 13827 w 31"/>
              <a:gd name="T39" fmla="*/ 8283 h 23"/>
              <a:gd name="T40" fmla="*/ 13827 w 31"/>
              <a:gd name="T41" fmla="*/ 3313 h 23"/>
              <a:gd name="T42" fmla="*/ 9986 w 31"/>
              <a:gd name="T43" fmla="*/ 0 h 23"/>
              <a:gd name="T44" fmla="*/ 8450 w 31"/>
              <a:gd name="T45" fmla="*/ 1657 h 23"/>
              <a:gd name="T46" fmla="*/ 9986 w 31"/>
              <a:gd name="T47" fmla="*/ 6626 h 23"/>
              <a:gd name="T48" fmla="*/ 3841 w 31"/>
              <a:gd name="T49" fmla="*/ 2485 h 23"/>
              <a:gd name="T50" fmla="*/ 4609 w 31"/>
              <a:gd name="T51" fmla="*/ 5798 h 23"/>
              <a:gd name="T52" fmla="*/ 3841 w 31"/>
              <a:gd name="T53" fmla="*/ 5798 h 23"/>
              <a:gd name="T54" fmla="*/ 3841 w 31"/>
              <a:gd name="T55" fmla="*/ 7454 h 23"/>
              <a:gd name="T56" fmla="*/ 2304 w 31"/>
              <a:gd name="T57" fmla="*/ 5798 h 23"/>
              <a:gd name="T58" fmla="*/ 0 w 31"/>
              <a:gd name="T59" fmla="*/ 8283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1"/>
              <a:gd name="T91" fmla="*/ 0 h 23"/>
              <a:gd name="T92" fmla="*/ 31 w 31"/>
              <a:gd name="T93" fmla="*/ 23 h 2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1" h="23">
                <a:moveTo>
                  <a:pt x="0" y="10"/>
                </a:moveTo>
                <a:lnTo>
                  <a:pt x="6" y="13"/>
                </a:lnTo>
                <a:lnTo>
                  <a:pt x="7" y="10"/>
                </a:lnTo>
                <a:lnTo>
                  <a:pt x="12" y="14"/>
                </a:lnTo>
                <a:lnTo>
                  <a:pt x="10" y="14"/>
                </a:lnTo>
                <a:lnTo>
                  <a:pt x="13" y="16"/>
                </a:lnTo>
                <a:lnTo>
                  <a:pt x="12" y="17"/>
                </a:lnTo>
                <a:lnTo>
                  <a:pt x="14" y="17"/>
                </a:lnTo>
                <a:lnTo>
                  <a:pt x="13" y="19"/>
                </a:lnTo>
                <a:lnTo>
                  <a:pt x="17" y="19"/>
                </a:lnTo>
                <a:lnTo>
                  <a:pt x="19" y="20"/>
                </a:lnTo>
                <a:lnTo>
                  <a:pt x="22" y="17"/>
                </a:lnTo>
                <a:lnTo>
                  <a:pt x="26" y="19"/>
                </a:lnTo>
                <a:lnTo>
                  <a:pt x="23" y="20"/>
                </a:lnTo>
                <a:lnTo>
                  <a:pt x="20" y="22"/>
                </a:lnTo>
                <a:lnTo>
                  <a:pt x="22" y="23"/>
                </a:lnTo>
                <a:lnTo>
                  <a:pt x="25" y="23"/>
                </a:lnTo>
                <a:lnTo>
                  <a:pt x="31" y="16"/>
                </a:lnTo>
                <a:lnTo>
                  <a:pt x="18" y="14"/>
                </a:lnTo>
                <a:lnTo>
                  <a:pt x="18" y="10"/>
                </a:lnTo>
                <a:lnTo>
                  <a:pt x="18" y="4"/>
                </a:lnTo>
                <a:lnTo>
                  <a:pt x="13" y="0"/>
                </a:lnTo>
                <a:lnTo>
                  <a:pt x="11" y="2"/>
                </a:lnTo>
                <a:lnTo>
                  <a:pt x="13" y="8"/>
                </a:lnTo>
                <a:lnTo>
                  <a:pt x="5" y="3"/>
                </a:lnTo>
                <a:lnTo>
                  <a:pt x="6" y="7"/>
                </a:lnTo>
                <a:lnTo>
                  <a:pt x="5" y="7"/>
                </a:lnTo>
                <a:lnTo>
                  <a:pt x="5" y="9"/>
                </a:lnTo>
                <a:lnTo>
                  <a:pt x="3" y="7"/>
                </a:lnTo>
                <a:lnTo>
                  <a:pt x="0" y="10"/>
                </a:lnTo>
                <a:close/>
              </a:path>
            </a:pathLst>
          </a:custGeom>
          <a:noFill/>
          <a:ln w="3175" cmpd="sng">
            <a:solidFill>
              <a:schemeClr val="bg2"/>
            </a:solidFill>
            <a:prstDash val="solid"/>
            <a:round/>
            <a:headEnd/>
            <a:tailEnd/>
          </a:ln>
        </p:spPr>
        <p:txBody>
          <a:bodyPr/>
          <a:lstStyle/>
          <a:p>
            <a:endParaRPr lang="en-US"/>
          </a:p>
        </p:txBody>
      </p:sp>
      <p:sp>
        <p:nvSpPr>
          <p:cNvPr id="18974" name="Freeform 542"/>
          <p:cNvSpPr>
            <a:spLocks/>
          </p:cNvSpPr>
          <p:nvPr/>
        </p:nvSpPr>
        <p:spPr bwMode="auto">
          <a:xfrm>
            <a:off x="4035425" y="2039938"/>
            <a:ext cx="17463" cy="11112"/>
          </a:xfrm>
          <a:custGeom>
            <a:avLst/>
            <a:gdLst>
              <a:gd name="T0" fmla="*/ 0 w 21"/>
              <a:gd name="T1" fmla="*/ 10318 h 14"/>
              <a:gd name="T2" fmla="*/ 0 w 21"/>
              <a:gd name="T3" fmla="*/ 8731 h 14"/>
              <a:gd name="T4" fmla="*/ 832 w 21"/>
              <a:gd name="T5" fmla="*/ 7937 h 14"/>
              <a:gd name="T6" fmla="*/ 2495 w 21"/>
              <a:gd name="T7" fmla="*/ 8731 h 14"/>
              <a:gd name="T8" fmla="*/ 3326 w 21"/>
              <a:gd name="T9" fmla="*/ 8731 h 14"/>
              <a:gd name="T10" fmla="*/ 2495 w 21"/>
              <a:gd name="T11" fmla="*/ 8731 h 14"/>
              <a:gd name="T12" fmla="*/ 3326 w 21"/>
              <a:gd name="T13" fmla="*/ 8731 h 14"/>
              <a:gd name="T14" fmla="*/ 5821 w 21"/>
              <a:gd name="T15" fmla="*/ 8731 h 14"/>
              <a:gd name="T16" fmla="*/ 8316 w 21"/>
              <a:gd name="T17" fmla="*/ 7937 h 14"/>
              <a:gd name="T18" fmla="*/ 8316 w 21"/>
              <a:gd name="T19" fmla="*/ 7143 h 14"/>
              <a:gd name="T20" fmla="*/ 6653 w 21"/>
              <a:gd name="T21" fmla="*/ 7937 h 14"/>
              <a:gd name="T22" fmla="*/ 4989 w 21"/>
              <a:gd name="T23" fmla="*/ 7937 h 14"/>
              <a:gd name="T24" fmla="*/ 3326 w 21"/>
              <a:gd name="T25" fmla="*/ 7143 h 14"/>
              <a:gd name="T26" fmla="*/ 5821 w 21"/>
              <a:gd name="T27" fmla="*/ 6350 h 14"/>
              <a:gd name="T28" fmla="*/ 6653 w 21"/>
              <a:gd name="T29" fmla="*/ 5556 h 14"/>
              <a:gd name="T30" fmla="*/ 7484 w 21"/>
              <a:gd name="T31" fmla="*/ 5556 h 14"/>
              <a:gd name="T32" fmla="*/ 9979 w 21"/>
              <a:gd name="T33" fmla="*/ 4762 h 14"/>
              <a:gd name="T34" fmla="*/ 7484 w 21"/>
              <a:gd name="T35" fmla="*/ 5556 h 14"/>
              <a:gd name="T36" fmla="*/ 5821 w 21"/>
              <a:gd name="T37" fmla="*/ 5556 h 14"/>
              <a:gd name="T38" fmla="*/ 5821 w 21"/>
              <a:gd name="T39" fmla="*/ 4762 h 14"/>
              <a:gd name="T40" fmla="*/ 3326 w 21"/>
              <a:gd name="T41" fmla="*/ 3175 h 14"/>
              <a:gd name="T42" fmla="*/ 2495 w 21"/>
              <a:gd name="T43" fmla="*/ 3175 h 14"/>
              <a:gd name="T44" fmla="*/ 832 w 21"/>
              <a:gd name="T45" fmla="*/ 3175 h 14"/>
              <a:gd name="T46" fmla="*/ 832 w 21"/>
              <a:gd name="T47" fmla="*/ 2381 h 14"/>
              <a:gd name="T48" fmla="*/ 1663 w 21"/>
              <a:gd name="T49" fmla="*/ 2381 h 14"/>
              <a:gd name="T50" fmla="*/ 1663 w 21"/>
              <a:gd name="T51" fmla="*/ 1587 h 14"/>
              <a:gd name="T52" fmla="*/ 3326 w 21"/>
              <a:gd name="T53" fmla="*/ 794 h 14"/>
              <a:gd name="T54" fmla="*/ 3326 w 21"/>
              <a:gd name="T55" fmla="*/ 1587 h 14"/>
              <a:gd name="T56" fmla="*/ 3326 w 21"/>
              <a:gd name="T57" fmla="*/ 794 h 14"/>
              <a:gd name="T58" fmla="*/ 6653 w 21"/>
              <a:gd name="T59" fmla="*/ 0 h 14"/>
              <a:gd name="T60" fmla="*/ 8316 w 21"/>
              <a:gd name="T61" fmla="*/ 794 h 14"/>
              <a:gd name="T62" fmla="*/ 10810 w 21"/>
              <a:gd name="T63" fmla="*/ 3175 h 14"/>
              <a:gd name="T64" fmla="*/ 14137 w 21"/>
              <a:gd name="T65" fmla="*/ 4762 h 14"/>
              <a:gd name="T66" fmla="*/ 15800 w 21"/>
              <a:gd name="T67" fmla="*/ 5556 h 14"/>
              <a:gd name="T68" fmla="*/ 17463 w 21"/>
              <a:gd name="T69" fmla="*/ 6350 h 14"/>
              <a:gd name="T70" fmla="*/ 17463 w 21"/>
              <a:gd name="T71" fmla="*/ 7143 h 14"/>
              <a:gd name="T72" fmla="*/ 16631 w 21"/>
              <a:gd name="T73" fmla="*/ 7937 h 14"/>
              <a:gd name="T74" fmla="*/ 12474 w 21"/>
              <a:gd name="T75" fmla="*/ 10318 h 14"/>
              <a:gd name="T76" fmla="*/ 11642 w 21"/>
              <a:gd name="T77" fmla="*/ 8731 h 14"/>
              <a:gd name="T78" fmla="*/ 12474 w 21"/>
              <a:gd name="T79" fmla="*/ 8731 h 14"/>
              <a:gd name="T80" fmla="*/ 10810 w 21"/>
              <a:gd name="T81" fmla="*/ 8731 h 14"/>
              <a:gd name="T82" fmla="*/ 9979 w 21"/>
              <a:gd name="T83" fmla="*/ 8731 h 14"/>
              <a:gd name="T84" fmla="*/ 8316 w 21"/>
              <a:gd name="T85" fmla="*/ 10318 h 14"/>
              <a:gd name="T86" fmla="*/ 6653 w 21"/>
              <a:gd name="T87" fmla="*/ 10318 h 14"/>
              <a:gd name="T88" fmla="*/ 5821 w 21"/>
              <a:gd name="T89" fmla="*/ 10318 h 14"/>
              <a:gd name="T90" fmla="*/ 2495 w 21"/>
              <a:gd name="T91" fmla="*/ 10318 h 14"/>
              <a:gd name="T92" fmla="*/ 2495 w 21"/>
              <a:gd name="T93" fmla="*/ 11112 h 14"/>
              <a:gd name="T94" fmla="*/ 832 w 21"/>
              <a:gd name="T95" fmla="*/ 11112 h 14"/>
              <a:gd name="T96" fmla="*/ 0 w 21"/>
              <a:gd name="T97" fmla="*/ 10318 h 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
              <a:gd name="T148" fmla="*/ 0 h 14"/>
              <a:gd name="T149" fmla="*/ 21 w 21"/>
              <a:gd name="T150" fmla="*/ 14 h 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 h="14">
                <a:moveTo>
                  <a:pt x="0" y="13"/>
                </a:moveTo>
                <a:lnTo>
                  <a:pt x="0" y="11"/>
                </a:lnTo>
                <a:lnTo>
                  <a:pt x="1" y="10"/>
                </a:lnTo>
                <a:lnTo>
                  <a:pt x="3" y="11"/>
                </a:lnTo>
                <a:lnTo>
                  <a:pt x="4" y="11"/>
                </a:lnTo>
                <a:lnTo>
                  <a:pt x="3" y="11"/>
                </a:lnTo>
                <a:lnTo>
                  <a:pt x="4" y="11"/>
                </a:lnTo>
                <a:lnTo>
                  <a:pt x="7" y="11"/>
                </a:lnTo>
                <a:lnTo>
                  <a:pt x="10" y="10"/>
                </a:lnTo>
                <a:lnTo>
                  <a:pt x="10" y="9"/>
                </a:lnTo>
                <a:lnTo>
                  <a:pt x="8" y="10"/>
                </a:lnTo>
                <a:lnTo>
                  <a:pt x="6" y="10"/>
                </a:lnTo>
                <a:lnTo>
                  <a:pt x="4" y="9"/>
                </a:lnTo>
                <a:lnTo>
                  <a:pt x="7" y="8"/>
                </a:lnTo>
                <a:lnTo>
                  <a:pt x="8" y="7"/>
                </a:lnTo>
                <a:lnTo>
                  <a:pt x="9" y="7"/>
                </a:lnTo>
                <a:lnTo>
                  <a:pt x="12" y="6"/>
                </a:lnTo>
                <a:lnTo>
                  <a:pt x="9" y="7"/>
                </a:lnTo>
                <a:lnTo>
                  <a:pt x="7" y="7"/>
                </a:lnTo>
                <a:lnTo>
                  <a:pt x="7" y="6"/>
                </a:lnTo>
                <a:lnTo>
                  <a:pt x="4" y="4"/>
                </a:lnTo>
                <a:lnTo>
                  <a:pt x="3" y="4"/>
                </a:lnTo>
                <a:lnTo>
                  <a:pt x="1" y="4"/>
                </a:lnTo>
                <a:lnTo>
                  <a:pt x="1" y="3"/>
                </a:lnTo>
                <a:lnTo>
                  <a:pt x="2" y="3"/>
                </a:lnTo>
                <a:lnTo>
                  <a:pt x="2" y="2"/>
                </a:lnTo>
                <a:lnTo>
                  <a:pt x="4" y="1"/>
                </a:lnTo>
                <a:lnTo>
                  <a:pt x="4" y="2"/>
                </a:lnTo>
                <a:lnTo>
                  <a:pt x="4" y="1"/>
                </a:lnTo>
                <a:lnTo>
                  <a:pt x="8" y="0"/>
                </a:lnTo>
                <a:lnTo>
                  <a:pt x="10" y="1"/>
                </a:lnTo>
                <a:lnTo>
                  <a:pt x="13" y="4"/>
                </a:lnTo>
                <a:lnTo>
                  <a:pt x="17" y="6"/>
                </a:lnTo>
                <a:lnTo>
                  <a:pt x="19" y="7"/>
                </a:lnTo>
                <a:lnTo>
                  <a:pt x="21" y="8"/>
                </a:lnTo>
                <a:lnTo>
                  <a:pt x="21" y="9"/>
                </a:lnTo>
                <a:lnTo>
                  <a:pt x="20" y="10"/>
                </a:lnTo>
                <a:lnTo>
                  <a:pt x="15" y="13"/>
                </a:lnTo>
                <a:lnTo>
                  <a:pt x="14" y="11"/>
                </a:lnTo>
                <a:lnTo>
                  <a:pt x="15" y="11"/>
                </a:lnTo>
                <a:lnTo>
                  <a:pt x="13" y="11"/>
                </a:lnTo>
                <a:lnTo>
                  <a:pt x="12" y="11"/>
                </a:lnTo>
                <a:lnTo>
                  <a:pt x="10" y="13"/>
                </a:lnTo>
                <a:lnTo>
                  <a:pt x="8" y="13"/>
                </a:lnTo>
                <a:lnTo>
                  <a:pt x="7" y="13"/>
                </a:lnTo>
                <a:lnTo>
                  <a:pt x="3" y="13"/>
                </a:lnTo>
                <a:lnTo>
                  <a:pt x="3" y="14"/>
                </a:lnTo>
                <a:lnTo>
                  <a:pt x="1" y="14"/>
                </a:lnTo>
                <a:lnTo>
                  <a:pt x="0" y="13"/>
                </a:lnTo>
                <a:close/>
              </a:path>
            </a:pathLst>
          </a:custGeom>
          <a:noFill/>
          <a:ln w="3175" cmpd="sng">
            <a:solidFill>
              <a:schemeClr val="bg2"/>
            </a:solidFill>
            <a:prstDash val="solid"/>
            <a:round/>
            <a:headEnd/>
            <a:tailEnd/>
          </a:ln>
        </p:spPr>
        <p:txBody>
          <a:bodyPr/>
          <a:lstStyle/>
          <a:p>
            <a:endParaRPr lang="en-US"/>
          </a:p>
        </p:txBody>
      </p:sp>
      <p:sp>
        <p:nvSpPr>
          <p:cNvPr id="18975" name="Freeform 543"/>
          <p:cNvSpPr>
            <a:spLocks/>
          </p:cNvSpPr>
          <p:nvPr/>
        </p:nvSpPr>
        <p:spPr bwMode="auto">
          <a:xfrm>
            <a:off x="4073525" y="2133600"/>
            <a:ext cx="12700" cy="7938"/>
          </a:xfrm>
          <a:custGeom>
            <a:avLst/>
            <a:gdLst>
              <a:gd name="T0" fmla="*/ 0 w 17"/>
              <a:gd name="T1" fmla="*/ 3608 h 11"/>
              <a:gd name="T2" fmla="*/ 747 w 17"/>
              <a:gd name="T3" fmla="*/ 3608 h 11"/>
              <a:gd name="T4" fmla="*/ 0 w 17"/>
              <a:gd name="T5" fmla="*/ 2887 h 11"/>
              <a:gd name="T6" fmla="*/ 747 w 17"/>
              <a:gd name="T7" fmla="*/ 722 h 11"/>
              <a:gd name="T8" fmla="*/ 747 w 17"/>
              <a:gd name="T9" fmla="*/ 0 h 11"/>
              <a:gd name="T10" fmla="*/ 1494 w 17"/>
              <a:gd name="T11" fmla="*/ 722 h 11"/>
              <a:gd name="T12" fmla="*/ 1494 w 17"/>
              <a:gd name="T13" fmla="*/ 0 h 11"/>
              <a:gd name="T14" fmla="*/ 2988 w 17"/>
              <a:gd name="T15" fmla="*/ 0 h 11"/>
              <a:gd name="T16" fmla="*/ 3735 w 17"/>
              <a:gd name="T17" fmla="*/ 0 h 11"/>
              <a:gd name="T18" fmla="*/ 4482 w 17"/>
              <a:gd name="T19" fmla="*/ 0 h 11"/>
              <a:gd name="T20" fmla="*/ 5229 w 17"/>
              <a:gd name="T21" fmla="*/ 0 h 11"/>
              <a:gd name="T22" fmla="*/ 7471 w 17"/>
              <a:gd name="T23" fmla="*/ 0 h 11"/>
              <a:gd name="T24" fmla="*/ 7471 w 17"/>
              <a:gd name="T25" fmla="*/ 722 h 11"/>
              <a:gd name="T26" fmla="*/ 7471 w 17"/>
              <a:gd name="T27" fmla="*/ 1443 h 11"/>
              <a:gd name="T28" fmla="*/ 7471 w 17"/>
              <a:gd name="T29" fmla="*/ 722 h 11"/>
              <a:gd name="T30" fmla="*/ 7471 w 17"/>
              <a:gd name="T31" fmla="*/ 1443 h 11"/>
              <a:gd name="T32" fmla="*/ 8218 w 17"/>
              <a:gd name="T33" fmla="*/ 1443 h 11"/>
              <a:gd name="T34" fmla="*/ 8965 w 17"/>
              <a:gd name="T35" fmla="*/ 2887 h 11"/>
              <a:gd name="T36" fmla="*/ 8218 w 17"/>
              <a:gd name="T37" fmla="*/ 3608 h 11"/>
              <a:gd name="T38" fmla="*/ 9712 w 17"/>
              <a:gd name="T39" fmla="*/ 2887 h 11"/>
              <a:gd name="T40" fmla="*/ 10459 w 17"/>
              <a:gd name="T41" fmla="*/ 2887 h 11"/>
              <a:gd name="T42" fmla="*/ 11953 w 17"/>
              <a:gd name="T43" fmla="*/ 2887 h 11"/>
              <a:gd name="T44" fmla="*/ 12700 w 17"/>
              <a:gd name="T45" fmla="*/ 3608 h 11"/>
              <a:gd name="T46" fmla="*/ 11953 w 17"/>
              <a:gd name="T47" fmla="*/ 3608 h 11"/>
              <a:gd name="T48" fmla="*/ 10459 w 17"/>
              <a:gd name="T49" fmla="*/ 4330 h 11"/>
              <a:gd name="T50" fmla="*/ 9712 w 17"/>
              <a:gd name="T51" fmla="*/ 5051 h 11"/>
              <a:gd name="T52" fmla="*/ 8965 w 17"/>
              <a:gd name="T53" fmla="*/ 5051 h 11"/>
              <a:gd name="T54" fmla="*/ 8218 w 17"/>
              <a:gd name="T55" fmla="*/ 5773 h 11"/>
              <a:gd name="T56" fmla="*/ 7471 w 17"/>
              <a:gd name="T57" fmla="*/ 5773 h 11"/>
              <a:gd name="T58" fmla="*/ 5976 w 17"/>
              <a:gd name="T59" fmla="*/ 7216 h 11"/>
              <a:gd name="T60" fmla="*/ 5229 w 17"/>
              <a:gd name="T61" fmla="*/ 7938 h 11"/>
              <a:gd name="T62" fmla="*/ 5229 w 17"/>
              <a:gd name="T63" fmla="*/ 7216 h 11"/>
              <a:gd name="T64" fmla="*/ 5229 w 17"/>
              <a:gd name="T65" fmla="*/ 7938 h 11"/>
              <a:gd name="T66" fmla="*/ 4482 w 17"/>
              <a:gd name="T67" fmla="*/ 7938 h 11"/>
              <a:gd name="T68" fmla="*/ 4482 w 17"/>
              <a:gd name="T69" fmla="*/ 7216 h 11"/>
              <a:gd name="T70" fmla="*/ 4482 w 17"/>
              <a:gd name="T71" fmla="*/ 5773 h 11"/>
              <a:gd name="T72" fmla="*/ 4482 w 17"/>
              <a:gd name="T73" fmla="*/ 7216 h 11"/>
              <a:gd name="T74" fmla="*/ 3735 w 17"/>
              <a:gd name="T75" fmla="*/ 7216 h 11"/>
              <a:gd name="T76" fmla="*/ 2988 w 17"/>
              <a:gd name="T77" fmla="*/ 5773 h 11"/>
              <a:gd name="T78" fmla="*/ 2988 w 17"/>
              <a:gd name="T79" fmla="*/ 7216 h 11"/>
              <a:gd name="T80" fmla="*/ 1494 w 17"/>
              <a:gd name="T81" fmla="*/ 5773 h 11"/>
              <a:gd name="T82" fmla="*/ 1494 w 17"/>
              <a:gd name="T83" fmla="*/ 5051 h 11"/>
              <a:gd name="T84" fmla="*/ 747 w 17"/>
              <a:gd name="T85" fmla="*/ 4330 h 11"/>
              <a:gd name="T86" fmla="*/ 0 w 17"/>
              <a:gd name="T87" fmla="*/ 3608 h 1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
              <a:gd name="T133" fmla="*/ 0 h 11"/>
              <a:gd name="T134" fmla="*/ 17 w 17"/>
              <a:gd name="T135" fmla="*/ 11 h 1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 h="11">
                <a:moveTo>
                  <a:pt x="0" y="5"/>
                </a:moveTo>
                <a:lnTo>
                  <a:pt x="1" y="5"/>
                </a:lnTo>
                <a:lnTo>
                  <a:pt x="0" y="4"/>
                </a:lnTo>
                <a:lnTo>
                  <a:pt x="1" y="1"/>
                </a:lnTo>
                <a:lnTo>
                  <a:pt x="1" y="0"/>
                </a:lnTo>
                <a:lnTo>
                  <a:pt x="2" y="1"/>
                </a:lnTo>
                <a:lnTo>
                  <a:pt x="2" y="0"/>
                </a:lnTo>
                <a:lnTo>
                  <a:pt x="4" y="0"/>
                </a:lnTo>
                <a:lnTo>
                  <a:pt x="5" y="0"/>
                </a:lnTo>
                <a:lnTo>
                  <a:pt x="6" y="0"/>
                </a:lnTo>
                <a:lnTo>
                  <a:pt x="7" y="0"/>
                </a:lnTo>
                <a:lnTo>
                  <a:pt x="10" y="0"/>
                </a:lnTo>
                <a:lnTo>
                  <a:pt x="10" y="1"/>
                </a:lnTo>
                <a:lnTo>
                  <a:pt x="10" y="2"/>
                </a:lnTo>
                <a:lnTo>
                  <a:pt x="10" y="1"/>
                </a:lnTo>
                <a:lnTo>
                  <a:pt x="10" y="2"/>
                </a:lnTo>
                <a:lnTo>
                  <a:pt x="11" y="2"/>
                </a:lnTo>
                <a:lnTo>
                  <a:pt x="12" y="4"/>
                </a:lnTo>
                <a:lnTo>
                  <a:pt x="11" y="5"/>
                </a:lnTo>
                <a:lnTo>
                  <a:pt x="13" y="4"/>
                </a:lnTo>
                <a:lnTo>
                  <a:pt x="14" y="4"/>
                </a:lnTo>
                <a:lnTo>
                  <a:pt x="16" y="4"/>
                </a:lnTo>
                <a:lnTo>
                  <a:pt x="17" y="5"/>
                </a:lnTo>
                <a:lnTo>
                  <a:pt x="16" y="5"/>
                </a:lnTo>
                <a:lnTo>
                  <a:pt x="14" y="6"/>
                </a:lnTo>
                <a:lnTo>
                  <a:pt x="13" y="7"/>
                </a:lnTo>
                <a:lnTo>
                  <a:pt x="12" y="7"/>
                </a:lnTo>
                <a:lnTo>
                  <a:pt x="11" y="8"/>
                </a:lnTo>
                <a:lnTo>
                  <a:pt x="10" y="8"/>
                </a:lnTo>
                <a:lnTo>
                  <a:pt x="8" y="10"/>
                </a:lnTo>
                <a:lnTo>
                  <a:pt x="7" y="11"/>
                </a:lnTo>
                <a:lnTo>
                  <a:pt x="7" y="10"/>
                </a:lnTo>
                <a:lnTo>
                  <a:pt x="7" y="11"/>
                </a:lnTo>
                <a:lnTo>
                  <a:pt x="6" y="11"/>
                </a:lnTo>
                <a:lnTo>
                  <a:pt x="6" y="10"/>
                </a:lnTo>
                <a:lnTo>
                  <a:pt x="6" y="8"/>
                </a:lnTo>
                <a:lnTo>
                  <a:pt x="6" y="10"/>
                </a:lnTo>
                <a:lnTo>
                  <a:pt x="5" y="10"/>
                </a:lnTo>
                <a:lnTo>
                  <a:pt x="4" y="8"/>
                </a:lnTo>
                <a:lnTo>
                  <a:pt x="4" y="10"/>
                </a:lnTo>
                <a:lnTo>
                  <a:pt x="2" y="8"/>
                </a:lnTo>
                <a:lnTo>
                  <a:pt x="2" y="7"/>
                </a:lnTo>
                <a:lnTo>
                  <a:pt x="1" y="6"/>
                </a:lnTo>
                <a:lnTo>
                  <a:pt x="0" y="5"/>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76" name="Freeform 544"/>
          <p:cNvSpPr>
            <a:spLocks/>
          </p:cNvSpPr>
          <p:nvPr/>
        </p:nvSpPr>
        <p:spPr bwMode="auto">
          <a:xfrm>
            <a:off x="4032250" y="2060575"/>
            <a:ext cx="11113" cy="9525"/>
          </a:xfrm>
          <a:custGeom>
            <a:avLst/>
            <a:gdLst>
              <a:gd name="T0" fmla="*/ 0 w 14"/>
              <a:gd name="T1" fmla="*/ 6594 h 13"/>
              <a:gd name="T2" fmla="*/ 3175 w 14"/>
              <a:gd name="T3" fmla="*/ 5129 h 13"/>
              <a:gd name="T4" fmla="*/ 4763 w 14"/>
              <a:gd name="T5" fmla="*/ 4396 h 13"/>
              <a:gd name="T6" fmla="*/ 5557 w 14"/>
              <a:gd name="T7" fmla="*/ 4396 h 13"/>
              <a:gd name="T8" fmla="*/ 5557 w 14"/>
              <a:gd name="T9" fmla="*/ 5129 h 13"/>
              <a:gd name="T10" fmla="*/ 4763 w 14"/>
              <a:gd name="T11" fmla="*/ 5129 h 13"/>
              <a:gd name="T12" fmla="*/ 4763 w 14"/>
              <a:gd name="T13" fmla="*/ 5862 h 13"/>
              <a:gd name="T14" fmla="*/ 6350 w 14"/>
              <a:gd name="T15" fmla="*/ 6594 h 13"/>
              <a:gd name="T16" fmla="*/ 4763 w 14"/>
              <a:gd name="T17" fmla="*/ 7327 h 13"/>
              <a:gd name="T18" fmla="*/ 3969 w 14"/>
              <a:gd name="T19" fmla="*/ 8792 h 13"/>
              <a:gd name="T20" fmla="*/ 4763 w 14"/>
              <a:gd name="T21" fmla="*/ 9525 h 13"/>
              <a:gd name="T22" fmla="*/ 6350 w 14"/>
              <a:gd name="T23" fmla="*/ 9525 h 13"/>
              <a:gd name="T24" fmla="*/ 7144 w 14"/>
              <a:gd name="T25" fmla="*/ 8792 h 13"/>
              <a:gd name="T26" fmla="*/ 9525 w 14"/>
              <a:gd name="T27" fmla="*/ 7327 h 13"/>
              <a:gd name="T28" fmla="*/ 11113 w 14"/>
              <a:gd name="T29" fmla="*/ 6594 h 13"/>
              <a:gd name="T30" fmla="*/ 10319 w 14"/>
              <a:gd name="T31" fmla="*/ 6594 h 13"/>
              <a:gd name="T32" fmla="*/ 11113 w 14"/>
              <a:gd name="T33" fmla="*/ 5129 h 13"/>
              <a:gd name="T34" fmla="*/ 10319 w 14"/>
              <a:gd name="T35" fmla="*/ 5129 h 13"/>
              <a:gd name="T36" fmla="*/ 9525 w 14"/>
              <a:gd name="T37" fmla="*/ 733 h 13"/>
              <a:gd name="T38" fmla="*/ 9525 w 14"/>
              <a:gd name="T39" fmla="*/ 0 h 13"/>
              <a:gd name="T40" fmla="*/ 7144 w 14"/>
              <a:gd name="T41" fmla="*/ 0 h 13"/>
              <a:gd name="T42" fmla="*/ 5557 w 14"/>
              <a:gd name="T43" fmla="*/ 1465 h 13"/>
              <a:gd name="T44" fmla="*/ 4763 w 14"/>
              <a:gd name="T45" fmla="*/ 2198 h 13"/>
              <a:gd name="T46" fmla="*/ 3969 w 14"/>
              <a:gd name="T47" fmla="*/ 2931 h 13"/>
              <a:gd name="T48" fmla="*/ 4763 w 14"/>
              <a:gd name="T49" fmla="*/ 1465 h 13"/>
              <a:gd name="T50" fmla="*/ 3969 w 14"/>
              <a:gd name="T51" fmla="*/ 2198 h 13"/>
              <a:gd name="T52" fmla="*/ 3175 w 14"/>
              <a:gd name="T53" fmla="*/ 1465 h 13"/>
              <a:gd name="T54" fmla="*/ 1588 w 14"/>
              <a:gd name="T55" fmla="*/ 2198 h 13"/>
              <a:gd name="T56" fmla="*/ 1588 w 14"/>
              <a:gd name="T57" fmla="*/ 2931 h 13"/>
              <a:gd name="T58" fmla="*/ 794 w 14"/>
              <a:gd name="T59" fmla="*/ 4396 h 13"/>
              <a:gd name="T60" fmla="*/ 1588 w 14"/>
              <a:gd name="T61" fmla="*/ 4396 h 13"/>
              <a:gd name="T62" fmla="*/ 794 w 14"/>
              <a:gd name="T63" fmla="*/ 5129 h 13"/>
              <a:gd name="T64" fmla="*/ 0 w 14"/>
              <a:gd name="T65" fmla="*/ 5129 h 13"/>
              <a:gd name="T66" fmla="*/ 0 w 14"/>
              <a:gd name="T67" fmla="*/ 6594 h 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
              <a:gd name="T103" fmla="*/ 0 h 13"/>
              <a:gd name="T104" fmla="*/ 14 w 14"/>
              <a:gd name="T105" fmla="*/ 13 h 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 h="13">
                <a:moveTo>
                  <a:pt x="0" y="9"/>
                </a:moveTo>
                <a:lnTo>
                  <a:pt x="4" y="7"/>
                </a:lnTo>
                <a:lnTo>
                  <a:pt x="6" y="6"/>
                </a:lnTo>
                <a:lnTo>
                  <a:pt x="7" y="6"/>
                </a:lnTo>
                <a:lnTo>
                  <a:pt x="7" y="7"/>
                </a:lnTo>
                <a:lnTo>
                  <a:pt x="6" y="7"/>
                </a:lnTo>
                <a:lnTo>
                  <a:pt x="6" y="8"/>
                </a:lnTo>
                <a:lnTo>
                  <a:pt x="8" y="9"/>
                </a:lnTo>
                <a:lnTo>
                  <a:pt x="6" y="10"/>
                </a:lnTo>
                <a:lnTo>
                  <a:pt x="5" y="12"/>
                </a:lnTo>
                <a:lnTo>
                  <a:pt x="6" y="13"/>
                </a:lnTo>
                <a:lnTo>
                  <a:pt x="8" y="13"/>
                </a:lnTo>
                <a:lnTo>
                  <a:pt x="9" y="12"/>
                </a:lnTo>
                <a:lnTo>
                  <a:pt x="12" y="10"/>
                </a:lnTo>
                <a:lnTo>
                  <a:pt x="14" y="9"/>
                </a:lnTo>
                <a:lnTo>
                  <a:pt x="13" y="9"/>
                </a:lnTo>
                <a:lnTo>
                  <a:pt x="14" y="7"/>
                </a:lnTo>
                <a:lnTo>
                  <a:pt x="13" y="7"/>
                </a:lnTo>
                <a:lnTo>
                  <a:pt x="12" y="1"/>
                </a:lnTo>
                <a:lnTo>
                  <a:pt x="12" y="0"/>
                </a:lnTo>
                <a:lnTo>
                  <a:pt x="9" y="0"/>
                </a:lnTo>
                <a:lnTo>
                  <a:pt x="7" y="2"/>
                </a:lnTo>
                <a:lnTo>
                  <a:pt x="6" y="3"/>
                </a:lnTo>
                <a:lnTo>
                  <a:pt x="5" y="4"/>
                </a:lnTo>
                <a:lnTo>
                  <a:pt x="6" y="2"/>
                </a:lnTo>
                <a:lnTo>
                  <a:pt x="5" y="3"/>
                </a:lnTo>
                <a:lnTo>
                  <a:pt x="4" y="2"/>
                </a:lnTo>
                <a:lnTo>
                  <a:pt x="2" y="3"/>
                </a:lnTo>
                <a:lnTo>
                  <a:pt x="2" y="4"/>
                </a:lnTo>
                <a:lnTo>
                  <a:pt x="1" y="6"/>
                </a:lnTo>
                <a:lnTo>
                  <a:pt x="2" y="6"/>
                </a:lnTo>
                <a:lnTo>
                  <a:pt x="1" y="7"/>
                </a:lnTo>
                <a:lnTo>
                  <a:pt x="0" y="7"/>
                </a:lnTo>
                <a:lnTo>
                  <a:pt x="0" y="9"/>
                </a:lnTo>
                <a:close/>
              </a:path>
            </a:pathLst>
          </a:custGeom>
          <a:noFill/>
          <a:ln w="3175" cmpd="sng">
            <a:solidFill>
              <a:schemeClr val="bg2"/>
            </a:solidFill>
            <a:prstDash val="solid"/>
            <a:round/>
            <a:headEnd/>
            <a:tailEnd/>
          </a:ln>
        </p:spPr>
        <p:txBody>
          <a:bodyPr/>
          <a:lstStyle/>
          <a:p>
            <a:endParaRPr lang="en-US"/>
          </a:p>
        </p:txBody>
      </p:sp>
      <p:sp>
        <p:nvSpPr>
          <p:cNvPr id="18977" name="Freeform 545"/>
          <p:cNvSpPr>
            <a:spLocks/>
          </p:cNvSpPr>
          <p:nvPr/>
        </p:nvSpPr>
        <p:spPr bwMode="auto">
          <a:xfrm>
            <a:off x="4070350" y="2105025"/>
            <a:ext cx="11113" cy="9525"/>
          </a:xfrm>
          <a:custGeom>
            <a:avLst/>
            <a:gdLst>
              <a:gd name="T0" fmla="*/ 0 w 15"/>
              <a:gd name="T1" fmla="*/ 8792 h 13"/>
              <a:gd name="T2" fmla="*/ 0 w 15"/>
              <a:gd name="T3" fmla="*/ 9525 h 13"/>
              <a:gd name="T4" fmla="*/ 1482 w 15"/>
              <a:gd name="T5" fmla="*/ 8792 h 13"/>
              <a:gd name="T6" fmla="*/ 2223 w 15"/>
              <a:gd name="T7" fmla="*/ 8792 h 13"/>
              <a:gd name="T8" fmla="*/ 2963 w 15"/>
              <a:gd name="T9" fmla="*/ 9525 h 13"/>
              <a:gd name="T10" fmla="*/ 3704 w 15"/>
              <a:gd name="T11" fmla="*/ 8792 h 13"/>
              <a:gd name="T12" fmla="*/ 4445 w 15"/>
              <a:gd name="T13" fmla="*/ 8060 h 13"/>
              <a:gd name="T14" fmla="*/ 5186 w 15"/>
              <a:gd name="T15" fmla="*/ 8060 h 13"/>
              <a:gd name="T16" fmla="*/ 6668 w 15"/>
              <a:gd name="T17" fmla="*/ 8060 h 13"/>
              <a:gd name="T18" fmla="*/ 7409 w 15"/>
              <a:gd name="T19" fmla="*/ 8060 h 13"/>
              <a:gd name="T20" fmla="*/ 7409 w 15"/>
              <a:gd name="T21" fmla="*/ 7327 h 13"/>
              <a:gd name="T22" fmla="*/ 8150 w 15"/>
              <a:gd name="T23" fmla="*/ 7327 h 13"/>
              <a:gd name="T24" fmla="*/ 8890 w 15"/>
              <a:gd name="T25" fmla="*/ 6594 h 13"/>
              <a:gd name="T26" fmla="*/ 8890 w 15"/>
              <a:gd name="T27" fmla="*/ 5129 h 13"/>
              <a:gd name="T28" fmla="*/ 11113 w 15"/>
              <a:gd name="T29" fmla="*/ 3663 h 13"/>
              <a:gd name="T30" fmla="*/ 9631 w 15"/>
              <a:gd name="T31" fmla="*/ 2931 h 13"/>
              <a:gd name="T32" fmla="*/ 8890 w 15"/>
              <a:gd name="T33" fmla="*/ 2931 h 13"/>
              <a:gd name="T34" fmla="*/ 8890 w 15"/>
              <a:gd name="T35" fmla="*/ 2198 h 13"/>
              <a:gd name="T36" fmla="*/ 9631 w 15"/>
              <a:gd name="T37" fmla="*/ 0 h 13"/>
              <a:gd name="T38" fmla="*/ 8890 w 15"/>
              <a:gd name="T39" fmla="*/ 0 h 13"/>
              <a:gd name="T40" fmla="*/ 8150 w 15"/>
              <a:gd name="T41" fmla="*/ 0 h 13"/>
              <a:gd name="T42" fmla="*/ 6668 w 15"/>
              <a:gd name="T43" fmla="*/ 1465 h 13"/>
              <a:gd name="T44" fmla="*/ 5186 w 15"/>
              <a:gd name="T45" fmla="*/ 2198 h 13"/>
              <a:gd name="T46" fmla="*/ 4445 w 15"/>
              <a:gd name="T47" fmla="*/ 3663 h 13"/>
              <a:gd name="T48" fmla="*/ 3704 w 15"/>
              <a:gd name="T49" fmla="*/ 4396 h 13"/>
              <a:gd name="T50" fmla="*/ 2963 w 15"/>
              <a:gd name="T51" fmla="*/ 5129 h 13"/>
              <a:gd name="T52" fmla="*/ 2223 w 15"/>
              <a:gd name="T53" fmla="*/ 5129 h 13"/>
              <a:gd name="T54" fmla="*/ 2223 w 15"/>
              <a:gd name="T55" fmla="*/ 6594 h 13"/>
              <a:gd name="T56" fmla="*/ 1482 w 15"/>
              <a:gd name="T57" fmla="*/ 6594 h 13"/>
              <a:gd name="T58" fmla="*/ 1482 w 15"/>
              <a:gd name="T59" fmla="*/ 8060 h 13"/>
              <a:gd name="T60" fmla="*/ 0 w 15"/>
              <a:gd name="T61" fmla="*/ 8060 h 13"/>
              <a:gd name="T62" fmla="*/ 0 w 15"/>
              <a:gd name="T63" fmla="*/ 8792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
              <a:gd name="T97" fmla="*/ 0 h 13"/>
              <a:gd name="T98" fmla="*/ 15 w 15"/>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 h="13">
                <a:moveTo>
                  <a:pt x="0" y="12"/>
                </a:moveTo>
                <a:lnTo>
                  <a:pt x="0" y="13"/>
                </a:lnTo>
                <a:lnTo>
                  <a:pt x="2" y="12"/>
                </a:lnTo>
                <a:lnTo>
                  <a:pt x="3" y="12"/>
                </a:lnTo>
                <a:lnTo>
                  <a:pt x="4" y="13"/>
                </a:lnTo>
                <a:lnTo>
                  <a:pt x="5" y="12"/>
                </a:lnTo>
                <a:lnTo>
                  <a:pt x="6" y="11"/>
                </a:lnTo>
                <a:lnTo>
                  <a:pt x="7" y="11"/>
                </a:lnTo>
                <a:lnTo>
                  <a:pt x="9" y="11"/>
                </a:lnTo>
                <a:lnTo>
                  <a:pt x="10" y="11"/>
                </a:lnTo>
                <a:lnTo>
                  <a:pt x="10" y="10"/>
                </a:lnTo>
                <a:lnTo>
                  <a:pt x="11" y="10"/>
                </a:lnTo>
                <a:lnTo>
                  <a:pt x="12" y="9"/>
                </a:lnTo>
                <a:lnTo>
                  <a:pt x="12" y="7"/>
                </a:lnTo>
                <a:lnTo>
                  <a:pt x="15" y="5"/>
                </a:lnTo>
                <a:lnTo>
                  <a:pt x="13" y="4"/>
                </a:lnTo>
                <a:lnTo>
                  <a:pt x="12" y="4"/>
                </a:lnTo>
                <a:lnTo>
                  <a:pt x="12" y="3"/>
                </a:lnTo>
                <a:lnTo>
                  <a:pt x="13" y="0"/>
                </a:lnTo>
                <a:lnTo>
                  <a:pt x="12" y="0"/>
                </a:lnTo>
                <a:lnTo>
                  <a:pt x="11" y="0"/>
                </a:lnTo>
                <a:lnTo>
                  <a:pt x="9" y="2"/>
                </a:lnTo>
                <a:lnTo>
                  <a:pt x="7" y="3"/>
                </a:lnTo>
                <a:lnTo>
                  <a:pt x="6" y="5"/>
                </a:lnTo>
                <a:lnTo>
                  <a:pt x="5" y="6"/>
                </a:lnTo>
                <a:lnTo>
                  <a:pt x="4" y="7"/>
                </a:lnTo>
                <a:lnTo>
                  <a:pt x="3" y="7"/>
                </a:lnTo>
                <a:lnTo>
                  <a:pt x="3" y="9"/>
                </a:lnTo>
                <a:lnTo>
                  <a:pt x="2" y="9"/>
                </a:lnTo>
                <a:lnTo>
                  <a:pt x="2" y="11"/>
                </a:lnTo>
                <a:lnTo>
                  <a:pt x="0" y="11"/>
                </a:lnTo>
                <a:lnTo>
                  <a:pt x="0" y="12"/>
                </a:lnTo>
                <a:close/>
              </a:path>
            </a:pathLst>
          </a:custGeom>
          <a:solidFill>
            <a:srgbClr val="FF00FF"/>
          </a:solidFill>
          <a:ln w="3175" cmpd="sng">
            <a:solidFill>
              <a:schemeClr val="bg2"/>
            </a:solidFill>
            <a:prstDash val="solid"/>
            <a:round/>
            <a:headEnd/>
            <a:tailEnd/>
          </a:ln>
        </p:spPr>
        <p:txBody>
          <a:bodyPr/>
          <a:lstStyle/>
          <a:p>
            <a:endParaRPr lang="en-US"/>
          </a:p>
        </p:txBody>
      </p:sp>
      <p:sp>
        <p:nvSpPr>
          <p:cNvPr id="18978" name="Freeform 546"/>
          <p:cNvSpPr>
            <a:spLocks/>
          </p:cNvSpPr>
          <p:nvPr/>
        </p:nvSpPr>
        <p:spPr bwMode="auto">
          <a:xfrm>
            <a:off x="4106863" y="1968500"/>
            <a:ext cx="11112" cy="7938"/>
          </a:xfrm>
          <a:custGeom>
            <a:avLst/>
            <a:gdLst>
              <a:gd name="T0" fmla="*/ 11112 w 15"/>
              <a:gd name="T1" fmla="*/ 7938 h 9"/>
              <a:gd name="T2" fmla="*/ 10371 w 15"/>
              <a:gd name="T3" fmla="*/ 7938 h 9"/>
              <a:gd name="T4" fmla="*/ 7408 w 15"/>
              <a:gd name="T5" fmla="*/ 7938 h 9"/>
              <a:gd name="T6" fmla="*/ 5926 w 15"/>
              <a:gd name="T7" fmla="*/ 7056 h 9"/>
              <a:gd name="T8" fmla="*/ 1482 w 15"/>
              <a:gd name="T9" fmla="*/ 7938 h 9"/>
              <a:gd name="T10" fmla="*/ 1482 w 15"/>
              <a:gd name="T11" fmla="*/ 7056 h 9"/>
              <a:gd name="T12" fmla="*/ 0 w 15"/>
              <a:gd name="T13" fmla="*/ 7056 h 9"/>
              <a:gd name="T14" fmla="*/ 0 w 15"/>
              <a:gd name="T15" fmla="*/ 1764 h 9"/>
              <a:gd name="T16" fmla="*/ 2222 w 15"/>
              <a:gd name="T17" fmla="*/ 0 h 9"/>
              <a:gd name="T18" fmla="*/ 5926 w 15"/>
              <a:gd name="T19" fmla="*/ 2646 h 9"/>
              <a:gd name="T20" fmla="*/ 5926 w 15"/>
              <a:gd name="T21" fmla="*/ 3528 h 9"/>
              <a:gd name="T22" fmla="*/ 3704 w 15"/>
              <a:gd name="T23" fmla="*/ 4410 h 9"/>
              <a:gd name="T24" fmla="*/ 5926 w 15"/>
              <a:gd name="T25" fmla="*/ 4410 h 9"/>
              <a:gd name="T26" fmla="*/ 8149 w 15"/>
              <a:gd name="T27" fmla="*/ 6174 h 9"/>
              <a:gd name="T28" fmla="*/ 8149 w 15"/>
              <a:gd name="T29" fmla="*/ 7056 h 9"/>
              <a:gd name="T30" fmla="*/ 10371 w 15"/>
              <a:gd name="T31" fmla="*/ 6174 h 9"/>
              <a:gd name="T32" fmla="*/ 10371 w 15"/>
              <a:gd name="T33" fmla="*/ 7056 h 9"/>
              <a:gd name="T34" fmla="*/ 11112 w 15"/>
              <a:gd name="T35" fmla="*/ 7938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
              <a:gd name="T55" fmla="*/ 0 h 9"/>
              <a:gd name="T56" fmla="*/ 15 w 15"/>
              <a:gd name="T57" fmla="*/ 9 h 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 h="9">
                <a:moveTo>
                  <a:pt x="15" y="9"/>
                </a:moveTo>
                <a:lnTo>
                  <a:pt x="14" y="9"/>
                </a:lnTo>
                <a:lnTo>
                  <a:pt x="10" y="9"/>
                </a:lnTo>
                <a:lnTo>
                  <a:pt x="8" y="8"/>
                </a:lnTo>
                <a:lnTo>
                  <a:pt x="2" y="9"/>
                </a:lnTo>
                <a:lnTo>
                  <a:pt x="2" y="8"/>
                </a:lnTo>
                <a:lnTo>
                  <a:pt x="0" y="8"/>
                </a:lnTo>
                <a:lnTo>
                  <a:pt x="0" y="2"/>
                </a:lnTo>
                <a:lnTo>
                  <a:pt x="3" y="0"/>
                </a:lnTo>
                <a:lnTo>
                  <a:pt x="8" y="3"/>
                </a:lnTo>
                <a:lnTo>
                  <a:pt x="8" y="4"/>
                </a:lnTo>
                <a:lnTo>
                  <a:pt x="5" y="5"/>
                </a:lnTo>
                <a:lnTo>
                  <a:pt x="8" y="5"/>
                </a:lnTo>
                <a:lnTo>
                  <a:pt x="11" y="7"/>
                </a:lnTo>
                <a:lnTo>
                  <a:pt x="11" y="8"/>
                </a:lnTo>
                <a:lnTo>
                  <a:pt x="14" y="7"/>
                </a:lnTo>
                <a:lnTo>
                  <a:pt x="14" y="8"/>
                </a:lnTo>
                <a:lnTo>
                  <a:pt x="15" y="9"/>
                </a:lnTo>
                <a:close/>
              </a:path>
            </a:pathLst>
          </a:custGeom>
          <a:noFill/>
          <a:ln w="3175" cmpd="sng">
            <a:solidFill>
              <a:schemeClr val="bg2"/>
            </a:solidFill>
            <a:prstDash val="solid"/>
            <a:round/>
            <a:headEnd/>
            <a:tailEnd/>
          </a:ln>
        </p:spPr>
        <p:txBody>
          <a:bodyPr/>
          <a:lstStyle/>
          <a:p>
            <a:endParaRPr lang="en-US"/>
          </a:p>
        </p:txBody>
      </p:sp>
      <p:sp>
        <p:nvSpPr>
          <p:cNvPr id="18979" name="Freeform 547"/>
          <p:cNvSpPr>
            <a:spLocks/>
          </p:cNvSpPr>
          <p:nvPr/>
        </p:nvSpPr>
        <p:spPr bwMode="auto">
          <a:xfrm>
            <a:off x="4057650" y="2066925"/>
            <a:ext cx="6350" cy="7938"/>
          </a:xfrm>
          <a:custGeom>
            <a:avLst/>
            <a:gdLst>
              <a:gd name="T0" fmla="*/ 0 w 8"/>
              <a:gd name="T1" fmla="*/ 2887 h 11"/>
              <a:gd name="T2" fmla="*/ 794 w 8"/>
              <a:gd name="T3" fmla="*/ 3608 h 11"/>
              <a:gd name="T4" fmla="*/ 794 w 8"/>
              <a:gd name="T5" fmla="*/ 6495 h 11"/>
              <a:gd name="T6" fmla="*/ 3969 w 8"/>
              <a:gd name="T7" fmla="*/ 7938 h 11"/>
              <a:gd name="T8" fmla="*/ 6350 w 8"/>
              <a:gd name="T9" fmla="*/ 6495 h 11"/>
              <a:gd name="T10" fmla="*/ 6350 w 8"/>
              <a:gd name="T11" fmla="*/ 5051 h 11"/>
              <a:gd name="T12" fmla="*/ 6350 w 8"/>
              <a:gd name="T13" fmla="*/ 4330 h 11"/>
              <a:gd name="T14" fmla="*/ 6350 w 8"/>
              <a:gd name="T15" fmla="*/ 3608 h 11"/>
              <a:gd name="T16" fmla="*/ 5556 w 8"/>
              <a:gd name="T17" fmla="*/ 3608 h 11"/>
              <a:gd name="T18" fmla="*/ 6350 w 8"/>
              <a:gd name="T19" fmla="*/ 2887 h 11"/>
              <a:gd name="T20" fmla="*/ 6350 w 8"/>
              <a:gd name="T21" fmla="*/ 1443 h 11"/>
              <a:gd name="T22" fmla="*/ 5556 w 8"/>
              <a:gd name="T23" fmla="*/ 722 h 11"/>
              <a:gd name="T24" fmla="*/ 3969 w 8"/>
              <a:gd name="T25" fmla="*/ 0 h 11"/>
              <a:gd name="T26" fmla="*/ 3175 w 8"/>
              <a:gd name="T27" fmla="*/ 0 h 11"/>
              <a:gd name="T28" fmla="*/ 794 w 8"/>
              <a:gd name="T29" fmla="*/ 722 h 11"/>
              <a:gd name="T30" fmla="*/ 0 w 8"/>
              <a:gd name="T31" fmla="*/ 2887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11"/>
              <a:gd name="T50" fmla="*/ 8 w 8"/>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11">
                <a:moveTo>
                  <a:pt x="0" y="4"/>
                </a:moveTo>
                <a:lnTo>
                  <a:pt x="1" y="5"/>
                </a:lnTo>
                <a:lnTo>
                  <a:pt x="1" y="9"/>
                </a:lnTo>
                <a:lnTo>
                  <a:pt x="5" y="11"/>
                </a:lnTo>
                <a:lnTo>
                  <a:pt x="8" y="9"/>
                </a:lnTo>
                <a:lnTo>
                  <a:pt x="8" y="7"/>
                </a:lnTo>
                <a:lnTo>
                  <a:pt x="8" y="6"/>
                </a:lnTo>
                <a:lnTo>
                  <a:pt x="8" y="5"/>
                </a:lnTo>
                <a:lnTo>
                  <a:pt x="7" y="5"/>
                </a:lnTo>
                <a:lnTo>
                  <a:pt x="8" y="4"/>
                </a:lnTo>
                <a:lnTo>
                  <a:pt x="8" y="2"/>
                </a:lnTo>
                <a:lnTo>
                  <a:pt x="7" y="1"/>
                </a:lnTo>
                <a:lnTo>
                  <a:pt x="5" y="0"/>
                </a:lnTo>
                <a:lnTo>
                  <a:pt x="4" y="0"/>
                </a:lnTo>
                <a:lnTo>
                  <a:pt x="1" y="1"/>
                </a:lnTo>
                <a:lnTo>
                  <a:pt x="0" y="4"/>
                </a:lnTo>
                <a:close/>
              </a:path>
            </a:pathLst>
          </a:custGeom>
          <a:noFill/>
          <a:ln w="3175" cmpd="sng">
            <a:solidFill>
              <a:schemeClr val="bg2"/>
            </a:solidFill>
            <a:prstDash val="solid"/>
            <a:round/>
            <a:headEnd/>
            <a:tailEnd/>
          </a:ln>
        </p:spPr>
        <p:txBody>
          <a:bodyPr/>
          <a:lstStyle/>
          <a:p>
            <a:endParaRPr lang="en-US"/>
          </a:p>
        </p:txBody>
      </p:sp>
      <p:sp>
        <p:nvSpPr>
          <p:cNvPr id="18980" name="Freeform 548"/>
          <p:cNvSpPr>
            <a:spLocks/>
          </p:cNvSpPr>
          <p:nvPr/>
        </p:nvSpPr>
        <p:spPr bwMode="auto">
          <a:xfrm>
            <a:off x="4141788" y="2212975"/>
            <a:ext cx="12700" cy="4763"/>
          </a:xfrm>
          <a:custGeom>
            <a:avLst/>
            <a:gdLst>
              <a:gd name="T0" fmla="*/ 0 w 15"/>
              <a:gd name="T1" fmla="*/ 2041 h 7"/>
              <a:gd name="T2" fmla="*/ 847 w 15"/>
              <a:gd name="T3" fmla="*/ 2041 h 7"/>
              <a:gd name="T4" fmla="*/ 1693 w 15"/>
              <a:gd name="T5" fmla="*/ 2041 h 7"/>
              <a:gd name="T6" fmla="*/ 2540 w 15"/>
              <a:gd name="T7" fmla="*/ 2722 h 7"/>
              <a:gd name="T8" fmla="*/ 3387 w 15"/>
              <a:gd name="T9" fmla="*/ 2722 h 7"/>
              <a:gd name="T10" fmla="*/ 5080 w 15"/>
              <a:gd name="T11" fmla="*/ 4083 h 7"/>
              <a:gd name="T12" fmla="*/ 5927 w 15"/>
              <a:gd name="T13" fmla="*/ 4083 h 7"/>
              <a:gd name="T14" fmla="*/ 6773 w 15"/>
              <a:gd name="T15" fmla="*/ 4763 h 7"/>
              <a:gd name="T16" fmla="*/ 7620 w 15"/>
              <a:gd name="T17" fmla="*/ 4763 h 7"/>
              <a:gd name="T18" fmla="*/ 8467 w 15"/>
              <a:gd name="T19" fmla="*/ 4083 h 7"/>
              <a:gd name="T20" fmla="*/ 9313 w 15"/>
              <a:gd name="T21" fmla="*/ 4083 h 7"/>
              <a:gd name="T22" fmla="*/ 11007 w 15"/>
              <a:gd name="T23" fmla="*/ 2722 h 7"/>
              <a:gd name="T24" fmla="*/ 11853 w 15"/>
              <a:gd name="T25" fmla="*/ 2041 h 7"/>
              <a:gd name="T26" fmla="*/ 12700 w 15"/>
              <a:gd name="T27" fmla="*/ 1361 h 7"/>
              <a:gd name="T28" fmla="*/ 11853 w 15"/>
              <a:gd name="T29" fmla="*/ 1361 h 7"/>
              <a:gd name="T30" fmla="*/ 11853 w 15"/>
              <a:gd name="T31" fmla="*/ 680 h 7"/>
              <a:gd name="T32" fmla="*/ 11007 w 15"/>
              <a:gd name="T33" fmla="*/ 680 h 7"/>
              <a:gd name="T34" fmla="*/ 8467 w 15"/>
              <a:gd name="T35" fmla="*/ 680 h 7"/>
              <a:gd name="T36" fmla="*/ 7620 w 15"/>
              <a:gd name="T37" fmla="*/ 0 h 7"/>
              <a:gd name="T38" fmla="*/ 6773 w 15"/>
              <a:gd name="T39" fmla="*/ 0 h 7"/>
              <a:gd name="T40" fmla="*/ 5927 w 15"/>
              <a:gd name="T41" fmla="*/ 0 h 7"/>
              <a:gd name="T42" fmla="*/ 5080 w 15"/>
              <a:gd name="T43" fmla="*/ 680 h 7"/>
              <a:gd name="T44" fmla="*/ 3387 w 15"/>
              <a:gd name="T45" fmla="*/ 680 h 7"/>
              <a:gd name="T46" fmla="*/ 2540 w 15"/>
              <a:gd name="T47" fmla="*/ 680 h 7"/>
              <a:gd name="T48" fmla="*/ 847 w 15"/>
              <a:gd name="T49" fmla="*/ 1361 h 7"/>
              <a:gd name="T50" fmla="*/ 0 w 15"/>
              <a:gd name="T51" fmla="*/ 2041 h 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7"/>
              <a:gd name="T80" fmla="*/ 15 w 15"/>
              <a:gd name="T81" fmla="*/ 7 h 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7">
                <a:moveTo>
                  <a:pt x="0" y="3"/>
                </a:moveTo>
                <a:lnTo>
                  <a:pt x="1" y="3"/>
                </a:lnTo>
                <a:lnTo>
                  <a:pt x="2" y="3"/>
                </a:lnTo>
                <a:lnTo>
                  <a:pt x="3" y="4"/>
                </a:lnTo>
                <a:lnTo>
                  <a:pt x="4" y="4"/>
                </a:lnTo>
                <a:lnTo>
                  <a:pt x="6" y="6"/>
                </a:lnTo>
                <a:lnTo>
                  <a:pt x="7" y="6"/>
                </a:lnTo>
                <a:lnTo>
                  <a:pt x="8" y="7"/>
                </a:lnTo>
                <a:lnTo>
                  <a:pt x="9" y="7"/>
                </a:lnTo>
                <a:lnTo>
                  <a:pt x="10" y="6"/>
                </a:lnTo>
                <a:lnTo>
                  <a:pt x="11" y="6"/>
                </a:lnTo>
                <a:lnTo>
                  <a:pt x="13" y="4"/>
                </a:lnTo>
                <a:lnTo>
                  <a:pt x="14" y="3"/>
                </a:lnTo>
                <a:lnTo>
                  <a:pt x="15" y="2"/>
                </a:lnTo>
                <a:lnTo>
                  <a:pt x="14" y="2"/>
                </a:lnTo>
                <a:lnTo>
                  <a:pt x="14" y="1"/>
                </a:lnTo>
                <a:lnTo>
                  <a:pt x="13" y="1"/>
                </a:lnTo>
                <a:lnTo>
                  <a:pt x="10" y="1"/>
                </a:lnTo>
                <a:lnTo>
                  <a:pt x="9" y="0"/>
                </a:lnTo>
                <a:lnTo>
                  <a:pt x="8" y="0"/>
                </a:lnTo>
                <a:lnTo>
                  <a:pt x="7" y="0"/>
                </a:lnTo>
                <a:lnTo>
                  <a:pt x="6" y="1"/>
                </a:lnTo>
                <a:lnTo>
                  <a:pt x="4" y="1"/>
                </a:lnTo>
                <a:lnTo>
                  <a:pt x="3" y="1"/>
                </a:lnTo>
                <a:lnTo>
                  <a:pt x="1" y="2"/>
                </a:lnTo>
                <a:lnTo>
                  <a:pt x="0" y="3"/>
                </a:lnTo>
                <a:close/>
              </a:path>
            </a:pathLst>
          </a:custGeom>
          <a:noFill/>
          <a:ln w="3175" cmpd="sng">
            <a:solidFill>
              <a:schemeClr val="bg2"/>
            </a:solidFill>
            <a:prstDash val="solid"/>
            <a:round/>
            <a:headEnd/>
            <a:tailEnd/>
          </a:ln>
        </p:spPr>
        <p:txBody>
          <a:bodyPr/>
          <a:lstStyle/>
          <a:p>
            <a:endParaRPr lang="en-US"/>
          </a:p>
        </p:txBody>
      </p:sp>
      <p:sp>
        <p:nvSpPr>
          <p:cNvPr id="18981" name="Freeform 549"/>
          <p:cNvSpPr>
            <a:spLocks/>
          </p:cNvSpPr>
          <p:nvPr/>
        </p:nvSpPr>
        <p:spPr bwMode="auto">
          <a:xfrm>
            <a:off x="4011613" y="2009775"/>
            <a:ext cx="11112" cy="4763"/>
          </a:xfrm>
          <a:custGeom>
            <a:avLst/>
            <a:gdLst>
              <a:gd name="T0" fmla="*/ 0 w 14"/>
              <a:gd name="T1" fmla="*/ 2041 h 7"/>
              <a:gd name="T2" fmla="*/ 1587 w 14"/>
              <a:gd name="T3" fmla="*/ 1361 h 7"/>
              <a:gd name="T4" fmla="*/ 4762 w 14"/>
              <a:gd name="T5" fmla="*/ 1361 h 7"/>
              <a:gd name="T6" fmla="*/ 8731 w 14"/>
              <a:gd name="T7" fmla="*/ 0 h 7"/>
              <a:gd name="T8" fmla="*/ 11112 w 14"/>
              <a:gd name="T9" fmla="*/ 1361 h 7"/>
              <a:gd name="T10" fmla="*/ 10318 w 14"/>
              <a:gd name="T11" fmla="*/ 1361 h 7"/>
              <a:gd name="T12" fmla="*/ 8731 w 14"/>
              <a:gd name="T13" fmla="*/ 1361 h 7"/>
              <a:gd name="T14" fmla="*/ 9525 w 14"/>
              <a:gd name="T15" fmla="*/ 2041 h 7"/>
              <a:gd name="T16" fmla="*/ 6350 w 14"/>
              <a:gd name="T17" fmla="*/ 4083 h 7"/>
              <a:gd name="T18" fmla="*/ 9525 w 14"/>
              <a:gd name="T19" fmla="*/ 4083 h 7"/>
              <a:gd name="T20" fmla="*/ 8731 w 14"/>
              <a:gd name="T21" fmla="*/ 4763 h 7"/>
              <a:gd name="T22" fmla="*/ 4762 w 14"/>
              <a:gd name="T23" fmla="*/ 4763 h 7"/>
              <a:gd name="T24" fmla="*/ 0 w 14"/>
              <a:gd name="T25" fmla="*/ 2041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7"/>
              <a:gd name="T41" fmla="*/ 14 w 14"/>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7">
                <a:moveTo>
                  <a:pt x="0" y="3"/>
                </a:moveTo>
                <a:lnTo>
                  <a:pt x="2" y="2"/>
                </a:lnTo>
                <a:lnTo>
                  <a:pt x="6" y="2"/>
                </a:lnTo>
                <a:lnTo>
                  <a:pt x="11" y="0"/>
                </a:lnTo>
                <a:lnTo>
                  <a:pt x="14" y="2"/>
                </a:lnTo>
                <a:lnTo>
                  <a:pt x="13" y="2"/>
                </a:lnTo>
                <a:lnTo>
                  <a:pt x="11" y="2"/>
                </a:lnTo>
                <a:lnTo>
                  <a:pt x="12" y="3"/>
                </a:lnTo>
                <a:lnTo>
                  <a:pt x="8" y="6"/>
                </a:lnTo>
                <a:lnTo>
                  <a:pt x="12" y="6"/>
                </a:lnTo>
                <a:lnTo>
                  <a:pt x="11" y="7"/>
                </a:lnTo>
                <a:lnTo>
                  <a:pt x="6" y="7"/>
                </a:lnTo>
                <a:lnTo>
                  <a:pt x="0" y="3"/>
                </a:lnTo>
                <a:close/>
              </a:path>
            </a:pathLst>
          </a:custGeom>
          <a:noFill/>
          <a:ln w="3175" cmpd="sng">
            <a:solidFill>
              <a:schemeClr val="bg2"/>
            </a:solidFill>
            <a:prstDash val="solid"/>
            <a:round/>
            <a:headEnd/>
            <a:tailEnd/>
          </a:ln>
        </p:spPr>
        <p:txBody>
          <a:bodyPr/>
          <a:lstStyle/>
          <a:p>
            <a:endParaRPr lang="en-US"/>
          </a:p>
        </p:txBody>
      </p:sp>
      <p:sp>
        <p:nvSpPr>
          <p:cNvPr id="18982" name="Freeform 550"/>
          <p:cNvSpPr>
            <a:spLocks/>
          </p:cNvSpPr>
          <p:nvPr/>
        </p:nvSpPr>
        <p:spPr bwMode="auto">
          <a:xfrm>
            <a:off x="4041775" y="2054225"/>
            <a:ext cx="9525" cy="9525"/>
          </a:xfrm>
          <a:custGeom>
            <a:avLst/>
            <a:gdLst>
              <a:gd name="T0" fmla="*/ 0 w 12"/>
              <a:gd name="T1" fmla="*/ 6927 h 11"/>
              <a:gd name="T2" fmla="*/ 794 w 12"/>
              <a:gd name="T3" fmla="*/ 9525 h 11"/>
              <a:gd name="T4" fmla="*/ 1588 w 12"/>
              <a:gd name="T5" fmla="*/ 9525 h 11"/>
              <a:gd name="T6" fmla="*/ 4763 w 12"/>
              <a:gd name="T7" fmla="*/ 6061 h 11"/>
              <a:gd name="T8" fmla="*/ 5556 w 12"/>
              <a:gd name="T9" fmla="*/ 4330 h 11"/>
              <a:gd name="T10" fmla="*/ 6350 w 12"/>
              <a:gd name="T11" fmla="*/ 3464 h 11"/>
              <a:gd name="T12" fmla="*/ 8731 w 12"/>
              <a:gd name="T13" fmla="*/ 1732 h 11"/>
              <a:gd name="T14" fmla="*/ 9525 w 12"/>
              <a:gd name="T15" fmla="*/ 866 h 11"/>
              <a:gd name="T16" fmla="*/ 8731 w 12"/>
              <a:gd name="T17" fmla="*/ 0 h 11"/>
              <a:gd name="T18" fmla="*/ 7144 w 12"/>
              <a:gd name="T19" fmla="*/ 0 h 11"/>
              <a:gd name="T20" fmla="*/ 7144 w 12"/>
              <a:gd name="T21" fmla="*/ 866 h 11"/>
              <a:gd name="T22" fmla="*/ 6350 w 12"/>
              <a:gd name="T23" fmla="*/ 866 h 11"/>
              <a:gd name="T24" fmla="*/ 3969 w 12"/>
              <a:gd name="T25" fmla="*/ 2598 h 11"/>
              <a:gd name="T26" fmla="*/ 3175 w 12"/>
              <a:gd name="T27" fmla="*/ 3464 h 11"/>
              <a:gd name="T28" fmla="*/ 1588 w 12"/>
              <a:gd name="T29" fmla="*/ 4330 h 11"/>
              <a:gd name="T30" fmla="*/ 3969 w 12"/>
              <a:gd name="T31" fmla="*/ 4330 h 11"/>
              <a:gd name="T32" fmla="*/ 4763 w 12"/>
              <a:gd name="T33" fmla="*/ 4330 h 11"/>
              <a:gd name="T34" fmla="*/ 3175 w 12"/>
              <a:gd name="T35" fmla="*/ 4330 h 11"/>
              <a:gd name="T36" fmla="*/ 1588 w 12"/>
              <a:gd name="T37" fmla="*/ 4330 h 11"/>
              <a:gd name="T38" fmla="*/ 794 w 12"/>
              <a:gd name="T39" fmla="*/ 6061 h 11"/>
              <a:gd name="T40" fmla="*/ 0 w 12"/>
              <a:gd name="T41" fmla="*/ 6927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
              <a:gd name="T64" fmla="*/ 0 h 11"/>
              <a:gd name="T65" fmla="*/ 12 w 12"/>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 h="11">
                <a:moveTo>
                  <a:pt x="0" y="8"/>
                </a:moveTo>
                <a:lnTo>
                  <a:pt x="1" y="11"/>
                </a:lnTo>
                <a:lnTo>
                  <a:pt x="2" y="11"/>
                </a:lnTo>
                <a:lnTo>
                  <a:pt x="6" y="7"/>
                </a:lnTo>
                <a:lnTo>
                  <a:pt x="7" y="5"/>
                </a:lnTo>
                <a:lnTo>
                  <a:pt x="8" y="4"/>
                </a:lnTo>
                <a:lnTo>
                  <a:pt x="11" y="2"/>
                </a:lnTo>
                <a:lnTo>
                  <a:pt x="12" y="1"/>
                </a:lnTo>
                <a:lnTo>
                  <a:pt x="11" y="0"/>
                </a:lnTo>
                <a:lnTo>
                  <a:pt x="9" y="0"/>
                </a:lnTo>
                <a:lnTo>
                  <a:pt x="9" y="1"/>
                </a:lnTo>
                <a:lnTo>
                  <a:pt x="8" y="1"/>
                </a:lnTo>
                <a:lnTo>
                  <a:pt x="5" y="3"/>
                </a:lnTo>
                <a:lnTo>
                  <a:pt x="4" y="4"/>
                </a:lnTo>
                <a:lnTo>
                  <a:pt x="2" y="5"/>
                </a:lnTo>
                <a:lnTo>
                  <a:pt x="5" y="5"/>
                </a:lnTo>
                <a:lnTo>
                  <a:pt x="6" y="5"/>
                </a:lnTo>
                <a:lnTo>
                  <a:pt x="4" y="5"/>
                </a:lnTo>
                <a:lnTo>
                  <a:pt x="2" y="5"/>
                </a:lnTo>
                <a:lnTo>
                  <a:pt x="1" y="7"/>
                </a:lnTo>
                <a:lnTo>
                  <a:pt x="0" y="8"/>
                </a:lnTo>
                <a:close/>
              </a:path>
            </a:pathLst>
          </a:custGeom>
          <a:noFill/>
          <a:ln w="3175" cmpd="sng">
            <a:solidFill>
              <a:schemeClr val="bg2"/>
            </a:solidFill>
            <a:prstDash val="solid"/>
            <a:round/>
            <a:headEnd/>
            <a:tailEnd/>
          </a:ln>
        </p:spPr>
        <p:txBody>
          <a:bodyPr/>
          <a:lstStyle/>
          <a:p>
            <a:endParaRPr lang="en-US"/>
          </a:p>
        </p:txBody>
      </p:sp>
      <p:sp>
        <p:nvSpPr>
          <p:cNvPr id="18983" name="Freeform 551"/>
          <p:cNvSpPr>
            <a:spLocks/>
          </p:cNvSpPr>
          <p:nvPr/>
        </p:nvSpPr>
        <p:spPr bwMode="auto">
          <a:xfrm>
            <a:off x="4013200" y="2017713"/>
            <a:ext cx="6350" cy="9525"/>
          </a:xfrm>
          <a:custGeom>
            <a:avLst/>
            <a:gdLst>
              <a:gd name="T0" fmla="*/ 0 w 7"/>
              <a:gd name="T1" fmla="*/ 3969 h 12"/>
              <a:gd name="T2" fmla="*/ 907 w 7"/>
              <a:gd name="T3" fmla="*/ 9525 h 12"/>
              <a:gd name="T4" fmla="*/ 5443 w 7"/>
              <a:gd name="T5" fmla="*/ 8731 h 12"/>
              <a:gd name="T6" fmla="*/ 4536 w 7"/>
              <a:gd name="T7" fmla="*/ 8731 h 12"/>
              <a:gd name="T8" fmla="*/ 3629 w 7"/>
              <a:gd name="T9" fmla="*/ 8731 h 12"/>
              <a:gd name="T10" fmla="*/ 5443 w 7"/>
              <a:gd name="T11" fmla="*/ 7938 h 12"/>
              <a:gd name="T12" fmla="*/ 2721 w 7"/>
              <a:gd name="T13" fmla="*/ 5556 h 12"/>
              <a:gd name="T14" fmla="*/ 4536 w 7"/>
              <a:gd name="T15" fmla="*/ 5556 h 12"/>
              <a:gd name="T16" fmla="*/ 6350 w 7"/>
              <a:gd name="T17" fmla="*/ 3969 h 12"/>
              <a:gd name="T18" fmla="*/ 2721 w 7"/>
              <a:gd name="T19" fmla="*/ 0 h 12"/>
              <a:gd name="T20" fmla="*/ 0 w 7"/>
              <a:gd name="T21" fmla="*/ 3969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12"/>
              <a:gd name="T35" fmla="*/ 7 w 7"/>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12">
                <a:moveTo>
                  <a:pt x="0" y="5"/>
                </a:moveTo>
                <a:lnTo>
                  <a:pt x="1" y="12"/>
                </a:lnTo>
                <a:lnTo>
                  <a:pt x="6" y="11"/>
                </a:lnTo>
                <a:lnTo>
                  <a:pt x="5" y="11"/>
                </a:lnTo>
                <a:lnTo>
                  <a:pt x="4" y="11"/>
                </a:lnTo>
                <a:lnTo>
                  <a:pt x="6" y="10"/>
                </a:lnTo>
                <a:lnTo>
                  <a:pt x="3" y="7"/>
                </a:lnTo>
                <a:lnTo>
                  <a:pt x="5" y="7"/>
                </a:lnTo>
                <a:lnTo>
                  <a:pt x="7" y="5"/>
                </a:lnTo>
                <a:lnTo>
                  <a:pt x="3" y="0"/>
                </a:lnTo>
                <a:lnTo>
                  <a:pt x="0" y="5"/>
                </a:lnTo>
                <a:close/>
              </a:path>
            </a:pathLst>
          </a:custGeom>
          <a:noFill/>
          <a:ln w="3175" cmpd="sng">
            <a:solidFill>
              <a:schemeClr val="bg2"/>
            </a:solidFill>
            <a:prstDash val="solid"/>
            <a:round/>
            <a:headEnd/>
            <a:tailEnd/>
          </a:ln>
        </p:spPr>
        <p:txBody>
          <a:bodyPr/>
          <a:lstStyle/>
          <a:p>
            <a:endParaRPr lang="en-US"/>
          </a:p>
        </p:txBody>
      </p:sp>
      <p:sp>
        <p:nvSpPr>
          <p:cNvPr id="18984" name="Freeform 552"/>
          <p:cNvSpPr>
            <a:spLocks/>
          </p:cNvSpPr>
          <p:nvPr/>
        </p:nvSpPr>
        <p:spPr bwMode="auto">
          <a:xfrm>
            <a:off x="4060825" y="2060575"/>
            <a:ext cx="4763" cy="4763"/>
          </a:xfrm>
          <a:custGeom>
            <a:avLst/>
            <a:gdLst>
              <a:gd name="T0" fmla="*/ 0 w 6"/>
              <a:gd name="T1" fmla="*/ 680 h 7"/>
              <a:gd name="T2" fmla="*/ 794 w 6"/>
              <a:gd name="T3" fmla="*/ 0 h 7"/>
              <a:gd name="T4" fmla="*/ 3175 w 6"/>
              <a:gd name="T5" fmla="*/ 1361 h 7"/>
              <a:gd name="T6" fmla="*/ 3175 w 6"/>
              <a:gd name="T7" fmla="*/ 2041 h 7"/>
              <a:gd name="T8" fmla="*/ 4763 w 6"/>
              <a:gd name="T9" fmla="*/ 1361 h 7"/>
              <a:gd name="T10" fmla="*/ 4763 w 6"/>
              <a:gd name="T11" fmla="*/ 2722 h 7"/>
              <a:gd name="T12" fmla="*/ 4763 w 6"/>
              <a:gd name="T13" fmla="*/ 4083 h 7"/>
              <a:gd name="T14" fmla="*/ 4763 w 6"/>
              <a:gd name="T15" fmla="*/ 4763 h 7"/>
              <a:gd name="T16" fmla="*/ 3175 w 6"/>
              <a:gd name="T17" fmla="*/ 4763 h 7"/>
              <a:gd name="T18" fmla="*/ 2382 w 6"/>
              <a:gd name="T19" fmla="*/ 4083 h 7"/>
              <a:gd name="T20" fmla="*/ 1588 w 6"/>
              <a:gd name="T21" fmla="*/ 2041 h 7"/>
              <a:gd name="T22" fmla="*/ 794 w 6"/>
              <a:gd name="T23" fmla="*/ 1361 h 7"/>
              <a:gd name="T24" fmla="*/ 0 w 6"/>
              <a:gd name="T25" fmla="*/ 68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7"/>
              <a:gd name="T41" fmla="*/ 6 w 6"/>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7">
                <a:moveTo>
                  <a:pt x="0" y="1"/>
                </a:moveTo>
                <a:lnTo>
                  <a:pt x="1" y="0"/>
                </a:lnTo>
                <a:lnTo>
                  <a:pt x="4" y="2"/>
                </a:lnTo>
                <a:lnTo>
                  <a:pt x="4" y="3"/>
                </a:lnTo>
                <a:lnTo>
                  <a:pt x="6" y="2"/>
                </a:lnTo>
                <a:lnTo>
                  <a:pt x="6" y="4"/>
                </a:lnTo>
                <a:lnTo>
                  <a:pt x="6" y="6"/>
                </a:lnTo>
                <a:lnTo>
                  <a:pt x="6" y="7"/>
                </a:lnTo>
                <a:lnTo>
                  <a:pt x="4" y="7"/>
                </a:lnTo>
                <a:lnTo>
                  <a:pt x="3" y="6"/>
                </a:lnTo>
                <a:lnTo>
                  <a:pt x="2" y="3"/>
                </a:lnTo>
                <a:lnTo>
                  <a:pt x="1" y="2"/>
                </a:lnTo>
                <a:lnTo>
                  <a:pt x="0" y="1"/>
                </a:lnTo>
                <a:close/>
              </a:path>
            </a:pathLst>
          </a:custGeom>
          <a:noFill/>
          <a:ln w="3175" cmpd="sng">
            <a:solidFill>
              <a:schemeClr val="bg2"/>
            </a:solidFill>
            <a:prstDash val="solid"/>
            <a:round/>
            <a:headEnd/>
            <a:tailEnd/>
          </a:ln>
        </p:spPr>
        <p:txBody>
          <a:bodyPr/>
          <a:lstStyle/>
          <a:p>
            <a:endParaRPr lang="en-US"/>
          </a:p>
        </p:txBody>
      </p:sp>
      <p:sp>
        <p:nvSpPr>
          <p:cNvPr id="18985" name="Freeform 553"/>
          <p:cNvSpPr>
            <a:spLocks/>
          </p:cNvSpPr>
          <p:nvPr/>
        </p:nvSpPr>
        <p:spPr bwMode="auto">
          <a:xfrm>
            <a:off x="4195763" y="2192338"/>
            <a:ext cx="6350" cy="3175"/>
          </a:xfrm>
          <a:custGeom>
            <a:avLst/>
            <a:gdLst>
              <a:gd name="T0" fmla="*/ 0 w 7"/>
              <a:gd name="T1" fmla="*/ 1588 h 2"/>
              <a:gd name="T2" fmla="*/ 907 w 7"/>
              <a:gd name="T3" fmla="*/ 1588 h 2"/>
              <a:gd name="T4" fmla="*/ 2721 w 7"/>
              <a:gd name="T5" fmla="*/ 3175 h 2"/>
              <a:gd name="T6" fmla="*/ 3629 w 7"/>
              <a:gd name="T7" fmla="*/ 3175 h 2"/>
              <a:gd name="T8" fmla="*/ 5443 w 7"/>
              <a:gd name="T9" fmla="*/ 3175 h 2"/>
              <a:gd name="T10" fmla="*/ 6350 w 7"/>
              <a:gd name="T11" fmla="*/ 3175 h 2"/>
              <a:gd name="T12" fmla="*/ 5443 w 7"/>
              <a:gd name="T13" fmla="*/ 1588 h 2"/>
              <a:gd name="T14" fmla="*/ 4536 w 7"/>
              <a:gd name="T15" fmla="*/ 0 h 2"/>
              <a:gd name="T16" fmla="*/ 3629 w 7"/>
              <a:gd name="T17" fmla="*/ 0 h 2"/>
              <a:gd name="T18" fmla="*/ 2721 w 7"/>
              <a:gd name="T19" fmla="*/ 0 h 2"/>
              <a:gd name="T20" fmla="*/ 907 w 7"/>
              <a:gd name="T21" fmla="*/ 0 h 2"/>
              <a:gd name="T22" fmla="*/ 907 w 7"/>
              <a:gd name="T23" fmla="*/ 1588 h 2"/>
              <a:gd name="T24" fmla="*/ 0 w 7"/>
              <a:gd name="T25" fmla="*/ 1588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
              <a:gd name="T41" fmla="*/ 7 w 7"/>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
                <a:moveTo>
                  <a:pt x="0" y="1"/>
                </a:moveTo>
                <a:lnTo>
                  <a:pt x="1" y="1"/>
                </a:lnTo>
                <a:lnTo>
                  <a:pt x="3" y="2"/>
                </a:lnTo>
                <a:lnTo>
                  <a:pt x="4" y="2"/>
                </a:lnTo>
                <a:lnTo>
                  <a:pt x="6" y="2"/>
                </a:lnTo>
                <a:lnTo>
                  <a:pt x="7" y="2"/>
                </a:lnTo>
                <a:lnTo>
                  <a:pt x="6" y="1"/>
                </a:lnTo>
                <a:lnTo>
                  <a:pt x="5" y="0"/>
                </a:lnTo>
                <a:lnTo>
                  <a:pt x="4" y="0"/>
                </a:lnTo>
                <a:lnTo>
                  <a:pt x="3" y="0"/>
                </a:lnTo>
                <a:lnTo>
                  <a:pt x="1" y="0"/>
                </a:lnTo>
                <a:lnTo>
                  <a:pt x="1" y="1"/>
                </a:lnTo>
                <a:lnTo>
                  <a:pt x="0" y="1"/>
                </a:lnTo>
                <a:close/>
              </a:path>
            </a:pathLst>
          </a:custGeom>
          <a:solidFill>
            <a:srgbClr val="00FF00"/>
          </a:solidFill>
          <a:ln w="3175" cmpd="sng">
            <a:solidFill>
              <a:schemeClr val="bg2"/>
            </a:solidFill>
            <a:prstDash val="solid"/>
            <a:round/>
            <a:headEnd/>
            <a:tailEnd/>
          </a:ln>
        </p:spPr>
        <p:txBody>
          <a:bodyPr/>
          <a:lstStyle/>
          <a:p>
            <a:endParaRPr lang="en-US"/>
          </a:p>
        </p:txBody>
      </p:sp>
      <p:sp>
        <p:nvSpPr>
          <p:cNvPr id="18986" name="Freeform 554"/>
          <p:cNvSpPr>
            <a:spLocks/>
          </p:cNvSpPr>
          <p:nvPr/>
        </p:nvSpPr>
        <p:spPr bwMode="auto">
          <a:xfrm>
            <a:off x="4105275" y="1976438"/>
            <a:ext cx="4763" cy="3175"/>
          </a:xfrm>
          <a:custGeom>
            <a:avLst/>
            <a:gdLst>
              <a:gd name="T0" fmla="*/ 0 w 7"/>
              <a:gd name="T1" fmla="*/ 0 h 5"/>
              <a:gd name="T2" fmla="*/ 2041 w 7"/>
              <a:gd name="T3" fmla="*/ 0 h 5"/>
              <a:gd name="T4" fmla="*/ 3402 w 7"/>
              <a:gd name="T5" fmla="*/ 0 h 5"/>
              <a:gd name="T6" fmla="*/ 3402 w 7"/>
              <a:gd name="T7" fmla="*/ 2540 h 5"/>
              <a:gd name="T8" fmla="*/ 4763 w 7"/>
              <a:gd name="T9" fmla="*/ 1270 h 5"/>
              <a:gd name="T10" fmla="*/ 3402 w 7"/>
              <a:gd name="T11" fmla="*/ 3175 h 5"/>
              <a:gd name="T12" fmla="*/ 0 w 7"/>
              <a:gd name="T13" fmla="*/ 0 h 5"/>
              <a:gd name="T14" fmla="*/ 0 60000 65536"/>
              <a:gd name="T15" fmla="*/ 0 60000 65536"/>
              <a:gd name="T16" fmla="*/ 0 60000 65536"/>
              <a:gd name="T17" fmla="*/ 0 60000 65536"/>
              <a:gd name="T18" fmla="*/ 0 60000 65536"/>
              <a:gd name="T19" fmla="*/ 0 60000 65536"/>
              <a:gd name="T20" fmla="*/ 0 60000 65536"/>
              <a:gd name="T21" fmla="*/ 0 w 7"/>
              <a:gd name="T22" fmla="*/ 0 h 5"/>
              <a:gd name="T23" fmla="*/ 7 w 7"/>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5">
                <a:moveTo>
                  <a:pt x="0" y="0"/>
                </a:moveTo>
                <a:lnTo>
                  <a:pt x="3" y="0"/>
                </a:lnTo>
                <a:lnTo>
                  <a:pt x="5" y="0"/>
                </a:lnTo>
                <a:lnTo>
                  <a:pt x="5" y="4"/>
                </a:lnTo>
                <a:lnTo>
                  <a:pt x="7" y="2"/>
                </a:lnTo>
                <a:lnTo>
                  <a:pt x="5" y="5"/>
                </a:lnTo>
                <a:lnTo>
                  <a:pt x="0" y="0"/>
                </a:lnTo>
                <a:close/>
              </a:path>
            </a:pathLst>
          </a:custGeom>
          <a:noFill/>
          <a:ln w="3175" cmpd="sng">
            <a:solidFill>
              <a:schemeClr val="bg2"/>
            </a:solidFill>
            <a:prstDash val="solid"/>
            <a:round/>
            <a:headEnd/>
            <a:tailEnd/>
          </a:ln>
        </p:spPr>
        <p:txBody>
          <a:bodyPr/>
          <a:lstStyle/>
          <a:p>
            <a:endParaRPr lang="en-US"/>
          </a:p>
        </p:txBody>
      </p:sp>
      <p:sp>
        <p:nvSpPr>
          <p:cNvPr id="18987" name="Freeform 555"/>
          <p:cNvSpPr>
            <a:spLocks/>
          </p:cNvSpPr>
          <p:nvPr/>
        </p:nvSpPr>
        <p:spPr bwMode="auto">
          <a:xfrm>
            <a:off x="4035425" y="2028825"/>
            <a:ext cx="4763" cy="1588"/>
          </a:xfrm>
          <a:custGeom>
            <a:avLst/>
            <a:gdLst>
              <a:gd name="T0" fmla="*/ 0 w 5"/>
              <a:gd name="T1" fmla="*/ 794 h 4"/>
              <a:gd name="T2" fmla="*/ 3810 w 5"/>
              <a:gd name="T3" fmla="*/ 1588 h 4"/>
              <a:gd name="T4" fmla="*/ 4763 w 5"/>
              <a:gd name="T5" fmla="*/ 794 h 4"/>
              <a:gd name="T6" fmla="*/ 3810 w 5"/>
              <a:gd name="T7" fmla="*/ 0 h 4"/>
              <a:gd name="T8" fmla="*/ 0 w 5"/>
              <a:gd name="T9" fmla="*/ 794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0" y="2"/>
                </a:moveTo>
                <a:lnTo>
                  <a:pt x="4" y="4"/>
                </a:lnTo>
                <a:lnTo>
                  <a:pt x="5" y="2"/>
                </a:lnTo>
                <a:lnTo>
                  <a:pt x="4" y="0"/>
                </a:lnTo>
                <a:lnTo>
                  <a:pt x="0" y="2"/>
                </a:lnTo>
                <a:close/>
              </a:path>
            </a:pathLst>
          </a:custGeom>
          <a:noFill/>
          <a:ln w="3175" cmpd="sng">
            <a:solidFill>
              <a:schemeClr val="bg2"/>
            </a:solidFill>
            <a:prstDash val="solid"/>
            <a:round/>
            <a:headEnd/>
            <a:tailEnd/>
          </a:ln>
        </p:spPr>
        <p:txBody>
          <a:bodyPr/>
          <a:lstStyle/>
          <a:p>
            <a:endParaRPr lang="en-US"/>
          </a:p>
        </p:txBody>
      </p:sp>
      <p:sp>
        <p:nvSpPr>
          <p:cNvPr id="18988" name="Freeform 556"/>
          <p:cNvSpPr>
            <a:spLocks/>
          </p:cNvSpPr>
          <p:nvPr/>
        </p:nvSpPr>
        <p:spPr bwMode="auto">
          <a:xfrm>
            <a:off x="4022725" y="2043113"/>
            <a:ext cx="6350" cy="1587"/>
          </a:xfrm>
          <a:custGeom>
            <a:avLst/>
            <a:gdLst>
              <a:gd name="T0" fmla="*/ 0 w 7"/>
              <a:gd name="T1" fmla="*/ 1190 h 4"/>
              <a:gd name="T2" fmla="*/ 907 w 7"/>
              <a:gd name="T3" fmla="*/ 397 h 4"/>
              <a:gd name="T4" fmla="*/ 3629 w 7"/>
              <a:gd name="T5" fmla="*/ 397 h 4"/>
              <a:gd name="T6" fmla="*/ 5443 w 7"/>
              <a:gd name="T7" fmla="*/ 0 h 4"/>
              <a:gd name="T8" fmla="*/ 6350 w 7"/>
              <a:gd name="T9" fmla="*/ 397 h 4"/>
              <a:gd name="T10" fmla="*/ 5443 w 7"/>
              <a:gd name="T11" fmla="*/ 397 h 4"/>
              <a:gd name="T12" fmla="*/ 5443 w 7"/>
              <a:gd name="T13" fmla="*/ 1190 h 4"/>
              <a:gd name="T14" fmla="*/ 4536 w 7"/>
              <a:gd name="T15" fmla="*/ 1190 h 4"/>
              <a:gd name="T16" fmla="*/ 3629 w 7"/>
              <a:gd name="T17" fmla="*/ 1190 h 4"/>
              <a:gd name="T18" fmla="*/ 3629 w 7"/>
              <a:gd name="T19" fmla="*/ 1587 h 4"/>
              <a:gd name="T20" fmla="*/ 907 w 7"/>
              <a:gd name="T21" fmla="*/ 1587 h 4"/>
              <a:gd name="T22" fmla="*/ 0 w 7"/>
              <a:gd name="T23" fmla="*/ 1587 h 4"/>
              <a:gd name="T24" fmla="*/ 907 w 7"/>
              <a:gd name="T25" fmla="*/ 1587 h 4"/>
              <a:gd name="T26" fmla="*/ 0 w 7"/>
              <a:gd name="T27" fmla="*/ 119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4"/>
              <a:gd name="T44" fmla="*/ 7 w 7"/>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4">
                <a:moveTo>
                  <a:pt x="0" y="3"/>
                </a:moveTo>
                <a:lnTo>
                  <a:pt x="1" y="1"/>
                </a:lnTo>
                <a:lnTo>
                  <a:pt x="4" y="1"/>
                </a:lnTo>
                <a:lnTo>
                  <a:pt x="6" y="0"/>
                </a:lnTo>
                <a:lnTo>
                  <a:pt x="7" y="1"/>
                </a:lnTo>
                <a:lnTo>
                  <a:pt x="6" y="1"/>
                </a:lnTo>
                <a:lnTo>
                  <a:pt x="6" y="3"/>
                </a:lnTo>
                <a:lnTo>
                  <a:pt x="5" y="3"/>
                </a:lnTo>
                <a:lnTo>
                  <a:pt x="4" y="3"/>
                </a:lnTo>
                <a:lnTo>
                  <a:pt x="4" y="4"/>
                </a:lnTo>
                <a:lnTo>
                  <a:pt x="1" y="4"/>
                </a:lnTo>
                <a:lnTo>
                  <a:pt x="0" y="4"/>
                </a:lnTo>
                <a:lnTo>
                  <a:pt x="1" y="4"/>
                </a:lnTo>
                <a:lnTo>
                  <a:pt x="0" y="3"/>
                </a:lnTo>
                <a:close/>
              </a:path>
            </a:pathLst>
          </a:custGeom>
          <a:noFill/>
          <a:ln w="3175" cmpd="sng">
            <a:solidFill>
              <a:schemeClr val="bg2"/>
            </a:solidFill>
            <a:prstDash val="solid"/>
            <a:round/>
            <a:headEnd/>
            <a:tailEnd/>
          </a:ln>
        </p:spPr>
        <p:txBody>
          <a:bodyPr/>
          <a:lstStyle/>
          <a:p>
            <a:endParaRPr lang="en-US"/>
          </a:p>
        </p:txBody>
      </p:sp>
      <p:sp>
        <p:nvSpPr>
          <p:cNvPr id="18989" name="Freeform 557"/>
          <p:cNvSpPr>
            <a:spLocks/>
          </p:cNvSpPr>
          <p:nvPr/>
        </p:nvSpPr>
        <p:spPr bwMode="auto">
          <a:xfrm>
            <a:off x="4121150" y="1963738"/>
            <a:ext cx="6350" cy="4762"/>
          </a:xfrm>
          <a:custGeom>
            <a:avLst/>
            <a:gdLst>
              <a:gd name="T0" fmla="*/ 0 w 9"/>
              <a:gd name="T1" fmla="*/ 2857 h 5"/>
              <a:gd name="T2" fmla="*/ 2117 w 9"/>
              <a:gd name="T3" fmla="*/ 952 h 5"/>
              <a:gd name="T4" fmla="*/ 3528 w 9"/>
              <a:gd name="T5" fmla="*/ 0 h 5"/>
              <a:gd name="T6" fmla="*/ 2822 w 9"/>
              <a:gd name="T7" fmla="*/ 952 h 5"/>
              <a:gd name="T8" fmla="*/ 6350 w 9"/>
              <a:gd name="T9" fmla="*/ 0 h 5"/>
              <a:gd name="T10" fmla="*/ 6350 w 9"/>
              <a:gd name="T11" fmla="*/ 952 h 5"/>
              <a:gd name="T12" fmla="*/ 4233 w 9"/>
              <a:gd name="T13" fmla="*/ 952 h 5"/>
              <a:gd name="T14" fmla="*/ 3528 w 9"/>
              <a:gd name="T15" fmla="*/ 2857 h 5"/>
              <a:gd name="T16" fmla="*/ 2117 w 9"/>
              <a:gd name="T17" fmla="*/ 1905 h 5"/>
              <a:gd name="T18" fmla="*/ 1411 w 9"/>
              <a:gd name="T19" fmla="*/ 4762 h 5"/>
              <a:gd name="T20" fmla="*/ 0 w 9"/>
              <a:gd name="T21" fmla="*/ 2857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
              <a:gd name="T34" fmla="*/ 0 h 5"/>
              <a:gd name="T35" fmla="*/ 9 w 9"/>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 h="5">
                <a:moveTo>
                  <a:pt x="0" y="3"/>
                </a:moveTo>
                <a:lnTo>
                  <a:pt x="3" y="1"/>
                </a:lnTo>
                <a:lnTo>
                  <a:pt x="5" y="0"/>
                </a:lnTo>
                <a:lnTo>
                  <a:pt x="4" y="1"/>
                </a:lnTo>
                <a:lnTo>
                  <a:pt x="9" y="0"/>
                </a:lnTo>
                <a:lnTo>
                  <a:pt x="9" y="1"/>
                </a:lnTo>
                <a:lnTo>
                  <a:pt x="6" y="1"/>
                </a:lnTo>
                <a:lnTo>
                  <a:pt x="5" y="3"/>
                </a:lnTo>
                <a:lnTo>
                  <a:pt x="3" y="2"/>
                </a:lnTo>
                <a:lnTo>
                  <a:pt x="2" y="5"/>
                </a:lnTo>
                <a:lnTo>
                  <a:pt x="0" y="3"/>
                </a:lnTo>
                <a:close/>
              </a:path>
            </a:pathLst>
          </a:custGeom>
          <a:noFill/>
          <a:ln w="3175" cmpd="sng">
            <a:solidFill>
              <a:schemeClr val="bg2"/>
            </a:solidFill>
            <a:prstDash val="solid"/>
            <a:round/>
            <a:headEnd/>
            <a:tailEnd/>
          </a:ln>
        </p:spPr>
        <p:txBody>
          <a:bodyPr/>
          <a:lstStyle/>
          <a:p>
            <a:endParaRPr lang="en-US"/>
          </a:p>
        </p:txBody>
      </p:sp>
      <p:sp>
        <p:nvSpPr>
          <p:cNvPr id="18990" name="Freeform 558"/>
          <p:cNvSpPr>
            <a:spLocks/>
          </p:cNvSpPr>
          <p:nvPr/>
        </p:nvSpPr>
        <p:spPr bwMode="auto">
          <a:xfrm>
            <a:off x="4111625" y="1962150"/>
            <a:ext cx="4763" cy="4763"/>
          </a:xfrm>
          <a:custGeom>
            <a:avLst/>
            <a:gdLst>
              <a:gd name="T0" fmla="*/ 0 w 6"/>
              <a:gd name="T1" fmla="*/ 1905 h 5"/>
              <a:gd name="T2" fmla="*/ 1588 w 6"/>
              <a:gd name="T3" fmla="*/ 3810 h 5"/>
              <a:gd name="T4" fmla="*/ 2382 w 6"/>
              <a:gd name="T5" fmla="*/ 3810 h 5"/>
              <a:gd name="T6" fmla="*/ 3175 w 6"/>
              <a:gd name="T7" fmla="*/ 4763 h 5"/>
              <a:gd name="T8" fmla="*/ 4763 w 6"/>
              <a:gd name="T9" fmla="*/ 3810 h 5"/>
              <a:gd name="T10" fmla="*/ 2382 w 6"/>
              <a:gd name="T11" fmla="*/ 1905 h 5"/>
              <a:gd name="T12" fmla="*/ 2382 w 6"/>
              <a:gd name="T13" fmla="*/ 0 h 5"/>
              <a:gd name="T14" fmla="*/ 0 w 6"/>
              <a:gd name="T15" fmla="*/ 1905 h 5"/>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5"/>
              <a:gd name="T26" fmla="*/ 6 w 6"/>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5">
                <a:moveTo>
                  <a:pt x="0" y="2"/>
                </a:moveTo>
                <a:lnTo>
                  <a:pt x="2" y="4"/>
                </a:lnTo>
                <a:lnTo>
                  <a:pt x="3" y="4"/>
                </a:lnTo>
                <a:lnTo>
                  <a:pt x="4" y="5"/>
                </a:lnTo>
                <a:lnTo>
                  <a:pt x="6" y="4"/>
                </a:lnTo>
                <a:lnTo>
                  <a:pt x="3" y="2"/>
                </a:lnTo>
                <a:lnTo>
                  <a:pt x="3" y="0"/>
                </a:lnTo>
                <a:lnTo>
                  <a:pt x="0" y="2"/>
                </a:lnTo>
                <a:close/>
              </a:path>
            </a:pathLst>
          </a:custGeom>
          <a:noFill/>
          <a:ln w="3175" cmpd="sng">
            <a:solidFill>
              <a:schemeClr val="bg2"/>
            </a:solidFill>
            <a:prstDash val="solid"/>
            <a:round/>
            <a:headEnd/>
            <a:tailEnd/>
          </a:ln>
        </p:spPr>
        <p:txBody>
          <a:bodyPr/>
          <a:lstStyle/>
          <a:p>
            <a:endParaRPr lang="en-US"/>
          </a:p>
        </p:txBody>
      </p:sp>
      <p:sp>
        <p:nvSpPr>
          <p:cNvPr id="18991" name="Freeform 559"/>
          <p:cNvSpPr>
            <a:spLocks/>
          </p:cNvSpPr>
          <p:nvPr/>
        </p:nvSpPr>
        <p:spPr bwMode="auto">
          <a:xfrm>
            <a:off x="4014788" y="2016125"/>
            <a:ext cx="4762" cy="3175"/>
          </a:xfrm>
          <a:custGeom>
            <a:avLst/>
            <a:gdLst>
              <a:gd name="T0" fmla="*/ 0 w 4"/>
              <a:gd name="T1" fmla="*/ 0 h 4"/>
              <a:gd name="T2" fmla="*/ 4762 w 4"/>
              <a:gd name="T3" fmla="*/ 794 h 4"/>
              <a:gd name="T4" fmla="*/ 2381 w 4"/>
              <a:gd name="T5" fmla="*/ 794 h 4"/>
              <a:gd name="T6" fmla="*/ 4762 w 4"/>
              <a:gd name="T7" fmla="*/ 1588 h 4"/>
              <a:gd name="T8" fmla="*/ 3571 w 4"/>
              <a:gd name="T9" fmla="*/ 3175 h 4"/>
              <a:gd name="T10" fmla="*/ 0 w 4"/>
              <a:gd name="T11" fmla="*/ 1588 h 4"/>
              <a:gd name="T12" fmla="*/ 0 w 4"/>
              <a:gd name="T13" fmla="*/ 0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0" y="0"/>
                </a:moveTo>
                <a:lnTo>
                  <a:pt x="4" y="1"/>
                </a:lnTo>
                <a:lnTo>
                  <a:pt x="2" y="1"/>
                </a:lnTo>
                <a:lnTo>
                  <a:pt x="4" y="2"/>
                </a:lnTo>
                <a:lnTo>
                  <a:pt x="3" y="4"/>
                </a:lnTo>
                <a:lnTo>
                  <a:pt x="0" y="2"/>
                </a:lnTo>
                <a:lnTo>
                  <a:pt x="0" y="0"/>
                </a:lnTo>
                <a:close/>
              </a:path>
            </a:pathLst>
          </a:custGeom>
          <a:noFill/>
          <a:ln w="3175" cmpd="sng">
            <a:solidFill>
              <a:schemeClr val="bg2"/>
            </a:solidFill>
            <a:prstDash val="solid"/>
            <a:round/>
            <a:headEnd/>
            <a:tailEnd/>
          </a:ln>
        </p:spPr>
        <p:txBody>
          <a:bodyPr/>
          <a:lstStyle/>
          <a:p>
            <a:endParaRPr lang="en-US"/>
          </a:p>
        </p:txBody>
      </p:sp>
      <p:sp>
        <p:nvSpPr>
          <p:cNvPr id="18992" name="Freeform 560"/>
          <p:cNvSpPr>
            <a:spLocks/>
          </p:cNvSpPr>
          <p:nvPr/>
        </p:nvSpPr>
        <p:spPr bwMode="auto">
          <a:xfrm>
            <a:off x="4029075" y="2038350"/>
            <a:ext cx="6350" cy="4763"/>
          </a:xfrm>
          <a:custGeom>
            <a:avLst/>
            <a:gdLst>
              <a:gd name="T0" fmla="*/ 0 w 8"/>
              <a:gd name="T1" fmla="*/ 4763 h 5"/>
              <a:gd name="T2" fmla="*/ 3969 w 8"/>
              <a:gd name="T3" fmla="*/ 1905 h 5"/>
              <a:gd name="T4" fmla="*/ 4762 w 8"/>
              <a:gd name="T5" fmla="*/ 0 h 5"/>
              <a:gd name="T6" fmla="*/ 6350 w 8"/>
              <a:gd name="T7" fmla="*/ 0 h 5"/>
              <a:gd name="T8" fmla="*/ 3969 w 8"/>
              <a:gd name="T9" fmla="*/ 2858 h 5"/>
              <a:gd name="T10" fmla="*/ 1588 w 8"/>
              <a:gd name="T11" fmla="*/ 4763 h 5"/>
              <a:gd name="T12" fmla="*/ 0 w 8"/>
              <a:gd name="T13" fmla="*/ 4763 h 5"/>
              <a:gd name="T14" fmla="*/ 0 60000 65536"/>
              <a:gd name="T15" fmla="*/ 0 60000 65536"/>
              <a:gd name="T16" fmla="*/ 0 60000 65536"/>
              <a:gd name="T17" fmla="*/ 0 60000 65536"/>
              <a:gd name="T18" fmla="*/ 0 60000 65536"/>
              <a:gd name="T19" fmla="*/ 0 60000 65536"/>
              <a:gd name="T20" fmla="*/ 0 60000 65536"/>
              <a:gd name="T21" fmla="*/ 0 w 8"/>
              <a:gd name="T22" fmla="*/ 0 h 5"/>
              <a:gd name="T23" fmla="*/ 8 w 8"/>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5">
                <a:moveTo>
                  <a:pt x="0" y="5"/>
                </a:moveTo>
                <a:lnTo>
                  <a:pt x="5" y="2"/>
                </a:lnTo>
                <a:lnTo>
                  <a:pt x="6" y="0"/>
                </a:lnTo>
                <a:lnTo>
                  <a:pt x="8" y="0"/>
                </a:lnTo>
                <a:lnTo>
                  <a:pt x="5" y="3"/>
                </a:lnTo>
                <a:lnTo>
                  <a:pt x="2" y="5"/>
                </a:lnTo>
                <a:lnTo>
                  <a:pt x="0" y="5"/>
                </a:lnTo>
                <a:close/>
              </a:path>
            </a:pathLst>
          </a:custGeom>
          <a:noFill/>
          <a:ln w="3175" cmpd="sng">
            <a:solidFill>
              <a:schemeClr val="bg2"/>
            </a:solidFill>
            <a:prstDash val="solid"/>
            <a:round/>
            <a:headEnd/>
            <a:tailEnd/>
          </a:ln>
        </p:spPr>
        <p:txBody>
          <a:bodyPr/>
          <a:lstStyle/>
          <a:p>
            <a:endParaRPr lang="en-US"/>
          </a:p>
        </p:txBody>
      </p:sp>
      <p:sp>
        <p:nvSpPr>
          <p:cNvPr id="18993" name="Freeform 561"/>
          <p:cNvSpPr>
            <a:spLocks/>
          </p:cNvSpPr>
          <p:nvPr/>
        </p:nvSpPr>
        <p:spPr bwMode="auto">
          <a:xfrm>
            <a:off x="4010025" y="2028825"/>
            <a:ext cx="4763" cy="1588"/>
          </a:xfrm>
          <a:custGeom>
            <a:avLst/>
            <a:gdLst>
              <a:gd name="T0" fmla="*/ 0 w 4"/>
              <a:gd name="T1" fmla="*/ 1588 h 4"/>
              <a:gd name="T2" fmla="*/ 3572 w 4"/>
              <a:gd name="T3" fmla="*/ 0 h 4"/>
              <a:gd name="T4" fmla="*/ 4763 w 4"/>
              <a:gd name="T5" fmla="*/ 1191 h 4"/>
              <a:gd name="T6" fmla="*/ 0 w 4"/>
              <a:gd name="T7" fmla="*/ 1588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0" y="4"/>
                </a:moveTo>
                <a:lnTo>
                  <a:pt x="3" y="0"/>
                </a:lnTo>
                <a:lnTo>
                  <a:pt x="4" y="3"/>
                </a:lnTo>
                <a:lnTo>
                  <a:pt x="0" y="4"/>
                </a:lnTo>
                <a:close/>
              </a:path>
            </a:pathLst>
          </a:custGeom>
          <a:noFill/>
          <a:ln w="3175" cmpd="sng">
            <a:solidFill>
              <a:schemeClr val="bg2"/>
            </a:solidFill>
            <a:prstDash val="solid"/>
            <a:round/>
            <a:headEnd/>
            <a:tailEnd/>
          </a:ln>
        </p:spPr>
        <p:txBody>
          <a:bodyPr/>
          <a:lstStyle/>
          <a:p>
            <a:endParaRPr lang="en-US"/>
          </a:p>
        </p:txBody>
      </p:sp>
      <p:sp>
        <p:nvSpPr>
          <p:cNvPr id="18994" name="Freeform 562"/>
          <p:cNvSpPr>
            <a:spLocks/>
          </p:cNvSpPr>
          <p:nvPr/>
        </p:nvSpPr>
        <p:spPr bwMode="auto">
          <a:xfrm>
            <a:off x="4113213" y="1978025"/>
            <a:ext cx="3175" cy="1588"/>
          </a:xfrm>
          <a:custGeom>
            <a:avLst/>
            <a:gdLst>
              <a:gd name="T0" fmla="*/ 0 w 5"/>
              <a:gd name="T1" fmla="*/ 0 h 4"/>
              <a:gd name="T2" fmla="*/ 635 w 5"/>
              <a:gd name="T3" fmla="*/ 0 h 4"/>
              <a:gd name="T4" fmla="*/ 0 w 5"/>
              <a:gd name="T5" fmla="*/ 0 h 4"/>
              <a:gd name="T6" fmla="*/ 1270 w 5"/>
              <a:gd name="T7" fmla="*/ 1588 h 4"/>
              <a:gd name="T8" fmla="*/ 1270 w 5"/>
              <a:gd name="T9" fmla="*/ 794 h 4"/>
              <a:gd name="T10" fmla="*/ 3175 w 5"/>
              <a:gd name="T11" fmla="*/ 0 h 4"/>
              <a:gd name="T12" fmla="*/ 1905 w 5"/>
              <a:gd name="T13" fmla="*/ 0 h 4"/>
              <a:gd name="T14" fmla="*/ 0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0" y="0"/>
                </a:moveTo>
                <a:lnTo>
                  <a:pt x="1" y="0"/>
                </a:lnTo>
                <a:lnTo>
                  <a:pt x="0" y="0"/>
                </a:lnTo>
                <a:lnTo>
                  <a:pt x="2" y="4"/>
                </a:lnTo>
                <a:lnTo>
                  <a:pt x="2" y="2"/>
                </a:lnTo>
                <a:lnTo>
                  <a:pt x="5" y="0"/>
                </a:lnTo>
                <a:lnTo>
                  <a:pt x="3" y="0"/>
                </a:lnTo>
                <a:lnTo>
                  <a:pt x="0" y="0"/>
                </a:lnTo>
                <a:close/>
              </a:path>
            </a:pathLst>
          </a:custGeom>
          <a:noFill/>
          <a:ln w="3175" cmpd="sng">
            <a:solidFill>
              <a:schemeClr val="bg2"/>
            </a:solidFill>
            <a:prstDash val="solid"/>
            <a:round/>
            <a:headEnd/>
            <a:tailEnd/>
          </a:ln>
        </p:spPr>
        <p:txBody>
          <a:bodyPr/>
          <a:lstStyle/>
          <a:p>
            <a:endParaRPr lang="en-US"/>
          </a:p>
        </p:txBody>
      </p:sp>
      <p:sp>
        <p:nvSpPr>
          <p:cNvPr id="18995" name="Freeform 563"/>
          <p:cNvSpPr>
            <a:spLocks/>
          </p:cNvSpPr>
          <p:nvPr/>
        </p:nvSpPr>
        <p:spPr bwMode="auto">
          <a:xfrm>
            <a:off x="4111625" y="1966913"/>
            <a:ext cx="3175" cy="1587"/>
          </a:xfrm>
          <a:custGeom>
            <a:avLst/>
            <a:gdLst>
              <a:gd name="T0" fmla="*/ 0 w 5"/>
              <a:gd name="T1" fmla="*/ 1058 h 3"/>
              <a:gd name="T2" fmla="*/ 3175 w 5"/>
              <a:gd name="T3" fmla="*/ 1587 h 3"/>
              <a:gd name="T4" fmla="*/ 3175 w 5"/>
              <a:gd name="T5" fmla="*/ 0 h 3"/>
              <a:gd name="T6" fmla="*/ 1270 w 5"/>
              <a:gd name="T7" fmla="*/ 0 h 3"/>
              <a:gd name="T8" fmla="*/ 0 w 5"/>
              <a:gd name="T9" fmla="*/ 1058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2"/>
                </a:moveTo>
                <a:lnTo>
                  <a:pt x="5" y="3"/>
                </a:lnTo>
                <a:lnTo>
                  <a:pt x="5" y="0"/>
                </a:lnTo>
                <a:lnTo>
                  <a:pt x="2" y="0"/>
                </a:lnTo>
                <a:lnTo>
                  <a:pt x="0" y="2"/>
                </a:lnTo>
                <a:close/>
              </a:path>
            </a:pathLst>
          </a:custGeom>
          <a:noFill/>
          <a:ln w="3175" cmpd="sng">
            <a:solidFill>
              <a:schemeClr val="bg2"/>
            </a:solidFill>
            <a:prstDash val="solid"/>
            <a:round/>
            <a:headEnd/>
            <a:tailEnd/>
          </a:ln>
        </p:spPr>
        <p:txBody>
          <a:bodyPr/>
          <a:lstStyle/>
          <a:p>
            <a:endParaRPr lang="en-US"/>
          </a:p>
        </p:txBody>
      </p:sp>
      <p:sp>
        <p:nvSpPr>
          <p:cNvPr id="18996" name="Freeform 564"/>
          <p:cNvSpPr>
            <a:spLocks/>
          </p:cNvSpPr>
          <p:nvPr/>
        </p:nvSpPr>
        <p:spPr bwMode="auto">
          <a:xfrm>
            <a:off x="4044950" y="2014538"/>
            <a:ext cx="1588" cy="6350"/>
          </a:xfrm>
          <a:custGeom>
            <a:avLst/>
            <a:gdLst>
              <a:gd name="T0" fmla="*/ 0 w 3"/>
              <a:gd name="T1" fmla="*/ 5443 h 7"/>
              <a:gd name="T2" fmla="*/ 1588 w 3"/>
              <a:gd name="T3" fmla="*/ 0 h 7"/>
              <a:gd name="T4" fmla="*/ 1588 w 3"/>
              <a:gd name="T5" fmla="*/ 6350 h 7"/>
              <a:gd name="T6" fmla="*/ 0 w 3"/>
              <a:gd name="T7" fmla="*/ 5443 h 7"/>
              <a:gd name="T8" fmla="*/ 0 60000 65536"/>
              <a:gd name="T9" fmla="*/ 0 60000 65536"/>
              <a:gd name="T10" fmla="*/ 0 60000 65536"/>
              <a:gd name="T11" fmla="*/ 0 60000 65536"/>
              <a:gd name="T12" fmla="*/ 0 w 3"/>
              <a:gd name="T13" fmla="*/ 0 h 7"/>
              <a:gd name="T14" fmla="*/ 3 w 3"/>
              <a:gd name="T15" fmla="*/ 7 h 7"/>
            </a:gdLst>
            <a:ahLst/>
            <a:cxnLst>
              <a:cxn ang="T8">
                <a:pos x="T0" y="T1"/>
              </a:cxn>
              <a:cxn ang="T9">
                <a:pos x="T2" y="T3"/>
              </a:cxn>
              <a:cxn ang="T10">
                <a:pos x="T4" y="T5"/>
              </a:cxn>
              <a:cxn ang="T11">
                <a:pos x="T6" y="T7"/>
              </a:cxn>
            </a:cxnLst>
            <a:rect l="T12" t="T13" r="T14" b="T15"/>
            <a:pathLst>
              <a:path w="3" h="7">
                <a:moveTo>
                  <a:pt x="0" y="6"/>
                </a:moveTo>
                <a:lnTo>
                  <a:pt x="3" y="0"/>
                </a:lnTo>
                <a:lnTo>
                  <a:pt x="3" y="7"/>
                </a:lnTo>
                <a:lnTo>
                  <a:pt x="0" y="6"/>
                </a:lnTo>
                <a:close/>
              </a:path>
            </a:pathLst>
          </a:custGeom>
          <a:noFill/>
          <a:ln w="3175" cmpd="sng">
            <a:solidFill>
              <a:schemeClr val="bg2"/>
            </a:solidFill>
            <a:prstDash val="solid"/>
            <a:round/>
            <a:headEnd/>
            <a:tailEnd/>
          </a:ln>
        </p:spPr>
        <p:txBody>
          <a:bodyPr/>
          <a:lstStyle/>
          <a:p>
            <a:endParaRPr lang="en-US"/>
          </a:p>
        </p:txBody>
      </p:sp>
      <p:sp>
        <p:nvSpPr>
          <p:cNvPr id="18997" name="Freeform 565"/>
          <p:cNvSpPr>
            <a:spLocks/>
          </p:cNvSpPr>
          <p:nvPr/>
        </p:nvSpPr>
        <p:spPr bwMode="auto">
          <a:xfrm>
            <a:off x="4121150" y="1968500"/>
            <a:ext cx="3175" cy="3175"/>
          </a:xfrm>
          <a:custGeom>
            <a:avLst/>
            <a:gdLst>
              <a:gd name="T0" fmla="*/ 0 w 5"/>
              <a:gd name="T1" fmla="*/ 2117 h 3"/>
              <a:gd name="T2" fmla="*/ 1270 w 5"/>
              <a:gd name="T3" fmla="*/ 2117 h 3"/>
              <a:gd name="T4" fmla="*/ 1270 w 5"/>
              <a:gd name="T5" fmla="*/ 1058 h 3"/>
              <a:gd name="T6" fmla="*/ 1905 w 5"/>
              <a:gd name="T7" fmla="*/ 3175 h 3"/>
              <a:gd name="T8" fmla="*/ 3175 w 5"/>
              <a:gd name="T9" fmla="*/ 2117 h 3"/>
              <a:gd name="T10" fmla="*/ 2540 w 5"/>
              <a:gd name="T11" fmla="*/ 1058 h 3"/>
              <a:gd name="T12" fmla="*/ 2540 w 5"/>
              <a:gd name="T13" fmla="*/ 0 h 3"/>
              <a:gd name="T14" fmla="*/ 1270 w 5"/>
              <a:gd name="T15" fmla="*/ 0 h 3"/>
              <a:gd name="T16" fmla="*/ 1905 w 5"/>
              <a:gd name="T17" fmla="*/ 1058 h 3"/>
              <a:gd name="T18" fmla="*/ 0 w 5"/>
              <a:gd name="T19" fmla="*/ 2117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0" y="2"/>
                </a:moveTo>
                <a:lnTo>
                  <a:pt x="2" y="2"/>
                </a:lnTo>
                <a:lnTo>
                  <a:pt x="2" y="1"/>
                </a:lnTo>
                <a:lnTo>
                  <a:pt x="3" y="3"/>
                </a:lnTo>
                <a:lnTo>
                  <a:pt x="5" y="2"/>
                </a:lnTo>
                <a:lnTo>
                  <a:pt x="4" y="1"/>
                </a:lnTo>
                <a:lnTo>
                  <a:pt x="4" y="0"/>
                </a:lnTo>
                <a:lnTo>
                  <a:pt x="2" y="0"/>
                </a:lnTo>
                <a:lnTo>
                  <a:pt x="3" y="1"/>
                </a:lnTo>
                <a:lnTo>
                  <a:pt x="0" y="2"/>
                </a:lnTo>
                <a:close/>
              </a:path>
            </a:pathLst>
          </a:custGeom>
          <a:noFill/>
          <a:ln w="3175" cmpd="sng">
            <a:solidFill>
              <a:schemeClr val="bg2"/>
            </a:solidFill>
            <a:prstDash val="solid"/>
            <a:round/>
            <a:headEnd/>
            <a:tailEnd/>
          </a:ln>
        </p:spPr>
        <p:txBody>
          <a:bodyPr/>
          <a:lstStyle/>
          <a:p>
            <a:endParaRPr lang="en-US"/>
          </a:p>
        </p:txBody>
      </p:sp>
      <p:sp>
        <p:nvSpPr>
          <p:cNvPr id="18998" name="Freeform 566"/>
          <p:cNvSpPr>
            <a:spLocks/>
          </p:cNvSpPr>
          <p:nvPr/>
        </p:nvSpPr>
        <p:spPr bwMode="auto">
          <a:xfrm>
            <a:off x="4038600" y="2054225"/>
            <a:ext cx="3175" cy="3175"/>
          </a:xfrm>
          <a:custGeom>
            <a:avLst/>
            <a:gdLst>
              <a:gd name="T0" fmla="*/ 0 w 4"/>
              <a:gd name="T1" fmla="*/ 3175 h 3"/>
              <a:gd name="T2" fmla="*/ 794 w 4"/>
              <a:gd name="T3" fmla="*/ 3175 h 3"/>
              <a:gd name="T4" fmla="*/ 3175 w 4"/>
              <a:gd name="T5" fmla="*/ 1058 h 3"/>
              <a:gd name="T6" fmla="*/ 3175 w 4"/>
              <a:gd name="T7" fmla="*/ 0 h 3"/>
              <a:gd name="T8" fmla="*/ 794 w 4"/>
              <a:gd name="T9" fmla="*/ 1058 h 3"/>
              <a:gd name="T10" fmla="*/ 0 w 4"/>
              <a:gd name="T11" fmla="*/ 2117 h 3"/>
              <a:gd name="T12" fmla="*/ 0 w 4"/>
              <a:gd name="T13" fmla="*/ 3175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3"/>
                </a:moveTo>
                <a:lnTo>
                  <a:pt x="1" y="3"/>
                </a:lnTo>
                <a:lnTo>
                  <a:pt x="4" y="1"/>
                </a:lnTo>
                <a:lnTo>
                  <a:pt x="4" y="0"/>
                </a:lnTo>
                <a:lnTo>
                  <a:pt x="1" y="1"/>
                </a:lnTo>
                <a:lnTo>
                  <a:pt x="0" y="2"/>
                </a:lnTo>
                <a:lnTo>
                  <a:pt x="0" y="3"/>
                </a:lnTo>
                <a:close/>
              </a:path>
            </a:pathLst>
          </a:custGeom>
          <a:noFill/>
          <a:ln w="3175" cmpd="sng">
            <a:solidFill>
              <a:schemeClr val="bg2"/>
            </a:solidFill>
            <a:prstDash val="solid"/>
            <a:round/>
            <a:headEnd/>
            <a:tailEnd/>
          </a:ln>
        </p:spPr>
        <p:txBody>
          <a:bodyPr/>
          <a:lstStyle/>
          <a:p>
            <a:endParaRPr lang="en-US"/>
          </a:p>
        </p:txBody>
      </p:sp>
      <p:sp>
        <p:nvSpPr>
          <p:cNvPr id="18999" name="Freeform 567"/>
          <p:cNvSpPr>
            <a:spLocks/>
          </p:cNvSpPr>
          <p:nvPr/>
        </p:nvSpPr>
        <p:spPr bwMode="auto">
          <a:xfrm>
            <a:off x="4267200" y="1905000"/>
            <a:ext cx="3175" cy="1588"/>
          </a:xfrm>
          <a:custGeom>
            <a:avLst/>
            <a:gdLst>
              <a:gd name="T0" fmla="*/ 0 w 5"/>
              <a:gd name="T1" fmla="*/ 0 h 3"/>
              <a:gd name="T2" fmla="*/ 635 w 5"/>
              <a:gd name="T3" fmla="*/ 1588 h 3"/>
              <a:gd name="T4" fmla="*/ 1270 w 5"/>
              <a:gd name="T5" fmla="*/ 1059 h 3"/>
              <a:gd name="T6" fmla="*/ 635 w 5"/>
              <a:gd name="T7" fmla="*/ 1059 h 3"/>
              <a:gd name="T8" fmla="*/ 3175 w 5"/>
              <a:gd name="T9" fmla="*/ 1059 h 3"/>
              <a:gd name="T10" fmla="*/ 3175 w 5"/>
              <a:gd name="T11" fmla="*/ 0 h 3"/>
              <a:gd name="T12" fmla="*/ 0 w 5"/>
              <a:gd name="T13" fmla="*/ 0 h 3"/>
              <a:gd name="T14" fmla="*/ 0 60000 65536"/>
              <a:gd name="T15" fmla="*/ 0 60000 65536"/>
              <a:gd name="T16" fmla="*/ 0 60000 65536"/>
              <a:gd name="T17" fmla="*/ 0 60000 65536"/>
              <a:gd name="T18" fmla="*/ 0 60000 65536"/>
              <a:gd name="T19" fmla="*/ 0 60000 65536"/>
              <a:gd name="T20" fmla="*/ 0 60000 65536"/>
              <a:gd name="T21" fmla="*/ 0 w 5"/>
              <a:gd name="T22" fmla="*/ 0 h 3"/>
              <a:gd name="T23" fmla="*/ 5 w 5"/>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3">
                <a:moveTo>
                  <a:pt x="0" y="0"/>
                </a:moveTo>
                <a:lnTo>
                  <a:pt x="1" y="3"/>
                </a:lnTo>
                <a:lnTo>
                  <a:pt x="2" y="2"/>
                </a:lnTo>
                <a:lnTo>
                  <a:pt x="1" y="2"/>
                </a:lnTo>
                <a:lnTo>
                  <a:pt x="5" y="2"/>
                </a:lnTo>
                <a:lnTo>
                  <a:pt x="5" y="0"/>
                </a:lnTo>
                <a:lnTo>
                  <a:pt x="0" y="0"/>
                </a:lnTo>
                <a:close/>
              </a:path>
            </a:pathLst>
          </a:custGeom>
          <a:noFill/>
          <a:ln w="3175" cmpd="sng">
            <a:solidFill>
              <a:schemeClr val="bg2"/>
            </a:solidFill>
            <a:prstDash val="solid"/>
            <a:round/>
            <a:headEnd/>
            <a:tailEnd/>
          </a:ln>
        </p:spPr>
        <p:txBody>
          <a:bodyPr/>
          <a:lstStyle/>
          <a:p>
            <a:endParaRPr lang="en-US"/>
          </a:p>
        </p:txBody>
      </p:sp>
      <p:sp>
        <p:nvSpPr>
          <p:cNvPr id="19000" name="Freeform 568"/>
          <p:cNvSpPr>
            <a:spLocks/>
          </p:cNvSpPr>
          <p:nvPr/>
        </p:nvSpPr>
        <p:spPr bwMode="auto">
          <a:xfrm>
            <a:off x="4114800" y="1971675"/>
            <a:ext cx="3175" cy="1588"/>
          </a:xfrm>
          <a:custGeom>
            <a:avLst/>
            <a:gdLst>
              <a:gd name="T0" fmla="*/ 0 w 5"/>
              <a:gd name="T1" fmla="*/ 1588 h 1"/>
              <a:gd name="T2" fmla="*/ 635 w 5"/>
              <a:gd name="T3" fmla="*/ 0 h 1"/>
              <a:gd name="T4" fmla="*/ 3175 w 5"/>
              <a:gd name="T5" fmla="*/ 0 h 1"/>
              <a:gd name="T6" fmla="*/ 3175 w 5"/>
              <a:gd name="T7" fmla="*/ 1588 h 1"/>
              <a:gd name="T8" fmla="*/ 0 w 5"/>
              <a:gd name="T9" fmla="*/ 1588 h 1"/>
              <a:gd name="T10" fmla="*/ 0 60000 65536"/>
              <a:gd name="T11" fmla="*/ 0 60000 65536"/>
              <a:gd name="T12" fmla="*/ 0 60000 65536"/>
              <a:gd name="T13" fmla="*/ 0 60000 65536"/>
              <a:gd name="T14" fmla="*/ 0 60000 65536"/>
              <a:gd name="T15" fmla="*/ 0 w 5"/>
              <a:gd name="T16" fmla="*/ 0 h 1"/>
              <a:gd name="T17" fmla="*/ 5 w 5"/>
              <a:gd name="T18" fmla="*/ 1 h 1"/>
            </a:gdLst>
            <a:ahLst/>
            <a:cxnLst>
              <a:cxn ang="T10">
                <a:pos x="T0" y="T1"/>
              </a:cxn>
              <a:cxn ang="T11">
                <a:pos x="T2" y="T3"/>
              </a:cxn>
              <a:cxn ang="T12">
                <a:pos x="T4" y="T5"/>
              </a:cxn>
              <a:cxn ang="T13">
                <a:pos x="T6" y="T7"/>
              </a:cxn>
              <a:cxn ang="T14">
                <a:pos x="T8" y="T9"/>
              </a:cxn>
            </a:cxnLst>
            <a:rect l="T15" t="T16" r="T17" b="T18"/>
            <a:pathLst>
              <a:path w="5" h="1">
                <a:moveTo>
                  <a:pt x="0" y="1"/>
                </a:moveTo>
                <a:lnTo>
                  <a:pt x="1" y="0"/>
                </a:lnTo>
                <a:lnTo>
                  <a:pt x="5" y="0"/>
                </a:lnTo>
                <a:lnTo>
                  <a:pt x="5" y="1"/>
                </a:lnTo>
                <a:lnTo>
                  <a:pt x="0" y="1"/>
                </a:lnTo>
                <a:close/>
              </a:path>
            </a:pathLst>
          </a:custGeom>
          <a:noFill/>
          <a:ln w="3175" cmpd="sng">
            <a:solidFill>
              <a:schemeClr val="bg2"/>
            </a:solidFill>
            <a:prstDash val="solid"/>
            <a:round/>
            <a:headEnd/>
            <a:tailEnd/>
          </a:ln>
        </p:spPr>
        <p:txBody>
          <a:bodyPr/>
          <a:lstStyle/>
          <a:p>
            <a:endParaRPr lang="en-US"/>
          </a:p>
        </p:txBody>
      </p:sp>
      <p:sp>
        <p:nvSpPr>
          <p:cNvPr id="19001" name="Freeform 569"/>
          <p:cNvSpPr>
            <a:spLocks/>
          </p:cNvSpPr>
          <p:nvPr/>
        </p:nvSpPr>
        <p:spPr bwMode="auto">
          <a:xfrm>
            <a:off x="4070350" y="2136775"/>
            <a:ext cx="3175" cy="3175"/>
          </a:xfrm>
          <a:custGeom>
            <a:avLst/>
            <a:gdLst>
              <a:gd name="T0" fmla="*/ 0 w 3"/>
              <a:gd name="T1" fmla="*/ 1058 h 3"/>
              <a:gd name="T2" fmla="*/ 1058 w 3"/>
              <a:gd name="T3" fmla="*/ 0 h 3"/>
              <a:gd name="T4" fmla="*/ 2117 w 3"/>
              <a:gd name="T5" fmla="*/ 0 h 3"/>
              <a:gd name="T6" fmla="*/ 3175 w 3"/>
              <a:gd name="T7" fmla="*/ 1058 h 3"/>
              <a:gd name="T8" fmla="*/ 3175 w 3"/>
              <a:gd name="T9" fmla="*/ 2117 h 3"/>
              <a:gd name="T10" fmla="*/ 3175 w 3"/>
              <a:gd name="T11" fmla="*/ 3175 h 3"/>
              <a:gd name="T12" fmla="*/ 2117 w 3"/>
              <a:gd name="T13" fmla="*/ 2117 h 3"/>
              <a:gd name="T14" fmla="*/ 2117 w 3"/>
              <a:gd name="T15" fmla="*/ 1058 h 3"/>
              <a:gd name="T16" fmla="*/ 1058 w 3"/>
              <a:gd name="T17" fmla="*/ 2117 h 3"/>
              <a:gd name="T18" fmla="*/ 1058 w 3"/>
              <a:gd name="T19" fmla="*/ 1058 h 3"/>
              <a:gd name="T20" fmla="*/ 0 w 3"/>
              <a:gd name="T21" fmla="*/ 1058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0" y="1"/>
                </a:moveTo>
                <a:lnTo>
                  <a:pt x="1" y="0"/>
                </a:lnTo>
                <a:lnTo>
                  <a:pt x="2" y="0"/>
                </a:lnTo>
                <a:lnTo>
                  <a:pt x="3" y="1"/>
                </a:lnTo>
                <a:lnTo>
                  <a:pt x="3" y="2"/>
                </a:lnTo>
                <a:lnTo>
                  <a:pt x="3" y="3"/>
                </a:lnTo>
                <a:lnTo>
                  <a:pt x="2" y="2"/>
                </a:lnTo>
                <a:lnTo>
                  <a:pt x="2" y="1"/>
                </a:lnTo>
                <a:lnTo>
                  <a:pt x="1" y="2"/>
                </a:lnTo>
                <a:lnTo>
                  <a:pt x="1" y="1"/>
                </a:lnTo>
                <a:lnTo>
                  <a:pt x="0" y="1"/>
                </a:lnTo>
                <a:close/>
              </a:path>
            </a:pathLst>
          </a:custGeom>
          <a:solidFill>
            <a:srgbClr val="FF00FF"/>
          </a:solidFill>
          <a:ln w="3175" cmpd="sng">
            <a:solidFill>
              <a:schemeClr val="bg2"/>
            </a:solidFill>
            <a:prstDash val="solid"/>
            <a:round/>
            <a:headEnd/>
            <a:tailEnd/>
          </a:ln>
        </p:spPr>
        <p:txBody>
          <a:bodyPr/>
          <a:lstStyle/>
          <a:p>
            <a:endParaRPr lang="en-US"/>
          </a:p>
        </p:txBody>
      </p:sp>
      <p:sp>
        <p:nvSpPr>
          <p:cNvPr id="19002" name="Freeform 570"/>
          <p:cNvSpPr>
            <a:spLocks/>
          </p:cNvSpPr>
          <p:nvPr/>
        </p:nvSpPr>
        <p:spPr bwMode="auto">
          <a:xfrm>
            <a:off x="4040188" y="2032000"/>
            <a:ext cx="1587" cy="1588"/>
          </a:xfrm>
          <a:custGeom>
            <a:avLst/>
            <a:gdLst>
              <a:gd name="T0" fmla="*/ 0 w 2"/>
              <a:gd name="T1" fmla="*/ 794 h 2"/>
              <a:gd name="T2" fmla="*/ 1587 w 2"/>
              <a:gd name="T3" fmla="*/ 1588 h 2"/>
              <a:gd name="T4" fmla="*/ 1587 w 2"/>
              <a:gd name="T5" fmla="*/ 0 h 2"/>
              <a:gd name="T6" fmla="*/ 0 w 2"/>
              <a:gd name="T7" fmla="*/ 794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1"/>
                </a:moveTo>
                <a:lnTo>
                  <a:pt x="2" y="2"/>
                </a:lnTo>
                <a:lnTo>
                  <a:pt x="2" y="0"/>
                </a:lnTo>
                <a:lnTo>
                  <a:pt x="0" y="1"/>
                </a:lnTo>
                <a:close/>
              </a:path>
            </a:pathLst>
          </a:custGeom>
          <a:noFill/>
          <a:ln w="3175" cmpd="sng">
            <a:solidFill>
              <a:schemeClr val="bg2"/>
            </a:solidFill>
            <a:prstDash val="solid"/>
            <a:round/>
            <a:headEnd/>
            <a:tailEnd/>
          </a:ln>
        </p:spPr>
        <p:txBody>
          <a:bodyPr/>
          <a:lstStyle/>
          <a:p>
            <a:endParaRPr lang="en-US"/>
          </a:p>
        </p:txBody>
      </p:sp>
      <p:sp>
        <p:nvSpPr>
          <p:cNvPr id="19003" name="Freeform 571"/>
          <p:cNvSpPr>
            <a:spLocks/>
          </p:cNvSpPr>
          <p:nvPr/>
        </p:nvSpPr>
        <p:spPr bwMode="auto">
          <a:xfrm>
            <a:off x="4048125" y="2066925"/>
            <a:ext cx="3175" cy="1588"/>
          </a:xfrm>
          <a:custGeom>
            <a:avLst/>
            <a:gdLst>
              <a:gd name="T0" fmla="*/ 0 w 4"/>
              <a:gd name="T1" fmla="*/ 1588 h 2"/>
              <a:gd name="T2" fmla="*/ 1588 w 4"/>
              <a:gd name="T3" fmla="*/ 0 h 2"/>
              <a:gd name="T4" fmla="*/ 3175 w 4"/>
              <a:gd name="T5" fmla="*/ 0 h 2"/>
              <a:gd name="T6" fmla="*/ 1588 w 4"/>
              <a:gd name="T7" fmla="*/ 794 h 2"/>
              <a:gd name="T8" fmla="*/ 794 w 4"/>
              <a:gd name="T9" fmla="*/ 1588 h 2"/>
              <a:gd name="T10" fmla="*/ 0 w 4"/>
              <a:gd name="T11" fmla="*/ 1588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0" y="2"/>
                </a:moveTo>
                <a:lnTo>
                  <a:pt x="2" y="0"/>
                </a:lnTo>
                <a:lnTo>
                  <a:pt x="4" y="0"/>
                </a:lnTo>
                <a:lnTo>
                  <a:pt x="2" y="1"/>
                </a:lnTo>
                <a:lnTo>
                  <a:pt x="1" y="2"/>
                </a:lnTo>
                <a:lnTo>
                  <a:pt x="0" y="2"/>
                </a:lnTo>
                <a:close/>
              </a:path>
            </a:pathLst>
          </a:custGeom>
          <a:noFill/>
          <a:ln w="3175" cmpd="sng">
            <a:solidFill>
              <a:schemeClr val="bg2"/>
            </a:solidFill>
            <a:prstDash val="solid"/>
            <a:round/>
            <a:headEnd/>
            <a:tailEnd/>
          </a:ln>
        </p:spPr>
        <p:txBody>
          <a:bodyPr/>
          <a:lstStyle/>
          <a:p>
            <a:endParaRPr lang="en-US"/>
          </a:p>
        </p:txBody>
      </p:sp>
      <p:sp>
        <p:nvSpPr>
          <p:cNvPr id="19004" name="Freeform 572"/>
          <p:cNvSpPr>
            <a:spLocks/>
          </p:cNvSpPr>
          <p:nvPr/>
        </p:nvSpPr>
        <p:spPr bwMode="auto">
          <a:xfrm>
            <a:off x="4051300" y="2052638"/>
            <a:ext cx="1588" cy="1587"/>
          </a:xfrm>
          <a:custGeom>
            <a:avLst/>
            <a:gdLst>
              <a:gd name="T0" fmla="*/ 0 w 1"/>
              <a:gd name="T1" fmla="*/ 1587 h 1"/>
              <a:gd name="T2" fmla="*/ 1588 w 1"/>
              <a:gd name="T3" fmla="*/ 0 h 1"/>
              <a:gd name="T4" fmla="*/ 1588 w 1"/>
              <a:gd name="T5" fmla="*/ 1587 h 1"/>
              <a:gd name="T6" fmla="*/ 0 w 1"/>
              <a:gd name="T7" fmla="*/ 1587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1" y="1"/>
                </a:lnTo>
                <a:lnTo>
                  <a:pt x="0" y="1"/>
                </a:lnTo>
                <a:close/>
              </a:path>
            </a:pathLst>
          </a:custGeom>
          <a:noFill/>
          <a:ln w="3175" cmpd="sng">
            <a:solidFill>
              <a:schemeClr val="bg2"/>
            </a:solidFill>
            <a:prstDash val="solid"/>
            <a:round/>
            <a:headEnd/>
            <a:tailEnd/>
          </a:ln>
        </p:spPr>
        <p:txBody>
          <a:bodyPr/>
          <a:lstStyle/>
          <a:p>
            <a:endParaRPr lang="en-US"/>
          </a:p>
        </p:txBody>
      </p:sp>
      <p:sp>
        <p:nvSpPr>
          <p:cNvPr id="19005" name="Freeform 573"/>
          <p:cNvSpPr>
            <a:spLocks/>
          </p:cNvSpPr>
          <p:nvPr/>
        </p:nvSpPr>
        <p:spPr bwMode="auto">
          <a:xfrm>
            <a:off x="4052888" y="2051050"/>
            <a:ext cx="1587" cy="1588"/>
          </a:xfrm>
          <a:custGeom>
            <a:avLst/>
            <a:gdLst>
              <a:gd name="T0" fmla="*/ 0 w 1587"/>
              <a:gd name="T1" fmla="*/ 794 h 2"/>
              <a:gd name="T2" fmla="*/ 0 w 1587"/>
              <a:gd name="T3" fmla="*/ 1588 h 2"/>
              <a:gd name="T4" fmla="*/ 0 w 1587"/>
              <a:gd name="T5" fmla="*/ 794 h 2"/>
              <a:gd name="T6" fmla="*/ 0 w 1587"/>
              <a:gd name="T7" fmla="*/ 0 h 2"/>
              <a:gd name="T8" fmla="*/ 0 w 1587"/>
              <a:gd name="T9" fmla="*/ 794 h 2"/>
              <a:gd name="T10" fmla="*/ 0 60000 65536"/>
              <a:gd name="T11" fmla="*/ 0 60000 65536"/>
              <a:gd name="T12" fmla="*/ 0 60000 65536"/>
              <a:gd name="T13" fmla="*/ 0 60000 65536"/>
              <a:gd name="T14" fmla="*/ 0 60000 65536"/>
              <a:gd name="T15" fmla="*/ 0 w 1587"/>
              <a:gd name="T16" fmla="*/ 0 h 2"/>
              <a:gd name="T17" fmla="*/ 1587 w 1587"/>
              <a:gd name="T18" fmla="*/ 2 h 2"/>
            </a:gdLst>
            <a:ahLst/>
            <a:cxnLst>
              <a:cxn ang="T10">
                <a:pos x="T0" y="T1"/>
              </a:cxn>
              <a:cxn ang="T11">
                <a:pos x="T2" y="T3"/>
              </a:cxn>
              <a:cxn ang="T12">
                <a:pos x="T4" y="T5"/>
              </a:cxn>
              <a:cxn ang="T13">
                <a:pos x="T6" y="T7"/>
              </a:cxn>
              <a:cxn ang="T14">
                <a:pos x="T8" y="T9"/>
              </a:cxn>
            </a:cxnLst>
            <a:rect l="T15" t="T16" r="T17" b="T18"/>
            <a:pathLst>
              <a:path w="1587" h="2">
                <a:moveTo>
                  <a:pt x="0" y="1"/>
                </a:moveTo>
                <a:lnTo>
                  <a:pt x="0" y="2"/>
                </a:lnTo>
                <a:lnTo>
                  <a:pt x="0" y="1"/>
                </a:lnTo>
                <a:lnTo>
                  <a:pt x="0" y="0"/>
                </a:lnTo>
                <a:lnTo>
                  <a:pt x="0" y="1"/>
                </a:lnTo>
                <a:close/>
              </a:path>
            </a:pathLst>
          </a:custGeom>
          <a:noFill/>
          <a:ln w="3175" cmpd="sng">
            <a:solidFill>
              <a:schemeClr val="bg2"/>
            </a:solidFill>
            <a:prstDash val="solid"/>
            <a:round/>
            <a:headEnd/>
            <a:tailEnd/>
          </a:ln>
        </p:spPr>
        <p:txBody>
          <a:bodyPr/>
          <a:lstStyle/>
          <a:p>
            <a:endParaRPr lang="en-US"/>
          </a:p>
        </p:txBody>
      </p:sp>
      <p:sp>
        <p:nvSpPr>
          <p:cNvPr id="19006" name="Freeform 574"/>
          <p:cNvSpPr>
            <a:spLocks/>
          </p:cNvSpPr>
          <p:nvPr/>
        </p:nvSpPr>
        <p:spPr bwMode="auto">
          <a:xfrm>
            <a:off x="4019550" y="2008188"/>
            <a:ext cx="1588" cy="1587"/>
          </a:xfrm>
          <a:custGeom>
            <a:avLst/>
            <a:gdLst>
              <a:gd name="T0" fmla="*/ 0 w 3"/>
              <a:gd name="T1" fmla="*/ 1587 h 2"/>
              <a:gd name="T2" fmla="*/ 1059 w 3"/>
              <a:gd name="T3" fmla="*/ 1587 h 2"/>
              <a:gd name="T4" fmla="*/ 1588 w 3"/>
              <a:gd name="T5" fmla="*/ 0 h 2"/>
              <a:gd name="T6" fmla="*/ 0 w 3"/>
              <a:gd name="T7" fmla="*/ 1587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2"/>
                </a:moveTo>
                <a:lnTo>
                  <a:pt x="2" y="2"/>
                </a:lnTo>
                <a:lnTo>
                  <a:pt x="3" y="0"/>
                </a:lnTo>
                <a:lnTo>
                  <a:pt x="0" y="2"/>
                </a:lnTo>
                <a:close/>
              </a:path>
            </a:pathLst>
          </a:custGeom>
          <a:noFill/>
          <a:ln w="3175" cmpd="sng">
            <a:solidFill>
              <a:schemeClr val="bg2"/>
            </a:solidFill>
            <a:prstDash val="solid"/>
            <a:round/>
            <a:headEnd/>
            <a:tailEnd/>
          </a:ln>
        </p:spPr>
        <p:txBody>
          <a:bodyPr/>
          <a:lstStyle/>
          <a:p>
            <a:endParaRPr lang="en-US"/>
          </a:p>
        </p:txBody>
      </p:sp>
      <p:sp>
        <p:nvSpPr>
          <p:cNvPr id="19007" name="Freeform 575"/>
          <p:cNvSpPr>
            <a:spLocks/>
          </p:cNvSpPr>
          <p:nvPr/>
        </p:nvSpPr>
        <p:spPr bwMode="auto">
          <a:xfrm>
            <a:off x="4030663" y="2005013"/>
            <a:ext cx="1587" cy="1587"/>
          </a:xfrm>
          <a:custGeom>
            <a:avLst/>
            <a:gdLst>
              <a:gd name="T0" fmla="*/ 0 w 1"/>
              <a:gd name="T1" fmla="*/ 0 h 1"/>
              <a:gd name="T2" fmla="*/ 1587 w 1"/>
              <a:gd name="T3" fmla="*/ 1587 h 1"/>
              <a:gd name="T4" fmla="*/ 0 w 1"/>
              <a:gd name="T5" fmla="*/ 1587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1"/>
                </a:lnTo>
                <a:lnTo>
                  <a:pt x="0" y="1"/>
                </a:lnTo>
                <a:lnTo>
                  <a:pt x="0" y="0"/>
                </a:lnTo>
                <a:close/>
              </a:path>
            </a:pathLst>
          </a:custGeom>
          <a:noFill/>
          <a:ln w="3175" cmpd="sng">
            <a:solidFill>
              <a:schemeClr val="bg2"/>
            </a:solidFill>
            <a:prstDash val="solid"/>
            <a:round/>
            <a:headEnd/>
            <a:tailEnd/>
          </a:ln>
        </p:spPr>
        <p:txBody>
          <a:bodyPr/>
          <a:lstStyle/>
          <a:p>
            <a:endParaRPr lang="en-US"/>
          </a:p>
        </p:txBody>
      </p:sp>
      <p:sp>
        <p:nvSpPr>
          <p:cNvPr id="19008" name="Freeform 576"/>
          <p:cNvSpPr>
            <a:spLocks/>
          </p:cNvSpPr>
          <p:nvPr/>
        </p:nvSpPr>
        <p:spPr bwMode="auto">
          <a:xfrm>
            <a:off x="4019550" y="2008188"/>
            <a:ext cx="1588" cy="1587"/>
          </a:xfrm>
          <a:custGeom>
            <a:avLst/>
            <a:gdLst>
              <a:gd name="T0" fmla="*/ 0 w 2"/>
              <a:gd name="T1" fmla="*/ 0 h 1"/>
              <a:gd name="T2" fmla="*/ 0 w 2"/>
              <a:gd name="T3" fmla="*/ 1587 h 1"/>
              <a:gd name="T4" fmla="*/ 1588 w 2"/>
              <a:gd name="T5" fmla="*/ 0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0" y="1"/>
                </a:lnTo>
                <a:lnTo>
                  <a:pt x="2" y="0"/>
                </a:lnTo>
                <a:lnTo>
                  <a:pt x="0" y="0"/>
                </a:lnTo>
                <a:close/>
              </a:path>
            </a:pathLst>
          </a:custGeom>
          <a:noFill/>
          <a:ln w="3175" cmpd="sng">
            <a:solidFill>
              <a:schemeClr val="bg2"/>
            </a:solidFill>
            <a:prstDash val="solid"/>
            <a:round/>
            <a:headEnd/>
            <a:tailEnd/>
          </a:ln>
        </p:spPr>
        <p:txBody>
          <a:bodyPr/>
          <a:lstStyle/>
          <a:p>
            <a:endParaRPr lang="en-US"/>
          </a:p>
        </p:txBody>
      </p:sp>
      <p:sp>
        <p:nvSpPr>
          <p:cNvPr id="19009" name="Freeform 577"/>
          <p:cNvSpPr>
            <a:spLocks/>
          </p:cNvSpPr>
          <p:nvPr/>
        </p:nvSpPr>
        <p:spPr bwMode="auto">
          <a:xfrm>
            <a:off x="4117975" y="1974850"/>
            <a:ext cx="1588" cy="1588"/>
          </a:xfrm>
          <a:custGeom>
            <a:avLst/>
            <a:gdLst>
              <a:gd name="T0" fmla="*/ 794 w 2"/>
              <a:gd name="T1" fmla="*/ 1588 h 1"/>
              <a:gd name="T2" fmla="*/ 0 w 2"/>
              <a:gd name="T3" fmla="*/ 0 h 1"/>
              <a:gd name="T4" fmla="*/ 1588 w 2"/>
              <a:gd name="T5" fmla="*/ 0 h 1"/>
              <a:gd name="T6" fmla="*/ 794 w 2"/>
              <a:gd name="T7" fmla="*/ 1588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1"/>
                </a:moveTo>
                <a:lnTo>
                  <a:pt x="0" y="0"/>
                </a:lnTo>
                <a:lnTo>
                  <a:pt x="2" y="0"/>
                </a:lnTo>
                <a:lnTo>
                  <a:pt x="1" y="1"/>
                </a:lnTo>
                <a:close/>
              </a:path>
            </a:pathLst>
          </a:custGeom>
          <a:noFill/>
          <a:ln w="3175" cmpd="sng">
            <a:solidFill>
              <a:schemeClr val="bg2"/>
            </a:solidFill>
            <a:prstDash val="solid"/>
            <a:round/>
            <a:headEnd/>
            <a:tailEnd/>
          </a:ln>
        </p:spPr>
        <p:txBody>
          <a:bodyPr/>
          <a:lstStyle/>
          <a:p>
            <a:endParaRPr lang="en-US"/>
          </a:p>
        </p:txBody>
      </p:sp>
      <p:sp>
        <p:nvSpPr>
          <p:cNvPr id="19010" name="Freeform 578"/>
          <p:cNvSpPr>
            <a:spLocks/>
          </p:cNvSpPr>
          <p:nvPr/>
        </p:nvSpPr>
        <p:spPr bwMode="auto">
          <a:xfrm>
            <a:off x="4038600" y="2058988"/>
            <a:ext cx="1588" cy="1587"/>
          </a:xfrm>
          <a:custGeom>
            <a:avLst/>
            <a:gdLst>
              <a:gd name="T0" fmla="*/ 0 w 1"/>
              <a:gd name="T1" fmla="*/ 0 h 1587"/>
              <a:gd name="T2" fmla="*/ 1588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noFill/>
          <a:ln w="3175" cmpd="sng">
            <a:solidFill>
              <a:schemeClr val="bg2"/>
            </a:solidFill>
            <a:prstDash val="solid"/>
            <a:round/>
            <a:headEnd/>
            <a:tailEnd/>
          </a:ln>
        </p:spPr>
        <p:txBody>
          <a:bodyPr/>
          <a:lstStyle/>
          <a:p>
            <a:endParaRPr lang="en-US"/>
          </a:p>
        </p:txBody>
      </p:sp>
      <p:sp>
        <p:nvSpPr>
          <p:cNvPr id="19011" name="Freeform 579"/>
          <p:cNvSpPr>
            <a:spLocks/>
          </p:cNvSpPr>
          <p:nvPr/>
        </p:nvSpPr>
        <p:spPr bwMode="auto">
          <a:xfrm>
            <a:off x="3940175" y="2471738"/>
            <a:ext cx="85725" cy="158750"/>
          </a:xfrm>
          <a:custGeom>
            <a:avLst/>
            <a:gdLst>
              <a:gd name="T0" fmla="*/ 57150 w 108"/>
              <a:gd name="T1" fmla="*/ 117268 h 199"/>
              <a:gd name="T2" fmla="*/ 55563 w 108"/>
              <a:gd name="T3" fmla="*/ 110088 h 199"/>
              <a:gd name="T4" fmla="*/ 61119 w 108"/>
              <a:gd name="T5" fmla="*/ 101313 h 199"/>
              <a:gd name="T6" fmla="*/ 60325 w 108"/>
              <a:gd name="T7" fmla="*/ 93335 h 199"/>
              <a:gd name="T8" fmla="*/ 53181 w 108"/>
              <a:gd name="T9" fmla="*/ 81369 h 199"/>
              <a:gd name="T10" fmla="*/ 52388 w 108"/>
              <a:gd name="T11" fmla="*/ 76583 h 199"/>
              <a:gd name="T12" fmla="*/ 65088 w 108"/>
              <a:gd name="T13" fmla="*/ 74190 h 199"/>
              <a:gd name="T14" fmla="*/ 66675 w 108"/>
              <a:gd name="T15" fmla="*/ 67010 h 199"/>
              <a:gd name="T16" fmla="*/ 62706 w 108"/>
              <a:gd name="T17" fmla="*/ 59033 h 199"/>
              <a:gd name="T18" fmla="*/ 69850 w 108"/>
              <a:gd name="T19" fmla="*/ 54246 h 199"/>
              <a:gd name="T20" fmla="*/ 69850 w 108"/>
              <a:gd name="T21" fmla="*/ 45471 h 199"/>
              <a:gd name="T22" fmla="*/ 67469 w 108"/>
              <a:gd name="T23" fmla="*/ 36696 h 199"/>
              <a:gd name="T24" fmla="*/ 73025 w 108"/>
              <a:gd name="T25" fmla="*/ 27921 h 199"/>
              <a:gd name="T26" fmla="*/ 80169 w 108"/>
              <a:gd name="T27" fmla="*/ 23134 h 199"/>
              <a:gd name="T28" fmla="*/ 84138 w 108"/>
              <a:gd name="T29" fmla="*/ 15955 h 199"/>
              <a:gd name="T30" fmla="*/ 76994 w 108"/>
              <a:gd name="T31" fmla="*/ 11966 h 199"/>
              <a:gd name="T32" fmla="*/ 71438 w 108"/>
              <a:gd name="T33" fmla="*/ 4786 h 199"/>
              <a:gd name="T34" fmla="*/ 65088 w 108"/>
              <a:gd name="T35" fmla="*/ 6382 h 199"/>
              <a:gd name="T36" fmla="*/ 57944 w 108"/>
              <a:gd name="T37" fmla="*/ 7977 h 199"/>
              <a:gd name="T38" fmla="*/ 52388 w 108"/>
              <a:gd name="T39" fmla="*/ 9573 h 199"/>
              <a:gd name="T40" fmla="*/ 45244 w 108"/>
              <a:gd name="T41" fmla="*/ 7180 h 199"/>
              <a:gd name="T42" fmla="*/ 40481 w 108"/>
              <a:gd name="T43" fmla="*/ 9573 h 199"/>
              <a:gd name="T44" fmla="*/ 37306 w 108"/>
              <a:gd name="T45" fmla="*/ 3191 h 199"/>
              <a:gd name="T46" fmla="*/ 32544 w 108"/>
              <a:gd name="T47" fmla="*/ 1595 h 199"/>
              <a:gd name="T48" fmla="*/ 22225 w 108"/>
              <a:gd name="T49" fmla="*/ 5584 h 199"/>
              <a:gd name="T50" fmla="*/ 19844 w 108"/>
              <a:gd name="T51" fmla="*/ 14359 h 199"/>
              <a:gd name="T52" fmla="*/ 20638 w 108"/>
              <a:gd name="T53" fmla="*/ 19943 h 199"/>
              <a:gd name="T54" fmla="*/ 23019 w 108"/>
              <a:gd name="T55" fmla="*/ 31112 h 199"/>
              <a:gd name="T56" fmla="*/ 21431 w 108"/>
              <a:gd name="T57" fmla="*/ 43078 h 199"/>
              <a:gd name="T58" fmla="*/ 23019 w 108"/>
              <a:gd name="T59" fmla="*/ 40685 h 199"/>
              <a:gd name="T60" fmla="*/ 23019 w 108"/>
              <a:gd name="T61" fmla="*/ 43876 h 199"/>
              <a:gd name="T62" fmla="*/ 20638 w 108"/>
              <a:gd name="T63" fmla="*/ 46269 h 199"/>
              <a:gd name="T64" fmla="*/ 19050 w 108"/>
              <a:gd name="T65" fmla="*/ 62224 h 199"/>
              <a:gd name="T66" fmla="*/ 16669 w 108"/>
              <a:gd name="T67" fmla="*/ 61426 h 199"/>
              <a:gd name="T68" fmla="*/ 9525 w 108"/>
              <a:gd name="T69" fmla="*/ 79774 h 199"/>
              <a:gd name="T70" fmla="*/ 7144 w 108"/>
              <a:gd name="T71" fmla="*/ 83763 h 199"/>
              <a:gd name="T72" fmla="*/ 4763 w 108"/>
              <a:gd name="T73" fmla="*/ 87751 h 199"/>
              <a:gd name="T74" fmla="*/ 794 w 108"/>
              <a:gd name="T75" fmla="*/ 105302 h 199"/>
              <a:gd name="T76" fmla="*/ 10319 w 108"/>
              <a:gd name="T77" fmla="*/ 103706 h 199"/>
              <a:gd name="T78" fmla="*/ 16669 w 108"/>
              <a:gd name="T79" fmla="*/ 94931 h 199"/>
              <a:gd name="T80" fmla="*/ 15875 w 108"/>
              <a:gd name="T81" fmla="*/ 96526 h 199"/>
              <a:gd name="T82" fmla="*/ 12700 w 108"/>
              <a:gd name="T83" fmla="*/ 101313 h 199"/>
              <a:gd name="T84" fmla="*/ 12700 w 108"/>
              <a:gd name="T85" fmla="*/ 105302 h 199"/>
              <a:gd name="T86" fmla="*/ 10319 w 108"/>
              <a:gd name="T87" fmla="*/ 106897 h 199"/>
              <a:gd name="T88" fmla="*/ 9525 w 108"/>
              <a:gd name="T89" fmla="*/ 107695 h 199"/>
              <a:gd name="T90" fmla="*/ 6350 w 108"/>
              <a:gd name="T91" fmla="*/ 114077 h 199"/>
              <a:gd name="T92" fmla="*/ 17463 w 108"/>
              <a:gd name="T93" fmla="*/ 113279 h 199"/>
              <a:gd name="T94" fmla="*/ 17463 w 108"/>
              <a:gd name="T95" fmla="*/ 113279 h 199"/>
              <a:gd name="T96" fmla="*/ 17463 w 108"/>
              <a:gd name="T97" fmla="*/ 113279 h 199"/>
              <a:gd name="T98" fmla="*/ 16669 w 108"/>
              <a:gd name="T99" fmla="*/ 116470 h 199"/>
              <a:gd name="T100" fmla="*/ 16669 w 108"/>
              <a:gd name="T101" fmla="*/ 130031 h 199"/>
              <a:gd name="T102" fmla="*/ 16669 w 108"/>
              <a:gd name="T103" fmla="*/ 137211 h 199"/>
              <a:gd name="T104" fmla="*/ 14288 w 108"/>
              <a:gd name="T105" fmla="*/ 149975 h 199"/>
              <a:gd name="T106" fmla="*/ 11906 w 108"/>
              <a:gd name="T107" fmla="*/ 157952 h 199"/>
              <a:gd name="T108" fmla="*/ 19050 w 108"/>
              <a:gd name="T109" fmla="*/ 155559 h 199"/>
              <a:gd name="T110" fmla="*/ 22225 w 108"/>
              <a:gd name="T111" fmla="*/ 153964 h 199"/>
              <a:gd name="T112" fmla="*/ 27781 w 108"/>
              <a:gd name="T113" fmla="*/ 155559 h 199"/>
              <a:gd name="T114" fmla="*/ 39688 w 108"/>
              <a:gd name="T115" fmla="*/ 158750 h 199"/>
              <a:gd name="T116" fmla="*/ 46831 w 108"/>
              <a:gd name="T117" fmla="*/ 153964 h 199"/>
              <a:gd name="T118" fmla="*/ 50800 w 108"/>
              <a:gd name="T119" fmla="*/ 148379 h 199"/>
              <a:gd name="T120" fmla="*/ 48419 w 108"/>
              <a:gd name="T121" fmla="*/ 141997 h 199"/>
              <a:gd name="T122" fmla="*/ 54769 w 108"/>
              <a:gd name="T123" fmla="*/ 130829 h 199"/>
              <a:gd name="T124" fmla="*/ 61119 w 108"/>
              <a:gd name="T125" fmla="*/ 126840 h 1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8"/>
              <a:gd name="T190" fmla="*/ 0 h 199"/>
              <a:gd name="T191" fmla="*/ 108 w 108"/>
              <a:gd name="T192" fmla="*/ 199 h 19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8" h="199">
                <a:moveTo>
                  <a:pt x="80" y="151"/>
                </a:moveTo>
                <a:lnTo>
                  <a:pt x="80" y="150"/>
                </a:lnTo>
                <a:lnTo>
                  <a:pt x="78" y="151"/>
                </a:lnTo>
                <a:lnTo>
                  <a:pt x="77" y="153"/>
                </a:lnTo>
                <a:lnTo>
                  <a:pt x="76" y="153"/>
                </a:lnTo>
                <a:lnTo>
                  <a:pt x="73" y="150"/>
                </a:lnTo>
                <a:lnTo>
                  <a:pt x="73" y="149"/>
                </a:lnTo>
                <a:lnTo>
                  <a:pt x="72" y="147"/>
                </a:lnTo>
                <a:lnTo>
                  <a:pt x="71" y="146"/>
                </a:lnTo>
                <a:lnTo>
                  <a:pt x="70" y="144"/>
                </a:lnTo>
                <a:lnTo>
                  <a:pt x="69" y="143"/>
                </a:lnTo>
                <a:lnTo>
                  <a:pt x="70" y="142"/>
                </a:lnTo>
                <a:lnTo>
                  <a:pt x="70" y="141"/>
                </a:lnTo>
                <a:lnTo>
                  <a:pt x="69" y="141"/>
                </a:lnTo>
                <a:lnTo>
                  <a:pt x="70" y="140"/>
                </a:lnTo>
                <a:lnTo>
                  <a:pt x="70" y="138"/>
                </a:lnTo>
                <a:lnTo>
                  <a:pt x="71" y="136"/>
                </a:lnTo>
                <a:lnTo>
                  <a:pt x="71" y="135"/>
                </a:lnTo>
                <a:lnTo>
                  <a:pt x="70" y="135"/>
                </a:lnTo>
                <a:lnTo>
                  <a:pt x="71" y="131"/>
                </a:lnTo>
                <a:lnTo>
                  <a:pt x="74" y="129"/>
                </a:lnTo>
                <a:lnTo>
                  <a:pt x="74" y="128"/>
                </a:lnTo>
                <a:lnTo>
                  <a:pt x="76" y="128"/>
                </a:lnTo>
                <a:lnTo>
                  <a:pt x="77" y="127"/>
                </a:lnTo>
                <a:lnTo>
                  <a:pt x="78" y="125"/>
                </a:lnTo>
                <a:lnTo>
                  <a:pt x="78" y="124"/>
                </a:lnTo>
                <a:lnTo>
                  <a:pt x="80" y="121"/>
                </a:lnTo>
                <a:lnTo>
                  <a:pt x="82" y="121"/>
                </a:lnTo>
                <a:lnTo>
                  <a:pt x="80" y="117"/>
                </a:lnTo>
                <a:lnTo>
                  <a:pt x="79" y="117"/>
                </a:lnTo>
                <a:lnTo>
                  <a:pt x="78" y="116"/>
                </a:lnTo>
                <a:lnTo>
                  <a:pt x="76" y="117"/>
                </a:lnTo>
                <a:lnTo>
                  <a:pt x="76" y="115"/>
                </a:lnTo>
                <a:lnTo>
                  <a:pt x="74" y="114"/>
                </a:lnTo>
                <a:lnTo>
                  <a:pt x="73" y="114"/>
                </a:lnTo>
                <a:lnTo>
                  <a:pt x="72" y="114"/>
                </a:lnTo>
                <a:lnTo>
                  <a:pt x="72" y="110"/>
                </a:lnTo>
                <a:lnTo>
                  <a:pt x="70" y="108"/>
                </a:lnTo>
                <a:lnTo>
                  <a:pt x="71" y="103"/>
                </a:lnTo>
                <a:lnTo>
                  <a:pt x="67" y="102"/>
                </a:lnTo>
                <a:lnTo>
                  <a:pt x="67" y="100"/>
                </a:lnTo>
                <a:lnTo>
                  <a:pt x="66" y="100"/>
                </a:lnTo>
                <a:lnTo>
                  <a:pt x="65" y="99"/>
                </a:lnTo>
                <a:lnTo>
                  <a:pt x="64" y="98"/>
                </a:lnTo>
                <a:lnTo>
                  <a:pt x="63" y="96"/>
                </a:lnTo>
                <a:lnTo>
                  <a:pt x="64" y="96"/>
                </a:lnTo>
                <a:lnTo>
                  <a:pt x="65" y="96"/>
                </a:lnTo>
                <a:lnTo>
                  <a:pt x="66" y="96"/>
                </a:lnTo>
                <a:lnTo>
                  <a:pt x="70" y="97"/>
                </a:lnTo>
                <a:lnTo>
                  <a:pt x="71" y="96"/>
                </a:lnTo>
                <a:lnTo>
                  <a:pt x="72" y="96"/>
                </a:lnTo>
                <a:lnTo>
                  <a:pt x="76" y="96"/>
                </a:lnTo>
                <a:lnTo>
                  <a:pt x="77" y="96"/>
                </a:lnTo>
                <a:lnTo>
                  <a:pt x="78" y="96"/>
                </a:lnTo>
                <a:lnTo>
                  <a:pt x="80" y="96"/>
                </a:lnTo>
                <a:lnTo>
                  <a:pt x="82" y="93"/>
                </a:lnTo>
                <a:lnTo>
                  <a:pt x="82" y="92"/>
                </a:lnTo>
                <a:lnTo>
                  <a:pt x="82" y="91"/>
                </a:lnTo>
                <a:lnTo>
                  <a:pt x="82" y="90"/>
                </a:lnTo>
                <a:lnTo>
                  <a:pt x="83" y="90"/>
                </a:lnTo>
                <a:lnTo>
                  <a:pt x="83" y="89"/>
                </a:lnTo>
                <a:lnTo>
                  <a:pt x="84" y="87"/>
                </a:lnTo>
                <a:lnTo>
                  <a:pt x="84" y="85"/>
                </a:lnTo>
                <a:lnTo>
                  <a:pt x="84" y="84"/>
                </a:lnTo>
                <a:lnTo>
                  <a:pt x="85" y="83"/>
                </a:lnTo>
                <a:lnTo>
                  <a:pt x="85" y="80"/>
                </a:lnTo>
                <a:lnTo>
                  <a:pt x="84" y="80"/>
                </a:lnTo>
                <a:lnTo>
                  <a:pt x="83" y="79"/>
                </a:lnTo>
                <a:lnTo>
                  <a:pt x="82" y="78"/>
                </a:lnTo>
                <a:lnTo>
                  <a:pt x="80" y="78"/>
                </a:lnTo>
                <a:lnTo>
                  <a:pt x="80" y="76"/>
                </a:lnTo>
                <a:lnTo>
                  <a:pt x="79" y="74"/>
                </a:lnTo>
                <a:lnTo>
                  <a:pt x="80" y="74"/>
                </a:lnTo>
                <a:lnTo>
                  <a:pt x="80" y="73"/>
                </a:lnTo>
                <a:lnTo>
                  <a:pt x="82" y="73"/>
                </a:lnTo>
                <a:lnTo>
                  <a:pt x="83" y="72"/>
                </a:lnTo>
                <a:lnTo>
                  <a:pt x="84" y="72"/>
                </a:lnTo>
                <a:lnTo>
                  <a:pt x="85" y="72"/>
                </a:lnTo>
                <a:lnTo>
                  <a:pt x="85" y="70"/>
                </a:lnTo>
                <a:lnTo>
                  <a:pt x="88" y="68"/>
                </a:lnTo>
                <a:lnTo>
                  <a:pt x="88" y="67"/>
                </a:lnTo>
                <a:lnTo>
                  <a:pt x="86" y="66"/>
                </a:lnTo>
                <a:lnTo>
                  <a:pt x="86" y="65"/>
                </a:lnTo>
                <a:lnTo>
                  <a:pt x="86" y="64"/>
                </a:lnTo>
                <a:lnTo>
                  <a:pt x="88" y="61"/>
                </a:lnTo>
                <a:lnTo>
                  <a:pt x="86" y="60"/>
                </a:lnTo>
                <a:lnTo>
                  <a:pt x="86" y="59"/>
                </a:lnTo>
                <a:lnTo>
                  <a:pt x="88" y="57"/>
                </a:lnTo>
                <a:lnTo>
                  <a:pt x="88" y="55"/>
                </a:lnTo>
                <a:lnTo>
                  <a:pt x="86" y="54"/>
                </a:lnTo>
                <a:lnTo>
                  <a:pt x="88" y="53"/>
                </a:lnTo>
                <a:lnTo>
                  <a:pt x="88" y="51"/>
                </a:lnTo>
                <a:lnTo>
                  <a:pt x="88" y="48"/>
                </a:lnTo>
                <a:lnTo>
                  <a:pt x="86" y="48"/>
                </a:lnTo>
                <a:lnTo>
                  <a:pt x="86" y="46"/>
                </a:lnTo>
                <a:lnTo>
                  <a:pt x="85" y="46"/>
                </a:lnTo>
                <a:lnTo>
                  <a:pt x="84" y="42"/>
                </a:lnTo>
                <a:lnTo>
                  <a:pt x="86" y="44"/>
                </a:lnTo>
                <a:lnTo>
                  <a:pt x="88" y="42"/>
                </a:lnTo>
                <a:lnTo>
                  <a:pt x="89" y="40"/>
                </a:lnTo>
                <a:lnTo>
                  <a:pt x="89" y="39"/>
                </a:lnTo>
                <a:lnTo>
                  <a:pt x="91" y="38"/>
                </a:lnTo>
                <a:lnTo>
                  <a:pt x="91" y="36"/>
                </a:lnTo>
                <a:lnTo>
                  <a:pt x="92" y="35"/>
                </a:lnTo>
                <a:lnTo>
                  <a:pt x="93" y="35"/>
                </a:lnTo>
                <a:lnTo>
                  <a:pt x="95" y="35"/>
                </a:lnTo>
                <a:lnTo>
                  <a:pt x="96" y="34"/>
                </a:lnTo>
                <a:lnTo>
                  <a:pt x="98" y="34"/>
                </a:lnTo>
                <a:lnTo>
                  <a:pt x="98" y="33"/>
                </a:lnTo>
                <a:lnTo>
                  <a:pt x="99" y="32"/>
                </a:lnTo>
                <a:lnTo>
                  <a:pt x="101" y="31"/>
                </a:lnTo>
                <a:lnTo>
                  <a:pt x="101" y="29"/>
                </a:lnTo>
                <a:lnTo>
                  <a:pt x="102" y="28"/>
                </a:lnTo>
                <a:lnTo>
                  <a:pt x="103" y="29"/>
                </a:lnTo>
                <a:lnTo>
                  <a:pt x="103" y="28"/>
                </a:lnTo>
                <a:lnTo>
                  <a:pt x="104" y="27"/>
                </a:lnTo>
                <a:lnTo>
                  <a:pt x="104" y="26"/>
                </a:lnTo>
                <a:lnTo>
                  <a:pt x="108" y="22"/>
                </a:lnTo>
                <a:lnTo>
                  <a:pt x="108" y="21"/>
                </a:lnTo>
                <a:lnTo>
                  <a:pt x="106" y="20"/>
                </a:lnTo>
                <a:lnTo>
                  <a:pt x="105" y="19"/>
                </a:lnTo>
                <a:lnTo>
                  <a:pt x="104" y="18"/>
                </a:lnTo>
                <a:lnTo>
                  <a:pt x="101" y="18"/>
                </a:lnTo>
                <a:lnTo>
                  <a:pt x="98" y="19"/>
                </a:lnTo>
                <a:lnTo>
                  <a:pt x="96" y="18"/>
                </a:lnTo>
                <a:lnTo>
                  <a:pt x="97" y="16"/>
                </a:lnTo>
                <a:lnTo>
                  <a:pt x="96" y="15"/>
                </a:lnTo>
                <a:lnTo>
                  <a:pt x="97" y="15"/>
                </a:lnTo>
                <a:lnTo>
                  <a:pt x="98" y="10"/>
                </a:lnTo>
                <a:lnTo>
                  <a:pt x="97" y="10"/>
                </a:lnTo>
                <a:lnTo>
                  <a:pt x="97" y="8"/>
                </a:lnTo>
                <a:lnTo>
                  <a:pt x="96" y="7"/>
                </a:lnTo>
                <a:lnTo>
                  <a:pt x="96" y="8"/>
                </a:lnTo>
                <a:lnTo>
                  <a:pt x="91" y="8"/>
                </a:lnTo>
                <a:lnTo>
                  <a:pt x="90" y="8"/>
                </a:lnTo>
                <a:lnTo>
                  <a:pt x="90" y="6"/>
                </a:lnTo>
                <a:lnTo>
                  <a:pt x="89" y="6"/>
                </a:lnTo>
                <a:lnTo>
                  <a:pt x="89" y="7"/>
                </a:lnTo>
                <a:lnTo>
                  <a:pt x="88" y="8"/>
                </a:lnTo>
                <a:lnTo>
                  <a:pt x="86" y="8"/>
                </a:lnTo>
                <a:lnTo>
                  <a:pt x="84" y="8"/>
                </a:lnTo>
                <a:lnTo>
                  <a:pt x="84" y="7"/>
                </a:lnTo>
                <a:lnTo>
                  <a:pt x="83" y="7"/>
                </a:lnTo>
                <a:lnTo>
                  <a:pt x="82" y="8"/>
                </a:lnTo>
                <a:lnTo>
                  <a:pt x="80" y="8"/>
                </a:lnTo>
                <a:lnTo>
                  <a:pt x="79" y="7"/>
                </a:lnTo>
                <a:lnTo>
                  <a:pt x="78" y="7"/>
                </a:lnTo>
                <a:lnTo>
                  <a:pt x="78" y="6"/>
                </a:lnTo>
                <a:lnTo>
                  <a:pt x="76" y="7"/>
                </a:lnTo>
                <a:lnTo>
                  <a:pt x="76" y="9"/>
                </a:lnTo>
                <a:lnTo>
                  <a:pt x="74" y="10"/>
                </a:lnTo>
                <a:lnTo>
                  <a:pt x="73" y="10"/>
                </a:lnTo>
                <a:lnTo>
                  <a:pt x="72" y="12"/>
                </a:lnTo>
                <a:lnTo>
                  <a:pt x="71" y="12"/>
                </a:lnTo>
                <a:lnTo>
                  <a:pt x="71" y="10"/>
                </a:lnTo>
                <a:lnTo>
                  <a:pt x="70" y="13"/>
                </a:lnTo>
                <a:lnTo>
                  <a:pt x="69" y="13"/>
                </a:lnTo>
                <a:lnTo>
                  <a:pt x="69" y="10"/>
                </a:lnTo>
                <a:lnTo>
                  <a:pt x="66" y="10"/>
                </a:lnTo>
                <a:lnTo>
                  <a:pt x="66" y="12"/>
                </a:lnTo>
                <a:lnTo>
                  <a:pt x="64" y="12"/>
                </a:lnTo>
                <a:lnTo>
                  <a:pt x="64" y="10"/>
                </a:lnTo>
                <a:lnTo>
                  <a:pt x="64" y="9"/>
                </a:lnTo>
                <a:lnTo>
                  <a:pt x="63" y="9"/>
                </a:lnTo>
                <a:lnTo>
                  <a:pt x="60" y="9"/>
                </a:lnTo>
                <a:lnTo>
                  <a:pt x="59" y="9"/>
                </a:lnTo>
                <a:lnTo>
                  <a:pt x="58" y="9"/>
                </a:lnTo>
                <a:lnTo>
                  <a:pt x="57" y="9"/>
                </a:lnTo>
                <a:lnTo>
                  <a:pt x="56" y="10"/>
                </a:lnTo>
                <a:lnTo>
                  <a:pt x="54" y="10"/>
                </a:lnTo>
                <a:lnTo>
                  <a:pt x="54" y="8"/>
                </a:lnTo>
                <a:lnTo>
                  <a:pt x="53" y="8"/>
                </a:lnTo>
                <a:lnTo>
                  <a:pt x="54" y="8"/>
                </a:lnTo>
                <a:lnTo>
                  <a:pt x="53" y="10"/>
                </a:lnTo>
                <a:lnTo>
                  <a:pt x="52" y="10"/>
                </a:lnTo>
                <a:lnTo>
                  <a:pt x="51" y="12"/>
                </a:lnTo>
                <a:lnTo>
                  <a:pt x="50" y="12"/>
                </a:lnTo>
                <a:lnTo>
                  <a:pt x="47" y="13"/>
                </a:lnTo>
                <a:lnTo>
                  <a:pt x="46" y="13"/>
                </a:lnTo>
                <a:lnTo>
                  <a:pt x="46" y="10"/>
                </a:lnTo>
                <a:lnTo>
                  <a:pt x="45" y="9"/>
                </a:lnTo>
                <a:lnTo>
                  <a:pt x="45" y="8"/>
                </a:lnTo>
                <a:lnTo>
                  <a:pt x="46" y="7"/>
                </a:lnTo>
                <a:lnTo>
                  <a:pt x="47" y="4"/>
                </a:lnTo>
                <a:lnTo>
                  <a:pt x="48" y="4"/>
                </a:lnTo>
                <a:lnTo>
                  <a:pt x="48" y="2"/>
                </a:lnTo>
                <a:lnTo>
                  <a:pt x="47" y="2"/>
                </a:lnTo>
                <a:lnTo>
                  <a:pt x="46" y="2"/>
                </a:lnTo>
                <a:lnTo>
                  <a:pt x="46" y="1"/>
                </a:lnTo>
                <a:lnTo>
                  <a:pt x="45" y="0"/>
                </a:lnTo>
                <a:lnTo>
                  <a:pt x="44" y="1"/>
                </a:lnTo>
                <a:lnTo>
                  <a:pt x="41" y="2"/>
                </a:lnTo>
                <a:lnTo>
                  <a:pt x="39" y="2"/>
                </a:lnTo>
                <a:lnTo>
                  <a:pt x="38" y="2"/>
                </a:lnTo>
                <a:lnTo>
                  <a:pt x="35" y="2"/>
                </a:lnTo>
                <a:lnTo>
                  <a:pt x="34" y="3"/>
                </a:lnTo>
                <a:lnTo>
                  <a:pt x="32" y="3"/>
                </a:lnTo>
                <a:lnTo>
                  <a:pt x="31" y="3"/>
                </a:lnTo>
                <a:lnTo>
                  <a:pt x="31" y="6"/>
                </a:lnTo>
                <a:lnTo>
                  <a:pt x="28" y="7"/>
                </a:lnTo>
                <a:lnTo>
                  <a:pt x="28" y="8"/>
                </a:lnTo>
                <a:lnTo>
                  <a:pt x="26" y="9"/>
                </a:lnTo>
                <a:lnTo>
                  <a:pt x="25" y="10"/>
                </a:lnTo>
                <a:lnTo>
                  <a:pt x="24" y="12"/>
                </a:lnTo>
                <a:lnTo>
                  <a:pt x="25" y="13"/>
                </a:lnTo>
                <a:lnTo>
                  <a:pt x="24" y="15"/>
                </a:lnTo>
                <a:lnTo>
                  <a:pt x="25" y="16"/>
                </a:lnTo>
                <a:lnTo>
                  <a:pt x="25" y="18"/>
                </a:lnTo>
                <a:lnTo>
                  <a:pt x="28" y="16"/>
                </a:lnTo>
                <a:lnTo>
                  <a:pt x="25" y="18"/>
                </a:lnTo>
                <a:lnTo>
                  <a:pt x="25" y="19"/>
                </a:lnTo>
                <a:lnTo>
                  <a:pt x="26" y="21"/>
                </a:lnTo>
                <a:lnTo>
                  <a:pt x="26" y="22"/>
                </a:lnTo>
                <a:lnTo>
                  <a:pt x="27" y="23"/>
                </a:lnTo>
                <a:lnTo>
                  <a:pt x="26" y="23"/>
                </a:lnTo>
                <a:lnTo>
                  <a:pt x="26" y="25"/>
                </a:lnTo>
                <a:lnTo>
                  <a:pt x="26" y="26"/>
                </a:lnTo>
                <a:lnTo>
                  <a:pt x="26" y="28"/>
                </a:lnTo>
                <a:lnTo>
                  <a:pt x="27" y="31"/>
                </a:lnTo>
                <a:lnTo>
                  <a:pt x="27" y="33"/>
                </a:lnTo>
                <a:lnTo>
                  <a:pt x="28" y="36"/>
                </a:lnTo>
                <a:lnTo>
                  <a:pt x="29" y="38"/>
                </a:lnTo>
                <a:lnTo>
                  <a:pt x="31" y="38"/>
                </a:lnTo>
                <a:lnTo>
                  <a:pt x="29" y="39"/>
                </a:lnTo>
                <a:lnTo>
                  <a:pt x="29" y="44"/>
                </a:lnTo>
                <a:lnTo>
                  <a:pt x="29" y="47"/>
                </a:lnTo>
                <a:lnTo>
                  <a:pt x="28" y="50"/>
                </a:lnTo>
                <a:lnTo>
                  <a:pt x="27" y="52"/>
                </a:lnTo>
                <a:lnTo>
                  <a:pt x="26" y="58"/>
                </a:lnTo>
                <a:lnTo>
                  <a:pt x="27" y="57"/>
                </a:lnTo>
                <a:lnTo>
                  <a:pt x="27" y="55"/>
                </a:lnTo>
                <a:lnTo>
                  <a:pt x="27" y="54"/>
                </a:lnTo>
                <a:lnTo>
                  <a:pt x="28" y="53"/>
                </a:lnTo>
                <a:lnTo>
                  <a:pt x="28" y="52"/>
                </a:lnTo>
                <a:lnTo>
                  <a:pt x="29" y="50"/>
                </a:lnTo>
                <a:lnTo>
                  <a:pt x="28" y="52"/>
                </a:lnTo>
                <a:lnTo>
                  <a:pt x="29" y="52"/>
                </a:lnTo>
                <a:lnTo>
                  <a:pt x="29" y="51"/>
                </a:lnTo>
                <a:lnTo>
                  <a:pt x="29" y="50"/>
                </a:lnTo>
                <a:lnTo>
                  <a:pt x="29" y="51"/>
                </a:lnTo>
                <a:lnTo>
                  <a:pt x="31" y="51"/>
                </a:lnTo>
                <a:lnTo>
                  <a:pt x="28" y="52"/>
                </a:lnTo>
                <a:lnTo>
                  <a:pt x="28" y="53"/>
                </a:lnTo>
                <a:lnTo>
                  <a:pt x="28" y="54"/>
                </a:lnTo>
                <a:lnTo>
                  <a:pt x="31" y="54"/>
                </a:lnTo>
                <a:lnTo>
                  <a:pt x="28" y="54"/>
                </a:lnTo>
                <a:lnTo>
                  <a:pt x="28" y="55"/>
                </a:lnTo>
                <a:lnTo>
                  <a:pt x="29" y="55"/>
                </a:lnTo>
                <a:lnTo>
                  <a:pt x="28" y="55"/>
                </a:lnTo>
                <a:lnTo>
                  <a:pt x="27" y="57"/>
                </a:lnTo>
                <a:lnTo>
                  <a:pt x="28" y="58"/>
                </a:lnTo>
                <a:lnTo>
                  <a:pt x="29" y="57"/>
                </a:lnTo>
                <a:lnTo>
                  <a:pt x="28" y="58"/>
                </a:lnTo>
                <a:lnTo>
                  <a:pt x="27" y="57"/>
                </a:lnTo>
                <a:lnTo>
                  <a:pt x="27" y="58"/>
                </a:lnTo>
                <a:lnTo>
                  <a:pt x="26" y="58"/>
                </a:lnTo>
                <a:lnTo>
                  <a:pt x="26" y="59"/>
                </a:lnTo>
                <a:lnTo>
                  <a:pt x="26" y="60"/>
                </a:lnTo>
                <a:lnTo>
                  <a:pt x="26" y="58"/>
                </a:lnTo>
                <a:lnTo>
                  <a:pt x="24" y="66"/>
                </a:lnTo>
                <a:lnTo>
                  <a:pt x="21" y="72"/>
                </a:lnTo>
                <a:lnTo>
                  <a:pt x="20" y="76"/>
                </a:lnTo>
                <a:lnTo>
                  <a:pt x="22" y="77"/>
                </a:lnTo>
                <a:lnTo>
                  <a:pt x="24" y="78"/>
                </a:lnTo>
                <a:lnTo>
                  <a:pt x="25" y="77"/>
                </a:lnTo>
                <a:lnTo>
                  <a:pt x="25" y="78"/>
                </a:lnTo>
                <a:lnTo>
                  <a:pt x="24" y="78"/>
                </a:lnTo>
                <a:lnTo>
                  <a:pt x="24" y="77"/>
                </a:lnTo>
                <a:lnTo>
                  <a:pt x="22" y="77"/>
                </a:lnTo>
                <a:lnTo>
                  <a:pt x="22" y="78"/>
                </a:lnTo>
                <a:lnTo>
                  <a:pt x="22" y="77"/>
                </a:lnTo>
                <a:lnTo>
                  <a:pt x="21" y="77"/>
                </a:lnTo>
                <a:lnTo>
                  <a:pt x="21" y="78"/>
                </a:lnTo>
                <a:lnTo>
                  <a:pt x="20" y="83"/>
                </a:lnTo>
                <a:lnTo>
                  <a:pt x="18" y="87"/>
                </a:lnTo>
                <a:lnTo>
                  <a:pt x="15" y="92"/>
                </a:lnTo>
                <a:lnTo>
                  <a:pt x="14" y="97"/>
                </a:lnTo>
                <a:lnTo>
                  <a:pt x="14" y="98"/>
                </a:lnTo>
                <a:lnTo>
                  <a:pt x="14" y="99"/>
                </a:lnTo>
                <a:lnTo>
                  <a:pt x="12" y="100"/>
                </a:lnTo>
                <a:lnTo>
                  <a:pt x="12" y="102"/>
                </a:lnTo>
                <a:lnTo>
                  <a:pt x="9" y="103"/>
                </a:lnTo>
                <a:lnTo>
                  <a:pt x="9" y="104"/>
                </a:lnTo>
                <a:lnTo>
                  <a:pt x="9" y="105"/>
                </a:lnTo>
                <a:lnTo>
                  <a:pt x="10" y="105"/>
                </a:lnTo>
                <a:lnTo>
                  <a:pt x="10" y="106"/>
                </a:lnTo>
                <a:lnTo>
                  <a:pt x="9" y="106"/>
                </a:lnTo>
                <a:lnTo>
                  <a:pt x="9" y="105"/>
                </a:lnTo>
                <a:lnTo>
                  <a:pt x="9" y="104"/>
                </a:lnTo>
                <a:lnTo>
                  <a:pt x="6" y="106"/>
                </a:lnTo>
                <a:lnTo>
                  <a:pt x="5" y="108"/>
                </a:lnTo>
                <a:lnTo>
                  <a:pt x="5" y="106"/>
                </a:lnTo>
                <a:lnTo>
                  <a:pt x="3" y="108"/>
                </a:lnTo>
                <a:lnTo>
                  <a:pt x="5" y="108"/>
                </a:lnTo>
                <a:lnTo>
                  <a:pt x="5" y="109"/>
                </a:lnTo>
                <a:lnTo>
                  <a:pt x="6" y="110"/>
                </a:lnTo>
                <a:lnTo>
                  <a:pt x="5" y="115"/>
                </a:lnTo>
                <a:lnTo>
                  <a:pt x="2" y="118"/>
                </a:lnTo>
                <a:lnTo>
                  <a:pt x="2" y="121"/>
                </a:lnTo>
                <a:lnTo>
                  <a:pt x="2" y="123"/>
                </a:lnTo>
                <a:lnTo>
                  <a:pt x="0" y="130"/>
                </a:lnTo>
                <a:lnTo>
                  <a:pt x="0" y="131"/>
                </a:lnTo>
                <a:lnTo>
                  <a:pt x="0" y="132"/>
                </a:lnTo>
                <a:lnTo>
                  <a:pt x="1" y="132"/>
                </a:lnTo>
                <a:lnTo>
                  <a:pt x="2" y="134"/>
                </a:lnTo>
                <a:lnTo>
                  <a:pt x="2" y="132"/>
                </a:lnTo>
                <a:lnTo>
                  <a:pt x="6" y="134"/>
                </a:lnTo>
                <a:lnTo>
                  <a:pt x="6" y="132"/>
                </a:lnTo>
                <a:lnTo>
                  <a:pt x="7" y="132"/>
                </a:lnTo>
                <a:lnTo>
                  <a:pt x="9" y="132"/>
                </a:lnTo>
                <a:lnTo>
                  <a:pt x="12" y="132"/>
                </a:lnTo>
                <a:lnTo>
                  <a:pt x="13" y="130"/>
                </a:lnTo>
                <a:lnTo>
                  <a:pt x="13" y="129"/>
                </a:lnTo>
                <a:lnTo>
                  <a:pt x="14" y="127"/>
                </a:lnTo>
                <a:lnTo>
                  <a:pt x="15" y="125"/>
                </a:lnTo>
                <a:lnTo>
                  <a:pt x="15" y="124"/>
                </a:lnTo>
                <a:lnTo>
                  <a:pt x="18" y="122"/>
                </a:lnTo>
                <a:lnTo>
                  <a:pt x="18" y="121"/>
                </a:lnTo>
                <a:lnTo>
                  <a:pt x="19" y="119"/>
                </a:lnTo>
                <a:lnTo>
                  <a:pt x="21" y="119"/>
                </a:lnTo>
                <a:lnTo>
                  <a:pt x="22" y="118"/>
                </a:lnTo>
                <a:lnTo>
                  <a:pt x="24" y="118"/>
                </a:lnTo>
                <a:lnTo>
                  <a:pt x="25" y="117"/>
                </a:lnTo>
                <a:lnTo>
                  <a:pt x="24" y="117"/>
                </a:lnTo>
                <a:lnTo>
                  <a:pt x="24" y="118"/>
                </a:lnTo>
                <a:lnTo>
                  <a:pt x="22" y="119"/>
                </a:lnTo>
                <a:lnTo>
                  <a:pt x="21" y="119"/>
                </a:lnTo>
                <a:lnTo>
                  <a:pt x="20" y="121"/>
                </a:lnTo>
                <a:lnTo>
                  <a:pt x="19" y="119"/>
                </a:lnTo>
                <a:lnTo>
                  <a:pt x="19" y="121"/>
                </a:lnTo>
                <a:lnTo>
                  <a:pt x="18" y="121"/>
                </a:lnTo>
                <a:lnTo>
                  <a:pt x="18" y="122"/>
                </a:lnTo>
                <a:lnTo>
                  <a:pt x="16" y="123"/>
                </a:lnTo>
                <a:lnTo>
                  <a:pt x="16" y="124"/>
                </a:lnTo>
                <a:lnTo>
                  <a:pt x="15" y="125"/>
                </a:lnTo>
                <a:lnTo>
                  <a:pt x="16" y="127"/>
                </a:lnTo>
                <a:lnTo>
                  <a:pt x="16" y="128"/>
                </a:lnTo>
                <a:lnTo>
                  <a:pt x="18" y="127"/>
                </a:lnTo>
                <a:lnTo>
                  <a:pt x="18" y="128"/>
                </a:lnTo>
                <a:lnTo>
                  <a:pt x="18" y="129"/>
                </a:lnTo>
                <a:lnTo>
                  <a:pt x="18" y="130"/>
                </a:lnTo>
                <a:lnTo>
                  <a:pt x="15" y="131"/>
                </a:lnTo>
                <a:lnTo>
                  <a:pt x="14" y="132"/>
                </a:lnTo>
                <a:lnTo>
                  <a:pt x="16" y="132"/>
                </a:lnTo>
                <a:lnTo>
                  <a:pt x="16" y="134"/>
                </a:lnTo>
                <a:lnTo>
                  <a:pt x="16" y="132"/>
                </a:lnTo>
                <a:lnTo>
                  <a:pt x="16" y="134"/>
                </a:lnTo>
                <a:lnTo>
                  <a:pt x="15" y="132"/>
                </a:lnTo>
                <a:lnTo>
                  <a:pt x="15" y="134"/>
                </a:lnTo>
                <a:lnTo>
                  <a:pt x="15" y="135"/>
                </a:lnTo>
                <a:lnTo>
                  <a:pt x="14" y="134"/>
                </a:lnTo>
                <a:lnTo>
                  <a:pt x="13" y="134"/>
                </a:lnTo>
                <a:lnTo>
                  <a:pt x="14" y="135"/>
                </a:lnTo>
                <a:lnTo>
                  <a:pt x="14" y="136"/>
                </a:lnTo>
                <a:lnTo>
                  <a:pt x="13" y="135"/>
                </a:lnTo>
                <a:lnTo>
                  <a:pt x="12" y="135"/>
                </a:lnTo>
                <a:lnTo>
                  <a:pt x="12" y="136"/>
                </a:lnTo>
                <a:lnTo>
                  <a:pt x="12" y="135"/>
                </a:lnTo>
                <a:lnTo>
                  <a:pt x="10" y="135"/>
                </a:lnTo>
                <a:lnTo>
                  <a:pt x="12" y="135"/>
                </a:lnTo>
                <a:lnTo>
                  <a:pt x="10" y="134"/>
                </a:lnTo>
                <a:lnTo>
                  <a:pt x="10" y="132"/>
                </a:lnTo>
                <a:lnTo>
                  <a:pt x="10" y="134"/>
                </a:lnTo>
                <a:lnTo>
                  <a:pt x="7" y="134"/>
                </a:lnTo>
                <a:lnTo>
                  <a:pt x="8" y="135"/>
                </a:lnTo>
                <a:lnTo>
                  <a:pt x="9" y="138"/>
                </a:lnTo>
                <a:lnTo>
                  <a:pt x="9" y="141"/>
                </a:lnTo>
                <a:lnTo>
                  <a:pt x="8" y="143"/>
                </a:lnTo>
                <a:lnTo>
                  <a:pt x="10" y="143"/>
                </a:lnTo>
                <a:lnTo>
                  <a:pt x="12" y="143"/>
                </a:lnTo>
                <a:lnTo>
                  <a:pt x="13" y="143"/>
                </a:lnTo>
                <a:lnTo>
                  <a:pt x="15" y="142"/>
                </a:lnTo>
                <a:lnTo>
                  <a:pt x="16" y="141"/>
                </a:lnTo>
                <a:lnTo>
                  <a:pt x="19" y="140"/>
                </a:lnTo>
                <a:lnTo>
                  <a:pt x="20" y="140"/>
                </a:lnTo>
                <a:lnTo>
                  <a:pt x="22" y="142"/>
                </a:lnTo>
                <a:lnTo>
                  <a:pt x="22" y="141"/>
                </a:lnTo>
                <a:lnTo>
                  <a:pt x="24" y="141"/>
                </a:lnTo>
                <a:lnTo>
                  <a:pt x="22" y="140"/>
                </a:lnTo>
                <a:lnTo>
                  <a:pt x="24" y="138"/>
                </a:lnTo>
                <a:lnTo>
                  <a:pt x="24" y="140"/>
                </a:lnTo>
                <a:lnTo>
                  <a:pt x="24" y="141"/>
                </a:lnTo>
                <a:lnTo>
                  <a:pt x="24" y="142"/>
                </a:lnTo>
                <a:lnTo>
                  <a:pt x="22" y="142"/>
                </a:lnTo>
                <a:lnTo>
                  <a:pt x="25" y="143"/>
                </a:lnTo>
                <a:lnTo>
                  <a:pt x="26" y="144"/>
                </a:lnTo>
                <a:lnTo>
                  <a:pt x="27" y="144"/>
                </a:lnTo>
                <a:lnTo>
                  <a:pt x="26" y="144"/>
                </a:lnTo>
                <a:lnTo>
                  <a:pt x="25" y="143"/>
                </a:lnTo>
                <a:lnTo>
                  <a:pt x="24" y="143"/>
                </a:lnTo>
                <a:lnTo>
                  <a:pt x="22" y="143"/>
                </a:lnTo>
                <a:lnTo>
                  <a:pt x="22" y="142"/>
                </a:lnTo>
                <a:lnTo>
                  <a:pt x="21" y="142"/>
                </a:lnTo>
                <a:lnTo>
                  <a:pt x="21" y="143"/>
                </a:lnTo>
                <a:lnTo>
                  <a:pt x="21" y="144"/>
                </a:lnTo>
                <a:lnTo>
                  <a:pt x="21" y="143"/>
                </a:lnTo>
                <a:lnTo>
                  <a:pt x="19" y="141"/>
                </a:lnTo>
                <a:lnTo>
                  <a:pt x="18" y="141"/>
                </a:lnTo>
                <a:lnTo>
                  <a:pt x="21" y="143"/>
                </a:lnTo>
                <a:lnTo>
                  <a:pt x="21" y="146"/>
                </a:lnTo>
                <a:lnTo>
                  <a:pt x="22" y="149"/>
                </a:lnTo>
                <a:lnTo>
                  <a:pt x="22" y="151"/>
                </a:lnTo>
                <a:lnTo>
                  <a:pt x="21" y="155"/>
                </a:lnTo>
                <a:lnTo>
                  <a:pt x="19" y="160"/>
                </a:lnTo>
                <a:lnTo>
                  <a:pt x="19" y="161"/>
                </a:lnTo>
                <a:lnTo>
                  <a:pt x="18" y="161"/>
                </a:lnTo>
                <a:lnTo>
                  <a:pt x="20" y="162"/>
                </a:lnTo>
                <a:lnTo>
                  <a:pt x="21" y="163"/>
                </a:lnTo>
                <a:lnTo>
                  <a:pt x="21" y="166"/>
                </a:lnTo>
                <a:lnTo>
                  <a:pt x="20" y="169"/>
                </a:lnTo>
                <a:lnTo>
                  <a:pt x="21" y="170"/>
                </a:lnTo>
                <a:lnTo>
                  <a:pt x="22" y="170"/>
                </a:lnTo>
                <a:lnTo>
                  <a:pt x="22" y="172"/>
                </a:lnTo>
                <a:lnTo>
                  <a:pt x="22" y="170"/>
                </a:lnTo>
                <a:lnTo>
                  <a:pt x="21" y="170"/>
                </a:lnTo>
                <a:lnTo>
                  <a:pt x="21" y="172"/>
                </a:lnTo>
                <a:lnTo>
                  <a:pt x="20" y="175"/>
                </a:lnTo>
                <a:lnTo>
                  <a:pt x="20" y="178"/>
                </a:lnTo>
                <a:lnTo>
                  <a:pt x="21" y="178"/>
                </a:lnTo>
                <a:lnTo>
                  <a:pt x="20" y="181"/>
                </a:lnTo>
                <a:lnTo>
                  <a:pt x="20" y="183"/>
                </a:lnTo>
                <a:lnTo>
                  <a:pt x="18" y="186"/>
                </a:lnTo>
                <a:lnTo>
                  <a:pt x="18" y="187"/>
                </a:lnTo>
                <a:lnTo>
                  <a:pt x="18" y="188"/>
                </a:lnTo>
                <a:lnTo>
                  <a:pt x="16" y="191"/>
                </a:lnTo>
                <a:lnTo>
                  <a:pt x="16" y="192"/>
                </a:lnTo>
                <a:lnTo>
                  <a:pt x="16" y="193"/>
                </a:lnTo>
                <a:lnTo>
                  <a:pt x="15" y="195"/>
                </a:lnTo>
                <a:lnTo>
                  <a:pt x="14" y="196"/>
                </a:lnTo>
                <a:lnTo>
                  <a:pt x="13" y="198"/>
                </a:lnTo>
                <a:lnTo>
                  <a:pt x="14" y="198"/>
                </a:lnTo>
                <a:lnTo>
                  <a:pt x="15" y="198"/>
                </a:lnTo>
                <a:lnTo>
                  <a:pt x="15" y="199"/>
                </a:lnTo>
                <a:lnTo>
                  <a:pt x="15" y="198"/>
                </a:lnTo>
                <a:lnTo>
                  <a:pt x="16" y="196"/>
                </a:lnTo>
                <a:lnTo>
                  <a:pt x="18" y="196"/>
                </a:lnTo>
                <a:lnTo>
                  <a:pt x="19" y="196"/>
                </a:lnTo>
                <a:lnTo>
                  <a:pt x="20" y="196"/>
                </a:lnTo>
                <a:lnTo>
                  <a:pt x="22" y="195"/>
                </a:lnTo>
                <a:lnTo>
                  <a:pt x="24" y="195"/>
                </a:lnTo>
                <a:lnTo>
                  <a:pt x="24" y="194"/>
                </a:lnTo>
                <a:lnTo>
                  <a:pt x="26" y="194"/>
                </a:lnTo>
                <a:lnTo>
                  <a:pt x="25" y="194"/>
                </a:lnTo>
                <a:lnTo>
                  <a:pt x="26" y="193"/>
                </a:lnTo>
                <a:lnTo>
                  <a:pt x="27" y="193"/>
                </a:lnTo>
                <a:lnTo>
                  <a:pt x="26" y="194"/>
                </a:lnTo>
                <a:lnTo>
                  <a:pt x="28" y="194"/>
                </a:lnTo>
                <a:lnTo>
                  <a:pt x="28" y="193"/>
                </a:lnTo>
                <a:lnTo>
                  <a:pt x="29" y="193"/>
                </a:lnTo>
                <a:lnTo>
                  <a:pt x="28" y="193"/>
                </a:lnTo>
                <a:lnTo>
                  <a:pt x="29" y="194"/>
                </a:lnTo>
                <a:lnTo>
                  <a:pt x="31" y="195"/>
                </a:lnTo>
                <a:lnTo>
                  <a:pt x="33" y="195"/>
                </a:lnTo>
                <a:lnTo>
                  <a:pt x="33" y="194"/>
                </a:lnTo>
                <a:lnTo>
                  <a:pt x="34" y="194"/>
                </a:lnTo>
                <a:lnTo>
                  <a:pt x="35" y="195"/>
                </a:lnTo>
                <a:lnTo>
                  <a:pt x="39" y="195"/>
                </a:lnTo>
                <a:lnTo>
                  <a:pt x="42" y="196"/>
                </a:lnTo>
                <a:lnTo>
                  <a:pt x="46" y="199"/>
                </a:lnTo>
                <a:lnTo>
                  <a:pt x="46" y="198"/>
                </a:lnTo>
                <a:lnTo>
                  <a:pt x="47" y="198"/>
                </a:lnTo>
                <a:lnTo>
                  <a:pt x="47" y="199"/>
                </a:lnTo>
                <a:lnTo>
                  <a:pt x="48" y="199"/>
                </a:lnTo>
                <a:lnTo>
                  <a:pt x="50" y="199"/>
                </a:lnTo>
                <a:lnTo>
                  <a:pt x="50" y="198"/>
                </a:lnTo>
                <a:lnTo>
                  <a:pt x="51" y="198"/>
                </a:lnTo>
                <a:lnTo>
                  <a:pt x="52" y="198"/>
                </a:lnTo>
                <a:lnTo>
                  <a:pt x="54" y="196"/>
                </a:lnTo>
                <a:lnTo>
                  <a:pt x="58" y="194"/>
                </a:lnTo>
                <a:lnTo>
                  <a:pt x="57" y="194"/>
                </a:lnTo>
                <a:lnTo>
                  <a:pt x="58" y="194"/>
                </a:lnTo>
                <a:lnTo>
                  <a:pt x="59" y="193"/>
                </a:lnTo>
                <a:lnTo>
                  <a:pt x="58" y="194"/>
                </a:lnTo>
                <a:lnTo>
                  <a:pt x="61" y="192"/>
                </a:lnTo>
                <a:lnTo>
                  <a:pt x="64" y="192"/>
                </a:lnTo>
                <a:lnTo>
                  <a:pt x="65" y="192"/>
                </a:lnTo>
                <a:lnTo>
                  <a:pt x="65" y="189"/>
                </a:lnTo>
                <a:lnTo>
                  <a:pt x="64" y="188"/>
                </a:lnTo>
                <a:lnTo>
                  <a:pt x="64" y="187"/>
                </a:lnTo>
                <a:lnTo>
                  <a:pt x="64" y="186"/>
                </a:lnTo>
                <a:lnTo>
                  <a:pt x="64" y="185"/>
                </a:lnTo>
                <a:lnTo>
                  <a:pt x="64" y="183"/>
                </a:lnTo>
                <a:lnTo>
                  <a:pt x="64" y="182"/>
                </a:lnTo>
                <a:lnTo>
                  <a:pt x="63" y="182"/>
                </a:lnTo>
                <a:lnTo>
                  <a:pt x="64" y="182"/>
                </a:lnTo>
                <a:lnTo>
                  <a:pt x="63" y="179"/>
                </a:lnTo>
                <a:lnTo>
                  <a:pt x="61" y="179"/>
                </a:lnTo>
                <a:lnTo>
                  <a:pt x="61" y="178"/>
                </a:lnTo>
                <a:lnTo>
                  <a:pt x="61" y="176"/>
                </a:lnTo>
                <a:lnTo>
                  <a:pt x="63" y="174"/>
                </a:lnTo>
                <a:lnTo>
                  <a:pt x="64" y="173"/>
                </a:lnTo>
                <a:lnTo>
                  <a:pt x="64" y="172"/>
                </a:lnTo>
                <a:lnTo>
                  <a:pt x="65" y="169"/>
                </a:lnTo>
                <a:lnTo>
                  <a:pt x="67" y="167"/>
                </a:lnTo>
                <a:lnTo>
                  <a:pt x="69" y="166"/>
                </a:lnTo>
                <a:lnTo>
                  <a:pt x="69" y="164"/>
                </a:lnTo>
                <a:lnTo>
                  <a:pt x="70" y="162"/>
                </a:lnTo>
                <a:lnTo>
                  <a:pt x="70" y="161"/>
                </a:lnTo>
                <a:lnTo>
                  <a:pt x="70" y="160"/>
                </a:lnTo>
                <a:lnTo>
                  <a:pt x="71" y="160"/>
                </a:lnTo>
                <a:lnTo>
                  <a:pt x="73" y="160"/>
                </a:lnTo>
                <a:lnTo>
                  <a:pt x="74" y="159"/>
                </a:lnTo>
                <a:lnTo>
                  <a:pt x="76" y="159"/>
                </a:lnTo>
                <a:lnTo>
                  <a:pt x="77" y="159"/>
                </a:lnTo>
                <a:lnTo>
                  <a:pt x="78" y="159"/>
                </a:lnTo>
                <a:lnTo>
                  <a:pt x="79" y="155"/>
                </a:lnTo>
                <a:lnTo>
                  <a:pt x="79" y="153"/>
                </a:lnTo>
                <a:lnTo>
                  <a:pt x="80" y="151"/>
                </a:lnTo>
                <a:close/>
              </a:path>
            </a:pathLst>
          </a:custGeom>
          <a:noFill/>
          <a:ln w="3175" cmpd="sng">
            <a:solidFill>
              <a:schemeClr val="bg2"/>
            </a:solidFill>
            <a:prstDash val="solid"/>
            <a:round/>
            <a:headEnd/>
            <a:tailEnd/>
          </a:ln>
        </p:spPr>
        <p:txBody>
          <a:bodyPr/>
          <a:lstStyle/>
          <a:p>
            <a:endParaRPr lang="en-US"/>
          </a:p>
        </p:txBody>
      </p:sp>
      <p:sp>
        <p:nvSpPr>
          <p:cNvPr id="19012" name="Freeform 580"/>
          <p:cNvSpPr>
            <a:spLocks/>
          </p:cNvSpPr>
          <p:nvPr/>
        </p:nvSpPr>
        <p:spPr bwMode="auto">
          <a:xfrm>
            <a:off x="4041775" y="2655888"/>
            <a:ext cx="1588" cy="1587"/>
          </a:xfrm>
          <a:custGeom>
            <a:avLst/>
            <a:gdLst>
              <a:gd name="T0" fmla="*/ 0 w 1"/>
              <a:gd name="T1" fmla="*/ 794 h 2"/>
              <a:gd name="T2" fmla="*/ 1588 w 1"/>
              <a:gd name="T3" fmla="*/ 1587 h 2"/>
              <a:gd name="T4" fmla="*/ 1588 w 1"/>
              <a:gd name="T5" fmla="*/ 0 h 2"/>
              <a:gd name="T6" fmla="*/ 0 w 1"/>
              <a:gd name="T7" fmla="*/ 0 h 2"/>
              <a:gd name="T8" fmla="*/ 0 w 1"/>
              <a:gd name="T9" fmla="*/ 794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1" y="2"/>
                </a:lnTo>
                <a:lnTo>
                  <a:pt x="1" y="0"/>
                </a:lnTo>
                <a:lnTo>
                  <a:pt x="0" y="0"/>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13" name="Freeform 581"/>
          <p:cNvSpPr>
            <a:spLocks/>
          </p:cNvSpPr>
          <p:nvPr/>
        </p:nvSpPr>
        <p:spPr bwMode="auto">
          <a:xfrm>
            <a:off x="4341813" y="2322513"/>
            <a:ext cx="303212" cy="279400"/>
          </a:xfrm>
          <a:custGeom>
            <a:avLst/>
            <a:gdLst>
              <a:gd name="T0" fmla="*/ 134496 w 381"/>
              <a:gd name="T1" fmla="*/ 7915 h 353"/>
              <a:gd name="T2" fmla="*/ 158371 w 381"/>
              <a:gd name="T3" fmla="*/ 16622 h 353"/>
              <a:gd name="T4" fmla="*/ 167125 w 381"/>
              <a:gd name="T5" fmla="*/ 21371 h 353"/>
              <a:gd name="T6" fmla="*/ 168716 w 381"/>
              <a:gd name="T7" fmla="*/ 30077 h 353"/>
              <a:gd name="T8" fmla="*/ 172696 w 381"/>
              <a:gd name="T9" fmla="*/ 41158 h 353"/>
              <a:gd name="T10" fmla="*/ 172696 w 381"/>
              <a:gd name="T11" fmla="*/ 44324 h 353"/>
              <a:gd name="T12" fmla="*/ 165533 w 381"/>
              <a:gd name="T13" fmla="*/ 41158 h 353"/>
              <a:gd name="T14" fmla="*/ 156779 w 381"/>
              <a:gd name="T15" fmla="*/ 44324 h 353"/>
              <a:gd name="T16" fmla="*/ 143250 w 381"/>
              <a:gd name="T17" fmla="*/ 48282 h 353"/>
              <a:gd name="T18" fmla="*/ 136883 w 381"/>
              <a:gd name="T19" fmla="*/ 56988 h 353"/>
              <a:gd name="T20" fmla="*/ 143250 w 381"/>
              <a:gd name="T21" fmla="*/ 65695 h 353"/>
              <a:gd name="T22" fmla="*/ 137679 w 381"/>
              <a:gd name="T23" fmla="*/ 69652 h 353"/>
              <a:gd name="T24" fmla="*/ 139271 w 381"/>
              <a:gd name="T25" fmla="*/ 80733 h 353"/>
              <a:gd name="T26" fmla="*/ 160758 w 381"/>
              <a:gd name="T27" fmla="*/ 101312 h 353"/>
              <a:gd name="T28" fmla="*/ 175879 w 381"/>
              <a:gd name="T29" fmla="*/ 115559 h 353"/>
              <a:gd name="T30" fmla="*/ 191000 w 381"/>
              <a:gd name="T31" fmla="*/ 140887 h 353"/>
              <a:gd name="T32" fmla="*/ 210100 w 381"/>
              <a:gd name="T33" fmla="*/ 153551 h 353"/>
              <a:gd name="T34" fmla="*/ 240341 w 381"/>
              <a:gd name="T35" fmla="*/ 156717 h 353"/>
              <a:gd name="T36" fmla="*/ 235566 w 381"/>
              <a:gd name="T37" fmla="*/ 170173 h 353"/>
              <a:gd name="T38" fmla="*/ 256258 w 381"/>
              <a:gd name="T39" fmla="*/ 178879 h 353"/>
              <a:gd name="T40" fmla="*/ 275358 w 381"/>
              <a:gd name="T41" fmla="*/ 188377 h 353"/>
              <a:gd name="T42" fmla="*/ 289683 w 381"/>
              <a:gd name="T43" fmla="*/ 195501 h 353"/>
              <a:gd name="T44" fmla="*/ 302416 w 381"/>
              <a:gd name="T45" fmla="*/ 208956 h 353"/>
              <a:gd name="T46" fmla="*/ 298437 w 381"/>
              <a:gd name="T47" fmla="*/ 221620 h 353"/>
              <a:gd name="T48" fmla="*/ 290479 w 381"/>
              <a:gd name="T49" fmla="*/ 212914 h 353"/>
              <a:gd name="T50" fmla="*/ 282520 w 381"/>
              <a:gd name="T51" fmla="*/ 205790 h 353"/>
              <a:gd name="T52" fmla="*/ 272175 w 381"/>
              <a:gd name="T53" fmla="*/ 200250 h 353"/>
              <a:gd name="T54" fmla="*/ 261033 w 381"/>
              <a:gd name="T55" fmla="*/ 204207 h 353"/>
              <a:gd name="T56" fmla="*/ 255462 w 381"/>
              <a:gd name="T57" fmla="*/ 217663 h 353"/>
              <a:gd name="T58" fmla="*/ 260237 w 381"/>
              <a:gd name="T59" fmla="*/ 227161 h 353"/>
              <a:gd name="T60" fmla="*/ 272175 w 381"/>
              <a:gd name="T61" fmla="*/ 244574 h 353"/>
              <a:gd name="T62" fmla="*/ 258645 w 381"/>
              <a:gd name="T63" fmla="*/ 251697 h 353"/>
              <a:gd name="T64" fmla="*/ 252279 w 381"/>
              <a:gd name="T65" fmla="*/ 267527 h 353"/>
              <a:gd name="T66" fmla="*/ 238750 w 381"/>
              <a:gd name="T67" fmla="*/ 279400 h 353"/>
              <a:gd name="T68" fmla="*/ 235566 w 381"/>
              <a:gd name="T69" fmla="*/ 269110 h 353"/>
              <a:gd name="T70" fmla="*/ 239545 w 381"/>
              <a:gd name="T71" fmla="*/ 256446 h 353"/>
              <a:gd name="T72" fmla="*/ 245116 w 381"/>
              <a:gd name="T73" fmla="*/ 246157 h 353"/>
              <a:gd name="T74" fmla="*/ 233975 w 381"/>
              <a:gd name="T75" fmla="*/ 217663 h 353"/>
              <a:gd name="T76" fmla="*/ 218854 w 381"/>
              <a:gd name="T77" fmla="*/ 211331 h 353"/>
              <a:gd name="T78" fmla="*/ 211691 w 381"/>
              <a:gd name="T79" fmla="*/ 200250 h 353"/>
              <a:gd name="T80" fmla="*/ 198162 w 381"/>
              <a:gd name="T81" fmla="*/ 197875 h 353"/>
              <a:gd name="T82" fmla="*/ 195775 w 381"/>
              <a:gd name="T83" fmla="*/ 190752 h 353"/>
              <a:gd name="T84" fmla="*/ 183041 w 381"/>
              <a:gd name="T85" fmla="*/ 181254 h 353"/>
              <a:gd name="T86" fmla="*/ 167125 w 381"/>
              <a:gd name="T87" fmla="*/ 176505 h 353"/>
              <a:gd name="T88" fmla="*/ 153596 w 381"/>
              <a:gd name="T89" fmla="*/ 170964 h 353"/>
              <a:gd name="T90" fmla="*/ 134496 w 381"/>
              <a:gd name="T91" fmla="*/ 152760 h 353"/>
              <a:gd name="T92" fmla="*/ 121762 w 381"/>
              <a:gd name="T93" fmla="*/ 143262 h 353"/>
              <a:gd name="T94" fmla="*/ 113804 w 381"/>
              <a:gd name="T95" fmla="*/ 137721 h 353"/>
              <a:gd name="T96" fmla="*/ 102662 w 381"/>
              <a:gd name="T97" fmla="*/ 125849 h 353"/>
              <a:gd name="T98" fmla="*/ 93112 w 381"/>
              <a:gd name="T99" fmla="*/ 110810 h 353"/>
              <a:gd name="T100" fmla="*/ 83562 w 381"/>
              <a:gd name="T101" fmla="*/ 92606 h 353"/>
              <a:gd name="T102" fmla="*/ 70829 w 381"/>
              <a:gd name="T103" fmla="*/ 87065 h 353"/>
              <a:gd name="T104" fmla="*/ 53321 w 381"/>
              <a:gd name="T105" fmla="*/ 80733 h 353"/>
              <a:gd name="T106" fmla="*/ 38200 w 381"/>
              <a:gd name="T107" fmla="*/ 92606 h 353"/>
              <a:gd name="T108" fmla="*/ 23079 w 381"/>
              <a:gd name="T109" fmla="*/ 100521 h 353"/>
              <a:gd name="T110" fmla="*/ 27854 w 381"/>
              <a:gd name="T111" fmla="*/ 91814 h 353"/>
              <a:gd name="T112" fmla="*/ 15121 w 381"/>
              <a:gd name="T113" fmla="*/ 88648 h 353"/>
              <a:gd name="T114" fmla="*/ 5571 w 381"/>
              <a:gd name="T115" fmla="*/ 77567 h 353"/>
              <a:gd name="T116" fmla="*/ 9550 w 381"/>
              <a:gd name="T117" fmla="*/ 69652 h 3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81"/>
              <a:gd name="T178" fmla="*/ 0 h 353"/>
              <a:gd name="T179" fmla="*/ 381 w 381"/>
              <a:gd name="T180" fmla="*/ 353 h 3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81" h="353">
                <a:moveTo>
                  <a:pt x="159" y="1"/>
                </a:moveTo>
                <a:lnTo>
                  <a:pt x="161" y="0"/>
                </a:lnTo>
                <a:lnTo>
                  <a:pt x="165" y="0"/>
                </a:lnTo>
                <a:lnTo>
                  <a:pt x="167" y="1"/>
                </a:lnTo>
                <a:lnTo>
                  <a:pt x="168" y="1"/>
                </a:lnTo>
                <a:lnTo>
                  <a:pt x="165" y="4"/>
                </a:lnTo>
                <a:lnTo>
                  <a:pt x="166" y="5"/>
                </a:lnTo>
                <a:lnTo>
                  <a:pt x="167" y="7"/>
                </a:lnTo>
                <a:lnTo>
                  <a:pt x="169" y="8"/>
                </a:lnTo>
                <a:lnTo>
                  <a:pt x="169" y="10"/>
                </a:lnTo>
                <a:lnTo>
                  <a:pt x="168" y="11"/>
                </a:lnTo>
                <a:lnTo>
                  <a:pt x="170" y="13"/>
                </a:lnTo>
                <a:lnTo>
                  <a:pt x="173" y="16"/>
                </a:lnTo>
                <a:lnTo>
                  <a:pt x="179" y="18"/>
                </a:lnTo>
                <a:lnTo>
                  <a:pt x="182" y="18"/>
                </a:lnTo>
                <a:lnTo>
                  <a:pt x="185" y="19"/>
                </a:lnTo>
                <a:lnTo>
                  <a:pt x="188" y="19"/>
                </a:lnTo>
                <a:lnTo>
                  <a:pt x="191" y="19"/>
                </a:lnTo>
                <a:lnTo>
                  <a:pt x="197" y="20"/>
                </a:lnTo>
                <a:lnTo>
                  <a:pt x="199" y="21"/>
                </a:lnTo>
                <a:lnTo>
                  <a:pt x="204" y="21"/>
                </a:lnTo>
                <a:lnTo>
                  <a:pt x="206" y="21"/>
                </a:lnTo>
                <a:lnTo>
                  <a:pt x="208" y="21"/>
                </a:lnTo>
                <a:lnTo>
                  <a:pt x="210" y="21"/>
                </a:lnTo>
                <a:lnTo>
                  <a:pt x="211" y="21"/>
                </a:lnTo>
                <a:lnTo>
                  <a:pt x="212" y="21"/>
                </a:lnTo>
                <a:lnTo>
                  <a:pt x="212" y="23"/>
                </a:lnTo>
                <a:lnTo>
                  <a:pt x="212" y="25"/>
                </a:lnTo>
                <a:lnTo>
                  <a:pt x="211" y="26"/>
                </a:lnTo>
                <a:lnTo>
                  <a:pt x="210" y="27"/>
                </a:lnTo>
                <a:lnTo>
                  <a:pt x="207" y="29"/>
                </a:lnTo>
                <a:lnTo>
                  <a:pt x="207" y="31"/>
                </a:lnTo>
                <a:lnTo>
                  <a:pt x="204" y="32"/>
                </a:lnTo>
                <a:lnTo>
                  <a:pt x="204" y="33"/>
                </a:lnTo>
                <a:lnTo>
                  <a:pt x="205" y="35"/>
                </a:lnTo>
                <a:lnTo>
                  <a:pt x="207" y="35"/>
                </a:lnTo>
                <a:lnTo>
                  <a:pt x="208" y="35"/>
                </a:lnTo>
                <a:lnTo>
                  <a:pt x="210" y="36"/>
                </a:lnTo>
                <a:lnTo>
                  <a:pt x="211" y="37"/>
                </a:lnTo>
                <a:lnTo>
                  <a:pt x="212" y="38"/>
                </a:lnTo>
                <a:lnTo>
                  <a:pt x="211" y="39"/>
                </a:lnTo>
                <a:lnTo>
                  <a:pt x="207" y="42"/>
                </a:lnTo>
                <a:lnTo>
                  <a:pt x="208" y="43"/>
                </a:lnTo>
                <a:lnTo>
                  <a:pt x="211" y="43"/>
                </a:lnTo>
                <a:lnTo>
                  <a:pt x="213" y="45"/>
                </a:lnTo>
                <a:lnTo>
                  <a:pt x="213" y="46"/>
                </a:lnTo>
                <a:lnTo>
                  <a:pt x="211" y="48"/>
                </a:lnTo>
                <a:lnTo>
                  <a:pt x="212" y="50"/>
                </a:lnTo>
                <a:lnTo>
                  <a:pt x="215" y="51"/>
                </a:lnTo>
                <a:lnTo>
                  <a:pt x="217" y="52"/>
                </a:lnTo>
                <a:lnTo>
                  <a:pt x="219" y="52"/>
                </a:lnTo>
                <a:lnTo>
                  <a:pt x="221" y="56"/>
                </a:lnTo>
                <a:lnTo>
                  <a:pt x="221" y="57"/>
                </a:lnTo>
                <a:lnTo>
                  <a:pt x="220" y="58"/>
                </a:lnTo>
                <a:lnTo>
                  <a:pt x="219" y="59"/>
                </a:lnTo>
                <a:lnTo>
                  <a:pt x="217" y="58"/>
                </a:lnTo>
                <a:lnTo>
                  <a:pt x="215" y="58"/>
                </a:lnTo>
                <a:lnTo>
                  <a:pt x="215" y="57"/>
                </a:lnTo>
                <a:lnTo>
                  <a:pt x="218" y="57"/>
                </a:lnTo>
                <a:lnTo>
                  <a:pt x="217" y="56"/>
                </a:lnTo>
                <a:lnTo>
                  <a:pt x="214" y="52"/>
                </a:lnTo>
                <a:lnTo>
                  <a:pt x="213" y="52"/>
                </a:lnTo>
                <a:lnTo>
                  <a:pt x="213" y="51"/>
                </a:lnTo>
                <a:lnTo>
                  <a:pt x="212" y="50"/>
                </a:lnTo>
                <a:lnTo>
                  <a:pt x="211" y="50"/>
                </a:lnTo>
                <a:lnTo>
                  <a:pt x="210" y="51"/>
                </a:lnTo>
                <a:lnTo>
                  <a:pt x="211" y="52"/>
                </a:lnTo>
                <a:lnTo>
                  <a:pt x="210" y="52"/>
                </a:lnTo>
                <a:lnTo>
                  <a:pt x="210" y="53"/>
                </a:lnTo>
                <a:lnTo>
                  <a:pt x="208" y="52"/>
                </a:lnTo>
                <a:lnTo>
                  <a:pt x="207" y="52"/>
                </a:lnTo>
                <a:lnTo>
                  <a:pt x="206" y="53"/>
                </a:lnTo>
                <a:lnTo>
                  <a:pt x="205" y="52"/>
                </a:lnTo>
                <a:lnTo>
                  <a:pt x="201" y="52"/>
                </a:lnTo>
                <a:lnTo>
                  <a:pt x="200" y="51"/>
                </a:lnTo>
                <a:lnTo>
                  <a:pt x="197" y="52"/>
                </a:lnTo>
                <a:lnTo>
                  <a:pt x="195" y="53"/>
                </a:lnTo>
                <a:lnTo>
                  <a:pt x="199" y="53"/>
                </a:lnTo>
                <a:lnTo>
                  <a:pt x="197" y="55"/>
                </a:lnTo>
                <a:lnTo>
                  <a:pt x="197" y="56"/>
                </a:lnTo>
                <a:lnTo>
                  <a:pt x="195" y="56"/>
                </a:lnTo>
                <a:lnTo>
                  <a:pt x="193" y="57"/>
                </a:lnTo>
                <a:lnTo>
                  <a:pt x="187" y="59"/>
                </a:lnTo>
                <a:lnTo>
                  <a:pt x="182" y="62"/>
                </a:lnTo>
                <a:lnTo>
                  <a:pt x="178" y="64"/>
                </a:lnTo>
                <a:lnTo>
                  <a:pt x="176" y="64"/>
                </a:lnTo>
                <a:lnTo>
                  <a:pt x="176" y="63"/>
                </a:lnTo>
                <a:lnTo>
                  <a:pt x="178" y="63"/>
                </a:lnTo>
                <a:lnTo>
                  <a:pt x="179" y="62"/>
                </a:lnTo>
                <a:lnTo>
                  <a:pt x="180" y="61"/>
                </a:lnTo>
                <a:lnTo>
                  <a:pt x="179" y="59"/>
                </a:lnTo>
                <a:lnTo>
                  <a:pt x="179" y="61"/>
                </a:lnTo>
                <a:lnTo>
                  <a:pt x="178" y="61"/>
                </a:lnTo>
                <a:lnTo>
                  <a:pt x="176" y="61"/>
                </a:lnTo>
                <a:lnTo>
                  <a:pt x="174" y="62"/>
                </a:lnTo>
                <a:lnTo>
                  <a:pt x="173" y="62"/>
                </a:lnTo>
                <a:lnTo>
                  <a:pt x="172" y="63"/>
                </a:lnTo>
                <a:lnTo>
                  <a:pt x="170" y="69"/>
                </a:lnTo>
                <a:lnTo>
                  <a:pt x="170" y="70"/>
                </a:lnTo>
                <a:lnTo>
                  <a:pt x="172" y="72"/>
                </a:lnTo>
                <a:lnTo>
                  <a:pt x="173" y="72"/>
                </a:lnTo>
                <a:lnTo>
                  <a:pt x="174" y="75"/>
                </a:lnTo>
                <a:lnTo>
                  <a:pt x="174" y="77"/>
                </a:lnTo>
                <a:lnTo>
                  <a:pt x="175" y="77"/>
                </a:lnTo>
                <a:lnTo>
                  <a:pt x="176" y="78"/>
                </a:lnTo>
                <a:lnTo>
                  <a:pt x="178" y="78"/>
                </a:lnTo>
                <a:lnTo>
                  <a:pt x="178" y="80"/>
                </a:lnTo>
                <a:lnTo>
                  <a:pt x="180" y="81"/>
                </a:lnTo>
                <a:lnTo>
                  <a:pt x="180" y="82"/>
                </a:lnTo>
                <a:lnTo>
                  <a:pt x="180" y="83"/>
                </a:lnTo>
                <a:lnTo>
                  <a:pt x="180" y="85"/>
                </a:lnTo>
                <a:lnTo>
                  <a:pt x="180" y="87"/>
                </a:lnTo>
                <a:lnTo>
                  <a:pt x="179" y="87"/>
                </a:lnTo>
                <a:lnTo>
                  <a:pt x="179" y="85"/>
                </a:lnTo>
                <a:lnTo>
                  <a:pt x="178" y="85"/>
                </a:lnTo>
                <a:lnTo>
                  <a:pt x="178" y="87"/>
                </a:lnTo>
                <a:lnTo>
                  <a:pt x="176" y="88"/>
                </a:lnTo>
                <a:lnTo>
                  <a:pt x="175" y="87"/>
                </a:lnTo>
                <a:lnTo>
                  <a:pt x="172" y="87"/>
                </a:lnTo>
                <a:lnTo>
                  <a:pt x="173" y="88"/>
                </a:lnTo>
                <a:lnTo>
                  <a:pt x="173" y="90"/>
                </a:lnTo>
                <a:lnTo>
                  <a:pt x="172" y="90"/>
                </a:lnTo>
                <a:lnTo>
                  <a:pt x="172" y="93"/>
                </a:lnTo>
                <a:lnTo>
                  <a:pt x="172" y="94"/>
                </a:lnTo>
                <a:lnTo>
                  <a:pt x="173" y="95"/>
                </a:lnTo>
                <a:lnTo>
                  <a:pt x="174" y="96"/>
                </a:lnTo>
                <a:lnTo>
                  <a:pt x="174" y="97"/>
                </a:lnTo>
                <a:lnTo>
                  <a:pt x="174" y="100"/>
                </a:lnTo>
                <a:lnTo>
                  <a:pt x="174" y="101"/>
                </a:lnTo>
                <a:lnTo>
                  <a:pt x="175" y="102"/>
                </a:lnTo>
                <a:lnTo>
                  <a:pt x="175" y="104"/>
                </a:lnTo>
                <a:lnTo>
                  <a:pt x="176" y="106"/>
                </a:lnTo>
                <a:lnTo>
                  <a:pt x="179" y="110"/>
                </a:lnTo>
                <a:lnTo>
                  <a:pt x="180" y="113"/>
                </a:lnTo>
                <a:lnTo>
                  <a:pt x="188" y="119"/>
                </a:lnTo>
                <a:lnTo>
                  <a:pt x="192" y="120"/>
                </a:lnTo>
                <a:lnTo>
                  <a:pt x="195" y="122"/>
                </a:lnTo>
                <a:lnTo>
                  <a:pt x="198" y="125"/>
                </a:lnTo>
                <a:lnTo>
                  <a:pt x="200" y="126"/>
                </a:lnTo>
                <a:lnTo>
                  <a:pt x="202" y="128"/>
                </a:lnTo>
                <a:lnTo>
                  <a:pt x="208" y="132"/>
                </a:lnTo>
                <a:lnTo>
                  <a:pt x="212" y="133"/>
                </a:lnTo>
                <a:lnTo>
                  <a:pt x="213" y="133"/>
                </a:lnTo>
                <a:lnTo>
                  <a:pt x="214" y="133"/>
                </a:lnTo>
                <a:lnTo>
                  <a:pt x="215" y="134"/>
                </a:lnTo>
                <a:lnTo>
                  <a:pt x="218" y="136"/>
                </a:lnTo>
                <a:lnTo>
                  <a:pt x="219" y="138"/>
                </a:lnTo>
                <a:lnTo>
                  <a:pt x="219" y="140"/>
                </a:lnTo>
                <a:lnTo>
                  <a:pt x="220" y="142"/>
                </a:lnTo>
                <a:lnTo>
                  <a:pt x="221" y="146"/>
                </a:lnTo>
                <a:lnTo>
                  <a:pt x="224" y="148"/>
                </a:lnTo>
                <a:lnTo>
                  <a:pt x="225" y="152"/>
                </a:lnTo>
                <a:lnTo>
                  <a:pt x="227" y="155"/>
                </a:lnTo>
                <a:lnTo>
                  <a:pt x="227" y="157"/>
                </a:lnTo>
                <a:lnTo>
                  <a:pt x="230" y="160"/>
                </a:lnTo>
                <a:lnTo>
                  <a:pt x="230" y="162"/>
                </a:lnTo>
                <a:lnTo>
                  <a:pt x="231" y="166"/>
                </a:lnTo>
                <a:lnTo>
                  <a:pt x="233" y="170"/>
                </a:lnTo>
                <a:lnTo>
                  <a:pt x="237" y="174"/>
                </a:lnTo>
                <a:lnTo>
                  <a:pt x="240" y="178"/>
                </a:lnTo>
                <a:lnTo>
                  <a:pt x="243" y="180"/>
                </a:lnTo>
                <a:lnTo>
                  <a:pt x="247" y="183"/>
                </a:lnTo>
                <a:lnTo>
                  <a:pt x="251" y="186"/>
                </a:lnTo>
                <a:lnTo>
                  <a:pt x="256" y="187"/>
                </a:lnTo>
                <a:lnTo>
                  <a:pt x="256" y="189"/>
                </a:lnTo>
                <a:lnTo>
                  <a:pt x="256" y="191"/>
                </a:lnTo>
                <a:lnTo>
                  <a:pt x="257" y="192"/>
                </a:lnTo>
                <a:lnTo>
                  <a:pt x="259" y="192"/>
                </a:lnTo>
                <a:lnTo>
                  <a:pt x="262" y="193"/>
                </a:lnTo>
                <a:lnTo>
                  <a:pt x="264" y="194"/>
                </a:lnTo>
                <a:lnTo>
                  <a:pt x="270" y="197"/>
                </a:lnTo>
                <a:lnTo>
                  <a:pt x="272" y="198"/>
                </a:lnTo>
                <a:lnTo>
                  <a:pt x="276" y="198"/>
                </a:lnTo>
                <a:lnTo>
                  <a:pt x="278" y="197"/>
                </a:lnTo>
                <a:lnTo>
                  <a:pt x="281" y="198"/>
                </a:lnTo>
                <a:lnTo>
                  <a:pt x="285" y="197"/>
                </a:lnTo>
                <a:lnTo>
                  <a:pt x="288" y="197"/>
                </a:lnTo>
                <a:lnTo>
                  <a:pt x="298" y="197"/>
                </a:lnTo>
                <a:lnTo>
                  <a:pt x="300" y="197"/>
                </a:lnTo>
                <a:lnTo>
                  <a:pt x="302" y="198"/>
                </a:lnTo>
                <a:lnTo>
                  <a:pt x="302" y="199"/>
                </a:lnTo>
                <a:lnTo>
                  <a:pt x="303" y="202"/>
                </a:lnTo>
                <a:lnTo>
                  <a:pt x="303" y="203"/>
                </a:lnTo>
                <a:lnTo>
                  <a:pt x="303" y="204"/>
                </a:lnTo>
                <a:lnTo>
                  <a:pt x="300" y="206"/>
                </a:lnTo>
                <a:lnTo>
                  <a:pt x="297" y="208"/>
                </a:lnTo>
                <a:lnTo>
                  <a:pt x="295" y="209"/>
                </a:lnTo>
                <a:lnTo>
                  <a:pt x="295" y="211"/>
                </a:lnTo>
                <a:lnTo>
                  <a:pt x="295" y="213"/>
                </a:lnTo>
                <a:lnTo>
                  <a:pt x="296" y="215"/>
                </a:lnTo>
                <a:lnTo>
                  <a:pt x="298" y="217"/>
                </a:lnTo>
                <a:lnTo>
                  <a:pt x="302" y="218"/>
                </a:lnTo>
                <a:lnTo>
                  <a:pt x="306" y="219"/>
                </a:lnTo>
                <a:lnTo>
                  <a:pt x="308" y="221"/>
                </a:lnTo>
                <a:lnTo>
                  <a:pt x="311" y="222"/>
                </a:lnTo>
                <a:lnTo>
                  <a:pt x="313" y="223"/>
                </a:lnTo>
                <a:lnTo>
                  <a:pt x="315" y="224"/>
                </a:lnTo>
                <a:lnTo>
                  <a:pt x="319" y="225"/>
                </a:lnTo>
                <a:lnTo>
                  <a:pt x="321" y="225"/>
                </a:lnTo>
                <a:lnTo>
                  <a:pt x="322" y="226"/>
                </a:lnTo>
                <a:lnTo>
                  <a:pt x="332" y="229"/>
                </a:lnTo>
                <a:lnTo>
                  <a:pt x="334" y="230"/>
                </a:lnTo>
                <a:lnTo>
                  <a:pt x="335" y="231"/>
                </a:lnTo>
                <a:lnTo>
                  <a:pt x="336" y="232"/>
                </a:lnTo>
                <a:lnTo>
                  <a:pt x="338" y="234"/>
                </a:lnTo>
                <a:lnTo>
                  <a:pt x="339" y="234"/>
                </a:lnTo>
                <a:lnTo>
                  <a:pt x="341" y="235"/>
                </a:lnTo>
                <a:lnTo>
                  <a:pt x="343" y="236"/>
                </a:lnTo>
                <a:lnTo>
                  <a:pt x="345" y="238"/>
                </a:lnTo>
                <a:lnTo>
                  <a:pt x="346" y="238"/>
                </a:lnTo>
                <a:lnTo>
                  <a:pt x="347" y="240"/>
                </a:lnTo>
                <a:lnTo>
                  <a:pt x="348" y="241"/>
                </a:lnTo>
                <a:lnTo>
                  <a:pt x="351" y="241"/>
                </a:lnTo>
                <a:lnTo>
                  <a:pt x="353" y="242"/>
                </a:lnTo>
                <a:lnTo>
                  <a:pt x="354" y="242"/>
                </a:lnTo>
                <a:lnTo>
                  <a:pt x="357" y="244"/>
                </a:lnTo>
                <a:lnTo>
                  <a:pt x="359" y="244"/>
                </a:lnTo>
                <a:lnTo>
                  <a:pt x="361" y="245"/>
                </a:lnTo>
                <a:lnTo>
                  <a:pt x="361" y="247"/>
                </a:lnTo>
                <a:lnTo>
                  <a:pt x="364" y="247"/>
                </a:lnTo>
                <a:lnTo>
                  <a:pt x="365" y="248"/>
                </a:lnTo>
                <a:lnTo>
                  <a:pt x="366" y="249"/>
                </a:lnTo>
                <a:lnTo>
                  <a:pt x="368" y="251"/>
                </a:lnTo>
                <a:lnTo>
                  <a:pt x="371" y="253"/>
                </a:lnTo>
                <a:lnTo>
                  <a:pt x="374" y="256"/>
                </a:lnTo>
                <a:lnTo>
                  <a:pt x="377" y="258"/>
                </a:lnTo>
                <a:lnTo>
                  <a:pt x="379" y="260"/>
                </a:lnTo>
                <a:lnTo>
                  <a:pt x="379" y="261"/>
                </a:lnTo>
                <a:lnTo>
                  <a:pt x="379" y="263"/>
                </a:lnTo>
                <a:lnTo>
                  <a:pt x="380" y="264"/>
                </a:lnTo>
                <a:lnTo>
                  <a:pt x="381" y="266"/>
                </a:lnTo>
                <a:lnTo>
                  <a:pt x="381" y="267"/>
                </a:lnTo>
                <a:lnTo>
                  <a:pt x="379" y="269"/>
                </a:lnTo>
                <a:lnTo>
                  <a:pt x="379" y="272"/>
                </a:lnTo>
                <a:lnTo>
                  <a:pt x="378" y="275"/>
                </a:lnTo>
                <a:lnTo>
                  <a:pt x="379" y="276"/>
                </a:lnTo>
                <a:lnTo>
                  <a:pt x="379" y="279"/>
                </a:lnTo>
                <a:lnTo>
                  <a:pt x="378" y="280"/>
                </a:lnTo>
                <a:lnTo>
                  <a:pt x="377" y="280"/>
                </a:lnTo>
                <a:lnTo>
                  <a:pt x="375" y="280"/>
                </a:lnTo>
                <a:lnTo>
                  <a:pt x="373" y="277"/>
                </a:lnTo>
                <a:lnTo>
                  <a:pt x="372" y="277"/>
                </a:lnTo>
                <a:lnTo>
                  <a:pt x="370" y="276"/>
                </a:lnTo>
                <a:lnTo>
                  <a:pt x="368" y="274"/>
                </a:lnTo>
                <a:lnTo>
                  <a:pt x="367" y="273"/>
                </a:lnTo>
                <a:lnTo>
                  <a:pt x="365" y="273"/>
                </a:lnTo>
                <a:lnTo>
                  <a:pt x="365" y="272"/>
                </a:lnTo>
                <a:lnTo>
                  <a:pt x="365" y="270"/>
                </a:lnTo>
                <a:lnTo>
                  <a:pt x="366" y="270"/>
                </a:lnTo>
                <a:lnTo>
                  <a:pt x="365" y="269"/>
                </a:lnTo>
                <a:lnTo>
                  <a:pt x="365" y="268"/>
                </a:lnTo>
                <a:lnTo>
                  <a:pt x="366" y="268"/>
                </a:lnTo>
                <a:lnTo>
                  <a:pt x="366" y="267"/>
                </a:lnTo>
                <a:lnTo>
                  <a:pt x="364" y="266"/>
                </a:lnTo>
                <a:lnTo>
                  <a:pt x="362" y="264"/>
                </a:lnTo>
                <a:lnTo>
                  <a:pt x="362" y="263"/>
                </a:lnTo>
                <a:lnTo>
                  <a:pt x="361" y="262"/>
                </a:lnTo>
                <a:lnTo>
                  <a:pt x="362" y="262"/>
                </a:lnTo>
                <a:lnTo>
                  <a:pt x="359" y="260"/>
                </a:lnTo>
                <a:lnTo>
                  <a:pt x="355" y="260"/>
                </a:lnTo>
                <a:lnTo>
                  <a:pt x="348" y="260"/>
                </a:lnTo>
                <a:lnTo>
                  <a:pt x="348" y="258"/>
                </a:lnTo>
                <a:lnTo>
                  <a:pt x="343" y="257"/>
                </a:lnTo>
                <a:lnTo>
                  <a:pt x="342" y="256"/>
                </a:lnTo>
                <a:lnTo>
                  <a:pt x="340" y="256"/>
                </a:lnTo>
                <a:lnTo>
                  <a:pt x="339" y="255"/>
                </a:lnTo>
                <a:lnTo>
                  <a:pt x="340" y="255"/>
                </a:lnTo>
                <a:lnTo>
                  <a:pt x="340" y="254"/>
                </a:lnTo>
                <a:lnTo>
                  <a:pt x="342" y="254"/>
                </a:lnTo>
                <a:lnTo>
                  <a:pt x="342" y="253"/>
                </a:lnTo>
                <a:lnTo>
                  <a:pt x="341" y="253"/>
                </a:lnTo>
                <a:lnTo>
                  <a:pt x="340" y="253"/>
                </a:lnTo>
                <a:lnTo>
                  <a:pt x="339" y="253"/>
                </a:lnTo>
                <a:lnTo>
                  <a:pt x="338" y="251"/>
                </a:lnTo>
                <a:lnTo>
                  <a:pt x="336" y="251"/>
                </a:lnTo>
                <a:lnTo>
                  <a:pt x="335" y="251"/>
                </a:lnTo>
                <a:lnTo>
                  <a:pt x="332" y="253"/>
                </a:lnTo>
                <a:lnTo>
                  <a:pt x="330" y="254"/>
                </a:lnTo>
                <a:lnTo>
                  <a:pt x="329" y="256"/>
                </a:lnTo>
                <a:lnTo>
                  <a:pt x="328" y="258"/>
                </a:lnTo>
                <a:lnTo>
                  <a:pt x="327" y="260"/>
                </a:lnTo>
                <a:lnTo>
                  <a:pt x="326" y="261"/>
                </a:lnTo>
                <a:lnTo>
                  <a:pt x="326" y="263"/>
                </a:lnTo>
                <a:lnTo>
                  <a:pt x="325" y="266"/>
                </a:lnTo>
                <a:lnTo>
                  <a:pt x="322" y="269"/>
                </a:lnTo>
                <a:lnTo>
                  <a:pt x="322" y="270"/>
                </a:lnTo>
                <a:lnTo>
                  <a:pt x="322" y="272"/>
                </a:lnTo>
                <a:lnTo>
                  <a:pt x="322" y="273"/>
                </a:lnTo>
                <a:lnTo>
                  <a:pt x="322" y="274"/>
                </a:lnTo>
                <a:lnTo>
                  <a:pt x="321" y="275"/>
                </a:lnTo>
                <a:lnTo>
                  <a:pt x="321" y="276"/>
                </a:lnTo>
                <a:lnTo>
                  <a:pt x="320" y="277"/>
                </a:lnTo>
                <a:lnTo>
                  <a:pt x="319" y="280"/>
                </a:lnTo>
                <a:lnTo>
                  <a:pt x="319" y="282"/>
                </a:lnTo>
                <a:lnTo>
                  <a:pt x="320" y="283"/>
                </a:lnTo>
                <a:lnTo>
                  <a:pt x="319" y="285"/>
                </a:lnTo>
                <a:lnTo>
                  <a:pt x="320" y="286"/>
                </a:lnTo>
                <a:lnTo>
                  <a:pt x="322" y="287"/>
                </a:lnTo>
                <a:lnTo>
                  <a:pt x="323" y="287"/>
                </a:lnTo>
                <a:lnTo>
                  <a:pt x="327" y="287"/>
                </a:lnTo>
                <a:lnTo>
                  <a:pt x="329" y="289"/>
                </a:lnTo>
                <a:lnTo>
                  <a:pt x="332" y="290"/>
                </a:lnTo>
                <a:lnTo>
                  <a:pt x="335" y="293"/>
                </a:lnTo>
                <a:lnTo>
                  <a:pt x="339" y="295"/>
                </a:lnTo>
                <a:lnTo>
                  <a:pt x="340" y="295"/>
                </a:lnTo>
                <a:lnTo>
                  <a:pt x="340" y="296"/>
                </a:lnTo>
                <a:lnTo>
                  <a:pt x="339" y="307"/>
                </a:lnTo>
                <a:lnTo>
                  <a:pt x="340" y="307"/>
                </a:lnTo>
                <a:lnTo>
                  <a:pt x="341" y="309"/>
                </a:lnTo>
                <a:lnTo>
                  <a:pt x="342" y="309"/>
                </a:lnTo>
                <a:lnTo>
                  <a:pt x="341" y="311"/>
                </a:lnTo>
                <a:lnTo>
                  <a:pt x="339" y="314"/>
                </a:lnTo>
                <a:lnTo>
                  <a:pt x="339" y="315"/>
                </a:lnTo>
                <a:lnTo>
                  <a:pt x="338" y="314"/>
                </a:lnTo>
                <a:lnTo>
                  <a:pt x="336" y="314"/>
                </a:lnTo>
                <a:lnTo>
                  <a:pt x="335" y="314"/>
                </a:lnTo>
                <a:lnTo>
                  <a:pt x="332" y="314"/>
                </a:lnTo>
                <a:lnTo>
                  <a:pt x="328" y="317"/>
                </a:lnTo>
                <a:lnTo>
                  <a:pt x="326" y="317"/>
                </a:lnTo>
                <a:lnTo>
                  <a:pt x="325" y="318"/>
                </a:lnTo>
                <a:lnTo>
                  <a:pt x="325" y="320"/>
                </a:lnTo>
                <a:lnTo>
                  <a:pt x="322" y="321"/>
                </a:lnTo>
                <a:lnTo>
                  <a:pt x="322" y="324"/>
                </a:lnTo>
                <a:lnTo>
                  <a:pt x="323" y="327"/>
                </a:lnTo>
                <a:lnTo>
                  <a:pt x="325" y="328"/>
                </a:lnTo>
                <a:lnTo>
                  <a:pt x="325" y="332"/>
                </a:lnTo>
                <a:lnTo>
                  <a:pt x="325" y="333"/>
                </a:lnTo>
                <a:lnTo>
                  <a:pt x="322" y="336"/>
                </a:lnTo>
                <a:lnTo>
                  <a:pt x="321" y="337"/>
                </a:lnTo>
                <a:lnTo>
                  <a:pt x="317" y="338"/>
                </a:lnTo>
                <a:lnTo>
                  <a:pt x="316" y="338"/>
                </a:lnTo>
                <a:lnTo>
                  <a:pt x="314" y="341"/>
                </a:lnTo>
                <a:lnTo>
                  <a:pt x="313" y="343"/>
                </a:lnTo>
                <a:lnTo>
                  <a:pt x="313" y="344"/>
                </a:lnTo>
                <a:lnTo>
                  <a:pt x="313" y="346"/>
                </a:lnTo>
                <a:lnTo>
                  <a:pt x="311" y="347"/>
                </a:lnTo>
                <a:lnTo>
                  <a:pt x="310" y="351"/>
                </a:lnTo>
                <a:lnTo>
                  <a:pt x="309" y="352"/>
                </a:lnTo>
                <a:lnTo>
                  <a:pt x="306" y="353"/>
                </a:lnTo>
                <a:lnTo>
                  <a:pt x="300" y="353"/>
                </a:lnTo>
                <a:lnTo>
                  <a:pt x="298" y="352"/>
                </a:lnTo>
                <a:lnTo>
                  <a:pt x="296" y="351"/>
                </a:lnTo>
                <a:lnTo>
                  <a:pt x="296" y="350"/>
                </a:lnTo>
                <a:lnTo>
                  <a:pt x="295" y="349"/>
                </a:lnTo>
                <a:lnTo>
                  <a:pt x="295" y="347"/>
                </a:lnTo>
                <a:lnTo>
                  <a:pt x="296" y="346"/>
                </a:lnTo>
                <a:lnTo>
                  <a:pt x="295" y="345"/>
                </a:lnTo>
                <a:lnTo>
                  <a:pt x="295" y="344"/>
                </a:lnTo>
                <a:lnTo>
                  <a:pt x="295" y="341"/>
                </a:lnTo>
                <a:lnTo>
                  <a:pt x="296" y="340"/>
                </a:lnTo>
                <a:lnTo>
                  <a:pt x="296" y="341"/>
                </a:lnTo>
                <a:lnTo>
                  <a:pt x="298" y="340"/>
                </a:lnTo>
                <a:lnTo>
                  <a:pt x="300" y="339"/>
                </a:lnTo>
                <a:lnTo>
                  <a:pt x="301" y="338"/>
                </a:lnTo>
                <a:lnTo>
                  <a:pt x="302" y="334"/>
                </a:lnTo>
                <a:lnTo>
                  <a:pt x="303" y="332"/>
                </a:lnTo>
                <a:lnTo>
                  <a:pt x="303" y="330"/>
                </a:lnTo>
                <a:lnTo>
                  <a:pt x="303" y="328"/>
                </a:lnTo>
                <a:lnTo>
                  <a:pt x="300" y="326"/>
                </a:lnTo>
                <a:lnTo>
                  <a:pt x="301" y="324"/>
                </a:lnTo>
                <a:lnTo>
                  <a:pt x="303" y="324"/>
                </a:lnTo>
                <a:lnTo>
                  <a:pt x="304" y="322"/>
                </a:lnTo>
                <a:lnTo>
                  <a:pt x="306" y="321"/>
                </a:lnTo>
                <a:lnTo>
                  <a:pt x="310" y="321"/>
                </a:lnTo>
                <a:lnTo>
                  <a:pt x="310" y="320"/>
                </a:lnTo>
                <a:lnTo>
                  <a:pt x="311" y="319"/>
                </a:lnTo>
                <a:lnTo>
                  <a:pt x="311" y="315"/>
                </a:lnTo>
                <a:lnTo>
                  <a:pt x="310" y="313"/>
                </a:lnTo>
                <a:lnTo>
                  <a:pt x="309" y="312"/>
                </a:lnTo>
                <a:lnTo>
                  <a:pt x="308" y="311"/>
                </a:lnTo>
                <a:lnTo>
                  <a:pt x="307" y="309"/>
                </a:lnTo>
                <a:lnTo>
                  <a:pt x="307" y="307"/>
                </a:lnTo>
                <a:lnTo>
                  <a:pt x="304" y="298"/>
                </a:lnTo>
                <a:lnTo>
                  <a:pt x="302" y="293"/>
                </a:lnTo>
                <a:lnTo>
                  <a:pt x="298" y="289"/>
                </a:lnTo>
                <a:lnTo>
                  <a:pt x="297" y="283"/>
                </a:lnTo>
                <a:lnTo>
                  <a:pt x="297" y="281"/>
                </a:lnTo>
                <a:lnTo>
                  <a:pt x="296" y="279"/>
                </a:lnTo>
                <a:lnTo>
                  <a:pt x="295" y="277"/>
                </a:lnTo>
                <a:lnTo>
                  <a:pt x="294" y="275"/>
                </a:lnTo>
                <a:lnTo>
                  <a:pt x="291" y="272"/>
                </a:lnTo>
                <a:lnTo>
                  <a:pt x="290" y="270"/>
                </a:lnTo>
                <a:lnTo>
                  <a:pt x="289" y="270"/>
                </a:lnTo>
                <a:lnTo>
                  <a:pt x="288" y="270"/>
                </a:lnTo>
                <a:lnTo>
                  <a:pt x="285" y="272"/>
                </a:lnTo>
                <a:lnTo>
                  <a:pt x="284" y="272"/>
                </a:lnTo>
                <a:lnTo>
                  <a:pt x="279" y="272"/>
                </a:lnTo>
                <a:lnTo>
                  <a:pt x="279" y="270"/>
                </a:lnTo>
                <a:lnTo>
                  <a:pt x="276" y="268"/>
                </a:lnTo>
                <a:lnTo>
                  <a:pt x="275" y="267"/>
                </a:lnTo>
                <a:lnTo>
                  <a:pt x="272" y="267"/>
                </a:lnTo>
                <a:lnTo>
                  <a:pt x="271" y="266"/>
                </a:lnTo>
                <a:lnTo>
                  <a:pt x="269" y="264"/>
                </a:lnTo>
                <a:lnTo>
                  <a:pt x="266" y="263"/>
                </a:lnTo>
                <a:lnTo>
                  <a:pt x="266" y="262"/>
                </a:lnTo>
                <a:lnTo>
                  <a:pt x="268" y="261"/>
                </a:lnTo>
                <a:lnTo>
                  <a:pt x="268" y="260"/>
                </a:lnTo>
                <a:lnTo>
                  <a:pt x="269" y="258"/>
                </a:lnTo>
                <a:lnTo>
                  <a:pt x="268" y="255"/>
                </a:lnTo>
                <a:lnTo>
                  <a:pt x="266" y="253"/>
                </a:lnTo>
                <a:lnTo>
                  <a:pt x="263" y="247"/>
                </a:lnTo>
                <a:lnTo>
                  <a:pt x="262" y="247"/>
                </a:lnTo>
                <a:lnTo>
                  <a:pt x="261" y="247"/>
                </a:lnTo>
                <a:lnTo>
                  <a:pt x="258" y="248"/>
                </a:lnTo>
                <a:lnTo>
                  <a:pt x="257" y="248"/>
                </a:lnTo>
                <a:lnTo>
                  <a:pt x="256" y="249"/>
                </a:lnTo>
                <a:lnTo>
                  <a:pt x="253" y="249"/>
                </a:lnTo>
                <a:lnTo>
                  <a:pt x="251" y="249"/>
                </a:lnTo>
                <a:lnTo>
                  <a:pt x="250" y="250"/>
                </a:lnTo>
                <a:lnTo>
                  <a:pt x="249" y="250"/>
                </a:lnTo>
                <a:lnTo>
                  <a:pt x="247" y="250"/>
                </a:lnTo>
                <a:lnTo>
                  <a:pt x="249" y="248"/>
                </a:lnTo>
                <a:lnTo>
                  <a:pt x="250" y="248"/>
                </a:lnTo>
                <a:lnTo>
                  <a:pt x="251" y="248"/>
                </a:lnTo>
                <a:lnTo>
                  <a:pt x="251" y="247"/>
                </a:lnTo>
                <a:lnTo>
                  <a:pt x="252" y="245"/>
                </a:lnTo>
                <a:lnTo>
                  <a:pt x="251" y="244"/>
                </a:lnTo>
                <a:lnTo>
                  <a:pt x="250" y="244"/>
                </a:lnTo>
                <a:lnTo>
                  <a:pt x="247" y="241"/>
                </a:lnTo>
                <a:lnTo>
                  <a:pt x="246" y="241"/>
                </a:lnTo>
                <a:lnTo>
                  <a:pt x="242" y="242"/>
                </a:lnTo>
                <a:lnTo>
                  <a:pt x="242" y="241"/>
                </a:lnTo>
                <a:lnTo>
                  <a:pt x="239" y="242"/>
                </a:lnTo>
                <a:lnTo>
                  <a:pt x="239" y="243"/>
                </a:lnTo>
                <a:lnTo>
                  <a:pt x="238" y="242"/>
                </a:lnTo>
                <a:lnTo>
                  <a:pt x="237" y="238"/>
                </a:lnTo>
                <a:lnTo>
                  <a:pt x="237" y="237"/>
                </a:lnTo>
                <a:lnTo>
                  <a:pt x="233" y="234"/>
                </a:lnTo>
                <a:lnTo>
                  <a:pt x="232" y="231"/>
                </a:lnTo>
                <a:lnTo>
                  <a:pt x="230" y="229"/>
                </a:lnTo>
                <a:lnTo>
                  <a:pt x="227" y="224"/>
                </a:lnTo>
                <a:lnTo>
                  <a:pt x="225" y="224"/>
                </a:lnTo>
                <a:lnTo>
                  <a:pt x="223" y="224"/>
                </a:lnTo>
                <a:lnTo>
                  <a:pt x="223" y="225"/>
                </a:lnTo>
                <a:lnTo>
                  <a:pt x="221" y="226"/>
                </a:lnTo>
                <a:lnTo>
                  <a:pt x="220" y="225"/>
                </a:lnTo>
                <a:lnTo>
                  <a:pt x="218" y="224"/>
                </a:lnTo>
                <a:lnTo>
                  <a:pt x="215" y="223"/>
                </a:lnTo>
                <a:lnTo>
                  <a:pt x="212" y="222"/>
                </a:lnTo>
                <a:lnTo>
                  <a:pt x="210" y="223"/>
                </a:lnTo>
                <a:lnTo>
                  <a:pt x="208" y="224"/>
                </a:lnTo>
                <a:lnTo>
                  <a:pt x="207" y="225"/>
                </a:lnTo>
                <a:lnTo>
                  <a:pt x="206" y="225"/>
                </a:lnTo>
                <a:lnTo>
                  <a:pt x="204" y="222"/>
                </a:lnTo>
                <a:lnTo>
                  <a:pt x="202" y="221"/>
                </a:lnTo>
                <a:lnTo>
                  <a:pt x="200" y="218"/>
                </a:lnTo>
                <a:lnTo>
                  <a:pt x="198" y="218"/>
                </a:lnTo>
                <a:lnTo>
                  <a:pt x="195" y="218"/>
                </a:lnTo>
                <a:lnTo>
                  <a:pt x="194" y="217"/>
                </a:lnTo>
                <a:lnTo>
                  <a:pt x="193" y="216"/>
                </a:lnTo>
                <a:lnTo>
                  <a:pt x="192" y="216"/>
                </a:lnTo>
                <a:lnTo>
                  <a:pt x="191" y="215"/>
                </a:lnTo>
                <a:lnTo>
                  <a:pt x="188" y="212"/>
                </a:lnTo>
                <a:lnTo>
                  <a:pt x="187" y="210"/>
                </a:lnTo>
                <a:lnTo>
                  <a:pt x="185" y="208"/>
                </a:lnTo>
                <a:lnTo>
                  <a:pt x="179" y="204"/>
                </a:lnTo>
                <a:lnTo>
                  <a:pt x="179" y="203"/>
                </a:lnTo>
                <a:lnTo>
                  <a:pt x="178" y="200"/>
                </a:lnTo>
                <a:lnTo>
                  <a:pt x="175" y="197"/>
                </a:lnTo>
                <a:lnTo>
                  <a:pt x="169" y="193"/>
                </a:lnTo>
                <a:lnTo>
                  <a:pt x="167" y="193"/>
                </a:lnTo>
                <a:lnTo>
                  <a:pt x="166" y="193"/>
                </a:lnTo>
                <a:lnTo>
                  <a:pt x="165" y="192"/>
                </a:lnTo>
                <a:lnTo>
                  <a:pt x="162" y="189"/>
                </a:lnTo>
                <a:lnTo>
                  <a:pt x="161" y="187"/>
                </a:lnTo>
                <a:lnTo>
                  <a:pt x="160" y="186"/>
                </a:lnTo>
                <a:lnTo>
                  <a:pt x="159" y="185"/>
                </a:lnTo>
                <a:lnTo>
                  <a:pt x="157" y="184"/>
                </a:lnTo>
                <a:lnTo>
                  <a:pt x="156" y="183"/>
                </a:lnTo>
                <a:lnTo>
                  <a:pt x="153" y="181"/>
                </a:lnTo>
                <a:lnTo>
                  <a:pt x="148" y="179"/>
                </a:lnTo>
                <a:lnTo>
                  <a:pt x="147" y="179"/>
                </a:lnTo>
                <a:lnTo>
                  <a:pt x="146" y="181"/>
                </a:lnTo>
                <a:lnTo>
                  <a:pt x="144" y="181"/>
                </a:lnTo>
                <a:lnTo>
                  <a:pt x="142" y="180"/>
                </a:lnTo>
                <a:lnTo>
                  <a:pt x="141" y="179"/>
                </a:lnTo>
                <a:lnTo>
                  <a:pt x="141" y="178"/>
                </a:lnTo>
                <a:lnTo>
                  <a:pt x="142" y="178"/>
                </a:lnTo>
                <a:lnTo>
                  <a:pt x="143" y="178"/>
                </a:lnTo>
                <a:lnTo>
                  <a:pt x="143" y="174"/>
                </a:lnTo>
                <a:lnTo>
                  <a:pt x="142" y="173"/>
                </a:lnTo>
                <a:lnTo>
                  <a:pt x="140" y="171"/>
                </a:lnTo>
                <a:lnTo>
                  <a:pt x="138" y="170"/>
                </a:lnTo>
                <a:lnTo>
                  <a:pt x="136" y="167"/>
                </a:lnTo>
                <a:lnTo>
                  <a:pt x="135" y="166"/>
                </a:lnTo>
                <a:lnTo>
                  <a:pt x="131" y="166"/>
                </a:lnTo>
                <a:lnTo>
                  <a:pt x="130" y="164"/>
                </a:lnTo>
                <a:lnTo>
                  <a:pt x="130" y="162"/>
                </a:lnTo>
                <a:lnTo>
                  <a:pt x="130" y="160"/>
                </a:lnTo>
                <a:lnTo>
                  <a:pt x="129" y="159"/>
                </a:lnTo>
                <a:lnTo>
                  <a:pt x="125" y="158"/>
                </a:lnTo>
                <a:lnTo>
                  <a:pt x="124" y="159"/>
                </a:lnTo>
                <a:lnTo>
                  <a:pt x="123" y="159"/>
                </a:lnTo>
                <a:lnTo>
                  <a:pt x="122" y="159"/>
                </a:lnTo>
                <a:lnTo>
                  <a:pt x="122" y="158"/>
                </a:lnTo>
                <a:lnTo>
                  <a:pt x="123" y="157"/>
                </a:lnTo>
                <a:lnTo>
                  <a:pt x="123" y="148"/>
                </a:lnTo>
                <a:lnTo>
                  <a:pt x="120" y="144"/>
                </a:lnTo>
                <a:lnTo>
                  <a:pt x="118" y="142"/>
                </a:lnTo>
                <a:lnTo>
                  <a:pt x="117" y="140"/>
                </a:lnTo>
                <a:lnTo>
                  <a:pt x="115" y="136"/>
                </a:lnTo>
                <a:lnTo>
                  <a:pt x="115" y="134"/>
                </a:lnTo>
                <a:lnTo>
                  <a:pt x="114" y="132"/>
                </a:lnTo>
                <a:lnTo>
                  <a:pt x="114" y="130"/>
                </a:lnTo>
                <a:lnTo>
                  <a:pt x="114" y="126"/>
                </a:lnTo>
                <a:lnTo>
                  <a:pt x="111" y="122"/>
                </a:lnTo>
                <a:lnTo>
                  <a:pt x="111" y="121"/>
                </a:lnTo>
                <a:lnTo>
                  <a:pt x="110" y="120"/>
                </a:lnTo>
                <a:lnTo>
                  <a:pt x="108" y="119"/>
                </a:lnTo>
                <a:lnTo>
                  <a:pt x="105" y="117"/>
                </a:lnTo>
                <a:lnTo>
                  <a:pt x="104" y="117"/>
                </a:lnTo>
                <a:lnTo>
                  <a:pt x="103" y="116"/>
                </a:lnTo>
                <a:lnTo>
                  <a:pt x="101" y="114"/>
                </a:lnTo>
                <a:lnTo>
                  <a:pt x="99" y="115"/>
                </a:lnTo>
                <a:lnTo>
                  <a:pt x="99" y="116"/>
                </a:lnTo>
                <a:lnTo>
                  <a:pt x="98" y="115"/>
                </a:lnTo>
                <a:lnTo>
                  <a:pt x="97" y="114"/>
                </a:lnTo>
                <a:lnTo>
                  <a:pt x="93" y="114"/>
                </a:lnTo>
                <a:lnTo>
                  <a:pt x="90" y="110"/>
                </a:lnTo>
                <a:lnTo>
                  <a:pt x="89" y="110"/>
                </a:lnTo>
                <a:lnTo>
                  <a:pt x="88" y="109"/>
                </a:lnTo>
                <a:lnTo>
                  <a:pt x="86" y="108"/>
                </a:lnTo>
                <a:lnTo>
                  <a:pt x="83" y="107"/>
                </a:lnTo>
                <a:lnTo>
                  <a:pt x="82" y="106"/>
                </a:lnTo>
                <a:lnTo>
                  <a:pt x="80" y="106"/>
                </a:lnTo>
                <a:lnTo>
                  <a:pt x="80" y="107"/>
                </a:lnTo>
                <a:lnTo>
                  <a:pt x="79" y="107"/>
                </a:lnTo>
                <a:lnTo>
                  <a:pt x="78" y="106"/>
                </a:lnTo>
                <a:lnTo>
                  <a:pt x="69" y="102"/>
                </a:lnTo>
                <a:lnTo>
                  <a:pt x="67" y="102"/>
                </a:lnTo>
                <a:lnTo>
                  <a:pt x="66" y="102"/>
                </a:lnTo>
                <a:lnTo>
                  <a:pt x="64" y="102"/>
                </a:lnTo>
                <a:lnTo>
                  <a:pt x="61" y="104"/>
                </a:lnTo>
                <a:lnTo>
                  <a:pt x="58" y="106"/>
                </a:lnTo>
                <a:lnTo>
                  <a:pt x="56" y="110"/>
                </a:lnTo>
                <a:lnTo>
                  <a:pt x="56" y="112"/>
                </a:lnTo>
                <a:lnTo>
                  <a:pt x="52" y="113"/>
                </a:lnTo>
                <a:lnTo>
                  <a:pt x="51" y="114"/>
                </a:lnTo>
                <a:lnTo>
                  <a:pt x="50" y="116"/>
                </a:lnTo>
                <a:lnTo>
                  <a:pt x="48" y="117"/>
                </a:lnTo>
                <a:lnTo>
                  <a:pt x="48" y="120"/>
                </a:lnTo>
                <a:lnTo>
                  <a:pt x="46" y="122"/>
                </a:lnTo>
                <a:lnTo>
                  <a:pt x="42" y="125"/>
                </a:lnTo>
                <a:lnTo>
                  <a:pt x="40" y="125"/>
                </a:lnTo>
                <a:lnTo>
                  <a:pt x="39" y="125"/>
                </a:lnTo>
                <a:lnTo>
                  <a:pt x="37" y="127"/>
                </a:lnTo>
                <a:lnTo>
                  <a:pt x="34" y="127"/>
                </a:lnTo>
                <a:lnTo>
                  <a:pt x="33" y="127"/>
                </a:lnTo>
                <a:lnTo>
                  <a:pt x="32" y="127"/>
                </a:lnTo>
                <a:lnTo>
                  <a:pt x="29" y="127"/>
                </a:lnTo>
                <a:lnTo>
                  <a:pt x="28" y="126"/>
                </a:lnTo>
                <a:lnTo>
                  <a:pt x="28" y="123"/>
                </a:lnTo>
                <a:lnTo>
                  <a:pt x="31" y="122"/>
                </a:lnTo>
                <a:lnTo>
                  <a:pt x="31" y="120"/>
                </a:lnTo>
                <a:lnTo>
                  <a:pt x="32" y="120"/>
                </a:lnTo>
                <a:lnTo>
                  <a:pt x="33" y="119"/>
                </a:lnTo>
                <a:lnTo>
                  <a:pt x="33" y="117"/>
                </a:lnTo>
                <a:lnTo>
                  <a:pt x="34" y="117"/>
                </a:lnTo>
                <a:lnTo>
                  <a:pt x="35" y="117"/>
                </a:lnTo>
                <a:lnTo>
                  <a:pt x="35" y="116"/>
                </a:lnTo>
                <a:lnTo>
                  <a:pt x="34" y="115"/>
                </a:lnTo>
                <a:lnTo>
                  <a:pt x="33" y="114"/>
                </a:lnTo>
                <a:lnTo>
                  <a:pt x="33" y="113"/>
                </a:lnTo>
                <a:lnTo>
                  <a:pt x="32" y="112"/>
                </a:lnTo>
                <a:lnTo>
                  <a:pt x="31" y="114"/>
                </a:lnTo>
                <a:lnTo>
                  <a:pt x="27" y="113"/>
                </a:lnTo>
                <a:lnTo>
                  <a:pt x="24" y="114"/>
                </a:lnTo>
                <a:lnTo>
                  <a:pt x="22" y="113"/>
                </a:lnTo>
                <a:lnTo>
                  <a:pt x="20" y="112"/>
                </a:lnTo>
                <a:lnTo>
                  <a:pt x="19" y="112"/>
                </a:lnTo>
                <a:lnTo>
                  <a:pt x="18" y="112"/>
                </a:lnTo>
                <a:lnTo>
                  <a:pt x="13" y="110"/>
                </a:lnTo>
                <a:lnTo>
                  <a:pt x="12" y="108"/>
                </a:lnTo>
                <a:lnTo>
                  <a:pt x="8" y="104"/>
                </a:lnTo>
                <a:lnTo>
                  <a:pt x="9" y="103"/>
                </a:lnTo>
                <a:lnTo>
                  <a:pt x="8" y="102"/>
                </a:lnTo>
                <a:lnTo>
                  <a:pt x="9" y="102"/>
                </a:lnTo>
                <a:lnTo>
                  <a:pt x="8" y="101"/>
                </a:lnTo>
                <a:lnTo>
                  <a:pt x="8" y="100"/>
                </a:lnTo>
                <a:lnTo>
                  <a:pt x="7" y="98"/>
                </a:lnTo>
                <a:lnTo>
                  <a:pt x="8" y="97"/>
                </a:lnTo>
                <a:lnTo>
                  <a:pt x="9" y="97"/>
                </a:lnTo>
                <a:lnTo>
                  <a:pt x="10" y="95"/>
                </a:lnTo>
                <a:lnTo>
                  <a:pt x="10" y="94"/>
                </a:lnTo>
                <a:lnTo>
                  <a:pt x="10" y="93"/>
                </a:lnTo>
                <a:lnTo>
                  <a:pt x="13" y="93"/>
                </a:lnTo>
                <a:lnTo>
                  <a:pt x="14" y="93"/>
                </a:lnTo>
                <a:lnTo>
                  <a:pt x="13" y="91"/>
                </a:lnTo>
                <a:lnTo>
                  <a:pt x="12" y="90"/>
                </a:lnTo>
                <a:lnTo>
                  <a:pt x="12" y="88"/>
                </a:lnTo>
                <a:lnTo>
                  <a:pt x="12" y="87"/>
                </a:lnTo>
                <a:lnTo>
                  <a:pt x="10" y="87"/>
                </a:lnTo>
                <a:lnTo>
                  <a:pt x="6" y="85"/>
                </a:lnTo>
                <a:lnTo>
                  <a:pt x="5" y="84"/>
                </a:lnTo>
                <a:lnTo>
                  <a:pt x="3" y="82"/>
                </a:lnTo>
                <a:lnTo>
                  <a:pt x="3" y="80"/>
                </a:lnTo>
                <a:lnTo>
                  <a:pt x="1" y="80"/>
                </a:lnTo>
                <a:lnTo>
                  <a:pt x="1" y="78"/>
                </a:lnTo>
                <a:lnTo>
                  <a:pt x="0" y="76"/>
                </a:lnTo>
              </a:path>
            </a:pathLst>
          </a:custGeom>
          <a:solidFill>
            <a:schemeClr val="bg1"/>
          </a:solidFill>
          <a:ln w="3175" cmpd="sng">
            <a:solidFill>
              <a:schemeClr val="bg2"/>
            </a:solidFill>
            <a:prstDash val="solid"/>
            <a:round/>
            <a:headEnd/>
            <a:tailEnd/>
          </a:ln>
        </p:spPr>
        <p:txBody>
          <a:bodyPr/>
          <a:lstStyle/>
          <a:p>
            <a:endParaRPr lang="en-US"/>
          </a:p>
        </p:txBody>
      </p:sp>
      <p:sp>
        <p:nvSpPr>
          <p:cNvPr id="19014" name="Freeform 582"/>
          <p:cNvSpPr>
            <a:spLocks/>
          </p:cNvSpPr>
          <p:nvPr/>
        </p:nvSpPr>
        <p:spPr bwMode="auto">
          <a:xfrm>
            <a:off x="4341813" y="2322513"/>
            <a:ext cx="125412" cy="58737"/>
          </a:xfrm>
          <a:custGeom>
            <a:avLst/>
            <a:gdLst>
              <a:gd name="T0" fmla="*/ 5521 w 159"/>
              <a:gd name="T1" fmla="*/ 58737 h 75"/>
              <a:gd name="T2" fmla="*/ 7099 w 159"/>
              <a:gd name="T3" fmla="*/ 57171 h 75"/>
              <a:gd name="T4" fmla="*/ 11043 w 159"/>
              <a:gd name="T5" fmla="*/ 55604 h 75"/>
              <a:gd name="T6" fmla="*/ 12620 w 159"/>
              <a:gd name="T7" fmla="*/ 51689 h 75"/>
              <a:gd name="T8" fmla="*/ 9465 w 159"/>
              <a:gd name="T9" fmla="*/ 46990 h 75"/>
              <a:gd name="T10" fmla="*/ 6310 w 159"/>
              <a:gd name="T11" fmla="*/ 43074 h 75"/>
              <a:gd name="T12" fmla="*/ 3944 w 159"/>
              <a:gd name="T13" fmla="*/ 40724 h 75"/>
              <a:gd name="T14" fmla="*/ 3944 w 159"/>
              <a:gd name="T15" fmla="*/ 37592 h 75"/>
              <a:gd name="T16" fmla="*/ 7099 w 159"/>
              <a:gd name="T17" fmla="*/ 36809 h 75"/>
              <a:gd name="T18" fmla="*/ 10254 w 159"/>
              <a:gd name="T19" fmla="*/ 36809 h 75"/>
              <a:gd name="T20" fmla="*/ 12620 w 159"/>
              <a:gd name="T21" fmla="*/ 36809 h 75"/>
              <a:gd name="T22" fmla="*/ 18930 w 159"/>
              <a:gd name="T23" fmla="*/ 34459 h 75"/>
              <a:gd name="T24" fmla="*/ 22874 w 159"/>
              <a:gd name="T25" fmla="*/ 32893 h 75"/>
              <a:gd name="T26" fmla="*/ 29184 w 159"/>
              <a:gd name="T27" fmla="*/ 32893 h 75"/>
              <a:gd name="T28" fmla="*/ 32339 w 159"/>
              <a:gd name="T29" fmla="*/ 29760 h 75"/>
              <a:gd name="T30" fmla="*/ 33128 w 159"/>
              <a:gd name="T31" fmla="*/ 25061 h 75"/>
              <a:gd name="T32" fmla="*/ 41015 w 159"/>
              <a:gd name="T33" fmla="*/ 18796 h 75"/>
              <a:gd name="T34" fmla="*/ 41804 w 159"/>
              <a:gd name="T35" fmla="*/ 24278 h 75"/>
              <a:gd name="T36" fmla="*/ 47325 w 159"/>
              <a:gd name="T37" fmla="*/ 28977 h 75"/>
              <a:gd name="T38" fmla="*/ 51269 w 159"/>
              <a:gd name="T39" fmla="*/ 28977 h 75"/>
              <a:gd name="T40" fmla="*/ 51269 w 159"/>
              <a:gd name="T41" fmla="*/ 32110 h 75"/>
              <a:gd name="T42" fmla="*/ 54424 w 159"/>
              <a:gd name="T43" fmla="*/ 37592 h 75"/>
              <a:gd name="T44" fmla="*/ 57579 w 159"/>
              <a:gd name="T45" fmla="*/ 36809 h 75"/>
              <a:gd name="T46" fmla="*/ 56002 w 159"/>
              <a:gd name="T47" fmla="*/ 32110 h 75"/>
              <a:gd name="T48" fmla="*/ 61523 w 159"/>
              <a:gd name="T49" fmla="*/ 27411 h 75"/>
              <a:gd name="T50" fmla="*/ 62312 w 159"/>
              <a:gd name="T51" fmla="*/ 23495 h 75"/>
              <a:gd name="T52" fmla="*/ 61523 w 159"/>
              <a:gd name="T53" fmla="*/ 19579 h 75"/>
              <a:gd name="T54" fmla="*/ 64678 w 159"/>
              <a:gd name="T55" fmla="*/ 17230 h 75"/>
              <a:gd name="T56" fmla="*/ 66255 w 159"/>
              <a:gd name="T57" fmla="*/ 18796 h 75"/>
              <a:gd name="T58" fmla="*/ 70199 w 159"/>
              <a:gd name="T59" fmla="*/ 23495 h 75"/>
              <a:gd name="T60" fmla="*/ 74932 w 159"/>
              <a:gd name="T61" fmla="*/ 20362 h 75"/>
              <a:gd name="T62" fmla="*/ 79664 w 159"/>
              <a:gd name="T63" fmla="*/ 21928 h 75"/>
              <a:gd name="T64" fmla="*/ 81242 w 159"/>
              <a:gd name="T65" fmla="*/ 24278 h 75"/>
              <a:gd name="T66" fmla="*/ 83608 w 159"/>
              <a:gd name="T67" fmla="*/ 24278 h 75"/>
              <a:gd name="T68" fmla="*/ 83608 w 159"/>
              <a:gd name="T69" fmla="*/ 19579 h 75"/>
              <a:gd name="T70" fmla="*/ 81242 w 159"/>
              <a:gd name="T71" fmla="*/ 15663 h 75"/>
              <a:gd name="T72" fmla="*/ 82030 w 159"/>
              <a:gd name="T73" fmla="*/ 13314 h 75"/>
              <a:gd name="T74" fmla="*/ 86763 w 159"/>
              <a:gd name="T75" fmla="*/ 15663 h 75"/>
              <a:gd name="T76" fmla="*/ 90707 w 159"/>
              <a:gd name="T77" fmla="*/ 14097 h 75"/>
              <a:gd name="T78" fmla="*/ 89918 w 159"/>
              <a:gd name="T79" fmla="*/ 8615 h 75"/>
              <a:gd name="T80" fmla="*/ 94651 w 159"/>
              <a:gd name="T81" fmla="*/ 7048 h 75"/>
              <a:gd name="T82" fmla="*/ 98594 w 159"/>
              <a:gd name="T83" fmla="*/ 8615 h 75"/>
              <a:gd name="T84" fmla="*/ 104904 w 159"/>
              <a:gd name="T85" fmla="*/ 5482 h 75"/>
              <a:gd name="T86" fmla="*/ 112792 w 159"/>
              <a:gd name="T87" fmla="*/ 3133 h 75"/>
              <a:gd name="T88" fmla="*/ 119891 w 159"/>
              <a:gd name="T89" fmla="*/ 3916 h 7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9"/>
              <a:gd name="T136" fmla="*/ 0 h 75"/>
              <a:gd name="T137" fmla="*/ 159 w 159"/>
              <a:gd name="T138" fmla="*/ 75 h 7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9" h="75">
                <a:moveTo>
                  <a:pt x="0" y="75"/>
                </a:moveTo>
                <a:lnTo>
                  <a:pt x="5" y="74"/>
                </a:lnTo>
                <a:lnTo>
                  <a:pt x="7" y="75"/>
                </a:lnTo>
                <a:lnTo>
                  <a:pt x="8" y="74"/>
                </a:lnTo>
                <a:lnTo>
                  <a:pt x="7" y="74"/>
                </a:lnTo>
                <a:lnTo>
                  <a:pt x="9" y="73"/>
                </a:lnTo>
                <a:lnTo>
                  <a:pt x="10" y="71"/>
                </a:lnTo>
                <a:lnTo>
                  <a:pt x="12" y="71"/>
                </a:lnTo>
                <a:lnTo>
                  <a:pt x="14" y="71"/>
                </a:lnTo>
                <a:lnTo>
                  <a:pt x="15" y="69"/>
                </a:lnTo>
                <a:lnTo>
                  <a:pt x="14" y="68"/>
                </a:lnTo>
                <a:lnTo>
                  <a:pt x="16" y="66"/>
                </a:lnTo>
                <a:lnTo>
                  <a:pt x="15" y="63"/>
                </a:lnTo>
                <a:lnTo>
                  <a:pt x="13" y="62"/>
                </a:lnTo>
                <a:lnTo>
                  <a:pt x="12" y="60"/>
                </a:lnTo>
                <a:lnTo>
                  <a:pt x="10" y="58"/>
                </a:lnTo>
                <a:lnTo>
                  <a:pt x="10" y="55"/>
                </a:lnTo>
                <a:lnTo>
                  <a:pt x="8" y="55"/>
                </a:lnTo>
                <a:lnTo>
                  <a:pt x="7" y="54"/>
                </a:lnTo>
                <a:lnTo>
                  <a:pt x="6" y="52"/>
                </a:lnTo>
                <a:lnTo>
                  <a:pt x="5" y="52"/>
                </a:lnTo>
                <a:lnTo>
                  <a:pt x="5" y="50"/>
                </a:lnTo>
                <a:lnTo>
                  <a:pt x="5" y="49"/>
                </a:lnTo>
                <a:lnTo>
                  <a:pt x="5" y="48"/>
                </a:lnTo>
                <a:lnTo>
                  <a:pt x="7" y="48"/>
                </a:lnTo>
                <a:lnTo>
                  <a:pt x="8" y="48"/>
                </a:lnTo>
                <a:lnTo>
                  <a:pt x="9" y="47"/>
                </a:lnTo>
                <a:lnTo>
                  <a:pt x="10" y="44"/>
                </a:lnTo>
                <a:lnTo>
                  <a:pt x="12" y="44"/>
                </a:lnTo>
                <a:lnTo>
                  <a:pt x="13" y="47"/>
                </a:lnTo>
                <a:lnTo>
                  <a:pt x="14" y="47"/>
                </a:lnTo>
                <a:lnTo>
                  <a:pt x="15" y="47"/>
                </a:lnTo>
                <a:lnTo>
                  <a:pt x="16" y="47"/>
                </a:lnTo>
                <a:lnTo>
                  <a:pt x="20" y="44"/>
                </a:lnTo>
                <a:lnTo>
                  <a:pt x="21" y="44"/>
                </a:lnTo>
                <a:lnTo>
                  <a:pt x="24" y="44"/>
                </a:lnTo>
                <a:lnTo>
                  <a:pt x="27" y="43"/>
                </a:lnTo>
                <a:lnTo>
                  <a:pt x="28" y="43"/>
                </a:lnTo>
                <a:lnTo>
                  <a:pt x="29" y="42"/>
                </a:lnTo>
                <a:lnTo>
                  <a:pt x="32" y="44"/>
                </a:lnTo>
                <a:lnTo>
                  <a:pt x="37" y="44"/>
                </a:lnTo>
                <a:lnTo>
                  <a:pt x="37" y="42"/>
                </a:lnTo>
                <a:lnTo>
                  <a:pt x="40" y="41"/>
                </a:lnTo>
                <a:lnTo>
                  <a:pt x="40" y="39"/>
                </a:lnTo>
                <a:lnTo>
                  <a:pt x="41" y="38"/>
                </a:lnTo>
                <a:lnTo>
                  <a:pt x="44" y="36"/>
                </a:lnTo>
                <a:lnTo>
                  <a:pt x="45" y="35"/>
                </a:lnTo>
                <a:lnTo>
                  <a:pt x="42" y="32"/>
                </a:lnTo>
                <a:lnTo>
                  <a:pt x="42" y="31"/>
                </a:lnTo>
                <a:lnTo>
                  <a:pt x="48" y="26"/>
                </a:lnTo>
                <a:lnTo>
                  <a:pt x="52" y="24"/>
                </a:lnTo>
                <a:lnTo>
                  <a:pt x="53" y="24"/>
                </a:lnTo>
                <a:lnTo>
                  <a:pt x="54" y="25"/>
                </a:lnTo>
                <a:lnTo>
                  <a:pt x="53" y="31"/>
                </a:lnTo>
                <a:lnTo>
                  <a:pt x="54" y="31"/>
                </a:lnTo>
                <a:lnTo>
                  <a:pt x="56" y="32"/>
                </a:lnTo>
                <a:lnTo>
                  <a:pt x="60" y="37"/>
                </a:lnTo>
                <a:lnTo>
                  <a:pt x="61" y="37"/>
                </a:lnTo>
                <a:lnTo>
                  <a:pt x="63" y="37"/>
                </a:lnTo>
                <a:lnTo>
                  <a:pt x="65" y="37"/>
                </a:lnTo>
                <a:lnTo>
                  <a:pt x="66" y="37"/>
                </a:lnTo>
                <a:lnTo>
                  <a:pt x="67" y="38"/>
                </a:lnTo>
                <a:lnTo>
                  <a:pt x="65" y="41"/>
                </a:lnTo>
                <a:lnTo>
                  <a:pt x="70" y="44"/>
                </a:lnTo>
                <a:lnTo>
                  <a:pt x="70" y="47"/>
                </a:lnTo>
                <a:lnTo>
                  <a:pt x="69" y="48"/>
                </a:lnTo>
                <a:lnTo>
                  <a:pt x="71" y="49"/>
                </a:lnTo>
                <a:lnTo>
                  <a:pt x="72" y="49"/>
                </a:lnTo>
                <a:lnTo>
                  <a:pt x="73" y="47"/>
                </a:lnTo>
                <a:lnTo>
                  <a:pt x="72" y="45"/>
                </a:lnTo>
                <a:lnTo>
                  <a:pt x="73" y="44"/>
                </a:lnTo>
                <a:lnTo>
                  <a:pt x="71" y="41"/>
                </a:lnTo>
                <a:lnTo>
                  <a:pt x="72" y="39"/>
                </a:lnTo>
                <a:lnTo>
                  <a:pt x="76" y="36"/>
                </a:lnTo>
                <a:lnTo>
                  <a:pt x="78" y="35"/>
                </a:lnTo>
                <a:lnTo>
                  <a:pt x="78" y="34"/>
                </a:lnTo>
                <a:lnTo>
                  <a:pt x="79" y="32"/>
                </a:lnTo>
                <a:lnTo>
                  <a:pt x="79" y="30"/>
                </a:lnTo>
                <a:lnTo>
                  <a:pt x="79" y="29"/>
                </a:lnTo>
                <a:lnTo>
                  <a:pt x="78" y="28"/>
                </a:lnTo>
                <a:lnTo>
                  <a:pt x="78" y="25"/>
                </a:lnTo>
                <a:lnTo>
                  <a:pt x="78" y="24"/>
                </a:lnTo>
                <a:lnTo>
                  <a:pt x="79" y="23"/>
                </a:lnTo>
                <a:lnTo>
                  <a:pt x="82" y="22"/>
                </a:lnTo>
                <a:lnTo>
                  <a:pt x="83" y="22"/>
                </a:lnTo>
                <a:lnTo>
                  <a:pt x="84" y="23"/>
                </a:lnTo>
                <a:lnTo>
                  <a:pt x="84" y="24"/>
                </a:lnTo>
                <a:lnTo>
                  <a:pt x="84" y="25"/>
                </a:lnTo>
                <a:lnTo>
                  <a:pt x="88" y="29"/>
                </a:lnTo>
                <a:lnTo>
                  <a:pt x="89" y="30"/>
                </a:lnTo>
                <a:lnTo>
                  <a:pt x="93" y="29"/>
                </a:lnTo>
                <a:lnTo>
                  <a:pt x="93" y="28"/>
                </a:lnTo>
                <a:lnTo>
                  <a:pt x="95" y="26"/>
                </a:lnTo>
                <a:lnTo>
                  <a:pt x="98" y="26"/>
                </a:lnTo>
                <a:lnTo>
                  <a:pt x="101" y="25"/>
                </a:lnTo>
                <a:lnTo>
                  <a:pt x="101" y="28"/>
                </a:lnTo>
                <a:lnTo>
                  <a:pt x="102" y="29"/>
                </a:lnTo>
                <a:lnTo>
                  <a:pt x="103" y="30"/>
                </a:lnTo>
                <a:lnTo>
                  <a:pt x="103" y="31"/>
                </a:lnTo>
                <a:lnTo>
                  <a:pt x="103" y="32"/>
                </a:lnTo>
                <a:lnTo>
                  <a:pt x="105" y="32"/>
                </a:lnTo>
                <a:lnTo>
                  <a:pt x="106" y="31"/>
                </a:lnTo>
                <a:lnTo>
                  <a:pt x="106" y="29"/>
                </a:lnTo>
                <a:lnTo>
                  <a:pt x="105" y="28"/>
                </a:lnTo>
                <a:lnTo>
                  <a:pt x="106" y="25"/>
                </a:lnTo>
                <a:lnTo>
                  <a:pt x="105" y="24"/>
                </a:lnTo>
                <a:lnTo>
                  <a:pt x="102" y="23"/>
                </a:lnTo>
                <a:lnTo>
                  <a:pt x="103" y="20"/>
                </a:lnTo>
                <a:lnTo>
                  <a:pt x="103" y="19"/>
                </a:lnTo>
                <a:lnTo>
                  <a:pt x="103" y="18"/>
                </a:lnTo>
                <a:lnTo>
                  <a:pt x="104" y="17"/>
                </a:lnTo>
                <a:lnTo>
                  <a:pt x="106" y="17"/>
                </a:lnTo>
                <a:lnTo>
                  <a:pt x="109" y="18"/>
                </a:lnTo>
                <a:lnTo>
                  <a:pt x="110" y="20"/>
                </a:lnTo>
                <a:lnTo>
                  <a:pt x="112" y="20"/>
                </a:lnTo>
                <a:lnTo>
                  <a:pt x="115" y="20"/>
                </a:lnTo>
                <a:lnTo>
                  <a:pt x="115" y="18"/>
                </a:lnTo>
                <a:lnTo>
                  <a:pt x="114" y="16"/>
                </a:lnTo>
                <a:lnTo>
                  <a:pt x="115" y="13"/>
                </a:lnTo>
                <a:lnTo>
                  <a:pt x="114" y="11"/>
                </a:lnTo>
                <a:lnTo>
                  <a:pt x="114" y="10"/>
                </a:lnTo>
                <a:lnTo>
                  <a:pt x="117" y="10"/>
                </a:lnTo>
                <a:lnTo>
                  <a:pt x="120" y="9"/>
                </a:lnTo>
                <a:lnTo>
                  <a:pt x="121" y="9"/>
                </a:lnTo>
                <a:lnTo>
                  <a:pt x="123" y="10"/>
                </a:lnTo>
                <a:lnTo>
                  <a:pt x="125" y="11"/>
                </a:lnTo>
                <a:lnTo>
                  <a:pt x="129" y="11"/>
                </a:lnTo>
                <a:lnTo>
                  <a:pt x="131" y="11"/>
                </a:lnTo>
                <a:lnTo>
                  <a:pt x="133" y="7"/>
                </a:lnTo>
                <a:lnTo>
                  <a:pt x="136" y="5"/>
                </a:lnTo>
                <a:lnTo>
                  <a:pt x="141" y="4"/>
                </a:lnTo>
                <a:lnTo>
                  <a:pt x="143" y="4"/>
                </a:lnTo>
                <a:lnTo>
                  <a:pt x="144" y="3"/>
                </a:lnTo>
                <a:lnTo>
                  <a:pt x="149" y="4"/>
                </a:lnTo>
                <a:lnTo>
                  <a:pt x="152" y="5"/>
                </a:lnTo>
                <a:lnTo>
                  <a:pt x="159" y="0"/>
                </a:lnTo>
              </a:path>
            </a:pathLst>
          </a:custGeom>
          <a:solidFill>
            <a:schemeClr val="bg1"/>
          </a:solidFill>
          <a:ln w="3175" cmpd="sng">
            <a:solidFill>
              <a:schemeClr val="bg2"/>
            </a:solidFill>
            <a:prstDash val="solid"/>
            <a:round/>
            <a:headEnd/>
            <a:tailEnd/>
          </a:ln>
        </p:spPr>
        <p:txBody>
          <a:bodyPr/>
          <a:lstStyle/>
          <a:p>
            <a:endParaRPr lang="en-US"/>
          </a:p>
        </p:txBody>
      </p:sp>
      <p:sp>
        <p:nvSpPr>
          <p:cNvPr id="19015" name="Freeform 583"/>
          <p:cNvSpPr>
            <a:spLocks/>
          </p:cNvSpPr>
          <p:nvPr/>
        </p:nvSpPr>
        <p:spPr bwMode="auto">
          <a:xfrm>
            <a:off x="4484688" y="2416175"/>
            <a:ext cx="3175" cy="1588"/>
          </a:xfrm>
          <a:custGeom>
            <a:avLst/>
            <a:gdLst>
              <a:gd name="T0" fmla="*/ 3175 w 3"/>
              <a:gd name="T1" fmla="*/ 1588 h 2"/>
              <a:gd name="T2" fmla="*/ 3175 w 3"/>
              <a:gd name="T3" fmla="*/ 0 h 2"/>
              <a:gd name="T4" fmla="*/ 0 w 3"/>
              <a:gd name="T5" fmla="*/ 794 h 2"/>
              <a:gd name="T6" fmla="*/ 3175 w 3"/>
              <a:gd name="T7" fmla="*/ 1588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3" y="2"/>
                </a:moveTo>
                <a:lnTo>
                  <a:pt x="3" y="0"/>
                </a:lnTo>
                <a:lnTo>
                  <a:pt x="0" y="1"/>
                </a:lnTo>
                <a:lnTo>
                  <a:pt x="3"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16" name="Freeform 584"/>
          <p:cNvSpPr>
            <a:spLocks/>
          </p:cNvSpPr>
          <p:nvPr/>
        </p:nvSpPr>
        <p:spPr bwMode="auto">
          <a:xfrm>
            <a:off x="4383088" y="2498725"/>
            <a:ext cx="42862" cy="73025"/>
          </a:xfrm>
          <a:custGeom>
            <a:avLst/>
            <a:gdLst>
              <a:gd name="T0" fmla="*/ 4762 w 54"/>
              <a:gd name="T1" fmla="*/ 22469 h 91"/>
              <a:gd name="T2" fmla="*/ 3175 w 54"/>
              <a:gd name="T3" fmla="*/ 20864 h 91"/>
              <a:gd name="T4" fmla="*/ 0 w 54"/>
              <a:gd name="T5" fmla="*/ 20864 h 91"/>
              <a:gd name="T6" fmla="*/ 794 w 54"/>
              <a:gd name="T7" fmla="*/ 16852 h 91"/>
              <a:gd name="T8" fmla="*/ 0 w 54"/>
              <a:gd name="T9" fmla="*/ 14445 h 91"/>
              <a:gd name="T10" fmla="*/ 794 w 54"/>
              <a:gd name="T11" fmla="*/ 10432 h 91"/>
              <a:gd name="T12" fmla="*/ 1587 w 54"/>
              <a:gd name="T13" fmla="*/ 9630 h 91"/>
              <a:gd name="T14" fmla="*/ 7144 w 54"/>
              <a:gd name="T15" fmla="*/ 13642 h 91"/>
              <a:gd name="T16" fmla="*/ 11906 w 54"/>
              <a:gd name="T17" fmla="*/ 11235 h 91"/>
              <a:gd name="T18" fmla="*/ 15875 w 54"/>
              <a:gd name="T19" fmla="*/ 10432 h 91"/>
              <a:gd name="T20" fmla="*/ 19050 w 54"/>
              <a:gd name="T21" fmla="*/ 6420 h 91"/>
              <a:gd name="T22" fmla="*/ 24606 w 54"/>
              <a:gd name="T23" fmla="*/ 4012 h 91"/>
              <a:gd name="T24" fmla="*/ 26987 w 54"/>
              <a:gd name="T25" fmla="*/ 0 h 91"/>
              <a:gd name="T26" fmla="*/ 30162 w 54"/>
              <a:gd name="T27" fmla="*/ 1605 h 91"/>
              <a:gd name="T28" fmla="*/ 31750 w 54"/>
              <a:gd name="T29" fmla="*/ 2407 h 91"/>
              <a:gd name="T30" fmla="*/ 34131 w 54"/>
              <a:gd name="T31" fmla="*/ 2407 h 91"/>
              <a:gd name="T32" fmla="*/ 34925 w 54"/>
              <a:gd name="T33" fmla="*/ 5617 h 91"/>
              <a:gd name="T34" fmla="*/ 36512 w 54"/>
              <a:gd name="T35" fmla="*/ 7222 h 91"/>
              <a:gd name="T36" fmla="*/ 36512 w 54"/>
              <a:gd name="T37" fmla="*/ 9630 h 91"/>
              <a:gd name="T38" fmla="*/ 35718 w 54"/>
              <a:gd name="T39" fmla="*/ 10432 h 91"/>
              <a:gd name="T40" fmla="*/ 38893 w 54"/>
              <a:gd name="T41" fmla="*/ 12037 h 91"/>
              <a:gd name="T42" fmla="*/ 39687 w 54"/>
              <a:gd name="T43" fmla="*/ 14445 h 91"/>
              <a:gd name="T44" fmla="*/ 40481 w 54"/>
              <a:gd name="T45" fmla="*/ 17654 h 91"/>
              <a:gd name="T46" fmla="*/ 42068 w 54"/>
              <a:gd name="T47" fmla="*/ 22469 h 91"/>
              <a:gd name="T48" fmla="*/ 41275 w 54"/>
              <a:gd name="T49" fmla="*/ 26482 h 91"/>
              <a:gd name="T50" fmla="*/ 38893 w 54"/>
              <a:gd name="T51" fmla="*/ 29691 h 91"/>
              <a:gd name="T52" fmla="*/ 39687 w 54"/>
              <a:gd name="T53" fmla="*/ 34506 h 91"/>
              <a:gd name="T54" fmla="*/ 40481 w 54"/>
              <a:gd name="T55" fmla="*/ 39321 h 91"/>
              <a:gd name="T56" fmla="*/ 40481 w 54"/>
              <a:gd name="T57" fmla="*/ 41729 h 91"/>
              <a:gd name="T58" fmla="*/ 40481 w 54"/>
              <a:gd name="T59" fmla="*/ 47346 h 91"/>
              <a:gd name="T60" fmla="*/ 39687 w 54"/>
              <a:gd name="T61" fmla="*/ 52161 h 91"/>
              <a:gd name="T62" fmla="*/ 37306 w 54"/>
              <a:gd name="T63" fmla="*/ 61790 h 91"/>
              <a:gd name="T64" fmla="*/ 34925 w 54"/>
              <a:gd name="T65" fmla="*/ 65803 h 91"/>
              <a:gd name="T66" fmla="*/ 30956 w 54"/>
              <a:gd name="T67" fmla="*/ 62593 h 91"/>
              <a:gd name="T68" fmla="*/ 26193 w 54"/>
              <a:gd name="T69" fmla="*/ 62593 h 91"/>
              <a:gd name="T70" fmla="*/ 23812 w 54"/>
              <a:gd name="T71" fmla="*/ 65803 h 91"/>
              <a:gd name="T72" fmla="*/ 23812 w 54"/>
              <a:gd name="T73" fmla="*/ 70618 h 91"/>
              <a:gd name="T74" fmla="*/ 19844 w 54"/>
              <a:gd name="T75" fmla="*/ 73025 h 91"/>
              <a:gd name="T76" fmla="*/ 15081 w 54"/>
              <a:gd name="T77" fmla="*/ 73025 h 91"/>
              <a:gd name="T78" fmla="*/ 13494 w 54"/>
              <a:gd name="T79" fmla="*/ 70618 h 91"/>
              <a:gd name="T80" fmla="*/ 11112 w 54"/>
              <a:gd name="T81" fmla="*/ 67408 h 91"/>
              <a:gd name="T82" fmla="*/ 9525 w 54"/>
              <a:gd name="T83" fmla="*/ 65803 h 91"/>
              <a:gd name="T84" fmla="*/ 7144 w 54"/>
              <a:gd name="T85" fmla="*/ 55371 h 91"/>
              <a:gd name="T86" fmla="*/ 9525 w 54"/>
              <a:gd name="T87" fmla="*/ 47346 h 91"/>
              <a:gd name="T88" fmla="*/ 9525 w 54"/>
              <a:gd name="T89" fmla="*/ 46543 h 91"/>
              <a:gd name="T90" fmla="*/ 11112 w 54"/>
              <a:gd name="T91" fmla="*/ 46543 h 91"/>
              <a:gd name="T92" fmla="*/ 11112 w 54"/>
              <a:gd name="T93" fmla="*/ 42531 h 91"/>
              <a:gd name="T94" fmla="*/ 7144 w 54"/>
              <a:gd name="T95" fmla="*/ 41729 h 91"/>
              <a:gd name="T96" fmla="*/ 6350 w 54"/>
              <a:gd name="T97" fmla="*/ 39321 h 91"/>
              <a:gd name="T98" fmla="*/ 7144 w 54"/>
              <a:gd name="T99" fmla="*/ 36914 h 91"/>
              <a:gd name="T100" fmla="*/ 8731 w 54"/>
              <a:gd name="T101" fmla="*/ 32901 h 91"/>
              <a:gd name="T102" fmla="*/ 6350 w 54"/>
              <a:gd name="T103" fmla="*/ 27284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4"/>
              <a:gd name="T157" fmla="*/ 0 h 91"/>
              <a:gd name="T158" fmla="*/ 54 w 54"/>
              <a:gd name="T159" fmla="*/ 91 h 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4" h="91">
                <a:moveTo>
                  <a:pt x="8" y="32"/>
                </a:moveTo>
                <a:lnTo>
                  <a:pt x="8" y="31"/>
                </a:lnTo>
                <a:lnTo>
                  <a:pt x="6" y="28"/>
                </a:lnTo>
                <a:lnTo>
                  <a:pt x="6" y="27"/>
                </a:lnTo>
                <a:lnTo>
                  <a:pt x="5" y="26"/>
                </a:lnTo>
                <a:lnTo>
                  <a:pt x="4" y="26"/>
                </a:lnTo>
                <a:lnTo>
                  <a:pt x="2" y="26"/>
                </a:lnTo>
                <a:lnTo>
                  <a:pt x="2" y="25"/>
                </a:lnTo>
                <a:lnTo>
                  <a:pt x="0" y="26"/>
                </a:lnTo>
                <a:lnTo>
                  <a:pt x="0" y="24"/>
                </a:lnTo>
                <a:lnTo>
                  <a:pt x="1" y="22"/>
                </a:lnTo>
                <a:lnTo>
                  <a:pt x="1" y="21"/>
                </a:lnTo>
                <a:lnTo>
                  <a:pt x="0" y="21"/>
                </a:lnTo>
                <a:lnTo>
                  <a:pt x="0" y="20"/>
                </a:lnTo>
                <a:lnTo>
                  <a:pt x="0" y="18"/>
                </a:lnTo>
                <a:lnTo>
                  <a:pt x="0" y="17"/>
                </a:lnTo>
                <a:lnTo>
                  <a:pt x="1" y="15"/>
                </a:lnTo>
                <a:lnTo>
                  <a:pt x="1" y="13"/>
                </a:lnTo>
                <a:lnTo>
                  <a:pt x="1" y="12"/>
                </a:lnTo>
                <a:lnTo>
                  <a:pt x="1" y="11"/>
                </a:lnTo>
                <a:lnTo>
                  <a:pt x="2" y="12"/>
                </a:lnTo>
                <a:lnTo>
                  <a:pt x="2" y="13"/>
                </a:lnTo>
                <a:lnTo>
                  <a:pt x="5" y="15"/>
                </a:lnTo>
                <a:lnTo>
                  <a:pt x="9" y="17"/>
                </a:lnTo>
                <a:lnTo>
                  <a:pt x="13" y="17"/>
                </a:lnTo>
                <a:lnTo>
                  <a:pt x="14" y="15"/>
                </a:lnTo>
                <a:lnTo>
                  <a:pt x="15" y="14"/>
                </a:lnTo>
                <a:lnTo>
                  <a:pt x="17" y="14"/>
                </a:lnTo>
                <a:lnTo>
                  <a:pt x="18" y="13"/>
                </a:lnTo>
                <a:lnTo>
                  <a:pt x="20" y="13"/>
                </a:lnTo>
                <a:lnTo>
                  <a:pt x="20" y="12"/>
                </a:lnTo>
                <a:lnTo>
                  <a:pt x="22" y="9"/>
                </a:lnTo>
                <a:lnTo>
                  <a:pt x="24" y="8"/>
                </a:lnTo>
                <a:lnTo>
                  <a:pt x="27" y="6"/>
                </a:lnTo>
                <a:lnTo>
                  <a:pt x="28" y="5"/>
                </a:lnTo>
                <a:lnTo>
                  <a:pt x="31" y="5"/>
                </a:lnTo>
                <a:lnTo>
                  <a:pt x="32" y="3"/>
                </a:lnTo>
                <a:lnTo>
                  <a:pt x="32" y="1"/>
                </a:lnTo>
                <a:lnTo>
                  <a:pt x="34" y="0"/>
                </a:lnTo>
                <a:lnTo>
                  <a:pt x="36" y="1"/>
                </a:lnTo>
                <a:lnTo>
                  <a:pt x="37" y="2"/>
                </a:lnTo>
                <a:lnTo>
                  <a:pt x="38" y="2"/>
                </a:lnTo>
                <a:lnTo>
                  <a:pt x="39" y="2"/>
                </a:lnTo>
                <a:lnTo>
                  <a:pt x="40" y="2"/>
                </a:lnTo>
                <a:lnTo>
                  <a:pt x="40" y="3"/>
                </a:lnTo>
                <a:lnTo>
                  <a:pt x="40" y="5"/>
                </a:lnTo>
                <a:lnTo>
                  <a:pt x="41" y="5"/>
                </a:lnTo>
                <a:lnTo>
                  <a:pt x="43" y="3"/>
                </a:lnTo>
                <a:lnTo>
                  <a:pt x="44" y="5"/>
                </a:lnTo>
                <a:lnTo>
                  <a:pt x="45" y="6"/>
                </a:lnTo>
                <a:lnTo>
                  <a:pt x="44" y="7"/>
                </a:lnTo>
                <a:lnTo>
                  <a:pt x="44" y="9"/>
                </a:lnTo>
                <a:lnTo>
                  <a:pt x="45" y="9"/>
                </a:lnTo>
                <a:lnTo>
                  <a:pt x="46" y="9"/>
                </a:lnTo>
                <a:lnTo>
                  <a:pt x="47" y="9"/>
                </a:lnTo>
                <a:lnTo>
                  <a:pt x="46" y="11"/>
                </a:lnTo>
                <a:lnTo>
                  <a:pt x="46" y="12"/>
                </a:lnTo>
                <a:lnTo>
                  <a:pt x="45" y="12"/>
                </a:lnTo>
                <a:lnTo>
                  <a:pt x="44" y="13"/>
                </a:lnTo>
                <a:lnTo>
                  <a:pt x="45" y="13"/>
                </a:lnTo>
                <a:lnTo>
                  <a:pt x="46" y="13"/>
                </a:lnTo>
                <a:lnTo>
                  <a:pt x="47" y="14"/>
                </a:lnTo>
                <a:lnTo>
                  <a:pt x="49" y="15"/>
                </a:lnTo>
                <a:lnTo>
                  <a:pt x="50" y="17"/>
                </a:lnTo>
                <a:lnTo>
                  <a:pt x="51" y="17"/>
                </a:lnTo>
                <a:lnTo>
                  <a:pt x="50" y="18"/>
                </a:lnTo>
                <a:lnTo>
                  <a:pt x="50" y="19"/>
                </a:lnTo>
                <a:lnTo>
                  <a:pt x="51" y="21"/>
                </a:lnTo>
                <a:lnTo>
                  <a:pt x="51" y="22"/>
                </a:lnTo>
                <a:lnTo>
                  <a:pt x="52" y="26"/>
                </a:lnTo>
                <a:lnTo>
                  <a:pt x="53" y="26"/>
                </a:lnTo>
                <a:lnTo>
                  <a:pt x="53" y="28"/>
                </a:lnTo>
                <a:lnTo>
                  <a:pt x="54" y="30"/>
                </a:lnTo>
                <a:lnTo>
                  <a:pt x="52" y="32"/>
                </a:lnTo>
                <a:lnTo>
                  <a:pt x="52" y="33"/>
                </a:lnTo>
                <a:lnTo>
                  <a:pt x="51" y="34"/>
                </a:lnTo>
                <a:lnTo>
                  <a:pt x="50" y="35"/>
                </a:lnTo>
                <a:lnTo>
                  <a:pt x="49" y="37"/>
                </a:lnTo>
                <a:lnTo>
                  <a:pt x="49" y="39"/>
                </a:lnTo>
                <a:lnTo>
                  <a:pt x="49" y="41"/>
                </a:lnTo>
                <a:lnTo>
                  <a:pt x="50" y="43"/>
                </a:lnTo>
                <a:lnTo>
                  <a:pt x="51" y="44"/>
                </a:lnTo>
                <a:lnTo>
                  <a:pt x="51" y="45"/>
                </a:lnTo>
                <a:lnTo>
                  <a:pt x="51" y="49"/>
                </a:lnTo>
                <a:lnTo>
                  <a:pt x="51" y="50"/>
                </a:lnTo>
                <a:lnTo>
                  <a:pt x="51" y="51"/>
                </a:lnTo>
                <a:lnTo>
                  <a:pt x="51" y="52"/>
                </a:lnTo>
                <a:lnTo>
                  <a:pt x="51" y="56"/>
                </a:lnTo>
                <a:lnTo>
                  <a:pt x="50" y="57"/>
                </a:lnTo>
                <a:lnTo>
                  <a:pt x="51" y="59"/>
                </a:lnTo>
                <a:lnTo>
                  <a:pt x="50" y="62"/>
                </a:lnTo>
                <a:lnTo>
                  <a:pt x="50" y="63"/>
                </a:lnTo>
                <a:lnTo>
                  <a:pt x="50" y="65"/>
                </a:lnTo>
                <a:lnTo>
                  <a:pt x="50" y="67"/>
                </a:lnTo>
                <a:lnTo>
                  <a:pt x="50" y="76"/>
                </a:lnTo>
                <a:lnTo>
                  <a:pt x="47" y="77"/>
                </a:lnTo>
                <a:lnTo>
                  <a:pt x="47" y="81"/>
                </a:lnTo>
                <a:lnTo>
                  <a:pt x="46" y="82"/>
                </a:lnTo>
                <a:lnTo>
                  <a:pt x="44" y="82"/>
                </a:lnTo>
                <a:lnTo>
                  <a:pt x="43" y="82"/>
                </a:lnTo>
                <a:lnTo>
                  <a:pt x="41" y="81"/>
                </a:lnTo>
                <a:lnTo>
                  <a:pt x="39" y="78"/>
                </a:lnTo>
                <a:lnTo>
                  <a:pt x="36" y="78"/>
                </a:lnTo>
                <a:lnTo>
                  <a:pt x="34" y="79"/>
                </a:lnTo>
                <a:lnTo>
                  <a:pt x="33" y="78"/>
                </a:lnTo>
                <a:lnTo>
                  <a:pt x="32" y="79"/>
                </a:lnTo>
                <a:lnTo>
                  <a:pt x="31" y="79"/>
                </a:lnTo>
                <a:lnTo>
                  <a:pt x="30" y="82"/>
                </a:lnTo>
                <a:lnTo>
                  <a:pt x="31" y="84"/>
                </a:lnTo>
                <a:lnTo>
                  <a:pt x="31" y="88"/>
                </a:lnTo>
                <a:lnTo>
                  <a:pt x="30" y="88"/>
                </a:lnTo>
                <a:lnTo>
                  <a:pt x="28" y="89"/>
                </a:lnTo>
                <a:lnTo>
                  <a:pt x="27" y="90"/>
                </a:lnTo>
                <a:lnTo>
                  <a:pt x="25" y="91"/>
                </a:lnTo>
                <a:lnTo>
                  <a:pt x="22" y="91"/>
                </a:lnTo>
                <a:lnTo>
                  <a:pt x="21" y="90"/>
                </a:lnTo>
                <a:lnTo>
                  <a:pt x="19" y="91"/>
                </a:lnTo>
                <a:lnTo>
                  <a:pt x="18" y="91"/>
                </a:lnTo>
                <a:lnTo>
                  <a:pt x="17" y="89"/>
                </a:lnTo>
                <a:lnTo>
                  <a:pt x="17" y="88"/>
                </a:lnTo>
                <a:lnTo>
                  <a:pt x="15" y="85"/>
                </a:lnTo>
                <a:lnTo>
                  <a:pt x="14" y="85"/>
                </a:lnTo>
                <a:lnTo>
                  <a:pt x="14" y="84"/>
                </a:lnTo>
                <a:lnTo>
                  <a:pt x="13" y="83"/>
                </a:lnTo>
                <a:lnTo>
                  <a:pt x="13" y="82"/>
                </a:lnTo>
                <a:lnTo>
                  <a:pt x="12" y="82"/>
                </a:lnTo>
                <a:lnTo>
                  <a:pt x="11" y="81"/>
                </a:lnTo>
                <a:lnTo>
                  <a:pt x="9" y="79"/>
                </a:lnTo>
                <a:lnTo>
                  <a:pt x="9" y="69"/>
                </a:lnTo>
                <a:lnTo>
                  <a:pt x="12" y="65"/>
                </a:lnTo>
                <a:lnTo>
                  <a:pt x="11" y="60"/>
                </a:lnTo>
                <a:lnTo>
                  <a:pt x="12" y="59"/>
                </a:lnTo>
                <a:lnTo>
                  <a:pt x="11" y="58"/>
                </a:lnTo>
                <a:lnTo>
                  <a:pt x="12" y="57"/>
                </a:lnTo>
                <a:lnTo>
                  <a:pt x="12" y="58"/>
                </a:lnTo>
                <a:lnTo>
                  <a:pt x="14" y="60"/>
                </a:lnTo>
                <a:lnTo>
                  <a:pt x="17" y="60"/>
                </a:lnTo>
                <a:lnTo>
                  <a:pt x="14" y="58"/>
                </a:lnTo>
                <a:lnTo>
                  <a:pt x="13" y="57"/>
                </a:lnTo>
                <a:lnTo>
                  <a:pt x="14" y="54"/>
                </a:lnTo>
                <a:lnTo>
                  <a:pt x="14" y="53"/>
                </a:lnTo>
                <a:lnTo>
                  <a:pt x="12" y="52"/>
                </a:lnTo>
                <a:lnTo>
                  <a:pt x="11" y="53"/>
                </a:lnTo>
                <a:lnTo>
                  <a:pt x="9" y="52"/>
                </a:lnTo>
                <a:lnTo>
                  <a:pt x="8" y="51"/>
                </a:lnTo>
                <a:lnTo>
                  <a:pt x="9" y="50"/>
                </a:lnTo>
                <a:lnTo>
                  <a:pt x="8" y="49"/>
                </a:lnTo>
                <a:lnTo>
                  <a:pt x="9" y="47"/>
                </a:lnTo>
                <a:lnTo>
                  <a:pt x="8" y="46"/>
                </a:lnTo>
                <a:lnTo>
                  <a:pt x="9" y="46"/>
                </a:lnTo>
                <a:lnTo>
                  <a:pt x="11" y="45"/>
                </a:lnTo>
                <a:lnTo>
                  <a:pt x="11" y="43"/>
                </a:lnTo>
                <a:lnTo>
                  <a:pt x="11" y="41"/>
                </a:lnTo>
                <a:lnTo>
                  <a:pt x="11" y="37"/>
                </a:lnTo>
                <a:lnTo>
                  <a:pt x="9" y="35"/>
                </a:lnTo>
                <a:lnTo>
                  <a:pt x="8" y="34"/>
                </a:lnTo>
                <a:lnTo>
                  <a:pt x="8" y="33"/>
                </a:lnTo>
                <a:lnTo>
                  <a:pt x="8" y="32"/>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17" name="Freeform 585"/>
          <p:cNvSpPr>
            <a:spLocks/>
          </p:cNvSpPr>
          <p:nvPr/>
        </p:nvSpPr>
        <p:spPr bwMode="auto">
          <a:xfrm>
            <a:off x="4386263" y="2562225"/>
            <a:ext cx="3175" cy="1588"/>
          </a:xfrm>
          <a:custGeom>
            <a:avLst/>
            <a:gdLst>
              <a:gd name="T0" fmla="*/ 0 w 2"/>
              <a:gd name="T1" fmla="*/ 794 h 4"/>
              <a:gd name="T2" fmla="*/ 1588 w 2"/>
              <a:gd name="T3" fmla="*/ 0 h 4"/>
              <a:gd name="T4" fmla="*/ 3175 w 2"/>
              <a:gd name="T5" fmla="*/ 0 h 4"/>
              <a:gd name="T6" fmla="*/ 3175 w 2"/>
              <a:gd name="T7" fmla="*/ 1191 h 4"/>
              <a:gd name="T8" fmla="*/ 3175 w 2"/>
              <a:gd name="T9" fmla="*/ 1588 h 4"/>
              <a:gd name="T10" fmla="*/ 1588 w 2"/>
              <a:gd name="T11" fmla="*/ 1588 h 4"/>
              <a:gd name="T12" fmla="*/ 1588 w 2"/>
              <a:gd name="T13" fmla="*/ 1191 h 4"/>
              <a:gd name="T14" fmla="*/ 0 w 2"/>
              <a:gd name="T15" fmla="*/ 794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2"/>
                </a:moveTo>
                <a:lnTo>
                  <a:pt x="1" y="0"/>
                </a:lnTo>
                <a:lnTo>
                  <a:pt x="2" y="0"/>
                </a:lnTo>
                <a:lnTo>
                  <a:pt x="2" y="3"/>
                </a:lnTo>
                <a:lnTo>
                  <a:pt x="2" y="4"/>
                </a:lnTo>
                <a:lnTo>
                  <a:pt x="1" y="4"/>
                </a:lnTo>
                <a:lnTo>
                  <a:pt x="1" y="3"/>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18" name="Freeform 586"/>
          <p:cNvSpPr>
            <a:spLocks/>
          </p:cNvSpPr>
          <p:nvPr/>
        </p:nvSpPr>
        <p:spPr bwMode="auto">
          <a:xfrm>
            <a:off x="4391025" y="2563813"/>
            <a:ext cx="1588" cy="4762"/>
          </a:xfrm>
          <a:custGeom>
            <a:avLst/>
            <a:gdLst>
              <a:gd name="T0" fmla="*/ 0 w 3"/>
              <a:gd name="T1" fmla="*/ 1587 h 6"/>
              <a:gd name="T2" fmla="*/ 0 w 3"/>
              <a:gd name="T3" fmla="*/ 0 h 6"/>
              <a:gd name="T4" fmla="*/ 1059 w 3"/>
              <a:gd name="T5" fmla="*/ 0 h 6"/>
              <a:gd name="T6" fmla="*/ 1588 w 3"/>
              <a:gd name="T7" fmla="*/ 0 h 6"/>
              <a:gd name="T8" fmla="*/ 1588 w 3"/>
              <a:gd name="T9" fmla="*/ 794 h 6"/>
              <a:gd name="T10" fmla="*/ 1588 w 3"/>
              <a:gd name="T11" fmla="*/ 3968 h 6"/>
              <a:gd name="T12" fmla="*/ 1588 w 3"/>
              <a:gd name="T13" fmla="*/ 4762 h 6"/>
              <a:gd name="T14" fmla="*/ 1059 w 3"/>
              <a:gd name="T15" fmla="*/ 3968 h 6"/>
              <a:gd name="T16" fmla="*/ 1059 w 3"/>
              <a:gd name="T17" fmla="*/ 2381 h 6"/>
              <a:gd name="T18" fmla="*/ 0 w 3"/>
              <a:gd name="T19" fmla="*/ 158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0" y="2"/>
                </a:moveTo>
                <a:lnTo>
                  <a:pt x="0" y="0"/>
                </a:lnTo>
                <a:lnTo>
                  <a:pt x="2" y="0"/>
                </a:lnTo>
                <a:lnTo>
                  <a:pt x="3" y="0"/>
                </a:lnTo>
                <a:lnTo>
                  <a:pt x="3" y="1"/>
                </a:lnTo>
                <a:lnTo>
                  <a:pt x="3" y="5"/>
                </a:lnTo>
                <a:lnTo>
                  <a:pt x="3" y="6"/>
                </a:lnTo>
                <a:lnTo>
                  <a:pt x="2" y="5"/>
                </a:lnTo>
                <a:lnTo>
                  <a:pt x="2" y="3"/>
                </a:lnTo>
                <a:lnTo>
                  <a:pt x="0" y="2"/>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19" name="Freeform 587"/>
          <p:cNvSpPr>
            <a:spLocks/>
          </p:cNvSpPr>
          <p:nvPr/>
        </p:nvSpPr>
        <p:spPr bwMode="auto">
          <a:xfrm>
            <a:off x="4430713" y="2449513"/>
            <a:ext cx="6350" cy="4762"/>
          </a:xfrm>
          <a:custGeom>
            <a:avLst/>
            <a:gdLst>
              <a:gd name="T0" fmla="*/ 0 w 10"/>
              <a:gd name="T1" fmla="*/ 3968 h 6"/>
              <a:gd name="T2" fmla="*/ 0 w 10"/>
              <a:gd name="T3" fmla="*/ 3175 h 6"/>
              <a:gd name="T4" fmla="*/ 0 w 10"/>
              <a:gd name="T5" fmla="*/ 2381 h 6"/>
              <a:gd name="T6" fmla="*/ 1905 w 10"/>
              <a:gd name="T7" fmla="*/ 2381 h 6"/>
              <a:gd name="T8" fmla="*/ 2540 w 10"/>
              <a:gd name="T9" fmla="*/ 2381 h 6"/>
              <a:gd name="T10" fmla="*/ 3175 w 10"/>
              <a:gd name="T11" fmla="*/ 2381 h 6"/>
              <a:gd name="T12" fmla="*/ 3810 w 10"/>
              <a:gd name="T13" fmla="*/ 2381 h 6"/>
              <a:gd name="T14" fmla="*/ 4445 w 10"/>
              <a:gd name="T15" fmla="*/ 2381 h 6"/>
              <a:gd name="T16" fmla="*/ 5715 w 10"/>
              <a:gd name="T17" fmla="*/ 794 h 6"/>
              <a:gd name="T18" fmla="*/ 6350 w 10"/>
              <a:gd name="T19" fmla="*/ 0 h 6"/>
              <a:gd name="T20" fmla="*/ 6350 w 10"/>
              <a:gd name="T21" fmla="*/ 3175 h 6"/>
              <a:gd name="T22" fmla="*/ 6350 w 10"/>
              <a:gd name="T23" fmla="*/ 3968 h 6"/>
              <a:gd name="T24" fmla="*/ 6350 w 10"/>
              <a:gd name="T25" fmla="*/ 4762 h 6"/>
              <a:gd name="T26" fmla="*/ 5715 w 10"/>
              <a:gd name="T27" fmla="*/ 4762 h 6"/>
              <a:gd name="T28" fmla="*/ 4445 w 10"/>
              <a:gd name="T29" fmla="*/ 3968 h 6"/>
              <a:gd name="T30" fmla="*/ 2540 w 10"/>
              <a:gd name="T31" fmla="*/ 4762 h 6"/>
              <a:gd name="T32" fmla="*/ 635 w 10"/>
              <a:gd name="T33" fmla="*/ 4762 h 6"/>
              <a:gd name="T34" fmla="*/ 0 w 10"/>
              <a:gd name="T35" fmla="*/ 3968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6"/>
              <a:gd name="T56" fmla="*/ 10 w 10"/>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6">
                <a:moveTo>
                  <a:pt x="0" y="5"/>
                </a:moveTo>
                <a:lnTo>
                  <a:pt x="0" y="4"/>
                </a:lnTo>
                <a:lnTo>
                  <a:pt x="0" y="3"/>
                </a:lnTo>
                <a:lnTo>
                  <a:pt x="3" y="3"/>
                </a:lnTo>
                <a:lnTo>
                  <a:pt x="4" y="3"/>
                </a:lnTo>
                <a:lnTo>
                  <a:pt x="5" y="3"/>
                </a:lnTo>
                <a:lnTo>
                  <a:pt x="6" y="3"/>
                </a:lnTo>
                <a:lnTo>
                  <a:pt x="7" y="3"/>
                </a:lnTo>
                <a:lnTo>
                  <a:pt x="9" y="1"/>
                </a:lnTo>
                <a:lnTo>
                  <a:pt x="10" y="0"/>
                </a:lnTo>
                <a:lnTo>
                  <a:pt x="10" y="4"/>
                </a:lnTo>
                <a:lnTo>
                  <a:pt x="10" y="5"/>
                </a:lnTo>
                <a:lnTo>
                  <a:pt x="10" y="6"/>
                </a:lnTo>
                <a:lnTo>
                  <a:pt x="9" y="6"/>
                </a:lnTo>
                <a:lnTo>
                  <a:pt x="7" y="5"/>
                </a:lnTo>
                <a:lnTo>
                  <a:pt x="4" y="6"/>
                </a:lnTo>
                <a:lnTo>
                  <a:pt x="1" y="6"/>
                </a:lnTo>
                <a:lnTo>
                  <a:pt x="0" y="5"/>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0" name="Freeform 588"/>
          <p:cNvSpPr>
            <a:spLocks/>
          </p:cNvSpPr>
          <p:nvPr/>
        </p:nvSpPr>
        <p:spPr bwMode="auto">
          <a:xfrm>
            <a:off x="4491038" y="2601913"/>
            <a:ext cx="1587" cy="1587"/>
          </a:xfrm>
          <a:custGeom>
            <a:avLst/>
            <a:gdLst>
              <a:gd name="T0" fmla="*/ 0 w 4"/>
              <a:gd name="T1" fmla="*/ 0 h 1"/>
              <a:gd name="T2" fmla="*/ 397 w 4"/>
              <a:gd name="T3" fmla="*/ 0 h 1"/>
              <a:gd name="T4" fmla="*/ 794 w 4"/>
              <a:gd name="T5" fmla="*/ 0 h 1"/>
              <a:gd name="T6" fmla="*/ 1587 w 4"/>
              <a:gd name="T7" fmla="*/ 1587 h 1"/>
              <a:gd name="T8" fmla="*/ 794 w 4"/>
              <a:gd name="T9" fmla="*/ 1587 h 1"/>
              <a:gd name="T10" fmla="*/ 397 w 4"/>
              <a:gd name="T11" fmla="*/ 1587 h 1"/>
              <a:gd name="T12" fmla="*/ 0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0" y="0"/>
                </a:moveTo>
                <a:lnTo>
                  <a:pt x="1" y="0"/>
                </a:lnTo>
                <a:lnTo>
                  <a:pt x="2" y="0"/>
                </a:lnTo>
                <a:lnTo>
                  <a:pt x="4" y="1"/>
                </a:lnTo>
                <a:lnTo>
                  <a:pt x="2" y="1"/>
                </a:lnTo>
                <a:lnTo>
                  <a:pt x="1" y="1"/>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1" name="Freeform 589"/>
          <p:cNvSpPr>
            <a:spLocks/>
          </p:cNvSpPr>
          <p:nvPr/>
        </p:nvSpPr>
        <p:spPr bwMode="auto">
          <a:xfrm>
            <a:off x="4495800" y="2589213"/>
            <a:ext cx="79375" cy="50800"/>
          </a:xfrm>
          <a:custGeom>
            <a:avLst/>
            <a:gdLst>
              <a:gd name="T0" fmla="*/ 14932 w 101"/>
              <a:gd name="T1" fmla="*/ 6350 h 64"/>
              <a:gd name="T2" fmla="*/ 14932 w 101"/>
              <a:gd name="T3" fmla="*/ 2381 h 64"/>
              <a:gd name="T4" fmla="*/ 18861 w 101"/>
              <a:gd name="T5" fmla="*/ 1588 h 64"/>
              <a:gd name="T6" fmla="*/ 21219 w 101"/>
              <a:gd name="T7" fmla="*/ 2381 h 64"/>
              <a:gd name="T8" fmla="*/ 23577 w 101"/>
              <a:gd name="T9" fmla="*/ 5556 h 64"/>
              <a:gd name="T10" fmla="*/ 27506 w 101"/>
              <a:gd name="T11" fmla="*/ 6350 h 64"/>
              <a:gd name="T12" fmla="*/ 29864 w 101"/>
              <a:gd name="T13" fmla="*/ 9525 h 64"/>
              <a:gd name="T14" fmla="*/ 35365 w 101"/>
              <a:gd name="T15" fmla="*/ 9525 h 64"/>
              <a:gd name="T16" fmla="*/ 43224 w 101"/>
              <a:gd name="T17" fmla="*/ 8731 h 64"/>
              <a:gd name="T18" fmla="*/ 48725 w 101"/>
              <a:gd name="T19" fmla="*/ 8731 h 64"/>
              <a:gd name="T20" fmla="*/ 51083 w 101"/>
              <a:gd name="T21" fmla="*/ 8731 h 64"/>
              <a:gd name="T22" fmla="*/ 56584 w 101"/>
              <a:gd name="T23" fmla="*/ 4762 h 64"/>
              <a:gd name="T24" fmla="*/ 62871 w 101"/>
              <a:gd name="T25" fmla="*/ 3969 h 64"/>
              <a:gd name="T26" fmla="*/ 66801 w 101"/>
              <a:gd name="T27" fmla="*/ 3969 h 64"/>
              <a:gd name="T28" fmla="*/ 68373 w 101"/>
              <a:gd name="T29" fmla="*/ 794 h 64"/>
              <a:gd name="T30" fmla="*/ 69158 w 101"/>
              <a:gd name="T31" fmla="*/ 2381 h 64"/>
              <a:gd name="T32" fmla="*/ 75446 w 101"/>
              <a:gd name="T33" fmla="*/ 0 h 64"/>
              <a:gd name="T34" fmla="*/ 79375 w 101"/>
              <a:gd name="T35" fmla="*/ 1588 h 64"/>
              <a:gd name="T36" fmla="*/ 73088 w 101"/>
              <a:gd name="T37" fmla="*/ 10319 h 64"/>
              <a:gd name="T38" fmla="*/ 69944 w 101"/>
              <a:gd name="T39" fmla="*/ 15875 h 64"/>
              <a:gd name="T40" fmla="*/ 69158 w 101"/>
              <a:gd name="T41" fmla="*/ 19050 h 64"/>
              <a:gd name="T42" fmla="*/ 68373 w 101"/>
              <a:gd name="T43" fmla="*/ 22225 h 64"/>
              <a:gd name="T44" fmla="*/ 66015 w 101"/>
              <a:gd name="T45" fmla="*/ 25400 h 64"/>
              <a:gd name="T46" fmla="*/ 68373 w 101"/>
              <a:gd name="T47" fmla="*/ 30162 h 64"/>
              <a:gd name="T48" fmla="*/ 70730 w 101"/>
              <a:gd name="T49" fmla="*/ 31750 h 64"/>
              <a:gd name="T50" fmla="*/ 69944 w 101"/>
              <a:gd name="T51" fmla="*/ 34131 h 64"/>
              <a:gd name="T52" fmla="*/ 71516 w 101"/>
              <a:gd name="T53" fmla="*/ 36512 h 64"/>
              <a:gd name="T54" fmla="*/ 73874 w 101"/>
              <a:gd name="T55" fmla="*/ 39687 h 64"/>
              <a:gd name="T56" fmla="*/ 71516 w 101"/>
              <a:gd name="T57" fmla="*/ 40481 h 64"/>
              <a:gd name="T58" fmla="*/ 68373 w 101"/>
              <a:gd name="T59" fmla="*/ 44450 h 64"/>
              <a:gd name="T60" fmla="*/ 68373 w 101"/>
              <a:gd name="T61" fmla="*/ 50800 h 64"/>
              <a:gd name="T62" fmla="*/ 64443 w 101"/>
              <a:gd name="T63" fmla="*/ 50006 h 64"/>
              <a:gd name="T64" fmla="*/ 59728 w 101"/>
              <a:gd name="T65" fmla="*/ 49212 h 64"/>
              <a:gd name="T66" fmla="*/ 55798 w 101"/>
              <a:gd name="T67" fmla="*/ 46831 h 64"/>
              <a:gd name="T68" fmla="*/ 52655 w 101"/>
              <a:gd name="T69" fmla="*/ 46037 h 64"/>
              <a:gd name="T70" fmla="*/ 47939 w 101"/>
              <a:gd name="T71" fmla="*/ 39687 h 64"/>
              <a:gd name="T72" fmla="*/ 40080 w 101"/>
              <a:gd name="T73" fmla="*/ 36512 h 64"/>
              <a:gd name="T74" fmla="*/ 35365 w 101"/>
              <a:gd name="T75" fmla="*/ 35719 h 64"/>
              <a:gd name="T76" fmla="*/ 31436 w 101"/>
              <a:gd name="T77" fmla="*/ 34131 h 64"/>
              <a:gd name="T78" fmla="*/ 28292 w 101"/>
              <a:gd name="T79" fmla="*/ 30956 h 64"/>
              <a:gd name="T80" fmla="*/ 24363 w 101"/>
              <a:gd name="T81" fmla="*/ 29369 h 64"/>
              <a:gd name="T82" fmla="*/ 21219 w 101"/>
              <a:gd name="T83" fmla="*/ 26987 h 64"/>
              <a:gd name="T84" fmla="*/ 15718 w 101"/>
              <a:gd name="T85" fmla="*/ 24606 h 64"/>
              <a:gd name="T86" fmla="*/ 12574 w 101"/>
              <a:gd name="T87" fmla="*/ 22225 h 64"/>
              <a:gd name="T88" fmla="*/ 5501 w 101"/>
              <a:gd name="T89" fmla="*/ 22225 h 64"/>
              <a:gd name="T90" fmla="*/ 3144 w 101"/>
              <a:gd name="T91" fmla="*/ 19844 h 64"/>
              <a:gd name="T92" fmla="*/ 786 w 101"/>
              <a:gd name="T93" fmla="*/ 17462 h 64"/>
              <a:gd name="T94" fmla="*/ 0 w 101"/>
              <a:gd name="T95" fmla="*/ 15081 h 64"/>
              <a:gd name="T96" fmla="*/ 786 w 101"/>
              <a:gd name="T97" fmla="*/ 11906 h 64"/>
              <a:gd name="T98" fmla="*/ 786 w 101"/>
              <a:gd name="T99" fmla="*/ 8731 h 64"/>
              <a:gd name="T100" fmla="*/ 5501 w 101"/>
              <a:gd name="T101" fmla="*/ 5556 h 64"/>
              <a:gd name="T102" fmla="*/ 6287 w 101"/>
              <a:gd name="T103" fmla="*/ 3969 h 64"/>
              <a:gd name="T104" fmla="*/ 10217 w 101"/>
              <a:gd name="T105" fmla="*/ 7144 h 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
              <a:gd name="T160" fmla="*/ 0 h 64"/>
              <a:gd name="T161" fmla="*/ 101 w 101"/>
              <a:gd name="T162" fmla="*/ 64 h 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 h="64">
                <a:moveTo>
                  <a:pt x="17" y="11"/>
                </a:moveTo>
                <a:lnTo>
                  <a:pt x="18" y="9"/>
                </a:lnTo>
                <a:lnTo>
                  <a:pt x="19" y="8"/>
                </a:lnTo>
                <a:lnTo>
                  <a:pt x="19" y="7"/>
                </a:lnTo>
                <a:lnTo>
                  <a:pt x="19" y="5"/>
                </a:lnTo>
                <a:lnTo>
                  <a:pt x="19" y="3"/>
                </a:lnTo>
                <a:lnTo>
                  <a:pt x="21" y="3"/>
                </a:lnTo>
                <a:lnTo>
                  <a:pt x="23" y="3"/>
                </a:lnTo>
                <a:lnTo>
                  <a:pt x="24" y="2"/>
                </a:lnTo>
                <a:lnTo>
                  <a:pt x="25" y="2"/>
                </a:lnTo>
                <a:lnTo>
                  <a:pt x="26" y="2"/>
                </a:lnTo>
                <a:lnTo>
                  <a:pt x="27" y="3"/>
                </a:lnTo>
                <a:lnTo>
                  <a:pt x="29" y="5"/>
                </a:lnTo>
                <a:lnTo>
                  <a:pt x="29" y="6"/>
                </a:lnTo>
                <a:lnTo>
                  <a:pt x="30" y="7"/>
                </a:lnTo>
                <a:lnTo>
                  <a:pt x="31" y="8"/>
                </a:lnTo>
                <a:lnTo>
                  <a:pt x="33" y="7"/>
                </a:lnTo>
                <a:lnTo>
                  <a:pt x="35" y="8"/>
                </a:lnTo>
                <a:lnTo>
                  <a:pt x="35" y="9"/>
                </a:lnTo>
                <a:lnTo>
                  <a:pt x="37" y="11"/>
                </a:lnTo>
                <a:lnTo>
                  <a:pt x="38" y="12"/>
                </a:lnTo>
                <a:lnTo>
                  <a:pt x="39" y="13"/>
                </a:lnTo>
                <a:lnTo>
                  <a:pt x="42" y="13"/>
                </a:lnTo>
                <a:lnTo>
                  <a:pt x="45" y="12"/>
                </a:lnTo>
                <a:lnTo>
                  <a:pt x="48" y="11"/>
                </a:lnTo>
                <a:lnTo>
                  <a:pt x="49" y="11"/>
                </a:lnTo>
                <a:lnTo>
                  <a:pt x="55" y="11"/>
                </a:lnTo>
                <a:lnTo>
                  <a:pt x="58" y="11"/>
                </a:lnTo>
                <a:lnTo>
                  <a:pt x="59" y="12"/>
                </a:lnTo>
                <a:lnTo>
                  <a:pt x="62" y="11"/>
                </a:lnTo>
                <a:lnTo>
                  <a:pt x="63" y="11"/>
                </a:lnTo>
                <a:lnTo>
                  <a:pt x="64" y="11"/>
                </a:lnTo>
                <a:lnTo>
                  <a:pt x="65" y="11"/>
                </a:lnTo>
                <a:lnTo>
                  <a:pt x="68" y="9"/>
                </a:lnTo>
                <a:lnTo>
                  <a:pt x="71" y="6"/>
                </a:lnTo>
                <a:lnTo>
                  <a:pt x="72" y="6"/>
                </a:lnTo>
                <a:lnTo>
                  <a:pt x="75" y="6"/>
                </a:lnTo>
                <a:lnTo>
                  <a:pt x="78" y="5"/>
                </a:lnTo>
                <a:lnTo>
                  <a:pt x="80" y="5"/>
                </a:lnTo>
                <a:lnTo>
                  <a:pt x="82" y="6"/>
                </a:lnTo>
                <a:lnTo>
                  <a:pt x="83" y="6"/>
                </a:lnTo>
                <a:lnTo>
                  <a:pt x="85" y="5"/>
                </a:lnTo>
                <a:lnTo>
                  <a:pt x="87" y="3"/>
                </a:lnTo>
                <a:lnTo>
                  <a:pt x="87" y="2"/>
                </a:lnTo>
                <a:lnTo>
                  <a:pt x="87" y="1"/>
                </a:lnTo>
                <a:lnTo>
                  <a:pt x="88" y="1"/>
                </a:lnTo>
                <a:lnTo>
                  <a:pt x="88" y="2"/>
                </a:lnTo>
                <a:lnTo>
                  <a:pt x="88" y="3"/>
                </a:lnTo>
                <a:lnTo>
                  <a:pt x="89" y="3"/>
                </a:lnTo>
                <a:lnTo>
                  <a:pt x="90" y="3"/>
                </a:lnTo>
                <a:lnTo>
                  <a:pt x="96" y="0"/>
                </a:lnTo>
                <a:lnTo>
                  <a:pt x="97" y="0"/>
                </a:lnTo>
                <a:lnTo>
                  <a:pt x="101" y="1"/>
                </a:lnTo>
                <a:lnTo>
                  <a:pt x="101" y="2"/>
                </a:lnTo>
                <a:lnTo>
                  <a:pt x="97" y="2"/>
                </a:lnTo>
                <a:lnTo>
                  <a:pt x="97" y="5"/>
                </a:lnTo>
                <a:lnTo>
                  <a:pt x="93" y="13"/>
                </a:lnTo>
                <a:lnTo>
                  <a:pt x="91" y="18"/>
                </a:lnTo>
                <a:lnTo>
                  <a:pt x="90" y="19"/>
                </a:lnTo>
                <a:lnTo>
                  <a:pt x="89" y="20"/>
                </a:lnTo>
                <a:lnTo>
                  <a:pt x="88" y="21"/>
                </a:lnTo>
                <a:lnTo>
                  <a:pt x="89" y="22"/>
                </a:lnTo>
                <a:lnTo>
                  <a:pt x="88" y="24"/>
                </a:lnTo>
                <a:lnTo>
                  <a:pt x="88" y="25"/>
                </a:lnTo>
                <a:lnTo>
                  <a:pt x="87" y="26"/>
                </a:lnTo>
                <a:lnTo>
                  <a:pt x="87" y="28"/>
                </a:lnTo>
                <a:lnTo>
                  <a:pt x="85" y="30"/>
                </a:lnTo>
                <a:lnTo>
                  <a:pt x="84" y="31"/>
                </a:lnTo>
                <a:lnTo>
                  <a:pt x="84" y="32"/>
                </a:lnTo>
                <a:lnTo>
                  <a:pt x="85" y="35"/>
                </a:lnTo>
                <a:lnTo>
                  <a:pt x="85" y="37"/>
                </a:lnTo>
                <a:lnTo>
                  <a:pt x="87" y="38"/>
                </a:lnTo>
                <a:lnTo>
                  <a:pt x="88" y="39"/>
                </a:lnTo>
                <a:lnTo>
                  <a:pt x="89" y="38"/>
                </a:lnTo>
                <a:lnTo>
                  <a:pt x="90" y="40"/>
                </a:lnTo>
                <a:lnTo>
                  <a:pt x="90" y="41"/>
                </a:lnTo>
                <a:lnTo>
                  <a:pt x="89" y="41"/>
                </a:lnTo>
                <a:lnTo>
                  <a:pt x="89" y="43"/>
                </a:lnTo>
                <a:lnTo>
                  <a:pt x="90" y="44"/>
                </a:lnTo>
                <a:lnTo>
                  <a:pt x="90" y="45"/>
                </a:lnTo>
                <a:lnTo>
                  <a:pt x="91" y="46"/>
                </a:lnTo>
                <a:lnTo>
                  <a:pt x="91" y="48"/>
                </a:lnTo>
                <a:lnTo>
                  <a:pt x="93" y="48"/>
                </a:lnTo>
                <a:lnTo>
                  <a:pt x="94" y="50"/>
                </a:lnTo>
                <a:lnTo>
                  <a:pt x="94" y="51"/>
                </a:lnTo>
                <a:lnTo>
                  <a:pt x="93" y="50"/>
                </a:lnTo>
                <a:lnTo>
                  <a:pt x="91" y="51"/>
                </a:lnTo>
                <a:lnTo>
                  <a:pt x="89" y="52"/>
                </a:lnTo>
                <a:lnTo>
                  <a:pt x="87" y="54"/>
                </a:lnTo>
                <a:lnTo>
                  <a:pt x="87" y="56"/>
                </a:lnTo>
                <a:lnTo>
                  <a:pt x="85" y="59"/>
                </a:lnTo>
                <a:lnTo>
                  <a:pt x="87" y="62"/>
                </a:lnTo>
                <a:lnTo>
                  <a:pt x="87" y="64"/>
                </a:lnTo>
                <a:lnTo>
                  <a:pt x="84" y="64"/>
                </a:lnTo>
                <a:lnTo>
                  <a:pt x="83" y="63"/>
                </a:lnTo>
                <a:lnTo>
                  <a:pt x="82" y="63"/>
                </a:lnTo>
                <a:lnTo>
                  <a:pt x="80" y="62"/>
                </a:lnTo>
                <a:lnTo>
                  <a:pt x="78" y="62"/>
                </a:lnTo>
                <a:lnTo>
                  <a:pt x="76" y="62"/>
                </a:lnTo>
                <a:lnTo>
                  <a:pt x="75" y="62"/>
                </a:lnTo>
                <a:lnTo>
                  <a:pt x="74" y="62"/>
                </a:lnTo>
                <a:lnTo>
                  <a:pt x="71" y="59"/>
                </a:lnTo>
                <a:lnTo>
                  <a:pt x="70" y="59"/>
                </a:lnTo>
                <a:lnTo>
                  <a:pt x="68" y="58"/>
                </a:lnTo>
                <a:lnTo>
                  <a:pt x="67" y="58"/>
                </a:lnTo>
                <a:lnTo>
                  <a:pt x="65" y="54"/>
                </a:lnTo>
                <a:lnTo>
                  <a:pt x="63" y="51"/>
                </a:lnTo>
                <a:lnTo>
                  <a:pt x="61" y="50"/>
                </a:lnTo>
                <a:lnTo>
                  <a:pt x="57" y="47"/>
                </a:lnTo>
                <a:lnTo>
                  <a:pt x="55" y="46"/>
                </a:lnTo>
                <a:lnTo>
                  <a:pt x="51" y="46"/>
                </a:lnTo>
                <a:lnTo>
                  <a:pt x="50" y="47"/>
                </a:lnTo>
                <a:lnTo>
                  <a:pt x="48" y="47"/>
                </a:lnTo>
                <a:lnTo>
                  <a:pt x="45" y="45"/>
                </a:lnTo>
                <a:lnTo>
                  <a:pt x="43" y="45"/>
                </a:lnTo>
                <a:lnTo>
                  <a:pt x="43" y="44"/>
                </a:lnTo>
                <a:lnTo>
                  <a:pt x="40" y="43"/>
                </a:lnTo>
                <a:lnTo>
                  <a:pt x="39" y="43"/>
                </a:lnTo>
                <a:lnTo>
                  <a:pt x="38" y="40"/>
                </a:lnTo>
                <a:lnTo>
                  <a:pt x="36" y="39"/>
                </a:lnTo>
                <a:lnTo>
                  <a:pt x="35" y="39"/>
                </a:lnTo>
                <a:lnTo>
                  <a:pt x="32" y="38"/>
                </a:lnTo>
                <a:lnTo>
                  <a:pt x="31" y="37"/>
                </a:lnTo>
                <a:lnTo>
                  <a:pt x="30" y="37"/>
                </a:lnTo>
                <a:lnTo>
                  <a:pt x="27" y="35"/>
                </a:lnTo>
                <a:lnTo>
                  <a:pt x="27" y="34"/>
                </a:lnTo>
                <a:lnTo>
                  <a:pt x="24" y="32"/>
                </a:lnTo>
                <a:lnTo>
                  <a:pt x="21" y="32"/>
                </a:lnTo>
                <a:lnTo>
                  <a:pt x="20" y="31"/>
                </a:lnTo>
                <a:lnTo>
                  <a:pt x="19" y="32"/>
                </a:lnTo>
                <a:lnTo>
                  <a:pt x="17" y="30"/>
                </a:lnTo>
                <a:lnTo>
                  <a:pt x="16" y="28"/>
                </a:lnTo>
                <a:lnTo>
                  <a:pt x="14" y="28"/>
                </a:lnTo>
                <a:lnTo>
                  <a:pt x="8" y="28"/>
                </a:lnTo>
                <a:lnTo>
                  <a:pt x="7" y="28"/>
                </a:lnTo>
                <a:lnTo>
                  <a:pt x="6" y="26"/>
                </a:lnTo>
                <a:lnTo>
                  <a:pt x="5" y="26"/>
                </a:lnTo>
                <a:lnTo>
                  <a:pt x="4" y="25"/>
                </a:lnTo>
                <a:lnTo>
                  <a:pt x="3" y="25"/>
                </a:lnTo>
                <a:lnTo>
                  <a:pt x="1" y="24"/>
                </a:lnTo>
                <a:lnTo>
                  <a:pt x="1" y="22"/>
                </a:lnTo>
                <a:lnTo>
                  <a:pt x="1" y="21"/>
                </a:lnTo>
                <a:lnTo>
                  <a:pt x="0" y="20"/>
                </a:lnTo>
                <a:lnTo>
                  <a:pt x="0" y="19"/>
                </a:lnTo>
                <a:lnTo>
                  <a:pt x="0" y="18"/>
                </a:lnTo>
                <a:lnTo>
                  <a:pt x="1" y="16"/>
                </a:lnTo>
                <a:lnTo>
                  <a:pt x="1" y="15"/>
                </a:lnTo>
                <a:lnTo>
                  <a:pt x="0" y="14"/>
                </a:lnTo>
                <a:lnTo>
                  <a:pt x="1" y="13"/>
                </a:lnTo>
                <a:lnTo>
                  <a:pt x="1" y="11"/>
                </a:lnTo>
                <a:lnTo>
                  <a:pt x="3" y="9"/>
                </a:lnTo>
                <a:lnTo>
                  <a:pt x="4" y="8"/>
                </a:lnTo>
                <a:lnTo>
                  <a:pt x="7" y="7"/>
                </a:lnTo>
                <a:lnTo>
                  <a:pt x="7" y="6"/>
                </a:lnTo>
                <a:lnTo>
                  <a:pt x="7" y="5"/>
                </a:lnTo>
                <a:lnTo>
                  <a:pt x="8" y="5"/>
                </a:lnTo>
                <a:lnTo>
                  <a:pt x="10" y="6"/>
                </a:lnTo>
                <a:lnTo>
                  <a:pt x="10" y="8"/>
                </a:lnTo>
                <a:lnTo>
                  <a:pt x="13" y="9"/>
                </a:lnTo>
                <a:lnTo>
                  <a:pt x="14" y="11"/>
                </a:lnTo>
                <a:lnTo>
                  <a:pt x="17" y="1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2" name="Freeform 590"/>
          <p:cNvSpPr>
            <a:spLocks/>
          </p:cNvSpPr>
          <p:nvPr/>
        </p:nvSpPr>
        <p:spPr bwMode="auto">
          <a:xfrm>
            <a:off x="4525963" y="2516188"/>
            <a:ext cx="3175" cy="1587"/>
          </a:xfrm>
          <a:custGeom>
            <a:avLst/>
            <a:gdLst>
              <a:gd name="T0" fmla="*/ 0 w 4"/>
              <a:gd name="T1" fmla="*/ 397 h 4"/>
              <a:gd name="T2" fmla="*/ 794 w 4"/>
              <a:gd name="T3" fmla="*/ 0 h 4"/>
              <a:gd name="T4" fmla="*/ 794 w 4"/>
              <a:gd name="T5" fmla="*/ 397 h 4"/>
              <a:gd name="T6" fmla="*/ 1588 w 4"/>
              <a:gd name="T7" fmla="*/ 397 h 4"/>
              <a:gd name="T8" fmla="*/ 3175 w 4"/>
              <a:gd name="T9" fmla="*/ 397 h 4"/>
              <a:gd name="T10" fmla="*/ 3175 w 4"/>
              <a:gd name="T11" fmla="*/ 1190 h 4"/>
              <a:gd name="T12" fmla="*/ 1588 w 4"/>
              <a:gd name="T13" fmla="*/ 1587 h 4"/>
              <a:gd name="T14" fmla="*/ 794 w 4"/>
              <a:gd name="T15" fmla="*/ 1587 h 4"/>
              <a:gd name="T16" fmla="*/ 0 w 4"/>
              <a:gd name="T17" fmla="*/ 1190 h 4"/>
              <a:gd name="T18" fmla="*/ 0 w 4"/>
              <a:gd name="T19" fmla="*/ 397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0" y="1"/>
                </a:moveTo>
                <a:lnTo>
                  <a:pt x="1" y="0"/>
                </a:lnTo>
                <a:lnTo>
                  <a:pt x="1" y="1"/>
                </a:lnTo>
                <a:lnTo>
                  <a:pt x="2" y="1"/>
                </a:lnTo>
                <a:lnTo>
                  <a:pt x="4" y="1"/>
                </a:lnTo>
                <a:lnTo>
                  <a:pt x="4" y="3"/>
                </a:lnTo>
                <a:lnTo>
                  <a:pt x="2" y="4"/>
                </a:lnTo>
                <a:lnTo>
                  <a:pt x="1" y="4"/>
                </a:lnTo>
                <a:lnTo>
                  <a:pt x="0" y="3"/>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3" name="Freeform 591"/>
          <p:cNvSpPr>
            <a:spLocks/>
          </p:cNvSpPr>
          <p:nvPr/>
        </p:nvSpPr>
        <p:spPr bwMode="auto">
          <a:xfrm>
            <a:off x="4535488" y="2520950"/>
            <a:ext cx="1587" cy="1588"/>
          </a:xfrm>
          <a:custGeom>
            <a:avLst/>
            <a:gdLst>
              <a:gd name="T0" fmla="*/ 0 w 2"/>
              <a:gd name="T1" fmla="*/ 0 h 2"/>
              <a:gd name="T2" fmla="*/ 794 w 2"/>
              <a:gd name="T3" fmla="*/ 0 h 2"/>
              <a:gd name="T4" fmla="*/ 1587 w 2"/>
              <a:gd name="T5" fmla="*/ 0 h 2"/>
              <a:gd name="T6" fmla="*/ 794 w 2"/>
              <a:gd name="T7" fmla="*/ 1588 h 2"/>
              <a:gd name="T8" fmla="*/ 0 w 2"/>
              <a:gd name="T9" fmla="*/ 1588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1" y="0"/>
                </a:lnTo>
                <a:lnTo>
                  <a:pt x="2" y="0"/>
                </a:lnTo>
                <a:lnTo>
                  <a:pt x="1" y="2"/>
                </a:lnTo>
                <a:lnTo>
                  <a:pt x="0" y="2"/>
                </a:lnTo>
                <a:lnTo>
                  <a:pt x="0" y="0"/>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4" name="Freeform 592"/>
          <p:cNvSpPr>
            <a:spLocks/>
          </p:cNvSpPr>
          <p:nvPr/>
        </p:nvSpPr>
        <p:spPr bwMode="auto">
          <a:xfrm>
            <a:off x="4554538" y="2581275"/>
            <a:ext cx="1587" cy="1588"/>
          </a:xfrm>
          <a:custGeom>
            <a:avLst/>
            <a:gdLst>
              <a:gd name="T0" fmla="*/ 0 w 2"/>
              <a:gd name="T1" fmla="*/ 529 h 3"/>
              <a:gd name="T2" fmla="*/ 0 w 2"/>
              <a:gd name="T3" fmla="*/ 0 h 3"/>
              <a:gd name="T4" fmla="*/ 794 w 2"/>
              <a:gd name="T5" fmla="*/ 0 h 3"/>
              <a:gd name="T6" fmla="*/ 1587 w 2"/>
              <a:gd name="T7" fmla="*/ 0 h 3"/>
              <a:gd name="T8" fmla="*/ 1587 w 2"/>
              <a:gd name="T9" fmla="*/ 529 h 3"/>
              <a:gd name="T10" fmla="*/ 794 w 2"/>
              <a:gd name="T11" fmla="*/ 1588 h 3"/>
              <a:gd name="T12" fmla="*/ 794 w 2"/>
              <a:gd name="T13" fmla="*/ 529 h 3"/>
              <a:gd name="T14" fmla="*/ 0 w 2"/>
              <a:gd name="T15" fmla="*/ 529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1"/>
                </a:moveTo>
                <a:lnTo>
                  <a:pt x="0" y="0"/>
                </a:lnTo>
                <a:lnTo>
                  <a:pt x="1" y="0"/>
                </a:lnTo>
                <a:lnTo>
                  <a:pt x="2" y="0"/>
                </a:lnTo>
                <a:lnTo>
                  <a:pt x="2" y="1"/>
                </a:lnTo>
                <a:lnTo>
                  <a:pt x="1" y="3"/>
                </a:lnTo>
                <a:lnTo>
                  <a:pt x="1" y="1"/>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5" name="Freeform 593"/>
          <p:cNvSpPr>
            <a:spLocks/>
          </p:cNvSpPr>
          <p:nvPr/>
        </p:nvSpPr>
        <p:spPr bwMode="auto">
          <a:xfrm>
            <a:off x="4557713" y="2582863"/>
            <a:ext cx="1587" cy="3175"/>
          </a:xfrm>
          <a:custGeom>
            <a:avLst/>
            <a:gdLst>
              <a:gd name="T0" fmla="*/ 0 w 3"/>
              <a:gd name="T1" fmla="*/ 1058 h 3"/>
              <a:gd name="T2" fmla="*/ 0 w 3"/>
              <a:gd name="T3" fmla="*/ 0 h 3"/>
              <a:gd name="T4" fmla="*/ 529 w 3"/>
              <a:gd name="T5" fmla="*/ 0 h 3"/>
              <a:gd name="T6" fmla="*/ 529 w 3"/>
              <a:gd name="T7" fmla="*/ 1058 h 3"/>
              <a:gd name="T8" fmla="*/ 1587 w 3"/>
              <a:gd name="T9" fmla="*/ 1058 h 3"/>
              <a:gd name="T10" fmla="*/ 1587 w 3"/>
              <a:gd name="T11" fmla="*/ 2117 h 3"/>
              <a:gd name="T12" fmla="*/ 529 w 3"/>
              <a:gd name="T13" fmla="*/ 3175 h 3"/>
              <a:gd name="T14" fmla="*/ 0 w 3"/>
              <a:gd name="T15" fmla="*/ 2117 h 3"/>
              <a:gd name="T16" fmla="*/ 0 w 3"/>
              <a:gd name="T17" fmla="*/ 105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1"/>
                </a:moveTo>
                <a:lnTo>
                  <a:pt x="0" y="0"/>
                </a:lnTo>
                <a:lnTo>
                  <a:pt x="1" y="0"/>
                </a:lnTo>
                <a:lnTo>
                  <a:pt x="1" y="1"/>
                </a:lnTo>
                <a:lnTo>
                  <a:pt x="3" y="1"/>
                </a:lnTo>
                <a:lnTo>
                  <a:pt x="3" y="2"/>
                </a:lnTo>
                <a:lnTo>
                  <a:pt x="1" y="3"/>
                </a:lnTo>
                <a:lnTo>
                  <a:pt x="0"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6" name="Freeform 594"/>
          <p:cNvSpPr>
            <a:spLocks/>
          </p:cNvSpPr>
          <p:nvPr/>
        </p:nvSpPr>
        <p:spPr bwMode="auto">
          <a:xfrm>
            <a:off x="4557713" y="2586038"/>
            <a:ext cx="1587" cy="1587"/>
          </a:xfrm>
          <a:custGeom>
            <a:avLst/>
            <a:gdLst>
              <a:gd name="T0" fmla="*/ 0 w 3"/>
              <a:gd name="T1" fmla="*/ 529 h 3"/>
              <a:gd name="T2" fmla="*/ 1058 w 3"/>
              <a:gd name="T3" fmla="*/ 0 h 3"/>
              <a:gd name="T4" fmla="*/ 1058 w 3"/>
              <a:gd name="T5" fmla="*/ 529 h 3"/>
              <a:gd name="T6" fmla="*/ 1587 w 3"/>
              <a:gd name="T7" fmla="*/ 1587 h 3"/>
              <a:gd name="T8" fmla="*/ 1058 w 3"/>
              <a:gd name="T9" fmla="*/ 1587 h 3"/>
              <a:gd name="T10" fmla="*/ 0 w 3"/>
              <a:gd name="T11" fmla="*/ 529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1"/>
                </a:moveTo>
                <a:lnTo>
                  <a:pt x="2" y="0"/>
                </a:lnTo>
                <a:lnTo>
                  <a:pt x="2" y="1"/>
                </a:lnTo>
                <a:lnTo>
                  <a:pt x="3" y="3"/>
                </a:lnTo>
                <a:lnTo>
                  <a:pt x="2" y="3"/>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7" name="Freeform 595"/>
          <p:cNvSpPr>
            <a:spLocks/>
          </p:cNvSpPr>
          <p:nvPr/>
        </p:nvSpPr>
        <p:spPr bwMode="auto">
          <a:xfrm>
            <a:off x="4564063" y="2573338"/>
            <a:ext cx="1587" cy="3175"/>
          </a:xfrm>
          <a:custGeom>
            <a:avLst/>
            <a:gdLst>
              <a:gd name="T0" fmla="*/ 0 w 2"/>
              <a:gd name="T1" fmla="*/ 1588 h 2"/>
              <a:gd name="T2" fmla="*/ 0 w 2"/>
              <a:gd name="T3" fmla="*/ 0 h 2"/>
              <a:gd name="T4" fmla="*/ 1587 w 2"/>
              <a:gd name="T5" fmla="*/ 0 h 2"/>
              <a:gd name="T6" fmla="*/ 1587 w 2"/>
              <a:gd name="T7" fmla="*/ 1588 h 2"/>
              <a:gd name="T8" fmla="*/ 0 w 2"/>
              <a:gd name="T9" fmla="*/ 3175 h 2"/>
              <a:gd name="T10" fmla="*/ 0 w 2"/>
              <a:gd name="T11" fmla="*/ 1588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1"/>
                </a:moveTo>
                <a:lnTo>
                  <a:pt x="0" y="0"/>
                </a:lnTo>
                <a:lnTo>
                  <a:pt x="2" y="0"/>
                </a:lnTo>
                <a:lnTo>
                  <a:pt x="2" y="1"/>
                </a:lnTo>
                <a:lnTo>
                  <a:pt x="0" y="2"/>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8" name="Freeform 596"/>
          <p:cNvSpPr>
            <a:spLocks/>
          </p:cNvSpPr>
          <p:nvPr/>
        </p:nvSpPr>
        <p:spPr bwMode="auto">
          <a:xfrm>
            <a:off x="4546600" y="2662238"/>
            <a:ext cx="6350" cy="3175"/>
          </a:xfrm>
          <a:custGeom>
            <a:avLst/>
            <a:gdLst>
              <a:gd name="T0" fmla="*/ 6350 w 7"/>
              <a:gd name="T1" fmla="*/ 2540 h 5"/>
              <a:gd name="T2" fmla="*/ 3629 w 7"/>
              <a:gd name="T3" fmla="*/ 3175 h 5"/>
              <a:gd name="T4" fmla="*/ 0 w 7"/>
              <a:gd name="T5" fmla="*/ 0 h 5"/>
              <a:gd name="T6" fmla="*/ 6350 w 7"/>
              <a:gd name="T7" fmla="*/ 2540 h 5"/>
              <a:gd name="T8" fmla="*/ 0 60000 65536"/>
              <a:gd name="T9" fmla="*/ 0 60000 65536"/>
              <a:gd name="T10" fmla="*/ 0 60000 65536"/>
              <a:gd name="T11" fmla="*/ 0 60000 65536"/>
              <a:gd name="T12" fmla="*/ 0 w 7"/>
              <a:gd name="T13" fmla="*/ 0 h 5"/>
              <a:gd name="T14" fmla="*/ 7 w 7"/>
              <a:gd name="T15" fmla="*/ 5 h 5"/>
            </a:gdLst>
            <a:ahLst/>
            <a:cxnLst>
              <a:cxn ang="T8">
                <a:pos x="T0" y="T1"/>
              </a:cxn>
              <a:cxn ang="T9">
                <a:pos x="T2" y="T3"/>
              </a:cxn>
              <a:cxn ang="T10">
                <a:pos x="T4" y="T5"/>
              </a:cxn>
              <a:cxn ang="T11">
                <a:pos x="T6" y="T7"/>
              </a:cxn>
            </a:cxnLst>
            <a:rect l="T12" t="T13" r="T14" b="T15"/>
            <a:pathLst>
              <a:path w="7" h="5">
                <a:moveTo>
                  <a:pt x="7" y="4"/>
                </a:moveTo>
                <a:lnTo>
                  <a:pt x="4" y="5"/>
                </a:lnTo>
                <a:lnTo>
                  <a:pt x="0" y="0"/>
                </a:lnTo>
                <a:lnTo>
                  <a:pt x="7" y="4"/>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29" name="Freeform 597"/>
          <p:cNvSpPr>
            <a:spLocks/>
          </p:cNvSpPr>
          <p:nvPr/>
        </p:nvSpPr>
        <p:spPr bwMode="auto">
          <a:xfrm>
            <a:off x="3832225" y="2660650"/>
            <a:ext cx="320675" cy="257175"/>
          </a:xfrm>
          <a:custGeom>
            <a:avLst/>
            <a:gdLst>
              <a:gd name="T0" fmla="*/ 165100 w 404"/>
              <a:gd name="T1" fmla="*/ 65289 h 323"/>
              <a:gd name="T2" fmla="*/ 132556 w 404"/>
              <a:gd name="T3" fmla="*/ 79621 h 323"/>
              <a:gd name="T4" fmla="*/ 118269 w 404"/>
              <a:gd name="T5" fmla="*/ 90768 h 323"/>
              <a:gd name="T6" fmla="*/ 103188 w 404"/>
              <a:gd name="T7" fmla="*/ 117042 h 323"/>
              <a:gd name="T8" fmla="*/ 89694 w 404"/>
              <a:gd name="T9" fmla="*/ 139336 h 323"/>
              <a:gd name="T10" fmla="*/ 94456 w 404"/>
              <a:gd name="T11" fmla="*/ 171981 h 323"/>
              <a:gd name="T12" fmla="*/ 81756 w 404"/>
              <a:gd name="T13" fmla="*/ 193478 h 323"/>
              <a:gd name="T14" fmla="*/ 69056 w 404"/>
              <a:gd name="T15" fmla="*/ 215772 h 323"/>
              <a:gd name="T16" fmla="*/ 50006 w 404"/>
              <a:gd name="T17" fmla="*/ 230104 h 323"/>
              <a:gd name="T18" fmla="*/ 30163 w 404"/>
              <a:gd name="T19" fmla="*/ 244436 h 323"/>
              <a:gd name="T20" fmla="*/ 0 w 404"/>
              <a:gd name="T21" fmla="*/ 257175 h 323"/>
              <a:gd name="T22" fmla="*/ 28575 w 404"/>
              <a:gd name="T23" fmla="*/ 257175 h 323"/>
              <a:gd name="T24" fmla="*/ 58738 w 404"/>
              <a:gd name="T25" fmla="*/ 257175 h 323"/>
              <a:gd name="T26" fmla="*/ 88900 w 404"/>
              <a:gd name="T27" fmla="*/ 257175 h 323"/>
              <a:gd name="T28" fmla="*/ 118269 w 404"/>
              <a:gd name="T29" fmla="*/ 257175 h 323"/>
              <a:gd name="T30" fmla="*/ 124619 w 404"/>
              <a:gd name="T31" fmla="*/ 220549 h 323"/>
              <a:gd name="T32" fmla="*/ 146844 w 404"/>
              <a:gd name="T33" fmla="*/ 208606 h 323"/>
              <a:gd name="T34" fmla="*/ 168275 w 404"/>
              <a:gd name="T35" fmla="*/ 197459 h 323"/>
              <a:gd name="T36" fmla="*/ 190500 w 404"/>
              <a:gd name="T37" fmla="*/ 187109 h 323"/>
              <a:gd name="T38" fmla="*/ 214313 w 404"/>
              <a:gd name="T39" fmla="*/ 177554 h 323"/>
              <a:gd name="T40" fmla="*/ 233363 w 404"/>
              <a:gd name="T41" fmla="*/ 164019 h 323"/>
              <a:gd name="T42" fmla="*/ 251619 w 404"/>
              <a:gd name="T43" fmla="*/ 149687 h 323"/>
              <a:gd name="T44" fmla="*/ 250825 w 404"/>
              <a:gd name="T45" fmla="*/ 132170 h 323"/>
              <a:gd name="T46" fmla="*/ 285750 w 404"/>
              <a:gd name="T47" fmla="*/ 118635 h 323"/>
              <a:gd name="T48" fmla="*/ 314325 w 404"/>
              <a:gd name="T49" fmla="*/ 116246 h 323"/>
              <a:gd name="T50" fmla="*/ 320675 w 404"/>
              <a:gd name="T51" fmla="*/ 107488 h 323"/>
              <a:gd name="T52" fmla="*/ 303213 w 404"/>
              <a:gd name="T53" fmla="*/ 80417 h 323"/>
              <a:gd name="T54" fmla="*/ 300038 w 404"/>
              <a:gd name="T55" fmla="*/ 57327 h 323"/>
              <a:gd name="T56" fmla="*/ 296069 w 404"/>
              <a:gd name="T57" fmla="*/ 34237 h 323"/>
              <a:gd name="T58" fmla="*/ 289719 w 404"/>
              <a:gd name="T59" fmla="*/ 27071 h 323"/>
              <a:gd name="T60" fmla="*/ 272256 w 404"/>
              <a:gd name="T61" fmla="*/ 21498 h 323"/>
              <a:gd name="T62" fmla="*/ 270669 w 404"/>
              <a:gd name="T63" fmla="*/ 20701 h 323"/>
              <a:gd name="T64" fmla="*/ 269875 w 404"/>
              <a:gd name="T65" fmla="*/ 22294 h 323"/>
              <a:gd name="T66" fmla="*/ 265113 w 404"/>
              <a:gd name="T67" fmla="*/ 22294 h 323"/>
              <a:gd name="T68" fmla="*/ 220663 w 404"/>
              <a:gd name="T69" fmla="*/ 20701 h 323"/>
              <a:gd name="T70" fmla="*/ 215106 w 404"/>
              <a:gd name="T71" fmla="*/ 15924 h 323"/>
              <a:gd name="T72" fmla="*/ 214313 w 404"/>
              <a:gd name="T73" fmla="*/ 11147 h 323"/>
              <a:gd name="T74" fmla="*/ 212725 w 404"/>
              <a:gd name="T75" fmla="*/ 6370 h 323"/>
              <a:gd name="T76" fmla="*/ 212725 w 404"/>
              <a:gd name="T77" fmla="*/ 3185 h 323"/>
              <a:gd name="T78" fmla="*/ 210344 w 404"/>
              <a:gd name="T79" fmla="*/ 0 h 323"/>
              <a:gd name="T80" fmla="*/ 208756 w 404"/>
              <a:gd name="T81" fmla="*/ 0 h 323"/>
              <a:gd name="T82" fmla="*/ 206375 w 404"/>
              <a:gd name="T83" fmla="*/ 3185 h 323"/>
              <a:gd name="T84" fmla="*/ 197644 w 404"/>
              <a:gd name="T85" fmla="*/ 4777 h 323"/>
              <a:gd name="T86" fmla="*/ 195262 w 404"/>
              <a:gd name="T87" fmla="*/ 6370 h 323"/>
              <a:gd name="T88" fmla="*/ 177800 w 404"/>
              <a:gd name="T89" fmla="*/ 37422 h 323"/>
              <a:gd name="T90" fmla="*/ 165100 w 404"/>
              <a:gd name="T91" fmla="*/ 65289 h 3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04"/>
              <a:gd name="T139" fmla="*/ 0 h 323"/>
              <a:gd name="T140" fmla="*/ 404 w 404"/>
              <a:gd name="T141" fmla="*/ 323 h 3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04" h="323">
                <a:moveTo>
                  <a:pt x="208" y="82"/>
                </a:moveTo>
                <a:lnTo>
                  <a:pt x="167" y="100"/>
                </a:lnTo>
                <a:lnTo>
                  <a:pt x="149" y="114"/>
                </a:lnTo>
                <a:lnTo>
                  <a:pt x="130" y="147"/>
                </a:lnTo>
                <a:lnTo>
                  <a:pt x="113" y="175"/>
                </a:lnTo>
                <a:lnTo>
                  <a:pt x="119" y="216"/>
                </a:lnTo>
                <a:lnTo>
                  <a:pt x="103" y="243"/>
                </a:lnTo>
                <a:lnTo>
                  <a:pt x="87" y="271"/>
                </a:lnTo>
                <a:lnTo>
                  <a:pt x="63" y="289"/>
                </a:lnTo>
                <a:lnTo>
                  <a:pt x="38" y="307"/>
                </a:lnTo>
                <a:lnTo>
                  <a:pt x="0" y="323"/>
                </a:lnTo>
                <a:lnTo>
                  <a:pt x="36" y="323"/>
                </a:lnTo>
                <a:lnTo>
                  <a:pt x="74" y="323"/>
                </a:lnTo>
                <a:lnTo>
                  <a:pt x="112" y="323"/>
                </a:lnTo>
                <a:lnTo>
                  <a:pt x="149" y="323"/>
                </a:lnTo>
                <a:lnTo>
                  <a:pt x="157" y="277"/>
                </a:lnTo>
                <a:lnTo>
                  <a:pt x="185" y="262"/>
                </a:lnTo>
                <a:lnTo>
                  <a:pt x="212" y="248"/>
                </a:lnTo>
                <a:lnTo>
                  <a:pt x="240" y="235"/>
                </a:lnTo>
                <a:lnTo>
                  <a:pt x="270" y="223"/>
                </a:lnTo>
                <a:lnTo>
                  <a:pt x="294" y="206"/>
                </a:lnTo>
                <a:lnTo>
                  <a:pt x="317" y="188"/>
                </a:lnTo>
                <a:lnTo>
                  <a:pt x="316" y="166"/>
                </a:lnTo>
                <a:lnTo>
                  <a:pt x="360" y="149"/>
                </a:lnTo>
                <a:lnTo>
                  <a:pt x="396" y="146"/>
                </a:lnTo>
                <a:lnTo>
                  <a:pt x="404" y="135"/>
                </a:lnTo>
                <a:lnTo>
                  <a:pt x="382" y="101"/>
                </a:lnTo>
                <a:lnTo>
                  <a:pt x="378" y="72"/>
                </a:lnTo>
                <a:lnTo>
                  <a:pt x="373" y="43"/>
                </a:lnTo>
                <a:lnTo>
                  <a:pt x="365" y="34"/>
                </a:lnTo>
                <a:lnTo>
                  <a:pt x="343" y="27"/>
                </a:lnTo>
                <a:lnTo>
                  <a:pt x="341" y="26"/>
                </a:lnTo>
                <a:lnTo>
                  <a:pt x="340" y="28"/>
                </a:lnTo>
                <a:lnTo>
                  <a:pt x="334" y="28"/>
                </a:lnTo>
                <a:lnTo>
                  <a:pt x="278" y="26"/>
                </a:lnTo>
                <a:lnTo>
                  <a:pt x="271" y="20"/>
                </a:lnTo>
                <a:lnTo>
                  <a:pt x="270" y="14"/>
                </a:lnTo>
                <a:lnTo>
                  <a:pt x="268" y="8"/>
                </a:lnTo>
                <a:lnTo>
                  <a:pt x="268" y="4"/>
                </a:lnTo>
                <a:lnTo>
                  <a:pt x="265" y="0"/>
                </a:lnTo>
                <a:lnTo>
                  <a:pt x="263" y="0"/>
                </a:lnTo>
                <a:lnTo>
                  <a:pt x="260" y="4"/>
                </a:lnTo>
                <a:lnTo>
                  <a:pt x="249" y="6"/>
                </a:lnTo>
                <a:lnTo>
                  <a:pt x="246" y="8"/>
                </a:lnTo>
                <a:lnTo>
                  <a:pt x="224" y="47"/>
                </a:lnTo>
                <a:lnTo>
                  <a:pt x="208" y="82"/>
                </a:lnTo>
                <a:close/>
              </a:path>
            </a:pathLst>
          </a:custGeom>
          <a:solidFill>
            <a:schemeClr val="bg1"/>
          </a:solidFill>
          <a:ln w="3175" cmpd="sng">
            <a:solidFill>
              <a:srgbClr val="000000"/>
            </a:solidFill>
            <a:prstDash val="solid"/>
            <a:round/>
            <a:headEnd/>
            <a:tailEnd/>
          </a:ln>
        </p:spPr>
        <p:txBody>
          <a:bodyPr/>
          <a:lstStyle/>
          <a:p>
            <a:endParaRPr lang="en-US"/>
          </a:p>
        </p:txBody>
      </p:sp>
      <p:sp>
        <p:nvSpPr>
          <p:cNvPr id="19030" name="Freeform 598"/>
          <p:cNvSpPr>
            <a:spLocks/>
          </p:cNvSpPr>
          <p:nvPr/>
        </p:nvSpPr>
        <p:spPr bwMode="auto">
          <a:xfrm>
            <a:off x="3951288" y="2422525"/>
            <a:ext cx="184150" cy="234950"/>
          </a:xfrm>
          <a:custGeom>
            <a:avLst/>
            <a:gdLst>
              <a:gd name="T0" fmla="*/ 69850 w 232"/>
              <a:gd name="T1" fmla="*/ 225393 h 295"/>
              <a:gd name="T2" fmla="*/ 69056 w 232"/>
              <a:gd name="T3" fmla="*/ 220614 h 295"/>
              <a:gd name="T4" fmla="*/ 65881 w 232"/>
              <a:gd name="T5" fmla="*/ 214243 h 295"/>
              <a:gd name="T6" fmla="*/ 52388 w 232"/>
              <a:gd name="T7" fmla="*/ 203092 h 295"/>
              <a:gd name="T8" fmla="*/ 39688 w 232"/>
              <a:gd name="T9" fmla="*/ 197517 h 295"/>
              <a:gd name="T10" fmla="*/ 39688 w 232"/>
              <a:gd name="T11" fmla="*/ 187960 h 295"/>
              <a:gd name="T12" fmla="*/ 46831 w 232"/>
              <a:gd name="T13" fmla="*/ 177606 h 295"/>
              <a:gd name="T14" fmla="*/ 50006 w 232"/>
              <a:gd name="T15" fmla="*/ 172031 h 295"/>
              <a:gd name="T16" fmla="*/ 43656 w 232"/>
              <a:gd name="T17" fmla="*/ 162474 h 295"/>
              <a:gd name="T18" fmla="*/ 50006 w 232"/>
              <a:gd name="T19" fmla="*/ 151324 h 295"/>
              <a:gd name="T20" fmla="*/ 47625 w 232"/>
              <a:gd name="T21" fmla="*/ 140970 h 295"/>
              <a:gd name="T22" fmla="*/ 39688 w 232"/>
              <a:gd name="T23" fmla="*/ 128227 h 295"/>
              <a:gd name="T24" fmla="*/ 50800 w 232"/>
              <a:gd name="T25" fmla="*/ 126634 h 295"/>
              <a:gd name="T26" fmla="*/ 55563 w 232"/>
              <a:gd name="T27" fmla="*/ 117077 h 295"/>
              <a:gd name="T28" fmla="*/ 52388 w 232"/>
              <a:gd name="T29" fmla="*/ 108316 h 295"/>
              <a:gd name="T30" fmla="*/ 57150 w 232"/>
              <a:gd name="T31" fmla="*/ 101148 h 295"/>
              <a:gd name="T32" fmla="*/ 57150 w 232"/>
              <a:gd name="T33" fmla="*/ 88405 h 295"/>
              <a:gd name="T34" fmla="*/ 61913 w 232"/>
              <a:gd name="T35" fmla="*/ 78051 h 295"/>
              <a:gd name="T36" fmla="*/ 70644 w 232"/>
              <a:gd name="T37" fmla="*/ 73273 h 295"/>
              <a:gd name="T38" fmla="*/ 66675 w 232"/>
              <a:gd name="T39" fmla="*/ 65308 h 295"/>
              <a:gd name="T40" fmla="*/ 61119 w 232"/>
              <a:gd name="T41" fmla="*/ 56547 h 295"/>
              <a:gd name="T42" fmla="*/ 53975 w 232"/>
              <a:gd name="T43" fmla="*/ 56547 h 295"/>
              <a:gd name="T44" fmla="*/ 45244 w 232"/>
              <a:gd name="T45" fmla="*/ 59733 h 295"/>
              <a:gd name="T46" fmla="*/ 38894 w 232"/>
              <a:gd name="T47" fmla="*/ 57344 h 295"/>
              <a:gd name="T48" fmla="*/ 30956 w 232"/>
              <a:gd name="T49" fmla="*/ 58140 h 295"/>
              <a:gd name="T50" fmla="*/ 26194 w 232"/>
              <a:gd name="T51" fmla="*/ 53362 h 295"/>
              <a:gd name="T52" fmla="*/ 19050 w 232"/>
              <a:gd name="T53" fmla="*/ 51769 h 295"/>
              <a:gd name="T54" fmla="*/ 7938 w 232"/>
              <a:gd name="T55" fmla="*/ 50972 h 295"/>
              <a:gd name="T56" fmla="*/ 11906 w 232"/>
              <a:gd name="T57" fmla="*/ 46990 h 295"/>
              <a:gd name="T58" fmla="*/ 8731 w 232"/>
              <a:gd name="T59" fmla="*/ 46990 h 295"/>
              <a:gd name="T60" fmla="*/ 10319 w 232"/>
              <a:gd name="T61" fmla="*/ 42211 h 295"/>
              <a:gd name="T62" fmla="*/ 10319 w 232"/>
              <a:gd name="T63" fmla="*/ 36636 h 295"/>
              <a:gd name="T64" fmla="*/ 9525 w 232"/>
              <a:gd name="T65" fmla="*/ 35840 h 295"/>
              <a:gd name="T66" fmla="*/ 4763 w 232"/>
              <a:gd name="T67" fmla="*/ 36636 h 295"/>
              <a:gd name="T68" fmla="*/ 7938 w 232"/>
              <a:gd name="T69" fmla="*/ 30265 h 295"/>
              <a:gd name="T70" fmla="*/ 3969 w 232"/>
              <a:gd name="T71" fmla="*/ 30265 h 295"/>
              <a:gd name="T72" fmla="*/ 0 w 232"/>
              <a:gd name="T73" fmla="*/ 27079 h 295"/>
              <a:gd name="T74" fmla="*/ 3175 w 232"/>
              <a:gd name="T75" fmla="*/ 21504 h 295"/>
              <a:gd name="T76" fmla="*/ 7938 w 232"/>
              <a:gd name="T77" fmla="*/ 16725 h 295"/>
              <a:gd name="T78" fmla="*/ 10319 w 232"/>
              <a:gd name="T79" fmla="*/ 15132 h 295"/>
              <a:gd name="T80" fmla="*/ 19844 w 232"/>
              <a:gd name="T81" fmla="*/ 14336 h 295"/>
              <a:gd name="T82" fmla="*/ 26194 w 232"/>
              <a:gd name="T83" fmla="*/ 14336 h 295"/>
              <a:gd name="T84" fmla="*/ 26988 w 232"/>
              <a:gd name="T85" fmla="*/ 9557 h 295"/>
              <a:gd name="T86" fmla="*/ 25400 w 232"/>
              <a:gd name="T87" fmla="*/ 7168 h 295"/>
              <a:gd name="T88" fmla="*/ 34131 w 232"/>
              <a:gd name="T89" fmla="*/ 1593 h 295"/>
              <a:gd name="T90" fmla="*/ 41275 w 232"/>
              <a:gd name="T91" fmla="*/ 1593 h 295"/>
              <a:gd name="T92" fmla="*/ 50006 w 232"/>
              <a:gd name="T93" fmla="*/ 7168 h 295"/>
              <a:gd name="T94" fmla="*/ 64294 w 232"/>
              <a:gd name="T95" fmla="*/ 6372 h 295"/>
              <a:gd name="T96" fmla="*/ 76994 w 232"/>
              <a:gd name="T97" fmla="*/ 6372 h 295"/>
              <a:gd name="T98" fmla="*/ 87313 w 232"/>
              <a:gd name="T99" fmla="*/ 6372 h 295"/>
              <a:gd name="T100" fmla="*/ 101600 w 232"/>
              <a:gd name="T101" fmla="*/ 9557 h 295"/>
              <a:gd name="T102" fmla="*/ 117475 w 232"/>
              <a:gd name="T103" fmla="*/ 11947 h 295"/>
              <a:gd name="T104" fmla="*/ 127794 w 232"/>
              <a:gd name="T105" fmla="*/ 10354 h 295"/>
              <a:gd name="T106" fmla="*/ 133350 w 232"/>
              <a:gd name="T107" fmla="*/ 10354 h 295"/>
              <a:gd name="T108" fmla="*/ 138906 w 232"/>
              <a:gd name="T109" fmla="*/ 9557 h 295"/>
              <a:gd name="T110" fmla="*/ 146050 w 232"/>
              <a:gd name="T111" fmla="*/ 11947 h 295"/>
              <a:gd name="T112" fmla="*/ 153988 w 232"/>
              <a:gd name="T113" fmla="*/ 14336 h 295"/>
              <a:gd name="T114" fmla="*/ 161925 w 232"/>
              <a:gd name="T115" fmla="*/ 11947 h 295"/>
              <a:gd name="T116" fmla="*/ 176213 w 232"/>
              <a:gd name="T117" fmla="*/ 15132 h 2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32"/>
              <a:gd name="T178" fmla="*/ 0 h 295"/>
              <a:gd name="T179" fmla="*/ 232 w 232"/>
              <a:gd name="T180" fmla="*/ 295 h 29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32" h="295">
                <a:moveTo>
                  <a:pt x="100" y="295"/>
                </a:moveTo>
                <a:lnTo>
                  <a:pt x="97" y="294"/>
                </a:lnTo>
                <a:lnTo>
                  <a:pt x="95" y="294"/>
                </a:lnTo>
                <a:lnTo>
                  <a:pt x="94" y="294"/>
                </a:lnTo>
                <a:lnTo>
                  <a:pt x="92" y="291"/>
                </a:lnTo>
                <a:lnTo>
                  <a:pt x="92" y="290"/>
                </a:lnTo>
                <a:lnTo>
                  <a:pt x="91" y="289"/>
                </a:lnTo>
                <a:lnTo>
                  <a:pt x="90" y="289"/>
                </a:lnTo>
                <a:lnTo>
                  <a:pt x="89" y="286"/>
                </a:lnTo>
                <a:lnTo>
                  <a:pt x="88" y="283"/>
                </a:lnTo>
                <a:lnTo>
                  <a:pt x="88" y="284"/>
                </a:lnTo>
                <a:lnTo>
                  <a:pt x="85" y="280"/>
                </a:lnTo>
                <a:lnTo>
                  <a:pt x="84" y="280"/>
                </a:lnTo>
                <a:lnTo>
                  <a:pt x="85" y="278"/>
                </a:lnTo>
                <a:lnTo>
                  <a:pt x="87" y="278"/>
                </a:lnTo>
                <a:lnTo>
                  <a:pt x="87" y="281"/>
                </a:lnTo>
                <a:lnTo>
                  <a:pt x="88" y="280"/>
                </a:lnTo>
                <a:lnTo>
                  <a:pt x="88" y="278"/>
                </a:lnTo>
                <a:lnTo>
                  <a:pt x="88" y="277"/>
                </a:lnTo>
                <a:lnTo>
                  <a:pt x="87" y="277"/>
                </a:lnTo>
                <a:lnTo>
                  <a:pt x="87" y="276"/>
                </a:lnTo>
                <a:lnTo>
                  <a:pt x="84" y="276"/>
                </a:lnTo>
                <a:lnTo>
                  <a:pt x="83" y="276"/>
                </a:lnTo>
                <a:lnTo>
                  <a:pt x="83" y="275"/>
                </a:lnTo>
                <a:lnTo>
                  <a:pt x="82" y="273"/>
                </a:lnTo>
                <a:lnTo>
                  <a:pt x="82" y="271"/>
                </a:lnTo>
                <a:lnTo>
                  <a:pt x="82" y="270"/>
                </a:lnTo>
                <a:lnTo>
                  <a:pt x="84" y="270"/>
                </a:lnTo>
                <a:lnTo>
                  <a:pt x="84" y="269"/>
                </a:lnTo>
                <a:lnTo>
                  <a:pt x="83" y="269"/>
                </a:lnTo>
                <a:lnTo>
                  <a:pt x="83" y="267"/>
                </a:lnTo>
                <a:lnTo>
                  <a:pt x="81" y="263"/>
                </a:lnTo>
                <a:lnTo>
                  <a:pt x="79" y="262"/>
                </a:lnTo>
                <a:lnTo>
                  <a:pt x="72" y="257"/>
                </a:lnTo>
                <a:lnTo>
                  <a:pt x="70" y="256"/>
                </a:lnTo>
                <a:lnTo>
                  <a:pt x="68" y="255"/>
                </a:lnTo>
                <a:lnTo>
                  <a:pt x="66" y="254"/>
                </a:lnTo>
                <a:lnTo>
                  <a:pt x="66" y="252"/>
                </a:lnTo>
                <a:lnTo>
                  <a:pt x="66" y="254"/>
                </a:lnTo>
                <a:lnTo>
                  <a:pt x="66" y="255"/>
                </a:lnTo>
                <a:lnTo>
                  <a:pt x="63" y="254"/>
                </a:lnTo>
                <a:lnTo>
                  <a:pt x="60" y="252"/>
                </a:lnTo>
                <a:lnTo>
                  <a:pt x="55" y="254"/>
                </a:lnTo>
                <a:lnTo>
                  <a:pt x="52" y="255"/>
                </a:lnTo>
                <a:lnTo>
                  <a:pt x="51" y="254"/>
                </a:lnTo>
                <a:lnTo>
                  <a:pt x="51" y="252"/>
                </a:lnTo>
                <a:lnTo>
                  <a:pt x="50" y="251"/>
                </a:lnTo>
                <a:lnTo>
                  <a:pt x="50" y="250"/>
                </a:lnTo>
                <a:lnTo>
                  <a:pt x="50" y="249"/>
                </a:lnTo>
                <a:lnTo>
                  <a:pt x="50" y="248"/>
                </a:lnTo>
                <a:lnTo>
                  <a:pt x="50" y="246"/>
                </a:lnTo>
                <a:lnTo>
                  <a:pt x="50" y="245"/>
                </a:lnTo>
                <a:lnTo>
                  <a:pt x="49" y="245"/>
                </a:lnTo>
                <a:lnTo>
                  <a:pt x="50" y="245"/>
                </a:lnTo>
                <a:lnTo>
                  <a:pt x="49" y="242"/>
                </a:lnTo>
                <a:lnTo>
                  <a:pt x="47" y="242"/>
                </a:lnTo>
                <a:lnTo>
                  <a:pt x="47" y="241"/>
                </a:lnTo>
                <a:lnTo>
                  <a:pt x="47" y="239"/>
                </a:lnTo>
                <a:lnTo>
                  <a:pt x="49" y="237"/>
                </a:lnTo>
                <a:lnTo>
                  <a:pt x="50" y="236"/>
                </a:lnTo>
                <a:lnTo>
                  <a:pt x="50" y="235"/>
                </a:lnTo>
                <a:lnTo>
                  <a:pt x="51" y="232"/>
                </a:lnTo>
                <a:lnTo>
                  <a:pt x="53" y="230"/>
                </a:lnTo>
                <a:lnTo>
                  <a:pt x="55" y="229"/>
                </a:lnTo>
                <a:lnTo>
                  <a:pt x="55" y="227"/>
                </a:lnTo>
                <a:lnTo>
                  <a:pt x="56" y="225"/>
                </a:lnTo>
                <a:lnTo>
                  <a:pt x="56" y="224"/>
                </a:lnTo>
                <a:lnTo>
                  <a:pt x="56" y="223"/>
                </a:lnTo>
                <a:lnTo>
                  <a:pt x="57" y="223"/>
                </a:lnTo>
                <a:lnTo>
                  <a:pt x="59" y="223"/>
                </a:lnTo>
                <a:lnTo>
                  <a:pt x="60" y="222"/>
                </a:lnTo>
                <a:lnTo>
                  <a:pt x="62" y="222"/>
                </a:lnTo>
                <a:lnTo>
                  <a:pt x="63" y="222"/>
                </a:lnTo>
                <a:lnTo>
                  <a:pt x="64" y="222"/>
                </a:lnTo>
                <a:lnTo>
                  <a:pt x="65" y="218"/>
                </a:lnTo>
                <a:lnTo>
                  <a:pt x="65" y="216"/>
                </a:lnTo>
                <a:lnTo>
                  <a:pt x="66" y="214"/>
                </a:lnTo>
                <a:lnTo>
                  <a:pt x="66" y="213"/>
                </a:lnTo>
                <a:lnTo>
                  <a:pt x="64" y="214"/>
                </a:lnTo>
                <a:lnTo>
                  <a:pt x="63" y="216"/>
                </a:lnTo>
                <a:lnTo>
                  <a:pt x="62" y="216"/>
                </a:lnTo>
                <a:lnTo>
                  <a:pt x="59" y="213"/>
                </a:lnTo>
                <a:lnTo>
                  <a:pt x="59" y="212"/>
                </a:lnTo>
                <a:lnTo>
                  <a:pt x="58" y="210"/>
                </a:lnTo>
                <a:lnTo>
                  <a:pt x="57" y="209"/>
                </a:lnTo>
                <a:lnTo>
                  <a:pt x="56" y="207"/>
                </a:lnTo>
                <a:lnTo>
                  <a:pt x="55" y="206"/>
                </a:lnTo>
                <a:lnTo>
                  <a:pt x="56" y="205"/>
                </a:lnTo>
                <a:lnTo>
                  <a:pt x="56" y="204"/>
                </a:lnTo>
                <a:lnTo>
                  <a:pt x="55" y="204"/>
                </a:lnTo>
                <a:lnTo>
                  <a:pt x="56" y="203"/>
                </a:lnTo>
                <a:lnTo>
                  <a:pt x="56" y="201"/>
                </a:lnTo>
                <a:lnTo>
                  <a:pt x="57" y="199"/>
                </a:lnTo>
                <a:lnTo>
                  <a:pt x="57" y="198"/>
                </a:lnTo>
                <a:lnTo>
                  <a:pt x="56" y="198"/>
                </a:lnTo>
                <a:lnTo>
                  <a:pt x="57" y="194"/>
                </a:lnTo>
                <a:lnTo>
                  <a:pt x="60" y="192"/>
                </a:lnTo>
                <a:lnTo>
                  <a:pt x="60" y="191"/>
                </a:lnTo>
                <a:lnTo>
                  <a:pt x="62" y="191"/>
                </a:lnTo>
                <a:lnTo>
                  <a:pt x="63" y="190"/>
                </a:lnTo>
                <a:lnTo>
                  <a:pt x="64" y="188"/>
                </a:lnTo>
                <a:lnTo>
                  <a:pt x="64" y="187"/>
                </a:lnTo>
                <a:lnTo>
                  <a:pt x="66" y="184"/>
                </a:lnTo>
                <a:lnTo>
                  <a:pt x="68" y="184"/>
                </a:lnTo>
                <a:lnTo>
                  <a:pt x="66" y="180"/>
                </a:lnTo>
                <a:lnTo>
                  <a:pt x="65" y="180"/>
                </a:lnTo>
                <a:lnTo>
                  <a:pt x="64" y="179"/>
                </a:lnTo>
                <a:lnTo>
                  <a:pt x="62" y="180"/>
                </a:lnTo>
                <a:lnTo>
                  <a:pt x="62" y="178"/>
                </a:lnTo>
                <a:lnTo>
                  <a:pt x="60" y="177"/>
                </a:lnTo>
                <a:lnTo>
                  <a:pt x="59" y="177"/>
                </a:lnTo>
                <a:lnTo>
                  <a:pt x="58" y="177"/>
                </a:lnTo>
                <a:lnTo>
                  <a:pt x="58" y="173"/>
                </a:lnTo>
                <a:lnTo>
                  <a:pt x="56" y="171"/>
                </a:lnTo>
                <a:lnTo>
                  <a:pt x="57" y="166"/>
                </a:lnTo>
                <a:lnTo>
                  <a:pt x="53" y="165"/>
                </a:lnTo>
                <a:lnTo>
                  <a:pt x="53" y="163"/>
                </a:lnTo>
                <a:lnTo>
                  <a:pt x="52" y="163"/>
                </a:lnTo>
                <a:lnTo>
                  <a:pt x="51" y="162"/>
                </a:lnTo>
                <a:lnTo>
                  <a:pt x="50" y="161"/>
                </a:lnTo>
                <a:lnTo>
                  <a:pt x="49" y="159"/>
                </a:lnTo>
                <a:lnTo>
                  <a:pt x="50" y="159"/>
                </a:lnTo>
                <a:lnTo>
                  <a:pt x="51" y="159"/>
                </a:lnTo>
                <a:lnTo>
                  <a:pt x="52" y="159"/>
                </a:lnTo>
                <a:lnTo>
                  <a:pt x="56" y="160"/>
                </a:lnTo>
                <a:lnTo>
                  <a:pt x="57" y="159"/>
                </a:lnTo>
                <a:lnTo>
                  <a:pt x="58" y="159"/>
                </a:lnTo>
                <a:lnTo>
                  <a:pt x="62" y="159"/>
                </a:lnTo>
                <a:lnTo>
                  <a:pt x="63" y="159"/>
                </a:lnTo>
                <a:lnTo>
                  <a:pt x="64" y="159"/>
                </a:lnTo>
                <a:lnTo>
                  <a:pt x="66" y="159"/>
                </a:lnTo>
                <a:lnTo>
                  <a:pt x="68" y="156"/>
                </a:lnTo>
                <a:lnTo>
                  <a:pt x="68" y="155"/>
                </a:lnTo>
                <a:lnTo>
                  <a:pt x="68" y="154"/>
                </a:lnTo>
                <a:lnTo>
                  <a:pt x="68" y="153"/>
                </a:lnTo>
                <a:lnTo>
                  <a:pt x="69" y="153"/>
                </a:lnTo>
                <a:lnTo>
                  <a:pt x="69" y="152"/>
                </a:lnTo>
                <a:lnTo>
                  <a:pt x="70" y="150"/>
                </a:lnTo>
                <a:lnTo>
                  <a:pt x="70" y="148"/>
                </a:lnTo>
                <a:lnTo>
                  <a:pt x="70" y="147"/>
                </a:lnTo>
                <a:lnTo>
                  <a:pt x="71" y="146"/>
                </a:lnTo>
                <a:lnTo>
                  <a:pt x="71" y="143"/>
                </a:lnTo>
                <a:lnTo>
                  <a:pt x="70" y="143"/>
                </a:lnTo>
                <a:lnTo>
                  <a:pt x="69" y="142"/>
                </a:lnTo>
                <a:lnTo>
                  <a:pt x="68" y="141"/>
                </a:lnTo>
                <a:lnTo>
                  <a:pt x="66" y="141"/>
                </a:lnTo>
                <a:lnTo>
                  <a:pt x="66" y="139"/>
                </a:lnTo>
                <a:lnTo>
                  <a:pt x="65" y="137"/>
                </a:lnTo>
                <a:lnTo>
                  <a:pt x="66" y="137"/>
                </a:lnTo>
                <a:lnTo>
                  <a:pt x="66" y="136"/>
                </a:lnTo>
                <a:lnTo>
                  <a:pt x="68" y="136"/>
                </a:lnTo>
                <a:lnTo>
                  <a:pt x="69" y="135"/>
                </a:lnTo>
                <a:lnTo>
                  <a:pt x="70" y="135"/>
                </a:lnTo>
                <a:lnTo>
                  <a:pt x="71" y="135"/>
                </a:lnTo>
                <a:lnTo>
                  <a:pt x="71" y="133"/>
                </a:lnTo>
                <a:lnTo>
                  <a:pt x="74" y="131"/>
                </a:lnTo>
                <a:lnTo>
                  <a:pt x="74" y="130"/>
                </a:lnTo>
                <a:lnTo>
                  <a:pt x="72" y="129"/>
                </a:lnTo>
                <a:lnTo>
                  <a:pt x="72" y="128"/>
                </a:lnTo>
                <a:lnTo>
                  <a:pt x="72" y="127"/>
                </a:lnTo>
                <a:lnTo>
                  <a:pt x="74" y="124"/>
                </a:lnTo>
                <a:lnTo>
                  <a:pt x="72" y="123"/>
                </a:lnTo>
                <a:lnTo>
                  <a:pt x="72" y="122"/>
                </a:lnTo>
                <a:lnTo>
                  <a:pt x="74" y="120"/>
                </a:lnTo>
                <a:lnTo>
                  <a:pt x="74" y="118"/>
                </a:lnTo>
                <a:lnTo>
                  <a:pt x="72" y="117"/>
                </a:lnTo>
                <a:lnTo>
                  <a:pt x="74" y="116"/>
                </a:lnTo>
                <a:lnTo>
                  <a:pt x="74" y="114"/>
                </a:lnTo>
                <a:lnTo>
                  <a:pt x="74" y="111"/>
                </a:lnTo>
                <a:lnTo>
                  <a:pt x="72" y="111"/>
                </a:lnTo>
                <a:lnTo>
                  <a:pt x="72" y="109"/>
                </a:lnTo>
                <a:lnTo>
                  <a:pt x="71" y="109"/>
                </a:lnTo>
                <a:lnTo>
                  <a:pt x="70" y="105"/>
                </a:lnTo>
                <a:lnTo>
                  <a:pt x="72" y="107"/>
                </a:lnTo>
                <a:lnTo>
                  <a:pt x="74" y="105"/>
                </a:lnTo>
                <a:lnTo>
                  <a:pt x="75" y="103"/>
                </a:lnTo>
                <a:lnTo>
                  <a:pt x="75" y="102"/>
                </a:lnTo>
                <a:lnTo>
                  <a:pt x="77" y="101"/>
                </a:lnTo>
                <a:lnTo>
                  <a:pt x="77" y="99"/>
                </a:lnTo>
                <a:lnTo>
                  <a:pt x="78" y="98"/>
                </a:lnTo>
                <a:lnTo>
                  <a:pt x="79" y="98"/>
                </a:lnTo>
                <a:lnTo>
                  <a:pt x="81" y="98"/>
                </a:lnTo>
                <a:lnTo>
                  <a:pt x="82" y="97"/>
                </a:lnTo>
                <a:lnTo>
                  <a:pt x="84" y="97"/>
                </a:lnTo>
                <a:lnTo>
                  <a:pt x="84" y="96"/>
                </a:lnTo>
                <a:lnTo>
                  <a:pt x="85" y="95"/>
                </a:lnTo>
                <a:lnTo>
                  <a:pt x="87" y="94"/>
                </a:lnTo>
                <a:lnTo>
                  <a:pt x="87" y="92"/>
                </a:lnTo>
                <a:lnTo>
                  <a:pt x="88" y="91"/>
                </a:lnTo>
                <a:lnTo>
                  <a:pt x="89" y="92"/>
                </a:lnTo>
                <a:lnTo>
                  <a:pt x="89" y="91"/>
                </a:lnTo>
                <a:lnTo>
                  <a:pt x="90" y="90"/>
                </a:lnTo>
                <a:lnTo>
                  <a:pt x="90" y="89"/>
                </a:lnTo>
                <a:lnTo>
                  <a:pt x="94" y="85"/>
                </a:lnTo>
                <a:lnTo>
                  <a:pt x="94" y="84"/>
                </a:lnTo>
                <a:lnTo>
                  <a:pt x="92" y="83"/>
                </a:lnTo>
                <a:lnTo>
                  <a:pt x="91" y="82"/>
                </a:lnTo>
                <a:lnTo>
                  <a:pt x="90" y="81"/>
                </a:lnTo>
                <a:lnTo>
                  <a:pt x="87" y="81"/>
                </a:lnTo>
                <a:lnTo>
                  <a:pt x="84" y="82"/>
                </a:lnTo>
                <a:lnTo>
                  <a:pt x="82" y="81"/>
                </a:lnTo>
                <a:lnTo>
                  <a:pt x="83" y="79"/>
                </a:lnTo>
                <a:lnTo>
                  <a:pt x="82" y="78"/>
                </a:lnTo>
                <a:lnTo>
                  <a:pt x="83" y="78"/>
                </a:lnTo>
                <a:lnTo>
                  <a:pt x="84" y="73"/>
                </a:lnTo>
                <a:lnTo>
                  <a:pt x="83" y="73"/>
                </a:lnTo>
                <a:lnTo>
                  <a:pt x="83" y="71"/>
                </a:lnTo>
                <a:lnTo>
                  <a:pt x="82" y="70"/>
                </a:lnTo>
                <a:lnTo>
                  <a:pt x="82" y="71"/>
                </a:lnTo>
                <a:lnTo>
                  <a:pt x="77" y="71"/>
                </a:lnTo>
                <a:lnTo>
                  <a:pt x="76" y="71"/>
                </a:lnTo>
                <a:lnTo>
                  <a:pt x="76" y="69"/>
                </a:lnTo>
                <a:lnTo>
                  <a:pt x="75" y="69"/>
                </a:lnTo>
                <a:lnTo>
                  <a:pt x="75" y="70"/>
                </a:lnTo>
                <a:lnTo>
                  <a:pt x="74" y="71"/>
                </a:lnTo>
                <a:lnTo>
                  <a:pt x="72" y="71"/>
                </a:lnTo>
                <a:lnTo>
                  <a:pt x="70" y="71"/>
                </a:lnTo>
                <a:lnTo>
                  <a:pt x="70" y="70"/>
                </a:lnTo>
                <a:lnTo>
                  <a:pt x="69" y="70"/>
                </a:lnTo>
                <a:lnTo>
                  <a:pt x="68" y="71"/>
                </a:lnTo>
                <a:lnTo>
                  <a:pt x="66" y="71"/>
                </a:lnTo>
                <a:lnTo>
                  <a:pt x="65" y="70"/>
                </a:lnTo>
                <a:lnTo>
                  <a:pt x="64" y="70"/>
                </a:lnTo>
                <a:lnTo>
                  <a:pt x="64" y="69"/>
                </a:lnTo>
                <a:lnTo>
                  <a:pt x="62" y="70"/>
                </a:lnTo>
                <a:lnTo>
                  <a:pt x="62" y="72"/>
                </a:lnTo>
                <a:lnTo>
                  <a:pt x="60" y="73"/>
                </a:lnTo>
                <a:lnTo>
                  <a:pt x="59" y="73"/>
                </a:lnTo>
                <a:lnTo>
                  <a:pt x="58" y="75"/>
                </a:lnTo>
                <a:lnTo>
                  <a:pt x="57" y="75"/>
                </a:lnTo>
                <a:lnTo>
                  <a:pt x="57" y="73"/>
                </a:lnTo>
                <a:lnTo>
                  <a:pt x="56" y="76"/>
                </a:lnTo>
                <a:lnTo>
                  <a:pt x="55" y="76"/>
                </a:lnTo>
                <a:lnTo>
                  <a:pt x="55" y="73"/>
                </a:lnTo>
                <a:lnTo>
                  <a:pt x="52" y="73"/>
                </a:lnTo>
                <a:lnTo>
                  <a:pt x="52" y="75"/>
                </a:lnTo>
                <a:lnTo>
                  <a:pt x="50" y="75"/>
                </a:lnTo>
                <a:lnTo>
                  <a:pt x="50" y="73"/>
                </a:lnTo>
                <a:lnTo>
                  <a:pt x="50" y="72"/>
                </a:lnTo>
                <a:lnTo>
                  <a:pt x="49" y="72"/>
                </a:lnTo>
                <a:lnTo>
                  <a:pt x="46" y="72"/>
                </a:lnTo>
                <a:lnTo>
                  <a:pt x="45" y="72"/>
                </a:lnTo>
                <a:lnTo>
                  <a:pt x="44" y="72"/>
                </a:lnTo>
                <a:lnTo>
                  <a:pt x="43" y="72"/>
                </a:lnTo>
                <a:lnTo>
                  <a:pt x="42" y="73"/>
                </a:lnTo>
                <a:lnTo>
                  <a:pt x="40" y="73"/>
                </a:lnTo>
                <a:lnTo>
                  <a:pt x="40" y="71"/>
                </a:lnTo>
                <a:lnTo>
                  <a:pt x="39" y="71"/>
                </a:lnTo>
                <a:lnTo>
                  <a:pt x="40" y="71"/>
                </a:lnTo>
                <a:lnTo>
                  <a:pt x="39" y="73"/>
                </a:lnTo>
                <a:lnTo>
                  <a:pt x="38" y="73"/>
                </a:lnTo>
                <a:lnTo>
                  <a:pt x="37" y="75"/>
                </a:lnTo>
                <a:lnTo>
                  <a:pt x="36" y="75"/>
                </a:lnTo>
                <a:lnTo>
                  <a:pt x="33" y="76"/>
                </a:lnTo>
                <a:lnTo>
                  <a:pt x="32" y="76"/>
                </a:lnTo>
                <a:lnTo>
                  <a:pt x="32" y="73"/>
                </a:lnTo>
                <a:lnTo>
                  <a:pt x="31" y="72"/>
                </a:lnTo>
                <a:lnTo>
                  <a:pt x="31" y="71"/>
                </a:lnTo>
                <a:lnTo>
                  <a:pt x="32" y="70"/>
                </a:lnTo>
                <a:lnTo>
                  <a:pt x="33" y="67"/>
                </a:lnTo>
                <a:lnTo>
                  <a:pt x="34" y="67"/>
                </a:lnTo>
                <a:lnTo>
                  <a:pt x="34" y="65"/>
                </a:lnTo>
                <a:lnTo>
                  <a:pt x="33" y="65"/>
                </a:lnTo>
                <a:lnTo>
                  <a:pt x="32" y="65"/>
                </a:lnTo>
                <a:lnTo>
                  <a:pt x="32" y="64"/>
                </a:lnTo>
                <a:lnTo>
                  <a:pt x="31" y="63"/>
                </a:lnTo>
                <a:lnTo>
                  <a:pt x="30" y="64"/>
                </a:lnTo>
                <a:lnTo>
                  <a:pt x="27" y="65"/>
                </a:lnTo>
                <a:lnTo>
                  <a:pt x="25" y="65"/>
                </a:lnTo>
                <a:lnTo>
                  <a:pt x="24" y="65"/>
                </a:lnTo>
                <a:lnTo>
                  <a:pt x="21" y="65"/>
                </a:lnTo>
                <a:lnTo>
                  <a:pt x="20" y="66"/>
                </a:lnTo>
                <a:lnTo>
                  <a:pt x="18" y="66"/>
                </a:lnTo>
                <a:lnTo>
                  <a:pt x="17" y="66"/>
                </a:lnTo>
                <a:lnTo>
                  <a:pt x="17" y="69"/>
                </a:lnTo>
                <a:lnTo>
                  <a:pt x="14" y="70"/>
                </a:lnTo>
                <a:lnTo>
                  <a:pt x="14" y="71"/>
                </a:lnTo>
                <a:lnTo>
                  <a:pt x="12" y="72"/>
                </a:lnTo>
                <a:lnTo>
                  <a:pt x="11" y="73"/>
                </a:lnTo>
                <a:lnTo>
                  <a:pt x="10" y="64"/>
                </a:lnTo>
                <a:lnTo>
                  <a:pt x="11" y="63"/>
                </a:lnTo>
                <a:lnTo>
                  <a:pt x="12" y="64"/>
                </a:lnTo>
                <a:lnTo>
                  <a:pt x="12" y="63"/>
                </a:lnTo>
                <a:lnTo>
                  <a:pt x="11" y="62"/>
                </a:lnTo>
                <a:lnTo>
                  <a:pt x="12" y="62"/>
                </a:lnTo>
                <a:lnTo>
                  <a:pt x="12" y="60"/>
                </a:lnTo>
                <a:lnTo>
                  <a:pt x="13" y="60"/>
                </a:lnTo>
                <a:lnTo>
                  <a:pt x="13" y="59"/>
                </a:lnTo>
                <a:lnTo>
                  <a:pt x="14" y="59"/>
                </a:lnTo>
                <a:lnTo>
                  <a:pt x="15" y="59"/>
                </a:lnTo>
                <a:lnTo>
                  <a:pt x="15" y="58"/>
                </a:lnTo>
                <a:lnTo>
                  <a:pt x="17" y="58"/>
                </a:lnTo>
                <a:lnTo>
                  <a:pt x="18" y="57"/>
                </a:lnTo>
                <a:lnTo>
                  <a:pt x="17" y="57"/>
                </a:lnTo>
                <a:lnTo>
                  <a:pt x="15" y="58"/>
                </a:lnTo>
                <a:lnTo>
                  <a:pt x="15" y="57"/>
                </a:lnTo>
                <a:lnTo>
                  <a:pt x="14" y="58"/>
                </a:lnTo>
                <a:lnTo>
                  <a:pt x="13" y="58"/>
                </a:lnTo>
                <a:lnTo>
                  <a:pt x="12" y="58"/>
                </a:lnTo>
                <a:lnTo>
                  <a:pt x="11" y="59"/>
                </a:lnTo>
                <a:lnTo>
                  <a:pt x="12" y="57"/>
                </a:lnTo>
                <a:lnTo>
                  <a:pt x="12" y="56"/>
                </a:lnTo>
                <a:lnTo>
                  <a:pt x="13" y="56"/>
                </a:lnTo>
                <a:lnTo>
                  <a:pt x="14" y="56"/>
                </a:lnTo>
                <a:lnTo>
                  <a:pt x="15" y="53"/>
                </a:lnTo>
                <a:lnTo>
                  <a:pt x="18" y="52"/>
                </a:lnTo>
                <a:lnTo>
                  <a:pt x="17" y="52"/>
                </a:lnTo>
                <a:lnTo>
                  <a:pt x="15" y="53"/>
                </a:lnTo>
                <a:lnTo>
                  <a:pt x="14" y="53"/>
                </a:lnTo>
                <a:lnTo>
                  <a:pt x="13" y="53"/>
                </a:lnTo>
                <a:lnTo>
                  <a:pt x="12" y="53"/>
                </a:lnTo>
                <a:lnTo>
                  <a:pt x="11" y="52"/>
                </a:lnTo>
                <a:lnTo>
                  <a:pt x="11" y="51"/>
                </a:lnTo>
                <a:lnTo>
                  <a:pt x="10" y="51"/>
                </a:lnTo>
                <a:lnTo>
                  <a:pt x="10" y="50"/>
                </a:lnTo>
                <a:lnTo>
                  <a:pt x="11" y="50"/>
                </a:lnTo>
                <a:lnTo>
                  <a:pt x="12" y="50"/>
                </a:lnTo>
                <a:lnTo>
                  <a:pt x="12" y="49"/>
                </a:lnTo>
                <a:lnTo>
                  <a:pt x="13" y="51"/>
                </a:lnTo>
                <a:lnTo>
                  <a:pt x="13" y="46"/>
                </a:lnTo>
                <a:lnTo>
                  <a:pt x="15" y="45"/>
                </a:lnTo>
                <a:lnTo>
                  <a:pt x="15" y="44"/>
                </a:lnTo>
                <a:lnTo>
                  <a:pt x="14" y="44"/>
                </a:lnTo>
                <a:lnTo>
                  <a:pt x="14" y="43"/>
                </a:lnTo>
                <a:lnTo>
                  <a:pt x="13" y="43"/>
                </a:lnTo>
                <a:lnTo>
                  <a:pt x="13" y="44"/>
                </a:lnTo>
                <a:lnTo>
                  <a:pt x="14" y="44"/>
                </a:lnTo>
                <a:lnTo>
                  <a:pt x="13" y="44"/>
                </a:lnTo>
                <a:lnTo>
                  <a:pt x="13" y="45"/>
                </a:lnTo>
                <a:lnTo>
                  <a:pt x="12" y="45"/>
                </a:lnTo>
                <a:lnTo>
                  <a:pt x="12" y="44"/>
                </a:lnTo>
                <a:lnTo>
                  <a:pt x="11" y="45"/>
                </a:lnTo>
                <a:lnTo>
                  <a:pt x="11" y="46"/>
                </a:lnTo>
                <a:lnTo>
                  <a:pt x="10" y="46"/>
                </a:lnTo>
                <a:lnTo>
                  <a:pt x="8" y="46"/>
                </a:lnTo>
                <a:lnTo>
                  <a:pt x="8" y="47"/>
                </a:lnTo>
                <a:lnTo>
                  <a:pt x="8" y="49"/>
                </a:lnTo>
                <a:lnTo>
                  <a:pt x="7" y="49"/>
                </a:lnTo>
                <a:lnTo>
                  <a:pt x="7" y="46"/>
                </a:lnTo>
                <a:lnTo>
                  <a:pt x="6" y="46"/>
                </a:lnTo>
                <a:lnTo>
                  <a:pt x="6" y="45"/>
                </a:lnTo>
                <a:lnTo>
                  <a:pt x="7" y="41"/>
                </a:lnTo>
                <a:lnTo>
                  <a:pt x="8" y="40"/>
                </a:lnTo>
                <a:lnTo>
                  <a:pt x="10" y="40"/>
                </a:lnTo>
                <a:lnTo>
                  <a:pt x="11" y="39"/>
                </a:lnTo>
                <a:lnTo>
                  <a:pt x="11" y="38"/>
                </a:lnTo>
                <a:lnTo>
                  <a:pt x="12" y="38"/>
                </a:lnTo>
                <a:lnTo>
                  <a:pt x="11" y="38"/>
                </a:lnTo>
                <a:lnTo>
                  <a:pt x="10" y="39"/>
                </a:lnTo>
                <a:lnTo>
                  <a:pt x="10" y="38"/>
                </a:lnTo>
                <a:lnTo>
                  <a:pt x="10" y="39"/>
                </a:lnTo>
                <a:lnTo>
                  <a:pt x="8" y="38"/>
                </a:lnTo>
                <a:lnTo>
                  <a:pt x="7" y="38"/>
                </a:lnTo>
                <a:lnTo>
                  <a:pt x="7" y="39"/>
                </a:lnTo>
                <a:lnTo>
                  <a:pt x="6" y="39"/>
                </a:lnTo>
                <a:lnTo>
                  <a:pt x="6" y="40"/>
                </a:lnTo>
                <a:lnTo>
                  <a:pt x="6" y="39"/>
                </a:lnTo>
                <a:lnTo>
                  <a:pt x="5" y="39"/>
                </a:lnTo>
                <a:lnTo>
                  <a:pt x="4" y="38"/>
                </a:lnTo>
                <a:lnTo>
                  <a:pt x="5" y="38"/>
                </a:lnTo>
                <a:lnTo>
                  <a:pt x="6" y="37"/>
                </a:lnTo>
                <a:lnTo>
                  <a:pt x="5" y="35"/>
                </a:lnTo>
                <a:lnTo>
                  <a:pt x="4" y="35"/>
                </a:lnTo>
                <a:lnTo>
                  <a:pt x="5" y="33"/>
                </a:lnTo>
                <a:lnTo>
                  <a:pt x="4" y="33"/>
                </a:lnTo>
                <a:lnTo>
                  <a:pt x="4" y="32"/>
                </a:lnTo>
                <a:lnTo>
                  <a:pt x="2" y="33"/>
                </a:lnTo>
                <a:lnTo>
                  <a:pt x="1" y="32"/>
                </a:lnTo>
                <a:lnTo>
                  <a:pt x="1" y="33"/>
                </a:lnTo>
                <a:lnTo>
                  <a:pt x="0" y="34"/>
                </a:lnTo>
                <a:lnTo>
                  <a:pt x="0" y="33"/>
                </a:lnTo>
                <a:lnTo>
                  <a:pt x="1" y="31"/>
                </a:lnTo>
                <a:lnTo>
                  <a:pt x="1" y="30"/>
                </a:lnTo>
                <a:lnTo>
                  <a:pt x="0" y="30"/>
                </a:lnTo>
                <a:lnTo>
                  <a:pt x="0" y="28"/>
                </a:lnTo>
                <a:lnTo>
                  <a:pt x="1" y="28"/>
                </a:lnTo>
                <a:lnTo>
                  <a:pt x="1" y="27"/>
                </a:lnTo>
                <a:lnTo>
                  <a:pt x="2" y="27"/>
                </a:lnTo>
                <a:lnTo>
                  <a:pt x="2" y="26"/>
                </a:lnTo>
                <a:lnTo>
                  <a:pt x="4" y="27"/>
                </a:lnTo>
                <a:lnTo>
                  <a:pt x="4" y="26"/>
                </a:lnTo>
                <a:lnTo>
                  <a:pt x="4" y="25"/>
                </a:lnTo>
                <a:lnTo>
                  <a:pt x="2" y="26"/>
                </a:lnTo>
                <a:lnTo>
                  <a:pt x="2" y="25"/>
                </a:lnTo>
                <a:lnTo>
                  <a:pt x="4" y="24"/>
                </a:lnTo>
                <a:lnTo>
                  <a:pt x="5" y="22"/>
                </a:lnTo>
                <a:lnTo>
                  <a:pt x="7" y="24"/>
                </a:lnTo>
                <a:lnTo>
                  <a:pt x="8" y="22"/>
                </a:lnTo>
                <a:lnTo>
                  <a:pt x="8" y="21"/>
                </a:lnTo>
                <a:lnTo>
                  <a:pt x="10" y="21"/>
                </a:lnTo>
                <a:lnTo>
                  <a:pt x="10" y="22"/>
                </a:lnTo>
                <a:lnTo>
                  <a:pt x="10" y="21"/>
                </a:lnTo>
                <a:lnTo>
                  <a:pt x="11" y="21"/>
                </a:lnTo>
                <a:lnTo>
                  <a:pt x="11" y="20"/>
                </a:lnTo>
                <a:lnTo>
                  <a:pt x="10" y="20"/>
                </a:lnTo>
                <a:lnTo>
                  <a:pt x="11" y="19"/>
                </a:lnTo>
                <a:lnTo>
                  <a:pt x="12" y="20"/>
                </a:lnTo>
                <a:lnTo>
                  <a:pt x="12" y="19"/>
                </a:lnTo>
                <a:lnTo>
                  <a:pt x="12" y="18"/>
                </a:lnTo>
                <a:lnTo>
                  <a:pt x="13" y="19"/>
                </a:lnTo>
                <a:lnTo>
                  <a:pt x="13" y="18"/>
                </a:lnTo>
                <a:lnTo>
                  <a:pt x="14" y="18"/>
                </a:lnTo>
                <a:lnTo>
                  <a:pt x="14" y="17"/>
                </a:lnTo>
                <a:lnTo>
                  <a:pt x="15" y="18"/>
                </a:lnTo>
                <a:lnTo>
                  <a:pt x="15" y="19"/>
                </a:lnTo>
                <a:lnTo>
                  <a:pt x="17" y="19"/>
                </a:lnTo>
                <a:lnTo>
                  <a:pt x="18" y="19"/>
                </a:lnTo>
                <a:lnTo>
                  <a:pt x="21" y="18"/>
                </a:lnTo>
                <a:lnTo>
                  <a:pt x="24" y="19"/>
                </a:lnTo>
                <a:lnTo>
                  <a:pt x="25" y="18"/>
                </a:lnTo>
                <a:lnTo>
                  <a:pt x="25" y="17"/>
                </a:lnTo>
                <a:lnTo>
                  <a:pt x="26" y="17"/>
                </a:lnTo>
                <a:lnTo>
                  <a:pt x="27" y="15"/>
                </a:lnTo>
                <a:lnTo>
                  <a:pt x="28" y="15"/>
                </a:lnTo>
                <a:lnTo>
                  <a:pt x="28" y="17"/>
                </a:lnTo>
                <a:lnTo>
                  <a:pt x="30" y="17"/>
                </a:lnTo>
                <a:lnTo>
                  <a:pt x="30" y="15"/>
                </a:lnTo>
                <a:lnTo>
                  <a:pt x="31" y="15"/>
                </a:lnTo>
                <a:lnTo>
                  <a:pt x="32" y="15"/>
                </a:lnTo>
                <a:lnTo>
                  <a:pt x="33" y="18"/>
                </a:lnTo>
                <a:lnTo>
                  <a:pt x="33" y="15"/>
                </a:lnTo>
                <a:lnTo>
                  <a:pt x="34" y="14"/>
                </a:lnTo>
                <a:lnTo>
                  <a:pt x="36" y="14"/>
                </a:lnTo>
                <a:lnTo>
                  <a:pt x="34" y="14"/>
                </a:lnTo>
                <a:lnTo>
                  <a:pt x="33" y="14"/>
                </a:lnTo>
                <a:lnTo>
                  <a:pt x="32" y="14"/>
                </a:lnTo>
                <a:lnTo>
                  <a:pt x="31" y="13"/>
                </a:lnTo>
                <a:lnTo>
                  <a:pt x="33" y="13"/>
                </a:lnTo>
                <a:lnTo>
                  <a:pt x="34" y="13"/>
                </a:lnTo>
                <a:lnTo>
                  <a:pt x="34" y="12"/>
                </a:lnTo>
                <a:lnTo>
                  <a:pt x="33" y="12"/>
                </a:lnTo>
                <a:lnTo>
                  <a:pt x="32" y="13"/>
                </a:lnTo>
                <a:lnTo>
                  <a:pt x="31" y="13"/>
                </a:lnTo>
                <a:lnTo>
                  <a:pt x="30" y="13"/>
                </a:lnTo>
                <a:lnTo>
                  <a:pt x="31" y="12"/>
                </a:lnTo>
                <a:lnTo>
                  <a:pt x="30" y="11"/>
                </a:lnTo>
                <a:lnTo>
                  <a:pt x="31" y="11"/>
                </a:lnTo>
                <a:lnTo>
                  <a:pt x="31" y="9"/>
                </a:lnTo>
                <a:lnTo>
                  <a:pt x="31" y="8"/>
                </a:lnTo>
                <a:lnTo>
                  <a:pt x="32" y="9"/>
                </a:lnTo>
                <a:lnTo>
                  <a:pt x="34" y="8"/>
                </a:lnTo>
                <a:lnTo>
                  <a:pt x="36" y="7"/>
                </a:lnTo>
                <a:lnTo>
                  <a:pt x="37" y="6"/>
                </a:lnTo>
                <a:lnTo>
                  <a:pt x="38" y="5"/>
                </a:lnTo>
                <a:lnTo>
                  <a:pt x="38" y="6"/>
                </a:lnTo>
                <a:lnTo>
                  <a:pt x="39" y="6"/>
                </a:lnTo>
                <a:lnTo>
                  <a:pt x="38" y="5"/>
                </a:lnTo>
                <a:lnTo>
                  <a:pt x="39" y="3"/>
                </a:lnTo>
                <a:lnTo>
                  <a:pt x="40" y="3"/>
                </a:lnTo>
                <a:lnTo>
                  <a:pt x="43" y="2"/>
                </a:lnTo>
                <a:lnTo>
                  <a:pt x="44" y="1"/>
                </a:lnTo>
                <a:lnTo>
                  <a:pt x="45" y="1"/>
                </a:lnTo>
                <a:lnTo>
                  <a:pt x="45" y="2"/>
                </a:lnTo>
                <a:lnTo>
                  <a:pt x="46" y="3"/>
                </a:lnTo>
                <a:lnTo>
                  <a:pt x="47" y="2"/>
                </a:lnTo>
                <a:lnTo>
                  <a:pt x="50" y="2"/>
                </a:lnTo>
                <a:lnTo>
                  <a:pt x="51" y="0"/>
                </a:lnTo>
                <a:lnTo>
                  <a:pt x="51" y="1"/>
                </a:lnTo>
                <a:lnTo>
                  <a:pt x="51" y="2"/>
                </a:lnTo>
                <a:lnTo>
                  <a:pt x="52" y="2"/>
                </a:lnTo>
                <a:lnTo>
                  <a:pt x="53" y="2"/>
                </a:lnTo>
                <a:lnTo>
                  <a:pt x="53" y="5"/>
                </a:lnTo>
                <a:lnTo>
                  <a:pt x="55" y="3"/>
                </a:lnTo>
                <a:lnTo>
                  <a:pt x="55" y="2"/>
                </a:lnTo>
                <a:lnTo>
                  <a:pt x="57" y="3"/>
                </a:lnTo>
                <a:lnTo>
                  <a:pt x="60" y="5"/>
                </a:lnTo>
                <a:lnTo>
                  <a:pt x="62" y="6"/>
                </a:lnTo>
                <a:lnTo>
                  <a:pt x="63" y="7"/>
                </a:lnTo>
                <a:lnTo>
                  <a:pt x="64" y="8"/>
                </a:lnTo>
                <a:lnTo>
                  <a:pt x="63" y="9"/>
                </a:lnTo>
                <a:lnTo>
                  <a:pt x="65" y="8"/>
                </a:lnTo>
                <a:lnTo>
                  <a:pt x="71" y="9"/>
                </a:lnTo>
                <a:lnTo>
                  <a:pt x="72" y="9"/>
                </a:lnTo>
                <a:lnTo>
                  <a:pt x="74" y="8"/>
                </a:lnTo>
                <a:lnTo>
                  <a:pt x="76" y="8"/>
                </a:lnTo>
                <a:lnTo>
                  <a:pt x="77" y="9"/>
                </a:lnTo>
                <a:lnTo>
                  <a:pt x="78" y="8"/>
                </a:lnTo>
                <a:lnTo>
                  <a:pt x="79" y="8"/>
                </a:lnTo>
                <a:lnTo>
                  <a:pt x="81" y="9"/>
                </a:lnTo>
                <a:lnTo>
                  <a:pt x="81" y="8"/>
                </a:lnTo>
                <a:lnTo>
                  <a:pt x="83" y="8"/>
                </a:lnTo>
                <a:lnTo>
                  <a:pt x="84" y="8"/>
                </a:lnTo>
                <a:lnTo>
                  <a:pt x="85" y="9"/>
                </a:lnTo>
                <a:lnTo>
                  <a:pt x="88" y="9"/>
                </a:lnTo>
                <a:lnTo>
                  <a:pt x="88" y="8"/>
                </a:lnTo>
                <a:lnTo>
                  <a:pt x="89" y="9"/>
                </a:lnTo>
                <a:lnTo>
                  <a:pt x="91" y="9"/>
                </a:lnTo>
                <a:lnTo>
                  <a:pt x="95" y="8"/>
                </a:lnTo>
                <a:lnTo>
                  <a:pt x="95" y="7"/>
                </a:lnTo>
                <a:lnTo>
                  <a:pt x="97" y="8"/>
                </a:lnTo>
                <a:lnTo>
                  <a:pt x="98" y="9"/>
                </a:lnTo>
                <a:lnTo>
                  <a:pt x="100" y="9"/>
                </a:lnTo>
                <a:lnTo>
                  <a:pt x="102" y="8"/>
                </a:lnTo>
                <a:lnTo>
                  <a:pt x="103" y="8"/>
                </a:lnTo>
                <a:lnTo>
                  <a:pt x="104" y="8"/>
                </a:lnTo>
                <a:lnTo>
                  <a:pt x="104" y="7"/>
                </a:lnTo>
                <a:lnTo>
                  <a:pt x="107" y="6"/>
                </a:lnTo>
                <a:lnTo>
                  <a:pt x="109" y="6"/>
                </a:lnTo>
                <a:lnTo>
                  <a:pt x="109" y="7"/>
                </a:lnTo>
                <a:lnTo>
                  <a:pt x="110" y="8"/>
                </a:lnTo>
                <a:lnTo>
                  <a:pt x="111" y="8"/>
                </a:lnTo>
                <a:lnTo>
                  <a:pt x="111" y="9"/>
                </a:lnTo>
                <a:lnTo>
                  <a:pt x="114" y="9"/>
                </a:lnTo>
                <a:lnTo>
                  <a:pt x="115" y="9"/>
                </a:lnTo>
                <a:lnTo>
                  <a:pt x="121" y="9"/>
                </a:lnTo>
                <a:lnTo>
                  <a:pt x="121" y="11"/>
                </a:lnTo>
                <a:lnTo>
                  <a:pt x="122" y="9"/>
                </a:lnTo>
                <a:lnTo>
                  <a:pt x="124" y="9"/>
                </a:lnTo>
                <a:lnTo>
                  <a:pt x="127" y="12"/>
                </a:lnTo>
                <a:lnTo>
                  <a:pt x="128" y="12"/>
                </a:lnTo>
                <a:lnTo>
                  <a:pt x="129" y="12"/>
                </a:lnTo>
                <a:lnTo>
                  <a:pt x="130" y="12"/>
                </a:lnTo>
                <a:lnTo>
                  <a:pt x="132" y="13"/>
                </a:lnTo>
                <a:lnTo>
                  <a:pt x="135" y="12"/>
                </a:lnTo>
                <a:lnTo>
                  <a:pt x="138" y="13"/>
                </a:lnTo>
                <a:lnTo>
                  <a:pt x="140" y="14"/>
                </a:lnTo>
                <a:lnTo>
                  <a:pt x="142" y="14"/>
                </a:lnTo>
                <a:lnTo>
                  <a:pt x="146" y="15"/>
                </a:lnTo>
                <a:lnTo>
                  <a:pt x="147" y="14"/>
                </a:lnTo>
                <a:lnTo>
                  <a:pt x="148" y="15"/>
                </a:lnTo>
                <a:lnTo>
                  <a:pt x="149" y="15"/>
                </a:lnTo>
                <a:lnTo>
                  <a:pt x="151" y="15"/>
                </a:lnTo>
                <a:lnTo>
                  <a:pt x="152" y="15"/>
                </a:lnTo>
                <a:lnTo>
                  <a:pt x="153" y="14"/>
                </a:lnTo>
                <a:lnTo>
                  <a:pt x="153" y="17"/>
                </a:lnTo>
                <a:lnTo>
                  <a:pt x="154" y="15"/>
                </a:lnTo>
                <a:lnTo>
                  <a:pt x="158" y="15"/>
                </a:lnTo>
                <a:lnTo>
                  <a:pt x="159" y="14"/>
                </a:lnTo>
                <a:lnTo>
                  <a:pt x="160" y="14"/>
                </a:lnTo>
                <a:lnTo>
                  <a:pt x="161" y="13"/>
                </a:lnTo>
                <a:lnTo>
                  <a:pt x="161" y="14"/>
                </a:lnTo>
                <a:lnTo>
                  <a:pt x="162" y="13"/>
                </a:lnTo>
                <a:lnTo>
                  <a:pt x="164" y="14"/>
                </a:lnTo>
                <a:lnTo>
                  <a:pt x="164" y="13"/>
                </a:lnTo>
                <a:lnTo>
                  <a:pt x="166" y="12"/>
                </a:lnTo>
                <a:lnTo>
                  <a:pt x="167" y="12"/>
                </a:lnTo>
                <a:lnTo>
                  <a:pt x="168" y="12"/>
                </a:lnTo>
                <a:lnTo>
                  <a:pt x="170" y="12"/>
                </a:lnTo>
                <a:lnTo>
                  <a:pt x="170" y="13"/>
                </a:lnTo>
                <a:lnTo>
                  <a:pt x="168" y="13"/>
                </a:lnTo>
                <a:lnTo>
                  <a:pt x="167" y="13"/>
                </a:lnTo>
                <a:lnTo>
                  <a:pt x="168" y="14"/>
                </a:lnTo>
                <a:lnTo>
                  <a:pt x="170" y="14"/>
                </a:lnTo>
                <a:lnTo>
                  <a:pt x="170" y="13"/>
                </a:lnTo>
                <a:lnTo>
                  <a:pt x="171" y="12"/>
                </a:lnTo>
                <a:lnTo>
                  <a:pt x="173" y="12"/>
                </a:lnTo>
                <a:lnTo>
                  <a:pt x="174" y="12"/>
                </a:lnTo>
                <a:lnTo>
                  <a:pt x="174" y="11"/>
                </a:lnTo>
                <a:lnTo>
                  <a:pt x="175" y="11"/>
                </a:lnTo>
                <a:lnTo>
                  <a:pt x="175" y="12"/>
                </a:lnTo>
                <a:lnTo>
                  <a:pt x="177" y="11"/>
                </a:lnTo>
                <a:lnTo>
                  <a:pt x="178" y="12"/>
                </a:lnTo>
                <a:lnTo>
                  <a:pt x="178" y="13"/>
                </a:lnTo>
                <a:lnTo>
                  <a:pt x="179" y="12"/>
                </a:lnTo>
                <a:lnTo>
                  <a:pt x="180" y="13"/>
                </a:lnTo>
                <a:lnTo>
                  <a:pt x="179" y="13"/>
                </a:lnTo>
                <a:lnTo>
                  <a:pt x="178" y="14"/>
                </a:lnTo>
                <a:lnTo>
                  <a:pt x="180" y="14"/>
                </a:lnTo>
                <a:lnTo>
                  <a:pt x="184" y="14"/>
                </a:lnTo>
                <a:lnTo>
                  <a:pt x="184" y="15"/>
                </a:lnTo>
                <a:lnTo>
                  <a:pt x="184" y="14"/>
                </a:lnTo>
                <a:lnTo>
                  <a:pt x="186" y="14"/>
                </a:lnTo>
                <a:lnTo>
                  <a:pt x="187" y="15"/>
                </a:lnTo>
                <a:lnTo>
                  <a:pt x="190" y="17"/>
                </a:lnTo>
                <a:lnTo>
                  <a:pt x="191" y="18"/>
                </a:lnTo>
                <a:lnTo>
                  <a:pt x="191" y="17"/>
                </a:lnTo>
                <a:lnTo>
                  <a:pt x="192" y="17"/>
                </a:lnTo>
                <a:lnTo>
                  <a:pt x="193" y="17"/>
                </a:lnTo>
                <a:lnTo>
                  <a:pt x="193" y="18"/>
                </a:lnTo>
                <a:lnTo>
                  <a:pt x="194" y="18"/>
                </a:lnTo>
                <a:lnTo>
                  <a:pt x="193" y="17"/>
                </a:lnTo>
                <a:lnTo>
                  <a:pt x="194" y="15"/>
                </a:lnTo>
                <a:lnTo>
                  <a:pt x="196" y="14"/>
                </a:lnTo>
                <a:lnTo>
                  <a:pt x="198" y="14"/>
                </a:lnTo>
                <a:lnTo>
                  <a:pt x="199" y="14"/>
                </a:lnTo>
                <a:lnTo>
                  <a:pt x="200" y="14"/>
                </a:lnTo>
                <a:lnTo>
                  <a:pt x="201" y="13"/>
                </a:lnTo>
                <a:lnTo>
                  <a:pt x="203" y="14"/>
                </a:lnTo>
                <a:lnTo>
                  <a:pt x="204" y="14"/>
                </a:lnTo>
                <a:lnTo>
                  <a:pt x="204" y="15"/>
                </a:lnTo>
                <a:lnTo>
                  <a:pt x="205" y="15"/>
                </a:lnTo>
                <a:lnTo>
                  <a:pt x="206" y="15"/>
                </a:lnTo>
                <a:lnTo>
                  <a:pt x="210" y="15"/>
                </a:lnTo>
                <a:lnTo>
                  <a:pt x="211" y="17"/>
                </a:lnTo>
                <a:lnTo>
                  <a:pt x="212" y="17"/>
                </a:lnTo>
                <a:lnTo>
                  <a:pt x="213" y="18"/>
                </a:lnTo>
                <a:lnTo>
                  <a:pt x="216" y="18"/>
                </a:lnTo>
                <a:lnTo>
                  <a:pt x="217" y="18"/>
                </a:lnTo>
                <a:lnTo>
                  <a:pt x="220" y="18"/>
                </a:lnTo>
                <a:lnTo>
                  <a:pt x="222" y="19"/>
                </a:lnTo>
                <a:lnTo>
                  <a:pt x="223" y="18"/>
                </a:lnTo>
                <a:lnTo>
                  <a:pt x="225" y="18"/>
                </a:lnTo>
                <a:lnTo>
                  <a:pt x="226" y="18"/>
                </a:lnTo>
                <a:lnTo>
                  <a:pt x="228" y="18"/>
                </a:lnTo>
                <a:lnTo>
                  <a:pt x="229" y="17"/>
                </a:lnTo>
                <a:lnTo>
                  <a:pt x="230" y="17"/>
                </a:lnTo>
                <a:lnTo>
                  <a:pt x="232" y="14"/>
                </a:lnTo>
                <a:lnTo>
                  <a:pt x="232" y="15"/>
                </a:lnTo>
                <a:lnTo>
                  <a:pt x="232" y="17"/>
                </a:lnTo>
              </a:path>
            </a:pathLst>
          </a:custGeom>
          <a:noFill/>
          <a:ln w="3175" cmpd="sng">
            <a:solidFill>
              <a:schemeClr val="bg2"/>
            </a:solidFill>
            <a:prstDash val="solid"/>
            <a:round/>
            <a:headEnd/>
            <a:tailEnd/>
          </a:ln>
        </p:spPr>
        <p:txBody>
          <a:bodyPr/>
          <a:lstStyle/>
          <a:p>
            <a:endParaRPr lang="en-US"/>
          </a:p>
        </p:txBody>
      </p:sp>
      <p:sp>
        <p:nvSpPr>
          <p:cNvPr id="19031" name="Freeform 599"/>
          <p:cNvSpPr>
            <a:spLocks/>
          </p:cNvSpPr>
          <p:nvPr/>
        </p:nvSpPr>
        <p:spPr bwMode="auto">
          <a:xfrm>
            <a:off x="4030663" y="2435225"/>
            <a:ext cx="231775" cy="225425"/>
          </a:xfrm>
          <a:custGeom>
            <a:avLst/>
            <a:gdLst>
              <a:gd name="T0" fmla="*/ 109914 w 291"/>
              <a:gd name="T1" fmla="*/ 2381 h 284"/>
              <a:gd name="T2" fmla="*/ 113100 w 291"/>
              <a:gd name="T3" fmla="*/ 7937 h 284"/>
              <a:gd name="T4" fmla="*/ 119472 w 291"/>
              <a:gd name="T5" fmla="*/ 8731 h 284"/>
              <a:gd name="T6" fmla="*/ 125843 w 291"/>
              <a:gd name="T7" fmla="*/ 11906 h 284"/>
              <a:gd name="T8" fmla="*/ 133808 w 291"/>
              <a:gd name="T9" fmla="*/ 14287 h 284"/>
              <a:gd name="T10" fmla="*/ 144959 w 291"/>
              <a:gd name="T11" fmla="*/ 16669 h 284"/>
              <a:gd name="T12" fmla="*/ 155313 w 291"/>
              <a:gd name="T13" fmla="*/ 18256 h 284"/>
              <a:gd name="T14" fmla="*/ 164871 w 291"/>
              <a:gd name="T15" fmla="*/ 19050 h 284"/>
              <a:gd name="T16" fmla="*/ 166464 w 291"/>
              <a:gd name="T17" fmla="*/ 14287 h 284"/>
              <a:gd name="T18" fmla="*/ 176818 w 291"/>
              <a:gd name="T19" fmla="*/ 17462 h 284"/>
              <a:gd name="T20" fmla="*/ 183986 w 291"/>
              <a:gd name="T21" fmla="*/ 19050 h 284"/>
              <a:gd name="T22" fmla="*/ 185579 w 291"/>
              <a:gd name="T23" fmla="*/ 26194 h 284"/>
              <a:gd name="T24" fmla="*/ 191951 w 291"/>
              <a:gd name="T25" fmla="*/ 25400 h 284"/>
              <a:gd name="T26" fmla="*/ 200712 w 291"/>
              <a:gd name="T27" fmla="*/ 28575 h 284"/>
              <a:gd name="T28" fmla="*/ 211067 w 291"/>
              <a:gd name="T29" fmla="*/ 29369 h 284"/>
              <a:gd name="T30" fmla="*/ 223014 w 291"/>
              <a:gd name="T31" fmla="*/ 26194 h 284"/>
              <a:gd name="T32" fmla="*/ 229386 w 291"/>
              <a:gd name="T33" fmla="*/ 30956 h 284"/>
              <a:gd name="T34" fmla="*/ 230182 w 291"/>
              <a:gd name="T35" fmla="*/ 33337 h 284"/>
              <a:gd name="T36" fmla="*/ 230182 w 291"/>
              <a:gd name="T37" fmla="*/ 39687 h 284"/>
              <a:gd name="T38" fmla="*/ 229386 w 291"/>
              <a:gd name="T39" fmla="*/ 46037 h 284"/>
              <a:gd name="T40" fmla="*/ 224607 w 291"/>
              <a:gd name="T41" fmla="*/ 48419 h 284"/>
              <a:gd name="T42" fmla="*/ 209474 w 291"/>
              <a:gd name="T43" fmla="*/ 57150 h 284"/>
              <a:gd name="T44" fmla="*/ 202305 w 291"/>
              <a:gd name="T45" fmla="*/ 63500 h 284"/>
              <a:gd name="T46" fmla="*/ 187172 w 291"/>
              <a:gd name="T47" fmla="*/ 66675 h 284"/>
              <a:gd name="T48" fmla="*/ 176022 w 291"/>
              <a:gd name="T49" fmla="*/ 69056 h 284"/>
              <a:gd name="T50" fmla="*/ 168853 w 291"/>
              <a:gd name="T51" fmla="*/ 76994 h 284"/>
              <a:gd name="T52" fmla="*/ 171243 w 291"/>
              <a:gd name="T53" fmla="*/ 79375 h 284"/>
              <a:gd name="T54" fmla="*/ 166464 w 291"/>
              <a:gd name="T55" fmla="*/ 84137 h 284"/>
              <a:gd name="T56" fmla="*/ 168057 w 291"/>
              <a:gd name="T57" fmla="*/ 82550 h 284"/>
              <a:gd name="T58" fmla="*/ 160888 w 291"/>
              <a:gd name="T59" fmla="*/ 89694 h 284"/>
              <a:gd name="T60" fmla="*/ 154517 w 291"/>
              <a:gd name="T61" fmla="*/ 98425 h 284"/>
              <a:gd name="T62" fmla="*/ 148941 w 291"/>
              <a:gd name="T63" fmla="*/ 105569 h 284"/>
              <a:gd name="T64" fmla="*/ 143366 w 291"/>
              <a:gd name="T65" fmla="*/ 115094 h 284"/>
              <a:gd name="T66" fmla="*/ 148145 w 291"/>
              <a:gd name="T67" fmla="*/ 134144 h 284"/>
              <a:gd name="T68" fmla="*/ 156110 w 291"/>
              <a:gd name="T69" fmla="*/ 139700 h 284"/>
              <a:gd name="T70" fmla="*/ 151331 w 291"/>
              <a:gd name="T71" fmla="*/ 143669 h 284"/>
              <a:gd name="T72" fmla="*/ 148145 w 291"/>
              <a:gd name="T73" fmla="*/ 147637 h 284"/>
              <a:gd name="T74" fmla="*/ 140180 w 291"/>
              <a:gd name="T75" fmla="*/ 150812 h 284"/>
              <a:gd name="T76" fmla="*/ 137791 w 291"/>
              <a:gd name="T77" fmla="*/ 155575 h 284"/>
              <a:gd name="T78" fmla="*/ 133808 w 291"/>
              <a:gd name="T79" fmla="*/ 160337 h 284"/>
              <a:gd name="T80" fmla="*/ 131419 w 291"/>
              <a:gd name="T81" fmla="*/ 169069 h 284"/>
              <a:gd name="T82" fmla="*/ 131419 w 291"/>
              <a:gd name="T83" fmla="*/ 173831 h 284"/>
              <a:gd name="T84" fmla="*/ 133012 w 291"/>
              <a:gd name="T85" fmla="*/ 174625 h 284"/>
              <a:gd name="T86" fmla="*/ 125843 w 291"/>
              <a:gd name="T87" fmla="*/ 175419 h 284"/>
              <a:gd name="T88" fmla="*/ 119472 w 291"/>
              <a:gd name="T89" fmla="*/ 176212 h 284"/>
              <a:gd name="T90" fmla="*/ 113100 w 291"/>
              <a:gd name="T91" fmla="*/ 180181 h 284"/>
              <a:gd name="T92" fmla="*/ 104339 w 291"/>
              <a:gd name="T93" fmla="*/ 186531 h 284"/>
              <a:gd name="T94" fmla="*/ 102746 w 291"/>
              <a:gd name="T95" fmla="*/ 195262 h 284"/>
              <a:gd name="T96" fmla="*/ 98763 w 291"/>
              <a:gd name="T97" fmla="*/ 199231 h 284"/>
              <a:gd name="T98" fmla="*/ 92391 w 291"/>
              <a:gd name="T99" fmla="*/ 200025 h 284"/>
              <a:gd name="T100" fmla="*/ 84427 w 291"/>
              <a:gd name="T101" fmla="*/ 200025 h 284"/>
              <a:gd name="T102" fmla="*/ 78851 w 291"/>
              <a:gd name="T103" fmla="*/ 203200 h 284"/>
              <a:gd name="T104" fmla="*/ 72479 w 291"/>
              <a:gd name="T105" fmla="*/ 200819 h 284"/>
              <a:gd name="T106" fmla="*/ 62125 w 291"/>
              <a:gd name="T107" fmla="*/ 203200 h 284"/>
              <a:gd name="T108" fmla="*/ 56550 w 291"/>
              <a:gd name="T109" fmla="*/ 201612 h 284"/>
              <a:gd name="T110" fmla="*/ 50975 w 291"/>
              <a:gd name="T111" fmla="*/ 201612 h 284"/>
              <a:gd name="T112" fmla="*/ 36638 w 291"/>
              <a:gd name="T113" fmla="*/ 203994 h 284"/>
              <a:gd name="T114" fmla="*/ 30266 w 291"/>
              <a:gd name="T115" fmla="*/ 209550 h 284"/>
              <a:gd name="T116" fmla="*/ 19115 w 291"/>
              <a:gd name="T117" fmla="*/ 211138 h 284"/>
              <a:gd name="T118" fmla="*/ 12744 w 291"/>
              <a:gd name="T119" fmla="*/ 221456 h 284"/>
              <a:gd name="T120" fmla="*/ 5575 w 291"/>
              <a:gd name="T121" fmla="*/ 225425 h 2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1"/>
              <a:gd name="T184" fmla="*/ 0 h 284"/>
              <a:gd name="T185" fmla="*/ 291 w 291"/>
              <a:gd name="T186" fmla="*/ 284 h 2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1" h="284">
                <a:moveTo>
                  <a:pt x="132" y="0"/>
                </a:moveTo>
                <a:lnTo>
                  <a:pt x="133" y="0"/>
                </a:lnTo>
                <a:lnTo>
                  <a:pt x="135" y="1"/>
                </a:lnTo>
                <a:lnTo>
                  <a:pt x="136" y="1"/>
                </a:lnTo>
                <a:lnTo>
                  <a:pt x="137" y="2"/>
                </a:lnTo>
                <a:lnTo>
                  <a:pt x="137" y="3"/>
                </a:lnTo>
                <a:lnTo>
                  <a:pt x="138" y="3"/>
                </a:lnTo>
                <a:lnTo>
                  <a:pt x="139" y="2"/>
                </a:lnTo>
                <a:lnTo>
                  <a:pt x="144" y="3"/>
                </a:lnTo>
                <a:lnTo>
                  <a:pt x="145" y="4"/>
                </a:lnTo>
                <a:lnTo>
                  <a:pt x="144" y="8"/>
                </a:lnTo>
                <a:lnTo>
                  <a:pt x="143" y="9"/>
                </a:lnTo>
                <a:lnTo>
                  <a:pt x="142" y="9"/>
                </a:lnTo>
                <a:lnTo>
                  <a:pt x="142" y="10"/>
                </a:lnTo>
                <a:lnTo>
                  <a:pt x="143" y="11"/>
                </a:lnTo>
                <a:lnTo>
                  <a:pt x="145" y="11"/>
                </a:lnTo>
                <a:lnTo>
                  <a:pt x="147" y="9"/>
                </a:lnTo>
                <a:lnTo>
                  <a:pt x="148" y="9"/>
                </a:lnTo>
                <a:lnTo>
                  <a:pt x="148" y="10"/>
                </a:lnTo>
                <a:lnTo>
                  <a:pt x="149" y="11"/>
                </a:lnTo>
                <a:lnTo>
                  <a:pt x="150" y="11"/>
                </a:lnTo>
                <a:lnTo>
                  <a:pt x="152" y="11"/>
                </a:lnTo>
                <a:lnTo>
                  <a:pt x="152" y="13"/>
                </a:lnTo>
                <a:lnTo>
                  <a:pt x="154" y="13"/>
                </a:lnTo>
                <a:lnTo>
                  <a:pt x="155" y="13"/>
                </a:lnTo>
                <a:lnTo>
                  <a:pt x="156" y="14"/>
                </a:lnTo>
                <a:lnTo>
                  <a:pt x="157" y="14"/>
                </a:lnTo>
                <a:lnTo>
                  <a:pt x="158" y="15"/>
                </a:lnTo>
                <a:lnTo>
                  <a:pt x="160" y="15"/>
                </a:lnTo>
                <a:lnTo>
                  <a:pt x="161" y="15"/>
                </a:lnTo>
                <a:lnTo>
                  <a:pt x="164" y="14"/>
                </a:lnTo>
                <a:lnTo>
                  <a:pt x="165" y="15"/>
                </a:lnTo>
                <a:lnTo>
                  <a:pt x="165" y="17"/>
                </a:lnTo>
                <a:lnTo>
                  <a:pt x="167" y="17"/>
                </a:lnTo>
                <a:lnTo>
                  <a:pt x="168" y="18"/>
                </a:lnTo>
                <a:lnTo>
                  <a:pt x="169" y="20"/>
                </a:lnTo>
                <a:lnTo>
                  <a:pt x="170" y="21"/>
                </a:lnTo>
                <a:lnTo>
                  <a:pt x="171" y="21"/>
                </a:lnTo>
                <a:lnTo>
                  <a:pt x="173" y="20"/>
                </a:lnTo>
                <a:lnTo>
                  <a:pt x="175" y="21"/>
                </a:lnTo>
                <a:lnTo>
                  <a:pt x="177" y="18"/>
                </a:lnTo>
                <a:lnTo>
                  <a:pt x="182" y="21"/>
                </a:lnTo>
                <a:lnTo>
                  <a:pt x="183" y="21"/>
                </a:lnTo>
                <a:lnTo>
                  <a:pt x="184" y="22"/>
                </a:lnTo>
                <a:lnTo>
                  <a:pt x="186" y="23"/>
                </a:lnTo>
                <a:lnTo>
                  <a:pt x="187" y="24"/>
                </a:lnTo>
                <a:lnTo>
                  <a:pt x="188" y="24"/>
                </a:lnTo>
                <a:lnTo>
                  <a:pt x="194" y="23"/>
                </a:lnTo>
                <a:lnTo>
                  <a:pt x="195" y="23"/>
                </a:lnTo>
                <a:lnTo>
                  <a:pt x="196" y="23"/>
                </a:lnTo>
                <a:lnTo>
                  <a:pt x="196" y="24"/>
                </a:lnTo>
                <a:lnTo>
                  <a:pt x="197" y="26"/>
                </a:lnTo>
                <a:lnTo>
                  <a:pt x="199" y="23"/>
                </a:lnTo>
                <a:lnTo>
                  <a:pt x="201" y="24"/>
                </a:lnTo>
                <a:lnTo>
                  <a:pt x="202" y="24"/>
                </a:lnTo>
                <a:lnTo>
                  <a:pt x="207" y="24"/>
                </a:lnTo>
                <a:lnTo>
                  <a:pt x="209" y="24"/>
                </a:lnTo>
                <a:lnTo>
                  <a:pt x="209" y="23"/>
                </a:lnTo>
                <a:lnTo>
                  <a:pt x="208" y="22"/>
                </a:lnTo>
                <a:lnTo>
                  <a:pt x="208" y="21"/>
                </a:lnTo>
                <a:lnTo>
                  <a:pt x="209" y="21"/>
                </a:lnTo>
                <a:lnTo>
                  <a:pt x="208" y="18"/>
                </a:lnTo>
                <a:lnTo>
                  <a:pt x="209" y="18"/>
                </a:lnTo>
                <a:lnTo>
                  <a:pt x="211" y="18"/>
                </a:lnTo>
                <a:lnTo>
                  <a:pt x="214" y="20"/>
                </a:lnTo>
                <a:lnTo>
                  <a:pt x="215" y="21"/>
                </a:lnTo>
                <a:lnTo>
                  <a:pt x="218" y="21"/>
                </a:lnTo>
                <a:lnTo>
                  <a:pt x="219" y="21"/>
                </a:lnTo>
                <a:lnTo>
                  <a:pt x="221" y="21"/>
                </a:lnTo>
                <a:lnTo>
                  <a:pt x="222" y="22"/>
                </a:lnTo>
                <a:lnTo>
                  <a:pt x="224" y="23"/>
                </a:lnTo>
                <a:lnTo>
                  <a:pt x="224" y="24"/>
                </a:lnTo>
                <a:lnTo>
                  <a:pt x="226" y="23"/>
                </a:lnTo>
                <a:lnTo>
                  <a:pt x="227" y="23"/>
                </a:lnTo>
                <a:lnTo>
                  <a:pt x="229" y="23"/>
                </a:lnTo>
                <a:lnTo>
                  <a:pt x="229" y="24"/>
                </a:lnTo>
                <a:lnTo>
                  <a:pt x="231" y="24"/>
                </a:lnTo>
                <a:lnTo>
                  <a:pt x="232" y="28"/>
                </a:lnTo>
                <a:lnTo>
                  <a:pt x="234" y="28"/>
                </a:lnTo>
                <a:lnTo>
                  <a:pt x="233" y="29"/>
                </a:lnTo>
                <a:lnTo>
                  <a:pt x="232" y="30"/>
                </a:lnTo>
                <a:lnTo>
                  <a:pt x="234" y="30"/>
                </a:lnTo>
                <a:lnTo>
                  <a:pt x="234" y="32"/>
                </a:lnTo>
                <a:lnTo>
                  <a:pt x="233" y="33"/>
                </a:lnTo>
                <a:lnTo>
                  <a:pt x="233" y="34"/>
                </a:lnTo>
                <a:lnTo>
                  <a:pt x="235" y="35"/>
                </a:lnTo>
                <a:lnTo>
                  <a:pt x="237" y="34"/>
                </a:lnTo>
                <a:lnTo>
                  <a:pt x="238" y="34"/>
                </a:lnTo>
                <a:lnTo>
                  <a:pt x="238" y="33"/>
                </a:lnTo>
                <a:lnTo>
                  <a:pt x="240" y="33"/>
                </a:lnTo>
                <a:lnTo>
                  <a:pt x="241" y="32"/>
                </a:lnTo>
                <a:lnTo>
                  <a:pt x="243" y="33"/>
                </a:lnTo>
                <a:lnTo>
                  <a:pt x="245" y="33"/>
                </a:lnTo>
                <a:lnTo>
                  <a:pt x="247" y="34"/>
                </a:lnTo>
                <a:lnTo>
                  <a:pt x="247" y="35"/>
                </a:lnTo>
                <a:lnTo>
                  <a:pt x="248" y="35"/>
                </a:lnTo>
                <a:lnTo>
                  <a:pt x="250" y="36"/>
                </a:lnTo>
                <a:lnTo>
                  <a:pt x="252" y="36"/>
                </a:lnTo>
                <a:lnTo>
                  <a:pt x="254" y="35"/>
                </a:lnTo>
                <a:lnTo>
                  <a:pt x="258" y="35"/>
                </a:lnTo>
                <a:lnTo>
                  <a:pt x="259" y="34"/>
                </a:lnTo>
                <a:lnTo>
                  <a:pt x="261" y="35"/>
                </a:lnTo>
                <a:lnTo>
                  <a:pt x="263" y="36"/>
                </a:lnTo>
                <a:lnTo>
                  <a:pt x="264" y="36"/>
                </a:lnTo>
                <a:lnTo>
                  <a:pt x="265" y="37"/>
                </a:lnTo>
                <a:lnTo>
                  <a:pt x="267" y="36"/>
                </a:lnTo>
                <a:lnTo>
                  <a:pt x="270" y="37"/>
                </a:lnTo>
                <a:lnTo>
                  <a:pt x="271" y="35"/>
                </a:lnTo>
                <a:lnTo>
                  <a:pt x="276" y="35"/>
                </a:lnTo>
                <a:lnTo>
                  <a:pt x="277" y="34"/>
                </a:lnTo>
                <a:lnTo>
                  <a:pt x="279" y="34"/>
                </a:lnTo>
                <a:lnTo>
                  <a:pt x="280" y="33"/>
                </a:lnTo>
                <a:lnTo>
                  <a:pt x="282" y="33"/>
                </a:lnTo>
                <a:lnTo>
                  <a:pt x="284" y="35"/>
                </a:lnTo>
                <a:lnTo>
                  <a:pt x="284" y="34"/>
                </a:lnTo>
                <a:lnTo>
                  <a:pt x="285" y="35"/>
                </a:lnTo>
                <a:lnTo>
                  <a:pt x="286" y="34"/>
                </a:lnTo>
                <a:lnTo>
                  <a:pt x="288" y="35"/>
                </a:lnTo>
                <a:lnTo>
                  <a:pt x="288" y="39"/>
                </a:lnTo>
                <a:lnTo>
                  <a:pt x="289" y="39"/>
                </a:lnTo>
                <a:lnTo>
                  <a:pt x="291" y="40"/>
                </a:lnTo>
                <a:lnTo>
                  <a:pt x="290" y="40"/>
                </a:lnTo>
                <a:lnTo>
                  <a:pt x="291" y="41"/>
                </a:lnTo>
                <a:lnTo>
                  <a:pt x="290" y="41"/>
                </a:lnTo>
                <a:lnTo>
                  <a:pt x="290" y="42"/>
                </a:lnTo>
                <a:lnTo>
                  <a:pt x="289" y="42"/>
                </a:lnTo>
                <a:lnTo>
                  <a:pt x="289" y="43"/>
                </a:lnTo>
                <a:lnTo>
                  <a:pt x="288" y="42"/>
                </a:lnTo>
                <a:lnTo>
                  <a:pt x="286" y="42"/>
                </a:lnTo>
                <a:lnTo>
                  <a:pt x="285" y="43"/>
                </a:lnTo>
                <a:lnTo>
                  <a:pt x="286" y="47"/>
                </a:lnTo>
                <a:lnTo>
                  <a:pt x="288" y="48"/>
                </a:lnTo>
                <a:lnTo>
                  <a:pt x="289" y="50"/>
                </a:lnTo>
                <a:lnTo>
                  <a:pt x="288" y="50"/>
                </a:lnTo>
                <a:lnTo>
                  <a:pt x="289" y="53"/>
                </a:lnTo>
                <a:lnTo>
                  <a:pt x="290" y="54"/>
                </a:lnTo>
                <a:lnTo>
                  <a:pt x="289" y="55"/>
                </a:lnTo>
                <a:lnTo>
                  <a:pt x="289" y="56"/>
                </a:lnTo>
                <a:lnTo>
                  <a:pt x="288" y="56"/>
                </a:lnTo>
                <a:lnTo>
                  <a:pt x="288" y="58"/>
                </a:lnTo>
                <a:lnTo>
                  <a:pt x="286" y="58"/>
                </a:lnTo>
                <a:lnTo>
                  <a:pt x="286" y="59"/>
                </a:lnTo>
                <a:lnTo>
                  <a:pt x="285" y="58"/>
                </a:lnTo>
                <a:lnTo>
                  <a:pt x="285" y="59"/>
                </a:lnTo>
                <a:lnTo>
                  <a:pt x="284" y="60"/>
                </a:lnTo>
                <a:lnTo>
                  <a:pt x="283" y="61"/>
                </a:lnTo>
                <a:lnTo>
                  <a:pt x="282" y="61"/>
                </a:lnTo>
                <a:lnTo>
                  <a:pt x="280" y="64"/>
                </a:lnTo>
                <a:lnTo>
                  <a:pt x="278" y="64"/>
                </a:lnTo>
                <a:lnTo>
                  <a:pt x="276" y="65"/>
                </a:lnTo>
                <a:lnTo>
                  <a:pt x="275" y="66"/>
                </a:lnTo>
                <a:lnTo>
                  <a:pt x="270" y="67"/>
                </a:lnTo>
                <a:lnTo>
                  <a:pt x="265" y="69"/>
                </a:lnTo>
                <a:lnTo>
                  <a:pt x="263" y="72"/>
                </a:lnTo>
                <a:lnTo>
                  <a:pt x="259" y="73"/>
                </a:lnTo>
                <a:lnTo>
                  <a:pt x="258" y="74"/>
                </a:lnTo>
                <a:lnTo>
                  <a:pt x="257" y="75"/>
                </a:lnTo>
                <a:lnTo>
                  <a:pt x="257" y="77"/>
                </a:lnTo>
                <a:lnTo>
                  <a:pt x="256" y="77"/>
                </a:lnTo>
                <a:lnTo>
                  <a:pt x="256" y="79"/>
                </a:lnTo>
                <a:lnTo>
                  <a:pt x="254" y="80"/>
                </a:lnTo>
                <a:lnTo>
                  <a:pt x="253" y="80"/>
                </a:lnTo>
                <a:lnTo>
                  <a:pt x="248" y="80"/>
                </a:lnTo>
                <a:lnTo>
                  <a:pt x="247" y="81"/>
                </a:lnTo>
                <a:lnTo>
                  <a:pt x="245" y="81"/>
                </a:lnTo>
                <a:lnTo>
                  <a:pt x="244" y="81"/>
                </a:lnTo>
                <a:lnTo>
                  <a:pt x="240" y="82"/>
                </a:lnTo>
                <a:lnTo>
                  <a:pt x="235" y="84"/>
                </a:lnTo>
                <a:lnTo>
                  <a:pt x="232" y="85"/>
                </a:lnTo>
                <a:lnTo>
                  <a:pt x="229" y="85"/>
                </a:lnTo>
                <a:lnTo>
                  <a:pt x="227" y="86"/>
                </a:lnTo>
                <a:lnTo>
                  <a:pt x="226" y="86"/>
                </a:lnTo>
                <a:lnTo>
                  <a:pt x="225" y="87"/>
                </a:lnTo>
                <a:lnTo>
                  <a:pt x="224" y="87"/>
                </a:lnTo>
                <a:lnTo>
                  <a:pt x="221" y="87"/>
                </a:lnTo>
                <a:lnTo>
                  <a:pt x="220" y="88"/>
                </a:lnTo>
                <a:lnTo>
                  <a:pt x="218" y="90"/>
                </a:lnTo>
                <a:lnTo>
                  <a:pt x="215" y="92"/>
                </a:lnTo>
                <a:lnTo>
                  <a:pt x="215" y="93"/>
                </a:lnTo>
                <a:lnTo>
                  <a:pt x="214" y="94"/>
                </a:lnTo>
                <a:lnTo>
                  <a:pt x="213" y="96"/>
                </a:lnTo>
                <a:lnTo>
                  <a:pt x="212" y="97"/>
                </a:lnTo>
                <a:lnTo>
                  <a:pt x="211" y="97"/>
                </a:lnTo>
                <a:lnTo>
                  <a:pt x="211" y="98"/>
                </a:lnTo>
                <a:lnTo>
                  <a:pt x="212" y="98"/>
                </a:lnTo>
                <a:lnTo>
                  <a:pt x="212" y="99"/>
                </a:lnTo>
                <a:lnTo>
                  <a:pt x="213" y="98"/>
                </a:lnTo>
                <a:lnTo>
                  <a:pt x="215" y="99"/>
                </a:lnTo>
                <a:lnTo>
                  <a:pt x="215" y="100"/>
                </a:lnTo>
                <a:lnTo>
                  <a:pt x="216" y="100"/>
                </a:lnTo>
                <a:lnTo>
                  <a:pt x="218" y="100"/>
                </a:lnTo>
                <a:lnTo>
                  <a:pt x="215" y="103"/>
                </a:lnTo>
                <a:lnTo>
                  <a:pt x="214" y="103"/>
                </a:lnTo>
                <a:lnTo>
                  <a:pt x="213" y="104"/>
                </a:lnTo>
                <a:lnTo>
                  <a:pt x="212" y="105"/>
                </a:lnTo>
                <a:lnTo>
                  <a:pt x="209" y="106"/>
                </a:lnTo>
                <a:lnTo>
                  <a:pt x="208" y="106"/>
                </a:lnTo>
                <a:lnTo>
                  <a:pt x="208" y="105"/>
                </a:lnTo>
                <a:lnTo>
                  <a:pt x="209" y="105"/>
                </a:lnTo>
                <a:lnTo>
                  <a:pt x="211" y="105"/>
                </a:lnTo>
                <a:lnTo>
                  <a:pt x="212" y="105"/>
                </a:lnTo>
                <a:lnTo>
                  <a:pt x="212" y="104"/>
                </a:lnTo>
                <a:lnTo>
                  <a:pt x="211" y="104"/>
                </a:lnTo>
                <a:lnTo>
                  <a:pt x="209" y="104"/>
                </a:lnTo>
                <a:lnTo>
                  <a:pt x="208" y="104"/>
                </a:lnTo>
                <a:lnTo>
                  <a:pt x="206" y="106"/>
                </a:lnTo>
                <a:lnTo>
                  <a:pt x="205" y="107"/>
                </a:lnTo>
                <a:lnTo>
                  <a:pt x="205" y="110"/>
                </a:lnTo>
                <a:lnTo>
                  <a:pt x="203" y="110"/>
                </a:lnTo>
                <a:lnTo>
                  <a:pt x="202" y="113"/>
                </a:lnTo>
                <a:lnTo>
                  <a:pt x="201" y="114"/>
                </a:lnTo>
                <a:lnTo>
                  <a:pt x="199" y="117"/>
                </a:lnTo>
                <a:lnTo>
                  <a:pt x="197" y="118"/>
                </a:lnTo>
                <a:lnTo>
                  <a:pt x="197" y="119"/>
                </a:lnTo>
                <a:lnTo>
                  <a:pt x="195" y="120"/>
                </a:lnTo>
                <a:lnTo>
                  <a:pt x="194" y="123"/>
                </a:lnTo>
                <a:lnTo>
                  <a:pt x="194" y="124"/>
                </a:lnTo>
                <a:lnTo>
                  <a:pt x="193" y="125"/>
                </a:lnTo>
                <a:lnTo>
                  <a:pt x="190" y="126"/>
                </a:lnTo>
                <a:lnTo>
                  <a:pt x="189" y="128"/>
                </a:lnTo>
                <a:lnTo>
                  <a:pt x="189" y="129"/>
                </a:lnTo>
                <a:lnTo>
                  <a:pt x="188" y="130"/>
                </a:lnTo>
                <a:lnTo>
                  <a:pt x="188" y="131"/>
                </a:lnTo>
                <a:lnTo>
                  <a:pt x="187" y="133"/>
                </a:lnTo>
                <a:lnTo>
                  <a:pt x="186" y="133"/>
                </a:lnTo>
                <a:lnTo>
                  <a:pt x="183" y="137"/>
                </a:lnTo>
                <a:lnTo>
                  <a:pt x="183" y="138"/>
                </a:lnTo>
                <a:lnTo>
                  <a:pt x="182" y="141"/>
                </a:lnTo>
                <a:lnTo>
                  <a:pt x="182" y="142"/>
                </a:lnTo>
                <a:lnTo>
                  <a:pt x="181" y="143"/>
                </a:lnTo>
                <a:lnTo>
                  <a:pt x="180" y="145"/>
                </a:lnTo>
                <a:lnTo>
                  <a:pt x="179" y="145"/>
                </a:lnTo>
                <a:lnTo>
                  <a:pt x="179" y="148"/>
                </a:lnTo>
                <a:lnTo>
                  <a:pt x="179" y="150"/>
                </a:lnTo>
                <a:lnTo>
                  <a:pt x="182" y="160"/>
                </a:lnTo>
                <a:lnTo>
                  <a:pt x="181" y="161"/>
                </a:lnTo>
                <a:lnTo>
                  <a:pt x="182" y="164"/>
                </a:lnTo>
                <a:lnTo>
                  <a:pt x="186" y="169"/>
                </a:lnTo>
                <a:lnTo>
                  <a:pt x="188" y="171"/>
                </a:lnTo>
                <a:lnTo>
                  <a:pt x="189" y="173"/>
                </a:lnTo>
                <a:lnTo>
                  <a:pt x="192" y="173"/>
                </a:lnTo>
                <a:lnTo>
                  <a:pt x="194" y="174"/>
                </a:lnTo>
                <a:lnTo>
                  <a:pt x="195" y="175"/>
                </a:lnTo>
                <a:lnTo>
                  <a:pt x="195" y="176"/>
                </a:lnTo>
                <a:lnTo>
                  <a:pt x="196" y="176"/>
                </a:lnTo>
                <a:lnTo>
                  <a:pt x="196" y="177"/>
                </a:lnTo>
                <a:lnTo>
                  <a:pt x="195" y="177"/>
                </a:lnTo>
                <a:lnTo>
                  <a:pt x="194" y="180"/>
                </a:lnTo>
                <a:lnTo>
                  <a:pt x="193" y="178"/>
                </a:lnTo>
                <a:lnTo>
                  <a:pt x="192" y="180"/>
                </a:lnTo>
                <a:lnTo>
                  <a:pt x="192" y="181"/>
                </a:lnTo>
                <a:lnTo>
                  <a:pt x="190" y="181"/>
                </a:lnTo>
                <a:lnTo>
                  <a:pt x="190" y="182"/>
                </a:lnTo>
                <a:lnTo>
                  <a:pt x="189" y="181"/>
                </a:lnTo>
                <a:lnTo>
                  <a:pt x="188" y="182"/>
                </a:lnTo>
                <a:lnTo>
                  <a:pt x="187" y="183"/>
                </a:lnTo>
                <a:lnTo>
                  <a:pt x="188" y="183"/>
                </a:lnTo>
                <a:lnTo>
                  <a:pt x="187" y="184"/>
                </a:lnTo>
                <a:lnTo>
                  <a:pt x="186" y="186"/>
                </a:lnTo>
                <a:lnTo>
                  <a:pt x="184" y="186"/>
                </a:lnTo>
                <a:lnTo>
                  <a:pt x="183" y="186"/>
                </a:lnTo>
                <a:lnTo>
                  <a:pt x="182" y="186"/>
                </a:lnTo>
                <a:lnTo>
                  <a:pt x="181" y="187"/>
                </a:lnTo>
                <a:lnTo>
                  <a:pt x="180" y="187"/>
                </a:lnTo>
                <a:lnTo>
                  <a:pt x="177" y="189"/>
                </a:lnTo>
                <a:lnTo>
                  <a:pt x="176" y="190"/>
                </a:lnTo>
                <a:lnTo>
                  <a:pt x="176" y="192"/>
                </a:lnTo>
                <a:lnTo>
                  <a:pt x="176" y="193"/>
                </a:lnTo>
                <a:lnTo>
                  <a:pt x="175" y="192"/>
                </a:lnTo>
                <a:lnTo>
                  <a:pt x="173" y="193"/>
                </a:lnTo>
                <a:lnTo>
                  <a:pt x="173" y="194"/>
                </a:lnTo>
                <a:lnTo>
                  <a:pt x="173" y="195"/>
                </a:lnTo>
                <a:lnTo>
                  <a:pt x="173" y="196"/>
                </a:lnTo>
                <a:lnTo>
                  <a:pt x="173" y="197"/>
                </a:lnTo>
                <a:lnTo>
                  <a:pt x="173" y="199"/>
                </a:lnTo>
                <a:lnTo>
                  <a:pt x="170" y="199"/>
                </a:lnTo>
                <a:lnTo>
                  <a:pt x="169" y="199"/>
                </a:lnTo>
                <a:lnTo>
                  <a:pt x="169" y="200"/>
                </a:lnTo>
                <a:lnTo>
                  <a:pt x="168" y="201"/>
                </a:lnTo>
                <a:lnTo>
                  <a:pt x="168" y="202"/>
                </a:lnTo>
                <a:lnTo>
                  <a:pt x="168" y="205"/>
                </a:lnTo>
                <a:lnTo>
                  <a:pt x="168" y="207"/>
                </a:lnTo>
                <a:lnTo>
                  <a:pt x="167" y="207"/>
                </a:lnTo>
                <a:lnTo>
                  <a:pt x="167" y="208"/>
                </a:lnTo>
                <a:lnTo>
                  <a:pt x="165" y="209"/>
                </a:lnTo>
                <a:lnTo>
                  <a:pt x="164" y="212"/>
                </a:lnTo>
                <a:lnTo>
                  <a:pt x="165" y="213"/>
                </a:lnTo>
                <a:lnTo>
                  <a:pt x="164" y="213"/>
                </a:lnTo>
                <a:lnTo>
                  <a:pt x="163" y="213"/>
                </a:lnTo>
                <a:lnTo>
                  <a:pt x="163" y="214"/>
                </a:lnTo>
                <a:lnTo>
                  <a:pt x="162" y="215"/>
                </a:lnTo>
                <a:lnTo>
                  <a:pt x="162" y="216"/>
                </a:lnTo>
                <a:lnTo>
                  <a:pt x="163" y="218"/>
                </a:lnTo>
                <a:lnTo>
                  <a:pt x="165" y="219"/>
                </a:lnTo>
                <a:lnTo>
                  <a:pt x="165" y="216"/>
                </a:lnTo>
                <a:lnTo>
                  <a:pt x="165" y="215"/>
                </a:lnTo>
                <a:lnTo>
                  <a:pt x="165" y="216"/>
                </a:lnTo>
                <a:lnTo>
                  <a:pt x="165" y="218"/>
                </a:lnTo>
                <a:lnTo>
                  <a:pt x="167" y="219"/>
                </a:lnTo>
                <a:lnTo>
                  <a:pt x="168" y="220"/>
                </a:lnTo>
                <a:lnTo>
                  <a:pt x="167" y="220"/>
                </a:lnTo>
                <a:lnTo>
                  <a:pt x="165" y="221"/>
                </a:lnTo>
                <a:lnTo>
                  <a:pt x="164" y="221"/>
                </a:lnTo>
                <a:lnTo>
                  <a:pt x="163" y="221"/>
                </a:lnTo>
                <a:lnTo>
                  <a:pt x="162" y="221"/>
                </a:lnTo>
                <a:lnTo>
                  <a:pt x="160" y="222"/>
                </a:lnTo>
                <a:lnTo>
                  <a:pt x="158" y="222"/>
                </a:lnTo>
                <a:lnTo>
                  <a:pt x="158" y="221"/>
                </a:lnTo>
                <a:lnTo>
                  <a:pt x="157" y="221"/>
                </a:lnTo>
                <a:lnTo>
                  <a:pt x="157" y="222"/>
                </a:lnTo>
                <a:lnTo>
                  <a:pt x="155" y="221"/>
                </a:lnTo>
                <a:lnTo>
                  <a:pt x="154" y="222"/>
                </a:lnTo>
                <a:lnTo>
                  <a:pt x="154" y="224"/>
                </a:lnTo>
                <a:lnTo>
                  <a:pt x="151" y="222"/>
                </a:lnTo>
                <a:lnTo>
                  <a:pt x="150" y="222"/>
                </a:lnTo>
                <a:lnTo>
                  <a:pt x="149" y="222"/>
                </a:lnTo>
                <a:lnTo>
                  <a:pt x="148" y="222"/>
                </a:lnTo>
                <a:lnTo>
                  <a:pt x="145" y="222"/>
                </a:lnTo>
                <a:lnTo>
                  <a:pt x="144" y="225"/>
                </a:lnTo>
                <a:lnTo>
                  <a:pt x="143" y="225"/>
                </a:lnTo>
                <a:lnTo>
                  <a:pt x="142" y="226"/>
                </a:lnTo>
                <a:lnTo>
                  <a:pt x="142" y="227"/>
                </a:lnTo>
                <a:lnTo>
                  <a:pt x="141" y="227"/>
                </a:lnTo>
                <a:lnTo>
                  <a:pt x="139" y="228"/>
                </a:lnTo>
                <a:lnTo>
                  <a:pt x="138" y="228"/>
                </a:lnTo>
                <a:lnTo>
                  <a:pt x="137" y="229"/>
                </a:lnTo>
                <a:lnTo>
                  <a:pt x="136" y="231"/>
                </a:lnTo>
                <a:lnTo>
                  <a:pt x="135" y="233"/>
                </a:lnTo>
                <a:lnTo>
                  <a:pt x="131" y="235"/>
                </a:lnTo>
                <a:lnTo>
                  <a:pt x="131" y="239"/>
                </a:lnTo>
                <a:lnTo>
                  <a:pt x="130" y="240"/>
                </a:lnTo>
                <a:lnTo>
                  <a:pt x="130" y="241"/>
                </a:lnTo>
                <a:lnTo>
                  <a:pt x="130" y="242"/>
                </a:lnTo>
                <a:lnTo>
                  <a:pt x="129" y="244"/>
                </a:lnTo>
                <a:lnTo>
                  <a:pt x="129" y="245"/>
                </a:lnTo>
                <a:lnTo>
                  <a:pt x="129" y="246"/>
                </a:lnTo>
                <a:lnTo>
                  <a:pt x="128" y="246"/>
                </a:lnTo>
                <a:lnTo>
                  <a:pt x="126" y="248"/>
                </a:lnTo>
                <a:lnTo>
                  <a:pt x="125" y="247"/>
                </a:lnTo>
                <a:lnTo>
                  <a:pt x="125" y="248"/>
                </a:lnTo>
                <a:lnTo>
                  <a:pt x="125" y="250"/>
                </a:lnTo>
                <a:lnTo>
                  <a:pt x="125" y="251"/>
                </a:lnTo>
                <a:lnTo>
                  <a:pt x="124" y="251"/>
                </a:lnTo>
                <a:lnTo>
                  <a:pt x="123" y="252"/>
                </a:lnTo>
                <a:lnTo>
                  <a:pt x="123" y="253"/>
                </a:lnTo>
                <a:lnTo>
                  <a:pt x="122" y="253"/>
                </a:lnTo>
                <a:lnTo>
                  <a:pt x="122" y="254"/>
                </a:lnTo>
                <a:lnTo>
                  <a:pt x="120" y="254"/>
                </a:lnTo>
                <a:lnTo>
                  <a:pt x="119" y="254"/>
                </a:lnTo>
                <a:lnTo>
                  <a:pt x="116" y="252"/>
                </a:lnTo>
                <a:lnTo>
                  <a:pt x="115" y="251"/>
                </a:lnTo>
                <a:lnTo>
                  <a:pt x="113" y="250"/>
                </a:lnTo>
                <a:lnTo>
                  <a:pt x="113" y="251"/>
                </a:lnTo>
                <a:lnTo>
                  <a:pt x="112" y="251"/>
                </a:lnTo>
                <a:lnTo>
                  <a:pt x="111" y="251"/>
                </a:lnTo>
                <a:lnTo>
                  <a:pt x="110" y="251"/>
                </a:lnTo>
                <a:lnTo>
                  <a:pt x="106" y="252"/>
                </a:lnTo>
                <a:lnTo>
                  <a:pt x="105" y="253"/>
                </a:lnTo>
                <a:lnTo>
                  <a:pt x="105" y="254"/>
                </a:lnTo>
                <a:lnTo>
                  <a:pt x="104" y="256"/>
                </a:lnTo>
                <a:lnTo>
                  <a:pt x="103" y="256"/>
                </a:lnTo>
                <a:lnTo>
                  <a:pt x="103" y="257"/>
                </a:lnTo>
                <a:lnTo>
                  <a:pt x="100" y="257"/>
                </a:lnTo>
                <a:lnTo>
                  <a:pt x="99" y="256"/>
                </a:lnTo>
                <a:lnTo>
                  <a:pt x="98" y="256"/>
                </a:lnTo>
                <a:lnTo>
                  <a:pt x="97" y="254"/>
                </a:lnTo>
                <a:lnTo>
                  <a:pt x="96" y="254"/>
                </a:lnTo>
                <a:lnTo>
                  <a:pt x="94" y="253"/>
                </a:lnTo>
                <a:lnTo>
                  <a:pt x="93" y="254"/>
                </a:lnTo>
                <a:lnTo>
                  <a:pt x="92" y="253"/>
                </a:lnTo>
                <a:lnTo>
                  <a:pt x="91" y="253"/>
                </a:lnTo>
                <a:lnTo>
                  <a:pt x="90" y="253"/>
                </a:lnTo>
                <a:lnTo>
                  <a:pt x="88" y="254"/>
                </a:lnTo>
                <a:lnTo>
                  <a:pt x="85" y="254"/>
                </a:lnTo>
                <a:lnTo>
                  <a:pt x="81" y="254"/>
                </a:lnTo>
                <a:lnTo>
                  <a:pt x="81" y="256"/>
                </a:lnTo>
                <a:lnTo>
                  <a:pt x="79" y="256"/>
                </a:lnTo>
                <a:lnTo>
                  <a:pt x="78" y="256"/>
                </a:lnTo>
                <a:lnTo>
                  <a:pt x="77" y="256"/>
                </a:lnTo>
                <a:lnTo>
                  <a:pt x="75" y="254"/>
                </a:lnTo>
                <a:lnTo>
                  <a:pt x="74" y="256"/>
                </a:lnTo>
                <a:lnTo>
                  <a:pt x="74" y="254"/>
                </a:lnTo>
                <a:lnTo>
                  <a:pt x="73" y="254"/>
                </a:lnTo>
                <a:lnTo>
                  <a:pt x="72" y="254"/>
                </a:lnTo>
                <a:lnTo>
                  <a:pt x="71" y="254"/>
                </a:lnTo>
                <a:lnTo>
                  <a:pt x="70" y="254"/>
                </a:lnTo>
                <a:lnTo>
                  <a:pt x="70" y="256"/>
                </a:lnTo>
                <a:lnTo>
                  <a:pt x="68" y="254"/>
                </a:lnTo>
                <a:lnTo>
                  <a:pt x="67" y="254"/>
                </a:lnTo>
                <a:lnTo>
                  <a:pt x="66" y="253"/>
                </a:lnTo>
                <a:lnTo>
                  <a:pt x="65" y="254"/>
                </a:lnTo>
                <a:lnTo>
                  <a:pt x="64" y="254"/>
                </a:lnTo>
                <a:lnTo>
                  <a:pt x="62" y="254"/>
                </a:lnTo>
                <a:lnTo>
                  <a:pt x="58" y="254"/>
                </a:lnTo>
                <a:lnTo>
                  <a:pt x="55" y="256"/>
                </a:lnTo>
                <a:lnTo>
                  <a:pt x="53" y="256"/>
                </a:lnTo>
                <a:lnTo>
                  <a:pt x="48" y="254"/>
                </a:lnTo>
                <a:lnTo>
                  <a:pt x="47" y="256"/>
                </a:lnTo>
                <a:lnTo>
                  <a:pt x="46" y="257"/>
                </a:lnTo>
                <a:lnTo>
                  <a:pt x="45" y="258"/>
                </a:lnTo>
                <a:lnTo>
                  <a:pt x="45" y="259"/>
                </a:lnTo>
                <a:lnTo>
                  <a:pt x="43" y="260"/>
                </a:lnTo>
                <a:lnTo>
                  <a:pt x="41" y="261"/>
                </a:lnTo>
                <a:lnTo>
                  <a:pt x="40" y="263"/>
                </a:lnTo>
                <a:lnTo>
                  <a:pt x="39" y="263"/>
                </a:lnTo>
                <a:lnTo>
                  <a:pt x="38" y="264"/>
                </a:lnTo>
                <a:lnTo>
                  <a:pt x="36" y="264"/>
                </a:lnTo>
                <a:lnTo>
                  <a:pt x="33" y="263"/>
                </a:lnTo>
                <a:lnTo>
                  <a:pt x="32" y="263"/>
                </a:lnTo>
                <a:lnTo>
                  <a:pt x="28" y="265"/>
                </a:lnTo>
                <a:lnTo>
                  <a:pt x="27" y="265"/>
                </a:lnTo>
                <a:lnTo>
                  <a:pt x="26" y="265"/>
                </a:lnTo>
                <a:lnTo>
                  <a:pt x="24" y="266"/>
                </a:lnTo>
                <a:lnTo>
                  <a:pt x="22" y="266"/>
                </a:lnTo>
                <a:lnTo>
                  <a:pt x="21" y="271"/>
                </a:lnTo>
                <a:lnTo>
                  <a:pt x="20" y="271"/>
                </a:lnTo>
                <a:lnTo>
                  <a:pt x="19" y="272"/>
                </a:lnTo>
                <a:lnTo>
                  <a:pt x="19" y="273"/>
                </a:lnTo>
                <a:lnTo>
                  <a:pt x="17" y="274"/>
                </a:lnTo>
                <a:lnTo>
                  <a:pt x="16" y="279"/>
                </a:lnTo>
                <a:lnTo>
                  <a:pt x="15" y="279"/>
                </a:lnTo>
                <a:lnTo>
                  <a:pt x="15" y="278"/>
                </a:lnTo>
                <a:lnTo>
                  <a:pt x="15" y="277"/>
                </a:lnTo>
                <a:lnTo>
                  <a:pt x="14" y="277"/>
                </a:lnTo>
                <a:lnTo>
                  <a:pt x="13" y="282"/>
                </a:lnTo>
                <a:lnTo>
                  <a:pt x="11" y="282"/>
                </a:lnTo>
                <a:lnTo>
                  <a:pt x="7" y="284"/>
                </a:lnTo>
                <a:lnTo>
                  <a:pt x="6" y="283"/>
                </a:lnTo>
                <a:lnTo>
                  <a:pt x="4" y="282"/>
                </a:lnTo>
                <a:lnTo>
                  <a:pt x="3" y="282"/>
                </a:lnTo>
                <a:lnTo>
                  <a:pt x="2" y="280"/>
                </a:lnTo>
                <a:lnTo>
                  <a:pt x="1" y="280"/>
                </a:lnTo>
                <a:lnTo>
                  <a:pt x="0" y="278"/>
                </a:lnTo>
              </a:path>
            </a:pathLst>
          </a:custGeom>
          <a:noFill/>
          <a:ln w="3175" cmpd="sng">
            <a:solidFill>
              <a:schemeClr val="bg2"/>
            </a:solidFill>
            <a:prstDash val="solid"/>
            <a:round/>
            <a:headEnd/>
            <a:tailEnd/>
          </a:ln>
        </p:spPr>
        <p:txBody>
          <a:bodyPr/>
          <a:lstStyle/>
          <a:p>
            <a:endParaRPr lang="en-US"/>
          </a:p>
        </p:txBody>
      </p:sp>
      <p:sp>
        <p:nvSpPr>
          <p:cNvPr id="19032" name="Freeform 600"/>
          <p:cNvSpPr>
            <a:spLocks/>
          </p:cNvSpPr>
          <p:nvPr/>
        </p:nvSpPr>
        <p:spPr bwMode="auto">
          <a:xfrm>
            <a:off x="3735388" y="2887663"/>
            <a:ext cx="20637" cy="19050"/>
          </a:xfrm>
          <a:custGeom>
            <a:avLst/>
            <a:gdLst>
              <a:gd name="T0" fmla="*/ 0 w 26"/>
              <a:gd name="T1" fmla="*/ 7793 h 22"/>
              <a:gd name="T2" fmla="*/ 0 w 26"/>
              <a:gd name="T3" fmla="*/ 6927 h 22"/>
              <a:gd name="T4" fmla="*/ 1587 w 26"/>
              <a:gd name="T5" fmla="*/ 6927 h 22"/>
              <a:gd name="T6" fmla="*/ 4762 w 26"/>
              <a:gd name="T7" fmla="*/ 6927 h 22"/>
              <a:gd name="T8" fmla="*/ 6350 w 26"/>
              <a:gd name="T9" fmla="*/ 6061 h 22"/>
              <a:gd name="T10" fmla="*/ 10319 w 26"/>
              <a:gd name="T11" fmla="*/ 6061 h 22"/>
              <a:gd name="T12" fmla="*/ 12700 w 26"/>
              <a:gd name="T13" fmla="*/ 2598 h 22"/>
              <a:gd name="T14" fmla="*/ 12700 w 26"/>
              <a:gd name="T15" fmla="*/ 1732 h 22"/>
              <a:gd name="T16" fmla="*/ 15875 w 26"/>
              <a:gd name="T17" fmla="*/ 866 h 22"/>
              <a:gd name="T18" fmla="*/ 18256 w 26"/>
              <a:gd name="T19" fmla="*/ 866 h 22"/>
              <a:gd name="T20" fmla="*/ 19843 w 26"/>
              <a:gd name="T21" fmla="*/ 0 h 22"/>
              <a:gd name="T22" fmla="*/ 20637 w 26"/>
              <a:gd name="T23" fmla="*/ 866 h 22"/>
              <a:gd name="T24" fmla="*/ 19843 w 26"/>
              <a:gd name="T25" fmla="*/ 2598 h 22"/>
              <a:gd name="T26" fmla="*/ 17462 w 26"/>
              <a:gd name="T27" fmla="*/ 4330 h 22"/>
              <a:gd name="T28" fmla="*/ 13493 w 26"/>
              <a:gd name="T29" fmla="*/ 7793 h 22"/>
              <a:gd name="T30" fmla="*/ 13493 w 26"/>
              <a:gd name="T31" fmla="*/ 8659 h 22"/>
              <a:gd name="T32" fmla="*/ 11906 w 26"/>
              <a:gd name="T33" fmla="*/ 12123 h 22"/>
              <a:gd name="T34" fmla="*/ 11906 w 26"/>
              <a:gd name="T35" fmla="*/ 14720 h 22"/>
              <a:gd name="T36" fmla="*/ 7937 w 26"/>
              <a:gd name="T37" fmla="*/ 18184 h 22"/>
              <a:gd name="T38" fmla="*/ 5556 w 26"/>
              <a:gd name="T39" fmla="*/ 19050 h 22"/>
              <a:gd name="T40" fmla="*/ 4762 w 26"/>
              <a:gd name="T41" fmla="*/ 17318 h 22"/>
              <a:gd name="T42" fmla="*/ 3175 w 26"/>
              <a:gd name="T43" fmla="*/ 16452 h 22"/>
              <a:gd name="T44" fmla="*/ 1587 w 26"/>
              <a:gd name="T45" fmla="*/ 13855 h 22"/>
              <a:gd name="T46" fmla="*/ 1587 w 26"/>
              <a:gd name="T47" fmla="*/ 9525 h 22"/>
              <a:gd name="T48" fmla="*/ 0 w 26"/>
              <a:gd name="T49" fmla="*/ 7793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
              <a:gd name="T76" fmla="*/ 0 h 22"/>
              <a:gd name="T77" fmla="*/ 26 w 26"/>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 h="22">
                <a:moveTo>
                  <a:pt x="0" y="9"/>
                </a:moveTo>
                <a:lnTo>
                  <a:pt x="0" y="8"/>
                </a:lnTo>
                <a:lnTo>
                  <a:pt x="2" y="8"/>
                </a:lnTo>
                <a:lnTo>
                  <a:pt x="6" y="8"/>
                </a:lnTo>
                <a:lnTo>
                  <a:pt x="8" y="7"/>
                </a:lnTo>
                <a:lnTo>
                  <a:pt x="13" y="7"/>
                </a:lnTo>
                <a:lnTo>
                  <a:pt x="16" y="3"/>
                </a:lnTo>
                <a:lnTo>
                  <a:pt x="16" y="2"/>
                </a:lnTo>
                <a:lnTo>
                  <a:pt x="20" y="1"/>
                </a:lnTo>
                <a:lnTo>
                  <a:pt x="23" y="1"/>
                </a:lnTo>
                <a:lnTo>
                  <a:pt x="25" y="0"/>
                </a:lnTo>
                <a:lnTo>
                  <a:pt x="26" y="1"/>
                </a:lnTo>
                <a:lnTo>
                  <a:pt x="25" y="3"/>
                </a:lnTo>
                <a:lnTo>
                  <a:pt x="22" y="5"/>
                </a:lnTo>
                <a:lnTo>
                  <a:pt x="17" y="9"/>
                </a:lnTo>
                <a:lnTo>
                  <a:pt x="17" y="10"/>
                </a:lnTo>
                <a:lnTo>
                  <a:pt x="15" y="14"/>
                </a:lnTo>
                <a:lnTo>
                  <a:pt x="15" y="17"/>
                </a:lnTo>
                <a:lnTo>
                  <a:pt x="10" y="21"/>
                </a:lnTo>
                <a:lnTo>
                  <a:pt x="7" y="22"/>
                </a:lnTo>
                <a:lnTo>
                  <a:pt x="6" y="20"/>
                </a:lnTo>
                <a:lnTo>
                  <a:pt x="4" y="19"/>
                </a:lnTo>
                <a:lnTo>
                  <a:pt x="2" y="16"/>
                </a:lnTo>
                <a:lnTo>
                  <a:pt x="2" y="11"/>
                </a:lnTo>
                <a:lnTo>
                  <a:pt x="0" y="9"/>
                </a:lnTo>
                <a:close/>
              </a:path>
            </a:pathLst>
          </a:custGeom>
          <a:solidFill>
            <a:schemeClr val="bg1"/>
          </a:solidFill>
          <a:ln w="3175" cmpd="sng">
            <a:solidFill>
              <a:srgbClr val="000000"/>
            </a:solidFill>
            <a:prstDash val="solid"/>
            <a:round/>
            <a:headEnd/>
            <a:tailEnd/>
          </a:ln>
        </p:spPr>
        <p:txBody>
          <a:bodyPr/>
          <a:lstStyle/>
          <a:p>
            <a:endParaRPr lang="en-US"/>
          </a:p>
        </p:txBody>
      </p:sp>
      <p:sp>
        <p:nvSpPr>
          <p:cNvPr id="19033" name="Freeform 601"/>
          <p:cNvSpPr>
            <a:spLocks/>
          </p:cNvSpPr>
          <p:nvPr/>
        </p:nvSpPr>
        <p:spPr bwMode="auto">
          <a:xfrm>
            <a:off x="3763963" y="2901950"/>
            <a:ext cx="11112" cy="12700"/>
          </a:xfrm>
          <a:custGeom>
            <a:avLst/>
            <a:gdLst>
              <a:gd name="T0" fmla="*/ 0 w 14"/>
              <a:gd name="T1" fmla="*/ 7471 h 17"/>
              <a:gd name="T2" fmla="*/ 0 w 14"/>
              <a:gd name="T3" fmla="*/ 5229 h 17"/>
              <a:gd name="T4" fmla="*/ 2381 w 14"/>
              <a:gd name="T5" fmla="*/ 3735 h 17"/>
              <a:gd name="T6" fmla="*/ 2381 w 14"/>
              <a:gd name="T7" fmla="*/ 2988 h 17"/>
              <a:gd name="T8" fmla="*/ 3175 w 14"/>
              <a:gd name="T9" fmla="*/ 1494 h 17"/>
              <a:gd name="T10" fmla="*/ 5556 w 14"/>
              <a:gd name="T11" fmla="*/ 0 h 17"/>
              <a:gd name="T12" fmla="*/ 7937 w 14"/>
              <a:gd name="T13" fmla="*/ 1494 h 17"/>
              <a:gd name="T14" fmla="*/ 9525 w 14"/>
              <a:gd name="T15" fmla="*/ 0 h 17"/>
              <a:gd name="T16" fmla="*/ 10318 w 14"/>
              <a:gd name="T17" fmla="*/ 1494 h 17"/>
              <a:gd name="T18" fmla="*/ 9525 w 14"/>
              <a:gd name="T19" fmla="*/ 2988 h 17"/>
              <a:gd name="T20" fmla="*/ 10318 w 14"/>
              <a:gd name="T21" fmla="*/ 5229 h 17"/>
              <a:gd name="T22" fmla="*/ 11112 w 14"/>
              <a:gd name="T23" fmla="*/ 7471 h 17"/>
              <a:gd name="T24" fmla="*/ 10318 w 14"/>
              <a:gd name="T25" fmla="*/ 8965 h 17"/>
              <a:gd name="T26" fmla="*/ 9525 w 14"/>
              <a:gd name="T27" fmla="*/ 11206 h 17"/>
              <a:gd name="T28" fmla="*/ 7143 w 14"/>
              <a:gd name="T29" fmla="*/ 11953 h 17"/>
              <a:gd name="T30" fmla="*/ 5556 w 14"/>
              <a:gd name="T31" fmla="*/ 12700 h 17"/>
              <a:gd name="T32" fmla="*/ 2381 w 14"/>
              <a:gd name="T33" fmla="*/ 11953 h 17"/>
              <a:gd name="T34" fmla="*/ 0 w 14"/>
              <a:gd name="T35" fmla="*/ 747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
              <a:gd name="T55" fmla="*/ 0 h 17"/>
              <a:gd name="T56" fmla="*/ 14 w 14"/>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 h="17">
                <a:moveTo>
                  <a:pt x="0" y="10"/>
                </a:moveTo>
                <a:lnTo>
                  <a:pt x="0" y="7"/>
                </a:lnTo>
                <a:lnTo>
                  <a:pt x="3" y="5"/>
                </a:lnTo>
                <a:lnTo>
                  <a:pt x="3" y="4"/>
                </a:lnTo>
                <a:lnTo>
                  <a:pt x="4" y="2"/>
                </a:lnTo>
                <a:lnTo>
                  <a:pt x="7" y="0"/>
                </a:lnTo>
                <a:lnTo>
                  <a:pt x="10" y="2"/>
                </a:lnTo>
                <a:lnTo>
                  <a:pt x="12" y="0"/>
                </a:lnTo>
                <a:lnTo>
                  <a:pt x="13" y="2"/>
                </a:lnTo>
                <a:lnTo>
                  <a:pt x="12" y="4"/>
                </a:lnTo>
                <a:lnTo>
                  <a:pt x="13" y="7"/>
                </a:lnTo>
                <a:lnTo>
                  <a:pt x="14" y="10"/>
                </a:lnTo>
                <a:lnTo>
                  <a:pt x="13" y="12"/>
                </a:lnTo>
                <a:lnTo>
                  <a:pt x="12" y="15"/>
                </a:lnTo>
                <a:lnTo>
                  <a:pt x="9" y="16"/>
                </a:lnTo>
                <a:lnTo>
                  <a:pt x="7" y="17"/>
                </a:lnTo>
                <a:lnTo>
                  <a:pt x="3" y="16"/>
                </a:lnTo>
                <a:lnTo>
                  <a:pt x="0" y="10"/>
                </a:lnTo>
                <a:close/>
              </a:path>
            </a:pathLst>
          </a:custGeom>
          <a:solidFill>
            <a:schemeClr val="bg1"/>
          </a:solidFill>
          <a:ln w="3175" cmpd="sng">
            <a:solidFill>
              <a:srgbClr val="000000"/>
            </a:solidFill>
            <a:prstDash val="solid"/>
            <a:round/>
            <a:headEnd/>
            <a:tailEnd/>
          </a:ln>
        </p:spPr>
        <p:txBody>
          <a:bodyPr/>
          <a:lstStyle/>
          <a:p>
            <a:endParaRPr lang="en-US"/>
          </a:p>
        </p:txBody>
      </p:sp>
      <p:sp>
        <p:nvSpPr>
          <p:cNvPr id="19034" name="Freeform 602"/>
          <p:cNvSpPr>
            <a:spLocks/>
          </p:cNvSpPr>
          <p:nvPr/>
        </p:nvSpPr>
        <p:spPr bwMode="auto">
          <a:xfrm>
            <a:off x="3802063" y="2881313"/>
            <a:ext cx="17462" cy="20637"/>
          </a:xfrm>
          <a:custGeom>
            <a:avLst/>
            <a:gdLst>
              <a:gd name="T0" fmla="*/ 0 w 21"/>
              <a:gd name="T1" fmla="*/ 19050 h 26"/>
              <a:gd name="T2" fmla="*/ 832 w 21"/>
              <a:gd name="T3" fmla="*/ 19050 h 26"/>
              <a:gd name="T4" fmla="*/ 4989 w 21"/>
              <a:gd name="T5" fmla="*/ 17462 h 26"/>
              <a:gd name="T6" fmla="*/ 6652 w 21"/>
              <a:gd name="T7" fmla="*/ 15875 h 26"/>
              <a:gd name="T8" fmla="*/ 6652 w 21"/>
              <a:gd name="T9" fmla="*/ 12700 h 26"/>
              <a:gd name="T10" fmla="*/ 10810 w 21"/>
              <a:gd name="T11" fmla="*/ 8731 h 26"/>
              <a:gd name="T12" fmla="*/ 12473 w 21"/>
              <a:gd name="T13" fmla="*/ 2381 h 26"/>
              <a:gd name="T14" fmla="*/ 12473 w 21"/>
              <a:gd name="T15" fmla="*/ 794 h 26"/>
              <a:gd name="T16" fmla="*/ 15799 w 21"/>
              <a:gd name="T17" fmla="*/ 0 h 26"/>
              <a:gd name="T18" fmla="*/ 17462 w 21"/>
              <a:gd name="T19" fmla="*/ 794 h 26"/>
              <a:gd name="T20" fmla="*/ 17462 w 21"/>
              <a:gd name="T21" fmla="*/ 7144 h 26"/>
              <a:gd name="T22" fmla="*/ 16630 w 21"/>
              <a:gd name="T23" fmla="*/ 7937 h 26"/>
              <a:gd name="T24" fmla="*/ 16630 w 21"/>
              <a:gd name="T25" fmla="*/ 10319 h 26"/>
              <a:gd name="T26" fmla="*/ 15799 w 21"/>
              <a:gd name="T27" fmla="*/ 14287 h 26"/>
              <a:gd name="T28" fmla="*/ 13304 w 21"/>
              <a:gd name="T29" fmla="*/ 15875 h 26"/>
              <a:gd name="T30" fmla="*/ 6652 w 21"/>
              <a:gd name="T31" fmla="*/ 18256 h 26"/>
              <a:gd name="T32" fmla="*/ 2495 w 21"/>
              <a:gd name="T33" fmla="*/ 20637 h 26"/>
              <a:gd name="T34" fmla="*/ 832 w 21"/>
              <a:gd name="T35" fmla="*/ 20637 h 26"/>
              <a:gd name="T36" fmla="*/ 0 w 21"/>
              <a:gd name="T37" fmla="*/ 20637 h 26"/>
              <a:gd name="T38" fmla="*/ 0 w 21"/>
              <a:gd name="T39" fmla="*/ 19050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26"/>
              <a:gd name="T62" fmla="*/ 21 w 2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26">
                <a:moveTo>
                  <a:pt x="0" y="24"/>
                </a:moveTo>
                <a:lnTo>
                  <a:pt x="1" y="24"/>
                </a:lnTo>
                <a:lnTo>
                  <a:pt x="6" y="22"/>
                </a:lnTo>
                <a:lnTo>
                  <a:pt x="8" y="20"/>
                </a:lnTo>
                <a:lnTo>
                  <a:pt x="8" y="16"/>
                </a:lnTo>
                <a:lnTo>
                  <a:pt x="13" y="11"/>
                </a:lnTo>
                <a:lnTo>
                  <a:pt x="15" y="3"/>
                </a:lnTo>
                <a:lnTo>
                  <a:pt x="15" y="1"/>
                </a:lnTo>
                <a:lnTo>
                  <a:pt x="19" y="0"/>
                </a:lnTo>
                <a:lnTo>
                  <a:pt x="21" y="1"/>
                </a:lnTo>
                <a:lnTo>
                  <a:pt x="21" y="9"/>
                </a:lnTo>
                <a:lnTo>
                  <a:pt x="20" y="10"/>
                </a:lnTo>
                <a:lnTo>
                  <a:pt x="20" y="13"/>
                </a:lnTo>
                <a:lnTo>
                  <a:pt x="19" y="18"/>
                </a:lnTo>
                <a:lnTo>
                  <a:pt x="16" y="20"/>
                </a:lnTo>
                <a:lnTo>
                  <a:pt x="8" y="23"/>
                </a:lnTo>
                <a:lnTo>
                  <a:pt x="3" y="26"/>
                </a:lnTo>
                <a:lnTo>
                  <a:pt x="1" y="26"/>
                </a:lnTo>
                <a:lnTo>
                  <a:pt x="0" y="26"/>
                </a:lnTo>
                <a:lnTo>
                  <a:pt x="0" y="24"/>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35" name="Freeform 603"/>
          <p:cNvSpPr>
            <a:spLocks/>
          </p:cNvSpPr>
          <p:nvPr/>
        </p:nvSpPr>
        <p:spPr bwMode="auto">
          <a:xfrm>
            <a:off x="3817938" y="2867025"/>
            <a:ext cx="12700" cy="12700"/>
          </a:xfrm>
          <a:custGeom>
            <a:avLst/>
            <a:gdLst>
              <a:gd name="T0" fmla="*/ 0 w 14"/>
              <a:gd name="T1" fmla="*/ 11112 h 16"/>
              <a:gd name="T2" fmla="*/ 907 w 14"/>
              <a:gd name="T3" fmla="*/ 8731 h 16"/>
              <a:gd name="T4" fmla="*/ 907 w 14"/>
              <a:gd name="T5" fmla="*/ 7937 h 16"/>
              <a:gd name="T6" fmla="*/ 907 w 14"/>
              <a:gd name="T7" fmla="*/ 6350 h 16"/>
              <a:gd name="T8" fmla="*/ 3629 w 14"/>
              <a:gd name="T9" fmla="*/ 4762 h 16"/>
              <a:gd name="T10" fmla="*/ 7257 w 14"/>
              <a:gd name="T11" fmla="*/ 3175 h 16"/>
              <a:gd name="T12" fmla="*/ 8164 w 14"/>
              <a:gd name="T13" fmla="*/ 3969 h 16"/>
              <a:gd name="T14" fmla="*/ 10886 w 14"/>
              <a:gd name="T15" fmla="*/ 3175 h 16"/>
              <a:gd name="T16" fmla="*/ 10886 w 14"/>
              <a:gd name="T17" fmla="*/ 1588 h 16"/>
              <a:gd name="T18" fmla="*/ 11793 w 14"/>
              <a:gd name="T19" fmla="*/ 0 h 16"/>
              <a:gd name="T20" fmla="*/ 12700 w 14"/>
              <a:gd name="T21" fmla="*/ 1588 h 16"/>
              <a:gd name="T22" fmla="*/ 12700 w 14"/>
              <a:gd name="T23" fmla="*/ 2381 h 16"/>
              <a:gd name="T24" fmla="*/ 11793 w 14"/>
              <a:gd name="T25" fmla="*/ 3969 h 16"/>
              <a:gd name="T26" fmla="*/ 11793 w 14"/>
              <a:gd name="T27" fmla="*/ 7144 h 16"/>
              <a:gd name="T28" fmla="*/ 8164 w 14"/>
              <a:gd name="T29" fmla="*/ 8731 h 16"/>
              <a:gd name="T30" fmla="*/ 8164 w 14"/>
              <a:gd name="T31" fmla="*/ 11112 h 16"/>
              <a:gd name="T32" fmla="*/ 7257 w 14"/>
              <a:gd name="T33" fmla="*/ 12700 h 16"/>
              <a:gd name="T34" fmla="*/ 1814 w 14"/>
              <a:gd name="T35" fmla="*/ 11906 h 16"/>
              <a:gd name="T36" fmla="*/ 0 w 14"/>
              <a:gd name="T37" fmla="*/ 11906 h 16"/>
              <a:gd name="T38" fmla="*/ 0 w 14"/>
              <a:gd name="T39" fmla="*/ 11112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16"/>
              <a:gd name="T62" fmla="*/ 14 w 14"/>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16">
                <a:moveTo>
                  <a:pt x="0" y="14"/>
                </a:moveTo>
                <a:lnTo>
                  <a:pt x="1" y="11"/>
                </a:lnTo>
                <a:lnTo>
                  <a:pt x="1" y="10"/>
                </a:lnTo>
                <a:lnTo>
                  <a:pt x="1" y="8"/>
                </a:lnTo>
                <a:lnTo>
                  <a:pt x="4" y="6"/>
                </a:lnTo>
                <a:lnTo>
                  <a:pt x="8" y="4"/>
                </a:lnTo>
                <a:lnTo>
                  <a:pt x="9" y="5"/>
                </a:lnTo>
                <a:lnTo>
                  <a:pt x="12" y="4"/>
                </a:lnTo>
                <a:lnTo>
                  <a:pt x="12" y="2"/>
                </a:lnTo>
                <a:lnTo>
                  <a:pt x="13" y="0"/>
                </a:lnTo>
                <a:lnTo>
                  <a:pt x="14" y="2"/>
                </a:lnTo>
                <a:lnTo>
                  <a:pt x="14" y="3"/>
                </a:lnTo>
                <a:lnTo>
                  <a:pt x="13" y="5"/>
                </a:lnTo>
                <a:lnTo>
                  <a:pt x="13" y="9"/>
                </a:lnTo>
                <a:lnTo>
                  <a:pt x="9" y="11"/>
                </a:lnTo>
                <a:lnTo>
                  <a:pt x="9" y="14"/>
                </a:lnTo>
                <a:lnTo>
                  <a:pt x="8" y="16"/>
                </a:lnTo>
                <a:lnTo>
                  <a:pt x="2" y="15"/>
                </a:lnTo>
                <a:lnTo>
                  <a:pt x="0" y="15"/>
                </a:lnTo>
                <a:lnTo>
                  <a:pt x="0" y="14"/>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36" name="Freeform 604"/>
          <p:cNvSpPr>
            <a:spLocks/>
          </p:cNvSpPr>
          <p:nvPr/>
        </p:nvSpPr>
        <p:spPr bwMode="auto">
          <a:xfrm>
            <a:off x="4211638" y="2563813"/>
            <a:ext cx="7937" cy="9525"/>
          </a:xfrm>
          <a:custGeom>
            <a:avLst/>
            <a:gdLst>
              <a:gd name="T0" fmla="*/ 0 w 12"/>
              <a:gd name="T1" fmla="*/ 6350 h 12"/>
              <a:gd name="T2" fmla="*/ 0 w 12"/>
              <a:gd name="T3" fmla="*/ 5556 h 12"/>
              <a:gd name="T4" fmla="*/ 0 w 12"/>
              <a:gd name="T5" fmla="*/ 4763 h 12"/>
              <a:gd name="T6" fmla="*/ 1323 w 12"/>
              <a:gd name="T7" fmla="*/ 4763 h 12"/>
              <a:gd name="T8" fmla="*/ 1323 w 12"/>
              <a:gd name="T9" fmla="*/ 3969 h 12"/>
              <a:gd name="T10" fmla="*/ 1323 w 12"/>
              <a:gd name="T11" fmla="*/ 2381 h 12"/>
              <a:gd name="T12" fmla="*/ 2646 w 12"/>
              <a:gd name="T13" fmla="*/ 1588 h 12"/>
              <a:gd name="T14" fmla="*/ 3307 w 12"/>
              <a:gd name="T15" fmla="*/ 1588 h 12"/>
              <a:gd name="T16" fmla="*/ 3307 w 12"/>
              <a:gd name="T17" fmla="*/ 794 h 12"/>
              <a:gd name="T18" fmla="*/ 3969 w 12"/>
              <a:gd name="T19" fmla="*/ 794 h 12"/>
              <a:gd name="T20" fmla="*/ 5291 w 12"/>
              <a:gd name="T21" fmla="*/ 0 h 12"/>
              <a:gd name="T22" fmla="*/ 5291 w 12"/>
              <a:gd name="T23" fmla="*/ 794 h 12"/>
              <a:gd name="T24" fmla="*/ 5291 w 12"/>
              <a:gd name="T25" fmla="*/ 0 h 12"/>
              <a:gd name="T26" fmla="*/ 6614 w 12"/>
              <a:gd name="T27" fmla="*/ 0 h 12"/>
              <a:gd name="T28" fmla="*/ 7276 w 12"/>
              <a:gd name="T29" fmla="*/ 794 h 12"/>
              <a:gd name="T30" fmla="*/ 7937 w 12"/>
              <a:gd name="T31" fmla="*/ 794 h 12"/>
              <a:gd name="T32" fmla="*/ 7276 w 12"/>
              <a:gd name="T33" fmla="*/ 1588 h 12"/>
              <a:gd name="T34" fmla="*/ 7937 w 12"/>
              <a:gd name="T35" fmla="*/ 1588 h 12"/>
              <a:gd name="T36" fmla="*/ 7937 w 12"/>
              <a:gd name="T37" fmla="*/ 2381 h 12"/>
              <a:gd name="T38" fmla="*/ 7276 w 12"/>
              <a:gd name="T39" fmla="*/ 3969 h 12"/>
              <a:gd name="T40" fmla="*/ 6614 w 12"/>
              <a:gd name="T41" fmla="*/ 4763 h 12"/>
              <a:gd name="T42" fmla="*/ 4630 w 12"/>
              <a:gd name="T43" fmla="*/ 6350 h 12"/>
              <a:gd name="T44" fmla="*/ 3969 w 12"/>
              <a:gd name="T45" fmla="*/ 7144 h 12"/>
              <a:gd name="T46" fmla="*/ 3969 w 12"/>
              <a:gd name="T47" fmla="*/ 9525 h 12"/>
              <a:gd name="T48" fmla="*/ 3307 w 12"/>
              <a:gd name="T49" fmla="*/ 9525 h 12"/>
              <a:gd name="T50" fmla="*/ 3307 w 12"/>
              <a:gd name="T51" fmla="*/ 8731 h 12"/>
              <a:gd name="T52" fmla="*/ 2646 w 12"/>
              <a:gd name="T53" fmla="*/ 7144 h 12"/>
              <a:gd name="T54" fmla="*/ 661 w 12"/>
              <a:gd name="T55" fmla="*/ 7144 h 12"/>
              <a:gd name="T56" fmla="*/ 661 w 12"/>
              <a:gd name="T57" fmla="*/ 8731 h 12"/>
              <a:gd name="T58" fmla="*/ 0 w 12"/>
              <a:gd name="T59" fmla="*/ 7144 h 12"/>
              <a:gd name="T60" fmla="*/ 0 w 12"/>
              <a:gd name="T61" fmla="*/ 6350 h 1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
              <a:gd name="T94" fmla="*/ 0 h 12"/>
              <a:gd name="T95" fmla="*/ 12 w 12"/>
              <a:gd name="T96" fmla="*/ 12 h 1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 h="12">
                <a:moveTo>
                  <a:pt x="0" y="8"/>
                </a:moveTo>
                <a:lnTo>
                  <a:pt x="0" y="7"/>
                </a:lnTo>
                <a:lnTo>
                  <a:pt x="0" y="6"/>
                </a:lnTo>
                <a:lnTo>
                  <a:pt x="2" y="6"/>
                </a:lnTo>
                <a:lnTo>
                  <a:pt x="2" y="5"/>
                </a:lnTo>
                <a:lnTo>
                  <a:pt x="2" y="3"/>
                </a:lnTo>
                <a:lnTo>
                  <a:pt x="4" y="2"/>
                </a:lnTo>
                <a:lnTo>
                  <a:pt x="5" y="2"/>
                </a:lnTo>
                <a:lnTo>
                  <a:pt x="5" y="1"/>
                </a:lnTo>
                <a:lnTo>
                  <a:pt x="6" y="1"/>
                </a:lnTo>
                <a:lnTo>
                  <a:pt x="8" y="0"/>
                </a:lnTo>
                <a:lnTo>
                  <a:pt x="8" y="1"/>
                </a:lnTo>
                <a:lnTo>
                  <a:pt x="8" y="0"/>
                </a:lnTo>
                <a:lnTo>
                  <a:pt x="10" y="0"/>
                </a:lnTo>
                <a:lnTo>
                  <a:pt x="11" y="1"/>
                </a:lnTo>
                <a:lnTo>
                  <a:pt x="12" y="1"/>
                </a:lnTo>
                <a:lnTo>
                  <a:pt x="11" y="2"/>
                </a:lnTo>
                <a:lnTo>
                  <a:pt x="12" y="2"/>
                </a:lnTo>
                <a:lnTo>
                  <a:pt x="12" y="3"/>
                </a:lnTo>
                <a:lnTo>
                  <a:pt x="11" y="5"/>
                </a:lnTo>
                <a:lnTo>
                  <a:pt x="10" y="6"/>
                </a:lnTo>
                <a:lnTo>
                  <a:pt x="7" y="8"/>
                </a:lnTo>
                <a:lnTo>
                  <a:pt x="6" y="9"/>
                </a:lnTo>
                <a:lnTo>
                  <a:pt x="6" y="12"/>
                </a:lnTo>
                <a:lnTo>
                  <a:pt x="5" y="12"/>
                </a:lnTo>
                <a:lnTo>
                  <a:pt x="5" y="11"/>
                </a:lnTo>
                <a:lnTo>
                  <a:pt x="4" y="9"/>
                </a:lnTo>
                <a:lnTo>
                  <a:pt x="1" y="9"/>
                </a:lnTo>
                <a:lnTo>
                  <a:pt x="1" y="11"/>
                </a:lnTo>
                <a:lnTo>
                  <a:pt x="0" y="9"/>
                </a:lnTo>
                <a:lnTo>
                  <a:pt x="0" y="8"/>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37" name="Freeform 605"/>
          <p:cNvSpPr>
            <a:spLocks/>
          </p:cNvSpPr>
          <p:nvPr/>
        </p:nvSpPr>
        <p:spPr bwMode="auto">
          <a:xfrm>
            <a:off x="4214813" y="2576513"/>
            <a:ext cx="4762" cy="3175"/>
          </a:xfrm>
          <a:custGeom>
            <a:avLst/>
            <a:gdLst>
              <a:gd name="T0" fmla="*/ 0 w 6"/>
              <a:gd name="T1" fmla="*/ 635 h 5"/>
              <a:gd name="T2" fmla="*/ 794 w 6"/>
              <a:gd name="T3" fmla="*/ 635 h 5"/>
              <a:gd name="T4" fmla="*/ 1587 w 6"/>
              <a:gd name="T5" fmla="*/ 0 h 5"/>
              <a:gd name="T6" fmla="*/ 1587 w 6"/>
              <a:gd name="T7" fmla="*/ 635 h 5"/>
              <a:gd name="T8" fmla="*/ 2381 w 6"/>
              <a:gd name="T9" fmla="*/ 635 h 5"/>
              <a:gd name="T10" fmla="*/ 2381 w 6"/>
              <a:gd name="T11" fmla="*/ 1270 h 5"/>
              <a:gd name="T12" fmla="*/ 3968 w 6"/>
              <a:gd name="T13" fmla="*/ 1270 h 5"/>
              <a:gd name="T14" fmla="*/ 4762 w 6"/>
              <a:gd name="T15" fmla="*/ 1270 h 5"/>
              <a:gd name="T16" fmla="*/ 4762 w 6"/>
              <a:gd name="T17" fmla="*/ 2540 h 5"/>
              <a:gd name="T18" fmla="*/ 3968 w 6"/>
              <a:gd name="T19" fmla="*/ 2540 h 5"/>
              <a:gd name="T20" fmla="*/ 1587 w 6"/>
              <a:gd name="T21" fmla="*/ 1270 h 5"/>
              <a:gd name="T22" fmla="*/ 794 w 6"/>
              <a:gd name="T23" fmla="*/ 2540 h 5"/>
              <a:gd name="T24" fmla="*/ 0 w 6"/>
              <a:gd name="T25" fmla="*/ 3175 h 5"/>
              <a:gd name="T26" fmla="*/ 0 w 6"/>
              <a:gd name="T27" fmla="*/ 63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5"/>
              <a:gd name="T44" fmla="*/ 6 w 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5">
                <a:moveTo>
                  <a:pt x="0" y="1"/>
                </a:moveTo>
                <a:lnTo>
                  <a:pt x="1" y="1"/>
                </a:lnTo>
                <a:lnTo>
                  <a:pt x="2" y="0"/>
                </a:lnTo>
                <a:lnTo>
                  <a:pt x="2" y="1"/>
                </a:lnTo>
                <a:lnTo>
                  <a:pt x="3" y="1"/>
                </a:lnTo>
                <a:lnTo>
                  <a:pt x="3" y="2"/>
                </a:lnTo>
                <a:lnTo>
                  <a:pt x="5" y="2"/>
                </a:lnTo>
                <a:lnTo>
                  <a:pt x="6" y="2"/>
                </a:lnTo>
                <a:lnTo>
                  <a:pt x="6" y="4"/>
                </a:lnTo>
                <a:lnTo>
                  <a:pt x="5" y="4"/>
                </a:lnTo>
                <a:lnTo>
                  <a:pt x="2" y="2"/>
                </a:lnTo>
                <a:lnTo>
                  <a:pt x="1" y="4"/>
                </a:lnTo>
                <a:lnTo>
                  <a:pt x="0" y="5"/>
                </a:lnTo>
                <a:lnTo>
                  <a:pt x="0" y="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38" name="Freeform 606"/>
          <p:cNvSpPr>
            <a:spLocks/>
          </p:cNvSpPr>
          <p:nvPr/>
        </p:nvSpPr>
        <p:spPr bwMode="auto">
          <a:xfrm>
            <a:off x="4238625" y="2538413"/>
            <a:ext cx="28575" cy="20637"/>
          </a:xfrm>
          <a:custGeom>
            <a:avLst/>
            <a:gdLst>
              <a:gd name="T0" fmla="*/ 0 w 34"/>
              <a:gd name="T1" fmla="*/ 11112 h 26"/>
              <a:gd name="T2" fmla="*/ 840 w 34"/>
              <a:gd name="T3" fmla="*/ 10319 h 26"/>
              <a:gd name="T4" fmla="*/ 3362 w 34"/>
              <a:gd name="T5" fmla="*/ 7144 h 26"/>
              <a:gd name="T6" fmla="*/ 5883 w 34"/>
              <a:gd name="T7" fmla="*/ 6350 h 26"/>
              <a:gd name="T8" fmla="*/ 10926 w 34"/>
              <a:gd name="T9" fmla="*/ 2381 h 26"/>
              <a:gd name="T10" fmla="*/ 12607 w 34"/>
              <a:gd name="T11" fmla="*/ 2381 h 26"/>
              <a:gd name="T12" fmla="*/ 14288 w 34"/>
              <a:gd name="T13" fmla="*/ 794 h 26"/>
              <a:gd name="T14" fmla="*/ 15968 w 34"/>
              <a:gd name="T15" fmla="*/ 794 h 26"/>
              <a:gd name="T16" fmla="*/ 17649 w 34"/>
              <a:gd name="T17" fmla="*/ 0 h 26"/>
              <a:gd name="T18" fmla="*/ 18490 w 34"/>
              <a:gd name="T19" fmla="*/ 794 h 26"/>
              <a:gd name="T20" fmla="*/ 19330 w 34"/>
              <a:gd name="T21" fmla="*/ 0 h 26"/>
              <a:gd name="T22" fmla="*/ 19330 w 34"/>
              <a:gd name="T23" fmla="*/ 794 h 26"/>
              <a:gd name="T24" fmla="*/ 21011 w 34"/>
              <a:gd name="T25" fmla="*/ 0 h 26"/>
              <a:gd name="T26" fmla="*/ 22692 w 34"/>
              <a:gd name="T27" fmla="*/ 0 h 26"/>
              <a:gd name="T28" fmla="*/ 21851 w 34"/>
              <a:gd name="T29" fmla="*/ 0 h 26"/>
              <a:gd name="T30" fmla="*/ 18490 w 34"/>
              <a:gd name="T31" fmla="*/ 1587 h 26"/>
              <a:gd name="T32" fmla="*/ 19330 w 34"/>
              <a:gd name="T33" fmla="*/ 2381 h 26"/>
              <a:gd name="T34" fmla="*/ 21851 w 34"/>
              <a:gd name="T35" fmla="*/ 1587 h 26"/>
              <a:gd name="T36" fmla="*/ 21851 w 34"/>
              <a:gd name="T37" fmla="*/ 2381 h 26"/>
              <a:gd name="T38" fmla="*/ 21851 w 34"/>
              <a:gd name="T39" fmla="*/ 3969 h 26"/>
              <a:gd name="T40" fmla="*/ 19330 w 34"/>
              <a:gd name="T41" fmla="*/ 3969 h 26"/>
              <a:gd name="T42" fmla="*/ 21011 w 34"/>
              <a:gd name="T43" fmla="*/ 5556 h 26"/>
              <a:gd name="T44" fmla="*/ 23532 w 34"/>
              <a:gd name="T45" fmla="*/ 6350 h 26"/>
              <a:gd name="T46" fmla="*/ 25213 w 34"/>
              <a:gd name="T47" fmla="*/ 5556 h 26"/>
              <a:gd name="T48" fmla="*/ 25213 w 34"/>
              <a:gd name="T49" fmla="*/ 4762 h 26"/>
              <a:gd name="T50" fmla="*/ 28575 w 34"/>
              <a:gd name="T51" fmla="*/ 6350 h 26"/>
              <a:gd name="T52" fmla="*/ 28575 w 34"/>
              <a:gd name="T53" fmla="*/ 8731 h 26"/>
              <a:gd name="T54" fmla="*/ 27735 w 34"/>
              <a:gd name="T55" fmla="*/ 9525 h 26"/>
              <a:gd name="T56" fmla="*/ 27735 w 34"/>
              <a:gd name="T57" fmla="*/ 11112 h 26"/>
              <a:gd name="T58" fmla="*/ 26894 w 34"/>
              <a:gd name="T59" fmla="*/ 11112 h 26"/>
              <a:gd name="T60" fmla="*/ 25213 w 34"/>
              <a:gd name="T61" fmla="*/ 12700 h 26"/>
              <a:gd name="T62" fmla="*/ 24373 w 34"/>
              <a:gd name="T63" fmla="*/ 15081 h 26"/>
              <a:gd name="T64" fmla="*/ 24373 w 34"/>
              <a:gd name="T65" fmla="*/ 16668 h 26"/>
              <a:gd name="T66" fmla="*/ 21851 w 34"/>
              <a:gd name="T67" fmla="*/ 19050 h 26"/>
              <a:gd name="T68" fmla="*/ 21011 w 34"/>
              <a:gd name="T69" fmla="*/ 19050 h 26"/>
              <a:gd name="T70" fmla="*/ 19330 w 34"/>
              <a:gd name="T71" fmla="*/ 19843 h 26"/>
              <a:gd name="T72" fmla="*/ 18490 w 34"/>
              <a:gd name="T73" fmla="*/ 20637 h 26"/>
              <a:gd name="T74" fmla="*/ 17649 w 34"/>
              <a:gd name="T75" fmla="*/ 19843 h 26"/>
              <a:gd name="T76" fmla="*/ 16809 w 34"/>
              <a:gd name="T77" fmla="*/ 19843 h 26"/>
              <a:gd name="T78" fmla="*/ 16809 w 34"/>
              <a:gd name="T79" fmla="*/ 19050 h 26"/>
              <a:gd name="T80" fmla="*/ 15968 w 34"/>
              <a:gd name="T81" fmla="*/ 17462 h 26"/>
              <a:gd name="T82" fmla="*/ 13447 w 34"/>
              <a:gd name="T83" fmla="*/ 17462 h 26"/>
              <a:gd name="T84" fmla="*/ 11766 w 34"/>
              <a:gd name="T85" fmla="*/ 17462 h 26"/>
              <a:gd name="T86" fmla="*/ 10085 w 34"/>
              <a:gd name="T87" fmla="*/ 16668 h 26"/>
              <a:gd name="T88" fmla="*/ 10085 w 34"/>
              <a:gd name="T89" fmla="*/ 14287 h 26"/>
              <a:gd name="T90" fmla="*/ 10926 w 34"/>
              <a:gd name="T91" fmla="*/ 12700 h 26"/>
              <a:gd name="T92" fmla="*/ 10085 w 34"/>
              <a:gd name="T93" fmla="*/ 12700 h 26"/>
              <a:gd name="T94" fmla="*/ 7564 w 34"/>
              <a:gd name="T95" fmla="*/ 11906 h 26"/>
              <a:gd name="T96" fmla="*/ 6724 w 34"/>
              <a:gd name="T97" fmla="*/ 11906 h 26"/>
              <a:gd name="T98" fmla="*/ 5043 w 34"/>
              <a:gd name="T99" fmla="*/ 12700 h 26"/>
              <a:gd name="T100" fmla="*/ 3362 w 34"/>
              <a:gd name="T101" fmla="*/ 15081 h 26"/>
              <a:gd name="T102" fmla="*/ 2521 w 34"/>
              <a:gd name="T103" fmla="*/ 15081 h 26"/>
              <a:gd name="T104" fmla="*/ 2521 w 34"/>
              <a:gd name="T105" fmla="*/ 12700 h 26"/>
              <a:gd name="T106" fmla="*/ 1681 w 34"/>
              <a:gd name="T107" fmla="*/ 12700 h 26"/>
              <a:gd name="T108" fmla="*/ 840 w 34"/>
              <a:gd name="T109" fmla="*/ 12700 h 26"/>
              <a:gd name="T110" fmla="*/ 0 w 34"/>
              <a:gd name="T111" fmla="*/ 12700 h 26"/>
              <a:gd name="T112" fmla="*/ 840 w 34"/>
              <a:gd name="T113" fmla="*/ 11906 h 26"/>
              <a:gd name="T114" fmla="*/ 0 w 34"/>
              <a:gd name="T115" fmla="*/ 11906 h 26"/>
              <a:gd name="T116" fmla="*/ 0 w 34"/>
              <a:gd name="T117" fmla="*/ 11112 h 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
              <a:gd name="T178" fmla="*/ 0 h 26"/>
              <a:gd name="T179" fmla="*/ 34 w 34"/>
              <a:gd name="T180" fmla="*/ 26 h 2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 h="26">
                <a:moveTo>
                  <a:pt x="0" y="14"/>
                </a:moveTo>
                <a:lnTo>
                  <a:pt x="1" y="13"/>
                </a:lnTo>
                <a:lnTo>
                  <a:pt x="4" y="9"/>
                </a:lnTo>
                <a:lnTo>
                  <a:pt x="7" y="8"/>
                </a:lnTo>
                <a:lnTo>
                  <a:pt x="13" y="3"/>
                </a:lnTo>
                <a:lnTo>
                  <a:pt x="15" y="3"/>
                </a:lnTo>
                <a:lnTo>
                  <a:pt x="17" y="1"/>
                </a:lnTo>
                <a:lnTo>
                  <a:pt x="19" y="1"/>
                </a:lnTo>
                <a:lnTo>
                  <a:pt x="21" y="0"/>
                </a:lnTo>
                <a:lnTo>
                  <a:pt x="22" y="1"/>
                </a:lnTo>
                <a:lnTo>
                  <a:pt x="23" y="0"/>
                </a:lnTo>
                <a:lnTo>
                  <a:pt x="23" y="1"/>
                </a:lnTo>
                <a:lnTo>
                  <a:pt x="25" y="0"/>
                </a:lnTo>
                <a:lnTo>
                  <a:pt x="27" y="0"/>
                </a:lnTo>
                <a:lnTo>
                  <a:pt x="26" y="0"/>
                </a:lnTo>
                <a:lnTo>
                  <a:pt x="22" y="2"/>
                </a:lnTo>
                <a:lnTo>
                  <a:pt x="23" y="3"/>
                </a:lnTo>
                <a:lnTo>
                  <a:pt x="26" y="2"/>
                </a:lnTo>
                <a:lnTo>
                  <a:pt x="26" y="3"/>
                </a:lnTo>
                <a:lnTo>
                  <a:pt x="26" y="5"/>
                </a:lnTo>
                <a:lnTo>
                  <a:pt x="23" y="5"/>
                </a:lnTo>
                <a:lnTo>
                  <a:pt x="25" y="7"/>
                </a:lnTo>
                <a:lnTo>
                  <a:pt x="28" y="8"/>
                </a:lnTo>
                <a:lnTo>
                  <a:pt x="30" y="7"/>
                </a:lnTo>
                <a:lnTo>
                  <a:pt x="30" y="6"/>
                </a:lnTo>
                <a:lnTo>
                  <a:pt x="34" y="8"/>
                </a:lnTo>
                <a:lnTo>
                  <a:pt x="34" y="11"/>
                </a:lnTo>
                <a:lnTo>
                  <a:pt x="33" y="12"/>
                </a:lnTo>
                <a:lnTo>
                  <a:pt x="33" y="14"/>
                </a:lnTo>
                <a:lnTo>
                  <a:pt x="32" y="14"/>
                </a:lnTo>
                <a:lnTo>
                  <a:pt x="30" y="16"/>
                </a:lnTo>
                <a:lnTo>
                  <a:pt x="29" y="19"/>
                </a:lnTo>
                <a:lnTo>
                  <a:pt x="29" y="21"/>
                </a:lnTo>
                <a:lnTo>
                  <a:pt x="26" y="24"/>
                </a:lnTo>
                <a:lnTo>
                  <a:pt x="25" y="24"/>
                </a:lnTo>
                <a:lnTo>
                  <a:pt x="23" y="25"/>
                </a:lnTo>
                <a:lnTo>
                  <a:pt x="22" y="26"/>
                </a:lnTo>
                <a:lnTo>
                  <a:pt x="21" y="25"/>
                </a:lnTo>
                <a:lnTo>
                  <a:pt x="20" y="25"/>
                </a:lnTo>
                <a:lnTo>
                  <a:pt x="20" y="24"/>
                </a:lnTo>
                <a:lnTo>
                  <a:pt x="19" y="22"/>
                </a:lnTo>
                <a:lnTo>
                  <a:pt x="16" y="22"/>
                </a:lnTo>
                <a:lnTo>
                  <a:pt x="14" y="22"/>
                </a:lnTo>
                <a:lnTo>
                  <a:pt x="12" y="21"/>
                </a:lnTo>
                <a:lnTo>
                  <a:pt x="12" y="18"/>
                </a:lnTo>
                <a:lnTo>
                  <a:pt x="13" y="16"/>
                </a:lnTo>
                <a:lnTo>
                  <a:pt x="12" y="16"/>
                </a:lnTo>
                <a:lnTo>
                  <a:pt x="9" y="15"/>
                </a:lnTo>
                <a:lnTo>
                  <a:pt x="8" y="15"/>
                </a:lnTo>
                <a:lnTo>
                  <a:pt x="6" y="16"/>
                </a:lnTo>
                <a:lnTo>
                  <a:pt x="4" y="19"/>
                </a:lnTo>
                <a:lnTo>
                  <a:pt x="3" y="19"/>
                </a:lnTo>
                <a:lnTo>
                  <a:pt x="3" y="16"/>
                </a:lnTo>
                <a:lnTo>
                  <a:pt x="2" y="16"/>
                </a:lnTo>
                <a:lnTo>
                  <a:pt x="1" y="16"/>
                </a:lnTo>
                <a:lnTo>
                  <a:pt x="0" y="16"/>
                </a:lnTo>
                <a:lnTo>
                  <a:pt x="1" y="15"/>
                </a:lnTo>
                <a:lnTo>
                  <a:pt x="0" y="15"/>
                </a:lnTo>
                <a:lnTo>
                  <a:pt x="0" y="14"/>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39" name="Freeform 607"/>
          <p:cNvSpPr>
            <a:spLocks/>
          </p:cNvSpPr>
          <p:nvPr/>
        </p:nvSpPr>
        <p:spPr bwMode="auto">
          <a:xfrm>
            <a:off x="4275138" y="2535238"/>
            <a:ext cx="12700" cy="7937"/>
          </a:xfrm>
          <a:custGeom>
            <a:avLst/>
            <a:gdLst>
              <a:gd name="T0" fmla="*/ 0 w 16"/>
              <a:gd name="T1" fmla="*/ 2381 h 10"/>
              <a:gd name="T2" fmla="*/ 794 w 16"/>
              <a:gd name="T3" fmla="*/ 794 h 10"/>
              <a:gd name="T4" fmla="*/ 2381 w 16"/>
              <a:gd name="T5" fmla="*/ 794 h 10"/>
              <a:gd name="T6" fmla="*/ 3175 w 16"/>
              <a:gd name="T7" fmla="*/ 794 h 10"/>
              <a:gd name="T8" fmla="*/ 3175 w 16"/>
              <a:gd name="T9" fmla="*/ 0 h 10"/>
              <a:gd name="T10" fmla="*/ 4762 w 16"/>
              <a:gd name="T11" fmla="*/ 794 h 10"/>
              <a:gd name="T12" fmla="*/ 6350 w 16"/>
              <a:gd name="T13" fmla="*/ 0 h 10"/>
              <a:gd name="T14" fmla="*/ 6350 w 16"/>
              <a:gd name="T15" fmla="*/ 794 h 10"/>
              <a:gd name="T16" fmla="*/ 7144 w 16"/>
              <a:gd name="T17" fmla="*/ 0 h 10"/>
              <a:gd name="T18" fmla="*/ 7144 w 16"/>
              <a:gd name="T19" fmla="*/ 794 h 10"/>
              <a:gd name="T20" fmla="*/ 7937 w 16"/>
              <a:gd name="T21" fmla="*/ 794 h 10"/>
              <a:gd name="T22" fmla="*/ 9525 w 16"/>
              <a:gd name="T23" fmla="*/ 794 h 10"/>
              <a:gd name="T24" fmla="*/ 10319 w 16"/>
              <a:gd name="T25" fmla="*/ 2381 h 10"/>
              <a:gd name="T26" fmla="*/ 10319 w 16"/>
              <a:gd name="T27" fmla="*/ 794 h 10"/>
              <a:gd name="T28" fmla="*/ 10319 w 16"/>
              <a:gd name="T29" fmla="*/ 2381 h 10"/>
              <a:gd name="T30" fmla="*/ 11112 w 16"/>
              <a:gd name="T31" fmla="*/ 2381 h 10"/>
              <a:gd name="T32" fmla="*/ 11906 w 16"/>
              <a:gd name="T33" fmla="*/ 2381 h 10"/>
              <a:gd name="T34" fmla="*/ 11906 w 16"/>
              <a:gd name="T35" fmla="*/ 3175 h 10"/>
              <a:gd name="T36" fmla="*/ 11906 w 16"/>
              <a:gd name="T37" fmla="*/ 3969 h 10"/>
              <a:gd name="T38" fmla="*/ 11906 w 16"/>
              <a:gd name="T39" fmla="*/ 4762 h 10"/>
              <a:gd name="T40" fmla="*/ 12700 w 16"/>
              <a:gd name="T41" fmla="*/ 5556 h 10"/>
              <a:gd name="T42" fmla="*/ 12700 w 16"/>
              <a:gd name="T43" fmla="*/ 6350 h 10"/>
              <a:gd name="T44" fmla="*/ 12700 w 16"/>
              <a:gd name="T45" fmla="*/ 7937 h 10"/>
              <a:gd name="T46" fmla="*/ 11906 w 16"/>
              <a:gd name="T47" fmla="*/ 7937 h 10"/>
              <a:gd name="T48" fmla="*/ 11112 w 16"/>
              <a:gd name="T49" fmla="*/ 7937 h 10"/>
              <a:gd name="T50" fmla="*/ 10319 w 16"/>
              <a:gd name="T51" fmla="*/ 7937 h 10"/>
              <a:gd name="T52" fmla="*/ 9525 w 16"/>
              <a:gd name="T53" fmla="*/ 6350 h 10"/>
              <a:gd name="T54" fmla="*/ 5556 w 16"/>
              <a:gd name="T55" fmla="*/ 4762 h 10"/>
              <a:gd name="T56" fmla="*/ 4762 w 16"/>
              <a:gd name="T57" fmla="*/ 4762 h 10"/>
              <a:gd name="T58" fmla="*/ 3175 w 16"/>
              <a:gd name="T59" fmla="*/ 3969 h 10"/>
              <a:gd name="T60" fmla="*/ 2381 w 16"/>
              <a:gd name="T61" fmla="*/ 4762 h 10"/>
              <a:gd name="T62" fmla="*/ 1588 w 16"/>
              <a:gd name="T63" fmla="*/ 4762 h 10"/>
              <a:gd name="T64" fmla="*/ 794 w 16"/>
              <a:gd name="T65" fmla="*/ 4762 h 10"/>
              <a:gd name="T66" fmla="*/ 794 w 16"/>
              <a:gd name="T67" fmla="*/ 3175 h 10"/>
              <a:gd name="T68" fmla="*/ 0 w 16"/>
              <a:gd name="T69" fmla="*/ 2381 h 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
              <a:gd name="T106" fmla="*/ 0 h 10"/>
              <a:gd name="T107" fmla="*/ 16 w 16"/>
              <a:gd name="T108" fmla="*/ 10 h 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 h="10">
                <a:moveTo>
                  <a:pt x="0" y="3"/>
                </a:moveTo>
                <a:lnTo>
                  <a:pt x="1" y="1"/>
                </a:lnTo>
                <a:lnTo>
                  <a:pt x="3" y="1"/>
                </a:lnTo>
                <a:lnTo>
                  <a:pt x="4" y="1"/>
                </a:lnTo>
                <a:lnTo>
                  <a:pt x="4" y="0"/>
                </a:lnTo>
                <a:lnTo>
                  <a:pt x="6" y="1"/>
                </a:lnTo>
                <a:lnTo>
                  <a:pt x="8" y="0"/>
                </a:lnTo>
                <a:lnTo>
                  <a:pt x="8" y="1"/>
                </a:lnTo>
                <a:lnTo>
                  <a:pt x="9" y="0"/>
                </a:lnTo>
                <a:lnTo>
                  <a:pt x="9" y="1"/>
                </a:lnTo>
                <a:lnTo>
                  <a:pt x="10" y="1"/>
                </a:lnTo>
                <a:lnTo>
                  <a:pt x="12" y="1"/>
                </a:lnTo>
                <a:lnTo>
                  <a:pt x="13" y="3"/>
                </a:lnTo>
                <a:lnTo>
                  <a:pt x="13" y="1"/>
                </a:lnTo>
                <a:lnTo>
                  <a:pt x="13" y="3"/>
                </a:lnTo>
                <a:lnTo>
                  <a:pt x="14" y="3"/>
                </a:lnTo>
                <a:lnTo>
                  <a:pt x="15" y="3"/>
                </a:lnTo>
                <a:lnTo>
                  <a:pt x="15" y="4"/>
                </a:lnTo>
                <a:lnTo>
                  <a:pt x="15" y="5"/>
                </a:lnTo>
                <a:lnTo>
                  <a:pt x="15" y="6"/>
                </a:lnTo>
                <a:lnTo>
                  <a:pt x="16" y="7"/>
                </a:lnTo>
                <a:lnTo>
                  <a:pt x="16" y="8"/>
                </a:lnTo>
                <a:lnTo>
                  <a:pt x="16" y="10"/>
                </a:lnTo>
                <a:lnTo>
                  <a:pt x="15" y="10"/>
                </a:lnTo>
                <a:lnTo>
                  <a:pt x="14" y="10"/>
                </a:lnTo>
                <a:lnTo>
                  <a:pt x="13" y="10"/>
                </a:lnTo>
                <a:lnTo>
                  <a:pt x="12" y="8"/>
                </a:lnTo>
                <a:lnTo>
                  <a:pt x="7" y="6"/>
                </a:lnTo>
                <a:lnTo>
                  <a:pt x="6" y="6"/>
                </a:lnTo>
                <a:lnTo>
                  <a:pt x="4" y="5"/>
                </a:lnTo>
                <a:lnTo>
                  <a:pt x="3" y="6"/>
                </a:lnTo>
                <a:lnTo>
                  <a:pt x="2" y="6"/>
                </a:lnTo>
                <a:lnTo>
                  <a:pt x="1" y="6"/>
                </a:lnTo>
                <a:lnTo>
                  <a:pt x="1" y="4"/>
                </a:lnTo>
                <a:lnTo>
                  <a:pt x="0" y="3"/>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40" name="Freeform 608"/>
          <p:cNvSpPr>
            <a:spLocks/>
          </p:cNvSpPr>
          <p:nvPr/>
        </p:nvSpPr>
        <p:spPr bwMode="auto">
          <a:xfrm>
            <a:off x="4373563" y="2619375"/>
            <a:ext cx="104775" cy="219075"/>
          </a:xfrm>
          <a:custGeom>
            <a:avLst/>
            <a:gdLst>
              <a:gd name="T0" fmla="*/ 69850 w 132"/>
              <a:gd name="T1" fmla="*/ 208719 h 275"/>
              <a:gd name="T2" fmla="*/ 55562 w 132"/>
              <a:gd name="T3" fmla="*/ 219075 h 275"/>
              <a:gd name="T4" fmla="*/ 48419 w 132"/>
              <a:gd name="T5" fmla="*/ 190396 h 275"/>
              <a:gd name="T6" fmla="*/ 41275 w 132"/>
              <a:gd name="T7" fmla="*/ 160921 h 275"/>
              <a:gd name="T8" fmla="*/ 20637 w 132"/>
              <a:gd name="T9" fmla="*/ 138615 h 275"/>
              <a:gd name="T10" fmla="*/ 0 w 132"/>
              <a:gd name="T11" fmla="*/ 109139 h 275"/>
              <a:gd name="T12" fmla="*/ 11112 w 132"/>
              <a:gd name="T13" fmla="*/ 86833 h 275"/>
              <a:gd name="T14" fmla="*/ 23019 w 132"/>
              <a:gd name="T15" fmla="*/ 62934 h 275"/>
              <a:gd name="T16" fmla="*/ 19844 w 132"/>
              <a:gd name="T17" fmla="*/ 21509 h 275"/>
              <a:gd name="T18" fmla="*/ 25400 w 132"/>
              <a:gd name="T19" fmla="*/ 12746 h 275"/>
              <a:gd name="T20" fmla="*/ 50006 w 132"/>
              <a:gd name="T21" fmla="*/ 4780 h 275"/>
              <a:gd name="T22" fmla="*/ 57150 w 132"/>
              <a:gd name="T23" fmla="*/ 0 h 275"/>
              <a:gd name="T24" fmla="*/ 65087 w 132"/>
              <a:gd name="T25" fmla="*/ 9560 h 275"/>
              <a:gd name="T26" fmla="*/ 71437 w 132"/>
              <a:gd name="T27" fmla="*/ 19119 h 275"/>
              <a:gd name="T28" fmla="*/ 87312 w 132"/>
              <a:gd name="T29" fmla="*/ 9560 h 275"/>
              <a:gd name="T30" fmla="*/ 86519 w 132"/>
              <a:gd name="T31" fmla="*/ 16729 h 275"/>
              <a:gd name="T32" fmla="*/ 76994 w 132"/>
              <a:gd name="T33" fmla="*/ 32662 h 275"/>
              <a:gd name="T34" fmla="*/ 75406 w 132"/>
              <a:gd name="T35" fmla="*/ 41425 h 275"/>
              <a:gd name="T36" fmla="*/ 80169 w 132"/>
              <a:gd name="T37" fmla="*/ 45408 h 275"/>
              <a:gd name="T38" fmla="*/ 84931 w 132"/>
              <a:gd name="T39" fmla="*/ 51781 h 275"/>
              <a:gd name="T40" fmla="*/ 90487 w 132"/>
              <a:gd name="T41" fmla="*/ 53375 h 275"/>
              <a:gd name="T42" fmla="*/ 92869 w 132"/>
              <a:gd name="T43" fmla="*/ 58154 h 275"/>
              <a:gd name="T44" fmla="*/ 94456 w 132"/>
              <a:gd name="T45" fmla="*/ 62934 h 275"/>
              <a:gd name="T46" fmla="*/ 91281 w 132"/>
              <a:gd name="T47" fmla="*/ 65324 h 275"/>
              <a:gd name="T48" fmla="*/ 86519 w 132"/>
              <a:gd name="T49" fmla="*/ 73291 h 275"/>
              <a:gd name="T50" fmla="*/ 84137 w 132"/>
              <a:gd name="T51" fmla="*/ 80460 h 275"/>
              <a:gd name="T52" fmla="*/ 77787 w 132"/>
              <a:gd name="T53" fmla="*/ 82850 h 275"/>
              <a:gd name="T54" fmla="*/ 69850 w 132"/>
              <a:gd name="T55" fmla="*/ 86833 h 275"/>
              <a:gd name="T56" fmla="*/ 64294 w 132"/>
              <a:gd name="T57" fmla="*/ 96393 h 275"/>
              <a:gd name="T58" fmla="*/ 65087 w 132"/>
              <a:gd name="T59" fmla="*/ 101969 h 275"/>
              <a:gd name="T60" fmla="*/ 88900 w 132"/>
              <a:gd name="T61" fmla="*/ 117106 h 275"/>
              <a:gd name="T62" fmla="*/ 104775 w 132"/>
              <a:gd name="T63" fmla="*/ 128258 h 275"/>
              <a:gd name="T64" fmla="*/ 103188 w 132"/>
              <a:gd name="T65" fmla="*/ 152954 h 275"/>
              <a:gd name="T66" fmla="*/ 86519 w 132"/>
              <a:gd name="T67" fmla="*/ 168090 h 275"/>
              <a:gd name="T68" fmla="*/ 69850 w 132"/>
              <a:gd name="T69" fmla="*/ 183226 h 275"/>
              <a:gd name="T70" fmla="*/ 69850 w 132"/>
              <a:gd name="T71" fmla="*/ 208719 h 2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275"/>
              <a:gd name="T110" fmla="*/ 132 w 132"/>
              <a:gd name="T111" fmla="*/ 275 h 2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275">
                <a:moveTo>
                  <a:pt x="88" y="262"/>
                </a:moveTo>
                <a:lnTo>
                  <a:pt x="70" y="275"/>
                </a:lnTo>
                <a:lnTo>
                  <a:pt x="61" y="239"/>
                </a:lnTo>
                <a:lnTo>
                  <a:pt x="52" y="202"/>
                </a:lnTo>
                <a:lnTo>
                  <a:pt x="26" y="174"/>
                </a:lnTo>
                <a:lnTo>
                  <a:pt x="0" y="137"/>
                </a:lnTo>
                <a:lnTo>
                  <a:pt x="14" y="109"/>
                </a:lnTo>
                <a:lnTo>
                  <a:pt x="29" y="79"/>
                </a:lnTo>
                <a:lnTo>
                  <a:pt x="25" y="27"/>
                </a:lnTo>
                <a:lnTo>
                  <a:pt x="32" y="16"/>
                </a:lnTo>
                <a:lnTo>
                  <a:pt x="63" y="6"/>
                </a:lnTo>
                <a:lnTo>
                  <a:pt x="72" y="0"/>
                </a:lnTo>
                <a:lnTo>
                  <a:pt x="82" y="12"/>
                </a:lnTo>
                <a:lnTo>
                  <a:pt x="90" y="24"/>
                </a:lnTo>
                <a:lnTo>
                  <a:pt x="110" y="12"/>
                </a:lnTo>
                <a:lnTo>
                  <a:pt x="109" y="21"/>
                </a:lnTo>
                <a:lnTo>
                  <a:pt x="97" y="41"/>
                </a:lnTo>
                <a:lnTo>
                  <a:pt x="95" y="52"/>
                </a:lnTo>
                <a:lnTo>
                  <a:pt x="101" y="57"/>
                </a:lnTo>
                <a:lnTo>
                  <a:pt x="107" y="65"/>
                </a:lnTo>
                <a:lnTo>
                  <a:pt x="114" y="67"/>
                </a:lnTo>
                <a:lnTo>
                  <a:pt x="117" y="73"/>
                </a:lnTo>
                <a:lnTo>
                  <a:pt x="119" y="79"/>
                </a:lnTo>
                <a:lnTo>
                  <a:pt x="115" y="82"/>
                </a:lnTo>
                <a:lnTo>
                  <a:pt x="109" y="92"/>
                </a:lnTo>
                <a:lnTo>
                  <a:pt x="106" y="101"/>
                </a:lnTo>
                <a:lnTo>
                  <a:pt x="98" y="104"/>
                </a:lnTo>
                <a:lnTo>
                  <a:pt x="88" y="109"/>
                </a:lnTo>
                <a:lnTo>
                  <a:pt x="81" y="121"/>
                </a:lnTo>
                <a:lnTo>
                  <a:pt x="82" y="128"/>
                </a:lnTo>
                <a:lnTo>
                  <a:pt x="112" y="147"/>
                </a:lnTo>
                <a:lnTo>
                  <a:pt x="132" y="161"/>
                </a:lnTo>
                <a:lnTo>
                  <a:pt x="130" y="192"/>
                </a:lnTo>
                <a:lnTo>
                  <a:pt x="109" y="211"/>
                </a:lnTo>
                <a:lnTo>
                  <a:pt x="88" y="230"/>
                </a:lnTo>
                <a:lnTo>
                  <a:pt x="88" y="262"/>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41" name="Freeform 609"/>
          <p:cNvSpPr>
            <a:spLocks/>
          </p:cNvSpPr>
          <p:nvPr/>
        </p:nvSpPr>
        <p:spPr bwMode="auto">
          <a:xfrm>
            <a:off x="3951288" y="2632075"/>
            <a:ext cx="547687" cy="549275"/>
          </a:xfrm>
          <a:custGeom>
            <a:avLst/>
            <a:gdLst>
              <a:gd name="T0" fmla="*/ 0 w 690"/>
              <a:gd name="T1" fmla="*/ 286164 h 691"/>
              <a:gd name="T2" fmla="*/ 25400 w 690"/>
              <a:gd name="T3" fmla="*/ 315575 h 691"/>
              <a:gd name="T4" fmla="*/ 76200 w 690"/>
              <a:gd name="T5" fmla="*/ 350550 h 691"/>
              <a:gd name="T6" fmla="*/ 120650 w 690"/>
              <a:gd name="T7" fmla="*/ 383936 h 691"/>
              <a:gd name="T8" fmla="*/ 159544 w 690"/>
              <a:gd name="T9" fmla="*/ 413347 h 691"/>
              <a:gd name="T10" fmla="*/ 200025 w 690"/>
              <a:gd name="T11" fmla="*/ 443554 h 691"/>
              <a:gd name="T12" fmla="*/ 239712 w 690"/>
              <a:gd name="T13" fmla="*/ 473760 h 691"/>
              <a:gd name="T14" fmla="*/ 259556 w 690"/>
              <a:gd name="T15" fmla="*/ 498402 h 691"/>
              <a:gd name="T16" fmla="*/ 311150 w 690"/>
              <a:gd name="T17" fmla="*/ 526223 h 691"/>
              <a:gd name="T18" fmla="*/ 342106 w 690"/>
              <a:gd name="T19" fmla="*/ 549275 h 691"/>
              <a:gd name="T20" fmla="*/ 384968 w 690"/>
              <a:gd name="T21" fmla="*/ 539736 h 691"/>
              <a:gd name="T22" fmla="*/ 427831 w 690"/>
              <a:gd name="T23" fmla="*/ 496812 h 691"/>
              <a:gd name="T24" fmla="*/ 487362 w 690"/>
              <a:gd name="T25" fmla="*/ 455477 h 691"/>
              <a:gd name="T26" fmla="*/ 547687 w 690"/>
              <a:gd name="T27" fmla="*/ 414937 h 691"/>
              <a:gd name="T28" fmla="*/ 504825 w 690"/>
              <a:gd name="T29" fmla="*/ 384731 h 691"/>
              <a:gd name="T30" fmla="*/ 477043 w 690"/>
              <a:gd name="T31" fmla="*/ 333063 h 691"/>
              <a:gd name="T32" fmla="*/ 488156 w 690"/>
              <a:gd name="T33" fmla="*/ 286164 h 691"/>
              <a:gd name="T34" fmla="*/ 476250 w 690"/>
              <a:gd name="T35" fmla="*/ 214623 h 691"/>
              <a:gd name="T36" fmla="*/ 470693 w 690"/>
              <a:gd name="T37" fmla="*/ 178057 h 691"/>
              <a:gd name="T38" fmla="*/ 442912 w 690"/>
              <a:gd name="T39" fmla="*/ 126389 h 691"/>
              <a:gd name="T40" fmla="*/ 433387 w 690"/>
              <a:gd name="T41" fmla="*/ 74720 h 691"/>
              <a:gd name="T42" fmla="*/ 442118 w 690"/>
              <a:gd name="T43" fmla="*/ 9539 h 691"/>
              <a:gd name="T44" fmla="*/ 407987 w 690"/>
              <a:gd name="T45" fmla="*/ 0 h 691"/>
              <a:gd name="T46" fmla="*/ 358775 w 690"/>
              <a:gd name="T47" fmla="*/ 4769 h 691"/>
              <a:gd name="T48" fmla="*/ 305593 w 690"/>
              <a:gd name="T49" fmla="*/ 3974 h 691"/>
              <a:gd name="T50" fmla="*/ 267494 w 690"/>
              <a:gd name="T51" fmla="*/ 15103 h 691"/>
              <a:gd name="T52" fmla="*/ 221456 w 690"/>
              <a:gd name="T53" fmla="*/ 33386 h 691"/>
              <a:gd name="T54" fmla="*/ 171450 w 690"/>
              <a:gd name="T55" fmla="*/ 56438 h 691"/>
              <a:gd name="T56" fmla="*/ 181769 w 690"/>
              <a:gd name="T57" fmla="*/ 86644 h 691"/>
              <a:gd name="T58" fmla="*/ 202406 w 690"/>
              <a:gd name="T59" fmla="*/ 136723 h 691"/>
              <a:gd name="T60" fmla="*/ 167481 w 690"/>
              <a:gd name="T61" fmla="*/ 147851 h 691"/>
              <a:gd name="T62" fmla="*/ 133350 w 690"/>
              <a:gd name="T63" fmla="*/ 178852 h 691"/>
              <a:gd name="T64" fmla="*/ 96044 w 690"/>
              <a:gd name="T65" fmla="*/ 206674 h 691"/>
              <a:gd name="T66" fmla="*/ 50006 w 690"/>
              <a:gd name="T67" fmla="*/ 226546 h 691"/>
              <a:gd name="T68" fmla="*/ 6350 w 690"/>
              <a:gd name="T69" fmla="*/ 249598 h 6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0"/>
              <a:gd name="T106" fmla="*/ 0 h 691"/>
              <a:gd name="T107" fmla="*/ 690 w 690"/>
              <a:gd name="T108" fmla="*/ 691 h 6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0" h="691">
                <a:moveTo>
                  <a:pt x="8" y="314"/>
                </a:moveTo>
                <a:lnTo>
                  <a:pt x="0" y="360"/>
                </a:lnTo>
                <a:lnTo>
                  <a:pt x="0" y="375"/>
                </a:lnTo>
                <a:lnTo>
                  <a:pt x="32" y="397"/>
                </a:lnTo>
                <a:lnTo>
                  <a:pt x="64" y="420"/>
                </a:lnTo>
                <a:lnTo>
                  <a:pt x="96" y="441"/>
                </a:lnTo>
                <a:lnTo>
                  <a:pt x="128" y="464"/>
                </a:lnTo>
                <a:lnTo>
                  <a:pt x="152" y="483"/>
                </a:lnTo>
                <a:lnTo>
                  <a:pt x="177" y="502"/>
                </a:lnTo>
                <a:lnTo>
                  <a:pt x="201" y="520"/>
                </a:lnTo>
                <a:lnTo>
                  <a:pt x="226" y="539"/>
                </a:lnTo>
                <a:lnTo>
                  <a:pt x="252" y="558"/>
                </a:lnTo>
                <a:lnTo>
                  <a:pt x="277" y="577"/>
                </a:lnTo>
                <a:lnTo>
                  <a:pt x="302" y="596"/>
                </a:lnTo>
                <a:lnTo>
                  <a:pt x="327" y="615"/>
                </a:lnTo>
                <a:lnTo>
                  <a:pt x="327" y="627"/>
                </a:lnTo>
                <a:lnTo>
                  <a:pt x="344" y="641"/>
                </a:lnTo>
                <a:lnTo>
                  <a:pt x="392" y="662"/>
                </a:lnTo>
                <a:lnTo>
                  <a:pt x="393" y="691"/>
                </a:lnTo>
                <a:lnTo>
                  <a:pt x="431" y="691"/>
                </a:lnTo>
                <a:lnTo>
                  <a:pt x="457" y="685"/>
                </a:lnTo>
                <a:lnTo>
                  <a:pt x="485" y="679"/>
                </a:lnTo>
                <a:lnTo>
                  <a:pt x="512" y="652"/>
                </a:lnTo>
                <a:lnTo>
                  <a:pt x="539" y="625"/>
                </a:lnTo>
                <a:lnTo>
                  <a:pt x="576" y="599"/>
                </a:lnTo>
                <a:lnTo>
                  <a:pt x="614" y="573"/>
                </a:lnTo>
                <a:lnTo>
                  <a:pt x="652" y="548"/>
                </a:lnTo>
                <a:lnTo>
                  <a:pt x="690" y="522"/>
                </a:lnTo>
                <a:lnTo>
                  <a:pt x="674" y="491"/>
                </a:lnTo>
                <a:lnTo>
                  <a:pt x="636" y="484"/>
                </a:lnTo>
                <a:lnTo>
                  <a:pt x="622" y="452"/>
                </a:lnTo>
                <a:lnTo>
                  <a:pt x="601" y="419"/>
                </a:lnTo>
                <a:lnTo>
                  <a:pt x="616" y="404"/>
                </a:lnTo>
                <a:lnTo>
                  <a:pt x="615" y="360"/>
                </a:lnTo>
                <a:lnTo>
                  <a:pt x="614" y="315"/>
                </a:lnTo>
                <a:lnTo>
                  <a:pt x="600" y="270"/>
                </a:lnTo>
                <a:lnTo>
                  <a:pt x="602" y="260"/>
                </a:lnTo>
                <a:lnTo>
                  <a:pt x="593" y="224"/>
                </a:lnTo>
                <a:lnTo>
                  <a:pt x="584" y="187"/>
                </a:lnTo>
                <a:lnTo>
                  <a:pt x="558" y="159"/>
                </a:lnTo>
                <a:lnTo>
                  <a:pt x="532" y="122"/>
                </a:lnTo>
                <a:lnTo>
                  <a:pt x="546" y="94"/>
                </a:lnTo>
                <a:lnTo>
                  <a:pt x="561" y="64"/>
                </a:lnTo>
                <a:lnTo>
                  <a:pt x="557" y="12"/>
                </a:lnTo>
                <a:lnTo>
                  <a:pt x="564" y="1"/>
                </a:lnTo>
                <a:lnTo>
                  <a:pt x="514" y="0"/>
                </a:lnTo>
                <a:lnTo>
                  <a:pt x="488" y="0"/>
                </a:lnTo>
                <a:lnTo>
                  <a:pt x="452" y="6"/>
                </a:lnTo>
                <a:lnTo>
                  <a:pt x="416" y="7"/>
                </a:lnTo>
                <a:lnTo>
                  <a:pt x="385" y="5"/>
                </a:lnTo>
                <a:lnTo>
                  <a:pt x="379" y="7"/>
                </a:lnTo>
                <a:lnTo>
                  <a:pt x="337" y="19"/>
                </a:lnTo>
                <a:lnTo>
                  <a:pt x="295" y="32"/>
                </a:lnTo>
                <a:lnTo>
                  <a:pt x="279" y="42"/>
                </a:lnTo>
                <a:lnTo>
                  <a:pt x="248" y="56"/>
                </a:lnTo>
                <a:lnTo>
                  <a:pt x="216" y="71"/>
                </a:lnTo>
                <a:lnTo>
                  <a:pt x="224" y="80"/>
                </a:lnTo>
                <a:lnTo>
                  <a:pt x="229" y="109"/>
                </a:lnTo>
                <a:lnTo>
                  <a:pt x="233" y="138"/>
                </a:lnTo>
                <a:lnTo>
                  <a:pt x="255" y="172"/>
                </a:lnTo>
                <a:lnTo>
                  <a:pt x="247" y="183"/>
                </a:lnTo>
                <a:lnTo>
                  <a:pt x="211" y="186"/>
                </a:lnTo>
                <a:lnTo>
                  <a:pt x="167" y="203"/>
                </a:lnTo>
                <a:lnTo>
                  <a:pt x="168" y="225"/>
                </a:lnTo>
                <a:lnTo>
                  <a:pt x="145" y="243"/>
                </a:lnTo>
                <a:lnTo>
                  <a:pt x="121" y="260"/>
                </a:lnTo>
                <a:lnTo>
                  <a:pt x="91" y="272"/>
                </a:lnTo>
                <a:lnTo>
                  <a:pt x="63" y="285"/>
                </a:lnTo>
                <a:lnTo>
                  <a:pt x="36" y="299"/>
                </a:lnTo>
                <a:lnTo>
                  <a:pt x="8" y="314"/>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42" name="Freeform 610"/>
          <p:cNvSpPr>
            <a:spLocks/>
          </p:cNvSpPr>
          <p:nvPr/>
        </p:nvSpPr>
        <p:spPr bwMode="auto">
          <a:xfrm>
            <a:off x="3725863" y="3346450"/>
            <a:ext cx="79375" cy="20638"/>
          </a:xfrm>
          <a:custGeom>
            <a:avLst/>
            <a:gdLst>
              <a:gd name="T0" fmla="*/ 4050 w 98"/>
              <a:gd name="T1" fmla="*/ 9172 h 27"/>
              <a:gd name="T2" fmla="*/ 0 w 98"/>
              <a:gd name="T3" fmla="*/ 20638 h 27"/>
              <a:gd name="T4" fmla="*/ 21869 w 98"/>
              <a:gd name="T5" fmla="*/ 14523 h 27"/>
              <a:gd name="T6" fmla="*/ 42927 w 98"/>
              <a:gd name="T7" fmla="*/ 6879 h 27"/>
              <a:gd name="T8" fmla="*/ 79375 w 98"/>
              <a:gd name="T9" fmla="*/ 12994 h 27"/>
              <a:gd name="T10" fmla="*/ 72895 w 98"/>
              <a:gd name="T11" fmla="*/ 6879 h 27"/>
              <a:gd name="T12" fmla="*/ 38878 w 98"/>
              <a:gd name="T13" fmla="*/ 0 h 27"/>
              <a:gd name="T14" fmla="*/ 35638 w 98"/>
              <a:gd name="T15" fmla="*/ 5351 h 27"/>
              <a:gd name="T16" fmla="*/ 5670 w 98"/>
              <a:gd name="T17" fmla="*/ 5351 h 27"/>
              <a:gd name="T18" fmla="*/ 5670 w 98"/>
              <a:gd name="T19" fmla="*/ 9172 h 27"/>
              <a:gd name="T20" fmla="*/ 31588 w 98"/>
              <a:gd name="T21" fmla="*/ 9172 h 27"/>
              <a:gd name="T22" fmla="*/ 16199 w 98"/>
              <a:gd name="T23" fmla="*/ 15287 h 27"/>
              <a:gd name="T24" fmla="*/ 4050 w 98"/>
              <a:gd name="T25" fmla="*/ 9172 h 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
              <a:gd name="T40" fmla="*/ 0 h 27"/>
              <a:gd name="T41" fmla="*/ 98 w 98"/>
              <a:gd name="T42" fmla="*/ 27 h 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 h="27">
                <a:moveTo>
                  <a:pt x="5" y="12"/>
                </a:moveTo>
                <a:lnTo>
                  <a:pt x="0" y="27"/>
                </a:lnTo>
                <a:lnTo>
                  <a:pt x="27" y="19"/>
                </a:lnTo>
                <a:lnTo>
                  <a:pt x="53" y="9"/>
                </a:lnTo>
                <a:lnTo>
                  <a:pt x="98" y="17"/>
                </a:lnTo>
                <a:lnTo>
                  <a:pt x="90" y="9"/>
                </a:lnTo>
                <a:lnTo>
                  <a:pt x="48" y="0"/>
                </a:lnTo>
                <a:lnTo>
                  <a:pt x="44" y="7"/>
                </a:lnTo>
                <a:lnTo>
                  <a:pt x="7" y="7"/>
                </a:lnTo>
                <a:lnTo>
                  <a:pt x="7" y="12"/>
                </a:lnTo>
                <a:lnTo>
                  <a:pt x="39" y="12"/>
                </a:lnTo>
                <a:lnTo>
                  <a:pt x="20" y="20"/>
                </a:lnTo>
                <a:lnTo>
                  <a:pt x="5" y="12"/>
                </a:lnTo>
                <a:close/>
              </a:path>
            </a:pathLst>
          </a:custGeom>
          <a:noFill/>
          <a:ln w="3175" cmpd="sng">
            <a:solidFill>
              <a:schemeClr val="bg2"/>
            </a:solidFill>
            <a:prstDash val="solid"/>
            <a:round/>
            <a:headEnd/>
            <a:tailEnd/>
          </a:ln>
        </p:spPr>
        <p:txBody>
          <a:bodyPr/>
          <a:lstStyle/>
          <a:p>
            <a:endParaRPr lang="en-US"/>
          </a:p>
        </p:txBody>
      </p:sp>
      <p:sp>
        <p:nvSpPr>
          <p:cNvPr id="19043" name="Freeform 611"/>
          <p:cNvSpPr>
            <a:spLocks/>
          </p:cNvSpPr>
          <p:nvPr/>
        </p:nvSpPr>
        <p:spPr bwMode="auto">
          <a:xfrm>
            <a:off x="4427538" y="2747963"/>
            <a:ext cx="420687" cy="420687"/>
          </a:xfrm>
          <a:custGeom>
            <a:avLst/>
            <a:gdLst>
              <a:gd name="T0" fmla="*/ 393750 w 531"/>
              <a:gd name="T1" fmla="*/ 405634 h 531"/>
              <a:gd name="T2" fmla="*/ 419102 w 531"/>
              <a:gd name="T3" fmla="*/ 374736 h 531"/>
              <a:gd name="T4" fmla="*/ 416726 w 531"/>
              <a:gd name="T5" fmla="*/ 315317 h 531"/>
              <a:gd name="T6" fmla="*/ 413557 w 531"/>
              <a:gd name="T7" fmla="*/ 257483 h 531"/>
              <a:gd name="T8" fmla="*/ 408803 w 531"/>
              <a:gd name="T9" fmla="*/ 199648 h 531"/>
              <a:gd name="T10" fmla="*/ 405634 w 531"/>
              <a:gd name="T11" fmla="*/ 141813 h 531"/>
              <a:gd name="T12" fmla="*/ 402465 w 531"/>
              <a:gd name="T13" fmla="*/ 90317 h 531"/>
              <a:gd name="T14" fmla="*/ 405634 w 531"/>
              <a:gd name="T15" fmla="*/ 46743 h 531"/>
              <a:gd name="T16" fmla="*/ 391374 w 531"/>
              <a:gd name="T17" fmla="*/ 35651 h 531"/>
              <a:gd name="T18" fmla="*/ 345423 w 531"/>
              <a:gd name="T19" fmla="*/ 15053 h 531"/>
              <a:gd name="T20" fmla="*/ 311356 w 531"/>
              <a:gd name="T21" fmla="*/ 7130 h 531"/>
              <a:gd name="T22" fmla="*/ 272535 w 531"/>
              <a:gd name="T23" fmla="*/ 30898 h 531"/>
              <a:gd name="T24" fmla="*/ 270159 w 531"/>
              <a:gd name="T25" fmla="*/ 45951 h 531"/>
              <a:gd name="T26" fmla="*/ 275704 w 531"/>
              <a:gd name="T27" fmla="*/ 56250 h 531"/>
              <a:gd name="T28" fmla="*/ 270951 w 531"/>
              <a:gd name="T29" fmla="*/ 79225 h 531"/>
              <a:gd name="T30" fmla="*/ 248768 w 531"/>
              <a:gd name="T31" fmla="*/ 89525 h 531"/>
              <a:gd name="T32" fmla="*/ 188556 w 531"/>
              <a:gd name="T33" fmla="*/ 60211 h 531"/>
              <a:gd name="T34" fmla="*/ 146567 w 531"/>
              <a:gd name="T35" fmla="*/ 23768 h 531"/>
              <a:gd name="T36" fmla="*/ 127553 w 531"/>
              <a:gd name="T37" fmla="*/ 19014 h 531"/>
              <a:gd name="T38" fmla="*/ 117254 w 531"/>
              <a:gd name="T39" fmla="*/ 16637 h 531"/>
              <a:gd name="T40" fmla="*/ 103785 w 531"/>
              <a:gd name="T41" fmla="*/ 14261 h 531"/>
              <a:gd name="T42" fmla="*/ 95863 w 531"/>
              <a:gd name="T43" fmla="*/ 7130 h 531"/>
              <a:gd name="T44" fmla="*/ 80810 w 531"/>
              <a:gd name="T45" fmla="*/ 10299 h 531"/>
              <a:gd name="T46" fmla="*/ 50704 w 531"/>
              <a:gd name="T47" fmla="*/ 0 h 531"/>
              <a:gd name="T48" fmla="*/ 32482 w 531"/>
              <a:gd name="T49" fmla="*/ 39613 h 531"/>
              <a:gd name="T50" fmla="*/ 15845 w 531"/>
              <a:gd name="T51" fmla="*/ 80018 h 531"/>
              <a:gd name="T52" fmla="*/ 0 w 531"/>
              <a:gd name="T53" fmla="*/ 98240 h 531"/>
              <a:gd name="T54" fmla="*/ 11884 w 531"/>
              <a:gd name="T55" fmla="*/ 169542 h 531"/>
              <a:gd name="T56" fmla="*/ 792 w 531"/>
              <a:gd name="T57" fmla="*/ 216285 h 531"/>
              <a:gd name="T58" fmla="*/ 28521 w 531"/>
              <a:gd name="T59" fmla="*/ 267782 h 531"/>
              <a:gd name="T60" fmla="*/ 71303 w 531"/>
              <a:gd name="T61" fmla="*/ 297888 h 531"/>
              <a:gd name="T62" fmla="*/ 131514 w 531"/>
              <a:gd name="T63" fmla="*/ 324824 h 531"/>
              <a:gd name="T64" fmla="*/ 177465 w 531"/>
              <a:gd name="T65" fmla="*/ 297888 h 531"/>
              <a:gd name="T66" fmla="*/ 231338 w 531"/>
              <a:gd name="T67" fmla="*/ 328785 h 531"/>
              <a:gd name="T68" fmla="*/ 285211 w 531"/>
              <a:gd name="T69" fmla="*/ 359683 h 531"/>
              <a:gd name="T70" fmla="*/ 339877 w 531"/>
              <a:gd name="T71" fmla="*/ 390581 h 531"/>
              <a:gd name="T72" fmla="*/ 393750 w 531"/>
              <a:gd name="T73" fmla="*/ 420687 h 5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31"/>
              <a:gd name="T112" fmla="*/ 0 h 531"/>
              <a:gd name="T113" fmla="*/ 531 w 531"/>
              <a:gd name="T114" fmla="*/ 531 h 53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31" h="531">
                <a:moveTo>
                  <a:pt x="497" y="531"/>
                </a:moveTo>
                <a:lnTo>
                  <a:pt x="497" y="512"/>
                </a:lnTo>
                <a:lnTo>
                  <a:pt x="531" y="512"/>
                </a:lnTo>
                <a:lnTo>
                  <a:pt x="529" y="473"/>
                </a:lnTo>
                <a:lnTo>
                  <a:pt x="528" y="434"/>
                </a:lnTo>
                <a:lnTo>
                  <a:pt x="526" y="398"/>
                </a:lnTo>
                <a:lnTo>
                  <a:pt x="523" y="361"/>
                </a:lnTo>
                <a:lnTo>
                  <a:pt x="522" y="325"/>
                </a:lnTo>
                <a:lnTo>
                  <a:pt x="520" y="288"/>
                </a:lnTo>
                <a:lnTo>
                  <a:pt x="516" y="252"/>
                </a:lnTo>
                <a:lnTo>
                  <a:pt x="514" y="216"/>
                </a:lnTo>
                <a:lnTo>
                  <a:pt x="512" y="179"/>
                </a:lnTo>
                <a:lnTo>
                  <a:pt x="509" y="142"/>
                </a:lnTo>
                <a:lnTo>
                  <a:pt x="508" y="114"/>
                </a:lnTo>
                <a:lnTo>
                  <a:pt x="506" y="84"/>
                </a:lnTo>
                <a:lnTo>
                  <a:pt x="512" y="59"/>
                </a:lnTo>
                <a:lnTo>
                  <a:pt x="512" y="53"/>
                </a:lnTo>
                <a:lnTo>
                  <a:pt x="494" y="45"/>
                </a:lnTo>
                <a:lnTo>
                  <a:pt x="443" y="32"/>
                </a:lnTo>
                <a:lnTo>
                  <a:pt x="436" y="19"/>
                </a:lnTo>
                <a:lnTo>
                  <a:pt x="427" y="14"/>
                </a:lnTo>
                <a:lnTo>
                  <a:pt x="393" y="9"/>
                </a:lnTo>
                <a:lnTo>
                  <a:pt x="368" y="24"/>
                </a:lnTo>
                <a:lnTo>
                  <a:pt x="344" y="39"/>
                </a:lnTo>
                <a:lnTo>
                  <a:pt x="342" y="43"/>
                </a:lnTo>
                <a:lnTo>
                  <a:pt x="341" y="58"/>
                </a:lnTo>
                <a:lnTo>
                  <a:pt x="342" y="64"/>
                </a:lnTo>
                <a:lnTo>
                  <a:pt x="348" y="71"/>
                </a:lnTo>
                <a:lnTo>
                  <a:pt x="346" y="91"/>
                </a:lnTo>
                <a:lnTo>
                  <a:pt x="342" y="100"/>
                </a:lnTo>
                <a:lnTo>
                  <a:pt x="329" y="108"/>
                </a:lnTo>
                <a:lnTo>
                  <a:pt x="314" y="113"/>
                </a:lnTo>
                <a:lnTo>
                  <a:pt x="276" y="95"/>
                </a:lnTo>
                <a:lnTo>
                  <a:pt x="238" y="76"/>
                </a:lnTo>
                <a:lnTo>
                  <a:pt x="200" y="65"/>
                </a:lnTo>
                <a:lnTo>
                  <a:pt x="185" y="30"/>
                </a:lnTo>
                <a:lnTo>
                  <a:pt x="169" y="28"/>
                </a:lnTo>
                <a:lnTo>
                  <a:pt x="161" y="24"/>
                </a:lnTo>
                <a:lnTo>
                  <a:pt x="154" y="19"/>
                </a:lnTo>
                <a:lnTo>
                  <a:pt x="148" y="21"/>
                </a:lnTo>
                <a:lnTo>
                  <a:pt x="139" y="21"/>
                </a:lnTo>
                <a:lnTo>
                  <a:pt x="131" y="18"/>
                </a:lnTo>
                <a:lnTo>
                  <a:pt x="128" y="11"/>
                </a:lnTo>
                <a:lnTo>
                  <a:pt x="121" y="9"/>
                </a:lnTo>
                <a:lnTo>
                  <a:pt x="112" y="13"/>
                </a:lnTo>
                <a:lnTo>
                  <a:pt x="102" y="13"/>
                </a:lnTo>
                <a:lnTo>
                  <a:pt x="87" y="8"/>
                </a:lnTo>
                <a:lnTo>
                  <a:pt x="64" y="0"/>
                </a:lnTo>
                <a:lnTo>
                  <a:pt x="62" y="31"/>
                </a:lnTo>
                <a:lnTo>
                  <a:pt x="41" y="50"/>
                </a:lnTo>
                <a:lnTo>
                  <a:pt x="20" y="69"/>
                </a:lnTo>
                <a:lnTo>
                  <a:pt x="20" y="101"/>
                </a:lnTo>
                <a:lnTo>
                  <a:pt x="2" y="114"/>
                </a:lnTo>
                <a:lnTo>
                  <a:pt x="0" y="124"/>
                </a:lnTo>
                <a:lnTo>
                  <a:pt x="14" y="169"/>
                </a:lnTo>
                <a:lnTo>
                  <a:pt x="15" y="214"/>
                </a:lnTo>
                <a:lnTo>
                  <a:pt x="16" y="258"/>
                </a:lnTo>
                <a:lnTo>
                  <a:pt x="1" y="273"/>
                </a:lnTo>
                <a:lnTo>
                  <a:pt x="22" y="306"/>
                </a:lnTo>
                <a:lnTo>
                  <a:pt x="36" y="338"/>
                </a:lnTo>
                <a:lnTo>
                  <a:pt x="74" y="345"/>
                </a:lnTo>
                <a:lnTo>
                  <a:pt x="90" y="376"/>
                </a:lnTo>
                <a:lnTo>
                  <a:pt x="137" y="386"/>
                </a:lnTo>
                <a:lnTo>
                  <a:pt x="166" y="410"/>
                </a:lnTo>
                <a:lnTo>
                  <a:pt x="189" y="396"/>
                </a:lnTo>
                <a:lnTo>
                  <a:pt x="224" y="376"/>
                </a:lnTo>
                <a:lnTo>
                  <a:pt x="258" y="396"/>
                </a:lnTo>
                <a:lnTo>
                  <a:pt x="292" y="415"/>
                </a:lnTo>
                <a:lnTo>
                  <a:pt x="327" y="434"/>
                </a:lnTo>
                <a:lnTo>
                  <a:pt x="360" y="454"/>
                </a:lnTo>
                <a:lnTo>
                  <a:pt x="394" y="473"/>
                </a:lnTo>
                <a:lnTo>
                  <a:pt x="429" y="493"/>
                </a:lnTo>
                <a:lnTo>
                  <a:pt x="463" y="512"/>
                </a:lnTo>
                <a:lnTo>
                  <a:pt x="497" y="531"/>
                </a:lnTo>
                <a:close/>
              </a:path>
            </a:pathLst>
          </a:custGeom>
          <a:solidFill>
            <a:schemeClr val="bg1"/>
          </a:solidFill>
          <a:ln w="3175" cmpd="sng">
            <a:solidFill>
              <a:schemeClr val="bg2"/>
            </a:solidFill>
            <a:prstDash val="solid"/>
            <a:round/>
            <a:headEnd/>
            <a:tailEnd/>
          </a:ln>
        </p:spPr>
        <p:txBody>
          <a:bodyPr/>
          <a:lstStyle/>
          <a:p>
            <a:endParaRPr lang="en-US"/>
          </a:p>
        </p:txBody>
      </p:sp>
      <p:sp>
        <p:nvSpPr>
          <p:cNvPr id="19044" name="Freeform 612"/>
          <p:cNvSpPr>
            <a:spLocks/>
          </p:cNvSpPr>
          <p:nvPr/>
        </p:nvSpPr>
        <p:spPr bwMode="auto">
          <a:xfrm>
            <a:off x="3724275" y="2928938"/>
            <a:ext cx="328613" cy="387350"/>
          </a:xfrm>
          <a:custGeom>
            <a:avLst/>
            <a:gdLst>
              <a:gd name="T0" fmla="*/ 17420 w 415"/>
              <a:gd name="T1" fmla="*/ 333375 h 488"/>
              <a:gd name="T2" fmla="*/ 10294 w 415"/>
              <a:gd name="T3" fmla="*/ 346869 h 488"/>
              <a:gd name="T4" fmla="*/ 18212 w 415"/>
              <a:gd name="T5" fmla="*/ 310356 h 488"/>
              <a:gd name="T6" fmla="*/ 25339 w 415"/>
              <a:gd name="T7" fmla="*/ 273844 h 488"/>
              <a:gd name="T8" fmla="*/ 17420 w 415"/>
              <a:gd name="T9" fmla="*/ 243681 h 488"/>
              <a:gd name="T10" fmla="*/ 19004 w 415"/>
              <a:gd name="T11" fmla="*/ 211138 h 488"/>
              <a:gd name="T12" fmla="*/ 2376 w 415"/>
              <a:gd name="T13" fmla="*/ 193675 h 488"/>
              <a:gd name="T14" fmla="*/ 0 w 415"/>
              <a:gd name="T15" fmla="*/ 200819 h 488"/>
              <a:gd name="T16" fmla="*/ 3959 w 415"/>
              <a:gd name="T17" fmla="*/ 183356 h 488"/>
              <a:gd name="T18" fmla="*/ 30090 w 415"/>
              <a:gd name="T19" fmla="*/ 183356 h 488"/>
              <a:gd name="T20" fmla="*/ 56221 w 415"/>
              <a:gd name="T21" fmla="*/ 183356 h 488"/>
              <a:gd name="T22" fmla="*/ 83143 w 415"/>
              <a:gd name="T23" fmla="*/ 183356 h 488"/>
              <a:gd name="T24" fmla="*/ 109274 w 415"/>
              <a:gd name="T25" fmla="*/ 183356 h 488"/>
              <a:gd name="T26" fmla="*/ 109274 w 415"/>
              <a:gd name="T27" fmla="*/ 157956 h 488"/>
              <a:gd name="T28" fmla="*/ 110066 w 415"/>
              <a:gd name="T29" fmla="*/ 131763 h 488"/>
              <a:gd name="T30" fmla="*/ 136988 w 415"/>
              <a:gd name="T31" fmla="*/ 118269 h 488"/>
              <a:gd name="T32" fmla="*/ 136988 w 415"/>
              <a:gd name="T33" fmla="*/ 78581 h 488"/>
              <a:gd name="T34" fmla="*/ 137780 w 415"/>
              <a:gd name="T35" fmla="*/ 38894 h 488"/>
              <a:gd name="T36" fmla="*/ 160743 w 415"/>
              <a:gd name="T37" fmla="*/ 38894 h 488"/>
              <a:gd name="T38" fmla="*/ 182123 w 415"/>
              <a:gd name="T39" fmla="*/ 38894 h 488"/>
              <a:gd name="T40" fmla="*/ 205086 w 415"/>
              <a:gd name="T41" fmla="*/ 38894 h 488"/>
              <a:gd name="T42" fmla="*/ 226466 w 415"/>
              <a:gd name="T43" fmla="*/ 38894 h 488"/>
              <a:gd name="T44" fmla="*/ 227258 w 415"/>
              <a:gd name="T45" fmla="*/ 0 h 488"/>
              <a:gd name="T46" fmla="*/ 252597 w 415"/>
              <a:gd name="T47" fmla="*/ 17463 h 488"/>
              <a:gd name="T48" fmla="*/ 277935 w 415"/>
              <a:gd name="T49" fmla="*/ 35719 h 488"/>
              <a:gd name="T50" fmla="*/ 303274 w 415"/>
              <a:gd name="T51" fmla="*/ 52388 h 488"/>
              <a:gd name="T52" fmla="*/ 328613 w 415"/>
              <a:gd name="T53" fmla="*/ 70644 h 488"/>
              <a:gd name="T54" fmla="*/ 304066 w 415"/>
              <a:gd name="T55" fmla="*/ 70644 h 488"/>
              <a:gd name="T56" fmla="*/ 281103 w 415"/>
              <a:gd name="T57" fmla="*/ 70644 h 488"/>
              <a:gd name="T58" fmla="*/ 283478 w 415"/>
              <a:gd name="T59" fmla="*/ 103188 h 488"/>
              <a:gd name="T60" fmla="*/ 287437 w 415"/>
              <a:gd name="T61" fmla="*/ 136525 h 488"/>
              <a:gd name="T62" fmla="*/ 289813 w 415"/>
              <a:gd name="T63" fmla="*/ 169069 h 488"/>
              <a:gd name="T64" fmla="*/ 292980 w 415"/>
              <a:gd name="T65" fmla="*/ 200819 h 488"/>
              <a:gd name="T66" fmla="*/ 296148 w 415"/>
              <a:gd name="T67" fmla="*/ 234156 h 488"/>
              <a:gd name="T68" fmla="*/ 298523 w 415"/>
              <a:gd name="T69" fmla="*/ 266700 h 488"/>
              <a:gd name="T70" fmla="*/ 301690 w 415"/>
              <a:gd name="T71" fmla="*/ 300038 h 488"/>
              <a:gd name="T72" fmla="*/ 304858 w 415"/>
              <a:gd name="T73" fmla="*/ 332581 h 488"/>
              <a:gd name="T74" fmla="*/ 311984 w 415"/>
              <a:gd name="T75" fmla="*/ 337344 h 488"/>
              <a:gd name="T76" fmla="*/ 307233 w 415"/>
              <a:gd name="T77" fmla="*/ 363538 h 488"/>
              <a:gd name="T78" fmla="*/ 281895 w 415"/>
              <a:gd name="T79" fmla="*/ 363538 h 488"/>
              <a:gd name="T80" fmla="*/ 255764 w 415"/>
              <a:gd name="T81" fmla="*/ 363538 h 488"/>
              <a:gd name="T82" fmla="*/ 230425 w 415"/>
              <a:gd name="T83" fmla="*/ 363538 h 488"/>
              <a:gd name="T84" fmla="*/ 203503 w 415"/>
              <a:gd name="T85" fmla="*/ 363538 h 488"/>
              <a:gd name="T86" fmla="*/ 201127 w 415"/>
              <a:gd name="T87" fmla="*/ 360363 h 488"/>
              <a:gd name="T88" fmla="*/ 163119 w 415"/>
              <a:gd name="T89" fmla="*/ 370681 h 488"/>
              <a:gd name="T90" fmla="*/ 159160 w 415"/>
              <a:gd name="T91" fmla="*/ 371475 h 488"/>
              <a:gd name="T92" fmla="*/ 142531 w 415"/>
              <a:gd name="T93" fmla="*/ 361950 h 488"/>
              <a:gd name="T94" fmla="*/ 130653 w 415"/>
              <a:gd name="T95" fmla="*/ 387350 h 488"/>
              <a:gd name="T96" fmla="*/ 125111 w 415"/>
              <a:gd name="T97" fmla="*/ 386556 h 488"/>
              <a:gd name="T98" fmla="*/ 105315 w 415"/>
              <a:gd name="T99" fmla="*/ 365125 h 488"/>
              <a:gd name="T100" fmla="*/ 85519 w 415"/>
              <a:gd name="T101" fmla="*/ 342900 h 488"/>
              <a:gd name="T102" fmla="*/ 60180 w 415"/>
              <a:gd name="T103" fmla="*/ 327819 h 488"/>
              <a:gd name="T104" fmla="*/ 38800 w 415"/>
              <a:gd name="T105" fmla="*/ 330994 h 488"/>
              <a:gd name="T106" fmla="*/ 17420 w 415"/>
              <a:gd name="T107" fmla="*/ 333375 h 4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15"/>
              <a:gd name="T163" fmla="*/ 0 h 488"/>
              <a:gd name="T164" fmla="*/ 415 w 415"/>
              <a:gd name="T165" fmla="*/ 488 h 4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15" h="488">
                <a:moveTo>
                  <a:pt x="22" y="420"/>
                </a:moveTo>
                <a:lnTo>
                  <a:pt x="13" y="437"/>
                </a:lnTo>
                <a:lnTo>
                  <a:pt x="23" y="391"/>
                </a:lnTo>
                <a:lnTo>
                  <a:pt x="32" y="345"/>
                </a:lnTo>
                <a:lnTo>
                  <a:pt x="22" y="307"/>
                </a:lnTo>
                <a:lnTo>
                  <a:pt x="24" y="266"/>
                </a:lnTo>
                <a:lnTo>
                  <a:pt x="3" y="244"/>
                </a:lnTo>
                <a:lnTo>
                  <a:pt x="0" y="253"/>
                </a:lnTo>
                <a:lnTo>
                  <a:pt x="5" y="231"/>
                </a:lnTo>
                <a:lnTo>
                  <a:pt x="38" y="231"/>
                </a:lnTo>
                <a:lnTo>
                  <a:pt x="71" y="231"/>
                </a:lnTo>
                <a:lnTo>
                  <a:pt x="105" y="231"/>
                </a:lnTo>
                <a:lnTo>
                  <a:pt x="138" y="231"/>
                </a:lnTo>
                <a:lnTo>
                  <a:pt x="138" y="199"/>
                </a:lnTo>
                <a:lnTo>
                  <a:pt x="139" y="166"/>
                </a:lnTo>
                <a:lnTo>
                  <a:pt x="173" y="149"/>
                </a:lnTo>
                <a:lnTo>
                  <a:pt x="173" y="99"/>
                </a:lnTo>
                <a:lnTo>
                  <a:pt x="174" y="49"/>
                </a:lnTo>
                <a:lnTo>
                  <a:pt x="203" y="49"/>
                </a:lnTo>
                <a:lnTo>
                  <a:pt x="230" y="49"/>
                </a:lnTo>
                <a:lnTo>
                  <a:pt x="259" y="49"/>
                </a:lnTo>
                <a:lnTo>
                  <a:pt x="286" y="49"/>
                </a:lnTo>
                <a:lnTo>
                  <a:pt x="287" y="0"/>
                </a:lnTo>
                <a:lnTo>
                  <a:pt x="319" y="22"/>
                </a:lnTo>
                <a:lnTo>
                  <a:pt x="351" y="45"/>
                </a:lnTo>
                <a:lnTo>
                  <a:pt x="383" y="66"/>
                </a:lnTo>
                <a:lnTo>
                  <a:pt x="415" y="89"/>
                </a:lnTo>
                <a:lnTo>
                  <a:pt x="384" y="89"/>
                </a:lnTo>
                <a:lnTo>
                  <a:pt x="355" y="89"/>
                </a:lnTo>
                <a:lnTo>
                  <a:pt x="358" y="130"/>
                </a:lnTo>
                <a:lnTo>
                  <a:pt x="363" y="172"/>
                </a:lnTo>
                <a:lnTo>
                  <a:pt x="366" y="213"/>
                </a:lnTo>
                <a:lnTo>
                  <a:pt x="370" y="253"/>
                </a:lnTo>
                <a:lnTo>
                  <a:pt x="374" y="295"/>
                </a:lnTo>
                <a:lnTo>
                  <a:pt x="377" y="336"/>
                </a:lnTo>
                <a:lnTo>
                  <a:pt x="381" y="378"/>
                </a:lnTo>
                <a:lnTo>
                  <a:pt x="385" y="419"/>
                </a:lnTo>
                <a:lnTo>
                  <a:pt x="394" y="425"/>
                </a:lnTo>
                <a:lnTo>
                  <a:pt x="388" y="458"/>
                </a:lnTo>
                <a:lnTo>
                  <a:pt x="356" y="458"/>
                </a:lnTo>
                <a:lnTo>
                  <a:pt x="323" y="458"/>
                </a:lnTo>
                <a:lnTo>
                  <a:pt x="291" y="458"/>
                </a:lnTo>
                <a:lnTo>
                  <a:pt x="257" y="458"/>
                </a:lnTo>
                <a:lnTo>
                  <a:pt x="254" y="454"/>
                </a:lnTo>
                <a:lnTo>
                  <a:pt x="206" y="467"/>
                </a:lnTo>
                <a:lnTo>
                  <a:pt x="201" y="468"/>
                </a:lnTo>
                <a:lnTo>
                  <a:pt x="180" y="456"/>
                </a:lnTo>
                <a:lnTo>
                  <a:pt x="165" y="488"/>
                </a:lnTo>
                <a:lnTo>
                  <a:pt x="158" y="487"/>
                </a:lnTo>
                <a:lnTo>
                  <a:pt x="133" y="460"/>
                </a:lnTo>
                <a:lnTo>
                  <a:pt x="108" y="432"/>
                </a:lnTo>
                <a:lnTo>
                  <a:pt x="76" y="413"/>
                </a:lnTo>
                <a:lnTo>
                  <a:pt x="49" y="417"/>
                </a:lnTo>
                <a:lnTo>
                  <a:pt x="22" y="420"/>
                </a:lnTo>
                <a:close/>
              </a:path>
            </a:pathLst>
          </a:custGeom>
          <a:noFill/>
          <a:ln w="3175" cmpd="sng">
            <a:solidFill>
              <a:schemeClr val="bg2"/>
            </a:solidFill>
            <a:prstDash val="solid"/>
            <a:round/>
            <a:headEnd/>
            <a:tailEnd/>
          </a:ln>
        </p:spPr>
        <p:txBody>
          <a:bodyPr/>
          <a:lstStyle/>
          <a:p>
            <a:endParaRPr lang="en-US"/>
          </a:p>
        </p:txBody>
      </p:sp>
      <p:sp>
        <p:nvSpPr>
          <p:cNvPr id="19045" name="Freeform 613"/>
          <p:cNvSpPr>
            <a:spLocks/>
          </p:cNvSpPr>
          <p:nvPr/>
        </p:nvSpPr>
        <p:spPr bwMode="auto">
          <a:xfrm>
            <a:off x="3724275" y="2917825"/>
            <a:ext cx="227013" cy="212725"/>
          </a:xfrm>
          <a:custGeom>
            <a:avLst/>
            <a:gdLst>
              <a:gd name="T0" fmla="*/ 3955 w 287"/>
              <a:gd name="T1" fmla="*/ 195262 h 268"/>
              <a:gd name="T2" fmla="*/ 0 w 287"/>
              <a:gd name="T3" fmla="*/ 212725 h 268"/>
              <a:gd name="T4" fmla="*/ 0 w 287"/>
              <a:gd name="T5" fmla="*/ 207169 h 268"/>
              <a:gd name="T6" fmla="*/ 791 w 287"/>
              <a:gd name="T7" fmla="*/ 195262 h 268"/>
              <a:gd name="T8" fmla="*/ 18984 w 287"/>
              <a:gd name="T9" fmla="*/ 157162 h 268"/>
              <a:gd name="T10" fmla="*/ 36385 w 287"/>
              <a:gd name="T11" fmla="*/ 119856 h 268"/>
              <a:gd name="T12" fmla="*/ 32430 w 287"/>
              <a:gd name="T13" fmla="*/ 123031 h 268"/>
              <a:gd name="T14" fmla="*/ 52996 w 287"/>
              <a:gd name="T15" fmla="*/ 98425 h 268"/>
              <a:gd name="T16" fmla="*/ 63279 w 287"/>
              <a:gd name="T17" fmla="*/ 74612 h 268"/>
              <a:gd name="T18" fmla="*/ 73562 w 287"/>
              <a:gd name="T19" fmla="*/ 50800 h 268"/>
              <a:gd name="T20" fmla="*/ 94127 w 287"/>
              <a:gd name="T21" fmla="*/ 31750 h 268"/>
              <a:gd name="T22" fmla="*/ 109156 w 287"/>
              <a:gd name="T23" fmla="*/ 0 h 268"/>
              <a:gd name="T24" fmla="*/ 137632 w 287"/>
              <a:gd name="T25" fmla="*/ 0 h 268"/>
              <a:gd name="T26" fmla="*/ 167689 w 287"/>
              <a:gd name="T27" fmla="*/ 0 h 268"/>
              <a:gd name="T28" fmla="*/ 197746 w 287"/>
              <a:gd name="T29" fmla="*/ 0 h 268"/>
              <a:gd name="T30" fmla="*/ 227013 w 287"/>
              <a:gd name="T31" fmla="*/ 0 h 268"/>
              <a:gd name="T32" fmla="*/ 227013 w 287"/>
              <a:gd name="T33" fmla="*/ 11906 h 268"/>
              <a:gd name="T34" fmla="*/ 226222 w 287"/>
              <a:gd name="T35" fmla="*/ 50800 h 268"/>
              <a:gd name="T36" fmla="*/ 204865 w 287"/>
              <a:gd name="T37" fmla="*/ 50800 h 268"/>
              <a:gd name="T38" fmla="*/ 181927 w 287"/>
              <a:gd name="T39" fmla="*/ 50800 h 268"/>
              <a:gd name="T40" fmla="*/ 160570 w 287"/>
              <a:gd name="T41" fmla="*/ 50800 h 268"/>
              <a:gd name="T42" fmla="*/ 137632 w 287"/>
              <a:gd name="T43" fmla="*/ 50800 h 268"/>
              <a:gd name="T44" fmla="*/ 136841 w 287"/>
              <a:gd name="T45" fmla="*/ 90487 h 268"/>
              <a:gd name="T46" fmla="*/ 136841 w 287"/>
              <a:gd name="T47" fmla="*/ 130175 h 268"/>
              <a:gd name="T48" fmla="*/ 109947 w 287"/>
              <a:gd name="T49" fmla="*/ 143669 h 268"/>
              <a:gd name="T50" fmla="*/ 109156 w 287"/>
              <a:gd name="T51" fmla="*/ 169862 h 268"/>
              <a:gd name="T52" fmla="*/ 109156 w 287"/>
              <a:gd name="T53" fmla="*/ 195262 h 268"/>
              <a:gd name="T54" fmla="*/ 83054 w 287"/>
              <a:gd name="T55" fmla="*/ 195262 h 268"/>
              <a:gd name="T56" fmla="*/ 56160 w 287"/>
              <a:gd name="T57" fmla="*/ 195262 h 268"/>
              <a:gd name="T58" fmla="*/ 30057 w 287"/>
              <a:gd name="T59" fmla="*/ 195262 h 268"/>
              <a:gd name="T60" fmla="*/ 3955 w 287"/>
              <a:gd name="T61" fmla="*/ 195262 h 26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87"/>
              <a:gd name="T94" fmla="*/ 0 h 268"/>
              <a:gd name="T95" fmla="*/ 287 w 287"/>
              <a:gd name="T96" fmla="*/ 268 h 26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87" h="268">
                <a:moveTo>
                  <a:pt x="5" y="246"/>
                </a:moveTo>
                <a:lnTo>
                  <a:pt x="0" y="268"/>
                </a:lnTo>
                <a:lnTo>
                  <a:pt x="0" y="261"/>
                </a:lnTo>
                <a:lnTo>
                  <a:pt x="1" y="246"/>
                </a:lnTo>
                <a:lnTo>
                  <a:pt x="24" y="198"/>
                </a:lnTo>
                <a:lnTo>
                  <a:pt x="46" y="151"/>
                </a:lnTo>
                <a:lnTo>
                  <a:pt x="41" y="155"/>
                </a:lnTo>
                <a:lnTo>
                  <a:pt x="67" y="124"/>
                </a:lnTo>
                <a:lnTo>
                  <a:pt x="80" y="94"/>
                </a:lnTo>
                <a:lnTo>
                  <a:pt x="93" y="64"/>
                </a:lnTo>
                <a:lnTo>
                  <a:pt x="119" y="40"/>
                </a:lnTo>
                <a:lnTo>
                  <a:pt x="138" y="0"/>
                </a:lnTo>
                <a:lnTo>
                  <a:pt x="174" y="0"/>
                </a:lnTo>
                <a:lnTo>
                  <a:pt x="212" y="0"/>
                </a:lnTo>
                <a:lnTo>
                  <a:pt x="250" y="0"/>
                </a:lnTo>
                <a:lnTo>
                  <a:pt x="287" y="0"/>
                </a:lnTo>
                <a:lnTo>
                  <a:pt x="287" y="15"/>
                </a:lnTo>
                <a:lnTo>
                  <a:pt x="286" y="64"/>
                </a:lnTo>
                <a:lnTo>
                  <a:pt x="259" y="64"/>
                </a:lnTo>
                <a:lnTo>
                  <a:pt x="230" y="64"/>
                </a:lnTo>
                <a:lnTo>
                  <a:pt x="203" y="64"/>
                </a:lnTo>
                <a:lnTo>
                  <a:pt x="174" y="64"/>
                </a:lnTo>
                <a:lnTo>
                  <a:pt x="173" y="114"/>
                </a:lnTo>
                <a:lnTo>
                  <a:pt x="173" y="164"/>
                </a:lnTo>
                <a:lnTo>
                  <a:pt x="139" y="181"/>
                </a:lnTo>
                <a:lnTo>
                  <a:pt x="138" y="214"/>
                </a:lnTo>
                <a:lnTo>
                  <a:pt x="138" y="246"/>
                </a:lnTo>
                <a:lnTo>
                  <a:pt x="105" y="246"/>
                </a:lnTo>
                <a:lnTo>
                  <a:pt x="71" y="246"/>
                </a:lnTo>
                <a:lnTo>
                  <a:pt x="38" y="246"/>
                </a:lnTo>
                <a:lnTo>
                  <a:pt x="5" y="246"/>
                </a:lnTo>
                <a:close/>
              </a:path>
            </a:pathLst>
          </a:custGeom>
          <a:noFill/>
          <a:ln w="3175" cmpd="sng">
            <a:solidFill>
              <a:schemeClr val="bg2"/>
            </a:solidFill>
            <a:prstDash val="solid"/>
            <a:round/>
            <a:headEnd/>
            <a:tailEnd/>
          </a:ln>
        </p:spPr>
        <p:txBody>
          <a:bodyPr/>
          <a:lstStyle/>
          <a:p>
            <a:endParaRPr lang="en-US"/>
          </a:p>
        </p:txBody>
      </p:sp>
      <p:sp>
        <p:nvSpPr>
          <p:cNvPr id="19046" name="Freeform 614"/>
          <p:cNvSpPr>
            <a:spLocks/>
          </p:cNvSpPr>
          <p:nvPr/>
        </p:nvSpPr>
        <p:spPr bwMode="auto">
          <a:xfrm>
            <a:off x="1120775" y="1622425"/>
            <a:ext cx="1774825" cy="817563"/>
          </a:xfrm>
          <a:custGeom>
            <a:avLst/>
            <a:gdLst>
              <a:gd name="T0" fmla="*/ 65911 w 2235"/>
              <a:gd name="T1" fmla="*/ 582384 h 1029"/>
              <a:gd name="T2" fmla="*/ 86557 w 2235"/>
              <a:gd name="T3" fmla="*/ 527562 h 1029"/>
              <a:gd name="T4" fmla="*/ 99263 w 2235"/>
              <a:gd name="T5" fmla="*/ 461617 h 1029"/>
              <a:gd name="T6" fmla="*/ 100851 w 2235"/>
              <a:gd name="T7" fmla="*/ 405206 h 1029"/>
              <a:gd name="T8" fmla="*/ 44470 w 2235"/>
              <a:gd name="T9" fmla="*/ 344028 h 1029"/>
              <a:gd name="T10" fmla="*/ 313671 w 2235"/>
              <a:gd name="T11" fmla="*/ 61178 h 1029"/>
              <a:gd name="T12" fmla="*/ 385935 w 2235"/>
              <a:gd name="T13" fmla="*/ 78658 h 1029"/>
              <a:gd name="T14" fmla="*/ 516962 w 2235"/>
              <a:gd name="T15" fmla="*/ 47671 h 1029"/>
              <a:gd name="T16" fmla="*/ 572550 w 2235"/>
              <a:gd name="T17" fmla="*/ 58000 h 1029"/>
              <a:gd name="T18" fmla="*/ 624167 w 2235"/>
              <a:gd name="T19" fmla="*/ 58000 h 1029"/>
              <a:gd name="T20" fmla="*/ 776635 w 2235"/>
              <a:gd name="T21" fmla="*/ 79452 h 1029"/>
              <a:gd name="T22" fmla="*/ 884633 w 2235"/>
              <a:gd name="T23" fmla="*/ 95343 h 1029"/>
              <a:gd name="T24" fmla="*/ 976749 w 2235"/>
              <a:gd name="T25" fmla="*/ 101699 h 1029"/>
              <a:gd name="T26" fmla="*/ 1063307 w 2235"/>
              <a:gd name="T27" fmla="*/ 108055 h 1029"/>
              <a:gd name="T28" fmla="*/ 1123659 w 2235"/>
              <a:gd name="T29" fmla="*/ 94548 h 1029"/>
              <a:gd name="T30" fmla="*/ 1180040 w 2235"/>
              <a:gd name="T31" fmla="*/ 81836 h 1029"/>
              <a:gd name="T32" fmla="*/ 1171305 w 2235"/>
              <a:gd name="T33" fmla="*/ 46082 h 1029"/>
              <a:gd name="T34" fmla="*/ 1234833 w 2235"/>
              <a:gd name="T35" fmla="*/ 5562 h 1029"/>
              <a:gd name="T36" fmla="*/ 1268186 w 2235"/>
              <a:gd name="T37" fmla="*/ 17479 h 1029"/>
              <a:gd name="T38" fmla="*/ 1245951 w 2235"/>
              <a:gd name="T39" fmla="*/ 54027 h 1029"/>
              <a:gd name="T40" fmla="*/ 1265009 w 2235"/>
              <a:gd name="T41" fmla="*/ 73096 h 1029"/>
              <a:gd name="T42" fmla="*/ 1303920 w 2235"/>
              <a:gd name="T43" fmla="*/ 74685 h 1029"/>
              <a:gd name="T44" fmla="*/ 1315038 w 2235"/>
              <a:gd name="T45" fmla="*/ 118384 h 1029"/>
              <a:gd name="T46" fmla="*/ 1392860 w 2235"/>
              <a:gd name="T47" fmla="*/ 53233 h 1029"/>
              <a:gd name="T48" fmla="*/ 1413507 w 2235"/>
              <a:gd name="T49" fmla="*/ 102493 h 1029"/>
              <a:gd name="T50" fmla="*/ 1337273 w 2235"/>
              <a:gd name="T51" fmla="*/ 149370 h 1029"/>
              <a:gd name="T52" fmla="*/ 1243569 w 2235"/>
              <a:gd name="T53" fmla="*/ 190685 h 1029"/>
              <a:gd name="T54" fmla="*/ 1148276 w 2235"/>
              <a:gd name="T55" fmla="*/ 226439 h 1029"/>
              <a:gd name="T56" fmla="*/ 1075218 w 2235"/>
              <a:gd name="T57" fmla="*/ 262192 h 1029"/>
              <a:gd name="T58" fmla="*/ 988661 w 2235"/>
              <a:gd name="T59" fmla="*/ 339261 h 1029"/>
              <a:gd name="T60" fmla="*/ 1067277 w 2235"/>
              <a:gd name="T61" fmla="*/ 410768 h 1029"/>
              <a:gd name="T62" fmla="*/ 1174481 w 2235"/>
              <a:gd name="T63" fmla="*/ 458439 h 1029"/>
              <a:gd name="T64" fmla="*/ 1157805 w 2235"/>
              <a:gd name="T65" fmla="*/ 524384 h 1029"/>
              <a:gd name="T66" fmla="*/ 1199099 w 2235"/>
              <a:gd name="T67" fmla="*/ 568083 h 1029"/>
              <a:gd name="T68" fmla="*/ 1235627 w 2235"/>
              <a:gd name="T69" fmla="*/ 529152 h 1029"/>
              <a:gd name="T70" fmla="*/ 1242774 w 2235"/>
              <a:gd name="T71" fmla="*/ 489425 h 1029"/>
              <a:gd name="T72" fmla="*/ 1345214 w 2235"/>
              <a:gd name="T73" fmla="*/ 372631 h 1029"/>
              <a:gd name="T74" fmla="*/ 1361890 w 2235"/>
              <a:gd name="T75" fmla="*/ 328932 h 1029"/>
              <a:gd name="T76" fmla="*/ 1387301 w 2235"/>
              <a:gd name="T77" fmla="*/ 272521 h 1029"/>
              <a:gd name="T78" fmla="*/ 1499270 w 2235"/>
              <a:gd name="T79" fmla="*/ 255041 h 1029"/>
              <a:gd name="T80" fmla="*/ 1523093 w 2235"/>
              <a:gd name="T81" fmla="*/ 287617 h 1029"/>
              <a:gd name="T82" fmla="*/ 1548505 w 2235"/>
              <a:gd name="T83" fmla="*/ 317014 h 1029"/>
              <a:gd name="T84" fmla="*/ 1535799 w 2235"/>
              <a:gd name="T85" fmla="*/ 349590 h 1029"/>
              <a:gd name="T86" fmla="*/ 1577093 w 2235"/>
              <a:gd name="T87" fmla="*/ 367864 h 1029"/>
              <a:gd name="T88" fmla="*/ 1625533 w 2235"/>
              <a:gd name="T89" fmla="*/ 338466 h 1029"/>
              <a:gd name="T90" fmla="*/ 1653327 w 2235"/>
              <a:gd name="T91" fmla="*/ 310658 h 1029"/>
              <a:gd name="T92" fmla="*/ 1671591 w 2235"/>
              <a:gd name="T93" fmla="*/ 344028 h 1029"/>
              <a:gd name="T94" fmla="*/ 1677944 w 2235"/>
              <a:gd name="T95" fmla="*/ 378192 h 1029"/>
              <a:gd name="T96" fmla="*/ 1675562 w 2235"/>
              <a:gd name="T97" fmla="*/ 417124 h 1029"/>
              <a:gd name="T98" fmla="*/ 1693032 w 2235"/>
              <a:gd name="T99" fmla="*/ 440960 h 1029"/>
              <a:gd name="T100" fmla="*/ 1716855 w 2235"/>
              <a:gd name="T101" fmla="*/ 458439 h 1029"/>
              <a:gd name="T102" fmla="*/ 1746237 w 2235"/>
              <a:gd name="T103" fmla="*/ 488631 h 1029"/>
              <a:gd name="T104" fmla="*/ 1767678 w 2235"/>
              <a:gd name="T105" fmla="*/ 541069 h 1029"/>
              <a:gd name="T106" fmla="*/ 1675562 w 2235"/>
              <a:gd name="T107" fmla="*/ 584768 h 1029"/>
              <a:gd name="T108" fmla="*/ 1558034 w 2235"/>
              <a:gd name="T109" fmla="*/ 605426 h 1029"/>
              <a:gd name="T110" fmla="*/ 1437330 w 2235"/>
              <a:gd name="T111" fmla="*/ 638001 h 1029"/>
              <a:gd name="T112" fmla="*/ 1363478 w 2235"/>
              <a:gd name="T113" fmla="*/ 690439 h 1029"/>
              <a:gd name="T114" fmla="*/ 1258656 w 2235"/>
              <a:gd name="T115" fmla="*/ 748439 h 1029"/>
              <a:gd name="T116" fmla="*/ 1171305 w 2235"/>
              <a:gd name="T117" fmla="*/ 795316 h 10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35"/>
              <a:gd name="T178" fmla="*/ 0 h 1029"/>
              <a:gd name="T179" fmla="*/ 2235 w 2235"/>
              <a:gd name="T180" fmla="*/ 1029 h 10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35" h="1029">
                <a:moveTo>
                  <a:pt x="149" y="762"/>
                </a:moveTo>
                <a:lnTo>
                  <a:pt x="146" y="758"/>
                </a:lnTo>
                <a:lnTo>
                  <a:pt x="137" y="758"/>
                </a:lnTo>
                <a:lnTo>
                  <a:pt x="138" y="755"/>
                </a:lnTo>
                <a:lnTo>
                  <a:pt x="133" y="752"/>
                </a:lnTo>
                <a:lnTo>
                  <a:pt x="120" y="755"/>
                </a:lnTo>
                <a:lnTo>
                  <a:pt x="119" y="752"/>
                </a:lnTo>
                <a:lnTo>
                  <a:pt x="107" y="751"/>
                </a:lnTo>
                <a:lnTo>
                  <a:pt x="92" y="740"/>
                </a:lnTo>
                <a:lnTo>
                  <a:pt x="83" y="733"/>
                </a:lnTo>
                <a:lnTo>
                  <a:pt x="86" y="730"/>
                </a:lnTo>
                <a:lnTo>
                  <a:pt x="82" y="725"/>
                </a:lnTo>
                <a:lnTo>
                  <a:pt x="86" y="719"/>
                </a:lnTo>
                <a:lnTo>
                  <a:pt x="90" y="713"/>
                </a:lnTo>
                <a:lnTo>
                  <a:pt x="92" y="709"/>
                </a:lnTo>
                <a:lnTo>
                  <a:pt x="98" y="700"/>
                </a:lnTo>
                <a:lnTo>
                  <a:pt x="107" y="688"/>
                </a:lnTo>
                <a:lnTo>
                  <a:pt x="108" y="679"/>
                </a:lnTo>
                <a:lnTo>
                  <a:pt x="95" y="686"/>
                </a:lnTo>
                <a:lnTo>
                  <a:pt x="109" y="664"/>
                </a:lnTo>
                <a:lnTo>
                  <a:pt x="114" y="651"/>
                </a:lnTo>
                <a:lnTo>
                  <a:pt x="111" y="645"/>
                </a:lnTo>
                <a:lnTo>
                  <a:pt x="101" y="644"/>
                </a:lnTo>
                <a:lnTo>
                  <a:pt x="93" y="624"/>
                </a:lnTo>
                <a:lnTo>
                  <a:pt x="101" y="617"/>
                </a:lnTo>
                <a:lnTo>
                  <a:pt x="98" y="615"/>
                </a:lnTo>
                <a:lnTo>
                  <a:pt x="100" y="610"/>
                </a:lnTo>
                <a:lnTo>
                  <a:pt x="98" y="608"/>
                </a:lnTo>
                <a:lnTo>
                  <a:pt x="102" y="596"/>
                </a:lnTo>
                <a:lnTo>
                  <a:pt x="125" y="581"/>
                </a:lnTo>
                <a:lnTo>
                  <a:pt x="138" y="573"/>
                </a:lnTo>
                <a:lnTo>
                  <a:pt x="150" y="555"/>
                </a:lnTo>
                <a:lnTo>
                  <a:pt x="159" y="548"/>
                </a:lnTo>
                <a:lnTo>
                  <a:pt x="160" y="544"/>
                </a:lnTo>
                <a:lnTo>
                  <a:pt x="152" y="544"/>
                </a:lnTo>
                <a:lnTo>
                  <a:pt x="140" y="539"/>
                </a:lnTo>
                <a:lnTo>
                  <a:pt x="134" y="527"/>
                </a:lnTo>
                <a:lnTo>
                  <a:pt x="127" y="527"/>
                </a:lnTo>
                <a:lnTo>
                  <a:pt x="127" y="517"/>
                </a:lnTo>
                <a:lnTo>
                  <a:pt x="127" y="510"/>
                </a:lnTo>
                <a:lnTo>
                  <a:pt x="134" y="506"/>
                </a:lnTo>
                <a:lnTo>
                  <a:pt x="144" y="462"/>
                </a:lnTo>
                <a:lnTo>
                  <a:pt x="134" y="445"/>
                </a:lnTo>
                <a:lnTo>
                  <a:pt x="139" y="440"/>
                </a:lnTo>
                <a:lnTo>
                  <a:pt x="131" y="431"/>
                </a:lnTo>
                <a:lnTo>
                  <a:pt x="131" y="412"/>
                </a:lnTo>
                <a:lnTo>
                  <a:pt x="103" y="422"/>
                </a:lnTo>
                <a:lnTo>
                  <a:pt x="88" y="432"/>
                </a:lnTo>
                <a:lnTo>
                  <a:pt x="47" y="444"/>
                </a:lnTo>
                <a:lnTo>
                  <a:pt x="56" y="433"/>
                </a:lnTo>
                <a:lnTo>
                  <a:pt x="42" y="405"/>
                </a:lnTo>
                <a:lnTo>
                  <a:pt x="43" y="404"/>
                </a:lnTo>
                <a:lnTo>
                  <a:pt x="55" y="392"/>
                </a:lnTo>
                <a:lnTo>
                  <a:pt x="38" y="393"/>
                </a:lnTo>
                <a:lnTo>
                  <a:pt x="24" y="398"/>
                </a:lnTo>
                <a:lnTo>
                  <a:pt x="16" y="393"/>
                </a:lnTo>
                <a:lnTo>
                  <a:pt x="10" y="397"/>
                </a:lnTo>
                <a:lnTo>
                  <a:pt x="0" y="394"/>
                </a:lnTo>
                <a:lnTo>
                  <a:pt x="363" y="74"/>
                </a:lnTo>
                <a:lnTo>
                  <a:pt x="395" y="77"/>
                </a:lnTo>
                <a:lnTo>
                  <a:pt x="406" y="85"/>
                </a:lnTo>
                <a:lnTo>
                  <a:pt x="410" y="88"/>
                </a:lnTo>
                <a:lnTo>
                  <a:pt x="416" y="90"/>
                </a:lnTo>
                <a:lnTo>
                  <a:pt x="426" y="96"/>
                </a:lnTo>
                <a:lnTo>
                  <a:pt x="433" y="99"/>
                </a:lnTo>
                <a:lnTo>
                  <a:pt x="444" y="98"/>
                </a:lnTo>
                <a:lnTo>
                  <a:pt x="448" y="97"/>
                </a:lnTo>
                <a:lnTo>
                  <a:pt x="465" y="103"/>
                </a:lnTo>
                <a:lnTo>
                  <a:pt x="477" y="100"/>
                </a:lnTo>
                <a:lnTo>
                  <a:pt x="486" y="99"/>
                </a:lnTo>
                <a:lnTo>
                  <a:pt x="493" y="97"/>
                </a:lnTo>
                <a:lnTo>
                  <a:pt x="527" y="86"/>
                </a:lnTo>
                <a:lnTo>
                  <a:pt x="554" y="81"/>
                </a:lnTo>
                <a:lnTo>
                  <a:pt x="561" y="75"/>
                </a:lnTo>
                <a:lnTo>
                  <a:pt x="573" y="72"/>
                </a:lnTo>
                <a:lnTo>
                  <a:pt x="581" y="73"/>
                </a:lnTo>
                <a:lnTo>
                  <a:pt x="608" y="65"/>
                </a:lnTo>
                <a:lnTo>
                  <a:pt x="624" y="61"/>
                </a:lnTo>
                <a:lnTo>
                  <a:pt x="634" y="59"/>
                </a:lnTo>
                <a:lnTo>
                  <a:pt x="651" y="60"/>
                </a:lnTo>
                <a:lnTo>
                  <a:pt x="663" y="55"/>
                </a:lnTo>
                <a:lnTo>
                  <a:pt x="663" y="60"/>
                </a:lnTo>
                <a:lnTo>
                  <a:pt x="670" y="65"/>
                </a:lnTo>
                <a:lnTo>
                  <a:pt x="692" y="58"/>
                </a:lnTo>
                <a:lnTo>
                  <a:pt x="707" y="49"/>
                </a:lnTo>
                <a:lnTo>
                  <a:pt x="718" y="45"/>
                </a:lnTo>
                <a:lnTo>
                  <a:pt x="727" y="55"/>
                </a:lnTo>
                <a:lnTo>
                  <a:pt x="722" y="60"/>
                </a:lnTo>
                <a:lnTo>
                  <a:pt x="722" y="65"/>
                </a:lnTo>
                <a:lnTo>
                  <a:pt x="721" y="73"/>
                </a:lnTo>
                <a:lnTo>
                  <a:pt x="748" y="75"/>
                </a:lnTo>
                <a:lnTo>
                  <a:pt x="756" y="70"/>
                </a:lnTo>
                <a:lnTo>
                  <a:pt x="761" y="67"/>
                </a:lnTo>
                <a:lnTo>
                  <a:pt x="765" y="65"/>
                </a:lnTo>
                <a:lnTo>
                  <a:pt x="766" y="62"/>
                </a:lnTo>
                <a:lnTo>
                  <a:pt x="780" y="60"/>
                </a:lnTo>
                <a:lnTo>
                  <a:pt x="784" y="56"/>
                </a:lnTo>
                <a:lnTo>
                  <a:pt x="791" y="58"/>
                </a:lnTo>
                <a:lnTo>
                  <a:pt x="773" y="72"/>
                </a:lnTo>
                <a:lnTo>
                  <a:pt x="786" y="73"/>
                </a:lnTo>
                <a:lnTo>
                  <a:pt x="813" y="70"/>
                </a:lnTo>
                <a:lnTo>
                  <a:pt x="851" y="71"/>
                </a:lnTo>
                <a:lnTo>
                  <a:pt x="869" y="85"/>
                </a:lnTo>
                <a:lnTo>
                  <a:pt x="905" y="90"/>
                </a:lnTo>
                <a:lnTo>
                  <a:pt x="910" y="96"/>
                </a:lnTo>
                <a:lnTo>
                  <a:pt x="948" y="98"/>
                </a:lnTo>
                <a:lnTo>
                  <a:pt x="953" y="97"/>
                </a:lnTo>
                <a:lnTo>
                  <a:pt x="958" y="98"/>
                </a:lnTo>
                <a:lnTo>
                  <a:pt x="961" y="97"/>
                </a:lnTo>
                <a:lnTo>
                  <a:pt x="978" y="100"/>
                </a:lnTo>
                <a:lnTo>
                  <a:pt x="987" y="110"/>
                </a:lnTo>
                <a:lnTo>
                  <a:pt x="990" y="116"/>
                </a:lnTo>
                <a:lnTo>
                  <a:pt x="983" y="120"/>
                </a:lnTo>
                <a:lnTo>
                  <a:pt x="964" y="138"/>
                </a:lnTo>
                <a:lnTo>
                  <a:pt x="1003" y="139"/>
                </a:lnTo>
                <a:lnTo>
                  <a:pt x="1033" y="138"/>
                </a:lnTo>
                <a:lnTo>
                  <a:pt x="1042" y="135"/>
                </a:lnTo>
                <a:lnTo>
                  <a:pt x="1041" y="137"/>
                </a:lnTo>
                <a:lnTo>
                  <a:pt x="1074" y="129"/>
                </a:lnTo>
                <a:lnTo>
                  <a:pt x="1114" y="120"/>
                </a:lnTo>
                <a:lnTo>
                  <a:pt x="1137" y="109"/>
                </a:lnTo>
                <a:lnTo>
                  <a:pt x="1171" y="105"/>
                </a:lnTo>
                <a:lnTo>
                  <a:pt x="1201" y="98"/>
                </a:lnTo>
                <a:lnTo>
                  <a:pt x="1213" y="103"/>
                </a:lnTo>
                <a:lnTo>
                  <a:pt x="1209" y="112"/>
                </a:lnTo>
                <a:lnTo>
                  <a:pt x="1203" y="112"/>
                </a:lnTo>
                <a:lnTo>
                  <a:pt x="1206" y="117"/>
                </a:lnTo>
                <a:lnTo>
                  <a:pt x="1219" y="122"/>
                </a:lnTo>
                <a:lnTo>
                  <a:pt x="1217" y="126"/>
                </a:lnTo>
                <a:lnTo>
                  <a:pt x="1230" y="128"/>
                </a:lnTo>
                <a:lnTo>
                  <a:pt x="1249" y="124"/>
                </a:lnTo>
                <a:lnTo>
                  <a:pt x="1247" y="130"/>
                </a:lnTo>
                <a:lnTo>
                  <a:pt x="1259" y="136"/>
                </a:lnTo>
                <a:lnTo>
                  <a:pt x="1266" y="138"/>
                </a:lnTo>
                <a:lnTo>
                  <a:pt x="1273" y="136"/>
                </a:lnTo>
                <a:lnTo>
                  <a:pt x="1279" y="138"/>
                </a:lnTo>
                <a:lnTo>
                  <a:pt x="1305" y="135"/>
                </a:lnTo>
                <a:lnTo>
                  <a:pt x="1306" y="137"/>
                </a:lnTo>
                <a:lnTo>
                  <a:pt x="1312" y="135"/>
                </a:lnTo>
                <a:lnTo>
                  <a:pt x="1339" y="136"/>
                </a:lnTo>
                <a:lnTo>
                  <a:pt x="1350" y="137"/>
                </a:lnTo>
                <a:lnTo>
                  <a:pt x="1360" y="134"/>
                </a:lnTo>
                <a:lnTo>
                  <a:pt x="1363" y="126"/>
                </a:lnTo>
                <a:lnTo>
                  <a:pt x="1373" y="120"/>
                </a:lnTo>
                <a:lnTo>
                  <a:pt x="1374" y="115"/>
                </a:lnTo>
                <a:lnTo>
                  <a:pt x="1384" y="118"/>
                </a:lnTo>
                <a:lnTo>
                  <a:pt x="1393" y="117"/>
                </a:lnTo>
                <a:lnTo>
                  <a:pt x="1395" y="111"/>
                </a:lnTo>
                <a:lnTo>
                  <a:pt x="1413" y="115"/>
                </a:lnTo>
                <a:lnTo>
                  <a:pt x="1415" y="119"/>
                </a:lnTo>
                <a:lnTo>
                  <a:pt x="1429" y="118"/>
                </a:lnTo>
                <a:lnTo>
                  <a:pt x="1438" y="119"/>
                </a:lnTo>
                <a:lnTo>
                  <a:pt x="1438" y="120"/>
                </a:lnTo>
                <a:lnTo>
                  <a:pt x="1447" y="126"/>
                </a:lnTo>
                <a:lnTo>
                  <a:pt x="1463" y="126"/>
                </a:lnTo>
                <a:lnTo>
                  <a:pt x="1483" y="118"/>
                </a:lnTo>
                <a:lnTo>
                  <a:pt x="1491" y="113"/>
                </a:lnTo>
                <a:lnTo>
                  <a:pt x="1505" y="106"/>
                </a:lnTo>
                <a:lnTo>
                  <a:pt x="1501" y="102"/>
                </a:lnTo>
                <a:lnTo>
                  <a:pt x="1486" y="103"/>
                </a:lnTo>
                <a:lnTo>
                  <a:pt x="1493" y="96"/>
                </a:lnTo>
                <a:lnTo>
                  <a:pt x="1508" y="91"/>
                </a:lnTo>
                <a:lnTo>
                  <a:pt x="1512" y="85"/>
                </a:lnTo>
                <a:lnTo>
                  <a:pt x="1514" y="81"/>
                </a:lnTo>
                <a:lnTo>
                  <a:pt x="1504" y="77"/>
                </a:lnTo>
                <a:lnTo>
                  <a:pt x="1485" y="70"/>
                </a:lnTo>
                <a:lnTo>
                  <a:pt x="1479" y="70"/>
                </a:lnTo>
                <a:lnTo>
                  <a:pt x="1477" y="67"/>
                </a:lnTo>
                <a:lnTo>
                  <a:pt x="1479" y="64"/>
                </a:lnTo>
                <a:lnTo>
                  <a:pt x="1475" y="58"/>
                </a:lnTo>
                <a:lnTo>
                  <a:pt x="1480" y="49"/>
                </a:lnTo>
                <a:lnTo>
                  <a:pt x="1491" y="47"/>
                </a:lnTo>
                <a:lnTo>
                  <a:pt x="1495" y="46"/>
                </a:lnTo>
                <a:lnTo>
                  <a:pt x="1496" y="41"/>
                </a:lnTo>
                <a:lnTo>
                  <a:pt x="1492" y="38"/>
                </a:lnTo>
                <a:lnTo>
                  <a:pt x="1510" y="22"/>
                </a:lnTo>
                <a:lnTo>
                  <a:pt x="1516" y="22"/>
                </a:lnTo>
                <a:lnTo>
                  <a:pt x="1523" y="17"/>
                </a:lnTo>
                <a:lnTo>
                  <a:pt x="1533" y="11"/>
                </a:lnTo>
                <a:lnTo>
                  <a:pt x="1555" y="7"/>
                </a:lnTo>
                <a:lnTo>
                  <a:pt x="1559" y="2"/>
                </a:lnTo>
                <a:lnTo>
                  <a:pt x="1578" y="0"/>
                </a:lnTo>
                <a:lnTo>
                  <a:pt x="1575" y="3"/>
                </a:lnTo>
                <a:lnTo>
                  <a:pt x="1572" y="7"/>
                </a:lnTo>
                <a:lnTo>
                  <a:pt x="1574" y="7"/>
                </a:lnTo>
                <a:lnTo>
                  <a:pt x="1574" y="9"/>
                </a:lnTo>
                <a:lnTo>
                  <a:pt x="1580" y="6"/>
                </a:lnTo>
                <a:lnTo>
                  <a:pt x="1588" y="8"/>
                </a:lnTo>
                <a:lnTo>
                  <a:pt x="1587" y="10"/>
                </a:lnTo>
                <a:lnTo>
                  <a:pt x="1597" y="22"/>
                </a:lnTo>
                <a:lnTo>
                  <a:pt x="1584" y="36"/>
                </a:lnTo>
                <a:lnTo>
                  <a:pt x="1586" y="41"/>
                </a:lnTo>
                <a:lnTo>
                  <a:pt x="1593" y="45"/>
                </a:lnTo>
                <a:lnTo>
                  <a:pt x="1592" y="49"/>
                </a:lnTo>
                <a:lnTo>
                  <a:pt x="1594" y="53"/>
                </a:lnTo>
                <a:lnTo>
                  <a:pt x="1599" y="52"/>
                </a:lnTo>
                <a:lnTo>
                  <a:pt x="1597" y="55"/>
                </a:lnTo>
                <a:lnTo>
                  <a:pt x="1598" y="58"/>
                </a:lnTo>
                <a:lnTo>
                  <a:pt x="1584" y="60"/>
                </a:lnTo>
                <a:lnTo>
                  <a:pt x="1569" y="68"/>
                </a:lnTo>
                <a:lnTo>
                  <a:pt x="1557" y="72"/>
                </a:lnTo>
                <a:lnTo>
                  <a:pt x="1568" y="77"/>
                </a:lnTo>
                <a:lnTo>
                  <a:pt x="1576" y="79"/>
                </a:lnTo>
                <a:lnTo>
                  <a:pt x="1585" y="75"/>
                </a:lnTo>
                <a:lnTo>
                  <a:pt x="1592" y="74"/>
                </a:lnTo>
                <a:lnTo>
                  <a:pt x="1607" y="78"/>
                </a:lnTo>
                <a:lnTo>
                  <a:pt x="1610" y="80"/>
                </a:lnTo>
                <a:lnTo>
                  <a:pt x="1603" y="81"/>
                </a:lnTo>
                <a:lnTo>
                  <a:pt x="1594" y="87"/>
                </a:lnTo>
                <a:lnTo>
                  <a:pt x="1593" y="92"/>
                </a:lnTo>
                <a:lnTo>
                  <a:pt x="1589" y="96"/>
                </a:lnTo>
                <a:lnTo>
                  <a:pt x="1592" y="98"/>
                </a:lnTo>
                <a:lnTo>
                  <a:pt x="1579" y="113"/>
                </a:lnTo>
                <a:lnTo>
                  <a:pt x="1581" y="117"/>
                </a:lnTo>
                <a:lnTo>
                  <a:pt x="1593" y="116"/>
                </a:lnTo>
                <a:lnTo>
                  <a:pt x="1604" y="105"/>
                </a:lnTo>
                <a:lnTo>
                  <a:pt x="1613" y="96"/>
                </a:lnTo>
                <a:lnTo>
                  <a:pt x="1632" y="88"/>
                </a:lnTo>
                <a:lnTo>
                  <a:pt x="1640" y="88"/>
                </a:lnTo>
                <a:lnTo>
                  <a:pt x="1642" y="94"/>
                </a:lnTo>
                <a:lnTo>
                  <a:pt x="1652" y="102"/>
                </a:lnTo>
                <a:lnTo>
                  <a:pt x="1644" y="119"/>
                </a:lnTo>
                <a:lnTo>
                  <a:pt x="1639" y="122"/>
                </a:lnTo>
                <a:lnTo>
                  <a:pt x="1625" y="126"/>
                </a:lnTo>
                <a:lnTo>
                  <a:pt x="1623" y="138"/>
                </a:lnTo>
                <a:lnTo>
                  <a:pt x="1632" y="152"/>
                </a:lnTo>
                <a:lnTo>
                  <a:pt x="1638" y="154"/>
                </a:lnTo>
                <a:lnTo>
                  <a:pt x="1642" y="149"/>
                </a:lnTo>
                <a:lnTo>
                  <a:pt x="1649" y="148"/>
                </a:lnTo>
                <a:lnTo>
                  <a:pt x="1656" y="149"/>
                </a:lnTo>
                <a:lnTo>
                  <a:pt x="1662" y="138"/>
                </a:lnTo>
                <a:lnTo>
                  <a:pt x="1682" y="128"/>
                </a:lnTo>
                <a:lnTo>
                  <a:pt x="1685" y="126"/>
                </a:lnTo>
                <a:lnTo>
                  <a:pt x="1714" y="102"/>
                </a:lnTo>
                <a:lnTo>
                  <a:pt x="1727" y="98"/>
                </a:lnTo>
                <a:lnTo>
                  <a:pt x="1729" y="96"/>
                </a:lnTo>
                <a:lnTo>
                  <a:pt x="1730" y="87"/>
                </a:lnTo>
                <a:lnTo>
                  <a:pt x="1744" y="67"/>
                </a:lnTo>
                <a:lnTo>
                  <a:pt x="1742" y="65"/>
                </a:lnTo>
                <a:lnTo>
                  <a:pt x="1754" y="67"/>
                </a:lnTo>
                <a:lnTo>
                  <a:pt x="1771" y="66"/>
                </a:lnTo>
                <a:lnTo>
                  <a:pt x="1811" y="73"/>
                </a:lnTo>
                <a:lnTo>
                  <a:pt x="1832" y="85"/>
                </a:lnTo>
                <a:lnTo>
                  <a:pt x="1831" y="94"/>
                </a:lnTo>
                <a:lnTo>
                  <a:pt x="1819" y="106"/>
                </a:lnTo>
                <a:lnTo>
                  <a:pt x="1813" y="110"/>
                </a:lnTo>
                <a:lnTo>
                  <a:pt x="1797" y="115"/>
                </a:lnTo>
                <a:lnTo>
                  <a:pt x="1783" y="119"/>
                </a:lnTo>
                <a:lnTo>
                  <a:pt x="1784" y="125"/>
                </a:lnTo>
                <a:lnTo>
                  <a:pt x="1780" y="129"/>
                </a:lnTo>
                <a:lnTo>
                  <a:pt x="1794" y="147"/>
                </a:lnTo>
                <a:lnTo>
                  <a:pt x="1776" y="161"/>
                </a:lnTo>
                <a:lnTo>
                  <a:pt x="1762" y="163"/>
                </a:lnTo>
                <a:lnTo>
                  <a:pt x="1751" y="171"/>
                </a:lnTo>
                <a:lnTo>
                  <a:pt x="1746" y="171"/>
                </a:lnTo>
                <a:lnTo>
                  <a:pt x="1736" y="177"/>
                </a:lnTo>
                <a:lnTo>
                  <a:pt x="1727" y="177"/>
                </a:lnTo>
                <a:lnTo>
                  <a:pt x="1709" y="183"/>
                </a:lnTo>
                <a:lnTo>
                  <a:pt x="1700" y="189"/>
                </a:lnTo>
                <a:lnTo>
                  <a:pt x="1684" y="188"/>
                </a:lnTo>
                <a:lnTo>
                  <a:pt x="1677" y="187"/>
                </a:lnTo>
                <a:lnTo>
                  <a:pt x="1662" y="186"/>
                </a:lnTo>
                <a:lnTo>
                  <a:pt x="1642" y="190"/>
                </a:lnTo>
                <a:lnTo>
                  <a:pt x="1634" y="193"/>
                </a:lnTo>
                <a:lnTo>
                  <a:pt x="1634" y="195"/>
                </a:lnTo>
                <a:lnTo>
                  <a:pt x="1621" y="199"/>
                </a:lnTo>
                <a:lnTo>
                  <a:pt x="1612" y="207"/>
                </a:lnTo>
                <a:lnTo>
                  <a:pt x="1592" y="214"/>
                </a:lnTo>
                <a:lnTo>
                  <a:pt x="1589" y="225"/>
                </a:lnTo>
                <a:lnTo>
                  <a:pt x="1566" y="240"/>
                </a:lnTo>
                <a:lnTo>
                  <a:pt x="1562" y="244"/>
                </a:lnTo>
                <a:lnTo>
                  <a:pt x="1553" y="246"/>
                </a:lnTo>
                <a:lnTo>
                  <a:pt x="1537" y="260"/>
                </a:lnTo>
                <a:lnTo>
                  <a:pt x="1515" y="266"/>
                </a:lnTo>
                <a:lnTo>
                  <a:pt x="1505" y="266"/>
                </a:lnTo>
                <a:lnTo>
                  <a:pt x="1496" y="264"/>
                </a:lnTo>
                <a:lnTo>
                  <a:pt x="1485" y="269"/>
                </a:lnTo>
                <a:lnTo>
                  <a:pt x="1477" y="270"/>
                </a:lnTo>
                <a:lnTo>
                  <a:pt x="1469" y="277"/>
                </a:lnTo>
                <a:lnTo>
                  <a:pt x="1446" y="285"/>
                </a:lnTo>
                <a:lnTo>
                  <a:pt x="1441" y="298"/>
                </a:lnTo>
                <a:lnTo>
                  <a:pt x="1434" y="302"/>
                </a:lnTo>
                <a:lnTo>
                  <a:pt x="1428" y="301"/>
                </a:lnTo>
                <a:lnTo>
                  <a:pt x="1418" y="304"/>
                </a:lnTo>
                <a:lnTo>
                  <a:pt x="1397" y="311"/>
                </a:lnTo>
                <a:lnTo>
                  <a:pt x="1395" y="315"/>
                </a:lnTo>
                <a:lnTo>
                  <a:pt x="1382" y="321"/>
                </a:lnTo>
                <a:lnTo>
                  <a:pt x="1369" y="326"/>
                </a:lnTo>
                <a:lnTo>
                  <a:pt x="1363" y="327"/>
                </a:lnTo>
                <a:lnTo>
                  <a:pt x="1354" y="330"/>
                </a:lnTo>
                <a:lnTo>
                  <a:pt x="1348" y="334"/>
                </a:lnTo>
                <a:lnTo>
                  <a:pt x="1341" y="342"/>
                </a:lnTo>
                <a:lnTo>
                  <a:pt x="1336" y="343"/>
                </a:lnTo>
                <a:lnTo>
                  <a:pt x="1328" y="346"/>
                </a:lnTo>
                <a:lnTo>
                  <a:pt x="1312" y="358"/>
                </a:lnTo>
                <a:lnTo>
                  <a:pt x="1299" y="366"/>
                </a:lnTo>
                <a:lnTo>
                  <a:pt x="1274" y="385"/>
                </a:lnTo>
                <a:lnTo>
                  <a:pt x="1267" y="388"/>
                </a:lnTo>
                <a:lnTo>
                  <a:pt x="1253" y="404"/>
                </a:lnTo>
                <a:lnTo>
                  <a:pt x="1245" y="427"/>
                </a:lnTo>
                <a:lnTo>
                  <a:pt x="1234" y="442"/>
                </a:lnTo>
                <a:lnTo>
                  <a:pt x="1235" y="443"/>
                </a:lnTo>
                <a:lnTo>
                  <a:pt x="1242" y="446"/>
                </a:lnTo>
                <a:lnTo>
                  <a:pt x="1270" y="448"/>
                </a:lnTo>
                <a:lnTo>
                  <a:pt x="1259" y="500"/>
                </a:lnTo>
                <a:lnTo>
                  <a:pt x="1247" y="512"/>
                </a:lnTo>
                <a:lnTo>
                  <a:pt x="1274" y="507"/>
                </a:lnTo>
                <a:lnTo>
                  <a:pt x="1302" y="503"/>
                </a:lnTo>
                <a:lnTo>
                  <a:pt x="1331" y="515"/>
                </a:lnTo>
                <a:lnTo>
                  <a:pt x="1344" y="517"/>
                </a:lnTo>
                <a:lnTo>
                  <a:pt x="1345" y="517"/>
                </a:lnTo>
                <a:lnTo>
                  <a:pt x="1348" y="520"/>
                </a:lnTo>
                <a:lnTo>
                  <a:pt x="1363" y="531"/>
                </a:lnTo>
                <a:lnTo>
                  <a:pt x="1367" y="540"/>
                </a:lnTo>
                <a:lnTo>
                  <a:pt x="1369" y="547"/>
                </a:lnTo>
                <a:lnTo>
                  <a:pt x="1382" y="552"/>
                </a:lnTo>
                <a:lnTo>
                  <a:pt x="1411" y="565"/>
                </a:lnTo>
                <a:lnTo>
                  <a:pt x="1425" y="574"/>
                </a:lnTo>
                <a:lnTo>
                  <a:pt x="1453" y="574"/>
                </a:lnTo>
                <a:lnTo>
                  <a:pt x="1479" y="577"/>
                </a:lnTo>
                <a:lnTo>
                  <a:pt x="1488" y="578"/>
                </a:lnTo>
                <a:lnTo>
                  <a:pt x="1496" y="579"/>
                </a:lnTo>
                <a:lnTo>
                  <a:pt x="1498" y="580"/>
                </a:lnTo>
                <a:lnTo>
                  <a:pt x="1493" y="590"/>
                </a:lnTo>
                <a:lnTo>
                  <a:pt x="1478" y="612"/>
                </a:lnTo>
                <a:lnTo>
                  <a:pt x="1478" y="622"/>
                </a:lnTo>
                <a:lnTo>
                  <a:pt x="1473" y="632"/>
                </a:lnTo>
                <a:lnTo>
                  <a:pt x="1467" y="649"/>
                </a:lnTo>
                <a:lnTo>
                  <a:pt x="1465" y="650"/>
                </a:lnTo>
                <a:lnTo>
                  <a:pt x="1458" y="660"/>
                </a:lnTo>
                <a:lnTo>
                  <a:pt x="1460" y="663"/>
                </a:lnTo>
                <a:lnTo>
                  <a:pt x="1467" y="679"/>
                </a:lnTo>
                <a:lnTo>
                  <a:pt x="1467" y="691"/>
                </a:lnTo>
                <a:lnTo>
                  <a:pt x="1475" y="694"/>
                </a:lnTo>
                <a:lnTo>
                  <a:pt x="1478" y="698"/>
                </a:lnTo>
                <a:lnTo>
                  <a:pt x="1484" y="701"/>
                </a:lnTo>
                <a:lnTo>
                  <a:pt x="1483" y="720"/>
                </a:lnTo>
                <a:lnTo>
                  <a:pt x="1497" y="726"/>
                </a:lnTo>
                <a:lnTo>
                  <a:pt x="1501" y="720"/>
                </a:lnTo>
                <a:lnTo>
                  <a:pt x="1510" y="715"/>
                </a:lnTo>
                <a:lnTo>
                  <a:pt x="1514" y="709"/>
                </a:lnTo>
                <a:lnTo>
                  <a:pt x="1523" y="708"/>
                </a:lnTo>
                <a:lnTo>
                  <a:pt x="1529" y="705"/>
                </a:lnTo>
                <a:lnTo>
                  <a:pt x="1536" y="699"/>
                </a:lnTo>
                <a:lnTo>
                  <a:pt x="1553" y="687"/>
                </a:lnTo>
                <a:lnTo>
                  <a:pt x="1557" y="677"/>
                </a:lnTo>
                <a:lnTo>
                  <a:pt x="1552" y="675"/>
                </a:lnTo>
                <a:lnTo>
                  <a:pt x="1553" y="673"/>
                </a:lnTo>
                <a:lnTo>
                  <a:pt x="1553" y="668"/>
                </a:lnTo>
                <a:lnTo>
                  <a:pt x="1556" y="666"/>
                </a:lnTo>
                <a:lnTo>
                  <a:pt x="1556" y="661"/>
                </a:lnTo>
                <a:lnTo>
                  <a:pt x="1555" y="656"/>
                </a:lnTo>
                <a:lnTo>
                  <a:pt x="1561" y="642"/>
                </a:lnTo>
                <a:lnTo>
                  <a:pt x="1559" y="640"/>
                </a:lnTo>
                <a:lnTo>
                  <a:pt x="1561" y="637"/>
                </a:lnTo>
                <a:lnTo>
                  <a:pt x="1565" y="634"/>
                </a:lnTo>
                <a:lnTo>
                  <a:pt x="1567" y="628"/>
                </a:lnTo>
                <a:lnTo>
                  <a:pt x="1567" y="625"/>
                </a:lnTo>
                <a:lnTo>
                  <a:pt x="1569" y="622"/>
                </a:lnTo>
                <a:lnTo>
                  <a:pt x="1565" y="616"/>
                </a:lnTo>
                <a:lnTo>
                  <a:pt x="1565" y="602"/>
                </a:lnTo>
                <a:lnTo>
                  <a:pt x="1561" y="598"/>
                </a:lnTo>
                <a:lnTo>
                  <a:pt x="1614" y="580"/>
                </a:lnTo>
                <a:lnTo>
                  <a:pt x="1648" y="565"/>
                </a:lnTo>
                <a:lnTo>
                  <a:pt x="1653" y="560"/>
                </a:lnTo>
                <a:lnTo>
                  <a:pt x="1678" y="542"/>
                </a:lnTo>
                <a:lnTo>
                  <a:pt x="1691" y="525"/>
                </a:lnTo>
                <a:lnTo>
                  <a:pt x="1702" y="496"/>
                </a:lnTo>
                <a:lnTo>
                  <a:pt x="1698" y="475"/>
                </a:lnTo>
                <a:lnTo>
                  <a:pt x="1694" y="469"/>
                </a:lnTo>
                <a:lnTo>
                  <a:pt x="1676" y="457"/>
                </a:lnTo>
                <a:lnTo>
                  <a:pt x="1675" y="452"/>
                </a:lnTo>
                <a:lnTo>
                  <a:pt x="1680" y="445"/>
                </a:lnTo>
                <a:lnTo>
                  <a:pt x="1689" y="442"/>
                </a:lnTo>
                <a:lnTo>
                  <a:pt x="1693" y="437"/>
                </a:lnTo>
                <a:lnTo>
                  <a:pt x="1704" y="431"/>
                </a:lnTo>
                <a:lnTo>
                  <a:pt x="1707" y="426"/>
                </a:lnTo>
                <a:lnTo>
                  <a:pt x="1708" y="424"/>
                </a:lnTo>
                <a:lnTo>
                  <a:pt x="1715" y="419"/>
                </a:lnTo>
                <a:lnTo>
                  <a:pt x="1715" y="414"/>
                </a:lnTo>
                <a:lnTo>
                  <a:pt x="1727" y="401"/>
                </a:lnTo>
                <a:lnTo>
                  <a:pt x="1732" y="399"/>
                </a:lnTo>
                <a:lnTo>
                  <a:pt x="1732" y="391"/>
                </a:lnTo>
                <a:lnTo>
                  <a:pt x="1730" y="390"/>
                </a:lnTo>
                <a:lnTo>
                  <a:pt x="1733" y="380"/>
                </a:lnTo>
                <a:lnTo>
                  <a:pt x="1726" y="375"/>
                </a:lnTo>
                <a:lnTo>
                  <a:pt x="1740" y="367"/>
                </a:lnTo>
                <a:lnTo>
                  <a:pt x="1748" y="361"/>
                </a:lnTo>
                <a:lnTo>
                  <a:pt x="1752" y="353"/>
                </a:lnTo>
                <a:lnTo>
                  <a:pt x="1747" y="343"/>
                </a:lnTo>
                <a:lnTo>
                  <a:pt x="1759" y="322"/>
                </a:lnTo>
                <a:lnTo>
                  <a:pt x="1785" y="314"/>
                </a:lnTo>
                <a:lnTo>
                  <a:pt x="1815" y="320"/>
                </a:lnTo>
                <a:lnTo>
                  <a:pt x="1829" y="324"/>
                </a:lnTo>
                <a:lnTo>
                  <a:pt x="1840" y="324"/>
                </a:lnTo>
                <a:lnTo>
                  <a:pt x="1849" y="326"/>
                </a:lnTo>
                <a:lnTo>
                  <a:pt x="1863" y="323"/>
                </a:lnTo>
                <a:lnTo>
                  <a:pt x="1868" y="322"/>
                </a:lnTo>
                <a:lnTo>
                  <a:pt x="1881" y="317"/>
                </a:lnTo>
                <a:lnTo>
                  <a:pt x="1888" y="321"/>
                </a:lnTo>
                <a:lnTo>
                  <a:pt x="1896" y="328"/>
                </a:lnTo>
                <a:lnTo>
                  <a:pt x="1901" y="329"/>
                </a:lnTo>
                <a:lnTo>
                  <a:pt x="1903" y="333"/>
                </a:lnTo>
                <a:lnTo>
                  <a:pt x="1901" y="335"/>
                </a:lnTo>
                <a:lnTo>
                  <a:pt x="1912" y="341"/>
                </a:lnTo>
                <a:lnTo>
                  <a:pt x="1914" y="344"/>
                </a:lnTo>
                <a:lnTo>
                  <a:pt x="1922" y="348"/>
                </a:lnTo>
                <a:lnTo>
                  <a:pt x="1918" y="355"/>
                </a:lnTo>
                <a:lnTo>
                  <a:pt x="1914" y="358"/>
                </a:lnTo>
                <a:lnTo>
                  <a:pt x="1918" y="362"/>
                </a:lnTo>
                <a:lnTo>
                  <a:pt x="1937" y="367"/>
                </a:lnTo>
                <a:lnTo>
                  <a:pt x="1943" y="366"/>
                </a:lnTo>
                <a:lnTo>
                  <a:pt x="1951" y="366"/>
                </a:lnTo>
                <a:lnTo>
                  <a:pt x="1965" y="366"/>
                </a:lnTo>
                <a:lnTo>
                  <a:pt x="1969" y="366"/>
                </a:lnTo>
                <a:lnTo>
                  <a:pt x="1967" y="375"/>
                </a:lnTo>
                <a:lnTo>
                  <a:pt x="1956" y="380"/>
                </a:lnTo>
                <a:lnTo>
                  <a:pt x="1956" y="384"/>
                </a:lnTo>
                <a:lnTo>
                  <a:pt x="1951" y="385"/>
                </a:lnTo>
                <a:lnTo>
                  <a:pt x="1950" y="399"/>
                </a:lnTo>
                <a:lnTo>
                  <a:pt x="1941" y="404"/>
                </a:lnTo>
                <a:lnTo>
                  <a:pt x="1941" y="407"/>
                </a:lnTo>
                <a:lnTo>
                  <a:pt x="1945" y="408"/>
                </a:lnTo>
                <a:lnTo>
                  <a:pt x="1943" y="413"/>
                </a:lnTo>
                <a:lnTo>
                  <a:pt x="1944" y="416"/>
                </a:lnTo>
                <a:lnTo>
                  <a:pt x="1935" y="422"/>
                </a:lnTo>
                <a:lnTo>
                  <a:pt x="1935" y="427"/>
                </a:lnTo>
                <a:lnTo>
                  <a:pt x="1945" y="429"/>
                </a:lnTo>
                <a:lnTo>
                  <a:pt x="1941" y="433"/>
                </a:lnTo>
                <a:lnTo>
                  <a:pt x="1934" y="440"/>
                </a:lnTo>
                <a:lnTo>
                  <a:pt x="1932" y="444"/>
                </a:lnTo>
                <a:lnTo>
                  <a:pt x="1949" y="444"/>
                </a:lnTo>
                <a:lnTo>
                  <a:pt x="1958" y="446"/>
                </a:lnTo>
                <a:lnTo>
                  <a:pt x="1965" y="455"/>
                </a:lnTo>
                <a:lnTo>
                  <a:pt x="1969" y="457"/>
                </a:lnTo>
                <a:lnTo>
                  <a:pt x="1971" y="459"/>
                </a:lnTo>
                <a:lnTo>
                  <a:pt x="1969" y="465"/>
                </a:lnTo>
                <a:lnTo>
                  <a:pt x="1969" y="470"/>
                </a:lnTo>
                <a:lnTo>
                  <a:pt x="1984" y="463"/>
                </a:lnTo>
                <a:lnTo>
                  <a:pt x="1986" y="463"/>
                </a:lnTo>
                <a:lnTo>
                  <a:pt x="1992" y="458"/>
                </a:lnTo>
                <a:lnTo>
                  <a:pt x="2001" y="458"/>
                </a:lnTo>
                <a:lnTo>
                  <a:pt x="2009" y="450"/>
                </a:lnTo>
                <a:lnTo>
                  <a:pt x="2014" y="445"/>
                </a:lnTo>
                <a:lnTo>
                  <a:pt x="2023" y="446"/>
                </a:lnTo>
                <a:lnTo>
                  <a:pt x="2026" y="444"/>
                </a:lnTo>
                <a:lnTo>
                  <a:pt x="2037" y="440"/>
                </a:lnTo>
                <a:lnTo>
                  <a:pt x="2036" y="440"/>
                </a:lnTo>
                <a:lnTo>
                  <a:pt x="2041" y="431"/>
                </a:lnTo>
                <a:lnTo>
                  <a:pt x="2047" y="426"/>
                </a:lnTo>
                <a:lnTo>
                  <a:pt x="2050" y="424"/>
                </a:lnTo>
                <a:lnTo>
                  <a:pt x="2055" y="422"/>
                </a:lnTo>
                <a:lnTo>
                  <a:pt x="2053" y="414"/>
                </a:lnTo>
                <a:lnTo>
                  <a:pt x="2059" y="410"/>
                </a:lnTo>
                <a:lnTo>
                  <a:pt x="2063" y="410"/>
                </a:lnTo>
                <a:lnTo>
                  <a:pt x="2065" y="408"/>
                </a:lnTo>
                <a:lnTo>
                  <a:pt x="2067" y="406"/>
                </a:lnTo>
                <a:lnTo>
                  <a:pt x="2068" y="406"/>
                </a:lnTo>
                <a:lnTo>
                  <a:pt x="2071" y="401"/>
                </a:lnTo>
                <a:lnTo>
                  <a:pt x="2082" y="391"/>
                </a:lnTo>
                <a:lnTo>
                  <a:pt x="2091" y="393"/>
                </a:lnTo>
                <a:lnTo>
                  <a:pt x="2092" y="391"/>
                </a:lnTo>
                <a:lnTo>
                  <a:pt x="2088" y="400"/>
                </a:lnTo>
                <a:lnTo>
                  <a:pt x="2094" y="403"/>
                </a:lnTo>
                <a:lnTo>
                  <a:pt x="2094" y="410"/>
                </a:lnTo>
                <a:lnTo>
                  <a:pt x="2095" y="414"/>
                </a:lnTo>
                <a:lnTo>
                  <a:pt x="2099" y="420"/>
                </a:lnTo>
                <a:lnTo>
                  <a:pt x="2095" y="426"/>
                </a:lnTo>
                <a:lnTo>
                  <a:pt x="2099" y="427"/>
                </a:lnTo>
                <a:lnTo>
                  <a:pt x="2105" y="433"/>
                </a:lnTo>
                <a:lnTo>
                  <a:pt x="2103" y="438"/>
                </a:lnTo>
                <a:lnTo>
                  <a:pt x="2110" y="445"/>
                </a:lnTo>
                <a:lnTo>
                  <a:pt x="2111" y="451"/>
                </a:lnTo>
                <a:lnTo>
                  <a:pt x="2101" y="456"/>
                </a:lnTo>
                <a:lnTo>
                  <a:pt x="2100" y="459"/>
                </a:lnTo>
                <a:lnTo>
                  <a:pt x="2108" y="458"/>
                </a:lnTo>
                <a:lnTo>
                  <a:pt x="2114" y="459"/>
                </a:lnTo>
                <a:lnTo>
                  <a:pt x="2108" y="467"/>
                </a:lnTo>
                <a:lnTo>
                  <a:pt x="2111" y="470"/>
                </a:lnTo>
                <a:lnTo>
                  <a:pt x="2113" y="476"/>
                </a:lnTo>
                <a:lnTo>
                  <a:pt x="2124" y="480"/>
                </a:lnTo>
                <a:lnTo>
                  <a:pt x="2119" y="485"/>
                </a:lnTo>
                <a:lnTo>
                  <a:pt x="2120" y="488"/>
                </a:lnTo>
                <a:lnTo>
                  <a:pt x="2110" y="496"/>
                </a:lnTo>
                <a:lnTo>
                  <a:pt x="2118" y="499"/>
                </a:lnTo>
                <a:lnTo>
                  <a:pt x="2113" y="503"/>
                </a:lnTo>
                <a:lnTo>
                  <a:pt x="2124" y="507"/>
                </a:lnTo>
                <a:lnTo>
                  <a:pt x="2126" y="510"/>
                </a:lnTo>
                <a:lnTo>
                  <a:pt x="2116" y="517"/>
                </a:lnTo>
                <a:lnTo>
                  <a:pt x="2110" y="525"/>
                </a:lnTo>
                <a:lnTo>
                  <a:pt x="2108" y="528"/>
                </a:lnTo>
                <a:lnTo>
                  <a:pt x="2106" y="531"/>
                </a:lnTo>
                <a:lnTo>
                  <a:pt x="2103" y="533"/>
                </a:lnTo>
                <a:lnTo>
                  <a:pt x="2103" y="539"/>
                </a:lnTo>
                <a:lnTo>
                  <a:pt x="2110" y="541"/>
                </a:lnTo>
                <a:lnTo>
                  <a:pt x="2112" y="542"/>
                </a:lnTo>
                <a:lnTo>
                  <a:pt x="2112" y="548"/>
                </a:lnTo>
                <a:lnTo>
                  <a:pt x="2124" y="553"/>
                </a:lnTo>
                <a:lnTo>
                  <a:pt x="2129" y="559"/>
                </a:lnTo>
                <a:lnTo>
                  <a:pt x="2132" y="555"/>
                </a:lnTo>
                <a:lnTo>
                  <a:pt x="2136" y="558"/>
                </a:lnTo>
                <a:lnTo>
                  <a:pt x="2131" y="563"/>
                </a:lnTo>
                <a:lnTo>
                  <a:pt x="2136" y="567"/>
                </a:lnTo>
                <a:lnTo>
                  <a:pt x="2133" y="576"/>
                </a:lnTo>
                <a:lnTo>
                  <a:pt x="2138" y="576"/>
                </a:lnTo>
                <a:lnTo>
                  <a:pt x="2145" y="573"/>
                </a:lnTo>
                <a:lnTo>
                  <a:pt x="2145" y="577"/>
                </a:lnTo>
                <a:lnTo>
                  <a:pt x="2150" y="577"/>
                </a:lnTo>
                <a:lnTo>
                  <a:pt x="2152" y="580"/>
                </a:lnTo>
                <a:lnTo>
                  <a:pt x="2162" y="577"/>
                </a:lnTo>
                <a:lnTo>
                  <a:pt x="2164" y="580"/>
                </a:lnTo>
                <a:lnTo>
                  <a:pt x="2164" y="591"/>
                </a:lnTo>
                <a:lnTo>
                  <a:pt x="2182" y="592"/>
                </a:lnTo>
                <a:lnTo>
                  <a:pt x="2193" y="589"/>
                </a:lnTo>
                <a:lnTo>
                  <a:pt x="2194" y="591"/>
                </a:lnTo>
                <a:lnTo>
                  <a:pt x="2196" y="598"/>
                </a:lnTo>
                <a:lnTo>
                  <a:pt x="2203" y="599"/>
                </a:lnTo>
                <a:lnTo>
                  <a:pt x="2207" y="602"/>
                </a:lnTo>
                <a:lnTo>
                  <a:pt x="2193" y="609"/>
                </a:lnTo>
                <a:lnTo>
                  <a:pt x="2199" y="615"/>
                </a:lnTo>
                <a:lnTo>
                  <a:pt x="2199" y="631"/>
                </a:lnTo>
                <a:lnTo>
                  <a:pt x="2204" y="631"/>
                </a:lnTo>
                <a:lnTo>
                  <a:pt x="2220" y="630"/>
                </a:lnTo>
                <a:lnTo>
                  <a:pt x="2215" y="635"/>
                </a:lnTo>
                <a:lnTo>
                  <a:pt x="2231" y="637"/>
                </a:lnTo>
                <a:lnTo>
                  <a:pt x="2229" y="640"/>
                </a:lnTo>
                <a:lnTo>
                  <a:pt x="2235" y="651"/>
                </a:lnTo>
                <a:lnTo>
                  <a:pt x="2226" y="666"/>
                </a:lnTo>
                <a:lnTo>
                  <a:pt x="2218" y="668"/>
                </a:lnTo>
                <a:lnTo>
                  <a:pt x="2226" y="681"/>
                </a:lnTo>
                <a:lnTo>
                  <a:pt x="2222" y="683"/>
                </a:lnTo>
                <a:lnTo>
                  <a:pt x="2223" y="688"/>
                </a:lnTo>
                <a:lnTo>
                  <a:pt x="2202" y="704"/>
                </a:lnTo>
                <a:lnTo>
                  <a:pt x="2180" y="714"/>
                </a:lnTo>
                <a:lnTo>
                  <a:pt x="2170" y="718"/>
                </a:lnTo>
                <a:lnTo>
                  <a:pt x="2168" y="718"/>
                </a:lnTo>
                <a:lnTo>
                  <a:pt x="2167" y="715"/>
                </a:lnTo>
                <a:lnTo>
                  <a:pt x="2132" y="723"/>
                </a:lnTo>
                <a:lnTo>
                  <a:pt x="2129" y="723"/>
                </a:lnTo>
                <a:lnTo>
                  <a:pt x="2110" y="736"/>
                </a:lnTo>
                <a:lnTo>
                  <a:pt x="2104" y="743"/>
                </a:lnTo>
                <a:lnTo>
                  <a:pt x="2101" y="743"/>
                </a:lnTo>
                <a:lnTo>
                  <a:pt x="2077" y="756"/>
                </a:lnTo>
                <a:lnTo>
                  <a:pt x="2073" y="759"/>
                </a:lnTo>
                <a:lnTo>
                  <a:pt x="2059" y="763"/>
                </a:lnTo>
                <a:lnTo>
                  <a:pt x="2021" y="765"/>
                </a:lnTo>
                <a:lnTo>
                  <a:pt x="2014" y="766"/>
                </a:lnTo>
                <a:lnTo>
                  <a:pt x="2010" y="763"/>
                </a:lnTo>
                <a:lnTo>
                  <a:pt x="1977" y="760"/>
                </a:lnTo>
                <a:lnTo>
                  <a:pt x="1962" y="762"/>
                </a:lnTo>
                <a:lnTo>
                  <a:pt x="1947" y="760"/>
                </a:lnTo>
                <a:lnTo>
                  <a:pt x="1890" y="762"/>
                </a:lnTo>
                <a:lnTo>
                  <a:pt x="1879" y="763"/>
                </a:lnTo>
                <a:lnTo>
                  <a:pt x="1874" y="763"/>
                </a:lnTo>
                <a:lnTo>
                  <a:pt x="1875" y="765"/>
                </a:lnTo>
                <a:lnTo>
                  <a:pt x="1858" y="771"/>
                </a:lnTo>
                <a:lnTo>
                  <a:pt x="1854" y="777"/>
                </a:lnTo>
                <a:lnTo>
                  <a:pt x="1837" y="796"/>
                </a:lnTo>
                <a:lnTo>
                  <a:pt x="1816" y="800"/>
                </a:lnTo>
                <a:lnTo>
                  <a:pt x="1810" y="803"/>
                </a:lnTo>
                <a:lnTo>
                  <a:pt x="1808" y="805"/>
                </a:lnTo>
                <a:lnTo>
                  <a:pt x="1798" y="807"/>
                </a:lnTo>
                <a:lnTo>
                  <a:pt x="1793" y="813"/>
                </a:lnTo>
                <a:lnTo>
                  <a:pt x="1778" y="820"/>
                </a:lnTo>
                <a:lnTo>
                  <a:pt x="1773" y="824"/>
                </a:lnTo>
                <a:lnTo>
                  <a:pt x="1749" y="843"/>
                </a:lnTo>
                <a:lnTo>
                  <a:pt x="1738" y="858"/>
                </a:lnTo>
                <a:lnTo>
                  <a:pt x="1729" y="862"/>
                </a:lnTo>
                <a:lnTo>
                  <a:pt x="1720" y="869"/>
                </a:lnTo>
                <a:lnTo>
                  <a:pt x="1717" y="869"/>
                </a:lnTo>
                <a:lnTo>
                  <a:pt x="1704" y="883"/>
                </a:lnTo>
                <a:lnTo>
                  <a:pt x="1688" y="891"/>
                </a:lnTo>
                <a:lnTo>
                  <a:pt x="1670" y="897"/>
                </a:lnTo>
                <a:lnTo>
                  <a:pt x="1665" y="897"/>
                </a:lnTo>
                <a:lnTo>
                  <a:pt x="1652" y="903"/>
                </a:lnTo>
                <a:lnTo>
                  <a:pt x="1634" y="912"/>
                </a:lnTo>
                <a:lnTo>
                  <a:pt x="1618" y="918"/>
                </a:lnTo>
                <a:lnTo>
                  <a:pt x="1605" y="932"/>
                </a:lnTo>
                <a:lnTo>
                  <a:pt x="1591" y="941"/>
                </a:lnTo>
                <a:lnTo>
                  <a:pt x="1585" y="942"/>
                </a:lnTo>
                <a:lnTo>
                  <a:pt x="1584" y="945"/>
                </a:lnTo>
                <a:lnTo>
                  <a:pt x="1585" y="947"/>
                </a:lnTo>
                <a:lnTo>
                  <a:pt x="1569" y="952"/>
                </a:lnTo>
                <a:lnTo>
                  <a:pt x="1552" y="960"/>
                </a:lnTo>
                <a:lnTo>
                  <a:pt x="1536" y="965"/>
                </a:lnTo>
                <a:lnTo>
                  <a:pt x="1515" y="978"/>
                </a:lnTo>
                <a:lnTo>
                  <a:pt x="1510" y="983"/>
                </a:lnTo>
                <a:lnTo>
                  <a:pt x="1493" y="990"/>
                </a:lnTo>
                <a:lnTo>
                  <a:pt x="1482" y="993"/>
                </a:lnTo>
                <a:lnTo>
                  <a:pt x="1475" y="1001"/>
                </a:lnTo>
                <a:lnTo>
                  <a:pt x="1461" y="1003"/>
                </a:lnTo>
                <a:lnTo>
                  <a:pt x="1460" y="1000"/>
                </a:lnTo>
                <a:lnTo>
                  <a:pt x="1453" y="1000"/>
                </a:lnTo>
                <a:lnTo>
                  <a:pt x="1453" y="997"/>
                </a:lnTo>
                <a:lnTo>
                  <a:pt x="1401" y="1008"/>
                </a:lnTo>
                <a:lnTo>
                  <a:pt x="1392" y="1013"/>
                </a:lnTo>
                <a:lnTo>
                  <a:pt x="1375" y="1026"/>
                </a:lnTo>
                <a:lnTo>
                  <a:pt x="1388" y="1029"/>
                </a:lnTo>
                <a:lnTo>
                  <a:pt x="1397" y="1027"/>
                </a:lnTo>
              </a:path>
            </a:pathLst>
          </a:custGeom>
          <a:solidFill>
            <a:schemeClr val="bg1"/>
          </a:solidFill>
          <a:ln w="3175" cmpd="sng">
            <a:solidFill>
              <a:srgbClr val="777777"/>
            </a:solidFill>
            <a:prstDash val="solid"/>
            <a:round/>
            <a:headEnd/>
            <a:tailEnd/>
          </a:ln>
        </p:spPr>
        <p:txBody>
          <a:bodyPr/>
          <a:lstStyle/>
          <a:p>
            <a:endParaRPr lang="en-US"/>
          </a:p>
        </p:txBody>
      </p:sp>
      <p:sp>
        <p:nvSpPr>
          <p:cNvPr id="19047" name="Freeform 615"/>
          <p:cNvSpPr>
            <a:spLocks/>
          </p:cNvSpPr>
          <p:nvPr/>
        </p:nvSpPr>
        <p:spPr bwMode="auto">
          <a:xfrm>
            <a:off x="1228725" y="2227263"/>
            <a:ext cx="1001713" cy="249237"/>
          </a:xfrm>
          <a:custGeom>
            <a:avLst/>
            <a:gdLst>
              <a:gd name="T0" fmla="*/ 1000919 w 1262"/>
              <a:gd name="T1" fmla="*/ 215900 h 314"/>
              <a:gd name="T2" fmla="*/ 997744 w 1262"/>
              <a:gd name="T3" fmla="*/ 222250 h 314"/>
              <a:gd name="T4" fmla="*/ 967582 w 1262"/>
              <a:gd name="T5" fmla="*/ 231775 h 314"/>
              <a:gd name="T6" fmla="*/ 922338 w 1262"/>
              <a:gd name="T7" fmla="*/ 240506 h 314"/>
              <a:gd name="T8" fmla="*/ 896938 w 1262"/>
              <a:gd name="T9" fmla="*/ 247650 h 314"/>
              <a:gd name="T10" fmla="*/ 889794 w 1262"/>
              <a:gd name="T11" fmla="*/ 241300 h 314"/>
              <a:gd name="T12" fmla="*/ 907257 w 1262"/>
              <a:gd name="T13" fmla="*/ 238918 h 314"/>
              <a:gd name="T14" fmla="*/ 909638 w 1262"/>
              <a:gd name="T15" fmla="*/ 229393 h 314"/>
              <a:gd name="T16" fmla="*/ 937419 w 1262"/>
              <a:gd name="T17" fmla="*/ 206375 h 314"/>
              <a:gd name="T18" fmla="*/ 962819 w 1262"/>
              <a:gd name="T19" fmla="*/ 168275 h 314"/>
              <a:gd name="T20" fmla="*/ 958850 w 1262"/>
              <a:gd name="T21" fmla="*/ 150018 h 314"/>
              <a:gd name="T22" fmla="*/ 968375 w 1262"/>
              <a:gd name="T23" fmla="*/ 158750 h 314"/>
              <a:gd name="T24" fmla="*/ 973138 w 1262"/>
              <a:gd name="T25" fmla="*/ 163512 h 314"/>
              <a:gd name="T26" fmla="*/ 990600 w 1262"/>
              <a:gd name="T27" fmla="*/ 173037 h 314"/>
              <a:gd name="T28" fmla="*/ 997744 w 1262"/>
              <a:gd name="T29" fmla="*/ 161131 h 314"/>
              <a:gd name="T30" fmla="*/ 994569 w 1262"/>
              <a:gd name="T31" fmla="*/ 142875 h 314"/>
              <a:gd name="T32" fmla="*/ 969169 w 1262"/>
              <a:gd name="T33" fmla="*/ 128587 h 314"/>
              <a:gd name="T34" fmla="*/ 927100 w 1262"/>
              <a:gd name="T35" fmla="*/ 119062 h 314"/>
              <a:gd name="T36" fmla="*/ 917575 w 1262"/>
              <a:gd name="T37" fmla="*/ 110331 h 314"/>
              <a:gd name="T38" fmla="*/ 907257 w 1262"/>
              <a:gd name="T39" fmla="*/ 108744 h 314"/>
              <a:gd name="T40" fmla="*/ 911225 w 1262"/>
              <a:gd name="T41" fmla="*/ 99219 h 314"/>
              <a:gd name="T42" fmla="*/ 909638 w 1262"/>
              <a:gd name="T43" fmla="*/ 77787 h 314"/>
              <a:gd name="T44" fmla="*/ 891382 w 1262"/>
              <a:gd name="T45" fmla="*/ 53975 h 314"/>
              <a:gd name="T46" fmla="*/ 853282 w 1262"/>
              <a:gd name="T47" fmla="*/ 37306 h 314"/>
              <a:gd name="T48" fmla="*/ 850900 w 1262"/>
              <a:gd name="T49" fmla="*/ 45244 h 314"/>
              <a:gd name="T50" fmla="*/ 835819 w 1262"/>
              <a:gd name="T51" fmla="*/ 53181 h 314"/>
              <a:gd name="T52" fmla="*/ 806450 w 1262"/>
              <a:gd name="T53" fmla="*/ 66675 h 314"/>
              <a:gd name="T54" fmla="*/ 792957 w 1262"/>
              <a:gd name="T55" fmla="*/ 63500 h 314"/>
              <a:gd name="T56" fmla="*/ 779463 w 1262"/>
              <a:gd name="T57" fmla="*/ 63500 h 314"/>
              <a:gd name="T58" fmla="*/ 765969 w 1262"/>
              <a:gd name="T59" fmla="*/ 64294 h 314"/>
              <a:gd name="T60" fmla="*/ 751682 w 1262"/>
              <a:gd name="T61" fmla="*/ 58737 h 314"/>
              <a:gd name="T62" fmla="*/ 745332 w 1262"/>
              <a:gd name="T63" fmla="*/ 56356 h 314"/>
              <a:gd name="T64" fmla="*/ 741363 w 1262"/>
              <a:gd name="T65" fmla="*/ 53181 h 314"/>
              <a:gd name="T66" fmla="*/ 738188 w 1262"/>
              <a:gd name="T67" fmla="*/ 50800 h 314"/>
              <a:gd name="T68" fmla="*/ 727075 w 1262"/>
              <a:gd name="T69" fmla="*/ 47625 h 314"/>
              <a:gd name="T70" fmla="*/ 712788 w 1262"/>
              <a:gd name="T71" fmla="*/ 51594 h 314"/>
              <a:gd name="T72" fmla="*/ 703263 w 1262"/>
              <a:gd name="T73" fmla="*/ 46037 h 314"/>
              <a:gd name="T74" fmla="*/ 694532 w 1262"/>
              <a:gd name="T75" fmla="*/ 42862 h 314"/>
              <a:gd name="T76" fmla="*/ 692944 w 1262"/>
              <a:gd name="T77" fmla="*/ 25400 h 314"/>
              <a:gd name="T78" fmla="*/ 657225 w 1262"/>
              <a:gd name="T79" fmla="*/ 36512 h 314"/>
              <a:gd name="T80" fmla="*/ 594519 w 1262"/>
              <a:gd name="T81" fmla="*/ 36512 h 314"/>
              <a:gd name="T82" fmla="*/ 538163 w 1262"/>
              <a:gd name="T83" fmla="*/ 36512 h 314"/>
              <a:gd name="T84" fmla="*/ 501650 w 1262"/>
              <a:gd name="T85" fmla="*/ 36512 h 314"/>
              <a:gd name="T86" fmla="*/ 425450 w 1262"/>
              <a:gd name="T87" fmla="*/ 36512 h 314"/>
              <a:gd name="T88" fmla="*/ 345281 w 1262"/>
              <a:gd name="T89" fmla="*/ 36512 h 314"/>
              <a:gd name="T90" fmla="*/ 29369 w 1262"/>
              <a:gd name="T91" fmla="*/ 37306 h 314"/>
              <a:gd name="T92" fmla="*/ 21431 w 1262"/>
              <a:gd name="T93" fmla="*/ 34131 h 314"/>
              <a:gd name="T94" fmla="*/ 18256 w 1262"/>
              <a:gd name="T95" fmla="*/ 25400 h 314"/>
              <a:gd name="T96" fmla="*/ 18256 w 1262"/>
              <a:gd name="T97" fmla="*/ 12700 h 314"/>
              <a:gd name="T98" fmla="*/ 11113 w 1262"/>
              <a:gd name="T99" fmla="*/ 0 h 3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62"/>
              <a:gd name="T151" fmla="*/ 0 h 314"/>
              <a:gd name="T152" fmla="*/ 1262 w 1262"/>
              <a:gd name="T153" fmla="*/ 314 h 3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62" h="314">
                <a:moveTo>
                  <a:pt x="1262" y="265"/>
                </a:moveTo>
                <a:lnTo>
                  <a:pt x="1260" y="271"/>
                </a:lnTo>
                <a:lnTo>
                  <a:pt x="1261" y="272"/>
                </a:lnTo>
                <a:lnTo>
                  <a:pt x="1260" y="276"/>
                </a:lnTo>
                <a:lnTo>
                  <a:pt x="1262" y="277"/>
                </a:lnTo>
                <a:lnTo>
                  <a:pt x="1257" y="280"/>
                </a:lnTo>
                <a:lnTo>
                  <a:pt x="1219" y="284"/>
                </a:lnTo>
                <a:lnTo>
                  <a:pt x="1210" y="290"/>
                </a:lnTo>
                <a:lnTo>
                  <a:pt x="1219" y="292"/>
                </a:lnTo>
                <a:lnTo>
                  <a:pt x="1184" y="288"/>
                </a:lnTo>
                <a:lnTo>
                  <a:pt x="1164" y="298"/>
                </a:lnTo>
                <a:lnTo>
                  <a:pt x="1162" y="303"/>
                </a:lnTo>
                <a:lnTo>
                  <a:pt x="1140" y="309"/>
                </a:lnTo>
                <a:lnTo>
                  <a:pt x="1136" y="314"/>
                </a:lnTo>
                <a:lnTo>
                  <a:pt x="1130" y="312"/>
                </a:lnTo>
                <a:lnTo>
                  <a:pt x="1123" y="314"/>
                </a:lnTo>
                <a:lnTo>
                  <a:pt x="1117" y="312"/>
                </a:lnTo>
                <a:lnTo>
                  <a:pt x="1121" y="304"/>
                </a:lnTo>
                <a:lnTo>
                  <a:pt x="1126" y="301"/>
                </a:lnTo>
                <a:lnTo>
                  <a:pt x="1129" y="299"/>
                </a:lnTo>
                <a:lnTo>
                  <a:pt x="1143" y="301"/>
                </a:lnTo>
                <a:lnTo>
                  <a:pt x="1145" y="295"/>
                </a:lnTo>
                <a:lnTo>
                  <a:pt x="1139" y="294"/>
                </a:lnTo>
                <a:lnTo>
                  <a:pt x="1146" y="289"/>
                </a:lnTo>
                <a:lnTo>
                  <a:pt x="1153" y="276"/>
                </a:lnTo>
                <a:lnTo>
                  <a:pt x="1165" y="271"/>
                </a:lnTo>
                <a:lnTo>
                  <a:pt x="1181" y="260"/>
                </a:lnTo>
                <a:lnTo>
                  <a:pt x="1190" y="234"/>
                </a:lnTo>
                <a:lnTo>
                  <a:pt x="1202" y="221"/>
                </a:lnTo>
                <a:lnTo>
                  <a:pt x="1213" y="212"/>
                </a:lnTo>
                <a:lnTo>
                  <a:pt x="1215" y="199"/>
                </a:lnTo>
                <a:lnTo>
                  <a:pt x="1212" y="192"/>
                </a:lnTo>
                <a:lnTo>
                  <a:pt x="1208" y="189"/>
                </a:lnTo>
                <a:lnTo>
                  <a:pt x="1221" y="189"/>
                </a:lnTo>
                <a:lnTo>
                  <a:pt x="1220" y="194"/>
                </a:lnTo>
                <a:lnTo>
                  <a:pt x="1220" y="200"/>
                </a:lnTo>
                <a:lnTo>
                  <a:pt x="1223" y="201"/>
                </a:lnTo>
                <a:lnTo>
                  <a:pt x="1227" y="200"/>
                </a:lnTo>
                <a:lnTo>
                  <a:pt x="1226" y="206"/>
                </a:lnTo>
                <a:lnTo>
                  <a:pt x="1234" y="209"/>
                </a:lnTo>
                <a:lnTo>
                  <a:pt x="1235" y="214"/>
                </a:lnTo>
                <a:lnTo>
                  <a:pt x="1248" y="218"/>
                </a:lnTo>
                <a:lnTo>
                  <a:pt x="1253" y="209"/>
                </a:lnTo>
                <a:lnTo>
                  <a:pt x="1251" y="205"/>
                </a:lnTo>
                <a:lnTo>
                  <a:pt x="1257" y="203"/>
                </a:lnTo>
                <a:lnTo>
                  <a:pt x="1259" y="200"/>
                </a:lnTo>
                <a:lnTo>
                  <a:pt x="1257" y="190"/>
                </a:lnTo>
                <a:lnTo>
                  <a:pt x="1253" y="180"/>
                </a:lnTo>
                <a:lnTo>
                  <a:pt x="1251" y="177"/>
                </a:lnTo>
                <a:lnTo>
                  <a:pt x="1248" y="163"/>
                </a:lnTo>
                <a:lnTo>
                  <a:pt x="1221" y="162"/>
                </a:lnTo>
                <a:lnTo>
                  <a:pt x="1220" y="158"/>
                </a:lnTo>
                <a:lnTo>
                  <a:pt x="1203" y="154"/>
                </a:lnTo>
                <a:lnTo>
                  <a:pt x="1168" y="150"/>
                </a:lnTo>
                <a:lnTo>
                  <a:pt x="1158" y="144"/>
                </a:lnTo>
                <a:lnTo>
                  <a:pt x="1156" y="141"/>
                </a:lnTo>
                <a:lnTo>
                  <a:pt x="1156" y="139"/>
                </a:lnTo>
                <a:lnTo>
                  <a:pt x="1148" y="141"/>
                </a:lnTo>
                <a:lnTo>
                  <a:pt x="1144" y="139"/>
                </a:lnTo>
                <a:lnTo>
                  <a:pt x="1143" y="137"/>
                </a:lnTo>
                <a:lnTo>
                  <a:pt x="1145" y="134"/>
                </a:lnTo>
                <a:lnTo>
                  <a:pt x="1148" y="129"/>
                </a:lnTo>
                <a:lnTo>
                  <a:pt x="1148" y="125"/>
                </a:lnTo>
                <a:lnTo>
                  <a:pt x="1143" y="123"/>
                </a:lnTo>
                <a:lnTo>
                  <a:pt x="1153" y="112"/>
                </a:lnTo>
                <a:lnTo>
                  <a:pt x="1146" y="98"/>
                </a:lnTo>
                <a:lnTo>
                  <a:pt x="1156" y="87"/>
                </a:lnTo>
                <a:lnTo>
                  <a:pt x="1127" y="85"/>
                </a:lnTo>
                <a:lnTo>
                  <a:pt x="1123" y="68"/>
                </a:lnTo>
                <a:lnTo>
                  <a:pt x="1121" y="55"/>
                </a:lnTo>
                <a:lnTo>
                  <a:pt x="1097" y="54"/>
                </a:lnTo>
                <a:lnTo>
                  <a:pt x="1075" y="47"/>
                </a:lnTo>
                <a:lnTo>
                  <a:pt x="1072" y="48"/>
                </a:lnTo>
                <a:lnTo>
                  <a:pt x="1071" y="52"/>
                </a:lnTo>
                <a:lnTo>
                  <a:pt x="1072" y="57"/>
                </a:lnTo>
                <a:lnTo>
                  <a:pt x="1066" y="61"/>
                </a:lnTo>
                <a:lnTo>
                  <a:pt x="1056" y="65"/>
                </a:lnTo>
                <a:lnTo>
                  <a:pt x="1053" y="67"/>
                </a:lnTo>
                <a:lnTo>
                  <a:pt x="1046" y="71"/>
                </a:lnTo>
                <a:lnTo>
                  <a:pt x="1040" y="72"/>
                </a:lnTo>
                <a:lnTo>
                  <a:pt x="1016" y="84"/>
                </a:lnTo>
                <a:lnTo>
                  <a:pt x="1010" y="84"/>
                </a:lnTo>
                <a:lnTo>
                  <a:pt x="1005" y="85"/>
                </a:lnTo>
                <a:lnTo>
                  <a:pt x="999" y="80"/>
                </a:lnTo>
                <a:lnTo>
                  <a:pt x="994" y="80"/>
                </a:lnTo>
                <a:lnTo>
                  <a:pt x="985" y="80"/>
                </a:lnTo>
                <a:lnTo>
                  <a:pt x="982" y="80"/>
                </a:lnTo>
                <a:lnTo>
                  <a:pt x="980" y="75"/>
                </a:lnTo>
                <a:lnTo>
                  <a:pt x="975" y="77"/>
                </a:lnTo>
                <a:lnTo>
                  <a:pt x="965" y="81"/>
                </a:lnTo>
                <a:lnTo>
                  <a:pt x="958" y="81"/>
                </a:lnTo>
                <a:lnTo>
                  <a:pt x="952" y="77"/>
                </a:lnTo>
                <a:lnTo>
                  <a:pt x="947" y="74"/>
                </a:lnTo>
                <a:lnTo>
                  <a:pt x="947" y="72"/>
                </a:lnTo>
                <a:lnTo>
                  <a:pt x="946" y="71"/>
                </a:lnTo>
                <a:lnTo>
                  <a:pt x="939" y="71"/>
                </a:lnTo>
                <a:lnTo>
                  <a:pt x="938" y="74"/>
                </a:lnTo>
                <a:lnTo>
                  <a:pt x="934" y="75"/>
                </a:lnTo>
                <a:lnTo>
                  <a:pt x="934" y="67"/>
                </a:lnTo>
                <a:lnTo>
                  <a:pt x="931" y="67"/>
                </a:lnTo>
                <a:lnTo>
                  <a:pt x="932" y="64"/>
                </a:lnTo>
                <a:lnTo>
                  <a:pt x="930" y="64"/>
                </a:lnTo>
                <a:lnTo>
                  <a:pt x="925" y="60"/>
                </a:lnTo>
                <a:lnTo>
                  <a:pt x="920" y="60"/>
                </a:lnTo>
                <a:lnTo>
                  <a:pt x="916" y="60"/>
                </a:lnTo>
                <a:lnTo>
                  <a:pt x="908" y="62"/>
                </a:lnTo>
                <a:lnTo>
                  <a:pt x="905" y="64"/>
                </a:lnTo>
                <a:lnTo>
                  <a:pt x="898" y="65"/>
                </a:lnTo>
                <a:lnTo>
                  <a:pt x="898" y="60"/>
                </a:lnTo>
                <a:lnTo>
                  <a:pt x="886" y="59"/>
                </a:lnTo>
                <a:lnTo>
                  <a:pt x="886" y="58"/>
                </a:lnTo>
                <a:lnTo>
                  <a:pt x="881" y="58"/>
                </a:lnTo>
                <a:lnTo>
                  <a:pt x="877" y="57"/>
                </a:lnTo>
                <a:lnTo>
                  <a:pt x="875" y="54"/>
                </a:lnTo>
                <a:lnTo>
                  <a:pt x="881" y="34"/>
                </a:lnTo>
                <a:lnTo>
                  <a:pt x="877" y="33"/>
                </a:lnTo>
                <a:lnTo>
                  <a:pt x="873" y="32"/>
                </a:lnTo>
                <a:lnTo>
                  <a:pt x="866" y="46"/>
                </a:lnTo>
                <a:lnTo>
                  <a:pt x="860" y="46"/>
                </a:lnTo>
                <a:lnTo>
                  <a:pt x="828" y="46"/>
                </a:lnTo>
                <a:lnTo>
                  <a:pt x="803" y="46"/>
                </a:lnTo>
                <a:lnTo>
                  <a:pt x="781" y="46"/>
                </a:lnTo>
                <a:lnTo>
                  <a:pt x="749" y="46"/>
                </a:lnTo>
                <a:lnTo>
                  <a:pt x="734" y="46"/>
                </a:lnTo>
                <a:lnTo>
                  <a:pt x="714" y="46"/>
                </a:lnTo>
                <a:lnTo>
                  <a:pt x="678" y="46"/>
                </a:lnTo>
                <a:lnTo>
                  <a:pt x="675" y="46"/>
                </a:lnTo>
                <a:lnTo>
                  <a:pt x="659" y="46"/>
                </a:lnTo>
                <a:lnTo>
                  <a:pt x="632" y="46"/>
                </a:lnTo>
                <a:lnTo>
                  <a:pt x="598" y="46"/>
                </a:lnTo>
                <a:lnTo>
                  <a:pt x="568" y="46"/>
                </a:lnTo>
                <a:lnTo>
                  <a:pt x="536" y="46"/>
                </a:lnTo>
                <a:lnTo>
                  <a:pt x="504" y="46"/>
                </a:lnTo>
                <a:lnTo>
                  <a:pt x="472" y="46"/>
                </a:lnTo>
                <a:lnTo>
                  <a:pt x="435" y="46"/>
                </a:lnTo>
                <a:lnTo>
                  <a:pt x="420" y="46"/>
                </a:lnTo>
                <a:lnTo>
                  <a:pt x="94" y="46"/>
                </a:lnTo>
                <a:lnTo>
                  <a:pt x="37" y="47"/>
                </a:lnTo>
                <a:lnTo>
                  <a:pt x="34" y="46"/>
                </a:lnTo>
                <a:lnTo>
                  <a:pt x="27" y="46"/>
                </a:lnTo>
                <a:lnTo>
                  <a:pt x="27" y="43"/>
                </a:lnTo>
                <a:lnTo>
                  <a:pt x="28" y="39"/>
                </a:lnTo>
                <a:lnTo>
                  <a:pt x="29" y="36"/>
                </a:lnTo>
                <a:lnTo>
                  <a:pt x="23" y="32"/>
                </a:lnTo>
                <a:lnTo>
                  <a:pt x="16" y="27"/>
                </a:lnTo>
                <a:lnTo>
                  <a:pt x="17" y="20"/>
                </a:lnTo>
                <a:lnTo>
                  <a:pt x="23" y="16"/>
                </a:lnTo>
                <a:lnTo>
                  <a:pt x="6" y="17"/>
                </a:lnTo>
                <a:lnTo>
                  <a:pt x="0" y="7"/>
                </a:lnTo>
                <a:lnTo>
                  <a:pt x="14" y="0"/>
                </a:lnTo>
              </a:path>
            </a:pathLst>
          </a:custGeom>
          <a:noFill/>
          <a:ln w="3175" cmpd="sng">
            <a:solidFill>
              <a:schemeClr val="bg2"/>
            </a:solidFill>
            <a:prstDash val="solid"/>
            <a:round/>
            <a:headEnd/>
            <a:tailEnd/>
          </a:ln>
        </p:spPr>
        <p:txBody>
          <a:bodyPr/>
          <a:lstStyle/>
          <a:p>
            <a:endParaRPr lang="en-US"/>
          </a:p>
        </p:txBody>
      </p:sp>
      <p:sp>
        <p:nvSpPr>
          <p:cNvPr id="19048" name="Freeform 616"/>
          <p:cNvSpPr>
            <a:spLocks/>
          </p:cNvSpPr>
          <p:nvPr/>
        </p:nvSpPr>
        <p:spPr bwMode="auto">
          <a:xfrm>
            <a:off x="1117600" y="2111375"/>
            <a:ext cx="44450" cy="60325"/>
          </a:xfrm>
          <a:custGeom>
            <a:avLst/>
            <a:gdLst>
              <a:gd name="T0" fmla="*/ 2381 w 56"/>
              <a:gd name="T1" fmla="*/ 29369 h 76"/>
              <a:gd name="T2" fmla="*/ 794 w 56"/>
              <a:gd name="T3" fmla="*/ 24606 h 76"/>
              <a:gd name="T4" fmla="*/ 1588 w 56"/>
              <a:gd name="T5" fmla="*/ 19844 h 76"/>
              <a:gd name="T6" fmla="*/ 6350 w 56"/>
              <a:gd name="T7" fmla="*/ 6350 h 76"/>
              <a:gd name="T8" fmla="*/ 15875 w 56"/>
              <a:gd name="T9" fmla="*/ 0 h 76"/>
              <a:gd name="T10" fmla="*/ 23019 w 56"/>
              <a:gd name="T11" fmla="*/ 794 h 76"/>
              <a:gd name="T12" fmla="*/ 30163 w 56"/>
              <a:gd name="T13" fmla="*/ 1588 h 76"/>
              <a:gd name="T14" fmla="*/ 37306 w 56"/>
              <a:gd name="T15" fmla="*/ 3969 h 76"/>
              <a:gd name="T16" fmla="*/ 44450 w 56"/>
              <a:gd name="T17" fmla="*/ 1588 h 76"/>
              <a:gd name="T18" fmla="*/ 23019 w 56"/>
              <a:gd name="T19" fmla="*/ 19050 h 76"/>
              <a:gd name="T20" fmla="*/ 20638 w 56"/>
              <a:gd name="T21" fmla="*/ 26988 h 76"/>
              <a:gd name="T22" fmla="*/ 20638 w 56"/>
              <a:gd name="T23" fmla="*/ 32544 h 76"/>
              <a:gd name="T24" fmla="*/ 15081 w 56"/>
              <a:gd name="T25" fmla="*/ 31750 h 76"/>
              <a:gd name="T26" fmla="*/ 10319 w 56"/>
              <a:gd name="T27" fmla="*/ 41275 h 76"/>
              <a:gd name="T28" fmla="*/ 7938 w 56"/>
              <a:gd name="T29" fmla="*/ 47625 h 76"/>
              <a:gd name="T30" fmla="*/ 11906 w 56"/>
              <a:gd name="T31" fmla="*/ 55563 h 76"/>
              <a:gd name="T32" fmla="*/ 14288 w 56"/>
              <a:gd name="T33" fmla="*/ 55563 h 76"/>
              <a:gd name="T34" fmla="*/ 12700 w 56"/>
              <a:gd name="T35" fmla="*/ 57944 h 76"/>
              <a:gd name="T36" fmla="*/ 7144 w 56"/>
              <a:gd name="T37" fmla="*/ 60325 h 76"/>
              <a:gd name="T38" fmla="*/ 1588 w 56"/>
              <a:gd name="T39" fmla="*/ 35719 h 76"/>
              <a:gd name="T40" fmla="*/ 0 w 56"/>
              <a:gd name="T41" fmla="*/ 30956 h 76"/>
              <a:gd name="T42" fmla="*/ 2381 w 56"/>
              <a:gd name="T43" fmla="*/ 29369 h 7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6"/>
              <a:gd name="T67" fmla="*/ 0 h 76"/>
              <a:gd name="T68" fmla="*/ 56 w 56"/>
              <a:gd name="T69" fmla="*/ 76 h 7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6" h="76">
                <a:moveTo>
                  <a:pt x="3" y="37"/>
                </a:moveTo>
                <a:lnTo>
                  <a:pt x="1" y="31"/>
                </a:lnTo>
                <a:lnTo>
                  <a:pt x="2" y="25"/>
                </a:lnTo>
                <a:lnTo>
                  <a:pt x="8" y="8"/>
                </a:lnTo>
                <a:lnTo>
                  <a:pt x="20" y="0"/>
                </a:lnTo>
                <a:lnTo>
                  <a:pt x="29" y="1"/>
                </a:lnTo>
                <a:lnTo>
                  <a:pt x="38" y="2"/>
                </a:lnTo>
                <a:lnTo>
                  <a:pt x="47" y="5"/>
                </a:lnTo>
                <a:lnTo>
                  <a:pt x="56" y="2"/>
                </a:lnTo>
                <a:lnTo>
                  <a:pt x="29" y="24"/>
                </a:lnTo>
                <a:lnTo>
                  <a:pt x="26" y="34"/>
                </a:lnTo>
                <a:lnTo>
                  <a:pt x="26" y="41"/>
                </a:lnTo>
                <a:lnTo>
                  <a:pt x="19" y="40"/>
                </a:lnTo>
                <a:lnTo>
                  <a:pt x="13" y="52"/>
                </a:lnTo>
                <a:lnTo>
                  <a:pt x="10" y="60"/>
                </a:lnTo>
                <a:lnTo>
                  <a:pt x="15" y="70"/>
                </a:lnTo>
                <a:lnTo>
                  <a:pt x="18" y="70"/>
                </a:lnTo>
                <a:lnTo>
                  <a:pt x="16" y="73"/>
                </a:lnTo>
                <a:lnTo>
                  <a:pt x="9" y="76"/>
                </a:lnTo>
                <a:lnTo>
                  <a:pt x="2" y="45"/>
                </a:lnTo>
                <a:lnTo>
                  <a:pt x="0" y="39"/>
                </a:lnTo>
                <a:lnTo>
                  <a:pt x="3" y="37"/>
                </a:lnTo>
                <a:close/>
              </a:path>
            </a:pathLst>
          </a:custGeom>
          <a:noFill/>
          <a:ln w="3175" cmpd="sng">
            <a:solidFill>
              <a:schemeClr val="bg2"/>
            </a:solidFill>
            <a:prstDash val="solid"/>
            <a:round/>
            <a:headEnd/>
            <a:tailEnd/>
          </a:ln>
        </p:spPr>
        <p:txBody>
          <a:bodyPr/>
          <a:lstStyle/>
          <a:p>
            <a:endParaRPr lang="en-US"/>
          </a:p>
        </p:txBody>
      </p:sp>
      <p:sp>
        <p:nvSpPr>
          <p:cNvPr id="19049" name="Freeform 617"/>
          <p:cNvSpPr>
            <a:spLocks/>
          </p:cNvSpPr>
          <p:nvPr/>
        </p:nvSpPr>
        <p:spPr bwMode="auto">
          <a:xfrm>
            <a:off x="1157288" y="2208213"/>
            <a:ext cx="77787" cy="76200"/>
          </a:xfrm>
          <a:custGeom>
            <a:avLst/>
            <a:gdLst>
              <a:gd name="T0" fmla="*/ 60145 w 97"/>
              <a:gd name="T1" fmla="*/ 21431 h 96"/>
              <a:gd name="T2" fmla="*/ 64154 w 97"/>
              <a:gd name="T3" fmla="*/ 34131 h 96"/>
              <a:gd name="T4" fmla="*/ 61748 w 97"/>
              <a:gd name="T5" fmla="*/ 35719 h 96"/>
              <a:gd name="T6" fmla="*/ 62550 w 97"/>
              <a:gd name="T7" fmla="*/ 42069 h 96"/>
              <a:gd name="T8" fmla="*/ 72975 w 97"/>
              <a:gd name="T9" fmla="*/ 47625 h 96"/>
              <a:gd name="T10" fmla="*/ 77787 w 97"/>
              <a:gd name="T11" fmla="*/ 52388 h 96"/>
              <a:gd name="T12" fmla="*/ 74579 w 97"/>
              <a:gd name="T13" fmla="*/ 67469 h 96"/>
              <a:gd name="T14" fmla="*/ 76985 w 97"/>
              <a:gd name="T15" fmla="*/ 65088 h 96"/>
              <a:gd name="T16" fmla="*/ 77787 w 97"/>
              <a:gd name="T17" fmla="*/ 72231 h 96"/>
              <a:gd name="T18" fmla="*/ 73777 w 97"/>
              <a:gd name="T19" fmla="*/ 73025 h 96"/>
              <a:gd name="T20" fmla="*/ 68966 w 97"/>
              <a:gd name="T21" fmla="*/ 76200 h 96"/>
              <a:gd name="T22" fmla="*/ 63352 w 97"/>
              <a:gd name="T23" fmla="*/ 75406 h 96"/>
              <a:gd name="T24" fmla="*/ 37691 w 97"/>
              <a:gd name="T25" fmla="*/ 61913 h 96"/>
              <a:gd name="T26" fmla="*/ 32077 w 97"/>
              <a:gd name="T27" fmla="*/ 57944 h 96"/>
              <a:gd name="T28" fmla="*/ 27266 w 97"/>
              <a:gd name="T29" fmla="*/ 51594 h 96"/>
              <a:gd name="T30" fmla="*/ 27266 w 97"/>
              <a:gd name="T31" fmla="*/ 49212 h 96"/>
              <a:gd name="T32" fmla="*/ 28067 w 97"/>
              <a:gd name="T33" fmla="*/ 42862 h 96"/>
              <a:gd name="T34" fmla="*/ 23256 w 97"/>
              <a:gd name="T35" fmla="*/ 45244 h 96"/>
              <a:gd name="T36" fmla="*/ 18444 w 97"/>
              <a:gd name="T37" fmla="*/ 44450 h 96"/>
              <a:gd name="T38" fmla="*/ 17642 w 97"/>
              <a:gd name="T39" fmla="*/ 42069 h 96"/>
              <a:gd name="T40" fmla="*/ 13633 w 97"/>
              <a:gd name="T41" fmla="*/ 30163 h 96"/>
              <a:gd name="T42" fmla="*/ 11227 w 97"/>
              <a:gd name="T43" fmla="*/ 26988 h 96"/>
              <a:gd name="T44" fmla="*/ 10425 w 97"/>
              <a:gd name="T45" fmla="*/ 25400 h 96"/>
              <a:gd name="T46" fmla="*/ 8821 w 97"/>
              <a:gd name="T47" fmla="*/ 21431 h 96"/>
              <a:gd name="T48" fmla="*/ 802 w 97"/>
              <a:gd name="T49" fmla="*/ 23812 h 96"/>
              <a:gd name="T50" fmla="*/ 0 w 97"/>
              <a:gd name="T51" fmla="*/ 21431 h 96"/>
              <a:gd name="T52" fmla="*/ 4812 w 97"/>
              <a:gd name="T53" fmla="*/ 19050 h 96"/>
              <a:gd name="T54" fmla="*/ 2406 w 97"/>
              <a:gd name="T55" fmla="*/ 15875 h 96"/>
              <a:gd name="T56" fmla="*/ 2406 w 97"/>
              <a:gd name="T57" fmla="*/ 11906 h 96"/>
              <a:gd name="T58" fmla="*/ 2406 w 97"/>
              <a:gd name="T59" fmla="*/ 2381 h 96"/>
              <a:gd name="T60" fmla="*/ 13633 w 97"/>
              <a:gd name="T61" fmla="*/ 0 h 96"/>
              <a:gd name="T62" fmla="*/ 23256 w 97"/>
              <a:gd name="T63" fmla="*/ 1588 h 96"/>
              <a:gd name="T64" fmla="*/ 28869 w 97"/>
              <a:gd name="T65" fmla="*/ 8731 h 96"/>
              <a:gd name="T66" fmla="*/ 61748 w 97"/>
              <a:gd name="T67" fmla="*/ 15875 h 96"/>
              <a:gd name="T68" fmla="*/ 60145 w 97"/>
              <a:gd name="T69" fmla="*/ 21431 h 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7"/>
              <a:gd name="T106" fmla="*/ 0 h 96"/>
              <a:gd name="T107" fmla="*/ 97 w 97"/>
              <a:gd name="T108" fmla="*/ 96 h 9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7" h="96">
                <a:moveTo>
                  <a:pt x="75" y="27"/>
                </a:moveTo>
                <a:lnTo>
                  <a:pt x="80" y="43"/>
                </a:lnTo>
                <a:lnTo>
                  <a:pt x="77" y="45"/>
                </a:lnTo>
                <a:lnTo>
                  <a:pt x="78" y="53"/>
                </a:lnTo>
                <a:lnTo>
                  <a:pt x="91" y="60"/>
                </a:lnTo>
                <a:lnTo>
                  <a:pt x="97" y="66"/>
                </a:lnTo>
                <a:lnTo>
                  <a:pt x="93" y="85"/>
                </a:lnTo>
                <a:lnTo>
                  <a:pt x="96" y="82"/>
                </a:lnTo>
                <a:lnTo>
                  <a:pt x="97" y="91"/>
                </a:lnTo>
                <a:lnTo>
                  <a:pt x="92" y="92"/>
                </a:lnTo>
                <a:lnTo>
                  <a:pt x="86" y="96"/>
                </a:lnTo>
                <a:lnTo>
                  <a:pt x="79" y="95"/>
                </a:lnTo>
                <a:lnTo>
                  <a:pt x="47" y="78"/>
                </a:lnTo>
                <a:lnTo>
                  <a:pt x="40" y="73"/>
                </a:lnTo>
                <a:lnTo>
                  <a:pt x="34" y="65"/>
                </a:lnTo>
                <a:lnTo>
                  <a:pt x="34" y="62"/>
                </a:lnTo>
                <a:lnTo>
                  <a:pt x="35" y="54"/>
                </a:lnTo>
                <a:lnTo>
                  <a:pt x="29" y="57"/>
                </a:lnTo>
                <a:lnTo>
                  <a:pt x="23" y="56"/>
                </a:lnTo>
                <a:lnTo>
                  <a:pt x="22" y="53"/>
                </a:lnTo>
                <a:lnTo>
                  <a:pt x="17" y="38"/>
                </a:lnTo>
                <a:lnTo>
                  <a:pt x="14" y="34"/>
                </a:lnTo>
                <a:lnTo>
                  <a:pt x="13" y="32"/>
                </a:lnTo>
                <a:lnTo>
                  <a:pt x="11" y="27"/>
                </a:lnTo>
                <a:lnTo>
                  <a:pt x="1" y="30"/>
                </a:lnTo>
                <a:lnTo>
                  <a:pt x="0" y="27"/>
                </a:lnTo>
                <a:lnTo>
                  <a:pt x="6" y="24"/>
                </a:lnTo>
                <a:lnTo>
                  <a:pt x="3" y="20"/>
                </a:lnTo>
                <a:lnTo>
                  <a:pt x="3" y="15"/>
                </a:lnTo>
                <a:lnTo>
                  <a:pt x="3" y="3"/>
                </a:lnTo>
                <a:lnTo>
                  <a:pt x="17" y="0"/>
                </a:lnTo>
                <a:lnTo>
                  <a:pt x="29" y="2"/>
                </a:lnTo>
                <a:lnTo>
                  <a:pt x="36" y="11"/>
                </a:lnTo>
                <a:lnTo>
                  <a:pt x="77" y="20"/>
                </a:lnTo>
                <a:lnTo>
                  <a:pt x="75" y="27"/>
                </a:lnTo>
                <a:close/>
              </a:path>
            </a:pathLst>
          </a:custGeom>
          <a:noFill/>
          <a:ln w="3175" cmpd="sng">
            <a:solidFill>
              <a:schemeClr val="bg2"/>
            </a:solidFill>
            <a:prstDash val="solid"/>
            <a:round/>
            <a:headEnd/>
            <a:tailEnd/>
          </a:ln>
        </p:spPr>
        <p:txBody>
          <a:bodyPr/>
          <a:lstStyle/>
          <a:p>
            <a:endParaRPr lang="en-US"/>
          </a:p>
        </p:txBody>
      </p:sp>
      <p:sp>
        <p:nvSpPr>
          <p:cNvPr id="19050" name="Freeform 618"/>
          <p:cNvSpPr>
            <a:spLocks/>
          </p:cNvSpPr>
          <p:nvPr/>
        </p:nvSpPr>
        <p:spPr bwMode="auto">
          <a:xfrm>
            <a:off x="1176338" y="2114550"/>
            <a:ext cx="20637" cy="26988"/>
          </a:xfrm>
          <a:custGeom>
            <a:avLst/>
            <a:gdLst>
              <a:gd name="T0" fmla="*/ 3969 w 26"/>
              <a:gd name="T1" fmla="*/ 5398 h 35"/>
              <a:gd name="T2" fmla="*/ 6350 w 26"/>
              <a:gd name="T3" fmla="*/ 3084 h 35"/>
              <a:gd name="T4" fmla="*/ 16668 w 26"/>
              <a:gd name="T5" fmla="*/ 0 h 35"/>
              <a:gd name="T6" fmla="*/ 15081 w 26"/>
              <a:gd name="T7" fmla="*/ 4627 h 35"/>
              <a:gd name="T8" fmla="*/ 16668 w 26"/>
              <a:gd name="T9" fmla="*/ 6940 h 35"/>
              <a:gd name="T10" fmla="*/ 20637 w 26"/>
              <a:gd name="T11" fmla="*/ 20048 h 35"/>
              <a:gd name="T12" fmla="*/ 15081 w 26"/>
              <a:gd name="T13" fmla="*/ 25446 h 35"/>
              <a:gd name="T14" fmla="*/ 9525 w 26"/>
              <a:gd name="T15" fmla="*/ 26988 h 35"/>
              <a:gd name="T16" fmla="*/ 4762 w 26"/>
              <a:gd name="T17" fmla="*/ 26988 h 35"/>
              <a:gd name="T18" fmla="*/ 0 w 26"/>
              <a:gd name="T19" fmla="*/ 14651 h 35"/>
              <a:gd name="T20" fmla="*/ 3969 w 26"/>
              <a:gd name="T21" fmla="*/ 5398 h 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35"/>
              <a:gd name="T35" fmla="*/ 26 w 26"/>
              <a:gd name="T36" fmla="*/ 35 h 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35">
                <a:moveTo>
                  <a:pt x="5" y="7"/>
                </a:moveTo>
                <a:lnTo>
                  <a:pt x="8" y="4"/>
                </a:lnTo>
                <a:lnTo>
                  <a:pt x="21" y="0"/>
                </a:lnTo>
                <a:lnTo>
                  <a:pt x="19" y="6"/>
                </a:lnTo>
                <a:lnTo>
                  <a:pt x="21" y="9"/>
                </a:lnTo>
                <a:lnTo>
                  <a:pt x="26" y="26"/>
                </a:lnTo>
                <a:lnTo>
                  <a:pt x="19" y="33"/>
                </a:lnTo>
                <a:lnTo>
                  <a:pt x="12" y="35"/>
                </a:lnTo>
                <a:lnTo>
                  <a:pt x="6" y="35"/>
                </a:lnTo>
                <a:lnTo>
                  <a:pt x="0" y="19"/>
                </a:lnTo>
                <a:lnTo>
                  <a:pt x="5" y="7"/>
                </a:lnTo>
                <a:close/>
              </a:path>
            </a:pathLst>
          </a:custGeom>
          <a:noFill/>
          <a:ln w="3175" cmpd="sng">
            <a:solidFill>
              <a:schemeClr val="bg2"/>
            </a:solidFill>
            <a:prstDash val="solid"/>
            <a:round/>
            <a:headEnd/>
            <a:tailEnd/>
          </a:ln>
        </p:spPr>
        <p:txBody>
          <a:bodyPr/>
          <a:lstStyle/>
          <a:p>
            <a:endParaRPr lang="en-US"/>
          </a:p>
        </p:txBody>
      </p:sp>
      <p:sp>
        <p:nvSpPr>
          <p:cNvPr id="19051" name="Freeform 619"/>
          <p:cNvSpPr>
            <a:spLocks/>
          </p:cNvSpPr>
          <p:nvPr/>
        </p:nvSpPr>
        <p:spPr bwMode="auto">
          <a:xfrm>
            <a:off x="1184275" y="2182813"/>
            <a:ext cx="7938" cy="9525"/>
          </a:xfrm>
          <a:custGeom>
            <a:avLst/>
            <a:gdLst>
              <a:gd name="T0" fmla="*/ 5292 w 9"/>
              <a:gd name="T1" fmla="*/ 9525 h 11"/>
              <a:gd name="T2" fmla="*/ 0 w 9"/>
              <a:gd name="T3" fmla="*/ 6927 h 11"/>
              <a:gd name="T4" fmla="*/ 2646 w 9"/>
              <a:gd name="T5" fmla="*/ 2598 h 11"/>
              <a:gd name="T6" fmla="*/ 7938 w 9"/>
              <a:gd name="T7" fmla="*/ 0 h 11"/>
              <a:gd name="T8" fmla="*/ 5292 w 9"/>
              <a:gd name="T9" fmla="*/ 9525 h 11"/>
              <a:gd name="T10" fmla="*/ 0 60000 65536"/>
              <a:gd name="T11" fmla="*/ 0 60000 65536"/>
              <a:gd name="T12" fmla="*/ 0 60000 65536"/>
              <a:gd name="T13" fmla="*/ 0 60000 65536"/>
              <a:gd name="T14" fmla="*/ 0 60000 65536"/>
              <a:gd name="T15" fmla="*/ 0 w 9"/>
              <a:gd name="T16" fmla="*/ 0 h 11"/>
              <a:gd name="T17" fmla="*/ 9 w 9"/>
              <a:gd name="T18" fmla="*/ 11 h 11"/>
            </a:gdLst>
            <a:ahLst/>
            <a:cxnLst>
              <a:cxn ang="T10">
                <a:pos x="T0" y="T1"/>
              </a:cxn>
              <a:cxn ang="T11">
                <a:pos x="T2" y="T3"/>
              </a:cxn>
              <a:cxn ang="T12">
                <a:pos x="T4" y="T5"/>
              </a:cxn>
              <a:cxn ang="T13">
                <a:pos x="T6" y="T7"/>
              </a:cxn>
              <a:cxn ang="T14">
                <a:pos x="T8" y="T9"/>
              </a:cxn>
            </a:cxnLst>
            <a:rect l="T15" t="T16" r="T17" b="T18"/>
            <a:pathLst>
              <a:path w="9" h="11">
                <a:moveTo>
                  <a:pt x="6" y="11"/>
                </a:moveTo>
                <a:lnTo>
                  <a:pt x="0" y="8"/>
                </a:lnTo>
                <a:lnTo>
                  <a:pt x="3" y="3"/>
                </a:lnTo>
                <a:lnTo>
                  <a:pt x="9" y="0"/>
                </a:lnTo>
                <a:lnTo>
                  <a:pt x="6" y="11"/>
                </a:lnTo>
                <a:close/>
              </a:path>
            </a:pathLst>
          </a:custGeom>
          <a:noFill/>
          <a:ln w="3175" cmpd="sng">
            <a:solidFill>
              <a:schemeClr val="bg2"/>
            </a:solidFill>
            <a:prstDash val="solid"/>
            <a:round/>
            <a:headEnd/>
            <a:tailEnd/>
          </a:ln>
        </p:spPr>
        <p:txBody>
          <a:bodyPr/>
          <a:lstStyle/>
          <a:p>
            <a:endParaRPr lang="en-US"/>
          </a:p>
        </p:txBody>
      </p:sp>
      <p:sp>
        <p:nvSpPr>
          <p:cNvPr id="19052" name="Freeform 620"/>
          <p:cNvSpPr>
            <a:spLocks/>
          </p:cNvSpPr>
          <p:nvPr/>
        </p:nvSpPr>
        <p:spPr bwMode="auto">
          <a:xfrm>
            <a:off x="1190625" y="2173288"/>
            <a:ext cx="9525" cy="9525"/>
          </a:xfrm>
          <a:custGeom>
            <a:avLst/>
            <a:gdLst>
              <a:gd name="T0" fmla="*/ 9525 w 12"/>
              <a:gd name="T1" fmla="*/ 0 h 12"/>
              <a:gd name="T2" fmla="*/ 794 w 12"/>
              <a:gd name="T3" fmla="*/ 9525 h 12"/>
              <a:gd name="T4" fmla="*/ 0 w 12"/>
              <a:gd name="T5" fmla="*/ 6350 h 12"/>
              <a:gd name="T6" fmla="*/ 4763 w 12"/>
              <a:gd name="T7" fmla="*/ 1588 h 12"/>
              <a:gd name="T8" fmla="*/ 9525 w 12"/>
              <a:gd name="T9" fmla="*/ 0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12" y="0"/>
                </a:moveTo>
                <a:lnTo>
                  <a:pt x="1" y="12"/>
                </a:lnTo>
                <a:lnTo>
                  <a:pt x="0" y="8"/>
                </a:lnTo>
                <a:lnTo>
                  <a:pt x="6" y="2"/>
                </a:lnTo>
                <a:lnTo>
                  <a:pt x="12" y="0"/>
                </a:lnTo>
                <a:close/>
              </a:path>
            </a:pathLst>
          </a:custGeom>
          <a:noFill/>
          <a:ln w="3175" cmpd="sng">
            <a:solidFill>
              <a:schemeClr val="bg2"/>
            </a:solidFill>
            <a:prstDash val="solid"/>
            <a:round/>
            <a:headEnd/>
            <a:tailEnd/>
          </a:ln>
        </p:spPr>
        <p:txBody>
          <a:bodyPr/>
          <a:lstStyle/>
          <a:p>
            <a:endParaRPr lang="en-US"/>
          </a:p>
        </p:txBody>
      </p:sp>
      <p:sp>
        <p:nvSpPr>
          <p:cNvPr id="19053" name="Freeform 621"/>
          <p:cNvSpPr>
            <a:spLocks/>
          </p:cNvSpPr>
          <p:nvPr/>
        </p:nvSpPr>
        <p:spPr bwMode="auto">
          <a:xfrm>
            <a:off x="1192213" y="2136775"/>
            <a:ext cx="17462" cy="20638"/>
          </a:xfrm>
          <a:custGeom>
            <a:avLst/>
            <a:gdLst>
              <a:gd name="T0" fmla="*/ 7144 w 22"/>
              <a:gd name="T1" fmla="*/ 20638 h 25"/>
              <a:gd name="T2" fmla="*/ 0 w 22"/>
              <a:gd name="T3" fmla="*/ 19812 h 25"/>
              <a:gd name="T4" fmla="*/ 0 w 22"/>
              <a:gd name="T5" fmla="*/ 10732 h 25"/>
              <a:gd name="T6" fmla="*/ 7937 w 22"/>
              <a:gd name="T7" fmla="*/ 4128 h 25"/>
              <a:gd name="T8" fmla="*/ 11906 w 22"/>
              <a:gd name="T9" fmla="*/ 0 h 25"/>
              <a:gd name="T10" fmla="*/ 17462 w 22"/>
              <a:gd name="T11" fmla="*/ 5779 h 25"/>
              <a:gd name="T12" fmla="*/ 7144 w 22"/>
              <a:gd name="T13" fmla="*/ 20638 h 25"/>
              <a:gd name="T14" fmla="*/ 0 60000 65536"/>
              <a:gd name="T15" fmla="*/ 0 60000 65536"/>
              <a:gd name="T16" fmla="*/ 0 60000 65536"/>
              <a:gd name="T17" fmla="*/ 0 60000 65536"/>
              <a:gd name="T18" fmla="*/ 0 60000 65536"/>
              <a:gd name="T19" fmla="*/ 0 60000 65536"/>
              <a:gd name="T20" fmla="*/ 0 60000 65536"/>
              <a:gd name="T21" fmla="*/ 0 w 22"/>
              <a:gd name="T22" fmla="*/ 0 h 25"/>
              <a:gd name="T23" fmla="*/ 22 w 22"/>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5">
                <a:moveTo>
                  <a:pt x="9" y="25"/>
                </a:moveTo>
                <a:lnTo>
                  <a:pt x="0" y="24"/>
                </a:lnTo>
                <a:lnTo>
                  <a:pt x="0" y="13"/>
                </a:lnTo>
                <a:lnTo>
                  <a:pt x="10" y="5"/>
                </a:lnTo>
                <a:lnTo>
                  <a:pt x="15" y="0"/>
                </a:lnTo>
                <a:lnTo>
                  <a:pt x="22" y="7"/>
                </a:lnTo>
                <a:lnTo>
                  <a:pt x="9" y="25"/>
                </a:lnTo>
                <a:close/>
              </a:path>
            </a:pathLst>
          </a:custGeom>
          <a:noFill/>
          <a:ln w="3175" cmpd="sng">
            <a:solidFill>
              <a:schemeClr val="bg2"/>
            </a:solidFill>
            <a:prstDash val="solid"/>
            <a:round/>
            <a:headEnd/>
            <a:tailEnd/>
          </a:ln>
        </p:spPr>
        <p:txBody>
          <a:bodyPr/>
          <a:lstStyle/>
          <a:p>
            <a:endParaRPr lang="en-US"/>
          </a:p>
        </p:txBody>
      </p:sp>
      <p:sp>
        <p:nvSpPr>
          <p:cNvPr id="19054" name="Freeform 622"/>
          <p:cNvSpPr>
            <a:spLocks/>
          </p:cNvSpPr>
          <p:nvPr/>
        </p:nvSpPr>
        <p:spPr bwMode="auto">
          <a:xfrm>
            <a:off x="1219200" y="2225675"/>
            <a:ext cx="6350" cy="7938"/>
          </a:xfrm>
          <a:custGeom>
            <a:avLst/>
            <a:gdLst>
              <a:gd name="T0" fmla="*/ 0 w 7"/>
              <a:gd name="T1" fmla="*/ 5773 h 11"/>
              <a:gd name="T2" fmla="*/ 2721 w 7"/>
              <a:gd name="T3" fmla="*/ 0 h 11"/>
              <a:gd name="T4" fmla="*/ 6350 w 7"/>
              <a:gd name="T5" fmla="*/ 2887 h 11"/>
              <a:gd name="T6" fmla="*/ 1814 w 7"/>
              <a:gd name="T7" fmla="*/ 7938 h 11"/>
              <a:gd name="T8" fmla="*/ 0 w 7"/>
              <a:gd name="T9" fmla="*/ 5773 h 11"/>
              <a:gd name="T10" fmla="*/ 0 60000 65536"/>
              <a:gd name="T11" fmla="*/ 0 60000 65536"/>
              <a:gd name="T12" fmla="*/ 0 60000 65536"/>
              <a:gd name="T13" fmla="*/ 0 60000 65536"/>
              <a:gd name="T14" fmla="*/ 0 60000 65536"/>
              <a:gd name="T15" fmla="*/ 0 w 7"/>
              <a:gd name="T16" fmla="*/ 0 h 11"/>
              <a:gd name="T17" fmla="*/ 7 w 7"/>
              <a:gd name="T18" fmla="*/ 11 h 11"/>
            </a:gdLst>
            <a:ahLst/>
            <a:cxnLst>
              <a:cxn ang="T10">
                <a:pos x="T0" y="T1"/>
              </a:cxn>
              <a:cxn ang="T11">
                <a:pos x="T2" y="T3"/>
              </a:cxn>
              <a:cxn ang="T12">
                <a:pos x="T4" y="T5"/>
              </a:cxn>
              <a:cxn ang="T13">
                <a:pos x="T6" y="T7"/>
              </a:cxn>
              <a:cxn ang="T14">
                <a:pos x="T8" y="T9"/>
              </a:cxn>
            </a:cxnLst>
            <a:rect l="T15" t="T16" r="T17" b="T18"/>
            <a:pathLst>
              <a:path w="7" h="11">
                <a:moveTo>
                  <a:pt x="0" y="8"/>
                </a:moveTo>
                <a:lnTo>
                  <a:pt x="3" y="0"/>
                </a:lnTo>
                <a:lnTo>
                  <a:pt x="7" y="4"/>
                </a:lnTo>
                <a:lnTo>
                  <a:pt x="2" y="11"/>
                </a:lnTo>
                <a:lnTo>
                  <a:pt x="0" y="8"/>
                </a:lnTo>
                <a:close/>
              </a:path>
            </a:pathLst>
          </a:custGeom>
          <a:noFill/>
          <a:ln w="3175" cmpd="sng">
            <a:solidFill>
              <a:schemeClr val="bg2"/>
            </a:solidFill>
            <a:prstDash val="solid"/>
            <a:round/>
            <a:headEnd/>
            <a:tailEnd/>
          </a:ln>
        </p:spPr>
        <p:txBody>
          <a:bodyPr/>
          <a:lstStyle/>
          <a:p>
            <a:endParaRPr lang="en-US"/>
          </a:p>
        </p:txBody>
      </p:sp>
      <p:sp>
        <p:nvSpPr>
          <p:cNvPr id="19055" name="Freeform 623"/>
          <p:cNvSpPr>
            <a:spLocks/>
          </p:cNvSpPr>
          <p:nvPr/>
        </p:nvSpPr>
        <p:spPr bwMode="auto">
          <a:xfrm>
            <a:off x="1223963" y="2225675"/>
            <a:ext cx="9525" cy="7938"/>
          </a:xfrm>
          <a:custGeom>
            <a:avLst/>
            <a:gdLst>
              <a:gd name="T0" fmla="*/ 9525 w 10"/>
              <a:gd name="T1" fmla="*/ 3969 h 10"/>
              <a:gd name="T2" fmla="*/ 5715 w 10"/>
              <a:gd name="T3" fmla="*/ 4763 h 10"/>
              <a:gd name="T4" fmla="*/ 953 w 10"/>
              <a:gd name="T5" fmla="*/ 7938 h 10"/>
              <a:gd name="T6" fmla="*/ 0 w 10"/>
              <a:gd name="T7" fmla="*/ 5557 h 10"/>
              <a:gd name="T8" fmla="*/ 8573 w 10"/>
              <a:gd name="T9" fmla="*/ 0 h 10"/>
              <a:gd name="T10" fmla="*/ 9525 w 10"/>
              <a:gd name="T11" fmla="*/ 3969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10" y="5"/>
                </a:moveTo>
                <a:lnTo>
                  <a:pt x="6" y="6"/>
                </a:lnTo>
                <a:lnTo>
                  <a:pt x="1" y="10"/>
                </a:lnTo>
                <a:lnTo>
                  <a:pt x="0" y="7"/>
                </a:lnTo>
                <a:lnTo>
                  <a:pt x="9" y="0"/>
                </a:lnTo>
                <a:lnTo>
                  <a:pt x="10" y="5"/>
                </a:lnTo>
                <a:close/>
              </a:path>
            </a:pathLst>
          </a:custGeom>
          <a:noFill/>
          <a:ln w="3175" cmpd="sng">
            <a:solidFill>
              <a:schemeClr val="bg2"/>
            </a:solidFill>
            <a:prstDash val="solid"/>
            <a:round/>
            <a:headEnd/>
            <a:tailEnd/>
          </a:ln>
        </p:spPr>
        <p:txBody>
          <a:bodyPr/>
          <a:lstStyle/>
          <a:p>
            <a:endParaRPr lang="en-US"/>
          </a:p>
        </p:txBody>
      </p:sp>
      <p:sp>
        <p:nvSpPr>
          <p:cNvPr id="19056" name="Freeform 624"/>
          <p:cNvSpPr>
            <a:spLocks/>
          </p:cNvSpPr>
          <p:nvPr/>
        </p:nvSpPr>
        <p:spPr bwMode="auto">
          <a:xfrm>
            <a:off x="1228725" y="2241550"/>
            <a:ext cx="7938" cy="7938"/>
          </a:xfrm>
          <a:custGeom>
            <a:avLst/>
            <a:gdLst>
              <a:gd name="T0" fmla="*/ 0 w 11"/>
              <a:gd name="T1" fmla="*/ 2165 h 11"/>
              <a:gd name="T2" fmla="*/ 1443 w 11"/>
              <a:gd name="T3" fmla="*/ 0 h 11"/>
              <a:gd name="T4" fmla="*/ 7216 w 11"/>
              <a:gd name="T5" fmla="*/ 5051 h 11"/>
              <a:gd name="T6" fmla="*/ 7938 w 11"/>
              <a:gd name="T7" fmla="*/ 7938 h 11"/>
              <a:gd name="T8" fmla="*/ 0 w 11"/>
              <a:gd name="T9" fmla="*/ 2165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0" y="3"/>
                </a:moveTo>
                <a:lnTo>
                  <a:pt x="2" y="0"/>
                </a:lnTo>
                <a:lnTo>
                  <a:pt x="10" y="7"/>
                </a:lnTo>
                <a:lnTo>
                  <a:pt x="11" y="11"/>
                </a:lnTo>
                <a:lnTo>
                  <a:pt x="0" y="3"/>
                </a:lnTo>
                <a:close/>
              </a:path>
            </a:pathLst>
          </a:custGeom>
          <a:noFill/>
          <a:ln w="3175" cmpd="sng">
            <a:solidFill>
              <a:schemeClr val="bg2"/>
            </a:solidFill>
            <a:prstDash val="solid"/>
            <a:round/>
            <a:headEnd/>
            <a:tailEnd/>
          </a:ln>
        </p:spPr>
        <p:txBody>
          <a:bodyPr/>
          <a:lstStyle/>
          <a:p>
            <a:endParaRPr lang="en-US"/>
          </a:p>
        </p:txBody>
      </p:sp>
      <p:sp>
        <p:nvSpPr>
          <p:cNvPr id="19057" name="Freeform 625"/>
          <p:cNvSpPr>
            <a:spLocks/>
          </p:cNvSpPr>
          <p:nvPr/>
        </p:nvSpPr>
        <p:spPr bwMode="auto">
          <a:xfrm>
            <a:off x="1235075" y="2266950"/>
            <a:ext cx="3175" cy="4763"/>
          </a:xfrm>
          <a:custGeom>
            <a:avLst/>
            <a:gdLst>
              <a:gd name="T0" fmla="*/ 0 w 5"/>
              <a:gd name="T1" fmla="*/ 4763 h 7"/>
              <a:gd name="T2" fmla="*/ 1270 w 5"/>
              <a:gd name="T3" fmla="*/ 0 h 7"/>
              <a:gd name="T4" fmla="*/ 3175 w 5"/>
              <a:gd name="T5" fmla="*/ 4083 h 7"/>
              <a:gd name="T6" fmla="*/ 0 w 5"/>
              <a:gd name="T7" fmla="*/ 4763 h 7"/>
              <a:gd name="T8" fmla="*/ 0 60000 65536"/>
              <a:gd name="T9" fmla="*/ 0 60000 65536"/>
              <a:gd name="T10" fmla="*/ 0 60000 65536"/>
              <a:gd name="T11" fmla="*/ 0 60000 65536"/>
              <a:gd name="T12" fmla="*/ 0 w 5"/>
              <a:gd name="T13" fmla="*/ 0 h 7"/>
              <a:gd name="T14" fmla="*/ 5 w 5"/>
              <a:gd name="T15" fmla="*/ 7 h 7"/>
            </a:gdLst>
            <a:ahLst/>
            <a:cxnLst>
              <a:cxn ang="T8">
                <a:pos x="T0" y="T1"/>
              </a:cxn>
              <a:cxn ang="T9">
                <a:pos x="T2" y="T3"/>
              </a:cxn>
              <a:cxn ang="T10">
                <a:pos x="T4" y="T5"/>
              </a:cxn>
              <a:cxn ang="T11">
                <a:pos x="T6" y="T7"/>
              </a:cxn>
            </a:cxnLst>
            <a:rect l="T12" t="T13" r="T14" b="T15"/>
            <a:pathLst>
              <a:path w="5" h="7">
                <a:moveTo>
                  <a:pt x="0" y="7"/>
                </a:moveTo>
                <a:lnTo>
                  <a:pt x="2" y="0"/>
                </a:lnTo>
                <a:lnTo>
                  <a:pt x="5" y="6"/>
                </a:lnTo>
                <a:lnTo>
                  <a:pt x="0" y="7"/>
                </a:lnTo>
                <a:close/>
              </a:path>
            </a:pathLst>
          </a:custGeom>
          <a:noFill/>
          <a:ln w="3175" cmpd="sng">
            <a:solidFill>
              <a:schemeClr val="bg2"/>
            </a:solidFill>
            <a:prstDash val="solid"/>
            <a:round/>
            <a:headEnd/>
            <a:tailEnd/>
          </a:ln>
        </p:spPr>
        <p:txBody>
          <a:bodyPr/>
          <a:lstStyle/>
          <a:p>
            <a:endParaRPr lang="en-US"/>
          </a:p>
        </p:txBody>
      </p:sp>
      <p:sp>
        <p:nvSpPr>
          <p:cNvPr id="19058" name="Freeform 626"/>
          <p:cNvSpPr>
            <a:spLocks/>
          </p:cNvSpPr>
          <p:nvPr/>
        </p:nvSpPr>
        <p:spPr bwMode="auto">
          <a:xfrm>
            <a:off x="1493838" y="1681163"/>
            <a:ext cx="53975" cy="19050"/>
          </a:xfrm>
          <a:custGeom>
            <a:avLst/>
            <a:gdLst>
              <a:gd name="T0" fmla="*/ 42697 w 67"/>
              <a:gd name="T1" fmla="*/ 1524 h 25"/>
              <a:gd name="T2" fmla="*/ 43502 w 67"/>
              <a:gd name="T3" fmla="*/ 762 h 25"/>
              <a:gd name="T4" fmla="*/ 48336 w 67"/>
              <a:gd name="T5" fmla="*/ 0 h 25"/>
              <a:gd name="T6" fmla="*/ 46725 w 67"/>
              <a:gd name="T7" fmla="*/ 3810 h 25"/>
              <a:gd name="T8" fmla="*/ 53975 w 67"/>
              <a:gd name="T9" fmla="*/ 5334 h 25"/>
              <a:gd name="T10" fmla="*/ 43502 w 67"/>
              <a:gd name="T11" fmla="*/ 9144 h 25"/>
              <a:gd name="T12" fmla="*/ 8862 w 67"/>
              <a:gd name="T13" fmla="*/ 19050 h 25"/>
              <a:gd name="T14" fmla="*/ 1611 w 67"/>
              <a:gd name="T15" fmla="*/ 17526 h 25"/>
              <a:gd name="T16" fmla="*/ 0 w 67"/>
              <a:gd name="T17" fmla="*/ 15240 h 25"/>
              <a:gd name="T18" fmla="*/ 18529 w 67"/>
              <a:gd name="T19" fmla="*/ 8382 h 25"/>
              <a:gd name="T20" fmla="*/ 33835 w 67"/>
              <a:gd name="T21" fmla="*/ 6096 h 25"/>
              <a:gd name="T22" fmla="*/ 42697 w 67"/>
              <a:gd name="T23" fmla="*/ 1524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
              <a:gd name="T37" fmla="*/ 0 h 25"/>
              <a:gd name="T38" fmla="*/ 67 w 67"/>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 h="25">
                <a:moveTo>
                  <a:pt x="53" y="2"/>
                </a:moveTo>
                <a:lnTo>
                  <a:pt x="54" y="1"/>
                </a:lnTo>
                <a:lnTo>
                  <a:pt x="60" y="0"/>
                </a:lnTo>
                <a:lnTo>
                  <a:pt x="58" y="5"/>
                </a:lnTo>
                <a:lnTo>
                  <a:pt x="67" y="7"/>
                </a:lnTo>
                <a:lnTo>
                  <a:pt x="54" y="12"/>
                </a:lnTo>
                <a:lnTo>
                  <a:pt x="11" y="25"/>
                </a:lnTo>
                <a:lnTo>
                  <a:pt x="2" y="23"/>
                </a:lnTo>
                <a:lnTo>
                  <a:pt x="0" y="20"/>
                </a:lnTo>
                <a:lnTo>
                  <a:pt x="23" y="11"/>
                </a:lnTo>
                <a:lnTo>
                  <a:pt x="42" y="8"/>
                </a:lnTo>
                <a:lnTo>
                  <a:pt x="53" y="2"/>
                </a:lnTo>
                <a:close/>
              </a:path>
            </a:pathLst>
          </a:custGeom>
          <a:noFill/>
          <a:ln w="3175" cmpd="sng">
            <a:solidFill>
              <a:schemeClr val="bg2"/>
            </a:solidFill>
            <a:prstDash val="solid"/>
            <a:round/>
            <a:headEnd/>
            <a:tailEnd/>
          </a:ln>
        </p:spPr>
        <p:txBody>
          <a:bodyPr/>
          <a:lstStyle/>
          <a:p>
            <a:endParaRPr lang="en-US"/>
          </a:p>
        </p:txBody>
      </p:sp>
      <p:sp>
        <p:nvSpPr>
          <p:cNvPr id="19059" name="Freeform 627"/>
          <p:cNvSpPr>
            <a:spLocks/>
          </p:cNvSpPr>
          <p:nvPr/>
        </p:nvSpPr>
        <p:spPr bwMode="auto">
          <a:xfrm>
            <a:off x="1778000" y="1560513"/>
            <a:ext cx="241300" cy="85725"/>
          </a:xfrm>
          <a:custGeom>
            <a:avLst/>
            <a:gdLst>
              <a:gd name="T0" fmla="*/ 158750 w 304"/>
              <a:gd name="T1" fmla="*/ 0 h 107"/>
              <a:gd name="T2" fmla="*/ 180181 w 304"/>
              <a:gd name="T3" fmla="*/ 8012 h 107"/>
              <a:gd name="T4" fmla="*/ 183356 w 304"/>
              <a:gd name="T5" fmla="*/ 8012 h 107"/>
              <a:gd name="T6" fmla="*/ 188912 w 304"/>
              <a:gd name="T7" fmla="*/ 8012 h 107"/>
              <a:gd name="T8" fmla="*/ 196056 w 304"/>
              <a:gd name="T9" fmla="*/ 8012 h 107"/>
              <a:gd name="T10" fmla="*/ 217488 w 304"/>
              <a:gd name="T11" fmla="*/ 7211 h 107"/>
              <a:gd name="T12" fmla="*/ 231775 w 304"/>
              <a:gd name="T13" fmla="*/ 13620 h 107"/>
              <a:gd name="T14" fmla="*/ 241300 w 304"/>
              <a:gd name="T15" fmla="*/ 24836 h 107"/>
              <a:gd name="T16" fmla="*/ 227806 w 304"/>
              <a:gd name="T17" fmla="*/ 29643 h 107"/>
              <a:gd name="T18" fmla="*/ 162719 w 304"/>
              <a:gd name="T19" fmla="*/ 43263 h 107"/>
              <a:gd name="T20" fmla="*/ 161131 w 304"/>
              <a:gd name="T21" fmla="*/ 44064 h 107"/>
              <a:gd name="T22" fmla="*/ 143669 w 304"/>
              <a:gd name="T23" fmla="*/ 48871 h 107"/>
              <a:gd name="T24" fmla="*/ 130175 w 304"/>
              <a:gd name="T25" fmla="*/ 55281 h 107"/>
              <a:gd name="T26" fmla="*/ 112713 w 304"/>
              <a:gd name="T27" fmla="*/ 58485 h 107"/>
              <a:gd name="T28" fmla="*/ 109538 w 304"/>
              <a:gd name="T29" fmla="*/ 60889 h 107"/>
              <a:gd name="T30" fmla="*/ 100806 w 304"/>
              <a:gd name="T31" fmla="*/ 64093 h 107"/>
              <a:gd name="T32" fmla="*/ 87312 w 304"/>
              <a:gd name="T33" fmla="*/ 75310 h 107"/>
              <a:gd name="T34" fmla="*/ 65087 w 304"/>
              <a:gd name="T35" fmla="*/ 78514 h 107"/>
              <a:gd name="T36" fmla="*/ 63500 w 304"/>
              <a:gd name="T37" fmla="*/ 76111 h 107"/>
              <a:gd name="T38" fmla="*/ 27781 w 304"/>
              <a:gd name="T39" fmla="*/ 85725 h 107"/>
              <a:gd name="T40" fmla="*/ 22225 w 304"/>
              <a:gd name="T41" fmla="*/ 84924 h 107"/>
              <a:gd name="T42" fmla="*/ 26988 w 304"/>
              <a:gd name="T43" fmla="*/ 76111 h 107"/>
              <a:gd name="T44" fmla="*/ 23019 w 304"/>
              <a:gd name="T45" fmla="*/ 69702 h 107"/>
              <a:gd name="T46" fmla="*/ 10319 w 304"/>
              <a:gd name="T47" fmla="*/ 64093 h 107"/>
              <a:gd name="T48" fmla="*/ 0 w 304"/>
              <a:gd name="T49" fmla="*/ 64093 h 107"/>
              <a:gd name="T50" fmla="*/ 16669 w 304"/>
              <a:gd name="T51" fmla="*/ 54479 h 107"/>
              <a:gd name="T52" fmla="*/ 33337 w 304"/>
              <a:gd name="T53" fmla="*/ 48070 h 107"/>
              <a:gd name="T54" fmla="*/ 39687 w 304"/>
              <a:gd name="T55" fmla="*/ 42462 h 107"/>
              <a:gd name="T56" fmla="*/ 50800 w 304"/>
              <a:gd name="T57" fmla="*/ 36053 h 107"/>
              <a:gd name="T58" fmla="*/ 88106 w 304"/>
              <a:gd name="T59" fmla="*/ 20029 h 107"/>
              <a:gd name="T60" fmla="*/ 88900 w 304"/>
              <a:gd name="T61" fmla="*/ 17626 h 107"/>
              <a:gd name="T62" fmla="*/ 88106 w 304"/>
              <a:gd name="T63" fmla="*/ 12018 h 107"/>
              <a:gd name="T64" fmla="*/ 92869 w 304"/>
              <a:gd name="T65" fmla="*/ 5608 h 107"/>
              <a:gd name="T66" fmla="*/ 92075 w 304"/>
              <a:gd name="T67" fmla="*/ 4807 h 107"/>
              <a:gd name="T68" fmla="*/ 158750 w 304"/>
              <a:gd name="T69" fmla="*/ 0 h 10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4"/>
              <a:gd name="T106" fmla="*/ 0 h 107"/>
              <a:gd name="T107" fmla="*/ 304 w 304"/>
              <a:gd name="T108" fmla="*/ 107 h 10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4" h="107">
                <a:moveTo>
                  <a:pt x="200" y="0"/>
                </a:moveTo>
                <a:lnTo>
                  <a:pt x="227" y="10"/>
                </a:lnTo>
                <a:lnTo>
                  <a:pt x="231" y="10"/>
                </a:lnTo>
                <a:lnTo>
                  <a:pt x="238" y="10"/>
                </a:lnTo>
                <a:lnTo>
                  <a:pt x="247" y="10"/>
                </a:lnTo>
                <a:lnTo>
                  <a:pt x="274" y="9"/>
                </a:lnTo>
                <a:lnTo>
                  <a:pt x="292" y="17"/>
                </a:lnTo>
                <a:lnTo>
                  <a:pt x="304" y="31"/>
                </a:lnTo>
                <a:lnTo>
                  <a:pt x="287" y="37"/>
                </a:lnTo>
                <a:lnTo>
                  <a:pt x="205" y="54"/>
                </a:lnTo>
                <a:lnTo>
                  <a:pt x="203" y="55"/>
                </a:lnTo>
                <a:lnTo>
                  <a:pt x="181" y="61"/>
                </a:lnTo>
                <a:lnTo>
                  <a:pt x="164" y="69"/>
                </a:lnTo>
                <a:lnTo>
                  <a:pt x="142" y="73"/>
                </a:lnTo>
                <a:lnTo>
                  <a:pt x="138" y="76"/>
                </a:lnTo>
                <a:lnTo>
                  <a:pt x="127" y="80"/>
                </a:lnTo>
                <a:lnTo>
                  <a:pt x="110" y="94"/>
                </a:lnTo>
                <a:lnTo>
                  <a:pt x="82" y="98"/>
                </a:lnTo>
                <a:lnTo>
                  <a:pt x="80" y="95"/>
                </a:lnTo>
                <a:lnTo>
                  <a:pt x="35" y="107"/>
                </a:lnTo>
                <a:lnTo>
                  <a:pt x="28" y="106"/>
                </a:lnTo>
                <a:lnTo>
                  <a:pt x="34" y="95"/>
                </a:lnTo>
                <a:lnTo>
                  <a:pt x="29" y="87"/>
                </a:lnTo>
                <a:lnTo>
                  <a:pt x="13" y="80"/>
                </a:lnTo>
                <a:lnTo>
                  <a:pt x="0" y="80"/>
                </a:lnTo>
                <a:lnTo>
                  <a:pt x="21" y="68"/>
                </a:lnTo>
                <a:lnTo>
                  <a:pt x="42" y="60"/>
                </a:lnTo>
                <a:lnTo>
                  <a:pt x="50" y="53"/>
                </a:lnTo>
                <a:lnTo>
                  <a:pt x="64" y="45"/>
                </a:lnTo>
                <a:lnTo>
                  <a:pt x="111" y="25"/>
                </a:lnTo>
                <a:lnTo>
                  <a:pt x="112" y="22"/>
                </a:lnTo>
                <a:lnTo>
                  <a:pt x="111" y="15"/>
                </a:lnTo>
                <a:lnTo>
                  <a:pt x="117" y="7"/>
                </a:lnTo>
                <a:lnTo>
                  <a:pt x="116" y="6"/>
                </a:lnTo>
                <a:lnTo>
                  <a:pt x="200" y="0"/>
                </a:lnTo>
                <a:close/>
              </a:path>
            </a:pathLst>
          </a:custGeom>
          <a:noFill/>
          <a:ln w="3175" cmpd="sng">
            <a:solidFill>
              <a:schemeClr val="bg2"/>
            </a:solidFill>
            <a:prstDash val="solid"/>
            <a:round/>
            <a:headEnd/>
            <a:tailEnd/>
          </a:ln>
        </p:spPr>
        <p:txBody>
          <a:bodyPr/>
          <a:lstStyle/>
          <a:p>
            <a:endParaRPr lang="en-US"/>
          </a:p>
        </p:txBody>
      </p:sp>
      <p:sp>
        <p:nvSpPr>
          <p:cNvPr id="19060" name="Freeform 628"/>
          <p:cNvSpPr>
            <a:spLocks/>
          </p:cNvSpPr>
          <p:nvPr/>
        </p:nvSpPr>
        <p:spPr bwMode="auto">
          <a:xfrm>
            <a:off x="1879600" y="1589088"/>
            <a:ext cx="327025" cy="123825"/>
          </a:xfrm>
          <a:custGeom>
            <a:avLst/>
            <a:gdLst>
              <a:gd name="T0" fmla="*/ 231214 w 413"/>
              <a:gd name="T1" fmla="*/ 10385 h 155"/>
              <a:gd name="T2" fmla="*/ 270805 w 413"/>
              <a:gd name="T3" fmla="*/ 799 h 155"/>
              <a:gd name="T4" fmla="*/ 297727 w 413"/>
              <a:gd name="T5" fmla="*/ 2397 h 155"/>
              <a:gd name="T6" fmla="*/ 305646 w 413"/>
              <a:gd name="T7" fmla="*/ 8788 h 155"/>
              <a:gd name="T8" fmla="*/ 305646 w 413"/>
              <a:gd name="T9" fmla="*/ 15179 h 155"/>
              <a:gd name="T10" fmla="*/ 298519 w 413"/>
              <a:gd name="T11" fmla="*/ 42340 h 155"/>
              <a:gd name="T12" fmla="*/ 286642 w 413"/>
              <a:gd name="T13" fmla="*/ 53524 h 155"/>
              <a:gd name="T14" fmla="*/ 285058 w 413"/>
              <a:gd name="T15" fmla="*/ 59915 h 155"/>
              <a:gd name="T16" fmla="*/ 288225 w 413"/>
              <a:gd name="T17" fmla="*/ 68703 h 155"/>
              <a:gd name="T18" fmla="*/ 301687 w 413"/>
              <a:gd name="T19" fmla="*/ 67105 h 155"/>
              <a:gd name="T20" fmla="*/ 308021 w 413"/>
              <a:gd name="T21" fmla="*/ 75893 h 155"/>
              <a:gd name="T22" fmla="*/ 327025 w 413"/>
              <a:gd name="T23" fmla="*/ 79088 h 155"/>
              <a:gd name="T24" fmla="*/ 310397 w 413"/>
              <a:gd name="T25" fmla="*/ 93468 h 155"/>
              <a:gd name="T26" fmla="*/ 290601 w 413"/>
              <a:gd name="T27" fmla="*/ 108646 h 155"/>
              <a:gd name="T28" fmla="*/ 270805 w 413"/>
              <a:gd name="T29" fmla="*/ 113440 h 155"/>
              <a:gd name="T30" fmla="*/ 262887 w 413"/>
              <a:gd name="T31" fmla="*/ 114239 h 155"/>
              <a:gd name="T32" fmla="*/ 249426 w 413"/>
              <a:gd name="T33" fmla="*/ 116635 h 155"/>
              <a:gd name="T34" fmla="*/ 224879 w 413"/>
              <a:gd name="T35" fmla="*/ 114239 h 155"/>
              <a:gd name="T36" fmla="*/ 217753 w 413"/>
              <a:gd name="T37" fmla="*/ 111842 h 155"/>
              <a:gd name="T38" fmla="*/ 207459 w 413"/>
              <a:gd name="T39" fmla="*/ 108646 h 155"/>
              <a:gd name="T40" fmla="*/ 190831 w 413"/>
              <a:gd name="T41" fmla="*/ 106250 h 155"/>
              <a:gd name="T42" fmla="*/ 148864 w 413"/>
              <a:gd name="T43" fmla="*/ 112641 h 155"/>
              <a:gd name="T44" fmla="*/ 102938 w 413"/>
              <a:gd name="T45" fmla="*/ 121428 h 155"/>
              <a:gd name="T46" fmla="*/ 87101 w 413"/>
              <a:gd name="T47" fmla="*/ 123026 h 155"/>
              <a:gd name="T48" fmla="*/ 46718 w 413"/>
              <a:gd name="T49" fmla="*/ 119831 h 155"/>
              <a:gd name="T50" fmla="*/ 55428 w 413"/>
              <a:gd name="T51" fmla="*/ 107848 h 155"/>
              <a:gd name="T52" fmla="*/ 14253 w 413"/>
              <a:gd name="T53" fmla="*/ 103853 h 155"/>
              <a:gd name="T54" fmla="*/ 7918 w 413"/>
              <a:gd name="T55" fmla="*/ 97462 h 155"/>
              <a:gd name="T56" fmla="*/ 0 w 413"/>
              <a:gd name="T57" fmla="*/ 90272 h 155"/>
              <a:gd name="T58" fmla="*/ 17420 w 413"/>
              <a:gd name="T59" fmla="*/ 68703 h 155"/>
              <a:gd name="T60" fmla="*/ 25339 w 413"/>
              <a:gd name="T61" fmla="*/ 49530 h 155"/>
              <a:gd name="T62" fmla="*/ 21379 w 413"/>
              <a:gd name="T63" fmla="*/ 43139 h 155"/>
              <a:gd name="T64" fmla="*/ 22963 w 413"/>
              <a:gd name="T65" fmla="*/ 37547 h 155"/>
              <a:gd name="T66" fmla="*/ 53052 w 413"/>
              <a:gd name="T67" fmla="*/ 27162 h 155"/>
              <a:gd name="T68" fmla="*/ 55428 w 413"/>
              <a:gd name="T69" fmla="*/ 20771 h 155"/>
              <a:gd name="T70" fmla="*/ 148864 w 413"/>
              <a:gd name="T71" fmla="*/ 0 h 155"/>
              <a:gd name="T72" fmla="*/ 164700 w 413"/>
              <a:gd name="T73" fmla="*/ 9586 h 155"/>
              <a:gd name="T74" fmla="*/ 213002 w 413"/>
              <a:gd name="T75" fmla="*/ 9586 h 15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3"/>
              <a:gd name="T115" fmla="*/ 0 h 155"/>
              <a:gd name="T116" fmla="*/ 413 w 413"/>
              <a:gd name="T117" fmla="*/ 155 h 15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3" h="155">
                <a:moveTo>
                  <a:pt x="269" y="12"/>
                </a:moveTo>
                <a:lnTo>
                  <a:pt x="292" y="13"/>
                </a:lnTo>
                <a:lnTo>
                  <a:pt x="332" y="7"/>
                </a:lnTo>
                <a:lnTo>
                  <a:pt x="342" y="1"/>
                </a:lnTo>
                <a:lnTo>
                  <a:pt x="365" y="2"/>
                </a:lnTo>
                <a:lnTo>
                  <a:pt x="376" y="3"/>
                </a:lnTo>
                <a:lnTo>
                  <a:pt x="379" y="8"/>
                </a:lnTo>
                <a:lnTo>
                  <a:pt x="386" y="11"/>
                </a:lnTo>
                <a:lnTo>
                  <a:pt x="390" y="17"/>
                </a:lnTo>
                <a:lnTo>
                  <a:pt x="386" y="19"/>
                </a:lnTo>
                <a:lnTo>
                  <a:pt x="375" y="46"/>
                </a:lnTo>
                <a:lnTo>
                  <a:pt x="377" y="53"/>
                </a:lnTo>
                <a:lnTo>
                  <a:pt x="370" y="63"/>
                </a:lnTo>
                <a:lnTo>
                  <a:pt x="362" y="67"/>
                </a:lnTo>
                <a:lnTo>
                  <a:pt x="355" y="70"/>
                </a:lnTo>
                <a:lnTo>
                  <a:pt x="360" y="75"/>
                </a:lnTo>
                <a:lnTo>
                  <a:pt x="358" y="81"/>
                </a:lnTo>
                <a:lnTo>
                  <a:pt x="364" y="86"/>
                </a:lnTo>
                <a:lnTo>
                  <a:pt x="376" y="84"/>
                </a:lnTo>
                <a:lnTo>
                  <a:pt x="381" y="84"/>
                </a:lnTo>
                <a:lnTo>
                  <a:pt x="379" y="89"/>
                </a:lnTo>
                <a:lnTo>
                  <a:pt x="389" y="95"/>
                </a:lnTo>
                <a:lnTo>
                  <a:pt x="402" y="97"/>
                </a:lnTo>
                <a:lnTo>
                  <a:pt x="413" y="99"/>
                </a:lnTo>
                <a:lnTo>
                  <a:pt x="402" y="116"/>
                </a:lnTo>
                <a:lnTo>
                  <a:pt x="392" y="117"/>
                </a:lnTo>
                <a:lnTo>
                  <a:pt x="365" y="133"/>
                </a:lnTo>
                <a:lnTo>
                  <a:pt x="367" y="136"/>
                </a:lnTo>
                <a:lnTo>
                  <a:pt x="357" y="140"/>
                </a:lnTo>
                <a:lnTo>
                  <a:pt x="342" y="142"/>
                </a:lnTo>
                <a:lnTo>
                  <a:pt x="336" y="143"/>
                </a:lnTo>
                <a:lnTo>
                  <a:pt x="332" y="143"/>
                </a:lnTo>
                <a:lnTo>
                  <a:pt x="322" y="146"/>
                </a:lnTo>
                <a:lnTo>
                  <a:pt x="315" y="146"/>
                </a:lnTo>
                <a:lnTo>
                  <a:pt x="291" y="141"/>
                </a:lnTo>
                <a:lnTo>
                  <a:pt x="284" y="143"/>
                </a:lnTo>
                <a:lnTo>
                  <a:pt x="273" y="142"/>
                </a:lnTo>
                <a:lnTo>
                  <a:pt x="275" y="140"/>
                </a:lnTo>
                <a:lnTo>
                  <a:pt x="273" y="136"/>
                </a:lnTo>
                <a:lnTo>
                  <a:pt x="262" y="136"/>
                </a:lnTo>
                <a:lnTo>
                  <a:pt x="253" y="134"/>
                </a:lnTo>
                <a:lnTo>
                  <a:pt x="241" y="133"/>
                </a:lnTo>
                <a:lnTo>
                  <a:pt x="214" y="140"/>
                </a:lnTo>
                <a:lnTo>
                  <a:pt x="188" y="141"/>
                </a:lnTo>
                <a:lnTo>
                  <a:pt x="168" y="148"/>
                </a:lnTo>
                <a:lnTo>
                  <a:pt x="130" y="152"/>
                </a:lnTo>
                <a:lnTo>
                  <a:pt x="117" y="153"/>
                </a:lnTo>
                <a:lnTo>
                  <a:pt x="110" y="154"/>
                </a:lnTo>
                <a:lnTo>
                  <a:pt x="57" y="155"/>
                </a:lnTo>
                <a:lnTo>
                  <a:pt x="59" y="150"/>
                </a:lnTo>
                <a:lnTo>
                  <a:pt x="60" y="142"/>
                </a:lnTo>
                <a:lnTo>
                  <a:pt x="70" y="135"/>
                </a:lnTo>
                <a:lnTo>
                  <a:pt x="54" y="131"/>
                </a:lnTo>
                <a:lnTo>
                  <a:pt x="18" y="130"/>
                </a:lnTo>
                <a:lnTo>
                  <a:pt x="6" y="123"/>
                </a:lnTo>
                <a:lnTo>
                  <a:pt x="10" y="122"/>
                </a:lnTo>
                <a:lnTo>
                  <a:pt x="5" y="118"/>
                </a:lnTo>
                <a:lnTo>
                  <a:pt x="0" y="113"/>
                </a:lnTo>
                <a:lnTo>
                  <a:pt x="4" y="105"/>
                </a:lnTo>
                <a:lnTo>
                  <a:pt x="22" y="86"/>
                </a:lnTo>
                <a:lnTo>
                  <a:pt x="14" y="75"/>
                </a:lnTo>
                <a:lnTo>
                  <a:pt x="32" y="62"/>
                </a:lnTo>
                <a:lnTo>
                  <a:pt x="35" y="59"/>
                </a:lnTo>
                <a:lnTo>
                  <a:pt x="27" y="54"/>
                </a:lnTo>
                <a:lnTo>
                  <a:pt x="23" y="53"/>
                </a:lnTo>
                <a:lnTo>
                  <a:pt x="29" y="47"/>
                </a:lnTo>
                <a:lnTo>
                  <a:pt x="54" y="37"/>
                </a:lnTo>
                <a:lnTo>
                  <a:pt x="67" y="34"/>
                </a:lnTo>
                <a:lnTo>
                  <a:pt x="59" y="31"/>
                </a:lnTo>
                <a:lnTo>
                  <a:pt x="70" y="26"/>
                </a:lnTo>
                <a:lnTo>
                  <a:pt x="110" y="14"/>
                </a:lnTo>
                <a:lnTo>
                  <a:pt x="188" y="0"/>
                </a:lnTo>
                <a:lnTo>
                  <a:pt x="197" y="2"/>
                </a:lnTo>
                <a:lnTo>
                  <a:pt x="208" y="12"/>
                </a:lnTo>
                <a:lnTo>
                  <a:pt x="234" y="15"/>
                </a:lnTo>
                <a:lnTo>
                  <a:pt x="269" y="12"/>
                </a:lnTo>
                <a:close/>
              </a:path>
            </a:pathLst>
          </a:custGeom>
          <a:noFill/>
          <a:ln w="3175" cmpd="sng">
            <a:solidFill>
              <a:schemeClr val="bg2"/>
            </a:solidFill>
            <a:prstDash val="solid"/>
            <a:round/>
            <a:headEnd/>
            <a:tailEnd/>
          </a:ln>
        </p:spPr>
        <p:txBody>
          <a:bodyPr/>
          <a:lstStyle/>
          <a:p>
            <a:endParaRPr lang="en-US"/>
          </a:p>
        </p:txBody>
      </p:sp>
      <p:sp>
        <p:nvSpPr>
          <p:cNvPr id="19061" name="Freeform 629"/>
          <p:cNvSpPr>
            <a:spLocks/>
          </p:cNvSpPr>
          <p:nvPr/>
        </p:nvSpPr>
        <p:spPr bwMode="auto">
          <a:xfrm>
            <a:off x="1962150" y="1490663"/>
            <a:ext cx="173038" cy="39687"/>
          </a:xfrm>
          <a:custGeom>
            <a:avLst/>
            <a:gdLst>
              <a:gd name="T0" fmla="*/ 65881 w 218"/>
              <a:gd name="T1" fmla="*/ 34017 h 49"/>
              <a:gd name="T2" fmla="*/ 60325 w 218"/>
              <a:gd name="T3" fmla="*/ 34827 h 49"/>
              <a:gd name="T4" fmla="*/ 50006 w 218"/>
              <a:gd name="T5" fmla="*/ 38877 h 49"/>
              <a:gd name="T6" fmla="*/ 38100 w 218"/>
              <a:gd name="T7" fmla="*/ 39687 h 49"/>
              <a:gd name="T8" fmla="*/ 35719 w 218"/>
              <a:gd name="T9" fmla="*/ 39687 h 49"/>
              <a:gd name="T10" fmla="*/ 25400 w 218"/>
              <a:gd name="T11" fmla="*/ 38067 h 49"/>
              <a:gd name="T12" fmla="*/ 17463 w 218"/>
              <a:gd name="T13" fmla="*/ 34827 h 49"/>
              <a:gd name="T14" fmla="*/ 5556 w 218"/>
              <a:gd name="T15" fmla="*/ 38067 h 49"/>
              <a:gd name="T16" fmla="*/ 0 w 218"/>
              <a:gd name="T17" fmla="*/ 38067 h 49"/>
              <a:gd name="T18" fmla="*/ 3969 w 218"/>
              <a:gd name="T19" fmla="*/ 34827 h 49"/>
              <a:gd name="T20" fmla="*/ 6350 w 218"/>
              <a:gd name="T21" fmla="*/ 33207 h 49"/>
              <a:gd name="T22" fmla="*/ 2381 w 218"/>
              <a:gd name="T23" fmla="*/ 33207 h 49"/>
              <a:gd name="T24" fmla="*/ 15081 w 218"/>
              <a:gd name="T25" fmla="*/ 28348 h 49"/>
              <a:gd name="T26" fmla="*/ 34925 w 218"/>
              <a:gd name="T27" fmla="*/ 26728 h 49"/>
              <a:gd name="T28" fmla="*/ 50006 w 218"/>
              <a:gd name="T29" fmla="*/ 21058 h 49"/>
              <a:gd name="T30" fmla="*/ 65881 w 218"/>
              <a:gd name="T31" fmla="*/ 17819 h 49"/>
              <a:gd name="T32" fmla="*/ 68263 w 218"/>
              <a:gd name="T33" fmla="*/ 17009 h 49"/>
              <a:gd name="T34" fmla="*/ 83344 w 218"/>
              <a:gd name="T35" fmla="*/ 12959 h 49"/>
              <a:gd name="T36" fmla="*/ 84138 w 218"/>
              <a:gd name="T37" fmla="*/ 11339 h 49"/>
              <a:gd name="T38" fmla="*/ 90488 w 218"/>
              <a:gd name="T39" fmla="*/ 11339 h 49"/>
              <a:gd name="T40" fmla="*/ 108744 w 218"/>
              <a:gd name="T41" fmla="*/ 5670 h 49"/>
              <a:gd name="T42" fmla="*/ 134144 w 218"/>
              <a:gd name="T43" fmla="*/ 4050 h 49"/>
              <a:gd name="T44" fmla="*/ 145257 w 218"/>
              <a:gd name="T45" fmla="*/ 2430 h 49"/>
              <a:gd name="T46" fmla="*/ 159544 w 218"/>
              <a:gd name="T47" fmla="*/ 0 h 49"/>
              <a:gd name="T48" fmla="*/ 173038 w 218"/>
              <a:gd name="T49" fmla="*/ 5670 h 49"/>
              <a:gd name="T50" fmla="*/ 149225 w 218"/>
              <a:gd name="T51" fmla="*/ 8909 h 49"/>
              <a:gd name="T52" fmla="*/ 153988 w 218"/>
              <a:gd name="T53" fmla="*/ 12959 h 49"/>
              <a:gd name="T54" fmla="*/ 150019 w 218"/>
              <a:gd name="T55" fmla="*/ 14579 h 49"/>
              <a:gd name="T56" fmla="*/ 144463 w 218"/>
              <a:gd name="T57" fmla="*/ 18629 h 49"/>
              <a:gd name="T58" fmla="*/ 138907 w 218"/>
              <a:gd name="T59" fmla="*/ 21058 h 49"/>
              <a:gd name="T60" fmla="*/ 121444 w 218"/>
              <a:gd name="T61" fmla="*/ 22678 h 49"/>
              <a:gd name="T62" fmla="*/ 115888 w 218"/>
              <a:gd name="T63" fmla="*/ 27538 h 49"/>
              <a:gd name="T64" fmla="*/ 102394 w 218"/>
              <a:gd name="T65" fmla="*/ 29158 h 49"/>
              <a:gd name="T66" fmla="*/ 97632 w 218"/>
              <a:gd name="T67" fmla="*/ 27538 h 49"/>
              <a:gd name="T68" fmla="*/ 83344 w 218"/>
              <a:gd name="T69" fmla="*/ 28348 h 49"/>
              <a:gd name="T70" fmla="*/ 76994 w 218"/>
              <a:gd name="T71" fmla="*/ 29158 h 49"/>
              <a:gd name="T72" fmla="*/ 73819 w 218"/>
              <a:gd name="T73" fmla="*/ 31588 h 49"/>
              <a:gd name="T74" fmla="*/ 65881 w 218"/>
              <a:gd name="T75" fmla="*/ 34017 h 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8"/>
              <a:gd name="T115" fmla="*/ 0 h 49"/>
              <a:gd name="T116" fmla="*/ 218 w 218"/>
              <a:gd name="T117" fmla="*/ 49 h 4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8" h="49">
                <a:moveTo>
                  <a:pt x="83" y="42"/>
                </a:moveTo>
                <a:lnTo>
                  <a:pt x="76" y="43"/>
                </a:lnTo>
                <a:lnTo>
                  <a:pt x="63" y="48"/>
                </a:lnTo>
                <a:lnTo>
                  <a:pt x="48" y="49"/>
                </a:lnTo>
                <a:lnTo>
                  <a:pt x="45" y="49"/>
                </a:lnTo>
                <a:lnTo>
                  <a:pt x="32" y="47"/>
                </a:lnTo>
                <a:lnTo>
                  <a:pt x="22" y="43"/>
                </a:lnTo>
                <a:lnTo>
                  <a:pt x="7" y="47"/>
                </a:lnTo>
                <a:lnTo>
                  <a:pt x="0" y="47"/>
                </a:lnTo>
                <a:lnTo>
                  <a:pt x="5" y="43"/>
                </a:lnTo>
                <a:lnTo>
                  <a:pt x="8" y="41"/>
                </a:lnTo>
                <a:lnTo>
                  <a:pt x="3" y="41"/>
                </a:lnTo>
                <a:lnTo>
                  <a:pt x="19" y="35"/>
                </a:lnTo>
                <a:lnTo>
                  <a:pt x="44" y="33"/>
                </a:lnTo>
                <a:lnTo>
                  <a:pt x="63" y="26"/>
                </a:lnTo>
                <a:lnTo>
                  <a:pt x="83" y="22"/>
                </a:lnTo>
                <a:lnTo>
                  <a:pt x="86" y="21"/>
                </a:lnTo>
                <a:lnTo>
                  <a:pt x="105" y="16"/>
                </a:lnTo>
                <a:lnTo>
                  <a:pt x="106" y="14"/>
                </a:lnTo>
                <a:lnTo>
                  <a:pt x="114" y="14"/>
                </a:lnTo>
                <a:lnTo>
                  <a:pt x="137" y="7"/>
                </a:lnTo>
                <a:lnTo>
                  <a:pt x="169" y="5"/>
                </a:lnTo>
                <a:lnTo>
                  <a:pt x="183" y="3"/>
                </a:lnTo>
                <a:lnTo>
                  <a:pt x="201" y="0"/>
                </a:lnTo>
                <a:lnTo>
                  <a:pt x="218" y="7"/>
                </a:lnTo>
                <a:lnTo>
                  <a:pt x="188" y="11"/>
                </a:lnTo>
                <a:lnTo>
                  <a:pt x="194" y="16"/>
                </a:lnTo>
                <a:lnTo>
                  <a:pt x="189" y="18"/>
                </a:lnTo>
                <a:lnTo>
                  <a:pt x="182" y="23"/>
                </a:lnTo>
                <a:lnTo>
                  <a:pt x="175" y="26"/>
                </a:lnTo>
                <a:lnTo>
                  <a:pt x="153" y="28"/>
                </a:lnTo>
                <a:lnTo>
                  <a:pt x="146" y="34"/>
                </a:lnTo>
                <a:lnTo>
                  <a:pt x="129" y="36"/>
                </a:lnTo>
                <a:lnTo>
                  <a:pt x="123" y="34"/>
                </a:lnTo>
                <a:lnTo>
                  <a:pt x="105" y="35"/>
                </a:lnTo>
                <a:lnTo>
                  <a:pt x="97" y="36"/>
                </a:lnTo>
                <a:lnTo>
                  <a:pt x="93" y="39"/>
                </a:lnTo>
                <a:lnTo>
                  <a:pt x="83" y="42"/>
                </a:lnTo>
                <a:close/>
              </a:path>
            </a:pathLst>
          </a:custGeom>
          <a:noFill/>
          <a:ln w="3175" cmpd="sng">
            <a:solidFill>
              <a:schemeClr val="bg2"/>
            </a:solidFill>
            <a:prstDash val="solid"/>
            <a:round/>
            <a:headEnd/>
            <a:tailEnd/>
          </a:ln>
        </p:spPr>
        <p:txBody>
          <a:bodyPr/>
          <a:lstStyle/>
          <a:p>
            <a:endParaRPr lang="en-US"/>
          </a:p>
        </p:txBody>
      </p:sp>
      <p:sp>
        <p:nvSpPr>
          <p:cNvPr id="19062" name="Freeform 630"/>
          <p:cNvSpPr>
            <a:spLocks/>
          </p:cNvSpPr>
          <p:nvPr/>
        </p:nvSpPr>
        <p:spPr bwMode="auto">
          <a:xfrm>
            <a:off x="2028825" y="1506538"/>
            <a:ext cx="239713" cy="55562"/>
          </a:xfrm>
          <a:custGeom>
            <a:avLst/>
            <a:gdLst>
              <a:gd name="T0" fmla="*/ 223044 w 302"/>
              <a:gd name="T1" fmla="*/ 16669 h 70"/>
              <a:gd name="T2" fmla="*/ 229394 w 302"/>
              <a:gd name="T3" fmla="*/ 16669 h 70"/>
              <a:gd name="T4" fmla="*/ 239713 w 302"/>
              <a:gd name="T5" fmla="*/ 20637 h 70"/>
              <a:gd name="T6" fmla="*/ 234950 w 302"/>
              <a:gd name="T7" fmla="*/ 26194 h 70"/>
              <a:gd name="T8" fmla="*/ 226219 w 302"/>
              <a:gd name="T9" fmla="*/ 29368 h 70"/>
              <a:gd name="T10" fmla="*/ 219869 w 302"/>
              <a:gd name="T11" fmla="*/ 34131 h 70"/>
              <a:gd name="T12" fmla="*/ 205582 w 302"/>
              <a:gd name="T13" fmla="*/ 39687 h 70"/>
              <a:gd name="T14" fmla="*/ 178594 w 302"/>
              <a:gd name="T15" fmla="*/ 42862 h 70"/>
              <a:gd name="T16" fmla="*/ 166688 w 302"/>
              <a:gd name="T17" fmla="*/ 42068 h 70"/>
              <a:gd name="T18" fmla="*/ 157163 w 302"/>
              <a:gd name="T19" fmla="*/ 42068 h 70"/>
              <a:gd name="T20" fmla="*/ 137319 w 302"/>
              <a:gd name="T21" fmla="*/ 44450 h 70"/>
              <a:gd name="T22" fmla="*/ 112713 w 302"/>
              <a:gd name="T23" fmla="*/ 46831 h 70"/>
              <a:gd name="T24" fmla="*/ 111919 w 302"/>
              <a:gd name="T25" fmla="*/ 48418 h 70"/>
              <a:gd name="T26" fmla="*/ 76200 w 302"/>
              <a:gd name="T27" fmla="*/ 55562 h 70"/>
              <a:gd name="T28" fmla="*/ 50800 w 302"/>
              <a:gd name="T29" fmla="*/ 55562 h 70"/>
              <a:gd name="T30" fmla="*/ 42863 w 302"/>
              <a:gd name="T31" fmla="*/ 52387 h 70"/>
              <a:gd name="T32" fmla="*/ 42069 w 302"/>
              <a:gd name="T33" fmla="*/ 48418 h 70"/>
              <a:gd name="T34" fmla="*/ 36513 w 302"/>
              <a:gd name="T35" fmla="*/ 42068 h 70"/>
              <a:gd name="T36" fmla="*/ 30163 w 302"/>
              <a:gd name="T37" fmla="*/ 41275 h 70"/>
              <a:gd name="T38" fmla="*/ 19844 w 302"/>
              <a:gd name="T39" fmla="*/ 40481 h 70"/>
              <a:gd name="T40" fmla="*/ 5556 w 302"/>
              <a:gd name="T41" fmla="*/ 37306 h 70"/>
              <a:gd name="T42" fmla="*/ 0 w 302"/>
              <a:gd name="T43" fmla="*/ 34925 h 70"/>
              <a:gd name="T44" fmla="*/ 10319 w 302"/>
              <a:gd name="T45" fmla="*/ 30956 h 70"/>
              <a:gd name="T46" fmla="*/ 19050 w 302"/>
              <a:gd name="T47" fmla="*/ 27781 h 70"/>
              <a:gd name="T48" fmla="*/ 29369 w 302"/>
              <a:gd name="T49" fmla="*/ 23019 h 70"/>
              <a:gd name="T50" fmla="*/ 37306 w 302"/>
              <a:gd name="T51" fmla="*/ 20637 h 70"/>
              <a:gd name="T52" fmla="*/ 42863 w 302"/>
              <a:gd name="T53" fmla="*/ 19050 h 70"/>
              <a:gd name="T54" fmla="*/ 42069 w 302"/>
              <a:gd name="T55" fmla="*/ 16669 h 70"/>
              <a:gd name="T56" fmla="*/ 52388 w 302"/>
              <a:gd name="T57" fmla="*/ 14287 h 70"/>
              <a:gd name="T58" fmla="*/ 62706 w 302"/>
              <a:gd name="T59" fmla="*/ 11906 h 70"/>
              <a:gd name="T60" fmla="*/ 65881 w 302"/>
              <a:gd name="T61" fmla="*/ 10319 h 70"/>
              <a:gd name="T62" fmla="*/ 86519 w 302"/>
              <a:gd name="T63" fmla="*/ 6350 h 70"/>
              <a:gd name="T64" fmla="*/ 100806 w 302"/>
              <a:gd name="T65" fmla="*/ 8731 h 70"/>
              <a:gd name="T66" fmla="*/ 115888 w 302"/>
              <a:gd name="T67" fmla="*/ 11906 h 70"/>
              <a:gd name="T68" fmla="*/ 123825 w 302"/>
              <a:gd name="T69" fmla="*/ 14287 h 70"/>
              <a:gd name="T70" fmla="*/ 120650 w 302"/>
              <a:gd name="T71" fmla="*/ 16669 h 70"/>
              <a:gd name="T72" fmla="*/ 127794 w 302"/>
              <a:gd name="T73" fmla="*/ 19844 h 70"/>
              <a:gd name="T74" fmla="*/ 130969 w 302"/>
              <a:gd name="T75" fmla="*/ 22225 h 70"/>
              <a:gd name="T76" fmla="*/ 161132 w 302"/>
              <a:gd name="T77" fmla="*/ 21431 h 70"/>
              <a:gd name="T78" fmla="*/ 164307 w 302"/>
              <a:gd name="T79" fmla="*/ 19844 h 70"/>
              <a:gd name="T80" fmla="*/ 176213 w 302"/>
              <a:gd name="T81" fmla="*/ 16669 h 70"/>
              <a:gd name="T82" fmla="*/ 177007 w 302"/>
              <a:gd name="T83" fmla="*/ 15081 h 70"/>
              <a:gd name="T84" fmla="*/ 168275 w 302"/>
              <a:gd name="T85" fmla="*/ 14287 h 70"/>
              <a:gd name="T86" fmla="*/ 164307 w 302"/>
              <a:gd name="T87" fmla="*/ 11112 h 70"/>
              <a:gd name="T88" fmla="*/ 165100 w 302"/>
              <a:gd name="T89" fmla="*/ 9525 h 70"/>
              <a:gd name="T90" fmla="*/ 183357 w 302"/>
              <a:gd name="T91" fmla="*/ 6350 h 70"/>
              <a:gd name="T92" fmla="*/ 188913 w 302"/>
              <a:gd name="T93" fmla="*/ 4762 h 70"/>
              <a:gd name="T94" fmla="*/ 197644 w 302"/>
              <a:gd name="T95" fmla="*/ 0 h 70"/>
              <a:gd name="T96" fmla="*/ 212725 w 302"/>
              <a:gd name="T97" fmla="*/ 794 h 70"/>
              <a:gd name="T98" fmla="*/ 208757 w 302"/>
              <a:gd name="T99" fmla="*/ 2381 h 70"/>
              <a:gd name="T100" fmla="*/ 203200 w 302"/>
              <a:gd name="T101" fmla="*/ 8731 h 70"/>
              <a:gd name="T102" fmla="*/ 207169 w 302"/>
              <a:gd name="T103" fmla="*/ 9525 h 70"/>
              <a:gd name="T104" fmla="*/ 203200 w 302"/>
              <a:gd name="T105" fmla="*/ 12700 h 70"/>
              <a:gd name="T106" fmla="*/ 196850 w 302"/>
              <a:gd name="T107" fmla="*/ 14287 h 70"/>
              <a:gd name="T108" fmla="*/ 193675 w 302"/>
              <a:gd name="T109" fmla="*/ 15875 h 70"/>
              <a:gd name="T110" fmla="*/ 199232 w 302"/>
              <a:gd name="T111" fmla="*/ 16669 h 70"/>
              <a:gd name="T112" fmla="*/ 203994 w 302"/>
              <a:gd name="T113" fmla="*/ 19050 h 70"/>
              <a:gd name="T114" fmla="*/ 208757 w 302"/>
              <a:gd name="T115" fmla="*/ 20637 h 70"/>
              <a:gd name="T116" fmla="*/ 223044 w 302"/>
              <a:gd name="T117" fmla="*/ 16669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2"/>
              <a:gd name="T178" fmla="*/ 0 h 70"/>
              <a:gd name="T179" fmla="*/ 302 w 302"/>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2" h="70">
                <a:moveTo>
                  <a:pt x="281" y="21"/>
                </a:moveTo>
                <a:lnTo>
                  <a:pt x="289" y="21"/>
                </a:lnTo>
                <a:lnTo>
                  <a:pt x="302" y="26"/>
                </a:lnTo>
                <a:lnTo>
                  <a:pt x="296" y="33"/>
                </a:lnTo>
                <a:lnTo>
                  <a:pt x="285" y="37"/>
                </a:lnTo>
                <a:lnTo>
                  <a:pt x="277" y="43"/>
                </a:lnTo>
                <a:lnTo>
                  <a:pt x="259" y="50"/>
                </a:lnTo>
                <a:lnTo>
                  <a:pt x="225" y="54"/>
                </a:lnTo>
                <a:lnTo>
                  <a:pt x="210" y="53"/>
                </a:lnTo>
                <a:lnTo>
                  <a:pt x="198" y="53"/>
                </a:lnTo>
                <a:lnTo>
                  <a:pt x="173" y="56"/>
                </a:lnTo>
                <a:lnTo>
                  <a:pt x="142" y="59"/>
                </a:lnTo>
                <a:lnTo>
                  <a:pt x="141" y="61"/>
                </a:lnTo>
                <a:lnTo>
                  <a:pt x="96" y="70"/>
                </a:lnTo>
                <a:lnTo>
                  <a:pt x="64" y="70"/>
                </a:lnTo>
                <a:lnTo>
                  <a:pt x="54" y="66"/>
                </a:lnTo>
                <a:lnTo>
                  <a:pt x="53" y="61"/>
                </a:lnTo>
                <a:lnTo>
                  <a:pt x="46" y="53"/>
                </a:lnTo>
                <a:lnTo>
                  <a:pt x="38" y="52"/>
                </a:lnTo>
                <a:lnTo>
                  <a:pt x="25" y="51"/>
                </a:lnTo>
                <a:lnTo>
                  <a:pt x="7" y="47"/>
                </a:lnTo>
                <a:lnTo>
                  <a:pt x="0" y="44"/>
                </a:lnTo>
                <a:lnTo>
                  <a:pt x="13" y="39"/>
                </a:lnTo>
                <a:lnTo>
                  <a:pt x="24" y="35"/>
                </a:lnTo>
                <a:lnTo>
                  <a:pt x="37" y="29"/>
                </a:lnTo>
                <a:lnTo>
                  <a:pt x="47" y="26"/>
                </a:lnTo>
                <a:lnTo>
                  <a:pt x="54" y="24"/>
                </a:lnTo>
                <a:lnTo>
                  <a:pt x="53" y="21"/>
                </a:lnTo>
                <a:lnTo>
                  <a:pt x="66" y="18"/>
                </a:lnTo>
                <a:lnTo>
                  <a:pt x="79" y="15"/>
                </a:lnTo>
                <a:lnTo>
                  <a:pt x="83" y="13"/>
                </a:lnTo>
                <a:lnTo>
                  <a:pt x="109" y="8"/>
                </a:lnTo>
                <a:lnTo>
                  <a:pt x="127" y="11"/>
                </a:lnTo>
                <a:lnTo>
                  <a:pt x="146" y="15"/>
                </a:lnTo>
                <a:lnTo>
                  <a:pt x="156" y="18"/>
                </a:lnTo>
                <a:lnTo>
                  <a:pt x="152" y="21"/>
                </a:lnTo>
                <a:lnTo>
                  <a:pt x="161" y="25"/>
                </a:lnTo>
                <a:lnTo>
                  <a:pt x="165" y="28"/>
                </a:lnTo>
                <a:lnTo>
                  <a:pt x="203" y="27"/>
                </a:lnTo>
                <a:lnTo>
                  <a:pt x="207" y="25"/>
                </a:lnTo>
                <a:lnTo>
                  <a:pt x="222" y="21"/>
                </a:lnTo>
                <a:lnTo>
                  <a:pt x="223" y="19"/>
                </a:lnTo>
                <a:lnTo>
                  <a:pt x="212" y="18"/>
                </a:lnTo>
                <a:lnTo>
                  <a:pt x="207" y="14"/>
                </a:lnTo>
                <a:lnTo>
                  <a:pt x="208" y="12"/>
                </a:lnTo>
                <a:lnTo>
                  <a:pt x="231" y="8"/>
                </a:lnTo>
                <a:lnTo>
                  <a:pt x="238" y="6"/>
                </a:lnTo>
                <a:lnTo>
                  <a:pt x="249" y="0"/>
                </a:lnTo>
                <a:lnTo>
                  <a:pt x="268" y="1"/>
                </a:lnTo>
                <a:lnTo>
                  <a:pt x="263" y="3"/>
                </a:lnTo>
                <a:lnTo>
                  <a:pt x="256" y="11"/>
                </a:lnTo>
                <a:lnTo>
                  <a:pt x="261" y="12"/>
                </a:lnTo>
                <a:lnTo>
                  <a:pt x="256" y="16"/>
                </a:lnTo>
                <a:lnTo>
                  <a:pt x="248" y="18"/>
                </a:lnTo>
                <a:lnTo>
                  <a:pt x="244" y="20"/>
                </a:lnTo>
                <a:lnTo>
                  <a:pt x="251" y="21"/>
                </a:lnTo>
                <a:lnTo>
                  <a:pt x="257" y="24"/>
                </a:lnTo>
                <a:lnTo>
                  <a:pt x="263" y="26"/>
                </a:lnTo>
                <a:lnTo>
                  <a:pt x="281" y="21"/>
                </a:lnTo>
                <a:close/>
              </a:path>
            </a:pathLst>
          </a:custGeom>
          <a:noFill/>
          <a:ln w="3175" cmpd="sng">
            <a:solidFill>
              <a:schemeClr val="bg2"/>
            </a:solidFill>
            <a:prstDash val="solid"/>
            <a:round/>
            <a:headEnd/>
            <a:tailEnd/>
          </a:ln>
        </p:spPr>
        <p:txBody>
          <a:bodyPr/>
          <a:lstStyle/>
          <a:p>
            <a:endParaRPr lang="en-US"/>
          </a:p>
        </p:txBody>
      </p:sp>
      <p:sp>
        <p:nvSpPr>
          <p:cNvPr id="19063" name="Freeform 631"/>
          <p:cNvSpPr>
            <a:spLocks/>
          </p:cNvSpPr>
          <p:nvPr/>
        </p:nvSpPr>
        <p:spPr bwMode="auto">
          <a:xfrm>
            <a:off x="2116138" y="2301875"/>
            <a:ext cx="9525" cy="1588"/>
          </a:xfrm>
          <a:custGeom>
            <a:avLst/>
            <a:gdLst>
              <a:gd name="T0" fmla="*/ 0 w 12"/>
              <a:gd name="T1" fmla="*/ 1588 h 4"/>
              <a:gd name="T2" fmla="*/ 6350 w 12"/>
              <a:gd name="T3" fmla="*/ 0 h 4"/>
              <a:gd name="T4" fmla="*/ 9525 w 12"/>
              <a:gd name="T5" fmla="*/ 794 h 4"/>
              <a:gd name="T6" fmla="*/ 0 w 12"/>
              <a:gd name="T7" fmla="*/ 1588 h 4"/>
              <a:gd name="T8" fmla="*/ 0 60000 65536"/>
              <a:gd name="T9" fmla="*/ 0 60000 65536"/>
              <a:gd name="T10" fmla="*/ 0 60000 65536"/>
              <a:gd name="T11" fmla="*/ 0 60000 65536"/>
              <a:gd name="T12" fmla="*/ 0 w 12"/>
              <a:gd name="T13" fmla="*/ 0 h 4"/>
              <a:gd name="T14" fmla="*/ 12 w 12"/>
              <a:gd name="T15" fmla="*/ 4 h 4"/>
            </a:gdLst>
            <a:ahLst/>
            <a:cxnLst>
              <a:cxn ang="T8">
                <a:pos x="T0" y="T1"/>
              </a:cxn>
              <a:cxn ang="T9">
                <a:pos x="T2" y="T3"/>
              </a:cxn>
              <a:cxn ang="T10">
                <a:pos x="T4" y="T5"/>
              </a:cxn>
              <a:cxn ang="T11">
                <a:pos x="T6" y="T7"/>
              </a:cxn>
            </a:cxnLst>
            <a:rect l="T12" t="T13" r="T14" b="T15"/>
            <a:pathLst>
              <a:path w="12" h="4">
                <a:moveTo>
                  <a:pt x="0" y="4"/>
                </a:moveTo>
                <a:lnTo>
                  <a:pt x="8" y="0"/>
                </a:lnTo>
                <a:lnTo>
                  <a:pt x="12" y="2"/>
                </a:lnTo>
                <a:lnTo>
                  <a:pt x="0" y="4"/>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064" name="Freeform 632"/>
          <p:cNvSpPr>
            <a:spLocks/>
          </p:cNvSpPr>
          <p:nvPr/>
        </p:nvSpPr>
        <p:spPr bwMode="auto">
          <a:xfrm>
            <a:off x="2122488" y="2481263"/>
            <a:ext cx="3175" cy="4762"/>
          </a:xfrm>
          <a:custGeom>
            <a:avLst/>
            <a:gdLst>
              <a:gd name="T0" fmla="*/ 3175 w 4"/>
              <a:gd name="T1" fmla="*/ 0 h 4"/>
              <a:gd name="T2" fmla="*/ 2381 w 4"/>
              <a:gd name="T3" fmla="*/ 3571 h 4"/>
              <a:gd name="T4" fmla="*/ 0 w 4"/>
              <a:gd name="T5" fmla="*/ 4762 h 4"/>
              <a:gd name="T6" fmla="*/ 3175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4" y="0"/>
                </a:moveTo>
                <a:lnTo>
                  <a:pt x="3" y="3"/>
                </a:lnTo>
                <a:lnTo>
                  <a:pt x="0" y="4"/>
                </a:lnTo>
                <a:lnTo>
                  <a:pt x="4" y="0"/>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065" name="Freeform 633"/>
          <p:cNvSpPr>
            <a:spLocks/>
          </p:cNvSpPr>
          <p:nvPr/>
        </p:nvSpPr>
        <p:spPr bwMode="auto">
          <a:xfrm>
            <a:off x="2144713" y="2346325"/>
            <a:ext cx="3175" cy="4763"/>
          </a:xfrm>
          <a:custGeom>
            <a:avLst/>
            <a:gdLst>
              <a:gd name="T0" fmla="*/ 3175 w 4"/>
              <a:gd name="T1" fmla="*/ 3969 h 6"/>
              <a:gd name="T2" fmla="*/ 794 w 4"/>
              <a:gd name="T3" fmla="*/ 4763 h 6"/>
              <a:gd name="T4" fmla="*/ 0 w 4"/>
              <a:gd name="T5" fmla="*/ 0 h 6"/>
              <a:gd name="T6" fmla="*/ 3175 w 4"/>
              <a:gd name="T7" fmla="*/ 0 h 6"/>
              <a:gd name="T8" fmla="*/ 3175 w 4"/>
              <a:gd name="T9" fmla="*/ 3969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4" y="5"/>
                </a:moveTo>
                <a:lnTo>
                  <a:pt x="1" y="6"/>
                </a:lnTo>
                <a:lnTo>
                  <a:pt x="0" y="0"/>
                </a:lnTo>
                <a:lnTo>
                  <a:pt x="4" y="0"/>
                </a:lnTo>
                <a:lnTo>
                  <a:pt x="4" y="5"/>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066" name="Freeform 634"/>
          <p:cNvSpPr>
            <a:spLocks/>
          </p:cNvSpPr>
          <p:nvPr/>
        </p:nvSpPr>
        <p:spPr bwMode="auto">
          <a:xfrm>
            <a:off x="2152650" y="2355850"/>
            <a:ext cx="4763" cy="3175"/>
          </a:xfrm>
          <a:custGeom>
            <a:avLst/>
            <a:gdLst>
              <a:gd name="T0" fmla="*/ 4763 w 5"/>
              <a:gd name="T1" fmla="*/ 1905 h 5"/>
              <a:gd name="T2" fmla="*/ 3810 w 5"/>
              <a:gd name="T3" fmla="*/ 3175 h 5"/>
              <a:gd name="T4" fmla="*/ 0 w 5"/>
              <a:gd name="T5" fmla="*/ 1270 h 5"/>
              <a:gd name="T6" fmla="*/ 4763 w 5"/>
              <a:gd name="T7" fmla="*/ 0 h 5"/>
              <a:gd name="T8" fmla="*/ 4763 w 5"/>
              <a:gd name="T9" fmla="*/ 1905 h 5"/>
              <a:gd name="T10" fmla="*/ 0 60000 65536"/>
              <a:gd name="T11" fmla="*/ 0 60000 65536"/>
              <a:gd name="T12" fmla="*/ 0 60000 65536"/>
              <a:gd name="T13" fmla="*/ 0 60000 65536"/>
              <a:gd name="T14" fmla="*/ 0 60000 65536"/>
              <a:gd name="T15" fmla="*/ 0 w 5"/>
              <a:gd name="T16" fmla="*/ 0 h 5"/>
              <a:gd name="T17" fmla="*/ 5 w 5"/>
              <a:gd name="T18" fmla="*/ 5 h 5"/>
            </a:gdLst>
            <a:ahLst/>
            <a:cxnLst>
              <a:cxn ang="T10">
                <a:pos x="T0" y="T1"/>
              </a:cxn>
              <a:cxn ang="T11">
                <a:pos x="T2" y="T3"/>
              </a:cxn>
              <a:cxn ang="T12">
                <a:pos x="T4" y="T5"/>
              </a:cxn>
              <a:cxn ang="T13">
                <a:pos x="T6" y="T7"/>
              </a:cxn>
              <a:cxn ang="T14">
                <a:pos x="T8" y="T9"/>
              </a:cxn>
            </a:cxnLst>
            <a:rect l="T15" t="T16" r="T17" b="T18"/>
            <a:pathLst>
              <a:path w="5" h="5">
                <a:moveTo>
                  <a:pt x="5" y="3"/>
                </a:moveTo>
                <a:lnTo>
                  <a:pt x="4" y="5"/>
                </a:lnTo>
                <a:lnTo>
                  <a:pt x="0" y="2"/>
                </a:lnTo>
                <a:lnTo>
                  <a:pt x="5" y="0"/>
                </a:lnTo>
                <a:lnTo>
                  <a:pt x="5" y="3"/>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067" name="Freeform 635"/>
          <p:cNvSpPr>
            <a:spLocks/>
          </p:cNvSpPr>
          <p:nvPr/>
        </p:nvSpPr>
        <p:spPr bwMode="auto">
          <a:xfrm>
            <a:off x="2159000" y="2355850"/>
            <a:ext cx="38100" cy="14288"/>
          </a:xfrm>
          <a:custGeom>
            <a:avLst/>
            <a:gdLst>
              <a:gd name="T0" fmla="*/ 22698 w 47"/>
              <a:gd name="T1" fmla="*/ 0 h 18"/>
              <a:gd name="T2" fmla="*/ 32426 w 47"/>
              <a:gd name="T3" fmla="*/ 0 h 18"/>
              <a:gd name="T4" fmla="*/ 38100 w 47"/>
              <a:gd name="T5" fmla="*/ 2381 h 18"/>
              <a:gd name="T6" fmla="*/ 38100 w 47"/>
              <a:gd name="T7" fmla="*/ 6350 h 18"/>
              <a:gd name="T8" fmla="*/ 28372 w 47"/>
              <a:gd name="T9" fmla="*/ 14288 h 18"/>
              <a:gd name="T10" fmla="*/ 15402 w 47"/>
              <a:gd name="T11" fmla="*/ 7144 h 18"/>
              <a:gd name="T12" fmla="*/ 0 w 47"/>
              <a:gd name="T13" fmla="*/ 1588 h 18"/>
              <a:gd name="T14" fmla="*/ 10538 w 47"/>
              <a:gd name="T15" fmla="*/ 0 h 18"/>
              <a:gd name="T16" fmla="*/ 17834 w 47"/>
              <a:gd name="T17" fmla="*/ 794 h 18"/>
              <a:gd name="T18" fmla="*/ 22698 w 47"/>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18"/>
              <a:gd name="T32" fmla="*/ 47 w 47"/>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18">
                <a:moveTo>
                  <a:pt x="28" y="0"/>
                </a:moveTo>
                <a:lnTo>
                  <a:pt x="40" y="0"/>
                </a:lnTo>
                <a:lnTo>
                  <a:pt x="47" y="3"/>
                </a:lnTo>
                <a:lnTo>
                  <a:pt x="47" y="8"/>
                </a:lnTo>
                <a:lnTo>
                  <a:pt x="35" y="18"/>
                </a:lnTo>
                <a:lnTo>
                  <a:pt x="19" y="9"/>
                </a:lnTo>
                <a:lnTo>
                  <a:pt x="0" y="2"/>
                </a:lnTo>
                <a:lnTo>
                  <a:pt x="13" y="0"/>
                </a:lnTo>
                <a:lnTo>
                  <a:pt x="22" y="1"/>
                </a:lnTo>
                <a:lnTo>
                  <a:pt x="28" y="0"/>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068" name="Freeform 636"/>
          <p:cNvSpPr>
            <a:spLocks/>
          </p:cNvSpPr>
          <p:nvPr/>
        </p:nvSpPr>
        <p:spPr bwMode="auto">
          <a:xfrm>
            <a:off x="2174875" y="1577975"/>
            <a:ext cx="49213" cy="22225"/>
          </a:xfrm>
          <a:custGeom>
            <a:avLst/>
            <a:gdLst>
              <a:gd name="T0" fmla="*/ 43566 w 61"/>
              <a:gd name="T1" fmla="*/ 10319 h 28"/>
              <a:gd name="T2" fmla="*/ 16942 w 61"/>
              <a:gd name="T3" fmla="*/ 22225 h 28"/>
              <a:gd name="T4" fmla="*/ 9681 w 61"/>
              <a:gd name="T5" fmla="*/ 12700 h 28"/>
              <a:gd name="T6" fmla="*/ 0 w 61"/>
              <a:gd name="T7" fmla="*/ 6350 h 28"/>
              <a:gd name="T8" fmla="*/ 8068 w 61"/>
              <a:gd name="T9" fmla="*/ 2381 h 28"/>
              <a:gd name="T10" fmla="*/ 36305 w 61"/>
              <a:gd name="T11" fmla="*/ 0 h 28"/>
              <a:gd name="T12" fmla="*/ 49213 w 61"/>
              <a:gd name="T13" fmla="*/ 3175 h 28"/>
              <a:gd name="T14" fmla="*/ 43566 w 61"/>
              <a:gd name="T15" fmla="*/ 10319 h 28"/>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28"/>
              <a:gd name="T26" fmla="*/ 61 w 61"/>
              <a:gd name="T27" fmla="*/ 28 h 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28">
                <a:moveTo>
                  <a:pt x="54" y="13"/>
                </a:moveTo>
                <a:lnTo>
                  <a:pt x="21" y="28"/>
                </a:lnTo>
                <a:lnTo>
                  <a:pt x="12" y="16"/>
                </a:lnTo>
                <a:lnTo>
                  <a:pt x="0" y="8"/>
                </a:lnTo>
                <a:lnTo>
                  <a:pt x="10" y="3"/>
                </a:lnTo>
                <a:lnTo>
                  <a:pt x="45" y="0"/>
                </a:lnTo>
                <a:lnTo>
                  <a:pt x="61" y="4"/>
                </a:lnTo>
                <a:lnTo>
                  <a:pt x="54" y="13"/>
                </a:lnTo>
                <a:close/>
              </a:path>
            </a:pathLst>
          </a:custGeom>
          <a:noFill/>
          <a:ln w="3175" cmpd="sng">
            <a:solidFill>
              <a:schemeClr val="bg2"/>
            </a:solidFill>
            <a:prstDash val="solid"/>
            <a:round/>
            <a:headEnd/>
            <a:tailEnd/>
          </a:ln>
        </p:spPr>
        <p:txBody>
          <a:bodyPr/>
          <a:lstStyle/>
          <a:p>
            <a:endParaRPr lang="en-US"/>
          </a:p>
        </p:txBody>
      </p:sp>
      <p:sp>
        <p:nvSpPr>
          <p:cNvPr id="19069" name="Freeform 637"/>
          <p:cNvSpPr>
            <a:spLocks/>
          </p:cNvSpPr>
          <p:nvPr/>
        </p:nvSpPr>
        <p:spPr bwMode="auto">
          <a:xfrm>
            <a:off x="2181225" y="1477963"/>
            <a:ext cx="79375" cy="17462"/>
          </a:xfrm>
          <a:custGeom>
            <a:avLst/>
            <a:gdLst>
              <a:gd name="T0" fmla="*/ 63340 w 99"/>
              <a:gd name="T1" fmla="*/ 0 h 23"/>
              <a:gd name="T2" fmla="*/ 79375 w 99"/>
              <a:gd name="T3" fmla="*/ 759 h 23"/>
              <a:gd name="T4" fmla="*/ 74564 w 99"/>
              <a:gd name="T5" fmla="*/ 3037 h 23"/>
              <a:gd name="T6" fmla="*/ 61736 w 99"/>
              <a:gd name="T7" fmla="*/ 7592 h 23"/>
              <a:gd name="T8" fmla="*/ 56124 w 99"/>
              <a:gd name="T9" fmla="*/ 12147 h 23"/>
              <a:gd name="T10" fmla="*/ 32872 w 99"/>
              <a:gd name="T11" fmla="*/ 15184 h 23"/>
              <a:gd name="T12" fmla="*/ 11225 w 99"/>
              <a:gd name="T13" fmla="*/ 17462 h 23"/>
              <a:gd name="T14" fmla="*/ 0 w 99"/>
              <a:gd name="T15" fmla="*/ 12907 h 23"/>
              <a:gd name="T16" fmla="*/ 5612 w 99"/>
              <a:gd name="T17" fmla="*/ 8351 h 23"/>
              <a:gd name="T18" fmla="*/ 4811 w 99"/>
              <a:gd name="T19" fmla="*/ 7592 h 23"/>
              <a:gd name="T20" fmla="*/ 10423 w 99"/>
              <a:gd name="T21" fmla="*/ 3796 h 23"/>
              <a:gd name="T22" fmla="*/ 26458 w 99"/>
              <a:gd name="T23" fmla="*/ 1518 h 23"/>
              <a:gd name="T24" fmla="*/ 63340 w 99"/>
              <a:gd name="T25" fmla="*/ 0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9"/>
              <a:gd name="T40" fmla="*/ 0 h 23"/>
              <a:gd name="T41" fmla="*/ 99 w 99"/>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9" h="23">
                <a:moveTo>
                  <a:pt x="79" y="0"/>
                </a:moveTo>
                <a:lnTo>
                  <a:pt x="99" y="1"/>
                </a:lnTo>
                <a:lnTo>
                  <a:pt x="93" y="4"/>
                </a:lnTo>
                <a:lnTo>
                  <a:pt x="77" y="10"/>
                </a:lnTo>
                <a:lnTo>
                  <a:pt x="70" y="16"/>
                </a:lnTo>
                <a:lnTo>
                  <a:pt x="41" y="20"/>
                </a:lnTo>
                <a:lnTo>
                  <a:pt x="14" y="23"/>
                </a:lnTo>
                <a:lnTo>
                  <a:pt x="0" y="17"/>
                </a:lnTo>
                <a:lnTo>
                  <a:pt x="7" y="11"/>
                </a:lnTo>
                <a:lnTo>
                  <a:pt x="6" y="10"/>
                </a:lnTo>
                <a:lnTo>
                  <a:pt x="13" y="5"/>
                </a:lnTo>
                <a:lnTo>
                  <a:pt x="33" y="2"/>
                </a:lnTo>
                <a:lnTo>
                  <a:pt x="79" y="0"/>
                </a:lnTo>
                <a:close/>
              </a:path>
            </a:pathLst>
          </a:custGeom>
          <a:noFill/>
          <a:ln w="3175" cmpd="sng">
            <a:solidFill>
              <a:schemeClr val="bg2"/>
            </a:solidFill>
            <a:prstDash val="solid"/>
            <a:round/>
            <a:headEnd/>
            <a:tailEnd/>
          </a:ln>
        </p:spPr>
        <p:txBody>
          <a:bodyPr/>
          <a:lstStyle/>
          <a:p>
            <a:endParaRPr lang="en-US"/>
          </a:p>
        </p:txBody>
      </p:sp>
      <p:sp>
        <p:nvSpPr>
          <p:cNvPr id="19070" name="Freeform 638"/>
          <p:cNvSpPr>
            <a:spLocks/>
          </p:cNvSpPr>
          <p:nvPr/>
        </p:nvSpPr>
        <p:spPr bwMode="auto">
          <a:xfrm>
            <a:off x="2203450" y="1463675"/>
            <a:ext cx="76200" cy="11113"/>
          </a:xfrm>
          <a:custGeom>
            <a:avLst/>
            <a:gdLst>
              <a:gd name="T0" fmla="*/ 74613 w 96"/>
              <a:gd name="T1" fmla="*/ 4274 h 13"/>
              <a:gd name="T2" fmla="*/ 76200 w 96"/>
              <a:gd name="T3" fmla="*/ 5129 h 13"/>
              <a:gd name="T4" fmla="*/ 69850 w 96"/>
              <a:gd name="T5" fmla="*/ 9403 h 13"/>
              <a:gd name="T6" fmla="*/ 52388 w 96"/>
              <a:gd name="T7" fmla="*/ 11113 h 13"/>
              <a:gd name="T8" fmla="*/ 38100 w 96"/>
              <a:gd name="T9" fmla="*/ 8548 h 13"/>
              <a:gd name="T10" fmla="*/ 35719 w 96"/>
              <a:gd name="T11" fmla="*/ 10258 h 13"/>
              <a:gd name="T12" fmla="*/ 26988 w 96"/>
              <a:gd name="T13" fmla="*/ 11113 h 13"/>
              <a:gd name="T14" fmla="*/ 26194 w 96"/>
              <a:gd name="T15" fmla="*/ 9403 h 13"/>
              <a:gd name="T16" fmla="*/ 0 w 96"/>
              <a:gd name="T17" fmla="*/ 11113 h 13"/>
              <a:gd name="T18" fmla="*/ 2381 w 96"/>
              <a:gd name="T19" fmla="*/ 9403 h 13"/>
              <a:gd name="T20" fmla="*/ 10319 w 96"/>
              <a:gd name="T21" fmla="*/ 7694 h 13"/>
              <a:gd name="T22" fmla="*/ 33338 w 96"/>
              <a:gd name="T23" fmla="*/ 4274 h 13"/>
              <a:gd name="T24" fmla="*/ 60325 w 96"/>
              <a:gd name="T25" fmla="*/ 0 h 13"/>
              <a:gd name="T26" fmla="*/ 74613 w 96"/>
              <a:gd name="T27" fmla="*/ 4274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6"/>
              <a:gd name="T43" fmla="*/ 0 h 13"/>
              <a:gd name="T44" fmla="*/ 96 w 96"/>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6" h="13">
                <a:moveTo>
                  <a:pt x="94" y="5"/>
                </a:moveTo>
                <a:lnTo>
                  <a:pt x="96" y="6"/>
                </a:lnTo>
                <a:lnTo>
                  <a:pt x="88" y="11"/>
                </a:lnTo>
                <a:lnTo>
                  <a:pt x="66" y="13"/>
                </a:lnTo>
                <a:lnTo>
                  <a:pt x="48" y="10"/>
                </a:lnTo>
                <a:lnTo>
                  <a:pt x="45" y="12"/>
                </a:lnTo>
                <a:lnTo>
                  <a:pt x="34" y="13"/>
                </a:lnTo>
                <a:lnTo>
                  <a:pt x="33" y="11"/>
                </a:lnTo>
                <a:lnTo>
                  <a:pt x="0" y="13"/>
                </a:lnTo>
                <a:lnTo>
                  <a:pt x="3" y="11"/>
                </a:lnTo>
                <a:lnTo>
                  <a:pt x="13" y="9"/>
                </a:lnTo>
                <a:lnTo>
                  <a:pt x="42" y="5"/>
                </a:lnTo>
                <a:lnTo>
                  <a:pt x="76" y="0"/>
                </a:lnTo>
                <a:lnTo>
                  <a:pt x="94" y="5"/>
                </a:lnTo>
                <a:close/>
              </a:path>
            </a:pathLst>
          </a:custGeom>
          <a:noFill/>
          <a:ln w="3175" cmpd="sng">
            <a:solidFill>
              <a:schemeClr val="bg2"/>
            </a:solidFill>
            <a:prstDash val="solid"/>
            <a:round/>
            <a:headEnd/>
            <a:tailEnd/>
          </a:ln>
        </p:spPr>
        <p:txBody>
          <a:bodyPr/>
          <a:lstStyle/>
          <a:p>
            <a:endParaRPr lang="en-US"/>
          </a:p>
        </p:txBody>
      </p:sp>
      <p:sp>
        <p:nvSpPr>
          <p:cNvPr id="19071" name="Freeform 639"/>
          <p:cNvSpPr>
            <a:spLocks/>
          </p:cNvSpPr>
          <p:nvPr/>
        </p:nvSpPr>
        <p:spPr bwMode="auto">
          <a:xfrm>
            <a:off x="2208213" y="1674813"/>
            <a:ext cx="82550" cy="38100"/>
          </a:xfrm>
          <a:custGeom>
            <a:avLst/>
            <a:gdLst>
              <a:gd name="T0" fmla="*/ 11007 w 105"/>
              <a:gd name="T1" fmla="*/ 27562 h 47"/>
              <a:gd name="T2" fmla="*/ 7862 w 105"/>
              <a:gd name="T3" fmla="*/ 27562 h 47"/>
              <a:gd name="T4" fmla="*/ 0 w 105"/>
              <a:gd name="T5" fmla="*/ 26751 h 47"/>
              <a:gd name="T6" fmla="*/ 5503 w 105"/>
              <a:gd name="T7" fmla="*/ 22698 h 47"/>
              <a:gd name="T8" fmla="*/ 15724 w 105"/>
              <a:gd name="T9" fmla="*/ 21887 h 47"/>
              <a:gd name="T10" fmla="*/ 24372 w 105"/>
              <a:gd name="T11" fmla="*/ 17834 h 47"/>
              <a:gd name="T12" fmla="*/ 32234 w 105"/>
              <a:gd name="T13" fmla="*/ 17023 h 47"/>
              <a:gd name="T14" fmla="*/ 29875 w 105"/>
              <a:gd name="T15" fmla="*/ 13781 h 47"/>
              <a:gd name="T16" fmla="*/ 33020 w 105"/>
              <a:gd name="T17" fmla="*/ 12160 h 47"/>
              <a:gd name="T18" fmla="*/ 32234 w 105"/>
              <a:gd name="T19" fmla="*/ 10538 h 47"/>
              <a:gd name="T20" fmla="*/ 33806 w 105"/>
              <a:gd name="T21" fmla="*/ 8917 h 47"/>
              <a:gd name="T22" fmla="*/ 39310 w 105"/>
              <a:gd name="T23" fmla="*/ 7296 h 47"/>
              <a:gd name="T24" fmla="*/ 48744 w 105"/>
              <a:gd name="T25" fmla="*/ 0 h 47"/>
              <a:gd name="T26" fmla="*/ 58964 w 105"/>
              <a:gd name="T27" fmla="*/ 4053 h 47"/>
              <a:gd name="T28" fmla="*/ 59750 w 105"/>
              <a:gd name="T29" fmla="*/ 5674 h 47"/>
              <a:gd name="T30" fmla="*/ 62895 w 105"/>
              <a:gd name="T31" fmla="*/ 8917 h 47"/>
              <a:gd name="T32" fmla="*/ 73902 w 105"/>
              <a:gd name="T33" fmla="*/ 16213 h 47"/>
              <a:gd name="T34" fmla="*/ 74688 w 105"/>
              <a:gd name="T35" fmla="*/ 20266 h 47"/>
              <a:gd name="T36" fmla="*/ 69971 w 105"/>
              <a:gd name="T37" fmla="*/ 26751 h 47"/>
              <a:gd name="T38" fmla="*/ 71543 w 105"/>
              <a:gd name="T39" fmla="*/ 26751 h 47"/>
              <a:gd name="T40" fmla="*/ 80191 w 105"/>
              <a:gd name="T41" fmla="*/ 26751 h 47"/>
              <a:gd name="T42" fmla="*/ 82550 w 105"/>
              <a:gd name="T43" fmla="*/ 27562 h 47"/>
              <a:gd name="T44" fmla="*/ 73116 w 105"/>
              <a:gd name="T45" fmla="*/ 31615 h 47"/>
              <a:gd name="T46" fmla="*/ 64468 w 105"/>
              <a:gd name="T47" fmla="*/ 34857 h 47"/>
              <a:gd name="T48" fmla="*/ 49530 w 105"/>
              <a:gd name="T49" fmla="*/ 38100 h 47"/>
              <a:gd name="T50" fmla="*/ 40096 w 105"/>
              <a:gd name="T51" fmla="*/ 34857 h 47"/>
              <a:gd name="T52" fmla="*/ 38523 w 105"/>
              <a:gd name="T53" fmla="*/ 36479 h 47"/>
              <a:gd name="T54" fmla="*/ 29089 w 105"/>
              <a:gd name="T55" fmla="*/ 34857 h 47"/>
              <a:gd name="T56" fmla="*/ 21227 w 105"/>
              <a:gd name="T57" fmla="*/ 32426 h 47"/>
              <a:gd name="T58" fmla="*/ 17296 w 105"/>
              <a:gd name="T59" fmla="*/ 30804 h 47"/>
              <a:gd name="T60" fmla="*/ 11007 w 105"/>
              <a:gd name="T61" fmla="*/ 27562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5"/>
              <a:gd name="T94" fmla="*/ 0 h 47"/>
              <a:gd name="T95" fmla="*/ 105 w 105"/>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5" h="47">
                <a:moveTo>
                  <a:pt x="14" y="34"/>
                </a:moveTo>
                <a:lnTo>
                  <a:pt x="10" y="34"/>
                </a:lnTo>
                <a:lnTo>
                  <a:pt x="0" y="33"/>
                </a:lnTo>
                <a:lnTo>
                  <a:pt x="7" y="28"/>
                </a:lnTo>
                <a:lnTo>
                  <a:pt x="20" y="27"/>
                </a:lnTo>
                <a:lnTo>
                  <a:pt x="31" y="22"/>
                </a:lnTo>
                <a:lnTo>
                  <a:pt x="41" y="21"/>
                </a:lnTo>
                <a:lnTo>
                  <a:pt x="38" y="17"/>
                </a:lnTo>
                <a:lnTo>
                  <a:pt x="42" y="15"/>
                </a:lnTo>
                <a:lnTo>
                  <a:pt x="41" y="13"/>
                </a:lnTo>
                <a:lnTo>
                  <a:pt x="43" y="11"/>
                </a:lnTo>
                <a:lnTo>
                  <a:pt x="50" y="9"/>
                </a:lnTo>
                <a:lnTo>
                  <a:pt x="62" y="0"/>
                </a:lnTo>
                <a:lnTo>
                  <a:pt x="75" y="5"/>
                </a:lnTo>
                <a:lnTo>
                  <a:pt x="76" y="7"/>
                </a:lnTo>
                <a:lnTo>
                  <a:pt x="80" y="11"/>
                </a:lnTo>
                <a:lnTo>
                  <a:pt x="94" y="20"/>
                </a:lnTo>
                <a:lnTo>
                  <a:pt x="95" y="25"/>
                </a:lnTo>
                <a:lnTo>
                  <a:pt x="89" y="33"/>
                </a:lnTo>
                <a:lnTo>
                  <a:pt x="91" y="33"/>
                </a:lnTo>
                <a:lnTo>
                  <a:pt x="102" y="33"/>
                </a:lnTo>
                <a:lnTo>
                  <a:pt x="105" y="34"/>
                </a:lnTo>
                <a:lnTo>
                  <a:pt x="93" y="39"/>
                </a:lnTo>
                <a:lnTo>
                  <a:pt x="82" y="43"/>
                </a:lnTo>
                <a:lnTo>
                  <a:pt x="63" y="47"/>
                </a:lnTo>
                <a:lnTo>
                  <a:pt x="51" y="43"/>
                </a:lnTo>
                <a:lnTo>
                  <a:pt x="49" y="45"/>
                </a:lnTo>
                <a:lnTo>
                  <a:pt x="37" y="43"/>
                </a:lnTo>
                <a:lnTo>
                  <a:pt x="27" y="40"/>
                </a:lnTo>
                <a:lnTo>
                  <a:pt x="22" y="38"/>
                </a:lnTo>
                <a:lnTo>
                  <a:pt x="14" y="34"/>
                </a:lnTo>
                <a:close/>
              </a:path>
            </a:pathLst>
          </a:custGeom>
          <a:noFill/>
          <a:ln w="3175" cmpd="sng">
            <a:solidFill>
              <a:schemeClr val="bg2"/>
            </a:solidFill>
            <a:prstDash val="solid"/>
            <a:round/>
            <a:headEnd/>
            <a:tailEnd/>
          </a:ln>
        </p:spPr>
        <p:txBody>
          <a:bodyPr/>
          <a:lstStyle/>
          <a:p>
            <a:endParaRPr lang="en-US"/>
          </a:p>
        </p:txBody>
      </p:sp>
      <p:sp>
        <p:nvSpPr>
          <p:cNvPr id="19072" name="Freeform 640"/>
          <p:cNvSpPr>
            <a:spLocks/>
          </p:cNvSpPr>
          <p:nvPr/>
        </p:nvSpPr>
        <p:spPr bwMode="auto">
          <a:xfrm>
            <a:off x="2236788" y="1576388"/>
            <a:ext cx="130175" cy="65087"/>
          </a:xfrm>
          <a:custGeom>
            <a:avLst/>
            <a:gdLst>
              <a:gd name="T0" fmla="*/ 103188 w 164"/>
              <a:gd name="T1" fmla="*/ 26035 h 80"/>
              <a:gd name="T2" fmla="*/ 104775 w 164"/>
              <a:gd name="T3" fmla="*/ 27662 h 80"/>
              <a:gd name="T4" fmla="*/ 115094 w 164"/>
              <a:gd name="T5" fmla="*/ 29289 h 80"/>
              <a:gd name="T6" fmla="*/ 108744 w 164"/>
              <a:gd name="T7" fmla="*/ 37425 h 80"/>
              <a:gd name="T8" fmla="*/ 102394 w 164"/>
              <a:gd name="T9" fmla="*/ 42307 h 80"/>
              <a:gd name="T10" fmla="*/ 97631 w 164"/>
              <a:gd name="T11" fmla="*/ 48815 h 80"/>
              <a:gd name="T12" fmla="*/ 91281 w 164"/>
              <a:gd name="T13" fmla="*/ 52070 h 80"/>
              <a:gd name="T14" fmla="*/ 85725 w 164"/>
              <a:gd name="T15" fmla="*/ 52883 h 80"/>
              <a:gd name="T16" fmla="*/ 73025 w 164"/>
              <a:gd name="T17" fmla="*/ 56138 h 80"/>
              <a:gd name="T18" fmla="*/ 57944 w 164"/>
              <a:gd name="T19" fmla="*/ 59392 h 80"/>
              <a:gd name="T20" fmla="*/ 45244 w 164"/>
              <a:gd name="T21" fmla="*/ 64273 h 80"/>
              <a:gd name="T22" fmla="*/ 38894 w 164"/>
              <a:gd name="T23" fmla="*/ 65087 h 80"/>
              <a:gd name="T24" fmla="*/ 36512 w 164"/>
              <a:gd name="T25" fmla="*/ 62646 h 80"/>
              <a:gd name="T26" fmla="*/ 31750 w 164"/>
              <a:gd name="T27" fmla="*/ 62646 h 80"/>
              <a:gd name="T28" fmla="*/ 34925 w 164"/>
              <a:gd name="T29" fmla="*/ 57765 h 80"/>
              <a:gd name="T30" fmla="*/ 32544 w 164"/>
              <a:gd name="T31" fmla="*/ 54510 h 80"/>
              <a:gd name="T32" fmla="*/ 32544 w 164"/>
              <a:gd name="T33" fmla="*/ 50442 h 80"/>
              <a:gd name="T34" fmla="*/ 26194 w 164"/>
              <a:gd name="T35" fmla="*/ 47188 h 80"/>
              <a:gd name="T36" fmla="*/ 26194 w 164"/>
              <a:gd name="T37" fmla="*/ 43934 h 80"/>
              <a:gd name="T38" fmla="*/ 21431 w 164"/>
              <a:gd name="T39" fmla="*/ 43120 h 80"/>
              <a:gd name="T40" fmla="*/ 19050 w 164"/>
              <a:gd name="T41" fmla="*/ 40679 h 80"/>
              <a:gd name="T42" fmla="*/ 8731 w 164"/>
              <a:gd name="T43" fmla="*/ 40679 h 80"/>
              <a:gd name="T44" fmla="*/ 6350 w 164"/>
              <a:gd name="T45" fmla="*/ 37425 h 80"/>
              <a:gd name="T46" fmla="*/ 0 w 164"/>
              <a:gd name="T47" fmla="*/ 33357 h 80"/>
              <a:gd name="T48" fmla="*/ 5556 w 164"/>
              <a:gd name="T49" fmla="*/ 27662 h 80"/>
              <a:gd name="T50" fmla="*/ 10319 w 164"/>
              <a:gd name="T51" fmla="*/ 24408 h 80"/>
              <a:gd name="T52" fmla="*/ 19050 w 164"/>
              <a:gd name="T53" fmla="*/ 22780 h 80"/>
              <a:gd name="T54" fmla="*/ 41275 w 164"/>
              <a:gd name="T55" fmla="*/ 12204 h 80"/>
              <a:gd name="T56" fmla="*/ 46037 w 164"/>
              <a:gd name="T57" fmla="*/ 8136 h 80"/>
              <a:gd name="T58" fmla="*/ 50800 w 164"/>
              <a:gd name="T59" fmla="*/ 5695 h 80"/>
              <a:gd name="T60" fmla="*/ 56356 w 164"/>
              <a:gd name="T61" fmla="*/ 2441 h 80"/>
              <a:gd name="T62" fmla="*/ 72231 w 164"/>
              <a:gd name="T63" fmla="*/ 0 h 80"/>
              <a:gd name="T64" fmla="*/ 79375 w 164"/>
              <a:gd name="T65" fmla="*/ 0 h 80"/>
              <a:gd name="T66" fmla="*/ 89694 w 164"/>
              <a:gd name="T67" fmla="*/ 3254 h 80"/>
              <a:gd name="T68" fmla="*/ 115094 w 164"/>
              <a:gd name="T69" fmla="*/ 0 h 80"/>
              <a:gd name="T70" fmla="*/ 127794 w 164"/>
              <a:gd name="T71" fmla="*/ 0 h 80"/>
              <a:gd name="T72" fmla="*/ 130175 w 164"/>
              <a:gd name="T73" fmla="*/ 2441 h 80"/>
              <a:gd name="T74" fmla="*/ 127000 w 164"/>
              <a:gd name="T75" fmla="*/ 5695 h 80"/>
              <a:gd name="T76" fmla="*/ 118269 w 164"/>
              <a:gd name="T77" fmla="*/ 10577 h 80"/>
              <a:gd name="T78" fmla="*/ 116681 w 164"/>
              <a:gd name="T79" fmla="*/ 13017 h 80"/>
              <a:gd name="T80" fmla="*/ 106363 w 164"/>
              <a:gd name="T81" fmla="*/ 21967 h 80"/>
              <a:gd name="T82" fmla="*/ 103188 w 164"/>
              <a:gd name="T83" fmla="*/ 26035 h 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4"/>
              <a:gd name="T127" fmla="*/ 0 h 80"/>
              <a:gd name="T128" fmla="*/ 164 w 164"/>
              <a:gd name="T129" fmla="*/ 80 h 8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4" h="80">
                <a:moveTo>
                  <a:pt x="130" y="32"/>
                </a:moveTo>
                <a:lnTo>
                  <a:pt x="132" y="34"/>
                </a:lnTo>
                <a:lnTo>
                  <a:pt x="145" y="36"/>
                </a:lnTo>
                <a:lnTo>
                  <a:pt x="137" y="46"/>
                </a:lnTo>
                <a:lnTo>
                  <a:pt x="129" y="52"/>
                </a:lnTo>
                <a:lnTo>
                  <a:pt x="123" y="60"/>
                </a:lnTo>
                <a:lnTo>
                  <a:pt x="115" y="64"/>
                </a:lnTo>
                <a:lnTo>
                  <a:pt x="108" y="65"/>
                </a:lnTo>
                <a:lnTo>
                  <a:pt x="92" y="69"/>
                </a:lnTo>
                <a:lnTo>
                  <a:pt x="73" y="73"/>
                </a:lnTo>
                <a:lnTo>
                  <a:pt x="57" y="79"/>
                </a:lnTo>
                <a:lnTo>
                  <a:pt x="49" y="80"/>
                </a:lnTo>
                <a:lnTo>
                  <a:pt x="46" y="77"/>
                </a:lnTo>
                <a:lnTo>
                  <a:pt x="40" y="77"/>
                </a:lnTo>
                <a:lnTo>
                  <a:pt x="44" y="71"/>
                </a:lnTo>
                <a:lnTo>
                  <a:pt x="41" y="67"/>
                </a:lnTo>
                <a:lnTo>
                  <a:pt x="41" y="62"/>
                </a:lnTo>
                <a:lnTo>
                  <a:pt x="33" y="58"/>
                </a:lnTo>
                <a:lnTo>
                  <a:pt x="33" y="54"/>
                </a:lnTo>
                <a:lnTo>
                  <a:pt x="27" y="53"/>
                </a:lnTo>
                <a:lnTo>
                  <a:pt x="24" y="50"/>
                </a:lnTo>
                <a:lnTo>
                  <a:pt x="11" y="50"/>
                </a:lnTo>
                <a:lnTo>
                  <a:pt x="8" y="46"/>
                </a:lnTo>
                <a:lnTo>
                  <a:pt x="0" y="41"/>
                </a:lnTo>
                <a:lnTo>
                  <a:pt x="7" y="34"/>
                </a:lnTo>
                <a:lnTo>
                  <a:pt x="13" y="30"/>
                </a:lnTo>
                <a:lnTo>
                  <a:pt x="24" y="28"/>
                </a:lnTo>
                <a:lnTo>
                  <a:pt x="52" y="15"/>
                </a:lnTo>
                <a:lnTo>
                  <a:pt x="58" y="10"/>
                </a:lnTo>
                <a:lnTo>
                  <a:pt x="64" y="7"/>
                </a:lnTo>
                <a:lnTo>
                  <a:pt x="71" y="3"/>
                </a:lnTo>
                <a:lnTo>
                  <a:pt x="91" y="0"/>
                </a:lnTo>
                <a:lnTo>
                  <a:pt x="100" y="0"/>
                </a:lnTo>
                <a:lnTo>
                  <a:pt x="113" y="4"/>
                </a:lnTo>
                <a:lnTo>
                  <a:pt x="145" y="0"/>
                </a:lnTo>
                <a:lnTo>
                  <a:pt x="161" y="0"/>
                </a:lnTo>
                <a:lnTo>
                  <a:pt x="164" y="3"/>
                </a:lnTo>
                <a:lnTo>
                  <a:pt x="160" y="7"/>
                </a:lnTo>
                <a:lnTo>
                  <a:pt x="149" y="13"/>
                </a:lnTo>
                <a:lnTo>
                  <a:pt x="147" y="16"/>
                </a:lnTo>
                <a:lnTo>
                  <a:pt x="134" y="27"/>
                </a:lnTo>
                <a:lnTo>
                  <a:pt x="130" y="32"/>
                </a:lnTo>
                <a:close/>
              </a:path>
            </a:pathLst>
          </a:custGeom>
          <a:noFill/>
          <a:ln w="3175" cmpd="sng">
            <a:solidFill>
              <a:schemeClr val="bg2"/>
            </a:solidFill>
            <a:prstDash val="solid"/>
            <a:round/>
            <a:headEnd/>
            <a:tailEnd/>
          </a:ln>
        </p:spPr>
        <p:txBody>
          <a:bodyPr/>
          <a:lstStyle/>
          <a:p>
            <a:endParaRPr lang="en-US"/>
          </a:p>
        </p:txBody>
      </p:sp>
      <p:sp>
        <p:nvSpPr>
          <p:cNvPr id="19073" name="Freeform 641"/>
          <p:cNvSpPr>
            <a:spLocks/>
          </p:cNvSpPr>
          <p:nvPr/>
        </p:nvSpPr>
        <p:spPr bwMode="auto">
          <a:xfrm>
            <a:off x="2284413" y="2139950"/>
            <a:ext cx="25400" cy="14288"/>
          </a:xfrm>
          <a:custGeom>
            <a:avLst/>
            <a:gdLst>
              <a:gd name="T0" fmla="*/ 24630 w 33"/>
              <a:gd name="T1" fmla="*/ 2256 h 19"/>
              <a:gd name="T2" fmla="*/ 25400 w 33"/>
              <a:gd name="T3" fmla="*/ 6768 h 19"/>
              <a:gd name="T4" fmla="*/ 25400 w 33"/>
              <a:gd name="T5" fmla="*/ 14288 h 19"/>
              <a:gd name="T6" fmla="*/ 0 w 33"/>
              <a:gd name="T7" fmla="*/ 6768 h 19"/>
              <a:gd name="T8" fmla="*/ 3079 w 33"/>
              <a:gd name="T9" fmla="*/ 3008 h 19"/>
              <a:gd name="T10" fmla="*/ 14624 w 33"/>
              <a:gd name="T11" fmla="*/ 0 h 19"/>
              <a:gd name="T12" fmla="*/ 24630 w 33"/>
              <a:gd name="T13" fmla="*/ 2256 h 19"/>
              <a:gd name="T14" fmla="*/ 0 60000 65536"/>
              <a:gd name="T15" fmla="*/ 0 60000 65536"/>
              <a:gd name="T16" fmla="*/ 0 60000 65536"/>
              <a:gd name="T17" fmla="*/ 0 60000 65536"/>
              <a:gd name="T18" fmla="*/ 0 60000 65536"/>
              <a:gd name="T19" fmla="*/ 0 60000 65536"/>
              <a:gd name="T20" fmla="*/ 0 60000 65536"/>
              <a:gd name="T21" fmla="*/ 0 w 33"/>
              <a:gd name="T22" fmla="*/ 0 h 19"/>
              <a:gd name="T23" fmla="*/ 33 w 33"/>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 h="19">
                <a:moveTo>
                  <a:pt x="32" y="3"/>
                </a:moveTo>
                <a:lnTo>
                  <a:pt x="33" y="9"/>
                </a:lnTo>
                <a:lnTo>
                  <a:pt x="33" y="19"/>
                </a:lnTo>
                <a:lnTo>
                  <a:pt x="0" y="9"/>
                </a:lnTo>
                <a:lnTo>
                  <a:pt x="4" y="4"/>
                </a:lnTo>
                <a:lnTo>
                  <a:pt x="19" y="0"/>
                </a:lnTo>
                <a:lnTo>
                  <a:pt x="32" y="3"/>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074" name="Freeform 642"/>
          <p:cNvSpPr>
            <a:spLocks/>
          </p:cNvSpPr>
          <p:nvPr/>
        </p:nvSpPr>
        <p:spPr bwMode="auto">
          <a:xfrm>
            <a:off x="2309813" y="1509713"/>
            <a:ext cx="114300" cy="39687"/>
          </a:xfrm>
          <a:custGeom>
            <a:avLst/>
            <a:gdLst>
              <a:gd name="T0" fmla="*/ 32881 w 146"/>
              <a:gd name="T1" fmla="*/ 10319 h 50"/>
              <a:gd name="T2" fmla="*/ 31315 w 146"/>
              <a:gd name="T3" fmla="*/ 8731 h 50"/>
              <a:gd name="T4" fmla="*/ 38361 w 146"/>
              <a:gd name="T5" fmla="*/ 6350 h 50"/>
              <a:gd name="T6" fmla="*/ 46190 w 146"/>
              <a:gd name="T7" fmla="*/ 6350 h 50"/>
              <a:gd name="T8" fmla="*/ 56367 w 146"/>
              <a:gd name="T9" fmla="*/ 3969 h 50"/>
              <a:gd name="T10" fmla="*/ 70459 w 146"/>
              <a:gd name="T11" fmla="*/ 1587 h 50"/>
              <a:gd name="T12" fmla="*/ 85334 w 146"/>
              <a:gd name="T13" fmla="*/ 1587 h 50"/>
              <a:gd name="T14" fmla="*/ 107254 w 146"/>
              <a:gd name="T15" fmla="*/ 0 h 50"/>
              <a:gd name="T16" fmla="*/ 114300 w 146"/>
              <a:gd name="T17" fmla="*/ 3969 h 50"/>
              <a:gd name="T18" fmla="*/ 109603 w 146"/>
              <a:gd name="T19" fmla="*/ 7937 h 50"/>
              <a:gd name="T20" fmla="*/ 111168 w 146"/>
              <a:gd name="T21" fmla="*/ 11906 h 50"/>
              <a:gd name="T22" fmla="*/ 107254 w 146"/>
              <a:gd name="T23" fmla="*/ 12700 h 50"/>
              <a:gd name="T24" fmla="*/ 97077 w 146"/>
              <a:gd name="T25" fmla="*/ 19844 h 50"/>
              <a:gd name="T26" fmla="*/ 99425 w 146"/>
              <a:gd name="T27" fmla="*/ 23018 h 50"/>
              <a:gd name="T28" fmla="*/ 93162 w 146"/>
              <a:gd name="T29" fmla="*/ 29368 h 50"/>
              <a:gd name="T30" fmla="*/ 79853 w 146"/>
              <a:gd name="T31" fmla="*/ 31750 h 50"/>
              <a:gd name="T32" fmla="*/ 80636 w 146"/>
              <a:gd name="T33" fmla="*/ 34925 h 50"/>
              <a:gd name="T34" fmla="*/ 72025 w 146"/>
              <a:gd name="T35" fmla="*/ 38100 h 50"/>
              <a:gd name="T36" fmla="*/ 29749 w 146"/>
              <a:gd name="T37" fmla="*/ 39687 h 50"/>
              <a:gd name="T38" fmla="*/ 26618 w 146"/>
              <a:gd name="T39" fmla="*/ 38100 h 50"/>
              <a:gd name="T40" fmla="*/ 29749 w 146"/>
              <a:gd name="T41" fmla="*/ 34131 h 50"/>
              <a:gd name="T42" fmla="*/ 28184 w 146"/>
              <a:gd name="T43" fmla="*/ 31750 h 50"/>
              <a:gd name="T44" fmla="*/ 34447 w 146"/>
              <a:gd name="T45" fmla="*/ 30162 h 50"/>
              <a:gd name="T46" fmla="*/ 31315 w 146"/>
              <a:gd name="T47" fmla="*/ 28575 h 50"/>
              <a:gd name="T48" fmla="*/ 0 w 146"/>
              <a:gd name="T49" fmla="*/ 26987 h 50"/>
              <a:gd name="T50" fmla="*/ 0 w 146"/>
              <a:gd name="T51" fmla="*/ 23812 h 50"/>
              <a:gd name="T52" fmla="*/ 14875 w 146"/>
              <a:gd name="T53" fmla="*/ 23018 h 50"/>
              <a:gd name="T54" fmla="*/ 14092 w 146"/>
              <a:gd name="T55" fmla="*/ 20637 h 50"/>
              <a:gd name="T56" fmla="*/ 16440 w 146"/>
              <a:gd name="T57" fmla="*/ 19050 h 50"/>
              <a:gd name="T58" fmla="*/ 21138 w 146"/>
              <a:gd name="T59" fmla="*/ 18256 h 50"/>
              <a:gd name="T60" fmla="*/ 29749 w 146"/>
              <a:gd name="T61" fmla="*/ 15081 h 50"/>
              <a:gd name="T62" fmla="*/ 29749 w 146"/>
              <a:gd name="T63" fmla="*/ 14287 h 50"/>
              <a:gd name="T64" fmla="*/ 32881 w 146"/>
              <a:gd name="T65" fmla="*/ 10319 h 5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6"/>
              <a:gd name="T100" fmla="*/ 0 h 50"/>
              <a:gd name="T101" fmla="*/ 146 w 146"/>
              <a:gd name="T102" fmla="*/ 50 h 5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6" h="50">
                <a:moveTo>
                  <a:pt x="42" y="13"/>
                </a:moveTo>
                <a:lnTo>
                  <a:pt x="40" y="11"/>
                </a:lnTo>
                <a:lnTo>
                  <a:pt x="49" y="8"/>
                </a:lnTo>
                <a:lnTo>
                  <a:pt x="59" y="8"/>
                </a:lnTo>
                <a:lnTo>
                  <a:pt x="72" y="5"/>
                </a:lnTo>
                <a:lnTo>
                  <a:pt x="90" y="2"/>
                </a:lnTo>
                <a:lnTo>
                  <a:pt x="109" y="2"/>
                </a:lnTo>
                <a:lnTo>
                  <a:pt x="137" y="0"/>
                </a:lnTo>
                <a:lnTo>
                  <a:pt x="146" y="5"/>
                </a:lnTo>
                <a:lnTo>
                  <a:pt x="140" y="10"/>
                </a:lnTo>
                <a:lnTo>
                  <a:pt x="142" y="15"/>
                </a:lnTo>
                <a:lnTo>
                  <a:pt x="137" y="16"/>
                </a:lnTo>
                <a:lnTo>
                  <a:pt x="124" y="25"/>
                </a:lnTo>
                <a:lnTo>
                  <a:pt x="127" y="29"/>
                </a:lnTo>
                <a:lnTo>
                  <a:pt x="119" y="37"/>
                </a:lnTo>
                <a:lnTo>
                  <a:pt x="102" y="40"/>
                </a:lnTo>
                <a:lnTo>
                  <a:pt x="103" y="44"/>
                </a:lnTo>
                <a:lnTo>
                  <a:pt x="92" y="48"/>
                </a:lnTo>
                <a:lnTo>
                  <a:pt x="38" y="50"/>
                </a:lnTo>
                <a:lnTo>
                  <a:pt x="34" y="48"/>
                </a:lnTo>
                <a:lnTo>
                  <a:pt x="38" y="43"/>
                </a:lnTo>
                <a:lnTo>
                  <a:pt x="36" y="40"/>
                </a:lnTo>
                <a:lnTo>
                  <a:pt x="44" y="38"/>
                </a:lnTo>
                <a:lnTo>
                  <a:pt x="40" y="36"/>
                </a:lnTo>
                <a:lnTo>
                  <a:pt x="0" y="34"/>
                </a:lnTo>
                <a:lnTo>
                  <a:pt x="0" y="30"/>
                </a:lnTo>
                <a:lnTo>
                  <a:pt x="19" y="29"/>
                </a:lnTo>
                <a:lnTo>
                  <a:pt x="18" y="26"/>
                </a:lnTo>
                <a:lnTo>
                  <a:pt x="21" y="24"/>
                </a:lnTo>
                <a:lnTo>
                  <a:pt x="27" y="23"/>
                </a:lnTo>
                <a:lnTo>
                  <a:pt x="38" y="19"/>
                </a:lnTo>
                <a:lnTo>
                  <a:pt x="38" y="18"/>
                </a:lnTo>
                <a:lnTo>
                  <a:pt x="42" y="13"/>
                </a:lnTo>
                <a:close/>
              </a:path>
            </a:pathLst>
          </a:custGeom>
          <a:noFill/>
          <a:ln w="3175" cmpd="sng">
            <a:solidFill>
              <a:schemeClr val="bg2"/>
            </a:solidFill>
            <a:prstDash val="solid"/>
            <a:round/>
            <a:headEnd/>
            <a:tailEnd/>
          </a:ln>
        </p:spPr>
        <p:txBody>
          <a:bodyPr/>
          <a:lstStyle/>
          <a:p>
            <a:endParaRPr lang="en-US"/>
          </a:p>
        </p:txBody>
      </p:sp>
      <p:sp>
        <p:nvSpPr>
          <p:cNvPr id="19075" name="Freeform 643"/>
          <p:cNvSpPr>
            <a:spLocks/>
          </p:cNvSpPr>
          <p:nvPr/>
        </p:nvSpPr>
        <p:spPr bwMode="auto">
          <a:xfrm>
            <a:off x="2309813" y="1485900"/>
            <a:ext cx="22225" cy="14288"/>
          </a:xfrm>
          <a:custGeom>
            <a:avLst/>
            <a:gdLst>
              <a:gd name="T0" fmla="*/ 11524 w 27"/>
              <a:gd name="T1" fmla="*/ 14288 h 17"/>
              <a:gd name="T2" fmla="*/ 3293 w 27"/>
              <a:gd name="T3" fmla="*/ 13448 h 17"/>
              <a:gd name="T4" fmla="*/ 0 w 27"/>
              <a:gd name="T5" fmla="*/ 8405 h 17"/>
              <a:gd name="T6" fmla="*/ 4939 w 27"/>
              <a:gd name="T7" fmla="*/ 5043 h 17"/>
              <a:gd name="T8" fmla="*/ 3293 w 27"/>
              <a:gd name="T9" fmla="*/ 5043 h 17"/>
              <a:gd name="T10" fmla="*/ 7408 w 27"/>
              <a:gd name="T11" fmla="*/ 0 h 17"/>
              <a:gd name="T12" fmla="*/ 16463 w 27"/>
              <a:gd name="T13" fmla="*/ 1681 h 17"/>
              <a:gd name="T14" fmla="*/ 18932 w 27"/>
              <a:gd name="T15" fmla="*/ 3362 h 17"/>
              <a:gd name="T16" fmla="*/ 16463 w 27"/>
              <a:gd name="T17" fmla="*/ 6724 h 17"/>
              <a:gd name="T18" fmla="*/ 22225 w 27"/>
              <a:gd name="T19" fmla="*/ 10926 h 17"/>
              <a:gd name="T20" fmla="*/ 19756 w 27"/>
              <a:gd name="T21" fmla="*/ 13448 h 17"/>
              <a:gd name="T22" fmla="*/ 11524 w 27"/>
              <a:gd name="T23" fmla="*/ 14288 h 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
              <a:gd name="T37" fmla="*/ 0 h 17"/>
              <a:gd name="T38" fmla="*/ 27 w 27"/>
              <a:gd name="T39" fmla="*/ 17 h 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 h="17">
                <a:moveTo>
                  <a:pt x="14" y="17"/>
                </a:moveTo>
                <a:lnTo>
                  <a:pt x="4" y="16"/>
                </a:lnTo>
                <a:lnTo>
                  <a:pt x="0" y="10"/>
                </a:lnTo>
                <a:lnTo>
                  <a:pt x="6" y="6"/>
                </a:lnTo>
                <a:lnTo>
                  <a:pt x="4" y="6"/>
                </a:lnTo>
                <a:lnTo>
                  <a:pt x="9" y="0"/>
                </a:lnTo>
                <a:lnTo>
                  <a:pt x="20" y="2"/>
                </a:lnTo>
                <a:lnTo>
                  <a:pt x="23" y="4"/>
                </a:lnTo>
                <a:lnTo>
                  <a:pt x="20" y="8"/>
                </a:lnTo>
                <a:lnTo>
                  <a:pt x="27" y="13"/>
                </a:lnTo>
                <a:lnTo>
                  <a:pt x="24" y="16"/>
                </a:lnTo>
                <a:lnTo>
                  <a:pt x="14" y="17"/>
                </a:lnTo>
                <a:close/>
              </a:path>
            </a:pathLst>
          </a:custGeom>
          <a:noFill/>
          <a:ln w="3175" cmpd="sng">
            <a:solidFill>
              <a:schemeClr val="bg2"/>
            </a:solidFill>
            <a:prstDash val="solid"/>
            <a:round/>
            <a:headEnd/>
            <a:tailEnd/>
          </a:ln>
        </p:spPr>
        <p:txBody>
          <a:bodyPr/>
          <a:lstStyle/>
          <a:p>
            <a:endParaRPr lang="en-US"/>
          </a:p>
        </p:txBody>
      </p:sp>
      <p:sp>
        <p:nvSpPr>
          <p:cNvPr id="19076" name="Freeform 644"/>
          <p:cNvSpPr>
            <a:spLocks/>
          </p:cNvSpPr>
          <p:nvPr/>
        </p:nvSpPr>
        <p:spPr bwMode="auto">
          <a:xfrm>
            <a:off x="2347913" y="1781175"/>
            <a:ext cx="150812" cy="76200"/>
          </a:xfrm>
          <a:custGeom>
            <a:avLst/>
            <a:gdLst>
              <a:gd name="T0" fmla="*/ 95461 w 188"/>
              <a:gd name="T1" fmla="*/ 15875 h 96"/>
              <a:gd name="T2" fmla="*/ 93856 w 188"/>
              <a:gd name="T3" fmla="*/ 17463 h 96"/>
              <a:gd name="T4" fmla="*/ 108296 w 188"/>
              <a:gd name="T5" fmla="*/ 20637 h 96"/>
              <a:gd name="T6" fmla="*/ 109098 w 188"/>
              <a:gd name="T7" fmla="*/ 25400 h 96"/>
              <a:gd name="T8" fmla="*/ 115516 w 188"/>
              <a:gd name="T9" fmla="*/ 30163 h 96"/>
              <a:gd name="T10" fmla="*/ 123537 w 188"/>
              <a:gd name="T11" fmla="*/ 30956 h 96"/>
              <a:gd name="T12" fmla="*/ 130757 w 188"/>
              <a:gd name="T13" fmla="*/ 38894 h 96"/>
              <a:gd name="T14" fmla="*/ 129153 w 188"/>
              <a:gd name="T15" fmla="*/ 48419 h 96"/>
              <a:gd name="T16" fmla="*/ 132362 w 188"/>
              <a:gd name="T17" fmla="*/ 50800 h 96"/>
              <a:gd name="T18" fmla="*/ 142790 w 188"/>
              <a:gd name="T19" fmla="*/ 50800 h 96"/>
              <a:gd name="T20" fmla="*/ 146801 w 188"/>
              <a:gd name="T21" fmla="*/ 53181 h 96"/>
              <a:gd name="T22" fmla="*/ 150812 w 188"/>
              <a:gd name="T23" fmla="*/ 57150 h 96"/>
              <a:gd name="T24" fmla="*/ 146801 w 188"/>
              <a:gd name="T25" fmla="*/ 57944 h 96"/>
              <a:gd name="T26" fmla="*/ 128351 w 188"/>
              <a:gd name="T27" fmla="*/ 65881 h 96"/>
              <a:gd name="T28" fmla="*/ 114713 w 188"/>
              <a:gd name="T29" fmla="*/ 61913 h 96"/>
              <a:gd name="T30" fmla="*/ 102681 w 188"/>
              <a:gd name="T31" fmla="*/ 61119 h 96"/>
              <a:gd name="T32" fmla="*/ 101878 w 188"/>
              <a:gd name="T33" fmla="*/ 57944 h 96"/>
              <a:gd name="T34" fmla="*/ 93856 w 188"/>
              <a:gd name="T35" fmla="*/ 53181 h 96"/>
              <a:gd name="T36" fmla="*/ 99472 w 188"/>
              <a:gd name="T37" fmla="*/ 48419 h 96"/>
              <a:gd name="T38" fmla="*/ 86637 w 188"/>
              <a:gd name="T39" fmla="*/ 50006 h 96"/>
              <a:gd name="T40" fmla="*/ 79417 w 188"/>
              <a:gd name="T41" fmla="*/ 56356 h 96"/>
              <a:gd name="T42" fmla="*/ 69791 w 188"/>
              <a:gd name="T43" fmla="*/ 60325 h 96"/>
              <a:gd name="T44" fmla="*/ 60967 w 188"/>
              <a:gd name="T45" fmla="*/ 61913 h 96"/>
              <a:gd name="T46" fmla="*/ 50538 w 188"/>
              <a:gd name="T47" fmla="*/ 69056 h 96"/>
              <a:gd name="T48" fmla="*/ 30483 w 188"/>
              <a:gd name="T49" fmla="*/ 76200 h 96"/>
              <a:gd name="T50" fmla="*/ 25670 w 188"/>
              <a:gd name="T51" fmla="*/ 75406 h 96"/>
              <a:gd name="T52" fmla="*/ 32088 w 188"/>
              <a:gd name="T53" fmla="*/ 61119 h 96"/>
              <a:gd name="T54" fmla="*/ 8022 w 188"/>
              <a:gd name="T55" fmla="*/ 61913 h 96"/>
              <a:gd name="T56" fmla="*/ 0 w 188"/>
              <a:gd name="T57" fmla="*/ 62706 h 96"/>
              <a:gd name="T58" fmla="*/ 4011 w 188"/>
              <a:gd name="T59" fmla="*/ 57150 h 96"/>
              <a:gd name="T60" fmla="*/ 15242 w 188"/>
              <a:gd name="T61" fmla="*/ 53975 h 96"/>
              <a:gd name="T62" fmla="*/ 31285 w 188"/>
              <a:gd name="T63" fmla="*/ 50800 h 96"/>
              <a:gd name="T64" fmla="*/ 32088 w 188"/>
              <a:gd name="T65" fmla="*/ 45244 h 96"/>
              <a:gd name="T66" fmla="*/ 40110 w 188"/>
              <a:gd name="T67" fmla="*/ 33338 h 96"/>
              <a:gd name="T68" fmla="*/ 65780 w 188"/>
              <a:gd name="T69" fmla="*/ 5556 h 96"/>
              <a:gd name="T70" fmla="*/ 79417 w 188"/>
              <a:gd name="T71" fmla="*/ 0 h 96"/>
              <a:gd name="T72" fmla="*/ 77813 w 188"/>
              <a:gd name="T73" fmla="*/ 1588 h 96"/>
              <a:gd name="T74" fmla="*/ 83428 w 188"/>
              <a:gd name="T75" fmla="*/ 2381 h 96"/>
              <a:gd name="T76" fmla="*/ 83428 w 188"/>
              <a:gd name="T77" fmla="*/ 7144 h 96"/>
              <a:gd name="T78" fmla="*/ 77010 w 188"/>
              <a:gd name="T79" fmla="*/ 9525 h 96"/>
              <a:gd name="T80" fmla="*/ 79417 w 188"/>
              <a:gd name="T81" fmla="*/ 11906 h 96"/>
              <a:gd name="T82" fmla="*/ 78615 w 188"/>
              <a:gd name="T83" fmla="*/ 15875 h 96"/>
              <a:gd name="T84" fmla="*/ 81021 w 188"/>
              <a:gd name="T85" fmla="*/ 18256 h 96"/>
              <a:gd name="T86" fmla="*/ 89845 w 188"/>
              <a:gd name="T87" fmla="*/ 11906 h 96"/>
              <a:gd name="T88" fmla="*/ 95461 w 188"/>
              <a:gd name="T89" fmla="*/ 15875 h 9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8"/>
              <a:gd name="T136" fmla="*/ 0 h 96"/>
              <a:gd name="T137" fmla="*/ 188 w 188"/>
              <a:gd name="T138" fmla="*/ 96 h 9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8" h="96">
                <a:moveTo>
                  <a:pt x="119" y="20"/>
                </a:moveTo>
                <a:lnTo>
                  <a:pt x="117" y="22"/>
                </a:lnTo>
                <a:lnTo>
                  <a:pt x="135" y="26"/>
                </a:lnTo>
                <a:lnTo>
                  <a:pt x="136" y="32"/>
                </a:lnTo>
                <a:lnTo>
                  <a:pt x="144" y="38"/>
                </a:lnTo>
                <a:lnTo>
                  <a:pt x="154" y="39"/>
                </a:lnTo>
                <a:lnTo>
                  <a:pt x="163" y="49"/>
                </a:lnTo>
                <a:lnTo>
                  <a:pt x="161" y="61"/>
                </a:lnTo>
                <a:lnTo>
                  <a:pt x="165" y="64"/>
                </a:lnTo>
                <a:lnTo>
                  <a:pt x="178" y="64"/>
                </a:lnTo>
                <a:lnTo>
                  <a:pt x="183" y="67"/>
                </a:lnTo>
                <a:lnTo>
                  <a:pt x="188" y="72"/>
                </a:lnTo>
                <a:lnTo>
                  <a:pt x="183" y="73"/>
                </a:lnTo>
                <a:lnTo>
                  <a:pt x="160" y="83"/>
                </a:lnTo>
                <a:lnTo>
                  <a:pt x="143" y="78"/>
                </a:lnTo>
                <a:lnTo>
                  <a:pt x="128" y="77"/>
                </a:lnTo>
                <a:lnTo>
                  <a:pt x="127" y="73"/>
                </a:lnTo>
                <a:lnTo>
                  <a:pt x="117" y="67"/>
                </a:lnTo>
                <a:lnTo>
                  <a:pt x="124" y="61"/>
                </a:lnTo>
                <a:lnTo>
                  <a:pt x="108" y="63"/>
                </a:lnTo>
                <a:lnTo>
                  <a:pt x="99" y="71"/>
                </a:lnTo>
                <a:lnTo>
                  <a:pt x="87" y="76"/>
                </a:lnTo>
                <a:lnTo>
                  <a:pt x="76" y="78"/>
                </a:lnTo>
                <a:lnTo>
                  <a:pt x="63" y="87"/>
                </a:lnTo>
                <a:lnTo>
                  <a:pt x="38" y="96"/>
                </a:lnTo>
                <a:lnTo>
                  <a:pt x="32" y="95"/>
                </a:lnTo>
                <a:lnTo>
                  <a:pt x="40" y="77"/>
                </a:lnTo>
                <a:lnTo>
                  <a:pt x="10" y="78"/>
                </a:lnTo>
                <a:lnTo>
                  <a:pt x="0" y="79"/>
                </a:lnTo>
                <a:lnTo>
                  <a:pt x="5" y="72"/>
                </a:lnTo>
                <a:lnTo>
                  <a:pt x="19" y="68"/>
                </a:lnTo>
                <a:lnTo>
                  <a:pt x="39" y="64"/>
                </a:lnTo>
                <a:lnTo>
                  <a:pt x="40" y="57"/>
                </a:lnTo>
                <a:lnTo>
                  <a:pt x="50" y="42"/>
                </a:lnTo>
                <a:lnTo>
                  <a:pt x="82" y="7"/>
                </a:lnTo>
                <a:lnTo>
                  <a:pt x="99" y="0"/>
                </a:lnTo>
                <a:lnTo>
                  <a:pt x="97" y="2"/>
                </a:lnTo>
                <a:lnTo>
                  <a:pt x="104" y="3"/>
                </a:lnTo>
                <a:lnTo>
                  <a:pt x="104" y="9"/>
                </a:lnTo>
                <a:lnTo>
                  <a:pt x="96" y="12"/>
                </a:lnTo>
                <a:lnTo>
                  <a:pt x="99" y="15"/>
                </a:lnTo>
                <a:lnTo>
                  <a:pt x="98" y="20"/>
                </a:lnTo>
                <a:lnTo>
                  <a:pt x="101" y="23"/>
                </a:lnTo>
                <a:lnTo>
                  <a:pt x="112" y="15"/>
                </a:lnTo>
                <a:lnTo>
                  <a:pt x="119" y="20"/>
                </a:lnTo>
                <a:close/>
              </a:path>
            </a:pathLst>
          </a:custGeom>
          <a:noFill/>
          <a:ln w="3175" cmpd="sng">
            <a:solidFill>
              <a:schemeClr val="bg2"/>
            </a:solidFill>
            <a:prstDash val="solid"/>
            <a:round/>
            <a:headEnd/>
            <a:tailEnd/>
          </a:ln>
        </p:spPr>
        <p:txBody>
          <a:bodyPr/>
          <a:lstStyle/>
          <a:p>
            <a:endParaRPr lang="en-US"/>
          </a:p>
        </p:txBody>
      </p:sp>
      <p:sp>
        <p:nvSpPr>
          <p:cNvPr id="19077" name="Freeform 645"/>
          <p:cNvSpPr>
            <a:spLocks/>
          </p:cNvSpPr>
          <p:nvPr/>
        </p:nvSpPr>
        <p:spPr bwMode="auto">
          <a:xfrm>
            <a:off x="2351088" y="2257425"/>
            <a:ext cx="342900" cy="173038"/>
          </a:xfrm>
          <a:custGeom>
            <a:avLst/>
            <a:gdLst>
              <a:gd name="T0" fmla="*/ 190500 w 432"/>
              <a:gd name="T1" fmla="*/ 123032 h 218"/>
              <a:gd name="T2" fmla="*/ 184944 w 432"/>
              <a:gd name="T3" fmla="*/ 123032 h 218"/>
              <a:gd name="T4" fmla="*/ 185737 w 432"/>
              <a:gd name="T5" fmla="*/ 109538 h 218"/>
              <a:gd name="T6" fmla="*/ 192881 w 432"/>
              <a:gd name="T7" fmla="*/ 63500 h 218"/>
              <a:gd name="T8" fmla="*/ 184944 w 432"/>
              <a:gd name="T9" fmla="*/ 56356 h 218"/>
              <a:gd name="T10" fmla="*/ 166688 w 432"/>
              <a:gd name="T11" fmla="*/ 57944 h 218"/>
              <a:gd name="T12" fmla="*/ 137319 w 432"/>
              <a:gd name="T13" fmla="*/ 76200 h 218"/>
              <a:gd name="T14" fmla="*/ 126206 w 432"/>
              <a:gd name="T15" fmla="*/ 88900 h 218"/>
              <a:gd name="T16" fmla="*/ 123825 w 432"/>
              <a:gd name="T17" fmla="*/ 98425 h 218"/>
              <a:gd name="T18" fmla="*/ 110331 w 432"/>
              <a:gd name="T19" fmla="*/ 108744 h 218"/>
              <a:gd name="T20" fmla="*/ 101600 w 432"/>
              <a:gd name="T21" fmla="*/ 119063 h 218"/>
              <a:gd name="T22" fmla="*/ 95250 w 432"/>
              <a:gd name="T23" fmla="*/ 119063 h 218"/>
              <a:gd name="T24" fmla="*/ 91281 w 432"/>
              <a:gd name="T25" fmla="*/ 119063 h 218"/>
              <a:gd name="T26" fmla="*/ 73025 w 432"/>
              <a:gd name="T27" fmla="*/ 127000 h 218"/>
              <a:gd name="T28" fmla="*/ 39688 w 432"/>
              <a:gd name="T29" fmla="*/ 127000 h 218"/>
              <a:gd name="T30" fmla="*/ 20638 w 432"/>
              <a:gd name="T31" fmla="*/ 127794 h 218"/>
              <a:gd name="T32" fmla="*/ 0 w 432"/>
              <a:gd name="T33" fmla="*/ 127000 h 218"/>
              <a:gd name="T34" fmla="*/ 43656 w 432"/>
              <a:gd name="T35" fmla="*/ 105569 h 218"/>
              <a:gd name="T36" fmla="*/ 84138 w 432"/>
              <a:gd name="T37" fmla="*/ 80169 h 218"/>
              <a:gd name="T38" fmla="*/ 130175 w 432"/>
              <a:gd name="T39" fmla="*/ 65881 h 218"/>
              <a:gd name="T40" fmla="*/ 166688 w 432"/>
              <a:gd name="T41" fmla="*/ 35719 h 218"/>
              <a:gd name="T42" fmla="*/ 280194 w 432"/>
              <a:gd name="T43" fmla="*/ 0 h 218"/>
              <a:gd name="T44" fmla="*/ 292100 w 432"/>
              <a:gd name="T45" fmla="*/ 11906 h 218"/>
              <a:gd name="T46" fmla="*/ 280194 w 432"/>
              <a:gd name="T47" fmla="*/ 27781 h 218"/>
              <a:gd name="T48" fmla="*/ 244475 w 432"/>
              <a:gd name="T49" fmla="*/ 33338 h 218"/>
              <a:gd name="T50" fmla="*/ 238919 w 432"/>
              <a:gd name="T51" fmla="*/ 35719 h 218"/>
              <a:gd name="T52" fmla="*/ 259556 w 432"/>
              <a:gd name="T53" fmla="*/ 43656 h 218"/>
              <a:gd name="T54" fmla="*/ 276225 w 432"/>
              <a:gd name="T55" fmla="*/ 44450 h 218"/>
              <a:gd name="T56" fmla="*/ 254000 w 432"/>
              <a:gd name="T57" fmla="*/ 64294 h 218"/>
              <a:gd name="T58" fmla="*/ 262731 w 432"/>
              <a:gd name="T59" fmla="*/ 76200 h 218"/>
              <a:gd name="T60" fmla="*/ 274638 w 432"/>
              <a:gd name="T61" fmla="*/ 95250 h 218"/>
              <a:gd name="T62" fmla="*/ 287338 w 432"/>
              <a:gd name="T63" fmla="*/ 102394 h 218"/>
              <a:gd name="T64" fmla="*/ 289719 w 432"/>
              <a:gd name="T65" fmla="*/ 104775 h 218"/>
              <a:gd name="T66" fmla="*/ 323056 w 432"/>
              <a:gd name="T67" fmla="*/ 100013 h 218"/>
              <a:gd name="T68" fmla="*/ 330994 w 432"/>
              <a:gd name="T69" fmla="*/ 105569 h 218"/>
              <a:gd name="T70" fmla="*/ 342900 w 432"/>
              <a:gd name="T71" fmla="*/ 117475 h 218"/>
              <a:gd name="T72" fmla="*/ 330994 w 432"/>
              <a:gd name="T73" fmla="*/ 120650 h 218"/>
              <a:gd name="T74" fmla="*/ 273050 w 432"/>
              <a:gd name="T75" fmla="*/ 138113 h 218"/>
              <a:gd name="T76" fmla="*/ 257969 w 432"/>
              <a:gd name="T77" fmla="*/ 140494 h 218"/>
              <a:gd name="T78" fmla="*/ 235744 w 432"/>
              <a:gd name="T79" fmla="*/ 160338 h 218"/>
              <a:gd name="T80" fmla="*/ 217488 w 432"/>
              <a:gd name="T81" fmla="*/ 173038 h 218"/>
              <a:gd name="T82" fmla="*/ 207963 w 432"/>
              <a:gd name="T83" fmla="*/ 163513 h 218"/>
              <a:gd name="T84" fmla="*/ 204788 w 432"/>
              <a:gd name="T85" fmla="*/ 153194 h 218"/>
              <a:gd name="T86" fmla="*/ 221456 w 432"/>
              <a:gd name="T87" fmla="*/ 137319 h 218"/>
              <a:gd name="T88" fmla="*/ 250825 w 432"/>
              <a:gd name="T89" fmla="*/ 117475 h 218"/>
              <a:gd name="T90" fmla="*/ 266700 w 432"/>
              <a:gd name="T91" fmla="*/ 102394 h 218"/>
              <a:gd name="T92" fmla="*/ 253206 w 432"/>
              <a:gd name="T93" fmla="*/ 107950 h 218"/>
              <a:gd name="T94" fmla="*/ 203200 w 432"/>
              <a:gd name="T95" fmla="*/ 123825 h 2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2"/>
              <a:gd name="T145" fmla="*/ 0 h 218"/>
              <a:gd name="T146" fmla="*/ 432 w 432"/>
              <a:gd name="T147" fmla="*/ 218 h 2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2" h="218">
                <a:moveTo>
                  <a:pt x="247" y="157"/>
                </a:moveTo>
                <a:lnTo>
                  <a:pt x="246" y="154"/>
                </a:lnTo>
                <a:lnTo>
                  <a:pt x="240" y="155"/>
                </a:lnTo>
                <a:lnTo>
                  <a:pt x="236" y="152"/>
                </a:lnTo>
                <a:lnTo>
                  <a:pt x="234" y="155"/>
                </a:lnTo>
                <a:lnTo>
                  <a:pt x="233" y="155"/>
                </a:lnTo>
                <a:lnTo>
                  <a:pt x="231" y="150"/>
                </a:lnTo>
                <a:lnTo>
                  <a:pt x="236" y="137"/>
                </a:lnTo>
                <a:lnTo>
                  <a:pt x="234" y="138"/>
                </a:lnTo>
                <a:lnTo>
                  <a:pt x="227" y="135"/>
                </a:lnTo>
                <a:lnTo>
                  <a:pt x="244" y="81"/>
                </a:lnTo>
                <a:lnTo>
                  <a:pt x="243" y="80"/>
                </a:lnTo>
                <a:lnTo>
                  <a:pt x="242" y="77"/>
                </a:lnTo>
                <a:lnTo>
                  <a:pt x="235" y="71"/>
                </a:lnTo>
                <a:lnTo>
                  <a:pt x="233" y="71"/>
                </a:lnTo>
                <a:lnTo>
                  <a:pt x="223" y="74"/>
                </a:lnTo>
                <a:lnTo>
                  <a:pt x="210" y="75"/>
                </a:lnTo>
                <a:lnTo>
                  <a:pt x="210" y="73"/>
                </a:lnTo>
                <a:lnTo>
                  <a:pt x="207" y="67"/>
                </a:lnTo>
                <a:lnTo>
                  <a:pt x="176" y="93"/>
                </a:lnTo>
                <a:lnTo>
                  <a:pt x="173" y="96"/>
                </a:lnTo>
                <a:lnTo>
                  <a:pt x="171" y="100"/>
                </a:lnTo>
                <a:lnTo>
                  <a:pt x="167" y="106"/>
                </a:lnTo>
                <a:lnTo>
                  <a:pt x="159" y="112"/>
                </a:lnTo>
                <a:lnTo>
                  <a:pt x="158" y="118"/>
                </a:lnTo>
                <a:lnTo>
                  <a:pt x="154" y="122"/>
                </a:lnTo>
                <a:lnTo>
                  <a:pt x="156" y="124"/>
                </a:lnTo>
                <a:lnTo>
                  <a:pt x="148" y="131"/>
                </a:lnTo>
                <a:lnTo>
                  <a:pt x="143" y="135"/>
                </a:lnTo>
                <a:lnTo>
                  <a:pt x="139" y="137"/>
                </a:lnTo>
                <a:lnTo>
                  <a:pt x="137" y="145"/>
                </a:lnTo>
                <a:lnTo>
                  <a:pt x="133" y="144"/>
                </a:lnTo>
                <a:lnTo>
                  <a:pt x="128" y="150"/>
                </a:lnTo>
                <a:lnTo>
                  <a:pt x="127" y="151"/>
                </a:lnTo>
                <a:lnTo>
                  <a:pt x="124" y="147"/>
                </a:lnTo>
                <a:lnTo>
                  <a:pt x="120" y="150"/>
                </a:lnTo>
                <a:lnTo>
                  <a:pt x="120" y="149"/>
                </a:lnTo>
                <a:lnTo>
                  <a:pt x="119" y="150"/>
                </a:lnTo>
                <a:lnTo>
                  <a:pt x="115" y="150"/>
                </a:lnTo>
                <a:lnTo>
                  <a:pt x="109" y="151"/>
                </a:lnTo>
                <a:lnTo>
                  <a:pt x="103" y="160"/>
                </a:lnTo>
                <a:lnTo>
                  <a:pt x="92" y="160"/>
                </a:lnTo>
                <a:lnTo>
                  <a:pt x="71" y="160"/>
                </a:lnTo>
                <a:lnTo>
                  <a:pt x="53" y="160"/>
                </a:lnTo>
                <a:lnTo>
                  <a:pt x="50" y="160"/>
                </a:lnTo>
                <a:lnTo>
                  <a:pt x="48" y="160"/>
                </a:lnTo>
                <a:lnTo>
                  <a:pt x="38" y="160"/>
                </a:lnTo>
                <a:lnTo>
                  <a:pt x="26" y="161"/>
                </a:lnTo>
                <a:lnTo>
                  <a:pt x="5" y="160"/>
                </a:lnTo>
                <a:lnTo>
                  <a:pt x="5" y="161"/>
                </a:lnTo>
                <a:lnTo>
                  <a:pt x="0" y="160"/>
                </a:lnTo>
                <a:lnTo>
                  <a:pt x="30" y="150"/>
                </a:lnTo>
                <a:lnTo>
                  <a:pt x="48" y="144"/>
                </a:lnTo>
                <a:lnTo>
                  <a:pt x="55" y="133"/>
                </a:lnTo>
                <a:lnTo>
                  <a:pt x="68" y="120"/>
                </a:lnTo>
                <a:lnTo>
                  <a:pt x="101" y="106"/>
                </a:lnTo>
                <a:lnTo>
                  <a:pt x="106" y="101"/>
                </a:lnTo>
                <a:lnTo>
                  <a:pt x="133" y="94"/>
                </a:lnTo>
                <a:lnTo>
                  <a:pt x="140" y="91"/>
                </a:lnTo>
                <a:lnTo>
                  <a:pt x="164" y="83"/>
                </a:lnTo>
                <a:lnTo>
                  <a:pt x="185" y="65"/>
                </a:lnTo>
                <a:lnTo>
                  <a:pt x="201" y="53"/>
                </a:lnTo>
                <a:lnTo>
                  <a:pt x="210" y="45"/>
                </a:lnTo>
                <a:lnTo>
                  <a:pt x="258" y="21"/>
                </a:lnTo>
                <a:lnTo>
                  <a:pt x="320" y="2"/>
                </a:lnTo>
                <a:lnTo>
                  <a:pt x="353" y="0"/>
                </a:lnTo>
                <a:lnTo>
                  <a:pt x="368" y="4"/>
                </a:lnTo>
                <a:lnTo>
                  <a:pt x="376" y="15"/>
                </a:lnTo>
                <a:lnTo>
                  <a:pt x="368" y="15"/>
                </a:lnTo>
                <a:lnTo>
                  <a:pt x="372" y="23"/>
                </a:lnTo>
                <a:lnTo>
                  <a:pt x="367" y="30"/>
                </a:lnTo>
                <a:lnTo>
                  <a:pt x="353" y="35"/>
                </a:lnTo>
                <a:lnTo>
                  <a:pt x="332" y="46"/>
                </a:lnTo>
                <a:lnTo>
                  <a:pt x="317" y="39"/>
                </a:lnTo>
                <a:lnTo>
                  <a:pt x="308" y="42"/>
                </a:lnTo>
                <a:lnTo>
                  <a:pt x="297" y="43"/>
                </a:lnTo>
                <a:lnTo>
                  <a:pt x="293" y="46"/>
                </a:lnTo>
                <a:lnTo>
                  <a:pt x="301" y="45"/>
                </a:lnTo>
                <a:lnTo>
                  <a:pt x="314" y="49"/>
                </a:lnTo>
                <a:lnTo>
                  <a:pt x="319" y="59"/>
                </a:lnTo>
                <a:lnTo>
                  <a:pt x="327" y="55"/>
                </a:lnTo>
                <a:lnTo>
                  <a:pt x="338" y="53"/>
                </a:lnTo>
                <a:lnTo>
                  <a:pt x="343" y="54"/>
                </a:lnTo>
                <a:lnTo>
                  <a:pt x="348" y="56"/>
                </a:lnTo>
                <a:lnTo>
                  <a:pt x="345" y="58"/>
                </a:lnTo>
                <a:lnTo>
                  <a:pt x="336" y="71"/>
                </a:lnTo>
                <a:lnTo>
                  <a:pt x="320" y="81"/>
                </a:lnTo>
                <a:lnTo>
                  <a:pt x="336" y="81"/>
                </a:lnTo>
                <a:lnTo>
                  <a:pt x="329" y="92"/>
                </a:lnTo>
                <a:lnTo>
                  <a:pt x="331" y="96"/>
                </a:lnTo>
                <a:lnTo>
                  <a:pt x="335" y="111"/>
                </a:lnTo>
                <a:lnTo>
                  <a:pt x="356" y="117"/>
                </a:lnTo>
                <a:lnTo>
                  <a:pt x="346" y="120"/>
                </a:lnTo>
                <a:lnTo>
                  <a:pt x="346" y="122"/>
                </a:lnTo>
                <a:lnTo>
                  <a:pt x="351" y="124"/>
                </a:lnTo>
                <a:lnTo>
                  <a:pt x="362" y="129"/>
                </a:lnTo>
                <a:lnTo>
                  <a:pt x="368" y="129"/>
                </a:lnTo>
                <a:lnTo>
                  <a:pt x="363" y="131"/>
                </a:lnTo>
                <a:lnTo>
                  <a:pt x="365" y="132"/>
                </a:lnTo>
                <a:lnTo>
                  <a:pt x="372" y="130"/>
                </a:lnTo>
                <a:lnTo>
                  <a:pt x="390" y="135"/>
                </a:lnTo>
                <a:lnTo>
                  <a:pt x="407" y="126"/>
                </a:lnTo>
                <a:lnTo>
                  <a:pt x="408" y="132"/>
                </a:lnTo>
                <a:lnTo>
                  <a:pt x="410" y="135"/>
                </a:lnTo>
                <a:lnTo>
                  <a:pt x="417" y="133"/>
                </a:lnTo>
                <a:lnTo>
                  <a:pt x="426" y="141"/>
                </a:lnTo>
                <a:lnTo>
                  <a:pt x="416" y="145"/>
                </a:lnTo>
                <a:lnTo>
                  <a:pt x="432" y="148"/>
                </a:lnTo>
                <a:lnTo>
                  <a:pt x="427" y="151"/>
                </a:lnTo>
                <a:lnTo>
                  <a:pt x="421" y="150"/>
                </a:lnTo>
                <a:lnTo>
                  <a:pt x="417" y="152"/>
                </a:lnTo>
                <a:lnTo>
                  <a:pt x="408" y="155"/>
                </a:lnTo>
                <a:lnTo>
                  <a:pt x="352" y="173"/>
                </a:lnTo>
                <a:lnTo>
                  <a:pt x="344" y="174"/>
                </a:lnTo>
                <a:lnTo>
                  <a:pt x="342" y="181"/>
                </a:lnTo>
                <a:lnTo>
                  <a:pt x="332" y="180"/>
                </a:lnTo>
                <a:lnTo>
                  <a:pt x="325" y="177"/>
                </a:lnTo>
                <a:lnTo>
                  <a:pt x="318" y="187"/>
                </a:lnTo>
                <a:lnTo>
                  <a:pt x="316" y="188"/>
                </a:lnTo>
                <a:lnTo>
                  <a:pt x="297" y="202"/>
                </a:lnTo>
                <a:lnTo>
                  <a:pt x="288" y="209"/>
                </a:lnTo>
                <a:lnTo>
                  <a:pt x="279" y="209"/>
                </a:lnTo>
                <a:lnTo>
                  <a:pt x="274" y="218"/>
                </a:lnTo>
                <a:lnTo>
                  <a:pt x="269" y="216"/>
                </a:lnTo>
                <a:lnTo>
                  <a:pt x="265" y="218"/>
                </a:lnTo>
                <a:lnTo>
                  <a:pt x="262" y="206"/>
                </a:lnTo>
                <a:lnTo>
                  <a:pt x="259" y="209"/>
                </a:lnTo>
                <a:lnTo>
                  <a:pt x="255" y="207"/>
                </a:lnTo>
                <a:lnTo>
                  <a:pt x="258" y="193"/>
                </a:lnTo>
                <a:lnTo>
                  <a:pt x="261" y="182"/>
                </a:lnTo>
                <a:lnTo>
                  <a:pt x="275" y="173"/>
                </a:lnTo>
                <a:lnTo>
                  <a:pt x="279" y="173"/>
                </a:lnTo>
                <a:lnTo>
                  <a:pt x="287" y="165"/>
                </a:lnTo>
                <a:lnTo>
                  <a:pt x="323" y="151"/>
                </a:lnTo>
                <a:lnTo>
                  <a:pt x="316" y="148"/>
                </a:lnTo>
                <a:lnTo>
                  <a:pt x="310" y="147"/>
                </a:lnTo>
                <a:lnTo>
                  <a:pt x="312" y="144"/>
                </a:lnTo>
                <a:lnTo>
                  <a:pt x="336" y="129"/>
                </a:lnTo>
                <a:lnTo>
                  <a:pt x="336" y="128"/>
                </a:lnTo>
                <a:lnTo>
                  <a:pt x="327" y="131"/>
                </a:lnTo>
                <a:lnTo>
                  <a:pt x="319" y="136"/>
                </a:lnTo>
                <a:lnTo>
                  <a:pt x="276" y="151"/>
                </a:lnTo>
                <a:lnTo>
                  <a:pt x="262" y="156"/>
                </a:lnTo>
                <a:lnTo>
                  <a:pt x="256" y="156"/>
                </a:lnTo>
                <a:lnTo>
                  <a:pt x="247" y="157"/>
                </a:lnTo>
                <a:close/>
              </a:path>
            </a:pathLst>
          </a:custGeom>
          <a:noFill/>
          <a:ln w="3175" cmpd="sng">
            <a:solidFill>
              <a:schemeClr val="bg2"/>
            </a:solidFill>
            <a:prstDash val="solid"/>
            <a:round/>
            <a:headEnd/>
            <a:tailEnd/>
          </a:ln>
        </p:spPr>
        <p:txBody>
          <a:bodyPr/>
          <a:lstStyle/>
          <a:p>
            <a:endParaRPr lang="en-US"/>
          </a:p>
        </p:txBody>
      </p:sp>
      <p:sp>
        <p:nvSpPr>
          <p:cNvPr id="19078" name="Freeform 646"/>
          <p:cNvSpPr>
            <a:spLocks/>
          </p:cNvSpPr>
          <p:nvPr/>
        </p:nvSpPr>
        <p:spPr bwMode="auto">
          <a:xfrm>
            <a:off x="2354263" y="1449388"/>
            <a:ext cx="98425" cy="34925"/>
          </a:xfrm>
          <a:custGeom>
            <a:avLst/>
            <a:gdLst>
              <a:gd name="T0" fmla="*/ 5601 w 123"/>
              <a:gd name="T1" fmla="*/ 8731 h 44"/>
              <a:gd name="T2" fmla="*/ 15204 w 123"/>
              <a:gd name="T3" fmla="*/ 1588 h 44"/>
              <a:gd name="T4" fmla="*/ 39210 w 123"/>
              <a:gd name="T5" fmla="*/ 0 h 44"/>
              <a:gd name="T6" fmla="*/ 58415 w 123"/>
              <a:gd name="T7" fmla="*/ 3175 h 44"/>
              <a:gd name="T8" fmla="*/ 71218 w 123"/>
              <a:gd name="T9" fmla="*/ 5556 h 44"/>
              <a:gd name="T10" fmla="*/ 83221 w 123"/>
              <a:gd name="T11" fmla="*/ 8731 h 44"/>
              <a:gd name="T12" fmla="*/ 92023 w 123"/>
              <a:gd name="T13" fmla="*/ 11906 h 44"/>
              <a:gd name="T14" fmla="*/ 96024 w 123"/>
              <a:gd name="T15" fmla="*/ 14288 h 44"/>
              <a:gd name="T16" fmla="*/ 98425 w 123"/>
              <a:gd name="T17" fmla="*/ 17463 h 44"/>
              <a:gd name="T18" fmla="*/ 96024 w 123"/>
              <a:gd name="T19" fmla="*/ 19844 h 44"/>
              <a:gd name="T20" fmla="*/ 89623 w 123"/>
              <a:gd name="T21" fmla="*/ 20637 h 44"/>
              <a:gd name="T22" fmla="*/ 87222 w 123"/>
              <a:gd name="T23" fmla="*/ 23812 h 44"/>
              <a:gd name="T24" fmla="*/ 93624 w 123"/>
              <a:gd name="T25" fmla="*/ 29369 h 44"/>
              <a:gd name="T26" fmla="*/ 87222 w 123"/>
              <a:gd name="T27" fmla="*/ 33338 h 44"/>
              <a:gd name="T28" fmla="*/ 80821 w 123"/>
              <a:gd name="T29" fmla="*/ 34925 h 44"/>
              <a:gd name="T30" fmla="*/ 61616 w 123"/>
              <a:gd name="T31" fmla="*/ 34925 h 44"/>
              <a:gd name="T32" fmla="*/ 57615 w 123"/>
              <a:gd name="T33" fmla="*/ 32544 h 44"/>
              <a:gd name="T34" fmla="*/ 61616 w 123"/>
              <a:gd name="T35" fmla="*/ 29369 h 44"/>
              <a:gd name="T36" fmla="*/ 60015 w 123"/>
              <a:gd name="T37" fmla="*/ 26988 h 44"/>
              <a:gd name="T38" fmla="*/ 52013 w 123"/>
              <a:gd name="T39" fmla="*/ 25400 h 44"/>
              <a:gd name="T40" fmla="*/ 35209 w 123"/>
              <a:gd name="T41" fmla="*/ 24606 h 44"/>
              <a:gd name="T42" fmla="*/ 35209 w 123"/>
              <a:gd name="T43" fmla="*/ 23019 h 44"/>
              <a:gd name="T44" fmla="*/ 10403 w 123"/>
              <a:gd name="T45" fmla="*/ 25400 h 44"/>
              <a:gd name="T46" fmla="*/ 2401 w 123"/>
              <a:gd name="T47" fmla="*/ 24606 h 44"/>
              <a:gd name="T48" fmla="*/ 0 w 123"/>
              <a:gd name="T49" fmla="*/ 20637 h 44"/>
              <a:gd name="T50" fmla="*/ 1600 w 123"/>
              <a:gd name="T51" fmla="*/ 19050 h 44"/>
              <a:gd name="T52" fmla="*/ 5601 w 123"/>
              <a:gd name="T53" fmla="*/ 8731 h 4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3"/>
              <a:gd name="T82" fmla="*/ 0 h 44"/>
              <a:gd name="T83" fmla="*/ 123 w 123"/>
              <a:gd name="T84" fmla="*/ 44 h 4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3" h="44">
                <a:moveTo>
                  <a:pt x="7" y="11"/>
                </a:moveTo>
                <a:lnTo>
                  <a:pt x="19" y="2"/>
                </a:lnTo>
                <a:lnTo>
                  <a:pt x="49" y="0"/>
                </a:lnTo>
                <a:lnTo>
                  <a:pt x="73" y="4"/>
                </a:lnTo>
                <a:lnTo>
                  <a:pt x="89" y="7"/>
                </a:lnTo>
                <a:lnTo>
                  <a:pt x="104" y="11"/>
                </a:lnTo>
                <a:lnTo>
                  <a:pt x="115" y="15"/>
                </a:lnTo>
                <a:lnTo>
                  <a:pt x="120" y="18"/>
                </a:lnTo>
                <a:lnTo>
                  <a:pt x="123" y="22"/>
                </a:lnTo>
                <a:lnTo>
                  <a:pt x="120" y="25"/>
                </a:lnTo>
                <a:lnTo>
                  <a:pt x="112" y="26"/>
                </a:lnTo>
                <a:lnTo>
                  <a:pt x="109" y="30"/>
                </a:lnTo>
                <a:lnTo>
                  <a:pt x="117" y="37"/>
                </a:lnTo>
                <a:lnTo>
                  <a:pt x="109" y="42"/>
                </a:lnTo>
                <a:lnTo>
                  <a:pt x="101" y="44"/>
                </a:lnTo>
                <a:lnTo>
                  <a:pt x="77" y="44"/>
                </a:lnTo>
                <a:lnTo>
                  <a:pt x="72" y="41"/>
                </a:lnTo>
                <a:lnTo>
                  <a:pt x="77" y="37"/>
                </a:lnTo>
                <a:lnTo>
                  <a:pt x="75" y="34"/>
                </a:lnTo>
                <a:lnTo>
                  <a:pt x="65" y="32"/>
                </a:lnTo>
                <a:lnTo>
                  <a:pt x="44" y="31"/>
                </a:lnTo>
                <a:lnTo>
                  <a:pt x="44" y="29"/>
                </a:lnTo>
                <a:lnTo>
                  <a:pt x="13" y="32"/>
                </a:lnTo>
                <a:lnTo>
                  <a:pt x="3" y="31"/>
                </a:lnTo>
                <a:lnTo>
                  <a:pt x="0" y="26"/>
                </a:lnTo>
                <a:lnTo>
                  <a:pt x="2" y="24"/>
                </a:lnTo>
                <a:lnTo>
                  <a:pt x="7" y="11"/>
                </a:lnTo>
                <a:close/>
              </a:path>
            </a:pathLst>
          </a:custGeom>
          <a:noFill/>
          <a:ln w="3175" cmpd="sng">
            <a:solidFill>
              <a:schemeClr val="bg2"/>
            </a:solidFill>
            <a:prstDash val="solid"/>
            <a:round/>
            <a:headEnd/>
            <a:tailEnd/>
          </a:ln>
        </p:spPr>
        <p:txBody>
          <a:bodyPr/>
          <a:lstStyle/>
          <a:p>
            <a:endParaRPr lang="en-US"/>
          </a:p>
        </p:txBody>
      </p:sp>
      <p:sp>
        <p:nvSpPr>
          <p:cNvPr id="19079" name="Freeform 647"/>
          <p:cNvSpPr>
            <a:spLocks/>
          </p:cNvSpPr>
          <p:nvPr/>
        </p:nvSpPr>
        <p:spPr bwMode="auto">
          <a:xfrm>
            <a:off x="2362200" y="1570038"/>
            <a:ext cx="136525" cy="52387"/>
          </a:xfrm>
          <a:custGeom>
            <a:avLst/>
            <a:gdLst>
              <a:gd name="T0" fmla="*/ 31137 w 171"/>
              <a:gd name="T1" fmla="*/ 46831 h 66"/>
              <a:gd name="T2" fmla="*/ 21557 w 171"/>
              <a:gd name="T3" fmla="*/ 50800 h 66"/>
              <a:gd name="T4" fmla="*/ 20758 w 171"/>
              <a:gd name="T5" fmla="*/ 52387 h 66"/>
              <a:gd name="T6" fmla="*/ 0 w 171"/>
              <a:gd name="T7" fmla="*/ 51593 h 66"/>
              <a:gd name="T8" fmla="*/ 8782 w 171"/>
              <a:gd name="T9" fmla="*/ 40481 h 66"/>
              <a:gd name="T10" fmla="*/ 5589 w 171"/>
              <a:gd name="T11" fmla="*/ 36512 h 66"/>
              <a:gd name="T12" fmla="*/ 30339 w 171"/>
              <a:gd name="T13" fmla="*/ 10319 h 66"/>
              <a:gd name="T14" fmla="*/ 41516 w 171"/>
              <a:gd name="T15" fmla="*/ 3969 h 66"/>
              <a:gd name="T16" fmla="*/ 63073 w 171"/>
              <a:gd name="T17" fmla="*/ 0 h 66"/>
              <a:gd name="T18" fmla="*/ 75049 w 171"/>
              <a:gd name="T19" fmla="*/ 0 h 66"/>
              <a:gd name="T20" fmla="*/ 95807 w 171"/>
              <a:gd name="T21" fmla="*/ 794 h 66"/>
              <a:gd name="T22" fmla="*/ 99799 w 171"/>
              <a:gd name="T23" fmla="*/ 4762 h 66"/>
              <a:gd name="T24" fmla="*/ 114968 w 171"/>
              <a:gd name="T25" fmla="*/ 3175 h 66"/>
              <a:gd name="T26" fmla="*/ 136525 w 171"/>
              <a:gd name="T27" fmla="*/ 5556 h 66"/>
              <a:gd name="T28" fmla="*/ 118960 w 171"/>
              <a:gd name="T29" fmla="*/ 15081 h 66"/>
              <a:gd name="T30" fmla="*/ 100597 w 171"/>
              <a:gd name="T31" fmla="*/ 21431 h 66"/>
              <a:gd name="T32" fmla="*/ 99001 w 171"/>
              <a:gd name="T33" fmla="*/ 24606 h 66"/>
              <a:gd name="T34" fmla="*/ 78242 w 171"/>
              <a:gd name="T35" fmla="*/ 34131 h 66"/>
              <a:gd name="T36" fmla="*/ 72654 w 171"/>
              <a:gd name="T37" fmla="*/ 35718 h 66"/>
              <a:gd name="T38" fmla="*/ 41516 w 171"/>
              <a:gd name="T39" fmla="*/ 42068 h 66"/>
              <a:gd name="T40" fmla="*/ 31137 w 171"/>
              <a:gd name="T41" fmla="*/ 46831 h 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1"/>
              <a:gd name="T64" fmla="*/ 0 h 66"/>
              <a:gd name="T65" fmla="*/ 171 w 171"/>
              <a:gd name="T66" fmla="*/ 66 h 6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1" h="66">
                <a:moveTo>
                  <a:pt x="39" y="59"/>
                </a:moveTo>
                <a:lnTo>
                  <a:pt x="27" y="64"/>
                </a:lnTo>
                <a:lnTo>
                  <a:pt x="26" y="66"/>
                </a:lnTo>
                <a:lnTo>
                  <a:pt x="0" y="65"/>
                </a:lnTo>
                <a:lnTo>
                  <a:pt x="11" y="51"/>
                </a:lnTo>
                <a:lnTo>
                  <a:pt x="7" y="46"/>
                </a:lnTo>
                <a:lnTo>
                  <a:pt x="38" y="13"/>
                </a:lnTo>
                <a:lnTo>
                  <a:pt x="52" y="5"/>
                </a:lnTo>
                <a:lnTo>
                  <a:pt x="79" y="0"/>
                </a:lnTo>
                <a:lnTo>
                  <a:pt x="94" y="0"/>
                </a:lnTo>
                <a:lnTo>
                  <a:pt x="120" y="1"/>
                </a:lnTo>
                <a:lnTo>
                  <a:pt x="125" y="6"/>
                </a:lnTo>
                <a:lnTo>
                  <a:pt x="144" y="4"/>
                </a:lnTo>
                <a:lnTo>
                  <a:pt x="171" y="7"/>
                </a:lnTo>
                <a:lnTo>
                  <a:pt x="149" y="19"/>
                </a:lnTo>
                <a:lnTo>
                  <a:pt x="126" y="27"/>
                </a:lnTo>
                <a:lnTo>
                  <a:pt x="124" y="31"/>
                </a:lnTo>
                <a:lnTo>
                  <a:pt x="98" y="43"/>
                </a:lnTo>
                <a:lnTo>
                  <a:pt x="91" y="45"/>
                </a:lnTo>
                <a:lnTo>
                  <a:pt x="52" y="53"/>
                </a:lnTo>
                <a:lnTo>
                  <a:pt x="39" y="59"/>
                </a:lnTo>
                <a:close/>
              </a:path>
            </a:pathLst>
          </a:custGeom>
          <a:noFill/>
          <a:ln w="3175" cmpd="sng">
            <a:solidFill>
              <a:schemeClr val="bg2"/>
            </a:solidFill>
            <a:prstDash val="solid"/>
            <a:round/>
            <a:headEnd/>
            <a:tailEnd/>
          </a:ln>
        </p:spPr>
        <p:txBody>
          <a:bodyPr/>
          <a:lstStyle/>
          <a:p>
            <a:endParaRPr lang="en-US"/>
          </a:p>
        </p:txBody>
      </p:sp>
      <p:sp>
        <p:nvSpPr>
          <p:cNvPr id="19080" name="Freeform 648"/>
          <p:cNvSpPr>
            <a:spLocks/>
          </p:cNvSpPr>
          <p:nvPr/>
        </p:nvSpPr>
        <p:spPr bwMode="auto">
          <a:xfrm>
            <a:off x="2373313" y="2039938"/>
            <a:ext cx="33337" cy="23812"/>
          </a:xfrm>
          <a:custGeom>
            <a:avLst/>
            <a:gdLst>
              <a:gd name="T0" fmla="*/ 27645 w 41"/>
              <a:gd name="T1" fmla="*/ 0 h 29"/>
              <a:gd name="T2" fmla="*/ 33337 w 41"/>
              <a:gd name="T3" fmla="*/ 7390 h 29"/>
              <a:gd name="T4" fmla="*/ 16262 w 41"/>
              <a:gd name="T5" fmla="*/ 23812 h 29"/>
              <a:gd name="T6" fmla="*/ 3252 w 41"/>
              <a:gd name="T7" fmla="*/ 23812 h 29"/>
              <a:gd name="T8" fmla="*/ 1626 w 41"/>
              <a:gd name="T9" fmla="*/ 22991 h 29"/>
              <a:gd name="T10" fmla="*/ 0 w 41"/>
              <a:gd name="T11" fmla="*/ 21349 h 29"/>
              <a:gd name="T12" fmla="*/ 7318 w 41"/>
              <a:gd name="T13" fmla="*/ 17243 h 29"/>
              <a:gd name="T14" fmla="*/ 12196 w 41"/>
              <a:gd name="T15" fmla="*/ 12317 h 29"/>
              <a:gd name="T16" fmla="*/ 23580 w 41"/>
              <a:gd name="T17" fmla="*/ 2463 h 29"/>
              <a:gd name="T18" fmla="*/ 27645 w 4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29"/>
              <a:gd name="T32" fmla="*/ 41 w 4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29">
                <a:moveTo>
                  <a:pt x="34" y="0"/>
                </a:moveTo>
                <a:lnTo>
                  <a:pt x="41" y="9"/>
                </a:lnTo>
                <a:lnTo>
                  <a:pt x="20" y="29"/>
                </a:lnTo>
                <a:lnTo>
                  <a:pt x="4" y="29"/>
                </a:lnTo>
                <a:lnTo>
                  <a:pt x="2" y="28"/>
                </a:lnTo>
                <a:lnTo>
                  <a:pt x="0" y="26"/>
                </a:lnTo>
                <a:lnTo>
                  <a:pt x="9" y="21"/>
                </a:lnTo>
                <a:lnTo>
                  <a:pt x="15" y="15"/>
                </a:lnTo>
                <a:lnTo>
                  <a:pt x="29" y="3"/>
                </a:lnTo>
                <a:lnTo>
                  <a:pt x="34" y="0"/>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081" name="Freeform 649"/>
          <p:cNvSpPr>
            <a:spLocks/>
          </p:cNvSpPr>
          <p:nvPr/>
        </p:nvSpPr>
        <p:spPr bwMode="auto">
          <a:xfrm>
            <a:off x="2379663" y="2365375"/>
            <a:ext cx="12700" cy="7938"/>
          </a:xfrm>
          <a:custGeom>
            <a:avLst/>
            <a:gdLst>
              <a:gd name="T0" fmla="*/ 8218 w 17"/>
              <a:gd name="T1" fmla="*/ 7938 h 9"/>
              <a:gd name="T2" fmla="*/ 1494 w 17"/>
              <a:gd name="T3" fmla="*/ 7938 h 9"/>
              <a:gd name="T4" fmla="*/ 0 w 17"/>
              <a:gd name="T5" fmla="*/ 7938 h 9"/>
              <a:gd name="T6" fmla="*/ 12700 w 17"/>
              <a:gd name="T7" fmla="*/ 0 h 9"/>
              <a:gd name="T8" fmla="*/ 8218 w 17"/>
              <a:gd name="T9" fmla="*/ 7938 h 9"/>
              <a:gd name="T10" fmla="*/ 0 60000 65536"/>
              <a:gd name="T11" fmla="*/ 0 60000 65536"/>
              <a:gd name="T12" fmla="*/ 0 60000 65536"/>
              <a:gd name="T13" fmla="*/ 0 60000 65536"/>
              <a:gd name="T14" fmla="*/ 0 60000 65536"/>
              <a:gd name="T15" fmla="*/ 0 w 17"/>
              <a:gd name="T16" fmla="*/ 0 h 9"/>
              <a:gd name="T17" fmla="*/ 17 w 17"/>
              <a:gd name="T18" fmla="*/ 9 h 9"/>
            </a:gdLst>
            <a:ahLst/>
            <a:cxnLst>
              <a:cxn ang="T10">
                <a:pos x="T0" y="T1"/>
              </a:cxn>
              <a:cxn ang="T11">
                <a:pos x="T2" y="T3"/>
              </a:cxn>
              <a:cxn ang="T12">
                <a:pos x="T4" y="T5"/>
              </a:cxn>
              <a:cxn ang="T13">
                <a:pos x="T6" y="T7"/>
              </a:cxn>
              <a:cxn ang="T14">
                <a:pos x="T8" y="T9"/>
              </a:cxn>
            </a:cxnLst>
            <a:rect l="T15" t="T16" r="T17" b="T18"/>
            <a:pathLst>
              <a:path w="17" h="9">
                <a:moveTo>
                  <a:pt x="11" y="9"/>
                </a:moveTo>
                <a:lnTo>
                  <a:pt x="2" y="9"/>
                </a:lnTo>
                <a:lnTo>
                  <a:pt x="0" y="9"/>
                </a:lnTo>
                <a:lnTo>
                  <a:pt x="17" y="0"/>
                </a:lnTo>
                <a:lnTo>
                  <a:pt x="11" y="9"/>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082" name="Freeform 650"/>
          <p:cNvSpPr>
            <a:spLocks/>
          </p:cNvSpPr>
          <p:nvPr/>
        </p:nvSpPr>
        <p:spPr bwMode="auto">
          <a:xfrm>
            <a:off x="2393950" y="1860550"/>
            <a:ext cx="53975" cy="22225"/>
          </a:xfrm>
          <a:custGeom>
            <a:avLst/>
            <a:gdLst>
              <a:gd name="T0" fmla="*/ 1636 w 66"/>
              <a:gd name="T1" fmla="*/ 16860 h 29"/>
              <a:gd name="T2" fmla="*/ 818 w 66"/>
              <a:gd name="T3" fmla="*/ 13795 h 29"/>
              <a:gd name="T4" fmla="*/ 12267 w 66"/>
              <a:gd name="T5" fmla="*/ 7664 h 29"/>
              <a:gd name="T6" fmla="*/ 22081 w 66"/>
              <a:gd name="T7" fmla="*/ 2299 h 29"/>
              <a:gd name="T8" fmla="*/ 28623 w 66"/>
              <a:gd name="T9" fmla="*/ 3066 h 29"/>
              <a:gd name="T10" fmla="*/ 48250 w 66"/>
              <a:gd name="T11" fmla="*/ 0 h 29"/>
              <a:gd name="T12" fmla="*/ 53975 w 66"/>
              <a:gd name="T13" fmla="*/ 1533 h 29"/>
              <a:gd name="T14" fmla="*/ 48250 w 66"/>
              <a:gd name="T15" fmla="*/ 7664 h 29"/>
              <a:gd name="T16" fmla="*/ 35983 w 66"/>
              <a:gd name="T17" fmla="*/ 12262 h 29"/>
              <a:gd name="T18" fmla="*/ 22081 w 66"/>
              <a:gd name="T19" fmla="*/ 19159 h 29"/>
              <a:gd name="T20" fmla="*/ 13085 w 66"/>
              <a:gd name="T21" fmla="*/ 21459 h 29"/>
              <a:gd name="T22" fmla="*/ 8996 w 66"/>
              <a:gd name="T23" fmla="*/ 19159 h 29"/>
              <a:gd name="T24" fmla="*/ 0 w 66"/>
              <a:gd name="T25" fmla="*/ 22225 h 29"/>
              <a:gd name="T26" fmla="*/ 1636 w 66"/>
              <a:gd name="T27" fmla="*/ 1686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6"/>
              <a:gd name="T43" fmla="*/ 0 h 29"/>
              <a:gd name="T44" fmla="*/ 66 w 66"/>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6" h="29">
                <a:moveTo>
                  <a:pt x="2" y="22"/>
                </a:moveTo>
                <a:lnTo>
                  <a:pt x="1" y="18"/>
                </a:lnTo>
                <a:lnTo>
                  <a:pt x="15" y="10"/>
                </a:lnTo>
                <a:lnTo>
                  <a:pt x="27" y="3"/>
                </a:lnTo>
                <a:lnTo>
                  <a:pt x="35" y="4"/>
                </a:lnTo>
                <a:lnTo>
                  <a:pt x="59" y="0"/>
                </a:lnTo>
                <a:lnTo>
                  <a:pt x="66" y="2"/>
                </a:lnTo>
                <a:lnTo>
                  <a:pt x="59" y="10"/>
                </a:lnTo>
                <a:lnTo>
                  <a:pt x="44" y="16"/>
                </a:lnTo>
                <a:lnTo>
                  <a:pt x="27" y="25"/>
                </a:lnTo>
                <a:lnTo>
                  <a:pt x="16" y="28"/>
                </a:lnTo>
                <a:lnTo>
                  <a:pt x="11" y="25"/>
                </a:lnTo>
                <a:lnTo>
                  <a:pt x="0" y="29"/>
                </a:lnTo>
                <a:lnTo>
                  <a:pt x="2" y="22"/>
                </a:lnTo>
                <a:close/>
              </a:path>
            </a:pathLst>
          </a:custGeom>
          <a:noFill/>
          <a:ln w="3175" cmpd="sng">
            <a:solidFill>
              <a:schemeClr val="bg2"/>
            </a:solidFill>
            <a:prstDash val="solid"/>
            <a:round/>
            <a:headEnd/>
            <a:tailEnd/>
          </a:ln>
        </p:spPr>
        <p:txBody>
          <a:bodyPr/>
          <a:lstStyle/>
          <a:p>
            <a:endParaRPr lang="en-US"/>
          </a:p>
        </p:txBody>
      </p:sp>
      <p:sp>
        <p:nvSpPr>
          <p:cNvPr id="19083" name="Freeform 651"/>
          <p:cNvSpPr>
            <a:spLocks/>
          </p:cNvSpPr>
          <p:nvPr/>
        </p:nvSpPr>
        <p:spPr bwMode="auto">
          <a:xfrm>
            <a:off x="2401888" y="2044700"/>
            <a:ext cx="9525" cy="11113"/>
          </a:xfrm>
          <a:custGeom>
            <a:avLst/>
            <a:gdLst>
              <a:gd name="T0" fmla="*/ 9525 w 13"/>
              <a:gd name="T1" fmla="*/ 0 h 14"/>
              <a:gd name="T2" fmla="*/ 7327 w 13"/>
              <a:gd name="T3" fmla="*/ 6350 h 14"/>
              <a:gd name="T4" fmla="*/ 0 w 13"/>
              <a:gd name="T5" fmla="*/ 11113 h 14"/>
              <a:gd name="T6" fmla="*/ 2198 w 13"/>
              <a:gd name="T7" fmla="*/ 7144 h 14"/>
              <a:gd name="T8" fmla="*/ 9525 w 13"/>
              <a:gd name="T9" fmla="*/ 0 h 14"/>
              <a:gd name="T10" fmla="*/ 0 60000 65536"/>
              <a:gd name="T11" fmla="*/ 0 60000 65536"/>
              <a:gd name="T12" fmla="*/ 0 60000 65536"/>
              <a:gd name="T13" fmla="*/ 0 60000 65536"/>
              <a:gd name="T14" fmla="*/ 0 60000 65536"/>
              <a:gd name="T15" fmla="*/ 0 w 13"/>
              <a:gd name="T16" fmla="*/ 0 h 14"/>
              <a:gd name="T17" fmla="*/ 13 w 13"/>
              <a:gd name="T18" fmla="*/ 14 h 14"/>
            </a:gdLst>
            <a:ahLst/>
            <a:cxnLst>
              <a:cxn ang="T10">
                <a:pos x="T0" y="T1"/>
              </a:cxn>
              <a:cxn ang="T11">
                <a:pos x="T2" y="T3"/>
              </a:cxn>
              <a:cxn ang="T12">
                <a:pos x="T4" y="T5"/>
              </a:cxn>
              <a:cxn ang="T13">
                <a:pos x="T6" y="T7"/>
              </a:cxn>
              <a:cxn ang="T14">
                <a:pos x="T8" y="T9"/>
              </a:cxn>
            </a:cxnLst>
            <a:rect l="T15" t="T16" r="T17" b="T18"/>
            <a:pathLst>
              <a:path w="13" h="14">
                <a:moveTo>
                  <a:pt x="13" y="0"/>
                </a:moveTo>
                <a:lnTo>
                  <a:pt x="10" y="8"/>
                </a:lnTo>
                <a:lnTo>
                  <a:pt x="0" y="14"/>
                </a:lnTo>
                <a:lnTo>
                  <a:pt x="3" y="9"/>
                </a:lnTo>
                <a:lnTo>
                  <a:pt x="13" y="0"/>
                </a:lnTo>
                <a:close/>
              </a:path>
            </a:pathLst>
          </a:custGeom>
          <a:solidFill>
            <a:schemeClr val="bg1"/>
          </a:solidFill>
          <a:ln w="3175" cmpd="sng">
            <a:solidFill>
              <a:schemeClr val="bg1"/>
            </a:solidFill>
            <a:prstDash val="solid"/>
            <a:round/>
            <a:headEnd/>
            <a:tailEnd/>
          </a:ln>
        </p:spPr>
        <p:txBody>
          <a:bodyPr/>
          <a:lstStyle/>
          <a:p>
            <a:endParaRPr lang="en-US"/>
          </a:p>
        </p:txBody>
      </p:sp>
      <p:sp>
        <p:nvSpPr>
          <p:cNvPr id="19084" name="Freeform 652"/>
          <p:cNvSpPr>
            <a:spLocks/>
          </p:cNvSpPr>
          <p:nvPr/>
        </p:nvSpPr>
        <p:spPr bwMode="auto">
          <a:xfrm>
            <a:off x="2406650" y="1533525"/>
            <a:ext cx="61913" cy="23813"/>
          </a:xfrm>
          <a:custGeom>
            <a:avLst/>
            <a:gdLst>
              <a:gd name="T0" fmla="*/ 25079 w 79"/>
              <a:gd name="T1" fmla="*/ 23813 h 30"/>
              <a:gd name="T2" fmla="*/ 10188 w 79"/>
              <a:gd name="T3" fmla="*/ 19050 h 30"/>
              <a:gd name="T4" fmla="*/ 0 w 79"/>
              <a:gd name="T5" fmla="*/ 14288 h 30"/>
              <a:gd name="T6" fmla="*/ 3135 w 79"/>
              <a:gd name="T7" fmla="*/ 11907 h 30"/>
              <a:gd name="T8" fmla="*/ 16458 w 79"/>
              <a:gd name="T9" fmla="*/ 7938 h 30"/>
              <a:gd name="T10" fmla="*/ 19593 w 79"/>
              <a:gd name="T11" fmla="*/ 6350 h 30"/>
              <a:gd name="T12" fmla="*/ 18809 w 79"/>
              <a:gd name="T13" fmla="*/ 4763 h 30"/>
              <a:gd name="T14" fmla="*/ 25862 w 79"/>
              <a:gd name="T15" fmla="*/ 4763 h 30"/>
              <a:gd name="T16" fmla="*/ 30565 w 79"/>
              <a:gd name="T17" fmla="*/ 1588 h 30"/>
              <a:gd name="T18" fmla="*/ 54076 w 79"/>
              <a:gd name="T19" fmla="*/ 0 h 30"/>
              <a:gd name="T20" fmla="*/ 61913 w 79"/>
              <a:gd name="T21" fmla="*/ 8731 h 30"/>
              <a:gd name="T22" fmla="*/ 48590 w 79"/>
              <a:gd name="T23" fmla="*/ 23813 h 30"/>
              <a:gd name="T24" fmla="*/ 25079 w 79"/>
              <a:gd name="T25" fmla="*/ 23813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30"/>
              <a:gd name="T41" fmla="*/ 79 w 7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30">
                <a:moveTo>
                  <a:pt x="32" y="30"/>
                </a:moveTo>
                <a:lnTo>
                  <a:pt x="13" y="24"/>
                </a:lnTo>
                <a:lnTo>
                  <a:pt x="0" y="18"/>
                </a:lnTo>
                <a:lnTo>
                  <a:pt x="4" y="15"/>
                </a:lnTo>
                <a:lnTo>
                  <a:pt x="21" y="10"/>
                </a:lnTo>
                <a:lnTo>
                  <a:pt x="25" y="8"/>
                </a:lnTo>
                <a:lnTo>
                  <a:pt x="24" y="6"/>
                </a:lnTo>
                <a:lnTo>
                  <a:pt x="33" y="6"/>
                </a:lnTo>
                <a:lnTo>
                  <a:pt x="39" y="2"/>
                </a:lnTo>
                <a:lnTo>
                  <a:pt x="69" y="0"/>
                </a:lnTo>
                <a:lnTo>
                  <a:pt x="79" y="11"/>
                </a:lnTo>
                <a:lnTo>
                  <a:pt x="62" y="30"/>
                </a:lnTo>
                <a:lnTo>
                  <a:pt x="32" y="30"/>
                </a:lnTo>
                <a:close/>
              </a:path>
            </a:pathLst>
          </a:custGeom>
          <a:noFill/>
          <a:ln w="3175" cmpd="sng">
            <a:solidFill>
              <a:schemeClr val="bg2"/>
            </a:solidFill>
            <a:prstDash val="solid"/>
            <a:round/>
            <a:headEnd/>
            <a:tailEnd/>
          </a:ln>
        </p:spPr>
        <p:txBody>
          <a:bodyPr/>
          <a:lstStyle/>
          <a:p>
            <a:endParaRPr lang="en-US"/>
          </a:p>
        </p:txBody>
      </p:sp>
      <p:sp>
        <p:nvSpPr>
          <p:cNvPr id="19085" name="Freeform 653"/>
          <p:cNvSpPr>
            <a:spLocks/>
          </p:cNvSpPr>
          <p:nvPr/>
        </p:nvSpPr>
        <p:spPr bwMode="auto">
          <a:xfrm>
            <a:off x="2432050" y="1776413"/>
            <a:ext cx="7938" cy="14287"/>
          </a:xfrm>
          <a:custGeom>
            <a:avLst/>
            <a:gdLst>
              <a:gd name="T0" fmla="*/ 6495 w 11"/>
              <a:gd name="T1" fmla="*/ 11766 h 17"/>
              <a:gd name="T2" fmla="*/ 2165 w 11"/>
              <a:gd name="T3" fmla="*/ 14287 h 17"/>
              <a:gd name="T4" fmla="*/ 0 w 11"/>
              <a:gd name="T5" fmla="*/ 9245 h 17"/>
              <a:gd name="T6" fmla="*/ 722 w 11"/>
              <a:gd name="T7" fmla="*/ 3362 h 17"/>
              <a:gd name="T8" fmla="*/ 2887 w 11"/>
              <a:gd name="T9" fmla="*/ 0 h 17"/>
              <a:gd name="T10" fmla="*/ 7938 w 11"/>
              <a:gd name="T11" fmla="*/ 840 h 17"/>
              <a:gd name="T12" fmla="*/ 6495 w 11"/>
              <a:gd name="T13" fmla="*/ 4202 h 17"/>
              <a:gd name="T14" fmla="*/ 6495 w 11"/>
              <a:gd name="T15" fmla="*/ 11766 h 17"/>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7"/>
              <a:gd name="T26" fmla="*/ 11 w 11"/>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7">
                <a:moveTo>
                  <a:pt x="9" y="14"/>
                </a:moveTo>
                <a:lnTo>
                  <a:pt x="3" y="17"/>
                </a:lnTo>
                <a:lnTo>
                  <a:pt x="0" y="11"/>
                </a:lnTo>
                <a:lnTo>
                  <a:pt x="1" y="4"/>
                </a:lnTo>
                <a:lnTo>
                  <a:pt x="4" y="0"/>
                </a:lnTo>
                <a:lnTo>
                  <a:pt x="11" y="1"/>
                </a:lnTo>
                <a:lnTo>
                  <a:pt x="9" y="5"/>
                </a:lnTo>
                <a:lnTo>
                  <a:pt x="9" y="14"/>
                </a:lnTo>
                <a:close/>
              </a:path>
            </a:pathLst>
          </a:custGeom>
          <a:noFill/>
          <a:ln w="3175" cmpd="sng">
            <a:solidFill>
              <a:schemeClr val="bg2"/>
            </a:solidFill>
            <a:prstDash val="solid"/>
            <a:round/>
            <a:headEnd/>
            <a:tailEnd/>
          </a:ln>
        </p:spPr>
        <p:txBody>
          <a:bodyPr/>
          <a:lstStyle/>
          <a:p>
            <a:endParaRPr lang="en-US"/>
          </a:p>
        </p:txBody>
      </p:sp>
      <p:sp>
        <p:nvSpPr>
          <p:cNvPr id="19086" name="Freeform 654"/>
          <p:cNvSpPr>
            <a:spLocks/>
          </p:cNvSpPr>
          <p:nvPr/>
        </p:nvSpPr>
        <p:spPr bwMode="auto">
          <a:xfrm>
            <a:off x="2436813" y="1719263"/>
            <a:ext cx="14287" cy="12700"/>
          </a:xfrm>
          <a:custGeom>
            <a:avLst/>
            <a:gdLst>
              <a:gd name="T0" fmla="*/ 752 w 19"/>
              <a:gd name="T1" fmla="*/ 12700 h 17"/>
              <a:gd name="T2" fmla="*/ 0 w 19"/>
              <a:gd name="T3" fmla="*/ 8218 h 17"/>
              <a:gd name="T4" fmla="*/ 5264 w 19"/>
              <a:gd name="T5" fmla="*/ 2988 h 17"/>
              <a:gd name="T6" fmla="*/ 12783 w 19"/>
              <a:gd name="T7" fmla="*/ 0 h 17"/>
              <a:gd name="T8" fmla="*/ 14287 w 19"/>
              <a:gd name="T9" fmla="*/ 2988 h 17"/>
              <a:gd name="T10" fmla="*/ 5264 w 19"/>
              <a:gd name="T11" fmla="*/ 11953 h 17"/>
              <a:gd name="T12" fmla="*/ 752 w 19"/>
              <a:gd name="T13" fmla="*/ 12700 h 17"/>
              <a:gd name="T14" fmla="*/ 0 60000 65536"/>
              <a:gd name="T15" fmla="*/ 0 60000 65536"/>
              <a:gd name="T16" fmla="*/ 0 60000 65536"/>
              <a:gd name="T17" fmla="*/ 0 60000 65536"/>
              <a:gd name="T18" fmla="*/ 0 60000 65536"/>
              <a:gd name="T19" fmla="*/ 0 60000 65536"/>
              <a:gd name="T20" fmla="*/ 0 60000 65536"/>
              <a:gd name="T21" fmla="*/ 0 w 19"/>
              <a:gd name="T22" fmla="*/ 0 h 17"/>
              <a:gd name="T23" fmla="*/ 19 w 1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17">
                <a:moveTo>
                  <a:pt x="1" y="17"/>
                </a:moveTo>
                <a:lnTo>
                  <a:pt x="0" y="11"/>
                </a:lnTo>
                <a:lnTo>
                  <a:pt x="7" y="4"/>
                </a:lnTo>
                <a:lnTo>
                  <a:pt x="17" y="0"/>
                </a:lnTo>
                <a:lnTo>
                  <a:pt x="19" y="4"/>
                </a:lnTo>
                <a:lnTo>
                  <a:pt x="7" y="16"/>
                </a:lnTo>
                <a:lnTo>
                  <a:pt x="1" y="17"/>
                </a:lnTo>
                <a:close/>
              </a:path>
            </a:pathLst>
          </a:custGeom>
          <a:noFill/>
          <a:ln w="3175" cmpd="sng">
            <a:solidFill>
              <a:schemeClr val="bg2"/>
            </a:solidFill>
            <a:prstDash val="solid"/>
            <a:round/>
            <a:headEnd/>
            <a:tailEnd/>
          </a:ln>
        </p:spPr>
        <p:txBody>
          <a:bodyPr/>
          <a:lstStyle/>
          <a:p>
            <a:endParaRPr lang="en-US"/>
          </a:p>
        </p:txBody>
      </p:sp>
      <p:sp>
        <p:nvSpPr>
          <p:cNvPr id="19087" name="Freeform 655"/>
          <p:cNvSpPr>
            <a:spLocks/>
          </p:cNvSpPr>
          <p:nvPr/>
        </p:nvSpPr>
        <p:spPr bwMode="auto">
          <a:xfrm>
            <a:off x="2446338" y="1501775"/>
            <a:ext cx="282575" cy="60325"/>
          </a:xfrm>
          <a:custGeom>
            <a:avLst/>
            <a:gdLst>
              <a:gd name="T0" fmla="*/ 143266 w 357"/>
              <a:gd name="T1" fmla="*/ 31750 h 76"/>
              <a:gd name="T2" fmla="*/ 165429 w 357"/>
              <a:gd name="T3" fmla="*/ 33337 h 76"/>
              <a:gd name="T4" fmla="*/ 193132 w 357"/>
              <a:gd name="T5" fmla="*/ 31750 h 76"/>
              <a:gd name="T6" fmla="*/ 220836 w 357"/>
              <a:gd name="T7" fmla="*/ 28575 h 76"/>
              <a:gd name="T8" fmla="*/ 261995 w 357"/>
              <a:gd name="T9" fmla="*/ 28575 h 76"/>
              <a:gd name="T10" fmla="*/ 271494 w 357"/>
              <a:gd name="T11" fmla="*/ 31750 h 76"/>
              <a:gd name="T12" fmla="*/ 277826 w 357"/>
              <a:gd name="T13" fmla="*/ 35719 h 76"/>
              <a:gd name="T14" fmla="*/ 280200 w 357"/>
              <a:gd name="T15" fmla="*/ 39687 h 76"/>
              <a:gd name="T16" fmla="*/ 269911 w 357"/>
              <a:gd name="T17" fmla="*/ 46037 h 76"/>
              <a:gd name="T18" fmla="*/ 264370 w 357"/>
              <a:gd name="T19" fmla="*/ 51594 h 76"/>
              <a:gd name="T20" fmla="*/ 254872 w 357"/>
              <a:gd name="T21" fmla="*/ 57150 h 76"/>
              <a:gd name="T22" fmla="*/ 221627 w 357"/>
              <a:gd name="T23" fmla="*/ 60325 h 76"/>
              <a:gd name="T24" fmla="*/ 192341 w 357"/>
              <a:gd name="T25" fmla="*/ 57944 h 76"/>
              <a:gd name="T26" fmla="*/ 157514 w 357"/>
              <a:gd name="T27" fmla="*/ 58738 h 76"/>
              <a:gd name="T28" fmla="*/ 141683 w 357"/>
              <a:gd name="T29" fmla="*/ 58738 h 76"/>
              <a:gd name="T30" fmla="*/ 130602 w 357"/>
              <a:gd name="T31" fmla="*/ 57944 h 76"/>
              <a:gd name="T32" fmla="*/ 112397 w 357"/>
              <a:gd name="T33" fmla="*/ 58738 h 76"/>
              <a:gd name="T34" fmla="*/ 87068 w 357"/>
              <a:gd name="T35" fmla="*/ 57150 h 76"/>
              <a:gd name="T36" fmla="*/ 58573 w 357"/>
              <a:gd name="T37" fmla="*/ 53181 h 76"/>
              <a:gd name="T38" fmla="*/ 41159 w 357"/>
              <a:gd name="T39" fmla="*/ 53975 h 76"/>
              <a:gd name="T40" fmla="*/ 44325 w 357"/>
              <a:gd name="T41" fmla="*/ 43656 h 76"/>
              <a:gd name="T42" fmla="*/ 45117 w 357"/>
              <a:gd name="T43" fmla="*/ 37306 h 76"/>
              <a:gd name="T44" fmla="*/ 60948 w 357"/>
              <a:gd name="T45" fmla="*/ 27781 h 76"/>
              <a:gd name="T46" fmla="*/ 60948 w 357"/>
              <a:gd name="T47" fmla="*/ 20637 h 76"/>
              <a:gd name="T48" fmla="*/ 44325 w 357"/>
              <a:gd name="T49" fmla="*/ 16669 h 76"/>
              <a:gd name="T50" fmla="*/ 23746 w 357"/>
              <a:gd name="T51" fmla="*/ 17462 h 76"/>
              <a:gd name="T52" fmla="*/ 19788 w 357"/>
              <a:gd name="T53" fmla="*/ 16669 h 76"/>
              <a:gd name="T54" fmla="*/ 8707 w 357"/>
              <a:gd name="T55" fmla="*/ 12700 h 76"/>
              <a:gd name="T56" fmla="*/ 0 w 357"/>
              <a:gd name="T57" fmla="*/ 7144 h 76"/>
              <a:gd name="T58" fmla="*/ 6332 w 357"/>
              <a:gd name="T59" fmla="*/ 3175 h 76"/>
              <a:gd name="T60" fmla="*/ 19788 w 357"/>
              <a:gd name="T61" fmla="*/ 0 h 76"/>
              <a:gd name="T62" fmla="*/ 50658 w 357"/>
              <a:gd name="T63" fmla="*/ 3175 h 76"/>
              <a:gd name="T64" fmla="*/ 64114 w 357"/>
              <a:gd name="T65" fmla="*/ 6350 h 76"/>
              <a:gd name="T66" fmla="*/ 71237 w 357"/>
              <a:gd name="T67" fmla="*/ 10319 h 76"/>
              <a:gd name="T68" fmla="*/ 110022 w 357"/>
              <a:gd name="T69" fmla="*/ 10319 h 76"/>
              <a:gd name="T70" fmla="*/ 127436 w 357"/>
              <a:gd name="T71" fmla="*/ 16669 h 76"/>
              <a:gd name="T72" fmla="*/ 101315 w 357"/>
              <a:gd name="T73" fmla="*/ 21431 h 76"/>
              <a:gd name="T74" fmla="*/ 110022 w 357"/>
              <a:gd name="T75" fmla="*/ 26194 h 76"/>
              <a:gd name="T76" fmla="*/ 121895 w 357"/>
              <a:gd name="T77" fmla="*/ 30956 h 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57"/>
              <a:gd name="T118" fmla="*/ 0 h 76"/>
              <a:gd name="T119" fmla="*/ 357 w 357"/>
              <a:gd name="T120" fmla="*/ 76 h 7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57" h="76">
                <a:moveTo>
                  <a:pt x="170" y="41"/>
                </a:moveTo>
                <a:lnTo>
                  <a:pt x="181" y="40"/>
                </a:lnTo>
                <a:lnTo>
                  <a:pt x="194" y="44"/>
                </a:lnTo>
                <a:lnTo>
                  <a:pt x="209" y="42"/>
                </a:lnTo>
                <a:lnTo>
                  <a:pt x="233" y="40"/>
                </a:lnTo>
                <a:lnTo>
                  <a:pt x="244" y="40"/>
                </a:lnTo>
                <a:lnTo>
                  <a:pt x="269" y="34"/>
                </a:lnTo>
                <a:lnTo>
                  <a:pt x="279" y="36"/>
                </a:lnTo>
                <a:lnTo>
                  <a:pt x="306" y="34"/>
                </a:lnTo>
                <a:lnTo>
                  <a:pt x="331" y="36"/>
                </a:lnTo>
                <a:lnTo>
                  <a:pt x="325" y="39"/>
                </a:lnTo>
                <a:lnTo>
                  <a:pt x="343" y="40"/>
                </a:lnTo>
                <a:lnTo>
                  <a:pt x="351" y="42"/>
                </a:lnTo>
                <a:lnTo>
                  <a:pt x="351" y="45"/>
                </a:lnTo>
                <a:lnTo>
                  <a:pt x="357" y="46"/>
                </a:lnTo>
                <a:lnTo>
                  <a:pt x="354" y="50"/>
                </a:lnTo>
                <a:lnTo>
                  <a:pt x="357" y="51"/>
                </a:lnTo>
                <a:lnTo>
                  <a:pt x="341" y="58"/>
                </a:lnTo>
                <a:lnTo>
                  <a:pt x="347" y="63"/>
                </a:lnTo>
                <a:lnTo>
                  <a:pt x="334" y="65"/>
                </a:lnTo>
                <a:lnTo>
                  <a:pt x="327" y="66"/>
                </a:lnTo>
                <a:lnTo>
                  <a:pt x="322" y="72"/>
                </a:lnTo>
                <a:lnTo>
                  <a:pt x="300" y="73"/>
                </a:lnTo>
                <a:lnTo>
                  <a:pt x="280" y="76"/>
                </a:lnTo>
                <a:lnTo>
                  <a:pt x="256" y="73"/>
                </a:lnTo>
                <a:lnTo>
                  <a:pt x="243" y="73"/>
                </a:lnTo>
                <a:lnTo>
                  <a:pt x="207" y="73"/>
                </a:lnTo>
                <a:lnTo>
                  <a:pt x="199" y="74"/>
                </a:lnTo>
                <a:lnTo>
                  <a:pt x="192" y="73"/>
                </a:lnTo>
                <a:lnTo>
                  <a:pt x="179" y="74"/>
                </a:lnTo>
                <a:lnTo>
                  <a:pt x="174" y="73"/>
                </a:lnTo>
                <a:lnTo>
                  <a:pt x="165" y="73"/>
                </a:lnTo>
                <a:lnTo>
                  <a:pt x="152" y="74"/>
                </a:lnTo>
                <a:lnTo>
                  <a:pt x="142" y="74"/>
                </a:lnTo>
                <a:lnTo>
                  <a:pt x="124" y="73"/>
                </a:lnTo>
                <a:lnTo>
                  <a:pt x="110" y="72"/>
                </a:lnTo>
                <a:lnTo>
                  <a:pt x="90" y="73"/>
                </a:lnTo>
                <a:lnTo>
                  <a:pt x="74" y="67"/>
                </a:lnTo>
                <a:lnTo>
                  <a:pt x="64" y="70"/>
                </a:lnTo>
                <a:lnTo>
                  <a:pt x="52" y="68"/>
                </a:lnTo>
                <a:lnTo>
                  <a:pt x="49" y="65"/>
                </a:lnTo>
                <a:lnTo>
                  <a:pt x="56" y="55"/>
                </a:lnTo>
                <a:lnTo>
                  <a:pt x="51" y="53"/>
                </a:lnTo>
                <a:lnTo>
                  <a:pt x="57" y="47"/>
                </a:lnTo>
                <a:lnTo>
                  <a:pt x="71" y="41"/>
                </a:lnTo>
                <a:lnTo>
                  <a:pt x="77" y="35"/>
                </a:lnTo>
                <a:lnTo>
                  <a:pt x="74" y="29"/>
                </a:lnTo>
                <a:lnTo>
                  <a:pt x="77" y="26"/>
                </a:lnTo>
                <a:lnTo>
                  <a:pt x="76" y="20"/>
                </a:lnTo>
                <a:lnTo>
                  <a:pt x="56" y="21"/>
                </a:lnTo>
                <a:lnTo>
                  <a:pt x="39" y="22"/>
                </a:lnTo>
                <a:lnTo>
                  <a:pt x="30" y="22"/>
                </a:lnTo>
                <a:lnTo>
                  <a:pt x="17" y="22"/>
                </a:lnTo>
                <a:lnTo>
                  <a:pt x="25" y="21"/>
                </a:lnTo>
                <a:lnTo>
                  <a:pt x="21" y="20"/>
                </a:lnTo>
                <a:lnTo>
                  <a:pt x="11" y="16"/>
                </a:lnTo>
                <a:lnTo>
                  <a:pt x="17" y="14"/>
                </a:lnTo>
                <a:lnTo>
                  <a:pt x="0" y="9"/>
                </a:lnTo>
                <a:lnTo>
                  <a:pt x="2" y="7"/>
                </a:lnTo>
                <a:lnTo>
                  <a:pt x="8" y="4"/>
                </a:lnTo>
                <a:lnTo>
                  <a:pt x="14" y="2"/>
                </a:lnTo>
                <a:lnTo>
                  <a:pt x="25" y="0"/>
                </a:lnTo>
                <a:lnTo>
                  <a:pt x="56" y="2"/>
                </a:lnTo>
                <a:lnTo>
                  <a:pt x="64" y="4"/>
                </a:lnTo>
                <a:lnTo>
                  <a:pt x="74" y="3"/>
                </a:lnTo>
                <a:lnTo>
                  <a:pt x="81" y="8"/>
                </a:lnTo>
                <a:lnTo>
                  <a:pt x="79" y="13"/>
                </a:lnTo>
                <a:lnTo>
                  <a:pt x="90" y="13"/>
                </a:lnTo>
                <a:lnTo>
                  <a:pt x="120" y="9"/>
                </a:lnTo>
                <a:lnTo>
                  <a:pt x="139" y="13"/>
                </a:lnTo>
                <a:lnTo>
                  <a:pt x="136" y="15"/>
                </a:lnTo>
                <a:lnTo>
                  <a:pt x="161" y="21"/>
                </a:lnTo>
                <a:lnTo>
                  <a:pt x="158" y="23"/>
                </a:lnTo>
                <a:lnTo>
                  <a:pt x="128" y="27"/>
                </a:lnTo>
                <a:lnTo>
                  <a:pt x="135" y="29"/>
                </a:lnTo>
                <a:lnTo>
                  <a:pt x="139" y="33"/>
                </a:lnTo>
                <a:lnTo>
                  <a:pt x="143" y="35"/>
                </a:lnTo>
                <a:lnTo>
                  <a:pt x="154" y="39"/>
                </a:lnTo>
                <a:lnTo>
                  <a:pt x="170" y="41"/>
                </a:lnTo>
                <a:close/>
              </a:path>
            </a:pathLst>
          </a:custGeom>
          <a:noFill/>
          <a:ln w="3175" cmpd="sng">
            <a:solidFill>
              <a:schemeClr val="bg2"/>
            </a:solidFill>
            <a:prstDash val="solid"/>
            <a:round/>
            <a:headEnd/>
            <a:tailEnd/>
          </a:ln>
        </p:spPr>
        <p:txBody>
          <a:bodyPr/>
          <a:lstStyle/>
          <a:p>
            <a:endParaRPr lang="en-US"/>
          </a:p>
        </p:txBody>
      </p:sp>
      <p:sp>
        <p:nvSpPr>
          <p:cNvPr id="19088" name="Freeform 656"/>
          <p:cNvSpPr>
            <a:spLocks/>
          </p:cNvSpPr>
          <p:nvPr/>
        </p:nvSpPr>
        <p:spPr bwMode="auto">
          <a:xfrm>
            <a:off x="2449513" y="1576388"/>
            <a:ext cx="481012" cy="315912"/>
          </a:xfrm>
          <a:custGeom>
            <a:avLst/>
            <a:gdLst>
              <a:gd name="T0" fmla="*/ 2381 w 606"/>
              <a:gd name="T1" fmla="*/ 56498 h 397"/>
              <a:gd name="T2" fmla="*/ 13494 w 606"/>
              <a:gd name="T3" fmla="*/ 42970 h 397"/>
              <a:gd name="T4" fmla="*/ 35719 w 606"/>
              <a:gd name="T5" fmla="*/ 28647 h 397"/>
              <a:gd name="T6" fmla="*/ 49212 w 606"/>
              <a:gd name="T7" fmla="*/ 18302 h 397"/>
              <a:gd name="T8" fmla="*/ 134144 w 606"/>
              <a:gd name="T9" fmla="*/ 0 h 397"/>
              <a:gd name="T10" fmla="*/ 185737 w 606"/>
              <a:gd name="T11" fmla="*/ 2387 h 397"/>
              <a:gd name="T12" fmla="*/ 211931 w 606"/>
              <a:gd name="T13" fmla="*/ 17506 h 397"/>
              <a:gd name="T14" fmla="*/ 213519 w 606"/>
              <a:gd name="T15" fmla="*/ 33421 h 397"/>
              <a:gd name="T16" fmla="*/ 239712 w 606"/>
              <a:gd name="T17" fmla="*/ 33421 h 397"/>
              <a:gd name="T18" fmla="*/ 269875 w 606"/>
              <a:gd name="T19" fmla="*/ 27055 h 397"/>
              <a:gd name="T20" fmla="*/ 305593 w 606"/>
              <a:gd name="T21" fmla="*/ 33421 h 397"/>
              <a:gd name="T22" fmla="*/ 311943 w 606"/>
              <a:gd name="T23" fmla="*/ 47745 h 397"/>
              <a:gd name="T24" fmla="*/ 359568 w 606"/>
              <a:gd name="T25" fmla="*/ 58090 h 397"/>
              <a:gd name="T26" fmla="*/ 366712 w 606"/>
              <a:gd name="T27" fmla="*/ 72413 h 397"/>
              <a:gd name="T28" fmla="*/ 401637 w 606"/>
              <a:gd name="T29" fmla="*/ 81962 h 397"/>
              <a:gd name="T30" fmla="*/ 414337 w 606"/>
              <a:gd name="T31" fmla="*/ 102652 h 397"/>
              <a:gd name="T32" fmla="*/ 388143 w 606"/>
              <a:gd name="T33" fmla="*/ 122545 h 397"/>
              <a:gd name="T34" fmla="*/ 387350 w 606"/>
              <a:gd name="T35" fmla="*/ 137664 h 397"/>
              <a:gd name="T36" fmla="*/ 413543 w 606"/>
              <a:gd name="T37" fmla="*/ 149601 h 397"/>
              <a:gd name="T38" fmla="*/ 430212 w 606"/>
              <a:gd name="T39" fmla="*/ 154375 h 397"/>
              <a:gd name="T40" fmla="*/ 454025 w 606"/>
              <a:gd name="T41" fmla="*/ 163924 h 397"/>
              <a:gd name="T42" fmla="*/ 481012 w 606"/>
              <a:gd name="T43" fmla="*/ 185409 h 397"/>
              <a:gd name="T44" fmla="*/ 459581 w 606"/>
              <a:gd name="T45" fmla="*/ 200529 h 397"/>
              <a:gd name="T46" fmla="*/ 419100 w 606"/>
              <a:gd name="T47" fmla="*/ 225197 h 397"/>
              <a:gd name="T48" fmla="*/ 392906 w 606"/>
              <a:gd name="T49" fmla="*/ 225992 h 397"/>
              <a:gd name="T50" fmla="*/ 374650 w 606"/>
              <a:gd name="T51" fmla="*/ 257822 h 397"/>
              <a:gd name="T52" fmla="*/ 368300 w 606"/>
              <a:gd name="T53" fmla="*/ 276920 h 397"/>
              <a:gd name="T54" fmla="*/ 351631 w 606"/>
              <a:gd name="T55" fmla="*/ 296018 h 397"/>
              <a:gd name="T56" fmla="*/ 317500 w 606"/>
              <a:gd name="T57" fmla="*/ 315912 h 397"/>
              <a:gd name="T58" fmla="*/ 261143 w 606"/>
              <a:gd name="T59" fmla="*/ 300793 h 397"/>
              <a:gd name="T60" fmla="*/ 240506 w 606"/>
              <a:gd name="T61" fmla="*/ 290448 h 397"/>
              <a:gd name="T62" fmla="*/ 218281 w 606"/>
              <a:gd name="T63" fmla="*/ 264984 h 397"/>
              <a:gd name="T64" fmla="*/ 207169 w 606"/>
              <a:gd name="T65" fmla="*/ 255435 h 397"/>
              <a:gd name="T66" fmla="*/ 195262 w 606"/>
              <a:gd name="T67" fmla="*/ 246682 h 397"/>
              <a:gd name="T68" fmla="*/ 164306 w 606"/>
              <a:gd name="T69" fmla="*/ 243499 h 397"/>
              <a:gd name="T70" fmla="*/ 133350 w 606"/>
              <a:gd name="T71" fmla="*/ 251456 h 397"/>
              <a:gd name="T72" fmla="*/ 106362 w 606"/>
              <a:gd name="T73" fmla="*/ 241907 h 397"/>
              <a:gd name="T74" fmla="*/ 132556 w 606"/>
              <a:gd name="T75" fmla="*/ 222014 h 397"/>
              <a:gd name="T76" fmla="*/ 162719 w 606"/>
              <a:gd name="T77" fmla="*/ 219627 h 397"/>
              <a:gd name="T78" fmla="*/ 198437 w 606"/>
              <a:gd name="T79" fmla="*/ 217239 h 397"/>
              <a:gd name="T80" fmla="*/ 213519 w 606"/>
              <a:gd name="T81" fmla="*/ 195754 h 397"/>
              <a:gd name="T82" fmla="*/ 266700 w 606"/>
              <a:gd name="T83" fmla="*/ 171086 h 397"/>
              <a:gd name="T84" fmla="*/ 271462 w 606"/>
              <a:gd name="T85" fmla="*/ 153579 h 397"/>
              <a:gd name="T86" fmla="*/ 257175 w 606"/>
              <a:gd name="T87" fmla="*/ 139256 h 397"/>
              <a:gd name="T88" fmla="*/ 247650 w 606"/>
              <a:gd name="T89" fmla="*/ 131298 h 397"/>
              <a:gd name="T90" fmla="*/ 228600 w 606"/>
              <a:gd name="T91" fmla="*/ 125728 h 397"/>
              <a:gd name="T92" fmla="*/ 215106 w 606"/>
              <a:gd name="T93" fmla="*/ 120954 h 397"/>
              <a:gd name="T94" fmla="*/ 206375 w 606"/>
              <a:gd name="T95" fmla="*/ 102652 h 397"/>
              <a:gd name="T96" fmla="*/ 167481 w 606"/>
              <a:gd name="T97" fmla="*/ 98673 h 397"/>
              <a:gd name="T98" fmla="*/ 123031 w 606"/>
              <a:gd name="T99" fmla="*/ 99469 h 397"/>
              <a:gd name="T100" fmla="*/ 84137 w 606"/>
              <a:gd name="T101" fmla="*/ 95490 h 397"/>
              <a:gd name="T102" fmla="*/ 46037 w 606"/>
              <a:gd name="T103" fmla="*/ 93898 h 397"/>
              <a:gd name="T104" fmla="*/ 20637 w 606"/>
              <a:gd name="T105" fmla="*/ 89124 h 397"/>
              <a:gd name="T106" fmla="*/ 2381 w 606"/>
              <a:gd name="T107" fmla="*/ 82758 h 397"/>
              <a:gd name="T108" fmla="*/ 1587 w 606"/>
              <a:gd name="T109" fmla="*/ 68434 h 3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06"/>
              <a:gd name="T166" fmla="*/ 0 h 397"/>
              <a:gd name="T167" fmla="*/ 606 w 606"/>
              <a:gd name="T168" fmla="*/ 397 h 3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06" h="397">
                <a:moveTo>
                  <a:pt x="2" y="86"/>
                </a:moveTo>
                <a:lnTo>
                  <a:pt x="2" y="79"/>
                </a:lnTo>
                <a:lnTo>
                  <a:pt x="3" y="71"/>
                </a:lnTo>
                <a:lnTo>
                  <a:pt x="11" y="67"/>
                </a:lnTo>
                <a:lnTo>
                  <a:pt x="13" y="61"/>
                </a:lnTo>
                <a:lnTo>
                  <a:pt x="17" y="54"/>
                </a:lnTo>
                <a:lnTo>
                  <a:pt x="23" y="50"/>
                </a:lnTo>
                <a:lnTo>
                  <a:pt x="36" y="40"/>
                </a:lnTo>
                <a:lnTo>
                  <a:pt x="45" y="36"/>
                </a:lnTo>
                <a:lnTo>
                  <a:pt x="47" y="34"/>
                </a:lnTo>
                <a:lnTo>
                  <a:pt x="53" y="33"/>
                </a:lnTo>
                <a:lnTo>
                  <a:pt x="62" y="23"/>
                </a:lnTo>
                <a:lnTo>
                  <a:pt x="99" y="9"/>
                </a:lnTo>
                <a:lnTo>
                  <a:pt x="135" y="1"/>
                </a:lnTo>
                <a:lnTo>
                  <a:pt x="169" y="0"/>
                </a:lnTo>
                <a:lnTo>
                  <a:pt x="183" y="3"/>
                </a:lnTo>
                <a:lnTo>
                  <a:pt x="184" y="13"/>
                </a:lnTo>
                <a:lnTo>
                  <a:pt x="234" y="3"/>
                </a:lnTo>
                <a:lnTo>
                  <a:pt x="265" y="4"/>
                </a:lnTo>
                <a:lnTo>
                  <a:pt x="259" y="18"/>
                </a:lnTo>
                <a:lnTo>
                  <a:pt x="267" y="22"/>
                </a:lnTo>
                <a:lnTo>
                  <a:pt x="264" y="29"/>
                </a:lnTo>
                <a:lnTo>
                  <a:pt x="267" y="34"/>
                </a:lnTo>
                <a:lnTo>
                  <a:pt x="269" y="42"/>
                </a:lnTo>
                <a:lnTo>
                  <a:pt x="272" y="45"/>
                </a:lnTo>
                <a:lnTo>
                  <a:pt x="282" y="46"/>
                </a:lnTo>
                <a:lnTo>
                  <a:pt x="302" y="42"/>
                </a:lnTo>
                <a:lnTo>
                  <a:pt x="304" y="41"/>
                </a:lnTo>
                <a:lnTo>
                  <a:pt x="323" y="35"/>
                </a:lnTo>
                <a:lnTo>
                  <a:pt x="340" y="34"/>
                </a:lnTo>
                <a:lnTo>
                  <a:pt x="363" y="39"/>
                </a:lnTo>
                <a:lnTo>
                  <a:pt x="371" y="39"/>
                </a:lnTo>
                <a:lnTo>
                  <a:pt x="385" y="42"/>
                </a:lnTo>
                <a:lnTo>
                  <a:pt x="384" y="49"/>
                </a:lnTo>
                <a:lnTo>
                  <a:pt x="395" y="56"/>
                </a:lnTo>
                <a:lnTo>
                  <a:pt x="393" y="60"/>
                </a:lnTo>
                <a:lnTo>
                  <a:pt x="404" y="65"/>
                </a:lnTo>
                <a:lnTo>
                  <a:pt x="429" y="67"/>
                </a:lnTo>
                <a:lnTo>
                  <a:pt x="453" y="73"/>
                </a:lnTo>
                <a:lnTo>
                  <a:pt x="457" y="80"/>
                </a:lnTo>
                <a:lnTo>
                  <a:pt x="461" y="86"/>
                </a:lnTo>
                <a:lnTo>
                  <a:pt x="462" y="91"/>
                </a:lnTo>
                <a:lnTo>
                  <a:pt x="472" y="93"/>
                </a:lnTo>
                <a:lnTo>
                  <a:pt x="480" y="97"/>
                </a:lnTo>
                <a:lnTo>
                  <a:pt x="506" y="103"/>
                </a:lnTo>
                <a:lnTo>
                  <a:pt x="508" y="111"/>
                </a:lnTo>
                <a:lnTo>
                  <a:pt x="522" y="120"/>
                </a:lnTo>
                <a:lnTo>
                  <a:pt x="522" y="129"/>
                </a:lnTo>
                <a:lnTo>
                  <a:pt x="527" y="145"/>
                </a:lnTo>
                <a:lnTo>
                  <a:pt x="523" y="151"/>
                </a:lnTo>
                <a:lnTo>
                  <a:pt x="489" y="154"/>
                </a:lnTo>
                <a:lnTo>
                  <a:pt x="483" y="161"/>
                </a:lnTo>
                <a:lnTo>
                  <a:pt x="482" y="169"/>
                </a:lnTo>
                <a:lnTo>
                  <a:pt x="488" y="173"/>
                </a:lnTo>
                <a:lnTo>
                  <a:pt x="496" y="181"/>
                </a:lnTo>
                <a:lnTo>
                  <a:pt x="501" y="183"/>
                </a:lnTo>
                <a:lnTo>
                  <a:pt x="521" y="188"/>
                </a:lnTo>
                <a:lnTo>
                  <a:pt x="535" y="187"/>
                </a:lnTo>
                <a:lnTo>
                  <a:pt x="541" y="188"/>
                </a:lnTo>
                <a:lnTo>
                  <a:pt x="542" y="194"/>
                </a:lnTo>
                <a:lnTo>
                  <a:pt x="551" y="199"/>
                </a:lnTo>
                <a:lnTo>
                  <a:pt x="561" y="200"/>
                </a:lnTo>
                <a:lnTo>
                  <a:pt x="572" y="206"/>
                </a:lnTo>
                <a:lnTo>
                  <a:pt x="574" y="213"/>
                </a:lnTo>
                <a:lnTo>
                  <a:pt x="593" y="220"/>
                </a:lnTo>
                <a:lnTo>
                  <a:pt x="606" y="233"/>
                </a:lnTo>
                <a:lnTo>
                  <a:pt x="598" y="241"/>
                </a:lnTo>
                <a:lnTo>
                  <a:pt x="597" y="244"/>
                </a:lnTo>
                <a:lnTo>
                  <a:pt x="579" y="252"/>
                </a:lnTo>
                <a:lnTo>
                  <a:pt x="566" y="259"/>
                </a:lnTo>
                <a:lnTo>
                  <a:pt x="555" y="267"/>
                </a:lnTo>
                <a:lnTo>
                  <a:pt x="528" y="283"/>
                </a:lnTo>
                <a:lnTo>
                  <a:pt x="520" y="291"/>
                </a:lnTo>
                <a:lnTo>
                  <a:pt x="502" y="283"/>
                </a:lnTo>
                <a:lnTo>
                  <a:pt x="495" y="284"/>
                </a:lnTo>
                <a:lnTo>
                  <a:pt x="463" y="299"/>
                </a:lnTo>
                <a:lnTo>
                  <a:pt x="471" y="306"/>
                </a:lnTo>
                <a:lnTo>
                  <a:pt x="472" y="324"/>
                </a:lnTo>
                <a:lnTo>
                  <a:pt x="471" y="331"/>
                </a:lnTo>
                <a:lnTo>
                  <a:pt x="474" y="337"/>
                </a:lnTo>
                <a:lnTo>
                  <a:pt x="464" y="348"/>
                </a:lnTo>
                <a:lnTo>
                  <a:pt x="456" y="361"/>
                </a:lnTo>
                <a:lnTo>
                  <a:pt x="446" y="369"/>
                </a:lnTo>
                <a:lnTo>
                  <a:pt x="443" y="372"/>
                </a:lnTo>
                <a:lnTo>
                  <a:pt x="410" y="386"/>
                </a:lnTo>
                <a:lnTo>
                  <a:pt x="403" y="391"/>
                </a:lnTo>
                <a:lnTo>
                  <a:pt x="400" y="397"/>
                </a:lnTo>
                <a:lnTo>
                  <a:pt x="389" y="394"/>
                </a:lnTo>
                <a:lnTo>
                  <a:pt x="359" y="385"/>
                </a:lnTo>
                <a:lnTo>
                  <a:pt x="329" y="378"/>
                </a:lnTo>
                <a:lnTo>
                  <a:pt x="321" y="369"/>
                </a:lnTo>
                <a:lnTo>
                  <a:pt x="324" y="366"/>
                </a:lnTo>
                <a:lnTo>
                  <a:pt x="303" y="365"/>
                </a:lnTo>
                <a:lnTo>
                  <a:pt x="275" y="350"/>
                </a:lnTo>
                <a:lnTo>
                  <a:pt x="275" y="342"/>
                </a:lnTo>
                <a:lnTo>
                  <a:pt x="275" y="333"/>
                </a:lnTo>
                <a:lnTo>
                  <a:pt x="271" y="330"/>
                </a:lnTo>
                <a:lnTo>
                  <a:pt x="266" y="330"/>
                </a:lnTo>
                <a:lnTo>
                  <a:pt x="261" y="321"/>
                </a:lnTo>
                <a:lnTo>
                  <a:pt x="258" y="317"/>
                </a:lnTo>
                <a:lnTo>
                  <a:pt x="252" y="312"/>
                </a:lnTo>
                <a:lnTo>
                  <a:pt x="246" y="310"/>
                </a:lnTo>
                <a:lnTo>
                  <a:pt x="234" y="311"/>
                </a:lnTo>
                <a:lnTo>
                  <a:pt x="222" y="308"/>
                </a:lnTo>
                <a:lnTo>
                  <a:pt x="207" y="306"/>
                </a:lnTo>
                <a:lnTo>
                  <a:pt x="190" y="310"/>
                </a:lnTo>
                <a:lnTo>
                  <a:pt x="176" y="312"/>
                </a:lnTo>
                <a:lnTo>
                  <a:pt x="168" y="316"/>
                </a:lnTo>
                <a:lnTo>
                  <a:pt x="145" y="314"/>
                </a:lnTo>
                <a:lnTo>
                  <a:pt x="139" y="310"/>
                </a:lnTo>
                <a:lnTo>
                  <a:pt x="134" y="304"/>
                </a:lnTo>
                <a:lnTo>
                  <a:pt x="134" y="297"/>
                </a:lnTo>
                <a:lnTo>
                  <a:pt x="141" y="288"/>
                </a:lnTo>
                <a:lnTo>
                  <a:pt x="167" y="279"/>
                </a:lnTo>
                <a:lnTo>
                  <a:pt x="167" y="274"/>
                </a:lnTo>
                <a:lnTo>
                  <a:pt x="170" y="271"/>
                </a:lnTo>
                <a:lnTo>
                  <a:pt x="205" y="276"/>
                </a:lnTo>
                <a:lnTo>
                  <a:pt x="226" y="277"/>
                </a:lnTo>
                <a:lnTo>
                  <a:pt x="228" y="274"/>
                </a:lnTo>
                <a:lnTo>
                  <a:pt x="250" y="273"/>
                </a:lnTo>
                <a:lnTo>
                  <a:pt x="257" y="270"/>
                </a:lnTo>
                <a:lnTo>
                  <a:pt x="263" y="251"/>
                </a:lnTo>
                <a:lnTo>
                  <a:pt x="269" y="246"/>
                </a:lnTo>
                <a:lnTo>
                  <a:pt x="312" y="229"/>
                </a:lnTo>
                <a:lnTo>
                  <a:pt x="324" y="219"/>
                </a:lnTo>
                <a:lnTo>
                  <a:pt x="336" y="215"/>
                </a:lnTo>
                <a:lnTo>
                  <a:pt x="341" y="200"/>
                </a:lnTo>
                <a:lnTo>
                  <a:pt x="340" y="197"/>
                </a:lnTo>
                <a:lnTo>
                  <a:pt x="342" y="193"/>
                </a:lnTo>
                <a:lnTo>
                  <a:pt x="340" y="187"/>
                </a:lnTo>
                <a:lnTo>
                  <a:pt x="341" y="180"/>
                </a:lnTo>
                <a:lnTo>
                  <a:pt x="324" y="175"/>
                </a:lnTo>
                <a:lnTo>
                  <a:pt x="327" y="168"/>
                </a:lnTo>
                <a:lnTo>
                  <a:pt x="321" y="169"/>
                </a:lnTo>
                <a:lnTo>
                  <a:pt x="312" y="165"/>
                </a:lnTo>
                <a:lnTo>
                  <a:pt x="310" y="158"/>
                </a:lnTo>
                <a:lnTo>
                  <a:pt x="303" y="156"/>
                </a:lnTo>
                <a:lnTo>
                  <a:pt x="288" y="158"/>
                </a:lnTo>
                <a:lnTo>
                  <a:pt x="267" y="164"/>
                </a:lnTo>
                <a:lnTo>
                  <a:pt x="261" y="162"/>
                </a:lnTo>
                <a:lnTo>
                  <a:pt x="271" y="152"/>
                </a:lnTo>
                <a:lnTo>
                  <a:pt x="278" y="135"/>
                </a:lnTo>
                <a:lnTo>
                  <a:pt x="270" y="132"/>
                </a:lnTo>
                <a:lnTo>
                  <a:pt x="260" y="129"/>
                </a:lnTo>
                <a:lnTo>
                  <a:pt x="240" y="120"/>
                </a:lnTo>
                <a:lnTo>
                  <a:pt x="229" y="124"/>
                </a:lnTo>
                <a:lnTo>
                  <a:pt x="211" y="124"/>
                </a:lnTo>
                <a:lnTo>
                  <a:pt x="181" y="129"/>
                </a:lnTo>
                <a:lnTo>
                  <a:pt x="173" y="126"/>
                </a:lnTo>
                <a:lnTo>
                  <a:pt x="155" y="125"/>
                </a:lnTo>
                <a:lnTo>
                  <a:pt x="150" y="126"/>
                </a:lnTo>
                <a:lnTo>
                  <a:pt x="131" y="120"/>
                </a:lnTo>
                <a:lnTo>
                  <a:pt x="106" y="120"/>
                </a:lnTo>
                <a:lnTo>
                  <a:pt x="88" y="118"/>
                </a:lnTo>
                <a:lnTo>
                  <a:pt x="75" y="120"/>
                </a:lnTo>
                <a:lnTo>
                  <a:pt x="58" y="118"/>
                </a:lnTo>
                <a:lnTo>
                  <a:pt x="52" y="113"/>
                </a:lnTo>
                <a:lnTo>
                  <a:pt x="41" y="111"/>
                </a:lnTo>
                <a:lnTo>
                  <a:pt x="26" y="112"/>
                </a:lnTo>
                <a:lnTo>
                  <a:pt x="16" y="112"/>
                </a:lnTo>
                <a:lnTo>
                  <a:pt x="15" y="110"/>
                </a:lnTo>
                <a:lnTo>
                  <a:pt x="3" y="104"/>
                </a:lnTo>
                <a:lnTo>
                  <a:pt x="0" y="92"/>
                </a:lnTo>
                <a:lnTo>
                  <a:pt x="6" y="90"/>
                </a:lnTo>
                <a:lnTo>
                  <a:pt x="2" y="86"/>
                </a:lnTo>
                <a:close/>
              </a:path>
            </a:pathLst>
          </a:custGeom>
          <a:noFill/>
          <a:ln w="3175" cmpd="sng">
            <a:solidFill>
              <a:schemeClr val="bg2"/>
            </a:solidFill>
            <a:prstDash val="solid"/>
            <a:round/>
            <a:headEnd/>
            <a:tailEnd/>
          </a:ln>
        </p:spPr>
        <p:txBody>
          <a:bodyPr/>
          <a:lstStyle/>
          <a:p>
            <a:endParaRPr lang="en-US"/>
          </a:p>
        </p:txBody>
      </p:sp>
      <p:sp>
        <p:nvSpPr>
          <p:cNvPr id="19089" name="Freeform 657"/>
          <p:cNvSpPr>
            <a:spLocks/>
          </p:cNvSpPr>
          <p:nvPr/>
        </p:nvSpPr>
        <p:spPr bwMode="auto">
          <a:xfrm>
            <a:off x="2452688" y="1774825"/>
            <a:ext cx="15875" cy="14288"/>
          </a:xfrm>
          <a:custGeom>
            <a:avLst/>
            <a:gdLst>
              <a:gd name="T0" fmla="*/ 3024 w 21"/>
              <a:gd name="T1" fmla="*/ 3572 h 16"/>
              <a:gd name="T2" fmla="*/ 0 w 21"/>
              <a:gd name="T3" fmla="*/ 0 h 16"/>
              <a:gd name="T4" fmla="*/ 8315 w 21"/>
              <a:gd name="T5" fmla="*/ 2679 h 16"/>
              <a:gd name="T6" fmla="*/ 12095 w 21"/>
              <a:gd name="T7" fmla="*/ 6251 h 16"/>
              <a:gd name="T8" fmla="*/ 15875 w 21"/>
              <a:gd name="T9" fmla="*/ 11609 h 16"/>
              <a:gd name="T10" fmla="*/ 12095 w 21"/>
              <a:gd name="T11" fmla="*/ 14288 h 16"/>
              <a:gd name="T12" fmla="*/ 4536 w 21"/>
              <a:gd name="T13" fmla="*/ 12502 h 16"/>
              <a:gd name="T14" fmla="*/ 0 w 21"/>
              <a:gd name="T15" fmla="*/ 8930 h 16"/>
              <a:gd name="T16" fmla="*/ 2268 w 21"/>
              <a:gd name="T17" fmla="*/ 7144 h 16"/>
              <a:gd name="T18" fmla="*/ 3024 w 21"/>
              <a:gd name="T19" fmla="*/ 357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6"/>
              <a:gd name="T32" fmla="*/ 21 w 21"/>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6">
                <a:moveTo>
                  <a:pt x="4" y="4"/>
                </a:moveTo>
                <a:lnTo>
                  <a:pt x="0" y="0"/>
                </a:lnTo>
                <a:lnTo>
                  <a:pt x="11" y="3"/>
                </a:lnTo>
                <a:lnTo>
                  <a:pt x="16" y="7"/>
                </a:lnTo>
                <a:lnTo>
                  <a:pt x="21" y="13"/>
                </a:lnTo>
                <a:lnTo>
                  <a:pt x="16" y="16"/>
                </a:lnTo>
                <a:lnTo>
                  <a:pt x="6" y="14"/>
                </a:lnTo>
                <a:lnTo>
                  <a:pt x="0" y="10"/>
                </a:lnTo>
                <a:lnTo>
                  <a:pt x="3" y="8"/>
                </a:lnTo>
                <a:lnTo>
                  <a:pt x="4" y="4"/>
                </a:lnTo>
                <a:close/>
              </a:path>
            </a:pathLst>
          </a:custGeom>
          <a:noFill/>
          <a:ln w="3175" cmpd="sng">
            <a:solidFill>
              <a:schemeClr val="bg2"/>
            </a:solidFill>
            <a:prstDash val="solid"/>
            <a:round/>
            <a:headEnd/>
            <a:tailEnd/>
          </a:ln>
        </p:spPr>
        <p:txBody>
          <a:bodyPr/>
          <a:lstStyle/>
          <a:p>
            <a:endParaRPr lang="en-US"/>
          </a:p>
        </p:txBody>
      </p:sp>
      <p:sp>
        <p:nvSpPr>
          <p:cNvPr id="19090" name="Freeform 658"/>
          <p:cNvSpPr>
            <a:spLocks/>
          </p:cNvSpPr>
          <p:nvPr/>
        </p:nvSpPr>
        <p:spPr bwMode="auto">
          <a:xfrm>
            <a:off x="2463800" y="1876425"/>
            <a:ext cx="26988" cy="23813"/>
          </a:xfrm>
          <a:custGeom>
            <a:avLst/>
            <a:gdLst>
              <a:gd name="T0" fmla="*/ 19050 w 34"/>
              <a:gd name="T1" fmla="*/ 11907 h 28"/>
              <a:gd name="T2" fmla="*/ 5556 w 34"/>
              <a:gd name="T3" fmla="*/ 23813 h 28"/>
              <a:gd name="T4" fmla="*/ 3175 w 34"/>
              <a:gd name="T5" fmla="*/ 22112 h 28"/>
              <a:gd name="T6" fmla="*/ 0 w 34"/>
              <a:gd name="T7" fmla="*/ 16159 h 28"/>
              <a:gd name="T8" fmla="*/ 7938 w 34"/>
              <a:gd name="T9" fmla="*/ 3402 h 28"/>
              <a:gd name="T10" fmla="*/ 16669 w 34"/>
              <a:gd name="T11" fmla="*/ 0 h 28"/>
              <a:gd name="T12" fmla="*/ 26988 w 34"/>
              <a:gd name="T13" fmla="*/ 850 h 28"/>
              <a:gd name="T14" fmla="*/ 26988 w 34"/>
              <a:gd name="T15" fmla="*/ 5103 h 28"/>
              <a:gd name="T16" fmla="*/ 19050 w 34"/>
              <a:gd name="T17" fmla="*/ 11907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28"/>
              <a:gd name="T29" fmla="*/ 34 w 34"/>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28">
                <a:moveTo>
                  <a:pt x="24" y="14"/>
                </a:moveTo>
                <a:lnTo>
                  <a:pt x="7" y="28"/>
                </a:lnTo>
                <a:lnTo>
                  <a:pt x="4" y="26"/>
                </a:lnTo>
                <a:lnTo>
                  <a:pt x="0" y="19"/>
                </a:lnTo>
                <a:lnTo>
                  <a:pt x="10" y="4"/>
                </a:lnTo>
                <a:lnTo>
                  <a:pt x="21" y="0"/>
                </a:lnTo>
                <a:lnTo>
                  <a:pt x="34" y="1"/>
                </a:lnTo>
                <a:lnTo>
                  <a:pt x="34" y="6"/>
                </a:lnTo>
                <a:lnTo>
                  <a:pt x="24" y="14"/>
                </a:lnTo>
                <a:close/>
              </a:path>
            </a:pathLst>
          </a:custGeom>
          <a:noFill/>
          <a:ln w="3175" cmpd="sng">
            <a:solidFill>
              <a:schemeClr val="bg2"/>
            </a:solidFill>
            <a:prstDash val="solid"/>
            <a:round/>
            <a:headEnd/>
            <a:tailEnd/>
          </a:ln>
        </p:spPr>
        <p:txBody>
          <a:bodyPr/>
          <a:lstStyle/>
          <a:p>
            <a:endParaRPr lang="en-US"/>
          </a:p>
        </p:txBody>
      </p:sp>
      <p:sp>
        <p:nvSpPr>
          <p:cNvPr id="19091" name="Freeform 659"/>
          <p:cNvSpPr>
            <a:spLocks/>
          </p:cNvSpPr>
          <p:nvPr/>
        </p:nvSpPr>
        <p:spPr bwMode="auto">
          <a:xfrm>
            <a:off x="2465388" y="1460500"/>
            <a:ext cx="60325" cy="23813"/>
          </a:xfrm>
          <a:custGeom>
            <a:avLst/>
            <a:gdLst>
              <a:gd name="T0" fmla="*/ 60325 w 76"/>
              <a:gd name="T1" fmla="*/ 11496 h 29"/>
              <a:gd name="T2" fmla="*/ 50006 w 76"/>
              <a:gd name="T3" fmla="*/ 13959 h 29"/>
              <a:gd name="T4" fmla="*/ 52388 w 76"/>
              <a:gd name="T5" fmla="*/ 16423 h 29"/>
              <a:gd name="T6" fmla="*/ 47625 w 76"/>
              <a:gd name="T7" fmla="*/ 19707 h 29"/>
              <a:gd name="T8" fmla="*/ 15081 w 76"/>
              <a:gd name="T9" fmla="*/ 22992 h 29"/>
              <a:gd name="T10" fmla="*/ 11906 w 76"/>
              <a:gd name="T11" fmla="*/ 23813 h 29"/>
              <a:gd name="T12" fmla="*/ 5556 w 76"/>
              <a:gd name="T13" fmla="*/ 23813 h 29"/>
              <a:gd name="T14" fmla="*/ 10319 w 76"/>
              <a:gd name="T15" fmla="*/ 21350 h 29"/>
              <a:gd name="T16" fmla="*/ 0 w 76"/>
              <a:gd name="T17" fmla="*/ 18886 h 29"/>
              <a:gd name="T18" fmla="*/ 2381 w 76"/>
              <a:gd name="T19" fmla="*/ 17244 h 29"/>
              <a:gd name="T20" fmla="*/ 6350 w 76"/>
              <a:gd name="T21" fmla="*/ 13138 h 29"/>
              <a:gd name="T22" fmla="*/ 3969 w 76"/>
              <a:gd name="T23" fmla="*/ 8211 h 29"/>
              <a:gd name="T24" fmla="*/ 11906 w 76"/>
              <a:gd name="T25" fmla="*/ 6569 h 29"/>
              <a:gd name="T26" fmla="*/ 10319 w 76"/>
              <a:gd name="T27" fmla="*/ 3285 h 29"/>
              <a:gd name="T28" fmla="*/ 11906 w 76"/>
              <a:gd name="T29" fmla="*/ 1642 h 29"/>
              <a:gd name="T30" fmla="*/ 23812 w 76"/>
              <a:gd name="T31" fmla="*/ 0 h 29"/>
              <a:gd name="T32" fmla="*/ 44450 w 76"/>
              <a:gd name="T33" fmla="*/ 4927 h 29"/>
              <a:gd name="T34" fmla="*/ 41275 w 76"/>
              <a:gd name="T35" fmla="*/ 6569 h 29"/>
              <a:gd name="T36" fmla="*/ 52388 w 76"/>
              <a:gd name="T37" fmla="*/ 7390 h 29"/>
              <a:gd name="T38" fmla="*/ 59531 w 76"/>
              <a:gd name="T39" fmla="*/ 9033 h 29"/>
              <a:gd name="T40" fmla="*/ 60325 w 76"/>
              <a:gd name="T41" fmla="*/ 11496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6"/>
              <a:gd name="T64" fmla="*/ 0 h 29"/>
              <a:gd name="T65" fmla="*/ 76 w 76"/>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6" h="29">
                <a:moveTo>
                  <a:pt x="76" y="14"/>
                </a:moveTo>
                <a:lnTo>
                  <a:pt x="63" y="17"/>
                </a:lnTo>
                <a:lnTo>
                  <a:pt x="66" y="20"/>
                </a:lnTo>
                <a:lnTo>
                  <a:pt x="60" y="24"/>
                </a:lnTo>
                <a:lnTo>
                  <a:pt x="19" y="28"/>
                </a:lnTo>
                <a:lnTo>
                  <a:pt x="15" y="29"/>
                </a:lnTo>
                <a:lnTo>
                  <a:pt x="7" y="29"/>
                </a:lnTo>
                <a:lnTo>
                  <a:pt x="13" y="26"/>
                </a:lnTo>
                <a:lnTo>
                  <a:pt x="0" y="23"/>
                </a:lnTo>
                <a:lnTo>
                  <a:pt x="3" y="21"/>
                </a:lnTo>
                <a:lnTo>
                  <a:pt x="8" y="16"/>
                </a:lnTo>
                <a:lnTo>
                  <a:pt x="5" y="10"/>
                </a:lnTo>
                <a:lnTo>
                  <a:pt x="15" y="8"/>
                </a:lnTo>
                <a:lnTo>
                  <a:pt x="13" y="4"/>
                </a:lnTo>
                <a:lnTo>
                  <a:pt x="15" y="2"/>
                </a:lnTo>
                <a:lnTo>
                  <a:pt x="30" y="0"/>
                </a:lnTo>
                <a:lnTo>
                  <a:pt x="56" y="6"/>
                </a:lnTo>
                <a:lnTo>
                  <a:pt x="52" y="8"/>
                </a:lnTo>
                <a:lnTo>
                  <a:pt x="66" y="9"/>
                </a:lnTo>
                <a:lnTo>
                  <a:pt x="75" y="11"/>
                </a:lnTo>
                <a:lnTo>
                  <a:pt x="76" y="14"/>
                </a:lnTo>
                <a:close/>
              </a:path>
            </a:pathLst>
          </a:custGeom>
          <a:noFill/>
          <a:ln w="3175" cmpd="sng">
            <a:solidFill>
              <a:schemeClr val="bg2"/>
            </a:solidFill>
            <a:prstDash val="solid"/>
            <a:round/>
            <a:headEnd/>
            <a:tailEnd/>
          </a:ln>
        </p:spPr>
        <p:txBody>
          <a:bodyPr/>
          <a:lstStyle/>
          <a:p>
            <a:endParaRPr lang="en-US"/>
          </a:p>
        </p:txBody>
      </p:sp>
      <p:sp>
        <p:nvSpPr>
          <p:cNvPr id="19092" name="Freeform 660"/>
          <p:cNvSpPr>
            <a:spLocks/>
          </p:cNvSpPr>
          <p:nvPr/>
        </p:nvSpPr>
        <p:spPr bwMode="auto">
          <a:xfrm>
            <a:off x="2474913" y="1431925"/>
            <a:ext cx="28575" cy="9525"/>
          </a:xfrm>
          <a:custGeom>
            <a:avLst/>
            <a:gdLst>
              <a:gd name="T0" fmla="*/ 6531 w 35"/>
              <a:gd name="T1" fmla="*/ 794 h 12"/>
              <a:gd name="T2" fmla="*/ 8164 w 35"/>
              <a:gd name="T3" fmla="*/ 0 h 12"/>
              <a:gd name="T4" fmla="*/ 23676 w 35"/>
              <a:gd name="T5" fmla="*/ 0 h 12"/>
              <a:gd name="T6" fmla="*/ 28575 w 35"/>
              <a:gd name="T7" fmla="*/ 794 h 12"/>
              <a:gd name="T8" fmla="*/ 22860 w 35"/>
              <a:gd name="T9" fmla="*/ 8731 h 12"/>
              <a:gd name="T10" fmla="*/ 18778 w 35"/>
              <a:gd name="T11" fmla="*/ 9525 h 12"/>
              <a:gd name="T12" fmla="*/ 12246 w 35"/>
              <a:gd name="T13" fmla="*/ 7938 h 12"/>
              <a:gd name="T14" fmla="*/ 13063 w 35"/>
              <a:gd name="T15" fmla="*/ 5556 h 12"/>
              <a:gd name="T16" fmla="*/ 0 w 35"/>
              <a:gd name="T17" fmla="*/ 4763 h 12"/>
              <a:gd name="T18" fmla="*/ 6531 w 35"/>
              <a:gd name="T19" fmla="*/ 794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12"/>
              <a:gd name="T32" fmla="*/ 35 w 35"/>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12">
                <a:moveTo>
                  <a:pt x="8" y="1"/>
                </a:moveTo>
                <a:lnTo>
                  <a:pt x="10" y="0"/>
                </a:lnTo>
                <a:lnTo>
                  <a:pt x="29" y="0"/>
                </a:lnTo>
                <a:lnTo>
                  <a:pt x="35" y="1"/>
                </a:lnTo>
                <a:lnTo>
                  <a:pt x="28" y="11"/>
                </a:lnTo>
                <a:lnTo>
                  <a:pt x="23" y="12"/>
                </a:lnTo>
                <a:lnTo>
                  <a:pt x="15" y="10"/>
                </a:lnTo>
                <a:lnTo>
                  <a:pt x="16" y="7"/>
                </a:lnTo>
                <a:lnTo>
                  <a:pt x="0" y="6"/>
                </a:lnTo>
                <a:lnTo>
                  <a:pt x="8" y="1"/>
                </a:lnTo>
                <a:close/>
              </a:path>
            </a:pathLst>
          </a:custGeom>
          <a:noFill/>
          <a:ln w="3175" cmpd="sng">
            <a:solidFill>
              <a:schemeClr val="bg2"/>
            </a:solidFill>
            <a:prstDash val="solid"/>
            <a:round/>
            <a:headEnd/>
            <a:tailEnd/>
          </a:ln>
        </p:spPr>
        <p:txBody>
          <a:bodyPr/>
          <a:lstStyle/>
          <a:p>
            <a:endParaRPr lang="en-US"/>
          </a:p>
        </p:txBody>
      </p:sp>
      <p:sp>
        <p:nvSpPr>
          <p:cNvPr id="19093" name="Freeform 661"/>
          <p:cNvSpPr>
            <a:spLocks/>
          </p:cNvSpPr>
          <p:nvPr/>
        </p:nvSpPr>
        <p:spPr bwMode="auto">
          <a:xfrm>
            <a:off x="2478088" y="1484313"/>
            <a:ext cx="58737" cy="7937"/>
          </a:xfrm>
          <a:custGeom>
            <a:avLst/>
            <a:gdLst>
              <a:gd name="T0" fmla="*/ 2349 w 75"/>
              <a:gd name="T1" fmla="*/ 7215 h 11"/>
              <a:gd name="T2" fmla="*/ 0 w 75"/>
              <a:gd name="T3" fmla="*/ 5051 h 11"/>
              <a:gd name="T4" fmla="*/ 8615 w 75"/>
              <a:gd name="T5" fmla="*/ 2165 h 11"/>
              <a:gd name="T6" fmla="*/ 21928 w 75"/>
              <a:gd name="T7" fmla="*/ 0 h 11"/>
              <a:gd name="T8" fmla="*/ 22712 w 75"/>
              <a:gd name="T9" fmla="*/ 2165 h 11"/>
              <a:gd name="T10" fmla="*/ 57171 w 75"/>
              <a:gd name="T11" fmla="*/ 2165 h 11"/>
              <a:gd name="T12" fmla="*/ 58737 w 75"/>
              <a:gd name="T13" fmla="*/ 3608 h 11"/>
              <a:gd name="T14" fmla="*/ 53255 w 75"/>
              <a:gd name="T15" fmla="*/ 4329 h 11"/>
              <a:gd name="T16" fmla="*/ 45423 w 75"/>
              <a:gd name="T17" fmla="*/ 7937 h 11"/>
              <a:gd name="T18" fmla="*/ 14880 w 75"/>
              <a:gd name="T19" fmla="*/ 7937 h 11"/>
              <a:gd name="T20" fmla="*/ 2349 w 75"/>
              <a:gd name="T21" fmla="*/ 7215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5"/>
              <a:gd name="T34" fmla="*/ 0 h 11"/>
              <a:gd name="T35" fmla="*/ 75 w 75"/>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5" h="11">
                <a:moveTo>
                  <a:pt x="3" y="10"/>
                </a:moveTo>
                <a:lnTo>
                  <a:pt x="0" y="7"/>
                </a:lnTo>
                <a:lnTo>
                  <a:pt x="11" y="3"/>
                </a:lnTo>
                <a:lnTo>
                  <a:pt x="28" y="0"/>
                </a:lnTo>
                <a:lnTo>
                  <a:pt x="29" y="3"/>
                </a:lnTo>
                <a:lnTo>
                  <a:pt x="73" y="3"/>
                </a:lnTo>
                <a:lnTo>
                  <a:pt x="75" y="5"/>
                </a:lnTo>
                <a:lnTo>
                  <a:pt x="68" y="6"/>
                </a:lnTo>
                <a:lnTo>
                  <a:pt x="58" y="11"/>
                </a:lnTo>
                <a:lnTo>
                  <a:pt x="19" y="11"/>
                </a:lnTo>
                <a:lnTo>
                  <a:pt x="3" y="10"/>
                </a:lnTo>
                <a:close/>
              </a:path>
            </a:pathLst>
          </a:custGeom>
          <a:noFill/>
          <a:ln w="3175" cmpd="sng">
            <a:solidFill>
              <a:schemeClr val="bg2"/>
            </a:solidFill>
            <a:prstDash val="solid"/>
            <a:round/>
            <a:headEnd/>
            <a:tailEnd/>
          </a:ln>
        </p:spPr>
        <p:txBody>
          <a:bodyPr/>
          <a:lstStyle/>
          <a:p>
            <a:endParaRPr lang="en-US"/>
          </a:p>
        </p:txBody>
      </p:sp>
      <p:sp>
        <p:nvSpPr>
          <p:cNvPr id="19094" name="Freeform 662"/>
          <p:cNvSpPr>
            <a:spLocks/>
          </p:cNvSpPr>
          <p:nvPr/>
        </p:nvSpPr>
        <p:spPr bwMode="auto">
          <a:xfrm>
            <a:off x="2527300" y="1846263"/>
            <a:ext cx="19050" cy="11112"/>
          </a:xfrm>
          <a:custGeom>
            <a:avLst/>
            <a:gdLst>
              <a:gd name="T0" fmla="*/ 19050 w 24"/>
              <a:gd name="T1" fmla="*/ 2564 h 13"/>
              <a:gd name="T2" fmla="*/ 15875 w 24"/>
              <a:gd name="T3" fmla="*/ 8548 h 13"/>
              <a:gd name="T4" fmla="*/ 5556 w 24"/>
              <a:gd name="T5" fmla="*/ 11112 h 13"/>
              <a:gd name="T6" fmla="*/ 3969 w 24"/>
              <a:gd name="T7" fmla="*/ 7693 h 13"/>
              <a:gd name="T8" fmla="*/ 0 w 24"/>
              <a:gd name="T9" fmla="*/ 855 h 13"/>
              <a:gd name="T10" fmla="*/ 7144 w 24"/>
              <a:gd name="T11" fmla="*/ 0 h 13"/>
              <a:gd name="T12" fmla="*/ 19050 w 24"/>
              <a:gd name="T13" fmla="*/ 2564 h 13"/>
              <a:gd name="T14" fmla="*/ 0 60000 65536"/>
              <a:gd name="T15" fmla="*/ 0 60000 65536"/>
              <a:gd name="T16" fmla="*/ 0 60000 65536"/>
              <a:gd name="T17" fmla="*/ 0 60000 65536"/>
              <a:gd name="T18" fmla="*/ 0 60000 65536"/>
              <a:gd name="T19" fmla="*/ 0 60000 65536"/>
              <a:gd name="T20" fmla="*/ 0 60000 65536"/>
              <a:gd name="T21" fmla="*/ 0 w 24"/>
              <a:gd name="T22" fmla="*/ 0 h 13"/>
              <a:gd name="T23" fmla="*/ 24 w 24"/>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3">
                <a:moveTo>
                  <a:pt x="24" y="3"/>
                </a:moveTo>
                <a:lnTo>
                  <a:pt x="20" y="10"/>
                </a:lnTo>
                <a:lnTo>
                  <a:pt x="7" y="13"/>
                </a:lnTo>
                <a:lnTo>
                  <a:pt x="5" y="9"/>
                </a:lnTo>
                <a:lnTo>
                  <a:pt x="0" y="1"/>
                </a:lnTo>
                <a:lnTo>
                  <a:pt x="9" y="0"/>
                </a:lnTo>
                <a:lnTo>
                  <a:pt x="24" y="3"/>
                </a:lnTo>
                <a:close/>
              </a:path>
            </a:pathLst>
          </a:custGeom>
          <a:noFill/>
          <a:ln w="3175" cmpd="sng">
            <a:solidFill>
              <a:schemeClr val="bg2"/>
            </a:solidFill>
            <a:prstDash val="solid"/>
            <a:round/>
            <a:headEnd/>
            <a:tailEnd/>
          </a:ln>
        </p:spPr>
        <p:txBody>
          <a:bodyPr/>
          <a:lstStyle/>
          <a:p>
            <a:endParaRPr lang="en-US"/>
          </a:p>
        </p:txBody>
      </p:sp>
      <p:sp>
        <p:nvSpPr>
          <p:cNvPr id="19095" name="Freeform 663"/>
          <p:cNvSpPr>
            <a:spLocks/>
          </p:cNvSpPr>
          <p:nvPr/>
        </p:nvSpPr>
        <p:spPr bwMode="auto">
          <a:xfrm>
            <a:off x="2536825" y="1408113"/>
            <a:ext cx="187325" cy="68262"/>
          </a:xfrm>
          <a:custGeom>
            <a:avLst/>
            <a:gdLst>
              <a:gd name="T0" fmla="*/ 168275 w 236"/>
              <a:gd name="T1" fmla="*/ 27781 h 86"/>
              <a:gd name="T2" fmla="*/ 162719 w 236"/>
              <a:gd name="T3" fmla="*/ 30162 h 86"/>
              <a:gd name="T4" fmla="*/ 163513 w 236"/>
              <a:gd name="T5" fmla="*/ 31750 h 86"/>
              <a:gd name="T6" fmla="*/ 159544 w 236"/>
              <a:gd name="T7" fmla="*/ 33337 h 86"/>
              <a:gd name="T8" fmla="*/ 163513 w 236"/>
              <a:gd name="T9" fmla="*/ 33337 h 86"/>
              <a:gd name="T10" fmla="*/ 173831 w 236"/>
              <a:gd name="T11" fmla="*/ 33337 h 86"/>
              <a:gd name="T12" fmla="*/ 181769 w 236"/>
              <a:gd name="T13" fmla="*/ 33337 h 86"/>
              <a:gd name="T14" fmla="*/ 187325 w 236"/>
              <a:gd name="T15" fmla="*/ 42068 h 86"/>
              <a:gd name="T16" fmla="*/ 177006 w 236"/>
              <a:gd name="T17" fmla="*/ 43656 h 86"/>
              <a:gd name="T18" fmla="*/ 153194 w 236"/>
              <a:gd name="T19" fmla="*/ 47625 h 86"/>
              <a:gd name="T20" fmla="*/ 149225 w 236"/>
              <a:gd name="T21" fmla="*/ 49212 h 86"/>
              <a:gd name="T22" fmla="*/ 143669 w 236"/>
              <a:gd name="T23" fmla="*/ 50006 h 86"/>
              <a:gd name="T24" fmla="*/ 137319 w 236"/>
              <a:gd name="T25" fmla="*/ 52387 h 86"/>
              <a:gd name="T26" fmla="*/ 126206 w 236"/>
              <a:gd name="T27" fmla="*/ 55562 h 86"/>
              <a:gd name="T28" fmla="*/ 115888 w 236"/>
              <a:gd name="T29" fmla="*/ 59531 h 86"/>
              <a:gd name="T30" fmla="*/ 108744 w 236"/>
              <a:gd name="T31" fmla="*/ 61118 h 86"/>
              <a:gd name="T32" fmla="*/ 98425 w 236"/>
              <a:gd name="T33" fmla="*/ 64293 h 86"/>
              <a:gd name="T34" fmla="*/ 88900 w 236"/>
              <a:gd name="T35" fmla="*/ 68262 h 86"/>
              <a:gd name="T36" fmla="*/ 80169 w 236"/>
              <a:gd name="T37" fmla="*/ 68262 h 86"/>
              <a:gd name="T38" fmla="*/ 61119 w 236"/>
              <a:gd name="T39" fmla="*/ 68262 h 86"/>
              <a:gd name="T40" fmla="*/ 36513 w 236"/>
              <a:gd name="T41" fmla="*/ 65881 h 86"/>
              <a:gd name="T42" fmla="*/ 26988 w 236"/>
              <a:gd name="T43" fmla="*/ 59531 h 86"/>
              <a:gd name="T44" fmla="*/ 23019 w 236"/>
              <a:gd name="T45" fmla="*/ 57150 h 86"/>
              <a:gd name="T46" fmla="*/ 20638 w 236"/>
              <a:gd name="T47" fmla="*/ 53181 h 86"/>
              <a:gd name="T48" fmla="*/ 20638 w 236"/>
              <a:gd name="T49" fmla="*/ 50800 h 86"/>
              <a:gd name="T50" fmla="*/ 17463 w 236"/>
              <a:gd name="T51" fmla="*/ 48418 h 86"/>
              <a:gd name="T52" fmla="*/ 10319 w 236"/>
              <a:gd name="T53" fmla="*/ 42068 h 86"/>
              <a:gd name="T54" fmla="*/ 11113 w 236"/>
              <a:gd name="T55" fmla="*/ 39687 h 86"/>
              <a:gd name="T56" fmla="*/ 2381 w 236"/>
              <a:gd name="T57" fmla="*/ 38100 h 86"/>
              <a:gd name="T58" fmla="*/ 6350 w 236"/>
              <a:gd name="T59" fmla="*/ 34925 h 86"/>
              <a:gd name="T60" fmla="*/ 7938 w 236"/>
              <a:gd name="T61" fmla="*/ 33337 h 86"/>
              <a:gd name="T62" fmla="*/ 0 w 236"/>
              <a:gd name="T63" fmla="*/ 27781 h 86"/>
              <a:gd name="T64" fmla="*/ 4763 w 236"/>
              <a:gd name="T65" fmla="*/ 25400 h 86"/>
              <a:gd name="T66" fmla="*/ 7938 w 236"/>
              <a:gd name="T67" fmla="*/ 23019 h 86"/>
              <a:gd name="T68" fmla="*/ 15081 w 236"/>
              <a:gd name="T69" fmla="*/ 20637 h 86"/>
              <a:gd name="T70" fmla="*/ 15081 w 236"/>
              <a:gd name="T71" fmla="*/ 19050 h 86"/>
              <a:gd name="T72" fmla="*/ 26194 w 236"/>
              <a:gd name="T73" fmla="*/ 16669 h 86"/>
              <a:gd name="T74" fmla="*/ 30956 w 236"/>
              <a:gd name="T75" fmla="*/ 14287 h 86"/>
              <a:gd name="T76" fmla="*/ 45244 w 236"/>
              <a:gd name="T77" fmla="*/ 10319 h 86"/>
              <a:gd name="T78" fmla="*/ 47625 w 236"/>
              <a:gd name="T79" fmla="*/ 9525 h 86"/>
              <a:gd name="T80" fmla="*/ 46038 w 236"/>
              <a:gd name="T81" fmla="*/ 8731 h 86"/>
              <a:gd name="T82" fmla="*/ 58738 w 236"/>
              <a:gd name="T83" fmla="*/ 6350 h 86"/>
              <a:gd name="T84" fmla="*/ 72231 w 236"/>
              <a:gd name="T85" fmla="*/ 3175 h 86"/>
              <a:gd name="T86" fmla="*/ 80963 w 236"/>
              <a:gd name="T87" fmla="*/ 0 h 86"/>
              <a:gd name="T88" fmla="*/ 88106 w 236"/>
              <a:gd name="T89" fmla="*/ 0 h 86"/>
              <a:gd name="T90" fmla="*/ 101600 w 236"/>
              <a:gd name="T91" fmla="*/ 1587 h 86"/>
              <a:gd name="T92" fmla="*/ 113506 w 236"/>
              <a:gd name="T93" fmla="*/ 3969 h 86"/>
              <a:gd name="T94" fmla="*/ 111919 w 236"/>
              <a:gd name="T95" fmla="*/ 6350 h 86"/>
              <a:gd name="T96" fmla="*/ 124619 w 236"/>
              <a:gd name="T97" fmla="*/ 12700 h 86"/>
              <a:gd name="T98" fmla="*/ 134938 w 236"/>
              <a:gd name="T99" fmla="*/ 15081 h 86"/>
              <a:gd name="T100" fmla="*/ 143669 w 236"/>
              <a:gd name="T101" fmla="*/ 15081 h 86"/>
              <a:gd name="T102" fmla="*/ 157163 w 236"/>
              <a:gd name="T103" fmla="*/ 16669 h 86"/>
              <a:gd name="T104" fmla="*/ 170656 w 236"/>
              <a:gd name="T105" fmla="*/ 18256 h 86"/>
              <a:gd name="T106" fmla="*/ 165100 w 236"/>
              <a:gd name="T107" fmla="*/ 22225 h 86"/>
              <a:gd name="T108" fmla="*/ 166688 w 236"/>
              <a:gd name="T109" fmla="*/ 23812 h 86"/>
              <a:gd name="T110" fmla="*/ 167481 w 236"/>
              <a:gd name="T111" fmla="*/ 26987 h 86"/>
              <a:gd name="T112" fmla="*/ 168275 w 236"/>
              <a:gd name="T113" fmla="*/ 27781 h 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6"/>
              <a:gd name="T172" fmla="*/ 0 h 86"/>
              <a:gd name="T173" fmla="*/ 236 w 236"/>
              <a:gd name="T174" fmla="*/ 86 h 8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6" h="86">
                <a:moveTo>
                  <a:pt x="212" y="35"/>
                </a:moveTo>
                <a:lnTo>
                  <a:pt x="205" y="38"/>
                </a:lnTo>
                <a:lnTo>
                  <a:pt x="206" y="40"/>
                </a:lnTo>
                <a:lnTo>
                  <a:pt x="201" y="42"/>
                </a:lnTo>
                <a:lnTo>
                  <a:pt x="206" y="42"/>
                </a:lnTo>
                <a:lnTo>
                  <a:pt x="219" y="42"/>
                </a:lnTo>
                <a:lnTo>
                  <a:pt x="229" y="42"/>
                </a:lnTo>
                <a:lnTo>
                  <a:pt x="236" y="53"/>
                </a:lnTo>
                <a:lnTo>
                  <a:pt x="223" y="55"/>
                </a:lnTo>
                <a:lnTo>
                  <a:pt x="193" y="60"/>
                </a:lnTo>
                <a:lnTo>
                  <a:pt x="188" y="62"/>
                </a:lnTo>
                <a:lnTo>
                  <a:pt x="181" y="63"/>
                </a:lnTo>
                <a:lnTo>
                  <a:pt x="173" y="66"/>
                </a:lnTo>
                <a:lnTo>
                  <a:pt x="159" y="70"/>
                </a:lnTo>
                <a:lnTo>
                  <a:pt x="146" y="75"/>
                </a:lnTo>
                <a:lnTo>
                  <a:pt x="137" y="77"/>
                </a:lnTo>
                <a:lnTo>
                  <a:pt x="124" y="81"/>
                </a:lnTo>
                <a:lnTo>
                  <a:pt x="112" y="86"/>
                </a:lnTo>
                <a:lnTo>
                  <a:pt x="101" y="86"/>
                </a:lnTo>
                <a:lnTo>
                  <a:pt x="77" y="86"/>
                </a:lnTo>
                <a:lnTo>
                  <a:pt x="46" y="83"/>
                </a:lnTo>
                <a:lnTo>
                  <a:pt x="34" y="75"/>
                </a:lnTo>
                <a:lnTo>
                  <a:pt x="29" y="72"/>
                </a:lnTo>
                <a:lnTo>
                  <a:pt x="26" y="67"/>
                </a:lnTo>
                <a:lnTo>
                  <a:pt x="26" y="64"/>
                </a:lnTo>
                <a:lnTo>
                  <a:pt x="22" y="61"/>
                </a:lnTo>
                <a:lnTo>
                  <a:pt x="13" y="53"/>
                </a:lnTo>
                <a:lnTo>
                  <a:pt x="14" y="50"/>
                </a:lnTo>
                <a:lnTo>
                  <a:pt x="3" y="48"/>
                </a:lnTo>
                <a:lnTo>
                  <a:pt x="8" y="44"/>
                </a:lnTo>
                <a:lnTo>
                  <a:pt x="10" y="42"/>
                </a:lnTo>
                <a:lnTo>
                  <a:pt x="0" y="35"/>
                </a:lnTo>
                <a:lnTo>
                  <a:pt x="6" y="32"/>
                </a:lnTo>
                <a:lnTo>
                  <a:pt x="10" y="29"/>
                </a:lnTo>
                <a:lnTo>
                  <a:pt x="19" y="26"/>
                </a:lnTo>
                <a:lnTo>
                  <a:pt x="19" y="24"/>
                </a:lnTo>
                <a:lnTo>
                  <a:pt x="33" y="21"/>
                </a:lnTo>
                <a:lnTo>
                  <a:pt x="39" y="18"/>
                </a:lnTo>
                <a:lnTo>
                  <a:pt x="57" y="13"/>
                </a:lnTo>
                <a:lnTo>
                  <a:pt x="60" y="12"/>
                </a:lnTo>
                <a:lnTo>
                  <a:pt x="58" y="11"/>
                </a:lnTo>
                <a:lnTo>
                  <a:pt x="74" y="8"/>
                </a:lnTo>
                <a:lnTo>
                  <a:pt x="91" y="4"/>
                </a:lnTo>
                <a:lnTo>
                  <a:pt x="102" y="0"/>
                </a:lnTo>
                <a:lnTo>
                  <a:pt x="111" y="0"/>
                </a:lnTo>
                <a:lnTo>
                  <a:pt x="128" y="2"/>
                </a:lnTo>
                <a:lnTo>
                  <a:pt x="143" y="5"/>
                </a:lnTo>
                <a:lnTo>
                  <a:pt x="141" y="8"/>
                </a:lnTo>
                <a:lnTo>
                  <a:pt x="157" y="16"/>
                </a:lnTo>
                <a:lnTo>
                  <a:pt x="170" y="19"/>
                </a:lnTo>
                <a:lnTo>
                  <a:pt x="181" y="19"/>
                </a:lnTo>
                <a:lnTo>
                  <a:pt x="198" y="21"/>
                </a:lnTo>
                <a:lnTo>
                  <a:pt x="215" y="23"/>
                </a:lnTo>
                <a:lnTo>
                  <a:pt x="208" y="28"/>
                </a:lnTo>
                <a:lnTo>
                  <a:pt x="210" y="30"/>
                </a:lnTo>
                <a:lnTo>
                  <a:pt x="211" y="34"/>
                </a:lnTo>
                <a:lnTo>
                  <a:pt x="212" y="35"/>
                </a:lnTo>
                <a:close/>
              </a:path>
            </a:pathLst>
          </a:custGeom>
          <a:noFill/>
          <a:ln w="3175" cmpd="sng">
            <a:solidFill>
              <a:schemeClr val="bg2"/>
            </a:solidFill>
            <a:prstDash val="solid"/>
            <a:round/>
            <a:headEnd/>
            <a:tailEnd/>
          </a:ln>
        </p:spPr>
        <p:txBody>
          <a:bodyPr/>
          <a:lstStyle/>
          <a:p>
            <a:endParaRPr lang="en-US"/>
          </a:p>
        </p:txBody>
      </p:sp>
      <p:sp>
        <p:nvSpPr>
          <p:cNvPr id="19096" name="Freeform 664"/>
          <p:cNvSpPr>
            <a:spLocks/>
          </p:cNvSpPr>
          <p:nvPr/>
        </p:nvSpPr>
        <p:spPr bwMode="auto">
          <a:xfrm>
            <a:off x="2541588" y="2390775"/>
            <a:ext cx="4762" cy="6350"/>
          </a:xfrm>
          <a:custGeom>
            <a:avLst/>
            <a:gdLst>
              <a:gd name="T0" fmla="*/ 0 w 6"/>
              <a:gd name="T1" fmla="*/ 6350 h 7"/>
              <a:gd name="T2" fmla="*/ 4762 w 6"/>
              <a:gd name="T3" fmla="*/ 0 h 7"/>
              <a:gd name="T4" fmla="*/ 4762 w 6"/>
              <a:gd name="T5" fmla="*/ 4536 h 7"/>
              <a:gd name="T6" fmla="*/ 0 w 6"/>
              <a:gd name="T7" fmla="*/ 6350 h 7"/>
              <a:gd name="T8" fmla="*/ 0 60000 65536"/>
              <a:gd name="T9" fmla="*/ 0 60000 65536"/>
              <a:gd name="T10" fmla="*/ 0 60000 65536"/>
              <a:gd name="T11" fmla="*/ 0 60000 65536"/>
              <a:gd name="T12" fmla="*/ 0 w 6"/>
              <a:gd name="T13" fmla="*/ 0 h 7"/>
              <a:gd name="T14" fmla="*/ 6 w 6"/>
              <a:gd name="T15" fmla="*/ 7 h 7"/>
            </a:gdLst>
            <a:ahLst/>
            <a:cxnLst>
              <a:cxn ang="T8">
                <a:pos x="T0" y="T1"/>
              </a:cxn>
              <a:cxn ang="T9">
                <a:pos x="T2" y="T3"/>
              </a:cxn>
              <a:cxn ang="T10">
                <a:pos x="T4" y="T5"/>
              </a:cxn>
              <a:cxn ang="T11">
                <a:pos x="T6" y="T7"/>
              </a:cxn>
            </a:cxnLst>
            <a:rect l="T12" t="T13" r="T14" b="T15"/>
            <a:pathLst>
              <a:path w="6" h="7">
                <a:moveTo>
                  <a:pt x="0" y="7"/>
                </a:moveTo>
                <a:lnTo>
                  <a:pt x="6" y="0"/>
                </a:lnTo>
                <a:lnTo>
                  <a:pt x="6" y="5"/>
                </a:lnTo>
                <a:lnTo>
                  <a:pt x="0" y="7"/>
                </a:lnTo>
                <a:close/>
              </a:path>
            </a:pathLst>
          </a:custGeom>
          <a:noFill/>
          <a:ln w="3175" cmpd="sng">
            <a:solidFill>
              <a:schemeClr val="bg2"/>
            </a:solidFill>
            <a:prstDash val="solid"/>
            <a:round/>
            <a:headEnd/>
            <a:tailEnd/>
          </a:ln>
        </p:spPr>
        <p:txBody>
          <a:bodyPr/>
          <a:lstStyle/>
          <a:p>
            <a:endParaRPr lang="en-US"/>
          </a:p>
        </p:txBody>
      </p:sp>
      <p:sp>
        <p:nvSpPr>
          <p:cNvPr id="19097" name="Freeform 665"/>
          <p:cNvSpPr>
            <a:spLocks/>
          </p:cNvSpPr>
          <p:nvPr/>
        </p:nvSpPr>
        <p:spPr bwMode="auto">
          <a:xfrm>
            <a:off x="2554288" y="1841500"/>
            <a:ext cx="14287" cy="7938"/>
          </a:xfrm>
          <a:custGeom>
            <a:avLst/>
            <a:gdLst>
              <a:gd name="T0" fmla="*/ 14287 w 19"/>
              <a:gd name="T1" fmla="*/ 7144 h 10"/>
              <a:gd name="T2" fmla="*/ 9023 w 19"/>
              <a:gd name="T3" fmla="*/ 7938 h 10"/>
              <a:gd name="T4" fmla="*/ 0 w 19"/>
              <a:gd name="T5" fmla="*/ 794 h 10"/>
              <a:gd name="T6" fmla="*/ 5264 w 19"/>
              <a:gd name="T7" fmla="*/ 0 h 10"/>
              <a:gd name="T8" fmla="*/ 14287 w 19"/>
              <a:gd name="T9" fmla="*/ 3175 h 10"/>
              <a:gd name="T10" fmla="*/ 14287 w 19"/>
              <a:gd name="T11" fmla="*/ 7144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19" y="9"/>
                </a:moveTo>
                <a:lnTo>
                  <a:pt x="12" y="10"/>
                </a:lnTo>
                <a:lnTo>
                  <a:pt x="0" y="1"/>
                </a:lnTo>
                <a:lnTo>
                  <a:pt x="7" y="0"/>
                </a:lnTo>
                <a:lnTo>
                  <a:pt x="19" y="4"/>
                </a:lnTo>
                <a:lnTo>
                  <a:pt x="19" y="9"/>
                </a:lnTo>
                <a:close/>
              </a:path>
            </a:pathLst>
          </a:custGeom>
          <a:noFill/>
          <a:ln w="3175" cmpd="sng">
            <a:solidFill>
              <a:schemeClr val="bg2"/>
            </a:solidFill>
            <a:prstDash val="solid"/>
            <a:round/>
            <a:headEnd/>
            <a:tailEnd/>
          </a:ln>
        </p:spPr>
        <p:txBody>
          <a:bodyPr/>
          <a:lstStyle/>
          <a:p>
            <a:endParaRPr lang="en-US"/>
          </a:p>
        </p:txBody>
      </p:sp>
      <p:sp>
        <p:nvSpPr>
          <p:cNvPr id="19098" name="Freeform 666"/>
          <p:cNvSpPr>
            <a:spLocks/>
          </p:cNvSpPr>
          <p:nvPr/>
        </p:nvSpPr>
        <p:spPr bwMode="auto">
          <a:xfrm>
            <a:off x="2565400" y="1487488"/>
            <a:ext cx="26988" cy="9525"/>
          </a:xfrm>
          <a:custGeom>
            <a:avLst/>
            <a:gdLst>
              <a:gd name="T0" fmla="*/ 0 w 36"/>
              <a:gd name="T1" fmla="*/ 5556 h 12"/>
              <a:gd name="T2" fmla="*/ 3748 w 36"/>
              <a:gd name="T3" fmla="*/ 0 h 12"/>
              <a:gd name="T4" fmla="*/ 15743 w 36"/>
              <a:gd name="T5" fmla="*/ 0 h 12"/>
              <a:gd name="T6" fmla="*/ 23989 w 36"/>
              <a:gd name="T7" fmla="*/ 0 h 12"/>
              <a:gd name="T8" fmla="*/ 26988 w 36"/>
              <a:gd name="T9" fmla="*/ 3175 h 12"/>
              <a:gd name="T10" fmla="*/ 25489 w 36"/>
              <a:gd name="T11" fmla="*/ 6350 h 12"/>
              <a:gd name="T12" fmla="*/ 13494 w 36"/>
              <a:gd name="T13" fmla="*/ 9525 h 12"/>
              <a:gd name="T14" fmla="*/ 2999 w 36"/>
              <a:gd name="T15" fmla="*/ 6350 h 12"/>
              <a:gd name="T16" fmla="*/ 0 w 36"/>
              <a:gd name="T17" fmla="*/ 555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12"/>
              <a:gd name="T29" fmla="*/ 36 w 36"/>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12">
                <a:moveTo>
                  <a:pt x="0" y="7"/>
                </a:moveTo>
                <a:lnTo>
                  <a:pt x="5" y="0"/>
                </a:lnTo>
                <a:lnTo>
                  <a:pt x="21" y="0"/>
                </a:lnTo>
                <a:lnTo>
                  <a:pt x="32" y="0"/>
                </a:lnTo>
                <a:lnTo>
                  <a:pt x="36" y="4"/>
                </a:lnTo>
                <a:lnTo>
                  <a:pt x="34" y="8"/>
                </a:lnTo>
                <a:lnTo>
                  <a:pt x="18" y="12"/>
                </a:lnTo>
                <a:lnTo>
                  <a:pt x="4" y="8"/>
                </a:lnTo>
                <a:lnTo>
                  <a:pt x="0" y="7"/>
                </a:lnTo>
                <a:close/>
              </a:path>
            </a:pathLst>
          </a:custGeom>
          <a:noFill/>
          <a:ln w="3175" cmpd="sng">
            <a:solidFill>
              <a:schemeClr val="bg2"/>
            </a:solidFill>
            <a:prstDash val="solid"/>
            <a:round/>
            <a:headEnd/>
            <a:tailEnd/>
          </a:ln>
        </p:spPr>
        <p:txBody>
          <a:bodyPr/>
          <a:lstStyle/>
          <a:p>
            <a:endParaRPr lang="en-US"/>
          </a:p>
        </p:txBody>
      </p:sp>
      <p:sp>
        <p:nvSpPr>
          <p:cNvPr id="19099" name="Freeform 667"/>
          <p:cNvSpPr>
            <a:spLocks/>
          </p:cNvSpPr>
          <p:nvPr/>
        </p:nvSpPr>
        <p:spPr bwMode="auto">
          <a:xfrm>
            <a:off x="2574925" y="1377950"/>
            <a:ext cx="608013" cy="144463"/>
          </a:xfrm>
          <a:custGeom>
            <a:avLst/>
            <a:gdLst>
              <a:gd name="T0" fmla="*/ 538957 w 766"/>
              <a:gd name="T1" fmla="*/ 28419 h 183"/>
              <a:gd name="T2" fmla="*/ 492919 w 766"/>
              <a:gd name="T3" fmla="*/ 38681 h 183"/>
              <a:gd name="T4" fmla="*/ 439738 w 766"/>
              <a:gd name="T5" fmla="*/ 48944 h 183"/>
              <a:gd name="T6" fmla="*/ 411163 w 766"/>
              <a:gd name="T7" fmla="*/ 55259 h 183"/>
              <a:gd name="T8" fmla="*/ 389732 w 766"/>
              <a:gd name="T9" fmla="*/ 62364 h 183"/>
              <a:gd name="T10" fmla="*/ 349250 w 766"/>
              <a:gd name="T11" fmla="*/ 67890 h 183"/>
              <a:gd name="T12" fmla="*/ 323057 w 766"/>
              <a:gd name="T13" fmla="*/ 70258 h 183"/>
              <a:gd name="T14" fmla="*/ 324644 w 766"/>
              <a:gd name="T15" fmla="*/ 78942 h 183"/>
              <a:gd name="T16" fmla="*/ 309563 w 766"/>
              <a:gd name="T17" fmla="*/ 88415 h 183"/>
              <a:gd name="T18" fmla="*/ 292894 w 766"/>
              <a:gd name="T19" fmla="*/ 95519 h 183"/>
              <a:gd name="T20" fmla="*/ 282575 w 766"/>
              <a:gd name="T21" fmla="*/ 101045 h 183"/>
              <a:gd name="T22" fmla="*/ 261938 w 766"/>
              <a:gd name="T23" fmla="*/ 104203 h 183"/>
              <a:gd name="T24" fmla="*/ 233363 w 766"/>
              <a:gd name="T25" fmla="*/ 105782 h 183"/>
              <a:gd name="T26" fmla="*/ 234156 w 766"/>
              <a:gd name="T27" fmla="*/ 110518 h 183"/>
              <a:gd name="T28" fmla="*/ 216694 w 766"/>
              <a:gd name="T29" fmla="*/ 116044 h 183"/>
              <a:gd name="T30" fmla="*/ 201613 w 766"/>
              <a:gd name="T31" fmla="*/ 120781 h 183"/>
              <a:gd name="T32" fmla="*/ 216694 w 766"/>
              <a:gd name="T33" fmla="*/ 126306 h 183"/>
              <a:gd name="T34" fmla="*/ 196056 w 766"/>
              <a:gd name="T35" fmla="*/ 135779 h 183"/>
              <a:gd name="T36" fmla="*/ 179388 w 766"/>
              <a:gd name="T37" fmla="*/ 139727 h 183"/>
              <a:gd name="T38" fmla="*/ 155575 w 766"/>
              <a:gd name="T39" fmla="*/ 136569 h 183"/>
              <a:gd name="T40" fmla="*/ 134938 w 766"/>
              <a:gd name="T41" fmla="*/ 134201 h 183"/>
              <a:gd name="T42" fmla="*/ 109538 w 766"/>
              <a:gd name="T43" fmla="*/ 136569 h 183"/>
              <a:gd name="T44" fmla="*/ 85725 w 766"/>
              <a:gd name="T45" fmla="*/ 135779 h 183"/>
              <a:gd name="T46" fmla="*/ 53181 w 766"/>
              <a:gd name="T47" fmla="*/ 138148 h 183"/>
              <a:gd name="T48" fmla="*/ 30163 w 766"/>
              <a:gd name="T49" fmla="*/ 138148 h 183"/>
              <a:gd name="T50" fmla="*/ 4763 w 766"/>
              <a:gd name="T51" fmla="*/ 136569 h 183"/>
              <a:gd name="T52" fmla="*/ 34925 w 766"/>
              <a:gd name="T53" fmla="*/ 120781 h 183"/>
              <a:gd name="T54" fmla="*/ 53181 w 766"/>
              <a:gd name="T55" fmla="*/ 115255 h 183"/>
              <a:gd name="T56" fmla="*/ 57944 w 766"/>
              <a:gd name="T57" fmla="*/ 104992 h 183"/>
              <a:gd name="T58" fmla="*/ 76200 w 766"/>
              <a:gd name="T59" fmla="*/ 96309 h 183"/>
              <a:gd name="T60" fmla="*/ 108744 w 766"/>
              <a:gd name="T61" fmla="*/ 83678 h 183"/>
              <a:gd name="T62" fmla="*/ 146844 w 766"/>
              <a:gd name="T63" fmla="*/ 76573 h 183"/>
              <a:gd name="T64" fmla="*/ 152400 w 766"/>
              <a:gd name="T65" fmla="*/ 63943 h 183"/>
              <a:gd name="T66" fmla="*/ 146844 w 766"/>
              <a:gd name="T67" fmla="*/ 56048 h 183"/>
              <a:gd name="T68" fmla="*/ 155575 w 766"/>
              <a:gd name="T69" fmla="*/ 49733 h 183"/>
              <a:gd name="T70" fmla="*/ 115094 w 766"/>
              <a:gd name="T71" fmla="*/ 41050 h 183"/>
              <a:gd name="T72" fmla="*/ 100013 w 766"/>
              <a:gd name="T73" fmla="*/ 35524 h 183"/>
              <a:gd name="T74" fmla="*/ 111919 w 766"/>
              <a:gd name="T75" fmla="*/ 30787 h 183"/>
              <a:gd name="T76" fmla="*/ 94456 w 766"/>
              <a:gd name="T77" fmla="*/ 28419 h 183"/>
              <a:gd name="T78" fmla="*/ 100806 w 766"/>
              <a:gd name="T79" fmla="*/ 23682 h 183"/>
              <a:gd name="T80" fmla="*/ 131763 w 766"/>
              <a:gd name="T81" fmla="*/ 22893 h 183"/>
              <a:gd name="T82" fmla="*/ 181769 w 766"/>
              <a:gd name="T83" fmla="*/ 17367 h 183"/>
              <a:gd name="T84" fmla="*/ 206375 w 766"/>
              <a:gd name="T85" fmla="*/ 12631 h 183"/>
              <a:gd name="T86" fmla="*/ 227013 w 766"/>
              <a:gd name="T87" fmla="*/ 13420 h 183"/>
              <a:gd name="T88" fmla="*/ 265906 w 766"/>
              <a:gd name="T89" fmla="*/ 11841 h 183"/>
              <a:gd name="T90" fmla="*/ 284163 w 766"/>
              <a:gd name="T91" fmla="*/ 7105 h 183"/>
              <a:gd name="T92" fmla="*/ 316707 w 766"/>
              <a:gd name="T93" fmla="*/ 3158 h 183"/>
              <a:gd name="T94" fmla="*/ 363538 w 766"/>
              <a:gd name="T95" fmla="*/ 789 h 183"/>
              <a:gd name="T96" fmla="*/ 446882 w 766"/>
              <a:gd name="T97" fmla="*/ 789 h 183"/>
              <a:gd name="T98" fmla="*/ 477044 w 766"/>
              <a:gd name="T99" fmla="*/ 789 h 183"/>
              <a:gd name="T100" fmla="*/ 549275 w 766"/>
              <a:gd name="T101" fmla="*/ 3947 h 183"/>
              <a:gd name="T102" fmla="*/ 558800 w 766"/>
              <a:gd name="T103" fmla="*/ 5526 h 183"/>
              <a:gd name="T104" fmla="*/ 573882 w 766"/>
              <a:gd name="T105" fmla="*/ 7105 h 183"/>
              <a:gd name="T106" fmla="*/ 578644 w 766"/>
              <a:gd name="T107" fmla="*/ 11841 h 183"/>
              <a:gd name="T108" fmla="*/ 606425 w 766"/>
              <a:gd name="T109" fmla="*/ 14999 h 1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66"/>
              <a:gd name="T166" fmla="*/ 0 h 183"/>
              <a:gd name="T167" fmla="*/ 766 w 766"/>
              <a:gd name="T168" fmla="*/ 183 h 1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66" h="183">
                <a:moveTo>
                  <a:pt x="720" y="28"/>
                </a:moveTo>
                <a:lnTo>
                  <a:pt x="691" y="31"/>
                </a:lnTo>
                <a:lnTo>
                  <a:pt x="679" y="36"/>
                </a:lnTo>
                <a:lnTo>
                  <a:pt x="668" y="41"/>
                </a:lnTo>
                <a:lnTo>
                  <a:pt x="646" y="43"/>
                </a:lnTo>
                <a:lnTo>
                  <a:pt x="621" y="49"/>
                </a:lnTo>
                <a:lnTo>
                  <a:pt x="605" y="50"/>
                </a:lnTo>
                <a:lnTo>
                  <a:pt x="555" y="61"/>
                </a:lnTo>
                <a:lnTo>
                  <a:pt x="554" y="62"/>
                </a:lnTo>
                <a:lnTo>
                  <a:pt x="536" y="64"/>
                </a:lnTo>
                <a:lnTo>
                  <a:pt x="531" y="67"/>
                </a:lnTo>
                <a:lnTo>
                  <a:pt x="518" y="70"/>
                </a:lnTo>
                <a:lnTo>
                  <a:pt x="489" y="75"/>
                </a:lnTo>
                <a:lnTo>
                  <a:pt x="496" y="75"/>
                </a:lnTo>
                <a:lnTo>
                  <a:pt x="491" y="79"/>
                </a:lnTo>
                <a:lnTo>
                  <a:pt x="460" y="80"/>
                </a:lnTo>
                <a:lnTo>
                  <a:pt x="450" y="84"/>
                </a:lnTo>
                <a:lnTo>
                  <a:pt x="440" y="86"/>
                </a:lnTo>
                <a:lnTo>
                  <a:pt x="428" y="87"/>
                </a:lnTo>
                <a:lnTo>
                  <a:pt x="419" y="87"/>
                </a:lnTo>
                <a:lnTo>
                  <a:pt x="407" y="89"/>
                </a:lnTo>
                <a:lnTo>
                  <a:pt x="408" y="93"/>
                </a:lnTo>
                <a:lnTo>
                  <a:pt x="401" y="95"/>
                </a:lnTo>
                <a:lnTo>
                  <a:pt x="409" y="100"/>
                </a:lnTo>
                <a:lnTo>
                  <a:pt x="395" y="106"/>
                </a:lnTo>
                <a:lnTo>
                  <a:pt x="395" y="107"/>
                </a:lnTo>
                <a:lnTo>
                  <a:pt x="390" y="112"/>
                </a:lnTo>
                <a:lnTo>
                  <a:pt x="393" y="112"/>
                </a:lnTo>
                <a:lnTo>
                  <a:pt x="376" y="119"/>
                </a:lnTo>
                <a:lnTo>
                  <a:pt x="369" y="121"/>
                </a:lnTo>
                <a:lnTo>
                  <a:pt x="363" y="124"/>
                </a:lnTo>
                <a:lnTo>
                  <a:pt x="358" y="126"/>
                </a:lnTo>
                <a:lnTo>
                  <a:pt x="356" y="128"/>
                </a:lnTo>
                <a:lnTo>
                  <a:pt x="346" y="129"/>
                </a:lnTo>
                <a:lnTo>
                  <a:pt x="340" y="129"/>
                </a:lnTo>
                <a:lnTo>
                  <a:pt x="330" y="132"/>
                </a:lnTo>
                <a:lnTo>
                  <a:pt x="294" y="131"/>
                </a:lnTo>
                <a:lnTo>
                  <a:pt x="293" y="133"/>
                </a:lnTo>
                <a:lnTo>
                  <a:pt x="294" y="134"/>
                </a:lnTo>
                <a:lnTo>
                  <a:pt x="291" y="138"/>
                </a:lnTo>
                <a:lnTo>
                  <a:pt x="298" y="138"/>
                </a:lnTo>
                <a:lnTo>
                  <a:pt x="295" y="140"/>
                </a:lnTo>
                <a:lnTo>
                  <a:pt x="278" y="145"/>
                </a:lnTo>
                <a:lnTo>
                  <a:pt x="276" y="147"/>
                </a:lnTo>
                <a:lnTo>
                  <a:pt x="273" y="147"/>
                </a:lnTo>
                <a:lnTo>
                  <a:pt x="266" y="146"/>
                </a:lnTo>
                <a:lnTo>
                  <a:pt x="260" y="148"/>
                </a:lnTo>
                <a:lnTo>
                  <a:pt x="254" y="153"/>
                </a:lnTo>
                <a:lnTo>
                  <a:pt x="261" y="158"/>
                </a:lnTo>
                <a:lnTo>
                  <a:pt x="274" y="157"/>
                </a:lnTo>
                <a:lnTo>
                  <a:pt x="273" y="160"/>
                </a:lnTo>
                <a:lnTo>
                  <a:pt x="267" y="166"/>
                </a:lnTo>
                <a:lnTo>
                  <a:pt x="258" y="170"/>
                </a:lnTo>
                <a:lnTo>
                  <a:pt x="247" y="172"/>
                </a:lnTo>
                <a:lnTo>
                  <a:pt x="245" y="171"/>
                </a:lnTo>
                <a:lnTo>
                  <a:pt x="231" y="175"/>
                </a:lnTo>
                <a:lnTo>
                  <a:pt x="226" y="177"/>
                </a:lnTo>
                <a:lnTo>
                  <a:pt x="178" y="183"/>
                </a:lnTo>
                <a:lnTo>
                  <a:pt x="183" y="179"/>
                </a:lnTo>
                <a:lnTo>
                  <a:pt x="196" y="173"/>
                </a:lnTo>
                <a:lnTo>
                  <a:pt x="191" y="171"/>
                </a:lnTo>
                <a:lnTo>
                  <a:pt x="185" y="172"/>
                </a:lnTo>
                <a:lnTo>
                  <a:pt x="170" y="170"/>
                </a:lnTo>
                <a:lnTo>
                  <a:pt x="160" y="173"/>
                </a:lnTo>
                <a:lnTo>
                  <a:pt x="147" y="175"/>
                </a:lnTo>
                <a:lnTo>
                  <a:pt x="138" y="173"/>
                </a:lnTo>
                <a:lnTo>
                  <a:pt x="125" y="170"/>
                </a:lnTo>
                <a:lnTo>
                  <a:pt x="117" y="172"/>
                </a:lnTo>
                <a:lnTo>
                  <a:pt x="108" y="172"/>
                </a:lnTo>
                <a:lnTo>
                  <a:pt x="106" y="176"/>
                </a:lnTo>
                <a:lnTo>
                  <a:pt x="94" y="178"/>
                </a:lnTo>
                <a:lnTo>
                  <a:pt x="67" y="175"/>
                </a:lnTo>
                <a:lnTo>
                  <a:pt x="57" y="175"/>
                </a:lnTo>
                <a:lnTo>
                  <a:pt x="48" y="173"/>
                </a:lnTo>
                <a:lnTo>
                  <a:pt x="38" y="175"/>
                </a:lnTo>
                <a:lnTo>
                  <a:pt x="22" y="173"/>
                </a:lnTo>
                <a:lnTo>
                  <a:pt x="16" y="173"/>
                </a:lnTo>
                <a:lnTo>
                  <a:pt x="6" y="173"/>
                </a:lnTo>
                <a:lnTo>
                  <a:pt x="0" y="170"/>
                </a:lnTo>
                <a:lnTo>
                  <a:pt x="12" y="159"/>
                </a:lnTo>
                <a:lnTo>
                  <a:pt x="44" y="153"/>
                </a:lnTo>
                <a:lnTo>
                  <a:pt x="73" y="151"/>
                </a:lnTo>
                <a:lnTo>
                  <a:pt x="76" y="147"/>
                </a:lnTo>
                <a:lnTo>
                  <a:pt x="67" y="146"/>
                </a:lnTo>
                <a:lnTo>
                  <a:pt x="73" y="143"/>
                </a:lnTo>
                <a:lnTo>
                  <a:pt x="66" y="139"/>
                </a:lnTo>
                <a:lnTo>
                  <a:pt x="73" y="133"/>
                </a:lnTo>
                <a:lnTo>
                  <a:pt x="96" y="125"/>
                </a:lnTo>
                <a:lnTo>
                  <a:pt x="103" y="122"/>
                </a:lnTo>
                <a:lnTo>
                  <a:pt x="96" y="122"/>
                </a:lnTo>
                <a:lnTo>
                  <a:pt x="103" y="118"/>
                </a:lnTo>
                <a:lnTo>
                  <a:pt x="126" y="108"/>
                </a:lnTo>
                <a:lnTo>
                  <a:pt x="137" y="106"/>
                </a:lnTo>
                <a:lnTo>
                  <a:pt x="175" y="102"/>
                </a:lnTo>
                <a:lnTo>
                  <a:pt x="185" y="100"/>
                </a:lnTo>
                <a:lnTo>
                  <a:pt x="185" y="97"/>
                </a:lnTo>
                <a:lnTo>
                  <a:pt x="191" y="96"/>
                </a:lnTo>
                <a:lnTo>
                  <a:pt x="201" y="93"/>
                </a:lnTo>
                <a:lnTo>
                  <a:pt x="192" y="81"/>
                </a:lnTo>
                <a:lnTo>
                  <a:pt x="166" y="75"/>
                </a:lnTo>
                <a:lnTo>
                  <a:pt x="172" y="73"/>
                </a:lnTo>
                <a:lnTo>
                  <a:pt x="185" y="71"/>
                </a:lnTo>
                <a:lnTo>
                  <a:pt x="172" y="69"/>
                </a:lnTo>
                <a:lnTo>
                  <a:pt x="183" y="64"/>
                </a:lnTo>
                <a:lnTo>
                  <a:pt x="196" y="63"/>
                </a:lnTo>
                <a:lnTo>
                  <a:pt x="188" y="57"/>
                </a:lnTo>
                <a:lnTo>
                  <a:pt x="177" y="56"/>
                </a:lnTo>
                <a:lnTo>
                  <a:pt x="145" y="52"/>
                </a:lnTo>
                <a:lnTo>
                  <a:pt x="143" y="49"/>
                </a:lnTo>
                <a:lnTo>
                  <a:pt x="135" y="47"/>
                </a:lnTo>
                <a:lnTo>
                  <a:pt x="126" y="45"/>
                </a:lnTo>
                <a:lnTo>
                  <a:pt x="128" y="43"/>
                </a:lnTo>
                <a:lnTo>
                  <a:pt x="156" y="42"/>
                </a:lnTo>
                <a:lnTo>
                  <a:pt x="141" y="39"/>
                </a:lnTo>
                <a:lnTo>
                  <a:pt x="131" y="38"/>
                </a:lnTo>
                <a:lnTo>
                  <a:pt x="128" y="37"/>
                </a:lnTo>
                <a:lnTo>
                  <a:pt x="119" y="36"/>
                </a:lnTo>
                <a:lnTo>
                  <a:pt x="109" y="33"/>
                </a:lnTo>
                <a:lnTo>
                  <a:pt x="120" y="31"/>
                </a:lnTo>
                <a:lnTo>
                  <a:pt x="127" y="30"/>
                </a:lnTo>
                <a:lnTo>
                  <a:pt x="131" y="29"/>
                </a:lnTo>
                <a:lnTo>
                  <a:pt x="163" y="28"/>
                </a:lnTo>
                <a:lnTo>
                  <a:pt x="166" y="29"/>
                </a:lnTo>
                <a:lnTo>
                  <a:pt x="182" y="25"/>
                </a:lnTo>
                <a:lnTo>
                  <a:pt x="201" y="23"/>
                </a:lnTo>
                <a:lnTo>
                  <a:pt x="229" y="22"/>
                </a:lnTo>
                <a:lnTo>
                  <a:pt x="231" y="20"/>
                </a:lnTo>
                <a:lnTo>
                  <a:pt x="261" y="18"/>
                </a:lnTo>
                <a:lnTo>
                  <a:pt x="260" y="16"/>
                </a:lnTo>
                <a:lnTo>
                  <a:pt x="255" y="15"/>
                </a:lnTo>
                <a:lnTo>
                  <a:pt x="286" y="15"/>
                </a:lnTo>
                <a:lnTo>
                  <a:pt x="286" y="17"/>
                </a:lnTo>
                <a:lnTo>
                  <a:pt x="304" y="18"/>
                </a:lnTo>
                <a:lnTo>
                  <a:pt x="322" y="17"/>
                </a:lnTo>
                <a:lnTo>
                  <a:pt x="335" y="15"/>
                </a:lnTo>
                <a:lnTo>
                  <a:pt x="338" y="12"/>
                </a:lnTo>
                <a:lnTo>
                  <a:pt x="342" y="11"/>
                </a:lnTo>
                <a:lnTo>
                  <a:pt x="358" y="9"/>
                </a:lnTo>
                <a:lnTo>
                  <a:pt x="361" y="7"/>
                </a:lnTo>
                <a:lnTo>
                  <a:pt x="381" y="6"/>
                </a:lnTo>
                <a:lnTo>
                  <a:pt x="399" y="4"/>
                </a:lnTo>
                <a:lnTo>
                  <a:pt x="408" y="4"/>
                </a:lnTo>
                <a:lnTo>
                  <a:pt x="446" y="3"/>
                </a:lnTo>
                <a:lnTo>
                  <a:pt x="458" y="1"/>
                </a:lnTo>
                <a:lnTo>
                  <a:pt x="524" y="4"/>
                </a:lnTo>
                <a:lnTo>
                  <a:pt x="538" y="1"/>
                </a:lnTo>
                <a:lnTo>
                  <a:pt x="563" y="1"/>
                </a:lnTo>
                <a:lnTo>
                  <a:pt x="556" y="3"/>
                </a:lnTo>
                <a:lnTo>
                  <a:pt x="583" y="0"/>
                </a:lnTo>
                <a:lnTo>
                  <a:pt x="601" y="1"/>
                </a:lnTo>
                <a:lnTo>
                  <a:pt x="621" y="3"/>
                </a:lnTo>
                <a:lnTo>
                  <a:pt x="670" y="5"/>
                </a:lnTo>
                <a:lnTo>
                  <a:pt x="692" y="5"/>
                </a:lnTo>
                <a:lnTo>
                  <a:pt x="703" y="5"/>
                </a:lnTo>
                <a:lnTo>
                  <a:pt x="701" y="6"/>
                </a:lnTo>
                <a:lnTo>
                  <a:pt x="704" y="7"/>
                </a:lnTo>
                <a:lnTo>
                  <a:pt x="723" y="6"/>
                </a:lnTo>
                <a:lnTo>
                  <a:pt x="727" y="7"/>
                </a:lnTo>
                <a:lnTo>
                  <a:pt x="723" y="9"/>
                </a:lnTo>
                <a:lnTo>
                  <a:pt x="715" y="9"/>
                </a:lnTo>
                <a:lnTo>
                  <a:pt x="732" y="12"/>
                </a:lnTo>
                <a:lnTo>
                  <a:pt x="729" y="15"/>
                </a:lnTo>
                <a:lnTo>
                  <a:pt x="739" y="13"/>
                </a:lnTo>
                <a:lnTo>
                  <a:pt x="766" y="16"/>
                </a:lnTo>
                <a:lnTo>
                  <a:pt x="764" y="19"/>
                </a:lnTo>
                <a:lnTo>
                  <a:pt x="720" y="28"/>
                </a:lnTo>
                <a:close/>
              </a:path>
            </a:pathLst>
          </a:custGeom>
          <a:noFill/>
          <a:ln w="6350" cmpd="sng">
            <a:solidFill>
              <a:schemeClr val="bg2"/>
            </a:solidFill>
            <a:prstDash val="solid"/>
            <a:round/>
            <a:headEnd/>
            <a:tailEnd/>
          </a:ln>
        </p:spPr>
        <p:txBody>
          <a:bodyPr/>
          <a:lstStyle/>
          <a:p>
            <a:endParaRPr lang="en-US"/>
          </a:p>
        </p:txBody>
      </p:sp>
      <p:sp>
        <p:nvSpPr>
          <p:cNvPr id="19100" name="Freeform 668"/>
          <p:cNvSpPr>
            <a:spLocks/>
          </p:cNvSpPr>
          <p:nvPr/>
        </p:nvSpPr>
        <p:spPr bwMode="auto">
          <a:xfrm>
            <a:off x="2622550" y="1716088"/>
            <a:ext cx="57150" cy="28575"/>
          </a:xfrm>
          <a:custGeom>
            <a:avLst/>
            <a:gdLst>
              <a:gd name="T0" fmla="*/ 794 w 72"/>
              <a:gd name="T1" fmla="*/ 27030 h 37"/>
              <a:gd name="T2" fmla="*/ 0 w 72"/>
              <a:gd name="T3" fmla="*/ 23169 h 37"/>
              <a:gd name="T4" fmla="*/ 10319 w 72"/>
              <a:gd name="T5" fmla="*/ 11584 h 37"/>
              <a:gd name="T6" fmla="*/ 23812 w 72"/>
              <a:gd name="T7" fmla="*/ 2317 h 37"/>
              <a:gd name="T8" fmla="*/ 42069 w 72"/>
              <a:gd name="T9" fmla="*/ 0 h 37"/>
              <a:gd name="T10" fmla="*/ 57150 w 72"/>
              <a:gd name="T11" fmla="*/ 4634 h 37"/>
              <a:gd name="T12" fmla="*/ 49212 w 72"/>
              <a:gd name="T13" fmla="*/ 13129 h 37"/>
              <a:gd name="T14" fmla="*/ 47625 w 72"/>
              <a:gd name="T15" fmla="*/ 18535 h 37"/>
              <a:gd name="T16" fmla="*/ 36512 w 72"/>
              <a:gd name="T17" fmla="*/ 24714 h 37"/>
              <a:gd name="T18" fmla="*/ 20637 w 72"/>
              <a:gd name="T19" fmla="*/ 28575 h 37"/>
              <a:gd name="T20" fmla="*/ 794 w 72"/>
              <a:gd name="T21" fmla="*/ 27030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2"/>
              <a:gd name="T34" fmla="*/ 0 h 37"/>
              <a:gd name="T35" fmla="*/ 72 w 7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2" h="37">
                <a:moveTo>
                  <a:pt x="1" y="35"/>
                </a:moveTo>
                <a:lnTo>
                  <a:pt x="0" y="30"/>
                </a:lnTo>
                <a:lnTo>
                  <a:pt x="13" y="15"/>
                </a:lnTo>
                <a:lnTo>
                  <a:pt x="30" y="3"/>
                </a:lnTo>
                <a:lnTo>
                  <a:pt x="53" y="0"/>
                </a:lnTo>
                <a:lnTo>
                  <a:pt x="72" y="6"/>
                </a:lnTo>
                <a:lnTo>
                  <a:pt x="62" y="17"/>
                </a:lnTo>
                <a:lnTo>
                  <a:pt x="60" y="24"/>
                </a:lnTo>
                <a:lnTo>
                  <a:pt x="46" y="32"/>
                </a:lnTo>
                <a:lnTo>
                  <a:pt x="26" y="37"/>
                </a:lnTo>
                <a:lnTo>
                  <a:pt x="1" y="35"/>
                </a:lnTo>
                <a:close/>
              </a:path>
            </a:pathLst>
          </a:custGeom>
          <a:noFill/>
          <a:ln w="3175" cmpd="sng">
            <a:solidFill>
              <a:schemeClr val="bg2"/>
            </a:solidFill>
            <a:prstDash val="solid"/>
            <a:round/>
            <a:headEnd/>
            <a:tailEnd/>
          </a:ln>
        </p:spPr>
        <p:txBody>
          <a:bodyPr/>
          <a:lstStyle/>
          <a:p>
            <a:endParaRPr lang="en-US"/>
          </a:p>
        </p:txBody>
      </p:sp>
      <p:sp>
        <p:nvSpPr>
          <p:cNvPr id="19101" name="Freeform 669"/>
          <p:cNvSpPr>
            <a:spLocks/>
          </p:cNvSpPr>
          <p:nvPr/>
        </p:nvSpPr>
        <p:spPr bwMode="auto">
          <a:xfrm>
            <a:off x="2622550" y="2324100"/>
            <a:ext cx="55563" cy="31750"/>
          </a:xfrm>
          <a:custGeom>
            <a:avLst/>
            <a:gdLst>
              <a:gd name="T0" fmla="*/ 22225 w 70"/>
              <a:gd name="T1" fmla="*/ 26988 h 40"/>
              <a:gd name="T2" fmla="*/ 11113 w 70"/>
              <a:gd name="T3" fmla="*/ 21431 h 40"/>
              <a:gd name="T4" fmla="*/ 11906 w 70"/>
              <a:gd name="T5" fmla="*/ 19050 h 40"/>
              <a:gd name="T6" fmla="*/ 3969 w 70"/>
              <a:gd name="T7" fmla="*/ 17462 h 40"/>
              <a:gd name="T8" fmla="*/ 6350 w 70"/>
              <a:gd name="T9" fmla="*/ 12700 h 40"/>
              <a:gd name="T10" fmla="*/ 0 w 70"/>
              <a:gd name="T11" fmla="*/ 11906 h 40"/>
              <a:gd name="T12" fmla="*/ 794 w 70"/>
              <a:gd name="T13" fmla="*/ 8731 h 40"/>
              <a:gd name="T14" fmla="*/ 12700 w 70"/>
              <a:gd name="T15" fmla="*/ 0 h 40"/>
              <a:gd name="T16" fmla="*/ 10319 w 70"/>
              <a:gd name="T17" fmla="*/ 8731 h 40"/>
              <a:gd name="T18" fmla="*/ 11906 w 70"/>
              <a:gd name="T19" fmla="*/ 13494 h 40"/>
              <a:gd name="T20" fmla="*/ 15875 w 70"/>
              <a:gd name="T21" fmla="*/ 13494 h 40"/>
              <a:gd name="T22" fmla="*/ 31750 w 70"/>
              <a:gd name="T23" fmla="*/ 18256 h 40"/>
              <a:gd name="T24" fmla="*/ 55563 w 70"/>
              <a:gd name="T25" fmla="*/ 17462 h 40"/>
              <a:gd name="T26" fmla="*/ 46038 w 70"/>
              <a:gd name="T27" fmla="*/ 20637 h 40"/>
              <a:gd name="T28" fmla="*/ 41275 w 70"/>
              <a:gd name="T29" fmla="*/ 26988 h 40"/>
              <a:gd name="T30" fmla="*/ 38100 w 70"/>
              <a:gd name="T31" fmla="*/ 31750 h 40"/>
              <a:gd name="T32" fmla="*/ 30957 w 70"/>
              <a:gd name="T33" fmla="*/ 31750 h 40"/>
              <a:gd name="T34" fmla="*/ 27782 w 70"/>
              <a:gd name="T35" fmla="*/ 28575 h 40"/>
              <a:gd name="T36" fmla="*/ 22225 w 70"/>
              <a:gd name="T37" fmla="*/ 26988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0"/>
              <a:gd name="T58" fmla="*/ 0 h 40"/>
              <a:gd name="T59" fmla="*/ 70 w 70"/>
              <a:gd name="T60" fmla="*/ 40 h 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0" h="40">
                <a:moveTo>
                  <a:pt x="28" y="34"/>
                </a:moveTo>
                <a:lnTo>
                  <a:pt x="14" y="27"/>
                </a:lnTo>
                <a:lnTo>
                  <a:pt x="15" y="24"/>
                </a:lnTo>
                <a:lnTo>
                  <a:pt x="5" y="22"/>
                </a:lnTo>
                <a:lnTo>
                  <a:pt x="8" y="16"/>
                </a:lnTo>
                <a:lnTo>
                  <a:pt x="0" y="15"/>
                </a:lnTo>
                <a:lnTo>
                  <a:pt x="1" y="11"/>
                </a:lnTo>
                <a:lnTo>
                  <a:pt x="16" y="0"/>
                </a:lnTo>
                <a:lnTo>
                  <a:pt x="13" y="11"/>
                </a:lnTo>
                <a:lnTo>
                  <a:pt x="15" y="17"/>
                </a:lnTo>
                <a:lnTo>
                  <a:pt x="20" y="17"/>
                </a:lnTo>
                <a:lnTo>
                  <a:pt x="40" y="23"/>
                </a:lnTo>
                <a:lnTo>
                  <a:pt x="70" y="22"/>
                </a:lnTo>
                <a:lnTo>
                  <a:pt x="58" y="26"/>
                </a:lnTo>
                <a:lnTo>
                  <a:pt x="52" y="34"/>
                </a:lnTo>
                <a:lnTo>
                  <a:pt x="48" y="40"/>
                </a:lnTo>
                <a:lnTo>
                  <a:pt x="39" y="40"/>
                </a:lnTo>
                <a:lnTo>
                  <a:pt x="35" y="36"/>
                </a:lnTo>
                <a:lnTo>
                  <a:pt x="28" y="34"/>
                </a:lnTo>
                <a:close/>
              </a:path>
            </a:pathLst>
          </a:custGeom>
          <a:noFill/>
          <a:ln w="3175" cmpd="sng">
            <a:solidFill>
              <a:schemeClr val="bg2"/>
            </a:solidFill>
            <a:prstDash val="solid"/>
            <a:round/>
            <a:headEnd/>
            <a:tailEnd/>
          </a:ln>
        </p:spPr>
        <p:txBody>
          <a:bodyPr/>
          <a:lstStyle/>
          <a:p>
            <a:endParaRPr lang="en-US"/>
          </a:p>
        </p:txBody>
      </p:sp>
      <p:sp>
        <p:nvSpPr>
          <p:cNvPr id="19102" name="Freeform 670"/>
          <p:cNvSpPr>
            <a:spLocks/>
          </p:cNvSpPr>
          <p:nvPr/>
        </p:nvSpPr>
        <p:spPr bwMode="auto">
          <a:xfrm>
            <a:off x="2627313" y="2298700"/>
            <a:ext cx="4762" cy="4763"/>
          </a:xfrm>
          <a:custGeom>
            <a:avLst/>
            <a:gdLst>
              <a:gd name="T0" fmla="*/ 0 w 4"/>
              <a:gd name="T1" fmla="*/ 4763 h 5"/>
              <a:gd name="T2" fmla="*/ 0 w 4"/>
              <a:gd name="T3" fmla="*/ 1905 h 5"/>
              <a:gd name="T4" fmla="*/ 4762 w 4"/>
              <a:gd name="T5" fmla="*/ 0 h 5"/>
              <a:gd name="T6" fmla="*/ 0 w 4"/>
              <a:gd name="T7" fmla="*/ 4763 h 5"/>
              <a:gd name="T8" fmla="*/ 0 60000 65536"/>
              <a:gd name="T9" fmla="*/ 0 60000 65536"/>
              <a:gd name="T10" fmla="*/ 0 60000 65536"/>
              <a:gd name="T11" fmla="*/ 0 60000 65536"/>
              <a:gd name="T12" fmla="*/ 0 w 4"/>
              <a:gd name="T13" fmla="*/ 0 h 5"/>
              <a:gd name="T14" fmla="*/ 4 w 4"/>
              <a:gd name="T15" fmla="*/ 5 h 5"/>
            </a:gdLst>
            <a:ahLst/>
            <a:cxnLst>
              <a:cxn ang="T8">
                <a:pos x="T0" y="T1"/>
              </a:cxn>
              <a:cxn ang="T9">
                <a:pos x="T2" y="T3"/>
              </a:cxn>
              <a:cxn ang="T10">
                <a:pos x="T4" y="T5"/>
              </a:cxn>
              <a:cxn ang="T11">
                <a:pos x="T6" y="T7"/>
              </a:cxn>
            </a:cxnLst>
            <a:rect l="T12" t="T13" r="T14" b="T15"/>
            <a:pathLst>
              <a:path w="4" h="5">
                <a:moveTo>
                  <a:pt x="0" y="5"/>
                </a:moveTo>
                <a:lnTo>
                  <a:pt x="0" y="2"/>
                </a:lnTo>
                <a:lnTo>
                  <a:pt x="4" y="0"/>
                </a:lnTo>
                <a:lnTo>
                  <a:pt x="0" y="5"/>
                </a:lnTo>
                <a:close/>
              </a:path>
            </a:pathLst>
          </a:custGeom>
          <a:noFill/>
          <a:ln w="3175" cmpd="sng">
            <a:solidFill>
              <a:schemeClr val="bg2"/>
            </a:solidFill>
            <a:prstDash val="solid"/>
            <a:round/>
            <a:headEnd/>
            <a:tailEnd/>
          </a:ln>
        </p:spPr>
        <p:txBody>
          <a:bodyPr/>
          <a:lstStyle/>
          <a:p>
            <a:endParaRPr lang="en-US"/>
          </a:p>
        </p:txBody>
      </p:sp>
      <p:sp>
        <p:nvSpPr>
          <p:cNvPr id="19103" name="Freeform 671"/>
          <p:cNvSpPr>
            <a:spLocks/>
          </p:cNvSpPr>
          <p:nvPr/>
        </p:nvSpPr>
        <p:spPr bwMode="auto">
          <a:xfrm>
            <a:off x="2652713" y="2236788"/>
            <a:ext cx="58737" cy="26987"/>
          </a:xfrm>
          <a:custGeom>
            <a:avLst/>
            <a:gdLst>
              <a:gd name="T0" fmla="*/ 21431 w 74"/>
              <a:gd name="T1" fmla="*/ 17462 h 34"/>
              <a:gd name="T2" fmla="*/ 17462 w 74"/>
              <a:gd name="T3" fmla="*/ 16668 h 34"/>
              <a:gd name="T4" fmla="*/ 15081 w 74"/>
              <a:gd name="T5" fmla="*/ 8731 h 34"/>
              <a:gd name="T6" fmla="*/ 0 w 74"/>
              <a:gd name="T7" fmla="*/ 2381 h 34"/>
              <a:gd name="T8" fmla="*/ 12700 w 74"/>
              <a:gd name="T9" fmla="*/ 0 h 34"/>
              <a:gd name="T10" fmla="*/ 44450 w 74"/>
              <a:gd name="T11" fmla="*/ 11906 h 34"/>
              <a:gd name="T12" fmla="*/ 57943 w 74"/>
              <a:gd name="T13" fmla="*/ 19843 h 34"/>
              <a:gd name="T14" fmla="*/ 58737 w 74"/>
              <a:gd name="T15" fmla="*/ 25400 h 34"/>
              <a:gd name="T16" fmla="*/ 46037 w 74"/>
              <a:gd name="T17" fmla="*/ 26987 h 34"/>
              <a:gd name="T18" fmla="*/ 23812 w 74"/>
              <a:gd name="T19" fmla="*/ 19843 h 34"/>
              <a:gd name="T20" fmla="*/ 21431 w 74"/>
              <a:gd name="T21" fmla="*/ 17462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4"/>
              <a:gd name="T34" fmla="*/ 0 h 34"/>
              <a:gd name="T35" fmla="*/ 74 w 74"/>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4" h="34">
                <a:moveTo>
                  <a:pt x="27" y="22"/>
                </a:moveTo>
                <a:lnTo>
                  <a:pt x="22" y="21"/>
                </a:lnTo>
                <a:lnTo>
                  <a:pt x="19" y="11"/>
                </a:lnTo>
                <a:lnTo>
                  <a:pt x="0" y="3"/>
                </a:lnTo>
                <a:lnTo>
                  <a:pt x="16" y="0"/>
                </a:lnTo>
                <a:lnTo>
                  <a:pt x="56" y="15"/>
                </a:lnTo>
                <a:lnTo>
                  <a:pt x="73" y="25"/>
                </a:lnTo>
                <a:lnTo>
                  <a:pt x="74" y="32"/>
                </a:lnTo>
                <a:lnTo>
                  <a:pt x="58" y="34"/>
                </a:lnTo>
                <a:lnTo>
                  <a:pt x="30" y="25"/>
                </a:lnTo>
                <a:lnTo>
                  <a:pt x="27" y="22"/>
                </a:lnTo>
                <a:close/>
              </a:path>
            </a:pathLst>
          </a:custGeom>
          <a:noFill/>
          <a:ln w="3175" cmpd="sng">
            <a:solidFill>
              <a:schemeClr val="bg2"/>
            </a:solidFill>
            <a:prstDash val="solid"/>
            <a:round/>
            <a:headEnd/>
            <a:tailEnd/>
          </a:ln>
        </p:spPr>
        <p:txBody>
          <a:bodyPr/>
          <a:lstStyle/>
          <a:p>
            <a:endParaRPr lang="en-US"/>
          </a:p>
        </p:txBody>
      </p:sp>
      <p:sp>
        <p:nvSpPr>
          <p:cNvPr id="19104" name="Freeform 672"/>
          <p:cNvSpPr>
            <a:spLocks/>
          </p:cNvSpPr>
          <p:nvPr/>
        </p:nvSpPr>
        <p:spPr bwMode="auto">
          <a:xfrm>
            <a:off x="2663825" y="1579563"/>
            <a:ext cx="79375" cy="23812"/>
          </a:xfrm>
          <a:custGeom>
            <a:avLst/>
            <a:gdLst>
              <a:gd name="T0" fmla="*/ 11788 w 101"/>
              <a:gd name="T1" fmla="*/ 0 h 31"/>
              <a:gd name="T2" fmla="*/ 37723 w 101"/>
              <a:gd name="T3" fmla="*/ 3073 h 31"/>
              <a:gd name="T4" fmla="*/ 55012 w 101"/>
              <a:gd name="T5" fmla="*/ 1536 h 31"/>
              <a:gd name="T6" fmla="*/ 67587 w 101"/>
              <a:gd name="T7" fmla="*/ 5377 h 31"/>
              <a:gd name="T8" fmla="*/ 70730 w 101"/>
              <a:gd name="T9" fmla="*/ 9986 h 31"/>
              <a:gd name="T10" fmla="*/ 75446 w 101"/>
              <a:gd name="T11" fmla="*/ 10754 h 31"/>
              <a:gd name="T12" fmla="*/ 73088 w 101"/>
              <a:gd name="T13" fmla="*/ 14594 h 31"/>
              <a:gd name="T14" fmla="*/ 77803 w 101"/>
              <a:gd name="T15" fmla="*/ 16131 h 31"/>
              <a:gd name="T16" fmla="*/ 76231 w 101"/>
              <a:gd name="T17" fmla="*/ 19203 h 31"/>
              <a:gd name="T18" fmla="*/ 79375 w 101"/>
              <a:gd name="T19" fmla="*/ 19971 h 31"/>
              <a:gd name="T20" fmla="*/ 77017 w 101"/>
              <a:gd name="T21" fmla="*/ 20739 h 31"/>
              <a:gd name="T22" fmla="*/ 69944 w 101"/>
              <a:gd name="T23" fmla="*/ 22276 h 31"/>
              <a:gd name="T24" fmla="*/ 35365 w 101"/>
              <a:gd name="T25" fmla="*/ 20739 h 31"/>
              <a:gd name="T26" fmla="*/ 14932 w 101"/>
              <a:gd name="T27" fmla="*/ 23812 h 31"/>
              <a:gd name="T28" fmla="*/ 6287 w 101"/>
              <a:gd name="T29" fmla="*/ 20739 h 31"/>
              <a:gd name="T30" fmla="*/ 6287 w 101"/>
              <a:gd name="T31" fmla="*/ 16131 h 31"/>
              <a:gd name="T32" fmla="*/ 9431 w 101"/>
              <a:gd name="T33" fmla="*/ 13058 h 31"/>
              <a:gd name="T34" fmla="*/ 0 w 101"/>
              <a:gd name="T35" fmla="*/ 11522 h 31"/>
              <a:gd name="T36" fmla="*/ 7859 w 101"/>
              <a:gd name="T37" fmla="*/ 1536 h 31"/>
              <a:gd name="T38" fmla="*/ 11788 w 101"/>
              <a:gd name="T39" fmla="*/ 0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1"/>
              <a:gd name="T61" fmla="*/ 0 h 31"/>
              <a:gd name="T62" fmla="*/ 101 w 10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1" h="31">
                <a:moveTo>
                  <a:pt x="15" y="0"/>
                </a:moveTo>
                <a:lnTo>
                  <a:pt x="48" y="4"/>
                </a:lnTo>
                <a:lnTo>
                  <a:pt x="70" y="2"/>
                </a:lnTo>
                <a:lnTo>
                  <a:pt x="86" y="7"/>
                </a:lnTo>
                <a:lnTo>
                  <a:pt x="90" y="13"/>
                </a:lnTo>
                <a:lnTo>
                  <a:pt x="96" y="14"/>
                </a:lnTo>
                <a:lnTo>
                  <a:pt x="93" y="19"/>
                </a:lnTo>
                <a:lnTo>
                  <a:pt x="99" y="21"/>
                </a:lnTo>
                <a:lnTo>
                  <a:pt x="97" y="25"/>
                </a:lnTo>
                <a:lnTo>
                  <a:pt x="101" y="26"/>
                </a:lnTo>
                <a:lnTo>
                  <a:pt x="98" y="27"/>
                </a:lnTo>
                <a:lnTo>
                  <a:pt x="89" y="29"/>
                </a:lnTo>
                <a:lnTo>
                  <a:pt x="45" y="27"/>
                </a:lnTo>
                <a:lnTo>
                  <a:pt x="19" y="31"/>
                </a:lnTo>
                <a:lnTo>
                  <a:pt x="8" y="27"/>
                </a:lnTo>
                <a:lnTo>
                  <a:pt x="8" y="21"/>
                </a:lnTo>
                <a:lnTo>
                  <a:pt x="12" y="17"/>
                </a:lnTo>
                <a:lnTo>
                  <a:pt x="0" y="15"/>
                </a:lnTo>
                <a:lnTo>
                  <a:pt x="10" y="2"/>
                </a:lnTo>
                <a:lnTo>
                  <a:pt x="15" y="0"/>
                </a:lnTo>
                <a:close/>
              </a:path>
            </a:pathLst>
          </a:custGeom>
          <a:noFill/>
          <a:ln w="3175" cmpd="sng">
            <a:solidFill>
              <a:schemeClr val="bg2"/>
            </a:solidFill>
            <a:prstDash val="solid"/>
            <a:round/>
            <a:headEnd/>
            <a:tailEnd/>
          </a:ln>
        </p:spPr>
        <p:txBody>
          <a:bodyPr/>
          <a:lstStyle/>
          <a:p>
            <a:endParaRPr lang="en-US"/>
          </a:p>
        </p:txBody>
      </p:sp>
      <p:sp>
        <p:nvSpPr>
          <p:cNvPr id="19105" name="Freeform 673"/>
          <p:cNvSpPr>
            <a:spLocks/>
          </p:cNvSpPr>
          <p:nvPr/>
        </p:nvSpPr>
        <p:spPr bwMode="auto">
          <a:xfrm>
            <a:off x="2686050" y="2306638"/>
            <a:ext cx="17463" cy="12700"/>
          </a:xfrm>
          <a:custGeom>
            <a:avLst/>
            <a:gdLst>
              <a:gd name="T0" fmla="*/ 17463 w 22"/>
              <a:gd name="T1" fmla="*/ 0 h 16"/>
              <a:gd name="T2" fmla="*/ 14288 w 22"/>
              <a:gd name="T3" fmla="*/ 2381 h 16"/>
              <a:gd name="T4" fmla="*/ 3175 w 22"/>
              <a:gd name="T5" fmla="*/ 9525 h 16"/>
              <a:gd name="T6" fmla="*/ 4763 w 22"/>
              <a:gd name="T7" fmla="*/ 12700 h 16"/>
              <a:gd name="T8" fmla="*/ 0 w 22"/>
              <a:gd name="T9" fmla="*/ 11112 h 16"/>
              <a:gd name="T10" fmla="*/ 7938 w 22"/>
              <a:gd name="T11" fmla="*/ 4762 h 16"/>
              <a:gd name="T12" fmla="*/ 17463 w 22"/>
              <a:gd name="T13" fmla="*/ 0 h 16"/>
              <a:gd name="T14" fmla="*/ 0 60000 65536"/>
              <a:gd name="T15" fmla="*/ 0 60000 65536"/>
              <a:gd name="T16" fmla="*/ 0 60000 65536"/>
              <a:gd name="T17" fmla="*/ 0 60000 65536"/>
              <a:gd name="T18" fmla="*/ 0 60000 65536"/>
              <a:gd name="T19" fmla="*/ 0 60000 65536"/>
              <a:gd name="T20" fmla="*/ 0 60000 65536"/>
              <a:gd name="T21" fmla="*/ 0 w 22"/>
              <a:gd name="T22" fmla="*/ 0 h 16"/>
              <a:gd name="T23" fmla="*/ 22 w 22"/>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16">
                <a:moveTo>
                  <a:pt x="22" y="0"/>
                </a:moveTo>
                <a:lnTo>
                  <a:pt x="18" y="3"/>
                </a:lnTo>
                <a:lnTo>
                  <a:pt x="4" y="12"/>
                </a:lnTo>
                <a:lnTo>
                  <a:pt x="6" y="16"/>
                </a:lnTo>
                <a:lnTo>
                  <a:pt x="0" y="14"/>
                </a:lnTo>
                <a:lnTo>
                  <a:pt x="10" y="6"/>
                </a:lnTo>
                <a:lnTo>
                  <a:pt x="22" y="0"/>
                </a:lnTo>
                <a:close/>
              </a:path>
            </a:pathLst>
          </a:custGeom>
          <a:noFill/>
          <a:ln w="3175" cmpd="sng">
            <a:solidFill>
              <a:schemeClr val="bg2"/>
            </a:solidFill>
            <a:prstDash val="solid"/>
            <a:round/>
            <a:headEnd/>
            <a:tailEnd/>
          </a:ln>
        </p:spPr>
        <p:txBody>
          <a:bodyPr/>
          <a:lstStyle/>
          <a:p>
            <a:endParaRPr lang="en-US"/>
          </a:p>
        </p:txBody>
      </p:sp>
      <p:sp>
        <p:nvSpPr>
          <p:cNvPr id="19106" name="Freeform 674"/>
          <p:cNvSpPr>
            <a:spLocks/>
          </p:cNvSpPr>
          <p:nvPr/>
        </p:nvSpPr>
        <p:spPr bwMode="auto">
          <a:xfrm>
            <a:off x="2686050" y="2324100"/>
            <a:ext cx="42863" cy="44450"/>
          </a:xfrm>
          <a:custGeom>
            <a:avLst/>
            <a:gdLst>
              <a:gd name="T0" fmla="*/ 34290 w 55"/>
              <a:gd name="T1" fmla="*/ 23437 h 55"/>
              <a:gd name="T2" fmla="*/ 35849 w 55"/>
              <a:gd name="T3" fmla="*/ 23437 h 55"/>
              <a:gd name="T4" fmla="*/ 42863 w 55"/>
              <a:gd name="T5" fmla="*/ 26670 h 55"/>
              <a:gd name="T6" fmla="*/ 38187 w 55"/>
              <a:gd name="T7" fmla="*/ 29903 h 55"/>
              <a:gd name="T8" fmla="*/ 40525 w 55"/>
              <a:gd name="T9" fmla="*/ 33135 h 55"/>
              <a:gd name="T10" fmla="*/ 31952 w 55"/>
              <a:gd name="T11" fmla="*/ 36368 h 55"/>
              <a:gd name="T12" fmla="*/ 32732 w 55"/>
              <a:gd name="T13" fmla="*/ 37985 h 55"/>
              <a:gd name="T14" fmla="*/ 15587 w 55"/>
              <a:gd name="T15" fmla="*/ 44450 h 55"/>
              <a:gd name="T16" fmla="*/ 9352 w 55"/>
              <a:gd name="T17" fmla="*/ 42834 h 55"/>
              <a:gd name="T18" fmla="*/ 779 w 55"/>
              <a:gd name="T19" fmla="*/ 43642 h 55"/>
              <a:gd name="T20" fmla="*/ 0 w 55"/>
              <a:gd name="T21" fmla="*/ 29903 h 55"/>
              <a:gd name="T22" fmla="*/ 17925 w 55"/>
              <a:gd name="T23" fmla="*/ 12931 h 55"/>
              <a:gd name="T24" fmla="*/ 32732 w 55"/>
              <a:gd name="T25" fmla="*/ 0 h 55"/>
              <a:gd name="T26" fmla="*/ 35849 w 55"/>
              <a:gd name="T27" fmla="*/ 808 h 55"/>
              <a:gd name="T28" fmla="*/ 35070 w 55"/>
              <a:gd name="T29" fmla="*/ 4041 h 55"/>
              <a:gd name="T30" fmla="*/ 35849 w 55"/>
              <a:gd name="T31" fmla="*/ 6465 h 55"/>
              <a:gd name="T32" fmla="*/ 29614 w 55"/>
              <a:gd name="T33" fmla="*/ 18588 h 55"/>
              <a:gd name="T34" fmla="*/ 29614 w 55"/>
              <a:gd name="T35" fmla="*/ 21821 h 55"/>
              <a:gd name="T36" fmla="*/ 34290 w 55"/>
              <a:gd name="T37" fmla="*/ 23437 h 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5"/>
              <a:gd name="T58" fmla="*/ 0 h 55"/>
              <a:gd name="T59" fmla="*/ 55 w 55"/>
              <a:gd name="T60" fmla="*/ 55 h 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5" h="55">
                <a:moveTo>
                  <a:pt x="44" y="29"/>
                </a:moveTo>
                <a:lnTo>
                  <a:pt x="46" y="29"/>
                </a:lnTo>
                <a:lnTo>
                  <a:pt x="55" y="33"/>
                </a:lnTo>
                <a:lnTo>
                  <a:pt x="49" y="37"/>
                </a:lnTo>
                <a:lnTo>
                  <a:pt x="52" y="41"/>
                </a:lnTo>
                <a:lnTo>
                  <a:pt x="41" y="45"/>
                </a:lnTo>
                <a:lnTo>
                  <a:pt x="42" y="47"/>
                </a:lnTo>
                <a:lnTo>
                  <a:pt x="20" y="55"/>
                </a:lnTo>
                <a:lnTo>
                  <a:pt x="12" y="53"/>
                </a:lnTo>
                <a:lnTo>
                  <a:pt x="1" y="54"/>
                </a:lnTo>
                <a:lnTo>
                  <a:pt x="0" y="37"/>
                </a:lnTo>
                <a:lnTo>
                  <a:pt x="23" y="16"/>
                </a:lnTo>
                <a:lnTo>
                  <a:pt x="42" y="0"/>
                </a:lnTo>
                <a:lnTo>
                  <a:pt x="46" y="1"/>
                </a:lnTo>
                <a:lnTo>
                  <a:pt x="45" y="5"/>
                </a:lnTo>
                <a:lnTo>
                  <a:pt x="46" y="8"/>
                </a:lnTo>
                <a:lnTo>
                  <a:pt x="38" y="23"/>
                </a:lnTo>
                <a:lnTo>
                  <a:pt x="38" y="27"/>
                </a:lnTo>
                <a:lnTo>
                  <a:pt x="44" y="29"/>
                </a:lnTo>
                <a:close/>
              </a:path>
            </a:pathLst>
          </a:custGeom>
          <a:noFill/>
          <a:ln w="3175" cmpd="sng">
            <a:solidFill>
              <a:schemeClr val="bg2"/>
            </a:solidFill>
            <a:prstDash val="solid"/>
            <a:round/>
            <a:headEnd/>
            <a:tailEnd/>
          </a:ln>
        </p:spPr>
        <p:txBody>
          <a:bodyPr/>
          <a:lstStyle/>
          <a:p>
            <a:endParaRPr lang="en-US"/>
          </a:p>
        </p:txBody>
      </p:sp>
      <p:sp>
        <p:nvSpPr>
          <p:cNvPr id="19107" name="Freeform 675"/>
          <p:cNvSpPr>
            <a:spLocks/>
          </p:cNvSpPr>
          <p:nvPr/>
        </p:nvSpPr>
        <p:spPr bwMode="auto">
          <a:xfrm>
            <a:off x="2692400" y="2368550"/>
            <a:ext cx="4763" cy="1588"/>
          </a:xfrm>
          <a:custGeom>
            <a:avLst/>
            <a:gdLst>
              <a:gd name="T0" fmla="*/ 3402 w 7"/>
              <a:gd name="T1" fmla="*/ 1191 h 4"/>
              <a:gd name="T2" fmla="*/ 1361 w 7"/>
              <a:gd name="T3" fmla="*/ 1588 h 4"/>
              <a:gd name="T4" fmla="*/ 0 w 7"/>
              <a:gd name="T5" fmla="*/ 0 h 4"/>
              <a:gd name="T6" fmla="*/ 4763 w 7"/>
              <a:gd name="T7" fmla="*/ 0 h 4"/>
              <a:gd name="T8" fmla="*/ 3402 w 7"/>
              <a:gd name="T9" fmla="*/ 1191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5" y="3"/>
                </a:moveTo>
                <a:lnTo>
                  <a:pt x="2" y="4"/>
                </a:lnTo>
                <a:lnTo>
                  <a:pt x="0" y="0"/>
                </a:lnTo>
                <a:lnTo>
                  <a:pt x="7" y="0"/>
                </a:lnTo>
                <a:lnTo>
                  <a:pt x="5" y="3"/>
                </a:lnTo>
                <a:close/>
              </a:path>
            </a:pathLst>
          </a:custGeom>
          <a:noFill/>
          <a:ln w="3175" cmpd="sng">
            <a:solidFill>
              <a:schemeClr val="bg2"/>
            </a:solidFill>
            <a:prstDash val="solid"/>
            <a:round/>
            <a:headEnd/>
            <a:tailEnd/>
          </a:ln>
        </p:spPr>
        <p:txBody>
          <a:bodyPr/>
          <a:lstStyle/>
          <a:p>
            <a:endParaRPr lang="en-US"/>
          </a:p>
        </p:txBody>
      </p:sp>
      <p:sp>
        <p:nvSpPr>
          <p:cNvPr id="19108" name="Freeform 676"/>
          <p:cNvSpPr>
            <a:spLocks/>
          </p:cNvSpPr>
          <p:nvPr/>
        </p:nvSpPr>
        <p:spPr bwMode="auto">
          <a:xfrm>
            <a:off x="2693988" y="1927225"/>
            <a:ext cx="17462" cy="9525"/>
          </a:xfrm>
          <a:custGeom>
            <a:avLst/>
            <a:gdLst>
              <a:gd name="T0" fmla="*/ 12223 w 20"/>
              <a:gd name="T1" fmla="*/ 0 h 12"/>
              <a:gd name="T2" fmla="*/ 17462 w 20"/>
              <a:gd name="T3" fmla="*/ 3969 h 12"/>
              <a:gd name="T4" fmla="*/ 9604 w 20"/>
              <a:gd name="T5" fmla="*/ 8731 h 12"/>
              <a:gd name="T6" fmla="*/ 0 w 20"/>
              <a:gd name="T7" fmla="*/ 9525 h 12"/>
              <a:gd name="T8" fmla="*/ 12223 w 20"/>
              <a:gd name="T9" fmla="*/ 0 h 12"/>
              <a:gd name="T10" fmla="*/ 0 60000 65536"/>
              <a:gd name="T11" fmla="*/ 0 60000 65536"/>
              <a:gd name="T12" fmla="*/ 0 60000 65536"/>
              <a:gd name="T13" fmla="*/ 0 60000 65536"/>
              <a:gd name="T14" fmla="*/ 0 60000 65536"/>
              <a:gd name="T15" fmla="*/ 0 w 20"/>
              <a:gd name="T16" fmla="*/ 0 h 12"/>
              <a:gd name="T17" fmla="*/ 20 w 20"/>
              <a:gd name="T18" fmla="*/ 12 h 12"/>
            </a:gdLst>
            <a:ahLst/>
            <a:cxnLst>
              <a:cxn ang="T10">
                <a:pos x="T0" y="T1"/>
              </a:cxn>
              <a:cxn ang="T11">
                <a:pos x="T2" y="T3"/>
              </a:cxn>
              <a:cxn ang="T12">
                <a:pos x="T4" y="T5"/>
              </a:cxn>
              <a:cxn ang="T13">
                <a:pos x="T6" y="T7"/>
              </a:cxn>
              <a:cxn ang="T14">
                <a:pos x="T8" y="T9"/>
              </a:cxn>
            </a:cxnLst>
            <a:rect l="T15" t="T16" r="T17" b="T18"/>
            <a:pathLst>
              <a:path w="20" h="12">
                <a:moveTo>
                  <a:pt x="14" y="0"/>
                </a:moveTo>
                <a:lnTo>
                  <a:pt x="20" y="5"/>
                </a:lnTo>
                <a:lnTo>
                  <a:pt x="11" y="11"/>
                </a:lnTo>
                <a:lnTo>
                  <a:pt x="0" y="12"/>
                </a:lnTo>
                <a:lnTo>
                  <a:pt x="14" y="0"/>
                </a:lnTo>
                <a:close/>
              </a:path>
            </a:pathLst>
          </a:custGeom>
          <a:noFill/>
          <a:ln w="3175" cmpd="sng">
            <a:solidFill>
              <a:schemeClr val="bg2"/>
            </a:solidFill>
            <a:prstDash val="solid"/>
            <a:round/>
            <a:headEnd/>
            <a:tailEnd/>
          </a:ln>
        </p:spPr>
        <p:txBody>
          <a:bodyPr/>
          <a:lstStyle/>
          <a:p>
            <a:endParaRPr lang="en-US"/>
          </a:p>
        </p:txBody>
      </p:sp>
      <p:sp>
        <p:nvSpPr>
          <p:cNvPr id="19109" name="Freeform 677"/>
          <p:cNvSpPr>
            <a:spLocks/>
          </p:cNvSpPr>
          <p:nvPr/>
        </p:nvSpPr>
        <p:spPr bwMode="auto">
          <a:xfrm>
            <a:off x="2701925" y="2416175"/>
            <a:ext cx="11113" cy="1588"/>
          </a:xfrm>
          <a:custGeom>
            <a:avLst/>
            <a:gdLst>
              <a:gd name="T0" fmla="*/ 11113 w 13"/>
              <a:gd name="T1" fmla="*/ 0 h 1"/>
              <a:gd name="T2" fmla="*/ 10258 w 13"/>
              <a:gd name="T3" fmla="*/ 1588 h 1"/>
              <a:gd name="T4" fmla="*/ 0 w 13"/>
              <a:gd name="T5" fmla="*/ 1588 h 1"/>
              <a:gd name="T6" fmla="*/ 1710 w 13"/>
              <a:gd name="T7" fmla="*/ 0 h 1"/>
              <a:gd name="T8" fmla="*/ 9403 w 13"/>
              <a:gd name="T9" fmla="*/ 0 h 1"/>
              <a:gd name="T10" fmla="*/ 11113 w 13"/>
              <a:gd name="T11" fmla="*/ 0 h 1"/>
              <a:gd name="T12" fmla="*/ 0 60000 65536"/>
              <a:gd name="T13" fmla="*/ 0 60000 65536"/>
              <a:gd name="T14" fmla="*/ 0 60000 65536"/>
              <a:gd name="T15" fmla="*/ 0 60000 65536"/>
              <a:gd name="T16" fmla="*/ 0 60000 65536"/>
              <a:gd name="T17" fmla="*/ 0 60000 65536"/>
              <a:gd name="T18" fmla="*/ 0 w 13"/>
              <a:gd name="T19" fmla="*/ 0 h 1"/>
              <a:gd name="T20" fmla="*/ 13 w 13"/>
              <a:gd name="T21" fmla="*/ 1 h 1"/>
            </a:gdLst>
            <a:ahLst/>
            <a:cxnLst>
              <a:cxn ang="T12">
                <a:pos x="T0" y="T1"/>
              </a:cxn>
              <a:cxn ang="T13">
                <a:pos x="T2" y="T3"/>
              </a:cxn>
              <a:cxn ang="T14">
                <a:pos x="T4" y="T5"/>
              </a:cxn>
              <a:cxn ang="T15">
                <a:pos x="T6" y="T7"/>
              </a:cxn>
              <a:cxn ang="T16">
                <a:pos x="T8" y="T9"/>
              </a:cxn>
              <a:cxn ang="T17">
                <a:pos x="T10" y="T11"/>
              </a:cxn>
            </a:cxnLst>
            <a:rect l="T18" t="T19" r="T20" b="T21"/>
            <a:pathLst>
              <a:path w="13" h="1">
                <a:moveTo>
                  <a:pt x="13" y="0"/>
                </a:moveTo>
                <a:lnTo>
                  <a:pt x="12" y="1"/>
                </a:lnTo>
                <a:lnTo>
                  <a:pt x="0" y="1"/>
                </a:lnTo>
                <a:lnTo>
                  <a:pt x="2" y="0"/>
                </a:lnTo>
                <a:lnTo>
                  <a:pt x="11" y="0"/>
                </a:lnTo>
                <a:lnTo>
                  <a:pt x="13" y="0"/>
                </a:lnTo>
                <a:close/>
              </a:path>
            </a:pathLst>
          </a:custGeom>
          <a:noFill/>
          <a:ln w="3175" cmpd="sng">
            <a:solidFill>
              <a:schemeClr val="bg2"/>
            </a:solidFill>
            <a:prstDash val="solid"/>
            <a:round/>
            <a:headEnd/>
            <a:tailEnd/>
          </a:ln>
        </p:spPr>
        <p:txBody>
          <a:bodyPr/>
          <a:lstStyle/>
          <a:p>
            <a:endParaRPr lang="en-US"/>
          </a:p>
        </p:txBody>
      </p:sp>
      <p:sp>
        <p:nvSpPr>
          <p:cNvPr id="19110" name="Freeform 678"/>
          <p:cNvSpPr>
            <a:spLocks/>
          </p:cNvSpPr>
          <p:nvPr/>
        </p:nvSpPr>
        <p:spPr bwMode="auto">
          <a:xfrm>
            <a:off x="2754313" y="2187575"/>
            <a:ext cx="160337" cy="147638"/>
          </a:xfrm>
          <a:custGeom>
            <a:avLst/>
            <a:gdLst>
              <a:gd name="T0" fmla="*/ 113273 w 201"/>
              <a:gd name="T1" fmla="*/ 60792 h 187"/>
              <a:gd name="T2" fmla="*/ 117261 w 201"/>
              <a:gd name="T3" fmla="*/ 66319 h 187"/>
              <a:gd name="T4" fmla="*/ 122845 w 201"/>
              <a:gd name="T5" fmla="*/ 65529 h 187"/>
              <a:gd name="T6" fmla="*/ 133215 w 201"/>
              <a:gd name="T7" fmla="*/ 60792 h 187"/>
              <a:gd name="T8" fmla="*/ 138799 w 201"/>
              <a:gd name="T9" fmla="*/ 63950 h 187"/>
              <a:gd name="T10" fmla="*/ 153955 w 201"/>
              <a:gd name="T11" fmla="*/ 70266 h 187"/>
              <a:gd name="T12" fmla="*/ 141192 w 201"/>
              <a:gd name="T13" fmla="*/ 82109 h 187"/>
              <a:gd name="T14" fmla="*/ 149169 w 201"/>
              <a:gd name="T15" fmla="*/ 88425 h 187"/>
              <a:gd name="T16" fmla="*/ 158742 w 201"/>
              <a:gd name="T17" fmla="*/ 86056 h 187"/>
              <a:gd name="T18" fmla="*/ 157944 w 201"/>
              <a:gd name="T19" fmla="*/ 92372 h 187"/>
              <a:gd name="T20" fmla="*/ 149967 w 201"/>
              <a:gd name="T21" fmla="*/ 95530 h 187"/>
              <a:gd name="T22" fmla="*/ 139597 w 201"/>
              <a:gd name="T23" fmla="*/ 107373 h 187"/>
              <a:gd name="T24" fmla="*/ 156349 w 201"/>
              <a:gd name="T25" fmla="*/ 102636 h 187"/>
              <a:gd name="T26" fmla="*/ 160337 w 201"/>
              <a:gd name="T27" fmla="*/ 103426 h 187"/>
              <a:gd name="T28" fmla="*/ 147574 w 201"/>
              <a:gd name="T29" fmla="*/ 117637 h 187"/>
              <a:gd name="T30" fmla="*/ 147574 w 201"/>
              <a:gd name="T31" fmla="*/ 123163 h 187"/>
              <a:gd name="T32" fmla="*/ 158742 w 201"/>
              <a:gd name="T33" fmla="*/ 112900 h 187"/>
              <a:gd name="T34" fmla="*/ 149169 w 201"/>
              <a:gd name="T35" fmla="*/ 137374 h 187"/>
              <a:gd name="T36" fmla="*/ 138799 w 201"/>
              <a:gd name="T37" fmla="*/ 147638 h 187"/>
              <a:gd name="T38" fmla="*/ 132418 w 201"/>
              <a:gd name="T39" fmla="*/ 138953 h 187"/>
              <a:gd name="T40" fmla="*/ 118857 w 201"/>
              <a:gd name="T41" fmla="*/ 142901 h 187"/>
              <a:gd name="T42" fmla="*/ 130025 w 201"/>
              <a:gd name="T43" fmla="*/ 118426 h 187"/>
              <a:gd name="T44" fmla="*/ 124441 w 201"/>
              <a:gd name="T45" fmla="*/ 111321 h 187"/>
              <a:gd name="T46" fmla="*/ 103701 w 201"/>
              <a:gd name="T47" fmla="*/ 126321 h 187"/>
              <a:gd name="T48" fmla="*/ 75781 w 201"/>
              <a:gd name="T49" fmla="*/ 139743 h 187"/>
              <a:gd name="T50" fmla="*/ 87747 w 201"/>
              <a:gd name="T51" fmla="*/ 132637 h 187"/>
              <a:gd name="T52" fmla="*/ 98914 w 201"/>
              <a:gd name="T53" fmla="*/ 122374 h 187"/>
              <a:gd name="T54" fmla="*/ 87747 w 201"/>
              <a:gd name="T55" fmla="*/ 123163 h 187"/>
              <a:gd name="T56" fmla="*/ 74186 w 201"/>
              <a:gd name="T57" fmla="*/ 122374 h 187"/>
              <a:gd name="T58" fmla="*/ 63816 w 201"/>
              <a:gd name="T59" fmla="*/ 117637 h 187"/>
              <a:gd name="T60" fmla="*/ 42278 w 201"/>
              <a:gd name="T61" fmla="*/ 117637 h 187"/>
              <a:gd name="T62" fmla="*/ 5584 w 201"/>
              <a:gd name="T63" fmla="*/ 119216 h 187"/>
              <a:gd name="T64" fmla="*/ 798 w 201"/>
              <a:gd name="T65" fmla="*/ 108952 h 187"/>
              <a:gd name="T66" fmla="*/ 22336 w 201"/>
              <a:gd name="T67" fmla="*/ 90793 h 187"/>
              <a:gd name="T68" fmla="*/ 20740 w 201"/>
              <a:gd name="T69" fmla="*/ 85267 h 187"/>
              <a:gd name="T70" fmla="*/ 36694 w 201"/>
              <a:gd name="T71" fmla="*/ 72635 h 187"/>
              <a:gd name="T72" fmla="*/ 42278 w 201"/>
              <a:gd name="T73" fmla="*/ 63950 h 187"/>
              <a:gd name="T74" fmla="*/ 51053 w 201"/>
              <a:gd name="T75" fmla="*/ 62371 h 187"/>
              <a:gd name="T76" fmla="*/ 74186 w 201"/>
              <a:gd name="T77" fmla="*/ 30001 h 187"/>
              <a:gd name="T78" fmla="*/ 76579 w 201"/>
              <a:gd name="T79" fmla="*/ 26054 h 187"/>
              <a:gd name="T80" fmla="*/ 86949 w 201"/>
              <a:gd name="T81" fmla="*/ 16580 h 187"/>
              <a:gd name="T82" fmla="*/ 98914 w 201"/>
              <a:gd name="T83" fmla="*/ 6316 h 187"/>
              <a:gd name="T84" fmla="*/ 122845 w 201"/>
              <a:gd name="T85" fmla="*/ 790 h 187"/>
              <a:gd name="T86" fmla="*/ 122845 w 201"/>
              <a:gd name="T87" fmla="*/ 9474 h 187"/>
              <a:gd name="T88" fmla="*/ 110082 w 201"/>
              <a:gd name="T89" fmla="*/ 21317 h 187"/>
              <a:gd name="T90" fmla="*/ 98914 w 201"/>
              <a:gd name="T91" fmla="*/ 32370 h 187"/>
              <a:gd name="T92" fmla="*/ 78972 w 201"/>
              <a:gd name="T93" fmla="*/ 55266 h 187"/>
              <a:gd name="T94" fmla="*/ 98117 w 201"/>
              <a:gd name="T95" fmla="*/ 42633 h 187"/>
              <a:gd name="T96" fmla="*/ 102903 w 201"/>
              <a:gd name="T97" fmla="*/ 45791 h 187"/>
              <a:gd name="T98" fmla="*/ 112475 w 201"/>
              <a:gd name="T99" fmla="*/ 48160 h 187"/>
              <a:gd name="T100" fmla="*/ 101307 w 201"/>
              <a:gd name="T101" fmla="*/ 57634 h 1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1"/>
              <a:gd name="T154" fmla="*/ 0 h 187"/>
              <a:gd name="T155" fmla="*/ 201 w 201"/>
              <a:gd name="T156" fmla="*/ 187 h 1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1" h="187">
                <a:moveTo>
                  <a:pt x="140" y="79"/>
                </a:moveTo>
                <a:lnTo>
                  <a:pt x="142" y="77"/>
                </a:lnTo>
                <a:lnTo>
                  <a:pt x="147" y="79"/>
                </a:lnTo>
                <a:lnTo>
                  <a:pt x="147" y="84"/>
                </a:lnTo>
                <a:lnTo>
                  <a:pt x="149" y="86"/>
                </a:lnTo>
                <a:lnTo>
                  <a:pt x="154" y="83"/>
                </a:lnTo>
                <a:lnTo>
                  <a:pt x="155" y="85"/>
                </a:lnTo>
                <a:lnTo>
                  <a:pt x="167" y="77"/>
                </a:lnTo>
                <a:lnTo>
                  <a:pt x="169" y="80"/>
                </a:lnTo>
                <a:lnTo>
                  <a:pt x="174" y="81"/>
                </a:lnTo>
                <a:lnTo>
                  <a:pt x="181" y="80"/>
                </a:lnTo>
                <a:lnTo>
                  <a:pt x="193" y="89"/>
                </a:lnTo>
                <a:lnTo>
                  <a:pt x="187" y="96"/>
                </a:lnTo>
                <a:lnTo>
                  <a:pt x="177" y="104"/>
                </a:lnTo>
                <a:lnTo>
                  <a:pt x="182" y="110"/>
                </a:lnTo>
                <a:lnTo>
                  <a:pt x="187" y="112"/>
                </a:lnTo>
                <a:lnTo>
                  <a:pt x="193" y="113"/>
                </a:lnTo>
                <a:lnTo>
                  <a:pt x="199" y="109"/>
                </a:lnTo>
                <a:lnTo>
                  <a:pt x="200" y="111"/>
                </a:lnTo>
                <a:lnTo>
                  <a:pt x="198" y="117"/>
                </a:lnTo>
                <a:lnTo>
                  <a:pt x="192" y="122"/>
                </a:lnTo>
                <a:lnTo>
                  <a:pt x="188" y="121"/>
                </a:lnTo>
                <a:lnTo>
                  <a:pt x="174" y="132"/>
                </a:lnTo>
                <a:lnTo>
                  <a:pt x="175" y="136"/>
                </a:lnTo>
                <a:lnTo>
                  <a:pt x="187" y="135"/>
                </a:lnTo>
                <a:lnTo>
                  <a:pt x="196" y="130"/>
                </a:lnTo>
                <a:lnTo>
                  <a:pt x="199" y="129"/>
                </a:lnTo>
                <a:lnTo>
                  <a:pt x="201" y="131"/>
                </a:lnTo>
                <a:lnTo>
                  <a:pt x="193" y="137"/>
                </a:lnTo>
                <a:lnTo>
                  <a:pt x="185" y="149"/>
                </a:lnTo>
                <a:lnTo>
                  <a:pt x="183" y="153"/>
                </a:lnTo>
                <a:lnTo>
                  <a:pt x="185" y="156"/>
                </a:lnTo>
                <a:lnTo>
                  <a:pt x="195" y="148"/>
                </a:lnTo>
                <a:lnTo>
                  <a:pt x="199" y="143"/>
                </a:lnTo>
                <a:lnTo>
                  <a:pt x="199" y="155"/>
                </a:lnTo>
                <a:lnTo>
                  <a:pt x="187" y="174"/>
                </a:lnTo>
                <a:lnTo>
                  <a:pt x="179" y="186"/>
                </a:lnTo>
                <a:lnTo>
                  <a:pt x="174" y="187"/>
                </a:lnTo>
                <a:lnTo>
                  <a:pt x="162" y="187"/>
                </a:lnTo>
                <a:lnTo>
                  <a:pt x="166" y="176"/>
                </a:lnTo>
                <a:lnTo>
                  <a:pt x="166" y="173"/>
                </a:lnTo>
                <a:lnTo>
                  <a:pt x="149" y="181"/>
                </a:lnTo>
                <a:lnTo>
                  <a:pt x="147" y="179"/>
                </a:lnTo>
                <a:lnTo>
                  <a:pt x="163" y="150"/>
                </a:lnTo>
                <a:lnTo>
                  <a:pt x="160" y="141"/>
                </a:lnTo>
                <a:lnTo>
                  <a:pt x="156" y="141"/>
                </a:lnTo>
                <a:lnTo>
                  <a:pt x="144" y="157"/>
                </a:lnTo>
                <a:lnTo>
                  <a:pt x="130" y="160"/>
                </a:lnTo>
                <a:lnTo>
                  <a:pt x="113" y="176"/>
                </a:lnTo>
                <a:lnTo>
                  <a:pt x="95" y="177"/>
                </a:lnTo>
                <a:lnTo>
                  <a:pt x="95" y="173"/>
                </a:lnTo>
                <a:lnTo>
                  <a:pt x="110" y="168"/>
                </a:lnTo>
                <a:lnTo>
                  <a:pt x="117" y="163"/>
                </a:lnTo>
                <a:lnTo>
                  <a:pt x="124" y="155"/>
                </a:lnTo>
                <a:lnTo>
                  <a:pt x="116" y="155"/>
                </a:lnTo>
                <a:lnTo>
                  <a:pt x="110" y="156"/>
                </a:lnTo>
                <a:lnTo>
                  <a:pt x="103" y="155"/>
                </a:lnTo>
                <a:lnTo>
                  <a:pt x="93" y="155"/>
                </a:lnTo>
                <a:lnTo>
                  <a:pt x="95" y="149"/>
                </a:lnTo>
                <a:lnTo>
                  <a:pt x="80" y="149"/>
                </a:lnTo>
                <a:lnTo>
                  <a:pt x="72" y="153"/>
                </a:lnTo>
                <a:lnTo>
                  <a:pt x="53" y="149"/>
                </a:lnTo>
                <a:lnTo>
                  <a:pt x="29" y="148"/>
                </a:lnTo>
                <a:lnTo>
                  <a:pt x="7" y="151"/>
                </a:lnTo>
                <a:lnTo>
                  <a:pt x="0" y="148"/>
                </a:lnTo>
                <a:lnTo>
                  <a:pt x="1" y="138"/>
                </a:lnTo>
                <a:lnTo>
                  <a:pt x="36" y="116"/>
                </a:lnTo>
                <a:lnTo>
                  <a:pt x="28" y="115"/>
                </a:lnTo>
                <a:lnTo>
                  <a:pt x="13" y="116"/>
                </a:lnTo>
                <a:lnTo>
                  <a:pt x="26" y="108"/>
                </a:lnTo>
                <a:lnTo>
                  <a:pt x="31" y="111"/>
                </a:lnTo>
                <a:lnTo>
                  <a:pt x="46" y="92"/>
                </a:lnTo>
                <a:lnTo>
                  <a:pt x="51" y="86"/>
                </a:lnTo>
                <a:lnTo>
                  <a:pt x="53" y="81"/>
                </a:lnTo>
                <a:lnTo>
                  <a:pt x="64" y="77"/>
                </a:lnTo>
                <a:lnTo>
                  <a:pt x="64" y="79"/>
                </a:lnTo>
                <a:lnTo>
                  <a:pt x="67" y="68"/>
                </a:lnTo>
                <a:lnTo>
                  <a:pt x="93" y="38"/>
                </a:lnTo>
                <a:lnTo>
                  <a:pt x="96" y="36"/>
                </a:lnTo>
                <a:lnTo>
                  <a:pt x="96" y="33"/>
                </a:lnTo>
                <a:lnTo>
                  <a:pt x="108" y="27"/>
                </a:lnTo>
                <a:lnTo>
                  <a:pt x="109" y="21"/>
                </a:lnTo>
                <a:lnTo>
                  <a:pt x="111" y="21"/>
                </a:lnTo>
                <a:lnTo>
                  <a:pt x="124" y="8"/>
                </a:lnTo>
                <a:lnTo>
                  <a:pt x="151" y="0"/>
                </a:lnTo>
                <a:lnTo>
                  <a:pt x="154" y="1"/>
                </a:lnTo>
                <a:lnTo>
                  <a:pt x="162" y="1"/>
                </a:lnTo>
                <a:lnTo>
                  <a:pt x="154" y="12"/>
                </a:lnTo>
                <a:lnTo>
                  <a:pt x="149" y="15"/>
                </a:lnTo>
                <a:lnTo>
                  <a:pt x="138" y="27"/>
                </a:lnTo>
                <a:lnTo>
                  <a:pt x="130" y="33"/>
                </a:lnTo>
                <a:lnTo>
                  <a:pt x="124" y="41"/>
                </a:lnTo>
                <a:lnTo>
                  <a:pt x="103" y="60"/>
                </a:lnTo>
                <a:lnTo>
                  <a:pt x="99" y="70"/>
                </a:lnTo>
                <a:lnTo>
                  <a:pt x="97" y="77"/>
                </a:lnTo>
                <a:lnTo>
                  <a:pt x="123" y="54"/>
                </a:lnTo>
                <a:lnTo>
                  <a:pt x="122" y="59"/>
                </a:lnTo>
                <a:lnTo>
                  <a:pt x="129" y="58"/>
                </a:lnTo>
                <a:lnTo>
                  <a:pt x="134" y="61"/>
                </a:lnTo>
                <a:lnTo>
                  <a:pt x="141" y="61"/>
                </a:lnTo>
                <a:lnTo>
                  <a:pt x="124" y="70"/>
                </a:lnTo>
                <a:lnTo>
                  <a:pt x="127" y="73"/>
                </a:lnTo>
                <a:lnTo>
                  <a:pt x="140" y="79"/>
                </a:lnTo>
                <a:close/>
              </a:path>
            </a:pathLst>
          </a:custGeom>
          <a:noFill/>
          <a:ln w="3175" cmpd="sng">
            <a:solidFill>
              <a:schemeClr val="bg2"/>
            </a:solidFill>
            <a:prstDash val="solid"/>
            <a:round/>
            <a:headEnd/>
            <a:tailEnd/>
          </a:ln>
        </p:spPr>
        <p:txBody>
          <a:bodyPr/>
          <a:lstStyle/>
          <a:p>
            <a:endParaRPr lang="en-US"/>
          </a:p>
        </p:txBody>
      </p:sp>
      <p:sp>
        <p:nvSpPr>
          <p:cNvPr id="19111" name="Freeform 679"/>
          <p:cNvSpPr>
            <a:spLocks/>
          </p:cNvSpPr>
          <p:nvPr/>
        </p:nvSpPr>
        <p:spPr bwMode="auto">
          <a:xfrm>
            <a:off x="2778125" y="1897063"/>
            <a:ext cx="15875" cy="9525"/>
          </a:xfrm>
          <a:custGeom>
            <a:avLst/>
            <a:gdLst>
              <a:gd name="T0" fmla="*/ 8315 w 21"/>
              <a:gd name="T1" fmla="*/ 9525 h 14"/>
              <a:gd name="T2" fmla="*/ 8315 w 21"/>
              <a:gd name="T3" fmla="*/ 6804 h 14"/>
              <a:gd name="T4" fmla="*/ 0 w 21"/>
              <a:gd name="T5" fmla="*/ 2041 h 14"/>
              <a:gd name="T6" fmla="*/ 9827 w 21"/>
              <a:gd name="T7" fmla="*/ 0 h 14"/>
              <a:gd name="T8" fmla="*/ 15875 w 21"/>
              <a:gd name="T9" fmla="*/ 2041 h 14"/>
              <a:gd name="T10" fmla="*/ 8315 w 21"/>
              <a:gd name="T11" fmla="*/ 9525 h 14"/>
              <a:gd name="T12" fmla="*/ 0 60000 65536"/>
              <a:gd name="T13" fmla="*/ 0 60000 65536"/>
              <a:gd name="T14" fmla="*/ 0 60000 65536"/>
              <a:gd name="T15" fmla="*/ 0 60000 65536"/>
              <a:gd name="T16" fmla="*/ 0 60000 65536"/>
              <a:gd name="T17" fmla="*/ 0 60000 65536"/>
              <a:gd name="T18" fmla="*/ 0 w 21"/>
              <a:gd name="T19" fmla="*/ 0 h 14"/>
              <a:gd name="T20" fmla="*/ 21 w 21"/>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1" h="14">
                <a:moveTo>
                  <a:pt x="11" y="14"/>
                </a:moveTo>
                <a:lnTo>
                  <a:pt x="11" y="10"/>
                </a:lnTo>
                <a:lnTo>
                  <a:pt x="0" y="3"/>
                </a:lnTo>
                <a:lnTo>
                  <a:pt x="13" y="0"/>
                </a:lnTo>
                <a:lnTo>
                  <a:pt x="21" y="3"/>
                </a:lnTo>
                <a:lnTo>
                  <a:pt x="11" y="14"/>
                </a:lnTo>
                <a:close/>
              </a:path>
            </a:pathLst>
          </a:custGeom>
          <a:noFill/>
          <a:ln w="3175" cmpd="sng">
            <a:solidFill>
              <a:schemeClr val="bg2"/>
            </a:solidFill>
            <a:prstDash val="solid"/>
            <a:round/>
            <a:headEnd/>
            <a:tailEnd/>
          </a:ln>
        </p:spPr>
        <p:txBody>
          <a:bodyPr/>
          <a:lstStyle/>
          <a:p>
            <a:endParaRPr lang="en-US"/>
          </a:p>
        </p:txBody>
      </p:sp>
      <p:sp>
        <p:nvSpPr>
          <p:cNvPr id="19112" name="Freeform 680"/>
          <p:cNvSpPr>
            <a:spLocks/>
          </p:cNvSpPr>
          <p:nvPr/>
        </p:nvSpPr>
        <p:spPr bwMode="auto">
          <a:xfrm>
            <a:off x="2876550" y="2247900"/>
            <a:ext cx="4763" cy="3175"/>
          </a:xfrm>
          <a:custGeom>
            <a:avLst/>
            <a:gdLst>
              <a:gd name="T0" fmla="*/ 0 w 6"/>
              <a:gd name="T1" fmla="*/ 3175 h 4"/>
              <a:gd name="T2" fmla="*/ 2382 w 6"/>
              <a:gd name="T3" fmla="*/ 0 h 4"/>
              <a:gd name="T4" fmla="*/ 4763 w 6"/>
              <a:gd name="T5" fmla="*/ 1588 h 4"/>
              <a:gd name="T6" fmla="*/ 0 w 6"/>
              <a:gd name="T7" fmla="*/ 3175 h 4"/>
              <a:gd name="T8" fmla="*/ 0 60000 65536"/>
              <a:gd name="T9" fmla="*/ 0 60000 65536"/>
              <a:gd name="T10" fmla="*/ 0 60000 65536"/>
              <a:gd name="T11" fmla="*/ 0 60000 65536"/>
              <a:gd name="T12" fmla="*/ 0 w 6"/>
              <a:gd name="T13" fmla="*/ 0 h 4"/>
              <a:gd name="T14" fmla="*/ 6 w 6"/>
              <a:gd name="T15" fmla="*/ 4 h 4"/>
            </a:gdLst>
            <a:ahLst/>
            <a:cxnLst>
              <a:cxn ang="T8">
                <a:pos x="T0" y="T1"/>
              </a:cxn>
              <a:cxn ang="T9">
                <a:pos x="T2" y="T3"/>
              </a:cxn>
              <a:cxn ang="T10">
                <a:pos x="T4" y="T5"/>
              </a:cxn>
              <a:cxn ang="T11">
                <a:pos x="T6" y="T7"/>
              </a:cxn>
            </a:cxnLst>
            <a:rect l="T12" t="T13" r="T14" b="T15"/>
            <a:pathLst>
              <a:path w="6" h="4">
                <a:moveTo>
                  <a:pt x="0" y="4"/>
                </a:moveTo>
                <a:lnTo>
                  <a:pt x="3" y="0"/>
                </a:lnTo>
                <a:lnTo>
                  <a:pt x="6" y="2"/>
                </a:lnTo>
                <a:lnTo>
                  <a:pt x="0" y="4"/>
                </a:lnTo>
                <a:close/>
              </a:path>
            </a:pathLst>
          </a:custGeom>
          <a:noFill/>
          <a:ln w="3175" cmpd="sng">
            <a:solidFill>
              <a:schemeClr val="bg2"/>
            </a:solidFill>
            <a:prstDash val="solid"/>
            <a:round/>
            <a:headEnd/>
            <a:tailEnd/>
          </a:ln>
        </p:spPr>
        <p:txBody>
          <a:bodyPr/>
          <a:lstStyle/>
          <a:p>
            <a:endParaRPr lang="en-US"/>
          </a:p>
        </p:txBody>
      </p:sp>
      <p:sp>
        <p:nvSpPr>
          <p:cNvPr id="19113" name="Freeform 681"/>
          <p:cNvSpPr>
            <a:spLocks/>
          </p:cNvSpPr>
          <p:nvPr/>
        </p:nvSpPr>
        <p:spPr bwMode="auto">
          <a:xfrm>
            <a:off x="2889250" y="2239963"/>
            <a:ext cx="11113" cy="11112"/>
          </a:xfrm>
          <a:custGeom>
            <a:avLst/>
            <a:gdLst>
              <a:gd name="T0" fmla="*/ 11113 w 14"/>
              <a:gd name="T1" fmla="*/ 5129 h 13"/>
              <a:gd name="T2" fmla="*/ 5557 w 14"/>
              <a:gd name="T3" fmla="*/ 11112 h 13"/>
              <a:gd name="T4" fmla="*/ 0 w 14"/>
              <a:gd name="T5" fmla="*/ 8548 h 13"/>
              <a:gd name="T6" fmla="*/ 794 w 14"/>
              <a:gd name="T7" fmla="*/ 5129 h 13"/>
              <a:gd name="T8" fmla="*/ 4763 w 14"/>
              <a:gd name="T9" fmla="*/ 855 h 13"/>
              <a:gd name="T10" fmla="*/ 10319 w 14"/>
              <a:gd name="T11" fmla="*/ 0 h 13"/>
              <a:gd name="T12" fmla="*/ 8732 w 14"/>
              <a:gd name="T13" fmla="*/ 3419 h 13"/>
              <a:gd name="T14" fmla="*/ 11113 w 14"/>
              <a:gd name="T15" fmla="*/ 5129 h 1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3"/>
              <a:gd name="T26" fmla="*/ 14 w 14"/>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3">
                <a:moveTo>
                  <a:pt x="14" y="6"/>
                </a:moveTo>
                <a:lnTo>
                  <a:pt x="7" y="13"/>
                </a:lnTo>
                <a:lnTo>
                  <a:pt x="0" y="10"/>
                </a:lnTo>
                <a:lnTo>
                  <a:pt x="1" y="6"/>
                </a:lnTo>
                <a:lnTo>
                  <a:pt x="6" y="1"/>
                </a:lnTo>
                <a:lnTo>
                  <a:pt x="13" y="0"/>
                </a:lnTo>
                <a:lnTo>
                  <a:pt x="11" y="4"/>
                </a:lnTo>
                <a:lnTo>
                  <a:pt x="14" y="6"/>
                </a:lnTo>
                <a:close/>
              </a:path>
            </a:pathLst>
          </a:custGeom>
          <a:noFill/>
          <a:ln w="3175" cmpd="sng">
            <a:solidFill>
              <a:schemeClr val="bg2"/>
            </a:solidFill>
            <a:prstDash val="solid"/>
            <a:round/>
            <a:headEnd/>
            <a:tailEnd/>
          </a:ln>
        </p:spPr>
        <p:txBody>
          <a:bodyPr/>
          <a:lstStyle/>
          <a:p>
            <a:endParaRPr lang="en-US"/>
          </a:p>
        </p:txBody>
      </p:sp>
      <p:sp>
        <p:nvSpPr>
          <p:cNvPr id="19114" name="Freeform 682"/>
          <p:cNvSpPr>
            <a:spLocks/>
          </p:cNvSpPr>
          <p:nvPr/>
        </p:nvSpPr>
        <p:spPr bwMode="auto">
          <a:xfrm>
            <a:off x="2911475" y="1370013"/>
            <a:ext cx="1068388" cy="573087"/>
          </a:xfrm>
          <a:custGeom>
            <a:avLst/>
            <a:gdLst>
              <a:gd name="T0" fmla="*/ 184013 w 1347"/>
              <a:gd name="T1" fmla="*/ 454818 h 722"/>
              <a:gd name="T2" fmla="*/ 218119 w 1347"/>
              <a:gd name="T3" fmla="*/ 446087 h 722"/>
              <a:gd name="T4" fmla="*/ 190359 w 1347"/>
              <a:gd name="T5" fmla="*/ 473075 h 722"/>
              <a:gd name="T6" fmla="*/ 205429 w 1347"/>
              <a:gd name="T7" fmla="*/ 492918 h 722"/>
              <a:gd name="T8" fmla="*/ 217326 w 1347"/>
              <a:gd name="T9" fmla="*/ 520700 h 722"/>
              <a:gd name="T10" fmla="*/ 225258 w 1347"/>
              <a:gd name="T11" fmla="*/ 534193 h 722"/>
              <a:gd name="T12" fmla="*/ 242707 w 1347"/>
              <a:gd name="T13" fmla="*/ 549275 h 722"/>
              <a:gd name="T14" fmla="*/ 279193 w 1347"/>
              <a:gd name="T15" fmla="*/ 558006 h 722"/>
              <a:gd name="T16" fmla="*/ 293470 w 1347"/>
              <a:gd name="T17" fmla="*/ 573087 h 722"/>
              <a:gd name="T18" fmla="*/ 339473 w 1347"/>
              <a:gd name="T19" fmla="*/ 555625 h 722"/>
              <a:gd name="T20" fmla="*/ 347405 w 1347"/>
              <a:gd name="T21" fmla="*/ 540543 h 722"/>
              <a:gd name="T22" fmla="*/ 367234 w 1347"/>
              <a:gd name="T23" fmla="*/ 515143 h 722"/>
              <a:gd name="T24" fmla="*/ 383097 w 1347"/>
              <a:gd name="T25" fmla="*/ 483393 h 722"/>
              <a:gd name="T26" fmla="*/ 401339 w 1347"/>
              <a:gd name="T27" fmla="*/ 468312 h 722"/>
              <a:gd name="T28" fmla="*/ 441791 w 1347"/>
              <a:gd name="T29" fmla="*/ 423068 h 722"/>
              <a:gd name="T30" fmla="*/ 496519 w 1347"/>
              <a:gd name="T31" fmla="*/ 410368 h 722"/>
              <a:gd name="T32" fmla="*/ 591698 w 1347"/>
              <a:gd name="T33" fmla="*/ 373062 h 722"/>
              <a:gd name="T34" fmla="*/ 677360 w 1347"/>
              <a:gd name="T35" fmla="*/ 350043 h 722"/>
              <a:gd name="T36" fmla="*/ 828060 w 1347"/>
              <a:gd name="T37" fmla="*/ 300037 h 722"/>
              <a:gd name="T38" fmla="*/ 726535 w 1347"/>
              <a:gd name="T39" fmla="*/ 278606 h 722"/>
              <a:gd name="T40" fmla="*/ 728915 w 1347"/>
              <a:gd name="T41" fmla="*/ 251619 h 722"/>
              <a:gd name="T42" fmla="*/ 845510 w 1347"/>
              <a:gd name="T43" fmla="*/ 287337 h 722"/>
              <a:gd name="T44" fmla="*/ 835199 w 1347"/>
              <a:gd name="T45" fmla="*/ 254000 h 722"/>
              <a:gd name="T46" fmla="*/ 756676 w 1347"/>
              <a:gd name="T47" fmla="*/ 232569 h 722"/>
              <a:gd name="T48" fmla="*/ 790782 w 1347"/>
              <a:gd name="T49" fmla="*/ 218281 h 722"/>
              <a:gd name="T50" fmla="*/ 856614 w 1347"/>
              <a:gd name="T51" fmla="*/ 219869 h 722"/>
              <a:gd name="T52" fmla="*/ 912928 w 1347"/>
              <a:gd name="T53" fmla="*/ 194469 h 722"/>
              <a:gd name="T54" fmla="*/ 866925 w 1347"/>
              <a:gd name="T55" fmla="*/ 163512 h 722"/>
              <a:gd name="T56" fmla="*/ 875650 w 1347"/>
              <a:gd name="T57" fmla="*/ 146050 h 722"/>
              <a:gd name="T58" fmla="*/ 934344 w 1347"/>
              <a:gd name="T59" fmla="*/ 118269 h 722"/>
              <a:gd name="T60" fmla="*/ 927205 w 1347"/>
              <a:gd name="T61" fmla="*/ 82550 h 722"/>
              <a:gd name="T62" fmla="*/ 995417 w 1347"/>
              <a:gd name="T63" fmla="*/ 54769 h 722"/>
              <a:gd name="T64" fmla="*/ 935930 w 1347"/>
              <a:gd name="T65" fmla="*/ 37306 h 722"/>
              <a:gd name="T66" fmla="*/ 823301 w 1347"/>
              <a:gd name="T67" fmla="*/ 38100 h 722"/>
              <a:gd name="T68" fmla="*/ 863753 w 1347"/>
              <a:gd name="T69" fmla="*/ 11906 h 722"/>
              <a:gd name="T70" fmla="*/ 658324 w 1347"/>
              <a:gd name="T71" fmla="*/ 5556 h 722"/>
              <a:gd name="T72" fmla="*/ 621838 w 1347"/>
              <a:gd name="T73" fmla="*/ 19050 h 722"/>
              <a:gd name="T74" fmla="*/ 540143 w 1347"/>
              <a:gd name="T75" fmla="*/ 30162 h 722"/>
              <a:gd name="T76" fmla="*/ 386269 w 1347"/>
              <a:gd name="T77" fmla="*/ 21431 h 722"/>
              <a:gd name="T78" fmla="*/ 221292 w 1347"/>
              <a:gd name="T79" fmla="*/ 42069 h 722"/>
              <a:gd name="T80" fmla="*/ 145942 w 1347"/>
              <a:gd name="T81" fmla="*/ 80962 h 722"/>
              <a:gd name="T82" fmla="*/ 31726 w 1347"/>
              <a:gd name="T83" fmla="*/ 119062 h 722"/>
              <a:gd name="T84" fmla="*/ 23795 w 1347"/>
              <a:gd name="T85" fmla="*/ 134144 h 722"/>
              <a:gd name="T86" fmla="*/ 114215 w 1347"/>
              <a:gd name="T87" fmla="*/ 148431 h 722"/>
              <a:gd name="T88" fmla="*/ 213360 w 1347"/>
              <a:gd name="T89" fmla="*/ 198437 h 722"/>
              <a:gd name="T90" fmla="*/ 219706 w 1347"/>
              <a:gd name="T91" fmla="*/ 243681 h 722"/>
              <a:gd name="T92" fmla="*/ 249053 w 1347"/>
              <a:gd name="T93" fmla="*/ 256381 h 722"/>
              <a:gd name="T94" fmla="*/ 271261 w 1347"/>
              <a:gd name="T95" fmla="*/ 269875 h 722"/>
              <a:gd name="T96" fmla="*/ 281572 w 1347"/>
              <a:gd name="T97" fmla="*/ 292100 h 722"/>
              <a:gd name="T98" fmla="*/ 268882 w 1347"/>
              <a:gd name="T99" fmla="*/ 324643 h 722"/>
              <a:gd name="T100" fmla="*/ 215740 w 1347"/>
              <a:gd name="T101" fmla="*/ 350043 h 722"/>
              <a:gd name="T102" fmla="*/ 222878 w 1347"/>
              <a:gd name="T103" fmla="*/ 357187 h 722"/>
              <a:gd name="T104" fmla="*/ 255398 w 1347"/>
              <a:gd name="T105" fmla="*/ 359568 h 722"/>
              <a:gd name="T106" fmla="*/ 230810 w 1347"/>
              <a:gd name="T107" fmla="*/ 372268 h 722"/>
              <a:gd name="T108" fmla="*/ 191945 w 1347"/>
              <a:gd name="T109" fmla="*/ 390525 h 722"/>
              <a:gd name="T110" fmla="*/ 241121 w 1347"/>
              <a:gd name="T111" fmla="*/ 386556 h 722"/>
              <a:gd name="T112" fmla="*/ 186393 w 1347"/>
              <a:gd name="T113" fmla="*/ 421481 h 72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47"/>
              <a:gd name="T172" fmla="*/ 0 h 722"/>
              <a:gd name="T173" fmla="*/ 1347 w 1347"/>
              <a:gd name="T174" fmla="*/ 722 h 72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47" h="722">
                <a:moveTo>
                  <a:pt x="286" y="525"/>
                </a:moveTo>
                <a:lnTo>
                  <a:pt x="250" y="532"/>
                </a:lnTo>
                <a:lnTo>
                  <a:pt x="237" y="541"/>
                </a:lnTo>
                <a:lnTo>
                  <a:pt x="236" y="551"/>
                </a:lnTo>
                <a:lnTo>
                  <a:pt x="259" y="549"/>
                </a:lnTo>
                <a:lnTo>
                  <a:pt x="247" y="553"/>
                </a:lnTo>
                <a:lnTo>
                  <a:pt x="232" y="573"/>
                </a:lnTo>
                <a:lnTo>
                  <a:pt x="250" y="566"/>
                </a:lnTo>
                <a:lnTo>
                  <a:pt x="267" y="559"/>
                </a:lnTo>
                <a:lnTo>
                  <a:pt x="272" y="541"/>
                </a:lnTo>
                <a:lnTo>
                  <a:pt x="275" y="550"/>
                </a:lnTo>
                <a:lnTo>
                  <a:pt x="288" y="554"/>
                </a:lnTo>
                <a:lnTo>
                  <a:pt x="292" y="569"/>
                </a:lnTo>
                <a:lnTo>
                  <a:pt x="275" y="562"/>
                </a:lnTo>
                <a:lnTo>
                  <a:pt x="277" y="570"/>
                </a:lnTo>
                <a:lnTo>
                  <a:pt x="247" y="577"/>
                </a:lnTo>
                <a:lnTo>
                  <a:pt x="273" y="576"/>
                </a:lnTo>
                <a:lnTo>
                  <a:pt x="281" y="576"/>
                </a:lnTo>
                <a:lnTo>
                  <a:pt x="239" y="584"/>
                </a:lnTo>
                <a:lnTo>
                  <a:pt x="250" y="589"/>
                </a:lnTo>
                <a:lnTo>
                  <a:pt x="240" y="596"/>
                </a:lnTo>
                <a:lnTo>
                  <a:pt x="253" y="596"/>
                </a:lnTo>
                <a:lnTo>
                  <a:pt x="246" y="599"/>
                </a:lnTo>
                <a:lnTo>
                  <a:pt x="245" y="601"/>
                </a:lnTo>
                <a:lnTo>
                  <a:pt x="258" y="604"/>
                </a:lnTo>
                <a:lnTo>
                  <a:pt x="243" y="607"/>
                </a:lnTo>
                <a:lnTo>
                  <a:pt x="260" y="611"/>
                </a:lnTo>
                <a:lnTo>
                  <a:pt x="259" y="621"/>
                </a:lnTo>
                <a:lnTo>
                  <a:pt x="268" y="618"/>
                </a:lnTo>
                <a:lnTo>
                  <a:pt x="260" y="624"/>
                </a:lnTo>
                <a:lnTo>
                  <a:pt x="258" y="630"/>
                </a:lnTo>
                <a:lnTo>
                  <a:pt x="268" y="645"/>
                </a:lnTo>
                <a:lnTo>
                  <a:pt x="267" y="649"/>
                </a:lnTo>
                <a:lnTo>
                  <a:pt x="279" y="649"/>
                </a:lnTo>
                <a:lnTo>
                  <a:pt x="274" y="656"/>
                </a:lnTo>
                <a:lnTo>
                  <a:pt x="281" y="655"/>
                </a:lnTo>
                <a:lnTo>
                  <a:pt x="280" y="661"/>
                </a:lnTo>
                <a:lnTo>
                  <a:pt x="284" y="666"/>
                </a:lnTo>
                <a:lnTo>
                  <a:pt x="274" y="667"/>
                </a:lnTo>
                <a:lnTo>
                  <a:pt x="288" y="668"/>
                </a:lnTo>
                <a:lnTo>
                  <a:pt x="281" y="672"/>
                </a:lnTo>
                <a:lnTo>
                  <a:pt x="284" y="673"/>
                </a:lnTo>
                <a:lnTo>
                  <a:pt x="281" y="680"/>
                </a:lnTo>
                <a:lnTo>
                  <a:pt x="296" y="677"/>
                </a:lnTo>
                <a:lnTo>
                  <a:pt x="297" y="685"/>
                </a:lnTo>
                <a:lnTo>
                  <a:pt x="292" y="687"/>
                </a:lnTo>
                <a:lnTo>
                  <a:pt x="297" y="688"/>
                </a:lnTo>
                <a:lnTo>
                  <a:pt x="294" y="691"/>
                </a:lnTo>
                <a:lnTo>
                  <a:pt x="306" y="692"/>
                </a:lnTo>
                <a:lnTo>
                  <a:pt x="324" y="690"/>
                </a:lnTo>
                <a:lnTo>
                  <a:pt x="355" y="680"/>
                </a:lnTo>
                <a:lnTo>
                  <a:pt x="354" y="686"/>
                </a:lnTo>
                <a:lnTo>
                  <a:pt x="368" y="681"/>
                </a:lnTo>
                <a:lnTo>
                  <a:pt x="349" y="693"/>
                </a:lnTo>
                <a:lnTo>
                  <a:pt x="363" y="692"/>
                </a:lnTo>
                <a:lnTo>
                  <a:pt x="352" y="703"/>
                </a:lnTo>
                <a:lnTo>
                  <a:pt x="368" y="699"/>
                </a:lnTo>
                <a:lnTo>
                  <a:pt x="365" y="704"/>
                </a:lnTo>
                <a:lnTo>
                  <a:pt x="377" y="701"/>
                </a:lnTo>
                <a:lnTo>
                  <a:pt x="364" y="714"/>
                </a:lnTo>
                <a:lnTo>
                  <a:pt x="382" y="706"/>
                </a:lnTo>
                <a:lnTo>
                  <a:pt x="364" y="717"/>
                </a:lnTo>
                <a:lnTo>
                  <a:pt x="370" y="722"/>
                </a:lnTo>
                <a:lnTo>
                  <a:pt x="395" y="712"/>
                </a:lnTo>
                <a:lnTo>
                  <a:pt x="414" y="720"/>
                </a:lnTo>
                <a:lnTo>
                  <a:pt x="416" y="714"/>
                </a:lnTo>
                <a:lnTo>
                  <a:pt x="412" y="710"/>
                </a:lnTo>
                <a:lnTo>
                  <a:pt x="394" y="703"/>
                </a:lnTo>
                <a:lnTo>
                  <a:pt x="422" y="704"/>
                </a:lnTo>
                <a:lnTo>
                  <a:pt x="428" y="700"/>
                </a:lnTo>
                <a:lnTo>
                  <a:pt x="423" y="695"/>
                </a:lnTo>
                <a:lnTo>
                  <a:pt x="426" y="694"/>
                </a:lnTo>
                <a:lnTo>
                  <a:pt x="422" y="691"/>
                </a:lnTo>
                <a:lnTo>
                  <a:pt x="438" y="690"/>
                </a:lnTo>
                <a:lnTo>
                  <a:pt x="423" y="685"/>
                </a:lnTo>
                <a:lnTo>
                  <a:pt x="438" y="685"/>
                </a:lnTo>
                <a:lnTo>
                  <a:pt x="438" y="681"/>
                </a:lnTo>
                <a:lnTo>
                  <a:pt x="438" y="678"/>
                </a:lnTo>
                <a:lnTo>
                  <a:pt x="446" y="675"/>
                </a:lnTo>
                <a:lnTo>
                  <a:pt x="441" y="669"/>
                </a:lnTo>
                <a:lnTo>
                  <a:pt x="453" y="668"/>
                </a:lnTo>
                <a:lnTo>
                  <a:pt x="451" y="662"/>
                </a:lnTo>
                <a:lnTo>
                  <a:pt x="461" y="653"/>
                </a:lnTo>
                <a:lnTo>
                  <a:pt x="463" y="649"/>
                </a:lnTo>
                <a:lnTo>
                  <a:pt x="454" y="639"/>
                </a:lnTo>
                <a:lnTo>
                  <a:pt x="460" y="639"/>
                </a:lnTo>
                <a:lnTo>
                  <a:pt x="451" y="628"/>
                </a:lnTo>
                <a:lnTo>
                  <a:pt x="472" y="621"/>
                </a:lnTo>
                <a:lnTo>
                  <a:pt x="489" y="618"/>
                </a:lnTo>
                <a:lnTo>
                  <a:pt x="485" y="615"/>
                </a:lnTo>
                <a:lnTo>
                  <a:pt x="483" y="609"/>
                </a:lnTo>
                <a:lnTo>
                  <a:pt x="496" y="609"/>
                </a:lnTo>
                <a:lnTo>
                  <a:pt x="497" y="603"/>
                </a:lnTo>
                <a:lnTo>
                  <a:pt x="504" y="605"/>
                </a:lnTo>
                <a:lnTo>
                  <a:pt x="502" y="602"/>
                </a:lnTo>
                <a:lnTo>
                  <a:pt x="508" y="601"/>
                </a:lnTo>
                <a:lnTo>
                  <a:pt x="517" y="595"/>
                </a:lnTo>
                <a:lnTo>
                  <a:pt x="506" y="590"/>
                </a:lnTo>
                <a:lnTo>
                  <a:pt x="528" y="589"/>
                </a:lnTo>
                <a:lnTo>
                  <a:pt x="524" y="578"/>
                </a:lnTo>
                <a:lnTo>
                  <a:pt x="509" y="573"/>
                </a:lnTo>
                <a:lnTo>
                  <a:pt x="534" y="567"/>
                </a:lnTo>
                <a:lnTo>
                  <a:pt x="534" y="545"/>
                </a:lnTo>
                <a:lnTo>
                  <a:pt x="560" y="541"/>
                </a:lnTo>
                <a:lnTo>
                  <a:pt x="557" y="533"/>
                </a:lnTo>
                <a:lnTo>
                  <a:pt x="575" y="530"/>
                </a:lnTo>
                <a:lnTo>
                  <a:pt x="586" y="526"/>
                </a:lnTo>
                <a:lnTo>
                  <a:pt x="614" y="521"/>
                </a:lnTo>
                <a:lnTo>
                  <a:pt x="610" y="518"/>
                </a:lnTo>
                <a:lnTo>
                  <a:pt x="627" y="505"/>
                </a:lnTo>
                <a:lnTo>
                  <a:pt x="639" y="506"/>
                </a:lnTo>
                <a:lnTo>
                  <a:pt x="626" y="517"/>
                </a:lnTo>
                <a:lnTo>
                  <a:pt x="640" y="518"/>
                </a:lnTo>
                <a:lnTo>
                  <a:pt x="679" y="509"/>
                </a:lnTo>
                <a:lnTo>
                  <a:pt x="681" y="502"/>
                </a:lnTo>
                <a:lnTo>
                  <a:pt x="694" y="502"/>
                </a:lnTo>
                <a:lnTo>
                  <a:pt x="716" y="496"/>
                </a:lnTo>
                <a:lnTo>
                  <a:pt x="721" y="492"/>
                </a:lnTo>
                <a:lnTo>
                  <a:pt x="746" y="470"/>
                </a:lnTo>
                <a:lnTo>
                  <a:pt x="783" y="453"/>
                </a:lnTo>
                <a:lnTo>
                  <a:pt x="784" y="442"/>
                </a:lnTo>
                <a:lnTo>
                  <a:pt x="788" y="431"/>
                </a:lnTo>
                <a:lnTo>
                  <a:pt x="817" y="447"/>
                </a:lnTo>
                <a:lnTo>
                  <a:pt x="831" y="443"/>
                </a:lnTo>
                <a:lnTo>
                  <a:pt x="844" y="439"/>
                </a:lnTo>
                <a:lnTo>
                  <a:pt x="854" y="441"/>
                </a:lnTo>
                <a:lnTo>
                  <a:pt x="908" y="428"/>
                </a:lnTo>
                <a:lnTo>
                  <a:pt x="963" y="415"/>
                </a:lnTo>
                <a:lnTo>
                  <a:pt x="982" y="409"/>
                </a:lnTo>
                <a:lnTo>
                  <a:pt x="1002" y="398"/>
                </a:lnTo>
                <a:lnTo>
                  <a:pt x="1012" y="391"/>
                </a:lnTo>
                <a:lnTo>
                  <a:pt x="1028" y="384"/>
                </a:lnTo>
                <a:lnTo>
                  <a:pt x="1044" y="378"/>
                </a:lnTo>
                <a:lnTo>
                  <a:pt x="970" y="371"/>
                </a:lnTo>
                <a:lnTo>
                  <a:pt x="909" y="381"/>
                </a:lnTo>
                <a:lnTo>
                  <a:pt x="906" y="377"/>
                </a:lnTo>
                <a:lnTo>
                  <a:pt x="948" y="367"/>
                </a:lnTo>
                <a:lnTo>
                  <a:pt x="887" y="367"/>
                </a:lnTo>
                <a:lnTo>
                  <a:pt x="918" y="354"/>
                </a:lnTo>
                <a:lnTo>
                  <a:pt x="916" y="351"/>
                </a:lnTo>
                <a:lnTo>
                  <a:pt x="922" y="349"/>
                </a:lnTo>
                <a:lnTo>
                  <a:pt x="977" y="345"/>
                </a:lnTo>
                <a:lnTo>
                  <a:pt x="976" y="336"/>
                </a:lnTo>
                <a:lnTo>
                  <a:pt x="972" y="335"/>
                </a:lnTo>
                <a:lnTo>
                  <a:pt x="922" y="332"/>
                </a:lnTo>
                <a:lnTo>
                  <a:pt x="939" y="327"/>
                </a:lnTo>
                <a:lnTo>
                  <a:pt x="919" y="317"/>
                </a:lnTo>
                <a:lnTo>
                  <a:pt x="966" y="332"/>
                </a:lnTo>
                <a:lnTo>
                  <a:pt x="1008" y="347"/>
                </a:lnTo>
                <a:lnTo>
                  <a:pt x="1025" y="367"/>
                </a:lnTo>
                <a:lnTo>
                  <a:pt x="1046" y="362"/>
                </a:lnTo>
                <a:lnTo>
                  <a:pt x="1052" y="355"/>
                </a:lnTo>
                <a:lnTo>
                  <a:pt x="1054" y="367"/>
                </a:lnTo>
                <a:lnTo>
                  <a:pt x="1066" y="362"/>
                </a:lnTo>
                <a:lnTo>
                  <a:pt x="1066" y="351"/>
                </a:lnTo>
                <a:lnTo>
                  <a:pt x="1068" y="335"/>
                </a:lnTo>
                <a:lnTo>
                  <a:pt x="1053" y="339"/>
                </a:lnTo>
                <a:lnTo>
                  <a:pt x="1060" y="328"/>
                </a:lnTo>
                <a:lnTo>
                  <a:pt x="1052" y="329"/>
                </a:lnTo>
                <a:lnTo>
                  <a:pt x="1044" y="327"/>
                </a:lnTo>
                <a:lnTo>
                  <a:pt x="1053" y="320"/>
                </a:lnTo>
                <a:lnTo>
                  <a:pt x="996" y="308"/>
                </a:lnTo>
                <a:lnTo>
                  <a:pt x="988" y="311"/>
                </a:lnTo>
                <a:lnTo>
                  <a:pt x="990" y="304"/>
                </a:lnTo>
                <a:lnTo>
                  <a:pt x="1010" y="297"/>
                </a:lnTo>
                <a:lnTo>
                  <a:pt x="975" y="296"/>
                </a:lnTo>
                <a:lnTo>
                  <a:pt x="960" y="296"/>
                </a:lnTo>
                <a:lnTo>
                  <a:pt x="954" y="293"/>
                </a:lnTo>
                <a:lnTo>
                  <a:pt x="1005" y="284"/>
                </a:lnTo>
                <a:lnTo>
                  <a:pt x="951" y="284"/>
                </a:lnTo>
                <a:lnTo>
                  <a:pt x="950" y="288"/>
                </a:lnTo>
                <a:lnTo>
                  <a:pt x="950" y="282"/>
                </a:lnTo>
                <a:lnTo>
                  <a:pt x="964" y="277"/>
                </a:lnTo>
                <a:lnTo>
                  <a:pt x="959" y="274"/>
                </a:lnTo>
                <a:lnTo>
                  <a:pt x="997" y="275"/>
                </a:lnTo>
                <a:lnTo>
                  <a:pt x="1008" y="268"/>
                </a:lnTo>
                <a:lnTo>
                  <a:pt x="1003" y="262"/>
                </a:lnTo>
                <a:lnTo>
                  <a:pt x="1023" y="266"/>
                </a:lnTo>
                <a:lnTo>
                  <a:pt x="1047" y="264"/>
                </a:lnTo>
                <a:lnTo>
                  <a:pt x="1063" y="270"/>
                </a:lnTo>
                <a:lnTo>
                  <a:pt x="1034" y="269"/>
                </a:lnTo>
                <a:lnTo>
                  <a:pt x="1080" y="277"/>
                </a:lnTo>
                <a:lnTo>
                  <a:pt x="1118" y="268"/>
                </a:lnTo>
                <a:lnTo>
                  <a:pt x="1120" y="259"/>
                </a:lnTo>
                <a:lnTo>
                  <a:pt x="1087" y="259"/>
                </a:lnTo>
                <a:lnTo>
                  <a:pt x="1086" y="263"/>
                </a:lnTo>
                <a:lnTo>
                  <a:pt x="1076" y="250"/>
                </a:lnTo>
                <a:lnTo>
                  <a:pt x="1088" y="240"/>
                </a:lnTo>
                <a:lnTo>
                  <a:pt x="1151" y="245"/>
                </a:lnTo>
                <a:lnTo>
                  <a:pt x="1148" y="236"/>
                </a:lnTo>
                <a:lnTo>
                  <a:pt x="1121" y="233"/>
                </a:lnTo>
                <a:lnTo>
                  <a:pt x="1117" y="223"/>
                </a:lnTo>
                <a:lnTo>
                  <a:pt x="1093" y="221"/>
                </a:lnTo>
                <a:lnTo>
                  <a:pt x="1119" y="217"/>
                </a:lnTo>
                <a:lnTo>
                  <a:pt x="1092" y="211"/>
                </a:lnTo>
                <a:lnTo>
                  <a:pt x="1093" y="206"/>
                </a:lnTo>
                <a:lnTo>
                  <a:pt x="1150" y="219"/>
                </a:lnTo>
                <a:lnTo>
                  <a:pt x="1148" y="198"/>
                </a:lnTo>
                <a:lnTo>
                  <a:pt x="1105" y="197"/>
                </a:lnTo>
                <a:lnTo>
                  <a:pt x="1152" y="192"/>
                </a:lnTo>
                <a:lnTo>
                  <a:pt x="1125" y="189"/>
                </a:lnTo>
                <a:lnTo>
                  <a:pt x="1111" y="185"/>
                </a:lnTo>
                <a:lnTo>
                  <a:pt x="1104" y="184"/>
                </a:lnTo>
                <a:lnTo>
                  <a:pt x="1091" y="174"/>
                </a:lnTo>
                <a:lnTo>
                  <a:pt x="1126" y="170"/>
                </a:lnTo>
                <a:lnTo>
                  <a:pt x="1190" y="170"/>
                </a:lnTo>
                <a:lnTo>
                  <a:pt x="1189" y="156"/>
                </a:lnTo>
                <a:lnTo>
                  <a:pt x="1152" y="154"/>
                </a:lnTo>
                <a:lnTo>
                  <a:pt x="1136" y="148"/>
                </a:lnTo>
                <a:lnTo>
                  <a:pt x="1178" y="149"/>
                </a:lnTo>
                <a:lnTo>
                  <a:pt x="1133" y="140"/>
                </a:lnTo>
                <a:lnTo>
                  <a:pt x="1124" y="148"/>
                </a:lnTo>
                <a:lnTo>
                  <a:pt x="1114" y="143"/>
                </a:lnTo>
                <a:lnTo>
                  <a:pt x="1133" y="121"/>
                </a:lnTo>
                <a:lnTo>
                  <a:pt x="1166" y="111"/>
                </a:lnTo>
                <a:lnTo>
                  <a:pt x="1182" y="102"/>
                </a:lnTo>
                <a:lnTo>
                  <a:pt x="1169" y="104"/>
                </a:lnTo>
                <a:lnTo>
                  <a:pt x="1187" y="86"/>
                </a:lnTo>
                <a:lnTo>
                  <a:pt x="1214" y="86"/>
                </a:lnTo>
                <a:lnTo>
                  <a:pt x="1217" y="78"/>
                </a:lnTo>
                <a:lnTo>
                  <a:pt x="1166" y="86"/>
                </a:lnTo>
                <a:lnTo>
                  <a:pt x="1159" y="80"/>
                </a:lnTo>
                <a:lnTo>
                  <a:pt x="1207" y="76"/>
                </a:lnTo>
                <a:lnTo>
                  <a:pt x="1255" y="69"/>
                </a:lnTo>
                <a:lnTo>
                  <a:pt x="1164" y="67"/>
                </a:lnTo>
                <a:lnTo>
                  <a:pt x="1291" y="59"/>
                </a:lnTo>
                <a:lnTo>
                  <a:pt x="1285" y="54"/>
                </a:lnTo>
                <a:lnTo>
                  <a:pt x="1347" y="44"/>
                </a:lnTo>
                <a:lnTo>
                  <a:pt x="1268" y="37"/>
                </a:lnTo>
                <a:lnTo>
                  <a:pt x="1227" y="44"/>
                </a:lnTo>
                <a:lnTo>
                  <a:pt x="1180" y="47"/>
                </a:lnTo>
                <a:lnTo>
                  <a:pt x="1178" y="44"/>
                </a:lnTo>
                <a:lnTo>
                  <a:pt x="1093" y="66"/>
                </a:lnTo>
                <a:lnTo>
                  <a:pt x="1124" y="51"/>
                </a:lnTo>
                <a:lnTo>
                  <a:pt x="1143" y="35"/>
                </a:lnTo>
                <a:lnTo>
                  <a:pt x="1111" y="33"/>
                </a:lnTo>
                <a:lnTo>
                  <a:pt x="1099" y="40"/>
                </a:lnTo>
                <a:lnTo>
                  <a:pt x="1038" y="48"/>
                </a:lnTo>
                <a:lnTo>
                  <a:pt x="1069" y="41"/>
                </a:lnTo>
                <a:lnTo>
                  <a:pt x="1078" y="34"/>
                </a:lnTo>
                <a:lnTo>
                  <a:pt x="928" y="40"/>
                </a:lnTo>
                <a:lnTo>
                  <a:pt x="972" y="31"/>
                </a:lnTo>
                <a:lnTo>
                  <a:pt x="1060" y="32"/>
                </a:lnTo>
                <a:lnTo>
                  <a:pt x="1159" y="22"/>
                </a:lnTo>
                <a:lnTo>
                  <a:pt x="1089" y="15"/>
                </a:lnTo>
                <a:lnTo>
                  <a:pt x="1092" y="10"/>
                </a:lnTo>
                <a:lnTo>
                  <a:pt x="889" y="14"/>
                </a:lnTo>
                <a:lnTo>
                  <a:pt x="916" y="12"/>
                </a:lnTo>
                <a:lnTo>
                  <a:pt x="1072" y="7"/>
                </a:lnTo>
                <a:lnTo>
                  <a:pt x="1010" y="0"/>
                </a:lnTo>
                <a:lnTo>
                  <a:pt x="817" y="3"/>
                </a:lnTo>
                <a:lnTo>
                  <a:pt x="830" y="7"/>
                </a:lnTo>
                <a:lnTo>
                  <a:pt x="813" y="10"/>
                </a:lnTo>
                <a:lnTo>
                  <a:pt x="809" y="14"/>
                </a:lnTo>
                <a:lnTo>
                  <a:pt x="760" y="9"/>
                </a:lnTo>
                <a:lnTo>
                  <a:pt x="692" y="8"/>
                </a:lnTo>
                <a:lnTo>
                  <a:pt x="703" y="14"/>
                </a:lnTo>
                <a:lnTo>
                  <a:pt x="740" y="15"/>
                </a:lnTo>
                <a:lnTo>
                  <a:pt x="784" y="24"/>
                </a:lnTo>
                <a:lnTo>
                  <a:pt x="743" y="18"/>
                </a:lnTo>
                <a:lnTo>
                  <a:pt x="743" y="20"/>
                </a:lnTo>
                <a:lnTo>
                  <a:pt x="683" y="18"/>
                </a:lnTo>
                <a:lnTo>
                  <a:pt x="708" y="28"/>
                </a:lnTo>
                <a:lnTo>
                  <a:pt x="687" y="28"/>
                </a:lnTo>
                <a:lnTo>
                  <a:pt x="683" y="33"/>
                </a:lnTo>
                <a:lnTo>
                  <a:pt x="681" y="38"/>
                </a:lnTo>
                <a:lnTo>
                  <a:pt x="567" y="22"/>
                </a:lnTo>
                <a:lnTo>
                  <a:pt x="560" y="37"/>
                </a:lnTo>
                <a:lnTo>
                  <a:pt x="561" y="41"/>
                </a:lnTo>
                <a:lnTo>
                  <a:pt x="509" y="34"/>
                </a:lnTo>
                <a:lnTo>
                  <a:pt x="486" y="45"/>
                </a:lnTo>
                <a:lnTo>
                  <a:pt x="479" y="45"/>
                </a:lnTo>
                <a:lnTo>
                  <a:pt x="487" y="27"/>
                </a:lnTo>
                <a:lnTo>
                  <a:pt x="375" y="34"/>
                </a:lnTo>
                <a:lnTo>
                  <a:pt x="409" y="47"/>
                </a:lnTo>
                <a:lnTo>
                  <a:pt x="380" y="41"/>
                </a:lnTo>
                <a:lnTo>
                  <a:pt x="330" y="39"/>
                </a:lnTo>
                <a:lnTo>
                  <a:pt x="329" y="45"/>
                </a:lnTo>
                <a:lnTo>
                  <a:pt x="320" y="53"/>
                </a:lnTo>
                <a:lnTo>
                  <a:pt x="279" y="53"/>
                </a:lnTo>
                <a:lnTo>
                  <a:pt x="274" y="60"/>
                </a:lnTo>
                <a:lnTo>
                  <a:pt x="268" y="56"/>
                </a:lnTo>
                <a:lnTo>
                  <a:pt x="164" y="76"/>
                </a:lnTo>
                <a:lnTo>
                  <a:pt x="229" y="78"/>
                </a:lnTo>
                <a:lnTo>
                  <a:pt x="211" y="80"/>
                </a:lnTo>
                <a:lnTo>
                  <a:pt x="208" y="90"/>
                </a:lnTo>
                <a:lnTo>
                  <a:pt x="184" y="102"/>
                </a:lnTo>
                <a:lnTo>
                  <a:pt x="99" y="110"/>
                </a:lnTo>
                <a:lnTo>
                  <a:pt x="11" y="124"/>
                </a:lnTo>
                <a:lnTo>
                  <a:pt x="4" y="130"/>
                </a:lnTo>
                <a:lnTo>
                  <a:pt x="4" y="137"/>
                </a:lnTo>
                <a:lnTo>
                  <a:pt x="53" y="143"/>
                </a:lnTo>
                <a:lnTo>
                  <a:pt x="44" y="148"/>
                </a:lnTo>
                <a:lnTo>
                  <a:pt x="40" y="150"/>
                </a:lnTo>
                <a:lnTo>
                  <a:pt x="74" y="152"/>
                </a:lnTo>
                <a:lnTo>
                  <a:pt x="122" y="148"/>
                </a:lnTo>
                <a:lnTo>
                  <a:pt x="117" y="159"/>
                </a:lnTo>
                <a:lnTo>
                  <a:pt x="57" y="160"/>
                </a:lnTo>
                <a:lnTo>
                  <a:pt x="85" y="161"/>
                </a:lnTo>
                <a:lnTo>
                  <a:pt x="0" y="167"/>
                </a:lnTo>
                <a:lnTo>
                  <a:pt x="30" y="169"/>
                </a:lnTo>
                <a:lnTo>
                  <a:pt x="55" y="176"/>
                </a:lnTo>
                <a:lnTo>
                  <a:pt x="27" y="184"/>
                </a:lnTo>
                <a:lnTo>
                  <a:pt x="85" y="198"/>
                </a:lnTo>
                <a:lnTo>
                  <a:pt x="76" y="193"/>
                </a:lnTo>
                <a:lnTo>
                  <a:pt x="92" y="192"/>
                </a:lnTo>
                <a:lnTo>
                  <a:pt x="106" y="192"/>
                </a:lnTo>
                <a:lnTo>
                  <a:pt x="144" y="187"/>
                </a:lnTo>
                <a:lnTo>
                  <a:pt x="162" y="187"/>
                </a:lnTo>
                <a:lnTo>
                  <a:pt x="264" y="204"/>
                </a:lnTo>
                <a:lnTo>
                  <a:pt x="256" y="216"/>
                </a:lnTo>
                <a:lnTo>
                  <a:pt x="279" y="230"/>
                </a:lnTo>
                <a:lnTo>
                  <a:pt x="287" y="238"/>
                </a:lnTo>
                <a:lnTo>
                  <a:pt x="280" y="243"/>
                </a:lnTo>
                <a:lnTo>
                  <a:pt x="269" y="250"/>
                </a:lnTo>
                <a:lnTo>
                  <a:pt x="287" y="250"/>
                </a:lnTo>
                <a:lnTo>
                  <a:pt x="287" y="263"/>
                </a:lnTo>
                <a:lnTo>
                  <a:pt x="290" y="271"/>
                </a:lnTo>
                <a:lnTo>
                  <a:pt x="286" y="282"/>
                </a:lnTo>
                <a:lnTo>
                  <a:pt x="293" y="285"/>
                </a:lnTo>
                <a:lnTo>
                  <a:pt x="291" y="301"/>
                </a:lnTo>
                <a:lnTo>
                  <a:pt x="277" y="307"/>
                </a:lnTo>
                <a:lnTo>
                  <a:pt x="268" y="316"/>
                </a:lnTo>
                <a:lnTo>
                  <a:pt x="286" y="316"/>
                </a:lnTo>
                <a:lnTo>
                  <a:pt x="253" y="327"/>
                </a:lnTo>
                <a:lnTo>
                  <a:pt x="267" y="338"/>
                </a:lnTo>
                <a:lnTo>
                  <a:pt x="296" y="330"/>
                </a:lnTo>
                <a:lnTo>
                  <a:pt x="310" y="308"/>
                </a:lnTo>
                <a:lnTo>
                  <a:pt x="314" y="323"/>
                </a:lnTo>
                <a:lnTo>
                  <a:pt x="330" y="317"/>
                </a:lnTo>
                <a:lnTo>
                  <a:pt x="323" y="325"/>
                </a:lnTo>
                <a:lnTo>
                  <a:pt x="346" y="329"/>
                </a:lnTo>
                <a:lnTo>
                  <a:pt x="324" y="334"/>
                </a:lnTo>
                <a:lnTo>
                  <a:pt x="348" y="334"/>
                </a:lnTo>
                <a:lnTo>
                  <a:pt x="330" y="341"/>
                </a:lnTo>
                <a:lnTo>
                  <a:pt x="342" y="340"/>
                </a:lnTo>
                <a:lnTo>
                  <a:pt x="335" y="343"/>
                </a:lnTo>
                <a:lnTo>
                  <a:pt x="351" y="349"/>
                </a:lnTo>
                <a:lnTo>
                  <a:pt x="337" y="348"/>
                </a:lnTo>
                <a:lnTo>
                  <a:pt x="356" y="355"/>
                </a:lnTo>
                <a:lnTo>
                  <a:pt x="352" y="357"/>
                </a:lnTo>
                <a:lnTo>
                  <a:pt x="351" y="364"/>
                </a:lnTo>
                <a:lnTo>
                  <a:pt x="355" y="368"/>
                </a:lnTo>
                <a:lnTo>
                  <a:pt x="277" y="355"/>
                </a:lnTo>
                <a:lnTo>
                  <a:pt x="271" y="365"/>
                </a:lnTo>
                <a:lnTo>
                  <a:pt x="355" y="385"/>
                </a:lnTo>
                <a:lnTo>
                  <a:pt x="341" y="392"/>
                </a:lnTo>
                <a:lnTo>
                  <a:pt x="345" y="399"/>
                </a:lnTo>
                <a:lnTo>
                  <a:pt x="336" y="405"/>
                </a:lnTo>
                <a:lnTo>
                  <a:pt x="339" y="409"/>
                </a:lnTo>
                <a:lnTo>
                  <a:pt x="348" y="412"/>
                </a:lnTo>
                <a:lnTo>
                  <a:pt x="346" y="415"/>
                </a:lnTo>
                <a:lnTo>
                  <a:pt x="335" y="412"/>
                </a:lnTo>
                <a:lnTo>
                  <a:pt x="323" y="419"/>
                </a:lnTo>
                <a:lnTo>
                  <a:pt x="332" y="421"/>
                </a:lnTo>
                <a:lnTo>
                  <a:pt x="267" y="436"/>
                </a:lnTo>
                <a:lnTo>
                  <a:pt x="272" y="441"/>
                </a:lnTo>
                <a:lnTo>
                  <a:pt x="311" y="437"/>
                </a:lnTo>
                <a:lnTo>
                  <a:pt x="324" y="431"/>
                </a:lnTo>
                <a:lnTo>
                  <a:pt x="312" y="442"/>
                </a:lnTo>
                <a:lnTo>
                  <a:pt x="323" y="448"/>
                </a:lnTo>
                <a:lnTo>
                  <a:pt x="272" y="443"/>
                </a:lnTo>
                <a:lnTo>
                  <a:pt x="260" y="442"/>
                </a:lnTo>
                <a:lnTo>
                  <a:pt x="281" y="450"/>
                </a:lnTo>
                <a:lnTo>
                  <a:pt x="255" y="448"/>
                </a:lnTo>
                <a:lnTo>
                  <a:pt x="239" y="460"/>
                </a:lnTo>
                <a:lnTo>
                  <a:pt x="287" y="451"/>
                </a:lnTo>
                <a:lnTo>
                  <a:pt x="281" y="453"/>
                </a:lnTo>
                <a:lnTo>
                  <a:pt x="299" y="455"/>
                </a:lnTo>
                <a:lnTo>
                  <a:pt x="311" y="451"/>
                </a:lnTo>
                <a:lnTo>
                  <a:pt x="322" y="453"/>
                </a:lnTo>
                <a:lnTo>
                  <a:pt x="309" y="457"/>
                </a:lnTo>
                <a:lnTo>
                  <a:pt x="326" y="456"/>
                </a:lnTo>
                <a:lnTo>
                  <a:pt x="317" y="460"/>
                </a:lnTo>
                <a:lnTo>
                  <a:pt x="320" y="464"/>
                </a:lnTo>
                <a:lnTo>
                  <a:pt x="274" y="457"/>
                </a:lnTo>
                <a:lnTo>
                  <a:pt x="229" y="470"/>
                </a:lnTo>
                <a:lnTo>
                  <a:pt x="291" y="469"/>
                </a:lnTo>
                <a:lnTo>
                  <a:pt x="305" y="475"/>
                </a:lnTo>
                <a:lnTo>
                  <a:pt x="291" y="471"/>
                </a:lnTo>
                <a:lnTo>
                  <a:pt x="228" y="475"/>
                </a:lnTo>
                <a:lnTo>
                  <a:pt x="235" y="481"/>
                </a:lnTo>
                <a:lnTo>
                  <a:pt x="260" y="482"/>
                </a:lnTo>
                <a:lnTo>
                  <a:pt x="246" y="488"/>
                </a:lnTo>
                <a:lnTo>
                  <a:pt x="242" y="492"/>
                </a:lnTo>
                <a:lnTo>
                  <a:pt x="235" y="492"/>
                </a:lnTo>
                <a:lnTo>
                  <a:pt x="250" y="496"/>
                </a:lnTo>
                <a:lnTo>
                  <a:pt x="227" y="498"/>
                </a:lnTo>
                <a:lnTo>
                  <a:pt x="222" y="507"/>
                </a:lnTo>
                <a:lnTo>
                  <a:pt x="268" y="494"/>
                </a:lnTo>
                <a:lnTo>
                  <a:pt x="316" y="481"/>
                </a:lnTo>
                <a:lnTo>
                  <a:pt x="304" y="487"/>
                </a:lnTo>
                <a:lnTo>
                  <a:pt x="221" y="513"/>
                </a:lnTo>
                <a:lnTo>
                  <a:pt x="233" y="514"/>
                </a:lnTo>
                <a:lnTo>
                  <a:pt x="223" y="518"/>
                </a:lnTo>
                <a:lnTo>
                  <a:pt x="264" y="513"/>
                </a:lnTo>
                <a:lnTo>
                  <a:pt x="228" y="524"/>
                </a:lnTo>
                <a:lnTo>
                  <a:pt x="232" y="526"/>
                </a:lnTo>
                <a:lnTo>
                  <a:pt x="235" y="531"/>
                </a:lnTo>
                <a:lnTo>
                  <a:pt x="253" y="530"/>
                </a:lnTo>
                <a:lnTo>
                  <a:pt x="286" y="525"/>
                </a:lnTo>
                <a:close/>
              </a:path>
            </a:pathLst>
          </a:custGeom>
          <a:noFill/>
          <a:ln w="3175" cmpd="sng">
            <a:solidFill>
              <a:schemeClr val="bg2"/>
            </a:solidFill>
            <a:prstDash val="solid"/>
            <a:round/>
            <a:headEnd/>
            <a:tailEnd/>
          </a:ln>
        </p:spPr>
        <p:txBody>
          <a:bodyPr/>
          <a:lstStyle/>
          <a:p>
            <a:endParaRPr lang="en-US"/>
          </a:p>
        </p:txBody>
      </p:sp>
      <p:sp>
        <p:nvSpPr>
          <p:cNvPr id="19115" name="Freeform 683"/>
          <p:cNvSpPr>
            <a:spLocks/>
          </p:cNvSpPr>
          <p:nvPr/>
        </p:nvSpPr>
        <p:spPr bwMode="auto">
          <a:xfrm>
            <a:off x="3108325" y="1665288"/>
            <a:ext cx="52388" cy="26987"/>
          </a:xfrm>
          <a:custGeom>
            <a:avLst/>
            <a:gdLst>
              <a:gd name="T0" fmla="*/ 52388 w 68"/>
              <a:gd name="T1" fmla="*/ 17991 h 33"/>
              <a:gd name="T2" fmla="*/ 13097 w 68"/>
              <a:gd name="T3" fmla="*/ 0 h 33"/>
              <a:gd name="T4" fmla="*/ 770 w 68"/>
              <a:gd name="T5" fmla="*/ 7360 h 33"/>
              <a:gd name="T6" fmla="*/ 1541 w 68"/>
              <a:gd name="T7" fmla="*/ 8996 h 33"/>
              <a:gd name="T8" fmla="*/ 0 w 68"/>
              <a:gd name="T9" fmla="*/ 14720 h 33"/>
              <a:gd name="T10" fmla="*/ 4622 w 68"/>
              <a:gd name="T11" fmla="*/ 20445 h 33"/>
              <a:gd name="T12" fmla="*/ 15408 w 68"/>
              <a:gd name="T13" fmla="*/ 22898 h 33"/>
              <a:gd name="T14" fmla="*/ 8475 w 68"/>
              <a:gd name="T15" fmla="*/ 26987 h 33"/>
              <a:gd name="T16" fmla="*/ 52388 w 68"/>
              <a:gd name="T17" fmla="*/ 17991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8"/>
              <a:gd name="T28" fmla="*/ 0 h 33"/>
              <a:gd name="T29" fmla="*/ 68 w 68"/>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8" h="33">
                <a:moveTo>
                  <a:pt x="68" y="22"/>
                </a:moveTo>
                <a:lnTo>
                  <a:pt x="17" y="0"/>
                </a:lnTo>
                <a:lnTo>
                  <a:pt x="1" y="9"/>
                </a:lnTo>
                <a:lnTo>
                  <a:pt x="2" y="11"/>
                </a:lnTo>
                <a:lnTo>
                  <a:pt x="0" y="18"/>
                </a:lnTo>
                <a:lnTo>
                  <a:pt x="6" y="25"/>
                </a:lnTo>
                <a:lnTo>
                  <a:pt x="20" y="28"/>
                </a:lnTo>
                <a:lnTo>
                  <a:pt x="11" y="33"/>
                </a:lnTo>
                <a:lnTo>
                  <a:pt x="68" y="22"/>
                </a:lnTo>
                <a:close/>
              </a:path>
            </a:pathLst>
          </a:custGeom>
          <a:noFill/>
          <a:ln w="3175" cmpd="sng">
            <a:solidFill>
              <a:schemeClr val="bg2"/>
            </a:solidFill>
            <a:prstDash val="solid"/>
            <a:round/>
            <a:headEnd/>
            <a:tailEnd/>
          </a:ln>
        </p:spPr>
        <p:txBody>
          <a:bodyPr/>
          <a:lstStyle/>
          <a:p>
            <a:endParaRPr lang="en-US"/>
          </a:p>
        </p:txBody>
      </p:sp>
      <p:sp>
        <p:nvSpPr>
          <p:cNvPr id="19116" name="Freeform 684"/>
          <p:cNvSpPr>
            <a:spLocks/>
          </p:cNvSpPr>
          <p:nvPr/>
        </p:nvSpPr>
        <p:spPr bwMode="auto">
          <a:xfrm>
            <a:off x="2522538" y="3290888"/>
            <a:ext cx="6350" cy="11112"/>
          </a:xfrm>
          <a:custGeom>
            <a:avLst/>
            <a:gdLst>
              <a:gd name="T0" fmla="*/ 6350 w 7"/>
              <a:gd name="T1" fmla="*/ 7937 h 14"/>
              <a:gd name="T2" fmla="*/ 1814 w 7"/>
              <a:gd name="T3" fmla="*/ 11112 h 14"/>
              <a:gd name="T4" fmla="*/ 0 w 7"/>
              <a:gd name="T5" fmla="*/ 0 h 14"/>
              <a:gd name="T6" fmla="*/ 5443 w 7"/>
              <a:gd name="T7" fmla="*/ 0 h 14"/>
              <a:gd name="T8" fmla="*/ 6350 w 7"/>
              <a:gd name="T9" fmla="*/ 7937 h 14"/>
              <a:gd name="T10" fmla="*/ 0 60000 65536"/>
              <a:gd name="T11" fmla="*/ 0 60000 65536"/>
              <a:gd name="T12" fmla="*/ 0 60000 65536"/>
              <a:gd name="T13" fmla="*/ 0 60000 65536"/>
              <a:gd name="T14" fmla="*/ 0 60000 65536"/>
              <a:gd name="T15" fmla="*/ 0 w 7"/>
              <a:gd name="T16" fmla="*/ 0 h 14"/>
              <a:gd name="T17" fmla="*/ 7 w 7"/>
              <a:gd name="T18" fmla="*/ 14 h 14"/>
            </a:gdLst>
            <a:ahLst/>
            <a:cxnLst>
              <a:cxn ang="T10">
                <a:pos x="T0" y="T1"/>
              </a:cxn>
              <a:cxn ang="T11">
                <a:pos x="T2" y="T3"/>
              </a:cxn>
              <a:cxn ang="T12">
                <a:pos x="T4" y="T5"/>
              </a:cxn>
              <a:cxn ang="T13">
                <a:pos x="T6" y="T7"/>
              </a:cxn>
              <a:cxn ang="T14">
                <a:pos x="T8" y="T9"/>
              </a:cxn>
            </a:cxnLst>
            <a:rect l="T15" t="T16" r="T17" b="T18"/>
            <a:pathLst>
              <a:path w="7" h="14">
                <a:moveTo>
                  <a:pt x="7" y="10"/>
                </a:moveTo>
                <a:lnTo>
                  <a:pt x="2" y="14"/>
                </a:lnTo>
                <a:lnTo>
                  <a:pt x="0" y="0"/>
                </a:lnTo>
                <a:lnTo>
                  <a:pt x="6" y="0"/>
                </a:lnTo>
                <a:lnTo>
                  <a:pt x="7" y="10"/>
                </a:lnTo>
                <a:close/>
              </a:path>
            </a:pathLst>
          </a:custGeom>
          <a:noFill/>
          <a:ln w="3175" cmpd="sng">
            <a:solidFill>
              <a:schemeClr val="bg2"/>
            </a:solidFill>
            <a:prstDash val="solid"/>
            <a:round/>
            <a:headEnd/>
            <a:tailEnd/>
          </a:ln>
        </p:spPr>
        <p:txBody>
          <a:bodyPr/>
          <a:lstStyle/>
          <a:p>
            <a:endParaRPr lang="en-US"/>
          </a:p>
        </p:txBody>
      </p:sp>
      <p:sp>
        <p:nvSpPr>
          <p:cNvPr id="19117" name="Freeform 685"/>
          <p:cNvSpPr>
            <a:spLocks/>
          </p:cNvSpPr>
          <p:nvPr/>
        </p:nvSpPr>
        <p:spPr bwMode="auto">
          <a:xfrm>
            <a:off x="2484438" y="3208338"/>
            <a:ext cx="4762" cy="3175"/>
          </a:xfrm>
          <a:custGeom>
            <a:avLst/>
            <a:gdLst>
              <a:gd name="T0" fmla="*/ 4762 w 8"/>
              <a:gd name="T1" fmla="*/ 0 h 3"/>
              <a:gd name="T2" fmla="*/ 3571 w 8"/>
              <a:gd name="T3" fmla="*/ 0 h 3"/>
              <a:gd name="T4" fmla="*/ 2976 w 8"/>
              <a:gd name="T5" fmla="*/ 0 h 3"/>
              <a:gd name="T6" fmla="*/ 2381 w 8"/>
              <a:gd name="T7" fmla="*/ 0 h 3"/>
              <a:gd name="T8" fmla="*/ 2381 w 8"/>
              <a:gd name="T9" fmla="*/ 1058 h 3"/>
              <a:gd name="T10" fmla="*/ 2381 w 8"/>
              <a:gd name="T11" fmla="*/ 2117 h 3"/>
              <a:gd name="T12" fmla="*/ 1786 w 8"/>
              <a:gd name="T13" fmla="*/ 2117 h 3"/>
              <a:gd name="T14" fmla="*/ 1191 w 8"/>
              <a:gd name="T15" fmla="*/ 2117 h 3"/>
              <a:gd name="T16" fmla="*/ 1191 w 8"/>
              <a:gd name="T17" fmla="*/ 3175 h 3"/>
              <a:gd name="T18" fmla="*/ 0 w 8"/>
              <a:gd name="T19" fmla="*/ 3175 h 3"/>
              <a:gd name="T20" fmla="*/ 1191 w 8"/>
              <a:gd name="T21" fmla="*/ 3175 h 3"/>
              <a:gd name="T22" fmla="*/ 1786 w 8"/>
              <a:gd name="T23" fmla="*/ 3175 h 3"/>
              <a:gd name="T24" fmla="*/ 2381 w 8"/>
              <a:gd name="T25" fmla="*/ 3175 h 3"/>
              <a:gd name="T26" fmla="*/ 2381 w 8"/>
              <a:gd name="T27" fmla="*/ 2117 h 3"/>
              <a:gd name="T28" fmla="*/ 2976 w 8"/>
              <a:gd name="T29" fmla="*/ 2117 h 3"/>
              <a:gd name="T30" fmla="*/ 3571 w 8"/>
              <a:gd name="T31" fmla="*/ 2117 h 3"/>
              <a:gd name="T32" fmla="*/ 3571 w 8"/>
              <a:gd name="T33" fmla="*/ 1058 h 3"/>
              <a:gd name="T34" fmla="*/ 4762 w 8"/>
              <a:gd name="T35" fmla="*/ 1058 h 3"/>
              <a:gd name="T36" fmla="*/ 4762 w 8"/>
              <a:gd name="T37" fmla="*/ 0 h 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3"/>
              <a:gd name="T59" fmla="*/ 8 w 8"/>
              <a:gd name="T60" fmla="*/ 3 h 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3">
                <a:moveTo>
                  <a:pt x="8" y="0"/>
                </a:moveTo>
                <a:lnTo>
                  <a:pt x="6" y="0"/>
                </a:lnTo>
                <a:lnTo>
                  <a:pt x="5" y="0"/>
                </a:lnTo>
                <a:lnTo>
                  <a:pt x="4" y="0"/>
                </a:lnTo>
                <a:lnTo>
                  <a:pt x="4" y="1"/>
                </a:lnTo>
                <a:lnTo>
                  <a:pt x="4" y="2"/>
                </a:lnTo>
                <a:lnTo>
                  <a:pt x="3" y="2"/>
                </a:lnTo>
                <a:lnTo>
                  <a:pt x="2" y="2"/>
                </a:lnTo>
                <a:lnTo>
                  <a:pt x="2" y="3"/>
                </a:lnTo>
                <a:lnTo>
                  <a:pt x="0" y="3"/>
                </a:lnTo>
                <a:lnTo>
                  <a:pt x="2" y="3"/>
                </a:lnTo>
                <a:lnTo>
                  <a:pt x="3" y="3"/>
                </a:lnTo>
                <a:lnTo>
                  <a:pt x="4" y="3"/>
                </a:lnTo>
                <a:lnTo>
                  <a:pt x="4" y="2"/>
                </a:lnTo>
                <a:lnTo>
                  <a:pt x="5" y="2"/>
                </a:lnTo>
                <a:lnTo>
                  <a:pt x="6" y="2"/>
                </a:lnTo>
                <a:lnTo>
                  <a:pt x="6" y="1"/>
                </a:lnTo>
                <a:lnTo>
                  <a:pt x="8" y="1"/>
                </a:lnTo>
                <a:lnTo>
                  <a:pt x="8" y="0"/>
                </a:lnTo>
                <a:close/>
              </a:path>
            </a:pathLst>
          </a:custGeom>
          <a:noFill/>
          <a:ln w="3175" cmpd="sng">
            <a:solidFill>
              <a:schemeClr val="bg2"/>
            </a:solidFill>
            <a:prstDash val="solid"/>
            <a:round/>
            <a:headEnd/>
            <a:tailEnd/>
          </a:ln>
        </p:spPr>
        <p:txBody>
          <a:bodyPr/>
          <a:lstStyle/>
          <a:p>
            <a:endParaRPr lang="en-US"/>
          </a:p>
        </p:txBody>
      </p:sp>
      <p:sp>
        <p:nvSpPr>
          <p:cNvPr id="19118" name="Freeform 686"/>
          <p:cNvSpPr>
            <a:spLocks/>
          </p:cNvSpPr>
          <p:nvPr/>
        </p:nvSpPr>
        <p:spPr bwMode="auto">
          <a:xfrm>
            <a:off x="2516188" y="3243263"/>
            <a:ext cx="4762" cy="3175"/>
          </a:xfrm>
          <a:custGeom>
            <a:avLst/>
            <a:gdLst>
              <a:gd name="T0" fmla="*/ 1361 w 7"/>
              <a:gd name="T1" fmla="*/ 0 h 5"/>
              <a:gd name="T2" fmla="*/ 0 w 7"/>
              <a:gd name="T3" fmla="*/ 0 h 5"/>
              <a:gd name="T4" fmla="*/ 0 w 7"/>
              <a:gd name="T5" fmla="*/ 3175 h 5"/>
              <a:gd name="T6" fmla="*/ 4762 w 7"/>
              <a:gd name="T7" fmla="*/ 2540 h 5"/>
              <a:gd name="T8" fmla="*/ 1361 w 7"/>
              <a:gd name="T9" fmla="*/ 0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2" y="0"/>
                </a:moveTo>
                <a:lnTo>
                  <a:pt x="0" y="0"/>
                </a:lnTo>
                <a:lnTo>
                  <a:pt x="0" y="5"/>
                </a:lnTo>
                <a:lnTo>
                  <a:pt x="7" y="4"/>
                </a:lnTo>
                <a:lnTo>
                  <a:pt x="2" y="0"/>
                </a:lnTo>
                <a:close/>
              </a:path>
            </a:pathLst>
          </a:custGeom>
          <a:noFill/>
          <a:ln w="3175" cmpd="sng">
            <a:solidFill>
              <a:schemeClr val="bg2"/>
            </a:solidFill>
            <a:prstDash val="solid"/>
            <a:round/>
            <a:headEnd/>
            <a:tailEnd/>
          </a:ln>
        </p:spPr>
        <p:txBody>
          <a:bodyPr/>
          <a:lstStyle/>
          <a:p>
            <a:endParaRPr lang="en-US"/>
          </a:p>
        </p:txBody>
      </p:sp>
      <p:sp>
        <p:nvSpPr>
          <p:cNvPr id="19119" name="Freeform 687"/>
          <p:cNvSpPr>
            <a:spLocks/>
          </p:cNvSpPr>
          <p:nvPr/>
        </p:nvSpPr>
        <p:spPr bwMode="auto">
          <a:xfrm>
            <a:off x="2517775" y="3225800"/>
            <a:ext cx="3175" cy="3175"/>
          </a:xfrm>
          <a:custGeom>
            <a:avLst/>
            <a:gdLst>
              <a:gd name="T0" fmla="*/ 2540 w 5"/>
              <a:gd name="T1" fmla="*/ 2540 h 5"/>
              <a:gd name="T2" fmla="*/ 1270 w 5"/>
              <a:gd name="T3" fmla="*/ 3175 h 5"/>
              <a:gd name="T4" fmla="*/ 0 w 5"/>
              <a:gd name="T5" fmla="*/ 635 h 5"/>
              <a:gd name="T6" fmla="*/ 635 w 5"/>
              <a:gd name="T7" fmla="*/ 635 h 5"/>
              <a:gd name="T8" fmla="*/ 0 w 5"/>
              <a:gd name="T9" fmla="*/ 0 h 5"/>
              <a:gd name="T10" fmla="*/ 3175 w 5"/>
              <a:gd name="T11" fmla="*/ 1270 h 5"/>
              <a:gd name="T12" fmla="*/ 2540 w 5"/>
              <a:gd name="T13" fmla="*/ 2540 h 5"/>
              <a:gd name="T14" fmla="*/ 0 60000 65536"/>
              <a:gd name="T15" fmla="*/ 0 60000 65536"/>
              <a:gd name="T16" fmla="*/ 0 60000 65536"/>
              <a:gd name="T17" fmla="*/ 0 60000 65536"/>
              <a:gd name="T18" fmla="*/ 0 60000 65536"/>
              <a:gd name="T19" fmla="*/ 0 60000 65536"/>
              <a:gd name="T20" fmla="*/ 0 60000 65536"/>
              <a:gd name="T21" fmla="*/ 0 w 5"/>
              <a:gd name="T22" fmla="*/ 0 h 5"/>
              <a:gd name="T23" fmla="*/ 5 w 5"/>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5">
                <a:moveTo>
                  <a:pt x="4" y="4"/>
                </a:moveTo>
                <a:lnTo>
                  <a:pt x="2" y="5"/>
                </a:lnTo>
                <a:lnTo>
                  <a:pt x="0" y="1"/>
                </a:lnTo>
                <a:lnTo>
                  <a:pt x="1" y="1"/>
                </a:lnTo>
                <a:lnTo>
                  <a:pt x="0" y="0"/>
                </a:lnTo>
                <a:lnTo>
                  <a:pt x="5" y="2"/>
                </a:lnTo>
                <a:lnTo>
                  <a:pt x="4" y="4"/>
                </a:lnTo>
                <a:close/>
              </a:path>
            </a:pathLst>
          </a:custGeom>
          <a:noFill/>
          <a:ln w="3175" cmpd="sng">
            <a:solidFill>
              <a:schemeClr val="bg2"/>
            </a:solidFill>
            <a:prstDash val="solid"/>
            <a:round/>
            <a:headEnd/>
            <a:tailEnd/>
          </a:ln>
        </p:spPr>
        <p:txBody>
          <a:bodyPr/>
          <a:lstStyle/>
          <a:p>
            <a:endParaRPr lang="en-US"/>
          </a:p>
        </p:txBody>
      </p:sp>
      <p:sp>
        <p:nvSpPr>
          <p:cNvPr id="19120" name="Freeform 688"/>
          <p:cNvSpPr>
            <a:spLocks/>
          </p:cNvSpPr>
          <p:nvPr/>
        </p:nvSpPr>
        <p:spPr bwMode="auto">
          <a:xfrm>
            <a:off x="2566988" y="3360738"/>
            <a:ext cx="6350" cy="7937"/>
          </a:xfrm>
          <a:custGeom>
            <a:avLst/>
            <a:gdLst>
              <a:gd name="T0" fmla="*/ 6350 w 8"/>
              <a:gd name="T1" fmla="*/ 5772 h 11"/>
              <a:gd name="T2" fmla="*/ 1588 w 8"/>
              <a:gd name="T3" fmla="*/ 7937 h 11"/>
              <a:gd name="T4" fmla="*/ 0 w 8"/>
              <a:gd name="T5" fmla="*/ 7215 h 11"/>
              <a:gd name="T6" fmla="*/ 794 w 8"/>
              <a:gd name="T7" fmla="*/ 0 h 11"/>
              <a:gd name="T8" fmla="*/ 2381 w 8"/>
              <a:gd name="T9" fmla="*/ 3608 h 11"/>
              <a:gd name="T10" fmla="*/ 6350 w 8"/>
              <a:gd name="T11" fmla="*/ 5772 h 11"/>
              <a:gd name="T12" fmla="*/ 0 60000 65536"/>
              <a:gd name="T13" fmla="*/ 0 60000 65536"/>
              <a:gd name="T14" fmla="*/ 0 60000 65536"/>
              <a:gd name="T15" fmla="*/ 0 60000 65536"/>
              <a:gd name="T16" fmla="*/ 0 60000 65536"/>
              <a:gd name="T17" fmla="*/ 0 60000 65536"/>
              <a:gd name="T18" fmla="*/ 0 w 8"/>
              <a:gd name="T19" fmla="*/ 0 h 11"/>
              <a:gd name="T20" fmla="*/ 8 w 8"/>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8" h="11">
                <a:moveTo>
                  <a:pt x="8" y="8"/>
                </a:moveTo>
                <a:lnTo>
                  <a:pt x="2" y="11"/>
                </a:lnTo>
                <a:lnTo>
                  <a:pt x="0" y="10"/>
                </a:lnTo>
                <a:lnTo>
                  <a:pt x="1" y="0"/>
                </a:lnTo>
                <a:lnTo>
                  <a:pt x="3" y="5"/>
                </a:lnTo>
                <a:lnTo>
                  <a:pt x="8" y="8"/>
                </a:lnTo>
                <a:close/>
              </a:path>
            </a:pathLst>
          </a:custGeom>
          <a:noFill/>
          <a:ln w="3175" cmpd="sng">
            <a:solidFill>
              <a:schemeClr val="bg2"/>
            </a:solidFill>
            <a:prstDash val="solid"/>
            <a:round/>
            <a:headEnd/>
            <a:tailEnd/>
          </a:ln>
        </p:spPr>
        <p:txBody>
          <a:bodyPr/>
          <a:lstStyle/>
          <a:p>
            <a:endParaRPr lang="en-US"/>
          </a:p>
        </p:txBody>
      </p:sp>
      <p:sp>
        <p:nvSpPr>
          <p:cNvPr id="19121" name="Freeform 689"/>
          <p:cNvSpPr>
            <a:spLocks/>
          </p:cNvSpPr>
          <p:nvPr/>
        </p:nvSpPr>
        <p:spPr bwMode="auto">
          <a:xfrm>
            <a:off x="2443163" y="3201988"/>
            <a:ext cx="4762" cy="1587"/>
          </a:xfrm>
          <a:custGeom>
            <a:avLst/>
            <a:gdLst>
              <a:gd name="T0" fmla="*/ 4762 w 5"/>
              <a:gd name="T1" fmla="*/ 0 h 3"/>
              <a:gd name="T2" fmla="*/ 3810 w 5"/>
              <a:gd name="T3" fmla="*/ 0 h 3"/>
              <a:gd name="T4" fmla="*/ 2857 w 5"/>
              <a:gd name="T5" fmla="*/ 0 h 3"/>
              <a:gd name="T6" fmla="*/ 1905 w 5"/>
              <a:gd name="T7" fmla="*/ 0 h 3"/>
              <a:gd name="T8" fmla="*/ 1905 w 5"/>
              <a:gd name="T9" fmla="*/ 1058 h 3"/>
              <a:gd name="T10" fmla="*/ 0 w 5"/>
              <a:gd name="T11" fmla="*/ 1058 h 3"/>
              <a:gd name="T12" fmla="*/ 0 w 5"/>
              <a:gd name="T13" fmla="*/ 1587 h 3"/>
              <a:gd name="T14" fmla="*/ 1905 w 5"/>
              <a:gd name="T15" fmla="*/ 1587 h 3"/>
              <a:gd name="T16" fmla="*/ 2857 w 5"/>
              <a:gd name="T17" fmla="*/ 1587 h 3"/>
              <a:gd name="T18" fmla="*/ 2857 w 5"/>
              <a:gd name="T19" fmla="*/ 1058 h 3"/>
              <a:gd name="T20" fmla="*/ 3810 w 5"/>
              <a:gd name="T21" fmla="*/ 1058 h 3"/>
              <a:gd name="T22" fmla="*/ 4762 w 5"/>
              <a:gd name="T23" fmla="*/ 1058 h 3"/>
              <a:gd name="T24" fmla="*/ 4762 w 5"/>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3"/>
              <a:gd name="T41" fmla="*/ 5 w 5"/>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3">
                <a:moveTo>
                  <a:pt x="5" y="0"/>
                </a:moveTo>
                <a:lnTo>
                  <a:pt x="4" y="0"/>
                </a:lnTo>
                <a:lnTo>
                  <a:pt x="3" y="0"/>
                </a:lnTo>
                <a:lnTo>
                  <a:pt x="2" y="0"/>
                </a:lnTo>
                <a:lnTo>
                  <a:pt x="2" y="2"/>
                </a:lnTo>
                <a:lnTo>
                  <a:pt x="0" y="2"/>
                </a:lnTo>
                <a:lnTo>
                  <a:pt x="0" y="3"/>
                </a:lnTo>
                <a:lnTo>
                  <a:pt x="2" y="3"/>
                </a:lnTo>
                <a:lnTo>
                  <a:pt x="3" y="3"/>
                </a:lnTo>
                <a:lnTo>
                  <a:pt x="3" y="2"/>
                </a:lnTo>
                <a:lnTo>
                  <a:pt x="4" y="2"/>
                </a:lnTo>
                <a:lnTo>
                  <a:pt x="5" y="2"/>
                </a:lnTo>
                <a:lnTo>
                  <a:pt x="5" y="0"/>
                </a:lnTo>
                <a:close/>
              </a:path>
            </a:pathLst>
          </a:custGeom>
          <a:noFill/>
          <a:ln w="3175" cmpd="sng">
            <a:solidFill>
              <a:schemeClr val="bg2"/>
            </a:solidFill>
            <a:prstDash val="solid"/>
            <a:round/>
            <a:headEnd/>
            <a:tailEnd/>
          </a:ln>
        </p:spPr>
        <p:txBody>
          <a:bodyPr/>
          <a:lstStyle/>
          <a:p>
            <a:endParaRPr lang="en-US"/>
          </a:p>
        </p:txBody>
      </p:sp>
      <p:sp>
        <p:nvSpPr>
          <p:cNvPr id="19122" name="Freeform 690"/>
          <p:cNvSpPr>
            <a:spLocks/>
          </p:cNvSpPr>
          <p:nvPr/>
        </p:nvSpPr>
        <p:spPr bwMode="auto">
          <a:xfrm>
            <a:off x="2452688" y="3192463"/>
            <a:ext cx="3175" cy="1587"/>
          </a:xfrm>
          <a:custGeom>
            <a:avLst/>
            <a:gdLst>
              <a:gd name="T0" fmla="*/ 3175 w 5"/>
              <a:gd name="T1" fmla="*/ 1587 h 2"/>
              <a:gd name="T2" fmla="*/ 3175 w 5"/>
              <a:gd name="T3" fmla="*/ 794 h 2"/>
              <a:gd name="T4" fmla="*/ 2540 w 5"/>
              <a:gd name="T5" fmla="*/ 794 h 2"/>
              <a:gd name="T6" fmla="*/ 2540 w 5"/>
              <a:gd name="T7" fmla="*/ 0 h 2"/>
              <a:gd name="T8" fmla="*/ 1905 w 5"/>
              <a:gd name="T9" fmla="*/ 0 h 2"/>
              <a:gd name="T10" fmla="*/ 635 w 5"/>
              <a:gd name="T11" fmla="*/ 0 h 2"/>
              <a:gd name="T12" fmla="*/ 0 w 5"/>
              <a:gd name="T13" fmla="*/ 0 h 2"/>
              <a:gd name="T14" fmla="*/ 0 w 5"/>
              <a:gd name="T15" fmla="*/ 794 h 2"/>
              <a:gd name="T16" fmla="*/ 635 w 5"/>
              <a:gd name="T17" fmla="*/ 794 h 2"/>
              <a:gd name="T18" fmla="*/ 1905 w 5"/>
              <a:gd name="T19" fmla="*/ 794 h 2"/>
              <a:gd name="T20" fmla="*/ 2540 w 5"/>
              <a:gd name="T21" fmla="*/ 794 h 2"/>
              <a:gd name="T22" fmla="*/ 2540 w 5"/>
              <a:gd name="T23" fmla="*/ 1587 h 2"/>
              <a:gd name="T24" fmla="*/ 3175 w 5"/>
              <a:gd name="T25" fmla="*/ 1587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2"/>
              <a:gd name="T41" fmla="*/ 5 w 5"/>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2">
                <a:moveTo>
                  <a:pt x="5" y="2"/>
                </a:moveTo>
                <a:lnTo>
                  <a:pt x="5" y="1"/>
                </a:lnTo>
                <a:lnTo>
                  <a:pt x="4" y="1"/>
                </a:lnTo>
                <a:lnTo>
                  <a:pt x="4" y="0"/>
                </a:lnTo>
                <a:lnTo>
                  <a:pt x="3" y="0"/>
                </a:lnTo>
                <a:lnTo>
                  <a:pt x="1" y="0"/>
                </a:lnTo>
                <a:lnTo>
                  <a:pt x="0" y="0"/>
                </a:lnTo>
                <a:lnTo>
                  <a:pt x="0" y="1"/>
                </a:lnTo>
                <a:lnTo>
                  <a:pt x="1" y="1"/>
                </a:lnTo>
                <a:lnTo>
                  <a:pt x="3" y="1"/>
                </a:lnTo>
                <a:lnTo>
                  <a:pt x="4" y="1"/>
                </a:lnTo>
                <a:lnTo>
                  <a:pt x="4" y="2"/>
                </a:lnTo>
                <a:lnTo>
                  <a:pt x="5" y="2"/>
                </a:lnTo>
                <a:close/>
              </a:path>
            </a:pathLst>
          </a:custGeom>
          <a:noFill/>
          <a:ln w="3175" cmpd="sng">
            <a:solidFill>
              <a:schemeClr val="bg2"/>
            </a:solidFill>
            <a:prstDash val="solid"/>
            <a:round/>
            <a:headEnd/>
            <a:tailEnd/>
          </a:ln>
        </p:spPr>
        <p:txBody>
          <a:bodyPr/>
          <a:lstStyle/>
          <a:p>
            <a:endParaRPr lang="en-US"/>
          </a:p>
        </p:txBody>
      </p:sp>
      <p:sp>
        <p:nvSpPr>
          <p:cNvPr id="19123" name="Freeform 691"/>
          <p:cNvSpPr>
            <a:spLocks/>
          </p:cNvSpPr>
          <p:nvPr/>
        </p:nvSpPr>
        <p:spPr bwMode="auto">
          <a:xfrm>
            <a:off x="2451100" y="3200400"/>
            <a:ext cx="3175" cy="1588"/>
          </a:xfrm>
          <a:custGeom>
            <a:avLst/>
            <a:gdLst>
              <a:gd name="T0" fmla="*/ 3175 w 4"/>
              <a:gd name="T1" fmla="*/ 0 h 2"/>
              <a:gd name="T2" fmla="*/ 3175 w 4"/>
              <a:gd name="T3" fmla="*/ 794 h 2"/>
              <a:gd name="T4" fmla="*/ 1588 w 4"/>
              <a:gd name="T5" fmla="*/ 794 h 2"/>
              <a:gd name="T6" fmla="*/ 794 w 4"/>
              <a:gd name="T7" fmla="*/ 794 h 2"/>
              <a:gd name="T8" fmla="*/ 794 w 4"/>
              <a:gd name="T9" fmla="*/ 1588 h 2"/>
              <a:gd name="T10" fmla="*/ 0 w 4"/>
              <a:gd name="T11" fmla="*/ 1588 h 2"/>
              <a:gd name="T12" fmla="*/ 0 w 4"/>
              <a:gd name="T13" fmla="*/ 794 h 2"/>
              <a:gd name="T14" fmla="*/ 794 w 4"/>
              <a:gd name="T15" fmla="*/ 794 h 2"/>
              <a:gd name="T16" fmla="*/ 0 w 4"/>
              <a:gd name="T17" fmla="*/ 0 h 2"/>
              <a:gd name="T18" fmla="*/ 794 w 4"/>
              <a:gd name="T19" fmla="*/ 0 h 2"/>
              <a:gd name="T20" fmla="*/ 1588 w 4"/>
              <a:gd name="T21" fmla="*/ 0 h 2"/>
              <a:gd name="T22" fmla="*/ 3175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4" y="0"/>
                </a:moveTo>
                <a:lnTo>
                  <a:pt x="4" y="1"/>
                </a:lnTo>
                <a:lnTo>
                  <a:pt x="2" y="1"/>
                </a:lnTo>
                <a:lnTo>
                  <a:pt x="1" y="1"/>
                </a:lnTo>
                <a:lnTo>
                  <a:pt x="1" y="2"/>
                </a:lnTo>
                <a:lnTo>
                  <a:pt x="0" y="2"/>
                </a:lnTo>
                <a:lnTo>
                  <a:pt x="0" y="1"/>
                </a:lnTo>
                <a:lnTo>
                  <a:pt x="1" y="1"/>
                </a:lnTo>
                <a:lnTo>
                  <a:pt x="0" y="0"/>
                </a:lnTo>
                <a:lnTo>
                  <a:pt x="1" y="0"/>
                </a:lnTo>
                <a:lnTo>
                  <a:pt x="2" y="0"/>
                </a:lnTo>
                <a:lnTo>
                  <a:pt x="4" y="0"/>
                </a:lnTo>
                <a:close/>
              </a:path>
            </a:pathLst>
          </a:custGeom>
          <a:noFill/>
          <a:ln w="3175" cmpd="sng">
            <a:solidFill>
              <a:schemeClr val="bg2"/>
            </a:solidFill>
            <a:prstDash val="solid"/>
            <a:round/>
            <a:headEnd/>
            <a:tailEnd/>
          </a:ln>
        </p:spPr>
        <p:txBody>
          <a:bodyPr/>
          <a:lstStyle/>
          <a:p>
            <a:endParaRPr lang="en-US"/>
          </a:p>
        </p:txBody>
      </p:sp>
      <p:sp>
        <p:nvSpPr>
          <p:cNvPr id="19124" name="Freeform 692"/>
          <p:cNvSpPr>
            <a:spLocks/>
          </p:cNvSpPr>
          <p:nvPr/>
        </p:nvSpPr>
        <p:spPr bwMode="auto">
          <a:xfrm>
            <a:off x="2441575" y="3201988"/>
            <a:ext cx="1588" cy="1587"/>
          </a:xfrm>
          <a:custGeom>
            <a:avLst/>
            <a:gdLst>
              <a:gd name="T0" fmla="*/ 1588 w 1"/>
              <a:gd name="T1" fmla="*/ 0 h 1587"/>
              <a:gd name="T2" fmla="*/ 0 w 1"/>
              <a:gd name="T3" fmla="*/ 0 h 1587"/>
              <a:gd name="T4" fmla="*/ 1588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noFill/>
          <a:ln w="3175" cmpd="sng">
            <a:solidFill>
              <a:schemeClr val="bg2"/>
            </a:solidFill>
            <a:prstDash val="solid"/>
            <a:round/>
            <a:headEnd/>
            <a:tailEnd/>
          </a:ln>
        </p:spPr>
        <p:txBody>
          <a:bodyPr/>
          <a:lstStyle/>
          <a:p>
            <a:endParaRPr lang="en-US"/>
          </a:p>
        </p:txBody>
      </p:sp>
      <p:sp>
        <p:nvSpPr>
          <p:cNvPr id="19125" name="Freeform 693"/>
          <p:cNvSpPr>
            <a:spLocks/>
          </p:cNvSpPr>
          <p:nvPr/>
        </p:nvSpPr>
        <p:spPr bwMode="auto">
          <a:xfrm>
            <a:off x="2446338" y="3205163"/>
            <a:ext cx="1587" cy="1587"/>
          </a:xfrm>
          <a:custGeom>
            <a:avLst/>
            <a:gdLst>
              <a:gd name="T0" fmla="*/ 1587 w 1"/>
              <a:gd name="T1" fmla="*/ 0 h 1"/>
              <a:gd name="T2" fmla="*/ 1587 w 1"/>
              <a:gd name="T3" fmla="*/ 1587 h 1"/>
              <a:gd name="T4" fmla="*/ 1587 w 1"/>
              <a:gd name="T5" fmla="*/ 0 h 1"/>
              <a:gd name="T6" fmla="*/ 0 w 1"/>
              <a:gd name="T7" fmla="*/ 0 h 1"/>
              <a:gd name="T8" fmla="*/ 1587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1"/>
                </a:lnTo>
                <a:lnTo>
                  <a:pt x="1" y="0"/>
                </a:lnTo>
                <a:lnTo>
                  <a:pt x="0" y="0"/>
                </a:lnTo>
                <a:lnTo>
                  <a:pt x="1" y="0"/>
                </a:lnTo>
                <a:close/>
              </a:path>
            </a:pathLst>
          </a:custGeom>
          <a:noFill/>
          <a:ln w="3175" cmpd="sng">
            <a:solidFill>
              <a:schemeClr val="bg2"/>
            </a:solidFill>
            <a:prstDash val="solid"/>
            <a:round/>
            <a:headEnd/>
            <a:tailEnd/>
          </a:ln>
        </p:spPr>
        <p:txBody>
          <a:bodyPr/>
          <a:lstStyle/>
          <a:p>
            <a:endParaRPr lang="en-US"/>
          </a:p>
        </p:txBody>
      </p:sp>
      <p:sp>
        <p:nvSpPr>
          <p:cNvPr id="19126" name="Freeform 694"/>
          <p:cNvSpPr>
            <a:spLocks/>
          </p:cNvSpPr>
          <p:nvPr/>
        </p:nvSpPr>
        <p:spPr bwMode="auto">
          <a:xfrm>
            <a:off x="2444750" y="3206750"/>
            <a:ext cx="1588" cy="1588"/>
          </a:xfrm>
          <a:custGeom>
            <a:avLst/>
            <a:gdLst>
              <a:gd name="T0" fmla="*/ 1588 w 1"/>
              <a:gd name="T1" fmla="*/ 0 h 1588"/>
              <a:gd name="T2" fmla="*/ 0 w 1"/>
              <a:gd name="T3" fmla="*/ 0 h 1588"/>
              <a:gd name="T4" fmla="*/ 1588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noFill/>
          <a:ln w="3175" cmpd="sng">
            <a:solidFill>
              <a:schemeClr val="bg2"/>
            </a:solidFill>
            <a:prstDash val="solid"/>
            <a:round/>
            <a:headEnd/>
            <a:tailEnd/>
          </a:ln>
        </p:spPr>
        <p:txBody>
          <a:bodyPr/>
          <a:lstStyle/>
          <a:p>
            <a:endParaRPr lang="en-US"/>
          </a:p>
        </p:txBody>
      </p:sp>
      <p:sp>
        <p:nvSpPr>
          <p:cNvPr id="19127" name="Freeform 695"/>
          <p:cNvSpPr>
            <a:spLocks/>
          </p:cNvSpPr>
          <p:nvPr/>
        </p:nvSpPr>
        <p:spPr bwMode="auto">
          <a:xfrm>
            <a:off x="2514600" y="3263900"/>
            <a:ext cx="19050" cy="14288"/>
          </a:xfrm>
          <a:custGeom>
            <a:avLst/>
            <a:gdLst>
              <a:gd name="T0" fmla="*/ 7454 w 23"/>
              <a:gd name="T1" fmla="*/ 2256 h 19"/>
              <a:gd name="T2" fmla="*/ 8283 w 23"/>
              <a:gd name="T3" fmla="*/ 1504 h 19"/>
              <a:gd name="T4" fmla="*/ 10767 w 23"/>
              <a:gd name="T5" fmla="*/ 0 h 19"/>
              <a:gd name="T6" fmla="*/ 12424 w 23"/>
              <a:gd name="T7" fmla="*/ 1504 h 19"/>
              <a:gd name="T8" fmla="*/ 12424 w 23"/>
              <a:gd name="T9" fmla="*/ 3008 h 19"/>
              <a:gd name="T10" fmla="*/ 13252 w 23"/>
              <a:gd name="T11" fmla="*/ 3760 h 19"/>
              <a:gd name="T12" fmla="*/ 14080 w 23"/>
              <a:gd name="T13" fmla="*/ 4512 h 19"/>
              <a:gd name="T14" fmla="*/ 17393 w 23"/>
              <a:gd name="T15" fmla="*/ 6016 h 19"/>
              <a:gd name="T16" fmla="*/ 19050 w 23"/>
              <a:gd name="T17" fmla="*/ 6016 h 19"/>
              <a:gd name="T18" fmla="*/ 13252 w 23"/>
              <a:gd name="T19" fmla="*/ 7520 h 19"/>
              <a:gd name="T20" fmla="*/ 6626 w 23"/>
              <a:gd name="T21" fmla="*/ 7520 h 19"/>
              <a:gd name="T22" fmla="*/ 4141 w 23"/>
              <a:gd name="T23" fmla="*/ 8272 h 19"/>
              <a:gd name="T24" fmla="*/ 6626 w 23"/>
              <a:gd name="T25" fmla="*/ 9776 h 19"/>
              <a:gd name="T26" fmla="*/ 6626 w 23"/>
              <a:gd name="T27" fmla="*/ 13536 h 19"/>
              <a:gd name="T28" fmla="*/ 5798 w 23"/>
              <a:gd name="T29" fmla="*/ 14288 h 19"/>
              <a:gd name="T30" fmla="*/ 3313 w 23"/>
              <a:gd name="T31" fmla="*/ 14288 h 19"/>
              <a:gd name="T32" fmla="*/ 1657 w 23"/>
              <a:gd name="T33" fmla="*/ 14288 h 19"/>
              <a:gd name="T34" fmla="*/ 0 w 23"/>
              <a:gd name="T35" fmla="*/ 12784 h 19"/>
              <a:gd name="T36" fmla="*/ 0 w 23"/>
              <a:gd name="T37" fmla="*/ 8272 h 19"/>
              <a:gd name="T38" fmla="*/ 828 w 23"/>
              <a:gd name="T39" fmla="*/ 6768 h 19"/>
              <a:gd name="T40" fmla="*/ 0 w 23"/>
              <a:gd name="T41" fmla="*/ 3760 h 19"/>
              <a:gd name="T42" fmla="*/ 828 w 23"/>
              <a:gd name="T43" fmla="*/ 3008 h 19"/>
              <a:gd name="T44" fmla="*/ 2485 w 23"/>
              <a:gd name="T45" fmla="*/ 3760 h 19"/>
              <a:gd name="T46" fmla="*/ 3313 w 23"/>
              <a:gd name="T47" fmla="*/ 6016 h 19"/>
              <a:gd name="T48" fmla="*/ 5798 w 23"/>
              <a:gd name="T49" fmla="*/ 6016 h 19"/>
              <a:gd name="T50" fmla="*/ 5798 w 23"/>
              <a:gd name="T51" fmla="*/ 3760 h 19"/>
              <a:gd name="T52" fmla="*/ 6626 w 23"/>
              <a:gd name="T53" fmla="*/ 3008 h 19"/>
              <a:gd name="T54" fmla="*/ 7454 w 23"/>
              <a:gd name="T55" fmla="*/ 2256 h 1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3"/>
              <a:gd name="T85" fmla="*/ 0 h 19"/>
              <a:gd name="T86" fmla="*/ 23 w 23"/>
              <a:gd name="T87" fmla="*/ 19 h 1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3" h="19">
                <a:moveTo>
                  <a:pt x="9" y="3"/>
                </a:moveTo>
                <a:lnTo>
                  <a:pt x="10" y="2"/>
                </a:lnTo>
                <a:lnTo>
                  <a:pt x="13" y="0"/>
                </a:lnTo>
                <a:lnTo>
                  <a:pt x="15" y="2"/>
                </a:lnTo>
                <a:lnTo>
                  <a:pt x="15" y="4"/>
                </a:lnTo>
                <a:lnTo>
                  <a:pt x="16" y="5"/>
                </a:lnTo>
                <a:lnTo>
                  <a:pt x="17" y="6"/>
                </a:lnTo>
                <a:lnTo>
                  <a:pt x="21" y="8"/>
                </a:lnTo>
                <a:lnTo>
                  <a:pt x="23" y="8"/>
                </a:lnTo>
                <a:lnTo>
                  <a:pt x="16" y="10"/>
                </a:lnTo>
                <a:lnTo>
                  <a:pt x="8" y="10"/>
                </a:lnTo>
                <a:lnTo>
                  <a:pt x="5" y="11"/>
                </a:lnTo>
                <a:lnTo>
                  <a:pt x="8" y="13"/>
                </a:lnTo>
                <a:lnTo>
                  <a:pt x="8" y="18"/>
                </a:lnTo>
                <a:lnTo>
                  <a:pt x="7" y="19"/>
                </a:lnTo>
                <a:lnTo>
                  <a:pt x="4" y="19"/>
                </a:lnTo>
                <a:lnTo>
                  <a:pt x="2" y="19"/>
                </a:lnTo>
                <a:lnTo>
                  <a:pt x="0" y="17"/>
                </a:lnTo>
                <a:lnTo>
                  <a:pt x="0" y="11"/>
                </a:lnTo>
                <a:lnTo>
                  <a:pt x="1" y="9"/>
                </a:lnTo>
                <a:lnTo>
                  <a:pt x="0" y="5"/>
                </a:lnTo>
                <a:lnTo>
                  <a:pt x="1" y="4"/>
                </a:lnTo>
                <a:lnTo>
                  <a:pt x="3" y="5"/>
                </a:lnTo>
                <a:lnTo>
                  <a:pt x="4" y="8"/>
                </a:lnTo>
                <a:lnTo>
                  <a:pt x="7" y="8"/>
                </a:lnTo>
                <a:lnTo>
                  <a:pt x="7" y="5"/>
                </a:lnTo>
                <a:lnTo>
                  <a:pt x="8" y="4"/>
                </a:lnTo>
                <a:lnTo>
                  <a:pt x="9" y="3"/>
                </a:lnTo>
                <a:close/>
              </a:path>
            </a:pathLst>
          </a:custGeom>
          <a:noFill/>
          <a:ln w="3175" cmpd="sng">
            <a:solidFill>
              <a:schemeClr val="bg2"/>
            </a:solidFill>
            <a:prstDash val="solid"/>
            <a:round/>
            <a:headEnd/>
            <a:tailEnd/>
          </a:ln>
        </p:spPr>
        <p:txBody>
          <a:bodyPr/>
          <a:lstStyle/>
          <a:p>
            <a:endParaRPr lang="en-US"/>
          </a:p>
        </p:txBody>
      </p:sp>
      <p:sp>
        <p:nvSpPr>
          <p:cNvPr id="19128" name="Freeform 696"/>
          <p:cNvSpPr>
            <a:spLocks/>
          </p:cNvSpPr>
          <p:nvPr/>
        </p:nvSpPr>
        <p:spPr bwMode="auto">
          <a:xfrm>
            <a:off x="2527300" y="3278188"/>
            <a:ext cx="3175" cy="4762"/>
          </a:xfrm>
          <a:custGeom>
            <a:avLst/>
            <a:gdLst>
              <a:gd name="T0" fmla="*/ 635 w 5"/>
              <a:gd name="T1" fmla="*/ 0 h 5"/>
              <a:gd name="T2" fmla="*/ 0 w 5"/>
              <a:gd name="T3" fmla="*/ 1905 h 5"/>
              <a:gd name="T4" fmla="*/ 0 w 5"/>
              <a:gd name="T5" fmla="*/ 3810 h 5"/>
              <a:gd name="T6" fmla="*/ 635 w 5"/>
              <a:gd name="T7" fmla="*/ 4762 h 5"/>
              <a:gd name="T8" fmla="*/ 1270 w 5"/>
              <a:gd name="T9" fmla="*/ 4762 h 5"/>
              <a:gd name="T10" fmla="*/ 2540 w 5"/>
              <a:gd name="T11" fmla="*/ 4762 h 5"/>
              <a:gd name="T12" fmla="*/ 3175 w 5"/>
              <a:gd name="T13" fmla="*/ 4762 h 5"/>
              <a:gd name="T14" fmla="*/ 3175 w 5"/>
              <a:gd name="T15" fmla="*/ 3810 h 5"/>
              <a:gd name="T16" fmla="*/ 3175 w 5"/>
              <a:gd name="T17" fmla="*/ 2857 h 5"/>
              <a:gd name="T18" fmla="*/ 2540 w 5"/>
              <a:gd name="T19" fmla="*/ 1905 h 5"/>
              <a:gd name="T20" fmla="*/ 1270 w 5"/>
              <a:gd name="T21" fmla="*/ 0 h 5"/>
              <a:gd name="T22" fmla="*/ 635 w 5"/>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1" y="0"/>
                </a:moveTo>
                <a:lnTo>
                  <a:pt x="0" y="2"/>
                </a:lnTo>
                <a:lnTo>
                  <a:pt x="0" y="4"/>
                </a:lnTo>
                <a:lnTo>
                  <a:pt x="1" y="5"/>
                </a:lnTo>
                <a:lnTo>
                  <a:pt x="2" y="5"/>
                </a:lnTo>
                <a:lnTo>
                  <a:pt x="4" y="5"/>
                </a:lnTo>
                <a:lnTo>
                  <a:pt x="5" y="5"/>
                </a:lnTo>
                <a:lnTo>
                  <a:pt x="5" y="4"/>
                </a:lnTo>
                <a:lnTo>
                  <a:pt x="5" y="3"/>
                </a:lnTo>
                <a:lnTo>
                  <a:pt x="4" y="2"/>
                </a:lnTo>
                <a:lnTo>
                  <a:pt x="2" y="0"/>
                </a:lnTo>
                <a:lnTo>
                  <a:pt x="1" y="0"/>
                </a:lnTo>
                <a:close/>
              </a:path>
            </a:pathLst>
          </a:custGeom>
          <a:noFill/>
          <a:ln w="3175" cmpd="sng">
            <a:solidFill>
              <a:schemeClr val="bg2"/>
            </a:solidFill>
            <a:prstDash val="solid"/>
            <a:round/>
            <a:headEnd/>
            <a:tailEnd/>
          </a:ln>
        </p:spPr>
        <p:txBody>
          <a:bodyPr/>
          <a:lstStyle/>
          <a:p>
            <a:endParaRPr lang="en-US"/>
          </a:p>
        </p:txBody>
      </p:sp>
      <p:sp>
        <p:nvSpPr>
          <p:cNvPr id="19129" name="Freeform 697"/>
          <p:cNvSpPr>
            <a:spLocks/>
          </p:cNvSpPr>
          <p:nvPr/>
        </p:nvSpPr>
        <p:spPr bwMode="auto">
          <a:xfrm>
            <a:off x="2525713" y="3313113"/>
            <a:ext cx="11112" cy="14287"/>
          </a:xfrm>
          <a:custGeom>
            <a:avLst/>
            <a:gdLst>
              <a:gd name="T0" fmla="*/ 11112 w 15"/>
              <a:gd name="T1" fmla="*/ 10527 h 19"/>
              <a:gd name="T2" fmla="*/ 6667 w 15"/>
              <a:gd name="T3" fmla="*/ 752 h 19"/>
              <a:gd name="T4" fmla="*/ 2963 w 15"/>
              <a:gd name="T5" fmla="*/ 0 h 19"/>
              <a:gd name="T6" fmla="*/ 1482 w 15"/>
              <a:gd name="T7" fmla="*/ 1504 h 19"/>
              <a:gd name="T8" fmla="*/ 0 w 15"/>
              <a:gd name="T9" fmla="*/ 3008 h 19"/>
              <a:gd name="T10" fmla="*/ 2222 w 15"/>
              <a:gd name="T11" fmla="*/ 6016 h 19"/>
              <a:gd name="T12" fmla="*/ 4445 w 15"/>
              <a:gd name="T13" fmla="*/ 9023 h 19"/>
              <a:gd name="T14" fmla="*/ 6667 w 15"/>
              <a:gd name="T15" fmla="*/ 9023 h 19"/>
              <a:gd name="T16" fmla="*/ 5926 w 15"/>
              <a:gd name="T17" fmla="*/ 10527 h 19"/>
              <a:gd name="T18" fmla="*/ 5186 w 15"/>
              <a:gd name="T19" fmla="*/ 11279 h 19"/>
              <a:gd name="T20" fmla="*/ 7408 w 15"/>
              <a:gd name="T21" fmla="*/ 12783 h 19"/>
              <a:gd name="T22" fmla="*/ 9630 w 15"/>
              <a:gd name="T23" fmla="*/ 14287 h 19"/>
              <a:gd name="T24" fmla="*/ 11112 w 15"/>
              <a:gd name="T25" fmla="*/ 11279 h 19"/>
              <a:gd name="T26" fmla="*/ 11112 w 15"/>
              <a:gd name="T27" fmla="*/ 10527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19"/>
              <a:gd name="T44" fmla="*/ 15 w 1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19">
                <a:moveTo>
                  <a:pt x="15" y="14"/>
                </a:moveTo>
                <a:lnTo>
                  <a:pt x="9" y="1"/>
                </a:lnTo>
                <a:lnTo>
                  <a:pt x="4" y="0"/>
                </a:lnTo>
                <a:lnTo>
                  <a:pt x="2" y="2"/>
                </a:lnTo>
                <a:lnTo>
                  <a:pt x="0" y="4"/>
                </a:lnTo>
                <a:lnTo>
                  <a:pt x="3" y="8"/>
                </a:lnTo>
                <a:lnTo>
                  <a:pt x="6" y="12"/>
                </a:lnTo>
                <a:lnTo>
                  <a:pt x="9" y="12"/>
                </a:lnTo>
                <a:lnTo>
                  <a:pt x="8" y="14"/>
                </a:lnTo>
                <a:lnTo>
                  <a:pt x="7" y="15"/>
                </a:lnTo>
                <a:lnTo>
                  <a:pt x="10" y="17"/>
                </a:lnTo>
                <a:lnTo>
                  <a:pt x="13" y="19"/>
                </a:lnTo>
                <a:lnTo>
                  <a:pt x="15" y="15"/>
                </a:lnTo>
                <a:lnTo>
                  <a:pt x="15" y="14"/>
                </a:lnTo>
                <a:close/>
              </a:path>
            </a:pathLst>
          </a:custGeom>
          <a:noFill/>
          <a:ln w="3175" cmpd="sng">
            <a:solidFill>
              <a:schemeClr val="bg2"/>
            </a:solidFill>
            <a:prstDash val="solid"/>
            <a:round/>
            <a:headEnd/>
            <a:tailEnd/>
          </a:ln>
        </p:spPr>
        <p:txBody>
          <a:bodyPr/>
          <a:lstStyle/>
          <a:p>
            <a:endParaRPr lang="en-US"/>
          </a:p>
        </p:txBody>
      </p:sp>
      <p:sp>
        <p:nvSpPr>
          <p:cNvPr id="19130" name="Freeform 698"/>
          <p:cNvSpPr>
            <a:spLocks/>
          </p:cNvSpPr>
          <p:nvPr/>
        </p:nvSpPr>
        <p:spPr bwMode="auto">
          <a:xfrm>
            <a:off x="2505075" y="3252788"/>
            <a:ext cx="3175" cy="4762"/>
          </a:xfrm>
          <a:custGeom>
            <a:avLst/>
            <a:gdLst>
              <a:gd name="T0" fmla="*/ 794 w 4"/>
              <a:gd name="T1" fmla="*/ 0 h 6"/>
              <a:gd name="T2" fmla="*/ 0 w 4"/>
              <a:gd name="T3" fmla="*/ 3968 h 6"/>
              <a:gd name="T4" fmla="*/ 1588 w 4"/>
              <a:gd name="T5" fmla="*/ 4762 h 6"/>
              <a:gd name="T6" fmla="*/ 3175 w 4"/>
              <a:gd name="T7" fmla="*/ 3968 h 6"/>
              <a:gd name="T8" fmla="*/ 1588 w 4"/>
              <a:gd name="T9" fmla="*/ 794 h 6"/>
              <a:gd name="T10" fmla="*/ 794 w 4"/>
              <a:gd name="T11" fmla="*/ 0 h 6"/>
              <a:gd name="T12" fmla="*/ 0 60000 65536"/>
              <a:gd name="T13" fmla="*/ 0 60000 65536"/>
              <a:gd name="T14" fmla="*/ 0 60000 65536"/>
              <a:gd name="T15" fmla="*/ 0 60000 65536"/>
              <a:gd name="T16" fmla="*/ 0 60000 65536"/>
              <a:gd name="T17" fmla="*/ 0 60000 65536"/>
              <a:gd name="T18" fmla="*/ 0 w 4"/>
              <a:gd name="T19" fmla="*/ 0 h 6"/>
              <a:gd name="T20" fmla="*/ 4 w 4"/>
              <a:gd name="T21" fmla="*/ 6 h 6"/>
            </a:gdLst>
            <a:ahLst/>
            <a:cxnLst>
              <a:cxn ang="T12">
                <a:pos x="T0" y="T1"/>
              </a:cxn>
              <a:cxn ang="T13">
                <a:pos x="T2" y="T3"/>
              </a:cxn>
              <a:cxn ang="T14">
                <a:pos x="T4" y="T5"/>
              </a:cxn>
              <a:cxn ang="T15">
                <a:pos x="T6" y="T7"/>
              </a:cxn>
              <a:cxn ang="T16">
                <a:pos x="T8" y="T9"/>
              </a:cxn>
              <a:cxn ang="T17">
                <a:pos x="T10" y="T11"/>
              </a:cxn>
            </a:cxnLst>
            <a:rect l="T18" t="T19" r="T20" b="T21"/>
            <a:pathLst>
              <a:path w="4" h="6">
                <a:moveTo>
                  <a:pt x="1" y="0"/>
                </a:moveTo>
                <a:lnTo>
                  <a:pt x="0" y="5"/>
                </a:lnTo>
                <a:lnTo>
                  <a:pt x="2" y="6"/>
                </a:lnTo>
                <a:lnTo>
                  <a:pt x="4" y="5"/>
                </a:lnTo>
                <a:lnTo>
                  <a:pt x="2" y="1"/>
                </a:lnTo>
                <a:lnTo>
                  <a:pt x="1" y="0"/>
                </a:lnTo>
                <a:close/>
              </a:path>
            </a:pathLst>
          </a:custGeom>
          <a:noFill/>
          <a:ln w="3175" cmpd="sng">
            <a:solidFill>
              <a:schemeClr val="bg2"/>
            </a:solidFill>
            <a:prstDash val="solid"/>
            <a:round/>
            <a:headEnd/>
            <a:tailEnd/>
          </a:ln>
        </p:spPr>
        <p:txBody>
          <a:bodyPr/>
          <a:lstStyle/>
          <a:p>
            <a:endParaRPr lang="en-US"/>
          </a:p>
        </p:txBody>
      </p:sp>
      <p:sp>
        <p:nvSpPr>
          <p:cNvPr id="19131" name="Freeform 699"/>
          <p:cNvSpPr>
            <a:spLocks/>
          </p:cNvSpPr>
          <p:nvPr/>
        </p:nvSpPr>
        <p:spPr bwMode="auto">
          <a:xfrm>
            <a:off x="2530475" y="3338513"/>
            <a:ext cx="3175" cy="6350"/>
          </a:xfrm>
          <a:custGeom>
            <a:avLst/>
            <a:gdLst>
              <a:gd name="T0" fmla="*/ 3175 w 4"/>
              <a:gd name="T1" fmla="*/ 6350 h 8"/>
              <a:gd name="T2" fmla="*/ 0 w 4"/>
              <a:gd name="T3" fmla="*/ 5556 h 8"/>
              <a:gd name="T4" fmla="*/ 794 w 4"/>
              <a:gd name="T5" fmla="*/ 1588 h 8"/>
              <a:gd name="T6" fmla="*/ 3175 w 4"/>
              <a:gd name="T7" fmla="*/ 0 h 8"/>
              <a:gd name="T8" fmla="*/ 3175 w 4"/>
              <a:gd name="T9" fmla="*/ 6350 h 8"/>
              <a:gd name="T10" fmla="*/ 0 60000 65536"/>
              <a:gd name="T11" fmla="*/ 0 60000 65536"/>
              <a:gd name="T12" fmla="*/ 0 60000 65536"/>
              <a:gd name="T13" fmla="*/ 0 60000 65536"/>
              <a:gd name="T14" fmla="*/ 0 60000 65536"/>
              <a:gd name="T15" fmla="*/ 0 w 4"/>
              <a:gd name="T16" fmla="*/ 0 h 8"/>
              <a:gd name="T17" fmla="*/ 4 w 4"/>
              <a:gd name="T18" fmla="*/ 8 h 8"/>
            </a:gdLst>
            <a:ahLst/>
            <a:cxnLst>
              <a:cxn ang="T10">
                <a:pos x="T0" y="T1"/>
              </a:cxn>
              <a:cxn ang="T11">
                <a:pos x="T2" y="T3"/>
              </a:cxn>
              <a:cxn ang="T12">
                <a:pos x="T4" y="T5"/>
              </a:cxn>
              <a:cxn ang="T13">
                <a:pos x="T6" y="T7"/>
              </a:cxn>
              <a:cxn ang="T14">
                <a:pos x="T8" y="T9"/>
              </a:cxn>
            </a:cxnLst>
            <a:rect l="T15" t="T16" r="T17" b="T18"/>
            <a:pathLst>
              <a:path w="4" h="8">
                <a:moveTo>
                  <a:pt x="4" y="8"/>
                </a:moveTo>
                <a:lnTo>
                  <a:pt x="0" y="7"/>
                </a:lnTo>
                <a:lnTo>
                  <a:pt x="1" y="2"/>
                </a:lnTo>
                <a:lnTo>
                  <a:pt x="4" y="0"/>
                </a:lnTo>
                <a:lnTo>
                  <a:pt x="4" y="8"/>
                </a:lnTo>
                <a:close/>
              </a:path>
            </a:pathLst>
          </a:custGeom>
          <a:noFill/>
          <a:ln w="3175" cmpd="sng">
            <a:solidFill>
              <a:schemeClr val="bg2"/>
            </a:solidFill>
            <a:prstDash val="solid"/>
            <a:round/>
            <a:headEnd/>
            <a:tailEnd/>
          </a:ln>
        </p:spPr>
        <p:txBody>
          <a:bodyPr/>
          <a:lstStyle/>
          <a:p>
            <a:endParaRPr lang="en-US"/>
          </a:p>
        </p:txBody>
      </p:sp>
      <p:sp>
        <p:nvSpPr>
          <p:cNvPr id="19132" name="Freeform 700"/>
          <p:cNvSpPr>
            <a:spLocks/>
          </p:cNvSpPr>
          <p:nvPr/>
        </p:nvSpPr>
        <p:spPr bwMode="auto">
          <a:xfrm>
            <a:off x="2524125" y="3359150"/>
            <a:ext cx="3175" cy="6350"/>
          </a:xfrm>
          <a:custGeom>
            <a:avLst/>
            <a:gdLst>
              <a:gd name="T0" fmla="*/ 2540 w 5"/>
              <a:gd name="T1" fmla="*/ 6350 h 10"/>
              <a:gd name="T2" fmla="*/ 3175 w 5"/>
              <a:gd name="T3" fmla="*/ 0 h 10"/>
              <a:gd name="T4" fmla="*/ 0 w 5"/>
              <a:gd name="T5" fmla="*/ 3175 h 10"/>
              <a:gd name="T6" fmla="*/ 2540 w 5"/>
              <a:gd name="T7" fmla="*/ 635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4" y="10"/>
                </a:moveTo>
                <a:lnTo>
                  <a:pt x="5" y="0"/>
                </a:lnTo>
                <a:lnTo>
                  <a:pt x="0" y="5"/>
                </a:lnTo>
                <a:lnTo>
                  <a:pt x="4" y="10"/>
                </a:lnTo>
                <a:close/>
              </a:path>
            </a:pathLst>
          </a:custGeom>
          <a:noFill/>
          <a:ln w="3175" cmpd="sng">
            <a:solidFill>
              <a:schemeClr val="bg2"/>
            </a:solidFill>
            <a:prstDash val="solid"/>
            <a:round/>
            <a:headEnd/>
            <a:tailEnd/>
          </a:ln>
        </p:spPr>
        <p:txBody>
          <a:bodyPr/>
          <a:lstStyle/>
          <a:p>
            <a:endParaRPr lang="en-US"/>
          </a:p>
        </p:txBody>
      </p:sp>
      <p:sp>
        <p:nvSpPr>
          <p:cNvPr id="19133" name="Freeform 701"/>
          <p:cNvSpPr>
            <a:spLocks/>
          </p:cNvSpPr>
          <p:nvPr/>
        </p:nvSpPr>
        <p:spPr bwMode="auto">
          <a:xfrm>
            <a:off x="1766888" y="3279775"/>
            <a:ext cx="169862" cy="90488"/>
          </a:xfrm>
          <a:custGeom>
            <a:avLst/>
            <a:gdLst>
              <a:gd name="T0" fmla="*/ 92868 w 214"/>
              <a:gd name="T1" fmla="*/ 62161 h 115"/>
              <a:gd name="T2" fmla="*/ 82550 w 214"/>
              <a:gd name="T3" fmla="*/ 65309 h 115"/>
              <a:gd name="T4" fmla="*/ 69056 w 214"/>
              <a:gd name="T5" fmla="*/ 71604 h 115"/>
              <a:gd name="T6" fmla="*/ 59531 w 214"/>
              <a:gd name="T7" fmla="*/ 90488 h 115"/>
              <a:gd name="T8" fmla="*/ 52387 w 214"/>
              <a:gd name="T9" fmla="*/ 90488 h 115"/>
              <a:gd name="T10" fmla="*/ 49212 w 214"/>
              <a:gd name="T11" fmla="*/ 78685 h 115"/>
              <a:gd name="T12" fmla="*/ 38894 w 214"/>
              <a:gd name="T13" fmla="*/ 76325 h 115"/>
              <a:gd name="T14" fmla="*/ 39687 w 214"/>
              <a:gd name="T15" fmla="*/ 62161 h 115"/>
              <a:gd name="T16" fmla="*/ 17462 w 214"/>
              <a:gd name="T17" fmla="*/ 58227 h 115"/>
              <a:gd name="T18" fmla="*/ 0 w 214"/>
              <a:gd name="T19" fmla="*/ 46424 h 115"/>
              <a:gd name="T20" fmla="*/ 17462 w 214"/>
              <a:gd name="T21" fmla="*/ 21245 h 115"/>
              <a:gd name="T22" fmla="*/ 34925 w 214"/>
              <a:gd name="T23" fmla="*/ 7082 h 115"/>
              <a:gd name="T24" fmla="*/ 38894 w 214"/>
              <a:gd name="T25" fmla="*/ 6295 h 115"/>
              <a:gd name="T26" fmla="*/ 65087 w 214"/>
              <a:gd name="T27" fmla="*/ 3934 h 115"/>
              <a:gd name="T28" fmla="*/ 90487 w 214"/>
              <a:gd name="T29" fmla="*/ 0 h 115"/>
              <a:gd name="T30" fmla="*/ 111918 w 214"/>
              <a:gd name="T31" fmla="*/ 0 h 115"/>
              <a:gd name="T32" fmla="*/ 134143 w 214"/>
              <a:gd name="T33" fmla="*/ 2361 h 115"/>
              <a:gd name="T34" fmla="*/ 151606 w 214"/>
              <a:gd name="T35" fmla="*/ 14950 h 115"/>
              <a:gd name="T36" fmla="*/ 146843 w 214"/>
              <a:gd name="T37" fmla="*/ 12590 h 115"/>
              <a:gd name="T38" fmla="*/ 150812 w 214"/>
              <a:gd name="T39" fmla="*/ 18884 h 115"/>
              <a:gd name="T40" fmla="*/ 159543 w 214"/>
              <a:gd name="T41" fmla="*/ 18884 h 115"/>
              <a:gd name="T42" fmla="*/ 169862 w 214"/>
              <a:gd name="T43" fmla="*/ 28327 h 115"/>
              <a:gd name="T44" fmla="*/ 148431 w 214"/>
              <a:gd name="T45" fmla="*/ 32261 h 115"/>
              <a:gd name="T46" fmla="*/ 125412 w 214"/>
              <a:gd name="T47" fmla="*/ 36195 h 115"/>
              <a:gd name="T48" fmla="*/ 92868 w 214"/>
              <a:gd name="T49" fmla="*/ 62161 h 11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4"/>
              <a:gd name="T76" fmla="*/ 0 h 115"/>
              <a:gd name="T77" fmla="*/ 214 w 214"/>
              <a:gd name="T78" fmla="*/ 115 h 11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4" h="115">
                <a:moveTo>
                  <a:pt x="117" y="79"/>
                </a:moveTo>
                <a:lnTo>
                  <a:pt x="104" y="83"/>
                </a:lnTo>
                <a:lnTo>
                  <a:pt x="87" y="91"/>
                </a:lnTo>
                <a:lnTo>
                  <a:pt x="75" y="115"/>
                </a:lnTo>
                <a:lnTo>
                  <a:pt x="66" y="115"/>
                </a:lnTo>
                <a:lnTo>
                  <a:pt x="62" y="100"/>
                </a:lnTo>
                <a:lnTo>
                  <a:pt x="49" y="97"/>
                </a:lnTo>
                <a:lnTo>
                  <a:pt x="50" y="79"/>
                </a:lnTo>
                <a:lnTo>
                  <a:pt x="22" y="74"/>
                </a:lnTo>
                <a:lnTo>
                  <a:pt x="0" y="59"/>
                </a:lnTo>
                <a:lnTo>
                  <a:pt x="22" y="27"/>
                </a:lnTo>
                <a:lnTo>
                  <a:pt x="44" y="9"/>
                </a:lnTo>
                <a:lnTo>
                  <a:pt x="49" y="8"/>
                </a:lnTo>
                <a:lnTo>
                  <a:pt x="82" y="5"/>
                </a:lnTo>
                <a:lnTo>
                  <a:pt x="114" y="0"/>
                </a:lnTo>
                <a:lnTo>
                  <a:pt x="141" y="0"/>
                </a:lnTo>
                <a:lnTo>
                  <a:pt x="169" y="3"/>
                </a:lnTo>
                <a:lnTo>
                  <a:pt x="191" y="19"/>
                </a:lnTo>
                <a:lnTo>
                  <a:pt x="185" y="16"/>
                </a:lnTo>
                <a:lnTo>
                  <a:pt x="190" y="24"/>
                </a:lnTo>
                <a:lnTo>
                  <a:pt x="201" y="24"/>
                </a:lnTo>
                <a:lnTo>
                  <a:pt x="214" y="36"/>
                </a:lnTo>
                <a:lnTo>
                  <a:pt x="187" y="41"/>
                </a:lnTo>
                <a:lnTo>
                  <a:pt x="158" y="46"/>
                </a:lnTo>
                <a:lnTo>
                  <a:pt x="117" y="79"/>
                </a:lnTo>
                <a:close/>
              </a:path>
            </a:pathLst>
          </a:custGeom>
          <a:noFill/>
          <a:ln w="3175" cmpd="sng">
            <a:solidFill>
              <a:schemeClr val="bg2"/>
            </a:solidFill>
            <a:prstDash val="solid"/>
            <a:round/>
            <a:headEnd/>
            <a:tailEnd/>
          </a:ln>
        </p:spPr>
        <p:txBody>
          <a:bodyPr/>
          <a:lstStyle/>
          <a:p>
            <a:endParaRPr lang="en-US"/>
          </a:p>
        </p:txBody>
      </p:sp>
      <p:sp>
        <p:nvSpPr>
          <p:cNvPr id="19134" name="Freeform 702"/>
          <p:cNvSpPr>
            <a:spLocks/>
          </p:cNvSpPr>
          <p:nvPr/>
        </p:nvSpPr>
        <p:spPr bwMode="auto">
          <a:xfrm>
            <a:off x="1776413" y="3201988"/>
            <a:ext cx="36512" cy="79375"/>
          </a:xfrm>
          <a:custGeom>
            <a:avLst/>
            <a:gdLst>
              <a:gd name="T0" fmla="*/ 21752 w 47"/>
              <a:gd name="T1" fmla="*/ 64443 h 101"/>
              <a:gd name="T2" fmla="*/ 7769 w 47"/>
              <a:gd name="T3" fmla="*/ 79375 h 101"/>
              <a:gd name="T4" fmla="*/ 0 w 47"/>
              <a:gd name="T5" fmla="*/ 79375 h 101"/>
              <a:gd name="T6" fmla="*/ 4661 w 47"/>
              <a:gd name="T7" fmla="*/ 49511 h 101"/>
              <a:gd name="T8" fmla="*/ 9322 w 47"/>
              <a:gd name="T9" fmla="*/ 20433 h 101"/>
              <a:gd name="T10" fmla="*/ 33405 w 47"/>
              <a:gd name="T11" fmla="*/ 0 h 101"/>
              <a:gd name="T12" fmla="*/ 36512 w 47"/>
              <a:gd name="T13" fmla="*/ 4715 h 101"/>
              <a:gd name="T14" fmla="*/ 36512 w 47"/>
              <a:gd name="T15" fmla="*/ 22791 h 101"/>
              <a:gd name="T16" fmla="*/ 33405 w 47"/>
              <a:gd name="T17" fmla="*/ 34579 h 101"/>
              <a:gd name="T18" fmla="*/ 33405 w 47"/>
              <a:gd name="T19" fmla="*/ 42438 h 101"/>
              <a:gd name="T20" fmla="*/ 27967 w 47"/>
              <a:gd name="T21" fmla="*/ 56584 h 101"/>
              <a:gd name="T22" fmla="*/ 21752 w 47"/>
              <a:gd name="T23" fmla="*/ 64443 h 10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7"/>
              <a:gd name="T37" fmla="*/ 0 h 101"/>
              <a:gd name="T38" fmla="*/ 47 w 47"/>
              <a:gd name="T39" fmla="*/ 101 h 10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7" h="101">
                <a:moveTo>
                  <a:pt x="28" y="82"/>
                </a:moveTo>
                <a:lnTo>
                  <a:pt x="10" y="101"/>
                </a:lnTo>
                <a:lnTo>
                  <a:pt x="0" y="101"/>
                </a:lnTo>
                <a:lnTo>
                  <a:pt x="6" y="63"/>
                </a:lnTo>
                <a:lnTo>
                  <a:pt x="12" y="26"/>
                </a:lnTo>
                <a:lnTo>
                  <a:pt x="43" y="0"/>
                </a:lnTo>
                <a:lnTo>
                  <a:pt x="47" y="6"/>
                </a:lnTo>
                <a:lnTo>
                  <a:pt x="47" y="29"/>
                </a:lnTo>
                <a:lnTo>
                  <a:pt x="43" y="44"/>
                </a:lnTo>
                <a:lnTo>
                  <a:pt x="43" y="54"/>
                </a:lnTo>
                <a:lnTo>
                  <a:pt x="36" y="72"/>
                </a:lnTo>
                <a:lnTo>
                  <a:pt x="28" y="82"/>
                </a:lnTo>
                <a:close/>
              </a:path>
            </a:pathLst>
          </a:custGeom>
          <a:noFill/>
          <a:ln w="3175" cmpd="sng">
            <a:solidFill>
              <a:schemeClr val="bg2"/>
            </a:solidFill>
            <a:prstDash val="solid"/>
            <a:round/>
            <a:headEnd/>
            <a:tailEnd/>
          </a:ln>
        </p:spPr>
        <p:txBody>
          <a:bodyPr/>
          <a:lstStyle/>
          <a:p>
            <a:endParaRPr lang="en-US"/>
          </a:p>
        </p:txBody>
      </p:sp>
      <p:sp>
        <p:nvSpPr>
          <p:cNvPr id="19135" name="Freeform 703"/>
          <p:cNvSpPr>
            <a:spLocks/>
          </p:cNvSpPr>
          <p:nvPr/>
        </p:nvSpPr>
        <p:spPr bwMode="auto">
          <a:xfrm>
            <a:off x="1746250" y="3325813"/>
            <a:ext cx="60325" cy="39687"/>
          </a:xfrm>
          <a:custGeom>
            <a:avLst/>
            <a:gdLst>
              <a:gd name="T0" fmla="*/ 59542 w 77"/>
              <a:gd name="T1" fmla="*/ 31419 h 48"/>
              <a:gd name="T2" fmla="*/ 53274 w 77"/>
              <a:gd name="T3" fmla="*/ 39687 h 48"/>
              <a:gd name="T4" fmla="*/ 29771 w 77"/>
              <a:gd name="T5" fmla="*/ 33899 h 48"/>
              <a:gd name="T6" fmla="*/ 5484 w 77"/>
              <a:gd name="T7" fmla="*/ 27285 h 48"/>
              <a:gd name="T8" fmla="*/ 0 w 77"/>
              <a:gd name="T9" fmla="*/ 21497 h 48"/>
              <a:gd name="T10" fmla="*/ 21153 w 77"/>
              <a:gd name="T11" fmla="*/ 0 h 48"/>
              <a:gd name="T12" fmla="*/ 38389 w 77"/>
              <a:gd name="T13" fmla="*/ 12402 h 48"/>
              <a:gd name="T14" fmla="*/ 60325 w 77"/>
              <a:gd name="T15" fmla="*/ 16536 h 48"/>
              <a:gd name="T16" fmla="*/ 59542 w 77"/>
              <a:gd name="T17" fmla="*/ 31419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7"/>
              <a:gd name="T28" fmla="*/ 0 h 48"/>
              <a:gd name="T29" fmla="*/ 77 w 77"/>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7" h="48">
                <a:moveTo>
                  <a:pt x="76" y="38"/>
                </a:moveTo>
                <a:lnTo>
                  <a:pt x="68" y="48"/>
                </a:lnTo>
                <a:lnTo>
                  <a:pt x="38" y="41"/>
                </a:lnTo>
                <a:lnTo>
                  <a:pt x="7" y="33"/>
                </a:lnTo>
                <a:lnTo>
                  <a:pt x="0" y="26"/>
                </a:lnTo>
                <a:lnTo>
                  <a:pt x="27" y="0"/>
                </a:lnTo>
                <a:lnTo>
                  <a:pt x="49" y="15"/>
                </a:lnTo>
                <a:lnTo>
                  <a:pt x="77" y="20"/>
                </a:lnTo>
                <a:lnTo>
                  <a:pt x="76" y="38"/>
                </a:lnTo>
                <a:close/>
              </a:path>
            </a:pathLst>
          </a:custGeom>
          <a:noFill/>
          <a:ln w="3175" cmpd="sng">
            <a:solidFill>
              <a:schemeClr val="bg2"/>
            </a:solidFill>
            <a:prstDash val="solid"/>
            <a:round/>
            <a:headEnd/>
            <a:tailEnd/>
          </a:ln>
        </p:spPr>
        <p:txBody>
          <a:bodyPr/>
          <a:lstStyle/>
          <a:p>
            <a:endParaRPr lang="en-US"/>
          </a:p>
        </p:txBody>
      </p:sp>
      <p:sp>
        <p:nvSpPr>
          <p:cNvPr id="19136" name="Freeform 704"/>
          <p:cNvSpPr>
            <a:spLocks/>
          </p:cNvSpPr>
          <p:nvPr/>
        </p:nvSpPr>
        <p:spPr bwMode="auto">
          <a:xfrm>
            <a:off x="1690688" y="3222625"/>
            <a:ext cx="111125" cy="123825"/>
          </a:xfrm>
          <a:custGeom>
            <a:avLst/>
            <a:gdLst>
              <a:gd name="T0" fmla="*/ 10246 w 141"/>
              <a:gd name="T1" fmla="*/ 109718 h 158"/>
              <a:gd name="T2" fmla="*/ 0 w 141"/>
              <a:gd name="T3" fmla="*/ 99530 h 158"/>
              <a:gd name="T4" fmla="*/ 3152 w 141"/>
              <a:gd name="T5" fmla="*/ 77587 h 158"/>
              <a:gd name="T6" fmla="*/ 18915 w 141"/>
              <a:gd name="T7" fmla="*/ 53292 h 158"/>
              <a:gd name="T8" fmla="*/ 54380 w 141"/>
              <a:gd name="T9" fmla="*/ 48590 h 158"/>
              <a:gd name="T10" fmla="*/ 35465 w 141"/>
              <a:gd name="T11" fmla="*/ 18809 h 158"/>
              <a:gd name="T12" fmla="*/ 43347 w 141"/>
              <a:gd name="T13" fmla="*/ 17241 h 158"/>
              <a:gd name="T14" fmla="*/ 45711 w 141"/>
              <a:gd name="T15" fmla="*/ 0 h 158"/>
              <a:gd name="T16" fmla="*/ 70143 w 141"/>
              <a:gd name="T17" fmla="*/ 0 h 158"/>
              <a:gd name="T18" fmla="*/ 95363 w 141"/>
              <a:gd name="T19" fmla="*/ 0 h 158"/>
              <a:gd name="T20" fmla="*/ 90634 w 141"/>
              <a:gd name="T21" fmla="*/ 28997 h 158"/>
              <a:gd name="T22" fmla="*/ 85905 w 141"/>
              <a:gd name="T23" fmla="*/ 58778 h 158"/>
              <a:gd name="T24" fmla="*/ 93786 w 141"/>
              <a:gd name="T25" fmla="*/ 58778 h 158"/>
              <a:gd name="T26" fmla="*/ 103244 w 141"/>
              <a:gd name="T27" fmla="*/ 59561 h 158"/>
              <a:gd name="T28" fmla="*/ 111125 w 141"/>
              <a:gd name="T29" fmla="*/ 64264 h 158"/>
              <a:gd name="T30" fmla="*/ 93786 w 141"/>
              <a:gd name="T31" fmla="*/ 78370 h 158"/>
              <a:gd name="T32" fmla="*/ 76448 w 141"/>
              <a:gd name="T33" fmla="*/ 103449 h 158"/>
              <a:gd name="T34" fmla="*/ 55168 w 141"/>
              <a:gd name="T35" fmla="*/ 123825 h 158"/>
              <a:gd name="T36" fmla="*/ 33101 w 141"/>
              <a:gd name="T37" fmla="*/ 119123 h 158"/>
              <a:gd name="T38" fmla="*/ 10246 w 141"/>
              <a:gd name="T39" fmla="*/ 109718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1"/>
              <a:gd name="T61" fmla="*/ 0 h 158"/>
              <a:gd name="T62" fmla="*/ 141 w 141"/>
              <a:gd name="T63" fmla="*/ 158 h 15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1" h="158">
                <a:moveTo>
                  <a:pt x="13" y="140"/>
                </a:moveTo>
                <a:lnTo>
                  <a:pt x="0" y="127"/>
                </a:lnTo>
                <a:lnTo>
                  <a:pt x="4" y="99"/>
                </a:lnTo>
                <a:lnTo>
                  <a:pt x="24" y="68"/>
                </a:lnTo>
                <a:lnTo>
                  <a:pt x="69" y="62"/>
                </a:lnTo>
                <a:lnTo>
                  <a:pt x="45" y="24"/>
                </a:lnTo>
                <a:lnTo>
                  <a:pt x="55" y="22"/>
                </a:lnTo>
                <a:lnTo>
                  <a:pt x="58" y="0"/>
                </a:lnTo>
                <a:lnTo>
                  <a:pt x="89" y="0"/>
                </a:lnTo>
                <a:lnTo>
                  <a:pt x="121" y="0"/>
                </a:lnTo>
                <a:lnTo>
                  <a:pt x="115" y="37"/>
                </a:lnTo>
                <a:lnTo>
                  <a:pt x="109" y="75"/>
                </a:lnTo>
                <a:lnTo>
                  <a:pt x="119" y="75"/>
                </a:lnTo>
                <a:lnTo>
                  <a:pt x="131" y="76"/>
                </a:lnTo>
                <a:lnTo>
                  <a:pt x="141" y="82"/>
                </a:lnTo>
                <a:lnTo>
                  <a:pt x="119" y="100"/>
                </a:lnTo>
                <a:lnTo>
                  <a:pt x="97" y="132"/>
                </a:lnTo>
                <a:lnTo>
                  <a:pt x="70" y="158"/>
                </a:lnTo>
                <a:lnTo>
                  <a:pt x="42" y="152"/>
                </a:lnTo>
                <a:lnTo>
                  <a:pt x="13" y="140"/>
                </a:lnTo>
                <a:close/>
              </a:path>
            </a:pathLst>
          </a:custGeom>
          <a:noFill/>
          <a:ln w="3175" cmpd="sng">
            <a:solidFill>
              <a:schemeClr val="bg2"/>
            </a:solidFill>
            <a:prstDash val="solid"/>
            <a:round/>
            <a:headEnd/>
            <a:tailEnd/>
          </a:ln>
        </p:spPr>
        <p:txBody>
          <a:bodyPr/>
          <a:lstStyle/>
          <a:p>
            <a:endParaRPr lang="en-US"/>
          </a:p>
        </p:txBody>
      </p:sp>
      <p:sp>
        <p:nvSpPr>
          <p:cNvPr id="19137" name="Freeform 705"/>
          <p:cNvSpPr>
            <a:spLocks/>
          </p:cNvSpPr>
          <p:nvPr/>
        </p:nvSpPr>
        <p:spPr bwMode="auto">
          <a:xfrm>
            <a:off x="2103438" y="2994025"/>
            <a:ext cx="14287" cy="25400"/>
          </a:xfrm>
          <a:custGeom>
            <a:avLst/>
            <a:gdLst>
              <a:gd name="T0" fmla="*/ 14287 w 17"/>
              <a:gd name="T1" fmla="*/ 23761 h 31"/>
              <a:gd name="T2" fmla="*/ 8404 w 17"/>
              <a:gd name="T3" fmla="*/ 0 h 31"/>
              <a:gd name="T4" fmla="*/ 0 w 17"/>
              <a:gd name="T5" fmla="*/ 19665 h 31"/>
              <a:gd name="T6" fmla="*/ 2521 w 17"/>
              <a:gd name="T7" fmla="*/ 25400 h 31"/>
              <a:gd name="T8" fmla="*/ 14287 w 17"/>
              <a:gd name="T9" fmla="*/ 23761 h 31"/>
              <a:gd name="T10" fmla="*/ 0 60000 65536"/>
              <a:gd name="T11" fmla="*/ 0 60000 65536"/>
              <a:gd name="T12" fmla="*/ 0 60000 65536"/>
              <a:gd name="T13" fmla="*/ 0 60000 65536"/>
              <a:gd name="T14" fmla="*/ 0 60000 65536"/>
              <a:gd name="T15" fmla="*/ 0 w 17"/>
              <a:gd name="T16" fmla="*/ 0 h 31"/>
              <a:gd name="T17" fmla="*/ 17 w 17"/>
              <a:gd name="T18" fmla="*/ 31 h 31"/>
            </a:gdLst>
            <a:ahLst/>
            <a:cxnLst>
              <a:cxn ang="T10">
                <a:pos x="T0" y="T1"/>
              </a:cxn>
              <a:cxn ang="T11">
                <a:pos x="T2" y="T3"/>
              </a:cxn>
              <a:cxn ang="T12">
                <a:pos x="T4" y="T5"/>
              </a:cxn>
              <a:cxn ang="T13">
                <a:pos x="T6" y="T7"/>
              </a:cxn>
              <a:cxn ang="T14">
                <a:pos x="T8" y="T9"/>
              </a:cxn>
            </a:cxnLst>
            <a:rect l="T15" t="T16" r="T17" b="T18"/>
            <a:pathLst>
              <a:path w="17" h="31">
                <a:moveTo>
                  <a:pt x="17" y="29"/>
                </a:moveTo>
                <a:lnTo>
                  <a:pt x="10" y="0"/>
                </a:lnTo>
                <a:lnTo>
                  <a:pt x="0" y="24"/>
                </a:lnTo>
                <a:lnTo>
                  <a:pt x="3" y="31"/>
                </a:lnTo>
                <a:lnTo>
                  <a:pt x="17" y="29"/>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38" name="Freeform 706"/>
          <p:cNvSpPr>
            <a:spLocks/>
          </p:cNvSpPr>
          <p:nvPr/>
        </p:nvSpPr>
        <p:spPr bwMode="auto">
          <a:xfrm>
            <a:off x="2127250" y="2940050"/>
            <a:ext cx="17463" cy="30163"/>
          </a:xfrm>
          <a:custGeom>
            <a:avLst/>
            <a:gdLst>
              <a:gd name="T0" fmla="*/ 8004 w 24"/>
              <a:gd name="T1" fmla="*/ 30163 h 37"/>
              <a:gd name="T2" fmla="*/ 12370 w 24"/>
              <a:gd name="T3" fmla="*/ 16304 h 37"/>
              <a:gd name="T4" fmla="*/ 0 w 24"/>
              <a:gd name="T5" fmla="*/ 0 h 37"/>
              <a:gd name="T6" fmla="*/ 17463 w 24"/>
              <a:gd name="T7" fmla="*/ 19565 h 37"/>
              <a:gd name="T8" fmla="*/ 8004 w 24"/>
              <a:gd name="T9" fmla="*/ 30163 h 37"/>
              <a:gd name="T10" fmla="*/ 0 60000 65536"/>
              <a:gd name="T11" fmla="*/ 0 60000 65536"/>
              <a:gd name="T12" fmla="*/ 0 60000 65536"/>
              <a:gd name="T13" fmla="*/ 0 60000 65536"/>
              <a:gd name="T14" fmla="*/ 0 60000 65536"/>
              <a:gd name="T15" fmla="*/ 0 w 24"/>
              <a:gd name="T16" fmla="*/ 0 h 37"/>
              <a:gd name="T17" fmla="*/ 24 w 24"/>
              <a:gd name="T18" fmla="*/ 37 h 37"/>
            </a:gdLst>
            <a:ahLst/>
            <a:cxnLst>
              <a:cxn ang="T10">
                <a:pos x="T0" y="T1"/>
              </a:cxn>
              <a:cxn ang="T11">
                <a:pos x="T2" y="T3"/>
              </a:cxn>
              <a:cxn ang="T12">
                <a:pos x="T4" y="T5"/>
              </a:cxn>
              <a:cxn ang="T13">
                <a:pos x="T6" y="T7"/>
              </a:cxn>
              <a:cxn ang="T14">
                <a:pos x="T8" y="T9"/>
              </a:cxn>
            </a:cxnLst>
            <a:rect l="T15" t="T16" r="T17" b="T18"/>
            <a:pathLst>
              <a:path w="24" h="37">
                <a:moveTo>
                  <a:pt x="11" y="37"/>
                </a:moveTo>
                <a:lnTo>
                  <a:pt x="17" y="20"/>
                </a:lnTo>
                <a:lnTo>
                  <a:pt x="0" y="0"/>
                </a:lnTo>
                <a:lnTo>
                  <a:pt x="24" y="24"/>
                </a:lnTo>
                <a:lnTo>
                  <a:pt x="11" y="37"/>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39" name="Freeform 707"/>
          <p:cNvSpPr>
            <a:spLocks/>
          </p:cNvSpPr>
          <p:nvPr/>
        </p:nvSpPr>
        <p:spPr bwMode="auto">
          <a:xfrm>
            <a:off x="2149475" y="2986088"/>
            <a:ext cx="11113" cy="22225"/>
          </a:xfrm>
          <a:custGeom>
            <a:avLst/>
            <a:gdLst>
              <a:gd name="T0" fmla="*/ 7409 w 15"/>
              <a:gd name="T1" fmla="*/ 22225 h 27"/>
              <a:gd name="T2" fmla="*/ 11113 w 15"/>
              <a:gd name="T3" fmla="*/ 12347 h 27"/>
              <a:gd name="T4" fmla="*/ 741 w 15"/>
              <a:gd name="T5" fmla="*/ 0 h 27"/>
              <a:gd name="T6" fmla="*/ 0 w 15"/>
              <a:gd name="T7" fmla="*/ 823 h 27"/>
              <a:gd name="T8" fmla="*/ 5927 w 15"/>
              <a:gd name="T9" fmla="*/ 8231 h 27"/>
              <a:gd name="T10" fmla="*/ 9631 w 15"/>
              <a:gd name="T11" fmla="*/ 13170 h 27"/>
              <a:gd name="T12" fmla="*/ 5927 w 15"/>
              <a:gd name="T13" fmla="*/ 21402 h 27"/>
              <a:gd name="T14" fmla="*/ 7409 w 15"/>
              <a:gd name="T15" fmla="*/ 22225 h 27"/>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7"/>
              <a:gd name="T26" fmla="*/ 15 w 15"/>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7">
                <a:moveTo>
                  <a:pt x="10" y="27"/>
                </a:moveTo>
                <a:lnTo>
                  <a:pt x="15" y="15"/>
                </a:lnTo>
                <a:lnTo>
                  <a:pt x="1" y="0"/>
                </a:lnTo>
                <a:lnTo>
                  <a:pt x="0" y="1"/>
                </a:lnTo>
                <a:lnTo>
                  <a:pt x="8" y="10"/>
                </a:lnTo>
                <a:lnTo>
                  <a:pt x="13" y="16"/>
                </a:lnTo>
                <a:lnTo>
                  <a:pt x="8" y="26"/>
                </a:lnTo>
                <a:lnTo>
                  <a:pt x="10" y="27"/>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40" name="Freeform 708"/>
          <p:cNvSpPr>
            <a:spLocks/>
          </p:cNvSpPr>
          <p:nvPr/>
        </p:nvSpPr>
        <p:spPr bwMode="auto">
          <a:xfrm>
            <a:off x="2212975" y="3113088"/>
            <a:ext cx="17463" cy="12700"/>
          </a:xfrm>
          <a:custGeom>
            <a:avLst/>
            <a:gdLst>
              <a:gd name="T0" fmla="*/ 17463 w 23"/>
              <a:gd name="T1" fmla="*/ 0 h 14"/>
              <a:gd name="T2" fmla="*/ 15944 w 23"/>
              <a:gd name="T3" fmla="*/ 5443 h 14"/>
              <a:gd name="T4" fmla="*/ 0 w 23"/>
              <a:gd name="T5" fmla="*/ 12700 h 14"/>
              <a:gd name="T6" fmla="*/ 17463 w 23"/>
              <a:gd name="T7" fmla="*/ 0 h 14"/>
              <a:gd name="T8" fmla="*/ 0 60000 65536"/>
              <a:gd name="T9" fmla="*/ 0 60000 65536"/>
              <a:gd name="T10" fmla="*/ 0 60000 65536"/>
              <a:gd name="T11" fmla="*/ 0 60000 65536"/>
              <a:gd name="T12" fmla="*/ 0 w 23"/>
              <a:gd name="T13" fmla="*/ 0 h 14"/>
              <a:gd name="T14" fmla="*/ 23 w 23"/>
              <a:gd name="T15" fmla="*/ 14 h 14"/>
            </a:gdLst>
            <a:ahLst/>
            <a:cxnLst>
              <a:cxn ang="T8">
                <a:pos x="T0" y="T1"/>
              </a:cxn>
              <a:cxn ang="T9">
                <a:pos x="T2" y="T3"/>
              </a:cxn>
              <a:cxn ang="T10">
                <a:pos x="T4" y="T5"/>
              </a:cxn>
              <a:cxn ang="T11">
                <a:pos x="T6" y="T7"/>
              </a:cxn>
            </a:cxnLst>
            <a:rect l="T12" t="T13" r="T14" b="T15"/>
            <a:pathLst>
              <a:path w="23" h="14">
                <a:moveTo>
                  <a:pt x="23" y="0"/>
                </a:moveTo>
                <a:lnTo>
                  <a:pt x="21" y="6"/>
                </a:lnTo>
                <a:lnTo>
                  <a:pt x="0" y="14"/>
                </a:lnTo>
                <a:lnTo>
                  <a:pt x="23" y="0"/>
                </a:lnTo>
                <a:close/>
              </a:path>
            </a:pathLst>
          </a:custGeom>
          <a:noFill/>
          <a:ln w="3175" cmpd="sng">
            <a:solidFill>
              <a:schemeClr val="bg2"/>
            </a:solidFill>
            <a:prstDash val="solid"/>
            <a:round/>
            <a:headEnd/>
            <a:tailEnd/>
          </a:ln>
        </p:spPr>
        <p:txBody>
          <a:bodyPr/>
          <a:lstStyle/>
          <a:p>
            <a:endParaRPr lang="en-US"/>
          </a:p>
        </p:txBody>
      </p:sp>
      <p:sp>
        <p:nvSpPr>
          <p:cNvPr id="19141" name="Freeform 709"/>
          <p:cNvSpPr>
            <a:spLocks/>
          </p:cNvSpPr>
          <p:nvPr/>
        </p:nvSpPr>
        <p:spPr bwMode="auto">
          <a:xfrm>
            <a:off x="2203450" y="3073400"/>
            <a:ext cx="9525" cy="9525"/>
          </a:xfrm>
          <a:custGeom>
            <a:avLst/>
            <a:gdLst>
              <a:gd name="T0" fmla="*/ 9525 w 13"/>
              <a:gd name="T1" fmla="*/ 3175 h 12"/>
              <a:gd name="T2" fmla="*/ 5129 w 13"/>
              <a:gd name="T3" fmla="*/ 0 h 12"/>
              <a:gd name="T4" fmla="*/ 0 w 13"/>
              <a:gd name="T5" fmla="*/ 9525 h 12"/>
              <a:gd name="T6" fmla="*/ 9525 w 13"/>
              <a:gd name="T7" fmla="*/ 3175 h 12"/>
              <a:gd name="T8" fmla="*/ 0 60000 65536"/>
              <a:gd name="T9" fmla="*/ 0 60000 65536"/>
              <a:gd name="T10" fmla="*/ 0 60000 65536"/>
              <a:gd name="T11" fmla="*/ 0 60000 65536"/>
              <a:gd name="T12" fmla="*/ 0 w 13"/>
              <a:gd name="T13" fmla="*/ 0 h 12"/>
              <a:gd name="T14" fmla="*/ 13 w 13"/>
              <a:gd name="T15" fmla="*/ 12 h 12"/>
            </a:gdLst>
            <a:ahLst/>
            <a:cxnLst>
              <a:cxn ang="T8">
                <a:pos x="T0" y="T1"/>
              </a:cxn>
              <a:cxn ang="T9">
                <a:pos x="T2" y="T3"/>
              </a:cxn>
              <a:cxn ang="T10">
                <a:pos x="T4" y="T5"/>
              </a:cxn>
              <a:cxn ang="T11">
                <a:pos x="T6" y="T7"/>
              </a:cxn>
            </a:cxnLst>
            <a:rect l="T12" t="T13" r="T14" b="T15"/>
            <a:pathLst>
              <a:path w="13" h="12">
                <a:moveTo>
                  <a:pt x="13" y="4"/>
                </a:moveTo>
                <a:lnTo>
                  <a:pt x="7" y="0"/>
                </a:lnTo>
                <a:lnTo>
                  <a:pt x="0" y="12"/>
                </a:lnTo>
                <a:lnTo>
                  <a:pt x="13" y="4"/>
                </a:lnTo>
                <a:close/>
              </a:path>
            </a:pathLst>
          </a:custGeom>
          <a:noFill/>
          <a:ln w="3175" cmpd="sng">
            <a:solidFill>
              <a:schemeClr val="bg2"/>
            </a:solidFill>
            <a:prstDash val="solid"/>
            <a:round/>
            <a:headEnd/>
            <a:tailEnd/>
          </a:ln>
        </p:spPr>
        <p:txBody>
          <a:bodyPr/>
          <a:lstStyle/>
          <a:p>
            <a:endParaRPr lang="en-US"/>
          </a:p>
        </p:txBody>
      </p:sp>
      <p:sp>
        <p:nvSpPr>
          <p:cNvPr id="19142" name="Freeform 710"/>
          <p:cNvSpPr>
            <a:spLocks/>
          </p:cNvSpPr>
          <p:nvPr/>
        </p:nvSpPr>
        <p:spPr bwMode="auto">
          <a:xfrm>
            <a:off x="2093913" y="2947988"/>
            <a:ext cx="30162" cy="1587"/>
          </a:xfrm>
          <a:custGeom>
            <a:avLst/>
            <a:gdLst>
              <a:gd name="T0" fmla="*/ 10597 w 37"/>
              <a:gd name="T1" fmla="*/ 0 h 3"/>
              <a:gd name="T2" fmla="*/ 30162 w 37"/>
              <a:gd name="T3" fmla="*/ 0 h 3"/>
              <a:gd name="T4" fmla="*/ 17934 w 37"/>
              <a:gd name="T5" fmla="*/ 1587 h 3"/>
              <a:gd name="T6" fmla="*/ 0 w 37"/>
              <a:gd name="T7" fmla="*/ 0 h 3"/>
              <a:gd name="T8" fmla="*/ 10597 w 37"/>
              <a:gd name="T9" fmla="*/ 0 h 3"/>
              <a:gd name="T10" fmla="*/ 0 60000 65536"/>
              <a:gd name="T11" fmla="*/ 0 60000 65536"/>
              <a:gd name="T12" fmla="*/ 0 60000 65536"/>
              <a:gd name="T13" fmla="*/ 0 60000 65536"/>
              <a:gd name="T14" fmla="*/ 0 60000 65536"/>
              <a:gd name="T15" fmla="*/ 0 w 37"/>
              <a:gd name="T16" fmla="*/ 0 h 3"/>
              <a:gd name="T17" fmla="*/ 37 w 37"/>
              <a:gd name="T18" fmla="*/ 3 h 3"/>
            </a:gdLst>
            <a:ahLst/>
            <a:cxnLst>
              <a:cxn ang="T10">
                <a:pos x="T0" y="T1"/>
              </a:cxn>
              <a:cxn ang="T11">
                <a:pos x="T2" y="T3"/>
              </a:cxn>
              <a:cxn ang="T12">
                <a:pos x="T4" y="T5"/>
              </a:cxn>
              <a:cxn ang="T13">
                <a:pos x="T6" y="T7"/>
              </a:cxn>
              <a:cxn ang="T14">
                <a:pos x="T8" y="T9"/>
              </a:cxn>
            </a:cxnLst>
            <a:rect l="T15" t="T16" r="T17" b="T18"/>
            <a:pathLst>
              <a:path w="37" h="3">
                <a:moveTo>
                  <a:pt x="13" y="0"/>
                </a:moveTo>
                <a:lnTo>
                  <a:pt x="37" y="0"/>
                </a:lnTo>
                <a:lnTo>
                  <a:pt x="22" y="3"/>
                </a:lnTo>
                <a:lnTo>
                  <a:pt x="0" y="0"/>
                </a:lnTo>
                <a:lnTo>
                  <a:pt x="13" y="0"/>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43" name="Freeform 711"/>
          <p:cNvSpPr>
            <a:spLocks/>
          </p:cNvSpPr>
          <p:nvPr/>
        </p:nvSpPr>
        <p:spPr bwMode="auto">
          <a:xfrm>
            <a:off x="2112963" y="3024188"/>
            <a:ext cx="6350" cy="11112"/>
          </a:xfrm>
          <a:custGeom>
            <a:avLst/>
            <a:gdLst>
              <a:gd name="T0" fmla="*/ 6350 w 10"/>
              <a:gd name="T1" fmla="*/ 8890 h 15"/>
              <a:gd name="T2" fmla="*/ 3175 w 10"/>
              <a:gd name="T3" fmla="*/ 3704 h 15"/>
              <a:gd name="T4" fmla="*/ 0 w 10"/>
              <a:gd name="T5" fmla="*/ 0 h 15"/>
              <a:gd name="T6" fmla="*/ 3810 w 10"/>
              <a:gd name="T7" fmla="*/ 11112 h 15"/>
              <a:gd name="T8" fmla="*/ 6350 w 10"/>
              <a:gd name="T9" fmla="*/ 889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2"/>
                </a:moveTo>
                <a:lnTo>
                  <a:pt x="5" y="5"/>
                </a:lnTo>
                <a:lnTo>
                  <a:pt x="0" y="0"/>
                </a:lnTo>
                <a:lnTo>
                  <a:pt x="6" y="15"/>
                </a:lnTo>
                <a:lnTo>
                  <a:pt x="10" y="12"/>
                </a:lnTo>
                <a:close/>
              </a:path>
            </a:pathLst>
          </a:custGeom>
          <a:noFill/>
          <a:ln w="3175" cmpd="sng">
            <a:solidFill>
              <a:schemeClr val="bg2"/>
            </a:solidFill>
            <a:prstDash val="solid"/>
            <a:round/>
            <a:headEnd/>
            <a:tailEnd/>
          </a:ln>
        </p:spPr>
        <p:txBody>
          <a:bodyPr/>
          <a:lstStyle/>
          <a:p>
            <a:endParaRPr lang="en-US"/>
          </a:p>
        </p:txBody>
      </p:sp>
      <p:sp>
        <p:nvSpPr>
          <p:cNvPr id="19144" name="Freeform 712"/>
          <p:cNvSpPr>
            <a:spLocks/>
          </p:cNvSpPr>
          <p:nvPr/>
        </p:nvSpPr>
        <p:spPr bwMode="auto">
          <a:xfrm>
            <a:off x="2127250" y="2997200"/>
            <a:ext cx="6350" cy="4763"/>
          </a:xfrm>
          <a:custGeom>
            <a:avLst/>
            <a:gdLst>
              <a:gd name="T0" fmla="*/ 0 w 8"/>
              <a:gd name="T1" fmla="*/ 3175 h 6"/>
              <a:gd name="T2" fmla="*/ 0 w 8"/>
              <a:gd name="T3" fmla="*/ 4763 h 6"/>
              <a:gd name="T4" fmla="*/ 794 w 8"/>
              <a:gd name="T5" fmla="*/ 4763 h 6"/>
              <a:gd name="T6" fmla="*/ 3175 w 8"/>
              <a:gd name="T7" fmla="*/ 4763 h 6"/>
              <a:gd name="T8" fmla="*/ 4762 w 8"/>
              <a:gd name="T9" fmla="*/ 3969 h 6"/>
              <a:gd name="T10" fmla="*/ 6350 w 8"/>
              <a:gd name="T11" fmla="*/ 1588 h 6"/>
              <a:gd name="T12" fmla="*/ 6350 w 8"/>
              <a:gd name="T13" fmla="*/ 794 h 6"/>
              <a:gd name="T14" fmla="*/ 5556 w 8"/>
              <a:gd name="T15" fmla="*/ 0 h 6"/>
              <a:gd name="T16" fmla="*/ 4762 w 8"/>
              <a:gd name="T17" fmla="*/ 0 h 6"/>
              <a:gd name="T18" fmla="*/ 3175 w 8"/>
              <a:gd name="T19" fmla="*/ 794 h 6"/>
              <a:gd name="T20" fmla="*/ 2381 w 8"/>
              <a:gd name="T21" fmla="*/ 794 h 6"/>
              <a:gd name="T22" fmla="*/ 0 w 8"/>
              <a:gd name="T23" fmla="*/ 317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6"/>
              <a:gd name="T38" fmla="*/ 8 w 8"/>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6">
                <a:moveTo>
                  <a:pt x="0" y="4"/>
                </a:moveTo>
                <a:lnTo>
                  <a:pt x="0" y="6"/>
                </a:lnTo>
                <a:lnTo>
                  <a:pt x="1" y="6"/>
                </a:lnTo>
                <a:lnTo>
                  <a:pt x="4" y="6"/>
                </a:lnTo>
                <a:lnTo>
                  <a:pt x="6" y="5"/>
                </a:lnTo>
                <a:lnTo>
                  <a:pt x="8" y="2"/>
                </a:lnTo>
                <a:lnTo>
                  <a:pt x="8" y="1"/>
                </a:lnTo>
                <a:lnTo>
                  <a:pt x="7" y="0"/>
                </a:lnTo>
                <a:lnTo>
                  <a:pt x="6" y="0"/>
                </a:lnTo>
                <a:lnTo>
                  <a:pt x="4" y="1"/>
                </a:lnTo>
                <a:lnTo>
                  <a:pt x="3" y="1"/>
                </a:lnTo>
                <a:lnTo>
                  <a:pt x="0" y="4"/>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45" name="Freeform 713"/>
          <p:cNvSpPr>
            <a:spLocks/>
          </p:cNvSpPr>
          <p:nvPr/>
        </p:nvSpPr>
        <p:spPr bwMode="auto">
          <a:xfrm>
            <a:off x="2249488" y="3157538"/>
            <a:ext cx="96837" cy="71437"/>
          </a:xfrm>
          <a:custGeom>
            <a:avLst/>
            <a:gdLst>
              <a:gd name="T0" fmla="*/ 9604 w 121"/>
              <a:gd name="T1" fmla="*/ 1587 h 90"/>
              <a:gd name="T2" fmla="*/ 4002 w 121"/>
              <a:gd name="T3" fmla="*/ 27781 h 90"/>
              <a:gd name="T4" fmla="*/ 0 w 121"/>
              <a:gd name="T5" fmla="*/ 38893 h 90"/>
              <a:gd name="T6" fmla="*/ 3201 w 121"/>
              <a:gd name="T7" fmla="*/ 57150 h 90"/>
              <a:gd name="T8" fmla="*/ 12005 w 121"/>
              <a:gd name="T9" fmla="*/ 71437 h 90"/>
              <a:gd name="T10" fmla="*/ 23209 w 121"/>
              <a:gd name="T11" fmla="*/ 53975 h 90"/>
              <a:gd name="T12" fmla="*/ 37614 w 121"/>
              <a:gd name="T13" fmla="*/ 47625 h 90"/>
              <a:gd name="T14" fmla="*/ 50419 w 121"/>
              <a:gd name="T15" fmla="*/ 48418 h 90"/>
              <a:gd name="T16" fmla="*/ 85633 w 121"/>
              <a:gd name="T17" fmla="*/ 50800 h 90"/>
              <a:gd name="T18" fmla="*/ 96837 w 121"/>
              <a:gd name="T19" fmla="*/ 37306 h 90"/>
              <a:gd name="T20" fmla="*/ 87233 w 121"/>
              <a:gd name="T21" fmla="*/ 28575 h 90"/>
              <a:gd name="T22" fmla="*/ 66425 w 121"/>
              <a:gd name="T23" fmla="*/ 25400 h 90"/>
              <a:gd name="T24" fmla="*/ 74428 w 121"/>
              <a:gd name="T25" fmla="*/ 12700 h 90"/>
              <a:gd name="T26" fmla="*/ 64024 w 121"/>
              <a:gd name="T27" fmla="*/ 6350 h 90"/>
              <a:gd name="T28" fmla="*/ 22409 w 121"/>
              <a:gd name="T29" fmla="*/ 0 h 90"/>
              <a:gd name="T30" fmla="*/ 9604 w 121"/>
              <a:gd name="T31" fmla="*/ 1587 h 9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1"/>
              <a:gd name="T49" fmla="*/ 0 h 90"/>
              <a:gd name="T50" fmla="*/ 121 w 121"/>
              <a:gd name="T51" fmla="*/ 90 h 9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1" h="90">
                <a:moveTo>
                  <a:pt x="12" y="2"/>
                </a:moveTo>
                <a:lnTo>
                  <a:pt x="5" y="35"/>
                </a:lnTo>
                <a:lnTo>
                  <a:pt x="0" y="49"/>
                </a:lnTo>
                <a:lnTo>
                  <a:pt x="4" y="72"/>
                </a:lnTo>
                <a:lnTo>
                  <a:pt x="15" y="90"/>
                </a:lnTo>
                <a:lnTo>
                  <a:pt x="29" y="68"/>
                </a:lnTo>
                <a:lnTo>
                  <a:pt x="47" y="60"/>
                </a:lnTo>
                <a:lnTo>
                  <a:pt x="63" y="61"/>
                </a:lnTo>
                <a:lnTo>
                  <a:pt x="107" y="64"/>
                </a:lnTo>
                <a:lnTo>
                  <a:pt x="121" y="47"/>
                </a:lnTo>
                <a:lnTo>
                  <a:pt x="109" y="36"/>
                </a:lnTo>
                <a:lnTo>
                  <a:pt x="83" y="32"/>
                </a:lnTo>
                <a:lnTo>
                  <a:pt x="93" y="16"/>
                </a:lnTo>
                <a:lnTo>
                  <a:pt x="80" y="8"/>
                </a:lnTo>
                <a:lnTo>
                  <a:pt x="28" y="0"/>
                </a:lnTo>
                <a:lnTo>
                  <a:pt x="12" y="2"/>
                </a:lnTo>
                <a:close/>
              </a:path>
            </a:pathLst>
          </a:custGeom>
          <a:noFill/>
          <a:ln w="3175" cmpd="sng">
            <a:solidFill>
              <a:schemeClr val="bg2"/>
            </a:solidFill>
            <a:prstDash val="solid"/>
            <a:round/>
            <a:headEnd/>
            <a:tailEnd/>
          </a:ln>
        </p:spPr>
        <p:txBody>
          <a:bodyPr/>
          <a:lstStyle/>
          <a:p>
            <a:endParaRPr lang="en-US"/>
          </a:p>
        </p:txBody>
      </p:sp>
      <p:sp>
        <p:nvSpPr>
          <p:cNvPr id="19146" name="Freeform 714"/>
          <p:cNvSpPr>
            <a:spLocks/>
          </p:cNvSpPr>
          <p:nvPr/>
        </p:nvSpPr>
        <p:spPr bwMode="auto">
          <a:xfrm>
            <a:off x="2181225" y="3155950"/>
            <a:ext cx="77788" cy="58738"/>
          </a:xfrm>
          <a:custGeom>
            <a:avLst/>
            <a:gdLst>
              <a:gd name="T0" fmla="*/ 77788 w 98"/>
              <a:gd name="T1" fmla="*/ 3175 h 74"/>
              <a:gd name="T2" fmla="*/ 72232 w 98"/>
              <a:gd name="T3" fmla="*/ 29369 h 74"/>
              <a:gd name="T4" fmla="*/ 68263 w 98"/>
              <a:gd name="T5" fmla="*/ 40482 h 74"/>
              <a:gd name="T6" fmla="*/ 71438 w 98"/>
              <a:gd name="T7" fmla="*/ 58738 h 74"/>
              <a:gd name="T8" fmla="*/ 44450 w 98"/>
              <a:gd name="T9" fmla="*/ 57944 h 74"/>
              <a:gd name="T10" fmla="*/ 16669 w 98"/>
              <a:gd name="T11" fmla="*/ 55563 h 74"/>
              <a:gd name="T12" fmla="*/ 0 w 98"/>
              <a:gd name="T13" fmla="*/ 46038 h 74"/>
              <a:gd name="T14" fmla="*/ 10319 w 98"/>
              <a:gd name="T15" fmla="*/ 38100 h 74"/>
              <a:gd name="T16" fmla="*/ 35719 w 98"/>
              <a:gd name="T17" fmla="*/ 42863 h 74"/>
              <a:gd name="T18" fmla="*/ 57150 w 98"/>
              <a:gd name="T19" fmla="*/ 43657 h 74"/>
              <a:gd name="T20" fmla="*/ 48419 w 98"/>
              <a:gd name="T21" fmla="*/ 20638 h 74"/>
              <a:gd name="T22" fmla="*/ 37306 w 98"/>
              <a:gd name="T23" fmla="*/ 10319 h 74"/>
              <a:gd name="T24" fmla="*/ 34925 w 98"/>
              <a:gd name="T25" fmla="*/ 3175 h 74"/>
              <a:gd name="T26" fmla="*/ 53182 w 98"/>
              <a:gd name="T27" fmla="*/ 0 h 74"/>
              <a:gd name="T28" fmla="*/ 77788 w 98"/>
              <a:gd name="T29" fmla="*/ 3175 h 7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8"/>
              <a:gd name="T46" fmla="*/ 0 h 74"/>
              <a:gd name="T47" fmla="*/ 98 w 98"/>
              <a:gd name="T48" fmla="*/ 74 h 7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8" h="74">
                <a:moveTo>
                  <a:pt x="98" y="4"/>
                </a:moveTo>
                <a:lnTo>
                  <a:pt x="91" y="37"/>
                </a:lnTo>
                <a:lnTo>
                  <a:pt x="86" y="51"/>
                </a:lnTo>
                <a:lnTo>
                  <a:pt x="90" y="74"/>
                </a:lnTo>
                <a:lnTo>
                  <a:pt x="56" y="73"/>
                </a:lnTo>
                <a:lnTo>
                  <a:pt x="21" y="70"/>
                </a:lnTo>
                <a:lnTo>
                  <a:pt x="0" y="58"/>
                </a:lnTo>
                <a:lnTo>
                  <a:pt x="13" y="48"/>
                </a:lnTo>
                <a:lnTo>
                  <a:pt x="45" y="54"/>
                </a:lnTo>
                <a:lnTo>
                  <a:pt x="72" y="55"/>
                </a:lnTo>
                <a:lnTo>
                  <a:pt x="61" y="26"/>
                </a:lnTo>
                <a:lnTo>
                  <a:pt x="47" y="13"/>
                </a:lnTo>
                <a:lnTo>
                  <a:pt x="44" y="4"/>
                </a:lnTo>
                <a:lnTo>
                  <a:pt x="67" y="0"/>
                </a:lnTo>
                <a:lnTo>
                  <a:pt x="98" y="4"/>
                </a:lnTo>
                <a:close/>
              </a:path>
            </a:pathLst>
          </a:custGeom>
          <a:noFill/>
          <a:ln w="3175" cmpd="sng">
            <a:solidFill>
              <a:schemeClr val="bg2"/>
            </a:solidFill>
            <a:prstDash val="solid"/>
            <a:round/>
            <a:headEnd/>
            <a:tailEnd/>
          </a:ln>
        </p:spPr>
        <p:txBody>
          <a:bodyPr/>
          <a:lstStyle/>
          <a:p>
            <a:endParaRPr lang="en-US"/>
          </a:p>
        </p:txBody>
      </p:sp>
      <p:sp>
        <p:nvSpPr>
          <p:cNvPr id="19147" name="Freeform 715"/>
          <p:cNvSpPr>
            <a:spLocks/>
          </p:cNvSpPr>
          <p:nvPr/>
        </p:nvSpPr>
        <p:spPr bwMode="auto">
          <a:xfrm>
            <a:off x="2076450" y="3201988"/>
            <a:ext cx="57150" cy="20637"/>
          </a:xfrm>
          <a:custGeom>
            <a:avLst/>
            <a:gdLst>
              <a:gd name="T0" fmla="*/ 21921 w 73"/>
              <a:gd name="T1" fmla="*/ 0 h 26"/>
              <a:gd name="T2" fmla="*/ 0 w 73"/>
              <a:gd name="T3" fmla="*/ 7937 h 26"/>
              <a:gd name="T4" fmla="*/ 30532 w 73"/>
              <a:gd name="T5" fmla="*/ 20637 h 26"/>
              <a:gd name="T6" fmla="*/ 57150 w 73"/>
              <a:gd name="T7" fmla="*/ 17462 h 26"/>
              <a:gd name="T8" fmla="*/ 21921 w 73"/>
              <a:gd name="T9" fmla="*/ 0 h 26"/>
              <a:gd name="T10" fmla="*/ 0 60000 65536"/>
              <a:gd name="T11" fmla="*/ 0 60000 65536"/>
              <a:gd name="T12" fmla="*/ 0 60000 65536"/>
              <a:gd name="T13" fmla="*/ 0 60000 65536"/>
              <a:gd name="T14" fmla="*/ 0 60000 65536"/>
              <a:gd name="T15" fmla="*/ 0 w 73"/>
              <a:gd name="T16" fmla="*/ 0 h 26"/>
              <a:gd name="T17" fmla="*/ 73 w 73"/>
              <a:gd name="T18" fmla="*/ 26 h 26"/>
            </a:gdLst>
            <a:ahLst/>
            <a:cxnLst>
              <a:cxn ang="T10">
                <a:pos x="T0" y="T1"/>
              </a:cxn>
              <a:cxn ang="T11">
                <a:pos x="T2" y="T3"/>
              </a:cxn>
              <a:cxn ang="T12">
                <a:pos x="T4" y="T5"/>
              </a:cxn>
              <a:cxn ang="T13">
                <a:pos x="T6" y="T7"/>
              </a:cxn>
              <a:cxn ang="T14">
                <a:pos x="T8" y="T9"/>
              </a:cxn>
            </a:cxnLst>
            <a:rect l="T15" t="T16" r="T17" b="T18"/>
            <a:pathLst>
              <a:path w="73" h="26">
                <a:moveTo>
                  <a:pt x="28" y="0"/>
                </a:moveTo>
                <a:lnTo>
                  <a:pt x="0" y="10"/>
                </a:lnTo>
                <a:lnTo>
                  <a:pt x="39" y="26"/>
                </a:lnTo>
                <a:lnTo>
                  <a:pt x="73" y="22"/>
                </a:lnTo>
                <a:lnTo>
                  <a:pt x="28" y="0"/>
                </a:lnTo>
                <a:close/>
              </a:path>
            </a:pathLst>
          </a:custGeom>
          <a:noFill/>
          <a:ln w="3175" cmpd="sng">
            <a:solidFill>
              <a:schemeClr val="bg2"/>
            </a:solidFill>
            <a:prstDash val="solid"/>
            <a:round/>
            <a:headEnd/>
            <a:tailEnd/>
          </a:ln>
        </p:spPr>
        <p:txBody>
          <a:bodyPr/>
          <a:lstStyle/>
          <a:p>
            <a:endParaRPr lang="en-US"/>
          </a:p>
        </p:txBody>
      </p:sp>
      <p:sp>
        <p:nvSpPr>
          <p:cNvPr id="19148" name="Freeform 716"/>
          <p:cNvSpPr>
            <a:spLocks/>
          </p:cNvSpPr>
          <p:nvPr/>
        </p:nvSpPr>
        <p:spPr bwMode="auto">
          <a:xfrm>
            <a:off x="1143000" y="2762250"/>
            <a:ext cx="720725" cy="560388"/>
          </a:xfrm>
          <a:custGeom>
            <a:avLst/>
            <a:gdLst>
              <a:gd name="T0" fmla="*/ 60458 w 906"/>
              <a:gd name="T1" fmla="*/ 3969 h 706"/>
              <a:gd name="T2" fmla="*/ 137622 w 906"/>
              <a:gd name="T3" fmla="*/ 39688 h 706"/>
              <a:gd name="T4" fmla="*/ 196489 w 906"/>
              <a:gd name="T5" fmla="*/ 42069 h 706"/>
              <a:gd name="T6" fmla="*/ 247401 w 906"/>
              <a:gd name="T7" fmla="*/ 29369 h 706"/>
              <a:gd name="T8" fmla="*/ 274448 w 906"/>
              <a:gd name="T9" fmla="*/ 39688 h 706"/>
              <a:gd name="T10" fmla="*/ 287972 w 906"/>
              <a:gd name="T11" fmla="*/ 57150 h 706"/>
              <a:gd name="T12" fmla="*/ 299904 w 906"/>
              <a:gd name="T13" fmla="*/ 76200 h 706"/>
              <a:gd name="T14" fmla="*/ 307859 w 906"/>
              <a:gd name="T15" fmla="*/ 103188 h 706"/>
              <a:gd name="T16" fmla="*/ 322178 w 906"/>
              <a:gd name="T17" fmla="*/ 111125 h 706"/>
              <a:gd name="T18" fmla="*/ 338884 w 906"/>
              <a:gd name="T19" fmla="*/ 107156 h 706"/>
              <a:gd name="T20" fmla="*/ 358771 w 906"/>
              <a:gd name="T21" fmla="*/ 87313 h 706"/>
              <a:gd name="T22" fmla="*/ 367522 w 906"/>
              <a:gd name="T23" fmla="*/ 88900 h 706"/>
              <a:gd name="T24" fmla="*/ 381841 w 906"/>
              <a:gd name="T25" fmla="*/ 91281 h 706"/>
              <a:gd name="T26" fmla="*/ 386614 w 906"/>
              <a:gd name="T27" fmla="*/ 98425 h 706"/>
              <a:gd name="T28" fmla="*/ 394569 w 906"/>
              <a:gd name="T29" fmla="*/ 107156 h 706"/>
              <a:gd name="T30" fmla="*/ 401729 w 906"/>
              <a:gd name="T31" fmla="*/ 129381 h 706"/>
              <a:gd name="T32" fmla="*/ 406502 w 906"/>
              <a:gd name="T33" fmla="*/ 144463 h 706"/>
              <a:gd name="T34" fmla="*/ 413661 w 906"/>
              <a:gd name="T35" fmla="*/ 155575 h 706"/>
              <a:gd name="T36" fmla="*/ 417639 w 906"/>
              <a:gd name="T37" fmla="*/ 180975 h 706"/>
              <a:gd name="T38" fmla="*/ 427980 w 906"/>
              <a:gd name="T39" fmla="*/ 197644 h 706"/>
              <a:gd name="T40" fmla="*/ 439117 w 906"/>
              <a:gd name="T41" fmla="*/ 203200 h 706"/>
              <a:gd name="T42" fmla="*/ 458209 w 906"/>
              <a:gd name="T43" fmla="*/ 210344 h 706"/>
              <a:gd name="T44" fmla="*/ 451050 w 906"/>
              <a:gd name="T45" fmla="*/ 249238 h 706"/>
              <a:gd name="T46" fmla="*/ 450254 w 906"/>
              <a:gd name="T47" fmla="*/ 388938 h 706"/>
              <a:gd name="T48" fmla="*/ 497984 w 906"/>
              <a:gd name="T49" fmla="*/ 444500 h 706"/>
              <a:gd name="T50" fmla="*/ 581512 w 906"/>
              <a:gd name="T51" fmla="*/ 438944 h 706"/>
              <a:gd name="T52" fmla="*/ 622083 w 906"/>
              <a:gd name="T53" fmla="*/ 366713 h 706"/>
              <a:gd name="T54" fmla="*/ 708792 w 906"/>
              <a:gd name="T55" fmla="*/ 345282 h 706"/>
              <a:gd name="T56" fmla="*/ 690496 w 906"/>
              <a:gd name="T57" fmla="*/ 406400 h 706"/>
              <a:gd name="T58" fmla="*/ 672995 w 906"/>
              <a:gd name="T59" fmla="*/ 431800 h 706"/>
              <a:gd name="T60" fmla="*/ 593445 w 906"/>
              <a:gd name="T61" fmla="*/ 459582 h 706"/>
              <a:gd name="T62" fmla="*/ 566398 w 906"/>
              <a:gd name="T63" fmla="*/ 513557 h 706"/>
              <a:gd name="T64" fmla="*/ 500371 w 906"/>
              <a:gd name="T65" fmla="*/ 512763 h 706"/>
              <a:gd name="T66" fmla="*/ 443095 w 906"/>
              <a:gd name="T67" fmla="*/ 523875 h 706"/>
              <a:gd name="T68" fmla="*/ 338088 w 906"/>
              <a:gd name="T69" fmla="*/ 483394 h 706"/>
              <a:gd name="T70" fmla="*/ 254561 w 906"/>
              <a:gd name="T71" fmla="*/ 434975 h 706"/>
              <a:gd name="T72" fmla="*/ 223536 w 906"/>
              <a:gd name="T73" fmla="*/ 372269 h 706"/>
              <a:gd name="T74" fmla="*/ 208422 w 906"/>
              <a:gd name="T75" fmla="*/ 296863 h 706"/>
              <a:gd name="T76" fmla="*/ 172624 w 906"/>
              <a:gd name="T77" fmla="*/ 240506 h 706"/>
              <a:gd name="T78" fmla="*/ 154327 w 906"/>
              <a:gd name="T79" fmla="*/ 215900 h 706"/>
              <a:gd name="T80" fmla="*/ 124098 w 906"/>
              <a:gd name="T81" fmla="*/ 155575 h 706"/>
              <a:gd name="T82" fmla="*/ 97051 w 906"/>
              <a:gd name="T83" fmla="*/ 108744 h 706"/>
              <a:gd name="T84" fmla="*/ 50117 w 906"/>
              <a:gd name="T85" fmla="*/ 25400 h 706"/>
              <a:gd name="T86" fmla="*/ 70800 w 906"/>
              <a:gd name="T87" fmla="*/ 141288 h 706"/>
              <a:gd name="T88" fmla="*/ 92278 w 906"/>
              <a:gd name="T89" fmla="*/ 218281 h 706"/>
              <a:gd name="T90" fmla="*/ 124894 w 906"/>
              <a:gd name="T91" fmla="*/ 292100 h 706"/>
              <a:gd name="T92" fmla="*/ 68413 w 906"/>
              <a:gd name="T93" fmla="*/ 219869 h 706"/>
              <a:gd name="T94" fmla="*/ 22274 w 906"/>
              <a:gd name="T95" fmla="*/ 164306 h 706"/>
              <a:gd name="T96" fmla="*/ 21479 w 906"/>
              <a:gd name="T97" fmla="*/ 102394 h 706"/>
              <a:gd name="T98" fmla="*/ 27047 w 906"/>
              <a:gd name="T99" fmla="*/ 2381 h 7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06"/>
              <a:gd name="T151" fmla="*/ 0 h 706"/>
              <a:gd name="T152" fmla="*/ 906 w 906"/>
              <a:gd name="T153" fmla="*/ 706 h 7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06" h="706">
                <a:moveTo>
                  <a:pt x="34" y="3"/>
                </a:moveTo>
                <a:lnTo>
                  <a:pt x="79" y="0"/>
                </a:lnTo>
                <a:lnTo>
                  <a:pt x="80" y="0"/>
                </a:lnTo>
                <a:lnTo>
                  <a:pt x="76" y="5"/>
                </a:lnTo>
                <a:lnTo>
                  <a:pt x="79" y="10"/>
                </a:lnTo>
                <a:lnTo>
                  <a:pt x="117" y="26"/>
                </a:lnTo>
                <a:lnTo>
                  <a:pt x="169" y="48"/>
                </a:lnTo>
                <a:lnTo>
                  <a:pt x="173" y="50"/>
                </a:lnTo>
                <a:lnTo>
                  <a:pt x="174" y="51"/>
                </a:lnTo>
                <a:lnTo>
                  <a:pt x="181" y="53"/>
                </a:lnTo>
                <a:lnTo>
                  <a:pt x="201" y="53"/>
                </a:lnTo>
                <a:lnTo>
                  <a:pt x="247" y="53"/>
                </a:lnTo>
                <a:lnTo>
                  <a:pt x="253" y="53"/>
                </a:lnTo>
                <a:lnTo>
                  <a:pt x="276" y="53"/>
                </a:lnTo>
                <a:lnTo>
                  <a:pt x="282" y="37"/>
                </a:lnTo>
                <a:lnTo>
                  <a:pt x="311" y="37"/>
                </a:lnTo>
                <a:lnTo>
                  <a:pt x="336" y="37"/>
                </a:lnTo>
                <a:lnTo>
                  <a:pt x="340" y="38"/>
                </a:lnTo>
                <a:lnTo>
                  <a:pt x="342" y="47"/>
                </a:lnTo>
                <a:lnTo>
                  <a:pt x="345" y="50"/>
                </a:lnTo>
                <a:lnTo>
                  <a:pt x="348" y="52"/>
                </a:lnTo>
                <a:lnTo>
                  <a:pt x="354" y="60"/>
                </a:lnTo>
                <a:lnTo>
                  <a:pt x="358" y="63"/>
                </a:lnTo>
                <a:lnTo>
                  <a:pt x="362" y="72"/>
                </a:lnTo>
                <a:lnTo>
                  <a:pt x="372" y="79"/>
                </a:lnTo>
                <a:lnTo>
                  <a:pt x="373" y="80"/>
                </a:lnTo>
                <a:lnTo>
                  <a:pt x="374" y="85"/>
                </a:lnTo>
                <a:lnTo>
                  <a:pt x="377" y="96"/>
                </a:lnTo>
                <a:lnTo>
                  <a:pt x="374" y="105"/>
                </a:lnTo>
                <a:lnTo>
                  <a:pt x="377" y="119"/>
                </a:lnTo>
                <a:lnTo>
                  <a:pt x="384" y="124"/>
                </a:lnTo>
                <a:lnTo>
                  <a:pt x="387" y="130"/>
                </a:lnTo>
                <a:lnTo>
                  <a:pt x="391" y="132"/>
                </a:lnTo>
                <a:lnTo>
                  <a:pt x="397" y="134"/>
                </a:lnTo>
                <a:lnTo>
                  <a:pt x="398" y="136"/>
                </a:lnTo>
                <a:lnTo>
                  <a:pt x="405" y="140"/>
                </a:lnTo>
                <a:lnTo>
                  <a:pt x="409" y="143"/>
                </a:lnTo>
                <a:lnTo>
                  <a:pt x="416" y="146"/>
                </a:lnTo>
                <a:lnTo>
                  <a:pt x="418" y="142"/>
                </a:lnTo>
                <a:lnTo>
                  <a:pt x="426" y="135"/>
                </a:lnTo>
                <a:lnTo>
                  <a:pt x="434" y="121"/>
                </a:lnTo>
                <a:lnTo>
                  <a:pt x="441" y="115"/>
                </a:lnTo>
                <a:lnTo>
                  <a:pt x="443" y="115"/>
                </a:lnTo>
                <a:lnTo>
                  <a:pt x="451" y="110"/>
                </a:lnTo>
                <a:lnTo>
                  <a:pt x="460" y="114"/>
                </a:lnTo>
                <a:lnTo>
                  <a:pt x="460" y="112"/>
                </a:lnTo>
                <a:lnTo>
                  <a:pt x="462" y="114"/>
                </a:lnTo>
                <a:lnTo>
                  <a:pt x="462" y="112"/>
                </a:lnTo>
                <a:lnTo>
                  <a:pt x="469" y="114"/>
                </a:lnTo>
                <a:lnTo>
                  <a:pt x="476" y="114"/>
                </a:lnTo>
                <a:lnTo>
                  <a:pt x="476" y="115"/>
                </a:lnTo>
                <a:lnTo>
                  <a:pt x="480" y="115"/>
                </a:lnTo>
                <a:lnTo>
                  <a:pt x="482" y="119"/>
                </a:lnTo>
                <a:lnTo>
                  <a:pt x="483" y="119"/>
                </a:lnTo>
                <a:lnTo>
                  <a:pt x="483" y="124"/>
                </a:lnTo>
                <a:lnTo>
                  <a:pt x="486" y="124"/>
                </a:lnTo>
                <a:lnTo>
                  <a:pt x="487" y="125"/>
                </a:lnTo>
                <a:lnTo>
                  <a:pt x="489" y="127"/>
                </a:lnTo>
                <a:lnTo>
                  <a:pt x="490" y="130"/>
                </a:lnTo>
                <a:lnTo>
                  <a:pt x="496" y="135"/>
                </a:lnTo>
                <a:lnTo>
                  <a:pt x="496" y="137"/>
                </a:lnTo>
                <a:lnTo>
                  <a:pt x="499" y="141"/>
                </a:lnTo>
                <a:lnTo>
                  <a:pt x="499" y="148"/>
                </a:lnTo>
                <a:lnTo>
                  <a:pt x="505" y="163"/>
                </a:lnTo>
                <a:lnTo>
                  <a:pt x="503" y="164"/>
                </a:lnTo>
                <a:lnTo>
                  <a:pt x="505" y="173"/>
                </a:lnTo>
                <a:lnTo>
                  <a:pt x="506" y="175"/>
                </a:lnTo>
                <a:lnTo>
                  <a:pt x="511" y="182"/>
                </a:lnTo>
                <a:lnTo>
                  <a:pt x="514" y="188"/>
                </a:lnTo>
                <a:lnTo>
                  <a:pt x="516" y="193"/>
                </a:lnTo>
                <a:lnTo>
                  <a:pt x="516" y="194"/>
                </a:lnTo>
                <a:lnTo>
                  <a:pt x="520" y="196"/>
                </a:lnTo>
                <a:lnTo>
                  <a:pt x="524" y="202"/>
                </a:lnTo>
                <a:lnTo>
                  <a:pt x="522" y="212"/>
                </a:lnTo>
                <a:lnTo>
                  <a:pt x="522" y="221"/>
                </a:lnTo>
                <a:lnTo>
                  <a:pt x="525" y="228"/>
                </a:lnTo>
                <a:lnTo>
                  <a:pt x="526" y="238"/>
                </a:lnTo>
                <a:lnTo>
                  <a:pt x="530" y="245"/>
                </a:lnTo>
                <a:lnTo>
                  <a:pt x="538" y="247"/>
                </a:lnTo>
                <a:lnTo>
                  <a:pt x="538" y="249"/>
                </a:lnTo>
                <a:lnTo>
                  <a:pt x="539" y="251"/>
                </a:lnTo>
                <a:lnTo>
                  <a:pt x="543" y="251"/>
                </a:lnTo>
                <a:lnTo>
                  <a:pt x="550" y="256"/>
                </a:lnTo>
                <a:lnTo>
                  <a:pt x="552" y="256"/>
                </a:lnTo>
                <a:lnTo>
                  <a:pt x="552" y="258"/>
                </a:lnTo>
                <a:lnTo>
                  <a:pt x="565" y="258"/>
                </a:lnTo>
                <a:lnTo>
                  <a:pt x="572" y="260"/>
                </a:lnTo>
                <a:lnTo>
                  <a:pt x="576" y="265"/>
                </a:lnTo>
                <a:lnTo>
                  <a:pt x="580" y="265"/>
                </a:lnTo>
                <a:lnTo>
                  <a:pt x="588" y="260"/>
                </a:lnTo>
                <a:lnTo>
                  <a:pt x="589" y="262"/>
                </a:lnTo>
                <a:lnTo>
                  <a:pt x="567" y="314"/>
                </a:lnTo>
                <a:lnTo>
                  <a:pt x="548" y="366"/>
                </a:lnTo>
                <a:lnTo>
                  <a:pt x="543" y="418"/>
                </a:lnTo>
                <a:lnTo>
                  <a:pt x="554" y="455"/>
                </a:lnTo>
                <a:lnTo>
                  <a:pt x="566" y="490"/>
                </a:lnTo>
                <a:lnTo>
                  <a:pt x="576" y="515"/>
                </a:lnTo>
                <a:lnTo>
                  <a:pt x="586" y="538"/>
                </a:lnTo>
                <a:lnTo>
                  <a:pt x="590" y="543"/>
                </a:lnTo>
                <a:lnTo>
                  <a:pt x="626" y="560"/>
                </a:lnTo>
                <a:lnTo>
                  <a:pt x="656" y="558"/>
                </a:lnTo>
                <a:lnTo>
                  <a:pt x="693" y="551"/>
                </a:lnTo>
                <a:lnTo>
                  <a:pt x="723" y="545"/>
                </a:lnTo>
                <a:lnTo>
                  <a:pt x="731" y="553"/>
                </a:lnTo>
                <a:lnTo>
                  <a:pt x="740" y="544"/>
                </a:lnTo>
                <a:lnTo>
                  <a:pt x="738" y="538"/>
                </a:lnTo>
                <a:lnTo>
                  <a:pt x="764" y="508"/>
                </a:lnTo>
                <a:lnTo>
                  <a:pt x="782" y="462"/>
                </a:lnTo>
                <a:lnTo>
                  <a:pt x="809" y="442"/>
                </a:lnTo>
                <a:lnTo>
                  <a:pt x="849" y="439"/>
                </a:lnTo>
                <a:lnTo>
                  <a:pt x="883" y="436"/>
                </a:lnTo>
                <a:lnTo>
                  <a:pt x="891" y="435"/>
                </a:lnTo>
                <a:lnTo>
                  <a:pt x="904" y="443"/>
                </a:lnTo>
                <a:lnTo>
                  <a:pt x="906" y="449"/>
                </a:lnTo>
                <a:lnTo>
                  <a:pt x="876" y="496"/>
                </a:lnTo>
                <a:lnTo>
                  <a:pt x="868" y="512"/>
                </a:lnTo>
                <a:lnTo>
                  <a:pt x="870" y="516"/>
                </a:lnTo>
                <a:lnTo>
                  <a:pt x="868" y="520"/>
                </a:lnTo>
                <a:lnTo>
                  <a:pt x="853" y="558"/>
                </a:lnTo>
                <a:lnTo>
                  <a:pt x="846" y="544"/>
                </a:lnTo>
                <a:lnTo>
                  <a:pt x="840" y="552"/>
                </a:lnTo>
                <a:lnTo>
                  <a:pt x="809" y="579"/>
                </a:lnTo>
                <a:lnTo>
                  <a:pt x="777" y="579"/>
                </a:lnTo>
                <a:lnTo>
                  <a:pt x="746" y="579"/>
                </a:lnTo>
                <a:lnTo>
                  <a:pt x="743" y="601"/>
                </a:lnTo>
                <a:lnTo>
                  <a:pt x="733" y="603"/>
                </a:lnTo>
                <a:lnTo>
                  <a:pt x="757" y="641"/>
                </a:lnTo>
                <a:lnTo>
                  <a:pt x="712" y="647"/>
                </a:lnTo>
                <a:lnTo>
                  <a:pt x="692" y="678"/>
                </a:lnTo>
                <a:lnTo>
                  <a:pt x="688" y="706"/>
                </a:lnTo>
                <a:lnTo>
                  <a:pt x="655" y="672"/>
                </a:lnTo>
                <a:lnTo>
                  <a:pt x="629" y="646"/>
                </a:lnTo>
                <a:lnTo>
                  <a:pt x="616" y="639"/>
                </a:lnTo>
                <a:lnTo>
                  <a:pt x="601" y="639"/>
                </a:lnTo>
                <a:lnTo>
                  <a:pt x="608" y="641"/>
                </a:lnTo>
                <a:lnTo>
                  <a:pt x="557" y="660"/>
                </a:lnTo>
                <a:lnTo>
                  <a:pt x="540" y="661"/>
                </a:lnTo>
                <a:lnTo>
                  <a:pt x="503" y="643"/>
                </a:lnTo>
                <a:lnTo>
                  <a:pt x="445" y="620"/>
                </a:lnTo>
                <a:lnTo>
                  <a:pt x="425" y="609"/>
                </a:lnTo>
                <a:lnTo>
                  <a:pt x="391" y="590"/>
                </a:lnTo>
                <a:lnTo>
                  <a:pt x="368" y="575"/>
                </a:lnTo>
                <a:lnTo>
                  <a:pt x="345" y="562"/>
                </a:lnTo>
                <a:lnTo>
                  <a:pt x="320" y="548"/>
                </a:lnTo>
                <a:lnTo>
                  <a:pt x="296" y="526"/>
                </a:lnTo>
                <a:lnTo>
                  <a:pt x="271" y="502"/>
                </a:lnTo>
                <a:lnTo>
                  <a:pt x="268" y="475"/>
                </a:lnTo>
                <a:lnTo>
                  <a:pt x="281" y="469"/>
                </a:lnTo>
                <a:lnTo>
                  <a:pt x="271" y="461"/>
                </a:lnTo>
                <a:lnTo>
                  <a:pt x="284" y="435"/>
                </a:lnTo>
                <a:lnTo>
                  <a:pt x="274" y="405"/>
                </a:lnTo>
                <a:lnTo>
                  <a:pt x="262" y="374"/>
                </a:lnTo>
                <a:lnTo>
                  <a:pt x="242" y="347"/>
                </a:lnTo>
                <a:lnTo>
                  <a:pt x="221" y="320"/>
                </a:lnTo>
                <a:lnTo>
                  <a:pt x="230" y="323"/>
                </a:lnTo>
                <a:lnTo>
                  <a:pt x="217" y="303"/>
                </a:lnTo>
                <a:lnTo>
                  <a:pt x="210" y="297"/>
                </a:lnTo>
                <a:lnTo>
                  <a:pt x="213" y="296"/>
                </a:lnTo>
                <a:lnTo>
                  <a:pt x="188" y="282"/>
                </a:lnTo>
                <a:lnTo>
                  <a:pt x="194" y="272"/>
                </a:lnTo>
                <a:lnTo>
                  <a:pt x="181" y="271"/>
                </a:lnTo>
                <a:lnTo>
                  <a:pt x="191" y="249"/>
                </a:lnTo>
                <a:lnTo>
                  <a:pt x="178" y="234"/>
                </a:lnTo>
                <a:lnTo>
                  <a:pt x="156" y="196"/>
                </a:lnTo>
                <a:lnTo>
                  <a:pt x="156" y="187"/>
                </a:lnTo>
                <a:lnTo>
                  <a:pt x="148" y="187"/>
                </a:lnTo>
                <a:lnTo>
                  <a:pt x="135" y="170"/>
                </a:lnTo>
                <a:lnTo>
                  <a:pt x="122" y="137"/>
                </a:lnTo>
                <a:lnTo>
                  <a:pt x="109" y="103"/>
                </a:lnTo>
                <a:lnTo>
                  <a:pt x="109" y="58"/>
                </a:lnTo>
                <a:lnTo>
                  <a:pt x="88" y="47"/>
                </a:lnTo>
                <a:lnTo>
                  <a:pt x="63" y="32"/>
                </a:lnTo>
                <a:lnTo>
                  <a:pt x="58" y="72"/>
                </a:lnTo>
                <a:lnTo>
                  <a:pt x="53" y="114"/>
                </a:lnTo>
                <a:lnTo>
                  <a:pt x="71" y="146"/>
                </a:lnTo>
                <a:lnTo>
                  <a:pt x="89" y="178"/>
                </a:lnTo>
                <a:lnTo>
                  <a:pt x="98" y="206"/>
                </a:lnTo>
                <a:lnTo>
                  <a:pt x="108" y="233"/>
                </a:lnTo>
                <a:lnTo>
                  <a:pt x="111" y="228"/>
                </a:lnTo>
                <a:lnTo>
                  <a:pt x="116" y="275"/>
                </a:lnTo>
                <a:lnTo>
                  <a:pt x="123" y="321"/>
                </a:lnTo>
                <a:lnTo>
                  <a:pt x="136" y="329"/>
                </a:lnTo>
                <a:lnTo>
                  <a:pt x="152" y="349"/>
                </a:lnTo>
                <a:lnTo>
                  <a:pt x="157" y="368"/>
                </a:lnTo>
                <a:lnTo>
                  <a:pt x="134" y="378"/>
                </a:lnTo>
                <a:lnTo>
                  <a:pt x="115" y="342"/>
                </a:lnTo>
                <a:lnTo>
                  <a:pt x="82" y="308"/>
                </a:lnTo>
                <a:lnTo>
                  <a:pt x="86" y="277"/>
                </a:lnTo>
                <a:lnTo>
                  <a:pt x="74" y="247"/>
                </a:lnTo>
                <a:lnTo>
                  <a:pt x="65" y="226"/>
                </a:lnTo>
                <a:lnTo>
                  <a:pt x="45" y="226"/>
                </a:lnTo>
                <a:lnTo>
                  <a:pt x="28" y="207"/>
                </a:lnTo>
                <a:lnTo>
                  <a:pt x="5" y="186"/>
                </a:lnTo>
                <a:lnTo>
                  <a:pt x="39" y="194"/>
                </a:lnTo>
                <a:lnTo>
                  <a:pt x="46" y="155"/>
                </a:lnTo>
                <a:lnTo>
                  <a:pt x="27" y="129"/>
                </a:lnTo>
                <a:lnTo>
                  <a:pt x="9" y="103"/>
                </a:lnTo>
                <a:lnTo>
                  <a:pt x="5" y="55"/>
                </a:lnTo>
                <a:lnTo>
                  <a:pt x="0" y="7"/>
                </a:lnTo>
                <a:lnTo>
                  <a:pt x="34" y="3"/>
                </a:lnTo>
                <a:close/>
              </a:path>
            </a:pathLst>
          </a:custGeom>
          <a:noFill/>
          <a:ln w="3175" cmpd="sng">
            <a:solidFill>
              <a:schemeClr val="bg2"/>
            </a:solidFill>
            <a:prstDash val="solid"/>
            <a:round/>
            <a:headEnd/>
            <a:tailEnd/>
          </a:ln>
        </p:spPr>
        <p:txBody>
          <a:bodyPr/>
          <a:lstStyle/>
          <a:p>
            <a:endParaRPr lang="en-US"/>
          </a:p>
        </p:txBody>
      </p:sp>
      <p:sp>
        <p:nvSpPr>
          <p:cNvPr id="19149" name="Freeform 717"/>
          <p:cNvSpPr>
            <a:spLocks/>
          </p:cNvSpPr>
          <p:nvPr/>
        </p:nvSpPr>
        <p:spPr bwMode="auto">
          <a:xfrm>
            <a:off x="2376488" y="3200400"/>
            <a:ext cx="42862" cy="17463"/>
          </a:xfrm>
          <a:custGeom>
            <a:avLst/>
            <a:gdLst>
              <a:gd name="T0" fmla="*/ 42862 w 54"/>
              <a:gd name="T1" fmla="*/ 9147 h 21"/>
              <a:gd name="T2" fmla="*/ 39687 w 54"/>
              <a:gd name="T3" fmla="*/ 10810 h 21"/>
              <a:gd name="T4" fmla="*/ 39687 w 54"/>
              <a:gd name="T5" fmla="*/ 14137 h 21"/>
              <a:gd name="T6" fmla="*/ 34925 w 54"/>
              <a:gd name="T7" fmla="*/ 15800 h 21"/>
              <a:gd name="T8" fmla="*/ 29368 w 54"/>
              <a:gd name="T9" fmla="*/ 17463 h 21"/>
              <a:gd name="T10" fmla="*/ 22225 w 54"/>
              <a:gd name="T11" fmla="*/ 17463 h 21"/>
              <a:gd name="T12" fmla="*/ 10319 w 54"/>
              <a:gd name="T13" fmla="*/ 16631 h 21"/>
              <a:gd name="T14" fmla="*/ 4762 w 54"/>
              <a:gd name="T15" fmla="*/ 17463 h 21"/>
              <a:gd name="T16" fmla="*/ 1587 w 54"/>
              <a:gd name="T17" fmla="*/ 16631 h 21"/>
              <a:gd name="T18" fmla="*/ 0 w 54"/>
              <a:gd name="T19" fmla="*/ 12474 h 21"/>
              <a:gd name="T20" fmla="*/ 1587 w 54"/>
              <a:gd name="T21" fmla="*/ 3326 h 21"/>
              <a:gd name="T22" fmla="*/ 2381 w 54"/>
              <a:gd name="T23" fmla="*/ 832 h 21"/>
              <a:gd name="T24" fmla="*/ 3969 w 54"/>
              <a:gd name="T25" fmla="*/ 0 h 21"/>
              <a:gd name="T26" fmla="*/ 30162 w 54"/>
              <a:gd name="T27" fmla="*/ 1663 h 21"/>
              <a:gd name="T28" fmla="*/ 35718 w 54"/>
              <a:gd name="T29" fmla="*/ 1663 h 21"/>
              <a:gd name="T30" fmla="*/ 41275 w 54"/>
              <a:gd name="T31" fmla="*/ 4989 h 21"/>
              <a:gd name="T32" fmla="*/ 42862 w 54"/>
              <a:gd name="T33" fmla="*/ 9147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4"/>
              <a:gd name="T52" fmla="*/ 0 h 21"/>
              <a:gd name="T53" fmla="*/ 54 w 5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4" h="21">
                <a:moveTo>
                  <a:pt x="54" y="11"/>
                </a:moveTo>
                <a:lnTo>
                  <a:pt x="50" y="13"/>
                </a:lnTo>
                <a:lnTo>
                  <a:pt x="50" y="17"/>
                </a:lnTo>
                <a:lnTo>
                  <a:pt x="44" y="19"/>
                </a:lnTo>
                <a:lnTo>
                  <a:pt x="37" y="21"/>
                </a:lnTo>
                <a:lnTo>
                  <a:pt x="28" y="21"/>
                </a:lnTo>
                <a:lnTo>
                  <a:pt x="13" y="20"/>
                </a:lnTo>
                <a:lnTo>
                  <a:pt x="6" y="21"/>
                </a:lnTo>
                <a:lnTo>
                  <a:pt x="2" y="20"/>
                </a:lnTo>
                <a:lnTo>
                  <a:pt x="0" y="15"/>
                </a:lnTo>
                <a:lnTo>
                  <a:pt x="2" y="4"/>
                </a:lnTo>
                <a:lnTo>
                  <a:pt x="3" y="1"/>
                </a:lnTo>
                <a:lnTo>
                  <a:pt x="5" y="0"/>
                </a:lnTo>
                <a:lnTo>
                  <a:pt x="38" y="2"/>
                </a:lnTo>
                <a:lnTo>
                  <a:pt x="45" y="2"/>
                </a:lnTo>
                <a:lnTo>
                  <a:pt x="52" y="6"/>
                </a:lnTo>
                <a:lnTo>
                  <a:pt x="54" y="11"/>
                </a:lnTo>
                <a:close/>
              </a:path>
            </a:pathLst>
          </a:custGeom>
          <a:noFill/>
          <a:ln w="3175" cmpd="sng">
            <a:solidFill>
              <a:schemeClr val="bg2"/>
            </a:solidFill>
            <a:prstDash val="solid"/>
            <a:round/>
            <a:headEnd/>
            <a:tailEnd/>
          </a:ln>
        </p:spPr>
        <p:txBody>
          <a:bodyPr/>
          <a:lstStyle/>
          <a:p>
            <a:endParaRPr lang="en-US"/>
          </a:p>
        </p:txBody>
      </p:sp>
      <p:sp>
        <p:nvSpPr>
          <p:cNvPr id="19150" name="Freeform 718"/>
          <p:cNvSpPr>
            <a:spLocks/>
          </p:cNvSpPr>
          <p:nvPr/>
        </p:nvSpPr>
        <p:spPr bwMode="auto">
          <a:xfrm>
            <a:off x="2490788" y="3235325"/>
            <a:ext cx="4762" cy="4763"/>
          </a:xfrm>
          <a:custGeom>
            <a:avLst/>
            <a:gdLst>
              <a:gd name="T0" fmla="*/ 4762 w 7"/>
              <a:gd name="T1" fmla="*/ 4763 h 6"/>
              <a:gd name="T2" fmla="*/ 1361 w 7"/>
              <a:gd name="T3" fmla="*/ 2382 h 6"/>
              <a:gd name="T4" fmla="*/ 0 w 7"/>
              <a:gd name="T5" fmla="*/ 0 h 6"/>
              <a:gd name="T6" fmla="*/ 4082 w 7"/>
              <a:gd name="T7" fmla="*/ 3969 h 6"/>
              <a:gd name="T8" fmla="*/ 4762 w 7"/>
              <a:gd name="T9" fmla="*/ 4763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7" y="6"/>
                </a:moveTo>
                <a:lnTo>
                  <a:pt x="2" y="3"/>
                </a:lnTo>
                <a:lnTo>
                  <a:pt x="0" y="0"/>
                </a:lnTo>
                <a:lnTo>
                  <a:pt x="6" y="5"/>
                </a:lnTo>
                <a:lnTo>
                  <a:pt x="7" y="6"/>
                </a:lnTo>
                <a:close/>
              </a:path>
            </a:pathLst>
          </a:custGeom>
          <a:noFill/>
          <a:ln w="3175" cmpd="sng">
            <a:solidFill>
              <a:schemeClr val="bg2"/>
            </a:solidFill>
            <a:prstDash val="solid"/>
            <a:round/>
            <a:headEnd/>
            <a:tailEnd/>
          </a:ln>
        </p:spPr>
        <p:txBody>
          <a:bodyPr/>
          <a:lstStyle/>
          <a:p>
            <a:endParaRPr lang="en-US"/>
          </a:p>
        </p:txBody>
      </p:sp>
      <p:sp>
        <p:nvSpPr>
          <p:cNvPr id="19151" name="Freeform 719"/>
          <p:cNvSpPr>
            <a:spLocks/>
          </p:cNvSpPr>
          <p:nvPr/>
        </p:nvSpPr>
        <p:spPr bwMode="auto">
          <a:xfrm>
            <a:off x="2495550" y="3241675"/>
            <a:ext cx="3175" cy="1588"/>
          </a:xfrm>
          <a:custGeom>
            <a:avLst/>
            <a:gdLst>
              <a:gd name="T0" fmla="*/ 1588 w 2"/>
              <a:gd name="T1" fmla="*/ 1588 h 3"/>
              <a:gd name="T2" fmla="*/ 0 w 2"/>
              <a:gd name="T3" fmla="*/ 0 h 3"/>
              <a:gd name="T4" fmla="*/ 3175 w 2"/>
              <a:gd name="T5" fmla="*/ 529 h 3"/>
              <a:gd name="T6" fmla="*/ 1588 w 2"/>
              <a:gd name="T7" fmla="*/ 1588 h 3"/>
              <a:gd name="T8" fmla="*/ 0 60000 65536"/>
              <a:gd name="T9" fmla="*/ 0 60000 65536"/>
              <a:gd name="T10" fmla="*/ 0 60000 65536"/>
              <a:gd name="T11" fmla="*/ 0 60000 65536"/>
              <a:gd name="T12" fmla="*/ 0 w 2"/>
              <a:gd name="T13" fmla="*/ 0 h 3"/>
              <a:gd name="T14" fmla="*/ 2 w 2"/>
              <a:gd name="T15" fmla="*/ 3 h 3"/>
            </a:gdLst>
            <a:ahLst/>
            <a:cxnLst>
              <a:cxn ang="T8">
                <a:pos x="T0" y="T1"/>
              </a:cxn>
              <a:cxn ang="T9">
                <a:pos x="T2" y="T3"/>
              </a:cxn>
              <a:cxn ang="T10">
                <a:pos x="T4" y="T5"/>
              </a:cxn>
              <a:cxn ang="T11">
                <a:pos x="T6" y="T7"/>
              </a:cxn>
            </a:cxnLst>
            <a:rect l="T12" t="T13" r="T14" b="T15"/>
            <a:pathLst>
              <a:path w="2" h="3">
                <a:moveTo>
                  <a:pt x="1" y="3"/>
                </a:moveTo>
                <a:lnTo>
                  <a:pt x="0" y="0"/>
                </a:lnTo>
                <a:lnTo>
                  <a:pt x="2" y="1"/>
                </a:lnTo>
                <a:lnTo>
                  <a:pt x="1" y="3"/>
                </a:lnTo>
                <a:close/>
              </a:path>
            </a:pathLst>
          </a:custGeom>
          <a:noFill/>
          <a:ln w="3175" cmpd="sng">
            <a:solidFill>
              <a:schemeClr val="bg2"/>
            </a:solidFill>
            <a:prstDash val="solid"/>
            <a:round/>
            <a:headEnd/>
            <a:tailEnd/>
          </a:ln>
        </p:spPr>
        <p:txBody>
          <a:bodyPr/>
          <a:lstStyle/>
          <a:p>
            <a:endParaRPr lang="en-US"/>
          </a:p>
        </p:txBody>
      </p:sp>
      <p:sp>
        <p:nvSpPr>
          <p:cNvPr id="19152" name="Freeform 720"/>
          <p:cNvSpPr>
            <a:spLocks/>
          </p:cNvSpPr>
          <p:nvPr/>
        </p:nvSpPr>
        <p:spPr bwMode="auto">
          <a:xfrm>
            <a:off x="2436813" y="3222625"/>
            <a:ext cx="7937" cy="1588"/>
          </a:xfrm>
          <a:custGeom>
            <a:avLst/>
            <a:gdLst>
              <a:gd name="T0" fmla="*/ 7937 w 11"/>
              <a:gd name="T1" fmla="*/ 1191 h 4"/>
              <a:gd name="T2" fmla="*/ 2886 w 11"/>
              <a:gd name="T3" fmla="*/ 0 h 4"/>
              <a:gd name="T4" fmla="*/ 0 w 11"/>
              <a:gd name="T5" fmla="*/ 1588 h 4"/>
              <a:gd name="T6" fmla="*/ 7937 w 11"/>
              <a:gd name="T7" fmla="*/ 1191 h 4"/>
              <a:gd name="T8" fmla="*/ 0 60000 65536"/>
              <a:gd name="T9" fmla="*/ 0 60000 65536"/>
              <a:gd name="T10" fmla="*/ 0 60000 65536"/>
              <a:gd name="T11" fmla="*/ 0 60000 65536"/>
              <a:gd name="T12" fmla="*/ 0 w 11"/>
              <a:gd name="T13" fmla="*/ 0 h 4"/>
              <a:gd name="T14" fmla="*/ 11 w 11"/>
              <a:gd name="T15" fmla="*/ 4 h 4"/>
            </a:gdLst>
            <a:ahLst/>
            <a:cxnLst>
              <a:cxn ang="T8">
                <a:pos x="T0" y="T1"/>
              </a:cxn>
              <a:cxn ang="T9">
                <a:pos x="T2" y="T3"/>
              </a:cxn>
              <a:cxn ang="T10">
                <a:pos x="T4" y="T5"/>
              </a:cxn>
              <a:cxn ang="T11">
                <a:pos x="T6" y="T7"/>
              </a:cxn>
            </a:cxnLst>
            <a:rect l="T12" t="T13" r="T14" b="T15"/>
            <a:pathLst>
              <a:path w="11" h="4">
                <a:moveTo>
                  <a:pt x="11" y="3"/>
                </a:moveTo>
                <a:lnTo>
                  <a:pt x="4" y="0"/>
                </a:lnTo>
                <a:lnTo>
                  <a:pt x="0" y="4"/>
                </a:lnTo>
                <a:lnTo>
                  <a:pt x="11" y="3"/>
                </a:lnTo>
                <a:close/>
              </a:path>
            </a:pathLst>
          </a:custGeom>
          <a:noFill/>
          <a:ln w="3175" cmpd="sng">
            <a:solidFill>
              <a:schemeClr val="bg2"/>
            </a:solidFill>
            <a:prstDash val="solid"/>
            <a:round/>
            <a:headEnd/>
            <a:tailEnd/>
          </a:ln>
        </p:spPr>
        <p:txBody>
          <a:bodyPr/>
          <a:lstStyle/>
          <a:p>
            <a:endParaRPr lang="en-US"/>
          </a:p>
        </p:txBody>
      </p:sp>
      <p:sp>
        <p:nvSpPr>
          <p:cNvPr id="19153" name="Freeform 721"/>
          <p:cNvSpPr>
            <a:spLocks/>
          </p:cNvSpPr>
          <p:nvPr/>
        </p:nvSpPr>
        <p:spPr bwMode="auto">
          <a:xfrm>
            <a:off x="1997075" y="3173413"/>
            <a:ext cx="9525" cy="3175"/>
          </a:xfrm>
          <a:custGeom>
            <a:avLst/>
            <a:gdLst>
              <a:gd name="T0" fmla="*/ 9525 w 12"/>
              <a:gd name="T1" fmla="*/ 1588 h 4"/>
              <a:gd name="T2" fmla="*/ 9525 w 12"/>
              <a:gd name="T3" fmla="*/ 794 h 4"/>
              <a:gd name="T4" fmla="*/ 7938 w 12"/>
              <a:gd name="T5" fmla="*/ 794 h 4"/>
              <a:gd name="T6" fmla="*/ 7144 w 12"/>
              <a:gd name="T7" fmla="*/ 794 h 4"/>
              <a:gd name="T8" fmla="*/ 6350 w 12"/>
              <a:gd name="T9" fmla="*/ 794 h 4"/>
              <a:gd name="T10" fmla="*/ 5556 w 12"/>
              <a:gd name="T11" fmla="*/ 794 h 4"/>
              <a:gd name="T12" fmla="*/ 4763 w 12"/>
              <a:gd name="T13" fmla="*/ 794 h 4"/>
              <a:gd name="T14" fmla="*/ 3969 w 12"/>
              <a:gd name="T15" fmla="*/ 794 h 4"/>
              <a:gd name="T16" fmla="*/ 4763 w 12"/>
              <a:gd name="T17" fmla="*/ 794 h 4"/>
              <a:gd name="T18" fmla="*/ 4763 w 12"/>
              <a:gd name="T19" fmla="*/ 1588 h 4"/>
              <a:gd name="T20" fmla="*/ 3969 w 12"/>
              <a:gd name="T21" fmla="*/ 1588 h 4"/>
              <a:gd name="T22" fmla="*/ 3969 w 12"/>
              <a:gd name="T23" fmla="*/ 2381 h 4"/>
              <a:gd name="T24" fmla="*/ 2381 w 12"/>
              <a:gd name="T25" fmla="*/ 2381 h 4"/>
              <a:gd name="T26" fmla="*/ 1588 w 12"/>
              <a:gd name="T27" fmla="*/ 2381 h 4"/>
              <a:gd name="T28" fmla="*/ 1588 w 12"/>
              <a:gd name="T29" fmla="*/ 1588 h 4"/>
              <a:gd name="T30" fmla="*/ 1588 w 12"/>
              <a:gd name="T31" fmla="*/ 794 h 4"/>
              <a:gd name="T32" fmla="*/ 794 w 12"/>
              <a:gd name="T33" fmla="*/ 794 h 4"/>
              <a:gd name="T34" fmla="*/ 794 w 12"/>
              <a:gd name="T35" fmla="*/ 0 h 4"/>
              <a:gd name="T36" fmla="*/ 1588 w 12"/>
              <a:gd name="T37" fmla="*/ 0 h 4"/>
              <a:gd name="T38" fmla="*/ 794 w 12"/>
              <a:gd name="T39" fmla="*/ 0 h 4"/>
              <a:gd name="T40" fmla="*/ 0 w 12"/>
              <a:gd name="T41" fmla="*/ 0 h 4"/>
              <a:gd name="T42" fmla="*/ 0 w 12"/>
              <a:gd name="T43" fmla="*/ 794 h 4"/>
              <a:gd name="T44" fmla="*/ 794 w 12"/>
              <a:gd name="T45" fmla="*/ 794 h 4"/>
              <a:gd name="T46" fmla="*/ 794 w 12"/>
              <a:gd name="T47" fmla="*/ 1588 h 4"/>
              <a:gd name="T48" fmla="*/ 794 w 12"/>
              <a:gd name="T49" fmla="*/ 2381 h 4"/>
              <a:gd name="T50" fmla="*/ 794 w 12"/>
              <a:gd name="T51" fmla="*/ 3175 h 4"/>
              <a:gd name="T52" fmla="*/ 1588 w 12"/>
              <a:gd name="T53" fmla="*/ 3175 h 4"/>
              <a:gd name="T54" fmla="*/ 2381 w 12"/>
              <a:gd name="T55" fmla="*/ 3175 h 4"/>
              <a:gd name="T56" fmla="*/ 3969 w 12"/>
              <a:gd name="T57" fmla="*/ 3175 h 4"/>
              <a:gd name="T58" fmla="*/ 4763 w 12"/>
              <a:gd name="T59" fmla="*/ 3175 h 4"/>
              <a:gd name="T60" fmla="*/ 4763 w 12"/>
              <a:gd name="T61" fmla="*/ 2381 h 4"/>
              <a:gd name="T62" fmla="*/ 5556 w 12"/>
              <a:gd name="T63" fmla="*/ 2381 h 4"/>
              <a:gd name="T64" fmla="*/ 6350 w 12"/>
              <a:gd name="T65" fmla="*/ 2381 h 4"/>
              <a:gd name="T66" fmla="*/ 7144 w 12"/>
              <a:gd name="T67" fmla="*/ 2381 h 4"/>
              <a:gd name="T68" fmla="*/ 7938 w 12"/>
              <a:gd name="T69" fmla="*/ 2381 h 4"/>
              <a:gd name="T70" fmla="*/ 9525 w 12"/>
              <a:gd name="T71" fmla="*/ 2381 h 4"/>
              <a:gd name="T72" fmla="*/ 9525 w 12"/>
              <a:gd name="T73" fmla="*/ 1588 h 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
              <a:gd name="T112" fmla="*/ 0 h 4"/>
              <a:gd name="T113" fmla="*/ 12 w 12"/>
              <a:gd name="T114" fmla="*/ 4 h 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 h="4">
                <a:moveTo>
                  <a:pt x="12" y="2"/>
                </a:moveTo>
                <a:lnTo>
                  <a:pt x="12" y="1"/>
                </a:lnTo>
                <a:lnTo>
                  <a:pt x="10" y="1"/>
                </a:lnTo>
                <a:lnTo>
                  <a:pt x="9" y="1"/>
                </a:lnTo>
                <a:lnTo>
                  <a:pt x="8" y="1"/>
                </a:lnTo>
                <a:lnTo>
                  <a:pt x="7" y="1"/>
                </a:lnTo>
                <a:lnTo>
                  <a:pt x="6" y="1"/>
                </a:lnTo>
                <a:lnTo>
                  <a:pt x="5" y="1"/>
                </a:lnTo>
                <a:lnTo>
                  <a:pt x="6" y="1"/>
                </a:lnTo>
                <a:lnTo>
                  <a:pt x="6" y="2"/>
                </a:lnTo>
                <a:lnTo>
                  <a:pt x="5" y="2"/>
                </a:lnTo>
                <a:lnTo>
                  <a:pt x="5" y="3"/>
                </a:lnTo>
                <a:lnTo>
                  <a:pt x="3" y="3"/>
                </a:lnTo>
                <a:lnTo>
                  <a:pt x="2" y="3"/>
                </a:lnTo>
                <a:lnTo>
                  <a:pt x="2" y="2"/>
                </a:lnTo>
                <a:lnTo>
                  <a:pt x="2" y="1"/>
                </a:lnTo>
                <a:lnTo>
                  <a:pt x="1" y="1"/>
                </a:lnTo>
                <a:lnTo>
                  <a:pt x="1" y="0"/>
                </a:lnTo>
                <a:lnTo>
                  <a:pt x="2" y="0"/>
                </a:lnTo>
                <a:lnTo>
                  <a:pt x="1" y="0"/>
                </a:lnTo>
                <a:lnTo>
                  <a:pt x="0" y="0"/>
                </a:lnTo>
                <a:lnTo>
                  <a:pt x="0" y="1"/>
                </a:lnTo>
                <a:lnTo>
                  <a:pt x="1" y="1"/>
                </a:lnTo>
                <a:lnTo>
                  <a:pt x="1" y="2"/>
                </a:lnTo>
                <a:lnTo>
                  <a:pt x="1" y="3"/>
                </a:lnTo>
                <a:lnTo>
                  <a:pt x="1" y="4"/>
                </a:lnTo>
                <a:lnTo>
                  <a:pt x="2" y="4"/>
                </a:lnTo>
                <a:lnTo>
                  <a:pt x="3" y="4"/>
                </a:lnTo>
                <a:lnTo>
                  <a:pt x="5" y="4"/>
                </a:lnTo>
                <a:lnTo>
                  <a:pt x="6" y="4"/>
                </a:lnTo>
                <a:lnTo>
                  <a:pt x="6" y="3"/>
                </a:lnTo>
                <a:lnTo>
                  <a:pt x="7" y="3"/>
                </a:lnTo>
                <a:lnTo>
                  <a:pt x="8" y="3"/>
                </a:lnTo>
                <a:lnTo>
                  <a:pt x="9" y="3"/>
                </a:lnTo>
                <a:lnTo>
                  <a:pt x="10" y="3"/>
                </a:lnTo>
                <a:lnTo>
                  <a:pt x="12" y="3"/>
                </a:lnTo>
                <a:lnTo>
                  <a:pt x="12" y="2"/>
                </a:lnTo>
                <a:close/>
              </a:path>
            </a:pathLst>
          </a:custGeom>
          <a:noFill/>
          <a:ln w="3175" cmpd="sng">
            <a:solidFill>
              <a:schemeClr val="bg2"/>
            </a:solidFill>
            <a:prstDash val="solid"/>
            <a:round/>
            <a:headEnd/>
            <a:tailEnd/>
          </a:ln>
        </p:spPr>
        <p:txBody>
          <a:bodyPr/>
          <a:lstStyle/>
          <a:p>
            <a:endParaRPr lang="en-US"/>
          </a:p>
        </p:txBody>
      </p:sp>
      <p:sp>
        <p:nvSpPr>
          <p:cNvPr id="19154" name="Freeform 722"/>
          <p:cNvSpPr>
            <a:spLocks/>
          </p:cNvSpPr>
          <p:nvPr/>
        </p:nvSpPr>
        <p:spPr bwMode="auto">
          <a:xfrm>
            <a:off x="2039938" y="3162300"/>
            <a:ext cx="4762" cy="1588"/>
          </a:xfrm>
          <a:custGeom>
            <a:avLst/>
            <a:gdLst>
              <a:gd name="T0" fmla="*/ 4762 w 6"/>
              <a:gd name="T1" fmla="*/ 0 h 3"/>
              <a:gd name="T2" fmla="*/ 3968 w 6"/>
              <a:gd name="T3" fmla="*/ 0 h 3"/>
              <a:gd name="T4" fmla="*/ 3175 w 6"/>
              <a:gd name="T5" fmla="*/ 0 h 3"/>
              <a:gd name="T6" fmla="*/ 3175 w 6"/>
              <a:gd name="T7" fmla="*/ 1059 h 3"/>
              <a:gd name="T8" fmla="*/ 1587 w 6"/>
              <a:gd name="T9" fmla="*/ 1059 h 3"/>
              <a:gd name="T10" fmla="*/ 1587 w 6"/>
              <a:gd name="T11" fmla="*/ 1588 h 3"/>
              <a:gd name="T12" fmla="*/ 794 w 6"/>
              <a:gd name="T13" fmla="*/ 1588 h 3"/>
              <a:gd name="T14" fmla="*/ 0 w 6"/>
              <a:gd name="T15" fmla="*/ 1588 h 3"/>
              <a:gd name="T16" fmla="*/ 794 w 6"/>
              <a:gd name="T17" fmla="*/ 1588 h 3"/>
              <a:gd name="T18" fmla="*/ 1587 w 6"/>
              <a:gd name="T19" fmla="*/ 1588 h 3"/>
              <a:gd name="T20" fmla="*/ 3175 w 6"/>
              <a:gd name="T21" fmla="*/ 1588 h 3"/>
              <a:gd name="T22" fmla="*/ 3175 w 6"/>
              <a:gd name="T23" fmla="*/ 1059 h 3"/>
              <a:gd name="T24" fmla="*/ 3968 w 6"/>
              <a:gd name="T25" fmla="*/ 1059 h 3"/>
              <a:gd name="T26" fmla="*/ 4762 w 6"/>
              <a:gd name="T27" fmla="*/ 1059 h 3"/>
              <a:gd name="T28" fmla="*/ 4762 w 6"/>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3"/>
              <a:gd name="T47" fmla="*/ 6 w 6"/>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3">
                <a:moveTo>
                  <a:pt x="6" y="0"/>
                </a:moveTo>
                <a:lnTo>
                  <a:pt x="5" y="0"/>
                </a:lnTo>
                <a:lnTo>
                  <a:pt x="4" y="0"/>
                </a:lnTo>
                <a:lnTo>
                  <a:pt x="4" y="2"/>
                </a:lnTo>
                <a:lnTo>
                  <a:pt x="2" y="2"/>
                </a:lnTo>
                <a:lnTo>
                  <a:pt x="2" y="3"/>
                </a:lnTo>
                <a:lnTo>
                  <a:pt x="1" y="3"/>
                </a:lnTo>
                <a:lnTo>
                  <a:pt x="0" y="3"/>
                </a:lnTo>
                <a:lnTo>
                  <a:pt x="1" y="3"/>
                </a:lnTo>
                <a:lnTo>
                  <a:pt x="2" y="3"/>
                </a:lnTo>
                <a:lnTo>
                  <a:pt x="4" y="3"/>
                </a:lnTo>
                <a:lnTo>
                  <a:pt x="4" y="2"/>
                </a:lnTo>
                <a:lnTo>
                  <a:pt x="5" y="2"/>
                </a:lnTo>
                <a:lnTo>
                  <a:pt x="6" y="2"/>
                </a:lnTo>
                <a:lnTo>
                  <a:pt x="6" y="0"/>
                </a:lnTo>
                <a:close/>
              </a:path>
            </a:pathLst>
          </a:custGeom>
          <a:noFill/>
          <a:ln w="3175" cmpd="sng">
            <a:solidFill>
              <a:schemeClr val="bg2"/>
            </a:solidFill>
            <a:prstDash val="solid"/>
            <a:round/>
            <a:headEnd/>
            <a:tailEnd/>
          </a:ln>
        </p:spPr>
        <p:txBody>
          <a:bodyPr/>
          <a:lstStyle/>
          <a:p>
            <a:endParaRPr lang="en-US"/>
          </a:p>
        </p:txBody>
      </p:sp>
      <p:sp>
        <p:nvSpPr>
          <p:cNvPr id="19155" name="Freeform 723"/>
          <p:cNvSpPr>
            <a:spLocks/>
          </p:cNvSpPr>
          <p:nvPr/>
        </p:nvSpPr>
        <p:spPr bwMode="auto">
          <a:xfrm>
            <a:off x="2035175" y="3162300"/>
            <a:ext cx="3175" cy="1588"/>
          </a:xfrm>
          <a:custGeom>
            <a:avLst/>
            <a:gdLst>
              <a:gd name="T0" fmla="*/ 3175 w 5"/>
              <a:gd name="T1" fmla="*/ 794 h 2"/>
              <a:gd name="T2" fmla="*/ 3175 w 5"/>
              <a:gd name="T3" fmla="*/ 0 h 2"/>
              <a:gd name="T4" fmla="*/ 2540 w 5"/>
              <a:gd name="T5" fmla="*/ 794 h 2"/>
              <a:gd name="T6" fmla="*/ 1270 w 5"/>
              <a:gd name="T7" fmla="*/ 794 h 2"/>
              <a:gd name="T8" fmla="*/ 635 w 5"/>
              <a:gd name="T9" fmla="*/ 794 h 2"/>
              <a:gd name="T10" fmla="*/ 0 w 5"/>
              <a:gd name="T11" fmla="*/ 794 h 2"/>
              <a:gd name="T12" fmla="*/ 0 w 5"/>
              <a:gd name="T13" fmla="*/ 1588 h 2"/>
              <a:gd name="T14" fmla="*/ 635 w 5"/>
              <a:gd name="T15" fmla="*/ 1588 h 2"/>
              <a:gd name="T16" fmla="*/ 1270 w 5"/>
              <a:gd name="T17" fmla="*/ 1588 h 2"/>
              <a:gd name="T18" fmla="*/ 1270 w 5"/>
              <a:gd name="T19" fmla="*/ 794 h 2"/>
              <a:gd name="T20" fmla="*/ 2540 w 5"/>
              <a:gd name="T21" fmla="*/ 794 h 2"/>
              <a:gd name="T22" fmla="*/ 3175 w 5"/>
              <a:gd name="T23" fmla="*/ 794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2"/>
              <a:gd name="T38" fmla="*/ 5 w 5"/>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2">
                <a:moveTo>
                  <a:pt x="5" y="1"/>
                </a:moveTo>
                <a:lnTo>
                  <a:pt x="5" y="0"/>
                </a:lnTo>
                <a:lnTo>
                  <a:pt x="4" y="1"/>
                </a:lnTo>
                <a:lnTo>
                  <a:pt x="2" y="1"/>
                </a:lnTo>
                <a:lnTo>
                  <a:pt x="1" y="1"/>
                </a:lnTo>
                <a:lnTo>
                  <a:pt x="0" y="1"/>
                </a:lnTo>
                <a:lnTo>
                  <a:pt x="0" y="2"/>
                </a:lnTo>
                <a:lnTo>
                  <a:pt x="1" y="2"/>
                </a:lnTo>
                <a:lnTo>
                  <a:pt x="2" y="2"/>
                </a:lnTo>
                <a:lnTo>
                  <a:pt x="2" y="1"/>
                </a:lnTo>
                <a:lnTo>
                  <a:pt x="4" y="1"/>
                </a:lnTo>
                <a:lnTo>
                  <a:pt x="5" y="1"/>
                </a:lnTo>
                <a:close/>
              </a:path>
            </a:pathLst>
          </a:custGeom>
          <a:noFill/>
          <a:ln w="3175" cmpd="sng">
            <a:solidFill>
              <a:schemeClr val="bg2"/>
            </a:solidFill>
            <a:prstDash val="solid"/>
            <a:round/>
            <a:headEnd/>
            <a:tailEnd/>
          </a:ln>
        </p:spPr>
        <p:txBody>
          <a:bodyPr/>
          <a:lstStyle/>
          <a:p>
            <a:endParaRPr lang="en-US"/>
          </a:p>
        </p:txBody>
      </p:sp>
      <p:sp>
        <p:nvSpPr>
          <p:cNvPr id="19156" name="Freeform 724"/>
          <p:cNvSpPr>
            <a:spLocks/>
          </p:cNvSpPr>
          <p:nvPr/>
        </p:nvSpPr>
        <p:spPr bwMode="auto">
          <a:xfrm>
            <a:off x="1916113" y="3055938"/>
            <a:ext cx="277812" cy="101600"/>
          </a:xfrm>
          <a:custGeom>
            <a:avLst/>
            <a:gdLst>
              <a:gd name="T0" fmla="*/ 197414 w 349"/>
              <a:gd name="T1" fmla="*/ 41600 h 127"/>
              <a:gd name="T2" fmla="*/ 198210 w 349"/>
              <a:gd name="T3" fmla="*/ 43200 h 127"/>
              <a:gd name="T4" fmla="*/ 170349 w 349"/>
              <a:gd name="T5" fmla="*/ 30400 h 127"/>
              <a:gd name="T6" fmla="*/ 142488 w 349"/>
              <a:gd name="T7" fmla="*/ 16000 h 127"/>
              <a:gd name="T8" fmla="*/ 122588 w 349"/>
              <a:gd name="T9" fmla="*/ 6400 h 127"/>
              <a:gd name="T10" fmla="*/ 101891 w 349"/>
              <a:gd name="T11" fmla="*/ 1600 h 127"/>
              <a:gd name="T12" fmla="*/ 92339 w 349"/>
              <a:gd name="T13" fmla="*/ 800 h 127"/>
              <a:gd name="T14" fmla="*/ 70846 w 349"/>
              <a:gd name="T15" fmla="*/ 0 h 127"/>
              <a:gd name="T16" fmla="*/ 27861 w 349"/>
              <a:gd name="T17" fmla="*/ 12800 h 127"/>
              <a:gd name="T18" fmla="*/ 15124 w 349"/>
              <a:gd name="T19" fmla="*/ 32800 h 127"/>
              <a:gd name="T20" fmla="*/ 0 w 349"/>
              <a:gd name="T21" fmla="*/ 41600 h 127"/>
              <a:gd name="T22" fmla="*/ 10348 w 349"/>
              <a:gd name="T23" fmla="*/ 38400 h 127"/>
              <a:gd name="T24" fmla="*/ 31841 w 349"/>
              <a:gd name="T25" fmla="*/ 28800 h 127"/>
              <a:gd name="T26" fmla="*/ 53334 w 349"/>
              <a:gd name="T27" fmla="*/ 18400 h 127"/>
              <a:gd name="T28" fmla="*/ 88359 w 349"/>
              <a:gd name="T29" fmla="*/ 17600 h 127"/>
              <a:gd name="T30" fmla="*/ 75622 w 349"/>
              <a:gd name="T31" fmla="*/ 22400 h 127"/>
              <a:gd name="T32" fmla="*/ 98707 w 349"/>
              <a:gd name="T33" fmla="*/ 30400 h 127"/>
              <a:gd name="T34" fmla="*/ 113831 w 349"/>
              <a:gd name="T35" fmla="*/ 35200 h 127"/>
              <a:gd name="T36" fmla="*/ 121792 w 349"/>
              <a:gd name="T37" fmla="*/ 39200 h 127"/>
              <a:gd name="T38" fmla="*/ 153632 w 349"/>
              <a:gd name="T39" fmla="*/ 48800 h 127"/>
              <a:gd name="T40" fmla="*/ 165573 w 349"/>
              <a:gd name="T41" fmla="*/ 66400 h 127"/>
              <a:gd name="T42" fmla="*/ 175921 w 349"/>
              <a:gd name="T43" fmla="*/ 76800 h 127"/>
              <a:gd name="T44" fmla="*/ 199006 w 349"/>
              <a:gd name="T45" fmla="*/ 82400 h 127"/>
              <a:gd name="T46" fmla="*/ 183881 w 349"/>
              <a:gd name="T47" fmla="*/ 101600 h 127"/>
              <a:gd name="T48" fmla="*/ 210150 w 349"/>
              <a:gd name="T49" fmla="*/ 100000 h 127"/>
              <a:gd name="T50" fmla="*/ 236419 w 349"/>
              <a:gd name="T51" fmla="*/ 100000 h 127"/>
              <a:gd name="T52" fmla="*/ 258707 w 349"/>
              <a:gd name="T53" fmla="*/ 96800 h 127"/>
              <a:gd name="T54" fmla="*/ 277812 w 349"/>
              <a:gd name="T55" fmla="*/ 88800 h 127"/>
              <a:gd name="T56" fmla="*/ 260300 w 349"/>
              <a:gd name="T57" fmla="*/ 83200 h 127"/>
              <a:gd name="T58" fmla="*/ 240399 w 349"/>
              <a:gd name="T59" fmla="*/ 72800 h 127"/>
              <a:gd name="T60" fmla="*/ 239603 w 349"/>
              <a:gd name="T61" fmla="*/ 63200 h 127"/>
              <a:gd name="T62" fmla="*/ 219702 w 349"/>
              <a:gd name="T63" fmla="*/ 56000 h 127"/>
              <a:gd name="T64" fmla="*/ 200598 w 349"/>
              <a:gd name="T65" fmla="*/ 48800 h 127"/>
              <a:gd name="T66" fmla="*/ 197414 w 349"/>
              <a:gd name="T67" fmla="*/ 41600 h 1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9"/>
              <a:gd name="T103" fmla="*/ 0 h 127"/>
              <a:gd name="T104" fmla="*/ 349 w 349"/>
              <a:gd name="T105" fmla="*/ 127 h 1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9" h="127">
                <a:moveTo>
                  <a:pt x="248" y="52"/>
                </a:moveTo>
                <a:lnTo>
                  <a:pt x="249" y="54"/>
                </a:lnTo>
                <a:lnTo>
                  <a:pt x="214" y="38"/>
                </a:lnTo>
                <a:lnTo>
                  <a:pt x="179" y="20"/>
                </a:lnTo>
                <a:lnTo>
                  <a:pt x="154" y="8"/>
                </a:lnTo>
                <a:lnTo>
                  <a:pt x="128" y="2"/>
                </a:lnTo>
                <a:lnTo>
                  <a:pt x="116" y="1"/>
                </a:lnTo>
                <a:lnTo>
                  <a:pt x="89" y="0"/>
                </a:lnTo>
                <a:lnTo>
                  <a:pt x="35" y="16"/>
                </a:lnTo>
                <a:lnTo>
                  <a:pt x="19" y="41"/>
                </a:lnTo>
                <a:lnTo>
                  <a:pt x="0" y="52"/>
                </a:lnTo>
                <a:lnTo>
                  <a:pt x="13" y="48"/>
                </a:lnTo>
                <a:lnTo>
                  <a:pt x="40" y="36"/>
                </a:lnTo>
                <a:lnTo>
                  <a:pt x="67" y="23"/>
                </a:lnTo>
                <a:lnTo>
                  <a:pt x="111" y="22"/>
                </a:lnTo>
                <a:lnTo>
                  <a:pt x="95" y="28"/>
                </a:lnTo>
                <a:lnTo>
                  <a:pt x="124" y="38"/>
                </a:lnTo>
                <a:lnTo>
                  <a:pt x="143" y="44"/>
                </a:lnTo>
                <a:lnTo>
                  <a:pt x="153" y="49"/>
                </a:lnTo>
                <a:lnTo>
                  <a:pt x="193" y="61"/>
                </a:lnTo>
                <a:lnTo>
                  <a:pt x="208" y="83"/>
                </a:lnTo>
                <a:lnTo>
                  <a:pt x="221" y="96"/>
                </a:lnTo>
                <a:lnTo>
                  <a:pt x="250" y="103"/>
                </a:lnTo>
                <a:lnTo>
                  <a:pt x="231" y="127"/>
                </a:lnTo>
                <a:lnTo>
                  <a:pt x="264" y="125"/>
                </a:lnTo>
                <a:lnTo>
                  <a:pt x="297" y="125"/>
                </a:lnTo>
                <a:lnTo>
                  <a:pt x="325" y="121"/>
                </a:lnTo>
                <a:lnTo>
                  <a:pt x="349" y="111"/>
                </a:lnTo>
                <a:lnTo>
                  <a:pt x="327" y="104"/>
                </a:lnTo>
                <a:lnTo>
                  <a:pt x="302" y="91"/>
                </a:lnTo>
                <a:lnTo>
                  <a:pt x="301" y="79"/>
                </a:lnTo>
                <a:lnTo>
                  <a:pt x="276" y="70"/>
                </a:lnTo>
                <a:lnTo>
                  <a:pt x="252" y="61"/>
                </a:lnTo>
                <a:lnTo>
                  <a:pt x="248" y="52"/>
                </a:lnTo>
                <a:close/>
              </a:path>
            </a:pathLst>
          </a:custGeom>
          <a:noFill/>
          <a:ln w="3175" cmpd="sng">
            <a:solidFill>
              <a:schemeClr val="bg2"/>
            </a:solidFill>
            <a:prstDash val="solid"/>
            <a:round/>
            <a:headEnd/>
            <a:tailEnd/>
          </a:ln>
        </p:spPr>
        <p:txBody>
          <a:bodyPr/>
          <a:lstStyle/>
          <a:p>
            <a:endParaRPr lang="en-US"/>
          </a:p>
        </p:txBody>
      </p:sp>
      <p:sp>
        <p:nvSpPr>
          <p:cNvPr id="19157" name="Freeform 725"/>
          <p:cNvSpPr>
            <a:spLocks/>
          </p:cNvSpPr>
          <p:nvPr/>
        </p:nvSpPr>
        <p:spPr bwMode="auto">
          <a:xfrm>
            <a:off x="1962150" y="3090863"/>
            <a:ext cx="14288" cy="15875"/>
          </a:xfrm>
          <a:custGeom>
            <a:avLst/>
            <a:gdLst>
              <a:gd name="T0" fmla="*/ 0 w 18"/>
              <a:gd name="T1" fmla="*/ 15875 h 20"/>
              <a:gd name="T2" fmla="*/ 14288 w 18"/>
              <a:gd name="T3" fmla="*/ 15081 h 20"/>
              <a:gd name="T4" fmla="*/ 7144 w 18"/>
              <a:gd name="T5" fmla="*/ 0 h 20"/>
              <a:gd name="T6" fmla="*/ 0 w 18"/>
              <a:gd name="T7" fmla="*/ 15875 h 20"/>
              <a:gd name="T8" fmla="*/ 0 60000 65536"/>
              <a:gd name="T9" fmla="*/ 0 60000 65536"/>
              <a:gd name="T10" fmla="*/ 0 60000 65536"/>
              <a:gd name="T11" fmla="*/ 0 60000 65536"/>
              <a:gd name="T12" fmla="*/ 0 w 18"/>
              <a:gd name="T13" fmla="*/ 0 h 20"/>
              <a:gd name="T14" fmla="*/ 18 w 18"/>
              <a:gd name="T15" fmla="*/ 20 h 20"/>
            </a:gdLst>
            <a:ahLst/>
            <a:cxnLst>
              <a:cxn ang="T8">
                <a:pos x="T0" y="T1"/>
              </a:cxn>
              <a:cxn ang="T9">
                <a:pos x="T2" y="T3"/>
              </a:cxn>
              <a:cxn ang="T10">
                <a:pos x="T4" y="T5"/>
              </a:cxn>
              <a:cxn ang="T11">
                <a:pos x="T6" y="T7"/>
              </a:cxn>
            </a:cxnLst>
            <a:rect l="T12" t="T13" r="T14" b="T15"/>
            <a:pathLst>
              <a:path w="18" h="20">
                <a:moveTo>
                  <a:pt x="0" y="20"/>
                </a:moveTo>
                <a:lnTo>
                  <a:pt x="18" y="19"/>
                </a:lnTo>
                <a:lnTo>
                  <a:pt x="9" y="0"/>
                </a:lnTo>
                <a:lnTo>
                  <a:pt x="0" y="20"/>
                </a:lnTo>
                <a:close/>
              </a:path>
            </a:pathLst>
          </a:custGeom>
          <a:noFill/>
          <a:ln w="3175" cmpd="sng">
            <a:solidFill>
              <a:schemeClr val="bg2"/>
            </a:solidFill>
            <a:prstDash val="solid"/>
            <a:round/>
            <a:headEnd/>
            <a:tailEnd/>
          </a:ln>
        </p:spPr>
        <p:txBody>
          <a:bodyPr/>
          <a:lstStyle/>
          <a:p>
            <a:endParaRPr lang="en-US"/>
          </a:p>
        </p:txBody>
      </p:sp>
      <p:sp>
        <p:nvSpPr>
          <p:cNvPr id="19158" name="Freeform 726"/>
          <p:cNvSpPr>
            <a:spLocks/>
          </p:cNvSpPr>
          <p:nvPr/>
        </p:nvSpPr>
        <p:spPr bwMode="auto">
          <a:xfrm>
            <a:off x="2251075" y="3097213"/>
            <a:ext cx="4763" cy="3175"/>
          </a:xfrm>
          <a:custGeom>
            <a:avLst/>
            <a:gdLst>
              <a:gd name="T0" fmla="*/ 2858 w 5"/>
              <a:gd name="T1" fmla="*/ 3175 h 3"/>
              <a:gd name="T2" fmla="*/ 0 w 5"/>
              <a:gd name="T3" fmla="*/ 2117 h 3"/>
              <a:gd name="T4" fmla="*/ 0 w 5"/>
              <a:gd name="T5" fmla="*/ 0 h 3"/>
              <a:gd name="T6" fmla="*/ 4763 w 5"/>
              <a:gd name="T7" fmla="*/ 2117 h 3"/>
              <a:gd name="T8" fmla="*/ 2858 w 5"/>
              <a:gd name="T9" fmla="*/ 3175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3" y="3"/>
                </a:moveTo>
                <a:lnTo>
                  <a:pt x="0" y="2"/>
                </a:lnTo>
                <a:lnTo>
                  <a:pt x="0" y="0"/>
                </a:lnTo>
                <a:lnTo>
                  <a:pt x="5" y="2"/>
                </a:lnTo>
                <a:lnTo>
                  <a:pt x="3" y="3"/>
                </a:lnTo>
                <a:close/>
              </a:path>
            </a:pathLst>
          </a:custGeom>
          <a:noFill/>
          <a:ln w="3175" cmpd="sng">
            <a:solidFill>
              <a:schemeClr val="bg2"/>
            </a:solidFill>
            <a:prstDash val="solid"/>
            <a:round/>
            <a:headEnd/>
            <a:tailEnd/>
          </a:ln>
        </p:spPr>
        <p:txBody>
          <a:bodyPr/>
          <a:lstStyle/>
          <a:p>
            <a:endParaRPr lang="en-US"/>
          </a:p>
        </p:txBody>
      </p:sp>
      <p:sp>
        <p:nvSpPr>
          <p:cNvPr id="19159" name="Freeform 727"/>
          <p:cNvSpPr>
            <a:spLocks/>
          </p:cNvSpPr>
          <p:nvPr/>
        </p:nvSpPr>
        <p:spPr bwMode="auto">
          <a:xfrm>
            <a:off x="2262188" y="3097213"/>
            <a:ext cx="6350" cy="3175"/>
          </a:xfrm>
          <a:custGeom>
            <a:avLst/>
            <a:gdLst>
              <a:gd name="T0" fmla="*/ 6350 w 7"/>
              <a:gd name="T1" fmla="*/ 3175 h 2"/>
              <a:gd name="T2" fmla="*/ 6350 w 7"/>
              <a:gd name="T3" fmla="*/ 1588 h 2"/>
              <a:gd name="T4" fmla="*/ 0 w 7"/>
              <a:gd name="T5" fmla="*/ 0 h 2"/>
              <a:gd name="T6" fmla="*/ 5443 w 7"/>
              <a:gd name="T7" fmla="*/ 3175 h 2"/>
              <a:gd name="T8" fmla="*/ 6350 w 7"/>
              <a:gd name="T9" fmla="*/ 3175 h 2"/>
              <a:gd name="T10" fmla="*/ 0 60000 65536"/>
              <a:gd name="T11" fmla="*/ 0 60000 65536"/>
              <a:gd name="T12" fmla="*/ 0 60000 65536"/>
              <a:gd name="T13" fmla="*/ 0 60000 65536"/>
              <a:gd name="T14" fmla="*/ 0 60000 65536"/>
              <a:gd name="T15" fmla="*/ 0 w 7"/>
              <a:gd name="T16" fmla="*/ 0 h 2"/>
              <a:gd name="T17" fmla="*/ 7 w 7"/>
              <a:gd name="T18" fmla="*/ 2 h 2"/>
            </a:gdLst>
            <a:ahLst/>
            <a:cxnLst>
              <a:cxn ang="T10">
                <a:pos x="T0" y="T1"/>
              </a:cxn>
              <a:cxn ang="T11">
                <a:pos x="T2" y="T3"/>
              </a:cxn>
              <a:cxn ang="T12">
                <a:pos x="T4" y="T5"/>
              </a:cxn>
              <a:cxn ang="T13">
                <a:pos x="T6" y="T7"/>
              </a:cxn>
              <a:cxn ang="T14">
                <a:pos x="T8" y="T9"/>
              </a:cxn>
            </a:cxnLst>
            <a:rect l="T15" t="T16" r="T17" b="T18"/>
            <a:pathLst>
              <a:path w="7" h="2">
                <a:moveTo>
                  <a:pt x="7" y="2"/>
                </a:moveTo>
                <a:lnTo>
                  <a:pt x="7" y="1"/>
                </a:lnTo>
                <a:lnTo>
                  <a:pt x="0" y="0"/>
                </a:lnTo>
                <a:lnTo>
                  <a:pt x="6" y="2"/>
                </a:lnTo>
                <a:lnTo>
                  <a:pt x="7" y="2"/>
                </a:lnTo>
                <a:close/>
              </a:path>
            </a:pathLst>
          </a:custGeom>
          <a:noFill/>
          <a:ln w="3175" cmpd="sng">
            <a:solidFill>
              <a:schemeClr val="bg2"/>
            </a:solidFill>
            <a:prstDash val="solid"/>
            <a:round/>
            <a:headEnd/>
            <a:tailEnd/>
          </a:ln>
        </p:spPr>
        <p:txBody>
          <a:bodyPr/>
          <a:lstStyle/>
          <a:p>
            <a:endParaRPr lang="en-US"/>
          </a:p>
        </p:txBody>
      </p:sp>
      <p:sp>
        <p:nvSpPr>
          <p:cNvPr id="19160" name="Freeform 728"/>
          <p:cNvSpPr>
            <a:spLocks/>
          </p:cNvSpPr>
          <p:nvPr/>
        </p:nvSpPr>
        <p:spPr bwMode="auto">
          <a:xfrm>
            <a:off x="1057275" y="2252663"/>
            <a:ext cx="1076325" cy="747712"/>
          </a:xfrm>
          <a:custGeom>
            <a:avLst/>
            <a:gdLst>
              <a:gd name="T0" fmla="*/ 1066815 w 1245"/>
              <a:gd name="T1" fmla="*/ 741355 h 941"/>
              <a:gd name="T2" fmla="*/ 1046931 w 1245"/>
              <a:gd name="T3" fmla="*/ 719901 h 941"/>
              <a:gd name="T4" fmla="*/ 1033964 w 1245"/>
              <a:gd name="T5" fmla="*/ 687323 h 941"/>
              <a:gd name="T6" fmla="*/ 1031370 w 1245"/>
              <a:gd name="T7" fmla="*/ 656334 h 941"/>
              <a:gd name="T8" fmla="*/ 1029641 w 1245"/>
              <a:gd name="T9" fmla="*/ 651566 h 941"/>
              <a:gd name="T10" fmla="*/ 1034828 w 1245"/>
              <a:gd name="T11" fmla="*/ 620577 h 941"/>
              <a:gd name="T12" fmla="*/ 1017538 w 1245"/>
              <a:gd name="T13" fmla="*/ 600712 h 941"/>
              <a:gd name="T14" fmla="*/ 979499 w 1245"/>
              <a:gd name="T15" fmla="*/ 600712 h 941"/>
              <a:gd name="T16" fmla="*/ 961344 w 1245"/>
              <a:gd name="T17" fmla="*/ 590383 h 941"/>
              <a:gd name="T18" fmla="*/ 899099 w 1245"/>
              <a:gd name="T19" fmla="*/ 577669 h 941"/>
              <a:gd name="T20" fmla="*/ 874892 w 1245"/>
              <a:gd name="T21" fmla="*/ 582437 h 941"/>
              <a:gd name="T22" fmla="*/ 842905 w 1245"/>
              <a:gd name="T23" fmla="*/ 591972 h 941"/>
              <a:gd name="T24" fmla="*/ 856737 w 1245"/>
              <a:gd name="T25" fmla="*/ 595945 h 941"/>
              <a:gd name="T26" fmla="*/ 842905 w 1245"/>
              <a:gd name="T27" fmla="*/ 607864 h 941"/>
              <a:gd name="T28" fmla="*/ 853279 w 1245"/>
              <a:gd name="T29" fmla="*/ 623756 h 941"/>
              <a:gd name="T30" fmla="*/ 827344 w 1245"/>
              <a:gd name="T31" fmla="*/ 618988 h 941"/>
              <a:gd name="T32" fmla="*/ 810053 w 1245"/>
              <a:gd name="T33" fmla="*/ 620577 h 941"/>
              <a:gd name="T34" fmla="*/ 787576 w 1245"/>
              <a:gd name="T35" fmla="*/ 607864 h 941"/>
              <a:gd name="T36" fmla="*/ 772015 w 1245"/>
              <a:gd name="T37" fmla="*/ 600712 h 941"/>
              <a:gd name="T38" fmla="*/ 748673 w 1245"/>
              <a:gd name="T39" fmla="*/ 602302 h 941"/>
              <a:gd name="T40" fmla="*/ 701124 w 1245"/>
              <a:gd name="T41" fmla="*/ 607864 h 941"/>
              <a:gd name="T42" fmla="*/ 691614 w 1245"/>
              <a:gd name="T43" fmla="*/ 602302 h 941"/>
              <a:gd name="T44" fmla="*/ 674324 w 1245"/>
              <a:gd name="T45" fmla="*/ 627728 h 941"/>
              <a:gd name="T46" fmla="*/ 618995 w 1245"/>
              <a:gd name="T47" fmla="*/ 659512 h 941"/>
              <a:gd name="T48" fmla="*/ 591330 w 1245"/>
              <a:gd name="T49" fmla="*/ 719901 h 941"/>
              <a:gd name="T50" fmla="*/ 551563 w 1245"/>
              <a:gd name="T51" fmla="*/ 704009 h 941"/>
              <a:gd name="T52" fmla="*/ 535137 w 1245"/>
              <a:gd name="T53" fmla="*/ 653950 h 941"/>
              <a:gd name="T54" fmla="*/ 516117 w 1245"/>
              <a:gd name="T55" fmla="*/ 610247 h 941"/>
              <a:gd name="T56" fmla="*/ 492775 w 1245"/>
              <a:gd name="T57" fmla="*/ 598329 h 941"/>
              <a:gd name="T58" fmla="*/ 453008 w 1245"/>
              <a:gd name="T59" fmla="*/ 625345 h 941"/>
              <a:gd name="T60" fmla="*/ 419291 w 1245"/>
              <a:gd name="T61" fmla="*/ 585615 h 941"/>
              <a:gd name="T62" fmla="*/ 387304 w 1245"/>
              <a:gd name="T63" fmla="*/ 539529 h 941"/>
              <a:gd name="T64" fmla="*/ 242930 w 1245"/>
              <a:gd name="T65" fmla="*/ 549064 h 941"/>
              <a:gd name="T66" fmla="*/ 92503 w 1245"/>
              <a:gd name="T67" fmla="*/ 508540 h 941"/>
              <a:gd name="T68" fmla="*/ 72620 w 1245"/>
              <a:gd name="T69" fmla="*/ 469605 h 941"/>
              <a:gd name="T70" fmla="*/ 19884 w 1245"/>
              <a:gd name="T71" fmla="*/ 452918 h 941"/>
              <a:gd name="T72" fmla="*/ 16426 w 1245"/>
              <a:gd name="T73" fmla="*/ 417161 h 941"/>
              <a:gd name="T74" fmla="*/ 20748 w 1245"/>
              <a:gd name="T75" fmla="*/ 382199 h 941"/>
              <a:gd name="T76" fmla="*/ 14697 w 1245"/>
              <a:gd name="T77" fmla="*/ 352799 h 941"/>
              <a:gd name="T78" fmla="*/ 7781 w 1245"/>
              <a:gd name="T79" fmla="*/ 338497 h 941"/>
              <a:gd name="T80" fmla="*/ 7781 w 1245"/>
              <a:gd name="T81" fmla="*/ 292410 h 941"/>
              <a:gd name="T82" fmla="*/ 24207 w 1245"/>
              <a:gd name="T83" fmla="*/ 250297 h 941"/>
              <a:gd name="T84" fmla="*/ 50142 w 1245"/>
              <a:gd name="T85" fmla="*/ 194675 h 941"/>
              <a:gd name="T86" fmla="*/ 118439 w 1245"/>
              <a:gd name="T87" fmla="*/ 108065 h 941"/>
              <a:gd name="T88" fmla="*/ 127084 w 1245"/>
              <a:gd name="T89" fmla="*/ 93762 h 941"/>
              <a:gd name="T90" fmla="*/ 134865 w 1245"/>
              <a:gd name="T91" fmla="*/ 79459 h 941"/>
              <a:gd name="T92" fmla="*/ 142645 w 1245"/>
              <a:gd name="T93" fmla="*/ 65951 h 941"/>
              <a:gd name="T94" fmla="*/ 153884 w 1245"/>
              <a:gd name="T95" fmla="*/ 31784 h 941"/>
              <a:gd name="T96" fmla="*/ 197110 w 1245"/>
              <a:gd name="T97" fmla="*/ 38935 h 941"/>
              <a:gd name="T98" fmla="*/ 193652 w 1245"/>
              <a:gd name="T99" fmla="*/ 58800 h 941"/>
              <a:gd name="T100" fmla="*/ 208349 w 1245"/>
              <a:gd name="T101" fmla="*/ 42908 h 941"/>
              <a:gd name="T102" fmla="*/ 210942 w 1245"/>
              <a:gd name="T103" fmla="*/ 33373 h 941"/>
              <a:gd name="T104" fmla="*/ 203162 w 1245"/>
              <a:gd name="T105" fmla="*/ 42113 h 941"/>
              <a:gd name="T106" fmla="*/ 214400 w 1245"/>
              <a:gd name="T107" fmla="*/ 22249 h 941"/>
              <a:gd name="T108" fmla="*/ 701989 w 1245"/>
              <a:gd name="T109" fmla="*/ 11124 h 941"/>
              <a:gd name="T110" fmla="*/ 900828 w 1245"/>
              <a:gd name="T111" fmla="*/ 11124 h 941"/>
              <a:gd name="T112" fmla="*/ 950970 w 1245"/>
              <a:gd name="T113" fmla="*/ 21454 h 941"/>
              <a:gd name="T114" fmla="*/ 989873 w 1245"/>
              <a:gd name="T115" fmla="*/ 27811 h 941"/>
              <a:gd name="T116" fmla="*/ 1019267 w 1245"/>
              <a:gd name="T117" fmla="*/ 38935 h 9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45"/>
              <a:gd name="T178" fmla="*/ 0 h 941"/>
              <a:gd name="T179" fmla="*/ 1245 w 1245"/>
              <a:gd name="T180" fmla="*/ 941 h 94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45" h="941">
                <a:moveTo>
                  <a:pt x="1244" y="939"/>
                </a:moveTo>
                <a:lnTo>
                  <a:pt x="1245" y="932"/>
                </a:lnTo>
                <a:lnTo>
                  <a:pt x="1241" y="933"/>
                </a:lnTo>
                <a:lnTo>
                  <a:pt x="1239" y="935"/>
                </a:lnTo>
                <a:lnTo>
                  <a:pt x="1239" y="939"/>
                </a:lnTo>
                <a:lnTo>
                  <a:pt x="1236" y="941"/>
                </a:lnTo>
                <a:lnTo>
                  <a:pt x="1235" y="939"/>
                </a:lnTo>
                <a:lnTo>
                  <a:pt x="1238" y="935"/>
                </a:lnTo>
                <a:lnTo>
                  <a:pt x="1235" y="935"/>
                </a:lnTo>
                <a:lnTo>
                  <a:pt x="1234" y="933"/>
                </a:lnTo>
                <a:lnTo>
                  <a:pt x="1228" y="936"/>
                </a:lnTo>
                <a:lnTo>
                  <a:pt x="1225" y="936"/>
                </a:lnTo>
                <a:lnTo>
                  <a:pt x="1223" y="932"/>
                </a:lnTo>
                <a:lnTo>
                  <a:pt x="1224" y="928"/>
                </a:lnTo>
                <a:lnTo>
                  <a:pt x="1225" y="928"/>
                </a:lnTo>
                <a:lnTo>
                  <a:pt x="1223" y="917"/>
                </a:lnTo>
                <a:lnTo>
                  <a:pt x="1219" y="910"/>
                </a:lnTo>
                <a:lnTo>
                  <a:pt x="1217" y="910"/>
                </a:lnTo>
                <a:lnTo>
                  <a:pt x="1212" y="906"/>
                </a:lnTo>
                <a:lnTo>
                  <a:pt x="1211" y="906"/>
                </a:lnTo>
                <a:lnTo>
                  <a:pt x="1211" y="907"/>
                </a:lnTo>
                <a:lnTo>
                  <a:pt x="1209" y="897"/>
                </a:lnTo>
                <a:lnTo>
                  <a:pt x="1209" y="888"/>
                </a:lnTo>
                <a:lnTo>
                  <a:pt x="1204" y="883"/>
                </a:lnTo>
                <a:lnTo>
                  <a:pt x="1204" y="884"/>
                </a:lnTo>
                <a:lnTo>
                  <a:pt x="1200" y="885"/>
                </a:lnTo>
                <a:lnTo>
                  <a:pt x="1198" y="883"/>
                </a:lnTo>
                <a:lnTo>
                  <a:pt x="1198" y="871"/>
                </a:lnTo>
                <a:lnTo>
                  <a:pt x="1197" y="868"/>
                </a:lnTo>
                <a:lnTo>
                  <a:pt x="1196" y="865"/>
                </a:lnTo>
                <a:lnTo>
                  <a:pt x="1192" y="853"/>
                </a:lnTo>
                <a:lnTo>
                  <a:pt x="1190" y="848"/>
                </a:lnTo>
                <a:lnTo>
                  <a:pt x="1187" y="842"/>
                </a:lnTo>
                <a:lnTo>
                  <a:pt x="1192" y="841"/>
                </a:lnTo>
                <a:lnTo>
                  <a:pt x="1192" y="840"/>
                </a:lnTo>
                <a:lnTo>
                  <a:pt x="1194" y="837"/>
                </a:lnTo>
                <a:lnTo>
                  <a:pt x="1202" y="829"/>
                </a:lnTo>
                <a:lnTo>
                  <a:pt x="1198" y="829"/>
                </a:lnTo>
                <a:lnTo>
                  <a:pt x="1198" y="830"/>
                </a:lnTo>
                <a:lnTo>
                  <a:pt x="1193" y="826"/>
                </a:lnTo>
                <a:lnTo>
                  <a:pt x="1191" y="826"/>
                </a:lnTo>
                <a:lnTo>
                  <a:pt x="1194" y="828"/>
                </a:lnTo>
                <a:lnTo>
                  <a:pt x="1194" y="829"/>
                </a:lnTo>
                <a:lnTo>
                  <a:pt x="1193" y="834"/>
                </a:lnTo>
                <a:lnTo>
                  <a:pt x="1189" y="839"/>
                </a:lnTo>
                <a:lnTo>
                  <a:pt x="1189" y="837"/>
                </a:lnTo>
                <a:lnTo>
                  <a:pt x="1189" y="834"/>
                </a:lnTo>
                <a:lnTo>
                  <a:pt x="1186" y="829"/>
                </a:lnTo>
                <a:lnTo>
                  <a:pt x="1189" y="820"/>
                </a:lnTo>
                <a:lnTo>
                  <a:pt x="1191" y="820"/>
                </a:lnTo>
                <a:lnTo>
                  <a:pt x="1190" y="817"/>
                </a:lnTo>
                <a:lnTo>
                  <a:pt x="1192" y="815"/>
                </a:lnTo>
                <a:lnTo>
                  <a:pt x="1196" y="807"/>
                </a:lnTo>
                <a:lnTo>
                  <a:pt x="1198" y="797"/>
                </a:lnTo>
                <a:lnTo>
                  <a:pt x="1197" y="796"/>
                </a:lnTo>
                <a:lnTo>
                  <a:pt x="1198" y="795"/>
                </a:lnTo>
                <a:lnTo>
                  <a:pt x="1197" y="792"/>
                </a:lnTo>
                <a:lnTo>
                  <a:pt x="1199" y="789"/>
                </a:lnTo>
                <a:lnTo>
                  <a:pt x="1198" y="785"/>
                </a:lnTo>
                <a:lnTo>
                  <a:pt x="1197" y="781"/>
                </a:lnTo>
                <a:lnTo>
                  <a:pt x="1196" y="779"/>
                </a:lnTo>
                <a:lnTo>
                  <a:pt x="1191" y="779"/>
                </a:lnTo>
                <a:lnTo>
                  <a:pt x="1190" y="781"/>
                </a:lnTo>
                <a:lnTo>
                  <a:pt x="1187" y="781"/>
                </a:lnTo>
                <a:lnTo>
                  <a:pt x="1189" y="776"/>
                </a:lnTo>
                <a:lnTo>
                  <a:pt x="1186" y="773"/>
                </a:lnTo>
                <a:lnTo>
                  <a:pt x="1185" y="769"/>
                </a:lnTo>
                <a:lnTo>
                  <a:pt x="1181" y="766"/>
                </a:lnTo>
                <a:lnTo>
                  <a:pt x="1180" y="759"/>
                </a:lnTo>
                <a:lnTo>
                  <a:pt x="1177" y="756"/>
                </a:lnTo>
                <a:lnTo>
                  <a:pt x="1176" y="751"/>
                </a:lnTo>
                <a:lnTo>
                  <a:pt x="1165" y="743"/>
                </a:lnTo>
                <a:lnTo>
                  <a:pt x="1162" y="743"/>
                </a:lnTo>
                <a:lnTo>
                  <a:pt x="1157" y="743"/>
                </a:lnTo>
                <a:lnTo>
                  <a:pt x="1152" y="746"/>
                </a:lnTo>
                <a:lnTo>
                  <a:pt x="1152" y="747"/>
                </a:lnTo>
                <a:lnTo>
                  <a:pt x="1151" y="751"/>
                </a:lnTo>
                <a:lnTo>
                  <a:pt x="1147" y="750"/>
                </a:lnTo>
                <a:lnTo>
                  <a:pt x="1132" y="757"/>
                </a:lnTo>
                <a:lnTo>
                  <a:pt x="1133" y="756"/>
                </a:lnTo>
                <a:lnTo>
                  <a:pt x="1129" y="757"/>
                </a:lnTo>
                <a:lnTo>
                  <a:pt x="1125" y="757"/>
                </a:lnTo>
                <a:lnTo>
                  <a:pt x="1125" y="760"/>
                </a:lnTo>
                <a:lnTo>
                  <a:pt x="1121" y="759"/>
                </a:lnTo>
                <a:lnTo>
                  <a:pt x="1116" y="758"/>
                </a:lnTo>
                <a:lnTo>
                  <a:pt x="1117" y="751"/>
                </a:lnTo>
                <a:lnTo>
                  <a:pt x="1116" y="758"/>
                </a:lnTo>
                <a:lnTo>
                  <a:pt x="1117" y="750"/>
                </a:lnTo>
                <a:lnTo>
                  <a:pt x="1115" y="747"/>
                </a:lnTo>
                <a:lnTo>
                  <a:pt x="1112" y="743"/>
                </a:lnTo>
                <a:lnTo>
                  <a:pt x="1101" y="736"/>
                </a:lnTo>
                <a:lnTo>
                  <a:pt x="1090" y="732"/>
                </a:lnTo>
                <a:lnTo>
                  <a:pt x="1089" y="732"/>
                </a:lnTo>
                <a:lnTo>
                  <a:pt x="1085" y="732"/>
                </a:lnTo>
                <a:lnTo>
                  <a:pt x="1076" y="731"/>
                </a:lnTo>
                <a:lnTo>
                  <a:pt x="1075" y="732"/>
                </a:lnTo>
                <a:lnTo>
                  <a:pt x="1056" y="734"/>
                </a:lnTo>
                <a:lnTo>
                  <a:pt x="1050" y="736"/>
                </a:lnTo>
                <a:lnTo>
                  <a:pt x="1033" y="738"/>
                </a:lnTo>
                <a:lnTo>
                  <a:pt x="1040" y="727"/>
                </a:lnTo>
                <a:lnTo>
                  <a:pt x="1042" y="723"/>
                </a:lnTo>
                <a:lnTo>
                  <a:pt x="1039" y="720"/>
                </a:lnTo>
                <a:lnTo>
                  <a:pt x="1034" y="727"/>
                </a:lnTo>
                <a:lnTo>
                  <a:pt x="1032" y="733"/>
                </a:lnTo>
                <a:lnTo>
                  <a:pt x="1029" y="734"/>
                </a:lnTo>
                <a:lnTo>
                  <a:pt x="1029" y="732"/>
                </a:lnTo>
                <a:lnTo>
                  <a:pt x="1024" y="731"/>
                </a:lnTo>
                <a:lnTo>
                  <a:pt x="1023" y="733"/>
                </a:lnTo>
                <a:lnTo>
                  <a:pt x="1019" y="734"/>
                </a:lnTo>
                <a:lnTo>
                  <a:pt x="1012" y="733"/>
                </a:lnTo>
                <a:lnTo>
                  <a:pt x="1008" y="731"/>
                </a:lnTo>
                <a:lnTo>
                  <a:pt x="1008" y="732"/>
                </a:lnTo>
                <a:lnTo>
                  <a:pt x="1004" y="731"/>
                </a:lnTo>
                <a:lnTo>
                  <a:pt x="993" y="734"/>
                </a:lnTo>
                <a:lnTo>
                  <a:pt x="992" y="732"/>
                </a:lnTo>
                <a:lnTo>
                  <a:pt x="992" y="734"/>
                </a:lnTo>
                <a:lnTo>
                  <a:pt x="985" y="739"/>
                </a:lnTo>
                <a:lnTo>
                  <a:pt x="984" y="739"/>
                </a:lnTo>
                <a:lnTo>
                  <a:pt x="980" y="740"/>
                </a:lnTo>
                <a:lnTo>
                  <a:pt x="975" y="745"/>
                </a:lnTo>
                <a:lnTo>
                  <a:pt x="972" y="746"/>
                </a:lnTo>
                <a:lnTo>
                  <a:pt x="974" y="749"/>
                </a:lnTo>
                <a:lnTo>
                  <a:pt x="975" y="751"/>
                </a:lnTo>
                <a:lnTo>
                  <a:pt x="978" y="751"/>
                </a:lnTo>
                <a:lnTo>
                  <a:pt x="981" y="746"/>
                </a:lnTo>
                <a:lnTo>
                  <a:pt x="984" y="745"/>
                </a:lnTo>
                <a:lnTo>
                  <a:pt x="987" y="744"/>
                </a:lnTo>
                <a:lnTo>
                  <a:pt x="995" y="740"/>
                </a:lnTo>
                <a:lnTo>
                  <a:pt x="992" y="749"/>
                </a:lnTo>
                <a:lnTo>
                  <a:pt x="991" y="750"/>
                </a:lnTo>
                <a:lnTo>
                  <a:pt x="991" y="751"/>
                </a:lnTo>
                <a:lnTo>
                  <a:pt x="984" y="756"/>
                </a:lnTo>
                <a:lnTo>
                  <a:pt x="982" y="759"/>
                </a:lnTo>
                <a:lnTo>
                  <a:pt x="981" y="757"/>
                </a:lnTo>
                <a:lnTo>
                  <a:pt x="980" y="760"/>
                </a:lnTo>
                <a:lnTo>
                  <a:pt x="976" y="759"/>
                </a:lnTo>
                <a:lnTo>
                  <a:pt x="980" y="760"/>
                </a:lnTo>
                <a:lnTo>
                  <a:pt x="975" y="760"/>
                </a:lnTo>
                <a:lnTo>
                  <a:pt x="978" y="765"/>
                </a:lnTo>
                <a:lnTo>
                  <a:pt x="975" y="765"/>
                </a:lnTo>
                <a:lnTo>
                  <a:pt x="978" y="770"/>
                </a:lnTo>
                <a:lnTo>
                  <a:pt x="982" y="770"/>
                </a:lnTo>
                <a:lnTo>
                  <a:pt x="986" y="773"/>
                </a:lnTo>
                <a:lnTo>
                  <a:pt x="988" y="772"/>
                </a:lnTo>
                <a:lnTo>
                  <a:pt x="991" y="776"/>
                </a:lnTo>
                <a:lnTo>
                  <a:pt x="993" y="777"/>
                </a:lnTo>
                <a:lnTo>
                  <a:pt x="991" y="783"/>
                </a:lnTo>
                <a:lnTo>
                  <a:pt x="987" y="783"/>
                </a:lnTo>
                <a:lnTo>
                  <a:pt x="986" y="787"/>
                </a:lnTo>
                <a:lnTo>
                  <a:pt x="987" y="785"/>
                </a:lnTo>
                <a:lnTo>
                  <a:pt x="985" y="782"/>
                </a:lnTo>
                <a:lnTo>
                  <a:pt x="979" y="787"/>
                </a:lnTo>
                <a:lnTo>
                  <a:pt x="980" y="785"/>
                </a:lnTo>
                <a:lnTo>
                  <a:pt x="980" y="782"/>
                </a:lnTo>
                <a:lnTo>
                  <a:pt x="979" y="782"/>
                </a:lnTo>
                <a:lnTo>
                  <a:pt x="978" y="777"/>
                </a:lnTo>
                <a:lnTo>
                  <a:pt x="969" y="773"/>
                </a:lnTo>
                <a:lnTo>
                  <a:pt x="965" y="773"/>
                </a:lnTo>
                <a:lnTo>
                  <a:pt x="957" y="778"/>
                </a:lnTo>
                <a:lnTo>
                  <a:pt x="957" y="779"/>
                </a:lnTo>
                <a:lnTo>
                  <a:pt x="956" y="779"/>
                </a:lnTo>
                <a:lnTo>
                  <a:pt x="950" y="782"/>
                </a:lnTo>
                <a:lnTo>
                  <a:pt x="947" y="783"/>
                </a:lnTo>
                <a:lnTo>
                  <a:pt x="950" y="782"/>
                </a:lnTo>
                <a:lnTo>
                  <a:pt x="952" y="781"/>
                </a:lnTo>
                <a:lnTo>
                  <a:pt x="950" y="776"/>
                </a:lnTo>
                <a:lnTo>
                  <a:pt x="948" y="775"/>
                </a:lnTo>
                <a:lnTo>
                  <a:pt x="947" y="777"/>
                </a:lnTo>
                <a:lnTo>
                  <a:pt x="943" y="777"/>
                </a:lnTo>
                <a:lnTo>
                  <a:pt x="937" y="781"/>
                </a:lnTo>
                <a:lnTo>
                  <a:pt x="933" y="784"/>
                </a:lnTo>
                <a:lnTo>
                  <a:pt x="931" y="783"/>
                </a:lnTo>
                <a:lnTo>
                  <a:pt x="929" y="779"/>
                </a:lnTo>
                <a:lnTo>
                  <a:pt x="923" y="779"/>
                </a:lnTo>
                <a:lnTo>
                  <a:pt x="916" y="772"/>
                </a:lnTo>
                <a:lnTo>
                  <a:pt x="918" y="773"/>
                </a:lnTo>
                <a:lnTo>
                  <a:pt x="921" y="771"/>
                </a:lnTo>
                <a:lnTo>
                  <a:pt x="921" y="766"/>
                </a:lnTo>
                <a:lnTo>
                  <a:pt x="914" y="764"/>
                </a:lnTo>
                <a:lnTo>
                  <a:pt x="911" y="765"/>
                </a:lnTo>
                <a:lnTo>
                  <a:pt x="912" y="760"/>
                </a:lnTo>
                <a:lnTo>
                  <a:pt x="910" y="760"/>
                </a:lnTo>
                <a:lnTo>
                  <a:pt x="911" y="757"/>
                </a:lnTo>
                <a:lnTo>
                  <a:pt x="907" y="756"/>
                </a:lnTo>
                <a:lnTo>
                  <a:pt x="903" y="757"/>
                </a:lnTo>
                <a:lnTo>
                  <a:pt x="903" y="756"/>
                </a:lnTo>
                <a:lnTo>
                  <a:pt x="903" y="752"/>
                </a:lnTo>
                <a:lnTo>
                  <a:pt x="901" y="752"/>
                </a:lnTo>
                <a:lnTo>
                  <a:pt x="899" y="755"/>
                </a:lnTo>
                <a:lnTo>
                  <a:pt x="893" y="756"/>
                </a:lnTo>
                <a:lnTo>
                  <a:pt x="897" y="762"/>
                </a:lnTo>
                <a:lnTo>
                  <a:pt x="903" y="760"/>
                </a:lnTo>
                <a:lnTo>
                  <a:pt x="905" y="763"/>
                </a:lnTo>
                <a:lnTo>
                  <a:pt x="904" y="766"/>
                </a:lnTo>
                <a:lnTo>
                  <a:pt x="901" y="765"/>
                </a:lnTo>
                <a:lnTo>
                  <a:pt x="896" y="763"/>
                </a:lnTo>
                <a:lnTo>
                  <a:pt x="892" y="763"/>
                </a:lnTo>
                <a:lnTo>
                  <a:pt x="889" y="764"/>
                </a:lnTo>
                <a:lnTo>
                  <a:pt x="877" y="763"/>
                </a:lnTo>
                <a:lnTo>
                  <a:pt x="866" y="758"/>
                </a:lnTo>
                <a:lnTo>
                  <a:pt x="857" y="755"/>
                </a:lnTo>
                <a:lnTo>
                  <a:pt x="840" y="757"/>
                </a:lnTo>
                <a:lnTo>
                  <a:pt x="838" y="760"/>
                </a:lnTo>
                <a:lnTo>
                  <a:pt x="835" y="759"/>
                </a:lnTo>
                <a:lnTo>
                  <a:pt x="831" y="759"/>
                </a:lnTo>
                <a:lnTo>
                  <a:pt x="819" y="763"/>
                </a:lnTo>
                <a:lnTo>
                  <a:pt x="819" y="764"/>
                </a:lnTo>
                <a:lnTo>
                  <a:pt x="805" y="771"/>
                </a:lnTo>
                <a:lnTo>
                  <a:pt x="803" y="771"/>
                </a:lnTo>
                <a:lnTo>
                  <a:pt x="811" y="765"/>
                </a:lnTo>
                <a:lnTo>
                  <a:pt x="814" y="765"/>
                </a:lnTo>
                <a:lnTo>
                  <a:pt x="814" y="764"/>
                </a:lnTo>
                <a:lnTo>
                  <a:pt x="811" y="764"/>
                </a:lnTo>
                <a:lnTo>
                  <a:pt x="806" y="765"/>
                </a:lnTo>
                <a:lnTo>
                  <a:pt x="808" y="755"/>
                </a:lnTo>
                <a:lnTo>
                  <a:pt x="806" y="756"/>
                </a:lnTo>
                <a:lnTo>
                  <a:pt x="803" y="759"/>
                </a:lnTo>
                <a:lnTo>
                  <a:pt x="801" y="759"/>
                </a:lnTo>
                <a:lnTo>
                  <a:pt x="800" y="759"/>
                </a:lnTo>
                <a:lnTo>
                  <a:pt x="800" y="758"/>
                </a:lnTo>
                <a:lnTo>
                  <a:pt x="800" y="759"/>
                </a:lnTo>
                <a:lnTo>
                  <a:pt x="799" y="760"/>
                </a:lnTo>
                <a:lnTo>
                  <a:pt x="799" y="763"/>
                </a:lnTo>
                <a:lnTo>
                  <a:pt x="797" y="764"/>
                </a:lnTo>
                <a:lnTo>
                  <a:pt x="797" y="765"/>
                </a:lnTo>
                <a:lnTo>
                  <a:pt x="800" y="766"/>
                </a:lnTo>
                <a:lnTo>
                  <a:pt x="801" y="770"/>
                </a:lnTo>
                <a:lnTo>
                  <a:pt x="805" y="772"/>
                </a:lnTo>
                <a:lnTo>
                  <a:pt x="790" y="782"/>
                </a:lnTo>
                <a:lnTo>
                  <a:pt x="780" y="790"/>
                </a:lnTo>
                <a:lnTo>
                  <a:pt x="775" y="791"/>
                </a:lnTo>
                <a:lnTo>
                  <a:pt x="775" y="792"/>
                </a:lnTo>
                <a:lnTo>
                  <a:pt x="760" y="800"/>
                </a:lnTo>
                <a:lnTo>
                  <a:pt x="748" y="805"/>
                </a:lnTo>
                <a:lnTo>
                  <a:pt x="742" y="809"/>
                </a:lnTo>
                <a:lnTo>
                  <a:pt x="737" y="813"/>
                </a:lnTo>
                <a:lnTo>
                  <a:pt x="732" y="815"/>
                </a:lnTo>
                <a:lnTo>
                  <a:pt x="724" y="822"/>
                </a:lnTo>
                <a:lnTo>
                  <a:pt x="716" y="829"/>
                </a:lnTo>
                <a:lnTo>
                  <a:pt x="716" y="830"/>
                </a:lnTo>
                <a:lnTo>
                  <a:pt x="712" y="835"/>
                </a:lnTo>
                <a:lnTo>
                  <a:pt x="707" y="841"/>
                </a:lnTo>
                <a:lnTo>
                  <a:pt x="700" y="852"/>
                </a:lnTo>
                <a:lnTo>
                  <a:pt x="700" y="853"/>
                </a:lnTo>
                <a:lnTo>
                  <a:pt x="697" y="862"/>
                </a:lnTo>
                <a:lnTo>
                  <a:pt x="697" y="879"/>
                </a:lnTo>
                <a:lnTo>
                  <a:pt x="697" y="886"/>
                </a:lnTo>
                <a:lnTo>
                  <a:pt x="696" y="901"/>
                </a:lnTo>
                <a:lnTo>
                  <a:pt x="688" y="906"/>
                </a:lnTo>
                <a:lnTo>
                  <a:pt x="684" y="906"/>
                </a:lnTo>
                <a:lnTo>
                  <a:pt x="680" y="901"/>
                </a:lnTo>
                <a:lnTo>
                  <a:pt x="673" y="899"/>
                </a:lnTo>
                <a:lnTo>
                  <a:pt x="660" y="899"/>
                </a:lnTo>
                <a:lnTo>
                  <a:pt x="660" y="897"/>
                </a:lnTo>
                <a:lnTo>
                  <a:pt x="658" y="897"/>
                </a:lnTo>
                <a:lnTo>
                  <a:pt x="651" y="892"/>
                </a:lnTo>
                <a:lnTo>
                  <a:pt x="647" y="892"/>
                </a:lnTo>
                <a:lnTo>
                  <a:pt x="646" y="890"/>
                </a:lnTo>
                <a:lnTo>
                  <a:pt x="646" y="888"/>
                </a:lnTo>
                <a:lnTo>
                  <a:pt x="638" y="886"/>
                </a:lnTo>
                <a:lnTo>
                  <a:pt x="634" y="879"/>
                </a:lnTo>
                <a:lnTo>
                  <a:pt x="633" y="869"/>
                </a:lnTo>
                <a:lnTo>
                  <a:pt x="630" y="862"/>
                </a:lnTo>
                <a:lnTo>
                  <a:pt x="630" y="853"/>
                </a:lnTo>
                <a:lnTo>
                  <a:pt x="632" y="843"/>
                </a:lnTo>
                <a:lnTo>
                  <a:pt x="628" y="837"/>
                </a:lnTo>
                <a:lnTo>
                  <a:pt x="624" y="835"/>
                </a:lnTo>
                <a:lnTo>
                  <a:pt x="624" y="834"/>
                </a:lnTo>
                <a:lnTo>
                  <a:pt x="622" y="829"/>
                </a:lnTo>
                <a:lnTo>
                  <a:pt x="619" y="823"/>
                </a:lnTo>
                <a:lnTo>
                  <a:pt x="614" y="816"/>
                </a:lnTo>
                <a:lnTo>
                  <a:pt x="613" y="814"/>
                </a:lnTo>
                <a:lnTo>
                  <a:pt x="611" y="805"/>
                </a:lnTo>
                <a:lnTo>
                  <a:pt x="613" y="804"/>
                </a:lnTo>
                <a:lnTo>
                  <a:pt x="607" y="789"/>
                </a:lnTo>
                <a:lnTo>
                  <a:pt x="607" y="782"/>
                </a:lnTo>
                <a:lnTo>
                  <a:pt x="604" y="778"/>
                </a:lnTo>
                <a:lnTo>
                  <a:pt x="604" y="776"/>
                </a:lnTo>
                <a:lnTo>
                  <a:pt x="598" y="771"/>
                </a:lnTo>
                <a:lnTo>
                  <a:pt x="597" y="768"/>
                </a:lnTo>
                <a:lnTo>
                  <a:pt x="595" y="766"/>
                </a:lnTo>
                <a:lnTo>
                  <a:pt x="594" y="765"/>
                </a:lnTo>
                <a:lnTo>
                  <a:pt x="591" y="765"/>
                </a:lnTo>
                <a:lnTo>
                  <a:pt x="591" y="760"/>
                </a:lnTo>
                <a:lnTo>
                  <a:pt x="590" y="760"/>
                </a:lnTo>
                <a:lnTo>
                  <a:pt x="588" y="756"/>
                </a:lnTo>
                <a:lnTo>
                  <a:pt x="584" y="756"/>
                </a:lnTo>
                <a:lnTo>
                  <a:pt x="584" y="755"/>
                </a:lnTo>
                <a:lnTo>
                  <a:pt x="577" y="755"/>
                </a:lnTo>
                <a:lnTo>
                  <a:pt x="570" y="753"/>
                </a:lnTo>
                <a:lnTo>
                  <a:pt x="570" y="755"/>
                </a:lnTo>
                <a:lnTo>
                  <a:pt x="568" y="753"/>
                </a:lnTo>
                <a:lnTo>
                  <a:pt x="568" y="755"/>
                </a:lnTo>
                <a:lnTo>
                  <a:pt x="559" y="751"/>
                </a:lnTo>
                <a:lnTo>
                  <a:pt x="551" y="756"/>
                </a:lnTo>
                <a:lnTo>
                  <a:pt x="549" y="756"/>
                </a:lnTo>
                <a:lnTo>
                  <a:pt x="542" y="762"/>
                </a:lnTo>
                <a:lnTo>
                  <a:pt x="534" y="776"/>
                </a:lnTo>
                <a:lnTo>
                  <a:pt x="526" y="783"/>
                </a:lnTo>
                <a:lnTo>
                  <a:pt x="524" y="787"/>
                </a:lnTo>
                <a:lnTo>
                  <a:pt x="517" y="784"/>
                </a:lnTo>
                <a:lnTo>
                  <a:pt x="513" y="781"/>
                </a:lnTo>
                <a:lnTo>
                  <a:pt x="506" y="777"/>
                </a:lnTo>
                <a:lnTo>
                  <a:pt x="505" y="775"/>
                </a:lnTo>
                <a:lnTo>
                  <a:pt x="499" y="773"/>
                </a:lnTo>
                <a:lnTo>
                  <a:pt x="495" y="771"/>
                </a:lnTo>
                <a:lnTo>
                  <a:pt x="492" y="765"/>
                </a:lnTo>
                <a:lnTo>
                  <a:pt x="485" y="760"/>
                </a:lnTo>
                <a:lnTo>
                  <a:pt x="482" y="746"/>
                </a:lnTo>
                <a:lnTo>
                  <a:pt x="485" y="737"/>
                </a:lnTo>
                <a:lnTo>
                  <a:pt x="482" y="726"/>
                </a:lnTo>
                <a:lnTo>
                  <a:pt x="481" y="721"/>
                </a:lnTo>
                <a:lnTo>
                  <a:pt x="480" y="720"/>
                </a:lnTo>
                <a:lnTo>
                  <a:pt x="470" y="713"/>
                </a:lnTo>
                <a:lnTo>
                  <a:pt x="466" y="704"/>
                </a:lnTo>
                <a:lnTo>
                  <a:pt x="462" y="701"/>
                </a:lnTo>
                <a:lnTo>
                  <a:pt x="456" y="693"/>
                </a:lnTo>
                <a:lnTo>
                  <a:pt x="453" y="691"/>
                </a:lnTo>
                <a:lnTo>
                  <a:pt x="450" y="688"/>
                </a:lnTo>
                <a:lnTo>
                  <a:pt x="448" y="679"/>
                </a:lnTo>
                <a:lnTo>
                  <a:pt x="444" y="678"/>
                </a:lnTo>
                <a:lnTo>
                  <a:pt x="419" y="678"/>
                </a:lnTo>
                <a:lnTo>
                  <a:pt x="390" y="678"/>
                </a:lnTo>
                <a:lnTo>
                  <a:pt x="384" y="694"/>
                </a:lnTo>
                <a:lnTo>
                  <a:pt x="361" y="694"/>
                </a:lnTo>
                <a:lnTo>
                  <a:pt x="355" y="694"/>
                </a:lnTo>
                <a:lnTo>
                  <a:pt x="309" y="694"/>
                </a:lnTo>
                <a:lnTo>
                  <a:pt x="289" y="694"/>
                </a:lnTo>
                <a:lnTo>
                  <a:pt x="282" y="692"/>
                </a:lnTo>
                <a:lnTo>
                  <a:pt x="281" y="691"/>
                </a:lnTo>
                <a:lnTo>
                  <a:pt x="277" y="689"/>
                </a:lnTo>
                <a:lnTo>
                  <a:pt x="225" y="667"/>
                </a:lnTo>
                <a:lnTo>
                  <a:pt x="187" y="651"/>
                </a:lnTo>
                <a:lnTo>
                  <a:pt x="184" y="646"/>
                </a:lnTo>
                <a:lnTo>
                  <a:pt x="188" y="641"/>
                </a:lnTo>
                <a:lnTo>
                  <a:pt x="187" y="641"/>
                </a:lnTo>
                <a:lnTo>
                  <a:pt x="142" y="644"/>
                </a:lnTo>
                <a:lnTo>
                  <a:pt x="108" y="648"/>
                </a:lnTo>
                <a:lnTo>
                  <a:pt x="109" y="644"/>
                </a:lnTo>
                <a:lnTo>
                  <a:pt x="107" y="640"/>
                </a:lnTo>
                <a:lnTo>
                  <a:pt x="109" y="625"/>
                </a:lnTo>
                <a:lnTo>
                  <a:pt x="107" y="617"/>
                </a:lnTo>
                <a:lnTo>
                  <a:pt x="104" y="615"/>
                </a:lnTo>
                <a:lnTo>
                  <a:pt x="98" y="606"/>
                </a:lnTo>
                <a:lnTo>
                  <a:pt x="95" y="604"/>
                </a:lnTo>
                <a:lnTo>
                  <a:pt x="92" y="600"/>
                </a:lnTo>
                <a:lnTo>
                  <a:pt x="86" y="603"/>
                </a:lnTo>
                <a:lnTo>
                  <a:pt x="84" y="600"/>
                </a:lnTo>
                <a:lnTo>
                  <a:pt x="84" y="595"/>
                </a:lnTo>
                <a:lnTo>
                  <a:pt x="84" y="591"/>
                </a:lnTo>
                <a:lnTo>
                  <a:pt x="79" y="590"/>
                </a:lnTo>
                <a:lnTo>
                  <a:pt x="70" y="589"/>
                </a:lnTo>
                <a:lnTo>
                  <a:pt x="64" y="586"/>
                </a:lnTo>
                <a:lnTo>
                  <a:pt x="62" y="582"/>
                </a:lnTo>
                <a:lnTo>
                  <a:pt x="57" y="577"/>
                </a:lnTo>
                <a:lnTo>
                  <a:pt x="53" y="574"/>
                </a:lnTo>
                <a:lnTo>
                  <a:pt x="45" y="574"/>
                </a:lnTo>
                <a:lnTo>
                  <a:pt x="41" y="573"/>
                </a:lnTo>
                <a:lnTo>
                  <a:pt x="30" y="573"/>
                </a:lnTo>
                <a:lnTo>
                  <a:pt x="23" y="570"/>
                </a:lnTo>
                <a:lnTo>
                  <a:pt x="27" y="557"/>
                </a:lnTo>
                <a:lnTo>
                  <a:pt x="27" y="553"/>
                </a:lnTo>
                <a:lnTo>
                  <a:pt x="31" y="547"/>
                </a:lnTo>
                <a:lnTo>
                  <a:pt x="27" y="546"/>
                </a:lnTo>
                <a:lnTo>
                  <a:pt x="25" y="542"/>
                </a:lnTo>
                <a:lnTo>
                  <a:pt x="27" y="538"/>
                </a:lnTo>
                <a:lnTo>
                  <a:pt x="27" y="535"/>
                </a:lnTo>
                <a:lnTo>
                  <a:pt x="24" y="533"/>
                </a:lnTo>
                <a:lnTo>
                  <a:pt x="23" y="528"/>
                </a:lnTo>
                <a:lnTo>
                  <a:pt x="19" y="525"/>
                </a:lnTo>
                <a:lnTo>
                  <a:pt x="19" y="521"/>
                </a:lnTo>
                <a:lnTo>
                  <a:pt x="18" y="518"/>
                </a:lnTo>
                <a:lnTo>
                  <a:pt x="18" y="513"/>
                </a:lnTo>
                <a:lnTo>
                  <a:pt x="14" y="506"/>
                </a:lnTo>
                <a:lnTo>
                  <a:pt x="12" y="503"/>
                </a:lnTo>
                <a:lnTo>
                  <a:pt x="13" y="490"/>
                </a:lnTo>
                <a:lnTo>
                  <a:pt x="15" y="488"/>
                </a:lnTo>
                <a:lnTo>
                  <a:pt x="17" y="490"/>
                </a:lnTo>
                <a:lnTo>
                  <a:pt x="19" y="488"/>
                </a:lnTo>
                <a:lnTo>
                  <a:pt x="24" y="481"/>
                </a:lnTo>
                <a:lnTo>
                  <a:pt x="23" y="476"/>
                </a:lnTo>
                <a:lnTo>
                  <a:pt x="18" y="476"/>
                </a:lnTo>
                <a:lnTo>
                  <a:pt x="13" y="474"/>
                </a:lnTo>
                <a:lnTo>
                  <a:pt x="12" y="470"/>
                </a:lnTo>
                <a:lnTo>
                  <a:pt x="11" y="469"/>
                </a:lnTo>
                <a:lnTo>
                  <a:pt x="11" y="464"/>
                </a:lnTo>
                <a:lnTo>
                  <a:pt x="13" y="459"/>
                </a:lnTo>
                <a:lnTo>
                  <a:pt x="13" y="455"/>
                </a:lnTo>
                <a:lnTo>
                  <a:pt x="17" y="446"/>
                </a:lnTo>
                <a:lnTo>
                  <a:pt x="17" y="444"/>
                </a:lnTo>
                <a:lnTo>
                  <a:pt x="18" y="444"/>
                </a:lnTo>
                <a:lnTo>
                  <a:pt x="19" y="443"/>
                </a:lnTo>
                <a:lnTo>
                  <a:pt x="17" y="443"/>
                </a:lnTo>
                <a:lnTo>
                  <a:pt x="15" y="439"/>
                </a:lnTo>
                <a:lnTo>
                  <a:pt x="12" y="438"/>
                </a:lnTo>
                <a:lnTo>
                  <a:pt x="9" y="435"/>
                </a:lnTo>
                <a:lnTo>
                  <a:pt x="8" y="435"/>
                </a:lnTo>
                <a:lnTo>
                  <a:pt x="6" y="436"/>
                </a:lnTo>
                <a:lnTo>
                  <a:pt x="9" y="431"/>
                </a:lnTo>
                <a:lnTo>
                  <a:pt x="9" y="426"/>
                </a:lnTo>
                <a:lnTo>
                  <a:pt x="11" y="426"/>
                </a:lnTo>
                <a:lnTo>
                  <a:pt x="11" y="424"/>
                </a:lnTo>
                <a:lnTo>
                  <a:pt x="8" y="424"/>
                </a:lnTo>
                <a:lnTo>
                  <a:pt x="9" y="419"/>
                </a:lnTo>
                <a:lnTo>
                  <a:pt x="6" y="416"/>
                </a:lnTo>
                <a:lnTo>
                  <a:pt x="2" y="406"/>
                </a:lnTo>
                <a:lnTo>
                  <a:pt x="0" y="401"/>
                </a:lnTo>
                <a:lnTo>
                  <a:pt x="4" y="382"/>
                </a:lnTo>
                <a:lnTo>
                  <a:pt x="9" y="373"/>
                </a:lnTo>
                <a:lnTo>
                  <a:pt x="9" y="368"/>
                </a:lnTo>
                <a:lnTo>
                  <a:pt x="8" y="359"/>
                </a:lnTo>
                <a:lnTo>
                  <a:pt x="8" y="354"/>
                </a:lnTo>
                <a:lnTo>
                  <a:pt x="2" y="348"/>
                </a:lnTo>
                <a:lnTo>
                  <a:pt x="6" y="343"/>
                </a:lnTo>
                <a:lnTo>
                  <a:pt x="8" y="339"/>
                </a:lnTo>
                <a:lnTo>
                  <a:pt x="24" y="324"/>
                </a:lnTo>
                <a:lnTo>
                  <a:pt x="27" y="320"/>
                </a:lnTo>
                <a:lnTo>
                  <a:pt x="28" y="318"/>
                </a:lnTo>
                <a:lnTo>
                  <a:pt x="27" y="318"/>
                </a:lnTo>
                <a:lnTo>
                  <a:pt x="28" y="315"/>
                </a:lnTo>
                <a:lnTo>
                  <a:pt x="30" y="315"/>
                </a:lnTo>
                <a:lnTo>
                  <a:pt x="37" y="305"/>
                </a:lnTo>
                <a:lnTo>
                  <a:pt x="39" y="302"/>
                </a:lnTo>
                <a:lnTo>
                  <a:pt x="41" y="292"/>
                </a:lnTo>
                <a:lnTo>
                  <a:pt x="40" y="290"/>
                </a:lnTo>
                <a:lnTo>
                  <a:pt x="46" y="282"/>
                </a:lnTo>
                <a:lnTo>
                  <a:pt x="44" y="277"/>
                </a:lnTo>
                <a:lnTo>
                  <a:pt x="53" y="257"/>
                </a:lnTo>
                <a:lnTo>
                  <a:pt x="52" y="250"/>
                </a:lnTo>
                <a:lnTo>
                  <a:pt x="58" y="245"/>
                </a:lnTo>
                <a:lnTo>
                  <a:pt x="70" y="230"/>
                </a:lnTo>
                <a:lnTo>
                  <a:pt x="72" y="228"/>
                </a:lnTo>
                <a:lnTo>
                  <a:pt x="81" y="219"/>
                </a:lnTo>
                <a:lnTo>
                  <a:pt x="88" y="209"/>
                </a:lnTo>
                <a:lnTo>
                  <a:pt x="98" y="194"/>
                </a:lnTo>
                <a:lnTo>
                  <a:pt x="117" y="166"/>
                </a:lnTo>
                <a:lnTo>
                  <a:pt x="118" y="164"/>
                </a:lnTo>
                <a:lnTo>
                  <a:pt x="124" y="156"/>
                </a:lnTo>
                <a:lnTo>
                  <a:pt x="136" y="138"/>
                </a:lnTo>
                <a:lnTo>
                  <a:pt x="137" y="136"/>
                </a:lnTo>
                <a:lnTo>
                  <a:pt x="146" y="123"/>
                </a:lnTo>
                <a:lnTo>
                  <a:pt x="147" y="119"/>
                </a:lnTo>
                <a:lnTo>
                  <a:pt x="149" y="122"/>
                </a:lnTo>
                <a:lnTo>
                  <a:pt x="154" y="121"/>
                </a:lnTo>
                <a:lnTo>
                  <a:pt x="158" y="118"/>
                </a:lnTo>
                <a:lnTo>
                  <a:pt x="156" y="117"/>
                </a:lnTo>
                <a:lnTo>
                  <a:pt x="152" y="119"/>
                </a:lnTo>
                <a:lnTo>
                  <a:pt x="149" y="118"/>
                </a:lnTo>
                <a:lnTo>
                  <a:pt x="149" y="116"/>
                </a:lnTo>
                <a:lnTo>
                  <a:pt x="147" y="118"/>
                </a:lnTo>
                <a:lnTo>
                  <a:pt x="146" y="118"/>
                </a:lnTo>
                <a:lnTo>
                  <a:pt x="155" y="104"/>
                </a:lnTo>
                <a:lnTo>
                  <a:pt x="152" y="111"/>
                </a:lnTo>
                <a:lnTo>
                  <a:pt x="154" y="110"/>
                </a:lnTo>
                <a:lnTo>
                  <a:pt x="156" y="109"/>
                </a:lnTo>
                <a:lnTo>
                  <a:pt x="158" y="104"/>
                </a:lnTo>
                <a:lnTo>
                  <a:pt x="162" y="102"/>
                </a:lnTo>
                <a:lnTo>
                  <a:pt x="164" y="100"/>
                </a:lnTo>
                <a:lnTo>
                  <a:pt x="159" y="102"/>
                </a:lnTo>
                <a:lnTo>
                  <a:pt x="156" y="100"/>
                </a:lnTo>
                <a:lnTo>
                  <a:pt x="158" y="98"/>
                </a:lnTo>
                <a:lnTo>
                  <a:pt x="159" y="94"/>
                </a:lnTo>
                <a:lnTo>
                  <a:pt x="159" y="93"/>
                </a:lnTo>
                <a:lnTo>
                  <a:pt x="160" y="94"/>
                </a:lnTo>
                <a:lnTo>
                  <a:pt x="168" y="92"/>
                </a:lnTo>
                <a:lnTo>
                  <a:pt x="165" y="91"/>
                </a:lnTo>
                <a:lnTo>
                  <a:pt x="162" y="89"/>
                </a:lnTo>
                <a:lnTo>
                  <a:pt x="160" y="92"/>
                </a:lnTo>
                <a:lnTo>
                  <a:pt x="159" y="93"/>
                </a:lnTo>
                <a:lnTo>
                  <a:pt x="165" y="83"/>
                </a:lnTo>
                <a:lnTo>
                  <a:pt x="166" y="79"/>
                </a:lnTo>
                <a:lnTo>
                  <a:pt x="165" y="77"/>
                </a:lnTo>
                <a:lnTo>
                  <a:pt x="168" y="70"/>
                </a:lnTo>
                <a:lnTo>
                  <a:pt x="169" y="61"/>
                </a:lnTo>
                <a:lnTo>
                  <a:pt x="171" y="60"/>
                </a:lnTo>
                <a:lnTo>
                  <a:pt x="168" y="57"/>
                </a:lnTo>
                <a:lnTo>
                  <a:pt x="168" y="52"/>
                </a:lnTo>
                <a:lnTo>
                  <a:pt x="171" y="51"/>
                </a:lnTo>
                <a:lnTo>
                  <a:pt x="171" y="46"/>
                </a:lnTo>
                <a:lnTo>
                  <a:pt x="178" y="40"/>
                </a:lnTo>
                <a:lnTo>
                  <a:pt x="177" y="38"/>
                </a:lnTo>
                <a:lnTo>
                  <a:pt x="179" y="38"/>
                </a:lnTo>
                <a:lnTo>
                  <a:pt x="194" y="46"/>
                </a:lnTo>
                <a:lnTo>
                  <a:pt x="210" y="47"/>
                </a:lnTo>
                <a:lnTo>
                  <a:pt x="220" y="47"/>
                </a:lnTo>
                <a:lnTo>
                  <a:pt x="224" y="49"/>
                </a:lnTo>
                <a:lnTo>
                  <a:pt x="226" y="51"/>
                </a:lnTo>
                <a:lnTo>
                  <a:pt x="228" y="47"/>
                </a:lnTo>
                <a:lnTo>
                  <a:pt x="230" y="48"/>
                </a:lnTo>
                <a:lnTo>
                  <a:pt x="228" y="49"/>
                </a:lnTo>
                <a:lnTo>
                  <a:pt x="229" y="51"/>
                </a:lnTo>
                <a:lnTo>
                  <a:pt x="228" y="58"/>
                </a:lnTo>
                <a:lnTo>
                  <a:pt x="222" y="61"/>
                </a:lnTo>
                <a:lnTo>
                  <a:pt x="222" y="62"/>
                </a:lnTo>
                <a:lnTo>
                  <a:pt x="230" y="57"/>
                </a:lnTo>
                <a:lnTo>
                  <a:pt x="232" y="57"/>
                </a:lnTo>
                <a:lnTo>
                  <a:pt x="230" y="62"/>
                </a:lnTo>
                <a:lnTo>
                  <a:pt x="229" y="62"/>
                </a:lnTo>
                <a:lnTo>
                  <a:pt x="224" y="71"/>
                </a:lnTo>
                <a:lnTo>
                  <a:pt x="224" y="74"/>
                </a:lnTo>
                <a:lnTo>
                  <a:pt x="224" y="75"/>
                </a:lnTo>
                <a:lnTo>
                  <a:pt x="219" y="78"/>
                </a:lnTo>
                <a:lnTo>
                  <a:pt x="219" y="77"/>
                </a:lnTo>
                <a:lnTo>
                  <a:pt x="218" y="77"/>
                </a:lnTo>
                <a:lnTo>
                  <a:pt x="218" y="79"/>
                </a:lnTo>
                <a:lnTo>
                  <a:pt x="222" y="78"/>
                </a:lnTo>
                <a:lnTo>
                  <a:pt x="225" y="75"/>
                </a:lnTo>
                <a:lnTo>
                  <a:pt x="226" y="73"/>
                </a:lnTo>
                <a:lnTo>
                  <a:pt x="233" y="61"/>
                </a:lnTo>
                <a:lnTo>
                  <a:pt x="241" y="54"/>
                </a:lnTo>
                <a:lnTo>
                  <a:pt x="242" y="54"/>
                </a:lnTo>
                <a:lnTo>
                  <a:pt x="244" y="52"/>
                </a:lnTo>
                <a:lnTo>
                  <a:pt x="242" y="47"/>
                </a:lnTo>
                <a:lnTo>
                  <a:pt x="243" y="43"/>
                </a:lnTo>
                <a:lnTo>
                  <a:pt x="241" y="47"/>
                </a:lnTo>
                <a:lnTo>
                  <a:pt x="241" y="51"/>
                </a:lnTo>
                <a:lnTo>
                  <a:pt x="239" y="47"/>
                </a:lnTo>
                <a:lnTo>
                  <a:pt x="238" y="47"/>
                </a:lnTo>
                <a:lnTo>
                  <a:pt x="241" y="42"/>
                </a:lnTo>
                <a:lnTo>
                  <a:pt x="244" y="42"/>
                </a:lnTo>
                <a:lnTo>
                  <a:pt x="245" y="41"/>
                </a:lnTo>
                <a:lnTo>
                  <a:pt x="244" y="39"/>
                </a:lnTo>
                <a:lnTo>
                  <a:pt x="242" y="38"/>
                </a:lnTo>
                <a:lnTo>
                  <a:pt x="237" y="42"/>
                </a:lnTo>
                <a:lnTo>
                  <a:pt x="235" y="51"/>
                </a:lnTo>
                <a:lnTo>
                  <a:pt x="236" y="51"/>
                </a:lnTo>
                <a:lnTo>
                  <a:pt x="237" y="48"/>
                </a:lnTo>
                <a:lnTo>
                  <a:pt x="239" y="51"/>
                </a:lnTo>
                <a:lnTo>
                  <a:pt x="237" y="55"/>
                </a:lnTo>
                <a:lnTo>
                  <a:pt x="235" y="53"/>
                </a:lnTo>
                <a:lnTo>
                  <a:pt x="232" y="51"/>
                </a:lnTo>
                <a:lnTo>
                  <a:pt x="235" y="46"/>
                </a:lnTo>
                <a:lnTo>
                  <a:pt x="232" y="45"/>
                </a:lnTo>
                <a:lnTo>
                  <a:pt x="239" y="36"/>
                </a:lnTo>
                <a:lnTo>
                  <a:pt x="245" y="28"/>
                </a:lnTo>
                <a:lnTo>
                  <a:pt x="246" y="35"/>
                </a:lnTo>
                <a:lnTo>
                  <a:pt x="251" y="28"/>
                </a:lnTo>
                <a:lnTo>
                  <a:pt x="252" y="25"/>
                </a:lnTo>
                <a:lnTo>
                  <a:pt x="249" y="23"/>
                </a:lnTo>
                <a:lnTo>
                  <a:pt x="248" y="28"/>
                </a:lnTo>
                <a:lnTo>
                  <a:pt x="248" y="20"/>
                </a:lnTo>
                <a:lnTo>
                  <a:pt x="251" y="15"/>
                </a:lnTo>
                <a:lnTo>
                  <a:pt x="308" y="14"/>
                </a:lnTo>
                <a:lnTo>
                  <a:pt x="634" y="14"/>
                </a:lnTo>
                <a:lnTo>
                  <a:pt x="649" y="14"/>
                </a:lnTo>
                <a:lnTo>
                  <a:pt x="686" y="14"/>
                </a:lnTo>
                <a:lnTo>
                  <a:pt x="718" y="14"/>
                </a:lnTo>
                <a:lnTo>
                  <a:pt x="750" y="14"/>
                </a:lnTo>
                <a:lnTo>
                  <a:pt x="782" y="14"/>
                </a:lnTo>
                <a:lnTo>
                  <a:pt x="812" y="14"/>
                </a:lnTo>
                <a:lnTo>
                  <a:pt x="846" y="14"/>
                </a:lnTo>
                <a:lnTo>
                  <a:pt x="873" y="14"/>
                </a:lnTo>
                <a:lnTo>
                  <a:pt x="889" y="14"/>
                </a:lnTo>
                <a:lnTo>
                  <a:pt x="892" y="14"/>
                </a:lnTo>
                <a:lnTo>
                  <a:pt x="928" y="14"/>
                </a:lnTo>
                <a:lnTo>
                  <a:pt x="948" y="14"/>
                </a:lnTo>
                <a:lnTo>
                  <a:pt x="963" y="14"/>
                </a:lnTo>
                <a:lnTo>
                  <a:pt x="995" y="14"/>
                </a:lnTo>
                <a:lnTo>
                  <a:pt x="1017" y="14"/>
                </a:lnTo>
                <a:lnTo>
                  <a:pt x="1042" y="14"/>
                </a:lnTo>
                <a:lnTo>
                  <a:pt x="1074" y="14"/>
                </a:lnTo>
                <a:lnTo>
                  <a:pt x="1080" y="14"/>
                </a:lnTo>
                <a:lnTo>
                  <a:pt x="1087" y="0"/>
                </a:lnTo>
                <a:lnTo>
                  <a:pt x="1091" y="1"/>
                </a:lnTo>
                <a:lnTo>
                  <a:pt x="1095" y="2"/>
                </a:lnTo>
                <a:lnTo>
                  <a:pt x="1089" y="22"/>
                </a:lnTo>
                <a:lnTo>
                  <a:pt x="1091" y="25"/>
                </a:lnTo>
                <a:lnTo>
                  <a:pt x="1095" y="26"/>
                </a:lnTo>
                <a:lnTo>
                  <a:pt x="1100" y="26"/>
                </a:lnTo>
                <a:lnTo>
                  <a:pt x="1100" y="27"/>
                </a:lnTo>
                <a:lnTo>
                  <a:pt x="1112" y="28"/>
                </a:lnTo>
                <a:lnTo>
                  <a:pt x="1112" y="33"/>
                </a:lnTo>
                <a:lnTo>
                  <a:pt x="1119" y="32"/>
                </a:lnTo>
                <a:lnTo>
                  <a:pt x="1122" y="30"/>
                </a:lnTo>
                <a:lnTo>
                  <a:pt x="1130" y="28"/>
                </a:lnTo>
                <a:lnTo>
                  <a:pt x="1134" y="28"/>
                </a:lnTo>
                <a:lnTo>
                  <a:pt x="1139" y="28"/>
                </a:lnTo>
                <a:lnTo>
                  <a:pt x="1144" y="32"/>
                </a:lnTo>
                <a:lnTo>
                  <a:pt x="1146" y="32"/>
                </a:lnTo>
                <a:lnTo>
                  <a:pt x="1145" y="35"/>
                </a:lnTo>
                <a:lnTo>
                  <a:pt x="1148" y="35"/>
                </a:lnTo>
                <a:lnTo>
                  <a:pt x="1148" y="43"/>
                </a:lnTo>
                <a:lnTo>
                  <a:pt x="1152" y="42"/>
                </a:lnTo>
                <a:lnTo>
                  <a:pt x="1153" y="39"/>
                </a:lnTo>
                <a:lnTo>
                  <a:pt x="1160" y="39"/>
                </a:lnTo>
                <a:lnTo>
                  <a:pt x="1161" y="40"/>
                </a:lnTo>
                <a:lnTo>
                  <a:pt x="1161" y="42"/>
                </a:lnTo>
                <a:lnTo>
                  <a:pt x="1166" y="45"/>
                </a:lnTo>
                <a:lnTo>
                  <a:pt x="1172" y="49"/>
                </a:lnTo>
                <a:lnTo>
                  <a:pt x="1179" y="49"/>
                </a:lnTo>
                <a:lnTo>
                  <a:pt x="1189" y="45"/>
                </a:lnTo>
                <a:lnTo>
                  <a:pt x="1194" y="43"/>
                </a:lnTo>
                <a:lnTo>
                  <a:pt x="1196" y="48"/>
                </a:lnTo>
                <a:lnTo>
                  <a:pt x="1199" y="48"/>
                </a:lnTo>
                <a:lnTo>
                  <a:pt x="1208" y="48"/>
                </a:lnTo>
                <a:lnTo>
                  <a:pt x="1213" y="48"/>
                </a:lnTo>
                <a:lnTo>
                  <a:pt x="1219" y="53"/>
                </a:lnTo>
                <a:lnTo>
                  <a:pt x="1224" y="52"/>
                </a:lnTo>
                <a:lnTo>
                  <a:pt x="1230" y="52"/>
                </a:lnTo>
              </a:path>
            </a:pathLst>
          </a:custGeom>
          <a:gradFill rotWithShape="1">
            <a:gsLst>
              <a:gs pos="0">
                <a:srgbClr val="FF5050"/>
              </a:gs>
              <a:gs pos="100000">
                <a:srgbClr val="FF9900"/>
              </a:gs>
            </a:gsLst>
            <a:lin ang="5400000" scaled="1"/>
          </a:gradFill>
          <a:ln w="3175" cmpd="sng">
            <a:solidFill>
              <a:srgbClr val="777777"/>
            </a:solidFill>
            <a:prstDash val="solid"/>
            <a:round/>
            <a:headEnd/>
            <a:tailEnd/>
          </a:ln>
        </p:spPr>
        <p:txBody>
          <a:bodyPr/>
          <a:lstStyle/>
          <a:p>
            <a:endParaRPr lang="en-US"/>
          </a:p>
        </p:txBody>
      </p:sp>
      <p:sp>
        <p:nvSpPr>
          <p:cNvPr id="19161" name="Freeform 729"/>
          <p:cNvSpPr>
            <a:spLocks/>
          </p:cNvSpPr>
          <p:nvPr/>
        </p:nvSpPr>
        <p:spPr bwMode="auto">
          <a:xfrm>
            <a:off x="2057400" y="2209800"/>
            <a:ext cx="504825" cy="793750"/>
          </a:xfrm>
          <a:custGeom>
            <a:avLst/>
            <a:gdLst>
              <a:gd name="T0" fmla="*/ 104447 w 638"/>
              <a:gd name="T1" fmla="*/ 77461 h 871"/>
              <a:gd name="T2" fmla="*/ 90995 w 638"/>
              <a:gd name="T3" fmla="*/ 110268 h 871"/>
              <a:gd name="T4" fmla="*/ 78335 w 638"/>
              <a:gd name="T5" fmla="*/ 133962 h 871"/>
              <a:gd name="T6" fmla="*/ 101282 w 638"/>
              <a:gd name="T7" fmla="*/ 117559 h 871"/>
              <a:gd name="T8" fmla="*/ 90995 w 638"/>
              <a:gd name="T9" fmla="*/ 172237 h 871"/>
              <a:gd name="T10" fmla="*/ 73587 w 638"/>
              <a:gd name="T11" fmla="*/ 188641 h 871"/>
              <a:gd name="T12" fmla="*/ 79917 w 638"/>
              <a:gd name="T13" fmla="*/ 209601 h 871"/>
              <a:gd name="T14" fmla="*/ 114733 w 638"/>
              <a:gd name="T15" fmla="*/ 199577 h 871"/>
              <a:gd name="T16" fmla="*/ 186738 w 638"/>
              <a:gd name="T17" fmla="*/ 163124 h 871"/>
              <a:gd name="T18" fmla="*/ 225510 w 638"/>
              <a:gd name="T19" fmla="*/ 146721 h 871"/>
              <a:gd name="T20" fmla="*/ 262699 w 638"/>
              <a:gd name="T21" fmla="*/ 130317 h 871"/>
              <a:gd name="T22" fmla="*/ 270612 w 638"/>
              <a:gd name="T23" fmla="*/ 111180 h 871"/>
              <a:gd name="T24" fmla="*/ 313340 w 638"/>
              <a:gd name="T25" fmla="*/ 84752 h 871"/>
              <a:gd name="T26" fmla="*/ 400378 w 638"/>
              <a:gd name="T27" fmla="*/ 75639 h 871"/>
              <a:gd name="T28" fmla="*/ 422534 w 638"/>
              <a:gd name="T29" fmla="*/ 61969 h 871"/>
              <a:gd name="T30" fmla="*/ 473175 w 638"/>
              <a:gd name="T31" fmla="*/ 0 h 871"/>
              <a:gd name="T32" fmla="*/ 494539 w 638"/>
              <a:gd name="T33" fmla="*/ 64703 h 871"/>
              <a:gd name="T34" fmla="*/ 491374 w 638"/>
              <a:gd name="T35" fmla="*/ 98421 h 871"/>
              <a:gd name="T36" fmla="*/ 473175 w 638"/>
              <a:gd name="T37" fmla="*/ 105712 h 871"/>
              <a:gd name="T38" fmla="*/ 453393 w 638"/>
              <a:gd name="T39" fmla="*/ 101155 h 871"/>
              <a:gd name="T40" fmla="*/ 425699 w 638"/>
              <a:gd name="T41" fmla="*/ 126672 h 871"/>
              <a:gd name="T42" fmla="*/ 408291 w 638"/>
              <a:gd name="T43" fmla="*/ 135785 h 871"/>
              <a:gd name="T44" fmla="*/ 387718 w 638"/>
              <a:gd name="T45" fmla="*/ 158568 h 871"/>
              <a:gd name="T46" fmla="*/ 382179 w 638"/>
              <a:gd name="T47" fmla="*/ 180439 h 871"/>
              <a:gd name="T48" fmla="*/ 395631 w 638"/>
              <a:gd name="T49" fmla="*/ 194109 h 871"/>
              <a:gd name="T50" fmla="*/ 378223 w 638"/>
              <a:gd name="T51" fmla="*/ 207778 h 871"/>
              <a:gd name="T52" fmla="*/ 370310 w 638"/>
              <a:gd name="T53" fmla="*/ 205956 h 871"/>
              <a:gd name="T54" fmla="*/ 344990 w 638"/>
              <a:gd name="T55" fmla="*/ 214158 h 871"/>
              <a:gd name="T56" fmla="*/ 309383 w 638"/>
              <a:gd name="T57" fmla="*/ 220537 h 871"/>
              <a:gd name="T58" fmla="*/ 304636 w 638"/>
              <a:gd name="T59" fmla="*/ 226916 h 871"/>
              <a:gd name="T60" fmla="*/ 338660 w 638"/>
              <a:gd name="T61" fmla="*/ 223271 h 871"/>
              <a:gd name="T62" fmla="*/ 288019 w 638"/>
              <a:gd name="T63" fmla="*/ 239674 h 871"/>
              <a:gd name="T64" fmla="*/ 284063 w 638"/>
              <a:gd name="T65" fmla="*/ 245142 h 871"/>
              <a:gd name="T66" fmla="*/ 248456 w 638"/>
              <a:gd name="T67" fmla="*/ 297087 h 871"/>
              <a:gd name="T68" fmla="*/ 236587 w 638"/>
              <a:gd name="T69" fmla="*/ 274304 h 871"/>
              <a:gd name="T70" fmla="*/ 231840 w 638"/>
              <a:gd name="T71" fmla="*/ 329894 h 871"/>
              <a:gd name="T72" fmla="*/ 209684 w 638"/>
              <a:gd name="T73" fmla="*/ 347209 h 871"/>
              <a:gd name="T74" fmla="*/ 216806 w 638"/>
              <a:gd name="T75" fmla="*/ 320781 h 871"/>
              <a:gd name="T76" fmla="*/ 210476 w 638"/>
              <a:gd name="T77" fmla="*/ 308934 h 871"/>
              <a:gd name="T78" fmla="*/ 213641 w 638"/>
              <a:gd name="T79" fmla="*/ 296175 h 871"/>
              <a:gd name="T80" fmla="*/ 221553 w 638"/>
              <a:gd name="T81" fmla="*/ 280683 h 871"/>
              <a:gd name="T82" fmla="*/ 204937 w 638"/>
              <a:gd name="T83" fmla="*/ 303466 h 871"/>
              <a:gd name="T84" fmla="*/ 200980 w 638"/>
              <a:gd name="T85" fmla="*/ 327160 h 871"/>
              <a:gd name="T86" fmla="*/ 185155 w 638"/>
              <a:gd name="T87" fmla="*/ 312579 h 871"/>
              <a:gd name="T88" fmla="*/ 189903 w 638"/>
              <a:gd name="T89" fmla="*/ 320781 h 871"/>
              <a:gd name="T90" fmla="*/ 196233 w 638"/>
              <a:gd name="T91" fmla="*/ 343563 h 871"/>
              <a:gd name="T92" fmla="*/ 199398 w 638"/>
              <a:gd name="T93" fmla="*/ 347209 h 871"/>
              <a:gd name="T94" fmla="*/ 195442 w 638"/>
              <a:gd name="T95" fmla="*/ 359967 h 871"/>
              <a:gd name="T96" fmla="*/ 202563 w 638"/>
              <a:gd name="T97" fmla="*/ 380927 h 871"/>
              <a:gd name="T98" fmla="*/ 167747 w 638"/>
              <a:gd name="T99" fmla="*/ 448364 h 871"/>
              <a:gd name="T100" fmla="*/ 117107 w 638"/>
              <a:gd name="T101" fmla="*/ 475703 h 871"/>
              <a:gd name="T102" fmla="*/ 74379 w 638"/>
              <a:gd name="T103" fmla="*/ 513978 h 871"/>
              <a:gd name="T104" fmla="*/ 53015 w 638"/>
              <a:gd name="T105" fmla="*/ 529471 h 871"/>
              <a:gd name="T106" fmla="*/ 38772 w 638"/>
              <a:gd name="T107" fmla="*/ 543140 h 871"/>
              <a:gd name="T108" fmla="*/ 26112 w 638"/>
              <a:gd name="T109" fmla="*/ 558632 h 871"/>
              <a:gd name="T110" fmla="*/ 18199 w 638"/>
              <a:gd name="T111" fmla="*/ 573213 h 871"/>
              <a:gd name="T112" fmla="*/ 12660 w 638"/>
              <a:gd name="T113" fmla="*/ 625158 h 871"/>
              <a:gd name="T114" fmla="*/ 26112 w 638"/>
              <a:gd name="T115" fmla="*/ 720845 h 871"/>
              <a:gd name="T116" fmla="*/ 9495 w 638"/>
              <a:gd name="T117" fmla="*/ 780080 h 87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38"/>
              <a:gd name="T178" fmla="*/ 0 h 871"/>
              <a:gd name="T179" fmla="*/ 638 w 638"/>
              <a:gd name="T180" fmla="*/ 871 h 87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38" h="871">
                <a:moveTo>
                  <a:pt x="99" y="64"/>
                </a:moveTo>
                <a:lnTo>
                  <a:pt x="101" y="63"/>
                </a:lnTo>
                <a:lnTo>
                  <a:pt x="102" y="64"/>
                </a:lnTo>
                <a:lnTo>
                  <a:pt x="106" y="68"/>
                </a:lnTo>
                <a:lnTo>
                  <a:pt x="114" y="69"/>
                </a:lnTo>
                <a:lnTo>
                  <a:pt x="115" y="74"/>
                </a:lnTo>
                <a:lnTo>
                  <a:pt x="121" y="76"/>
                </a:lnTo>
                <a:lnTo>
                  <a:pt x="127" y="78"/>
                </a:lnTo>
                <a:lnTo>
                  <a:pt x="132" y="80"/>
                </a:lnTo>
                <a:lnTo>
                  <a:pt x="132" y="85"/>
                </a:lnTo>
                <a:lnTo>
                  <a:pt x="133" y="91"/>
                </a:lnTo>
                <a:lnTo>
                  <a:pt x="131" y="90"/>
                </a:lnTo>
                <a:lnTo>
                  <a:pt x="127" y="93"/>
                </a:lnTo>
                <a:lnTo>
                  <a:pt x="128" y="97"/>
                </a:lnTo>
                <a:lnTo>
                  <a:pt x="129" y="97"/>
                </a:lnTo>
                <a:lnTo>
                  <a:pt x="129" y="98"/>
                </a:lnTo>
                <a:lnTo>
                  <a:pt x="128" y="103"/>
                </a:lnTo>
                <a:lnTo>
                  <a:pt x="125" y="111"/>
                </a:lnTo>
                <a:lnTo>
                  <a:pt x="124" y="111"/>
                </a:lnTo>
                <a:lnTo>
                  <a:pt x="115" y="121"/>
                </a:lnTo>
                <a:lnTo>
                  <a:pt x="114" y="122"/>
                </a:lnTo>
                <a:lnTo>
                  <a:pt x="112" y="126"/>
                </a:lnTo>
                <a:lnTo>
                  <a:pt x="111" y="127"/>
                </a:lnTo>
                <a:lnTo>
                  <a:pt x="108" y="129"/>
                </a:lnTo>
                <a:lnTo>
                  <a:pt x="102" y="132"/>
                </a:lnTo>
                <a:lnTo>
                  <a:pt x="99" y="133"/>
                </a:lnTo>
                <a:lnTo>
                  <a:pt x="97" y="135"/>
                </a:lnTo>
                <a:lnTo>
                  <a:pt x="94" y="141"/>
                </a:lnTo>
                <a:lnTo>
                  <a:pt x="94" y="145"/>
                </a:lnTo>
                <a:lnTo>
                  <a:pt x="99" y="147"/>
                </a:lnTo>
                <a:lnTo>
                  <a:pt x="101" y="146"/>
                </a:lnTo>
                <a:lnTo>
                  <a:pt x="107" y="142"/>
                </a:lnTo>
                <a:lnTo>
                  <a:pt x="108" y="142"/>
                </a:lnTo>
                <a:lnTo>
                  <a:pt x="113" y="138"/>
                </a:lnTo>
                <a:lnTo>
                  <a:pt x="114" y="136"/>
                </a:lnTo>
                <a:lnTo>
                  <a:pt x="113" y="135"/>
                </a:lnTo>
                <a:lnTo>
                  <a:pt x="116" y="134"/>
                </a:lnTo>
                <a:lnTo>
                  <a:pt x="119" y="133"/>
                </a:lnTo>
                <a:lnTo>
                  <a:pt x="122" y="132"/>
                </a:lnTo>
                <a:lnTo>
                  <a:pt x="128" y="129"/>
                </a:lnTo>
                <a:lnTo>
                  <a:pt x="131" y="128"/>
                </a:lnTo>
                <a:lnTo>
                  <a:pt x="134" y="132"/>
                </a:lnTo>
                <a:lnTo>
                  <a:pt x="135" y="136"/>
                </a:lnTo>
                <a:lnTo>
                  <a:pt x="134" y="143"/>
                </a:lnTo>
                <a:lnTo>
                  <a:pt x="132" y="155"/>
                </a:lnTo>
                <a:lnTo>
                  <a:pt x="131" y="160"/>
                </a:lnTo>
                <a:lnTo>
                  <a:pt x="129" y="164"/>
                </a:lnTo>
                <a:lnTo>
                  <a:pt x="129" y="171"/>
                </a:lnTo>
                <a:lnTo>
                  <a:pt x="122" y="184"/>
                </a:lnTo>
                <a:lnTo>
                  <a:pt x="115" y="189"/>
                </a:lnTo>
                <a:lnTo>
                  <a:pt x="116" y="184"/>
                </a:lnTo>
                <a:lnTo>
                  <a:pt x="119" y="183"/>
                </a:lnTo>
                <a:lnTo>
                  <a:pt x="116" y="183"/>
                </a:lnTo>
                <a:lnTo>
                  <a:pt x="112" y="184"/>
                </a:lnTo>
                <a:lnTo>
                  <a:pt x="108" y="190"/>
                </a:lnTo>
                <a:lnTo>
                  <a:pt x="108" y="191"/>
                </a:lnTo>
                <a:lnTo>
                  <a:pt x="105" y="194"/>
                </a:lnTo>
                <a:lnTo>
                  <a:pt x="102" y="196"/>
                </a:lnTo>
                <a:lnTo>
                  <a:pt x="97" y="199"/>
                </a:lnTo>
                <a:lnTo>
                  <a:pt x="93" y="207"/>
                </a:lnTo>
                <a:lnTo>
                  <a:pt x="84" y="213"/>
                </a:lnTo>
                <a:lnTo>
                  <a:pt x="81" y="218"/>
                </a:lnTo>
                <a:lnTo>
                  <a:pt x="80" y="218"/>
                </a:lnTo>
                <a:lnTo>
                  <a:pt x="81" y="221"/>
                </a:lnTo>
                <a:lnTo>
                  <a:pt x="84" y="222"/>
                </a:lnTo>
                <a:lnTo>
                  <a:pt x="87" y="223"/>
                </a:lnTo>
                <a:lnTo>
                  <a:pt x="90" y="226"/>
                </a:lnTo>
                <a:lnTo>
                  <a:pt x="99" y="225"/>
                </a:lnTo>
                <a:lnTo>
                  <a:pt x="100" y="228"/>
                </a:lnTo>
                <a:lnTo>
                  <a:pt x="101" y="230"/>
                </a:lnTo>
                <a:lnTo>
                  <a:pt x="105" y="232"/>
                </a:lnTo>
                <a:lnTo>
                  <a:pt x="109" y="230"/>
                </a:lnTo>
                <a:lnTo>
                  <a:pt x="113" y="230"/>
                </a:lnTo>
                <a:lnTo>
                  <a:pt x="118" y="228"/>
                </a:lnTo>
                <a:lnTo>
                  <a:pt x="122" y="228"/>
                </a:lnTo>
                <a:lnTo>
                  <a:pt x="126" y="228"/>
                </a:lnTo>
                <a:lnTo>
                  <a:pt x="129" y="228"/>
                </a:lnTo>
                <a:lnTo>
                  <a:pt x="140" y="223"/>
                </a:lnTo>
                <a:lnTo>
                  <a:pt x="144" y="219"/>
                </a:lnTo>
                <a:lnTo>
                  <a:pt x="145" y="219"/>
                </a:lnTo>
                <a:lnTo>
                  <a:pt x="158" y="213"/>
                </a:lnTo>
                <a:lnTo>
                  <a:pt x="175" y="209"/>
                </a:lnTo>
                <a:lnTo>
                  <a:pt x="177" y="209"/>
                </a:lnTo>
                <a:lnTo>
                  <a:pt x="189" y="204"/>
                </a:lnTo>
                <a:lnTo>
                  <a:pt x="203" y="198"/>
                </a:lnTo>
                <a:lnTo>
                  <a:pt x="208" y="196"/>
                </a:lnTo>
                <a:lnTo>
                  <a:pt x="220" y="190"/>
                </a:lnTo>
                <a:lnTo>
                  <a:pt x="227" y="186"/>
                </a:lnTo>
                <a:lnTo>
                  <a:pt x="233" y="181"/>
                </a:lnTo>
                <a:lnTo>
                  <a:pt x="236" y="179"/>
                </a:lnTo>
                <a:lnTo>
                  <a:pt x="238" y="172"/>
                </a:lnTo>
                <a:lnTo>
                  <a:pt x="236" y="171"/>
                </a:lnTo>
                <a:lnTo>
                  <a:pt x="237" y="167"/>
                </a:lnTo>
                <a:lnTo>
                  <a:pt x="236" y="166"/>
                </a:lnTo>
                <a:lnTo>
                  <a:pt x="238" y="160"/>
                </a:lnTo>
                <a:lnTo>
                  <a:pt x="259" y="155"/>
                </a:lnTo>
                <a:lnTo>
                  <a:pt x="268" y="155"/>
                </a:lnTo>
                <a:lnTo>
                  <a:pt x="273" y="155"/>
                </a:lnTo>
                <a:lnTo>
                  <a:pt x="280" y="157"/>
                </a:lnTo>
                <a:lnTo>
                  <a:pt x="285" y="161"/>
                </a:lnTo>
                <a:lnTo>
                  <a:pt x="291" y="159"/>
                </a:lnTo>
                <a:lnTo>
                  <a:pt x="299" y="159"/>
                </a:lnTo>
                <a:lnTo>
                  <a:pt x="302" y="160"/>
                </a:lnTo>
                <a:lnTo>
                  <a:pt x="312" y="157"/>
                </a:lnTo>
                <a:lnTo>
                  <a:pt x="314" y="155"/>
                </a:lnTo>
                <a:lnTo>
                  <a:pt x="317" y="154"/>
                </a:lnTo>
                <a:lnTo>
                  <a:pt x="323" y="151"/>
                </a:lnTo>
                <a:lnTo>
                  <a:pt x="330" y="149"/>
                </a:lnTo>
                <a:lnTo>
                  <a:pt x="332" y="146"/>
                </a:lnTo>
                <a:lnTo>
                  <a:pt x="332" y="143"/>
                </a:lnTo>
                <a:lnTo>
                  <a:pt x="333" y="139"/>
                </a:lnTo>
                <a:lnTo>
                  <a:pt x="332" y="139"/>
                </a:lnTo>
                <a:lnTo>
                  <a:pt x="333" y="136"/>
                </a:lnTo>
                <a:lnTo>
                  <a:pt x="334" y="136"/>
                </a:lnTo>
                <a:lnTo>
                  <a:pt x="338" y="135"/>
                </a:lnTo>
                <a:lnTo>
                  <a:pt x="334" y="133"/>
                </a:lnTo>
                <a:lnTo>
                  <a:pt x="334" y="132"/>
                </a:lnTo>
                <a:lnTo>
                  <a:pt x="332" y="130"/>
                </a:lnTo>
                <a:lnTo>
                  <a:pt x="336" y="123"/>
                </a:lnTo>
                <a:lnTo>
                  <a:pt x="342" y="122"/>
                </a:lnTo>
                <a:lnTo>
                  <a:pt x="342" y="121"/>
                </a:lnTo>
                <a:lnTo>
                  <a:pt x="351" y="116"/>
                </a:lnTo>
                <a:lnTo>
                  <a:pt x="352" y="116"/>
                </a:lnTo>
                <a:lnTo>
                  <a:pt x="356" y="114"/>
                </a:lnTo>
                <a:lnTo>
                  <a:pt x="376" y="100"/>
                </a:lnTo>
                <a:lnTo>
                  <a:pt x="382" y="97"/>
                </a:lnTo>
                <a:lnTo>
                  <a:pt x="382" y="96"/>
                </a:lnTo>
                <a:lnTo>
                  <a:pt x="391" y="93"/>
                </a:lnTo>
                <a:lnTo>
                  <a:pt x="396" y="94"/>
                </a:lnTo>
                <a:lnTo>
                  <a:pt x="396" y="93"/>
                </a:lnTo>
                <a:lnTo>
                  <a:pt x="417" y="94"/>
                </a:lnTo>
                <a:lnTo>
                  <a:pt x="429" y="93"/>
                </a:lnTo>
                <a:lnTo>
                  <a:pt x="439" y="93"/>
                </a:lnTo>
                <a:lnTo>
                  <a:pt x="441" y="93"/>
                </a:lnTo>
                <a:lnTo>
                  <a:pt x="444" y="93"/>
                </a:lnTo>
                <a:lnTo>
                  <a:pt x="462" y="93"/>
                </a:lnTo>
                <a:lnTo>
                  <a:pt x="483" y="93"/>
                </a:lnTo>
                <a:lnTo>
                  <a:pt x="494" y="93"/>
                </a:lnTo>
                <a:lnTo>
                  <a:pt x="500" y="84"/>
                </a:lnTo>
                <a:lnTo>
                  <a:pt x="506" y="83"/>
                </a:lnTo>
                <a:lnTo>
                  <a:pt x="510" y="83"/>
                </a:lnTo>
                <a:lnTo>
                  <a:pt x="511" y="82"/>
                </a:lnTo>
                <a:lnTo>
                  <a:pt x="511" y="83"/>
                </a:lnTo>
                <a:lnTo>
                  <a:pt x="515" y="80"/>
                </a:lnTo>
                <a:lnTo>
                  <a:pt x="518" y="84"/>
                </a:lnTo>
                <a:lnTo>
                  <a:pt x="519" y="83"/>
                </a:lnTo>
                <a:lnTo>
                  <a:pt x="524" y="77"/>
                </a:lnTo>
                <a:lnTo>
                  <a:pt x="528" y="78"/>
                </a:lnTo>
                <a:lnTo>
                  <a:pt x="530" y="70"/>
                </a:lnTo>
                <a:lnTo>
                  <a:pt x="534" y="68"/>
                </a:lnTo>
                <a:lnTo>
                  <a:pt x="539" y="64"/>
                </a:lnTo>
                <a:lnTo>
                  <a:pt x="547" y="57"/>
                </a:lnTo>
                <a:lnTo>
                  <a:pt x="545" y="55"/>
                </a:lnTo>
                <a:lnTo>
                  <a:pt x="549" y="51"/>
                </a:lnTo>
                <a:lnTo>
                  <a:pt x="550" y="45"/>
                </a:lnTo>
                <a:lnTo>
                  <a:pt x="558" y="39"/>
                </a:lnTo>
                <a:lnTo>
                  <a:pt x="562" y="33"/>
                </a:lnTo>
                <a:lnTo>
                  <a:pt x="564" y="29"/>
                </a:lnTo>
                <a:lnTo>
                  <a:pt x="567" y="26"/>
                </a:lnTo>
                <a:lnTo>
                  <a:pt x="598" y="0"/>
                </a:lnTo>
                <a:lnTo>
                  <a:pt x="601" y="6"/>
                </a:lnTo>
                <a:lnTo>
                  <a:pt x="601" y="8"/>
                </a:lnTo>
                <a:lnTo>
                  <a:pt x="614" y="7"/>
                </a:lnTo>
                <a:lnTo>
                  <a:pt x="624" y="4"/>
                </a:lnTo>
                <a:lnTo>
                  <a:pt x="626" y="4"/>
                </a:lnTo>
                <a:lnTo>
                  <a:pt x="633" y="10"/>
                </a:lnTo>
                <a:lnTo>
                  <a:pt x="634" y="13"/>
                </a:lnTo>
                <a:lnTo>
                  <a:pt x="635" y="14"/>
                </a:lnTo>
                <a:lnTo>
                  <a:pt x="618" y="68"/>
                </a:lnTo>
                <a:lnTo>
                  <a:pt x="625" y="71"/>
                </a:lnTo>
                <a:lnTo>
                  <a:pt x="627" y="70"/>
                </a:lnTo>
                <a:lnTo>
                  <a:pt x="622" y="83"/>
                </a:lnTo>
                <a:lnTo>
                  <a:pt x="624" y="88"/>
                </a:lnTo>
                <a:lnTo>
                  <a:pt x="625" y="88"/>
                </a:lnTo>
                <a:lnTo>
                  <a:pt x="627" y="85"/>
                </a:lnTo>
                <a:lnTo>
                  <a:pt x="631" y="88"/>
                </a:lnTo>
                <a:lnTo>
                  <a:pt x="637" y="87"/>
                </a:lnTo>
                <a:lnTo>
                  <a:pt x="638" y="90"/>
                </a:lnTo>
                <a:lnTo>
                  <a:pt x="633" y="100"/>
                </a:lnTo>
                <a:lnTo>
                  <a:pt x="621" y="108"/>
                </a:lnTo>
                <a:lnTo>
                  <a:pt x="620" y="108"/>
                </a:lnTo>
                <a:lnTo>
                  <a:pt x="618" y="108"/>
                </a:lnTo>
                <a:lnTo>
                  <a:pt x="617" y="109"/>
                </a:lnTo>
                <a:lnTo>
                  <a:pt x="613" y="110"/>
                </a:lnTo>
                <a:lnTo>
                  <a:pt x="612" y="113"/>
                </a:lnTo>
                <a:lnTo>
                  <a:pt x="608" y="115"/>
                </a:lnTo>
                <a:lnTo>
                  <a:pt x="608" y="113"/>
                </a:lnTo>
                <a:lnTo>
                  <a:pt x="602" y="113"/>
                </a:lnTo>
                <a:lnTo>
                  <a:pt x="600" y="116"/>
                </a:lnTo>
                <a:lnTo>
                  <a:pt x="598" y="116"/>
                </a:lnTo>
                <a:lnTo>
                  <a:pt x="595" y="116"/>
                </a:lnTo>
                <a:lnTo>
                  <a:pt x="594" y="119"/>
                </a:lnTo>
                <a:lnTo>
                  <a:pt x="586" y="122"/>
                </a:lnTo>
                <a:lnTo>
                  <a:pt x="581" y="122"/>
                </a:lnTo>
                <a:lnTo>
                  <a:pt x="580" y="115"/>
                </a:lnTo>
                <a:lnTo>
                  <a:pt x="579" y="119"/>
                </a:lnTo>
                <a:lnTo>
                  <a:pt x="570" y="127"/>
                </a:lnTo>
                <a:lnTo>
                  <a:pt x="569" y="120"/>
                </a:lnTo>
                <a:lnTo>
                  <a:pt x="573" y="113"/>
                </a:lnTo>
                <a:lnTo>
                  <a:pt x="573" y="111"/>
                </a:lnTo>
                <a:lnTo>
                  <a:pt x="569" y="115"/>
                </a:lnTo>
                <a:lnTo>
                  <a:pt x="566" y="117"/>
                </a:lnTo>
                <a:lnTo>
                  <a:pt x="562" y="122"/>
                </a:lnTo>
                <a:lnTo>
                  <a:pt x="558" y="127"/>
                </a:lnTo>
                <a:lnTo>
                  <a:pt x="558" y="132"/>
                </a:lnTo>
                <a:lnTo>
                  <a:pt x="549" y="136"/>
                </a:lnTo>
                <a:lnTo>
                  <a:pt x="547" y="135"/>
                </a:lnTo>
                <a:lnTo>
                  <a:pt x="543" y="136"/>
                </a:lnTo>
                <a:lnTo>
                  <a:pt x="542" y="138"/>
                </a:lnTo>
                <a:lnTo>
                  <a:pt x="538" y="139"/>
                </a:lnTo>
                <a:lnTo>
                  <a:pt x="536" y="139"/>
                </a:lnTo>
                <a:lnTo>
                  <a:pt x="534" y="141"/>
                </a:lnTo>
                <a:lnTo>
                  <a:pt x="530" y="143"/>
                </a:lnTo>
                <a:lnTo>
                  <a:pt x="529" y="141"/>
                </a:lnTo>
                <a:lnTo>
                  <a:pt x="529" y="140"/>
                </a:lnTo>
                <a:lnTo>
                  <a:pt x="525" y="142"/>
                </a:lnTo>
                <a:lnTo>
                  <a:pt x="521" y="143"/>
                </a:lnTo>
                <a:lnTo>
                  <a:pt x="518" y="146"/>
                </a:lnTo>
                <a:lnTo>
                  <a:pt x="517" y="148"/>
                </a:lnTo>
                <a:lnTo>
                  <a:pt x="516" y="149"/>
                </a:lnTo>
                <a:lnTo>
                  <a:pt x="515" y="148"/>
                </a:lnTo>
                <a:lnTo>
                  <a:pt x="512" y="149"/>
                </a:lnTo>
                <a:lnTo>
                  <a:pt x="511" y="151"/>
                </a:lnTo>
                <a:lnTo>
                  <a:pt x="511" y="152"/>
                </a:lnTo>
                <a:lnTo>
                  <a:pt x="512" y="152"/>
                </a:lnTo>
                <a:lnTo>
                  <a:pt x="502" y="160"/>
                </a:lnTo>
                <a:lnTo>
                  <a:pt x="500" y="164"/>
                </a:lnTo>
                <a:lnTo>
                  <a:pt x="496" y="167"/>
                </a:lnTo>
                <a:lnTo>
                  <a:pt x="491" y="173"/>
                </a:lnTo>
                <a:lnTo>
                  <a:pt x="490" y="174"/>
                </a:lnTo>
                <a:lnTo>
                  <a:pt x="490" y="183"/>
                </a:lnTo>
                <a:lnTo>
                  <a:pt x="493" y="183"/>
                </a:lnTo>
                <a:lnTo>
                  <a:pt x="492" y="185"/>
                </a:lnTo>
                <a:lnTo>
                  <a:pt x="487" y="187"/>
                </a:lnTo>
                <a:lnTo>
                  <a:pt x="480" y="192"/>
                </a:lnTo>
                <a:lnTo>
                  <a:pt x="480" y="191"/>
                </a:lnTo>
                <a:lnTo>
                  <a:pt x="479" y="194"/>
                </a:lnTo>
                <a:lnTo>
                  <a:pt x="479" y="197"/>
                </a:lnTo>
                <a:lnTo>
                  <a:pt x="481" y="198"/>
                </a:lnTo>
                <a:lnTo>
                  <a:pt x="483" y="198"/>
                </a:lnTo>
                <a:lnTo>
                  <a:pt x="486" y="209"/>
                </a:lnTo>
                <a:lnTo>
                  <a:pt x="483" y="209"/>
                </a:lnTo>
                <a:lnTo>
                  <a:pt x="484" y="211"/>
                </a:lnTo>
                <a:lnTo>
                  <a:pt x="486" y="210"/>
                </a:lnTo>
                <a:lnTo>
                  <a:pt x="485" y="216"/>
                </a:lnTo>
                <a:lnTo>
                  <a:pt x="486" y="217"/>
                </a:lnTo>
                <a:lnTo>
                  <a:pt x="493" y="219"/>
                </a:lnTo>
                <a:lnTo>
                  <a:pt x="500" y="217"/>
                </a:lnTo>
                <a:lnTo>
                  <a:pt x="503" y="213"/>
                </a:lnTo>
                <a:lnTo>
                  <a:pt x="500" y="213"/>
                </a:lnTo>
                <a:lnTo>
                  <a:pt x="502" y="205"/>
                </a:lnTo>
                <a:lnTo>
                  <a:pt x="504" y="209"/>
                </a:lnTo>
                <a:lnTo>
                  <a:pt x="503" y="221"/>
                </a:lnTo>
                <a:lnTo>
                  <a:pt x="499" y="226"/>
                </a:lnTo>
                <a:lnTo>
                  <a:pt x="500" y="222"/>
                </a:lnTo>
                <a:lnTo>
                  <a:pt x="500" y="221"/>
                </a:lnTo>
                <a:lnTo>
                  <a:pt x="489" y="223"/>
                </a:lnTo>
                <a:lnTo>
                  <a:pt x="484" y="225"/>
                </a:lnTo>
                <a:lnTo>
                  <a:pt x="479" y="226"/>
                </a:lnTo>
                <a:lnTo>
                  <a:pt x="478" y="228"/>
                </a:lnTo>
                <a:lnTo>
                  <a:pt x="467" y="231"/>
                </a:lnTo>
                <a:lnTo>
                  <a:pt x="468" y="230"/>
                </a:lnTo>
                <a:lnTo>
                  <a:pt x="477" y="226"/>
                </a:lnTo>
                <a:lnTo>
                  <a:pt x="480" y="223"/>
                </a:lnTo>
                <a:lnTo>
                  <a:pt x="480" y="221"/>
                </a:lnTo>
                <a:lnTo>
                  <a:pt x="479" y="221"/>
                </a:lnTo>
                <a:lnTo>
                  <a:pt x="477" y="222"/>
                </a:lnTo>
                <a:lnTo>
                  <a:pt x="473" y="223"/>
                </a:lnTo>
                <a:lnTo>
                  <a:pt x="472" y="223"/>
                </a:lnTo>
                <a:lnTo>
                  <a:pt x="468" y="226"/>
                </a:lnTo>
                <a:lnTo>
                  <a:pt x="466" y="229"/>
                </a:lnTo>
                <a:lnTo>
                  <a:pt x="464" y="228"/>
                </a:lnTo>
                <a:lnTo>
                  <a:pt x="460" y="229"/>
                </a:lnTo>
                <a:lnTo>
                  <a:pt x="460" y="228"/>
                </a:lnTo>
                <a:lnTo>
                  <a:pt x="459" y="228"/>
                </a:lnTo>
                <a:lnTo>
                  <a:pt x="457" y="230"/>
                </a:lnTo>
                <a:lnTo>
                  <a:pt x="454" y="229"/>
                </a:lnTo>
                <a:lnTo>
                  <a:pt x="449" y="232"/>
                </a:lnTo>
                <a:lnTo>
                  <a:pt x="446" y="232"/>
                </a:lnTo>
                <a:lnTo>
                  <a:pt x="436" y="235"/>
                </a:lnTo>
                <a:lnTo>
                  <a:pt x="436" y="234"/>
                </a:lnTo>
                <a:lnTo>
                  <a:pt x="436" y="235"/>
                </a:lnTo>
                <a:lnTo>
                  <a:pt x="433" y="235"/>
                </a:lnTo>
                <a:lnTo>
                  <a:pt x="422" y="236"/>
                </a:lnTo>
                <a:lnTo>
                  <a:pt x="416" y="237"/>
                </a:lnTo>
                <a:lnTo>
                  <a:pt x="413" y="236"/>
                </a:lnTo>
                <a:lnTo>
                  <a:pt x="409" y="237"/>
                </a:lnTo>
                <a:lnTo>
                  <a:pt x="402" y="237"/>
                </a:lnTo>
                <a:lnTo>
                  <a:pt x="397" y="241"/>
                </a:lnTo>
                <a:lnTo>
                  <a:pt x="391" y="242"/>
                </a:lnTo>
                <a:lnTo>
                  <a:pt x="387" y="244"/>
                </a:lnTo>
                <a:lnTo>
                  <a:pt x="377" y="248"/>
                </a:lnTo>
                <a:lnTo>
                  <a:pt x="374" y="250"/>
                </a:lnTo>
                <a:lnTo>
                  <a:pt x="372" y="251"/>
                </a:lnTo>
                <a:lnTo>
                  <a:pt x="371" y="251"/>
                </a:lnTo>
                <a:lnTo>
                  <a:pt x="371" y="253"/>
                </a:lnTo>
                <a:lnTo>
                  <a:pt x="376" y="251"/>
                </a:lnTo>
                <a:lnTo>
                  <a:pt x="377" y="250"/>
                </a:lnTo>
                <a:lnTo>
                  <a:pt x="381" y="250"/>
                </a:lnTo>
                <a:lnTo>
                  <a:pt x="385" y="249"/>
                </a:lnTo>
                <a:lnTo>
                  <a:pt x="389" y="250"/>
                </a:lnTo>
                <a:lnTo>
                  <a:pt x="394" y="248"/>
                </a:lnTo>
                <a:lnTo>
                  <a:pt x="403" y="248"/>
                </a:lnTo>
                <a:lnTo>
                  <a:pt x="416" y="243"/>
                </a:lnTo>
                <a:lnTo>
                  <a:pt x="420" y="242"/>
                </a:lnTo>
                <a:lnTo>
                  <a:pt x="425" y="241"/>
                </a:lnTo>
                <a:lnTo>
                  <a:pt x="422" y="242"/>
                </a:lnTo>
                <a:lnTo>
                  <a:pt x="422" y="245"/>
                </a:lnTo>
                <a:lnTo>
                  <a:pt x="425" y="247"/>
                </a:lnTo>
                <a:lnTo>
                  <a:pt x="428" y="245"/>
                </a:lnTo>
                <a:lnTo>
                  <a:pt x="432" y="244"/>
                </a:lnTo>
                <a:lnTo>
                  <a:pt x="432" y="245"/>
                </a:lnTo>
                <a:lnTo>
                  <a:pt x="435" y="244"/>
                </a:lnTo>
                <a:lnTo>
                  <a:pt x="432" y="245"/>
                </a:lnTo>
                <a:lnTo>
                  <a:pt x="421" y="250"/>
                </a:lnTo>
                <a:lnTo>
                  <a:pt x="385" y="261"/>
                </a:lnTo>
                <a:lnTo>
                  <a:pt x="380" y="262"/>
                </a:lnTo>
                <a:lnTo>
                  <a:pt x="372" y="263"/>
                </a:lnTo>
                <a:lnTo>
                  <a:pt x="369" y="263"/>
                </a:lnTo>
                <a:lnTo>
                  <a:pt x="364" y="263"/>
                </a:lnTo>
                <a:lnTo>
                  <a:pt x="362" y="264"/>
                </a:lnTo>
                <a:lnTo>
                  <a:pt x="363" y="263"/>
                </a:lnTo>
                <a:lnTo>
                  <a:pt x="361" y="263"/>
                </a:lnTo>
                <a:lnTo>
                  <a:pt x="359" y="262"/>
                </a:lnTo>
                <a:lnTo>
                  <a:pt x="357" y="264"/>
                </a:lnTo>
                <a:lnTo>
                  <a:pt x="352" y="266"/>
                </a:lnTo>
                <a:lnTo>
                  <a:pt x="351" y="268"/>
                </a:lnTo>
                <a:lnTo>
                  <a:pt x="352" y="268"/>
                </a:lnTo>
                <a:lnTo>
                  <a:pt x="353" y="268"/>
                </a:lnTo>
                <a:lnTo>
                  <a:pt x="359" y="269"/>
                </a:lnTo>
                <a:lnTo>
                  <a:pt x="359" y="267"/>
                </a:lnTo>
                <a:lnTo>
                  <a:pt x="359" y="270"/>
                </a:lnTo>
                <a:lnTo>
                  <a:pt x="353" y="281"/>
                </a:lnTo>
                <a:lnTo>
                  <a:pt x="348" y="294"/>
                </a:lnTo>
                <a:lnTo>
                  <a:pt x="339" y="305"/>
                </a:lnTo>
                <a:lnTo>
                  <a:pt x="338" y="305"/>
                </a:lnTo>
                <a:lnTo>
                  <a:pt x="338" y="306"/>
                </a:lnTo>
                <a:lnTo>
                  <a:pt x="329" y="312"/>
                </a:lnTo>
                <a:lnTo>
                  <a:pt x="318" y="324"/>
                </a:lnTo>
                <a:lnTo>
                  <a:pt x="314" y="326"/>
                </a:lnTo>
                <a:lnTo>
                  <a:pt x="311" y="327"/>
                </a:lnTo>
                <a:lnTo>
                  <a:pt x="316" y="317"/>
                </a:lnTo>
                <a:lnTo>
                  <a:pt x="310" y="315"/>
                </a:lnTo>
                <a:lnTo>
                  <a:pt x="310" y="317"/>
                </a:lnTo>
                <a:lnTo>
                  <a:pt x="306" y="313"/>
                </a:lnTo>
                <a:lnTo>
                  <a:pt x="305" y="313"/>
                </a:lnTo>
                <a:lnTo>
                  <a:pt x="302" y="309"/>
                </a:lnTo>
                <a:lnTo>
                  <a:pt x="299" y="305"/>
                </a:lnTo>
                <a:lnTo>
                  <a:pt x="300" y="301"/>
                </a:lnTo>
                <a:lnTo>
                  <a:pt x="299" y="301"/>
                </a:lnTo>
                <a:lnTo>
                  <a:pt x="298" y="305"/>
                </a:lnTo>
                <a:lnTo>
                  <a:pt x="299" y="309"/>
                </a:lnTo>
                <a:lnTo>
                  <a:pt x="301" y="314"/>
                </a:lnTo>
                <a:lnTo>
                  <a:pt x="299" y="322"/>
                </a:lnTo>
                <a:lnTo>
                  <a:pt x="300" y="326"/>
                </a:lnTo>
                <a:lnTo>
                  <a:pt x="305" y="332"/>
                </a:lnTo>
                <a:lnTo>
                  <a:pt x="306" y="332"/>
                </a:lnTo>
                <a:lnTo>
                  <a:pt x="304" y="345"/>
                </a:lnTo>
                <a:lnTo>
                  <a:pt x="302" y="349"/>
                </a:lnTo>
                <a:lnTo>
                  <a:pt x="293" y="362"/>
                </a:lnTo>
                <a:lnTo>
                  <a:pt x="287" y="369"/>
                </a:lnTo>
                <a:lnTo>
                  <a:pt x="285" y="367"/>
                </a:lnTo>
                <a:lnTo>
                  <a:pt x="282" y="370"/>
                </a:lnTo>
                <a:lnTo>
                  <a:pt x="273" y="383"/>
                </a:lnTo>
                <a:lnTo>
                  <a:pt x="267" y="392"/>
                </a:lnTo>
                <a:lnTo>
                  <a:pt x="261" y="397"/>
                </a:lnTo>
                <a:lnTo>
                  <a:pt x="260" y="397"/>
                </a:lnTo>
                <a:lnTo>
                  <a:pt x="260" y="398"/>
                </a:lnTo>
                <a:lnTo>
                  <a:pt x="259" y="391"/>
                </a:lnTo>
                <a:lnTo>
                  <a:pt x="265" y="381"/>
                </a:lnTo>
                <a:lnTo>
                  <a:pt x="267" y="377"/>
                </a:lnTo>
                <a:lnTo>
                  <a:pt x="276" y="367"/>
                </a:lnTo>
                <a:lnTo>
                  <a:pt x="275" y="366"/>
                </a:lnTo>
                <a:lnTo>
                  <a:pt x="279" y="365"/>
                </a:lnTo>
                <a:lnTo>
                  <a:pt x="275" y="364"/>
                </a:lnTo>
                <a:lnTo>
                  <a:pt x="270" y="366"/>
                </a:lnTo>
                <a:lnTo>
                  <a:pt x="275" y="358"/>
                </a:lnTo>
                <a:lnTo>
                  <a:pt x="272" y="358"/>
                </a:lnTo>
                <a:lnTo>
                  <a:pt x="275" y="354"/>
                </a:lnTo>
                <a:lnTo>
                  <a:pt x="274" y="352"/>
                </a:lnTo>
                <a:lnTo>
                  <a:pt x="273" y="352"/>
                </a:lnTo>
                <a:lnTo>
                  <a:pt x="273" y="353"/>
                </a:lnTo>
                <a:lnTo>
                  <a:pt x="272" y="352"/>
                </a:lnTo>
                <a:lnTo>
                  <a:pt x="272" y="349"/>
                </a:lnTo>
                <a:lnTo>
                  <a:pt x="269" y="353"/>
                </a:lnTo>
                <a:lnTo>
                  <a:pt x="266" y="353"/>
                </a:lnTo>
                <a:lnTo>
                  <a:pt x="263" y="351"/>
                </a:lnTo>
                <a:lnTo>
                  <a:pt x="262" y="344"/>
                </a:lnTo>
                <a:lnTo>
                  <a:pt x="266" y="343"/>
                </a:lnTo>
                <a:lnTo>
                  <a:pt x="266" y="339"/>
                </a:lnTo>
                <a:lnTo>
                  <a:pt x="270" y="338"/>
                </a:lnTo>
                <a:lnTo>
                  <a:pt x="268" y="334"/>
                </a:lnTo>
                <a:lnTo>
                  <a:pt x="265" y="337"/>
                </a:lnTo>
                <a:lnTo>
                  <a:pt x="266" y="333"/>
                </a:lnTo>
                <a:lnTo>
                  <a:pt x="270" y="330"/>
                </a:lnTo>
                <a:lnTo>
                  <a:pt x="270" y="326"/>
                </a:lnTo>
                <a:lnTo>
                  <a:pt x="270" y="327"/>
                </a:lnTo>
                <a:lnTo>
                  <a:pt x="267" y="328"/>
                </a:lnTo>
                <a:lnTo>
                  <a:pt x="269" y="322"/>
                </a:lnTo>
                <a:lnTo>
                  <a:pt x="270" y="325"/>
                </a:lnTo>
                <a:lnTo>
                  <a:pt x="274" y="324"/>
                </a:lnTo>
                <a:lnTo>
                  <a:pt x="275" y="320"/>
                </a:lnTo>
                <a:lnTo>
                  <a:pt x="273" y="319"/>
                </a:lnTo>
                <a:lnTo>
                  <a:pt x="273" y="317"/>
                </a:lnTo>
                <a:lnTo>
                  <a:pt x="279" y="311"/>
                </a:lnTo>
                <a:lnTo>
                  <a:pt x="284" y="309"/>
                </a:lnTo>
                <a:lnTo>
                  <a:pt x="286" y="302"/>
                </a:lnTo>
                <a:lnTo>
                  <a:pt x="285" y="302"/>
                </a:lnTo>
                <a:lnTo>
                  <a:pt x="282" y="302"/>
                </a:lnTo>
                <a:lnTo>
                  <a:pt x="280" y="308"/>
                </a:lnTo>
                <a:lnTo>
                  <a:pt x="275" y="309"/>
                </a:lnTo>
                <a:lnTo>
                  <a:pt x="273" y="312"/>
                </a:lnTo>
                <a:lnTo>
                  <a:pt x="273" y="311"/>
                </a:lnTo>
                <a:lnTo>
                  <a:pt x="270" y="312"/>
                </a:lnTo>
                <a:lnTo>
                  <a:pt x="269" y="314"/>
                </a:lnTo>
                <a:lnTo>
                  <a:pt x="265" y="315"/>
                </a:lnTo>
                <a:lnTo>
                  <a:pt x="265" y="317"/>
                </a:lnTo>
                <a:lnTo>
                  <a:pt x="267" y="319"/>
                </a:lnTo>
                <a:lnTo>
                  <a:pt x="266" y="324"/>
                </a:lnTo>
                <a:lnTo>
                  <a:pt x="259" y="333"/>
                </a:lnTo>
                <a:lnTo>
                  <a:pt x="259" y="335"/>
                </a:lnTo>
                <a:lnTo>
                  <a:pt x="257" y="344"/>
                </a:lnTo>
                <a:lnTo>
                  <a:pt x="260" y="349"/>
                </a:lnTo>
                <a:lnTo>
                  <a:pt x="259" y="351"/>
                </a:lnTo>
                <a:lnTo>
                  <a:pt x="260" y="351"/>
                </a:lnTo>
                <a:lnTo>
                  <a:pt x="259" y="353"/>
                </a:lnTo>
                <a:lnTo>
                  <a:pt x="259" y="358"/>
                </a:lnTo>
                <a:lnTo>
                  <a:pt x="259" y="362"/>
                </a:lnTo>
                <a:lnTo>
                  <a:pt x="256" y="358"/>
                </a:lnTo>
                <a:lnTo>
                  <a:pt x="254" y="359"/>
                </a:lnTo>
                <a:lnTo>
                  <a:pt x="250" y="354"/>
                </a:lnTo>
                <a:lnTo>
                  <a:pt x="246" y="353"/>
                </a:lnTo>
                <a:lnTo>
                  <a:pt x="244" y="351"/>
                </a:lnTo>
                <a:lnTo>
                  <a:pt x="243" y="352"/>
                </a:lnTo>
                <a:lnTo>
                  <a:pt x="242" y="351"/>
                </a:lnTo>
                <a:lnTo>
                  <a:pt x="241" y="346"/>
                </a:lnTo>
                <a:lnTo>
                  <a:pt x="237" y="347"/>
                </a:lnTo>
                <a:lnTo>
                  <a:pt x="235" y="349"/>
                </a:lnTo>
                <a:lnTo>
                  <a:pt x="233" y="347"/>
                </a:lnTo>
                <a:lnTo>
                  <a:pt x="234" y="343"/>
                </a:lnTo>
                <a:lnTo>
                  <a:pt x="240" y="338"/>
                </a:lnTo>
                <a:lnTo>
                  <a:pt x="236" y="339"/>
                </a:lnTo>
                <a:lnTo>
                  <a:pt x="236" y="338"/>
                </a:lnTo>
                <a:lnTo>
                  <a:pt x="235" y="339"/>
                </a:lnTo>
                <a:lnTo>
                  <a:pt x="234" y="341"/>
                </a:lnTo>
                <a:lnTo>
                  <a:pt x="233" y="344"/>
                </a:lnTo>
                <a:lnTo>
                  <a:pt x="231" y="346"/>
                </a:lnTo>
                <a:lnTo>
                  <a:pt x="231" y="350"/>
                </a:lnTo>
                <a:lnTo>
                  <a:pt x="240" y="349"/>
                </a:lnTo>
                <a:lnTo>
                  <a:pt x="240" y="352"/>
                </a:lnTo>
                <a:lnTo>
                  <a:pt x="240" y="353"/>
                </a:lnTo>
                <a:lnTo>
                  <a:pt x="240" y="354"/>
                </a:lnTo>
                <a:lnTo>
                  <a:pt x="242" y="356"/>
                </a:lnTo>
                <a:lnTo>
                  <a:pt x="250" y="357"/>
                </a:lnTo>
                <a:lnTo>
                  <a:pt x="252" y="362"/>
                </a:lnTo>
                <a:lnTo>
                  <a:pt x="260" y="367"/>
                </a:lnTo>
                <a:lnTo>
                  <a:pt x="255" y="372"/>
                </a:lnTo>
                <a:lnTo>
                  <a:pt x="254" y="375"/>
                </a:lnTo>
                <a:lnTo>
                  <a:pt x="255" y="377"/>
                </a:lnTo>
                <a:lnTo>
                  <a:pt x="248" y="377"/>
                </a:lnTo>
                <a:lnTo>
                  <a:pt x="247" y="372"/>
                </a:lnTo>
                <a:lnTo>
                  <a:pt x="246" y="371"/>
                </a:lnTo>
                <a:lnTo>
                  <a:pt x="243" y="367"/>
                </a:lnTo>
                <a:lnTo>
                  <a:pt x="242" y="367"/>
                </a:lnTo>
                <a:lnTo>
                  <a:pt x="242" y="370"/>
                </a:lnTo>
                <a:lnTo>
                  <a:pt x="243" y="371"/>
                </a:lnTo>
                <a:lnTo>
                  <a:pt x="246" y="372"/>
                </a:lnTo>
                <a:lnTo>
                  <a:pt x="247" y="377"/>
                </a:lnTo>
                <a:lnTo>
                  <a:pt x="252" y="379"/>
                </a:lnTo>
                <a:lnTo>
                  <a:pt x="252" y="381"/>
                </a:lnTo>
                <a:lnTo>
                  <a:pt x="252" y="382"/>
                </a:lnTo>
                <a:lnTo>
                  <a:pt x="254" y="382"/>
                </a:lnTo>
                <a:lnTo>
                  <a:pt x="253" y="386"/>
                </a:lnTo>
                <a:lnTo>
                  <a:pt x="249" y="386"/>
                </a:lnTo>
                <a:lnTo>
                  <a:pt x="248" y="386"/>
                </a:lnTo>
                <a:lnTo>
                  <a:pt x="247" y="388"/>
                </a:lnTo>
                <a:lnTo>
                  <a:pt x="248" y="391"/>
                </a:lnTo>
                <a:lnTo>
                  <a:pt x="243" y="392"/>
                </a:lnTo>
                <a:lnTo>
                  <a:pt x="247" y="392"/>
                </a:lnTo>
                <a:lnTo>
                  <a:pt x="247" y="395"/>
                </a:lnTo>
                <a:lnTo>
                  <a:pt x="247" y="396"/>
                </a:lnTo>
                <a:lnTo>
                  <a:pt x="247" y="395"/>
                </a:lnTo>
                <a:lnTo>
                  <a:pt x="249" y="397"/>
                </a:lnTo>
                <a:lnTo>
                  <a:pt x="247" y="402"/>
                </a:lnTo>
                <a:lnTo>
                  <a:pt x="247" y="403"/>
                </a:lnTo>
                <a:lnTo>
                  <a:pt x="249" y="403"/>
                </a:lnTo>
                <a:lnTo>
                  <a:pt x="250" y="404"/>
                </a:lnTo>
                <a:lnTo>
                  <a:pt x="253" y="404"/>
                </a:lnTo>
                <a:lnTo>
                  <a:pt x="256" y="404"/>
                </a:lnTo>
                <a:lnTo>
                  <a:pt x="256" y="418"/>
                </a:lnTo>
                <a:lnTo>
                  <a:pt x="256" y="421"/>
                </a:lnTo>
                <a:lnTo>
                  <a:pt x="256" y="431"/>
                </a:lnTo>
                <a:lnTo>
                  <a:pt x="259" y="455"/>
                </a:lnTo>
                <a:lnTo>
                  <a:pt x="254" y="469"/>
                </a:lnTo>
                <a:lnTo>
                  <a:pt x="246" y="472"/>
                </a:lnTo>
                <a:lnTo>
                  <a:pt x="236" y="477"/>
                </a:lnTo>
                <a:lnTo>
                  <a:pt x="235" y="477"/>
                </a:lnTo>
                <a:lnTo>
                  <a:pt x="224" y="484"/>
                </a:lnTo>
                <a:lnTo>
                  <a:pt x="215" y="493"/>
                </a:lnTo>
                <a:lnTo>
                  <a:pt x="212" y="492"/>
                </a:lnTo>
                <a:lnTo>
                  <a:pt x="208" y="491"/>
                </a:lnTo>
                <a:lnTo>
                  <a:pt x="196" y="493"/>
                </a:lnTo>
                <a:lnTo>
                  <a:pt x="191" y="495"/>
                </a:lnTo>
                <a:lnTo>
                  <a:pt x="180" y="500"/>
                </a:lnTo>
                <a:lnTo>
                  <a:pt x="173" y="506"/>
                </a:lnTo>
                <a:lnTo>
                  <a:pt x="171" y="509"/>
                </a:lnTo>
                <a:lnTo>
                  <a:pt x="163" y="520"/>
                </a:lnTo>
                <a:lnTo>
                  <a:pt x="161" y="523"/>
                </a:lnTo>
                <a:lnTo>
                  <a:pt x="157" y="522"/>
                </a:lnTo>
                <a:lnTo>
                  <a:pt x="148" y="522"/>
                </a:lnTo>
                <a:lnTo>
                  <a:pt x="143" y="524"/>
                </a:lnTo>
                <a:lnTo>
                  <a:pt x="134" y="526"/>
                </a:lnTo>
                <a:lnTo>
                  <a:pt x="133" y="527"/>
                </a:lnTo>
                <a:lnTo>
                  <a:pt x="125" y="535"/>
                </a:lnTo>
                <a:lnTo>
                  <a:pt x="118" y="543"/>
                </a:lnTo>
                <a:lnTo>
                  <a:pt x="112" y="552"/>
                </a:lnTo>
                <a:lnTo>
                  <a:pt x="107" y="556"/>
                </a:lnTo>
                <a:lnTo>
                  <a:pt x="100" y="557"/>
                </a:lnTo>
                <a:lnTo>
                  <a:pt x="100" y="559"/>
                </a:lnTo>
                <a:lnTo>
                  <a:pt x="94" y="564"/>
                </a:lnTo>
                <a:lnTo>
                  <a:pt x="88" y="567"/>
                </a:lnTo>
                <a:lnTo>
                  <a:pt x="83" y="571"/>
                </a:lnTo>
                <a:lnTo>
                  <a:pt x="79" y="573"/>
                </a:lnTo>
                <a:lnTo>
                  <a:pt x="73" y="576"/>
                </a:lnTo>
                <a:lnTo>
                  <a:pt x="70" y="577"/>
                </a:lnTo>
                <a:lnTo>
                  <a:pt x="70" y="576"/>
                </a:lnTo>
                <a:lnTo>
                  <a:pt x="69" y="577"/>
                </a:lnTo>
                <a:lnTo>
                  <a:pt x="68" y="576"/>
                </a:lnTo>
                <a:lnTo>
                  <a:pt x="65" y="576"/>
                </a:lnTo>
                <a:lnTo>
                  <a:pt x="67" y="581"/>
                </a:lnTo>
                <a:lnTo>
                  <a:pt x="63" y="583"/>
                </a:lnTo>
                <a:lnTo>
                  <a:pt x="60" y="586"/>
                </a:lnTo>
                <a:lnTo>
                  <a:pt x="55" y="581"/>
                </a:lnTo>
                <a:lnTo>
                  <a:pt x="55" y="586"/>
                </a:lnTo>
                <a:lnTo>
                  <a:pt x="57" y="587"/>
                </a:lnTo>
                <a:lnTo>
                  <a:pt x="54" y="590"/>
                </a:lnTo>
                <a:lnTo>
                  <a:pt x="49" y="593"/>
                </a:lnTo>
                <a:lnTo>
                  <a:pt x="48" y="594"/>
                </a:lnTo>
                <a:lnTo>
                  <a:pt x="50" y="594"/>
                </a:lnTo>
                <a:lnTo>
                  <a:pt x="49" y="596"/>
                </a:lnTo>
                <a:lnTo>
                  <a:pt x="43" y="601"/>
                </a:lnTo>
                <a:lnTo>
                  <a:pt x="41" y="601"/>
                </a:lnTo>
                <a:lnTo>
                  <a:pt x="42" y="602"/>
                </a:lnTo>
                <a:lnTo>
                  <a:pt x="37" y="606"/>
                </a:lnTo>
                <a:lnTo>
                  <a:pt x="36" y="606"/>
                </a:lnTo>
                <a:lnTo>
                  <a:pt x="36" y="607"/>
                </a:lnTo>
                <a:lnTo>
                  <a:pt x="37" y="607"/>
                </a:lnTo>
                <a:lnTo>
                  <a:pt x="37" y="610"/>
                </a:lnTo>
                <a:lnTo>
                  <a:pt x="35" y="613"/>
                </a:lnTo>
                <a:lnTo>
                  <a:pt x="33" y="613"/>
                </a:lnTo>
                <a:lnTo>
                  <a:pt x="31" y="613"/>
                </a:lnTo>
                <a:lnTo>
                  <a:pt x="31" y="614"/>
                </a:lnTo>
                <a:lnTo>
                  <a:pt x="33" y="614"/>
                </a:lnTo>
                <a:lnTo>
                  <a:pt x="30" y="620"/>
                </a:lnTo>
                <a:lnTo>
                  <a:pt x="29" y="620"/>
                </a:lnTo>
                <a:lnTo>
                  <a:pt x="29" y="623"/>
                </a:lnTo>
                <a:lnTo>
                  <a:pt x="29" y="625"/>
                </a:lnTo>
                <a:lnTo>
                  <a:pt x="24" y="629"/>
                </a:lnTo>
                <a:lnTo>
                  <a:pt x="22" y="629"/>
                </a:lnTo>
                <a:lnTo>
                  <a:pt x="23" y="629"/>
                </a:lnTo>
                <a:lnTo>
                  <a:pt x="20" y="634"/>
                </a:lnTo>
                <a:lnTo>
                  <a:pt x="19" y="634"/>
                </a:lnTo>
                <a:lnTo>
                  <a:pt x="22" y="635"/>
                </a:lnTo>
                <a:lnTo>
                  <a:pt x="17" y="646"/>
                </a:lnTo>
                <a:lnTo>
                  <a:pt x="16" y="653"/>
                </a:lnTo>
                <a:lnTo>
                  <a:pt x="16" y="654"/>
                </a:lnTo>
                <a:lnTo>
                  <a:pt x="15" y="664"/>
                </a:lnTo>
                <a:lnTo>
                  <a:pt x="16" y="677"/>
                </a:lnTo>
                <a:lnTo>
                  <a:pt x="16" y="683"/>
                </a:lnTo>
                <a:lnTo>
                  <a:pt x="16" y="686"/>
                </a:lnTo>
                <a:lnTo>
                  <a:pt x="18" y="696"/>
                </a:lnTo>
                <a:lnTo>
                  <a:pt x="19" y="705"/>
                </a:lnTo>
                <a:lnTo>
                  <a:pt x="25" y="721"/>
                </a:lnTo>
                <a:lnTo>
                  <a:pt x="29" y="731"/>
                </a:lnTo>
                <a:lnTo>
                  <a:pt x="26" y="737"/>
                </a:lnTo>
                <a:lnTo>
                  <a:pt x="25" y="747"/>
                </a:lnTo>
                <a:lnTo>
                  <a:pt x="28" y="756"/>
                </a:lnTo>
                <a:lnTo>
                  <a:pt x="30" y="768"/>
                </a:lnTo>
                <a:lnTo>
                  <a:pt x="32" y="780"/>
                </a:lnTo>
                <a:lnTo>
                  <a:pt x="33" y="791"/>
                </a:lnTo>
                <a:lnTo>
                  <a:pt x="35" y="798"/>
                </a:lnTo>
                <a:lnTo>
                  <a:pt x="29" y="817"/>
                </a:lnTo>
                <a:lnTo>
                  <a:pt x="25" y="828"/>
                </a:lnTo>
                <a:lnTo>
                  <a:pt x="25" y="830"/>
                </a:lnTo>
                <a:lnTo>
                  <a:pt x="22" y="842"/>
                </a:lnTo>
                <a:lnTo>
                  <a:pt x="22" y="840"/>
                </a:lnTo>
                <a:lnTo>
                  <a:pt x="19" y="840"/>
                </a:lnTo>
                <a:lnTo>
                  <a:pt x="15" y="849"/>
                </a:lnTo>
                <a:lnTo>
                  <a:pt x="15" y="853"/>
                </a:lnTo>
                <a:lnTo>
                  <a:pt x="12" y="856"/>
                </a:lnTo>
                <a:lnTo>
                  <a:pt x="16" y="853"/>
                </a:lnTo>
                <a:lnTo>
                  <a:pt x="20" y="847"/>
                </a:lnTo>
                <a:lnTo>
                  <a:pt x="20" y="849"/>
                </a:lnTo>
                <a:lnTo>
                  <a:pt x="17" y="855"/>
                </a:lnTo>
                <a:lnTo>
                  <a:pt x="11" y="863"/>
                </a:lnTo>
                <a:lnTo>
                  <a:pt x="3" y="869"/>
                </a:lnTo>
                <a:lnTo>
                  <a:pt x="0" y="871"/>
                </a:lnTo>
                <a:lnTo>
                  <a:pt x="4" y="868"/>
                </a:lnTo>
                <a:lnTo>
                  <a:pt x="6" y="866"/>
                </a:lnTo>
              </a:path>
            </a:pathLst>
          </a:custGeom>
          <a:gradFill rotWithShape="1">
            <a:gsLst>
              <a:gs pos="0">
                <a:srgbClr val="FF6600"/>
              </a:gs>
              <a:gs pos="100000">
                <a:srgbClr val="FF5050"/>
              </a:gs>
            </a:gsLst>
            <a:lin ang="5400000" scaled="1"/>
          </a:gradFill>
          <a:ln w="3175" cmpd="sng">
            <a:solidFill>
              <a:srgbClr val="777777"/>
            </a:solidFill>
            <a:prstDash val="solid"/>
            <a:round/>
            <a:headEnd/>
            <a:tailEnd/>
          </a:ln>
        </p:spPr>
        <p:txBody>
          <a:bodyPr/>
          <a:lstStyle/>
          <a:p>
            <a:endParaRPr lang="en-US"/>
          </a:p>
        </p:txBody>
      </p:sp>
      <p:sp>
        <p:nvSpPr>
          <p:cNvPr id="19162" name="Freeform 730"/>
          <p:cNvSpPr>
            <a:spLocks/>
          </p:cNvSpPr>
          <p:nvPr/>
        </p:nvSpPr>
        <p:spPr bwMode="auto">
          <a:xfrm>
            <a:off x="1955800" y="2293938"/>
            <a:ext cx="196850" cy="193675"/>
          </a:xfrm>
          <a:custGeom>
            <a:avLst/>
            <a:gdLst>
              <a:gd name="T0" fmla="*/ 43036 w 247"/>
              <a:gd name="T1" fmla="*/ 11906 h 244"/>
              <a:gd name="T2" fmla="*/ 9564 w 247"/>
              <a:gd name="T3" fmla="*/ 31750 h 244"/>
              <a:gd name="T4" fmla="*/ 5579 w 247"/>
              <a:gd name="T5" fmla="*/ 39688 h 244"/>
              <a:gd name="T6" fmla="*/ 23909 w 247"/>
              <a:gd name="T7" fmla="*/ 34925 h 244"/>
              <a:gd name="T8" fmla="*/ 27097 w 247"/>
              <a:gd name="T9" fmla="*/ 40481 h 244"/>
              <a:gd name="T10" fmla="*/ 31082 w 247"/>
              <a:gd name="T11" fmla="*/ 39688 h 244"/>
              <a:gd name="T12" fmla="*/ 42239 w 247"/>
              <a:gd name="T13" fmla="*/ 42069 h 244"/>
              <a:gd name="T14" fmla="*/ 58975 w 247"/>
              <a:gd name="T15" fmla="*/ 35719 h 244"/>
              <a:gd name="T16" fmla="*/ 89260 w 247"/>
              <a:gd name="T17" fmla="*/ 23019 h 244"/>
              <a:gd name="T18" fmla="*/ 108387 w 247"/>
              <a:gd name="T19" fmla="*/ 15875 h 244"/>
              <a:gd name="T20" fmla="*/ 98823 w 247"/>
              <a:gd name="T21" fmla="*/ 24606 h 244"/>
              <a:gd name="T22" fmla="*/ 89260 w 247"/>
              <a:gd name="T23" fmla="*/ 31750 h 244"/>
              <a:gd name="T24" fmla="*/ 108387 w 247"/>
              <a:gd name="T25" fmla="*/ 37306 h 244"/>
              <a:gd name="T26" fmla="*/ 125920 w 247"/>
              <a:gd name="T27" fmla="*/ 45244 h 244"/>
              <a:gd name="T28" fmla="*/ 142656 w 247"/>
              <a:gd name="T29" fmla="*/ 40481 h 244"/>
              <a:gd name="T30" fmla="*/ 164971 w 247"/>
              <a:gd name="T31" fmla="*/ 37306 h 244"/>
              <a:gd name="T32" fmla="*/ 173738 w 247"/>
              <a:gd name="T33" fmla="*/ 46831 h 244"/>
              <a:gd name="T34" fmla="*/ 185693 w 247"/>
              <a:gd name="T35" fmla="*/ 46038 h 244"/>
              <a:gd name="T36" fmla="*/ 186489 w 247"/>
              <a:gd name="T37" fmla="*/ 50006 h 244"/>
              <a:gd name="T38" fmla="*/ 188880 w 247"/>
              <a:gd name="T39" fmla="*/ 58738 h 244"/>
              <a:gd name="T40" fmla="*/ 196850 w 247"/>
              <a:gd name="T41" fmla="*/ 61119 h 244"/>
              <a:gd name="T42" fmla="*/ 184896 w 247"/>
              <a:gd name="T43" fmla="*/ 61913 h 244"/>
              <a:gd name="T44" fmla="*/ 168956 w 247"/>
              <a:gd name="T45" fmla="*/ 60325 h 244"/>
              <a:gd name="T46" fmla="*/ 149829 w 247"/>
              <a:gd name="T47" fmla="*/ 57150 h 244"/>
              <a:gd name="T48" fmla="*/ 136281 w 247"/>
              <a:gd name="T49" fmla="*/ 61913 h 244"/>
              <a:gd name="T50" fmla="*/ 117951 w 247"/>
              <a:gd name="T51" fmla="*/ 67469 h 244"/>
              <a:gd name="T52" fmla="*/ 109981 w 247"/>
              <a:gd name="T53" fmla="*/ 65881 h 244"/>
              <a:gd name="T54" fmla="*/ 83681 w 247"/>
              <a:gd name="T55" fmla="*/ 90488 h 244"/>
              <a:gd name="T56" fmla="*/ 69336 w 247"/>
              <a:gd name="T57" fmla="*/ 102394 h 244"/>
              <a:gd name="T58" fmla="*/ 78899 w 247"/>
              <a:gd name="T59" fmla="*/ 98425 h 244"/>
              <a:gd name="T60" fmla="*/ 98823 w 247"/>
              <a:gd name="T61" fmla="*/ 84138 h 244"/>
              <a:gd name="T62" fmla="*/ 85275 w 247"/>
              <a:gd name="T63" fmla="*/ 100806 h 244"/>
              <a:gd name="T64" fmla="*/ 69336 w 247"/>
              <a:gd name="T65" fmla="*/ 121444 h 244"/>
              <a:gd name="T66" fmla="*/ 62163 w 247"/>
              <a:gd name="T67" fmla="*/ 134938 h 244"/>
              <a:gd name="T68" fmla="*/ 54194 w 247"/>
              <a:gd name="T69" fmla="*/ 145256 h 244"/>
              <a:gd name="T70" fmla="*/ 52600 w 247"/>
              <a:gd name="T71" fmla="*/ 158750 h 244"/>
              <a:gd name="T72" fmla="*/ 47021 w 247"/>
              <a:gd name="T73" fmla="*/ 170656 h 244"/>
              <a:gd name="T74" fmla="*/ 46224 w 247"/>
              <a:gd name="T75" fmla="*/ 185738 h 244"/>
              <a:gd name="T76" fmla="*/ 53397 w 247"/>
              <a:gd name="T77" fmla="*/ 193675 h 244"/>
              <a:gd name="T78" fmla="*/ 63757 w 247"/>
              <a:gd name="T79" fmla="*/ 188913 h 244"/>
              <a:gd name="T80" fmla="*/ 85275 w 247"/>
              <a:gd name="T81" fmla="*/ 169069 h 244"/>
              <a:gd name="T82" fmla="*/ 93245 w 247"/>
              <a:gd name="T83" fmla="*/ 137319 h 244"/>
              <a:gd name="T84" fmla="*/ 98823 w 247"/>
              <a:gd name="T85" fmla="*/ 119856 h 244"/>
              <a:gd name="T86" fmla="*/ 112372 w 247"/>
              <a:gd name="T87" fmla="*/ 104775 h 244"/>
              <a:gd name="T88" fmla="*/ 118748 w 247"/>
              <a:gd name="T89" fmla="*/ 97631 h 244"/>
              <a:gd name="T90" fmla="*/ 135484 w 247"/>
              <a:gd name="T91" fmla="*/ 86519 h 244"/>
              <a:gd name="T92" fmla="*/ 133890 w 247"/>
              <a:gd name="T93" fmla="*/ 94456 h 244"/>
              <a:gd name="T94" fmla="*/ 138672 w 247"/>
              <a:gd name="T95" fmla="*/ 90488 h 244"/>
              <a:gd name="T96" fmla="*/ 150626 w 247"/>
              <a:gd name="T97" fmla="*/ 80169 h 244"/>
              <a:gd name="T98" fmla="*/ 154611 w 247"/>
              <a:gd name="T99" fmla="*/ 71438 h 2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7"/>
              <a:gd name="T151" fmla="*/ 0 h 244"/>
              <a:gd name="T152" fmla="*/ 247 w 247"/>
              <a:gd name="T153" fmla="*/ 244 h 24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7" h="244">
                <a:moveTo>
                  <a:pt x="98" y="0"/>
                </a:moveTo>
                <a:lnTo>
                  <a:pt x="81" y="7"/>
                </a:lnTo>
                <a:lnTo>
                  <a:pt x="64" y="12"/>
                </a:lnTo>
                <a:lnTo>
                  <a:pt x="54" y="15"/>
                </a:lnTo>
                <a:lnTo>
                  <a:pt x="44" y="21"/>
                </a:lnTo>
                <a:lnTo>
                  <a:pt x="34" y="27"/>
                </a:lnTo>
                <a:lnTo>
                  <a:pt x="28" y="31"/>
                </a:lnTo>
                <a:lnTo>
                  <a:pt x="12" y="40"/>
                </a:lnTo>
                <a:lnTo>
                  <a:pt x="3" y="45"/>
                </a:lnTo>
                <a:lnTo>
                  <a:pt x="0" y="47"/>
                </a:lnTo>
                <a:lnTo>
                  <a:pt x="1" y="50"/>
                </a:lnTo>
                <a:lnTo>
                  <a:pt x="7" y="50"/>
                </a:lnTo>
                <a:lnTo>
                  <a:pt x="15" y="47"/>
                </a:lnTo>
                <a:lnTo>
                  <a:pt x="21" y="46"/>
                </a:lnTo>
                <a:lnTo>
                  <a:pt x="28" y="42"/>
                </a:lnTo>
                <a:lnTo>
                  <a:pt x="30" y="44"/>
                </a:lnTo>
                <a:lnTo>
                  <a:pt x="39" y="40"/>
                </a:lnTo>
                <a:lnTo>
                  <a:pt x="41" y="42"/>
                </a:lnTo>
                <a:lnTo>
                  <a:pt x="35" y="47"/>
                </a:lnTo>
                <a:lnTo>
                  <a:pt x="34" y="51"/>
                </a:lnTo>
                <a:lnTo>
                  <a:pt x="32" y="52"/>
                </a:lnTo>
                <a:lnTo>
                  <a:pt x="32" y="54"/>
                </a:lnTo>
                <a:lnTo>
                  <a:pt x="36" y="52"/>
                </a:lnTo>
                <a:lnTo>
                  <a:pt x="39" y="50"/>
                </a:lnTo>
                <a:lnTo>
                  <a:pt x="42" y="54"/>
                </a:lnTo>
                <a:lnTo>
                  <a:pt x="45" y="54"/>
                </a:lnTo>
                <a:lnTo>
                  <a:pt x="46" y="54"/>
                </a:lnTo>
                <a:lnTo>
                  <a:pt x="53" y="53"/>
                </a:lnTo>
                <a:lnTo>
                  <a:pt x="61" y="50"/>
                </a:lnTo>
                <a:lnTo>
                  <a:pt x="66" y="47"/>
                </a:lnTo>
                <a:lnTo>
                  <a:pt x="71" y="45"/>
                </a:lnTo>
                <a:lnTo>
                  <a:pt x="74" y="45"/>
                </a:lnTo>
                <a:lnTo>
                  <a:pt x="87" y="42"/>
                </a:lnTo>
                <a:lnTo>
                  <a:pt x="99" y="37"/>
                </a:lnTo>
                <a:lnTo>
                  <a:pt x="103" y="34"/>
                </a:lnTo>
                <a:lnTo>
                  <a:pt x="112" y="29"/>
                </a:lnTo>
                <a:lnTo>
                  <a:pt x="117" y="27"/>
                </a:lnTo>
                <a:lnTo>
                  <a:pt x="122" y="23"/>
                </a:lnTo>
                <a:lnTo>
                  <a:pt x="131" y="21"/>
                </a:lnTo>
                <a:lnTo>
                  <a:pt x="136" y="20"/>
                </a:lnTo>
                <a:lnTo>
                  <a:pt x="143" y="21"/>
                </a:lnTo>
                <a:lnTo>
                  <a:pt x="143" y="22"/>
                </a:lnTo>
                <a:lnTo>
                  <a:pt x="132" y="26"/>
                </a:lnTo>
                <a:lnTo>
                  <a:pt x="124" y="31"/>
                </a:lnTo>
                <a:lnTo>
                  <a:pt x="122" y="33"/>
                </a:lnTo>
                <a:lnTo>
                  <a:pt x="118" y="35"/>
                </a:lnTo>
                <a:lnTo>
                  <a:pt x="116" y="38"/>
                </a:lnTo>
                <a:lnTo>
                  <a:pt x="112" y="40"/>
                </a:lnTo>
                <a:lnTo>
                  <a:pt x="118" y="41"/>
                </a:lnTo>
                <a:lnTo>
                  <a:pt x="124" y="41"/>
                </a:lnTo>
                <a:lnTo>
                  <a:pt x="132" y="44"/>
                </a:lnTo>
                <a:lnTo>
                  <a:pt x="136" y="47"/>
                </a:lnTo>
                <a:lnTo>
                  <a:pt x="138" y="57"/>
                </a:lnTo>
                <a:lnTo>
                  <a:pt x="145" y="58"/>
                </a:lnTo>
                <a:lnTo>
                  <a:pt x="156" y="58"/>
                </a:lnTo>
                <a:lnTo>
                  <a:pt x="158" y="57"/>
                </a:lnTo>
                <a:lnTo>
                  <a:pt x="158" y="55"/>
                </a:lnTo>
                <a:lnTo>
                  <a:pt x="161" y="57"/>
                </a:lnTo>
                <a:lnTo>
                  <a:pt x="163" y="57"/>
                </a:lnTo>
                <a:lnTo>
                  <a:pt x="179" y="51"/>
                </a:lnTo>
                <a:lnTo>
                  <a:pt x="187" y="50"/>
                </a:lnTo>
                <a:lnTo>
                  <a:pt x="190" y="51"/>
                </a:lnTo>
                <a:lnTo>
                  <a:pt x="198" y="51"/>
                </a:lnTo>
                <a:lnTo>
                  <a:pt x="207" y="47"/>
                </a:lnTo>
                <a:lnTo>
                  <a:pt x="215" y="47"/>
                </a:lnTo>
                <a:lnTo>
                  <a:pt x="209" y="57"/>
                </a:lnTo>
                <a:lnTo>
                  <a:pt x="209" y="58"/>
                </a:lnTo>
                <a:lnTo>
                  <a:pt x="218" y="59"/>
                </a:lnTo>
                <a:lnTo>
                  <a:pt x="221" y="58"/>
                </a:lnTo>
                <a:lnTo>
                  <a:pt x="222" y="60"/>
                </a:lnTo>
                <a:lnTo>
                  <a:pt x="228" y="57"/>
                </a:lnTo>
                <a:lnTo>
                  <a:pt x="233" y="58"/>
                </a:lnTo>
                <a:lnTo>
                  <a:pt x="235" y="55"/>
                </a:lnTo>
                <a:lnTo>
                  <a:pt x="238" y="55"/>
                </a:lnTo>
                <a:lnTo>
                  <a:pt x="238" y="57"/>
                </a:lnTo>
                <a:lnTo>
                  <a:pt x="234" y="63"/>
                </a:lnTo>
                <a:lnTo>
                  <a:pt x="233" y="69"/>
                </a:lnTo>
                <a:lnTo>
                  <a:pt x="234" y="71"/>
                </a:lnTo>
                <a:lnTo>
                  <a:pt x="235" y="74"/>
                </a:lnTo>
                <a:lnTo>
                  <a:pt x="237" y="74"/>
                </a:lnTo>
                <a:lnTo>
                  <a:pt x="240" y="72"/>
                </a:lnTo>
                <a:lnTo>
                  <a:pt x="241" y="73"/>
                </a:lnTo>
                <a:lnTo>
                  <a:pt x="246" y="72"/>
                </a:lnTo>
                <a:lnTo>
                  <a:pt x="247" y="77"/>
                </a:lnTo>
                <a:lnTo>
                  <a:pt x="243" y="79"/>
                </a:lnTo>
                <a:lnTo>
                  <a:pt x="239" y="79"/>
                </a:lnTo>
                <a:lnTo>
                  <a:pt x="235" y="78"/>
                </a:lnTo>
                <a:lnTo>
                  <a:pt x="232" y="78"/>
                </a:lnTo>
                <a:lnTo>
                  <a:pt x="228" y="77"/>
                </a:lnTo>
                <a:lnTo>
                  <a:pt x="220" y="79"/>
                </a:lnTo>
                <a:lnTo>
                  <a:pt x="214" y="74"/>
                </a:lnTo>
                <a:lnTo>
                  <a:pt x="212" y="76"/>
                </a:lnTo>
                <a:lnTo>
                  <a:pt x="207" y="83"/>
                </a:lnTo>
                <a:lnTo>
                  <a:pt x="202" y="76"/>
                </a:lnTo>
                <a:lnTo>
                  <a:pt x="199" y="74"/>
                </a:lnTo>
                <a:lnTo>
                  <a:pt x="188" y="72"/>
                </a:lnTo>
                <a:lnTo>
                  <a:pt x="182" y="77"/>
                </a:lnTo>
                <a:lnTo>
                  <a:pt x="179" y="78"/>
                </a:lnTo>
                <a:lnTo>
                  <a:pt x="175" y="77"/>
                </a:lnTo>
                <a:lnTo>
                  <a:pt x="171" y="78"/>
                </a:lnTo>
                <a:lnTo>
                  <a:pt x="167" y="78"/>
                </a:lnTo>
                <a:lnTo>
                  <a:pt x="163" y="78"/>
                </a:lnTo>
                <a:lnTo>
                  <a:pt x="154" y="85"/>
                </a:lnTo>
                <a:lnTo>
                  <a:pt x="148" y="85"/>
                </a:lnTo>
                <a:lnTo>
                  <a:pt x="147" y="82"/>
                </a:lnTo>
                <a:lnTo>
                  <a:pt x="142" y="85"/>
                </a:lnTo>
                <a:lnTo>
                  <a:pt x="137" y="85"/>
                </a:lnTo>
                <a:lnTo>
                  <a:pt x="138" y="83"/>
                </a:lnTo>
                <a:lnTo>
                  <a:pt x="125" y="93"/>
                </a:lnTo>
                <a:lnTo>
                  <a:pt x="112" y="105"/>
                </a:lnTo>
                <a:lnTo>
                  <a:pt x="107" y="110"/>
                </a:lnTo>
                <a:lnTo>
                  <a:pt x="105" y="114"/>
                </a:lnTo>
                <a:lnTo>
                  <a:pt x="100" y="116"/>
                </a:lnTo>
                <a:lnTo>
                  <a:pt x="90" y="124"/>
                </a:lnTo>
                <a:lnTo>
                  <a:pt x="89" y="127"/>
                </a:lnTo>
                <a:lnTo>
                  <a:pt x="87" y="129"/>
                </a:lnTo>
                <a:lnTo>
                  <a:pt x="91" y="129"/>
                </a:lnTo>
                <a:lnTo>
                  <a:pt x="96" y="128"/>
                </a:lnTo>
                <a:lnTo>
                  <a:pt x="97" y="127"/>
                </a:lnTo>
                <a:lnTo>
                  <a:pt x="99" y="124"/>
                </a:lnTo>
                <a:lnTo>
                  <a:pt x="106" y="119"/>
                </a:lnTo>
                <a:lnTo>
                  <a:pt x="116" y="111"/>
                </a:lnTo>
                <a:lnTo>
                  <a:pt x="118" y="109"/>
                </a:lnTo>
                <a:lnTo>
                  <a:pt x="124" y="106"/>
                </a:lnTo>
                <a:lnTo>
                  <a:pt x="125" y="104"/>
                </a:lnTo>
                <a:lnTo>
                  <a:pt x="129" y="103"/>
                </a:lnTo>
                <a:lnTo>
                  <a:pt x="129" y="105"/>
                </a:lnTo>
                <a:lnTo>
                  <a:pt x="107" y="127"/>
                </a:lnTo>
                <a:lnTo>
                  <a:pt x="102" y="134"/>
                </a:lnTo>
                <a:lnTo>
                  <a:pt x="97" y="140"/>
                </a:lnTo>
                <a:lnTo>
                  <a:pt x="97" y="143"/>
                </a:lnTo>
                <a:lnTo>
                  <a:pt x="87" y="153"/>
                </a:lnTo>
                <a:lnTo>
                  <a:pt x="85" y="156"/>
                </a:lnTo>
                <a:lnTo>
                  <a:pt x="83" y="162"/>
                </a:lnTo>
                <a:lnTo>
                  <a:pt x="80" y="167"/>
                </a:lnTo>
                <a:lnTo>
                  <a:pt x="78" y="170"/>
                </a:lnTo>
                <a:lnTo>
                  <a:pt x="77" y="172"/>
                </a:lnTo>
                <a:lnTo>
                  <a:pt x="72" y="176"/>
                </a:lnTo>
                <a:lnTo>
                  <a:pt x="70" y="181"/>
                </a:lnTo>
                <a:lnTo>
                  <a:pt x="68" y="183"/>
                </a:lnTo>
                <a:lnTo>
                  <a:pt x="67" y="186"/>
                </a:lnTo>
                <a:lnTo>
                  <a:pt x="66" y="191"/>
                </a:lnTo>
                <a:lnTo>
                  <a:pt x="66" y="196"/>
                </a:lnTo>
                <a:lnTo>
                  <a:pt x="66" y="200"/>
                </a:lnTo>
                <a:lnTo>
                  <a:pt x="64" y="204"/>
                </a:lnTo>
                <a:lnTo>
                  <a:pt x="62" y="205"/>
                </a:lnTo>
                <a:lnTo>
                  <a:pt x="61" y="211"/>
                </a:lnTo>
                <a:lnTo>
                  <a:pt x="59" y="215"/>
                </a:lnTo>
                <a:lnTo>
                  <a:pt x="57" y="220"/>
                </a:lnTo>
                <a:lnTo>
                  <a:pt x="57" y="224"/>
                </a:lnTo>
                <a:lnTo>
                  <a:pt x="58" y="230"/>
                </a:lnTo>
                <a:lnTo>
                  <a:pt x="58" y="234"/>
                </a:lnTo>
                <a:lnTo>
                  <a:pt x="58" y="240"/>
                </a:lnTo>
                <a:lnTo>
                  <a:pt x="61" y="244"/>
                </a:lnTo>
                <a:lnTo>
                  <a:pt x="66" y="244"/>
                </a:lnTo>
                <a:lnTo>
                  <a:pt x="67" y="244"/>
                </a:lnTo>
                <a:lnTo>
                  <a:pt x="68" y="244"/>
                </a:lnTo>
                <a:lnTo>
                  <a:pt x="77" y="240"/>
                </a:lnTo>
                <a:lnTo>
                  <a:pt x="78" y="239"/>
                </a:lnTo>
                <a:lnTo>
                  <a:pt x="80" y="238"/>
                </a:lnTo>
                <a:lnTo>
                  <a:pt x="86" y="234"/>
                </a:lnTo>
                <a:lnTo>
                  <a:pt x="96" y="226"/>
                </a:lnTo>
                <a:lnTo>
                  <a:pt x="102" y="220"/>
                </a:lnTo>
                <a:lnTo>
                  <a:pt x="107" y="213"/>
                </a:lnTo>
                <a:lnTo>
                  <a:pt x="115" y="200"/>
                </a:lnTo>
                <a:lnTo>
                  <a:pt x="118" y="191"/>
                </a:lnTo>
                <a:lnTo>
                  <a:pt x="118" y="186"/>
                </a:lnTo>
                <a:lnTo>
                  <a:pt x="117" y="173"/>
                </a:lnTo>
                <a:lnTo>
                  <a:pt x="121" y="163"/>
                </a:lnTo>
                <a:lnTo>
                  <a:pt x="124" y="160"/>
                </a:lnTo>
                <a:lnTo>
                  <a:pt x="125" y="153"/>
                </a:lnTo>
                <a:lnTo>
                  <a:pt x="124" y="151"/>
                </a:lnTo>
                <a:lnTo>
                  <a:pt x="130" y="146"/>
                </a:lnTo>
                <a:lnTo>
                  <a:pt x="137" y="138"/>
                </a:lnTo>
                <a:lnTo>
                  <a:pt x="138" y="136"/>
                </a:lnTo>
                <a:lnTo>
                  <a:pt x="141" y="132"/>
                </a:lnTo>
                <a:lnTo>
                  <a:pt x="141" y="131"/>
                </a:lnTo>
                <a:lnTo>
                  <a:pt x="142" y="127"/>
                </a:lnTo>
                <a:lnTo>
                  <a:pt x="149" y="124"/>
                </a:lnTo>
                <a:lnTo>
                  <a:pt x="149" y="123"/>
                </a:lnTo>
                <a:lnTo>
                  <a:pt x="151" y="118"/>
                </a:lnTo>
                <a:lnTo>
                  <a:pt x="154" y="118"/>
                </a:lnTo>
                <a:lnTo>
                  <a:pt x="162" y="114"/>
                </a:lnTo>
                <a:lnTo>
                  <a:pt x="170" y="109"/>
                </a:lnTo>
                <a:lnTo>
                  <a:pt x="166" y="115"/>
                </a:lnTo>
                <a:lnTo>
                  <a:pt x="162" y="123"/>
                </a:lnTo>
                <a:lnTo>
                  <a:pt x="169" y="115"/>
                </a:lnTo>
                <a:lnTo>
                  <a:pt x="168" y="119"/>
                </a:lnTo>
                <a:lnTo>
                  <a:pt x="164" y="124"/>
                </a:lnTo>
                <a:lnTo>
                  <a:pt x="166" y="124"/>
                </a:lnTo>
                <a:lnTo>
                  <a:pt x="170" y="119"/>
                </a:lnTo>
                <a:lnTo>
                  <a:pt x="174" y="114"/>
                </a:lnTo>
                <a:lnTo>
                  <a:pt x="177" y="106"/>
                </a:lnTo>
                <a:lnTo>
                  <a:pt x="177" y="104"/>
                </a:lnTo>
                <a:lnTo>
                  <a:pt x="183" y="102"/>
                </a:lnTo>
                <a:lnTo>
                  <a:pt x="189" y="101"/>
                </a:lnTo>
                <a:lnTo>
                  <a:pt x="192" y="101"/>
                </a:lnTo>
                <a:lnTo>
                  <a:pt x="193" y="98"/>
                </a:lnTo>
                <a:lnTo>
                  <a:pt x="190" y="95"/>
                </a:lnTo>
                <a:lnTo>
                  <a:pt x="194" y="90"/>
                </a:lnTo>
                <a:lnTo>
                  <a:pt x="196" y="90"/>
                </a:lnTo>
                <a:lnTo>
                  <a:pt x="198" y="85"/>
                </a:lnTo>
                <a:lnTo>
                  <a:pt x="205" y="85"/>
                </a:lnTo>
              </a:path>
            </a:pathLst>
          </a:custGeom>
          <a:solidFill>
            <a:srgbClr val="FF3300"/>
          </a:solidFill>
          <a:ln w="3175" cmpd="sng">
            <a:solidFill>
              <a:schemeClr val="bg1"/>
            </a:solidFill>
            <a:prstDash val="solid"/>
            <a:round/>
            <a:headEnd/>
            <a:tailEnd/>
          </a:ln>
        </p:spPr>
        <p:txBody>
          <a:bodyPr/>
          <a:lstStyle/>
          <a:p>
            <a:endParaRPr lang="en-US"/>
          </a:p>
        </p:txBody>
      </p:sp>
      <p:sp>
        <p:nvSpPr>
          <p:cNvPr id="19163" name="Freeform 731"/>
          <p:cNvSpPr>
            <a:spLocks/>
          </p:cNvSpPr>
          <p:nvPr/>
        </p:nvSpPr>
        <p:spPr bwMode="auto">
          <a:xfrm>
            <a:off x="412750" y="1636713"/>
            <a:ext cx="995363" cy="469900"/>
          </a:xfrm>
          <a:custGeom>
            <a:avLst/>
            <a:gdLst>
              <a:gd name="T0" fmla="*/ 828015 w 1255"/>
              <a:gd name="T1" fmla="*/ 417601 h 593"/>
              <a:gd name="T2" fmla="*/ 808187 w 1255"/>
              <a:gd name="T3" fmla="*/ 396206 h 593"/>
              <a:gd name="T4" fmla="*/ 813739 w 1255"/>
              <a:gd name="T5" fmla="*/ 339152 h 593"/>
              <a:gd name="T6" fmla="*/ 789152 w 1255"/>
              <a:gd name="T7" fmla="*/ 320927 h 593"/>
              <a:gd name="T8" fmla="*/ 740772 w 1255"/>
              <a:gd name="T9" fmla="*/ 307456 h 593"/>
              <a:gd name="T10" fmla="*/ 726496 w 1255"/>
              <a:gd name="T11" fmla="*/ 301909 h 593"/>
              <a:gd name="T12" fmla="*/ 995363 w 1255"/>
              <a:gd name="T13" fmla="*/ 45167 h 593"/>
              <a:gd name="T14" fmla="*/ 816912 w 1255"/>
              <a:gd name="T15" fmla="*/ 23772 h 593"/>
              <a:gd name="T16" fmla="*/ 609115 w 1255"/>
              <a:gd name="T17" fmla="*/ 27734 h 593"/>
              <a:gd name="T18" fmla="*/ 451284 w 1255"/>
              <a:gd name="T19" fmla="*/ 88750 h 593"/>
              <a:gd name="T20" fmla="*/ 438594 w 1255"/>
              <a:gd name="T21" fmla="*/ 125201 h 593"/>
              <a:gd name="T22" fmla="*/ 310902 w 1255"/>
              <a:gd name="T23" fmla="*/ 149766 h 593"/>
              <a:gd name="T24" fmla="*/ 391800 w 1255"/>
              <a:gd name="T25" fmla="*/ 181462 h 593"/>
              <a:gd name="T26" fmla="*/ 362455 w 1255"/>
              <a:gd name="T27" fmla="*/ 209989 h 593"/>
              <a:gd name="T28" fmla="*/ 314868 w 1255"/>
              <a:gd name="T29" fmla="*/ 215536 h 593"/>
              <a:gd name="T30" fmla="*/ 225246 w 1255"/>
              <a:gd name="T31" fmla="*/ 248817 h 593"/>
              <a:gd name="T32" fmla="*/ 188762 w 1255"/>
              <a:gd name="T33" fmla="*/ 288438 h 593"/>
              <a:gd name="T34" fmla="*/ 232384 w 1255"/>
              <a:gd name="T35" fmla="*/ 312210 h 593"/>
              <a:gd name="T36" fmla="*/ 194314 w 1255"/>
              <a:gd name="T37" fmla="*/ 343907 h 593"/>
              <a:gd name="T38" fmla="*/ 211763 w 1255"/>
              <a:gd name="T39" fmla="*/ 348661 h 593"/>
              <a:gd name="T40" fmla="*/ 242694 w 1255"/>
              <a:gd name="T41" fmla="*/ 342322 h 593"/>
              <a:gd name="T42" fmla="*/ 253005 w 1255"/>
              <a:gd name="T43" fmla="*/ 354208 h 593"/>
              <a:gd name="T44" fmla="*/ 279971 w 1255"/>
              <a:gd name="T45" fmla="*/ 349453 h 593"/>
              <a:gd name="T46" fmla="*/ 212556 w 1255"/>
              <a:gd name="T47" fmla="*/ 393828 h 593"/>
              <a:gd name="T48" fmla="*/ 89622 w 1255"/>
              <a:gd name="T49" fmla="*/ 433449 h 593"/>
              <a:gd name="T50" fmla="*/ 3172 w 1255"/>
              <a:gd name="T51" fmla="*/ 461183 h 593"/>
              <a:gd name="T52" fmla="*/ 19828 w 1255"/>
              <a:gd name="T53" fmla="*/ 463561 h 593"/>
              <a:gd name="T54" fmla="*/ 58691 w 1255"/>
              <a:gd name="T55" fmla="*/ 463561 h 593"/>
              <a:gd name="T56" fmla="*/ 117381 w 1255"/>
              <a:gd name="T57" fmla="*/ 438204 h 593"/>
              <a:gd name="T58" fmla="*/ 135623 w 1255"/>
              <a:gd name="T59" fmla="*/ 450090 h 593"/>
              <a:gd name="T60" fmla="*/ 141175 w 1255"/>
              <a:gd name="T61" fmla="*/ 435826 h 593"/>
              <a:gd name="T62" fmla="*/ 174486 w 1255"/>
              <a:gd name="T63" fmla="*/ 428695 h 593"/>
              <a:gd name="T64" fmla="*/ 206211 w 1255"/>
              <a:gd name="T65" fmla="*/ 418393 h 593"/>
              <a:gd name="T66" fmla="*/ 233970 w 1255"/>
              <a:gd name="T67" fmla="*/ 407300 h 593"/>
              <a:gd name="T68" fmla="*/ 269660 w 1255"/>
              <a:gd name="T69" fmla="*/ 393036 h 593"/>
              <a:gd name="T70" fmla="*/ 345799 w 1255"/>
              <a:gd name="T71" fmla="*/ 363717 h 593"/>
              <a:gd name="T72" fmla="*/ 396559 w 1255"/>
              <a:gd name="T73" fmla="*/ 341529 h 593"/>
              <a:gd name="T74" fmla="*/ 402904 w 1255"/>
              <a:gd name="T75" fmla="*/ 328058 h 593"/>
              <a:gd name="T76" fmla="*/ 462388 w 1255"/>
              <a:gd name="T77" fmla="*/ 297947 h 593"/>
              <a:gd name="T78" fmla="*/ 436215 w 1255"/>
              <a:gd name="T79" fmla="*/ 333605 h 593"/>
              <a:gd name="T80" fmla="*/ 532182 w 1255"/>
              <a:gd name="T81" fmla="*/ 307456 h 593"/>
              <a:gd name="T82" fmla="*/ 620218 w 1255"/>
              <a:gd name="T83" fmla="*/ 306663 h 593"/>
              <a:gd name="T84" fmla="*/ 628149 w 1255"/>
              <a:gd name="T85" fmla="*/ 309040 h 593"/>
              <a:gd name="T86" fmla="*/ 731255 w 1255"/>
              <a:gd name="T87" fmla="*/ 339152 h 593"/>
              <a:gd name="T88" fmla="*/ 736013 w 1255"/>
              <a:gd name="T89" fmla="*/ 368471 h 593"/>
              <a:gd name="T90" fmla="*/ 728082 w 1255"/>
              <a:gd name="T91" fmla="*/ 392244 h 593"/>
              <a:gd name="T92" fmla="*/ 725703 w 1255"/>
              <a:gd name="T93" fmla="*/ 425525 h 593"/>
              <a:gd name="T94" fmla="*/ 788359 w 1255"/>
              <a:gd name="T95" fmla="*/ 458806 h 5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55"/>
              <a:gd name="T145" fmla="*/ 0 h 593"/>
              <a:gd name="T146" fmla="*/ 1255 w 1255"/>
              <a:gd name="T147" fmla="*/ 593 h 59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55" h="593">
                <a:moveTo>
                  <a:pt x="1042" y="538"/>
                </a:moveTo>
                <a:lnTo>
                  <a:pt x="1051" y="531"/>
                </a:lnTo>
                <a:lnTo>
                  <a:pt x="1052" y="527"/>
                </a:lnTo>
                <a:lnTo>
                  <a:pt x="1044" y="527"/>
                </a:lnTo>
                <a:lnTo>
                  <a:pt x="1032" y="522"/>
                </a:lnTo>
                <a:lnTo>
                  <a:pt x="1026" y="510"/>
                </a:lnTo>
                <a:lnTo>
                  <a:pt x="1019" y="510"/>
                </a:lnTo>
                <a:lnTo>
                  <a:pt x="1019" y="500"/>
                </a:lnTo>
                <a:lnTo>
                  <a:pt x="1019" y="493"/>
                </a:lnTo>
                <a:lnTo>
                  <a:pt x="1026" y="489"/>
                </a:lnTo>
                <a:lnTo>
                  <a:pt x="1036" y="445"/>
                </a:lnTo>
                <a:lnTo>
                  <a:pt x="1026" y="428"/>
                </a:lnTo>
                <a:lnTo>
                  <a:pt x="1031" y="423"/>
                </a:lnTo>
                <a:lnTo>
                  <a:pt x="1023" y="414"/>
                </a:lnTo>
                <a:lnTo>
                  <a:pt x="1023" y="395"/>
                </a:lnTo>
                <a:lnTo>
                  <a:pt x="995" y="405"/>
                </a:lnTo>
                <a:lnTo>
                  <a:pt x="980" y="415"/>
                </a:lnTo>
                <a:lnTo>
                  <a:pt x="939" y="427"/>
                </a:lnTo>
                <a:lnTo>
                  <a:pt x="948" y="416"/>
                </a:lnTo>
                <a:lnTo>
                  <a:pt x="934" y="388"/>
                </a:lnTo>
                <a:lnTo>
                  <a:pt x="935" y="387"/>
                </a:lnTo>
                <a:lnTo>
                  <a:pt x="947" y="375"/>
                </a:lnTo>
                <a:lnTo>
                  <a:pt x="930" y="376"/>
                </a:lnTo>
                <a:lnTo>
                  <a:pt x="916" y="381"/>
                </a:lnTo>
                <a:lnTo>
                  <a:pt x="908" y="376"/>
                </a:lnTo>
                <a:lnTo>
                  <a:pt x="902" y="380"/>
                </a:lnTo>
                <a:lnTo>
                  <a:pt x="892" y="377"/>
                </a:lnTo>
                <a:lnTo>
                  <a:pt x="1255" y="57"/>
                </a:lnTo>
                <a:lnTo>
                  <a:pt x="1217" y="42"/>
                </a:lnTo>
                <a:lnTo>
                  <a:pt x="1174" y="47"/>
                </a:lnTo>
                <a:lnTo>
                  <a:pt x="1082" y="26"/>
                </a:lnTo>
                <a:lnTo>
                  <a:pt x="1030" y="30"/>
                </a:lnTo>
                <a:lnTo>
                  <a:pt x="1033" y="18"/>
                </a:lnTo>
                <a:lnTo>
                  <a:pt x="956" y="0"/>
                </a:lnTo>
                <a:lnTo>
                  <a:pt x="878" y="16"/>
                </a:lnTo>
                <a:lnTo>
                  <a:pt x="768" y="35"/>
                </a:lnTo>
                <a:lnTo>
                  <a:pt x="657" y="77"/>
                </a:lnTo>
                <a:lnTo>
                  <a:pt x="591" y="82"/>
                </a:lnTo>
                <a:lnTo>
                  <a:pt x="548" y="101"/>
                </a:lnTo>
                <a:lnTo>
                  <a:pt x="569" y="112"/>
                </a:lnTo>
                <a:lnTo>
                  <a:pt x="582" y="126"/>
                </a:lnTo>
                <a:lnTo>
                  <a:pt x="574" y="138"/>
                </a:lnTo>
                <a:lnTo>
                  <a:pt x="588" y="147"/>
                </a:lnTo>
                <a:lnTo>
                  <a:pt x="553" y="158"/>
                </a:lnTo>
                <a:lnTo>
                  <a:pt x="532" y="158"/>
                </a:lnTo>
                <a:lnTo>
                  <a:pt x="452" y="173"/>
                </a:lnTo>
                <a:lnTo>
                  <a:pt x="401" y="186"/>
                </a:lnTo>
                <a:lnTo>
                  <a:pt x="392" y="189"/>
                </a:lnTo>
                <a:lnTo>
                  <a:pt x="385" y="233"/>
                </a:lnTo>
                <a:lnTo>
                  <a:pt x="452" y="230"/>
                </a:lnTo>
                <a:lnTo>
                  <a:pt x="469" y="239"/>
                </a:lnTo>
                <a:lnTo>
                  <a:pt x="494" y="229"/>
                </a:lnTo>
                <a:lnTo>
                  <a:pt x="513" y="241"/>
                </a:lnTo>
                <a:lnTo>
                  <a:pt x="507" y="246"/>
                </a:lnTo>
                <a:lnTo>
                  <a:pt x="499" y="253"/>
                </a:lnTo>
                <a:lnTo>
                  <a:pt x="457" y="265"/>
                </a:lnTo>
                <a:lnTo>
                  <a:pt x="454" y="259"/>
                </a:lnTo>
                <a:lnTo>
                  <a:pt x="442" y="260"/>
                </a:lnTo>
                <a:lnTo>
                  <a:pt x="430" y="271"/>
                </a:lnTo>
                <a:lnTo>
                  <a:pt x="397" y="272"/>
                </a:lnTo>
                <a:lnTo>
                  <a:pt x="388" y="272"/>
                </a:lnTo>
                <a:lnTo>
                  <a:pt x="335" y="292"/>
                </a:lnTo>
                <a:lnTo>
                  <a:pt x="315" y="303"/>
                </a:lnTo>
                <a:lnTo>
                  <a:pt x="284" y="314"/>
                </a:lnTo>
                <a:lnTo>
                  <a:pt x="257" y="331"/>
                </a:lnTo>
                <a:lnTo>
                  <a:pt x="250" y="351"/>
                </a:lnTo>
                <a:lnTo>
                  <a:pt x="256" y="355"/>
                </a:lnTo>
                <a:lnTo>
                  <a:pt x="238" y="364"/>
                </a:lnTo>
                <a:lnTo>
                  <a:pt x="231" y="368"/>
                </a:lnTo>
                <a:lnTo>
                  <a:pt x="231" y="370"/>
                </a:lnTo>
                <a:lnTo>
                  <a:pt x="235" y="400"/>
                </a:lnTo>
                <a:lnTo>
                  <a:pt x="293" y="394"/>
                </a:lnTo>
                <a:lnTo>
                  <a:pt x="287" y="407"/>
                </a:lnTo>
                <a:lnTo>
                  <a:pt x="280" y="409"/>
                </a:lnTo>
                <a:lnTo>
                  <a:pt x="261" y="429"/>
                </a:lnTo>
                <a:lnTo>
                  <a:pt x="245" y="434"/>
                </a:lnTo>
                <a:lnTo>
                  <a:pt x="252" y="441"/>
                </a:lnTo>
                <a:lnTo>
                  <a:pt x="267" y="436"/>
                </a:lnTo>
                <a:lnTo>
                  <a:pt x="271" y="436"/>
                </a:lnTo>
                <a:lnTo>
                  <a:pt x="267" y="440"/>
                </a:lnTo>
                <a:lnTo>
                  <a:pt x="274" y="441"/>
                </a:lnTo>
                <a:lnTo>
                  <a:pt x="277" y="440"/>
                </a:lnTo>
                <a:lnTo>
                  <a:pt x="296" y="429"/>
                </a:lnTo>
                <a:lnTo>
                  <a:pt x="306" y="432"/>
                </a:lnTo>
                <a:lnTo>
                  <a:pt x="311" y="433"/>
                </a:lnTo>
                <a:lnTo>
                  <a:pt x="324" y="431"/>
                </a:lnTo>
                <a:lnTo>
                  <a:pt x="319" y="446"/>
                </a:lnTo>
                <a:lnTo>
                  <a:pt x="319" y="447"/>
                </a:lnTo>
                <a:lnTo>
                  <a:pt x="326" y="446"/>
                </a:lnTo>
                <a:lnTo>
                  <a:pt x="334" y="444"/>
                </a:lnTo>
                <a:lnTo>
                  <a:pt x="337" y="442"/>
                </a:lnTo>
                <a:lnTo>
                  <a:pt x="353" y="441"/>
                </a:lnTo>
                <a:lnTo>
                  <a:pt x="353" y="450"/>
                </a:lnTo>
                <a:lnTo>
                  <a:pt x="326" y="472"/>
                </a:lnTo>
                <a:lnTo>
                  <a:pt x="273" y="496"/>
                </a:lnTo>
                <a:lnTo>
                  <a:pt x="268" y="497"/>
                </a:lnTo>
                <a:lnTo>
                  <a:pt x="252" y="503"/>
                </a:lnTo>
                <a:lnTo>
                  <a:pt x="222" y="511"/>
                </a:lnTo>
                <a:lnTo>
                  <a:pt x="141" y="535"/>
                </a:lnTo>
                <a:lnTo>
                  <a:pt x="113" y="547"/>
                </a:lnTo>
                <a:lnTo>
                  <a:pt x="66" y="562"/>
                </a:lnTo>
                <a:lnTo>
                  <a:pt x="33" y="569"/>
                </a:lnTo>
                <a:lnTo>
                  <a:pt x="23" y="572"/>
                </a:lnTo>
                <a:lnTo>
                  <a:pt x="4" y="582"/>
                </a:lnTo>
                <a:lnTo>
                  <a:pt x="0" y="585"/>
                </a:lnTo>
                <a:lnTo>
                  <a:pt x="2" y="593"/>
                </a:lnTo>
                <a:lnTo>
                  <a:pt x="8" y="592"/>
                </a:lnTo>
                <a:lnTo>
                  <a:pt x="25" y="585"/>
                </a:lnTo>
                <a:lnTo>
                  <a:pt x="58" y="582"/>
                </a:lnTo>
                <a:lnTo>
                  <a:pt x="64" y="574"/>
                </a:lnTo>
                <a:lnTo>
                  <a:pt x="82" y="572"/>
                </a:lnTo>
                <a:lnTo>
                  <a:pt x="74" y="585"/>
                </a:lnTo>
                <a:lnTo>
                  <a:pt x="97" y="579"/>
                </a:lnTo>
                <a:lnTo>
                  <a:pt x="114" y="569"/>
                </a:lnTo>
                <a:lnTo>
                  <a:pt x="141" y="555"/>
                </a:lnTo>
                <a:lnTo>
                  <a:pt x="148" y="553"/>
                </a:lnTo>
                <a:lnTo>
                  <a:pt x="138" y="564"/>
                </a:lnTo>
                <a:lnTo>
                  <a:pt x="156" y="561"/>
                </a:lnTo>
                <a:lnTo>
                  <a:pt x="146" y="575"/>
                </a:lnTo>
                <a:lnTo>
                  <a:pt x="171" y="568"/>
                </a:lnTo>
                <a:lnTo>
                  <a:pt x="174" y="575"/>
                </a:lnTo>
                <a:lnTo>
                  <a:pt x="180" y="572"/>
                </a:lnTo>
                <a:lnTo>
                  <a:pt x="188" y="556"/>
                </a:lnTo>
                <a:lnTo>
                  <a:pt x="178" y="550"/>
                </a:lnTo>
                <a:lnTo>
                  <a:pt x="206" y="536"/>
                </a:lnTo>
                <a:lnTo>
                  <a:pt x="197" y="544"/>
                </a:lnTo>
                <a:lnTo>
                  <a:pt x="200" y="544"/>
                </a:lnTo>
                <a:lnTo>
                  <a:pt x="220" y="541"/>
                </a:lnTo>
                <a:lnTo>
                  <a:pt x="231" y="538"/>
                </a:lnTo>
                <a:lnTo>
                  <a:pt x="245" y="532"/>
                </a:lnTo>
                <a:lnTo>
                  <a:pt x="255" y="529"/>
                </a:lnTo>
                <a:lnTo>
                  <a:pt x="260" y="528"/>
                </a:lnTo>
                <a:lnTo>
                  <a:pt x="270" y="521"/>
                </a:lnTo>
                <a:lnTo>
                  <a:pt x="276" y="522"/>
                </a:lnTo>
                <a:lnTo>
                  <a:pt x="280" y="519"/>
                </a:lnTo>
                <a:lnTo>
                  <a:pt x="295" y="514"/>
                </a:lnTo>
                <a:lnTo>
                  <a:pt x="309" y="511"/>
                </a:lnTo>
                <a:lnTo>
                  <a:pt x="319" y="506"/>
                </a:lnTo>
                <a:lnTo>
                  <a:pt x="334" y="498"/>
                </a:lnTo>
                <a:lnTo>
                  <a:pt x="340" y="496"/>
                </a:lnTo>
                <a:lnTo>
                  <a:pt x="345" y="492"/>
                </a:lnTo>
                <a:lnTo>
                  <a:pt x="380" y="476"/>
                </a:lnTo>
                <a:lnTo>
                  <a:pt x="398" y="471"/>
                </a:lnTo>
                <a:lnTo>
                  <a:pt x="436" y="459"/>
                </a:lnTo>
                <a:lnTo>
                  <a:pt x="448" y="455"/>
                </a:lnTo>
                <a:lnTo>
                  <a:pt x="472" y="440"/>
                </a:lnTo>
                <a:lnTo>
                  <a:pt x="484" y="439"/>
                </a:lnTo>
                <a:lnTo>
                  <a:pt x="500" y="431"/>
                </a:lnTo>
                <a:lnTo>
                  <a:pt x="504" y="426"/>
                </a:lnTo>
                <a:lnTo>
                  <a:pt x="508" y="423"/>
                </a:lnTo>
                <a:lnTo>
                  <a:pt x="503" y="422"/>
                </a:lnTo>
                <a:lnTo>
                  <a:pt x="508" y="414"/>
                </a:lnTo>
                <a:lnTo>
                  <a:pt x="519" y="413"/>
                </a:lnTo>
                <a:lnTo>
                  <a:pt x="523" y="408"/>
                </a:lnTo>
                <a:lnTo>
                  <a:pt x="545" y="395"/>
                </a:lnTo>
                <a:lnTo>
                  <a:pt x="583" y="376"/>
                </a:lnTo>
                <a:lnTo>
                  <a:pt x="588" y="383"/>
                </a:lnTo>
                <a:lnTo>
                  <a:pt x="574" y="394"/>
                </a:lnTo>
                <a:lnTo>
                  <a:pt x="553" y="412"/>
                </a:lnTo>
                <a:lnTo>
                  <a:pt x="550" y="421"/>
                </a:lnTo>
                <a:lnTo>
                  <a:pt x="575" y="419"/>
                </a:lnTo>
                <a:lnTo>
                  <a:pt x="628" y="405"/>
                </a:lnTo>
                <a:lnTo>
                  <a:pt x="648" y="391"/>
                </a:lnTo>
                <a:lnTo>
                  <a:pt x="671" y="388"/>
                </a:lnTo>
                <a:lnTo>
                  <a:pt x="693" y="395"/>
                </a:lnTo>
                <a:lnTo>
                  <a:pt x="722" y="383"/>
                </a:lnTo>
                <a:lnTo>
                  <a:pt x="756" y="376"/>
                </a:lnTo>
                <a:lnTo>
                  <a:pt x="782" y="387"/>
                </a:lnTo>
                <a:lnTo>
                  <a:pt x="770" y="394"/>
                </a:lnTo>
                <a:lnTo>
                  <a:pt x="773" y="397"/>
                </a:lnTo>
                <a:lnTo>
                  <a:pt x="777" y="396"/>
                </a:lnTo>
                <a:lnTo>
                  <a:pt x="792" y="390"/>
                </a:lnTo>
                <a:lnTo>
                  <a:pt x="834" y="387"/>
                </a:lnTo>
                <a:lnTo>
                  <a:pt x="871" y="397"/>
                </a:lnTo>
                <a:lnTo>
                  <a:pt x="870" y="397"/>
                </a:lnTo>
                <a:lnTo>
                  <a:pt x="922" y="428"/>
                </a:lnTo>
                <a:lnTo>
                  <a:pt x="917" y="432"/>
                </a:lnTo>
                <a:lnTo>
                  <a:pt x="935" y="455"/>
                </a:lnTo>
                <a:lnTo>
                  <a:pt x="927" y="464"/>
                </a:lnTo>
                <a:lnTo>
                  <a:pt x="928" y="465"/>
                </a:lnTo>
                <a:lnTo>
                  <a:pt x="929" y="468"/>
                </a:lnTo>
                <a:lnTo>
                  <a:pt x="927" y="473"/>
                </a:lnTo>
                <a:lnTo>
                  <a:pt x="927" y="476"/>
                </a:lnTo>
                <a:lnTo>
                  <a:pt x="918" y="495"/>
                </a:lnTo>
                <a:lnTo>
                  <a:pt x="922" y="523"/>
                </a:lnTo>
                <a:lnTo>
                  <a:pt x="923" y="527"/>
                </a:lnTo>
                <a:lnTo>
                  <a:pt x="923" y="532"/>
                </a:lnTo>
                <a:lnTo>
                  <a:pt x="915" y="537"/>
                </a:lnTo>
                <a:lnTo>
                  <a:pt x="922" y="543"/>
                </a:lnTo>
                <a:lnTo>
                  <a:pt x="934" y="535"/>
                </a:lnTo>
                <a:lnTo>
                  <a:pt x="905" y="581"/>
                </a:lnTo>
                <a:lnTo>
                  <a:pt x="994" y="579"/>
                </a:lnTo>
                <a:lnTo>
                  <a:pt x="1017" y="564"/>
                </a:lnTo>
                <a:lnTo>
                  <a:pt x="1030" y="556"/>
                </a:lnTo>
                <a:lnTo>
                  <a:pt x="1042" y="538"/>
                </a:lnTo>
                <a:close/>
              </a:path>
            </a:pathLst>
          </a:custGeom>
          <a:noFill/>
          <a:ln w="6350" cmpd="sng">
            <a:solidFill>
              <a:schemeClr val="bg2"/>
            </a:solidFill>
            <a:prstDash val="solid"/>
            <a:round/>
            <a:headEnd/>
            <a:tailEnd/>
          </a:ln>
        </p:spPr>
        <p:txBody>
          <a:bodyPr/>
          <a:lstStyle/>
          <a:p>
            <a:endParaRPr lang="en-US"/>
          </a:p>
        </p:txBody>
      </p:sp>
      <p:sp>
        <p:nvSpPr>
          <p:cNvPr id="19164" name="Freeform 732"/>
          <p:cNvSpPr>
            <a:spLocks/>
          </p:cNvSpPr>
          <p:nvPr/>
        </p:nvSpPr>
        <p:spPr bwMode="auto">
          <a:xfrm>
            <a:off x="701675" y="1979613"/>
            <a:ext cx="127000" cy="68262"/>
          </a:xfrm>
          <a:custGeom>
            <a:avLst/>
            <a:gdLst>
              <a:gd name="T0" fmla="*/ 23019 w 160"/>
              <a:gd name="T1" fmla="*/ 41760 h 85"/>
              <a:gd name="T2" fmla="*/ 26194 w 160"/>
              <a:gd name="T3" fmla="*/ 45776 h 85"/>
              <a:gd name="T4" fmla="*/ 12700 w 160"/>
              <a:gd name="T5" fmla="*/ 59428 h 85"/>
              <a:gd name="T6" fmla="*/ 794 w 160"/>
              <a:gd name="T7" fmla="*/ 65853 h 85"/>
              <a:gd name="T8" fmla="*/ 0 w 160"/>
              <a:gd name="T9" fmla="*/ 68262 h 85"/>
              <a:gd name="T10" fmla="*/ 22225 w 160"/>
              <a:gd name="T11" fmla="*/ 65853 h 85"/>
              <a:gd name="T12" fmla="*/ 29369 w 160"/>
              <a:gd name="T13" fmla="*/ 61837 h 85"/>
              <a:gd name="T14" fmla="*/ 30956 w 160"/>
              <a:gd name="T15" fmla="*/ 58625 h 85"/>
              <a:gd name="T16" fmla="*/ 81756 w 160"/>
              <a:gd name="T17" fmla="*/ 40154 h 85"/>
              <a:gd name="T18" fmla="*/ 83344 w 160"/>
              <a:gd name="T19" fmla="*/ 40957 h 85"/>
              <a:gd name="T20" fmla="*/ 96044 w 160"/>
              <a:gd name="T21" fmla="*/ 33729 h 85"/>
              <a:gd name="T22" fmla="*/ 103981 w 160"/>
              <a:gd name="T23" fmla="*/ 20880 h 85"/>
              <a:gd name="T24" fmla="*/ 116681 w 160"/>
              <a:gd name="T25" fmla="*/ 18471 h 85"/>
              <a:gd name="T26" fmla="*/ 121444 w 160"/>
              <a:gd name="T27" fmla="*/ 16865 h 85"/>
              <a:gd name="T28" fmla="*/ 127000 w 160"/>
              <a:gd name="T29" fmla="*/ 10440 h 85"/>
              <a:gd name="T30" fmla="*/ 121444 w 160"/>
              <a:gd name="T31" fmla="*/ 11243 h 85"/>
              <a:gd name="T32" fmla="*/ 119063 w 160"/>
              <a:gd name="T33" fmla="*/ 8031 h 85"/>
              <a:gd name="T34" fmla="*/ 123825 w 160"/>
              <a:gd name="T35" fmla="*/ 5622 h 85"/>
              <a:gd name="T36" fmla="*/ 122238 w 160"/>
              <a:gd name="T37" fmla="*/ 0 h 85"/>
              <a:gd name="T38" fmla="*/ 34131 w 160"/>
              <a:gd name="T39" fmla="*/ 36139 h 85"/>
              <a:gd name="T40" fmla="*/ 23019 w 160"/>
              <a:gd name="T41" fmla="*/ 4176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0"/>
              <a:gd name="T64" fmla="*/ 0 h 85"/>
              <a:gd name="T65" fmla="*/ 160 w 16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0" h="85">
                <a:moveTo>
                  <a:pt x="29" y="52"/>
                </a:moveTo>
                <a:lnTo>
                  <a:pt x="33" y="57"/>
                </a:lnTo>
                <a:lnTo>
                  <a:pt x="16" y="74"/>
                </a:lnTo>
                <a:lnTo>
                  <a:pt x="1" y="82"/>
                </a:lnTo>
                <a:lnTo>
                  <a:pt x="0" y="85"/>
                </a:lnTo>
                <a:lnTo>
                  <a:pt x="28" y="82"/>
                </a:lnTo>
                <a:lnTo>
                  <a:pt x="37" y="77"/>
                </a:lnTo>
                <a:lnTo>
                  <a:pt x="39" y="73"/>
                </a:lnTo>
                <a:lnTo>
                  <a:pt x="103" y="50"/>
                </a:lnTo>
                <a:lnTo>
                  <a:pt x="105" y="51"/>
                </a:lnTo>
                <a:lnTo>
                  <a:pt x="121" y="42"/>
                </a:lnTo>
                <a:lnTo>
                  <a:pt x="131" y="26"/>
                </a:lnTo>
                <a:lnTo>
                  <a:pt x="147" y="23"/>
                </a:lnTo>
                <a:lnTo>
                  <a:pt x="153" y="21"/>
                </a:lnTo>
                <a:lnTo>
                  <a:pt x="160" y="13"/>
                </a:lnTo>
                <a:lnTo>
                  <a:pt x="153" y="14"/>
                </a:lnTo>
                <a:lnTo>
                  <a:pt x="150" y="10"/>
                </a:lnTo>
                <a:lnTo>
                  <a:pt x="156" y="7"/>
                </a:lnTo>
                <a:lnTo>
                  <a:pt x="154" y="0"/>
                </a:lnTo>
                <a:lnTo>
                  <a:pt x="43" y="45"/>
                </a:lnTo>
                <a:lnTo>
                  <a:pt x="29" y="52"/>
                </a:lnTo>
                <a:close/>
              </a:path>
            </a:pathLst>
          </a:custGeom>
          <a:noFill/>
          <a:ln w="3175" cmpd="sng">
            <a:solidFill>
              <a:schemeClr val="bg2"/>
            </a:solidFill>
            <a:prstDash val="solid"/>
            <a:round/>
            <a:headEnd/>
            <a:tailEnd/>
          </a:ln>
        </p:spPr>
        <p:txBody>
          <a:bodyPr/>
          <a:lstStyle/>
          <a:p>
            <a:endParaRPr lang="en-US"/>
          </a:p>
        </p:txBody>
      </p:sp>
      <p:sp>
        <p:nvSpPr>
          <p:cNvPr id="19165" name="Freeform 733"/>
          <p:cNvSpPr>
            <a:spLocks/>
          </p:cNvSpPr>
          <p:nvPr/>
        </p:nvSpPr>
        <p:spPr bwMode="auto">
          <a:xfrm>
            <a:off x="258763" y="2106613"/>
            <a:ext cx="153987" cy="47625"/>
          </a:xfrm>
          <a:custGeom>
            <a:avLst/>
            <a:gdLst>
              <a:gd name="T0" fmla="*/ 109537 w 194"/>
              <a:gd name="T1" fmla="*/ 8879 h 59"/>
              <a:gd name="T2" fmla="*/ 107950 w 194"/>
              <a:gd name="T3" fmla="*/ 7265 h 59"/>
              <a:gd name="T4" fmla="*/ 96837 w 194"/>
              <a:gd name="T5" fmla="*/ 7265 h 59"/>
              <a:gd name="T6" fmla="*/ 85725 w 194"/>
              <a:gd name="T7" fmla="*/ 11301 h 59"/>
              <a:gd name="T8" fmla="*/ 84137 w 194"/>
              <a:gd name="T9" fmla="*/ 12108 h 59"/>
              <a:gd name="T10" fmla="*/ 82550 w 194"/>
              <a:gd name="T11" fmla="*/ 12108 h 59"/>
              <a:gd name="T12" fmla="*/ 80962 w 194"/>
              <a:gd name="T13" fmla="*/ 14530 h 59"/>
              <a:gd name="T14" fmla="*/ 79375 w 194"/>
              <a:gd name="T15" fmla="*/ 16144 h 59"/>
              <a:gd name="T16" fmla="*/ 80962 w 194"/>
              <a:gd name="T17" fmla="*/ 16144 h 59"/>
              <a:gd name="T18" fmla="*/ 78581 w 194"/>
              <a:gd name="T19" fmla="*/ 17758 h 59"/>
              <a:gd name="T20" fmla="*/ 76994 w 194"/>
              <a:gd name="T21" fmla="*/ 19373 h 59"/>
              <a:gd name="T22" fmla="*/ 75406 w 194"/>
              <a:gd name="T23" fmla="*/ 20180 h 59"/>
              <a:gd name="T24" fmla="*/ 73025 w 194"/>
              <a:gd name="T25" fmla="*/ 21794 h 59"/>
              <a:gd name="T26" fmla="*/ 70644 w 194"/>
              <a:gd name="T27" fmla="*/ 22602 h 59"/>
              <a:gd name="T28" fmla="*/ 69056 w 194"/>
              <a:gd name="T29" fmla="*/ 22602 h 59"/>
              <a:gd name="T30" fmla="*/ 66675 w 194"/>
              <a:gd name="T31" fmla="*/ 25023 h 59"/>
              <a:gd name="T32" fmla="*/ 63500 w 194"/>
              <a:gd name="T33" fmla="*/ 25023 h 59"/>
              <a:gd name="T34" fmla="*/ 58737 w 194"/>
              <a:gd name="T35" fmla="*/ 26638 h 59"/>
              <a:gd name="T36" fmla="*/ 56356 w 194"/>
              <a:gd name="T37" fmla="*/ 26638 h 59"/>
              <a:gd name="T38" fmla="*/ 58737 w 194"/>
              <a:gd name="T39" fmla="*/ 25831 h 59"/>
              <a:gd name="T40" fmla="*/ 61119 w 194"/>
              <a:gd name="T41" fmla="*/ 24216 h 59"/>
              <a:gd name="T42" fmla="*/ 61119 w 194"/>
              <a:gd name="T43" fmla="*/ 22602 h 59"/>
              <a:gd name="T44" fmla="*/ 57150 w 194"/>
              <a:gd name="T45" fmla="*/ 20987 h 59"/>
              <a:gd name="T46" fmla="*/ 52387 w 194"/>
              <a:gd name="T47" fmla="*/ 20987 h 59"/>
              <a:gd name="T48" fmla="*/ 43656 w 194"/>
              <a:gd name="T49" fmla="*/ 24216 h 59"/>
              <a:gd name="T50" fmla="*/ 37306 w 194"/>
              <a:gd name="T51" fmla="*/ 28252 h 59"/>
              <a:gd name="T52" fmla="*/ 31750 w 194"/>
              <a:gd name="T53" fmla="*/ 29867 h 59"/>
              <a:gd name="T54" fmla="*/ 25400 w 194"/>
              <a:gd name="T55" fmla="*/ 33095 h 59"/>
              <a:gd name="T56" fmla="*/ 21431 w 194"/>
              <a:gd name="T57" fmla="*/ 35517 h 59"/>
              <a:gd name="T58" fmla="*/ 9525 w 194"/>
              <a:gd name="T59" fmla="*/ 40360 h 59"/>
              <a:gd name="T60" fmla="*/ 5556 w 194"/>
              <a:gd name="T61" fmla="*/ 41975 h 59"/>
              <a:gd name="T62" fmla="*/ 1587 w 194"/>
              <a:gd name="T63" fmla="*/ 46011 h 59"/>
              <a:gd name="T64" fmla="*/ 0 w 194"/>
              <a:gd name="T65" fmla="*/ 47625 h 59"/>
              <a:gd name="T66" fmla="*/ 1587 w 194"/>
              <a:gd name="T67" fmla="*/ 47625 h 59"/>
              <a:gd name="T68" fmla="*/ 15081 w 194"/>
              <a:gd name="T69" fmla="*/ 43589 h 59"/>
              <a:gd name="T70" fmla="*/ 16669 w 194"/>
              <a:gd name="T71" fmla="*/ 43589 h 59"/>
              <a:gd name="T72" fmla="*/ 23019 w 194"/>
              <a:gd name="T73" fmla="*/ 41167 h 59"/>
              <a:gd name="T74" fmla="*/ 25400 w 194"/>
              <a:gd name="T75" fmla="*/ 41975 h 59"/>
              <a:gd name="T76" fmla="*/ 30162 w 194"/>
              <a:gd name="T77" fmla="*/ 40360 h 59"/>
              <a:gd name="T78" fmla="*/ 32544 w 194"/>
              <a:gd name="T79" fmla="*/ 37131 h 59"/>
              <a:gd name="T80" fmla="*/ 38100 w 194"/>
              <a:gd name="T81" fmla="*/ 35517 h 59"/>
              <a:gd name="T82" fmla="*/ 45244 w 194"/>
              <a:gd name="T83" fmla="*/ 32288 h 59"/>
              <a:gd name="T84" fmla="*/ 50006 w 194"/>
              <a:gd name="T85" fmla="*/ 33095 h 59"/>
              <a:gd name="T86" fmla="*/ 56356 w 194"/>
              <a:gd name="T87" fmla="*/ 32288 h 59"/>
              <a:gd name="T88" fmla="*/ 69056 w 194"/>
              <a:gd name="T89" fmla="*/ 28252 h 59"/>
              <a:gd name="T90" fmla="*/ 79375 w 194"/>
              <a:gd name="T91" fmla="*/ 27445 h 59"/>
              <a:gd name="T92" fmla="*/ 85725 w 194"/>
              <a:gd name="T93" fmla="*/ 25831 h 59"/>
              <a:gd name="T94" fmla="*/ 93662 w 194"/>
              <a:gd name="T95" fmla="*/ 20987 h 59"/>
              <a:gd name="T96" fmla="*/ 103981 w 194"/>
              <a:gd name="T97" fmla="*/ 16951 h 59"/>
              <a:gd name="T98" fmla="*/ 109537 w 194"/>
              <a:gd name="T99" fmla="*/ 15337 h 59"/>
              <a:gd name="T100" fmla="*/ 112712 w 194"/>
              <a:gd name="T101" fmla="*/ 12108 h 59"/>
              <a:gd name="T102" fmla="*/ 139700 w 194"/>
              <a:gd name="T103" fmla="*/ 8879 h 59"/>
              <a:gd name="T104" fmla="*/ 153193 w 194"/>
              <a:gd name="T105" fmla="*/ 4036 h 59"/>
              <a:gd name="T106" fmla="*/ 153987 w 194"/>
              <a:gd name="T107" fmla="*/ 2422 h 59"/>
              <a:gd name="T108" fmla="*/ 151606 w 194"/>
              <a:gd name="T109" fmla="*/ 1614 h 59"/>
              <a:gd name="T110" fmla="*/ 136525 w 194"/>
              <a:gd name="T111" fmla="*/ 0 h 59"/>
              <a:gd name="T112" fmla="*/ 123825 w 194"/>
              <a:gd name="T113" fmla="*/ 1614 h 59"/>
              <a:gd name="T114" fmla="*/ 118268 w 194"/>
              <a:gd name="T115" fmla="*/ 4843 h 59"/>
              <a:gd name="T116" fmla="*/ 109537 w 194"/>
              <a:gd name="T117" fmla="*/ 8879 h 5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94"/>
              <a:gd name="T178" fmla="*/ 0 h 59"/>
              <a:gd name="T179" fmla="*/ 194 w 194"/>
              <a:gd name="T180" fmla="*/ 59 h 5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94" h="59">
                <a:moveTo>
                  <a:pt x="138" y="11"/>
                </a:moveTo>
                <a:lnTo>
                  <a:pt x="136" y="9"/>
                </a:lnTo>
                <a:lnTo>
                  <a:pt x="122" y="9"/>
                </a:lnTo>
                <a:lnTo>
                  <a:pt x="108" y="14"/>
                </a:lnTo>
                <a:lnTo>
                  <a:pt x="106" y="15"/>
                </a:lnTo>
                <a:lnTo>
                  <a:pt x="104" y="15"/>
                </a:lnTo>
                <a:lnTo>
                  <a:pt x="102" y="18"/>
                </a:lnTo>
                <a:lnTo>
                  <a:pt x="100" y="20"/>
                </a:lnTo>
                <a:lnTo>
                  <a:pt x="102" y="20"/>
                </a:lnTo>
                <a:lnTo>
                  <a:pt x="99" y="22"/>
                </a:lnTo>
                <a:lnTo>
                  <a:pt x="97" y="24"/>
                </a:lnTo>
                <a:lnTo>
                  <a:pt x="95" y="25"/>
                </a:lnTo>
                <a:lnTo>
                  <a:pt x="92" y="27"/>
                </a:lnTo>
                <a:lnTo>
                  <a:pt x="89" y="28"/>
                </a:lnTo>
                <a:lnTo>
                  <a:pt x="87" y="28"/>
                </a:lnTo>
                <a:lnTo>
                  <a:pt x="84" y="31"/>
                </a:lnTo>
                <a:lnTo>
                  <a:pt x="80" y="31"/>
                </a:lnTo>
                <a:lnTo>
                  <a:pt x="74" y="33"/>
                </a:lnTo>
                <a:lnTo>
                  <a:pt x="71" y="33"/>
                </a:lnTo>
                <a:lnTo>
                  <a:pt x="74" y="32"/>
                </a:lnTo>
                <a:lnTo>
                  <a:pt x="77" y="30"/>
                </a:lnTo>
                <a:lnTo>
                  <a:pt x="77" y="28"/>
                </a:lnTo>
                <a:lnTo>
                  <a:pt x="72" y="26"/>
                </a:lnTo>
                <a:lnTo>
                  <a:pt x="66" y="26"/>
                </a:lnTo>
                <a:lnTo>
                  <a:pt x="55" y="30"/>
                </a:lnTo>
                <a:lnTo>
                  <a:pt x="47" y="35"/>
                </a:lnTo>
                <a:lnTo>
                  <a:pt x="40" y="37"/>
                </a:lnTo>
                <a:lnTo>
                  <a:pt x="32" y="41"/>
                </a:lnTo>
                <a:lnTo>
                  <a:pt x="27" y="44"/>
                </a:lnTo>
                <a:lnTo>
                  <a:pt x="12" y="50"/>
                </a:lnTo>
                <a:lnTo>
                  <a:pt x="7" y="52"/>
                </a:lnTo>
                <a:lnTo>
                  <a:pt x="2" y="57"/>
                </a:lnTo>
                <a:lnTo>
                  <a:pt x="0" y="59"/>
                </a:lnTo>
                <a:lnTo>
                  <a:pt x="2" y="59"/>
                </a:lnTo>
                <a:lnTo>
                  <a:pt x="19" y="54"/>
                </a:lnTo>
                <a:lnTo>
                  <a:pt x="21" y="54"/>
                </a:lnTo>
                <a:lnTo>
                  <a:pt x="29" y="51"/>
                </a:lnTo>
                <a:lnTo>
                  <a:pt x="32" y="52"/>
                </a:lnTo>
                <a:lnTo>
                  <a:pt x="38" y="50"/>
                </a:lnTo>
                <a:lnTo>
                  <a:pt x="41" y="46"/>
                </a:lnTo>
                <a:lnTo>
                  <a:pt x="48" y="44"/>
                </a:lnTo>
                <a:lnTo>
                  <a:pt x="57" y="40"/>
                </a:lnTo>
                <a:lnTo>
                  <a:pt x="63" y="41"/>
                </a:lnTo>
                <a:lnTo>
                  <a:pt x="71" y="40"/>
                </a:lnTo>
                <a:lnTo>
                  <a:pt x="87" y="35"/>
                </a:lnTo>
                <a:lnTo>
                  <a:pt x="100" y="34"/>
                </a:lnTo>
                <a:lnTo>
                  <a:pt x="108" y="32"/>
                </a:lnTo>
                <a:lnTo>
                  <a:pt x="118" y="26"/>
                </a:lnTo>
                <a:lnTo>
                  <a:pt x="131" y="21"/>
                </a:lnTo>
                <a:lnTo>
                  <a:pt x="138" y="19"/>
                </a:lnTo>
                <a:lnTo>
                  <a:pt x="142" y="15"/>
                </a:lnTo>
                <a:lnTo>
                  <a:pt x="176" y="11"/>
                </a:lnTo>
                <a:lnTo>
                  <a:pt x="193" y="5"/>
                </a:lnTo>
                <a:lnTo>
                  <a:pt x="194" y="3"/>
                </a:lnTo>
                <a:lnTo>
                  <a:pt x="191" y="2"/>
                </a:lnTo>
                <a:lnTo>
                  <a:pt x="172" y="0"/>
                </a:lnTo>
                <a:lnTo>
                  <a:pt x="156" y="2"/>
                </a:lnTo>
                <a:lnTo>
                  <a:pt x="149" y="6"/>
                </a:lnTo>
                <a:lnTo>
                  <a:pt x="138" y="11"/>
                </a:lnTo>
                <a:close/>
              </a:path>
            </a:pathLst>
          </a:custGeom>
          <a:noFill/>
          <a:ln w="14288">
            <a:solidFill>
              <a:srgbClr val="000000"/>
            </a:solidFill>
            <a:prstDash val="solid"/>
            <a:round/>
            <a:headEnd/>
            <a:tailEnd/>
          </a:ln>
        </p:spPr>
        <p:txBody>
          <a:bodyPr/>
          <a:lstStyle/>
          <a:p>
            <a:endParaRPr lang="en-US"/>
          </a:p>
        </p:txBody>
      </p:sp>
      <p:sp>
        <p:nvSpPr>
          <p:cNvPr id="19166" name="Freeform 734"/>
          <p:cNvSpPr>
            <a:spLocks/>
          </p:cNvSpPr>
          <p:nvPr/>
        </p:nvSpPr>
        <p:spPr bwMode="auto">
          <a:xfrm>
            <a:off x="561975" y="1836738"/>
            <a:ext cx="66675" cy="25400"/>
          </a:xfrm>
          <a:custGeom>
            <a:avLst/>
            <a:gdLst>
              <a:gd name="T0" fmla="*/ 0 w 85"/>
              <a:gd name="T1" fmla="*/ 12700 h 32"/>
              <a:gd name="T2" fmla="*/ 18826 w 85"/>
              <a:gd name="T3" fmla="*/ 0 h 32"/>
              <a:gd name="T4" fmla="*/ 48634 w 85"/>
              <a:gd name="T5" fmla="*/ 5556 h 32"/>
              <a:gd name="T6" fmla="*/ 66675 w 85"/>
              <a:gd name="T7" fmla="*/ 14287 h 32"/>
              <a:gd name="T8" fmla="*/ 50202 w 85"/>
              <a:gd name="T9" fmla="*/ 22225 h 32"/>
              <a:gd name="T10" fmla="*/ 32161 w 85"/>
              <a:gd name="T11" fmla="*/ 25400 h 32"/>
              <a:gd name="T12" fmla="*/ 0 w 85"/>
              <a:gd name="T13" fmla="*/ 12700 h 32"/>
              <a:gd name="T14" fmla="*/ 0 60000 65536"/>
              <a:gd name="T15" fmla="*/ 0 60000 65536"/>
              <a:gd name="T16" fmla="*/ 0 60000 65536"/>
              <a:gd name="T17" fmla="*/ 0 60000 65536"/>
              <a:gd name="T18" fmla="*/ 0 60000 65536"/>
              <a:gd name="T19" fmla="*/ 0 60000 65536"/>
              <a:gd name="T20" fmla="*/ 0 60000 65536"/>
              <a:gd name="T21" fmla="*/ 0 w 85"/>
              <a:gd name="T22" fmla="*/ 0 h 32"/>
              <a:gd name="T23" fmla="*/ 85 w 85"/>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32">
                <a:moveTo>
                  <a:pt x="0" y="16"/>
                </a:moveTo>
                <a:lnTo>
                  <a:pt x="24" y="0"/>
                </a:lnTo>
                <a:lnTo>
                  <a:pt x="62" y="7"/>
                </a:lnTo>
                <a:lnTo>
                  <a:pt x="85" y="18"/>
                </a:lnTo>
                <a:lnTo>
                  <a:pt x="64" y="28"/>
                </a:lnTo>
                <a:lnTo>
                  <a:pt x="41" y="32"/>
                </a:lnTo>
                <a:lnTo>
                  <a:pt x="0" y="16"/>
                </a:lnTo>
                <a:close/>
              </a:path>
            </a:pathLst>
          </a:custGeom>
          <a:solidFill>
            <a:schemeClr val="bg1"/>
          </a:solidFill>
          <a:ln w="6350" cmpd="sng">
            <a:solidFill>
              <a:schemeClr val="bg2"/>
            </a:solidFill>
            <a:prstDash val="solid"/>
            <a:round/>
            <a:headEnd/>
            <a:tailEnd/>
          </a:ln>
        </p:spPr>
        <p:txBody>
          <a:bodyPr/>
          <a:lstStyle/>
          <a:p>
            <a:endParaRPr lang="en-US"/>
          </a:p>
        </p:txBody>
      </p:sp>
      <p:sp>
        <p:nvSpPr>
          <p:cNvPr id="19167" name="Freeform 735"/>
          <p:cNvSpPr>
            <a:spLocks/>
          </p:cNvSpPr>
          <p:nvPr/>
        </p:nvSpPr>
        <p:spPr bwMode="auto">
          <a:xfrm>
            <a:off x="538163" y="1928813"/>
            <a:ext cx="47625" cy="22225"/>
          </a:xfrm>
          <a:custGeom>
            <a:avLst/>
            <a:gdLst>
              <a:gd name="T0" fmla="*/ 1614 w 59"/>
              <a:gd name="T1" fmla="*/ 9055 h 27"/>
              <a:gd name="T2" fmla="*/ 42782 w 59"/>
              <a:gd name="T3" fmla="*/ 0 h 27"/>
              <a:gd name="T4" fmla="*/ 47625 w 59"/>
              <a:gd name="T5" fmla="*/ 3293 h 27"/>
              <a:gd name="T6" fmla="*/ 40360 w 59"/>
              <a:gd name="T7" fmla="*/ 12347 h 27"/>
              <a:gd name="T8" fmla="*/ 35517 w 59"/>
              <a:gd name="T9" fmla="*/ 19756 h 27"/>
              <a:gd name="T10" fmla="*/ 15337 w 59"/>
              <a:gd name="T11" fmla="*/ 22225 h 27"/>
              <a:gd name="T12" fmla="*/ 0 w 59"/>
              <a:gd name="T13" fmla="*/ 14817 h 27"/>
              <a:gd name="T14" fmla="*/ 1614 w 59"/>
              <a:gd name="T15" fmla="*/ 9055 h 27"/>
              <a:gd name="T16" fmla="*/ 0 60000 65536"/>
              <a:gd name="T17" fmla="*/ 0 60000 65536"/>
              <a:gd name="T18" fmla="*/ 0 60000 65536"/>
              <a:gd name="T19" fmla="*/ 0 60000 65536"/>
              <a:gd name="T20" fmla="*/ 0 60000 65536"/>
              <a:gd name="T21" fmla="*/ 0 60000 65536"/>
              <a:gd name="T22" fmla="*/ 0 60000 65536"/>
              <a:gd name="T23" fmla="*/ 0 60000 65536"/>
              <a:gd name="T24" fmla="*/ 0 w 59"/>
              <a:gd name="T25" fmla="*/ 0 h 27"/>
              <a:gd name="T26" fmla="*/ 59 w 59"/>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9" h="27">
                <a:moveTo>
                  <a:pt x="2" y="11"/>
                </a:moveTo>
                <a:lnTo>
                  <a:pt x="53" y="0"/>
                </a:lnTo>
                <a:lnTo>
                  <a:pt x="59" y="4"/>
                </a:lnTo>
                <a:lnTo>
                  <a:pt x="50" y="15"/>
                </a:lnTo>
                <a:lnTo>
                  <a:pt x="44" y="24"/>
                </a:lnTo>
                <a:lnTo>
                  <a:pt x="19" y="27"/>
                </a:lnTo>
                <a:lnTo>
                  <a:pt x="0" y="18"/>
                </a:lnTo>
                <a:lnTo>
                  <a:pt x="2" y="11"/>
                </a:lnTo>
                <a:close/>
              </a:path>
            </a:pathLst>
          </a:custGeom>
          <a:noFill/>
          <a:ln w="6350" cmpd="sng">
            <a:solidFill>
              <a:schemeClr val="bg2"/>
            </a:solidFill>
            <a:prstDash val="solid"/>
            <a:round/>
            <a:headEnd/>
            <a:tailEnd/>
          </a:ln>
        </p:spPr>
        <p:txBody>
          <a:bodyPr/>
          <a:lstStyle/>
          <a:p>
            <a:endParaRPr lang="en-US"/>
          </a:p>
        </p:txBody>
      </p:sp>
      <p:sp>
        <p:nvSpPr>
          <p:cNvPr id="19168" name="Freeform 736"/>
          <p:cNvSpPr>
            <a:spLocks/>
          </p:cNvSpPr>
          <p:nvPr/>
        </p:nvSpPr>
        <p:spPr bwMode="auto">
          <a:xfrm>
            <a:off x="454025" y="2100263"/>
            <a:ext cx="17463" cy="9525"/>
          </a:xfrm>
          <a:custGeom>
            <a:avLst/>
            <a:gdLst>
              <a:gd name="T0" fmla="*/ 0 w 23"/>
              <a:gd name="T1" fmla="*/ 5195 h 11"/>
              <a:gd name="T2" fmla="*/ 7593 w 23"/>
              <a:gd name="T3" fmla="*/ 0 h 11"/>
              <a:gd name="T4" fmla="*/ 16704 w 23"/>
              <a:gd name="T5" fmla="*/ 2598 h 11"/>
              <a:gd name="T6" fmla="*/ 17463 w 23"/>
              <a:gd name="T7" fmla="*/ 5195 h 11"/>
              <a:gd name="T8" fmla="*/ 4556 w 23"/>
              <a:gd name="T9" fmla="*/ 9525 h 11"/>
              <a:gd name="T10" fmla="*/ 0 w 23"/>
              <a:gd name="T11" fmla="*/ 5195 h 11"/>
              <a:gd name="T12" fmla="*/ 0 60000 65536"/>
              <a:gd name="T13" fmla="*/ 0 60000 65536"/>
              <a:gd name="T14" fmla="*/ 0 60000 65536"/>
              <a:gd name="T15" fmla="*/ 0 60000 65536"/>
              <a:gd name="T16" fmla="*/ 0 60000 65536"/>
              <a:gd name="T17" fmla="*/ 0 60000 65536"/>
              <a:gd name="T18" fmla="*/ 0 w 23"/>
              <a:gd name="T19" fmla="*/ 0 h 11"/>
              <a:gd name="T20" fmla="*/ 23 w 23"/>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23" h="11">
                <a:moveTo>
                  <a:pt x="0" y="6"/>
                </a:moveTo>
                <a:lnTo>
                  <a:pt x="10" y="0"/>
                </a:lnTo>
                <a:lnTo>
                  <a:pt x="22" y="3"/>
                </a:lnTo>
                <a:lnTo>
                  <a:pt x="23" y="6"/>
                </a:lnTo>
                <a:lnTo>
                  <a:pt x="6" y="11"/>
                </a:lnTo>
                <a:lnTo>
                  <a:pt x="0" y="6"/>
                </a:lnTo>
                <a:close/>
              </a:path>
            </a:pathLst>
          </a:custGeom>
          <a:noFill/>
          <a:ln w="6350" cmpd="sng">
            <a:solidFill>
              <a:schemeClr val="bg2"/>
            </a:solidFill>
            <a:prstDash val="solid"/>
            <a:round/>
            <a:headEnd/>
            <a:tailEnd/>
          </a:ln>
        </p:spPr>
        <p:txBody>
          <a:bodyPr/>
          <a:lstStyle/>
          <a:p>
            <a:endParaRPr lang="en-US"/>
          </a:p>
        </p:txBody>
      </p:sp>
      <p:sp>
        <p:nvSpPr>
          <p:cNvPr id="19169" name="Freeform 737"/>
          <p:cNvSpPr>
            <a:spLocks/>
          </p:cNvSpPr>
          <p:nvPr/>
        </p:nvSpPr>
        <p:spPr bwMode="auto">
          <a:xfrm>
            <a:off x="1239838" y="2274888"/>
            <a:ext cx="11112" cy="6350"/>
          </a:xfrm>
          <a:custGeom>
            <a:avLst/>
            <a:gdLst>
              <a:gd name="T0" fmla="*/ 2381 w 14"/>
              <a:gd name="T1" fmla="*/ 0 h 8"/>
              <a:gd name="T2" fmla="*/ 2381 w 14"/>
              <a:gd name="T3" fmla="*/ 2381 h 8"/>
              <a:gd name="T4" fmla="*/ 3175 w 14"/>
              <a:gd name="T5" fmla="*/ 3969 h 8"/>
              <a:gd name="T6" fmla="*/ 5556 w 14"/>
              <a:gd name="T7" fmla="*/ 0 h 8"/>
              <a:gd name="T8" fmla="*/ 11112 w 14"/>
              <a:gd name="T9" fmla="*/ 0 h 8"/>
              <a:gd name="T10" fmla="*/ 6350 w 14"/>
              <a:gd name="T11" fmla="*/ 5556 h 8"/>
              <a:gd name="T12" fmla="*/ 1587 w 14"/>
              <a:gd name="T13" fmla="*/ 6350 h 8"/>
              <a:gd name="T14" fmla="*/ 0 w 14"/>
              <a:gd name="T15" fmla="*/ 4762 h 8"/>
              <a:gd name="T16" fmla="*/ 2381 w 14"/>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8"/>
              <a:gd name="T29" fmla="*/ 14 w 14"/>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8">
                <a:moveTo>
                  <a:pt x="3" y="0"/>
                </a:moveTo>
                <a:lnTo>
                  <a:pt x="3" y="3"/>
                </a:lnTo>
                <a:lnTo>
                  <a:pt x="4" y="5"/>
                </a:lnTo>
                <a:lnTo>
                  <a:pt x="7" y="0"/>
                </a:lnTo>
                <a:lnTo>
                  <a:pt x="14" y="0"/>
                </a:lnTo>
                <a:lnTo>
                  <a:pt x="8" y="7"/>
                </a:lnTo>
                <a:lnTo>
                  <a:pt x="2" y="8"/>
                </a:lnTo>
                <a:lnTo>
                  <a:pt x="0" y="6"/>
                </a:lnTo>
                <a:lnTo>
                  <a:pt x="3" y="0"/>
                </a:lnTo>
                <a:close/>
              </a:path>
            </a:pathLst>
          </a:custGeom>
          <a:noFill/>
          <a:ln w="3175" cmpd="sng">
            <a:solidFill>
              <a:schemeClr val="bg2"/>
            </a:solidFill>
            <a:prstDash val="solid"/>
            <a:round/>
            <a:headEnd/>
            <a:tailEnd/>
          </a:ln>
        </p:spPr>
        <p:txBody>
          <a:bodyPr/>
          <a:lstStyle/>
          <a:p>
            <a:endParaRPr lang="en-US"/>
          </a:p>
        </p:txBody>
      </p:sp>
      <p:sp>
        <p:nvSpPr>
          <p:cNvPr id="19170" name="Freeform 738"/>
          <p:cNvSpPr>
            <a:spLocks/>
          </p:cNvSpPr>
          <p:nvPr/>
        </p:nvSpPr>
        <p:spPr bwMode="auto">
          <a:xfrm>
            <a:off x="2009775" y="3006725"/>
            <a:ext cx="12700" cy="7938"/>
          </a:xfrm>
          <a:custGeom>
            <a:avLst/>
            <a:gdLst>
              <a:gd name="T0" fmla="*/ 0 w 18"/>
              <a:gd name="T1" fmla="*/ 7938 h 9"/>
              <a:gd name="T2" fmla="*/ 7056 w 18"/>
              <a:gd name="T3" fmla="*/ 6174 h 9"/>
              <a:gd name="T4" fmla="*/ 7761 w 18"/>
              <a:gd name="T5" fmla="*/ 4410 h 9"/>
              <a:gd name="T6" fmla="*/ 9878 w 18"/>
              <a:gd name="T7" fmla="*/ 5292 h 9"/>
              <a:gd name="T8" fmla="*/ 12700 w 18"/>
              <a:gd name="T9" fmla="*/ 4410 h 9"/>
              <a:gd name="T10" fmla="*/ 10583 w 18"/>
              <a:gd name="T11" fmla="*/ 882 h 9"/>
              <a:gd name="T12" fmla="*/ 8467 w 18"/>
              <a:gd name="T13" fmla="*/ 0 h 9"/>
              <a:gd name="T14" fmla="*/ 7761 w 18"/>
              <a:gd name="T15" fmla="*/ 1764 h 9"/>
              <a:gd name="T16" fmla="*/ 7056 w 18"/>
              <a:gd name="T17" fmla="*/ 2646 h 9"/>
              <a:gd name="T18" fmla="*/ 5644 w 18"/>
              <a:gd name="T19" fmla="*/ 1764 h 9"/>
              <a:gd name="T20" fmla="*/ 1411 w 18"/>
              <a:gd name="T21" fmla="*/ 4410 h 9"/>
              <a:gd name="T22" fmla="*/ 706 w 18"/>
              <a:gd name="T23" fmla="*/ 7056 h 9"/>
              <a:gd name="T24" fmla="*/ 0 w 18"/>
              <a:gd name="T25" fmla="*/ 7938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9"/>
              <a:gd name="T41" fmla="*/ 18 w 18"/>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9">
                <a:moveTo>
                  <a:pt x="0" y="9"/>
                </a:moveTo>
                <a:lnTo>
                  <a:pt x="10" y="7"/>
                </a:lnTo>
                <a:lnTo>
                  <a:pt x="11" y="5"/>
                </a:lnTo>
                <a:lnTo>
                  <a:pt x="14" y="6"/>
                </a:lnTo>
                <a:lnTo>
                  <a:pt x="18" y="5"/>
                </a:lnTo>
                <a:lnTo>
                  <a:pt x="15" y="1"/>
                </a:lnTo>
                <a:lnTo>
                  <a:pt x="12" y="0"/>
                </a:lnTo>
                <a:lnTo>
                  <a:pt x="11" y="2"/>
                </a:lnTo>
                <a:lnTo>
                  <a:pt x="10" y="3"/>
                </a:lnTo>
                <a:lnTo>
                  <a:pt x="8" y="2"/>
                </a:lnTo>
                <a:lnTo>
                  <a:pt x="2" y="5"/>
                </a:lnTo>
                <a:lnTo>
                  <a:pt x="1" y="8"/>
                </a:lnTo>
                <a:lnTo>
                  <a:pt x="0" y="9"/>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71" name="Freeform 739"/>
          <p:cNvSpPr>
            <a:spLocks/>
          </p:cNvSpPr>
          <p:nvPr/>
        </p:nvSpPr>
        <p:spPr bwMode="auto">
          <a:xfrm>
            <a:off x="2413000" y="2492375"/>
            <a:ext cx="11113" cy="4763"/>
          </a:xfrm>
          <a:custGeom>
            <a:avLst/>
            <a:gdLst>
              <a:gd name="T0" fmla="*/ 0 w 13"/>
              <a:gd name="T1" fmla="*/ 3969 h 6"/>
              <a:gd name="T2" fmla="*/ 1710 w 13"/>
              <a:gd name="T3" fmla="*/ 4763 h 6"/>
              <a:gd name="T4" fmla="*/ 2565 w 13"/>
              <a:gd name="T5" fmla="*/ 3969 h 6"/>
              <a:gd name="T6" fmla="*/ 11113 w 13"/>
              <a:gd name="T7" fmla="*/ 3969 h 6"/>
              <a:gd name="T8" fmla="*/ 11113 w 13"/>
              <a:gd name="T9" fmla="*/ 1588 h 6"/>
              <a:gd name="T10" fmla="*/ 7694 w 13"/>
              <a:gd name="T11" fmla="*/ 0 h 6"/>
              <a:gd name="T12" fmla="*/ 2565 w 13"/>
              <a:gd name="T13" fmla="*/ 2382 h 6"/>
              <a:gd name="T14" fmla="*/ 0 w 13"/>
              <a:gd name="T15" fmla="*/ 3969 h 6"/>
              <a:gd name="T16" fmla="*/ 0 60000 65536"/>
              <a:gd name="T17" fmla="*/ 0 60000 65536"/>
              <a:gd name="T18" fmla="*/ 0 60000 65536"/>
              <a:gd name="T19" fmla="*/ 0 60000 65536"/>
              <a:gd name="T20" fmla="*/ 0 60000 65536"/>
              <a:gd name="T21" fmla="*/ 0 60000 65536"/>
              <a:gd name="T22" fmla="*/ 0 60000 65536"/>
              <a:gd name="T23" fmla="*/ 0 60000 65536"/>
              <a:gd name="T24" fmla="*/ 0 w 13"/>
              <a:gd name="T25" fmla="*/ 0 h 6"/>
              <a:gd name="T26" fmla="*/ 13 w 13"/>
              <a:gd name="T27" fmla="*/ 6 h 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 h="6">
                <a:moveTo>
                  <a:pt x="0" y="5"/>
                </a:moveTo>
                <a:lnTo>
                  <a:pt x="2" y="6"/>
                </a:lnTo>
                <a:lnTo>
                  <a:pt x="3" y="5"/>
                </a:lnTo>
                <a:lnTo>
                  <a:pt x="13" y="5"/>
                </a:lnTo>
                <a:lnTo>
                  <a:pt x="13" y="2"/>
                </a:lnTo>
                <a:lnTo>
                  <a:pt x="9" y="0"/>
                </a:lnTo>
                <a:lnTo>
                  <a:pt x="3" y="3"/>
                </a:lnTo>
                <a:lnTo>
                  <a:pt x="0" y="5"/>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172" name="Freeform 740"/>
          <p:cNvSpPr>
            <a:spLocks/>
          </p:cNvSpPr>
          <p:nvPr/>
        </p:nvSpPr>
        <p:spPr bwMode="auto">
          <a:xfrm>
            <a:off x="1089025" y="2719388"/>
            <a:ext cx="7938" cy="4762"/>
          </a:xfrm>
          <a:custGeom>
            <a:avLst/>
            <a:gdLst>
              <a:gd name="T0" fmla="*/ 0 w 11"/>
              <a:gd name="T1" fmla="*/ 0 h 5"/>
              <a:gd name="T2" fmla="*/ 5051 w 11"/>
              <a:gd name="T3" fmla="*/ 2857 h 5"/>
              <a:gd name="T4" fmla="*/ 7216 w 11"/>
              <a:gd name="T5" fmla="*/ 1905 h 5"/>
              <a:gd name="T6" fmla="*/ 7938 w 11"/>
              <a:gd name="T7" fmla="*/ 2857 h 5"/>
              <a:gd name="T8" fmla="*/ 7216 w 11"/>
              <a:gd name="T9" fmla="*/ 3810 h 5"/>
              <a:gd name="T10" fmla="*/ 0 w 11"/>
              <a:gd name="T11" fmla="*/ 4762 h 5"/>
              <a:gd name="T12" fmla="*/ 0 w 11"/>
              <a:gd name="T13" fmla="*/ 0 h 5"/>
              <a:gd name="T14" fmla="*/ 0 60000 65536"/>
              <a:gd name="T15" fmla="*/ 0 60000 65536"/>
              <a:gd name="T16" fmla="*/ 0 60000 65536"/>
              <a:gd name="T17" fmla="*/ 0 60000 65536"/>
              <a:gd name="T18" fmla="*/ 0 60000 65536"/>
              <a:gd name="T19" fmla="*/ 0 60000 65536"/>
              <a:gd name="T20" fmla="*/ 0 60000 65536"/>
              <a:gd name="T21" fmla="*/ 0 w 11"/>
              <a:gd name="T22" fmla="*/ 0 h 5"/>
              <a:gd name="T23" fmla="*/ 11 w 1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5">
                <a:moveTo>
                  <a:pt x="0" y="0"/>
                </a:moveTo>
                <a:lnTo>
                  <a:pt x="7" y="3"/>
                </a:lnTo>
                <a:lnTo>
                  <a:pt x="10" y="2"/>
                </a:lnTo>
                <a:lnTo>
                  <a:pt x="11" y="3"/>
                </a:lnTo>
                <a:lnTo>
                  <a:pt x="10" y="4"/>
                </a:lnTo>
                <a:lnTo>
                  <a:pt x="0" y="5"/>
                </a:lnTo>
                <a:lnTo>
                  <a:pt x="0" y="0"/>
                </a:lnTo>
                <a:close/>
              </a:path>
            </a:pathLst>
          </a:custGeom>
          <a:noFill/>
          <a:ln w="3175" cmpd="sng">
            <a:solidFill>
              <a:schemeClr val="bg2"/>
            </a:solidFill>
            <a:prstDash val="solid"/>
            <a:round/>
            <a:headEnd/>
            <a:tailEnd/>
          </a:ln>
        </p:spPr>
        <p:txBody>
          <a:bodyPr/>
          <a:lstStyle/>
          <a:p>
            <a:endParaRPr lang="en-US"/>
          </a:p>
        </p:txBody>
      </p:sp>
      <p:sp>
        <p:nvSpPr>
          <p:cNvPr id="19173" name="Freeform 741"/>
          <p:cNvSpPr>
            <a:spLocks/>
          </p:cNvSpPr>
          <p:nvPr/>
        </p:nvSpPr>
        <p:spPr bwMode="auto">
          <a:xfrm>
            <a:off x="1079500" y="2720975"/>
            <a:ext cx="6350" cy="4763"/>
          </a:xfrm>
          <a:custGeom>
            <a:avLst/>
            <a:gdLst>
              <a:gd name="T0" fmla="*/ 0 w 9"/>
              <a:gd name="T1" fmla="*/ 1905 h 5"/>
              <a:gd name="T2" fmla="*/ 706 w 9"/>
              <a:gd name="T3" fmla="*/ 4763 h 5"/>
              <a:gd name="T4" fmla="*/ 6350 w 9"/>
              <a:gd name="T5" fmla="*/ 2858 h 5"/>
              <a:gd name="T6" fmla="*/ 4233 w 9"/>
              <a:gd name="T7" fmla="*/ 953 h 5"/>
              <a:gd name="T8" fmla="*/ 4939 w 9"/>
              <a:gd name="T9" fmla="*/ 0 h 5"/>
              <a:gd name="T10" fmla="*/ 0 w 9"/>
              <a:gd name="T11" fmla="*/ 1905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0" y="2"/>
                </a:moveTo>
                <a:lnTo>
                  <a:pt x="1" y="5"/>
                </a:lnTo>
                <a:lnTo>
                  <a:pt x="9" y="3"/>
                </a:lnTo>
                <a:lnTo>
                  <a:pt x="6" y="1"/>
                </a:lnTo>
                <a:lnTo>
                  <a:pt x="7" y="0"/>
                </a:lnTo>
                <a:lnTo>
                  <a:pt x="0" y="2"/>
                </a:lnTo>
                <a:close/>
              </a:path>
            </a:pathLst>
          </a:custGeom>
          <a:noFill/>
          <a:ln w="3175" cmpd="sng">
            <a:solidFill>
              <a:schemeClr val="bg2"/>
            </a:solidFill>
            <a:prstDash val="solid"/>
            <a:round/>
            <a:headEnd/>
            <a:tailEnd/>
          </a:ln>
        </p:spPr>
        <p:txBody>
          <a:bodyPr/>
          <a:lstStyle/>
          <a:p>
            <a:endParaRPr lang="en-US"/>
          </a:p>
        </p:txBody>
      </p:sp>
      <p:sp>
        <p:nvSpPr>
          <p:cNvPr id="19174" name="Freeform 742"/>
          <p:cNvSpPr>
            <a:spLocks/>
          </p:cNvSpPr>
          <p:nvPr/>
        </p:nvSpPr>
        <p:spPr bwMode="auto">
          <a:xfrm>
            <a:off x="1116013" y="2738438"/>
            <a:ext cx="4762" cy="4762"/>
          </a:xfrm>
          <a:custGeom>
            <a:avLst/>
            <a:gdLst>
              <a:gd name="T0" fmla="*/ 0 w 6"/>
              <a:gd name="T1" fmla="*/ 0 h 6"/>
              <a:gd name="T2" fmla="*/ 0 w 6"/>
              <a:gd name="T3" fmla="*/ 794 h 6"/>
              <a:gd name="T4" fmla="*/ 2381 w 6"/>
              <a:gd name="T5" fmla="*/ 2381 h 6"/>
              <a:gd name="T6" fmla="*/ 2381 w 6"/>
              <a:gd name="T7" fmla="*/ 4762 h 6"/>
              <a:gd name="T8" fmla="*/ 4762 w 6"/>
              <a:gd name="T9" fmla="*/ 3968 h 6"/>
              <a:gd name="T10" fmla="*/ 4762 w 6"/>
              <a:gd name="T11" fmla="*/ 2381 h 6"/>
              <a:gd name="T12" fmla="*/ 0 w 6"/>
              <a:gd name="T13" fmla="*/ 0 h 6"/>
              <a:gd name="T14" fmla="*/ 0 60000 65536"/>
              <a:gd name="T15" fmla="*/ 0 60000 65536"/>
              <a:gd name="T16" fmla="*/ 0 60000 65536"/>
              <a:gd name="T17" fmla="*/ 0 60000 65536"/>
              <a:gd name="T18" fmla="*/ 0 60000 65536"/>
              <a:gd name="T19" fmla="*/ 0 60000 65536"/>
              <a:gd name="T20" fmla="*/ 0 60000 65536"/>
              <a:gd name="T21" fmla="*/ 0 w 6"/>
              <a:gd name="T22" fmla="*/ 0 h 6"/>
              <a:gd name="T23" fmla="*/ 6 w 6"/>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
                <a:moveTo>
                  <a:pt x="0" y="0"/>
                </a:moveTo>
                <a:lnTo>
                  <a:pt x="0" y="1"/>
                </a:lnTo>
                <a:lnTo>
                  <a:pt x="3" y="3"/>
                </a:lnTo>
                <a:lnTo>
                  <a:pt x="3" y="6"/>
                </a:lnTo>
                <a:lnTo>
                  <a:pt x="6" y="5"/>
                </a:lnTo>
                <a:lnTo>
                  <a:pt x="6" y="3"/>
                </a:lnTo>
                <a:lnTo>
                  <a:pt x="0" y="0"/>
                </a:lnTo>
                <a:close/>
              </a:path>
            </a:pathLst>
          </a:custGeom>
          <a:noFill/>
          <a:ln w="3175" cmpd="sng">
            <a:solidFill>
              <a:schemeClr val="bg2"/>
            </a:solidFill>
            <a:prstDash val="solid"/>
            <a:round/>
            <a:headEnd/>
            <a:tailEnd/>
          </a:ln>
        </p:spPr>
        <p:txBody>
          <a:bodyPr/>
          <a:lstStyle/>
          <a:p>
            <a:endParaRPr lang="en-US"/>
          </a:p>
        </p:txBody>
      </p:sp>
      <p:sp>
        <p:nvSpPr>
          <p:cNvPr id="19175" name="Freeform 743"/>
          <p:cNvSpPr>
            <a:spLocks/>
          </p:cNvSpPr>
          <p:nvPr/>
        </p:nvSpPr>
        <p:spPr bwMode="auto">
          <a:xfrm>
            <a:off x="2124075" y="2359025"/>
            <a:ext cx="4763" cy="4763"/>
          </a:xfrm>
          <a:custGeom>
            <a:avLst/>
            <a:gdLst>
              <a:gd name="T0" fmla="*/ 0 w 7"/>
              <a:gd name="T1" fmla="*/ 1588 h 6"/>
              <a:gd name="T2" fmla="*/ 680 w 7"/>
              <a:gd name="T3" fmla="*/ 0 h 6"/>
              <a:gd name="T4" fmla="*/ 4763 w 7"/>
              <a:gd name="T5" fmla="*/ 3969 h 6"/>
              <a:gd name="T6" fmla="*/ 1361 w 7"/>
              <a:gd name="T7" fmla="*/ 4763 h 6"/>
              <a:gd name="T8" fmla="*/ 0 w 7"/>
              <a:gd name="T9" fmla="*/ 1588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0" y="2"/>
                </a:moveTo>
                <a:lnTo>
                  <a:pt x="1" y="0"/>
                </a:lnTo>
                <a:lnTo>
                  <a:pt x="7" y="5"/>
                </a:lnTo>
                <a:lnTo>
                  <a:pt x="2" y="6"/>
                </a:lnTo>
                <a:lnTo>
                  <a:pt x="0" y="2"/>
                </a:lnTo>
                <a:close/>
              </a:path>
            </a:pathLst>
          </a:custGeom>
          <a:solidFill>
            <a:schemeClr val="bg1"/>
          </a:solidFill>
          <a:ln w="3175" cmpd="sng">
            <a:solidFill>
              <a:srgbClr val="777777"/>
            </a:solidFill>
            <a:prstDash val="solid"/>
            <a:round/>
            <a:headEnd/>
            <a:tailEnd/>
          </a:ln>
        </p:spPr>
        <p:txBody>
          <a:bodyPr/>
          <a:lstStyle/>
          <a:p>
            <a:endParaRPr lang="en-US"/>
          </a:p>
        </p:txBody>
      </p:sp>
      <p:sp>
        <p:nvSpPr>
          <p:cNvPr id="19176" name="Freeform 744"/>
          <p:cNvSpPr>
            <a:spLocks/>
          </p:cNvSpPr>
          <p:nvPr/>
        </p:nvSpPr>
        <p:spPr bwMode="auto">
          <a:xfrm>
            <a:off x="1111250" y="2751138"/>
            <a:ext cx="3175" cy="7937"/>
          </a:xfrm>
          <a:custGeom>
            <a:avLst/>
            <a:gdLst>
              <a:gd name="T0" fmla="*/ 0 w 5"/>
              <a:gd name="T1" fmla="*/ 0 h 8"/>
              <a:gd name="T2" fmla="*/ 1905 w 5"/>
              <a:gd name="T3" fmla="*/ 7937 h 8"/>
              <a:gd name="T4" fmla="*/ 3175 w 5"/>
              <a:gd name="T5" fmla="*/ 7937 h 8"/>
              <a:gd name="T6" fmla="*/ 0 w 5"/>
              <a:gd name="T7" fmla="*/ 0 h 8"/>
              <a:gd name="T8" fmla="*/ 0 60000 65536"/>
              <a:gd name="T9" fmla="*/ 0 60000 65536"/>
              <a:gd name="T10" fmla="*/ 0 60000 65536"/>
              <a:gd name="T11" fmla="*/ 0 60000 65536"/>
              <a:gd name="T12" fmla="*/ 0 w 5"/>
              <a:gd name="T13" fmla="*/ 0 h 8"/>
              <a:gd name="T14" fmla="*/ 5 w 5"/>
              <a:gd name="T15" fmla="*/ 8 h 8"/>
            </a:gdLst>
            <a:ahLst/>
            <a:cxnLst>
              <a:cxn ang="T8">
                <a:pos x="T0" y="T1"/>
              </a:cxn>
              <a:cxn ang="T9">
                <a:pos x="T2" y="T3"/>
              </a:cxn>
              <a:cxn ang="T10">
                <a:pos x="T4" y="T5"/>
              </a:cxn>
              <a:cxn ang="T11">
                <a:pos x="T6" y="T7"/>
              </a:cxn>
            </a:cxnLst>
            <a:rect l="T12" t="T13" r="T14" b="T15"/>
            <a:pathLst>
              <a:path w="5" h="8">
                <a:moveTo>
                  <a:pt x="0" y="0"/>
                </a:moveTo>
                <a:lnTo>
                  <a:pt x="3" y="8"/>
                </a:lnTo>
                <a:lnTo>
                  <a:pt x="5" y="8"/>
                </a:lnTo>
                <a:lnTo>
                  <a:pt x="0" y="0"/>
                </a:lnTo>
                <a:close/>
              </a:path>
            </a:pathLst>
          </a:custGeom>
          <a:noFill/>
          <a:ln w="3175" cmpd="sng">
            <a:solidFill>
              <a:schemeClr val="bg2"/>
            </a:solidFill>
            <a:prstDash val="solid"/>
            <a:round/>
            <a:headEnd/>
            <a:tailEnd/>
          </a:ln>
        </p:spPr>
        <p:txBody>
          <a:bodyPr/>
          <a:lstStyle/>
          <a:p>
            <a:endParaRPr lang="en-US"/>
          </a:p>
        </p:txBody>
      </p:sp>
      <p:sp>
        <p:nvSpPr>
          <p:cNvPr id="19177" name="Freeform 745"/>
          <p:cNvSpPr>
            <a:spLocks/>
          </p:cNvSpPr>
          <p:nvPr/>
        </p:nvSpPr>
        <p:spPr bwMode="auto">
          <a:xfrm>
            <a:off x="2427288" y="2495550"/>
            <a:ext cx="7937" cy="4763"/>
          </a:xfrm>
          <a:custGeom>
            <a:avLst/>
            <a:gdLst>
              <a:gd name="T0" fmla="*/ 0 w 10"/>
              <a:gd name="T1" fmla="*/ 3175 h 6"/>
              <a:gd name="T2" fmla="*/ 0 w 10"/>
              <a:gd name="T3" fmla="*/ 3969 h 6"/>
              <a:gd name="T4" fmla="*/ 3969 w 10"/>
              <a:gd name="T5" fmla="*/ 4763 h 6"/>
              <a:gd name="T6" fmla="*/ 7937 w 10"/>
              <a:gd name="T7" fmla="*/ 3175 h 6"/>
              <a:gd name="T8" fmla="*/ 7937 w 10"/>
              <a:gd name="T9" fmla="*/ 2382 h 6"/>
              <a:gd name="T10" fmla="*/ 7143 w 10"/>
              <a:gd name="T11" fmla="*/ 0 h 6"/>
              <a:gd name="T12" fmla="*/ 7143 w 10"/>
              <a:gd name="T13" fmla="*/ 2382 h 6"/>
              <a:gd name="T14" fmla="*/ 4762 w 10"/>
              <a:gd name="T15" fmla="*/ 3175 h 6"/>
              <a:gd name="T16" fmla="*/ 2381 w 10"/>
              <a:gd name="T17" fmla="*/ 3969 h 6"/>
              <a:gd name="T18" fmla="*/ 0 w 10"/>
              <a:gd name="T19" fmla="*/ 3175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6"/>
              <a:gd name="T32" fmla="*/ 10 w 10"/>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6">
                <a:moveTo>
                  <a:pt x="0" y="4"/>
                </a:moveTo>
                <a:lnTo>
                  <a:pt x="0" y="5"/>
                </a:lnTo>
                <a:lnTo>
                  <a:pt x="5" y="6"/>
                </a:lnTo>
                <a:lnTo>
                  <a:pt x="10" y="4"/>
                </a:lnTo>
                <a:lnTo>
                  <a:pt x="10" y="3"/>
                </a:lnTo>
                <a:lnTo>
                  <a:pt x="9" y="0"/>
                </a:lnTo>
                <a:lnTo>
                  <a:pt x="9" y="3"/>
                </a:lnTo>
                <a:lnTo>
                  <a:pt x="6" y="4"/>
                </a:lnTo>
                <a:lnTo>
                  <a:pt x="3" y="5"/>
                </a:lnTo>
                <a:lnTo>
                  <a:pt x="0" y="4"/>
                </a:lnTo>
                <a:close/>
              </a:path>
            </a:pathLst>
          </a:custGeom>
          <a:solidFill>
            <a:srgbClr val="00CCFF"/>
          </a:solidFill>
          <a:ln w="3175" cmpd="sng">
            <a:solidFill>
              <a:srgbClr val="00CCFF"/>
            </a:solidFill>
            <a:prstDash val="solid"/>
            <a:round/>
            <a:headEnd/>
            <a:tailEnd/>
          </a:ln>
        </p:spPr>
        <p:txBody>
          <a:bodyPr/>
          <a:lstStyle/>
          <a:p>
            <a:endParaRPr lang="en-US"/>
          </a:p>
        </p:txBody>
      </p:sp>
      <p:sp>
        <p:nvSpPr>
          <p:cNvPr id="19178" name="Freeform 746"/>
          <p:cNvSpPr>
            <a:spLocks/>
          </p:cNvSpPr>
          <p:nvPr/>
        </p:nvSpPr>
        <p:spPr bwMode="auto">
          <a:xfrm>
            <a:off x="2498725" y="2411413"/>
            <a:ext cx="3175" cy="1587"/>
          </a:xfrm>
          <a:custGeom>
            <a:avLst/>
            <a:gdLst>
              <a:gd name="T0" fmla="*/ 0 w 5"/>
              <a:gd name="T1" fmla="*/ 1587 h 2"/>
              <a:gd name="T2" fmla="*/ 3175 w 5"/>
              <a:gd name="T3" fmla="*/ 1587 h 2"/>
              <a:gd name="T4" fmla="*/ 3175 w 5"/>
              <a:gd name="T5" fmla="*/ 0 h 2"/>
              <a:gd name="T6" fmla="*/ 635 w 5"/>
              <a:gd name="T7" fmla="*/ 0 h 2"/>
              <a:gd name="T8" fmla="*/ 0 w 5"/>
              <a:gd name="T9" fmla="*/ 1587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0" y="2"/>
                </a:moveTo>
                <a:lnTo>
                  <a:pt x="5" y="2"/>
                </a:lnTo>
                <a:lnTo>
                  <a:pt x="5" y="0"/>
                </a:lnTo>
                <a:lnTo>
                  <a:pt x="1" y="0"/>
                </a:lnTo>
                <a:lnTo>
                  <a:pt x="0" y="2"/>
                </a:lnTo>
                <a:close/>
              </a:path>
            </a:pathLst>
          </a:custGeom>
          <a:noFill/>
          <a:ln w="3175" cmpd="sng">
            <a:solidFill>
              <a:schemeClr val="bg2"/>
            </a:solidFill>
            <a:prstDash val="solid"/>
            <a:round/>
            <a:headEnd/>
            <a:tailEnd/>
          </a:ln>
        </p:spPr>
        <p:txBody>
          <a:bodyPr/>
          <a:lstStyle/>
          <a:p>
            <a:endParaRPr lang="en-US"/>
          </a:p>
        </p:txBody>
      </p:sp>
      <p:sp>
        <p:nvSpPr>
          <p:cNvPr id="19179" name="Freeform 747"/>
          <p:cNvSpPr>
            <a:spLocks/>
          </p:cNvSpPr>
          <p:nvPr/>
        </p:nvSpPr>
        <p:spPr bwMode="auto">
          <a:xfrm>
            <a:off x="2047875" y="2293938"/>
            <a:ext cx="6350" cy="1587"/>
          </a:xfrm>
          <a:custGeom>
            <a:avLst/>
            <a:gdLst>
              <a:gd name="T0" fmla="*/ 0 w 8"/>
              <a:gd name="T1" fmla="*/ 0 h 1"/>
              <a:gd name="T2" fmla="*/ 6350 w 8"/>
              <a:gd name="T3" fmla="*/ 0 h 1"/>
              <a:gd name="T4" fmla="*/ 5556 w 8"/>
              <a:gd name="T5" fmla="*/ 1587 h 1"/>
              <a:gd name="T6" fmla="*/ 3175 w 8"/>
              <a:gd name="T7" fmla="*/ 1587 h 1"/>
              <a:gd name="T8" fmla="*/ 0 w 8"/>
              <a:gd name="T9" fmla="*/ 0 h 1"/>
              <a:gd name="T10" fmla="*/ 0 60000 65536"/>
              <a:gd name="T11" fmla="*/ 0 60000 65536"/>
              <a:gd name="T12" fmla="*/ 0 60000 65536"/>
              <a:gd name="T13" fmla="*/ 0 60000 65536"/>
              <a:gd name="T14" fmla="*/ 0 60000 65536"/>
              <a:gd name="T15" fmla="*/ 0 w 8"/>
              <a:gd name="T16" fmla="*/ 0 h 1"/>
              <a:gd name="T17" fmla="*/ 8 w 8"/>
              <a:gd name="T18" fmla="*/ 1 h 1"/>
            </a:gdLst>
            <a:ahLst/>
            <a:cxnLst>
              <a:cxn ang="T10">
                <a:pos x="T0" y="T1"/>
              </a:cxn>
              <a:cxn ang="T11">
                <a:pos x="T2" y="T3"/>
              </a:cxn>
              <a:cxn ang="T12">
                <a:pos x="T4" y="T5"/>
              </a:cxn>
              <a:cxn ang="T13">
                <a:pos x="T6" y="T7"/>
              </a:cxn>
              <a:cxn ang="T14">
                <a:pos x="T8" y="T9"/>
              </a:cxn>
            </a:cxnLst>
            <a:rect l="T15" t="T16" r="T17" b="T18"/>
            <a:pathLst>
              <a:path w="8" h="1">
                <a:moveTo>
                  <a:pt x="0" y="0"/>
                </a:moveTo>
                <a:lnTo>
                  <a:pt x="8" y="0"/>
                </a:lnTo>
                <a:lnTo>
                  <a:pt x="7" y="1"/>
                </a:lnTo>
                <a:lnTo>
                  <a:pt x="4" y="1"/>
                </a:lnTo>
                <a:lnTo>
                  <a:pt x="0" y="0"/>
                </a:lnTo>
                <a:close/>
              </a:path>
            </a:pathLst>
          </a:custGeom>
          <a:solidFill>
            <a:schemeClr val="bg1"/>
          </a:solidFill>
          <a:ln w="3175" cmpd="sng">
            <a:solidFill>
              <a:srgbClr val="777777"/>
            </a:solidFill>
            <a:prstDash val="solid"/>
            <a:round/>
            <a:headEnd/>
            <a:tailEnd/>
          </a:ln>
        </p:spPr>
        <p:txBody>
          <a:bodyPr/>
          <a:lstStyle/>
          <a:p>
            <a:endParaRPr lang="en-US"/>
          </a:p>
        </p:txBody>
      </p:sp>
      <p:sp>
        <p:nvSpPr>
          <p:cNvPr id="19180" name="Freeform 748"/>
          <p:cNvSpPr>
            <a:spLocks/>
          </p:cNvSpPr>
          <p:nvPr/>
        </p:nvSpPr>
        <p:spPr bwMode="auto">
          <a:xfrm>
            <a:off x="2027238" y="3006725"/>
            <a:ext cx="7937" cy="3175"/>
          </a:xfrm>
          <a:custGeom>
            <a:avLst/>
            <a:gdLst>
              <a:gd name="T0" fmla="*/ 0 w 8"/>
              <a:gd name="T1" fmla="*/ 3175 h 3"/>
              <a:gd name="T2" fmla="*/ 7937 w 8"/>
              <a:gd name="T3" fmla="*/ 0 h 3"/>
              <a:gd name="T4" fmla="*/ 3969 w 8"/>
              <a:gd name="T5" fmla="*/ 1058 h 3"/>
              <a:gd name="T6" fmla="*/ 0 w 8"/>
              <a:gd name="T7" fmla="*/ 3175 h 3"/>
              <a:gd name="T8" fmla="*/ 0 60000 65536"/>
              <a:gd name="T9" fmla="*/ 0 60000 65536"/>
              <a:gd name="T10" fmla="*/ 0 60000 65536"/>
              <a:gd name="T11" fmla="*/ 0 60000 65536"/>
              <a:gd name="T12" fmla="*/ 0 w 8"/>
              <a:gd name="T13" fmla="*/ 0 h 3"/>
              <a:gd name="T14" fmla="*/ 8 w 8"/>
              <a:gd name="T15" fmla="*/ 3 h 3"/>
            </a:gdLst>
            <a:ahLst/>
            <a:cxnLst>
              <a:cxn ang="T8">
                <a:pos x="T0" y="T1"/>
              </a:cxn>
              <a:cxn ang="T9">
                <a:pos x="T2" y="T3"/>
              </a:cxn>
              <a:cxn ang="T10">
                <a:pos x="T4" y="T5"/>
              </a:cxn>
              <a:cxn ang="T11">
                <a:pos x="T6" y="T7"/>
              </a:cxn>
            </a:cxnLst>
            <a:rect l="T12" t="T13" r="T14" b="T15"/>
            <a:pathLst>
              <a:path w="8" h="3">
                <a:moveTo>
                  <a:pt x="0" y="3"/>
                </a:moveTo>
                <a:lnTo>
                  <a:pt x="8" y="0"/>
                </a:lnTo>
                <a:lnTo>
                  <a:pt x="4" y="1"/>
                </a:lnTo>
                <a:lnTo>
                  <a:pt x="0" y="3"/>
                </a:lnTo>
                <a:close/>
              </a:path>
            </a:pathLst>
          </a:custGeom>
          <a:noFill/>
          <a:ln w="3175" cmpd="sng">
            <a:solidFill>
              <a:schemeClr val="bg2"/>
            </a:solidFill>
            <a:prstDash val="solid"/>
            <a:round/>
            <a:headEnd/>
            <a:tailEnd/>
          </a:ln>
        </p:spPr>
        <p:txBody>
          <a:bodyPr/>
          <a:lstStyle/>
          <a:p>
            <a:endParaRPr lang="en-US"/>
          </a:p>
        </p:txBody>
      </p:sp>
      <p:sp>
        <p:nvSpPr>
          <p:cNvPr id="19181" name="Freeform 749"/>
          <p:cNvSpPr>
            <a:spLocks/>
          </p:cNvSpPr>
          <p:nvPr/>
        </p:nvSpPr>
        <p:spPr bwMode="auto">
          <a:xfrm>
            <a:off x="2035175" y="3005138"/>
            <a:ext cx="1588" cy="1587"/>
          </a:xfrm>
          <a:custGeom>
            <a:avLst/>
            <a:gdLst>
              <a:gd name="T0" fmla="*/ 0 w 3"/>
              <a:gd name="T1" fmla="*/ 1587 h 1"/>
              <a:gd name="T2" fmla="*/ 1588 w 3"/>
              <a:gd name="T3" fmla="*/ 0 h 1"/>
              <a:gd name="T4" fmla="*/ 529 w 3"/>
              <a:gd name="T5" fmla="*/ 1587 h 1"/>
              <a:gd name="T6" fmla="*/ 0 w 3"/>
              <a:gd name="T7" fmla="*/ 1587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1"/>
                </a:moveTo>
                <a:lnTo>
                  <a:pt x="3" y="0"/>
                </a:lnTo>
                <a:lnTo>
                  <a:pt x="1" y="1"/>
                </a:lnTo>
                <a:lnTo>
                  <a:pt x="0" y="1"/>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82" name="Freeform 750"/>
          <p:cNvSpPr>
            <a:spLocks/>
          </p:cNvSpPr>
          <p:nvPr/>
        </p:nvSpPr>
        <p:spPr bwMode="auto">
          <a:xfrm>
            <a:off x="2022475" y="3008313"/>
            <a:ext cx="1588" cy="1587"/>
          </a:xfrm>
          <a:custGeom>
            <a:avLst/>
            <a:gdLst>
              <a:gd name="T0" fmla="*/ 0 w 1"/>
              <a:gd name="T1" fmla="*/ 0 h 1"/>
              <a:gd name="T2" fmla="*/ 0 w 1"/>
              <a:gd name="T3" fmla="*/ 1587 h 1"/>
              <a:gd name="T4" fmla="*/ 1588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0"/>
                </a:lnTo>
                <a:lnTo>
                  <a:pt x="0" y="0"/>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83" name="Freeform 751"/>
          <p:cNvSpPr>
            <a:spLocks/>
          </p:cNvSpPr>
          <p:nvPr/>
        </p:nvSpPr>
        <p:spPr bwMode="auto">
          <a:xfrm>
            <a:off x="2038350" y="3003550"/>
            <a:ext cx="1588" cy="1588"/>
          </a:xfrm>
          <a:custGeom>
            <a:avLst/>
            <a:gdLst>
              <a:gd name="T0" fmla="*/ 0 w 2"/>
              <a:gd name="T1" fmla="*/ 1588 h 2"/>
              <a:gd name="T2" fmla="*/ 1588 w 2"/>
              <a:gd name="T3" fmla="*/ 0 h 2"/>
              <a:gd name="T4" fmla="*/ 0 w 2"/>
              <a:gd name="T5" fmla="*/ 1588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2"/>
                </a:moveTo>
                <a:lnTo>
                  <a:pt x="2" y="0"/>
                </a:lnTo>
                <a:lnTo>
                  <a:pt x="0" y="2"/>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84" name="Freeform 752"/>
          <p:cNvSpPr>
            <a:spLocks/>
          </p:cNvSpPr>
          <p:nvPr/>
        </p:nvSpPr>
        <p:spPr bwMode="auto">
          <a:xfrm>
            <a:off x="2036763" y="3005138"/>
            <a:ext cx="1587" cy="1587"/>
          </a:xfrm>
          <a:custGeom>
            <a:avLst/>
            <a:gdLst>
              <a:gd name="T0" fmla="*/ 0 w 1"/>
              <a:gd name="T1" fmla="*/ 0 h 1587"/>
              <a:gd name="T2" fmla="*/ 1587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rgbClr val="FF5050"/>
          </a:solidFill>
          <a:ln w="3175" cmpd="sng">
            <a:solidFill>
              <a:schemeClr val="bg2"/>
            </a:solidFill>
            <a:prstDash val="solid"/>
            <a:round/>
            <a:headEnd/>
            <a:tailEnd/>
          </a:ln>
        </p:spPr>
        <p:txBody>
          <a:bodyPr/>
          <a:lstStyle/>
          <a:p>
            <a:endParaRPr lang="en-US"/>
          </a:p>
        </p:txBody>
      </p:sp>
      <p:sp>
        <p:nvSpPr>
          <p:cNvPr id="19185" name="Text Box 754"/>
          <p:cNvSpPr txBox="1">
            <a:spLocks noChangeArrowheads="1"/>
          </p:cNvSpPr>
          <p:nvPr/>
        </p:nvSpPr>
        <p:spPr bwMode="auto">
          <a:xfrm>
            <a:off x="533400" y="5775325"/>
            <a:ext cx="685800" cy="396875"/>
          </a:xfrm>
          <a:prstGeom prst="rect">
            <a:avLst/>
          </a:prstGeom>
          <a:noFill/>
          <a:ln w="9525">
            <a:noFill/>
            <a:miter lim="800000"/>
            <a:headEnd/>
            <a:tailEnd/>
          </a:ln>
        </p:spPr>
        <p:txBody>
          <a:bodyPr>
            <a:spAutoFit/>
          </a:bodyPr>
          <a:lstStyle/>
          <a:p>
            <a:pPr eaLnBrk="0" hangingPunct="0">
              <a:spcBef>
                <a:spcPct val="50000"/>
              </a:spcBef>
            </a:pPr>
            <a:r>
              <a:rPr lang="en-US" sz="2000" b="1">
                <a:latin typeface=".VnArial" pitchFamily="34" charset="0"/>
                <a:cs typeface="Arial" charset="0"/>
              </a:rPr>
              <a:t>Mĩ </a:t>
            </a:r>
          </a:p>
        </p:txBody>
      </p:sp>
      <p:sp>
        <p:nvSpPr>
          <p:cNvPr id="19186" name="Rectangle 755"/>
          <p:cNvSpPr>
            <a:spLocks noChangeArrowheads="1"/>
          </p:cNvSpPr>
          <p:nvPr/>
        </p:nvSpPr>
        <p:spPr bwMode="auto">
          <a:xfrm>
            <a:off x="228600" y="5791200"/>
            <a:ext cx="304800" cy="304800"/>
          </a:xfrm>
          <a:prstGeom prst="rect">
            <a:avLst/>
          </a:prstGeom>
          <a:gradFill rotWithShape="1">
            <a:gsLst>
              <a:gs pos="0">
                <a:srgbClr val="FF9933"/>
              </a:gs>
              <a:gs pos="100000">
                <a:srgbClr val="FF3300"/>
              </a:gs>
            </a:gsLst>
            <a:lin ang="5400000" scaled="1"/>
          </a:gradFill>
          <a:ln w="9525">
            <a:solidFill>
              <a:schemeClr val="tx1"/>
            </a:solidFill>
            <a:miter lim="800000"/>
            <a:headEnd/>
            <a:tailEnd/>
          </a:ln>
        </p:spPr>
        <p:txBody>
          <a:bodyPr wrap="none" anchor="ctr"/>
          <a:lstStyle/>
          <a:p>
            <a:endParaRPr lang="en-US"/>
          </a:p>
        </p:txBody>
      </p:sp>
      <p:sp>
        <p:nvSpPr>
          <p:cNvPr id="19187" name="Rectangle 756"/>
          <p:cNvSpPr>
            <a:spLocks noChangeArrowheads="1"/>
          </p:cNvSpPr>
          <p:nvPr/>
        </p:nvSpPr>
        <p:spPr bwMode="auto">
          <a:xfrm>
            <a:off x="1219200" y="5791200"/>
            <a:ext cx="304800" cy="304800"/>
          </a:xfrm>
          <a:prstGeom prst="rect">
            <a:avLst/>
          </a:prstGeom>
          <a:gradFill rotWithShape="1">
            <a:gsLst>
              <a:gs pos="0">
                <a:srgbClr val="FF00FF"/>
              </a:gs>
              <a:gs pos="100000">
                <a:srgbClr val="660033"/>
              </a:gs>
            </a:gsLst>
            <a:lin ang="5400000" scaled="1"/>
          </a:gradFill>
          <a:ln w="9525">
            <a:solidFill>
              <a:schemeClr val="tx1"/>
            </a:solidFill>
            <a:miter lim="800000"/>
            <a:headEnd/>
            <a:tailEnd/>
          </a:ln>
        </p:spPr>
        <p:txBody>
          <a:bodyPr wrap="none" anchor="ctr"/>
          <a:lstStyle/>
          <a:p>
            <a:endParaRPr lang="en-US"/>
          </a:p>
        </p:txBody>
      </p:sp>
      <p:sp>
        <p:nvSpPr>
          <p:cNvPr id="19188" name="Text Box 757"/>
          <p:cNvSpPr txBox="1">
            <a:spLocks noChangeArrowheads="1"/>
          </p:cNvSpPr>
          <p:nvPr/>
        </p:nvSpPr>
        <p:spPr bwMode="auto">
          <a:xfrm>
            <a:off x="1524000" y="5775325"/>
            <a:ext cx="914400" cy="396875"/>
          </a:xfrm>
          <a:prstGeom prst="rect">
            <a:avLst/>
          </a:prstGeom>
          <a:noFill/>
          <a:ln w="9525">
            <a:noFill/>
            <a:miter lim="800000"/>
            <a:headEnd/>
            <a:tailEnd/>
          </a:ln>
        </p:spPr>
        <p:txBody>
          <a:bodyPr>
            <a:spAutoFit/>
          </a:bodyPr>
          <a:lstStyle/>
          <a:p>
            <a:pPr eaLnBrk="0" hangingPunct="0">
              <a:spcBef>
                <a:spcPct val="50000"/>
              </a:spcBef>
            </a:pPr>
            <a:r>
              <a:rPr lang="en-US" sz="2000" b="1">
                <a:latin typeface=".VnArial" pitchFamily="34" charset="0"/>
                <a:cs typeface="Arial" charset="0"/>
              </a:rPr>
              <a:t>Pháp</a:t>
            </a:r>
          </a:p>
        </p:txBody>
      </p:sp>
      <p:sp>
        <p:nvSpPr>
          <p:cNvPr id="19189" name="Rectangle 758"/>
          <p:cNvSpPr>
            <a:spLocks noChangeArrowheads="1"/>
          </p:cNvSpPr>
          <p:nvPr/>
        </p:nvSpPr>
        <p:spPr bwMode="auto">
          <a:xfrm>
            <a:off x="2438400" y="5791200"/>
            <a:ext cx="304800" cy="304800"/>
          </a:xfrm>
          <a:prstGeom prst="rect">
            <a:avLst/>
          </a:prstGeom>
          <a:solidFill>
            <a:srgbClr val="009900"/>
          </a:solidFill>
          <a:ln w="9525">
            <a:solidFill>
              <a:schemeClr val="tx1"/>
            </a:solidFill>
            <a:miter lim="800000"/>
            <a:headEnd/>
            <a:tailEnd/>
          </a:ln>
        </p:spPr>
        <p:txBody>
          <a:bodyPr wrap="none" anchor="ctr"/>
          <a:lstStyle/>
          <a:p>
            <a:endParaRPr lang="en-US"/>
          </a:p>
        </p:txBody>
      </p:sp>
      <p:sp>
        <p:nvSpPr>
          <p:cNvPr id="19190" name="Text Box 759"/>
          <p:cNvSpPr txBox="1">
            <a:spLocks noChangeArrowheads="1"/>
          </p:cNvSpPr>
          <p:nvPr/>
        </p:nvSpPr>
        <p:spPr bwMode="auto">
          <a:xfrm>
            <a:off x="2743200" y="5775325"/>
            <a:ext cx="914400" cy="396875"/>
          </a:xfrm>
          <a:prstGeom prst="rect">
            <a:avLst/>
          </a:prstGeom>
          <a:noFill/>
          <a:ln w="9525">
            <a:noFill/>
            <a:miter lim="800000"/>
            <a:headEnd/>
            <a:tailEnd/>
          </a:ln>
        </p:spPr>
        <p:txBody>
          <a:bodyPr>
            <a:spAutoFit/>
          </a:bodyPr>
          <a:lstStyle/>
          <a:p>
            <a:pPr eaLnBrk="0" hangingPunct="0">
              <a:spcBef>
                <a:spcPct val="50000"/>
              </a:spcBef>
            </a:pPr>
            <a:r>
              <a:rPr lang="en-US" sz="2000" b="1">
                <a:latin typeface=".VnArial" pitchFamily="34" charset="0"/>
                <a:cs typeface="Arial" charset="0"/>
              </a:rPr>
              <a:t>Nga </a:t>
            </a:r>
          </a:p>
        </p:txBody>
      </p:sp>
      <p:sp>
        <p:nvSpPr>
          <p:cNvPr id="19191" name="Rectangle 760"/>
          <p:cNvSpPr>
            <a:spLocks noChangeArrowheads="1"/>
          </p:cNvSpPr>
          <p:nvPr/>
        </p:nvSpPr>
        <p:spPr bwMode="auto">
          <a:xfrm>
            <a:off x="3505200" y="5791200"/>
            <a:ext cx="304800" cy="304800"/>
          </a:xfrm>
          <a:prstGeom prst="rect">
            <a:avLst/>
          </a:prstGeom>
          <a:solidFill>
            <a:srgbClr val="00FFFF"/>
          </a:solidFill>
          <a:ln w="12700">
            <a:solidFill>
              <a:schemeClr val="tx1"/>
            </a:solidFill>
            <a:miter lim="800000"/>
            <a:headEnd/>
            <a:tailEnd/>
          </a:ln>
        </p:spPr>
        <p:txBody>
          <a:bodyPr wrap="none" anchor="ctr"/>
          <a:lstStyle/>
          <a:p>
            <a:endParaRPr lang="en-US"/>
          </a:p>
        </p:txBody>
      </p:sp>
      <p:sp>
        <p:nvSpPr>
          <p:cNvPr id="19192" name="Text Box 761"/>
          <p:cNvSpPr txBox="1">
            <a:spLocks noChangeArrowheads="1"/>
          </p:cNvSpPr>
          <p:nvPr/>
        </p:nvSpPr>
        <p:spPr bwMode="auto">
          <a:xfrm>
            <a:off x="4038600" y="5791200"/>
            <a:ext cx="914400" cy="406400"/>
          </a:xfrm>
          <a:prstGeom prst="rect">
            <a:avLst/>
          </a:prstGeom>
          <a:noFill/>
          <a:ln w="9525">
            <a:solidFill>
              <a:schemeClr val="bg1"/>
            </a:solidFill>
            <a:miter lim="800000"/>
            <a:headEnd/>
            <a:tailEnd/>
          </a:ln>
        </p:spPr>
        <p:txBody>
          <a:bodyPr>
            <a:spAutoFit/>
          </a:bodyPr>
          <a:lstStyle/>
          <a:p>
            <a:pPr eaLnBrk="0" hangingPunct="0">
              <a:spcBef>
                <a:spcPct val="50000"/>
              </a:spcBef>
            </a:pPr>
            <a:r>
              <a:rPr lang="en-US" sz="2000" b="1">
                <a:latin typeface=".VnArial" pitchFamily="34" charset="0"/>
                <a:cs typeface="Arial" charset="0"/>
              </a:rPr>
              <a:t>Anh</a:t>
            </a:r>
          </a:p>
        </p:txBody>
      </p:sp>
      <p:sp>
        <p:nvSpPr>
          <p:cNvPr id="19193" name="Rectangle 762"/>
          <p:cNvSpPr>
            <a:spLocks noChangeArrowheads="1"/>
          </p:cNvSpPr>
          <p:nvPr/>
        </p:nvSpPr>
        <p:spPr bwMode="auto">
          <a:xfrm>
            <a:off x="5029200" y="5791200"/>
            <a:ext cx="304800" cy="304800"/>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9194" name="Text Box 763"/>
          <p:cNvSpPr txBox="1">
            <a:spLocks noChangeArrowheads="1"/>
          </p:cNvSpPr>
          <p:nvPr/>
        </p:nvSpPr>
        <p:spPr bwMode="auto">
          <a:xfrm>
            <a:off x="5410200" y="5791200"/>
            <a:ext cx="1524000" cy="396875"/>
          </a:xfrm>
          <a:prstGeom prst="rect">
            <a:avLst/>
          </a:prstGeom>
          <a:noFill/>
          <a:ln w="9525">
            <a:noFill/>
            <a:miter lim="800000"/>
            <a:headEnd/>
            <a:tailEnd/>
          </a:ln>
        </p:spPr>
        <p:txBody>
          <a:bodyPr>
            <a:spAutoFit/>
          </a:bodyPr>
          <a:lstStyle/>
          <a:p>
            <a:pPr eaLnBrk="0" hangingPunct="0">
              <a:spcBef>
                <a:spcPct val="50000"/>
              </a:spcBef>
            </a:pPr>
            <a:r>
              <a:rPr lang="en-US" sz="2000" b="1">
                <a:latin typeface=".VnArial" pitchFamily="34" charset="0"/>
                <a:cs typeface="Arial" charset="0"/>
              </a:rPr>
              <a:t>Việt Nam</a:t>
            </a:r>
          </a:p>
        </p:txBody>
      </p:sp>
      <p:sp>
        <p:nvSpPr>
          <p:cNvPr id="25340" name="Freeform 764"/>
          <p:cNvSpPr>
            <a:spLocks/>
          </p:cNvSpPr>
          <p:nvPr/>
        </p:nvSpPr>
        <p:spPr bwMode="auto">
          <a:xfrm>
            <a:off x="4295775" y="2447925"/>
            <a:ext cx="2771775" cy="1295400"/>
          </a:xfrm>
          <a:custGeom>
            <a:avLst/>
            <a:gdLst>
              <a:gd name="T0" fmla="*/ 2771775 w 1746"/>
              <a:gd name="T1" fmla="*/ 1028700 h 816"/>
              <a:gd name="T2" fmla="*/ 2743200 w 1746"/>
              <a:gd name="T3" fmla="*/ 1295400 h 816"/>
              <a:gd name="T4" fmla="*/ 2686050 w 1746"/>
              <a:gd name="T5" fmla="*/ 1276350 h 816"/>
              <a:gd name="T6" fmla="*/ 2657475 w 1746"/>
              <a:gd name="T7" fmla="*/ 1266825 h 816"/>
              <a:gd name="T8" fmla="*/ 2638425 w 1746"/>
              <a:gd name="T9" fmla="*/ 1238250 h 816"/>
              <a:gd name="T10" fmla="*/ 2609850 w 1746"/>
              <a:gd name="T11" fmla="*/ 1228725 h 816"/>
              <a:gd name="T12" fmla="*/ 2543175 w 1746"/>
              <a:gd name="T13" fmla="*/ 1152525 h 816"/>
              <a:gd name="T14" fmla="*/ 2276475 w 1746"/>
              <a:gd name="T15" fmla="*/ 1123950 h 816"/>
              <a:gd name="T16" fmla="*/ 2143125 w 1746"/>
              <a:gd name="T17" fmla="*/ 1143000 h 816"/>
              <a:gd name="T18" fmla="*/ 2028825 w 1746"/>
              <a:gd name="T19" fmla="*/ 1133475 h 816"/>
              <a:gd name="T20" fmla="*/ 1628775 w 1746"/>
              <a:gd name="T21" fmla="*/ 1104900 h 816"/>
              <a:gd name="T22" fmla="*/ 1514475 w 1746"/>
              <a:gd name="T23" fmla="*/ 1009650 h 816"/>
              <a:gd name="T24" fmla="*/ 1466850 w 1746"/>
              <a:gd name="T25" fmla="*/ 971550 h 816"/>
              <a:gd name="T26" fmla="*/ 1447800 w 1746"/>
              <a:gd name="T27" fmla="*/ 942975 h 816"/>
              <a:gd name="T28" fmla="*/ 1352550 w 1746"/>
              <a:gd name="T29" fmla="*/ 904875 h 816"/>
              <a:gd name="T30" fmla="*/ 1219200 w 1746"/>
              <a:gd name="T31" fmla="*/ 914400 h 816"/>
              <a:gd name="T32" fmla="*/ 1143000 w 1746"/>
              <a:gd name="T33" fmla="*/ 933450 h 816"/>
              <a:gd name="T34" fmla="*/ 1028700 w 1746"/>
              <a:gd name="T35" fmla="*/ 914400 h 816"/>
              <a:gd name="T36" fmla="*/ 1019175 w 1746"/>
              <a:gd name="T37" fmla="*/ 885825 h 816"/>
              <a:gd name="T38" fmla="*/ 990600 w 1746"/>
              <a:gd name="T39" fmla="*/ 857250 h 816"/>
              <a:gd name="T40" fmla="*/ 904875 w 1746"/>
              <a:gd name="T41" fmla="*/ 619125 h 816"/>
              <a:gd name="T42" fmla="*/ 800100 w 1746"/>
              <a:gd name="T43" fmla="*/ 457200 h 816"/>
              <a:gd name="T44" fmla="*/ 762000 w 1746"/>
              <a:gd name="T45" fmla="*/ 400050 h 816"/>
              <a:gd name="T46" fmla="*/ 647700 w 1746"/>
              <a:gd name="T47" fmla="*/ 276225 h 816"/>
              <a:gd name="T48" fmla="*/ 447675 w 1746"/>
              <a:gd name="T49" fmla="*/ 266700 h 816"/>
              <a:gd name="T50" fmla="*/ 180975 w 1746"/>
              <a:gd name="T51" fmla="*/ 190500 h 816"/>
              <a:gd name="T52" fmla="*/ 142875 w 1746"/>
              <a:gd name="T53" fmla="*/ 142875 h 816"/>
              <a:gd name="T54" fmla="*/ 85725 w 1746"/>
              <a:gd name="T55" fmla="*/ 123825 h 816"/>
              <a:gd name="T56" fmla="*/ 57150 w 1746"/>
              <a:gd name="T57" fmla="*/ 133350 h 816"/>
              <a:gd name="T58" fmla="*/ 38100 w 1746"/>
              <a:gd name="T59" fmla="*/ 104775 h 816"/>
              <a:gd name="T60" fmla="*/ 0 w 1746"/>
              <a:gd name="T61" fmla="*/ 0 h 81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46"/>
              <a:gd name="T94" fmla="*/ 0 h 816"/>
              <a:gd name="T95" fmla="*/ 1746 w 1746"/>
              <a:gd name="T96" fmla="*/ 816 h 81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46" h="816">
                <a:moveTo>
                  <a:pt x="1746" y="648"/>
                </a:moveTo>
                <a:cubicBezTo>
                  <a:pt x="1728" y="701"/>
                  <a:pt x="1736" y="760"/>
                  <a:pt x="1728" y="816"/>
                </a:cubicBezTo>
                <a:cubicBezTo>
                  <a:pt x="1716" y="812"/>
                  <a:pt x="1704" y="808"/>
                  <a:pt x="1692" y="804"/>
                </a:cubicBezTo>
                <a:cubicBezTo>
                  <a:pt x="1686" y="802"/>
                  <a:pt x="1674" y="798"/>
                  <a:pt x="1674" y="798"/>
                </a:cubicBezTo>
                <a:cubicBezTo>
                  <a:pt x="1670" y="792"/>
                  <a:pt x="1668" y="785"/>
                  <a:pt x="1662" y="780"/>
                </a:cubicBezTo>
                <a:cubicBezTo>
                  <a:pt x="1657" y="776"/>
                  <a:pt x="1648" y="778"/>
                  <a:pt x="1644" y="774"/>
                </a:cubicBezTo>
                <a:cubicBezTo>
                  <a:pt x="1574" y="704"/>
                  <a:pt x="1653" y="760"/>
                  <a:pt x="1602" y="726"/>
                </a:cubicBezTo>
                <a:cubicBezTo>
                  <a:pt x="1566" y="672"/>
                  <a:pt x="1497" y="705"/>
                  <a:pt x="1434" y="708"/>
                </a:cubicBezTo>
                <a:cubicBezTo>
                  <a:pt x="1390" y="723"/>
                  <a:pt x="1403" y="728"/>
                  <a:pt x="1350" y="720"/>
                </a:cubicBezTo>
                <a:cubicBezTo>
                  <a:pt x="1302" y="704"/>
                  <a:pt x="1326" y="706"/>
                  <a:pt x="1278" y="714"/>
                </a:cubicBezTo>
                <a:cubicBezTo>
                  <a:pt x="1194" y="708"/>
                  <a:pt x="1110" y="701"/>
                  <a:pt x="1026" y="696"/>
                </a:cubicBezTo>
                <a:cubicBezTo>
                  <a:pt x="999" y="678"/>
                  <a:pt x="981" y="654"/>
                  <a:pt x="954" y="636"/>
                </a:cubicBezTo>
                <a:cubicBezTo>
                  <a:pt x="920" y="584"/>
                  <a:pt x="965" y="645"/>
                  <a:pt x="924" y="612"/>
                </a:cubicBezTo>
                <a:cubicBezTo>
                  <a:pt x="918" y="607"/>
                  <a:pt x="918" y="599"/>
                  <a:pt x="912" y="594"/>
                </a:cubicBezTo>
                <a:cubicBezTo>
                  <a:pt x="898" y="583"/>
                  <a:pt x="869" y="574"/>
                  <a:pt x="852" y="570"/>
                </a:cubicBezTo>
                <a:cubicBezTo>
                  <a:pt x="824" y="572"/>
                  <a:pt x="796" y="572"/>
                  <a:pt x="768" y="576"/>
                </a:cubicBezTo>
                <a:cubicBezTo>
                  <a:pt x="752" y="578"/>
                  <a:pt x="720" y="588"/>
                  <a:pt x="720" y="588"/>
                </a:cubicBezTo>
                <a:cubicBezTo>
                  <a:pt x="696" y="585"/>
                  <a:pt x="665" y="593"/>
                  <a:pt x="648" y="576"/>
                </a:cubicBezTo>
                <a:cubicBezTo>
                  <a:pt x="644" y="572"/>
                  <a:pt x="646" y="563"/>
                  <a:pt x="642" y="558"/>
                </a:cubicBezTo>
                <a:cubicBezTo>
                  <a:pt x="637" y="551"/>
                  <a:pt x="630" y="546"/>
                  <a:pt x="624" y="540"/>
                </a:cubicBezTo>
                <a:cubicBezTo>
                  <a:pt x="616" y="485"/>
                  <a:pt x="592" y="440"/>
                  <a:pt x="570" y="390"/>
                </a:cubicBezTo>
                <a:cubicBezTo>
                  <a:pt x="553" y="351"/>
                  <a:pt x="541" y="313"/>
                  <a:pt x="504" y="288"/>
                </a:cubicBezTo>
                <a:cubicBezTo>
                  <a:pt x="490" y="245"/>
                  <a:pt x="510" y="297"/>
                  <a:pt x="480" y="252"/>
                </a:cubicBezTo>
                <a:cubicBezTo>
                  <a:pt x="456" y="215"/>
                  <a:pt x="449" y="201"/>
                  <a:pt x="408" y="174"/>
                </a:cubicBezTo>
                <a:cubicBezTo>
                  <a:pt x="373" y="151"/>
                  <a:pt x="324" y="170"/>
                  <a:pt x="282" y="168"/>
                </a:cubicBezTo>
                <a:cubicBezTo>
                  <a:pt x="226" y="154"/>
                  <a:pt x="169" y="138"/>
                  <a:pt x="114" y="120"/>
                </a:cubicBezTo>
                <a:cubicBezTo>
                  <a:pt x="107" y="100"/>
                  <a:pt x="111" y="99"/>
                  <a:pt x="90" y="90"/>
                </a:cubicBezTo>
                <a:cubicBezTo>
                  <a:pt x="78" y="85"/>
                  <a:pt x="54" y="78"/>
                  <a:pt x="54" y="78"/>
                </a:cubicBezTo>
                <a:cubicBezTo>
                  <a:pt x="48" y="80"/>
                  <a:pt x="42" y="86"/>
                  <a:pt x="36" y="84"/>
                </a:cubicBezTo>
                <a:cubicBezTo>
                  <a:pt x="29" y="81"/>
                  <a:pt x="27" y="73"/>
                  <a:pt x="24" y="66"/>
                </a:cubicBezTo>
                <a:cubicBezTo>
                  <a:pt x="19" y="56"/>
                  <a:pt x="0" y="13"/>
                  <a:pt x="0" y="0"/>
                </a:cubicBezTo>
              </a:path>
            </a:pathLst>
          </a:custGeom>
          <a:noFill/>
          <a:ln w="38100" cmpd="sng">
            <a:solidFill>
              <a:srgbClr val="0000FF"/>
            </a:solidFill>
            <a:round/>
            <a:headEnd/>
            <a:tailEnd/>
          </a:ln>
        </p:spPr>
        <p:txBody>
          <a:bodyPr/>
          <a:lstStyle/>
          <a:p>
            <a:endParaRPr lang="en-US"/>
          </a:p>
        </p:txBody>
      </p:sp>
      <p:sp>
        <p:nvSpPr>
          <p:cNvPr id="25341" name="Freeform 765"/>
          <p:cNvSpPr>
            <a:spLocks/>
          </p:cNvSpPr>
          <p:nvPr/>
        </p:nvSpPr>
        <p:spPr bwMode="auto">
          <a:xfrm>
            <a:off x="4343400" y="1828800"/>
            <a:ext cx="1143000" cy="422275"/>
          </a:xfrm>
          <a:custGeom>
            <a:avLst/>
            <a:gdLst>
              <a:gd name="T0" fmla="*/ 0 w 572"/>
              <a:gd name="T1" fmla="*/ 422275 h 170"/>
              <a:gd name="T2" fmla="*/ 83927 w 572"/>
              <a:gd name="T3" fmla="*/ 317948 h 170"/>
              <a:gd name="T4" fmla="*/ 215811 w 572"/>
              <a:gd name="T5" fmla="*/ 377564 h 170"/>
              <a:gd name="T6" fmla="*/ 395654 w 572"/>
              <a:gd name="T7" fmla="*/ 228525 h 170"/>
              <a:gd name="T8" fmla="*/ 479580 w 572"/>
              <a:gd name="T9" fmla="*/ 273237 h 170"/>
              <a:gd name="T10" fmla="*/ 635444 w 572"/>
              <a:gd name="T11" fmla="*/ 168910 h 170"/>
              <a:gd name="T12" fmla="*/ 779318 w 572"/>
              <a:gd name="T13" fmla="*/ 124199 h 170"/>
              <a:gd name="T14" fmla="*/ 911203 w 572"/>
              <a:gd name="T15" fmla="*/ 79487 h 170"/>
              <a:gd name="T16" fmla="*/ 983140 w 572"/>
              <a:gd name="T17" fmla="*/ 49679 h 170"/>
              <a:gd name="T18" fmla="*/ 1139003 w 572"/>
              <a:gd name="T19" fmla="*/ 79487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72"/>
              <a:gd name="T31" fmla="*/ 0 h 170"/>
              <a:gd name="T32" fmla="*/ 572 w 572"/>
              <a:gd name="T33" fmla="*/ 170 h 1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72" h="170">
                <a:moveTo>
                  <a:pt x="0" y="170"/>
                </a:moveTo>
                <a:cubicBezTo>
                  <a:pt x="28" y="129"/>
                  <a:pt x="10" y="139"/>
                  <a:pt x="42" y="128"/>
                </a:cubicBezTo>
                <a:cubicBezTo>
                  <a:pt x="69" y="133"/>
                  <a:pt x="83" y="144"/>
                  <a:pt x="108" y="152"/>
                </a:cubicBezTo>
                <a:cubicBezTo>
                  <a:pt x="162" y="134"/>
                  <a:pt x="161" y="141"/>
                  <a:pt x="198" y="92"/>
                </a:cubicBezTo>
                <a:cubicBezTo>
                  <a:pt x="213" y="96"/>
                  <a:pt x="225" y="107"/>
                  <a:pt x="240" y="110"/>
                </a:cubicBezTo>
                <a:cubicBezTo>
                  <a:pt x="264" y="114"/>
                  <a:pt x="297" y="75"/>
                  <a:pt x="318" y="68"/>
                </a:cubicBezTo>
                <a:cubicBezTo>
                  <a:pt x="341" y="60"/>
                  <a:pt x="366" y="56"/>
                  <a:pt x="390" y="50"/>
                </a:cubicBezTo>
                <a:cubicBezTo>
                  <a:pt x="412" y="44"/>
                  <a:pt x="434" y="39"/>
                  <a:pt x="456" y="32"/>
                </a:cubicBezTo>
                <a:cubicBezTo>
                  <a:pt x="468" y="28"/>
                  <a:pt x="492" y="20"/>
                  <a:pt x="492" y="20"/>
                </a:cubicBezTo>
                <a:cubicBezTo>
                  <a:pt x="572" y="26"/>
                  <a:pt x="570" y="0"/>
                  <a:pt x="570" y="32"/>
                </a:cubicBezTo>
              </a:path>
            </a:pathLst>
          </a:custGeom>
          <a:noFill/>
          <a:ln w="38100" cmpd="sng">
            <a:solidFill>
              <a:srgbClr val="0000FF"/>
            </a:solidFill>
            <a:round/>
            <a:headEnd/>
            <a:tailEnd/>
          </a:ln>
        </p:spPr>
        <p:txBody>
          <a:bodyPr/>
          <a:lstStyle/>
          <a:p>
            <a:endParaRPr lang="en-US"/>
          </a:p>
        </p:txBody>
      </p:sp>
      <p:sp>
        <p:nvSpPr>
          <p:cNvPr id="25342" name="Freeform 766"/>
          <p:cNvSpPr>
            <a:spLocks/>
          </p:cNvSpPr>
          <p:nvPr/>
        </p:nvSpPr>
        <p:spPr bwMode="auto">
          <a:xfrm>
            <a:off x="4124325" y="2038350"/>
            <a:ext cx="152400" cy="190500"/>
          </a:xfrm>
          <a:custGeom>
            <a:avLst/>
            <a:gdLst>
              <a:gd name="T0" fmla="*/ 0 w 96"/>
              <a:gd name="T1" fmla="*/ 0 h 120"/>
              <a:gd name="T2" fmla="*/ 152400 w 96"/>
              <a:gd name="T3" fmla="*/ 104775 h 120"/>
              <a:gd name="T4" fmla="*/ 142875 w 96"/>
              <a:gd name="T5" fmla="*/ 190500 h 120"/>
              <a:gd name="T6" fmla="*/ 0 60000 65536"/>
              <a:gd name="T7" fmla="*/ 0 60000 65536"/>
              <a:gd name="T8" fmla="*/ 0 60000 65536"/>
              <a:gd name="T9" fmla="*/ 0 w 96"/>
              <a:gd name="T10" fmla="*/ 0 h 120"/>
              <a:gd name="T11" fmla="*/ 96 w 96"/>
              <a:gd name="T12" fmla="*/ 120 h 120"/>
            </a:gdLst>
            <a:ahLst/>
            <a:cxnLst>
              <a:cxn ang="T6">
                <a:pos x="T0" y="T1"/>
              </a:cxn>
              <a:cxn ang="T7">
                <a:pos x="T2" y="T3"/>
              </a:cxn>
              <a:cxn ang="T8">
                <a:pos x="T4" y="T5"/>
              </a:cxn>
            </a:cxnLst>
            <a:rect l="T9" t="T10" r="T11" b="T12"/>
            <a:pathLst>
              <a:path w="96" h="120">
                <a:moveTo>
                  <a:pt x="0" y="0"/>
                </a:moveTo>
                <a:cubicBezTo>
                  <a:pt x="68" y="8"/>
                  <a:pt x="75" y="3"/>
                  <a:pt x="96" y="66"/>
                </a:cubicBezTo>
                <a:cubicBezTo>
                  <a:pt x="88" y="100"/>
                  <a:pt x="90" y="82"/>
                  <a:pt x="90" y="120"/>
                </a:cubicBezTo>
              </a:path>
            </a:pathLst>
          </a:custGeom>
          <a:noFill/>
          <a:ln w="38100" cmpd="sng">
            <a:solidFill>
              <a:srgbClr val="0000FF"/>
            </a:solidFill>
            <a:round/>
            <a:headEnd/>
            <a:tailEnd/>
          </a:ln>
        </p:spPr>
        <p:txBody>
          <a:bodyPr/>
          <a:lstStyle/>
          <a:p>
            <a:endParaRPr lang="en-US"/>
          </a:p>
        </p:txBody>
      </p:sp>
      <p:grpSp>
        <p:nvGrpSpPr>
          <p:cNvPr id="2" name="Group 767"/>
          <p:cNvGrpSpPr>
            <a:grpSpLocks/>
          </p:cNvGrpSpPr>
          <p:nvPr/>
        </p:nvGrpSpPr>
        <p:grpSpPr bwMode="auto">
          <a:xfrm>
            <a:off x="3810000" y="3505200"/>
            <a:ext cx="609600" cy="304800"/>
            <a:chOff x="2304" y="2832"/>
            <a:chExt cx="384" cy="192"/>
          </a:xfrm>
        </p:grpSpPr>
        <p:sp>
          <p:nvSpPr>
            <p:cNvPr id="19796" name="Text Box 768"/>
            <p:cNvSpPr txBox="1">
              <a:spLocks noChangeArrowheads="1"/>
            </p:cNvSpPr>
            <p:nvPr/>
          </p:nvSpPr>
          <p:spPr bwMode="auto">
            <a:xfrm>
              <a:off x="2304" y="2832"/>
              <a:ext cx="384"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1912</a:t>
              </a:r>
            </a:p>
          </p:txBody>
        </p:sp>
        <p:sp>
          <p:nvSpPr>
            <p:cNvPr id="19797" name="Oval 769"/>
            <p:cNvSpPr>
              <a:spLocks noChangeArrowheads="1"/>
            </p:cNvSpPr>
            <p:nvPr/>
          </p:nvSpPr>
          <p:spPr bwMode="auto">
            <a:xfrm>
              <a:off x="2592" y="2880"/>
              <a:ext cx="96" cy="96"/>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3" name="Group 770"/>
          <p:cNvGrpSpPr>
            <a:grpSpLocks/>
          </p:cNvGrpSpPr>
          <p:nvPr/>
        </p:nvGrpSpPr>
        <p:grpSpPr bwMode="auto">
          <a:xfrm>
            <a:off x="3048000" y="4114800"/>
            <a:ext cx="762000" cy="304800"/>
            <a:chOff x="2064" y="2832"/>
            <a:chExt cx="480" cy="192"/>
          </a:xfrm>
        </p:grpSpPr>
        <p:sp>
          <p:nvSpPr>
            <p:cNvPr id="19794" name="Text Box 771"/>
            <p:cNvSpPr txBox="1">
              <a:spLocks noChangeArrowheads="1"/>
            </p:cNvSpPr>
            <p:nvPr/>
          </p:nvSpPr>
          <p:spPr bwMode="auto">
            <a:xfrm>
              <a:off x="2160" y="2832"/>
              <a:ext cx="384"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1913</a:t>
              </a:r>
            </a:p>
          </p:txBody>
        </p:sp>
        <p:sp>
          <p:nvSpPr>
            <p:cNvPr id="19795" name="Oval 772"/>
            <p:cNvSpPr>
              <a:spLocks noChangeArrowheads="1"/>
            </p:cNvSpPr>
            <p:nvPr/>
          </p:nvSpPr>
          <p:spPr bwMode="auto">
            <a:xfrm>
              <a:off x="2064" y="2880"/>
              <a:ext cx="96" cy="96"/>
            </a:xfrm>
            <a:prstGeom prst="ellipse">
              <a:avLst/>
            </a:prstGeom>
            <a:solidFill>
              <a:schemeClr val="accent1"/>
            </a:solidFill>
            <a:ln w="9525">
              <a:solidFill>
                <a:schemeClr val="tx1"/>
              </a:solidFill>
              <a:round/>
              <a:headEnd/>
              <a:tailEnd/>
            </a:ln>
          </p:spPr>
          <p:txBody>
            <a:bodyPr wrap="none" anchor="ctr"/>
            <a:lstStyle/>
            <a:p>
              <a:endParaRPr lang="en-US"/>
            </a:p>
          </p:txBody>
        </p:sp>
      </p:grpSp>
      <p:sp>
        <p:nvSpPr>
          <p:cNvPr id="19200" name="Oval 773"/>
          <p:cNvSpPr>
            <a:spLocks noChangeArrowheads="1"/>
          </p:cNvSpPr>
          <p:nvPr/>
        </p:nvSpPr>
        <p:spPr bwMode="auto">
          <a:xfrm>
            <a:off x="3200400" y="5410200"/>
            <a:ext cx="304800" cy="304800"/>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9201" name="Text Box 774"/>
          <p:cNvSpPr txBox="1">
            <a:spLocks noChangeArrowheads="1"/>
          </p:cNvSpPr>
          <p:nvPr/>
        </p:nvSpPr>
        <p:spPr bwMode="auto">
          <a:xfrm>
            <a:off x="3505200" y="5334000"/>
            <a:ext cx="5105400" cy="396875"/>
          </a:xfrm>
          <a:prstGeom prst="rect">
            <a:avLst/>
          </a:prstGeom>
          <a:noFill/>
          <a:ln w="9525">
            <a:noFill/>
            <a:miter lim="800000"/>
            <a:headEnd/>
            <a:tailEnd/>
          </a:ln>
        </p:spPr>
        <p:txBody>
          <a:bodyPr>
            <a:spAutoFit/>
          </a:bodyPr>
          <a:lstStyle/>
          <a:p>
            <a:pPr eaLnBrk="0" hangingPunct="0">
              <a:spcBef>
                <a:spcPct val="50000"/>
              </a:spcBef>
            </a:pPr>
            <a:r>
              <a:rPr lang="en-US" sz="2000" b="1">
                <a:cs typeface="Arial" charset="0"/>
              </a:rPr>
              <a:t>Những nơi </a:t>
            </a:r>
            <a:r>
              <a:rPr lang="en-US" sz="2000" b="1">
                <a:latin typeface=".VnArial" pitchFamily="34" charset="0"/>
                <a:cs typeface="Arial" charset="0"/>
              </a:rPr>
              <a:t>Nguyễn Ái Quốc từng đến</a:t>
            </a:r>
          </a:p>
        </p:txBody>
      </p:sp>
      <p:sp>
        <p:nvSpPr>
          <p:cNvPr id="19202" name="Rectangle 776"/>
          <p:cNvSpPr>
            <a:spLocks noChangeArrowheads="1"/>
          </p:cNvSpPr>
          <p:nvPr/>
        </p:nvSpPr>
        <p:spPr bwMode="auto">
          <a:xfrm>
            <a:off x="6705600" y="5791200"/>
            <a:ext cx="304800" cy="304800"/>
          </a:xfrm>
          <a:prstGeom prst="rect">
            <a:avLst/>
          </a:prstGeom>
          <a:solidFill>
            <a:srgbClr val="FFFF00"/>
          </a:solidFill>
          <a:ln w="9525">
            <a:solidFill>
              <a:schemeClr val="tx1"/>
            </a:solidFill>
            <a:miter lim="800000"/>
            <a:headEnd/>
            <a:tailEnd/>
          </a:ln>
        </p:spPr>
        <p:txBody>
          <a:bodyPr wrap="none" anchor="ctr"/>
          <a:lstStyle/>
          <a:p>
            <a:endParaRPr lang="en-US"/>
          </a:p>
        </p:txBody>
      </p:sp>
      <p:sp>
        <p:nvSpPr>
          <p:cNvPr id="19203" name="Text Box 777"/>
          <p:cNvSpPr txBox="1">
            <a:spLocks noChangeArrowheads="1"/>
          </p:cNvSpPr>
          <p:nvPr/>
        </p:nvSpPr>
        <p:spPr bwMode="auto">
          <a:xfrm>
            <a:off x="7239000" y="5791200"/>
            <a:ext cx="1676400" cy="396875"/>
          </a:xfrm>
          <a:prstGeom prst="rect">
            <a:avLst/>
          </a:prstGeom>
          <a:noFill/>
          <a:ln w="9525">
            <a:noFill/>
            <a:miter lim="800000"/>
            <a:headEnd/>
            <a:tailEnd/>
          </a:ln>
        </p:spPr>
        <p:txBody>
          <a:bodyPr>
            <a:spAutoFit/>
          </a:bodyPr>
          <a:lstStyle/>
          <a:p>
            <a:pPr eaLnBrk="0" hangingPunct="0">
              <a:spcBef>
                <a:spcPct val="50000"/>
              </a:spcBef>
            </a:pPr>
            <a:r>
              <a:rPr lang="en-US" sz="2000" b="1">
                <a:latin typeface=".VnArial" pitchFamily="34" charset="0"/>
                <a:cs typeface="Arial" charset="0"/>
              </a:rPr>
              <a:t>Trung Quốc</a:t>
            </a:r>
          </a:p>
        </p:txBody>
      </p:sp>
      <p:sp>
        <p:nvSpPr>
          <p:cNvPr id="25354" name="Freeform 778"/>
          <p:cNvSpPr>
            <a:spLocks/>
          </p:cNvSpPr>
          <p:nvPr/>
        </p:nvSpPr>
        <p:spPr bwMode="auto">
          <a:xfrm>
            <a:off x="5715000" y="1866900"/>
            <a:ext cx="1371600" cy="438150"/>
          </a:xfrm>
          <a:custGeom>
            <a:avLst/>
            <a:gdLst>
              <a:gd name="T0" fmla="*/ 0 w 864"/>
              <a:gd name="T1" fmla="*/ 0 h 276"/>
              <a:gd name="T2" fmla="*/ 57150 w 864"/>
              <a:gd name="T3" fmla="*/ 38100 h 276"/>
              <a:gd name="T4" fmla="*/ 133350 w 864"/>
              <a:gd name="T5" fmla="*/ 19050 h 276"/>
              <a:gd name="T6" fmla="*/ 285750 w 864"/>
              <a:gd name="T7" fmla="*/ 0 h 276"/>
              <a:gd name="T8" fmla="*/ 914400 w 864"/>
              <a:gd name="T9" fmla="*/ 19050 h 276"/>
              <a:gd name="T10" fmla="*/ 971550 w 864"/>
              <a:gd name="T11" fmla="*/ 57150 h 276"/>
              <a:gd name="T12" fmla="*/ 1123950 w 864"/>
              <a:gd name="T13" fmla="*/ 95250 h 276"/>
              <a:gd name="T14" fmla="*/ 1276350 w 864"/>
              <a:gd name="T15" fmla="*/ 228600 h 276"/>
              <a:gd name="T16" fmla="*/ 1371600 w 864"/>
              <a:gd name="T17" fmla="*/ 438150 h 2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4"/>
              <a:gd name="T28" fmla="*/ 0 h 276"/>
              <a:gd name="T29" fmla="*/ 864 w 864"/>
              <a:gd name="T30" fmla="*/ 276 h 2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4" h="276">
                <a:moveTo>
                  <a:pt x="0" y="0"/>
                </a:moveTo>
                <a:cubicBezTo>
                  <a:pt x="12" y="8"/>
                  <a:pt x="22" y="22"/>
                  <a:pt x="36" y="24"/>
                </a:cubicBezTo>
                <a:cubicBezTo>
                  <a:pt x="52" y="26"/>
                  <a:pt x="68" y="15"/>
                  <a:pt x="84" y="12"/>
                </a:cubicBezTo>
                <a:cubicBezTo>
                  <a:pt x="116" y="7"/>
                  <a:pt x="148" y="4"/>
                  <a:pt x="180" y="0"/>
                </a:cubicBezTo>
                <a:cubicBezTo>
                  <a:pt x="312" y="4"/>
                  <a:pt x="444" y="1"/>
                  <a:pt x="576" y="12"/>
                </a:cubicBezTo>
                <a:cubicBezTo>
                  <a:pt x="590" y="13"/>
                  <a:pt x="599" y="30"/>
                  <a:pt x="612" y="36"/>
                </a:cubicBezTo>
                <a:cubicBezTo>
                  <a:pt x="637" y="48"/>
                  <a:pt x="685" y="55"/>
                  <a:pt x="708" y="60"/>
                </a:cubicBezTo>
                <a:cubicBezTo>
                  <a:pt x="792" y="116"/>
                  <a:pt x="764" y="84"/>
                  <a:pt x="804" y="144"/>
                </a:cubicBezTo>
                <a:cubicBezTo>
                  <a:pt x="817" y="195"/>
                  <a:pt x="826" y="238"/>
                  <a:pt x="864" y="276"/>
                </a:cubicBezTo>
              </a:path>
            </a:pathLst>
          </a:custGeom>
          <a:noFill/>
          <a:ln w="38100" cmpd="sng">
            <a:solidFill>
              <a:srgbClr val="0000FF"/>
            </a:solidFill>
            <a:round/>
            <a:headEnd/>
            <a:tailEnd/>
          </a:ln>
        </p:spPr>
        <p:txBody>
          <a:bodyPr/>
          <a:lstStyle/>
          <a:p>
            <a:endParaRPr lang="en-US"/>
          </a:p>
        </p:txBody>
      </p:sp>
      <p:sp>
        <p:nvSpPr>
          <p:cNvPr id="19205" name="AutoShape 779"/>
          <p:cNvSpPr>
            <a:spLocks noChangeArrowheads="1"/>
          </p:cNvSpPr>
          <p:nvPr/>
        </p:nvSpPr>
        <p:spPr bwMode="auto">
          <a:xfrm>
            <a:off x="5334000" y="1676400"/>
            <a:ext cx="457200" cy="457200"/>
          </a:xfrm>
          <a:prstGeom prst="sun">
            <a:avLst>
              <a:gd name="adj" fmla="val 25000"/>
            </a:avLst>
          </a:prstGeom>
          <a:solidFill>
            <a:srgbClr val="FF9933"/>
          </a:solidFill>
          <a:ln w="9525">
            <a:solidFill>
              <a:schemeClr val="tx1"/>
            </a:solidFill>
            <a:miter lim="800000"/>
            <a:headEnd/>
            <a:tailEnd/>
          </a:ln>
        </p:spPr>
        <p:txBody>
          <a:bodyPr wrap="none" anchor="ctr"/>
          <a:lstStyle/>
          <a:p>
            <a:endParaRPr lang="en-US"/>
          </a:p>
        </p:txBody>
      </p:sp>
      <p:grpSp>
        <p:nvGrpSpPr>
          <p:cNvPr id="4" name="Group 780"/>
          <p:cNvGrpSpPr>
            <a:grpSpLocks/>
          </p:cNvGrpSpPr>
          <p:nvPr/>
        </p:nvGrpSpPr>
        <p:grpSpPr bwMode="auto">
          <a:xfrm>
            <a:off x="5334000" y="3962400"/>
            <a:ext cx="838200" cy="304800"/>
            <a:chOff x="3552" y="3024"/>
            <a:chExt cx="528" cy="192"/>
          </a:xfrm>
        </p:grpSpPr>
        <p:sp>
          <p:nvSpPr>
            <p:cNvPr id="19792" name="Oval 781"/>
            <p:cNvSpPr>
              <a:spLocks noChangeArrowheads="1"/>
            </p:cNvSpPr>
            <p:nvPr/>
          </p:nvSpPr>
          <p:spPr bwMode="auto">
            <a:xfrm>
              <a:off x="3552" y="3072"/>
              <a:ext cx="96" cy="96"/>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9793" name="Text Box 782"/>
            <p:cNvSpPr txBox="1">
              <a:spLocks noChangeArrowheads="1"/>
            </p:cNvSpPr>
            <p:nvPr/>
          </p:nvSpPr>
          <p:spPr bwMode="auto">
            <a:xfrm>
              <a:off x="3696" y="3024"/>
              <a:ext cx="384"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1912</a:t>
              </a:r>
            </a:p>
          </p:txBody>
        </p:sp>
      </p:grpSp>
      <p:sp>
        <p:nvSpPr>
          <p:cNvPr id="19207" name="Text Box 783"/>
          <p:cNvSpPr txBox="1">
            <a:spLocks noChangeArrowheads="1"/>
          </p:cNvSpPr>
          <p:nvPr/>
        </p:nvSpPr>
        <p:spPr bwMode="auto">
          <a:xfrm>
            <a:off x="7010400" y="3352800"/>
            <a:ext cx="1066800" cy="366713"/>
          </a:xfrm>
          <a:prstGeom prst="rect">
            <a:avLst/>
          </a:prstGeom>
          <a:noFill/>
          <a:ln w="9525">
            <a:noFill/>
            <a:miter lim="800000"/>
            <a:headEnd/>
            <a:tailEnd/>
          </a:ln>
        </p:spPr>
        <p:txBody>
          <a:bodyPr>
            <a:spAutoFit/>
          </a:bodyPr>
          <a:lstStyle/>
          <a:p>
            <a:pPr>
              <a:spcBef>
                <a:spcPct val="50000"/>
              </a:spcBef>
            </a:pPr>
            <a:r>
              <a:rPr lang="en-US" b="1">
                <a:solidFill>
                  <a:srgbClr val="FF0000"/>
                </a:solidFill>
                <a:latin typeface=".VnTime" pitchFamily="34" charset="0"/>
                <a:cs typeface="Arial" charset="0"/>
              </a:rPr>
              <a:t>1911</a:t>
            </a:r>
          </a:p>
        </p:txBody>
      </p:sp>
      <p:grpSp>
        <p:nvGrpSpPr>
          <p:cNvPr id="5" name="Group 784"/>
          <p:cNvGrpSpPr>
            <a:grpSpLocks/>
          </p:cNvGrpSpPr>
          <p:nvPr/>
        </p:nvGrpSpPr>
        <p:grpSpPr bwMode="auto">
          <a:xfrm>
            <a:off x="1981200" y="2590800"/>
            <a:ext cx="1233488" cy="304800"/>
            <a:chOff x="1573" y="1680"/>
            <a:chExt cx="777" cy="192"/>
          </a:xfrm>
        </p:grpSpPr>
        <p:sp>
          <p:nvSpPr>
            <p:cNvPr id="19787" name="Freeform 785"/>
            <p:cNvSpPr>
              <a:spLocks/>
            </p:cNvSpPr>
            <p:nvPr/>
          </p:nvSpPr>
          <p:spPr bwMode="auto">
            <a:xfrm>
              <a:off x="2335" y="1815"/>
              <a:ext cx="5" cy="7"/>
            </a:xfrm>
            <a:custGeom>
              <a:avLst/>
              <a:gdLst>
                <a:gd name="T0" fmla="*/ 0 w 9"/>
                <a:gd name="T1" fmla="*/ 2 h 15"/>
                <a:gd name="T2" fmla="*/ 2 w 9"/>
                <a:gd name="T3" fmla="*/ 0 h 15"/>
                <a:gd name="T4" fmla="*/ 3 w 9"/>
                <a:gd name="T5" fmla="*/ 0 h 15"/>
                <a:gd name="T6" fmla="*/ 3 w 9"/>
                <a:gd name="T7" fmla="*/ 0 h 15"/>
                <a:gd name="T8" fmla="*/ 4 w 9"/>
                <a:gd name="T9" fmla="*/ 0 h 15"/>
                <a:gd name="T10" fmla="*/ 5 w 9"/>
                <a:gd name="T11" fmla="*/ 2 h 15"/>
                <a:gd name="T12" fmla="*/ 4 w 9"/>
                <a:gd name="T13" fmla="*/ 3 h 15"/>
                <a:gd name="T14" fmla="*/ 4 w 9"/>
                <a:gd name="T15" fmla="*/ 5 h 15"/>
                <a:gd name="T16" fmla="*/ 3 w 9"/>
                <a:gd name="T17" fmla="*/ 7 h 15"/>
                <a:gd name="T18" fmla="*/ 3 w 9"/>
                <a:gd name="T19" fmla="*/ 7 h 15"/>
                <a:gd name="T20" fmla="*/ 3 w 9"/>
                <a:gd name="T21" fmla="*/ 6 h 15"/>
                <a:gd name="T22" fmla="*/ 1 w 9"/>
                <a:gd name="T23" fmla="*/ 3 h 15"/>
                <a:gd name="T24" fmla="*/ 0 w 9"/>
                <a:gd name="T25" fmla="*/ 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15"/>
                <a:gd name="T41" fmla="*/ 9 w 9"/>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15">
                  <a:moveTo>
                    <a:pt x="0" y="4"/>
                  </a:moveTo>
                  <a:lnTo>
                    <a:pt x="4" y="1"/>
                  </a:lnTo>
                  <a:lnTo>
                    <a:pt x="5" y="0"/>
                  </a:lnTo>
                  <a:lnTo>
                    <a:pt x="6" y="1"/>
                  </a:lnTo>
                  <a:lnTo>
                    <a:pt x="8" y="1"/>
                  </a:lnTo>
                  <a:lnTo>
                    <a:pt x="9" y="5"/>
                  </a:lnTo>
                  <a:lnTo>
                    <a:pt x="8" y="7"/>
                  </a:lnTo>
                  <a:lnTo>
                    <a:pt x="8" y="11"/>
                  </a:lnTo>
                  <a:lnTo>
                    <a:pt x="6" y="15"/>
                  </a:lnTo>
                  <a:lnTo>
                    <a:pt x="5" y="14"/>
                  </a:lnTo>
                  <a:lnTo>
                    <a:pt x="5" y="12"/>
                  </a:lnTo>
                  <a:lnTo>
                    <a:pt x="2" y="7"/>
                  </a:lnTo>
                  <a:lnTo>
                    <a:pt x="0" y="4"/>
                  </a:lnTo>
                  <a:close/>
                </a:path>
              </a:pathLst>
            </a:custGeom>
            <a:solidFill>
              <a:schemeClr val="bg1"/>
            </a:solidFill>
            <a:ln w="3175" cmpd="sng">
              <a:solidFill>
                <a:srgbClr val="000000"/>
              </a:solidFill>
              <a:prstDash val="solid"/>
              <a:round/>
              <a:headEnd/>
              <a:tailEnd/>
            </a:ln>
          </p:spPr>
          <p:txBody>
            <a:bodyPr/>
            <a:lstStyle/>
            <a:p>
              <a:endParaRPr lang="en-US"/>
            </a:p>
          </p:txBody>
        </p:sp>
        <p:sp>
          <p:nvSpPr>
            <p:cNvPr id="19788" name="Freeform 786"/>
            <p:cNvSpPr>
              <a:spLocks/>
            </p:cNvSpPr>
            <p:nvPr/>
          </p:nvSpPr>
          <p:spPr bwMode="auto">
            <a:xfrm>
              <a:off x="2346" y="1828"/>
              <a:ext cx="4" cy="3"/>
            </a:xfrm>
            <a:custGeom>
              <a:avLst/>
              <a:gdLst>
                <a:gd name="T0" fmla="*/ 0 w 9"/>
                <a:gd name="T1" fmla="*/ 2 h 7"/>
                <a:gd name="T2" fmla="*/ 0 w 9"/>
                <a:gd name="T3" fmla="*/ 0 h 7"/>
                <a:gd name="T4" fmla="*/ 1 w 9"/>
                <a:gd name="T5" fmla="*/ 0 h 7"/>
                <a:gd name="T6" fmla="*/ 4 w 9"/>
                <a:gd name="T7" fmla="*/ 1 h 7"/>
                <a:gd name="T8" fmla="*/ 4 w 9"/>
                <a:gd name="T9" fmla="*/ 2 h 7"/>
                <a:gd name="T10" fmla="*/ 2 w 9"/>
                <a:gd name="T11" fmla="*/ 3 h 7"/>
                <a:gd name="T12" fmla="*/ 1 w 9"/>
                <a:gd name="T13" fmla="*/ 3 h 7"/>
                <a:gd name="T14" fmla="*/ 0 w 9"/>
                <a:gd name="T15" fmla="*/ 2 h 7"/>
                <a:gd name="T16" fmla="*/ 0 w 9"/>
                <a:gd name="T17" fmla="*/ 2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7"/>
                <a:gd name="T29" fmla="*/ 9 w 9"/>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7">
                  <a:moveTo>
                    <a:pt x="0" y="4"/>
                  </a:moveTo>
                  <a:lnTo>
                    <a:pt x="0" y="1"/>
                  </a:lnTo>
                  <a:lnTo>
                    <a:pt x="3" y="0"/>
                  </a:lnTo>
                  <a:lnTo>
                    <a:pt x="8" y="3"/>
                  </a:lnTo>
                  <a:lnTo>
                    <a:pt x="9" y="5"/>
                  </a:lnTo>
                  <a:lnTo>
                    <a:pt x="5" y="7"/>
                  </a:lnTo>
                  <a:lnTo>
                    <a:pt x="3" y="7"/>
                  </a:lnTo>
                  <a:lnTo>
                    <a:pt x="0" y="5"/>
                  </a:lnTo>
                  <a:lnTo>
                    <a:pt x="0" y="4"/>
                  </a:lnTo>
                  <a:close/>
                </a:path>
              </a:pathLst>
            </a:custGeom>
            <a:solidFill>
              <a:schemeClr val="bg1"/>
            </a:solidFill>
            <a:ln w="3175" cmpd="sng">
              <a:solidFill>
                <a:srgbClr val="000000"/>
              </a:solidFill>
              <a:prstDash val="solid"/>
              <a:round/>
              <a:headEnd/>
              <a:tailEnd/>
            </a:ln>
          </p:spPr>
          <p:txBody>
            <a:bodyPr/>
            <a:lstStyle/>
            <a:p>
              <a:endParaRPr lang="en-US"/>
            </a:p>
          </p:txBody>
        </p:sp>
        <p:sp>
          <p:nvSpPr>
            <p:cNvPr id="19789" name="Freeform 787"/>
            <p:cNvSpPr>
              <a:spLocks/>
            </p:cNvSpPr>
            <p:nvPr/>
          </p:nvSpPr>
          <p:spPr bwMode="auto">
            <a:xfrm>
              <a:off x="1573" y="1746"/>
              <a:ext cx="4" cy="3"/>
            </a:xfrm>
            <a:custGeom>
              <a:avLst/>
              <a:gdLst>
                <a:gd name="T0" fmla="*/ 4 w 7"/>
                <a:gd name="T1" fmla="*/ 0 h 5"/>
                <a:gd name="T2" fmla="*/ 3 w 7"/>
                <a:gd name="T3" fmla="*/ 0 h 5"/>
                <a:gd name="T4" fmla="*/ 2 w 7"/>
                <a:gd name="T5" fmla="*/ 1 h 5"/>
                <a:gd name="T6" fmla="*/ 1 w 7"/>
                <a:gd name="T7" fmla="*/ 2 h 5"/>
                <a:gd name="T8" fmla="*/ 0 w 7"/>
                <a:gd name="T9" fmla="*/ 3 h 5"/>
                <a:gd name="T10" fmla="*/ 1 w 7"/>
                <a:gd name="T11" fmla="*/ 3 h 5"/>
                <a:gd name="T12" fmla="*/ 1 w 7"/>
                <a:gd name="T13" fmla="*/ 2 h 5"/>
                <a:gd name="T14" fmla="*/ 3 w 7"/>
                <a:gd name="T15" fmla="*/ 1 h 5"/>
                <a:gd name="T16" fmla="*/ 3 w 7"/>
                <a:gd name="T17" fmla="*/ 1 h 5"/>
                <a:gd name="T18" fmla="*/ 4 w 7"/>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5"/>
                <a:gd name="T32" fmla="*/ 7 w 7"/>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5">
                  <a:moveTo>
                    <a:pt x="7" y="0"/>
                  </a:moveTo>
                  <a:lnTo>
                    <a:pt x="6" y="0"/>
                  </a:lnTo>
                  <a:lnTo>
                    <a:pt x="4" y="2"/>
                  </a:lnTo>
                  <a:lnTo>
                    <a:pt x="2" y="3"/>
                  </a:lnTo>
                  <a:lnTo>
                    <a:pt x="0" y="5"/>
                  </a:lnTo>
                  <a:lnTo>
                    <a:pt x="1" y="5"/>
                  </a:lnTo>
                  <a:lnTo>
                    <a:pt x="2" y="3"/>
                  </a:lnTo>
                  <a:lnTo>
                    <a:pt x="5" y="2"/>
                  </a:lnTo>
                  <a:lnTo>
                    <a:pt x="6" y="1"/>
                  </a:lnTo>
                  <a:lnTo>
                    <a:pt x="7" y="0"/>
                  </a:lnTo>
                  <a:close/>
                </a:path>
              </a:pathLst>
            </a:custGeom>
            <a:noFill/>
            <a:ln w="3175" cmpd="sng">
              <a:solidFill>
                <a:schemeClr val="bg2"/>
              </a:solidFill>
              <a:prstDash val="solid"/>
              <a:round/>
              <a:headEnd/>
              <a:tailEnd/>
            </a:ln>
          </p:spPr>
          <p:txBody>
            <a:bodyPr/>
            <a:lstStyle/>
            <a:p>
              <a:endParaRPr lang="en-US"/>
            </a:p>
          </p:txBody>
        </p:sp>
        <p:sp>
          <p:nvSpPr>
            <p:cNvPr id="19790" name="Oval 788"/>
            <p:cNvSpPr>
              <a:spLocks noChangeArrowheads="1"/>
            </p:cNvSpPr>
            <p:nvPr/>
          </p:nvSpPr>
          <p:spPr bwMode="auto">
            <a:xfrm>
              <a:off x="1584" y="1728"/>
              <a:ext cx="96" cy="96"/>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9791" name="Text Box 789"/>
            <p:cNvSpPr txBox="1">
              <a:spLocks noChangeArrowheads="1"/>
            </p:cNvSpPr>
            <p:nvPr/>
          </p:nvSpPr>
          <p:spPr bwMode="auto">
            <a:xfrm>
              <a:off x="1680" y="1680"/>
              <a:ext cx="576"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1912- 1913</a:t>
              </a:r>
            </a:p>
          </p:txBody>
        </p:sp>
      </p:grpSp>
      <p:grpSp>
        <p:nvGrpSpPr>
          <p:cNvPr id="6" name="Group 790"/>
          <p:cNvGrpSpPr>
            <a:grpSpLocks/>
          </p:cNvGrpSpPr>
          <p:nvPr/>
        </p:nvGrpSpPr>
        <p:grpSpPr bwMode="auto">
          <a:xfrm>
            <a:off x="3962400" y="3886200"/>
            <a:ext cx="609600" cy="304800"/>
            <a:chOff x="2304" y="2832"/>
            <a:chExt cx="384" cy="192"/>
          </a:xfrm>
        </p:grpSpPr>
        <p:sp>
          <p:nvSpPr>
            <p:cNvPr id="19785" name="Text Box 791"/>
            <p:cNvSpPr txBox="1">
              <a:spLocks noChangeArrowheads="1"/>
            </p:cNvSpPr>
            <p:nvPr/>
          </p:nvSpPr>
          <p:spPr bwMode="auto">
            <a:xfrm>
              <a:off x="2304" y="2832"/>
              <a:ext cx="384"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1912</a:t>
              </a:r>
            </a:p>
          </p:txBody>
        </p:sp>
        <p:sp>
          <p:nvSpPr>
            <p:cNvPr id="19786" name="Oval 792"/>
            <p:cNvSpPr>
              <a:spLocks noChangeArrowheads="1"/>
            </p:cNvSpPr>
            <p:nvPr/>
          </p:nvSpPr>
          <p:spPr bwMode="auto">
            <a:xfrm>
              <a:off x="2592" y="2880"/>
              <a:ext cx="96" cy="96"/>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7" name="Group 793"/>
          <p:cNvGrpSpPr>
            <a:grpSpLocks/>
          </p:cNvGrpSpPr>
          <p:nvPr/>
        </p:nvGrpSpPr>
        <p:grpSpPr bwMode="auto">
          <a:xfrm>
            <a:off x="3581400" y="2514600"/>
            <a:ext cx="609600" cy="304800"/>
            <a:chOff x="2304" y="2832"/>
            <a:chExt cx="384" cy="192"/>
          </a:xfrm>
        </p:grpSpPr>
        <p:sp>
          <p:nvSpPr>
            <p:cNvPr id="19783" name="Text Box 794"/>
            <p:cNvSpPr txBox="1">
              <a:spLocks noChangeArrowheads="1"/>
            </p:cNvSpPr>
            <p:nvPr/>
          </p:nvSpPr>
          <p:spPr bwMode="auto">
            <a:xfrm>
              <a:off x="2304" y="2832"/>
              <a:ext cx="384"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1912</a:t>
              </a:r>
            </a:p>
          </p:txBody>
        </p:sp>
        <p:sp>
          <p:nvSpPr>
            <p:cNvPr id="19784" name="Oval 795"/>
            <p:cNvSpPr>
              <a:spLocks noChangeArrowheads="1"/>
            </p:cNvSpPr>
            <p:nvPr/>
          </p:nvSpPr>
          <p:spPr bwMode="auto">
            <a:xfrm>
              <a:off x="2592" y="2880"/>
              <a:ext cx="96" cy="96"/>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8" name="Group 796"/>
          <p:cNvGrpSpPr>
            <a:grpSpLocks/>
          </p:cNvGrpSpPr>
          <p:nvPr/>
        </p:nvGrpSpPr>
        <p:grpSpPr bwMode="auto">
          <a:xfrm>
            <a:off x="3276600" y="2895600"/>
            <a:ext cx="609600" cy="304800"/>
            <a:chOff x="2304" y="2832"/>
            <a:chExt cx="384" cy="192"/>
          </a:xfrm>
        </p:grpSpPr>
        <p:sp>
          <p:nvSpPr>
            <p:cNvPr id="19781" name="Text Box 797"/>
            <p:cNvSpPr txBox="1">
              <a:spLocks noChangeArrowheads="1"/>
            </p:cNvSpPr>
            <p:nvPr/>
          </p:nvSpPr>
          <p:spPr bwMode="auto">
            <a:xfrm>
              <a:off x="2304" y="2832"/>
              <a:ext cx="384"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1912</a:t>
              </a:r>
            </a:p>
          </p:txBody>
        </p:sp>
        <p:sp>
          <p:nvSpPr>
            <p:cNvPr id="19782" name="Oval 798"/>
            <p:cNvSpPr>
              <a:spLocks noChangeArrowheads="1"/>
            </p:cNvSpPr>
            <p:nvPr/>
          </p:nvSpPr>
          <p:spPr bwMode="auto">
            <a:xfrm>
              <a:off x="2592" y="2880"/>
              <a:ext cx="96" cy="96"/>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9" name="Group 799"/>
          <p:cNvGrpSpPr>
            <a:grpSpLocks/>
          </p:cNvGrpSpPr>
          <p:nvPr/>
        </p:nvGrpSpPr>
        <p:grpSpPr bwMode="auto">
          <a:xfrm>
            <a:off x="2590800" y="3352800"/>
            <a:ext cx="762000" cy="304800"/>
            <a:chOff x="2064" y="2832"/>
            <a:chExt cx="480" cy="192"/>
          </a:xfrm>
        </p:grpSpPr>
        <p:sp>
          <p:nvSpPr>
            <p:cNvPr id="19779" name="Text Box 800"/>
            <p:cNvSpPr txBox="1">
              <a:spLocks noChangeArrowheads="1"/>
            </p:cNvSpPr>
            <p:nvPr/>
          </p:nvSpPr>
          <p:spPr bwMode="auto">
            <a:xfrm>
              <a:off x="2160" y="2832"/>
              <a:ext cx="384"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1913</a:t>
              </a:r>
            </a:p>
          </p:txBody>
        </p:sp>
        <p:sp>
          <p:nvSpPr>
            <p:cNvPr id="19780" name="Oval 801"/>
            <p:cNvSpPr>
              <a:spLocks noChangeArrowheads="1"/>
            </p:cNvSpPr>
            <p:nvPr/>
          </p:nvSpPr>
          <p:spPr bwMode="auto">
            <a:xfrm>
              <a:off x="2064" y="2880"/>
              <a:ext cx="96" cy="96"/>
            </a:xfrm>
            <a:prstGeom prst="ellipse">
              <a:avLst/>
            </a:prstGeom>
            <a:solidFill>
              <a:schemeClr val="accent1"/>
            </a:solidFill>
            <a:ln w="9525">
              <a:solidFill>
                <a:schemeClr val="tx1"/>
              </a:solidFill>
              <a:round/>
              <a:headEnd/>
              <a:tailEnd/>
            </a:ln>
          </p:spPr>
          <p:txBody>
            <a:bodyPr wrap="none" anchor="ctr"/>
            <a:lstStyle/>
            <a:p>
              <a:endParaRPr lang="en-US"/>
            </a:p>
          </p:txBody>
        </p:sp>
      </p:grpSp>
      <p:grpSp>
        <p:nvGrpSpPr>
          <p:cNvPr id="10" name="Group 802"/>
          <p:cNvGrpSpPr>
            <a:grpSpLocks/>
          </p:cNvGrpSpPr>
          <p:nvPr/>
        </p:nvGrpSpPr>
        <p:grpSpPr bwMode="auto">
          <a:xfrm>
            <a:off x="2590800" y="4876800"/>
            <a:ext cx="762000" cy="304800"/>
            <a:chOff x="2064" y="2832"/>
            <a:chExt cx="480" cy="192"/>
          </a:xfrm>
        </p:grpSpPr>
        <p:sp>
          <p:nvSpPr>
            <p:cNvPr id="19777" name="Text Box 803"/>
            <p:cNvSpPr txBox="1">
              <a:spLocks noChangeArrowheads="1"/>
            </p:cNvSpPr>
            <p:nvPr/>
          </p:nvSpPr>
          <p:spPr bwMode="auto">
            <a:xfrm>
              <a:off x="2160" y="2832"/>
              <a:ext cx="384" cy="192"/>
            </a:xfrm>
            <a:prstGeom prst="rect">
              <a:avLst/>
            </a:prstGeom>
            <a:noFill/>
            <a:ln w="9525">
              <a:noFill/>
              <a:miter lim="800000"/>
              <a:headEnd/>
              <a:tailEnd/>
            </a:ln>
          </p:spPr>
          <p:txBody>
            <a:bodyPr>
              <a:spAutoFit/>
            </a:bodyPr>
            <a:lstStyle/>
            <a:p>
              <a:pPr eaLnBrk="0" hangingPunct="0">
                <a:spcBef>
                  <a:spcPct val="50000"/>
                </a:spcBef>
              </a:pPr>
              <a:r>
                <a:rPr lang="en-US" sz="1400" b="1">
                  <a:solidFill>
                    <a:srgbClr val="FF3300"/>
                  </a:solidFill>
                  <a:latin typeface="Garamond" pitchFamily="18" charset="0"/>
                  <a:cs typeface="Arial" charset="0"/>
                </a:rPr>
                <a:t>1913</a:t>
              </a:r>
            </a:p>
          </p:txBody>
        </p:sp>
        <p:sp>
          <p:nvSpPr>
            <p:cNvPr id="19778" name="Oval 804"/>
            <p:cNvSpPr>
              <a:spLocks noChangeArrowheads="1"/>
            </p:cNvSpPr>
            <p:nvPr/>
          </p:nvSpPr>
          <p:spPr bwMode="auto">
            <a:xfrm>
              <a:off x="2064" y="2880"/>
              <a:ext cx="96" cy="96"/>
            </a:xfrm>
            <a:prstGeom prst="ellipse">
              <a:avLst/>
            </a:prstGeom>
            <a:solidFill>
              <a:schemeClr val="accent1"/>
            </a:solidFill>
            <a:ln w="9525">
              <a:solidFill>
                <a:schemeClr val="tx1"/>
              </a:solidFill>
              <a:round/>
              <a:headEnd/>
              <a:tailEnd/>
            </a:ln>
          </p:spPr>
          <p:txBody>
            <a:bodyPr wrap="none" anchor="ctr"/>
            <a:lstStyle/>
            <a:p>
              <a:endParaRPr lang="en-US"/>
            </a:p>
          </p:txBody>
        </p:sp>
      </p:grpSp>
      <p:pic>
        <p:nvPicPr>
          <p:cNvPr id="25386" name="dau chan phia truoc ( cao minh ).wav">
            <a:hlinkClick r:id="" action="ppaction://media"/>
          </p:cNvPr>
          <p:cNvPicPr>
            <a:picLocks noRot="1" noChangeAspect="1" noChangeArrowheads="1"/>
          </p:cNvPicPr>
          <p:nvPr>
            <a:audioFile r:link="rId1"/>
          </p:nvPr>
        </p:nvPicPr>
        <p:blipFill>
          <a:blip r:embed="rId4" cstate="print"/>
          <a:srcRect/>
          <a:stretch>
            <a:fillRect/>
          </a:stretch>
        </p:blipFill>
        <p:spPr bwMode="auto">
          <a:xfrm>
            <a:off x="9448800" y="6019800"/>
            <a:ext cx="304800" cy="304800"/>
          </a:xfrm>
          <a:prstGeom prst="rect">
            <a:avLst/>
          </a:prstGeom>
          <a:noFill/>
          <a:ln w="9525">
            <a:noFill/>
            <a:miter lim="800000"/>
            <a:headEnd/>
            <a:tailEnd/>
          </a:ln>
        </p:spPr>
      </p:pic>
      <p:sp>
        <p:nvSpPr>
          <p:cNvPr id="812" name="Rectangle 3"/>
          <p:cNvSpPr txBox="1">
            <a:spLocks noChangeArrowheads="1"/>
          </p:cNvSpPr>
          <p:nvPr/>
        </p:nvSpPr>
        <p:spPr bwMode="auto">
          <a:xfrm>
            <a:off x="304800" y="228600"/>
            <a:ext cx="9144000" cy="533400"/>
          </a:xfrm>
          <a:prstGeom prst="rect">
            <a:avLst/>
          </a:prstGeom>
          <a:noFill/>
          <a:ln w="9525">
            <a:noFill/>
            <a:miter lim="800000"/>
            <a:headEnd/>
            <a:tailEnd/>
          </a:ln>
        </p:spPr>
        <p:txBody>
          <a:bodyPr/>
          <a:lstStyle/>
          <a:p>
            <a:pPr marL="342900" indent="-342900">
              <a:lnSpc>
                <a:spcPct val="80000"/>
              </a:lnSpc>
              <a:spcBef>
                <a:spcPct val="20000"/>
              </a:spcBef>
              <a:buFont typeface="Wingdings" pitchFamily="2" charset="2"/>
              <a:buNone/>
            </a:pPr>
            <a:r>
              <a:rPr lang="en-US" sz="2800">
                <a:latin typeface="Times New Roman" pitchFamily="18" charset="0"/>
              </a:rPr>
              <a:t> </a:t>
            </a:r>
            <a:r>
              <a:rPr lang="en-US" sz="2800" b="1">
                <a:solidFill>
                  <a:srgbClr val="FF0000"/>
                </a:solidFill>
                <a:cs typeface="Arial" charset="0"/>
              </a:rPr>
              <a:t>3. Hoạt động của Nguyễn Ái Quốc</a:t>
            </a:r>
          </a:p>
          <a:p>
            <a:pPr marL="342900" indent="-342900">
              <a:lnSpc>
                <a:spcPct val="80000"/>
              </a:lnSpc>
              <a:spcBef>
                <a:spcPct val="20000"/>
              </a:spcBef>
              <a:buFont typeface="Wingdings" pitchFamily="2" charset="2"/>
              <a:buNone/>
            </a:pPr>
            <a:endParaRPr lang="en-US" sz="2800">
              <a:latin typeface="Times New Roman" pitchFamily="18" charset="0"/>
            </a:endParaRPr>
          </a:p>
          <a:p>
            <a:pPr marL="342900" indent="-342900">
              <a:lnSpc>
                <a:spcPct val="80000"/>
              </a:lnSpc>
              <a:spcBef>
                <a:spcPct val="20000"/>
              </a:spcBef>
              <a:buFont typeface="Wingdings" pitchFamily="2" charset="2"/>
              <a:buNone/>
            </a:pPr>
            <a:endParaRPr lang="en-US" sz="2800">
              <a:latin typeface="Times New Roman" pitchFamily="18" charset="0"/>
            </a:endParaRPr>
          </a:p>
        </p:txBody>
      </p:sp>
      <p:grpSp>
        <p:nvGrpSpPr>
          <p:cNvPr id="19216" name="Group 147"/>
          <p:cNvGrpSpPr>
            <a:grpSpLocks/>
          </p:cNvGrpSpPr>
          <p:nvPr/>
        </p:nvGrpSpPr>
        <p:grpSpPr bwMode="auto">
          <a:xfrm>
            <a:off x="0" y="0"/>
            <a:ext cx="9220200" cy="6865938"/>
            <a:chOff x="0" y="0"/>
            <a:chExt cx="5808" cy="4325"/>
          </a:xfrm>
        </p:grpSpPr>
        <p:grpSp>
          <p:nvGrpSpPr>
            <p:cNvPr id="19217" name="Group 148"/>
            <p:cNvGrpSpPr>
              <a:grpSpLocks/>
            </p:cNvGrpSpPr>
            <p:nvPr/>
          </p:nvGrpSpPr>
          <p:grpSpPr bwMode="auto">
            <a:xfrm>
              <a:off x="1" y="1"/>
              <a:ext cx="545" cy="544"/>
              <a:chOff x="40" y="50"/>
              <a:chExt cx="1165" cy="1156"/>
            </a:xfrm>
          </p:grpSpPr>
          <p:sp>
            <p:nvSpPr>
              <p:cNvPr id="19638"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39"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9640"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9641"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9642"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9643"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9644"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9645"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9646"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647"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648"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649"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650"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9651"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9652"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9653"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654"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655"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656"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657"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658"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9659"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9660"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9661"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9662"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663"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664"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665"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666"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9667"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9668"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9669"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9670"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9671"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9672"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9673"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9674"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9675"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9676"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9677"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9678"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9679"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9680"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9681"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9682"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683"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684"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9685"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9686"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9687"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9688"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9689"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9690"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91"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9692"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9693"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9694"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95"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696"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9697"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9698"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9699"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9700"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9701"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9702"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9703"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704"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9705"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9706"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9707"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9708"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9709"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9710"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9711"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9712"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713"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9714"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715"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9716"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717"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718"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719"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9720"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21"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722"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723"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9724"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9725"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9726"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727"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728"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729"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9730"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31"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732"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733"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734"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735"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9736"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37"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9738"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39"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9740"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41"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742"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43"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9744"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9745"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9746"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47"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748"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49"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9750"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9751"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752"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53"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9754"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755"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9756"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757"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758"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9759"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760"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61"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9762"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9763"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9764"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9765"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766"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9767"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9768"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69"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9770"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71"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9772"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73"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774"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775"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776"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9218" name="Group 288"/>
            <p:cNvGrpSpPr>
              <a:grpSpLocks/>
            </p:cNvGrpSpPr>
            <p:nvPr/>
          </p:nvGrpSpPr>
          <p:grpSpPr bwMode="auto">
            <a:xfrm rot="10603397">
              <a:off x="5262" y="3773"/>
              <a:ext cx="545" cy="544"/>
              <a:chOff x="40" y="50"/>
              <a:chExt cx="1165" cy="1156"/>
            </a:xfrm>
          </p:grpSpPr>
          <p:sp>
            <p:nvSpPr>
              <p:cNvPr id="19499"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500"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9501"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9502"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9503"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9504"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9505"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9506"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9507"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508"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509"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510"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511"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9512"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9513"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9514"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515"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516"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517"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518"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519"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9520"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9521"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9522"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9523"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524"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525"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526"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527"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9528"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9529"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9530"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9531"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9532"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9533"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9534"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9535"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9536"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9537"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9538"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9539"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9540"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9541"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9542"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9543"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544"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545"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9546"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9547"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9548"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9549"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9550"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9551"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552"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9553"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9554"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9555"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556"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557"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9558"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9559"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9560"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9561"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9562"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9563"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9564"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565"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9566"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9567"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9568"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9569"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9570"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9571"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9572"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9573"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574"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9575"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576"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9577"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578"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579"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580"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9581"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582"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583"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584"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9585"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9586"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9587"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588"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589"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590"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9591"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592"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593"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594"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595"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596"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9597"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598"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9599"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00"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9601"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02"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603"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04"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9605"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9606"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9607"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08"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609"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10"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9611"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9612"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613"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14"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9615"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616"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9617"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618"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619"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9620"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621"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22"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9623"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9624"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9625"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9626"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627"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9628"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9629"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30"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9631"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32"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9633"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34"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635"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636"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637"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9219" name="Group 428"/>
            <p:cNvGrpSpPr>
              <a:grpSpLocks/>
            </p:cNvGrpSpPr>
            <p:nvPr/>
          </p:nvGrpSpPr>
          <p:grpSpPr bwMode="auto">
            <a:xfrm rot="-5400000">
              <a:off x="17" y="3780"/>
              <a:ext cx="545" cy="544"/>
              <a:chOff x="40" y="50"/>
              <a:chExt cx="1165" cy="1156"/>
            </a:xfrm>
          </p:grpSpPr>
          <p:sp>
            <p:nvSpPr>
              <p:cNvPr id="19360"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61"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9362"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9363"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9364"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9365"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9366"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9367"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9368"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369"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370"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371"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372"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9373"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9374"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9375"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376"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377"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378"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379"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380"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9381"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9382"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9383"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9384"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385"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386"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387"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388"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9389"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9390"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9391"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9392"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9393"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9394"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9395"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9396"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9397"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9398"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9399"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9400"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9401"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9402"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9403"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9404"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405"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406"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9407"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9408"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9409"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9410"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9411"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9412"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13"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9414"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9415"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9416"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17"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418"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9419"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9420"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9421"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9422"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9423"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9424"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9425"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426"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9427"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9428"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9429"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9430"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9431"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9432"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9433"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9434"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435"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9436"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437"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9438"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439"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440"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441"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9442"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43"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444"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445"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9446"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9447"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9448"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449"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450"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451"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9452"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53"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454"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455"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456"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457"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9458"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59"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9460"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61"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9462"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63"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464"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65"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9466"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9467"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9468"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69"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470"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71"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9472"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9473"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474"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75"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9476"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477"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9478"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479"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480"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9481"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482"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83"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9484"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9485"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9486"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9487"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488"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9489"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9490"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91"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9492"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93"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9494"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95"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496"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497"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498"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9220" name="Group 568"/>
            <p:cNvGrpSpPr>
              <a:grpSpLocks/>
            </p:cNvGrpSpPr>
            <p:nvPr/>
          </p:nvGrpSpPr>
          <p:grpSpPr bwMode="auto">
            <a:xfrm rot="5609808">
              <a:off x="5211" y="0"/>
              <a:ext cx="545" cy="544"/>
              <a:chOff x="40" y="50"/>
              <a:chExt cx="1165" cy="1156"/>
            </a:xfrm>
          </p:grpSpPr>
          <p:sp>
            <p:nvSpPr>
              <p:cNvPr id="19221"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222"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9223"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9224"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9225"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9226"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9227"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9228"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9229"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230"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231"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232"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233"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9234"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9235"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9236"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237"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238"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239"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240"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241"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9242"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9243"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9244"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9245"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246"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247"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9248"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9249"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9250"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9251"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9252"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9253"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9254"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9255"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9256"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9257"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9258"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9259"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9260"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9261"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9262"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9263"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9264"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9265"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266"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267"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9268"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9269"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9270"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9271"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9272"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9273"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274"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9275"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9276"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9277"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278"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9279"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9280"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9281"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9282"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9283"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9284"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9285"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9286"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287"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9288"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9289"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9290"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9291"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9292"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9293"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9294"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9295"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296"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9297"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9298"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9299"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300"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301"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302"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9303"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04"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305"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306"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9307"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9308"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9309"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310"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311"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9312"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9313"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14"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315"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316"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317"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318"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9319"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20"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9321"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22"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9323"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24"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325"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26"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9327"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9328"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9329"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30"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331"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32"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9333"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9334"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335"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36"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9337"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9338"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9339"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9340"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341"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9342"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343"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44"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9345"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9346"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9347"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9348"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349"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9350"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9351"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52"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9353"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54"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9355"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56"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9357"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9358"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9359"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812">
                                            <p:txEl>
                                              <p:pRg st="0" end="0"/>
                                            </p:txEl>
                                          </p:spTgt>
                                        </p:tgtEl>
                                        <p:attrNameLst>
                                          <p:attrName>style.visibility</p:attrName>
                                        </p:attrNameLst>
                                      </p:cBhvr>
                                      <p:to>
                                        <p:strVal val="visible"/>
                                      </p:to>
                                    </p:set>
                                    <p:anim calcmode="lin" valueType="num">
                                      <p:cBhvr>
                                        <p:cTn id="7" dur="1000" fill="hold"/>
                                        <p:tgtEl>
                                          <p:spTgt spid="812">
                                            <p:txEl>
                                              <p:pRg st="0" end="0"/>
                                            </p:txEl>
                                          </p:spTgt>
                                        </p:tgtEl>
                                        <p:attrNameLst>
                                          <p:attrName>ppt_w</p:attrName>
                                        </p:attrNameLst>
                                      </p:cBhvr>
                                      <p:tavLst>
                                        <p:tav tm="0">
                                          <p:val>
                                            <p:strVal val="#ppt_w*0.70"/>
                                          </p:val>
                                        </p:tav>
                                        <p:tav tm="100000">
                                          <p:val>
                                            <p:strVal val="#ppt_w"/>
                                          </p:val>
                                        </p:tav>
                                      </p:tavLst>
                                    </p:anim>
                                    <p:anim calcmode="lin" valueType="num">
                                      <p:cBhvr>
                                        <p:cTn id="8" dur="1000" fill="hold"/>
                                        <p:tgtEl>
                                          <p:spTgt spid="812">
                                            <p:txEl>
                                              <p:pRg st="0" end="0"/>
                                            </p:txEl>
                                          </p:spTgt>
                                        </p:tgtEl>
                                        <p:attrNameLst>
                                          <p:attrName>ppt_h</p:attrName>
                                        </p:attrNameLst>
                                      </p:cBhvr>
                                      <p:tavLst>
                                        <p:tav tm="0">
                                          <p:val>
                                            <p:strVal val="#ppt_h"/>
                                          </p:val>
                                        </p:tav>
                                        <p:tav tm="100000">
                                          <p:val>
                                            <p:strVal val="#ppt_h"/>
                                          </p:val>
                                        </p:tav>
                                      </p:tavLst>
                                    </p:anim>
                                    <p:animEffect transition="in" filter="fade">
                                      <p:cBhvr>
                                        <p:cTn id="9" dur="1000"/>
                                        <p:tgtEl>
                                          <p:spTgt spid="812">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grpId="0" nodeType="clickEffect">
                                  <p:stCondLst>
                                    <p:cond delay="0"/>
                                  </p:stCondLst>
                                  <p:childTnLst>
                                    <p:set>
                                      <p:cBhvr>
                                        <p:cTn id="13" dur="1" fill="hold">
                                          <p:stCondLst>
                                            <p:cond delay="0"/>
                                          </p:stCondLst>
                                        </p:cTn>
                                        <p:tgtEl>
                                          <p:spTgt spid="25340"/>
                                        </p:tgtEl>
                                        <p:attrNameLst>
                                          <p:attrName>style.visibility</p:attrName>
                                        </p:attrNameLst>
                                      </p:cBhvr>
                                      <p:to>
                                        <p:strVal val="visible"/>
                                      </p:to>
                                    </p:set>
                                    <p:animEffect transition="in" filter="wipe(right)">
                                      <p:cBhvr>
                                        <p:cTn id="14" dur="2000"/>
                                        <p:tgtEl>
                                          <p:spTgt spid="25340"/>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childTnLst>
                                </p:cTn>
                              </p:par>
                            </p:childTnLst>
                          </p:cTn>
                        </p:par>
                        <p:par>
                          <p:cTn id="25" fill="hold">
                            <p:stCondLst>
                              <p:cond delay="0"/>
                            </p:stCondLst>
                            <p:childTnLst>
                              <p:par>
                                <p:cTn id="26" presetID="1" presetClass="entr" presetSubtype="0" fill="hold" nodeType="afterEffect">
                                  <p:stCondLst>
                                    <p:cond delay="0"/>
                                  </p:stCondLst>
                                  <p:childTnLst>
                                    <p:set>
                                      <p:cBhvr>
                                        <p:cTn id="27" dur="1" fill="hold">
                                          <p:stCondLst>
                                            <p:cond delay="0"/>
                                          </p:stCondLst>
                                        </p:cTn>
                                        <p:tgtEl>
                                          <p:spTgt spid="6"/>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childTnLst>
                                </p:cTn>
                              </p:par>
                            </p:childTnLst>
                          </p:cTn>
                        </p:par>
                        <p:par>
                          <p:cTn id="35" fill="hold">
                            <p:stCondLst>
                              <p:cond delay="0"/>
                            </p:stCondLst>
                            <p:childTnLst>
                              <p:par>
                                <p:cTn id="36" presetID="1" presetClass="entr" presetSubtype="0" fill="hold" nodeType="afterEffect">
                                  <p:stCondLst>
                                    <p:cond delay="0"/>
                                  </p:stCondLst>
                                  <p:childTnLst>
                                    <p:set>
                                      <p:cBhvr>
                                        <p:cTn id="37" dur="1" fill="hold">
                                          <p:stCondLst>
                                            <p:cond delay="0"/>
                                          </p:stCondLst>
                                        </p:cTn>
                                        <p:tgtEl>
                                          <p:spTgt spid="9"/>
                                        </p:tgtEl>
                                        <p:attrNameLst>
                                          <p:attrName>style.visibility</p:attrName>
                                        </p:attrNameLst>
                                      </p:cBhvr>
                                      <p:to>
                                        <p:strVal val="visible"/>
                                      </p:to>
                                    </p:set>
                                  </p:childTnLst>
                                </p:cTn>
                              </p:par>
                            </p:childTnLst>
                          </p:cTn>
                        </p:par>
                        <p:par>
                          <p:cTn id="38" fill="hold">
                            <p:stCondLst>
                              <p:cond delay="0"/>
                            </p:stCondLst>
                            <p:childTnLst>
                              <p:par>
                                <p:cTn id="39" presetID="1" presetClass="entr" presetSubtype="0" fill="hold" nodeType="afterEffect">
                                  <p:stCondLst>
                                    <p:cond delay="0"/>
                                  </p:stCondLst>
                                  <p:childTnLst>
                                    <p:set>
                                      <p:cBhvr>
                                        <p:cTn id="40" dur="1" fill="hold">
                                          <p:stCondLst>
                                            <p:cond delay="0"/>
                                          </p:stCondLst>
                                        </p:cTn>
                                        <p:tgtEl>
                                          <p:spTgt spid="3"/>
                                        </p:tgtEl>
                                        <p:attrNameLst>
                                          <p:attrName>style.visibility</p:attrName>
                                        </p:attrNameLst>
                                      </p:cBhvr>
                                      <p:to>
                                        <p:strVal val="visible"/>
                                      </p:to>
                                    </p:set>
                                  </p:childTnLst>
                                </p:cTn>
                              </p:par>
                            </p:childTnLst>
                          </p:cTn>
                        </p:par>
                        <p:par>
                          <p:cTn id="41" fill="hold">
                            <p:stCondLst>
                              <p:cond delay="0"/>
                            </p:stCondLst>
                            <p:childTnLst>
                              <p:par>
                                <p:cTn id="42" presetID="1" presetClass="entr" presetSubtype="0" fill="hold" nodeType="afterEffect">
                                  <p:stCondLst>
                                    <p:cond delay="0"/>
                                  </p:stCondLst>
                                  <p:childTnLst>
                                    <p:set>
                                      <p:cBhvr>
                                        <p:cTn id="43" dur="1" fill="hold">
                                          <p:stCondLst>
                                            <p:cond delay="0"/>
                                          </p:stCondLst>
                                        </p:cTn>
                                        <p:tgtEl>
                                          <p:spTgt spid="10"/>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25342"/>
                                        </p:tgtEl>
                                        <p:attrNameLst>
                                          <p:attrName>style.visibility</p:attrName>
                                        </p:attrNameLst>
                                      </p:cBhvr>
                                      <p:to>
                                        <p:strVal val="visible"/>
                                      </p:to>
                                    </p:set>
                                    <p:animEffect transition="in" filter="wipe(left)">
                                      <p:cBhvr>
                                        <p:cTn id="48" dur="1000"/>
                                        <p:tgtEl>
                                          <p:spTgt spid="25342"/>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8" fill="hold" grpId="0" nodeType="clickEffect">
                                  <p:stCondLst>
                                    <p:cond delay="0"/>
                                  </p:stCondLst>
                                  <p:childTnLst>
                                    <p:set>
                                      <p:cBhvr>
                                        <p:cTn id="52" dur="1" fill="hold">
                                          <p:stCondLst>
                                            <p:cond delay="0"/>
                                          </p:stCondLst>
                                        </p:cTn>
                                        <p:tgtEl>
                                          <p:spTgt spid="25341"/>
                                        </p:tgtEl>
                                        <p:attrNameLst>
                                          <p:attrName>style.visibility</p:attrName>
                                        </p:attrNameLst>
                                      </p:cBhvr>
                                      <p:to>
                                        <p:strVal val="visible"/>
                                      </p:to>
                                    </p:set>
                                    <p:animEffect transition="in" filter="wipe(left)">
                                      <p:cBhvr>
                                        <p:cTn id="53" dur="1000"/>
                                        <p:tgtEl>
                                          <p:spTgt spid="2534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25354"/>
                                        </p:tgtEl>
                                        <p:attrNameLst>
                                          <p:attrName>style.visibility</p:attrName>
                                        </p:attrNameLst>
                                      </p:cBhvr>
                                      <p:to>
                                        <p:strVal val="visible"/>
                                      </p:to>
                                    </p:set>
                                    <p:animEffect transition="in" filter="wipe(left)">
                                      <p:cBhvr>
                                        <p:cTn id="58" dur="2000"/>
                                        <p:tgtEl>
                                          <p:spTgt spid="25354"/>
                                        </p:tgtEl>
                                      </p:cBhvr>
                                    </p:animEffect>
                                  </p:childTnLst>
                                </p:cTn>
                              </p:par>
                            </p:childTnLst>
                          </p:cTn>
                        </p:par>
                        <p:par>
                          <p:cTn id="59" fill="hold">
                            <p:stCondLst>
                              <p:cond delay="2000"/>
                            </p:stCondLst>
                            <p:childTnLst>
                              <p:par>
                                <p:cTn id="60" presetID="1" presetClass="mediacall" presetSubtype="0" fill="hold" nodeType="afterEffect">
                                  <p:stCondLst>
                                    <p:cond delay="0"/>
                                  </p:stCondLst>
                                  <p:childTnLst>
                                    <p:cmd type="call" cmd="playFrom(0.0)">
                                      <p:cBhvr>
                                        <p:cTn id="61" dur="208405" fill="hold"/>
                                        <p:tgtEl>
                                          <p:spTgt spid="25386"/>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62" fill="hold" display="0">
                  <p:stCondLst>
                    <p:cond delay="indefinite"/>
                  </p:stCondLst>
                  <p:endCondLst>
                    <p:cond evt="onNext" delay="0">
                      <p:tgtEl>
                        <p:sldTgt/>
                      </p:tgtEl>
                    </p:cond>
                    <p:cond evt="onPrev" delay="0">
                      <p:tgtEl>
                        <p:sldTgt/>
                      </p:tgtEl>
                    </p:cond>
                    <p:cond evt="onStopAudio" delay="0">
                      <p:tgtEl>
                        <p:sldTgt/>
                      </p:tgtEl>
                    </p:cond>
                  </p:endCondLst>
                </p:cTn>
                <p:tgtEl>
                  <p:spTgt spid="25386"/>
                </p:tgtEl>
              </p:cMediaNode>
            </p:audio>
          </p:childTnLst>
        </p:cTn>
      </p:par>
    </p:tnLst>
    <p:bldLst>
      <p:bldP spid="25340" grpId="0" animBg="1"/>
      <p:bldP spid="25341" grpId="0" animBg="1"/>
      <p:bldP spid="25342" grpId="0" animBg="1"/>
      <p:bldP spid="25354"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7" name="Rectangle 3"/>
          <p:cNvSpPr>
            <a:spLocks noGrp="1" noChangeArrowheads="1"/>
          </p:cNvSpPr>
          <p:nvPr>
            <p:ph type="body" sz="half" idx="1"/>
          </p:nvPr>
        </p:nvSpPr>
        <p:spPr>
          <a:xfrm>
            <a:off x="0" y="76200"/>
            <a:ext cx="9144000" cy="533400"/>
          </a:xfrm>
        </p:spPr>
        <p:txBody>
          <a:bodyPr/>
          <a:lstStyle/>
          <a:p>
            <a:pPr eaLnBrk="1" hangingPunct="1">
              <a:lnSpc>
                <a:spcPct val="80000"/>
              </a:lnSpc>
              <a:buFont typeface="Wingdings" pitchFamily="2" charset="2"/>
              <a:buNone/>
            </a:pPr>
            <a:r>
              <a:rPr lang="en-US" sz="2800" smtClean="0">
                <a:latin typeface="Times New Roman" pitchFamily="18" charset="0"/>
              </a:rPr>
              <a:t> </a:t>
            </a:r>
            <a:r>
              <a:rPr lang="en-US" sz="2800" b="1" smtClean="0">
                <a:solidFill>
                  <a:srgbClr val="FF0000"/>
                </a:solidFill>
                <a:latin typeface="Arial" charset="0"/>
                <a:cs typeface="Arial" charset="0"/>
              </a:rPr>
              <a:t>3. Hoạt động của Nguyễn Ái Quốc</a:t>
            </a:r>
          </a:p>
          <a:p>
            <a:pPr eaLnBrk="1" hangingPunct="1">
              <a:lnSpc>
                <a:spcPct val="80000"/>
              </a:lnSpc>
              <a:buFont typeface="Wingdings" pitchFamily="2" charset="2"/>
              <a:buNone/>
            </a:pPr>
            <a:endParaRPr lang="en-US" sz="2800" smtClean="0">
              <a:latin typeface="Times New Roman" pitchFamily="18" charset="0"/>
            </a:endParaRPr>
          </a:p>
          <a:p>
            <a:pPr eaLnBrk="1" hangingPunct="1">
              <a:lnSpc>
                <a:spcPct val="80000"/>
              </a:lnSpc>
              <a:buFont typeface="Wingdings" pitchFamily="2" charset="2"/>
              <a:buNone/>
            </a:pPr>
            <a:endParaRPr lang="en-US" sz="2800" smtClean="0">
              <a:latin typeface="Times New Roman" pitchFamily="18" charset="0"/>
            </a:endParaRPr>
          </a:p>
        </p:txBody>
      </p:sp>
      <p:graphicFrame>
        <p:nvGraphicFramePr>
          <p:cNvPr id="5" name="Group 62"/>
          <p:cNvGraphicFramePr>
            <a:graphicFrameLocks/>
          </p:cNvGraphicFramePr>
          <p:nvPr/>
        </p:nvGraphicFramePr>
        <p:xfrm>
          <a:off x="0" y="457200"/>
          <a:ext cx="9144000" cy="6504622"/>
        </p:xfrm>
        <a:graphic>
          <a:graphicData uri="http://schemas.openxmlformats.org/drawingml/2006/table">
            <a:tbl>
              <a:tblPr/>
              <a:tblGrid>
                <a:gridCol w="914400"/>
                <a:gridCol w="1066800"/>
                <a:gridCol w="5638800"/>
                <a:gridCol w="1524000"/>
              </a:tblGrid>
              <a:tr h="60960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rgbClr val="000099"/>
                          </a:solidFill>
                          <a:effectLst/>
                          <a:latin typeface="Arial" pitchFamily="34" charset="0"/>
                          <a:cs typeface="Arial" pitchFamily="34" charset="0"/>
                        </a:rPr>
                        <a:t>Địa điểm</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rgbClr val="000099"/>
                          </a:solidFill>
                          <a:effectLst/>
                          <a:latin typeface="Arial" pitchFamily="34" charset="0"/>
                          <a:cs typeface="Arial" pitchFamily="34" charset="0"/>
                        </a:rPr>
                        <a:t>Thời gian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rgbClr val="000099"/>
                          </a:solidFill>
                          <a:effectLst/>
                          <a:latin typeface="Arial" pitchFamily="34" charset="0"/>
                          <a:cs typeface="Arial" pitchFamily="34" charset="0"/>
                        </a:rPr>
                        <a:t>Hoạt động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rgbClr val="000099"/>
                          </a:solidFill>
                          <a:effectLst/>
                          <a:latin typeface="Arial" pitchFamily="34" charset="0"/>
                          <a:cs typeface="Arial" pitchFamily="34" charset="0"/>
                        </a:rPr>
                        <a:t>Ý nghĩa</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14338">
                <a:tc rowSpan="4">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rgbClr val="000099"/>
                          </a:solidFill>
                          <a:effectLst/>
                          <a:latin typeface="Arial" pitchFamily="34" charset="0"/>
                          <a:cs typeface="Arial" pitchFamily="34" charset="0"/>
                        </a:rPr>
                        <a:t>Pháp</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chemeClr val="tx1"/>
                          </a:solidFill>
                          <a:effectLst/>
                          <a:latin typeface="Arial" pitchFamily="34" charset="0"/>
                          <a:cs typeface="Arial" pitchFamily="34" charset="0"/>
                        </a:rPr>
                        <a:t>1919</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Gửi bản yêu sách đến Hội nghị Véc xai</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rowSpan="2">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Tìm đường cứu nước</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62000">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chemeClr val="tx1"/>
                          </a:solidFill>
                          <a:effectLst/>
                          <a:latin typeface="Arial" pitchFamily="34" charset="0"/>
                          <a:cs typeface="Arial" pitchFamily="34" charset="0"/>
                        </a:rPr>
                        <a:t>7/1920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Đọc bản Luận cương của Lênin về vấn đề dân tộc và thuộc </a:t>
                      </a:r>
                      <a:r>
                        <a:rPr kumimoji="0" lang="en-US" sz="2200" b="1" i="0" u="none" strike="noStrike" cap="none" normalizeH="0" baseline="0" smtClean="0">
                          <a:ln>
                            <a:noFill/>
                          </a:ln>
                          <a:solidFill>
                            <a:schemeClr val="tx1"/>
                          </a:solidFill>
                          <a:effectLst/>
                          <a:latin typeface="Arial" pitchFamily="34" charset="0"/>
                          <a:cs typeface="Arial" pitchFamily="34" charset="0"/>
                        </a:rPr>
                        <a:t>địa, tìm thấy con đường cứu nước</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815975">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900" b="1" i="0" u="none" strike="noStrike" cap="none" normalizeH="0" baseline="0" smtClean="0">
                          <a:ln>
                            <a:noFill/>
                          </a:ln>
                          <a:solidFill>
                            <a:schemeClr val="tx1"/>
                          </a:solidFill>
                          <a:effectLst/>
                          <a:latin typeface="Arial" pitchFamily="34" charset="0"/>
                          <a:cs typeface="Arial" pitchFamily="34" charset="0"/>
                        </a:rPr>
                        <a:t>12/1920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Bỏ phiếu tán thành gia nhập Quốc tế III, sáng lập ĐCS Pháp, là đảng viên CS đầu tiên</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5">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Truyền bá chủ nghĩa Mác - Lênin về nước </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1058545">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chemeClr val="tx1"/>
                          </a:solidFill>
                          <a:effectLst/>
                          <a:latin typeface="Arial" pitchFamily="34" charset="0"/>
                          <a:cs typeface="Arial" pitchFamily="34" charset="0"/>
                        </a:rPr>
                        <a:t>1921 – 1922</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Lập “Hội liên hiệp các dân tộc thuộc địa”, xuất bản báo “Người cùng khổ”, sách “Bản án chế độ thực dân Pháp”</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587375">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rgbClr val="000099"/>
                          </a:solidFill>
                          <a:effectLst/>
                          <a:latin typeface="Arial" pitchFamily="34" charset="0"/>
                          <a:cs typeface="Arial" pitchFamily="34" charset="0"/>
                        </a:rPr>
                        <a:t>Liên Xô</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chemeClr val="tx1"/>
                          </a:solidFill>
                          <a:effectLst/>
                          <a:latin typeface="Arial" pitchFamily="34" charset="0"/>
                          <a:cs typeface="Arial" pitchFamily="34" charset="0"/>
                        </a:rPr>
                        <a:t>6/1923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Sang Liên Xô dự “Hội nghị quốc tế nông dân”, viết bài cho báo Sự thật</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442913">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chemeClr val="tx1"/>
                          </a:solidFill>
                          <a:effectLst/>
                          <a:latin typeface="Arial" pitchFamily="34" charset="0"/>
                          <a:cs typeface="Arial" pitchFamily="34" charset="0"/>
                        </a:rPr>
                        <a:t>7/1924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Dự Đại hội lần V Quốc tế cộng sản</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819149">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rgbClr val="000099"/>
                          </a:solidFill>
                          <a:effectLst/>
                          <a:latin typeface="Arial" pitchFamily="34" charset="0"/>
                          <a:cs typeface="Arial" pitchFamily="34" charset="0"/>
                        </a:rPr>
                        <a:t>Trung Quốc</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900" b="1" i="0" u="none" strike="noStrike" cap="none" normalizeH="0" baseline="0" smtClean="0">
                          <a:ln>
                            <a:noFill/>
                          </a:ln>
                          <a:solidFill>
                            <a:schemeClr val="tx1"/>
                          </a:solidFill>
                          <a:effectLst/>
                          <a:latin typeface="Arial" pitchFamily="34" charset="0"/>
                          <a:cs typeface="Arial" pitchFamily="34" charset="0"/>
                        </a:rPr>
                        <a:t>11/1924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Về Quảng Châu, trực tiếp tuyên truyền, giáo dục lí luận, xây dựng tổ chức CM</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0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whee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159747">
                                            <p:txEl>
                                              <p:pRg st="0" end="0"/>
                                            </p:txEl>
                                          </p:spTgt>
                                        </p:tgtEl>
                                        <p:attrNameLst>
                                          <p:attrName>style.visibility</p:attrName>
                                        </p:attrNameLst>
                                      </p:cBhvr>
                                      <p:to>
                                        <p:strVal val="visible"/>
                                      </p:to>
                                    </p:set>
                                    <p:anim calcmode="lin" valueType="num">
                                      <p:cBhvr>
                                        <p:cTn id="7" dur="1000" fill="hold"/>
                                        <p:tgtEl>
                                          <p:spTgt spid="159747">
                                            <p:txEl>
                                              <p:pRg st="0" end="0"/>
                                            </p:txEl>
                                          </p:spTgt>
                                        </p:tgtEl>
                                        <p:attrNameLst>
                                          <p:attrName>ppt_w</p:attrName>
                                        </p:attrNameLst>
                                      </p:cBhvr>
                                      <p:tavLst>
                                        <p:tav tm="0">
                                          <p:val>
                                            <p:strVal val="#ppt_w*0.70"/>
                                          </p:val>
                                        </p:tav>
                                        <p:tav tm="100000">
                                          <p:val>
                                            <p:strVal val="#ppt_w"/>
                                          </p:val>
                                        </p:tav>
                                      </p:tavLst>
                                    </p:anim>
                                    <p:anim calcmode="lin" valueType="num">
                                      <p:cBhvr>
                                        <p:cTn id="8" dur="1000" fill="hold"/>
                                        <p:tgtEl>
                                          <p:spTgt spid="159747">
                                            <p:txEl>
                                              <p:pRg st="0" end="0"/>
                                            </p:txEl>
                                          </p:spTgt>
                                        </p:tgtEl>
                                        <p:attrNameLst>
                                          <p:attrName>ppt_h</p:attrName>
                                        </p:attrNameLst>
                                      </p:cBhvr>
                                      <p:tavLst>
                                        <p:tav tm="0">
                                          <p:val>
                                            <p:strVal val="#ppt_h"/>
                                          </p:val>
                                        </p:tav>
                                        <p:tav tm="100000">
                                          <p:val>
                                            <p:strVal val="#ppt_h"/>
                                          </p:val>
                                        </p:tav>
                                      </p:tavLst>
                                    </p:anim>
                                    <p:animEffect transition="in" filter="fade">
                                      <p:cBhvr>
                                        <p:cTn id="9" dur="1000"/>
                                        <p:tgtEl>
                                          <p:spTgt spid="159747">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ext Box 2"/>
          <p:cNvSpPr txBox="1">
            <a:spLocks noChangeArrowheads="1"/>
          </p:cNvSpPr>
          <p:nvPr/>
        </p:nvSpPr>
        <p:spPr bwMode="auto">
          <a:xfrm>
            <a:off x="2057400" y="381000"/>
            <a:ext cx="5791200" cy="366713"/>
          </a:xfrm>
          <a:prstGeom prst="rect">
            <a:avLst/>
          </a:prstGeom>
          <a:noFill/>
          <a:ln w="9525">
            <a:noFill/>
            <a:miter lim="800000"/>
            <a:headEnd/>
            <a:tailEnd/>
          </a:ln>
        </p:spPr>
        <p:txBody>
          <a:bodyPr>
            <a:spAutoFit/>
          </a:bodyPr>
          <a:lstStyle/>
          <a:p>
            <a:pPr>
              <a:spcBef>
                <a:spcPct val="50000"/>
              </a:spcBef>
            </a:pPr>
            <a:endParaRPr lang="vi-VN">
              <a:cs typeface="Arial" charset="0"/>
            </a:endParaRPr>
          </a:p>
        </p:txBody>
      </p:sp>
      <p:sp>
        <p:nvSpPr>
          <p:cNvPr id="31747" name="Text Box 3"/>
          <p:cNvSpPr txBox="1">
            <a:spLocks noChangeArrowheads="1"/>
          </p:cNvSpPr>
          <p:nvPr/>
        </p:nvSpPr>
        <p:spPr bwMode="auto">
          <a:xfrm>
            <a:off x="914400" y="762000"/>
            <a:ext cx="7086600" cy="457200"/>
          </a:xfrm>
          <a:prstGeom prst="rect">
            <a:avLst/>
          </a:prstGeom>
          <a:noFill/>
          <a:ln w="9525">
            <a:noFill/>
            <a:miter lim="800000"/>
            <a:headEnd/>
            <a:tailEnd/>
          </a:ln>
        </p:spPr>
        <p:txBody>
          <a:bodyPr>
            <a:spAutoFit/>
          </a:bodyPr>
          <a:lstStyle/>
          <a:p>
            <a:pPr algn="ctr">
              <a:spcBef>
                <a:spcPct val="50000"/>
              </a:spcBef>
            </a:pPr>
            <a:r>
              <a:rPr lang="en-US" sz="2400" b="1">
                <a:solidFill>
                  <a:srgbClr val="FF0000"/>
                </a:solidFill>
                <a:latin typeface=".VnArial" pitchFamily="34" charset="0"/>
                <a:cs typeface="Arial" charset="0"/>
              </a:rPr>
              <a:t>Hoạt động của Nguyễn Ái Quốc (1911 - 1925</a:t>
            </a:r>
            <a:r>
              <a:rPr lang="en-US" sz="2400" b="1" smtClean="0">
                <a:solidFill>
                  <a:srgbClr val="FF0000"/>
                </a:solidFill>
                <a:latin typeface=".VnArial" pitchFamily="34" charset="0"/>
                <a:cs typeface="Arial" charset="0"/>
              </a:rPr>
              <a:t>)</a:t>
            </a:r>
            <a:endParaRPr lang="en-US" sz="2400" b="1">
              <a:solidFill>
                <a:srgbClr val="FF0000"/>
              </a:solidFill>
              <a:latin typeface=".VnArial" pitchFamily="34" charset="0"/>
              <a:cs typeface="Arial" charset="0"/>
            </a:endParaRPr>
          </a:p>
        </p:txBody>
      </p:sp>
      <p:grpSp>
        <p:nvGrpSpPr>
          <p:cNvPr id="31748" name="Group 4"/>
          <p:cNvGrpSpPr>
            <a:grpSpLocks/>
          </p:cNvGrpSpPr>
          <p:nvPr/>
        </p:nvGrpSpPr>
        <p:grpSpPr bwMode="auto">
          <a:xfrm>
            <a:off x="76200" y="2209800"/>
            <a:ext cx="9144000" cy="519113"/>
            <a:chOff x="-192" y="1392"/>
            <a:chExt cx="5760" cy="327"/>
          </a:xfrm>
        </p:grpSpPr>
        <p:sp>
          <p:nvSpPr>
            <p:cNvPr id="32332" name="Line 5"/>
            <p:cNvSpPr>
              <a:spLocks noChangeShapeType="1"/>
            </p:cNvSpPr>
            <p:nvPr/>
          </p:nvSpPr>
          <p:spPr bwMode="auto">
            <a:xfrm>
              <a:off x="-192" y="1392"/>
              <a:ext cx="5760" cy="0"/>
            </a:xfrm>
            <a:prstGeom prst="line">
              <a:avLst/>
            </a:prstGeom>
            <a:noFill/>
            <a:ln w="76200">
              <a:solidFill>
                <a:srgbClr val="0000FF"/>
              </a:solidFill>
              <a:round/>
              <a:headEnd/>
              <a:tailEnd type="triangle" w="med" len="med"/>
            </a:ln>
          </p:spPr>
          <p:txBody>
            <a:bodyPr/>
            <a:lstStyle/>
            <a:p>
              <a:endParaRPr lang="en-US"/>
            </a:p>
          </p:txBody>
        </p:sp>
        <p:sp>
          <p:nvSpPr>
            <p:cNvPr id="32333" name="Text Box 6"/>
            <p:cNvSpPr txBox="1">
              <a:spLocks noChangeArrowheads="1"/>
            </p:cNvSpPr>
            <p:nvPr/>
          </p:nvSpPr>
          <p:spPr bwMode="auto">
            <a:xfrm>
              <a:off x="-144" y="1488"/>
              <a:ext cx="480" cy="231"/>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1911</a:t>
              </a:r>
            </a:p>
          </p:txBody>
        </p:sp>
      </p:grpSp>
      <p:sp>
        <p:nvSpPr>
          <p:cNvPr id="31749" name="Line 7"/>
          <p:cNvSpPr>
            <a:spLocks noChangeShapeType="1"/>
          </p:cNvSpPr>
          <p:nvPr/>
        </p:nvSpPr>
        <p:spPr bwMode="auto">
          <a:xfrm>
            <a:off x="533400" y="1981200"/>
            <a:ext cx="0" cy="381000"/>
          </a:xfrm>
          <a:prstGeom prst="line">
            <a:avLst/>
          </a:prstGeom>
          <a:noFill/>
          <a:ln w="57150">
            <a:solidFill>
              <a:schemeClr val="tx1"/>
            </a:solidFill>
            <a:round/>
            <a:headEnd/>
            <a:tailEnd/>
          </a:ln>
        </p:spPr>
        <p:txBody>
          <a:bodyPr/>
          <a:lstStyle/>
          <a:p>
            <a:endParaRPr lang="en-US"/>
          </a:p>
        </p:txBody>
      </p:sp>
      <p:sp>
        <p:nvSpPr>
          <p:cNvPr id="31750" name="Line 8"/>
          <p:cNvSpPr>
            <a:spLocks noChangeShapeType="1"/>
          </p:cNvSpPr>
          <p:nvPr/>
        </p:nvSpPr>
        <p:spPr bwMode="auto">
          <a:xfrm>
            <a:off x="1981200" y="1981200"/>
            <a:ext cx="0" cy="381000"/>
          </a:xfrm>
          <a:prstGeom prst="line">
            <a:avLst/>
          </a:prstGeom>
          <a:noFill/>
          <a:ln w="57150">
            <a:solidFill>
              <a:schemeClr val="tx1"/>
            </a:solidFill>
            <a:round/>
            <a:headEnd/>
            <a:tailEnd/>
          </a:ln>
        </p:spPr>
        <p:txBody>
          <a:bodyPr/>
          <a:lstStyle/>
          <a:p>
            <a:endParaRPr lang="en-US"/>
          </a:p>
        </p:txBody>
      </p:sp>
      <p:sp>
        <p:nvSpPr>
          <p:cNvPr id="31751" name="Line 9"/>
          <p:cNvSpPr>
            <a:spLocks noChangeShapeType="1"/>
          </p:cNvSpPr>
          <p:nvPr/>
        </p:nvSpPr>
        <p:spPr bwMode="auto">
          <a:xfrm>
            <a:off x="2819400" y="1981200"/>
            <a:ext cx="0" cy="381000"/>
          </a:xfrm>
          <a:prstGeom prst="line">
            <a:avLst/>
          </a:prstGeom>
          <a:noFill/>
          <a:ln w="57150">
            <a:solidFill>
              <a:schemeClr val="tx1"/>
            </a:solidFill>
            <a:round/>
            <a:headEnd/>
            <a:tailEnd/>
          </a:ln>
        </p:spPr>
        <p:txBody>
          <a:bodyPr/>
          <a:lstStyle/>
          <a:p>
            <a:endParaRPr lang="en-US"/>
          </a:p>
        </p:txBody>
      </p:sp>
      <p:sp>
        <p:nvSpPr>
          <p:cNvPr id="31752" name="Line 10"/>
          <p:cNvSpPr>
            <a:spLocks noChangeShapeType="1"/>
          </p:cNvSpPr>
          <p:nvPr/>
        </p:nvSpPr>
        <p:spPr bwMode="auto">
          <a:xfrm>
            <a:off x="4038600" y="1997075"/>
            <a:ext cx="0" cy="381000"/>
          </a:xfrm>
          <a:prstGeom prst="line">
            <a:avLst/>
          </a:prstGeom>
          <a:noFill/>
          <a:ln w="57150">
            <a:solidFill>
              <a:srgbClr val="FF0000"/>
            </a:solidFill>
            <a:round/>
            <a:headEnd/>
            <a:tailEnd/>
          </a:ln>
        </p:spPr>
        <p:txBody>
          <a:bodyPr/>
          <a:lstStyle/>
          <a:p>
            <a:endParaRPr lang="en-US"/>
          </a:p>
        </p:txBody>
      </p:sp>
      <p:sp>
        <p:nvSpPr>
          <p:cNvPr id="31753" name="Line 11"/>
          <p:cNvSpPr>
            <a:spLocks noChangeShapeType="1"/>
          </p:cNvSpPr>
          <p:nvPr/>
        </p:nvSpPr>
        <p:spPr bwMode="auto">
          <a:xfrm>
            <a:off x="5257800" y="1981200"/>
            <a:ext cx="0" cy="381000"/>
          </a:xfrm>
          <a:prstGeom prst="line">
            <a:avLst/>
          </a:prstGeom>
          <a:noFill/>
          <a:ln w="57150">
            <a:solidFill>
              <a:schemeClr val="tx1"/>
            </a:solidFill>
            <a:round/>
            <a:headEnd/>
            <a:tailEnd/>
          </a:ln>
        </p:spPr>
        <p:txBody>
          <a:bodyPr/>
          <a:lstStyle/>
          <a:p>
            <a:endParaRPr lang="en-US"/>
          </a:p>
        </p:txBody>
      </p:sp>
      <p:sp>
        <p:nvSpPr>
          <p:cNvPr id="31754" name="Line 12"/>
          <p:cNvSpPr>
            <a:spLocks noChangeShapeType="1"/>
          </p:cNvSpPr>
          <p:nvPr/>
        </p:nvSpPr>
        <p:spPr bwMode="auto">
          <a:xfrm>
            <a:off x="6248400" y="1981200"/>
            <a:ext cx="0" cy="381000"/>
          </a:xfrm>
          <a:prstGeom prst="line">
            <a:avLst/>
          </a:prstGeom>
          <a:noFill/>
          <a:ln w="57150">
            <a:solidFill>
              <a:schemeClr val="tx1"/>
            </a:solidFill>
            <a:round/>
            <a:headEnd/>
            <a:tailEnd/>
          </a:ln>
        </p:spPr>
        <p:txBody>
          <a:bodyPr/>
          <a:lstStyle/>
          <a:p>
            <a:endParaRPr lang="en-US"/>
          </a:p>
        </p:txBody>
      </p:sp>
      <p:sp>
        <p:nvSpPr>
          <p:cNvPr id="31755" name="Text Box 13"/>
          <p:cNvSpPr txBox="1">
            <a:spLocks noChangeArrowheads="1"/>
          </p:cNvSpPr>
          <p:nvPr/>
        </p:nvSpPr>
        <p:spPr bwMode="auto">
          <a:xfrm>
            <a:off x="1600200" y="2362200"/>
            <a:ext cx="762000" cy="366713"/>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1917</a:t>
            </a:r>
          </a:p>
        </p:txBody>
      </p:sp>
      <p:sp>
        <p:nvSpPr>
          <p:cNvPr id="31756" name="Text Box 14"/>
          <p:cNvSpPr txBox="1">
            <a:spLocks noChangeArrowheads="1"/>
          </p:cNvSpPr>
          <p:nvPr/>
        </p:nvSpPr>
        <p:spPr bwMode="auto">
          <a:xfrm>
            <a:off x="2438400" y="2452688"/>
            <a:ext cx="762000" cy="366712"/>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1919</a:t>
            </a:r>
          </a:p>
        </p:txBody>
      </p:sp>
      <p:sp>
        <p:nvSpPr>
          <p:cNvPr id="31757" name="Text Box 15"/>
          <p:cNvSpPr txBox="1">
            <a:spLocks noChangeArrowheads="1"/>
          </p:cNvSpPr>
          <p:nvPr/>
        </p:nvSpPr>
        <p:spPr bwMode="auto">
          <a:xfrm>
            <a:off x="3657600" y="2454275"/>
            <a:ext cx="838200" cy="366713"/>
          </a:xfrm>
          <a:prstGeom prst="rect">
            <a:avLst/>
          </a:prstGeom>
          <a:noFill/>
          <a:ln w="9525">
            <a:noFill/>
            <a:miter lim="800000"/>
            <a:headEnd/>
            <a:tailEnd/>
          </a:ln>
        </p:spPr>
        <p:txBody>
          <a:bodyPr>
            <a:spAutoFit/>
          </a:bodyPr>
          <a:lstStyle/>
          <a:p>
            <a:pPr>
              <a:spcBef>
                <a:spcPct val="50000"/>
              </a:spcBef>
            </a:pPr>
            <a:r>
              <a:rPr lang="en-US" b="1">
                <a:solidFill>
                  <a:srgbClr val="FF3300"/>
                </a:solidFill>
                <a:cs typeface="Arial" charset="0"/>
              </a:rPr>
              <a:t>1920</a:t>
            </a:r>
          </a:p>
        </p:txBody>
      </p:sp>
      <p:sp>
        <p:nvSpPr>
          <p:cNvPr id="31758" name="Text Box 16"/>
          <p:cNvSpPr txBox="1">
            <a:spLocks noChangeArrowheads="1"/>
          </p:cNvSpPr>
          <p:nvPr/>
        </p:nvSpPr>
        <p:spPr bwMode="auto">
          <a:xfrm>
            <a:off x="4495800" y="2438400"/>
            <a:ext cx="1752600" cy="366713"/>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1921 - 1922</a:t>
            </a:r>
          </a:p>
        </p:txBody>
      </p:sp>
      <p:sp>
        <p:nvSpPr>
          <p:cNvPr id="31759" name="Text Box 17"/>
          <p:cNvSpPr txBox="1">
            <a:spLocks noChangeArrowheads="1"/>
          </p:cNvSpPr>
          <p:nvPr/>
        </p:nvSpPr>
        <p:spPr bwMode="auto">
          <a:xfrm>
            <a:off x="5943600" y="2438400"/>
            <a:ext cx="762000" cy="366713"/>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1923</a:t>
            </a:r>
          </a:p>
        </p:txBody>
      </p:sp>
      <p:sp>
        <p:nvSpPr>
          <p:cNvPr id="31760" name="Line 18"/>
          <p:cNvSpPr>
            <a:spLocks noChangeShapeType="1"/>
          </p:cNvSpPr>
          <p:nvPr/>
        </p:nvSpPr>
        <p:spPr bwMode="auto">
          <a:xfrm>
            <a:off x="7543800" y="1981200"/>
            <a:ext cx="0" cy="381000"/>
          </a:xfrm>
          <a:prstGeom prst="line">
            <a:avLst/>
          </a:prstGeom>
          <a:noFill/>
          <a:ln w="57150">
            <a:solidFill>
              <a:schemeClr val="tx1"/>
            </a:solidFill>
            <a:round/>
            <a:headEnd/>
            <a:tailEnd/>
          </a:ln>
        </p:spPr>
        <p:txBody>
          <a:bodyPr/>
          <a:lstStyle/>
          <a:p>
            <a:endParaRPr lang="en-US"/>
          </a:p>
        </p:txBody>
      </p:sp>
      <p:sp>
        <p:nvSpPr>
          <p:cNvPr id="31761" name="Text Box 19"/>
          <p:cNvSpPr txBox="1">
            <a:spLocks noChangeArrowheads="1"/>
          </p:cNvSpPr>
          <p:nvPr/>
        </p:nvSpPr>
        <p:spPr bwMode="auto">
          <a:xfrm>
            <a:off x="7162800" y="2438400"/>
            <a:ext cx="762000" cy="366713"/>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1924</a:t>
            </a:r>
          </a:p>
        </p:txBody>
      </p:sp>
      <p:sp>
        <p:nvSpPr>
          <p:cNvPr id="31762" name="AutoShape 20"/>
          <p:cNvSpPr>
            <a:spLocks/>
          </p:cNvSpPr>
          <p:nvPr/>
        </p:nvSpPr>
        <p:spPr bwMode="auto">
          <a:xfrm rot="5400000">
            <a:off x="762000" y="1981200"/>
            <a:ext cx="990600" cy="1447800"/>
          </a:xfrm>
          <a:prstGeom prst="rightBracket">
            <a:avLst>
              <a:gd name="adj" fmla="val 18262"/>
            </a:avLst>
          </a:prstGeom>
          <a:noFill/>
          <a:ln w="9525">
            <a:solidFill>
              <a:schemeClr val="tx1"/>
            </a:solidFill>
            <a:round/>
            <a:headEnd/>
            <a:tailEnd/>
          </a:ln>
        </p:spPr>
        <p:txBody>
          <a:bodyPr wrap="none" anchor="ctr"/>
          <a:lstStyle/>
          <a:p>
            <a:endParaRPr lang="en-US"/>
          </a:p>
        </p:txBody>
      </p:sp>
      <p:sp>
        <p:nvSpPr>
          <p:cNvPr id="31763" name="AutoShape 21"/>
          <p:cNvSpPr>
            <a:spLocks/>
          </p:cNvSpPr>
          <p:nvPr/>
        </p:nvSpPr>
        <p:spPr bwMode="auto">
          <a:xfrm rot="5400000">
            <a:off x="3619500" y="723900"/>
            <a:ext cx="990600" cy="4267200"/>
          </a:xfrm>
          <a:prstGeom prst="rightBracket">
            <a:avLst>
              <a:gd name="adj" fmla="val 22575"/>
            </a:avLst>
          </a:prstGeom>
          <a:noFill/>
          <a:ln w="9525">
            <a:solidFill>
              <a:srgbClr val="FF0000"/>
            </a:solidFill>
            <a:round/>
            <a:headEnd/>
            <a:tailEnd/>
          </a:ln>
        </p:spPr>
        <p:txBody>
          <a:bodyPr wrap="none" anchor="ctr"/>
          <a:lstStyle/>
          <a:p>
            <a:endParaRPr lang="en-US"/>
          </a:p>
        </p:txBody>
      </p:sp>
      <p:sp>
        <p:nvSpPr>
          <p:cNvPr id="31764" name="AutoShape 22"/>
          <p:cNvSpPr>
            <a:spLocks/>
          </p:cNvSpPr>
          <p:nvPr/>
        </p:nvSpPr>
        <p:spPr bwMode="auto">
          <a:xfrm rot="5400000">
            <a:off x="6400800" y="2133600"/>
            <a:ext cx="990600" cy="1295400"/>
          </a:xfrm>
          <a:prstGeom prst="rightBracket">
            <a:avLst>
              <a:gd name="adj" fmla="val 18677"/>
            </a:avLst>
          </a:prstGeom>
          <a:noFill/>
          <a:ln w="9525">
            <a:solidFill>
              <a:schemeClr val="tx1"/>
            </a:solidFill>
            <a:round/>
            <a:headEnd/>
            <a:tailEnd/>
          </a:ln>
        </p:spPr>
        <p:txBody>
          <a:bodyPr wrap="none" anchor="ctr"/>
          <a:lstStyle/>
          <a:p>
            <a:endParaRPr lang="en-US"/>
          </a:p>
        </p:txBody>
      </p:sp>
      <p:sp>
        <p:nvSpPr>
          <p:cNvPr id="31765" name="AutoShape 23"/>
          <p:cNvSpPr>
            <a:spLocks/>
          </p:cNvSpPr>
          <p:nvPr/>
        </p:nvSpPr>
        <p:spPr bwMode="auto">
          <a:xfrm rot="5400000">
            <a:off x="8001000" y="1828800"/>
            <a:ext cx="685800" cy="1600200"/>
          </a:xfrm>
          <a:prstGeom prst="rightBracket">
            <a:avLst>
              <a:gd name="adj" fmla="val 41190"/>
            </a:avLst>
          </a:prstGeom>
          <a:noFill/>
          <a:ln w="9525">
            <a:solidFill>
              <a:schemeClr val="tx1"/>
            </a:solidFill>
            <a:round/>
            <a:headEnd/>
            <a:tailEnd/>
          </a:ln>
        </p:spPr>
        <p:txBody>
          <a:bodyPr wrap="none" anchor="ctr"/>
          <a:lstStyle/>
          <a:p>
            <a:endParaRPr lang="en-US"/>
          </a:p>
        </p:txBody>
      </p:sp>
      <p:sp>
        <p:nvSpPr>
          <p:cNvPr id="31766" name="Text Box 24"/>
          <p:cNvSpPr txBox="1">
            <a:spLocks noChangeArrowheads="1"/>
          </p:cNvSpPr>
          <p:nvPr/>
        </p:nvSpPr>
        <p:spPr bwMode="auto">
          <a:xfrm>
            <a:off x="2667000" y="3581400"/>
            <a:ext cx="2971800" cy="396875"/>
          </a:xfrm>
          <a:prstGeom prst="rect">
            <a:avLst/>
          </a:prstGeom>
          <a:noFill/>
          <a:ln w="9525">
            <a:noFill/>
            <a:miter lim="800000"/>
            <a:headEnd/>
            <a:tailEnd/>
          </a:ln>
        </p:spPr>
        <p:txBody>
          <a:bodyPr>
            <a:spAutoFit/>
          </a:bodyPr>
          <a:lstStyle/>
          <a:p>
            <a:pPr>
              <a:spcBef>
                <a:spcPct val="50000"/>
              </a:spcBef>
            </a:pPr>
            <a:r>
              <a:rPr lang="en-US" sz="2000" b="1">
                <a:solidFill>
                  <a:srgbClr val="FF0000"/>
                </a:solidFill>
                <a:latin typeface=".VnArial" pitchFamily="34" charset="0"/>
                <a:cs typeface="Arial" charset="0"/>
              </a:rPr>
              <a:t>Hoạt động tại Pháp </a:t>
            </a:r>
          </a:p>
        </p:txBody>
      </p:sp>
      <p:sp>
        <p:nvSpPr>
          <p:cNvPr id="31767" name="Text Box 25"/>
          <p:cNvSpPr txBox="1">
            <a:spLocks noChangeArrowheads="1"/>
          </p:cNvSpPr>
          <p:nvPr/>
        </p:nvSpPr>
        <p:spPr bwMode="auto">
          <a:xfrm>
            <a:off x="6324600" y="3292475"/>
            <a:ext cx="1143000" cy="708025"/>
          </a:xfrm>
          <a:prstGeom prst="rect">
            <a:avLst/>
          </a:prstGeom>
          <a:noFill/>
          <a:ln w="9525">
            <a:noFill/>
            <a:miter lim="800000"/>
            <a:headEnd/>
            <a:tailEnd/>
          </a:ln>
        </p:spPr>
        <p:txBody>
          <a:bodyPr>
            <a:spAutoFit/>
          </a:bodyPr>
          <a:lstStyle/>
          <a:p>
            <a:pPr>
              <a:spcBef>
                <a:spcPct val="50000"/>
              </a:spcBef>
            </a:pPr>
            <a:r>
              <a:rPr lang="en-US" sz="2000" b="1">
                <a:solidFill>
                  <a:srgbClr val="0000FF"/>
                </a:solidFill>
                <a:latin typeface=".VnArialH" pitchFamily="34" charset="0"/>
                <a:cs typeface="Arial" charset="0"/>
              </a:rPr>
              <a:t>Ở Liên Xô</a:t>
            </a:r>
            <a:endParaRPr lang="en-US" sz="2000" b="1">
              <a:solidFill>
                <a:srgbClr val="0000FF"/>
              </a:solidFill>
              <a:latin typeface=".VnArial" pitchFamily="34" charset="0"/>
              <a:cs typeface="Arial" charset="0"/>
            </a:endParaRPr>
          </a:p>
        </p:txBody>
      </p:sp>
      <p:sp>
        <p:nvSpPr>
          <p:cNvPr id="31768" name="Text Box 26"/>
          <p:cNvSpPr txBox="1">
            <a:spLocks noChangeArrowheads="1"/>
          </p:cNvSpPr>
          <p:nvPr/>
        </p:nvSpPr>
        <p:spPr bwMode="auto">
          <a:xfrm>
            <a:off x="457200" y="3276600"/>
            <a:ext cx="1524000" cy="1015663"/>
          </a:xfrm>
          <a:prstGeom prst="rect">
            <a:avLst/>
          </a:prstGeom>
          <a:noFill/>
          <a:ln w="9525">
            <a:noFill/>
            <a:miter lim="800000"/>
            <a:headEnd/>
            <a:tailEnd/>
          </a:ln>
        </p:spPr>
        <p:txBody>
          <a:bodyPr>
            <a:spAutoFit/>
          </a:bodyPr>
          <a:lstStyle/>
          <a:p>
            <a:pPr algn="just">
              <a:spcBef>
                <a:spcPct val="50000"/>
              </a:spcBef>
            </a:pPr>
            <a:r>
              <a:rPr lang="en-US" sz="2000" b="1">
                <a:solidFill>
                  <a:srgbClr val="0000FF"/>
                </a:solidFill>
                <a:latin typeface=".VnArial" pitchFamily="34" charset="0"/>
                <a:cs typeface="Arial" charset="0"/>
              </a:rPr>
              <a:t>Đến nhiều nước trên thế giới</a:t>
            </a:r>
          </a:p>
        </p:txBody>
      </p:sp>
      <p:sp>
        <p:nvSpPr>
          <p:cNvPr id="31769" name="Text Box 27"/>
          <p:cNvSpPr txBox="1">
            <a:spLocks noChangeArrowheads="1"/>
          </p:cNvSpPr>
          <p:nvPr/>
        </p:nvSpPr>
        <p:spPr bwMode="auto">
          <a:xfrm>
            <a:off x="7696200" y="3063875"/>
            <a:ext cx="1447800" cy="708025"/>
          </a:xfrm>
          <a:prstGeom prst="rect">
            <a:avLst/>
          </a:prstGeom>
          <a:noFill/>
          <a:ln w="9525">
            <a:noFill/>
            <a:miter lim="800000"/>
            <a:headEnd/>
            <a:tailEnd/>
          </a:ln>
        </p:spPr>
        <p:txBody>
          <a:bodyPr>
            <a:spAutoFit/>
          </a:bodyPr>
          <a:lstStyle/>
          <a:p>
            <a:pPr>
              <a:spcBef>
                <a:spcPct val="50000"/>
              </a:spcBef>
            </a:pPr>
            <a:r>
              <a:rPr lang="en-US" sz="2000" b="1">
                <a:solidFill>
                  <a:srgbClr val="0000FF"/>
                </a:solidFill>
                <a:latin typeface=".VnArial" pitchFamily="34" charset="0"/>
                <a:cs typeface="Arial" charset="0"/>
              </a:rPr>
              <a:t>Về Trung quốc</a:t>
            </a:r>
          </a:p>
        </p:txBody>
      </p:sp>
      <p:sp>
        <p:nvSpPr>
          <p:cNvPr id="31770" name="AutoShape 28"/>
          <p:cNvSpPr>
            <a:spLocks noChangeArrowheads="1"/>
          </p:cNvSpPr>
          <p:nvPr/>
        </p:nvSpPr>
        <p:spPr bwMode="auto">
          <a:xfrm>
            <a:off x="685800" y="4495800"/>
            <a:ext cx="7799388" cy="1447800"/>
          </a:xfrm>
          <a:prstGeom prst="horizontalScroll">
            <a:avLst>
              <a:gd name="adj" fmla="val 12500"/>
            </a:avLst>
          </a:prstGeom>
          <a:solidFill>
            <a:schemeClr val="bg1"/>
          </a:solidFill>
          <a:ln w="57150">
            <a:solidFill>
              <a:srgbClr val="993300"/>
            </a:solidFill>
            <a:round/>
            <a:headEnd/>
            <a:tailEnd/>
          </a:ln>
        </p:spPr>
        <p:txBody>
          <a:bodyPr>
            <a:spAutoFit/>
          </a:bodyPr>
          <a:lstStyle/>
          <a:p>
            <a:pPr algn="just">
              <a:lnSpc>
                <a:spcPct val="135000"/>
              </a:lnSpc>
              <a:spcBef>
                <a:spcPct val="50000"/>
              </a:spcBef>
            </a:pPr>
            <a:r>
              <a:rPr lang="en-US" sz="2400" b="1">
                <a:solidFill>
                  <a:srgbClr val="0000FF"/>
                </a:solidFill>
                <a:latin typeface=".VnArial" pitchFamily="34" charset="0"/>
                <a:cs typeface="Arial" charset="0"/>
              </a:rPr>
              <a:t>Sự kiện nào là mốc đánh dấu sự chuyển biến trong tư tưởng, lập trường của Nguyễn </a:t>
            </a:r>
            <a:r>
              <a:rPr lang="en-US" sz="2400" b="1">
                <a:solidFill>
                  <a:srgbClr val="0000FF"/>
                </a:solidFill>
                <a:latin typeface=".VnArialH" pitchFamily="34" charset="0"/>
                <a:cs typeface="Arial" charset="0"/>
              </a:rPr>
              <a:t>Á</a:t>
            </a:r>
            <a:r>
              <a:rPr lang="en-US" sz="2400" b="1">
                <a:solidFill>
                  <a:srgbClr val="0000FF"/>
                </a:solidFill>
                <a:latin typeface=".VnArial" pitchFamily="34" charset="0"/>
                <a:cs typeface="Arial" charset="0"/>
              </a:rPr>
              <a:t>i Quốc? </a:t>
            </a:r>
          </a:p>
        </p:txBody>
      </p:sp>
      <p:grpSp>
        <p:nvGrpSpPr>
          <p:cNvPr id="31771" name="Group 147"/>
          <p:cNvGrpSpPr>
            <a:grpSpLocks/>
          </p:cNvGrpSpPr>
          <p:nvPr/>
        </p:nvGrpSpPr>
        <p:grpSpPr bwMode="auto">
          <a:xfrm>
            <a:off x="0" y="0"/>
            <a:ext cx="9220200" cy="6865938"/>
            <a:chOff x="0" y="0"/>
            <a:chExt cx="5808" cy="4325"/>
          </a:xfrm>
        </p:grpSpPr>
        <p:grpSp>
          <p:nvGrpSpPr>
            <p:cNvPr id="31772" name="Group 148"/>
            <p:cNvGrpSpPr>
              <a:grpSpLocks/>
            </p:cNvGrpSpPr>
            <p:nvPr/>
          </p:nvGrpSpPr>
          <p:grpSpPr bwMode="auto">
            <a:xfrm>
              <a:off x="1" y="1"/>
              <a:ext cx="545" cy="544"/>
              <a:chOff x="40" y="50"/>
              <a:chExt cx="1165" cy="1156"/>
            </a:xfrm>
          </p:grpSpPr>
          <p:sp>
            <p:nvSpPr>
              <p:cNvPr id="32193"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94"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2195"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2196"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2197"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2198"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2199"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2200"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2201"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202"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203"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204"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205"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2206"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2207"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2208"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209"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210"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211"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212"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213"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2214"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2215"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2216"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2217"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218"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219"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220"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221"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2222"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2223"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2224"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2225"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2226"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2227"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2228"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2229"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2230"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2231"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2232"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2233"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2234"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2235"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2236"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2237"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238"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239"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2240"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2241"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2242"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2243"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2244"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2245"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246"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2247"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2248"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2249"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250"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251"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2252"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2253"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2254"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2255"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2256"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2257"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2258"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259"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2260"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2261"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2262"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2263"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2264"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2265"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2266"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2267"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268"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2269"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270"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2271"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272"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273"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274"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2275"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276"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277"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278"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2279"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2280"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2281"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282"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283"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284"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2285"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286"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287"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288"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289"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290"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2291"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292"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2293"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294"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2295"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296"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297"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298"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2299"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2300"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2301"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302"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303"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304"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2305"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2306"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307"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308"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2309"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310"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2311"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312"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313"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2314"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315"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316"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2317"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2318"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2319"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2320"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321"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2322"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2323"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324"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2325"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326"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2327"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328"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329"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330"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331"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1773" name="Group 288"/>
            <p:cNvGrpSpPr>
              <a:grpSpLocks/>
            </p:cNvGrpSpPr>
            <p:nvPr/>
          </p:nvGrpSpPr>
          <p:grpSpPr bwMode="auto">
            <a:xfrm rot="10603397">
              <a:off x="5262" y="3773"/>
              <a:ext cx="545" cy="544"/>
              <a:chOff x="40" y="50"/>
              <a:chExt cx="1165" cy="1156"/>
            </a:xfrm>
          </p:grpSpPr>
          <p:sp>
            <p:nvSpPr>
              <p:cNvPr id="32054"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55"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2056"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2057"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2058"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2059"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2060"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2061"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2062"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063"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064"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065"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066"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2067"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2068"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2069"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070"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071"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072"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073"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074"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2075"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2076"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2077"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2078"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079"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080"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081"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082"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2083"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2084"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2085"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2086"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2087"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2088"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2089"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2090"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2091"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2092"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2093"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2094"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2095"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2096"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2097"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2098"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099"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100"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2101"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2102"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2103"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2104"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2105"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2106"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07"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2108"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2109"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2110"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11"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112"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2113"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2114"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2115"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2116"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2117"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2118"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2119"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120"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2121"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2122"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2123"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2124"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2125"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2126"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2127"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2128"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129"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2130"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131"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2132"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133"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134"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135"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2136"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37"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138"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139"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2140"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2141"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2142"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143"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144"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145"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2146"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47"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148"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149"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150"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151"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2152"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53"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2154"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55"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2156"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57"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158"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59"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2160"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2161"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2162"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63"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164"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65"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2166"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2167"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168"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69"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2170"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171"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2172"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173"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174"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2175"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176"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77"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2178"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2179"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2180"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2181"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182"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2183"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2184"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85"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2186"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87"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2188"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89"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190"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191"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192"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1774" name="Group 428"/>
            <p:cNvGrpSpPr>
              <a:grpSpLocks/>
            </p:cNvGrpSpPr>
            <p:nvPr/>
          </p:nvGrpSpPr>
          <p:grpSpPr bwMode="auto">
            <a:xfrm rot="-5400000">
              <a:off x="17" y="3780"/>
              <a:ext cx="545" cy="544"/>
              <a:chOff x="40" y="50"/>
              <a:chExt cx="1165" cy="1156"/>
            </a:xfrm>
          </p:grpSpPr>
          <p:sp>
            <p:nvSpPr>
              <p:cNvPr id="31915"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916"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1917"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1918"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1919"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1920"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1921"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1922"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1923"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924"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925"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926"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1927"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1928"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1929"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1930"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1931"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932"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933"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934"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1935"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1936"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1937"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1938"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1939"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940"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941"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942"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1943"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1944"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1945"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1946"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1947"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1948"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1949"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1950"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1951"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1952"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1953"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1954"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1955"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1956"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1957"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1958"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1959"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1960"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1961"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1962"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1963"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1964"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1965"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1966"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1967"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968"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1969"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1970"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1971"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972"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1973"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1974"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1975"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1976"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1977"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1978"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1979"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1980"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1981"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1982"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1983"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1984"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1985"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1986"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1987"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1988"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1989"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1990"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1991"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1992"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1993"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1994"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995"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996"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1997"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998"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999"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000"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2001"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2002"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2003"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004"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005"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006"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2007"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08"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009"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010"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011"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012"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2013"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14"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2015"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16"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2017"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18"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019"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20"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2021"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2022"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2023"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24"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025"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26"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2027"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2028"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029"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30"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2031"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032"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2033"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034"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035"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2036"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037"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38"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2039"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2040"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2041"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2042"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043"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2044"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2045"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46"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2047"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48"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2049"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50"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051"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052"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053"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1775" name="Group 568"/>
            <p:cNvGrpSpPr>
              <a:grpSpLocks/>
            </p:cNvGrpSpPr>
            <p:nvPr/>
          </p:nvGrpSpPr>
          <p:grpSpPr bwMode="auto">
            <a:xfrm rot="5609808">
              <a:off x="5211" y="0"/>
              <a:ext cx="545" cy="544"/>
              <a:chOff x="40" y="50"/>
              <a:chExt cx="1165" cy="1156"/>
            </a:xfrm>
          </p:grpSpPr>
          <p:sp>
            <p:nvSpPr>
              <p:cNvPr id="31776"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777"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1778"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1779"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1780"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1781"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1782"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1783"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1784"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785"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786"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787"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1788"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1789"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1790"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1791"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1792"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793"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794"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795"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1796"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1797"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1798"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1799"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1800"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801"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802"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1803"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1804"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1805"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1806"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1807"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1808"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1809"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1810"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1811"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1812"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1813"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1814"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1815"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1816"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1817"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1818"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1819"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1820"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1821"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1822"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1823"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1824"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1825"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1826"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1827"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1828"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29"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1830"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1831"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1832"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33"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1834"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1835"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1836"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1837"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1838"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1839"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1840"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1841"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1842"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1843"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1844"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1845"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1846"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1847"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1848"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1849"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1850"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1851"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1852"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1853"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1854"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1855"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856"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857"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1858"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59"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860"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1861"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1862"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1863"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1864"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1865"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866"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1867"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1868"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69"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1870"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871"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1872"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1873"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1874"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75"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1876"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77"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1878"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79"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880"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81"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1882"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1883"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1884"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85"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886"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87"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1888"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1889"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1890"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91"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1892"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1893"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1894"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1895"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896"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1897"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1898"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899"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1900"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1901"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1902"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1903"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904"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1905"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1906"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907"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1908"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909"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1910"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911"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1912"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1913"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1914"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7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70"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2"/>
          <p:cNvSpPr txBox="1">
            <a:spLocks noChangeArrowheads="1"/>
          </p:cNvSpPr>
          <p:nvPr/>
        </p:nvSpPr>
        <p:spPr bwMode="auto">
          <a:xfrm>
            <a:off x="2057400" y="381000"/>
            <a:ext cx="5791200" cy="366713"/>
          </a:xfrm>
          <a:prstGeom prst="rect">
            <a:avLst/>
          </a:prstGeom>
          <a:noFill/>
          <a:ln w="9525">
            <a:noFill/>
            <a:miter lim="800000"/>
            <a:headEnd/>
            <a:tailEnd/>
          </a:ln>
        </p:spPr>
        <p:txBody>
          <a:bodyPr>
            <a:spAutoFit/>
          </a:bodyPr>
          <a:lstStyle/>
          <a:p>
            <a:pPr>
              <a:spcBef>
                <a:spcPct val="50000"/>
              </a:spcBef>
            </a:pPr>
            <a:endParaRPr lang="vi-VN">
              <a:cs typeface="Arial" charset="0"/>
            </a:endParaRPr>
          </a:p>
        </p:txBody>
      </p:sp>
      <p:sp>
        <p:nvSpPr>
          <p:cNvPr id="32771" name="Text Box 4"/>
          <p:cNvSpPr txBox="1">
            <a:spLocks noChangeArrowheads="1"/>
          </p:cNvSpPr>
          <p:nvPr/>
        </p:nvSpPr>
        <p:spPr bwMode="auto">
          <a:xfrm>
            <a:off x="4343400" y="1127125"/>
            <a:ext cx="2895600" cy="701675"/>
          </a:xfrm>
          <a:prstGeom prst="rect">
            <a:avLst/>
          </a:prstGeom>
          <a:noFill/>
          <a:ln w="9525">
            <a:noFill/>
            <a:miter lim="800000"/>
            <a:headEnd/>
            <a:tailEnd/>
          </a:ln>
        </p:spPr>
        <p:txBody>
          <a:bodyPr>
            <a:spAutoFit/>
          </a:bodyPr>
          <a:lstStyle/>
          <a:p>
            <a:pPr algn="just">
              <a:spcBef>
                <a:spcPct val="50000"/>
              </a:spcBef>
            </a:pPr>
            <a:r>
              <a:rPr lang="en-US" sz="2000" b="1">
                <a:latin typeface=".VnArial" pitchFamily="34" charset="0"/>
                <a:cs typeface="Arial" charset="0"/>
              </a:rPr>
              <a:t>Truyền bá chủ nghĩa Mác Lênin về nước</a:t>
            </a:r>
          </a:p>
        </p:txBody>
      </p:sp>
      <p:grpSp>
        <p:nvGrpSpPr>
          <p:cNvPr id="32772" name="Group 5"/>
          <p:cNvGrpSpPr>
            <a:grpSpLocks/>
          </p:cNvGrpSpPr>
          <p:nvPr/>
        </p:nvGrpSpPr>
        <p:grpSpPr bwMode="auto">
          <a:xfrm>
            <a:off x="76200" y="2498725"/>
            <a:ext cx="9144000" cy="519113"/>
            <a:chOff x="-192" y="1392"/>
            <a:chExt cx="5760" cy="327"/>
          </a:xfrm>
        </p:grpSpPr>
        <p:sp>
          <p:nvSpPr>
            <p:cNvPr id="33352" name="Line 6"/>
            <p:cNvSpPr>
              <a:spLocks noChangeShapeType="1"/>
            </p:cNvSpPr>
            <p:nvPr/>
          </p:nvSpPr>
          <p:spPr bwMode="auto">
            <a:xfrm>
              <a:off x="-192" y="1392"/>
              <a:ext cx="5760" cy="0"/>
            </a:xfrm>
            <a:prstGeom prst="line">
              <a:avLst/>
            </a:prstGeom>
            <a:noFill/>
            <a:ln w="76200">
              <a:solidFill>
                <a:srgbClr val="0000FF"/>
              </a:solidFill>
              <a:round/>
              <a:headEnd/>
              <a:tailEnd type="triangle" w="med" len="med"/>
            </a:ln>
          </p:spPr>
          <p:txBody>
            <a:bodyPr/>
            <a:lstStyle/>
            <a:p>
              <a:endParaRPr lang="en-US"/>
            </a:p>
          </p:txBody>
        </p:sp>
        <p:sp>
          <p:nvSpPr>
            <p:cNvPr id="33353" name="Text Box 7"/>
            <p:cNvSpPr txBox="1">
              <a:spLocks noChangeArrowheads="1"/>
            </p:cNvSpPr>
            <p:nvPr/>
          </p:nvSpPr>
          <p:spPr bwMode="auto">
            <a:xfrm>
              <a:off x="-144" y="1488"/>
              <a:ext cx="480" cy="231"/>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1911</a:t>
              </a:r>
            </a:p>
          </p:txBody>
        </p:sp>
      </p:grpSp>
      <p:sp>
        <p:nvSpPr>
          <p:cNvPr id="32773" name="Line 8"/>
          <p:cNvSpPr>
            <a:spLocks noChangeShapeType="1"/>
          </p:cNvSpPr>
          <p:nvPr/>
        </p:nvSpPr>
        <p:spPr bwMode="auto">
          <a:xfrm>
            <a:off x="533400" y="2270125"/>
            <a:ext cx="0" cy="381000"/>
          </a:xfrm>
          <a:prstGeom prst="line">
            <a:avLst/>
          </a:prstGeom>
          <a:noFill/>
          <a:ln w="57150">
            <a:solidFill>
              <a:schemeClr val="tx1"/>
            </a:solidFill>
            <a:round/>
            <a:headEnd/>
            <a:tailEnd/>
          </a:ln>
        </p:spPr>
        <p:txBody>
          <a:bodyPr/>
          <a:lstStyle/>
          <a:p>
            <a:endParaRPr lang="en-US"/>
          </a:p>
        </p:txBody>
      </p:sp>
      <p:sp>
        <p:nvSpPr>
          <p:cNvPr id="32774" name="Line 9"/>
          <p:cNvSpPr>
            <a:spLocks noChangeShapeType="1"/>
          </p:cNvSpPr>
          <p:nvPr/>
        </p:nvSpPr>
        <p:spPr bwMode="auto">
          <a:xfrm>
            <a:off x="1981200" y="2270125"/>
            <a:ext cx="0" cy="381000"/>
          </a:xfrm>
          <a:prstGeom prst="line">
            <a:avLst/>
          </a:prstGeom>
          <a:noFill/>
          <a:ln w="57150">
            <a:solidFill>
              <a:schemeClr val="tx1"/>
            </a:solidFill>
            <a:round/>
            <a:headEnd/>
            <a:tailEnd/>
          </a:ln>
        </p:spPr>
        <p:txBody>
          <a:bodyPr/>
          <a:lstStyle/>
          <a:p>
            <a:endParaRPr lang="en-US"/>
          </a:p>
        </p:txBody>
      </p:sp>
      <p:sp>
        <p:nvSpPr>
          <p:cNvPr id="32775" name="Line 10"/>
          <p:cNvSpPr>
            <a:spLocks noChangeShapeType="1"/>
          </p:cNvSpPr>
          <p:nvPr/>
        </p:nvSpPr>
        <p:spPr bwMode="auto">
          <a:xfrm>
            <a:off x="2819400" y="2270125"/>
            <a:ext cx="0" cy="381000"/>
          </a:xfrm>
          <a:prstGeom prst="line">
            <a:avLst/>
          </a:prstGeom>
          <a:noFill/>
          <a:ln w="57150">
            <a:solidFill>
              <a:schemeClr val="tx1"/>
            </a:solidFill>
            <a:round/>
            <a:headEnd/>
            <a:tailEnd/>
          </a:ln>
        </p:spPr>
        <p:txBody>
          <a:bodyPr/>
          <a:lstStyle/>
          <a:p>
            <a:endParaRPr lang="en-US"/>
          </a:p>
        </p:txBody>
      </p:sp>
      <p:sp>
        <p:nvSpPr>
          <p:cNvPr id="32776" name="Line 11"/>
          <p:cNvSpPr>
            <a:spLocks noChangeShapeType="1"/>
          </p:cNvSpPr>
          <p:nvPr/>
        </p:nvSpPr>
        <p:spPr bwMode="auto">
          <a:xfrm>
            <a:off x="4038600" y="2270125"/>
            <a:ext cx="0" cy="381000"/>
          </a:xfrm>
          <a:prstGeom prst="line">
            <a:avLst/>
          </a:prstGeom>
          <a:noFill/>
          <a:ln w="76200">
            <a:solidFill>
              <a:srgbClr val="FF0000"/>
            </a:solidFill>
            <a:round/>
            <a:headEnd/>
            <a:tailEnd/>
          </a:ln>
        </p:spPr>
        <p:txBody>
          <a:bodyPr/>
          <a:lstStyle/>
          <a:p>
            <a:endParaRPr lang="en-US"/>
          </a:p>
        </p:txBody>
      </p:sp>
      <p:sp>
        <p:nvSpPr>
          <p:cNvPr id="32777" name="Line 12"/>
          <p:cNvSpPr>
            <a:spLocks noChangeShapeType="1"/>
          </p:cNvSpPr>
          <p:nvPr/>
        </p:nvSpPr>
        <p:spPr bwMode="auto">
          <a:xfrm>
            <a:off x="5257800" y="2270125"/>
            <a:ext cx="0" cy="381000"/>
          </a:xfrm>
          <a:prstGeom prst="line">
            <a:avLst/>
          </a:prstGeom>
          <a:noFill/>
          <a:ln w="57150">
            <a:solidFill>
              <a:schemeClr val="tx1"/>
            </a:solidFill>
            <a:round/>
            <a:headEnd/>
            <a:tailEnd/>
          </a:ln>
        </p:spPr>
        <p:txBody>
          <a:bodyPr/>
          <a:lstStyle/>
          <a:p>
            <a:endParaRPr lang="en-US"/>
          </a:p>
        </p:txBody>
      </p:sp>
      <p:sp>
        <p:nvSpPr>
          <p:cNvPr id="32778" name="Line 13"/>
          <p:cNvSpPr>
            <a:spLocks noChangeShapeType="1"/>
          </p:cNvSpPr>
          <p:nvPr/>
        </p:nvSpPr>
        <p:spPr bwMode="auto">
          <a:xfrm>
            <a:off x="6248400" y="2270125"/>
            <a:ext cx="0" cy="381000"/>
          </a:xfrm>
          <a:prstGeom prst="line">
            <a:avLst/>
          </a:prstGeom>
          <a:noFill/>
          <a:ln w="57150">
            <a:solidFill>
              <a:schemeClr val="tx1"/>
            </a:solidFill>
            <a:round/>
            <a:headEnd/>
            <a:tailEnd/>
          </a:ln>
        </p:spPr>
        <p:txBody>
          <a:bodyPr/>
          <a:lstStyle/>
          <a:p>
            <a:endParaRPr lang="en-US"/>
          </a:p>
        </p:txBody>
      </p:sp>
      <p:sp>
        <p:nvSpPr>
          <p:cNvPr id="32779" name="Text Box 14"/>
          <p:cNvSpPr txBox="1">
            <a:spLocks noChangeArrowheads="1"/>
          </p:cNvSpPr>
          <p:nvPr/>
        </p:nvSpPr>
        <p:spPr bwMode="auto">
          <a:xfrm>
            <a:off x="1600200" y="2651125"/>
            <a:ext cx="762000" cy="366713"/>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1917</a:t>
            </a:r>
          </a:p>
        </p:txBody>
      </p:sp>
      <p:sp>
        <p:nvSpPr>
          <p:cNvPr id="32780" name="Text Box 15"/>
          <p:cNvSpPr txBox="1">
            <a:spLocks noChangeArrowheads="1"/>
          </p:cNvSpPr>
          <p:nvPr/>
        </p:nvSpPr>
        <p:spPr bwMode="auto">
          <a:xfrm>
            <a:off x="2438400" y="2741613"/>
            <a:ext cx="762000" cy="366712"/>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1919</a:t>
            </a:r>
          </a:p>
        </p:txBody>
      </p:sp>
      <p:sp>
        <p:nvSpPr>
          <p:cNvPr id="32781" name="Text Box 16"/>
          <p:cNvSpPr txBox="1">
            <a:spLocks noChangeArrowheads="1"/>
          </p:cNvSpPr>
          <p:nvPr/>
        </p:nvSpPr>
        <p:spPr bwMode="auto">
          <a:xfrm>
            <a:off x="3657600" y="2727325"/>
            <a:ext cx="762000" cy="366713"/>
          </a:xfrm>
          <a:prstGeom prst="rect">
            <a:avLst/>
          </a:prstGeom>
          <a:noFill/>
          <a:ln w="9525">
            <a:noFill/>
            <a:miter lim="800000"/>
            <a:headEnd/>
            <a:tailEnd/>
          </a:ln>
        </p:spPr>
        <p:txBody>
          <a:bodyPr>
            <a:spAutoFit/>
          </a:bodyPr>
          <a:lstStyle/>
          <a:p>
            <a:pPr>
              <a:spcBef>
                <a:spcPct val="50000"/>
              </a:spcBef>
            </a:pPr>
            <a:r>
              <a:rPr lang="en-US" b="1">
                <a:solidFill>
                  <a:srgbClr val="FF3300"/>
                </a:solidFill>
                <a:cs typeface="Arial" charset="0"/>
              </a:rPr>
              <a:t>1920</a:t>
            </a:r>
          </a:p>
        </p:txBody>
      </p:sp>
      <p:sp>
        <p:nvSpPr>
          <p:cNvPr id="32782" name="Text Box 17"/>
          <p:cNvSpPr txBox="1">
            <a:spLocks noChangeArrowheads="1"/>
          </p:cNvSpPr>
          <p:nvPr/>
        </p:nvSpPr>
        <p:spPr bwMode="auto">
          <a:xfrm>
            <a:off x="4495800" y="2727325"/>
            <a:ext cx="1752600" cy="366713"/>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1921 - 1922</a:t>
            </a:r>
          </a:p>
        </p:txBody>
      </p:sp>
      <p:sp>
        <p:nvSpPr>
          <p:cNvPr id="32783" name="Text Box 18"/>
          <p:cNvSpPr txBox="1">
            <a:spLocks noChangeArrowheads="1"/>
          </p:cNvSpPr>
          <p:nvPr/>
        </p:nvSpPr>
        <p:spPr bwMode="auto">
          <a:xfrm>
            <a:off x="5943600" y="2727325"/>
            <a:ext cx="762000" cy="366713"/>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1923</a:t>
            </a:r>
          </a:p>
        </p:txBody>
      </p:sp>
      <p:sp>
        <p:nvSpPr>
          <p:cNvPr id="32784" name="Line 19"/>
          <p:cNvSpPr>
            <a:spLocks noChangeShapeType="1"/>
          </p:cNvSpPr>
          <p:nvPr/>
        </p:nvSpPr>
        <p:spPr bwMode="auto">
          <a:xfrm>
            <a:off x="7543800" y="2270125"/>
            <a:ext cx="0" cy="381000"/>
          </a:xfrm>
          <a:prstGeom prst="line">
            <a:avLst/>
          </a:prstGeom>
          <a:noFill/>
          <a:ln w="57150">
            <a:solidFill>
              <a:schemeClr val="tx1"/>
            </a:solidFill>
            <a:round/>
            <a:headEnd/>
            <a:tailEnd/>
          </a:ln>
        </p:spPr>
        <p:txBody>
          <a:bodyPr/>
          <a:lstStyle/>
          <a:p>
            <a:endParaRPr lang="en-US"/>
          </a:p>
        </p:txBody>
      </p:sp>
      <p:sp>
        <p:nvSpPr>
          <p:cNvPr id="32785" name="Text Box 20"/>
          <p:cNvSpPr txBox="1">
            <a:spLocks noChangeArrowheads="1"/>
          </p:cNvSpPr>
          <p:nvPr/>
        </p:nvSpPr>
        <p:spPr bwMode="auto">
          <a:xfrm>
            <a:off x="7162800" y="2727325"/>
            <a:ext cx="762000" cy="366713"/>
          </a:xfrm>
          <a:prstGeom prst="rect">
            <a:avLst/>
          </a:prstGeom>
          <a:noFill/>
          <a:ln w="9525">
            <a:noFill/>
            <a:miter lim="800000"/>
            <a:headEnd/>
            <a:tailEnd/>
          </a:ln>
        </p:spPr>
        <p:txBody>
          <a:bodyPr>
            <a:spAutoFit/>
          </a:bodyPr>
          <a:lstStyle/>
          <a:p>
            <a:pPr>
              <a:spcBef>
                <a:spcPct val="50000"/>
              </a:spcBef>
            </a:pPr>
            <a:r>
              <a:rPr lang="en-US" b="1">
                <a:solidFill>
                  <a:srgbClr val="0000FF"/>
                </a:solidFill>
                <a:cs typeface="Arial" charset="0"/>
              </a:rPr>
              <a:t>1924</a:t>
            </a:r>
          </a:p>
        </p:txBody>
      </p:sp>
      <p:sp>
        <p:nvSpPr>
          <p:cNvPr id="32786" name="AutoShape 21"/>
          <p:cNvSpPr>
            <a:spLocks/>
          </p:cNvSpPr>
          <p:nvPr/>
        </p:nvSpPr>
        <p:spPr bwMode="auto">
          <a:xfrm rot="-5400000">
            <a:off x="2133600" y="441325"/>
            <a:ext cx="304800" cy="3505200"/>
          </a:xfrm>
          <a:prstGeom prst="rightBracket">
            <a:avLst>
              <a:gd name="adj" fmla="val 143697"/>
            </a:avLst>
          </a:prstGeom>
          <a:noFill/>
          <a:ln w="9525">
            <a:solidFill>
              <a:schemeClr val="tx1"/>
            </a:solidFill>
            <a:round/>
            <a:headEnd/>
            <a:tailEnd/>
          </a:ln>
        </p:spPr>
        <p:txBody>
          <a:bodyPr wrap="none" anchor="ctr"/>
          <a:lstStyle/>
          <a:p>
            <a:endParaRPr lang="en-US"/>
          </a:p>
        </p:txBody>
      </p:sp>
      <p:sp>
        <p:nvSpPr>
          <p:cNvPr id="32787" name="AutoShape 22"/>
          <p:cNvSpPr>
            <a:spLocks/>
          </p:cNvSpPr>
          <p:nvPr/>
        </p:nvSpPr>
        <p:spPr bwMode="auto">
          <a:xfrm rot="-5400000">
            <a:off x="5524500" y="327025"/>
            <a:ext cx="533400" cy="3505200"/>
          </a:xfrm>
          <a:prstGeom prst="rightBracket">
            <a:avLst>
              <a:gd name="adj" fmla="val 82112"/>
            </a:avLst>
          </a:prstGeom>
          <a:noFill/>
          <a:ln w="9525">
            <a:solidFill>
              <a:schemeClr val="tx1"/>
            </a:solidFill>
            <a:round/>
            <a:headEnd/>
            <a:tailEnd/>
          </a:ln>
        </p:spPr>
        <p:txBody>
          <a:bodyPr wrap="none" anchor="ctr"/>
          <a:lstStyle/>
          <a:p>
            <a:endParaRPr lang="en-US"/>
          </a:p>
        </p:txBody>
      </p:sp>
      <p:sp>
        <p:nvSpPr>
          <p:cNvPr id="32788" name="Text Box 23"/>
          <p:cNvSpPr txBox="1">
            <a:spLocks noChangeArrowheads="1"/>
          </p:cNvSpPr>
          <p:nvPr/>
        </p:nvSpPr>
        <p:spPr bwMode="auto">
          <a:xfrm>
            <a:off x="914400" y="1431925"/>
            <a:ext cx="2895600" cy="400050"/>
          </a:xfrm>
          <a:prstGeom prst="rect">
            <a:avLst/>
          </a:prstGeom>
          <a:noFill/>
          <a:ln w="9525">
            <a:noFill/>
            <a:miter lim="800000"/>
            <a:headEnd/>
            <a:tailEnd/>
          </a:ln>
        </p:spPr>
        <p:txBody>
          <a:bodyPr>
            <a:spAutoFit/>
          </a:bodyPr>
          <a:lstStyle/>
          <a:p>
            <a:pPr>
              <a:spcBef>
                <a:spcPct val="50000"/>
              </a:spcBef>
            </a:pPr>
            <a:r>
              <a:rPr lang="en-US" sz="2000" b="1">
                <a:cs typeface="Arial" charset="0"/>
              </a:rPr>
              <a:t>Tìm</a:t>
            </a:r>
            <a:r>
              <a:rPr lang="en-US" sz="2000" b="1">
                <a:latin typeface=".VnArial" pitchFamily="34" charset="0"/>
                <a:cs typeface="Arial" charset="0"/>
              </a:rPr>
              <a:t>  đường cứu nước</a:t>
            </a:r>
          </a:p>
        </p:txBody>
      </p:sp>
      <p:sp>
        <p:nvSpPr>
          <p:cNvPr id="32789" name="AutoShape 24"/>
          <p:cNvSpPr>
            <a:spLocks noChangeArrowheads="1"/>
          </p:cNvSpPr>
          <p:nvPr/>
        </p:nvSpPr>
        <p:spPr bwMode="auto">
          <a:xfrm>
            <a:off x="990600" y="3657600"/>
            <a:ext cx="6837363" cy="1595438"/>
          </a:xfrm>
          <a:prstGeom prst="horizontalScroll">
            <a:avLst>
              <a:gd name="adj" fmla="val 12500"/>
            </a:avLst>
          </a:prstGeom>
          <a:solidFill>
            <a:schemeClr val="bg1"/>
          </a:solidFill>
          <a:ln w="38100">
            <a:solidFill>
              <a:srgbClr val="993300"/>
            </a:solidFill>
            <a:round/>
            <a:headEnd/>
            <a:tailEnd/>
          </a:ln>
        </p:spPr>
        <p:txBody>
          <a:bodyPr>
            <a:spAutoFit/>
          </a:bodyPr>
          <a:lstStyle/>
          <a:p>
            <a:pPr>
              <a:lnSpc>
                <a:spcPct val="150000"/>
              </a:lnSpc>
              <a:spcBef>
                <a:spcPct val="50000"/>
              </a:spcBef>
            </a:pPr>
            <a:r>
              <a:rPr lang="en-US" sz="2400" b="1">
                <a:solidFill>
                  <a:srgbClr val="0000FF"/>
                </a:solidFill>
                <a:latin typeface=".VnArial" pitchFamily="34" charset="0"/>
                <a:cs typeface="Arial" charset="0"/>
              </a:rPr>
              <a:t>Công lao của Nguyễn </a:t>
            </a:r>
            <a:r>
              <a:rPr lang="en-US" sz="2400" b="1">
                <a:solidFill>
                  <a:srgbClr val="0000FF"/>
                </a:solidFill>
                <a:latin typeface=".VnTimeH" pitchFamily="34" charset="0"/>
                <a:cs typeface="Arial" charset="0"/>
              </a:rPr>
              <a:t>Á</a:t>
            </a:r>
            <a:r>
              <a:rPr lang="en-US" sz="2400" b="1">
                <a:solidFill>
                  <a:srgbClr val="0000FF"/>
                </a:solidFill>
                <a:latin typeface=".VnArial" pitchFamily="34" charset="0"/>
                <a:cs typeface="Arial" charset="0"/>
              </a:rPr>
              <a:t>i Quốc đối với cách mạng Việt Nam thời kì này là gì?</a:t>
            </a:r>
          </a:p>
        </p:txBody>
      </p:sp>
      <p:sp>
        <p:nvSpPr>
          <p:cNvPr id="32790" name="Text Box 3"/>
          <p:cNvSpPr txBox="1">
            <a:spLocks noChangeArrowheads="1"/>
          </p:cNvSpPr>
          <p:nvPr/>
        </p:nvSpPr>
        <p:spPr bwMode="auto">
          <a:xfrm>
            <a:off x="838200" y="228600"/>
            <a:ext cx="7086600" cy="457200"/>
          </a:xfrm>
          <a:prstGeom prst="rect">
            <a:avLst/>
          </a:prstGeom>
          <a:noFill/>
          <a:ln w="9525">
            <a:noFill/>
            <a:miter lim="800000"/>
            <a:headEnd/>
            <a:tailEnd/>
          </a:ln>
        </p:spPr>
        <p:txBody>
          <a:bodyPr>
            <a:spAutoFit/>
          </a:bodyPr>
          <a:lstStyle/>
          <a:p>
            <a:pPr algn="ctr">
              <a:spcBef>
                <a:spcPct val="50000"/>
              </a:spcBef>
            </a:pPr>
            <a:r>
              <a:rPr lang="en-US" sz="2400" b="1">
                <a:solidFill>
                  <a:srgbClr val="FF0000"/>
                </a:solidFill>
                <a:latin typeface=".VnArial" pitchFamily="34" charset="0"/>
                <a:cs typeface="Arial" charset="0"/>
              </a:rPr>
              <a:t>Hoạt động của Nguyễn Ái Quốc (1911 - 1925</a:t>
            </a:r>
            <a:r>
              <a:rPr lang="en-US" sz="2400" b="1" smtClean="0">
                <a:solidFill>
                  <a:srgbClr val="FF0000"/>
                </a:solidFill>
                <a:latin typeface=".VnArial" pitchFamily="34" charset="0"/>
                <a:cs typeface="Arial" charset="0"/>
              </a:rPr>
              <a:t>)</a:t>
            </a:r>
            <a:endParaRPr lang="en-US" sz="2400" b="1">
              <a:solidFill>
                <a:srgbClr val="FF0000"/>
              </a:solidFill>
              <a:latin typeface=".VnArial" pitchFamily="34" charset="0"/>
              <a:cs typeface="Arial" charset="0"/>
            </a:endParaRPr>
          </a:p>
        </p:txBody>
      </p:sp>
      <p:grpSp>
        <p:nvGrpSpPr>
          <p:cNvPr id="32791" name="Group 147"/>
          <p:cNvGrpSpPr>
            <a:grpSpLocks/>
          </p:cNvGrpSpPr>
          <p:nvPr/>
        </p:nvGrpSpPr>
        <p:grpSpPr bwMode="auto">
          <a:xfrm>
            <a:off x="0" y="0"/>
            <a:ext cx="9220200" cy="6865938"/>
            <a:chOff x="0" y="0"/>
            <a:chExt cx="5808" cy="4325"/>
          </a:xfrm>
        </p:grpSpPr>
        <p:grpSp>
          <p:nvGrpSpPr>
            <p:cNvPr id="32792" name="Group 148"/>
            <p:cNvGrpSpPr>
              <a:grpSpLocks/>
            </p:cNvGrpSpPr>
            <p:nvPr/>
          </p:nvGrpSpPr>
          <p:grpSpPr bwMode="auto">
            <a:xfrm>
              <a:off x="1" y="1"/>
              <a:ext cx="545" cy="544"/>
              <a:chOff x="40" y="50"/>
              <a:chExt cx="1165" cy="1156"/>
            </a:xfrm>
          </p:grpSpPr>
          <p:sp>
            <p:nvSpPr>
              <p:cNvPr id="33213"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214"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3215"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3216"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3217"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3218"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3219"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3220"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3221"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222"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223"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224"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225"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3226"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3227"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3228"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229"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230"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231"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232"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233"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3234"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3235"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3236"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3237"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238"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239"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240"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241"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3242"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3243"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3244"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3245"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3246"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3247"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3248"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3249"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3250"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3251"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3252"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3253"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3254"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3255"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3256"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3257"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258"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259"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3260"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3261"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3262"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3263"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3264"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3265"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266"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3267"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3268"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3269"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270"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271"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3272"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3273"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3274"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3275"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3276"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3277"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3278"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279"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3280"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3281"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3282"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3283"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3284"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3285"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3286"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3287"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288"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3289"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290"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3291"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292"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293"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294"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3295"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296"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297"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298"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3299"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3300"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3301"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302"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303"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304"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3305"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06"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307"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308"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309"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310"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3311"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12"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3313"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14"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3315"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16"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317"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18"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3319"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3320"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3321"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22"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323"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24"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3325"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3326"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327"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28"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3329"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330"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3331"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332"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333"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3334"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335"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36"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3337"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3338"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3339"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3340"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341"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3342"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3343"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44"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3345"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46"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3347"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48"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349"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350"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351"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2793" name="Group 288"/>
            <p:cNvGrpSpPr>
              <a:grpSpLocks/>
            </p:cNvGrpSpPr>
            <p:nvPr/>
          </p:nvGrpSpPr>
          <p:grpSpPr bwMode="auto">
            <a:xfrm rot="10603397">
              <a:off x="5262" y="3773"/>
              <a:ext cx="545" cy="544"/>
              <a:chOff x="40" y="50"/>
              <a:chExt cx="1165" cy="1156"/>
            </a:xfrm>
          </p:grpSpPr>
          <p:sp>
            <p:nvSpPr>
              <p:cNvPr id="33074"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75"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3076"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3077"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3078"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3079"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3080"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3081"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3082"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083"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084"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085"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086"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3087"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3088"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3089"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090"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091"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092"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093"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094"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3095"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3096"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3097"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3098"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099"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100"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101"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102"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3103"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3104"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3105"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3106"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3107"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3108"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3109"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3110"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3111"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3112"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3113"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3114"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3115"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3116"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3117"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3118"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119"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120"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3121"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3122"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3123"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3124"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3125"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3126"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27"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3128"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3129"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3130"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31"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132"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3133"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3134"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3135"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3136"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3137"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3138"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3139"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140"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3141"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3142"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3143"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3144"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3145"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3146"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3147"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3148"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149"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3150"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151"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3152"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153"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154"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155"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3156"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57"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158"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159"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3160"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3161"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3162"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163"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164"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165"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3166"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67"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168"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169"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170"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171"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3172"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73"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3174"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75"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3176"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77"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178"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79"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3180"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3181"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3182"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83"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184"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85"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3186"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3187"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188"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89"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3190"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191"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3192"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193"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194"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3195"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196"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197"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3198"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3199"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3200"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3201"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202"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3203"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3204"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205"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3206"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207"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3208"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209"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210"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211"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212"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2794" name="Group 428"/>
            <p:cNvGrpSpPr>
              <a:grpSpLocks/>
            </p:cNvGrpSpPr>
            <p:nvPr/>
          </p:nvGrpSpPr>
          <p:grpSpPr bwMode="auto">
            <a:xfrm rot="-5400000">
              <a:off x="17" y="3780"/>
              <a:ext cx="545" cy="544"/>
              <a:chOff x="40" y="50"/>
              <a:chExt cx="1165" cy="1156"/>
            </a:xfrm>
          </p:grpSpPr>
          <p:sp>
            <p:nvSpPr>
              <p:cNvPr id="32935"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36"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2937"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2938"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2939"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2940"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2941"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2942"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2943"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944"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945"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946"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947"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2948"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2949"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2950"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951"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952"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953"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954"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955"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2956"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2957"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2958"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2959"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960"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961"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962"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963"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2964"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2965"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2966"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2967"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2968"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2969"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2970"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2971"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2972"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2973"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2974"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2975"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2976"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2977"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2978"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2979"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980"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981"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2982"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2983"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2984"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2985"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2986"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2987"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88"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2989"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2990"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2991"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92"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993"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2994"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2995"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2996"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2997"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2998"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2999"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3000"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001"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3002"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3003"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3004"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3005"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3006"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3007"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3008"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3009"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010"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3011"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012"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3013"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014"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015"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016"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3017"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18"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019"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020"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3021"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3022"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3023"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024"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025"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026"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3027"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28"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029"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030"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031"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032"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3033"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34"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3035"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36"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3037"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38"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039"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40"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3041"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3042"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3043"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44"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045"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46"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3047"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3048"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049"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50"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3051"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052"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3053"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054"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055"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3056"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057"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58"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3059"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3060"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3061"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3062"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063"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3064"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3065"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66"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3067"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68"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3069"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70"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071"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072"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073"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2795" name="Group 568"/>
            <p:cNvGrpSpPr>
              <a:grpSpLocks/>
            </p:cNvGrpSpPr>
            <p:nvPr/>
          </p:nvGrpSpPr>
          <p:grpSpPr bwMode="auto">
            <a:xfrm rot="5609808">
              <a:off x="5211" y="0"/>
              <a:ext cx="545" cy="544"/>
              <a:chOff x="40" y="50"/>
              <a:chExt cx="1165" cy="1156"/>
            </a:xfrm>
          </p:grpSpPr>
          <p:sp>
            <p:nvSpPr>
              <p:cNvPr id="32796"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797"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2798"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2799"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2800"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2801"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2802"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2803"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2804"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805"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806"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807"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808"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2809"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2810"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2811"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812"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813"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814"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815"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816"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2817"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2818"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2819"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2820"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821"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822"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2823"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2824"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2825"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2826"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2827"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2828"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2829"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2830"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2831"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2832"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2833"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2834"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2835"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2836"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2837"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2838"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2839"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2840"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841"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842"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2843"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2844"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2845"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2846"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2847"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2848"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849"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2850"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2851"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2852"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853"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2854"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2855"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2856"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2857"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2858"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2859"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2860"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2861"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862"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2863"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2864"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2865"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2866"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2867"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2868"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2869"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2870"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871"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2872"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2873"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2874"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875"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876"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877"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2878"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879"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880"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881"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2882"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2883"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2884"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885"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886"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2887"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2888"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889"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890"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891"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892"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893"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2894"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895"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2896"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897"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2898"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899"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900"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01"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2902"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2903"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2904"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05"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906"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07"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2908"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2909"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910"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11"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2912"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2913"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2914"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2915"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916"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2917"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918"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19"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2920"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2921"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2922"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2923"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924"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2925"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2926"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27"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2928"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29"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2930"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31"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2932"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2933"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2934"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7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8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Line 2"/>
          <p:cNvSpPr>
            <a:spLocks noChangeShapeType="1"/>
          </p:cNvSpPr>
          <p:nvPr/>
        </p:nvSpPr>
        <p:spPr bwMode="auto">
          <a:xfrm flipV="1">
            <a:off x="304800" y="304800"/>
            <a:ext cx="8382000" cy="5867400"/>
          </a:xfrm>
          <a:prstGeom prst="line">
            <a:avLst/>
          </a:prstGeom>
          <a:noFill/>
          <a:ln w="76200">
            <a:solidFill>
              <a:srgbClr val="FF3300"/>
            </a:solidFill>
            <a:round/>
            <a:headEnd/>
            <a:tailEnd type="triangle" w="med" len="med"/>
          </a:ln>
        </p:spPr>
        <p:txBody>
          <a:bodyPr/>
          <a:lstStyle/>
          <a:p>
            <a:endParaRPr lang="en-US"/>
          </a:p>
        </p:txBody>
      </p:sp>
      <p:sp>
        <p:nvSpPr>
          <p:cNvPr id="33795" name="Rectangle 3"/>
          <p:cNvSpPr>
            <a:spLocks noChangeArrowheads="1"/>
          </p:cNvSpPr>
          <p:nvPr/>
        </p:nvSpPr>
        <p:spPr bwMode="auto">
          <a:xfrm>
            <a:off x="762000" y="4267200"/>
            <a:ext cx="1600200" cy="1524000"/>
          </a:xfrm>
          <a:prstGeom prst="rect">
            <a:avLst/>
          </a:prstGeom>
          <a:solidFill>
            <a:schemeClr val="bg1"/>
          </a:solidFill>
          <a:ln w="9525">
            <a:solidFill>
              <a:schemeClr val="tx1"/>
            </a:solidFill>
            <a:miter lim="800000"/>
            <a:headEnd/>
            <a:tailEnd/>
          </a:ln>
        </p:spPr>
        <p:txBody>
          <a:bodyPr wrap="none" anchor="ctr"/>
          <a:lstStyle/>
          <a:p>
            <a:pPr algn="just"/>
            <a:r>
              <a:rPr lang="en-US" sz="2000" b="1" smtClean="0">
                <a:latin typeface=".VnArial" pitchFamily="34" charset="0"/>
                <a:cs typeface="Arial" charset="0"/>
              </a:rPr>
              <a:t>Cách mạng</a:t>
            </a:r>
          </a:p>
          <a:p>
            <a:pPr algn="just"/>
            <a:r>
              <a:rPr lang="en-US" sz="2000" b="1" smtClean="0">
                <a:latin typeface=".VnArial" pitchFamily="34" charset="0"/>
                <a:cs typeface="Arial" charset="0"/>
              </a:rPr>
              <a:t> tháng tám</a:t>
            </a:r>
          </a:p>
          <a:p>
            <a:pPr algn="just"/>
            <a:r>
              <a:rPr lang="en-US" sz="2000" b="1" smtClean="0">
                <a:latin typeface=".VnArial" pitchFamily="34" charset="0"/>
                <a:cs typeface="Arial" charset="0"/>
              </a:rPr>
              <a:t> thành công</a:t>
            </a:r>
            <a:endParaRPr lang="en-US" sz="2000" b="1">
              <a:latin typeface=".VnArial" pitchFamily="34" charset="0"/>
              <a:cs typeface="Arial" charset="0"/>
            </a:endParaRPr>
          </a:p>
        </p:txBody>
      </p:sp>
      <p:sp>
        <p:nvSpPr>
          <p:cNvPr id="33796" name="Rectangle 4"/>
          <p:cNvSpPr>
            <a:spLocks noChangeArrowheads="1"/>
          </p:cNvSpPr>
          <p:nvPr/>
        </p:nvSpPr>
        <p:spPr bwMode="auto">
          <a:xfrm>
            <a:off x="2667000" y="2895600"/>
            <a:ext cx="1676400" cy="1600200"/>
          </a:xfrm>
          <a:prstGeom prst="rect">
            <a:avLst/>
          </a:prstGeom>
          <a:solidFill>
            <a:schemeClr val="bg1"/>
          </a:solidFill>
          <a:ln w="9525">
            <a:solidFill>
              <a:schemeClr val="tx1"/>
            </a:solidFill>
            <a:miter lim="800000"/>
            <a:headEnd/>
            <a:tailEnd/>
          </a:ln>
        </p:spPr>
        <p:txBody>
          <a:bodyPr wrap="none" anchor="ctr"/>
          <a:lstStyle/>
          <a:p>
            <a:pPr algn="just"/>
            <a:r>
              <a:rPr lang="en-US" sz="2000" b="1" smtClean="0">
                <a:latin typeface=".VnArial" pitchFamily="34" charset="0"/>
                <a:cs typeface="Arial" charset="0"/>
              </a:rPr>
              <a:t>Kháng chiến</a:t>
            </a:r>
          </a:p>
          <a:p>
            <a:pPr algn="just"/>
            <a:r>
              <a:rPr lang="en-US" sz="2000" b="1" smtClean="0">
                <a:latin typeface=".VnArial" pitchFamily="34" charset="0"/>
                <a:cs typeface="Arial" charset="0"/>
              </a:rPr>
              <a:t> chống Pháp</a:t>
            </a:r>
          </a:p>
          <a:p>
            <a:pPr algn="just"/>
            <a:r>
              <a:rPr lang="en-US" sz="2000" b="1" smtClean="0">
                <a:latin typeface=".VnArial" pitchFamily="34" charset="0"/>
                <a:cs typeface="Arial" charset="0"/>
              </a:rPr>
              <a:t> thắng lợi</a:t>
            </a:r>
            <a:endParaRPr lang="en-US" sz="2000" b="1">
              <a:latin typeface=".VnArial" pitchFamily="34" charset="0"/>
              <a:cs typeface="Arial" charset="0"/>
            </a:endParaRPr>
          </a:p>
        </p:txBody>
      </p:sp>
      <p:sp>
        <p:nvSpPr>
          <p:cNvPr id="33797" name="Rectangle 5"/>
          <p:cNvSpPr>
            <a:spLocks noChangeArrowheads="1"/>
          </p:cNvSpPr>
          <p:nvPr/>
        </p:nvSpPr>
        <p:spPr bwMode="auto">
          <a:xfrm>
            <a:off x="4648200" y="1524000"/>
            <a:ext cx="1600200" cy="1600200"/>
          </a:xfrm>
          <a:prstGeom prst="rect">
            <a:avLst/>
          </a:prstGeom>
          <a:solidFill>
            <a:schemeClr val="bg1"/>
          </a:solidFill>
          <a:ln w="9525">
            <a:solidFill>
              <a:schemeClr val="tx1"/>
            </a:solidFill>
            <a:miter lim="800000"/>
            <a:headEnd/>
            <a:tailEnd/>
          </a:ln>
        </p:spPr>
        <p:txBody>
          <a:bodyPr wrap="none" anchor="ctr"/>
          <a:lstStyle/>
          <a:p>
            <a:pPr algn="ctr"/>
            <a:r>
              <a:rPr lang="en-US" sz="2000" b="1" smtClean="0">
                <a:latin typeface=".VnArial" pitchFamily="34" charset="0"/>
                <a:cs typeface="Arial" charset="0"/>
              </a:rPr>
              <a:t>Giải phóng</a:t>
            </a:r>
          </a:p>
          <a:p>
            <a:pPr algn="ctr"/>
            <a:r>
              <a:rPr lang="en-US" sz="2000" b="1" smtClean="0">
                <a:latin typeface=".VnArial" pitchFamily="34" charset="0"/>
                <a:cs typeface="Arial" charset="0"/>
              </a:rPr>
              <a:t> miền Nam </a:t>
            </a:r>
          </a:p>
          <a:p>
            <a:pPr algn="ctr"/>
            <a:r>
              <a:rPr lang="en-US" sz="2000" b="1" smtClean="0">
                <a:latin typeface=".VnArial" pitchFamily="34" charset="0"/>
                <a:cs typeface="Arial" charset="0"/>
              </a:rPr>
              <a:t>thống nhất</a:t>
            </a:r>
          </a:p>
          <a:p>
            <a:pPr algn="ctr"/>
            <a:r>
              <a:rPr lang="en-US" sz="2000" b="1" smtClean="0">
                <a:latin typeface=".VnArial" pitchFamily="34" charset="0"/>
                <a:cs typeface="Arial" charset="0"/>
              </a:rPr>
              <a:t> đất nước</a:t>
            </a:r>
            <a:endParaRPr lang="en-US" sz="2000" b="1">
              <a:latin typeface=".VnArial" pitchFamily="34" charset="0"/>
              <a:cs typeface="Arial" charset="0"/>
            </a:endParaRPr>
          </a:p>
        </p:txBody>
      </p:sp>
      <p:sp>
        <p:nvSpPr>
          <p:cNvPr id="33798" name="Rectangle 6"/>
          <p:cNvSpPr>
            <a:spLocks noChangeArrowheads="1"/>
          </p:cNvSpPr>
          <p:nvPr/>
        </p:nvSpPr>
        <p:spPr bwMode="auto">
          <a:xfrm>
            <a:off x="6629400" y="304800"/>
            <a:ext cx="1600200" cy="1447800"/>
          </a:xfrm>
          <a:prstGeom prst="rect">
            <a:avLst/>
          </a:prstGeom>
          <a:solidFill>
            <a:schemeClr val="bg1"/>
          </a:solidFill>
          <a:ln w="9525">
            <a:solidFill>
              <a:schemeClr val="tx1"/>
            </a:solidFill>
            <a:miter lim="800000"/>
            <a:headEnd/>
            <a:tailEnd/>
          </a:ln>
        </p:spPr>
        <p:txBody>
          <a:bodyPr wrap="none" anchor="ctr"/>
          <a:lstStyle/>
          <a:p>
            <a:pPr algn="ctr"/>
            <a:r>
              <a:rPr lang="en-US" sz="2000" b="1" smtClean="0">
                <a:latin typeface=".VnArial" pitchFamily="34" charset="0"/>
                <a:cs typeface="Arial" charset="0"/>
              </a:rPr>
              <a:t>Đổi mới</a:t>
            </a:r>
          </a:p>
          <a:p>
            <a:pPr algn="ctr"/>
            <a:r>
              <a:rPr lang="en-US" sz="2000" b="1" smtClean="0">
                <a:latin typeface=".VnArial" pitchFamily="34" charset="0"/>
                <a:cs typeface="Arial" charset="0"/>
              </a:rPr>
              <a:t> đất nước</a:t>
            </a:r>
            <a:endParaRPr lang="en-US" sz="2000" b="1">
              <a:latin typeface=".VnArial" pitchFamily="34" charset="0"/>
              <a:cs typeface="Arial" charset="0"/>
            </a:endParaRPr>
          </a:p>
        </p:txBody>
      </p:sp>
      <p:sp>
        <p:nvSpPr>
          <p:cNvPr id="33799" name="Rectangle 7"/>
          <p:cNvSpPr>
            <a:spLocks noChangeArrowheads="1"/>
          </p:cNvSpPr>
          <p:nvPr/>
        </p:nvSpPr>
        <p:spPr bwMode="auto">
          <a:xfrm>
            <a:off x="228600" y="457200"/>
            <a:ext cx="4038600" cy="2238375"/>
          </a:xfrm>
          <a:prstGeom prst="rect">
            <a:avLst/>
          </a:prstGeom>
          <a:noFill/>
          <a:ln w="12700">
            <a:solidFill>
              <a:schemeClr val="tx1"/>
            </a:solidFill>
            <a:miter lim="800000"/>
            <a:headEnd/>
            <a:tailEnd/>
          </a:ln>
        </p:spPr>
        <p:txBody>
          <a:bodyPr>
            <a:spAutoFit/>
          </a:bodyPr>
          <a:lstStyle/>
          <a:p>
            <a:pPr algn="just">
              <a:spcBef>
                <a:spcPct val="50000"/>
              </a:spcBef>
            </a:pPr>
            <a:r>
              <a:rPr lang="en-US" sz="2000" b="1">
                <a:latin typeface=".VnArial" pitchFamily="34" charset="0"/>
                <a:cs typeface="Arial" charset="0"/>
              </a:rPr>
              <a:t>Con đường cách mạng vô sản mà Nguyễn </a:t>
            </a:r>
            <a:r>
              <a:rPr lang="en-US" sz="2000" b="1">
                <a:latin typeface=".VnArialH" pitchFamily="34" charset="0"/>
                <a:cs typeface="Arial" charset="0"/>
              </a:rPr>
              <a:t>Á</a:t>
            </a:r>
            <a:r>
              <a:rPr lang="en-US" sz="2000" b="1">
                <a:latin typeface=".VnArial" pitchFamily="34" charset="0"/>
                <a:cs typeface="Arial" charset="0"/>
              </a:rPr>
              <a:t>i Quốc lựa chọn đã đưa cách mạng Việt Nam giành hết thắng lợi này đến thắng lợi khác trên con đường đấu tranh giải phóng dân tộc và xây dựng đất </a:t>
            </a:r>
            <a:r>
              <a:rPr lang="en-US" sz="2000" b="1" smtClean="0">
                <a:latin typeface=".VnArial" pitchFamily="34" charset="0"/>
                <a:cs typeface="Arial" charset="0"/>
              </a:rPr>
              <a:t>nước</a:t>
            </a:r>
            <a:endParaRPr lang="en-US" sz="2000" b="1">
              <a:latin typeface=".VnArial" pitchFamily="34" charset="0"/>
              <a:cs typeface="Arial" charset="0"/>
            </a:endParaRPr>
          </a:p>
        </p:txBody>
      </p:sp>
      <p:pic>
        <p:nvPicPr>
          <p:cNvPr id="41992" name="Picture 8" descr="CamcoDienBienPhu"/>
          <p:cNvPicPr>
            <a:picLocks noGrp="1" noChangeAspect="1" noChangeArrowheads="1"/>
          </p:cNvPicPr>
          <p:nvPr>
            <p:ph sz="half" idx="1"/>
          </p:nvPr>
        </p:nvPicPr>
        <p:blipFill>
          <a:blip r:embed="rId3" cstate="print"/>
          <a:srcRect/>
          <a:stretch>
            <a:fillRect/>
          </a:stretch>
        </p:blipFill>
        <p:spPr>
          <a:xfrm>
            <a:off x="2667000" y="2895600"/>
            <a:ext cx="1905000" cy="1676400"/>
          </a:xfrm>
          <a:noFill/>
        </p:spPr>
      </p:pic>
      <p:pic>
        <p:nvPicPr>
          <p:cNvPr id="41994" name="Picture 10" descr="Dai%20hoi%20Dang%206"/>
          <p:cNvPicPr>
            <a:picLocks noGrp="1" noChangeAspect="1" noChangeArrowheads="1"/>
          </p:cNvPicPr>
          <p:nvPr>
            <p:ph sz="quarter" idx="2"/>
          </p:nvPr>
        </p:nvPicPr>
        <p:blipFill>
          <a:blip r:embed="rId4" cstate="print"/>
          <a:srcRect/>
          <a:stretch>
            <a:fillRect/>
          </a:stretch>
        </p:blipFill>
        <p:spPr>
          <a:xfrm>
            <a:off x="6629400" y="304800"/>
            <a:ext cx="1828800" cy="1600200"/>
          </a:xfrm>
          <a:noFill/>
        </p:spPr>
      </p:pic>
      <p:pic>
        <p:nvPicPr>
          <p:cNvPr id="41993" name="Picture 9" descr="Saigon_T-54"/>
          <p:cNvPicPr>
            <a:picLocks noChangeAspect="1" noChangeArrowheads="1"/>
          </p:cNvPicPr>
          <p:nvPr/>
        </p:nvPicPr>
        <p:blipFill>
          <a:blip r:embed="rId5" cstate="print"/>
          <a:srcRect/>
          <a:stretch>
            <a:fillRect/>
          </a:stretch>
        </p:blipFill>
        <p:spPr bwMode="auto">
          <a:xfrm>
            <a:off x="4648200" y="1524000"/>
            <a:ext cx="1752600" cy="1676400"/>
          </a:xfrm>
          <a:prstGeom prst="rect">
            <a:avLst/>
          </a:prstGeom>
          <a:noFill/>
          <a:ln w="9525">
            <a:noFill/>
            <a:miter lim="800000"/>
            <a:headEnd/>
            <a:tailEnd/>
          </a:ln>
        </p:spPr>
      </p:pic>
      <p:pic>
        <p:nvPicPr>
          <p:cNvPr id="41995" name="Picture 11" descr="hanoi194500ae2"/>
          <p:cNvPicPr>
            <a:picLocks noChangeAspect="1" noChangeArrowheads="1"/>
          </p:cNvPicPr>
          <p:nvPr/>
        </p:nvPicPr>
        <p:blipFill>
          <a:blip r:embed="rId6" cstate="print"/>
          <a:srcRect/>
          <a:stretch>
            <a:fillRect/>
          </a:stretch>
        </p:blipFill>
        <p:spPr bwMode="auto">
          <a:xfrm>
            <a:off x="762000" y="4267200"/>
            <a:ext cx="1639888" cy="1676400"/>
          </a:xfrm>
          <a:prstGeom prst="rect">
            <a:avLst/>
          </a:prstGeom>
          <a:noFill/>
          <a:ln w="9525">
            <a:noFill/>
            <a:miter lim="800000"/>
            <a:headEnd/>
            <a:tailEnd/>
          </a:ln>
        </p:spPr>
      </p:pic>
      <p:grpSp>
        <p:nvGrpSpPr>
          <p:cNvPr id="33804" name="Group 147"/>
          <p:cNvGrpSpPr>
            <a:grpSpLocks/>
          </p:cNvGrpSpPr>
          <p:nvPr/>
        </p:nvGrpSpPr>
        <p:grpSpPr bwMode="auto">
          <a:xfrm>
            <a:off x="0" y="0"/>
            <a:ext cx="9220200" cy="6865938"/>
            <a:chOff x="0" y="0"/>
            <a:chExt cx="5808" cy="4325"/>
          </a:xfrm>
        </p:grpSpPr>
        <p:grpSp>
          <p:nvGrpSpPr>
            <p:cNvPr id="33805" name="Group 148"/>
            <p:cNvGrpSpPr>
              <a:grpSpLocks/>
            </p:cNvGrpSpPr>
            <p:nvPr/>
          </p:nvGrpSpPr>
          <p:grpSpPr bwMode="auto">
            <a:xfrm>
              <a:off x="1" y="1"/>
              <a:ext cx="545" cy="544"/>
              <a:chOff x="40" y="50"/>
              <a:chExt cx="1165" cy="1156"/>
            </a:xfrm>
          </p:grpSpPr>
          <p:sp>
            <p:nvSpPr>
              <p:cNvPr id="34226"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27"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4228"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4229"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4230"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4231"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4232"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4233"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4234"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235"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236"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237"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4238"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4239"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4240"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4241"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242"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243"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244"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245"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4246"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4247"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4248"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4249"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4250"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251"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252"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253"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4254"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4255"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4256"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4257"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4258"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4259"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4260"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4261"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4262"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4263"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4264"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4265"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4266"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4267"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4268"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4269"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4270"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271"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272"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4273"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4274"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4275"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4276"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4277"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4278"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79"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4280"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4281"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4282"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83"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284"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4285"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4286"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4287"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4288"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4289"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4290"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4291"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292"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4293"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4294"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4295"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4296"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4297"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4298"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4299"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4300"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301"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4302"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303"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4304"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305"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306"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307"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4308"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09"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310"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311"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4312"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4313"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4314"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315"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316"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317"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4318"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19"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320"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321"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322"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323"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4324"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25"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4326"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27"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4328"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29"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330"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31"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4332"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4333"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4334"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35"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336"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37"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4338"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4339"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340"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41"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4342"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343"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4344"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345"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346"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4347"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348"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49"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4350"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4351"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4352"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4353"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354"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4355"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4356"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57"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4358"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59"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4360"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61"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362"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363"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364"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3806" name="Group 288"/>
            <p:cNvGrpSpPr>
              <a:grpSpLocks/>
            </p:cNvGrpSpPr>
            <p:nvPr/>
          </p:nvGrpSpPr>
          <p:grpSpPr bwMode="auto">
            <a:xfrm rot="10603397">
              <a:off x="5262" y="3773"/>
              <a:ext cx="545" cy="544"/>
              <a:chOff x="40" y="50"/>
              <a:chExt cx="1165" cy="1156"/>
            </a:xfrm>
          </p:grpSpPr>
          <p:sp>
            <p:nvSpPr>
              <p:cNvPr id="34087"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88"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4089"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4090"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4091"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4092"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4093"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4094"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4095"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096"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097"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098"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4099"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4100"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4101"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4102"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103"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104"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105"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106"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4107"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4108"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4109"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4110"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4111"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112"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113"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4114"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4115"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4116"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4117"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4118"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4119"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4120"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4121"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4122"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4123"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4124"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4125"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4126"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4127"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4128"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4129"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4130"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4131"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132"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133"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4134"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4135"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4136"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4137"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4138"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4139"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40"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4141"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4142"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4143"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44"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145"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4146"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4147"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4148"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4149"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4150"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4151"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4152"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153"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4154"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4155"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4156"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4157"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4158"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4159"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4160"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4161"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162"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4163"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164"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4165"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166"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167"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168"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4169"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70"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171"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172"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4173"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4174"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4175"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176"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177"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178"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4179"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80"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181"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182"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183"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184"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4185"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86"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4187"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88"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4189"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90"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191"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92"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4193"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4194"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4195"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96"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197"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198"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4199"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4200"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201"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02"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4203"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204"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4205"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206"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207"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4208"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209"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10"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4211"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4212"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4213"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4214"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215"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4216"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4217"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18"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4219"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20"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4221"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22"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223"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224"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225"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3807" name="Group 428"/>
            <p:cNvGrpSpPr>
              <a:grpSpLocks/>
            </p:cNvGrpSpPr>
            <p:nvPr/>
          </p:nvGrpSpPr>
          <p:grpSpPr bwMode="auto">
            <a:xfrm rot="-5400000">
              <a:off x="17" y="3780"/>
              <a:ext cx="545" cy="544"/>
              <a:chOff x="40" y="50"/>
              <a:chExt cx="1165" cy="1156"/>
            </a:xfrm>
          </p:grpSpPr>
          <p:sp>
            <p:nvSpPr>
              <p:cNvPr id="33948"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49"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3950"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3951"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3952"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3953"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3954"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3955"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3956"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957"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958"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959"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960"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3961"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3962"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3963"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964"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965"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966"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967"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968"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3969"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3970"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3971"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3972"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973"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974"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975"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976"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3977"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3978"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3979"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3980"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3981"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3982"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3983"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3984"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3985"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3986"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3987"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3988"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3989"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3990"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3991"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3992"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993"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994"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3995"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3996"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3997"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3998"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3999"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4000"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01"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4002"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4003"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4004"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05"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4006"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4007"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4008"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4009"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4010"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4011"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4012"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4013"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014"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4015"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4016"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4017"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4018"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4019"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4020"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4021"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4022"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023"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4024"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4025"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4026"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027"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028"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029"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4030"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31"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032"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033"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4034"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4035"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4036"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037"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038"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4039"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4040"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41"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042"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043"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044"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045"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4046"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47"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4048"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49"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4050"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51"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052"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53"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4054"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4055"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4056"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57"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058"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59"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4060"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4061"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062"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63"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4064"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4065"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4066"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4067"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068"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4069"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070"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71"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4072"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4073"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4074"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4075"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076"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4077"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4078"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79"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4080"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81"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4082"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83"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4084"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4085"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4086"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33808" name="Group 568"/>
            <p:cNvGrpSpPr>
              <a:grpSpLocks/>
            </p:cNvGrpSpPr>
            <p:nvPr/>
          </p:nvGrpSpPr>
          <p:grpSpPr bwMode="auto">
            <a:xfrm rot="5609808">
              <a:off x="5211" y="0"/>
              <a:ext cx="545" cy="544"/>
              <a:chOff x="40" y="50"/>
              <a:chExt cx="1165" cy="1156"/>
            </a:xfrm>
          </p:grpSpPr>
          <p:sp>
            <p:nvSpPr>
              <p:cNvPr id="33809"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810"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3811"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33812"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33813"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33814"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33815"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33816"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33817"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818"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819"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820"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821"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33822"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33823"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3824"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825"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826"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827"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828"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829"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33830"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33831"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33832"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33833"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834"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835"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33836"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33837"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33838"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33839"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33840"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33841"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33842"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33843"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33844"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33845"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3846"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33847"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33848"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33849"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33850"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33851"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33852"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33853"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854"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855"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33856"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33857"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33858"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33859"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33860"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33861"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862"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33863"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33864"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33865"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866"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33867"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33868"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33869"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33870"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33871"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33872"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33873"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33874"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875"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3876"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33877"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33878"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33879"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33880"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33881"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33882"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33883"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884"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33885"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33886"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3887"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888"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889"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890"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33891"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892"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893"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894"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33895"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3896"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33897"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898"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899"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33900"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33901"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02"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903"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904"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905"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906"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33907"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08"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33909"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10"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33911"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12"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913"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14"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3915"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3916"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33917"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18"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919"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20"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33921"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3922"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923"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24"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3925"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33926"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33927"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33928"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929"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33930"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931"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32"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3933"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33934"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33935"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33936"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937"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33938"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33939"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40"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33941"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42"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33943"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44"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33945"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33946"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33947"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Tree>
  </p:cSld>
  <p:clrMapOvr>
    <a:masterClrMapping/>
  </p:clrMapOvr>
  <p:transition advClick="0"/>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xit" presetSubtype="16" fill="hold" nodeType="clickEffect">
                                  <p:stCondLst>
                                    <p:cond delay="0"/>
                                  </p:stCondLst>
                                  <p:childTnLst>
                                    <p:animEffect transition="out" filter="box(in)">
                                      <p:cBhvr>
                                        <p:cTn id="6" dur="500"/>
                                        <p:tgtEl>
                                          <p:spTgt spid="41995"/>
                                        </p:tgtEl>
                                      </p:cBhvr>
                                    </p:animEffect>
                                    <p:set>
                                      <p:cBhvr>
                                        <p:cTn id="7" dur="1" fill="hold">
                                          <p:stCondLst>
                                            <p:cond delay="499"/>
                                          </p:stCondLst>
                                        </p:cTn>
                                        <p:tgtEl>
                                          <p:spTgt spid="4199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8" presetClass="exit" presetSubtype="16" fill="hold" nodeType="clickEffect">
                                  <p:stCondLst>
                                    <p:cond delay="0"/>
                                  </p:stCondLst>
                                  <p:childTnLst>
                                    <p:animEffect transition="out" filter="diamond(in)">
                                      <p:cBhvr>
                                        <p:cTn id="11" dur="1000"/>
                                        <p:tgtEl>
                                          <p:spTgt spid="41992"/>
                                        </p:tgtEl>
                                      </p:cBhvr>
                                    </p:animEffect>
                                    <p:set>
                                      <p:cBhvr>
                                        <p:cTn id="12" dur="1" fill="hold">
                                          <p:stCondLst>
                                            <p:cond delay="999"/>
                                          </p:stCondLst>
                                        </p:cTn>
                                        <p:tgtEl>
                                          <p:spTgt spid="4199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8" presetClass="exit" presetSubtype="16" fill="hold" nodeType="clickEffect">
                                  <p:stCondLst>
                                    <p:cond delay="0"/>
                                  </p:stCondLst>
                                  <p:childTnLst>
                                    <p:animEffect transition="out" filter="diamond(in)">
                                      <p:cBhvr>
                                        <p:cTn id="16" dur="1000"/>
                                        <p:tgtEl>
                                          <p:spTgt spid="41993"/>
                                        </p:tgtEl>
                                      </p:cBhvr>
                                    </p:animEffect>
                                    <p:set>
                                      <p:cBhvr>
                                        <p:cTn id="17" dur="1" fill="hold">
                                          <p:stCondLst>
                                            <p:cond delay="999"/>
                                          </p:stCondLst>
                                        </p:cTn>
                                        <p:tgtEl>
                                          <p:spTgt spid="4199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4" presetClass="exit" presetSubtype="16" fill="hold" nodeType="clickEffect">
                                  <p:stCondLst>
                                    <p:cond delay="0"/>
                                  </p:stCondLst>
                                  <p:childTnLst>
                                    <p:animEffect transition="out" filter="box(in)">
                                      <p:cBhvr>
                                        <p:cTn id="21" dur="500"/>
                                        <p:tgtEl>
                                          <p:spTgt spid="41994"/>
                                        </p:tgtEl>
                                      </p:cBhvr>
                                    </p:animEffect>
                                    <p:set>
                                      <p:cBhvr>
                                        <p:cTn id="22" dur="1" fill="hold">
                                          <p:stCondLst>
                                            <p:cond delay="499"/>
                                          </p:stCondLst>
                                        </p:cTn>
                                        <p:tgtEl>
                                          <p:spTgt spid="4199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ChangeArrowheads="1"/>
          </p:cNvSpPr>
          <p:nvPr/>
        </p:nvSpPr>
        <p:spPr bwMode="auto">
          <a:xfrm>
            <a:off x="-762000" y="319088"/>
            <a:ext cx="184150" cy="368300"/>
          </a:xfrm>
          <a:prstGeom prst="rect">
            <a:avLst/>
          </a:prstGeom>
          <a:noFill/>
          <a:ln w="9525">
            <a:noFill/>
            <a:miter lim="800000"/>
            <a:headEnd/>
            <a:tailEnd/>
          </a:ln>
        </p:spPr>
        <p:txBody>
          <a:bodyPr wrap="none" anchor="ctr">
            <a:spAutoFit/>
          </a:bodyPr>
          <a:lstStyle/>
          <a:p>
            <a:pPr algn="ctr"/>
            <a:endParaRPr lang="en-US">
              <a:solidFill>
                <a:srgbClr val="FFFF00"/>
              </a:solidFill>
            </a:endParaRPr>
          </a:p>
        </p:txBody>
      </p:sp>
      <p:sp>
        <p:nvSpPr>
          <p:cNvPr id="6" name="Rectangle 249"/>
          <p:cNvSpPr>
            <a:spLocks noChangeArrowheads="1"/>
          </p:cNvSpPr>
          <p:nvPr/>
        </p:nvSpPr>
        <p:spPr bwMode="auto">
          <a:xfrm>
            <a:off x="0" y="2895600"/>
            <a:ext cx="3048000" cy="1741488"/>
          </a:xfrm>
          <a:prstGeom prst="rect">
            <a:avLst/>
          </a:prstGeom>
          <a:noFill/>
          <a:ln w="12700" cap="sq">
            <a:solidFill>
              <a:schemeClr val="tx1"/>
            </a:solidFill>
            <a:miter lim="800000"/>
            <a:headEnd type="none" w="sm" len="sm"/>
            <a:tailEnd type="none" w="sm" len="sm"/>
          </a:ln>
        </p:spPr>
        <p:txBody>
          <a:bodyPr wrap="none" anchor="ctr"/>
          <a:lstStyle/>
          <a:p>
            <a:pPr algn="ctr"/>
            <a:r>
              <a:rPr lang="en-US" sz="2800" b="1" smtClean="0">
                <a:solidFill>
                  <a:srgbClr val="000099"/>
                </a:solidFill>
              </a:rPr>
              <a:t>Hoạt động của</a:t>
            </a:r>
          </a:p>
          <a:p>
            <a:pPr algn="ctr"/>
            <a:r>
              <a:rPr lang="en-US" sz="2800" b="1" smtClean="0">
                <a:solidFill>
                  <a:srgbClr val="000099"/>
                </a:solidFill>
              </a:rPr>
              <a:t> PBC, PCT và </a:t>
            </a:r>
          </a:p>
          <a:p>
            <a:pPr algn="ctr"/>
            <a:r>
              <a:rPr lang="en-US" sz="2800" b="1" smtClean="0">
                <a:solidFill>
                  <a:srgbClr val="000099"/>
                </a:solidFill>
              </a:rPr>
              <a:t>một số người VN </a:t>
            </a:r>
          </a:p>
          <a:p>
            <a:pPr algn="ctr"/>
            <a:r>
              <a:rPr lang="en-US" sz="2800" b="1" smtClean="0">
                <a:solidFill>
                  <a:srgbClr val="000099"/>
                </a:solidFill>
              </a:rPr>
              <a:t>ở nước ngoài</a:t>
            </a:r>
            <a:endParaRPr lang="en-US" sz="2800" b="1">
              <a:solidFill>
                <a:srgbClr val="000099"/>
              </a:solidFill>
            </a:endParaRPr>
          </a:p>
        </p:txBody>
      </p:sp>
      <p:sp>
        <p:nvSpPr>
          <p:cNvPr id="10" name="Line 257"/>
          <p:cNvSpPr>
            <a:spLocks noChangeShapeType="1"/>
          </p:cNvSpPr>
          <p:nvPr/>
        </p:nvSpPr>
        <p:spPr bwMode="auto">
          <a:xfrm flipH="1">
            <a:off x="1676400" y="1447800"/>
            <a:ext cx="1219200" cy="1371600"/>
          </a:xfrm>
          <a:prstGeom prst="line">
            <a:avLst/>
          </a:prstGeom>
          <a:noFill/>
          <a:ln w="12700" cap="sq">
            <a:solidFill>
              <a:schemeClr val="tx1"/>
            </a:solidFill>
            <a:round/>
            <a:headEnd type="none" w="sm" len="sm"/>
            <a:tailEnd type="triangle" w="sm" len="sm"/>
          </a:ln>
        </p:spPr>
        <p:txBody>
          <a:bodyPr/>
          <a:lstStyle/>
          <a:p>
            <a:endParaRPr lang="en-US"/>
          </a:p>
        </p:txBody>
      </p:sp>
      <p:sp>
        <p:nvSpPr>
          <p:cNvPr id="15" name="Line 257"/>
          <p:cNvSpPr>
            <a:spLocks noChangeShapeType="1"/>
          </p:cNvSpPr>
          <p:nvPr/>
        </p:nvSpPr>
        <p:spPr bwMode="auto">
          <a:xfrm>
            <a:off x="6629400" y="1447800"/>
            <a:ext cx="1143000" cy="1371600"/>
          </a:xfrm>
          <a:prstGeom prst="line">
            <a:avLst/>
          </a:prstGeom>
          <a:noFill/>
          <a:ln w="12700" cap="sq">
            <a:solidFill>
              <a:schemeClr val="tx1"/>
            </a:solidFill>
            <a:round/>
            <a:headEnd type="none" w="sm" len="sm"/>
            <a:tailEnd type="triangle" w="sm" len="sm"/>
          </a:ln>
        </p:spPr>
        <p:txBody>
          <a:bodyPr/>
          <a:lstStyle/>
          <a:p>
            <a:endParaRPr lang="en-US"/>
          </a:p>
        </p:txBody>
      </p:sp>
      <p:sp>
        <p:nvSpPr>
          <p:cNvPr id="16" name="Line 257"/>
          <p:cNvSpPr>
            <a:spLocks noChangeShapeType="1"/>
          </p:cNvSpPr>
          <p:nvPr/>
        </p:nvSpPr>
        <p:spPr bwMode="auto">
          <a:xfrm>
            <a:off x="4572000" y="1600200"/>
            <a:ext cx="0" cy="1295400"/>
          </a:xfrm>
          <a:prstGeom prst="line">
            <a:avLst/>
          </a:prstGeom>
          <a:noFill/>
          <a:ln w="12700" cap="sq">
            <a:solidFill>
              <a:schemeClr val="tx1"/>
            </a:solidFill>
            <a:round/>
            <a:headEnd type="none" w="sm" len="sm"/>
            <a:tailEnd type="triangle" w="sm" len="sm"/>
          </a:ln>
        </p:spPr>
        <p:txBody>
          <a:bodyPr/>
          <a:lstStyle/>
          <a:p>
            <a:endParaRPr lang="en-US"/>
          </a:p>
        </p:txBody>
      </p:sp>
      <p:sp>
        <p:nvSpPr>
          <p:cNvPr id="17" name="Rectangle 249"/>
          <p:cNvSpPr>
            <a:spLocks noChangeArrowheads="1"/>
          </p:cNvSpPr>
          <p:nvPr/>
        </p:nvSpPr>
        <p:spPr bwMode="auto">
          <a:xfrm>
            <a:off x="685800" y="609600"/>
            <a:ext cx="7772400" cy="857250"/>
          </a:xfrm>
          <a:prstGeom prst="rect">
            <a:avLst/>
          </a:prstGeom>
          <a:noFill/>
          <a:ln w="12700" cap="sq">
            <a:solidFill>
              <a:schemeClr val="tx1"/>
            </a:solidFill>
            <a:miter lim="800000"/>
            <a:headEnd type="none" w="sm" len="sm"/>
            <a:tailEnd type="none" w="sm" len="sm"/>
          </a:ln>
        </p:spPr>
        <p:txBody>
          <a:bodyPr wrap="none" anchor="ctr"/>
          <a:lstStyle/>
          <a:p>
            <a:pPr algn="ctr"/>
            <a:r>
              <a:rPr lang="en-US" sz="2800" b="1" smtClean="0">
                <a:solidFill>
                  <a:srgbClr val="FF0000"/>
                </a:solidFill>
              </a:rPr>
              <a:t>PHONG TRÀO DÂN TỘC DÂN CHỦ 1919-1925</a:t>
            </a:r>
            <a:endParaRPr lang="en-US" sz="2800" b="1">
              <a:solidFill>
                <a:srgbClr val="FF0000"/>
              </a:solidFill>
            </a:endParaRPr>
          </a:p>
        </p:txBody>
      </p:sp>
      <p:grpSp>
        <p:nvGrpSpPr>
          <p:cNvPr id="2" name="Group 147"/>
          <p:cNvGrpSpPr>
            <a:grpSpLocks/>
          </p:cNvGrpSpPr>
          <p:nvPr/>
        </p:nvGrpSpPr>
        <p:grpSpPr bwMode="auto">
          <a:xfrm>
            <a:off x="0" y="0"/>
            <a:ext cx="9220200" cy="6865938"/>
            <a:chOff x="0" y="0"/>
            <a:chExt cx="5808" cy="4325"/>
          </a:xfrm>
          <a:solidFill>
            <a:srgbClr val="FFFF00"/>
          </a:solidFill>
        </p:grpSpPr>
        <p:grpSp>
          <p:nvGrpSpPr>
            <p:cNvPr id="3" name="Group 148"/>
            <p:cNvGrpSpPr>
              <a:grpSpLocks/>
            </p:cNvGrpSpPr>
            <p:nvPr/>
          </p:nvGrpSpPr>
          <p:grpSpPr bwMode="auto">
            <a:xfrm>
              <a:off x="1" y="1"/>
              <a:ext cx="545" cy="544"/>
              <a:chOff x="40" y="50"/>
              <a:chExt cx="1165" cy="1156"/>
            </a:xfrm>
            <a:grpFill/>
          </p:grpSpPr>
          <p:sp>
            <p:nvSpPr>
              <p:cNvPr id="9650"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grpFill/>
              <a:ln w="9525">
                <a:noFill/>
                <a:round/>
                <a:headEnd/>
                <a:tailEnd/>
              </a:ln>
            </p:spPr>
            <p:txBody>
              <a:bodyPr/>
              <a:lstStyle/>
              <a:p>
                <a:endParaRPr lang="en-US"/>
              </a:p>
            </p:txBody>
          </p:sp>
          <p:sp>
            <p:nvSpPr>
              <p:cNvPr id="9651"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grpFill/>
              <a:ln w="9525">
                <a:noFill/>
                <a:round/>
                <a:headEnd/>
                <a:tailEnd/>
              </a:ln>
            </p:spPr>
            <p:txBody>
              <a:bodyPr/>
              <a:lstStyle/>
              <a:p>
                <a:endParaRPr lang="en-US"/>
              </a:p>
            </p:txBody>
          </p:sp>
          <p:sp>
            <p:nvSpPr>
              <p:cNvPr id="9652"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grpFill/>
              <a:ln w="9525">
                <a:noFill/>
                <a:round/>
                <a:headEnd/>
                <a:tailEnd/>
              </a:ln>
            </p:spPr>
            <p:txBody>
              <a:bodyPr/>
              <a:lstStyle/>
              <a:p>
                <a:endParaRPr lang="en-US"/>
              </a:p>
            </p:txBody>
          </p:sp>
          <p:sp>
            <p:nvSpPr>
              <p:cNvPr id="9653"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grpFill/>
              <a:ln w="9525">
                <a:noFill/>
                <a:round/>
                <a:headEnd/>
                <a:tailEnd/>
              </a:ln>
            </p:spPr>
            <p:txBody>
              <a:bodyPr/>
              <a:lstStyle/>
              <a:p>
                <a:endParaRPr lang="en-US"/>
              </a:p>
            </p:txBody>
          </p:sp>
          <p:sp>
            <p:nvSpPr>
              <p:cNvPr id="9654"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grpFill/>
              <a:ln w="9525">
                <a:noFill/>
                <a:round/>
                <a:headEnd/>
                <a:tailEnd/>
              </a:ln>
            </p:spPr>
            <p:txBody>
              <a:bodyPr/>
              <a:lstStyle/>
              <a:p>
                <a:endParaRPr lang="en-US"/>
              </a:p>
            </p:txBody>
          </p:sp>
          <p:sp>
            <p:nvSpPr>
              <p:cNvPr id="9655"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grpFill/>
              <a:ln w="9525">
                <a:noFill/>
                <a:round/>
                <a:headEnd/>
                <a:tailEnd/>
              </a:ln>
            </p:spPr>
            <p:txBody>
              <a:bodyPr/>
              <a:lstStyle/>
              <a:p>
                <a:endParaRPr lang="en-US"/>
              </a:p>
            </p:txBody>
          </p:sp>
          <p:sp>
            <p:nvSpPr>
              <p:cNvPr id="9656"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grpFill/>
              <a:ln w="9525">
                <a:noFill/>
                <a:round/>
                <a:headEnd/>
                <a:tailEnd/>
              </a:ln>
            </p:spPr>
            <p:txBody>
              <a:bodyPr/>
              <a:lstStyle/>
              <a:p>
                <a:endParaRPr lang="en-US"/>
              </a:p>
            </p:txBody>
          </p:sp>
          <p:sp>
            <p:nvSpPr>
              <p:cNvPr id="9657"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grpFill/>
              <a:ln w="9525">
                <a:noFill/>
                <a:round/>
                <a:headEnd/>
                <a:tailEnd/>
              </a:ln>
            </p:spPr>
            <p:txBody>
              <a:bodyPr/>
              <a:lstStyle/>
              <a:p>
                <a:endParaRPr lang="en-US"/>
              </a:p>
            </p:txBody>
          </p:sp>
          <p:sp>
            <p:nvSpPr>
              <p:cNvPr id="9658"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659"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660"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661"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grpFill/>
              <a:ln w="9525">
                <a:noFill/>
                <a:round/>
                <a:headEnd/>
                <a:tailEnd/>
              </a:ln>
            </p:spPr>
            <p:txBody>
              <a:bodyPr/>
              <a:lstStyle/>
              <a:p>
                <a:endParaRPr lang="en-US"/>
              </a:p>
            </p:txBody>
          </p:sp>
          <p:sp>
            <p:nvSpPr>
              <p:cNvPr id="9662"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grpFill/>
              <a:ln w="9525">
                <a:noFill/>
                <a:round/>
                <a:headEnd/>
                <a:tailEnd/>
              </a:ln>
            </p:spPr>
            <p:txBody>
              <a:bodyPr/>
              <a:lstStyle/>
              <a:p>
                <a:endParaRPr lang="en-US"/>
              </a:p>
            </p:txBody>
          </p:sp>
          <p:sp>
            <p:nvSpPr>
              <p:cNvPr id="9663"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grpFill/>
              <a:ln w="9525">
                <a:noFill/>
                <a:round/>
                <a:headEnd/>
                <a:tailEnd/>
              </a:ln>
            </p:spPr>
            <p:txBody>
              <a:bodyPr/>
              <a:lstStyle/>
              <a:p>
                <a:endParaRPr lang="en-US"/>
              </a:p>
            </p:txBody>
          </p:sp>
          <p:sp>
            <p:nvSpPr>
              <p:cNvPr id="9664"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grpFill/>
              <a:ln w="9525">
                <a:noFill/>
                <a:round/>
                <a:headEnd/>
                <a:tailEnd/>
              </a:ln>
            </p:spPr>
            <p:txBody>
              <a:bodyPr/>
              <a:lstStyle/>
              <a:p>
                <a:endParaRPr lang="en-US"/>
              </a:p>
            </p:txBody>
          </p:sp>
          <p:sp>
            <p:nvSpPr>
              <p:cNvPr id="9665"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666"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667"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grpFill/>
              <a:ln w="9525">
                <a:noFill/>
                <a:round/>
                <a:headEnd/>
                <a:tailEnd/>
              </a:ln>
            </p:spPr>
            <p:txBody>
              <a:bodyPr/>
              <a:lstStyle/>
              <a:p>
                <a:endParaRPr lang="en-US"/>
              </a:p>
            </p:txBody>
          </p:sp>
          <p:sp>
            <p:nvSpPr>
              <p:cNvPr id="9668"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grpFill/>
              <a:ln w="9525">
                <a:noFill/>
                <a:round/>
                <a:headEnd/>
                <a:tailEnd/>
              </a:ln>
            </p:spPr>
            <p:txBody>
              <a:bodyPr/>
              <a:lstStyle/>
              <a:p>
                <a:endParaRPr lang="en-US"/>
              </a:p>
            </p:txBody>
          </p:sp>
          <p:sp>
            <p:nvSpPr>
              <p:cNvPr id="9669"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grpFill/>
              <a:ln w="9525">
                <a:noFill/>
                <a:round/>
                <a:headEnd/>
                <a:tailEnd/>
              </a:ln>
            </p:spPr>
            <p:txBody>
              <a:bodyPr/>
              <a:lstStyle/>
              <a:p>
                <a:endParaRPr lang="en-US"/>
              </a:p>
            </p:txBody>
          </p:sp>
          <p:sp>
            <p:nvSpPr>
              <p:cNvPr id="9670"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grpFill/>
              <a:ln w="9525">
                <a:noFill/>
                <a:round/>
                <a:headEnd/>
                <a:tailEnd/>
              </a:ln>
            </p:spPr>
            <p:txBody>
              <a:bodyPr/>
              <a:lstStyle/>
              <a:p>
                <a:endParaRPr lang="en-US"/>
              </a:p>
            </p:txBody>
          </p:sp>
          <p:sp>
            <p:nvSpPr>
              <p:cNvPr id="9671"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grpFill/>
              <a:ln w="9525">
                <a:noFill/>
                <a:round/>
                <a:headEnd/>
                <a:tailEnd/>
              </a:ln>
            </p:spPr>
            <p:txBody>
              <a:bodyPr/>
              <a:lstStyle/>
              <a:p>
                <a:endParaRPr lang="en-US"/>
              </a:p>
            </p:txBody>
          </p:sp>
          <p:sp>
            <p:nvSpPr>
              <p:cNvPr id="9672"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grpFill/>
              <a:ln w="9525">
                <a:noFill/>
                <a:round/>
                <a:headEnd/>
                <a:tailEnd/>
              </a:ln>
            </p:spPr>
            <p:txBody>
              <a:bodyPr/>
              <a:lstStyle/>
              <a:p>
                <a:endParaRPr lang="en-US"/>
              </a:p>
            </p:txBody>
          </p:sp>
          <p:sp>
            <p:nvSpPr>
              <p:cNvPr id="9673"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grpFill/>
              <a:ln w="9525">
                <a:noFill/>
                <a:round/>
                <a:headEnd/>
                <a:tailEnd/>
              </a:ln>
            </p:spPr>
            <p:txBody>
              <a:bodyPr/>
              <a:lstStyle/>
              <a:p>
                <a:endParaRPr lang="en-US"/>
              </a:p>
            </p:txBody>
          </p:sp>
          <p:sp>
            <p:nvSpPr>
              <p:cNvPr id="9674"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675"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676"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677"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grpFill/>
              <a:ln w="9525">
                <a:noFill/>
                <a:round/>
                <a:headEnd/>
                <a:tailEnd/>
              </a:ln>
            </p:spPr>
            <p:txBody>
              <a:bodyPr/>
              <a:lstStyle/>
              <a:p>
                <a:endParaRPr lang="en-US"/>
              </a:p>
            </p:txBody>
          </p:sp>
          <p:sp>
            <p:nvSpPr>
              <p:cNvPr id="9678"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grpFill/>
              <a:ln w="9525">
                <a:noFill/>
                <a:round/>
                <a:headEnd/>
                <a:tailEnd/>
              </a:ln>
            </p:spPr>
            <p:txBody>
              <a:bodyPr/>
              <a:lstStyle/>
              <a:p>
                <a:endParaRPr lang="en-US"/>
              </a:p>
            </p:txBody>
          </p:sp>
          <p:sp>
            <p:nvSpPr>
              <p:cNvPr id="9679"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grpFill/>
              <a:ln w="9525">
                <a:noFill/>
                <a:round/>
                <a:headEnd/>
                <a:tailEnd/>
              </a:ln>
            </p:spPr>
            <p:txBody>
              <a:bodyPr/>
              <a:lstStyle/>
              <a:p>
                <a:endParaRPr lang="en-US"/>
              </a:p>
            </p:txBody>
          </p:sp>
          <p:sp>
            <p:nvSpPr>
              <p:cNvPr id="9680"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grpFill/>
              <a:ln w="9525">
                <a:noFill/>
                <a:round/>
                <a:headEnd/>
                <a:tailEnd/>
              </a:ln>
            </p:spPr>
            <p:txBody>
              <a:bodyPr/>
              <a:lstStyle/>
              <a:p>
                <a:endParaRPr lang="en-US"/>
              </a:p>
            </p:txBody>
          </p:sp>
          <p:sp>
            <p:nvSpPr>
              <p:cNvPr id="9681"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grpFill/>
              <a:ln w="9525">
                <a:noFill/>
                <a:round/>
                <a:headEnd/>
                <a:tailEnd/>
              </a:ln>
            </p:spPr>
            <p:txBody>
              <a:bodyPr/>
              <a:lstStyle/>
              <a:p>
                <a:endParaRPr lang="en-US"/>
              </a:p>
            </p:txBody>
          </p:sp>
          <p:sp>
            <p:nvSpPr>
              <p:cNvPr id="9682"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grpFill/>
              <a:ln w="9525">
                <a:noFill/>
                <a:round/>
                <a:headEnd/>
                <a:tailEnd/>
              </a:ln>
            </p:spPr>
            <p:txBody>
              <a:bodyPr/>
              <a:lstStyle/>
              <a:p>
                <a:endParaRPr lang="en-US"/>
              </a:p>
            </p:txBody>
          </p:sp>
          <p:sp>
            <p:nvSpPr>
              <p:cNvPr id="9683"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grpFill/>
              <a:ln w="9525">
                <a:noFill/>
                <a:round/>
                <a:headEnd/>
                <a:tailEnd/>
              </a:ln>
            </p:spPr>
            <p:txBody>
              <a:bodyPr/>
              <a:lstStyle/>
              <a:p>
                <a:endParaRPr lang="en-US"/>
              </a:p>
            </p:txBody>
          </p:sp>
          <p:sp>
            <p:nvSpPr>
              <p:cNvPr id="9684"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grpFill/>
              <a:ln w="9525">
                <a:noFill/>
                <a:round/>
                <a:headEnd/>
                <a:tailEnd/>
              </a:ln>
            </p:spPr>
            <p:txBody>
              <a:bodyPr/>
              <a:lstStyle/>
              <a:p>
                <a:endParaRPr lang="en-US"/>
              </a:p>
            </p:txBody>
          </p:sp>
          <p:sp>
            <p:nvSpPr>
              <p:cNvPr id="9685"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grpFill/>
              <a:ln w="9525">
                <a:noFill/>
                <a:round/>
                <a:headEnd/>
                <a:tailEnd/>
              </a:ln>
            </p:spPr>
            <p:txBody>
              <a:bodyPr/>
              <a:lstStyle/>
              <a:p>
                <a:endParaRPr lang="en-US"/>
              </a:p>
            </p:txBody>
          </p:sp>
          <p:sp>
            <p:nvSpPr>
              <p:cNvPr id="9686"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grpFill/>
              <a:ln w="9525">
                <a:noFill/>
                <a:round/>
                <a:headEnd/>
                <a:tailEnd/>
              </a:ln>
            </p:spPr>
            <p:txBody>
              <a:bodyPr/>
              <a:lstStyle/>
              <a:p>
                <a:endParaRPr lang="en-US"/>
              </a:p>
            </p:txBody>
          </p:sp>
          <p:sp>
            <p:nvSpPr>
              <p:cNvPr id="9687"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grpFill/>
              <a:ln w="9525">
                <a:noFill/>
                <a:round/>
                <a:headEnd/>
                <a:tailEnd/>
              </a:ln>
            </p:spPr>
            <p:txBody>
              <a:bodyPr/>
              <a:lstStyle/>
              <a:p>
                <a:endParaRPr lang="en-US"/>
              </a:p>
            </p:txBody>
          </p:sp>
          <p:sp>
            <p:nvSpPr>
              <p:cNvPr id="9688"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grpFill/>
              <a:ln w="9525">
                <a:noFill/>
                <a:round/>
                <a:headEnd/>
                <a:tailEnd/>
              </a:ln>
            </p:spPr>
            <p:txBody>
              <a:bodyPr/>
              <a:lstStyle/>
              <a:p>
                <a:endParaRPr lang="en-US"/>
              </a:p>
            </p:txBody>
          </p:sp>
          <p:sp>
            <p:nvSpPr>
              <p:cNvPr id="9689"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grpFill/>
              <a:ln w="9525">
                <a:noFill/>
                <a:round/>
                <a:headEnd/>
                <a:tailEnd/>
              </a:ln>
            </p:spPr>
            <p:txBody>
              <a:bodyPr/>
              <a:lstStyle/>
              <a:p>
                <a:endParaRPr lang="en-US"/>
              </a:p>
            </p:txBody>
          </p:sp>
          <p:sp>
            <p:nvSpPr>
              <p:cNvPr id="9690"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grpFill/>
              <a:ln w="9525">
                <a:noFill/>
                <a:round/>
                <a:headEnd/>
                <a:tailEnd/>
              </a:ln>
            </p:spPr>
            <p:txBody>
              <a:bodyPr/>
              <a:lstStyle/>
              <a:p>
                <a:endParaRPr lang="en-US"/>
              </a:p>
            </p:txBody>
          </p:sp>
          <p:sp>
            <p:nvSpPr>
              <p:cNvPr id="9691"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grpFill/>
              <a:ln w="9525">
                <a:noFill/>
                <a:round/>
                <a:headEnd/>
                <a:tailEnd/>
              </a:ln>
            </p:spPr>
            <p:txBody>
              <a:bodyPr/>
              <a:lstStyle/>
              <a:p>
                <a:endParaRPr lang="en-US"/>
              </a:p>
            </p:txBody>
          </p:sp>
          <p:sp>
            <p:nvSpPr>
              <p:cNvPr id="9692"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grpFill/>
              <a:ln w="9525">
                <a:noFill/>
                <a:round/>
                <a:headEnd/>
                <a:tailEnd/>
              </a:ln>
            </p:spPr>
            <p:txBody>
              <a:bodyPr/>
              <a:lstStyle/>
              <a:p>
                <a:endParaRPr lang="en-US"/>
              </a:p>
            </p:txBody>
          </p:sp>
          <p:sp>
            <p:nvSpPr>
              <p:cNvPr id="9693"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grpFill/>
              <a:ln w="9525">
                <a:noFill/>
                <a:round/>
                <a:headEnd/>
                <a:tailEnd/>
              </a:ln>
            </p:spPr>
            <p:txBody>
              <a:bodyPr/>
              <a:lstStyle/>
              <a:p>
                <a:endParaRPr lang="en-US"/>
              </a:p>
            </p:txBody>
          </p:sp>
          <p:sp>
            <p:nvSpPr>
              <p:cNvPr id="9694"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grpFill/>
              <a:ln w="9525">
                <a:noFill/>
                <a:round/>
                <a:headEnd/>
                <a:tailEnd/>
              </a:ln>
            </p:spPr>
            <p:txBody>
              <a:bodyPr/>
              <a:lstStyle/>
              <a:p>
                <a:endParaRPr lang="en-US"/>
              </a:p>
            </p:txBody>
          </p:sp>
          <p:sp>
            <p:nvSpPr>
              <p:cNvPr id="9695"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696"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grpFill/>
              <a:ln w="9525">
                <a:noFill/>
                <a:round/>
                <a:headEnd/>
                <a:tailEnd/>
              </a:ln>
            </p:spPr>
            <p:txBody>
              <a:bodyPr/>
              <a:lstStyle/>
              <a:p>
                <a:endParaRPr lang="en-US"/>
              </a:p>
            </p:txBody>
          </p:sp>
          <p:sp>
            <p:nvSpPr>
              <p:cNvPr id="9697"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grpFill/>
              <a:ln w="9525">
                <a:noFill/>
                <a:round/>
                <a:headEnd/>
                <a:tailEnd/>
              </a:ln>
            </p:spPr>
            <p:txBody>
              <a:bodyPr/>
              <a:lstStyle/>
              <a:p>
                <a:endParaRPr lang="en-US"/>
              </a:p>
            </p:txBody>
          </p:sp>
          <p:sp>
            <p:nvSpPr>
              <p:cNvPr id="9698"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grpFill/>
              <a:ln w="9525">
                <a:noFill/>
                <a:round/>
                <a:headEnd/>
                <a:tailEnd/>
              </a:ln>
            </p:spPr>
            <p:txBody>
              <a:bodyPr/>
              <a:lstStyle/>
              <a:p>
                <a:endParaRPr lang="en-US"/>
              </a:p>
            </p:txBody>
          </p:sp>
          <p:sp>
            <p:nvSpPr>
              <p:cNvPr id="9699"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grpFill/>
              <a:ln w="9525">
                <a:noFill/>
                <a:round/>
                <a:headEnd/>
                <a:tailEnd/>
              </a:ln>
            </p:spPr>
            <p:txBody>
              <a:bodyPr/>
              <a:lstStyle/>
              <a:p>
                <a:endParaRPr lang="en-US"/>
              </a:p>
            </p:txBody>
          </p:sp>
          <p:sp>
            <p:nvSpPr>
              <p:cNvPr id="9700"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grpFill/>
              <a:ln w="9525">
                <a:noFill/>
                <a:round/>
                <a:headEnd/>
                <a:tailEnd/>
              </a:ln>
            </p:spPr>
            <p:txBody>
              <a:bodyPr/>
              <a:lstStyle/>
              <a:p>
                <a:endParaRPr lang="en-US"/>
              </a:p>
            </p:txBody>
          </p:sp>
          <p:sp>
            <p:nvSpPr>
              <p:cNvPr id="9701"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grpFill/>
              <a:ln w="9525">
                <a:noFill/>
                <a:round/>
                <a:headEnd/>
                <a:tailEnd/>
              </a:ln>
            </p:spPr>
            <p:txBody>
              <a:bodyPr/>
              <a:lstStyle/>
              <a:p>
                <a:endParaRPr lang="en-US"/>
              </a:p>
            </p:txBody>
          </p:sp>
          <p:sp>
            <p:nvSpPr>
              <p:cNvPr id="9702"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03"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grpFill/>
              <a:ln w="9525">
                <a:noFill/>
                <a:round/>
                <a:headEnd/>
                <a:tailEnd/>
              </a:ln>
            </p:spPr>
            <p:txBody>
              <a:bodyPr/>
              <a:lstStyle/>
              <a:p>
                <a:endParaRPr lang="en-US"/>
              </a:p>
            </p:txBody>
          </p:sp>
          <p:sp>
            <p:nvSpPr>
              <p:cNvPr id="9704"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grpFill/>
              <a:ln w="9525">
                <a:noFill/>
                <a:round/>
                <a:headEnd/>
                <a:tailEnd/>
              </a:ln>
            </p:spPr>
            <p:txBody>
              <a:bodyPr/>
              <a:lstStyle/>
              <a:p>
                <a:endParaRPr lang="en-US"/>
              </a:p>
            </p:txBody>
          </p:sp>
          <p:sp>
            <p:nvSpPr>
              <p:cNvPr id="9705"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grpFill/>
              <a:ln w="9525">
                <a:noFill/>
                <a:round/>
                <a:headEnd/>
                <a:tailEnd/>
              </a:ln>
            </p:spPr>
            <p:txBody>
              <a:bodyPr/>
              <a:lstStyle/>
              <a:p>
                <a:endParaRPr lang="en-US"/>
              </a:p>
            </p:txBody>
          </p:sp>
          <p:sp>
            <p:nvSpPr>
              <p:cNvPr id="9706"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grpFill/>
              <a:ln w="9525">
                <a:noFill/>
                <a:round/>
                <a:headEnd/>
                <a:tailEnd/>
              </a:ln>
            </p:spPr>
            <p:txBody>
              <a:bodyPr/>
              <a:lstStyle/>
              <a:p>
                <a:endParaRPr lang="en-US"/>
              </a:p>
            </p:txBody>
          </p:sp>
          <p:sp>
            <p:nvSpPr>
              <p:cNvPr id="9707"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708"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grpFill/>
              <a:ln w="9525">
                <a:noFill/>
                <a:round/>
                <a:headEnd/>
                <a:tailEnd/>
              </a:ln>
            </p:spPr>
            <p:txBody>
              <a:bodyPr/>
              <a:lstStyle/>
              <a:p>
                <a:endParaRPr lang="en-US"/>
              </a:p>
            </p:txBody>
          </p:sp>
          <p:sp>
            <p:nvSpPr>
              <p:cNvPr id="9709"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grpFill/>
              <a:ln w="9525">
                <a:noFill/>
                <a:round/>
                <a:headEnd/>
                <a:tailEnd/>
              </a:ln>
            </p:spPr>
            <p:txBody>
              <a:bodyPr/>
              <a:lstStyle/>
              <a:p>
                <a:endParaRPr lang="en-US"/>
              </a:p>
            </p:txBody>
          </p:sp>
          <p:sp>
            <p:nvSpPr>
              <p:cNvPr id="9710"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grpFill/>
              <a:ln w="9525">
                <a:noFill/>
                <a:round/>
                <a:headEnd/>
                <a:tailEnd/>
              </a:ln>
            </p:spPr>
            <p:txBody>
              <a:bodyPr/>
              <a:lstStyle/>
              <a:p>
                <a:endParaRPr lang="en-US"/>
              </a:p>
            </p:txBody>
          </p:sp>
          <p:sp>
            <p:nvSpPr>
              <p:cNvPr id="9711"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grpFill/>
              <a:ln w="9525">
                <a:noFill/>
                <a:round/>
                <a:headEnd/>
                <a:tailEnd/>
              </a:ln>
            </p:spPr>
            <p:txBody>
              <a:bodyPr/>
              <a:lstStyle/>
              <a:p>
                <a:endParaRPr lang="en-US"/>
              </a:p>
            </p:txBody>
          </p:sp>
          <p:sp>
            <p:nvSpPr>
              <p:cNvPr id="9712"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grpFill/>
              <a:ln w="9525">
                <a:noFill/>
                <a:round/>
                <a:headEnd/>
                <a:tailEnd/>
              </a:ln>
            </p:spPr>
            <p:txBody>
              <a:bodyPr/>
              <a:lstStyle/>
              <a:p>
                <a:endParaRPr lang="en-US"/>
              </a:p>
            </p:txBody>
          </p:sp>
          <p:sp>
            <p:nvSpPr>
              <p:cNvPr id="9713"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grpFill/>
              <a:ln w="9525">
                <a:noFill/>
                <a:round/>
                <a:headEnd/>
                <a:tailEnd/>
              </a:ln>
            </p:spPr>
            <p:txBody>
              <a:bodyPr/>
              <a:lstStyle/>
              <a:p>
                <a:endParaRPr lang="en-US"/>
              </a:p>
            </p:txBody>
          </p:sp>
          <p:sp>
            <p:nvSpPr>
              <p:cNvPr id="9714"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grpFill/>
              <a:ln w="9525">
                <a:noFill/>
                <a:round/>
                <a:headEnd/>
                <a:tailEnd/>
              </a:ln>
            </p:spPr>
            <p:txBody>
              <a:bodyPr/>
              <a:lstStyle/>
              <a:p>
                <a:endParaRPr lang="en-US"/>
              </a:p>
            </p:txBody>
          </p:sp>
          <p:sp>
            <p:nvSpPr>
              <p:cNvPr id="9715"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716"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grpFill/>
              <a:ln w="9525">
                <a:noFill/>
                <a:round/>
                <a:headEnd/>
                <a:tailEnd/>
              </a:ln>
            </p:spPr>
            <p:txBody>
              <a:bodyPr/>
              <a:lstStyle/>
              <a:p>
                <a:endParaRPr lang="en-US"/>
              </a:p>
            </p:txBody>
          </p:sp>
          <p:sp>
            <p:nvSpPr>
              <p:cNvPr id="9717"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grpFill/>
              <a:ln w="9525">
                <a:noFill/>
                <a:round/>
                <a:headEnd/>
                <a:tailEnd/>
              </a:ln>
            </p:spPr>
            <p:txBody>
              <a:bodyPr/>
              <a:lstStyle/>
              <a:p>
                <a:endParaRPr lang="en-US"/>
              </a:p>
            </p:txBody>
          </p:sp>
          <p:sp>
            <p:nvSpPr>
              <p:cNvPr id="9718"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grpFill/>
              <a:ln w="9525">
                <a:noFill/>
                <a:round/>
                <a:headEnd/>
                <a:tailEnd/>
              </a:ln>
            </p:spPr>
            <p:txBody>
              <a:bodyPr/>
              <a:lstStyle/>
              <a:p>
                <a:endParaRPr lang="en-US"/>
              </a:p>
            </p:txBody>
          </p:sp>
          <p:sp>
            <p:nvSpPr>
              <p:cNvPr id="9719"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grpFill/>
              <a:ln w="9525">
                <a:noFill/>
                <a:round/>
                <a:headEnd/>
                <a:tailEnd/>
              </a:ln>
            </p:spPr>
            <p:txBody>
              <a:bodyPr/>
              <a:lstStyle/>
              <a:p>
                <a:endParaRPr lang="en-US"/>
              </a:p>
            </p:txBody>
          </p:sp>
          <p:sp>
            <p:nvSpPr>
              <p:cNvPr id="9720"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grpFill/>
              <a:ln w="9525">
                <a:noFill/>
                <a:round/>
                <a:headEnd/>
                <a:tailEnd/>
              </a:ln>
            </p:spPr>
            <p:txBody>
              <a:bodyPr/>
              <a:lstStyle/>
              <a:p>
                <a:endParaRPr lang="en-US"/>
              </a:p>
            </p:txBody>
          </p:sp>
          <p:sp>
            <p:nvSpPr>
              <p:cNvPr id="9721"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grpFill/>
              <a:ln w="9525">
                <a:noFill/>
                <a:round/>
                <a:headEnd/>
                <a:tailEnd/>
              </a:ln>
            </p:spPr>
            <p:txBody>
              <a:bodyPr/>
              <a:lstStyle/>
              <a:p>
                <a:endParaRPr lang="en-US"/>
              </a:p>
            </p:txBody>
          </p:sp>
          <p:sp>
            <p:nvSpPr>
              <p:cNvPr id="9722"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grpFill/>
              <a:ln w="9525">
                <a:noFill/>
                <a:round/>
                <a:headEnd/>
                <a:tailEnd/>
              </a:ln>
            </p:spPr>
            <p:txBody>
              <a:bodyPr/>
              <a:lstStyle/>
              <a:p>
                <a:endParaRPr lang="en-US"/>
              </a:p>
            </p:txBody>
          </p:sp>
          <p:sp>
            <p:nvSpPr>
              <p:cNvPr id="9723"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grpFill/>
              <a:ln w="9525">
                <a:noFill/>
                <a:round/>
                <a:headEnd/>
                <a:tailEnd/>
              </a:ln>
            </p:spPr>
            <p:txBody>
              <a:bodyPr/>
              <a:lstStyle/>
              <a:p>
                <a:endParaRPr lang="en-US"/>
              </a:p>
            </p:txBody>
          </p:sp>
          <p:sp>
            <p:nvSpPr>
              <p:cNvPr id="9724"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725"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grpFill/>
              <a:ln w="9525">
                <a:noFill/>
                <a:round/>
                <a:headEnd/>
                <a:tailEnd/>
              </a:ln>
            </p:spPr>
            <p:txBody>
              <a:bodyPr/>
              <a:lstStyle/>
              <a:p>
                <a:endParaRPr lang="en-US"/>
              </a:p>
            </p:txBody>
          </p:sp>
          <p:sp>
            <p:nvSpPr>
              <p:cNvPr id="9726"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727"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grpFill/>
              <a:ln w="9525">
                <a:noFill/>
                <a:round/>
                <a:headEnd/>
                <a:tailEnd/>
              </a:ln>
            </p:spPr>
            <p:txBody>
              <a:bodyPr/>
              <a:lstStyle/>
              <a:p>
                <a:endParaRPr lang="en-US"/>
              </a:p>
            </p:txBody>
          </p:sp>
          <p:sp>
            <p:nvSpPr>
              <p:cNvPr id="9728"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729"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730"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731"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grpFill/>
              <a:ln w="9525">
                <a:noFill/>
                <a:round/>
                <a:headEnd/>
                <a:tailEnd/>
              </a:ln>
            </p:spPr>
            <p:txBody>
              <a:bodyPr/>
              <a:lstStyle/>
              <a:p>
                <a:endParaRPr lang="en-US"/>
              </a:p>
            </p:txBody>
          </p:sp>
          <p:sp>
            <p:nvSpPr>
              <p:cNvPr id="9732"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33"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734"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735"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grpFill/>
              <a:ln w="9525">
                <a:noFill/>
                <a:round/>
                <a:headEnd/>
                <a:tailEnd/>
              </a:ln>
            </p:spPr>
            <p:txBody>
              <a:bodyPr/>
              <a:lstStyle/>
              <a:p>
                <a:endParaRPr lang="en-US"/>
              </a:p>
            </p:txBody>
          </p:sp>
          <p:sp>
            <p:nvSpPr>
              <p:cNvPr id="9736"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grpFill/>
              <a:ln w="9525">
                <a:noFill/>
                <a:round/>
                <a:headEnd/>
                <a:tailEnd/>
              </a:ln>
            </p:spPr>
            <p:txBody>
              <a:bodyPr/>
              <a:lstStyle/>
              <a:p>
                <a:endParaRPr lang="en-US"/>
              </a:p>
            </p:txBody>
          </p:sp>
          <p:sp>
            <p:nvSpPr>
              <p:cNvPr id="9737"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grpFill/>
              <a:ln w="9525">
                <a:noFill/>
                <a:round/>
                <a:headEnd/>
                <a:tailEnd/>
              </a:ln>
            </p:spPr>
            <p:txBody>
              <a:bodyPr/>
              <a:lstStyle/>
              <a:p>
                <a:endParaRPr lang="en-US"/>
              </a:p>
            </p:txBody>
          </p:sp>
          <p:sp>
            <p:nvSpPr>
              <p:cNvPr id="9738"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739"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740"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741"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grpFill/>
              <a:ln w="9525">
                <a:noFill/>
                <a:round/>
                <a:headEnd/>
                <a:tailEnd/>
              </a:ln>
            </p:spPr>
            <p:txBody>
              <a:bodyPr/>
              <a:lstStyle/>
              <a:p>
                <a:endParaRPr lang="en-US"/>
              </a:p>
            </p:txBody>
          </p:sp>
          <p:sp>
            <p:nvSpPr>
              <p:cNvPr id="9742"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43"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744"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745"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746"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747"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grpFill/>
              <a:ln w="9525">
                <a:noFill/>
                <a:round/>
                <a:headEnd/>
                <a:tailEnd/>
              </a:ln>
            </p:spPr>
            <p:txBody>
              <a:bodyPr/>
              <a:lstStyle/>
              <a:p>
                <a:endParaRPr lang="en-US"/>
              </a:p>
            </p:txBody>
          </p:sp>
          <p:sp>
            <p:nvSpPr>
              <p:cNvPr id="9748"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49"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grpFill/>
              <a:ln w="9525">
                <a:noFill/>
                <a:round/>
                <a:headEnd/>
                <a:tailEnd/>
              </a:ln>
            </p:spPr>
            <p:txBody>
              <a:bodyPr/>
              <a:lstStyle/>
              <a:p>
                <a:endParaRPr lang="en-US"/>
              </a:p>
            </p:txBody>
          </p:sp>
          <p:sp>
            <p:nvSpPr>
              <p:cNvPr id="9750"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51"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grpFill/>
              <a:ln w="9525">
                <a:noFill/>
                <a:round/>
                <a:headEnd/>
                <a:tailEnd/>
              </a:ln>
            </p:spPr>
            <p:txBody>
              <a:bodyPr/>
              <a:lstStyle/>
              <a:p>
                <a:endParaRPr lang="en-US"/>
              </a:p>
            </p:txBody>
          </p:sp>
          <p:sp>
            <p:nvSpPr>
              <p:cNvPr id="9752"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53"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754"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55"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grpFill/>
              <a:ln w="9525">
                <a:noFill/>
                <a:round/>
                <a:headEnd/>
                <a:tailEnd/>
              </a:ln>
            </p:spPr>
            <p:txBody>
              <a:bodyPr/>
              <a:lstStyle/>
              <a:p>
                <a:endParaRPr lang="en-US"/>
              </a:p>
            </p:txBody>
          </p:sp>
          <p:sp>
            <p:nvSpPr>
              <p:cNvPr id="9756"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grpFill/>
              <a:ln w="9525">
                <a:noFill/>
                <a:round/>
                <a:headEnd/>
                <a:tailEnd/>
              </a:ln>
            </p:spPr>
            <p:txBody>
              <a:bodyPr/>
              <a:lstStyle/>
              <a:p>
                <a:endParaRPr lang="en-US"/>
              </a:p>
            </p:txBody>
          </p:sp>
          <p:sp>
            <p:nvSpPr>
              <p:cNvPr id="9757"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grpFill/>
              <a:ln w="9525">
                <a:noFill/>
                <a:round/>
                <a:headEnd/>
                <a:tailEnd/>
              </a:ln>
            </p:spPr>
            <p:txBody>
              <a:bodyPr/>
              <a:lstStyle/>
              <a:p>
                <a:endParaRPr lang="en-US"/>
              </a:p>
            </p:txBody>
          </p:sp>
          <p:sp>
            <p:nvSpPr>
              <p:cNvPr id="9758"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59"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760"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61"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grpFill/>
              <a:ln w="9525">
                <a:noFill/>
                <a:round/>
                <a:headEnd/>
                <a:tailEnd/>
              </a:ln>
            </p:spPr>
            <p:txBody>
              <a:bodyPr/>
              <a:lstStyle/>
              <a:p>
                <a:endParaRPr lang="en-US"/>
              </a:p>
            </p:txBody>
          </p:sp>
          <p:sp>
            <p:nvSpPr>
              <p:cNvPr id="9762"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grpFill/>
              <a:ln w="9525">
                <a:noFill/>
                <a:round/>
                <a:headEnd/>
                <a:tailEnd/>
              </a:ln>
            </p:spPr>
            <p:txBody>
              <a:bodyPr/>
              <a:lstStyle/>
              <a:p>
                <a:endParaRPr lang="en-US"/>
              </a:p>
            </p:txBody>
          </p:sp>
          <p:sp>
            <p:nvSpPr>
              <p:cNvPr id="9763"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764"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65"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grpFill/>
              <a:ln w="9525">
                <a:noFill/>
                <a:round/>
                <a:headEnd/>
                <a:tailEnd/>
              </a:ln>
            </p:spPr>
            <p:txBody>
              <a:bodyPr/>
              <a:lstStyle/>
              <a:p>
                <a:endParaRPr lang="en-US"/>
              </a:p>
            </p:txBody>
          </p:sp>
          <p:sp>
            <p:nvSpPr>
              <p:cNvPr id="9766"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767"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grpFill/>
              <a:ln w="9525">
                <a:noFill/>
                <a:round/>
                <a:headEnd/>
                <a:tailEnd/>
              </a:ln>
            </p:spPr>
            <p:txBody>
              <a:bodyPr/>
              <a:lstStyle/>
              <a:p>
                <a:endParaRPr lang="en-US"/>
              </a:p>
            </p:txBody>
          </p:sp>
          <p:sp>
            <p:nvSpPr>
              <p:cNvPr id="9768"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769"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770"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grpFill/>
              <a:ln w="9525">
                <a:noFill/>
                <a:round/>
                <a:headEnd/>
                <a:tailEnd/>
              </a:ln>
            </p:spPr>
            <p:txBody>
              <a:bodyPr/>
              <a:lstStyle/>
              <a:p>
                <a:endParaRPr lang="en-US"/>
              </a:p>
            </p:txBody>
          </p:sp>
          <p:sp>
            <p:nvSpPr>
              <p:cNvPr id="9771"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grpFill/>
              <a:ln w="9525">
                <a:noFill/>
                <a:round/>
                <a:headEnd/>
                <a:tailEnd/>
              </a:ln>
            </p:spPr>
            <p:txBody>
              <a:bodyPr/>
              <a:lstStyle/>
              <a:p>
                <a:endParaRPr lang="en-US"/>
              </a:p>
            </p:txBody>
          </p:sp>
          <p:sp>
            <p:nvSpPr>
              <p:cNvPr id="9772"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grpFill/>
              <a:ln w="9525">
                <a:noFill/>
                <a:round/>
                <a:headEnd/>
                <a:tailEnd/>
              </a:ln>
            </p:spPr>
            <p:txBody>
              <a:bodyPr/>
              <a:lstStyle/>
              <a:p>
                <a:endParaRPr lang="en-US"/>
              </a:p>
            </p:txBody>
          </p:sp>
          <p:sp>
            <p:nvSpPr>
              <p:cNvPr id="9773"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grpFill/>
              <a:ln w="9525">
                <a:noFill/>
                <a:round/>
                <a:headEnd/>
                <a:tailEnd/>
              </a:ln>
            </p:spPr>
            <p:txBody>
              <a:bodyPr/>
              <a:lstStyle/>
              <a:p>
                <a:endParaRPr lang="en-US"/>
              </a:p>
            </p:txBody>
          </p:sp>
          <p:sp>
            <p:nvSpPr>
              <p:cNvPr id="9774"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grpFill/>
              <a:ln w="9525">
                <a:noFill/>
                <a:round/>
                <a:headEnd/>
                <a:tailEnd/>
              </a:ln>
            </p:spPr>
            <p:txBody>
              <a:bodyPr/>
              <a:lstStyle/>
              <a:p>
                <a:endParaRPr lang="en-US"/>
              </a:p>
            </p:txBody>
          </p:sp>
          <p:sp>
            <p:nvSpPr>
              <p:cNvPr id="9775"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grpFill/>
              <a:ln w="9525">
                <a:noFill/>
                <a:round/>
                <a:headEnd/>
                <a:tailEnd/>
              </a:ln>
            </p:spPr>
            <p:txBody>
              <a:bodyPr/>
              <a:lstStyle/>
              <a:p>
                <a:endParaRPr lang="en-US"/>
              </a:p>
            </p:txBody>
          </p:sp>
          <p:sp>
            <p:nvSpPr>
              <p:cNvPr id="9776"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grpFill/>
              <a:ln w="9525">
                <a:noFill/>
                <a:round/>
                <a:headEnd/>
                <a:tailEnd/>
              </a:ln>
            </p:spPr>
            <p:txBody>
              <a:bodyPr/>
              <a:lstStyle/>
              <a:p>
                <a:endParaRPr lang="en-US"/>
              </a:p>
            </p:txBody>
          </p:sp>
          <p:sp>
            <p:nvSpPr>
              <p:cNvPr id="9777"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778"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grpFill/>
              <a:ln w="9525">
                <a:noFill/>
                <a:round/>
                <a:headEnd/>
                <a:tailEnd/>
              </a:ln>
            </p:spPr>
            <p:txBody>
              <a:bodyPr/>
              <a:lstStyle/>
              <a:p>
                <a:endParaRPr lang="en-US"/>
              </a:p>
            </p:txBody>
          </p:sp>
          <p:sp>
            <p:nvSpPr>
              <p:cNvPr id="9779"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grpFill/>
              <a:ln w="9525">
                <a:noFill/>
                <a:round/>
                <a:headEnd/>
                <a:tailEnd/>
              </a:ln>
            </p:spPr>
            <p:txBody>
              <a:bodyPr/>
              <a:lstStyle/>
              <a:p>
                <a:endParaRPr lang="en-US"/>
              </a:p>
            </p:txBody>
          </p:sp>
          <p:sp>
            <p:nvSpPr>
              <p:cNvPr id="9780"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81"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grpFill/>
              <a:ln w="9525">
                <a:noFill/>
                <a:round/>
                <a:headEnd/>
                <a:tailEnd/>
              </a:ln>
            </p:spPr>
            <p:txBody>
              <a:bodyPr/>
              <a:lstStyle/>
              <a:p>
                <a:endParaRPr lang="en-US"/>
              </a:p>
            </p:txBody>
          </p:sp>
          <p:sp>
            <p:nvSpPr>
              <p:cNvPr id="9782"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83"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grpFill/>
              <a:ln w="9525">
                <a:noFill/>
                <a:round/>
                <a:headEnd/>
                <a:tailEnd/>
              </a:ln>
            </p:spPr>
            <p:txBody>
              <a:bodyPr/>
              <a:lstStyle/>
              <a:p>
                <a:endParaRPr lang="en-US"/>
              </a:p>
            </p:txBody>
          </p:sp>
          <p:sp>
            <p:nvSpPr>
              <p:cNvPr id="9784"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85"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786"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787"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788"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grpFill/>
              <a:ln w="9525">
                <a:noFill/>
                <a:round/>
                <a:headEnd/>
                <a:tailEnd/>
              </a:ln>
            </p:spPr>
            <p:txBody>
              <a:bodyPr/>
              <a:lstStyle/>
              <a:p>
                <a:endParaRPr lang="en-US"/>
              </a:p>
            </p:txBody>
          </p:sp>
        </p:grpSp>
        <p:grpSp>
          <p:nvGrpSpPr>
            <p:cNvPr id="4" name="Group 288"/>
            <p:cNvGrpSpPr>
              <a:grpSpLocks/>
            </p:cNvGrpSpPr>
            <p:nvPr/>
          </p:nvGrpSpPr>
          <p:grpSpPr bwMode="auto">
            <a:xfrm rot="10603397">
              <a:off x="5262" y="3773"/>
              <a:ext cx="545" cy="544"/>
              <a:chOff x="40" y="50"/>
              <a:chExt cx="1165" cy="1156"/>
            </a:xfrm>
            <a:grpFill/>
          </p:grpSpPr>
          <p:sp>
            <p:nvSpPr>
              <p:cNvPr id="9511"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grpFill/>
              <a:ln w="9525">
                <a:noFill/>
                <a:round/>
                <a:headEnd/>
                <a:tailEnd/>
              </a:ln>
            </p:spPr>
            <p:txBody>
              <a:bodyPr/>
              <a:lstStyle/>
              <a:p>
                <a:endParaRPr lang="en-US"/>
              </a:p>
            </p:txBody>
          </p:sp>
          <p:sp>
            <p:nvSpPr>
              <p:cNvPr id="9512"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grpFill/>
              <a:ln w="9525">
                <a:noFill/>
                <a:round/>
                <a:headEnd/>
                <a:tailEnd/>
              </a:ln>
            </p:spPr>
            <p:txBody>
              <a:bodyPr/>
              <a:lstStyle/>
              <a:p>
                <a:endParaRPr lang="en-US"/>
              </a:p>
            </p:txBody>
          </p:sp>
          <p:sp>
            <p:nvSpPr>
              <p:cNvPr id="9513"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grpFill/>
              <a:ln w="9525">
                <a:noFill/>
                <a:round/>
                <a:headEnd/>
                <a:tailEnd/>
              </a:ln>
            </p:spPr>
            <p:txBody>
              <a:bodyPr/>
              <a:lstStyle/>
              <a:p>
                <a:endParaRPr lang="en-US"/>
              </a:p>
            </p:txBody>
          </p:sp>
          <p:sp>
            <p:nvSpPr>
              <p:cNvPr id="9514"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grpFill/>
              <a:ln w="9525">
                <a:noFill/>
                <a:round/>
                <a:headEnd/>
                <a:tailEnd/>
              </a:ln>
            </p:spPr>
            <p:txBody>
              <a:bodyPr/>
              <a:lstStyle/>
              <a:p>
                <a:endParaRPr lang="en-US"/>
              </a:p>
            </p:txBody>
          </p:sp>
          <p:sp>
            <p:nvSpPr>
              <p:cNvPr id="9515"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grpFill/>
              <a:ln w="9525">
                <a:noFill/>
                <a:round/>
                <a:headEnd/>
                <a:tailEnd/>
              </a:ln>
            </p:spPr>
            <p:txBody>
              <a:bodyPr/>
              <a:lstStyle/>
              <a:p>
                <a:endParaRPr lang="en-US"/>
              </a:p>
            </p:txBody>
          </p:sp>
          <p:sp>
            <p:nvSpPr>
              <p:cNvPr id="9516"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grpFill/>
              <a:ln w="9525">
                <a:noFill/>
                <a:round/>
                <a:headEnd/>
                <a:tailEnd/>
              </a:ln>
            </p:spPr>
            <p:txBody>
              <a:bodyPr/>
              <a:lstStyle/>
              <a:p>
                <a:endParaRPr lang="en-US"/>
              </a:p>
            </p:txBody>
          </p:sp>
          <p:sp>
            <p:nvSpPr>
              <p:cNvPr id="9517"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grpFill/>
              <a:ln w="9525">
                <a:noFill/>
                <a:round/>
                <a:headEnd/>
                <a:tailEnd/>
              </a:ln>
            </p:spPr>
            <p:txBody>
              <a:bodyPr/>
              <a:lstStyle/>
              <a:p>
                <a:endParaRPr lang="en-US"/>
              </a:p>
            </p:txBody>
          </p:sp>
          <p:sp>
            <p:nvSpPr>
              <p:cNvPr id="9518"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grpFill/>
              <a:ln w="9525">
                <a:noFill/>
                <a:round/>
                <a:headEnd/>
                <a:tailEnd/>
              </a:ln>
            </p:spPr>
            <p:txBody>
              <a:bodyPr/>
              <a:lstStyle/>
              <a:p>
                <a:endParaRPr lang="en-US"/>
              </a:p>
            </p:txBody>
          </p:sp>
          <p:sp>
            <p:nvSpPr>
              <p:cNvPr id="9519"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520"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521"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522"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grpFill/>
              <a:ln w="9525">
                <a:noFill/>
                <a:round/>
                <a:headEnd/>
                <a:tailEnd/>
              </a:ln>
            </p:spPr>
            <p:txBody>
              <a:bodyPr/>
              <a:lstStyle/>
              <a:p>
                <a:endParaRPr lang="en-US"/>
              </a:p>
            </p:txBody>
          </p:sp>
          <p:sp>
            <p:nvSpPr>
              <p:cNvPr id="9523"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grpFill/>
              <a:ln w="9525">
                <a:noFill/>
                <a:round/>
                <a:headEnd/>
                <a:tailEnd/>
              </a:ln>
            </p:spPr>
            <p:txBody>
              <a:bodyPr/>
              <a:lstStyle/>
              <a:p>
                <a:endParaRPr lang="en-US"/>
              </a:p>
            </p:txBody>
          </p:sp>
          <p:sp>
            <p:nvSpPr>
              <p:cNvPr id="9524"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grpFill/>
              <a:ln w="9525">
                <a:noFill/>
                <a:round/>
                <a:headEnd/>
                <a:tailEnd/>
              </a:ln>
            </p:spPr>
            <p:txBody>
              <a:bodyPr/>
              <a:lstStyle/>
              <a:p>
                <a:endParaRPr lang="en-US"/>
              </a:p>
            </p:txBody>
          </p:sp>
          <p:sp>
            <p:nvSpPr>
              <p:cNvPr id="9525"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grpFill/>
              <a:ln w="9525">
                <a:noFill/>
                <a:round/>
                <a:headEnd/>
                <a:tailEnd/>
              </a:ln>
            </p:spPr>
            <p:txBody>
              <a:bodyPr/>
              <a:lstStyle/>
              <a:p>
                <a:endParaRPr lang="en-US"/>
              </a:p>
            </p:txBody>
          </p:sp>
          <p:sp>
            <p:nvSpPr>
              <p:cNvPr id="9526"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527"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528"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grpFill/>
              <a:ln w="9525">
                <a:noFill/>
                <a:round/>
                <a:headEnd/>
                <a:tailEnd/>
              </a:ln>
            </p:spPr>
            <p:txBody>
              <a:bodyPr/>
              <a:lstStyle/>
              <a:p>
                <a:endParaRPr lang="en-US"/>
              </a:p>
            </p:txBody>
          </p:sp>
          <p:sp>
            <p:nvSpPr>
              <p:cNvPr id="9529"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grpFill/>
              <a:ln w="9525">
                <a:noFill/>
                <a:round/>
                <a:headEnd/>
                <a:tailEnd/>
              </a:ln>
            </p:spPr>
            <p:txBody>
              <a:bodyPr/>
              <a:lstStyle/>
              <a:p>
                <a:endParaRPr lang="en-US"/>
              </a:p>
            </p:txBody>
          </p:sp>
          <p:sp>
            <p:nvSpPr>
              <p:cNvPr id="9530"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grpFill/>
              <a:ln w="9525">
                <a:noFill/>
                <a:round/>
                <a:headEnd/>
                <a:tailEnd/>
              </a:ln>
            </p:spPr>
            <p:txBody>
              <a:bodyPr/>
              <a:lstStyle/>
              <a:p>
                <a:endParaRPr lang="en-US"/>
              </a:p>
            </p:txBody>
          </p:sp>
          <p:sp>
            <p:nvSpPr>
              <p:cNvPr id="9531"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grpFill/>
              <a:ln w="9525">
                <a:noFill/>
                <a:round/>
                <a:headEnd/>
                <a:tailEnd/>
              </a:ln>
            </p:spPr>
            <p:txBody>
              <a:bodyPr/>
              <a:lstStyle/>
              <a:p>
                <a:endParaRPr lang="en-US"/>
              </a:p>
            </p:txBody>
          </p:sp>
          <p:sp>
            <p:nvSpPr>
              <p:cNvPr id="9532"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grpFill/>
              <a:ln w="9525">
                <a:noFill/>
                <a:round/>
                <a:headEnd/>
                <a:tailEnd/>
              </a:ln>
            </p:spPr>
            <p:txBody>
              <a:bodyPr/>
              <a:lstStyle/>
              <a:p>
                <a:endParaRPr lang="en-US"/>
              </a:p>
            </p:txBody>
          </p:sp>
          <p:sp>
            <p:nvSpPr>
              <p:cNvPr id="9533"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grpFill/>
              <a:ln w="9525">
                <a:noFill/>
                <a:round/>
                <a:headEnd/>
                <a:tailEnd/>
              </a:ln>
            </p:spPr>
            <p:txBody>
              <a:bodyPr/>
              <a:lstStyle/>
              <a:p>
                <a:endParaRPr lang="en-US"/>
              </a:p>
            </p:txBody>
          </p:sp>
          <p:sp>
            <p:nvSpPr>
              <p:cNvPr id="9534"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grpFill/>
              <a:ln w="9525">
                <a:noFill/>
                <a:round/>
                <a:headEnd/>
                <a:tailEnd/>
              </a:ln>
            </p:spPr>
            <p:txBody>
              <a:bodyPr/>
              <a:lstStyle/>
              <a:p>
                <a:endParaRPr lang="en-US"/>
              </a:p>
            </p:txBody>
          </p:sp>
          <p:sp>
            <p:nvSpPr>
              <p:cNvPr id="9535"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536"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537"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538"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grpFill/>
              <a:ln w="9525">
                <a:noFill/>
                <a:round/>
                <a:headEnd/>
                <a:tailEnd/>
              </a:ln>
            </p:spPr>
            <p:txBody>
              <a:bodyPr/>
              <a:lstStyle/>
              <a:p>
                <a:endParaRPr lang="en-US"/>
              </a:p>
            </p:txBody>
          </p:sp>
          <p:sp>
            <p:nvSpPr>
              <p:cNvPr id="9539"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grpFill/>
              <a:ln w="9525">
                <a:noFill/>
                <a:round/>
                <a:headEnd/>
                <a:tailEnd/>
              </a:ln>
            </p:spPr>
            <p:txBody>
              <a:bodyPr/>
              <a:lstStyle/>
              <a:p>
                <a:endParaRPr lang="en-US"/>
              </a:p>
            </p:txBody>
          </p:sp>
          <p:sp>
            <p:nvSpPr>
              <p:cNvPr id="9540"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grpFill/>
              <a:ln w="9525">
                <a:noFill/>
                <a:round/>
                <a:headEnd/>
                <a:tailEnd/>
              </a:ln>
            </p:spPr>
            <p:txBody>
              <a:bodyPr/>
              <a:lstStyle/>
              <a:p>
                <a:endParaRPr lang="en-US"/>
              </a:p>
            </p:txBody>
          </p:sp>
          <p:sp>
            <p:nvSpPr>
              <p:cNvPr id="9541"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grpFill/>
              <a:ln w="9525">
                <a:noFill/>
                <a:round/>
                <a:headEnd/>
                <a:tailEnd/>
              </a:ln>
            </p:spPr>
            <p:txBody>
              <a:bodyPr/>
              <a:lstStyle/>
              <a:p>
                <a:endParaRPr lang="en-US"/>
              </a:p>
            </p:txBody>
          </p:sp>
          <p:sp>
            <p:nvSpPr>
              <p:cNvPr id="9542"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grpFill/>
              <a:ln w="9525">
                <a:noFill/>
                <a:round/>
                <a:headEnd/>
                <a:tailEnd/>
              </a:ln>
            </p:spPr>
            <p:txBody>
              <a:bodyPr/>
              <a:lstStyle/>
              <a:p>
                <a:endParaRPr lang="en-US"/>
              </a:p>
            </p:txBody>
          </p:sp>
          <p:sp>
            <p:nvSpPr>
              <p:cNvPr id="9543"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grpFill/>
              <a:ln w="9525">
                <a:noFill/>
                <a:round/>
                <a:headEnd/>
                <a:tailEnd/>
              </a:ln>
            </p:spPr>
            <p:txBody>
              <a:bodyPr/>
              <a:lstStyle/>
              <a:p>
                <a:endParaRPr lang="en-US"/>
              </a:p>
            </p:txBody>
          </p:sp>
          <p:sp>
            <p:nvSpPr>
              <p:cNvPr id="9544"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grpFill/>
              <a:ln w="9525">
                <a:noFill/>
                <a:round/>
                <a:headEnd/>
                <a:tailEnd/>
              </a:ln>
            </p:spPr>
            <p:txBody>
              <a:bodyPr/>
              <a:lstStyle/>
              <a:p>
                <a:endParaRPr lang="en-US"/>
              </a:p>
            </p:txBody>
          </p:sp>
          <p:sp>
            <p:nvSpPr>
              <p:cNvPr id="9545"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grpFill/>
              <a:ln w="9525">
                <a:noFill/>
                <a:round/>
                <a:headEnd/>
                <a:tailEnd/>
              </a:ln>
            </p:spPr>
            <p:txBody>
              <a:bodyPr/>
              <a:lstStyle/>
              <a:p>
                <a:endParaRPr lang="en-US"/>
              </a:p>
            </p:txBody>
          </p:sp>
          <p:sp>
            <p:nvSpPr>
              <p:cNvPr id="9546"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grpFill/>
              <a:ln w="9525">
                <a:noFill/>
                <a:round/>
                <a:headEnd/>
                <a:tailEnd/>
              </a:ln>
            </p:spPr>
            <p:txBody>
              <a:bodyPr/>
              <a:lstStyle/>
              <a:p>
                <a:endParaRPr lang="en-US"/>
              </a:p>
            </p:txBody>
          </p:sp>
          <p:sp>
            <p:nvSpPr>
              <p:cNvPr id="9547"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grpFill/>
              <a:ln w="9525">
                <a:noFill/>
                <a:round/>
                <a:headEnd/>
                <a:tailEnd/>
              </a:ln>
            </p:spPr>
            <p:txBody>
              <a:bodyPr/>
              <a:lstStyle/>
              <a:p>
                <a:endParaRPr lang="en-US"/>
              </a:p>
            </p:txBody>
          </p:sp>
          <p:sp>
            <p:nvSpPr>
              <p:cNvPr id="9548"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grpFill/>
              <a:ln w="9525">
                <a:noFill/>
                <a:round/>
                <a:headEnd/>
                <a:tailEnd/>
              </a:ln>
            </p:spPr>
            <p:txBody>
              <a:bodyPr/>
              <a:lstStyle/>
              <a:p>
                <a:endParaRPr lang="en-US"/>
              </a:p>
            </p:txBody>
          </p:sp>
          <p:sp>
            <p:nvSpPr>
              <p:cNvPr id="9549"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grpFill/>
              <a:ln w="9525">
                <a:noFill/>
                <a:round/>
                <a:headEnd/>
                <a:tailEnd/>
              </a:ln>
            </p:spPr>
            <p:txBody>
              <a:bodyPr/>
              <a:lstStyle/>
              <a:p>
                <a:endParaRPr lang="en-US"/>
              </a:p>
            </p:txBody>
          </p:sp>
          <p:sp>
            <p:nvSpPr>
              <p:cNvPr id="9550"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grpFill/>
              <a:ln w="9525">
                <a:noFill/>
                <a:round/>
                <a:headEnd/>
                <a:tailEnd/>
              </a:ln>
            </p:spPr>
            <p:txBody>
              <a:bodyPr/>
              <a:lstStyle/>
              <a:p>
                <a:endParaRPr lang="en-US"/>
              </a:p>
            </p:txBody>
          </p:sp>
          <p:sp>
            <p:nvSpPr>
              <p:cNvPr id="9551"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grpFill/>
              <a:ln w="9525">
                <a:noFill/>
                <a:round/>
                <a:headEnd/>
                <a:tailEnd/>
              </a:ln>
            </p:spPr>
            <p:txBody>
              <a:bodyPr/>
              <a:lstStyle/>
              <a:p>
                <a:endParaRPr lang="en-US"/>
              </a:p>
            </p:txBody>
          </p:sp>
          <p:sp>
            <p:nvSpPr>
              <p:cNvPr id="9552"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grpFill/>
              <a:ln w="9525">
                <a:noFill/>
                <a:round/>
                <a:headEnd/>
                <a:tailEnd/>
              </a:ln>
            </p:spPr>
            <p:txBody>
              <a:bodyPr/>
              <a:lstStyle/>
              <a:p>
                <a:endParaRPr lang="en-US"/>
              </a:p>
            </p:txBody>
          </p:sp>
          <p:sp>
            <p:nvSpPr>
              <p:cNvPr id="9553"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grpFill/>
              <a:ln w="9525">
                <a:noFill/>
                <a:round/>
                <a:headEnd/>
                <a:tailEnd/>
              </a:ln>
            </p:spPr>
            <p:txBody>
              <a:bodyPr/>
              <a:lstStyle/>
              <a:p>
                <a:endParaRPr lang="en-US"/>
              </a:p>
            </p:txBody>
          </p:sp>
          <p:sp>
            <p:nvSpPr>
              <p:cNvPr id="9554"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grpFill/>
              <a:ln w="9525">
                <a:noFill/>
                <a:round/>
                <a:headEnd/>
                <a:tailEnd/>
              </a:ln>
            </p:spPr>
            <p:txBody>
              <a:bodyPr/>
              <a:lstStyle/>
              <a:p>
                <a:endParaRPr lang="en-US"/>
              </a:p>
            </p:txBody>
          </p:sp>
          <p:sp>
            <p:nvSpPr>
              <p:cNvPr id="9555"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grpFill/>
              <a:ln w="9525">
                <a:noFill/>
                <a:round/>
                <a:headEnd/>
                <a:tailEnd/>
              </a:ln>
            </p:spPr>
            <p:txBody>
              <a:bodyPr/>
              <a:lstStyle/>
              <a:p>
                <a:endParaRPr lang="en-US"/>
              </a:p>
            </p:txBody>
          </p:sp>
          <p:sp>
            <p:nvSpPr>
              <p:cNvPr id="9556"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557"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grpFill/>
              <a:ln w="9525">
                <a:noFill/>
                <a:round/>
                <a:headEnd/>
                <a:tailEnd/>
              </a:ln>
            </p:spPr>
            <p:txBody>
              <a:bodyPr/>
              <a:lstStyle/>
              <a:p>
                <a:endParaRPr lang="en-US"/>
              </a:p>
            </p:txBody>
          </p:sp>
          <p:sp>
            <p:nvSpPr>
              <p:cNvPr id="9558"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grpFill/>
              <a:ln w="9525">
                <a:noFill/>
                <a:round/>
                <a:headEnd/>
                <a:tailEnd/>
              </a:ln>
            </p:spPr>
            <p:txBody>
              <a:bodyPr/>
              <a:lstStyle/>
              <a:p>
                <a:endParaRPr lang="en-US"/>
              </a:p>
            </p:txBody>
          </p:sp>
          <p:sp>
            <p:nvSpPr>
              <p:cNvPr id="9559"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grpFill/>
              <a:ln w="9525">
                <a:noFill/>
                <a:round/>
                <a:headEnd/>
                <a:tailEnd/>
              </a:ln>
            </p:spPr>
            <p:txBody>
              <a:bodyPr/>
              <a:lstStyle/>
              <a:p>
                <a:endParaRPr lang="en-US"/>
              </a:p>
            </p:txBody>
          </p:sp>
          <p:sp>
            <p:nvSpPr>
              <p:cNvPr id="9560"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grpFill/>
              <a:ln w="9525">
                <a:noFill/>
                <a:round/>
                <a:headEnd/>
                <a:tailEnd/>
              </a:ln>
            </p:spPr>
            <p:txBody>
              <a:bodyPr/>
              <a:lstStyle/>
              <a:p>
                <a:endParaRPr lang="en-US"/>
              </a:p>
            </p:txBody>
          </p:sp>
          <p:sp>
            <p:nvSpPr>
              <p:cNvPr id="9561"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grpFill/>
              <a:ln w="9525">
                <a:noFill/>
                <a:round/>
                <a:headEnd/>
                <a:tailEnd/>
              </a:ln>
            </p:spPr>
            <p:txBody>
              <a:bodyPr/>
              <a:lstStyle/>
              <a:p>
                <a:endParaRPr lang="en-US"/>
              </a:p>
            </p:txBody>
          </p:sp>
          <p:sp>
            <p:nvSpPr>
              <p:cNvPr id="9562"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grpFill/>
              <a:ln w="9525">
                <a:noFill/>
                <a:round/>
                <a:headEnd/>
                <a:tailEnd/>
              </a:ln>
            </p:spPr>
            <p:txBody>
              <a:bodyPr/>
              <a:lstStyle/>
              <a:p>
                <a:endParaRPr lang="en-US"/>
              </a:p>
            </p:txBody>
          </p:sp>
          <p:sp>
            <p:nvSpPr>
              <p:cNvPr id="9563"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564"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grpFill/>
              <a:ln w="9525">
                <a:noFill/>
                <a:round/>
                <a:headEnd/>
                <a:tailEnd/>
              </a:ln>
            </p:spPr>
            <p:txBody>
              <a:bodyPr/>
              <a:lstStyle/>
              <a:p>
                <a:endParaRPr lang="en-US"/>
              </a:p>
            </p:txBody>
          </p:sp>
          <p:sp>
            <p:nvSpPr>
              <p:cNvPr id="9565"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grpFill/>
              <a:ln w="9525">
                <a:noFill/>
                <a:round/>
                <a:headEnd/>
                <a:tailEnd/>
              </a:ln>
            </p:spPr>
            <p:txBody>
              <a:bodyPr/>
              <a:lstStyle/>
              <a:p>
                <a:endParaRPr lang="en-US"/>
              </a:p>
            </p:txBody>
          </p:sp>
          <p:sp>
            <p:nvSpPr>
              <p:cNvPr id="9566"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grpFill/>
              <a:ln w="9525">
                <a:noFill/>
                <a:round/>
                <a:headEnd/>
                <a:tailEnd/>
              </a:ln>
            </p:spPr>
            <p:txBody>
              <a:bodyPr/>
              <a:lstStyle/>
              <a:p>
                <a:endParaRPr lang="en-US"/>
              </a:p>
            </p:txBody>
          </p:sp>
          <p:sp>
            <p:nvSpPr>
              <p:cNvPr id="9567"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grpFill/>
              <a:ln w="9525">
                <a:noFill/>
                <a:round/>
                <a:headEnd/>
                <a:tailEnd/>
              </a:ln>
            </p:spPr>
            <p:txBody>
              <a:bodyPr/>
              <a:lstStyle/>
              <a:p>
                <a:endParaRPr lang="en-US"/>
              </a:p>
            </p:txBody>
          </p:sp>
          <p:sp>
            <p:nvSpPr>
              <p:cNvPr id="9568"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569"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grpFill/>
              <a:ln w="9525">
                <a:noFill/>
                <a:round/>
                <a:headEnd/>
                <a:tailEnd/>
              </a:ln>
            </p:spPr>
            <p:txBody>
              <a:bodyPr/>
              <a:lstStyle/>
              <a:p>
                <a:endParaRPr lang="en-US"/>
              </a:p>
            </p:txBody>
          </p:sp>
          <p:sp>
            <p:nvSpPr>
              <p:cNvPr id="9570"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grpFill/>
              <a:ln w="9525">
                <a:noFill/>
                <a:round/>
                <a:headEnd/>
                <a:tailEnd/>
              </a:ln>
            </p:spPr>
            <p:txBody>
              <a:bodyPr/>
              <a:lstStyle/>
              <a:p>
                <a:endParaRPr lang="en-US"/>
              </a:p>
            </p:txBody>
          </p:sp>
          <p:sp>
            <p:nvSpPr>
              <p:cNvPr id="9571"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grpFill/>
              <a:ln w="9525">
                <a:noFill/>
                <a:round/>
                <a:headEnd/>
                <a:tailEnd/>
              </a:ln>
            </p:spPr>
            <p:txBody>
              <a:bodyPr/>
              <a:lstStyle/>
              <a:p>
                <a:endParaRPr lang="en-US"/>
              </a:p>
            </p:txBody>
          </p:sp>
          <p:sp>
            <p:nvSpPr>
              <p:cNvPr id="9572"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grpFill/>
              <a:ln w="9525">
                <a:noFill/>
                <a:round/>
                <a:headEnd/>
                <a:tailEnd/>
              </a:ln>
            </p:spPr>
            <p:txBody>
              <a:bodyPr/>
              <a:lstStyle/>
              <a:p>
                <a:endParaRPr lang="en-US"/>
              </a:p>
            </p:txBody>
          </p:sp>
          <p:sp>
            <p:nvSpPr>
              <p:cNvPr id="9573"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grpFill/>
              <a:ln w="9525">
                <a:noFill/>
                <a:round/>
                <a:headEnd/>
                <a:tailEnd/>
              </a:ln>
            </p:spPr>
            <p:txBody>
              <a:bodyPr/>
              <a:lstStyle/>
              <a:p>
                <a:endParaRPr lang="en-US"/>
              </a:p>
            </p:txBody>
          </p:sp>
          <p:sp>
            <p:nvSpPr>
              <p:cNvPr id="9574"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grpFill/>
              <a:ln w="9525">
                <a:noFill/>
                <a:round/>
                <a:headEnd/>
                <a:tailEnd/>
              </a:ln>
            </p:spPr>
            <p:txBody>
              <a:bodyPr/>
              <a:lstStyle/>
              <a:p>
                <a:endParaRPr lang="en-US"/>
              </a:p>
            </p:txBody>
          </p:sp>
          <p:sp>
            <p:nvSpPr>
              <p:cNvPr id="9575"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grpFill/>
              <a:ln w="9525">
                <a:noFill/>
                <a:round/>
                <a:headEnd/>
                <a:tailEnd/>
              </a:ln>
            </p:spPr>
            <p:txBody>
              <a:bodyPr/>
              <a:lstStyle/>
              <a:p>
                <a:endParaRPr lang="en-US"/>
              </a:p>
            </p:txBody>
          </p:sp>
          <p:sp>
            <p:nvSpPr>
              <p:cNvPr id="9576"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577"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grpFill/>
              <a:ln w="9525">
                <a:noFill/>
                <a:round/>
                <a:headEnd/>
                <a:tailEnd/>
              </a:ln>
            </p:spPr>
            <p:txBody>
              <a:bodyPr/>
              <a:lstStyle/>
              <a:p>
                <a:endParaRPr lang="en-US"/>
              </a:p>
            </p:txBody>
          </p:sp>
          <p:sp>
            <p:nvSpPr>
              <p:cNvPr id="9578"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grpFill/>
              <a:ln w="9525">
                <a:noFill/>
                <a:round/>
                <a:headEnd/>
                <a:tailEnd/>
              </a:ln>
            </p:spPr>
            <p:txBody>
              <a:bodyPr/>
              <a:lstStyle/>
              <a:p>
                <a:endParaRPr lang="en-US"/>
              </a:p>
            </p:txBody>
          </p:sp>
          <p:sp>
            <p:nvSpPr>
              <p:cNvPr id="9579"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grpFill/>
              <a:ln w="9525">
                <a:noFill/>
                <a:round/>
                <a:headEnd/>
                <a:tailEnd/>
              </a:ln>
            </p:spPr>
            <p:txBody>
              <a:bodyPr/>
              <a:lstStyle/>
              <a:p>
                <a:endParaRPr lang="en-US"/>
              </a:p>
            </p:txBody>
          </p:sp>
          <p:sp>
            <p:nvSpPr>
              <p:cNvPr id="9580"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grpFill/>
              <a:ln w="9525">
                <a:noFill/>
                <a:round/>
                <a:headEnd/>
                <a:tailEnd/>
              </a:ln>
            </p:spPr>
            <p:txBody>
              <a:bodyPr/>
              <a:lstStyle/>
              <a:p>
                <a:endParaRPr lang="en-US"/>
              </a:p>
            </p:txBody>
          </p:sp>
          <p:sp>
            <p:nvSpPr>
              <p:cNvPr id="9581"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grpFill/>
              <a:ln w="9525">
                <a:noFill/>
                <a:round/>
                <a:headEnd/>
                <a:tailEnd/>
              </a:ln>
            </p:spPr>
            <p:txBody>
              <a:bodyPr/>
              <a:lstStyle/>
              <a:p>
                <a:endParaRPr lang="en-US"/>
              </a:p>
            </p:txBody>
          </p:sp>
          <p:sp>
            <p:nvSpPr>
              <p:cNvPr id="9582"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grpFill/>
              <a:ln w="9525">
                <a:noFill/>
                <a:round/>
                <a:headEnd/>
                <a:tailEnd/>
              </a:ln>
            </p:spPr>
            <p:txBody>
              <a:bodyPr/>
              <a:lstStyle/>
              <a:p>
                <a:endParaRPr lang="en-US"/>
              </a:p>
            </p:txBody>
          </p:sp>
          <p:sp>
            <p:nvSpPr>
              <p:cNvPr id="9583"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grpFill/>
              <a:ln w="9525">
                <a:noFill/>
                <a:round/>
                <a:headEnd/>
                <a:tailEnd/>
              </a:ln>
            </p:spPr>
            <p:txBody>
              <a:bodyPr/>
              <a:lstStyle/>
              <a:p>
                <a:endParaRPr lang="en-US"/>
              </a:p>
            </p:txBody>
          </p:sp>
          <p:sp>
            <p:nvSpPr>
              <p:cNvPr id="9584"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grpFill/>
              <a:ln w="9525">
                <a:noFill/>
                <a:round/>
                <a:headEnd/>
                <a:tailEnd/>
              </a:ln>
            </p:spPr>
            <p:txBody>
              <a:bodyPr/>
              <a:lstStyle/>
              <a:p>
                <a:endParaRPr lang="en-US"/>
              </a:p>
            </p:txBody>
          </p:sp>
          <p:sp>
            <p:nvSpPr>
              <p:cNvPr id="9585"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586"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grpFill/>
              <a:ln w="9525">
                <a:noFill/>
                <a:round/>
                <a:headEnd/>
                <a:tailEnd/>
              </a:ln>
            </p:spPr>
            <p:txBody>
              <a:bodyPr/>
              <a:lstStyle/>
              <a:p>
                <a:endParaRPr lang="en-US"/>
              </a:p>
            </p:txBody>
          </p:sp>
          <p:sp>
            <p:nvSpPr>
              <p:cNvPr id="9587"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588"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grpFill/>
              <a:ln w="9525">
                <a:noFill/>
                <a:round/>
                <a:headEnd/>
                <a:tailEnd/>
              </a:ln>
            </p:spPr>
            <p:txBody>
              <a:bodyPr/>
              <a:lstStyle/>
              <a:p>
                <a:endParaRPr lang="en-US"/>
              </a:p>
            </p:txBody>
          </p:sp>
          <p:sp>
            <p:nvSpPr>
              <p:cNvPr id="9589"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590"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591"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592"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grpFill/>
              <a:ln w="9525">
                <a:noFill/>
                <a:round/>
                <a:headEnd/>
                <a:tailEnd/>
              </a:ln>
            </p:spPr>
            <p:txBody>
              <a:bodyPr/>
              <a:lstStyle/>
              <a:p>
                <a:endParaRPr lang="en-US"/>
              </a:p>
            </p:txBody>
          </p:sp>
          <p:sp>
            <p:nvSpPr>
              <p:cNvPr id="9593"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594"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595"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596"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grpFill/>
              <a:ln w="9525">
                <a:noFill/>
                <a:round/>
                <a:headEnd/>
                <a:tailEnd/>
              </a:ln>
            </p:spPr>
            <p:txBody>
              <a:bodyPr/>
              <a:lstStyle/>
              <a:p>
                <a:endParaRPr lang="en-US"/>
              </a:p>
            </p:txBody>
          </p:sp>
          <p:sp>
            <p:nvSpPr>
              <p:cNvPr id="9597"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grpFill/>
              <a:ln w="9525">
                <a:noFill/>
                <a:round/>
                <a:headEnd/>
                <a:tailEnd/>
              </a:ln>
            </p:spPr>
            <p:txBody>
              <a:bodyPr/>
              <a:lstStyle/>
              <a:p>
                <a:endParaRPr lang="en-US"/>
              </a:p>
            </p:txBody>
          </p:sp>
          <p:sp>
            <p:nvSpPr>
              <p:cNvPr id="9598"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grpFill/>
              <a:ln w="9525">
                <a:noFill/>
                <a:round/>
                <a:headEnd/>
                <a:tailEnd/>
              </a:ln>
            </p:spPr>
            <p:txBody>
              <a:bodyPr/>
              <a:lstStyle/>
              <a:p>
                <a:endParaRPr lang="en-US"/>
              </a:p>
            </p:txBody>
          </p:sp>
          <p:sp>
            <p:nvSpPr>
              <p:cNvPr id="9599"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600"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601"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602"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grpFill/>
              <a:ln w="9525">
                <a:noFill/>
                <a:round/>
                <a:headEnd/>
                <a:tailEnd/>
              </a:ln>
            </p:spPr>
            <p:txBody>
              <a:bodyPr/>
              <a:lstStyle/>
              <a:p>
                <a:endParaRPr lang="en-US"/>
              </a:p>
            </p:txBody>
          </p:sp>
          <p:sp>
            <p:nvSpPr>
              <p:cNvPr id="9603"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04"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605"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606"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607"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608"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grpFill/>
              <a:ln w="9525">
                <a:noFill/>
                <a:round/>
                <a:headEnd/>
                <a:tailEnd/>
              </a:ln>
            </p:spPr>
            <p:txBody>
              <a:bodyPr/>
              <a:lstStyle/>
              <a:p>
                <a:endParaRPr lang="en-US"/>
              </a:p>
            </p:txBody>
          </p:sp>
          <p:sp>
            <p:nvSpPr>
              <p:cNvPr id="9609"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10"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grpFill/>
              <a:ln w="9525">
                <a:noFill/>
                <a:round/>
                <a:headEnd/>
                <a:tailEnd/>
              </a:ln>
            </p:spPr>
            <p:txBody>
              <a:bodyPr/>
              <a:lstStyle/>
              <a:p>
                <a:endParaRPr lang="en-US"/>
              </a:p>
            </p:txBody>
          </p:sp>
          <p:sp>
            <p:nvSpPr>
              <p:cNvPr id="9611"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12"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grpFill/>
              <a:ln w="9525">
                <a:noFill/>
                <a:round/>
                <a:headEnd/>
                <a:tailEnd/>
              </a:ln>
            </p:spPr>
            <p:txBody>
              <a:bodyPr/>
              <a:lstStyle/>
              <a:p>
                <a:endParaRPr lang="en-US"/>
              </a:p>
            </p:txBody>
          </p:sp>
          <p:sp>
            <p:nvSpPr>
              <p:cNvPr id="9613"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14"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615"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16"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grpFill/>
              <a:ln w="9525">
                <a:noFill/>
                <a:round/>
                <a:headEnd/>
                <a:tailEnd/>
              </a:ln>
            </p:spPr>
            <p:txBody>
              <a:bodyPr/>
              <a:lstStyle/>
              <a:p>
                <a:endParaRPr lang="en-US"/>
              </a:p>
            </p:txBody>
          </p:sp>
          <p:sp>
            <p:nvSpPr>
              <p:cNvPr id="9617"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grpFill/>
              <a:ln w="9525">
                <a:noFill/>
                <a:round/>
                <a:headEnd/>
                <a:tailEnd/>
              </a:ln>
            </p:spPr>
            <p:txBody>
              <a:bodyPr/>
              <a:lstStyle/>
              <a:p>
                <a:endParaRPr lang="en-US"/>
              </a:p>
            </p:txBody>
          </p:sp>
          <p:sp>
            <p:nvSpPr>
              <p:cNvPr id="9618"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grpFill/>
              <a:ln w="9525">
                <a:noFill/>
                <a:round/>
                <a:headEnd/>
                <a:tailEnd/>
              </a:ln>
            </p:spPr>
            <p:txBody>
              <a:bodyPr/>
              <a:lstStyle/>
              <a:p>
                <a:endParaRPr lang="en-US"/>
              </a:p>
            </p:txBody>
          </p:sp>
          <p:sp>
            <p:nvSpPr>
              <p:cNvPr id="9619"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20"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621"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22"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grpFill/>
              <a:ln w="9525">
                <a:noFill/>
                <a:round/>
                <a:headEnd/>
                <a:tailEnd/>
              </a:ln>
            </p:spPr>
            <p:txBody>
              <a:bodyPr/>
              <a:lstStyle/>
              <a:p>
                <a:endParaRPr lang="en-US"/>
              </a:p>
            </p:txBody>
          </p:sp>
          <p:sp>
            <p:nvSpPr>
              <p:cNvPr id="9623"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grpFill/>
              <a:ln w="9525">
                <a:noFill/>
                <a:round/>
                <a:headEnd/>
                <a:tailEnd/>
              </a:ln>
            </p:spPr>
            <p:txBody>
              <a:bodyPr/>
              <a:lstStyle/>
              <a:p>
                <a:endParaRPr lang="en-US"/>
              </a:p>
            </p:txBody>
          </p:sp>
          <p:sp>
            <p:nvSpPr>
              <p:cNvPr id="9624"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625"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26"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grpFill/>
              <a:ln w="9525">
                <a:noFill/>
                <a:round/>
                <a:headEnd/>
                <a:tailEnd/>
              </a:ln>
            </p:spPr>
            <p:txBody>
              <a:bodyPr/>
              <a:lstStyle/>
              <a:p>
                <a:endParaRPr lang="en-US"/>
              </a:p>
            </p:txBody>
          </p:sp>
          <p:sp>
            <p:nvSpPr>
              <p:cNvPr id="9627"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628"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grpFill/>
              <a:ln w="9525">
                <a:noFill/>
                <a:round/>
                <a:headEnd/>
                <a:tailEnd/>
              </a:ln>
            </p:spPr>
            <p:txBody>
              <a:bodyPr/>
              <a:lstStyle/>
              <a:p>
                <a:endParaRPr lang="en-US"/>
              </a:p>
            </p:txBody>
          </p:sp>
          <p:sp>
            <p:nvSpPr>
              <p:cNvPr id="9629"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630"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631"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grpFill/>
              <a:ln w="9525">
                <a:noFill/>
                <a:round/>
                <a:headEnd/>
                <a:tailEnd/>
              </a:ln>
            </p:spPr>
            <p:txBody>
              <a:bodyPr/>
              <a:lstStyle/>
              <a:p>
                <a:endParaRPr lang="en-US"/>
              </a:p>
            </p:txBody>
          </p:sp>
          <p:sp>
            <p:nvSpPr>
              <p:cNvPr id="9632"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grpFill/>
              <a:ln w="9525">
                <a:noFill/>
                <a:round/>
                <a:headEnd/>
                <a:tailEnd/>
              </a:ln>
            </p:spPr>
            <p:txBody>
              <a:bodyPr/>
              <a:lstStyle/>
              <a:p>
                <a:endParaRPr lang="en-US"/>
              </a:p>
            </p:txBody>
          </p:sp>
          <p:sp>
            <p:nvSpPr>
              <p:cNvPr id="9633"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grpFill/>
              <a:ln w="9525">
                <a:noFill/>
                <a:round/>
                <a:headEnd/>
                <a:tailEnd/>
              </a:ln>
            </p:spPr>
            <p:txBody>
              <a:bodyPr/>
              <a:lstStyle/>
              <a:p>
                <a:endParaRPr lang="en-US"/>
              </a:p>
            </p:txBody>
          </p:sp>
          <p:sp>
            <p:nvSpPr>
              <p:cNvPr id="9634"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grpFill/>
              <a:ln w="9525">
                <a:noFill/>
                <a:round/>
                <a:headEnd/>
                <a:tailEnd/>
              </a:ln>
            </p:spPr>
            <p:txBody>
              <a:bodyPr/>
              <a:lstStyle/>
              <a:p>
                <a:endParaRPr lang="en-US"/>
              </a:p>
            </p:txBody>
          </p:sp>
          <p:sp>
            <p:nvSpPr>
              <p:cNvPr id="9635"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grpFill/>
              <a:ln w="9525">
                <a:noFill/>
                <a:round/>
                <a:headEnd/>
                <a:tailEnd/>
              </a:ln>
            </p:spPr>
            <p:txBody>
              <a:bodyPr/>
              <a:lstStyle/>
              <a:p>
                <a:endParaRPr lang="en-US"/>
              </a:p>
            </p:txBody>
          </p:sp>
          <p:sp>
            <p:nvSpPr>
              <p:cNvPr id="9636"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grpFill/>
              <a:ln w="9525">
                <a:noFill/>
                <a:round/>
                <a:headEnd/>
                <a:tailEnd/>
              </a:ln>
            </p:spPr>
            <p:txBody>
              <a:bodyPr/>
              <a:lstStyle/>
              <a:p>
                <a:endParaRPr lang="en-US"/>
              </a:p>
            </p:txBody>
          </p:sp>
          <p:sp>
            <p:nvSpPr>
              <p:cNvPr id="9637"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grpFill/>
              <a:ln w="9525">
                <a:noFill/>
                <a:round/>
                <a:headEnd/>
                <a:tailEnd/>
              </a:ln>
            </p:spPr>
            <p:txBody>
              <a:bodyPr/>
              <a:lstStyle/>
              <a:p>
                <a:endParaRPr lang="en-US"/>
              </a:p>
            </p:txBody>
          </p:sp>
          <p:sp>
            <p:nvSpPr>
              <p:cNvPr id="9638"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639"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grpFill/>
              <a:ln w="9525">
                <a:noFill/>
                <a:round/>
                <a:headEnd/>
                <a:tailEnd/>
              </a:ln>
            </p:spPr>
            <p:txBody>
              <a:bodyPr/>
              <a:lstStyle/>
              <a:p>
                <a:endParaRPr lang="en-US"/>
              </a:p>
            </p:txBody>
          </p:sp>
          <p:sp>
            <p:nvSpPr>
              <p:cNvPr id="9640"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grpFill/>
              <a:ln w="9525">
                <a:noFill/>
                <a:round/>
                <a:headEnd/>
                <a:tailEnd/>
              </a:ln>
            </p:spPr>
            <p:txBody>
              <a:bodyPr/>
              <a:lstStyle/>
              <a:p>
                <a:endParaRPr lang="en-US"/>
              </a:p>
            </p:txBody>
          </p:sp>
          <p:sp>
            <p:nvSpPr>
              <p:cNvPr id="9641"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42"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grpFill/>
              <a:ln w="9525">
                <a:noFill/>
                <a:round/>
                <a:headEnd/>
                <a:tailEnd/>
              </a:ln>
            </p:spPr>
            <p:txBody>
              <a:bodyPr/>
              <a:lstStyle/>
              <a:p>
                <a:endParaRPr lang="en-US"/>
              </a:p>
            </p:txBody>
          </p:sp>
          <p:sp>
            <p:nvSpPr>
              <p:cNvPr id="9643"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44"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grpFill/>
              <a:ln w="9525">
                <a:noFill/>
                <a:round/>
                <a:headEnd/>
                <a:tailEnd/>
              </a:ln>
            </p:spPr>
            <p:txBody>
              <a:bodyPr/>
              <a:lstStyle/>
              <a:p>
                <a:endParaRPr lang="en-US"/>
              </a:p>
            </p:txBody>
          </p:sp>
          <p:sp>
            <p:nvSpPr>
              <p:cNvPr id="9645"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46"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647"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648"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649"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grpFill/>
              <a:ln w="9525">
                <a:noFill/>
                <a:round/>
                <a:headEnd/>
                <a:tailEnd/>
              </a:ln>
            </p:spPr>
            <p:txBody>
              <a:bodyPr/>
              <a:lstStyle/>
              <a:p>
                <a:endParaRPr lang="en-US"/>
              </a:p>
            </p:txBody>
          </p:sp>
        </p:grpSp>
        <p:grpSp>
          <p:nvGrpSpPr>
            <p:cNvPr id="5" name="Group 428"/>
            <p:cNvGrpSpPr>
              <a:grpSpLocks/>
            </p:cNvGrpSpPr>
            <p:nvPr/>
          </p:nvGrpSpPr>
          <p:grpSpPr bwMode="auto">
            <a:xfrm rot="-5400000">
              <a:off x="17" y="3780"/>
              <a:ext cx="545" cy="544"/>
              <a:chOff x="40" y="50"/>
              <a:chExt cx="1165" cy="1156"/>
            </a:xfrm>
            <a:grpFill/>
          </p:grpSpPr>
          <p:sp>
            <p:nvSpPr>
              <p:cNvPr id="9372"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grpFill/>
              <a:ln w="9525">
                <a:noFill/>
                <a:round/>
                <a:headEnd/>
                <a:tailEnd/>
              </a:ln>
            </p:spPr>
            <p:txBody>
              <a:bodyPr/>
              <a:lstStyle/>
              <a:p>
                <a:endParaRPr lang="en-US"/>
              </a:p>
            </p:txBody>
          </p:sp>
          <p:sp>
            <p:nvSpPr>
              <p:cNvPr id="9373"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grpFill/>
              <a:ln w="9525">
                <a:noFill/>
                <a:round/>
                <a:headEnd/>
                <a:tailEnd/>
              </a:ln>
            </p:spPr>
            <p:txBody>
              <a:bodyPr/>
              <a:lstStyle/>
              <a:p>
                <a:endParaRPr lang="en-US"/>
              </a:p>
            </p:txBody>
          </p:sp>
          <p:sp>
            <p:nvSpPr>
              <p:cNvPr id="9374"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grpFill/>
              <a:ln w="9525">
                <a:noFill/>
                <a:round/>
                <a:headEnd/>
                <a:tailEnd/>
              </a:ln>
            </p:spPr>
            <p:txBody>
              <a:bodyPr/>
              <a:lstStyle/>
              <a:p>
                <a:endParaRPr lang="en-US"/>
              </a:p>
            </p:txBody>
          </p:sp>
          <p:sp>
            <p:nvSpPr>
              <p:cNvPr id="9375"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grpFill/>
              <a:ln w="9525">
                <a:noFill/>
                <a:round/>
                <a:headEnd/>
                <a:tailEnd/>
              </a:ln>
            </p:spPr>
            <p:txBody>
              <a:bodyPr/>
              <a:lstStyle/>
              <a:p>
                <a:endParaRPr lang="en-US"/>
              </a:p>
            </p:txBody>
          </p:sp>
          <p:sp>
            <p:nvSpPr>
              <p:cNvPr id="9376"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grpFill/>
              <a:ln w="9525">
                <a:noFill/>
                <a:round/>
                <a:headEnd/>
                <a:tailEnd/>
              </a:ln>
            </p:spPr>
            <p:txBody>
              <a:bodyPr/>
              <a:lstStyle/>
              <a:p>
                <a:endParaRPr lang="en-US"/>
              </a:p>
            </p:txBody>
          </p:sp>
          <p:sp>
            <p:nvSpPr>
              <p:cNvPr id="9377"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grpFill/>
              <a:ln w="9525">
                <a:noFill/>
                <a:round/>
                <a:headEnd/>
                <a:tailEnd/>
              </a:ln>
            </p:spPr>
            <p:txBody>
              <a:bodyPr/>
              <a:lstStyle/>
              <a:p>
                <a:endParaRPr lang="en-US"/>
              </a:p>
            </p:txBody>
          </p:sp>
          <p:sp>
            <p:nvSpPr>
              <p:cNvPr id="9378"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grpFill/>
              <a:ln w="9525">
                <a:noFill/>
                <a:round/>
                <a:headEnd/>
                <a:tailEnd/>
              </a:ln>
            </p:spPr>
            <p:txBody>
              <a:bodyPr/>
              <a:lstStyle/>
              <a:p>
                <a:endParaRPr lang="en-US"/>
              </a:p>
            </p:txBody>
          </p:sp>
          <p:sp>
            <p:nvSpPr>
              <p:cNvPr id="9379"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grpFill/>
              <a:ln w="9525">
                <a:noFill/>
                <a:round/>
                <a:headEnd/>
                <a:tailEnd/>
              </a:ln>
            </p:spPr>
            <p:txBody>
              <a:bodyPr/>
              <a:lstStyle/>
              <a:p>
                <a:endParaRPr lang="en-US"/>
              </a:p>
            </p:txBody>
          </p:sp>
          <p:sp>
            <p:nvSpPr>
              <p:cNvPr id="9380"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381"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382"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383"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grpFill/>
              <a:ln w="9525">
                <a:noFill/>
                <a:round/>
                <a:headEnd/>
                <a:tailEnd/>
              </a:ln>
            </p:spPr>
            <p:txBody>
              <a:bodyPr/>
              <a:lstStyle/>
              <a:p>
                <a:endParaRPr lang="en-US"/>
              </a:p>
            </p:txBody>
          </p:sp>
          <p:sp>
            <p:nvSpPr>
              <p:cNvPr id="9384"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grpFill/>
              <a:ln w="9525">
                <a:noFill/>
                <a:round/>
                <a:headEnd/>
                <a:tailEnd/>
              </a:ln>
            </p:spPr>
            <p:txBody>
              <a:bodyPr/>
              <a:lstStyle/>
              <a:p>
                <a:endParaRPr lang="en-US"/>
              </a:p>
            </p:txBody>
          </p:sp>
          <p:sp>
            <p:nvSpPr>
              <p:cNvPr id="9385"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grpFill/>
              <a:ln w="9525">
                <a:noFill/>
                <a:round/>
                <a:headEnd/>
                <a:tailEnd/>
              </a:ln>
            </p:spPr>
            <p:txBody>
              <a:bodyPr/>
              <a:lstStyle/>
              <a:p>
                <a:endParaRPr lang="en-US"/>
              </a:p>
            </p:txBody>
          </p:sp>
          <p:sp>
            <p:nvSpPr>
              <p:cNvPr id="9386"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grpFill/>
              <a:ln w="9525">
                <a:noFill/>
                <a:round/>
                <a:headEnd/>
                <a:tailEnd/>
              </a:ln>
            </p:spPr>
            <p:txBody>
              <a:bodyPr/>
              <a:lstStyle/>
              <a:p>
                <a:endParaRPr lang="en-US"/>
              </a:p>
            </p:txBody>
          </p:sp>
          <p:sp>
            <p:nvSpPr>
              <p:cNvPr id="9387"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388"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389"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grpFill/>
              <a:ln w="9525">
                <a:noFill/>
                <a:round/>
                <a:headEnd/>
                <a:tailEnd/>
              </a:ln>
            </p:spPr>
            <p:txBody>
              <a:bodyPr/>
              <a:lstStyle/>
              <a:p>
                <a:endParaRPr lang="en-US"/>
              </a:p>
            </p:txBody>
          </p:sp>
          <p:sp>
            <p:nvSpPr>
              <p:cNvPr id="9390"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grpFill/>
              <a:ln w="9525">
                <a:noFill/>
                <a:round/>
                <a:headEnd/>
                <a:tailEnd/>
              </a:ln>
            </p:spPr>
            <p:txBody>
              <a:bodyPr/>
              <a:lstStyle/>
              <a:p>
                <a:endParaRPr lang="en-US"/>
              </a:p>
            </p:txBody>
          </p:sp>
          <p:sp>
            <p:nvSpPr>
              <p:cNvPr id="9391"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grpFill/>
              <a:ln w="9525">
                <a:noFill/>
                <a:round/>
                <a:headEnd/>
                <a:tailEnd/>
              </a:ln>
            </p:spPr>
            <p:txBody>
              <a:bodyPr/>
              <a:lstStyle/>
              <a:p>
                <a:endParaRPr lang="en-US"/>
              </a:p>
            </p:txBody>
          </p:sp>
          <p:sp>
            <p:nvSpPr>
              <p:cNvPr id="9392"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grpFill/>
              <a:ln w="9525">
                <a:noFill/>
                <a:round/>
                <a:headEnd/>
                <a:tailEnd/>
              </a:ln>
            </p:spPr>
            <p:txBody>
              <a:bodyPr/>
              <a:lstStyle/>
              <a:p>
                <a:endParaRPr lang="en-US"/>
              </a:p>
            </p:txBody>
          </p:sp>
          <p:sp>
            <p:nvSpPr>
              <p:cNvPr id="9393"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grpFill/>
              <a:ln w="9525">
                <a:noFill/>
                <a:round/>
                <a:headEnd/>
                <a:tailEnd/>
              </a:ln>
            </p:spPr>
            <p:txBody>
              <a:bodyPr/>
              <a:lstStyle/>
              <a:p>
                <a:endParaRPr lang="en-US"/>
              </a:p>
            </p:txBody>
          </p:sp>
          <p:sp>
            <p:nvSpPr>
              <p:cNvPr id="9394"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grpFill/>
              <a:ln w="9525">
                <a:noFill/>
                <a:round/>
                <a:headEnd/>
                <a:tailEnd/>
              </a:ln>
            </p:spPr>
            <p:txBody>
              <a:bodyPr/>
              <a:lstStyle/>
              <a:p>
                <a:endParaRPr lang="en-US"/>
              </a:p>
            </p:txBody>
          </p:sp>
          <p:sp>
            <p:nvSpPr>
              <p:cNvPr id="9395"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grpFill/>
              <a:ln w="9525">
                <a:noFill/>
                <a:round/>
                <a:headEnd/>
                <a:tailEnd/>
              </a:ln>
            </p:spPr>
            <p:txBody>
              <a:bodyPr/>
              <a:lstStyle/>
              <a:p>
                <a:endParaRPr lang="en-US"/>
              </a:p>
            </p:txBody>
          </p:sp>
          <p:sp>
            <p:nvSpPr>
              <p:cNvPr id="9396"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397"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398"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399"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grpFill/>
              <a:ln w="9525">
                <a:noFill/>
                <a:round/>
                <a:headEnd/>
                <a:tailEnd/>
              </a:ln>
            </p:spPr>
            <p:txBody>
              <a:bodyPr/>
              <a:lstStyle/>
              <a:p>
                <a:endParaRPr lang="en-US"/>
              </a:p>
            </p:txBody>
          </p:sp>
          <p:sp>
            <p:nvSpPr>
              <p:cNvPr id="9400"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grpFill/>
              <a:ln w="9525">
                <a:noFill/>
                <a:round/>
                <a:headEnd/>
                <a:tailEnd/>
              </a:ln>
            </p:spPr>
            <p:txBody>
              <a:bodyPr/>
              <a:lstStyle/>
              <a:p>
                <a:endParaRPr lang="en-US"/>
              </a:p>
            </p:txBody>
          </p:sp>
          <p:sp>
            <p:nvSpPr>
              <p:cNvPr id="9401"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grpFill/>
              <a:ln w="9525">
                <a:noFill/>
                <a:round/>
                <a:headEnd/>
                <a:tailEnd/>
              </a:ln>
            </p:spPr>
            <p:txBody>
              <a:bodyPr/>
              <a:lstStyle/>
              <a:p>
                <a:endParaRPr lang="en-US"/>
              </a:p>
            </p:txBody>
          </p:sp>
          <p:sp>
            <p:nvSpPr>
              <p:cNvPr id="9402"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grpFill/>
              <a:ln w="9525">
                <a:noFill/>
                <a:round/>
                <a:headEnd/>
                <a:tailEnd/>
              </a:ln>
            </p:spPr>
            <p:txBody>
              <a:bodyPr/>
              <a:lstStyle/>
              <a:p>
                <a:endParaRPr lang="en-US"/>
              </a:p>
            </p:txBody>
          </p:sp>
          <p:sp>
            <p:nvSpPr>
              <p:cNvPr id="9403"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grpFill/>
              <a:ln w="9525">
                <a:noFill/>
                <a:round/>
                <a:headEnd/>
                <a:tailEnd/>
              </a:ln>
            </p:spPr>
            <p:txBody>
              <a:bodyPr/>
              <a:lstStyle/>
              <a:p>
                <a:endParaRPr lang="en-US"/>
              </a:p>
            </p:txBody>
          </p:sp>
          <p:sp>
            <p:nvSpPr>
              <p:cNvPr id="9404"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grpFill/>
              <a:ln w="9525">
                <a:noFill/>
                <a:round/>
                <a:headEnd/>
                <a:tailEnd/>
              </a:ln>
            </p:spPr>
            <p:txBody>
              <a:bodyPr/>
              <a:lstStyle/>
              <a:p>
                <a:endParaRPr lang="en-US"/>
              </a:p>
            </p:txBody>
          </p:sp>
          <p:sp>
            <p:nvSpPr>
              <p:cNvPr id="9405"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grpFill/>
              <a:ln w="9525">
                <a:noFill/>
                <a:round/>
                <a:headEnd/>
                <a:tailEnd/>
              </a:ln>
            </p:spPr>
            <p:txBody>
              <a:bodyPr/>
              <a:lstStyle/>
              <a:p>
                <a:endParaRPr lang="en-US"/>
              </a:p>
            </p:txBody>
          </p:sp>
          <p:sp>
            <p:nvSpPr>
              <p:cNvPr id="9406"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grpFill/>
              <a:ln w="9525">
                <a:noFill/>
                <a:round/>
                <a:headEnd/>
                <a:tailEnd/>
              </a:ln>
            </p:spPr>
            <p:txBody>
              <a:bodyPr/>
              <a:lstStyle/>
              <a:p>
                <a:endParaRPr lang="en-US"/>
              </a:p>
            </p:txBody>
          </p:sp>
          <p:sp>
            <p:nvSpPr>
              <p:cNvPr id="9407"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grpFill/>
              <a:ln w="9525">
                <a:noFill/>
                <a:round/>
                <a:headEnd/>
                <a:tailEnd/>
              </a:ln>
            </p:spPr>
            <p:txBody>
              <a:bodyPr/>
              <a:lstStyle/>
              <a:p>
                <a:endParaRPr lang="en-US"/>
              </a:p>
            </p:txBody>
          </p:sp>
          <p:sp>
            <p:nvSpPr>
              <p:cNvPr id="9408"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grpFill/>
              <a:ln w="9525">
                <a:noFill/>
                <a:round/>
                <a:headEnd/>
                <a:tailEnd/>
              </a:ln>
            </p:spPr>
            <p:txBody>
              <a:bodyPr/>
              <a:lstStyle/>
              <a:p>
                <a:endParaRPr lang="en-US"/>
              </a:p>
            </p:txBody>
          </p:sp>
          <p:sp>
            <p:nvSpPr>
              <p:cNvPr id="9409"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grpFill/>
              <a:ln w="9525">
                <a:noFill/>
                <a:round/>
                <a:headEnd/>
                <a:tailEnd/>
              </a:ln>
            </p:spPr>
            <p:txBody>
              <a:bodyPr/>
              <a:lstStyle/>
              <a:p>
                <a:endParaRPr lang="en-US"/>
              </a:p>
            </p:txBody>
          </p:sp>
          <p:sp>
            <p:nvSpPr>
              <p:cNvPr id="9410"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grpFill/>
              <a:ln w="9525">
                <a:noFill/>
                <a:round/>
                <a:headEnd/>
                <a:tailEnd/>
              </a:ln>
            </p:spPr>
            <p:txBody>
              <a:bodyPr/>
              <a:lstStyle/>
              <a:p>
                <a:endParaRPr lang="en-US"/>
              </a:p>
            </p:txBody>
          </p:sp>
          <p:sp>
            <p:nvSpPr>
              <p:cNvPr id="9411"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grpFill/>
              <a:ln w="9525">
                <a:noFill/>
                <a:round/>
                <a:headEnd/>
                <a:tailEnd/>
              </a:ln>
            </p:spPr>
            <p:txBody>
              <a:bodyPr/>
              <a:lstStyle/>
              <a:p>
                <a:endParaRPr lang="en-US"/>
              </a:p>
            </p:txBody>
          </p:sp>
          <p:sp>
            <p:nvSpPr>
              <p:cNvPr id="9412"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grpFill/>
              <a:ln w="9525">
                <a:noFill/>
                <a:round/>
                <a:headEnd/>
                <a:tailEnd/>
              </a:ln>
            </p:spPr>
            <p:txBody>
              <a:bodyPr/>
              <a:lstStyle/>
              <a:p>
                <a:endParaRPr lang="en-US"/>
              </a:p>
            </p:txBody>
          </p:sp>
          <p:sp>
            <p:nvSpPr>
              <p:cNvPr id="9413"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grpFill/>
              <a:ln w="9525">
                <a:noFill/>
                <a:round/>
                <a:headEnd/>
                <a:tailEnd/>
              </a:ln>
            </p:spPr>
            <p:txBody>
              <a:bodyPr/>
              <a:lstStyle/>
              <a:p>
                <a:endParaRPr lang="en-US"/>
              </a:p>
            </p:txBody>
          </p:sp>
          <p:sp>
            <p:nvSpPr>
              <p:cNvPr id="9414"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grpFill/>
              <a:ln w="9525">
                <a:noFill/>
                <a:round/>
                <a:headEnd/>
                <a:tailEnd/>
              </a:ln>
            </p:spPr>
            <p:txBody>
              <a:bodyPr/>
              <a:lstStyle/>
              <a:p>
                <a:endParaRPr lang="en-US"/>
              </a:p>
            </p:txBody>
          </p:sp>
          <p:sp>
            <p:nvSpPr>
              <p:cNvPr id="9415"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grpFill/>
              <a:ln w="9525">
                <a:noFill/>
                <a:round/>
                <a:headEnd/>
                <a:tailEnd/>
              </a:ln>
            </p:spPr>
            <p:txBody>
              <a:bodyPr/>
              <a:lstStyle/>
              <a:p>
                <a:endParaRPr lang="en-US"/>
              </a:p>
            </p:txBody>
          </p:sp>
          <p:sp>
            <p:nvSpPr>
              <p:cNvPr id="9416"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grpFill/>
              <a:ln w="9525">
                <a:noFill/>
                <a:round/>
                <a:headEnd/>
                <a:tailEnd/>
              </a:ln>
            </p:spPr>
            <p:txBody>
              <a:bodyPr/>
              <a:lstStyle/>
              <a:p>
                <a:endParaRPr lang="en-US"/>
              </a:p>
            </p:txBody>
          </p:sp>
          <p:sp>
            <p:nvSpPr>
              <p:cNvPr id="9417"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418"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grpFill/>
              <a:ln w="9525">
                <a:noFill/>
                <a:round/>
                <a:headEnd/>
                <a:tailEnd/>
              </a:ln>
            </p:spPr>
            <p:txBody>
              <a:bodyPr/>
              <a:lstStyle/>
              <a:p>
                <a:endParaRPr lang="en-US"/>
              </a:p>
            </p:txBody>
          </p:sp>
          <p:sp>
            <p:nvSpPr>
              <p:cNvPr id="9419"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grpFill/>
              <a:ln w="9525">
                <a:noFill/>
                <a:round/>
                <a:headEnd/>
                <a:tailEnd/>
              </a:ln>
            </p:spPr>
            <p:txBody>
              <a:bodyPr/>
              <a:lstStyle/>
              <a:p>
                <a:endParaRPr lang="en-US"/>
              </a:p>
            </p:txBody>
          </p:sp>
          <p:sp>
            <p:nvSpPr>
              <p:cNvPr id="9420"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grpFill/>
              <a:ln w="9525">
                <a:noFill/>
                <a:round/>
                <a:headEnd/>
                <a:tailEnd/>
              </a:ln>
            </p:spPr>
            <p:txBody>
              <a:bodyPr/>
              <a:lstStyle/>
              <a:p>
                <a:endParaRPr lang="en-US"/>
              </a:p>
            </p:txBody>
          </p:sp>
          <p:sp>
            <p:nvSpPr>
              <p:cNvPr id="9421"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grpFill/>
              <a:ln w="9525">
                <a:noFill/>
                <a:round/>
                <a:headEnd/>
                <a:tailEnd/>
              </a:ln>
            </p:spPr>
            <p:txBody>
              <a:bodyPr/>
              <a:lstStyle/>
              <a:p>
                <a:endParaRPr lang="en-US"/>
              </a:p>
            </p:txBody>
          </p:sp>
          <p:sp>
            <p:nvSpPr>
              <p:cNvPr id="9422"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grpFill/>
              <a:ln w="9525">
                <a:noFill/>
                <a:round/>
                <a:headEnd/>
                <a:tailEnd/>
              </a:ln>
            </p:spPr>
            <p:txBody>
              <a:bodyPr/>
              <a:lstStyle/>
              <a:p>
                <a:endParaRPr lang="en-US"/>
              </a:p>
            </p:txBody>
          </p:sp>
          <p:sp>
            <p:nvSpPr>
              <p:cNvPr id="9423"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grpFill/>
              <a:ln w="9525">
                <a:noFill/>
                <a:round/>
                <a:headEnd/>
                <a:tailEnd/>
              </a:ln>
            </p:spPr>
            <p:txBody>
              <a:bodyPr/>
              <a:lstStyle/>
              <a:p>
                <a:endParaRPr lang="en-US"/>
              </a:p>
            </p:txBody>
          </p:sp>
          <p:sp>
            <p:nvSpPr>
              <p:cNvPr id="9424"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25"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grpFill/>
              <a:ln w="9525">
                <a:noFill/>
                <a:round/>
                <a:headEnd/>
                <a:tailEnd/>
              </a:ln>
            </p:spPr>
            <p:txBody>
              <a:bodyPr/>
              <a:lstStyle/>
              <a:p>
                <a:endParaRPr lang="en-US"/>
              </a:p>
            </p:txBody>
          </p:sp>
          <p:sp>
            <p:nvSpPr>
              <p:cNvPr id="9426"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grpFill/>
              <a:ln w="9525">
                <a:noFill/>
                <a:round/>
                <a:headEnd/>
                <a:tailEnd/>
              </a:ln>
            </p:spPr>
            <p:txBody>
              <a:bodyPr/>
              <a:lstStyle/>
              <a:p>
                <a:endParaRPr lang="en-US"/>
              </a:p>
            </p:txBody>
          </p:sp>
          <p:sp>
            <p:nvSpPr>
              <p:cNvPr id="9427"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grpFill/>
              <a:ln w="9525">
                <a:noFill/>
                <a:round/>
                <a:headEnd/>
                <a:tailEnd/>
              </a:ln>
            </p:spPr>
            <p:txBody>
              <a:bodyPr/>
              <a:lstStyle/>
              <a:p>
                <a:endParaRPr lang="en-US"/>
              </a:p>
            </p:txBody>
          </p:sp>
          <p:sp>
            <p:nvSpPr>
              <p:cNvPr id="9428"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grpFill/>
              <a:ln w="9525">
                <a:noFill/>
                <a:round/>
                <a:headEnd/>
                <a:tailEnd/>
              </a:ln>
            </p:spPr>
            <p:txBody>
              <a:bodyPr/>
              <a:lstStyle/>
              <a:p>
                <a:endParaRPr lang="en-US"/>
              </a:p>
            </p:txBody>
          </p:sp>
          <p:sp>
            <p:nvSpPr>
              <p:cNvPr id="9429"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430"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grpFill/>
              <a:ln w="9525">
                <a:noFill/>
                <a:round/>
                <a:headEnd/>
                <a:tailEnd/>
              </a:ln>
            </p:spPr>
            <p:txBody>
              <a:bodyPr/>
              <a:lstStyle/>
              <a:p>
                <a:endParaRPr lang="en-US"/>
              </a:p>
            </p:txBody>
          </p:sp>
          <p:sp>
            <p:nvSpPr>
              <p:cNvPr id="9431"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grpFill/>
              <a:ln w="9525">
                <a:noFill/>
                <a:round/>
                <a:headEnd/>
                <a:tailEnd/>
              </a:ln>
            </p:spPr>
            <p:txBody>
              <a:bodyPr/>
              <a:lstStyle/>
              <a:p>
                <a:endParaRPr lang="en-US"/>
              </a:p>
            </p:txBody>
          </p:sp>
          <p:sp>
            <p:nvSpPr>
              <p:cNvPr id="9432"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grpFill/>
              <a:ln w="9525">
                <a:noFill/>
                <a:round/>
                <a:headEnd/>
                <a:tailEnd/>
              </a:ln>
            </p:spPr>
            <p:txBody>
              <a:bodyPr/>
              <a:lstStyle/>
              <a:p>
                <a:endParaRPr lang="en-US"/>
              </a:p>
            </p:txBody>
          </p:sp>
          <p:sp>
            <p:nvSpPr>
              <p:cNvPr id="9433"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grpFill/>
              <a:ln w="9525">
                <a:noFill/>
                <a:round/>
                <a:headEnd/>
                <a:tailEnd/>
              </a:ln>
            </p:spPr>
            <p:txBody>
              <a:bodyPr/>
              <a:lstStyle/>
              <a:p>
                <a:endParaRPr lang="en-US"/>
              </a:p>
            </p:txBody>
          </p:sp>
          <p:sp>
            <p:nvSpPr>
              <p:cNvPr id="9434"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grpFill/>
              <a:ln w="9525">
                <a:noFill/>
                <a:round/>
                <a:headEnd/>
                <a:tailEnd/>
              </a:ln>
            </p:spPr>
            <p:txBody>
              <a:bodyPr/>
              <a:lstStyle/>
              <a:p>
                <a:endParaRPr lang="en-US"/>
              </a:p>
            </p:txBody>
          </p:sp>
          <p:sp>
            <p:nvSpPr>
              <p:cNvPr id="9435"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grpFill/>
              <a:ln w="9525">
                <a:noFill/>
                <a:round/>
                <a:headEnd/>
                <a:tailEnd/>
              </a:ln>
            </p:spPr>
            <p:txBody>
              <a:bodyPr/>
              <a:lstStyle/>
              <a:p>
                <a:endParaRPr lang="en-US"/>
              </a:p>
            </p:txBody>
          </p:sp>
          <p:sp>
            <p:nvSpPr>
              <p:cNvPr id="9436"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grpFill/>
              <a:ln w="9525">
                <a:noFill/>
                <a:round/>
                <a:headEnd/>
                <a:tailEnd/>
              </a:ln>
            </p:spPr>
            <p:txBody>
              <a:bodyPr/>
              <a:lstStyle/>
              <a:p>
                <a:endParaRPr lang="en-US"/>
              </a:p>
            </p:txBody>
          </p:sp>
          <p:sp>
            <p:nvSpPr>
              <p:cNvPr id="9437"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438"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grpFill/>
              <a:ln w="9525">
                <a:noFill/>
                <a:round/>
                <a:headEnd/>
                <a:tailEnd/>
              </a:ln>
            </p:spPr>
            <p:txBody>
              <a:bodyPr/>
              <a:lstStyle/>
              <a:p>
                <a:endParaRPr lang="en-US"/>
              </a:p>
            </p:txBody>
          </p:sp>
          <p:sp>
            <p:nvSpPr>
              <p:cNvPr id="9439"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grpFill/>
              <a:ln w="9525">
                <a:noFill/>
                <a:round/>
                <a:headEnd/>
                <a:tailEnd/>
              </a:ln>
            </p:spPr>
            <p:txBody>
              <a:bodyPr/>
              <a:lstStyle/>
              <a:p>
                <a:endParaRPr lang="en-US"/>
              </a:p>
            </p:txBody>
          </p:sp>
          <p:sp>
            <p:nvSpPr>
              <p:cNvPr id="9440"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grpFill/>
              <a:ln w="9525">
                <a:noFill/>
                <a:round/>
                <a:headEnd/>
                <a:tailEnd/>
              </a:ln>
            </p:spPr>
            <p:txBody>
              <a:bodyPr/>
              <a:lstStyle/>
              <a:p>
                <a:endParaRPr lang="en-US"/>
              </a:p>
            </p:txBody>
          </p:sp>
          <p:sp>
            <p:nvSpPr>
              <p:cNvPr id="9441"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grpFill/>
              <a:ln w="9525">
                <a:noFill/>
                <a:round/>
                <a:headEnd/>
                <a:tailEnd/>
              </a:ln>
            </p:spPr>
            <p:txBody>
              <a:bodyPr/>
              <a:lstStyle/>
              <a:p>
                <a:endParaRPr lang="en-US"/>
              </a:p>
            </p:txBody>
          </p:sp>
          <p:sp>
            <p:nvSpPr>
              <p:cNvPr id="9442"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grpFill/>
              <a:ln w="9525">
                <a:noFill/>
                <a:round/>
                <a:headEnd/>
                <a:tailEnd/>
              </a:ln>
            </p:spPr>
            <p:txBody>
              <a:bodyPr/>
              <a:lstStyle/>
              <a:p>
                <a:endParaRPr lang="en-US"/>
              </a:p>
            </p:txBody>
          </p:sp>
          <p:sp>
            <p:nvSpPr>
              <p:cNvPr id="9443"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grpFill/>
              <a:ln w="9525">
                <a:noFill/>
                <a:round/>
                <a:headEnd/>
                <a:tailEnd/>
              </a:ln>
            </p:spPr>
            <p:txBody>
              <a:bodyPr/>
              <a:lstStyle/>
              <a:p>
                <a:endParaRPr lang="en-US"/>
              </a:p>
            </p:txBody>
          </p:sp>
          <p:sp>
            <p:nvSpPr>
              <p:cNvPr id="9444"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grpFill/>
              <a:ln w="9525">
                <a:noFill/>
                <a:round/>
                <a:headEnd/>
                <a:tailEnd/>
              </a:ln>
            </p:spPr>
            <p:txBody>
              <a:bodyPr/>
              <a:lstStyle/>
              <a:p>
                <a:endParaRPr lang="en-US"/>
              </a:p>
            </p:txBody>
          </p:sp>
          <p:sp>
            <p:nvSpPr>
              <p:cNvPr id="9445"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grpFill/>
              <a:ln w="9525">
                <a:noFill/>
                <a:round/>
                <a:headEnd/>
                <a:tailEnd/>
              </a:ln>
            </p:spPr>
            <p:txBody>
              <a:bodyPr/>
              <a:lstStyle/>
              <a:p>
                <a:endParaRPr lang="en-US"/>
              </a:p>
            </p:txBody>
          </p:sp>
          <p:sp>
            <p:nvSpPr>
              <p:cNvPr id="9446"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447"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grpFill/>
              <a:ln w="9525">
                <a:noFill/>
                <a:round/>
                <a:headEnd/>
                <a:tailEnd/>
              </a:ln>
            </p:spPr>
            <p:txBody>
              <a:bodyPr/>
              <a:lstStyle/>
              <a:p>
                <a:endParaRPr lang="en-US"/>
              </a:p>
            </p:txBody>
          </p:sp>
          <p:sp>
            <p:nvSpPr>
              <p:cNvPr id="9448"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449"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grpFill/>
              <a:ln w="9525">
                <a:noFill/>
                <a:round/>
                <a:headEnd/>
                <a:tailEnd/>
              </a:ln>
            </p:spPr>
            <p:txBody>
              <a:bodyPr/>
              <a:lstStyle/>
              <a:p>
                <a:endParaRPr lang="en-US"/>
              </a:p>
            </p:txBody>
          </p:sp>
          <p:sp>
            <p:nvSpPr>
              <p:cNvPr id="9450"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451"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452"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453"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grpFill/>
              <a:ln w="9525">
                <a:noFill/>
                <a:round/>
                <a:headEnd/>
                <a:tailEnd/>
              </a:ln>
            </p:spPr>
            <p:txBody>
              <a:bodyPr/>
              <a:lstStyle/>
              <a:p>
                <a:endParaRPr lang="en-US"/>
              </a:p>
            </p:txBody>
          </p:sp>
          <p:sp>
            <p:nvSpPr>
              <p:cNvPr id="9454"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55"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456"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457"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grpFill/>
              <a:ln w="9525">
                <a:noFill/>
                <a:round/>
                <a:headEnd/>
                <a:tailEnd/>
              </a:ln>
            </p:spPr>
            <p:txBody>
              <a:bodyPr/>
              <a:lstStyle/>
              <a:p>
                <a:endParaRPr lang="en-US"/>
              </a:p>
            </p:txBody>
          </p:sp>
          <p:sp>
            <p:nvSpPr>
              <p:cNvPr id="9458"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grpFill/>
              <a:ln w="9525">
                <a:noFill/>
                <a:round/>
                <a:headEnd/>
                <a:tailEnd/>
              </a:ln>
            </p:spPr>
            <p:txBody>
              <a:bodyPr/>
              <a:lstStyle/>
              <a:p>
                <a:endParaRPr lang="en-US"/>
              </a:p>
            </p:txBody>
          </p:sp>
          <p:sp>
            <p:nvSpPr>
              <p:cNvPr id="9459"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grpFill/>
              <a:ln w="9525">
                <a:noFill/>
                <a:round/>
                <a:headEnd/>
                <a:tailEnd/>
              </a:ln>
            </p:spPr>
            <p:txBody>
              <a:bodyPr/>
              <a:lstStyle/>
              <a:p>
                <a:endParaRPr lang="en-US"/>
              </a:p>
            </p:txBody>
          </p:sp>
          <p:sp>
            <p:nvSpPr>
              <p:cNvPr id="9460"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461"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462"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463"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grpFill/>
              <a:ln w="9525">
                <a:noFill/>
                <a:round/>
                <a:headEnd/>
                <a:tailEnd/>
              </a:ln>
            </p:spPr>
            <p:txBody>
              <a:bodyPr/>
              <a:lstStyle/>
              <a:p>
                <a:endParaRPr lang="en-US"/>
              </a:p>
            </p:txBody>
          </p:sp>
          <p:sp>
            <p:nvSpPr>
              <p:cNvPr id="9464"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65"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466"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467"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468"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469"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grpFill/>
              <a:ln w="9525">
                <a:noFill/>
                <a:round/>
                <a:headEnd/>
                <a:tailEnd/>
              </a:ln>
            </p:spPr>
            <p:txBody>
              <a:bodyPr/>
              <a:lstStyle/>
              <a:p>
                <a:endParaRPr lang="en-US"/>
              </a:p>
            </p:txBody>
          </p:sp>
          <p:sp>
            <p:nvSpPr>
              <p:cNvPr id="9470"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71"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grpFill/>
              <a:ln w="9525">
                <a:noFill/>
                <a:round/>
                <a:headEnd/>
                <a:tailEnd/>
              </a:ln>
            </p:spPr>
            <p:txBody>
              <a:bodyPr/>
              <a:lstStyle/>
              <a:p>
                <a:endParaRPr lang="en-US"/>
              </a:p>
            </p:txBody>
          </p:sp>
          <p:sp>
            <p:nvSpPr>
              <p:cNvPr id="9472"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73"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grpFill/>
              <a:ln w="9525">
                <a:noFill/>
                <a:round/>
                <a:headEnd/>
                <a:tailEnd/>
              </a:ln>
            </p:spPr>
            <p:txBody>
              <a:bodyPr/>
              <a:lstStyle/>
              <a:p>
                <a:endParaRPr lang="en-US"/>
              </a:p>
            </p:txBody>
          </p:sp>
          <p:sp>
            <p:nvSpPr>
              <p:cNvPr id="9474"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75"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476"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77"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grpFill/>
              <a:ln w="9525">
                <a:noFill/>
                <a:round/>
                <a:headEnd/>
                <a:tailEnd/>
              </a:ln>
            </p:spPr>
            <p:txBody>
              <a:bodyPr/>
              <a:lstStyle/>
              <a:p>
                <a:endParaRPr lang="en-US"/>
              </a:p>
            </p:txBody>
          </p:sp>
          <p:sp>
            <p:nvSpPr>
              <p:cNvPr id="9478"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grpFill/>
              <a:ln w="9525">
                <a:noFill/>
                <a:round/>
                <a:headEnd/>
                <a:tailEnd/>
              </a:ln>
            </p:spPr>
            <p:txBody>
              <a:bodyPr/>
              <a:lstStyle/>
              <a:p>
                <a:endParaRPr lang="en-US"/>
              </a:p>
            </p:txBody>
          </p:sp>
          <p:sp>
            <p:nvSpPr>
              <p:cNvPr id="9479"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grpFill/>
              <a:ln w="9525">
                <a:noFill/>
                <a:round/>
                <a:headEnd/>
                <a:tailEnd/>
              </a:ln>
            </p:spPr>
            <p:txBody>
              <a:bodyPr/>
              <a:lstStyle/>
              <a:p>
                <a:endParaRPr lang="en-US"/>
              </a:p>
            </p:txBody>
          </p:sp>
          <p:sp>
            <p:nvSpPr>
              <p:cNvPr id="9480"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81"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482"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83"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grpFill/>
              <a:ln w="9525">
                <a:noFill/>
                <a:round/>
                <a:headEnd/>
                <a:tailEnd/>
              </a:ln>
            </p:spPr>
            <p:txBody>
              <a:bodyPr/>
              <a:lstStyle/>
              <a:p>
                <a:endParaRPr lang="en-US"/>
              </a:p>
            </p:txBody>
          </p:sp>
          <p:sp>
            <p:nvSpPr>
              <p:cNvPr id="9484"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grpFill/>
              <a:ln w="9525">
                <a:noFill/>
                <a:round/>
                <a:headEnd/>
                <a:tailEnd/>
              </a:ln>
            </p:spPr>
            <p:txBody>
              <a:bodyPr/>
              <a:lstStyle/>
              <a:p>
                <a:endParaRPr lang="en-US"/>
              </a:p>
            </p:txBody>
          </p:sp>
          <p:sp>
            <p:nvSpPr>
              <p:cNvPr id="9485"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486"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487"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grpFill/>
              <a:ln w="9525">
                <a:noFill/>
                <a:round/>
                <a:headEnd/>
                <a:tailEnd/>
              </a:ln>
            </p:spPr>
            <p:txBody>
              <a:bodyPr/>
              <a:lstStyle/>
              <a:p>
                <a:endParaRPr lang="en-US"/>
              </a:p>
            </p:txBody>
          </p:sp>
          <p:sp>
            <p:nvSpPr>
              <p:cNvPr id="9488"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489"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grpFill/>
              <a:ln w="9525">
                <a:noFill/>
                <a:round/>
                <a:headEnd/>
                <a:tailEnd/>
              </a:ln>
            </p:spPr>
            <p:txBody>
              <a:bodyPr/>
              <a:lstStyle/>
              <a:p>
                <a:endParaRPr lang="en-US"/>
              </a:p>
            </p:txBody>
          </p:sp>
          <p:sp>
            <p:nvSpPr>
              <p:cNvPr id="9490"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491"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492"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grpFill/>
              <a:ln w="9525">
                <a:noFill/>
                <a:round/>
                <a:headEnd/>
                <a:tailEnd/>
              </a:ln>
            </p:spPr>
            <p:txBody>
              <a:bodyPr/>
              <a:lstStyle/>
              <a:p>
                <a:endParaRPr lang="en-US"/>
              </a:p>
            </p:txBody>
          </p:sp>
          <p:sp>
            <p:nvSpPr>
              <p:cNvPr id="9493"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grpFill/>
              <a:ln w="9525">
                <a:noFill/>
                <a:round/>
                <a:headEnd/>
                <a:tailEnd/>
              </a:ln>
            </p:spPr>
            <p:txBody>
              <a:bodyPr/>
              <a:lstStyle/>
              <a:p>
                <a:endParaRPr lang="en-US"/>
              </a:p>
            </p:txBody>
          </p:sp>
          <p:sp>
            <p:nvSpPr>
              <p:cNvPr id="9494"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grpFill/>
              <a:ln w="9525">
                <a:noFill/>
                <a:round/>
                <a:headEnd/>
                <a:tailEnd/>
              </a:ln>
            </p:spPr>
            <p:txBody>
              <a:bodyPr/>
              <a:lstStyle/>
              <a:p>
                <a:endParaRPr lang="en-US"/>
              </a:p>
            </p:txBody>
          </p:sp>
          <p:sp>
            <p:nvSpPr>
              <p:cNvPr id="9495"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grpFill/>
              <a:ln w="9525">
                <a:noFill/>
                <a:round/>
                <a:headEnd/>
                <a:tailEnd/>
              </a:ln>
            </p:spPr>
            <p:txBody>
              <a:bodyPr/>
              <a:lstStyle/>
              <a:p>
                <a:endParaRPr lang="en-US"/>
              </a:p>
            </p:txBody>
          </p:sp>
          <p:sp>
            <p:nvSpPr>
              <p:cNvPr id="9496"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grpFill/>
              <a:ln w="9525">
                <a:noFill/>
                <a:round/>
                <a:headEnd/>
                <a:tailEnd/>
              </a:ln>
            </p:spPr>
            <p:txBody>
              <a:bodyPr/>
              <a:lstStyle/>
              <a:p>
                <a:endParaRPr lang="en-US"/>
              </a:p>
            </p:txBody>
          </p:sp>
          <p:sp>
            <p:nvSpPr>
              <p:cNvPr id="9497"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grpFill/>
              <a:ln w="9525">
                <a:noFill/>
                <a:round/>
                <a:headEnd/>
                <a:tailEnd/>
              </a:ln>
            </p:spPr>
            <p:txBody>
              <a:bodyPr/>
              <a:lstStyle/>
              <a:p>
                <a:endParaRPr lang="en-US"/>
              </a:p>
            </p:txBody>
          </p:sp>
          <p:sp>
            <p:nvSpPr>
              <p:cNvPr id="9498"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grpFill/>
              <a:ln w="9525">
                <a:noFill/>
                <a:round/>
                <a:headEnd/>
                <a:tailEnd/>
              </a:ln>
            </p:spPr>
            <p:txBody>
              <a:bodyPr/>
              <a:lstStyle/>
              <a:p>
                <a:endParaRPr lang="en-US"/>
              </a:p>
            </p:txBody>
          </p:sp>
          <p:sp>
            <p:nvSpPr>
              <p:cNvPr id="9499"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500"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grpFill/>
              <a:ln w="9525">
                <a:noFill/>
                <a:round/>
                <a:headEnd/>
                <a:tailEnd/>
              </a:ln>
            </p:spPr>
            <p:txBody>
              <a:bodyPr/>
              <a:lstStyle/>
              <a:p>
                <a:endParaRPr lang="en-US"/>
              </a:p>
            </p:txBody>
          </p:sp>
          <p:sp>
            <p:nvSpPr>
              <p:cNvPr id="9501"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grpFill/>
              <a:ln w="9525">
                <a:noFill/>
                <a:round/>
                <a:headEnd/>
                <a:tailEnd/>
              </a:ln>
            </p:spPr>
            <p:txBody>
              <a:bodyPr/>
              <a:lstStyle/>
              <a:p>
                <a:endParaRPr lang="en-US"/>
              </a:p>
            </p:txBody>
          </p:sp>
          <p:sp>
            <p:nvSpPr>
              <p:cNvPr id="9502"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503"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grpFill/>
              <a:ln w="9525">
                <a:noFill/>
                <a:round/>
                <a:headEnd/>
                <a:tailEnd/>
              </a:ln>
            </p:spPr>
            <p:txBody>
              <a:bodyPr/>
              <a:lstStyle/>
              <a:p>
                <a:endParaRPr lang="en-US"/>
              </a:p>
            </p:txBody>
          </p:sp>
          <p:sp>
            <p:nvSpPr>
              <p:cNvPr id="9504"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505"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grpFill/>
              <a:ln w="9525">
                <a:noFill/>
                <a:round/>
                <a:headEnd/>
                <a:tailEnd/>
              </a:ln>
            </p:spPr>
            <p:txBody>
              <a:bodyPr/>
              <a:lstStyle/>
              <a:p>
                <a:endParaRPr lang="en-US"/>
              </a:p>
            </p:txBody>
          </p:sp>
          <p:sp>
            <p:nvSpPr>
              <p:cNvPr id="9506"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507"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508"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509"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510"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grpFill/>
              <a:ln w="9525">
                <a:noFill/>
                <a:round/>
                <a:headEnd/>
                <a:tailEnd/>
              </a:ln>
            </p:spPr>
            <p:txBody>
              <a:bodyPr/>
              <a:lstStyle/>
              <a:p>
                <a:endParaRPr lang="en-US"/>
              </a:p>
            </p:txBody>
          </p:sp>
        </p:grpSp>
        <p:grpSp>
          <p:nvGrpSpPr>
            <p:cNvPr id="7" name="Group 568"/>
            <p:cNvGrpSpPr>
              <a:grpSpLocks/>
            </p:cNvGrpSpPr>
            <p:nvPr/>
          </p:nvGrpSpPr>
          <p:grpSpPr bwMode="auto">
            <a:xfrm rot="5609808">
              <a:off x="5211" y="0"/>
              <a:ext cx="545" cy="544"/>
              <a:chOff x="40" y="50"/>
              <a:chExt cx="1165" cy="1156"/>
            </a:xfrm>
            <a:grpFill/>
          </p:grpSpPr>
          <p:sp>
            <p:nvSpPr>
              <p:cNvPr id="9233"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grpFill/>
              <a:ln w="9525">
                <a:noFill/>
                <a:round/>
                <a:headEnd/>
                <a:tailEnd/>
              </a:ln>
            </p:spPr>
            <p:txBody>
              <a:bodyPr/>
              <a:lstStyle/>
              <a:p>
                <a:endParaRPr lang="en-US"/>
              </a:p>
            </p:txBody>
          </p:sp>
          <p:sp>
            <p:nvSpPr>
              <p:cNvPr id="9234"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grpFill/>
              <a:ln w="9525">
                <a:noFill/>
                <a:round/>
                <a:headEnd/>
                <a:tailEnd/>
              </a:ln>
            </p:spPr>
            <p:txBody>
              <a:bodyPr/>
              <a:lstStyle/>
              <a:p>
                <a:endParaRPr lang="en-US"/>
              </a:p>
            </p:txBody>
          </p:sp>
          <p:sp>
            <p:nvSpPr>
              <p:cNvPr id="9235"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grpFill/>
              <a:ln w="9525">
                <a:noFill/>
                <a:round/>
                <a:headEnd/>
                <a:tailEnd/>
              </a:ln>
            </p:spPr>
            <p:txBody>
              <a:bodyPr/>
              <a:lstStyle/>
              <a:p>
                <a:endParaRPr lang="en-US"/>
              </a:p>
            </p:txBody>
          </p:sp>
          <p:sp>
            <p:nvSpPr>
              <p:cNvPr id="9236"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grpFill/>
              <a:ln w="9525">
                <a:noFill/>
                <a:round/>
                <a:headEnd/>
                <a:tailEnd/>
              </a:ln>
            </p:spPr>
            <p:txBody>
              <a:bodyPr/>
              <a:lstStyle/>
              <a:p>
                <a:endParaRPr lang="en-US"/>
              </a:p>
            </p:txBody>
          </p:sp>
          <p:sp>
            <p:nvSpPr>
              <p:cNvPr id="9237"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grpFill/>
              <a:ln w="9525">
                <a:noFill/>
                <a:round/>
                <a:headEnd/>
                <a:tailEnd/>
              </a:ln>
            </p:spPr>
            <p:txBody>
              <a:bodyPr/>
              <a:lstStyle/>
              <a:p>
                <a:endParaRPr lang="en-US"/>
              </a:p>
            </p:txBody>
          </p:sp>
          <p:sp>
            <p:nvSpPr>
              <p:cNvPr id="9238"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grpFill/>
              <a:ln w="9525">
                <a:noFill/>
                <a:round/>
                <a:headEnd/>
                <a:tailEnd/>
              </a:ln>
            </p:spPr>
            <p:txBody>
              <a:bodyPr/>
              <a:lstStyle/>
              <a:p>
                <a:endParaRPr lang="en-US"/>
              </a:p>
            </p:txBody>
          </p:sp>
          <p:sp>
            <p:nvSpPr>
              <p:cNvPr id="9239"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grpFill/>
              <a:ln w="9525">
                <a:noFill/>
                <a:round/>
                <a:headEnd/>
                <a:tailEnd/>
              </a:ln>
            </p:spPr>
            <p:txBody>
              <a:bodyPr/>
              <a:lstStyle/>
              <a:p>
                <a:endParaRPr lang="en-US"/>
              </a:p>
            </p:txBody>
          </p:sp>
          <p:sp>
            <p:nvSpPr>
              <p:cNvPr id="9240"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grpFill/>
              <a:ln w="9525">
                <a:noFill/>
                <a:round/>
                <a:headEnd/>
                <a:tailEnd/>
              </a:ln>
            </p:spPr>
            <p:txBody>
              <a:bodyPr/>
              <a:lstStyle/>
              <a:p>
                <a:endParaRPr lang="en-US"/>
              </a:p>
            </p:txBody>
          </p:sp>
          <p:sp>
            <p:nvSpPr>
              <p:cNvPr id="9241"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242"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243"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244"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grpFill/>
              <a:ln w="9525">
                <a:noFill/>
                <a:round/>
                <a:headEnd/>
                <a:tailEnd/>
              </a:ln>
            </p:spPr>
            <p:txBody>
              <a:bodyPr/>
              <a:lstStyle/>
              <a:p>
                <a:endParaRPr lang="en-US"/>
              </a:p>
            </p:txBody>
          </p:sp>
          <p:sp>
            <p:nvSpPr>
              <p:cNvPr id="9245"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grpFill/>
              <a:ln w="9525">
                <a:noFill/>
                <a:round/>
                <a:headEnd/>
                <a:tailEnd/>
              </a:ln>
            </p:spPr>
            <p:txBody>
              <a:bodyPr/>
              <a:lstStyle/>
              <a:p>
                <a:endParaRPr lang="en-US"/>
              </a:p>
            </p:txBody>
          </p:sp>
          <p:sp>
            <p:nvSpPr>
              <p:cNvPr id="9246"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grpFill/>
              <a:ln w="9525">
                <a:noFill/>
                <a:round/>
                <a:headEnd/>
                <a:tailEnd/>
              </a:ln>
            </p:spPr>
            <p:txBody>
              <a:bodyPr/>
              <a:lstStyle/>
              <a:p>
                <a:endParaRPr lang="en-US"/>
              </a:p>
            </p:txBody>
          </p:sp>
          <p:sp>
            <p:nvSpPr>
              <p:cNvPr id="9247"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grpFill/>
              <a:ln w="9525">
                <a:noFill/>
                <a:round/>
                <a:headEnd/>
                <a:tailEnd/>
              </a:ln>
            </p:spPr>
            <p:txBody>
              <a:bodyPr/>
              <a:lstStyle/>
              <a:p>
                <a:endParaRPr lang="en-US"/>
              </a:p>
            </p:txBody>
          </p:sp>
          <p:sp>
            <p:nvSpPr>
              <p:cNvPr id="9248"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249"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250"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grpFill/>
              <a:ln w="9525">
                <a:noFill/>
                <a:round/>
                <a:headEnd/>
                <a:tailEnd/>
              </a:ln>
            </p:spPr>
            <p:txBody>
              <a:bodyPr/>
              <a:lstStyle/>
              <a:p>
                <a:endParaRPr lang="en-US"/>
              </a:p>
            </p:txBody>
          </p:sp>
          <p:sp>
            <p:nvSpPr>
              <p:cNvPr id="9251"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grpFill/>
              <a:ln w="9525">
                <a:noFill/>
                <a:round/>
                <a:headEnd/>
                <a:tailEnd/>
              </a:ln>
            </p:spPr>
            <p:txBody>
              <a:bodyPr/>
              <a:lstStyle/>
              <a:p>
                <a:endParaRPr lang="en-US"/>
              </a:p>
            </p:txBody>
          </p:sp>
          <p:sp>
            <p:nvSpPr>
              <p:cNvPr id="9252"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grpFill/>
              <a:ln w="9525">
                <a:noFill/>
                <a:round/>
                <a:headEnd/>
                <a:tailEnd/>
              </a:ln>
            </p:spPr>
            <p:txBody>
              <a:bodyPr/>
              <a:lstStyle/>
              <a:p>
                <a:endParaRPr lang="en-US"/>
              </a:p>
            </p:txBody>
          </p:sp>
          <p:sp>
            <p:nvSpPr>
              <p:cNvPr id="9253"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grpFill/>
              <a:ln w="9525">
                <a:noFill/>
                <a:round/>
                <a:headEnd/>
                <a:tailEnd/>
              </a:ln>
            </p:spPr>
            <p:txBody>
              <a:bodyPr/>
              <a:lstStyle/>
              <a:p>
                <a:endParaRPr lang="en-US"/>
              </a:p>
            </p:txBody>
          </p:sp>
          <p:sp>
            <p:nvSpPr>
              <p:cNvPr id="9254"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grpFill/>
              <a:ln w="9525">
                <a:noFill/>
                <a:round/>
                <a:headEnd/>
                <a:tailEnd/>
              </a:ln>
            </p:spPr>
            <p:txBody>
              <a:bodyPr/>
              <a:lstStyle/>
              <a:p>
                <a:endParaRPr lang="en-US"/>
              </a:p>
            </p:txBody>
          </p:sp>
          <p:sp>
            <p:nvSpPr>
              <p:cNvPr id="9255"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grpFill/>
              <a:ln w="9525">
                <a:noFill/>
                <a:round/>
                <a:headEnd/>
                <a:tailEnd/>
              </a:ln>
            </p:spPr>
            <p:txBody>
              <a:bodyPr/>
              <a:lstStyle/>
              <a:p>
                <a:endParaRPr lang="en-US"/>
              </a:p>
            </p:txBody>
          </p:sp>
          <p:sp>
            <p:nvSpPr>
              <p:cNvPr id="9256"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grpFill/>
              <a:ln w="9525">
                <a:noFill/>
                <a:round/>
                <a:headEnd/>
                <a:tailEnd/>
              </a:ln>
            </p:spPr>
            <p:txBody>
              <a:bodyPr/>
              <a:lstStyle/>
              <a:p>
                <a:endParaRPr lang="en-US"/>
              </a:p>
            </p:txBody>
          </p:sp>
          <p:sp>
            <p:nvSpPr>
              <p:cNvPr id="9257"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258"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259"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grpFill/>
              <a:ln w="9525">
                <a:noFill/>
                <a:round/>
                <a:headEnd/>
                <a:tailEnd/>
              </a:ln>
            </p:spPr>
            <p:txBody>
              <a:bodyPr/>
              <a:lstStyle/>
              <a:p>
                <a:endParaRPr lang="en-US"/>
              </a:p>
            </p:txBody>
          </p:sp>
          <p:sp>
            <p:nvSpPr>
              <p:cNvPr id="9260"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grpFill/>
              <a:ln w="9525">
                <a:noFill/>
                <a:round/>
                <a:headEnd/>
                <a:tailEnd/>
              </a:ln>
            </p:spPr>
            <p:txBody>
              <a:bodyPr/>
              <a:lstStyle/>
              <a:p>
                <a:endParaRPr lang="en-US"/>
              </a:p>
            </p:txBody>
          </p:sp>
          <p:sp>
            <p:nvSpPr>
              <p:cNvPr id="9261"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grpFill/>
              <a:ln w="9525">
                <a:noFill/>
                <a:round/>
                <a:headEnd/>
                <a:tailEnd/>
              </a:ln>
            </p:spPr>
            <p:txBody>
              <a:bodyPr/>
              <a:lstStyle/>
              <a:p>
                <a:endParaRPr lang="en-US"/>
              </a:p>
            </p:txBody>
          </p:sp>
          <p:sp>
            <p:nvSpPr>
              <p:cNvPr id="9262"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grpFill/>
              <a:ln w="9525">
                <a:noFill/>
                <a:round/>
                <a:headEnd/>
                <a:tailEnd/>
              </a:ln>
            </p:spPr>
            <p:txBody>
              <a:bodyPr/>
              <a:lstStyle/>
              <a:p>
                <a:endParaRPr lang="en-US"/>
              </a:p>
            </p:txBody>
          </p:sp>
          <p:sp>
            <p:nvSpPr>
              <p:cNvPr id="9263"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grpFill/>
              <a:ln w="9525">
                <a:noFill/>
                <a:round/>
                <a:headEnd/>
                <a:tailEnd/>
              </a:ln>
            </p:spPr>
            <p:txBody>
              <a:bodyPr/>
              <a:lstStyle/>
              <a:p>
                <a:endParaRPr lang="en-US"/>
              </a:p>
            </p:txBody>
          </p:sp>
          <p:sp>
            <p:nvSpPr>
              <p:cNvPr id="9264"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grpFill/>
              <a:ln w="9525">
                <a:noFill/>
                <a:round/>
                <a:headEnd/>
                <a:tailEnd/>
              </a:ln>
            </p:spPr>
            <p:txBody>
              <a:bodyPr/>
              <a:lstStyle/>
              <a:p>
                <a:endParaRPr lang="en-US"/>
              </a:p>
            </p:txBody>
          </p:sp>
          <p:sp>
            <p:nvSpPr>
              <p:cNvPr id="9265"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grpFill/>
              <a:ln w="9525">
                <a:noFill/>
                <a:round/>
                <a:headEnd/>
                <a:tailEnd/>
              </a:ln>
            </p:spPr>
            <p:txBody>
              <a:bodyPr/>
              <a:lstStyle/>
              <a:p>
                <a:endParaRPr lang="en-US"/>
              </a:p>
            </p:txBody>
          </p:sp>
          <p:sp>
            <p:nvSpPr>
              <p:cNvPr id="9266"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grpFill/>
              <a:ln w="9525">
                <a:noFill/>
                <a:round/>
                <a:headEnd/>
                <a:tailEnd/>
              </a:ln>
            </p:spPr>
            <p:txBody>
              <a:bodyPr/>
              <a:lstStyle/>
              <a:p>
                <a:endParaRPr lang="en-US"/>
              </a:p>
            </p:txBody>
          </p:sp>
          <p:sp>
            <p:nvSpPr>
              <p:cNvPr id="9267"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grpFill/>
              <a:ln w="9525">
                <a:noFill/>
                <a:round/>
                <a:headEnd/>
                <a:tailEnd/>
              </a:ln>
            </p:spPr>
            <p:txBody>
              <a:bodyPr/>
              <a:lstStyle/>
              <a:p>
                <a:endParaRPr lang="en-US"/>
              </a:p>
            </p:txBody>
          </p:sp>
          <p:sp>
            <p:nvSpPr>
              <p:cNvPr id="9268"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grpFill/>
              <a:ln w="9525">
                <a:noFill/>
                <a:round/>
                <a:headEnd/>
                <a:tailEnd/>
              </a:ln>
            </p:spPr>
            <p:txBody>
              <a:bodyPr/>
              <a:lstStyle/>
              <a:p>
                <a:endParaRPr lang="en-US"/>
              </a:p>
            </p:txBody>
          </p:sp>
          <p:sp>
            <p:nvSpPr>
              <p:cNvPr id="9269"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grpFill/>
              <a:ln w="9525">
                <a:noFill/>
                <a:round/>
                <a:headEnd/>
                <a:tailEnd/>
              </a:ln>
            </p:spPr>
            <p:txBody>
              <a:bodyPr/>
              <a:lstStyle/>
              <a:p>
                <a:endParaRPr lang="en-US"/>
              </a:p>
            </p:txBody>
          </p:sp>
          <p:sp>
            <p:nvSpPr>
              <p:cNvPr id="9270"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grpFill/>
              <a:ln w="9525">
                <a:noFill/>
                <a:round/>
                <a:headEnd/>
                <a:tailEnd/>
              </a:ln>
            </p:spPr>
            <p:txBody>
              <a:bodyPr/>
              <a:lstStyle/>
              <a:p>
                <a:endParaRPr lang="en-US"/>
              </a:p>
            </p:txBody>
          </p:sp>
          <p:sp>
            <p:nvSpPr>
              <p:cNvPr id="9271"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grpFill/>
              <a:ln w="9525">
                <a:noFill/>
                <a:round/>
                <a:headEnd/>
                <a:tailEnd/>
              </a:ln>
            </p:spPr>
            <p:txBody>
              <a:bodyPr/>
              <a:lstStyle/>
              <a:p>
                <a:endParaRPr lang="en-US"/>
              </a:p>
            </p:txBody>
          </p:sp>
          <p:sp>
            <p:nvSpPr>
              <p:cNvPr id="9272"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grpFill/>
              <a:ln w="9525">
                <a:noFill/>
                <a:round/>
                <a:headEnd/>
                <a:tailEnd/>
              </a:ln>
            </p:spPr>
            <p:txBody>
              <a:bodyPr/>
              <a:lstStyle/>
              <a:p>
                <a:endParaRPr lang="en-US"/>
              </a:p>
            </p:txBody>
          </p:sp>
          <p:sp>
            <p:nvSpPr>
              <p:cNvPr id="9273"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grpFill/>
              <a:ln w="9525">
                <a:noFill/>
                <a:round/>
                <a:headEnd/>
                <a:tailEnd/>
              </a:ln>
            </p:spPr>
            <p:txBody>
              <a:bodyPr/>
              <a:lstStyle/>
              <a:p>
                <a:endParaRPr lang="en-US"/>
              </a:p>
            </p:txBody>
          </p:sp>
          <p:sp>
            <p:nvSpPr>
              <p:cNvPr id="9274"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grpFill/>
              <a:ln w="9525">
                <a:noFill/>
                <a:round/>
                <a:headEnd/>
                <a:tailEnd/>
              </a:ln>
            </p:spPr>
            <p:txBody>
              <a:bodyPr/>
              <a:lstStyle/>
              <a:p>
                <a:endParaRPr lang="en-US"/>
              </a:p>
            </p:txBody>
          </p:sp>
          <p:sp>
            <p:nvSpPr>
              <p:cNvPr id="9275"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grpFill/>
              <a:ln w="9525">
                <a:noFill/>
                <a:round/>
                <a:headEnd/>
                <a:tailEnd/>
              </a:ln>
            </p:spPr>
            <p:txBody>
              <a:bodyPr/>
              <a:lstStyle/>
              <a:p>
                <a:endParaRPr lang="en-US"/>
              </a:p>
            </p:txBody>
          </p:sp>
          <p:sp>
            <p:nvSpPr>
              <p:cNvPr id="9276"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grpFill/>
              <a:ln w="9525">
                <a:noFill/>
                <a:round/>
                <a:headEnd/>
                <a:tailEnd/>
              </a:ln>
            </p:spPr>
            <p:txBody>
              <a:bodyPr/>
              <a:lstStyle/>
              <a:p>
                <a:endParaRPr lang="en-US"/>
              </a:p>
            </p:txBody>
          </p:sp>
          <p:sp>
            <p:nvSpPr>
              <p:cNvPr id="9277"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grpFill/>
              <a:ln w="9525">
                <a:noFill/>
                <a:round/>
                <a:headEnd/>
                <a:tailEnd/>
              </a:ln>
            </p:spPr>
            <p:txBody>
              <a:bodyPr/>
              <a:lstStyle/>
              <a:p>
                <a:endParaRPr lang="en-US"/>
              </a:p>
            </p:txBody>
          </p:sp>
          <p:sp>
            <p:nvSpPr>
              <p:cNvPr id="9278"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279"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grpFill/>
              <a:ln w="9525">
                <a:noFill/>
                <a:round/>
                <a:headEnd/>
                <a:tailEnd/>
              </a:ln>
            </p:spPr>
            <p:txBody>
              <a:bodyPr/>
              <a:lstStyle/>
              <a:p>
                <a:endParaRPr lang="en-US"/>
              </a:p>
            </p:txBody>
          </p:sp>
          <p:sp>
            <p:nvSpPr>
              <p:cNvPr id="9280"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grpFill/>
              <a:ln w="9525">
                <a:noFill/>
                <a:round/>
                <a:headEnd/>
                <a:tailEnd/>
              </a:ln>
            </p:spPr>
            <p:txBody>
              <a:bodyPr/>
              <a:lstStyle/>
              <a:p>
                <a:endParaRPr lang="en-US"/>
              </a:p>
            </p:txBody>
          </p:sp>
          <p:sp>
            <p:nvSpPr>
              <p:cNvPr id="9281"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grpFill/>
              <a:ln w="9525">
                <a:noFill/>
                <a:round/>
                <a:headEnd/>
                <a:tailEnd/>
              </a:ln>
            </p:spPr>
            <p:txBody>
              <a:bodyPr/>
              <a:lstStyle/>
              <a:p>
                <a:endParaRPr lang="en-US"/>
              </a:p>
            </p:txBody>
          </p:sp>
          <p:sp>
            <p:nvSpPr>
              <p:cNvPr id="9282"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grpFill/>
              <a:ln w="9525">
                <a:noFill/>
                <a:round/>
                <a:headEnd/>
                <a:tailEnd/>
              </a:ln>
            </p:spPr>
            <p:txBody>
              <a:bodyPr/>
              <a:lstStyle/>
              <a:p>
                <a:endParaRPr lang="en-US"/>
              </a:p>
            </p:txBody>
          </p:sp>
          <p:sp>
            <p:nvSpPr>
              <p:cNvPr id="9283"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grpFill/>
              <a:ln w="9525">
                <a:noFill/>
                <a:round/>
                <a:headEnd/>
                <a:tailEnd/>
              </a:ln>
            </p:spPr>
            <p:txBody>
              <a:bodyPr/>
              <a:lstStyle/>
              <a:p>
                <a:endParaRPr lang="en-US"/>
              </a:p>
            </p:txBody>
          </p:sp>
          <p:sp>
            <p:nvSpPr>
              <p:cNvPr id="9284"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grpFill/>
              <a:ln w="9525">
                <a:noFill/>
                <a:round/>
                <a:headEnd/>
                <a:tailEnd/>
              </a:ln>
            </p:spPr>
            <p:txBody>
              <a:bodyPr/>
              <a:lstStyle/>
              <a:p>
                <a:endParaRPr lang="en-US"/>
              </a:p>
            </p:txBody>
          </p:sp>
          <p:sp>
            <p:nvSpPr>
              <p:cNvPr id="9285"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286"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grpFill/>
              <a:ln w="9525">
                <a:noFill/>
                <a:round/>
                <a:headEnd/>
                <a:tailEnd/>
              </a:ln>
            </p:spPr>
            <p:txBody>
              <a:bodyPr/>
              <a:lstStyle/>
              <a:p>
                <a:endParaRPr lang="en-US"/>
              </a:p>
            </p:txBody>
          </p:sp>
          <p:sp>
            <p:nvSpPr>
              <p:cNvPr id="9287"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grpFill/>
              <a:ln w="9525">
                <a:noFill/>
                <a:round/>
                <a:headEnd/>
                <a:tailEnd/>
              </a:ln>
            </p:spPr>
            <p:txBody>
              <a:bodyPr/>
              <a:lstStyle/>
              <a:p>
                <a:endParaRPr lang="en-US"/>
              </a:p>
            </p:txBody>
          </p:sp>
          <p:sp>
            <p:nvSpPr>
              <p:cNvPr id="9288"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grpFill/>
              <a:ln w="9525">
                <a:noFill/>
                <a:round/>
                <a:headEnd/>
                <a:tailEnd/>
              </a:ln>
            </p:spPr>
            <p:txBody>
              <a:bodyPr/>
              <a:lstStyle/>
              <a:p>
                <a:endParaRPr lang="en-US"/>
              </a:p>
            </p:txBody>
          </p:sp>
          <p:sp>
            <p:nvSpPr>
              <p:cNvPr id="9289"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grpFill/>
              <a:ln w="9525">
                <a:noFill/>
                <a:round/>
                <a:headEnd/>
                <a:tailEnd/>
              </a:ln>
            </p:spPr>
            <p:txBody>
              <a:bodyPr/>
              <a:lstStyle/>
              <a:p>
                <a:endParaRPr lang="en-US"/>
              </a:p>
            </p:txBody>
          </p:sp>
          <p:sp>
            <p:nvSpPr>
              <p:cNvPr id="9290"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grpFill/>
              <a:ln w="9525">
                <a:noFill/>
                <a:round/>
                <a:headEnd/>
                <a:tailEnd/>
              </a:ln>
            </p:spPr>
            <p:txBody>
              <a:bodyPr/>
              <a:lstStyle/>
              <a:p>
                <a:endParaRPr lang="en-US"/>
              </a:p>
            </p:txBody>
          </p:sp>
          <p:sp>
            <p:nvSpPr>
              <p:cNvPr id="9291"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grpFill/>
              <a:ln w="9525">
                <a:noFill/>
                <a:round/>
                <a:headEnd/>
                <a:tailEnd/>
              </a:ln>
            </p:spPr>
            <p:txBody>
              <a:bodyPr/>
              <a:lstStyle/>
              <a:p>
                <a:endParaRPr lang="en-US"/>
              </a:p>
            </p:txBody>
          </p:sp>
          <p:sp>
            <p:nvSpPr>
              <p:cNvPr id="9292"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grpFill/>
              <a:ln w="9525">
                <a:noFill/>
                <a:round/>
                <a:headEnd/>
                <a:tailEnd/>
              </a:ln>
            </p:spPr>
            <p:txBody>
              <a:bodyPr/>
              <a:lstStyle/>
              <a:p>
                <a:endParaRPr lang="en-US"/>
              </a:p>
            </p:txBody>
          </p:sp>
          <p:sp>
            <p:nvSpPr>
              <p:cNvPr id="9293"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grpFill/>
              <a:ln w="9525">
                <a:noFill/>
                <a:round/>
                <a:headEnd/>
                <a:tailEnd/>
              </a:ln>
            </p:spPr>
            <p:txBody>
              <a:bodyPr/>
              <a:lstStyle/>
              <a:p>
                <a:endParaRPr lang="en-US"/>
              </a:p>
            </p:txBody>
          </p:sp>
          <p:sp>
            <p:nvSpPr>
              <p:cNvPr id="9294"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grpFill/>
              <a:ln w="9525">
                <a:noFill/>
                <a:round/>
                <a:headEnd/>
                <a:tailEnd/>
              </a:ln>
            </p:spPr>
            <p:txBody>
              <a:bodyPr/>
              <a:lstStyle/>
              <a:p>
                <a:endParaRPr lang="en-US"/>
              </a:p>
            </p:txBody>
          </p:sp>
          <p:sp>
            <p:nvSpPr>
              <p:cNvPr id="9295"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grpFill/>
              <a:ln w="9525">
                <a:noFill/>
                <a:round/>
                <a:headEnd/>
                <a:tailEnd/>
              </a:ln>
            </p:spPr>
            <p:txBody>
              <a:bodyPr/>
              <a:lstStyle/>
              <a:p>
                <a:endParaRPr lang="en-US"/>
              </a:p>
            </p:txBody>
          </p:sp>
          <p:sp>
            <p:nvSpPr>
              <p:cNvPr id="9296"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grpFill/>
              <a:ln w="9525">
                <a:noFill/>
                <a:round/>
                <a:headEnd/>
                <a:tailEnd/>
              </a:ln>
            </p:spPr>
            <p:txBody>
              <a:bodyPr/>
              <a:lstStyle/>
              <a:p>
                <a:endParaRPr lang="en-US"/>
              </a:p>
            </p:txBody>
          </p:sp>
          <p:sp>
            <p:nvSpPr>
              <p:cNvPr id="9297"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grpFill/>
              <a:ln w="9525">
                <a:noFill/>
                <a:round/>
                <a:headEnd/>
                <a:tailEnd/>
              </a:ln>
            </p:spPr>
            <p:txBody>
              <a:bodyPr/>
              <a:lstStyle/>
              <a:p>
                <a:endParaRPr lang="en-US"/>
              </a:p>
            </p:txBody>
          </p:sp>
          <p:sp>
            <p:nvSpPr>
              <p:cNvPr id="9298"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299"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grpFill/>
              <a:ln w="9525">
                <a:noFill/>
                <a:round/>
                <a:headEnd/>
                <a:tailEnd/>
              </a:ln>
            </p:spPr>
            <p:txBody>
              <a:bodyPr/>
              <a:lstStyle/>
              <a:p>
                <a:endParaRPr lang="en-US"/>
              </a:p>
            </p:txBody>
          </p:sp>
          <p:sp>
            <p:nvSpPr>
              <p:cNvPr id="9300"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grpFill/>
              <a:ln w="9525">
                <a:noFill/>
                <a:round/>
                <a:headEnd/>
                <a:tailEnd/>
              </a:ln>
            </p:spPr>
            <p:txBody>
              <a:bodyPr/>
              <a:lstStyle/>
              <a:p>
                <a:endParaRPr lang="en-US"/>
              </a:p>
            </p:txBody>
          </p:sp>
          <p:sp>
            <p:nvSpPr>
              <p:cNvPr id="9301"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grpFill/>
              <a:ln w="9525">
                <a:noFill/>
                <a:round/>
                <a:headEnd/>
                <a:tailEnd/>
              </a:ln>
            </p:spPr>
            <p:txBody>
              <a:bodyPr/>
              <a:lstStyle/>
              <a:p>
                <a:endParaRPr lang="en-US"/>
              </a:p>
            </p:txBody>
          </p:sp>
          <p:sp>
            <p:nvSpPr>
              <p:cNvPr id="9302"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grpFill/>
              <a:ln w="9525">
                <a:noFill/>
                <a:round/>
                <a:headEnd/>
                <a:tailEnd/>
              </a:ln>
            </p:spPr>
            <p:txBody>
              <a:bodyPr/>
              <a:lstStyle/>
              <a:p>
                <a:endParaRPr lang="en-US"/>
              </a:p>
            </p:txBody>
          </p:sp>
          <p:sp>
            <p:nvSpPr>
              <p:cNvPr id="9303"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grpFill/>
              <a:ln w="9525">
                <a:noFill/>
                <a:round/>
                <a:headEnd/>
                <a:tailEnd/>
              </a:ln>
            </p:spPr>
            <p:txBody>
              <a:bodyPr/>
              <a:lstStyle/>
              <a:p>
                <a:endParaRPr lang="en-US"/>
              </a:p>
            </p:txBody>
          </p:sp>
          <p:sp>
            <p:nvSpPr>
              <p:cNvPr id="9304"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grpFill/>
              <a:ln w="9525">
                <a:noFill/>
                <a:round/>
                <a:headEnd/>
                <a:tailEnd/>
              </a:ln>
            </p:spPr>
            <p:txBody>
              <a:bodyPr/>
              <a:lstStyle/>
              <a:p>
                <a:endParaRPr lang="en-US"/>
              </a:p>
            </p:txBody>
          </p:sp>
          <p:sp>
            <p:nvSpPr>
              <p:cNvPr id="9305"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grpFill/>
              <a:ln w="9525">
                <a:noFill/>
                <a:round/>
                <a:headEnd/>
                <a:tailEnd/>
              </a:ln>
            </p:spPr>
            <p:txBody>
              <a:bodyPr/>
              <a:lstStyle/>
              <a:p>
                <a:endParaRPr lang="en-US"/>
              </a:p>
            </p:txBody>
          </p:sp>
          <p:sp>
            <p:nvSpPr>
              <p:cNvPr id="9306"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grpFill/>
              <a:ln w="9525">
                <a:noFill/>
                <a:round/>
                <a:headEnd/>
                <a:tailEnd/>
              </a:ln>
            </p:spPr>
            <p:txBody>
              <a:bodyPr/>
              <a:lstStyle/>
              <a:p>
                <a:endParaRPr lang="en-US"/>
              </a:p>
            </p:txBody>
          </p:sp>
          <p:sp>
            <p:nvSpPr>
              <p:cNvPr id="9307"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308"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grpFill/>
              <a:ln w="9525">
                <a:noFill/>
                <a:round/>
                <a:headEnd/>
                <a:tailEnd/>
              </a:ln>
            </p:spPr>
            <p:txBody>
              <a:bodyPr/>
              <a:lstStyle/>
              <a:p>
                <a:endParaRPr lang="en-US"/>
              </a:p>
            </p:txBody>
          </p:sp>
          <p:sp>
            <p:nvSpPr>
              <p:cNvPr id="9309"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grpFill/>
              <a:ln w="9525">
                <a:noFill/>
                <a:round/>
                <a:headEnd/>
                <a:tailEnd/>
              </a:ln>
            </p:spPr>
            <p:txBody>
              <a:bodyPr/>
              <a:lstStyle/>
              <a:p>
                <a:endParaRPr lang="en-US"/>
              </a:p>
            </p:txBody>
          </p:sp>
          <p:sp>
            <p:nvSpPr>
              <p:cNvPr id="9310"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grpFill/>
              <a:ln w="9525">
                <a:noFill/>
                <a:round/>
                <a:headEnd/>
                <a:tailEnd/>
              </a:ln>
            </p:spPr>
            <p:txBody>
              <a:bodyPr/>
              <a:lstStyle/>
              <a:p>
                <a:endParaRPr lang="en-US"/>
              </a:p>
            </p:txBody>
          </p:sp>
          <p:sp>
            <p:nvSpPr>
              <p:cNvPr id="9311"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312"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313"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314"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grpFill/>
              <a:ln w="9525">
                <a:noFill/>
                <a:round/>
                <a:headEnd/>
                <a:tailEnd/>
              </a:ln>
            </p:spPr>
            <p:txBody>
              <a:bodyPr/>
              <a:lstStyle/>
              <a:p>
                <a:endParaRPr lang="en-US"/>
              </a:p>
            </p:txBody>
          </p:sp>
          <p:sp>
            <p:nvSpPr>
              <p:cNvPr id="9315"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16"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317"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318"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grpFill/>
              <a:ln w="9525">
                <a:noFill/>
                <a:round/>
                <a:headEnd/>
                <a:tailEnd/>
              </a:ln>
            </p:spPr>
            <p:txBody>
              <a:bodyPr/>
              <a:lstStyle/>
              <a:p>
                <a:endParaRPr lang="en-US"/>
              </a:p>
            </p:txBody>
          </p:sp>
          <p:sp>
            <p:nvSpPr>
              <p:cNvPr id="9319"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grpFill/>
              <a:ln w="9525">
                <a:noFill/>
                <a:round/>
                <a:headEnd/>
                <a:tailEnd/>
              </a:ln>
            </p:spPr>
            <p:txBody>
              <a:bodyPr/>
              <a:lstStyle/>
              <a:p>
                <a:endParaRPr lang="en-US"/>
              </a:p>
            </p:txBody>
          </p:sp>
          <p:sp>
            <p:nvSpPr>
              <p:cNvPr id="9320"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grpFill/>
              <a:ln w="9525">
                <a:noFill/>
                <a:round/>
                <a:headEnd/>
                <a:tailEnd/>
              </a:ln>
            </p:spPr>
            <p:txBody>
              <a:bodyPr/>
              <a:lstStyle/>
              <a:p>
                <a:endParaRPr lang="en-US"/>
              </a:p>
            </p:txBody>
          </p:sp>
          <p:sp>
            <p:nvSpPr>
              <p:cNvPr id="9321"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322"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323"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grpFill/>
              <a:ln w="9525">
                <a:noFill/>
                <a:round/>
                <a:headEnd/>
                <a:tailEnd/>
              </a:ln>
            </p:spPr>
            <p:txBody>
              <a:bodyPr/>
              <a:lstStyle/>
              <a:p>
                <a:endParaRPr lang="en-US"/>
              </a:p>
            </p:txBody>
          </p:sp>
          <p:sp>
            <p:nvSpPr>
              <p:cNvPr id="9324"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grpFill/>
              <a:ln w="9525">
                <a:noFill/>
                <a:round/>
                <a:headEnd/>
                <a:tailEnd/>
              </a:ln>
            </p:spPr>
            <p:txBody>
              <a:bodyPr/>
              <a:lstStyle/>
              <a:p>
                <a:endParaRPr lang="en-US"/>
              </a:p>
            </p:txBody>
          </p:sp>
          <p:sp>
            <p:nvSpPr>
              <p:cNvPr id="9325"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26"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327"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328"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329"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330"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grpFill/>
              <a:ln w="9525">
                <a:noFill/>
                <a:round/>
                <a:headEnd/>
                <a:tailEnd/>
              </a:ln>
            </p:spPr>
            <p:txBody>
              <a:bodyPr/>
              <a:lstStyle/>
              <a:p>
                <a:endParaRPr lang="en-US"/>
              </a:p>
            </p:txBody>
          </p:sp>
          <p:sp>
            <p:nvSpPr>
              <p:cNvPr id="9331"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32"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grpFill/>
              <a:ln w="9525">
                <a:noFill/>
                <a:round/>
                <a:headEnd/>
                <a:tailEnd/>
              </a:ln>
            </p:spPr>
            <p:txBody>
              <a:bodyPr/>
              <a:lstStyle/>
              <a:p>
                <a:endParaRPr lang="en-US"/>
              </a:p>
            </p:txBody>
          </p:sp>
          <p:sp>
            <p:nvSpPr>
              <p:cNvPr id="9333"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34"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grpFill/>
              <a:ln w="9525">
                <a:noFill/>
                <a:round/>
                <a:headEnd/>
                <a:tailEnd/>
              </a:ln>
            </p:spPr>
            <p:txBody>
              <a:bodyPr/>
              <a:lstStyle/>
              <a:p>
                <a:endParaRPr lang="en-US"/>
              </a:p>
            </p:txBody>
          </p:sp>
          <p:sp>
            <p:nvSpPr>
              <p:cNvPr id="9335"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36"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337"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38"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grpFill/>
              <a:ln w="9525">
                <a:noFill/>
                <a:round/>
                <a:headEnd/>
                <a:tailEnd/>
              </a:ln>
            </p:spPr>
            <p:txBody>
              <a:bodyPr/>
              <a:lstStyle/>
              <a:p>
                <a:endParaRPr lang="en-US"/>
              </a:p>
            </p:txBody>
          </p:sp>
          <p:sp>
            <p:nvSpPr>
              <p:cNvPr id="9339"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grpFill/>
              <a:ln w="9525">
                <a:noFill/>
                <a:round/>
                <a:headEnd/>
                <a:tailEnd/>
              </a:ln>
            </p:spPr>
            <p:txBody>
              <a:bodyPr/>
              <a:lstStyle/>
              <a:p>
                <a:endParaRPr lang="en-US"/>
              </a:p>
            </p:txBody>
          </p:sp>
          <p:sp>
            <p:nvSpPr>
              <p:cNvPr id="9340"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grpFill/>
              <a:ln w="9525">
                <a:noFill/>
                <a:round/>
                <a:headEnd/>
                <a:tailEnd/>
              </a:ln>
            </p:spPr>
            <p:txBody>
              <a:bodyPr/>
              <a:lstStyle/>
              <a:p>
                <a:endParaRPr lang="en-US"/>
              </a:p>
            </p:txBody>
          </p:sp>
          <p:sp>
            <p:nvSpPr>
              <p:cNvPr id="9341"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42"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343"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44"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grpFill/>
              <a:ln w="9525">
                <a:noFill/>
                <a:round/>
                <a:headEnd/>
                <a:tailEnd/>
              </a:ln>
            </p:spPr>
            <p:txBody>
              <a:bodyPr/>
              <a:lstStyle/>
              <a:p>
                <a:endParaRPr lang="en-US"/>
              </a:p>
            </p:txBody>
          </p:sp>
          <p:sp>
            <p:nvSpPr>
              <p:cNvPr id="9345"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grpFill/>
              <a:ln w="9525">
                <a:noFill/>
                <a:round/>
                <a:headEnd/>
                <a:tailEnd/>
              </a:ln>
            </p:spPr>
            <p:txBody>
              <a:bodyPr/>
              <a:lstStyle/>
              <a:p>
                <a:endParaRPr lang="en-US"/>
              </a:p>
            </p:txBody>
          </p:sp>
          <p:sp>
            <p:nvSpPr>
              <p:cNvPr id="9346"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347"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48"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grpFill/>
              <a:ln w="9525">
                <a:noFill/>
                <a:round/>
                <a:headEnd/>
                <a:tailEnd/>
              </a:ln>
            </p:spPr>
            <p:txBody>
              <a:bodyPr/>
              <a:lstStyle/>
              <a:p>
                <a:endParaRPr lang="en-US"/>
              </a:p>
            </p:txBody>
          </p:sp>
          <p:sp>
            <p:nvSpPr>
              <p:cNvPr id="9349"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grpFill/>
              <a:ln w="9525">
                <a:noFill/>
                <a:round/>
                <a:headEnd/>
                <a:tailEnd/>
              </a:ln>
            </p:spPr>
            <p:txBody>
              <a:bodyPr/>
              <a:lstStyle/>
              <a:p>
                <a:endParaRPr lang="en-US"/>
              </a:p>
            </p:txBody>
          </p:sp>
          <p:sp>
            <p:nvSpPr>
              <p:cNvPr id="9350"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grpFill/>
              <a:ln w="9525">
                <a:noFill/>
                <a:round/>
                <a:headEnd/>
                <a:tailEnd/>
              </a:ln>
            </p:spPr>
            <p:txBody>
              <a:bodyPr/>
              <a:lstStyle/>
              <a:p>
                <a:endParaRPr lang="en-US"/>
              </a:p>
            </p:txBody>
          </p:sp>
          <p:sp>
            <p:nvSpPr>
              <p:cNvPr id="9351"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grpFill/>
              <a:ln w="9525">
                <a:noFill/>
                <a:round/>
                <a:headEnd/>
                <a:tailEnd/>
              </a:ln>
            </p:spPr>
            <p:txBody>
              <a:bodyPr/>
              <a:lstStyle/>
              <a:p>
                <a:endParaRPr lang="en-US"/>
              </a:p>
            </p:txBody>
          </p:sp>
          <p:sp>
            <p:nvSpPr>
              <p:cNvPr id="9352"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353"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grpFill/>
              <a:ln w="9525">
                <a:noFill/>
                <a:round/>
                <a:headEnd/>
                <a:tailEnd/>
              </a:ln>
            </p:spPr>
            <p:txBody>
              <a:bodyPr/>
              <a:lstStyle/>
              <a:p>
                <a:endParaRPr lang="en-US"/>
              </a:p>
            </p:txBody>
          </p:sp>
          <p:sp>
            <p:nvSpPr>
              <p:cNvPr id="9354"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grpFill/>
              <a:ln w="9525">
                <a:noFill/>
                <a:round/>
                <a:headEnd/>
                <a:tailEnd/>
              </a:ln>
            </p:spPr>
            <p:txBody>
              <a:bodyPr/>
              <a:lstStyle/>
              <a:p>
                <a:endParaRPr lang="en-US"/>
              </a:p>
            </p:txBody>
          </p:sp>
          <p:sp>
            <p:nvSpPr>
              <p:cNvPr id="9355"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grpFill/>
              <a:ln w="9525">
                <a:noFill/>
                <a:round/>
                <a:headEnd/>
                <a:tailEnd/>
              </a:ln>
            </p:spPr>
            <p:txBody>
              <a:bodyPr/>
              <a:lstStyle/>
              <a:p>
                <a:endParaRPr lang="en-US"/>
              </a:p>
            </p:txBody>
          </p:sp>
          <p:sp>
            <p:nvSpPr>
              <p:cNvPr id="9356"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grpFill/>
              <a:ln w="9525">
                <a:noFill/>
                <a:round/>
                <a:headEnd/>
                <a:tailEnd/>
              </a:ln>
            </p:spPr>
            <p:txBody>
              <a:bodyPr/>
              <a:lstStyle/>
              <a:p>
                <a:endParaRPr lang="en-US"/>
              </a:p>
            </p:txBody>
          </p:sp>
          <p:sp>
            <p:nvSpPr>
              <p:cNvPr id="9357"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grpFill/>
              <a:ln w="9525">
                <a:noFill/>
                <a:round/>
                <a:headEnd/>
                <a:tailEnd/>
              </a:ln>
            </p:spPr>
            <p:txBody>
              <a:bodyPr/>
              <a:lstStyle/>
              <a:p>
                <a:endParaRPr lang="en-US"/>
              </a:p>
            </p:txBody>
          </p:sp>
          <p:sp>
            <p:nvSpPr>
              <p:cNvPr id="9358"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grpFill/>
              <a:ln w="9525">
                <a:noFill/>
                <a:round/>
                <a:headEnd/>
                <a:tailEnd/>
              </a:ln>
            </p:spPr>
            <p:txBody>
              <a:bodyPr/>
              <a:lstStyle/>
              <a:p>
                <a:endParaRPr lang="en-US"/>
              </a:p>
            </p:txBody>
          </p:sp>
          <p:sp>
            <p:nvSpPr>
              <p:cNvPr id="9359"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grpFill/>
              <a:ln w="9525">
                <a:noFill/>
                <a:round/>
                <a:headEnd/>
                <a:tailEnd/>
              </a:ln>
            </p:spPr>
            <p:txBody>
              <a:bodyPr/>
              <a:lstStyle/>
              <a:p>
                <a:endParaRPr lang="en-US"/>
              </a:p>
            </p:txBody>
          </p:sp>
          <p:sp>
            <p:nvSpPr>
              <p:cNvPr id="9360"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361"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grpFill/>
              <a:ln w="9525">
                <a:noFill/>
                <a:round/>
                <a:headEnd/>
                <a:tailEnd/>
              </a:ln>
            </p:spPr>
            <p:txBody>
              <a:bodyPr/>
              <a:lstStyle/>
              <a:p>
                <a:endParaRPr lang="en-US"/>
              </a:p>
            </p:txBody>
          </p:sp>
          <p:sp>
            <p:nvSpPr>
              <p:cNvPr id="9362"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grpFill/>
              <a:ln w="9525">
                <a:noFill/>
                <a:round/>
                <a:headEnd/>
                <a:tailEnd/>
              </a:ln>
            </p:spPr>
            <p:txBody>
              <a:bodyPr/>
              <a:lstStyle/>
              <a:p>
                <a:endParaRPr lang="en-US"/>
              </a:p>
            </p:txBody>
          </p:sp>
          <p:sp>
            <p:nvSpPr>
              <p:cNvPr id="9363"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64"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grpFill/>
              <a:ln w="9525">
                <a:noFill/>
                <a:round/>
                <a:headEnd/>
                <a:tailEnd/>
              </a:ln>
            </p:spPr>
            <p:txBody>
              <a:bodyPr/>
              <a:lstStyle/>
              <a:p>
                <a:endParaRPr lang="en-US"/>
              </a:p>
            </p:txBody>
          </p:sp>
          <p:sp>
            <p:nvSpPr>
              <p:cNvPr id="9365"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66"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grpFill/>
              <a:ln w="9525">
                <a:noFill/>
                <a:round/>
                <a:headEnd/>
                <a:tailEnd/>
              </a:ln>
            </p:spPr>
            <p:txBody>
              <a:bodyPr/>
              <a:lstStyle/>
              <a:p>
                <a:endParaRPr lang="en-US"/>
              </a:p>
            </p:txBody>
          </p:sp>
          <p:sp>
            <p:nvSpPr>
              <p:cNvPr id="9367"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68"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grpFill/>
              <a:ln w="9525">
                <a:noFill/>
                <a:round/>
                <a:headEnd/>
                <a:tailEnd/>
              </a:ln>
            </p:spPr>
            <p:txBody>
              <a:bodyPr/>
              <a:lstStyle/>
              <a:p>
                <a:endParaRPr lang="en-US"/>
              </a:p>
            </p:txBody>
          </p:sp>
          <p:sp>
            <p:nvSpPr>
              <p:cNvPr id="9369"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grpFill/>
              <a:ln w="9525">
                <a:noFill/>
                <a:round/>
                <a:headEnd/>
                <a:tailEnd/>
              </a:ln>
            </p:spPr>
            <p:txBody>
              <a:bodyPr/>
              <a:lstStyle/>
              <a:p>
                <a:endParaRPr lang="en-US"/>
              </a:p>
            </p:txBody>
          </p:sp>
          <p:sp>
            <p:nvSpPr>
              <p:cNvPr id="9370"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grpFill/>
              <a:ln w="9525">
                <a:noFill/>
                <a:round/>
                <a:headEnd/>
                <a:tailEnd/>
              </a:ln>
            </p:spPr>
            <p:txBody>
              <a:bodyPr/>
              <a:lstStyle/>
              <a:p>
                <a:endParaRPr lang="en-US"/>
              </a:p>
            </p:txBody>
          </p:sp>
          <p:sp>
            <p:nvSpPr>
              <p:cNvPr id="9371"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grpFill/>
              <a:ln w="9525">
                <a:noFill/>
                <a:round/>
                <a:headEnd/>
                <a:tailEnd/>
              </a:ln>
            </p:spPr>
            <p:txBody>
              <a:bodyPr/>
              <a:lstStyle/>
              <a:p>
                <a:endParaRPr lang="en-US"/>
              </a:p>
            </p:txBody>
          </p:sp>
        </p:grpSp>
      </p:grpSp>
      <p:sp>
        <p:nvSpPr>
          <p:cNvPr id="573" name="Rectangle 249"/>
          <p:cNvSpPr>
            <a:spLocks noChangeArrowheads="1"/>
          </p:cNvSpPr>
          <p:nvPr/>
        </p:nvSpPr>
        <p:spPr bwMode="auto">
          <a:xfrm>
            <a:off x="3352800" y="2895600"/>
            <a:ext cx="2590800" cy="1752600"/>
          </a:xfrm>
          <a:prstGeom prst="rect">
            <a:avLst/>
          </a:prstGeom>
          <a:noFill/>
          <a:ln w="12700" cap="sq">
            <a:solidFill>
              <a:schemeClr val="tx1"/>
            </a:solidFill>
            <a:miter lim="800000"/>
            <a:headEnd type="none" w="sm" len="sm"/>
            <a:tailEnd type="none" w="sm" len="sm"/>
          </a:ln>
        </p:spPr>
        <p:txBody>
          <a:bodyPr wrap="none" anchor="ctr"/>
          <a:lstStyle/>
          <a:p>
            <a:pPr algn="ctr"/>
            <a:r>
              <a:rPr lang="en-US" sz="2800" b="1" smtClean="0">
                <a:solidFill>
                  <a:srgbClr val="000099"/>
                </a:solidFill>
              </a:rPr>
              <a:t>Hoạt động của</a:t>
            </a:r>
          </a:p>
          <a:p>
            <a:pPr algn="ctr"/>
            <a:r>
              <a:rPr lang="en-US" sz="2800" b="1" smtClean="0">
                <a:solidFill>
                  <a:srgbClr val="000099"/>
                </a:solidFill>
              </a:rPr>
              <a:t> tư sản, tiểu tư</a:t>
            </a:r>
          </a:p>
          <a:p>
            <a:pPr algn="ctr"/>
            <a:r>
              <a:rPr lang="en-US" sz="2800" b="1" smtClean="0">
                <a:solidFill>
                  <a:srgbClr val="000099"/>
                </a:solidFill>
              </a:rPr>
              <a:t> sản, công nhân</a:t>
            </a:r>
            <a:endParaRPr lang="en-US" sz="2800" b="1">
              <a:solidFill>
                <a:srgbClr val="000099"/>
              </a:solidFill>
            </a:endParaRPr>
          </a:p>
        </p:txBody>
      </p:sp>
      <p:sp>
        <p:nvSpPr>
          <p:cNvPr id="574" name="Rectangle 249"/>
          <p:cNvSpPr>
            <a:spLocks noChangeArrowheads="1"/>
          </p:cNvSpPr>
          <p:nvPr/>
        </p:nvSpPr>
        <p:spPr bwMode="auto">
          <a:xfrm>
            <a:off x="6324600" y="2895600"/>
            <a:ext cx="2819400" cy="1828800"/>
          </a:xfrm>
          <a:prstGeom prst="rect">
            <a:avLst/>
          </a:prstGeom>
          <a:noFill/>
          <a:ln w="12700" cap="sq">
            <a:solidFill>
              <a:schemeClr val="tx1"/>
            </a:solidFill>
            <a:miter lim="800000"/>
            <a:headEnd type="none" w="sm" len="sm"/>
            <a:tailEnd type="none" w="sm" len="sm"/>
          </a:ln>
        </p:spPr>
        <p:txBody>
          <a:bodyPr wrap="none" anchor="ctr"/>
          <a:lstStyle/>
          <a:p>
            <a:pPr algn="ctr"/>
            <a:r>
              <a:rPr lang="en-US" sz="2800" b="1" smtClean="0">
                <a:solidFill>
                  <a:srgbClr val="000099"/>
                </a:solidFill>
              </a:rPr>
              <a:t>Hoạt động của</a:t>
            </a:r>
          </a:p>
          <a:p>
            <a:pPr algn="ctr"/>
            <a:r>
              <a:rPr lang="en-US" sz="2800" b="1" smtClean="0">
                <a:solidFill>
                  <a:srgbClr val="000099"/>
                </a:solidFill>
              </a:rPr>
              <a:t>Nguyễn Ái Quốc</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7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5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15" grpId="0" animBg="1"/>
      <p:bldP spid="16" grpId="0" animBg="1"/>
      <p:bldP spid="17" grpId="0" animBg="1"/>
      <p:bldP spid="573" grpId="0" animBg="1"/>
      <p:bldP spid="574"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3" descr="Logo_PHC 2010"/>
          <p:cNvPicPr>
            <a:picLocks noChangeAspect="1" noChangeArrowheads="1"/>
          </p:cNvPicPr>
          <p:nvPr/>
        </p:nvPicPr>
        <p:blipFill>
          <a:blip r:embed="rId2" cstate="print"/>
          <a:srcRect/>
          <a:stretch>
            <a:fillRect/>
          </a:stretch>
        </p:blipFill>
        <p:spPr bwMode="auto">
          <a:xfrm>
            <a:off x="2133600" y="2895600"/>
            <a:ext cx="4876800" cy="3484563"/>
          </a:xfrm>
          <a:prstGeom prst="rect">
            <a:avLst/>
          </a:prstGeom>
          <a:solidFill>
            <a:srgbClr val="FFFF00"/>
          </a:solidFill>
          <a:ln w="9525">
            <a:noFill/>
            <a:miter lim="800000"/>
            <a:headEnd/>
            <a:tailEnd/>
          </a:ln>
        </p:spPr>
      </p:pic>
      <p:grpSp>
        <p:nvGrpSpPr>
          <p:cNvPr id="7" name="Group 568" descr="map of the world"/>
          <p:cNvGrpSpPr>
            <a:grpSpLocks/>
          </p:cNvGrpSpPr>
          <p:nvPr/>
        </p:nvGrpSpPr>
        <p:grpSpPr bwMode="auto">
          <a:xfrm>
            <a:off x="-1219200" y="76200"/>
            <a:ext cx="12039600" cy="6858000"/>
            <a:chOff x="204" y="804"/>
            <a:chExt cx="6316" cy="2964"/>
          </a:xfrm>
        </p:grpSpPr>
        <p:sp>
          <p:nvSpPr>
            <p:cNvPr id="5131" name="Freeform 569"/>
            <p:cNvSpPr>
              <a:spLocks/>
            </p:cNvSpPr>
            <p:nvPr/>
          </p:nvSpPr>
          <p:spPr bwMode="gray">
            <a:xfrm>
              <a:off x="204" y="809"/>
              <a:ext cx="6316" cy="2943"/>
            </a:xfrm>
            <a:custGeom>
              <a:avLst/>
              <a:gdLst>
                <a:gd name="T0" fmla="*/ 364 w 7316"/>
                <a:gd name="T1" fmla="*/ 506 h 3408"/>
                <a:gd name="T2" fmla="*/ 364 w 7316"/>
                <a:gd name="T3" fmla="*/ 0 h 3408"/>
                <a:gd name="T4" fmla="*/ 685 w 7316"/>
                <a:gd name="T5" fmla="*/ 0 h 3408"/>
                <a:gd name="T6" fmla="*/ 685 w 7316"/>
                <a:gd name="T7" fmla="*/ 506 h 3408"/>
                <a:gd name="T8" fmla="*/ 364 w 7316"/>
                <a:gd name="T9" fmla="*/ 506 h 3408"/>
                <a:gd name="T10" fmla="*/ 0 60000 65536"/>
                <a:gd name="T11" fmla="*/ 0 60000 65536"/>
                <a:gd name="T12" fmla="*/ 0 60000 65536"/>
                <a:gd name="T13" fmla="*/ 0 60000 65536"/>
                <a:gd name="T14" fmla="*/ 0 60000 65536"/>
                <a:gd name="T15" fmla="*/ 0 w 7316"/>
                <a:gd name="T16" fmla="*/ 0 h 3408"/>
                <a:gd name="T17" fmla="*/ 7316 w 7316"/>
                <a:gd name="T18" fmla="*/ 3408 h 3408"/>
              </a:gdLst>
              <a:ahLst/>
              <a:cxnLst>
                <a:cxn ang="T10">
                  <a:pos x="T0" y="T1"/>
                </a:cxn>
                <a:cxn ang="T11">
                  <a:pos x="T2" y="T3"/>
                </a:cxn>
                <a:cxn ang="T12">
                  <a:pos x="T4" y="T5"/>
                </a:cxn>
                <a:cxn ang="T13">
                  <a:pos x="T6" y="T7"/>
                </a:cxn>
                <a:cxn ang="T14">
                  <a:pos x="T8" y="T9"/>
                </a:cxn>
              </a:cxnLst>
              <a:rect l="T15" t="T16" r="T17" b="T18"/>
              <a:pathLst>
                <a:path w="7316" h="3408">
                  <a:moveTo>
                    <a:pt x="2464" y="3408"/>
                  </a:moveTo>
                  <a:cubicBezTo>
                    <a:pt x="0" y="2558"/>
                    <a:pt x="483" y="641"/>
                    <a:pt x="2464" y="0"/>
                  </a:cubicBezTo>
                  <a:cubicBezTo>
                    <a:pt x="3544" y="0"/>
                    <a:pt x="4624" y="0"/>
                    <a:pt x="4624" y="0"/>
                  </a:cubicBezTo>
                  <a:cubicBezTo>
                    <a:pt x="6365" y="494"/>
                    <a:pt x="7316" y="2368"/>
                    <a:pt x="4624" y="3408"/>
                  </a:cubicBezTo>
                  <a:cubicBezTo>
                    <a:pt x="4624" y="3408"/>
                    <a:pt x="2464" y="3408"/>
                    <a:pt x="2464" y="3408"/>
                  </a:cubicBezTo>
                  <a:close/>
                </a:path>
              </a:pathLst>
            </a:custGeom>
            <a:solidFill>
              <a:srgbClr val="000066">
                <a:alpha val="14902"/>
              </a:srgbClr>
            </a:solidFill>
            <a:ln w="19050">
              <a:solidFill>
                <a:schemeClr val="bg2"/>
              </a:solidFill>
              <a:round/>
              <a:headEnd/>
              <a:tailEnd/>
            </a:ln>
          </p:spPr>
          <p:txBody>
            <a:bodyPr wrap="none" anchor="ctr"/>
            <a:lstStyle/>
            <a:p>
              <a:endParaRPr lang="en-US"/>
            </a:p>
          </p:txBody>
        </p:sp>
        <p:sp>
          <p:nvSpPr>
            <p:cNvPr id="5132" name="Line 570"/>
            <p:cNvSpPr>
              <a:spLocks noChangeShapeType="1"/>
            </p:cNvSpPr>
            <p:nvPr/>
          </p:nvSpPr>
          <p:spPr bwMode="gray">
            <a:xfrm>
              <a:off x="3243" y="809"/>
              <a:ext cx="0" cy="2943"/>
            </a:xfrm>
            <a:prstGeom prst="line">
              <a:avLst/>
            </a:prstGeom>
            <a:noFill/>
            <a:ln w="9525">
              <a:solidFill>
                <a:schemeClr val="bg2"/>
              </a:solidFill>
              <a:round/>
              <a:headEnd/>
              <a:tailEnd/>
            </a:ln>
          </p:spPr>
          <p:txBody>
            <a:bodyPr wrap="none" anchor="ctr"/>
            <a:lstStyle/>
            <a:p>
              <a:endParaRPr lang="en-US"/>
            </a:p>
          </p:txBody>
        </p:sp>
        <p:sp>
          <p:nvSpPr>
            <p:cNvPr id="5133" name="Line 571"/>
            <p:cNvSpPr>
              <a:spLocks noChangeShapeType="1"/>
            </p:cNvSpPr>
            <p:nvPr/>
          </p:nvSpPr>
          <p:spPr bwMode="gray">
            <a:xfrm>
              <a:off x="886" y="2276"/>
              <a:ext cx="4755" cy="0"/>
            </a:xfrm>
            <a:prstGeom prst="line">
              <a:avLst/>
            </a:prstGeom>
            <a:noFill/>
            <a:ln w="9525">
              <a:solidFill>
                <a:schemeClr val="bg2"/>
              </a:solidFill>
              <a:round/>
              <a:headEnd/>
              <a:tailEnd/>
            </a:ln>
          </p:spPr>
          <p:txBody>
            <a:bodyPr wrap="none" anchor="ctr"/>
            <a:lstStyle/>
            <a:p>
              <a:endParaRPr lang="en-US"/>
            </a:p>
          </p:txBody>
        </p:sp>
        <p:grpSp>
          <p:nvGrpSpPr>
            <p:cNvPr id="8" name="Group 572"/>
            <p:cNvGrpSpPr>
              <a:grpSpLocks/>
            </p:cNvGrpSpPr>
            <p:nvPr/>
          </p:nvGrpSpPr>
          <p:grpSpPr bwMode="auto">
            <a:xfrm>
              <a:off x="3422" y="809"/>
              <a:ext cx="2328" cy="2959"/>
              <a:chOff x="3039" y="384"/>
              <a:chExt cx="2697" cy="3426"/>
            </a:xfrm>
          </p:grpSpPr>
          <p:sp>
            <p:nvSpPr>
              <p:cNvPr id="5258" name="Freeform 573"/>
              <p:cNvSpPr>
                <a:spLocks/>
              </p:cNvSpPr>
              <p:nvPr/>
            </p:nvSpPr>
            <p:spPr bwMode="gray">
              <a:xfrm>
                <a:off x="3039" y="402"/>
                <a:ext cx="429" cy="3408"/>
              </a:xfrm>
              <a:custGeom>
                <a:avLst/>
                <a:gdLst>
                  <a:gd name="T0" fmla="*/ 0 w 429"/>
                  <a:gd name="T1" fmla="*/ 0 h 3408"/>
                  <a:gd name="T2" fmla="*/ 0 w 429"/>
                  <a:gd name="T3" fmla="*/ 3408 h 3408"/>
                  <a:gd name="T4" fmla="*/ 0 60000 65536"/>
                  <a:gd name="T5" fmla="*/ 0 60000 65536"/>
                  <a:gd name="T6" fmla="*/ 0 w 429"/>
                  <a:gd name="T7" fmla="*/ 0 h 3408"/>
                  <a:gd name="T8" fmla="*/ 429 w 429"/>
                  <a:gd name="T9" fmla="*/ 3408 h 3408"/>
                </a:gdLst>
                <a:ahLst/>
                <a:cxnLst>
                  <a:cxn ang="T4">
                    <a:pos x="T0" y="T1"/>
                  </a:cxn>
                  <a:cxn ang="T5">
                    <a:pos x="T2" y="T3"/>
                  </a:cxn>
                </a:cxnLst>
                <a:rect l="T6" t="T7" r="T8" b="T9"/>
                <a:pathLst>
                  <a:path w="429" h="3408">
                    <a:moveTo>
                      <a:pt x="0" y="0"/>
                    </a:moveTo>
                    <a:cubicBezTo>
                      <a:pt x="429" y="886"/>
                      <a:pt x="297" y="2701"/>
                      <a:pt x="0" y="3408"/>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9" name="Freeform 574"/>
              <p:cNvSpPr>
                <a:spLocks/>
              </p:cNvSpPr>
              <p:nvPr/>
            </p:nvSpPr>
            <p:spPr bwMode="gray">
              <a:xfrm>
                <a:off x="3249" y="384"/>
                <a:ext cx="731" cy="3408"/>
              </a:xfrm>
              <a:custGeom>
                <a:avLst/>
                <a:gdLst>
                  <a:gd name="T0" fmla="*/ 0 w 731"/>
                  <a:gd name="T1" fmla="*/ 0 h 3408"/>
                  <a:gd name="T2" fmla="*/ 0 w 731"/>
                  <a:gd name="T3" fmla="*/ 3408 h 3408"/>
                  <a:gd name="T4" fmla="*/ 0 60000 65536"/>
                  <a:gd name="T5" fmla="*/ 0 60000 65536"/>
                  <a:gd name="T6" fmla="*/ 0 w 731"/>
                  <a:gd name="T7" fmla="*/ 0 h 3408"/>
                  <a:gd name="T8" fmla="*/ 731 w 731"/>
                  <a:gd name="T9" fmla="*/ 3408 h 3408"/>
                </a:gdLst>
                <a:ahLst/>
                <a:cxnLst>
                  <a:cxn ang="T4">
                    <a:pos x="T0" y="T1"/>
                  </a:cxn>
                  <a:cxn ang="T5">
                    <a:pos x="T2" y="T3"/>
                  </a:cxn>
                </a:cxnLst>
                <a:rect l="T6" t="T7" r="T8" b="T9"/>
                <a:pathLst>
                  <a:path w="731" h="3408">
                    <a:moveTo>
                      <a:pt x="0" y="0"/>
                    </a:moveTo>
                    <a:cubicBezTo>
                      <a:pt x="731" y="1065"/>
                      <a:pt x="672" y="2499"/>
                      <a:pt x="0" y="3408"/>
                    </a:cubicBezTo>
                  </a:path>
                </a:pathLst>
              </a:custGeom>
              <a:solidFill>
                <a:schemeClr val="bg2">
                  <a:alpha val="14902"/>
                </a:schemeClr>
              </a:solidFill>
              <a:ln w="9525">
                <a:solidFill>
                  <a:schemeClr val="bg2"/>
                </a:solidFill>
                <a:round/>
                <a:headEnd/>
                <a:tailEnd/>
              </a:ln>
            </p:spPr>
            <p:txBody>
              <a:bodyPr wrap="none" anchor="ctr"/>
              <a:lstStyle/>
              <a:p>
                <a:endParaRPr lang="en-US"/>
              </a:p>
            </p:txBody>
          </p:sp>
          <p:sp>
            <p:nvSpPr>
              <p:cNvPr id="5260" name="Freeform 575"/>
              <p:cNvSpPr>
                <a:spLocks/>
              </p:cNvSpPr>
              <p:nvPr/>
            </p:nvSpPr>
            <p:spPr bwMode="gray">
              <a:xfrm>
                <a:off x="3439" y="399"/>
                <a:ext cx="1053" cy="3408"/>
              </a:xfrm>
              <a:custGeom>
                <a:avLst/>
                <a:gdLst>
                  <a:gd name="T0" fmla="*/ 0 w 1053"/>
                  <a:gd name="T1" fmla="*/ 0 h 3408"/>
                  <a:gd name="T2" fmla="*/ 0 w 1053"/>
                  <a:gd name="T3" fmla="*/ 3408 h 3408"/>
                  <a:gd name="T4" fmla="*/ 0 60000 65536"/>
                  <a:gd name="T5" fmla="*/ 0 60000 65536"/>
                  <a:gd name="T6" fmla="*/ 0 w 1053"/>
                  <a:gd name="T7" fmla="*/ 0 h 3408"/>
                  <a:gd name="T8" fmla="*/ 1053 w 1053"/>
                  <a:gd name="T9" fmla="*/ 3408 h 3408"/>
                </a:gdLst>
                <a:ahLst/>
                <a:cxnLst>
                  <a:cxn ang="T4">
                    <a:pos x="T0" y="T1"/>
                  </a:cxn>
                  <a:cxn ang="T5">
                    <a:pos x="T2" y="T3"/>
                  </a:cxn>
                </a:cxnLst>
                <a:rect l="T6" t="T7" r="T8" b="T9"/>
                <a:pathLst>
                  <a:path w="1053" h="3408">
                    <a:moveTo>
                      <a:pt x="0" y="0"/>
                    </a:moveTo>
                    <a:cubicBezTo>
                      <a:pt x="1053" y="845"/>
                      <a:pt x="1024" y="2543"/>
                      <a:pt x="0" y="3408"/>
                    </a:cubicBezTo>
                  </a:path>
                </a:pathLst>
              </a:custGeom>
              <a:solidFill>
                <a:srgbClr val="6600CC">
                  <a:alpha val="14902"/>
                </a:srgbClr>
              </a:solidFill>
              <a:ln w="9525">
                <a:solidFill>
                  <a:schemeClr val="bg2"/>
                </a:solidFill>
                <a:round/>
                <a:headEnd/>
                <a:tailEnd/>
              </a:ln>
            </p:spPr>
            <p:txBody>
              <a:bodyPr wrap="none" anchor="ctr"/>
              <a:lstStyle/>
              <a:p>
                <a:endParaRPr lang="en-US"/>
              </a:p>
            </p:txBody>
          </p:sp>
          <p:sp>
            <p:nvSpPr>
              <p:cNvPr id="5261" name="Freeform 576"/>
              <p:cNvSpPr>
                <a:spLocks/>
              </p:cNvSpPr>
              <p:nvPr/>
            </p:nvSpPr>
            <p:spPr bwMode="gray">
              <a:xfrm>
                <a:off x="3644" y="384"/>
                <a:ext cx="1609" cy="3408"/>
              </a:xfrm>
              <a:custGeom>
                <a:avLst/>
                <a:gdLst>
                  <a:gd name="T0" fmla="*/ 0 w 1609"/>
                  <a:gd name="T1" fmla="*/ 0 h 3408"/>
                  <a:gd name="T2" fmla="*/ 0 w 1609"/>
                  <a:gd name="T3" fmla="*/ 3408 h 3408"/>
                  <a:gd name="T4" fmla="*/ 0 60000 65536"/>
                  <a:gd name="T5" fmla="*/ 0 60000 65536"/>
                  <a:gd name="T6" fmla="*/ 0 w 1609"/>
                  <a:gd name="T7" fmla="*/ 0 h 3408"/>
                  <a:gd name="T8" fmla="*/ 1609 w 1609"/>
                  <a:gd name="T9" fmla="*/ 3408 h 3408"/>
                </a:gdLst>
                <a:ahLst/>
                <a:cxnLst>
                  <a:cxn ang="T4">
                    <a:pos x="T0" y="T1"/>
                  </a:cxn>
                  <a:cxn ang="T5">
                    <a:pos x="T2" y="T3"/>
                  </a:cxn>
                </a:cxnLst>
                <a:rect l="T6" t="T7" r="T8" b="T9"/>
                <a:pathLst>
                  <a:path w="1609" h="3408">
                    <a:moveTo>
                      <a:pt x="0" y="0"/>
                    </a:moveTo>
                    <a:cubicBezTo>
                      <a:pt x="1609" y="875"/>
                      <a:pt x="1155" y="2763"/>
                      <a:pt x="0" y="3408"/>
                    </a:cubicBezTo>
                  </a:path>
                </a:pathLst>
              </a:custGeom>
              <a:solidFill>
                <a:srgbClr val="00FFFF">
                  <a:alpha val="14902"/>
                </a:srgbClr>
              </a:solidFill>
              <a:ln w="9525">
                <a:solidFill>
                  <a:schemeClr val="bg2"/>
                </a:solidFill>
                <a:round/>
                <a:headEnd/>
                <a:tailEnd/>
              </a:ln>
            </p:spPr>
            <p:txBody>
              <a:bodyPr wrap="none" anchor="ctr"/>
              <a:lstStyle/>
              <a:p>
                <a:endParaRPr lang="en-US"/>
              </a:p>
            </p:txBody>
          </p:sp>
          <p:sp>
            <p:nvSpPr>
              <p:cNvPr id="5262" name="Freeform 577"/>
              <p:cNvSpPr>
                <a:spLocks/>
              </p:cNvSpPr>
              <p:nvPr/>
            </p:nvSpPr>
            <p:spPr bwMode="gray">
              <a:xfrm>
                <a:off x="3834" y="398"/>
                <a:ext cx="1902" cy="3408"/>
              </a:xfrm>
              <a:custGeom>
                <a:avLst/>
                <a:gdLst>
                  <a:gd name="T0" fmla="*/ 0 w 1902"/>
                  <a:gd name="T1" fmla="*/ 0 h 3408"/>
                  <a:gd name="T2" fmla="*/ 0 w 1902"/>
                  <a:gd name="T3" fmla="*/ 3408 h 3408"/>
                  <a:gd name="T4" fmla="*/ 0 60000 65536"/>
                  <a:gd name="T5" fmla="*/ 0 60000 65536"/>
                  <a:gd name="T6" fmla="*/ 0 w 1902"/>
                  <a:gd name="T7" fmla="*/ 0 h 3408"/>
                  <a:gd name="T8" fmla="*/ 1902 w 1902"/>
                  <a:gd name="T9" fmla="*/ 3408 h 3408"/>
                </a:gdLst>
                <a:ahLst/>
                <a:cxnLst>
                  <a:cxn ang="T4">
                    <a:pos x="T0" y="T1"/>
                  </a:cxn>
                  <a:cxn ang="T5">
                    <a:pos x="T2" y="T3"/>
                  </a:cxn>
                </a:cxnLst>
                <a:rect l="T6" t="T7" r="T8" b="T9"/>
                <a:pathLst>
                  <a:path w="1902" h="3408">
                    <a:moveTo>
                      <a:pt x="0" y="0"/>
                    </a:moveTo>
                    <a:cubicBezTo>
                      <a:pt x="1902" y="773"/>
                      <a:pt x="1463" y="2749"/>
                      <a:pt x="0" y="3408"/>
                    </a:cubicBezTo>
                  </a:path>
                </a:pathLst>
              </a:custGeom>
              <a:solidFill>
                <a:srgbClr val="003300">
                  <a:alpha val="14902"/>
                </a:srgbClr>
              </a:solidFill>
              <a:ln w="9525">
                <a:solidFill>
                  <a:schemeClr val="bg2"/>
                </a:solidFill>
                <a:round/>
                <a:headEnd/>
                <a:tailEnd/>
              </a:ln>
            </p:spPr>
            <p:txBody>
              <a:bodyPr wrap="none" anchor="ctr"/>
              <a:lstStyle/>
              <a:p>
                <a:endParaRPr lang="en-US"/>
              </a:p>
            </p:txBody>
          </p:sp>
        </p:grpSp>
        <p:grpSp>
          <p:nvGrpSpPr>
            <p:cNvPr id="9" name="Group 578"/>
            <p:cNvGrpSpPr>
              <a:grpSpLocks/>
            </p:cNvGrpSpPr>
            <p:nvPr/>
          </p:nvGrpSpPr>
          <p:grpSpPr bwMode="auto">
            <a:xfrm flipH="1">
              <a:off x="759" y="804"/>
              <a:ext cx="2328" cy="2959"/>
              <a:chOff x="3039" y="384"/>
              <a:chExt cx="2697" cy="3426"/>
            </a:xfrm>
          </p:grpSpPr>
          <p:sp>
            <p:nvSpPr>
              <p:cNvPr id="5253" name="Freeform 579"/>
              <p:cNvSpPr>
                <a:spLocks/>
              </p:cNvSpPr>
              <p:nvPr/>
            </p:nvSpPr>
            <p:spPr bwMode="gray">
              <a:xfrm>
                <a:off x="3039" y="402"/>
                <a:ext cx="429" cy="3408"/>
              </a:xfrm>
              <a:custGeom>
                <a:avLst/>
                <a:gdLst>
                  <a:gd name="T0" fmla="*/ 0 w 429"/>
                  <a:gd name="T1" fmla="*/ 0 h 3408"/>
                  <a:gd name="T2" fmla="*/ 0 w 429"/>
                  <a:gd name="T3" fmla="*/ 3408 h 3408"/>
                  <a:gd name="T4" fmla="*/ 0 60000 65536"/>
                  <a:gd name="T5" fmla="*/ 0 60000 65536"/>
                  <a:gd name="T6" fmla="*/ 0 w 429"/>
                  <a:gd name="T7" fmla="*/ 0 h 3408"/>
                  <a:gd name="T8" fmla="*/ 429 w 429"/>
                  <a:gd name="T9" fmla="*/ 3408 h 3408"/>
                </a:gdLst>
                <a:ahLst/>
                <a:cxnLst>
                  <a:cxn ang="T4">
                    <a:pos x="T0" y="T1"/>
                  </a:cxn>
                  <a:cxn ang="T5">
                    <a:pos x="T2" y="T3"/>
                  </a:cxn>
                </a:cxnLst>
                <a:rect l="T6" t="T7" r="T8" b="T9"/>
                <a:pathLst>
                  <a:path w="429" h="3408">
                    <a:moveTo>
                      <a:pt x="0" y="0"/>
                    </a:moveTo>
                    <a:cubicBezTo>
                      <a:pt x="429" y="886"/>
                      <a:pt x="297" y="2701"/>
                      <a:pt x="0" y="3408"/>
                    </a:cubicBezTo>
                  </a:path>
                </a:pathLst>
              </a:custGeom>
              <a:solidFill>
                <a:schemeClr val="hlink">
                  <a:alpha val="14902"/>
                </a:schemeClr>
              </a:solidFill>
              <a:ln w="9525">
                <a:solidFill>
                  <a:schemeClr val="bg2"/>
                </a:solidFill>
                <a:round/>
                <a:headEnd/>
                <a:tailEnd/>
              </a:ln>
            </p:spPr>
            <p:txBody>
              <a:bodyPr wrap="none" anchor="ctr"/>
              <a:lstStyle/>
              <a:p>
                <a:endParaRPr lang="en-US"/>
              </a:p>
            </p:txBody>
          </p:sp>
          <p:sp>
            <p:nvSpPr>
              <p:cNvPr id="5254" name="Freeform 580"/>
              <p:cNvSpPr>
                <a:spLocks/>
              </p:cNvSpPr>
              <p:nvPr/>
            </p:nvSpPr>
            <p:spPr bwMode="gray">
              <a:xfrm>
                <a:off x="3249" y="384"/>
                <a:ext cx="731" cy="3408"/>
              </a:xfrm>
              <a:custGeom>
                <a:avLst/>
                <a:gdLst>
                  <a:gd name="T0" fmla="*/ 0 w 731"/>
                  <a:gd name="T1" fmla="*/ 0 h 3408"/>
                  <a:gd name="T2" fmla="*/ 0 w 731"/>
                  <a:gd name="T3" fmla="*/ 3408 h 3408"/>
                  <a:gd name="T4" fmla="*/ 0 60000 65536"/>
                  <a:gd name="T5" fmla="*/ 0 60000 65536"/>
                  <a:gd name="T6" fmla="*/ 0 w 731"/>
                  <a:gd name="T7" fmla="*/ 0 h 3408"/>
                  <a:gd name="T8" fmla="*/ 731 w 731"/>
                  <a:gd name="T9" fmla="*/ 3408 h 3408"/>
                </a:gdLst>
                <a:ahLst/>
                <a:cxnLst>
                  <a:cxn ang="T4">
                    <a:pos x="T0" y="T1"/>
                  </a:cxn>
                  <a:cxn ang="T5">
                    <a:pos x="T2" y="T3"/>
                  </a:cxn>
                </a:cxnLst>
                <a:rect l="T6" t="T7" r="T8" b="T9"/>
                <a:pathLst>
                  <a:path w="731" h="3408">
                    <a:moveTo>
                      <a:pt x="0" y="0"/>
                    </a:moveTo>
                    <a:cubicBezTo>
                      <a:pt x="731" y="1065"/>
                      <a:pt x="672" y="2499"/>
                      <a:pt x="0" y="3408"/>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5" name="Freeform 581"/>
              <p:cNvSpPr>
                <a:spLocks/>
              </p:cNvSpPr>
              <p:nvPr/>
            </p:nvSpPr>
            <p:spPr bwMode="gray">
              <a:xfrm>
                <a:off x="3439" y="399"/>
                <a:ext cx="1053" cy="3408"/>
              </a:xfrm>
              <a:custGeom>
                <a:avLst/>
                <a:gdLst>
                  <a:gd name="T0" fmla="*/ 0 w 1053"/>
                  <a:gd name="T1" fmla="*/ 0 h 3408"/>
                  <a:gd name="T2" fmla="*/ 0 w 1053"/>
                  <a:gd name="T3" fmla="*/ 3408 h 3408"/>
                  <a:gd name="T4" fmla="*/ 0 60000 65536"/>
                  <a:gd name="T5" fmla="*/ 0 60000 65536"/>
                  <a:gd name="T6" fmla="*/ 0 w 1053"/>
                  <a:gd name="T7" fmla="*/ 0 h 3408"/>
                  <a:gd name="T8" fmla="*/ 1053 w 1053"/>
                  <a:gd name="T9" fmla="*/ 3408 h 3408"/>
                </a:gdLst>
                <a:ahLst/>
                <a:cxnLst>
                  <a:cxn ang="T4">
                    <a:pos x="T0" y="T1"/>
                  </a:cxn>
                  <a:cxn ang="T5">
                    <a:pos x="T2" y="T3"/>
                  </a:cxn>
                </a:cxnLst>
                <a:rect l="T6" t="T7" r="T8" b="T9"/>
                <a:pathLst>
                  <a:path w="1053" h="3408">
                    <a:moveTo>
                      <a:pt x="0" y="0"/>
                    </a:moveTo>
                    <a:cubicBezTo>
                      <a:pt x="1053" y="845"/>
                      <a:pt x="1024" y="2543"/>
                      <a:pt x="0" y="3408"/>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6" name="Freeform 582"/>
              <p:cNvSpPr>
                <a:spLocks/>
              </p:cNvSpPr>
              <p:nvPr/>
            </p:nvSpPr>
            <p:spPr bwMode="gray">
              <a:xfrm>
                <a:off x="3644" y="384"/>
                <a:ext cx="1609" cy="3408"/>
              </a:xfrm>
              <a:custGeom>
                <a:avLst/>
                <a:gdLst>
                  <a:gd name="T0" fmla="*/ 0 w 1609"/>
                  <a:gd name="T1" fmla="*/ 0 h 3408"/>
                  <a:gd name="T2" fmla="*/ 0 w 1609"/>
                  <a:gd name="T3" fmla="*/ 3408 h 3408"/>
                  <a:gd name="T4" fmla="*/ 0 60000 65536"/>
                  <a:gd name="T5" fmla="*/ 0 60000 65536"/>
                  <a:gd name="T6" fmla="*/ 0 w 1609"/>
                  <a:gd name="T7" fmla="*/ 0 h 3408"/>
                  <a:gd name="T8" fmla="*/ 1609 w 1609"/>
                  <a:gd name="T9" fmla="*/ 3408 h 3408"/>
                </a:gdLst>
                <a:ahLst/>
                <a:cxnLst>
                  <a:cxn ang="T4">
                    <a:pos x="T0" y="T1"/>
                  </a:cxn>
                  <a:cxn ang="T5">
                    <a:pos x="T2" y="T3"/>
                  </a:cxn>
                </a:cxnLst>
                <a:rect l="T6" t="T7" r="T8" b="T9"/>
                <a:pathLst>
                  <a:path w="1609" h="3408">
                    <a:moveTo>
                      <a:pt x="0" y="0"/>
                    </a:moveTo>
                    <a:cubicBezTo>
                      <a:pt x="1609" y="875"/>
                      <a:pt x="1155" y="2763"/>
                      <a:pt x="0" y="3408"/>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7" name="Freeform 583"/>
              <p:cNvSpPr>
                <a:spLocks/>
              </p:cNvSpPr>
              <p:nvPr/>
            </p:nvSpPr>
            <p:spPr bwMode="gray">
              <a:xfrm>
                <a:off x="3834" y="398"/>
                <a:ext cx="1902" cy="3408"/>
              </a:xfrm>
              <a:custGeom>
                <a:avLst/>
                <a:gdLst>
                  <a:gd name="T0" fmla="*/ 0 w 1902"/>
                  <a:gd name="T1" fmla="*/ 0 h 3408"/>
                  <a:gd name="T2" fmla="*/ 0 w 1902"/>
                  <a:gd name="T3" fmla="*/ 3408 h 3408"/>
                  <a:gd name="T4" fmla="*/ 0 60000 65536"/>
                  <a:gd name="T5" fmla="*/ 0 60000 65536"/>
                  <a:gd name="T6" fmla="*/ 0 w 1902"/>
                  <a:gd name="T7" fmla="*/ 0 h 3408"/>
                  <a:gd name="T8" fmla="*/ 1902 w 1902"/>
                  <a:gd name="T9" fmla="*/ 3408 h 3408"/>
                </a:gdLst>
                <a:ahLst/>
                <a:cxnLst>
                  <a:cxn ang="T4">
                    <a:pos x="T0" y="T1"/>
                  </a:cxn>
                  <a:cxn ang="T5">
                    <a:pos x="T2" y="T3"/>
                  </a:cxn>
                </a:cxnLst>
                <a:rect l="T6" t="T7" r="T8" b="T9"/>
                <a:pathLst>
                  <a:path w="1902" h="3408">
                    <a:moveTo>
                      <a:pt x="0" y="0"/>
                    </a:moveTo>
                    <a:cubicBezTo>
                      <a:pt x="1902" y="773"/>
                      <a:pt x="1463" y="2749"/>
                      <a:pt x="0" y="3408"/>
                    </a:cubicBezTo>
                  </a:path>
                </a:pathLst>
              </a:custGeom>
              <a:solidFill>
                <a:srgbClr val="000066">
                  <a:alpha val="14902"/>
                </a:srgbClr>
              </a:solidFill>
              <a:ln w="9525">
                <a:solidFill>
                  <a:schemeClr val="bg2"/>
                </a:solidFill>
                <a:round/>
                <a:headEnd/>
                <a:tailEnd/>
              </a:ln>
            </p:spPr>
            <p:txBody>
              <a:bodyPr wrap="none" anchor="ctr"/>
              <a:lstStyle/>
              <a:p>
                <a:endParaRPr lang="en-US"/>
              </a:p>
            </p:txBody>
          </p:sp>
        </p:grpSp>
        <p:grpSp>
          <p:nvGrpSpPr>
            <p:cNvPr id="10" name="Group 584"/>
            <p:cNvGrpSpPr>
              <a:grpSpLocks/>
            </p:cNvGrpSpPr>
            <p:nvPr/>
          </p:nvGrpSpPr>
          <p:grpSpPr bwMode="auto">
            <a:xfrm>
              <a:off x="948" y="939"/>
              <a:ext cx="4641" cy="1118"/>
              <a:chOff x="174" y="534"/>
              <a:chExt cx="5376" cy="1295"/>
            </a:xfrm>
          </p:grpSpPr>
          <p:sp>
            <p:nvSpPr>
              <p:cNvPr id="5248" name="Freeform 585"/>
              <p:cNvSpPr>
                <a:spLocks/>
              </p:cNvSpPr>
              <p:nvPr/>
            </p:nvSpPr>
            <p:spPr bwMode="gray">
              <a:xfrm>
                <a:off x="348" y="1374"/>
                <a:ext cx="5034" cy="221"/>
              </a:xfrm>
              <a:custGeom>
                <a:avLst/>
                <a:gdLst>
                  <a:gd name="T0" fmla="*/ 0 w 5034"/>
                  <a:gd name="T1" fmla="*/ 0 h 221"/>
                  <a:gd name="T2" fmla="*/ 5034 w 5034"/>
                  <a:gd name="T3" fmla="*/ 0 h 221"/>
                  <a:gd name="T4" fmla="*/ 0 60000 65536"/>
                  <a:gd name="T5" fmla="*/ 0 60000 65536"/>
                  <a:gd name="T6" fmla="*/ 0 w 5034"/>
                  <a:gd name="T7" fmla="*/ 0 h 221"/>
                  <a:gd name="T8" fmla="*/ 5034 w 5034"/>
                  <a:gd name="T9" fmla="*/ 221 h 221"/>
                </a:gdLst>
                <a:ahLst/>
                <a:cxnLst>
                  <a:cxn ang="T4">
                    <a:pos x="T0" y="T1"/>
                  </a:cxn>
                  <a:cxn ang="T5">
                    <a:pos x="T2" y="T3"/>
                  </a:cxn>
                </a:cxnLst>
                <a:rect l="T6" t="T7" r="T8" b="T9"/>
                <a:pathLst>
                  <a:path w="5034" h="221">
                    <a:moveTo>
                      <a:pt x="0" y="0"/>
                    </a:moveTo>
                    <a:cubicBezTo>
                      <a:pt x="1027" y="119"/>
                      <a:pt x="3763" y="221"/>
                      <a:pt x="5034" y="0"/>
                    </a:cubicBezTo>
                  </a:path>
                </a:pathLst>
              </a:custGeom>
              <a:solidFill>
                <a:srgbClr val="0066FF">
                  <a:alpha val="14902"/>
                </a:srgbClr>
              </a:solidFill>
              <a:ln w="9525">
                <a:solidFill>
                  <a:schemeClr val="bg2"/>
                </a:solidFill>
                <a:round/>
                <a:headEnd/>
                <a:tailEnd/>
              </a:ln>
            </p:spPr>
            <p:txBody>
              <a:bodyPr wrap="none" anchor="ctr"/>
              <a:lstStyle/>
              <a:p>
                <a:endParaRPr lang="en-US"/>
              </a:p>
            </p:txBody>
          </p:sp>
          <p:sp>
            <p:nvSpPr>
              <p:cNvPr id="5249" name="Freeform 586"/>
              <p:cNvSpPr>
                <a:spLocks/>
              </p:cNvSpPr>
              <p:nvPr/>
            </p:nvSpPr>
            <p:spPr bwMode="gray">
              <a:xfrm>
                <a:off x="174" y="1716"/>
                <a:ext cx="5376" cy="113"/>
              </a:xfrm>
              <a:custGeom>
                <a:avLst/>
                <a:gdLst>
                  <a:gd name="T0" fmla="*/ 0 w 5376"/>
                  <a:gd name="T1" fmla="*/ 0 h 113"/>
                  <a:gd name="T2" fmla="*/ 5376 w 5376"/>
                  <a:gd name="T3" fmla="*/ 0 h 113"/>
                  <a:gd name="T4" fmla="*/ 0 60000 65536"/>
                  <a:gd name="T5" fmla="*/ 0 60000 65536"/>
                  <a:gd name="T6" fmla="*/ 0 w 5376"/>
                  <a:gd name="T7" fmla="*/ 0 h 113"/>
                  <a:gd name="T8" fmla="*/ 5376 w 5376"/>
                  <a:gd name="T9" fmla="*/ 113 h 113"/>
                </a:gdLst>
                <a:ahLst/>
                <a:cxnLst>
                  <a:cxn ang="T4">
                    <a:pos x="T0" y="T1"/>
                  </a:cxn>
                  <a:cxn ang="T5">
                    <a:pos x="T2" y="T3"/>
                  </a:cxn>
                </a:cxnLst>
                <a:rect l="T6" t="T7" r="T8" b="T9"/>
                <a:pathLst>
                  <a:path w="5376" h="113">
                    <a:moveTo>
                      <a:pt x="0" y="0"/>
                    </a:moveTo>
                    <a:cubicBezTo>
                      <a:pt x="1201" y="113"/>
                      <a:pt x="3806" y="113"/>
                      <a:pt x="5376" y="0"/>
                    </a:cubicBezTo>
                  </a:path>
                </a:pathLst>
              </a:custGeom>
              <a:solidFill>
                <a:srgbClr val="0066FF">
                  <a:alpha val="14902"/>
                </a:srgbClr>
              </a:solidFill>
              <a:ln w="9525">
                <a:solidFill>
                  <a:schemeClr val="bg2"/>
                </a:solidFill>
                <a:round/>
                <a:headEnd/>
                <a:tailEnd/>
              </a:ln>
            </p:spPr>
            <p:txBody>
              <a:bodyPr wrap="none" anchor="ctr"/>
              <a:lstStyle/>
              <a:p>
                <a:endParaRPr lang="en-US"/>
              </a:p>
            </p:txBody>
          </p:sp>
          <p:sp>
            <p:nvSpPr>
              <p:cNvPr id="5250" name="Freeform 587"/>
              <p:cNvSpPr>
                <a:spLocks/>
              </p:cNvSpPr>
              <p:nvPr/>
            </p:nvSpPr>
            <p:spPr bwMode="gray">
              <a:xfrm>
                <a:off x="618" y="1050"/>
                <a:ext cx="4506" cy="253"/>
              </a:xfrm>
              <a:custGeom>
                <a:avLst/>
                <a:gdLst>
                  <a:gd name="T0" fmla="*/ 0 w 4506"/>
                  <a:gd name="T1" fmla="*/ 0 h 253"/>
                  <a:gd name="T2" fmla="*/ 4506 w 4506"/>
                  <a:gd name="T3" fmla="*/ 0 h 253"/>
                  <a:gd name="T4" fmla="*/ 0 60000 65536"/>
                  <a:gd name="T5" fmla="*/ 0 60000 65536"/>
                  <a:gd name="T6" fmla="*/ 0 w 4506"/>
                  <a:gd name="T7" fmla="*/ 0 h 253"/>
                  <a:gd name="T8" fmla="*/ 4506 w 4506"/>
                  <a:gd name="T9" fmla="*/ 253 h 253"/>
                </a:gdLst>
                <a:ahLst/>
                <a:cxnLst>
                  <a:cxn ang="T4">
                    <a:pos x="T0" y="T1"/>
                  </a:cxn>
                  <a:cxn ang="T5">
                    <a:pos x="T2" y="T3"/>
                  </a:cxn>
                </a:cxnLst>
                <a:rect l="T6" t="T7" r="T8" b="T9"/>
                <a:pathLst>
                  <a:path w="4506" h="253">
                    <a:moveTo>
                      <a:pt x="0" y="0"/>
                    </a:moveTo>
                    <a:cubicBezTo>
                      <a:pt x="1050" y="209"/>
                      <a:pt x="3333" y="253"/>
                      <a:pt x="4506"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1" name="Freeform 588"/>
              <p:cNvSpPr>
                <a:spLocks/>
              </p:cNvSpPr>
              <p:nvPr/>
            </p:nvSpPr>
            <p:spPr bwMode="gray">
              <a:xfrm>
                <a:off x="966" y="774"/>
                <a:ext cx="3810" cy="294"/>
              </a:xfrm>
              <a:custGeom>
                <a:avLst/>
                <a:gdLst>
                  <a:gd name="T0" fmla="*/ 0 w 3810"/>
                  <a:gd name="T1" fmla="*/ 0 h 294"/>
                  <a:gd name="T2" fmla="*/ 3810 w 3810"/>
                  <a:gd name="T3" fmla="*/ 0 h 294"/>
                  <a:gd name="T4" fmla="*/ 0 60000 65536"/>
                  <a:gd name="T5" fmla="*/ 0 60000 65536"/>
                  <a:gd name="T6" fmla="*/ 0 w 3810"/>
                  <a:gd name="T7" fmla="*/ 0 h 294"/>
                  <a:gd name="T8" fmla="*/ 3810 w 3810"/>
                  <a:gd name="T9" fmla="*/ 294 h 294"/>
                </a:gdLst>
                <a:ahLst/>
                <a:cxnLst>
                  <a:cxn ang="T4">
                    <a:pos x="T0" y="T1"/>
                  </a:cxn>
                  <a:cxn ang="T5">
                    <a:pos x="T2" y="T3"/>
                  </a:cxn>
                </a:cxnLst>
                <a:rect l="T6" t="T7" r="T8" b="T9"/>
                <a:pathLst>
                  <a:path w="3810" h="294">
                    <a:moveTo>
                      <a:pt x="0" y="0"/>
                    </a:moveTo>
                    <a:cubicBezTo>
                      <a:pt x="702" y="192"/>
                      <a:pt x="3058" y="294"/>
                      <a:pt x="3810"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52" name="Freeform 589"/>
              <p:cNvSpPr>
                <a:spLocks/>
              </p:cNvSpPr>
              <p:nvPr/>
            </p:nvSpPr>
            <p:spPr bwMode="gray">
              <a:xfrm>
                <a:off x="1392" y="534"/>
                <a:ext cx="2952" cy="198"/>
              </a:xfrm>
              <a:custGeom>
                <a:avLst/>
                <a:gdLst>
                  <a:gd name="T0" fmla="*/ 0 w 2952"/>
                  <a:gd name="T1" fmla="*/ 0 h 198"/>
                  <a:gd name="T2" fmla="*/ 2952 w 2952"/>
                  <a:gd name="T3" fmla="*/ 0 h 198"/>
                  <a:gd name="T4" fmla="*/ 0 60000 65536"/>
                  <a:gd name="T5" fmla="*/ 0 60000 65536"/>
                  <a:gd name="T6" fmla="*/ 0 w 2952"/>
                  <a:gd name="T7" fmla="*/ 0 h 198"/>
                  <a:gd name="T8" fmla="*/ 2952 w 2952"/>
                  <a:gd name="T9" fmla="*/ 198 h 198"/>
                </a:gdLst>
                <a:ahLst/>
                <a:cxnLst>
                  <a:cxn ang="T4">
                    <a:pos x="T0" y="T1"/>
                  </a:cxn>
                  <a:cxn ang="T5">
                    <a:pos x="T2" y="T3"/>
                  </a:cxn>
                </a:cxnLst>
                <a:rect l="T6" t="T7" r="T8" b="T9"/>
                <a:pathLst>
                  <a:path w="2952" h="198">
                    <a:moveTo>
                      <a:pt x="0" y="0"/>
                    </a:moveTo>
                    <a:cubicBezTo>
                      <a:pt x="437" y="198"/>
                      <a:pt x="2485" y="169"/>
                      <a:pt x="2952"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grpSp>
        <p:grpSp>
          <p:nvGrpSpPr>
            <p:cNvPr id="11" name="Group 590"/>
            <p:cNvGrpSpPr>
              <a:grpSpLocks/>
            </p:cNvGrpSpPr>
            <p:nvPr/>
          </p:nvGrpSpPr>
          <p:grpSpPr bwMode="auto">
            <a:xfrm flipV="1">
              <a:off x="935" y="2487"/>
              <a:ext cx="4641" cy="1119"/>
              <a:chOff x="174" y="534"/>
              <a:chExt cx="5376" cy="1295"/>
            </a:xfrm>
          </p:grpSpPr>
          <p:sp>
            <p:nvSpPr>
              <p:cNvPr id="5243" name="Freeform 591"/>
              <p:cNvSpPr>
                <a:spLocks/>
              </p:cNvSpPr>
              <p:nvPr/>
            </p:nvSpPr>
            <p:spPr bwMode="gray">
              <a:xfrm>
                <a:off x="348" y="1374"/>
                <a:ext cx="5034" cy="221"/>
              </a:xfrm>
              <a:custGeom>
                <a:avLst/>
                <a:gdLst>
                  <a:gd name="T0" fmla="*/ 0 w 5034"/>
                  <a:gd name="T1" fmla="*/ 0 h 221"/>
                  <a:gd name="T2" fmla="*/ 5034 w 5034"/>
                  <a:gd name="T3" fmla="*/ 0 h 221"/>
                  <a:gd name="T4" fmla="*/ 0 60000 65536"/>
                  <a:gd name="T5" fmla="*/ 0 60000 65536"/>
                  <a:gd name="T6" fmla="*/ 0 w 5034"/>
                  <a:gd name="T7" fmla="*/ 0 h 221"/>
                  <a:gd name="T8" fmla="*/ 5034 w 5034"/>
                  <a:gd name="T9" fmla="*/ 221 h 221"/>
                </a:gdLst>
                <a:ahLst/>
                <a:cxnLst>
                  <a:cxn ang="T4">
                    <a:pos x="T0" y="T1"/>
                  </a:cxn>
                  <a:cxn ang="T5">
                    <a:pos x="T2" y="T3"/>
                  </a:cxn>
                </a:cxnLst>
                <a:rect l="T6" t="T7" r="T8" b="T9"/>
                <a:pathLst>
                  <a:path w="5034" h="221">
                    <a:moveTo>
                      <a:pt x="0" y="0"/>
                    </a:moveTo>
                    <a:cubicBezTo>
                      <a:pt x="1027" y="119"/>
                      <a:pt x="3763" y="221"/>
                      <a:pt x="5034"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44" name="Freeform 592"/>
              <p:cNvSpPr>
                <a:spLocks/>
              </p:cNvSpPr>
              <p:nvPr/>
            </p:nvSpPr>
            <p:spPr bwMode="gray">
              <a:xfrm>
                <a:off x="174" y="1716"/>
                <a:ext cx="5376" cy="113"/>
              </a:xfrm>
              <a:custGeom>
                <a:avLst/>
                <a:gdLst>
                  <a:gd name="T0" fmla="*/ 0 w 5376"/>
                  <a:gd name="T1" fmla="*/ 0 h 113"/>
                  <a:gd name="T2" fmla="*/ 5376 w 5376"/>
                  <a:gd name="T3" fmla="*/ 0 h 113"/>
                  <a:gd name="T4" fmla="*/ 0 60000 65536"/>
                  <a:gd name="T5" fmla="*/ 0 60000 65536"/>
                  <a:gd name="T6" fmla="*/ 0 w 5376"/>
                  <a:gd name="T7" fmla="*/ 0 h 113"/>
                  <a:gd name="T8" fmla="*/ 5376 w 5376"/>
                  <a:gd name="T9" fmla="*/ 113 h 113"/>
                </a:gdLst>
                <a:ahLst/>
                <a:cxnLst>
                  <a:cxn ang="T4">
                    <a:pos x="T0" y="T1"/>
                  </a:cxn>
                  <a:cxn ang="T5">
                    <a:pos x="T2" y="T3"/>
                  </a:cxn>
                </a:cxnLst>
                <a:rect l="T6" t="T7" r="T8" b="T9"/>
                <a:pathLst>
                  <a:path w="5376" h="113">
                    <a:moveTo>
                      <a:pt x="0" y="0"/>
                    </a:moveTo>
                    <a:cubicBezTo>
                      <a:pt x="1201" y="113"/>
                      <a:pt x="3806" y="113"/>
                      <a:pt x="5376"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45" name="Freeform 593"/>
              <p:cNvSpPr>
                <a:spLocks/>
              </p:cNvSpPr>
              <p:nvPr/>
            </p:nvSpPr>
            <p:spPr bwMode="gray">
              <a:xfrm>
                <a:off x="618" y="1050"/>
                <a:ext cx="4506" cy="253"/>
              </a:xfrm>
              <a:custGeom>
                <a:avLst/>
                <a:gdLst>
                  <a:gd name="T0" fmla="*/ 0 w 4506"/>
                  <a:gd name="T1" fmla="*/ 0 h 253"/>
                  <a:gd name="T2" fmla="*/ 4506 w 4506"/>
                  <a:gd name="T3" fmla="*/ 0 h 253"/>
                  <a:gd name="T4" fmla="*/ 0 60000 65536"/>
                  <a:gd name="T5" fmla="*/ 0 60000 65536"/>
                  <a:gd name="T6" fmla="*/ 0 w 4506"/>
                  <a:gd name="T7" fmla="*/ 0 h 253"/>
                  <a:gd name="T8" fmla="*/ 4506 w 4506"/>
                  <a:gd name="T9" fmla="*/ 253 h 253"/>
                </a:gdLst>
                <a:ahLst/>
                <a:cxnLst>
                  <a:cxn ang="T4">
                    <a:pos x="T0" y="T1"/>
                  </a:cxn>
                  <a:cxn ang="T5">
                    <a:pos x="T2" y="T3"/>
                  </a:cxn>
                </a:cxnLst>
                <a:rect l="T6" t="T7" r="T8" b="T9"/>
                <a:pathLst>
                  <a:path w="4506" h="253">
                    <a:moveTo>
                      <a:pt x="0" y="0"/>
                    </a:moveTo>
                    <a:cubicBezTo>
                      <a:pt x="1050" y="209"/>
                      <a:pt x="3333" y="253"/>
                      <a:pt x="4506"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46" name="Freeform 594"/>
              <p:cNvSpPr>
                <a:spLocks/>
              </p:cNvSpPr>
              <p:nvPr/>
            </p:nvSpPr>
            <p:spPr bwMode="gray">
              <a:xfrm>
                <a:off x="966" y="774"/>
                <a:ext cx="3810" cy="294"/>
              </a:xfrm>
              <a:custGeom>
                <a:avLst/>
                <a:gdLst>
                  <a:gd name="T0" fmla="*/ 0 w 3810"/>
                  <a:gd name="T1" fmla="*/ 0 h 294"/>
                  <a:gd name="T2" fmla="*/ 3810 w 3810"/>
                  <a:gd name="T3" fmla="*/ 0 h 294"/>
                  <a:gd name="T4" fmla="*/ 0 60000 65536"/>
                  <a:gd name="T5" fmla="*/ 0 60000 65536"/>
                  <a:gd name="T6" fmla="*/ 0 w 3810"/>
                  <a:gd name="T7" fmla="*/ 0 h 294"/>
                  <a:gd name="T8" fmla="*/ 3810 w 3810"/>
                  <a:gd name="T9" fmla="*/ 294 h 294"/>
                </a:gdLst>
                <a:ahLst/>
                <a:cxnLst>
                  <a:cxn ang="T4">
                    <a:pos x="T0" y="T1"/>
                  </a:cxn>
                  <a:cxn ang="T5">
                    <a:pos x="T2" y="T3"/>
                  </a:cxn>
                </a:cxnLst>
                <a:rect l="T6" t="T7" r="T8" b="T9"/>
                <a:pathLst>
                  <a:path w="3810" h="294">
                    <a:moveTo>
                      <a:pt x="0" y="0"/>
                    </a:moveTo>
                    <a:cubicBezTo>
                      <a:pt x="702" y="192"/>
                      <a:pt x="3058" y="294"/>
                      <a:pt x="3810"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sp>
            <p:nvSpPr>
              <p:cNvPr id="5247" name="Freeform 595"/>
              <p:cNvSpPr>
                <a:spLocks/>
              </p:cNvSpPr>
              <p:nvPr/>
            </p:nvSpPr>
            <p:spPr bwMode="gray">
              <a:xfrm>
                <a:off x="1392" y="534"/>
                <a:ext cx="2952" cy="198"/>
              </a:xfrm>
              <a:custGeom>
                <a:avLst/>
                <a:gdLst>
                  <a:gd name="T0" fmla="*/ 0 w 2952"/>
                  <a:gd name="T1" fmla="*/ 0 h 198"/>
                  <a:gd name="T2" fmla="*/ 2952 w 2952"/>
                  <a:gd name="T3" fmla="*/ 0 h 198"/>
                  <a:gd name="T4" fmla="*/ 0 60000 65536"/>
                  <a:gd name="T5" fmla="*/ 0 60000 65536"/>
                  <a:gd name="T6" fmla="*/ 0 w 2952"/>
                  <a:gd name="T7" fmla="*/ 0 h 198"/>
                  <a:gd name="T8" fmla="*/ 2952 w 2952"/>
                  <a:gd name="T9" fmla="*/ 198 h 198"/>
                </a:gdLst>
                <a:ahLst/>
                <a:cxnLst>
                  <a:cxn ang="T4">
                    <a:pos x="T0" y="T1"/>
                  </a:cxn>
                  <a:cxn ang="T5">
                    <a:pos x="T2" y="T3"/>
                  </a:cxn>
                </a:cxnLst>
                <a:rect l="T6" t="T7" r="T8" b="T9"/>
                <a:pathLst>
                  <a:path w="2952" h="198">
                    <a:moveTo>
                      <a:pt x="0" y="0"/>
                    </a:moveTo>
                    <a:cubicBezTo>
                      <a:pt x="437" y="198"/>
                      <a:pt x="2485" y="169"/>
                      <a:pt x="2952" y="0"/>
                    </a:cubicBezTo>
                  </a:path>
                </a:pathLst>
              </a:custGeom>
              <a:solidFill>
                <a:schemeClr val="accent1">
                  <a:alpha val="14902"/>
                </a:schemeClr>
              </a:solidFill>
              <a:ln w="9525">
                <a:solidFill>
                  <a:schemeClr val="bg2"/>
                </a:solidFill>
                <a:round/>
                <a:headEnd/>
                <a:tailEnd/>
              </a:ln>
            </p:spPr>
            <p:txBody>
              <a:bodyPr wrap="none" anchor="ctr"/>
              <a:lstStyle/>
              <a:p>
                <a:endParaRPr lang="en-US"/>
              </a:p>
            </p:txBody>
          </p:sp>
        </p:grpSp>
        <p:grpSp>
          <p:nvGrpSpPr>
            <p:cNvPr id="12" name="Group 596"/>
            <p:cNvGrpSpPr>
              <a:grpSpLocks/>
            </p:cNvGrpSpPr>
            <p:nvPr/>
          </p:nvGrpSpPr>
          <p:grpSpPr bwMode="auto">
            <a:xfrm>
              <a:off x="1064" y="849"/>
              <a:ext cx="4467" cy="2903"/>
              <a:chOff x="352" y="440"/>
              <a:chExt cx="5174" cy="3361"/>
            </a:xfrm>
          </p:grpSpPr>
          <p:sp>
            <p:nvSpPr>
              <p:cNvPr id="5139" name="Freeform 597"/>
              <p:cNvSpPr>
                <a:spLocks/>
              </p:cNvSpPr>
              <p:nvPr/>
            </p:nvSpPr>
            <p:spPr bwMode="gray">
              <a:xfrm>
                <a:off x="2328" y="2296"/>
                <a:ext cx="588" cy="534"/>
              </a:xfrm>
              <a:custGeom>
                <a:avLst/>
                <a:gdLst>
                  <a:gd name="T0" fmla="*/ 288 w 588"/>
                  <a:gd name="T1" fmla="*/ 22 h 534"/>
                  <a:gd name="T2" fmla="*/ 332 w 588"/>
                  <a:gd name="T3" fmla="*/ 28 h 534"/>
                  <a:gd name="T4" fmla="*/ 320 w 588"/>
                  <a:gd name="T5" fmla="*/ 60 h 534"/>
                  <a:gd name="T6" fmla="*/ 366 w 588"/>
                  <a:gd name="T7" fmla="*/ 114 h 534"/>
                  <a:gd name="T8" fmla="*/ 390 w 588"/>
                  <a:gd name="T9" fmla="*/ 130 h 534"/>
                  <a:gd name="T10" fmla="*/ 404 w 588"/>
                  <a:gd name="T11" fmla="*/ 66 h 534"/>
                  <a:gd name="T12" fmla="*/ 418 w 588"/>
                  <a:gd name="T13" fmla="*/ 0 h 534"/>
                  <a:gd name="T14" fmla="*/ 450 w 588"/>
                  <a:gd name="T15" fmla="*/ 62 h 534"/>
                  <a:gd name="T16" fmla="*/ 470 w 588"/>
                  <a:gd name="T17" fmla="*/ 94 h 534"/>
                  <a:gd name="T18" fmla="*/ 502 w 588"/>
                  <a:gd name="T19" fmla="*/ 166 h 534"/>
                  <a:gd name="T20" fmla="*/ 534 w 588"/>
                  <a:gd name="T21" fmla="*/ 202 h 534"/>
                  <a:gd name="T22" fmla="*/ 550 w 588"/>
                  <a:gd name="T23" fmla="*/ 224 h 534"/>
                  <a:gd name="T24" fmla="*/ 582 w 588"/>
                  <a:gd name="T25" fmla="*/ 272 h 534"/>
                  <a:gd name="T26" fmla="*/ 576 w 588"/>
                  <a:gd name="T27" fmla="*/ 390 h 534"/>
                  <a:gd name="T28" fmla="*/ 546 w 588"/>
                  <a:gd name="T29" fmla="*/ 454 h 534"/>
                  <a:gd name="T30" fmla="*/ 536 w 588"/>
                  <a:gd name="T31" fmla="*/ 478 h 534"/>
                  <a:gd name="T32" fmla="*/ 508 w 588"/>
                  <a:gd name="T33" fmla="*/ 512 h 534"/>
                  <a:gd name="T34" fmla="*/ 482 w 588"/>
                  <a:gd name="T35" fmla="*/ 534 h 534"/>
                  <a:gd name="T36" fmla="*/ 450 w 588"/>
                  <a:gd name="T37" fmla="*/ 530 h 534"/>
                  <a:gd name="T38" fmla="*/ 402 w 588"/>
                  <a:gd name="T39" fmla="*/ 510 h 534"/>
                  <a:gd name="T40" fmla="*/ 390 w 588"/>
                  <a:gd name="T41" fmla="*/ 476 h 534"/>
                  <a:gd name="T42" fmla="*/ 360 w 588"/>
                  <a:gd name="T43" fmla="*/ 480 h 534"/>
                  <a:gd name="T44" fmla="*/ 362 w 588"/>
                  <a:gd name="T45" fmla="*/ 424 h 534"/>
                  <a:gd name="T46" fmla="*/ 360 w 588"/>
                  <a:gd name="T47" fmla="*/ 422 h 534"/>
                  <a:gd name="T48" fmla="*/ 338 w 588"/>
                  <a:gd name="T49" fmla="*/ 454 h 534"/>
                  <a:gd name="T50" fmla="*/ 322 w 588"/>
                  <a:gd name="T51" fmla="*/ 428 h 534"/>
                  <a:gd name="T52" fmla="*/ 268 w 588"/>
                  <a:gd name="T53" fmla="*/ 398 h 534"/>
                  <a:gd name="T54" fmla="*/ 186 w 588"/>
                  <a:gd name="T55" fmla="*/ 416 h 534"/>
                  <a:gd name="T56" fmla="*/ 162 w 588"/>
                  <a:gd name="T57" fmla="*/ 442 h 534"/>
                  <a:gd name="T58" fmla="*/ 128 w 588"/>
                  <a:gd name="T59" fmla="*/ 440 h 534"/>
                  <a:gd name="T60" fmla="*/ 82 w 588"/>
                  <a:gd name="T61" fmla="*/ 466 h 534"/>
                  <a:gd name="T62" fmla="*/ 52 w 588"/>
                  <a:gd name="T63" fmla="*/ 414 h 534"/>
                  <a:gd name="T64" fmla="*/ 8 w 588"/>
                  <a:gd name="T65" fmla="*/ 314 h 534"/>
                  <a:gd name="T66" fmla="*/ 0 w 588"/>
                  <a:gd name="T67" fmla="*/ 258 h 534"/>
                  <a:gd name="T68" fmla="*/ 40 w 588"/>
                  <a:gd name="T69" fmla="*/ 186 h 534"/>
                  <a:gd name="T70" fmla="*/ 116 w 588"/>
                  <a:gd name="T71" fmla="*/ 140 h 534"/>
                  <a:gd name="T72" fmla="*/ 140 w 588"/>
                  <a:gd name="T73" fmla="*/ 124 h 534"/>
                  <a:gd name="T74" fmla="*/ 146 w 588"/>
                  <a:gd name="T75" fmla="*/ 114 h 534"/>
                  <a:gd name="T76" fmla="*/ 168 w 588"/>
                  <a:gd name="T77" fmla="*/ 68 h 534"/>
                  <a:gd name="T78" fmla="*/ 208 w 588"/>
                  <a:gd name="T79" fmla="*/ 84 h 534"/>
                  <a:gd name="T80" fmla="*/ 234 w 588"/>
                  <a:gd name="T81" fmla="*/ 70 h 534"/>
                  <a:gd name="T82" fmla="*/ 236 w 588"/>
                  <a:gd name="T83" fmla="*/ 38 h 534"/>
                  <a:gd name="T84" fmla="*/ 264 w 588"/>
                  <a:gd name="T85" fmla="*/ 24 h 534"/>
                  <a:gd name="T86" fmla="*/ 270 w 588"/>
                  <a:gd name="T87" fmla="*/ 12 h 5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88"/>
                  <a:gd name="T133" fmla="*/ 0 h 534"/>
                  <a:gd name="T134" fmla="*/ 588 w 588"/>
                  <a:gd name="T135" fmla="*/ 534 h 5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88" h="534">
                    <a:moveTo>
                      <a:pt x="270" y="12"/>
                    </a:moveTo>
                    <a:lnTo>
                      <a:pt x="288" y="22"/>
                    </a:lnTo>
                    <a:lnTo>
                      <a:pt x="306" y="26"/>
                    </a:lnTo>
                    <a:lnTo>
                      <a:pt x="332" y="28"/>
                    </a:lnTo>
                    <a:cubicBezTo>
                      <a:pt x="334" y="37"/>
                      <a:pt x="332" y="40"/>
                      <a:pt x="328" y="48"/>
                    </a:cubicBezTo>
                    <a:cubicBezTo>
                      <a:pt x="326" y="52"/>
                      <a:pt x="320" y="60"/>
                      <a:pt x="320" y="60"/>
                    </a:cubicBezTo>
                    <a:cubicBezTo>
                      <a:pt x="319" y="67"/>
                      <a:pt x="317" y="75"/>
                      <a:pt x="318" y="82"/>
                    </a:cubicBezTo>
                    <a:cubicBezTo>
                      <a:pt x="319" y="92"/>
                      <a:pt x="358" y="108"/>
                      <a:pt x="366" y="114"/>
                    </a:cubicBezTo>
                    <a:cubicBezTo>
                      <a:pt x="372" y="118"/>
                      <a:pt x="378" y="122"/>
                      <a:pt x="384" y="126"/>
                    </a:cubicBezTo>
                    <a:cubicBezTo>
                      <a:pt x="386" y="127"/>
                      <a:pt x="390" y="130"/>
                      <a:pt x="390" y="130"/>
                    </a:cubicBezTo>
                    <a:cubicBezTo>
                      <a:pt x="403" y="126"/>
                      <a:pt x="405" y="108"/>
                      <a:pt x="408" y="96"/>
                    </a:cubicBezTo>
                    <a:cubicBezTo>
                      <a:pt x="410" y="80"/>
                      <a:pt x="412" y="78"/>
                      <a:pt x="404" y="66"/>
                    </a:cubicBezTo>
                    <a:cubicBezTo>
                      <a:pt x="407" y="50"/>
                      <a:pt x="407" y="26"/>
                      <a:pt x="410" y="12"/>
                    </a:cubicBezTo>
                    <a:cubicBezTo>
                      <a:pt x="411" y="7"/>
                      <a:pt x="418" y="0"/>
                      <a:pt x="418" y="0"/>
                    </a:cubicBezTo>
                    <a:cubicBezTo>
                      <a:pt x="435" y="6"/>
                      <a:pt x="429" y="25"/>
                      <a:pt x="436" y="38"/>
                    </a:cubicBezTo>
                    <a:cubicBezTo>
                      <a:pt x="441" y="47"/>
                      <a:pt x="447" y="53"/>
                      <a:pt x="450" y="62"/>
                    </a:cubicBezTo>
                    <a:cubicBezTo>
                      <a:pt x="447" y="71"/>
                      <a:pt x="452" y="73"/>
                      <a:pt x="460" y="76"/>
                    </a:cubicBezTo>
                    <a:cubicBezTo>
                      <a:pt x="464" y="82"/>
                      <a:pt x="466" y="88"/>
                      <a:pt x="470" y="94"/>
                    </a:cubicBezTo>
                    <a:cubicBezTo>
                      <a:pt x="475" y="117"/>
                      <a:pt x="483" y="138"/>
                      <a:pt x="490" y="160"/>
                    </a:cubicBezTo>
                    <a:cubicBezTo>
                      <a:pt x="491" y="164"/>
                      <a:pt x="499" y="165"/>
                      <a:pt x="502" y="166"/>
                    </a:cubicBezTo>
                    <a:cubicBezTo>
                      <a:pt x="506" y="168"/>
                      <a:pt x="514" y="174"/>
                      <a:pt x="514" y="174"/>
                    </a:cubicBezTo>
                    <a:cubicBezTo>
                      <a:pt x="520" y="184"/>
                      <a:pt x="524" y="196"/>
                      <a:pt x="534" y="202"/>
                    </a:cubicBezTo>
                    <a:cubicBezTo>
                      <a:pt x="538" y="208"/>
                      <a:pt x="535" y="218"/>
                      <a:pt x="538" y="220"/>
                    </a:cubicBezTo>
                    <a:cubicBezTo>
                      <a:pt x="541" y="222"/>
                      <a:pt x="550" y="224"/>
                      <a:pt x="550" y="224"/>
                    </a:cubicBezTo>
                    <a:cubicBezTo>
                      <a:pt x="552" y="238"/>
                      <a:pt x="552" y="246"/>
                      <a:pt x="564" y="254"/>
                    </a:cubicBezTo>
                    <a:cubicBezTo>
                      <a:pt x="568" y="261"/>
                      <a:pt x="575" y="270"/>
                      <a:pt x="582" y="272"/>
                    </a:cubicBezTo>
                    <a:cubicBezTo>
                      <a:pt x="579" y="288"/>
                      <a:pt x="585" y="301"/>
                      <a:pt x="588" y="316"/>
                    </a:cubicBezTo>
                    <a:cubicBezTo>
                      <a:pt x="587" y="333"/>
                      <a:pt x="587" y="373"/>
                      <a:pt x="576" y="390"/>
                    </a:cubicBezTo>
                    <a:cubicBezTo>
                      <a:pt x="567" y="403"/>
                      <a:pt x="557" y="417"/>
                      <a:pt x="552" y="432"/>
                    </a:cubicBezTo>
                    <a:cubicBezTo>
                      <a:pt x="554" y="444"/>
                      <a:pt x="556" y="447"/>
                      <a:pt x="546" y="454"/>
                    </a:cubicBezTo>
                    <a:cubicBezTo>
                      <a:pt x="540" y="464"/>
                      <a:pt x="543" y="458"/>
                      <a:pt x="538" y="472"/>
                    </a:cubicBezTo>
                    <a:cubicBezTo>
                      <a:pt x="537" y="474"/>
                      <a:pt x="536" y="478"/>
                      <a:pt x="536" y="478"/>
                    </a:cubicBezTo>
                    <a:cubicBezTo>
                      <a:pt x="535" y="488"/>
                      <a:pt x="536" y="497"/>
                      <a:pt x="526" y="502"/>
                    </a:cubicBezTo>
                    <a:cubicBezTo>
                      <a:pt x="520" y="505"/>
                      <a:pt x="508" y="512"/>
                      <a:pt x="508" y="512"/>
                    </a:cubicBezTo>
                    <a:cubicBezTo>
                      <a:pt x="493" y="534"/>
                      <a:pt x="507" y="519"/>
                      <a:pt x="494" y="526"/>
                    </a:cubicBezTo>
                    <a:cubicBezTo>
                      <a:pt x="490" y="528"/>
                      <a:pt x="482" y="534"/>
                      <a:pt x="482" y="534"/>
                    </a:cubicBezTo>
                    <a:cubicBezTo>
                      <a:pt x="473" y="528"/>
                      <a:pt x="470" y="520"/>
                      <a:pt x="462" y="514"/>
                    </a:cubicBezTo>
                    <a:cubicBezTo>
                      <a:pt x="457" y="521"/>
                      <a:pt x="457" y="525"/>
                      <a:pt x="450" y="530"/>
                    </a:cubicBezTo>
                    <a:cubicBezTo>
                      <a:pt x="438" y="527"/>
                      <a:pt x="429" y="517"/>
                      <a:pt x="418" y="514"/>
                    </a:cubicBezTo>
                    <a:cubicBezTo>
                      <a:pt x="413" y="513"/>
                      <a:pt x="402" y="510"/>
                      <a:pt x="402" y="510"/>
                    </a:cubicBezTo>
                    <a:cubicBezTo>
                      <a:pt x="394" y="505"/>
                      <a:pt x="390" y="503"/>
                      <a:pt x="396" y="494"/>
                    </a:cubicBezTo>
                    <a:cubicBezTo>
                      <a:pt x="394" y="488"/>
                      <a:pt x="392" y="482"/>
                      <a:pt x="390" y="476"/>
                    </a:cubicBezTo>
                    <a:cubicBezTo>
                      <a:pt x="388" y="471"/>
                      <a:pt x="378" y="468"/>
                      <a:pt x="378" y="468"/>
                    </a:cubicBezTo>
                    <a:cubicBezTo>
                      <a:pt x="372" y="474"/>
                      <a:pt x="368" y="477"/>
                      <a:pt x="360" y="480"/>
                    </a:cubicBezTo>
                    <a:cubicBezTo>
                      <a:pt x="353" y="469"/>
                      <a:pt x="359" y="456"/>
                      <a:pt x="366" y="446"/>
                    </a:cubicBezTo>
                    <a:cubicBezTo>
                      <a:pt x="365" y="439"/>
                      <a:pt x="362" y="431"/>
                      <a:pt x="362" y="424"/>
                    </a:cubicBezTo>
                    <a:cubicBezTo>
                      <a:pt x="362" y="421"/>
                      <a:pt x="366" y="418"/>
                      <a:pt x="364" y="416"/>
                    </a:cubicBezTo>
                    <a:cubicBezTo>
                      <a:pt x="362" y="414"/>
                      <a:pt x="361" y="420"/>
                      <a:pt x="360" y="422"/>
                    </a:cubicBezTo>
                    <a:cubicBezTo>
                      <a:pt x="358" y="426"/>
                      <a:pt x="357" y="430"/>
                      <a:pt x="356" y="434"/>
                    </a:cubicBezTo>
                    <a:cubicBezTo>
                      <a:pt x="353" y="443"/>
                      <a:pt x="347" y="451"/>
                      <a:pt x="338" y="454"/>
                    </a:cubicBezTo>
                    <a:cubicBezTo>
                      <a:pt x="337" y="456"/>
                      <a:pt x="338" y="460"/>
                      <a:pt x="336" y="460"/>
                    </a:cubicBezTo>
                    <a:cubicBezTo>
                      <a:pt x="326" y="460"/>
                      <a:pt x="326" y="435"/>
                      <a:pt x="322" y="428"/>
                    </a:cubicBezTo>
                    <a:cubicBezTo>
                      <a:pt x="315" y="413"/>
                      <a:pt x="305" y="409"/>
                      <a:pt x="290" y="406"/>
                    </a:cubicBezTo>
                    <a:cubicBezTo>
                      <a:pt x="284" y="402"/>
                      <a:pt x="268" y="398"/>
                      <a:pt x="268" y="398"/>
                    </a:cubicBezTo>
                    <a:cubicBezTo>
                      <a:pt x="246" y="400"/>
                      <a:pt x="227" y="404"/>
                      <a:pt x="206" y="410"/>
                    </a:cubicBezTo>
                    <a:cubicBezTo>
                      <a:pt x="185" y="416"/>
                      <a:pt x="215" y="406"/>
                      <a:pt x="186" y="416"/>
                    </a:cubicBezTo>
                    <a:cubicBezTo>
                      <a:pt x="184" y="417"/>
                      <a:pt x="180" y="418"/>
                      <a:pt x="180" y="418"/>
                    </a:cubicBezTo>
                    <a:cubicBezTo>
                      <a:pt x="174" y="426"/>
                      <a:pt x="168" y="433"/>
                      <a:pt x="162" y="442"/>
                    </a:cubicBezTo>
                    <a:cubicBezTo>
                      <a:pt x="160" y="446"/>
                      <a:pt x="150" y="446"/>
                      <a:pt x="150" y="446"/>
                    </a:cubicBezTo>
                    <a:cubicBezTo>
                      <a:pt x="143" y="444"/>
                      <a:pt x="135" y="442"/>
                      <a:pt x="128" y="440"/>
                    </a:cubicBezTo>
                    <a:cubicBezTo>
                      <a:pt x="116" y="444"/>
                      <a:pt x="113" y="456"/>
                      <a:pt x="100" y="460"/>
                    </a:cubicBezTo>
                    <a:cubicBezTo>
                      <a:pt x="94" y="462"/>
                      <a:pt x="82" y="466"/>
                      <a:pt x="82" y="466"/>
                    </a:cubicBezTo>
                    <a:cubicBezTo>
                      <a:pt x="66" y="462"/>
                      <a:pt x="59" y="457"/>
                      <a:pt x="46" y="448"/>
                    </a:cubicBezTo>
                    <a:cubicBezTo>
                      <a:pt x="43" y="438"/>
                      <a:pt x="50" y="425"/>
                      <a:pt x="52" y="414"/>
                    </a:cubicBezTo>
                    <a:cubicBezTo>
                      <a:pt x="48" y="400"/>
                      <a:pt x="47" y="381"/>
                      <a:pt x="40" y="368"/>
                    </a:cubicBezTo>
                    <a:cubicBezTo>
                      <a:pt x="30" y="349"/>
                      <a:pt x="15" y="335"/>
                      <a:pt x="8" y="314"/>
                    </a:cubicBezTo>
                    <a:cubicBezTo>
                      <a:pt x="10" y="293"/>
                      <a:pt x="12" y="296"/>
                      <a:pt x="8" y="282"/>
                    </a:cubicBezTo>
                    <a:cubicBezTo>
                      <a:pt x="6" y="274"/>
                      <a:pt x="0" y="258"/>
                      <a:pt x="0" y="258"/>
                    </a:cubicBezTo>
                    <a:cubicBezTo>
                      <a:pt x="3" y="240"/>
                      <a:pt x="2" y="223"/>
                      <a:pt x="18" y="212"/>
                    </a:cubicBezTo>
                    <a:cubicBezTo>
                      <a:pt x="24" y="202"/>
                      <a:pt x="28" y="190"/>
                      <a:pt x="40" y="186"/>
                    </a:cubicBezTo>
                    <a:cubicBezTo>
                      <a:pt x="67" y="190"/>
                      <a:pt x="79" y="172"/>
                      <a:pt x="102" y="164"/>
                    </a:cubicBezTo>
                    <a:cubicBezTo>
                      <a:pt x="105" y="156"/>
                      <a:pt x="111" y="147"/>
                      <a:pt x="116" y="140"/>
                    </a:cubicBezTo>
                    <a:cubicBezTo>
                      <a:pt x="117" y="125"/>
                      <a:pt x="115" y="118"/>
                      <a:pt x="126" y="110"/>
                    </a:cubicBezTo>
                    <a:cubicBezTo>
                      <a:pt x="132" y="112"/>
                      <a:pt x="140" y="124"/>
                      <a:pt x="140" y="124"/>
                    </a:cubicBezTo>
                    <a:cubicBezTo>
                      <a:pt x="143" y="123"/>
                      <a:pt x="147" y="124"/>
                      <a:pt x="148" y="122"/>
                    </a:cubicBezTo>
                    <a:cubicBezTo>
                      <a:pt x="149" y="120"/>
                      <a:pt x="146" y="117"/>
                      <a:pt x="146" y="114"/>
                    </a:cubicBezTo>
                    <a:cubicBezTo>
                      <a:pt x="146" y="106"/>
                      <a:pt x="154" y="91"/>
                      <a:pt x="162" y="88"/>
                    </a:cubicBezTo>
                    <a:cubicBezTo>
                      <a:pt x="160" y="77"/>
                      <a:pt x="159" y="74"/>
                      <a:pt x="168" y="68"/>
                    </a:cubicBezTo>
                    <a:cubicBezTo>
                      <a:pt x="171" y="60"/>
                      <a:pt x="174" y="57"/>
                      <a:pt x="182" y="54"/>
                    </a:cubicBezTo>
                    <a:cubicBezTo>
                      <a:pt x="195" y="58"/>
                      <a:pt x="196" y="76"/>
                      <a:pt x="208" y="84"/>
                    </a:cubicBezTo>
                    <a:cubicBezTo>
                      <a:pt x="216" y="81"/>
                      <a:pt x="217" y="78"/>
                      <a:pt x="220" y="70"/>
                    </a:cubicBezTo>
                    <a:cubicBezTo>
                      <a:pt x="228" y="73"/>
                      <a:pt x="231" y="80"/>
                      <a:pt x="234" y="70"/>
                    </a:cubicBezTo>
                    <a:cubicBezTo>
                      <a:pt x="231" y="61"/>
                      <a:pt x="223" y="54"/>
                      <a:pt x="236" y="50"/>
                    </a:cubicBezTo>
                    <a:cubicBezTo>
                      <a:pt x="237" y="46"/>
                      <a:pt x="235" y="42"/>
                      <a:pt x="236" y="38"/>
                    </a:cubicBezTo>
                    <a:cubicBezTo>
                      <a:pt x="239" y="31"/>
                      <a:pt x="254" y="32"/>
                      <a:pt x="260" y="30"/>
                    </a:cubicBezTo>
                    <a:cubicBezTo>
                      <a:pt x="261" y="28"/>
                      <a:pt x="264" y="26"/>
                      <a:pt x="264" y="24"/>
                    </a:cubicBezTo>
                    <a:cubicBezTo>
                      <a:pt x="264" y="20"/>
                      <a:pt x="260" y="12"/>
                      <a:pt x="260" y="12"/>
                    </a:cubicBezTo>
                    <a:cubicBezTo>
                      <a:pt x="267" y="10"/>
                      <a:pt x="264" y="9"/>
                      <a:pt x="270" y="12"/>
                    </a:cubicBezTo>
                    <a:close/>
                  </a:path>
                </a:pathLst>
              </a:custGeom>
              <a:solidFill>
                <a:schemeClr val="accent2">
                  <a:alpha val="14902"/>
                </a:schemeClr>
              </a:solidFill>
              <a:ln w="9525">
                <a:noFill/>
                <a:round/>
                <a:headEnd/>
                <a:tailEnd/>
              </a:ln>
            </p:spPr>
            <p:txBody>
              <a:bodyPr wrap="none" anchor="ctr"/>
              <a:lstStyle/>
              <a:p>
                <a:endParaRPr lang="en-US"/>
              </a:p>
            </p:txBody>
          </p:sp>
          <p:sp>
            <p:nvSpPr>
              <p:cNvPr id="5140" name="Freeform 598"/>
              <p:cNvSpPr>
                <a:spLocks/>
              </p:cNvSpPr>
              <p:nvPr/>
            </p:nvSpPr>
            <p:spPr bwMode="gray">
              <a:xfrm>
                <a:off x="2788" y="2844"/>
                <a:ext cx="61" cy="78"/>
              </a:xfrm>
              <a:custGeom>
                <a:avLst/>
                <a:gdLst>
                  <a:gd name="T0" fmla="*/ 4 w 61"/>
                  <a:gd name="T1" fmla="*/ 24 h 78"/>
                  <a:gd name="T2" fmla="*/ 32 w 61"/>
                  <a:gd name="T3" fmla="*/ 28 h 78"/>
                  <a:gd name="T4" fmla="*/ 52 w 61"/>
                  <a:gd name="T5" fmla="*/ 0 h 78"/>
                  <a:gd name="T6" fmla="*/ 56 w 61"/>
                  <a:gd name="T7" fmla="*/ 18 h 78"/>
                  <a:gd name="T8" fmla="*/ 26 w 61"/>
                  <a:gd name="T9" fmla="*/ 78 h 78"/>
                  <a:gd name="T10" fmla="*/ 16 w 61"/>
                  <a:gd name="T11" fmla="*/ 54 h 78"/>
                  <a:gd name="T12" fmla="*/ 0 w 61"/>
                  <a:gd name="T13" fmla="*/ 30 h 78"/>
                  <a:gd name="T14" fmla="*/ 4 w 61"/>
                  <a:gd name="T15" fmla="*/ 24 h 78"/>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78"/>
                  <a:gd name="T26" fmla="*/ 61 w 61"/>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78">
                    <a:moveTo>
                      <a:pt x="4" y="24"/>
                    </a:moveTo>
                    <a:cubicBezTo>
                      <a:pt x="13" y="27"/>
                      <a:pt x="22" y="25"/>
                      <a:pt x="32" y="28"/>
                    </a:cubicBezTo>
                    <a:cubicBezTo>
                      <a:pt x="48" y="23"/>
                      <a:pt x="39" y="4"/>
                      <a:pt x="52" y="0"/>
                    </a:cubicBezTo>
                    <a:cubicBezTo>
                      <a:pt x="57" y="7"/>
                      <a:pt x="59" y="10"/>
                      <a:pt x="56" y="18"/>
                    </a:cubicBezTo>
                    <a:cubicBezTo>
                      <a:pt x="61" y="42"/>
                      <a:pt x="50" y="70"/>
                      <a:pt x="26" y="78"/>
                    </a:cubicBezTo>
                    <a:cubicBezTo>
                      <a:pt x="21" y="70"/>
                      <a:pt x="19" y="62"/>
                      <a:pt x="16" y="54"/>
                    </a:cubicBezTo>
                    <a:cubicBezTo>
                      <a:pt x="13" y="45"/>
                      <a:pt x="3" y="40"/>
                      <a:pt x="0" y="30"/>
                    </a:cubicBezTo>
                    <a:cubicBezTo>
                      <a:pt x="2" y="23"/>
                      <a:pt x="0" y="24"/>
                      <a:pt x="4"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41" name="Freeform 599"/>
              <p:cNvSpPr>
                <a:spLocks/>
              </p:cNvSpPr>
              <p:nvPr/>
            </p:nvSpPr>
            <p:spPr bwMode="gray">
              <a:xfrm>
                <a:off x="3097" y="2826"/>
                <a:ext cx="113" cy="152"/>
              </a:xfrm>
              <a:custGeom>
                <a:avLst/>
                <a:gdLst>
                  <a:gd name="T0" fmla="*/ 75 w 113"/>
                  <a:gd name="T1" fmla="*/ 0 h 152"/>
                  <a:gd name="T2" fmla="*/ 95 w 113"/>
                  <a:gd name="T3" fmla="*/ 12 h 152"/>
                  <a:gd name="T4" fmla="*/ 113 w 113"/>
                  <a:gd name="T5" fmla="*/ 18 h 152"/>
                  <a:gd name="T6" fmla="*/ 83 w 113"/>
                  <a:gd name="T7" fmla="*/ 64 h 152"/>
                  <a:gd name="T8" fmla="*/ 79 w 113"/>
                  <a:gd name="T9" fmla="*/ 76 h 152"/>
                  <a:gd name="T10" fmla="*/ 67 w 113"/>
                  <a:gd name="T11" fmla="*/ 84 h 152"/>
                  <a:gd name="T12" fmla="*/ 53 w 113"/>
                  <a:gd name="T13" fmla="*/ 120 h 152"/>
                  <a:gd name="T14" fmla="*/ 49 w 113"/>
                  <a:gd name="T15" fmla="*/ 132 h 152"/>
                  <a:gd name="T16" fmla="*/ 31 w 113"/>
                  <a:gd name="T17" fmla="*/ 138 h 152"/>
                  <a:gd name="T18" fmla="*/ 17 w 113"/>
                  <a:gd name="T19" fmla="*/ 152 h 152"/>
                  <a:gd name="T20" fmla="*/ 21 w 113"/>
                  <a:gd name="T21" fmla="*/ 138 h 152"/>
                  <a:gd name="T22" fmla="*/ 7 w 113"/>
                  <a:gd name="T23" fmla="*/ 126 h 152"/>
                  <a:gd name="T24" fmla="*/ 41 w 113"/>
                  <a:gd name="T25" fmla="*/ 68 h 152"/>
                  <a:gd name="T26" fmla="*/ 75 w 113"/>
                  <a:gd name="T27" fmla="*/ 0 h 15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3"/>
                  <a:gd name="T43" fmla="*/ 0 h 152"/>
                  <a:gd name="T44" fmla="*/ 113 w 113"/>
                  <a:gd name="T45" fmla="*/ 152 h 15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3" h="152">
                    <a:moveTo>
                      <a:pt x="75" y="0"/>
                    </a:moveTo>
                    <a:cubicBezTo>
                      <a:pt x="87" y="2"/>
                      <a:pt x="86" y="6"/>
                      <a:pt x="95" y="12"/>
                    </a:cubicBezTo>
                    <a:cubicBezTo>
                      <a:pt x="105" y="10"/>
                      <a:pt x="110" y="8"/>
                      <a:pt x="113" y="18"/>
                    </a:cubicBezTo>
                    <a:cubicBezTo>
                      <a:pt x="108" y="34"/>
                      <a:pt x="97" y="54"/>
                      <a:pt x="83" y="64"/>
                    </a:cubicBezTo>
                    <a:cubicBezTo>
                      <a:pt x="82" y="68"/>
                      <a:pt x="83" y="74"/>
                      <a:pt x="79" y="76"/>
                    </a:cubicBezTo>
                    <a:cubicBezTo>
                      <a:pt x="75" y="79"/>
                      <a:pt x="67" y="84"/>
                      <a:pt x="67" y="84"/>
                    </a:cubicBezTo>
                    <a:cubicBezTo>
                      <a:pt x="60" y="95"/>
                      <a:pt x="57" y="108"/>
                      <a:pt x="53" y="120"/>
                    </a:cubicBezTo>
                    <a:cubicBezTo>
                      <a:pt x="52" y="124"/>
                      <a:pt x="53" y="131"/>
                      <a:pt x="49" y="132"/>
                    </a:cubicBezTo>
                    <a:cubicBezTo>
                      <a:pt x="43" y="134"/>
                      <a:pt x="31" y="138"/>
                      <a:pt x="31" y="138"/>
                    </a:cubicBezTo>
                    <a:cubicBezTo>
                      <a:pt x="28" y="146"/>
                      <a:pt x="25" y="149"/>
                      <a:pt x="17" y="152"/>
                    </a:cubicBezTo>
                    <a:cubicBezTo>
                      <a:pt x="12" y="144"/>
                      <a:pt x="12" y="141"/>
                      <a:pt x="21" y="138"/>
                    </a:cubicBezTo>
                    <a:cubicBezTo>
                      <a:pt x="18" y="130"/>
                      <a:pt x="15" y="129"/>
                      <a:pt x="7" y="126"/>
                    </a:cubicBezTo>
                    <a:cubicBezTo>
                      <a:pt x="0" y="104"/>
                      <a:pt x="19" y="73"/>
                      <a:pt x="41" y="68"/>
                    </a:cubicBezTo>
                    <a:cubicBezTo>
                      <a:pt x="56" y="46"/>
                      <a:pt x="75" y="30"/>
                      <a:pt x="75" y="0"/>
                    </a:cubicBezTo>
                    <a:close/>
                  </a:path>
                </a:pathLst>
              </a:custGeom>
              <a:solidFill>
                <a:schemeClr val="accent1">
                  <a:alpha val="14902"/>
                </a:schemeClr>
              </a:solidFill>
              <a:ln w="9525">
                <a:noFill/>
                <a:round/>
                <a:headEnd/>
                <a:tailEnd/>
              </a:ln>
            </p:spPr>
            <p:txBody>
              <a:bodyPr wrap="none" anchor="ctr"/>
              <a:lstStyle/>
              <a:p>
                <a:endParaRPr lang="en-US"/>
              </a:p>
            </p:txBody>
          </p:sp>
          <p:sp>
            <p:nvSpPr>
              <p:cNvPr id="5142" name="Freeform 600"/>
              <p:cNvSpPr>
                <a:spLocks/>
              </p:cNvSpPr>
              <p:nvPr/>
            </p:nvSpPr>
            <p:spPr bwMode="gray">
              <a:xfrm>
                <a:off x="3178" y="2709"/>
                <a:ext cx="97" cy="139"/>
              </a:xfrm>
              <a:custGeom>
                <a:avLst/>
                <a:gdLst>
                  <a:gd name="T0" fmla="*/ 62 w 97"/>
                  <a:gd name="T1" fmla="*/ 97 h 139"/>
                  <a:gd name="T2" fmla="*/ 60 w 97"/>
                  <a:gd name="T3" fmla="*/ 117 h 139"/>
                  <a:gd name="T4" fmla="*/ 48 w 97"/>
                  <a:gd name="T5" fmla="*/ 125 h 139"/>
                  <a:gd name="T6" fmla="*/ 34 w 97"/>
                  <a:gd name="T7" fmla="*/ 135 h 139"/>
                  <a:gd name="T8" fmla="*/ 36 w 97"/>
                  <a:gd name="T9" fmla="*/ 111 h 139"/>
                  <a:gd name="T10" fmla="*/ 24 w 97"/>
                  <a:gd name="T11" fmla="*/ 103 h 139"/>
                  <a:gd name="T12" fmla="*/ 24 w 97"/>
                  <a:gd name="T13" fmla="*/ 85 h 139"/>
                  <a:gd name="T14" fmla="*/ 32 w 97"/>
                  <a:gd name="T15" fmla="*/ 73 h 139"/>
                  <a:gd name="T16" fmla="*/ 12 w 97"/>
                  <a:gd name="T17" fmla="*/ 27 h 139"/>
                  <a:gd name="T18" fmla="*/ 0 w 97"/>
                  <a:gd name="T19" fmla="*/ 3 h 139"/>
                  <a:gd name="T20" fmla="*/ 18 w 97"/>
                  <a:gd name="T21" fmla="*/ 9 h 139"/>
                  <a:gd name="T22" fmla="*/ 30 w 97"/>
                  <a:gd name="T23" fmla="*/ 33 h 139"/>
                  <a:gd name="T24" fmla="*/ 50 w 97"/>
                  <a:gd name="T25" fmla="*/ 57 h 139"/>
                  <a:gd name="T26" fmla="*/ 56 w 97"/>
                  <a:gd name="T27" fmla="*/ 73 h 139"/>
                  <a:gd name="T28" fmla="*/ 76 w 97"/>
                  <a:gd name="T29" fmla="*/ 61 h 139"/>
                  <a:gd name="T30" fmla="*/ 66 w 97"/>
                  <a:gd name="T31" fmla="*/ 87 h 139"/>
                  <a:gd name="T32" fmla="*/ 68 w 97"/>
                  <a:gd name="T33" fmla="*/ 93 h 139"/>
                  <a:gd name="T34" fmla="*/ 62 w 97"/>
                  <a:gd name="T35" fmla="*/ 97 h 1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7"/>
                  <a:gd name="T55" fmla="*/ 0 h 139"/>
                  <a:gd name="T56" fmla="*/ 97 w 97"/>
                  <a:gd name="T57" fmla="*/ 139 h 1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7" h="139">
                    <a:moveTo>
                      <a:pt x="62" y="97"/>
                    </a:moveTo>
                    <a:cubicBezTo>
                      <a:pt x="61" y="102"/>
                      <a:pt x="64" y="113"/>
                      <a:pt x="60" y="117"/>
                    </a:cubicBezTo>
                    <a:cubicBezTo>
                      <a:pt x="57" y="120"/>
                      <a:pt x="48" y="125"/>
                      <a:pt x="48" y="125"/>
                    </a:cubicBezTo>
                    <a:cubicBezTo>
                      <a:pt x="39" y="139"/>
                      <a:pt x="45" y="139"/>
                      <a:pt x="34" y="135"/>
                    </a:cubicBezTo>
                    <a:cubicBezTo>
                      <a:pt x="35" y="129"/>
                      <a:pt x="41" y="117"/>
                      <a:pt x="36" y="111"/>
                    </a:cubicBezTo>
                    <a:cubicBezTo>
                      <a:pt x="33" y="107"/>
                      <a:pt x="24" y="103"/>
                      <a:pt x="24" y="103"/>
                    </a:cubicBezTo>
                    <a:cubicBezTo>
                      <a:pt x="22" y="96"/>
                      <a:pt x="20" y="94"/>
                      <a:pt x="24" y="85"/>
                    </a:cubicBezTo>
                    <a:cubicBezTo>
                      <a:pt x="26" y="81"/>
                      <a:pt x="32" y="73"/>
                      <a:pt x="32" y="73"/>
                    </a:cubicBezTo>
                    <a:cubicBezTo>
                      <a:pt x="27" y="59"/>
                      <a:pt x="25" y="35"/>
                      <a:pt x="12" y="27"/>
                    </a:cubicBezTo>
                    <a:cubicBezTo>
                      <a:pt x="9" y="18"/>
                      <a:pt x="3" y="12"/>
                      <a:pt x="0" y="3"/>
                    </a:cubicBezTo>
                    <a:cubicBezTo>
                      <a:pt x="9" y="0"/>
                      <a:pt x="11" y="2"/>
                      <a:pt x="18" y="9"/>
                    </a:cubicBezTo>
                    <a:cubicBezTo>
                      <a:pt x="20" y="22"/>
                      <a:pt x="23" y="23"/>
                      <a:pt x="30" y="33"/>
                    </a:cubicBezTo>
                    <a:cubicBezTo>
                      <a:pt x="33" y="51"/>
                      <a:pt x="34" y="53"/>
                      <a:pt x="50" y="57"/>
                    </a:cubicBezTo>
                    <a:cubicBezTo>
                      <a:pt x="53" y="66"/>
                      <a:pt x="47" y="67"/>
                      <a:pt x="56" y="73"/>
                    </a:cubicBezTo>
                    <a:cubicBezTo>
                      <a:pt x="68" y="71"/>
                      <a:pt x="73" y="73"/>
                      <a:pt x="76" y="61"/>
                    </a:cubicBezTo>
                    <a:cubicBezTo>
                      <a:pt x="97" y="68"/>
                      <a:pt x="79" y="83"/>
                      <a:pt x="66" y="87"/>
                    </a:cubicBezTo>
                    <a:cubicBezTo>
                      <a:pt x="67" y="89"/>
                      <a:pt x="69" y="91"/>
                      <a:pt x="68" y="93"/>
                    </a:cubicBezTo>
                    <a:cubicBezTo>
                      <a:pt x="67" y="95"/>
                      <a:pt x="62" y="97"/>
                      <a:pt x="62" y="97"/>
                    </a:cubicBezTo>
                    <a:close/>
                  </a:path>
                </a:pathLst>
              </a:custGeom>
              <a:solidFill>
                <a:schemeClr val="accent1">
                  <a:alpha val="14902"/>
                </a:schemeClr>
              </a:solidFill>
              <a:ln w="9525">
                <a:noFill/>
                <a:round/>
                <a:headEnd/>
                <a:tailEnd/>
              </a:ln>
            </p:spPr>
            <p:txBody>
              <a:bodyPr wrap="none" anchor="ctr"/>
              <a:lstStyle/>
              <a:p>
                <a:endParaRPr lang="en-US"/>
              </a:p>
            </p:txBody>
          </p:sp>
          <p:sp>
            <p:nvSpPr>
              <p:cNvPr id="5143" name="Freeform 601"/>
              <p:cNvSpPr>
                <a:spLocks/>
              </p:cNvSpPr>
              <p:nvPr/>
            </p:nvSpPr>
            <p:spPr bwMode="gray">
              <a:xfrm>
                <a:off x="3069" y="2463"/>
                <a:ext cx="49" cy="57"/>
              </a:xfrm>
              <a:custGeom>
                <a:avLst/>
                <a:gdLst>
                  <a:gd name="T0" fmla="*/ 9 w 49"/>
                  <a:gd name="T1" fmla="*/ 5 h 57"/>
                  <a:gd name="T2" fmla="*/ 1 w 49"/>
                  <a:gd name="T3" fmla="*/ 3 h 57"/>
                  <a:gd name="T4" fmla="*/ 7 w 49"/>
                  <a:gd name="T5" fmla="*/ 1 h 57"/>
                  <a:gd name="T6" fmla="*/ 17 w 49"/>
                  <a:gd name="T7" fmla="*/ 13 h 57"/>
                  <a:gd name="T8" fmla="*/ 23 w 49"/>
                  <a:gd name="T9" fmla="*/ 33 h 57"/>
                  <a:gd name="T10" fmla="*/ 41 w 49"/>
                  <a:gd name="T11" fmla="*/ 41 h 57"/>
                  <a:gd name="T12" fmla="*/ 31 w 49"/>
                  <a:gd name="T13" fmla="*/ 51 h 57"/>
                  <a:gd name="T14" fmla="*/ 19 w 49"/>
                  <a:gd name="T15" fmla="*/ 41 h 57"/>
                  <a:gd name="T16" fmla="*/ 11 w 49"/>
                  <a:gd name="T17" fmla="*/ 29 h 57"/>
                  <a:gd name="T18" fmla="*/ 7 w 49"/>
                  <a:gd name="T19" fmla="*/ 15 h 57"/>
                  <a:gd name="T20" fmla="*/ 9 w 49"/>
                  <a:gd name="T21" fmla="*/ 5 h 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57"/>
                  <a:gd name="T35" fmla="*/ 49 w 49"/>
                  <a:gd name="T36" fmla="*/ 57 h 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57">
                    <a:moveTo>
                      <a:pt x="9" y="5"/>
                    </a:moveTo>
                    <a:cubicBezTo>
                      <a:pt x="6" y="4"/>
                      <a:pt x="2" y="5"/>
                      <a:pt x="1" y="3"/>
                    </a:cubicBezTo>
                    <a:cubicBezTo>
                      <a:pt x="0" y="1"/>
                      <a:pt x="5" y="0"/>
                      <a:pt x="7" y="1"/>
                    </a:cubicBezTo>
                    <a:cubicBezTo>
                      <a:pt x="9" y="2"/>
                      <a:pt x="16" y="10"/>
                      <a:pt x="17" y="13"/>
                    </a:cubicBezTo>
                    <a:cubicBezTo>
                      <a:pt x="20" y="19"/>
                      <a:pt x="18" y="28"/>
                      <a:pt x="23" y="33"/>
                    </a:cubicBezTo>
                    <a:cubicBezTo>
                      <a:pt x="28" y="37"/>
                      <a:pt x="36" y="37"/>
                      <a:pt x="41" y="41"/>
                    </a:cubicBezTo>
                    <a:cubicBezTo>
                      <a:pt x="46" y="57"/>
                      <a:pt x="49" y="54"/>
                      <a:pt x="31" y="51"/>
                    </a:cubicBezTo>
                    <a:cubicBezTo>
                      <a:pt x="26" y="47"/>
                      <a:pt x="23" y="46"/>
                      <a:pt x="19" y="41"/>
                    </a:cubicBezTo>
                    <a:cubicBezTo>
                      <a:pt x="16" y="37"/>
                      <a:pt x="11" y="29"/>
                      <a:pt x="11" y="29"/>
                    </a:cubicBezTo>
                    <a:cubicBezTo>
                      <a:pt x="10" y="24"/>
                      <a:pt x="7" y="20"/>
                      <a:pt x="7" y="15"/>
                    </a:cubicBezTo>
                    <a:cubicBezTo>
                      <a:pt x="7" y="12"/>
                      <a:pt x="9" y="5"/>
                      <a:pt x="9" y="5"/>
                    </a:cubicBezTo>
                    <a:close/>
                  </a:path>
                </a:pathLst>
              </a:custGeom>
              <a:solidFill>
                <a:schemeClr val="accent1">
                  <a:alpha val="14902"/>
                </a:schemeClr>
              </a:solidFill>
              <a:ln w="9525">
                <a:noFill/>
                <a:round/>
                <a:headEnd/>
                <a:tailEnd/>
              </a:ln>
            </p:spPr>
            <p:txBody>
              <a:bodyPr wrap="none" anchor="ctr"/>
              <a:lstStyle/>
              <a:p>
                <a:endParaRPr lang="en-US"/>
              </a:p>
            </p:txBody>
          </p:sp>
          <p:sp>
            <p:nvSpPr>
              <p:cNvPr id="5144" name="Freeform 602"/>
              <p:cNvSpPr>
                <a:spLocks/>
              </p:cNvSpPr>
              <p:nvPr/>
            </p:nvSpPr>
            <p:spPr bwMode="gray">
              <a:xfrm>
                <a:off x="3084" y="2365"/>
                <a:ext cx="11" cy="13"/>
              </a:xfrm>
              <a:custGeom>
                <a:avLst/>
                <a:gdLst>
                  <a:gd name="T0" fmla="*/ 0 w 11"/>
                  <a:gd name="T1" fmla="*/ 3 h 13"/>
                  <a:gd name="T2" fmla="*/ 8 w 11"/>
                  <a:gd name="T3" fmla="*/ 13 h 13"/>
                  <a:gd name="T4" fmla="*/ 0 w 11"/>
                  <a:gd name="T5" fmla="*/ 3 h 13"/>
                  <a:gd name="T6" fmla="*/ 0 60000 65536"/>
                  <a:gd name="T7" fmla="*/ 0 60000 65536"/>
                  <a:gd name="T8" fmla="*/ 0 60000 65536"/>
                  <a:gd name="T9" fmla="*/ 0 w 11"/>
                  <a:gd name="T10" fmla="*/ 0 h 13"/>
                  <a:gd name="T11" fmla="*/ 11 w 11"/>
                  <a:gd name="T12" fmla="*/ 13 h 13"/>
                </a:gdLst>
                <a:ahLst/>
                <a:cxnLst>
                  <a:cxn ang="T6">
                    <a:pos x="T0" y="T1"/>
                  </a:cxn>
                  <a:cxn ang="T7">
                    <a:pos x="T2" y="T3"/>
                  </a:cxn>
                  <a:cxn ang="T8">
                    <a:pos x="T4" y="T5"/>
                  </a:cxn>
                </a:cxnLst>
                <a:rect l="T9" t="T10" r="T11" b="T12"/>
                <a:pathLst>
                  <a:path w="11" h="13">
                    <a:moveTo>
                      <a:pt x="0" y="3"/>
                    </a:moveTo>
                    <a:cubicBezTo>
                      <a:pt x="9" y="0"/>
                      <a:pt x="11" y="5"/>
                      <a:pt x="8" y="13"/>
                    </a:cubicBezTo>
                    <a:cubicBezTo>
                      <a:pt x="2" y="11"/>
                      <a:pt x="0" y="10"/>
                      <a:pt x="0" y="3"/>
                    </a:cubicBezTo>
                    <a:close/>
                  </a:path>
                </a:pathLst>
              </a:custGeom>
              <a:solidFill>
                <a:schemeClr val="accent1">
                  <a:alpha val="14902"/>
                </a:schemeClr>
              </a:solidFill>
              <a:ln w="9525">
                <a:noFill/>
                <a:round/>
                <a:headEnd/>
                <a:tailEnd/>
              </a:ln>
            </p:spPr>
            <p:txBody>
              <a:bodyPr wrap="none" anchor="ctr"/>
              <a:lstStyle/>
              <a:p>
                <a:endParaRPr lang="en-US"/>
              </a:p>
            </p:txBody>
          </p:sp>
          <p:sp>
            <p:nvSpPr>
              <p:cNvPr id="5145" name="Freeform 603"/>
              <p:cNvSpPr>
                <a:spLocks/>
              </p:cNvSpPr>
              <p:nvPr/>
            </p:nvSpPr>
            <p:spPr bwMode="gray">
              <a:xfrm>
                <a:off x="3102" y="2368"/>
                <a:ext cx="19" cy="16"/>
              </a:xfrm>
              <a:custGeom>
                <a:avLst/>
                <a:gdLst>
                  <a:gd name="T0" fmla="*/ 8 w 19"/>
                  <a:gd name="T1" fmla="*/ 0 h 16"/>
                  <a:gd name="T2" fmla="*/ 6 w 19"/>
                  <a:gd name="T3" fmla="*/ 16 h 16"/>
                  <a:gd name="T4" fmla="*/ 8 w 19"/>
                  <a:gd name="T5" fmla="*/ 0 h 16"/>
                  <a:gd name="T6" fmla="*/ 0 60000 65536"/>
                  <a:gd name="T7" fmla="*/ 0 60000 65536"/>
                  <a:gd name="T8" fmla="*/ 0 60000 65536"/>
                  <a:gd name="T9" fmla="*/ 0 w 19"/>
                  <a:gd name="T10" fmla="*/ 0 h 16"/>
                  <a:gd name="T11" fmla="*/ 19 w 19"/>
                  <a:gd name="T12" fmla="*/ 16 h 16"/>
                </a:gdLst>
                <a:ahLst/>
                <a:cxnLst>
                  <a:cxn ang="T6">
                    <a:pos x="T0" y="T1"/>
                  </a:cxn>
                  <a:cxn ang="T7">
                    <a:pos x="T2" y="T3"/>
                  </a:cxn>
                  <a:cxn ang="T8">
                    <a:pos x="T4" y="T5"/>
                  </a:cxn>
                </a:cxnLst>
                <a:rect l="T9" t="T10" r="T11" b="T12"/>
                <a:pathLst>
                  <a:path w="19" h="16">
                    <a:moveTo>
                      <a:pt x="8" y="0"/>
                    </a:moveTo>
                    <a:cubicBezTo>
                      <a:pt x="19" y="4"/>
                      <a:pt x="15" y="13"/>
                      <a:pt x="6" y="16"/>
                    </a:cubicBezTo>
                    <a:cubicBezTo>
                      <a:pt x="2" y="9"/>
                      <a:pt x="0" y="4"/>
                      <a:pt x="8" y="0"/>
                    </a:cubicBezTo>
                    <a:close/>
                  </a:path>
                </a:pathLst>
              </a:custGeom>
              <a:solidFill>
                <a:schemeClr val="accent1">
                  <a:alpha val="14902"/>
                </a:schemeClr>
              </a:solidFill>
              <a:ln w="9525">
                <a:noFill/>
                <a:round/>
                <a:headEnd/>
                <a:tailEnd/>
              </a:ln>
            </p:spPr>
            <p:txBody>
              <a:bodyPr wrap="none" anchor="ctr"/>
              <a:lstStyle/>
              <a:p>
                <a:endParaRPr lang="en-US"/>
              </a:p>
            </p:txBody>
          </p:sp>
          <p:sp>
            <p:nvSpPr>
              <p:cNvPr id="5146" name="Freeform 604"/>
              <p:cNvSpPr>
                <a:spLocks/>
              </p:cNvSpPr>
              <p:nvPr/>
            </p:nvSpPr>
            <p:spPr bwMode="gray">
              <a:xfrm>
                <a:off x="3103" y="2386"/>
                <a:ext cx="26" cy="12"/>
              </a:xfrm>
              <a:custGeom>
                <a:avLst/>
                <a:gdLst>
                  <a:gd name="T0" fmla="*/ 9 w 26"/>
                  <a:gd name="T1" fmla="*/ 0 h 12"/>
                  <a:gd name="T2" fmla="*/ 15 w 26"/>
                  <a:gd name="T3" fmla="*/ 12 h 12"/>
                  <a:gd name="T4" fmla="*/ 9 w 26"/>
                  <a:gd name="T5" fmla="*/ 10 h 12"/>
                  <a:gd name="T6" fmla="*/ 9 w 26"/>
                  <a:gd name="T7" fmla="*/ 0 h 12"/>
                  <a:gd name="T8" fmla="*/ 0 60000 65536"/>
                  <a:gd name="T9" fmla="*/ 0 60000 65536"/>
                  <a:gd name="T10" fmla="*/ 0 60000 65536"/>
                  <a:gd name="T11" fmla="*/ 0 60000 65536"/>
                  <a:gd name="T12" fmla="*/ 0 w 26"/>
                  <a:gd name="T13" fmla="*/ 0 h 12"/>
                  <a:gd name="T14" fmla="*/ 26 w 26"/>
                  <a:gd name="T15" fmla="*/ 12 h 12"/>
                </a:gdLst>
                <a:ahLst/>
                <a:cxnLst>
                  <a:cxn ang="T8">
                    <a:pos x="T0" y="T1"/>
                  </a:cxn>
                  <a:cxn ang="T9">
                    <a:pos x="T2" y="T3"/>
                  </a:cxn>
                  <a:cxn ang="T10">
                    <a:pos x="T4" y="T5"/>
                  </a:cxn>
                  <a:cxn ang="T11">
                    <a:pos x="T6" y="T7"/>
                  </a:cxn>
                </a:cxnLst>
                <a:rect l="T12" t="T13" r="T14" b="T15"/>
                <a:pathLst>
                  <a:path w="26" h="12">
                    <a:moveTo>
                      <a:pt x="9" y="0"/>
                    </a:moveTo>
                    <a:cubicBezTo>
                      <a:pt x="19" y="2"/>
                      <a:pt x="26" y="5"/>
                      <a:pt x="15" y="12"/>
                    </a:cubicBezTo>
                    <a:cubicBezTo>
                      <a:pt x="13" y="11"/>
                      <a:pt x="10" y="11"/>
                      <a:pt x="9" y="10"/>
                    </a:cubicBezTo>
                    <a:cubicBezTo>
                      <a:pt x="0" y="1"/>
                      <a:pt x="20" y="0"/>
                      <a:pt x="9" y="0"/>
                    </a:cubicBezTo>
                    <a:close/>
                  </a:path>
                </a:pathLst>
              </a:custGeom>
              <a:solidFill>
                <a:schemeClr val="accent1">
                  <a:alpha val="14902"/>
                </a:schemeClr>
              </a:solidFill>
              <a:ln w="9525">
                <a:noFill/>
                <a:round/>
                <a:headEnd/>
                <a:tailEnd/>
              </a:ln>
            </p:spPr>
            <p:txBody>
              <a:bodyPr wrap="none" anchor="ctr"/>
              <a:lstStyle/>
              <a:p>
                <a:endParaRPr lang="en-US"/>
              </a:p>
            </p:txBody>
          </p:sp>
          <p:sp>
            <p:nvSpPr>
              <p:cNvPr id="5147" name="Freeform 605"/>
              <p:cNvSpPr>
                <a:spLocks/>
              </p:cNvSpPr>
              <p:nvPr/>
            </p:nvSpPr>
            <p:spPr bwMode="gray">
              <a:xfrm>
                <a:off x="3123" y="2416"/>
                <a:ext cx="14" cy="14"/>
              </a:xfrm>
              <a:custGeom>
                <a:avLst/>
                <a:gdLst>
                  <a:gd name="T0" fmla="*/ 3 w 14"/>
                  <a:gd name="T1" fmla="*/ 6 h 14"/>
                  <a:gd name="T2" fmla="*/ 11 w 14"/>
                  <a:gd name="T3" fmla="*/ 14 h 14"/>
                  <a:gd name="T4" fmla="*/ 1 w 14"/>
                  <a:gd name="T5" fmla="*/ 12 h 14"/>
                  <a:gd name="T6" fmla="*/ 3 w 14"/>
                  <a:gd name="T7" fmla="*/ 6 h 14"/>
                  <a:gd name="T8" fmla="*/ 0 60000 65536"/>
                  <a:gd name="T9" fmla="*/ 0 60000 65536"/>
                  <a:gd name="T10" fmla="*/ 0 60000 65536"/>
                  <a:gd name="T11" fmla="*/ 0 60000 65536"/>
                  <a:gd name="T12" fmla="*/ 0 w 14"/>
                  <a:gd name="T13" fmla="*/ 0 h 14"/>
                  <a:gd name="T14" fmla="*/ 14 w 14"/>
                  <a:gd name="T15" fmla="*/ 14 h 14"/>
                </a:gdLst>
                <a:ahLst/>
                <a:cxnLst>
                  <a:cxn ang="T8">
                    <a:pos x="T0" y="T1"/>
                  </a:cxn>
                  <a:cxn ang="T9">
                    <a:pos x="T2" y="T3"/>
                  </a:cxn>
                  <a:cxn ang="T10">
                    <a:pos x="T4" y="T5"/>
                  </a:cxn>
                  <a:cxn ang="T11">
                    <a:pos x="T6" y="T7"/>
                  </a:cxn>
                </a:cxnLst>
                <a:rect l="T12" t="T13" r="T14" b="T15"/>
                <a:pathLst>
                  <a:path w="14" h="14">
                    <a:moveTo>
                      <a:pt x="3" y="6"/>
                    </a:moveTo>
                    <a:cubicBezTo>
                      <a:pt x="12" y="0"/>
                      <a:pt x="14" y="5"/>
                      <a:pt x="11" y="14"/>
                    </a:cubicBezTo>
                    <a:cubicBezTo>
                      <a:pt x="8" y="13"/>
                      <a:pt x="3" y="14"/>
                      <a:pt x="1" y="12"/>
                    </a:cubicBezTo>
                    <a:cubicBezTo>
                      <a:pt x="0" y="11"/>
                      <a:pt x="3" y="6"/>
                      <a:pt x="3" y="6"/>
                    </a:cubicBezTo>
                    <a:close/>
                  </a:path>
                </a:pathLst>
              </a:custGeom>
              <a:solidFill>
                <a:schemeClr val="accent1">
                  <a:alpha val="14902"/>
                </a:schemeClr>
              </a:solidFill>
              <a:ln w="9525">
                <a:noFill/>
                <a:round/>
                <a:headEnd/>
                <a:tailEnd/>
              </a:ln>
            </p:spPr>
            <p:txBody>
              <a:bodyPr wrap="none" anchor="ctr"/>
              <a:lstStyle/>
              <a:p>
                <a:endParaRPr lang="en-US"/>
              </a:p>
            </p:txBody>
          </p:sp>
          <p:sp>
            <p:nvSpPr>
              <p:cNvPr id="5148" name="Freeform 606"/>
              <p:cNvSpPr>
                <a:spLocks/>
              </p:cNvSpPr>
              <p:nvPr/>
            </p:nvSpPr>
            <p:spPr bwMode="gray">
              <a:xfrm>
                <a:off x="3357" y="2484"/>
                <a:ext cx="22" cy="20"/>
              </a:xfrm>
              <a:custGeom>
                <a:avLst/>
                <a:gdLst>
                  <a:gd name="T0" fmla="*/ 11 w 22"/>
                  <a:gd name="T1" fmla="*/ 0 h 20"/>
                  <a:gd name="T2" fmla="*/ 9 w 22"/>
                  <a:gd name="T3" fmla="*/ 20 h 20"/>
                  <a:gd name="T4" fmla="*/ 11 w 22"/>
                  <a:gd name="T5" fmla="*/ 0 h 20"/>
                  <a:gd name="T6" fmla="*/ 0 60000 65536"/>
                  <a:gd name="T7" fmla="*/ 0 60000 65536"/>
                  <a:gd name="T8" fmla="*/ 0 60000 65536"/>
                  <a:gd name="T9" fmla="*/ 0 w 22"/>
                  <a:gd name="T10" fmla="*/ 0 h 20"/>
                  <a:gd name="T11" fmla="*/ 22 w 22"/>
                  <a:gd name="T12" fmla="*/ 20 h 20"/>
                </a:gdLst>
                <a:ahLst/>
                <a:cxnLst>
                  <a:cxn ang="T6">
                    <a:pos x="T0" y="T1"/>
                  </a:cxn>
                  <a:cxn ang="T7">
                    <a:pos x="T2" y="T3"/>
                  </a:cxn>
                  <a:cxn ang="T8">
                    <a:pos x="T4" y="T5"/>
                  </a:cxn>
                </a:cxnLst>
                <a:rect l="T9" t="T10" r="T11" b="T12"/>
                <a:pathLst>
                  <a:path w="22" h="20">
                    <a:moveTo>
                      <a:pt x="11" y="0"/>
                    </a:moveTo>
                    <a:cubicBezTo>
                      <a:pt x="14" y="9"/>
                      <a:pt x="22" y="16"/>
                      <a:pt x="9" y="20"/>
                    </a:cubicBezTo>
                    <a:cubicBezTo>
                      <a:pt x="0" y="11"/>
                      <a:pt x="4" y="10"/>
                      <a:pt x="11" y="0"/>
                    </a:cubicBezTo>
                    <a:close/>
                  </a:path>
                </a:pathLst>
              </a:custGeom>
              <a:solidFill>
                <a:schemeClr val="accent1">
                  <a:alpha val="14902"/>
                </a:schemeClr>
              </a:solidFill>
              <a:ln w="9525">
                <a:noFill/>
                <a:round/>
                <a:headEnd/>
                <a:tailEnd/>
              </a:ln>
            </p:spPr>
            <p:txBody>
              <a:bodyPr wrap="none" anchor="ctr"/>
              <a:lstStyle/>
              <a:p>
                <a:endParaRPr lang="en-US"/>
              </a:p>
            </p:txBody>
          </p:sp>
          <p:sp>
            <p:nvSpPr>
              <p:cNvPr id="5149" name="Freeform 607"/>
              <p:cNvSpPr>
                <a:spLocks/>
              </p:cNvSpPr>
              <p:nvPr/>
            </p:nvSpPr>
            <p:spPr bwMode="gray">
              <a:xfrm>
                <a:off x="3266" y="2402"/>
                <a:ext cx="22" cy="25"/>
              </a:xfrm>
              <a:custGeom>
                <a:avLst/>
                <a:gdLst>
                  <a:gd name="T0" fmla="*/ 2 w 22"/>
                  <a:gd name="T1" fmla="*/ 6 h 25"/>
                  <a:gd name="T2" fmla="*/ 22 w 22"/>
                  <a:gd name="T3" fmla="*/ 10 h 25"/>
                  <a:gd name="T4" fmla="*/ 2 w 22"/>
                  <a:gd name="T5" fmla="*/ 20 h 25"/>
                  <a:gd name="T6" fmla="*/ 2 w 22"/>
                  <a:gd name="T7" fmla="*/ 6 h 25"/>
                  <a:gd name="T8" fmla="*/ 0 60000 65536"/>
                  <a:gd name="T9" fmla="*/ 0 60000 65536"/>
                  <a:gd name="T10" fmla="*/ 0 60000 65536"/>
                  <a:gd name="T11" fmla="*/ 0 60000 65536"/>
                  <a:gd name="T12" fmla="*/ 0 w 22"/>
                  <a:gd name="T13" fmla="*/ 0 h 25"/>
                  <a:gd name="T14" fmla="*/ 22 w 22"/>
                  <a:gd name="T15" fmla="*/ 25 h 25"/>
                </a:gdLst>
                <a:ahLst/>
                <a:cxnLst>
                  <a:cxn ang="T8">
                    <a:pos x="T0" y="T1"/>
                  </a:cxn>
                  <a:cxn ang="T9">
                    <a:pos x="T2" y="T3"/>
                  </a:cxn>
                  <a:cxn ang="T10">
                    <a:pos x="T4" y="T5"/>
                  </a:cxn>
                  <a:cxn ang="T11">
                    <a:pos x="T6" y="T7"/>
                  </a:cxn>
                </a:cxnLst>
                <a:rect l="T12" t="T13" r="T14" b="T15"/>
                <a:pathLst>
                  <a:path w="22" h="25">
                    <a:moveTo>
                      <a:pt x="2" y="6"/>
                    </a:moveTo>
                    <a:cubicBezTo>
                      <a:pt x="11" y="0"/>
                      <a:pt x="16" y="1"/>
                      <a:pt x="22" y="10"/>
                    </a:cubicBezTo>
                    <a:cubicBezTo>
                      <a:pt x="19" y="25"/>
                      <a:pt x="16" y="22"/>
                      <a:pt x="2" y="20"/>
                    </a:cubicBezTo>
                    <a:cubicBezTo>
                      <a:pt x="0" y="13"/>
                      <a:pt x="2" y="13"/>
                      <a:pt x="2" y="6"/>
                    </a:cubicBezTo>
                    <a:close/>
                  </a:path>
                </a:pathLst>
              </a:custGeom>
              <a:solidFill>
                <a:schemeClr val="accent1">
                  <a:alpha val="14902"/>
                </a:schemeClr>
              </a:solidFill>
              <a:ln w="9525">
                <a:noFill/>
                <a:round/>
                <a:headEnd/>
                <a:tailEnd/>
              </a:ln>
            </p:spPr>
            <p:txBody>
              <a:bodyPr wrap="none" anchor="ctr"/>
              <a:lstStyle/>
              <a:p>
                <a:endParaRPr lang="en-US"/>
              </a:p>
            </p:txBody>
          </p:sp>
          <p:sp>
            <p:nvSpPr>
              <p:cNvPr id="5150" name="Freeform 608"/>
              <p:cNvSpPr>
                <a:spLocks/>
              </p:cNvSpPr>
              <p:nvPr/>
            </p:nvSpPr>
            <p:spPr bwMode="gray">
              <a:xfrm>
                <a:off x="3284" y="2382"/>
                <a:ext cx="20" cy="18"/>
              </a:xfrm>
              <a:custGeom>
                <a:avLst/>
                <a:gdLst>
                  <a:gd name="T0" fmla="*/ 6 w 20"/>
                  <a:gd name="T1" fmla="*/ 18 h 18"/>
                  <a:gd name="T2" fmla="*/ 10 w 20"/>
                  <a:gd name="T3" fmla="*/ 0 h 18"/>
                  <a:gd name="T4" fmla="*/ 12 w 20"/>
                  <a:gd name="T5" fmla="*/ 18 h 18"/>
                  <a:gd name="T6" fmla="*/ 6 w 20"/>
                  <a:gd name="T7" fmla="*/ 18 h 18"/>
                  <a:gd name="T8" fmla="*/ 0 60000 65536"/>
                  <a:gd name="T9" fmla="*/ 0 60000 65536"/>
                  <a:gd name="T10" fmla="*/ 0 60000 65536"/>
                  <a:gd name="T11" fmla="*/ 0 60000 65536"/>
                  <a:gd name="T12" fmla="*/ 0 w 20"/>
                  <a:gd name="T13" fmla="*/ 0 h 18"/>
                  <a:gd name="T14" fmla="*/ 20 w 20"/>
                  <a:gd name="T15" fmla="*/ 18 h 18"/>
                </a:gdLst>
                <a:ahLst/>
                <a:cxnLst>
                  <a:cxn ang="T8">
                    <a:pos x="T0" y="T1"/>
                  </a:cxn>
                  <a:cxn ang="T9">
                    <a:pos x="T2" y="T3"/>
                  </a:cxn>
                  <a:cxn ang="T10">
                    <a:pos x="T4" y="T5"/>
                  </a:cxn>
                  <a:cxn ang="T11">
                    <a:pos x="T6" y="T7"/>
                  </a:cxn>
                </a:cxnLst>
                <a:rect l="T12" t="T13" r="T14" b="T15"/>
                <a:pathLst>
                  <a:path w="20" h="18">
                    <a:moveTo>
                      <a:pt x="6" y="18"/>
                    </a:moveTo>
                    <a:cubicBezTo>
                      <a:pt x="1" y="10"/>
                      <a:pt x="0" y="3"/>
                      <a:pt x="10" y="0"/>
                    </a:cubicBezTo>
                    <a:cubicBezTo>
                      <a:pt x="20" y="3"/>
                      <a:pt x="15" y="10"/>
                      <a:pt x="12" y="18"/>
                    </a:cubicBezTo>
                    <a:cubicBezTo>
                      <a:pt x="5" y="16"/>
                      <a:pt x="6" y="14"/>
                      <a:pt x="6" y="18"/>
                    </a:cubicBezTo>
                    <a:close/>
                  </a:path>
                </a:pathLst>
              </a:custGeom>
              <a:solidFill>
                <a:schemeClr val="accent1">
                  <a:alpha val="14902"/>
                </a:schemeClr>
              </a:solidFill>
              <a:ln w="9525">
                <a:noFill/>
                <a:round/>
                <a:headEnd/>
                <a:tailEnd/>
              </a:ln>
            </p:spPr>
            <p:txBody>
              <a:bodyPr wrap="none" anchor="ctr"/>
              <a:lstStyle/>
              <a:p>
                <a:endParaRPr lang="en-US"/>
              </a:p>
            </p:txBody>
          </p:sp>
          <p:sp>
            <p:nvSpPr>
              <p:cNvPr id="5151" name="Freeform 609"/>
              <p:cNvSpPr>
                <a:spLocks/>
              </p:cNvSpPr>
              <p:nvPr/>
            </p:nvSpPr>
            <p:spPr bwMode="gray">
              <a:xfrm>
                <a:off x="3249" y="2239"/>
                <a:ext cx="15" cy="23"/>
              </a:xfrm>
              <a:custGeom>
                <a:avLst/>
                <a:gdLst>
                  <a:gd name="T0" fmla="*/ 5 w 15"/>
                  <a:gd name="T1" fmla="*/ 11 h 23"/>
                  <a:gd name="T2" fmla="*/ 15 w 15"/>
                  <a:gd name="T3" fmla="*/ 5 h 23"/>
                  <a:gd name="T4" fmla="*/ 13 w 15"/>
                  <a:gd name="T5" fmla="*/ 17 h 23"/>
                  <a:gd name="T6" fmla="*/ 5 w 15"/>
                  <a:gd name="T7" fmla="*/ 11 h 23"/>
                  <a:gd name="T8" fmla="*/ 0 60000 65536"/>
                  <a:gd name="T9" fmla="*/ 0 60000 65536"/>
                  <a:gd name="T10" fmla="*/ 0 60000 65536"/>
                  <a:gd name="T11" fmla="*/ 0 60000 65536"/>
                  <a:gd name="T12" fmla="*/ 0 w 15"/>
                  <a:gd name="T13" fmla="*/ 0 h 23"/>
                  <a:gd name="T14" fmla="*/ 15 w 15"/>
                  <a:gd name="T15" fmla="*/ 23 h 23"/>
                </a:gdLst>
                <a:ahLst/>
                <a:cxnLst>
                  <a:cxn ang="T8">
                    <a:pos x="T0" y="T1"/>
                  </a:cxn>
                  <a:cxn ang="T9">
                    <a:pos x="T2" y="T3"/>
                  </a:cxn>
                  <a:cxn ang="T10">
                    <a:pos x="T4" y="T5"/>
                  </a:cxn>
                  <a:cxn ang="T11">
                    <a:pos x="T6" y="T7"/>
                  </a:cxn>
                </a:cxnLst>
                <a:rect l="T12" t="T13" r="T14" b="T15"/>
                <a:pathLst>
                  <a:path w="15" h="23">
                    <a:moveTo>
                      <a:pt x="5" y="11"/>
                    </a:moveTo>
                    <a:cubicBezTo>
                      <a:pt x="2" y="1"/>
                      <a:pt x="7" y="0"/>
                      <a:pt x="15" y="5"/>
                    </a:cubicBezTo>
                    <a:cubicBezTo>
                      <a:pt x="14" y="9"/>
                      <a:pt x="15" y="13"/>
                      <a:pt x="13" y="17"/>
                    </a:cubicBezTo>
                    <a:cubicBezTo>
                      <a:pt x="9" y="23"/>
                      <a:pt x="0" y="16"/>
                      <a:pt x="5" y="11"/>
                    </a:cubicBezTo>
                    <a:close/>
                  </a:path>
                </a:pathLst>
              </a:custGeom>
              <a:solidFill>
                <a:schemeClr val="accent1">
                  <a:alpha val="14902"/>
                </a:schemeClr>
              </a:solidFill>
              <a:ln w="9525">
                <a:noFill/>
                <a:round/>
                <a:headEnd/>
                <a:tailEnd/>
              </a:ln>
            </p:spPr>
            <p:txBody>
              <a:bodyPr wrap="none" anchor="ctr"/>
              <a:lstStyle/>
              <a:p>
                <a:endParaRPr lang="en-US"/>
              </a:p>
            </p:txBody>
          </p:sp>
          <p:sp>
            <p:nvSpPr>
              <p:cNvPr id="5152" name="Freeform 610"/>
              <p:cNvSpPr>
                <a:spLocks/>
              </p:cNvSpPr>
              <p:nvPr/>
            </p:nvSpPr>
            <p:spPr bwMode="gray">
              <a:xfrm>
                <a:off x="3425" y="2319"/>
                <a:ext cx="20" cy="23"/>
              </a:xfrm>
              <a:custGeom>
                <a:avLst/>
                <a:gdLst>
                  <a:gd name="T0" fmla="*/ 3 w 20"/>
                  <a:gd name="T1" fmla="*/ 13 h 23"/>
                  <a:gd name="T2" fmla="*/ 11 w 20"/>
                  <a:gd name="T3" fmla="*/ 3 h 23"/>
                  <a:gd name="T4" fmla="*/ 7 w 20"/>
                  <a:gd name="T5" fmla="*/ 19 h 23"/>
                  <a:gd name="T6" fmla="*/ 3 w 20"/>
                  <a:gd name="T7" fmla="*/ 13 h 23"/>
                  <a:gd name="T8" fmla="*/ 0 60000 65536"/>
                  <a:gd name="T9" fmla="*/ 0 60000 65536"/>
                  <a:gd name="T10" fmla="*/ 0 60000 65536"/>
                  <a:gd name="T11" fmla="*/ 0 60000 65536"/>
                  <a:gd name="T12" fmla="*/ 0 w 20"/>
                  <a:gd name="T13" fmla="*/ 0 h 23"/>
                  <a:gd name="T14" fmla="*/ 20 w 20"/>
                  <a:gd name="T15" fmla="*/ 23 h 23"/>
                </a:gdLst>
                <a:ahLst/>
                <a:cxnLst>
                  <a:cxn ang="T8">
                    <a:pos x="T0" y="T1"/>
                  </a:cxn>
                  <a:cxn ang="T9">
                    <a:pos x="T2" y="T3"/>
                  </a:cxn>
                  <a:cxn ang="T10">
                    <a:pos x="T4" y="T5"/>
                  </a:cxn>
                  <a:cxn ang="T11">
                    <a:pos x="T6" y="T7"/>
                  </a:cxn>
                </a:cxnLst>
                <a:rect l="T12" t="T13" r="T14" b="T15"/>
                <a:pathLst>
                  <a:path w="20" h="23">
                    <a:moveTo>
                      <a:pt x="3" y="13"/>
                    </a:moveTo>
                    <a:cubicBezTo>
                      <a:pt x="0" y="5"/>
                      <a:pt x="2" y="0"/>
                      <a:pt x="11" y="3"/>
                    </a:cubicBezTo>
                    <a:cubicBezTo>
                      <a:pt x="16" y="10"/>
                      <a:pt x="20" y="23"/>
                      <a:pt x="7" y="19"/>
                    </a:cubicBezTo>
                    <a:cubicBezTo>
                      <a:pt x="6" y="17"/>
                      <a:pt x="3" y="13"/>
                      <a:pt x="3" y="13"/>
                    </a:cubicBezTo>
                    <a:close/>
                  </a:path>
                </a:pathLst>
              </a:custGeom>
              <a:solidFill>
                <a:schemeClr val="accent1">
                  <a:alpha val="14902"/>
                </a:schemeClr>
              </a:solidFill>
              <a:ln w="9525">
                <a:noFill/>
                <a:round/>
                <a:headEnd/>
                <a:tailEnd/>
              </a:ln>
            </p:spPr>
            <p:txBody>
              <a:bodyPr wrap="none" anchor="ctr"/>
              <a:lstStyle/>
              <a:p>
                <a:endParaRPr lang="en-US"/>
              </a:p>
            </p:txBody>
          </p:sp>
          <p:sp>
            <p:nvSpPr>
              <p:cNvPr id="5153" name="Freeform 611"/>
              <p:cNvSpPr>
                <a:spLocks/>
              </p:cNvSpPr>
              <p:nvPr/>
            </p:nvSpPr>
            <p:spPr bwMode="gray">
              <a:xfrm>
                <a:off x="2928" y="2187"/>
                <a:ext cx="30" cy="42"/>
              </a:xfrm>
              <a:custGeom>
                <a:avLst/>
                <a:gdLst>
                  <a:gd name="T0" fmla="*/ 16 w 30"/>
                  <a:gd name="T1" fmla="*/ 33 h 42"/>
                  <a:gd name="T2" fmla="*/ 8 w 30"/>
                  <a:gd name="T3" fmla="*/ 21 h 42"/>
                  <a:gd name="T4" fmla="*/ 0 w 30"/>
                  <a:gd name="T5" fmla="*/ 9 h 42"/>
                  <a:gd name="T6" fmla="*/ 16 w 30"/>
                  <a:gd name="T7" fmla="*/ 3 h 42"/>
                  <a:gd name="T8" fmla="*/ 30 w 30"/>
                  <a:gd name="T9" fmla="*/ 23 h 42"/>
                  <a:gd name="T10" fmla="*/ 28 w 30"/>
                  <a:gd name="T11" fmla="*/ 31 h 42"/>
                  <a:gd name="T12" fmla="*/ 16 w 30"/>
                  <a:gd name="T13" fmla="*/ 33 h 42"/>
                  <a:gd name="T14" fmla="*/ 0 60000 65536"/>
                  <a:gd name="T15" fmla="*/ 0 60000 65536"/>
                  <a:gd name="T16" fmla="*/ 0 60000 65536"/>
                  <a:gd name="T17" fmla="*/ 0 60000 65536"/>
                  <a:gd name="T18" fmla="*/ 0 60000 65536"/>
                  <a:gd name="T19" fmla="*/ 0 60000 65536"/>
                  <a:gd name="T20" fmla="*/ 0 60000 65536"/>
                  <a:gd name="T21" fmla="*/ 0 w 30"/>
                  <a:gd name="T22" fmla="*/ 0 h 42"/>
                  <a:gd name="T23" fmla="*/ 30 w 30"/>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42">
                    <a:moveTo>
                      <a:pt x="16" y="33"/>
                    </a:moveTo>
                    <a:cubicBezTo>
                      <a:pt x="3" y="20"/>
                      <a:pt x="15" y="34"/>
                      <a:pt x="8" y="21"/>
                    </a:cubicBezTo>
                    <a:cubicBezTo>
                      <a:pt x="6" y="17"/>
                      <a:pt x="0" y="9"/>
                      <a:pt x="0" y="9"/>
                    </a:cubicBezTo>
                    <a:cubicBezTo>
                      <a:pt x="5" y="1"/>
                      <a:pt x="7" y="0"/>
                      <a:pt x="16" y="3"/>
                    </a:cubicBezTo>
                    <a:cubicBezTo>
                      <a:pt x="25" y="16"/>
                      <a:pt x="10" y="16"/>
                      <a:pt x="30" y="23"/>
                    </a:cubicBezTo>
                    <a:cubicBezTo>
                      <a:pt x="29" y="26"/>
                      <a:pt x="30" y="29"/>
                      <a:pt x="28" y="31"/>
                    </a:cubicBezTo>
                    <a:cubicBezTo>
                      <a:pt x="15" y="42"/>
                      <a:pt x="16" y="38"/>
                      <a:pt x="16" y="33"/>
                    </a:cubicBezTo>
                    <a:close/>
                  </a:path>
                </a:pathLst>
              </a:custGeom>
              <a:solidFill>
                <a:schemeClr val="accent1">
                  <a:alpha val="14902"/>
                </a:schemeClr>
              </a:solidFill>
              <a:ln w="9525">
                <a:noFill/>
                <a:round/>
                <a:headEnd/>
                <a:tailEnd/>
              </a:ln>
            </p:spPr>
            <p:txBody>
              <a:bodyPr wrap="none" anchor="ctr"/>
              <a:lstStyle/>
              <a:p>
                <a:endParaRPr lang="en-US"/>
              </a:p>
            </p:txBody>
          </p:sp>
          <p:sp>
            <p:nvSpPr>
              <p:cNvPr id="5154" name="Freeform 612"/>
              <p:cNvSpPr>
                <a:spLocks/>
              </p:cNvSpPr>
              <p:nvPr/>
            </p:nvSpPr>
            <p:spPr bwMode="gray">
              <a:xfrm>
                <a:off x="2569" y="2226"/>
                <a:ext cx="25" cy="16"/>
              </a:xfrm>
              <a:custGeom>
                <a:avLst/>
                <a:gdLst>
                  <a:gd name="T0" fmla="*/ 15 w 25"/>
                  <a:gd name="T1" fmla="*/ 16 h 16"/>
                  <a:gd name="T2" fmla="*/ 3 w 25"/>
                  <a:gd name="T3" fmla="*/ 8 h 16"/>
                  <a:gd name="T4" fmla="*/ 15 w 25"/>
                  <a:gd name="T5" fmla="*/ 0 h 16"/>
                  <a:gd name="T6" fmla="*/ 15 w 25"/>
                  <a:gd name="T7" fmla="*/ 16 h 16"/>
                  <a:gd name="T8" fmla="*/ 0 60000 65536"/>
                  <a:gd name="T9" fmla="*/ 0 60000 65536"/>
                  <a:gd name="T10" fmla="*/ 0 60000 65536"/>
                  <a:gd name="T11" fmla="*/ 0 60000 65536"/>
                  <a:gd name="T12" fmla="*/ 0 w 25"/>
                  <a:gd name="T13" fmla="*/ 0 h 16"/>
                  <a:gd name="T14" fmla="*/ 25 w 25"/>
                  <a:gd name="T15" fmla="*/ 16 h 16"/>
                </a:gdLst>
                <a:ahLst/>
                <a:cxnLst>
                  <a:cxn ang="T8">
                    <a:pos x="T0" y="T1"/>
                  </a:cxn>
                  <a:cxn ang="T9">
                    <a:pos x="T2" y="T3"/>
                  </a:cxn>
                  <a:cxn ang="T10">
                    <a:pos x="T4" y="T5"/>
                  </a:cxn>
                  <a:cxn ang="T11">
                    <a:pos x="T6" y="T7"/>
                  </a:cxn>
                </a:cxnLst>
                <a:rect l="T12" t="T13" r="T14" b="T15"/>
                <a:pathLst>
                  <a:path w="25" h="16">
                    <a:moveTo>
                      <a:pt x="15" y="16"/>
                    </a:moveTo>
                    <a:cubicBezTo>
                      <a:pt x="10" y="15"/>
                      <a:pt x="0" y="12"/>
                      <a:pt x="3" y="8"/>
                    </a:cubicBezTo>
                    <a:cubicBezTo>
                      <a:pt x="6" y="4"/>
                      <a:pt x="15" y="0"/>
                      <a:pt x="15" y="0"/>
                    </a:cubicBezTo>
                    <a:cubicBezTo>
                      <a:pt x="17" y="3"/>
                      <a:pt x="25" y="16"/>
                      <a:pt x="15" y="16"/>
                    </a:cubicBezTo>
                    <a:close/>
                  </a:path>
                </a:pathLst>
              </a:custGeom>
              <a:solidFill>
                <a:schemeClr val="accent1">
                  <a:alpha val="14902"/>
                </a:schemeClr>
              </a:solidFill>
              <a:ln w="9525">
                <a:noFill/>
                <a:round/>
                <a:headEnd/>
                <a:tailEnd/>
              </a:ln>
            </p:spPr>
            <p:txBody>
              <a:bodyPr wrap="none" anchor="ctr"/>
              <a:lstStyle/>
              <a:p>
                <a:endParaRPr lang="en-US"/>
              </a:p>
            </p:txBody>
          </p:sp>
          <p:sp>
            <p:nvSpPr>
              <p:cNvPr id="5155" name="Freeform 613"/>
              <p:cNvSpPr>
                <a:spLocks/>
              </p:cNvSpPr>
              <p:nvPr/>
            </p:nvSpPr>
            <p:spPr bwMode="gray">
              <a:xfrm>
                <a:off x="2462" y="2246"/>
                <a:ext cx="65" cy="46"/>
              </a:xfrm>
              <a:custGeom>
                <a:avLst/>
                <a:gdLst>
                  <a:gd name="T0" fmla="*/ 14 w 65"/>
                  <a:gd name="T1" fmla="*/ 24 h 46"/>
                  <a:gd name="T2" fmla="*/ 30 w 65"/>
                  <a:gd name="T3" fmla="*/ 4 h 46"/>
                  <a:gd name="T4" fmla="*/ 42 w 65"/>
                  <a:gd name="T5" fmla="*/ 0 h 46"/>
                  <a:gd name="T6" fmla="*/ 58 w 65"/>
                  <a:gd name="T7" fmla="*/ 12 h 46"/>
                  <a:gd name="T8" fmla="*/ 32 w 65"/>
                  <a:gd name="T9" fmla="*/ 26 h 46"/>
                  <a:gd name="T10" fmla="*/ 12 w 65"/>
                  <a:gd name="T11" fmla="*/ 46 h 46"/>
                  <a:gd name="T12" fmla="*/ 8 w 65"/>
                  <a:gd name="T13" fmla="*/ 20 h 46"/>
                  <a:gd name="T14" fmla="*/ 12 w 65"/>
                  <a:gd name="T15" fmla="*/ 14 h 46"/>
                  <a:gd name="T16" fmla="*/ 14 w 65"/>
                  <a:gd name="T17" fmla="*/ 24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46"/>
                  <a:gd name="T29" fmla="*/ 65 w 65"/>
                  <a:gd name="T30" fmla="*/ 46 h 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46">
                    <a:moveTo>
                      <a:pt x="14" y="24"/>
                    </a:moveTo>
                    <a:cubicBezTo>
                      <a:pt x="18" y="13"/>
                      <a:pt x="16" y="9"/>
                      <a:pt x="30" y="4"/>
                    </a:cubicBezTo>
                    <a:cubicBezTo>
                      <a:pt x="34" y="3"/>
                      <a:pt x="42" y="0"/>
                      <a:pt x="42" y="0"/>
                    </a:cubicBezTo>
                    <a:cubicBezTo>
                      <a:pt x="50" y="1"/>
                      <a:pt x="65" y="0"/>
                      <a:pt x="58" y="12"/>
                    </a:cubicBezTo>
                    <a:cubicBezTo>
                      <a:pt x="53" y="21"/>
                      <a:pt x="40" y="21"/>
                      <a:pt x="32" y="26"/>
                    </a:cubicBezTo>
                    <a:cubicBezTo>
                      <a:pt x="26" y="35"/>
                      <a:pt x="23" y="42"/>
                      <a:pt x="12" y="46"/>
                    </a:cubicBezTo>
                    <a:cubicBezTo>
                      <a:pt x="0" y="42"/>
                      <a:pt x="5" y="30"/>
                      <a:pt x="8" y="20"/>
                    </a:cubicBezTo>
                    <a:cubicBezTo>
                      <a:pt x="9" y="18"/>
                      <a:pt x="10" y="13"/>
                      <a:pt x="12" y="14"/>
                    </a:cubicBezTo>
                    <a:cubicBezTo>
                      <a:pt x="15" y="16"/>
                      <a:pt x="13" y="21"/>
                      <a:pt x="14"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56" name="Freeform 614"/>
              <p:cNvSpPr>
                <a:spLocks/>
              </p:cNvSpPr>
              <p:nvPr/>
            </p:nvSpPr>
            <p:spPr bwMode="gray">
              <a:xfrm>
                <a:off x="2392" y="2241"/>
                <a:ext cx="69" cy="47"/>
              </a:xfrm>
              <a:custGeom>
                <a:avLst/>
                <a:gdLst>
                  <a:gd name="T0" fmla="*/ 0 w 69"/>
                  <a:gd name="T1" fmla="*/ 31 h 47"/>
                  <a:gd name="T2" fmla="*/ 18 w 69"/>
                  <a:gd name="T3" fmla="*/ 25 h 47"/>
                  <a:gd name="T4" fmla="*/ 52 w 69"/>
                  <a:gd name="T5" fmla="*/ 1 h 47"/>
                  <a:gd name="T6" fmla="*/ 64 w 69"/>
                  <a:gd name="T7" fmla="*/ 3 h 47"/>
                  <a:gd name="T8" fmla="*/ 50 w 69"/>
                  <a:gd name="T9" fmla="*/ 19 h 47"/>
                  <a:gd name="T10" fmla="*/ 28 w 69"/>
                  <a:gd name="T11" fmla="*/ 33 h 47"/>
                  <a:gd name="T12" fmla="*/ 22 w 69"/>
                  <a:gd name="T13" fmla="*/ 47 h 47"/>
                  <a:gd name="T14" fmla="*/ 16 w 69"/>
                  <a:gd name="T15" fmla="*/ 45 h 47"/>
                  <a:gd name="T16" fmla="*/ 12 w 69"/>
                  <a:gd name="T17" fmla="*/ 39 h 47"/>
                  <a:gd name="T18" fmla="*/ 0 w 69"/>
                  <a:gd name="T19" fmla="*/ 35 h 47"/>
                  <a:gd name="T20" fmla="*/ 0 w 69"/>
                  <a:gd name="T21" fmla="*/ 31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9"/>
                  <a:gd name="T34" fmla="*/ 0 h 47"/>
                  <a:gd name="T35" fmla="*/ 69 w 69"/>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9" h="47">
                    <a:moveTo>
                      <a:pt x="0" y="31"/>
                    </a:moveTo>
                    <a:cubicBezTo>
                      <a:pt x="7" y="24"/>
                      <a:pt x="9" y="22"/>
                      <a:pt x="18" y="25"/>
                    </a:cubicBezTo>
                    <a:cubicBezTo>
                      <a:pt x="25" y="4"/>
                      <a:pt x="36" y="12"/>
                      <a:pt x="52" y="1"/>
                    </a:cubicBezTo>
                    <a:cubicBezTo>
                      <a:pt x="56" y="2"/>
                      <a:pt x="61" y="0"/>
                      <a:pt x="64" y="3"/>
                    </a:cubicBezTo>
                    <a:cubicBezTo>
                      <a:pt x="69" y="8"/>
                      <a:pt x="50" y="19"/>
                      <a:pt x="50" y="19"/>
                    </a:cubicBezTo>
                    <a:cubicBezTo>
                      <a:pt x="46" y="31"/>
                      <a:pt x="35" y="22"/>
                      <a:pt x="28" y="33"/>
                    </a:cubicBezTo>
                    <a:cubicBezTo>
                      <a:pt x="31" y="41"/>
                      <a:pt x="31" y="44"/>
                      <a:pt x="22" y="47"/>
                    </a:cubicBezTo>
                    <a:cubicBezTo>
                      <a:pt x="20" y="46"/>
                      <a:pt x="18" y="46"/>
                      <a:pt x="16" y="45"/>
                    </a:cubicBezTo>
                    <a:cubicBezTo>
                      <a:pt x="14" y="43"/>
                      <a:pt x="14" y="40"/>
                      <a:pt x="12" y="39"/>
                    </a:cubicBezTo>
                    <a:cubicBezTo>
                      <a:pt x="8" y="37"/>
                      <a:pt x="0" y="35"/>
                      <a:pt x="0" y="35"/>
                    </a:cubicBezTo>
                    <a:cubicBezTo>
                      <a:pt x="2" y="26"/>
                      <a:pt x="3" y="25"/>
                      <a:pt x="0" y="31"/>
                    </a:cubicBezTo>
                    <a:close/>
                  </a:path>
                </a:pathLst>
              </a:custGeom>
              <a:solidFill>
                <a:schemeClr val="accent1">
                  <a:alpha val="14902"/>
                </a:schemeClr>
              </a:solidFill>
              <a:ln w="9525">
                <a:noFill/>
                <a:round/>
                <a:headEnd/>
                <a:tailEnd/>
              </a:ln>
            </p:spPr>
            <p:txBody>
              <a:bodyPr wrap="none" anchor="ctr"/>
              <a:lstStyle/>
              <a:p>
                <a:endParaRPr lang="en-US"/>
              </a:p>
            </p:txBody>
          </p:sp>
          <p:sp>
            <p:nvSpPr>
              <p:cNvPr id="5157" name="Freeform 615"/>
              <p:cNvSpPr>
                <a:spLocks/>
              </p:cNvSpPr>
              <p:nvPr/>
            </p:nvSpPr>
            <p:spPr bwMode="gray">
              <a:xfrm>
                <a:off x="2024" y="1982"/>
                <a:ext cx="355" cy="277"/>
              </a:xfrm>
              <a:custGeom>
                <a:avLst/>
                <a:gdLst>
                  <a:gd name="T0" fmla="*/ 10 w 355"/>
                  <a:gd name="T1" fmla="*/ 4 h 277"/>
                  <a:gd name="T2" fmla="*/ 36 w 355"/>
                  <a:gd name="T3" fmla="*/ 18 h 277"/>
                  <a:gd name="T4" fmla="*/ 46 w 355"/>
                  <a:gd name="T5" fmla="*/ 30 h 277"/>
                  <a:gd name="T6" fmla="*/ 76 w 355"/>
                  <a:gd name="T7" fmla="*/ 52 h 277"/>
                  <a:gd name="T8" fmla="*/ 92 w 355"/>
                  <a:gd name="T9" fmla="*/ 66 h 277"/>
                  <a:gd name="T10" fmla="*/ 122 w 355"/>
                  <a:gd name="T11" fmla="*/ 98 h 277"/>
                  <a:gd name="T12" fmla="*/ 136 w 355"/>
                  <a:gd name="T13" fmla="*/ 128 h 277"/>
                  <a:gd name="T14" fmla="*/ 148 w 355"/>
                  <a:gd name="T15" fmla="*/ 132 h 277"/>
                  <a:gd name="T16" fmla="*/ 154 w 355"/>
                  <a:gd name="T17" fmla="*/ 150 h 277"/>
                  <a:gd name="T18" fmla="*/ 176 w 355"/>
                  <a:gd name="T19" fmla="*/ 152 h 277"/>
                  <a:gd name="T20" fmla="*/ 170 w 355"/>
                  <a:gd name="T21" fmla="*/ 196 h 277"/>
                  <a:gd name="T22" fmla="*/ 180 w 355"/>
                  <a:gd name="T23" fmla="*/ 224 h 277"/>
                  <a:gd name="T24" fmla="*/ 198 w 355"/>
                  <a:gd name="T25" fmla="*/ 232 h 277"/>
                  <a:gd name="T26" fmla="*/ 216 w 355"/>
                  <a:gd name="T27" fmla="*/ 234 h 277"/>
                  <a:gd name="T28" fmla="*/ 236 w 355"/>
                  <a:gd name="T29" fmla="*/ 242 h 277"/>
                  <a:gd name="T30" fmla="*/ 254 w 355"/>
                  <a:gd name="T31" fmla="*/ 236 h 277"/>
                  <a:gd name="T32" fmla="*/ 272 w 355"/>
                  <a:gd name="T33" fmla="*/ 248 h 277"/>
                  <a:gd name="T34" fmla="*/ 296 w 355"/>
                  <a:gd name="T35" fmla="*/ 256 h 277"/>
                  <a:gd name="T36" fmla="*/ 314 w 355"/>
                  <a:gd name="T37" fmla="*/ 264 h 277"/>
                  <a:gd name="T38" fmla="*/ 352 w 355"/>
                  <a:gd name="T39" fmla="*/ 266 h 277"/>
                  <a:gd name="T40" fmla="*/ 342 w 355"/>
                  <a:gd name="T41" fmla="*/ 274 h 277"/>
                  <a:gd name="T42" fmla="*/ 322 w 355"/>
                  <a:gd name="T43" fmla="*/ 272 h 277"/>
                  <a:gd name="T44" fmla="*/ 300 w 355"/>
                  <a:gd name="T45" fmla="*/ 270 h 277"/>
                  <a:gd name="T46" fmla="*/ 288 w 355"/>
                  <a:gd name="T47" fmla="*/ 266 h 277"/>
                  <a:gd name="T48" fmla="*/ 252 w 355"/>
                  <a:gd name="T49" fmla="*/ 264 h 277"/>
                  <a:gd name="T50" fmla="*/ 234 w 355"/>
                  <a:gd name="T51" fmla="*/ 260 h 277"/>
                  <a:gd name="T52" fmla="*/ 172 w 355"/>
                  <a:gd name="T53" fmla="*/ 242 h 277"/>
                  <a:gd name="T54" fmla="*/ 160 w 355"/>
                  <a:gd name="T55" fmla="*/ 216 h 277"/>
                  <a:gd name="T56" fmla="*/ 126 w 355"/>
                  <a:gd name="T57" fmla="*/ 200 h 277"/>
                  <a:gd name="T58" fmla="*/ 108 w 355"/>
                  <a:gd name="T59" fmla="*/ 186 h 277"/>
                  <a:gd name="T60" fmla="*/ 94 w 355"/>
                  <a:gd name="T61" fmla="*/ 158 h 277"/>
                  <a:gd name="T62" fmla="*/ 68 w 355"/>
                  <a:gd name="T63" fmla="*/ 108 h 277"/>
                  <a:gd name="T64" fmla="*/ 64 w 355"/>
                  <a:gd name="T65" fmla="*/ 102 h 277"/>
                  <a:gd name="T66" fmla="*/ 58 w 355"/>
                  <a:gd name="T67" fmla="*/ 100 h 277"/>
                  <a:gd name="T68" fmla="*/ 54 w 355"/>
                  <a:gd name="T69" fmla="*/ 88 h 277"/>
                  <a:gd name="T70" fmla="*/ 38 w 355"/>
                  <a:gd name="T71" fmla="*/ 58 h 277"/>
                  <a:gd name="T72" fmla="*/ 20 w 355"/>
                  <a:gd name="T73" fmla="*/ 40 h 277"/>
                  <a:gd name="T74" fmla="*/ 4 w 355"/>
                  <a:gd name="T75" fmla="*/ 22 h 277"/>
                  <a:gd name="T76" fmla="*/ 10 w 355"/>
                  <a:gd name="T77" fmla="*/ 2 h 277"/>
                  <a:gd name="T78" fmla="*/ 10 w 355"/>
                  <a:gd name="T79" fmla="*/ 4 h 2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55"/>
                  <a:gd name="T121" fmla="*/ 0 h 277"/>
                  <a:gd name="T122" fmla="*/ 355 w 355"/>
                  <a:gd name="T123" fmla="*/ 277 h 2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55" h="277">
                    <a:moveTo>
                      <a:pt x="10" y="4"/>
                    </a:moveTo>
                    <a:cubicBezTo>
                      <a:pt x="22" y="0"/>
                      <a:pt x="24" y="14"/>
                      <a:pt x="36" y="18"/>
                    </a:cubicBezTo>
                    <a:cubicBezTo>
                      <a:pt x="37" y="19"/>
                      <a:pt x="45" y="29"/>
                      <a:pt x="46" y="30"/>
                    </a:cubicBezTo>
                    <a:cubicBezTo>
                      <a:pt x="56" y="40"/>
                      <a:pt x="67" y="38"/>
                      <a:pt x="76" y="52"/>
                    </a:cubicBezTo>
                    <a:cubicBezTo>
                      <a:pt x="80" y="58"/>
                      <a:pt x="92" y="66"/>
                      <a:pt x="92" y="66"/>
                    </a:cubicBezTo>
                    <a:cubicBezTo>
                      <a:pt x="96" y="79"/>
                      <a:pt x="112" y="88"/>
                      <a:pt x="122" y="98"/>
                    </a:cubicBezTo>
                    <a:cubicBezTo>
                      <a:pt x="124" y="105"/>
                      <a:pt x="130" y="124"/>
                      <a:pt x="136" y="128"/>
                    </a:cubicBezTo>
                    <a:cubicBezTo>
                      <a:pt x="140" y="130"/>
                      <a:pt x="148" y="132"/>
                      <a:pt x="148" y="132"/>
                    </a:cubicBezTo>
                    <a:cubicBezTo>
                      <a:pt x="150" y="138"/>
                      <a:pt x="154" y="150"/>
                      <a:pt x="154" y="150"/>
                    </a:cubicBezTo>
                    <a:cubicBezTo>
                      <a:pt x="161" y="139"/>
                      <a:pt x="168" y="144"/>
                      <a:pt x="176" y="152"/>
                    </a:cubicBezTo>
                    <a:cubicBezTo>
                      <a:pt x="174" y="167"/>
                      <a:pt x="173" y="181"/>
                      <a:pt x="170" y="196"/>
                    </a:cubicBezTo>
                    <a:cubicBezTo>
                      <a:pt x="171" y="202"/>
                      <a:pt x="174" y="220"/>
                      <a:pt x="180" y="224"/>
                    </a:cubicBezTo>
                    <a:cubicBezTo>
                      <a:pt x="185" y="228"/>
                      <a:pt x="193" y="228"/>
                      <a:pt x="198" y="232"/>
                    </a:cubicBezTo>
                    <a:cubicBezTo>
                      <a:pt x="204" y="230"/>
                      <a:pt x="216" y="234"/>
                      <a:pt x="216" y="234"/>
                    </a:cubicBezTo>
                    <a:cubicBezTo>
                      <a:pt x="223" y="241"/>
                      <a:pt x="225" y="245"/>
                      <a:pt x="236" y="242"/>
                    </a:cubicBezTo>
                    <a:cubicBezTo>
                      <a:pt x="242" y="240"/>
                      <a:pt x="254" y="236"/>
                      <a:pt x="254" y="236"/>
                    </a:cubicBezTo>
                    <a:cubicBezTo>
                      <a:pt x="260" y="240"/>
                      <a:pt x="265" y="246"/>
                      <a:pt x="272" y="248"/>
                    </a:cubicBezTo>
                    <a:cubicBezTo>
                      <a:pt x="277" y="250"/>
                      <a:pt x="291" y="252"/>
                      <a:pt x="296" y="256"/>
                    </a:cubicBezTo>
                    <a:cubicBezTo>
                      <a:pt x="301" y="260"/>
                      <a:pt x="314" y="264"/>
                      <a:pt x="314" y="264"/>
                    </a:cubicBezTo>
                    <a:cubicBezTo>
                      <a:pt x="330" y="263"/>
                      <a:pt x="338" y="261"/>
                      <a:pt x="352" y="266"/>
                    </a:cubicBezTo>
                    <a:cubicBezTo>
                      <a:pt x="355" y="275"/>
                      <a:pt x="350" y="277"/>
                      <a:pt x="342" y="274"/>
                    </a:cubicBezTo>
                    <a:cubicBezTo>
                      <a:pt x="336" y="276"/>
                      <a:pt x="322" y="272"/>
                      <a:pt x="322" y="272"/>
                    </a:cubicBezTo>
                    <a:cubicBezTo>
                      <a:pt x="314" y="275"/>
                      <a:pt x="308" y="272"/>
                      <a:pt x="300" y="270"/>
                    </a:cubicBezTo>
                    <a:cubicBezTo>
                      <a:pt x="296" y="269"/>
                      <a:pt x="288" y="266"/>
                      <a:pt x="288" y="266"/>
                    </a:cubicBezTo>
                    <a:cubicBezTo>
                      <a:pt x="276" y="270"/>
                      <a:pt x="264" y="266"/>
                      <a:pt x="252" y="264"/>
                    </a:cubicBezTo>
                    <a:cubicBezTo>
                      <a:pt x="245" y="259"/>
                      <a:pt x="242" y="257"/>
                      <a:pt x="234" y="260"/>
                    </a:cubicBezTo>
                    <a:cubicBezTo>
                      <a:pt x="211" y="252"/>
                      <a:pt x="192" y="256"/>
                      <a:pt x="172" y="242"/>
                    </a:cubicBezTo>
                    <a:cubicBezTo>
                      <a:pt x="165" y="231"/>
                      <a:pt x="176" y="221"/>
                      <a:pt x="160" y="216"/>
                    </a:cubicBezTo>
                    <a:cubicBezTo>
                      <a:pt x="154" y="233"/>
                      <a:pt x="136" y="203"/>
                      <a:pt x="126" y="200"/>
                    </a:cubicBezTo>
                    <a:cubicBezTo>
                      <a:pt x="120" y="196"/>
                      <a:pt x="114" y="190"/>
                      <a:pt x="108" y="186"/>
                    </a:cubicBezTo>
                    <a:cubicBezTo>
                      <a:pt x="104" y="175"/>
                      <a:pt x="104" y="165"/>
                      <a:pt x="94" y="158"/>
                    </a:cubicBezTo>
                    <a:cubicBezTo>
                      <a:pt x="83" y="142"/>
                      <a:pt x="85" y="119"/>
                      <a:pt x="68" y="108"/>
                    </a:cubicBezTo>
                    <a:cubicBezTo>
                      <a:pt x="67" y="106"/>
                      <a:pt x="66" y="104"/>
                      <a:pt x="64" y="102"/>
                    </a:cubicBezTo>
                    <a:cubicBezTo>
                      <a:pt x="62" y="101"/>
                      <a:pt x="59" y="102"/>
                      <a:pt x="58" y="100"/>
                    </a:cubicBezTo>
                    <a:cubicBezTo>
                      <a:pt x="56" y="97"/>
                      <a:pt x="54" y="88"/>
                      <a:pt x="54" y="88"/>
                    </a:cubicBezTo>
                    <a:cubicBezTo>
                      <a:pt x="59" y="73"/>
                      <a:pt x="52" y="61"/>
                      <a:pt x="38" y="58"/>
                    </a:cubicBezTo>
                    <a:cubicBezTo>
                      <a:pt x="32" y="49"/>
                      <a:pt x="31" y="44"/>
                      <a:pt x="20" y="40"/>
                    </a:cubicBezTo>
                    <a:cubicBezTo>
                      <a:pt x="16" y="27"/>
                      <a:pt x="16" y="26"/>
                      <a:pt x="4" y="22"/>
                    </a:cubicBezTo>
                    <a:cubicBezTo>
                      <a:pt x="1" y="13"/>
                      <a:pt x="0" y="5"/>
                      <a:pt x="10" y="2"/>
                    </a:cubicBezTo>
                    <a:cubicBezTo>
                      <a:pt x="18" y="5"/>
                      <a:pt x="18" y="4"/>
                      <a:pt x="10" y="4"/>
                    </a:cubicBezTo>
                    <a:close/>
                  </a:path>
                </a:pathLst>
              </a:custGeom>
              <a:solidFill>
                <a:schemeClr val="accent1">
                  <a:alpha val="14902"/>
                </a:schemeClr>
              </a:solidFill>
              <a:ln w="9525">
                <a:noFill/>
                <a:round/>
                <a:headEnd/>
                <a:tailEnd/>
              </a:ln>
            </p:spPr>
            <p:txBody>
              <a:bodyPr wrap="none" anchor="ctr"/>
              <a:lstStyle/>
              <a:p>
                <a:endParaRPr lang="en-US"/>
              </a:p>
            </p:txBody>
          </p:sp>
          <p:sp>
            <p:nvSpPr>
              <p:cNvPr id="5158" name="Freeform 616"/>
              <p:cNvSpPr>
                <a:spLocks/>
              </p:cNvSpPr>
              <p:nvPr/>
            </p:nvSpPr>
            <p:spPr bwMode="gray">
              <a:xfrm>
                <a:off x="2242" y="1962"/>
                <a:ext cx="156" cy="206"/>
              </a:xfrm>
              <a:custGeom>
                <a:avLst/>
                <a:gdLst>
                  <a:gd name="T0" fmla="*/ 54 w 156"/>
                  <a:gd name="T1" fmla="*/ 66 h 206"/>
                  <a:gd name="T2" fmla="*/ 66 w 156"/>
                  <a:gd name="T3" fmla="*/ 58 h 206"/>
                  <a:gd name="T4" fmla="*/ 68 w 156"/>
                  <a:gd name="T5" fmla="*/ 52 h 206"/>
                  <a:gd name="T6" fmla="*/ 80 w 156"/>
                  <a:gd name="T7" fmla="*/ 44 h 206"/>
                  <a:gd name="T8" fmla="*/ 106 w 156"/>
                  <a:gd name="T9" fmla="*/ 22 h 206"/>
                  <a:gd name="T10" fmla="*/ 112 w 156"/>
                  <a:gd name="T11" fmla="*/ 4 h 206"/>
                  <a:gd name="T12" fmla="*/ 124 w 156"/>
                  <a:gd name="T13" fmla="*/ 0 h 206"/>
                  <a:gd name="T14" fmla="*/ 150 w 156"/>
                  <a:gd name="T15" fmla="*/ 28 h 206"/>
                  <a:gd name="T16" fmla="*/ 146 w 156"/>
                  <a:gd name="T17" fmla="*/ 44 h 206"/>
                  <a:gd name="T18" fmla="*/ 126 w 156"/>
                  <a:gd name="T19" fmla="*/ 64 h 206"/>
                  <a:gd name="T20" fmla="*/ 132 w 156"/>
                  <a:gd name="T21" fmla="*/ 94 h 206"/>
                  <a:gd name="T22" fmla="*/ 142 w 156"/>
                  <a:gd name="T23" fmla="*/ 110 h 206"/>
                  <a:gd name="T24" fmla="*/ 146 w 156"/>
                  <a:gd name="T25" fmla="*/ 128 h 206"/>
                  <a:gd name="T26" fmla="*/ 128 w 156"/>
                  <a:gd name="T27" fmla="*/ 128 h 206"/>
                  <a:gd name="T28" fmla="*/ 116 w 156"/>
                  <a:gd name="T29" fmla="*/ 146 h 206"/>
                  <a:gd name="T30" fmla="*/ 104 w 156"/>
                  <a:gd name="T31" fmla="*/ 156 h 206"/>
                  <a:gd name="T32" fmla="*/ 100 w 156"/>
                  <a:gd name="T33" fmla="*/ 198 h 206"/>
                  <a:gd name="T34" fmla="*/ 88 w 156"/>
                  <a:gd name="T35" fmla="*/ 202 h 206"/>
                  <a:gd name="T36" fmla="*/ 82 w 156"/>
                  <a:gd name="T37" fmla="*/ 206 h 206"/>
                  <a:gd name="T38" fmla="*/ 76 w 156"/>
                  <a:gd name="T39" fmla="*/ 202 h 206"/>
                  <a:gd name="T40" fmla="*/ 72 w 156"/>
                  <a:gd name="T41" fmla="*/ 190 h 206"/>
                  <a:gd name="T42" fmla="*/ 60 w 156"/>
                  <a:gd name="T43" fmla="*/ 186 h 206"/>
                  <a:gd name="T44" fmla="*/ 42 w 156"/>
                  <a:gd name="T45" fmla="*/ 194 h 206"/>
                  <a:gd name="T46" fmla="*/ 28 w 156"/>
                  <a:gd name="T47" fmla="*/ 186 h 206"/>
                  <a:gd name="T48" fmla="*/ 10 w 156"/>
                  <a:gd name="T49" fmla="*/ 148 h 206"/>
                  <a:gd name="T50" fmla="*/ 4 w 156"/>
                  <a:gd name="T51" fmla="*/ 130 h 206"/>
                  <a:gd name="T52" fmla="*/ 0 w 156"/>
                  <a:gd name="T53" fmla="*/ 118 h 206"/>
                  <a:gd name="T54" fmla="*/ 20 w 156"/>
                  <a:gd name="T55" fmla="*/ 96 h 206"/>
                  <a:gd name="T56" fmla="*/ 32 w 156"/>
                  <a:gd name="T57" fmla="*/ 104 h 206"/>
                  <a:gd name="T58" fmla="*/ 34 w 156"/>
                  <a:gd name="T59" fmla="*/ 80 h 206"/>
                  <a:gd name="T60" fmla="*/ 52 w 156"/>
                  <a:gd name="T61" fmla="*/ 70 h 206"/>
                  <a:gd name="T62" fmla="*/ 54 w 156"/>
                  <a:gd name="T63" fmla="*/ 66 h 2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6"/>
                  <a:gd name="T97" fmla="*/ 0 h 206"/>
                  <a:gd name="T98" fmla="*/ 156 w 156"/>
                  <a:gd name="T99" fmla="*/ 206 h 2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6" h="206">
                    <a:moveTo>
                      <a:pt x="54" y="66"/>
                    </a:moveTo>
                    <a:cubicBezTo>
                      <a:pt x="58" y="63"/>
                      <a:pt x="64" y="63"/>
                      <a:pt x="66" y="58"/>
                    </a:cubicBezTo>
                    <a:cubicBezTo>
                      <a:pt x="67" y="56"/>
                      <a:pt x="67" y="53"/>
                      <a:pt x="68" y="52"/>
                    </a:cubicBezTo>
                    <a:cubicBezTo>
                      <a:pt x="71" y="49"/>
                      <a:pt x="80" y="44"/>
                      <a:pt x="80" y="44"/>
                    </a:cubicBezTo>
                    <a:cubicBezTo>
                      <a:pt x="113" y="55"/>
                      <a:pt x="85" y="29"/>
                      <a:pt x="106" y="22"/>
                    </a:cubicBezTo>
                    <a:cubicBezTo>
                      <a:pt x="110" y="17"/>
                      <a:pt x="108" y="9"/>
                      <a:pt x="112" y="4"/>
                    </a:cubicBezTo>
                    <a:cubicBezTo>
                      <a:pt x="115" y="1"/>
                      <a:pt x="124" y="0"/>
                      <a:pt x="124" y="0"/>
                    </a:cubicBezTo>
                    <a:cubicBezTo>
                      <a:pt x="138" y="14"/>
                      <a:pt x="126" y="23"/>
                      <a:pt x="150" y="28"/>
                    </a:cubicBezTo>
                    <a:cubicBezTo>
                      <a:pt x="156" y="36"/>
                      <a:pt x="154" y="39"/>
                      <a:pt x="146" y="44"/>
                    </a:cubicBezTo>
                    <a:cubicBezTo>
                      <a:pt x="141" y="52"/>
                      <a:pt x="135" y="61"/>
                      <a:pt x="126" y="64"/>
                    </a:cubicBezTo>
                    <a:cubicBezTo>
                      <a:pt x="118" y="75"/>
                      <a:pt x="128" y="83"/>
                      <a:pt x="132" y="94"/>
                    </a:cubicBezTo>
                    <a:cubicBezTo>
                      <a:pt x="129" y="103"/>
                      <a:pt x="135" y="105"/>
                      <a:pt x="142" y="110"/>
                    </a:cubicBezTo>
                    <a:cubicBezTo>
                      <a:pt x="145" y="119"/>
                      <a:pt x="141" y="120"/>
                      <a:pt x="146" y="128"/>
                    </a:cubicBezTo>
                    <a:cubicBezTo>
                      <a:pt x="142" y="139"/>
                      <a:pt x="135" y="133"/>
                      <a:pt x="128" y="128"/>
                    </a:cubicBezTo>
                    <a:cubicBezTo>
                      <a:pt x="116" y="132"/>
                      <a:pt x="122" y="136"/>
                      <a:pt x="116" y="146"/>
                    </a:cubicBezTo>
                    <a:cubicBezTo>
                      <a:pt x="113" y="151"/>
                      <a:pt x="108" y="152"/>
                      <a:pt x="104" y="156"/>
                    </a:cubicBezTo>
                    <a:cubicBezTo>
                      <a:pt x="107" y="167"/>
                      <a:pt x="112" y="191"/>
                      <a:pt x="100" y="198"/>
                    </a:cubicBezTo>
                    <a:cubicBezTo>
                      <a:pt x="96" y="200"/>
                      <a:pt x="92" y="200"/>
                      <a:pt x="88" y="202"/>
                    </a:cubicBezTo>
                    <a:cubicBezTo>
                      <a:pt x="86" y="203"/>
                      <a:pt x="84" y="205"/>
                      <a:pt x="82" y="206"/>
                    </a:cubicBezTo>
                    <a:cubicBezTo>
                      <a:pt x="80" y="205"/>
                      <a:pt x="77" y="204"/>
                      <a:pt x="76" y="202"/>
                    </a:cubicBezTo>
                    <a:cubicBezTo>
                      <a:pt x="74" y="198"/>
                      <a:pt x="76" y="191"/>
                      <a:pt x="72" y="190"/>
                    </a:cubicBezTo>
                    <a:cubicBezTo>
                      <a:pt x="68" y="189"/>
                      <a:pt x="60" y="186"/>
                      <a:pt x="60" y="186"/>
                    </a:cubicBezTo>
                    <a:cubicBezTo>
                      <a:pt x="53" y="188"/>
                      <a:pt x="49" y="192"/>
                      <a:pt x="42" y="194"/>
                    </a:cubicBezTo>
                    <a:cubicBezTo>
                      <a:pt x="34" y="189"/>
                      <a:pt x="37" y="183"/>
                      <a:pt x="28" y="186"/>
                    </a:cubicBezTo>
                    <a:cubicBezTo>
                      <a:pt x="12" y="181"/>
                      <a:pt x="19" y="161"/>
                      <a:pt x="10" y="148"/>
                    </a:cubicBezTo>
                    <a:cubicBezTo>
                      <a:pt x="5" y="121"/>
                      <a:pt x="11" y="147"/>
                      <a:pt x="4" y="130"/>
                    </a:cubicBezTo>
                    <a:cubicBezTo>
                      <a:pt x="2" y="126"/>
                      <a:pt x="0" y="118"/>
                      <a:pt x="0" y="118"/>
                    </a:cubicBezTo>
                    <a:cubicBezTo>
                      <a:pt x="2" y="95"/>
                      <a:pt x="0" y="83"/>
                      <a:pt x="20" y="96"/>
                    </a:cubicBezTo>
                    <a:cubicBezTo>
                      <a:pt x="23" y="105"/>
                      <a:pt x="23" y="110"/>
                      <a:pt x="32" y="104"/>
                    </a:cubicBezTo>
                    <a:cubicBezTo>
                      <a:pt x="35" y="95"/>
                      <a:pt x="29" y="88"/>
                      <a:pt x="34" y="80"/>
                    </a:cubicBezTo>
                    <a:cubicBezTo>
                      <a:pt x="36" y="76"/>
                      <a:pt x="48" y="73"/>
                      <a:pt x="52" y="70"/>
                    </a:cubicBezTo>
                    <a:cubicBezTo>
                      <a:pt x="57" y="63"/>
                      <a:pt x="58" y="62"/>
                      <a:pt x="54" y="66"/>
                    </a:cubicBezTo>
                    <a:close/>
                  </a:path>
                </a:pathLst>
              </a:custGeom>
              <a:solidFill>
                <a:schemeClr val="accent1">
                  <a:alpha val="14902"/>
                </a:schemeClr>
              </a:solidFill>
              <a:ln w="9525">
                <a:noFill/>
                <a:round/>
                <a:headEnd/>
                <a:tailEnd/>
              </a:ln>
            </p:spPr>
            <p:txBody>
              <a:bodyPr wrap="none" anchor="ctr"/>
              <a:lstStyle/>
              <a:p>
                <a:endParaRPr lang="en-US"/>
              </a:p>
            </p:txBody>
          </p:sp>
          <p:sp>
            <p:nvSpPr>
              <p:cNvPr id="5159" name="Freeform 617"/>
              <p:cNvSpPr>
                <a:spLocks/>
              </p:cNvSpPr>
              <p:nvPr/>
            </p:nvSpPr>
            <p:spPr bwMode="gray">
              <a:xfrm>
                <a:off x="2394" y="2058"/>
                <a:ext cx="109" cy="38"/>
              </a:xfrm>
              <a:custGeom>
                <a:avLst/>
                <a:gdLst>
                  <a:gd name="T0" fmla="*/ 4 w 109"/>
                  <a:gd name="T1" fmla="*/ 32 h 38"/>
                  <a:gd name="T2" fmla="*/ 18 w 109"/>
                  <a:gd name="T3" fmla="*/ 10 h 38"/>
                  <a:gd name="T4" fmla="*/ 46 w 109"/>
                  <a:gd name="T5" fmla="*/ 20 h 38"/>
                  <a:gd name="T6" fmla="*/ 72 w 109"/>
                  <a:gd name="T7" fmla="*/ 14 h 38"/>
                  <a:gd name="T8" fmla="*/ 90 w 109"/>
                  <a:gd name="T9" fmla="*/ 0 h 38"/>
                  <a:gd name="T10" fmla="*/ 76 w 109"/>
                  <a:gd name="T11" fmla="*/ 26 h 38"/>
                  <a:gd name="T12" fmla="*/ 60 w 109"/>
                  <a:gd name="T13" fmla="*/ 38 h 38"/>
                  <a:gd name="T14" fmla="*/ 42 w 109"/>
                  <a:gd name="T15" fmla="*/ 32 h 38"/>
                  <a:gd name="T16" fmla="*/ 14 w 109"/>
                  <a:gd name="T17" fmla="*/ 30 h 38"/>
                  <a:gd name="T18" fmla="*/ 4 w 109"/>
                  <a:gd name="T19" fmla="*/ 32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
                  <a:gd name="T31" fmla="*/ 0 h 38"/>
                  <a:gd name="T32" fmla="*/ 109 w 109"/>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 h="38">
                    <a:moveTo>
                      <a:pt x="4" y="32"/>
                    </a:moveTo>
                    <a:cubicBezTo>
                      <a:pt x="7" y="22"/>
                      <a:pt x="7" y="14"/>
                      <a:pt x="18" y="10"/>
                    </a:cubicBezTo>
                    <a:cubicBezTo>
                      <a:pt x="28" y="12"/>
                      <a:pt x="37" y="14"/>
                      <a:pt x="46" y="20"/>
                    </a:cubicBezTo>
                    <a:cubicBezTo>
                      <a:pt x="62" y="15"/>
                      <a:pt x="54" y="17"/>
                      <a:pt x="72" y="14"/>
                    </a:cubicBezTo>
                    <a:cubicBezTo>
                      <a:pt x="77" y="9"/>
                      <a:pt x="90" y="0"/>
                      <a:pt x="90" y="0"/>
                    </a:cubicBezTo>
                    <a:cubicBezTo>
                      <a:pt x="109" y="6"/>
                      <a:pt x="85" y="23"/>
                      <a:pt x="76" y="26"/>
                    </a:cubicBezTo>
                    <a:cubicBezTo>
                      <a:pt x="71" y="33"/>
                      <a:pt x="68" y="35"/>
                      <a:pt x="60" y="38"/>
                    </a:cubicBezTo>
                    <a:cubicBezTo>
                      <a:pt x="54" y="36"/>
                      <a:pt x="42" y="32"/>
                      <a:pt x="42" y="32"/>
                    </a:cubicBezTo>
                    <a:cubicBezTo>
                      <a:pt x="33" y="23"/>
                      <a:pt x="26" y="26"/>
                      <a:pt x="14" y="30"/>
                    </a:cubicBezTo>
                    <a:cubicBezTo>
                      <a:pt x="1" y="28"/>
                      <a:pt x="0" y="24"/>
                      <a:pt x="4" y="32"/>
                    </a:cubicBezTo>
                    <a:close/>
                  </a:path>
                </a:pathLst>
              </a:custGeom>
              <a:solidFill>
                <a:schemeClr val="accent1">
                  <a:alpha val="14902"/>
                </a:schemeClr>
              </a:solidFill>
              <a:ln w="9525">
                <a:noFill/>
                <a:round/>
                <a:headEnd/>
                <a:tailEnd/>
              </a:ln>
            </p:spPr>
            <p:txBody>
              <a:bodyPr wrap="none" anchor="ctr"/>
              <a:lstStyle/>
              <a:p>
                <a:endParaRPr lang="en-US"/>
              </a:p>
            </p:txBody>
          </p:sp>
          <p:sp>
            <p:nvSpPr>
              <p:cNvPr id="5160" name="Freeform 618"/>
              <p:cNvSpPr>
                <a:spLocks/>
              </p:cNvSpPr>
              <p:nvPr/>
            </p:nvSpPr>
            <p:spPr bwMode="gray">
              <a:xfrm>
                <a:off x="2388" y="2102"/>
                <a:ext cx="76" cy="104"/>
              </a:xfrm>
              <a:custGeom>
                <a:avLst/>
                <a:gdLst>
                  <a:gd name="T0" fmla="*/ 8 w 76"/>
                  <a:gd name="T1" fmla="*/ 18 h 104"/>
                  <a:gd name="T2" fmla="*/ 18 w 76"/>
                  <a:gd name="T3" fmla="*/ 0 h 104"/>
                  <a:gd name="T4" fmla="*/ 34 w 76"/>
                  <a:gd name="T5" fmla="*/ 18 h 104"/>
                  <a:gd name="T6" fmla="*/ 62 w 76"/>
                  <a:gd name="T7" fmla="*/ 4 h 104"/>
                  <a:gd name="T8" fmla="*/ 46 w 76"/>
                  <a:gd name="T9" fmla="*/ 34 h 104"/>
                  <a:gd name="T10" fmla="*/ 54 w 76"/>
                  <a:gd name="T11" fmla="*/ 48 h 104"/>
                  <a:gd name="T12" fmla="*/ 58 w 76"/>
                  <a:gd name="T13" fmla="*/ 60 h 104"/>
                  <a:gd name="T14" fmla="*/ 46 w 76"/>
                  <a:gd name="T15" fmla="*/ 74 h 104"/>
                  <a:gd name="T16" fmla="*/ 34 w 76"/>
                  <a:gd name="T17" fmla="*/ 60 h 104"/>
                  <a:gd name="T18" fmla="*/ 22 w 76"/>
                  <a:gd name="T19" fmla="*/ 48 h 104"/>
                  <a:gd name="T20" fmla="*/ 28 w 76"/>
                  <a:gd name="T21" fmla="*/ 68 h 104"/>
                  <a:gd name="T22" fmla="*/ 30 w 76"/>
                  <a:gd name="T23" fmla="*/ 74 h 104"/>
                  <a:gd name="T24" fmla="*/ 20 w 76"/>
                  <a:gd name="T25" fmla="*/ 104 h 104"/>
                  <a:gd name="T26" fmla="*/ 12 w 76"/>
                  <a:gd name="T27" fmla="*/ 102 h 104"/>
                  <a:gd name="T28" fmla="*/ 8 w 76"/>
                  <a:gd name="T29" fmla="*/ 90 h 104"/>
                  <a:gd name="T30" fmla="*/ 0 w 76"/>
                  <a:gd name="T31" fmla="*/ 54 h 104"/>
                  <a:gd name="T32" fmla="*/ 2 w 76"/>
                  <a:gd name="T33" fmla="*/ 30 h 104"/>
                  <a:gd name="T34" fmla="*/ 8 w 76"/>
                  <a:gd name="T35" fmla="*/ 18 h 10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6"/>
                  <a:gd name="T55" fmla="*/ 0 h 104"/>
                  <a:gd name="T56" fmla="*/ 76 w 76"/>
                  <a:gd name="T57" fmla="*/ 104 h 10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6" h="104">
                    <a:moveTo>
                      <a:pt x="8" y="18"/>
                    </a:moveTo>
                    <a:cubicBezTo>
                      <a:pt x="10" y="8"/>
                      <a:pt x="9" y="3"/>
                      <a:pt x="18" y="0"/>
                    </a:cubicBezTo>
                    <a:cubicBezTo>
                      <a:pt x="28" y="3"/>
                      <a:pt x="25" y="12"/>
                      <a:pt x="34" y="18"/>
                    </a:cubicBezTo>
                    <a:cubicBezTo>
                      <a:pt x="46" y="16"/>
                      <a:pt x="51" y="8"/>
                      <a:pt x="62" y="4"/>
                    </a:cubicBezTo>
                    <a:cubicBezTo>
                      <a:pt x="76" y="9"/>
                      <a:pt x="56" y="31"/>
                      <a:pt x="46" y="34"/>
                    </a:cubicBezTo>
                    <a:cubicBezTo>
                      <a:pt x="51" y="56"/>
                      <a:pt x="43" y="29"/>
                      <a:pt x="54" y="48"/>
                    </a:cubicBezTo>
                    <a:cubicBezTo>
                      <a:pt x="56" y="52"/>
                      <a:pt x="58" y="60"/>
                      <a:pt x="58" y="60"/>
                    </a:cubicBezTo>
                    <a:cubicBezTo>
                      <a:pt x="55" y="68"/>
                      <a:pt x="54" y="71"/>
                      <a:pt x="46" y="74"/>
                    </a:cubicBezTo>
                    <a:cubicBezTo>
                      <a:pt x="38" y="71"/>
                      <a:pt x="37" y="68"/>
                      <a:pt x="34" y="60"/>
                    </a:cubicBezTo>
                    <a:cubicBezTo>
                      <a:pt x="33" y="50"/>
                      <a:pt x="32" y="33"/>
                      <a:pt x="22" y="48"/>
                    </a:cubicBezTo>
                    <a:cubicBezTo>
                      <a:pt x="25" y="60"/>
                      <a:pt x="23" y="53"/>
                      <a:pt x="28" y="68"/>
                    </a:cubicBezTo>
                    <a:cubicBezTo>
                      <a:pt x="29" y="70"/>
                      <a:pt x="30" y="74"/>
                      <a:pt x="30" y="74"/>
                    </a:cubicBezTo>
                    <a:cubicBezTo>
                      <a:pt x="24" y="84"/>
                      <a:pt x="22" y="93"/>
                      <a:pt x="20" y="104"/>
                    </a:cubicBezTo>
                    <a:cubicBezTo>
                      <a:pt x="17" y="103"/>
                      <a:pt x="14" y="104"/>
                      <a:pt x="12" y="102"/>
                    </a:cubicBezTo>
                    <a:cubicBezTo>
                      <a:pt x="9" y="99"/>
                      <a:pt x="8" y="90"/>
                      <a:pt x="8" y="90"/>
                    </a:cubicBezTo>
                    <a:cubicBezTo>
                      <a:pt x="13" y="75"/>
                      <a:pt x="14" y="64"/>
                      <a:pt x="0" y="54"/>
                    </a:cubicBezTo>
                    <a:cubicBezTo>
                      <a:pt x="1" y="46"/>
                      <a:pt x="1" y="38"/>
                      <a:pt x="2" y="30"/>
                    </a:cubicBezTo>
                    <a:cubicBezTo>
                      <a:pt x="2" y="27"/>
                      <a:pt x="13" y="2"/>
                      <a:pt x="8" y="18"/>
                    </a:cubicBezTo>
                    <a:close/>
                  </a:path>
                </a:pathLst>
              </a:custGeom>
              <a:solidFill>
                <a:schemeClr val="accent1">
                  <a:alpha val="14902"/>
                </a:schemeClr>
              </a:solidFill>
              <a:ln w="9525">
                <a:noFill/>
                <a:round/>
                <a:headEnd/>
                <a:tailEnd/>
              </a:ln>
            </p:spPr>
            <p:txBody>
              <a:bodyPr wrap="none" anchor="ctr"/>
              <a:lstStyle/>
              <a:p>
                <a:endParaRPr lang="en-US"/>
              </a:p>
            </p:txBody>
          </p:sp>
          <p:sp>
            <p:nvSpPr>
              <p:cNvPr id="5161" name="Freeform 619"/>
              <p:cNvSpPr>
                <a:spLocks/>
              </p:cNvSpPr>
              <p:nvPr/>
            </p:nvSpPr>
            <p:spPr bwMode="gray">
              <a:xfrm>
                <a:off x="2515" y="2046"/>
                <a:ext cx="37" cy="61"/>
              </a:xfrm>
              <a:custGeom>
                <a:avLst/>
                <a:gdLst>
                  <a:gd name="T0" fmla="*/ 3 w 37"/>
                  <a:gd name="T1" fmla="*/ 28 h 61"/>
                  <a:gd name="T2" fmla="*/ 13 w 37"/>
                  <a:gd name="T3" fmla="*/ 0 h 61"/>
                  <a:gd name="T4" fmla="*/ 15 w 37"/>
                  <a:gd name="T5" fmla="*/ 28 h 61"/>
                  <a:gd name="T6" fmla="*/ 37 w 37"/>
                  <a:gd name="T7" fmla="*/ 38 h 61"/>
                  <a:gd name="T8" fmla="*/ 19 w 37"/>
                  <a:gd name="T9" fmla="*/ 44 h 61"/>
                  <a:gd name="T10" fmla="*/ 5 w 37"/>
                  <a:gd name="T11" fmla="*/ 58 h 61"/>
                  <a:gd name="T12" fmla="*/ 1 w 37"/>
                  <a:gd name="T13" fmla="*/ 34 h 61"/>
                  <a:gd name="T14" fmla="*/ 3 w 37"/>
                  <a:gd name="T15" fmla="*/ 28 h 61"/>
                  <a:gd name="T16" fmla="*/ 0 60000 65536"/>
                  <a:gd name="T17" fmla="*/ 0 60000 65536"/>
                  <a:gd name="T18" fmla="*/ 0 60000 65536"/>
                  <a:gd name="T19" fmla="*/ 0 60000 65536"/>
                  <a:gd name="T20" fmla="*/ 0 60000 65536"/>
                  <a:gd name="T21" fmla="*/ 0 60000 65536"/>
                  <a:gd name="T22" fmla="*/ 0 60000 65536"/>
                  <a:gd name="T23" fmla="*/ 0 60000 65536"/>
                  <a:gd name="T24" fmla="*/ 0 w 37"/>
                  <a:gd name="T25" fmla="*/ 0 h 61"/>
                  <a:gd name="T26" fmla="*/ 37 w 37"/>
                  <a:gd name="T27" fmla="*/ 61 h 6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 h="61">
                    <a:moveTo>
                      <a:pt x="3" y="28"/>
                    </a:moveTo>
                    <a:cubicBezTo>
                      <a:pt x="5" y="14"/>
                      <a:pt x="2" y="7"/>
                      <a:pt x="13" y="0"/>
                    </a:cubicBezTo>
                    <a:cubicBezTo>
                      <a:pt x="26" y="9"/>
                      <a:pt x="23" y="17"/>
                      <a:pt x="15" y="28"/>
                    </a:cubicBezTo>
                    <a:cubicBezTo>
                      <a:pt x="25" y="31"/>
                      <a:pt x="33" y="27"/>
                      <a:pt x="37" y="38"/>
                    </a:cubicBezTo>
                    <a:cubicBezTo>
                      <a:pt x="30" y="45"/>
                      <a:pt x="28" y="47"/>
                      <a:pt x="19" y="44"/>
                    </a:cubicBezTo>
                    <a:cubicBezTo>
                      <a:pt x="13" y="54"/>
                      <a:pt x="18" y="61"/>
                      <a:pt x="5" y="58"/>
                    </a:cubicBezTo>
                    <a:cubicBezTo>
                      <a:pt x="0" y="50"/>
                      <a:pt x="3" y="44"/>
                      <a:pt x="1" y="34"/>
                    </a:cubicBezTo>
                    <a:cubicBezTo>
                      <a:pt x="2" y="32"/>
                      <a:pt x="3" y="28"/>
                      <a:pt x="3" y="28"/>
                    </a:cubicBezTo>
                    <a:close/>
                  </a:path>
                </a:pathLst>
              </a:custGeom>
              <a:solidFill>
                <a:schemeClr val="accent1">
                  <a:alpha val="14902"/>
                </a:schemeClr>
              </a:solidFill>
              <a:ln w="9525">
                <a:noFill/>
                <a:round/>
                <a:headEnd/>
                <a:tailEnd/>
              </a:ln>
            </p:spPr>
            <p:txBody>
              <a:bodyPr wrap="none" anchor="ctr"/>
              <a:lstStyle/>
              <a:p>
                <a:endParaRPr lang="en-US"/>
              </a:p>
            </p:txBody>
          </p:sp>
          <p:sp>
            <p:nvSpPr>
              <p:cNvPr id="5162" name="Freeform 620"/>
              <p:cNvSpPr>
                <a:spLocks/>
              </p:cNvSpPr>
              <p:nvPr/>
            </p:nvSpPr>
            <p:spPr bwMode="gray">
              <a:xfrm>
                <a:off x="2523" y="2140"/>
                <a:ext cx="49" cy="29"/>
              </a:xfrm>
              <a:custGeom>
                <a:avLst/>
                <a:gdLst>
                  <a:gd name="T0" fmla="*/ 7 w 49"/>
                  <a:gd name="T1" fmla="*/ 0 h 29"/>
                  <a:gd name="T2" fmla="*/ 29 w 49"/>
                  <a:gd name="T3" fmla="*/ 0 h 29"/>
                  <a:gd name="T4" fmla="*/ 49 w 49"/>
                  <a:gd name="T5" fmla="*/ 16 h 29"/>
                  <a:gd name="T6" fmla="*/ 35 w 49"/>
                  <a:gd name="T7" fmla="*/ 14 h 29"/>
                  <a:gd name="T8" fmla="*/ 3 w 49"/>
                  <a:gd name="T9" fmla="*/ 16 h 29"/>
                  <a:gd name="T10" fmla="*/ 7 w 49"/>
                  <a:gd name="T11" fmla="*/ 0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7" y="0"/>
                    </a:moveTo>
                    <a:cubicBezTo>
                      <a:pt x="15" y="6"/>
                      <a:pt x="19" y="2"/>
                      <a:pt x="29" y="0"/>
                    </a:cubicBezTo>
                    <a:cubicBezTo>
                      <a:pt x="45" y="5"/>
                      <a:pt x="40" y="3"/>
                      <a:pt x="49" y="16"/>
                    </a:cubicBezTo>
                    <a:cubicBezTo>
                      <a:pt x="46" y="29"/>
                      <a:pt x="42" y="21"/>
                      <a:pt x="35" y="14"/>
                    </a:cubicBezTo>
                    <a:cubicBezTo>
                      <a:pt x="26" y="15"/>
                      <a:pt x="12" y="19"/>
                      <a:pt x="3" y="16"/>
                    </a:cubicBezTo>
                    <a:cubicBezTo>
                      <a:pt x="0" y="6"/>
                      <a:pt x="7" y="10"/>
                      <a:pt x="7" y="0"/>
                    </a:cubicBezTo>
                    <a:close/>
                  </a:path>
                </a:pathLst>
              </a:custGeom>
              <a:solidFill>
                <a:schemeClr val="accent1">
                  <a:alpha val="14902"/>
                </a:schemeClr>
              </a:solidFill>
              <a:ln w="9525">
                <a:noFill/>
                <a:round/>
                <a:headEnd/>
                <a:tailEnd/>
              </a:ln>
            </p:spPr>
            <p:txBody>
              <a:bodyPr wrap="none" anchor="ctr"/>
              <a:lstStyle/>
              <a:p>
                <a:endParaRPr lang="en-US"/>
              </a:p>
            </p:txBody>
          </p:sp>
          <p:sp>
            <p:nvSpPr>
              <p:cNvPr id="5163" name="Freeform 621"/>
              <p:cNvSpPr>
                <a:spLocks/>
              </p:cNvSpPr>
              <p:nvPr/>
            </p:nvSpPr>
            <p:spPr bwMode="gray">
              <a:xfrm>
                <a:off x="2573" y="2096"/>
                <a:ext cx="61" cy="48"/>
              </a:xfrm>
              <a:custGeom>
                <a:avLst/>
                <a:gdLst>
                  <a:gd name="T0" fmla="*/ 21 w 61"/>
                  <a:gd name="T1" fmla="*/ 38 h 48"/>
                  <a:gd name="T2" fmla="*/ 15 w 61"/>
                  <a:gd name="T3" fmla="*/ 26 h 48"/>
                  <a:gd name="T4" fmla="*/ 3 w 61"/>
                  <a:gd name="T5" fmla="*/ 22 h 48"/>
                  <a:gd name="T6" fmla="*/ 13 w 61"/>
                  <a:gd name="T7" fmla="*/ 8 h 48"/>
                  <a:gd name="T8" fmla="*/ 25 w 61"/>
                  <a:gd name="T9" fmla="*/ 0 h 48"/>
                  <a:gd name="T10" fmla="*/ 49 w 61"/>
                  <a:gd name="T11" fmla="*/ 10 h 48"/>
                  <a:gd name="T12" fmla="*/ 53 w 61"/>
                  <a:gd name="T13" fmla="*/ 20 h 48"/>
                  <a:gd name="T14" fmla="*/ 61 w 61"/>
                  <a:gd name="T15" fmla="*/ 32 h 48"/>
                  <a:gd name="T16" fmla="*/ 41 w 61"/>
                  <a:gd name="T17" fmla="*/ 38 h 48"/>
                  <a:gd name="T18" fmla="*/ 23 w 61"/>
                  <a:gd name="T19" fmla="*/ 44 h 48"/>
                  <a:gd name="T20" fmla="*/ 21 w 61"/>
                  <a:gd name="T21" fmla="*/ 38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1"/>
                  <a:gd name="T34" fmla="*/ 0 h 48"/>
                  <a:gd name="T35" fmla="*/ 61 w 61"/>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1" h="48">
                    <a:moveTo>
                      <a:pt x="21" y="38"/>
                    </a:moveTo>
                    <a:cubicBezTo>
                      <a:pt x="19" y="34"/>
                      <a:pt x="19" y="29"/>
                      <a:pt x="15" y="26"/>
                    </a:cubicBezTo>
                    <a:cubicBezTo>
                      <a:pt x="12" y="24"/>
                      <a:pt x="3" y="22"/>
                      <a:pt x="3" y="22"/>
                    </a:cubicBezTo>
                    <a:cubicBezTo>
                      <a:pt x="0" y="12"/>
                      <a:pt x="5" y="12"/>
                      <a:pt x="13" y="8"/>
                    </a:cubicBezTo>
                    <a:cubicBezTo>
                      <a:pt x="17" y="6"/>
                      <a:pt x="25" y="0"/>
                      <a:pt x="25" y="0"/>
                    </a:cubicBezTo>
                    <a:cubicBezTo>
                      <a:pt x="37" y="2"/>
                      <a:pt x="41" y="2"/>
                      <a:pt x="49" y="10"/>
                    </a:cubicBezTo>
                    <a:cubicBezTo>
                      <a:pt x="45" y="21"/>
                      <a:pt x="46" y="12"/>
                      <a:pt x="53" y="20"/>
                    </a:cubicBezTo>
                    <a:cubicBezTo>
                      <a:pt x="56" y="24"/>
                      <a:pt x="61" y="32"/>
                      <a:pt x="61" y="32"/>
                    </a:cubicBezTo>
                    <a:cubicBezTo>
                      <a:pt x="56" y="47"/>
                      <a:pt x="53" y="42"/>
                      <a:pt x="41" y="38"/>
                    </a:cubicBezTo>
                    <a:cubicBezTo>
                      <a:pt x="27" y="47"/>
                      <a:pt x="34" y="48"/>
                      <a:pt x="23" y="44"/>
                    </a:cubicBezTo>
                    <a:cubicBezTo>
                      <a:pt x="22" y="42"/>
                      <a:pt x="21" y="38"/>
                      <a:pt x="21" y="38"/>
                    </a:cubicBezTo>
                    <a:close/>
                  </a:path>
                </a:pathLst>
              </a:custGeom>
              <a:solidFill>
                <a:schemeClr val="accent1">
                  <a:alpha val="14902"/>
                </a:schemeClr>
              </a:solidFill>
              <a:ln w="9525">
                <a:noFill/>
                <a:round/>
                <a:headEnd/>
                <a:tailEnd/>
              </a:ln>
            </p:spPr>
            <p:txBody>
              <a:bodyPr wrap="none" anchor="ctr"/>
              <a:lstStyle/>
              <a:p>
                <a:endParaRPr lang="en-US"/>
              </a:p>
            </p:txBody>
          </p:sp>
          <p:sp>
            <p:nvSpPr>
              <p:cNvPr id="5164" name="Freeform 622"/>
              <p:cNvSpPr>
                <a:spLocks/>
              </p:cNvSpPr>
              <p:nvPr/>
            </p:nvSpPr>
            <p:spPr bwMode="gray">
              <a:xfrm>
                <a:off x="2590" y="2118"/>
                <a:ext cx="286" cy="182"/>
              </a:xfrm>
              <a:custGeom>
                <a:avLst/>
                <a:gdLst>
                  <a:gd name="T0" fmla="*/ 46 w 286"/>
                  <a:gd name="T1" fmla="*/ 28 h 182"/>
                  <a:gd name="T2" fmla="*/ 36 w 286"/>
                  <a:gd name="T3" fmla="*/ 14 h 182"/>
                  <a:gd name="T4" fmla="*/ 26 w 286"/>
                  <a:gd name="T5" fmla="*/ 30 h 182"/>
                  <a:gd name="T6" fmla="*/ 0 w 286"/>
                  <a:gd name="T7" fmla="*/ 24 h 182"/>
                  <a:gd name="T8" fmla="*/ 10 w 286"/>
                  <a:gd name="T9" fmla="*/ 42 h 182"/>
                  <a:gd name="T10" fmla="*/ 16 w 286"/>
                  <a:gd name="T11" fmla="*/ 62 h 182"/>
                  <a:gd name="T12" fmla="*/ 24 w 286"/>
                  <a:gd name="T13" fmla="*/ 48 h 182"/>
                  <a:gd name="T14" fmla="*/ 30 w 286"/>
                  <a:gd name="T15" fmla="*/ 44 h 182"/>
                  <a:gd name="T16" fmla="*/ 48 w 286"/>
                  <a:gd name="T17" fmla="*/ 56 h 182"/>
                  <a:gd name="T18" fmla="*/ 70 w 286"/>
                  <a:gd name="T19" fmla="*/ 62 h 182"/>
                  <a:gd name="T20" fmla="*/ 88 w 286"/>
                  <a:gd name="T21" fmla="*/ 72 h 182"/>
                  <a:gd name="T22" fmla="*/ 106 w 286"/>
                  <a:gd name="T23" fmla="*/ 102 h 182"/>
                  <a:gd name="T24" fmla="*/ 104 w 286"/>
                  <a:gd name="T25" fmla="*/ 122 h 182"/>
                  <a:gd name="T26" fmla="*/ 98 w 286"/>
                  <a:gd name="T27" fmla="*/ 134 h 182"/>
                  <a:gd name="T28" fmla="*/ 122 w 286"/>
                  <a:gd name="T29" fmla="*/ 128 h 182"/>
                  <a:gd name="T30" fmla="*/ 140 w 286"/>
                  <a:gd name="T31" fmla="*/ 140 h 182"/>
                  <a:gd name="T32" fmla="*/ 168 w 286"/>
                  <a:gd name="T33" fmla="*/ 148 h 182"/>
                  <a:gd name="T34" fmla="*/ 174 w 286"/>
                  <a:gd name="T35" fmla="*/ 146 h 182"/>
                  <a:gd name="T36" fmla="*/ 168 w 286"/>
                  <a:gd name="T37" fmla="*/ 134 h 182"/>
                  <a:gd name="T38" fmla="*/ 178 w 286"/>
                  <a:gd name="T39" fmla="*/ 136 h 182"/>
                  <a:gd name="T40" fmla="*/ 186 w 286"/>
                  <a:gd name="T41" fmla="*/ 118 h 182"/>
                  <a:gd name="T42" fmla="*/ 202 w 286"/>
                  <a:gd name="T43" fmla="*/ 122 h 182"/>
                  <a:gd name="T44" fmla="*/ 214 w 286"/>
                  <a:gd name="T45" fmla="*/ 130 h 182"/>
                  <a:gd name="T46" fmla="*/ 244 w 286"/>
                  <a:gd name="T47" fmla="*/ 168 h 182"/>
                  <a:gd name="T48" fmla="*/ 262 w 286"/>
                  <a:gd name="T49" fmla="*/ 178 h 182"/>
                  <a:gd name="T50" fmla="*/ 284 w 286"/>
                  <a:gd name="T51" fmla="*/ 170 h 182"/>
                  <a:gd name="T52" fmla="*/ 268 w 286"/>
                  <a:gd name="T53" fmla="*/ 160 h 182"/>
                  <a:gd name="T54" fmla="*/ 256 w 286"/>
                  <a:gd name="T55" fmla="*/ 138 h 182"/>
                  <a:gd name="T56" fmla="*/ 250 w 286"/>
                  <a:gd name="T57" fmla="*/ 132 h 182"/>
                  <a:gd name="T58" fmla="*/ 248 w 286"/>
                  <a:gd name="T59" fmla="*/ 122 h 182"/>
                  <a:gd name="T60" fmla="*/ 236 w 286"/>
                  <a:gd name="T61" fmla="*/ 116 h 182"/>
                  <a:gd name="T62" fmla="*/ 240 w 286"/>
                  <a:gd name="T63" fmla="*/ 96 h 182"/>
                  <a:gd name="T64" fmla="*/ 220 w 286"/>
                  <a:gd name="T65" fmla="*/ 86 h 182"/>
                  <a:gd name="T66" fmla="*/ 210 w 286"/>
                  <a:gd name="T67" fmla="*/ 70 h 182"/>
                  <a:gd name="T68" fmla="*/ 190 w 286"/>
                  <a:gd name="T69" fmla="*/ 54 h 182"/>
                  <a:gd name="T70" fmla="*/ 168 w 286"/>
                  <a:gd name="T71" fmla="*/ 38 h 182"/>
                  <a:gd name="T72" fmla="*/ 156 w 286"/>
                  <a:gd name="T73" fmla="*/ 34 h 182"/>
                  <a:gd name="T74" fmla="*/ 120 w 286"/>
                  <a:gd name="T75" fmla="*/ 16 h 182"/>
                  <a:gd name="T76" fmla="*/ 102 w 286"/>
                  <a:gd name="T77" fmla="*/ 4 h 182"/>
                  <a:gd name="T78" fmla="*/ 96 w 286"/>
                  <a:gd name="T79" fmla="*/ 0 h 182"/>
                  <a:gd name="T80" fmla="*/ 70 w 286"/>
                  <a:gd name="T81" fmla="*/ 10 h 182"/>
                  <a:gd name="T82" fmla="*/ 56 w 286"/>
                  <a:gd name="T83" fmla="*/ 32 h 182"/>
                  <a:gd name="T84" fmla="*/ 46 w 286"/>
                  <a:gd name="T85" fmla="*/ 28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6"/>
                  <a:gd name="T130" fmla="*/ 0 h 182"/>
                  <a:gd name="T131" fmla="*/ 286 w 286"/>
                  <a:gd name="T132" fmla="*/ 182 h 1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6" h="182">
                    <a:moveTo>
                      <a:pt x="46" y="28"/>
                    </a:moveTo>
                    <a:cubicBezTo>
                      <a:pt x="41" y="14"/>
                      <a:pt x="46" y="17"/>
                      <a:pt x="36" y="14"/>
                    </a:cubicBezTo>
                    <a:cubicBezTo>
                      <a:pt x="31" y="17"/>
                      <a:pt x="26" y="30"/>
                      <a:pt x="26" y="30"/>
                    </a:cubicBezTo>
                    <a:cubicBezTo>
                      <a:pt x="12" y="25"/>
                      <a:pt x="19" y="21"/>
                      <a:pt x="0" y="24"/>
                    </a:cubicBezTo>
                    <a:cubicBezTo>
                      <a:pt x="2" y="33"/>
                      <a:pt x="2" y="37"/>
                      <a:pt x="10" y="42"/>
                    </a:cubicBezTo>
                    <a:cubicBezTo>
                      <a:pt x="12" y="49"/>
                      <a:pt x="14" y="55"/>
                      <a:pt x="16" y="62"/>
                    </a:cubicBezTo>
                    <a:cubicBezTo>
                      <a:pt x="24" y="59"/>
                      <a:pt x="27" y="57"/>
                      <a:pt x="24" y="48"/>
                    </a:cubicBezTo>
                    <a:cubicBezTo>
                      <a:pt x="26" y="47"/>
                      <a:pt x="28" y="43"/>
                      <a:pt x="30" y="44"/>
                    </a:cubicBezTo>
                    <a:cubicBezTo>
                      <a:pt x="48" y="48"/>
                      <a:pt x="36" y="52"/>
                      <a:pt x="48" y="56"/>
                    </a:cubicBezTo>
                    <a:cubicBezTo>
                      <a:pt x="74" y="65"/>
                      <a:pt x="47" y="56"/>
                      <a:pt x="70" y="62"/>
                    </a:cubicBezTo>
                    <a:cubicBezTo>
                      <a:pt x="77" y="64"/>
                      <a:pt x="88" y="72"/>
                      <a:pt x="88" y="72"/>
                    </a:cubicBezTo>
                    <a:cubicBezTo>
                      <a:pt x="96" y="84"/>
                      <a:pt x="102" y="87"/>
                      <a:pt x="106" y="102"/>
                    </a:cubicBezTo>
                    <a:cubicBezTo>
                      <a:pt x="105" y="109"/>
                      <a:pt x="106" y="115"/>
                      <a:pt x="104" y="122"/>
                    </a:cubicBezTo>
                    <a:cubicBezTo>
                      <a:pt x="103" y="126"/>
                      <a:pt x="94" y="132"/>
                      <a:pt x="98" y="134"/>
                    </a:cubicBezTo>
                    <a:cubicBezTo>
                      <a:pt x="106" y="137"/>
                      <a:pt x="122" y="128"/>
                      <a:pt x="122" y="128"/>
                    </a:cubicBezTo>
                    <a:cubicBezTo>
                      <a:pt x="130" y="131"/>
                      <a:pt x="133" y="135"/>
                      <a:pt x="140" y="140"/>
                    </a:cubicBezTo>
                    <a:cubicBezTo>
                      <a:pt x="148" y="145"/>
                      <a:pt x="159" y="145"/>
                      <a:pt x="168" y="148"/>
                    </a:cubicBezTo>
                    <a:cubicBezTo>
                      <a:pt x="170" y="147"/>
                      <a:pt x="173" y="148"/>
                      <a:pt x="174" y="146"/>
                    </a:cubicBezTo>
                    <a:cubicBezTo>
                      <a:pt x="176" y="142"/>
                      <a:pt x="164" y="136"/>
                      <a:pt x="168" y="134"/>
                    </a:cubicBezTo>
                    <a:cubicBezTo>
                      <a:pt x="171" y="132"/>
                      <a:pt x="175" y="135"/>
                      <a:pt x="178" y="136"/>
                    </a:cubicBezTo>
                    <a:cubicBezTo>
                      <a:pt x="182" y="131"/>
                      <a:pt x="186" y="118"/>
                      <a:pt x="186" y="118"/>
                    </a:cubicBezTo>
                    <a:cubicBezTo>
                      <a:pt x="189" y="119"/>
                      <a:pt x="199" y="120"/>
                      <a:pt x="202" y="122"/>
                    </a:cubicBezTo>
                    <a:cubicBezTo>
                      <a:pt x="206" y="124"/>
                      <a:pt x="214" y="130"/>
                      <a:pt x="214" y="130"/>
                    </a:cubicBezTo>
                    <a:cubicBezTo>
                      <a:pt x="224" y="145"/>
                      <a:pt x="228" y="158"/>
                      <a:pt x="244" y="168"/>
                    </a:cubicBezTo>
                    <a:cubicBezTo>
                      <a:pt x="250" y="172"/>
                      <a:pt x="262" y="178"/>
                      <a:pt x="262" y="178"/>
                    </a:cubicBezTo>
                    <a:cubicBezTo>
                      <a:pt x="265" y="178"/>
                      <a:pt x="286" y="182"/>
                      <a:pt x="284" y="170"/>
                    </a:cubicBezTo>
                    <a:cubicBezTo>
                      <a:pt x="283" y="164"/>
                      <a:pt x="268" y="160"/>
                      <a:pt x="268" y="160"/>
                    </a:cubicBezTo>
                    <a:cubicBezTo>
                      <a:pt x="261" y="150"/>
                      <a:pt x="270" y="143"/>
                      <a:pt x="256" y="138"/>
                    </a:cubicBezTo>
                    <a:cubicBezTo>
                      <a:pt x="254" y="136"/>
                      <a:pt x="251" y="135"/>
                      <a:pt x="250" y="132"/>
                    </a:cubicBezTo>
                    <a:cubicBezTo>
                      <a:pt x="248" y="129"/>
                      <a:pt x="250" y="125"/>
                      <a:pt x="248" y="122"/>
                    </a:cubicBezTo>
                    <a:cubicBezTo>
                      <a:pt x="246" y="118"/>
                      <a:pt x="240" y="118"/>
                      <a:pt x="236" y="116"/>
                    </a:cubicBezTo>
                    <a:cubicBezTo>
                      <a:pt x="230" y="107"/>
                      <a:pt x="227" y="100"/>
                      <a:pt x="240" y="96"/>
                    </a:cubicBezTo>
                    <a:cubicBezTo>
                      <a:pt x="236" y="83"/>
                      <a:pt x="236" y="84"/>
                      <a:pt x="220" y="86"/>
                    </a:cubicBezTo>
                    <a:cubicBezTo>
                      <a:pt x="209" y="82"/>
                      <a:pt x="208" y="82"/>
                      <a:pt x="210" y="70"/>
                    </a:cubicBezTo>
                    <a:cubicBezTo>
                      <a:pt x="207" y="60"/>
                      <a:pt x="199" y="57"/>
                      <a:pt x="190" y="54"/>
                    </a:cubicBezTo>
                    <a:cubicBezTo>
                      <a:pt x="181" y="45"/>
                      <a:pt x="181" y="42"/>
                      <a:pt x="168" y="38"/>
                    </a:cubicBezTo>
                    <a:cubicBezTo>
                      <a:pt x="164" y="37"/>
                      <a:pt x="156" y="34"/>
                      <a:pt x="156" y="34"/>
                    </a:cubicBezTo>
                    <a:cubicBezTo>
                      <a:pt x="146" y="24"/>
                      <a:pt x="134" y="21"/>
                      <a:pt x="120" y="16"/>
                    </a:cubicBezTo>
                    <a:cubicBezTo>
                      <a:pt x="113" y="14"/>
                      <a:pt x="108" y="8"/>
                      <a:pt x="102" y="4"/>
                    </a:cubicBezTo>
                    <a:cubicBezTo>
                      <a:pt x="100" y="3"/>
                      <a:pt x="96" y="0"/>
                      <a:pt x="96" y="0"/>
                    </a:cubicBezTo>
                    <a:cubicBezTo>
                      <a:pt x="83" y="2"/>
                      <a:pt x="79" y="1"/>
                      <a:pt x="70" y="10"/>
                    </a:cubicBezTo>
                    <a:cubicBezTo>
                      <a:pt x="67" y="19"/>
                      <a:pt x="63" y="27"/>
                      <a:pt x="56" y="32"/>
                    </a:cubicBezTo>
                    <a:cubicBezTo>
                      <a:pt x="49" y="30"/>
                      <a:pt x="52" y="31"/>
                      <a:pt x="46" y="28"/>
                    </a:cubicBezTo>
                    <a:close/>
                  </a:path>
                </a:pathLst>
              </a:custGeom>
              <a:solidFill>
                <a:schemeClr val="accent1">
                  <a:alpha val="14902"/>
                </a:schemeClr>
              </a:solidFill>
              <a:ln w="9525">
                <a:noFill/>
                <a:round/>
                <a:headEnd/>
                <a:tailEnd/>
              </a:ln>
            </p:spPr>
            <p:txBody>
              <a:bodyPr wrap="none" anchor="ctr"/>
              <a:lstStyle/>
              <a:p>
                <a:endParaRPr lang="en-US"/>
              </a:p>
            </p:txBody>
          </p:sp>
          <p:sp>
            <p:nvSpPr>
              <p:cNvPr id="5165" name="Freeform 623"/>
              <p:cNvSpPr>
                <a:spLocks/>
              </p:cNvSpPr>
              <p:nvPr/>
            </p:nvSpPr>
            <p:spPr bwMode="gray">
              <a:xfrm>
                <a:off x="2837" y="2138"/>
                <a:ext cx="78" cy="78"/>
              </a:xfrm>
              <a:custGeom>
                <a:avLst/>
                <a:gdLst>
                  <a:gd name="T0" fmla="*/ 1 w 78"/>
                  <a:gd name="T1" fmla="*/ 58 h 78"/>
                  <a:gd name="T2" fmla="*/ 27 w 78"/>
                  <a:gd name="T3" fmla="*/ 60 h 78"/>
                  <a:gd name="T4" fmla="*/ 45 w 78"/>
                  <a:gd name="T5" fmla="*/ 48 h 78"/>
                  <a:gd name="T6" fmla="*/ 57 w 78"/>
                  <a:gd name="T7" fmla="*/ 30 h 78"/>
                  <a:gd name="T8" fmla="*/ 43 w 78"/>
                  <a:gd name="T9" fmla="*/ 14 h 78"/>
                  <a:gd name="T10" fmla="*/ 43 w 78"/>
                  <a:gd name="T11" fmla="*/ 4 h 78"/>
                  <a:gd name="T12" fmla="*/ 71 w 78"/>
                  <a:gd name="T13" fmla="*/ 26 h 78"/>
                  <a:gd name="T14" fmla="*/ 67 w 78"/>
                  <a:gd name="T15" fmla="*/ 54 h 78"/>
                  <a:gd name="T16" fmla="*/ 33 w 78"/>
                  <a:gd name="T17" fmla="*/ 78 h 78"/>
                  <a:gd name="T18" fmla="*/ 9 w 78"/>
                  <a:gd name="T19" fmla="*/ 66 h 78"/>
                  <a:gd name="T20" fmla="*/ 3 w 78"/>
                  <a:gd name="T21" fmla="*/ 62 h 78"/>
                  <a:gd name="T22" fmla="*/ 1 w 78"/>
                  <a:gd name="T23" fmla="*/ 58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8"/>
                  <a:gd name="T38" fmla="*/ 78 w 7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8">
                    <a:moveTo>
                      <a:pt x="1" y="58"/>
                    </a:moveTo>
                    <a:cubicBezTo>
                      <a:pt x="6" y="44"/>
                      <a:pt x="18" y="57"/>
                      <a:pt x="27" y="60"/>
                    </a:cubicBezTo>
                    <a:cubicBezTo>
                      <a:pt x="35" y="57"/>
                      <a:pt x="38" y="52"/>
                      <a:pt x="45" y="48"/>
                    </a:cubicBezTo>
                    <a:cubicBezTo>
                      <a:pt x="48" y="40"/>
                      <a:pt x="51" y="36"/>
                      <a:pt x="57" y="30"/>
                    </a:cubicBezTo>
                    <a:cubicBezTo>
                      <a:pt x="55" y="23"/>
                      <a:pt x="43" y="14"/>
                      <a:pt x="43" y="14"/>
                    </a:cubicBezTo>
                    <a:cubicBezTo>
                      <a:pt x="33" y="0"/>
                      <a:pt x="30" y="1"/>
                      <a:pt x="43" y="4"/>
                    </a:cubicBezTo>
                    <a:cubicBezTo>
                      <a:pt x="54" y="11"/>
                      <a:pt x="58" y="22"/>
                      <a:pt x="71" y="26"/>
                    </a:cubicBezTo>
                    <a:cubicBezTo>
                      <a:pt x="78" y="37"/>
                      <a:pt x="78" y="46"/>
                      <a:pt x="67" y="54"/>
                    </a:cubicBezTo>
                    <a:cubicBezTo>
                      <a:pt x="51" y="49"/>
                      <a:pt x="53" y="71"/>
                      <a:pt x="33" y="78"/>
                    </a:cubicBezTo>
                    <a:cubicBezTo>
                      <a:pt x="16" y="72"/>
                      <a:pt x="25" y="76"/>
                      <a:pt x="9" y="66"/>
                    </a:cubicBezTo>
                    <a:cubicBezTo>
                      <a:pt x="7" y="65"/>
                      <a:pt x="3" y="62"/>
                      <a:pt x="3" y="62"/>
                    </a:cubicBezTo>
                    <a:cubicBezTo>
                      <a:pt x="0" y="54"/>
                      <a:pt x="13" y="42"/>
                      <a:pt x="1" y="58"/>
                    </a:cubicBezTo>
                    <a:close/>
                  </a:path>
                </a:pathLst>
              </a:custGeom>
              <a:solidFill>
                <a:schemeClr val="accent1">
                  <a:alpha val="14902"/>
                </a:schemeClr>
              </a:solidFill>
              <a:ln w="9525">
                <a:noFill/>
                <a:round/>
                <a:headEnd/>
                <a:tailEnd/>
              </a:ln>
            </p:spPr>
            <p:txBody>
              <a:bodyPr wrap="none" anchor="ctr"/>
              <a:lstStyle/>
              <a:p>
                <a:endParaRPr lang="en-US"/>
              </a:p>
            </p:txBody>
          </p:sp>
          <p:sp>
            <p:nvSpPr>
              <p:cNvPr id="5166" name="Freeform 624"/>
              <p:cNvSpPr>
                <a:spLocks/>
              </p:cNvSpPr>
              <p:nvPr/>
            </p:nvSpPr>
            <p:spPr bwMode="gray">
              <a:xfrm>
                <a:off x="3003" y="1972"/>
                <a:ext cx="17" cy="18"/>
              </a:xfrm>
              <a:custGeom>
                <a:avLst/>
                <a:gdLst>
                  <a:gd name="T0" fmla="*/ 3 w 17"/>
                  <a:gd name="T1" fmla="*/ 4 h 18"/>
                  <a:gd name="T2" fmla="*/ 3 w 17"/>
                  <a:gd name="T3" fmla="*/ 14 h 18"/>
                  <a:gd name="T4" fmla="*/ 3 w 17"/>
                  <a:gd name="T5" fmla="*/ 4 h 18"/>
                  <a:gd name="T6" fmla="*/ 0 60000 65536"/>
                  <a:gd name="T7" fmla="*/ 0 60000 65536"/>
                  <a:gd name="T8" fmla="*/ 0 60000 65536"/>
                  <a:gd name="T9" fmla="*/ 0 w 17"/>
                  <a:gd name="T10" fmla="*/ 0 h 18"/>
                  <a:gd name="T11" fmla="*/ 17 w 17"/>
                  <a:gd name="T12" fmla="*/ 18 h 18"/>
                </a:gdLst>
                <a:ahLst/>
                <a:cxnLst>
                  <a:cxn ang="T6">
                    <a:pos x="T0" y="T1"/>
                  </a:cxn>
                  <a:cxn ang="T7">
                    <a:pos x="T2" y="T3"/>
                  </a:cxn>
                  <a:cxn ang="T8">
                    <a:pos x="T4" y="T5"/>
                  </a:cxn>
                </a:cxnLst>
                <a:rect l="T9" t="T10" r="T11" b="T12"/>
                <a:pathLst>
                  <a:path w="17" h="18">
                    <a:moveTo>
                      <a:pt x="3" y="4"/>
                    </a:moveTo>
                    <a:cubicBezTo>
                      <a:pt x="17" y="7"/>
                      <a:pt x="16" y="18"/>
                      <a:pt x="3" y="14"/>
                    </a:cubicBezTo>
                    <a:cubicBezTo>
                      <a:pt x="0" y="6"/>
                      <a:pt x="7" y="0"/>
                      <a:pt x="3" y="4"/>
                    </a:cubicBezTo>
                    <a:close/>
                  </a:path>
                </a:pathLst>
              </a:custGeom>
              <a:solidFill>
                <a:schemeClr val="accent1">
                  <a:alpha val="14902"/>
                </a:schemeClr>
              </a:solidFill>
              <a:ln w="9525">
                <a:noFill/>
                <a:round/>
                <a:headEnd/>
                <a:tailEnd/>
              </a:ln>
            </p:spPr>
            <p:txBody>
              <a:bodyPr wrap="none" anchor="ctr"/>
              <a:lstStyle/>
              <a:p>
                <a:endParaRPr lang="en-US"/>
              </a:p>
            </p:txBody>
          </p:sp>
          <p:sp>
            <p:nvSpPr>
              <p:cNvPr id="5167" name="Freeform 625"/>
              <p:cNvSpPr>
                <a:spLocks/>
              </p:cNvSpPr>
              <p:nvPr/>
            </p:nvSpPr>
            <p:spPr bwMode="gray">
              <a:xfrm>
                <a:off x="3100" y="2092"/>
                <a:ext cx="26" cy="22"/>
              </a:xfrm>
              <a:custGeom>
                <a:avLst/>
                <a:gdLst>
                  <a:gd name="T0" fmla="*/ 8 w 26"/>
                  <a:gd name="T1" fmla="*/ 14 h 22"/>
                  <a:gd name="T2" fmla="*/ 14 w 26"/>
                  <a:gd name="T3" fmla="*/ 0 h 22"/>
                  <a:gd name="T4" fmla="*/ 14 w 26"/>
                  <a:gd name="T5" fmla="*/ 22 h 22"/>
                  <a:gd name="T6" fmla="*/ 8 w 26"/>
                  <a:gd name="T7" fmla="*/ 14 h 22"/>
                  <a:gd name="T8" fmla="*/ 0 60000 65536"/>
                  <a:gd name="T9" fmla="*/ 0 60000 65536"/>
                  <a:gd name="T10" fmla="*/ 0 60000 65536"/>
                  <a:gd name="T11" fmla="*/ 0 60000 65536"/>
                  <a:gd name="T12" fmla="*/ 0 w 26"/>
                  <a:gd name="T13" fmla="*/ 0 h 22"/>
                  <a:gd name="T14" fmla="*/ 26 w 26"/>
                  <a:gd name="T15" fmla="*/ 22 h 22"/>
                </a:gdLst>
                <a:ahLst/>
                <a:cxnLst>
                  <a:cxn ang="T8">
                    <a:pos x="T0" y="T1"/>
                  </a:cxn>
                  <a:cxn ang="T9">
                    <a:pos x="T2" y="T3"/>
                  </a:cxn>
                  <a:cxn ang="T10">
                    <a:pos x="T4" y="T5"/>
                  </a:cxn>
                  <a:cxn ang="T11">
                    <a:pos x="T6" y="T7"/>
                  </a:cxn>
                </a:cxnLst>
                <a:rect l="T12" t="T13" r="T14" b="T15"/>
                <a:pathLst>
                  <a:path w="26" h="22">
                    <a:moveTo>
                      <a:pt x="8" y="14"/>
                    </a:moveTo>
                    <a:cubicBezTo>
                      <a:pt x="5" y="6"/>
                      <a:pt x="5" y="3"/>
                      <a:pt x="14" y="0"/>
                    </a:cubicBezTo>
                    <a:cubicBezTo>
                      <a:pt x="26" y="4"/>
                      <a:pt x="23" y="16"/>
                      <a:pt x="14" y="22"/>
                    </a:cubicBezTo>
                    <a:cubicBezTo>
                      <a:pt x="0" y="17"/>
                      <a:pt x="13" y="3"/>
                      <a:pt x="8" y="14"/>
                    </a:cubicBezTo>
                    <a:close/>
                  </a:path>
                </a:pathLst>
              </a:custGeom>
              <a:solidFill>
                <a:schemeClr val="accent1">
                  <a:alpha val="14902"/>
                </a:schemeClr>
              </a:solidFill>
              <a:ln w="9525">
                <a:noFill/>
                <a:round/>
                <a:headEnd/>
                <a:tailEnd/>
              </a:ln>
            </p:spPr>
            <p:txBody>
              <a:bodyPr wrap="none" anchor="ctr"/>
              <a:lstStyle/>
              <a:p>
                <a:endParaRPr lang="en-US"/>
              </a:p>
            </p:txBody>
          </p:sp>
          <p:sp>
            <p:nvSpPr>
              <p:cNvPr id="5168" name="Freeform 626"/>
              <p:cNvSpPr>
                <a:spLocks/>
              </p:cNvSpPr>
              <p:nvPr/>
            </p:nvSpPr>
            <p:spPr bwMode="gray">
              <a:xfrm>
                <a:off x="2783" y="1822"/>
                <a:ext cx="20" cy="15"/>
              </a:xfrm>
              <a:custGeom>
                <a:avLst/>
                <a:gdLst>
                  <a:gd name="T0" fmla="*/ 7 w 20"/>
                  <a:gd name="T1" fmla="*/ 12 h 15"/>
                  <a:gd name="T2" fmla="*/ 17 w 20"/>
                  <a:gd name="T3" fmla="*/ 2 h 15"/>
                  <a:gd name="T4" fmla="*/ 9 w 20"/>
                  <a:gd name="T5" fmla="*/ 12 h 15"/>
                  <a:gd name="T6" fmla="*/ 7 w 20"/>
                  <a:gd name="T7" fmla="*/ 12 h 15"/>
                  <a:gd name="T8" fmla="*/ 0 60000 65536"/>
                  <a:gd name="T9" fmla="*/ 0 60000 65536"/>
                  <a:gd name="T10" fmla="*/ 0 60000 65536"/>
                  <a:gd name="T11" fmla="*/ 0 60000 65536"/>
                  <a:gd name="T12" fmla="*/ 0 w 20"/>
                  <a:gd name="T13" fmla="*/ 0 h 15"/>
                  <a:gd name="T14" fmla="*/ 20 w 20"/>
                  <a:gd name="T15" fmla="*/ 15 h 15"/>
                </a:gdLst>
                <a:ahLst/>
                <a:cxnLst>
                  <a:cxn ang="T8">
                    <a:pos x="T0" y="T1"/>
                  </a:cxn>
                  <a:cxn ang="T9">
                    <a:pos x="T2" y="T3"/>
                  </a:cxn>
                  <a:cxn ang="T10">
                    <a:pos x="T4" y="T5"/>
                  </a:cxn>
                  <a:cxn ang="T11">
                    <a:pos x="T6" y="T7"/>
                  </a:cxn>
                </a:cxnLst>
                <a:rect l="T12" t="T13" r="T14" b="T15"/>
                <a:pathLst>
                  <a:path w="20" h="15">
                    <a:moveTo>
                      <a:pt x="7" y="12"/>
                    </a:moveTo>
                    <a:cubicBezTo>
                      <a:pt x="0" y="1"/>
                      <a:pt x="6" y="0"/>
                      <a:pt x="17" y="2"/>
                    </a:cubicBezTo>
                    <a:cubicBezTo>
                      <a:pt x="20" y="10"/>
                      <a:pt x="18" y="15"/>
                      <a:pt x="9" y="12"/>
                    </a:cubicBezTo>
                    <a:cubicBezTo>
                      <a:pt x="4" y="4"/>
                      <a:pt x="4" y="4"/>
                      <a:pt x="7" y="12"/>
                    </a:cubicBezTo>
                    <a:close/>
                  </a:path>
                </a:pathLst>
              </a:custGeom>
              <a:solidFill>
                <a:schemeClr val="accent1">
                  <a:alpha val="14902"/>
                </a:schemeClr>
              </a:solidFill>
              <a:ln w="9525">
                <a:noFill/>
                <a:round/>
                <a:headEnd/>
                <a:tailEnd/>
              </a:ln>
            </p:spPr>
            <p:txBody>
              <a:bodyPr wrap="none" anchor="ctr"/>
              <a:lstStyle/>
              <a:p>
                <a:endParaRPr lang="en-US"/>
              </a:p>
            </p:txBody>
          </p:sp>
          <p:sp>
            <p:nvSpPr>
              <p:cNvPr id="5169" name="Freeform 627"/>
              <p:cNvSpPr>
                <a:spLocks/>
              </p:cNvSpPr>
              <p:nvPr/>
            </p:nvSpPr>
            <p:spPr bwMode="gray">
              <a:xfrm>
                <a:off x="2617" y="1948"/>
                <a:ext cx="20" cy="15"/>
              </a:xfrm>
              <a:custGeom>
                <a:avLst/>
                <a:gdLst>
                  <a:gd name="T0" fmla="*/ 7 w 20"/>
                  <a:gd name="T1" fmla="*/ 12 h 15"/>
                  <a:gd name="T2" fmla="*/ 15 w 20"/>
                  <a:gd name="T3" fmla="*/ 2 h 15"/>
                  <a:gd name="T4" fmla="*/ 15 w 20"/>
                  <a:gd name="T5" fmla="*/ 14 h 15"/>
                  <a:gd name="T6" fmla="*/ 7 w 20"/>
                  <a:gd name="T7" fmla="*/ 12 h 15"/>
                  <a:gd name="T8" fmla="*/ 0 60000 65536"/>
                  <a:gd name="T9" fmla="*/ 0 60000 65536"/>
                  <a:gd name="T10" fmla="*/ 0 60000 65536"/>
                  <a:gd name="T11" fmla="*/ 0 60000 65536"/>
                  <a:gd name="T12" fmla="*/ 0 w 20"/>
                  <a:gd name="T13" fmla="*/ 0 h 15"/>
                  <a:gd name="T14" fmla="*/ 20 w 20"/>
                  <a:gd name="T15" fmla="*/ 15 h 15"/>
                </a:gdLst>
                <a:ahLst/>
                <a:cxnLst>
                  <a:cxn ang="T8">
                    <a:pos x="T0" y="T1"/>
                  </a:cxn>
                  <a:cxn ang="T9">
                    <a:pos x="T2" y="T3"/>
                  </a:cxn>
                  <a:cxn ang="T10">
                    <a:pos x="T4" y="T5"/>
                  </a:cxn>
                  <a:cxn ang="T11">
                    <a:pos x="T6" y="T7"/>
                  </a:cxn>
                </a:cxnLst>
                <a:rect l="T12" t="T13" r="T14" b="T15"/>
                <a:pathLst>
                  <a:path w="20" h="15">
                    <a:moveTo>
                      <a:pt x="7" y="12"/>
                    </a:moveTo>
                    <a:cubicBezTo>
                      <a:pt x="0" y="2"/>
                      <a:pt x="3" y="0"/>
                      <a:pt x="15" y="2"/>
                    </a:cubicBezTo>
                    <a:cubicBezTo>
                      <a:pt x="16" y="4"/>
                      <a:pt x="20" y="12"/>
                      <a:pt x="15" y="14"/>
                    </a:cubicBezTo>
                    <a:cubicBezTo>
                      <a:pt x="12" y="15"/>
                      <a:pt x="7" y="12"/>
                      <a:pt x="7" y="12"/>
                    </a:cubicBezTo>
                    <a:close/>
                  </a:path>
                </a:pathLst>
              </a:custGeom>
              <a:solidFill>
                <a:schemeClr val="accent1">
                  <a:alpha val="14902"/>
                </a:schemeClr>
              </a:solidFill>
              <a:ln w="9525">
                <a:noFill/>
                <a:round/>
                <a:headEnd/>
                <a:tailEnd/>
              </a:ln>
            </p:spPr>
            <p:txBody>
              <a:bodyPr wrap="none" anchor="ctr"/>
              <a:lstStyle/>
              <a:p>
                <a:endParaRPr lang="en-US"/>
              </a:p>
            </p:txBody>
          </p:sp>
          <p:sp>
            <p:nvSpPr>
              <p:cNvPr id="5170" name="Freeform 628"/>
              <p:cNvSpPr>
                <a:spLocks/>
              </p:cNvSpPr>
              <p:nvPr/>
            </p:nvSpPr>
            <p:spPr bwMode="gray">
              <a:xfrm>
                <a:off x="2436" y="1910"/>
                <a:ext cx="80" cy="80"/>
              </a:xfrm>
              <a:custGeom>
                <a:avLst/>
                <a:gdLst>
                  <a:gd name="T0" fmla="*/ 0 w 80"/>
                  <a:gd name="T1" fmla="*/ 50 h 80"/>
                  <a:gd name="T2" fmla="*/ 14 w 80"/>
                  <a:gd name="T3" fmla="*/ 24 h 80"/>
                  <a:gd name="T4" fmla="*/ 26 w 80"/>
                  <a:gd name="T5" fmla="*/ 20 h 80"/>
                  <a:gd name="T6" fmla="*/ 48 w 80"/>
                  <a:gd name="T7" fmla="*/ 18 h 80"/>
                  <a:gd name="T8" fmla="*/ 58 w 80"/>
                  <a:gd name="T9" fmla="*/ 0 h 80"/>
                  <a:gd name="T10" fmla="*/ 80 w 80"/>
                  <a:gd name="T11" fmla="*/ 40 h 80"/>
                  <a:gd name="T12" fmla="*/ 70 w 80"/>
                  <a:gd name="T13" fmla="*/ 56 h 80"/>
                  <a:gd name="T14" fmla="*/ 54 w 80"/>
                  <a:gd name="T15" fmla="*/ 62 h 80"/>
                  <a:gd name="T16" fmla="*/ 48 w 80"/>
                  <a:gd name="T17" fmla="*/ 80 h 80"/>
                  <a:gd name="T18" fmla="*/ 32 w 80"/>
                  <a:gd name="T19" fmla="*/ 68 h 80"/>
                  <a:gd name="T20" fmla="*/ 38 w 80"/>
                  <a:gd name="T21" fmla="*/ 52 h 80"/>
                  <a:gd name="T22" fmla="*/ 30 w 80"/>
                  <a:gd name="T23" fmla="*/ 28 h 80"/>
                  <a:gd name="T24" fmla="*/ 20 w 80"/>
                  <a:gd name="T25" fmla="*/ 48 h 80"/>
                  <a:gd name="T26" fmla="*/ 8 w 80"/>
                  <a:gd name="T27" fmla="*/ 56 h 80"/>
                  <a:gd name="T28" fmla="*/ 0 w 80"/>
                  <a:gd name="T29" fmla="*/ 50 h 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80"/>
                  <a:gd name="T47" fmla="*/ 80 w 80"/>
                  <a:gd name="T48" fmla="*/ 80 h 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80">
                    <a:moveTo>
                      <a:pt x="0" y="50"/>
                    </a:moveTo>
                    <a:cubicBezTo>
                      <a:pt x="1" y="47"/>
                      <a:pt x="12" y="25"/>
                      <a:pt x="14" y="24"/>
                    </a:cubicBezTo>
                    <a:cubicBezTo>
                      <a:pt x="17" y="22"/>
                      <a:pt x="26" y="20"/>
                      <a:pt x="26" y="20"/>
                    </a:cubicBezTo>
                    <a:cubicBezTo>
                      <a:pt x="34" y="23"/>
                      <a:pt x="40" y="21"/>
                      <a:pt x="48" y="18"/>
                    </a:cubicBezTo>
                    <a:cubicBezTo>
                      <a:pt x="52" y="12"/>
                      <a:pt x="54" y="6"/>
                      <a:pt x="58" y="0"/>
                    </a:cubicBezTo>
                    <a:cubicBezTo>
                      <a:pt x="70" y="4"/>
                      <a:pt x="76" y="28"/>
                      <a:pt x="80" y="40"/>
                    </a:cubicBezTo>
                    <a:cubicBezTo>
                      <a:pt x="75" y="54"/>
                      <a:pt x="80" y="50"/>
                      <a:pt x="70" y="56"/>
                    </a:cubicBezTo>
                    <a:cubicBezTo>
                      <a:pt x="61" y="53"/>
                      <a:pt x="59" y="54"/>
                      <a:pt x="54" y="62"/>
                    </a:cubicBezTo>
                    <a:cubicBezTo>
                      <a:pt x="57" y="71"/>
                      <a:pt x="56" y="75"/>
                      <a:pt x="48" y="80"/>
                    </a:cubicBezTo>
                    <a:cubicBezTo>
                      <a:pt x="40" y="77"/>
                      <a:pt x="39" y="72"/>
                      <a:pt x="32" y="68"/>
                    </a:cubicBezTo>
                    <a:cubicBezTo>
                      <a:pt x="26" y="59"/>
                      <a:pt x="30" y="57"/>
                      <a:pt x="38" y="52"/>
                    </a:cubicBezTo>
                    <a:cubicBezTo>
                      <a:pt x="41" y="42"/>
                      <a:pt x="39" y="34"/>
                      <a:pt x="30" y="28"/>
                    </a:cubicBezTo>
                    <a:cubicBezTo>
                      <a:pt x="20" y="31"/>
                      <a:pt x="30" y="40"/>
                      <a:pt x="20" y="48"/>
                    </a:cubicBezTo>
                    <a:cubicBezTo>
                      <a:pt x="16" y="51"/>
                      <a:pt x="8" y="56"/>
                      <a:pt x="8" y="56"/>
                    </a:cubicBezTo>
                    <a:cubicBezTo>
                      <a:pt x="2" y="50"/>
                      <a:pt x="5" y="50"/>
                      <a:pt x="0" y="50"/>
                    </a:cubicBezTo>
                    <a:close/>
                  </a:path>
                </a:pathLst>
              </a:custGeom>
              <a:solidFill>
                <a:schemeClr val="accent1">
                  <a:alpha val="14902"/>
                </a:schemeClr>
              </a:solidFill>
              <a:ln w="9525">
                <a:noFill/>
                <a:round/>
                <a:headEnd/>
                <a:tailEnd/>
              </a:ln>
            </p:spPr>
            <p:txBody>
              <a:bodyPr wrap="none" anchor="ctr"/>
              <a:lstStyle/>
              <a:p>
                <a:endParaRPr lang="en-US"/>
              </a:p>
            </p:txBody>
          </p:sp>
          <p:sp>
            <p:nvSpPr>
              <p:cNvPr id="5171" name="Freeform 629"/>
              <p:cNvSpPr>
                <a:spLocks/>
              </p:cNvSpPr>
              <p:nvPr/>
            </p:nvSpPr>
            <p:spPr bwMode="gray">
              <a:xfrm>
                <a:off x="2408" y="1738"/>
                <a:ext cx="94" cy="174"/>
              </a:xfrm>
              <a:custGeom>
                <a:avLst/>
                <a:gdLst>
                  <a:gd name="T0" fmla="*/ 14 w 94"/>
                  <a:gd name="T1" fmla="*/ 96 h 174"/>
                  <a:gd name="T2" fmla="*/ 26 w 94"/>
                  <a:gd name="T3" fmla="*/ 128 h 174"/>
                  <a:gd name="T4" fmla="*/ 32 w 94"/>
                  <a:gd name="T5" fmla="*/ 108 h 174"/>
                  <a:gd name="T6" fmla="*/ 52 w 94"/>
                  <a:gd name="T7" fmla="*/ 100 h 174"/>
                  <a:gd name="T8" fmla="*/ 46 w 94"/>
                  <a:gd name="T9" fmla="*/ 124 h 174"/>
                  <a:gd name="T10" fmla="*/ 66 w 94"/>
                  <a:gd name="T11" fmla="*/ 126 h 174"/>
                  <a:gd name="T12" fmla="*/ 76 w 94"/>
                  <a:gd name="T13" fmla="*/ 142 h 174"/>
                  <a:gd name="T14" fmla="*/ 58 w 94"/>
                  <a:gd name="T15" fmla="*/ 148 h 174"/>
                  <a:gd name="T16" fmla="*/ 74 w 94"/>
                  <a:gd name="T17" fmla="*/ 174 h 174"/>
                  <a:gd name="T18" fmla="*/ 84 w 94"/>
                  <a:gd name="T19" fmla="*/ 154 h 174"/>
                  <a:gd name="T20" fmla="*/ 82 w 94"/>
                  <a:gd name="T21" fmla="*/ 112 h 174"/>
                  <a:gd name="T22" fmla="*/ 60 w 94"/>
                  <a:gd name="T23" fmla="*/ 106 h 174"/>
                  <a:gd name="T24" fmla="*/ 50 w 94"/>
                  <a:gd name="T25" fmla="*/ 82 h 174"/>
                  <a:gd name="T26" fmla="*/ 34 w 94"/>
                  <a:gd name="T27" fmla="*/ 82 h 174"/>
                  <a:gd name="T28" fmla="*/ 30 w 94"/>
                  <a:gd name="T29" fmla="*/ 70 h 174"/>
                  <a:gd name="T30" fmla="*/ 42 w 94"/>
                  <a:gd name="T31" fmla="*/ 42 h 174"/>
                  <a:gd name="T32" fmla="*/ 30 w 94"/>
                  <a:gd name="T33" fmla="*/ 0 h 174"/>
                  <a:gd name="T34" fmla="*/ 18 w 94"/>
                  <a:gd name="T35" fmla="*/ 22 h 174"/>
                  <a:gd name="T36" fmla="*/ 4 w 94"/>
                  <a:gd name="T37" fmla="*/ 46 h 174"/>
                  <a:gd name="T38" fmla="*/ 14 w 94"/>
                  <a:gd name="T39" fmla="*/ 76 h 174"/>
                  <a:gd name="T40" fmla="*/ 14 w 94"/>
                  <a:gd name="T41" fmla="*/ 96 h 1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174"/>
                  <a:gd name="T65" fmla="*/ 94 w 94"/>
                  <a:gd name="T66" fmla="*/ 174 h 1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174">
                    <a:moveTo>
                      <a:pt x="14" y="96"/>
                    </a:moveTo>
                    <a:cubicBezTo>
                      <a:pt x="11" y="109"/>
                      <a:pt x="15" y="120"/>
                      <a:pt x="26" y="128"/>
                    </a:cubicBezTo>
                    <a:cubicBezTo>
                      <a:pt x="34" y="120"/>
                      <a:pt x="35" y="119"/>
                      <a:pt x="32" y="108"/>
                    </a:cubicBezTo>
                    <a:cubicBezTo>
                      <a:pt x="35" y="92"/>
                      <a:pt x="39" y="92"/>
                      <a:pt x="52" y="100"/>
                    </a:cubicBezTo>
                    <a:cubicBezTo>
                      <a:pt x="59" y="110"/>
                      <a:pt x="49" y="114"/>
                      <a:pt x="46" y="124"/>
                    </a:cubicBezTo>
                    <a:cubicBezTo>
                      <a:pt x="50" y="137"/>
                      <a:pt x="57" y="129"/>
                      <a:pt x="66" y="126"/>
                    </a:cubicBezTo>
                    <a:cubicBezTo>
                      <a:pt x="77" y="129"/>
                      <a:pt x="79" y="131"/>
                      <a:pt x="76" y="142"/>
                    </a:cubicBezTo>
                    <a:cubicBezTo>
                      <a:pt x="67" y="139"/>
                      <a:pt x="65" y="141"/>
                      <a:pt x="58" y="148"/>
                    </a:cubicBezTo>
                    <a:cubicBezTo>
                      <a:pt x="60" y="160"/>
                      <a:pt x="62" y="170"/>
                      <a:pt x="74" y="174"/>
                    </a:cubicBezTo>
                    <a:cubicBezTo>
                      <a:pt x="77" y="165"/>
                      <a:pt x="74" y="157"/>
                      <a:pt x="84" y="154"/>
                    </a:cubicBezTo>
                    <a:cubicBezTo>
                      <a:pt x="91" y="143"/>
                      <a:pt x="94" y="122"/>
                      <a:pt x="82" y="112"/>
                    </a:cubicBezTo>
                    <a:cubicBezTo>
                      <a:pt x="77" y="108"/>
                      <a:pt x="66" y="108"/>
                      <a:pt x="60" y="106"/>
                    </a:cubicBezTo>
                    <a:cubicBezTo>
                      <a:pt x="65" y="92"/>
                      <a:pt x="66" y="87"/>
                      <a:pt x="50" y="82"/>
                    </a:cubicBezTo>
                    <a:cubicBezTo>
                      <a:pt x="48" y="82"/>
                      <a:pt x="37" y="86"/>
                      <a:pt x="34" y="82"/>
                    </a:cubicBezTo>
                    <a:cubicBezTo>
                      <a:pt x="32" y="79"/>
                      <a:pt x="30" y="70"/>
                      <a:pt x="30" y="70"/>
                    </a:cubicBezTo>
                    <a:cubicBezTo>
                      <a:pt x="32" y="54"/>
                      <a:pt x="32" y="52"/>
                      <a:pt x="42" y="42"/>
                    </a:cubicBezTo>
                    <a:cubicBezTo>
                      <a:pt x="41" y="30"/>
                      <a:pt x="45" y="5"/>
                      <a:pt x="30" y="0"/>
                    </a:cubicBezTo>
                    <a:cubicBezTo>
                      <a:pt x="14" y="4"/>
                      <a:pt x="16" y="4"/>
                      <a:pt x="18" y="22"/>
                    </a:cubicBezTo>
                    <a:cubicBezTo>
                      <a:pt x="16" y="39"/>
                      <a:pt x="15" y="35"/>
                      <a:pt x="4" y="46"/>
                    </a:cubicBezTo>
                    <a:cubicBezTo>
                      <a:pt x="0" y="59"/>
                      <a:pt x="5" y="67"/>
                      <a:pt x="14" y="76"/>
                    </a:cubicBezTo>
                    <a:cubicBezTo>
                      <a:pt x="15" y="80"/>
                      <a:pt x="17" y="93"/>
                      <a:pt x="14" y="96"/>
                    </a:cubicBezTo>
                    <a:close/>
                  </a:path>
                </a:pathLst>
              </a:custGeom>
              <a:solidFill>
                <a:schemeClr val="accent1">
                  <a:alpha val="14902"/>
                </a:schemeClr>
              </a:solidFill>
              <a:ln w="9525">
                <a:noFill/>
                <a:round/>
                <a:headEnd/>
                <a:tailEnd/>
              </a:ln>
            </p:spPr>
            <p:txBody>
              <a:bodyPr wrap="none" anchor="ctr"/>
              <a:lstStyle/>
              <a:p>
                <a:endParaRPr lang="en-US"/>
              </a:p>
            </p:txBody>
          </p:sp>
          <p:sp>
            <p:nvSpPr>
              <p:cNvPr id="5172" name="Freeform 630"/>
              <p:cNvSpPr>
                <a:spLocks/>
              </p:cNvSpPr>
              <p:nvPr/>
            </p:nvSpPr>
            <p:spPr bwMode="gray">
              <a:xfrm>
                <a:off x="2434" y="1866"/>
                <a:ext cx="32" cy="50"/>
              </a:xfrm>
              <a:custGeom>
                <a:avLst/>
                <a:gdLst>
                  <a:gd name="T0" fmla="*/ 6 w 32"/>
                  <a:gd name="T1" fmla="*/ 24 h 50"/>
                  <a:gd name="T2" fmla="*/ 12 w 32"/>
                  <a:gd name="T3" fmla="*/ 0 h 50"/>
                  <a:gd name="T4" fmla="*/ 20 w 32"/>
                  <a:gd name="T5" fmla="*/ 16 h 50"/>
                  <a:gd name="T6" fmla="*/ 22 w 32"/>
                  <a:gd name="T7" fmla="*/ 24 h 50"/>
                  <a:gd name="T8" fmla="*/ 28 w 32"/>
                  <a:gd name="T9" fmla="*/ 26 h 50"/>
                  <a:gd name="T10" fmla="*/ 32 w 32"/>
                  <a:gd name="T11" fmla="*/ 38 h 50"/>
                  <a:gd name="T12" fmla="*/ 18 w 32"/>
                  <a:gd name="T13" fmla="*/ 50 h 50"/>
                  <a:gd name="T14" fmla="*/ 6 w 32"/>
                  <a:gd name="T15" fmla="*/ 24 h 50"/>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50"/>
                  <a:gd name="T26" fmla="*/ 32 w 32"/>
                  <a:gd name="T27" fmla="*/ 50 h 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50">
                    <a:moveTo>
                      <a:pt x="6" y="24"/>
                    </a:moveTo>
                    <a:cubicBezTo>
                      <a:pt x="0" y="15"/>
                      <a:pt x="3" y="6"/>
                      <a:pt x="12" y="0"/>
                    </a:cubicBezTo>
                    <a:cubicBezTo>
                      <a:pt x="23" y="3"/>
                      <a:pt x="23" y="5"/>
                      <a:pt x="20" y="16"/>
                    </a:cubicBezTo>
                    <a:cubicBezTo>
                      <a:pt x="21" y="19"/>
                      <a:pt x="20" y="22"/>
                      <a:pt x="22" y="24"/>
                    </a:cubicBezTo>
                    <a:cubicBezTo>
                      <a:pt x="23" y="26"/>
                      <a:pt x="27" y="24"/>
                      <a:pt x="28" y="26"/>
                    </a:cubicBezTo>
                    <a:cubicBezTo>
                      <a:pt x="30" y="29"/>
                      <a:pt x="32" y="38"/>
                      <a:pt x="32" y="38"/>
                    </a:cubicBezTo>
                    <a:cubicBezTo>
                      <a:pt x="29" y="46"/>
                      <a:pt x="26" y="47"/>
                      <a:pt x="18" y="50"/>
                    </a:cubicBezTo>
                    <a:cubicBezTo>
                      <a:pt x="12" y="41"/>
                      <a:pt x="18" y="24"/>
                      <a:pt x="6"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73" name="Freeform 631"/>
              <p:cNvSpPr>
                <a:spLocks/>
              </p:cNvSpPr>
              <p:nvPr/>
            </p:nvSpPr>
            <p:spPr bwMode="gray">
              <a:xfrm>
                <a:off x="2368" y="1878"/>
                <a:ext cx="43" cy="50"/>
              </a:xfrm>
              <a:custGeom>
                <a:avLst/>
                <a:gdLst>
                  <a:gd name="T0" fmla="*/ 0 w 43"/>
                  <a:gd name="T1" fmla="*/ 44 h 50"/>
                  <a:gd name="T2" fmla="*/ 22 w 43"/>
                  <a:gd name="T3" fmla="*/ 20 h 50"/>
                  <a:gd name="T4" fmla="*/ 36 w 43"/>
                  <a:gd name="T5" fmla="*/ 0 h 50"/>
                  <a:gd name="T6" fmla="*/ 24 w 43"/>
                  <a:gd name="T7" fmla="*/ 28 h 50"/>
                  <a:gd name="T8" fmla="*/ 2 w 43"/>
                  <a:gd name="T9" fmla="*/ 50 h 50"/>
                  <a:gd name="T10" fmla="*/ 0 w 43"/>
                  <a:gd name="T11" fmla="*/ 44 h 50"/>
                  <a:gd name="T12" fmla="*/ 0 60000 65536"/>
                  <a:gd name="T13" fmla="*/ 0 60000 65536"/>
                  <a:gd name="T14" fmla="*/ 0 60000 65536"/>
                  <a:gd name="T15" fmla="*/ 0 60000 65536"/>
                  <a:gd name="T16" fmla="*/ 0 60000 65536"/>
                  <a:gd name="T17" fmla="*/ 0 60000 65536"/>
                  <a:gd name="T18" fmla="*/ 0 w 43"/>
                  <a:gd name="T19" fmla="*/ 0 h 50"/>
                  <a:gd name="T20" fmla="*/ 43 w 4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43" h="50">
                    <a:moveTo>
                      <a:pt x="0" y="44"/>
                    </a:moveTo>
                    <a:cubicBezTo>
                      <a:pt x="6" y="38"/>
                      <a:pt x="18" y="29"/>
                      <a:pt x="22" y="20"/>
                    </a:cubicBezTo>
                    <a:cubicBezTo>
                      <a:pt x="27" y="10"/>
                      <a:pt x="25" y="4"/>
                      <a:pt x="36" y="0"/>
                    </a:cubicBezTo>
                    <a:cubicBezTo>
                      <a:pt x="43" y="11"/>
                      <a:pt x="36" y="24"/>
                      <a:pt x="24" y="28"/>
                    </a:cubicBezTo>
                    <a:cubicBezTo>
                      <a:pt x="21" y="38"/>
                      <a:pt x="12" y="47"/>
                      <a:pt x="2" y="50"/>
                    </a:cubicBezTo>
                    <a:cubicBezTo>
                      <a:pt x="1" y="48"/>
                      <a:pt x="0" y="44"/>
                      <a:pt x="0" y="44"/>
                    </a:cubicBezTo>
                    <a:close/>
                  </a:path>
                </a:pathLst>
              </a:custGeom>
              <a:solidFill>
                <a:schemeClr val="accent1">
                  <a:alpha val="14902"/>
                </a:schemeClr>
              </a:solidFill>
              <a:ln w="9525">
                <a:noFill/>
                <a:round/>
                <a:headEnd/>
                <a:tailEnd/>
              </a:ln>
            </p:spPr>
            <p:txBody>
              <a:bodyPr wrap="none" anchor="ctr"/>
              <a:lstStyle/>
              <a:p>
                <a:endParaRPr lang="en-US"/>
              </a:p>
            </p:txBody>
          </p:sp>
          <p:sp>
            <p:nvSpPr>
              <p:cNvPr id="5174" name="Freeform 632"/>
              <p:cNvSpPr>
                <a:spLocks/>
              </p:cNvSpPr>
              <p:nvPr/>
            </p:nvSpPr>
            <p:spPr bwMode="gray">
              <a:xfrm>
                <a:off x="1470" y="3336"/>
                <a:ext cx="3009" cy="465"/>
              </a:xfrm>
              <a:custGeom>
                <a:avLst/>
                <a:gdLst>
                  <a:gd name="T0" fmla="*/ 84 w 3009"/>
                  <a:gd name="T1" fmla="*/ 363 h 465"/>
                  <a:gd name="T2" fmla="*/ 15 w 3009"/>
                  <a:gd name="T3" fmla="*/ 192 h 465"/>
                  <a:gd name="T4" fmla="*/ 93 w 3009"/>
                  <a:gd name="T5" fmla="*/ 156 h 465"/>
                  <a:gd name="T6" fmla="*/ 204 w 3009"/>
                  <a:gd name="T7" fmla="*/ 147 h 465"/>
                  <a:gd name="T8" fmla="*/ 303 w 3009"/>
                  <a:gd name="T9" fmla="*/ 114 h 465"/>
                  <a:gd name="T10" fmla="*/ 387 w 3009"/>
                  <a:gd name="T11" fmla="*/ 36 h 465"/>
                  <a:gd name="T12" fmla="*/ 483 w 3009"/>
                  <a:gd name="T13" fmla="*/ 63 h 465"/>
                  <a:gd name="T14" fmla="*/ 549 w 3009"/>
                  <a:gd name="T15" fmla="*/ 66 h 465"/>
                  <a:gd name="T16" fmla="*/ 627 w 3009"/>
                  <a:gd name="T17" fmla="*/ 90 h 465"/>
                  <a:gd name="T18" fmla="*/ 720 w 3009"/>
                  <a:gd name="T19" fmla="*/ 48 h 465"/>
                  <a:gd name="T20" fmla="*/ 831 w 3009"/>
                  <a:gd name="T21" fmla="*/ 18 h 465"/>
                  <a:gd name="T22" fmla="*/ 885 w 3009"/>
                  <a:gd name="T23" fmla="*/ 9 h 465"/>
                  <a:gd name="T24" fmla="*/ 987 w 3009"/>
                  <a:gd name="T25" fmla="*/ 9 h 465"/>
                  <a:gd name="T26" fmla="*/ 1044 w 3009"/>
                  <a:gd name="T27" fmla="*/ 24 h 465"/>
                  <a:gd name="T28" fmla="*/ 1062 w 3009"/>
                  <a:gd name="T29" fmla="*/ 33 h 465"/>
                  <a:gd name="T30" fmla="*/ 1176 w 3009"/>
                  <a:gd name="T31" fmla="*/ 18 h 465"/>
                  <a:gd name="T32" fmla="*/ 1338 w 3009"/>
                  <a:gd name="T33" fmla="*/ 30 h 465"/>
                  <a:gd name="T34" fmla="*/ 1437 w 3009"/>
                  <a:gd name="T35" fmla="*/ 42 h 465"/>
                  <a:gd name="T36" fmla="*/ 1470 w 3009"/>
                  <a:gd name="T37" fmla="*/ 69 h 465"/>
                  <a:gd name="T38" fmla="*/ 1581 w 3009"/>
                  <a:gd name="T39" fmla="*/ 141 h 465"/>
                  <a:gd name="T40" fmla="*/ 1530 w 3009"/>
                  <a:gd name="T41" fmla="*/ 228 h 465"/>
                  <a:gd name="T42" fmla="*/ 1509 w 3009"/>
                  <a:gd name="T43" fmla="*/ 318 h 465"/>
                  <a:gd name="T44" fmla="*/ 1731 w 3009"/>
                  <a:gd name="T45" fmla="*/ 372 h 465"/>
                  <a:gd name="T46" fmla="*/ 1833 w 3009"/>
                  <a:gd name="T47" fmla="*/ 348 h 465"/>
                  <a:gd name="T48" fmla="*/ 1884 w 3009"/>
                  <a:gd name="T49" fmla="*/ 291 h 465"/>
                  <a:gd name="T50" fmla="*/ 1851 w 3009"/>
                  <a:gd name="T51" fmla="*/ 246 h 465"/>
                  <a:gd name="T52" fmla="*/ 1932 w 3009"/>
                  <a:gd name="T53" fmla="*/ 225 h 465"/>
                  <a:gd name="T54" fmla="*/ 2160 w 3009"/>
                  <a:gd name="T55" fmla="*/ 177 h 465"/>
                  <a:gd name="T56" fmla="*/ 2271 w 3009"/>
                  <a:gd name="T57" fmla="*/ 204 h 465"/>
                  <a:gd name="T58" fmla="*/ 2385 w 3009"/>
                  <a:gd name="T59" fmla="*/ 189 h 465"/>
                  <a:gd name="T60" fmla="*/ 2508 w 3009"/>
                  <a:gd name="T61" fmla="*/ 189 h 465"/>
                  <a:gd name="T62" fmla="*/ 2592 w 3009"/>
                  <a:gd name="T63" fmla="*/ 210 h 465"/>
                  <a:gd name="T64" fmla="*/ 2661 w 3009"/>
                  <a:gd name="T65" fmla="*/ 189 h 465"/>
                  <a:gd name="T66" fmla="*/ 2700 w 3009"/>
                  <a:gd name="T67" fmla="*/ 159 h 465"/>
                  <a:gd name="T68" fmla="*/ 2757 w 3009"/>
                  <a:gd name="T69" fmla="*/ 141 h 465"/>
                  <a:gd name="T70" fmla="*/ 2787 w 3009"/>
                  <a:gd name="T71" fmla="*/ 105 h 465"/>
                  <a:gd name="T72" fmla="*/ 2961 w 3009"/>
                  <a:gd name="T73" fmla="*/ 60 h 465"/>
                  <a:gd name="T74" fmla="*/ 2913 w 3009"/>
                  <a:gd name="T75" fmla="*/ 87 h 465"/>
                  <a:gd name="T76" fmla="*/ 2796 w 3009"/>
                  <a:gd name="T77" fmla="*/ 162 h 465"/>
                  <a:gd name="T78" fmla="*/ 2619 w 3009"/>
                  <a:gd name="T79" fmla="*/ 255 h 465"/>
                  <a:gd name="T80" fmla="*/ 2478 w 3009"/>
                  <a:gd name="T81" fmla="*/ 258 h 465"/>
                  <a:gd name="T82" fmla="*/ 2427 w 3009"/>
                  <a:gd name="T83" fmla="*/ 294 h 465"/>
                  <a:gd name="T84" fmla="*/ 2538 w 3009"/>
                  <a:gd name="T85" fmla="*/ 354 h 465"/>
                  <a:gd name="T86" fmla="*/ 2568 w 3009"/>
                  <a:gd name="T87" fmla="*/ 318 h 465"/>
                  <a:gd name="T88" fmla="*/ 2700 w 3009"/>
                  <a:gd name="T89" fmla="*/ 282 h 465"/>
                  <a:gd name="T90" fmla="*/ 2682 w 3009"/>
                  <a:gd name="T91" fmla="*/ 345 h 465"/>
                  <a:gd name="T92" fmla="*/ 2757 w 3009"/>
                  <a:gd name="T93" fmla="*/ 315 h 465"/>
                  <a:gd name="T94" fmla="*/ 2727 w 3009"/>
                  <a:gd name="T95" fmla="*/ 372 h 46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09"/>
                  <a:gd name="T145" fmla="*/ 0 h 465"/>
                  <a:gd name="T146" fmla="*/ 3009 w 3009"/>
                  <a:gd name="T147" fmla="*/ 465 h 46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09" h="465">
                    <a:moveTo>
                      <a:pt x="336" y="465"/>
                    </a:moveTo>
                    <a:lnTo>
                      <a:pt x="192" y="408"/>
                    </a:lnTo>
                    <a:lnTo>
                      <a:pt x="84" y="363"/>
                    </a:lnTo>
                    <a:lnTo>
                      <a:pt x="0" y="330"/>
                    </a:lnTo>
                    <a:cubicBezTo>
                      <a:pt x="2" y="282"/>
                      <a:pt x="1" y="234"/>
                      <a:pt x="6" y="186"/>
                    </a:cubicBezTo>
                    <a:cubicBezTo>
                      <a:pt x="6" y="182"/>
                      <a:pt x="11" y="192"/>
                      <a:pt x="15" y="192"/>
                    </a:cubicBezTo>
                    <a:cubicBezTo>
                      <a:pt x="20" y="193"/>
                      <a:pt x="33" y="188"/>
                      <a:pt x="39" y="186"/>
                    </a:cubicBezTo>
                    <a:cubicBezTo>
                      <a:pt x="48" y="177"/>
                      <a:pt x="54" y="172"/>
                      <a:pt x="66" y="168"/>
                    </a:cubicBezTo>
                    <a:cubicBezTo>
                      <a:pt x="80" y="173"/>
                      <a:pt x="83" y="166"/>
                      <a:pt x="93" y="156"/>
                    </a:cubicBezTo>
                    <a:cubicBezTo>
                      <a:pt x="118" y="164"/>
                      <a:pt x="89" y="156"/>
                      <a:pt x="147" y="156"/>
                    </a:cubicBezTo>
                    <a:cubicBezTo>
                      <a:pt x="158" y="156"/>
                      <a:pt x="180" y="165"/>
                      <a:pt x="180" y="165"/>
                    </a:cubicBezTo>
                    <a:cubicBezTo>
                      <a:pt x="193" y="161"/>
                      <a:pt x="195" y="156"/>
                      <a:pt x="204" y="147"/>
                    </a:cubicBezTo>
                    <a:cubicBezTo>
                      <a:pt x="211" y="140"/>
                      <a:pt x="223" y="138"/>
                      <a:pt x="231" y="132"/>
                    </a:cubicBezTo>
                    <a:cubicBezTo>
                      <a:pt x="239" y="100"/>
                      <a:pt x="251" y="120"/>
                      <a:pt x="270" y="126"/>
                    </a:cubicBezTo>
                    <a:cubicBezTo>
                      <a:pt x="284" y="123"/>
                      <a:pt x="292" y="122"/>
                      <a:pt x="303" y="114"/>
                    </a:cubicBezTo>
                    <a:cubicBezTo>
                      <a:pt x="309" y="77"/>
                      <a:pt x="328" y="85"/>
                      <a:pt x="357" y="75"/>
                    </a:cubicBezTo>
                    <a:cubicBezTo>
                      <a:pt x="359" y="68"/>
                      <a:pt x="362" y="54"/>
                      <a:pt x="369" y="48"/>
                    </a:cubicBezTo>
                    <a:cubicBezTo>
                      <a:pt x="374" y="43"/>
                      <a:pt x="387" y="36"/>
                      <a:pt x="387" y="36"/>
                    </a:cubicBezTo>
                    <a:cubicBezTo>
                      <a:pt x="406" y="38"/>
                      <a:pt x="414" y="38"/>
                      <a:pt x="429" y="48"/>
                    </a:cubicBezTo>
                    <a:cubicBezTo>
                      <a:pt x="435" y="67"/>
                      <a:pt x="427" y="52"/>
                      <a:pt x="456" y="54"/>
                    </a:cubicBezTo>
                    <a:cubicBezTo>
                      <a:pt x="465" y="55"/>
                      <a:pt x="474" y="60"/>
                      <a:pt x="483" y="63"/>
                    </a:cubicBezTo>
                    <a:cubicBezTo>
                      <a:pt x="486" y="64"/>
                      <a:pt x="492" y="66"/>
                      <a:pt x="492" y="66"/>
                    </a:cubicBezTo>
                    <a:cubicBezTo>
                      <a:pt x="516" y="63"/>
                      <a:pt x="512" y="66"/>
                      <a:pt x="531" y="72"/>
                    </a:cubicBezTo>
                    <a:cubicBezTo>
                      <a:pt x="537" y="70"/>
                      <a:pt x="543" y="68"/>
                      <a:pt x="549" y="66"/>
                    </a:cubicBezTo>
                    <a:cubicBezTo>
                      <a:pt x="552" y="65"/>
                      <a:pt x="558" y="63"/>
                      <a:pt x="558" y="63"/>
                    </a:cubicBezTo>
                    <a:cubicBezTo>
                      <a:pt x="579" y="77"/>
                      <a:pt x="575" y="105"/>
                      <a:pt x="603" y="114"/>
                    </a:cubicBezTo>
                    <a:cubicBezTo>
                      <a:pt x="613" y="107"/>
                      <a:pt x="618" y="99"/>
                      <a:pt x="627" y="90"/>
                    </a:cubicBezTo>
                    <a:cubicBezTo>
                      <a:pt x="644" y="93"/>
                      <a:pt x="650" y="92"/>
                      <a:pt x="666" y="87"/>
                    </a:cubicBezTo>
                    <a:cubicBezTo>
                      <a:pt x="680" y="66"/>
                      <a:pt x="671" y="71"/>
                      <a:pt x="687" y="66"/>
                    </a:cubicBezTo>
                    <a:cubicBezTo>
                      <a:pt x="695" y="53"/>
                      <a:pt x="706" y="53"/>
                      <a:pt x="720" y="48"/>
                    </a:cubicBezTo>
                    <a:cubicBezTo>
                      <a:pt x="727" y="46"/>
                      <a:pt x="731" y="38"/>
                      <a:pt x="738" y="36"/>
                    </a:cubicBezTo>
                    <a:cubicBezTo>
                      <a:pt x="762" y="28"/>
                      <a:pt x="784" y="26"/>
                      <a:pt x="810" y="24"/>
                    </a:cubicBezTo>
                    <a:cubicBezTo>
                      <a:pt x="814" y="23"/>
                      <a:pt x="828" y="18"/>
                      <a:pt x="831" y="18"/>
                    </a:cubicBezTo>
                    <a:cubicBezTo>
                      <a:pt x="837" y="19"/>
                      <a:pt x="849" y="24"/>
                      <a:pt x="849" y="24"/>
                    </a:cubicBezTo>
                    <a:cubicBezTo>
                      <a:pt x="863" y="14"/>
                      <a:pt x="855" y="19"/>
                      <a:pt x="876" y="12"/>
                    </a:cubicBezTo>
                    <a:cubicBezTo>
                      <a:pt x="879" y="11"/>
                      <a:pt x="885" y="9"/>
                      <a:pt x="885" y="9"/>
                    </a:cubicBezTo>
                    <a:cubicBezTo>
                      <a:pt x="912" y="16"/>
                      <a:pt x="931" y="21"/>
                      <a:pt x="960" y="24"/>
                    </a:cubicBezTo>
                    <a:cubicBezTo>
                      <a:pt x="968" y="23"/>
                      <a:pt x="977" y="25"/>
                      <a:pt x="984" y="21"/>
                    </a:cubicBezTo>
                    <a:cubicBezTo>
                      <a:pt x="988" y="19"/>
                      <a:pt x="984" y="12"/>
                      <a:pt x="987" y="9"/>
                    </a:cubicBezTo>
                    <a:cubicBezTo>
                      <a:pt x="989" y="7"/>
                      <a:pt x="993" y="7"/>
                      <a:pt x="996" y="6"/>
                    </a:cubicBezTo>
                    <a:cubicBezTo>
                      <a:pt x="1008" y="9"/>
                      <a:pt x="1015" y="13"/>
                      <a:pt x="1026" y="18"/>
                    </a:cubicBezTo>
                    <a:cubicBezTo>
                      <a:pt x="1032" y="21"/>
                      <a:pt x="1038" y="22"/>
                      <a:pt x="1044" y="24"/>
                    </a:cubicBezTo>
                    <a:cubicBezTo>
                      <a:pt x="1047" y="25"/>
                      <a:pt x="1053" y="27"/>
                      <a:pt x="1053" y="27"/>
                    </a:cubicBezTo>
                    <a:cubicBezTo>
                      <a:pt x="1052" y="30"/>
                      <a:pt x="1047" y="34"/>
                      <a:pt x="1050" y="36"/>
                    </a:cubicBezTo>
                    <a:cubicBezTo>
                      <a:pt x="1053" y="38"/>
                      <a:pt x="1058" y="34"/>
                      <a:pt x="1062" y="33"/>
                    </a:cubicBezTo>
                    <a:cubicBezTo>
                      <a:pt x="1085" y="28"/>
                      <a:pt x="1097" y="25"/>
                      <a:pt x="1116" y="12"/>
                    </a:cubicBezTo>
                    <a:cubicBezTo>
                      <a:pt x="1121" y="8"/>
                      <a:pt x="1134" y="6"/>
                      <a:pt x="1134" y="6"/>
                    </a:cubicBezTo>
                    <a:cubicBezTo>
                      <a:pt x="1155" y="9"/>
                      <a:pt x="1159" y="12"/>
                      <a:pt x="1176" y="18"/>
                    </a:cubicBezTo>
                    <a:cubicBezTo>
                      <a:pt x="1189" y="5"/>
                      <a:pt x="1181" y="10"/>
                      <a:pt x="1203" y="3"/>
                    </a:cubicBezTo>
                    <a:cubicBezTo>
                      <a:pt x="1206" y="2"/>
                      <a:pt x="1212" y="0"/>
                      <a:pt x="1212" y="0"/>
                    </a:cubicBezTo>
                    <a:cubicBezTo>
                      <a:pt x="1253" y="5"/>
                      <a:pt x="1303" y="6"/>
                      <a:pt x="1338" y="30"/>
                    </a:cubicBezTo>
                    <a:cubicBezTo>
                      <a:pt x="1346" y="43"/>
                      <a:pt x="1356" y="40"/>
                      <a:pt x="1368" y="48"/>
                    </a:cubicBezTo>
                    <a:cubicBezTo>
                      <a:pt x="1383" y="43"/>
                      <a:pt x="1396" y="49"/>
                      <a:pt x="1410" y="54"/>
                    </a:cubicBezTo>
                    <a:cubicBezTo>
                      <a:pt x="1418" y="49"/>
                      <a:pt x="1437" y="42"/>
                      <a:pt x="1437" y="42"/>
                    </a:cubicBezTo>
                    <a:cubicBezTo>
                      <a:pt x="1443" y="46"/>
                      <a:pt x="1450" y="47"/>
                      <a:pt x="1455" y="51"/>
                    </a:cubicBezTo>
                    <a:cubicBezTo>
                      <a:pt x="1458" y="53"/>
                      <a:pt x="1459" y="57"/>
                      <a:pt x="1461" y="60"/>
                    </a:cubicBezTo>
                    <a:cubicBezTo>
                      <a:pt x="1464" y="63"/>
                      <a:pt x="1467" y="66"/>
                      <a:pt x="1470" y="69"/>
                    </a:cubicBezTo>
                    <a:cubicBezTo>
                      <a:pt x="1488" y="83"/>
                      <a:pt x="1498" y="84"/>
                      <a:pt x="1521" y="87"/>
                    </a:cubicBezTo>
                    <a:cubicBezTo>
                      <a:pt x="1541" y="84"/>
                      <a:pt x="1559" y="84"/>
                      <a:pt x="1578" y="90"/>
                    </a:cubicBezTo>
                    <a:cubicBezTo>
                      <a:pt x="1593" y="112"/>
                      <a:pt x="1589" y="117"/>
                      <a:pt x="1581" y="141"/>
                    </a:cubicBezTo>
                    <a:cubicBezTo>
                      <a:pt x="1566" y="136"/>
                      <a:pt x="1572" y="125"/>
                      <a:pt x="1557" y="135"/>
                    </a:cubicBezTo>
                    <a:cubicBezTo>
                      <a:pt x="1544" y="155"/>
                      <a:pt x="1542" y="181"/>
                      <a:pt x="1521" y="195"/>
                    </a:cubicBezTo>
                    <a:cubicBezTo>
                      <a:pt x="1511" y="210"/>
                      <a:pt x="1517" y="219"/>
                      <a:pt x="1530" y="228"/>
                    </a:cubicBezTo>
                    <a:cubicBezTo>
                      <a:pt x="1539" y="256"/>
                      <a:pt x="1512" y="256"/>
                      <a:pt x="1491" y="258"/>
                    </a:cubicBezTo>
                    <a:cubicBezTo>
                      <a:pt x="1468" y="266"/>
                      <a:pt x="1485" y="289"/>
                      <a:pt x="1491" y="306"/>
                    </a:cubicBezTo>
                    <a:cubicBezTo>
                      <a:pt x="1493" y="313"/>
                      <a:pt x="1503" y="314"/>
                      <a:pt x="1509" y="318"/>
                    </a:cubicBezTo>
                    <a:cubicBezTo>
                      <a:pt x="1534" y="335"/>
                      <a:pt x="1564" y="347"/>
                      <a:pt x="1593" y="354"/>
                    </a:cubicBezTo>
                    <a:cubicBezTo>
                      <a:pt x="1621" y="350"/>
                      <a:pt x="1642" y="350"/>
                      <a:pt x="1671" y="354"/>
                    </a:cubicBezTo>
                    <a:cubicBezTo>
                      <a:pt x="1691" y="361"/>
                      <a:pt x="1710" y="369"/>
                      <a:pt x="1731" y="372"/>
                    </a:cubicBezTo>
                    <a:cubicBezTo>
                      <a:pt x="1758" y="381"/>
                      <a:pt x="1784" y="377"/>
                      <a:pt x="1812" y="375"/>
                    </a:cubicBezTo>
                    <a:cubicBezTo>
                      <a:pt x="1824" y="371"/>
                      <a:pt x="1829" y="367"/>
                      <a:pt x="1836" y="357"/>
                    </a:cubicBezTo>
                    <a:cubicBezTo>
                      <a:pt x="1835" y="354"/>
                      <a:pt x="1835" y="350"/>
                      <a:pt x="1833" y="348"/>
                    </a:cubicBezTo>
                    <a:cubicBezTo>
                      <a:pt x="1831" y="345"/>
                      <a:pt x="1825" y="345"/>
                      <a:pt x="1824" y="342"/>
                    </a:cubicBezTo>
                    <a:cubicBezTo>
                      <a:pt x="1820" y="330"/>
                      <a:pt x="1836" y="283"/>
                      <a:pt x="1839" y="300"/>
                    </a:cubicBezTo>
                    <a:lnTo>
                      <a:pt x="1884" y="291"/>
                    </a:lnTo>
                    <a:lnTo>
                      <a:pt x="1902" y="279"/>
                    </a:lnTo>
                    <a:lnTo>
                      <a:pt x="1872" y="267"/>
                    </a:lnTo>
                    <a:lnTo>
                      <a:pt x="1851" y="246"/>
                    </a:lnTo>
                    <a:lnTo>
                      <a:pt x="1851" y="222"/>
                    </a:lnTo>
                    <a:lnTo>
                      <a:pt x="1890" y="216"/>
                    </a:lnTo>
                    <a:lnTo>
                      <a:pt x="1932" y="225"/>
                    </a:lnTo>
                    <a:lnTo>
                      <a:pt x="1983" y="189"/>
                    </a:lnTo>
                    <a:lnTo>
                      <a:pt x="2061" y="183"/>
                    </a:lnTo>
                    <a:lnTo>
                      <a:pt x="2160" y="177"/>
                    </a:lnTo>
                    <a:lnTo>
                      <a:pt x="2241" y="189"/>
                    </a:lnTo>
                    <a:lnTo>
                      <a:pt x="2271" y="174"/>
                    </a:lnTo>
                    <a:lnTo>
                      <a:pt x="2271" y="204"/>
                    </a:lnTo>
                    <a:lnTo>
                      <a:pt x="2319" y="204"/>
                    </a:lnTo>
                    <a:lnTo>
                      <a:pt x="2361" y="213"/>
                    </a:lnTo>
                    <a:lnTo>
                      <a:pt x="2385" y="189"/>
                    </a:lnTo>
                    <a:lnTo>
                      <a:pt x="2418" y="180"/>
                    </a:lnTo>
                    <a:lnTo>
                      <a:pt x="2424" y="192"/>
                    </a:lnTo>
                    <a:lnTo>
                      <a:pt x="2508" y="189"/>
                    </a:lnTo>
                    <a:lnTo>
                      <a:pt x="2526" y="186"/>
                    </a:lnTo>
                    <a:lnTo>
                      <a:pt x="2574" y="195"/>
                    </a:lnTo>
                    <a:lnTo>
                      <a:pt x="2592" y="210"/>
                    </a:lnTo>
                    <a:lnTo>
                      <a:pt x="2688" y="207"/>
                    </a:lnTo>
                    <a:lnTo>
                      <a:pt x="2691" y="186"/>
                    </a:lnTo>
                    <a:lnTo>
                      <a:pt x="2661" y="189"/>
                    </a:lnTo>
                    <a:lnTo>
                      <a:pt x="2646" y="177"/>
                    </a:lnTo>
                    <a:lnTo>
                      <a:pt x="2661" y="162"/>
                    </a:lnTo>
                    <a:lnTo>
                      <a:pt x="2700" y="159"/>
                    </a:lnTo>
                    <a:lnTo>
                      <a:pt x="2733" y="135"/>
                    </a:lnTo>
                    <a:lnTo>
                      <a:pt x="2721" y="162"/>
                    </a:lnTo>
                    <a:lnTo>
                      <a:pt x="2757" y="141"/>
                    </a:lnTo>
                    <a:lnTo>
                      <a:pt x="2781" y="144"/>
                    </a:lnTo>
                    <a:lnTo>
                      <a:pt x="2808" y="123"/>
                    </a:lnTo>
                    <a:lnTo>
                      <a:pt x="2787" y="105"/>
                    </a:lnTo>
                    <a:lnTo>
                      <a:pt x="2823" y="87"/>
                    </a:lnTo>
                    <a:lnTo>
                      <a:pt x="2895" y="72"/>
                    </a:lnTo>
                    <a:lnTo>
                      <a:pt x="2961" y="60"/>
                    </a:lnTo>
                    <a:lnTo>
                      <a:pt x="3009" y="54"/>
                    </a:lnTo>
                    <a:lnTo>
                      <a:pt x="3009" y="72"/>
                    </a:lnTo>
                    <a:lnTo>
                      <a:pt x="2913" y="87"/>
                    </a:lnTo>
                    <a:lnTo>
                      <a:pt x="2877" y="105"/>
                    </a:lnTo>
                    <a:lnTo>
                      <a:pt x="2841" y="114"/>
                    </a:lnTo>
                    <a:lnTo>
                      <a:pt x="2796" y="162"/>
                    </a:lnTo>
                    <a:lnTo>
                      <a:pt x="2745" y="210"/>
                    </a:lnTo>
                    <a:lnTo>
                      <a:pt x="2652" y="255"/>
                    </a:lnTo>
                    <a:lnTo>
                      <a:pt x="2619" y="255"/>
                    </a:lnTo>
                    <a:lnTo>
                      <a:pt x="2550" y="285"/>
                    </a:lnTo>
                    <a:lnTo>
                      <a:pt x="2514" y="270"/>
                    </a:lnTo>
                    <a:lnTo>
                      <a:pt x="2478" y="258"/>
                    </a:lnTo>
                    <a:lnTo>
                      <a:pt x="2448" y="270"/>
                    </a:lnTo>
                    <a:lnTo>
                      <a:pt x="2451" y="285"/>
                    </a:lnTo>
                    <a:lnTo>
                      <a:pt x="2427" y="294"/>
                    </a:lnTo>
                    <a:lnTo>
                      <a:pt x="2427" y="321"/>
                    </a:lnTo>
                    <a:lnTo>
                      <a:pt x="2484" y="345"/>
                    </a:lnTo>
                    <a:lnTo>
                      <a:pt x="2538" y="354"/>
                    </a:lnTo>
                    <a:lnTo>
                      <a:pt x="2649" y="342"/>
                    </a:lnTo>
                    <a:lnTo>
                      <a:pt x="2610" y="333"/>
                    </a:lnTo>
                    <a:lnTo>
                      <a:pt x="2568" y="318"/>
                    </a:lnTo>
                    <a:lnTo>
                      <a:pt x="2616" y="297"/>
                    </a:lnTo>
                    <a:lnTo>
                      <a:pt x="2670" y="279"/>
                    </a:lnTo>
                    <a:lnTo>
                      <a:pt x="2700" y="282"/>
                    </a:lnTo>
                    <a:lnTo>
                      <a:pt x="2712" y="300"/>
                    </a:lnTo>
                    <a:lnTo>
                      <a:pt x="2667" y="324"/>
                    </a:lnTo>
                    <a:lnTo>
                      <a:pt x="2682" y="345"/>
                    </a:lnTo>
                    <a:lnTo>
                      <a:pt x="2703" y="348"/>
                    </a:lnTo>
                    <a:lnTo>
                      <a:pt x="2751" y="336"/>
                    </a:lnTo>
                    <a:lnTo>
                      <a:pt x="2757" y="315"/>
                    </a:lnTo>
                    <a:lnTo>
                      <a:pt x="2811" y="297"/>
                    </a:lnTo>
                    <a:lnTo>
                      <a:pt x="2895" y="291"/>
                    </a:lnTo>
                    <a:lnTo>
                      <a:pt x="2727" y="372"/>
                    </a:lnTo>
                    <a:lnTo>
                      <a:pt x="2505" y="465"/>
                    </a:lnTo>
                    <a:lnTo>
                      <a:pt x="336" y="465"/>
                    </a:lnTo>
                    <a:close/>
                  </a:path>
                </a:pathLst>
              </a:custGeom>
              <a:solidFill>
                <a:srgbClr val="000066">
                  <a:alpha val="14902"/>
                </a:srgbClr>
              </a:solidFill>
              <a:ln w="9525">
                <a:noFill/>
                <a:round/>
                <a:headEnd/>
                <a:tailEnd/>
              </a:ln>
            </p:spPr>
            <p:txBody>
              <a:bodyPr wrap="none" anchor="ctr"/>
              <a:lstStyle/>
              <a:p>
                <a:endParaRPr lang="en-US"/>
              </a:p>
            </p:txBody>
          </p:sp>
          <p:sp>
            <p:nvSpPr>
              <p:cNvPr id="5175" name="Freeform 633"/>
              <p:cNvSpPr>
                <a:spLocks/>
              </p:cNvSpPr>
              <p:nvPr/>
            </p:nvSpPr>
            <p:spPr bwMode="gray">
              <a:xfrm>
                <a:off x="4500" y="1818"/>
                <a:ext cx="1026" cy="1413"/>
              </a:xfrm>
              <a:custGeom>
                <a:avLst/>
                <a:gdLst>
                  <a:gd name="T0" fmla="*/ 396 w 1026"/>
                  <a:gd name="T1" fmla="*/ 66 h 1413"/>
                  <a:gd name="T2" fmla="*/ 447 w 1026"/>
                  <a:gd name="T3" fmla="*/ 0 h 1413"/>
                  <a:gd name="T4" fmla="*/ 462 w 1026"/>
                  <a:gd name="T5" fmla="*/ 18 h 1413"/>
                  <a:gd name="T6" fmla="*/ 489 w 1026"/>
                  <a:gd name="T7" fmla="*/ 15 h 1413"/>
                  <a:gd name="T8" fmla="*/ 534 w 1026"/>
                  <a:gd name="T9" fmla="*/ 27 h 1413"/>
                  <a:gd name="T10" fmla="*/ 573 w 1026"/>
                  <a:gd name="T11" fmla="*/ 33 h 1413"/>
                  <a:gd name="T12" fmla="*/ 615 w 1026"/>
                  <a:gd name="T13" fmla="*/ 27 h 1413"/>
                  <a:gd name="T14" fmla="*/ 669 w 1026"/>
                  <a:gd name="T15" fmla="*/ 111 h 1413"/>
                  <a:gd name="T16" fmla="*/ 708 w 1026"/>
                  <a:gd name="T17" fmla="*/ 129 h 1413"/>
                  <a:gd name="T18" fmla="*/ 756 w 1026"/>
                  <a:gd name="T19" fmla="*/ 135 h 1413"/>
                  <a:gd name="T20" fmla="*/ 783 w 1026"/>
                  <a:gd name="T21" fmla="*/ 171 h 1413"/>
                  <a:gd name="T22" fmla="*/ 804 w 1026"/>
                  <a:gd name="T23" fmla="*/ 228 h 1413"/>
                  <a:gd name="T24" fmla="*/ 786 w 1026"/>
                  <a:gd name="T25" fmla="*/ 270 h 1413"/>
                  <a:gd name="T26" fmla="*/ 834 w 1026"/>
                  <a:gd name="T27" fmla="*/ 294 h 1413"/>
                  <a:gd name="T28" fmla="*/ 891 w 1026"/>
                  <a:gd name="T29" fmla="*/ 318 h 1413"/>
                  <a:gd name="T30" fmla="*/ 894 w 1026"/>
                  <a:gd name="T31" fmla="*/ 333 h 1413"/>
                  <a:gd name="T32" fmla="*/ 921 w 1026"/>
                  <a:gd name="T33" fmla="*/ 324 h 1413"/>
                  <a:gd name="T34" fmla="*/ 990 w 1026"/>
                  <a:gd name="T35" fmla="*/ 378 h 1413"/>
                  <a:gd name="T36" fmla="*/ 1026 w 1026"/>
                  <a:gd name="T37" fmla="*/ 408 h 1413"/>
                  <a:gd name="T38" fmla="*/ 972 w 1026"/>
                  <a:gd name="T39" fmla="*/ 525 h 1413"/>
                  <a:gd name="T40" fmla="*/ 930 w 1026"/>
                  <a:gd name="T41" fmla="*/ 567 h 1413"/>
                  <a:gd name="T42" fmla="*/ 903 w 1026"/>
                  <a:gd name="T43" fmla="*/ 645 h 1413"/>
                  <a:gd name="T44" fmla="*/ 843 w 1026"/>
                  <a:gd name="T45" fmla="*/ 741 h 1413"/>
                  <a:gd name="T46" fmla="*/ 771 w 1026"/>
                  <a:gd name="T47" fmla="*/ 792 h 1413"/>
                  <a:gd name="T48" fmla="*/ 717 w 1026"/>
                  <a:gd name="T49" fmla="*/ 810 h 1413"/>
                  <a:gd name="T50" fmla="*/ 696 w 1026"/>
                  <a:gd name="T51" fmla="*/ 837 h 1413"/>
                  <a:gd name="T52" fmla="*/ 642 w 1026"/>
                  <a:gd name="T53" fmla="*/ 906 h 1413"/>
                  <a:gd name="T54" fmla="*/ 549 w 1026"/>
                  <a:gd name="T55" fmla="*/ 987 h 1413"/>
                  <a:gd name="T56" fmla="*/ 480 w 1026"/>
                  <a:gd name="T57" fmla="*/ 1023 h 1413"/>
                  <a:gd name="T58" fmla="*/ 459 w 1026"/>
                  <a:gd name="T59" fmla="*/ 1044 h 1413"/>
                  <a:gd name="T60" fmla="*/ 402 w 1026"/>
                  <a:gd name="T61" fmla="*/ 1098 h 1413"/>
                  <a:gd name="T62" fmla="*/ 333 w 1026"/>
                  <a:gd name="T63" fmla="*/ 1125 h 1413"/>
                  <a:gd name="T64" fmla="*/ 291 w 1026"/>
                  <a:gd name="T65" fmla="*/ 1125 h 1413"/>
                  <a:gd name="T66" fmla="*/ 282 w 1026"/>
                  <a:gd name="T67" fmla="*/ 1176 h 1413"/>
                  <a:gd name="T68" fmla="*/ 228 w 1026"/>
                  <a:gd name="T69" fmla="*/ 1218 h 1413"/>
                  <a:gd name="T70" fmla="*/ 174 w 1026"/>
                  <a:gd name="T71" fmla="*/ 1248 h 1413"/>
                  <a:gd name="T72" fmla="*/ 156 w 1026"/>
                  <a:gd name="T73" fmla="*/ 1284 h 1413"/>
                  <a:gd name="T74" fmla="*/ 117 w 1026"/>
                  <a:gd name="T75" fmla="*/ 1314 h 1413"/>
                  <a:gd name="T76" fmla="*/ 63 w 1026"/>
                  <a:gd name="T77" fmla="*/ 1347 h 1413"/>
                  <a:gd name="T78" fmla="*/ 54 w 1026"/>
                  <a:gd name="T79" fmla="*/ 1380 h 1413"/>
                  <a:gd name="T80" fmla="*/ 39 w 1026"/>
                  <a:gd name="T81" fmla="*/ 1410 h 1413"/>
                  <a:gd name="T82" fmla="*/ 18 w 1026"/>
                  <a:gd name="T83" fmla="*/ 1371 h 1413"/>
                  <a:gd name="T84" fmla="*/ 21 w 1026"/>
                  <a:gd name="T85" fmla="*/ 1332 h 1413"/>
                  <a:gd name="T86" fmla="*/ 105 w 1026"/>
                  <a:gd name="T87" fmla="*/ 1215 h 1413"/>
                  <a:gd name="T88" fmla="*/ 201 w 1026"/>
                  <a:gd name="T89" fmla="*/ 1095 h 1413"/>
                  <a:gd name="T90" fmla="*/ 234 w 1026"/>
                  <a:gd name="T91" fmla="*/ 1047 h 1413"/>
                  <a:gd name="T92" fmla="*/ 315 w 1026"/>
                  <a:gd name="T93" fmla="*/ 924 h 1413"/>
                  <a:gd name="T94" fmla="*/ 339 w 1026"/>
                  <a:gd name="T95" fmla="*/ 882 h 1413"/>
                  <a:gd name="T96" fmla="*/ 381 w 1026"/>
                  <a:gd name="T97" fmla="*/ 822 h 1413"/>
                  <a:gd name="T98" fmla="*/ 408 w 1026"/>
                  <a:gd name="T99" fmla="*/ 759 h 1413"/>
                  <a:gd name="T100" fmla="*/ 414 w 1026"/>
                  <a:gd name="T101" fmla="*/ 627 h 1413"/>
                  <a:gd name="T102" fmla="*/ 378 w 1026"/>
                  <a:gd name="T103" fmla="*/ 570 h 1413"/>
                  <a:gd name="T104" fmla="*/ 369 w 1026"/>
                  <a:gd name="T105" fmla="*/ 501 h 1413"/>
                  <a:gd name="T106" fmla="*/ 357 w 1026"/>
                  <a:gd name="T107" fmla="*/ 465 h 1413"/>
                  <a:gd name="T108" fmla="*/ 330 w 1026"/>
                  <a:gd name="T109" fmla="*/ 408 h 1413"/>
                  <a:gd name="T110" fmla="*/ 342 w 1026"/>
                  <a:gd name="T111" fmla="*/ 342 h 1413"/>
                  <a:gd name="T112" fmla="*/ 327 w 1026"/>
                  <a:gd name="T113" fmla="*/ 303 h 1413"/>
                  <a:gd name="T114" fmla="*/ 390 w 1026"/>
                  <a:gd name="T115" fmla="*/ 183 h 1413"/>
                  <a:gd name="T116" fmla="*/ 360 w 1026"/>
                  <a:gd name="T117" fmla="*/ 81 h 1413"/>
                  <a:gd name="T118" fmla="*/ 363 w 1026"/>
                  <a:gd name="T119" fmla="*/ 69 h 141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26"/>
                  <a:gd name="T181" fmla="*/ 0 h 1413"/>
                  <a:gd name="T182" fmla="*/ 1026 w 1026"/>
                  <a:gd name="T183" fmla="*/ 1413 h 141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26" h="1413">
                    <a:moveTo>
                      <a:pt x="363" y="69"/>
                    </a:moveTo>
                    <a:cubicBezTo>
                      <a:pt x="376" y="78"/>
                      <a:pt x="383" y="74"/>
                      <a:pt x="396" y="66"/>
                    </a:cubicBezTo>
                    <a:cubicBezTo>
                      <a:pt x="391" y="42"/>
                      <a:pt x="396" y="27"/>
                      <a:pt x="420" y="21"/>
                    </a:cubicBezTo>
                    <a:cubicBezTo>
                      <a:pt x="430" y="15"/>
                      <a:pt x="437" y="6"/>
                      <a:pt x="447" y="0"/>
                    </a:cubicBezTo>
                    <a:cubicBezTo>
                      <a:pt x="450" y="1"/>
                      <a:pt x="456" y="0"/>
                      <a:pt x="456" y="3"/>
                    </a:cubicBezTo>
                    <a:cubicBezTo>
                      <a:pt x="459" y="22"/>
                      <a:pt x="437" y="24"/>
                      <a:pt x="462" y="18"/>
                    </a:cubicBezTo>
                    <a:cubicBezTo>
                      <a:pt x="465" y="15"/>
                      <a:pt x="467" y="9"/>
                      <a:pt x="471" y="9"/>
                    </a:cubicBezTo>
                    <a:cubicBezTo>
                      <a:pt x="477" y="8"/>
                      <a:pt x="483" y="13"/>
                      <a:pt x="489" y="15"/>
                    </a:cubicBezTo>
                    <a:cubicBezTo>
                      <a:pt x="492" y="16"/>
                      <a:pt x="498" y="18"/>
                      <a:pt x="498" y="18"/>
                    </a:cubicBezTo>
                    <a:cubicBezTo>
                      <a:pt x="506" y="31"/>
                      <a:pt x="517" y="25"/>
                      <a:pt x="534" y="27"/>
                    </a:cubicBezTo>
                    <a:cubicBezTo>
                      <a:pt x="538" y="39"/>
                      <a:pt x="543" y="41"/>
                      <a:pt x="555" y="45"/>
                    </a:cubicBezTo>
                    <a:cubicBezTo>
                      <a:pt x="561" y="41"/>
                      <a:pt x="567" y="37"/>
                      <a:pt x="573" y="33"/>
                    </a:cubicBezTo>
                    <a:cubicBezTo>
                      <a:pt x="576" y="31"/>
                      <a:pt x="582" y="27"/>
                      <a:pt x="582" y="27"/>
                    </a:cubicBezTo>
                    <a:cubicBezTo>
                      <a:pt x="615" y="49"/>
                      <a:pt x="585" y="37"/>
                      <a:pt x="615" y="27"/>
                    </a:cubicBezTo>
                    <a:cubicBezTo>
                      <a:pt x="633" y="33"/>
                      <a:pt x="624" y="50"/>
                      <a:pt x="639" y="60"/>
                    </a:cubicBezTo>
                    <a:cubicBezTo>
                      <a:pt x="643" y="73"/>
                      <a:pt x="658" y="104"/>
                      <a:pt x="669" y="111"/>
                    </a:cubicBezTo>
                    <a:cubicBezTo>
                      <a:pt x="683" y="132"/>
                      <a:pt x="674" y="127"/>
                      <a:pt x="690" y="132"/>
                    </a:cubicBezTo>
                    <a:cubicBezTo>
                      <a:pt x="696" y="131"/>
                      <a:pt x="702" y="130"/>
                      <a:pt x="708" y="129"/>
                    </a:cubicBezTo>
                    <a:cubicBezTo>
                      <a:pt x="714" y="127"/>
                      <a:pt x="726" y="123"/>
                      <a:pt x="726" y="123"/>
                    </a:cubicBezTo>
                    <a:cubicBezTo>
                      <a:pt x="738" y="126"/>
                      <a:pt x="746" y="128"/>
                      <a:pt x="756" y="135"/>
                    </a:cubicBezTo>
                    <a:cubicBezTo>
                      <a:pt x="777" y="167"/>
                      <a:pt x="744" y="118"/>
                      <a:pt x="771" y="153"/>
                    </a:cubicBezTo>
                    <a:cubicBezTo>
                      <a:pt x="775" y="159"/>
                      <a:pt x="783" y="171"/>
                      <a:pt x="783" y="171"/>
                    </a:cubicBezTo>
                    <a:cubicBezTo>
                      <a:pt x="787" y="185"/>
                      <a:pt x="793" y="196"/>
                      <a:pt x="798" y="210"/>
                    </a:cubicBezTo>
                    <a:cubicBezTo>
                      <a:pt x="800" y="216"/>
                      <a:pt x="802" y="222"/>
                      <a:pt x="804" y="228"/>
                    </a:cubicBezTo>
                    <a:cubicBezTo>
                      <a:pt x="805" y="231"/>
                      <a:pt x="807" y="237"/>
                      <a:pt x="807" y="237"/>
                    </a:cubicBezTo>
                    <a:cubicBezTo>
                      <a:pt x="803" y="250"/>
                      <a:pt x="791" y="255"/>
                      <a:pt x="786" y="270"/>
                    </a:cubicBezTo>
                    <a:cubicBezTo>
                      <a:pt x="791" y="286"/>
                      <a:pt x="797" y="277"/>
                      <a:pt x="804" y="267"/>
                    </a:cubicBezTo>
                    <a:cubicBezTo>
                      <a:pt x="833" y="271"/>
                      <a:pt x="829" y="269"/>
                      <a:pt x="834" y="294"/>
                    </a:cubicBezTo>
                    <a:cubicBezTo>
                      <a:pt x="847" y="285"/>
                      <a:pt x="854" y="289"/>
                      <a:pt x="867" y="297"/>
                    </a:cubicBezTo>
                    <a:cubicBezTo>
                      <a:pt x="874" y="308"/>
                      <a:pt x="879" y="314"/>
                      <a:pt x="891" y="318"/>
                    </a:cubicBezTo>
                    <a:cubicBezTo>
                      <a:pt x="892" y="321"/>
                      <a:pt x="895" y="324"/>
                      <a:pt x="894" y="327"/>
                    </a:cubicBezTo>
                    <a:cubicBezTo>
                      <a:pt x="891" y="334"/>
                      <a:pt x="873" y="326"/>
                      <a:pt x="894" y="333"/>
                    </a:cubicBezTo>
                    <a:cubicBezTo>
                      <a:pt x="900" y="331"/>
                      <a:pt x="906" y="329"/>
                      <a:pt x="912" y="327"/>
                    </a:cubicBezTo>
                    <a:cubicBezTo>
                      <a:pt x="915" y="326"/>
                      <a:pt x="921" y="324"/>
                      <a:pt x="921" y="324"/>
                    </a:cubicBezTo>
                    <a:cubicBezTo>
                      <a:pt x="940" y="336"/>
                      <a:pt x="960" y="339"/>
                      <a:pt x="978" y="351"/>
                    </a:cubicBezTo>
                    <a:cubicBezTo>
                      <a:pt x="981" y="361"/>
                      <a:pt x="987" y="368"/>
                      <a:pt x="990" y="378"/>
                    </a:cubicBezTo>
                    <a:cubicBezTo>
                      <a:pt x="999" y="376"/>
                      <a:pt x="1010" y="370"/>
                      <a:pt x="1017" y="381"/>
                    </a:cubicBezTo>
                    <a:cubicBezTo>
                      <a:pt x="1022" y="389"/>
                      <a:pt x="1026" y="408"/>
                      <a:pt x="1026" y="408"/>
                    </a:cubicBezTo>
                    <a:cubicBezTo>
                      <a:pt x="1022" y="438"/>
                      <a:pt x="1023" y="471"/>
                      <a:pt x="996" y="489"/>
                    </a:cubicBezTo>
                    <a:cubicBezTo>
                      <a:pt x="991" y="497"/>
                      <a:pt x="976" y="514"/>
                      <a:pt x="972" y="525"/>
                    </a:cubicBezTo>
                    <a:cubicBezTo>
                      <a:pt x="970" y="531"/>
                      <a:pt x="972" y="541"/>
                      <a:pt x="966" y="543"/>
                    </a:cubicBezTo>
                    <a:cubicBezTo>
                      <a:pt x="951" y="548"/>
                      <a:pt x="943" y="558"/>
                      <a:pt x="930" y="567"/>
                    </a:cubicBezTo>
                    <a:cubicBezTo>
                      <a:pt x="925" y="583"/>
                      <a:pt x="916" y="596"/>
                      <a:pt x="912" y="612"/>
                    </a:cubicBezTo>
                    <a:cubicBezTo>
                      <a:pt x="909" y="623"/>
                      <a:pt x="909" y="635"/>
                      <a:pt x="903" y="645"/>
                    </a:cubicBezTo>
                    <a:cubicBezTo>
                      <a:pt x="899" y="651"/>
                      <a:pt x="893" y="656"/>
                      <a:pt x="891" y="663"/>
                    </a:cubicBezTo>
                    <a:cubicBezTo>
                      <a:pt x="881" y="692"/>
                      <a:pt x="870" y="723"/>
                      <a:pt x="843" y="741"/>
                    </a:cubicBezTo>
                    <a:cubicBezTo>
                      <a:pt x="837" y="758"/>
                      <a:pt x="830" y="759"/>
                      <a:pt x="816" y="768"/>
                    </a:cubicBezTo>
                    <a:cubicBezTo>
                      <a:pt x="805" y="784"/>
                      <a:pt x="789" y="787"/>
                      <a:pt x="771" y="792"/>
                    </a:cubicBezTo>
                    <a:cubicBezTo>
                      <a:pt x="750" y="806"/>
                      <a:pt x="760" y="802"/>
                      <a:pt x="744" y="807"/>
                    </a:cubicBezTo>
                    <a:cubicBezTo>
                      <a:pt x="735" y="804"/>
                      <a:pt x="717" y="810"/>
                      <a:pt x="717" y="810"/>
                    </a:cubicBezTo>
                    <a:cubicBezTo>
                      <a:pt x="713" y="816"/>
                      <a:pt x="710" y="823"/>
                      <a:pt x="705" y="828"/>
                    </a:cubicBezTo>
                    <a:cubicBezTo>
                      <a:pt x="702" y="831"/>
                      <a:pt x="698" y="834"/>
                      <a:pt x="696" y="837"/>
                    </a:cubicBezTo>
                    <a:cubicBezTo>
                      <a:pt x="684" y="853"/>
                      <a:pt x="680" y="880"/>
                      <a:pt x="666" y="894"/>
                    </a:cubicBezTo>
                    <a:cubicBezTo>
                      <a:pt x="659" y="901"/>
                      <a:pt x="698" y="916"/>
                      <a:pt x="642" y="906"/>
                    </a:cubicBezTo>
                    <a:lnTo>
                      <a:pt x="606" y="948"/>
                    </a:lnTo>
                    <a:lnTo>
                      <a:pt x="549" y="987"/>
                    </a:lnTo>
                    <a:lnTo>
                      <a:pt x="525" y="1023"/>
                    </a:lnTo>
                    <a:lnTo>
                      <a:pt x="480" y="1023"/>
                    </a:lnTo>
                    <a:lnTo>
                      <a:pt x="459" y="1017"/>
                    </a:lnTo>
                    <a:lnTo>
                      <a:pt x="459" y="1044"/>
                    </a:lnTo>
                    <a:lnTo>
                      <a:pt x="435" y="1080"/>
                    </a:lnTo>
                    <a:lnTo>
                      <a:pt x="402" y="1098"/>
                    </a:lnTo>
                    <a:lnTo>
                      <a:pt x="351" y="1101"/>
                    </a:lnTo>
                    <a:lnTo>
                      <a:pt x="333" y="1125"/>
                    </a:lnTo>
                    <a:lnTo>
                      <a:pt x="306" y="1146"/>
                    </a:lnTo>
                    <a:lnTo>
                      <a:pt x="291" y="1125"/>
                    </a:lnTo>
                    <a:lnTo>
                      <a:pt x="276" y="1158"/>
                    </a:lnTo>
                    <a:lnTo>
                      <a:pt x="282" y="1176"/>
                    </a:lnTo>
                    <a:lnTo>
                      <a:pt x="249" y="1191"/>
                    </a:lnTo>
                    <a:lnTo>
                      <a:pt x="228" y="1218"/>
                    </a:lnTo>
                    <a:lnTo>
                      <a:pt x="201" y="1215"/>
                    </a:lnTo>
                    <a:lnTo>
                      <a:pt x="174" y="1248"/>
                    </a:lnTo>
                    <a:lnTo>
                      <a:pt x="177" y="1263"/>
                    </a:lnTo>
                    <a:lnTo>
                      <a:pt x="156" y="1284"/>
                    </a:lnTo>
                    <a:lnTo>
                      <a:pt x="138" y="1290"/>
                    </a:lnTo>
                    <a:lnTo>
                      <a:pt x="117" y="1314"/>
                    </a:lnTo>
                    <a:lnTo>
                      <a:pt x="96" y="1314"/>
                    </a:lnTo>
                    <a:lnTo>
                      <a:pt x="63" y="1347"/>
                    </a:lnTo>
                    <a:lnTo>
                      <a:pt x="39" y="1368"/>
                    </a:lnTo>
                    <a:lnTo>
                      <a:pt x="54" y="1380"/>
                    </a:lnTo>
                    <a:lnTo>
                      <a:pt x="66" y="1413"/>
                    </a:lnTo>
                    <a:lnTo>
                      <a:pt x="39" y="1410"/>
                    </a:lnTo>
                    <a:lnTo>
                      <a:pt x="0" y="1392"/>
                    </a:lnTo>
                    <a:lnTo>
                      <a:pt x="18" y="1371"/>
                    </a:lnTo>
                    <a:lnTo>
                      <a:pt x="9" y="1344"/>
                    </a:lnTo>
                    <a:lnTo>
                      <a:pt x="21" y="1332"/>
                    </a:lnTo>
                    <a:lnTo>
                      <a:pt x="45" y="1305"/>
                    </a:lnTo>
                    <a:lnTo>
                      <a:pt x="105" y="1215"/>
                    </a:lnTo>
                    <a:lnTo>
                      <a:pt x="159" y="1134"/>
                    </a:lnTo>
                    <a:lnTo>
                      <a:pt x="201" y="1095"/>
                    </a:lnTo>
                    <a:lnTo>
                      <a:pt x="219" y="1053"/>
                    </a:lnTo>
                    <a:lnTo>
                      <a:pt x="234" y="1047"/>
                    </a:lnTo>
                    <a:lnTo>
                      <a:pt x="300" y="966"/>
                    </a:lnTo>
                    <a:lnTo>
                      <a:pt x="315" y="924"/>
                    </a:lnTo>
                    <a:lnTo>
                      <a:pt x="333" y="912"/>
                    </a:lnTo>
                    <a:lnTo>
                      <a:pt x="339" y="882"/>
                    </a:lnTo>
                    <a:lnTo>
                      <a:pt x="357" y="858"/>
                    </a:lnTo>
                    <a:cubicBezTo>
                      <a:pt x="364" y="844"/>
                      <a:pt x="370" y="833"/>
                      <a:pt x="381" y="822"/>
                    </a:cubicBezTo>
                    <a:cubicBezTo>
                      <a:pt x="386" y="806"/>
                      <a:pt x="382" y="816"/>
                      <a:pt x="396" y="795"/>
                    </a:cubicBezTo>
                    <a:cubicBezTo>
                      <a:pt x="401" y="787"/>
                      <a:pt x="405" y="769"/>
                      <a:pt x="408" y="759"/>
                    </a:cubicBezTo>
                    <a:cubicBezTo>
                      <a:pt x="418" y="728"/>
                      <a:pt x="428" y="697"/>
                      <a:pt x="438" y="666"/>
                    </a:cubicBezTo>
                    <a:cubicBezTo>
                      <a:pt x="434" y="648"/>
                      <a:pt x="429" y="637"/>
                      <a:pt x="414" y="627"/>
                    </a:cubicBezTo>
                    <a:lnTo>
                      <a:pt x="387" y="597"/>
                    </a:lnTo>
                    <a:cubicBezTo>
                      <a:pt x="387" y="597"/>
                      <a:pt x="378" y="570"/>
                      <a:pt x="378" y="570"/>
                    </a:cubicBezTo>
                    <a:cubicBezTo>
                      <a:pt x="377" y="567"/>
                      <a:pt x="375" y="561"/>
                      <a:pt x="375" y="561"/>
                    </a:cubicBezTo>
                    <a:cubicBezTo>
                      <a:pt x="374" y="551"/>
                      <a:pt x="372" y="516"/>
                      <a:pt x="369" y="501"/>
                    </a:cubicBezTo>
                    <a:cubicBezTo>
                      <a:pt x="369" y="501"/>
                      <a:pt x="362" y="479"/>
                      <a:pt x="360" y="474"/>
                    </a:cubicBezTo>
                    <a:cubicBezTo>
                      <a:pt x="359" y="471"/>
                      <a:pt x="357" y="465"/>
                      <a:pt x="357" y="465"/>
                    </a:cubicBezTo>
                    <a:cubicBezTo>
                      <a:pt x="356" y="460"/>
                      <a:pt x="354" y="420"/>
                      <a:pt x="348" y="414"/>
                    </a:cubicBezTo>
                    <a:cubicBezTo>
                      <a:pt x="344" y="410"/>
                      <a:pt x="330" y="408"/>
                      <a:pt x="330" y="408"/>
                    </a:cubicBezTo>
                    <a:cubicBezTo>
                      <a:pt x="325" y="393"/>
                      <a:pt x="329" y="379"/>
                      <a:pt x="324" y="363"/>
                    </a:cubicBezTo>
                    <a:cubicBezTo>
                      <a:pt x="328" y="351"/>
                      <a:pt x="335" y="353"/>
                      <a:pt x="342" y="342"/>
                    </a:cubicBezTo>
                    <a:cubicBezTo>
                      <a:pt x="346" y="327"/>
                      <a:pt x="346" y="321"/>
                      <a:pt x="333" y="312"/>
                    </a:cubicBezTo>
                    <a:cubicBezTo>
                      <a:pt x="331" y="309"/>
                      <a:pt x="327" y="307"/>
                      <a:pt x="327" y="303"/>
                    </a:cubicBezTo>
                    <a:cubicBezTo>
                      <a:pt x="327" y="285"/>
                      <a:pt x="348" y="234"/>
                      <a:pt x="366" y="228"/>
                    </a:cubicBezTo>
                    <a:cubicBezTo>
                      <a:pt x="372" y="211"/>
                      <a:pt x="384" y="200"/>
                      <a:pt x="390" y="183"/>
                    </a:cubicBezTo>
                    <a:cubicBezTo>
                      <a:pt x="382" y="158"/>
                      <a:pt x="381" y="161"/>
                      <a:pt x="387" y="132"/>
                    </a:cubicBezTo>
                    <a:cubicBezTo>
                      <a:pt x="381" y="114"/>
                      <a:pt x="376" y="91"/>
                      <a:pt x="360" y="81"/>
                    </a:cubicBezTo>
                    <a:cubicBezTo>
                      <a:pt x="352" y="69"/>
                      <a:pt x="339" y="70"/>
                      <a:pt x="354" y="60"/>
                    </a:cubicBezTo>
                    <a:cubicBezTo>
                      <a:pt x="365" y="64"/>
                      <a:pt x="363" y="60"/>
                      <a:pt x="363" y="69"/>
                    </a:cubicBezTo>
                    <a:close/>
                  </a:path>
                </a:pathLst>
              </a:custGeom>
              <a:solidFill>
                <a:srgbClr val="6600CC">
                  <a:alpha val="14902"/>
                </a:srgbClr>
              </a:solidFill>
              <a:ln w="9525">
                <a:noFill/>
                <a:round/>
                <a:headEnd/>
                <a:tailEnd/>
              </a:ln>
            </p:spPr>
            <p:txBody>
              <a:bodyPr wrap="none" anchor="ctr"/>
              <a:lstStyle/>
              <a:p>
                <a:endParaRPr lang="en-US"/>
              </a:p>
            </p:txBody>
          </p:sp>
          <p:sp>
            <p:nvSpPr>
              <p:cNvPr id="5176" name="Freeform 634"/>
              <p:cNvSpPr>
                <a:spLocks/>
              </p:cNvSpPr>
              <p:nvPr/>
            </p:nvSpPr>
            <p:spPr bwMode="gray">
              <a:xfrm>
                <a:off x="4656" y="3162"/>
                <a:ext cx="47" cy="39"/>
              </a:xfrm>
              <a:custGeom>
                <a:avLst/>
                <a:gdLst>
                  <a:gd name="T0" fmla="*/ 0 w 47"/>
                  <a:gd name="T1" fmla="*/ 24 h 39"/>
                  <a:gd name="T2" fmla="*/ 18 w 47"/>
                  <a:gd name="T3" fmla="*/ 0 h 39"/>
                  <a:gd name="T4" fmla="*/ 42 w 47"/>
                  <a:gd name="T5" fmla="*/ 18 h 39"/>
                  <a:gd name="T6" fmla="*/ 24 w 47"/>
                  <a:gd name="T7" fmla="*/ 39 h 39"/>
                  <a:gd name="T8" fmla="*/ 15 w 47"/>
                  <a:gd name="T9" fmla="*/ 36 h 39"/>
                  <a:gd name="T10" fmla="*/ 12 w 47"/>
                  <a:gd name="T11" fmla="*/ 27 h 39"/>
                  <a:gd name="T12" fmla="*/ 0 w 47"/>
                  <a:gd name="T13" fmla="*/ 24 h 39"/>
                  <a:gd name="T14" fmla="*/ 0 60000 65536"/>
                  <a:gd name="T15" fmla="*/ 0 60000 65536"/>
                  <a:gd name="T16" fmla="*/ 0 60000 65536"/>
                  <a:gd name="T17" fmla="*/ 0 60000 65536"/>
                  <a:gd name="T18" fmla="*/ 0 60000 65536"/>
                  <a:gd name="T19" fmla="*/ 0 60000 65536"/>
                  <a:gd name="T20" fmla="*/ 0 60000 65536"/>
                  <a:gd name="T21" fmla="*/ 0 w 47"/>
                  <a:gd name="T22" fmla="*/ 0 h 39"/>
                  <a:gd name="T23" fmla="*/ 47 w 47"/>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39">
                    <a:moveTo>
                      <a:pt x="0" y="24"/>
                    </a:moveTo>
                    <a:cubicBezTo>
                      <a:pt x="3" y="10"/>
                      <a:pt x="4" y="5"/>
                      <a:pt x="18" y="0"/>
                    </a:cubicBezTo>
                    <a:cubicBezTo>
                      <a:pt x="31" y="9"/>
                      <a:pt x="26" y="14"/>
                      <a:pt x="42" y="18"/>
                    </a:cubicBezTo>
                    <a:cubicBezTo>
                      <a:pt x="47" y="33"/>
                      <a:pt x="38" y="36"/>
                      <a:pt x="24" y="39"/>
                    </a:cubicBezTo>
                    <a:cubicBezTo>
                      <a:pt x="21" y="38"/>
                      <a:pt x="17" y="38"/>
                      <a:pt x="15" y="36"/>
                    </a:cubicBezTo>
                    <a:cubicBezTo>
                      <a:pt x="13" y="34"/>
                      <a:pt x="14" y="29"/>
                      <a:pt x="12" y="27"/>
                    </a:cubicBezTo>
                    <a:cubicBezTo>
                      <a:pt x="9" y="24"/>
                      <a:pt x="0" y="24"/>
                      <a:pt x="0"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77" name="Freeform 635"/>
              <p:cNvSpPr>
                <a:spLocks/>
              </p:cNvSpPr>
              <p:nvPr/>
            </p:nvSpPr>
            <p:spPr bwMode="gray">
              <a:xfrm>
                <a:off x="3243" y="3570"/>
                <a:ext cx="42" cy="46"/>
              </a:xfrm>
              <a:custGeom>
                <a:avLst/>
                <a:gdLst>
                  <a:gd name="T0" fmla="*/ 0 w 42"/>
                  <a:gd name="T1" fmla="*/ 24 h 46"/>
                  <a:gd name="T2" fmla="*/ 15 w 42"/>
                  <a:gd name="T3" fmla="*/ 0 h 46"/>
                  <a:gd name="T4" fmla="*/ 42 w 42"/>
                  <a:gd name="T5" fmla="*/ 36 h 46"/>
                  <a:gd name="T6" fmla="*/ 36 w 42"/>
                  <a:gd name="T7" fmla="*/ 45 h 46"/>
                  <a:gd name="T8" fmla="*/ 18 w 42"/>
                  <a:gd name="T9" fmla="*/ 39 h 46"/>
                  <a:gd name="T10" fmla="*/ 9 w 42"/>
                  <a:gd name="T11" fmla="*/ 36 h 46"/>
                  <a:gd name="T12" fmla="*/ 0 w 42"/>
                  <a:gd name="T13" fmla="*/ 24 h 46"/>
                  <a:gd name="T14" fmla="*/ 0 60000 65536"/>
                  <a:gd name="T15" fmla="*/ 0 60000 65536"/>
                  <a:gd name="T16" fmla="*/ 0 60000 65536"/>
                  <a:gd name="T17" fmla="*/ 0 60000 65536"/>
                  <a:gd name="T18" fmla="*/ 0 60000 65536"/>
                  <a:gd name="T19" fmla="*/ 0 60000 65536"/>
                  <a:gd name="T20" fmla="*/ 0 60000 65536"/>
                  <a:gd name="T21" fmla="*/ 0 w 42"/>
                  <a:gd name="T22" fmla="*/ 0 h 46"/>
                  <a:gd name="T23" fmla="*/ 42 w 42"/>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46">
                    <a:moveTo>
                      <a:pt x="0" y="24"/>
                    </a:moveTo>
                    <a:cubicBezTo>
                      <a:pt x="7" y="3"/>
                      <a:pt x="1" y="10"/>
                      <a:pt x="15" y="0"/>
                    </a:cubicBezTo>
                    <a:cubicBezTo>
                      <a:pt x="40" y="5"/>
                      <a:pt x="29" y="17"/>
                      <a:pt x="42" y="36"/>
                    </a:cubicBezTo>
                    <a:cubicBezTo>
                      <a:pt x="40" y="39"/>
                      <a:pt x="40" y="45"/>
                      <a:pt x="36" y="45"/>
                    </a:cubicBezTo>
                    <a:cubicBezTo>
                      <a:pt x="30" y="46"/>
                      <a:pt x="24" y="41"/>
                      <a:pt x="18" y="39"/>
                    </a:cubicBezTo>
                    <a:cubicBezTo>
                      <a:pt x="15" y="38"/>
                      <a:pt x="9" y="36"/>
                      <a:pt x="9" y="36"/>
                    </a:cubicBezTo>
                    <a:cubicBezTo>
                      <a:pt x="2" y="26"/>
                      <a:pt x="6" y="30"/>
                      <a:pt x="0" y="24"/>
                    </a:cubicBezTo>
                    <a:close/>
                  </a:path>
                </a:pathLst>
              </a:custGeom>
              <a:solidFill>
                <a:schemeClr val="accent1">
                  <a:alpha val="14902"/>
                </a:schemeClr>
              </a:solidFill>
              <a:ln w="9525">
                <a:noFill/>
                <a:round/>
                <a:headEnd/>
                <a:tailEnd/>
              </a:ln>
            </p:spPr>
            <p:txBody>
              <a:bodyPr wrap="none" anchor="ctr"/>
              <a:lstStyle/>
              <a:p>
                <a:endParaRPr lang="en-US"/>
              </a:p>
            </p:txBody>
          </p:sp>
          <p:sp>
            <p:nvSpPr>
              <p:cNvPr id="5178" name="Freeform 636"/>
              <p:cNvSpPr>
                <a:spLocks/>
              </p:cNvSpPr>
              <p:nvPr/>
            </p:nvSpPr>
            <p:spPr bwMode="gray">
              <a:xfrm>
                <a:off x="3898" y="1086"/>
                <a:ext cx="984" cy="844"/>
              </a:xfrm>
              <a:custGeom>
                <a:avLst/>
                <a:gdLst>
                  <a:gd name="T0" fmla="*/ 406 w 984"/>
                  <a:gd name="T1" fmla="*/ 6 h 844"/>
                  <a:gd name="T2" fmla="*/ 502 w 984"/>
                  <a:gd name="T3" fmla="*/ 34 h 844"/>
                  <a:gd name="T4" fmla="*/ 550 w 984"/>
                  <a:gd name="T5" fmla="*/ 38 h 844"/>
                  <a:gd name="T6" fmla="*/ 578 w 984"/>
                  <a:gd name="T7" fmla="*/ 130 h 844"/>
                  <a:gd name="T8" fmla="*/ 586 w 984"/>
                  <a:gd name="T9" fmla="*/ 90 h 844"/>
                  <a:gd name="T10" fmla="*/ 606 w 984"/>
                  <a:gd name="T11" fmla="*/ 70 h 844"/>
                  <a:gd name="T12" fmla="*/ 642 w 984"/>
                  <a:gd name="T13" fmla="*/ 126 h 844"/>
                  <a:gd name="T14" fmla="*/ 682 w 984"/>
                  <a:gd name="T15" fmla="*/ 98 h 844"/>
                  <a:gd name="T16" fmla="*/ 706 w 984"/>
                  <a:gd name="T17" fmla="*/ 86 h 844"/>
                  <a:gd name="T18" fmla="*/ 762 w 984"/>
                  <a:gd name="T19" fmla="*/ 2 h 844"/>
                  <a:gd name="T20" fmla="*/ 798 w 984"/>
                  <a:gd name="T21" fmla="*/ 70 h 844"/>
                  <a:gd name="T22" fmla="*/ 798 w 984"/>
                  <a:gd name="T23" fmla="*/ 130 h 844"/>
                  <a:gd name="T24" fmla="*/ 790 w 984"/>
                  <a:gd name="T25" fmla="*/ 158 h 844"/>
                  <a:gd name="T26" fmla="*/ 766 w 984"/>
                  <a:gd name="T27" fmla="*/ 162 h 844"/>
                  <a:gd name="T28" fmla="*/ 762 w 984"/>
                  <a:gd name="T29" fmla="*/ 186 h 844"/>
                  <a:gd name="T30" fmla="*/ 802 w 984"/>
                  <a:gd name="T31" fmla="*/ 226 h 844"/>
                  <a:gd name="T32" fmla="*/ 786 w 984"/>
                  <a:gd name="T33" fmla="*/ 322 h 844"/>
                  <a:gd name="T34" fmla="*/ 830 w 984"/>
                  <a:gd name="T35" fmla="*/ 414 h 844"/>
                  <a:gd name="T36" fmla="*/ 854 w 984"/>
                  <a:gd name="T37" fmla="*/ 450 h 844"/>
                  <a:gd name="T38" fmla="*/ 830 w 984"/>
                  <a:gd name="T39" fmla="*/ 450 h 844"/>
                  <a:gd name="T40" fmla="*/ 746 w 984"/>
                  <a:gd name="T41" fmla="*/ 378 h 844"/>
                  <a:gd name="T42" fmla="*/ 678 w 984"/>
                  <a:gd name="T43" fmla="*/ 402 h 844"/>
                  <a:gd name="T44" fmla="*/ 590 w 984"/>
                  <a:gd name="T45" fmla="*/ 442 h 844"/>
                  <a:gd name="T46" fmla="*/ 642 w 984"/>
                  <a:gd name="T47" fmla="*/ 578 h 844"/>
                  <a:gd name="T48" fmla="*/ 710 w 984"/>
                  <a:gd name="T49" fmla="*/ 610 h 844"/>
                  <a:gd name="T50" fmla="*/ 738 w 984"/>
                  <a:gd name="T51" fmla="*/ 550 h 844"/>
                  <a:gd name="T52" fmla="*/ 774 w 984"/>
                  <a:gd name="T53" fmla="*/ 570 h 844"/>
                  <a:gd name="T54" fmla="*/ 766 w 984"/>
                  <a:gd name="T55" fmla="*/ 630 h 844"/>
                  <a:gd name="T56" fmla="*/ 802 w 984"/>
                  <a:gd name="T57" fmla="*/ 670 h 844"/>
                  <a:gd name="T58" fmla="*/ 838 w 984"/>
                  <a:gd name="T59" fmla="*/ 658 h 844"/>
                  <a:gd name="T60" fmla="*/ 922 w 984"/>
                  <a:gd name="T61" fmla="*/ 806 h 844"/>
                  <a:gd name="T62" fmla="*/ 942 w 984"/>
                  <a:gd name="T63" fmla="*/ 826 h 844"/>
                  <a:gd name="T64" fmla="*/ 874 w 984"/>
                  <a:gd name="T65" fmla="*/ 810 h 844"/>
                  <a:gd name="T66" fmla="*/ 830 w 984"/>
                  <a:gd name="T67" fmla="*/ 758 h 844"/>
                  <a:gd name="T68" fmla="*/ 778 w 984"/>
                  <a:gd name="T69" fmla="*/ 710 h 844"/>
                  <a:gd name="T70" fmla="*/ 702 w 984"/>
                  <a:gd name="T71" fmla="*/ 662 h 844"/>
                  <a:gd name="T72" fmla="*/ 614 w 984"/>
                  <a:gd name="T73" fmla="*/ 646 h 844"/>
                  <a:gd name="T74" fmla="*/ 506 w 984"/>
                  <a:gd name="T75" fmla="*/ 594 h 844"/>
                  <a:gd name="T76" fmla="*/ 462 w 984"/>
                  <a:gd name="T77" fmla="*/ 506 h 844"/>
                  <a:gd name="T78" fmla="*/ 430 w 984"/>
                  <a:gd name="T79" fmla="*/ 462 h 844"/>
                  <a:gd name="T80" fmla="*/ 382 w 984"/>
                  <a:gd name="T81" fmla="*/ 430 h 844"/>
                  <a:gd name="T82" fmla="*/ 342 w 984"/>
                  <a:gd name="T83" fmla="*/ 370 h 844"/>
                  <a:gd name="T84" fmla="*/ 354 w 984"/>
                  <a:gd name="T85" fmla="*/ 414 h 844"/>
                  <a:gd name="T86" fmla="*/ 418 w 984"/>
                  <a:gd name="T87" fmla="*/ 494 h 844"/>
                  <a:gd name="T88" fmla="*/ 422 w 984"/>
                  <a:gd name="T89" fmla="*/ 526 h 844"/>
                  <a:gd name="T90" fmla="*/ 394 w 984"/>
                  <a:gd name="T91" fmla="*/ 498 h 844"/>
                  <a:gd name="T92" fmla="*/ 354 w 984"/>
                  <a:gd name="T93" fmla="*/ 466 h 844"/>
                  <a:gd name="T94" fmla="*/ 314 w 984"/>
                  <a:gd name="T95" fmla="*/ 402 h 844"/>
                  <a:gd name="T96" fmla="*/ 266 w 984"/>
                  <a:gd name="T97" fmla="*/ 346 h 844"/>
                  <a:gd name="T98" fmla="*/ 210 w 984"/>
                  <a:gd name="T99" fmla="*/ 314 h 844"/>
                  <a:gd name="T100" fmla="*/ 154 w 984"/>
                  <a:gd name="T101" fmla="*/ 238 h 844"/>
                  <a:gd name="T102" fmla="*/ 66 w 984"/>
                  <a:gd name="T103" fmla="*/ 66 h 844"/>
                  <a:gd name="T104" fmla="*/ 34 w 984"/>
                  <a:gd name="T105" fmla="*/ 38 h 844"/>
                  <a:gd name="T106" fmla="*/ 46 w 984"/>
                  <a:gd name="T107" fmla="*/ 22 h 844"/>
                  <a:gd name="T108" fmla="*/ 102 w 984"/>
                  <a:gd name="T109" fmla="*/ 70 h 8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4"/>
                  <a:gd name="T166" fmla="*/ 0 h 844"/>
                  <a:gd name="T167" fmla="*/ 984 w 984"/>
                  <a:gd name="T168" fmla="*/ 844 h 8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4" h="844">
                    <a:moveTo>
                      <a:pt x="82" y="38"/>
                    </a:moveTo>
                    <a:lnTo>
                      <a:pt x="406" y="6"/>
                    </a:lnTo>
                    <a:cubicBezTo>
                      <a:pt x="497" y="22"/>
                      <a:pt x="465" y="0"/>
                      <a:pt x="474" y="54"/>
                    </a:cubicBezTo>
                    <a:cubicBezTo>
                      <a:pt x="492" y="48"/>
                      <a:pt x="484" y="40"/>
                      <a:pt x="502" y="34"/>
                    </a:cubicBezTo>
                    <a:cubicBezTo>
                      <a:pt x="510" y="37"/>
                      <a:pt x="517" y="46"/>
                      <a:pt x="526" y="46"/>
                    </a:cubicBezTo>
                    <a:cubicBezTo>
                      <a:pt x="534" y="46"/>
                      <a:pt x="550" y="38"/>
                      <a:pt x="550" y="38"/>
                    </a:cubicBezTo>
                    <a:cubicBezTo>
                      <a:pt x="556" y="55"/>
                      <a:pt x="552" y="60"/>
                      <a:pt x="542" y="74"/>
                    </a:cubicBezTo>
                    <a:cubicBezTo>
                      <a:pt x="555" y="114"/>
                      <a:pt x="550" y="102"/>
                      <a:pt x="578" y="130"/>
                    </a:cubicBezTo>
                    <a:cubicBezTo>
                      <a:pt x="584" y="148"/>
                      <a:pt x="590" y="148"/>
                      <a:pt x="606" y="138"/>
                    </a:cubicBezTo>
                    <a:cubicBezTo>
                      <a:pt x="600" y="119"/>
                      <a:pt x="594" y="107"/>
                      <a:pt x="586" y="90"/>
                    </a:cubicBezTo>
                    <a:cubicBezTo>
                      <a:pt x="583" y="82"/>
                      <a:pt x="578" y="66"/>
                      <a:pt x="578" y="66"/>
                    </a:cubicBezTo>
                    <a:cubicBezTo>
                      <a:pt x="585" y="44"/>
                      <a:pt x="597" y="56"/>
                      <a:pt x="606" y="70"/>
                    </a:cubicBezTo>
                    <a:cubicBezTo>
                      <a:pt x="609" y="86"/>
                      <a:pt x="608" y="117"/>
                      <a:pt x="626" y="90"/>
                    </a:cubicBezTo>
                    <a:cubicBezTo>
                      <a:pt x="648" y="97"/>
                      <a:pt x="646" y="104"/>
                      <a:pt x="642" y="126"/>
                    </a:cubicBezTo>
                    <a:cubicBezTo>
                      <a:pt x="650" y="150"/>
                      <a:pt x="665" y="141"/>
                      <a:pt x="682" y="130"/>
                    </a:cubicBezTo>
                    <a:cubicBezTo>
                      <a:pt x="689" y="108"/>
                      <a:pt x="673" y="124"/>
                      <a:pt x="682" y="98"/>
                    </a:cubicBezTo>
                    <a:cubicBezTo>
                      <a:pt x="683" y="94"/>
                      <a:pt x="690" y="96"/>
                      <a:pt x="694" y="94"/>
                    </a:cubicBezTo>
                    <a:cubicBezTo>
                      <a:pt x="698" y="92"/>
                      <a:pt x="702" y="89"/>
                      <a:pt x="706" y="86"/>
                    </a:cubicBezTo>
                    <a:cubicBezTo>
                      <a:pt x="717" y="54"/>
                      <a:pt x="688" y="54"/>
                      <a:pt x="742" y="46"/>
                    </a:cubicBezTo>
                    <a:cubicBezTo>
                      <a:pt x="748" y="27"/>
                      <a:pt x="741" y="9"/>
                      <a:pt x="762" y="2"/>
                    </a:cubicBezTo>
                    <a:cubicBezTo>
                      <a:pt x="788" y="11"/>
                      <a:pt x="777" y="38"/>
                      <a:pt x="802" y="46"/>
                    </a:cubicBezTo>
                    <a:cubicBezTo>
                      <a:pt x="831" y="36"/>
                      <a:pt x="805" y="63"/>
                      <a:pt x="798" y="70"/>
                    </a:cubicBezTo>
                    <a:cubicBezTo>
                      <a:pt x="789" y="96"/>
                      <a:pt x="787" y="96"/>
                      <a:pt x="802" y="118"/>
                    </a:cubicBezTo>
                    <a:cubicBezTo>
                      <a:pt x="801" y="122"/>
                      <a:pt x="801" y="127"/>
                      <a:pt x="798" y="130"/>
                    </a:cubicBezTo>
                    <a:cubicBezTo>
                      <a:pt x="794" y="133"/>
                      <a:pt x="784" y="129"/>
                      <a:pt x="782" y="134"/>
                    </a:cubicBezTo>
                    <a:cubicBezTo>
                      <a:pt x="780" y="142"/>
                      <a:pt x="790" y="158"/>
                      <a:pt x="790" y="158"/>
                    </a:cubicBezTo>
                    <a:cubicBezTo>
                      <a:pt x="786" y="161"/>
                      <a:pt x="783" y="165"/>
                      <a:pt x="778" y="166"/>
                    </a:cubicBezTo>
                    <a:cubicBezTo>
                      <a:pt x="774" y="167"/>
                      <a:pt x="769" y="159"/>
                      <a:pt x="766" y="162"/>
                    </a:cubicBezTo>
                    <a:cubicBezTo>
                      <a:pt x="758" y="170"/>
                      <a:pt x="794" y="182"/>
                      <a:pt x="794" y="182"/>
                    </a:cubicBezTo>
                    <a:cubicBezTo>
                      <a:pt x="804" y="211"/>
                      <a:pt x="775" y="190"/>
                      <a:pt x="762" y="186"/>
                    </a:cubicBezTo>
                    <a:cubicBezTo>
                      <a:pt x="767" y="194"/>
                      <a:pt x="773" y="202"/>
                      <a:pt x="778" y="210"/>
                    </a:cubicBezTo>
                    <a:cubicBezTo>
                      <a:pt x="783" y="218"/>
                      <a:pt x="802" y="226"/>
                      <a:pt x="802" y="226"/>
                    </a:cubicBezTo>
                    <a:cubicBezTo>
                      <a:pt x="813" y="242"/>
                      <a:pt x="804" y="245"/>
                      <a:pt x="810" y="262"/>
                    </a:cubicBezTo>
                    <a:cubicBezTo>
                      <a:pt x="803" y="282"/>
                      <a:pt x="793" y="301"/>
                      <a:pt x="786" y="322"/>
                    </a:cubicBezTo>
                    <a:cubicBezTo>
                      <a:pt x="783" y="330"/>
                      <a:pt x="778" y="346"/>
                      <a:pt x="778" y="346"/>
                    </a:cubicBezTo>
                    <a:cubicBezTo>
                      <a:pt x="785" y="366"/>
                      <a:pt x="817" y="394"/>
                      <a:pt x="830" y="414"/>
                    </a:cubicBezTo>
                    <a:cubicBezTo>
                      <a:pt x="835" y="422"/>
                      <a:pt x="841" y="430"/>
                      <a:pt x="846" y="438"/>
                    </a:cubicBezTo>
                    <a:cubicBezTo>
                      <a:pt x="849" y="442"/>
                      <a:pt x="854" y="450"/>
                      <a:pt x="854" y="450"/>
                    </a:cubicBezTo>
                    <a:cubicBezTo>
                      <a:pt x="853" y="457"/>
                      <a:pt x="855" y="466"/>
                      <a:pt x="850" y="470"/>
                    </a:cubicBezTo>
                    <a:cubicBezTo>
                      <a:pt x="844" y="475"/>
                      <a:pt x="831" y="451"/>
                      <a:pt x="830" y="450"/>
                    </a:cubicBezTo>
                    <a:cubicBezTo>
                      <a:pt x="811" y="431"/>
                      <a:pt x="789" y="421"/>
                      <a:pt x="774" y="398"/>
                    </a:cubicBezTo>
                    <a:cubicBezTo>
                      <a:pt x="769" y="379"/>
                      <a:pt x="766" y="371"/>
                      <a:pt x="746" y="378"/>
                    </a:cubicBezTo>
                    <a:cubicBezTo>
                      <a:pt x="717" y="368"/>
                      <a:pt x="730" y="368"/>
                      <a:pt x="706" y="374"/>
                    </a:cubicBezTo>
                    <a:cubicBezTo>
                      <a:pt x="688" y="402"/>
                      <a:pt x="699" y="395"/>
                      <a:pt x="678" y="402"/>
                    </a:cubicBezTo>
                    <a:cubicBezTo>
                      <a:pt x="654" y="386"/>
                      <a:pt x="650" y="390"/>
                      <a:pt x="618" y="394"/>
                    </a:cubicBezTo>
                    <a:cubicBezTo>
                      <a:pt x="607" y="411"/>
                      <a:pt x="601" y="426"/>
                      <a:pt x="590" y="442"/>
                    </a:cubicBezTo>
                    <a:cubicBezTo>
                      <a:pt x="600" y="471"/>
                      <a:pt x="593" y="459"/>
                      <a:pt x="606" y="478"/>
                    </a:cubicBezTo>
                    <a:cubicBezTo>
                      <a:pt x="593" y="518"/>
                      <a:pt x="622" y="548"/>
                      <a:pt x="642" y="578"/>
                    </a:cubicBezTo>
                    <a:cubicBezTo>
                      <a:pt x="651" y="591"/>
                      <a:pt x="651" y="601"/>
                      <a:pt x="666" y="606"/>
                    </a:cubicBezTo>
                    <a:cubicBezTo>
                      <a:pt x="680" y="627"/>
                      <a:pt x="691" y="623"/>
                      <a:pt x="710" y="610"/>
                    </a:cubicBezTo>
                    <a:cubicBezTo>
                      <a:pt x="729" y="616"/>
                      <a:pt x="729" y="606"/>
                      <a:pt x="734" y="590"/>
                    </a:cubicBezTo>
                    <a:cubicBezTo>
                      <a:pt x="735" y="577"/>
                      <a:pt x="731" y="562"/>
                      <a:pt x="738" y="550"/>
                    </a:cubicBezTo>
                    <a:cubicBezTo>
                      <a:pt x="742" y="543"/>
                      <a:pt x="762" y="542"/>
                      <a:pt x="762" y="542"/>
                    </a:cubicBezTo>
                    <a:cubicBezTo>
                      <a:pt x="783" y="547"/>
                      <a:pt x="786" y="552"/>
                      <a:pt x="774" y="570"/>
                    </a:cubicBezTo>
                    <a:cubicBezTo>
                      <a:pt x="779" y="590"/>
                      <a:pt x="790" y="605"/>
                      <a:pt x="770" y="618"/>
                    </a:cubicBezTo>
                    <a:cubicBezTo>
                      <a:pt x="769" y="622"/>
                      <a:pt x="764" y="626"/>
                      <a:pt x="766" y="630"/>
                    </a:cubicBezTo>
                    <a:cubicBezTo>
                      <a:pt x="768" y="634"/>
                      <a:pt x="775" y="634"/>
                      <a:pt x="778" y="638"/>
                    </a:cubicBezTo>
                    <a:cubicBezTo>
                      <a:pt x="788" y="651"/>
                      <a:pt x="786" y="660"/>
                      <a:pt x="802" y="670"/>
                    </a:cubicBezTo>
                    <a:cubicBezTo>
                      <a:pt x="810" y="667"/>
                      <a:pt x="818" y="665"/>
                      <a:pt x="826" y="662"/>
                    </a:cubicBezTo>
                    <a:cubicBezTo>
                      <a:pt x="830" y="661"/>
                      <a:pt x="838" y="658"/>
                      <a:pt x="838" y="658"/>
                    </a:cubicBezTo>
                    <a:cubicBezTo>
                      <a:pt x="857" y="664"/>
                      <a:pt x="864" y="680"/>
                      <a:pt x="870" y="698"/>
                    </a:cubicBezTo>
                    <a:cubicBezTo>
                      <a:pt x="859" y="731"/>
                      <a:pt x="887" y="794"/>
                      <a:pt x="922" y="806"/>
                    </a:cubicBezTo>
                    <a:cubicBezTo>
                      <a:pt x="938" y="801"/>
                      <a:pt x="941" y="792"/>
                      <a:pt x="958" y="798"/>
                    </a:cubicBezTo>
                    <a:cubicBezTo>
                      <a:pt x="984" y="837"/>
                      <a:pt x="928" y="784"/>
                      <a:pt x="942" y="826"/>
                    </a:cubicBezTo>
                    <a:cubicBezTo>
                      <a:pt x="936" y="844"/>
                      <a:pt x="930" y="844"/>
                      <a:pt x="914" y="834"/>
                    </a:cubicBezTo>
                    <a:cubicBezTo>
                      <a:pt x="903" y="817"/>
                      <a:pt x="890" y="821"/>
                      <a:pt x="874" y="810"/>
                    </a:cubicBezTo>
                    <a:cubicBezTo>
                      <a:pt x="851" y="776"/>
                      <a:pt x="882" y="816"/>
                      <a:pt x="854" y="794"/>
                    </a:cubicBezTo>
                    <a:cubicBezTo>
                      <a:pt x="843" y="785"/>
                      <a:pt x="840" y="768"/>
                      <a:pt x="830" y="758"/>
                    </a:cubicBezTo>
                    <a:cubicBezTo>
                      <a:pt x="824" y="739"/>
                      <a:pt x="817" y="724"/>
                      <a:pt x="798" y="718"/>
                    </a:cubicBezTo>
                    <a:cubicBezTo>
                      <a:pt x="791" y="696"/>
                      <a:pt x="800" y="712"/>
                      <a:pt x="778" y="710"/>
                    </a:cubicBezTo>
                    <a:cubicBezTo>
                      <a:pt x="767" y="709"/>
                      <a:pt x="746" y="702"/>
                      <a:pt x="746" y="702"/>
                    </a:cubicBezTo>
                    <a:cubicBezTo>
                      <a:pt x="729" y="691"/>
                      <a:pt x="720" y="674"/>
                      <a:pt x="702" y="662"/>
                    </a:cubicBezTo>
                    <a:cubicBezTo>
                      <a:pt x="694" y="665"/>
                      <a:pt x="687" y="673"/>
                      <a:pt x="678" y="674"/>
                    </a:cubicBezTo>
                    <a:cubicBezTo>
                      <a:pt x="657" y="677"/>
                      <a:pt x="630" y="657"/>
                      <a:pt x="614" y="646"/>
                    </a:cubicBezTo>
                    <a:cubicBezTo>
                      <a:pt x="600" y="637"/>
                      <a:pt x="580" y="639"/>
                      <a:pt x="566" y="630"/>
                    </a:cubicBezTo>
                    <a:cubicBezTo>
                      <a:pt x="546" y="617"/>
                      <a:pt x="525" y="607"/>
                      <a:pt x="506" y="594"/>
                    </a:cubicBezTo>
                    <a:cubicBezTo>
                      <a:pt x="513" y="572"/>
                      <a:pt x="509" y="551"/>
                      <a:pt x="490" y="538"/>
                    </a:cubicBezTo>
                    <a:cubicBezTo>
                      <a:pt x="485" y="522"/>
                      <a:pt x="476" y="515"/>
                      <a:pt x="462" y="506"/>
                    </a:cubicBezTo>
                    <a:cubicBezTo>
                      <a:pt x="441" y="474"/>
                      <a:pt x="469" y="513"/>
                      <a:pt x="442" y="486"/>
                    </a:cubicBezTo>
                    <a:cubicBezTo>
                      <a:pt x="436" y="480"/>
                      <a:pt x="436" y="468"/>
                      <a:pt x="430" y="462"/>
                    </a:cubicBezTo>
                    <a:cubicBezTo>
                      <a:pt x="427" y="459"/>
                      <a:pt x="422" y="459"/>
                      <a:pt x="418" y="458"/>
                    </a:cubicBezTo>
                    <a:cubicBezTo>
                      <a:pt x="407" y="447"/>
                      <a:pt x="382" y="430"/>
                      <a:pt x="382" y="430"/>
                    </a:cubicBezTo>
                    <a:cubicBezTo>
                      <a:pt x="371" y="413"/>
                      <a:pt x="358" y="399"/>
                      <a:pt x="346" y="382"/>
                    </a:cubicBezTo>
                    <a:cubicBezTo>
                      <a:pt x="344" y="378"/>
                      <a:pt x="345" y="373"/>
                      <a:pt x="342" y="370"/>
                    </a:cubicBezTo>
                    <a:cubicBezTo>
                      <a:pt x="339" y="367"/>
                      <a:pt x="334" y="367"/>
                      <a:pt x="330" y="366"/>
                    </a:cubicBezTo>
                    <a:cubicBezTo>
                      <a:pt x="322" y="390"/>
                      <a:pt x="342" y="398"/>
                      <a:pt x="354" y="414"/>
                    </a:cubicBezTo>
                    <a:cubicBezTo>
                      <a:pt x="368" y="432"/>
                      <a:pt x="372" y="446"/>
                      <a:pt x="390" y="458"/>
                    </a:cubicBezTo>
                    <a:cubicBezTo>
                      <a:pt x="409" y="487"/>
                      <a:pt x="399" y="475"/>
                      <a:pt x="418" y="494"/>
                    </a:cubicBezTo>
                    <a:cubicBezTo>
                      <a:pt x="423" y="510"/>
                      <a:pt x="428" y="517"/>
                      <a:pt x="442" y="526"/>
                    </a:cubicBezTo>
                    <a:cubicBezTo>
                      <a:pt x="450" y="550"/>
                      <a:pt x="432" y="533"/>
                      <a:pt x="422" y="526"/>
                    </a:cubicBezTo>
                    <a:cubicBezTo>
                      <a:pt x="399" y="492"/>
                      <a:pt x="430" y="532"/>
                      <a:pt x="402" y="510"/>
                    </a:cubicBezTo>
                    <a:cubicBezTo>
                      <a:pt x="398" y="507"/>
                      <a:pt x="397" y="501"/>
                      <a:pt x="394" y="498"/>
                    </a:cubicBezTo>
                    <a:cubicBezTo>
                      <a:pt x="391" y="495"/>
                      <a:pt x="386" y="493"/>
                      <a:pt x="382" y="490"/>
                    </a:cubicBezTo>
                    <a:cubicBezTo>
                      <a:pt x="377" y="474"/>
                      <a:pt x="370" y="471"/>
                      <a:pt x="354" y="466"/>
                    </a:cubicBezTo>
                    <a:cubicBezTo>
                      <a:pt x="344" y="452"/>
                      <a:pt x="340" y="447"/>
                      <a:pt x="346" y="430"/>
                    </a:cubicBezTo>
                    <a:cubicBezTo>
                      <a:pt x="338" y="418"/>
                      <a:pt x="314" y="402"/>
                      <a:pt x="314" y="402"/>
                    </a:cubicBezTo>
                    <a:cubicBezTo>
                      <a:pt x="306" y="390"/>
                      <a:pt x="298" y="378"/>
                      <a:pt x="290" y="366"/>
                    </a:cubicBezTo>
                    <a:cubicBezTo>
                      <a:pt x="284" y="357"/>
                      <a:pt x="273" y="354"/>
                      <a:pt x="266" y="346"/>
                    </a:cubicBezTo>
                    <a:cubicBezTo>
                      <a:pt x="263" y="342"/>
                      <a:pt x="262" y="337"/>
                      <a:pt x="258" y="334"/>
                    </a:cubicBezTo>
                    <a:cubicBezTo>
                      <a:pt x="243" y="324"/>
                      <a:pt x="225" y="324"/>
                      <a:pt x="210" y="314"/>
                    </a:cubicBezTo>
                    <a:cubicBezTo>
                      <a:pt x="201" y="300"/>
                      <a:pt x="194" y="291"/>
                      <a:pt x="178" y="286"/>
                    </a:cubicBezTo>
                    <a:cubicBezTo>
                      <a:pt x="160" y="260"/>
                      <a:pt x="192" y="247"/>
                      <a:pt x="154" y="238"/>
                    </a:cubicBezTo>
                    <a:cubicBezTo>
                      <a:pt x="111" y="209"/>
                      <a:pt x="106" y="149"/>
                      <a:pt x="90" y="102"/>
                    </a:cubicBezTo>
                    <a:cubicBezTo>
                      <a:pt x="86" y="90"/>
                      <a:pt x="76" y="73"/>
                      <a:pt x="66" y="66"/>
                    </a:cubicBezTo>
                    <a:cubicBezTo>
                      <a:pt x="58" y="60"/>
                      <a:pt x="42" y="50"/>
                      <a:pt x="42" y="50"/>
                    </a:cubicBezTo>
                    <a:cubicBezTo>
                      <a:pt x="39" y="46"/>
                      <a:pt x="38" y="41"/>
                      <a:pt x="34" y="38"/>
                    </a:cubicBezTo>
                    <a:cubicBezTo>
                      <a:pt x="27" y="34"/>
                      <a:pt x="10" y="30"/>
                      <a:pt x="10" y="30"/>
                    </a:cubicBezTo>
                    <a:cubicBezTo>
                      <a:pt x="0" y="1"/>
                      <a:pt x="31" y="17"/>
                      <a:pt x="46" y="22"/>
                    </a:cubicBezTo>
                    <a:cubicBezTo>
                      <a:pt x="65" y="51"/>
                      <a:pt x="61" y="41"/>
                      <a:pt x="86" y="58"/>
                    </a:cubicBezTo>
                    <a:cubicBezTo>
                      <a:pt x="94" y="70"/>
                      <a:pt x="94" y="93"/>
                      <a:pt x="102" y="70"/>
                    </a:cubicBezTo>
                    <a:cubicBezTo>
                      <a:pt x="95" y="49"/>
                      <a:pt x="82" y="62"/>
                      <a:pt x="82" y="38"/>
                    </a:cubicBezTo>
                    <a:close/>
                  </a:path>
                </a:pathLst>
              </a:custGeom>
              <a:solidFill>
                <a:schemeClr val="accent1">
                  <a:alpha val="14902"/>
                </a:schemeClr>
              </a:solidFill>
              <a:ln w="9525">
                <a:noFill/>
                <a:round/>
                <a:headEnd/>
                <a:tailEnd/>
              </a:ln>
            </p:spPr>
            <p:txBody>
              <a:bodyPr wrap="none" anchor="ctr"/>
              <a:lstStyle/>
              <a:p>
                <a:endParaRPr lang="en-US"/>
              </a:p>
            </p:txBody>
          </p:sp>
          <p:sp>
            <p:nvSpPr>
              <p:cNvPr id="5179" name="Freeform 637"/>
              <p:cNvSpPr>
                <a:spLocks/>
              </p:cNvSpPr>
              <p:nvPr/>
            </p:nvSpPr>
            <p:spPr bwMode="gray">
              <a:xfrm>
                <a:off x="3594" y="1676"/>
                <a:ext cx="36" cy="48"/>
              </a:xfrm>
              <a:custGeom>
                <a:avLst/>
                <a:gdLst>
                  <a:gd name="T0" fmla="*/ 6 w 36"/>
                  <a:gd name="T1" fmla="*/ 28 h 48"/>
                  <a:gd name="T2" fmla="*/ 10 w 36"/>
                  <a:gd name="T3" fmla="*/ 48 h 48"/>
                  <a:gd name="T4" fmla="*/ 6 w 36"/>
                  <a:gd name="T5" fmla="*/ 28 h 48"/>
                  <a:gd name="T6" fmla="*/ 0 60000 65536"/>
                  <a:gd name="T7" fmla="*/ 0 60000 65536"/>
                  <a:gd name="T8" fmla="*/ 0 60000 65536"/>
                  <a:gd name="T9" fmla="*/ 0 w 36"/>
                  <a:gd name="T10" fmla="*/ 0 h 48"/>
                  <a:gd name="T11" fmla="*/ 36 w 36"/>
                  <a:gd name="T12" fmla="*/ 48 h 48"/>
                </a:gdLst>
                <a:ahLst/>
                <a:cxnLst>
                  <a:cxn ang="T6">
                    <a:pos x="T0" y="T1"/>
                  </a:cxn>
                  <a:cxn ang="T7">
                    <a:pos x="T2" y="T3"/>
                  </a:cxn>
                  <a:cxn ang="T8">
                    <a:pos x="T4" y="T5"/>
                  </a:cxn>
                </a:cxnLst>
                <a:rect l="T9" t="T10" r="T11" b="T12"/>
                <a:pathLst>
                  <a:path w="36" h="48">
                    <a:moveTo>
                      <a:pt x="6" y="28"/>
                    </a:moveTo>
                    <a:cubicBezTo>
                      <a:pt x="25" y="0"/>
                      <a:pt x="36" y="31"/>
                      <a:pt x="10" y="48"/>
                    </a:cubicBezTo>
                    <a:cubicBezTo>
                      <a:pt x="0" y="34"/>
                      <a:pt x="0" y="40"/>
                      <a:pt x="6" y="28"/>
                    </a:cubicBezTo>
                    <a:close/>
                  </a:path>
                </a:pathLst>
              </a:custGeom>
              <a:solidFill>
                <a:schemeClr val="accent1">
                  <a:alpha val="14902"/>
                </a:schemeClr>
              </a:solidFill>
              <a:ln w="9525">
                <a:noFill/>
                <a:round/>
                <a:headEnd/>
                <a:tailEnd/>
              </a:ln>
            </p:spPr>
            <p:txBody>
              <a:bodyPr wrap="none" anchor="ctr"/>
              <a:lstStyle/>
              <a:p>
                <a:endParaRPr lang="en-US"/>
              </a:p>
            </p:txBody>
          </p:sp>
          <p:sp>
            <p:nvSpPr>
              <p:cNvPr id="5180" name="Freeform 638"/>
              <p:cNvSpPr>
                <a:spLocks/>
              </p:cNvSpPr>
              <p:nvPr/>
            </p:nvSpPr>
            <p:spPr bwMode="gray">
              <a:xfrm>
                <a:off x="3568" y="1659"/>
                <a:ext cx="36" cy="37"/>
              </a:xfrm>
              <a:custGeom>
                <a:avLst/>
                <a:gdLst>
                  <a:gd name="T0" fmla="*/ 0 w 36"/>
                  <a:gd name="T1" fmla="*/ 5 h 37"/>
                  <a:gd name="T2" fmla="*/ 12 w 36"/>
                  <a:gd name="T3" fmla="*/ 1 h 37"/>
                  <a:gd name="T4" fmla="*/ 36 w 36"/>
                  <a:gd name="T5" fmla="*/ 17 h 37"/>
                  <a:gd name="T6" fmla="*/ 8 w 36"/>
                  <a:gd name="T7" fmla="*/ 17 h 37"/>
                  <a:gd name="T8" fmla="*/ 0 w 36"/>
                  <a:gd name="T9" fmla="*/ 5 h 37"/>
                  <a:gd name="T10" fmla="*/ 0 60000 65536"/>
                  <a:gd name="T11" fmla="*/ 0 60000 65536"/>
                  <a:gd name="T12" fmla="*/ 0 60000 65536"/>
                  <a:gd name="T13" fmla="*/ 0 60000 65536"/>
                  <a:gd name="T14" fmla="*/ 0 60000 65536"/>
                  <a:gd name="T15" fmla="*/ 0 w 36"/>
                  <a:gd name="T16" fmla="*/ 0 h 37"/>
                  <a:gd name="T17" fmla="*/ 36 w 36"/>
                  <a:gd name="T18" fmla="*/ 37 h 37"/>
                </a:gdLst>
                <a:ahLst/>
                <a:cxnLst>
                  <a:cxn ang="T10">
                    <a:pos x="T0" y="T1"/>
                  </a:cxn>
                  <a:cxn ang="T11">
                    <a:pos x="T2" y="T3"/>
                  </a:cxn>
                  <a:cxn ang="T12">
                    <a:pos x="T4" y="T5"/>
                  </a:cxn>
                  <a:cxn ang="T13">
                    <a:pos x="T6" y="T7"/>
                  </a:cxn>
                  <a:cxn ang="T14">
                    <a:pos x="T8" y="T9"/>
                  </a:cxn>
                </a:cxnLst>
                <a:rect l="T15" t="T16" r="T17" b="T18"/>
                <a:pathLst>
                  <a:path w="36" h="37">
                    <a:moveTo>
                      <a:pt x="0" y="5"/>
                    </a:moveTo>
                    <a:cubicBezTo>
                      <a:pt x="4" y="4"/>
                      <a:pt x="8" y="0"/>
                      <a:pt x="12" y="1"/>
                    </a:cubicBezTo>
                    <a:cubicBezTo>
                      <a:pt x="21" y="4"/>
                      <a:pt x="36" y="17"/>
                      <a:pt x="36" y="17"/>
                    </a:cubicBezTo>
                    <a:cubicBezTo>
                      <a:pt x="29" y="37"/>
                      <a:pt x="22" y="26"/>
                      <a:pt x="8" y="17"/>
                    </a:cubicBezTo>
                    <a:cubicBezTo>
                      <a:pt x="5" y="13"/>
                      <a:pt x="0" y="5"/>
                      <a:pt x="0" y="5"/>
                    </a:cubicBezTo>
                    <a:close/>
                  </a:path>
                </a:pathLst>
              </a:custGeom>
              <a:solidFill>
                <a:schemeClr val="accent1">
                  <a:alpha val="14902"/>
                </a:schemeClr>
              </a:solidFill>
              <a:ln w="9525">
                <a:noFill/>
                <a:round/>
                <a:headEnd/>
                <a:tailEnd/>
              </a:ln>
            </p:spPr>
            <p:txBody>
              <a:bodyPr wrap="none" anchor="ctr"/>
              <a:lstStyle/>
              <a:p>
                <a:endParaRPr lang="en-US"/>
              </a:p>
            </p:txBody>
          </p:sp>
          <p:sp>
            <p:nvSpPr>
              <p:cNvPr id="5181" name="Freeform 639"/>
              <p:cNvSpPr>
                <a:spLocks/>
              </p:cNvSpPr>
              <p:nvPr/>
            </p:nvSpPr>
            <p:spPr bwMode="gray">
              <a:xfrm>
                <a:off x="4704" y="1571"/>
                <a:ext cx="170" cy="96"/>
              </a:xfrm>
              <a:custGeom>
                <a:avLst/>
                <a:gdLst>
                  <a:gd name="T0" fmla="*/ 0 w 170"/>
                  <a:gd name="T1" fmla="*/ 49 h 96"/>
                  <a:gd name="T2" fmla="*/ 28 w 170"/>
                  <a:gd name="T3" fmla="*/ 25 h 96"/>
                  <a:gd name="T4" fmla="*/ 56 w 170"/>
                  <a:gd name="T5" fmla="*/ 21 h 96"/>
                  <a:gd name="T6" fmla="*/ 80 w 170"/>
                  <a:gd name="T7" fmla="*/ 9 h 96"/>
                  <a:gd name="T8" fmla="*/ 64 w 170"/>
                  <a:gd name="T9" fmla="*/ 25 h 96"/>
                  <a:gd name="T10" fmla="*/ 124 w 170"/>
                  <a:gd name="T11" fmla="*/ 49 h 96"/>
                  <a:gd name="T12" fmla="*/ 160 w 170"/>
                  <a:gd name="T13" fmla="*/ 65 h 96"/>
                  <a:gd name="T14" fmla="*/ 116 w 170"/>
                  <a:gd name="T15" fmla="*/ 77 h 96"/>
                  <a:gd name="T16" fmla="*/ 88 w 170"/>
                  <a:gd name="T17" fmla="*/ 57 h 96"/>
                  <a:gd name="T18" fmla="*/ 76 w 170"/>
                  <a:gd name="T19" fmla="*/ 53 h 96"/>
                  <a:gd name="T20" fmla="*/ 24 w 170"/>
                  <a:gd name="T21" fmla="*/ 41 h 96"/>
                  <a:gd name="T22" fmla="*/ 0 w 170"/>
                  <a:gd name="T23" fmla="*/ 49 h 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0"/>
                  <a:gd name="T37" fmla="*/ 0 h 96"/>
                  <a:gd name="T38" fmla="*/ 170 w 170"/>
                  <a:gd name="T39" fmla="*/ 96 h 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0" h="96">
                    <a:moveTo>
                      <a:pt x="0" y="49"/>
                    </a:moveTo>
                    <a:cubicBezTo>
                      <a:pt x="5" y="33"/>
                      <a:pt x="12" y="30"/>
                      <a:pt x="28" y="25"/>
                    </a:cubicBezTo>
                    <a:cubicBezTo>
                      <a:pt x="20" y="0"/>
                      <a:pt x="42" y="16"/>
                      <a:pt x="56" y="21"/>
                    </a:cubicBezTo>
                    <a:cubicBezTo>
                      <a:pt x="56" y="21"/>
                      <a:pt x="77" y="6"/>
                      <a:pt x="80" y="9"/>
                    </a:cubicBezTo>
                    <a:cubicBezTo>
                      <a:pt x="85" y="14"/>
                      <a:pt x="71" y="23"/>
                      <a:pt x="64" y="25"/>
                    </a:cubicBezTo>
                    <a:cubicBezTo>
                      <a:pt x="82" y="37"/>
                      <a:pt x="103" y="42"/>
                      <a:pt x="124" y="49"/>
                    </a:cubicBezTo>
                    <a:cubicBezTo>
                      <a:pt x="136" y="53"/>
                      <a:pt x="160" y="65"/>
                      <a:pt x="160" y="65"/>
                    </a:cubicBezTo>
                    <a:cubicBezTo>
                      <a:pt x="170" y="96"/>
                      <a:pt x="134" y="83"/>
                      <a:pt x="116" y="77"/>
                    </a:cubicBezTo>
                    <a:cubicBezTo>
                      <a:pt x="109" y="57"/>
                      <a:pt x="116" y="66"/>
                      <a:pt x="88" y="57"/>
                    </a:cubicBezTo>
                    <a:cubicBezTo>
                      <a:pt x="84" y="56"/>
                      <a:pt x="76" y="53"/>
                      <a:pt x="76" y="53"/>
                    </a:cubicBezTo>
                    <a:cubicBezTo>
                      <a:pt x="57" y="34"/>
                      <a:pt x="53" y="37"/>
                      <a:pt x="24" y="41"/>
                    </a:cubicBezTo>
                    <a:cubicBezTo>
                      <a:pt x="9" y="51"/>
                      <a:pt x="17" y="49"/>
                      <a:pt x="0" y="49"/>
                    </a:cubicBezTo>
                    <a:close/>
                  </a:path>
                </a:pathLst>
              </a:custGeom>
              <a:solidFill>
                <a:schemeClr val="accent1">
                  <a:alpha val="14902"/>
                </a:schemeClr>
              </a:solidFill>
              <a:ln w="9525">
                <a:noFill/>
                <a:round/>
                <a:headEnd/>
                <a:tailEnd/>
              </a:ln>
            </p:spPr>
            <p:txBody>
              <a:bodyPr wrap="none" anchor="ctr"/>
              <a:lstStyle/>
              <a:p>
                <a:endParaRPr lang="en-US"/>
              </a:p>
            </p:txBody>
          </p:sp>
          <p:sp>
            <p:nvSpPr>
              <p:cNvPr id="5182" name="Freeform 640"/>
              <p:cNvSpPr>
                <a:spLocks/>
              </p:cNvSpPr>
              <p:nvPr/>
            </p:nvSpPr>
            <p:spPr bwMode="gray">
              <a:xfrm>
                <a:off x="4884" y="1652"/>
                <a:ext cx="138" cy="44"/>
              </a:xfrm>
              <a:custGeom>
                <a:avLst/>
                <a:gdLst>
                  <a:gd name="T0" fmla="*/ 0 w 138"/>
                  <a:gd name="T1" fmla="*/ 0 h 44"/>
                  <a:gd name="T2" fmla="*/ 52 w 138"/>
                  <a:gd name="T3" fmla="*/ 4 h 44"/>
                  <a:gd name="T4" fmla="*/ 88 w 138"/>
                  <a:gd name="T5" fmla="*/ 24 h 44"/>
                  <a:gd name="T6" fmla="*/ 112 w 138"/>
                  <a:gd name="T7" fmla="*/ 20 h 44"/>
                  <a:gd name="T8" fmla="*/ 108 w 138"/>
                  <a:gd name="T9" fmla="*/ 44 h 44"/>
                  <a:gd name="T10" fmla="*/ 64 w 138"/>
                  <a:gd name="T11" fmla="*/ 40 h 44"/>
                  <a:gd name="T12" fmla="*/ 0 w 138"/>
                  <a:gd name="T13" fmla="*/ 36 h 44"/>
                  <a:gd name="T14" fmla="*/ 28 w 138"/>
                  <a:gd name="T15" fmla="*/ 20 h 44"/>
                  <a:gd name="T16" fmla="*/ 0 w 138"/>
                  <a:gd name="T17" fmla="*/ 0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44"/>
                  <a:gd name="T29" fmla="*/ 138 w 138"/>
                  <a:gd name="T30" fmla="*/ 44 h 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44">
                    <a:moveTo>
                      <a:pt x="0" y="0"/>
                    </a:moveTo>
                    <a:cubicBezTo>
                      <a:pt x="19" y="3"/>
                      <a:pt x="35" y="10"/>
                      <a:pt x="52" y="4"/>
                    </a:cubicBezTo>
                    <a:cubicBezTo>
                      <a:pt x="87" y="11"/>
                      <a:pt x="61" y="15"/>
                      <a:pt x="88" y="24"/>
                    </a:cubicBezTo>
                    <a:cubicBezTo>
                      <a:pt x="96" y="23"/>
                      <a:pt x="104" y="19"/>
                      <a:pt x="112" y="20"/>
                    </a:cubicBezTo>
                    <a:cubicBezTo>
                      <a:pt x="138" y="23"/>
                      <a:pt x="118" y="41"/>
                      <a:pt x="108" y="44"/>
                    </a:cubicBezTo>
                    <a:cubicBezTo>
                      <a:pt x="78" y="34"/>
                      <a:pt x="92" y="34"/>
                      <a:pt x="64" y="40"/>
                    </a:cubicBezTo>
                    <a:cubicBezTo>
                      <a:pt x="41" y="37"/>
                      <a:pt x="22" y="41"/>
                      <a:pt x="0" y="36"/>
                    </a:cubicBezTo>
                    <a:cubicBezTo>
                      <a:pt x="6" y="11"/>
                      <a:pt x="7" y="27"/>
                      <a:pt x="28" y="20"/>
                    </a:cubicBezTo>
                    <a:cubicBezTo>
                      <a:pt x="17" y="13"/>
                      <a:pt x="0" y="13"/>
                      <a:pt x="0" y="0"/>
                    </a:cubicBezTo>
                    <a:close/>
                  </a:path>
                </a:pathLst>
              </a:custGeom>
              <a:solidFill>
                <a:schemeClr val="accent1">
                  <a:alpha val="14902"/>
                </a:schemeClr>
              </a:solidFill>
              <a:ln w="9525">
                <a:noFill/>
                <a:round/>
                <a:headEnd/>
                <a:tailEnd/>
              </a:ln>
            </p:spPr>
            <p:txBody>
              <a:bodyPr wrap="none" anchor="ctr"/>
              <a:lstStyle/>
              <a:p>
                <a:endParaRPr lang="en-US"/>
              </a:p>
            </p:txBody>
          </p:sp>
          <p:sp>
            <p:nvSpPr>
              <p:cNvPr id="5183" name="Freeform 641"/>
              <p:cNvSpPr>
                <a:spLocks/>
              </p:cNvSpPr>
              <p:nvPr/>
            </p:nvSpPr>
            <p:spPr bwMode="gray">
              <a:xfrm>
                <a:off x="4811" y="1675"/>
                <a:ext cx="57" cy="42"/>
              </a:xfrm>
              <a:custGeom>
                <a:avLst/>
                <a:gdLst>
                  <a:gd name="T0" fmla="*/ 17 w 57"/>
                  <a:gd name="T1" fmla="*/ 25 h 42"/>
                  <a:gd name="T2" fmla="*/ 37 w 57"/>
                  <a:gd name="T3" fmla="*/ 13 h 42"/>
                  <a:gd name="T4" fmla="*/ 17 w 57"/>
                  <a:gd name="T5" fmla="*/ 25 h 42"/>
                  <a:gd name="T6" fmla="*/ 0 60000 65536"/>
                  <a:gd name="T7" fmla="*/ 0 60000 65536"/>
                  <a:gd name="T8" fmla="*/ 0 60000 65536"/>
                  <a:gd name="T9" fmla="*/ 0 w 57"/>
                  <a:gd name="T10" fmla="*/ 0 h 42"/>
                  <a:gd name="T11" fmla="*/ 57 w 57"/>
                  <a:gd name="T12" fmla="*/ 42 h 42"/>
                </a:gdLst>
                <a:ahLst/>
                <a:cxnLst>
                  <a:cxn ang="T6">
                    <a:pos x="T0" y="T1"/>
                  </a:cxn>
                  <a:cxn ang="T7">
                    <a:pos x="T2" y="T3"/>
                  </a:cxn>
                  <a:cxn ang="T8">
                    <a:pos x="T4" y="T5"/>
                  </a:cxn>
                </a:cxnLst>
                <a:rect l="T9" t="T10" r="T11" b="T12"/>
                <a:pathLst>
                  <a:path w="57" h="42">
                    <a:moveTo>
                      <a:pt x="17" y="25"/>
                    </a:moveTo>
                    <a:cubicBezTo>
                      <a:pt x="0" y="0"/>
                      <a:pt x="21" y="9"/>
                      <a:pt x="37" y="13"/>
                    </a:cubicBezTo>
                    <a:cubicBezTo>
                      <a:pt x="57" y="42"/>
                      <a:pt x="30" y="25"/>
                      <a:pt x="17" y="25"/>
                    </a:cubicBezTo>
                    <a:close/>
                  </a:path>
                </a:pathLst>
              </a:custGeom>
              <a:solidFill>
                <a:schemeClr val="accent1">
                  <a:alpha val="14902"/>
                </a:schemeClr>
              </a:solidFill>
              <a:ln w="9525">
                <a:noFill/>
                <a:round/>
                <a:headEnd/>
                <a:tailEnd/>
              </a:ln>
            </p:spPr>
            <p:txBody>
              <a:bodyPr wrap="none" anchor="ctr"/>
              <a:lstStyle/>
              <a:p>
                <a:endParaRPr lang="en-US"/>
              </a:p>
            </p:txBody>
          </p:sp>
          <p:sp>
            <p:nvSpPr>
              <p:cNvPr id="5184" name="Freeform 642"/>
              <p:cNvSpPr>
                <a:spLocks/>
              </p:cNvSpPr>
              <p:nvPr/>
            </p:nvSpPr>
            <p:spPr bwMode="gray">
              <a:xfrm>
                <a:off x="4773" y="1548"/>
                <a:ext cx="39" cy="52"/>
              </a:xfrm>
              <a:custGeom>
                <a:avLst/>
                <a:gdLst>
                  <a:gd name="T0" fmla="*/ 19 w 39"/>
                  <a:gd name="T1" fmla="*/ 32 h 52"/>
                  <a:gd name="T2" fmla="*/ 19 w 39"/>
                  <a:gd name="T3" fmla="*/ 0 h 52"/>
                  <a:gd name="T4" fmla="*/ 19 w 39"/>
                  <a:gd name="T5" fmla="*/ 32 h 52"/>
                  <a:gd name="T6" fmla="*/ 0 60000 65536"/>
                  <a:gd name="T7" fmla="*/ 0 60000 65536"/>
                  <a:gd name="T8" fmla="*/ 0 60000 65536"/>
                  <a:gd name="T9" fmla="*/ 0 w 39"/>
                  <a:gd name="T10" fmla="*/ 0 h 52"/>
                  <a:gd name="T11" fmla="*/ 39 w 39"/>
                  <a:gd name="T12" fmla="*/ 52 h 52"/>
                </a:gdLst>
                <a:ahLst/>
                <a:cxnLst>
                  <a:cxn ang="T6">
                    <a:pos x="T0" y="T1"/>
                  </a:cxn>
                  <a:cxn ang="T7">
                    <a:pos x="T2" y="T3"/>
                  </a:cxn>
                  <a:cxn ang="T8">
                    <a:pos x="T4" y="T5"/>
                  </a:cxn>
                </a:cxnLst>
                <a:rect l="T9" t="T10" r="T11" b="T12"/>
                <a:pathLst>
                  <a:path w="39" h="52">
                    <a:moveTo>
                      <a:pt x="19" y="32"/>
                    </a:moveTo>
                    <a:cubicBezTo>
                      <a:pt x="13" y="14"/>
                      <a:pt x="0" y="13"/>
                      <a:pt x="19" y="0"/>
                    </a:cubicBezTo>
                    <a:cubicBezTo>
                      <a:pt x="23" y="5"/>
                      <a:pt x="39" y="52"/>
                      <a:pt x="19" y="32"/>
                    </a:cubicBezTo>
                    <a:close/>
                  </a:path>
                </a:pathLst>
              </a:custGeom>
              <a:solidFill>
                <a:schemeClr val="accent1">
                  <a:alpha val="14902"/>
                </a:schemeClr>
              </a:solidFill>
              <a:ln w="9525">
                <a:noFill/>
                <a:round/>
                <a:headEnd/>
                <a:tailEnd/>
              </a:ln>
            </p:spPr>
            <p:txBody>
              <a:bodyPr wrap="none" anchor="ctr"/>
              <a:lstStyle/>
              <a:p>
                <a:endParaRPr lang="en-US"/>
              </a:p>
            </p:txBody>
          </p:sp>
          <p:sp>
            <p:nvSpPr>
              <p:cNvPr id="5185" name="Freeform 643"/>
              <p:cNvSpPr>
                <a:spLocks/>
              </p:cNvSpPr>
              <p:nvPr/>
            </p:nvSpPr>
            <p:spPr bwMode="gray">
              <a:xfrm>
                <a:off x="5072" y="1707"/>
                <a:ext cx="44" cy="80"/>
              </a:xfrm>
              <a:custGeom>
                <a:avLst/>
                <a:gdLst>
                  <a:gd name="T0" fmla="*/ 4 w 44"/>
                  <a:gd name="T1" fmla="*/ 9 h 80"/>
                  <a:gd name="T2" fmla="*/ 20 w 44"/>
                  <a:gd name="T3" fmla="*/ 33 h 80"/>
                  <a:gd name="T4" fmla="*/ 24 w 44"/>
                  <a:gd name="T5" fmla="*/ 49 h 80"/>
                  <a:gd name="T6" fmla="*/ 36 w 44"/>
                  <a:gd name="T7" fmla="*/ 53 h 80"/>
                  <a:gd name="T8" fmla="*/ 24 w 44"/>
                  <a:gd name="T9" fmla="*/ 73 h 80"/>
                  <a:gd name="T10" fmla="*/ 0 w 44"/>
                  <a:gd name="T11" fmla="*/ 21 h 80"/>
                  <a:gd name="T12" fmla="*/ 4 w 44"/>
                  <a:gd name="T13" fmla="*/ 9 h 80"/>
                  <a:gd name="T14" fmla="*/ 0 60000 65536"/>
                  <a:gd name="T15" fmla="*/ 0 60000 65536"/>
                  <a:gd name="T16" fmla="*/ 0 60000 65536"/>
                  <a:gd name="T17" fmla="*/ 0 60000 65536"/>
                  <a:gd name="T18" fmla="*/ 0 60000 65536"/>
                  <a:gd name="T19" fmla="*/ 0 60000 65536"/>
                  <a:gd name="T20" fmla="*/ 0 60000 65536"/>
                  <a:gd name="T21" fmla="*/ 0 w 44"/>
                  <a:gd name="T22" fmla="*/ 0 h 80"/>
                  <a:gd name="T23" fmla="*/ 44 w 44"/>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80">
                    <a:moveTo>
                      <a:pt x="4" y="9"/>
                    </a:moveTo>
                    <a:cubicBezTo>
                      <a:pt x="9" y="17"/>
                      <a:pt x="18" y="24"/>
                      <a:pt x="20" y="33"/>
                    </a:cubicBezTo>
                    <a:cubicBezTo>
                      <a:pt x="21" y="38"/>
                      <a:pt x="21" y="45"/>
                      <a:pt x="24" y="49"/>
                    </a:cubicBezTo>
                    <a:cubicBezTo>
                      <a:pt x="27" y="52"/>
                      <a:pt x="32" y="52"/>
                      <a:pt x="36" y="53"/>
                    </a:cubicBezTo>
                    <a:cubicBezTo>
                      <a:pt x="41" y="68"/>
                      <a:pt x="44" y="80"/>
                      <a:pt x="24" y="73"/>
                    </a:cubicBezTo>
                    <a:cubicBezTo>
                      <a:pt x="19" y="55"/>
                      <a:pt x="11" y="37"/>
                      <a:pt x="0" y="21"/>
                    </a:cubicBezTo>
                    <a:cubicBezTo>
                      <a:pt x="4" y="4"/>
                      <a:pt x="4" y="0"/>
                      <a:pt x="4" y="9"/>
                    </a:cubicBezTo>
                    <a:close/>
                  </a:path>
                </a:pathLst>
              </a:custGeom>
              <a:solidFill>
                <a:schemeClr val="accent1">
                  <a:alpha val="14902"/>
                </a:schemeClr>
              </a:solidFill>
              <a:ln w="9525">
                <a:noFill/>
                <a:round/>
                <a:headEnd/>
                <a:tailEnd/>
              </a:ln>
            </p:spPr>
            <p:txBody>
              <a:bodyPr wrap="none" anchor="ctr"/>
              <a:lstStyle/>
              <a:p>
                <a:endParaRPr lang="en-US"/>
              </a:p>
            </p:txBody>
          </p:sp>
          <p:sp>
            <p:nvSpPr>
              <p:cNvPr id="5186" name="Freeform 644"/>
              <p:cNvSpPr>
                <a:spLocks/>
              </p:cNvSpPr>
              <p:nvPr/>
            </p:nvSpPr>
            <p:spPr bwMode="gray">
              <a:xfrm>
                <a:off x="3968" y="440"/>
                <a:ext cx="695" cy="376"/>
              </a:xfrm>
              <a:custGeom>
                <a:avLst/>
                <a:gdLst>
                  <a:gd name="T0" fmla="*/ 164 w 695"/>
                  <a:gd name="T1" fmla="*/ 0 h 376"/>
                  <a:gd name="T2" fmla="*/ 340 w 695"/>
                  <a:gd name="T3" fmla="*/ 68 h 376"/>
                  <a:gd name="T4" fmla="*/ 484 w 695"/>
                  <a:gd name="T5" fmla="*/ 132 h 376"/>
                  <a:gd name="T6" fmla="*/ 612 w 695"/>
                  <a:gd name="T7" fmla="*/ 200 h 376"/>
                  <a:gd name="T8" fmla="*/ 588 w 695"/>
                  <a:gd name="T9" fmla="*/ 208 h 376"/>
                  <a:gd name="T10" fmla="*/ 592 w 695"/>
                  <a:gd name="T11" fmla="*/ 248 h 376"/>
                  <a:gd name="T12" fmla="*/ 596 w 695"/>
                  <a:gd name="T13" fmla="*/ 268 h 376"/>
                  <a:gd name="T14" fmla="*/ 608 w 695"/>
                  <a:gd name="T15" fmla="*/ 304 h 376"/>
                  <a:gd name="T16" fmla="*/ 624 w 695"/>
                  <a:gd name="T17" fmla="*/ 328 h 376"/>
                  <a:gd name="T18" fmla="*/ 684 w 695"/>
                  <a:gd name="T19" fmla="*/ 356 h 376"/>
                  <a:gd name="T20" fmla="*/ 676 w 695"/>
                  <a:gd name="T21" fmla="*/ 376 h 376"/>
                  <a:gd name="T22" fmla="*/ 572 w 695"/>
                  <a:gd name="T23" fmla="*/ 340 h 376"/>
                  <a:gd name="T24" fmla="*/ 540 w 695"/>
                  <a:gd name="T25" fmla="*/ 332 h 376"/>
                  <a:gd name="T26" fmla="*/ 520 w 695"/>
                  <a:gd name="T27" fmla="*/ 304 h 376"/>
                  <a:gd name="T28" fmla="*/ 516 w 695"/>
                  <a:gd name="T29" fmla="*/ 316 h 376"/>
                  <a:gd name="T30" fmla="*/ 480 w 695"/>
                  <a:gd name="T31" fmla="*/ 296 h 376"/>
                  <a:gd name="T32" fmla="*/ 424 w 695"/>
                  <a:gd name="T33" fmla="*/ 264 h 376"/>
                  <a:gd name="T34" fmla="*/ 400 w 695"/>
                  <a:gd name="T35" fmla="*/ 236 h 376"/>
                  <a:gd name="T36" fmla="*/ 368 w 695"/>
                  <a:gd name="T37" fmla="*/ 224 h 376"/>
                  <a:gd name="T38" fmla="*/ 308 w 695"/>
                  <a:gd name="T39" fmla="*/ 192 h 376"/>
                  <a:gd name="T40" fmla="*/ 264 w 695"/>
                  <a:gd name="T41" fmla="*/ 168 h 376"/>
                  <a:gd name="T42" fmla="*/ 180 w 695"/>
                  <a:gd name="T43" fmla="*/ 136 h 376"/>
                  <a:gd name="T44" fmla="*/ 116 w 695"/>
                  <a:gd name="T45" fmla="*/ 132 h 376"/>
                  <a:gd name="T46" fmla="*/ 72 w 695"/>
                  <a:gd name="T47" fmla="*/ 132 h 376"/>
                  <a:gd name="T48" fmla="*/ 68 w 695"/>
                  <a:gd name="T49" fmla="*/ 120 h 376"/>
                  <a:gd name="T50" fmla="*/ 56 w 695"/>
                  <a:gd name="T51" fmla="*/ 112 h 376"/>
                  <a:gd name="T52" fmla="*/ 20 w 695"/>
                  <a:gd name="T53" fmla="*/ 100 h 376"/>
                  <a:gd name="T54" fmla="*/ 0 w 695"/>
                  <a:gd name="T55" fmla="*/ 60 h 376"/>
                  <a:gd name="T56" fmla="*/ 48 w 695"/>
                  <a:gd name="T57" fmla="*/ 40 h 376"/>
                  <a:gd name="T58" fmla="*/ 56 w 695"/>
                  <a:gd name="T59" fmla="*/ 52 h 376"/>
                  <a:gd name="T60" fmla="*/ 80 w 695"/>
                  <a:gd name="T61" fmla="*/ 44 h 376"/>
                  <a:gd name="T62" fmla="*/ 96 w 695"/>
                  <a:gd name="T63" fmla="*/ 48 h 376"/>
                  <a:gd name="T64" fmla="*/ 108 w 695"/>
                  <a:gd name="T65" fmla="*/ 52 h 376"/>
                  <a:gd name="T66" fmla="*/ 96 w 695"/>
                  <a:gd name="T67" fmla="*/ 20 h 376"/>
                  <a:gd name="T68" fmla="*/ 164 w 695"/>
                  <a:gd name="T69" fmla="*/ 0 h 3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5"/>
                  <a:gd name="T106" fmla="*/ 0 h 376"/>
                  <a:gd name="T107" fmla="*/ 695 w 695"/>
                  <a:gd name="T108" fmla="*/ 376 h 3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5" h="376">
                    <a:moveTo>
                      <a:pt x="164" y="0"/>
                    </a:moveTo>
                    <a:lnTo>
                      <a:pt x="340" y="68"/>
                    </a:lnTo>
                    <a:lnTo>
                      <a:pt x="484" y="132"/>
                    </a:lnTo>
                    <a:cubicBezTo>
                      <a:pt x="527" y="155"/>
                      <a:pt x="573" y="171"/>
                      <a:pt x="612" y="200"/>
                    </a:cubicBezTo>
                    <a:cubicBezTo>
                      <a:pt x="619" y="205"/>
                      <a:pt x="588" y="208"/>
                      <a:pt x="588" y="208"/>
                    </a:cubicBezTo>
                    <a:cubicBezTo>
                      <a:pt x="577" y="225"/>
                      <a:pt x="568" y="240"/>
                      <a:pt x="592" y="248"/>
                    </a:cubicBezTo>
                    <a:cubicBezTo>
                      <a:pt x="616" y="240"/>
                      <a:pt x="607" y="257"/>
                      <a:pt x="596" y="268"/>
                    </a:cubicBezTo>
                    <a:cubicBezTo>
                      <a:pt x="589" y="289"/>
                      <a:pt x="590" y="276"/>
                      <a:pt x="608" y="304"/>
                    </a:cubicBezTo>
                    <a:cubicBezTo>
                      <a:pt x="613" y="312"/>
                      <a:pt x="615" y="325"/>
                      <a:pt x="624" y="328"/>
                    </a:cubicBezTo>
                    <a:cubicBezTo>
                      <a:pt x="645" y="335"/>
                      <a:pt x="665" y="343"/>
                      <a:pt x="684" y="356"/>
                    </a:cubicBezTo>
                    <a:cubicBezTo>
                      <a:pt x="686" y="363"/>
                      <a:pt x="695" y="376"/>
                      <a:pt x="676" y="376"/>
                    </a:cubicBezTo>
                    <a:cubicBezTo>
                      <a:pt x="658" y="376"/>
                      <a:pt x="591" y="347"/>
                      <a:pt x="572" y="340"/>
                    </a:cubicBezTo>
                    <a:cubicBezTo>
                      <a:pt x="562" y="336"/>
                      <a:pt x="540" y="332"/>
                      <a:pt x="540" y="332"/>
                    </a:cubicBezTo>
                    <a:cubicBezTo>
                      <a:pt x="531" y="304"/>
                      <a:pt x="540" y="311"/>
                      <a:pt x="520" y="304"/>
                    </a:cubicBezTo>
                    <a:cubicBezTo>
                      <a:pt x="519" y="308"/>
                      <a:pt x="520" y="315"/>
                      <a:pt x="516" y="316"/>
                    </a:cubicBezTo>
                    <a:cubicBezTo>
                      <a:pt x="515" y="316"/>
                      <a:pt x="486" y="300"/>
                      <a:pt x="480" y="296"/>
                    </a:cubicBezTo>
                    <a:cubicBezTo>
                      <a:pt x="467" y="277"/>
                      <a:pt x="443" y="277"/>
                      <a:pt x="424" y="264"/>
                    </a:cubicBezTo>
                    <a:cubicBezTo>
                      <a:pt x="414" y="249"/>
                      <a:pt x="406" y="253"/>
                      <a:pt x="400" y="236"/>
                    </a:cubicBezTo>
                    <a:cubicBezTo>
                      <a:pt x="408" y="212"/>
                      <a:pt x="385" y="221"/>
                      <a:pt x="368" y="224"/>
                    </a:cubicBezTo>
                    <a:cubicBezTo>
                      <a:pt x="330" y="216"/>
                      <a:pt x="355" y="200"/>
                      <a:pt x="308" y="192"/>
                    </a:cubicBezTo>
                    <a:cubicBezTo>
                      <a:pt x="282" y="201"/>
                      <a:pt x="294" y="173"/>
                      <a:pt x="264" y="168"/>
                    </a:cubicBezTo>
                    <a:cubicBezTo>
                      <a:pt x="233" y="163"/>
                      <a:pt x="206" y="153"/>
                      <a:pt x="180" y="136"/>
                    </a:cubicBezTo>
                    <a:cubicBezTo>
                      <a:pt x="157" y="141"/>
                      <a:pt x="139" y="138"/>
                      <a:pt x="116" y="132"/>
                    </a:cubicBezTo>
                    <a:cubicBezTo>
                      <a:pt x="100" y="137"/>
                      <a:pt x="93" y="141"/>
                      <a:pt x="72" y="132"/>
                    </a:cubicBezTo>
                    <a:cubicBezTo>
                      <a:pt x="68" y="130"/>
                      <a:pt x="71" y="123"/>
                      <a:pt x="68" y="120"/>
                    </a:cubicBezTo>
                    <a:cubicBezTo>
                      <a:pt x="65" y="116"/>
                      <a:pt x="60" y="115"/>
                      <a:pt x="56" y="112"/>
                    </a:cubicBezTo>
                    <a:cubicBezTo>
                      <a:pt x="38" y="118"/>
                      <a:pt x="31" y="116"/>
                      <a:pt x="20" y="100"/>
                    </a:cubicBezTo>
                    <a:cubicBezTo>
                      <a:pt x="16" y="86"/>
                      <a:pt x="0" y="60"/>
                      <a:pt x="0" y="60"/>
                    </a:cubicBezTo>
                    <a:cubicBezTo>
                      <a:pt x="7" y="38"/>
                      <a:pt x="25" y="43"/>
                      <a:pt x="48" y="40"/>
                    </a:cubicBezTo>
                    <a:cubicBezTo>
                      <a:pt x="51" y="44"/>
                      <a:pt x="51" y="51"/>
                      <a:pt x="56" y="52"/>
                    </a:cubicBezTo>
                    <a:cubicBezTo>
                      <a:pt x="64" y="53"/>
                      <a:pt x="80" y="44"/>
                      <a:pt x="80" y="44"/>
                    </a:cubicBezTo>
                    <a:cubicBezTo>
                      <a:pt x="85" y="45"/>
                      <a:pt x="91" y="46"/>
                      <a:pt x="96" y="48"/>
                    </a:cubicBezTo>
                    <a:cubicBezTo>
                      <a:pt x="100" y="49"/>
                      <a:pt x="106" y="56"/>
                      <a:pt x="108" y="52"/>
                    </a:cubicBezTo>
                    <a:cubicBezTo>
                      <a:pt x="113" y="42"/>
                      <a:pt x="101" y="27"/>
                      <a:pt x="96" y="20"/>
                    </a:cubicBezTo>
                    <a:cubicBezTo>
                      <a:pt x="110" y="11"/>
                      <a:pt x="148" y="0"/>
                      <a:pt x="164" y="0"/>
                    </a:cubicBezTo>
                    <a:close/>
                  </a:path>
                </a:pathLst>
              </a:custGeom>
              <a:solidFill>
                <a:schemeClr val="accent1">
                  <a:alpha val="14902"/>
                </a:schemeClr>
              </a:solidFill>
              <a:ln w="9525">
                <a:noFill/>
                <a:round/>
                <a:headEnd/>
                <a:tailEnd/>
              </a:ln>
            </p:spPr>
            <p:txBody>
              <a:bodyPr wrap="none" anchor="ctr"/>
              <a:lstStyle/>
              <a:p>
                <a:endParaRPr lang="en-US"/>
              </a:p>
            </p:txBody>
          </p:sp>
          <p:sp>
            <p:nvSpPr>
              <p:cNvPr id="5187" name="Freeform 645"/>
              <p:cNvSpPr>
                <a:spLocks/>
              </p:cNvSpPr>
              <p:nvPr/>
            </p:nvSpPr>
            <p:spPr bwMode="gray">
              <a:xfrm>
                <a:off x="3768" y="478"/>
                <a:ext cx="208" cy="118"/>
              </a:xfrm>
              <a:custGeom>
                <a:avLst/>
                <a:gdLst>
                  <a:gd name="T0" fmla="*/ 16 w 208"/>
                  <a:gd name="T1" fmla="*/ 26 h 118"/>
                  <a:gd name="T2" fmla="*/ 40 w 208"/>
                  <a:gd name="T3" fmla="*/ 22 h 118"/>
                  <a:gd name="T4" fmla="*/ 64 w 208"/>
                  <a:gd name="T5" fmla="*/ 10 h 118"/>
                  <a:gd name="T6" fmla="*/ 88 w 208"/>
                  <a:gd name="T7" fmla="*/ 2 h 118"/>
                  <a:gd name="T8" fmla="*/ 152 w 208"/>
                  <a:gd name="T9" fmla="*/ 6 h 118"/>
                  <a:gd name="T10" fmla="*/ 176 w 208"/>
                  <a:gd name="T11" fmla="*/ 14 h 118"/>
                  <a:gd name="T12" fmla="*/ 184 w 208"/>
                  <a:gd name="T13" fmla="*/ 70 h 118"/>
                  <a:gd name="T14" fmla="*/ 208 w 208"/>
                  <a:gd name="T15" fmla="*/ 102 h 118"/>
                  <a:gd name="T16" fmla="*/ 196 w 208"/>
                  <a:gd name="T17" fmla="*/ 106 h 118"/>
                  <a:gd name="T18" fmla="*/ 184 w 208"/>
                  <a:gd name="T19" fmla="*/ 102 h 118"/>
                  <a:gd name="T20" fmla="*/ 180 w 208"/>
                  <a:gd name="T21" fmla="*/ 114 h 118"/>
                  <a:gd name="T22" fmla="*/ 164 w 208"/>
                  <a:gd name="T23" fmla="*/ 118 h 118"/>
                  <a:gd name="T24" fmla="*/ 144 w 208"/>
                  <a:gd name="T25" fmla="*/ 90 h 118"/>
                  <a:gd name="T26" fmla="*/ 112 w 208"/>
                  <a:gd name="T27" fmla="*/ 70 h 118"/>
                  <a:gd name="T28" fmla="*/ 72 w 208"/>
                  <a:gd name="T29" fmla="*/ 62 h 118"/>
                  <a:gd name="T30" fmla="*/ 24 w 208"/>
                  <a:gd name="T31" fmla="*/ 50 h 118"/>
                  <a:gd name="T32" fmla="*/ 0 w 208"/>
                  <a:gd name="T33" fmla="*/ 42 h 118"/>
                  <a:gd name="T34" fmla="*/ 16 w 208"/>
                  <a:gd name="T35" fmla="*/ 26 h 1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8"/>
                  <a:gd name="T55" fmla="*/ 0 h 118"/>
                  <a:gd name="T56" fmla="*/ 208 w 208"/>
                  <a:gd name="T57" fmla="*/ 118 h 1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8" h="118">
                    <a:moveTo>
                      <a:pt x="16" y="26"/>
                    </a:moveTo>
                    <a:cubicBezTo>
                      <a:pt x="41" y="9"/>
                      <a:pt x="15" y="22"/>
                      <a:pt x="40" y="22"/>
                    </a:cubicBezTo>
                    <a:cubicBezTo>
                      <a:pt x="51" y="22"/>
                      <a:pt x="55" y="14"/>
                      <a:pt x="64" y="10"/>
                    </a:cubicBezTo>
                    <a:cubicBezTo>
                      <a:pt x="72" y="7"/>
                      <a:pt x="88" y="2"/>
                      <a:pt x="88" y="2"/>
                    </a:cubicBezTo>
                    <a:cubicBezTo>
                      <a:pt x="110" y="5"/>
                      <a:pt x="132" y="0"/>
                      <a:pt x="152" y="6"/>
                    </a:cubicBezTo>
                    <a:cubicBezTo>
                      <a:pt x="160" y="8"/>
                      <a:pt x="176" y="14"/>
                      <a:pt x="176" y="14"/>
                    </a:cubicBezTo>
                    <a:cubicBezTo>
                      <a:pt x="172" y="35"/>
                      <a:pt x="158" y="61"/>
                      <a:pt x="184" y="70"/>
                    </a:cubicBezTo>
                    <a:cubicBezTo>
                      <a:pt x="193" y="83"/>
                      <a:pt x="203" y="87"/>
                      <a:pt x="208" y="102"/>
                    </a:cubicBezTo>
                    <a:cubicBezTo>
                      <a:pt x="204" y="103"/>
                      <a:pt x="200" y="106"/>
                      <a:pt x="196" y="106"/>
                    </a:cubicBezTo>
                    <a:cubicBezTo>
                      <a:pt x="192" y="106"/>
                      <a:pt x="188" y="100"/>
                      <a:pt x="184" y="102"/>
                    </a:cubicBezTo>
                    <a:cubicBezTo>
                      <a:pt x="180" y="104"/>
                      <a:pt x="183" y="111"/>
                      <a:pt x="180" y="114"/>
                    </a:cubicBezTo>
                    <a:cubicBezTo>
                      <a:pt x="176" y="117"/>
                      <a:pt x="169" y="117"/>
                      <a:pt x="164" y="118"/>
                    </a:cubicBezTo>
                    <a:cubicBezTo>
                      <a:pt x="126" y="113"/>
                      <a:pt x="127" y="116"/>
                      <a:pt x="144" y="90"/>
                    </a:cubicBezTo>
                    <a:cubicBezTo>
                      <a:pt x="127" y="84"/>
                      <a:pt x="104" y="93"/>
                      <a:pt x="112" y="70"/>
                    </a:cubicBezTo>
                    <a:cubicBezTo>
                      <a:pt x="96" y="59"/>
                      <a:pt x="90" y="68"/>
                      <a:pt x="72" y="62"/>
                    </a:cubicBezTo>
                    <a:cubicBezTo>
                      <a:pt x="65" y="41"/>
                      <a:pt x="45" y="56"/>
                      <a:pt x="24" y="50"/>
                    </a:cubicBezTo>
                    <a:cubicBezTo>
                      <a:pt x="16" y="48"/>
                      <a:pt x="0" y="42"/>
                      <a:pt x="0" y="42"/>
                    </a:cubicBezTo>
                    <a:cubicBezTo>
                      <a:pt x="14" y="32"/>
                      <a:pt x="10" y="38"/>
                      <a:pt x="16" y="26"/>
                    </a:cubicBezTo>
                    <a:close/>
                  </a:path>
                </a:pathLst>
              </a:custGeom>
              <a:solidFill>
                <a:schemeClr val="accent1">
                  <a:alpha val="14902"/>
                </a:schemeClr>
              </a:solidFill>
              <a:ln w="9525">
                <a:noFill/>
                <a:round/>
                <a:headEnd/>
                <a:tailEnd/>
              </a:ln>
            </p:spPr>
            <p:txBody>
              <a:bodyPr wrap="none" anchor="ctr"/>
              <a:lstStyle/>
              <a:p>
                <a:endParaRPr lang="en-US"/>
              </a:p>
            </p:txBody>
          </p:sp>
          <p:sp>
            <p:nvSpPr>
              <p:cNvPr id="5188" name="Freeform 646"/>
              <p:cNvSpPr>
                <a:spLocks/>
              </p:cNvSpPr>
              <p:nvPr/>
            </p:nvSpPr>
            <p:spPr bwMode="gray">
              <a:xfrm>
                <a:off x="3640" y="644"/>
                <a:ext cx="84" cy="72"/>
              </a:xfrm>
              <a:custGeom>
                <a:avLst/>
                <a:gdLst>
                  <a:gd name="T0" fmla="*/ 12 w 84"/>
                  <a:gd name="T1" fmla="*/ 8 h 72"/>
                  <a:gd name="T2" fmla="*/ 52 w 84"/>
                  <a:gd name="T3" fmla="*/ 12 h 72"/>
                  <a:gd name="T4" fmla="*/ 76 w 84"/>
                  <a:gd name="T5" fmla="*/ 28 h 72"/>
                  <a:gd name="T6" fmla="*/ 68 w 84"/>
                  <a:gd name="T7" fmla="*/ 48 h 72"/>
                  <a:gd name="T8" fmla="*/ 60 w 84"/>
                  <a:gd name="T9" fmla="*/ 72 h 72"/>
                  <a:gd name="T10" fmla="*/ 40 w 84"/>
                  <a:gd name="T11" fmla="*/ 68 h 72"/>
                  <a:gd name="T12" fmla="*/ 16 w 84"/>
                  <a:gd name="T13" fmla="*/ 52 h 72"/>
                  <a:gd name="T14" fmla="*/ 12 w 84"/>
                  <a:gd name="T15" fmla="*/ 8 h 72"/>
                  <a:gd name="T16" fmla="*/ 0 60000 65536"/>
                  <a:gd name="T17" fmla="*/ 0 60000 65536"/>
                  <a:gd name="T18" fmla="*/ 0 60000 65536"/>
                  <a:gd name="T19" fmla="*/ 0 60000 65536"/>
                  <a:gd name="T20" fmla="*/ 0 60000 65536"/>
                  <a:gd name="T21" fmla="*/ 0 60000 65536"/>
                  <a:gd name="T22" fmla="*/ 0 60000 65536"/>
                  <a:gd name="T23" fmla="*/ 0 60000 65536"/>
                  <a:gd name="T24" fmla="*/ 0 w 84"/>
                  <a:gd name="T25" fmla="*/ 0 h 72"/>
                  <a:gd name="T26" fmla="*/ 84 w 84"/>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4" h="72">
                    <a:moveTo>
                      <a:pt x="12" y="8"/>
                    </a:moveTo>
                    <a:cubicBezTo>
                      <a:pt x="29" y="4"/>
                      <a:pt x="33" y="0"/>
                      <a:pt x="52" y="12"/>
                    </a:cubicBezTo>
                    <a:cubicBezTo>
                      <a:pt x="60" y="17"/>
                      <a:pt x="76" y="28"/>
                      <a:pt x="76" y="28"/>
                    </a:cubicBezTo>
                    <a:cubicBezTo>
                      <a:pt x="84" y="53"/>
                      <a:pt x="80" y="28"/>
                      <a:pt x="68" y="48"/>
                    </a:cubicBezTo>
                    <a:cubicBezTo>
                      <a:pt x="64" y="55"/>
                      <a:pt x="60" y="72"/>
                      <a:pt x="60" y="72"/>
                    </a:cubicBezTo>
                    <a:cubicBezTo>
                      <a:pt x="53" y="71"/>
                      <a:pt x="46" y="71"/>
                      <a:pt x="40" y="68"/>
                    </a:cubicBezTo>
                    <a:cubicBezTo>
                      <a:pt x="31" y="64"/>
                      <a:pt x="16" y="52"/>
                      <a:pt x="16" y="52"/>
                    </a:cubicBezTo>
                    <a:cubicBezTo>
                      <a:pt x="13" y="34"/>
                      <a:pt x="0" y="20"/>
                      <a:pt x="12" y="8"/>
                    </a:cubicBezTo>
                    <a:close/>
                  </a:path>
                </a:pathLst>
              </a:custGeom>
              <a:solidFill>
                <a:schemeClr val="accent1">
                  <a:alpha val="14902"/>
                </a:schemeClr>
              </a:solidFill>
              <a:ln w="9525">
                <a:noFill/>
                <a:round/>
                <a:headEnd/>
                <a:tailEnd/>
              </a:ln>
            </p:spPr>
            <p:txBody>
              <a:bodyPr wrap="none" anchor="ctr"/>
              <a:lstStyle/>
              <a:p>
                <a:endParaRPr lang="en-US"/>
              </a:p>
            </p:txBody>
          </p:sp>
          <p:sp>
            <p:nvSpPr>
              <p:cNvPr id="5189" name="Freeform 647"/>
              <p:cNvSpPr>
                <a:spLocks/>
              </p:cNvSpPr>
              <p:nvPr/>
            </p:nvSpPr>
            <p:spPr bwMode="gray">
              <a:xfrm>
                <a:off x="3629" y="591"/>
                <a:ext cx="39" cy="49"/>
              </a:xfrm>
              <a:custGeom>
                <a:avLst/>
                <a:gdLst>
                  <a:gd name="T0" fmla="*/ 7 w 39"/>
                  <a:gd name="T1" fmla="*/ 33 h 49"/>
                  <a:gd name="T2" fmla="*/ 39 w 39"/>
                  <a:gd name="T3" fmla="*/ 21 h 49"/>
                  <a:gd name="T4" fmla="*/ 19 w 39"/>
                  <a:gd name="T5" fmla="*/ 49 h 49"/>
                  <a:gd name="T6" fmla="*/ 7 w 39"/>
                  <a:gd name="T7" fmla="*/ 45 h 49"/>
                  <a:gd name="T8" fmla="*/ 7 w 39"/>
                  <a:gd name="T9" fmla="*/ 33 h 49"/>
                  <a:gd name="T10" fmla="*/ 0 60000 65536"/>
                  <a:gd name="T11" fmla="*/ 0 60000 65536"/>
                  <a:gd name="T12" fmla="*/ 0 60000 65536"/>
                  <a:gd name="T13" fmla="*/ 0 60000 65536"/>
                  <a:gd name="T14" fmla="*/ 0 60000 65536"/>
                  <a:gd name="T15" fmla="*/ 0 w 39"/>
                  <a:gd name="T16" fmla="*/ 0 h 49"/>
                  <a:gd name="T17" fmla="*/ 39 w 39"/>
                  <a:gd name="T18" fmla="*/ 49 h 49"/>
                </a:gdLst>
                <a:ahLst/>
                <a:cxnLst>
                  <a:cxn ang="T10">
                    <a:pos x="T0" y="T1"/>
                  </a:cxn>
                  <a:cxn ang="T11">
                    <a:pos x="T2" y="T3"/>
                  </a:cxn>
                  <a:cxn ang="T12">
                    <a:pos x="T4" y="T5"/>
                  </a:cxn>
                  <a:cxn ang="T13">
                    <a:pos x="T6" y="T7"/>
                  </a:cxn>
                  <a:cxn ang="T14">
                    <a:pos x="T8" y="T9"/>
                  </a:cxn>
                </a:cxnLst>
                <a:rect l="T15" t="T16" r="T17" b="T18"/>
                <a:pathLst>
                  <a:path w="39" h="49">
                    <a:moveTo>
                      <a:pt x="7" y="33"/>
                    </a:moveTo>
                    <a:cubicBezTo>
                      <a:pt x="34" y="6"/>
                      <a:pt x="25" y="0"/>
                      <a:pt x="39" y="21"/>
                    </a:cubicBezTo>
                    <a:cubicBezTo>
                      <a:pt x="30" y="49"/>
                      <a:pt x="39" y="42"/>
                      <a:pt x="19" y="49"/>
                    </a:cubicBezTo>
                    <a:cubicBezTo>
                      <a:pt x="15" y="48"/>
                      <a:pt x="9" y="49"/>
                      <a:pt x="7" y="45"/>
                    </a:cubicBezTo>
                    <a:cubicBezTo>
                      <a:pt x="0" y="32"/>
                      <a:pt x="19" y="33"/>
                      <a:pt x="7" y="33"/>
                    </a:cubicBezTo>
                    <a:close/>
                  </a:path>
                </a:pathLst>
              </a:custGeom>
              <a:solidFill>
                <a:schemeClr val="accent1">
                  <a:alpha val="14902"/>
                </a:schemeClr>
              </a:solidFill>
              <a:ln w="9525">
                <a:noFill/>
                <a:round/>
                <a:headEnd/>
                <a:tailEnd/>
              </a:ln>
            </p:spPr>
            <p:txBody>
              <a:bodyPr wrap="none" anchor="ctr"/>
              <a:lstStyle/>
              <a:p>
                <a:endParaRPr lang="en-US"/>
              </a:p>
            </p:txBody>
          </p:sp>
          <p:sp>
            <p:nvSpPr>
              <p:cNvPr id="5190" name="Freeform 648"/>
              <p:cNvSpPr>
                <a:spLocks/>
              </p:cNvSpPr>
              <p:nvPr/>
            </p:nvSpPr>
            <p:spPr bwMode="gray">
              <a:xfrm>
                <a:off x="3692" y="602"/>
                <a:ext cx="97" cy="55"/>
              </a:xfrm>
              <a:custGeom>
                <a:avLst/>
                <a:gdLst>
                  <a:gd name="T0" fmla="*/ 0 w 97"/>
                  <a:gd name="T1" fmla="*/ 10 h 55"/>
                  <a:gd name="T2" fmla="*/ 32 w 97"/>
                  <a:gd name="T3" fmla="*/ 6 h 55"/>
                  <a:gd name="T4" fmla="*/ 92 w 97"/>
                  <a:gd name="T5" fmla="*/ 26 h 55"/>
                  <a:gd name="T6" fmla="*/ 60 w 97"/>
                  <a:gd name="T7" fmla="*/ 34 h 55"/>
                  <a:gd name="T8" fmla="*/ 56 w 97"/>
                  <a:gd name="T9" fmla="*/ 46 h 55"/>
                  <a:gd name="T10" fmla="*/ 44 w 97"/>
                  <a:gd name="T11" fmla="*/ 50 h 55"/>
                  <a:gd name="T12" fmla="*/ 28 w 97"/>
                  <a:gd name="T13" fmla="*/ 30 h 55"/>
                  <a:gd name="T14" fmla="*/ 0 w 97"/>
                  <a:gd name="T15" fmla="*/ 10 h 55"/>
                  <a:gd name="T16" fmla="*/ 0 60000 65536"/>
                  <a:gd name="T17" fmla="*/ 0 60000 65536"/>
                  <a:gd name="T18" fmla="*/ 0 60000 65536"/>
                  <a:gd name="T19" fmla="*/ 0 60000 65536"/>
                  <a:gd name="T20" fmla="*/ 0 60000 65536"/>
                  <a:gd name="T21" fmla="*/ 0 60000 65536"/>
                  <a:gd name="T22" fmla="*/ 0 60000 65536"/>
                  <a:gd name="T23" fmla="*/ 0 60000 65536"/>
                  <a:gd name="T24" fmla="*/ 0 w 97"/>
                  <a:gd name="T25" fmla="*/ 0 h 55"/>
                  <a:gd name="T26" fmla="*/ 97 w 97"/>
                  <a:gd name="T27" fmla="*/ 55 h 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 h="55">
                    <a:moveTo>
                      <a:pt x="0" y="10"/>
                    </a:moveTo>
                    <a:cubicBezTo>
                      <a:pt x="21" y="13"/>
                      <a:pt x="39" y="28"/>
                      <a:pt x="32" y="6"/>
                    </a:cubicBezTo>
                    <a:cubicBezTo>
                      <a:pt x="51" y="0"/>
                      <a:pt x="75" y="15"/>
                      <a:pt x="92" y="26"/>
                    </a:cubicBezTo>
                    <a:cubicBezTo>
                      <a:pt x="83" y="53"/>
                      <a:pt x="97" y="25"/>
                      <a:pt x="60" y="34"/>
                    </a:cubicBezTo>
                    <a:cubicBezTo>
                      <a:pt x="56" y="35"/>
                      <a:pt x="59" y="43"/>
                      <a:pt x="56" y="46"/>
                    </a:cubicBezTo>
                    <a:cubicBezTo>
                      <a:pt x="53" y="49"/>
                      <a:pt x="48" y="49"/>
                      <a:pt x="44" y="50"/>
                    </a:cubicBezTo>
                    <a:cubicBezTo>
                      <a:pt x="15" y="40"/>
                      <a:pt x="48" y="55"/>
                      <a:pt x="28" y="30"/>
                    </a:cubicBezTo>
                    <a:cubicBezTo>
                      <a:pt x="22" y="22"/>
                      <a:pt x="8" y="26"/>
                      <a:pt x="0" y="10"/>
                    </a:cubicBezTo>
                    <a:close/>
                  </a:path>
                </a:pathLst>
              </a:custGeom>
              <a:solidFill>
                <a:schemeClr val="accent1">
                  <a:alpha val="14902"/>
                </a:schemeClr>
              </a:solidFill>
              <a:ln w="9525">
                <a:noFill/>
                <a:round/>
                <a:headEnd/>
                <a:tailEnd/>
              </a:ln>
            </p:spPr>
            <p:txBody>
              <a:bodyPr wrap="none" anchor="ctr"/>
              <a:lstStyle/>
              <a:p>
                <a:endParaRPr lang="en-US"/>
              </a:p>
            </p:txBody>
          </p:sp>
          <p:sp>
            <p:nvSpPr>
              <p:cNvPr id="5191" name="Freeform 649"/>
              <p:cNvSpPr>
                <a:spLocks/>
              </p:cNvSpPr>
              <p:nvPr/>
            </p:nvSpPr>
            <p:spPr bwMode="gray">
              <a:xfrm>
                <a:off x="3684" y="576"/>
                <a:ext cx="26" cy="29"/>
              </a:xfrm>
              <a:custGeom>
                <a:avLst/>
                <a:gdLst>
                  <a:gd name="T0" fmla="*/ 4 w 26"/>
                  <a:gd name="T1" fmla="*/ 0 h 29"/>
                  <a:gd name="T2" fmla="*/ 0 w 26"/>
                  <a:gd name="T3" fmla="*/ 20 h 29"/>
                  <a:gd name="T4" fmla="*/ 4 w 26"/>
                  <a:gd name="T5" fmla="*/ 0 h 29"/>
                  <a:gd name="T6" fmla="*/ 0 60000 65536"/>
                  <a:gd name="T7" fmla="*/ 0 60000 65536"/>
                  <a:gd name="T8" fmla="*/ 0 60000 65536"/>
                  <a:gd name="T9" fmla="*/ 0 w 26"/>
                  <a:gd name="T10" fmla="*/ 0 h 29"/>
                  <a:gd name="T11" fmla="*/ 26 w 26"/>
                  <a:gd name="T12" fmla="*/ 29 h 29"/>
                </a:gdLst>
                <a:ahLst/>
                <a:cxnLst>
                  <a:cxn ang="T6">
                    <a:pos x="T0" y="T1"/>
                  </a:cxn>
                  <a:cxn ang="T7">
                    <a:pos x="T2" y="T3"/>
                  </a:cxn>
                  <a:cxn ang="T8">
                    <a:pos x="T4" y="T5"/>
                  </a:cxn>
                </a:cxnLst>
                <a:rect l="T9" t="T10" r="T11" b="T12"/>
                <a:pathLst>
                  <a:path w="26" h="29">
                    <a:moveTo>
                      <a:pt x="4" y="0"/>
                    </a:moveTo>
                    <a:cubicBezTo>
                      <a:pt x="25" y="7"/>
                      <a:pt x="26" y="29"/>
                      <a:pt x="0" y="20"/>
                    </a:cubicBezTo>
                    <a:cubicBezTo>
                      <a:pt x="5" y="5"/>
                      <a:pt x="4" y="12"/>
                      <a:pt x="4" y="0"/>
                    </a:cubicBezTo>
                    <a:close/>
                  </a:path>
                </a:pathLst>
              </a:custGeom>
              <a:solidFill>
                <a:schemeClr val="accent1">
                  <a:alpha val="14902"/>
                </a:schemeClr>
              </a:solidFill>
              <a:ln w="9525">
                <a:noFill/>
                <a:round/>
                <a:headEnd/>
                <a:tailEnd/>
              </a:ln>
            </p:spPr>
            <p:txBody>
              <a:bodyPr wrap="none" anchor="ctr"/>
              <a:lstStyle/>
              <a:p>
                <a:endParaRPr lang="en-US"/>
              </a:p>
            </p:txBody>
          </p:sp>
          <p:sp>
            <p:nvSpPr>
              <p:cNvPr id="5192" name="Freeform 650"/>
              <p:cNvSpPr>
                <a:spLocks/>
              </p:cNvSpPr>
              <p:nvPr/>
            </p:nvSpPr>
            <p:spPr bwMode="gray">
              <a:xfrm>
                <a:off x="3748" y="514"/>
                <a:ext cx="96" cy="79"/>
              </a:xfrm>
              <a:custGeom>
                <a:avLst/>
                <a:gdLst>
                  <a:gd name="T0" fmla="*/ 20 w 96"/>
                  <a:gd name="T1" fmla="*/ 30 h 79"/>
                  <a:gd name="T2" fmla="*/ 48 w 96"/>
                  <a:gd name="T3" fmla="*/ 22 h 79"/>
                  <a:gd name="T4" fmla="*/ 96 w 96"/>
                  <a:gd name="T5" fmla="*/ 42 h 79"/>
                  <a:gd name="T6" fmla="*/ 44 w 96"/>
                  <a:gd name="T7" fmla="*/ 58 h 79"/>
                  <a:gd name="T8" fmla="*/ 40 w 96"/>
                  <a:gd name="T9" fmla="*/ 46 h 79"/>
                  <a:gd name="T10" fmla="*/ 20 w 96"/>
                  <a:gd name="T11" fmla="*/ 30 h 79"/>
                  <a:gd name="T12" fmla="*/ 0 60000 65536"/>
                  <a:gd name="T13" fmla="*/ 0 60000 65536"/>
                  <a:gd name="T14" fmla="*/ 0 60000 65536"/>
                  <a:gd name="T15" fmla="*/ 0 60000 65536"/>
                  <a:gd name="T16" fmla="*/ 0 60000 65536"/>
                  <a:gd name="T17" fmla="*/ 0 60000 65536"/>
                  <a:gd name="T18" fmla="*/ 0 w 96"/>
                  <a:gd name="T19" fmla="*/ 0 h 79"/>
                  <a:gd name="T20" fmla="*/ 96 w 96"/>
                  <a:gd name="T21" fmla="*/ 79 h 79"/>
                </a:gdLst>
                <a:ahLst/>
                <a:cxnLst>
                  <a:cxn ang="T12">
                    <a:pos x="T0" y="T1"/>
                  </a:cxn>
                  <a:cxn ang="T13">
                    <a:pos x="T2" y="T3"/>
                  </a:cxn>
                  <a:cxn ang="T14">
                    <a:pos x="T4" y="T5"/>
                  </a:cxn>
                  <a:cxn ang="T15">
                    <a:pos x="T6" y="T7"/>
                  </a:cxn>
                  <a:cxn ang="T16">
                    <a:pos x="T8" y="T9"/>
                  </a:cxn>
                  <a:cxn ang="T17">
                    <a:pos x="T10" y="T11"/>
                  </a:cxn>
                </a:cxnLst>
                <a:rect l="T18" t="T19" r="T20" b="T21"/>
                <a:pathLst>
                  <a:path w="96" h="79">
                    <a:moveTo>
                      <a:pt x="20" y="30"/>
                    </a:moveTo>
                    <a:cubicBezTo>
                      <a:pt x="0" y="0"/>
                      <a:pt x="35" y="18"/>
                      <a:pt x="48" y="22"/>
                    </a:cubicBezTo>
                    <a:cubicBezTo>
                      <a:pt x="65" y="28"/>
                      <a:pt x="79" y="36"/>
                      <a:pt x="96" y="42"/>
                    </a:cubicBezTo>
                    <a:cubicBezTo>
                      <a:pt x="87" y="79"/>
                      <a:pt x="74" y="48"/>
                      <a:pt x="44" y="58"/>
                    </a:cubicBezTo>
                    <a:cubicBezTo>
                      <a:pt x="43" y="54"/>
                      <a:pt x="43" y="48"/>
                      <a:pt x="40" y="46"/>
                    </a:cubicBezTo>
                    <a:cubicBezTo>
                      <a:pt x="17" y="30"/>
                      <a:pt x="11" y="48"/>
                      <a:pt x="20" y="30"/>
                    </a:cubicBezTo>
                    <a:close/>
                  </a:path>
                </a:pathLst>
              </a:custGeom>
              <a:solidFill>
                <a:schemeClr val="accent1">
                  <a:alpha val="14902"/>
                </a:schemeClr>
              </a:solidFill>
              <a:ln w="9525">
                <a:noFill/>
                <a:round/>
                <a:headEnd/>
                <a:tailEnd/>
              </a:ln>
            </p:spPr>
            <p:txBody>
              <a:bodyPr wrap="none" anchor="ctr"/>
              <a:lstStyle/>
              <a:p>
                <a:endParaRPr lang="en-US"/>
              </a:p>
            </p:txBody>
          </p:sp>
          <p:sp>
            <p:nvSpPr>
              <p:cNvPr id="5193" name="Freeform 651"/>
              <p:cNvSpPr>
                <a:spLocks/>
              </p:cNvSpPr>
              <p:nvPr/>
            </p:nvSpPr>
            <p:spPr bwMode="gray">
              <a:xfrm>
                <a:off x="3802" y="591"/>
                <a:ext cx="71" cy="46"/>
              </a:xfrm>
              <a:custGeom>
                <a:avLst/>
                <a:gdLst>
                  <a:gd name="T0" fmla="*/ 10 w 71"/>
                  <a:gd name="T1" fmla="*/ 5 h 46"/>
                  <a:gd name="T2" fmla="*/ 22 w 71"/>
                  <a:gd name="T3" fmla="*/ 1 h 46"/>
                  <a:gd name="T4" fmla="*/ 46 w 71"/>
                  <a:gd name="T5" fmla="*/ 17 h 46"/>
                  <a:gd name="T6" fmla="*/ 46 w 71"/>
                  <a:gd name="T7" fmla="*/ 45 h 46"/>
                  <a:gd name="T8" fmla="*/ 6 w 71"/>
                  <a:gd name="T9" fmla="*/ 33 h 46"/>
                  <a:gd name="T10" fmla="*/ 10 w 71"/>
                  <a:gd name="T11" fmla="*/ 5 h 46"/>
                  <a:gd name="T12" fmla="*/ 0 60000 65536"/>
                  <a:gd name="T13" fmla="*/ 0 60000 65536"/>
                  <a:gd name="T14" fmla="*/ 0 60000 65536"/>
                  <a:gd name="T15" fmla="*/ 0 60000 65536"/>
                  <a:gd name="T16" fmla="*/ 0 60000 65536"/>
                  <a:gd name="T17" fmla="*/ 0 60000 65536"/>
                  <a:gd name="T18" fmla="*/ 0 w 71"/>
                  <a:gd name="T19" fmla="*/ 0 h 46"/>
                  <a:gd name="T20" fmla="*/ 71 w 71"/>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71" h="46">
                    <a:moveTo>
                      <a:pt x="10" y="5"/>
                    </a:moveTo>
                    <a:cubicBezTo>
                      <a:pt x="14" y="4"/>
                      <a:pt x="18" y="0"/>
                      <a:pt x="22" y="1"/>
                    </a:cubicBezTo>
                    <a:cubicBezTo>
                      <a:pt x="31" y="4"/>
                      <a:pt x="46" y="17"/>
                      <a:pt x="46" y="17"/>
                    </a:cubicBezTo>
                    <a:cubicBezTo>
                      <a:pt x="65" y="46"/>
                      <a:pt x="71" y="39"/>
                      <a:pt x="46" y="45"/>
                    </a:cubicBezTo>
                    <a:cubicBezTo>
                      <a:pt x="32" y="42"/>
                      <a:pt x="6" y="33"/>
                      <a:pt x="6" y="33"/>
                    </a:cubicBezTo>
                    <a:cubicBezTo>
                      <a:pt x="2" y="21"/>
                      <a:pt x="0" y="15"/>
                      <a:pt x="10" y="5"/>
                    </a:cubicBezTo>
                    <a:close/>
                  </a:path>
                </a:pathLst>
              </a:custGeom>
              <a:solidFill>
                <a:schemeClr val="accent1">
                  <a:alpha val="14902"/>
                </a:schemeClr>
              </a:solidFill>
              <a:ln w="9525">
                <a:noFill/>
                <a:round/>
                <a:headEnd/>
                <a:tailEnd/>
              </a:ln>
            </p:spPr>
            <p:txBody>
              <a:bodyPr wrap="none" anchor="ctr"/>
              <a:lstStyle/>
              <a:p>
                <a:endParaRPr lang="en-US"/>
              </a:p>
            </p:txBody>
          </p:sp>
          <p:sp>
            <p:nvSpPr>
              <p:cNvPr id="5194" name="Freeform 652"/>
              <p:cNvSpPr>
                <a:spLocks/>
              </p:cNvSpPr>
              <p:nvPr/>
            </p:nvSpPr>
            <p:spPr bwMode="gray">
              <a:xfrm>
                <a:off x="3848" y="642"/>
                <a:ext cx="85" cy="61"/>
              </a:xfrm>
              <a:custGeom>
                <a:avLst/>
                <a:gdLst>
                  <a:gd name="T0" fmla="*/ 4 w 85"/>
                  <a:gd name="T1" fmla="*/ 2 h 61"/>
                  <a:gd name="T2" fmla="*/ 64 w 85"/>
                  <a:gd name="T3" fmla="*/ 30 h 61"/>
                  <a:gd name="T4" fmla="*/ 24 w 85"/>
                  <a:gd name="T5" fmla="*/ 34 h 61"/>
                  <a:gd name="T6" fmla="*/ 0 w 85"/>
                  <a:gd name="T7" fmla="*/ 14 h 61"/>
                  <a:gd name="T8" fmla="*/ 8 w 85"/>
                  <a:gd name="T9" fmla="*/ 2 h 61"/>
                  <a:gd name="T10" fmla="*/ 20 w 85"/>
                  <a:gd name="T11" fmla="*/ 6 h 61"/>
                  <a:gd name="T12" fmla="*/ 4 w 85"/>
                  <a:gd name="T13" fmla="*/ 2 h 61"/>
                  <a:gd name="T14" fmla="*/ 0 60000 65536"/>
                  <a:gd name="T15" fmla="*/ 0 60000 65536"/>
                  <a:gd name="T16" fmla="*/ 0 60000 65536"/>
                  <a:gd name="T17" fmla="*/ 0 60000 65536"/>
                  <a:gd name="T18" fmla="*/ 0 60000 65536"/>
                  <a:gd name="T19" fmla="*/ 0 60000 65536"/>
                  <a:gd name="T20" fmla="*/ 0 60000 65536"/>
                  <a:gd name="T21" fmla="*/ 0 w 85"/>
                  <a:gd name="T22" fmla="*/ 0 h 61"/>
                  <a:gd name="T23" fmla="*/ 85 w 85"/>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61">
                    <a:moveTo>
                      <a:pt x="4" y="2"/>
                    </a:moveTo>
                    <a:cubicBezTo>
                      <a:pt x="34" y="7"/>
                      <a:pt x="40" y="14"/>
                      <a:pt x="64" y="30"/>
                    </a:cubicBezTo>
                    <a:cubicBezTo>
                      <a:pt x="85" y="61"/>
                      <a:pt x="36" y="42"/>
                      <a:pt x="24" y="34"/>
                    </a:cubicBezTo>
                    <a:cubicBezTo>
                      <a:pt x="7" y="23"/>
                      <a:pt x="15" y="29"/>
                      <a:pt x="0" y="14"/>
                    </a:cubicBezTo>
                    <a:cubicBezTo>
                      <a:pt x="3" y="10"/>
                      <a:pt x="4" y="4"/>
                      <a:pt x="8" y="2"/>
                    </a:cubicBezTo>
                    <a:cubicBezTo>
                      <a:pt x="12" y="0"/>
                      <a:pt x="24" y="6"/>
                      <a:pt x="20" y="6"/>
                    </a:cubicBezTo>
                    <a:cubicBezTo>
                      <a:pt x="15" y="6"/>
                      <a:pt x="9" y="3"/>
                      <a:pt x="4" y="2"/>
                    </a:cubicBezTo>
                    <a:close/>
                  </a:path>
                </a:pathLst>
              </a:custGeom>
              <a:solidFill>
                <a:schemeClr val="accent1">
                  <a:alpha val="14902"/>
                </a:schemeClr>
              </a:solidFill>
              <a:ln w="9525">
                <a:noFill/>
                <a:round/>
                <a:headEnd/>
                <a:tailEnd/>
              </a:ln>
            </p:spPr>
            <p:txBody>
              <a:bodyPr wrap="none" anchor="ctr"/>
              <a:lstStyle/>
              <a:p>
                <a:endParaRPr lang="en-US"/>
              </a:p>
            </p:txBody>
          </p:sp>
          <p:sp>
            <p:nvSpPr>
              <p:cNvPr id="5195" name="Freeform 653"/>
              <p:cNvSpPr>
                <a:spLocks/>
              </p:cNvSpPr>
              <p:nvPr/>
            </p:nvSpPr>
            <p:spPr bwMode="gray">
              <a:xfrm>
                <a:off x="3903" y="642"/>
                <a:ext cx="77" cy="46"/>
              </a:xfrm>
              <a:custGeom>
                <a:avLst/>
                <a:gdLst>
                  <a:gd name="T0" fmla="*/ 21 w 77"/>
                  <a:gd name="T1" fmla="*/ 6 h 46"/>
                  <a:gd name="T2" fmla="*/ 53 w 77"/>
                  <a:gd name="T3" fmla="*/ 14 h 46"/>
                  <a:gd name="T4" fmla="*/ 77 w 77"/>
                  <a:gd name="T5" fmla="*/ 22 h 46"/>
                  <a:gd name="T6" fmla="*/ 41 w 77"/>
                  <a:gd name="T7" fmla="*/ 38 h 46"/>
                  <a:gd name="T8" fmla="*/ 21 w 77"/>
                  <a:gd name="T9" fmla="*/ 6 h 46"/>
                  <a:gd name="T10" fmla="*/ 0 60000 65536"/>
                  <a:gd name="T11" fmla="*/ 0 60000 65536"/>
                  <a:gd name="T12" fmla="*/ 0 60000 65536"/>
                  <a:gd name="T13" fmla="*/ 0 60000 65536"/>
                  <a:gd name="T14" fmla="*/ 0 60000 65536"/>
                  <a:gd name="T15" fmla="*/ 0 w 77"/>
                  <a:gd name="T16" fmla="*/ 0 h 46"/>
                  <a:gd name="T17" fmla="*/ 77 w 77"/>
                  <a:gd name="T18" fmla="*/ 46 h 46"/>
                </a:gdLst>
                <a:ahLst/>
                <a:cxnLst>
                  <a:cxn ang="T10">
                    <a:pos x="T0" y="T1"/>
                  </a:cxn>
                  <a:cxn ang="T11">
                    <a:pos x="T2" y="T3"/>
                  </a:cxn>
                  <a:cxn ang="T12">
                    <a:pos x="T4" y="T5"/>
                  </a:cxn>
                  <a:cxn ang="T13">
                    <a:pos x="T6" y="T7"/>
                  </a:cxn>
                  <a:cxn ang="T14">
                    <a:pos x="T8" y="T9"/>
                  </a:cxn>
                </a:cxnLst>
                <a:rect l="T15" t="T16" r="T17" b="T18"/>
                <a:pathLst>
                  <a:path w="77" h="46">
                    <a:moveTo>
                      <a:pt x="21" y="6"/>
                    </a:moveTo>
                    <a:cubicBezTo>
                      <a:pt x="57" y="18"/>
                      <a:pt x="0" y="0"/>
                      <a:pt x="53" y="14"/>
                    </a:cubicBezTo>
                    <a:cubicBezTo>
                      <a:pt x="61" y="16"/>
                      <a:pt x="77" y="22"/>
                      <a:pt x="77" y="22"/>
                    </a:cubicBezTo>
                    <a:cubicBezTo>
                      <a:pt x="71" y="46"/>
                      <a:pt x="65" y="43"/>
                      <a:pt x="41" y="38"/>
                    </a:cubicBezTo>
                    <a:cubicBezTo>
                      <a:pt x="3" y="12"/>
                      <a:pt x="21" y="34"/>
                      <a:pt x="21" y="6"/>
                    </a:cubicBezTo>
                    <a:close/>
                  </a:path>
                </a:pathLst>
              </a:custGeom>
              <a:solidFill>
                <a:schemeClr val="accent1">
                  <a:alpha val="14902"/>
                </a:schemeClr>
              </a:solidFill>
              <a:ln w="9525">
                <a:noFill/>
                <a:round/>
                <a:headEnd/>
                <a:tailEnd/>
              </a:ln>
            </p:spPr>
            <p:txBody>
              <a:bodyPr wrap="none" anchor="ctr"/>
              <a:lstStyle/>
              <a:p>
                <a:endParaRPr lang="en-US"/>
              </a:p>
            </p:txBody>
          </p:sp>
          <p:sp>
            <p:nvSpPr>
              <p:cNvPr id="5196" name="Freeform 654"/>
              <p:cNvSpPr>
                <a:spLocks/>
              </p:cNvSpPr>
              <p:nvPr/>
            </p:nvSpPr>
            <p:spPr bwMode="gray">
              <a:xfrm>
                <a:off x="3892" y="600"/>
                <a:ext cx="141" cy="37"/>
              </a:xfrm>
              <a:custGeom>
                <a:avLst/>
                <a:gdLst>
                  <a:gd name="T0" fmla="*/ 32 w 141"/>
                  <a:gd name="T1" fmla="*/ 16 h 37"/>
                  <a:gd name="T2" fmla="*/ 56 w 141"/>
                  <a:gd name="T3" fmla="*/ 16 h 37"/>
                  <a:gd name="T4" fmla="*/ 100 w 141"/>
                  <a:gd name="T5" fmla="*/ 0 h 37"/>
                  <a:gd name="T6" fmla="*/ 124 w 141"/>
                  <a:gd name="T7" fmla="*/ 4 h 37"/>
                  <a:gd name="T8" fmla="*/ 112 w 141"/>
                  <a:gd name="T9" fmla="*/ 32 h 37"/>
                  <a:gd name="T10" fmla="*/ 96 w 141"/>
                  <a:gd name="T11" fmla="*/ 28 h 37"/>
                  <a:gd name="T12" fmla="*/ 72 w 141"/>
                  <a:gd name="T13" fmla="*/ 36 h 37"/>
                  <a:gd name="T14" fmla="*/ 32 w 141"/>
                  <a:gd name="T15" fmla="*/ 16 h 37"/>
                  <a:gd name="T16" fmla="*/ 0 60000 65536"/>
                  <a:gd name="T17" fmla="*/ 0 60000 65536"/>
                  <a:gd name="T18" fmla="*/ 0 60000 65536"/>
                  <a:gd name="T19" fmla="*/ 0 60000 65536"/>
                  <a:gd name="T20" fmla="*/ 0 60000 65536"/>
                  <a:gd name="T21" fmla="*/ 0 60000 65536"/>
                  <a:gd name="T22" fmla="*/ 0 60000 65536"/>
                  <a:gd name="T23" fmla="*/ 0 60000 65536"/>
                  <a:gd name="T24" fmla="*/ 0 w 141"/>
                  <a:gd name="T25" fmla="*/ 0 h 37"/>
                  <a:gd name="T26" fmla="*/ 141 w 141"/>
                  <a:gd name="T27" fmla="*/ 37 h 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1" h="37">
                    <a:moveTo>
                      <a:pt x="32" y="16"/>
                    </a:moveTo>
                    <a:cubicBezTo>
                      <a:pt x="64" y="5"/>
                      <a:pt x="24" y="16"/>
                      <a:pt x="56" y="16"/>
                    </a:cubicBezTo>
                    <a:cubicBezTo>
                      <a:pt x="72" y="16"/>
                      <a:pt x="87" y="9"/>
                      <a:pt x="100" y="0"/>
                    </a:cubicBezTo>
                    <a:cubicBezTo>
                      <a:pt x="108" y="1"/>
                      <a:pt x="117" y="0"/>
                      <a:pt x="124" y="4"/>
                    </a:cubicBezTo>
                    <a:cubicBezTo>
                      <a:pt x="141" y="14"/>
                      <a:pt x="119" y="30"/>
                      <a:pt x="112" y="32"/>
                    </a:cubicBezTo>
                    <a:cubicBezTo>
                      <a:pt x="107" y="31"/>
                      <a:pt x="101" y="27"/>
                      <a:pt x="96" y="28"/>
                    </a:cubicBezTo>
                    <a:cubicBezTo>
                      <a:pt x="88" y="29"/>
                      <a:pt x="72" y="36"/>
                      <a:pt x="72" y="36"/>
                    </a:cubicBezTo>
                    <a:cubicBezTo>
                      <a:pt x="63" y="35"/>
                      <a:pt x="0" y="37"/>
                      <a:pt x="32" y="16"/>
                    </a:cubicBezTo>
                    <a:close/>
                  </a:path>
                </a:pathLst>
              </a:custGeom>
              <a:solidFill>
                <a:schemeClr val="accent1">
                  <a:alpha val="14902"/>
                </a:schemeClr>
              </a:solidFill>
              <a:ln w="9525">
                <a:noFill/>
                <a:round/>
                <a:headEnd/>
                <a:tailEnd/>
              </a:ln>
            </p:spPr>
            <p:txBody>
              <a:bodyPr wrap="none" anchor="ctr"/>
              <a:lstStyle/>
              <a:p>
                <a:endParaRPr lang="en-US"/>
              </a:p>
            </p:txBody>
          </p:sp>
          <p:sp>
            <p:nvSpPr>
              <p:cNvPr id="5197" name="Freeform 655"/>
              <p:cNvSpPr>
                <a:spLocks/>
              </p:cNvSpPr>
              <p:nvPr/>
            </p:nvSpPr>
            <p:spPr bwMode="gray">
              <a:xfrm>
                <a:off x="3993" y="624"/>
                <a:ext cx="436" cy="214"/>
              </a:xfrm>
              <a:custGeom>
                <a:avLst/>
                <a:gdLst>
                  <a:gd name="T0" fmla="*/ 47 w 436"/>
                  <a:gd name="T1" fmla="*/ 64 h 214"/>
                  <a:gd name="T2" fmla="*/ 7 w 436"/>
                  <a:gd name="T3" fmla="*/ 32 h 214"/>
                  <a:gd name="T4" fmla="*/ 27 w 436"/>
                  <a:gd name="T5" fmla="*/ 20 h 214"/>
                  <a:gd name="T6" fmla="*/ 67 w 436"/>
                  <a:gd name="T7" fmla="*/ 32 h 214"/>
                  <a:gd name="T8" fmla="*/ 135 w 436"/>
                  <a:gd name="T9" fmla="*/ 40 h 214"/>
                  <a:gd name="T10" fmla="*/ 159 w 436"/>
                  <a:gd name="T11" fmla="*/ 48 h 214"/>
                  <a:gd name="T12" fmla="*/ 207 w 436"/>
                  <a:gd name="T13" fmla="*/ 56 h 214"/>
                  <a:gd name="T14" fmla="*/ 303 w 436"/>
                  <a:gd name="T15" fmla="*/ 92 h 214"/>
                  <a:gd name="T16" fmla="*/ 327 w 436"/>
                  <a:gd name="T17" fmla="*/ 84 h 214"/>
                  <a:gd name="T18" fmla="*/ 359 w 436"/>
                  <a:gd name="T19" fmla="*/ 92 h 214"/>
                  <a:gd name="T20" fmla="*/ 347 w 436"/>
                  <a:gd name="T21" fmla="*/ 124 h 214"/>
                  <a:gd name="T22" fmla="*/ 311 w 436"/>
                  <a:gd name="T23" fmla="*/ 108 h 214"/>
                  <a:gd name="T24" fmla="*/ 291 w 436"/>
                  <a:gd name="T25" fmla="*/ 112 h 214"/>
                  <a:gd name="T26" fmla="*/ 303 w 436"/>
                  <a:gd name="T27" fmla="*/ 116 h 214"/>
                  <a:gd name="T28" fmla="*/ 355 w 436"/>
                  <a:gd name="T29" fmla="*/ 140 h 214"/>
                  <a:gd name="T30" fmla="*/ 403 w 436"/>
                  <a:gd name="T31" fmla="*/ 164 h 214"/>
                  <a:gd name="T32" fmla="*/ 359 w 436"/>
                  <a:gd name="T33" fmla="*/ 188 h 214"/>
                  <a:gd name="T34" fmla="*/ 311 w 436"/>
                  <a:gd name="T35" fmla="*/ 160 h 214"/>
                  <a:gd name="T36" fmla="*/ 255 w 436"/>
                  <a:gd name="T37" fmla="*/ 172 h 214"/>
                  <a:gd name="T38" fmla="*/ 259 w 436"/>
                  <a:gd name="T39" fmla="*/ 148 h 214"/>
                  <a:gd name="T40" fmla="*/ 271 w 436"/>
                  <a:gd name="T41" fmla="*/ 140 h 214"/>
                  <a:gd name="T42" fmla="*/ 235 w 436"/>
                  <a:gd name="T43" fmla="*/ 132 h 214"/>
                  <a:gd name="T44" fmla="*/ 247 w 436"/>
                  <a:gd name="T45" fmla="*/ 124 h 214"/>
                  <a:gd name="T46" fmla="*/ 259 w 436"/>
                  <a:gd name="T47" fmla="*/ 120 h 214"/>
                  <a:gd name="T48" fmla="*/ 231 w 436"/>
                  <a:gd name="T49" fmla="*/ 104 h 214"/>
                  <a:gd name="T50" fmla="*/ 131 w 436"/>
                  <a:gd name="T51" fmla="*/ 64 h 214"/>
                  <a:gd name="T52" fmla="*/ 119 w 436"/>
                  <a:gd name="T53" fmla="*/ 68 h 214"/>
                  <a:gd name="T54" fmla="*/ 107 w 436"/>
                  <a:gd name="T55" fmla="*/ 64 h 214"/>
                  <a:gd name="T56" fmla="*/ 67 w 436"/>
                  <a:gd name="T57" fmla="*/ 76 h 214"/>
                  <a:gd name="T58" fmla="*/ 47 w 436"/>
                  <a:gd name="T59" fmla="*/ 64 h 21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36"/>
                  <a:gd name="T91" fmla="*/ 0 h 214"/>
                  <a:gd name="T92" fmla="*/ 436 w 436"/>
                  <a:gd name="T93" fmla="*/ 214 h 21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36" h="214">
                    <a:moveTo>
                      <a:pt x="47" y="64"/>
                    </a:moveTo>
                    <a:cubicBezTo>
                      <a:pt x="40" y="44"/>
                      <a:pt x="24" y="43"/>
                      <a:pt x="7" y="32"/>
                    </a:cubicBezTo>
                    <a:cubicBezTo>
                      <a:pt x="0" y="12"/>
                      <a:pt x="12" y="15"/>
                      <a:pt x="27" y="20"/>
                    </a:cubicBezTo>
                    <a:cubicBezTo>
                      <a:pt x="56" y="0"/>
                      <a:pt x="44" y="24"/>
                      <a:pt x="67" y="32"/>
                    </a:cubicBezTo>
                    <a:cubicBezTo>
                      <a:pt x="91" y="24"/>
                      <a:pt x="112" y="32"/>
                      <a:pt x="135" y="40"/>
                    </a:cubicBezTo>
                    <a:cubicBezTo>
                      <a:pt x="143" y="43"/>
                      <a:pt x="159" y="48"/>
                      <a:pt x="159" y="48"/>
                    </a:cubicBezTo>
                    <a:cubicBezTo>
                      <a:pt x="178" y="42"/>
                      <a:pt x="191" y="45"/>
                      <a:pt x="207" y="56"/>
                    </a:cubicBezTo>
                    <a:cubicBezTo>
                      <a:pt x="225" y="84"/>
                      <a:pt x="273" y="82"/>
                      <a:pt x="303" y="92"/>
                    </a:cubicBezTo>
                    <a:cubicBezTo>
                      <a:pt x="311" y="89"/>
                      <a:pt x="319" y="87"/>
                      <a:pt x="327" y="84"/>
                    </a:cubicBezTo>
                    <a:cubicBezTo>
                      <a:pt x="337" y="81"/>
                      <a:pt x="359" y="92"/>
                      <a:pt x="359" y="92"/>
                    </a:cubicBezTo>
                    <a:cubicBezTo>
                      <a:pt x="365" y="110"/>
                      <a:pt x="362" y="114"/>
                      <a:pt x="347" y="124"/>
                    </a:cubicBezTo>
                    <a:cubicBezTo>
                      <a:pt x="334" y="120"/>
                      <a:pt x="324" y="112"/>
                      <a:pt x="311" y="108"/>
                    </a:cubicBezTo>
                    <a:cubicBezTo>
                      <a:pt x="304" y="109"/>
                      <a:pt x="296" y="107"/>
                      <a:pt x="291" y="112"/>
                    </a:cubicBezTo>
                    <a:cubicBezTo>
                      <a:pt x="288" y="115"/>
                      <a:pt x="299" y="114"/>
                      <a:pt x="303" y="116"/>
                    </a:cubicBezTo>
                    <a:cubicBezTo>
                      <a:pt x="327" y="129"/>
                      <a:pt x="330" y="134"/>
                      <a:pt x="355" y="140"/>
                    </a:cubicBezTo>
                    <a:cubicBezTo>
                      <a:pt x="370" y="150"/>
                      <a:pt x="388" y="154"/>
                      <a:pt x="403" y="164"/>
                    </a:cubicBezTo>
                    <a:cubicBezTo>
                      <a:pt x="436" y="214"/>
                      <a:pt x="380" y="191"/>
                      <a:pt x="359" y="188"/>
                    </a:cubicBezTo>
                    <a:cubicBezTo>
                      <a:pt x="346" y="175"/>
                      <a:pt x="329" y="166"/>
                      <a:pt x="311" y="160"/>
                    </a:cubicBezTo>
                    <a:cubicBezTo>
                      <a:pt x="292" y="163"/>
                      <a:pt x="273" y="166"/>
                      <a:pt x="255" y="172"/>
                    </a:cubicBezTo>
                    <a:cubicBezTo>
                      <a:pt x="233" y="165"/>
                      <a:pt x="245" y="155"/>
                      <a:pt x="259" y="148"/>
                    </a:cubicBezTo>
                    <a:cubicBezTo>
                      <a:pt x="263" y="146"/>
                      <a:pt x="267" y="143"/>
                      <a:pt x="271" y="140"/>
                    </a:cubicBezTo>
                    <a:cubicBezTo>
                      <a:pt x="255" y="129"/>
                      <a:pt x="252" y="138"/>
                      <a:pt x="235" y="132"/>
                    </a:cubicBezTo>
                    <a:cubicBezTo>
                      <a:pt x="239" y="129"/>
                      <a:pt x="243" y="126"/>
                      <a:pt x="247" y="124"/>
                    </a:cubicBezTo>
                    <a:cubicBezTo>
                      <a:pt x="251" y="122"/>
                      <a:pt x="258" y="124"/>
                      <a:pt x="259" y="120"/>
                    </a:cubicBezTo>
                    <a:cubicBezTo>
                      <a:pt x="263" y="105"/>
                      <a:pt x="234" y="105"/>
                      <a:pt x="231" y="104"/>
                    </a:cubicBezTo>
                    <a:cubicBezTo>
                      <a:pt x="196" y="95"/>
                      <a:pt x="165" y="75"/>
                      <a:pt x="131" y="64"/>
                    </a:cubicBezTo>
                    <a:cubicBezTo>
                      <a:pt x="127" y="65"/>
                      <a:pt x="123" y="68"/>
                      <a:pt x="119" y="68"/>
                    </a:cubicBezTo>
                    <a:cubicBezTo>
                      <a:pt x="115" y="68"/>
                      <a:pt x="111" y="64"/>
                      <a:pt x="107" y="64"/>
                    </a:cubicBezTo>
                    <a:cubicBezTo>
                      <a:pt x="93" y="66"/>
                      <a:pt x="81" y="73"/>
                      <a:pt x="67" y="76"/>
                    </a:cubicBezTo>
                    <a:cubicBezTo>
                      <a:pt x="51" y="71"/>
                      <a:pt x="58" y="75"/>
                      <a:pt x="47" y="64"/>
                    </a:cubicBezTo>
                    <a:close/>
                  </a:path>
                </a:pathLst>
              </a:custGeom>
              <a:solidFill>
                <a:schemeClr val="accent1">
                  <a:alpha val="14902"/>
                </a:schemeClr>
              </a:solidFill>
              <a:ln w="9525">
                <a:noFill/>
                <a:round/>
                <a:headEnd/>
                <a:tailEnd/>
              </a:ln>
            </p:spPr>
            <p:txBody>
              <a:bodyPr wrap="none" anchor="ctr"/>
              <a:lstStyle/>
              <a:p>
                <a:endParaRPr lang="en-US"/>
              </a:p>
            </p:txBody>
          </p:sp>
          <p:sp>
            <p:nvSpPr>
              <p:cNvPr id="5198" name="Freeform 656"/>
              <p:cNvSpPr>
                <a:spLocks/>
              </p:cNvSpPr>
              <p:nvPr/>
            </p:nvSpPr>
            <p:spPr bwMode="gray">
              <a:xfrm>
                <a:off x="4166" y="709"/>
                <a:ext cx="43" cy="39"/>
              </a:xfrm>
              <a:custGeom>
                <a:avLst/>
                <a:gdLst>
                  <a:gd name="T0" fmla="*/ 18 w 43"/>
                  <a:gd name="T1" fmla="*/ 27 h 39"/>
                  <a:gd name="T2" fmla="*/ 34 w 43"/>
                  <a:gd name="T3" fmla="*/ 19 h 39"/>
                  <a:gd name="T4" fmla="*/ 42 w 43"/>
                  <a:gd name="T5" fmla="*/ 31 h 39"/>
                  <a:gd name="T6" fmla="*/ 18 w 43"/>
                  <a:gd name="T7" fmla="*/ 27 h 39"/>
                  <a:gd name="T8" fmla="*/ 0 60000 65536"/>
                  <a:gd name="T9" fmla="*/ 0 60000 65536"/>
                  <a:gd name="T10" fmla="*/ 0 60000 65536"/>
                  <a:gd name="T11" fmla="*/ 0 60000 65536"/>
                  <a:gd name="T12" fmla="*/ 0 w 43"/>
                  <a:gd name="T13" fmla="*/ 0 h 39"/>
                  <a:gd name="T14" fmla="*/ 43 w 43"/>
                  <a:gd name="T15" fmla="*/ 39 h 39"/>
                </a:gdLst>
                <a:ahLst/>
                <a:cxnLst>
                  <a:cxn ang="T8">
                    <a:pos x="T0" y="T1"/>
                  </a:cxn>
                  <a:cxn ang="T9">
                    <a:pos x="T2" y="T3"/>
                  </a:cxn>
                  <a:cxn ang="T10">
                    <a:pos x="T4" y="T5"/>
                  </a:cxn>
                  <a:cxn ang="T11">
                    <a:pos x="T6" y="T7"/>
                  </a:cxn>
                </a:cxnLst>
                <a:rect l="T12" t="T13" r="T14" b="T15"/>
                <a:pathLst>
                  <a:path w="43" h="39">
                    <a:moveTo>
                      <a:pt x="18" y="27"/>
                    </a:moveTo>
                    <a:cubicBezTo>
                      <a:pt x="0" y="0"/>
                      <a:pt x="22" y="11"/>
                      <a:pt x="34" y="19"/>
                    </a:cubicBezTo>
                    <a:cubicBezTo>
                      <a:pt x="37" y="23"/>
                      <a:pt x="43" y="26"/>
                      <a:pt x="42" y="31"/>
                    </a:cubicBezTo>
                    <a:cubicBezTo>
                      <a:pt x="40" y="39"/>
                      <a:pt x="18" y="27"/>
                      <a:pt x="18" y="27"/>
                    </a:cubicBezTo>
                    <a:close/>
                  </a:path>
                </a:pathLst>
              </a:custGeom>
              <a:solidFill>
                <a:schemeClr val="accent1">
                  <a:alpha val="14902"/>
                </a:schemeClr>
              </a:solidFill>
              <a:ln w="9525">
                <a:noFill/>
                <a:round/>
                <a:headEnd/>
                <a:tailEnd/>
              </a:ln>
            </p:spPr>
            <p:txBody>
              <a:bodyPr wrap="none" anchor="ctr"/>
              <a:lstStyle/>
              <a:p>
                <a:endParaRPr lang="en-US"/>
              </a:p>
            </p:txBody>
          </p:sp>
          <p:sp>
            <p:nvSpPr>
              <p:cNvPr id="5199" name="Freeform 657"/>
              <p:cNvSpPr>
                <a:spLocks/>
              </p:cNvSpPr>
              <p:nvPr/>
            </p:nvSpPr>
            <p:spPr bwMode="gray">
              <a:xfrm>
                <a:off x="4152" y="772"/>
                <a:ext cx="65" cy="44"/>
              </a:xfrm>
              <a:custGeom>
                <a:avLst/>
                <a:gdLst>
                  <a:gd name="T0" fmla="*/ 16 w 65"/>
                  <a:gd name="T1" fmla="*/ 12 h 44"/>
                  <a:gd name="T2" fmla="*/ 56 w 65"/>
                  <a:gd name="T3" fmla="*/ 16 h 44"/>
                  <a:gd name="T4" fmla="*/ 64 w 65"/>
                  <a:gd name="T5" fmla="*/ 28 h 44"/>
                  <a:gd name="T6" fmla="*/ 28 w 65"/>
                  <a:gd name="T7" fmla="*/ 44 h 44"/>
                  <a:gd name="T8" fmla="*/ 0 w 65"/>
                  <a:gd name="T9" fmla="*/ 12 h 44"/>
                  <a:gd name="T10" fmla="*/ 16 w 65"/>
                  <a:gd name="T11" fmla="*/ 12 h 44"/>
                  <a:gd name="T12" fmla="*/ 0 60000 65536"/>
                  <a:gd name="T13" fmla="*/ 0 60000 65536"/>
                  <a:gd name="T14" fmla="*/ 0 60000 65536"/>
                  <a:gd name="T15" fmla="*/ 0 60000 65536"/>
                  <a:gd name="T16" fmla="*/ 0 60000 65536"/>
                  <a:gd name="T17" fmla="*/ 0 60000 65536"/>
                  <a:gd name="T18" fmla="*/ 0 w 65"/>
                  <a:gd name="T19" fmla="*/ 0 h 44"/>
                  <a:gd name="T20" fmla="*/ 65 w 65"/>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65" h="44">
                    <a:moveTo>
                      <a:pt x="16" y="12"/>
                    </a:moveTo>
                    <a:cubicBezTo>
                      <a:pt x="31" y="17"/>
                      <a:pt x="41" y="11"/>
                      <a:pt x="56" y="16"/>
                    </a:cubicBezTo>
                    <a:cubicBezTo>
                      <a:pt x="59" y="20"/>
                      <a:pt x="65" y="23"/>
                      <a:pt x="64" y="28"/>
                    </a:cubicBezTo>
                    <a:cubicBezTo>
                      <a:pt x="61" y="41"/>
                      <a:pt x="28" y="44"/>
                      <a:pt x="28" y="44"/>
                    </a:cubicBezTo>
                    <a:cubicBezTo>
                      <a:pt x="19" y="31"/>
                      <a:pt x="9" y="25"/>
                      <a:pt x="0" y="12"/>
                    </a:cubicBezTo>
                    <a:cubicBezTo>
                      <a:pt x="14" y="2"/>
                      <a:pt x="10" y="0"/>
                      <a:pt x="16" y="12"/>
                    </a:cubicBezTo>
                    <a:close/>
                  </a:path>
                </a:pathLst>
              </a:custGeom>
              <a:solidFill>
                <a:schemeClr val="accent1">
                  <a:alpha val="14902"/>
                </a:schemeClr>
              </a:solidFill>
              <a:ln w="9525">
                <a:noFill/>
                <a:round/>
                <a:headEnd/>
                <a:tailEnd/>
              </a:ln>
            </p:spPr>
            <p:txBody>
              <a:bodyPr wrap="none" anchor="ctr"/>
              <a:lstStyle/>
              <a:p>
                <a:endParaRPr lang="en-US"/>
              </a:p>
            </p:txBody>
          </p:sp>
          <p:sp>
            <p:nvSpPr>
              <p:cNvPr id="5200" name="Freeform 658"/>
              <p:cNvSpPr>
                <a:spLocks/>
              </p:cNvSpPr>
              <p:nvPr/>
            </p:nvSpPr>
            <p:spPr bwMode="gray">
              <a:xfrm>
                <a:off x="4220" y="820"/>
                <a:ext cx="19" cy="23"/>
              </a:xfrm>
              <a:custGeom>
                <a:avLst/>
                <a:gdLst>
                  <a:gd name="T0" fmla="*/ 4 w 19"/>
                  <a:gd name="T1" fmla="*/ 8 h 23"/>
                  <a:gd name="T2" fmla="*/ 16 w 19"/>
                  <a:gd name="T3" fmla="*/ 4 h 23"/>
                  <a:gd name="T4" fmla="*/ 12 w 19"/>
                  <a:gd name="T5" fmla="*/ 20 h 23"/>
                  <a:gd name="T6" fmla="*/ 0 w 19"/>
                  <a:gd name="T7" fmla="*/ 16 h 23"/>
                  <a:gd name="T8" fmla="*/ 4 w 19"/>
                  <a:gd name="T9" fmla="*/ 8 h 23"/>
                  <a:gd name="T10" fmla="*/ 0 60000 65536"/>
                  <a:gd name="T11" fmla="*/ 0 60000 65536"/>
                  <a:gd name="T12" fmla="*/ 0 60000 65536"/>
                  <a:gd name="T13" fmla="*/ 0 60000 65536"/>
                  <a:gd name="T14" fmla="*/ 0 60000 65536"/>
                  <a:gd name="T15" fmla="*/ 0 w 19"/>
                  <a:gd name="T16" fmla="*/ 0 h 23"/>
                  <a:gd name="T17" fmla="*/ 19 w 19"/>
                  <a:gd name="T18" fmla="*/ 23 h 23"/>
                </a:gdLst>
                <a:ahLst/>
                <a:cxnLst>
                  <a:cxn ang="T10">
                    <a:pos x="T0" y="T1"/>
                  </a:cxn>
                  <a:cxn ang="T11">
                    <a:pos x="T2" y="T3"/>
                  </a:cxn>
                  <a:cxn ang="T12">
                    <a:pos x="T4" y="T5"/>
                  </a:cxn>
                  <a:cxn ang="T13">
                    <a:pos x="T6" y="T7"/>
                  </a:cxn>
                  <a:cxn ang="T14">
                    <a:pos x="T8" y="T9"/>
                  </a:cxn>
                </a:cxnLst>
                <a:rect l="T15" t="T16" r="T17" b="T18"/>
                <a:pathLst>
                  <a:path w="19" h="23">
                    <a:moveTo>
                      <a:pt x="4" y="8"/>
                    </a:moveTo>
                    <a:cubicBezTo>
                      <a:pt x="8" y="7"/>
                      <a:pt x="14" y="0"/>
                      <a:pt x="16" y="4"/>
                    </a:cubicBezTo>
                    <a:cubicBezTo>
                      <a:pt x="19" y="9"/>
                      <a:pt x="16" y="17"/>
                      <a:pt x="12" y="20"/>
                    </a:cubicBezTo>
                    <a:cubicBezTo>
                      <a:pt x="9" y="23"/>
                      <a:pt x="4" y="17"/>
                      <a:pt x="0" y="16"/>
                    </a:cubicBezTo>
                    <a:cubicBezTo>
                      <a:pt x="4" y="3"/>
                      <a:pt x="4" y="0"/>
                      <a:pt x="4" y="8"/>
                    </a:cubicBezTo>
                    <a:close/>
                  </a:path>
                </a:pathLst>
              </a:custGeom>
              <a:solidFill>
                <a:schemeClr val="accent1">
                  <a:alpha val="14902"/>
                </a:schemeClr>
              </a:solidFill>
              <a:ln w="9525">
                <a:noFill/>
                <a:round/>
                <a:headEnd/>
                <a:tailEnd/>
              </a:ln>
            </p:spPr>
            <p:txBody>
              <a:bodyPr wrap="none" anchor="ctr"/>
              <a:lstStyle/>
              <a:p>
                <a:endParaRPr lang="en-US"/>
              </a:p>
            </p:txBody>
          </p:sp>
          <p:sp>
            <p:nvSpPr>
              <p:cNvPr id="5201" name="Freeform 659"/>
              <p:cNvSpPr>
                <a:spLocks/>
              </p:cNvSpPr>
              <p:nvPr/>
            </p:nvSpPr>
            <p:spPr bwMode="gray">
              <a:xfrm>
                <a:off x="3732" y="668"/>
                <a:ext cx="192" cy="85"/>
              </a:xfrm>
              <a:custGeom>
                <a:avLst/>
                <a:gdLst>
                  <a:gd name="T0" fmla="*/ 8 w 192"/>
                  <a:gd name="T1" fmla="*/ 0 h 85"/>
                  <a:gd name="T2" fmla="*/ 68 w 192"/>
                  <a:gd name="T3" fmla="*/ 16 h 85"/>
                  <a:gd name="T4" fmla="*/ 80 w 192"/>
                  <a:gd name="T5" fmla="*/ 12 h 85"/>
                  <a:gd name="T6" fmla="*/ 88 w 192"/>
                  <a:gd name="T7" fmla="*/ 0 h 85"/>
                  <a:gd name="T8" fmla="*/ 124 w 192"/>
                  <a:gd name="T9" fmla="*/ 20 h 85"/>
                  <a:gd name="T10" fmla="*/ 136 w 192"/>
                  <a:gd name="T11" fmla="*/ 32 h 85"/>
                  <a:gd name="T12" fmla="*/ 160 w 192"/>
                  <a:gd name="T13" fmla="*/ 40 h 85"/>
                  <a:gd name="T14" fmla="*/ 192 w 192"/>
                  <a:gd name="T15" fmla="*/ 52 h 85"/>
                  <a:gd name="T16" fmla="*/ 176 w 192"/>
                  <a:gd name="T17" fmla="*/ 76 h 85"/>
                  <a:gd name="T18" fmla="*/ 152 w 192"/>
                  <a:gd name="T19" fmla="*/ 60 h 85"/>
                  <a:gd name="T20" fmla="*/ 112 w 192"/>
                  <a:gd name="T21" fmla="*/ 76 h 85"/>
                  <a:gd name="T22" fmla="*/ 100 w 192"/>
                  <a:gd name="T23" fmla="*/ 84 h 85"/>
                  <a:gd name="T24" fmla="*/ 76 w 192"/>
                  <a:gd name="T25" fmla="*/ 68 h 85"/>
                  <a:gd name="T26" fmla="*/ 72 w 192"/>
                  <a:gd name="T27" fmla="*/ 36 h 85"/>
                  <a:gd name="T28" fmla="*/ 32 w 192"/>
                  <a:gd name="T29" fmla="*/ 52 h 85"/>
                  <a:gd name="T30" fmla="*/ 0 w 192"/>
                  <a:gd name="T31" fmla="*/ 32 h 85"/>
                  <a:gd name="T32" fmla="*/ 8 w 192"/>
                  <a:gd name="T33" fmla="*/ 8 h 85"/>
                  <a:gd name="T34" fmla="*/ 20 w 192"/>
                  <a:gd name="T35" fmla="*/ 4 h 85"/>
                  <a:gd name="T36" fmla="*/ 8 w 192"/>
                  <a:gd name="T37" fmla="*/ 0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2"/>
                  <a:gd name="T58" fmla="*/ 0 h 85"/>
                  <a:gd name="T59" fmla="*/ 192 w 192"/>
                  <a:gd name="T60" fmla="*/ 85 h 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2" h="85">
                    <a:moveTo>
                      <a:pt x="8" y="0"/>
                    </a:moveTo>
                    <a:cubicBezTo>
                      <a:pt x="28" y="7"/>
                      <a:pt x="48" y="9"/>
                      <a:pt x="68" y="16"/>
                    </a:cubicBezTo>
                    <a:cubicBezTo>
                      <a:pt x="72" y="15"/>
                      <a:pt x="77" y="15"/>
                      <a:pt x="80" y="12"/>
                    </a:cubicBezTo>
                    <a:cubicBezTo>
                      <a:pt x="84" y="9"/>
                      <a:pt x="83" y="1"/>
                      <a:pt x="88" y="0"/>
                    </a:cubicBezTo>
                    <a:cubicBezTo>
                      <a:pt x="89" y="0"/>
                      <a:pt x="119" y="16"/>
                      <a:pt x="124" y="20"/>
                    </a:cubicBezTo>
                    <a:cubicBezTo>
                      <a:pt x="128" y="24"/>
                      <a:pt x="131" y="29"/>
                      <a:pt x="136" y="32"/>
                    </a:cubicBezTo>
                    <a:cubicBezTo>
                      <a:pt x="143" y="36"/>
                      <a:pt x="160" y="40"/>
                      <a:pt x="160" y="40"/>
                    </a:cubicBezTo>
                    <a:cubicBezTo>
                      <a:pt x="178" y="34"/>
                      <a:pt x="182" y="37"/>
                      <a:pt x="192" y="52"/>
                    </a:cubicBezTo>
                    <a:cubicBezTo>
                      <a:pt x="191" y="58"/>
                      <a:pt x="192" y="81"/>
                      <a:pt x="176" y="76"/>
                    </a:cubicBezTo>
                    <a:cubicBezTo>
                      <a:pt x="167" y="73"/>
                      <a:pt x="152" y="60"/>
                      <a:pt x="152" y="60"/>
                    </a:cubicBezTo>
                    <a:cubicBezTo>
                      <a:pt x="138" y="69"/>
                      <a:pt x="128" y="72"/>
                      <a:pt x="112" y="76"/>
                    </a:cubicBezTo>
                    <a:cubicBezTo>
                      <a:pt x="108" y="79"/>
                      <a:pt x="105" y="85"/>
                      <a:pt x="100" y="84"/>
                    </a:cubicBezTo>
                    <a:cubicBezTo>
                      <a:pt x="91" y="82"/>
                      <a:pt x="76" y="68"/>
                      <a:pt x="76" y="68"/>
                    </a:cubicBezTo>
                    <a:cubicBezTo>
                      <a:pt x="86" y="39"/>
                      <a:pt x="91" y="49"/>
                      <a:pt x="72" y="36"/>
                    </a:cubicBezTo>
                    <a:cubicBezTo>
                      <a:pt x="57" y="40"/>
                      <a:pt x="47" y="47"/>
                      <a:pt x="32" y="52"/>
                    </a:cubicBezTo>
                    <a:cubicBezTo>
                      <a:pt x="4" y="45"/>
                      <a:pt x="24" y="40"/>
                      <a:pt x="0" y="32"/>
                    </a:cubicBezTo>
                    <a:cubicBezTo>
                      <a:pt x="3" y="24"/>
                      <a:pt x="5" y="16"/>
                      <a:pt x="8" y="8"/>
                    </a:cubicBezTo>
                    <a:cubicBezTo>
                      <a:pt x="9" y="4"/>
                      <a:pt x="20" y="8"/>
                      <a:pt x="20" y="4"/>
                    </a:cubicBezTo>
                    <a:cubicBezTo>
                      <a:pt x="20" y="0"/>
                      <a:pt x="12" y="1"/>
                      <a:pt x="8" y="0"/>
                    </a:cubicBezTo>
                    <a:close/>
                  </a:path>
                </a:pathLst>
              </a:custGeom>
              <a:solidFill>
                <a:schemeClr val="accent1">
                  <a:alpha val="14902"/>
                </a:schemeClr>
              </a:solidFill>
              <a:ln w="9525">
                <a:noFill/>
                <a:round/>
                <a:headEnd/>
                <a:tailEnd/>
              </a:ln>
            </p:spPr>
            <p:txBody>
              <a:bodyPr wrap="none" anchor="ctr"/>
              <a:lstStyle/>
              <a:p>
                <a:endParaRPr lang="en-US"/>
              </a:p>
            </p:txBody>
          </p:sp>
          <p:sp>
            <p:nvSpPr>
              <p:cNvPr id="5202" name="Freeform 660"/>
              <p:cNvSpPr>
                <a:spLocks/>
              </p:cNvSpPr>
              <p:nvPr/>
            </p:nvSpPr>
            <p:spPr bwMode="gray">
              <a:xfrm>
                <a:off x="3302" y="698"/>
                <a:ext cx="1533" cy="504"/>
              </a:xfrm>
              <a:custGeom>
                <a:avLst/>
                <a:gdLst>
                  <a:gd name="T0" fmla="*/ 298 w 1533"/>
                  <a:gd name="T1" fmla="*/ 82 h 504"/>
                  <a:gd name="T2" fmla="*/ 338 w 1533"/>
                  <a:gd name="T3" fmla="*/ 70 h 504"/>
                  <a:gd name="T4" fmla="*/ 382 w 1533"/>
                  <a:gd name="T5" fmla="*/ 42 h 504"/>
                  <a:gd name="T6" fmla="*/ 518 w 1533"/>
                  <a:gd name="T7" fmla="*/ 66 h 504"/>
                  <a:gd name="T8" fmla="*/ 642 w 1533"/>
                  <a:gd name="T9" fmla="*/ 62 h 504"/>
                  <a:gd name="T10" fmla="*/ 650 w 1533"/>
                  <a:gd name="T11" fmla="*/ 2 h 504"/>
                  <a:gd name="T12" fmla="*/ 718 w 1533"/>
                  <a:gd name="T13" fmla="*/ 54 h 504"/>
                  <a:gd name="T14" fmla="*/ 766 w 1533"/>
                  <a:gd name="T15" fmla="*/ 30 h 504"/>
                  <a:gd name="T16" fmla="*/ 774 w 1533"/>
                  <a:gd name="T17" fmla="*/ 22 h 504"/>
                  <a:gd name="T18" fmla="*/ 866 w 1533"/>
                  <a:gd name="T19" fmla="*/ 70 h 504"/>
                  <a:gd name="T20" fmla="*/ 846 w 1533"/>
                  <a:gd name="T21" fmla="*/ 90 h 504"/>
                  <a:gd name="T22" fmla="*/ 838 w 1533"/>
                  <a:gd name="T23" fmla="*/ 134 h 504"/>
                  <a:gd name="T24" fmla="*/ 854 w 1533"/>
                  <a:gd name="T25" fmla="*/ 202 h 504"/>
                  <a:gd name="T26" fmla="*/ 938 w 1533"/>
                  <a:gd name="T27" fmla="*/ 246 h 504"/>
                  <a:gd name="T28" fmla="*/ 1070 w 1533"/>
                  <a:gd name="T29" fmla="*/ 270 h 504"/>
                  <a:gd name="T30" fmla="*/ 1126 w 1533"/>
                  <a:gd name="T31" fmla="*/ 326 h 504"/>
                  <a:gd name="T32" fmla="*/ 1110 w 1533"/>
                  <a:gd name="T33" fmla="*/ 274 h 504"/>
                  <a:gd name="T34" fmla="*/ 1050 w 1533"/>
                  <a:gd name="T35" fmla="*/ 194 h 504"/>
                  <a:gd name="T36" fmla="*/ 1010 w 1533"/>
                  <a:gd name="T37" fmla="*/ 134 h 504"/>
                  <a:gd name="T38" fmla="*/ 1062 w 1533"/>
                  <a:gd name="T39" fmla="*/ 146 h 504"/>
                  <a:gd name="T40" fmla="*/ 1146 w 1533"/>
                  <a:gd name="T41" fmla="*/ 150 h 504"/>
                  <a:gd name="T42" fmla="*/ 1226 w 1533"/>
                  <a:gd name="T43" fmla="*/ 198 h 504"/>
                  <a:gd name="T44" fmla="*/ 1322 w 1533"/>
                  <a:gd name="T45" fmla="*/ 238 h 504"/>
                  <a:gd name="T46" fmla="*/ 1458 w 1533"/>
                  <a:gd name="T47" fmla="*/ 334 h 504"/>
                  <a:gd name="T48" fmla="*/ 1526 w 1533"/>
                  <a:gd name="T49" fmla="*/ 362 h 504"/>
                  <a:gd name="T50" fmla="*/ 1394 w 1533"/>
                  <a:gd name="T51" fmla="*/ 298 h 504"/>
                  <a:gd name="T52" fmla="*/ 1318 w 1533"/>
                  <a:gd name="T53" fmla="*/ 398 h 504"/>
                  <a:gd name="T54" fmla="*/ 1402 w 1533"/>
                  <a:gd name="T55" fmla="*/ 414 h 504"/>
                  <a:gd name="T56" fmla="*/ 1418 w 1533"/>
                  <a:gd name="T57" fmla="*/ 470 h 504"/>
                  <a:gd name="T58" fmla="*/ 1390 w 1533"/>
                  <a:gd name="T59" fmla="*/ 438 h 504"/>
                  <a:gd name="T60" fmla="*/ 1274 w 1533"/>
                  <a:gd name="T61" fmla="*/ 466 h 504"/>
                  <a:gd name="T62" fmla="*/ 1226 w 1533"/>
                  <a:gd name="T63" fmla="*/ 498 h 504"/>
                  <a:gd name="T64" fmla="*/ 1226 w 1533"/>
                  <a:gd name="T65" fmla="*/ 442 h 504"/>
                  <a:gd name="T66" fmla="*/ 1174 w 1533"/>
                  <a:gd name="T67" fmla="*/ 434 h 504"/>
                  <a:gd name="T68" fmla="*/ 1062 w 1533"/>
                  <a:gd name="T69" fmla="*/ 410 h 504"/>
                  <a:gd name="T70" fmla="*/ 950 w 1533"/>
                  <a:gd name="T71" fmla="*/ 334 h 504"/>
                  <a:gd name="T72" fmla="*/ 818 w 1533"/>
                  <a:gd name="T73" fmla="*/ 274 h 504"/>
                  <a:gd name="T74" fmla="*/ 770 w 1533"/>
                  <a:gd name="T75" fmla="*/ 246 h 504"/>
                  <a:gd name="T76" fmla="*/ 682 w 1533"/>
                  <a:gd name="T77" fmla="*/ 226 h 504"/>
                  <a:gd name="T78" fmla="*/ 618 w 1533"/>
                  <a:gd name="T79" fmla="*/ 166 h 504"/>
                  <a:gd name="T80" fmla="*/ 598 w 1533"/>
                  <a:gd name="T81" fmla="*/ 178 h 504"/>
                  <a:gd name="T82" fmla="*/ 522 w 1533"/>
                  <a:gd name="T83" fmla="*/ 154 h 504"/>
                  <a:gd name="T84" fmla="*/ 506 w 1533"/>
                  <a:gd name="T85" fmla="*/ 102 h 504"/>
                  <a:gd name="T86" fmla="*/ 466 w 1533"/>
                  <a:gd name="T87" fmla="*/ 94 h 504"/>
                  <a:gd name="T88" fmla="*/ 426 w 1533"/>
                  <a:gd name="T89" fmla="*/ 158 h 504"/>
                  <a:gd name="T90" fmla="*/ 382 w 1533"/>
                  <a:gd name="T91" fmla="*/ 242 h 504"/>
                  <a:gd name="T92" fmla="*/ 302 w 1533"/>
                  <a:gd name="T93" fmla="*/ 242 h 504"/>
                  <a:gd name="T94" fmla="*/ 238 w 1533"/>
                  <a:gd name="T95" fmla="*/ 254 h 504"/>
                  <a:gd name="T96" fmla="*/ 234 w 1533"/>
                  <a:gd name="T97" fmla="*/ 282 h 504"/>
                  <a:gd name="T98" fmla="*/ 122 w 1533"/>
                  <a:gd name="T99" fmla="*/ 346 h 504"/>
                  <a:gd name="T100" fmla="*/ 86 w 1533"/>
                  <a:gd name="T101" fmla="*/ 374 h 504"/>
                  <a:gd name="T102" fmla="*/ 178 w 1533"/>
                  <a:gd name="T103" fmla="*/ 286 h 504"/>
                  <a:gd name="T104" fmla="*/ 118 w 1533"/>
                  <a:gd name="T105" fmla="*/ 258 h 504"/>
                  <a:gd name="T106" fmla="*/ 34 w 1533"/>
                  <a:gd name="T107" fmla="*/ 246 h 504"/>
                  <a:gd name="T108" fmla="*/ 78 w 1533"/>
                  <a:gd name="T109" fmla="*/ 162 h 504"/>
                  <a:gd name="T110" fmla="*/ 38 w 1533"/>
                  <a:gd name="T111" fmla="*/ 126 h 504"/>
                  <a:gd name="T112" fmla="*/ 30 w 1533"/>
                  <a:gd name="T113" fmla="*/ 114 h 504"/>
                  <a:gd name="T114" fmla="*/ 62 w 1533"/>
                  <a:gd name="T115" fmla="*/ 50 h 5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533"/>
                  <a:gd name="T175" fmla="*/ 0 h 504"/>
                  <a:gd name="T176" fmla="*/ 1533 w 1533"/>
                  <a:gd name="T177" fmla="*/ 504 h 5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533" h="504">
                    <a:moveTo>
                      <a:pt x="82" y="34"/>
                    </a:moveTo>
                    <a:cubicBezTo>
                      <a:pt x="95" y="38"/>
                      <a:pt x="104" y="53"/>
                      <a:pt x="118" y="54"/>
                    </a:cubicBezTo>
                    <a:cubicBezTo>
                      <a:pt x="172" y="57"/>
                      <a:pt x="249" y="49"/>
                      <a:pt x="298" y="82"/>
                    </a:cubicBezTo>
                    <a:cubicBezTo>
                      <a:pt x="326" y="64"/>
                      <a:pt x="290" y="72"/>
                      <a:pt x="318" y="54"/>
                    </a:cubicBezTo>
                    <a:cubicBezTo>
                      <a:pt x="322" y="55"/>
                      <a:pt x="327" y="55"/>
                      <a:pt x="330" y="58"/>
                    </a:cubicBezTo>
                    <a:cubicBezTo>
                      <a:pt x="334" y="61"/>
                      <a:pt x="334" y="73"/>
                      <a:pt x="338" y="70"/>
                    </a:cubicBezTo>
                    <a:cubicBezTo>
                      <a:pt x="345" y="65"/>
                      <a:pt x="346" y="46"/>
                      <a:pt x="346" y="46"/>
                    </a:cubicBezTo>
                    <a:cubicBezTo>
                      <a:pt x="354" y="47"/>
                      <a:pt x="362" y="51"/>
                      <a:pt x="370" y="50"/>
                    </a:cubicBezTo>
                    <a:cubicBezTo>
                      <a:pt x="375" y="49"/>
                      <a:pt x="377" y="43"/>
                      <a:pt x="382" y="42"/>
                    </a:cubicBezTo>
                    <a:cubicBezTo>
                      <a:pt x="391" y="41"/>
                      <a:pt x="402" y="49"/>
                      <a:pt x="410" y="50"/>
                    </a:cubicBezTo>
                    <a:cubicBezTo>
                      <a:pt x="430" y="52"/>
                      <a:pt x="450" y="53"/>
                      <a:pt x="470" y="54"/>
                    </a:cubicBezTo>
                    <a:cubicBezTo>
                      <a:pt x="502" y="65"/>
                      <a:pt x="486" y="61"/>
                      <a:pt x="518" y="66"/>
                    </a:cubicBezTo>
                    <a:cubicBezTo>
                      <a:pt x="539" y="87"/>
                      <a:pt x="547" y="79"/>
                      <a:pt x="574" y="74"/>
                    </a:cubicBezTo>
                    <a:cubicBezTo>
                      <a:pt x="591" y="80"/>
                      <a:pt x="594" y="71"/>
                      <a:pt x="610" y="82"/>
                    </a:cubicBezTo>
                    <a:cubicBezTo>
                      <a:pt x="597" y="42"/>
                      <a:pt x="617" y="54"/>
                      <a:pt x="642" y="62"/>
                    </a:cubicBezTo>
                    <a:cubicBezTo>
                      <a:pt x="654" y="58"/>
                      <a:pt x="668" y="62"/>
                      <a:pt x="678" y="54"/>
                    </a:cubicBezTo>
                    <a:cubicBezTo>
                      <a:pt x="690" y="44"/>
                      <a:pt x="653" y="31"/>
                      <a:pt x="650" y="30"/>
                    </a:cubicBezTo>
                    <a:cubicBezTo>
                      <a:pt x="641" y="16"/>
                      <a:pt x="630" y="9"/>
                      <a:pt x="650" y="2"/>
                    </a:cubicBezTo>
                    <a:cubicBezTo>
                      <a:pt x="658" y="7"/>
                      <a:pt x="666" y="13"/>
                      <a:pt x="674" y="18"/>
                    </a:cubicBezTo>
                    <a:cubicBezTo>
                      <a:pt x="678" y="21"/>
                      <a:pt x="686" y="26"/>
                      <a:pt x="686" y="26"/>
                    </a:cubicBezTo>
                    <a:cubicBezTo>
                      <a:pt x="694" y="38"/>
                      <a:pt x="718" y="54"/>
                      <a:pt x="718" y="54"/>
                    </a:cubicBezTo>
                    <a:cubicBezTo>
                      <a:pt x="712" y="36"/>
                      <a:pt x="699" y="35"/>
                      <a:pt x="718" y="22"/>
                    </a:cubicBezTo>
                    <a:cubicBezTo>
                      <a:pt x="736" y="28"/>
                      <a:pt x="737" y="38"/>
                      <a:pt x="754" y="26"/>
                    </a:cubicBezTo>
                    <a:cubicBezTo>
                      <a:pt x="758" y="27"/>
                      <a:pt x="763" y="27"/>
                      <a:pt x="766" y="30"/>
                    </a:cubicBezTo>
                    <a:cubicBezTo>
                      <a:pt x="770" y="33"/>
                      <a:pt x="770" y="39"/>
                      <a:pt x="774" y="42"/>
                    </a:cubicBezTo>
                    <a:cubicBezTo>
                      <a:pt x="781" y="46"/>
                      <a:pt x="798" y="50"/>
                      <a:pt x="798" y="50"/>
                    </a:cubicBezTo>
                    <a:cubicBezTo>
                      <a:pt x="793" y="34"/>
                      <a:pt x="790" y="27"/>
                      <a:pt x="774" y="22"/>
                    </a:cubicBezTo>
                    <a:cubicBezTo>
                      <a:pt x="781" y="0"/>
                      <a:pt x="797" y="12"/>
                      <a:pt x="814" y="18"/>
                    </a:cubicBezTo>
                    <a:cubicBezTo>
                      <a:pt x="825" y="35"/>
                      <a:pt x="842" y="35"/>
                      <a:pt x="858" y="46"/>
                    </a:cubicBezTo>
                    <a:cubicBezTo>
                      <a:pt x="861" y="54"/>
                      <a:pt x="874" y="73"/>
                      <a:pt x="866" y="70"/>
                    </a:cubicBezTo>
                    <a:cubicBezTo>
                      <a:pt x="853" y="66"/>
                      <a:pt x="843" y="58"/>
                      <a:pt x="830" y="54"/>
                    </a:cubicBezTo>
                    <a:cubicBezTo>
                      <a:pt x="804" y="63"/>
                      <a:pt x="825" y="69"/>
                      <a:pt x="838" y="78"/>
                    </a:cubicBezTo>
                    <a:cubicBezTo>
                      <a:pt x="841" y="82"/>
                      <a:pt x="845" y="85"/>
                      <a:pt x="846" y="90"/>
                    </a:cubicBezTo>
                    <a:cubicBezTo>
                      <a:pt x="850" y="125"/>
                      <a:pt x="816" y="102"/>
                      <a:pt x="798" y="98"/>
                    </a:cubicBezTo>
                    <a:cubicBezTo>
                      <a:pt x="770" y="107"/>
                      <a:pt x="777" y="98"/>
                      <a:pt x="770" y="118"/>
                    </a:cubicBezTo>
                    <a:cubicBezTo>
                      <a:pt x="793" y="126"/>
                      <a:pt x="815" y="128"/>
                      <a:pt x="838" y="134"/>
                    </a:cubicBezTo>
                    <a:cubicBezTo>
                      <a:pt x="839" y="138"/>
                      <a:pt x="842" y="142"/>
                      <a:pt x="842" y="146"/>
                    </a:cubicBezTo>
                    <a:cubicBezTo>
                      <a:pt x="841" y="154"/>
                      <a:pt x="834" y="170"/>
                      <a:pt x="834" y="170"/>
                    </a:cubicBezTo>
                    <a:cubicBezTo>
                      <a:pt x="844" y="199"/>
                      <a:pt x="835" y="189"/>
                      <a:pt x="854" y="202"/>
                    </a:cubicBezTo>
                    <a:cubicBezTo>
                      <a:pt x="867" y="222"/>
                      <a:pt x="885" y="211"/>
                      <a:pt x="902" y="226"/>
                    </a:cubicBezTo>
                    <a:cubicBezTo>
                      <a:pt x="906" y="230"/>
                      <a:pt x="909" y="235"/>
                      <a:pt x="914" y="238"/>
                    </a:cubicBezTo>
                    <a:cubicBezTo>
                      <a:pt x="921" y="242"/>
                      <a:pt x="938" y="246"/>
                      <a:pt x="938" y="246"/>
                    </a:cubicBezTo>
                    <a:cubicBezTo>
                      <a:pt x="954" y="241"/>
                      <a:pt x="966" y="237"/>
                      <a:pt x="982" y="242"/>
                    </a:cubicBezTo>
                    <a:cubicBezTo>
                      <a:pt x="983" y="246"/>
                      <a:pt x="982" y="253"/>
                      <a:pt x="986" y="254"/>
                    </a:cubicBezTo>
                    <a:cubicBezTo>
                      <a:pt x="1009" y="262"/>
                      <a:pt x="1043" y="261"/>
                      <a:pt x="1070" y="270"/>
                    </a:cubicBezTo>
                    <a:cubicBezTo>
                      <a:pt x="1074" y="283"/>
                      <a:pt x="1098" y="298"/>
                      <a:pt x="1098" y="298"/>
                    </a:cubicBezTo>
                    <a:cubicBezTo>
                      <a:pt x="1108" y="328"/>
                      <a:pt x="1093" y="297"/>
                      <a:pt x="1114" y="302"/>
                    </a:cubicBezTo>
                    <a:cubicBezTo>
                      <a:pt x="1123" y="304"/>
                      <a:pt x="1120" y="320"/>
                      <a:pt x="1126" y="326"/>
                    </a:cubicBezTo>
                    <a:cubicBezTo>
                      <a:pt x="1134" y="334"/>
                      <a:pt x="1140" y="335"/>
                      <a:pt x="1150" y="338"/>
                    </a:cubicBezTo>
                    <a:cubicBezTo>
                      <a:pt x="1157" y="318"/>
                      <a:pt x="1150" y="302"/>
                      <a:pt x="1134" y="290"/>
                    </a:cubicBezTo>
                    <a:cubicBezTo>
                      <a:pt x="1126" y="284"/>
                      <a:pt x="1110" y="274"/>
                      <a:pt x="1110" y="274"/>
                    </a:cubicBezTo>
                    <a:cubicBezTo>
                      <a:pt x="1099" y="257"/>
                      <a:pt x="1111" y="231"/>
                      <a:pt x="1098" y="218"/>
                    </a:cubicBezTo>
                    <a:cubicBezTo>
                      <a:pt x="1091" y="211"/>
                      <a:pt x="1082" y="207"/>
                      <a:pt x="1074" y="202"/>
                    </a:cubicBezTo>
                    <a:cubicBezTo>
                      <a:pt x="1067" y="197"/>
                      <a:pt x="1050" y="194"/>
                      <a:pt x="1050" y="194"/>
                    </a:cubicBezTo>
                    <a:cubicBezTo>
                      <a:pt x="1026" y="202"/>
                      <a:pt x="1043" y="201"/>
                      <a:pt x="1034" y="166"/>
                    </a:cubicBezTo>
                    <a:cubicBezTo>
                      <a:pt x="1031" y="155"/>
                      <a:pt x="1022" y="152"/>
                      <a:pt x="1014" y="146"/>
                    </a:cubicBezTo>
                    <a:cubicBezTo>
                      <a:pt x="1013" y="142"/>
                      <a:pt x="1013" y="137"/>
                      <a:pt x="1010" y="134"/>
                    </a:cubicBezTo>
                    <a:cubicBezTo>
                      <a:pt x="997" y="124"/>
                      <a:pt x="983" y="138"/>
                      <a:pt x="1006" y="122"/>
                    </a:cubicBezTo>
                    <a:cubicBezTo>
                      <a:pt x="1012" y="123"/>
                      <a:pt x="1031" y="126"/>
                      <a:pt x="1038" y="130"/>
                    </a:cubicBezTo>
                    <a:cubicBezTo>
                      <a:pt x="1046" y="135"/>
                      <a:pt x="1062" y="146"/>
                      <a:pt x="1062" y="146"/>
                    </a:cubicBezTo>
                    <a:cubicBezTo>
                      <a:pt x="1108" y="131"/>
                      <a:pt x="1096" y="148"/>
                      <a:pt x="1114" y="170"/>
                    </a:cubicBezTo>
                    <a:cubicBezTo>
                      <a:pt x="1122" y="180"/>
                      <a:pt x="1150" y="186"/>
                      <a:pt x="1150" y="186"/>
                    </a:cubicBezTo>
                    <a:cubicBezTo>
                      <a:pt x="1161" y="169"/>
                      <a:pt x="1157" y="166"/>
                      <a:pt x="1146" y="150"/>
                    </a:cubicBezTo>
                    <a:cubicBezTo>
                      <a:pt x="1168" y="143"/>
                      <a:pt x="1163" y="153"/>
                      <a:pt x="1174" y="166"/>
                    </a:cubicBezTo>
                    <a:cubicBezTo>
                      <a:pt x="1182" y="176"/>
                      <a:pt x="1195" y="176"/>
                      <a:pt x="1206" y="178"/>
                    </a:cubicBezTo>
                    <a:cubicBezTo>
                      <a:pt x="1214" y="183"/>
                      <a:pt x="1218" y="193"/>
                      <a:pt x="1226" y="198"/>
                    </a:cubicBezTo>
                    <a:cubicBezTo>
                      <a:pt x="1232" y="202"/>
                      <a:pt x="1257" y="208"/>
                      <a:pt x="1266" y="210"/>
                    </a:cubicBezTo>
                    <a:cubicBezTo>
                      <a:pt x="1279" y="229"/>
                      <a:pt x="1269" y="220"/>
                      <a:pt x="1298" y="230"/>
                    </a:cubicBezTo>
                    <a:cubicBezTo>
                      <a:pt x="1306" y="233"/>
                      <a:pt x="1322" y="238"/>
                      <a:pt x="1322" y="238"/>
                    </a:cubicBezTo>
                    <a:cubicBezTo>
                      <a:pt x="1330" y="261"/>
                      <a:pt x="1350" y="251"/>
                      <a:pt x="1370" y="258"/>
                    </a:cubicBezTo>
                    <a:cubicBezTo>
                      <a:pt x="1403" y="291"/>
                      <a:pt x="1381" y="292"/>
                      <a:pt x="1426" y="298"/>
                    </a:cubicBezTo>
                    <a:cubicBezTo>
                      <a:pt x="1448" y="313"/>
                      <a:pt x="1433" y="326"/>
                      <a:pt x="1458" y="334"/>
                    </a:cubicBezTo>
                    <a:cubicBezTo>
                      <a:pt x="1462" y="333"/>
                      <a:pt x="1466" y="330"/>
                      <a:pt x="1470" y="330"/>
                    </a:cubicBezTo>
                    <a:cubicBezTo>
                      <a:pt x="1478" y="331"/>
                      <a:pt x="1494" y="338"/>
                      <a:pt x="1494" y="338"/>
                    </a:cubicBezTo>
                    <a:cubicBezTo>
                      <a:pt x="1503" y="352"/>
                      <a:pt x="1510" y="357"/>
                      <a:pt x="1526" y="362"/>
                    </a:cubicBezTo>
                    <a:cubicBezTo>
                      <a:pt x="1533" y="384"/>
                      <a:pt x="1519" y="382"/>
                      <a:pt x="1502" y="378"/>
                    </a:cubicBezTo>
                    <a:cubicBezTo>
                      <a:pt x="1474" y="360"/>
                      <a:pt x="1487" y="359"/>
                      <a:pt x="1466" y="366"/>
                    </a:cubicBezTo>
                    <a:cubicBezTo>
                      <a:pt x="1415" y="356"/>
                      <a:pt x="1434" y="311"/>
                      <a:pt x="1394" y="298"/>
                    </a:cubicBezTo>
                    <a:cubicBezTo>
                      <a:pt x="1379" y="344"/>
                      <a:pt x="1398" y="325"/>
                      <a:pt x="1318" y="330"/>
                    </a:cubicBezTo>
                    <a:cubicBezTo>
                      <a:pt x="1310" y="353"/>
                      <a:pt x="1328" y="377"/>
                      <a:pt x="1302" y="394"/>
                    </a:cubicBezTo>
                    <a:cubicBezTo>
                      <a:pt x="1295" y="414"/>
                      <a:pt x="1310" y="415"/>
                      <a:pt x="1318" y="398"/>
                    </a:cubicBezTo>
                    <a:cubicBezTo>
                      <a:pt x="1325" y="383"/>
                      <a:pt x="1324" y="368"/>
                      <a:pt x="1334" y="354"/>
                    </a:cubicBezTo>
                    <a:cubicBezTo>
                      <a:pt x="1337" y="354"/>
                      <a:pt x="1399" y="362"/>
                      <a:pt x="1362" y="374"/>
                    </a:cubicBezTo>
                    <a:cubicBezTo>
                      <a:pt x="1379" y="385"/>
                      <a:pt x="1385" y="403"/>
                      <a:pt x="1402" y="414"/>
                    </a:cubicBezTo>
                    <a:cubicBezTo>
                      <a:pt x="1433" y="404"/>
                      <a:pt x="1411" y="396"/>
                      <a:pt x="1450" y="402"/>
                    </a:cubicBezTo>
                    <a:cubicBezTo>
                      <a:pt x="1456" y="419"/>
                      <a:pt x="1452" y="424"/>
                      <a:pt x="1442" y="438"/>
                    </a:cubicBezTo>
                    <a:cubicBezTo>
                      <a:pt x="1439" y="457"/>
                      <a:pt x="1441" y="478"/>
                      <a:pt x="1418" y="470"/>
                    </a:cubicBezTo>
                    <a:cubicBezTo>
                      <a:pt x="1417" y="459"/>
                      <a:pt x="1419" y="447"/>
                      <a:pt x="1414" y="438"/>
                    </a:cubicBezTo>
                    <a:cubicBezTo>
                      <a:pt x="1412" y="434"/>
                      <a:pt x="1406" y="442"/>
                      <a:pt x="1402" y="442"/>
                    </a:cubicBezTo>
                    <a:cubicBezTo>
                      <a:pt x="1398" y="442"/>
                      <a:pt x="1394" y="440"/>
                      <a:pt x="1390" y="438"/>
                    </a:cubicBezTo>
                    <a:cubicBezTo>
                      <a:pt x="1382" y="433"/>
                      <a:pt x="1366" y="422"/>
                      <a:pt x="1366" y="422"/>
                    </a:cubicBezTo>
                    <a:cubicBezTo>
                      <a:pt x="1345" y="427"/>
                      <a:pt x="1333" y="442"/>
                      <a:pt x="1314" y="454"/>
                    </a:cubicBezTo>
                    <a:cubicBezTo>
                      <a:pt x="1303" y="461"/>
                      <a:pt x="1286" y="462"/>
                      <a:pt x="1274" y="466"/>
                    </a:cubicBezTo>
                    <a:cubicBezTo>
                      <a:pt x="1262" y="485"/>
                      <a:pt x="1273" y="484"/>
                      <a:pt x="1290" y="490"/>
                    </a:cubicBezTo>
                    <a:cubicBezTo>
                      <a:pt x="1273" y="501"/>
                      <a:pt x="1271" y="491"/>
                      <a:pt x="1254" y="502"/>
                    </a:cubicBezTo>
                    <a:cubicBezTo>
                      <a:pt x="1245" y="501"/>
                      <a:pt x="1234" y="504"/>
                      <a:pt x="1226" y="498"/>
                    </a:cubicBezTo>
                    <a:cubicBezTo>
                      <a:pt x="1222" y="495"/>
                      <a:pt x="1236" y="495"/>
                      <a:pt x="1238" y="490"/>
                    </a:cubicBezTo>
                    <a:cubicBezTo>
                      <a:pt x="1244" y="473"/>
                      <a:pt x="1196" y="435"/>
                      <a:pt x="1230" y="458"/>
                    </a:cubicBezTo>
                    <a:cubicBezTo>
                      <a:pt x="1249" y="486"/>
                      <a:pt x="1249" y="450"/>
                      <a:pt x="1226" y="442"/>
                    </a:cubicBezTo>
                    <a:cubicBezTo>
                      <a:pt x="1223" y="433"/>
                      <a:pt x="1224" y="424"/>
                      <a:pt x="1210" y="426"/>
                    </a:cubicBezTo>
                    <a:cubicBezTo>
                      <a:pt x="1202" y="427"/>
                      <a:pt x="1186" y="434"/>
                      <a:pt x="1186" y="434"/>
                    </a:cubicBezTo>
                    <a:cubicBezTo>
                      <a:pt x="1178" y="457"/>
                      <a:pt x="1187" y="442"/>
                      <a:pt x="1174" y="434"/>
                    </a:cubicBezTo>
                    <a:cubicBezTo>
                      <a:pt x="1169" y="431"/>
                      <a:pt x="1163" y="431"/>
                      <a:pt x="1158" y="430"/>
                    </a:cubicBezTo>
                    <a:cubicBezTo>
                      <a:pt x="1149" y="404"/>
                      <a:pt x="1123" y="394"/>
                      <a:pt x="1098" y="386"/>
                    </a:cubicBezTo>
                    <a:cubicBezTo>
                      <a:pt x="1079" y="391"/>
                      <a:pt x="1078" y="399"/>
                      <a:pt x="1062" y="410"/>
                    </a:cubicBezTo>
                    <a:cubicBezTo>
                      <a:pt x="1030" y="399"/>
                      <a:pt x="1046" y="403"/>
                      <a:pt x="1014" y="398"/>
                    </a:cubicBezTo>
                    <a:cubicBezTo>
                      <a:pt x="1006" y="399"/>
                      <a:pt x="998" y="403"/>
                      <a:pt x="990" y="402"/>
                    </a:cubicBezTo>
                    <a:cubicBezTo>
                      <a:pt x="962" y="399"/>
                      <a:pt x="966" y="350"/>
                      <a:pt x="950" y="334"/>
                    </a:cubicBezTo>
                    <a:cubicBezTo>
                      <a:pt x="936" y="320"/>
                      <a:pt x="929" y="319"/>
                      <a:pt x="914" y="314"/>
                    </a:cubicBezTo>
                    <a:cubicBezTo>
                      <a:pt x="889" y="322"/>
                      <a:pt x="910" y="334"/>
                      <a:pt x="886" y="326"/>
                    </a:cubicBezTo>
                    <a:cubicBezTo>
                      <a:pt x="869" y="300"/>
                      <a:pt x="843" y="290"/>
                      <a:pt x="818" y="274"/>
                    </a:cubicBezTo>
                    <a:cubicBezTo>
                      <a:pt x="824" y="256"/>
                      <a:pt x="820" y="245"/>
                      <a:pt x="810" y="230"/>
                    </a:cubicBezTo>
                    <a:cubicBezTo>
                      <a:pt x="778" y="241"/>
                      <a:pt x="823" y="222"/>
                      <a:pt x="794" y="258"/>
                    </a:cubicBezTo>
                    <a:cubicBezTo>
                      <a:pt x="788" y="265"/>
                      <a:pt x="778" y="250"/>
                      <a:pt x="770" y="246"/>
                    </a:cubicBezTo>
                    <a:cubicBezTo>
                      <a:pt x="762" y="243"/>
                      <a:pt x="746" y="238"/>
                      <a:pt x="746" y="238"/>
                    </a:cubicBezTo>
                    <a:cubicBezTo>
                      <a:pt x="742" y="212"/>
                      <a:pt x="742" y="210"/>
                      <a:pt x="718" y="202"/>
                    </a:cubicBezTo>
                    <a:cubicBezTo>
                      <a:pt x="698" y="206"/>
                      <a:pt x="689" y="206"/>
                      <a:pt x="682" y="226"/>
                    </a:cubicBezTo>
                    <a:cubicBezTo>
                      <a:pt x="664" y="220"/>
                      <a:pt x="651" y="212"/>
                      <a:pt x="634" y="206"/>
                    </a:cubicBezTo>
                    <a:cubicBezTo>
                      <a:pt x="640" y="189"/>
                      <a:pt x="644" y="171"/>
                      <a:pt x="650" y="154"/>
                    </a:cubicBezTo>
                    <a:cubicBezTo>
                      <a:pt x="632" y="148"/>
                      <a:pt x="628" y="151"/>
                      <a:pt x="618" y="166"/>
                    </a:cubicBezTo>
                    <a:cubicBezTo>
                      <a:pt x="610" y="163"/>
                      <a:pt x="602" y="161"/>
                      <a:pt x="594" y="158"/>
                    </a:cubicBezTo>
                    <a:cubicBezTo>
                      <a:pt x="590" y="157"/>
                      <a:pt x="582" y="154"/>
                      <a:pt x="582" y="154"/>
                    </a:cubicBezTo>
                    <a:cubicBezTo>
                      <a:pt x="591" y="191"/>
                      <a:pt x="578" y="153"/>
                      <a:pt x="598" y="178"/>
                    </a:cubicBezTo>
                    <a:cubicBezTo>
                      <a:pt x="601" y="181"/>
                      <a:pt x="606" y="189"/>
                      <a:pt x="602" y="190"/>
                    </a:cubicBezTo>
                    <a:cubicBezTo>
                      <a:pt x="591" y="192"/>
                      <a:pt x="570" y="182"/>
                      <a:pt x="570" y="182"/>
                    </a:cubicBezTo>
                    <a:cubicBezTo>
                      <a:pt x="553" y="171"/>
                      <a:pt x="538" y="165"/>
                      <a:pt x="522" y="154"/>
                    </a:cubicBezTo>
                    <a:cubicBezTo>
                      <a:pt x="506" y="131"/>
                      <a:pt x="487" y="137"/>
                      <a:pt x="522" y="114"/>
                    </a:cubicBezTo>
                    <a:cubicBezTo>
                      <a:pt x="521" y="109"/>
                      <a:pt x="522" y="101"/>
                      <a:pt x="518" y="98"/>
                    </a:cubicBezTo>
                    <a:cubicBezTo>
                      <a:pt x="515" y="95"/>
                      <a:pt x="510" y="104"/>
                      <a:pt x="506" y="102"/>
                    </a:cubicBezTo>
                    <a:cubicBezTo>
                      <a:pt x="502" y="100"/>
                      <a:pt x="505" y="93"/>
                      <a:pt x="502" y="90"/>
                    </a:cubicBezTo>
                    <a:cubicBezTo>
                      <a:pt x="499" y="87"/>
                      <a:pt x="494" y="87"/>
                      <a:pt x="490" y="86"/>
                    </a:cubicBezTo>
                    <a:cubicBezTo>
                      <a:pt x="482" y="89"/>
                      <a:pt x="474" y="91"/>
                      <a:pt x="466" y="94"/>
                    </a:cubicBezTo>
                    <a:cubicBezTo>
                      <a:pt x="462" y="95"/>
                      <a:pt x="454" y="98"/>
                      <a:pt x="454" y="98"/>
                    </a:cubicBezTo>
                    <a:cubicBezTo>
                      <a:pt x="461" y="118"/>
                      <a:pt x="454" y="118"/>
                      <a:pt x="442" y="134"/>
                    </a:cubicBezTo>
                    <a:cubicBezTo>
                      <a:pt x="436" y="142"/>
                      <a:pt x="426" y="158"/>
                      <a:pt x="426" y="158"/>
                    </a:cubicBezTo>
                    <a:cubicBezTo>
                      <a:pt x="419" y="188"/>
                      <a:pt x="441" y="225"/>
                      <a:pt x="410" y="246"/>
                    </a:cubicBezTo>
                    <a:cubicBezTo>
                      <a:pt x="409" y="250"/>
                      <a:pt x="410" y="256"/>
                      <a:pt x="406" y="258"/>
                    </a:cubicBezTo>
                    <a:cubicBezTo>
                      <a:pt x="398" y="262"/>
                      <a:pt x="385" y="244"/>
                      <a:pt x="382" y="242"/>
                    </a:cubicBezTo>
                    <a:cubicBezTo>
                      <a:pt x="371" y="236"/>
                      <a:pt x="351" y="233"/>
                      <a:pt x="338" y="230"/>
                    </a:cubicBezTo>
                    <a:cubicBezTo>
                      <a:pt x="330" y="231"/>
                      <a:pt x="322" y="231"/>
                      <a:pt x="314" y="234"/>
                    </a:cubicBezTo>
                    <a:cubicBezTo>
                      <a:pt x="309" y="236"/>
                      <a:pt x="307" y="243"/>
                      <a:pt x="302" y="242"/>
                    </a:cubicBezTo>
                    <a:cubicBezTo>
                      <a:pt x="298" y="241"/>
                      <a:pt x="301" y="233"/>
                      <a:pt x="298" y="230"/>
                    </a:cubicBezTo>
                    <a:cubicBezTo>
                      <a:pt x="292" y="223"/>
                      <a:pt x="282" y="221"/>
                      <a:pt x="274" y="218"/>
                    </a:cubicBezTo>
                    <a:cubicBezTo>
                      <a:pt x="262" y="237"/>
                      <a:pt x="261" y="246"/>
                      <a:pt x="238" y="254"/>
                    </a:cubicBezTo>
                    <a:cubicBezTo>
                      <a:pt x="230" y="229"/>
                      <a:pt x="250" y="241"/>
                      <a:pt x="234" y="218"/>
                    </a:cubicBezTo>
                    <a:cubicBezTo>
                      <a:pt x="220" y="227"/>
                      <a:pt x="211" y="234"/>
                      <a:pt x="206" y="250"/>
                    </a:cubicBezTo>
                    <a:cubicBezTo>
                      <a:pt x="212" y="274"/>
                      <a:pt x="208" y="277"/>
                      <a:pt x="234" y="282"/>
                    </a:cubicBezTo>
                    <a:cubicBezTo>
                      <a:pt x="236" y="289"/>
                      <a:pt x="245" y="302"/>
                      <a:pt x="226" y="302"/>
                    </a:cubicBezTo>
                    <a:cubicBezTo>
                      <a:pt x="218" y="302"/>
                      <a:pt x="202" y="294"/>
                      <a:pt x="202" y="294"/>
                    </a:cubicBezTo>
                    <a:cubicBezTo>
                      <a:pt x="184" y="321"/>
                      <a:pt x="148" y="329"/>
                      <a:pt x="122" y="346"/>
                    </a:cubicBezTo>
                    <a:cubicBezTo>
                      <a:pt x="116" y="364"/>
                      <a:pt x="99" y="371"/>
                      <a:pt x="82" y="378"/>
                    </a:cubicBezTo>
                    <a:cubicBezTo>
                      <a:pt x="74" y="381"/>
                      <a:pt x="58" y="386"/>
                      <a:pt x="58" y="386"/>
                    </a:cubicBezTo>
                    <a:cubicBezTo>
                      <a:pt x="26" y="375"/>
                      <a:pt x="82" y="375"/>
                      <a:pt x="86" y="374"/>
                    </a:cubicBezTo>
                    <a:cubicBezTo>
                      <a:pt x="96" y="360"/>
                      <a:pt x="104" y="359"/>
                      <a:pt x="118" y="350"/>
                    </a:cubicBezTo>
                    <a:cubicBezTo>
                      <a:pt x="132" y="329"/>
                      <a:pt x="145" y="318"/>
                      <a:pt x="170" y="314"/>
                    </a:cubicBezTo>
                    <a:cubicBezTo>
                      <a:pt x="172" y="309"/>
                      <a:pt x="178" y="290"/>
                      <a:pt x="178" y="286"/>
                    </a:cubicBezTo>
                    <a:cubicBezTo>
                      <a:pt x="177" y="278"/>
                      <a:pt x="170" y="262"/>
                      <a:pt x="170" y="262"/>
                    </a:cubicBezTo>
                    <a:cubicBezTo>
                      <a:pt x="146" y="265"/>
                      <a:pt x="134" y="263"/>
                      <a:pt x="126" y="286"/>
                    </a:cubicBezTo>
                    <a:cubicBezTo>
                      <a:pt x="92" y="275"/>
                      <a:pt x="141" y="296"/>
                      <a:pt x="118" y="258"/>
                    </a:cubicBezTo>
                    <a:cubicBezTo>
                      <a:pt x="114" y="251"/>
                      <a:pt x="102" y="253"/>
                      <a:pt x="94" y="250"/>
                    </a:cubicBezTo>
                    <a:cubicBezTo>
                      <a:pt x="90" y="249"/>
                      <a:pt x="82" y="246"/>
                      <a:pt x="82" y="246"/>
                    </a:cubicBezTo>
                    <a:cubicBezTo>
                      <a:pt x="65" y="258"/>
                      <a:pt x="54" y="250"/>
                      <a:pt x="34" y="246"/>
                    </a:cubicBezTo>
                    <a:cubicBezTo>
                      <a:pt x="66" y="235"/>
                      <a:pt x="90" y="253"/>
                      <a:pt x="62" y="210"/>
                    </a:cubicBezTo>
                    <a:cubicBezTo>
                      <a:pt x="68" y="192"/>
                      <a:pt x="76" y="191"/>
                      <a:pt x="94" y="186"/>
                    </a:cubicBezTo>
                    <a:cubicBezTo>
                      <a:pt x="92" y="175"/>
                      <a:pt x="95" y="160"/>
                      <a:pt x="78" y="162"/>
                    </a:cubicBezTo>
                    <a:cubicBezTo>
                      <a:pt x="70" y="163"/>
                      <a:pt x="54" y="170"/>
                      <a:pt x="54" y="170"/>
                    </a:cubicBezTo>
                    <a:cubicBezTo>
                      <a:pt x="41" y="166"/>
                      <a:pt x="18" y="150"/>
                      <a:pt x="18" y="150"/>
                    </a:cubicBezTo>
                    <a:cubicBezTo>
                      <a:pt x="12" y="131"/>
                      <a:pt x="22" y="131"/>
                      <a:pt x="38" y="126"/>
                    </a:cubicBezTo>
                    <a:cubicBezTo>
                      <a:pt x="46" y="129"/>
                      <a:pt x="54" y="131"/>
                      <a:pt x="62" y="134"/>
                    </a:cubicBezTo>
                    <a:cubicBezTo>
                      <a:pt x="70" y="137"/>
                      <a:pt x="86" y="126"/>
                      <a:pt x="86" y="126"/>
                    </a:cubicBezTo>
                    <a:cubicBezTo>
                      <a:pt x="69" y="109"/>
                      <a:pt x="56" y="117"/>
                      <a:pt x="30" y="114"/>
                    </a:cubicBezTo>
                    <a:cubicBezTo>
                      <a:pt x="17" y="110"/>
                      <a:pt x="0" y="99"/>
                      <a:pt x="14" y="82"/>
                    </a:cubicBezTo>
                    <a:cubicBezTo>
                      <a:pt x="20" y="75"/>
                      <a:pt x="31" y="76"/>
                      <a:pt x="38" y="70"/>
                    </a:cubicBezTo>
                    <a:cubicBezTo>
                      <a:pt x="69" y="44"/>
                      <a:pt x="32" y="70"/>
                      <a:pt x="62" y="50"/>
                    </a:cubicBezTo>
                    <a:cubicBezTo>
                      <a:pt x="72" y="34"/>
                      <a:pt x="65" y="40"/>
                      <a:pt x="82" y="34"/>
                    </a:cubicBezTo>
                    <a:close/>
                  </a:path>
                </a:pathLst>
              </a:custGeom>
              <a:solidFill>
                <a:srgbClr val="6600CC">
                  <a:alpha val="14902"/>
                </a:srgbClr>
              </a:solidFill>
              <a:ln w="9525">
                <a:noFill/>
                <a:round/>
                <a:headEnd/>
                <a:tailEnd/>
              </a:ln>
            </p:spPr>
            <p:txBody>
              <a:bodyPr wrap="none" anchor="ctr"/>
              <a:lstStyle/>
              <a:p>
                <a:endParaRPr lang="en-US"/>
              </a:p>
            </p:txBody>
          </p:sp>
          <p:sp>
            <p:nvSpPr>
              <p:cNvPr id="5203" name="Freeform 661"/>
              <p:cNvSpPr>
                <a:spLocks/>
              </p:cNvSpPr>
              <p:nvPr/>
            </p:nvSpPr>
            <p:spPr bwMode="gray">
              <a:xfrm>
                <a:off x="3696" y="804"/>
                <a:ext cx="602" cy="336"/>
              </a:xfrm>
              <a:custGeom>
                <a:avLst/>
                <a:gdLst>
                  <a:gd name="T0" fmla="*/ 312 w 602"/>
                  <a:gd name="T1" fmla="*/ 336 h 336"/>
                  <a:gd name="T2" fmla="*/ 200 w 602"/>
                  <a:gd name="T3" fmla="*/ 280 h 336"/>
                  <a:gd name="T4" fmla="*/ 192 w 602"/>
                  <a:gd name="T5" fmla="*/ 268 h 336"/>
                  <a:gd name="T6" fmla="*/ 196 w 602"/>
                  <a:gd name="T7" fmla="*/ 256 h 336"/>
                  <a:gd name="T8" fmla="*/ 176 w 602"/>
                  <a:gd name="T9" fmla="*/ 252 h 336"/>
                  <a:gd name="T10" fmla="*/ 140 w 602"/>
                  <a:gd name="T11" fmla="*/ 236 h 336"/>
                  <a:gd name="T12" fmla="*/ 128 w 602"/>
                  <a:gd name="T13" fmla="*/ 240 h 336"/>
                  <a:gd name="T14" fmla="*/ 148 w 602"/>
                  <a:gd name="T15" fmla="*/ 260 h 336"/>
                  <a:gd name="T16" fmla="*/ 132 w 602"/>
                  <a:gd name="T17" fmla="*/ 256 h 336"/>
                  <a:gd name="T18" fmla="*/ 124 w 602"/>
                  <a:gd name="T19" fmla="*/ 224 h 336"/>
                  <a:gd name="T20" fmla="*/ 100 w 602"/>
                  <a:gd name="T21" fmla="*/ 192 h 336"/>
                  <a:gd name="T22" fmla="*/ 8 w 602"/>
                  <a:gd name="T23" fmla="*/ 140 h 336"/>
                  <a:gd name="T24" fmla="*/ 20 w 602"/>
                  <a:gd name="T25" fmla="*/ 100 h 336"/>
                  <a:gd name="T26" fmla="*/ 32 w 602"/>
                  <a:gd name="T27" fmla="*/ 4 h 336"/>
                  <a:gd name="T28" fmla="*/ 80 w 602"/>
                  <a:gd name="T29" fmla="*/ 0 h 336"/>
                  <a:gd name="T30" fmla="*/ 100 w 602"/>
                  <a:gd name="T31" fmla="*/ 20 h 336"/>
                  <a:gd name="T32" fmla="*/ 124 w 602"/>
                  <a:gd name="T33" fmla="*/ 28 h 336"/>
                  <a:gd name="T34" fmla="*/ 136 w 602"/>
                  <a:gd name="T35" fmla="*/ 32 h 336"/>
                  <a:gd name="T36" fmla="*/ 188 w 602"/>
                  <a:gd name="T37" fmla="*/ 72 h 336"/>
                  <a:gd name="T38" fmla="*/ 184 w 602"/>
                  <a:gd name="T39" fmla="*/ 88 h 336"/>
                  <a:gd name="T40" fmla="*/ 220 w 602"/>
                  <a:gd name="T41" fmla="*/ 104 h 336"/>
                  <a:gd name="T42" fmla="*/ 292 w 602"/>
                  <a:gd name="T43" fmla="*/ 116 h 336"/>
                  <a:gd name="T44" fmla="*/ 308 w 602"/>
                  <a:gd name="T45" fmla="*/ 132 h 336"/>
                  <a:gd name="T46" fmla="*/ 344 w 602"/>
                  <a:gd name="T47" fmla="*/ 112 h 336"/>
                  <a:gd name="T48" fmla="*/ 380 w 602"/>
                  <a:gd name="T49" fmla="*/ 136 h 336"/>
                  <a:gd name="T50" fmla="*/ 404 w 602"/>
                  <a:gd name="T51" fmla="*/ 144 h 336"/>
                  <a:gd name="T52" fmla="*/ 436 w 602"/>
                  <a:gd name="T53" fmla="*/ 168 h 336"/>
                  <a:gd name="T54" fmla="*/ 472 w 602"/>
                  <a:gd name="T55" fmla="*/ 192 h 336"/>
                  <a:gd name="T56" fmla="*/ 492 w 602"/>
                  <a:gd name="T57" fmla="*/ 216 h 336"/>
                  <a:gd name="T58" fmla="*/ 552 w 602"/>
                  <a:gd name="T59" fmla="*/ 244 h 336"/>
                  <a:gd name="T60" fmla="*/ 536 w 602"/>
                  <a:gd name="T61" fmla="*/ 252 h 336"/>
                  <a:gd name="T62" fmla="*/ 504 w 602"/>
                  <a:gd name="T63" fmla="*/ 228 h 336"/>
                  <a:gd name="T64" fmla="*/ 492 w 602"/>
                  <a:gd name="T65" fmla="*/ 228 h 336"/>
                  <a:gd name="T66" fmla="*/ 516 w 602"/>
                  <a:gd name="T67" fmla="*/ 264 h 336"/>
                  <a:gd name="T68" fmla="*/ 584 w 602"/>
                  <a:gd name="T69" fmla="*/ 276 h 336"/>
                  <a:gd name="T70" fmla="*/ 596 w 602"/>
                  <a:gd name="T71" fmla="*/ 304 h 336"/>
                  <a:gd name="T72" fmla="*/ 548 w 602"/>
                  <a:gd name="T73" fmla="*/ 308 h 336"/>
                  <a:gd name="T74" fmla="*/ 312 w 602"/>
                  <a:gd name="T75" fmla="*/ 336 h 3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02"/>
                  <a:gd name="T115" fmla="*/ 0 h 336"/>
                  <a:gd name="T116" fmla="*/ 602 w 602"/>
                  <a:gd name="T117" fmla="*/ 336 h 3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02" h="336">
                    <a:moveTo>
                      <a:pt x="312" y="336"/>
                    </a:moveTo>
                    <a:cubicBezTo>
                      <a:pt x="279" y="314"/>
                      <a:pt x="238" y="290"/>
                      <a:pt x="200" y="280"/>
                    </a:cubicBezTo>
                    <a:cubicBezTo>
                      <a:pt x="197" y="276"/>
                      <a:pt x="193" y="273"/>
                      <a:pt x="192" y="268"/>
                    </a:cubicBezTo>
                    <a:cubicBezTo>
                      <a:pt x="191" y="264"/>
                      <a:pt x="199" y="259"/>
                      <a:pt x="196" y="256"/>
                    </a:cubicBezTo>
                    <a:cubicBezTo>
                      <a:pt x="191" y="251"/>
                      <a:pt x="183" y="254"/>
                      <a:pt x="176" y="252"/>
                    </a:cubicBezTo>
                    <a:cubicBezTo>
                      <a:pt x="152" y="245"/>
                      <a:pt x="157" y="247"/>
                      <a:pt x="140" y="236"/>
                    </a:cubicBezTo>
                    <a:cubicBezTo>
                      <a:pt x="136" y="237"/>
                      <a:pt x="128" y="236"/>
                      <a:pt x="128" y="240"/>
                    </a:cubicBezTo>
                    <a:cubicBezTo>
                      <a:pt x="128" y="240"/>
                      <a:pt x="153" y="255"/>
                      <a:pt x="148" y="260"/>
                    </a:cubicBezTo>
                    <a:cubicBezTo>
                      <a:pt x="144" y="264"/>
                      <a:pt x="137" y="257"/>
                      <a:pt x="132" y="256"/>
                    </a:cubicBezTo>
                    <a:cubicBezTo>
                      <a:pt x="117" y="241"/>
                      <a:pt x="102" y="238"/>
                      <a:pt x="124" y="224"/>
                    </a:cubicBezTo>
                    <a:cubicBezTo>
                      <a:pt x="119" y="203"/>
                      <a:pt x="122" y="197"/>
                      <a:pt x="100" y="192"/>
                    </a:cubicBezTo>
                    <a:cubicBezTo>
                      <a:pt x="76" y="155"/>
                      <a:pt x="41" y="162"/>
                      <a:pt x="8" y="140"/>
                    </a:cubicBezTo>
                    <a:cubicBezTo>
                      <a:pt x="18" y="111"/>
                      <a:pt x="14" y="124"/>
                      <a:pt x="20" y="100"/>
                    </a:cubicBezTo>
                    <a:cubicBezTo>
                      <a:pt x="14" y="68"/>
                      <a:pt x="0" y="25"/>
                      <a:pt x="32" y="4"/>
                    </a:cubicBezTo>
                    <a:cubicBezTo>
                      <a:pt x="49" y="10"/>
                      <a:pt x="62" y="3"/>
                      <a:pt x="80" y="0"/>
                    </a:cubicBezTo>
                    <a:cubicBezTo>
                      <a:pt x="89" y="28"/>
                      <a:pt x="80" y="27"/>
                      <a:pt x="100" y="20"/>
                    </a:cubicBezTo>
                    <a:cubicBezTo>
                      <a:pt x="108" y="23"/>
                      <a:pt x="116" y="25"/>
                      <a:pt x="124" y="28"/>
                    </a:cubicBezTo>
                    <a:cubicBezTo>
                      <a:pt x="128" y="29"/>
                      <a:pt x="136" y="32"/>
                      <a:pt x="136" y="32"/>
                    </a:cubicBezTo>
                    <a:cubicBezTo>
                      <a:pt x="143" y="53"/>
                      <a:pt x="167" y="65"/>
                      <a:pt x="188" y="72"/>
                    </a:cubicBezTo>
                    <a:cubicBezTo>
                      <a:pt x="187" y="77"/>
                      <a:pt x="182" y="83"/>
                      <a:pt x="184" y="88"/>
                    </a:cubicBezTo>
                    <a:cubicBezTo>
                      <a:pt x="188" y="100"/>
                      <a:pt x="220" y="104"/>
                      <a:pt x="220" y="104"/>
                    </a:cubicBezTo>
                    <a:cubicBezTo>
                      <a:pt x="243" y="89"/>
                      <a:pt x="271" y="102"/>
                      <a:pt x="292" y="116"/>
                    </a:cubicBezTo>
                    <a:cubicBezTo>
                      <a:pt x="296" y="127"/>
                      <a:pt x="294" y="132"/>
                      <a:pt x="308" y="132"/>
                    </a:cubicBezTo>
                    <a:cubicBezTo>
                      <a:pt x="322" y="132"/>
                      <a:pt x="344" y="112"/>
                      <a:pt x="344" y="112"/>
                    </a:cubicBezTo>
                    <a:cubicBezTo>
                      <a:pt x="356" y="120"/>
                      <a:pt x="368" y="128"/>
                      <a:pt x="380" y="136"/>
                    </a:cubicBezTo>
                    <a:cubicBezTo>
                      <a:pt x="387" y="141"/>
                      <a:pt x="404" y="144"/>
                      <a:pt x="404" y="144"/>
                    </a:cubicBezTo>
                    <a:cubicBezTo>
                      <a:pt x="410" y="162"/>
                      <a:pt x="418" y="163"/>
                      <a:pt x="436" y="168"/>
                    </a:cubicBezTo>
                    <a:cubicBezTo>
                      <a:pt x="449" y="177"/>
                      <a:pt x="457" y="187"/>
                      <a:pt x="472" y="192"/>
                    </a:cubicBezTo>
                    <a:cubicBezTo>
                      <a:pt x="479" y="199"/>
                      <a:pt x="484" y="209"/>
                      <a:pt x="492" y="216"/>
                    </a:cubicBezTo>
                    <a:cubicBezTo>
                      <a:pt x="503" y="225"/>
                      <a:pt x="538" y="239"/>
                      <a:pt x="552" y="244"/>
                    </a:cubicBezTo>
                    <a:cubicBezTo>
                      <a:pt x="570" y="271"/>
                      <a:pt x="548" y="260"/>
                      <a:pt x="536" y="252"/>
                    </a:cubicBezTo>
                    <a:cubicBezTo>
                      <a:pt x="526" y="238"/>
                      <a:pt x="518" y="237"/>
                      <a:pt x="504" y="228"/>
                    </a:cubicBezTo>
                    <a:cubicBezTo>
                      <a:pt x="503" y="225"/>
                      <a:pt x="497" y="197"/>
                      <a:pt x="492" y="228"/>
                    </a:cubicBezTo>
                    <a:cubicBezTo>
                      <a:pt x="491" y="237"/>
                      <a:pt x="510" y="260"/>
                      <a:pt x="516" y="264"/>
                    </a:cubicBezTo>
                    <a:cubicBezTo>
                      <a:pt x="533" y="275"/>
                      <a:pt x="568" y="275"/>
                      <a:pt x="584" y="276"/>
                    </a:cubicBezTo>
                    <a:cubicBezTo>
                      <a:pt x="601" y="282"/>
                      <a:pt x="602" y="287"/>
                      <a:pt x="596" y="304"/>
                    </a:cubicBezTo>
                    <a:cubicBezTo>
                      <a:pt x="579" y="298"/>
                      <a:pt x="566" y="308"/>
                      <a:pt x="548" y="308"/>
                    </a:cubicBezTo>
                    <a:lnTo>
                      <a:pt x="312" y="336"/>
                    </a:lnTo>
                    <a:close/>
                  </a:path>
                </a:pathLst>
              </a:custGeom>
              <a:solidFill>
                <a:schemeClr val="accent1">
                  <a:alpha val="14902"/>
                </a:schemeClr>
              </a:solidFill>
              <a:ln w="9525">
                <a:noFill/>
                <a:round/>
                <a:headEnd/>
                <a:tailEnd/>
              </a:ln>
            </p:spPr>
            <p:txBody>
              <a:bodyPr wrap="none" anchor="ctr"/>
              <a:lstStyle/>
              <a:p>
                <a:endParaRPr lang="en-US"/>
              </a:p>
            </p:txBody>
          </p:sp>
          <p:sp>
            <p:nvSpPr>
              <p:cNvPr id="5204" name="Freeform 662"/>
              <p:cNvSpPr>
                <a:spLocks/>
              </p:cNvSpPr>
              <p:nvPr/>
            </p:nvSpPr>
            <p:spPr bwMode="gray">
              <a:xfrm>
                <a:off x="3284" y="876"/>
                <a:ext cx="33" cy="25"/>
              </a:xfrm>
              <a:custGeom>
                <a:avLst/>
                <a:gdLst>
                  <a:gd name="T0" fmla="*/ 28 w 33"/>
                  <a:gd name="T1" fmla="*/ 20 h 25"/>
                  <a:gd name="T2" fmla="*/ 24 w 33"/>
                  <a:gd name="T3" fmla="*/ 0 h 25"/>
                  <a:gd name="T4" fmla="*/ 32 w 33"/>
                  <a:gd name="T5" fmla="*/ 12 h 25"/>
                  <a:gd name="T6" fmla="*/ 28 w 33"/>
                  <a:gd name="T7" fmla="*/ 24 h 25"/>
                  <a:gd name="T8" fmla="*/ 28 w 33"/>
                  <a:gd name="T9" fmla="*/ 20 h 25"/>
                  <a:gd name="T10" fmla="*/ 0 60000 65536"/>
                  <a:gd name="T11" fmla="*/ 0 60000 65536"/>
                  <a:gd name="T12" fmla="*/ 0 60000 65536"/>
                  <a:gd name="T13" fmla="*/ 0 60000 65536"/>
                  <a:gd name="T14" fmla="*/ 0 60000 65536"/>
                  <a:gd name="T15" fmla="*/ 0 w 33"/>
                  <a:gd name="T16" fmla="*/ 0 h 25"/>
                  <a:gd name="T17" fmla="*/ 33 w 33"/>
                  <a:gd name="T18" fmla="*/ 25 h 25"/>
                </a:gdLst>
                <a:ahLst/>
                <a:cxnLst>
                  <a:cxn ang="T10">
                    <a:pos x="T0" y="T1"/>
                  </a:cxn>
                  <a:cxn ang="T11">
                    <a:pos x="T2" y="T3"/>
                  </a:cxn>
                  <a:cxn ang="T12">
                    <a:pos x="T4" y="T5"/>
                  </a:cxn>
                  <a:cxn ang="T13">
                    <a:pos x="T6" y="T7"/>
                  </a:cxn>
                  <a:cxn ang="T14">
                    <a:pos x="T8" y="T9"/>
                  </a:cxn>
                </a:cxnLst>
                <a:rect l="T15" t="T16" r="T17" b="T18"/>
                <a:pathLst>
                  <a:path w="33" h="25">
                    <a:moveTo>
                      <a:pt x="28" y="20"/>
                    </a:moveTo>
                    <a:cubicBezTo>
                      <a:pt x="12" y="15"/>
                      <a:pt x="0" y="8"/>
                      <a:pt x="24" y="0"/>
                    </a:cubicBezTo>
                    <a:cubicBezTo>
                      <a:pt x="27" y="4"/>
                      <a:pt x="31" y="7"/>
                      <a:pt x="32" y="12"/>
                    </a:cubicBezTo>
                    <a:cubicBezTo>
                      <a:pt x="33" y="16"/>
                      <a:pt x="30" y="20"/>
                      <a:pt x="28" y="24"/>
                    </a:cubicBezTo>
                    <a:cubicBezTo>
                      <a:pt x="27" y="25"/>
                      <a:pt x="28" y="21"/>
                      <a:pt x="28" y="20"/>
                    </a:cubicBezTo>
                    <a:close/>
                  </a:path>
                </a:pathLst>
              </a:custGeom>
              <a:solidFill>
                <a:schemeClr val="accent1">
                  <a:alpha val="14902"/>
                </a:schemeClr>
              </a:solidFill>
              <a:ln w="9525">
                <a:noFill/>
                <a:round/>
                <a:headEnd/>
                <a:tailEnd/>
              </a:ln>
            </p:spPr>
            <p:txBody>
              <a:bodyPr wrap="none" anchor="ctr"/>
              <a:lstStyle/>
              <a:p>
                <a:endParaRPr lang="en-US"/>
              </a:p>
            </p:txBody>
          </p:sp>
          <p:sp>
            <p:nvSpPr>
              <p:cNvPr id="5205" name="Freeform 663"/>
              <p:cNvSpPr>
                <a:spLocks/>
              </p:cNvSpPr>
              <p:nvPr/>
            </p:nvSpPr>
            <p:spPr bwMode="gray">
              <a:xfrm>
                <a:off x="3130" y="740"/>
                <a:ext cx="50" cy="16"/>
              </a:xfrm>
              <a:custGeom>
                <a:avLst/>
                <a:gdLst>
                  <a:gd name="T0" fmla="*/ 34 w 50"/>
                  <a:gd name="T1" fmla="*/ 16 h 16"/>
                  <a:gd name="T2" fmla="*/ 42 w 50"/>
                  <a:gd name="T3" fmla="*/ 0 h 16"/>
                  <a:gd name="T4" fmla="*/ 34 w 50"/>
                  <a:gd name="T5" fmla="*/ 16 h 16"/>
                  <a:gd name="T6" fmla="*/ 0 60000 65536"/>
                  <a:gd name="T7" fmla="*/ 0 60000 65536"/>
                  <a:gd name="T8" fmla="*/ 0 60000 65536"/>
                  <a:gd name="T9" fmla="*/ 0 w 50"/>
                  <a:gd name="T10" fmla="*/ 0 h 16"/>
                  <a:gd name="T11" fmla="*/ 50 w 50"/>
                  <a:gd name="T12" fmla="*/ 16 h 16"/>
                </a:gdLst>
                <a:ahLst/>
                <a:cxnLst>
                  <a:cxn ang="T6">
                    <a:pos x="T0" y="T1"/>
                  </a:cxn>
                  <a:cxn ang="T7">
                    <a:pos x="T2" y="T3"/>
                  </a:cxn>
                  <a:cxn ang="T8">
                    <a:pos x="T4" y="T5"/>
                  </a:cxn>
                </a:cxnLst>
                <a:rect l="T9" t="T10" r="T11" b="T12"/>
                <a:pathLst>
                  <a:path w="50" h="16">
                    <a:moveTo>
                      <a:pt x="34" y="16"/>
                    </a:moveTo>
                    <a:cubicBezTo>
                      <a:pt x="0" y="8"/>
                      <a:pt x="27" y="5"/>
                      <a:pt x="42" y="0"/>
                    </a:cubicBezTo>
                    <a:cubicBezTo>
                      <a:pt x="47" y="16"/>
                      <a:pt x="50" y="11"/>
                      <a:pt x="34" y="16"/>
                    </a:cubicBezTo>
                    <a:close/>
                  </a:path>
                </a:pathLst>
              </a:custGeom>
              <a:solidFill>
                <a:schemeClr val="accent1">
                  <a:alpha val="14902"/>
                </a:schemeClr>
              </a:solidFill>
              <a:ln w="9525">
                <a:noFill/>
                <a:round/>
                <a:headEnd/>
                <a:tailEnd/>
              </a:ln>
            </p:spPr>
            <p:txBody>
              <a:bodyPr wrap="none" anchor="ctr"/>
              <a:lstStyle/>
              <a:p>
                <a:endParaRPr lang="en-US"/>
              </a:p>
            </p:txBody>
          </p:sp>
          <p:sp>
            <p:nvSpPr>
              <p:cNvPr id="5206" name="Freeform 664"/>
              <p:cNvSpPr>
                <a:spLocks/>
              </p:cNvSpPr>
              <p:nvPr/>
            </p:nvSpPr>
            <p:spPr bwMode="gray">
              <a:xfrm>
                <a:off x="3115" y="1057"/>
                <a:ext cx="38" cy="38"/>
              </a:xfrm>
              <a:custGeom>
                <a:avLst/>
                <a:gdLst>
                  <a:gd name="T0" fmla="*/ 21 w 38"/>
                  <a:gd name="T1" fmla="*/ 23 h 38"/>
                  <a:gd name="T2" fmla="*/ 29 w 38"/>
                  <a:gd name="T3" fmla="*/ 7 h 38"/>
                  <a:gd name="T4" fmla="*/ 37 w 38"/>
                  <a:gd name="T5" fmla="*/ 19 h 38"/>
                  <a:gd name="T6" fmla="*/ 21 w 38"/>
                  <a:gd name="T7" fmla="*/ 23 h 38"/>
                  <a:gd name="T8" fmla="*/ 0 60000 65536"/>
                  <a:gd name="T9" fmla="*/ 0 60000 65536"/>
                  <a:gd name="T10" fmla="*/ 0 60000 65536"/>
                  <a:gd name="T11" fmla="*/ 0 60000 65536"/>
                  <a:gd name="T12" fmla="*/ 0 w 38"/>
                  <a:gd name="T13" fmla="*/ 0 h 38"/>
                  <a:gd name="T14" fmla="*/ 38 w 38"/>
                  <a:gd name="T15" fmla="*/ 38 h 38"/>
                </a:gdLst>
                <a:ahLst/>
                <a:cxnLst>
                  <a:cxn ang="T8">
                    <a:pos x="T0" y="T1"/>
                  </a:cxn>
                  <a:cxn ang="T9">
                    <a:pos x="T2" y="T3"/>
                  </a:cxn>
                  <a:cxn ang="T10">
                    <a:pos x="T4" y="T5"/>
                  </a:cxn>
                  <a:cxn ang="T11">
                    <a:pos x="T6" y="T7"/>
                  </a:cxn>
                </a:cxnLst>
                <a:rect l="T12" t="T13" r="T14" b="T15"/>
                <a:pathLst>
                  <a:path w="38" h="38">
                    <a:moveTo>
                      <a:pt x="21" y="23"/>
                    </a:moveTo>
                    <a:cubicBezTo>
                      <a:pt x="0" y="9"/>
                      <a:pt x="9" y="0"/>
                      <a:pt x="29" y="7"/>
                    </a:cubicBezTo>
                    <a:cubicBezTo>
                      <a:pt x="32" y="11"/>
                      <a:pt x="38" y="14"/>
                      <a:pt x="37" y="19"/>
                    </a:cubicBezTo>
                    <a:cubicBezTo>
                      <a:pt x="33" y="38"/>
                      <a:pt x="25" y="27"/>
                      <a:pt x="21" y="23"/>
                    </a:cubicBezTo>
                    <a:close/>
                  </a:path>
                </a:pathLst>
              </a:custGeom>
              <a:solidFill>
                <a:schemeClr val="accent1">
                  <a:alpha val="14902"/>
                </a:schemeClr>
              </a:solidFill>
              <a:ln w="9525">
                <a:noFill/>
                <a:round/>
                <a:headEnd/>
                <a:tailEnd/>
              </a:ln>
            </p:spPr>
            <p:txBody>
              <a:bodyPr wrap="none" anchor="ctr"/>
              <a:lstStyle/>
              <a:p>
                <a:endParaRPr lang="en-US"/>
              </a:p>
            </p:txBody>
          </p:sp>
          <p:sp>
            <p:nvSpPr>
              <p:cNvPr id="5207" name="Freeform 665"/>
              <p:cNvSpPr>
                <a:spLocks/>
              </p:cNvSpPr>
              <p:nvPr/>
            </p:nvSpPr>
            <p:spPr bwMode="gray">
              <a:xfrm>
                <a:off x="3168" y="1068"/>
                <a:ext cx="23" cy="20"/>
              </a:xfrm>
              <a:custGeom>
                <a:avLst/>
                <a:gdLst>
                  <a:gd name="T0" fmla="*/ 12 w 23"/>
                  <a:gd name="T1" fmla="*/ 16 h 20"/>
                  <a:gd name="T2" fmla="*/ 4 w 23"/>
                  <a:gd name="T3" fmla="*/ 4 h 20"/>
                  <a:gd name="T4" fmla="*/ 20 w 23"/>
                  <a:gd name="T5" fmla="*/ 8 h 20"/>
                  <a:gd name="T6" fmla="*/ 16 w 23"/>
                  <a:gd name="T7" fmla="*/ 20 h 20"/>
                  <a:gd name="T8" fmla="*/ 12 w 23"/>
                  <a:gd name="T9" fmla="*/ 16 h 20"/>
                  <a:gd name="T10" fmla="*/ 0 60000 65536"/>
                  <a:gd name="T11" fmla="*/ 0 60000 65536"/>
                  <a:gd name="T12" fmla="*/ 0 60000 65536"/>
                  <a:gd name="T13" fmla="*/ 0 60000 65536"/>
                  <a:gd name="T14" fmla="*/ 0 60000 65536"/>
                  <a:gd name="T15" fmla="*/ 0 w 23"/>
                  <a:gd name="T16" fmla="*/ 0 h 20"/>
                  <a:gd name="T17" fmla="*/ 23 w 23"/>
                  <a:gd name="T18" fmla="*/ 20 h 20"/>
                </a:gdLst>
                <a:ahLst/>
                <a:cxnLst>
                  <a:cxn ang="T10">
                    <a:pos x="T0" y="T1"/>
                  </a:cxn>
                  <a:cxn ang="T11">
                    <a:pos x="T2" y="T3"/>
                  </a:cxn>
                  <a:cxn ang="T12">
                    <a:pos x="T4" y="T5"/>
                  </a:cxn>
                  <a:cxn ang="T13">
                    <a:pos x="T6" y="T7"/>
                  </a:cxn>
                  <a:cxn ang="T14">
                    <a:pos x="T8" y="T9"/>
                  </a:cxn>
                </a:cxnLst>
                <a:rect l="T15" t="T16" r="T17" b="T18"/>
                <a:pathLst>
                  <a:path w="23" h="20">
                    <a:moveTo>
                      <a:pt x="12" y="16"/>
                    </a:moveTo>
                    <a:cubicBezTo>
                      <a:pt x="9" y="12"/>
                      <a:pt x="1" y="7"/>
                      <a:pt x="4" y="4"/>
                    </a:cubicBezTo>
                    <a:cubicBezTo>
                      <a:pt x="8" y="0"/>
                      <a:pt x="17" y="4"/>
                      <a:pt x="20" y="8"/>
                    </a:cubicBezTo>
                    <a:cubicBezTo>
                      <a:pt x="23" y="11"/>
                      <a:pt x="17" y="16"/>
                      <a:pt x="16" y="20"/>
                    </a:cubicBezTo>
                    <a:cubicBezTo>
                      <a:pt x="2" y="10"/>
                      <a:pt x="0" y="10"/>
                      <a:pt x="12" y="16"/>
                    </a:cubicBezTo>
                    <a:close/>
                  </a:path>
                </a:pathLst>
              </a:custGeom>
              <a:solidFill>
                <a:schemeClr val="accent1">
                  <a:alpha val="14902"/>
                </a:schemeClr>
              </a:solidFill>
              <a:ln w="9525">
                <a:noFill/>
                <a:round/>
                <a:headEnd/>
                <a:tailEnd/>
              </a:ln>
            </p:spPr>
            <p:txBody>
              <a:bodyPr wrap="none" anchor="ctr"/>
              <a:lstStyle/>
              <a:p>
                <a:endParaRPr lang="en-US"/>
              </a:p>
            </p:txBody>
          </p:sp>
          <p:sp>
            <p:nvSpPr>
              <p:cNvPr id="5208" name="Freeform 666"/>
              <p:cNvSpPr>
                <a:spLocks/>
              </p:cNvSpPr>
              <p:nvPr/>
            </p:nvSpPr>
            <p:spPr bwMode="gray">
              <a:xfrm>
                <a:off x="2872" y="1171"/>
                <a:ext cx="41" cy="29"/>
              </a:xfrm>
              <a:custGeom>
                <a:avLst/>
                <a:gdLst>
                  <a:gd name="T0" fmla="*/ 0 w 41"/>
                  <a:gd name="T1" fmla="*/ 25 h 29"/>
                  <a:gd name="T2" fmla="*/ 12 w 41"/>
                  <a:gd name="T3" fmla="*/ 29 h 29"/>
                  <a:gd name="T4" fmla="*/ 0 w 41"/>
                  <a:gd name="T5" fmla="*/ 25 h 29"/>
                  <a:gd name="T6" fmla="*/ 0 60000 65536"/>
                  <a:gd name="T7" fmla="*/ 0 60000 65536"/>
                  <a:gd name="T8" fmla="*/ 0 60000 65536"/>
                  <a:gd name="T9" fmla="*/ 0 w 41"/>
                  <a:gd name="T10" fmla="*/ 0 h 29"/>
                  <a:gd name="T11" fmla="*/ 41 w 41"/>
                  <a:gd name="T12" fmla="*/ 29 h 29"/>
                </a:gdLst>
                <a:ahLst/>
                <a:cxnLst>
                  <a:cxn ang="T6">
                    <a:pos x="T0" y="T1"/>
                  </a:cxn>
                  <a:cxn ang="T7">
                    <a:pos x="T2" y="T3"/>
                  </a:cxn>
                  <a:cxn ang="T8">
                    <a:pos x="T4" y="T5"/>
                  </a:cxn>
                </a:cxnLst>
                <a:rect l="T9" t="T10" r="T11" b="T12"/>
                <a:pathLst>
                  <a:path w="41" h="29">
                    <a:moveTo>
                      <a:pt x="0" y="25"/>
                    </a:moveTo>
                    <a:cubicBezTo>
                      <a:pt x="10" y="11"/>
                      <a:pt x="41" y="0"/>
                      <a:pt x="12" y="29"/>
                    </a:cubicBezTo>
                    <a:cubicBezTo>
                      <a:pt x="8" y="28"/>
                      <a:pt x="0" y="25"/>
                      <a:pt x="0" y="25"/>
                    </a:cubicBezTo>
                    <a:close/>
                  </a:path>
                </a:pathLst>
              </a:custGeom>
              <a:solidFill>
                <a:schemeClr val="accent1">
                  <a:alpha val="14902"/>
                </a:schemeClr>
              </a:solidFill>
              <a:ln w="9525">
                <a:noFill/>
                <a:round/>
                <a:headEnd/>
                <a:tailEnd/>
              </a:ln>
            </p:spPr>
            <p:txBody>
              <a:bodyPr wrap="none" anchor="ctr"/>
              <a:lstStyle/>
              <a:p>
                <a:endParaRPr lang="en-US"/>
              </a:p>
            </p:txBody>
          </p:sp>
          <p:sp>
            <p:nvSpPr>
              <p:cNvPr id="5209" name="Freeform 667"/>
              <p:cNvSpPr>
                <a:spLocks/>
              </p:cNvSpPr>
              <p:nvPr/>
            </p:nvSpPr>
            <p:spPr bwMode="gray">
              <a:xfrm>
                <a:off x="2736" y="648"/>
                <a:ext cx="156" cy="56"/>
              </a:xfrm>
              <a:custGeom>
                <a:avLst/>
                <a:gdLst>
                  <a:gd name="T0" fmla="*/ 16 w 156"/>
                  <a:gd name="T1" fmla="*/ 32 h 56"/>
                  <a:gd name="T2" fmla="*/ 28 w 156"/>
                  <a:gd name="T3" fmla="*/ 0 h 56"/>
                  <a:gd name="T4" fmla="*/ 68 w 156"/>
                  <a:gd name="T5" fmla="*/ 12 h 56"/>
                  <a:gd name="T6" fmla="*/ 132 w 156"/>
                  <a:gd name="T7" fmla="*/ 20 h 56"/>
                  <a:gd name="T8" fmla="*/ 104 w 156"/>
                  <a:gd name="T9" fmla="*/ 28 h 56"/>
                  <a:gd name="T10" fmla="*/ 56 w 156"/>
                  <a:gd name="T11" fmla="*/ 28 h 56"/>
                  <a:gd name="T12" fmla="*/ 32 w 156"/>
                  <a:gd name="T13" fmla="*/ 36 h 56"/>
                  <a:gd name="T14" fmla="*/ 16 w 156"/>
                  <a:gd name="T15" fmla="*/ 32 h 56"/>
                  <a:gd name="T16" fmla="*/ 0 60000 65536"/>
                  <a:gd name="T17" fmla="*/ 0 60000 65536"/>
                  <a:gd name="T18" fmla="*/ 0 60000 65536"/>
                  <a:gd name="T19" fmla="*/ 0 60000 65536"/>
                  <a:gd name="T20" fmla="*/ 0 60000 65536"/>
                  <a:gd name="T21" fmla="*/ 0 60000 65536"/>
                  <a:gd name="T22" fmla="*/ 0 60000 65536"/>
                  <a:gd name="T23" fmla="*/ 0 60000 65536"/>
                  <a:gd name="T24" fmla="*/ 0 w 156"/>
                  <a:gd name="T25" fmla="*/ 0 h 56"/>
                  <a:gd name="T26" fmla="*/ 156 w 15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6" h="56">
                    <a:moveTo>
                      <a:pt x="16" y="32"/>
                    </a:moveTo>
                    <a:cubicBezTo>
                      <a:pt x="4" y="13"/>
                      <a:pt x="6" y="5"/>
                      <a:pt x="28" y="0"/>
                    </a:cubicBezTo>
                    <a:cubicBezTo>
                      <a:pt x="57" y="10"/>
                      <a:pt x="44" y="6"/>
                      <a:pt x="68" y="12"/>
                    </a:cubicBezTo>
                    <a:cubicBezTo>
                      <a:pt x="85" y="24"/>
                      <a:pt x="110" y="17"/>
                      <a:pt x="132" y="20"/>
                    </a:cubicBezTo>
                    <a:cubicBezTo>
                      <a:pt x="156" y="56"/>
                      <a:pt x="115" y="35"/>
                      <a:pt x="104" y="28"/>
                    </a:cubicBezTo>
                    <a:cubicBezTo>
                      <a:pt x="71" y="39"/>
                      <a:pt x="123" y="24"/>
                      <a:pt x="56" y="28"/>
                    </a:cubicBezTo>
                    <a:cubicBezTo>
                      <a:pt x="48" y="29"/>
                      <a:pt x="32" y="36"/>
                      <a:pt x="32" y="36"/>
                    </a:cubicBezTo>
                    <a:cubicBezTo>
                      <a:pt x="5" y="27"/>
                      <a:pt x="0" y="24"/>
                      <a:pt x="16" y="32"/>
                    </a:cubicBezTo>
                    <a:close/>
                  </a:path>
                </a:pathLst>
              </a:custGeom>
              <a:solidFill>
                <a:schemeClr val="accent1">
                  <a:alpha val="14902"/>
                </a:schemeClr>
              </a:solidFill>
              <a:ln w="9525">
                <a:noFill/>
                <a:round/>
                <a:headEnd/>
                <a:tailEnd/>
              </a:ln>
            </p:spPr>
            <p:txBody>
              <a:bodyPr wrap="none" anchor="ctr"/>
              <a:lstStyle/>
              <a:p>
                <a:endParaRPr lang="en-US"/>
              </a:p>
            </p:txBody>
          </p:sp>
          <p:sp>
            <p:nvSpPr>
              <p:cNvPr id="5210" name="Freeform 668"/>
              <p:cNvSpPr>
                <a:spLocks/>
              </p:cNvSpPr>
              <p:nvPr/>
            </p:nvSpPr>
            <p:spPr bwMode="gray">
              <a:xfrm>
                <a:off x="2366" y="548"/>
                <a:ext cx="71" cy="26"/>
              </a:xfrm>
              <a:custGeom>
                <a:avLst/>
                <a:gdLst>
                  <a:gd name="T0" fmla="*/ 54 w 71"/>
                  <a:gd name="T1" fmla="*/ 16 h 26"/>
                  <a:gd name="T2" fmla="*/ 42 w 71"/>
                  <a:gd name="T3" fmla="*/ 0 h 26"/>
                  <a:gd name="T4" fmla="*/ 66 w 71"/>
                  <a:gd name="T5" fmla="*/ 8 h 26"/>
                  <a:gd name="T6" fmla="*/ 62 w 71"/>
                  <a:gd name="T7" fmla="*/ 24 h 26"/>
                  <a:gd name="T8" fmla="*/ 54 w 71"/>
                  <a:gd name="T9" fmla="*/ 16 h 26"/>
                  <a:gd name="T10" fmla="*/ 0 60000 65536"/>
                  <a:gd name="T11" fmla="*/ 0 60000 65536"/>
                  <a:gd name="T12" fmla="*/ 0 60000 65536"/>
                  <a:gd name="T13" fmla="*/ 0 60000 65536"/>
                  <a:gd name="T14" fmla="*/ 0 60000 65536"/>
                  <a:gd name="T15" fmla="*/ 0 w 71"/>
                  <a:gd name="T16" fmla="*/ 0 h 26"/>
                  <a:gd name="T17" fmla="*/ 71 w 71"/>
                  <a:gd name="T18" fmla="*/ 26 h 26"/>
                </a:gdLst>
                <a:ahLst/>
                <a:cxnLst>
                  <a:cxn ang="T10">
                    <a:pos x="T0" y="T1"/>
                  </a:cxn>
                  <a:cxn ang="T11">
                    <a:pos x="T2" y="T3"/>
                  </a:cxn>
                  <a:cxn ang="T12">
                    <a:pos x="T4" y="T5"/>
                  </a:cxn>
                  <a:cxn ang="T13">
                    <a:pos x="T6" y="T7"/>
                  </a:cxn>
                  <a:cxn ang="T14">
                    <a:pos x="T8" y="T9"/>
                  </a:cxn>
                </a:cxnLst>
                <a:rect l="T15" t="T16" r="T17" b="T18"/>
                <a:pathLst>
                  <a:path w="71" h="26">
                    <a:moveTo>
                      <a:pt x="54" y="16"/>
                    </a:moveTo>
                    <a:cubicBezTo>
                      <a:pt x="29" y="24"/>
                      <a:pt x="0" y="14"/>
                      <a:pt x="42" y="0"/>
                    </a:cubicBezTo>
                    <a:cubicBezTo>
                      <a:pt x="50" y="3"/>
                      <a:pt x="58" y="5"/>
                      <a:pt x="66" y="8"/>
                    </a:cubicBezTo>
                    <a:cubicBezTo>
                      <a:pt x="71" y="10"/>
                      <a:pt x="67" y="21"/>
                      <a:pt x="62" y="24"/>
                    </a:cubicBezTo>
                    <a:cubicBezTo>
                      <a:pt x="59" y="26"/>
                      <a:pt x="57" y="19"/>
                      <a:pt x="54" y="16"/>
                    </a:cubicBezTo>
                    <a:close/>
                  </a:path>
                </a:pathLst>
              </a:custGeom>
              <a:solidFill>
                <a:schemeClr val="accent1">
                  <a:alpha val="14902"/>
                </a:schemeClr>
              </a:solidFill>
              <a:ln w="9525">
                <a:noFill/>
                <a:round/>
                <a:headEnd/>
                <a:tailEnd/>
              </a:ln>
            </p:spPr>
            <p:txBody>
              <a:bodyPr wrap="none" anchor="ctr"/>
              <a:lstStyle/>
              <a:p>
                <a:endParaRPr lang="en-US"/>
              </a:p>
            </p:txBody>
          </p:sp>
          <p:sp>
            <p:nvSpPr>
              <p:cNvPr id="5211" name="Freeform 669"/>
              <p:cNvSpPr>
                <a:spLocks/>
              </p:cNvSpPr>
              <p:nvPr/>
            </p:nvSpPr>
            <p:spPr bwMode="gray">
              <a:xfrm>
                <a:off x="2392" y="572"/>
                <a:ext cx="66" cy="40"/>
              </a:xfrm>
              <a:custGeom>
                <a:avLst/>
                <a:gdLst>
                  <a:gd name="T0" fmla="*/ 0 w 66"/>
                  <a:gd name="T1" fmla="*/ 12 h 40"/>
                  <a:gd name="T2" fmla="*/ 60 w 66"/>
                  <a:gd name="T3" fmla="*/ 8 h 40"/>
                  <a:gd name="T4" fmla="*/ 44 w 66"/>
                  <a:gd name="T5" fmla="*/ 40 h 40"/>
                  <a:gd name="T6" fmla="*/ 4 w 66"/>
                  <a:gd name="T7" fmla="*/ 20 h 40"/>
                  <a:gd name="T8" fmla="*/ 0 w 66"/>
                  <a:gd name="T9" fmla="*/ 12 h 40"/>
                  <a:gd name="T10" fmla="*/ 0 60000 65536"/>
                  <a:gd name="T11" fmla="*/ 0 60000 65536"/>
                  <a:gd name="T12" fmla="*/ 0 60000 65536"/>
                  <a:gd name="T13" fmla="*/ 0 60000 65536"/>
                  <a:gd name="T14" fmla="*/ 0 60000 65536"/>
                  <a:gd name="T15" fmla="*/ 0 w 66"/>
                  <a:gd name="T16" fmla="*/ 0 h 40"/>
                  <a:gd name="T17" fmla="*/ 66 w 66"/>
                  <a:gd name="T18" fmla="*/ 40 h 40"/>
                </a:gdLst>
                <a:ahLst/>
                <a:cxnLst>
                  <a:cxn ang="T10">
                    <a:pos x="T0" y="T1"/>
                  </a:cxn>
                  <a:cxn ang="T11">
                    <a:pos x="T2" y="T3"/>
                  </a:cxn>
                  <a:cxn ang="T12">
                    <a:pos x="T4" y="T5"/>
                  </a:cxn>
                  <a:cxn ang="T13">
                    <a:pos x="T6" y="T7"/>
                  </a:cxn>
                  <a:cxn ang="T14">
                    <a:pos x="T8" y="T9"/>
                  </a:cxn>
                </a:cxnLst>
                <a:rect l="T15" t="T16" r="T17" b="T18"/>
                <a:pathLst>
                  <a:path w="66" h="40">
                    <a:moveTo>
                      <a:pt x="0" y="12"/>
                    </a:moveTo>
                    <a:cubicBezTo>
                      <a:pt x="23" y="9"/>
                      <a:pt x="39" y="3"/>
                      <a:pt x="60" y="8"/>
                    </a:cubicBezTo>
                    <a:cubicBezTo>
                      <a:pt x="66" y="26"/>
                      <a:pt x="59" y="30"/>
                      <a:pt x="44" y="40"/>
                    </a:cubicBezTo>
                    <a:cubicBezTo>
                      <a:pt x="27" y="34"/>
                      <a:pt x="17" y="33"/>
                      <a:pt x="4" y="20"/>
                    </a:cubicBezTo>
                    <a:cubicBezTo>
                      <a:pt x="9" y="0"/>
                      <a:pt x="12" y="0"/>
                      <a:pt x="0" y="12"/>
                    </a:cubicBezTo>
                    <a:close/>
                  </a:path>
                </a:pathLst>
              </a:custGeom>
              <a:solidFill>
                <a:schemeClr val="accent1">
                  <a:alpha val="14902"/>
                </a:schemeClr>
              </a:solidFill>
              <a:ln w="9525">
                <a:noFill/>
                <a:round/>
                <a:headEnd/>
                <a:tailEnd/>
              </a:ln>
            </p:spPr>
            <p:txBody>
              <a:bodyPr wrap="none" anchor="ctr"/>
              <a:lstStyle/>
              <a:p>
                <a:endParaRPr lang="en-US"/>
              </a:p>
            </p:txBody>
          </p:sp>
          <p:sp>
            <p:nvSpPr>
              <p:cNvPr id="5212" name="Freeform 670"/>
              <p:cNvSpPr>
                <a:spLocks/>
              </p:cNvSpPr>
              <p:nvPr/>
            </p:nvSpPr>
            <p:spPr bwMode="gray">
              <a:xfrm>
                <a:off x="2448" y="596"/>
                <a:ext cx="55" cy="28"/>
              </a:xfrm>
              <a:custGeom>
                <a:avLst/>
                <a:gdLst>
                  <a:gd name="T0" fmla="*/ 0 w 55"/>
                  <a:gd name="T1" fmla="*/ 20 h 28"/>
                  <a:gd name="T2" fmla="*/ 12 w 55"/>
                  <a:gd name="T3" fmla="*/ 8 h 28"/>
                  <a:gd name="T4" fmla="*/ 36 w 55"/>
                  <a:gd name="T5" fmla="*/ 0 h 28"/>
                  <a:gd name="T6" fmla="*/ 0 w 55"/>
                  <a:gd name="T7" fmla="*/ 20 h 28"/>
                  <a:gd name="T8" fmla="*/ 0 60000 65536"/>
                  <a:gd name="T9" fmla="*/ 0 60000 65536"/>
                  <a:gd name="T10" fmla="*/ 0 60000 65536"/>
                  <a:gd name="T11" fmla="*/ 0 60000 65536"/>
                  <a:gd name="T12" fmla="*/ 0 w 55"/>
                  <a:gd name="T13" fmla="*/ 0 h 28"/>
                  <a:gd name="T14" fmla="*/ 55 w 55"/>
                  <a:gd name="T15" fmla="*/ 28 h 28"/>
                </a:gdLst>
                <a:ahLst/>
                <a:cxnLst>
                  <a:cxn ang="T8">
                    <a:pos x="T0" y="T1"/>
                  </a:cxn>
                  <a:cxn ang="T9">
                    <a:pos x="T2" y="T3"/>
                  </a:cxn>
                  <a:cxn ang="T10">
                    <a:pos x="T4" y="T5"/>
                  </a:cxn>
                  <a:cxn ang="T11">
                    <a:pos x="T6" y="T7"/>
                  </a:cxn>
                </a:cxnLst>
                <a:rect l="T12" t="T13" r="T14" b="T15"/>
                <a:pathLst>
                  <a:path w="55" h="28">
                    <a:moveTo>
                      <a:pt x="0" y="20"/>
                    </a:moveTo>
                    <a:cubicBezTo>
                      <a:pt x="4" y="16"/>
                      <a:pt x="7" y="11"/>
                      <a:pt x="12" y="8"/>
                    </a:cubicBezTo>
                    <a:cubicBezTo>
                      <a:pt x="19" y="4"/>
                      <a:pt x="36" y="0"/>
                      <a:pt x="36" y="0"/>
                    </a:cubicBezTo>
                    <a:cubicBezTo>
                      <a:pt x="55" y="28"/>
                      <a:pt x="18" y="16"/>
                      <a:pt x="0" y="20"/>
                    </a:cubicBezTo>
                    <a:close/>
                  </a:path>
                </a:pathLst>
              </a:custGeom>
              <a:solidFill>
                <a:schemeClr val="accent1">
                  <a:alpha val="14902"/>
                </a:schemeClr>
              </a:solidFill>
              <a:ln w="9525">
                <a:noFill/>
                <a:round/>
                <a:headEnd/>
                <a:tailEnd/>
              </a:ln>
            </p:spPr>
            <p:txBody>
              <a:bodyPr wrap="none" anchor="ctr"/>
              <a:lstStyle/>
              <a:p>
                <a:endParaRPr lang="en-US"/>
              </a:p>
            </p:txBody>
          </p:sp>
          <p:sp>
            <p:nvSpPr>
              <p:cNvPr id="5213" name="Freeform 671"/>
              <p:cNvSpPr>
                <a:spLocks/>
              </p:cNvSpPr>
              <p:nvPr/>
            </p:nvSpPr>
            <p:spPr bwMode="gray">
              <a:xfrm>
                <a:off x="1720" y="628"/>
                <a:ext cx="1589" cy="900"/>
              </a:xfrm>
              <a:custGeom>
                <a:avLst/>
                <a:gdLst>
                  <a:gd name="T0" fmla="*/ 288 w 1589"/>
                  <a:gd name="T1" fmla="*/ 124 h 900"/>
                  <a:gd name="T2" fmla="*/ 328 w 1589"/>
                  <a:gd name="T3" fmla="*/ 108 h 900"/>
                  <a:gd name="T4" fmla="*/ 396 w 1589"/>
                  <a:gd name="T5" fmla="*/ 72 h 900"/>
                  <a:gd name="T6" fmla="*/ 308 w 1589"/>
                  <a:gd name="T7" fmla="*/ 192 h 900"/>
                  <a:gd name="T8" fmla="*/ 356 w 1589"/>
                  <a:gd name="T9" fmla="*/ 168 h 900"/>
                  <a:gd name="T10" fmla="*/ 404 w 1589"/>
                  <a:gd name="T11" fmla="*/ 152 h 900"/>
                  <a:gd name="T12" fmla="*/ 476 w 1589"/>
                  <a:gd name="T13" fmla="*/ 88 h 900"/>
                  <a:gd name="T14" fmla="*/ 488 w 1589"/>
                  <a:gd name="T15" fmla="*/ 104 h 900"/>
                  <a:gd name="T16" fmla="*/ 552 w 1589"/>
                  <a:gd name="T17" fmla="*/ 56 h 900"/>
                  <a:gd name="T18" fmla="*/ 784 w 1589"/>
                  <a:gd name="T19" fmla="*/ 8 h 900"/>
                  <a:gd name="T20" fmla="*/ 720 w 1589"/>
                  <a:gd name="T21" fmla="*/ 92 h 900"/>
                  <a:gd name="T22" fmla="*/ 836 w 1589"/>
                  <a:gd name="T23" fmla="*/ 68 h 900"/>
                  <a:gd name="T24" fmla="*/ 936 w 1589"/>
                  <a:gd name="T25" fmla="*/ 76 h 900"/>
                  <a:gd name="T26" fmla="*/ 952 w 1589"/>
                  <a:gd name="T27" fmla="*/ 120 h 900"/>
                  <a:gd name="T28" fmla="*/ 992 w 1589"/>
                  <a:gd name="T29" fmla="*/ 112 h 900"/>
                  <a:gd name="T30" fmla="*/ 1048 w 1589"/>
                  <a:gd name="T31" fmla="*/ 100 h 900"/>
                  <a:gd name="T32" fmla="*/ 1092 w 1589"/>
                  <a:gd name="T33" fmla="*/ 76 h 900"/>
                  <a:gd name="T34" fmla="*/ 1100 w 1589"/>
                  <a:gd name="T35" fmla="*/ 108 h 900"/>
                  <a:gd name="T36" fmla="*/ 1148 w 1589"/>
                  <a:gd name="T37" fmla="*/ 100 h 900"/>
                  <a:gd name="T38" fmla="*/ 1216 w 1589"/>
                  <a:gd name="T39" fmla="*/ 132 h 900"/>
                  <a:gd name="T40" fmla="*/ 1292 w 1589"/>
                  <a:gd name="T41" fmla="*/ 152 h 900"/>
                  <a:gd name="T42" fmla="*/ 1348 w 1589"/>
                  <a:gd name="T43" fmla="*/ 148 h 900"/>
                  <a:gd name="T44" fmla="*/ 1528 w 1589"/>
                  <a:gd name="T45" fmla="*/ 208 h 900"/>
                  <a:gd name="T46" fmla="*/ 1508 w 1589"/>
                  <a:gd name="T47" fmla="*/ 232 h 900"/>
                  <a:gd name="T48" fmla="*/ 1476 w 1589"/>
                  <a:gd name="T49" fmla="*/ 280 h 900"/>
                  <a:gd name="T50" fmla="*/ 1344 w 1589"/>
                  <a:gd name="T51" fmla="*/ 320 h 900"/>
                  <a:gd name="T52" fmla="*/ 1284 w 1589"/>
                  <a:gd name="T53" fmla="*/ 376 h 900"/>
                  <a:gd name="T54" fmla="*/ 1252 w 1589"/>
                  <a:gd name="T55" fmla="*/ 448 h 900"/>
                  <a:gd name="T56" fmla="*/ 1280 w 1589"/>
                  <a:gd name="T57" fmla="*/ 324 h 900"/>
                  <a:gd name="T58" fmla="*/ 1244 w 1589"/>
                  <a:gd name="T59" fmla="*/ 304 h 900"/>
                  <a:gd name="T60" fmla="*/ 1180 w 1589"/>
                  <a:gd name="T61" fmla="*/ 360 h 900"/>
                  <a:gd name="T62" fmla="*/ 1140 w 1589"/>
                  <a:gd name="T63" fmla="*/ 340 h 900"/>
                  <a:gd name="T64" fmla="*/ 1000 w 1589"/>
                  <a:gd name="T65" fmla="*/ 388 h 900"/>
                  <a:gd name="T66" fmla="*/ 980 w 1589"/>
                  <a:gd name="T67" fmla="*/ 424 h 900"/>
                  <a:gd name="T68" fmla="*/ 1032 w 1589"/>
                  <a:gd name="T69" fmla="*/ 468 h 900"/>
                  <a:gd name="T70" fmla="*/ 920 w 1589"/>
                  <a:gd name="T71" fmla="*/ 656 h 900"/>
                  <a:gd name="T72" fmla="*/ 850 w 1589"/>
                  <a:gd name="T73" fmla="*/ 740 h 900"/>
                  <a:gd name="T74" fmla="*/ 850 w 1589"/>
                  <a:gd name="T75" fmla="*/ 810 h 900"/>
                  <a:gd name="T76" fmla="*/ 816 w 1589"/>
                  <a:gd name="T77" fmla="*/ 760 h 900"/>
                  <a:gd name="T78" fmla="*/ 804 w 1589"/>
                  <a:gd name="T79" fmla="*/ 712 h 900"/>
                  <a:gd name="T80" fmla="*/ 696 w 1589"/>
                  <a:gd name="T81" fmla="*/ 728 h 900"/>
                  <a:gd name="T82" fmla="*/ 730 w 1589"/>
                  <a:gd name="T83" fmla="*/ 822 h 900"/>
                  <a:gd name="T84" fmla="*/ 736 w 1589"/>
                  <a:gd name="T85" fmla="*/ 876 h 900"/>
                  <a:gd name="T86" fmla="*/ 240 w 1589"/>
                  <a:gd name="T87" fmla="*/ 144 h 9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589"/>
                  <a:gd name="T133" fmla="*/ 0 h 900"/>
                  <a:gd name="T134" fmla="*/ 1589 w 1589"/>
                  <a:gd name="T135" fmla="*/ 900 h 9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589" h="900">
                    <a:moveTo>
                      <a:pt x="240" y="144"/>
                    </a:moveTo>
                    <a:cubicBezTo>
                      <a:pt x="246" y="127"/>
                      <a:pt x="252" y="118"/>
                      <a:pt x="256" y="100"/>
                    </a:cubicBezTo>
                    <a:cubicBezTo>
                      <a:pt x="265" y="114"/>
                      <a:pt x="272" y="119"/>
                      <a:pt x="288" y="124"/>
                    </a:cubicBezTo>
                    <a:cubicBezTo>
                      <a:pt x="291" y="128"/>
                      <a:pt x="292" y="133"/>
                      <a:pt x="296" y="136"/>
                    </a:cubicBezTo>
                    <a:cubicBezTo>
                      <a:pt x="303" y="140"/>
                      <a:pt x="320" y="144"/>
                      <a:pt x="320" y="144"/>
                    </a:cubicBezTo>
                    <a:cubicBezTo>
                      <a:pt x="316" y="131"/>
                      <a:pt x="316" y="118"/>
                      <a:pt x="328" y="108"/>
                    </a:cubicBezTo>
                    <a:cubicBezTo>
                      <a:pt x="335" y="102"/>
                      <a:pt x="344" y="97"/>
                      <a:pt x="352" y="92"/>
                    </a:cubicBezTo>
                    <a:cubicBezTo>
                      <a:pt x="356" y="89"/>
                      <a:pt x="364" y="84"/>
                      <a:pt x="364" y="84"/>
                    </a:cubicBezTo>
                    <a:cubicBezTo>
                      <a:pt x="374" y="69"/>
                      <a:pt x="378" y="66"/>
                      <a:pt x="396" y="72"/>
                    </a:cubicBezTo>
                    <a:cubicBezTo>
                      <a:pt x="407" y="89"/>
                      <a:pt x="404" y="93"/>
                      <a:pt x="388" y="104"/>
                    </a:cubicBezTo>
                    <a:cubicBezTo>
                      <a:pt x="364" y="140"/>
                      <a:pt x="350" y="168"/>
                      <a:pt x="304" y="180"/>
                    </a:cubicBezTo>
                    <a:cubicBezTo>
                      <a:pt x="305" y="184"/>
                      <a:pt x="304" y="191"/>
                      <a:pt x="308" y="192"/>
                    </a:cubicBezTo>
                    <a:cubicBezTo>
                      <a:pt x="316" y="193"/>
                      <a:pt x="332" y="184"/>
                      <a:pt x="332" y="184"/>
                    </a:cubicBezTo>
                    <a:cubicBezTo>
                      <a:pt x="336" y="180"/>
                      <a:pt x="339" y="175"/>
                      <a:pt x="344" y="172"/>
                    </a:cubicBezTo>
                    <a:cubicBezTo>
                      <a:pt x="348" y="170"/>
                      <a:pt x="353" y="171"/>
                      <a:pt x="356" y="168"/>
                    </a:cubicBezTo>
                    <a:cubicBezTo>
                      <a:pt x="360" y="165"/>
                      <a:pt x="361" y="159"/>
                      <a:pt x="364" y="156"/>
                    </a:cubicBezTo>
                    <a:cubicBezTo>
                      <a:pt x="367" y="153"/>
                      <a:pt x="372" y="151"/>
                      <a:pt x="376" y="148"/>
                    </a:cubicBezTo>
                    <a:cubicBezTo>
                      <a:pt x="404" y="166"/>
                      <a:pt x="397" y="173"/>
                      <a:pt x="404" y="152"/>
                    </a:cubicBezTo>
                    <a:cubicBezTo>
                      <a:pt x="382" y="130"/>
                      <a:pt x="388" y="124"/>
                      <a:pt x="412" y="108"/>
                    </a:cubicBezTo>
                    <a:cubicBezTo>
                      <a:pt x="417" y="92"/>
                      <a:pt x="424" y="80"/>
                      <a:pt x="432" y="104"/>
                    </a:cubicBezTo>
                    <a:cubicBezTo>
                      <a:pt x="444" y="69"/>
                      <a:pt x="436" y="75"/>
                      <a:pt x="476" y="88"/>
                    </a:cubicBezTo>
                    <a:cubicBezTo>
                      <a:pt x="482" y="105"/>
                      <a:pt x="478" y="110"/>
                      <a:pt x="468" y="124"/>
                    </a:cubicBezTo>
                    <a:cubicBezTo>
                      <a:pt x="472" y="125"/>
                      <a:pt x="477" y="131"/>
                      <a:pt x="480" y="128"/>
                    </a:cubicBezTo>
                    <a:cubicBezTo>
                      <a:pt x="486" y="122"/>
                      <a:pt x="485" y="112"/>
                      <a:pt x="488" y="104"/>
                    </a:cubicBezTo>
                    <a:cubicBezTo>
                      <a:pt x="489" y="100"/>
                      <a:pt x="492" y="92"/>
                      <a:pt x="492" y="92"/>
                    </a:cubicBezTo>
                    <a:cubicBezTo>
                      <a:pt x="486" y="74"/>
                      <a:pt x="489" y="70"/>
                      <a:pt x="504" y="60"/>
                    </a:cubicBezTo>
                    <a:cubicBezTo>
                      <a:pt x="524" y="64"/>
                      <a:pt x="533" y="62"/>
                      <a:pt x="552" y="56"/>
                    </a:cubicBezTo>
                    <a:cubicBezTo>
                      <a:pt x="584" y="24"/>
                      <a:pt x="643" y="25"/>
                      <a:pt x="684" y="20"/>
                    </a:cubicBezTo>
                    <a:cubicBezTo>
                      <a:pt x="703" y="14"/>
                      <a:pt x="720" y="11"/>
                      <a:pt x="736" y="0"/>
                    </a:cubicBezTo>
                    <a:cubicBezTo>
                      <a:pt x="759" y="8"/>
                      <a:pt x="756" y="13"/>
                      <a:pt x="784" y="8"/>
                    </a:cubicBezTo>
                    <a:cubicBezTo>
                      <a:pt x="801" y="14"/>
                      <a:pt x="807" y="36"/>
                      <a:pt x="788" y="48"/>
                    </a:cubicBezTo>
                    <a:cubicBezTo>
                      <a:pt x="776" y="56"/>
                      <a:pt x="745" y="65"/>
                      <a:pt x="732" y="68"/>
                    </a:cubicBezTo>
                    <a:cubicBezTo>
                      <a:pt x="720" y="76"/>
                      <a:pt x="693" y="83"/>
                      <a:pt x="720" y="92"/>
                    </a:cubicBezTo>
                    <a:cubicBezTo>
                      <a:pt x="747" y="74"/>
                      <a:pt x="764" y="69"/>
                      <a:pt x="796" y="64"/>
                    </a:cubicBezTo>
                    <a:cubicBezTo>
                      <a:pt x="799" y="68"/>
                      <a:pt x="799" y="76"/>
                      <a:pt x="804" y="76"/>
                    </a:cubicBezTo>
                    <a:cubicBezTo>
                      <a:pt x="815" y="77"/>
                      <a:pt x="836" y="68"/>
                      <a:pt x="836" y="68"/>
                    </a:cubicBezTo>
                    <a:cubicBezTo>
                      <a:pt x="850" y="77"/>
                      <a:pt x="860" y="80"/>
                      <a:pt x="876" y="84"/>
                    </a:cubicBezTo>
                    <a:cubicBezTo>
                      <a:pt x="894" y="78"/>
                      <a:pt x="886" y="70"/>
                      <a:pt x="904" y="64"/>
                    </a:cubicBezTo>
                    <a:cubicBezTo>
                      <a:pt x="922" y="70"/>
                      <a:pt x="917" y="82"/>
                      <a:pt x="936" y="76"/>
                    </a:cubicBezTo>
                    <a:cubicBezTo>
                      <a:pt x="939" y="80"/>
                      <a:pt x="946" y="84"/>
                      <a:pt x="944" y="88"/>
                    </a:cubicBezTo>
                    <a:cubicBezTo>
                      <a:pt x="939" y="96"/>
                      <a:pt x="920" y="104"/>
                      <a:pt x="920" y="104"/>
                    </a:cubicBezTo>
                    <a:cubicBezTo>
                      <a:pt x="928" y="116"/>
                      <a:pt x="931" y="126"/>
                      <a:pt x="952" y="120"/>
                    </a:cubicBezTo>
                    <a:cubicBezTo>
                      <a:pt x="956" y="119"/>
                      <a:pt x="953" y="111"/>
                      <a:pt x="956" y="108"/>
                    </a:cubicBezTo>
                    <a:cubicBezTo>
                      <a:pt x="959" y="105"/>
                      <a:pt x="964" y="105"/>
                      <a:pt x="968" y="104"/>
                    </a:cubicBezTo>
                    <a:cubicBezTo>
                      <a:pt x="976" y="107"/>
                      <a:pt x="984" y="109"/>
                      <a:pt x="992" y="112"/>
                    </a:cubicBezTo>
                    <a:cubicBezTo>
                      <a:pt x="996" y="113"/>
                      <a:pt x="1004" y="116"/>
                      <a:pt x="1004" y="116"/>
                    </a:cubicBezTo>
                    <a:cubicBezTo>
                      <a:pt x="1019" y="111"/>
                      <a:pt x="1025" y="117"/>
                      <a:pt x="1040" y="112"/>
                    </a:cubicBezTo>
                    <a:cubicBezTo>
                      <a:pt x="1043" y="108"/>
                      <a:pt x="1049" y="105"/>
                      <a:pt x="1048" y="100"/>
                    </a:cubicBezTo>
                    <a:cubicBezTo>
                      <a:pt x="1047" y="95"/>
                      <a:pt x="1038" y="96"/>
                      <a:pt x="1036" y="92"/>
                    </a:cubicBezTo>
                    <a:cubicBezTo>
                      <a:pt x="1032" y="82"/>
                      <a:pt x="1047" y="75"/>
                      <a:pt x="1052" y="72"/>
                    </a:cubicBezTo>
                    <a:cubicBezTo>
                      <a:pt x="1067" y="77"/>
                      <a:pt x="1076" y="81"/>
                      <a:pt x="1092" y="76"/>
                    </a:cubicBezTo>
                    <a:cubicBezTo>
                      <a:pt x="1096" y="77"/>
                      <a:pt x="1107" y="77"/>
                      <a:pt x="1104" y="80"/>
                    </a:cubicBezTo>
                    <a:cubicBezTo>
                      <a:pt x="1098" y="86"/>
                      <a:pt x="1080" y="88"/>
                      <a:pt x="1080" y="88"/>
                    </a:cubicBezTo>
                    <a:cubicBezTo>
                      <a:pt x="1085" y="92"/>
                      <a:pt x="1100" y="99"/>
                      <a:pt x="1100" y="108"/>
                    </a:cubicBezTo>
                    <a:cubicBezTo>
                      <a:pt x="1100" y="113"/>
                      <a:pt x="1090" y="116"/>
                      <a:pt x="1092" y="120"/>
                    </a:cubicBezTo>
                    <a:cubicBezTo>
                      <a:pt x="1094" y="124"/>
                      <a:pt x="1100" y="117"/>
                      <a:pt x="1104" y="116"/>
                    </a:cubicBezTo>
                    <a:cubicBezTo>
                      <a:pt x="1115" y="82"/>
                      <a:pt x="1118" y="94"/>
                      <a:pt x="1148" y="100"/>
                    </a:cubicBezTo>
                    <a:cubicBezTo>
                      <a:pt x="1147" y="104"/>
                      <a:pt x="1142" y="109"/>
                      <a:pt x="1144" y="112"/>
                    </a:cubicBezTo>
                    <a:cubicBezTo>
                      <a:pt x="1150" y="120"/>
                      <a:pt x="1168" y="128"/>
                      <a:pt x="1168" y="128"/>
                    </a:cubicBezTo>
                    <a:cubicBezTo>
                      <a:pt x="1184" y="123"/>
                      <a:pt x="1201" y="124"/>
                      <a:pt x="1216" y="132"/>
                    </a:cubicBezTo>
                    <a:cubicBezTo>
                      <a:pt x="1224" y="137"/>
                      <a:pt x="1240" y="148"/>
                      <a:pt x="1240" y="148"/>
                    </a:cubicBezTo>
                    <a:cubicBezTo>
                      <a:pt x="1271" y="195"/>
                      <a:pt x="1247" y="173"/>
                      <a:pt x="1260" y="160"/>
                    </a:cubicBezTo>
                    <a:cubicBezTo>
                      <a:pt x="1268" y="152"/>
                      <a:pt x="1281" y="154"/>
                      <a:pt x="1292" y="152"/>
                    </a:cubicBezTo>
                    <a:cubicBezTo>
                      <a:pt x="1317" y="160"/>
                      <a:pt x="1305" y="140"/>
                      <a:pt x="1328" y="156"/>
                    </a:cubicBezTo>
                    <a:cubicBezTo>
                      <a:pt x="1330" y="163"/>
                      <a:pt x="1339" y="178"/>
                      <a:pt x="1344" y="172"/>
                    </a:cubicBezTo>
                    <a:cubicBezTo>
                      <a:pt x="1349" y="166"/>
                      <a:pt x="1344" y="155"/>
                      <a:pt x="1348" y="148"/>
                    </a:cubicBezTo>
                    <a:cubicBezTo>
                      <a:pt x="1350" y="144"/>
                      <a:pt x="1356" y="145"/>
                      <a:pt x="1360" y="144"/>
                    </a:cubicBezTo>
                    <a:cubicBezTo>
                      <a:pt x="1390" y="164"/>
                      <a:pt x="1362" y="148"/>
                      <a:pt x="1432" y="156"/>
                    </a:cubicBezTo>
                    <a:cubicBezTo>
                      <a:pt x="1456" y="159"/>
                      <a:pt x="1499" y="198"/>
                      <a:pt x="1528" y="208"/>
                    </a:cubicBezTo>
                    <a:cubicBezTo>
                      <a:pt x="1557" y="198"/>
                      <a:pt x="1531" y="222"/>
                      <a:pt x="1560" y="212"/>
                    </a:cubicBezTo>
                    <a:cubicBezTo>
                      <a:pt x="1589" y="222"/>
                      <a:pt x="1560" y="228"/>
                      <a:pt x="1548" y="232"/>
                    </a:cubicBezTo>
                    <a:cubicBezTo>
                      <a:pt x="1539" y="258"/>
                      <a:pt x="1527" y="238"/>
                      <a:pt x="1508" y="232"/>
                    </a:cubicBezTo>
                    <a:cubicBezTo>
                      <a:pt x="1500" y="229"/>
                      <a:pt x="1484" y="224"/>
                      <a:pt x="1484" y="224"/>
                    </a:cubicBezTo>
                    <a:cubicBezTo>
                      <a:pt x="1475" y="197"/>
                      <a:pt x="1475" y="232"/>
                      <a:pt x="1456" y="244"/>
                    </a:cubicBezTo>
                    <a:cubicBezTo>
                      <a:pt x="1460" y="257"/>
                      <a:pt x="1476" y="280"/>
                      <a:pt x="1476" y="280"/>
                    </a:cubicBezTo>
                    <a:cubicBezTo>
                      <a:pt x="1459" y="286"/>
                      <a:pt x="1443" y="281"/>
                      <a:pt x="1424" y="284"/>
                    </a:cubicBezTo>
                    <a:cubicBezTo>
                      <a:pt x="1386" y="297"/>
                      <a:pt x="1402" y="325"/>
                      <a:pt x="1368" y="336"/>
                    </a:cubicBezTo>
                    <a:cubicBezTo>
                      <a:pt x="1362" y="330"/>
                      <a:pt x="1354" y="319"/>
                      <a:pt x="1344" y="320"/>
                    </a:cubicBezTo>
                    <a:cubicBezTo>
                      <a:pt x="1336" y="321"/>
                      <a:pt x="1320" y="328"/>
                      <a:pt x="1320" y="328"/>
                    </a:cubicBezTo>
                    <a:cubicBezTo>
                      <a:pt x="1319" y="324"/>
                      <a:pt x="1320" y="314"/>
                      <a:pt x="1316" y="316"/>
                    </a:cubicBezTo>
                    <a:cubicBezTo>
                      <a:pt x="1303" y="324"/>
                      <a:pt x="1288" y="363"/>
                      <a:pt x="1284" y="376"/>
                    </a:cubicBezTo>
                    <a:cubicBezTo>
                      <a:pt x="1289" y="397"/>
                      <a:pt x="1281" y="412"/>
                      <a:pt x="1276" y="432"/>
                    </a:cubicBezTo>
                    <a:cubicBezTo>
                      <a:pt x="1272" y="429"/>
                      <a:pt x="1269" y="423"/>
                      <a:pt x="1264" y="424"/>
                    </a:cubicBezTo>
                    <a:cubicBezTo>
                      <a:pt x="1257" y="425"/>
                      <a:pt x="1255" y="444"/>
                      <a:pt x="1252" y="448"/>
                    </a:cubicBezTo>
                    <a:cubicBezTo>
                      <a:pt x="1242" y="464"/>
                      <a:pt x="1226" y="482"/>
                      <a:pt x="1208" y="488"/>
                    </a:cubicBezTo>
                    <a:cubicBezTo>
                      <a:pt x="1196" y="453"/>
                      <a:pt x="1197" y="382"/>
                      <a:pt x="1240" y="368"/>
                    </a:cubicBezTo>
                    <a:cubicBezTo>
                      <a:pt x="1251" y="351"/>
                      <a:pt x="1270" y="343"/>
                      <a:pt x="1280" y="324"/>
                    </a:cubicBezTo>
                    <a:cubicBezTo>
                      <a:pt x="1286" y="312"/>
                      <a:pt x="1300" y="288"/>
                      <a:pt x="1300" y="288"/>
                    </a:cubicBezTo>
                    <a:cubicBezTo>
                      <a:pt x="1269" y="267"/>
                      <a:pt x="1270" y="311"/>
                      <a:pt x="1256" y="332"/>
                    </a:cubicBezTo>
                    <a:cubicBezTo>
                      <a:pt x="1237" y="326"/>
                      <a:pt x="1250" y="322"/>
                      <a:pt x="1244" y="304"/>
                    </a:cubicBezTo>
                    <a:cubicBezTo>
                      <a:pt x="1204" y="314"/>
                      <a:pt x="1245" y="299"/>
                      <a:pt x="1224" y="320"/>
                    </a:cubicBezTo>
                    <a:cubicBezTo>
                      <a:pt x="1217" y="327"/>
                      <a:pt x="1200" y="336"/>
                      <a:pt x="1200" y="336"/>
                    </a:cubicBezTo>
                    <a:cubicBezTo>
                      <a:pt x="1206" y="355"/>
                      <a:pt x="1196" y="355"/>
                      <a:pt x="1180" y="360"/>
                    </a:cubicBezTo>
                    <a:cubicBezTo>
                      <a:pt x="1168" y="359"/>
                      <a:pt x="1154" y="362"/>
                      <a:pt x="1144" y="356"/>
                    </a:cubicBezTo>
                    <a:cubicBezTo>
                      <a:pt x="1140" y="354"/>
                      <a:pt x="1153" y="349"/>
                      <a:pt x="1152" y="344"/>
                    </a:cubicBezTo>
                    <a:cubicBezTo>
                      <a:pt x="1151" y="340"/>
                      <a:pt x="1144" y="341"/>
                      <a:pt x="1140" y="340"/>
                    </a:cubicBezTo>
                    <a:cubicBezTo>
                      <a:pt x="1126" y="350"/>
                      <a:pt x="1121" y="354"/>
                      <a:pt x="1104" y="348"/>
                    </a:cubicBezTo>
                    <a:cubicBezTo>
                      <a:pt x="1079" y="354"/>
                      <a:pt x="1054" y="349"/>
                      <a:pt x="1032" y="364"/>
                    </a:cubicBezTo>
                    <a:cubicBezTo>
                      <a:pt x="1023" y="378"/>
                      <a:pt x="1016" y="383"/>
                      <a:pt x="1000" y="388"/>
                    </a:cubicBezTo>
                    <a:cubicBezTo>
                      <a:pt x="984" y="404"/>
                      <a:pt x="971" y="410"/>
                      <a:pt x="964" y="432"/>
                    </a:cubicBezTo>
                    <a:cubicBezTo>
                      <a:pt x="968" y="433"/>
                      <a:pt x="972" y="438"/>
                      <a:pt x="976" y="436"/>
                    </a:cubicBezTo>
                    <a:cubicBezTo>
                      <a:pt x="980" y="434"/>
                      <a:pt x="976" y="424"/>
                      <a:pt x="980" y="424"/>
                    </a:cubicBezTo>
                    <a:cubicBezTo>
                      <a:pt x="985" y="424"/>
                      <a:pt x="991" y="445"/>
                      <a:pt x="992" y="448"/>
                    </a:cubicBezTo>
                    <a:cubicBezTo>
                      <a:pt x="1000" y="443"/>
                      <a:pt x="1006" y="434"/>
                      <a:pt x="1016" y="444"/>
                    </a:cubicBezTo>
                    <a:cubicBezTo>
                      <a:pt x="1023" y="451"/>
                      <a:pt x="1044" y="460"/>
                      <a:pt x="1032" y="468"/>
                    </a:cubicBezTo>
                    <a:cubicBezTo>
                      <a:pt x="1017" y="513"/>
                      <a:pt x="1007" y="571"/>
                      <a:pt x="976" y="608"/>
                    </a:cubicBezTo>
                    <a:cubicBezTo>
                      <a:pt x="962" y="625"/>
                      <a:pt x="951" y="635"/>
                      <a:pt x="932" y="648"/>
                    </a:cubicBezTo>
                    <a:cubicBezTo>
                      <a:pt x="928" y="651"/>
                      <a:pt x="920" y="656"/>
                      <a:pt x="920" y="656"/>
                    </a:cubicBezTo>
                    <a:cubicBezTo>
                      <a:pt x="886" y="633"/>
                      <a:pt x="904" y="648"/>
                      <a:pt x="880" y="664"/>
                    </a:cubicBezTo>
                    <a:cubicBezTo>
                      <a:pt x="872" y="689"/>
                      <a:pt x="870" y="693"/>
                      <a:pt x="848" y="708"/>
                    </a:cubicBezTo>
                    <a:cubicBezTo>
                      <a:pt x="842" y="720"/>
                      <a:pt x="855" y="724"/>
                      <a:pt x="850" y="740"/>
                    </a:cubicBezTo>
                    <a:cubicBezTo>
                      <a:pt x="851" y="750"/>
                      <a:pt x="855" y="759"/>
                      <a:pt x="856" y="766"/>
                    </a:cubicBezTo>
                    <a:cubicBezTo>
                      <a:pt x="857" y="773"/>
                      <a:pt x="859" y="777"/>
                      <a:pt x="858" y="784"/>
                    </a:cubicBezTo>
                    <a:cubicBezTo>
                      <a:pt x="857" y="791"/>
                      <a:pt x="856" y="806"/>
                      <a:pt x="850" y="810"/>
                    </a:cubicBezTo>
                    <a:cubicBezTo>
                      <a:pt x="844" y="814"/>
                      <a:pt x="831" y="802"/>
                      <a:pt x="824" y="806"/>
                    </a:cubicBezTo>
                    <a:cubicBezTo>
                      <a:pt x="816" y="832"/>
                      <a:pt x="827" y="824"/>
                      <a:pt x="804" y="832"/>
                    </a:cubicBezTo>
                    <a:cubicBezTo>
                      <a:pt x="798" y="814"/>
                      <a:pt x="810" y="779"/>
                      <a:pt x="816" y="760"/>
                    </a:cubicBezTo>
                    <a:cubicBezTo>
                      <a:pt x="816" y="744"/>
                      <a:pt x="795" y="750"/>
                      <a:pt x="794" y="744"/>
                    </a:cubicBezTo>
                    <a:cubicBezTo>
                      <a:pt x="793" y="738"/>
                      <a:pt x="806" y="729"/>
                      <a:pt x="808" y="724"/>
                    </a:cubicBezTo>
                    <a:cubicBezTo>
                      <a:pt x="807" y="720"/>
                      <a:pt x="808" y="713"/>
                      <a:pt x="804" y="712"/>
                    </a:cubicBezTo>
                    <a:cubicBezTo>
                      <a:pt x="796" y="711"/>
                      <a:pt x="761" y="725"/>
                      <a:pt x="752" y="728"/>
                    </a:cubicBezTo>
                    <a:cubicBezTo>
                      <a:pt x="744" y="703"/>
                      <a:pt x="769" y="708"/>
                      <a:pt x="744" y="700"/>
                    </a:cubicBezTo>
                    <a:cubicBezTo>
                      <a:pt x="731" y="719"/>
                      <a:pt x="718" y="723"/>
                      <a:pt x="696" y="728"/>
                    </a:cubicBezTo>
                    <a:cubicBezTo>
                      <a:pt x="703" y="757"/>
                      <a:pt x="720" y="749"/>
                      <a:pt x="752" y="752"/>
                    </a:cubicBezTo>
                    <a:cubicBezTo>
                      <a:pt x="747" y="773"/>
                      <a:pt x="729" y="777"/>
                      <a:pt x="716" y="796"/>
                    </a:cubicBezTo>
                    <a:lnTo>
                      <a:pt x="730" y="822"/>
                    </a:lnTo>
                    <a:lnTo>
                      <a:pt x="740" y="858"/>
                    </a:lnTo>
                    <a:lnTo>
                      <a:pt x="724" y="862"/>
                    </a:lnTo>
                    <a:lnTo>
                      <a:pt x="736" y="876"/>
                    </a:lnTo>
                    <a:lnTo>
                      <a:pt x="720" y="900"/>
                    </a:lnTo>
                    <a:lnTo>
                      <a:pt x="0" y="892"/>
                    </a:lnTo>
                    <a:lnTo>
                      <a:pt x="240" y="144"/>
                    </a:lnTo>
                    <a:close/>
                  </a:path>
                </a:pathLst>
              </a:custGeom>
              <a:solidFill>
                <a:srgbClr val="6600CC">
                  <a:alpha val="14902"/>
                </a:srgbClr>
              </a:solidFill>
              <a:ln w="9525">
                <a:noFill/>
                <a:round/>
                <a:headEnd/>
                <a:tailEnd/>
              </a:ln>
            </p:spPr>
            <p:txBody>
              <a:bodyPr wrap="none" anchor="ctr"/>
              <a:lstStyle/>
              <a:p>
                <a:endParaRPr lang="en-US"/>
              </a:p>
            </p:txBody>
          </p:sp>
          <p:sp>
            <p:nvSpPr>
              <p:cNvPr id="5214" name="Freeform 672"/>
              <p:cNvSpPr>
                <a:spLocks/>
              </p:cNvSpPr>
              <p:nvPr/>
            </p:nvSpPr>
            <p:spPr bwMode="gray">
              <a:xfrm>
                <a:off x="2747" y="1066"/>
                <a:ext cx="47" cy="165"/>
              </a:xfrm>
              <a:custGeom>
                <a:avLst/>
                <a:gdLst>
                  <a:gd name="T0" fmla="*/ 5 w 47"/>
                  <a:gd name="T1" fmla="*/ 156 h 165"/>
                  <a:gd name="T2" fmla="*/ 15 w 47"/>
                  <a:gd name="T3" fmla="*/ 108 h 165"/>
                  <a:gd name="T4" fmla="*/ 17 w 47"/>
                  <a:gd name="T5" fmla="*/ 68 h 165"/>
                  <a:gd name="T6" fmla="*/ 11 w 47"/>
                  <a:gd name="T7" fmla="*/ 40 h 165"/>
                  <a:gd name="T8" fmla="*/ 17 w 47"/>
                  <a:gd name="T9" fmla="*/ 12 h 165"/>
                  <a:gd name="T10" fmla="*/ 21 w 47"/>
                  <a:gd name="T11" fmla="*/ 0 h 165"/>
                  <a:gd name="T12" fmla="*/ 31 w 47"/>
                  <a:gd name="T13" fmla="*/ 30 h 165"/>
                  <a:gd name="T14" fmla="*/ 47 w 47"/>
                  <a:gd name="T15" fmla="*/ 98 h 165"/>
                  <a:gd name="T16" fmla="*/ 31 w 47"/>
                  <a:gd name="T17" fmla="*/ 108 h 165"/>
                  <a:gd name="T18" fmla="*/ 23 w 47"/>
                  <a:gd name="T19" fmla="*/ 126 h 165"/>
                  <a:gd name="T20" fmla="*/ 21 w 47"/>
                  <a:gd name="T21" fmla="*/ 132 h 165"/>
                  <a:gd name="T22" fmla="*/ 27 w 47"/>
                  <a:gd name="T23" fmla="*/ 134 h 165"/>
                  <a:gd name="T24" fmla="*/ 31 w 47"/>
                  <a:gd name="T25" fmla="*/ 146 h 165"/>
                  <a:gd name="T26" fmla="*/ 13 w 47"/>
                  <a:gd name="T27" fmla="*/ 148 h 165"/>
                  <a:gd name="T28" fmla="*/ 7 w 47"/>
                  <a:gd name="T29" fmla="*/ 160 h 165"/>
                  <a:gd name="T30" fmla="*/ 3 w 47"/>
                  <a:gd name="T31" fmla="*/ 154 h 165"/>
                  <a:gd name="T32" fmla="*/ 5 w 47"/>
                  <a:gd name="T33" fmla="*/ 156 h 1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7"/>
                  <a:gd name="T52" fmla="*/ 0 h 165"/>
                  <a:gd name="T53" fmla="*/ 47 w 47"/>
                  <a:gd name="T54" fmla="*/ 165 h 16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7" h="165">
                    <a:moveTo>
                      <a:pt x="5" y="156"/>
                    </a:moveTo>
                    <a:cubicBezTo>
                      <a:pt x="0" y="141"/>
                      <a:pt x="1" y="118"/>
                      <a:pt x="15" y="108"/>
                    </a:cubicBezTo>
                    <a:cubicBezTo>
                      <a:pt x="16" y="95"/>
                      <a:pt x="17" y="81"/>
                      <a:pt x="17" y="68"/>
                    </a:cubicBezTo>
                    <a:cubicBezTo>
                      <a:pt x="17" y="58"/>
                      <a:pt x="11" y="40"/>
                      <a:pt x="11" y="40"/>
                    </a:cubicBezTo>
                    <a:cubicBezTo>
                      <a:pt x="14" y="20"/>
                      <a:pt x="11" y="29"/>
                      <a:pt x="17" y="12"/>
                    </a:cubicBezTo>
                    <a:cubicBezTo>
                      <a:pt x="18" y="8"/>
                      <a:pt x="21" y="0"/>
                      <a:pt x="21" y="0"/>
                    </a:cubicBezTo>
                    <a:cubicBezTo>
                      <a:pt x="38" y="6"/>
                      <a:pt x="33" y="7"/>
                      <a:pt x="31" y="30"/>
                    </a:cubicBezTo>
                    <a:cubicBezTo>
                      <a:pt x="38" y="52"/>
                      <a:pt x="40" y="76"/>
                      <a:pt x="47" y="98"/>
                    </a:cubicBezTo>
                    <a:cubicBezTo>
                      <a:pt x="44" y="116"/>
                      <a:pt x="45" y="113"/>
                      <a:pt x="31" y="108"/>
                    </a:cubicBezTo>
                    <a:cubicBezTo>
                      <a:pt x="25" y="118"/>
                      <a:pt x="28" y="112"/>
                      <a:pt x="23" y="126"/>
                    </a:cubicBezTo>
                    <a:cubicBezTo>
                      <a:pt x="22" y="128"/>
                      <a:pt x="21" y="132"/>
                      <a:pt x="21" y="132"/>
                    </a:cubicBezTo>
                    <a:cubicBezTo>
                      <a:pt x="23" y="133"/>
                      <a:pt x="26" y="132"/>
                      <a:pt x="27" y="134"/>
                    </a:cubicBezTo>
                    <a:cubicBezTo>
                      <a:pt x="29" y="137"/>
                      <a:pt x="31" y="146"/>
                      <a:pt x="31" y="146"/>
                    </a:cubicBezTo>
                    <a:cubicBezTo>
                      <a:pt x="27" y="165"/>
                      <a:pt x="23" y="155"/>
                      <a:pt x="13" y="148"/>
                    </a:cubicBezTo>
                    <a:cubicBezTo>
                      <a:pt x="11" y="152"/>
                      <a:pt x="11" y="160"/>
                      <a:pt x="7" y="160"/>
                    </a:cubicBezTo>
                    <a:cubicBezTo>
                      <a:pt x="5" y="160"/>
                      <a:pt x="4" y="156"/>
                      <a:pt x="3" y="154"/>
                    </a:cubicBezTo>
                    <a:cubicBezTo>
                      <a:pt x="3" y="153"/>
                      <a:pt x="4" y="155"/>
                      <a:pt x="5" y="156"/>
                    </a:cubicBezTo>
                    <a:close/>
                  </a:path>
                </a:pathLst>
              </a:custGeom>
              <a:solidFill>
                <a:schemeClr val="accent1">
                  <a:alpha val="14902"/>
                </a:schemeClr>
              </a:solidFill>
              <a:ln w="9525">
                <a:noFill/>
                <a:round/>
                <a:headEnd/>
                <a:tailEnd/>
              </a:ln>
            </p:spPr>
            <p:txBody>
              <a:bodyPr wrap="none" anchor="ctr"/>
              <a:lstStyle/>
              <a:p>
                <a:endParaRPr lang="en-US"/>
              </a:p>
            </p:txBody>
          </p:sp>
          <p:sp>
            <p:nvSpPr>
              <p:cNvPr id="5215" name="Freeform 673"/>
              <p:cNvSpPr>
                <a:spLocks/>
              </p:cNvSpPr>
              <p:nvPr/>
            </p:nvSpPr>
            <p:spPr bwMode="gray">
              <a:xfrm>
                <a:off x="2720" y="1205"/>
                <a:ext cx="138" cy="103"/>
              </a:xfrm>
              <a:custGeom>
                <a:avLst/>
                <a:gdLst>
                  <a:gd name="T0" fmla="*/ 26 w 138"/>
                  <a:gd name="T1" fmla="*/ 61 h 103"/>
                  <a:gd name="T2" fmla="*/ 30 w 138"/>
                  <a:gd name="T3" fmla="*/ 43 h 103"/>
                  <a:gd name="T4" fmla="*/ 50 w 138"/>
                  <a:gd name="T5" fmla="*/ 33 h 103"/>
                  <a:gd name="T6" fmla="*/ 54 w 138"/>
                  <a:gd name="T7" fmla="*/ 45 h 103"/>
                  <a:gd name="T8" fmla="*/ 66 w 138"/>
                  <a:gd name="T9" fmla="*/ 49 h 103"/>
                  <a:gd name="T10" fmla="*/ 80 w 138"/>
                  <a:gd name="T11" fmla="*/ 55 h 103"/>
                  <a:gd name="T12" fmla="*/ 116 w 138"/>
                  <a:gd name="T13" fmla="*/ 33 h 103"/>
                  <a:gd name="T14" fmla="*/ 130 w 138"/>
                  <a:gd name="T15" fmla="*/ 17 h 103"/>
                  <a:gd name="T16" fmla="*/ 138 w 138"/>
                  <a:gd name="T17" fmla="*/ 11 h 103"/>
                  <a:gd name="T18" fmla="*/ 106 w 138"/>
                  <a:gd name="T19" fmla="*/ 49 h 103"/>
                  <a:gd name="T20" fmla="*/ 84 w 138"/>
                  <a:gd name="T21" fmla="*/ 67 h 103"/>
                  <a:gd name="T22" fmla="*/ 66 w 138"/>
                  <a:gd name="T23" fmla="*/ 81 h 103"/>
                  <a:gd name="T24" fmla="*/ 48 w 138"/>
                  <a:gd name="T25" fmla="*/ 103 h 103"/>
                  <a:gd name="T26" fmla="*/ 26 w 138"/>
                  <a:gd name="T27" fmla="*/ 89 h 103"/>
                  <a:gd name="T28" fmla="*/ 20 w 138"/>
                  <a:gd name="T29" fmla="*/ 87 h 103"/>
                  <a:gd name="T30" fmla="*/ 22 w 138"/>
                  <a:gd name="T31" fmla="*/ 97 h 103"/>
                  <a:gd name="T32" fmla="*/ 0 w 138"/>
                  <a:gd name="T33" fmla="*/ 97 h 103"/>
                  <a:gd name="T34" fmla="*/ 10 w 138"/>
                  <a:gd name="T35" fmla="*/ 79 h 103"/>
                  <a:gd name="T36" fmla="*/ 26 w 138"/>
                  <a:gd name="T37" fmla="*/ 61 h 10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8"/>
                  <a:gd name="T58" fmla="*/ 0 h 103"/>
                  <a:gd name="T59" fmla="*/ 138 w 138"/>
                  <a:gd name="T60" fmla="*/ 103 h 10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8" h="103">
                    <a:moveTo>
                      <a:pt x="26" y="61"/>
                    </a:moveTo>
                    <a:cubicBezTo>
                      <a:pt x="29" y="53"/>
                      <a:pt x="33" y="51"/>
                      <a:pt x="30" y="43"/>
                    </a:cubicBezTo>
                    <a:cubicBezTo>
                      <a:pt x="33" y="27"/>
                      <a:pt x="37" y="24"/>
                      <a:pt x="50" y="33"/>
                    </a:cubicBezTo>
                    <a:cubicBezTo>
                      <a:pt x="51" y="37"/>
                      <a:pt x="53" y="41"/>
                      <a:pt x="54" y="45"/>
                    </a:cubicBezTo>
                    <a:cubicBezTo>
                      <a:pt x="55" y="49"/>
                      <a:pt x="66" y="49"/>
                      <a:pt x="66" y="49"/>
                    </a:cubicBezTo>
                    <a:cubicBezTo>
                      <a:pt x="75" y="43"/>
                      <a:pt x="77" y="45"/>
                      <a:pt x="80" y="55"/>
                    </a:cubicBezTo>
                    <a:cubicBezTo>
                      <a:pt x="92" y="47"/>
                      <a:pt x="101" y="37"/>
                      <a:pt x="116" y="33"/>
                    </a:cubicBezTo>
                    <a:cubicBezTo>
                      <a:pt x="125" y="19"/>
                      <a:pt x="120" y="24"/>
                      <a:pt x="130" y="17"/>
                    </a:cubicBezTo>
                    <a:cubicBezTo>
                      <a:pt x="134" y="11"/>
                      <a:pt x="134" y="0"/>
                      <a:pt x="138" y="11"/>
                    </a:cubicBezTo>
                    <a:cubicBezTo>
                      <a:pt x="135" y="31"/>
                      <a:pt x="126" y="45"/>
                      <a:pt x="106" y="49"/>
                    </a:cubicBezTo>
                    <a:cubicBezTo>
                      <a:pt x="97" y="55"/>
                      <a:pt x="93" y="61"/>
                      <a:pt x="84" y="67"/>
                    </a:cubicBezTo>
                    <a:cubicBezTo>
                      <a:pt x="80" y="79"/>
                      <a:pt x="79" y="79"/>
                      <a:pt x="66" y="81"/>
                    </a:cubicBezTo>
                    <a:cubicBezTo>
                      <a:pt x="60" y="90"/>
                      <a:pt x="57" y="97"/>
                      <a:pt x="48" y="103"/>
                    </a:cubicBezTo>
                    <a:cubicBezTo>
                      <a:pt x="42" y="94"/>
                      <a:pt x="37" y="93"/>
                      <a:pt x="26" y="89"/>
                    </a:cubicBezTo>
                    <a:cubicBezTo>
                      <a:pt x="24" y="88"/>
                      <a:pt x="20" y="87"/>
                      <a:pt x="20" y="87"/>
                    </a:cubicBezTo>
                    <a:cubicBezTo>
                      <a:pt x="10" y="90"/>
                      <a:pt x="14" y="94"/>
                      <a:pt x="22" y="97"/>
                    </a:cubicBezTo>
                    <a:cubicBezTo>
                      <a:pt x="14" y="103"/>
                      <a:pt x="9" y="100"/>
                      <a:pt x="0" y="97"/>
                    </a:cubicBezTo>
                    <a:cubicBezTo>
                      <a:pt x="2" y="87"/>
                      <a:pt x="1" y="82"/>
                      <a:pt x="10" y="79"/>
                    </a:cubicBezTo>
                    <a:cubicBezTo>
                      <a:pt x="15" y="63"/>
                      <a:pt x="14" y="69"/>
                      <a:pt x="26" y="61"/>
                    </a:cubicBezTo>
                    <a:close/>
                  </a:path>
                </a:pathLst>
              </a:custGeom>
              <a:solidFill>
                <a:schemeClr val="accent1">
                  <a:alpha val="14902"/>
                </a:schemeClr>
              </a:solidFill>
              <a:ln w="9525">
                <a:noFill/>
                <a:round/>
                <a:headEnd/>
                <a:tailEnd/>
              </a:ln>
            </p:spPr>
            <p:txBody>
              <a:bodyPr wrap="none" anchor="ctr"/>
              <a:lstStyle/>
              <a:p>
                <a:endParaRPr lang="en-US"/>
              </a:p>
            </p:txBody>
          </p:sp>
          <p:sp>
            <p:nvSpPr>
              <p:cNvPr id="5216" name="Freeform 674"/>
              <p:cNvSpPr>
                <a:spLocks/>
              </p:cNvSpPr>
              <p:nvPr/>
            </p:nvSpPr>
            <p:spPr bwMode="gray">
              <a:xfrm>
                <a:off x="2570" y="1302"/>
                <a:ext cx="188" cy="214"/>
              </a:xfrm>
              <a:custGeom>
                <a:avLst/>
                <a:gdLst>
                  <a:gd name="T0" fmla="*/ 158 w 188"/>
                  <a:gd name="T1" fmla="*/ 24 h 214"/>
                  <a:gd name="T2" fmla="*/ 160 w 188"/>
                  <a:gd name="T3" fmla="*/ 6 h 214"/>
                  <a:gd name="T4" fmla="*/ 170 w 188"/>
                  <a:gd name="T5" fmla="*/ 0 h 214"/>
                  <a:gd name="T6" fmla="*/ 182 w 188"/>
                  <a:gd name="T7" fmla="*/ 24 h 214"/>
                  <a:gd name="T8" fmla="*/ 188 w 188"/>
                  <a:gd name="T9" fmla="*/ 42 h 214"/>
                  <a:gd name="T10" fmla="*/ 178 w 188"/>
                  <a:gd name="T11" fmla="*/ 58 h 214"/>
                  <a:gd name="T12" fmla="*/ 170 w 188"/>
                  <a:gd name="T13" fmla="*/ 76 h 214"/>
                  <a:gd name="T14" fmla="*/ 162 w 188"/>
                  <a:gd name="T15" fmla="*/ 126 h 214"/>
                  <a:gd name="T16" fmla="*/ 144 w 188"/>
                  <a:gd name="T17" fmla="*/ 136 h 214"/>
                  <a:gd name="T18" fmla="*/ 120 w 188"/>
                  <a:gd name="T19" fmla="*/ 138 h 214"/>
                  <a:gd name="T20" fmla="*/ 112 w 188"/>
                  <a:gd name="T21" fmla="*/ 124 h 214"/>
                  <a:gd name="T22" fmla="*/ 102 w 188"/>
                  <a:gd name="T23" fmla="*/ 146 h 214"/>
                  <a:gd name="T24" fmla="*/ 90 w 188"/>
                  <a:gd name="T25" fmla="*/ 150 h 214"/>
                  <a:gd name="T26" fmla="*/ 80 w 188"/>
                  <a:gd name="T27" fmla="*/ 132 h 214"/>
                  <a:gd name="T28" fmla="*/ 58 w 188"/>
                  <a:gd name="T29" fmla="*/ 144 h 214"/>
                  <a:gd name="T30" fmla="*/ 76 w 188"/>
                  <a:gd name="T31" fmla="*/ 142 h 214"/>
                  <a:gd name="T32" fmla="*/ 78 w 188"/>
                  <a:gd name="T33" fmla="*/ 160 h 214"/>
                  <a:gd name="T34" fmla="*/ 58 w 188"/>
                  <a:gd name="T35" fmla="*/ 166 h 214"/>
                  <a:gd name="T36" fmla="*/ 34 w 188"/>
                  <a:gd name="T37" fmla="*/ 166 h 214"/>
                  <a:gd name="T38" fmla="*/ 36 w 188"/>
                  <a:gd name="T39" fmla="*/ 154 h 214"/>
                  <a:gd name="T40" fmla="*/ 46 w 188"/>
                  <a:gd name="T41" fmla="*/ 144 h 214"/>
                  <a:gd name="T42" fmla="*/ 34 w 188"/>
                  <a:gd name="T43" fmla="*/ 148 h 214"/>
                  <a:gd name="T44" fmla="*/ 26 w 188"/>
                  <a:gd name="T45" fmla="*/ 166 h 214"/>
                  <a:gd name="T46" fmla="*/ 30 w 188"/>
                  <a:gd name="T47" fmla="*/ 190 h 214"/>
                  <a:gd name="T48" fmla="*/ 14 w 188"/>
                  <a:gd name="T49" fmla="*/ 200 h 214"/>
                  <a:gd name="T50" fmla="*/ 0 w 188"/>
                  <a:gd name="T51" fmla="*/ 214 h 214"/>
                  <a:gd name="T52" fmla="*/ 8 w 188"/>
                  <a:gd name="T53" fmla="*/ 188 h 214"/>
                  <a:gd name="T54" fmla="*/ 0 w 188"/>
                  <a:gd name="T55" fmla="*/ 164 h 214"/>
                  <a:gd name="T56" fmla="*/ 14 w 188"/>
                  <a:gd name="T57" fmla="*/ 152 h 214"/>
                  <a:gd name="T58" fmla="*/ 32 w 188"/>
                  <a:gd name="T59" fmla="*/ 134 h 214"/>
                  <a:gd name="T60" fmla="*/ 44 w 188"/>
                  <a:gd name="T61" fmla="*/ 118 h 214"/>
                  <a:gd name="T62" fmla="*/ 72 w 188"/>
                  <a:gd name="T63" fmla="*/ 116 h 214"/>
                  <a:gd name="T64" fmla="*/ 84 w 188"/>
                  <a:gd name="T65" fmla="*/ 112 h 214"/>
                  <a:gd name="T66" fmla="*/ 114 w 188"/>
                  <a:gd name="T67" fmla="*/ 78 h 214"/>
                  <a:gd name="T68" fmla="*/ 120 w 188"/>
                  <a:gd name="T69" fmla="*/ 92 h 214"/>
                  <a:gd name="T70" fmla="*/ 132 w 188"/>
                  <a:gd name="T71" fmla="*/ 76 h 214"/>
                  <a:gd name="T72" fmla="*/ 150 w 188"/>
                  <a:gd name="T73" fmla="*/ 54 h 214"/>
                  <a:gd name="T74" fmla="*/ 154 w 188"/>
                  <a:gd name="T75" fmla="*/ 42 h 214"/>
                  <a:gd name="T76" fmla="*/ 148 w 188"/>
                  <a:gd name="T77" fmla="*/ 38 h 214"/>
                  <a:gd name="T78" fmla="*/ 152 w 188"/>
                  <a:gd name="T79" fmla="*/ 32 h 214"/>
                  <a:gd name="T80" fmla="*/ 158 w 188"/>
                  <a:gd name="T81" fmla="*/ 24 h 2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8"/>
                  <a:gd name="T124" fmla="*/ 0 h 214"/>
                  <a:gd name="T125" fmla="*/ 188 w 188"/>
                  <a:gd name="T126" fmla="*/ 214 h 2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8" h="214">
                    <a:moveTo>
                      <a:pt x="158" y="24"/>
                    </a:moveTo>
                    <a:cubicBezTo>
                      <a:pt x="156" y="18"/>
                      <a:pt x="160" y="6"/>
                      <a:pt x="160" y="6"/>
                    </a:cubicBezTo>
                    <a:cubicBezTo>
                      <a:pt x="167" y="16"/>
                      <a:pt x="167" y="8"/>
                      <a:pt x="170" y="0"/>
                    </a:cubicBezTo>
                    <a:cubicBezTo>
                      <a:pt x="181" y="4"/>
                      <a:pt x="179" y="14"/>
                      <a:pt x="182" y="24"/>
                    </a:cubicBezTo>
                    <a:cubicBezTo>
                      <a:pt x="184" y="30"/>
                      <a:pt x="188" y="42"/>
                      <a:pt x="188" y="42"/>
                    </a:cubicBezTo>
                    <a:cubicBezTo>
                      <a:pt x="183" y="56"/>
                      <a:pt x="188" y="52"/>
                      <a:pt x="178" y="58"/>
                    </a:cubicBezTo>
                    <a:cubicBezTo>
                      <a:pt x="174" y="63"/>
                      <a:pt x="170" y="76"/>
                      <a:pt x="170" y="76"/>
                    </a:cubicBezTo>
                    <a:cubicBezTo>
                      <a:pt x="169" y="100"/>
                      <a:pt x="173" y="110"/>
                      <a:pt x="162" y="126"/>
                    </a:cubicBezTo>
                    <a:cubicBezTo>
                      <a:pt x="150" y="118"/>
                      <a:pt x="155" y="132"/>
                      <a:pt x="144" y="136"/>
                    </a:cubicBezTo>
                    <a:cubicBezTo>
                      <a:pt x="135" y="134"/>
                      <a:pt x="129" y="135"/>
                      <a:pt x="120" y="138"/>
                    </a:cubicBezTo>
                    <a:cubicBezTo>
                      <a:pt x="114" y="129"/>
                      <a:pt x="122" y="127"/>
                      <a:pt x="112" y="124"/>
                    </a:cubicBezTo>
                    <a:cubicBezTo>
                      <a:pt x="108" y="130"/>
                      <a:pt x="108" y="142"/>
                      <a:pt x="102" y="146"/>
                    </a:cubicBezTo>
                    <a:cubicBezTo>
                      <a:pt x="98" y="148"/>
                      <a:pt x="90" y="150"/>
                      <a:pt x="90" y="150"/>
                    </a:cubicBezTo>
                    <a:cubicBezTo>
                      <a:pt x="87" y="141"/>
                      <a:pt x="89" y="135"/>
                      <a:pt x="80" y="132"/>
                    </a:cubicBezTo>
                    <a:cubicBezTo>
                      <a:pt x="68" y="134"/>
                      <a:pt x="65" y="134"/>
                      <a:pt x="58" y="144"/>
                    </a:cubicBezTo>
                    <a:cubicBezTo>
                      <a:pt x="66" y="150"/>
                      <a:pt x="68" y="147"/>
                      <a:pt x="76" y="142"/>
                    </a:cubicBezTo>
                    <a:cubicBezTo>
                      <a:pt x="81" y="146"/>
                      <a:pt x="85" y="155"/>
                      <a:pt x="78" y="160"/>
                    </a:cubicBezTo>
                    <a:cubicBezTo>
                      <a:pt x="75" y="162"/>
                      <a:pt x="62" y="165"/>
                      <a:pt x="58" y="166"/>
                    </a:cubicBezTo>
                    <a:cubicBezTo>
                      <a:pt x="48" y="173"/>
                      <a:pt x="44" y="173"/>
                      <a:pt x="34" y="166"/>
                    </a:cubicBezTo>
                    <a:cubicBezTo>
                      <a:pt x="35" y="162"/>
                      <a:pt x="34" y="158"/>
                      <a:pt x="36" y="154"/>
                    </a:cubicBezTo>
                    <a:cubicBezTo>
                      <a:pt x="38" y="150"/>
                      <a:pt x="55" y="146"/>
                      <a:pt x="46" y="144"/>
                    </a:cubicBezTo>
                    <a:cubicBezTo>
                      <a:pt x="42" y="143"/>
                      <a:pt x="34" y="148"/>
                      <a:pt x="34" y="148"/>
                    </a:cubicBezTo>
                    <a:cubicBezTo>
                      <a:pt x="32" y="155"/>
                      <a:pt x="28" y="159"/>
                      <a:pt x="26" y="166"/>
                    </a:cubicBezTo>
                    <a:cubicBezTo>
                      <a:pt x="36" y="182"/>
                      <a:pt x="36" y="173"/>
                      <a:pt x="30" y="190"/>
                    </a:cubicBezTo>
                    <a:cubicBezTo>
                      <a:pt x="28" y="196"/>
                      <a:pt x="14" y="200"/>
                      <a:pt x="14" y="200"/>
                    </a:cubicBezTo>
                    <a:cubicBezTo>
                      <a:pt x="5" y="214"/>
                      <a:pt x="11" y="210"/>
                      <a:pt x="0" y="214"/>
                    </a:cubicBezTo>
                    <a:cubicBezTo>
                      <a:pt x="2" y="202"/>
                      <a:pt x="5" y="198"/>
                      <a:pt x="8" y="188"/>
                    </a:cubicBezTo>
                    <a:cubicBezTo>
                      <a:pt x="6" y="178"/>
                      <a:pt x="3" y="173"/>
                      <a:pt x="0" y="164"/>
                    </a:cubicBezTo>
                    <a:cubicBezTo>
                      <a:pt x="3" y="156"/>
                      <a:pt x="7" y="157"/>
                      <a:pt x="14" y="152"/>
                    </a:cubicBezTo>
                    <a:cubicBezTo>
                      <a:pt x="18" y="141"/>
                      <a:pt x="23" y="140"/>
                      <a:pt x="32" y="134"/>
                    </a:cubicBezTo>
                    <a:cubicBezTo>
                      <a:pt x="37" y="127"/>
                      <a:pt x="37" y="123"/>
                      <a:pt x="44" y="118"/>
                    </a:cubicBezTo>
                    <a:cubicBezTo>
                      <a:pt x="64" y="121"/>
                      <a:pt x="55" y="122"/>
                      <a:pt x="72" y="116"/>
                    </a:cubicBezTo>
                    <a:cubicBezTo>
                      <a:pt x="76" y="115"/>
                      <a:pt x="84" y="112"/>
                      <a:pt x="84" y="112"/>
                    </a:cubicBezTo>
                    <a:cubicBezTo>
                      <a:pt x="105" y="119"/>
                      <a:pt x="97" y="84"/>
                      <a:pt x="114" y="78"/>
                    </a:cubicBezTo>
                    <a:cubicBezTo>
                      <a:pt x="117" y="87"/>
                      <a:pt x="110" y="89"/>
                      <a:pt x="120" y="92"/>
                    </a:cubicBezTo>
                    <a:cubicBezTo>
                      <a:pt x="125" y="85"/>
                      <a:pt x="125" y="81"/>
                      <a:pt x="132" y="76"/>
                    </a:cubicBezTo>
                    <a:cubicBezTo>
                      <a:pt x="138" y="68"/>
                      <a:pt x="146" y="65"/>
                      <a:pt x="150" y="54"/>
                    </a:cubicBezTo>
                    <a:cubicBezTo>
                      <a:pt x="151" y="50"/>
                      <a:pt x="154" y="42"/>
                      <a:pt x="154" y="42"/>
                    </a:cubicBezTo>
                    <a:cubicBezTo>
                      <a:pt x="152" y="41"/>
                      <a:pt x="148" y="40"/>
                      <a:pt x="148" y="38"/>
                    </a:cubicBezTo>
                    <a:cubicBezTo>
                      <a:pt x="148" y="36"/>
                      <a:pt x="161" y="33"/>
                      <a:pt x="152" y="32"/>
                    </a:cubicBezTo>
                    <a:lnTo>
                      <a:pt x="158" y="24"/>
                    </a:lnTo>
                    <a:close/>
                  </a:path>
                </a:pathLst>
              </a:custGeom>
              <a:solidFill>
                <a:schemeClr val="accent1">
                  <a:alpha val="14902"/>
                </a:schemeClr>
              </a:solidFill>
              <a:ln w="9525">
                <a:noFill/>
                <a:round/>
                <a:headEnd/>
                <a:tailEnd/>
              </a:ln>
            </p:spPr>
            <p:txBody>
              <a:bodyPr wrap="none" anchor="ctr"/>
              <a:lstStyle/>
              <a:p>
                <a:endParaRPr lang="en-US"/>
              </a:p>
            </p:txBody>
          </p:sp>
          <p:sp>
            <p:nvSpPr>
              <p:cNvPr id="5217" name="Freeform 675"/>
              <p:cNvSpPr>
                <a:spLocks/>
              </p:cNvSpPr>
              <p:nvPr/>
            </p:nvSpPr>
            <p:spPr bwMode="gray">
              <a:xfrm>
                <a:off x="2696" y="1363"/>
                <a:ext cx="13" cy="13"/>
              </a:xfrm>
              <a:custGeom>
                <a:avLst/>
                <a:gdLst>
                  <a:gd name="T0" fmla="*/ 0 w 13"/>
                  <a:gd name="T1" fmla="*/ 9 h 13"/>
                  <a:gd name="T2" fmla="*/ 4 w 13"/>
                  <a:gd name="T3" fmla="*/ 13 h 13"/>
                  <a:gd name="T4" fmla="*/ 0 w 13"/>
                  <a:gd name="T5" fmla="*/ 9 h 13"/>
                  <a:gd name="T6" fmla="*/ 0 60000 65536"/>
                  <a:gd name="T7" fmla="*/ 0 60000 65536"/>
                  <a:gd name="T8" fmla="*/ 0 60000 65536"/>
                  <a:gd name="T9" fmla="*/ 0 w 13"/>
                  <a:gd name="T10" fmla="*/ 0 h 13"/>
                  <a:gd name="T11" fmla="*/ 13 w 13"/>
                  <a:gd name="T12" fmla="*/ 13 h 13"/>
                </a:gdLst>
                <a:ahLst/>
                <a:cxnLst>
                  <a:cxn ang="T6">
                    <a:pos x="T0" y="T1"/>
                  </a:cxn>
                  <a:cxn ang="T7">
                    <a:pos x="T2" y="T3"/>
                  </a:cxn>
                  <a:cxn ang="T8">
                    <a:pos x="T4" y="T5"/>
                  </a:cxn>
                </a:cxnLst>
                <a:rect l="T9" t="T10" r="T11" b="T12"/>
                <a:pathLst>
                  <a:path w="13" h="13">
                    <a:moveTo>
                      <a:pt x="0" y="9"/>
                    </a:moveTo>
                    <a:cubicBezTo>
                      <a:pt x="6" y="0"/>
                      <a:pt x="13" y="7"/>
                      <a:pt x="4" y="13"/>
                    </a:cubicBezTo>
                    <a:cubicBezTo>
                      <a:pt x="0" y="6"/>
                      <a:pt x="0" y="5"/>
                      <a:pt x="0" y="9"/>
                    </a:cubicBezTo>
                    <a:close/>
                  </a:path>
                </a:pathLst>
              </a:custGeom>
              <a:solidFill>
                <a:schemeClr val="accent1">
                  <a:alpha val="14902"/>
                </a:schemeClr>
              </a:solidFill>
              <a:ln w="9525">
                <a:noFill/>
                <a:round/>
                <a:headEnd/>
                <a:tailEnd/>
              </a:ln>
            </p:spPr>
            <p:txBody>
              <a:bodyPr wrap="none" anchor="ctr"/>
              <a:lstStyle/>
              <a:p>
                <a:endParaRPr lang="en-US"/>
              </a:p>
            </p:txBody>
          </p:sp>
          <p:sp>
            <p:nvSpPr>
              <p:cNvPr id="5218" name="Freeform 676"/>
              <p:cNvSpPr>
                <a:spLocks/>
              </p:cNvSpPr>
              <p:nvPr/>
            </p:nvSpPr>
            <p:spPr bwMode="gray">
              <a:xfrm>
                <a:off x="1646" y="1510"/>
                <a:ext cx="812" cy="564"/>
              </a:xfrm>
              <a:custGeom>
                <a:avLst/>
                <a:gdLst>
                  <a:gd name="T0" fmla="*/ 812 w 812"/>
                  <a:gd name="T1" fmla="*/ 26 h 564"/>
                  <a:gd name="T2" fmla="*/ 778 w 812"/>
                  <a:gd name="T3" fmla="*/ 78 h 564"/>
                  <a:gd name="T4" fmla="*/ 748 w 812"/>
                  <a:gd name="T5" fmla="*/ 122 h 564"/>
                  <a:gd name="T6" fmla="*/ 722 w 812"/>
                  <a:gd name="T7" fmla="*/ 142 h 564"/>
                  <a:gd name="T8" fmla="*/ 634 w 812"/>
                  <a:gd name="T9" fmla="*/ 180 h 564"/>
                  <a:gd name="T10" fmla="*/ 632 w 812"/>
                  <a:gd name="T11" fmla="*/ 210 h 564"/>
                  <a:gd name="T12" fmla="*/ 604 w 812"/>
                  <a:gd name="T13" fmla="*/ 230 h 564"/>
                  <a:gd name="T14" fmla="*/ 620 w 812"/>
                  <a:gd name="T15" fmla="*/ 178 h 564"/>
                  <a:gd name="T16" fmla="*/ 576 w 812"/>
                  <a:gd name="T17" fmla="*/ 188 h 564"/>
                  <a:gd name="T18" fmla="*/ 556 w 812"/>
                  <a:gd name="T19" fmla="*/ 218 h 564"/>
                  <a:gd name="T20" fmla="*/ 596 w 812"/>
                  <a:gd name="T21" fmla="*/ 280 h 564"/>
                  <a:gd name="T22" fmla="*/ 594 w 812"/>
                  <a:gd name="T23" fmla="*/ 368 h 564"/>
                  <a:gd name="T24" fmla="*/ 542 w 812"/>
                  <a:gd name="T25" fmla="*/ 406 h 564"/>
                  <a:gd name="T26" fmla="*/ 522 w 812"/>
                  <a:gd name="T27" fmla="*/ 386 h 564"/>
                  <a:gd name="T28" fmla="*/ 482 w 812"/>
                  <a:gd name="T29" fmla="*/ 348 h 564"/>
                  <a:gd name="T30" fmla="*/ 462 w 812"/>
                  <a:gd name="T31" fmla="*/ 348 h 564"/>
                  <a:gd name="T32" fmla="*/ 450 w 812"/>
                  <a:gd name="T33" fmla="*/ 394 h 564"/>
                  <a:gd name="T34" fmla="*/ 500 w 812"/>
                  <a:gd name="T35" fmla="*/ 464 h 564"/>
                  <a:gd name="T36" fmla="*/ 510 w 812"/>
                  <a:gd name="T37" fmla="*/ 524 h 564"/>
                  <a:gd name="T38" fmla="*/ 526 w 812"/>
                  <a:gd name="T39" fmla="*/ 560 h 564"/>
                  <a:gd name="T40" fmla="*/ 492 w 812"/>
                  <a:gd name="T41" fmla="*/ 544 h 564"/>
                  <a:gd name="T42" fmla="*/ 470 w 812"/>
                  <a:gd name="T43" fmla="*/ 518 h 564"/>
                  <a:gd name="T44" fmla="*/ 422 w 812"/>
                  <a:gd name="T45" fmla="*/ 424 h 564"/>
                  <a:gd name="T46" fmla="*/ 426 w 812"/>
                  <a:gd name="T47" fmla="*/ 310 h 564"/>
                  <a:gd name="T48" fmla="*/ 422 w 812"/>
                  <a:gd name="T49" fmla="*/ 268 h 564"/>
                  <a:gd name="T50" fmla="*/ 412 w 812"/>
                  <a:gd name="T51" fmla="*/ 276 h 564"/>
                  <a:gd name="T52" fmla="*/ 386 w 812"/>
                  <a:gd name="T53" fmla="*/ 266 h 564"/>
                  <a:gd name="T54" fmla="*/ 360 w 812"/>
                  <a:gd name="T55" fmla="*/ 170 h 564"/>
                  <a:gd name="T56" fmla="*/ 330 w 812"/>
                  <a:gd name="T57" fmla="*/ 166 h 564"/>
                  <a:gd name="T58" fmla="*/ 288 w 812"/>
                  <a:gd name="T59" fmla="*/ 172 h 564"/>
                  <a:gd name="T60" fmla="*/ 242 w 812"/>
                  <a:gd name="T61" fmla="*/ 232 h 564"/>
                  <a:gd name="T62" fmla="*/ 196 w 812"/>
                  <a:gd name="T63" fmla="*/ 268 h 564"/>
                  <a:gd name="T64" fmla="*/ 184 w 812"/>
                  <a:gd name="T65" fmla="*/ 274 h 564"/>
                  <a:gd name="T66" fmla="*/ 160 w 812"/>
                  <a:gd name="T67" fmla="*/ 328 h 564"/>
                  <a:gd name="T68" fmla="*/ 152 w 812"/>
                  <a:gd name="T69" fmla="*/ 354 h 564"/>
                  <a:gd name="T70" fmla="*/ 128 w 812"/>
                  <a:gd name="T71" fmla="*/ 404 h 564"/>
                  <a:gd name="T72" fmla="*/ 94 w 812"/>
                  <a:gd name="T73" fmla="*/ 392 h 564"/>
                  <a:gd name="T74" fmla="*/ 66 w 812"/>
                  <a:gd name="T75" fmla="*/ 258 h 564"/>
                  <a:gd name="T76" fmla="*/ 72 w 812"/>
                  <a:gd name="T77" fmla="*/ 156 h 564"/>
                  <a:gd name="T78" fmla="*/ 44 w 812"/>
                  <a:gd name="T79" fmla="*/ 180 h 564"/>
                  <a:gd name="T80" fmla="*/ 20 w 812"/>
                  <a:gd name="T81" fmla="*/ 150 h 564"/>
                  <a:gd name="T82" fmla="*/ 24 w 812"/>
                  <a:gd name="T83" fmla="*/ 138 h 564"/>
                  <a:gd name="T84" fmla="*/ 0 w 812"/>
                  <a:gd name="T85" fmla="*/ 92 h 564"/>
                  <a:gd name="T86" fmla="*/ 798 w 812"/>
                  <a:gd name="T87" fmla="*/ 6 h 5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12"/>
                  <a:gd name="T133" fmla="*/ 0 h 564"/>
                  <a:gd name="T134" fmla="*/ 812 w 812"/>
                  <a:gd name="T135" fmla="*/ 564 h 5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12" h="564">
                    <a:moveTo>
                      <a:pt x="798" y="6"/>
                    </a:moveTo>
                    <a:cubicBezTo>
                      <a:pt x="801" y="15"/>
                      <a:pt x="809" y="16"/>
                      <a:pt x="812" y="26"/>
                    </a:cubicBezTo>
                    <a:cubicBezTo>
                      <a:pt x="809" y="36"/>
                      <a:pt x="801" y="41"/>
                      <a:pt x="796" y="50"/>
                    </a:cubicBezTo>
                    <a:cubicBezTo>
                      <a:pt x="791" y="61"/>
                      <a:pt x="788" y="71"/>
                      <a:pt x="778" y="78"/>
                    </a:cubicBezTo>
                    <a:cubicBezTo>
                      <a:pt x="773" y="85"/>
                      <a:pt x="771" y="88"/>
                      <a:pt x="774" y="96"/>
                    </a:cubicBezTo>
                    <a:cubicBezTo>
                      <a:pt x="767" y="107"/>
                      <a:pt x="758" y="114"/>
                      <a:pt x="748" y="122"/>
                    </a:cubicBezTo>
                    <a:cubicBezTo>
                      <a:pt x="744" y="125"/>
                      <a:pt x="736" y="130"/>
                      <a:pt x="736" y="130"/>
                    </a:cubicBezTo>
                    <a:cubicBezTo>
                      <a:pt x="740" y="141"/>
                      <a:pt x="731" y="140"/>
                      <a:pt x="722" y="142"/>
                    </a:cubicBezTo>
                    <a:cubicBezTo>
                      <a:pt x="716" y="148"/>
                      <a:pt x="712" y="151"/>
                      <a:pt x="704" y="154"/>
                    </a:cubicBezTo>
                    <a:cubicBezTo>
                      <a:pt x="686" y="150"/>
                      <a:pt x="650" y="169"/>
                      <a:pt x="634" y="180"/>
                    </a:cubicBezTo>
                    <a:cubicBezTo>
                      <a:pt x="636" y="189"/>
                      <a:pt x="631" y="193"/>
                      <a:pt x="640" y="196"/>
                    </a:cubicBezTo>
                    <a:cubicBezTo>
                      <a:pt x="643" y="205"/>
                      <a:pt x="640" y="207"/>
                      <a:pt x="632" y="210"/>
                    </a:cubicBezTo>
                    <a:cubicBezTo>
                      <a:pt x="626" y="219"/>
                      <a:pt x="623" y="226"/>
                      <a:pt x="614" y="232"/>
                    </a:cubicBezTo>
                    <a:cubicBezTo>
                      <a:pt x="611" y="231"/>
                      <a:pt x="606" y="233"/>
                      <a:pt x="604" y="230"/>
                    </a:cubicBezTo>
                    <a:cubicBezTo>
                      <a:pt x="599" y="220"/>
                      <a:pt x="610" y="199"/>
                      <a:pt x="620" y="196"/>
                    </a:cubicBezTo>
                    <a:cubicBezTo>
                      <a:pt x="623" y="187"/>
                      <a:pt x="617" y="187"/>
                      <a:pt x="620" y="178"/>
                    </a:cubicBezTo>
                    <a:cubicBezTo>
                      <a:pt x="617" y="164"/>
                      <a:pt x="609" y="168"/>
                      <a:pt x="598" y="172"/>
                    </a:cubicBezTo>
                    <a:cubicBezTo>
                      <a:pt x="592" y="180"/>
                      <a:pt x="585" y="185"/>
                      <a:pt x="576" y="188"/>
                    </a:cubicBezTo>
                    <a:cubicBezTo>
                      <a:pt x="572" y="194"/>
                      <a:pt x="568" y="200"/>
                      <a:pt x="564" y="206"/>
                    </a:cubicBezTo>
                    <a:cubicBezTo>
                      <a:pt x="561" y="210"/>
                      <a:pt x="556" y="218"/>
                      <a:pt x="556" y="218"/>
                    </a:cubicBezTo>
                    <a:cubicBezTo>
                      <a:pt x="558" y="234"/>
                      <a:pt x="559" y="243"/>
                      <a:pt x="572" y="252"/>
                    </a:cubicBezTo>
                    <a:cubicBezTo>
                      <a:pt x="579" y="262"/>
                      <a:pt x="586" y="273"/>
                      <a:pt x="596" y="280"/>
                    </a:cubicBezTo>
                    <a:cubicBezTo>
                      <a:pt x="598" y="286"/>
                      <a:pt x="602" y="298"/>
                      <a:pt x="602" y="298"/>
                    </a:cubicBezTo>
                    <a:cubicBezTo>
                      <a:pt x="601" y="308"/>
                      <a:pt x="599" y="361"/>
                      <a:pt x="594" y="368"/>
                    </a:cubicBezTo>
                    <a:cubicBezTo>
                      <a:pt x="590" y="374"/>
                      <a:pt x="576" y="378"/>
                      <a:pt x="570" y="382"/>
                    </a:cubicBezTo>
                    <a:cubicBezTo>
                      <a:pt x="563" y="393"/>
                      <a:pt x="550" y="396"/>
                      <a:pt x="542" y="406"/>
                    </a:cubicBezTo>
                    <a:cubicBezTo>
                      <a:pt x="536" y="413"/>
                      <a:pt x="539" y="417"/>
                      <a:pt x="530" y="420"/>
                    </a:cubicBezTo>
                    <a:cubicBezTo>
                      <a:pt x="526" y="408"/>
                      <a:pt x="538" y="391"/>
                      <a:pt x="522" y="386"/>
                    </a:cubicBezTo>
                    <a:cubicBezTo>
                      <a:pt x="516" y="377"/>
                      <a:pt x="510" y="364"/>
                      <a:pt x="502" y="356"/>
                    </a:cubicBezTo>
                    <a:cubicBezTo>
                      <a:pt x="497" y="341"/>
                      <a:pt x="505" y="360"/>
                      <a:pt x="482" y="348"/>
                    </a:cubicBezTo>
                    <a:cubicBezTo>
                      <a:pt x="478" y="346"/>
                      <a:pt x="478" y="339"/>
                      <a:pt x="474" y="336"/>
                    </a:cubicBezTo>
                    <a:cubicBezTo>
                      <a:pt x="470" y="323"/>
                      <a:pt x="466" y="342"/>
                      <a:pt x="462" y="348"/>
                    </a:cubicBezTo>
                    <a:cubicBezTo>
                      <a:pt x="460" y="358"/>
                      <a:pt x="456" y="363"/>
                      <a:pt x="454" y="374"/>
                    </a:cubicBezTo>
                    <a:cubicBezTo>
                      <a:pt x="457" y="383"/>
                      <a:pt x="455" y="387"/>
                      <a:pt x="450" y="394"/>
                    </a:cubicBezTo>
                    <a:cubicBezTo>
                      <a:pt x="454" y="399"/>
                      <a:pt x="464" y="411"/>
                      <a:pt x="466" y="418"/>
                    </a:cubicBezTo>
                    <a:cubicBezTo>
                      <a:pt x="474" y="443"/>
                      <a:pt x="472" y="458"/>
                      <a:pt x="500" y="464"/>
                    </a:cubicBezTo>
                    <a:cubicBezTo>
                      <a:pt x="507" y="469"/>
                      <a:pt x="510" y="474"/>
                      <a:pt x="516" y="480"/>
                    </a:cubicBezTo>
                    <a:cubicBezTo>
                      <a:pt x="511" y="494"/>
                      <a:pt x="513" y="509"/>
                      <a:pt x="510" y="524"/>
                    </a:cubicBezTo>
                    <a:cubicBezTo>
                      <a:pt x="512" y="537"/>
                      <a:pt x="511" y="541"/>
                      <a:pt x="522" y="548"/>
                    </a:cubicBezTo>
                    <a:cubicBezTo>
                      <a:pt x="523" y="552"/>
                      <a:pt x="525" y="556"/>
                      <a:pt x="526" y="560"/>
                    </a:cubicBezTo>
                    <a:cubicBezTo>
                      <a:pt x="527" y="564"/>
                      <a:pt x="514" y="556"/>
                      <a:pt x="514" y="556"/>
                    </a:cubicBezTo>
                    <a:cubicBezTo>
                      <a:pt x="502" y="564"/>
                      <a:pt x="501" y="551"/>
                      <a:pt x="492" y="544"/>
                    </a:cubicBezTo>
                    <a:cubicBezTo>
                      <a:pt x="488" y="541"/>
                      <a:pt x="480" y="536"/>
                      <a:pt x="480" y="536"/>
                    </a:cubicBezTo>
                    <a:cubicBezTo>
                      <a:pt x="471" y="522"/>
                      <a:pt x="474" y="529"/>
                      <a:pt x="470" y="518"/>
                    </a:cubicBezTo>
                    <a:cubicBezTo>
                      <a:pt x="467" y="491"/>
                      <a:pt x="461" y="446"/>
                      <a:pt x="436" y="430"/>
                    </a:cubicBezTo>
                    <a:cubicBezTo>
                      <a:pt x="428" y="433"/>
                      <a:pt x="425" y="433"/>
                      <a:pt x="422" y="424"/>
                    </a:cubicBezTo>
                    <a:cubicBezTo>
                      <a:pt x="427" y="404"/>
                      <a:pt x="432" y="383"/>
                      <a:pt x="438" y="364"/>
                    </a:cubicBezTo>
                    <a:cubicBezTo>
                      <a:pt x="436" y="343"/>
                      <a:pt x="431" y="330"/>
                      <a:pt x="426" y="310"/>
                    </a:cubicBezTo>
                    <a:cubicBezTo>
                      <a:pt x="429" y="302"/>
                      <a:pt x="425" y="300"/>
                      <a:pt x="422" y="292"/>
                    </a:cubicBezTo>
                    <a:cubicBezTo>
                      <a:pt x="424" y="282"/>
                      <a:pt x="428" y="277"/>
                      <a:pt x="422" y="268"/>
                    </a:cubicBezTo>
                    <a:cubicBezTo>
                      <a:pt x="420" y="269"/>
                      <a:pt x="418" y="269"/>
                      <a:pt x="416" y="270"/>
                    </a:cubicBezTo>
                    <a:cubicBezTo>
                      <a:pt x="414" y="272"/>
                      <a:pt x="414" y="275"/>
                      <a:pt x="412" y="276"/>
                    </a:cubicBezTo>
                    <a:cubicBezTo>
                      <a:pt x="408" y="278"/>
                      <a:pt x="400" y="280"/>
                      <a:pt x="400" y="280"/>
                    </a:cubicBezTo>
                    <a:cubicBezTo>
                      <a:pt x="394" y="274"/>
                      <a:pt x="389" y="274"/>
                      <a:pt x="386" y="266"/>
                    </a:cubicBezTo>
                    <a:cubicBezTo>
                      <a:pt x="391" y="251"/>
                      <a:pt x="379" y="206"/>
                      <a:pt x="364" y="196"/>
                    </a:cubicBezTo>
                    <a:cubicBezTo>
                      <a:pt x="357" y="186"/>
                      <a:pt x="358" y="182"/>
                      <a:pt x="360" y="170"/>
                    </a:cubicBezTo>
                    <a:cubicBezTo>
                      <a:pt x="358" y="160"/>
                      <a:pt x="356" y="147"/>
                      <a:pt x="346" y="144"/>
                    </a:cubicBezTo>
                    <a:cubicBezTo>
                      <a:pt x="343" y="154"/>
                      <a:pt x="338" y="160"/>
                      <a:pt x="330" y="166"/>
                    </a:cubicBezTo>
                    <a:cubicBezTo>
                      <a:pt x="323" y="164"/>
                      <a:pt x="308" y="160"/>
                      <a:pt x="308" y="160"/>
                    </a:cubicBezTo>
                    <a:cubicBezTo>
                      <a:pt x="296" y="162"/>
                      <a:pt x="297" y="166"/>
                      <a:pt x="288" y="172"/>
                    </a:cubicBezTo>
                    <a:cubicBezTo>
                      <a:pt x="284" y="185"/>
                      <a:pt x="282" y="191"/>
                      <a:pt x="268" y="196"/>
                    </a:cubicBezTo>
                    <a:cubicBezTo>
                      <a:pt x="264" y="200"/>
                      <a:pt x="243" y="231"/>
                      <a:pt x="242" y="232"/>
                    </a:cubicBezTo>
                    <a:cubicBezTo>
                      <a:pt x="231" y="239"/>
                      <a:pt x="215" y="247"/>
                      <a:pt x="206" y="256"/>
                    </a:cubicBezTo>
                    <a:cubicBezTo>
                      <a:pt x="202" y="260"/>
                      <a:pt x="200" y="265"/>
                      <a:pt x="196" y="268"/>
                    </a:cubicBezTo>
                    <a:cubicBezTo>
                      <a:pt x="194" y="269"/>
                      <a:pt x="192" y="269"/>
                      <a:pt x="190" y="270"/>
                    </a:cubicBezTo>
                    <a:cubicBezTo>
                      <a:pt x="188" y="271"/>
                      <a:pt x="186" y="272"/>
                      <a:pt x="184" y="274"/>
                    </a:cubicBezTo>
                    <a:cubicBezTo>
                      <a:pt x="180" y="278"/>
                      <a:pt x="172" y="286"/>
                      <a:pt x="172" y="286"/>
                    </a:cubicBezTo>
                    <a:cubicBezTo>
                      <a:pt x="167" y="300"/>
                      <a:pt x="165" y="314"/>
                      <a:pt x="160" y="328"/>
                    </a:cubicBezTo>
                    <a:cubicBezTo>
                      <a:pt x="158" y="335"/>
                      <a:pt x="156" y="341"/>
                      <a:pt x="154" y="348"/>
                    </a:cubicBezTo>
                    <a:cubicBezTo>
                      <a:pt x="153" y="350"/>
                      <a:pt x="152" y="354"/>
                      <a:pt x="152" y="354"/>
                    </a:cubicBezTo>
                    <a:cubicBezTo>
                      <a:pt x="152" y="359"/>
                      <a:pt x="156" y="384"/>
                      <a:pt x="146" y="392"/>
                    </a:cubicBezTo>
                    <a:cubicBezTo>
                      <a:pt x="141" y="397"/>
                      <a:pt x="128" y="404"/>
                      <a:pt x="128" y="404"/>
                    </a:cubicBezTo>
                    <a:cubicBezTo>
                      <a:pt x="125" y="412"/>
                      <a:pt x="122" y="421"/>
                      <a:pt x="114" y="424"/>
                    </a:cubicBezTo>
                    <a:cubicBezTo>
                      <a:pt x="100" y="419"/>
                      <a:pt x="97" y="405"/>
                      <a:pt x="94" y="392"/>
                    </a:cubicBezTo>
                    <a:cubicBezTo>
                      <a:pt x="86" y="362"/>
                      <a:pt x="82" y="332"/>
                      <a:pt x="72" y="302"/>
                    </a:cubicBezTo>
                    <a:cubicBezTo>
                      <a:pt x="71" y="281"/>
                      <a:pt x="70" y="275"/>
                      <a:pt x="66" y="258"/>
                    </a:cubicBezTo>
                    <a:cubicBezTo>
                      <a:pt x="66" y="251"/>
                      <a:pt x="68" y="219"/>
                      <a:pt x="64" y="208"/>
                    </a:cubicBezTo>
                    <a:cubicBezTo>
                      <a:pt x="70" y="191"/>
                      <a:pt x="66" y="173"/>
                      <a:pt x="72" y="156"/>
                    </a:cubicBezTo>
                    <a:cubicBezTo>
                      <a:pt x="66" y="139"/>
                      <a:pt x="60" y="168"/>
                      <a:pt x="56" y="172"/>
                    </a:cubicBezTo>
                    <a:cubicBezTo>
                      <a:pt x="53" y="175"/>
                      <a:pt x="44" y="180"/>
                      <a:pt x="44" y="180"/>
                    </a:cubicBezTo>
                    <a:cubicBezTo>
                      <a:pt x="35" y="177"/>
                      <a:pt x="28" y="173"/>
                      <a:pt x="24" y="162"/>
                    </a:cubicBezTo>
                    <a:cubicBezTo>
                      <a:pt x="23" y="158"/>
                      <a:pt x="20" y="150"/>
                      <a:pt x="20" y="150"/>
                    </a:cubicBezTo>
                    <a:cubicBezTo>
                      <a:pt x="30" y="148"/>
                      <a:pt x="30" y="143"/>
                      <a:pt x="38" y="138"/>
                    </a:cubicBezTo>
                    <a:cubicBezTo>
                      <a:pt x="35" y="128"/>
                      <a:pt x="31" y="133"/>
                      <a:pt x="24" y="138"/>
                    </a:cubicBezTo>
                    <a:cubicBezTo>
                      <a:pt x="15" y="135"/>
                      <a:pt x="15" y="132"/>
                      <a:pt x="18" y="124"/>
                    </a:cubicBezTo>
                    <a:cubicBezTo>
                      <a:pt x="11" y="114"/>
                      <a:pt x="9" y="101"/>
                      <a:pt x="0" y="92"/>
                    </a:cubicBezTo>
                    <a:lnTo>
                      <a:pt x="76" y="0"/>
                    </a:lnTo>
                    <a:lnTo>
                      <a:pt x="798" y="6"/>
                    </a:lnTo>
                    <a:close/>
                  </a:path>
                </a:pathLst>
              </a:custGeom>
              <a:solidFill>
                <a:schemeClr val="accent1">
                  <a:alpha val="14902"/>
                </a:schemeClr>
              </a:solidFill>
              <a:ln w="9525">
                <a:noFill/>
                <a:round/>
                <a:headEnd/>
                <a:tailEnd/>
              </a:ln>
            </p:spPr>
            <p:txBody>
              <a:bodyPr wrap="none" anchor="ctr"/>
              <a:lstStyle/>
              <a:p>
                <a:endParaRPr lang="en-US"/>
              </a:p>
            </p:txBody>
          </p:sp>
          <p:sp>
            <p:nvSpPr>
              <p:cNvPr id="5219" name="Freeform 677"/>
              <p:cNvSpPr>
                <a:spLocks/>
              </p:cNvSpPr>
              <p:nvPr/>
            </p:nvSpPr>
            <p:spPr bwMode="gray">
              <a:xfrm>
                <a:off x="1789" y="1899"/>
                <a:ext cx="43" cy="85"/>
              </a:xfrm>
              <a:custGeom>
                <a:avLst/>
                <a:gdLst>
                  <a:gd name="T0" fmla="*/ 7 w 43"/>
                  <a:gd name="T1" fmla="*/ 11 h 85"/>
                  <a:gd name="T2" fmla="*/ 17 w 43"/>
                  <a:gd name="T3" fmla="*/ 3 h 85"/>
                  <a:gd name="T4" fmla="*/ 37 w 43"/>
                  <a:gd name="T5" fmla="*/ 33 h 85"/>
                  <a:gd name="T6" fmla="*/ 19 w 43"/>
                  <a:gd name="T7" fmla="*/ 85 h 85"/>
                  <a:gd name="T8" fmla="*/ 1 w 43"/>
                  <a:gd name="T9" fmla="*/ 69 h 85"/>
                  <a:gd name="T10" fmla="*/ 7 w 43"/>
                  <a:gd name="T11" fmla="*/ 11 h 85"/>
                  <a:gd name="T12" fmla="*/ 0 60000 65536"/>
                  <a:gd name="T13" fmla="*/ 0 60000 65536"/>
                  <a:gd name="T14" fmla="*/ 0 60000 65536"/>
                  <a:gd name="T15" fmla="*/ 0 60000 65536"/>
                  <a:gd name="T16" fmla="*/ 0 60000 65536"/>
                  <a:gd name="T17" fmla="*/ 0 60000 65536"/>
                  <a:gd name="T18" fmla="*/ 0 w 43"/>
                  <a:gd name="T19" fmla="*/ 0 h 85"/>
                  <a:gd name="T20" fmla="*/ 43 w 43"/>
                  <a:gd name="T21" fmla="*/ 85 h 85"/>
                </a:gdLst>
                <a:ahLst/>
                <a:cxnLst>
                  <a:cxn ang="T12">
                    <a:pos x="T0" y="T1"/>
                  </a:cxn>
                  <a:cxn ang="T13">
                    <a:pos x="T2" y="T3"/>
                  </a:cxn>
                  <a:cxn ang="T14">
                    <a:pos x="T4" y="T5"/>
                  </a:cxn>
                  <a:cxn ang="T15">
                    <a:pos x="T6" y="T7"/>
                  </a:cxn>
                  <a:cxn ang="T16">
                    <a:pos x="T8" y="T9"/>
                  </a:cxn>
                  <a:cxn ang="T17">
                    <a:pos x="T10" y="T11"/>
                  </a:cxn>
                </a:cxnLst>
                <a:rect l="T18" t="T19" r="T20" b="T21"/>
                <a:pathLst>
                  <a:path w="43" h="85">
                    <a:moveTo>
                      <a:pt x="7" y="11"/>
                    </a:moveTo>
                    <a:cubicBezTo>
                      <a:pt x="4" y="2"/>
                      <a:pt x="9" y="0"/>
                      <a:pt x="17" y="3"/>
                    </a:cubicBezTo>
                    <a:cubicBezTo>
                      <a:pt x="24" y="13"/>
                      <a:pt x="28" y="24"/>
                      <a:pt x="37" y="33"/>
                    </a:cubicBezTo>
                    <a:cubicBezTo>
                      <a:pt x="43" y="52"/>
                      <a:pt x="40" y="78"/>
                      <a:pt x="19" y="85"/>
                    </a:cubicBezTo>
                    <a:cubicBezTo>
                      <a:pt x="6" y="81"/>
                      <a:pt x="5" y="81"/>
                      <a:pt x="1" y="69"/>
                    </a:cubicBezTo>
                    <a:cubicBezTo>
                      <a:pt x="2" y="66"/>
                      <a:pt x="0" y="4"/>
                      <a:pt x="7" y="11"/>
                    </a:cubicBezTo>
                    <a:close/>
                  </a:path>
                </a:pathLst>
              </a:custGeom>
              <a:solidFill>
                <a:schemeClr val="accent1">
                  <a:alpha val="14902"/>
                </a:schemeClr>
              </a:solidFill>
              <a:ln w="9525">
                <a:noFill/>
                <a:round/>
                <a:headEnd/>
                <a:tailEnd/>
              </a:ln>
            </p:spPr>
            <p:txBody>
              <a:bodyPr wrap="none" anchor="ctr"/>
              <a:lstStyle/>
              <a:p>
                <a:endParaRPr lang="en-US"/>
              </a:p>
            </p:txBody>
          </p:sp>
          <p:sp>
            <p:nvSpPr>
              <p:cNvPr id="5220" name="Freeform 678"/>
              <p:cNvSpPr>
                <a:spLocks/>
              </p:cNvSpPr>
              <p:nvPr/>
            </p:nvSpPr>
            <p:spPr bwMode="gray">
              <a:xfrm>
                <a:off x="2411" y="1604"/>
                <a:ext cx="44" cy="74"/>
              </a:xfrm>
              <a:custGeom>
                <a:avLst/>
                <a:gdLst>
                  <a:gd name="T0" fmla="*/ 13 w 44"/>
                  <a:gd name="T1" fmla="*/ 28 h 74"/>
                  <a:gd name="T2" fmla="*/ 29 w 44"/>
                  <a:gd name="T3" fmla="*/ 2 h 74"/>
                  <a:gd name="T4" fmla="*/ 43 w 44"/>
                  <a:gd name="T5" fmla="*/ 4 h 74"/>
                  <a:gd name="T6" fmla="*/ 39 w 44"/>
                  <a:gd name="T7" fmla="*/ 26 h 74"/>
                  <a:gd name="T8" fmla="*/ 13 w 44"/>
                  <a:gd name="T9" fmla="*/ 74 h 74"/>
                  <a:gd name="T10" fmla="*/ 7 w 44"/>
                  <a:gd name="T11" fmla="*/ 60 h 74"/>
                  <a:gd name="T12" fmla="*/ 3 w 44"/>
                  <a:gd name="T13" fmla="*/ 36 h 74"/>
                  <a:gd name="T14" fmla="*/ 13 w 44"/>
                  <a:gd name="T15" fmla="*/ 28 h 74"/>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74"/>
                  <a:gd name="T26" fmla="*/ 44 w 44"/>
                  <a:gd name="T27" fmla="*/ 74 h 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74">
                    <a:moveTo>
                      <a:pt x="13" y="28"/>
                    </a:moveTo>
                    <a:cubicBezTo>
                      <a:pt x="15" y="13"/>
                      <a:pt x="14" y="7"/>
                      <a:pt x="29" y="2"/>
                    </a:cubicBezTo>
                    <a:cubicBezTo>
                      <a:pt x="34" y="3"/>
                      <a:pt x="40" y="0"/>
                      <a:pt x="43" y="4"/>
                    </a:cubicBezTo>
                    <a:cubicBezTo>
                      <a:pt x="44" y="6"/>
                      <a:pt x="41" y="21"/>
                      <a:pt x="39" y="26"/>
                    </a:cubicBezTo>
                    <a:cubicBezTo>
                      <a:pt x="31" y="43"/>
                      <a:pt x="30" y="63"/>
                      <a:pt x="13" y="74"/>
                    </a:cubicBezTo>
                    <a:cubicBezTo>
                      <a:pt x="4" y="71"/>
                      <a:pt x="4" y="68"/>
                      <a:pt x="7" y="60"/>
                    </a:cubicBezTo>
                    <a:cubicBezTo>
                      <a:pt x="5" y="50"/>
                      <a:pt x="0" y="46"/>
                      <a:pt x="3" y="36"/>
                    </a:cubicBezTo>
                    <a:cubicBezTo>
                      <a:pt x="4" y="32"/>
                      <a:pt x="8" y="23"/>
                      <a:pt x="13" y="28"/>
                    </a:cubicBezTo>
                    <a:close/>
                  </a:path>
                </a:pathLst>
              </a:custGeom>
              <a:solidFill>
                <a:schemeClr val="accent1">
                  <a:alpha val="14902"/>
                </a:schemeClr>
              </a:solidFill>
              <a:ln w="9525">
                <a:noFill/>
                <a:round/>
                <a:headEnd/>
                <a:tailEnd/>
              </a:ln>
            </p:spPr>
            <p:txBody>
              <a:bodyPr wrap="none" anchor="ctr"/>
              <a:lstStyle/>
              <a:p>
                <a:endParaRPr lang="en-US"/>
              </a:p>
            </p:txBody>
          </p:sp>
          <p:sp>
            <p:nvSpPr>
              <p:cNvPr id="5221" name="Freeform 679"/>
              <p:cNvSpPr>
                <a:spLocks/>
              </p:cNvSpPr>
              <p:nvPr/>
            </p:nvSpPr>
            <p:spPr bwMode="gray">
              <a:xfrm>
                <a:off x="2531" y="1570"/>
                <a:ext cx="20" cy="30"/>
              </a:xfrm>
              <a:custGeom>
                <a:avLst/>
                <a:gdLst>
                  <a:gd name="T0" fmla="*/ 7 w 20"/>
                  <a:gd name="T1" fmla="*/ 16 h 30"/>
                  <a:gd name="T2" fmla="*/ 5 w 20"/>
                  <a:gd name="T3" fmla="*/ 30 h 30"/>
                  <a:gd name="T4" fmla="*/ 7 w 20"/>
                  <a:gd name="T5" fmla="*/ 16 h 30"/>
                  <a:gd name="T6" fmla="*/ 0 60000 65536"/>
                  <a:gd name="T7" fmla="*/ 0 60000 65536"/>
                  <a:gd name="T8" fmla="*/ 0 60000 65536"/>
                  <a:gd name="T9" fmla="*/ 0 w 20"/>
                  <a:gd name="T10" fmla="*/ 0 h 30"/>
                  <a:gd name="T11" fmla="*/ 20 w 20"/>
                  <a:gd name="T12" fmla="*/ 30 h 30"/>
                </a:gdLst>
                <a:ahLst/>
                <a:cxnLst>
                  <a:cxn ang="T6">
                    <a:pos x="T0" y="T1"/>
                  </a:cxn>
                  <a:cxn ang="T7">
                    <a:pos x="T2" y="T3"/>
                  </a:cxn>
                  <a:cxn ang="T8">
                    <a:pos x="T4" y="T5"/>
                  </a:cxn>
                </a:cxnLst>
                <a:rect l="T9" t="T10" r="T11" b="T12"/>
                <a:pathLst>
                  <a:path w="20" h="30">
                    <a:moveTo>
                      <a:pt x="7" y="16"/>
                    </a:moveTo>
                    <a:cubicBezTo>
                      <a:pt x="18" y="0"/>
                      <a:pt x="20" y="20"/>
                      <a:pt x="5" y="30"/>
                    </a:cubicBezTo>
                    <a:cubicBezTo>
                      <a:pt x="0" y="23"/>
                      <a:pt x="1" y="22"/>
                      <a:pt x="7" y="16"/>
                    </a:cubicBezTo>
                    <a:close/>
                  </a:path>
                </a:pathLst>
              </a:custGeom>
              <a:solidFill>
                <a:schemeClr val="accent1">
                  <a:alpha val="14902"/>
                </a:schemeClr>
              </a:solidFill>
              <a:ln w="9525">
                <a:noFill/>
                <a:round/>
                <a:headEnd/>
                <a:tailEnd/>
              </a:ln>
            </p:spPr>
            <p:txBody>
              <a:bodyPr wrap="none" anchor="ctr"/>
              <a:lstStyle/>
              <a:p>
                <a:endParaRPr lang="en-US"/>
              </a:p>
            </p:txBody>
          </p:sp>
          <p:sp>
            <p:nvSpPr>
              <p:cNvPr id="5222" name="Freeform 680"/>
              <p:cNvSpPr>
                <a:spLocks/>
              </p:cNvSpPr>
              <p:nvPr/>
            </p:nvSpPr>
            <p:spPr bwMode="gray">
              <a:xfrm>
                <a:off x="352" y="1296"/>
                <a:ext cx="1015" cy="1392"/>
              </a:xfrm>
              <a:custGeom>
                <a:avLst/>
                <a:gdLst>
                  <a:gd name="T0" fmla="*/ 804 w 1015"/>
                  <a:gd name="T1" fmla="*/ 1204 h 1392"/>
                  <a:gd name="T2" fmla="*/ 836 w 1015"/>
                  <a:gd name="T3" fmla="*/ 1300 h 1392"/>
                  <a:gd name="T4" fmla="*/ 820 w 1015"/>
                  <a:gd name="T5" fmla="*/ 1360 h 1392"/>
                  <a:gd name="T6" fmla="*/ 716 w 1015"/>
                  <a:gd name="T7" fmla="*/ 880 h 1392"/>
                  <a:gd name="T8" fmla="*/ 724 w 1015"/>
                  <a:gd name="T9" fmla="*/ 856 h 1392"/>
                  <a:gd name="T10" fmla="*/ 744 w 1015"/>
                  <a:gd name="T11" fmla="*/ 784 h 1392"/>
                  <a:gd name="T12" fmla="*/ 460 w 1015"/>
                  <a:gd name="T13" fmla="*/ 544 h 1392"/>
                  <a:gd name="T14" fmla="*/ 420 w 1015"/>
                  <a:gd name="T15" fmla="*/ 656 h 1392"/>
                  <a:gd name="T16" fmla="*/ 444 w 1015"/>
                  <a:gd name="T17" fmla="*/ 1164 h 1392"/>
                  <a:gd name="T18" fmla="*/ 444 w 1015"/>
                  <a:gd name="T19" fmla="*/ 1080 h 1392"/>
                  <a:gd name="T20" fmla="*/ 452 w 1015"/>
                  <a:gd name="T21" fmla="*/ 1016 h 1392"/>
                  <a:gd name="T22" fmla="*/ 376 w 1015"/>
                  <a:gd name="T23" fmla="*/ 856 h 1392"/>
                  <a:gd name="T24" fmla="*/ 352 w 1015"/>
                  <a:gd name="T25" fmla="*/ 820 h 1392"/>
                  <a:gd name="T26" fmla="*/ 372 w 1015"/>
                  <a:gd name="T27" fmla="*/ 760 h 1392"/>
                  <a:gd name="T28" fmla="*/ 376 w 1015"/>
                  <a:gd name="T29" fmla="*/ 724 h 1392"/>
                  <a:gd name="T30" fmla="*/ 308 w 1015"/>
                  <a:gd name="T31" fmla="*/ 692 h 1392"/>
                  <a:gd name="T32" fmla="*/ 232 w 1015"/>
                  <a:gd name="T33" fmla="*/ 668 h 1392"/>
                  <a:gd name="T34" fmla="*/ 212 w 1015"/>
                  <a:gd name="T35" fmla="*/ 684 h 1392"/>
                  <a:gd name="T36" fmla="*/ 140 w 1015"/>
                  <a:gd name="T37" fmla="*/ 684 h 1392"/>
                  <a:gd name="T38" fmla="*/ 52 w 1015"/>
                  <a:gd name="T39" fmla="*/ 640 h 1392"/>
                  <a:gd name="T40" fmla="*/ 28 w 1015"/>
                  <a:gd name="T41" fmla="*/ 568 h 1392"/>
                  <a:gd name="T42" fmla="*/ 8 w 1015"/>
                  <a:gd name="T43" fmla="*/ 524 h 1392"/>
                  <a:gd name="T44" fmla="*/ 20 w 1015"/>
                  <a:gd name="T45" fmla="*/ 460 h 1392"/>
                  <a:gd name="T46" fmla="*/ 44 w 1015"/>
                  <a:gd name="T47" fmla="*/ 380 h 1392"/>
                  <a:gd name="T48" fmla="*/ 64 w 1015"/>
                  <a:gd name="T49" fmla="*/ 320 h 1392"/>
                  <a:gd name="T50" fmla="*/ 100 w 1015"/>
                  <a:gd name="T51" fmla="*/ 256 h 1392"/>
                  <a:gd name="T52" fmla="*/ 168 w 1015"/>
                  <a:gd name="T53" fmla="*/ 188 h 1392"/>
                  <a:gd name="T54" fmla="*/ 280 w 1015"/>
                  <a:gd name="T55" fmla="*/ 88 h 1392"/>
                  <a:gd name="T56" fmla="*/ 340 w 1015"/>
                  <a:gd name="T57" fmla="*/ 48 h 1392"/>
                  <a:gd name="T58" fmla="*/ 476 w 1015"/>
                  <a:gd name="T59" fmla="*/ 8 h 1392"/>
                  <a:gd name="T60" fmla="*/ 568 w 1015"/>
                  <a:gd name="T61" fmla="*/ 8 h 1392"/>
                  <a:gd name="T62" fmla="*/ 596 w 1015"/>
                  <a:gd name="T63" fmla="*/ 56 h 1392"/>
                  <a:gd name="T64" fmla="*/ 612 w 1015"/>
                  <a:gd name="T65" fmla="*/ 104 h 1392"/>
                  <a:gd name="T66" fmla="*/ 696 w 1015"/>
                  <a:gd name="T67" fmla="*/ 108 h 1392"/>
                  <a:gd name="T68" fmla="*/ 776 w 1015"/>
                  <a:gd name="T69" fmla="*/ 152 h 1392"/>
                  <a:gd name="T70" fmla="*/ 836 w 1015"/>
                  <a:gd name="T71" fmla="*/ 160 h 1392"/>
                  <a:gd name="T72" fmla="*/ 824 w 1015"/>
                  <a:gd name="T73" fmla="*/ 208 h 1392"/>
                  <a:gd name="T74" fmla="*/ 836 w 1015"/>
                  <a:gd name="T75" fmla="*/ 416 h 1392"/>
                  <a:gd name="T76" fmla="*/ 856 w 1015"/>
                  <a:gd name="T77" fmla="*/ 492 h 1392"/>
                  <a:gd name="T78" fmla="*/ 920 w 1015"/>
                  <a:gd name="T79" fmla="*/ 588 h 1392"/>
                  <a:gd name="T80" fmla="*/ 1000 w 1015"/>
                  <a:gd name="T81" fmla="*/ 556 h 1392"/>
                  <a:gd name="T82" fmla="*/ 1000 w 1015"/>
                  <a:gd name="T83" fmla="*/ 620 h 1392"/>
                  <a:gd name="T84" fmla="*/ 924 w 1015"/>
                  <a:gd name="T85" fmla="*/ 748 h 1392"/>
                  <a:gd name="T86" fmla="*/ 844 w 1015"/>
                  <a:gd name="T87" fmla="*/ 832 h 1392"/>
                  <a:gd name="T88" fmla="*/ 820 w 1015"/>
                  <a:gd name="T89" fmla="*/ 940 h 1392"/>
                  <a:gd name="T90" fmla="*/ 856 w 1015"/>
                  <a:gd name="T91" fmla="*/ 1040 h 1392"/>
                  <a:gd name="T92" fmla="*/ 868 w 1015"/>
                  <a:gd name="T93" fmla="*/ 1076 h 13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15"/>
                  <a:gd name="T142" fmla="*/ 0 h 1392"/>
                  <a:gd name="T143" fmla="*/ 1015 w 1015"/>
                  <a:gd name="T144" fmla="*/ 1392 h 139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15" h="1392">
                    <a:moveTo>
                      <a:pt x="824" y="1168"/>
                    </a:moveTo>
                    <a:lnTo>
                      <a:pt x="804" y="1204"/>
                    </a:lnTo>
                    <a:lnTo>
                      <a:pt x="816" y="1252"/>
                    </a:lnTo>
                    <a:lnTo>
                      <a:pt x="836" y="1300"/>
                    </a:lnTo>
                    <a:lnTo>
                      <a:pt x="816" y="1324"/>
                    </a:lnTo>
                    <a:lnTo>
                      <a:pt x="820" y="1360"/>
                    </a:lnTo>
                    <a:lnTo>
                      <a:pt x="820" y="1392"/>
                    </a:lnTo>
                    <a:lnTo>
                      <a:pt x="716" y="880"/>
                    </a:lnTo>
                    <a:lnTo>
                      <a:pt x="704" y="852"/>
                    </a:lnTo>
                    <a:lnTo>
                      <a:pt x="724" y="856"/>
                    </a:lnTo>
                    <a:lnTo>
                      <a:pt x="736" y="836"/>
                    </a:lnTo>
                    <a:lnTo>
                      <a:pt x="744" y="784"/>
                    </a:lnTo>
                    <a:lnTo>
                      <a:pt x="744" y="704"/>
                    </a:lnTo>
                    <a:lnTo>
                      <a:pt x="460" y="544"/>
                    </a:lnTo>
                    <a:lnTo>
                      <a:pt x="440" y="584"/>
                    </a:lnTo>
                    <a:lnTo>
                      <a:pt x="420" y="656"/>
                    </a:lnTo>
                    <a:lnTo>
                      <a:pt x="608" y="1168"/>
                    </a:lnTo>
                    <a:lnTo>
                      <a:pt x="444" y="1164"/>
                    </a:lnTo>
                    <a:lnTo>
                      <a:pt x="444" y="1112"/>
                    </a:lnTo>
                    <a:lnTo>
                      <a:pt x="444" y="1080"/>
                    </a:lnTo>
                    <a:lnTo>
                      <a:pt x="452" y="1048"/>
                    </a:lnTo>
                    <a:lnTo>
                      <a:pt x="452" y="1016"/>
                    </a:lnTo>
                    <a:cubicBezTo>
                      <a:pt x="423" y="987"/>
                      <a:pt x="441" y="967"/>
                      <a:pt x="420" y="936"/>
                    </a:cubicBezTo>
                    <a:cubicBezTo>
                      <a:pt x="411" y="901"/>
                      <a:pt x="397" y="887"/>
                      <a:pt x="376" y="856"/>
                    </a:cubicBezTo>
                    <a:cubicBezTo>
                      <a:pt x="371" y="848"/>
                      <a:pt x="365" y="840"/>
                      <a:pt x="360" y="832"/>
                    </a:cubicBezTo>
                    <a:lnTo>
                      <a:pt x="352" y="820"/>
                    </a:lnTo>
                    <a:cubicBezTo>
                      <a:pt x="352" y="820"/>
                      <a:pt x="364" y="784"/>
                      <a:pt x="364" y="784"/>
                    </a:cubicBezTo>
                    <a:cubicBezTo>
                      <a:pt x="367" y="776"/>
                      <a:pt x="372" y="760"/>
                      <a:pt x="372" y="760"/>
                    </a:cubicBezTo>
                    <a:cubicBezTo>
                      <a:pt x="371" y="756"/>
                      <a:pt x="368" y="752"/>
                      <a:pt x="368" y="748"/>
                    </a:cubicBezTo>
                    <a:cubicBezTo>
                      <a:pt x="369" y="740"/>
                      <a:pt x="376" y="724"/>
                      <a:pt x="376" y="724"/>
                    </a:cubicBezTo>
                    <a:cubicBezTo>
                      <a:pt x="361" y="701"/>
                      <a:pt x="352" y="704"/>
                      <a:pt x="328" y="712"/>
                    </a:cubicBezTo>
                    <a:cubicBezTo>
                      <a:pt x="323" y="704"/>
                      <a:pt x="313" y="700"/>
                      <a:pt x="308" y="692"/>
                    </a:cubicBezTo>
                    <a:cubicBezTo>
                      <a:pt x="275" y="640"/>
                      <a:pt x="321" y="689"/>
                      <a:pt x="288" y="656"/>
                    </a:cubicBezTo>
                    <a:cubicBezTo>
                      <a:pt x="248" y="661"/>
                      <a:pt x="266" y="657"/>
                      <a:pt x="232" y="668"/>
                    </a:cubicBezTo>
                    <a:cubicBezTo>
                      <a:pt x="228" y="669"/>
                      <a:pt x="220" y="672"/>
                      <a:pt x="220" y="672"/>
                    </a:cubicBezTo>
                    <a:cubicBezTo>
                      <a:pt x="217" y="676"/>
                      <a:pt x="216" y="681"/>
                      <a:pt x="212" y="684"/>
                    </a:cubicBezTo>
                    <a:cubicBezTo>
                      <a:pt x="205" y="688"/>
                      <a:pt x="188" y="692"/>
                      <a:pt x="188" y="692"/>
                    </a:cubicBezTo>
                    <a:cubicBezTo>
                      <a:pt x="157" y="671"/>
                      <a:pt x="173" y="673"/>
                      <a:pt x="140" y="684"/>
                    </a:cubicBezTo>
                    <a:cubicBezTo>
                      <a:pt x="132" y="687"/>
                      <a:pt x="116" y="692"/>
                      <a:pt x="116" y="692"/>
                    </a:cubicBezTo>
                    <a:cubicBezTo>
                      <a:pt x="93" y="727"/>
                      <a:pt x="68" y="656"/>
                      <a:pt x="52" y="640"/>
                    </a:cubicBezTo>
                    <a:cubicBezTo>
                      <a:pt x="47" y="625"/>
                      <a:pt x="35" y="607"/>
                      <a:pt x="32" y="592"/>
                    </a:cubicBezTo>
                    <a:cubicBezTo>
                      <a:pt x="30" y="584"/>
                      <a:pt x="32" y="575"/>
                      <a:pt x="28" y="568"/>
                    </a:cubicBezTo>
                    <a:cubicBezTo>
                      <a:pt x="26" y="564"/>
                      <a:pt x="20" y="563"/>
                      <a:pt x="16" y="560"/>
                    </a:cubicBezTo>
                    <a:cubicBezTo>
                      <a:pt x="5" y="526"/>
                      <a:pt x="22" y="580"/>
                      <a:pt x="8" y="524"/>
                    </a:cubicBezTo>
                    <a:cubicBezTo>
                      <a:pt x="6" y="516"/>
                      <a:pt x="0" y="500"/>
                      <a:pt x="0" y="500"/>
                    </a:cubicBezTo>
                    <a:cubicBezTo>
                      <a:pt x="4" y="480"/>
                      <a:pt x="3" y="471"/>
                      <a:pt x="20" y="460"/>
                    </a:cubicBezTo>
                    <a:cubicBezTo>
                      <a:pt x="30" y="420"/>
                      <a:pt x="25" y="438"/>
                      <a:pt x="36" y="404"/>
                    </a:cubicBezTo>
                    <a:cubicBezTo>
                      <a:pt x="39" y="396"/>
                      <a:pt x="44" y="380"/>
                      <a:pt x="44" y="380"/>
                    </a:cubicBezTo>
                    <a:cubicBezTo>
                      <a:pt x="39" y="365"/>
                      <a:pt x="36" y="363"/>
                      <a:pt x="48" y="344"/>
                    </a:cubicBezTo>
                    <a:cubicBezTo>
                      <a:pt x="53" y="336"/>
                      <a:pt x="64" y="320"/>
                      <a:pt x="64" y="320"/>
                    </a:cubicBezTo>
                    <a:cubicBezTo>
                      <a:pt x="55" y="294"/>
                      <a:pt x="53" y="290"/>
                      <a:pt x="76" y="272"/>
                    </a:cubicBezTo>
                    <a:cubicBezTo>
                      <a:pt x="84" y="266"/>
                      <a:pt x="100" y="256"/>
                      <a:pt x="100" y="256"/>
                    </a:cubicBezTo>
                    <a:cubicBezTo>
                      <a:pt x="108" y="245"/>
                      <a:pt x="112" y="231"/>
                      <a:pt x="120" y="220"/>
                    </a:cubicBezTo>
                    <a:cubicBezTo>
                      <a:pt x="132" y="203"/>
                      <a:pt x="152" y="199"/>
                      <a:pt x="168" y="188"/>
                    </a:cubicBezTo>
                    <a:cubicBezTo>
                      <a:pt x="186" y="162"/>
                      <a:pt x="222" y="145"/>
                      <a:pt x="248" y="128"/>
                    </a:cubicBezTo>
                    <a:cubicBezTo>
                      <a:pt x="259" y="111"/>
                      <a:pt x="260" y="95"/>
                      <a:pt x="280" y="88"/>
                    </a:cubicBezTo>
                    <a:cubicBezTo>
                      <a:pt x="294" y="74"/>
                      <a:pt x="310" y="68"/>
                      <a:pt x="328" y="56"/>
                    </a:cubicBezTo>
                    <a:cubicBezTo>
                      <a:pt x="332" y="53"/>
                      <a:pt x="340" y="48"/>
                      <a:pt x="340" y="48"/>
                    </a:cubicBezTo>
                    <a:cubicBezTo>
                      <a:pt x="352" y="30"/>
                      <a:pt x="364" y="19"/>
                      <a:pt x="384" y="12"/>
                    </a:cubicBezTo>
                    <a:cubicBezTo>
                      <a:pt x="400" y="59"/>
                      <a:pt x="448" y="11"/>
                      <a:pt x="476" y="8"/>
                    </a:cubicBezTo>
                    <a:cubicBezTo>
                      <a:pt x="497" y="6"/>
                      <a:pt x="519" y="5"/>
                      <a:pt x="540" y="4"/>
                    </a:cubicBezTo>
                    <a:cubicBezTo>
                      <a:pt x="549" y="5"/>
                      <a:pt x="559" y="9"/>
                      <a:pt x="568" y="8"/>
                    </a:cubicBezTo>
                    <a:cubicBezTo>
                      <a:pt x="576" y="7"/>
                      <a:pt x="592" y="0"/>
                      <a:pt x="592" y="0"/>
                    </a:cubicBezTo>
                    <a:cubicBezTo>
                      <a:pt x="617" y="16"/>
                      <a:pt x="604" y="31"/>
                      <a:pt x="596" y="56"/>
                    </a:cubicBezTo>
                    <a:cubicBezTo>
                      <a:pt x="593" y="64"/>
                      <a:pt x="572" y="64"/>
                      <a:pt x="572" y="64"/>
                    </a:cubicBezTo>
                    <a:cubicBezTo>
                      <a:pt x="564" y="89"/>
                      <a:pt x="592" y="97"/>
                      <a:pt x="612" y="104"/>
                    </a:cubicBezTo>
                    <a:cubicBezTo>
                      <a:pt x="623" y="136"/>
                      <a:pt x="626" y="149"/>
                      <a:pt x="660" y="160"/>
                    </a:cubicBezTo>
                    <a:cubicBezTo>
                      <a:pt x="686" y="134"/>
                      <a:pt x="647" y="124"/>
                      <a:pt x="696" y="108"/>
                    </a:cubicBezTo>
                    <a:cubicBezTo>
                      <a:pt x="717" y="115"/>
                      <a:pt x="722" y="132"/>
                      <a:pt x="740" y="140"/>
                    </a:cubicBezTo>
                    <a:cubicBezTo>
                      <a:pt x="752" y="145"/>
                      <a:pt x="764" y="148"/>
                      <a:pt x="776" y="152"/>
                    </a:cubicBezTo>
                    <a:cubicBezTo>
                      <a:pt x="780" y="153"/>
                      <a:pt x="788" y="156"/>
                      <a:pt x="788" y="156"/>
                    </a:cubicBezTo>
                    <a:cubicBezTo>
                      <a:pt x="814" y="147"/>
                      <a:pt x="814" y="145"/>
                      <a:pt x="836" y="160"/>
                    </a:cubicBezTo>
                    <a:cubicBezTo>
                      <a:pt x="843" y="180"/>
                      <a:pt x="841" y="164"/>
                      <a:pt x="832" y="184"/>
                    </a:cubicBezTo>
                    <a:cubicBezTo>
                      <a:pt x="829" y="192"/>
                      <a:pt x="824" y="208"/>
                      <a:pt x="824" y="208"/>
                    </a:cubicBezTo>
                    <a:cubicBezTo>
                      <a:pt x="828" y="250"/>
                      <a:pt x="827" y="319"/>
                      <a:pt x="852" y="356"/>
                    </a:cubicBezTo>
                    <a:cubicBezTo>
                      <a:pt x="845" y="376"/>
                      <a:pt x="840" y="395"/>
                      <a:pt x="836" y="416"/>
                    </a:cubicBezTo>
                    <a:cubicBezTo>
                      <a:pt x="840" y="431"/>
                      <a:pt x="847" y="441"/>
                      <a:pt x="852" y="456"/>
                    </a:cubicBezTo>
                    <a:cubicBezTo>
                      <a:pt x="853" y="468"/>
                      <a:pt x="852" y="481"/>
                      <a:pt x="856" y="492"/>
                    </a:cubicBezTo>
                    <a:cubicBezTo>
                      <a:pt x="858" y="498"/>
                      <a:pt x="885" y="515"/>
                      <a:pt x="892" y="536"/>
                    </a:cubicBezTo>
                    <a:cubicBezTo>
                      <a:pt x="884" y="559"/>
                      <a:pt x="898" y="581"/>
                      <a:pt x="920" y="588"/>
                    </a:cubicBezTo>
                    <a:cubicBezTo>
                      <a:pt x="938" y="582"/>
                      <a:pt x="949" y="584"/>
                      <a:pt x="960" y="568"/>
                    </a:cubicBezTo>
                    <a:cubicBezTo>
                      <a:pt x="982" y="572"/>
                      <a:pt x="987" y="575"/>
                      <a:pt x="1000" y="556"/>
                    </a:cubicBezTo>
                    <a:cubicBezTo>
                      <a:pt x="1004" y="557"/>
                      <a:pt x="1011" y="556"/>
                      <a:pt x="1012" y="560"/>
                    </a:cubicBezTo>
                    <a:cubicBezTo>
                      <a:pt x="1015" y="571"/>
                      <a:pt x="1003" y="608"/>
                      <a:pt x="1000" y="620"/>
                    </a:cubicBezTo>
                    <a:cubicBezTo>
                      <a:pt x="994" y="645"/>
                      <a:pt x="999" y="619"/>
                      <a:pt x="988" y="644"/>
                    </a:cubicBezTo>
                    <a:cubicBezTo>
                      <a:pt x="971" y="683"/>
                      <a:pt x="962" y="723"/>
                      <a:pt x="924" y="748"/>
                    </a:cubicBezTo>
                    <a:cubicBezTo>
                      <a:pt x="914" y="762"/>
                      <a:pt x="906" y="763"/>
                      <a:pt x="892" y="772"/>
                    </a:cubicBezTo>
                    <a:cubicBezTo>
                      <a:pt x="878" y="793"/>
                      <a:pt x="862" y="814"/>
                      <a:pt x="844" y="832"/>
                    </a:cubicBezTo>
                    <a:cubicBezTo>
                      <a:pt x="834" y="861"/>
                      <a:pt x="826" y="891"/>
                      <a:pt x="816" y="920"/>
                    </a:cubicBezTo>
                    <a:cubicBezTo>
                      <a:pt x="817" y="927"/>
                      <a:pt x="818" y="933"/>
                      <a:pt x="820" y="940"/>
                    </a:cubicBezTo>
                    <a:cubicBezTo>
                      <a:pt x="822" y="948"/>
                      <a:pt x="828" y="964"/>
                      <a:pt x="828" y="964"/>
                    </a:cubicBezTo>
                    <a:cubicBezTo>
                      <a:pt x="832" y="993"/>
                      <a:pt x="835" y="1019"/>
                      <a:pt x="856" y="1040"/>
                    </a:cubicBezTo>
                    <a:cubicBezTo>
                      <a:pt x="859" y="1048"/>
                      <a:pt x="861" y="1056"/>
                      <a:pt x="864" y="1064"/>
                    </a:cubicBezTo>
                    <a:cubicBezTo>
                      <a:pt x="865" y="1068"/>
                      <a:pt x="868" y="1076"/>
                      <a:pt x="868" y="1076"/>
                    </a:cubicBezTo>
                    <a:cubicBezTo>
                      <a:pt x="865" y="1095"/>
                      <a:pt x="853" y="1168"/>
                      <a:pt x="824" y="1168"/>
                    </a:cubicBezTo>
                    <a:close/>
                  </a:path>
                </a:pathLst>
              </a:custGeom>
              <a:solidFill>
                <a:srgbClr val="000066">
                  <a:alpha val="14902"/>
                </a:srgbClr>
              </a:solidFill>
              <a:ln w="9525">
                <a:noFill/>
                <a:round/>
                <a:headEnd/>
                <a:tailEnd/>
              </a:ln>
            </p:spPr>
            <p:txBody>
              <a:bodyPr wrap="none" anchor="ctr"/>
              <a:lstStyle/>
              <a:p>
                <a:endParaRPr lang="en-US"/>
              </a:p>
            </p:txBody>
          </p:sp>
          <p:sp>
            <p:nvSpPr>
              <p:cNvPr id="5223" name="Freeform 681"/>
              <p:cNvSpPr>
                <a:spLocks/>
              </p:cNvSpPr>
              <p:nvPr/>
            </p:nvSpPr>
            <p:spPr bwMode="gray">
              <a:xfrm>
                <a:off x="744" y="1694"/>
                <a:ext cx="428" cy="1126"/>
              </a:xfrm>
              <a:custGeom>
                <a:avLst/>
                <a:gdLst>
                  <a:gd name="T0" fmla="*/ 52 w 428"/>
                  <a:gd name="T1" fmla="*/ 762 h 1126"/>
                  <a:gd name="T2" fmla="*/ 120 w 428"/>
                  <a:gd name="T3" fmla="*/ 870 h 1126"/>
                  <a:gd name="T4" fmla="*/ 136 w 428"/>
                  <a:gd name="T5" fmla="*/ 898 h 1126"/>
                  <a:gd name="T6" fmla="*/ 168 w 428"/>
                  <a:gd name="T7" fmla="*/ 962 h 1126"/>
                  <a:gd name="T8" fmla="*/ 196 w 428"/>
                  <a:gd name="T9" fmla="*/ 998 h 1126"/>
                  <a:gd name="T10" fmla="*/ 220 w 428"/>
                  <a:gd name="T11" fmla="*/ 1014 h 1126"/>
                  <a:gd name="T12" fmla="*/ 260 w 428"/>
                  <a:gd name="T13" fmla="*/ 1050 h 1126"/>
                  <a:gd name="T14" fmla="*/ 284 w 428"/>
                  <a:gd name="T15" fmla="*/ 1086 h 1126"/>
                  <a:gd name="T16" fmla="*/ 288 w 428"/>
                  <a:gd name="T17" fmla="*/ 1110 h 1126"/>
                  <a:gd name="T18" fmla="*/ 312 w 428"/>
                  <a:gd name="T19" fmla="*/ 1126 h 1126"/>
                  <a:gd name="T20" fmla="*/ 412 w 428"/>
                  <a:gd name="T21" fmla="*/ 1086 h 1126"/>
                  <a:gd name="T22" fmla="*/ 428 w 428"/>
                  <a:gd name="T23" fmla="*/ 1034 h 1126"/>
                  <a:gd name="T24" fmla="*/ 424 w 428"/>
                  <a:gd name="T25" fmla="*/ 1002 h 1126"/>
                  <a:gd name="T26" fmla="*/ 424 w 428"/>
                  <a:gd name="T27" fmla="*/ 938 h 1126"/>
                  <a:gd name="T28" fmla="*/ 416 w 428"/>
                  <a:gd name="T29" fmla="*/ 878 h 1126"/>
                  <a:gd name="T30" fmla="*/ 400 w 428"/>
                  <a:gd name="T31" fmla="*/ 698 h 1126"/>
                  <a:gd name="T32" fmla="*/ 348 w 428"/>
                  <a:gd name="T33" fmla="*/ 570 h 1126"/>
                  <a:gd name="T34" fmla="*/ 324 w 428"/>
                  <a:gd name="T35" fmla="*/ 546 h 1126"/>
                  <a:gd name="T36" fmla="*/ 320 w 428"/>
                  <a:gd name="T37" fmla="*/ 510 h 1126"/>
                  <a:gd name="T38" fmla="*/ 312 w 428"/>
                  <a:gd name="T39" fmla="*/ 482 h 1126"/>
                  <a:gd name="T40" fmla="*/ 312 w 428"/>
                  <a:gd name="T41" fmla="*/ 434 h 1126"/>
                  <a:gd name="T42" fmla="*/ 308 w 428"/>
                  <a:gd name="T43" fmla="*/ 406 h 1126"/>
                  <a:gd name="T44" fmla="*/ 340 w 428"/>
                  <a:gd name="T45" fmla="*/ 382 h 1126"/>
                  <a:gd name="T46" fmla="*/ 384 w 428"/>
                  <a:gd name="T47" fmla="*/ 374 h 1126"/>
                  <a:gd name="T48" fmla="*/ 384 w 428"/>
                  <a:gd name="T49" fmla="*/ 258 h 1126"/>
                  <a:gd name="T50" fmla="*/ 80 w 428"/>
                  <a:gd name="T51" fmla="*/ 182 h 1126"/>
                  <a:gd name="T52" fmla="*/ 48 w 428"/>
                  <a:gd name="T53" fmla="*/ 186 h 1126"/>
                  <a:gd name="T54" fmla="*/ 24 w 428"/>
                  <a:gd name="T55" fmla="*/ 194 h 1126"/>
                  <a:gd name="T56" fmla="*/ 0 w 428"/>
                  <a:gd name="T57" fmla="*/ 282 h 1126"/>
                  <a:gd name="T58" fmla="*/ 168 w 428"/>
                  <a:gd name="T59" fmla="*/ 734 h 1126"/>
                  <a:gd name="T60" fmla="*/ 52 w 428"/>
                  <a:gd name="T61" fmla="*/ 762 h 11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28"/>
                  <a:gd name="T94" fmla="*/ 0 h 1126"/>
                  <a:gd name="T95" fmla="*/ 428 w 428"/>
                  <a:gd name="T96" fmla="*/ 1126 h 11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28" h="1126">
                    <a:moveTo>
                      <a:pt x="52" y="762"/>
                    </a:moveTo>
                    <a:lnTo>
                      <a:pt x="120" y="870"/>
                    </a:lnTo>
                    <a:lnTo>
                      <a:pt x="136" y="898"/>
                    </a:lnTo>
                    <a:lnTo>
                      <a:pt x="168" y="962"/>
                    </a:lnTo>
                    <a:cubicBezTo>
                      <a:pt x="196" y="1018"/>
                      <a:pt x="169" y="983"/>
                      <a:pt x="196" y="998"/>
                    </a:cubicBezTo>
                    <a:cubicBezTo>
                      <a:pt x="204" y="1003"/>
                      <a:pt x="220" y="1014"/>
                      <a:pt x="220" y="1014"/>
                    </a:cubicBezTo>
                    <a:cubicBezTo>
                      <a:pt x="229" y="1028"/>
                      <a:pt x="244" y="1045"/>
                      <a:pt x="260" y="1050"/>
                    </a:cubicBezTo>
                    <a:cubicBezTo>
                      <a:pt x="272" y="1062"/>
                      <a:pt x="279" y="1070"/>
                      <a:pt x="284" y="1086"/>
                    </a:cubicBezTo>
                    <a:cubicBezTo>
                      <a:pt x="280" y="1098"/>
                      <a:pt x="276" y="1099"/>
                      <a:pt x="288" y="1110"/>
                    </a:cubicBezTo>
                    <a:cubicBezTo>
                      <a:pt x="295" y="1116"/>
                      <a:pt x="312" y="1126"/>
                      <a:pt x="312" y="1126"/>
                    </a:cubicBezTo>
                    <a:cubicBezTo>
                      <a:pt x="347" y="1114"/>
                      <a:pt x="376" y="1092"/>
                      <a:pt x="412" y="1086"/>
                    </a:cubicBezTo>
                    <a:cubicBezTo>
                      <a:pt x="418" y="1068"/>
                      <a:pt x="424" y="1052"/>
                      <a:pt x="428" y="1034"/>
                    </a:cubicBezTo>
                    <a:cubicBezTo>
                      <a:pt x="422" y="1016"/>
                      <a:pt x="424" y="1026"/>
                      <a:pt x="424" y="1002"/>
                    </a:cubicBezTo>
                    <a:lnTo>
                      <a:pt x="424" y="938"/>
                    </a:lnTo>
                    <a:lnTo>
                      <a:pt x="416" y="878"/>
                    </a:lnTo>
                    <a:lnTo>
                      <a:pt x="400" y="698"/>
                    </a:lnTo>
                    <a:lnTo>
                      <a:pt x="348" y="570"/>
                    </a:lnTo>
                    <a:lnTo>
                      <a:pt x="324" y="546"/>
                    </a:lnTo>
                    <a:lnTo>
                      <a:pt x="320" y="510"/>
                    </a:lnTo>
                    <a:lnTo>
                      <a:pt x="312" y="482"/>
                    </a:lnTo>
                    <a:lnTo>
                      <a:pt x="312" y="434"/>
                    </a:lnTo>
                    <a:lnTo>
                      <a:pt x="308" y="406"/>
                    </a:lnTo>
                    <a:lnTo>
                      <a:pt x="340" y="382"/>
                    </a:lnTo>
                    <a:lnTo>
                      <a:pt x="384" y="374"/>
                    </a:lnTo>
                    <a:lnTo>
                      <a:pt x="384" y="258"/>
                    </a:lnTo>
                    <a:cubicBezTo>
                      <a:pt x="311" y="226"/>
                      <a:pt x="19" y="0"/>
                      <a:pt x="80" y="182"/>
                    </a:cubicBezTo>
                    <a:cubicBezTo>
                      <a:pt x="54" y="200"/>
                      <a:pt x="85" y="183"/>
                      <a:pt x="48" y="186"/>
                    </a:cubicBezTo>
                    <a:cubicBezTo>
                      <a:pt x="40" y="187"/>
                      <a:pt x="24" y="194"/>
                      <a:pt x="24" y="194"/>
                    </a:cubicBezTo>
                    <a:lnTo>
                      <a:pt x="0" y="282"/>
                    </a:lnTo>
                    <a:lnTo>
                      <a:pt x="168" y="734"/>
                    </a:lnTo>
                    <a:lnTo>
                      <a:pt x="52" y="762"/>
                    </a:lnTo>
                    <a:close/>
                  </a:path>
                </a:pathLst>
              </a:custGeom>
              <a:solidFill>
                <a:srgbClr val="000066">
                  <a:alpha val="14902"/>
                </a:srgbClr>
              </a:solidFill>
              <a:ln w="9525">
                <a:noFill/>
                <a:round/>
                <a:headEnd/>
                <a:tailEnd/>
              </a:ln>
            </p:spPr>
            <p:txBody>
              <a:bodyPr wrap="none" anchor="ctr"/>
              <a:lstStyle/>
              <a:p>
                <a:endParaRPr lang="en-US"/>
              </a:p>
            </p:txBody>
          </p:sp>
          <p:sp>
            <p:nvSpPr>
              <p:cNvPr id="5224" name="Freeform 682"/>
              <p:cNvSpPr>
                <a:spLocks/>
              </p:cNvSpPr>
              <p:nvPr/>
            </p:nvSpPr>
            <p:spPr bwMode="gray">
              <a:xfrm>
                <a:off x="1275" y="2333"/>
                <a:ext cx="93" cy="284"/>
              </a:xfrm>
              <a:custGeom>
                <a:avLst/>
                <a:gdLst>
                  <a:gd name="T0" fmla="*/ 25 w 93"/>
                  <a:gd name="T1" fmla="*/ 83 h 284"/>
                  <a:gd name="T2" fmla="*/ 53 w 93"/>
                  <a:gd name="T3" fmla="*/ 27 h 284"/>
                  <a:gd name="T4" fmla="*/ 73 w 93"/>
                  <a:gd name="T5" fmla="*/ 7 h 284"/>
                  <a:gd name="T6" fmla="*/ 93 w 93"/>
                  <a:gd name="T7" fmla="*/ 55 h 284"/>
                  <a:gd name="T8" fmla="*/ 81 w 93"/>
                  <a:gd name="T9" fmla="*/ 99 h 284"/>
                  <a:gd name="T10" fmla="*/ 81 w 93"/>
                  <a:gd name="T11" fmla="*/ 163 h 284"/>
                  <a:gd name="T12" fmla="*/ 93 w 93"/>
                  <a:gd name="T13" fmla="*/ 199 h 284"/>
                  <a:gd name="T14" fmla="*/ 89 w 93"/>
                  <a:gd name="T15" fmla="*/ 271 h 284"/>
                  <a:gd name="T16" fmla="*/ 81 w 93"/>
                  <a:gd name="T17" fmla="*/ 283 h 284"/>
                  <a:gd name="T18" fmla="*/ 57 w 93"/>
                  <a:gd name="T19" fmla="*/ 275 h 284"/>
                  <a:gd name="T20" fmla="*/ 29 w 93"/>
                  <a:gd name="T21" fmla="*/ 231 h 284"/>
                  <a:gd name="T22" fmla="*/ 21 w 93"/>
                  <a:gd name="T23" fmla="*/ 179 h 284"/>
                  <a:gd name="T24" fmla="*/ 5 w 93"/>
                  <a:gd name="T25" fmla="*/ 119 h 284"/>
                  <a:gd name="T26" fmla="*/ 25 w 93"/>
                  <a:gd name="T27" fmla="*/ 83 h 2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3"/>
                  <a:gd name="T43" fmla="*/ 0 h 284"/>
                  <a:gd name="T44" fmla="*/ 93 w 93"/>
                  <a:gd name="T45" fmla="*/ 284 h 2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3" h="284">
                    <a:moveTo>
                      <a:pt x="25" y="83"/>
                    </a:moveTo>
                    <a:cubicBezTo>
                      <a:pt x="47" y="68"/>
                      <a:pt x="49" y="53"/>
                      <a:pt x="53" y="27"/>
                    </a:cubicBezTo>
                    <a:cubicBezTo>
                      <a:pt x="48" y="7"/>
                      <a:pt x="53" y="0"/>
                      <a:pt x="73" y="7"/>
                    </a:cubicBezTo>
                    <a:cubicBezTo>
                      <a:pt x="79" y="25"/>
                      <a:pt x="87" y="38"/>
                      <a:pt x="93" y="55"/>
                    </a:cubicBezTo>
                    <a:cubicBezTo>
                      <a:pt x="84" y="91"/>
                      <a:pt x="88" y="77"/>
                      <a:pt x="81" y="99"/>
                    </a:cubicBezTo>
                    <a:cubicBezTo>
                      <a:pt x="77" y="130"/>
                      <a:pt x="74" y="129"/>
                      <a:pt x="81" y="163"/>
                    </a:cubicBezTo>
                    <a:cubicBezTo>
                      <a:pt x="83" y="175"/>
                      <a:pt x="93" y="199"/>
                      <a:pt x="93" y="199"/>
                    </a:cubicBezTo>
                    <a:cubicBezTo>
                      <a:pt x="92" y="223"/>
                      <a:pt x="92" y="247"/>
                      <a:pt x="89" y="271"/>
                    </a:cubicBezTo>
                    <a:cubicBezTo>
                      <a:pt x="88" y="276"/>
                      <a:pt x="86" y="282"/>
                      <a:pt x="81" y="283"/>
                    </a:cubicBezTo>
                    <a:cubicBezTo>
                      <a:pt x="73" y="284"/>
                      <a:pt x="57" y="275"/>
                      <a:pt x="57" y="275"/>
                    </a:cubicBezTo>
                    <a:cubicBezTo>
                      <a:pt x="50" y="253"/>
                      <a:pt x="48" y="244"/>
                      <a:pt x="29" y="231"/>
                    </a:cubicBezTo>
                    <a:cubicBezTo>
                      <a:pt x="12" y="205"/>
                      <a:pt x="0" y="210"/>
                      <a:pt x="21" y="179"/>
                    </a:cubicBezTo>
                    <a:cubicBezTo>
                      <a:pt x="17" y="159"/>
                      <a:pt x="12" y="139"/>
                      <a:pt x="5" y="119"/>
                    </a:cubicBezTo>
                    <a:cubicBezTo>
                      <a:pt x="9" y="103"/>
                      <a:pt x="13" y="95"/>
                      <a:pt x="25" y="83"/>
                    </a:cubicBezTo>
                    <a:close/>
                  </a:path>
                </a:pathLst>
              </a:custGeom>
              <a:solidFill>
                <a:schemeClr val="accent1">
                  <a:alpha val="14902"/>
                </a:schemeClr>
              </a:solidFill>
              <a:ln w="9525">
                <a:noFill/>
                <a:round/>
                <a:headEnd/>
                <a:tailEnd/>
              </a:ln>
            </p:spPr>
            <p:txBody>
              <a:bodyPr wrap="none" anchor="ctr"/>
              <a:lstStyle/>
              <a:p>
                <a:endParaRPr lang="en-US"/>
              </a:p>
            </p:txBody>
          </p:sp>
          <p:sp>
            <p:nvSpPr>
              <p:cNvPr id="5225" name="Freeform 683"/>
              <p:cNvSpPr>
                <a:spLocks/>
              </p:cNvSpPr>
              <p:nvPr/>
            </p:nvSpPr>
            <p:spPr bwMode="gray">
              <a:xfrm>
                <a:off x="1244" y="2322"/>
                <a:ext cx="18" cy="20"/>
              </a:xfrm>
              <a:custGeom>
                <a:avLst/>
                <a:gdLst>
                  <a:gd name="T0" fmla="*/ 0 w 18"/>
                  <a:gd name="T1" fmla="*/ 14 h 20"/>
                  <a:gd name="T2" fmla="*/ 4 w 18"/>
                  <a:gd name="T3" fmla="*/ 2 h 20"/>
                  <a:gd name="T4" fmla="*/ 16 w 18"/>
                  <a:gd name="T5" fmla="*/ 6 h 20"/>
                  <a:gd name="T6" fmla="*/ 12 w 18"/>
                  <a:gd name="T7" fmla="*/ 18 h 20"/>
                  <a:gd name="T8" fmla="*/ 0 w 18"/>
                  <a:gd name="T9" fmla="*/ 14 h 20"/>
                  <a:gd name="T10" fmla="*/ 0 60000 65536"/>
                  <a:gd name="T11" fmla="*/ 0 60000 65536"/>
                  <a:gd name="T12" fmla="*/ 0 60000 65536"/>
                  <a:gd name="T13" fmla="*/ 0 60000 65536"/>
                  <a:gd name="T14" fmla="*/ 0 60000 65536"/>
                  <a:gd name="T15" fmla="*/ 0 w 18"/>
                  <a:gd name="T16" fmla="*/ 0 h 20"/>
                  <a:gd name="T17" fmla="*/ 18 w 18"/>
                  <a:gd name="T18" fmla="*/ 20 h 20"/>
                </a:gdLst>
                <a:ahLst/>
                <a:cxnLst>
                  <a:cxn ang="T10">
                    <a:pos x="T0" y="T1"/>
                  </a:cxn>
                  <a:cxn ang="T11">
                    <a:pos x="T2" y="T3"/>
                  </a:cxn>
                  <a:cxn ang="T12">
                    <a:pos x="T4" y="T5"/>
                  </a:cxn>
                  <a:cxn ang="T13">
                    <a:pos x="T6" y="T7"/>
                  </a:cxn>
                  <a:cxn ang="T14">
                    <a:pos x="T8" y="T9"/>
                  </a:cxn>
                </a:cxnLst>
                <a:rect l="T15" t="T16" r="T17" b="T18"/>
                <a:pathLst>
                  <a:path w="18" h="20">
                    <a:moveTo>
                      <a:pt x="0" y="14"/>
                    </a:moveTo>
                    <a:cubicBezTo>
                      <a:pt x="1" y="10"/>
                      <a:pt x="0" y="4"/>
                      <a:pt x="4" y="2"/>
                    </a:cubicBezTo>
                    <a:cubicBezTo>
                      <a:pt x="8" y="0"/>
                      <a:pt x="14" y="2"/>
                      <a:pt x="16" y="6"/>
                    </a:cubicBezTo>
                    <a:cubicBezTo>
                      <a:pt x="18" y="10"/>
                      <a:pt x="16" y="16"/>
                      <a:pt x="12" y="18"/>
                    </a:cubicBezTo>
                    <a:cubicBezTo>
                      <a:pt x="8" y="20"/>
                      <a:pt x="4" y="15"/>
                      <a:pt x="0" y="14"/>
                    </a:cubicBezTo>
                    <a:close/>
                  </a:path>
                </a:pathLst>
              </a:custGeom>
              <a:solidFill>
                <a:schemeClr val="accent1">
                  <a:alpha val="14902"/>
                </a:schemeClr>
              </a:solidFill>
              <a:ln w="9525">
                <a:noFill/>
                <a:round/>
                <a:headEnd/>
                <a:tailEnd/>
              </a:ln>
            </p:spPr>
            <p:txBody>
              <a:bodyPr wrap="none" anchor="ctr"/>
              <a:lstStyle/>
              <a:p>
                <a:endParaRPr lang="en-US"/>
              </a:p>
            </p:txBody>
          </p:sp>
          <p:sp>
            <p:nvSpPr>
              <p:cNvPr id="5226" name="Freeform 684"/>
              <p:cNvSpPr>
                <a:spLocks/>
              </p:cNvSpPr>
              <p:nvPr/>
            </p:nvSpPr>
            <p:spPr bwMode="gray">
              <a:xfrm>
                <a:off x="1417" y="2171"/>
                <a:ext cx="19" cy="37"/>
              </a:xfrm>
              <a:custGeom>
                <a:avLst/>
                <a:gdLst>
                  <a:gd name="T0" fmla="*/ 7 w 19"/>
                  <a:gd name="T1" fmla="*/ 25 h 37"/>
                  <a:gd name="T2" fmla="*/ 19 w 19"/>
                  <a:gd name="T3" fmla="*/ 21 h 37"/>
                  <a:gd name="T4" fmla="*/ 7 w 19"/>
                  <a:gd name="T5" fmla="*/ 25 h 37"/>
                  <a:gd name="T6" fmla="*/ 0 60000 65536"/>
                  <a:gd name="T7" fmla="*/ 0 60000 65536"/>
                  <a:gd name="T8" fmla="*/ 0 60000 65536"/>
                  <a:gd name="T9" fmla="*/ 0 w 19"/>
                  <a:gd name="T10" fmla="*/ 0 h 37"/>
                  <a:gd name="T11" fmla="*/ 19 w 19"/>
                  <a:gd name="T12" fmla="*/ 37 h 37"/>
                </a:gdLst>
                <a:ahLst/>
                <a:cxnLst>
                  <a:cxn ang="T6">
                    <a:pos x="T0" y="T1"/>
                  </a:cxn>
                  <a:cxn ang="T7">
                    <a:pos x="T2" y="T3"/>
                  </a:cxn>
                  <a:cxn ang="T8">
                    <a:pos x="T4" y="T5"/>
                  </a:cxn>
                </a:cxnLst>
                <a:rect l="T9" t="T10" r="T11" b="T12"/>
                <a:pathLst>
                  <a:path w="19" h="37">
                    <a:moveTo>
                      <a:pt x="7" y="25"/>
                    </a:moveTo>
                    <a:cubicBezTo>
                      <a:pt x="0" y="4"/>
                      <a:pt x="12" y="0"/>
                      <a:pt x="19" y="21"/>
                    </a:cubicBezTo>
                    <a:cubicBezTo>
                      <a:pt x="14" y="37"/>
                      <a:pt x="18" y="36"/>
                      <a:pt x="7" y="25"/>
                    </a:cubicBezTo>
                    <a:close/>
                  </a:path>
                </a:pathLst>
              </a:custGeom>
              <a:solidFill>
                <a:schemeClr val="accent1">
                  <a:alpha val="14902"/>
                </a:schemeClr>
              </a:solidFill>
              <a:ln w="9525">
                <a:noFill/>
                <a:round/>
                <a:headEnd/>
                <a:tailEnd/>
              </a:ln>
            </p:spPr>
            <p:txBody>
              <a:bodyPr wrap="none" anchor="ctr"/>
              <a:lstStyle/>
              <a:p>
                <a:endParaRPr lang="en-US"/>
              </a:p>
            </p:txBody>
          </p:sp>
          <p:sp>
            <p:nvSpPr>
              <p:cNvPr id="5227" name="Freeform 685"/>
              <p:cNvSpPr>
                <a:spLocks/>
              </p:cNvSpPr>
              <p:nvPr/>
            </p:nvSpPr>
            <p:spPr bwMode="gray">
              <a:xfrm>
                <a:off x="1396" y="1832"/>
                <a:ext cx="22" cy="20"/>
              </a:xfrm>
              <a:custGeom>
                <a:avLst/>
                <a:gdLst>
                  <a:gd name="T0" fmla="*/ 12 w 22"/>
                  <a:gd name="T1" fmla="*/ 12 h 20"/>
                  <a:gd name="T2" fmla="*/ 16 w 22"/>
                  <a:gd name="T3" fmla="*/ 0 h 20"/>
                  <a:gd name="T4" fmla="*/ 20 w 22"/>
                  <a:gd name="T5" fmla="*/ 12 h 20"/>
                  <a:gd name="T6" fmla="*/ 8 w 22"/>
                  <a:gd name="T7" fmla="*/ 20 h 20"/>
                  <a:gd name="T8" fmla="*/ 12 w 22"/>
                  <a:gd name="T9" fmla="*/ 12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12" y="12"/>
                    </a:moveTo>
                    <a:cubicBezTo>
                      <a:pt x="13" y="8"/>
                      <a:pt x="12" y="0"/>
                      <a:pt x="16" y="0"/>
                    </a:cubicBezTo>
                    <a:cubicBezTo>
                      <a:pt x="20" y="0"/>
                      <a:pt x="22" y="8"/>
                      <a:pt x="20" y="12"/>
                    </a:cubicBezTo>
                    <a:cubicBezTo>
                      <a:pt x="18" y="16"/>
                      <a:pt x="12" y="17"/>
                      <a:pt x="8" y="20"/>
                    </a:cubicBezTo>
                    <a:cubicBezTo>
                      <a:pt x="3" y="5"/>
                      <a:pt x="0" y="6"/>
                      <a:pt x="12" y="12"/>
                    </a:cubicBezTo>
                    <a:close/>
                  </a:path>
                </a:pathLst>
              </a:custGeom>
              <a:solidFill>
                <a:schemeClr val="accent1">
                  <a:alpha val="14902"/>
                </a:schemeClr>
              </a:solidFill>
              <a:ln w="9525">
                <a:noFill/>
                <a:round/>
                <a:headEnd/>
                <a:tailEnd/>
              </a:ln>
            </p:spPr>
            <p:txBody>
              <a:bodyPr wrap="none" anchor="ctr"/>
              <a:lstStyle/>
              <a:p>
                <a:endParaRPr lang="en-US"/>
              </a:p>
            </p:txBody>
          </p:sp>
          <p:sp>
            <p:nvSpPr>
              <p:cNvPr id="5228" name="Freeform 686"/>
              <p:cNvSpPr>
                <a:spLocks/>
              </p:cNvSpPr>
              <p:nvPr/>
            </p:nvSpPr>
            <p:spPr bwMode="gray">
              <a:xfrm>
                <a:off x="472" y="1414"/>
                <a:ext cx="57" cy="30"/>
              </a:xfrm>
              <a:custGeom>
                <a:avLst/>
                <a:gdLst>
                  <a:gd name="T0" fmla="*/ 24 w 57"/>
                  <a:gd name="T1" fmla="*/ 18 h 30"/>
                  <a:gd name="T2" fmla="*/ 32 w 57"/>
                  <a:gd name="T3" fmla="*/ 6 h 30"/>
                  <a:gd name="T4" fmla="*/ 36 w 57"/>
                  <a:gd name="T5" fmla="*/ 30 h 30"/>
                  <a:gd name="T6" fmla="*/ 24 w 57"/>
                  <a:gd name="T7" fmla="*/ 18 h 30"/>
                  <a:gd name="T8" fmla="*/ 0 60000 65536"/>
                  <a:gd name="T9" fmla="*/ 0 60000 65536"/>
                  <a:gd name="T10" fmla="*/ 0 60000 65536"/>
                  <a:gd name="T11" fmla="*/ 0 60000 65536"/>
                  <a:gd name="T12" fmla="*/ 0 w 57"/>
                  <a:gd name="T13" fmla="*/ 0 h 30"/>
                  <a:gd name="T14" fmla="*/ 57 w 57"/>
                  <a:gd name="T15" fmla="*/ 30 h 30"/>
                </a:gdLst>
                <a:ahLst/>
                <a:cxnLst>
                  <a:cxn ang="T8">
                    <a:pos x="T0" y="T1"/>
                  </a:cxn>
                  <a:cxn ang="T9">
                    <a:pos x="T2" y="T3"/>
                  </a:cxn>
                  <a:cxn ang="T10">
                    <a:pos x="T4" y="T5"/>
                  </a:cxn>
                  <a:cxn ang="T11">
                    <a:pos x="T6" y="T7"/>
                  </a:cxn>
                </a:cxnLst>
                <a:rect l="T12" t="T13" r="T14" b="T15"/>
                <a:pathLst>
                  <a:path w="57" h="30">
                    <a:moveTo>
                      <a:pt x="24" y="18"/>
                    </a:moveTo>
                    <a:cubicBezTo>
                      <a:pt x="0" y="10"/>
                      <a:pt x="9" y="0"/>
                      <a:pt x="32" y="6"/>
                    </a:cubicBezTo>
                    <a:cubicBezTo>
                      <a:pt x="46" y="15"/>
                      <a:pt x="57" y="23"/>
                      <a:pt x="36" y="30"/>
                    </a:cubicBezTo>
                    <a:cubicBezTo>
                      <a:pt x="21" y="25"/>
                      <a:pt x="24" y="30"/>
                      <a:pt x="24" y="18"/>
                    </a:cubicBezTo>
                    <a:close/>
                  </a:path>
                </a:pathLst>
              </a:custGeom>
              <a:solidFill>
                <a:schemeClr val="accent1">
                  <a:alpha val="14902"/>
                </a:schemeClr>
              </a:solidFill>
              <a:ln w="9525">
                <a:noFill/>
                <a:round/>
                <a:headEnd/>
                <a:tailEnd/>
              </a:ln>
            </p:spPr>
            <p:txBody>
              <a:bodyPr wrap="none" anchor="ctr"/>
              <a:lstStyle/>
              <a:p>
                <a:endParaRPr lang="en-US"/>
              </a:p>
            </p:txBody>
          </p:sp>
          <p:sp>
            <p:nvSpPr>
              <p:cNvPr id="5229" name="Freeform 687"/>
              <p:cNvSpPr>
                <a:spLocks/>
              </p:cNvSpPr>
              <p:nvPr/>
            </p:nvSpPr>
            <p:spPr bwMode="gray">
              <a:xfrm>
                <a:off x="1179" y="1140"/>
                <a:ext cx="693" cy="696"/>
              </a:xfrm>
              <a:custGeom>
                <a:avLst/>
                <a:gdLst>
                  <a:gd name="T0" fmla="*/ 473 w 693"/>
                  <a:gd name="T1" fmla="*/ 464 h 696"/>
                  <a:gd name="T2" fmla="*/ 393 w 693"/>
                  <a:gd name="T3" fmla="*/ 452 h 696"/>
                  <a:gd name="T4" fmla="*/ 325 w 693"/>
                  <a:gd name="T5" fmla="*/ 412 h 696"/>
                  <a:gd name="T6" fmla="*/ 265 w 693"/>
                  <a:gd name="T7" fmla="*/ 400 h 696"/>
                  <a:gd name="T8" fmla="*/ 237 w 693"/>
                  <a:gd name="T9" fmla="*/ 416 h 696"/>
                  <a:gd name="T10" fmla="*/ 261 w 693"/>
                  <a:gd name="T11" fmla="*/ 428 h 696"/>
                  <a:gd name="T12" fmla="*/ 293 w 693"/>
                  <a:gd name="T13" fmla="*/ 468 h 696"/>
                  <a:gd name="T14" fmla="*/ 321 w 693"/>
                  <a:gd name="T15" fmla="*/ 476 h 696"/>
                  <a:gd name="T16" fmla="*/ 333 w 693"/>
                  <a:gd name="T17" fmla="*/ 536 h 696"/>
                  <a:gd name="T18" fmla="*/ 313 w 693"/>
                  <a:gd name="T19" fmla="*/ 552 h 696"/>
                  <a:gd name="T20" fmla="*/ 261 w 693"/>
                  <a:gd name="T21" fmla="*/ 616 h 696"/>
                  <a:gd name="T22" fmla="*/ 225 w 693"/>
                  <a:gd name="T23" fmla="*/ 628 h 696"/>
                  <a:gd name="T24" fmla="*/ 97 w 693"/>
                  <a:gd name="T25" fmla="*/ 696 h 696"/>
                  <a:gd name="T26" fmla="*/ 77 w 693"/>
                  <a:gd name="T27" fmla="*/ 616 h 696"/>
                  <a:gd name="T28" fmla="*/ 45 w 693"/>
                  <a:gd name="T29" fmla="*/ 524 h 696"/>
                  <a:gd name="T30" fmla="*/ 33 w 693"/>
                  <a:gd name="T31" fmla="*/ 448 h 696"/>
                  <a:gd name="T32" fmla="*/ 53 w 693"/>
                  <a:gd name="T33" fmla="*/ 344 h 696"/>
                  <a:gd name="T34" fmla="*/ 17 w 693"/>
                  <a:gd name="T35" fmla="*/ 392 h 696"/>
                  <a:gd name="T36" fmla="*/ 81 w 693"/>
                  <a:gd name="T37" fmla="*/ 280 h 696"/>
                  <a:gd name="T38" fmla="*/ 113 w 693"/>
                  <a:gd name="T39" fmla="*/ 204 h 696"/>
                  <a:gd name="T40" fmla="*/ 37 w 693"/>
                  <a:gd name="T41" fmla="*/ 204 h 696"/>
                  <a:gd name="T42" fmla="*/ 1 w 693"/>
                  <a:gd name="T43" fmla="*/ 196 h 696"/>
                  <a:gd name="T44" fmla="*/ 25 w 693"/>
                  <a:gd name="T45" fmla="*/ 140 h 696"/>
                  <a:gd name="T46" fmla="*/ 97 w 693"/>
                  <a:gd name="T47" fmla="*/ 112 h 696"/>
                  <a:gd name="T48" fmla="*/ 221 w 693"/>
                  <a:gd name="T49" fmla="*/ 124 h 696"/>
                  <a:gd name="T50" fmla="*/ 229 w 693"/>
                  <a:gd name="T51" fmla="*/ 64 h 696"/>
                  <a:gd name="T52" fmla="*/ 261 w 693"/>
                  <a:gd name="T53" fmla="*/ 0 h 696"/>
                  <a:gd name="T54" fmla="*/ 357 w 693"/>
                  <a:gd name="T55" fmla="*/ 44 h 696"/>
                  <a:gd name="T56" fmla="*/ 329 w 693"/>
                  <a:gd name="T57" fmla="*/ 88 h 696"/>
                  <a:gd name="T58" fmla="*/ 301 w 693"/>
                  <a:gd name="T59" fmla="*/ 176 h 696"/>
                  <a:gd name="T60" fmla="*/ 361 w 693"/>
                  <a:gd name="T61" fmla="*/ 192 h 696"/>
                  <a:gd name="T62" fmla="*/ 373 w 693"/>
                  <a:gd name="T63" fmla="*/ 136 h 696"/>
                  <a:gd name="T64" fmla="*/ 417 w 693"/>
                  <a:gd name="T65" fmla="*/ 92 h 696"/>
                  <a:gd name="T66" fmla="*/ 497 w 693"/>
                  <a:gd name="T67" fmla="*/ 88 h 696"/>
                  <a:gd name="T68" fmla="*/ 529 w 693"/>
                  <a:gd name="T69" fmla="*/ 52 h 696"/>
                  <a:gd name="T70" fmla="*/ 541 w 693"/>
                  <a:gd name="T71" fmla="*/ 460 h 69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93"/>
                  <a:gd name="T109" fmla="*/ 0 h 696"/>
                  <a:gd name="T110" fmla="*/ 693 w 693"/>
                  <a:gd name="T111" fmla="*/ 696 h 69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93" h="696">
                    <a:moveTo>
                      <a:pt x="541" y="460"/>
                    </a:moveTo>
                    <a:lnTo>
                      <a:pt x="473" y="464"/>
                    </a:lnTo>
                    <a:lnTo>
                      <a:pt x="441" y="452"/>
                    </a:lnTo>
                    <a:lnTo>
                      <a:pt x="393" y="452"/>
                    </a:lnTo>
                    <a:cubicBezTo>
                      <a:pt x="365" y="448"/>
                      <a:pt x="360" y="444"/>
                      <a:pt x="337" y="436"/>
                    </a:cubicBezTo>
                    <a:cubicBezTo>
                      <a:pt x="336" y="432"/>
                      <a:pt x="330" y="413"/>
                      <a:pt x="325" y="412"/>
                    </a:cubicBezTo>
                    <a:cubicBezTo>
                      <a:pt x="317" y="411"/>
                      <a:pt x="301" y="420"/>
                      <a:pt x="301" y="420"/>
                    </a:cubicBezTo>
                    <a:cubicBezTo>
                      <a:pt x="289" y="412"/>
                      <a:pt x="277" y="408"/>
                      <a:pt x="265" y="400"/>
                    </a:cubicBezTo>
                    <a:cubicBezTo>
                      <a:pt x="252" y="380"/>
                      <a:pt x="256" y="356"/>
                      <a:pt x="233" y="348"/>
                    </a:cubicBezTo>
                    <a:cubicBezTo>
                      <a:pt x="217" y="372"/>
                      <a:pt x="221" y="392"/>
                      <a:pt x="237" y="416"/>
                    </a:cubicBezTo>
                    <a:cubicBezTo>
                      <a:pt x="234" y="428"/>
                      <a:pt x="228" y="445"/>
                      <a:pt x="237" y="444"/>
                    </a:cubicBezTo>
                    <a:cubicBezTo>
                      <a:pt x="247" y="443"/>
                      <a:pt x="261" y="428"/>
                      <a:pt x="261" y="428"/>
                    </a:cubicBezTo>
                    <a:cubicBezTo>
                      <a:pt x="258" y="450"/>
                      <a:pt x="243" y="475"/>
                      <a:pt x="269" y="484"/>
                    </a:cubicBezTo>
                    <a:cubicBezTo>
                      <a:pt x="277" y="479"/>
                      <a:pt x="288" y="476"/>
                      <a:pt x="293" y="468"/>
                    </a:cubicBezTo>
                    <a:cubicBezTo>
                      <a:pt x="302" y="454"/>
                      <a:pt x="303" y="446"/>
                      <a:pt x="317" y="436"/>
                    </a:cubicBezTo>
                    <a:cubicBezTo>
                      <a:pt x="315" y="448"/>
                      <a:pt x="306" y="467"/>
                      <a:pt x="321" y="476"/>
                    </a:cubicBezTo>
                    <a:cubicBezTo>
                      <a:pt x="328" y="480"/>
                      <a:pt x="345" y="484"/>
                      <a:pt x="345" y="484"/>
                    </a:cubicBezTo>
                    <a:cubicBezTo>
                      <a:pt x="382" y="472"/>
                      <a:pt x="347" y="527"/>
                      <a:pt x="333" y="536"/>
                    </a:cubicBezTo>
                    <a:cubicBezTo>
                      <a:pt x="330" y="540"/>
                      <a:pt x="329" y="545"/>
                      <a:pt x="325" y="548"/>
                    </a:cubicBezTo>
                    <a:cubicBezTo>
                      <a:pt x="322" y="551"/>
                      <a:pt x="316" y="549"/>
                      <a:pt x="313" y="552"/>
                    </a:cubicBezTo>
                    <a:cubicBezTo>
                      <a:pt x="300" y="565"/>
                      <a:pt x="320" y="575"/>
                      <a:pt x="293" y="584"/>
                    </a:cubicBezTo>
                    <a:cubicBezTo>
                      <a:pt x="286" y="595"/>
                      <a:pt x="272" y="610"/>
                      <a:pt x="261" y="616"/>
                    </a:cubicBezTo>
                    <a:cubicBezTo>
                      <a:pt x="254" y="620"/>
                      <a:pt x="245" y="621"/>
                      <a:pt x="237" y="624"/>
                    </a:cubicBezTo>
                    <a:cubicBezTo>
                      <a:pt x="233" y="625"/>
                      <a:pt x="225" y="628"/>
                      <a:pt x="225" y="628"/>
                    </a:cubicBezTo>
                    <a:cubicBezTo>
                      <a:pt x="215" y="659"/>
                      <a:pt x="212" y="652"/>
                      <a:pt x="173" y="656"/>
                    </a:cubicBezTo>
                    <a:cubicBezTo>
                      <a:pt x="140" y="667"/>
                      <a:pt x="132" y="687"/>
                      <a:pt x="97" y="696"/>
                    </a:cubicBezTo>
                    <a:cubicBezTo>
                      <a:pt x="77" y="691"/>
                      <a:pt x="75" y="687"/>
                      <a:pt x="81" y="668"/>
                    </a:cubicBezTo>
                    <a:cubicBezTo>
                      <a:pt x="77" y="646"/>
                      <a:pt x="72" y="639"/>
                      <a:pt x="77" y="616"/>
                    </a:cubicBezTo>
                    <a:cubicBezTo>
                      <a:pt x="73" y="598"/>
                      <a:pt x="71" y="587"/>
                      <a:pt x="61" y="572"/>
                    </a:cubicBezTo>
                    <a:cubicBezTo>
                      <a:pt x="58" y="551"/>
                      <a:pt x="51" y="543"/>
                      <a:pt x="45" y="524"/>
                    </a:cubicBezTo>
                    <a:cubicBezTo>
                      <a:pt x="52" y="502"/>
                      <a:pt x="58" y="496"/>
                      <a:pt x="49" y="472"/>
                    </a:cubicBezTo>
                    <a:cubicBezTo>
                      <a:pt x="46" y="463"/>
                      <a:pt x="33" y="448"/>
                      <a:pt x="33" y="448"/>
                    </a:cubicBezTo>
                    <a:cubicBezTo>
                      <a:pt x="42" y="422"/>
                      <a:pt x="42" y="408"/>
                      <a:pt x="33" y="380"/>
                    </a:cubicBezTo>
                    <a:cubicBezTo>
                      <a:pt x="49" y="369"/>
                      <a:pt x="48" y="362"/>
                      <a:pt x="53" y="344"/>
                    </a:cubicBezTo>
                    <a:cubicBezTo>
                      <a:pt x="47" y="327"/>
                      <a:pt x="49" y="308"/>
                      <a:pt x="33" y="332"/>
                    </a:cubicBezTo>
                    <a:cubicBezTo>
                      <a:pt x="40" y="353"/>
                      <a:pt x="29" y="374"/>
                      <a:pt x="17" y="392"/>
                    </a:cubicBezTo>
                    <a:cubicBezTo>
                      <a:pt x="6" y="360"/>
                      <a:pt x="10" y="340"/>
                      <a:pt x="13" y="304"/>
                    </a:cubicBezTo>
                    <a:cubicBezTo>
                      <a:pt x="44" y="314"/>
                      <a:pt x="54" y="289"/>
                      <a:pt x="81" y="280"/>
                    </a:cubicBezTo>
                    <a:cubicBezTo>
                      <a:pt x="94" y="261"/>
                      <a:pt x="85" y="242"/>
                      <a:pt x="105" y="228"/>
                    </a:cubicBezTo>
                    <a:cubicBezTo>
                      <a:pt x="108" y="220"/>
                      <a:pt x="110" y="212"/>
                      <a:pt x="113" y="204"/>
                    </a:cubicBezTo>
                    <a:cubicBezTo>
                      <a:pt x="116" y="196"/>
                      <a:pt x="89" y="196"/>
                      <a:pt x="89" y="196"/>
                    </a:cubicBezTo>
                    <a:cubicBezTo>
                      <a:pt x="81" y="221"/>
                      <a:pt x="58" y="211"/>
                      <a:pt x="37" y="204"/>
                    </a:cubicBezTo>
                    <a:cubicBezTo>
                      <a:pt x="33" y="207"/>
                      <a:pt x="30" y="213"/>
                      <a:pt x="25" y="212"/>
                    </a:cubicBezTo>
                    <a:cubicBezTo>
                      <a:pt x="16" y="210"/>
                      <a:pt x="1" y="196"/>
                      <a:pt x="1" y="196"/>
                    </a:cubicBezTo>
                    <a:cubicBezTo>
                      <a:pt x="4" y="186"/>
                      <a:pt x="4" y="174"/>
                      <a:pt x="9" y="164"/>
                    </a:cubicBezTo>
                    <a:cubicBezTo>
                      <a:pt x="13" y="155"/>
                      <a:pt x="25" y="140"/>
                      <a:pt x="25" y="140"/>
                    </a:cubicBezTo>
                    <a:cubicBezTo>
                      <a:pt x="0" y="132"/>
                      <a:pt x="25" y="128"/>
                      <a:pt x="37" y="124"/>
                    </a:cubicBezTo>
                    <a:cubicBezTo>
                      <a:pt x="58" y="131"/>
                      <a:pt x="75" y="116"/>
                      <a:pt x="97" y="112"/>
                    </a:cubicBezTo>
                    <a:cubicBezTo>
                      <a:pt x="135" y="87"/>
                      <a:pt x="159" y="122"/>
                      <a:pt x="197" y="132"/>
                    </a:cubicBezTo>
                    <a:cubicBezTo>
                      <a:pt x="205" y="129"/>
                      <a:pt x="213" y="127"/>
                      <a:pt x="221" y="124"/>
                    </a:cubicBezTo>
                    <a:cubicBezTo>
                      <a:pt x="225" y="123"/>
                      <a:pt x="226" y="147"/>
                      <a:pt x="233" y="120"/>
                    </a:cubicBezTo>
                    <a:lnTo>
                      <a:pt x="229" y="64"/>
                    </a:lnTo>
                    <a:lnTo>
                      <a:pt x="209" y="40"/>
                    </a:lnTo>
                    <a:cubicBezTo>
                      <a:pt x="243" y="21"/>
                      <a:pt x="240" y="21"/>
                      <a:pt x="261" y="0"/>
                    </a:cubicBezTo>
                    <a:cubicBezTo>
                      <a:pt x="297" y="16"/>
                      <a:pt x="333" y="32"/>
                      <a:pt x="369" y="48"/>
                    </a:cubicBezTo>
                    <a:cubicBezTo>
                      <a:pt x="373" y="50"/>
                      <a:pt x="361" y="44"/>
                      <a:pt x="357" y="44"/>
                    </a:cubicBezTo>
                    <a:cubicBezTo>
                      <a:pt x="349" y="45"/>
                      <a:pt x="333" y="52"/>
                      <a:pt x="333" y="52"/>
                    </a:cubicBezTo>
                    <a:cubicBezTo>
                      <a:pt x="322" y="68"/>
                      <a:pt x="318" y="71"/>
                      <a:pt x="329" y="88"/>
                    </a:cubicBezTo>
                    <a:cubicBezTo>
                      <a:pt x="308" y="119"/>
                      <a:pt x="323" y="118"/>
                      <a:pt x="333" y="148"/>
                    </a:cubicBezTo>
                    <a:cubicBezTo>
                      <a:pt x="320" y="157"/>
                      <a:pt x="314" y="167"/>
                      <a:pt x="301" y="176"/>
                    </a:cubicBezTo>
                    <a:cubicBezTo>
                      <a:pt x="306" y="213"/>
                      <a:pt x="303" y="213"/>
                      <a:pt x="337" y="220"/>
                    </a:cubicBezTo>
                    <a:cubicBezTo>
                      <a:pt x="358" y="216"/>
                      <a:pt x="368" y="214"/>
                      <a:pt x="361" y="192"/>
                    </a:cubicBezTo>
                    <a:cubicBezTo>
                      <a:pt x="362" y="177"/>
                      <a:pt x="362" y="162"/>
                      <a:pt x="365" y="148"/>
                    </a:cubicBezTo>
                    <a:cubicBezTo>
                      <a:pt x="366" y="143"/>
                      <a:pt x="369" y="133"/>
                      <a:pt x="373" y="136"/>
                    </a:cubicBezTo>
                    <a:cubicBezTo>
                      <a:pt x="379" y="140"/>
                      <a:pt x="376" y="149"/>
                      <a:pt x="377" y="156"/>
                    </a:cubicBezTo>
                    <a:cubicBezTo>
                      <a:pt x="404" y="147"/>
                      <a:pt x="409" y="116"/>
                      <a:pt x="417" y="92"/>
                    </a:cubicBezTo>
                    <a:cubicBezTo>
                      <a:pt x="422" y="76"/>
                      <a:pt x="453" y="74"/>
                      <a:pt x="465" y="72"/>
                    </a:cubicBezTo>
                    <a:cubicBezTo>
                      <a:pt x="472" y="92"/>
                      <a:pt x="477" y="93"/>
                      <a:pt x="497" y="88"/>
                    </a:cubicBezTo>
                    <a:cubicBezTo>
                      <a:pt x="512" y="78"/>
                      <a:pt x="515" y="74"/>
                      <a:pt x="509" y="56"/>
                    </a:cubicBezTo>
                    <a:cubicBezTo>
                      <a:pt x="523" y="46"/>
                      <a:pt x="517" y="46"/>
                      <a:pt x="529" y="52"/>
                    </a:cubicBezTo>
                    <a:lnTo>
                      <a:pt x="693" y="72"/>
                    </a:lnTo>
                    <a:lnTo>
                      <a:pt x="541" y="460"/>
                    </a:lnTo>
                    <a:close/>
                  </a:path>
                </a:pathLst>
              </a:custGeom>
              <a:solidFill>
                <a:srgbClr val="000066">
                  <a:alpha val="14902"/>
                </a:srgbClr>
              </a:solidFill>
              <a:ln w="9525">
                <a:noFill/>
                <a:round/>
                <a:headEnd/>
                <a:tailEnd/>
              </a:ln>
            </p:spPr>
            <p:txBody>
              <a:bodyPr wrap="none" anchor="ctr"/>
              <a:lstStyle/>
              <a:p>
                <a:endParaRPr lang="en-US"/>
              </a:p>
            </p:txBody>
          </p:sp>
          <p:sp>
            <p:nvSpPr>
              <p:cNvPr id="5230" name="Freeform 688"/>
              <p:cNvSpPr>
                <a:spLocks/>
              </p:cNvSpPr>
              <p:nvPr/>
            </p:nvSpPr>
            <p:spPr bwMode="gray">
              <a:xfrm>
                <a:off x="708" y="695"/>
                <a:ext cx="1277" cy="665"/>
              </a:xfrm>
              <a:custGeom>
                <a:avLst/>
                <a:gdLst>
                  <a:gd name="T0" fmla="*/ 1264 w 1277"/>
                  <a:gd name="T1" fmla="*/ 57 h 665"/>
                  <a:gd name="T2" fmla="*/ 1164 w 1277"/>
                  <a:gd name="T3" fmla="*/ 49 h 665"/>
                  <a:gd name="T4" fmla="*/ 1080 w 1277"/>
                  <a:gd name="T5" fmla="*/ 85 h 665"/>
                  <a:gd name="T6" fmla="*/ 1024 w 1277"/>
                  <a:gd name="T7" fmla="*/ 101 h 665"/>
                  <a:gd name="T8" fmla="*/ 980 w 1277"/>
                  <a:gd name="T9" fmla="*/ 137 h 665"/>
                  <a:gd name="T10" fmla="*/ 984 w 1277"/>
                  <a:gd name="T11" fmla="*/ 97 h 665"/>
                  <a:gd name="T12" fmla="*/ 956 w 1277"/>
                  <a:gd name="T13" fmla="*/ 37 h 665"/>
                  <a:gd name="T14" fmla="*/ 988 w 1277"/>
                  <a:gd name="T15" fmla="*/ 13 h 665"/>
                  <a:gd name="T16" fmla="*/ 896 w 1277"/>
                  <a:gd name="T17" fmla="*/ 29 h 665"/>
                  <a:gd name="T18" fmla="*/ 924 w 1277"/>
                  <a:gd name="T19" fmla="*/ 5 h 665"/>
                  <a:gd name="T20" fmla="*/ 816 w 1277"/>
                  <a:gd name="T21" fmla="*/ 41 h 665"/>
                  <a:gd name="T22" fmla="*/ 680 w 1277"/>
                  <a:gd name="T23" fmla="*/ 117 h 665"/>
                  <a:gd name="T24" fmla="*/ 556 w 1277"/>
                  <a:gd name="T25" fmla="*/ 161 h 665"/>
                  <a:gd name="T26" fmla="*/ 584 w 1277"/>
                  <a:gd name="T27" fmla="*/ 185 h 665"/>
                  <a:gd name="T28" fmla="*/ 572 w 1277"/>
                  <a:gd name="T29" fmla="*/ 237 h 665"/>
                  <a:gd name="T30" fmla="*/ 636 w 1277"/>
                  <a:gd name="T31" fmla="*/ 217 h 665"/>
                  <a:gd name="T32" fmla="*/ 708 w 1277"/>
                  <a:gd name="T33" fmla="*/ 153 h 665"/>
                  <a:gd name="T34" fmla="*/ 840 w 1277"/>
                  <a:gd name="T35" fmla="*/ 93 h 665"/>
                  <a:gd name="T36" fmla="*/ 736 w 1277"/>
                  <a:gd name="T37" fmla="*/ 193 h 665"/>
                  <a:gd name="T38" fmla="*/ 832 w 1277"/>
                  <a:gd name="T39" fmla="*/ 177 h 665"/>
                  <a:gd name="T40" fmla="*/ 760 w 1277"/>
                  <a:gd name="T41" fmla="*/ 213 h 665"/>
                  <a:gd name="T42" fmla="*/ 664 w 1277"/>
                  <a:gd name="T43" fmla="*/ 237 h 665"/>
                  <a:gd name="T44" fmla="*/ 600 w 1277"/>
                  <a:gd name="T45" fmla="*/ 281 h 665"/>
                  <a:gd name="T46" fmla="*/ 540 w 1277"/>
                  <a:gd name="T47" fmla="*/ 289 h 665"/>
                  <a:gd name="T48" fmla="*/ 544 w 1277"/>
                  <a:gd name="T49" fmla="*/ 225 h 665"/>
                  <a:gd name="T50" fmla="*/ 420 w 1277"/>
                  <a:gd name="T51" fmla="*/ 293 h 665"/>
                  <a:gd name="T52" fmla="*/ 316 w 1277"/>
                  <a:gd name="T53" fmla="*/ 345 h 665"/>
                  <a:gd name="T54" fmla="*/ 212 w 1277"/>
                  <a:gd name="T55" fmla="*/ 437 h 665"/>
                  <a:gd name="T56" fmla="*/ 124 w 1277"/>
                  <a:gd name="T57" fmla="*/ 457 h 665"/>
                  <a:gd name="T58" fmla="*/ 32 w 1277"/>
                  <a:gd name="T59" fmla="*/ 529 h 665"/>
                  <a:gd name="T60" fmla="*/ 24 w 1277"/>
                  <a:gd name="T61" fmla="*/ 609 h 665"/>
                  <a:gd name="T62" fmla="*/ 144 w 1277"/>
                  <a:gd name="T63" fmla="*/ 565 h 665"/>
                  <a:gd name="T64" fmla="*/ 220 w 1277"/>
                  <a:gd name="T65" fmla="*/ 509 h 665"/>
                  <a:gd name="T66" fmla="*/ 320 w 1277"/>
                  <a:gd name="T67" fmla="*/ 469 h 665"/>
                  <a:gd name="T68" fmla="*/ 324 w 1277"/>
                  <a:gd name="T69" fmla="*/ 585 h 665"/>
                  <a:gd name="T70" fmla="*/ 344 w 1277"/>
                  <a:gd name="T71" fmla="*/ 597 h 665"/>
                  <a:gd name="T72" fmla="*/ 384 w 1277"/>
                  <a:gd name="T73" fmla="*/ 565 h 665"/>
                  <a:gd name="T74" fmla="*/ 376 w 1277"/>
                  <a:gd name="T75" fmla="*/ 485 h 665"/>
                  <a:gd name="T76" fmla="*/ 424 w 1277"/>
                  <a:gd name="T77" fmla="*/ 517 h 665"/>
                  <a:gd name="T78" fmla="*/ 396 w 1277"/>
                  <a:gd name="T79" fmla="*/ 597 h 665"/>
                  <a:gd name="T80" fmla="*/ 444 w 1277"/>
                  <a:gd name="T81" fmla="*/ 593 h 665"/>
                  <a:gd name="T82" fmla="*/ 492 w 1277"/>
                  <a:gd name="T83" fmla="*/ 577 h 665"/>
                  <a:gd name="T84" fmla="*/ 584 w 1277"/>
                  <a:gd name="T85" fmla="*/ 485 h 665"/>
                  <a:gd name="T86" fmla="*/ 652 w 1277"/>
                  <a:gd name="T87" fmla="*/ 489 h 665"/>
                  <a:gd name="T88" fmla="*/ 652 w 1277"/>
                  <a:gd name="T89" fmla="*/ 469 h 665"/>
                  <a:gd name="T90" fmla="*/ 704 w 1277"/>
                  <a:gd name="T91" fmla="*/ 449 h 665"/>
                  <a:gd name="T92" fmla="*/ 840 w 1277"/>
                  <a:gd name="T93" fmla="*/ 477 h 665"/>
                  <a:gd name="T94" fmla="*/ 868 w 1277"/>
                  <a:gd name="T95" fmla="*/ 501 h 665"/>
                  <a:gd name="T96" fmla="*/ 876 w 1277"/>
                  <a:gd name="T97" fmla="*/ 561 h 665"/>
                  <a:gd name="T98" fmla="*/ 928 w 1277"/>
                  <a:gd name="T99" fmla="*/ 533 h 665"/>
                  <a:gd name="T100" fmla="*/ 1040 w 1277"/>
                  <a:gd name="T101" fmla="*/ 513 h 6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77"/>
                  <a:gd name="T154" fmla="*/ 0 h 665"/>
                  <a:gd name="T155" fmla="*/ 1277 w 1277"/>
                  <a:gd name="T156" fmla="*/ 665 h 6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77" h="665">
                    <a:moveTo>
                      <a:pt x="1180" y="541"/>
                    </a:moveTo>
                    <a:cubicBezTo>
                      <a:pt x="1212" y="377"/>
                      <a:pt x="1247" y="214"/>
                      <a:pt x="1276" y="49"/>
                    </a:cubicBezTo>
                    <a:cubicBezTo>
                      <a:pt x="1277" y="44"/>
                      <a:pt x="1267" y="54"/>
                      <a:pt x="1264" y="57"/>
                    </a:cubicBezTo>
                    <a:cubicBezTo>
                      <a:pt x="1255" y="66"/>
                      <a:pt x="1232" y="77"/>
                      <a:pt x="1232" y="77"/>
                    </a:cubicBezTo>
                    <a:cubicBezTo>
                      <a:pt x="1216" y="66"/>
                      <a:pt x="1203" y="63"/>
                      <a:pt x="1184" y="69"/>
                    </a:cubicBezTo>
                    <a:cubicBezTo>
                      <a:pt x="1164" y="64"/>
                      <a:pt x="1150" y="71"/>
                      <a:pt x="1164" y="49"/>
                    </a:cubicBezTo>
                    <a:cubicBezTo>
                      <a:pt x="1132" y="38"/>
                      <a:pt x="1153" y="59"/>
                      <a:pt x="1140" y="69"/>
                    </a:cubicBezTo>
                    <a:cubicBezTo>
                      <a:pt x="1132" y="75"/>
                      <a:pt x="1121" y="74"/>
                      <a:pt x="1112" y="77"/>
                    </a:cubicBezTo>
                    <a:cubicBezTo>
                      <a:pt x="1102" y="48"/>
                      <a:pt x="1093" y="65"/>
                      <a:pt x="1080" y="85"/>
                    </a:cubicBezTo>
                    <a:cubicBezTo>
                      <a:pt x="1075" y="92"/>
                      <a:pt x="1063" y="92"/>
                      <a:pt x="1056" y="97"/>
                    </a:cubicBezTo>
                    <a:cubicBezTo>
                      <a:pt x="1053" y="101"/>
                      <a:pt x="1053" y="108"/>
                      <a:pt x="1048" y="109"/>
                    </a:cubicBezTo>
                    <a:cubicBezTo>
                      <a:pt x="1040" y="110"/>
                      <a:pt x="1024" y="101"/>
                      <a:pt x="1024" y="101"/>
                    </a:cubicBezTo>
                    <a:cubicBezTo>
                      <a:pt x="1020" y="104"/>
                      <a:pt x="1015" y="106"/>
                      <a:pt x="1012" y="109"/>
                    </a:cubicBezTo>
                    <a:cubicBezTo>
                      <a:pt x="1009" y="112"/>
                      <a:pt x="1008" y="118"/>
                      <a:pt x="1004" y="121"/>
                    </a:cubicBezTo>
                    <a:cubicBezTo>
                      <a:pt x="997" y="127"/>
                      <a:pt x="980" y="137"/>
                      <a:pt x="980" y="137"/>
                    </a:cubicBezTo>
                    <a:cubicBezTo>
                      <a:pt x="932" y="132"/>
                      <a:pt x="917" y="132"/>
                      <a:pt x="952" y="97"/>
                    </a:cubicBezTo>
                    <a:cubicBezTo>
                      <a:pt x="957" y="81"/>
                      <a:pt x="952" y="66"/>
                      <a:pt x="972" y="73"/>
                    </a:cubicBezTo>
                    <a:cubicBezTo>
                      <a:pt x="973" y="77"/>
                      <a:pt x="979" y="96"/>
                      <a:pt x="984" y="97"/>
                    </a:cubicBezTo>
                    <a:cubicBezTo>
                      <a:pt x="1000" y="99"/>
                      <a:pt x="1016" y="88"/>
                      <a:pt x="1032" y="85"/>
                    </a:cubicBezTo>
                    <a:cubicBezTo>
                      <a:pt x="1039" y="64"/>
                      <a:pt x="1025" y="40"/>
                      <a:pt x="1008" y="29"/>
                    </a:cubicBezTo>
                    <a:cubicBezTo>
                      <a:pt x="980" y="36"/>
                      <a:pt x="985" y="18"/>
                      <a:pt x="956" y="37"/>
                    </a:cubicBezTo>
                    <a:cubicBezTo>
                      <a:pt x="955" y="33"/>
                      <a:pt x="949" y="28"/>
                      <a:pt x="952" y="25"/>
                    </a:cubicBezTo>
                    <a:cubicBezTo>
                      <a:pt x="958" y="19"/>
                      <a:pt x="968" y="20"/>
                      <a:pt x="976" y="17"/>
                    </a:cubicBezTo>
                    <a:cubicBezTo>
                      <a:pt x="980" y="16"/>
                      <a:pt x="988" y="13"/>
                      <a:pt x="988" y="13"/>
                    </a:cubicBezTo>
                    <a:cubicBezTo>
                      <a:pt x="984" y="10"/>
                      <a:pt x="981" y="5"/>
                      <a:pt x="976" y="5"/>
                    </a:cubicBezTo>
                    <a:cubicBezTo>
                      <a:pt x="958" y="5"/>
                      <a:pt x="942" y="14"/>
                      <a:pt x="924" y="17"/>
                    </a:cubicBezTo>
                    <a:cubicBezTo>
                      <a:pt x="918" y="34"/>
                      <a:pt x="913" y="35"/>
                      <a:pt x="896" y="29"/>
                    </a:cubicBezTo>
                    <a:cubicBezTo>
                      <a:pt x="900" y="16"/>
                      <a:pt x="898" y="15"/>
                      <a:pt x="912" y="9"/>
                    </a:cubicBezTo>
                    <a:cubicBezTo>
                      <a:pt x="920" y="6"/>
                      <a:pt x="936" y="1"/>
                      <a:pt x="936" y="1"/>
                    </a:cubicBezTo>
                    <a:cubicBezTo>
                      <a:pt x="936" y="1"/>
                      <a:pt x="928" y="4"/>
                      <a:pt x="924" y="5"/>
                    </a:cubicBezTo>
                    <a:cubicBezTo>
                      <a:pt x="915" y="7"/>
                      <a:pt x="905" y="8"/>
                      <a:pt x="896" y="9"/>
                    </a:cubicBezTo>
                    <a:cubicBezTo>
                      <a:pt x="856" y="22"/>
                      <a:pt x="917" y="0"/>
                      <a:pt x="872" y="25"/>
                    </a:cubicBezTo>
                    <a:cubicBezTo>
                      <a:pt x="855" y="34"/>
                      <a:pt x="834" y="35"/>
                      <a:pt x="816" y="41"/>
                    </a:cubicBezTo>
                    <a:cubicBezTo>
                      <a:pt x="802" y="62"/>
                      <a:pt x="785" y="69"/>
                      <a:pt x="760" y="73"/>
                    </a:cubicBezTo>
                    <a:cubicBezTo>
                      <a:pt x="746" y="83"/>
                      <a:pt x="741" y="87"/>
                      <a:pt x="724" y="81"/>
                    </a:cubicBezTo>
                    <a:cubicBezTo>
                      <a:pt x="700" y="89"/>
                      <a:pt x="691" y="113"/>
                      <a:pt x="680" y="117"/>
                    </a:cubicBezTo>
                    <a:cubicBezTo>
                      <a:pt x="667" y="121"/>
                      <a:pt x="653" y="120"/>
                      <a:pt x="640" y="121"/>
                    </a:cubicBezTo>
                    <a:cubicBezTo>
                      <a:pt x="623" y="127"/>
                      <a:pt x="608" y="138"/>
                      <a:pt x="592" y="145"/>
                    </a:cubicBezTo>
                    <a:cubicBezTo>
                      <a:pt x="549" y="164"/>
                      <a:pt x="583" y="143"/>
                      <a:pt x="556" y="161"/>
                    </a:cubicBezTo>
                    <a:cubicBezTo>
                      <a:pt x="552" y="174"/>
                      <a:pt x="544" y="184"/>
                      <a:pt x="540" y="197"/>
                    </a:cubicBezTo>
                    <a:cubicBezTo>
                      <a:pt x="548" y="220"/>
                      <a:pt x="565" y="207"/>
                      <a:pt x="580" y="197"/>
                    </a:cubicBezTo>
                    <a:cubicBezTo>
                      <a:pt x="581" y="193"/>
                      <a:pt x="581" y="187"/>
                      <a:pt x="584" y="185"/>
                    </a:cubicBezTo>
                    <a:cubicBezTo>
                      <a:pt x="591" y="180"/>
                      <a:pt x="608" y="177"/>
                      <a:pt x="608" y="177"/>
                    </a:cubicBezTo>
                    <a:cubicBezTo>
                      <a:pt x="621" y="196"/>
                      <a:pt x="608" y="190"/>
                      <a:pt x="592" y="201"/>
                    </a:cubicBezTo>
                    <a:cubicBezTo>
                      <a:pt x="574" y="229"/>
                      <a:pt x="579" y="216"/>
                      <a:pt x="572" y="237"/>
                    </a:cubicBezTo>
                    <a:cubicBezTo>
                      <a:pt x="573" y="241"/>
                      <a:pt x="572" y="247"/>
                      <a:pt x="576" y="249"/>
                    </a:cubicBezTo>
                    <a:cubicBezTo>
                      <a:pt x="584" y="253"/>
                      <a:pt x="597" y="235"/>
                      <a:pt x="600" y="233"/>
                    </a:cubicBezTo>
                    <a:cubicBezTo>
                      <a:pt x="610" y="226"/>
                      <a:pt x="625" y="223"/>
                      <a:pt x="636" y="217"/>
                    </a:cubicBezTo>
                    <a:cubicBezTo>
                      <a:pt x="645" y="212"/>
                      <a:pt x="650" y="201"/>
                      <a:pt x="660" y="197"/>
                    </a:cubicBezTo>
                    <a:cubicBezTo>
                      <a:pt x="671" y="192"/>
                      <a:pt x="684" y="193"/>
                      <a:pt x="696" y="189"/>
                    </a:cubicBezTo>
                    <a:cubicBezTo>
                      <a:pt x="691" y="169"/>
                      <a:pt x="691" y="165"/>
                      <a:pt x="708" y="153"/>
                    </a:cubicBezTo>
                    <a:cubicBezTo>
                      <a:pt x="720" y="134"/>
                      <a:pt x="743" y="136"/>
                      <a:pt x="764" y="129"/>
                    </a:cubicBezTo>
                    <a:cubicBezTo>
                      <a:pt x="777" y="125"/>
                      <a:pt x="800" y="109"/>
                      <a:pt x="800" y="109"/>
                    </a:cubicBezTo>
                    <a:cubicBezTo>
                      <a:pt x="813" y="89"/>
                      <a:pt x="816" y="88"/>
                      <a:pt x="840" y="93"/>
                    </a:cubicBezTo>
                    <a:cubicBezTo>
                      <a:pt x="829" y="126"/>
                      <a:pt x="789" y="124"/>
                      <a:pt x="764" y="141"/>
                    </a:cubicBezTo>
                    <a:cubicBezTo>
                      <a:pt x="752" y="158"/>
                      <a:pt x="739" y="159"/>
                      <a:pt x="732" y="181"/>
                    </a:cubicBezTo>
                    <a:cubicBezTo>
                      <a:pt x="733" y="185"/>
                      <a:pt x="732" y="192"/>
                      <a:pt x="736" y="193"/>
                    </a:cubicBezTo>
                    <a:cubicBezTo>
                      <a:pt x="744" y="194"/>
                      <a:pt x="760" y="185"/>
                      <a:pt x="760" y="185"/>
                    </a:cubicBezTo>
                    <a:cubicBezTo>
                      <a:pt x="792" y="196"/>
                      <a:pt x="776" y="196"/>
                      <a:pt x="808" y="185"/>
                    </a:cubicBezTo>
                    <a:cubicBezTo>
                      <a:pt x="816" y="182"/>
                      <a:pt x="832" y="177"/>
                      <a:pt x="832" y="177"/>
                    </a:cubicBezTo>
                    <a:cubicBezTo>
                      <a:pt x="836" y="180"/>
                      <a:pt x="844" y="180"/>
                      <a:pt x="844" y="185"/>
                    </a:cubicBezTo>
                    <a:cubicBezTo>
                      <a:pt x="844" y="190"/>
                      <a:pt x="837" y="191"/>
                      <a:pt x="832" y="193"/>
                    </a:cubicBezTo>
                    <a:cubicBezTo>
                      <a:pt x="809" y="202"/>
                      <a:pt x="783" y="205"/>
                      <a:pt x="760" y="213"/>
                    </a:cubicBezTo>
                    <a:cubicBezTo>
                      <a:pt x="753" y="235"/>
                      <a:pt x="739" y="223"/>
                      <a:pt x="724" y="213"/>
                    </a:cubicBezTo>
                    <a:cubicBezTo>
                      <a:pt x="708" y="218"/>
                      <a:pt x="709" y="227"/>
                      <a:pt x="700" y="241"/>
                    </a:cubicBezTo>
                    <a:cubicBezTo>
                      <a:pt x="672" y="232"/>
                      <a:pt x="684" y="230"/>
                      <a:pt x="664" y="237"/>
                    </a:cubicBezTo>
                    <a:cubicBezTo>
                      <a:pt x="660" y="249"/>
                      <a:pt x="648" y="262"/>
                      <a:pt x="636" y="269"/>
                    </a:cubicBezTo>
                    <a:cubicBezTo>
                      <a:pt x="629" y="273"/>
                      <a:pt x="620" y="274"/>
                      <a:pt x="612" y="277"/>
                    </a:cubicBezTo>
                    <a:cubicBezTo>
                      <a:pt x="608" y="278"/>
                      <a:pt x="600" y="281"/>
                      <a:pt x="600" y="281"/>
                    </a:cubicBezTo>
                    <a:cubicBezTo>
                      <a:pt x="592" y="278"/>
                      <a:pt x="585" y="267"/>
                      <a:pt x="576" y="269"/>
                    </a:cubicBezTo>
                    <a:cubicBezTo>
                      <a:pt x="571" y="270"/>
                      <a:pt x="572" y="278"/>
                      <a:pt x="568" y="281"/>
                    </a:cubicBezTo>
                    <a:cubicBezTo>
                      <a:pt x="560" y="286"/>
                      <a:pt x="549" y="286"/>
                      <a:pt x="540" y="289"/>
                    </a:cubicBezTo>
                    <a:cubicBezTo>
                      <a:pt x="536" y="288"/>
                      <a:pt x="499" y="276"/>
                      <a:pt x="520" y="265"/>
                    </a:cubicBezTo>
                    <a:cubicBezTo>
                      <a:pt x="528" y="261"/>
                      <a:pt x="539" y="262"/>
                      <a:pt x="548" y="261"/>
                    </a:cubicBezTo>
                    <a:cubicBezTo>
                      <a:pt x="554" y="243"/>
                      <a:pt x="562" y="237"/>
                      <a:pt x="544" y="225"/>
                    </a:cubicBezTo>
                    <a:cubicBezTo>
                      <a:pt x="517" y="232"/>
                      <a:pt x="524" y="249"/>
                      <a:pt x="500" y="257"/>
                    </a:cubicBezTo>
                    <a:cubicBezTo>
                      <a:pt x="488" y="275"/>
                      <a:pt x="473" y="278"/>
                      <a:pt x="456" y="289"/>
                    </a:cubicBezTo>
                    <a:cubicBezTo>
                      <a:pt x="436" y="282"/>
                      <a:pt x="448" y="284"/>
                      <a:pt x="420" y="293"/>
                    </a:cubicBezTo>
                    <a:cubicBezTo>
                      <a:pt x="411" y="296"/>
                      <a:pt x="396" y="309"/>
                      <a:pt x="396" y="309"/>
                    </a:cubicBezTo>
                    <a:cubicBezTo>
                      <a:pt x="391" y="328"/>
                      <a:pt x="388" y="336"/>
                      <a:pt x="368" y="329"/>
                    </a:cubicBezTo>
                    <a:cubicBezTo>
                      <a:pt x="351" y="335"/>
                      <a:pt x="333" y="339"/>
                      <a:pt x="316" y="345"/>
                    </a:cubicBezTo>
                    <a:cubicBezTo>
                      <a:pt x="290" y="341"/>
                      <a:pt x="284" y="340"/>
                      <a:pt x="276" y="365"/>
                    </a:cubicBezTo>
                    <a:cubicBezTo>
                      <a:pt x="248" y="356"/>
                      <a:pt x="260" y="354"/>
                      <a:pt x="240" y="361"/>
                    </a:cubicBezTo>
                    <a:cubicBezTo>
                      <a:pt x="225" y="384"/>
                      <a:pt x="241" y="417"/>
                      <a:pt x="212" y="437"/>
                    </a:cubicBezTo>
                    <a:cubicBezTo>
                      <a:pt x="193" y="466"/>
                      <a:pt x="197" y="456"/>
                      <a:pt x="172" y="473"/>
                    </a:cubicBezTo>
                    <a:cubicBezTo>
                      <a:pt x="160" y="469"/>
                      <a:pt x="148" y="465"/>
                      <a:pt x="136" y="461"/>
                    </a:cubicBezTo>
                    <a:cubicBezTo>
                      <a:pt x="132" y="460"/>
                      <a:pt x="124" y="457"/>
                      <a:pt x="124" y="457"/>
                    </a:cubicBezTo>
                    <a:cubicBezTo>
                      <a:pt x="113" y="458"/>
                      <a:pt x="101" y="456"/>
                      <a:pt x="92" y="461"/>
                    </a:cubicBezTo>
                    <a:cubicBezTo>
                      <a:pt x="80" y="468"/>
                      <a:pt x="69" y="498"/>
                      <a:pt x="56" y="509"/>
                    </a:cubicBezTo>
                    <a:cubicBezTo>
                      <a:pt x="48" y="516"/>
                      <a:pt x="40" y="523"/>
                      <a:pt x="32" y="529"/>
                    </a:cubicBezTo>
                    <a:cubicBezTo>
                      <a:pt x="24" y="535"/>
                      <a:pt x="8" y="545"/>
                      <a:pt x="8" y="545"/>
                    </a:cubicBezTo>
                    <a:cubicBezTo>
                      <a:pt x="14" y="562"/>
                      <a:pt x="10" y="567"/>
                      <a:pt x="0" y="581"/>
                    </a:cubicBezTo>
                    <a:cubicBezTo>
                      <a:pt x="25" y="585"/>
                      <a:pt x="32" y="585"/>
                      <a:pt x="24" y="609"/>
                    </a:cubicBezTo>
                    <a:cubicBezTo>
                      <a:pt x="40" y="614"/>
                      <a:pt x="71" y="603"/>
                      <a:pt x="88" y="601"/>
                    </a:cubicBezTo>
                    <a:cubicBezTo>
                      <a:pt x="105" y="595"/>
                      <a:pt x="108" y="604"/>
                      <a:pt x="124" y="593"/>
                    </a:cubicBezTo>
                    <a:cubicBezTo>
                      <a:pt x="133" y="565"/>
                      <a:pt x="124" y="572"/>
                      <a:pt x="144" y="565"/>
                    </a:cubicBezTo>
                    <a:cubicBezTo>
                      <a:pt x="148" y="561"/>
                      <a:pt x="153" y="558"/>
                      <a:pt x="156" y="553"/>
                    </a:cubicBezTo>
                    <a:cubicBezTo>
                      <a:pt x="158" y="549"/>
                      <a:pt x="157" y="544"/>
                      <a:pt x="160" y="541"/>
                    </a:cubicBezTo>
                    <a:cubicBezTo>
                      <a:pt x="166" y="533"/>
                      <a:pt x="208" y="513"/>
                      <a:pt x="220" y="509"/>
                    </a:cubicBezTo>
                    <a:cubicBezTo>
                      <a:pt x="238" y="481"/>
                      <a:pt x="227" y="488"/>
                      <a:pt x="248" y="481"/>
                    </a:cubicBezTo>
                    <a:cubicBezTo>
                      <a:pt x="265" y="487"/>
                      <a:pt x="266" y="499"/>
                      <a:pt x="284" y="493"/>
                    </a:cubicBezTo>
                    <a:cubicBezTo>
                      <a:pt x="296" y="481"/>
                      <a:pt x="306" y="478"/>
                      <a:pt x="320" y="469"/>
                    </a:cubicBezTo>
                    <a:cubicBezTo>
                      <a:pt x="336" y="493"/>
                      <a:pt x="323" y="469"/>
                      <a:pt x="332" y="513"/>
                    </a:cubicBezTo>
                    <a:cubicBezTo>
                      <a:pt x="336" y="532"/>
                      <a:pt x="346" y="543"/>
                      <a:pt x="352" y="561"/>
                    </a:cubicBezTo>
                    <a:cubicBezTo>
                      <a:pt x="337" y="571"/>
                      <a:pt x="341" y="579"/>
                      <a:pt x="324" y="585"/>
                    </a:cubicBezTo>
                    <a:cubicBezTo>
                      <a:pt x="308" y="609"/>
                      <a:pt x="302" y="596"/>
                      <a:pt x="280" y="589"/>
                    </a:cubicBezTo>
                    <a:cubicBezTo>
                      <a:pt x="284" y="605"/>
                      <a:pt x="298" y="624"/>
                      <a:pt x="312" y="633"/>
                    </a:cubicBezTo>
                    <a:cubicBezTo>
                      <a:pt x="324" y="598"/>
                      <a:pt x="314" y="613"/>
                      <a:pt x="344" y="597"/>
                    </a:cubicBezTo>
                    <a:cubicBezTo>
                      <a:pt x="352" y="592"/>
                      <a:pt x="368" y="581"/>
                      <a:pt x="368" y="581"/>
                    </a:cubicBezTo>
                    <a:cubicBezTo>
                      <a:pt x="369" y="572"/>
                      <a:pt x="365" y="560"/>
                      <a:pt x="372" y="553"/>
                    </a:cubicBezTo>
                    <a:cubicBezTo>
                      <a:pt x="376" y="549"/>
                      <a:pt x="378" y="564"/>
                      <a:pt x="384" y="565"/>
                    </a:cubicBezTo>
                    <a:cubicBezTo>
                      <a:pt x="389" y="566"/>
                      <a:pt x="392" y="560"/>
                      <a:pt x="396" y="557"/>
                    </a:cubicBezTo>
                    <a:cubicBezTo>
                      <a:pt x="390" y="538"/>
                      <a:pt x="374" y="528"/>
                      <a:pt x="368" y="509"/>
                    </a:cubicBezTo>
                    <a:cubicBezTo>
                      <a:pt x="371" y="501"/>
                      <a:pt x="379" y="493"/>
                      <a:pt x="376" y="485"/>
                    </a:cubicBezTo>
                    <a:cubicBezTo>
                      <a:pt x="373" y="477"/>
                      <a:pt x="368" y="461"/>
                      <a:pt x="368" y="461"/>
                    </a:cubicBezTo>
                    <a:cubicBezTo>
                      <a:pt x="380" y="443"/>
                      <a:pt x="385" y="449"/>
                      <a:pt x="396" y="465"/>
                    </a:cubicBezTo>
                    <a:cubicBezTo>
                      <a:pt x="402" y="488"/>
                      <a:pt x="411" y="497"/>
                      <a:pt x="424" y="517"/>
                    </a:cubicBezTo>
                    <a:cubicBezTo>
                      <a:pt x="418" y="536"/>
                      <a:pt x="430" y="537"/>
                      <a:pt x="412" y="549"/>
                    </a:cubicBezTo>
                    <a:cubicBezTo>
                      <a:pt x="389" y="583"/>
                      <a:pt x="414" y="540"/>
                      <a:pt x="408" y="573"/>
                    </a:cubicBezTo>
                    <a:cubicBezTo>
                      <a:pt x="407" y="582"/>
                      <a:pt x="399" y="589"/>
                      <a:pt x="396" y="597"/>
                    </a:cubicBezTo>
                    <a:cubicBezTo>
                      <a:pt x="402" y="614"/>
                      <a:pt x="398" y="619"/>
                      <a:pt x="388" y="633"/>
                    </a:cubicBezTo>
                    <a:cubicBezTo>
                      <a:pt x="399" y="665"/>
                      <a:pt x="419" y="636"/>
                      <a:pt x="440" y="629"/>
                    </a:cubicBezTo>
                    <a:cubicBezTo>
                      <a:pt x="445" y="614"/>
                      <a:pt x="439" y="608"/>
                      <a:pt x="444" y="593"/>
                    </a:cubicBezTo>
                    <a:cubicBezTo>
                      <a:pt x="440" y="581"/>
                      <a:pt x="428" y="567"/>
                      <a:pt x="444" y="557"/>
                    </a:cubicBezTo>
                    <a:cubicBezTo>
                      <a:pt x="451" y="553"/>
                      <a:pt x="468" y="549"/>
                      <a:pt x="468" y="549"/>
                    </a:cubicBezTo>
                    <a:cubicBezTo>
                      <a:pt x="484" y="554"/>
                      <a:pt x="483" y="563"/>
                      <a:pt x="492" y="577"/>
                    </a:cubicBezTo>
                    <a:cubicBezTo>
                      <a:pt x="504" y="542"/>
                      <a:pt x="492" y="552"/>
                      <a:pt x="536" y="557"/>
                    </a:cubicBezTo>
                    <a:cubicBezTo>
                      <a:pt x="528" y="526"/>
                      <a:pt x="542" y="527"/>
                      <a:pt x="568" y="521"/>
                    </a:cubicBezTo>
                    <a:cubicBezTo>
                      <a:pt x="569" y="517"/>
                      <a:pt x="576" y="490"/>
                      <a:pt x="584" y="485"/>
                    </a:cubicBezTo>
                    <a:cubicBezTo>
                      <a:pt x="591" y="481"/>
                      <a:pt x="608" y="477"/>
                      <a:pt x="608" y="477"/>
                    </a:cubicBezTo>
                    <a:cubicBezTo>
                      <a:pt x="639" y="485"/>
                      <a:pt x="614" y="492"/>
                      <a:pt x="640" y="501"/>
                    </a:cubicBezTo>
                    <a:cubicBezTo>
                      <a:pt x="644" y="497"/>
                      <a:pt x="646" y="490"/>
                      <a:pt x="652" y="489"/>
                    </a:cubicBezTo>
                    <a:cubicBezTo>
                      <a:pt x="661" y="487"/>
                      <a:pt x="672" y="497"/>
                      <a:pt x="680" y="493"/>
                    </a:cubicBezTo>
                    <a:cubicBezTo>
                      <a:pt x="685" y="491"/>
                      <a:pt x="680" y="481"/>
                      <a:pt x="676" y="477"/>
                    </a:cubicBezTo>
                    <a:cubicBezTo>
                      <a:pt x="670" y="472"/>
                      <a:pt x="660" y="472"/>
                      <a:pt x="652" y="469"/>
                    </a:cubicBezTo>
                    <a:cubicBezTo>
                      <a:pt x="648" y="468"/>
                      <a:pt x="640" y="465"/>
                      <a:pt x="640" y="465"/>
                    </a:cubicBezTo>
                    <a:cubicBezTo>
                      <a:pt x="654" y="455"/>
                      <a:pt x="659" y="451"/>
                      <a:pt x="676" y="457"/>
                    </a:cubicBezTo>
                    <a:cubicBezTo>
                      <a:pt x="685" y="455"/>
                      <a:pt x="694" y="448"/>
                      <a:pt x="704" y="449"/>
                    </a:cubicBezTo>
                    <a:cubicBezTo>
                      <a:pt x="718" y="451"/>
                      <a:pt x="759" y="463"/>
                      <a:pt x="772" y="469"/>
                    </a:cubicBezTo>
                    <a:cubicBezTo>
                      <a:pt x="784" y="475"/>
                      <a:pt x="808" y="485"/>
                      <a:pt x="808" y="485"/>
                    </a:cubicBezTo>
                    <a:cubicBezTo>
                      <a:pt x="814" y="484"/>
                      <a:pt x="833" y="481"/>
                      <a:pt x="840" y="477"/>
                    </a:cubicBezTo>
                    <a:cubicBezTo>
                      <a:pt x="848" y="472"/>
                      <a:pt x="864" y="461"/>
                      <a:pt x="864" y="461"/>
                    </a:cubicBezTo>
                    <a:cubicBezTo>
                      <a:pt x="869" y="462"/>
                      <a:pt x="889" y="465"/>
                      <a:pt x="892" y="473"/>
                    </a:cubicBezTo>
                    <a:cubicBezTo>
                      <a:pt x="897" y="486"/>
                      <a:pt x="876" y="498"/>
                      <a:pt x="868" y="501"/>
                    </a:cubicBezTo>
                    <a:cubicBezTo>
                      <a:pt x="856" y="513"/>
                      <a:pt x="845" y="513"/>
                      <a:pt x="840" y="529"/>
                    </a:cubicBezTo>
                    <a:cubicBezTo>
                      <a:pt x="845" y="545"/>
                      <a:pt x="839" y="557"/>
                      <a:pt x="844" y="573"/>
                    </a:cubicBezTo>
                    <a:cubicBezTo>
                      <a:pt x="854" y="558"/>
                      <a:pt x="858" y="555"/>
                      <a:pt x="876" y="561"/>
                    </a:cubicBezTo>
                    <a:cubicBezTo>
                      <a:pt x="885" y="588"/>
                      <a:pt x="895" y="558"/>
                      <a:pt x="908" y="549"/>
                    </a:cubicBezTo>
                    <a:cubicBezTo>
                      <a:pt x="911" y="545"/>
                      <a:pt x="912" y="540"/>
                      <a:pt x="916" y="537"/>
                    </a:cubicBezTo>
                    <a:cubicBezTo>
                      <a:pt x="919" y="534"/>
                      <a:pt x="925" y="536"/>
                      <a:pt x="928" y="533"/>
                    </a:cubicBezTo>
                    <a:cubicBezTo>
                      <a:pt x="931" y="530"/>
                      <a:pt x="930" y="525"/>
                      <a:pt x="932" y="521"/>
                    </a:cubicBezTo>
                    <a:cubicBezTo>
                      <a:pt x="939" y="506"/>
                      <a:pt x="949" y="502"/>
                      <a:pt x="964" y="497"/>
                    </a:cubicBezTo>
                    <a:cubicBezTo>
                      <a:pt x="987" y="500"/>
                      <a:pt x="1017" y="513"/>
                      <a:pt x="1040" y="513"/>
                    </a:cubicBezTo>
                    <a:lnTo>
                      <a:pt x="1180" y="541"/>
                    </a:lnTo>
                    <a:close/>
                  </a:path>
                </a:pathLst>
              </a:custGeom>
              <a:solidFill>
                <a:schemeClr val="accent2">
                  <a:alpha val="14902"/>
                </a:schemeClr>
              </a:solidFill>
              <a:ln w="9525">
                <a:noFill/>
                <a:round/>
                <a:headEnd/>
                <a:tailEnd/>
              </a:ln>
            </p:spPr>
            <p:txBody>
              <a:bodyPr wrap="none" anchor="ctr"/>
              <a:lstStyle/>
              <a:p>
                <a:endParaRPr lang="en-US"/>
              </a:p>
            </p:txBody>
          </p:sp>
          <p:sp>
            <p:nvSpPr>
              <p:cNvPr id="5231" name="Freeform 689"/>
              <p:cNvSpPr>
                <a:spLocks/>
              </p:cNvSpPr>
              <p:nvPr/>
            </p:nvSpPr>
            <p:spPr bwMode="gray">
              <a:xfrm>
                <a:off x="958" y="864"/>
                <a:ext cx="225" cy="170"/>
              </a:xfrm>
              <a:custGeom>
                <a:avLst/>
                <a:gdLst>
                  <a:gd name="T0" fmla="*/ 14 w 225"/>
                  <a:gd name="T1" fmla="*/ 156 h 170"/>
                  <a:gd name="T2" fmla="*/ 38 w 225"/>
                  <a:gd name="T3" fmla="*/ 148 h 170"/>
                  <a:gd name="T4" fmla="*/ 50 w 225"/>
                  <a:gd name="T5" fmla="*/ 144 h 170"/>
                  <a:gd name="T6" fmla="*/ 62 w 225"/>
                  <a:gd name="T7" fmla="*/ 116 h 170"/>
                  <a:gd name="T8" fmla="*/ 94 w 225"/>
                  <a:gd name="T9" fmla="*/ 100 h 170"/>
                  <a:gd name="T10" fmla="*/ 114 w 225"/>
                  <a:gd name="T11" fmla="*/ 80 h 170"/>
                  <a:gd name="T12" fmla="*/ 146 w 225"/>
                  <a:gd name="T13" fmla="*/ 32 h 170"/>
                  <a:gd name="T14" fmla="*/ 198 w 225"/>
                  <a:gd name="T15" fmla="*/ 0 h 170"/>
                  <a:gd name="T16" fmla="*/ 190 w 225"/>
                  <a:gd name="T17" fmla="*/ 20 h 170"/>
                  <a:gd name="T18" fmla="*/ 158 w 225"/>
                  <a:gd name="T19" fmla="*/ 40 h 170"/>
                  <a:gd name="T20" fmla="*/ 126 w 225"/>
                  <a:gd name="T21" fmla="*/ 104 h 170"/>
                  <a:gd name="T22" fmla="*/ 130 w 225"/>
                  <a:gd name="T23" fmla="*/ 116 h 170"/>
                  <a:gd name="T24" fmla="*/ 114 w 225"/>
                  <a:gd name="T25" fmla="*/ 140 h 170"/>
                  <a:gd name="T26" fmla="*/ 78 w 225"/>
                  <a:gd name="T27" fmla="*/ 164 h 170"/>
                  <a:gd name="T28" fmla="*/ 14 w 225"/>
                  <a:gd name="T29" fmla="*/ 156 h 1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5"/>
                  <a:gd name="T46" fmla="*/ 0 h 170"/>
                  <a:gd name="T47" fmla="*/ 225 w 225"/>
                  <a:gd name="T48" fmla="*/ 170 h 17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5" h="170">
                    <a:moveTo>
                      <a:pt x="14" y="156"/>
                    </a:moveTo>
                    <a:cubicBezTo>
                      <a:pt x="22" y="153"/>
                      <a:pt x="30" y="151"/>
                      <a:pt x="38" y="148"/>
                    </a:cubicBezTo>
                    <a:cubicBezTo>
                      <a:pt x="42" y="147"/>
                      <a:pt x="50" y="144"/>
                      <a:pt x="50" y="144"/>
                    </a:cubicBezTo>
                    <a:cubicBezTo>
                      <a:pt x="56" y="126"/>
                      <a:pt x="43" y="122"/>
                      <a:pt x="62" y="116"/>
                    </a:cubicBezTo>
                    <a:cubicBezTo>
                      <a:pt x="80" y="89"/>
                      <a:pt x="56" y="119"/>
                      <a:pt x="94" y="100"/>
                    </a:cubicBezTo>
                    <a:cubicBezTo>
                      <a:pt x="102" y="96"/>
                      <a:pt x="106" y="85"/>
                      <a:pt x="114" y="80"/>
                    </a:cubicBezTo>
                    <a:cubicBezTo>
                      <a:pt x="131" y="55"/>
                      <a:pt x="104" y="46"/>
                      <a:pt x="146" y="32"/>
                    </a:cubicBezTo>
                    <a:cubicBezTo>
                      <a:pt x="153" y="11"/>
                      <a:pt x="180" y="12"/>
                      <a:pt x="198" y="0"/>
                    </a:cubicBezTo>
                    <a:cubicBezTo>
                      <a:pt x="225" y="9"/>
                      <a:pt x="203" y="16"/>
                      <a:pt x="190" y="20"/>
                    </a:cubicBezTo>
                    <a:cubicBezTo>
                      <a:pt x="198" y="43"/>
                      <a:pt x="175" y="34"/>
                      <a:pt x="158" y="40"/>
                    </a:cubicBezTo>
                    <a:cubicBezTo>
                      <a:pt x="144" y="60"/>
                      <a:pt x="146" y="91"/>
                      <a:pt x="126" y="104"/>
                    </a:cubicBezTo>
                    <a:cubicBezTo>
                      <a:pt x="127" y="108"/>
                      <a:pt x="131" y="112"/>
                      <a:pt x="130" y="116"/>
                    </a:cubicBezTo>
                    <a:cubicBezTo>
                      <a:pt x="127" y="125"/>
                      <a:pt x="114" y="140"/>
                      <a:pt x="114" y="140"/>
                    </a:cubicBezTo>
                    <a:cubicBezTo>
                      <a:pt x="143" y="150"/>
                      <a:pt x="95" y="153"/>
                      <a:pt x="78" y="164"/>
                    </a:cubicBezTo>
                    <a:cubicBezTo>
                      <a:pt x="68" y="161"/>
                      <a:pt x="0" y="170"/>
                      <a:pt x="14" y="156"/>
                    </a:cubicBezTo>
                    <a:close/>
                  </a:path>
                </a:pathLst>
              </a:custGeom>
              <a:solidFill>
                <a:schemeClr val="accent1">
                  <a:alpha val="14902"/>
                </a:schemeClr>
              </a:solidFill>
              <a:ln w="9525">
                <a:noFill/>
                <a:round/>
                <a:headEnd/>
                <a:tailEnd/>
              </a:ln>
            </p:spPr>
            <p:txBody>
              <a:bodyPr wrap="none" anchor="ctr"/>
              <a:lstStyle/>
              <a:p>
                <a:endParaRPr lang="en-US"/>
              </a:p>
            </p:txBody>
          </p:sp>
          <p:sp>
            <p:nvSpPr>
              <p:cNvPr id="5232" name="Freeform 690"/>
              <p:cNvSpPr>
                <a:spLocks/>
              </p:cNvSpPr>
              <p:nvPr/>
            </p:nvSpPr>
            <p:spPr bwMode="gray">
              <a:xfrm>
                <a:off x="948" y="919"/>
                <a:ext cx="118" cy="67"/>
              </a:xfrm>
              <a:custGeom>
                <a:avLst/>
                <a:gdLst>
                  <a:gd name="T0" fmla="*/ 12 w 118"/>
                  <a:gd name="T1" fmla="*/ 49 h 67"/>
                  <a:gd name="T2" fmla="*/ 48 w 118"/>
                  <a:gd name="T3" fmla="*/ 33 h 67"/>
                  <a:gd name="T4" fmla="*/ 96 w 118"/>
                  <a:gd name="T5" fmla="*/ 9 h 67"/>
                  <a:gd name="T6" fmla="*/ 108 w 118"/>
                  <a:gd name="T7" fmla="*/ 1 h 67"/>
                  <a:gd name="T8" fmla="*/ 116 w 118"/>
                  <a:gd name="T9" fmla="*/ 13 h 67"/>
                  <a:gd name="T10" fmla="*/ 76 w 118"/>
                  <a:gd name="T11" fmla="*/ 41 h 67"/>
                  <a:gd name="T12" fmla="*/ 44 w 118"/>
                  <a:gd name="T13" fmla="*/ 65 h 67"/>
                  <a:gd name="T14" fmla="*/ 28 w 118"/>
                  <a:gd name="T15" fmla="*/ 61 h 67"/>
                  <a:gd name="T16" fmla="*/ 16 w 118"/>
                  <a:gd name="T17" fmla="*/ 65 h 67"/>
                  <a:gd name="T18" fmla="*/ 12 w 118"/>
                  <a:gd name="T19" fmla="*/ 49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8"/>
                  <a:gd name="T31" fmla="*/ 0 h 67"/>
                  <a:gd name="T32" fmla="*/ 118 w 118"/>
                  <a:gd name="T33" fmla="*/ 67 h 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8" h="67">
                    <a:moveTo>
                      <a:pt x="12" y="49"/>
                    </a:moveTo>
                    <a:cubicBezTo>
                      <a:pt x="23" y="42"/>
                      <a:pt x="48" y="33"/>
                      <a:pt x="48" y="33"/>
                    </a:cubicBezTo>
                    <a:cubicBezTo>
                      <a:pt x="56" y="8"/>
                      <a:pt x="70" y="12"/>
                      <a:pt x="96" y="9"/>
                    </a:cubicBezTo>
                    <a:cubicBezTo>
                      <a:pt x="100" y="6"/>
                      <a:pt x="103" y="0"/>
                      <a:pt x="108" y="1"/>
                    </a:cubicBezTo>
                    <a:cubicBezTo>
                      <a:pt x="113" y="2"/>
                      <a:pt x="118" y="9"/>
                      <a:pt x="116" y="13"/>
                    </a:cubicBezTo>
                    <a:cubicBezTo>
                      <a:pt x="106" y="37"/>
                      <a:pt x="95" y="36"/>
                      <a:pt x="76" y="41"/>
                    </a:cubicBezTo>
                    <a:cubicBezTo>
                      <a:pt x="62" y="50"/>
                      <a:pt x="54" y="51"/>
                      <a:pt x="44" y="65"/>
                    </a:cubicBezTo>
                    <a:cubicBezTo>
                      <a:pt x="39" y="64"/>
                      <a:pt x="33" y="61"/>
                      <a:pt x="28" y="61"/>
                    </a:cubicBezTo>
                    <a:cubicBezTo>
                      <a:pt x="24" y="61"/>
                      <a:pt x="20" y="67"/>
                      <a:pt x="16" y="65"/>
                    </a:cubicBezTo>
                    <a:cubicBezTo>
                      <a:pt x="0" y="59"/>
                      <a:pt x="7" y="54"/>
                      <a:pt x="12" y="49"/>
                    </a:cubicBezTo>
                    <a:close/>
                  </a:path>
                </a:pathLst>
              </a:custGeom>
              <a:solidFill>
                <a:schemeClr val="accent1">
                  <a:alpha val="14902"/>
                </a:schemeClr>
              </a:solidFill>
              <a:ln w="9525">
                <a:noFill/>
                <a:round/>
                <a:headEnd/>
                <a:tailEnd/>
              </a:ln>
            </p:spPr>
            <p:txBody>
              <a:bodyPr wrap="none" anchor="ctr"/>
              <a:lstStyle/>
              <a:p>
                <a:endParaRPr lang="en-US"/>
              </a:p>
            </p:txBody>
          </p:sp>
          <p:sp>
            <p:nvSpPr>
              <p:cNvPr id="5233" name="Freeform 691"/>
              <p:cNvSpPr>
                <a:spLocks/>
              </p:cNvSpPr>
              <p:nvPr/>
            </p:nvSpPr>
            <p:spPr bwMode="gray">
              <a:xfrm>
                <a:off x="1124" y="693"/>
                <a:ext cx="134" cy="74"/>
              </a:xfrm>
              <a:custGeom>
                <a:avLst/>
                <a:gdLst>
                  <a:gd name="T0" fmla="*/ 8 w 134"/>
                  <a:gd name="T1" fmla="*/ 59 h 74"/>
                  <a:gd name="T2" fmla="*/ 20 w 134"/>
                  <a:gd name="T3" fmla="*/ 31 h 74"/>
                  <a:gd name="T4" fmla="*/ 92 w 134"/>
                  <a:gd name="T5" fmla="*/ 23 h 74"/>
                  <a:gd name="T6" fmla="*/ 88 w 134"/>
                  <a:gd name="T7" fmla="*/ 51 h 74"/>
                  <a:gd name="T8" fmla="*/ 28 w 134"/>
                  <a:gd name="T9" fmla="*/ 71 h 74"/>
                  <a:gd name="T10" fmla="*/ 8 w 134"/>
                  <a:gd name="T11" fmla="*/ 59 h 74"/>
                  <a:gd name="T12" fmla="*/ 0 60000 65536"/>
                  <a:gd name="T13" fmla="*/ 0 60000 65536"/>
                  <a:gd name="T14" fmla="*/ 0 60000 65536"/>
                  <a:gd name="T15" fmla="*/ 0 60000 65536"/>
                  <a:gd name="T16" fmla="*/ 0 60000 65536"/>
                  <a:gd name="T17" fmla="*/ 0 60000 65536"/>
                  <a:gd name="T18" fmla="*/ 0 w 134"/>
                  <a:gd name="T19" fmla="*/ 0 h 74"/>
                  <a:gd name="T20" fmla="*/ 134 w 134"/>
                  <a:gd name="T21" fmla="*/ 74 h 74"/>
                </a:gdLst>
                <a:ahLst/>
                <a:cxnLst>
                  <a:cxn ang="T12">
                    <a:pos x="T0" y="T1"/>
                  </a:cxn>
                  <a:cxn ang="T13">
                    <a:pos x="T2" y="T3"/>
                  </a:cxn>
                  <a:cxn ang="T14">
                    <a:pos x="T4" y="T5"/>
                  </a:cxn>
                  <a:cxn ang="T15">
                    <a:pos x="T6" y="T7"/>
                  </a:cxn>
                  <a:cxn ang="T16">
                    <a:pos x="T8" y="T9"/>
                  </a:cxn>
                  <a:cxn ang="T17">
                    <a:pos x="T10" y="T11"/>
                  </a:cxn>
                </a:cxnLst>
                <a:rect l="T18" t="T19" r="T20" b="T21"/>
                <a:pathLst>
                  <a:path w="134" h="74">
                    <a:moveTo>
                      <a:pt x="8" y="59"/>
                    </a:moveTo>
                    <a:cubicBezTo>
                      <a:pt x="2" y="42"/>
                      <a:pt x="3" y="37"/>
                      <a:pt x="20" y="31"/>
                    </a:cubicBezTo>
                    <a:cubicBezTo>
                      <a:pt x="40" y="0"/>
                      <a:pt x="60" y="18"/>
                      <a:pt x="92" y="23"/>
                    </a:cubicBezTo>
                    <a:cubicBezTo>
                      <a:pt x="134" y="37"/>
                      <a:pt x="105" y="42"/>
                      <a:pt x="88" y="51"/>
                    </a:cubicBezTo>
                    <a:cubicBezTo>
                      <a:pt x="68" y="61"/>
                      <a:pt x="49" y="64"/>
                      <a:pt x="28" y="71"/>
                    </a:cubicBezTo>
                    <a:cubicBezTo>
                      <a:pt x="1" y="67"/>
                      <a:pt x="0" y="74"/>
                      <a:pt x="8" y="59"/>
                    </a:cubicBezTo>
                    <a:close/>
                  </a:path>
                </a:pathLst>
              </a:custGeom>
              <a:solidFill>
                <a:schemeClr val="accent1">
                  <a:alpha val="14902"/>
                </a:schemeClr>
              </a:solidFill>
              <a:ln w="9525">
                <a:noFill/>
                <a:round/>
                <a:headEnd/>
                <a:tailEnd/>
              </a:ln>
            </p:spPr>
            <p:txBody>
              <a:bodyPr wrap="none" anchor="ctr"/>
              <a:lstStyle/>
              <a:p>
                <a:endParaRPr lang="en-US"/>
              </a:p>
            </p:txBody>
          </p:sp>
          <p:sp>
            <p:nvSpPr>
              <p:cNvPr id="5234" name="Freeform 692"/>
              <p:cNvSpPr>
                <a:spLocks/>
              </p:cNvSpPr>
              <p:nvPr/>
            </p:nvSpPr>
            <p:spPr bwMode="gray">
              <a:xfrm>
                <a:off x="1272" y="464"/>
                <a:ext cx="352" cy="192"/>
              </a:xfrm>
              <a:custGeom>
                <a:avLst/>
                <a:gdLst>
                  <a:gd name="T0" fmla="*/ 0 w 352"/>
                  <a:gd name="T1" fmla="*/ 156 h 192"/>
                  <a:gd name="T2" fmla="*/ 8 w 352"/>
                  <a:gd name="T3" fmla="*/ 192 h 192"/>
                  <a:gd name="T4" fmla="*/ 40 w 352"/>
                  <a:gd name="T5" fmla="*/ 168 h 192"/>
                  <a:gd name="T6" fmla="*/ 128 w 352"/>
                  <a:gd name="T7" fmla="*/ 132 h 192"/>
                  <a:gd name="T8" fmla="*/ 156 w 352"/>
                  <a:gd name="T9" fmla="*/ 120 h 192"/>
                  <a:gd name="T10" fmla="*/ 180 w 352"/>
                  <a:gd name="T11" fmla="*/ 112 h 192"/>
                  <a:gd name="T12" fmla="*/ 188 w 352"/>
                  <a:gd name="T13" fmla="*/ 100 h 192"/>
                  <a:gd name="T14" fmla="*/ 224 w 352"/>
                  <a:gd name="T15" fmla="*/ 88 h 192"/>
                  <a:gd name="T16" fmla="*/ 272 w 352"/>
                  <a:gd name="T17" fmla="*/ 64 h 192"/>
                  <a:gd name="T18" fmla="*/ 352 w 352"/>
                  <a:gd name="T19" fmla="*/ 40 h 192"/>
                  <a:gd name="T20" fmla="*/ 324 w 352"/>
                  <a:gd name="T21" fmla="*/ 0 h 192"/>
                  <a:gd name="T22" fmla="*/ 200 w 352"/>
                  <a:gd name="T23" fmla="*/ 52 h 192"/>
                  <a:gd name="T24" fmla="*/ 76 w 352"/>
                  <a:gd name="T25" fmla="*/ 108 h 192"/>
                  <a:gd name="T26" fmla="*/ 0 w 352"/>
                  <a:gd name="T27" fmla="*/ 156 h 19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52"/>
                  <a:gd name="T43" fmla="*/ 0 h 192"/>
                  <a:gd name="T44" fmla="*/ 352 w 352"/>
                  <a:gd name="T45" fmla="*/ 192 h 19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52" h="192">
                    <a:moveTo>
                      <a:pt x="0" y="156"/>
                    </a:moveTo>
                    <a:cubicBezTo>
                      <a:pt x="11" y="172"/>
                      <a:pt x="2" y="175"/>
                      <a:pt x="8" y="192"/>
                    </a:cubicBezTo>
                    <a:cubicBezTo>
                      <a:pt x="23" y="187"/>
                      <a:pt x="27" y="177"/>
                      <a:pt x="40" y="168"/>
                    </a:cubicBezTo>
                    <a:cubicBezTo>
                      <a:pt x="63" y="134"/>
                      <a:pt x="90" y="135"/>
                      <a:pt x="128" y="132"/>
                    </a:cubicBezTo>
                    <a:cubicBezTo>
                      <a:pt x="170" y="121"/>
                      <a:pt x="120" y="136"/>
                      <a:pt x="156" y="120"/>
                    </a:cubicBezTo>
                    <a:cubicBezTo>
                      <a:pt x="164" y="117"/>
                      <a:pt x="180" y="112"/>
                      <a:pt x="180" y="112"/>
                    </a:cubicBezTo>
                    <a:cubicBezTo>
                      <a:pt x="183" y="108"/>
                      <a:pt x="184" y="103"/>
                      <a:pt x="188" y="100"/>
                    </a:cubicBezTo>
                    <a:cubicBezTo>
                      <a:pt x="188" y="100"/>
                      <a:pt x="218" y="90"/>
                      <a:pt x="224" y="88"/>
                    </a:cubicBezTo>
                    <a:cubicBezTo>
                      <a:pt x="241" y="82"/>
                      <a:pt x="255" y="70"/>
                      <a:pt x="272" y="64"/>
                    </a:cubicBezTo>
                    <a:cubicBezTo>
                      <a:pt x="296" y="40"/>
                      <a:pt x="319" y="43"/>
                      <a:pt x="352" y="40"/>
                    </a:cubicBezTo>
                    <a:cubicBezTo>
                      <a:pt x="328" y="32"/>
                      <a:pt x="324" y="25"/>
                      <a:pt x="324" y="0"/>
                    </a:cubicBezTo>
                    <a:lnTo>
                      <a:pt x="200" y="52"/>
                    </a:lnTo>
                    <a:lnTo>
                      <a:pt x="76" y="108"/>
                    </a:lnTo>
                    <a:lnTo>
                      <a:pt x="0" y="156"/>
                    </a:lnTo>
                    <a:close/>
                  </a:path>
                </a:pathLst>
              </a:custGeom>
              <a:solidFill>
                <a:schemeClr val="accent1">
                  <a:alpha val="14902"/>
                </a:schemeClr>
              </a:solidFill>
              <a:ln w="9525">
                <a:noFill/>
                <a:round/>
                <a:headEnd/>
                <a:tailEnd/>
              </a:ln>
            </p:spPr>
            <p:txBody>
              <a:bodyPr wrap="none" anchor="ctr"/>
              <a:lstStyle/>
              <a:p>
                <a:endParaRPr lang="en-US"/>
              </a:p>
            </p:txBody>
          </p:sp>
          <p:sp>
            <p:nvSpPr>
              <p:cNvPr id="5235" name="Freeform 693"/>
              <p:cNvSpPr>
                <a:spLocks/>
              </p:cNvSpPr>
              <p:nvPr/>
            </p:nvSpPr>
            <p:spPr bwMode="gray">
              <a:xfrm>
                <a:off x="1692" y="528"/>
                <a:ext cx="187" cy="84"/>
              </a:xfrm>
              <a:custGeom>
                <a:avLst/>
                <a:gdLst>
                  <a:gd name="T0" fmla="*/ 8 w 187"/>
                  <a:gd name="T1" fmla="*/ 68 h 84"/>
                  <a:gd name="T2" fmla="*/ 56 w 187"/>
                  <a:gd name="T3" fmla="*/ 40 h 84"/>
                  <a:gd name="T4" fmla="*/ 76 w 187"/>
                  <a:gd name="T5" fmla="*/ 4 h 84"/>
                  <a:gd name="T6" fmla="*/ 100 w 187"/>
                  <a:gd name="T7" fmla="*/ 16 h 84"/>
                  <a:gd name="T8" fmla="*/ 136 w 187"/>
                  <a:gd name="T9" fmla="*/ 0 h 84"/>
                  <a:gd name="T10" fmla="*/ 164 w 187"/>
                  <a:gd name="T11" fmla="*/ 16 h 84"/>
                  <a:gd name="T12" fmla="*/ 184 w 187"/>
                  <a:gd name="T13" fmla="*/ 20 h 84"/>
                  <a:gd name="T14" fmla="*/ 180 w 187"/>
                  <a:gd name="T15" fmla="*/ 36 h 84"/>
                  <a:gd name="T16" fmla="*/ 164 w 187"/>
                  <a:gd name="T17" fmla="*/ 32 h 84"/>
                  <a:gd name="T18" fmla="*/ 128 w 187"/>
                  <a:gd name="T19" fmla="*/ 32 h 84"/>
                  <a:gd name="T20" fmla="*/ 100 w 187"/>
                  <a:gd name="T21" fmla="*/ 48 h 84"/>
                  <a:gd name="T22" fmla="*/ 124 w 187"/>
                  <a:gd name="T23" fmla="*/ 56 h 84"/>
                  <a:gd name="T24" fmla="*/ 92 w 187"/>
                  <a:gd name="T25" fmla="*/ 64 h 84"/>
                  <a:gd name="T26" fmla="*/ 60 w 187"/>
                  <a:gd name="T27" fmla="*/ 52 h 84"/>
                  <a:gd name="T28" fmla="*/ 52 w 187"/>
                  <a:gd name="T29" fmla="*/ 64 h 84"/>
                  <a:gd name="T30" fmla="*/ 28 w 187"/>
                  <a:gd name="T31" fmla="*/ 68 h 84"/>
                  <a:gd name="T32" fmla="*/ 8 w 187"/>
                  <a:gd name="T33" fmla="*/ 68 h 8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7"/>
                  <a:gd name="T52" fmla="*/ 0 h 84"/>
                  <a:gd name="T53" fmla="*/ 187 w 187"/>
                  <a:gd name="T54" fmla="*/ 84 h 8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7" h="84">
                    <a:moveTo>
                      <a:pt x="8" y="68"/>
                    </a:moveTo>
                    <a:cubicBezTo>
                      <a:pt x="29" y="63"/>
                      <a:pt x="35" y="47"/>
                      <a:pt x="56" y="40"/>
                    </a:cubicBezTo>
                    <a:cubicBezTo>
                      <a:pt x="62" y="23"/>
                      <a:pt x="61" y="14"/>
                      <a:pt x="76" y="4"/>
                    </a:cubicBezTo>
                    <a:cubicBezTo>
                      <a:pt x="84" y="7"/>
                      <a:pt x="91" y="15"/>
                      <a:pt x="100" y="16"/>
                    </a:cubicBezTo>
                    <a:cubicBezTo>
                      <a:pt x="110" y="18"/>
                      <a:pt x="127" y="3"/>
                      <a:pt x="136" y="0"/>
                    </a:cubicBezTo>
                    <a:cubicBezTo>
                      <a:pt x="163" y="9"/>
                      <a:pt x="137" y="25"/>
                      <a:pt x="164" y="16"/>
                    </a:cubicBezTo>
                    <a:cubicBezTo>
                      <a:pt x="171" y="17"/>
                      <a:pt x="180" y="15"/>
                      <a:pt x="184" y="20"/>
                    </a:cubicBezTo>
                    <a:cubicBezTo>
                      <a:pt x="187" y="24"/>
                      <a:pt x="185" y="33"/>
                      <a:pt x="180" y="36"/>
                    </a:cubicBezTo>
                    <a:cubicBezTo>
                      <a:pt x="175" y="39"/>
                      <a:pt x="169" y="33"/>
                      <a:pt x="164" y="32"/>
                    </a:cubicBezTo>
                    <a:cubicBezTo>
                      <a:pt x="135" y="42"/>
                      <a:pt x="147" y="45"/>
                      <a:pt x="128" y="32"/>
                    </a:cubicBezTo>
                    <a:cubicBezTo>
                      <a:pt x="115" y="35"/>
                      <a:pt x="91" y="37"/>
                      <a:pt x="100" y="48"/>
                    </a:cubicBezTo>
                    <a:cubicBezTo>
                      <a:pt x="105" y="55"/>
                      <a:pt x="124" y="56"/>
                      <a:pt x="124" y="56"/>
                    </a:cubicBezTo>
                    <a:cubicBezTo>
                      <a:pt x="113" y="72"/>
                      <a:pt x="109" y="75"/>
                      <a:pt x="92" y="64"/>
                    </a:cubicBezTo>
                    <a:cubicBezTo>
                      <a:pt x="82" y="49"/>
                      <a:pt x="78" y="46"/>
                      <a:pt x="60" y="52"/>
                    </a:cubicBezTo>
                    <a:cubicBezTo>
                      <a:pt x="57" y="56"/>
                      <a:pt x="56" y="62"/>
                      <a:pt x="52" y="64"/>
                    </a:cubicBezTo>
                    <a:cubicBezTo>
                      <a:pt x="45" y="68"/>
                      <a:pt x="36" y="66"/>
                      <a:pt x="28" y="68"/>
                    </a:cubicBezTo>
                    <a:cubicBezTo>
                      <a:pt x="2" y="74"/>
                      <a:pt x="0" y="84"/>
                      <a:pt x="8" y="68"/>
                    </a:cubicBezTo>
                    <a:close/>
                  </a:path>
                </a:pathLst>
              </a:custGeom>
              <a:solidFill>
                <a:schemeClr val="accent1">
                  <a:alpha val="14902"/>
                </a:schemeClr>
              </a:solidFill>
              <a:ln w="9525">
                <a:noFill/>
                <a:round/>
                <a:headEnd/>
                <a:tailEnd/>
              </a:ln>
            </p:spPr>
            <p:txBody>
              <a:bodyPr wrap="none" anchor="ctr"/>
              <a:lstStyle/>
              <a:p>
                <a:endParaRPr lang="en-US"/>
              </a:p>
            </p:txBody>
          </p:sp>
          <p:sp>
            <p:nvSpPr>
              <p:cNvPr id="5236" name="Freeform 694"/>
              <p:cNvSpPr>
                <a:spLocks/>
              </p:cNvSpPr>
              <p:nvPr/>
            </p:nvSpPr>
            <p:spPr bwMode="gray">
              <a:xfrm>
                <a:off x="2022" y="526"/>
                <a:ext cx="178" cy="46"/>
              </a:xfrm>
              <a:custGeom>
                <a:avLst/>
                <a:gdLst>
                  <a:gd name="T0" fmla="*/ 6 w 178"/>
                  <a:gd name="T1" fmla="*/ 18 h 46"/>
                  <a:gd name="T2" fmla="*/ 78 w 178"/>
                  <a:gd name="T3" fmla="*/ 38 h 46"/>
                  <a:gd name="T4" fmla="*/ 114 w 178"/>
                  <a:gd name="T5" fmla="*/ 22 h 46"/>
                  <a:gd name="T6" fmla="*/ 166 w 178"/>
                  <a:gd name="T7" fmla="*/ 26 h 46"/>
                  <a:gd name="T8" fmla="*/ 138 w 178"/>
                  <a:gd name="T9" fmla="*/ 26 h 46"/>
                  <a:gd name="T10" fmla="*/ 86 w 178"/>
                  <a:gd name="T11" fmla="*/ 46 h 46"/>
                  <a:gd name="T12" fmla="*/ 2 w 178"/>
                  <a:gd name="T13" fmla="*/ 22 h 46"/>
                  <a:gd name="T14" fmla="*/ 6 w 178"/>
                  <a:gd name="T15" fmla="*/ 18 h 46"/>
                  <a:gd name="T16" fmla="*/ 0 60000 65536"/>
                  <a:gd name="T17" fmla="*/ 0 60000 65536"/>
                  <a:gd name="T18" fmla="*/ 0 60000 65536"/>
                  <a:gd name="T19" fmla="*/ 0 60000 65536"/>
                  <a:gd name="T20" fmla="*/ 0 60000 65536"/>
                  <a:gd name="T21" fmla="*/ 0 60000 65536"/>
                  <a:gd name="T22" fmla="*/ 0 60000 65536"/>
                  <a:gd name="T23" fmla="*/ 0 60000 65536"/>
                  <a:gd name="T24" fmla="*/ 0 w 178"/>
                  <a:gd name="T25" fmla="*/ 0 h 46"/>
                  <a:gd name="T26" fmla="*/ 178 w 178"/>
                  <a:gd name="T27" fmla="*/ 46 h 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8" h="46">
                    <a:moveTo>
                      <a:pt x="6" y="18"/>
                    </a:moveTo>
                    <a:cubicBezTo>
                      <a:pt x="41" y="6"/>
                      <a:pt x="52" y="12"/>
                      <a:pt x="78" y="38"/>
                    </a:cubicBezTo>
                    <a:cubicBezTo>
                      <a:pt x="89" y="31"/>
                      <a:pt x="114" y="22"/>
                      <a:pt x="114" y="22"/>
                    </a:cubicBezTo>
                    <a:cubicBezTo>
                      <a:pt x="129" y="0"/>
                      <a:pt x="148" y="14"/>
                      <a:pt x="166" y="26"/>
                    </a:cubicBezTo>
                    <a:cubicBezTo>
                      <a:pt x="116" y="39"/>
                      <a:pt x="178" y="26"/>
                      <a:pt x="138" y="26"/>
                    </a:cubicBezTo>
                    <a:cubicBezTo>
                      <a:pt x="119" y="26"/>
                      <a:pt x="103" y="40"/>
                      <a:pt x="86" y="46"/>
                    </a:cubicBezTo>
                    <a:cubicBezTo>
                      <a:pt x="70" y="41"/>
                      <a:pt x="15" y="29"/>
                      <a:pt x="2" y="22"/>
                    </a:cubicBezTo>
                    <a:cubicBezTo>
                      <a:pt x="0" y="21"/>
                      <a:pt x="5" y="19"/>
                      <a:pt x="6" y="18"/>
                    </a:cubicBezTo>
                    <a:close/>
                  </a:path>
                </a:pathLst>
              </a:custGeom>
              <a:solidFill>
                <a:schemeClr val="accent1">
                  <a:alpha val="14902"/>
                </a:schemeClr>
              </a:solidFill>
              <a:ln w="9525">
                <a:noFill/>
                <a:round/>
                <a:headEnd/>
                <a:tailEnd/>
              </a:ln>
            </p:spPr>
            <p:txBody>
              <a:bodyPr wrap="none" anchor="ctr"/>
              <a:lstStyle/>
              <a:p>
                <a:endParaRPr lang="en-US"/>
              </a:p>
            </p:txBody>
          </p:sp>
          <p:sp>
            <p:nvSpPr>
              <p:cNvPr id="5237" name="Freeform 695"/>
              <p:cNvSpPr>
                <a:spLocks/>
              </p:cNvSpPr>
              <p:nvPr/>
            </p:nvSpPr>
            <p:spPr bwMode="gray">
              <a:xfrm>
                <a:off x="1924" y="616"/>
                <a:ext cx="240" cy="108"/>
              </a:xfrm>
              <a:custGeom>
                <a:avLst/>
                <a:gdLst>
                  <a:gd name="T0" fmla="*/ 36 w 240"/>
                  <a:gd name="T1" fmla="*/ 108 h 108"/>
                  <a:gd name="T2" fmla="*/ 0 w 240"/>
                  <a:gd name="T3" fmla="*/ 88 h 108"/>
                  <a:gd name="T4" fmla="*/ 28 w 240"/>
                  <a:gd name="T5" fmla="*/ 64 h 108"/>
                  <a:gd name="T6" fmla="*/ 32 w 240"/>
                  <a:gd name="T7" fmla="*/ 52 h 108"/>
                  <a:gd name="T8" fmla="*/ 56 w 240"/>
                  <a:gd name="T9" fmla="*/ 44 h 108"/>
                  <a:gd name="T10" fmla="*/ 60 w 240"/>
                  <a:gd name="T11" fmla="*/ 32 h 108"/>
                  <a:gd name="T12" fmla="*/ 168 w 240"/>
                  <a:gd name="T13" fmla="*/ 4 h 108"/>
                  <a:gd name="T14" fmla="*/ 180 w 240"/>
                  <a:gd name="T15" fmla="*/ 8 h 108"/>
                  <a:gd name="T16" fmla="*/ 204 w 240"/>
                  <a:gd name="T17" fmla="*/ 0 h 108"/>
                  <a:gd name="T18" fmla="*/ 216 w 240"/>
                  <a:gd name="T19" fmla="*/ 20 h 108"/>
                  <a:gd name="T20" fmla="*/ 144 w 240"/>
                  <a:gd name="T21" fmla="*/ 36 h 108"/>
                  <a:gd name="T22" fmla="*/ 64 w 240"/>
                  <a:gd name="T23" fmla="*/ 56 h 108"/>
                  <a:gd name="T24" fmla="*/ 52 w 240"/>
                  <a:gd name="T25" fmla="*/ 84 h 108"/>
                  <a:gd name="T26" fmla="*/ 36 w 240"/>
                  <a:gd name="T27" fmla="*/ 108 h 1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0"/>
                  <a:gd name="T43" fmla="*/ 0 h 108"/>
                  <a:gd name="T44" fmla="*/ 240 w 240"/>
                  <a:gd name="T45" fmla="*/ 108 h 10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0" h="108">
                    <a:moveTo>
                      <a:pt x="36" y="108"/>
                    </a:moveTo>
                    <a:cubicBezTo>
                      <a:pt x="19" y="102"/>
                      <a:pt x="6" y="107"/>
                      <a:pt x="0" y="88"/>
                    </a:cubicBezTo>
                    <a:cubicBezTo>
                      <a:pt x="5" y="72"/>
                      <a:pt x="14" y="73"/>
                      <a:pt x="28" y="64"/>
                    </a:cubicBezTo>
                    <a:cubicBezTo>
                      <a:pt x="29" y="60"/>
                      <a:pt x="29" y="54"/>
                      <a:pt x="32" y="52"/>
                    </a:cubicBezTo>
                    <a:cubicBezTo>
                      <a:pt x="39" y="47"/>
                      <a:pt x="56" y="44"/>
                      <a:pt x="56" y="44"/>
                    </a:cubicBezTo>
                    <a:cubicBezTo>
                      <a:pt x="57" y="40"/>
                      <a:pt x="57" y="35"/>
                      <a:pt x="60" y="32"/>
                    </a:cubicBezTo>
                    <a:cubicBezTo>
                      <a:pt x="73" y="22"/>
                      <a:pt x="148" y="7"/>
                      <a:pt x="168" y="4"/>
                    </a:cubicBezTo>
                    <a:cubicBezTo>
                      <a:pt x="172" y="5"/>
                      <a:pt x="176" y="8"/>
                      <a:pt x="180" y="8"/>
                    </a:cubicBezTo>
                    <a:cubicBezTo>
                      <a:pt x="188" y="7"/>
                      <a:pt x="204" y="0"/>
                      <a:pt x="204" y="0"/>
                    </a:cubicBezTo>
                    <a:cubicBezTo>
                      <a:pt x="221" y="6"/>
                      <a:pt x="240" y="4"/>
                      <a:pt x="216" y="20"/>
                    </a:cubicBezTo>
                    <a:cubicBezTo>
                      <a:pt x="199" y="14"/>
                      <a:pt x="164" y="31"/>
                      <a:pt x="144" y="36"/>
                    </a:cubicBezTo>
                    <a:cubicBezTo>
                      <a:pt x="110" y="25"/>
                      <a:pt x="93" y="46"/>
                      <a:pt x="64" y="56"/>
                    </a:cubicBezTo>
                    <a:cubicBezTo>
                      <a:pt x="70" y="73"/>
                      <a:pt x="69" y="78"/>
                      <a:pt x="52" y="84"/>
                    </a:cubicBezTo>
                    <a:cubicBezTo>
                      <a:pt x="48" y="90"/>
                      <a:pt x="42" y="108"/>
                      <a:pt x="36" y="108"/>
                    </a:cubicBezTo>
                    <a:close/>
                  </a:path>
                </a:pathLst>
              </a:custGeom>
              <a:solidFill>
                <a:schemeClr val="accent1">
                  <a:alpha val="14902"/>
                </a:schemeClr>
              </a:solidFill>
              <a:ln w="9525">
                <a:noFill/>
                <a:round/>
                <a:headEnd/>
                <a:tailEnd/>
              </a:ln>
            </p:spPr>
            <p:txBody>
              <a:bodyPr wrap="none" anchor="ctr"/>
              <a:lstStyle/>
              <a:p>
                <a:endParaRPr lang="en-US"/>
              </a:p>
            </p:txBody>
          </p:sp>
          <p:sp>
            <p:nvSpPr>
              <p:cNvPr id="5238" name="Freeform 696"/>
              <p:cNvSpPr>
                <a:spLocks/>
              </p:cNvSpPr>
              <p:nvPr/>
            </p:nvSpPr>
            <p:spPr bwMode="gray">
              <a:xfrm>
                <a:off x="989" y="1192"/>
                <a:ext cx="31" cy="30"/>
              </a:xfrm>
              <a:custGeom>
                <a:avLst/>
                <a:gdLst>
                  <a:gd name="T0" fmla="*/ 3 w 31"/>
                  <a:gd name="T1" fmla="*/ 28 h 30"/>
                  <a:gd name="T2" fmla="*/ 31 w 31"/>
                  <a:gd name="T3" fmla="*/ 0 h 30"/>
                  <a:gd name="T4" fmla="*/ 19 w 31"/>
                  <a:gd name="T5" fmla="*/ 24 h 30"/>
                  <a:gd name="T6" fmla="*/ 3 w 31"/>
                  <a:gd name="T7" fmla="*/ 28 h 30"/>
                  <a:gd name="T8" fmla="*/ 0 60000 65536"/>
                  <a:gd name="T9" fmla="*/ 0 60000 65536"/>
                  <a:gd name="T10" fmla="*/ 0 60000 65536"/>
                  <a:gd name="T11" fmla="*/ 0 60000 65536"/>
                  <a:gd name="T12" fmla="*/ 0 w 31"/>
                  <a:gd name="T13" fmla="*/ 0 h 30"/>
                  <a:gd name="T14" fmla="*/ 31 w 31"/>
                  <a:gd name="T15" fmla="*/ 30 h 30"/>
                </a:gdLst>
                <a:ahLst/>
                <a:cxnLst>
                  <a:cxn ang="T8">
                    <a:pos x="T0" y="T1"/>
                  </a:cxn>
                  <a:cxn ang="T9">
                    <a:pos x="T2" y="T3"/>
                  </a:cxn>
                  <a:cxn ang="T10">
                    <a:pos x="T4" y="T5"/>
                  </a:cxn>
                  <a:cxn ang="T11">
                    <a:pos x="T6" y="T7"/>
                  </a:cxn>
                </a:cxnLst>
                <a:rect l="T12" t="T13" r="T14" b="T15"/>
                <a:pathLst>
                  <a:path w="31" h="30">
                    <a:moveTo>
                      <a:pt x="3" y="28"/>
                    </a:moveTo>
                    <a:cubicBezTo>
                      <a:pt x="8" y="8"/>
                      <a:pt x="12" y="6"/>
                      <a:pt x="31" y="0"/>
                    </a:cubicBezTo>
                    <a:cubicBezTo>
                      <a:pt x="29" y="5"/>
                      <a:pt x="25" y="22"/>
                      <a:pt x="19" y="24"/>
                    </a:cubicBezTo>
                    <a:cubicBezTo>
                      <a:pt x="0" y="30"/>
                      <a:pt x="3" y="9"/>
                      <a:pt x="3" y="28"/>
                    </a:cubicBezTo>
                    <a:close/>
                  </a:path>
                </a:pathLst>
              </a:custGeom>
              <a:solidFill>
                <a:schemeClr val="accent1">
                  <a:alpha val="14902"/>
                </a:schemeClr>
              </a:solidFill>
              <a:ln w="9525">
                <a:noFill/>
                <a:round/>
                <a:headEnd/>
                <a:tailEnd/>
              </a:ln>
            </p:spPr>
            <p:txBody>
              <a:bodyPr wrap="none" anchor="ctr"/>
              <a:lstStyle/>
              <a:p>
                <a:endParaRPr lang="en-US"/>
              </a:p>
            </p:txBody>
          </p:sp>
          <p:sp>
            <p:nvSpPr>
              <p:cNvPr id="5239" name="Freeform 697"/>
              <p:cNvSpPr>
                <a:spLocks/>
              </p:cNvSpPr>
              <p:nvPr/>
            </p:nvSpPr>
            <p:spPr bwMode="gray">
              <a:xfrm>
                <a:off x="954" y="1232"/>
                <a:ext cx="44" cy="32"/>
              </a:xfrm>
              <a:custGeom>
                <a:avLst/>
                <a:gdLst>
                  <a:gd name="T0" fmla="*/ 6 w 44"/>
                  <a:gd name="T1" fmla="*/ 32 h 32"/>
                  <a:gd name="T2" fmla="*/ 22 w 44"/>
                  <a:gd name="T3" fmla="*/ 0 h 32"/>
                  <a:gd name="T4" fmla="*/ 38 w 44"/>
                  <a:gd name="T5" fmla="*/ 4 h 32"/>
                  <a:gd name="T6" fmla="*/ 6 w 44"/>
                  <a:gd name="T7" fmla="*/ 32 h 32"/>
                  <a:gd name="T8" fmla="*/ 0 60000 65536"/>
                  <a:gd name="T9" fmla="*/ 0 60000 65536"/>
                  <a:gd name="T10" fmla="*/ 0 60000 65536"/>
                  <a:gd name="T11" fmla="*/ 0 60000 65536"/>
                  <a:gd name="T12" fmla="*/ 0 w 44"/>
                  <a:gd name="T13" fmla="*/ 0 h 32"/>
                  <a:gd name="T14" fmla="*/ 44 w 44"/>
                  <a:gd name="T15" fmla="*/ 32 h 32"/>
                </a:gdLst>
                <a:ahLst/>
                <a:cxnLst>
                  <a:cxn ang="T8">
                    <a:pos x="T0" y="T1"/>
                  </a:cxn>
                  <a:cxn ang="T9">
                    <a:pos x="T2" y="T3"/>
                  </a:cxn>
                  <a:cxn ang="T10">
                    <a:pos x="T4" y="T5"/>
                  </a:cxn>
                  <a:cxn ang="T11">
                    <a:pos x="T6" y="T7"/>
                  </a:cxn>
                </a:cxnLst>
                <a:rect l="T12" t="T13" r="T14" b="T15"/>
                <a:pathLst>
                  <a:path w="44" h="32">
                    <a:moveTo>
                      <a:pt x="6" y="32"/>
                    </a:moveTo>
                    <a:cubicBezTo>
                      <a:pt x="0" y="14"/>
                      <a:pt x="7" y="10"/>
                      <a:pt x="22" y="0"/>
                    </a:cubicBezTo>
                    <a:cubicBezTo>
                      <a:pt x="27" y="1"/>
                      <a:pt x="35" y="0"/>
                      <a:pt x="38" y="4"/>
                    </a:cubicBezTo>
                    <a:cubicBezTo>
                      <a:pt x="44" y="13"/>
                      <a:pt x="16" y="32"/>
                      <a:pt x="6" y="32"/>
                    </a:cubicBezTo>
                    <a:close/>
                  </a:path>
                </a:pathLst>
              </a:custGeom>
              <a:solidFill>
                <a:schemeClr val="accent1">
                  <a:alpha val="14902"/>
                </a:schemeClr>
              </a:solidFill>
              <a:ln w="9525">
                <a:noFill/>
                <a:round/>
                <a:headEnd/>
                <a:tailEnd/>
              </a:ln>
            </p:spPr>
            <p:txBody>
              <a:bodyPr wrap="none" anchor="ctr"/>
              <a:lstStyle/>
              <a:p>
                <a:endParaRPr lang="en-US"/>
              </a:p>
            </p:txBody>
          </p:sp>
          <p:sp>
            <p:nvSpPr>
              <p:cNvPr id="5240" name="Freeform 698"/>
              <p:cNvSpPr>
                <a:spLocks/>
              </p:cNvSpPr>
              <p:nvPr/>
            </p:nvSpPr>
            <p:spPr bwMode="gray">
              <a:xfrm>
                <a:off x="1099" y="1354"/>
                <a:ext cx="76" cy="18"/>
              </a:xfrm>
              <a:custGeom>
                <a:avLst/>
                <a:gdLst>
                  <a:gd name="T0" fmla="*/ 37 w 76"/>
                  <a:gd name="T1" fmla="*/ 18 h 18"/>
                  <a:gd name="T2" fmla="*/ 25 w 76"/>
                  <a:gd name="T3" fmla="*/ 2 h 18"/>
                  <a:gd name="T4" fmla="*/ 37 w 76"/>
                  <a:gd name="T5" fmla="*/ 18 h 18"/>
                  <a:gd name="T6" fmla="*/ 0 60000 65536"/>
                  <a:gd name="T7" fmla="*/ 0 60000 65536"/>
                  <a:gd name="T8" fmla="*/ 0 60000 65536"/>
                  <a:gd name="T9" fmla="*/ 0 w 76"/>
                  <a:gd name="T10" fmla="*/ 0 h 18"/>
                  <a:gd name="T11" fmla="*/ 76 w 76"/>
                  <a:gd name="T12" fmla="*/ 18 h 18"/>
                </a:gdLst>
                <a:ahLst/>
                <a:cxnLst>
                  <a:cxn ang="T6">
                    <a:pos x="T0" y="T1"/>
                  </a:cxn>
                  <a:cxn ang="T7">
                    <a:pos x="T2" y="T3"/>
                  </a:cxn>
                  <a:cxn ang="T8">
                    <a:pos x="T4" y="T5"/>
                  </a:cxn>
                </a:cxnLst>
                <a:rect l="T9" t="T10" r="T11" b="T12"/>
                <a:pathLst>
                  <a:path w="76" h="18">
                    <a:moveTo>
                      <a:pt x="37" y="18"/>
                    </a:moveTo>
                    <a:cubicBezTo>
                      <a:pt x="25" y="14"/>
                      <a:pt x="0" y="10"/>
                      <a:pt x="25" y="2"/>
                    </a:cubicBezTo>
                    <a:cubicBezTo>
                      <a:pt x="76" y="9"/>
                      <a:pt x="46" y="0"/>
                      <a:pt x="37" y="18"/>
                    </a:cubicBezTo>
                    <a:close/>
                  </a:path>
                </a:pathLst>
              </a:custGeom>
              <a:solidFill>
                <a:schemeClr val="accent1">
                  <a:alpha val="14902"/>
                </a:schemeClr>
              </a:solidFill>
              <a:ln w="9525">
                <a:noFill/>
                <a:round/>
                <a:headEnd/>
                <a:tailEnd/>
              </a:ln>
            </p:spPr>
            <p:txBody>
              <a:bodyPr wrap="none" anchor="ctr"/>
              <a:lstStyle/>
              <a:p>
                <a:endParaRPr lang="en-US"/>
              </a:p>
            </p:txBody>
          </p:sp>
          <p:sp>
            <p:nvSpPr>
              <p:cNvPr id="5241" name="Freeform 699"/>
              <p:cNvSpPr>
                <a:spLocks/>
              </p:cNvSpPr>
              <p:nvPr/>
            </p:nvSpPr>
            <p:spPr bwMode="gray">
              <a:xfrm>
                <a:off x="1228" y="1351"/>
                <a:ext cx="42" cy="44"/>
              </a:xfrm>
              <a:custGeom>
                <a:avLst/>
                <a:gdLst>
                  <a:gd name="T0" fmla="*/ 0 w 42"/>
                  <a:gd name="T1" fmla="*/ 21 h 44"/>
                  <a:gd name="T2" fmla="*/ 12 w 42"/>
                  <a:gd name="T3" fmla="*/ 9 h 44"/>
                  <a:gd name="T4" fmla="*/ 0 w 42"/>
                  <a:gd name="T5" fmla="*/ 21 h 44"/>
                  <a:gd name="T6" fmla="*/ 0 60000 65536"/>
                  <a:gd name="T7" fmla="*/ 0 60000 65536"/>
                  <a:gd name="T8" fmla="*/ 0 60000 65536"/>
                  <a:gd name="T9" fmla="*/ 0 w 42"/>
                  <a:gd name="T10" fmla="*/ 0 h 44"/>
                  <a:gd name="T11" fmla="*/ 42 w 42"/>
                  <a:gd name="T12" fmla="*/ 44 h 44"/>
                </a:gdLst>
                <a:ahLst/>
                <a:cxnLst>
                  <a:cxn ang="T6">
                    <a:pos x="T0" y="T1"/>
                  </a:cxn>
                  <a:cxn ang="T7">
                    <a:pos x="T2" y="T3"/>
                  </a:cxn>
                  <a:cxn ang="T8">
                    <a:pos x="T4" y="T5"/>
                  </a:cxn>
                </a:cxnLst>
                <a:rect l="T9" t="T10" r="T11" b="T12"/>
                <a:pathLst>
                  <a:path w="42" h="44">
                    <a:moveTo>
                      <a:pt x="0" y="21"/>
                    </a:moveTo>
                    <a:cubicBezTo>
                      <a:pt x="4" y="17"/>
                      <a:pt x="7" y="11"/>
                      <a:pt x="12" y="9"/>
                    </a:cubicBezTo>
                    <a:cubicBezTo>
                      <a:pt x="42" y="0"/>
                      <a:pt x="23" y="44"/>
                      <a:pt x="0" y="21"/>
                    </a:cubicBezTo>
                    <a:close/>
                  </a:path>
                </a:pathLst>
              </a:custGeom>
              <a:solidFill>
                <a:schemeClr val="accent1">
                  <a:alpha val="14902"/>
                </a:schemeClr>
              </a:solidFill>
              <a:ln w="9525">
                <a:noFill/>
                <a:round/>
                <a:headEnd/>
                <a:tailEnd/>
              </a:ln>
            </p:spPr>
            <p:txBody>
              <a:bodyPr wrap="none" anchor="ctr"/>
              <a:lstStyle/>
              <a:p>
                <a:endParaRPr lang="en-US"/>
              </a:p>
            </p:txBody>
          </p:sp>
          <p:sp>
            <p:nvSpPr>
              <p:cNvPr id="5242" name="Freeform 700"/>
              <p:cNvSpPr>
                <a:spLocks/>
              </p:cNvSpPr>
              <p:nvPr/>
            </p:nvSpPr>
            <p:spPr bwMode="gray">
              <a:xfrm>
                <a:off x="885" y="1230"/>
                <a:ext cx="31" cy="30"/>
              </a:xfrm>
              <a:custGeom>
                <a:avLst/>
                <a:gdLst>
                  <a:gd name="T0" fmla="*/ 7 w 31"/>
                  <a:gd name="T1" fmla="*/ 22 h 30"/>
                  <a:gd name="T2" fmla="*/ 31 w 31"/>
                  <a:gd name="T3" fmla="*/ 10 h 30"/>
                  <a:gd name="T4" fmla="*/ 7 w 31"/>
                  <a:gd name="T5" fmla="*/ 22 h 30"/>
                  <a:gd name="T6" fmla="*/ 0 60000 65536"/>
                  <a:gd name="T7" fmla="*/ 0 60000 65536"/>
                  <a:gd name="T8" fmla="*/ 0 60000 65536"/>
                  <a:gd name="T9" fmla="*/ 0 w 31"/>
                  <a:gd name="T10" fmla="*/ 0 h 30"/>
                  <a:gd name="T11" fmla="*/ 31 w 31"/>
                  <a:gd name="T12" fmla="*/ 30 h 30"/>
                </a:gdLst>
                <a:ahLst/>
                <a:cxnLst>
                  <a:cxn ang="T6">
                    <a:pos x="T0" y="T1"/>
                  </a:cxn>
                  <a:cxn ang="T7">
                    <a:pos x="T2" y="T3"/>
                  </a:cxn>
                  <a:cxn ang="T8">
                    <a:pos x="T4" y="T5"/>
                  </a:cxn>
                </a:cxnLst>
                <a:rect l="T9" t="T10" r="T11" b="T12"/>
                <a:pathLst>
                  <a:path w="31" h="30">
                    <a:moveTo>
                      <a:pt x="7" y="22"/>
                    </a:moveTo>
                    <a:cubicBezTo>
                      <a:pt x="0" y="0"/>
                      <a:pt x="15" y="6"/>
                      <a:pt x="31" y="10"/>
                    </a:cubicBezTo>
                    <a:cubicBezTo>
                      <a:pt x="14" y="16"/>
                      <a:pt x="15" y="30"/>
                      <a:pt x="7" y="22"/>
                    </a:cubicBezTo>
                    <a:close/>
                  </a:path>
                </a:pathLst>
              </a:custGeom>
              <a:solidFill>
                <a:schemeClr val="accent1">
                  <a:alpha val="14902"/>
                </a:schemeClr>
              </a:solidFill>
              <a:ln w="9525">
                <a:noFill/>
                <a:round/>
                <a:headEnd/>
                <a:tailEnd/>
              </a:ln>
            </p:spPr>
            <p:txBody>
              <a:bodyPr wrap="none" anchor="ctr"/>
              <a:lstStyle/>
              <a:p>
                <a:endParaRPr lang="en-US"/>
              </a:p>
            </p:txBody>
          </p:sp>
        </p:grpSp>
      </p:grpSp>
      <p:sp>
        <p:nvSpPr>
          <p:cNvPr id="2053" name="WordArt 701"/>
          <p:cNvSpPr>
            <a:spLocks noChangeArrowheads="1" noChangeShapeType="1" noTextEdit="1"/>
          </p:cNvSpPr>
          <p:nvPr/>
        </p:nvSpPr>
        <p:spPr bwMode="auto">
          <a:xfrm>
            <a:off x="0" y="457200"/>
            <a:ext cx="9144000" cy="2819400"/>
          </a:xfrm>
          <a:prstGeom prst="rect">
            <a:avLst/>
          </a:prstGeom>
        </p:spPr>
        <p:txBody>
          <a:bodyPr wrap="none" fromWordArt="1">
            <a:prstTxWarp prst="textSlantUp">
              <a:avLst>
                <a:gd name="adj" fmla="val 0"/>
              </a:avLst>
            </a:prstTxWarp>
          </a:bodyPr>
          <a:lstStyle/>
          <a:p>
            <a:pPr algn="ctr"/>
            <a:r>
              <a:rPr lang="en-US" sz="3600" kern="10" smtClean="0">
                <a:ln w="28575">
                  <a:solidFill>
                    <a:srgbClr val="FFFF00"/>
                  </a:solidFill>
                  <a:round/>
                  <a:headEnd/>
                  <a:tailEnd/>
                </a:ln>
                <a:solidFill>
                  <a:srgbClr val="FF0000"/>
                </a:solidFill>
                <a:effectLst>
                  <a:outerShdw dist="53882" dir="2700000" algn="ctr" rotWithShape="0">
                    <a:srgbClr val="9999FF">
                      <a:alpha val="79999"/>
                    </a:srgbClr>
                  </a:outerShdw>
                </a:effectLst>
                <a:latin typeface="Tahoma"/>
                <a:ea typeface="Tahoma"/>
                <a:cs typeface="Tahoma"/>
              </a:rPr>
              <a:t>XIN TRÂN TRỌNG CẢM ƠN CÁC </a:t>
            </a:r>
            <a:r>
              <a:rPr lang="en-US" sz="3600" kern="10">
                <a:ln w="28575">
                  <a:solidFill>
                    <a:srgbClr val="FFFF00"/>
                  </a:solidFill>
                  <a:round/>
                  <a:headEnd/>
                  <a:tailEnd/>
                </a:ln>
                <a:solidFill>
                  <a:srgbClr val="FF0000"/>
                </a:solidFill>
                <a:effectLst>
                  <a:outerShdw dist="53882" dir="2700000" algn="ctr" rotWithShape="0">
                    <a:srgbClr val="9999FF">
                      <a:alpha val="79999"/>
                    </a:srgbClr>
                  </a:outerShdw>
                </a:effectLst>
                <a:latin typeface="Tahoma"/>
                <a:ea typeface="Tahoma"/>
                <a:cs typeface="Tahoma"/>
              </a:rPr>
              <a:t>THẦY, CÔ </a:t>
            </a:r>
            <a:r>
              <a:rPr lang="en-US" sz="3600" kern="10" smtClean="0">
                <a:ln w="28575">
                  <a:solidFill>
                    <a:srgbClr val="FFFF00"/>
                  </a:solidFill>
                  <a:round/>
                  <a:headEnd/>
                  <a:tailEnd/>
                </a:ln>
                <a:solidFill>
                  <a:srgbClr val="FF0000"/>
                </a:solidFill>
                <a:effectLst>
                  <a:outerShdw dist="53882" dir="2700000" algn="ctr" rotWithShape="0">
                    <a:srgbClr val="9999FF">
                      <a:alpha val="79999"/>
                    </a:srgbClr>
                  </a:outerShdw>
                </a:effectLst>
                <a:latin typeface="Tahoma"/>
                <a:ea typeface="Tahoma"/>
                <a:cs typeface="Tahoma"/>
              </a:rPr>
              <a:t>GIÁO</a:t>
            </a:r>
          </a:p>
          <a:p>
            <a:pPr algn="ctr"/>
            <a:r>
              <a:rPr lang="en-US" sz="3600" kern="10" smtClean="0">
                <a:ln w="28575">
                  <a:solidFill>
                    <a:srgbClr val="FFFF00"/>
                  </a:solidFill>
                  <a:round/>
                  <a:headEnd/>
                  <a:tailEnd/>
                </a:ln>
                <a:solidFill>
                  <a:srgbClr val="FF0000"/>
                </a:solidFill>
                <a:effectLst>
                  <a:outerShdw dist="53882" dir="2700000" algn="ctr" rotWithShape="0">
                    <a:srgbClr val="9999FF">
                      <a:alpha val="79999"/>
                    </a:srgbClr>
                  </a:outerShdw>
                </a:effectLst>
                <a:latin typeface="Tahoma"/>
                <a:ea typeface="Tahoma"/>
                <a:cs typeface="Tahoma"/>
              </a:rPr>
              <a:t>VÀ CÁC EM HỌC SINH !</a:t>
            </a:r>
            <a:endParaRPr lang="en-US" sz="3600" kern="10">
              <a:ln w="28575">
                <a:solidFill>
                  <a:srgbClr val="FFFF00"/>
                </a:solidFill>
                <a:round/>
                <a:headEnd/>
                <a:tailEnd/>
              </a:ln>
              <a:solidFill>
                <a:srgbClr val="FF0000"/>
              </a:solidFill>
              <a:effectLst>
                <a:outerShdw dist="53882" dir="2700000" algn="ctr" rotWithShape="0">
                  <a:srgbClr val="9999FF">
                    <a:alpha val="79999"/>
                  </a:srgbClr>
                </a:outerShdw>
              </a:effectLst>
              <a:latin typeface="Tahoma"/>
              <a:ea typeface="Tahoma"/>
              <a:cs typeface="Tahoma"/>
            </a:endParaRPr>
          </a:p>
        </p:txBody>
      </p:sp>
      <p:pic>
        <p:nvPicPr>
          <p:cNvPr id="5126" name="Picture 702" descr="stars"/>
          <p:cNvPicPr>
            <a:picLocks noChangeAspect="1" noChangeArrowheads="1" noCrop="1"/>
          </p:cNvPicPr>
          <p:nvPr/>
        </p:nvPicPr>
        <p:blipFill>
          <a:blip r:embed="rId3" cstate="print"/>
          <a:srcRect/>
          <a:stretch>
            <a:fillRect/>
          </a:stretch>
        </p:blipFill>
        <p:spPr bwMode="auto">
          <a:xfrm>
            <a:off x="152400" y="457200"/>
            <a:ext cx="495300" cy="438150"/>
          </a:xfrm>
          <a:prstGeom prst="rect">
            <a:avLst/>
          </a:prstGeom>
          <a:noFill/>
          <a:ln w="9525">
            <a:noFill/>
            <a:miter lim="800000"/>
            <a:headEnd/>
            <a:tailEnd/>
          </a:ln>
        </p:spPr>
      </p:pic>
      <p:pic>
        <p:nvPicPr>
          <p:cNvPr id="5127" name="Picture 703" descr="stars"/>
          <p:cNvPicPr>
            <a:picLocks noChangeAspect="1" noChangeArrowheads="1" noCrop="1"/>
          </p:cNvPicPr>
          <p:nvPr/>
        </p:nvPicPr>
        <p:blipFill>
          <a:blip r:embed="rId3" cstate="print"/>
          <a:srcRect/>
          <a:stretch>
            <a:fillRect/>
          </a:stretch>
        </p:blipFill>
        <p:spPr bwMode="auto">
          <a:xfrm>
            <a:off x="304800" y="2000250"/>
            <a:ext cx="495300" cy="438150"/>
          </a:xfrm>
          <a:prstGeom prst="rect">
            <a:avLst/>
          </a:prstGeom>
          <a:noFill/>
          <a:ln w="9525">
            <a:noFill/>
            <a:miter lim="800000"/>
            <a:headEnd/>
            <a:tailEnd/>
          </a:ln>
        </p:spPr>
      </p:pic>
      <p:pic>
        <p:nvPicPr>
          <p:cNvPr id="5128" name="Picture 707" descr="stars"/>
          <p:cNvPicPr>
            <a:picLocks noChangeAspect="1" noChangeArrowheads="1" noCrop="1"/>
          </p:cNvPicPr>
          <p:nvPr/>
        </p:nvPicPr>
        <p:blipFill>
          <a:blip r:embed="rId3" cstate="print"/>
          <a:srcRect/>
          <a:stretch>
            <a:fillRect/>
          </a:stretch>
        </p:blipFill>
        <p:spPr bwMode="auto">
          <a:xfrm>
            <a:off x="5410200" y="914400"/>
            <a:ext cx="495300" cy="438150"/>
          </a:xfrm>
          <a:prstGeom prst="rect">
            <a:avLst/>
          </a:prstGeom>
          <a:noFill/>
          <a:ln w="9525">
            <a:noFill/>
            <a:miter lim="800000"/>
            <a:headEnd/>
            <a:tailEnd/>
          </a:ln>
        </p:spPr>
      </p:pic>
      <p:pic>
        <p:nvPicPr>
          <p:cNvPr id="5129" name="Picture 709" descr="stars"/>
          <p:cNvPicPr>
            <a:picLocks noChangeAspect="1" noChangeArrowheads="1" noCrop="1"/>
          </p:cNvPicPr>
          <p:nvPr/>
        </p:nvPicPr>
        <p:blipFill>
          <a:blip r:embed="rId3" cstate="print"/>
          <a:srcRect/>
          <a:stretch>
            <a:fillRect/>
          </a:stretch>
        </p:blipFill>
        <p:spPr bwMode="auto">
          <a:xfrm>
            <a:off x="8458200" y="2590800"/>
            <a:ext cx="495300" cy="438150"/>
          </a:xfrm>
          <a:prstGeom prst="rect">
            <a:avLst/>
          </a:prstGeom>
          <a:noFill/>
          <a:ln w="9525">
            <a:noFill/>
            <a:miter lim="800000"/>
            <a:headEnd/>
            <a:tailEnd/>
          </a:ln>
        </p:spPr>
      </p:pic>
      <p:pic>
        <p:nvPicPr>
          <p:cNvPr id="5130" name="Picture 714" descr="stars"/>
          <p:cNvPicPr>
            <a:picLocks noChangeAspect="1" noChangeArrowheads="1" noCrop="1"/>
          </p:cNvPicPr>
          <p:nvPr/>
        </p:nvPicPr>
        <p:blipFill>
          <a:blip r:embed="rId3" cstate="print"/>
          <a:srcRect/>
          <a:stretch>
            <a:fillRect/>
          </a:stretch>
        </p:blipFill>
        <p:spPr bwMode="auto">
          <a:xfrm>
            <a:off x="7467600" y="838200"/>
            <a:ext cx="495300" cy="438150"/>
          </a:xfrm>
          <a:prstGeom prst="rect">
            <a:avLst/>
          </a:prstGeom>
          <a:noFill/>
          <a:ln w="9525">
            <a:noFill/>
            <a:miter lim="800000"/>
            <a:headEnd/>
            <a:tailEnd/>
          </a:ln>
        </p:spPr>
      </p:pic>
      <p:grpSp>
        <p:nvGrpSpPr>
          <p:cNvPr id="703" name="Group 147"/>
          <p:cNvGrpSpPr>
            <a:grpSpLocks/>
          </p:cNvGrpSpPr>
          <p:nvPr/>
        </p:nvGrpSpPr>
        <p:grpSpPr bwMode="auto">
          <a:xfrm>
            <a:off x="0" y="0"/>
            <a:ext cx="9220200" cy="6865938"/>
            <a:chOff x="0" y="0"/>
            <a:chExt cx="5808" cy="4325"/>
          </a:xfrm>
        </p:grpSpPr>
        <p:grpSp>
          <p:nvGrpSpPr>
            <p:cNvPr id="704" name="Group 148"/>
            <p:cNvGrpSpPr>
              <a:grpSpLocks/>
            </p:cNvGrpSpPr>
            <p:nvPr/>
          </p:nvGrpSpPr>
          <p:grpSpPr bwMode="auto">
            <a:xfrm>
              <a:off x="1" y="1"/>
              <a:ext cx="545" cy="544"/>
              <a:chOff x="40" y="50"/>
              <a:chExt cx="1165" cy="1156"/>
            </a:xfrm>
          </p:grpSpPr>
          <p:sp>
            <p:nvSpPr>
              <p:cNvPr id="1125"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26"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127"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128"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129"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130"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131"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132"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133"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134"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35"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36"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137"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138"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139"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140"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141"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142"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43"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44"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145"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146"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147"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148"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149"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150"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51"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52"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153"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154"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155"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156"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157"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158"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159"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160"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161"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162"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163"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164"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165"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166"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167"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168"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169"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170"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171"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172"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173"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174"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175"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176"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177"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78"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179"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180"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181"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82"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183"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184"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185"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186"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187"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188"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189"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190"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191"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192"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193"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194"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195"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196"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197"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198"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199"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200"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201"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202"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203"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204"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05"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06"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207"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08"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09"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210"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211"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212"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213"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214"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15"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216"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217"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18"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19"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20"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21"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222"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223"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24"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225"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26"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227"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28"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29"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30"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231"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232"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233"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34"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35"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36"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237"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238"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39"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40"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241"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42"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243"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244"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45"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246"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47"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48"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249"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250"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251"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252"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53"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254"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255"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56"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257"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58"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259"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60"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61"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62"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63"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705" name="Group 288"/>
            <p:cNvGrpSpPr>
              <a:grpSpLocks/>
            </p:cNvGrpSpPr>
            <p:nvPr/>
          </p:nvGrpSpPr>
          <p:grpSpPr bwMode="auto">
            <a:xfrm rot="10603397">
              <a:off x="5262" y="3773"/>
              <a:ext cx="545" cy="544"/>
              <a:chOff x="40" y="50"/>
              <a:chExt cx="1165" cy="1156"/>
            </a:xfrm>
          </p:grpSpPr>
          <p:sp>
            <p:nvSpPr>
              <p:cNvPr id="986"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87"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988"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989"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990"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991"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992"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993"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994"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995"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996"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997"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998"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999"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000"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001"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002"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003"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004"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005"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006"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007"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008"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009"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010"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011"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012"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013"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014"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015"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016"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017"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018"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019"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020"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021"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022"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023"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024"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025"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026"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027"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028"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029"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030"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031"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032"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033"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034"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035"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036"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037"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038"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39"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040"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041"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042"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43"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044"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045"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046"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047"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048"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049"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050"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051"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052"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053"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054"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055"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056"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057"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058"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059"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060"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061"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062"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063"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064"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065"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066"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067"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068"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69"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070"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071"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072"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073"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074"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075"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076"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077"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078"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79"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080"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081"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082"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083"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084"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85"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086"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87"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088"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89"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090"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91"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092"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093"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094"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95"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096"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097"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098"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099"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100"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01"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102"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103"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104"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105"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106"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107"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108"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09"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110"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111"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112"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113"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114"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115"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116"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17"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118"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19"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120"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21"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122"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23"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124"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706" name="Group 428"/>
            <p:cNvGrpSpPr>
              <a:grpSpLocks/>
            </p:cNvGrpSpPr>
            <p:nvPr/>
          </p:nvGrpSpPr>
          <p:grpSpPr bwMode="auto">
            <a:xfrm rot="-5400000">
              <a:off x="17" y="3780"/>
              <a:ext cx="545" cy="544"/>
              <a:chOff x="40" y="50"/>
              <a:chExt cx="1165" cy="1156"/>
            </a:xfrm>
          </p:grpSpPr>
          <p:sp>
            <p:nvSpPr>
              <p:cNvPr id="847"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8"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49"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50"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851"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852"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853"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854"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855"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56"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57"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58"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59"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860"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861"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62"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63"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64"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65"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66"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67"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868"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869"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870"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871"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72"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73"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74"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75"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876"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877"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78"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879"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880"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881"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882"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883"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84"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885"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886"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887"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888"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889"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890"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891"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92"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93"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894"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895"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896"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897"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898"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899"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00"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901"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902"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903"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04"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905"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906"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907"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908"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909"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910"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911"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912"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913"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914"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915"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916"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917"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918"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919"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920"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921"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922"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923"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924"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925"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926"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927"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928"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929"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30"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931"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932"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933"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934"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935"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936"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937"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938"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939"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40"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941"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942"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943"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944"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945"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46"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947"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48"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949"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50"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951"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52"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953"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954"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955"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56"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957"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58"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959"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960"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961"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62"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963"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964"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965"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966"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967"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968"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969"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70"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971"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972"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973"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974"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975"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976"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977"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78"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979"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80"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981"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82"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983"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984"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985"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707" name="Group 568"/>
            <p:cNvGrpSpPr>
              <a:grpSpLocks/>
            </p:cNvGrpSpPr>
            <p:nvPr/>
          </p:nvGrpSpPr>
          <p:grpSpPr bwMode="auto">
            <a:xfrm rot="5609808">
              <a:off x="5211" y="0"/>
              <a:ext cx="545" cy="544"/>
              <a:chOff x="40" y="50"/>
              <a:chExt cx="1165" cy="1156"/>
            </a:xfrm>
          </p:grpSpPr>
          <p:sp>
            <p:nvSpPr>
              <p:cNvPr id="708"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09"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10"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11"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712"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713"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714"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715"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716"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17"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18"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19"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20"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721"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722"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23"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24"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25"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26"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27"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28"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729"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730"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731"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732"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33"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34"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35"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36"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737"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738"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39"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740"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741"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742"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743"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744"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45"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746"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747"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748"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749"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750"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751"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752"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53"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54"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755"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756"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757"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758"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759"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760"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61"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762"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763"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764"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65"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66"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767"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768"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69"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770"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771"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772"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773"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74"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75"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76"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777"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778"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779"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780"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781"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782"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83"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784"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85"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86"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87"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88"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89"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790"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91"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92"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93"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794"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95"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796"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97"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98"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99"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800"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01"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02"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03"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04"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05"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806"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07"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808"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09"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810"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11"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12"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13"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14"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15"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16"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17"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18"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19"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820"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21"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22"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23"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24"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25"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26"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27"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28"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29"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30"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1"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32"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33"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34"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835"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36"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37"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38"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9"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840"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1"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842"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3"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44"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5"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6"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7" name="Rectangle 3"/>
          <p:cNvSpPr>
            <a:spLocks noGrp="1" noChangeArrowheads="1"/>
          </p:cNvSpPr>
          <p:nvPr>
            <p:ph type="body" sz="half" idx="1"/>
          </p:nvPr>
        </p:nvSpPr>
        <p:spPr>
          <a:xfrm>
            <a:off x="0" y="76200"/>
            <a:ext cx="9144000" cy="533400"/>
          </a:xfrm>
        </p:spPr>
        <p:txBody>
          <a:bodyPr/>
          <a:lstStyle/>
          <a:p>
            <a:pPr eaLnBrk="1" hangingPunct="1">
              <a:lnSpc>
                <a:spcPct val="80000"/>
              </a:lnSpc>
              <a:buFont typeface="Wingdings" pitchFamily="2" charset="2"/>
              <a:buNone/>
            </a:pPr>
            <a:r>
              <a:rPr lang="en-US" sz="2800" smtClean="0">
                <a:latin typeface="Times New Roman" pitchFamily="18" charset="0"/>
              </a:rPr>
              <a:t> </a:t>
            </a:r>
            <a:r>
              <a:rPr lang="en-US" sz="2800" b="1" smtClean="0">
                <a:solidFill>
                  <a:srgbClr val="FF0000"/>
                </a:solidFill>
                <a:latin typeface="Arial" charset="0"/>
                <a:cs typeface="Arial" charset="0"/>
              </a:rPr>
              <a:t>3. Hoạt động của Nguyễn Ái Quốc</a:t>
            </a:r>
          </a:p>
          <a:p>
            <a:pPr eaLnBrk="1" hangingPunct="1">
              <a:lnSpc>
                <a:spcPct val="80000"/>
              </a:lnSpc>
              <a:buFont typeface="Wingdings" pitchFamily="2" charset="2"/>
              <a:buNone/>
            </a:pPr>
            <a:endParaRPr lang="en-US" sz="2800" smtClean="0">
              <a:latin typeface="Times New Roman" pitchFamily="18" charset="0"/>
            </a:endParaRPr>
          </a:p>
          <a:p>
            <a:pPr eaLnBrk="1" hangingPunct="1">
              <a:lnSpc>
                <a:spcPct val="80000"/>
              </a:lnSpc>
              <a:buFont typeface="Wingdings" pitchFamily="2" charset="2"/>
              <a:buNone/>
            </a:pPr>
            <a:endParaRPr lang="en-US" sz="2800" smtClean="0">
              <a:latin typeface="Times New Roman" pitchFamily="18" charset="0"/>
            </a:endParaRPr>
          </a:p>
        </p:txBody>
      </p:sp>
      <p:graphicFrame>
        <p:nvGraphicFramePr>
          <p:cNvPr id="5" name="Group 62"/>
          <p:cNvGraphicFramePr>
            <a:graphicFrameLocks/>
          </p:cNvGraphicFramePr>
          <p:nvPr/>
        </p:nvGraphicFramePr>
        <p:xfrm>
          <a:off x="0" y="620396"/>
          <a:ext cx="9144000" cy="6085204"/>
        </p:xfrm>
        <a:graphic>
          <a:graphicData uri="http://schemas.openxmlformats.org/drawingml/2006/table">
            <a:tbl>
              <a:tblPr/>
              <a:tblGrid>
                <a:gridCol w="914400"/>
                <a:gridCol w="1066800"/>
                <a:gridCol w="5638800"/>
                <a:gridCol w="1524000"/>
              </a:tblGrid>
              <a:tr h="60960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rgbClr val="000099"/>
                          </a:solidFill>
                          <a:effectLst/>
                          <a:latin typeface="Arial" pitchFamily="34" charset="0"/>
                          <a:cs typeface="Arial" pitchFamily="34" charset="0"/>
                        </a:rPr>
                        <a:t>Địa điểm</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rgbClr val="000099"/>
                          </a:solidFill>
                          <a:effectLst/>
                          <a:latin typeface="Arial" pitchFamily="34" charset="0"/>
                          <a:cs typeface="Arial" pitchFamily="34" charset="0"/>
                        </a:rPr>
                        <a:t>Thời gian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rgbClr val="000099"/>
                          </a:solidFill>
                          <a:effectLst/>
                          <a:latin typeface="Arial" pitchFamily="34" charset="0"/>
                          <a:cs typeface="Arial" pitchFamily="34" charset="0"/>
                        </a:rPr>
                        <a:t>Hoạt động </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rgbClr val="000099"/>
                          </a:solidFill>
                          <a:effectLst/>
                          <a:latin typeface="Arial" pitchFamily="34" charset="0"/>
                          <a:cs typeface="Arial" pitchFamily="34" charset="0"/>
                        </a:rPr>
                        <a:t>Ý nghĩa</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414338">
                <a:tc rowSpan="4">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rgbClr val="000099"/>
                          </a:solidFill>
                          <a:effectLst/>
                          <a:latin typeface="Arial" pitchFamily="34" charset="0"/>
                          <a:cs typeface="Arial" pitchFamily="34" charset="0"/>
                        </a:rPr>
                        <a:t>Pháp</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chemeClr val="tx1"/>
                          </a:solidFill>
                          <a:effectLst/>
                          <a:latin typeface="Arial" pitchFamily="34" charset="0"/>
                          <a:cs typeface="Arial" pitchFamily="34" charset="0"/>
                        </a:rPr>
                        <a:t>1919</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rowSpan="2">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62000">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Đọc bản Luận cương của Lênin về vấn đề dân tộc và thuộc </a:t>
                      </a:r>
                      <a:r>
                        <a:rPr kumimoji="0" lang="en-US" sz="2200" b="1" i="0" u="none" strike="noStrike" cap="none" normalizeH="0" baseline="0" smtClean="0">
                          <a:ln>
                            <a:noFill/>
                          </a:ln>
                          <a:solidFill>
                            <a:schemeClr val="tx1"/>
                          </a:solidFill>
                          <a:effectLst/>
                          <a:latin typeface="Arial" pitchFamily="34" charset="0"/>
                          <a:cs typeface="Arial" pitchFamily="34" charset="0"/>
                        </a:rPr>
                        <a:t>địa, tìm thấy con đường cứu nước</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815975">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900" b="1" i="0" u="none" strike="noStrike" cap="none" normalizeH="0" baseline="0" smtClean="0">
                          <a:ln>
                            <a:noFill/>
                          </a:ln>
                          <a:solidFill>
                            <a:schemeClr val="tx1"/>
                          </a:solidFill>
                          <a:effectLst/>
                          <a:latin typeface="Arial" pitchFamily="34" charset="0"/>
                          <a:cs typeface="Arial" pitchFamily="34" charset="0"/>
                        </a:rPr>
                        <a:t>12/1920</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5">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1058545">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Lập “Hội liên hiệp các dân tộc thuộc địa”, xuất bản báo “Người cùng khổ”, sách “Bản án chế độ thực dân Pháp”</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587375">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rgbClr val="000099"/>
                        </a:solidFill>
                        <a:effectLst/>
                        <a:latin typeface="Arial" pitchFamily="34" charset="0"/>
                        <a:cs typeface="Arial" pitchFamily="34" charset="0"/>
                      </a:endParaRP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rgbClr val="000099"/>
                          </a:solidFill>
                          <a:effectLst/>
                          <a:latin typeface="Arial" pitchFamily="34" charset="0"/>
                          <a:cs typeface="Arial" pitchFamily="34" charset="0"/>
                        </a:rPr>
                        <a:t>Liên Xô</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chemeClr val="tx1"/>
                          </a:solidFill>
                          <a:effectLst/>
                          <a:latin typeface="Arial" pitchFamily="34" charset="0"/>
                          <a:cs typeface="Arial" pitchFamily="34" charset="0"/>
                        </a:rPr>
                        <a:t>6/1923</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442913">
                <a:tc vMerge="1">
                  <a:txBody>
                    <a:bodyPr/>
                    <a:lstStyle/>
                    <a:p>
                      <a:endParaRPr lang="en-U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0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i="0" u="none" strike="noStrike" cap="none" normalizeH="0" baseline="0" smtClean="0">
                          <a:ln>
                            <a:noFill/>
                          </a:ln>
                          <a:solidFill>
                            <a:schemeClr val="tx1"/>
                          </a:solidFill>
                          <a:effectLst/>
                          <a:latin typeface="Arial" pitchFamily="34" charset="0"/>
                          <a:cs typeface="Arial" pitchFamily="34" charset="0"/>
                        </a:rPr>
                        <a:t>Dự Đại hội lần V Quốc tế cộng sản</a:t>
                      </a: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r>
              <a:tr h="819149">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000" b="1" i="0" u="none" strike="noStrike" cap="none" normalizeH="0" baseline="0" smtClean="0">
                          <a:ln>
                            <a:noFill/>
                          </a:ln>
                          <a:solidFill>
                            <a:srgbClr val="000099"/>
                          </a:solidFill>
                          <a:effectLst/>
                          <a:latin typeface="Arial" pitchFamily="34" charset="0"/>
                          <a:cs typeface="Arial" pitchFamily="34" charset="0"/>
                        </a:rPr>
                        <a:t>Trung Quốc</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900" b="1" i="0" u="none" strike="noStrike" cap="none" normalizeH="0" baseline="0" smtClean="0">
                          <a:ln>
                            <a:noFill/>
                          </a:ln>
                          <a:solidFill>
                            <a:schemeClr val="tx1"/>
                          </a:solidFill>
                          <a:effectLst/>
                          <a:latin typeface="Arial" pitchFamily="34" charset="0"/>
                          <a:cs typeface="Arial" pitchFamily="34" charset="0"/>
                        </a:rPr>
                        <a:t>11/1924</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2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vMerge="1">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vi-VN" sz="2000" b="1" i="0" u="none" strike="noStrike" cap="none" normalizeH="0" baseline="0" smtClean="0">
                        <a:ln>
                          <a:noFill/>
                        </a:ln>
                        <a:solidFill>
                          <a:schemeClr val="tx1"/>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Tree>
  </p:cSld>
  <p:clrMapOvr>
    <a:masterClrMapping/>
  </p:clrMapOvr>
  <p:transition spd="slow">
    <p:whee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159747">
                                            <p:txEl>
                                              <p:pRg st="0" end="0"/>
                                            </p:txEl>
                                          </p:spTgt>
                                        </p:tgtEl>
                                        <p:attrNameLst>
                                          <p:attrName>style.visibility</p:attrName>
                                        </p:attrNameLst>
                                      </p:cBhvr>
                                      <p:to>
                                        <p:strVal val="visible"/>
                                      </p:to>
                                    </p:set>
                                    <p:anim calcmode="lin" valueType="num">
                                      <p:cBhvr>
                                        <p:cTn id="7" dur="1000" fill="hold"/>
                                        <p:tgtEl>
                                          <p:spTgt spid="159747">
                                            <p:txEl>
                                              <p:pRg st="0" end="0"/>
                                            </p:txEl>
                                          </p:spTgt>
                                        </p:tgtEl>
                                        <p:attrNameLst>
                                          <p:attrName>ppt_w</p:attrName>
                                        </p:attrNameLst>
                                      </p:cBhvr>
                                      <p:tavLst>
                                        <p:tav tm="0">
                                          <p:val>
                                            <p:strVal val="#ppt_w*0.70"/>
                                          </p:val>
                                        </p:tav>
                                        <p:tav tm="100000">
                                          <p:val>
                                            <p:strVal val="#ppt_w"/>
                                          </p:val>
                                        </p:tav>
                                      </p:tavLst>
                                    </p:anim>
                                    <p:anim calcmode="lin" valueType="num">
                                      <p:cBhvr>
                                        <p:cTn id="8" dur="1000" fill="hold"/>
                                        <p:tgtEl>
                                          <p:spTgt spid="159747">
                                            <p:txEl>
                                              <p:pRg st="0" end="0"/>
                                            </p:txEl>
                                          </p:spTgt>
                                        </p:tgtEl>
                                        <p:attrNameLst>
                                          <p:attrName>ppt_h</p:attrName>
                                        </p:attrNameLst>
                                      </p:cBhvr>
                                      <p:tavLst>
                                        <p:tav tm="0">
                                          <p:val>
                                            <p:strVal val="#ppt_h"/>
                                          </p:val>
                                        </p:tav>
                                        <p:tav tm="100000">
                                          <p:val>
                                            <p:strVal val="#ppt_h"/>
                                          </p:val>
                                        </p:tav>
                                      </p:tavLst>
                                    </p:anim>
                                    <p:animEffect transition="in" filter="fade">
                                      <p:cBhvr>
                                        <p:cTn id="9" dur="1000"/>
                                        <p:tgtEl>
                                          <p:spTgt spid="15974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99" name="Picture 15" descr="Phanboichau1"/>
          <p:cNvPicPr>
            <a:picLocks noChangeAspect="1" noChangeArrowheads="1"/>
          </p:cNvPicPr>
          <p:nvPr/>
        </p:nvPicPr>
        <p:blipFill>
          <a:blip r:embed="rId2" cstate="print"/>
          <a:srcRect/>
          <a:stretch>
            <a:fillRect/>
          </a:stretch>
        </p:blipFill>
        <p:spPr bwMode="auto">
          <a:xfrm>
            <a:off x="762000" y="3048000"/>
            <a:ext cx="2241550" cy="3048000"/>
          </a:xfrm>
          <a:prstGeom prst="rect">
            <a:avLst/>
          </a:prstGeom>
          <a:noFill/>
          <a:ln w="9525">
            <a:noFill/>
            <a:miter lim="800000"/>
            <a:headEnd/>
            <a:tailEnd/>
          </a:ln>
        </p:spPr>
      </p:pic>
      <p:pic>
        <p:nvPicPr>
          <p:cNvPr id="16400" name="Picture 16" descr="PhanChuTrinh"/>
          <p:cNvPicPr>
            <a:picLocks noChangeAspect="1" noChangeArrowheads="1"/>
          </p:cNvPicPr>
          <p:nvPr/>
        </p:nvPicPr>
        <p:blipFill>
          <a:blip r:embed="rId3" cstate="print"/>
          <a:srcRect/>
          <a:stretch>
            <a:fillRect/>
          </a:stretch>
        </p:blipFill>
        <p:spPr bwMode="auto">
          <a:xfrm>
            <a:off x="3352800" y="3048000"/>
            <a:ext cx="2454275" cy="3048000"/>
          </a:xfrm>
          <a:prstGeom prst="rect">
            <a:avLst/>
          </a:prstGeom>
          <a:noFill/>
          <a:ln w="9525">
            <a:noFill/>
            <a:miter lim="800000"/>
            <a:headEnd/>
            <a:tailEnd/>
          </a:ln>
        </p:spPr>
      </p:pic>
      <p:pic>
        <p:nvPicPr>
          <p:cNvPr id="16401" name="Picture 17" descr="1920"/>
          <p:cNvPicPr>
            <a:picLocks noChangeAspect="1" noChangeArrowheads="1"/>
          </p:cNvPicPr>
          <p:nvPr/>
        </p:nvPicPr>
        <p:blipFill>
          <a:blip r:embed="rId4" cstate="print"/>
          <a:srcRect/>
          <a:stretch>
            <a:fillRect/>
          </a:stretch>
        </p:blipFill>
        <p:spPr bwMode="auto">
          <a:xfrm>
            <a:off x="6172200" y="3048000"/>
            <a:ext cx="2244725" cy="3048000"/>
          </a:xfrm>
          <a:prstGeom prst="rect">
            <a:avLst/>
          </a:prstGeom>
          <a:noFill/>
          <a:ln w="9525">
            <a:solidFill>
              <a:schemeClr val="tx1"/>
            </a:solidFill>
            <a:miter lim="800000"/>
            <a:headEnd/>
            <a:tailEnd/>
          </a:ln>
        </p:spPr>
      </p:pic>
      <p:grpSp>
        <p:nvGrpSpPr>
          <p:cNvPr id="6149" name="Group 147"/>
          <p:cNvGrpSpPr>
            <a:grpSpLocks/>
          </p:cNvGrpSpPr>
          <p:nvPr/>
        </p:nvGrpSpPr>
        <p:grpSpPr bwMode="auto">
          <a:xfrm>
            <a:off x="0" y="0"/>
            <a:ext cx="9220200" cy="6865938"/>
            <a:chOff x="0" y="0"/>
            <a:chExt cx="5808" cy="4325"/>
          </a:xfrm>
        </p:grpSpPr>
        <p:grpSp>
          <p:nvGrpSpPr>
            <p:cNvPr id="6157" name="Group 148"/>
            <p:cNvGrpSpPr>
              <a:grpSpLocks/>
            </p:cNvGrpSpPr>
            <p:nvPr/>
          </p:nvGrpSpPr>
          <p:grpSpPr bwMode="auto">
            <a:xfrm>
              <a:off x="1" y="1"/>
              <a:ext cx="545" cy="544"/>
              <a:chOff x="40" y="50"/>
              <a:chExt cx="1165" cy="1156"/>
            </a:xfrm>
          </p:grpSpPr>
          <p:sp>
            <p:nvSpPr>
              <p:cNvPr id="6578"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79"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6580"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6581"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6582"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6583"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6584"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6585"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6586"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587"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588"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589"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590"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6591"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6592"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6593"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594"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595"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596"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597"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598"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6599"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6600"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6601"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6602"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603"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604"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605"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606"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6607"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6608"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6609"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6610"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6611"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6612"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6613"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6614"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6615"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6616"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6617"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6618"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6619"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6620"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6621"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6622"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623"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624"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6625"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6626"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6627"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6628"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6629"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6630"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31"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6632"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6633"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6634"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35"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636"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6637"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6638"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6639"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6640"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6641"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6642"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6643"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644"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6645"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6646"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6647"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6648"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6649"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6650"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6651"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6652"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653"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6654"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655"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6656"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657"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658"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659"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6660"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61"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662"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663"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6664"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6665"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6666"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667"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668"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669"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6670"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71"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672"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673"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674"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675"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6676"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77"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6678"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79"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6680"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81"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682"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83"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6684"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6685"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6686"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87"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688"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89"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6690"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6691"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692"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693"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6694"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695"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6696"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697"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698"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6699"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700"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701"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6702"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6703"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6704"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6705"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706"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6707"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6708"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709"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6710"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711"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6712"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713"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714"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715"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716"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6158" name="Group 288"/>
            <p:cNvGrpSpPr>
              <a:grpSpLocks/>
            </p:cNvGrpSpPr>
            <p:nvPr/>
          </p:nvGrpSpPr>
          <p:grpSpPr bwMode="auto">
            <a:xfrm rot="10603397">
              <a:off x="5262" y="3773"/>
              <a:ext cx="545" cy="544"/>
              <a:chOff x="40" y="50"/>
              <a:chExt cx="1165" cy="1156"/>
            </a:xfrm>
          </p:grpSpPr>
          <p:sp>
            <p:nvSpPr>
              <p:cNvPr id="6439"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40"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6441"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6442"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6443"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6444"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6445"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6446"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6447"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448"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449"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450"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451"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6452"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6453"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6454"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455"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456"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457"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458"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459"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6460"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6461"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6462"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6463"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464"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465"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466"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467"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6468"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6469"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6470"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6471"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6472"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6473"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6474"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6475"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6476"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6477"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6478"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6479"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6480"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6481"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6482"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6483"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484"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485"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6486"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6487"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6488"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6489"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6490"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6491"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92"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6493"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6494"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6495"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96"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497"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6498"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6499"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6500"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6501"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6502"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6503"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6504"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505"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6506"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6507"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6508"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6509"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6510"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6511"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6512"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6513"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514"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6515"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516"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6517"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518"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519"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520"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6521"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22"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523"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524"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6525"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6526"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6527"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528"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529"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530"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6531"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32"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533"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534"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535"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536"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6537"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38"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6539"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40"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6541"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42"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543"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44"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6545"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6546"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6547"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48"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549"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50"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6551"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6552"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553"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54"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6555"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556"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6557"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558"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559"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6560"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561"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62"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6563"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6564"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6565"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6566"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567"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6568"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6569"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70"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6571"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72"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6573"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74"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575"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576"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577"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6159" name="Group 428"/>
            <p:cNvGrpSpPr>
              <a:grpSpLocks/>
            </p:cNvGrpSpPr>
            <p:nvPr/>
          </p:nvGrpSpPr>
          <p:grpSpPr bwMode="auto">
            <a:xfrm rot="-5400000">
              <a:off x="17" y="3780"/>
              <a:ext cx="545" cy="544"/>
              <a:chOff x="40" y="50"/>
              <a:chExt cx="1165" cy="1156"/>
            </a:xfrm>
          </p:grpSpPr>
          <p:sp>
            <p:nvSpPr>
              <p:cNvPr id="6300"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301"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6302"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6303"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6304"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6305"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6306"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6307"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6308"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309"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310"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311"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312"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6313"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6314"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6315"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316"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317"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318"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319"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320"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6321"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6322"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6323"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6324"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325"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326"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327"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328"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6329"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6330"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6331"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6332"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6333"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6334"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6335"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6336"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6337"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6338"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6339"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6340"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6341"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6342"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6343"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6344"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345"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346"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6347"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6348"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6349"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6350"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6351"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6352"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353"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6354"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6355"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6356"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357"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358"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6359"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6360"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6361"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6362"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6363"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6364"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6365"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366"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6367"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6368"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6369"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6370"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6371"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6372"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6373"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6374"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375"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6376"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377"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6378"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379"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380"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381"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6382"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383"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384"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385"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6386"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6387"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6388"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389"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390"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391"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6392"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393"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394"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395"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396"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397"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6398"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399"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6400"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01"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6402"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03"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404"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05"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6406"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6407"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6408"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09"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410"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11"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6412"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6413"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414"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15"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6416"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417"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6418"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419"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420"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6421"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422"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23"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6424"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6425"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6426"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6427"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428"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6429"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6430"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31"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6432"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33"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6434"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35"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436"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437"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438"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6160" name="Group 568"/>
            <p:cNvGrpSpPr>
              <a:grpSpLocks/>
            </p:cNvGrpSpPr>
            <p:nvPr/>
          </p:nvGrpSpPr>
          <p:grpSpPr bwMode="auto">
            <a:xfrm rot="5609808">
              <a:off x="5211" y="0"/>
              <a:ext cx="545" cy="544"/>
              <a:chOff x="40" y="50"/>
              <a:chExt cx="1165" cy="1156"/>
            </a:xfrm>
          </p:grpSpPr>
          <p:sp>
            <p:nvSpPr>
              <p:cNvPr id="6161"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162"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6163"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6164"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6165"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6166"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6167"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6168"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6169"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170"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171"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172"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173"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6174"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6175"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6176"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177"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178"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179"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180"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181"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6182"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6183"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6184"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6185"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186"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187"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6188"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6189"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6190"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6191"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6192"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6193"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6194"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6195"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6196"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6197"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6198"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6199"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6200"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6201"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6202"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6203"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6204"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6205"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206"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207"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6208"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6209"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6210"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6211"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6212"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6213"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14"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6215"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6216"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6217"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18"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6219"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6220"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6221"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6222"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6223"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6224"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6225"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6226"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227"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6228"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6229"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6230"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6231"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6232"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6233"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6234"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6235"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236"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6237"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6238"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6239"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240"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241"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242"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6243"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44"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245"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246"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6247"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6248"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6249"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250"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251"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6252"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6253"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54"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255"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256"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257"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258"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6259"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60"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6261"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62"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6263"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64"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265"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66"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6267"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6268"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6269"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70"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271"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72"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6273"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6274"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275"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76"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6277"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6278"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6279"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6280"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281"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6282"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283"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84"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6285"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6286"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6287"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6288"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289"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6290"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6291"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92"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6293"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94"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6295"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96"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6297"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6298"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6299"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
        <p:nvSpPr>
          <p:cNvPr id="572" name="Rectangle 571"/>
          <p:cNvSpPr/>
          <p:nvPr/>
        </p:nvSpPr>
        <p:spPr>
          <a:xfrm>
            <a:off x="0" y="228600"/>
            <a:ext cx="9144000" cy="2354491"/>
          </a:xfrm>
          <a:prstGeom prst="rect">
            <a:avLst/>
          </a:prstGeom>
        </p:spPr>
        <p:txBody>
          <a:bodyPr>
            <a:spAutoFit/>
          </a:bodyPr>
          <a:lstStyle/>
          <a:p>
            <a:pPr algn="ctr">
              <a:lnSpc>
                <a:spcPct val="150000"/>
              </a:lnSpc>
              <a:defRPr/>
            </a:pPr>
            <a:r>
              <a:rPr lang="en-US" sz="3600" b="1">
                <a:ln w="1905"/>
                <a:solidFill>
                  <a:srgbClr val="FF0000"/>
                </a:solidFill>
                <a:effectLst>
                  <a:innerShdw blurRad="69850" dist="43180" dir="5400000">
                    <a:srgbClr val="000000">
                      <a:alpha val="65000"/>
                    </a:srgbClr>
                  </a:innerShdw>
                </a:effectLst>
                <a:cs typeface="Arial" charset="0"/>
              </a:rPr>
              <a:t>BÀI 12</a:t>
            </a:r>
          </a:p>
          <a:p>
            <a:pPr algn="ctr">
              <a:lnSpc>
                <a:spcPct val="150000"/>
              </a:lnSpc>
              <a:defRPr/>
            </a:pPr>
            <a:r>
              <a:rPr lang="en-US" sz="3000" b="1">
                <a:ln w="1905"/>
                <a:solidFill>
                  <a:srgbClr val="FF0000"/>
                </a:solidFill>
                <a:effectLst>
                  <a:innerShdw blurRad="69850" dist="43180" dir="5400000">
                    <a:srgbClr val="000000">
                      <a:alpha val="65000"/>
                    </a:srgbClr>
                  </a:innerShdw>
                </a:effectLst>
                <a:cs typeface="Arial" charset="0"/>
              </a:rPr>
              <a:t>PHONG TRÀO DÂN TỘC DÂN CHỦ Ở VIỆT NAM </a:t>
            </a:r>
          </a:p>
          <a:p>
            <a:pPr algn="ctr">
              <a:lnSpc>
                <a:spcPct val="150000"/>
              </a:lnSpc>
              <a:defRPr/>
            </a:pPr>
            <a:r>
              <a:rPr lang="en-US" sz="3200" b="1">
                <a:ln w="1905"/>
                <a:solidFill>
                  <a:srgbClr val="FF0000"/>
                </a:solidFill>
                <a:effectLst>
                  <a:innerShdw blurRad="69850" dist="43180" dir="5400000">
                    <a:srgbClr val="000000">
                      <a:alpha val="65000"/>
                    </a:srgbClr>
                  </a:innerShdw>
                </a:effectLst>
                <a:cs typeface="Arial" charset="0"/>
              </a:rPr>
              <a:t>(1919-1925)</a:t>
            </a:r>
          </a:p>
        </p:txBody>
      </p:sp>
      <p:pic>
        <p:nvPicPr>
          <p:cNvPr id="6151" name="Picture 1089" descr="stars"/>
          <p:cNvPicPr>
            <a:picLocks noChangeAspect="1" noChangeArrowheads="1" noCrop="1"/>
          </p:cNvPicPr>
          <p:nvPr/>
        </p:nvPicPr>
        <p:blipFill>
          <a:blip r:embed="rId5" cstate="print"/>
          <a:srcRect/>
          <a:stretch>
            <a:fillRect/>
          </a:stretch>
        </p:blipFill>
        <p:spPr bwMode="auto">
          <a:xfrm>
            <a:off x="2590800" y="838200"/>
            <a:ext cx="495300" cy="438150"/>
          </a:xfrm>
          <a:prstGeom prst="rect">
            <a:avLst/>
          </a:prstGeom>
          <a:noFill/>
          <a:ln w="9525">
            <a:noFill/>
            <a:miter lim="800000"/>
            <a:headEnd/>
            <a:tailEnd/>
          </a:ln>
        </p:spPr>
      </p:pic>
      <p:pic>
        <p:nvPicPr>
          <p:cNvPr id="6152" name="Picture 1089" descr="stars"/>
          <p:cNvPicPr>
            <a:picLocks noChangeAspect="1" noChangeArrowheads="1" noCrop="1"/>
          </p:cNvPicPr>
          <p:nvPr/>
        </p:nvPicPr>
        <p:blipFill>
          <a:blip r:embed="rId5" cstate="print"/>
          <a:srcRect/>
          <a:stretch>
            <a:fillRect/>
          </a:stretch>
        </p:blipFill>
        <p:spPr bwMode="auto">
          <a:xfrm>
            <a:off x="1143000" y="2514600"/>
            <a:ext cx="495300" cy="438150"/>
          </a:xfrm>
          <a:prstGeom prst="rect">
            <a:avLst/>
          </a:prstGeom>
          <a:noFill/>
          <a:ln w="9525">
            <a:noFill/>
            <a:miter lim="800000"/>
            <a:headEnd/>
            <a:tailEnd/>
          </a:ln>
        </p:spPr>
      </p:pic>
      <p:pic>
        <p:nvPicPr>
          <p:cNvPr id="6153" name="Picture 1089" descr="stars"/>
          <p:cNvPicPr>
            <a:picLocks noChangeAspect="1" noChangeArrowheads="1" noCrop="1"/>
          </p:cNvPicPr>
          <p:nvPr/>
        </p:nvPicPr>
        <p:blipFill>
          <a:blip r:embed="rId5" cstate="print"/>
          <a:srcRect/>
          <a:stretch>
            <a:fillRect/>
          </a:stretch>
        </p:blipFill>
        <p:spPr bwMode="auto">
          <a:xfrm>
            <a:off x="4800600" y="914400"/>
            <a:ext cx="495300" cy="438150"/>
          </a:xfrm>
          <a:prstGeom prst="rect">
            <a:avLst/>
          </a:prstGeom>
          <a:noFill/>
          <a:ln w="9525">
            <a:noFill/>
            <a:miter lim="800000"/>
            <a:headEnd/>
            <a:tailEnd/>
          </a:ln>
        </p:spPr>
      </p:pic>
      <p:pic>
        <p:nvPicPr>
          <p:cNvPr id="6154" name="Picture 1089" descr="stars"/>
          <p:cNvPicPr>
            <a:picLocks noChangeAspect="1" noChangeArrowheads="1" noCrop="1"/>
          </p:cNvPicPr>
          <p:nvPr/>
        </p:nvPicPr>
        <p:blipFill>
          <a:blip r:embed="rId5" cstate="print"/>
          <a:srcRect/>
          <a:stretch>
            <a:fillRect/>
          </a:stretch>
        </p:blipFill>
        <p:spPr bwMode="auto">
          <a:xfrm>
            <a:off x="5791200" y="3962400"/>
            <a:ext cx="495300" cy="438150"/>
          </a:xfrm>
          <a:prstGeom prst="rect">
            <a:avLst/>
          </a:prstGeom>
          <a:noFill/>
          <a:ln w="9525">
            <a:noFill/>
            <a:miter lim="800000"/>
            <a:headEnd/>
            <a:tailEnd/>
          </a:ln>
        </p:spPr>
      </p:pic>
      <p:pic>
        <p:nvPicPr>
          <p:cNvPr id="6155" name="Picture 1089" descr="stars"/>
          <p:cNvPicPr>
            <a:picLocks noChangeAspect="1" noChangeArrowheads="1" noCrop="1"/>
          </p:cNvPicPr>
          <p:nvPr/>
        </p:nvPicPr>
        <p:blipFill>
          <a:blip r:embed="rId5" cstate="print"/>
          <a:srcRect/>
          <a:stretch>
            <a:fillRect/>
          </a:stretch>
        </p:blipFill>
        <p:spPr bwMode="auto">
          <a:xfrm>
            <a:off x="8382000" y="2590800"/>
            <a:ext cx="495300" cy="438150"/>
          </a:xfrm>
          <a:prstGeom prst="rect">
            <a:avLst/>
          </a:prstGeom>
          <a:noFill/>
          <a:ln w="9525">
            <a:noFill/>
            <a:miter lim="800000"/>
            <a:headEnd/>
            <a:tailEnd/>
          </a:ln>
        </p:spPr>
      </p:pic>
      <p:pic>
        <p:nvPicPr>
          <p:cNvPr id="6156" name="Picture 1089" descr="stars"/>
          <p:cNvPicPr>
            <a:picLocks noChangeAspect="1" noChangeArrowheads="1" noCrop="1"/>
          </p:cNvPicPr>
          <p:nvPr/>
        </p:nvPicPr>
        <p:blipFill>
          <a:blip r:embed="rId5" cstate="print"/>
          <a:srcRect/>
          <a:stretch>
            <a:fillRect/>
          </a:stretch>
        </p:blipFill>
        <p:spPr bwMode="auto">
          <a:xfrm>
            <a:off x="8648700" y="6019800"/>
            <a:ext cx="495300" cy="43815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16399"/>
                                        </p:tgtEl>
                                        <p:attrNameLst>
                                          <p:attrName>style.visibility</p:attrName>
                                        </p:attrNameLst>
                                      </p:cBhvr>
                                      <p:to>
                                        <p:strVal val="visible"/>
                                      </p:to>
                                    </p:set>
                                    <p:animEffect transition="in" filter="blinds(horizontal)">
                                      <p:cBhvr>
                                        <p:cTn id="7" dur="500"/>
                                        <p:tgtEl>
                                          <p:spTgt spid="16399"/>
                                        </p:tgtEl>
                                      </p:cBhvr>
                                    </p:animEffect>
                                  </p:childTnLst>
                                </p:cTn>
                              </p:par>
                              <p:par>
                                <p:cTn id="8" presetID="8" presetClass="entr" presetSubtype="16" fill="hold" nodeType="withEffect">
                                  <p:stCondLst>
                                    <p:cond delay="0"/>
                                  </p:stCondLst>
                                  <p:childTnLst>
                                    <p:set>
                                      <p:cBhvr>
                                        <p:cTn id="9" dur="1" fill="hold">
                                          <p:stCondLst>
                                            <p:cond delay="0"/>
                                          </p:stCondLst>
                                        </p:cTn>
                                        <p:tgtEl>
                                          <p:spTgt spid="16400"/>
                                        </p:tgtEl>
                                        <p:attrNameLst>
                                          <p:attrName>style.visibility</p:attrName>
                                        </p:attrNameLst>
                                      </p:cBhvr>
                                      <p:to>
                                        <p:strVal val="visible"/>
                                      </p:to>
                                    </p:set>
                                    <p:animEffect transition="in" filter="diamond(in)">
                                      <p:cBhvr>
                                        <p:cTn id="10" dur="2000"/>
                                        <p:tgtEl>
                                          <p:spTgt spid="16400"/>
                                        </p:tgtEl>
                                      </p:cBhvr>
                                    </p:animEffect>
                                  </p:childTnLst>
                                </p:cTn>
                              </p:par>
                              <p:par>
                                <p:cTn id="11" presetID="4" presetClass="entr" presetSubtype="16" fill="hold" nodeType="withEffect">
                                  <p:stCondLst>
                                    <p:cond delay="0"/>
                                  </p:stCondLst>
                                  <p:childTnLst>
                                    <p:set>
                                      <p:cBhvr>
                                        <p:cTn id="12" dur="1" fill="hold">
                                          <p:stCondLst>
                                            <p:cond delay="0"/>
                                          </p:stCondLst>
                                        </p:cTn>
                                        <p:tgtEl>
                                          <p:spTgt spid="16401"/>
                                        </p:tgtEl>
                                        <p:attrNameLst>
                                          <p:attrName>style.visibility</p:attrName>
                                        </p:attrNameLst>
                                      </p:cBhvr>
                                      <p:to>
                                        <p:strVal val="visible"/>
                                      </p:to>
                                    </p:set>
                                    <p:animEffect transition="in" filter="box(in)">
                                      <p:cBhvr>
                                        <p:cTn id="13" dur="500"/>
                                        <p:tgtEl>
                                          <p:spTgt spid="164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1089" descr="stars"/>
          <p:cNvPicPr>
            <a:picLocks noChangeAspect="1" noChangeArrowheads="1" noCrop="1"/>
          </p:cNvPicPr>
          <p:nvPr/>
        </p:nvPicPr>
        <p:blipFill>
          <a:blip r:embed="rId2" cstate="print"/>
          <a:srcRect/>
          <a:stretch>
            <a:fillRect/>
          </a:stretch>
        </p:blipFill>
        <p:spPr bwMode="auto">
          <a:xfrm>
            <a:off x="8077200" y="228600"/>
            <a:ext cx="455613" cy="304800"/>
          </a:xfrm>
          <a:prstGeom prst="rect">
            <a:avLst/>
          </a:prstGeom>
          <a:noFill/>
          <a:ln w="9525">
            <a:noFill/>
            <a:miter lim="800000"/>
            <a:headEnd/>
            <a:tailEnd/>
          </a:ln>
        </p:spPr>
      </p:pic>
      <p:pic>
        <p:nvPicPr>
          <p:cNvPr id="7171" name="Picture 1089" descr="stars"/>
          <p:cNvPicPr>
            <a:picLocks noChangeAspect="1" noChangeArrowheads="1" noCrop="1"/>
          </p:cNvPicPr>
          <p:nvPr/>
        </p:nvPicPr>
        <p:blipFill>
          <a:blip r:embed="rId2" cstate="print"/>
          <a:srcRect/>
          <a:stretch>
            <a:fillRect/>
          </a:stretch>
        </p:blipFill>
        <p:spPr bwMode="auto">
          <a:xfrm>
            <a:off x="228600" y="228600"/>
            <a:ext cx="495300" cy="438150"/>
          </a:xfrm>
          <a:prstGeom prst="rect">
            <a:avLst/>
          </a:prstGeom>
          <a:noFill/>
          <a:ln w="9525">
            <a:noFill/>
            <a:miter lim="800000"/>
            <a:headEnd/>
            <a:tailEnd/>
          </a:ln>
        </p:spPr>
      </p:pic>
      <p:pic>
        <p:nvPicPr>
          <p:cNvPr id="7172" name="Picture 1089" descr="stars"/>
          <p:cNvPicPr>
            <a:picLocks noChangeAspect="1" noChangeArrowheads="1" noCrop="1"/>
          </p:cNvPicPr>
          <p:nvPr/>
        </p:nvPicPr>
        <p:blipFill>
          <a:blip r:embed="rId2" cstate="print"/>
          <a:srcRect/>
          <a:stretch>
            <a:fillRect/>
          </a:stretch>
        </p:blipFill>
        <p:spPr bwMode="auto">
          <a:xfrm>
            <a:off x="3810000" y="304800"/>
            <a:ext cx="495300" cy="438150"/>
          </a:xfrm>
          <a:prstGeom prst="rect">
            <a:avLst/>
          </a:prstGeom>
          <a:noFill/>
          <a:ln w="9525">
            <a:noFill/>
            <a:miter lim="800000"/>
            <a:headEnd/>
            <a:tailEnd/>
          </a:ln>
        </p:spPr>
      </p:pic>
      <p:pic>
        <p:nvPicPr>
          <p:cNvPr id="7173" name="Picture 1089" descr="stars"/>
          <p:cNvPicPr>
            <a:picLocks noChangeAspect="1" noChangeArrowheads="1" noCrop="1"/>
          </p:cNvPicPr>
          <p:nvPr/>
        </p:nvPicPr>
        <p:blipFill>
          <a:blip r:embed="rId2" cstate="print"/>
          <a:srcRect/>
          <a:stretch>
            <a:fillRect/>
          </a:stretch>
        </p:blipFill>
        <p:spPr bwMode="auto">
          <a:xfrm>
            <a:off x="1752600" y="152400"/>
            <a:ext cx="495300" cy="304800"/>
          </a:xfrm>
          <a:prstGeom prst="rect">
            <a:avLst/>
          </a:prstGeom>
          <a:noFill/>
          <a:ln w="9525">
            <a:noFill/>
            <a:miter lim="800000"/>
            <a:headEnd/>
            <a:tailEnd/>
          </a:ln>
        </p:spPr>
      </p:pic>
      <p:grpSp>
        <p:nvGrpSpPr>
          <p:cNvPr id="7174" name="Group 147"/>
          <p:cNvGrpSpPr>
            <a:grpSpLocks/>
          </p:cNvGrpSpPr>
          <p:nvPr/>
        </p:nvGrpSpPr>
        <p:grpSpPr bwMode="auto">
          <a:xfrm>
            <a:off x="0" y="0"/>
            <a:ext cx="9220200" cy="6865938"/>
            <a:chOff x="0" y="0"/>
            <a:chExt cx="5808" cy="4325"/>
          </a:xfrm>
        </p:grpSpPr>
        <p:grpSp>
          <p:nvGrpSpPr>
            <p:cNvPr id="7176" name="Group 148"/>
            <p:cNvGrpSpPr>
              <a:grpSpLocks/>
            </p:cNvGrpSpPr>
            <p:nvPr/>
          </p:nvGrpSpPr>
          <p:grpSpPr bwMode="auto">
            <a:xfrm>
              <a:off x="1" y="1"/>
              <a:ext cx="545" cy="544"/>
              <a:chOff x="40" y="50"/>
              <a:chExt cx="1165" cy="1156"/>
            </a:xfrm>
          </p:grpSpPr>
          <p:sp>
            <p:nvSpPr>
              <p:cNvPr id="7597"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98"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599"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600"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7601"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7602"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7603"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7604"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7605"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606"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607"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608"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609"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7610"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7611"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612"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613"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614"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615"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616"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617"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7618"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7619"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7620"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7621"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622"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623"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624"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625"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7626"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7627"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628"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7629"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7630"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7631"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7632"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7633"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634"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7635"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7636"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7637"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7638"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7639"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7640"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7641"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642"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643"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7644"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7645"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7646"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7647"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7648"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7649"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650"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7651"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7652"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7653"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654"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655"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7656"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7657"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658"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7659"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7660"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7661"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7662"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663"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664"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665"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7666"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7667"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7668"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7669"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7670"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7671"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672"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7673"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674"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675"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676"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677"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678"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7679"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680"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681"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682"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7683"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684"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7685"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686"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687"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688"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7689"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690"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691"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692"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693"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694"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7695"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696"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7697"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698"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7699"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00"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701"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02"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7703"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7704"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7705"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06"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707"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08"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7709"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7710"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711"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12"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7713"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714"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715"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716"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717"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7718"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719"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20"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7721"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722"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7723"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7724"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725"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7726"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7727"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28"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7729"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30"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7731"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32"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733"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734"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735"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7177" name="Group 288"/>
            <p:cNvGrpSpPr>
              <a:grpSpLocks/>
            </p:cNvGrpSpPr>
            <p:nvPr/>
          </p:nvGrpSpPr>
          <p:grpSpPr bwMode="auto">
            <a:xfrm rot="10603397">
              <a:off x="5262" y="3773"/>
              <a:ext cx="545" cy="544"/>
              <a:chOff x="40" y="50"/>
              <a:chExt cx="1165" cy="1156"/>
            </a:xfrm>
          </p:grpSpPr>
          <p:sp>
            <p:nvSpPr>
              <p:cNvPr id="7458"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59"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460"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461"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7462"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7463"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7464"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7465"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7466"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467"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468"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469"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470"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7471"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7472"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473"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474"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475"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476"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477"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478"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7479"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7480"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7481"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7482"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483"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484"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485"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486"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7487"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7488"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489"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7490"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7491"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7492"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7493"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7494"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495"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7496"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7497"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7498"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7499"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7500"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7501"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7502"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503"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504"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7505"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7506"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7507"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7508"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7509"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7510"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11"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7512"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7513"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7514"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15"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516"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7517"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7518"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519"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7520"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7521"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7522"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7523"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524"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525"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526"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7527"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7528"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7529"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7530"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7531"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7532"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533"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7534"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535"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536"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537"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538"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539"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7540"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41"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542"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543"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7544"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545"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7546"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547"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548"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549"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7550"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51"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552"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553"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554"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555"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7556"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57"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7558"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59"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7560"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61"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562"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63"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7564"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7565"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7566"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67"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568"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69"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7570"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7571"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572"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73"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7574"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575"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576"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577"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578"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7579"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580"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81"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7582"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583"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7584"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7585"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586"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7587"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7588"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89"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7590"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91"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7592"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93"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594"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595"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596"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7178" name="Group 428"/>
            <p:cNvGrpSpPr>
              <a:grpSpLocks/>
            </p:cNvGrpSpPr>
            <p:nvPr/>
          </p:nvGrpSpPr>
          <p:grpSpPr bwMode="auto">
            <a:xfrm rot="-5400000">
              <a:off x="17" y="3780"/>
              <a:ext cx="545" cy="544"/>
              <a:chOff x="40" y="50"/>
              <a:chExt cx="1165" cy="1156"/>
            </a:xfrm>
          </p:grpSpPr>
          <p:sp>
            <p:nvSpPr>
              <p:cNvPr id="7319"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320"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321"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322"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7323"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7324"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7325"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7326"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7327"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328"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329"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330"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331"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7332"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7333"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334"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335"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336"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337"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338"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339"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7340"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7341"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7342"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7343"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344"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345"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346"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347"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7348"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7349"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350"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7351"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7352"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7353"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7354"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7355"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356"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7357"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7358"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7359"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7360"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7361"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7362"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7363"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364"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365"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7366"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7367"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7368"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7369"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7370"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7371"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372"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7373"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7374"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7375"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376"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377"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7378"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7379"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380"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7381"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7382"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7383"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7384"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385"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386"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387"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7388"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7389"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7390"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7391"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7392"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7393"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394"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7395"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396"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397"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398"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399"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400"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7401"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02"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403"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404"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7405"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406"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7407"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408"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409"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410"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7411"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12"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413"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414"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415"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416"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7417"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18"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7419"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20"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7421"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22"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423"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24"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7425"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7426"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7427"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28"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429"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30"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7431"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7432"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433"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34"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7435"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436"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437"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438"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439"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7440"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441"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42"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7443"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444"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7445"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7446"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447"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7448"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7449"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50"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7451"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52"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7453"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54"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455"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456"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457"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7179" name="Group 568"/>
            <p:cNvGrpSpPr>
              <a:grpSpLocks/>
            </p:cNvGrpSpPr>
            <p:nvPr/>
          </p:nvGrpSpPr>
          <p:grpSpPr bwMode="auto">
            <a:xfrm rot="5609808">
              <a:off x="5211" y="0"/>
              <a:ext cx="545" cy="544"/>
              <a:chOff x="40" y="50"/>
              <a:chExt cx="1165" cy="1156"/>
            </a:xfrm>
          </p:grpSpPr>
          <p:sp>
            <p:nvSpPr>
              <p:cNvPr id="7180"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181"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182"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7183"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7184"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7185"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7186"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7187"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7188"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189"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190"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191"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192"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7193"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7194"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195"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196"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197"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198"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199"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200"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7201"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7202"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7203"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7204"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205"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206"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7207"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7208"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7209"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7210"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7211"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7212"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7213"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7214"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7215"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7216"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217"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7218"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7219"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7220"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7221"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7222"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7223"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7224"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225"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226"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7227"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7228"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7229"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7230"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7231"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7232"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33"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7234"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7235"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7236"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37"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7238"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7239"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7240"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7241"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7242"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7243"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7244"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7245"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246"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247"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7248"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7249"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7250"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7251"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7252"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7253"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7254"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255"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7256"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7257"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258"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259"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260"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261"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7262"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63"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264"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265"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7266"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267"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7268"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269"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270"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7271"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7272"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73"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274"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275"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276"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277"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7278"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79"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7280"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81"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7282"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83"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284"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85"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7286"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7287"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7288"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89"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290"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91"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7292"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7293"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294"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295"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7296"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7297"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7298"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7299"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300"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7301"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302"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303"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7304"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7305"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7306"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7307"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308"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7309"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7310"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311"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7312"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313"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7314"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315"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7316"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7317"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7318"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
        <p:nvSpPr>
          <p:cNvPr id="568" name="Rectangle 567"/>
          <p:cNvSpPr/>
          <p:nvPr/>
        </p:nvSpPr>
        <p:spPr>
          <a:xfrm>
            <a:off x="0" y="25360"/>
            <a:ext cx="9372600" cy="6832640"/>
          </a:xfrm>
          <a:prstGeom prst="rect">
            <a:avLst/>
          </a:prstGeom>
          <a:noFill/>
        </p:spPr>
        <p:txBody>
          <a:bodyPr>
            <a:spAutoFit/>
          </a:bodyPr>
          <a:lstStyle/>
          <a:p>
            <a:pPr algn="ctr">
              <a:lnSpc>
                <a:spcPct val="150000"/>
              </a:lnSpc>
              <a:defRPr/>
            </a:pPr>
            <a:r>
              <a:rPr lang="en-US" sz="3200" b="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cs typeface="Arial" charset="0"/>
              </a:rPr>
              <a:t>Bài 12</a:t>
            </a:r>
          </a:p>
          <a:p>
            <a:pPr algn="ctr">
              <a:lnSpc>
                <a:spcPct val="150000"/>
              </a:lnSpc>
              <a:defRPr/>
            </a:pPr>
            <a:r>
              <a:rPr lang="en-US" sz="3200" b="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cs typeface="Arial" charset="0"/>
              </a:rPr>
              <a:t> Phong trào dân tộc dân chủ ở Việt Nam </a:t>
            </a:r>
          </a:p>
          <a:p>
            <a:pPr algn="ctr">
              <a:lnSpc>
                <a:spcPct val="150000"/>
              </a:lnSpc>
              <a:defRPr/>
            </a:pPr>
            <a:r>
              <a:rPr lang="en-US" sz="3200" b="1">
                <a:ln w="1905"/>
                <a:gradFill>
                  <a:gsLst>
                    <a:gs pos="0">
                      <a:schemeClr val="accent6">
                        <a:shade val="20000"/>
                        <a:satMod val="200000"/>
                      </a:schemeClr>
                    </a:gs>
                    <a:gs pos="78000">
                      <a:schemeClr val="accent6">
                        <a:tint val="90000"/>
                        <a:shade val="89000"/>
                        <a:satMod val="220000"/>
                      </a:schemeClr>
                    </a:gs>
                    <a:gs pos="100000">
                      <a:schemeClr val="accent6">
                        <a:tint val="12000"/>
                        <a:satMod val="255000"/>
                      </a:schemeClr>
                    </a:gs>
                  </a:gsLst>
                  <a:lin ang="5400000"/>
                </a:gradFill>
                <a:effectLst>
                  <a:innerShdw blurRad="69850" dist="43180" dir="5400000">
                    <a:srgbClr val="000000">
                      <a:alpha val="65000"/>
                    </a:srgbClr>
                  </a:innerShdw>
                </a:effectLst>
                <a:cs typeface="Arial" charset="0"/>
              </a:rPr>
              <a:t>(1919-1925)</a:t>
            </a:r>
          </a:p>
          <a:p>
            <a:pPr marL="396875" indent="-396875">
              <a:lnSpc>
                <a:spcPct val="150000"/>
              </a:lnSpc>
              <a:defRPr/>
            </a:pPr>
            <a:r>
              <a:rPr lang="en-US" sz="2800" b="1">
                <a:ln w="1905"/>
                <a:solidFill>
                  <a:srgbClr val="FF0000"/>
                </a:solidFill>
                <a:effectLst>
                  <a:innerShdw blurRad="69850" dist="43180" dir="5400000">
                    <a:srgbClr val="000000">
                      <a:alpha val="65000"/>
                    </a:srgbClr>
                  </a:innerShdw>
                </a:effectLst>
                <a:cs typeface="Arial" charset="0"/>
              </a:rPr>
              <a:t> I. Những chuyển biến mới về kinh tế, chính trị, xã hội </a:t>
            </a:r>
            <a:r>
              <a:rPr lang="en-US" sz="2800" b="1" smtClean="0">
                <a:ln w="1905"/>
                <a:solidFill>
                  <a:srgbClr val="FF0000"/>
                </a:solidFill>
                <a:effectLst>
                  <a:innerShdw blurRad="69850" dist="43180" dir="5400000">
                    <a:srgbClr val="000000">
                      <a:alpha val="65000"/>
                    </a:srgbClr>
                  </a:innerShdw>
                </a:effectLst>
                <a:cs typeface="Arial" charset="0"/>
              </a:rPr>
              <a:t>     ở </a:t>
            </a:r>
            <a:r>
              <a:rPr lang="en-US" sz="2800" b="1">
                <a:ln w="1905"/>
                <a:solidFill>
                  <a:srgbClr val="FF0000"/>
                </a:solidFill>
                <a:effectLst>
                  <a:innerShdw blurRad="69850" dist="43180" dir="5400000">
                    <a:srgbClr val="000000">
                      <a:alpha val="65000"/>
                    </a:srgbClr>
                  </a:innerShdw>
                </a:effectLst>
                <a:cs typeface="Arial" charset="0"/>
              </a:rPr>
              <a:t>Việt Nam sau Chiến tranh thế giới thứ nhất</a:t>
            </a:r>
          </a:p>
          <a:p>
            <a:pPr>
              <a:lnSpc>
                <a:spcPct val="150000"/>
              </a:lnSpc>
              <a:defRPr/>
            </a:pPr>
            <a:r>
              <a:rPr lang="en-US" sz="2800" b="1">
                <a:ln w="1905"/>
                <a:solidFill>
                  <a:srgbClr val="FF0000"/>
                </a:solidFill>
                <a:effectLst>
                  <a:innerShdw blurRad="69850" dist="43180" dir="5400000">
                    <a:srgbClr val="000000">
                      <a:alpha val="65000"/>
                    </a:srgbClr>
                  </a:innerShdw>
                </a:effectLst>
                <a:cs typeface="Arial" charset="0"/>
              </a:rPr>
              <a:t>II. Phong trào dân tộc dân chủ ở Việt Nam (1919-1925)</a:t>
            </a:r>
          </a:p>
          <a:p>
            <a:pPr marL="622300" lvl="1" indent="-514350">
              <a:lnSpc>
                <a:spcPct val="150000"/>
              </a:lnSpc>
              <a:buFontTx/>
              <a:buAutoNum type="arabicPeriod"/>
              <a:defRPr/>
            </a:pPr>
            <a:r>
              <a:rPr lang="en-US" sz="2800" b="1">
                <a:ln w="1905"/>
                <a:solidFill>
                  <a:srgbClr val="0033CC"/>
                </a:solidFill>
                <a:effectLst>
                  <a:innerShdw blurRad="69850" dist="43180" dir="5400000">
                    <a:srgbClr val="000000">
                      <a:alpha val="65000"/>
                    </a:srgbClr>
                  </a:innerShdw>
                </a:effectLst>
                <a:cs typeface="Arial" charset="0"/>
              </a:rPr>
              <a:t>Hoạt động của Phan Bội Châu, Phan Châu Trinh và một số người Việt Nam ở nước ngoài</a:t>
            </a:r>
          </a:p>
          <a:p>
            <a:pPr marL="622300" lvl="1" indent="-514350">
              <a:lnSpc>
                <a:spcPct val="150000"/>
              </a:lnSpc>
              <a:buFontTx/>
              <a:buAutoNum type="arabicPeriod"/>
              <a:defRPr/>
            </a:pPr>
            <a:r>
              <a:rPr lang="en-US" sz="2800" b="1">
                <a:ln w="1905"/>
                <a:solidFill>
                  <a:srgbClr val="0033CC"/>
                </a:solidFill>
                <a:effectLst>
                  <a:innerShdw blurRad="69850" dist="43180" dir="5400000">
                    <a:srgbClr val="000000">
                      <a:alpha val="65000"/>
                    </a:srgbClr>
                  </a:innerShdw>
                </a:effectLst>
                <a:cs typeface="Arial" charset="0"/>
              </a:rPr>
              <a:t>Hoạt động của tư sản, tiểu tư sản và công nhân </a:t>
            </a:r>
          </a:p>
          <a:p>
            <a:pPr marL="622300" lvl="1" indent="-514350">
              <a:lnSpc>
                <a:spcPct val="150000"/>
              </a:lnSpc>
              <a:buFontTx/>
              <a:buAutoNum type="arabicPeriod"/>
              <a:defRPr/>
            </a:pPr>
            <a:r>
              <a:rPr lang="en-US" sz="2800" b="1">
                <a:ln w="1905"/>
                <a:solidFill>
                  <a:srgbClr val="0033CC"/>
                </a:solidFill>
                <a:effectLst>
                  <a:innerShdw blurRad="69850" dist="43180" dir="5400000">
                    <a:srgbClr val="000000">
                      <a:alpha val="65000"/>
                    </a:srgbClr>
                  </a:innerShdw>
                </a:effectLst>
                <a:cs typeface="Arial" charset="0"/>
              </a:rPr>
              <a:t>Hoạt động của Nguyễn Ái Quốc</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68">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68">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68">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68">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68">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68">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68">
                                            <p:txEl>
                                              <p:pRg st="6" end="6"/>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568">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99" name="Picture 15" descr="Phanboichau1"/>
          <p:cNvPicPr>
            <a:picLocks noChangeAspect="1" noChangeArrowheads="1"/>
          </p:cNvPicPr>
          <p:nvPr/>
        </p:nvPicPr>
        <p:blipFill>
          <a:blip r:embed="rId2" cstate="print"/>
          <a:srcRect/>
          <a:stretch>
            <a:fillRect/>
          </a:stretch>
        </p:blipFill>
        <p:spPr bwMode="auto">
          <a:xfrm>
            <a:off x="228600" y="2133600"/>
            <a:ext cx="2362200" cy="3048000"/>
          </a:xfrm>
          <a:prstGeom prst="rect">
            <a:avLst/>
          </a:prstGeom>
          <a:ln>
            <a:noFill/>
          </a:ln>
          <a:effectLst>
            <a:softEdge rad="112500"/>
          </a:effectLst>
        </p:spPr>
      </p:pic>
      <p:pic>
        <p:nvPicPr>
          <p:cNvPr id="16400" name="Picture 16" descr="PhanChuTrinh"/>
          <p:cNvPicPr>
            <a:picLocks noChangeAspect="1" noChangeArrowheads="1"/>
          </p:cNvPicPr>
          <p:nvPr/>
        </p:nvPicPr>
        <p:blipFill>
          <a:blip r:embed="rId3" cstate="print"/>
          <a:srcRect/>
          <a:stretch>
            <a:fillRect/>
          </a:stretch>
        </p:blipFill>
        <p:spPr bwMode="auto">
          <a:xfrm>
            <a:off x="2895600" y="2819400"/>
            <a:ext cx="2514600" cy="3048000"/>
          </a:xfrm>
          <a:prstGeom prst="rect">
            <a:avLst/>
          </a:prstGeom>
          <a:ln>
            <a:noFill/>
          </a:ln>
          <a:effectLst>
            <a:softEdge rad="112500"/>
          </a:effectLst>
        </p:spPr>
      </p:pic>
      <p:sp>
        <p:nvSpPr>
          <p:cNvPr id="8196" name="Title 10"/>
          <p:cNvSpPr>
            <a:spLocks noGrp="1"/>
          </p:cNvSpPr>
          <p:nvPr>
            <p:ph type="title"/>
          </p:nvPr>
        </p:nvSpPr>
        <p:spPr>
          <a:xfrm>
            <a:off x="152400" y="228600"/>
            <a:ext cx="8915400" cy="1143000"/>
          </a:xfrm>
        </p:spPr>
        <p:txBody>
          <a:bodyPr/>
          <a:lstStyle/>
          <a:p>
            <a:pPr eaLnBrk="1" hangingPunct="1"/>
            <a:r>
              <a:rPr lang="en-US" sz="2800" b="1" smtClean="0">
                <a:solidFill>
                  <a:srgbClr val="FF0000"/>
                </a:solidFill>
                <a:latin typeface="Arial" charset="0"/>
                <a:cs typeface="Arial" charset="0"/>
              </a:rPr>
              <a:t>II. PHONG TRÀO DÂN TỘC DÂN CHỦ Ở VIỆT NAM (1919 -1925)</a:t>
            </a:r>
            <a:r>
              <a:rPr lang="en-US" sz="2800" smtClean="0">
                <a:solidFill>
                  <a:srgbClr val="FF0000"/>
                </a:solidFill>
                <a:latin typeface="Arial" charset="0"/>
                <a:cs typeface="Arial" charset="0"/>
              </a:rPr>
              <a:t/>
            </a:r>
            <a:br>
              <a:rPr lang="en-US" sz="2800" smtClean="0">
                <a:solidFill>
                  <a:srgbClr val="FF0000"/>
                </a:solidFill>
                <a:latin typeface="Arial" charset="0"/>
                <a:cs typeface="Arial" charset="0"/>
              </a:rPr>
            </a:br>
            <a:endParaRPr lang="en-US" sz="2800" smtClean="0">
              <a:solidFill>
                <a:srgbClr val="FF0000"/>
              </a:solidFill>
              <a:latin typeface="Arial" charset="0"/>
              <a:cs typeface="Arial" charset="0"/>
            </a:endParaRPr>
          </a:p>
        </p:txBody>
      </p:sp>
      <p:sp>
        <p:nvSpPr>
          <p:cNvPr id="8197" name="Rectangle 11"/>
          <p:cNvSpPr>
            <a:spLocks noChangeArrowheads="1"/>
          </p:cNvSpPr>
          <p:nvPr/>
        </p:nvSpPr>
        <p:spPr bwMode="auto">
          <a:xfrm>
            <a:off x="228600" y="1143000"/>
            <a:ext cx="8915400" cy="954088"/>
          </a:xfrm>
          <a:prstGeom prst="rect">
            <a:avLst/>
          </a:prstGeom>
          <a:noFill/>
          <a:ln w="9525">
            <a:noFill/>
            <a:miter lim="800000"/>
            <a:headEnd/>
            <a:tailEnd/>
          </a:ln>
        </p:spPr>
        <p:txBody>
          <a:bodyPr>
            <a:spAutoFit/>
          </a:bodyPr>
          <a:lstStyle/>
          <a:p>
            <a:pPr marL="609600" indent="-609600" algn="just">
              <a:buFont typeface="Wingdings" pitchFamily="2" charset="2"/>
              <a:buNone/>
            </a:pPr>
            <a:r>
              <a:rPr lang="en-US" sz="2400" b="1">
                <a:solidFill>
                  <a:srgbClr val="FF0000"/>
                </a:solidFill>
                <a:cs typeface="Arial" charset="0"/>
              </a:rPr>
              <a:t>1</a:t>
            </a:r>
            <a:r>
              <a:rPr lang="en-US" sz="2800" b="1">
                <a:solidFill>
                  <a:srgbClr val="FF0000"/>
                </a:solidFill>
                <a:cs typeface="Arial" charset="0"/>
              </a:rPr>
              <a:t>. Hoạt động của Phan Bội Châu, Phan Châu Trinh và một số người Việt Nam sống ở nước ngoài </a:t>
            </a:r>
          </a:p>
        </p:txBody>
      </p:sp>
      <p:pic>
        <p:nvPicPr>
          <p:cNvPr id="13" name="Picture 4" descr="Pham_Hong_Thai_(1893-1924)_jpg"/>
          <p:cNvPicPr>
            <a:picLocks noChangeAspect="1" noChangeArrowheads="1"/>
          </p:cNvPicPr>
          <p:nvPr/>
        </p:nvPicPr>
        <p:blipFill>
          <a:blip r:embed="rId4" cstate="print"/>
          <a:srcRect/>
          <a:stretch>
            <a:fillRect/>
          </a:stretch>
        </p:blipFill>
        <p:spPr bwMode="auto">
          <a:xfrm>
            <a:off x="6019800" y="3276600"/>
            <a:ext cx="2590800" cy="3200400"/>
          </a:xfrm>
          <a:prstGeom prst="rect">
            <a:avLst/>
          </a:prstGeom>
          <a:ln>
            <a:noFill/>
          </a:ln>
          <a:effectLst>
            <a:softEdge rad="112500"/>
          </a:effectLst>
        </p:spPr>
      </p:pic>
      <p:sp>
        <p:nvSpPr>
          <p:cNvPr id="14" name="Rectangle 13"/>
          <p:cNvSpPr>
            <a:spLocks noChangeArrowheads="1"/>
          </p:cNvSpPr>
          <p:nvPr/>
        </p:nvSpPr>
        <p:spPr bwMode="auto">
          <a:xfrm>
            <a:off x="533400" y="5410200"/>
            <a:ext cx="1890713" cy="369888"/>
          </a:xfrm>
          <a:prstGeom prst="rect">
            <a:avLst/>
          </a:prstGeom>
          <a:noFill/>
          <a:ln w="9525">
            <a:noFill/>
            <a:miter lim="800000"/>
            <a:headEnd/>
            <a:tailEnd/>
          </a:ln>
        </p:spPr>
        <p:txBody>
          <a:bodyPr wrap="none">
            <a:spAutoFit/>
          </a:bodyPr>
          <a:lstStyle/>
          <a:p>
            <a:r>
              <a:rPr lang="en-US" b="1" i="1">
                <a:solidFill>
                  <a:srgbClr val="000099"/>
                </a:solidFill>
              </a:rPr>
              <a:t>Phan Bội Châu </a:t>
            </a:r>
            <a:endParaRPr lang="en-US">
              <a:solidFill>
                <a:srgbClr val="000099"/>
              </a:solidFill>
            </a:endParaRPr>
          </a:p>
        </p:txBody>
      </p:sp>
      <p:sp>
        <p:nvSpPr>
          <p:cNvPr id="15" name="Rectangle 14"/>
          <p:cNvSpPr>
            <a:spLocks noChangeArrowheads="1"/>
          </p:cNvSpPr>
          <p:nvPr/>
        </p:nvSpPr>
        <p:spPr bwMode="auto">
          <a:xfrm>
            <a:off x="3200400" y="5943600"/>
            <a:ext cx="2082800" cy="457200"/>
          </a:xfrm>
          <a:prstGeom prst="rect">
            <a:avLst/>
          </a:prstGeom>
          <a:noFill/>
          <a:ln w="9525">
            <a:noFill/>
            <a:miter lim="800000"/>
            <a:headEnd/>
            <a:tailEnd/>
          </a:ln>
        </p:spPr>
        <p:txBody>
          <a:bodyPr wrap="none">
            <a:spAutoFit/>
          </a:bodyPr>
          <a:lstStyle/>
          <a:p>
            <a:pPr algn="ctr">
              <a:lnSpc>
                <a:spcPct val="150000"/>
              </a:lnSpc>
            </a:pPr>
            <a:r>
              <a:rPr lang="en-US" b="1" i="1">
                <a:solidFill>
                  <a:srgbClr val="000099"/>
                </a:solidFill>
              </a:rPr>
              <a:t>Phan Châu Trinh </a:t>
            </a:r>
          </a:p>
        </p:txBody>
      </p:sp>
      <p:sp>
        <p:nvSpPr>
          <p:cNvPr id="16" name="Rectangle 15"/>
          <p:cNvSpPr>
            <a:spLocks noChangeArrowheads="1"/>
          </p:cNvSpPr>
          <p:nvPr/>
        </p:nvSpPr>
        <p:spPr bwMode="auto">
          <a:xfrm>
            <a:off x="6286500" y="6400800"/>
            <a:ext cx="2006600" cy="508000"/>
          </a:xfrm>
          <a:prstGeom prst="rect">
            <a:avLst/>
          </a:prstGeom>
          <a:noFill/>
          <a:ln w="9525">
            <a:noFill/>
            <a:miter lim="800000"/>
            <a:headEnd/>
            <a:tailEnd/>
          </a:ln>
        </p:spPr>
        <p:txBody>
          <a:bodyPr wrap="none">
            <a:spAutoFit/>
          </a:bodyPr>
          <a:lstStyle/>
          <a:p>
            <a:pPr algn="ctr">
              <a:lnSpc>
                <a:spcPct val="150000"/>
              </a:lnSpc>
            </a:pPr>
            <a:r>
              <a:rPr lang="en-US" b="1" i="1">
                <a:solidFill>
                  <a:srgbClr val="000099"/>
                </a:solidFill>
              </a:rPr>
              <a:t>Phạm Hồng Thái</a:t>
            </a:r>
          </a:p>
        </p:txBody>
      </p:sp>
      <p:grpSp>
        <p:nvGrpSpPr>
          <p:cNvPr id="8202" name="Group 147"/>
          <p:cNvGrpSpPr>
            <a:grpSpLocks/>
          </p:cNvGrpSpPr>
          <p:nvPr/>
        </p:nvGrpSpPr>
        <p:grpSpPr bwMode="auto">
          <a:xfrm>
            <a:off x="0" y="0"/>
            <a:ext cx="9220200" cy="6865938"/>
            <a:chOff x="0" y="0"/>
            <a:chExt cx="5808" cy="4325"/>
          </a:xfrm>
        </p:grpSpPr>
        <p:grpSp>
          <p:nvGrpSpPr>
            <p:cNvPr id="8203" name="Group 148"/>
            <p:cNvGrpSpPr>
              <a:grpSpLocks/>
            </p:cNvGrpSpPr>
            <p:nvPr/>
          </p:nvGrpSpPr>
          <p:grpSpPr bwMode="auto">
            <a:xfrm>
              <a:off x="1" y="1"/>
              <a:ext cx="545" cy="544"/>
              <a:chOff x="40" y="50"/>
              <a:chExt cx="1165" cy="1156"/>
            </a:xfrm>
          </p:grpSpPr>
          <p:sp>
            <p:nvSpPr>
              <p:cNvPr id="8624"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25"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626"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627"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8628"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8629"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8630"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8631"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8632"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633"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634"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635"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636"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8637"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8638"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639"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640"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641"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642"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643"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644"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8645"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8646"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8647"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8648"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649"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650"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651"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652"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8653"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8654"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655"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8656"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8657"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8658"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8659"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8660"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661"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8662"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8663"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8664"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8665"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8666"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8667"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8668"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669"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670"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8671"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8672"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8673"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8674"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8675"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8676"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77"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8678"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8679"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8680"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81"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682"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8683"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8684"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685"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8686"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8687"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8688"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8689"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690"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8691"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8692"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8693"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8694"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8695"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8696"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8697"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8698"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699"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8700"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701"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702"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703"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704"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705"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8706"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07"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708"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709"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8710"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711"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8712"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713"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714"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715"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8716"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17"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718"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719"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720"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721"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8722"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23"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8724"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25"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8726"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27"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728"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29"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730"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731"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732"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33"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734"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35"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8736"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737"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738"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39"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740"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741"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742"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743"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744"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745"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746"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47"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748"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749"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750"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8751"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752"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753"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754"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55"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8756"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57"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8758"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59"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760"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761"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762"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8204" name="Group 288"/>
            <p:cNvGrpSpPr>
              <a:grpSpLocks/>
            </p:cNvGrpSpPr>
            <p:nvPr/>
          </p:nvGrpSpPr>
          <p:grpSpPr bwMode="auto">
            <a:xfrm rot="10603397">
              <a:off x="5262" y="3773"/>
              <a:ext cx="545" cy="544"/>
              <a:chOff x="40" y="50"/>
              <a:chExt cx="1165" cy="1156"/>
            </a:xfrm>
          </p:grpSpPr>
          <p:sp>
            <p:nvSpPr>
              <p:cNvPr id="8485"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86"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487"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488"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8489"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8490"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8491"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8492"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8493"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494"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495"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496"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497"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8498"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8499"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500"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501"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502"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503"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504"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505"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8506"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8507"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8508"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8509"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510"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511"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512"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513"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8514"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8515"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516"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8517"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8518"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8519"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8520"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8521"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522"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8523"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8524"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8525"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8526"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8527"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8528"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8529"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530"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531"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8532"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8533"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8534"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8535"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8536"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8537"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38"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8539"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8540"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8541"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42"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543"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8544"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8545"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546"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8547"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8548"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8549"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8550"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551"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8552"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8553"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8554"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8555"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8556"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8557"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8558"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8559"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560"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8561"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562"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563"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564"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565"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566"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8567"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68"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569"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570"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8571"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572"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8573"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574"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575"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576"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8577"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78"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579"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580"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581"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582"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8583"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84"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8585"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86"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8587"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88"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589"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90"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591"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592"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593"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94"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595"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596"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8597"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598"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599"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00"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601"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602"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603"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604"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605"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606"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607"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08"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609"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610"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611"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8612"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613"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614"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615"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16"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8617"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18"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8619"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20"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621"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622"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623"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8205" name="Group 428"/>
            <p:cNvGrpSpPr>
              <a:grpSpLocks/>
            </p:cNvGrpSpPr>
            <p:nvPr/>
          </p:nvGrpSpPr>
          <p:grpSpPr bwMode="auto">
            <a:xfrm rot="-5400000">
              <a:off x="17" y="3780"/>
              <a:ext cx="545" cy="544"/>
              <a:chOff x="40" y="50"/>
              <a:chExt cx="1165" cy="1156"/>
            </a:xfrm>
          </p:grpSpPr>
          <p:sp>
            <p:nvSpPr>
              <p:cNvPr id="8346"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47"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348"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349"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8350"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8351"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8352"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8353"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8354"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355"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356"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357"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358"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8359"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8360"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361"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362"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363"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364"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365"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366"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8367"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8368"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8369"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8370"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371"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372"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373"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374"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8375"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8376"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377"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8378"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8379"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8380"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8381"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8382"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383"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8384"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8385"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8386"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8387"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8388"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8389"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8390"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391"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392"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8393"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8394"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8395"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8396"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8397"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8398"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99"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8400"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8401"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8402"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03"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404"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8405"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8406"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407"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8408"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8409"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8410"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8411"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412"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8413"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8414"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8415"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8416"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8417"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8418"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8419"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8420"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421"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8422"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423"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424"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425"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26"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427"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8428"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29"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30"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431"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8432"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433"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8434"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435"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36"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437"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8438"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39"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440"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441"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442"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443"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8444"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45"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8446"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47"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8448"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49"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50"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51"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452"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453"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454"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55"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56"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57"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8458"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459"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460"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61"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462"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463"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464"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465"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66"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467"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468"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69"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470"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471"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472"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8473"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74"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475"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476"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77"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8478"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79"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8480"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81"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482"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483"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484"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8206" name="Group 568"/>
            <p:cNvGrpSpPr>
              <a:grpSpLocks/>
            </p:cNvGrpSpPr>
            <p:nvPr/>
          </p:nvGrpSpPr>
          <p:grpSpPr bwMode="auto">
            <a:xfrm rot="5609808">
              <a:off x="5211" y="0"/>
              <a:ext cx="545" cy="544"/>
              <a:chOff x="40" y="50"/>
              <a:chExt cx="1165" cy="1156"/>
            </a:xfrm>
          </p:grpSpPr>
          <p:sp>
            <p:nvSpPr>
              <p:cNvPr id="8207"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208"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209"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8210"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8211"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8212"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8213"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8214"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8215"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216"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217"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218"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219"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8220"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8221"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222"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223"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224"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225"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226"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227"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8228"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8229"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8230"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8231"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232"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233"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8234"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8235"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8236"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8237"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8238"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8239"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8240"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8241"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8242"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8243"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244"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8245"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8246"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8247"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8248"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8249"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8250"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8251"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252"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253"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8254"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8255"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8256"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8257"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8258"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8259"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260"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8261"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8262"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8263"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264"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8265"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8266"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8267"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8268"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8269"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8270"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8271"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8272"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273"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8274"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8275"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8276"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8277"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8278"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8279"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8280"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8281"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282"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8283"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8284"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285"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286"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287"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288"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8289"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290"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291"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292"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8293"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294"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8295"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296"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297"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8298"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8299"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00"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301"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302"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303"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304"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8305"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06"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8307"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08"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8309"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10"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311"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12"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313"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314"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8315"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16"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317"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18"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8319"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320"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321"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22"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323"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8324"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8325"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8326"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327"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8328"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329"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30"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331"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8332"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8333"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8334"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335"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8336"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8337"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38"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8339"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40"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8341"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42"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8343"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8344"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8345"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16399"/>
                                        </p:tgtEl>
                                        <p:attrNameLst>
                                          <p:attrName>style.visibility</p:attrName>
                                        </p:attrNameLst>
                                      </p:cBhvr>
                                      <p:to>
                                        <p:strVal val="visible"/>
                                      </p:to>
                                    </p:set>
                                    <p:animEffect transition="in" filter="blinds(horizontal)">
                                      <p:cBhvr>
                                        <p:cTn id="7" dur="500"/>
                                        <p:tgtEl>
                                          <p:spTgt spid="16399"/>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childTnLst>
                                </p:cTn>
                              </p:par>
                              <p:par>
                                <p:cTn id="12" presetID="8" presetClass="entr" presetSubtype="16" fill="hold" nodeType="withEffect">
                                  <p:stCondLst>
                                    <p:cond delay="0"/>
                                  </p:stCondLst>
                                  <p:childTnLst>
                                    <p:set>
                                      <p:cBhvr>
                                        <p:cTn id="13" dur="1" fill="hold">
                                          <p:stCondLst>
                                            <p:cond delay="0"/>
                                          </p:stCondLst>
                                        </p:cTn>
                                        <p:tgtEl>
                                          <p:spTgt spid="16400"/>
                                        </p:tgtEl>
                                        <p:attrNameLst>
                                          <p:attrName>style.visibility</p:attrName>
                                        </p:attrNameLst>
                                      </p:cBhvr>
                                      <p:to>
                                        <p:strVal val="visible"/>
                                      </p:to>
                                    </p:set>
                                    <p:animEffect transition="in" filter="diamond(in)">
                                      <p:cBhvr>
                                        <p:cTn id="14" dur="2000"/>
                                        <p:tgtEl>
                                          <p:spTgt spid="16400"/>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3" presetClass="entr" presetSubtype="10" fill="hold" nodeType="click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blinds(horizontal)">
                                      <p:cBhvr>
                                        <p:cTn id="23" dur="500"/>
                                        <p:tgtEl>
                                          <p:spTgt spid="13"/>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3" name="Rectangle 10"/>
          <p:cNvSpPr>
            <a:spLocks noChangeArrowheads="1"/>
          </p:cNvSpPr>
          <p:nvPr/>
        </p:nvSpPr>
        <p:spPr bwMode="auto">
          <a:xfrm>
            <a:off x="-76200" y="39469"/>
            <a:ext cx="10134600" cy="646331"/>
          </a:xfrm>
          <a:prstGeom prst="rect">
            <a:avLst/>
          </a:prstGeom>
          <a:noFill/>
          <a:ln w="9525">
            <a:noFill/>
            <a:miter lim="800000"/>
            <a:headEnd/>
            <a:tailEnd/>
          </a:ln>
        </p:spPr>
        <p:txBody>
          <a:bodyPr wrap="square">
            <a:spAutoFit/>
          </a:bodyPr>
          <a:lstStyle/>
          <a:p>
            <a:pPr>
              <a:lnSpc>
                <a:spcPct val="120000"/>
              </a:lnSpc>
            </a:pPr>
            <a:r>
              <a:rPr lang="en-US" sz="3000" b="1">
                <a:solidFill>
                  <a:srgbClr val="FF0000"/>
                </a:solidFill>
                <a:cs typeface="Arial" charset="0"/>
              </a:rPr>
              <a:t>2. Hoạt động của tư sản, tiểu tư sản </a:t>
            </a:r>
            <a:r>
              <a:rPr lang="en-US" sz="3000" b="1" smtClean="0">
                <a:solidFill>
                  <a:srgbClr val="FF0000"/>
                </a:solidFill>
                <a:cs typeface="Arial" charset="0"/>
              </a:rPr>
              <a:t>và </a:t>
            </a:r>
            <a:r>
              <a:rPr lang="en-US" sz="3000" b="1">
                <a:solidFill>
                  <a:srgbClr val="FF0000"/>
                </a:solidFill>
                <a:cs typeface="Arial" charset="0"/>
              </a:rPr>
              <a:t>công </a:t>
            </a:r>
            <a:r>
              <a:rPr lang="en-US" sz="3000" b="1" smtClean="0">
                <a:solidFill>
                  <a:srgbClr val="FF0000"/>
                </a:solidFill>
                <a:cs typeface="Arial" charset="0"/>
              </a:rPr>
              <a:t>nhân</a:t>
            </a:r>
            <a:endParaRPr lang="en-US" sz="3000" b="1">
              <a:solidFill>
                <a:srgbClr val="FF0000"/>
              </a:solidFill>
              <a:cs typeface="Arial" charset="0"/>
            </a:endParaRPr>
          </a:p>
        </p:txBody>
      </p:sp>
      <p:graphicFrame>
        <p:nvGraphicFramePr>
          <p:cNvPr id="12" name="Group 29"/>
          <p:cNvGraphicFramePr>
            <a:graphicFrameLocks/>
          </p:cNvGraphicFramePr>
          <p:nvPr/>
        </p:nvGraphicFramePr>
        <p:xfrm>
          <a:off x="1447800" y="2133600"/>
          <a:ext cx="6477000" cy="4130167"/>
        </p:xfrm>
        <a:graphic>
          <a:graphicData uri="http://schemas.openxmlformats.org/drawingml/2006/table">
            <a:tbl>
              <a:tblPr>
                <a:tableStyleId>{5940675A-B579-460E-94D1-54222C63F5DA}</a:tableStyleId>
              </a:tblPr>
              <a:tblGrid>
                <a:gridCol w="2819400"/>
                <a:gridCol w="3657600"/>
              </a:tblGrid>
              <a:tr h="806647">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800" b="1" i="0" u="none" strike="noStrike" cap="none" normalizeH="0" baseline="0" smtClean="0">
                          <a:ln>
                            <a:noFill/>
                          </a:ln>
                          <a:solidFill>
                            <a:schemeClr val="tx1"/>
                          </a:solidFill>
                          <a:effectLst/>
                          <a:latin typeface="Arial" pitchFamily="34" charset="0"/>
                          <a:cs typeface="Arial" pitchFamily="34" charset="0"/>
                        </a:rPr>
                        <a:t>Bàn</a:t>
                      </a:r>
                      <a:endParaRPr kumimoji="0" lang="en-US" sz="28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3200" b="1" i="0" u="none" strike="noStrike" cap="none" normalizeH="0" baseline="0" smtClean="0">
                          <a:ln>
                            <a:noFill/>
                          </a:ln>
                          <a:solidFill>
                            <a:schemeClr val="tx1"/>
                          </a:solidFill>
                          <a:effectLst/>
                          <a:latin typeface="Arial" pitchFamily="34" charset="0"/>
                          <a:cs typeface="Arial" pitchFamily="34" charset="0"/>
                        </a:rPr>
                        <a:t>Nội dung</a:t>
                      </a:r>
                    </a:p>
                  </a:txBody>
                  <a:tcPr horzOverflow="overflow"/>
                </a:tc>
              </a:tr>
              <a:tr h="1018768">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3200" b="0" i="0" u="none" strike="noStrike" cap="none" normalizeH="0" baseline="0" smtClean="0">
                          <a:ln>
                            <a:noFill/>
                          </a:ln>
                          <a:solidFill>
                            <a:schemeClr val="tx1"/>
                          </a:solidFill>
                          <a:effectLst/>
                          <a:latin typeface="Arial" pitchFamily="34" charset="0"/>
                          <a:cs typeface="Arial" pitchFamily="34" charset="0"/>
                        </a:rPr>
                        <a:t>1 + </a:t>
                      </a:r>
                      <a:r>
                        <a:rPr kumimoji="0" lang="en-US" sz="3200" b="0" i="0" u="none" strike="noStrike" cap="none" normalizeH="0" baseline="0" smtClean="0">
                          <a:ln>
                            <a:noFill/>
                          </a:ln>
                          <a:solidFill>
                            <a:schemeClr val="tx1"/>
                          </a:solidFill>
                          <a:effectLst/>
                          <a:latin typeface="Arial" pitchFamily="34" charset="0"/>
                          <a:cs typeface="Arial" pitchFamily="34" charset="0"/>
                        </a:rPr>
                        <a:t>2</a:t>
                      </a:r>
                      <a:endParaRPr kumimoji="0" lang="en-US" sz="3200" b="0" i="0" u="none" strike="noStrike" cap="none" normalizeH="0" baseline="0" smtClean="0">
                        <a:ln>
                          <a:noFill/>
                        </a:ln>
                        <a:solidFill>
                          <a:schemeClr val="tx1"/>
                        </a:solidFill>
                        <a:effectLst/>
                        <a:latin typeface="Arial" pitchFamily="34" charset="0"/>
                        <a:cs typeface="Arial" pitchFamily="34" charset="0"/>
                      </a:endParaRPr>
                    </a:p>
                  </a:txBody>
                  <a:tcPr horzOverflow="overflow"/>
                </a:tc>
                <a:tc>
                  <a:txBody>
                    <a:bodyPr/>
                    <a:lstStyle/>
                    <a:p>
                      <a:pPr algn="l"/>
                      <a:r>
                        <a:rPr lang="en-US" sz="3200" smtClean="0">
                          <a:latin typeface="Arial" pitchFamily="34" charset="0"/>
                          <a:cs typeface="Arial" pitchFamily="34" charset="0"/>
                        </a:rPr>
                        <a:t>    Tư</a:t>
                      </a:r>
                      <a:r>
                        <a:rPr lang="en-US" sz="3200" baseline="0" smtClean="0">
                          <a:latin typeface="Arial" pitchFamily="34" charset="0"/>
                          <a:cs typeface="Arial" pitchFamily="34" charset="0"/>
                        </a:rPr>
                        <a:t> sản</a:t>
                      </a:r>
                      <a:endParaRPr lang="en-US" sz="3200">
                        <a:latin typeface="Arial" pitchFamily="34" charset="0"/>
                        <a:cs typeface="Arial" pitchFamily="34" charset="0"/>
                      </a:endParaRPr>
                    </a:p>
                  </a:txBody>
                  <a:tcPr horzOverflow="overflow"/>
                </a:tc>
              </a:tr>
              <a:tr h="1187775">
                <a:tc>
                  <a:txBody>
                    <a:bodyPr/>
                    <a:lstStyle/>
                    <a:p>
                      <a:pPr algn="ctr"/>
                      <a:r>
                        <a:rPr lang="en-US" sz="3200" baseline="0" smtClean="0">
                          <a:latin typeface="Arial" pitchFamily="34" charset="0"/>
                          <a:cs typeface="Arial" pitchFamily="34" charset="0"/>
                        </a:rPr>
                        <a:t>3 +4</a:t>
                      </a:r>
                      <a:endParaRPr lang="en-US" sz="3200">
                        <a:latin typeface="Arial" pitchFamily="34" charset="0"/>
                        <a:cs typeface="Arial" pitchFamily="34" charset="0"/>
                      </a:endParaRPr>
                    </a:p>
                  </a:txBody>
                  <a:tcPr horzOverflow="overflow"/>
                </a:tc>
                <a:tc>
                  <a:txBody>
                    <a:bodyPr/>
                    <a:lstStyle/>
                    <a:p>
                      <a:pPr algn="l"/>
                      <a:r>
                        <a:rPr lang="en-US" sz="3200" smtClean="0">
                          <a:latin typeface="Arial" pitchFamily="34" charset="0"/>
                          <a:cs typeface="Arial" pitchFamily="34" charset="0"/>
                        </a:rPr>
                        <a:t>    Tiểu</a:t>
                      </a:r>
                      <a:r>
                        <a:rPr lang="en-US" sz="3200" baseline="0" smtClean="0">
                          <a:latin typeface="Arial" pitchFamily="34" charset="0"/>
                          <a:cs typeface="Arial" pitchFamily="34" charset="0"/>
                        </a:rPr>
                        <a:t> tư sản</a:t>
                      </a:r>
                      <a:endParaRPr lang="en-US" sz="3200">
                        <a:latin typeface="Arial" pitchFamily="34" charset="0"/>
                        <a:cs typeface="Arial" pitchFamily="34" charset="0"/>
                      </a:endParaRPr>
                    </a:p>
                  </a:txBody>
                  <a:tcPr horzOverflow="overflow"/>
                </a:tc>
              </a:tr>
              <a:tr h="1116977">
                <a:tc>
                  <a:txBody>
                    <a:bodyPr/>
                    <a:lstStyle/>
                    <a:p>
                      <a:pPr algn="ctr"/>
                      <a:r>
                        <a:rPr lang="en-US" sz="3200" baseline="0" smtClean="0">
                          <a:latin typeface="Arial" pitchFamily="34" charset="0"/>
                          <a:cs typeface="Arial" pitchFamily="34" charset="0"/>
                        </a:rPr>
                        <a:t>5+ </a:t>
                      </a:r>
                      <a:r>
                        <a:rPr lang="en-US" sz="3200" baseline="0" smtClean="0">
                          <a:latin typeface="Arial" pitchFamily="34" charset="0"/>
                          <a:cs typeface="Arial" pitchFamily="34" charset="0"/>
                        </a:rPr>
                        <a:t>6</a:t>
                      </a:r>
                      <a:endParaRPr lang="en-US" sz="3200">
                        <a:latin typeface="Arial" pitchFamily="34" charset="0"/>
                        <a:cs typeface="Arial" pitchFamily="34" charset="0"/>
                      </a:endParaRPr>
                    </a:p>
                  </a:txBody>
                  <a:tcPr horzOverflow="overflow"/>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3200" b="0" i="0" u="none" strike="noStrike" cap="none" normalizeH="0" baseline="0" smtClean="0">
                          <a:ln>
                            <a:noFill/>
                          </a:ln>
                          <a:solidFill>
                            <a:schemeClr val="tx1"/>
                          </a:solidFill>
                          <a:effectLst/>
                          <a:latin typeface="Arial" pitchFamily="34" charset="0"/>
                          <a:cs typeface="Arial" pitchFamily="34" charset="0"/>
                        </a:rPr>
                        <a:t>     Công nhân</a:t>
                      </a:r>
                    </a:p>
                  </a:txBody>
                  <a:tcPr horzOverflow="overflow"/>
                </a:tc>
              </a:tr>
            </a:tbl>
          </a:graphicData>
        </a:graphic>
      </p:graphicFrame>
      <p:sp>
        <p:nvSpPr>
          <p:cNvPr id="5" name="Rectangle 4"/>
          <p:cNvSpPr/>
          <p:nvPr/>
        </p:nvSpPr>
        <p:spPr>
          <a:xfrm>
            <a:off x="2362200" y="990600"/>
            <a:ext cx="4338047" cy="523220"/>
          </a:xfrm>
          <a:prstGeom prst="rect">
            <a:avLst/>
          </a:prstGeom>
        </p:spPr>
        <p:txBody>
          <a:bodyPr wrap="none">
            <a:spAutoFit/>
          </a:bodyPr>
          <a:lstStyle/>
          <a:p>
            <a:r>
              <a:rPr lang="en-US" sz="2800" b="1" smtClean="0">
                <a:cs typeface="Arial" charset="0"/>
              </a:rPr>
              <a:t>Hoạt động nhóm: 8 phút</a:t>
            </a:r>
            <a:endParaRPr lang="en-US" sz="280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24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55"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p:cTn id="15" dur="1000" fill="hold"/>
                                        <p:tgtEl>
                                          <p:spTgt spid="12"/>
                                        </p:tgtEl>
                                        <p:attrNameLst>
                                          <p:attrName>ppt_w</p:attrName>
                                        </p:attrNameLst>
                                      </p:cBhvr>
                                      <p:tavLst>
                                        <p:tav tm="0">
                                          <p:val>
                                            <p:strVal val="#ppt_w*0.70"/>
                                          </p:val>
                                        </p:tav>
                                        <p:tav tm="100000">
                                          <p:val>
                                            <p:strVal val="#ppt_w"/>
                                          </p:val>
                                        </p:tav>
                                      </p:tavLst>
                                    </p:anim>
                                    <p:anim calcmode="lin" valueType="num">
                                      <p:cBhvr>
                                        <p:cTn id="16" dur="1000" fill="hold"/>
                                        <p:tgtEl>
                                          <p:spTgt spid="12"/>
                                        </p:tgtEl>
                                        <p:attrNameLst>
                                          <p:attrName>ppt_h</p:attrName>
                                        </p:attrNameLst>
                                      </p:cBhvr>
                                      <p:tavLst>
                                        <p:tav tm="0">
                                          <p:val>
                                            <p:strVal val="#ppt_h"/>
                                          </p:val>
                                        </p:tav>
                                        <p:tav tm="100000">
                                          <p:val>
                                            <p:strVal val="#ppt_h"/>
                                          </p:val>
                                        </p:tav>
                                      </p:tavLst>
                                    </p:anim>
                                    <p:animEffect transition="in" filter="fade">
                                      <p:cBhvr>
                                        <p:cTn id="17"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3" grpId="0"/>
      <p:bldP spid="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3" name="Rectangle 10"/>
          <p:cNvSpPr>
            <a:spLocks noChangeArrowheads="1"/>
          </p:cNvSpPr>
          <p:nvPr/>
        </p:nvSpPr>
        <p:spPr bwMode="auto">
          <a:xfrm>
            <a:off x="-76200" y="-55563"/>
            <a:ext cx="10134600" cy="646331"/>
          </a:xfrm>
          <a:prstGeom prst="rect">
            <a:avLst/>
          </a:prstGeom>
          <a:noFill/>
          <a:ln w="9525">
            <a:noFill/>
            <a:miter lim="800000"/>
            <a:headEnd/>
            <a:tailEnd/>
          </a:ln>
        </p:spPr>
        <p:txBody>
          <a:bodyPr wrap="square">
            <a:spAutoFit/>
          </a:bodyPr>
          <a:lstStyle/>
          <a:p>
            <a:pPr>
              <a:lnSpc>
                <a:spcPct val="120000"/>
              </a:lnSpc>
            </a:pPr>
            <a:r>
              <a:rPr lang="en-US" sz="3000" b="1" smtClean="0">
                <a:solidFill>
                  <a:srgbClr val="FF0000"/>
                </a:solidFill>
                <a:cs typeface="Arial" charset="0"/>
              </a:rPr>
              <a:t> 2.Hoạt </a:t>
            </a:r>
            <a:r>
              <a:rPr lang="en-US" sz="3000" b="1">
                <a:solidFill>
                  <a:srgbClr val="FF0000"/>
                </a:solidFill>
                <a:cs typeface="Arial" charset="0"/>
              </a:rPr>
              <a:t>động của tư sản, tiểu tư sản </a:t>
            </a:r>
            <a:r>
              <a:rPr lang="en-US" sz="3000" b="1" smtClean="0">
                <a:solidFill>
                  <a:srgbClr val="FF0000"/>
                </a:solidFill>
                <a:cs typeface="Arial" charset="0"/>
              </a:rPr>
              <a:t>và </a:t>
            </a:r>
            <a:r>
              <a:rPr lang="en-US" sz="3000" b="1">
                <a:solidFill>
                  <a:srgbClr val="FF0000"/>
                </a:solidFill>
                <a:cs typeface="Arial" charset="0"/>
              </a:rPr>
              <a:t>công </a:t>
            </a:r>
            <a:r>
              <a:rPr lang="en-US" sz="3000" b="1" smtClean="0">
                <a:solidFill>
                  <a:srgbClr val="FF0000"/>
                </a:solidFill>
                <a:cs typeface="Arial" charset="0"/>
              </a:rPr>
              <a:t>nhân</a:t>
            </a:r>
            <a:endParaRPr lang="en-US" sz="3000" b="1">
              <a:solidFill>
                <a:srgbClr val="FF0000"/>
              </a:solidFill>
              <a:cs typeface="Arial" charset="0"/>
            </a:endParaRPr>
          </a:p>
        </p:txBody>
      </p:sp>
      <p:graphicFrame>
        <p:nvGraphicFramePr>
          <p:cNvPr id="12" name="Group 29"/>
          <p:cNvGraphicFramePr>
            <a:graphicFrameLocks/>
          </p:cNvGraphicFramePr>
          <p:nvPr/>
        </p:nvGraphicFramePr>
        <p:xfrm>
          <a:off x="152400" y="709706"/>
          <a:ext cx="8915400" cy="6012071"/>
        </p:xfrm>
        <a:graphic>
          <a:graphicData uri="http://schemas.openxmlformats.org/drawingml/2006/table">
            <a:tbl>
              <a:tblPr>
                <a:tableStyleId>{5940675A-B579-460E-94D1-54222C63F5DA}</a:tableStyleId>
              </a:tblPr>
              <a:tblGrid>
                <a:gridCol w="1173079"/>
                <a:gridCol w="4535906"/>
                <a:gridCol w="1637964"/>
                <a:gridCol w="1568451"/>
              </a:tblGrid>
              <a:tr h="609269">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600" b="1" u="none" strike="noStrike" cap="none" normalizeH="0" baseline="0" smtClean="0">
                          <a:ln>
                            <a:noFill/>
                          </a:ln>
                          <a:effectLst/>
                          <a:latin typeface="Arial" pitchFamily="34" charset="0"/>
                          <a:cs typeface="Arial" pitchFamily="34" charset="0"/>
                        </a:rPr>
                        <a:t>Giai cấp</a:t>
                      </a:r>
                      <a:endParaRPr kumimoji="0" lang="en-US" sz="26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800" b="1" u="none" strike="noStrike" cap="none" normalizeH="0" baseline="0" smtClean="0">
                          <a:ln>
                            <a:noFill/>
                          </a:ln>
                          <a:effectLst/>
                          <a:latin typeface="Arial" pitchFamily="34" charset="0"/>
                          <a:cs typeface="Arial" pitchFamily="34" charset="0"/>
                        </a:rPr>
                        <a:t>Hoạt động (6đ)</a:t>
                      </a:r>
                      <a:endParaRPr kumimoji="0" lang="en-US" sz="28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800" b="1" i="0" u="none" strike="noStrike" cap="none" normalizeH="0" baseline="0" smtClean="0">
                          <a:ln>
                            <a:noFill/>
                          </a:ln>
                          <a:solidFill>
                            <a:schemeClr val="tx1"/>
                          </a:solidFill>
                          <a:effectLst/>
                          <a:latin typeface="Arial" pitchFamily="34" charset="0"/>
                          <a:cs typeface="Arial" pitchFamily="34" charset="0"/>
                        </a:rPr>
                        <a:t>Nhận xét (4 đ)</a:t>
                      </a:r>
                    </a:p>
                  </a:txBody>
                  <a:tcPr horzOverflow="overflow"/>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800" b="1" i="0" u="none" strike="noStrike" cap="none" normalizeH="0" baseline="0" smtClean="0">
                        <a:ln>
                          <a:noFill/>
                        </a:ln>
                        <a:solidFill>
                          <a:schemeClr val="tx1"/>
                        </a:solidFill>
                        <a:effectLst/>
                        <a:latin typeface="Arial" pitchFamily="34" charset="0"/>
                        <a:cs typeface="Arial" pitchFamily="34" charset="0"/>
                      </a:endParaRPr>
                    </a:p>
                  </a:txBody>
                  <a:tcPr horzOverflow="overflow"/>
                </a:tc>
              </a:tr>
              <a:tr h="468077">
                <a:tc v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6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v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8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600" b="1" i="0" u="none" strike="noStrike" cap="none" normalizeH="0" baseline="0" smtClean="0">
                          <a:ln>
                            <a:noFill/>
                          </a:ln>
                          <a:solidFill>
                            <a:schemeClr val="tx1"/>
                          </a:solidFill>
                          <a:effectLst/>
                          <a:latin typeface="Arial" pitchFamily="34" charset="0"/>
                          <a:cs typeface="Arial" pitchFamily="34" charset="0"/>
                        </a:rPr>
                        <a:t>Tích cực</a:t>
                      </a:r>
                    </a:p>
                  </a:txBody>
                  <a:tcPr horzOverflow="overflow"/>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600" b="1" i="0" u="none" strike="noStrike" cap="none" normalizeH="0" baseline="0" smtClean="0">
                          <a:ln>
                            <a:noFill/>
                          </a:ln>
                          <a:solidFill>
                            <a:schemeClr val="tx1"/>
                          </a:solidFill>
                          <a:effectLst/>
                          <a:latin typeface="Arial" pitchFamily="34" charset="0"/>
                          <a:cs typeface="Arial" pitchFamily="34" charset="0"/>
                        </a:rPr>
                        <a:t>Hạn chế</a:t>
                      </a:r>
                    </a:p>
                  </a:txBody>
                  <a:tcPr horzOverflow="overflow"/>
                </a:tc>
              </a:tr>
              <a:tr h="1544321">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600" b="1" u="none" strike="noStrike" cap="none" normalizeH="0" baseline="0" smtClean="0">
                          <a:ln>
                            <a:noFill/>
                          </a:ln>
                          <a:effectLst/>
                          <a:latin typeface="Arial" pitchFamily="34" charset="0"/>
                          <a:cs typeface="Arial" pitchFamily="34" charset="0"/>
                        </a:rPr>
                        <a:t>Tư sản</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u="none" strike="noStrike" cap="none" normalizeH="0" baseline="0" smtClean="0">
                          <a:ln>
                            <a:noFill/>
                          </a:ln>
                          <a:effectLst/>
                          <a:latin typeface="Arial" pitchFamily="34" charset="0"/>
                          <a:cs typeface="Arial" pitchFamily="34" charset="0"/>
                        </a:rPr>
                        <a:t>+</a:t>
                      </a:r>
                      <a:r>
                        <a:rPr kumimoji="0" lang="en-US" sz="2800" u="none" strike="noStrike" cap="none" normalizeH="0" baseline="0" smtClean="0">
                          <a:ln>
                            <a:noFill/>
                          </a:ln>
                          <a:effectLst/>
                        </a:rPr>
                        <a:t> </a:t>
                      </a:r>
                      <a:r>
                        <a:rPr kumimoji="0" lang="en-US" sz="1200" u="none" strike="noStrike" cap="none" normalizeH="0" baseline="0" smtClean="0">
                          <a:ln>
                            <a:noFill/>
                          </a:ln>
                          <a:effectLst/>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u="none" strike="noStrike" cap="none" normalizeH="0" baseline="0" smtClean="0">
                          <a:ln>
                            <a:noFill/>
                          </a:ln>
                          <a:effectLst/>
                          <a:latin typeface="Arial" pitchFamily="34" charset="0"/>
                          <a:cs typeface="Arial" pitchFamily="34" charset="0"/>
                        </a:rPr>
                        <a:t>+ </a:t>
                      </a:r>
                      <a:r>
                        <a:rPr kumimoji="0" lang="en-US" sz="1200" u="none" strike="noStrike" cap="none" normalizeH="0" baseline="0" smtClean="0">
                          <a:ln>
                            <a:noFill/>
                          </a:ln>
                          <a:effectLst/>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u="none" strike="noStrike" cap="none" normalizeH="0" baseline="0" smtClean="0">
                          <a:ln>
                            <a:noFill/>
                          </a:ln>
                          <a:effectLst/>
                          <a:latin typeface="Arial" pitchFamily="34" charset="0"/>
                          <a:cs typeface="Arial" pitchFamily="34" charset="0"/>
                        </a:rPr>
                        <a:t>+</a:t>
                      </a:r>
                      <a:r>
                        <a:rPr kumimoji="0" lang="en-US" sz="2800" u="none" strike="noStrike" cap="none" normalizeH="0" baseline="0" smtClean="0">
                          <a:ln>
                            <a:noFill/>
                          </a:ln>
                          <a:effectLst/>
                          <a:latin typeface="Arial" pitchFamily="34" charset="0"/>
                          <a:cs typeface="Arial" pitchFamily="34" charset="0"/>
                        </a:rPr>
                        <a:t> </a:t>
                      </a:r>
                      <a:r>
                        <a:rPr kumimoji="0" lang="en-US" sz="1200" u="none" strike="noStrike" cap="none" normalizeH="0" baseline="0" smtClean="0">
                          <a:ln>
                            <a:noFill/>
                          </a:ln>
                          <a:effectLst/>
                        </a:rPr>
                        <a:t>…………………………………………………………………………………………………..</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defRPr/>
                      </a:pPr>
                      <a:r>
                        <a:rPr kumimoji="0" lang="en-US" sz="1200" b="0" i="0" u="none" strike="noStrike" cap="none" normalizeH="0" baseline="0" smtClean="0">
                          <a:ln>
                            <a:noFill/>
                          </a:ln>
                          <a:solidFill>
                            <a:schemeClr val="tx1"/>
                          </a:solidFill>
                          <a:effectLst/>
                          <a:latin typeface="Arial" pitchFamily="34" charset="0"/>
                          <a:cs typeface="Arial" pitchFamily="34" charset="0"/>
                        </a:rPr>
                        <a:t> ……………………...</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defRPr/>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defRPr/>
                      </a:pPr>
                      <a:r>
                        <a:rPr kumimoji="0" lang="en-US" sz="1200" b="0" i="0" u="none" strike="noStrike" cap="none" normalizeH="0" baseline="0" smtClean="0">
                          <a:ln>
                            <a:noFill/>
                          </a:ln>
                          <a:solidFill>
                            <a:schemeClr val="tx1"/>
                          </a:solidFill>
                          <a:effectLst/>
                          <a:latin typeface="Arial" pitchFamily="34" charset="0"/>
                          <a:cs typeface="Arial" pitchFamily="34" charset="0"/>
                        </a:rPr>
                        <a:t> ……………………...</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txBody>
                  <a:tcPr horzOverflow="overflow"/>
                </a:tc>
              </a:tr>
              <a:tr h="1560289">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600" b="1" u="none" strike="noStrike" cap="none" normalizeH="0" baseline="0" smtClean="0">
                          <a:ln>
                            <a:noFill/>
                          </a:ln>
                          <a:effectLst/>
                          <a:latin typeface="Arial" pitchFamily="34" charset="0"/>
                          <a:cs typeface="Arial" pitchFamily="34" charset="0"/>
                        </a:rPr>
                        <a:t>Tiểu tư sản</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0" i="0" u="none" strike="noStrike" cap="none" normalizeH="0" baseline="0" smtClean="0">
                          <a:ln>
                            <a:noFill/>
                          </a:ln>
                          <a:solidFill>
                            <a:schemeClr val="tx1"/>
                          </a:solidFill>
                          <a:effectLst/>
                          <a:latin typeface="Arial" pitchFamily="34" charset="0"/>
                          <a:cs typeface="Arial" pitchFamily="34" charset="0"/>
                        </a:rPr>
                        <a:t>+</a:t>
                      </a:r>
                      <a:r>
                        <a:rPr kumimoji="0" lang="en-US" sz="1200" u="none" strike="noStrike" cap="none" normalizeH="0" baseline="0" smtClean="0">
                          <a:ln>
                            <a:noFill/>
                          </a:ln>
                          <a:effectLst/>
                        </a:rPr>
                        <a:t>…………………………………………………………………………………………………..</a:t>
                      </a: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0" i="0" u="none" strike="noStrike" cap="none" normalizeH="0" baseline="0" smtClean="0">
                          <a:ln>
                            <a:noFill/>
                          </a:ln>
                          <a:solidFill>
                            <a:schemeClr val="tx1"/>
                          </a:solidFill>
                          <a:effectLst/>
                          <a:latin typeface="Arial" pitchFamily="34" charset="0"/>
                          <a:cs typeface="Arial" pitchFamily="34" charset="0"/>
                        </a:rPr>
                        <a:t>+</a:t>
                      </a:r>
                      <a:r>
                        <a:rPr kumimoji="0" lang="en-US" sz="1200" u="none" strike="noStrike" cap="none" normalizeH="0" baseline="0" smtClean="0">
                          <a:ln>
                            <a:noFill/>
                          </a:ln>
                          <a:effectLst/>
                        </a:rPr>
                        <a:t>…………………………………………………………………………………………………..</a:t>
                      </a: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0" i="0" u="none" strike="noStrike" cap="none" normalizeH="0" baseline="0" smtClean="0">
                          <a:ln>
                            <a:noFill/>
                          </a:ln>
                          <a:solidFill>
                            <a:schemeClr val="tx1"/>
                          </a:solidFill>
                          <a:effectLst/>
                          <a:latin typeface="Arial" pitchFamily="34" charset="0"/>
                          <a:cs typeface="Arial" pitchFamily="34" charset="0"/>
                        </a:rPr>
                        <a:t>+</a:t>
                      </a:r>
                      <a:r>
                        <a:rPr kumimoji="0" lang="en-US" sz="1200" u="none" strike="noStrike" cap="none" normalizeH="0" baseline="0" smtClean="0">
                          <a:ln>
                            <a:noFill/>
                          </a:ln>
                          <a:effectLst/>
                        </a:rPr>
                        <a:t>…………………………………………………………………………………………………..</a:t>
                      </a:r>
                      <a:endParaRPr kumimoji="0" lang="en-US" sz="1200" b="0" i="0" u="none" strike="noStrike" cap="none" normalizeH="0" baseline="0" smtClean="0">
                        <a:ln>
                          <a:noFill/>
                        </a:ln>
                        <a:solidFill>
                          <a:schemeClr val="tx1"/>
                        </a:solidFill>
                        <a:effectLst/>
                        <a:latin typeface="Arial" pitchFamily="34" charset="0"/>
                        <a:cs typeface="Arial" pitchFamily="34" charset="0"/>
                      </a:endParaRP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txBody>
                  <a:tcPr horzOverflow="overflow"/>
                </a:tc>
              </a:tr>
              <a:tr h="1737738">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600" b="1" u="none" strike="noStrike" cap="none" normalizeH="0" baseline="0" smtClean="0">
                          <a:ln>
                            <a:noFill/>
                          </a:ln>
                          <a:effectLst/>
                          <a:latin typeface="Arial" pitchFamily="34" charset="0"/>
                          <a:cs typeface="Arial" pitchFamily="34" charset="0"/>
                        </a:rPr>
                        <a:t>Công nhân</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1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0" i="0" u="none" strike="noStrike" cap="none" normalizeH="0" baseline="0" smtClean="0">
                          <a:ln>
                            <a:noFill/>
                          </a:ln>
                          <a:solidFill>
                            <a:schemeClr val="tx1"/>
                          </a:solidFill>
                          <a:effectLst/>
                          <a:latin typeface="Arial" pitchFamily="34" charset="0"/>
                          <a:cs typeface="Arial" pitchFamily="34" charset="0"/>
                        </a:rPr>
                        <a:t>+</a:t>
                      </a:r>
                      <a:r>
                        <a:rPr kumimoji="0" lang="en-US" sz="1100" u="none" strike="noStrike" cap="none" normalizeH="0" baseline="0" smtClean="0">
                          <a:ln>
                            <a:noFill/>
                          </a:ln>
                          <a:effectLst/>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100" u="none" strike="noStrike" cap="none" normalizeH="0" baseline="0" smtClean="0">
                          <a:ln>
                            <a:noFill/>
                          </a:ln>
                          <a:effectLst/>
                        </a:rPr>
                        <a:t>.</a:t>
                      </a:r>
                      <a:endParaRPr kumimoji="0" lang="en-US" sz="11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0" u="none" strike="noStrike" cap="none" normalizeH="0" baseline="0" smtClean="0">
                          <a:ln>
                            <a:noFill/>
                          </a:ln>
                          <a:effectLst/>
                          <a:latin typeface="Arial" pitchFamily="34" charset="0"/>
                          <a:cs typeface="Arial" pitchFamily="34" charset="0"/>
                        </a:rPr>
                        <a:t>+</a:t>
                      </a:r>
                      <a:r>
                        <a:rPr kumimoji="0" lang="en-US" sz="2400" u="none" strike="noStrike" cap="none" normalizeH="0" baseline="0" smtClean="0">
                          <a:ln>
                            <a:noFill/>
                          </a:ln>
                          <a:effectLst/>
                        </a:rPr>
                        <a:t> </a:t>
                      </a:r>
                      <a:r>
                        <a:rPr kumimoji="0" lang="en-US" sz="1100" u="none" strike="noStrike" cap="none" normalizeH="0" baseline="0" smtClean="0">
                          <a:ln>
                            <a:noFill/>
                          </a:ln>
                          <a:effectLst/>
                        </a:rPr>
                        <a:t>……………………………………………………………………………………………………………</a:t>
                      </a:r>
                      <a:endParaRPr kumimoji="0" lang="en-US" sz="1100" b="0" i="0" u="none" strike="noStrike" cap="none" normalizeH="0" baseline="0" smtClean="0">
                        <a:ln>
                          <a:noFill/>
                        </a:ln>
                        <a:solidFill>
                          <a:schemeClr val="tx1"/>
                        </a:solidFill>
                        <a:effectLst/>
                        <a:latin typeface="Arial" pitchFamily="34" charset="0"/>
                        <a:cs typeface="Arial" pitchFamily="34" charset="0"/>
                      </a:endParaRP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1200" b="0" i="0" u="none" strike="noStrike" cap="none" normalizeH="0" baseline="0" smtClean="0">
                        <a:ln>
                          <a:noFill/>
                        </a:ln>
                        <a:solidFill>
                          <a:schemeClr val="tx1"/>
                        </a:solidFill>
                        <a:effectLst/>
                        <a:latin typeface="Arial" pitchFamily="34" charset="0"/>
                        <a:cs typeface="Arial" pitchFamily="34" charset="0"/>
                      </a:endParaRP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1200" b="0" i="0" u="none" strike="noStrike" cap="none" normalizeH="0" baseline="0" smtClean="0">
                          <a:ln>
                            <a:noFill/>
                          </a:ln>
                          <a:solidFill>
                            <a:schemeClr val="tx1"/>
                          </a:solidFill>
                          <a:effectLst/>
                          <a:latin typeface="Arial" pitchFamily="34" charset="0"/>
                          <a:cs typeface="Arial" pitchFamily="34" charset="0"/>
                        </a:rPr>
                        <a:t>……………………..</a:t>
                      </a:r>
                    </a:p>
                  </a:txBody>
                  <a:tcPr horzOverflow="overflow"/>
                </a:tc>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24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5" presetClass="entr" presetSubtype="0"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1000" fill="hold"/>
                                        <p:tgtEl>
                                          <p:spTgt spid="12"/>
                                        </p:tgtEl>
                                        <p:attrNameLst>
                                          <p:attrName>ppt_w</p:attrName>
                                        </p:attrNameLst>
                                      </p:cBhvr>
                                      <p:tavLst>
                                        <p:tav tm="0">
                                          <p:val>
                                            <p:strVal val="#ppt_w*0.70"/>
                                          </p:val>
                                        </p:tav>
                                        <p:tav tm="100000">
                                          <p:val>
                                            <p:strVal val="#ppt_w"/>
                                          </p:val>
                                        </p:tav>
                                      </p:tavLst>
                                    </p:anim>
                                    <p:anim calcmode="lin" valueType="num">
                                      <p:cBhvr>
                                        <p:cTn id="12" dur="1000" fill="hold"/>
                                        <p:tgtEl>
                                          <p:spTgt spid="12"/>
                                        </p:tgtEl>
                                        <p:attrNameLst>
                                          <p:attrName>ppt_h</p:attrName>
                                        </p:attrNameLst>
                                      </p:cBhvr>
                                      <p:tavLst>
                                        <p:tav tm="0">
                                          <p:val>
                                            <p:strVal val="#ppt_h"/>
                                          </p:val>
                                        </p:tav>
                                        <p:tav tm="100000">
                                          <p:val>
                                            <p:strVal val="#ppt_h"/>
                                          </p:val>
                                        </p:tav>
                                      </p:tavLst>
                                    </p:anim>
                                    <p:animEffect transition="in" filter="fade">
                                      <p:cBhvr>
                                        <p:cTn id="13"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3"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3" name="Rectangle 10"/>
          <p:cNvSpPr>
            <a:spLocks noChangeArrowheads="1"/>
          </p:cNvSpPr>
          <p:nvPr/>
        </p:nvSpPr>
        <p:spPr bwMode="auto">
          <a:xfrm>
            <a:off x="0" y="-55563"/>
            <a:ext cx="10134600" cy="646331"/>
          </a:xfrm>
          <a:prstGeom prst="rect">
            <a:avLst/>
          </a:prstGeom>
          <a:noFill/>
          <a:ln w="9525">
            <a:noFill/>
            <a:miter lim="800000"/>
            <a:headEnd/>
            <a:tailEnd/>
          </a:ln>
        </p:spPr>
        <p:txBody>
          <a:bodyPr wrap="square">
            <a:spAutoFit/>
          </a:bodyPr>
          <a:lstStyle/>
          <a:p>
            <a:pPr>
              <a:lnSpc>
                <a:spcPct val="120000"/>
              </a:lnSpc>
            </a:pPr>
            <a:r>
              <a:rPr lang="en-US" sz="3000" b="1">
                <a:solidFill>
                  <a:srgbClr val="FF0000"/>
                </a:solidFill>
                <a:cs typeface="Arial" charset="0"/>
              </a:rPr>
              <a:t>2. Hoạt động của tư sản, tiểu tư sản </a:t>
            </a:r>
            <a:r>
              <a:rPr lang="en-US" sz="3000" b="1" smtClean="0">
                <a:solidFill>
                  <a:srgbClr val="FF0000"/>
                </a:solidFill>
                <a:cs typeface="Arial" charset="0"/>
              </a:rPr>
              <a:t>và </a:t>
            </a:r>
            <a:r>
              <a:rPr lang="en-US" sz="3000" b="1">
                <a:solidFill>
                  <a:srgbClr val="FF0000"/>
                </a:solidFill>
                <a:cs typeface="Arial" charset="0"/>
              </a:rPr>
              <a:t>công </a:t>
            </a:r>
            <a:r>
              <a:rPr lang="en-US" sz="3000" b="1" smtClean="0">
                <a:solidFill>
                  <a:srgbClr val="FF0000"/>
                </a:solidFill>
                <a:cs typeface="Arial" charset="0"/>
              </a:rPr>
              <a:t>nhân</a:t>
            </a:r>
            <a:endParaRPr lang="en-US" sz="3000" b="1">
              <a:solidFill>
                <a:srgbClr val="FF0000"/>
              </a:solidFill>
              <a:cs typeface="Arial" charset="0"/>
            </a:endParaRPr>
          </a:p>
        </p:txBody>
      </p:sp>
      <p:graphicFrame>
        <p:nvGraphicFramePr>
          <p:cNvPr id="12" name="Group 29"/>
          <p:cNvGraphicFramePr>
            <a:graphicFrameLocks/>
          </p:cNvGraphicFramePr>
          <p:nvPr/>
        </p:nvGraphicFramePr>
        <p:xfrm>
          <a:off x="-2" y="533400"/>
          <a:ext cx="9144002" cy="6207527"/>
        </p:xfrm>
        <a:graphic>
          <a:graphicData uri="http://schemas.openxmlformats.org/drawingml/2006/table">
            <a:tbl>
              <a:tblPr>
                <a:tableStyleId>{5940675A-B579-460E-94D1-54222C63F5DA}</a:tableStyleId>
              </a:tblPr>
              <a:tblGrid>
                <a:gridCol w="914402"/>
                <a:gridCol w="5257800"/>
                <a:gridCol w="1447800"/>
                <a:gridCol w="1524000"/>
              </a:tblGrid>
              <a:tr h="381000">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u="none" strike="noStrike" cap="none" normalizeH="0" baseline="0" smtClean="0">
                          <a:ln>
                            <a:noFill/>
                          </a:ln>
                          <a:effectLst/>
                          <a:latin typeface="Arial" pitchFamily="34" charset="0"/>
                          <a:cs typeface="Arial" pitchFamily="34" charset="0"/>
                        </a:rPr>
                        <a:t>Giai cấp</a:t>
                      </a:r>
                      <a:endParaRPr kumimoji="0" lang="en-US" sz="24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row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600" b="1" u="none" strike="noStrike" cap="none" normalizeH="0" baseline="0" smtClean="0">
                          <a:ln>
                            <a:noFill/>
                          </a:ln>
                          <a:effectLst/>
                          <a:latin typeface="Arial" pitchFamily="34" charset="0"/>
                          <a:cs typeface="Arial" pitchFamily="34" charset="0"/>
                        </a:rPr>
                        <a:t>Hoạt động (6đ)</a:t>
                      </a:r>
                      <a:endParaRPr kumimoji="0" lang="en-US" sz="26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gridSpan="2">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600" b="1" i="0" u="none" strike="noStrike" cap="none" normalizeH="0" baseline="0" smtClean="0">
                          <a:ln>
                            <a:noFill/>
                          </a:ln>
                          <a:solidFill>
                            <a:schemeClr val="tx1"/>
                          </a:solidFill>
                          <a:effectLst/>
                          <a:latin typeface="Arial" pitchFamily="34" charset="0"/>
                          <a:cs typeface="Arial" pitchFamily="34" charset="0"/>
                        </a:rPr>
                        <a:t>Nhận xét (4 đ)</a:t>
                      </a:r>
                    </a:p>
                  </a:txBody>
                  <a:tcPr horzOverflow="overflow"/>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800" b="1" i="0" u="none" strike="noStrike" cap="none" normalizeH="0" baseline="0" smtClean="0">
                        <a:ln>
                          <a:noFill/>
                        </a:ln>
                        <a:solidFill>
                          <a:schemeClr val="tx1"/>
                        </a:solidFill>
                        <a:effectLst/>
                        <a:latin typeface="Arial" pitchFamily="34" charset="0"/>
                        <a:cs typeface="Arial" pitchFamily="34" charset="0"/>
                      </a:endParaRPr>
                    </a:p>
                  </a:txBody>
                  <a:tcPr horzOverflow="overflow"/>
                </a:tc>
              </a:tr>
              <a:tr h="350520">
                <a:tc v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6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v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800" b="1" i="0" u="none" strike="noStrike" cap="none" normalizeH="0" baseline="0" smtClean="0">
                        <a:ln>
                          <a:noFill/>
                        </a:ln>
                        <a:solidFill>
                          <a:schemeClr val="tx1"/>
                        </a:solidFill>
                        <a:effectLst/>
                        <a:latin typeface="Arial" pitchFamily="34" charset="0"/>
                        <a:cs typeface="Arial" pitchFamily="34" charset="0"/>
                      </a:endParaRPr>
                    </a:p>
                  </a:txBody>
                  <a:tcPr horzOverflow="overflow"/>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50" b="1" i="0" u="none" strike="noStrike" cap="none" normalizeH="0" baseline="0" smtClean="0">
                          <a:ln>
                            <a:noFill/>
                          </a:ln>
                          <a:solidFill>
                            <a:schemeClr val="tx1"/>
                          </a:solidFill>
                          <a:effectLst/>
                          <a:latin typeface="Arial" pitchFamily="34" charset="0"/>
                          <a:cs typeface="Arial" pitchFamily="34" charset="0"/>
                        </a:rPr>
                        <a:t>Tích cực</a:t>
                      </a:r>
                    </a:p>
                  </a:txBody>
                  <a:tcPr horzOverflow="overflow"/>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i="0" u="none" strike="noStrike" cap="none" normalizeH="0" baseline="0" smtClean="0">
                          <a:ln>
                            <a:noFill/>
                          </a:ln>
                          <a:solidFill>
                            <a:schemeClr val="tx1"/>
                          </a:solidFill>
                          <a:effectLst/>
                          <a:latin typeface="Arial" pitchFamily="34" charset="0"/>
                          <a:cs typeface="Arial" pitchFamily="34" charset="0"/>
                        </a:rPr>
                        <a:t>Hạn chế</a:t>
                      </a:r>
                    </a:p>
                  </a:txBody>
                  <a:tcPr horzOverflow="overflow"/>
                </a:tc>
              </a:tr>
              <a:tr h="1571307">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u="none" strike="noStrike" cap="none" normalizeH="0" baseline="0" smtClean="0">
                          <a:ln>
                            <a:noFill/>
                          </a:ln>
                          <a:effectLst/>
                          <a:latin typeface="Arial" pitchFamily="34" charset="0"/>
                          <a:cs typeface="Arial" pitchFamily="34" charset="0"/>
                        </a:rPr>
                        <a:t>Tư sản</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endParaRPr kumimoji="0" lang="en-US" sz="2400" b="0" i="0" u="none" strike="noStrike" cap="none" normalizeH="0" baseline="0" smtClean="0">
                        <a:ln>
                          <a:noFill/>
                        </a:ln>
                        <a:solidFill>
                          <a:schemeClr val="tx1"/>
                        </a:solidFill>
                        <a:effectLst/>
                        <a:latin typeface="Arial" pitchFamily="34" charset="0"/>
                        <a:cs typeface="Arial" pitchFamily="34" charset="0"/>
                      </a:endParaRP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defRPr/>
                      </a:pPr>
                      <a:r>
                        <a:rPr kumimoji="0" lang="en-US" sz="2300" b="0" i="0" u="none" strike="noStrike" cap="none" normalizeH="0" baseline="0" smtClean="0">
                          <a:ln>
                            <a:noFill/>
                          </a:ln>
                          <a:solidFill>
                            <a:schemeClr val="tx1"/>
                          </a:solidFill>
                          <a:effectLst/>
                          <a:latin typeface="Arial" pitchFamily="34" charset="0"/>
                          <a:cs typeface="Arial" pitchFamily="34" charset="0"/>
                        </a:rPr>
                        <a:t>+1919: Phong trào “chấn hưng nội hóa, bài trừ ngoại hóa”</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defRPr/>
                      </a:pPr>
                      <a:r>
                        <a:rPr kumimoji="0" lang="en-US" sz="2300" b="0" i="0" u="none" strike="noStrike" cap="none" normalizeH="0" baseline="0" smtClean="0">
                          <a:ln>
                            <a:noFill/>
                          </a:ln>
                          <a:solidFill>
                            <a:schemeClr val="tx1"/>
                          </a:solidFill>
                          <a:effectLst/>
                          <a:latin typeface="Arial" pitchFamily="34" charset="0"/>
                          <a:cs typeface="Arial" pitchFamily="34" charset="0"/>
                        </a:rPr>
                        <a:t>+1923:Chống độc quyền cảng Sài Gòn</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Thành lập Đảng Lập hiến</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Có tinh thần dân tộc </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Dễ thỏa hiệp</a:t>
                      </a:r>
                    </a:p>
                  </a:txBody>
                  <a:tcPr horzOverflow="overflow"/>
                </a:tc>
              </a:tr>
              <a:tr h="2245562">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1" u="none" strike="noStrike" cap="none" normalizeH="0" baseline="0" smtClean="0">
                          <a:ln>
                            <a:noFill/>
                          </a:ln>
                          <a:effectLst/>
                          <a:latin typeface="Arial" pitchFamily="34" charset="0"/>
                          <a:cs typeface="Arial" pitchFamily="34" charset="0"/>
                        </a:rPr>
                        <a:t>Tiểu tư sản</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Thành lập tổ chức chính trị: Hội Phục Việt, Đảng Thanh niên…</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Xuất bản nhiều tờ báo, các nhà xuất bản tiến bộ ra đời.</a:t>
                      </a:r>
                    </a:p>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Đấu tranh đòi thả Phan Bội Châu (1925),để tang Phan Châu Trinh(1926)</a:t>
                      </a:r>
                    </a:p>
                  </a:txBody>
                  <a:tcPr horzOverflow="overflow"/>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Sôi nổi, hình thức phong phú</a:t>
                      </a:r>
                    </a:p>
                  </a:txBody>
                  <a:tcPr horzOverflow="overflow"/>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tab pos="179388" algn="l"/>
                        </a:tabLst>
                      </a:pPr>
                      <a:r>
                        <a:rPr kumimoji="0" lang="en-US" sz="2300" b="0" i="0" u="none" strike="noStrike" cap="none" normalizeH="0" baseline="0" smtClean="0">
                          <a:ln>
                            <a:noFill/>
                          </a:ln>
                          <a:solidFill>
                            <a:schemeClr val="tx1"/>
                          </a:solidFill>
                          <a:effectLst/>
                          <a:latin typeface="Arial" pitchFamily="34" charset="0"/>
                          <a:cs typeface="Arial" pitchFamily="34" charset="0"/>
                        </a:rPr>
                        <a:t>+ Mang tính tự phát</a:t>
                      </a:r>
                    </a:p>
                  </a:txBody>
                  <a:tcPr horzOverflow="overflow"/>
                </a:tc>
              </a:tr>
              <a:tr h="1294151">
                <a:tc>
                  <a:txBody>
                    <a:bodyPr/>
                    <a:lstStyle/>
                    <a:p>
                      <a:pPr marL="0" marR="0" lvl="0" indent="0" algn="l"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200" b="1" u="none" strike="noStrike" cap="none" normalizeH="0" baseline="0" smtClean="0">
                          <a:ln>
                            <a:noFill/>
                          </a:ln>
                          <a:effectLst/>
                          <a:latin typeface="Arial" pitchFamily="34" charset="0"/>
                          <a:cs typeface="Arial" pitchFamily="34" charset="0"/>
                        </a:rPr>
                        <a:t>Công nhân</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+1920: Thành lập Công hội tại Sài Gòn</a:t>
                      </a:r>
                    </a:p>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+ 8/1925: Công nhân xưởng Ba Son (Sài Gòn) bãi công</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400" b="0" i="0" u="none" strike="noStrike" cap="none" normalizeH="0" baseline="0" smtClean="0">
                          <a:ln>
                            <a:noFill/>
                          </a:ln>
                          <a:solidFill>
                            <a:schemeClr val="tx1"/>
                          </a:solidFill>
                          <a:effectLst/>
                          <a:latin typeface="Arial" pitchFamily="34" charset="0"/>
                          <a:cs typeface="Arial" pitchFamily="34" charset="0"/>
                        </a:rPr>
                        <a:t>+ Dần đi vào tổ chức</a:t>
                      </a:r>
                    </a:p>
                  </a:txBody>
                  <a:tcPr horzOverflow="overflow"/>
                </a:tc>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60000"/>
                        <a:buFont typeface="Wingdings" pitchFamily="2" charset="2"/>
                        <a:buNone/>
                        <a:tabLst/>
                      </a:pPr>
                      <a:r>
                        <a:rPr kumimoji="0" lang="en-US" sz="2300" b="0" i="0" u="none" strike="noStrike" cap="none" normalizeH="0" baseline="0" smtClean="0">
                          <a:ln>
                            <a:noFill/>
                          </a:ln>
                          <a:solidFill>
                            <a:schemeClr val="tx1"/>
                          </a:solidFill>
                          <a:effectLst/>
                          <a:latin typeface="Arial" pitchFamily="34" charset="0"/>
                          <a:cs typeface="Arial" pitchFamily="34" charset="0"/>
                        </a:rPr>
                        <a:t>+ Lẻ tẻ, tự phát</a:t>
                      </a:r>
                    </a:p>
                  </a:txBody>
                  <a:tcPr horzOverflow="overflow"/>
                </a:tc>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24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5" presetClass="entr" presetSubtype="0"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1000" fill="hold"/>
                                        <p:tgtEl>
                                          <p:spTgt spid="12"/>
                                        </p:tgtEl>
                                        <p:attrNameLst>
                                          <p:attrName>ppt_w</p:attrName>
                                        </p:attrNameLst>
                                      </p:cBhvr>
                                      <p:tavLst>
                                        <p:tav tm="0">
                                          <p:val>
                                            <p:strVal val="#ppt_w*0.70"/>
                                          </p:val>
                                        </p:tav>
                                        <p:tav tm="100000">
                                          <p:val>
                                            <p:strVal val="#ppt_w"/>
                                          </p:val>
                                        </p:tav>
                                      </p:tavLst>
                                    </p:anim>
                                    <p:anim calcmode="lin" valueType="num">
                                      <p:cBhvr>
                                        <p:cTn id="12" dur="1000" fill="hold"/>
                                        <p:tgtEl>
                                          <p:spTgt spid="12"/>
                                        </p:tgtEl>
                                        <p:attrNameLst>
                                          <p:attrName>ppt_h</p:attrName>
                                        </p:attrNameLst>
                                      </p:cBhvr>
                                      <p:tavLst>
                                        <p:tav tm="0">
                                          <p:val>
                                            <p:strVal val="#ppt_h"/>
                                          </p:val>
                                        </p:tav>
                                        <p:tav tm="100000">
                                          <p:val>
                                            <p:strVal val="#ppt_h"/>
                                          </p:val>
                                        </p:tav>
                                      </p:tavLst>
                                    </p:anim>
                                    <p:animEffect transition="in" filter="fade">
                                      <p:cBhvr>
                                        <p:cTn id="13"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Text Box 2"/>
          <p:cNvSpPr txBox="1">
            <a:spLocks noChangeArrowheads="1"/>
          </p:cNvSpPr>
          <p:nvPr/>
        </p:nvSpPr>
        <p:spPr bwMode="auto">
          <a:xfrm>
            <a:off x="3810000" y="2895600"/>
            <a:ext cx="1600200" cy="396875"/>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Đà Nẵng</a:t>
            </a:r>
          </a:p>
        </p:txBody>
      </p:sp>
      <p:sp>
        <p:nvSpPr>
          <p:cNvPr id="14339" name="Freeform 3"/>
          <p:cNvSpPr>
            <a:spLocks/>
          </p:cNvSpPr>
          <p:nvPr/>
        </p:nvSpPr>
        <p:spPr bwMode="auto">
          <a:xfrm>
            <a:off x="1403350" y="519113"/>
            <a:ext cx="569913" cy="454025"/>
          </a:xfrm>
          <a:custGeom>
            <a:avLst/>
            <a:gdLst>
              <a:gd name="T0" fmla="*/ 9 w 482"/>
              <a:gd name="T1" fmla="*/ 329 h 528"/>
              <a:gd name="T2" fmla="*/ 36 w 482"/>
              <a:gd name="T3" fmla="*/ 299 h 528"/>
              <a:gd name="T4" fmla="*/ 72 w 482"/>
              <a:gd name="T5" fmla="*/ 279 h 528"/>
              <a:gd name="T6" fmla="*/ 96 w 482"/>
              <a:gd name="T7" fmla="*/ 256 h 528"/>
              <a:gd name="T8" fmla="*/ 109 w 482"/>
              <a:gd name="T9" fmla="*/ 226 h 528"/>
              <a:gd name="T10" fmla="*/ 85 w 482"/>
              <a:gd name="T11" fmla="*/ 197 h 528"/>
              <a:gd name="T12" fmla="*/ 42 w 482"/>
              <a:gd name="T13" fmla="*/ 205 h 528"/>
              <a:gd name="T14" fmla="*/ 16 w 482"/>
              <a:gd name="T15" fmla="*/ 177 h 528"/>
              <a:gd name="T16" fmla="*/ 23 w 482"/>
              <a:gd name="T17" fmla="*/ 143 h 528"/>
              <a:gd name="T18" fmla="*/ 0 w 482"/>
              <a:gd name="T19" fmla="*/ 115 h 528"/>
              <a:gd name="T20" fmla="*/ 20 w 482"/>
              <a:gd name="T21" fmla="*/ 86 h 528"/>
              <a:gd name="T22" fmla="*/ 22 w 482"/>
              <a:gd name="T23" fmla="*/ 56 h 528"/>
              <a:gd name="T24" fmla="*/ 39 w 482"/>
              <a:gd name="T25" fmla="*/ 26 h 528"/>
              <a:gd name="T26" fmla="*/ 65 w 482"/>
              <a:gd name="T27" fmla="*/ 37 h 528"/>
              <a:gd name="T28" fmla="*/ 96 w 482"/>
              <a:gd name="T29" fmla="*/ 69 h 528"/>
              <a:gd name="T30" fmla="*/ 128 w 482"/>
              <a:gd name="T31" fmla="*/ 105 h 528"/>
              <a:gd name="T32" fmla="*/ 163 w 482"/>
              <a:gd name="T33" fmla="*/ 133 h 528"/>
              <a:gd name="T34" fmla="*/ 193 w 482"/>
              <a:gd name="T35" fmla="*/ 153 h 528"/>
              <a:gd name="T36" fmla="*/ 212 w 482"/>
              <a:gd name="T37" fmla="*/ 135 h 528"/>
              <a:gd name="T38" fmla="*/ 216 w 482"/>
              <a:gd name="T39" fmla="*/ 105 h 528"/>
              <a:gd name="T40" fmla="*/ 219 w 482"/>
              <a:gd name="T41" fmla="*/ 67 h 528"/>
              <a:gd name="T42" fmla="*/ 241 w 482"/>
              <a:gd name="T43" fmla="*/ 36 h 528"/>
              <a:gd name="T44" fmla="*/ 273 w 482"/>
              <a:gd name="T45" fmla="*/ 16 h 528"/>
              <a:gd name="T46" fmla="*/ 308 w 482"/>
              <a:gd name="T47" fmla="*/ 3 h 528"/>
              <a:gd name="T48" fmla="*/ 319 w 482"/>
              <a:gd name="T49" fmla="*/ 23 h 528"/>
              <a:gd name="T50" fmla="*/ 338 w 482"/>
              <a:gd name="T51" fmla="*/ 53 h 528"/>
              <a:gd name="T52" fmla="*/ 356 w 482"/>
              <a:gd name="T53" fmla="*/ 74 h 528"/>
              <a:gd name="T54" fmla="*/ 389 w 482"/>
              <a:gd name="T55" fmla="*/ 99 h 528"/>
              <a:gd name="T56" fmla="*/ 391 w 482"/>
              <a:gd name="T57" fmla="*/ 129 h 528"/>
              <a:gd name="T58" fmla="*/ 411 w 482"/>
              <a:gd name="T59" fmla="*/ 165 h 528"/>
              <a:gd name="T60" fmla="*/ 421 w 482"/>
              <a:gd name="T61" fmla="*/ 195 h 528"/>
              <a:gd name="T62" fmla="*/ 446 w 482"/>
              <a:gd name="T63" fmla="*/ 222 h 528"/>
              <a:gd name="T64" fmla="*/ 458 w 482"/>
              <a:gd name="T65" fmla="*/ 249 h 528"/>
              <a:gd name="T66" fmla="*/ 455 w 482"/>
              <a:gd name="T67" fmla="*/ 268 h 528"/>
              <a:gd name="T68" fmla="*/ 475 w 482"/>
              <a:gd name="T69" fmla="*/ 283 h 528"/>
              <a:gd name="T70" fmla="*/ 474 w 482"/>
              <a:gd name="T71" fmla="*/ 305 h 528"/>
              <a:gd name="T72" fmla="*/ 459 w 482"/>
              <a:gd name="T73" fmla="*/ 323 h 528"/>
              <a:gd name="T74" fmla="*/ 444 w 482"/>
              <a:gd name="T75" fmla="*/ 339 h 528"/>
              <a:gd name="T76" fmla="*/ 414 w 482"/>
              <a:gd name="T77" fmla="*/ 315 h 528"/>
              <a:gd name="T78" fmla="*/ 385 w 482"/>
              <a:gd name="T79" fmla="*/ 298 h 528"/>
              <a:gd name="T80" fmla="*/ 382 w 482"/>
              <a:gd name="T81" fmla="*/ 328 h 528"/>
              <a:gd name="T82" fmla="*/ 378 w 482"/>
              <a:gd name="T83" fmla="*/ 360 h 528"/>
              <a:gd name="T84" fmla="*/ 392 w 482"/>
              <a:gd name="T85" fmla="*/ 405 h 528"/>
              <a:gd name="T86" fmla="*/ 371 w 482"/>
              <a:gd name="T87" fmla="*/ 433 h 528"/>
              <a:gd name="T88" fmla="*/ 345 w 482"/>
              <a:gd name="T89" fmla="*/ 422 h 528"/>
              <a:gd name="T90" fmla="*/ 306 w 482"/>
              <a:gd name="T91" fmla="*/ 411 h 528"/>
              <a:gd name="T92" fmla="*/ 296 w 482"/>
              <a:gd name="T93" fmla="*/ 435 h 528"/>
              <a:gd name="T94" fmla="*/ 246 w 482"/>
              <a:gd name="T95" fmla="*/ 423 h 528"/>
              <a:gd name="T96" fmla="*/ 205 w 482"/>
              <a:gd name="T97" fmla="*/ 419 h 528"/>
              <a:gd name="T98" fmla="*/ 186 w 482"/>
              <a:gd name="T99" fmla="*/ 416 h 528"/>
              <a:gd name="T100" fmla="*/ 158 w 482"/>
              <a:gd name="T101" fmla="*/ 431 h 528"/>
              <a:gd name="T102" fmla="*/ 176 w 482"/>
              <a:gd name="T103" fmla="*/ 468 h 528"/>
              <a:gd name="T104" fmla="*/ 186 w 482"/>
              <a:gd name="T105" fmla="*/ 498 h 528"/>
              <a:gd name="T106" fmla="*/ 169 w 482"/>
              <a:gd name="T107" fmla="*/ 518 h 528"/>
              <a:gd name="T108" fmla="*/ 145 w 482"/>
              <a:gd name="T109" fmla="*/ 525 h 528"/>
              <a:gd name="T110" fmla="*/ 132 w 482"/>
              <a:gd name="T111" fmla="*/ 503 h 528"/>
              <a:gd name="T112" fmla="*/ 109 w 482"/>
              <a:gd name="T113" fmla="*/ 488 h 528"/>
              <a:gd name="T114" fmla="*/ 88 w 482"/>
              <a:gd name="T115" fmla="*/ 472 h 528"/>
              <a:gd name="T116" fmla="*/ 78 w 482"/>
              <a:gd name="T117" fmla="*/ 451 h 528"/>
              <a:gd name="T118" fmla="*/ 70 w 482"/>
              <a:gd name="T119" fmla="*/ 425 h 528"/>
              <a:gd name="T120" fmla="*/ 56 w 482"/>
              <a:gd name="T121" fmla="*/ 396 h 528"/>
              <a:gd name="T122" fmla="*/ 30 w 482"/>
              <a:gd name="T123" fmla="*/ 379 h 5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2"/>
              <a:gd name="T187" fmla="*/ 0 h 528"/>
              <a:gd name="T188" fmla="*/ 482 w 482"/>
              <a:gd name="T189" fmla="*/ 528 h 5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2" h="528">
                <a:moveTo>
                  <a:pt x="2" y="372"/>
                </a:moveTo>
                <a:lnTo>
                  <a:pt x="2" y="368"/>
                </a:lnTo>
                <a:lnTo>
                  <a:pt x="3" y="366"/>
                </a:lnTo>
                <a:lnTo>
                  <a:pt x="3" y="365"/>
                </a:lnTo>
                <a:lnTo>
                  <a:pt x="5" y="363"/>
                </a:lnTo>
                <a:lnTo>
                  <a:pt x="3" y="363"/>
                </a:lnTo>
                <a:lnTo>
                  <a:pt x="3" y="362"/>
                </a:lnTo>
                <a:lnTo>
                  <a:pt x="2" y="360"/>
                </a:lnTo>
                <a:lnTo>
                  <a:pt x="0" y="359"/>
                </a:lnTo>
                <a:lnTo>
                  <a:pt x="0" y="358"/>
                </a:lnTo>
                <a:lnTo>
                  <a:pt x="2" y="356"/>
                </a:lnTo>
                <a:lnTo>
                  <a:pt x="2" y="355"/>
                </a:lnTo>
                <a:lnTo>
                  <a:pt x="2" y="353"/>
                </a:lnTo>
                <a:lnTo>
                  <a:pt x="2" y="352"/>
                </a:lnTo>
                <a:lnTo>
                  <a:pt x="2" y="350"/>
                </a:lnTo>
                <a:lnTo>
                  <a:pt x="2" y="349"/>
                </a:lnTo>
                <a:lnTo>
                  <a:pt x="3" y="349"/>
                </a:lnTo>
                <a:lnTo>
                  <a:pt x="5" y="348"/>
                </a:lnTo>
                <a:lnTo>
                  <a:pt x="6" y="348"/>
                </a:lnTo>
                <a:lnTo>
                  <a:pt x="7" y="346"/>
                </a:lnTo>
                <a:lnTo>
                  <a:pt x="7" y="345"/>
                </a:lnTo>
                <a:lnTo>
                  <a:pt x="7" y="343"/>
                </a:lnTo>
                <a:lnTo>
                  <a:pt x="7" y="342"/>
                </a:lnTo>
                <a:lnTo>
                  <a:pt x="7" y="340"/>
                </a:lnTo>
                <a:lnTo>
                  <a:pt x="7" y="339"/>
                </a:lnTo>
                <a:lnTo>
                  <a:pt x="7" y="338"/>
                </a:lnTo>
                <a:lnTo>
                  <a:pt x="6" y="336"/>
                </a:lnTo>
                <a:lnTo>
                  <a:pt x="6" y="335"/>
                </a:lnTo>
                <a:lnTo>
                  <a:pt x="6" y="333"/>
                </a:lnTo>
                <a:lnTo>
                  <a:pt x="7" y="332"/>
                </a:lnTo>
                <a:lnTo>
                  <a:pt x="7" y="330"/>
                </a:lnTo>
                <a:lnTo>
                  <a:pt x="9" y="329"/>
                </a:lnTo>
                <a:lnTo>
                  <a:pt x="9" y="328"/>
                </a:lnTo>
                <a:lnTo>
                  <a:pt x="9" y="326"/>
                </a:lnTo>
                <a:lnTo>
                  <a:pt x="10" y="326"/>
                </a:lnTo>
                <a:lnTo>
                  <a:pt x="10" y="325"/>
                </a:lnTo>
                <a:lnTo>
                  <a:pt x="10" y="323"/>
                </a:lnTo>
                <a:lnTo>
                  <a:pt x="12" y="323"/>
                </a:lnTo>
                <a:lnTo>
                  <a:pt x="12" y="320"/>
                </a:lnTo>
                <a:lnTo>
                  <a:pt x="13" y="320"/>
                </a:lnTo>
                <a:lnTo>
                  <a:pt x="13" y="319"/>
                </a:lnTo>
                <a:lnTo>
                  <a:pt x="15" y="318"/>
                </a:lnTo>
                <a:lnTo>
                  <a:pt x="16" y="316"/>
                </a:lnTo>
                <a:lnTo>
                  <a:pt x="17" y="316"/>
                </a:lnTo>
                <a:lnTo>
                  <a:pt x="19" y="315"/>
                </a:lnTo>
                <a:lnTo>
                  <a:pt x="22" y="315"/>
                </a:lnTo>
                <a:lnTo>
                  <a:pt x="22" y="313"/>
                </a:lnTo>
                <a:lnTo>
                  <a:pt x="23" y="313"/>
                </a:lnTo>
                <a:lnTo>
                  <a:pt x="25" y="313"/>
                </a:lnTo>
                <a:lnTo>
                  <a:pt x="26" y="312"/>
                </a:lnTo>
                <a:lnTo>
                  <a:pt x="26" y="310"/>
                </a:lnTo>
                <a:lnTo>
                  <a:pt x="26" y="309"/>
                </a:lnTo>
                <a:lnTo>
                  <a:pt x="26" y="308"/>
                </a:lnTo>
                <a:lnTo>
                  <a:pt x="27" y="308"/>
                </a:lnTo>
                <a:lnTo>
                  <a:pt x="29" y="306"/>
                </a:lnTo>
                <a:lnTo>
                  <a:pt x="30" y="305"/>
                </a:lnTo>
                <a:lnTo>
                  <a:pt x="30" y="303"/>
                </a:lnTo>
                <a:lnTo>
                  <a:pt x="32" y="303"/>
                </a:lnTo>
                <a:lnTo>
                  <a:pt x="33" y="303"/>
                </a:lnTo>
                <a:lnTo>
                  <a:pt x="35" y="303"/>
                </a:lnTo>
                <a:lnTo>
                  <a:pt x="35" y="302"/>
                </a:lnTo>
                <a:lnTo>
                  <a:pt x="35" y="300"/>
                </a:lnTo>
                <a:lnTo>
                  <a:pt x="35" y="299"/>
                </a:lnTo>
                <a:lnTo>
                  <a:pt x="36" y="299"/>
                </a:lnTo>
                <a:lnTo>
                  <a:pt x="39" y="298"/>
                </a:lnTo>
                <a:lnTo>
                  <a:pt x="40" y="298"/>
                </a:lnTo>
                <a:lnTo>
                  <a:pt x="42" y="298"/>
                </a:lnTo>
                <a:lnTo>
                  <a:pt x="43" y="296"/>
                </a:lnTo>
                <a:lnTo>
                  <a:pt x="45" y="296"/>
                </a:lnTo>
                <a:lnTo>
                  <a:pt x="46" y="295"/>
                </a:lnTo>
                <a:lnTo>
                  <a:pt x="47" y="293"/>
                </a:lnTo>
                <a:lnTo>
                  <a:pt x="49" y="293"/>
                </a:lnTo>
                <a:lnTo>
                  <a:pt x="50" y="292"/>
                </a:lnTo>
                <a:lnTo>
                  <a:pt x="53" y="290"/>
                </a:lnTo>
                <a:lnTo>
                  <a:pt x="55" y="290"/>
                </a:lnTo>
                <a:lnTo>
                  <a:pt x="56" y="290"/>
                </a:lnTo>
                <a:lnTo>
                  <a:pt x="57" y="289"/>
                </a:lnTo>
                <a:lnTo>
                  <a:pt x="57" y="288"/>
                </a:lnTo>
                <a:lnTo>
                  <a:pt x="59" y="288"/>
                </a:lnTo>
                <a:lnTo>
                  <a:pt x="60" y="288"/>
                </a:lnTo>
                <a:lnTo>
                  <a:pt x="62" y="288"/>
                </a:lnTo>
                <a:lnTo>
                  <a:pt x="62" y="286"/>
                </a:lnTo>
                <a:lnTo>
                  <a:pt x="63" y="286"/>
                </a:lnTo>
                <a:lnTo>
                  <a:pt x="65" y="285"/>
                </a:lnTo>
                <a:lnTo>
                  <a:pt x="65" y="286"/>
                </a:lnTo>
                <a:lnTo>
                  <a:pt x="66" y="286"/>
                </a:lnTo>
                <a:lnTo>
                  <a:pt x="66" y="285"/>
                </a:lnTo>
                <a:lnTo>
                  <a:pt x="68" y="285"/>
                </a:lnTo>
                <a:lnTo>
                  <a:pt x="68" y="283"/>
                </a:lnTo>
                <a:lnTo>
                  <a:pt x="68" y="282"/>
                </a:lnTo>
                <a:lnTo>
                  <a:pt x="68" y="280"/>
                </a:lnTo>
                <a:lnTo>
                  <a:pt x="69" y="282"/>
                </a:lnTo>
                <a:lnTo>
                  <a:pt x="69" y="280"/>
                </a:lnTo>
                <a:lnTo>
                  <a:pt x="70" y="280"/>
                </a:lnTo>
                <a:lnTo>
                  <a:pt x="70" y="279"/>
                </a:lnTo>
                <a:lnTo>
                  <a:pt x="72" y="279"/>
                </a:lnTo>
                <a:lnTo>
                  <a:pt x="72" y="278"/>
                </a:lnTo>
                <a:lnTo>
                  <a:pt x="72" y="276"/>
                </a:lnTo>
                <a:lnTo>
                  <a:pt x="70" y="276"/>
                </a:lnTo>
                <a:lnTo>
                  <a:pt x="72" y="276"/>
                </a:lnTo>
                <a:lnTo>
                  <a:pt x="70" y="275"/>
                </a:lnTo>
                <a:lnTo>
                  <a:pt x="70" y="273"/>
                </a:lnTo>
                <a:lnTo>
                  <a:pt x="72" y="273"/>
                </a:lnTo>
                <a:lnTo>
                  <a:pt x="72" y="272"/>
                </a:lnTo>
                <a:lnTo>
                  <a:pt x="72" y="270"/>
                </a:lnTo>
                <a:lnTo>
                  <a:pt x="72" y="269"/>
                </a:lnTo>
                <a:lnTo>
                  <a:pt x="72" y="268"/>
                </a:lnTo>
                <a:lnTo>
                  <a:pt x="73" y="268"/>
                </a:lnTo>
                <a:lnTo>
                  <a:pt x="75" y="268"/>
                </a:lnTo>
                <a:lnTo>
                  <a:pt x="75" y="266"/>
                </a:lnTo>
                <a:lnTo>
                  <a:pt x="76" y="266"/>
                </a:lnTo>
                <a:lnTo>
                  <a:pt x="78" y="266"/>
                </a:lnTo>
                <a:lnTo>
                  <a:pt x="78" y="265"/>
                </a:lnTo>
                <a:lnTo>
                  <a:pt x="79" y="265"/>
                </a:lnTo>
                <a:lnTo>
                  <a:pt x="79" y="263"/>
                </a:lnTo>
                <a:lnTo>
                  <a:pt x="82" y="263"/>
                </a:lnTo>
                <a:lnTo>
                  <a:pt x="83" y="265"/>
                </a:lnTo>
                <a:lnTo>
                  <a:pt x="85" y="265"/>
                </a:lnTo>
                <a:lnTo>
                  <a:pt x="86" y="263"/>
                </a:lnTo>
                <a:lnTo>
                  <a:pt x="88" y="262"/>
                </a:lnTo>
                <a:lnTo>
                  <a:pt x="89" y="262"/>
                </a:lnTo>
                <a:lnTo>
                  <a:pt x="90" y="262"/>
                </a:lnTo>
                <a:lnTo>
                  <a:pt x="92" y="262"/>
                </a:lnTo>
                <a:lnTo>
                  <a:pt x="93" y="260"/>
                </a:lnTo>
                <a:lnTo>
                  <a:pt x="95" y="260"/>
                </a:lnTo>
                <a:lnTo>
                  <a:pt x="96" y="259"/>
                </a:lnTo>
                <a:lnTo>
                  <a:pt x="96" y="258"/>
                </a:lnTo>
                <a:lnTo>
                  <a:pt x="96" y="256"/>
                </a:lnTo>
                <a:lnTo>
                  <a:pt x="96" y="255"/>
                </a:lnTo>
                <a:lnTo>
                  <a:pt x="98" y="253"/>
                </a:lnTo>
                <a:lnTo>
                  <a:pt x="99" y="253"/>
                </a:lnTo>
                <a:lnTo>
                  <a:pt x="99" y="252"/>
                </a:lnTo>
                <a:lnTo>
                  <a:pt x="102" y="250"/>
                </a:lnTo>
                <a:lnTo>
                  <a:pt x="103" y="249"/>
                </a:lnTo>
                <a:lnTo>
                  <a:pt x="105" y="249"/>
                </a:lnTo>
                <a:lnTo>
                  <a:pt x="106" y="249"/>
                </a:lnTo>
                <a:lnTo>
                  <a:pt x="106" y="248"/>
                </a:lnTo>
                <a:lnTo>
                  <a:pt x="108" y="248"/>
                </a:lnTo>
                <a:lnTo>
                  <a:pt x="108" y="246"/>
                </a:lnTo>
                <a:lnTo>
                  <a:pt x="106" y="246"/>
                </a:lnTo>
                <a:lnTo>
                  <a:pt x="105" y="245"/>
                </a:lnTo>
                <a:lnTo>
                  <a:pt x="103" y="243"/>
                </a:lnTo>
                <a:lnTo>
                  <a:pt x="102" y="243"/>
                </a:lnTo>
                <a:lnTo>
                  <a:pt x="102" y="242"/>
                </a:lnTo>
                <a:lnTo>
                  <a:pt x="103" y="240"/>
                </a:lnTo>
                <a:lnTo>
                  <a:pt x="105" y="240"/>
                </a:lnTo>
                <a:lnTo>
                  <a:pt x="105" y="239"/>
                </a:lnTo>
                <a:lnTo>
                  <a:pt x="106" y="237"/>
                </a:lnTo>
                <a:lnTo>
                  <a:pt x="106" y="236"/>
                </a:lnTo>
                <a:lnTo>
                  <a:pt x="105" y="236"/>
                </a:lnTo>
                <a:lnTo>
                  <a:pt x="105" y="235"/>
                </a:lnTo>
                <a:lnTo>
                  <a:pt x="105" y="233"/>
                </a:lnTo>
                <a:lnTo>
                  <a:pt x="106" y="233"/>
                </a:lnTo>
                <a:lnTo>
                  <a:pt x="108" y="232"/>
                </a:lnTo>
                <a:lnTo>
                  <a:pt x="109" y="232"/>
                </a:lnTo>
                <a:lnTo>
                  <a:pt x="110" y="232"/>
                </a:lnTo>
                <a:lnTo>
                  <a:pt x="109" y="230"/>
                </a:lnTo>
                <a:lnTo>
                  <a:pt x="109" y="229"/>
                </a:lnTo>
                <a:lnTo>
                  <a:pt x="109" y="227"/>
                </a:lnTo>
                <a:lnTo>
                  <a:pt x="109" y="226"/>
                </a:lnTo>
                <a:lnTo>
                  <a:pt x="108" y="226"/>
                </a:lnTo>
                <a:lnTo>
                  <a:pt x="108" y="225"/>
                </a:lnTo>
                <a:lnTo>
                  <a:pt x="106" y="225"/>
                </a:lnTo>
                <a:lnTo>
                  <a:pt x="105" y="223"/>
                </a:lnTo>
                <a:lnTo>
                  <a:pt x="103" y="223"/>
                </a:lnTo>
                <a:lnTo>
                  <a:pt x="103" y="220"/>
                </a:lnTo>
                <a:lnTo>
                  <a:pt x="103" y="219"/>
                </a:lnTo>
                <a:lnTo>
                  <a:pt x="103" y="217"/>
                </a:lnTo>
                <a:lnTo>
                  <a:pt x="103" y="216"/>
                </a:lnTo>
                <a:lnTo>
                  <a:pt x="103" y="215"/>
                </a:lnTo>
                <a:lnTo>
                  <a:pt x="103" y="213"/>
                </a:lnTo>
                <a:lnTo>
                  <a:pt x="105" y="213"/>
                </a:lnTo>
                <a:lnTo>
                  <a:pt x="105" y="212"/>
                </a:lnTo>
                <a:lnTo>
                  <a:pt x="103" y="210"/>
                </a:lnTo>
                <a:lnTo>
                  <a:pt x="103" y="209"/>
                </a:lnTo>
                <a:lnTo>
                  <a:pt x="103" y="207"/>
                </a:lnTo>
                <a:lnTo>
                  <a:pt x="102" y="207"/>
                </a:lnTo>
                <a:lnTo>
                  <a:pt x="102" y="206"/>
                </a:lnTo>
                <a:lnTo>
                  <a:pt x="99" y="205"/>
                </a:lnTo>
                <a:lnTo>
                  <a:pt x="99" y="203"/>
                </a:lnTo>
                <a:lnTo>
                  <a:pt x="98" y="203"/>
                </a:lnTo>
                <a:lnTo>
                  <a:pt x="98" y="202"/>
                </a:lnTo>
                <a:lnTo>
                  <a:pt x="96" y="202"/>
                </a:lnTo>
                <a:lnTo>
                  <a:pt x="95" y="199"/>
                </a:lnTo>
                <a:lnTo>
                  <a:pt x="93" y="199"/>
                </a:lnTo>
                <a:lnTo>
                  <a:pt x="92" y="197"/>
                </a:lnTo>
                <a:lnTo>
                  <a:pt x="90" y="196"/>
                </a:lnTo>
                <a:lnTo>
                  <a:pt x="89" y="196"/>
                </a:lnTo>
                <a:lnTo>
                  <a:pt x="88" y="196"/>
                </a:lnTo>
                <a:lnTo>
                  <a:pt x="86" y="196"/>
                </a:lnTo>
                <a:lnTo>
                  <a:pt x="85" y="196"/>
                </a:lnTo>
                <a:lnTo>
                  <a:pt x="85" y="197"/>
                </a:lnTo>
                <a:lnTo>
                  <a:pt x="83" y="196"/>
                </a:lnTo>
                <a:lnTo>
                  <a:pt x="82" y="196"/>
                </a:lnTo>
                <a:lnTo>
                  <a:pt x="80" y="197"/>
                </a:lnTo>
                <a:lnTo>
                  <a:pt x="79" y="199"/>
                </a:lnTo>
                <a:lnTo>
                  <a:pt x="78" y="199"/>
                </a:lnTo>
                <a:lnTo>
                  <a:pt x="76" y="199"/>
                </a:lnTo>
                <a:lnTo>
                  <a:pt x="75" y="200"/>
                </a:lnTo>
                <a:lnTo>
                  <a:pt x="73" y="200"/>
                </a:lnTo>
                <a:lnTo>
                  <a:pt x="72" y="199"/>
                </a:lnTo>
                <a:lnTo>
                  <a:pt x="70" y="199"/>
                </a:lnTo>
                <a:lnTo>
                  <a:pt x="69" y="200"/>
                </a:lnTo>
                <a:lnTo>
                  <a:pt x="68" y="200"/>
                </a:lnTo>
                <a:lnTo>
                  <a:pt x="66" y="200"/>
                </a:lnTo>
                <a:lnTo>
                  <a:pt x="65" y="200"/>
                </a:lnTo>
                <a:lnTo>
                  <a:pt x="63" y="200"/>
                </a:lnTo>
                <a:lnTo>
                  <a:pt x="63" y="202"/>
                </a:lnTo>
                <a:lnTo>
                  <a:pt x="62" y="202"/>
                </a:lnTo>
                <a:lnTo>
                  <a:pt x="62" y="200"/>
                </a:lnTo>
                <a:lnTo>
                  <a:pt x="60" y="200"/>
                </a:lnTo>
                <a:lnTo>
                  <a:pt x="57" y="202"/>
                </a:lnTo>
                <a:lnTo>
                  <a:pt x="56" y="202"/>
                </a:lnTo>
                <a:lnTo>
                  <a:pt x="56" y="200"/>
                </a:lnTo>
                <a:lnTo>
                  <a:pt x="55" y="200"/>
                </a:lnTo>
                <a:lnTo>
                  <a:pt x="53" y="202"/>
                </a:lnTo>
                <a:lnTo>
                  <a:pt x="52" y="202"/>
                </a:lnTo>
                <a:lnTo>
                  <a:pt x="52" y="200"/>
                </a:lnTo>
                <a:lnTo>
                  <a:pt x="50" y="200"/>
                </a:lnTo>
                <a:lnTo>
                  <a:pt x="49" y="202"/>
                </a:lnTo>
                <a:lnTo>
                  <a:pt x="46" y="203"/>
                </a:lnTo>
                <a:lnTo>
                  <a:pt x="45" y="203"/>
                </a:lnTo>
                <a:lnTo>
                  <a:pt x="43" y="205"/>
                </a:lnTo>
                <a:lnTo>
                  <a:pt x="42" y="205"/>
                </a:lnTo>
                <a:lnTo>
                  <a:pt x="40" y="203"/>
                </a:lnTo>
                <a:lnTo>
                  <a:pt x="39" y="203"/>
                </a:lnTo>
                <a:lnTo>
                  <a:pt x="37" y="203"/>
                </a:lnTo>
                <a:lnTo>
                  <a:pt x="37" y="202"/>
                </a:lnTo>
                <a:lnTo>
                  <a:pt x="36" y="202"/>
                </a:lnTo>
                <a:lnTo>
                  <a:pt x="36" y="200"/>
                </a:lnTo>
                <a:lnTo>
                  <a:pt x="35" y="200"/>
                </a:lnTo>
                <a:lnTo>
                  <a:pt x="33" y="199"/>
                </a:lnTo>
                <a:lnTo>
                  <a:pt x="32" y="199"/>
                </a:lnTo>
                <a:lnTo>
                  <a:pt x="32" y="197"/>
                </a:lnTo>
                <a:lnTo>
                  <a:pt x="32" y="195"/>
                </a:lnTo>
                <a:lnTo>
                  <a:pt x="32" y="193"/>
                </a:lnTo>
                <a:lnTo>
                  <a:pt x="32" y="192"/>
                </a:lnTo>
                <a:lnTo>
                  <a:pt x="30" y="192"/>
                </a:lnTo>
                <a:lnTo>
                  <a:pt x="30" y="190"/>
                </a:lnTo>
                <a:lnTo>
                  <a:pt x="29" y="190"/>
                </a:lnTo>
                <a:lnTo>
                  <a:pt x="27" y="190"/>
                </a:lnTo>
                <a:lnTo>
                  <a:pt x="26" y="190"/>
                </a:lnTo>
                <a:lnTo>
                  <a:pt x="25" y="190"/>
                </a:lnTo>
                <a:lnTo>
                  <a:pt x="25" y="189"/>
                </a:lnTo>
                <a:lnTo>
                  <a:pt x="25" y="187"/>
                </a:lnTo>
                <a:lnTo>
                  <a:pt x="25" y="186"/>
                </a:lnTo>
                <a:lnTo>
                  <a:pt x="23" y="186"/>
                </a:lnTo>
                <a:lnTo>
                  <a:pt x="22" y="186"/>
                </a:lnTo>
                <a:lnTo>
                  <a:pt x="20" y="185"/>
                </a:lnTo>
                <a:lnTo>
                  <a:pt x="20" y="183"/>
                </a:lnTo>
                <a:lnTo>
                  <a:pt x="20" y="182"/>
                </a:lnTo>
                <a:lnTo>
                  <a:pt x="19" y="182"/>
                </a:lnTo>
                <a:lnTo>
                  <a:pt x="17" y="182"/>
                </a:lnTo>
                <a:lnTo>
                  <a:pt x="17" y="180"/>
                </a:lnTo>
                <a:lnTo>
                  <a:pt x="16" y="179"/>
                </a:lnTo>
                <a:lnTo>
                  <a:pt x="16" y="177"/>
                </a:lnTo>
                <a:lnTo>
                  <a:pt x="15" y="176"/>
                </a:lnTo>
                <a:lnTo>
                  <a:pt x="13" y="175"/>
                </a:lnTo>
                <a:lnTo>
                  <a:pt x="12" y="175"/>
                </a:lnTo>
                <a:lnTo>
                  <a:pt x="10" y="175"/>
                </a:lnTo>
                <a:lnTo>
                  <a:pt x="10" y="173"/>
                </a:lnTo>
                <a:lnTo>
                  <a:pt x="10" y="172"/>
                </a:lnTo>
                <a:lnTo>
                  <a:pt x="10" y="170"/>
                </a:lnTo>
                <a:lnTo>
                  <a:pt x="12" y="169"/>
                </a:lnTo>
                <a:lnTo>
                  <a:pt x="13" y="167"/>
                </a:lnTo>
                <a:lnTo>
                  <a:pt x="15" y="166"/>
                </a:lnTo>
                <a:lnTo>
                  <a:pt x="16" y="165"/>
                </a:lnTo>
                <a:lnTo>
                  <a:pt x="16" y="163"/>
                </a:lnTo>
                <a:lnTo>
                  <a:pt x="17" y="163"/>
                </a:lnTo>
                <a:lnTo>
                  <a:pt x="19" y="162"/>
                </a:lnTo>
                <a:lnTo>
                  <a:pt x="20" y="162"/>
                </a:lnTo>
                <a:lnTo>
                  <a:pt x="22" y="160"/>
                </a:lnTo>
                <a:lnTo>
                  <a:pt x="22" y="159"/>
                </a:lnTo>
                <a:lnTo>
                  <a:pt x="23" y="157"/>
                </a:lnTo>
                <a:lnTo>
                  <a:pt x="23" y="156"/>
                </a:lnTo>
                <a:lnTo>
                  <a:pt x="23" y="155"/>
                </a:lnTo>
                <a:lnTo>
                  <a:pt x="25" y="155"/>
                </a:lnTo>
                <a:lnTo>
                  <a:pt x="25" y="153"/>
                </a:lnTo>
                <a:lnTo>
                  <a:pt x="23" y="153"/>
                </a:lnTo>
                <a:lnTo>
                  <a:pt x="25" y="152"/>
                </a:lnTo>
                <a:lnTo>
                  <a:pt x="25" y="150"/>
                </a:lnTo>
                <a:lnTo>
                  <a:pt x="26" y="149"/>
                </a:lnTo>
                <a:lnTo>
                  <a:pt x="26" y="147"/>
                </a:lnTo>
                <a:lnTo>
                  <a:pt x="27" y="146"/>
                </a:lnTo>
                <a:lnTo>
                  <a:pt x="27" y="145"/>
                </a:lnTo>
                <a:lnTo>
                  <a:pt x="26" y="143"/>
                </a:lnTo>
                <a:lnTo>
                  <a:pt x="25" y="143"/>
                </a:lnTo>
                <a:lnTo>
                  <a:pt x="23" y="143"/>
                </a:lnTo>
                <a:lnTo>
                  <a:pt x="22" y="143"/>
                </a:lnTo>
                <a:lnTo>
                  <a:pt x="22" y="142"/>
                </a:lnTo>
                <a:lnTo>
                  <a:pt x="22" y="140"/>
                </a:lnTo>
                <a:lnTo>
                  <a:pt x="22" y="139"/>
                </a:lnTo>
                <a:lnTo>
                  <a:pt x="22" y="137"/>
                </a:lnTo>
                <a:lnTo>
                  <a:pt x="22" y="136"/>
                </a:lnTo>
                <a:lnTo>
                  <a:pt x="20" y="135"/>
                </a:lnTo>
                <a:lnTo>
                  <a:pt x="19" y="133"/>
                </a:lnTo>
                <a:lnTo>
                  <a:pt x="19" y="132"/>
                </a:lnTo>
                <a:lnTo>
                  <a:pt x="17" y="129"/>
                </a:lnTo>
                <a:lnTo>
                  <a:pt x="16" y="127"/>
                </a:lnTo>
                <a:lnTo>
                  <a:pt x="16" y="126"/>
                </a:lnTo>
                <a:lnTo>
                  <a:pt x="16" y="125"/>
                </a:lnTo>
                <a:lnTo>
                  <a:pt x="17" y="123"/>
                </a:lnTo>
                <a:lnTo>
                  <a:pt x="19" y="122"/>
                </a:lnTo>
                <a:lnTo>
                  <a:pt x="17" y="122"/>
                </a:lnTo>
                <a:lnTo>
                  <a:pt x="16" y="122"/>
                </a:lnTo>
                <a:lnTo>
                  <a:pt x="15" y="120"/>
                </a:lnTo>
                <a:lnTo>
                  <a:pt x="13" y="119"/>
                </a:lnTo>
                <a:lnTo>
                  <a:pt x="12" y="119"/>
                </a:lnTo>
                <a:lnTo>
                  <a:pt x="10" y="119"/>
                </a:lnTo>
                <a:lnTo>
                  <a:pt x="10" y="117"/>
                </a:lnTo>
                <a:lnTo>
                  <a:pt x="9" y="117"/>
                </a:lnTo>
                <a:lnTo>
                  <a:pt x="7" y="117"/>
                </a:lnTo>
                <a:lnTo>
                  <a:pt x="6" y="117"/>
                </a:lnTo>
                <a:lnTo>
                  <a:pt x="5" y="117"/>
                </a:lnTo>
                <a:lnTo>
                  <a:pt x="3" y="117"/>
                </a:lnTo>
                <a:lnTo>
                  <a:pt x="3" y="119"/>
                </a:lnTo>
                <a:lnTo>
                  <a:pt x="2" y="119"/>
                </a:lnTo>
                <a:lnTo>
                  <a:pt x="2" y="117"/>
                </a:lnTo>
                <a:lnTo>
                  <a:pt x="0" y="116"/>
                </a:lnTo>
                <a:lnTo>
                  <a:pt x="0" y="115"/>
                </a:lnTo>
                <a:lnTo>
                  <a:pt x="0" y="113"/>
                </a:lnTo>
                <a:lnTo>
                  <a:pt x="2" y="112"/>
                </a:lnTo>
                <a:lnTo>
                  <a:pt x="3" y="110"/>
                </a:lnTo>
                <a:lnTo>
                  <a:pt x="5" y="109"/>
                </a:lnTo>
                <a:lnTo>
                  <a:pt x="5" y="107"/>
                </a:lnTo>
                <a:lnTo>
                  <a:pt x="6" y="107"/>
                </a:lnTo>
                <a:lnTo>
                  <a:pt x="6" y="106"/>
                </a:lnTo>
                <a:lnTo>
                  <a:pt x="7" y="106"/>
                </a:lnTo>
                <a:lnTo>
                  <a:pt x="7" y="105"/>
                </a:lnTo>
                <a:lnTo>
                  <a:pt x="6" y="105"/>
                </a:lnTo>
                <a:lnTo>
                  <a:pt x="6" y="103"/>
                </a:lnTo>
                <a:lnTo>
                  <a:pt x="7" y="103"/>
                </a:lnTo>
                <a:lnTo>
                  <a:pt x="7" y="102"/>
                </a:lnTo>
                <a:lnTo>
                  <a:pt x="9" y="100"/>
                </a:lnTo>
                <a:lnTo>
                  <a:pt x="9" y="99"/>
                </a:lnTo>
                <a:lnTo>
                  <a:pt x="9" y="97"/>
                </a:lnTo>
                <a:lnTo>
                  <a:pt x="10" y="97"/>
                </a:lnTo>
                <a:lnTo>
                  <a:pt x="10" y="96"/>
                </a:lnTo>
                <a:lnTo>
                  <a:pt x="9" y="96"/>
                </a:lnTo>
                <a:lnTo>
                  <a:pt x="10" y="96"/>
                </a:lnTo>
                <a:lnTo>
                  <a:pt x="10" y="94"/>
                </a:lnTo>
                <a:lnTo>
                  <a:pt x="12" y="94"/>
                </a:lnTo>
                <a:lnTo>
                  <a:pt x="13" y="94"/>
                </a:lnTo>
                <a:lnTo>
                  <a:pt x="16" y="93"/>
                </a:lnTo>
                <a:lnTo>
                  <a:pt x="17" y="93"/>
                </a:lnTo>
                <a:lnTo>
                  <a:pt x="17" y="92"/>
                </a:lnTo>
                <a:lnTo>
                  <a:pt x="17" y="90"/>
                </a:lnTo>
                <a:lnTo>
                  <a:pt x="19" y="90"/>
                </a:lnTo>
                <a:lnTo>
                  <a:pt x="19" y="89"/>
                </a:lnTo>
                <a:lnTo>
                  <a:pt x="19" y="87"/>
                </a:lnTo>
                <a:lnTo>
                  <a:pt x="19" y="86"/>
                </a:lnTo>
                <a:lnTo>
                  <a:pt x="20" y="86"/>
                </a:lnTo>
                <a:lnTo>
                  <a:pt x="20" y="84"/>
                </a:lnTo>
                <a:lnTo>
                  <a:pt x="20" y="83"/>
                </a:lnTo>
                <a:lnTo>
                  <a:pt x="22" y="83"/>
                </a:lnTo>
                <a:lnTo>
                  <a:pt x="20" y="82"/>
                </a:lnTo>
                <a:lnTo>
                  <a:pt x="20" y="80"/>
                </a:lnTo>
                <a:lnTo>
                  <a:pt x="20" y="79"/>
                </a:lnTo>
                <a:lnTo>
                  <a:pt x="19" y="79"/>
                </a:lnTo>
                <a:lnTo>
                  <a:pt x="19" y="77"/>
                </a:lnTo>
                <a:lnTo>
                  <a:pt x="17" y="77"/>
                </a:lnTo>
                <a:lnTo>
                  <a:pt x="16" y="77"/>
                </a:lnTo>
                <a:lnTo>
                  <a:pt x="16" y="76"/>
                </a:lnTo>
                <a:lnTo>
                  <a:pt x="16" y="74"/>
                </a:lnTo>
                <a:lnTo>
                  <a:pt x="16" y="73"/>
                </a:lnTo>
                <a:lnTo>
                  <a:pt x="15" y="73"/>
                </a:lnTo>
                <a:lnTo>
                  <a:pt x="15" y="72"/>
                </a:lnTo>
                <a:lnTo>
                  <a:pt x="15" y="70"/>
                </a:lnTo>
                <a:lnTo>
                  <a:pt x="15" y="69"/>
                </a:lnTo>
                <a:lnTo>
                  <a:pt x="16" y="69"/>
                </a:lnTo>
                <a:lnTo>
                  <a:pt x="15" y="67"/>
                </a:lnTo>
                <a:lnTo>
                  <a:pt x="15" y="66"/>
                </a:lnTo>
                <a:lnTo>
                  <a:pt x="15" y="64"/>
                </a:lnTo>
                <a:lnTo>
                  <a:pt x="16" y="64"/>
                </a:lnTo>
                <a:lnTo>
                  <a:pt x="16" y="63"/>
                </a:lnTo>
                <a:lnTo>
                  <a:pt x="17" y="63"/>
                </a:lnTo>
                <a:lnTo>
                  <a:pt x="17" y="62"/>
                </a:lnTo>
                <a:lnTo>
                  <a:pt x="19" y="62"/>
                </a:lnTo>
                <a:lnTo>
                  <a:pt x="19" y="60"/>
                </a:lnTo>
                <a:lnTo>
                  <a:pt x="19" y="59"/>
                </a:lnTo>
                <a:lnTo>
                  <a:pt x="20" y="59"/>
                </a:lnTo>
                <a:lnTo>
                  <a:pt x="20" y="57"/>
                </a:lnTo>
                <a:lnTo>
                  <a:pt x="20" y="56"/>
                </a:lnTo>
                <a:lnTo>
                  <a:pt x="22" y="56"/>
                </a:lnTo>
                <a:lnTo>
                  <a:pt x="23" y="56"/>
                </a:lnTo>
                <a:lnTo>
                  <a:pt x="22" y="54"/>
                </a:lnTo>
                <a:lnTo>
                  <a:pt x="23" y="53"/>
                </a:lnTo>
                <a:lnTo>
                  <a:pt x="25" y="52"/>
                </a:lnTo>
                <a:lnTo>
                  <a:pt x="26" y="50"/>
                </a:lnTo>
                <a:lnTo>
                  <a:pt x="27" y="50"/>
                </a:lnTo>
                <a:lnTo>
                  <a:pt x="27" y="49"/>
                </a:lnTo>
                <a:lnTo>
                  <a:pt x="29" y="47"/>
                </a:lnTo>
                <a:lnTo>
                  <a:pt x="30" y="46"/>
                </a:lnTo>
                <a:lnTo>
                  <a:pt x="30" y="44"/>
                </a:lnTo>
                <a:lnTo>
                  <a:pt x="30" y="43"/>
                </a:lnTo>
                <a:lnTo>
                  <a:pt x="32" y="43"/>
                </a:lnTo>
                <a:lnTo>
                  <a:pt x="32" y="42"/>
                </a:lnTo>
                <a:lnTo>
                  <a:pt x="33" y="40"/>
                </a:lnTo>
                <a:lnTo>
                  <a:pt x="33" y="42"/>
                </a:lnTo>
                <a:lnTo>
                  <a:pt x="33" y="40"/>
                </a:lnTo>
                <a:lnTo>
                  <a:pt x="35" y="40"/>
                </a:lnTo>
                <a:lnTo>
                  <a:pt x="35" y="39"/>
                </a:lnTo>
                <a:lnTo>
                  <a:pt x="35" y="37"/>
                </a:lnTo>
                <a:lnTo>
                  <a:pt x="33" y="37"/>
                </a:lnTo>
                <a:lnTo>
                  <a:pt x="35" y="36"/>
                </a:lnTo>
                <a:lnTo>
                  <a:pt x="35" y="34"/>
                </a:lnTo>
                <a:lnTo>
                  <a:pt x="36" y="34"/>
                </a:lnTo>
                <a:lnTo>
                  <a:pt x="36" y="33"/>
                </a:lnTo>
                <a:lnTo>
                  <a:pt x="39" y="33"/>
                </a:lnTo>
                <a:lnTo>
                  <a:pt x="39" y="32"/>
                </a:lnTo>
                <a:lnTo>
                  <a:pt x="39" y="30"/>
                </a:lnTo>
                <a:lnTo>
                  <a:pt x="37" y="30"/>
                </a:lnTo>
                <a:lnTo>
                  <a:pt x="37" y="29"/>
                </a:lnTo>
                <a:lnTo>
                  <a:pt x="37" y="27"/>
                </a:lnTo>
                <a:lnTo>
                  <a:pt x="39" y="27"/>
                </a:lnTo>
                <a:lnTo>
                  <a:pt x="39" y="26"/>
                </a:lnTo>
                <a:lnTo>
                  <a:pt x="40" y="26"/>
                </a:lnTo>
                <a:lnTo>
                  <a:pt x="42" y="26"/>
                </a:lnTo>
                <a:lnTo>
                  <a:pt x="43" y="26"/>
                </a:lnTo>
                <a:lnTo>
                  <a:pt x="45" y="27"/>
                </a:lnTo>
                <a:lnTo>
                  <a:pt x="46" y="27"/>
                </a:lnTo>
                <a:lnTo>
                  <a:pt x="46" y="26"/>
                </a:lnTo>
                <a:lnTo>
                  <a:pt x="45" y="26"/>
                </a:lnTo>
                <a:lnTo>
                  <a:pt x="45" y="24"/>
                </a:lnTo>
                <a:lnTo>
                  <a:pt x="46" y="24"/>
                </a:lnTo>
                <a:lnTo>
                  <a:pt x="47" y="24"/>
                </a:lnTo>
                <a:lnTo>
                  <a:pt x="47" y="23"/>
                </a:lnTo>
                <a:lnTo>
                  <a:pt x="47" y="22"/>
                </a:lnTo>
                <a:lnTo>
                  <a:pt x="49" y="23"/>
                </a:lnTo>
                <a:lnTo>
                  <a:pt x="49" y="24"/>
                </a:lnTo>
                <a:lnTo>
                  <a:pt x="47" y="24"/>
                </a:lnTo>
                <a:lnTo>
                  <a:pt x="49" y="24"/>
                </a:lnTo>
                <a:lnTo>
                  <a:pt x="50" y="24"/>
                </a:lnTo>
                <a:lnTo>
                  <a:pt x="50" y="23"/>
                </a:lnTo>
                <a:lnTo>
                  <a:pt x="52" y="24"/>
                </a:lnTo>
                <a:lnTo>
                  <a:pt x="53" y="26"/>
                </a:lnTo>
                <a:lnTo>
                  <a:pt x="55" y="26"/>
                </a:lnTo>
                <a:lnTo>
                  <a:pt x="56" y="26"/>
                </a:lnTo>
                <a:lnTo>
                  <a:pt x="57" y="27"/>
                </a:lnTo>
                <a:lnTo>
                  <a:pt x="57" y="29"/>
                </a:lnTo>
                <a:lnTo>
                  <a:pt x="59" y="29"/>
                </a:lnTo>
                <a:lnTo>
                  <a:pt x="59" y="32"/>
                </a:lnTo>
                <a:lnTo>
                  <a:pt x="59" y="33"/>
                </a:lnTo>
                <a:lnTo>
                  <a:pt x="60" y="34"/>
                </a:lnTo>
                <a:lnTo>
                  <a:pt x="60" y="36"/>
                </a:lnTo>
                <a:lnTo>
                  <a:pt x="62" y="36"/>
                </a:lnTo>
                <a:lnTo>
                  <a:pt x="63" y="36"/>
                </a:lnTo>
                <a:lnTo>
                  <a:pt x="65" y="37"/>
                </a:lnTo>
                <a:lnTo>
                  <a:pt x="66" y="37"/>
                </a:lnTo>
                <a:lnTo>
                  <a:pt x="66" y="39"/>
                </a:lnTo>
                <a:lnTo>
                  <a:pt x="66" y="40"/>
                </a:lnTo>
                <a:lnTo>
                  <a:pt x="68" y="42"/>
                </a:lnTo>
                <a:lnTo>
                  <a:pt x="68" y="43"/>
                </a:lnTo>
                <a:lnTo>
                  <a:pt x="69" y="43"/>
                </a:lnTo>
                <a:lnTo>
                  <a:pt x="69" y="44"/>
                </a:lnTo>
                <a:lnTo>
                  <a:pt x="70" y="44"/>
                </a:lnTo>
                <a:lnTo>
                  <a:pt x="72" y="46"/>
                </a:lnTo>
                <a:lnTo>
                  <a:pt x="73" y="46"/>
                </a:lnTo>
                <a:lnTo>
                  <a:pt x="75" y="46"/>
                </a:lnTo>
                <a:lnTo>
                  <a:pt x="76" y="47"/>
                </a:lnTo>
                <a:lnTo>
                  <a:pt x="78" y="49"/>
                </a:lnTo>
                <a:lnTo>
                  <a:pt x="79" y="50"/>
                </a:lnTo>
                <a:lnTo>
                  <a:pt x="80" y="52"/>
                </a:lnTo>
                <a:lnTo>
                  <a:pt x="82" y="53"/>
                </a:lnTo>
                <a:lnTo>
                  <a:pt x="83" y="54"/>
                </a:lnTo>
                <a:lnTo>
                  <a:pt x="85" y="56"/>
                </a:lnTo>
                <a:lnTo>
                  <a:pt x="86" y="56"/>
                </a:lnTo>
                <a:lnTo>
                  <a:pt x="88" y="57"/>
                </a:lnTo>
                <a:lnTo>
                  <a:pt x="89" y="59"/>
                </a:lnTo>
                <a:lnTo>
                  <a:pt x="90" y="60"/>
                </a:lnTo>
                <a:lnTo>
                  <a:pt x="92" y="62"/>
                </a:lnTo>
                <a:lnTo>
                  <a:pt x="92" y="63"/>
                </a:lnTo>
                <a:lnTo>
                  <a:pt x="90" y="63"/>
                </a:lnTo>
                <a:lnTo>
                  <a:pt x="90" y="64"/>
                </a:lnTo>
                <a:lnTo>
                  <a:pt x="90" y="66"/>
                </a:lnTo>
                <a:lnTo>
                  <a:pt x="92" y="66"/>
                </a:lnTo>
                <a:lnTo>
                  <a:pt x="92" y="67"/>
                </a:lnTo>
                <a:lnTo>
                  <a:pt x="93" y="67"/>
                </a:lnTo>
                <a:lnTo>
                  <a:pt x="95" y="69"/>
                </a:lnTo>
                <a:lnTo>
                  <a:pt x="96" y="69"/>
                </a:lnTo>
                <a:lnTo>
                  <a:pt x="95" y="70"/>
                </a:lnTo>
                <a:lnTo>
                  <a:pt x="96" y="70"/>
                </a:lnTo>
                <a:lnTo>
                  <a:pt x="96" y="72"/>
                </a:lnTo>
                <a:lnTo>
                  <a:pt x="98" y="72"/>
                </a:lnTo>
                <a:lnTo>
                  <a:pt x="99" y="72"/>
                </a:lnTo>
                <a:lnTo>
                  <a:pt x="100" y="72"/>
                </a:lnTo>
                <a:lnTo>
                  <a:pt x="102" y="72"/>
                </a:lnTo>
                <a:lnTo>
                  <a:pt x="102" y="70"/>
                </a:lnTo>
                <a:lnTo>
                  <a:pt x="103" y="70"/>
                </a:lnTo>
                <a:lnTo>
                  <a:pt x="103" y="72"/>
                </a:lnTo>
                <a:lnTo>
                  <a:pt x="105" y="73"/>
                </a:lnTo>
                <a:lnTo>
                  <a:pt x="106" y="74"/>
                </a:lnTo>
                <a:lnTo>
                  <a:pt x="108" y="76"/>
                </a:lnTo>
                <a:lnTo>
                  <a:pt x="109" y="79"/>
                </a:lnTo>
                <a:lnTo>
                  <a:pt x="110" y="82"/>
                </a:lnTo>
                <a:lnTo>
                  <a:pt x="112" y="82"/>
                </a:lnTo>
                <a:lnTo>
                  <a:pt x="113" y="83"/>
                </a:lnTo>
                <a:lnTo>
                  <a:pt x="115" y="84"/>
                </a:lnTo>
                <a:lnTo>
                  <a:pt x="116" y="84"/>
                </a:lnTo>
                <a:lnTo>
                  <a:pt x="116" y="86"/>
                </a:lnTo>
                <a:lnTo>
                  <a:pt x="118" y="87"/>
                </a:lnTo>
                <a:lnTo>
                  <a:pt x="119" y="89"/>
                </a:lnTo>
                <a:lnTo>
                  <a:pt x="119" y="90"/>
                </a:lnTo>
                <a:lnTo>
                  <a:pt x="120" y="92"/>
                </a:lnTo>
                <a:lnTo>
                  <a:pt x="122" y="93"/>
                </a:lnTo>
                <a:lnTo>
                  <a:pt x="123" y="94"/>
                </a:lnTo>
                <a:lnTo>
                  <a:pt x="123" y="96"/>
                </a:lnTo>
                <a:lnTo>
                  <a:pt x="125" y="97"/>
                </a:lnTo>
                <a:lnTo>
                  <a:pt x="126" y="99"/>
                </a:lnTo>
                <a:lnTo>
                  <a:pt x="128" y="102"/>
                </a:lnTo>
                <a:lnTo>
                  <a:pt x="128" y="103"/>
                </a:lnTo>
                <a:lnTo>
                  <a:pt x="128" y="105"/>
                </a:lnTo>
                <a:lnTo>
                  <a:pt x="129" y="105"/>
                </a:lnTo>
                <a:lnTo>
                  <a:pt x="130" y="106"/>
                </a:lnTo>
                <a:lnTo>
                  <a:pt x="132" y="106"/>
                </a:lnTo>
                <a:lnTo>
                  <a:pt x="133" y="107"/>
                </a:lnTo>
                <a:lnTo>
                  <a:pt x="135" y="109"/>
                </a:lnTo>
                <a:lnTo>
                  <a:pt x="136" y="110"/>
                </a:lnTo>
                <a:lnTo>
                  <a:pt x="138" y="113"/>
                </a:lnTo>
                <a:lnTo>
                  <a:pt x="138" y="115"/>
                </a:lnTo>
                <a:lnTo>
                  <a:pt x="139" y="115"/>
                </a:lnTo>
                <a:lnTo>
                  <a:pt x="140" y="116"/>
                </a:lnTo>
                <a:lnTo>
                  <a:pt x="142" y="117"/>
                </a:lnTo>
                <a:lnTo>
                  <a:pt x="143" y="117"/>
                </a:lnTo>
                <a:lnTo>
                  <a:pt x="145" y="117"/>
                </a:lnTo>
                <a:lnTo>
                  <a:pt x="145" y="119"/>
                </a:lnTo>
                <a:lnTo>
                  <a:pt x="146" y="120"/>
                </a:lnTo>
                <a:lnTo>
                  <a:pt x="149" y="123"/>
                </a:lnTo>
                <a:lnTo>
                  <a:pt x="149" y="125"/>
                </a:lnTo>
                <a:lnTo>
                  <a:pt x="150" y="126"/>
                </a:lnTo>
                <a:lnTo>
                  <a:pt x="150" y="127"/>
                </a:lnTo>
                <a:lnTo>
                  <a:pt x="152" y="127"/>
                </a:lnTo>
                <a:lnTo>
                  <a:pt x="152" y="129"/>
                </a:lnTo>
                <a:lnTo>
                  <a:pt x="153" y="129"/>
                </a:lnTo>
                <a:lnTo>
                  <a:pt x="155" y="129"/>
                </a:lnTo>
                <a:lnTo>
                  <a:pt x="155" y="127"/>
                </a:lnTo>
                <a:lnTo>
                  <a:pt x="155" y="126"/>
                </a:lnTo>
                <a:lnTo>
                  <a:pt x="156" y="126"/>
                </a:lnTo>
                <a:lnTo>
                  <a:pt x="158" y="126"/>
                </a:lnTo>
                <a:lnTo>
                  <a:pt x="159" y="127"/>
                </a:lnTo>
                <a:lnTo>
                  <a:pt x="160" y="129"/>
                </a:lnTo>
                <a:lnTo>
                  <a:pt x="160" y="130"/>
                </a:lnTo>
                <a:lnTo>
                  <a:pt x="163" y="132"/>
                </a:lnTo>
                <a:lnTo>
                  <a:pt x="163" y="133"/>
                </a:lnTo>
                <a:lnTo>
                  <a:pt x="165" y="135"/>
                </a:lnTo>
                <a:lnTo>
                  <a:pt x="166" y="136"/>
                </a:lnTo>
                <a:lnTo>
                  <a:pt x="168" y="137"/>
                </a:lnTo>
                <a:lnTo>
                  <a:pt x="168" y="139"/>
                </a:lnTo>
                <a:lnTo>
                  <a:pt x="168" y="140"/>
                </a:lnTo>
                <a:lnTo>
                  <a:pt x="168" y="142"/>
                </a:lnTo>
                <a:lnTo>
                  <a:pt x="169" y="142"/>
                </a:lnTo>
                <a:lnTo>
                  <a:pt x="170" y="142"/>
                </a:lnTo>
                <a:lnTo>
                  <a:pt x="172" y="140"/>
                </a:lnTo>
                <a:lnTo>
                  <a:pt x="173" y="140"/>
                </a:lnTo>
                <a:lnTo>
                  <a:pt x="175" y="142"/>
                </a:lnTo>
                <a:lnTo>
                  <a:pt x="175" y="143"/>
                </a:lnTo>
                <a:lnTo>
                  <a:pt x="175" y="145"/>
                </a:lnTo>
                <a:lnTo>
                  <a:pt x="176" y="145"/>
                </a:lnTo>
                <a:lnTo>
                  <a:pt x="178" y="145"/>
                </a:lnTo>
                <a:lnTo>
                  <a:pt x="178" y="146"/>
                </a:lnTo>
                <a:lnTo>
                  <a:pt x="179" y="146"/>
                </a:lnTo>
                <a:lnTo>
                  <a:pt x="180" y="146"/>
                </a:lnTo>
                <a:lnTo>
                  <a:pt x="182" y="146"/>
                </a:lnTo>
                <a:lnTo>
                  <a:pt x="182" y="147"/>
                </a:lnTo>
                <a:lnTo>
                  <a:pt x="183" y="147"/>
                </a:lnTo>
                <a:lnTo>
                  <a:pt x="183" y="149"/>
                </a:lnTo>
                <a:lnTo>
                  <a:pt x="183" y="150"/>
                </a:lnTo>
                <a:lnTo>
                  <a:pt x="185" y="150"/>
                </a:lnTo>
                <a:lnTo>
                  <a:pt x="185" y="152"/>
                </a:lnTo>
                <a:lnTo>
                  <a:pt x="186" y="153"/>
                </a:lnTo>
                <a:lnTo>
                  <a:pt x="189" y="155"/>
                </a:lnTo>
                <a:lnTo>
                  <a:pt x="190" y="153"/>
                </a:lnTo>
                <a:lnTo>
                  <a:pt x="192" y="153"/>
                </a:lnTo>
                <a:lnTo>
                  <a:pt x="192" y="152"/>
                </a:lnTo>
                <a:lnTo>
                  <a:pt x="193" y="152"/>
                </a:lnTo>
                <a:lnTo>
                  <a:pt x="193" y="153"/>
                </a:lnTo>
                <a:lnTo>
                  <a:pt x="193" y="155"/>
                </a:lnTo>
                <a:lnTo>
                  <a:pt x="195" y="155"/>
                </a:lnTo>
                <a:lnTo>
                  <a:pt x="196" y="155"/>
                </a:lnTo>
                <a:lnTo>
                  <a:pt x="198" y="153"/>
                </a:lnTo>
                <a:lnTo>
                  <a:pt x="198" y="152"/>
                </a:lnTo>
                <a:lnTo>
                  <a:pt x="199" y="152"/>
                </a:lnTo>
                <a:lnTo>
                  <a:pt x="199" y="150"/>
                </a:lnTo>
                <a:lnTo>
                  <a:pt x="200" y="150"/>
                </a:lnTo>
                <a:lnTo>
                  <a:pt x="200" y="149"/>
                </a:lnTo>
                <a:lnTo>
                  <a:pt x="202" y="149"/>
                </a:lnTo>
                <a:lnTo>
                  <a:pt x="203" y="149"/>
                </a:lnTo>
                <a:lnTo>
                  <a:pt x="205" y="149"/>
                </a:lnTo>
                <a:lnTo>
                  <a:pt x="206" y="149"/>
                </a:lnTo>
                <a:lnTo>
                  <a:pt x="208" y="149"/>
                </a:lnTo>
                <a:lnTo>
                  <a:pt x="209" y="149"/>
                </a:lnTo>
                <a:lnTo>
                  <a:pt x="209" y="147"/>
                </a:lnTo>
                <a:lnTo>
                  <a:pt x="211" y="147"/>
                </a:lnTo>
                <a:lnTo>
                  <a:pt x="211" y="146"/>
                </a:lnTo>
                <a:lnTo>
                  <a:pt x="211" y="145"/>
                </a:lnTo>
                <a:lnTo>
                  <a:pt x="211" y="143"/>
                </a:lnTo>
                <a:lnTo>
                  <a:pt x="209" y="143"/>
                </a:lnTo>
                <a:lnTo>
                  <a:pt x="209" y="142"/>
                </a:lnTo>
                <a:lnTo>
                  <a:pt x="209" y="140"/>
                </a:lnTo>
                <a:lnTo>
                  <a:pt x="208" y="140"/>
                </a:lnTo>
                <a:lnTo>
                  <a:pt x="208" y="139"/>
                </a:lnTo>
                <a:lnTo>
                  <a:pt x="209" y="139"/>
                </a:lnTo>
                <a:lnTo>
                  <a:pt x="209" y="137"/>
                </a:lnTo>
                <a:lnTo>
                  <a:pt x="211" y="137"/>
                </a:lnTo>
                <a:lnTo>
                  <a:pt x="212" y="137"/>
                </a:lnTo>
                <a:lnTo>
                  <a:pt x="212" y="136"/>
                </a:lnTo>
                <a:lnTo>
                  <a:pt x="211" y="136"/>
                </a:lnTo>
                <a:lnTo>
                  <a:pt x="212" y="135"/>
                </a:lnTo>
                <a:lnTo>
                  <a:pt x="212" y="133"/>
                </a:lnTo>
                <a:lnTo>
                  <a:pt x="211" y="132"/>
                </a:lnTo>
                <a:lnTo>
                  <a:pt x="211" y="130"/>
                </a:lnTo>
                <a:lnTo>
                  <a:pt x="211" y="129"/>
                </a:lnTo>
                <a:lnTo>
                  <a:pt x="212" y="129"/>
                </a:lnTo>
                <a:lnTo>
                  <a:pt x="212" y="127"/>
                </a:lnTo>
                <a:lnTo>
                  <a:pt x="213" y="127"/>
                </a:lnTo>
                <a:lnTo>
                  <a:pt x="212" y="127"/>
                </a:lnTo>
                <a:lnTo>
                  <a:pt x="212" y="126"/>
                </a:lnTo>
                <a:lnTo>
                  <a:pt x="211" y="126"/>
                </a:lnTo>
                <a:lnTo>
                  <a:pt x="209" y="126"/>
                </a:lnTo>
                <a:lnTo>
                  <a:pt x="209" y="125"/>
                </a:lnTo>
                <a:lnTo>
                  <a:pt x="209" y="123"/>
                </a:lnTo>
                <a:lnTo>
                  <a:pt x="208" y="123"/>
                </a:lnTo>
                <a:lnTo>
                  <a:pt x="208" y="122"/>
                </a:lnTo>
                <a:lnTo>
                  <a:pt x="209" y="122"/>
                </a:lnTo>
                <a:lnTo>
                  <a:pt x="211" y="122"/>
                </a:lnTo>
                <a:lnTo>
                  <a:pt x="212" y="122"/>
                </a:lnTo>
                <a:lnTo>
                  <a:pt x="212" y="120"/>
                </a:lnTo>
                <a:lnTo>
                  <a:pt x="212" y="119"/>
                </a:lnTo>
                <a:lnTo>
                  <a:pt x="212" y="117"/>
                </a:lnTo>
                <a:lnTo>
                  <a:pt x="212" y="116"/>
                </a:lnTo>
                <a:lnTo>
                  <a:pt x="212" y="115"/>
                </a:lnTo>
                <a:lnTo>
                  <a:pt x="213" y="115"/>
                </a:lnTo>
                <a:lnTo>
                  <a:pt x="213" y="113"/>
                </a:lnTo>
                <a:lnTo>
                  <a:pt x="213" y="112"/>
                </a:lnTo>
                <a:lnTo>
                  <a:pt x="215" y="110"/>
                </a:lnTo>
                <a:lnTo>
                  <a:pt x="215" y="109"/>
                </a:lnTo>
                <a:lnTo>
                  <a:pt x="216" y="109"/>
                </a:lnTo>
                <a:lnTo>
                  <a:pt x="216" y="107"/>
                </a:lnTo>
                <a:lnTo>
                  <a:pt x="216" y="106"/>
                </a:lnTo>
                <a:lnTo>
                  <a:pt x="216" y="105"/>
                </a:lnTo>
                <a:lnTo>
                  <a:pt x="216" y="103"/>
                </a:lnTo>
                <a:lnTo>
                  <a:pt x="216" y="102"/>
                </a:lnTo>
                <a:lnTo>
                  <a:pt x="216" y="100"/>
                </a:lnTo>
                <a:lnTo>
                  <a:pt x="218" y="96"/>
                </a:lnTo>
                <a:lnTo>
                  <a:pt x="218" y="94"/>
                </a:lnTo>
                <a:lnTo>
                  <a:pt x="218" y="93"/>
                </a:lnTo>
                <a:lnTo>
                  <a:pt x="219" y="93"/>
                </a:lnTo>
                <a:lnTo>
                  <a:pt x="219" y="92"/>
                </a:lnTo>
                <a:lnTo>
                  <a:pt x="219" y="90"/>
                </a:lnTo>
                <a:lnTo>
                  <a:pt x="219" y="89"/>
                </a:lnTo>
                <a:lnTo>
                  <a:pt x="219" y="87"/>
                </a:lnTo>
                <a:lnTo>
                  <a:pt x="218" y="87"/>
                </a:lnTo>
                <a:lnTo>
                  <a:pt x="218" y="86"/>
                </a:lnTo>
                <a:lnTo>
                  <a:pt x="216" y="86"/>
                </a:lnTo>
                <a:lnTo>
                  <a:pt x="215" y="86"/>
                </a:lnTo>
                <a:lnTo>
                  <a:pt x="215" y="84"/>
                </a:lnTo>
                <a:lnTo>
                  <a:pt x="215" y="83"/>
                </a:lnTo>
                <a:lnTo>
                  <a:pt x="216" y="82"/>
                </a:lnTo>
                <a:lnTo>
                  <a:pt x="216" y="80"/>
                </a:lnTo>
                <a:lnTo>
                  <a:pt x="216" y="79"/>
                </a:lnTo>
                <a:lnTo>
                  <a:pt x="215" y="79"/>
                </a:lnTo>
                <a:lnTo>
                  <a:pt x="215" y="77"/>
                </a:lnTo>
                <a:lnTo>
                  <a:pt x="215" y="76"/>
                </a:lnTo>
                <a:lnTo>
                  <a:pt x="216" y="74"/>
                </a:lnTo>
                <a:lnTo>
                  <a:pt x="218" y="74"/>
                </a:lnTo>
                <a:lnTo>
                  <a:pt x="219" y="74"/>
                </a:lnTo>
                <a:lnTo>
                  <a:pt x="219" y="73"/>
                </a:lnTo>
                <a:lnTo>
                  <a:pt x="219" y="72"/>
                </a:lnTo>
                <a:lnTo>
                  <a:pt x="218" y="72"/>
                </a:lnTo>
                <a:lnTo>
                  <a:pt x="218" y="70"/>
                </a:lnTo>
                <a:lnTo>
                  <a:pt x="219" y="69"/>
                </a:lnTo>
                <a:lnTo>
                  <a:pt x="219" y="67"/>
                </a:lnTo>
                <a:lnTo>
                  <a:pt x="221" y="67"/>
                </a:lnTo>
                <a:lnTo>
                  <a:pt x="221" y="66"/>
                </a:lnTo>
                <a:lnTo>
                  <a:pt x="221" y="64"/>
                </a:lnTo>
                <a:lnTo>
                  <a:pt x="221" y="63"/>
                </a:lnTo>
                <a:lnTo>
                  <a:pt x="221" y="62"/>
                </a:lnTo>
                <a:lnTo>
                  <a:pt x="222" y="60"/>
                </a:lnTo>
                <a:lnTo>
                  <a:pt x="222" y="59"/>
                </a:lnTo>
                <a:lnTo>
                  <a:pt x="222" y="57"/>
                </a:lnTo>
                <a:lnTo>
                  <a:pt x="222" y="56"/>
                </a:lnTo>
                <a:lnTo>
                  <a:pt x="223" y="54"/>
                </a:lnTo>
                <a:lnTo>
                  <a:pt x="225" y="53"/>
                </a:lnTo>
                <a:lnTo>
                  <a:pt x="225" y="52"/>
                </a:lnTo>
                <a:lnTo>
                  <a:pt x="225" y="50"/>
                </a:lnTo>
                <a:lnTo>
                  <a:pt x="226" y="50"/>
                </a:lnTo>
                <a:lnTo>
                  <a:pt x="228" y="49"/>
                </a:lnTo>
                <a:lnTo>
                  <a:pt x="228" y="47"/>
                </a:lnTo>
                <a:lnTo>
                  <a:pt x="229" y="47"/>
                </a:lnTo>
                <a:lnTo>
                  <a:pt x="231" y="46"/>
                </a:lnTo>
                <a:lnTo>
                  <a:pt x="231" y="44"/>
                </a:lnTo>
                <a:lnTo>
                  <a:pt x="232" y="44"/>
                </a:lnTo>
                <a:lnTo>
                  <a:pt x="232" y="43"/>
                </a:lnTo>
                <a:lnTo>
                  <a:pt x="233" y="42"/>
                </a:lnTo>
                <a:lnTo>
                  <a:pt x="233" y="40"/>
                </a:lnTo>
                <a:lnTo>
                  <a:pt x="235" y="40"/>
                </a:lnTo>
                <a:lnTo>
                  <a:pt x="236" y="39"/>
                </a:lnTo>
                <a:lnTo>
                  <a:pt x="238" y="39"/>
                </a:lnTo>
                <a:lnTo>
                  <a:pt x="238" y="37"/>
                </a:lnTo>
                <a:lnTo>
                  <a:pt x="239" y="37"/>
                </a:lnTo>
                <a:lnTo>
                  <a:pt x="239" y="39"/>
                </a:lnTo>
                <a:lnTo>
                  <a:pt x="239" y="37"/>
                </a:lnTo>
                <a:lnTo>
                  <a:pt x="239" y="36"/>
                </a:lnTo>
                <a:lnTo>
                  <a:pt x="241" y="36"/>
                </a:lnTo>
                <a:lnTo>
                  <a:pt x="242" y="36"/>
                </a:lnTo>
                <a:lnTo>
                  <a:pt x="242" y="34"/>
                </a:lnTo>
                <a:lnTo>
                  <a:pt x="243" y="34"/>
                </a:lnTo>
                <a:lnTo>
                  <a:pt x="245" y="32"/>
                </a:lnTo>
                <a:lnTo>
                  <a:pt x="245" y="30"/>
                </a:lnTo>
                <a:lnTo>
                  <a:pt x="245" y="29"/>
                </a:lnTo>
                <a:lnTo>
                  <a:pt x="246" y="27"/>
                </a:lnTo>
                <a:lnTo>
                  <a:pt x="246" y="26"/>
                </a:lnTo>
                <a:lnTo>
                  <a:pt x="248" y="24"/>
                </a:lnTo>
                <a:lnTo>
                  <a:pt x="249" y="23"/>
                </a:lnTo>
                <a:lnTo>
                  <a:pt x="249" y="22"/>
                </a:lnTo>
                <a:lnTo>
                  <a:pt x="251" y="20"/>
                </a:lnTo>
                <a:lnTo>
                  <a:pt x="252" y="20"/>
                </a:lnTo>
                <a:lnTo>
                  <a:pt x="253" y="20"/>
                </a:lnTo>
                <a:lnTo>
                  <a:pt x="253" y="19"/>
                </a:lnTo>
                <a:lnTo>
                  <a:pt x="255" y="17"/>
                </a:lnTo>
                <a:lnTo>
                  <a:pt x="255" y="16"/>
                </a:lnTo>
                <a:lnTo>
                  <a:pt x="256" y="16"/>
                </a:lnTo>
                <a:lnTo>
                  <a:pt x="258" y="16"/>
                </a:lnTo>
                <a:lnTo>
                  <a:pt x="259" y="14"/>
                </a:lnTo>
                <a:lnTo>
                  <a:pt x="261" y="14"/>
                </a:lnTo>
                <a:lnTo>
                  <a:pt x="262" y="16"/>
                </a:lnTo>
                <a:lnTo>
                  <a:pt x="263" y="16"/>
                </a:lnTo>
                <a:lnTo>
                  <a:pt x="263" y="17"/>
                </a:lnTo>
                <a:lnTo>
                  <a:pt x="263" y="19"/>
                </a:lnTo>
                <a:lnTo>
                  <a:pt x="265" y="19"/>
                </a:lnTo>
                <a:lnTo>
                  <a:pt x="266" y="17"/>
                </a:lnTo>
                <a:lnTo>
                  <a:pt x="269" y="17"/>
                </a:lnTo>
                <a:lnTo>
                  <a:pt x="269" y="16"/>
                </a:lnTo>
                <a:lnTo>
                  <a:pt x="271" y="16"/>
                </a:lnTo>
                <a:lnTo>
                  <a:pt x="272" y="16"/>
                </a:lnTo>
                <a:lnTo>
                  <a:pt x="273" y="16"/>
                </a:lnTo>
                <a:lnTo>
                  <a:pt x="273" y="14"/>
                </a:lnTo>
                <a:lnTo>
                  <a:pt x="275" y="13"/>
                </a:lnTo>
                <a:lnTo>
                  <a:pt x="275" y="14"/>
                </a:lnTo>
                <a:lnTo>
                  <a:pt x="276" y="14"/>
                </a:lnTo>
                <a:lnTo>
                  <a:pt x="276" y="13"/>
                </a:lnTo>
                <a:lnTo>
                  <a:pt x="276" y="12"/>
                </a:lnTo>
                <a:lnTo>
                  <a:pt x="278" y="12"/>
                </a:lnTo>
                <a:lnTo>
                  <a:pt x="279" y="12"/>
                </a:lnTo>
                <a:lnTo>
                  <a:pt x="281" y="12"/>
                </a:lnTo>
                <a:lnTo>
                  <a:pt x="282" y="12"/>
                </a:lnTo>
                <a:lnTo>
                  <a:pt x="282" y="10"/>
                </a:lnTo>
                <a:lnTo>
                  <a:pt x="283" y="10"/>
                </a:lnTo>
                <a:lnTo>
                  <a:pt x="285" y="10"/>
                </a:lnTo>
                <a:lnTo>
                  <a:pt x="285" y="9"/>
                </a:lnTo>
                <a:lnTo>
                  <a:pt x="286" y="9"/>
                </a:lnTo>
                <a:lnTo>
                  <a:pt x="288" y="9"/>
                </a:lnTo>
                <a:lnTo>
                  <a:pt x="289" y="7"/>
                </a:lnTo>
                <a:lnTo>
                  <a:pt x="291" y="7"/>
                </a:lnTo>
                <a:lnTo>
                  <a:pt x="292" y="9"/>
                </a:lnTo>
                <a:lnTo>
                  <a:pt x="293" y="9"/>
                </a:lnTo>
                <a:lnTo>
                  <a:pt x="295" y="9"/>
                </a:lnTo>
                <a:lnTo>
                  <a:pt x="296" y="7"/>
                </a:lnTo>
                <a:lnTo>
                  <a:pt x="298" y="7"/>
                </a:lnTo>
                <a:lnTo>
                  <a:pt x="299" y="7"/>
                </a:lnTo>
                <a:lnTo>
                  <a:pt x="299" y="6"/>
                </a:lnTo>
                <a:lnTo>
                  <a:pt x="301" y="6"/>
                </a:lnTo>
                <a:lnTo>
                  <a:pt x="301" y="7"/>
                </a:lnTo>
                <a:lnTo>
                  <a:pt x="302" y="7"/>
                </a:lnTo>
                <a:lnTo>
                  <a:pt x="303" y="7"/>
                </a:lnTo>
                <a:lnTo>
                  <a:pt x="305" y="6"/>
                </a:lnTo>
                <a:lnTo>
                  <a:pt x="306" y="4"/>
                </a:lnTo>
                <a:lnTo>
                  <a:pt x="308" y="3"/>
                </a:lnTo>
                <a:lnTo>
                  <a:pt x="309" y="2"/>
                </a:lnTo>
                <a:lnTo>
                  <a:pt x="311" y="0"/>
                </a:lnTo>
                <a:lnTo>
                  <a:pt x="312" y="0"/>
                </a:lnTo>
                <a:lnTo>
                  <a:pt x="313" y="2"/>
                </a:lnTo>
                <a:lnTo>
                  <a:pt x="315" y="2"/>
                </a:lnTo>
                <a:lnTo>
                  <a:pt x="315" y="3"/>
                </a:lnTo>
                <a:lnTo>
                  <a:pt x="316" y="3"/>
                </a:lnTo>
                <a:lnTo>
                  <a:pt x="316" y="2"/>
                </a:lnTo>
                <a:lnTo>
                  <a:pt x="318" y="0"/>
                </a:lnTo>
                <a:lnTo>
                  <a:pt x="319" y="0"/>
                </a:lnTo>
                <a:lnTo>
                  <a:pt x="321" y="2"/>
                </a:lnTo>
                <a:lnTo>
                  <a:pt x="322" y="2"/>
                </a:lnTo>
                <a:lnTo>
                  <a:pt x="323" y="3"/>
                </a:lnTo>
                <a:lnTo>
                  <a:pt x="325" y="3"/>
                </a:lnTo>
                <a:lnTo>
                  <a:pt x="326" y="3"/>
                </a:lnTo>
                <a:lnTo>
                  <a:pt x="326" y="4"/>
                </a:lnTo>
                <a:lnTo>
                  <a:pt x="325" y="4"/>
                </a:lnTo>
                <a:lnTo>
                  <a:pt x="325" y="6"/>
                </a:lnTo>
                <a:lnTo>
                  <a:pt x="323" y="7"/>
                </a:lnTo>
                <a:lnTo>
                  <a:pt x="323" y="9"/>
                </a:lnTo>
                <a:lnTo>
                  <a:pt x="322" y="10"/>
                </a:lnTo>
                <a:lnTo>
                  <a:pt x="322" y="12"/>
                </a:lnTo>
                <a:lnTo>
                  <a:pt x="322" y="13"/>
                </a:lnTo>
                <a:lnTo>
                  <a:pt x="322" y="14"/>
                </a:lnTo>
                <a:lnTo>
                  <a:pt x="322" y="16"/>
                </a:lnTo>
                <a:lnTo>
                  <a:pt x="322" y="17"/>
                </a:lnTo>
                <a:lnTo>
                  <a:pt x="321" y="17"/>
                </a:lnTo>
                <a:lnTo>
                  <a:pt x="321" y="19"/>
                </a:lnTo>
                <a:lnTo>
                  <a:pt x="321" y="20"/>
                </a:lnTo>
                <a:lnTo>
                  <a:pt x="321" y="22"/>
                </a:lnTo>
                <a:lnTo>
                  <a:pt x="319" y="22"/>
                </a:lnTo>
                <a:lnTo>
                  <a:pt x="319" y="23"/>
                </a:lnTo>
                <a:lnTo>
                  <a:pt x="319" y="24"/>
                </a:lnTo>
                <a:lnTo>
                  <a:pt x="318" y="26"/>
                </a:lnTo>
                <a:lnTo>
                  <a:pt x="318" y="27"/>
                </a:lnTo>
                <a:lnTo>
                  <a:pt x="318" y="29"/>
                </a:lnTo>
                <a:lnTo>
                  <a:pt x="318" y="30"/>
                </a:lnTo>
                <a:lnTo>
                  <a:pt x="316" y="32"/>
                </a:lnTo>
                <a:lnTo>
                  <a:pt x="318" y="33"/>
                </a:lnTo>
                <a:lnTo>
                  <a:pt x="318" y="36"/>
                </a:lnTo>
                <a:lnTo>
                  <a:pt x="319" y="37"/>
                </a:lnTo>
                <a:lnTo>
                  <a:pt x="319" y="39"/>
                </a:lnTo>
                <a:lnTo>
                  <a:pt x="321" y="39"/>
                </a:lnTo>
                <a:lnTo>
                  <a:pt x="321" y="40"/>
                </a:lnTo>
                <a:lnTo>
                  <a:pt x="322" y="40"/>
                </a:lnTo>
                <a:lnTo>
                  <a:pt x="322" y="42"/>
                </a:lnTo>
                <a:lnTo>
                  <a:pt x="322" y="43"/>
                </a:lnTo>
                <a:lnTo>
                  <a:pt x="323" y="43"/>
                </a:lnTo>
                <a:lnTo>
                  <a:pt x="323" y="44"/>
                </a:lnTo>
                <a:lnTo>
                  <a:pt x="323" y="46"/>
                </a:lnTo>
                <a:lnTo>
                  <a:pt x="323" y="47"/>
                </a:lnTo>
                <a:lnTo>
                  <a:pt x="325" y="47"/>
                </a:lnTo>
                <a:lnTo>
                  <a:pt x="326" y="47"/>
                </a:lnTo>
                <a:lnTo>
                  <a:pt x="328" y="47"/>
                </a:lnTo>
                <a:lnTo>
                  <a:pt x="328" y="49"/>
                </a:lnTo>
                <a:lnTo>
                  <a:pt x="329" y="49"/>
                </a:lnTo>
                <a:lnTo>
                  <a:pt x="331" y="49"/>
                </a:lnTo>
                <a:lnTo>
                  <a:pt x="331" y="50"/>
                </a:lnTo>
                <a:lnTo>
                  <a:pt x="332" y="50"/>
                </a:lnTo>
                <a:lnTo>
                  <a:pt x="333" y="52"/>
                </a:lnTo>
                <a:lnTo>
                  <a:pt x="335" y="52"/>
                </a:lnTo>
                <a:lnTo>
                  <a:pt x="335" y="53"/>
                </a:lnTo>
                <a:lnTo>
                  <a:pt x="336" y="53"/>
                </a:lnTo>
                <a:lnTo>
                  <a:pt x="338" y="53"/>
                </a:lnTo>
                <a:lnTo>
                  <a:pt x="339" y="53"/>
                </a:lnTo>
                <a:lnTo>
                  <a:pt x="341" y="53"/>
                </a:lnTo>
                <a:lnTo>
                  <a:pt x="342" y="53"/>
                </a:lnTo>
                <a:lnTo>
                  <a:pt x="343" y="53"/>
                </a:lnTo>
                <a:lnTo>
                  <a:pt x="345" y="52"/>
                </a:lnTo>
                <a:lnTo>
                  <a:pt x="345" y="53"/>
                </a:lnTo>
                <a:lnTo>
                  <a:pt x="346" y="53"/>
                </a:lnTo>
                <a:lnTo>
                  <a:pt x="348" y="53"/>
                </a:lnTo>
                <a:lnTo>
                  <a:pt x="348" y="54"/>
                </a:lnTo>
                <a:lnTo>
                  <a:pt x="349" y="54"/>
                </a:lnTo>
                <a:lnTo>
                  <a:pt x="351" y="54"/>
                </a:lnTo>
                <a:lnTo>
                  <a:pt x="351" y="56"/>
                </a:lnTo>
                <a:lnTo>
                  <a:pt x="352" y="56"/>
                </a:lnTo>
                <a:lnTo>
                  <a:pt x="354" y="57"/>
                </a:lnTo>
                <a:lnTo>
                  <a:pt x="354" y="59"/>
                </a:lnTo>
                <a:lnTo>
                  <a:pt x="355" y="60"/>
                </a:lnTo>
                <a:lnTo>
                  <a:pt x="355" y="62"/>
                </a:lnTo>
                <a:lnTo>
                  <a:pt x="354" y="63"/>
                </a:lnTo>
                <a:lnTo>
                  <a:pt x="355" y="63"/>
                </a:lnTo>
                <a:lnTo>
                  <a:pt x="354" y="63"/>
                </a:lnTo>
                <a:lnTo>
                  <a:pt x="354" y="64"/>
                </a:lnTo>
                <a:lnTo>
                  <a:pt x="354" y="66"/>
                </a:lnTo>
                <a:lnTo>
                  <a:pt x="352" y="67"/>
                </a:lnTo>
                <a:lnTo>
                  <a:pt x="352" y="69"/>
                </a:lnTo>
                <a:lnTo>
                  <a:pt x="352" y="70"/>
                </a:lnTo>
                <a:lnTo>
                  <a:pt x="351" y="70"/>
                </a:lnTo>
                <a:lnTo>
                  <a:pt x="351" y="72"/>
                </a:lnTo>
                <a:lnTo>
                  <a:pt x="352" y="72"/>
                </a:lnTo>
                <a:lnTo>
                  <a:pt x="354" y="72"/>
                </a:lnTo>
                <a:lnTo>
                  <a:pt x="354" y="73"/>
                </a:lnTo>
                <a:lnTo>
                  <a:pt x="355" y="73"/>
                </a:lnTo>
                <a:lnTo>
                  <a:pt x="356" y="74"/>
                </a:lnTo>
                <a:lnTo>
                  <a:pt x="358" y="76"/>
                </a:lnTo>
                <a:lnTo>
                  <a:pt x="359" y="77"/>
                </a:lnTo>
                <a:lnTo>
                  <a:pt x="361" y="77"/>
                </a:lnTo>
                <a:lnTo>
                  <a:pt x="361" y="79"/>
                </a:lnTo>
                <a:lnTo>
                  <a:pt x="362" y="79"/>
                </a:lnTo>
                <a:lnTo>
                  <a:pt x="364" y="79"/>
                </a:lnTo>
                <a:lnTo>
                  <a:pt x="365" y="79"/>
                </a:lnTo>
                <a:lnTo>
                  <a:pt x="366" y="79"/>
                </a:lnTo>
                <a:lnTo>
                  <a:pt x="368" y="77"/>
                </a:lnTo>
                <a:lnTo>
                  <a:pt x="369" y="77"/>
                </a:lnTo>
                <a:lnTo>
                  <a:pt x="371" y="77"/>
                </a:lnTo>
                <a:lnTo>
                  <a:pt x="372" y="77"/>
                </a:lnTo>
                <a:lnTo>
                  <a:pt x="374" y="76"/>
                </a:lnTo>
                <a:lnTo>
                  <a:pt x="375" y="76"/>
                </a:lnTo>
                <a:lnTo>
                  <a:pt x="376" y="76"/>
                </a:lnTo>
                <a:lnTo>
                  <a:pt x="378" y="76"/>
                </a:lnTo>
                <a:lnTo>
                  <a:pt x="379" y="76"/>
                </a:lnTo>
                <a:lnTo>
                  <a:pt x="381" y="76"/>
                </a:lnTo>
                <a:lnTo>
                  <a:pt x="382" y="77"/>
                </a:lnTo>
                <a:lnTo>
                  <a:pt x="382" y="79"/>
                </a:lnTo>
                <a:lnTo>
                  <a:pt x="384" y="80"/>
                </a:lnTo>
                <a:lnTo>
                  <a:pt x="384" y="84"/>
                </a:lnTo>
                <a:lnTo>
                  <a:pt x="384" y="86"/>
                </a:lnTo>
                <a:lnTo>
                  <a:pt x="384" y="87"/>
                </a:lnTo>
                <a:lnTo>
                  <a:pt x="385" y="89"/>
                </a:lnTo>
                <a:lnTo>
                  <a:pt x="386" y="90"/>
                </a:lnTo>
                <a:lnTo>
                  <a:pt x="386" y="93"/>
                </a:lnTo>
                <a:lnTo>
                  <a:pt x="386" y="94"/>
                </a:lnTo>
                <a:lnTo>
                  <a:pt x="388" y="94"/>
                </a:lnTo>
                <a:lnTo>
                  <a:pt x="388" y="96"/>
                </a:lnTo>
                <a:lnTo>
                  <a:pt x="389" y="97"/>
                </a:lnTo>
                <a:lnTo>
                  <a:pt x="389" y="99"/>
                </a:lnTo>
                <a:lnTo>
                  <a:pt x="391" y="100"/>
                </a:lnTo>
                <a:lnTo>
                  <a:pt x="394" y="102"/>
                </a:lnTo>
                <a:lnTo>
                  <a:pt x="395" y="103"/>
                </a:lnTo>
                <a:lnTo>
                  <a:pt x="396" y="103"/>
                </a:lnTo>
                <a:lnTo>
                  <a:pt x="398" y="103"/>
                </a:lnTo>
                <a:lnTo>
                  <a:pt x="401" y="105"/>
                </a:lnTo>
                <a:lnTo>
                  <a:pt x="404" y="106"/>
                </a:lnTo>
                <a:lnTo>
                  <a:pt x="405" y="106"/>
                </a:lnTo>
                <a:lnTo>
                  <a:pt x="406" y="106"/>
                </a:lnTo>
                <a:lnTo>
                  <a:pt x="408" y="106"/>
                </a:lnTo>
                <a:lnTo>
                  <a:pt x="408" y="107"/>
                </a:lnTo>
                <a:lnTo>
                  <a:pt x="408" y="112"/>
                </a:lnTo>
                <a:lnTo>
                  <a:pt x="408" y="115"/>
                </a:lnTo>
                <a:lnTo>
                  <a:pt x="409" y="117"/>
                </a:lnTo>
                <a:lnTo>
                  <a:pt x="409" y="119"/>
                </a:lnTo>
                <a:lnTo>
                  <a:pt x="409" y="120"/>
                </a:lnTo>
                <a:lnTo>
                  <a:pt x="409" y="123"/>
                </a:lnTo>
                <a:lnTo>
                  <a:pt x="409" y="125"/>
                </a:lnTo>
                <a:lnTo>
                  <a:pt x="408" y="125"/>
                </a:lnTo>
                <a:lnTo>
                  <a:pt x="406" y="125"/>
                </a:lnTo>
                <a:lnTo>
                  <a:pt x="405" y="125"/>
                </a:lnTo>
                <a:lnTo>
                  <a:pt x="405" y="126"/>
                </a:lnTo>
                <a:lnTo>
                  <a:pt x="404" y="125"/>
                </a:lnTo>
                <a:lnTo>
                  <a:pt x="402" y="125"/>
                </a:lnTo>
                <a:lnTo>
                  <a:pt x="401" y="123"/>
                </a:lnTo>
                <a:lnTo>
                  <a:pt x="399" y="123"/>
                </a:lnTo>
                <a:lnTo>
                  <a:pt x="398" y="123"/>
                </a:lnTo>
                <a:lnTo>
                  <a:pt x="396" y="123"/>
                </a:lnTo>
                <a:lnTo>
                  <a:pt x="394" y="123"/>
                </a:lnTo>
                <a:lnTo>
                  <a:pt x="392" y="123"/>
                </a:lnTo>
                <a:lnTo>
                  <a:pt x="391" y="125"/>
                </a:lnTo>
                <a:lnTo>
                  <a:pt x="391" y="129"/>
                </a:lnTo>
                <a:lnTo>
                  <a:pt x="391" y="130"/>
                </a:lnTo>
                <a:lnTo>
                  <a:pt x="391" y="132"/>
                </a:lnTo>
                <a:lnTo>
                  <a:pt x="391" y="133"/>
                </a:lnTo>
                <a:lnTo>
                  <a:pt x="391" y="135"/>
                </a:lnTo>
                <a:lnTo>
                  <a:pt x="391" y="136"/>
                </a:lnTo>
                <a:lnTo>
                  <a:pt x="391" y="137"/>
                </a:lnTo>
                <a:lnTo>
                  <a:pt x="389" y="137"/>
                </a:lnTo>
                <a:lnTo>
                  <a:pt x="389" y="139"/>
                </a:lnTo>
                <a:lnTo>
                  <a:pt x="388" y="140"/>
                </a:lnTo>
                <a:lnTo>
                  <a:pt x="386" y="143"/>
                </a:lnTo>
                <a:lnTo>
                  <a:pt x="386" y="145"/>
                </a:lnTo>
                <a:lnTo>
                  <a:pt x="388" y="145"/>
                </a:lnTo>
                <a:lnTo>
                  <a:pt x="391" y="146"/>
                </a:lnTo>
                <a:lnTo>
                  <a:pt x="392" y="146"/>
                </a:lnTo>
                <a:lnTo>
                  <a:pt x="395" y="147"/>
                </a:lnTo>
                <a:lnTo>
                  <a:pt x="398" y="149"/>
                </a:lnTo>
                <a:lnTo>
                  <a:pt x="399" y="150"/>
                </a:lnTo>
                <a:lnTo>
                  <a:pt x="401" y="150"/>
                </a:lnTo>
                <a:lnTo>
                  <a:pt x="401" y="152"/>
                </a:lnTo>
                <a:lnTo>
                  <a:pt x="401" y="153"/>
                </a:lnTo>
                <a:lnTo>
                  <a:pt x="402" y="153"/>
                </a:lnTo>
                <a:lnTo>
                  <a:pt x="402" y="156"/>
                </a:lnTo>
                <a:lnTo>
                  <a:pt x="402" y="157"/>
                </a:lnTo>
                <a:lnTo>
                  <a:pt x="404" y="159"/>
                </a:lnTo>
                <a:lnTo>
                  <a:pt x="405" y="159"/>
                </a:lnTo>
                <a:lnTo>
                  <a:pt x="406" y="160"/>
                </a:lnTo>
                <a:lnTo>
                  <a:pt x="408" y="160"/>
                </a:lnTo>
                <a:lnTo>
                  <a:pt x="409" y="162"/>
                </a:lnTo>
                <a:lnTo>
                  <a:pt x="411" y="162"/>
                </a:lnTo>
                <a:lnTo>
                  <a:pt x="412" y="163"/>
                </a:lnTo>
                <a:lnTo>
                  <a:pt x="412" y="165"/>
                </a:lnTo>
                <a:lnTo>
                  <a:pt x="411" y="165"/>
                </a:lnTo>
                <a:lnTo>
                  <a:pt x="409" y="166"/>
                </a:lnTo>
                <a:lnTo>
                  <a:pt x="409" y="167"/>
                </a:lnTo>
                <a:lnTo>
                  <a:pt x="409" y="169"/>
                </a:lnTo>
                <a:lnTo>
                  <a:pt x="409" y="170"/>
                </a:lnTo>
                <a:lnTo>
                  <a:pt x="408" y="172"/>
                </a:lnTo>
                <a:lnTo>
                  <a:pt x="406" y="173"/>
                </a:lnTo>
                <a:lnTo>
                  <a:pt x="405" y="173"/>
                </a:lnTo>
                <a:lnTo>
                  <a:pt x="404" y="173"/>
                </a:lnTo>
                <a:lnTo>
                  <a:pt x="404" y="175"/>
                </a:lnTo>
                <a:lnTo>
                  <a:pt x="402" y="175"/>
                </a:lnTo>
                <a:lnTo>
                  <a:pt x="401" y="175"/>
                </a:lnTo>
                <a:lnTo>
                  <a:pt x="402" y="176"/>
                </a:lnTo>
                <a:lnTo>
                  <a:pt x="401" y="176"/>
                </a:lnTo>
                <a:lnTo>
                  <a:pt x="402" y="176"/>
                </a:lnTo>
                <a:lnTo>
                  <a:pt x="402" y="179"/>
                </a:lnTo>
                <a:lnTo>
                  <a:pt x="404" y="179"/>
                </a:lnTo>
                <a:lnTo>
                  <a:pt x="404" y="182"/>
                </a:lnTo>
                <a:lnTo>
                  <a:pt x="404" y="183"/>
                </a:lnTo>
                <a:lnTo>
                  <a:pt x="405" y="183"/>
                </a:lnTo>
                <a:lnTo>
                  <a:pt x="405" y="185"/>
                </a:lnTo>
                <a:lnTo>
                  <a:pt x="406" y="186"/>
                </a:lnTo>
                <a:lnTo>
                  <a:pt x="406" y="187"/>
                </a:lnTo>
                <a:lnTo>
                  <a:pt x="408" y="187"/>
                </a:lnTo>
                <a:lnTo>
                  <a:pt x="409" y="189"/>
                </a:lnTo>
                <a:lnTo>
                  <a:pt x="409" y="190"/>
                </a:lnTo>
                <a:lnTo>
                  <a:pt x="411" y="192"/>
                </a:lnTo>
                <a:lnTo>
                  <a:pt x="412" y="192"/>
                </a:lnTo>
                <a:lnTo>
                  <a:pt x="414" y="193"/>
                </a:lnTo>
                <a:lnTo>
                  <a:pt x="416" y="193"/>
                </a:lnTo>
                <a:lnTo>
                  <a:pt x="418" y="193"/>
                </a:lnTo>
                <a:lnTo>
                  <a:pt x="419" y="193"/>
                </a:lnTo>
                <a:lnTo>
                  <a:pt x="421" y="195"/>
                </a:lnTo>
                <a:lnTo>
                  <a:pt x="421" y="196"/>
                </a:lnTo>
                <a:lnTo>
                  <a:pt x="421" y="197"/>
                </a:lnTo>
                <a:lnTo>
                  <a:pt x="421" y="199"/>
                </a:lnTo>
                <a:lnTo>
                  <a:pt x="422" y="199"/>
                </a:lnTo>
                <a:lnTo>
                  <a:pt x="422" y="200"/>
                </a:lnTo>
                <a:lnTo>
                  <a:pt x="424" y="200"/>
                </a:lnTo>
                <a:lnTo>
                  <a:pt x="425" y="200"/>
                </a:lnTo>
                <a:lnTo>
                  <a:pt x="426" y="200"/>
                </a:lnTo>
                <a:lnTo>
                  <a:pt x="428" y="200"/>
                </a:lnTo>
                <a:lnTo>
                  <a:pt x="428" y="202"/>
                </a:lnTo>
                <a:lnTo>
                  <a:pt x="429" y="202"/>
                </a:lnTo>
                <a:lnTo>
                  <a:pt x="431" y="203"/>
                </a:lnTo>
                <a:lnTo>
                  <a:pt x="431" y="205"/>
                </a:lnTo>
                <a:lnTo>
                  <a:pt x="432" y="205"/>
                </a:lnTo>
                <a:lnTo>
                  <a:pt x="434" y="205"/>
                </a:lnTo>
                <a:lnTo>
                  <a:pt x="435" y="206"/>
                </a:lnTo>
                <a:lnTo>
                  <a:pt x="436" y="207"/>
                </a:lnTo>
                <a:lnTo>
                  <a:pt x="438" y="207"/>
                </a:lnTo>
                <a:lnTo>
                  <a:pt x="439" y="209"/>
                </a:lnTo>
                <a:lnTo>
                  <a:pt x="441" y="210"/>
                </a:lnTo>
                <a:lnTo>
                  <a:pt x="442" y="210"/>
                </a:lnTo>
                <a:lnTo>
                  <a:pt x="444" y="210"/>
                </a:lnTo>
                <a:lnTo>
                  <a:pt x="445" y="212"/>
                </a:lnTo>
                <a:lnTo>
                  <a:pt x="446" y="212"/>
                </a:lnTo>
                <a:lnTo>
                  <a:pt x="446" y="213"/>
                </a:lnTo>
                <a:lnTo>
                  <a:pt x="448" y="213"/>
                </a:lnTo>
                <a:lnTo>
                  <a:pt x="448" y="215"/>
                </a:lnTo>
                <a:lnTo>
                  <a:pt x="448" y="216"/>
                </a:lnTo>
                <a:lnTo>
                  <a:pt x="446" y="217"/>
                </a:lnTo>
                <a:lnTo>
                  <a:pt x="445" y="219"/>
                </a:lnTo>
                <a:lnTo>
                  <a:pt x="445" y="220"/>
                </a:lnTo>
                <a:lnTo>
                  <a:pt x="446" y="222"/>
                </a:lnTo>
                <a:lnTo>
                  <a:pt x="446" y="223"/>
                </a:lnTo>
                <a:lnTo>
                  <a:pt x="448" y="223"/>
                </a:lnTo>
                <a:lnTo>
                  <a:pt x="449" y="225"/>
                </a:lnTo>
                <a:lnTo>
                  <a:pt x="451" y="225"/>
                </a:lnTo>
                <a:lnTo>
                  <a:pt x="452" y="223"/>
                </a:lnTo>
                <a:lnTo>
                  <a:pt x="454" y="223"/>
                </a:lnTo>
                <a:lnTo>
                  <a:pt x="455" y="223"/>
                </a:lnTo>
                <a:lnTo>
                  <a:pt x="456" y="223"/>
                </a:lnTo>
                <a:lnTo>
                  <a:pt x="456" y="225"/>
                </a:lnTo>
                <a:lnTo>
                  <a:pt x="458" y="225"/>
                </a:lnTo>
                <a:lnTo>
                  <a:pt x="459" y="225"/>
                </a:lnTo>
                <a:lnTo>
                  <a:pt x="459" y="226"/>
                </a:lnTo>
                <a:lnTo>
                  <a:pt x="459" y="227"/>
                </a:lnTo>
                <a:lnTo>
                  <a:pt x="459" y="229"/>
                </a:lnTo>
                <a:lnTo>
                  <a:pt x="458" y="229"/>
                </a:lnTo>
                <a:lnTo>
                  <a:pt x="456" y="229"/>
                </a:lnTo>
                <a:lnTo>
                  <a:pt x="456" y="230"/>
                </a:lnTo>
                <a:lnTo>
                  <a:pt x="455" y="232"/>
                </a:lnTo>
                <a:lnTo>
                  <a:pt x="454" y="233"/>
                </a:lnTo>
                <a:lnTo>
                  <a:pt x="452" y="235"/>
                </a:lnTo>
                <a:lnTo>
                  <a:pt x="454" y="235"/>
                </a:lnTo>
                <a:lnTo>
                  <a:pt x="455" y="236"/>
                </a:lnTo>
                <a:lnTo>
                  <a:pt x="456" y="237"/>
                </a:lnTo>
                <a:lnTo>
                  <a:pt x="456" y="239"/>
                </a:lnTo>
                <a:lnTo>
                  <a:pt x="458" y="240"/>
                </a:lnTo>
                <a:lnTo>
                  <a:pt x="459" y="242"/>
                </a:lnTo>
                <a:lnTo>
                  <a:pt x="459" y="243"/>
                </a:lnTo>
                <a:lnTo>
                  <a:pt x="459" y="245"/>
                </a:lnTo>
                <a:lnTo>
                  <a:pt x="459" y="246"/>
                </a:lnTo>
                <a:lnTo>
                  <a:pt x="459" y="248"/>
                </a:lnTo>
                <a:lnTo>
                  <a:pt x="458" y="248"/>
                </a:lnTo>
                <a:lnTo>
                  <a:pt x="458" y="249"/>
                </a:lnTo>
                <a:lnTo>
                  <a:pt x="456" y="249"/>
                </a:lnTo>
                <a:lnTo>
                  <a:pt x="455" y="249"/>
                </a:lnTo>
                <a:lnTo>
                  <a:pt x="455" y="250"/>
                </a:lnTo>
                <a:lnTo>
                  <a:pt x="454" y="252"/>
                </a:lnTo>
                <a:lnTo>
                  <a:pt x="454" y="253"/>
                </a:lnTo>
                <a:lnTo>
                  <a:pt x="452" y="255"/>
                </a:lnTo>
                <a:lnTo>
                  <a:pt x="451" y="255"/>
                </a:lnTo>
                <a:lnTo>
                  <a:pt x="451" y="256"/>
                </a:lnTo>
                <a:lnTo>
                  <a:pt x="449" y="256"/>
                </a:lnTo>
                <a:lnTo>
                  <a:pt x="448" y="256"/>
                </a:lnTo>
                <a:lnTo>
                  <a:pt x="446" y="256"/>
                </a:lnTo>
                <a:lnTo>
                  <a:pt x="446" y="258"/>
                </a:lnTo>
                <a:lnTo>
                  <a:pt x="445" y="258"/>
                </a:lnTo>
                <a:lnTo>
                  <a:pt x="444" y="259"/>
                </a:lnTo>
                <a:lnTo>
                  <a:pt x="444" y="260"/>
                </a:lnTo>
                <a:lnTo>
                  <a:pt x="445" y="262"/>
                </a:lnTo>
                <a:lnTo>
                  <a:pt x="445" y="263"/>
                </a:lnTo>
                <a:lnTo>
                  <a:pt x="445" y="265"/>
                </a:lnTo>
                <a:lnTo>
                  <a:pt x="445" y="266"/>
                </a:lnTo>
                <a:lnTo>
                  <a:pt x="446" y="268"/>
                </a:lnTo>
                <a:lnTo>
                  <a:pt x="446" y="269"/>
                </a:lnTo>
                <a:lnTo>
                  <a:pt x="445" y="270"/>
                </a:lnTo>
                <a:lnTo>
                  <a:pt x="445" y="272"/>
                </a:lnTo>
                <a:lnTo>
                  <a:pt x="446" y="272"/>
                </a:lnTo>
                <a:lnTo>
                  <a:pt x="448" y="272"/>
                </a:lnTo>
                <a:lnTo>
                  <a:pt x="449" y="272"/>
                </a:lnTo>
                <a:lnTo>
                  <a:pt x="451" y="272"/>
                </a:lnTo>
                <a:lnTo>
                  <a:pt x="452" y="270"/>
                </a:lnTo>
                <a:lnTo>
                  <a:pt x="454" y="270"/>
                </a:lnTo>
                <a:lnTo>
                  <a:pt x="454" y="269"/>
                </a:lnTo>
                <a:lnTo>
                  <a:pt x="454" y="268"/>
                </a:lnTo>
                <a:lnTo>
                  <a:pt x="455" y="268"/>
                </a:lnTo>
                <a:lnTo>
                  <a:pt x="455" y="269"/>
                </a:lnTo>
                <a:lnTo>
                  <a:pt x="456" y="269"/>
                </a:lnTo>
                <a:lnTo>
                  <a:pt x="458" y="269"/>
                </a:lnTo>
                <a:lnTo>
                  <a:pt x="458" y="270"/>
                </a:lnTo>
                <a:lnTo>
                  <a:pt x="461" y="270"/>
                </a:lnTo>
                <a:lnTo>
                  <a:pt x="462" y="270"/>
                </a:lnTo>
                <a:lnTo>
                  <a:pt x="462" y="272"/>
                </a:lnTo>
                <a:lnTo>
                  <a:pt x="462" y="273"/>
                </a:lnTo>
                <a:lnTo>
                  <a:pt x="461" y="273"/>
                </a:lnTo>
                <a:lnTo>
                  <a:pt x="462" y="275"/>
                </a:lnTo>
                <a:lnTo>
                  <a:pt x="462" y="276"/>
                </a:lnTo>
                <a:lnTo>
                  <a:pt x="461" y="278"/>
                </a:lnTo>
                <a:lnTo>
                  <a:pt x="461" y="279"/>
                </a:lnTo>
                <a:lnTo>
                  <a:pt x="462" y="279"/>
                </a:lnTo>
                <a:lnTo>
                  <a:pt x="464" y="280"/>
                </a:lnTo>
                <a:lnTo>
                  <a:pt x="462" y="280"/>
                </a:lnTo>
                <a:lnTo>
                  <a:pt x="462" y="282"/>
                </a:lnTo>
                <a:lnTo>
                  <a:pt x="462" y="283"/>
                </a:lnTo>
                <a:lnTo>
                  <a:pt x="464" y="285"/>
                </a:lnTo>
                <a:lnTo>
                  <a:pt x="465" y="286"/>
                </a:lnTo>
                <a:lnTo>
                  <a:pt x="465" y="285"/>
                </a:lnTo>
                <a:lnTo>
                  <a:pt x="466" y="285"/>
                </a:lnTo>
                <a:lnTo>
                  <a:pt x="466" y="286"/>
                </a:lnTo>
                <a:lnTo>
                  <a:pt x="468" y="286"/>
                </a:lnTo>
                <a:lnTo>
                  <a:pt x="468" y="285"/>
                </a:lnTo>
                <a:lnTo>
                  <a:pt x="469" y="285"/>
                </a:lnTo>
                <a:lnTo>
                  <a:pt x="471" y="285"/>
                </a:lnTo>
                <a:lnTo>
                  <a:pt x="471" y="283"/>
                </a:lnTo>
                <a:lnTo>
                  <a:pt x="472" y="283"/>
                </a:lnTo>
                <a:lnTo>
                  <a:pt x="474" y="282"/>
                </a:lnTo>
                <a:lnTo>
                  <a:pt x="475" y="282"/>
                </a:lnTo>
                <a:lnTo>
                  <a:pt x="475" y="283"/>
                </a:lnTo>
                <a:lnTo>
                  <a:pt x="476" y="283"/>
                </a:lnTo>
                <a:lnTo>
                  <a:pt x="478" y="283"/>
                </a:lnTo>
                <a:lnTo>
                  <a:pt x="478" y="285"/>
                </a:lnTo>
                <a:lnTo>
                  <a:pt x="479" y="285"/>
                </a:lnTo>
                <a:lnTo>
                  <a:pt x="481" y="285"/>
                </a:lnTo>
                <a:lnTo>
                  <a:pt x="482" y="285"/>
                </a:lnTo>
                <a:lnTo>
                  <a:pt x="482" y="286"/>
                </a:lnTo>
                <a:lnTo>
                  <a:pt x="481" y="286"/>
                </a:lnTo>
                <a:lnTo>
                  <a:pt x="479" y="286"/>
                </a:lnTo>
                <a:lnTo>
                  <a:pt x="479" y="288"/>
                </a:lnTo>
                <a:lnTo>
                  <a:pt x="478" y="288"/>
                </a:lnTo>
                <a:lnTo>
                  <a:pt x="476" y="288"/>
                </a:lnTo>
                <a:lnTo>
                  <a:pt x="476" y="289"/>
                </a:lnTo>
                <a:lnTo>
                  <a:pt x="476" y="290"/>
                </a:lnTo>
                <a:lnTo>
                  <a:pt x="475" y="290"/>
                </a:lnTo>
                <a:lnTo>
                  <a:pt x="475" y="292"/>
                </a:lnTo>
                <a:lnTo>
                  <a:pt x="475" y="293"/>
                </a:lnTo>
                <a:lnTo>
                  <a:pt x="475" y="295"/>
                </a:lnTo>
                <a:lnTo>
                  <a:pt x="475" y="296"/>
                </a:lnTo>
                <a:lnTo>
                  <a:pt x="476" y="296"/>
                </a:lnTo>
                <a:lnTo>
                  <a:pt x="476" y="298"/>
                </a:lnTo>
                <a:lnTo>
                  <a:pt x="476" y="299"/>
                </a:lnTo>
                <a:lnTo>
                  <a:pt x="476" y="300"/>
                </a:lnTo>
                <a:lnTo>
                  <a:pt x="478" y="300"/>
                </a:lnTo>
                <a:lnTo>
                  <a:pt x="478" y="302"/>
                </a:lnTo>
                <a:lnTo>
                  <a:pt x="478" y="303"/>
                </a:lnTo>
                <a:lnTo>
                  <a:pt x="478" y="305"/>
                </a:lnTo>
                <a:lnTo>
                  <a:pt x="476" y="305"/>
                </a:lnTo>
                <a:lnTo>
                  <a:pt x="476" y="303"/>
                </a:lnTo>
                <a:lnTo>
                  <a:pt x="476" y="305"/>
                </a:lnTo>
                <a:lnTo>
                  <a:pt x="475" y="305"/>
                </a:lnTo>
                <a:lnTo>
                  <a:pt x="474" y="305"/>
                </a:lnTo>
                <a:lnTo>
                  <a:pt x="472" y="305"/>
                </a:lnTo>
                <a:lnTo>
                  <a:pt x="471" y="305"/>
                </a:lnTo>
                <a:lnTo>
                  <a:pt x="469" y="305"/>
                </a:lnTo>
                <a:lnTo>
                  <a:pt x="469" y="303"/>
                </a:lnTo>
                <a:lnTo>
                  <a:pt x="469" y="302"/>
                </a:lnTo>
                <a:lnTo>
                  <a:pt x="468" y="302"/>
                </a:lnTo>
                <a:lnTo>
                  <a:pt x="466" y="302"/>
                </a:lnTo>
                <a:lnTo>
                  <a:pt x="465" y="303"/>
                </a:lnTo>
                <a:lnTo>
                  <a:pt x="465" y="302"/>
                </a:lnTo>
                <a:lnTo>
                  <a:pt x="464" y="302"/>
                </a:lnTo>
                <a:lnTo>
                  <a:pt x="464" y="303"/>
                </a:lnTo>
                <a:lnTo>
                  <a:pt x="462" y="303"/>
                </a:lnTo>
                <a:lnTo>
                  <a:pt x="462" y="305"/>
                </a:lnTo>
                <a:lnTo>
                  <a:pt x="461" y="305"/>
                </a:lnTo>
                <a:lnTo>
                  <a:pt x="461" y="306"/>
                </a:lnTo>
                <a:lnTo>
                  <a:pt x="461" y="308"/>
                </a:lnTo>
                <a:lnTo>
                  <a:pt x="461" y="309"/>
                </a:lnTo>
                <a:lnTo>
                  <a:pt x="462" y="309"/>
                </a:lnTo>
                <a:lnTo>
                  <a:pt x="462" y="310"/>
                </a:lnTo>
                <a:lnTo>
                  <a:pt x="464" y="312"/>
                </a:lnTo>
                <a:lnTo>
                  <a:pt x="464" y="313"/>
                </a:lnTo>
                <a:lnTo>
                  <a:pt x="462" y="313"/>
                </a:lnTo>
                <a:lnTo>
                  <a:pt x="461" y="313"/>
                </a:lnTo>
                <a:lnTo>
                  <a:pt x="461" y="315"/>
                </a:lnTo>
                <a:lnTo>
                  <a:pt x="461" y="316"/>
                </a:lnTo>
                <a:lnTo>
                  <a:pt x="461" y="318"/>
                </a:lnTo>
                <a:lnTo>
                  <a:pt x="462" y="319"/>
                </a:lnTo>
                <a:lnTo>
                  <a:pt x="462" y="320"/>
                </a:lnTo>
                <a:lnTo>
                  <a:pt x="461" y="320"/>
                </a:lnTo>
                <a:lnTo>
                  <a:pt x="461" y="322"/>
                </a:lnTo>
                <a:lnTo>
                  <a:pt x="459" y="322"/>
                </a:lnTo>
                <a:lnTo>
                  <a:pt x="459" y="323"/>
                </a:lnTo>
                <a:lnTo>
                  <a:pt x="461" y="325"/>
                </a:lnTo>
                <a:lnTo>
                  <a:pt x="461" y="326"/>
                </a:lnTo>
                <a:lnTo>
                  <a:pt x="459" y="328"/>
                </a:lnTo>
                <a:lnTo>
                  <a:pt x="459" y="329"/>
                </a:lnTo>
                <a:lnTo>
                  <a:pt x="459" y="330"/>
                </a:lnTo>
                <a:lnTo>
                  <a:pt x="459" y="332"/>
                </a:lnTo>
                <a:lnTo>
                  <a:pt x="461" y="333"/>
                </a:lnTo>
                <a:lnTo>
                  <a:pt x="459" y="333"/>
                </a:lnTo>
                <a:lnTo>
                  <a:pt x="458" y="333"/>
                </a:lnTo>
                <a:lnTo>
                  <a:pt x="458" y="335"/>
                </a:lnTo>
                <a:lnTo>
                  <a:pt x="456" y="336"/>
                </a:lnTo>
                <a:lnTo>
                  <a:pt x="456" y="338"/>
                </a:lnTo>
                <a:lnTo>
                  <a:pt x="455" y="338"/>
                </a:lnTo>
                <a:lnTo>
                  <a:pt x="455" y="339"/>
                </a:lnTo>
                <a:lnTo>
                  <a:pt x="456" y="340"/>
                </a:lnTo>
                <a:lnTo>
                  <a:pt x="455" y="340"/>
                </a:lnTo>
                <a:lnTo>
                  <a:pt x="455" y="342"/>
                </a:lnTo>
                <a:lnTo>
                  <a:pt x="454" y="342"/>
                </a:lnTo>
                <a:lnTo>
                  <a:pt x="454" y="343"/>
                </a:lnTo>
                <a:lnTo>
                  <a:pt x="454" y="345"/>
                </a:lnTo>
                <a:lnTo>
                  <a:pt x="452" y="345"/>
                </a:lnTo>
                <a:lnTo>
                  <a:pt x="452" y="346"/>
                </a:lnTo>
                <a:lnTo>
                  <a:pt x="451" y="346"/>
                </a:lnTo>
                <a:lnTo>
                  <a:pt x="451" y="345"/>
                </a:lnTo>
                <a:lnTo>
                  <a:pt x="449" y="345"/>
                </a:lnTo>
                <a:lnTo>
                  <a:pt x="449" y="343"/>
                </a:lnTo>
                <a:lnTo>
                  <a:pt x="448" y="343"/>
                </a:lnTo>
                <a:lnTo>
                  <a:pt x="446" y="343"/>
                </a:lnTo>
                <a:lnTo>
                  <a:pt x="446" y="342"/>
                </a:lnTo>
                <a:lnTo>
                  <a:pt x="445" y="340"/>
                </a:lnTo>
                <a:lnTo>
                  <a:pt x="445" y="339"/>
                </a:lnTo>
                <a:lnTo>
                  <a:pt x="444" y="339"/>
                </a:lnTo>
                <a:lnTo>
                  <a:pt x="442" y="339"/>
                </a:lnTo>
                <a:lnTo>
                  <a:pt x="442" y="338"/>
                </a:lnTo>
                <a:lnTo>
                  <a:pt x="441" y="336"/>
                </a:lnTo>
                <a:lnTo>
                  <a:pt x="439" y="336"/>
                </a:lnTo>
                <a:lnTo>
                  <a:pt x="438" y="335"/>
                </a:lnTo>
                <a:lnTo>
                  <a:pt x="436" y="335"/>
                </a:lnTo>
                <a:lnTo>
                  <a:pt x="436" y="333"/>
                </a:lnTo>
                <a:lnTo>
                  <a:pt x="435" y="333"/>
                </a:lnTo>
                <a:lnTo>
                  <a:pt x="435" y="332"/>
                </a:lnTo>
                <a:lnTo>
                  <a:pt x="435" y="330"/>
                </a:lnTo>
                <a:lnTo>
                  <a:pt x="434" y="330"/>
                </a:lnTo>
                <a:lnTo>
                  <a:pt x="434" y="329"/>
                </a:lnTo>
                <a:lnTo>
                  <a:pt x="432" y="328"/>
                </a:lnTo>
                <a:lnTo>
                  <a:pt x="431" y="328"/>
                </a:lnTo>
                <a:lnTo>
                  <a:pt x="429" y="328"/>
                </a:lnTo>
                <a:lnTo>
                  <a:pt x="429" y="326"/>
                </a:lnTo>
                <a:lnTo>
                  <a:pt x="428" y="326"/>
                </a:lnTo>
                <a:lnTo>
                  <a:pt x="428" y="325"/>
                </a:lnTo>
                <a:lnTo>
                  <a:pt x="426" y="325"/>
                </a:lnTo>
                <a:lnTo>
                  <a:pt x="425" y="325"/>
                </a:lnTo>
                <a:lnTo>
                  <a:pt x="425" y="323"/>
                </a:lnTo>
                <a:lnTo>
                  <a:pt x="424" y="323"/>
                </a:lnTo>
                <a:lnTo>
                  <a:pt x="422" y="322"/>
                </a:lnTo>
                <a:lnTo>
                  <a:pt x="421" y="320"/>
                </a:lnTo>
                <a:lnTo>
                  <a:pt x="419" y="320"/>
                </a:lnTo>
                <a:lnTo>
                  <a:pt x="418" y="320"/>
                </a:lnTo>
                <a:lnTo>
                  <a:pt x="418" y="319"/>
                </a:lnTo>
                <a:lnTo>
                  <a:pt x="418" y="318"/>
                </a:lnTo>
                <a:lnTo>
                  <a:pt x="416" y="318"/>
                </a:lnTo>
                <a:lnTo>
                  <a:pt x="416" y="316"/>
                </a:lnTo>
                <a:lnTo>
                  <a:pt x="415" y="315"/>
                </a:lnTo>
                <a:lnTo>
                  <a:pt x="414" y="315"/>
                </a:lnTo>
                <a:lnTo>
                  <a:pt x="414" y="313"/>
                </a:lnTo>
                <a:lnTo>
                  <a:pt x="414" y="312"/>
                </a:lnTo>
                <a:lnTo>
                  <a:pt x="412" y="312"/>
                </a:lnTo>
                <a:lnTo>
                  <a:pt x="412" y="310"/>
                </a:lnTo>
                <a:lnTo>
                  <a:pt x="411" y="310"/>
                </a:lnTo>
                <a:lnTo>
                  <a:pt x="409" y="309"/>
                </a:lnTo>
                <a:lnTo>
                  <a:pt x="408" y="309"/>
                </a:lnTo>
                <a:lnTo>
                  <a:pt x="406" y="308"/>
                </a:lnTo>
                <a:lnTo>
                  <a:pt x="406" y="306"/>
                </a:lnTo>
                <a:lnTo>
                  <a:pt x="406" y="305"/>
                </a:lnTo>
                <a:lnTo>
                  <a:pt x="405" y="305"/>
                </a:lnTo>
                <a:lnTo>
                  <a:pt x="405" y="303"/>
                </a:lnTo>
                <a:lnTo>
                  <a:pt x="405" y="302"/>
                </a:lnTo>
                <a:lnTo>
                  <a:pt x="405" y="300"/>
                </a:lnTo>
                <a:lnTo>
                  <a:pt x="404" y="300"/>
                </a:lnTo>
                <a:lnTo>
                  <a:pt x="402" y="302"/>
                </a:lnTo>
                <a:lnTo>
                  <a:pt x="401" y="300"/>
                </a:lnTo>
                <a:lnTo>
                  <a:pt x="399" y="300"/>
                </a:lnTo>
                <a:lnTo>
                  <a:pt x="398" y="300"/>
                </a:lnTo>
                <a:lnTo>
                  <a:pt x="398" y="299"/>
                </a:lnTo>
                <a:lnTo>
                  <a:pt x="396" y="298"/>
                </a:lnTo>
                <a:lnTo>
                  <a:pt x="396" y="296"/>
                </a:lnTo>
                <a:lnTo>
                  <a:pt x="394" y="296"/>
                </a:lnTo>
                <a:lnTo>
                  <a:pt x="392" y="295"/>
                </a:lnTo>
                <a:lnTo>
                  <a:pt x="391" y="295"/>
                </a:lnTo>
                <a:lnTo>
                  <a:pt x="391" y="293"/>
                </a:lnTo>
                <a:lnTo>
                  <a:pt x="389" y="293"/>
                </a:lnTo>
                <a:lnTo>
                  <a:pt x="388" y="293"/>
                </a:lnTo>
                <a:lnTo>
                  <a:pt x="388" y="295"/>
                </a:lnTo>
                <a:lnTo>
                  <a:pt x="386" y="295"/>
                </a:lnTo>
                <a:lnTo>
                  <a:pt x="386" y="296"/>
                </a:lnTo>
                <a:lnTo>
                  <a:pt x="385" y="298"/>
                </a:lnTo>
                <a:lnTo>
                  <a:pt x="384" y="298"/>
                </a:lnTo>
                <a:lnTo>
                  <a:pt x="382" y="299"/>
                </a:lnTo>
                <a:lnTo>
                  <a:pt x="384" y="299"/>
                </a:lnTo>
                <a:lnTo>
                  <a:pt x="384" y="300"/>
                </a:lnTo>
                <a:lnTo>
                  <a:pt x="382" y="300"/>
                </a:lnTo>
                <a:lnTo>
                  <a:pt x="381" y="300"/>
                </a:lnTo>
                <a:lnTo>
                  <a:pt x="381" y="302"/>
                </a:lnTo>
                <a:lnTo>
                  <a:pt x="379" y="303"/>
                </a:lnTo>
                <a:lnTo>
                  <a:pt x="379" y="305"/>
                </a:lnTo>
                <a:lnTo>
                  <a:pt x="378" y="305"/>
                </a:lnTo>
                <a:lnTo>
                  <a:pt x="376" y="305"/>
                </a:lnTo>
                <a:lnTo>
                  <a:pt x="375" y="305"/>
                </a:lnTo>
                <a:lnTo>
                  <a:pt x="374" y="305"/>
                </a:lnTo>
                <a:lnTo>
                  <a:pt x="374" y="306"/>
                </a:lnTo>
                <a:lnTo>
                  <a:pt x="375" y="306"/>
                </a:lnTo>
                <a:lnTo>
                  <a:pt x="375" y="308"/>
                </a:lnTo>
                <a:lnTo>
                  <a:pt x="376" y="308"/>
                </a:lnTo>
                <a:lnTo>
                  <a:pt x="376" y="309"/>
                </a:lnTo>
                <a:lnTo>
                  <a:pt x="376" y="310"/>
                </a:lnTo>
                <a:lnTo>
                  <a:pt x="378" y="312"/>
                </a:lnTo>
                <a:lnTo>
                  <a:pt x="381" y="313"/>
                </a:lnTo>
                <a:lnTo>
                  <a:pt x="381" y="315"/>
                </a:lnTo>
                <a:lnTo>
                  <a:pt x="381" y="316"/>
                </a:lnTo>
                <a:lnTo>
                  <a:pt x="382" y="316"/>
                </a:lnTo>
                <a:lnTo>
                  <a:pt x="382" y="318"/>
                </a:lnTo>
                <a:lnTo>
                  <a:pt x="382" y="319"/>
                </a:lnTo>
                <a:lnTo>
                  <a:pt x="381" y="320"/>
                </a:lnTo>
                <a:lnTo>
                  <a:pt x="381" y="322"/>
                </a:lnTo>
                <a:lnTo>
                  <a:pt x="381" y="323"/>
                </a:lnTo>
                <a:lnTo>
                  <a:pt x="381" y="325"/>
                </a:lnTo>
                <a:lnTo>
                  <a:pt x="382" y="326"/>
                </a:lnTo>
                <a:lnTo>
                  <a:pt x="382" y="328"/>
                </a:lnTo>
                <a:lnTo>
                  <a:pt x="382" y="329"/>
                </a:lnTo>
                <a:lnTo>
                  <a:pt x="382" y="330"/>
                </a:lnTo>
                <a:lnTo>
                  <a:pt x="384" y="330"/>
                </a:lnTo>
                <a:lnTo>
                  <a:pt x="384" y="333"/>
                </a:lnTo>
                <a:lnTo>
                  <a:pt x="385" y="335"/>
                </a:lnTo>
                <a:lnTo>
                  <a:pt x="386" y="336"/>
                </a:lnTo>
                <a:lnTo>
                  <a:pt x="385" y="338"/>
                </a:lnTo>
                <a:lnTo>
                  <a:pt x="384" y="338"/>
                </a:lnTo>
                <a:lnTo>
                  <a:pt x="384" y="339"/>
                </a:lnTo>
                <a:lnTo>
                  <a:pt x="382" y="339"/>
                </a:lnTo>
                <a:lnTo>
                  <a:pt x="379" y="339"/>
                </a:lnTo>
                <a:lnTo>
                  <a:pt x="379" y="340"/>
                </a:lnTo>
                <a:lnTo>
                  <a:pt x="378" y="342"/>
                </a:lnTo>
                <a:lnTo>
                  <a:pt x="376" y="342"/>
                </a:lnTo>
                <a:lnTo>
                  <a:pt x="375" y="342"/>
                </a:lnTo>
                <a:lnTo>
                  <a:pt x="374" y="343"/>
                </a:lnTo>
                <a:lnTo>
                  <a:pt x="372" y="343"/>
                </a:lnTo>
                <a:lnTo>
                  <a:pt x="372" y="345"/>
                </a:lnTo>
                <a:lnTo>
                  <a:pt x="372" y="346"/>
                </a:lnTo>
                <a:lnTo>
                  <a:pt x="372" y="348"/>
                </a:lnTo>
                <a:lnTo>
                  <a:pt x="372" y="349"/>
                </a:lnTo>
                <a:lnTo>
                  <a:pt x="372" y="352"/>
                </a:lnTo>
                <a:lnTo>
                  <a:pt x="372" y="353"/>
                </a:lnTo>
                <a:lnTo>
                  <a:pt x="371" y="353"/>
                </a:lnTo>
                <a:lnTo>
                  <a:pt x="371" y="355"/>
                </a:lnTo>
                <a:lnTo>
                  <a:pt x="372" y="355"/>
                </a:lnTo>
                <a:lnTo>
                  <a:pt x="374" y="355"/>
                </a:lnTo>
                <a:lnTo>
                  <a:pt x="374" y="356"/>
                </a:lnTo>
                <a:lnTo>
                  <a:pt x="375" y="356"/>
                </a:lnTo>
                <a:lnTo>
                  <a:pt x="376" y="358"/>
                </a:lnTo>
                <a:lnTo>
                  <a:pt x="376" y="359"/>
                </a:lnTo>
                <a:lnTo>
                  <a:pt x="378" y="360"/>
                </a:lnTo>
                <a:lnTo>
                  <a:pt x="378" y="362"/>
                </a:lnTo>
                <a:lnTo>
                  <a:pt x="378" y="363"/>
                </a:lnTo>
                <a:lnTo>
                  <a:pt x="379" y="363"/>
                </a:lnTo>
                <a:lnTo>
                  <a:pt x="381" y="365"/>
                </a:lnTo>
                <a:lnTo>
                  <a:pt x="382" y="366"/>
                </a:lnTo>
                <a:lnTo>
                  <a:pt x="384" y="368"/>
                </a:lnTo>
                <a:lnTo>
                  <a:pt x="384" y="369"/>
                </a:lnTo>
                <a:lnTo>
                  <a:pt x="385" y="370"/>
                </a:lnTo>
                <a:lnTo>
                  <a:pt x="386" y="370"/>
                </a:lnTo>
                <a:lnTo>
                  <a:pt x="388" y="373"/>
                </a:lnTo>
                <a:lnTo>
                  <a:pt x="388" y="375"/>
                </a:lnTo>
                <a:lnTo>
                  <a:pt x="388" y="376"/>
                </a:lnTo>
                <a:lnTo>
                  <a:pt x="389" y="379"/>
                </a:lnTo>
                <a:lnTo>
                  <a:pt x="388" y="380"/>
                </a:lnTo>
                <a:lnTo>
                  <a:pt x="389" y="380"/>
                </a:lnTo>
                <a:lnTo>
                  <a:pt x="389" y="382"/>
                </a:lnTo>
                <a:lnTo>
                  <a:pt x="391" y="383"/>
                </a:lnTo>
                <a:lnTo>
                  <a:pt x="391" y="385"/>
                </a:lnTo>
                <a:lnTo>
                  <a:pt x="391" y="386"/>
                </a:lnTo>
                <a:lnTo>
                  <a:pt x="391" y="388"/>
                </a:lnTo>
                <a:lnTo>
                  <a:pt x="391" y="389"/>
                </a:lnTo>
                <a:lnTo>
                  <a:pt x="392" y="391"/>
                </a:lnTo>
                <a:lnTo>
                  <a:pt x="392" y="392"/>
                </a:lnTo>
                <a:lnTo>
                  <a:pt x="394" y="393"/>
                </a:lnTo>
                <a:lnTo>
                  <a:pt x="394" y="396"/>
                </a:lnTo>
                <a:lnTo>
                  <a:pt x="394" y="398"/>
                </a:lnTo>
                <a:lnTo>
                  <a:pt x="394" y="399"/>
                </a:lnTo>
                <a:lnTo>
                  <a:pt x="394" y="401"/>
                </a:lnTo>
                <a:lnTo>
                  <a:pt x="394" y="402"/>
                </a:lnTo>
                <a:lnTo>
                  <a:pt x="394" y="403"/>
                </a:lnTo>
                <a:lnTo>
                  <a:pt x="394" y="405"/>
                </a:lnTo>
                <a:lnTo>
                  <a:pt x="392" y="405"/>
                </a:lnTo>
                <a:lnTo>
                  <a:pt x="392" y="406"/>
                </a:lnTo>
                <a:lnTo>
                  <a:pt x="394" y="406"/>
                </a:lnTo>
                <a:lnTo>
                  <a:pt x="394" y="408"/>
                </a:lnTo>
                <a:lnTo>
                  <a:pt x="395" y="408"/>
                </a:lnTo>
                <a:lnTo>
                  <a:pt x="395" y="409"/>
                </a:lnTo>
                <a:lnTo>
                  <a:pt x="395" y="411"/>
                </a:lnTo>
                <a:lnTo>
                  <a:pt x="394" y="411"/>
                </a:lnTo>
                <a:lnTo>
                  <a:pt x="394" y="412"/>
                </a:lnTo>
                <a:lnTo>
                  <a:pt x="394" y="413"/>
                </a:lnTo>
                <a:lnTo>
                  <a:pt x="394" y="415"/>
                </a:lnTo>
                <a:lnTo>
                  <a:pt x="392" y="415"/>
                </a:lnTo>
                <a:lnTo>
                  <a:pt x="391" y="416"/>
                </a:lnTo>
                <a:lnTo>
                  <a:pt x="389" y="416"/>
                </a:lnTo>
                <a:lnTo>
                  <a:pt x="388" y="418"/>
                </a:lnTo>
                <a:lnTo>
                  <a:pt x="386" y="418"/>
                </a:lnTo>
                <a:lnTo>
                  <a:pt x="385" y="419"/>
                </a:lnTo>
                <a:lnTo>
                  <a:pt x="385" y="421"/>
                </a:lnTo>
                <a:lnTo>
                  <a:pt x="384" y="421"/>
                </a:lnTo>
                <a:lnTo>
                  <a:pt x="384" y="422"/>
                </a:lnTo>
                <a:lnTo>
                  <a:pt x="382" y="422"/>
                </a:lnTo>
                <a:lnTo>
                  <a:pt x="381" y="422"/>
                </a:lnTo>
                <a:lnTo>
                  <a:pt x="379" y="422"/>
                </a:lnTo>
                <a:lnTo>
                  <a:pt x="379" y="423"/>
                </a:lnTo>
                <a:lnTo>
                  <a:pt x="378" y="423"/>
                </a:lnTo>
                <a:lnTo>
                  <a:pt x="376" y="425"/>
                </a:lnTo>
                <a:lnTo>
                  <a:pt x="375" y="425"/>
                </a:lnTo>
                <a:lnTo>
                  <a:pt x="375" y="426"/>
                </a:lnTo>
                <a:lnTo>
                  <a:pt x="375" y="428"/>
                </a:lnTo>
                <a:lnTo>
                  <a:pt x="375" y="431"/>
                </a:lnTo>
                <a:lnTo>
                  <a:pt x="374" y="432"/>
                </a:lnTo>
                <a:lnTo>
                  <a:pt x="372" y="433"/>
                </a:lnTo>
                <a:lnTo>
                  <a:pt x="371" y="433"/>
                </a:lnTo>
                <a:lnTo>
                  <a:pt x="371" y="435"/>
                </a:lnTo>
                <a:lnTo>
                  <a:pt x="369" y="435"/>
                </a:lnTo>
                <a:lnTo>
                  <a:pt x="369" y="436"/>
                </a:lnTo>
                <a:lnTo>
                  <a:pt x="368" y="436"/>
                </a:lnTo>
                <a:lnTo>
                  <a:pt x="366" y="438"/>
                </a:lnTo>
                <a:lnTo>
                  <a:pt x="365" y="438"/>
                </a:lnTo>
                <a:lnTo>
                  <a:pt x="364" y="439"/>
                </a:lnTo>
                <a:lnTo>
                  <a:pt x="364" y="441"/>
                </a:lnTo>
                <a:lnTo>
                  <a:pt x="362" y="441"/>
                </a:lnTo>
                <a:lnTo>
                  <a:pt x="361" y="442"/>
                </a:lnTo>
                <a:lnTo>
                  <a:pt x="359" y="441"/>
                </a:lnTo>
                <a:lnTo>
                  <a:pt x="358" y="439"/>
                </a:lnTo>
                <a:lnTo>
                  <a:pt x="356" y="439"/>
                </a:lnTo>
                <a:lnTo>
                  <a:pt x="356" y="438"/>
                </a:lnTo>
                <a:lnTo>
                  <a:pt x="355" y="438"/>
                </a:lnTo>
                <a:lnTo>
                  <a:pt x="354" y="438"/>
                </a:lnTo>
                <a:lnTo>
                  <a:pt x="354" y="436"/>
                </a:lnTo>
                <a:lnTo>
                  <a:pt x="354" y="435"/>
                </a:lnTo>
                <a:lnTo>
                  <a:pt x="354" y="433"/>
                </a:lnTo>
                <a:lnTo>
                  <a:pt x="352" y="433"/>
                </a:lnTo>
                <a:lnTo>
                  <a:pt x="352" y="432"/>
                </a:lnTo>
                <a:lnTo>
                  <a:pt x="351" y="432"/>
                </a:lnTo>
                <a:lnTo>
                  <a:pt x="351" y="431"/>
                </a:lnTo>
                <a:lnTo>
                  <a:pt x="349" y="429"/>
                </a:lnTo>
                <a:lnTo>
                  <a:pt x="349" y="428"/>
                </a:lnTo>
                <a:lnTo>
                  <a:pt x="348" y="426"/>
                </a:lnTo>
                <a:lnTo>
                  <a:pt x="348" y="425"/>
                </a:lnTo>
                <a:lnTo>
                  <a:pt x="348" y="423"/>
                </a:lnTo>
                <a:lnTo>
                  <a:pt x="349" y="422"/>
                </a:lnTo>
                <a:lnTo>
                  <a:pt x="348" y="422"/>
                </a:lnTo>
                <a:lnTo>
                  <a:pt x="346" y="422"/>
                </a:lnTo>
                <a:lnTo>
                  <a:pt x="345" y="422"/>
                </a:lnTo>
                <a:lnTo>
                  <a:pt x="343" y="422"/>
                </a:lnTo>
                <a:lnTo>
                  <a:pt x="342" y="421"/>
                </a:lnTo>
                <a:lnTo>
                  <a:pt x="341" y="421"/>
                </a:lnTo>
                <a:lnTo>
                  <a:pt x="339" y="421"/>
                </a:lnTo>
                <a:lnTo>
                  <a:pt x="338" y="419"/>
                </a:lnTo>
                <a:lnTo>
                  <a:pt x="336" y="419"/>
                </a:lnTo>
                <a:lnTo>
                  <a:pt x="335" y="419"/>
                </a:lnTo>
                <a:lnTo>
                  <a:pt x="335" y="418"/>
                </a:lnTo>
                <a:lnTo>
                  <a:pt x="335" y="416"/>
                </a:lnTo>
                <a:lnTo>
                  <a:pt x="333" y="415"/>
                </a:lnTo>
                <a:lnTo>
                  <a:pt x="333" y="413"/>
                </a:lnTo>
                <a:lnTo>
                  <a:pt x="332" y="413"/>
                </a:lnTo>
                <a:lnTo>
                  <a:pt x="332" y="412"/>
                </a:lnTo>
                <a:lnTo>
                  <a:pt x="329" y="412"/>
                </a:lnTo>
                <a:lnTo>
                  <a:pt x="329" y="413"/>
                </a:lnTo>
                <a:lnTo>
                  <a:pt x="328" y="415"/>
                </a:lnTo>
                <a:lnTo>
                  <a:pt x="326" y="415"/>
                </a:lnTo>
                <a:lnTo>
                  <a:pt x="325" y="415"/>
                </a:lnTo>
                <a:lnTo>
                  <a:pt x="323" y="415"/>
                </a:lnTo>
                <a:lnTo>
                  <a:pt x="322" y="416"/>
                </a:lnTo>
                <a:lnTo>
                  <a:pt x="319" y="416"/>
                </a:lnTo>
                <a:lnTo>
                  <a:pt x="318" y="416"/>
                </a:lnTo>
                <a:lnTo>
                  <a:pt x="316" y="416"/>
                </a:lnTo>
                <a:lnTo>
                  <a:pt x="316" y="415"/>
                </a:lnTo>
                <a:lnTo>
                  <a:pt x="315" y="415"/>
                </a:lnTo>
                <a:lnTo>
                  <a:pt x="315" y="413"/>
                </a:lnTo>
                <a:lnTo>
                  <a:pt x="313" y="412"/>
                </a:lnTo>
                <a:lnTo>
                  <a:pt x="312" y="412"/>
                </a:lnTo>
                <a:lnTo>
                  <a:pt x="311" y="412"/>
                </a:lnTo>
                <a:lnTo>
                  <a:pt x="309" y="412"/>
                </a:lnTo>
                <a:lnTo>
                  <a:pt x="308" y="412"/>
                </a:lnTo>
                <a:lnTo>
                  <a:pt x="306" y="411"/>
                </a:lnTo>
                <a:lnTo>
                  <a:pt x="305" y="411"/>
                </a:lnTo>
                <a:lnTo>
                  <a:pt x="303" y="409"/>
                </a:lnTo>
                <a:lnTo>
                  <a:pt x="302" y="409"/>
                </a:lnTo>
                <a:lnTo>
                  <a:pt x="301" y="408"/>
                </a:lnTo>
                <a:lnTo>
                  <a:pt x="299" y="408"/>
                </a:lnTo>
                <a:lnTo>
                  <a:pt x="298" y="408"/>
                </a:lnTo>
                <a:lnTo>
                  <a:pt x="298" y="409"/>
                </a:lnTo>
                <a:lnTo>
                  <a:pt x="296" y="411"/>
                </a:lnTo>
                <a:lnTo>
                  <a:pt x="296" y="412"/>
                </a:lnTo>
                <a:lnTo>
                  <a:pt x="298" y="412"/>
                </a:lnTo>
                <a:lnTo>
                  <a:pt x="299" y="413"/>
                </a:lnTo>
                <a:lnTo>
                  <a:pt x="301" y="413"/>
                </a:lnTo>
                <a:lnTo>
                  <a:pt x="301" y="415"/>
                </a:lnTo>
                <a:lnTo>
                  <a:pt x="302" y="415"/>
                </a:lnTo>
                <a:lnTo>
                  <a:pt x="303" y="416"/>
                </a:lnTo>
                <a:lnTo>
                  <a:pt x="305" y="418"/>
                </a:lnTo>
                <a:lnTo>
                  <a:pt x="305" y="419"/>
                </a:lnTo>
                <a:lnTo>
                  <a:pt x="306" y="419"/>
                </a:lnTo>
                <a:lnTo>
                  <a:pt x="306" y="421"/>
                </a:lnTo>
                <a:lnTo>
                  <a:pt x="306" y="422"/>
                </a:lnTo>
                <a:lnTo>
                  <a:pt x="306" y="423"/>
                </a:lnTo>
                <a:lnTo>
                  <a:pt x="305" y="425"/>
                </a:lnTo>
                <a:lnTo>
                  <a:pt x="305" y="426"/>
                </a:lnTo>
                <a:lnTo>
                  <a:pt x="306" y="428"/>
                </a:lnTo>
                <a:lnTo>
                  <a:pt x="306" y="429"/>
                </a:lnTo>
                <a:lnTo>
                  <a:pt x="306" y="431"/>
                </a:lnTo>
                <a:lnTo>
                  <a:pt x="305" y="431"/>
                </a:lnTo>
                <a:lnTo>
                  <a:pt x="303" y="432"/>
                </a:lnTo>
                <a:lnTo>
                  <a:pt x="302" y="432"/>
                </a:lnTo>
                <a:lnTo>
                  <a:pt x="299" y="435"/>
                </a:lnTo>
                <a:lnTo>
                  <a:pt x="298" y="435"/>
                </a:lnTo>
                <a:lnTo>
                  <a:pt x="296" y="435"/>
                </a:lnTo>
                <a:lnTo>
                  <a:pt x="295" y="435"/>
                </a:lnTo>
                <a:lnTo>
                  <a:pt x="293" y="435"/>
                </a:lnTo>
                <a:lnTo>
                  <a:pt x="292" y="435"/>
                </a:lnTo>
                <a:lnTo>
                  <a:pt x="291" y="435"/>
                </a:lnTo>
                <a:lnTo>
                  <a:pt x="288" y="435"/>
                </a:lnTo>
                <a:lnTo>
                  <a:pt x="286" y="436"/>
                </a:lnTo>
                <a:lnTo>
                  <a:pt x="285" y="435"/>
                </a:lnTo>
                <a:lnTo>
                  <a:pt x="283" y="435"/>
                </a:lnTo>
                <a:lnTo>
                  <a:pt x="281" y="435"/>
                </a:lnTo>
                <a:lnTo>
                  <a:pt x="279" y="435"/>
                </a:lnTo>
                <a:lnTo>
                  <a:pt x="278" y="435"/>
                </a:lnTo>
                <a:lnTo>
                  <a:pt x="276" y="433"/>
                </a:lnTo>
                <a:lnTo>
                  <a:pt x="275" y="433"/>
                </a:lnTo>
                <a:lnTo>
                  <a:pt x="272" y="433"/>
                </a:lnTo>
                <a:lnTo>
                  <a:pt x="271" y="433"/>
                </a:lnTo>
                <a:lnTo>
                  <a:pt x="269" y="433"/>
                </a:lnTo>
                <a:lnTo>
                  <a:pt x="268" y="432"/>
                </a:lnTo>
                <a:lnTo>
                  <a:pt x="266" y="432"/>
                </a:lnTo>
                <a:lnTo>
                  <a:pt x="263" y="431"/>
                </a:lnTo>
                <a:lnTo>
                  <a:pt x="263" y="429"/>
                </a:lnTo>
                <a:lnTo>
                  <a:pt x="262" y="429"/>
                </a:lnTo>
                <a:lnTo>
                  <a:pt x="262" y="428"/>
                </a:lnTo>
                <a:lnTo>
                  <a:pt x="261" y="428"/>
                </a:lnTo>
                <a:lnTo>
                  <a:pt x="259" y="426"/>
                </a:lnTo>
                <a:lnTo>
                  <a:pt x="258" y="426"/>
                </a:lnTo>
                <a:lnTo>
                  <a:pt x="256" y="426"/>
                </a:lnTo>
                <a:lnTo>
                  <a:pt x="255" y="426"/>
                </a:lnTo>
                <a:lnTo>
                  <a:pt x="253" y="426"/>
                </a:lnTo>
                <a:lnTo>
                  <a:pt x="252" y="425"/>
                </a:lnTo>
                <a:lnTo>
                  <a:pt x="249" y="423"/>
                </a:lnTo>
                <a:lnTo>
                  <a:pt x="248" y="423"/>
                </a:lnTo>
                <a:lnTo>
                  <a:pt x="246" y="423"/>
                </a:lnTo>
                <a:lnTo>
                  <a:pt x="245" y="423"/>
                </a:lnTo>
                <a:lnTo>
                  <a:pt x="243" y="423"/>
                </a:lnTo>
                <a:lnTo>
                  <a:pt x="243" y="425"/>
                </a:lnTo>
                <a:lnTo>
                  <a:pt x="243" y="426"/>
                </a:lnTo>
                <a:lnTo>
                  <a:pt x="242" y="426"/>
                </a:lnTo>
                <a:lnTo>
                  <a:pt x="242" y="428"/>
                </a:lnTo>
                <a:lnTo>
                  <a:pt x="241" y="429"/>
                </a:lnTo>
                <a:lnTo>
                  <a:pt x="239" y="429"/>
                </a:lnTo>
                <a:lnTo>
                  <a:pt x="239" y="428"/>
                </a:lnTo>
                <a:lnTo>
                  <a:pt x="238" y="428"/>
                </a:lnTo>
                <a:lnTo>
                  <a:pt x="236" y="428"/>
                </a:lnTo>
                <a:lnTo>
                  <a:pt x="233" y="426"/>
                </a:lnTo>
                <a:lnTo>
                  <a:pt x="232" y="426"/>
                </a:lnTo>
                <a:lnTo>
                  <a:pt x="231" y="426"/>
                </a:lnTo>
                <a:lnTo>
                  <a:pt x="231" y="425"/>
                </a:lnTo>
                <a:lnTo>
                  <a:pt x="229" y="425"/>
                </a:lnTo>
                <a:lnTo>
                  <a:pt x="228" y="425"/>
                </a:lnTo>
                <a:lnTo>
                  <a:pt x="226" y="423"/>
                </a:lnTo>
                <a:lnTo>
                  <a:pt x="225" y="425"/>
                </a:lnTo>
                <a:lnTo>
                  <a:pt x="223" y="423"/>
                </a:lnTo>
                <a:lnTo>
                  <a:pt x="222" y="423"/>
                </a:lnTo>
                <a:lnTo>
                  <a:pt x="221" y="423"/>
                </a:lnTo>
                <a:lnTo>
                  <a:pt x="219" y="423"/>
                </a:lnTo>
                <a:lnTo>
                  <a:pt x="216" y="423"/>
                </a:lnTo>
                <a:lnTo>
                  <a:pt x="215" y="422"/>
                </a:lnTo>
                <a:lnTo>
                  <a:pt x="213" y="422"/>
                </a:lnTo>
                <a:lnTo>
                  <a:pt x="212" y="422"/>
                </a:lnTo>
                <a:lnTo>
                  <a:pt x="211" y="422"/>
                </a:lnTo>
                <a:lnTo>
                  <a:pt x="209" y="422"/>
                </a:lnTo>
                <a:lnTo>
                  <a:pt x="208" y="421"/>
                </a:lnTo>
                <a:lnTo>
                  <a:pt x="206" y="421"/>
                </a:lnTo>
                <a:lnTo>
                  <a:pt x="205" y="419"/>
                </a:lnTo>
                <a:lnTo>
                  <a:pt x="203" y="419"/>
                </a:lnTo>
                <a:lnTo>
                  <a:pt x="203" y="418"/>
                </a:lnTo>
                <a:lnTo>
                  <a:pt x="202" y="418"/>
                </a:lnTo>
                <a:lnTo>
                  <a:pt x="202" y="416"/>
                </a:lnTo>
                <a:lnTo>
                  <a:pt x="202" y="415"/>
                </a:lnTo>
                <a:lnTo>
                  <a:pt x="202" y="413"/>
                </a:lnTo>
                <a:lnTo>
                  <a:pt x="203" y="412"/>
                </a:lnTo>
                <a:lnTo>
                  <a:pt x="203" y="411"/>
                </a:lnTo>
                <a:lnTo>
                  <a:pt x="203" y="409"/>
                </a:lnTo>
                <a:lnTo>
                  <a:pt x="203" y="408"/>
                </a:lnTo>
                <a:lnTo>
                  <a:pt x="203" y="406"/>
                </a:lnTo>
                <a:lnTo>
                  <a:pt x="203" y="405"/>
                </a:lnTo>
                <a:lnTo>
                  <a:pt x="203" y="403"/>
                </a:lnTo>
                <a:lnTo>
                  <a:pt x="202" y="403"/>
                </a:lnTo>
                <a:lnTo>
                  <a:pt x="202" y="402"/>
                </a:lnTo>
                <a:lnTo>
                  <a:pt x="200" y="401"/>
                </a:lnTo>
                <a:lnTo>
                  <a:pt x="199" y="401"/>
                </a:lnTo>
                <a:lnTo>
                  <a:pt x="198" y="401"/>
                </a:lnTo>
                <a:lnTo>
                  <a:pt x="198" y="402"/>
                </a:lnTo>
                <a:lnTo>
                  <a:pt x="196" y="402"/>
                </a:lnTo>
                <a:lnTo>
                  <a:pt x="196" y="403"/>
                </a:lnTo>
                <a:lnTo>
                  <a:pt x="195" y="403"/>
                </a:lnTo>
                <a:lnTo>
                  <a:pt x="193" y="403"/>
                </a:lnTo>
                <a:lnTo>
                  <a:pt x="192" y="405"/>
                </a:lnTo>
                <a:lnTo>
                  <a:pt x="192" y="406"/>
                </a:lnTo>
                <a:lnTo>
                  <a:pt x="190" y="408"/>
                </a:lnTo>
                <a:lnTo>
                  <a:pt x="190" y="409"/>
                </a:lnTo>
                <a:lnTo>
                  <a:pt x="189" y="411"/>
                </a:lnTo>
                <a:lnTo>
                  <a:pt x="189" y="412"/>
                </a:lnTo>
                <a:lnTo>
                  <a:pt x="189" y="413"/>
                </a:lnTo>
                <a:lnTo>
                  <a:pt x="189" y="415"/>
                </a:lnTo>
                <a:lnTo>
                  <a:pt x="186" y="416"/>
                </a:lnTo>
                <a:lnTo>
                  <a:pt x="185" y="418"/>
                </a:lnTo>
                <a:lnTo>
                  <a:pt x="183" y="421"/>
                </a:lnTo>
                <a:lnTo>
                  <a:pt x="182" y="421"/>
                </a:lnTo>
                <a:lnTo>
                  <a:pt x="180" y="422"/>
                </a:lnTo>
                <a:lnTo>
                  <a:pt x="180" y="423"/>
                </a:lnTo>
                <a:lnTo>
                  <a:pt x="179" y="422"/>
                </a:lnTo>
                <a:lnTo>
                  <a:pt x="178" y="422"/>
                </a:lnTo>
                <a:lnTo>
                  <a:pt x="176" y="421"/>
                </a:lnTo>
                <a:lnTo>
                  <a:pt x="175" y="421"/>
                </a:lnTo>
                <a:lnTo>
                  <a:pt x="175" y="419"/>
                </a:lnTo>
                <a:lnTo>
                  <a:pt x="173" y="419"/>
                </a:lnTo>
                <a:lnTo>
                  <a:pt x="173" y="418"/>
                </a:lnTo>
                <a:lnTo>
                  <a:pt x="172" y="416"/>
                </a:lnTo>
                <a:lnTo>
                  <a:pt x="170" y="416"/>
                </a:lnTo>
                <a:lnTo>
                  <a:pt x="169" y="416"/>
                </a:lnTo>
                <a:lnTo>
                  <a:pt x="169" y="418"/>
                </a:lnTo>
                <a:lnTo>
                  <a:pt x="168" y="418"/>
                </a:lnTo>
                <a:lnTo>
                  <a:pt x="168" y="419"/>
                </a:lnTo>
                <a:lnTo>
                  <a:pt x="166" y="421"/>
                </a:lnTo>
                <a:lnTo>
                  <a:pt x="165" y="421"/>
                </a:lnTo>
                <a:lnTo>
                  <a:pt x="163" y="421"/>
                </a:lnTo>
                <a:lnTo>
                  <a:pt x="163" y="422"/>
                </a:lnTo>
                <a:lnTo>
                  <a:pt x="162" y="422"/>
                </a:lnTo>
                <a:lnTo>
                  <a:pt x="160" y="422"/>
                </a:lnTo>
                <a:lnTo>
                  <a:pt x="159" y="423"/>
                </a:lnTo>
                <a:lnTo>
                  <a:pt x="158" y="423"/>
                </a:lnTo>
                <a:lnTo>
                  <a:pt x="158" y="425"/>
                </a:lnTo>
                <a:lnTo>
                  <a:pt x="156" y="425"/>
                </a:lnTo>
                <a:lnTo>
                  <a:pt x="156" y="426"/>
                </a:lnTo>
                <a:lnTo>
                  <a:pt x="156" y="428"/>
                </a:lnTo>
                <a:lnTo>
                  <a:pt x="156" y="429"/>
                </a:lnTo>
                <a:lnTo>
                  <a:pt x="158" y="431"/>
                </a:lnTo>
                <a:lnTo>
                  <a:pt x="156" y="432"/>
                </a:lnTo>
                <a:lnTo>
                  <a:pt x="156" y="433"/>
                </a:lnTo>
                <a:lnTo>
                  <a:pt x="156" y="435"/>
                </a:lnTo>
                <a:lnTo>
                  <a:pt x="156" y="436"/>
                </a:lnTo>
                <a:lnTo>
                  <a:pt x="156" y="438"/>
                </a:lnTo>
                <a:lnTo>
                  <a:pt x="156" y="439"/>
                </a:lnTo>
                <a:lnTo>
                  <a:pt x="156" y="441"/>
                </a:lnTo>
                <a:lnTo>
                  <a:pt x="158" y="442"/>
                </a:lnTo>
                <a:lnTo>
                  <a:pt x="158" y="445"/>
                </a:lnTo>
                <a:lnTo>
                  <a:pt x="158" y="446"/>
                </a:lnTo>
                <a:lnTo>
                  <a:pt x="158" y="448"/>
                </a:lnTo>
                <a:lnTo>
                  <a:pt x="159" y="448"/>
                </a:lnTo>
                <a:lnTo>
                  <a:pt x="159" y="449"/>
                </a:lnTo>
                <a:lnTo>
                  <a:pt x="160" y="449"/>
                </a:lnTo>
                <a:lnTo>
                  <a:pt x="162" y="451"/>
                </a:lnTo>
                <a:lnTo>
                  <a:pt x="163" y="452"/>
                </a:lnTo>
                <a:lnTo>
                  <a:pt x="163" y="453"/>
                </a:lnTo>
                <a:lnTo>
                  <a:pt x="165" y="453"/>
                </a:lnTo>
                <a:lnTo>
                  <a:pt x="166" y="455"/>
                </a:lnTo>
                <a:lnTo>
                  <a:pt x="168" y="456"/>
                </a:lnTo>
                <a:lnTo>
                  <a:pt x="169" y="458"/>
                </a:lnTo>
                <a:lnTo>
                  <a:pt x="170" y="459"/>
                </a:lnTo>
                <a:lnTo>
                  <a:pt x="170" y="461"/>
                </a:lnTo>
                <a:lnTo>
                  <a:pt x="170" y="462"/>
                </a:lnTo>
                <a:lnTo>
                  <a:pt x="169" y="462"/>
                </a:lnTo>
                <a:lnTo>
                  <a:pt x="169" y="463"/>
                </a:lnTo>
                <a:lnTo>
                  <a:pt x="170" y="463"/>
                </a:lnTo>
                <a:lnTo>
                  <a:pt x="172" y="465"/>
                </a:lnTo>
                <a:lnTo>
                  <a:pt x="173" y="465"/>
                </a:lnTo>
                <a:lnTo>
                  <a:pt x="175" y="466"/>
                </a:lnTo>
                <a:lnTo>
                  <a:pt x="176" y="466"/>
                </a:lnTo>
                <a:lnTo>
                  <a:pt x="176" y="468"/>
                </a:lnTo>
                <a:lnTo>
                  <a:pt x="178" y="468"/>
                </a:lnTo>
                <a:lnTo>
                  <a:pt x="176" y="471"/>
                </a:lnTo>
                <a:lnTo>
                  <a:pt x="178" y="471"/>
                </a:lnTo>
                <a:lnTo>
                  <a:pt x="179" y="471"/>
                </a:lnTo>
                <a:lnTo>
                  <a:pt x="179" y="472"/>
                </a:lnTo>
                <a:lnTo>
                  <a:pt x="180" y="472"/>
                </a:lnTo>
                <a:lnTo>
                  <a:pt x="182" y="473"/>
                </a:lnTo>
                <a:lnTo>
                  <a:pt x="180" y="473"/>
                </a:lnTo>
                <a:lnTo>
                  <a:pt x="182" y="473"/>
                </a:lnTo>
                <a:lnTo>
                  <a:pt x="182" y="475"/>
                </a:lnTo>
                <a:lnTo>
                  <a:pt x="183" y="476"/>
                </a:lnTo>
                <a:lnTo>
                  <a:pt x="185" y="476"/>
                </a:lnTo>
                <a:lnTo>
                  <a:pt x="185" y="478"/>
                </a:lnTo>
                <a:lnTo>
                  <a:pt x="185" y="479"/>
                </a:lnTo>
                <a:lnTo>
                  <a:pt x="185" y="481"/>
                </a:lnTo>
                <a:lnTo>
                  <a:pt x="183" y="482"/>
                </a:lnTo>
                <a:lnTo>
                  <a:pt x="185" y="482"/>
                </a:lnTo>
                <a:lnTo>
                  <a:pt x="186" y="482"/>
                </a:lnTo>
                <a:lnTo>
                  <a:pt x="186" y="483"/>
                </a:lnTo>
                <a:lnTo>
                  <a:pt x="188" y="485"/>
                </a:lnTo>
                <a:lnTo>
                  <a:pt x="188" y="486"/>
                </a:lnTo>
                <a:lnTo>
                  <a:pt x="189" y="488"/>
                </a:lnTo>
                <a:lnTo>
                  <a:pt x="190" y="489"/>
                </a:lnTo>
                <a:lnTo>
                  <a:pt x="192" y="491"/>
                </a:lnTo>
                <a:lnTo>
                  <a:pt x="190" y="492"/>
                </a:lnTo>
                <a:lnTo>
                  <a:pt x="190" y="493"/>
                </a:lnTo>
                <a:lnTo>
                  <a:pt x="190" y="495"/>
                </a:lnTo>
                <a:lnTo>
                  <a:pt x="190" y="496"/>
                </a:lnTo>
                <a:lnTo>
                  <a:pt x="189" y="496"/>
                </a:lnTo>
                <a:lnTo>
                  <a:pt x="188" y="496"/>
                </a:lnTo>
                <a:lnTo>
                  <a:pt x="188" y="498"/>
                </a:lnTo>
                <a:lnTo>
                  <a:pt x="186" y="498"/>
                </a:lnTo>
                <a:lnTo>
                  <a:pt x="185" y="498"/>
                </a:lnTo>
                <a:lnTo>
                  <a:pt x="185" y="496"/>
                </a:lnTo>
                <a:lnTo>
                  <a:pt x="185" y="498"/>
                </a:lnTo>
                <a:lnTo>
                  <a:pt x="185" y="499"/>
                </a:lnTo>
                <a:lnTo>
                  <a:pt x="185" y="501"/>
                </a:lnTo>
                <a:lnTo>
                  <a:pt x="185" y="502"/>
                </a:lnTo>
                <a:lnTo>
                  <a:pt x="185" y="503"/>
                </a:lnTo>
                <a:lnTo>
                  <a:pt x="185" y="502"/>
                </a:lnTo>
                <a:lnTo>
                  <a:pt x="183" y="502"/>
                </a:lnTo>
                <a:lnTo>
                  <a:pt x="182" y="502"/>
                </a:lnTo>
                <a:lnTo>
                  <a:pt x="180" y="502"/>
                </a:lnTo>
                <a:lnTo>
                  <a:pt x="180" y="503"/>
                </a:lnTo>
                <a:lnTo>
                  <a:pt x="179" y="503"/>
                </a:lnTo>
                <a:lnTo>
                  <a:pt x="178" y="503"/>
                </a:lnTo>
                <a:lnTo>
                  <a:pt x="176" y="502"/>
                </a:lnTo>
                <a:lnTo>
                  <a:pt x="175" y="502"/>
                </a:lnTo>
                <a:lnTo>
                  <a:pt x="173" y="503"/>
                </a:lnTo>
                <a:lnTo>
                  <a:pt x="172" y="503"/>
                </a:lnTo>
                <a:lnTo>
                  <a:pt x="170" y="505"/>
                </a:lnTo>
                <a:lnTo>
                  <a:pt x="169" y="505"/>
                </a:lnTo>
                <a:lnTo>
                  <a:pt x="169" y="506"/>
                </a:lnTo>
                <a:lnTo>
                  <a:pt x="169" y="508"/>
                </a:lnTo>
                <a:lnTo>
                  <a:pt x="169" y="509"/>
                </a:lnTo>
                <a:lnTo>
                  <a:pt x="169" y="511"/>
                </a:lnTo>
                <a:lnTo>
                  <a:pt x="169" y="512"/>
                </a:lnTo>
                <a:lnTo>
                  <a:pt x="169" y="513"/>
                </a:lnTo>
                <a:lnTo>
                  <a:pt x="168" y="513"/>
                </a:lnTo>
                <a:lnTo>
                  <a:pt x="166" y="513"/>
                </a:lnTo>
                <a:lnTo>
                  <a:pt x="168" y="515"/>
                </a:lnTo>
                <a:lnTo>
                  <a:pt x="168" y="516"/>
                </a:lnTo>
                <a:lnTo>
                  <a:pt x="169" y="516"/>
                </a:lnTo>
                <a:lnTo>
                  <a:pt x="169" y="518"/>
                </a:lnTo>
                <a:lnTo>
                  <a:pt x="170" y="518"/>
                </a:lnTo>
                <a:lnTo>
                  <a:pt x="170" y="519"/>
                </a:lnTo>
                <a:lnTo>
                  <a:pt x="172" y="521"/>
                </a:lnTo>
                <a:lnTo>
                  <a:pt x="170" y="522"/>
                </a:lnTo>
                <a:lnTo>
                  <a:pt x="169" y="522"/>
                </a:lnTo>
                <a:lnTo>
                  <a:pt x="169" y="523"/>
                </a:lnTo>
                <a:lnTo>
                  <a:pt x="168" y="523"/>
                </a:lnTo>
                <a:lnTo>
                  <a:pt x="166" y="523"/>
                </a:lnTo>
                <a:lnTo>
                  <a:pt x="165" y="525"/>
                </a:lnTo>
                <a:lnTo>
                  <a:pt x="163" y="525"/>
                </a:lnTo>
                <a:lnTo>
                  <a:pt x="163" y="523"/>
                </a:lnTo>
                <a:lnTo>
                  <a:pt x="162" y="523"/>
                </a:lnTo>
                <a:lnTo>
                  <a:pt x="162" y="522"/>
                </a:lnTo>
                <a:lnTo>
                  <a:pt x="160" y="522"/>
                </a:lnTo>
                <a:lnTo>
                  <a:pt x="158" y="522"/>
                </a:lnTo>
                <a:lnTo>
                  <a:pt x="156" y="521"/>
                </a:lnTo>
                <a:lnTo>
                  <a:pt x="156" y="519"/>
                </a:lnTo>
                <a:lnTo>
                  <a:pt x="155" y="519"/>
                </a:lnTo>
                <a:lnTo>
                  <a:pt x="153" y="518"/>
                </a:lnTo>
                <a:lnTo>
                  <a:pt x="153" y="519"/>
                </a:lnTo>
                <a:lnTo>
                  <a:pt x="153" y="522"/>
                </a:lnTo>
                <a:lnTo>
                  <a:pt x="153" y="523"/>
                </a:lnTo>
                <a:lnTo>
                  <a:pt x="153" y="525"/>
                </a:lnTo>
                <a:lnTo>
                  <a:pt x="153" y="526"/>
                </a:lnTo>
                <a:lnTo>
                  <a:pt x="153" y="528"/>
                </a:lnTo>
                <a:lnTo>
                  <a:pt x="152" y="528"/>
                </a:lnTo>
                <a:lnTo>
                  <a:pt x="150" y="528"/>
                </a:lnTo>
                <a:lnTo>
                  <a:pt x="149" y="528"/>
                </a:lnTo>
                <a:lnTo>
                  <a:pt x="148" y="526"/>
                </a:lnTo>
                <a:lnTo>
                  <a:pt x="146" y="526"/>
                </a:lnTo>
                <a:lnTo>
                  <a:pt x="145" y="526"/>
                </a:lnTo>
                <a:lnTo>
                  <a:pt x="145" y="525"/>
                </a:lnTo>
                <a:lnTo>
                  <a:pt x="143" y="525"/>
                </a:lnTo>
                <a:lnTo>
                  <a:pt x="142" y="526"/>
                </a:lnTo>
                <a:lnTo>
                  <a:pt x="142" y="525"/>
                </a:lnTo>
                <a:lnTo>
                  <a:pt x="140" y="525"/>
                </a:lnTo>
                <a:lnTo>
                  <a:pt x="140" y="523"/>
                </a:lnTo>
                <a:lnTo>
                  <a:pt x="139" y="522"/>
                </a:lnTo>
                <a:lnTo>
                  <a:pt x="139" y="521"/>
                </a:lnTo>
                <a:lnTo>
                  <a:pt x="138" y="521"/>
                </a:lnTo>
                <a:lnTo>
                  <a:pt x="138" y="522"/>
                </a:lnTo>
                <a:lnTo>
                  <a:pt x="136" y="522"/>
                </a:lnTo>
                <a:lnTo>
                  <a:pt x="136" y="521"/>
                </a:lnTo>
                <a:lnTo>
                  <a:pt x="135" y="521"/>
                </a:lnTo>
                <a:lnTo>
                  <a:pt x="135" y="519"/>
                </a:lnTo>
                <a:lnTo>
                  <a:pt x="135" y="518"/>
                </a:lnTo>
                <a:lnTo>
                  <a:pt x="135" y="516"/>
                </a:lnTo>
                <a:lnTo>
                  <a:pt x="135" y="515"/>
                </a:lnTo>
                <a:lnTo>
                  <a:pt x="135" y="513"/>
                </a:lnTo>
                <a:lnTo>
                  <a:pt x="133" y="513"/>
                </a:lnTo>
                <a:lnTo>
                  <a:pt x="133" y="512"/>
                </a:lnTo>
                <a:lnTo>
                  <a:pt x="133" y="511"/>
                </a:lnTo>
                <a:lnTo>
                  <a:pt x="133" y="509"/>
                </a:lnTo>
                <a:lnTo>
                  <a:pt x="133" y="508"/>
                </a:lnTo>
                <a:lnTo>
                  <a:pt x="132" y="508"/>
                </a:lnTo>
                <a:lnTo>
                  <a:pt x="132" y="506"/>
                </a:lnTo>
                <a:lnTo>
                  <a:pt x="133" y="506"/>
                </a:lnTo>
                <a:lnTo>
                  <a:pt x="133" y="505"/>
                </a:lnTo>
                <a:lnTo>
                  <a:pt x="135" y="505"/>
                </a:lnTo>
                <a:lnTo>
                  <a:pt x="133" y="505"/>
                </a:lnTo>
                <a:lnTo>
                  <a:pt x="133" y="503"/>
                </a:lnTo>
                <a:lnTo>
                  <a:pt x="133" y="502"/>
                </a:lnTo>
                <a:lnTo>
                  <a:pt x="132" y="502"/>
                </a:lnTo>
                <a:lnTo>
                  <a:pt x="132" y="503"/>
                </a:lnTo>
                <a:lnTo>
                  <a:pt x="130" y="503"/>
                </a:lnTo>
                <a:lnTo>
                  <a:pt x="130" y="505"/>
                </a:lnTo>
                <a:lnTo>
                  <a:pt x="129" y="505"/>
                </a:lnTo>
                <a:lnTo>
                  <a:pt x="129" y="506"/>
                </a:lnTo>
                <a:lnTo>
                  <a:pt x="128" y="505"/>
                </a:lnTo>
                <a:lnTo>
                  <a:pt x="126" y="505"/>
                </a:lnTo>
                <a:lnTo>
                  <a:pt x="126" y="503"/>
                </a:lnTo>
                <a:lnTo>
                  <a:pt x="125" y="503"/>
                </a:lnTo>
                <a:lnTo>
                  <a:pt x="123" y="503"/>
                </a:lnTo>
                <a:lnTo>
                  <a:pt x="122" y="503"/>
                </a:lnTo>
                <a:lnTo>
                  <a:pt x="122" y="505"/>
                </a:lnTo>
                <a:lnTo>
                  <a:pt x="120" y="505"/>
                </a:lnTo>
                <a:lnTo>
                  <a:pt x="120" y="503"/>
                </a:lnTo>
                <a:lnTo>
                  <a:pt x="119" y="503"/>
                </a:lnTo>
                <a:lnTo>
                  <a:pt x="119" y="502"/>
                </a:lnTo>
                <a:lnTo>
                  <a:pt x="119" y="501"/>
                </a:lnTo>
                <a:lnTo>
                  <a:pt x="119" y="499"/>
                </a:lnTo>
                <a:lnTo>
                  <a:pt x="118" y="499"/>
                </a:lnTo>
                <a:lnTo>
                  <a:pt x="116" y="498"/>
                </a:lnTo>
                <a:lnTo>
                  <a:pt x="116" y="496"/>
                </a:lnTo>
                <a:lnTo>
                  <a:pt x="115" y="496"/>
                </a:lnTo>
                <a:lnTo>
                  <a:pt x="113" y="495"/>
                </a:lnTo>
                <a:lnTo>
                  <a:pt x="113" y="493"/>
                </a:lnTo>
                <a:lnTo>
                  <a:pt x="112" y="493"/>
                </a:lnTo>
                <a:lnTo>
                  <a:pt x="110" y="493"/>
                </a:lnTo>
                <a:lnTo>
                  <a:pt x="110" y="492"/>
                </a:lnTo>
                <a:lnTo>
                  <a:pt x="110" y="491"/>
                </a:lnTo>
                <a:lnTo>
                  <a:pt x="110" y="489"/>
                </a:lnTo>
                <a:lnTo>
                  <a:pt x="109" y="489"/>
                </a:lnTo>
                <a:lnTo>
                  <a:pt x="109" y="488"/>
                </a:lnTo>
                <a:lnTo>
                  <a:pt x="108" y="488"/>
                </a:lnTo>
                <a:lnTo>
                  <a:pt x="109" y="488"/>
                </a:lnTo>
                <a:lnTo>
                  <a:pt x="109" y="486"/>
                </a:lnTo>
                <a:lnTo>
                  <a:pt x="108" y="486"/>
                </a:lnTo>
                <a:lnTo>
                  <a:pt x="106" y="486"/>
                </a:lnTo>
                <a:lnTo>
                  <a:pt x="105" y="486"/>
                </a:lnTo>
                <a:lnTo>
                  <a:pt x="103" y="486"/>
                </a:lnTo>
                <a:lnTo>
                  <a:pt x="103" y="485"/>
                </a:lnTo>
                <a:lnTo>
                  <a:pt x="102" y="485"/>
                </a:lnTo>
                <a:lnTo>
                  <a:pt x="100" y="485"/>
                </a:lnTo>
                <a:lnTo>
                  <a:pt x="100" y="486"/>
                </a:lnTo>
                <a:lnTo>
                  <a:pt x="99" y="486"/>
                </a:lnTo>
                <a:lnTo>
                  <a:pt x="98" y="486"/>
                </a:lnTo>
                <a:lnTo>
                  <a:pt x="98" y="485"/>
                </a:lnTo>
                <a:lnTo>
                  <a:pt x="98" y="483"/>
                </a:lnTo>
                <a:lnTo>
                  <a:pt x="98" y="482"/>
                </a:lnTo>
                <a:lnTo>
                  <a:pt x="98" y="481"/>
                </a:lnTo>
                <a:lnTo>
                  <a:pt x="99" y="481"/>
                </a:lnTo>
                <a:lnTo>
                  <a:pt x="99" y="479"/>
                </a:lnTo>
                <a:lnTo>
                  <a:pt x="99" y="478"/>
                </a:lnTo>
                <a:lnTo>
                  <a:pt x="99" y="476"/>
                </a:lnTo>
                <a:lnTo>
                  <a:pt x="100" y="476"/>
                </a:lnTo>
                <a:lnTo>
                  <a:pt x="99" y="475"/>
                </a:lnTo>
                <a:lnTo>
                  <a:pt x="100" y="473"/>
                </a:lnTo>
                <a:lnTo>
                  <a:pt x="100" y="472"/>
                </a:lnTo>
                <a:lnTo>
                  <a:pt x="99" y="472"/>
                </a:lnTo>
                <a:lnTo>
                  <a:pt x="98" y="472"/>
                </a:lnTo>
                <a:lnTo>
                  <a:pt x="96" y="472"/>
                </a:lnTo>
                <a:lnTo>
                  <a:pt x="95" y="472"/>
                </a:lnTo>
                <a:lnTo>
                  <a:pt x="93" y="472"/>
                </a:lnTo>
                <a:lnTo>
                  <a:pt x="92" y="472"/>
                </a:lnTo>
                <a:lnTo>
                  <a:pt x="90" y="472"/>
                </a:lnTo>
                <a:lnTo>
                  <a:pt x="89" y="472"/>
                </a:lnTo>
                <a:lnTo>
                  <a:pt x="88" y="472"/>
                </a:lnTo>
                <a:lnTo>
                  <a:pt x="86" y="472"/>
                </a:lnTo>
                <a:lnTo>
                  <a:pt x="86" y="473"/>
                </a:lnTo>
                <a:lnTo>
                  <a:pt x="85" y="473"/>
                </a:lnTo>
                <a:lnTo>
                  <a:pt x="85" y="472"/>
                </a:lnTo>
                <a:lnTo>
                  <a:pt x="83" y="472"/>
                </a:lnTo>
                <a:lnTo>
                  <a:pt x="82" y="472"/>
                </a:lnTo>
                <a:lnTo>
                  <a:pt x="82" y="471"/>
                </a:lnTo>
                <a:lnTo>
                  <a:pt x="80" y="471"/>
                </a:lnTo>
                <a:lnTo>
                  <a:pt x="80" y="469"/>
                </a:lnTo>
                <a:lnTo>
                  <a:pt x="80" y="468"/>
                </a:lnTo>
                <a:lnTo>
                  <a:pt x="79" y="466"/>
                </a:lnTo>
                <a:lnTo>
                  <a:pt x="78" y="466"/>
                </a:lnTo>
                <a:lnTo>
                  <a:pt x="76" y="465"/>
                </a:lnTo>
                <a:lnTo>
                  <a:pt x="76" y="466"/>
                </a:lnTo>
                <a:lnTo>
                  <a:pt x="75" y="466"/>
                </a:lnTo>
                <a:lnTo>
                  <a:pt x="75" y="465"/>
                </a:lnTo>
                <a:lnTo>
                  <a:pt x="73" y="465"/>
                </a:lnTo>
                <a:lnTo>
                  <a:pt x="72" y="465"/>
                </a:lnTo>
                <a:lnTo>
                  <a:pt x="72" y="463"/>
                </a:lnTo>
                <a:lnTo>
                  <a:pt x="72" y="462"/>
                </a:lnTo>
                <a:lnTo>
                  <a:pt x="72" y="461"/>
                </a:lnTo>
                <a:lnTo>
                  <a:pt x="72" y="459"/>
                </a:lnTo>
                <a:lnTo>
                  <a:pt x="73" y="459"/>
                </a:lnTo>
                <a:lnTo>
                  <a:pt x="73" y="458"/>
                </a:lnTo>
                <a:lnTo>
                  <a:pt x="75" y="458"/>
                </a:lnTo>
                <a:lnTo>
                  <a:pt x="76" y="458"/>
                </a:lnTo>
                <a:lnTo>
                  <a:pt x="76" y="456"/>
                </a:lnTo>
                <a:lnTo>
                  <a:pt x="76" y="455"/>
                </a:lnTo>
                <a:lnTo>
                  <a:pt x="78" y="455"/>
                </a:lnTo>
                <a:lnTo>
                  <a:pt x="78" y="453"/>
                </a:lnTo>
                <a:lnTo>
                  <a:pt x="78" y="452"/>
                </a:lnTo>
                <a:lnTo>
                  <a:pt x="78" y="451"/>
                </a:lnTo>
                <a:lnTo>
                  <a:pt x="79" y="451"/>
                </a:lnTo>
                <a:lnTo>
                  <a:pt x="79" y="449"/>
                </a:lnTo>
                <a:lnTo>
                  <a:pt x="80" y="449"/>
                </a:lnTo>
                <a:lnTo>
                  <a:pt x="80" y="448"/>
                </a:lnTo>
                <a:lnTo>
                  <a:pt x="82" y="448"/>
                </a:lnTo>
                <a:lnTo>
                  <a:pt x="82" y="446"/>
                </a:lnTo>
                <a:lnTo>
                  <a:pt x="83" y="445"/>
                </a:lnTo>
                <a:lnTo>
                  <a:pt x="83" y="443"/>
                </a:lnTo>
                <a:lnTo>
                  <a:pt x="83" y="442"/>
                </a:lnTo>
                <a:lnTo>
                  <a:pt x="83" y="441"/>
                </a:lnTo>
                <a:lnTo>
                  <a:pt x="85" y="441"/>
                </a:lnTo>
                <a:lnTo>
                  <a:pt x="83" y="441"/>
                </a:lnTo>
                <a:lnTo>
                  <a:pt x="82" y="441"/>
                </a:lnTo>
                <a:lnTo>
                  <a:pt x="80" y="439"/>
                </a:lnTo>
                <a:lnTo>
                  <a:pt x="80" y="438"/>
                </a:lnTo>
                <a:lnTo>
                  <a:pt x="79" y="438"/>
                </a:lnTo>
                <a:lnTo>
                  <a:pt x="78" y="438"/>
                </a:lnTo>
                <a:lnTo>
                  <a:pt x="76" y="438"/>
                </a:lnTo>
                <a:lnTo>
                  <a:pt x="76" y="436"/>
                </a:lnTo>
                <a:lnTo>
                  <a:pt x="76" y="435"/>
                </a:lnTo>
                <a:lnTo>
                  <a:pt x="76" y="433"/>
                </a:lnTo>
                <a:lnTo>
                  <a:pt x="78" y="433"/>
                </a:lnTo>
                <a:lnTo>
                  <a:pt x="78" y="432"/>
                </a:lnTo>
                <a:lnTo>
                  <a:pt x="76" y="432"/>
                </a:lnTo>
                <a:lnTo>
                  <a:pt x="76" y="431"/>
                </a:lnTo>
                <a:lnTo>
                  <a:pt x="76" y="429"/>
                </a:lnTo>
                <a:lnTo>
                  <a:pt x="76" y="428"/>
                </a:lnTo>
                <a:lnTo>
                  <a:pt x="75" y="428"/>
                </a:lnTo>
                <a:lnTo>
                  <a:pt x="75" y="426"/>
                </a:lnTo>
                <a:lnTo>
                  <a:pt x="73" y="425"/>
                </a:lnTo>
                <a:lnTo>
                  <a:pt x="72" y="425"/>
                </a:lnTo>
                <a:lnTo>
                  <a:pt x="70" y="425"/>
                </a:lnTo>
                <a:lnTo>
                  <a:pt x="70" y="423"/>
                </a:lnTo>
                <a:lnTo>
                  <a:pt x="69" y="423"/>
                </a:lnTo>
                <a:lnTo>
                  <a:pt x="69" y="422"/>
                </a:lnTo>
                <a:lnTo>
                  <a:pt x="68" y="422"/>
                </a:lnTo>
                <a:lnTo>
                  <a:pt x="66" y="422"/>
                </a:lnTo>
                <a:lnTo>
                  <a:pt x="66" y="421"/>
                </a:lnTo>
                <a:lnTo>
                  <a:pt x="68" y="421"/>
                </a:lnTo>
                <a:lnTo>
                  <a:pt x="68" y="419"/>
                </a:lnTo>
                <a:lnTo>
                  <a:pt x="69" y="419"/>
                </a:lnTo>
                <a:lnTo>
                  <a:pt x="69" y="418"/>
                </a:lnTo>
                <a:lnTo>
                  <a:pt x="69" y="416"/>
                </a:lnTo>
                <a:lnTo>
                  <a:pt x="69" y="415"/>
                </a:lnTo>
                <a:lnTo>
                  <a:pt x="69" y="413"/>
                </a:lnTo>
                <a:lnTo>
                  <a:pt x="69" y="412"/>
                </a:lnTo>
                <a:lnTo>
                  <a:pt x="68" y="411"/>
                </a:lnTo>
                <a:lnTo>
                  <a:pt x="66" y="411"/>
                </a:lnTo>
                <a:lnTo>
                  <a:pt x="65" y="411"/>
                </a:lnTo>
                <a:lnTo>
                  <a:pt x="63" y="411"/>
                </a:lnTo>
                <a:lnTo>
                  <a:pt x="63" y="409"/>
                </a:lnTo>
                <a:lnTo>
                  <a:pt x="62" y="409"/>
                </a:lnTo>
                <a:lnTo>
                  <a:pt x="60" y="409"/>
                </a:lnTo>
                <a:lnTo>
                  <a:pt x="59" y="408"/>
                </a:lnTo>
                <a:lnTo>
                  <a:pt x="59" y="406"/>
                </a:lnTo>
                <a:lnTo>
                  <a:pt x="59" y="405"/>
                </a:lnTo>
                <a:lnTo>
                  <a:pt x="57" y="403"/>
                </a:lnTo>
                <a:lnTo>
                  <a:pt x="56" y="402"/>
                </a:lnTo>
                <a:lnTo>
                  <a:pt x="56" y="401"/>
                </a:lnTo>
                <a:lnTo>
                  <a:pt x="56" y="399"/>
                </a:lnTo>
                <a:lnTo>
                  <a:pt x="57" y="399"/>
                </a:lnTo>
                <a:lnTo>
                  <a:pt x="57" y="398"/>
                </a:lnTo>
                <a:lnTo>
                  <a:pt x="57" y="396"/>
                </a:lnTo>
                <a:lnTo>
                  <a:pt x="56" y="396"/>
                </a:lnTo>
                <a:lnTo>
                  <a:pt x="56" y="395"/>
                </a:lnTo>
                <a:lnTo>
                  <a:pt x="56" y="393"/>
                </a:lnTo>
                <a:lnTo>
                  <a:pt x="55" y="393"/>
                </a:lnTo>
                <a:lnTo>
                  <a:pt x="55" y="392"/>
                </a:lnTo>
                <a:lnTo>
                  <a:pt x="53" y="392"/>
                </a:lnTo>
                <a:lnTo>
                  <a:pt x="53" y="391"/>
                </a:lnTo>
                <a:lnTo>
                  <a:pt x="53" y="389"/>
                </a:lnTo>
                <a:lnTo>
                  <a:pt x="53" y="388"/>
                </a:lnTo>
                <a:lnTo>
                  <a:pt x="52" y="388"/>
                </a:lnTo>
                <a:lnTo>
                  <a:pt x="50" y="388"/>
                </a:lnTo>
                <a:lnTo>
                  <a:pt x="49" y="388"/>
                </a:lnTo>
                <a:lnTo>
                  <a:pt x="49" y="389"/>
                </a:lnTo>
                <a:lnTo>
                  <a:pt x="47" y="389"/>
                </a:lnTo>
                <a:lnTo>
                  <a:pt x="46" y="389"/>
                </a:lnTo>
                <a:lnTo>
                  <a:pt x="45" y="391"/>
                </a:lnTo>
                <a:lnTo>
                  <a:pt x="45" y="389"/>
                </a:lnTo>
                <a:lnTo>
                  <a:pt x="43" y="389"/>
                </a:lnTo>
                <a:lnTo>
                  <a:pt x="42" y="388"/>
                </a:lnTo>
                <a:lnTo>
                  <a:pt x="40" y="388"/>
                </a:lnTo>
                <a:lnTo>
                  <a:pt x="40" y="386"/>
                </a:lnTo>
                <a:lnTo>
                  <a:pt x="39" y="386"/>
                </a:lnTo>
                <a:lnTo>
                  <a:pt x="37" y="386"/>
                </a:lnTo>
                <a:lnTo>
                  <a:pt x="37" y="385"/>
                </a:lnTo>
                <a:lnTo>
                  <a:pt x="36" y="385"/>
                </a:lnTo>
                <a:lnTo>
                  <a:pt x="36" y="383"/>
                </a:lnTo>
                <a:lnTo>
                  <a:pt x="35" y="383"/>
                </a:lnTo>
                <a:lnTo>
                  <a:pt x="35" y="382"/>
                </a:lnTo>
                <a:lnTo>
                  <a:pt x="35" y="380"/>
                </a:lnTo>
                <a:lnTo>
                  <a:pt x="33" y="380"/>
                </a:lnTo>
                <a:lnTo>
                  <a:pt x="33" y="379"/>
                </a:lnTo>
                <a:lnTo>
                  <a:pt x="32" y="379"/>
                </a:lnTo>
                <a:lnTo>
                  <a:pt x="30" y="379"/>
                </a:lnTo>
                <a:lnTo>
                  <a:pt x="29" y="379"/>
                </a:lnTo>
                <a:lnTo>
                  <a:pt x="27" y="379"/>
                </a:lnTo>
                <a:lnTo>
                  <a:pt x="26" y="379"/>
                </a:lnTo>
                <a:lnTo>
                  <a:pt x="26" y="378"/>
                </a:lnTo>
                <a:lnTo>
                  <a:pt x="25" y="378"/>
                </a:lnTo>
                <a:lnTo>
                  <a:pt x="23" y="378"/>
                </a:lnTo>
                <a:lnTo>
                  <a:pt x="22" y="378"/>
                </a:lnTo>
                <a:lnTo>
                  <a:pt x="22" y="376"/>
                </a:lnTo>
                <a:lnTo>
                  <a:pt x="20" y="376"/>
                </a:lnTo>
                <a:lnTo>
                  <a:pt x="19" y="376"/>
                </a:lnTo>
                <a:lnTo>
                  <a:pt x="17" y="376"/>
                </a:lnTo>
                <a:lnTo>
                  <a:pt x="16" y="376"/>
                </a:lnTo>
                <a:lnTo>
                  <a:pt x="16" y="375"/>
                </a:lnTo>
                <a:lnTo>
                  <a:pt x="15" y="375"/>
                </a:lnTo>
                <a:lnTo>
                  <a:pt x="13" y="375"/>
                </a:lnTo>
                <a:lnTo>
                  <a:pt x="13" y="373"/>
                </a:lnTo>
                <a:lnTo>
                  <a:pt x="13" y="375"/>
                </a:lnTo>
                <a:lnTo>
                  <a:pt x="12" y="375"/>
                </a:lnTo>
                <a:lnTo>
                  <a:pt x="10" y="375"/>
                </a:lnTo>
                <a:lnTo>
                  <a:pt x="9" y="373"/>
                </a:lnTo>
                <a:lnTo>
                  <a:pt x="7" y="373"/>
                </a:lnTo>
                <a:lnTo>
                  <a:pt x="7" y="372"/>
                </a:lnTo>
                <a:lnTo>
                  <a:pt x="6" y="372"/>
                </a:lnTo>
                <a:lnTo>
                  <a:pt x="6" y="370"/>
                </a:lnTo>
                <a:lnTo>
                  <a:pt x="6" y="372"/>
                </a:lnTo>
                <a:lnTo>
                  <a:pt x="5" y="372"/>
                </a:lnTo>
                <a:lnTo>
                  <a:pt x="3" y="372"/>
                </a:lnTo>
                <a:lnTo>
                  <a:pt x="2" y="372"/>
                </a:lnTo>
                <a:close/>
              </a:path>
            </a:pathLst>
          </a:custGeom>
          <a:solidFill>
            <a:schemeClr val="bg1"/>
          </a:solidFill>
          <a:ln w="3175" cmpd="sng">
            <a:solidFill>
              <a:srgbClr val="808080"/>
            </a:solidFill>
            <a:round/>
            <a:headEnd/>
            <a:tailEnd/>
          </a:ln>
        </p:spPr>
        <p:txBody>
          <a:bodyPr/>
          <a:lstStyle/>
          <a:p>
            <a:endParaRPr lang="en-US"/>
          </a:p>
        </p:txBody>
      </p:sp>
      <p:sp>
        <p:nvSpPr>
          <p:cNvPr id="14340" name="Freeform 4"/>
          <p:cNvSpPr>
            <a:spLocks/>
          </p:cNvSpPr>
          <p:nvPr/>
        </p:nvSpPr>
        <p:spPr bwMode="auto">
          <a:xfrm>
            <a:off x="1403350" y="838200"/>
            <a:ext cx="430213" cy="134938"/>
          </a:xfrm>
          <a:custGeom>
            <a:avLst/>
            <a:gdLst>
              <a:gd name="T0" fmla="*/ 353 w 363"/>
              <a:gd name="T1" fmla="*/ 68 h 158"/>
              <a:gd name="T2" fmla="*/ 347 w 363"/>
              <a:gd name="T3" fmla="*/ 58 h 158"/>
              <a:gd name="T4" fmla="*/ 339 w 363"/>
              <a:gd name="T5" fmla="*/ 51 h 158"/>
              <a:gd name="T6" fmla="*/ 330 w 363"/>
              <a:gd name="T7" fmla="*/ 42 h 158"/>
              <a:gd name="T8" fmla="*/ 314 w 363"/>
              <a:gd name="T9" fmla="*/ 46 h 158"/>
              <a:gd name="T10" fmla="*/ 303 w 363"/>
              <a:gd name="T11" fmla="*/ 41 h 158"/>
              <a:gd name="T12" fmla="*/ 297 w 363"/>
              <a:gd name="T13" fmla="*/ 43 h 158"/>
              <a:gd name="T14" fmla="*/ 304 w 363"/>
              <a:gd name="T15" fmla="*/ 53 h 158"/>
              <a:gd name="T16" fmla="*/ 296 w 363"/>
              <a:gd name="T17" fmla="*/ 65 h 158"/>
              <a:gd name="T18" fmla="*/ 279 w 363"/>
              <a:gd name="T19" fmla="*/ 65 h 158"/>
              <a:gd name="T20" fmla="*/ 261 w 363"/>
              <a:gd name="T21" fmla="*/ 61 h 158"/>
              <a:gd name="T22" fmla="*/ 250 w 363"/>
              <a:gd name="T23" fmla="*/ 55 h 158"/>
              <a:gd name="T24" fmla="*/ 239 w 363"/>
              <a:gd name="T25" fmla="*/ 59 h 158"/>
              <a:gd name="T26" fmla="*/ 226 w 363"/>
              <a:gd name="T27" fmla="*/ 55 h 158"/>
              <a:gd name="T28" fmla="*/ 210 w 363"/>
              <a:gd name="T29" fmla="*/ 52 h 158"/>
              <a:gd name="T30" fmla="*/ 200 w 363"/>
              <a:gd name="T31" fmla="*/ 45 h 158"/>
              <a:gd name="T32" fmla="*/ 200 w 363"/>
              <a:gd name="T33" fmla="*/ 32 h 158"/>
              <a:gd name="T34" fmla="*/ 190 w 363"/>
              <a:gd name="T35" fmla="*/ 36 h 158"/>
              <a:gd name="T36" fmla="*/ 180 w 363"/>
              <a:gd name="T37" fmla="*/ 51 h 158"/>
              <a:gd name="T38" fmla="*/ 170 w 363"/>
              <a:gd name="T39" fmla="*/ 46 h 158"/>
              <a:gd name="T40" fmla="*/ 160 w 363"/>
              <a:gd name="T41" fmla="*/ 52 h 158"/>
              <a:gd name="T42" fmla="*/ 154 w 363"/>
              <a:gd name="T43" fmla="*/ 62 h 158"/>
              <a:gd name="T44" fmla="*/ 156 w 363"/>
              <a:gd name="T45" fmla="*/ 78 h 158"/>
              <a:gd name="T46" fmla="*/ 167 w 363"/>
              <a:gd name="T47" fmla="*/ 88 h 158"/>
              <a:gd name="T48" fmla="*/ 174 w 363"/>
              <a:gd name="T49" fmla="*/ 96 h 158"/>
              <a:gd name="T50" fmla="*/ 180 w 363"/>
              <a:gd name="T51" fmla="*/ 103 h 158"/>
              <a:gd name="T52" fmla="*/ 184 w 363"/>
              <a:gd name="T53" fmla="*/ 113 h 158"/>
              <a:gd name="T54" fmla="*/ 187 w 363"/>
              <a:gd name="T55" fmla="*/ 126 h 158"/>
              <a:gd name="T56" fmla="*/ 183 w 363"/>
              <a:gd name="T57" fmla="*/ 133 h 158"/>
              <a:gd name="T58" fmla="*/ 171 w 363"/>
              <a:gd name="T59" fmla="*/ 133 h 158"/>
              <a:gd name="T60" fmla="*/ 166 w 363"/>
              <a:gd name="T61" fmla="*/ 143 h 158"/>
              <a:gd name="T62" fmla="*/ 167 w 363"/>
              <a:gd name="T63" fmla="*/ 152 h 158"/>
              <a:gd name="T64" fmla="*/ 156 w 363"/>
              <a:gd name="T65" fmla="*/ 152 h 158"/>
              <a:gd name="T66" fmla="*/ 151 w 363"/>
              <a:gd name="T67" fmla="*/ 158 h 158"/>
              <a:gd name="T68" fmla="*/ 140 w 363"/>
              <a:gd name="T69" fmla="*/ 155 h 158"/>
              <a:gd name="T70" fmla="*/ 133 w 363"/>
              <a:gd name="T71" fmla="*/ 149 h 158"/>
              <a:gd name="T72" fmla="*/ 130 w 363"/>
              <a:gd name="T73" fmla="*/ 138 h 158"/>
              <a:gd name="T74" fmla="*/ 128 w 363"/>
              <a:gd name="T75" fmla="*/ 133 h 158"/>
              <a:gd name="T76" fmla="*/ 120 w 363"/>
              <a:gd name="T77" fmla="*/ 135 h 158"/>
              <a:gd name="T78" fmla="*/ 113 w 363"/>
              <a:gd name="T79" fmla="*/ 126 h 158"/>
              <a:gd name="T80" fmla="*/ 106 w 363"/>
              <a:gd name="T81" fmla="*/ 118 h 158"/>
              <a:gd name="T82" fmla="*/ 98 w 363"/>
              <a:gd name="T83" fmla="*/ 116 h 158"/>
              <a:gd name="T84" fmla="*/ 97 w 363"/>
              <a:gd name="T85" fmla="*/ 106 h 158"/>
              <a:gd name="T86" fmla="*/ 90 w 363"/>
              <a:gd name="T87" fmla="*/ 102 h 158"/>
              <a:gd name="T88" fmla="*/ 80 w 363"/>
              <a:gd name="T89" fmla="*/ 101 h 158"/>
              <a:gd name="T90" fmla="*/ 71 w 363"/>
              <a:gd name="T91" fmla="*/ 95 h 158"/>
              <a:gd name="T92" fmla="*/ 74 w 363"/>
              <a:gd name="T93" fmla="*/ 86 h 158"/>
              <a:gd name="T94" fmla="*/ 80 w 363"/>
              <a:gd name="T95" fmla="*/ 78 h 158"/>
              <a:gd name="T96" fmla="*/ 78 w 363"/>
              <a:gd name="T97" fmla="*/ 68 h 158"/>
              <a:gd name="T98" fmla="*/ 74 w 363"/>
              <a:gd name="T99" fmla="*/ 61 h 158"/>
              <a:gd name="T100" fmla="*/ 67 w 363"/>
              <a:gd name="T101" fmla="*/ 52 h 158"/>
              <a:gd name="T102" fmla="*/ 67 w 363"/>
              <a:gd name="T103" fmla="*/ 43 h 158"/>
              <a:gd name="T104" fmla="*/ 57 w 363"/>
              <a:gd name="T105" fmla="*/ 36 h 158"/>
              <a:gd name="T106" fmla="*/ 54 w 363"/>
              <a:gd name="T107" fmla="*/ 25 h 158"/>
              <a:gd name="T108" fmla="*/ 47 w 363"/>
              <a:gd name="T109" fmla="*/ 18 h 158"/>
              <a:gd name="T110" fmla="*/ 37 w 363"/>
              <a:gd name="T111" fmla="*/ 16 h 158"/>
              <a:gd name="T112" fmla="*/ 30 w 363"/>
              <a:gd name="T113" fmla="*/ 9 h 158"/>
              <a:gd name="T114" fmla="*/ 18 w 363"/>
              <a:gd name="T115" fmla="*/ 6 h 158"/>
              <a:gd name="T116" fmla="*/ 8 w 363"/>
              <a:gd name="T117" fmla="*/ 5 h 1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3"/>
              <a:gd name="T178" fmla="*/ 0 h 158"/>
              <a:gd name="T179" fmla="*/ 363 w 363"/>
              <a:gd name="T180" fmla="*/ 158 h 1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3" h="158">
                <a:moveTo>
                  <a:pt x="363" y="68"/>
                </a:moveTo>
                <a:lnTo>
                  <a:pt x="362" y="69"/>
                </a:lnTo>
                <a:lnTo>
                  <a:pt x="362" y="71"/>
                </a:lnTo>
                <a:lnTo>
                  <a:pt x="360" y="71"/>
                </a:lnTo>
                <a:lnTo>
                  <a:pt x="359" y="72"/>
                </a:lnTo>
                <a:lnTo>
                  <a:pt x="357" y="71"/>
                </a:lnTo>
                <a:lnTo>
                  <a:pt x="356" y="69"/>
                </a:lnTo>
                <a:lnTo>
                  <a:pt x="354" y="69"/>
                </a:lnTo>
                <a:lnTo>
                  <a:pt x="354" y="68"/>
                </a:lnTo>
                <a:lnTo>
                  <a:pt x="353" y="68"/>
                </a:lnTo>
                <a:lnTo>
                  <a:pt x="352" y="68"/>
                </a:lnTo>
                <a:lnTo>
                  <a:pt x="352" y="66"/>
                </a:lnTo>
                <a:lnTo>
                  <a:pt x="352" y="65"/>
                </a:lnTo>
                <a:lnTo>
                  <a:pt x="352" y="63"/>
                </a:lnTo>
                <a:lnTo>
                  <a:pt x="350" y="63"/>
                </a:lnTo>
                <a:lnTo>
                  <a:pt x="350" y="62"/>
                </a:lnTo>
                <a:lnTo>
                  <a:pt x="349" y="62"/>
                </a:lnTo>
                <a:lnTo>
                  <a:pt x="349" y="61"/>
                </a:lnTo>
                <a:lnTo>
                  <a:pt x="347" y="59"/>
                </a:lnTo>
                <a:lnTo>
                  <a:pt x="347" y="58"/>
                </a:lnTo>
                <a:lnTo>
                  <a:pt x="346" y="56"/>
                </a:lnTo>
                <a:lnTo>
                  <a:pt x="346" y="55"/>
                </a:lnTo>
                <a:lnTo>
                  <a:pt x="346" y="53"/>
                </a:lnTo>
                <a:lnTo>
                  <a:pt x="347" y="52"/>
                </a:lnTo>
                <a:lnTo>
                  <a:pt x="346" y="52"/>
                </a:lnTo>
                <a:lnTo>
                  <a:pt x="344" y="52"/>
                </a:lnTo>
                <a:lnTo>
                  <a:pt x="343" y="52"/>
                </a:lnTo>
                <a:lnTo>
                  <a:pt x="341" y="52"/>
                </a:lnTo>
                <a:lnTo>
                  <a:pt x="340" y="51"/>
                </a:lnTo>
                <a:lnTo>
                  <a:pt x="339" y="51"/>
                </a:lnTo>
                <a:lnTo>
                  <a:pt x="337" y="51"/>
                </a:lnTo>
                <a:lnTo>
                  <a:pt x="336" y="49"/>
                </a:lnTo>
                <a:lnTo>
                  <a:pt x="334" y="49"/>
                </a:lnTo>
                <a:lnTo>
                  <a:pt x="333" y="49"/>
                </a:lnTo>
                <a:lnTo>
                  <a:pt x="333" y="48"/>
                </a:lnTo>
                <a:lnTo>
                  <a:pt x="333" y="46"/>
                </a:lnTo>
                <a:lnTo>
                  <a:pt x="331" y="45"/>
                </a:lnTo>
                <a:lnTo>
                  <a:pt x="331" y="43"/>
                </a:lnTo>
                <a:lnTo>
                  <a:pt x="330" y="43"/>
                </a:lnTo>
                <a:lnTo>
                  <a:pt x="330" y="42"/>
                </a:lnTo>
                <a:lnTo>
                  <a:pt x="327" y="42"/>
                </a:lnTo>
                <a:lnTo>
                  <a:pt x="327" y="43"/>
                </a:lnTo>
                <a:lnTo>
                  <a:pt x="326" y="45"/>
                </a:lnTo>
                <a:lnTo>
                  <a:pt x="324" y="45"/>
                </a:lnTo>
                <a:lnTo>
                  <a:pt x="323" y="45"/>
                </a:lnTo>
                <a:lnTo>
                  <a:pt x="321" y="45"/>
                </a:lnTo>
                <a:lnTo>
                  <a:pt x="320" y="46"/>
                </a:lnTo>
                <a:lnTo>
                  <a:pt x="317" y="46"/>
                </a:lnTo>
                <a:lnTo>
                  <a:pt x="316" y="46"/>
                </a:lnTo>
                <a:lnTo>
                  <a:pt x="314" y="46"/>
                </a:lnTo>
                <a:lnTo>
                  <a:pt x="314" y="45"/>
                </a:lnTo>
                <a:lnTo>
                  <a:pt x="313" y="45"/>
                </a:lnTo>
                <a:lnTo>
                  <a:pt x="313" y="43"/>
                </a:lnTo>
                <a:lnTo>
                  <a:pt x="311" y="42"/>
                </a:lnTo>
                <a:lnTo>
                  <a:pt x="310" y="42"/>
                </a:lnTo>
                <a:lnTo>
                  <a:pt x="309" y="42"/>
                </a:lnTo>
                <a:lnTo>
                  <a:pt x="307" y="42"/>
                </a:lnTo>
                <a:lnTo>
                  <a:pt x="306" y="42"/>
                </a:lnTo>
                <a:lnTo>
                  <a:pt x="304" y="41"/>
                </a:lnTo>
                <a:lnTo>
                  <a:pt x="303" y="41"/>
                </a:lnTo>
                <a:lnTo>
                  <a:pt x="301" y="39"/>
                </a:lnTo>
                <a:lnTo>
                  <a:pt x="300" y="39"/>
                </a:lnTo>
                <a:lnTo>
                  <a:pt x="299" y="38"/>
                </a:lnTo>
                <a:lnTo>
                  <a:pt x="297" y="38"/>
                </a:lnTo>
                <a:lnTo>
                  <a:pt x="296" y="38"/>
                </a:lnTo>
                <a:lnTo>
                  <a:pt x="296" y="39"/>
                </a:lnTo>
                <a:lnTo>
                  <a:pt x="294" y="41"/>
                </a:lnTo>
                <a:lnTo>
                  <a:pt x="294" y="42"/>
                </a:lnTo>
                <a:lnTo>
                  <a:pt x="296" y="42"/>
                </a:lnTo>
                <a:lnTo>
                  <a:pt x="297" y="43"/>
                </a:lnTo>
                <a:lnTo>
                  <a:pt x="299" y="43"/>
                </a:lnTo>
                <a:lnTo>
                  <a:pt x="299" y="45"/>
                </a:lnTo>
                <a:lnTo>
                  <a:pt x="300" y="45"/>
                </a:lnTo>
                <a:lnTo>
                  <a:pt x="301" y="46"/>
                </a:lnTo>
                <a:lnTo>
                  <a:pt x="303" y="48"/>
                </a:lnTo>
                <a:lnTo>
                  <a:pt x="303" y="49"/>
                </a:lnTo>
                <a:lnTo>
                  <a:pt x="304" y="49"/>
                </a:lnTo>
                <a:lnTo>
                  <a:pt x="304" y="51"/>
                </a:lnTo>
                <a:lnTo>
                  <a:pt x="304" y="52"/>
                </a:lnTo>
                <a:lnTo>
                  <a:pt x="304" y="53"/>
                </a:lnTo>
                <a:lnTo>
                  <a:pt x="303" y="55"/>
                </a:lnTo>
                <a:lnTo>
                  <a:pt x="303" y="56"/>
                </a:lnTo>
                <a:lnTo>
                  <a:pt x="304" y="58"/>
                </a:lnTo>
                <a:lnTo>
                  <a:pt x="304" y="59"/>
                </a:lnTo>
                <a:lnTo>
                  <a:pt x="304" y="61"/>
                </a:lnTo>
                <a:lnTo>
                  <a:pt x="303" y="61"/>
                </a:lnTo>
                <a:lnTo>
                  <a:pt x="301" y="62"/>
                </a:lnTo>
                <a:lnTo>
                  <a:pt x="300" y="62"/>
                </a:lnTo>
                <a:lnTo>
                  <a:pt x="297" y="65"/>
                </a:lnTo>
                <a:lnTo>
                  <a:pt x="296" y="65"/>
                </a:lnTo>
                <a:lnTo>
                  <a:pt x="294" y="65"/>
                </a:lnTo>
                <a:lnTo>
                  <a:pt x="293" y="65"/>
                </a:lnTo>
                <a:lnTo>
                  <a:pt x="291" y="65"/>
                </a:lnTo>
                <a:lnTo>
                  <a:pt x="290" y="65"/>
                </a:lnTo>
                <a:lnTo>
                  <a:pt x="289" y="65"/>
                </a:lnTo>
                <a:lnTo>
                  <a:pt x="286" y="65"/>
                </a:lnTo>
                <a:lnTo>
                  <a:pt x="284" y="66"/>
                </a:lnTo>
                <a:lnTo>
                  <a:pt x="283" y="65"/>
                </a:lnTo>
                <a:lnTo>
                  <a:pt x="281" y="65"/>
                </a:lnTo>
                <a:lnTo>
                  <a:pt x="279" y="65"/>
                </a:lnTo>
                <a:lnTo>
                  <a:pt x="277" y="65"/>
                </a:lnTo>
                <a:lnTo>
                  <a:pt x="276" y="65"/>
                </a:lnTo>
                <a:lnTo>
                  <a:pt x="274" y="63"/>
                </a:lnTo>
                <a:lnTo>
                  <a:pt x="273" y="63"/>
                </a:lnTo>
                <a:lnTo>
                  <a:pt x="270" y="63"/>
                </a:lnTo>
                <a:lnTo>
                  <a:pt x="269" y="63"/>
                </a:lnTo>
                <a:lnTo>
                  <a:pt x="267" y="63"/>
                </a:lnTo>
                <a:lnTo>
                  <a:pt x="266" y="62"/>
                </a:lnTo>
                <a:lnTo>
                  <a:pt x="264" y="62"/>
                </a:lnTo>
                <a:lnTo>
                  <a:pt x="261" y="61"/>
                </a:lnTo>
                <a:lnTo>
                  <a:pt x="261" y="59"/>
                </a:lnTo>
                <a:lnTo>
                  <a:pt x="260" y="59"/>
                </a:lnTo>
                <a:lnTo>
                  <a:pt x="260" y="58"/>
                </a:lnTo>
                <a:lnTo>
                  <a:pt x="259" y="58"/>
                </a:lnTo>
                <a:lnTo>
                  <a:pt x="257" y="56"/>
                </a:lnTo>
                <a:lnTo>
                  <a:pt x="256" y="56"/>
                </a:lnTo>
                <a:lnTo>
                  <a:pt x="254" y="56"/>
                </a:lnTo>
                <a:lnTo>
                  <a:pt x="253" y="56"/>
                </a:lnTo>
                <a:lnTo>
                  <a:pt x="251" y="56"/>
                </a:lnTo>
                <a:lnTo>
                  <a:pt x="250" y="55"/>
                </a:lnTo>
                <a:lnTo>
                  <a:pt x="247" y="53"/>
                </a:lnTo>
                <a:lnTo>
                  <a:pt x="246" y="53"/>
                </a:lnTo>
                <a:lnTo>
                  <a:pt x="244" y="53"/>
                </a:lnTo>
                <a:lnTo>
                  <a:pt x="243" y="53"/>
                </a:lnTo>
                <a:lnTo>
                  <a:pt x="241" y="53"/>
                </a:lnTo>
                <a:lnTo>
                  <a:pt x="241" y="55"/>
                </a:lnTo>
                <a:lnTo>
                  <a:pt x="241" y="56"/>
                </a:lnTo>
                <a:lnTo>
                  <a:pt x="240" y="56"/>
                </a:lnTo>
                <a:lnTo>
                  <a:pt x="240" y="58"/>
                </a:lnTo>
                <a:lnTo>
                  <a:pt x="239" y="59"/>
                </a:lnTo>
                <a:lnTo>
                  <a:pt x="237" y="59"/>
                </a:lnTo>
                <a:lnTo>
                  <a:pt x="237" y="58"/>
                </a:lnTo>
                <a:lnTo>
                  <a:pt x="236" y="58"/>
                </a:lnTo>
                <a:lnTo>
                  <a:pt x="234" y="58"/>
                </a:lnTo>
                <a:lnTo>
                  <a:pt x="231" y="56"/>
                </a:lnTo>
                <a:lnTo>
                  <a:pt x="230" y="56"/>
                </a:lnTo>
                <a:lnTo>
                  <a:pt x="229" y="56"/>
                </a:lnTo>
                <a:lnTo>
                  <a:pt x="229" y="55"/>
                </a:lnTo>
                <a:lnTo>
                  <a:pt x="227" y="55"/>
                </a:lnTo>
                <a:lnTo>
                  <a:pt x="226" y="55"/>
                </a:lnTo>
                <a:lnTo>
                  <a:pt x="224" y="53"/>
                </a:lnTo>
                <a:lnTo>
                  <a:pt x="223" y="55"/>
                </a:lnTo>
                <a:lnTo>
                  <a:pt x="221" y="53"/>
                </a:lnTo>
                <a:lnTo>
                  <a:pt x="220" y="53"/>
                </a:lnTo>
                <a:lnTo>
                  <a:pt x="219" y="53"/>
                </a:lnTo>
                <a:lnTo>
                  <a:pt x="217" y="53"/>
                </a:lnTo>
                <a:lnTo>
                  <a:pt x="214" y="53"/>
                </a:lnTo>
                <a:lnTo>
                  <a:pt x="213" y="52"/>
                </a:lnTo>
                <a:lnTo>
                  <a:pt x="211" y="52"/>
                </a:lnTo>
                <a:lnTo>
                  <a:pt x="210" y="52"/>
                </a:lnTo>
                <a:lnTo>
                  <a:pt x="209" y="52"/>
                </a:lnTo>
                <a:lnTo>
                  <a:pt x="207" y="52"/>
                </a:lnTo>
                <a:lnTo>
                  <a:pt x="206" y="51"/>
                </a:lnTo>
                <a:lnTo>
                  <a:pt x="204" y="51"/>
                </a:lnTo>
                <a:lnTo>
                  <a:pt x="203" y="49"/>
                </a:lnTo>
                <a:lnTo>
                  <a:pt x="201" y="49"/>
                </a:lnTo>
                <a:lnTo>
                  <a:pt x="201" y="48"/>
                </a:lnTo>
                <a:lnTo>
                  <a:pt x="200" y="48"/>
                </a:lnTo>
                <a:lnTo>
                  <a:pt x="200" y="46"/>
                </a:lnTo>
                <a:lnTo>
                  <a:pt x="200" y="45"/>
                </a:lnTo>
                <a:lnTo>
                  <a:pt x="200" y="43"/>
                </a:lnTo>
                <a:lnTo>
                  <a:pt x="201" y="42"/>
                </a:lnTo>
                <a:lnTo>
                  <a:pt x="201" y="41"/>
                </a:lnTo>
                <a:lnTo>
                  <a:pt x="201" y="39"/>
                </a:lnTo>
                <a:lnTo>
                  <a:pt x="201" y="38"/>
                </a:lnTo>
                <a:lnTo>
                  <a:pt x="201" y="36"/>
                </a:lnTo>
                <a:lnTo>
                  <a:pt x="201" y="35"/>
                </a:lnTo>
                <a:lnTo>
                  <a:pt x="201" y="33"/>
                </a:lnTo>
                <a:lnTo>
                  <a:pt x="200" y="33"/>
                </a:lnTo>
                <a:lnTo>
                  <a:pt x="200" y="32"/>
                </a:lnTo>
                <a:lnTo>
                  <a:pt x="198" y="31"/>
                </a:lnTo>
                <a:lnTo>
                  <a:pt x="197" y="31"/>
                </a:lnTo>
                <a:lnTo>
                  <a:pt x="196" y="31"/>
                </a:lnTo>
                <a:lnTo>
                  <a:pt x="196" y="32"/>
                </a:lnTo>
                <a:lnTo>
                  <a:pt x="194" y="32"/>
                </a:lnTo>
                <a:lnTo>
                  <a:pt x="194" y="33"/>
                </a:lnTo>
                <a:lnTo>
                  <a:pt x="193" y="33"/>
                </a:lnTo>
                <a:lnTo>
                  <a:pt x="191" y="33"/>
                </a:lnTo>
                <a:lnTo>
                  <a:pt x="190" y="35"/>
                </a:lnTo>
                <a:lnTo>
                  <a:pt x="190" y="36"/>
                </a:lnTo>
                <a:lnTo>
                  <a:pt x="188" y="38"/>
                </a:lnTo>
                <a:lnTo>
                  <a:pt x="188" y="39"/>
                </a:lnTo>
                <a:lnTo>
                  <a:pt x="187" y="41"/>
                </a:lnTo>
                <a:lnTo>
                  <a:pt x="187" y="42"/>
                </a:lnTo>
                <a:lnTo>
                  <a:pt x="187" y="43"/>
                </a:lnTo>
                <a:lnTo>
                  <a:pt x="187" y="45"/>
                </a:lnTo>
                <a:lnTo>
                  <a:pt x="184" y="46"/>
                </a:lnTo>
                <a:lnTo>
                  <a:pt x="183" y="48"/>
                </a:lnTo>
                <a:lnTo>
                  <a:pt x="181" y="51"/>
                </a:lnTo>
                <a:lnTo>
                  <a:pt x="180" y="51"/>
                </a:lnTo>
                <a:lnTo>
                  <a:pt x="178" y="52"/>
                </a:lnTo>
                <a:lnTo>
                  <a:pt x="178" y="53"/>
                </a:lnTo>
                <a:lnTo>
                  <a:pt x="177" y="52"/>
                </a:lnTo>
                <a:lnTo>
                  <a:pt x="176" y="52"/>
                </a:lnTo>
                <a:lnTo>
                  <a:pt x="174" y="51"/>
                </a:lnTo>
                <a:lnTo>
                  <a:pt x="173" y="51"/>
                </a:lnTo>
                <a:lnTo>
                  <a:pt x="173" y="49"/>
                </a:lnTo>
                <a:lnTo>
                  <a:pt x="171" y="49"/>
                </a:lnTo>
                <a:lnTo>
                  <a:pt x="171" y="48"/>
                </a:lnTo>
                <a:lnTo>
                  <a:pt x="170" y="46"/>
                </a:lnTo>
                <a:lnTo>
                  <a:pt x="168" y="46"/>
                </a:lnTo>
                <a:lnTo>
                  <a:pt x="167" y="46"/>
                </a:lnTo>
                <a:lnTo>
                  <a:pt x="167" y="48"/>
                </a:lnTo>
                <a:lnTo>
                  <a:pt x="166" y="48"/>
                </a:lnTo>
                <a:lnTo>
                  <a:pt x="166" y="49"/>
                </a:lnTo>
                <a:lnTo>
                  <a:pt x="164" y="51"/>
                </a:lnTo>
                <a:lnTo>
                  <a:pt x="163" y="51"/>
                </a:lnTo>
                <a:lnTo>
                  <a:pt x="161" y="51"/>
                </a:lnTo>
                <a:lnTo>
                  <a:pt x="161" y="52"/>
                </a:lnTo>
                <a:lnTo>
                  <a:pt x="160" y="52"/>
                </a:lnTo>
                <a:lnTo>
                  <a:pt x="158" y="52"/>
                </a:lnTo>
                <a:lnTo>
                  <a:pt x="157" y="53"/>
                </a:lnTo>
                <a:lnTo>
                  <a:pt x="156" y="53"/>
                </a:lnTo>
                <a:lnTo>
                  <a:pt x="156" y="55"/>
                </a:lnTo>
                <a:lnTo>
                  <a:pt x="154" y="55"/>
                </a:lnTo>
                <a:lnTo>
                  <a:pt x="154" y="56"/>
                </a:lnTo>
                <a:lnTo>
                  <a:pt x="154" y="58"/>
                </a:lnTo>
                <a:lnTo>
                  <a:pt x="154" y="59"/>
                </a:lnTo>
                <a:lnTo>
                  <a:pt x="156" y="61"/>
                </a:lnTo>
                <a:lnTo>
                  <a:pt x="154" y="62"/>
                </a:lnTo>
                <a:lnTo>
                  <a:pt x="154" y="63"/>
                </a:lnTo>
                <a:lnTo>
                  <a:pt x="154" y="65"/>
                </a:lnTo>
                <a:lnTo>
                  <a:pt x="154" y="66"/>
                </a:lnTo>
                <a:lnTo>
                  <a:pt x="154" y="68"/>
                </a:lnTo>
                <a:lnTo>
                  <a:pt x="154" y="69"/>
                </a:lnTo>
                <a:lnTo>
                  <a:pt x="154" y="71"/>
                </a:lnTo>
                <a:lnTo>
                  <a:pt x="156" y="72"/>
                </a:lnTo>
                <a:lnTo>
                  <a:pt x="156" y="75"/>
                </a:lnTo>
                <a:lnTo>
                  <a:pt x="156" y="76"/>
                </a:lnTo>
                <a:lnTo>
                  <a:pt x="156" y="78"/>
                </a:lnTo>
                <a:lnTo>
                  <a:pt x="157" y="78"/>
                </a:lnTo>
                <a:lnTo>
                  <a:pt x="157" y="79"/>
                </a:lnTo>
                <a:lnTo>
                  <a:pt x="158" y="79"/>
                </a:lnTo>
                <a:lnTo>
                  <a:pt x="160" y="81"/>
                </a:lnTo>
                <a:lnTo>
                  <a:pt x="161" y="82"/>
                </a:lnTo>
                <a:lnTo>
                  <a:pt x="161" y="83"/>
                </a:lnTo>
                <a:lnTo>
                  <a:pt x="163" y="83"/>
                </a:lnTo>
                <a:lnTo>
                  <a:pt x="164" y="85"/>
                </a:lnTo>
                <a:lnTo>
                  <a:pt x="166" y="86"/>
                </a:lnTo>
                <a:lnTo>
                  <a:pt x="167" y="88"/>
                </a:lnTo>
                <a:lnTo>
                  <a:pt x="168" y="89"/>
                </a:lnTo>
                <a:lnTo>
                  <a:pt x="168" y="91"/>
                </a:lnTo>
                <a:lnTo>
                  <a:pt x="168" y="92"/>
                </a:lnTo>
                <a:lnTo>
                  <a:pt x="167" y="92"/>
                </a:lnTo>
                <a:lnTo>
                  <a:pt x="167" y="93"/>
                </a:lnTo>
                <a:lnTo>
                  <a:pt x="168" y="93"/>
                </a:lnTo>
                <a:lnTo>
                  <a:pt x="170" y="95"/>
                </a:lnTo>
                <a:lnTo>
                  <a:pt x="171" y="95"/>
                </a:lnTo>
                <a:lnTo>
                  <a:pt x="173" y="96"/>
                </a:lnTo>
                <a:lnTo>
                  <a:pt x="174" y="96"/>
                </a:lnTo>
                <a:lnTo>
                  <a:pt x="174" y="98"/>
                </a:lnTo>
                <a:lnTo>
                  <a:pt x="176" y="98"/>
                </a:lnTo>
                <a:lnTo>
                  <a:pt x="174" y="101"/>
                </a:lnTo>
                <a:lnTo>
                  <a:pt x="176" y="101"/>
                </a:lnTo>
                <a:lnTo>
                  <a:pt x="177" y="101"/>
                </a:lnTo>
                <a:lnTo>
                  <a:pt x="177" y="102"/>
                </a:lnTo>
                <a:lnTo>
                  <a:pt x="178" y="102"/>
                </a:lnTo>
                <a:lnTo>
                  <a:pt x="180" y="103"/>
                </a:lnTo>
                <a:lnTo>
                  <a:pt x="178" y="103"/>
                </a:lnTo>
                <a:lnTo>
                  <a:pt x="180" y="103"/>
                </a:lnTo>
                <a:lnTo>
                  <a:pt x="180" y="105"/>
                </a:lnTo>
                <a:lnTo>
                  <a:pt x="181" y="106"/>
                </a:lnTo>
                <a:lnTo>
                  <a:pt x="183" y="106"/>
                </a:lnTo>
                <a:lnTo>
                  <a:pt x="183" y="108"/>
                </a:lnTo>
                <a:lnTo>
                  <a:pt x="183" y="109"/>
                </a:lnTo>
                <a:lnTo>
                  <a:pt x="183" y="111"/>
                </a:lnTo>
                <a:lnTo>
                  <a:pt x="181" y="112"/>
                </a:lnTo>
                <a:lnTo>
                  <a:pt x="183" y="112"/>
                </a:lnTo>
                <a:lnTo>
                  <a:pt x="184" y="112"/>
                </a:lnTo>
                <a:lnTo>
                  <a:pt x="184" y="113"/>
                </a:lnTo>
                <a:lnTo>
                  <a:pt x="186" y="115"/>
                </a:lnTo>
                <a:lnTo>
                  <a:pt x="186" y="116"/>
                </a:lnTo>
                <a:lnTo>
                  <a:pt x="187" y="118"/>
                </a:lnTo>
                <a:lnTo>
                  <a:pt x="188" y="119"/>
                </a:lnTo>
                <a:lnTo>
                  <a:pt x="190" y="121"/>
                </a:lnTo>
                <a:lnTo>
                  <a:pt x="188" y="122"/>
                </a:lnTo>
                <a:lnTo>
                  <a:pt x="188" y="123"/>
                </a:lnTo>
                <a:lnTo>
                  <a:pt x="188" y="125"/>
                </a:lnTo>
                <a:lnTo>
                  <a:pt x="188" y="126"/>
                </a:lnTo>
                <a:lnTo>
                  <a:pt x="187" y="126"/>
                </a:lnTo>
                <a:lnTo>
                  <a:pt x="186" y="126"/>
                </a:lnTo>
                <a:lnTo>
                  <a:pt x="186" y="128"/>
                </a:lnTo>
                <a:lnTo>
                  <a:pt x="184" y="128"/>
                </a:lnTo>
                <a:lnTo>
                  <a:pt x="183" y="128"/>
                </a:lnTo>
                <a:lnTo>
                  <a:pt x="183" y="126"/>
                </a:lnTo>
                <a:lnTo>
                  <a:pt x="183" y="128"/>
                </a:lnTo>
                <a:lnTo>
                  <a:pt x="183" y="129"/>
                </a:lnTo>
                <a:lnTo>
                  <a:pt x="183" y="131"/>
                </a:lnTo>
                <a:lnTo>
                  <a:pt x="183" y="132"/>
                </a:lnTo>
                <a:lnTo>
                  <a:pt x="183" y="133"/>
                </a:lnTo>
                <a:lnTo>
                  <a:pt x="183" y="132"/>
                </a:lnTo>
                <a:lnTo>
                  <a:pt x="181" y="132"/>
                </a:lnTo>
                <a:lnTo>
                  <a:pt x="180" y="132"/>
                </a:lnTo>
                <a:lnTo>
                  <a:pt x="178" y="132"/>
                </a:lnTo>
                <a:lnTo>
                  <a:pt x="178" y="133"/>
                </a:lnTo>
                <a:lnTo>
                  <a:pt x="177" y="133"/>
                </a:lnTo>
                <a:lnTo>
                  <a:pt x="176" y="133"/>
                </a:lnTo>
                <a:lnTo>
                  <a:pt x="174" y="132"/>
                </a:lnTo>
                <a:lnTo>
                  <a:pt x="173" y="132"/>
                </a:lnTo>
                <a:lnTo>
                  <a:pt x="171" y="133"/>
                </a:lnTo>
                <a:lnTo>
                  <a:pt x="170" y="133"/>
                </a:lnTo>
                <a:lnTo>
                  <a:pt x="168" y="135"/>
                </a:lnTo>
                <a:lnTo>
                  <a:pt x="167" y="135"/>
                </a:lnTo>
                <a:lnTo>
                  <a:pt x="167" y="136"/>
                </a:lnTo>
                <a:lnTo>
                  <a:pt x="167" y="138"/>
                </a:lnTo>
                <a:lnTo>
                  <a:pt x="167" y="139"/>
                </a:lnTo>
                <a:lnTo>
                  <a:pt x="167" y="141"/>
                </a:lnTo>
                <a:lnTo>
                  <a:pt x="167" y="142"/>
                </a:lnTo>
                <a:lnTo>
                  <a:pt x="167" y="143"/>
                </a:lnTo>
                <a:lnTo>
                  <a:pt x="166" y="143"/>
                </a:lnTo>
                <a:lnTo>
                  <a:pt x="164" y="143"/>
                </a:lnTo>
                <a:lnTo>
                  <a:pt x="166" y="145"/>
                </a:lnTo>
                <a:lnTo>
                  <a:pt x="166" y="146"/>
                </a:lnTo>
                <a:lnTo>
                  <a:pt x="167" y="146"/>
                </a:lnTo>
                <a:lnTo>
                  <a:pt x="167" y="148"/>
                </a:lnTo>
                <a:lnTo>
                  <a:pt x="168" y="148"/>
                </a:lnTo>
                <a:lnTo>
                  <a:pt x="168" y="149"/>
                </a:lnTo>
                <a:lnTo>
                  <a:pt x="170" y="151"/>
                </a:lnTo>
                <a:lnTo>
                  <a:pt x="168" y="152"/>
                </a:lnTo>
                <a:lnTo>
                  <a:pt x="167" y="152"/>
                </a:lnTo>
                <a:lnTo>
                  <a:pt x="167" y="153"/>
                </a:lnTo>
                <a:lnTo>
                  <a:pt x="166" y="153"/>
                </a:lnTo>
                <a:lnTo>
                  <a:pt x="164" y="153"/>
                </a:lnTo>
                <a:lnTo>
                  <a:pt x="163" y="155"/>
                </a:lnTo>
                <a:lnTo>
                  <a:pt x="161" y="155"/>
                </a:lnTo>
                <a:lnTo>
                  <a:pt x="161" y="153"/>
                </a:lnTo>
                <a:lnTo>
                  <a:pt x="160" y="153"/>
                </a:lnTo>
                <a:lnTo>
                  <a:pt x="160" y="152"/>
                </a:lnTo>
                <a:lnTo>
                  <a:pt x="158" y="152"/>
                </a:lnTo>
                <a:lnTo>
                  <a:pt x="156" y="152"/>
                </a:lnTo>
                <a:lnTo>
                  <a:pt x="154" y="151"/>
                </a:lnTo>
                <a:lnTo>
                  <a:pt x="154" y="149"/>
                </a:lnTo>
                <a:lnTo>
                  <a:pt x="153" y="149"/>
                </a:lnTo>
                <a:lnTo>
                  <a:pt x="151" y="148"/>
                </a:lnTo>
                <a:lnTo>
                  <a:pt x="151" y="149"/>
                </a:lnTo>
                <a:lnTo>
                  <a:pt x="151" y="152"/>
                </a:lnTo>
                <a:lnTo>
                  <a:pt x="151" y="153"/>
                </a:lnTo>
                <a:lnTo>
                  <a:pt x="151" y="155"/>
                </a:lnTo>
                <a:lnTo>
                  <a:pt x="151" y="156"/>
                </a:lnTo>
                <a:lnTo>
                  <a:pt x="151" y="158"/>
                </a:lnTo>
                <a:lnTo>
                  <a:pt x="150" y="158"/>
                </a:lnTo>
                <a:lnTo>
                  <a:pt x="148" y="158"/>
                </a:lnTo>
                <a:lnTo>
                  <a:pt x="147" y="158"/>
                </a:lnTo>
                <a:lnTo>
                  <a:pt x="146" y="156"/>
                </a:lnTo>
                <a:lnTo>
                  <a:pt x="144" y="156"/>
                </a:lnTo>
                <a:lnTo>
                  <a:pt x="143" y="156"/>
                </a:lnTo>
                <a:lnTo>
                  <a:pt x="143" y="155"/>
                </a:lnTo>
                <a:lnTo>
                  <a:pt x="141" y="155"/>
                </a:lnTo>
                <a:lnTo>
                  <a:pt x="140" y="156"/>
                </a:lnTo>
                <a:lnTo>
                  <a:pt x="140" y="155"/>
                </a:lnTo>
                <a:lnTo>
                  <a:pt x="138" y="155"/>
                </a:lnTo>
                <a:lnTo>
                  <a:pt x="138" y="153"/>
                </a:lnTo>
                <a:lnTo>
                  <a:pt x="137" y="152"/>
                </a:lnTo>
                <a:lnTo>
                  <a:pt x="137" y="151"/>
                </a:lnTo>
                <a:lnTo>
                  <a:pt x="136" y="151"/>
                </a:lnTo>
                <a:lnTo>
                  <a:pt x="136" y="152"/>
                </a:lnTo>
                <a:lnTo>
                  <a:pt x="134" y="152"/>
                </a:lnTo>
                <a:lnTo>
                  <a:pt x="134" y="151"/>
                </a:lnTo>
                <a:lnTo>
                  <a:pt x="133" y="151"/>
                </a:lnTo>
                <a:lnTo>
                  <a:pt x="133" y="149"/>
                </a:lnTo>
                <a:lnTo>
                  <a:pt x="133" y="148"/>
                </a:lnTo>
                <a:lnTo>
                  <a:pt x="133" y="146"/>
                </a:lnTo>
                <a:lnTo>
                  <a:pt x="133" y="145"/>
                </a:lnTo>
                <a:lnTo>
                  <a:pt x="133" y="143"/>
                </a:lnTo>
                <a:lnTo>
                  <a:pt x="131" y="143"/>
                </a:lnTo>
                <a:lnTo>
                  <a:pt x="131" y="142"/>
                </a:lnTo>
                <a:lnTo>
                  <a:pt x="131" y="141"/>
                </a:lnTo>
                <a:lnTo>
                  <a:pt x="131" y="139"/>
                </a:lnTo>
                <a:lnTo>
                  <a:pt x="131" y="138"/>
                </a:lnTo>
                <a:lnTo>
                  <a:pt x="130" y="138"/>
                </a:lnTo>
                <a:lnTo>
                  <a:pt x="130" y="136"/>
                </a:lnTo>
                <a:lnTo>
                  <a:pt x="131" y="136"/>
                </a:lnTo>
                <a:lnTo>
                  <a:pt x="131" y="135"/>
                </a:lnTo>
                <a:lnTo>
                  <a:pt x="133" y="135"/>
                </a:lnTo>
                <a:lnTo>
                  <a:pt x="131" y="135"/>
                </a:lnTo>
                <a:lnTo>
                  <a:pt x="131" y="133"/>
                </a:lnTo>
                <a:lnTo>
                  <a:pt x="131" y="132"/>
                </a:lnTo>
                <a:lnTo>
                  <a:pt x="130" y="132"/>
                </a:lnTo>
                <a:lnTo>
                  <a:pt x="130" y="133"/>
                </a:lnTo>
                <a:lnTo>
                  <a:pt x="128" y="133"/>
                </a:lnTo>
                <a:lnTo>
                  <a:pt x="128" y="135"/>
                </a:lnTo>
                <a:lnTo>
                  <a:pt x="127" y="135"/>
                </a:lnTo>
                <a:lnTo>
                  <a:pt x="127" y="136"/>
                </a:lnTo>
                <a:lnTo>
                  <a:pt x="126" y="135"/>
                </a:lnTo>
                <a:lnTo>
                  <a:pt x="124" y="135"/>
                </a:lnTo>
                <a:lnTo>
                  <a:pt x="124" y="133"/>
                </a:lnTo>
                <a:lnTo>
                  <a:pt x="123" y="133"/>
                </a:lnTo>
                <a:lnTo>
                  <a:pt x="121" y="133"/>
                </a:lnTo>
                <a:lnTo>
                  <a:pt x="120" y="133"/>
                </a:lnTo>
                <a:lnTo>
                  <a:pt x="120" y="135"/>
                </a:lnTo>
                <a:lnTo>
                  <a:pt x="118" y="135"/>
                </a:lnTo>
                <a:lnTo>
                  <a:pt x="118" y="133"/>
                </a:lnTo>
                <a:lnTo>
                  <a:pt x="117" y="133"/>
                </a:lnTo>
                <a:lnTo>
                  <a:pt x="117" y="132"/>
                </a:lnTo>
                <a:lnTo>
                  <a:pt x="117" y="131"/>
                </a:lnTo>
                <a:lnTo>
                  <a:pt x="117" y="129"/>
                </a:lnTo>
                <a:lnTo>
                  <a:pt x="116" y="129"/>
                </a:lnTo>
                <a:lnTo>
                  <a:pt x="114" y="128"/>
                </a:lnTo>
                <a:lnTo>
                  <a:pt x="114" y="126"/>
                </a:lnTo>
                <a:lnTo>
                  <a:pt x="113" y="126"/>
                </a:lnTo>
                <a:lnTo>
                  <a:pt x="111" y="125"/>
                </a:lnTo>
                <a:lnTo>
                  <a:pt x="111" y="123"/>
                </a:lnTo>
                <a:lnTo>
                  <a:pt x="110" y="123"/>
                </a:lnTo>
                <a:lnTo>
                  <a:pt x="108" y="123"/>
                </a:lnTo>
                <a:lnTo>
                  <a:pt x="108" y="122"/>
                </a:lnTo>
                <a:lnTo>
                  <a:pt x="108" y="121"/>
                </a:lnTo>
                <a:lnTo>
                  <a:pt x="108" y="119"/>
                </a:lnTo>
                <a:lnTo>
                  <a:pt x="107" y="119"/>
                </a:lnTo>
                <a:lnTo>
                  <a:pt x="107" y="118"/>
                </a:lnTo>
                <a:lnTo>
                  <a:pt x="106" y="118"/>
                </a:lnTo>
                <a:lnTo>
                  <a:pt x="107" y="118"/>
                </a:lnTo>
                <a:lnTo>
                  <a:pt x="107" y="116"/>
                </a:lnTo>
                <a:lnTo>
                  <a:pt x="106" y="116"/>
                </a:lnTo>
                <a:lnTo>
                  <a:pt x="104" y="116"/>
                </a:lnTo>
                <a:lnTo>
                  <a:pt x="103" y="116"/>
                </a:lnTo>
                <a:lnTo>
                  <a:pt x="101" y="116"/>
                </a:lnTo>
                <a:lnTo>
                  <a:pt x="101" y="115"/>
                </a:lnTo>
                <a:lnTo>
                  <a:pt x="100" y="115"/>
                </a:lnTo>
                <a:lnTo>
                  <a:pt x="98" y="115"/>
                </a:lnTo>
                <a:lnTo>
                  <a:pt x="98" y="116"/>
                </a:lnTo>
                <a:lnTo>
                  <a:pt x="97" y="116"/>
                </a:lnTo>
                <a:lnTo>
                  <a:pt x="96" y="116"/>
                </a:lnTo>
                <a:lnTo>
                  <a:pt x="96" y="115"/>
                </a:lnTo>
                <a:lnTo>
                  <a:pt x="96" y="113"/>
                </a:lnTo>
                <a:lnTo>
                  <a:pt x="96" y="112"/>
                </a:lnTo>
                <a:lnTo>
                  <a:pt x="96" y="111"/>
                </a:lnTo>
                <a:lnTo>
                  <a:pt x="97" y="111"/>
                </a:lnTo>
                <a:lnTo>
                  <a:pt x="97" y="109"/>
                </a:lnTo>
                <a:lnTo>
                  <a:pt x="97" y="108"/>
                </a:lnTo>
                <a:lnTo>
                  <a:pt x="97" y="106"/>
                </a:lnTo>
                <a:lnTo>
                  <a:pt x="98" y="106"/>
                </a:lnTo>
                <a:lnTo>
                  <a:pt x="97" y="105"/>
                </a:lnTo>
                <a:lnTo>
                  <a:pt x="98" y="103"/>
                </a:lnTo>
                <a:lnTo>
                  <a:pt x="98" y="102"/>
                </a:lnTo>
                <a:lnTo>
                  <a:pt x="97" y="102"/>
                </a:lnTo>
                <a:lnTo>
                  <a:pt x="96" y="102"/>
                </a:lnTo>
                <a:lnTo>
                  <a:pt x="94" y="102"/>
                </a:lnTo>
                <a:lnTo>
                  <a:pt x="93" y="102"/>
                </a:lnTo>
                <a:lnTo>
                  <a:pt x="91" y="102"/>
                </a:lnTo>
                <a:lnTo>
                  <a:pt x="90" y="102"/>
                </a:lnTo>
                <a:lnTo>
                  <a:pt x="88" y="102"/>
                </a:lnTo>
                <a:lnTo>
                  <a:pt x="87" y="102"/>
                </a:lnTo>
                <a:lnTo>
                  <a:pt x="86" y="102"/>
                </a:lnTo>
                <a:lnTo>
                  <a:pt x="84" y="102"/>
                </a:lnTo>
                <a:lnTo>
                  <a:pt x="84" y="103"/>
                </a:lnTo>
                <a:lnTo>
                  <a:pt x="83" y="103"/>
                </a:lnTo>
                <a:lnTo>
                  <a:pt x="83" y="102"/>
                </a:lnTo>
                <a:lnTo>
                  <a:pt x="81" y="102"/>
                </a:lnTo>
                <a:lnTo>
                  <a:pt x="80" y="102"/>
                </a:lnTo>
                <a:lnTo>
                  <a:pt x="80" y="101"/>
                </a:lnTo>
                <a:lnTo>
                  <a:pt x="78" y="101"/>
                </a:lnTo>
                <a:lnTo>
                  <a:pt x="78" y="99"/>
                </a:lnTo>
                <a:lnTo>
                  <a:pt x="78" y="98"/>
                </a:lnTo>
                <a:lnTo>
                  <a:pt x="77" y="96"/>
                </a:lnTo>
                <a:lnTo>
                  <a:pt x="76" y="96"/>
                </a:lnTo>
                <a:lnTo>
                  <a:pt x="74" y="95"/>
                </a:lnTo>
                <a:lnTo>
                  <a:pt x="74" y="96"/>
                </a:lnTo>
                <a:lnTo>
                  <a:pt x="73" y="96"/>
                </a:lnTo>
                <a:lnTo>
                  <a:pt x="73" y="95"/>
                </a:lnTo>
                <a:lnTo>
                  <a:pt x="71" y="95"/>
                </a:lnTo>
                <a:lnTo>
                  <a:pt x="70" y="95"/>
                </a:lnTo>
                <a:lnTo>
                  <a:pt x="70" y="93"/>
                </a:lnTo>
                <a:lnTo>
                  <a:pt x="70" y="92"/>
                </a:lnTo>
                <a:lnTo>
                  <a:pt x="70" y="91"/>
                </a:lnTo>
                <a:lnTo>
                  <a:pt x="70" y="89"/>
                </a:lnTo>
                <a:lnTo>
                  <a:pt x="71" y="89"/>
                </a:lnTo>
                <a:lnTo>
                  <a:pt x="71" y="88"/>
                </a:lnTo>
                <a:lnTo>
                  <a:pt x="73" y="88"/>
                </a:lnTo>
                <a:lnTo>
                  <a:pt x="74" y="88"/>
                </a:lnTo>
                <a:lnTo>
                  <a:pt x="74" y="86"/>
                </a:lnTo>
                <a:lnTo>
                  <a:pt x="74" y="85"/>
                </a:lnTo>
                <a:lnTo>
                  <a:pt x="76" y="85"/>
                </a:lnTo>
                <a:lnTo>
                  <a:pt x="76" y="83"/>
                </a:lnTo>
                <a:lnTo>
                  <a:pt x="76" y="82"/>
                </a:lnTo>
                <a:lnTo>
                  <a:pt x="76" y="81"/>
                </a:lnTo>
                <a:lnTo>
                  <a:pt x="77" y="81"/>
                </a:lnTo>
                <a:lnTo>
                  <a:pt x="77" y="79"/>
                </a:lnTo>
                <a:lnTo>
                  <a:pt x="78" y="79"/>
                </a:lnTo>
                <a:lnTo>
                  <a:pt x="78" y="78"/>
                </a:lnTo>
                <a:lnTo>
                  <a:pt x="80" y="78"/>
                </a:lnTo>
                <a:lnTo>
                  <a:pt x="80" y="76"/>
                </a:lnTo>
                <a:lnTo>
                  <a:pt x="81" y="75"/>
                </a:lnTo>
                <a:lnTo>
                  <a:pt x="81" y="73"/>
                </a:lnTo>
                <a:lnTo>
                  <a:pt x="81" y="72"/>
                </a:lnTo>
                <a:lnTo>
                  <a:pt x="81" y="71"/>
                </a:lnTo>
                <a:lnTo>
                  <a:pt x="83" y="71"/>
                </a:lnTo>
                <a:lnTo>
                  <a:pt x="81" y="71"/>
                </a:lnTo>
                <a:lnTo>
                  <a:pt x="80" y="71"/>
                </a:lnTo>
                <a:lnTo>
                  <a:pt x="78" y="69"/>
                </a:lnTo>
                <a:lnTo>
                  <a:pt x="78" y="68"/>
                </a:lnTo>
                <a:lnTo>
                  <a:pt x="77" y="68"/>
                </a:lnTo>
                <a:lnTo>
                  <a:pt x="76" y="68"/>
                </a:lnTo>
                <a:lnTo>
                  <a:pt x="74" y="68"/>
                </a:lnTo>
                <a:lnTo>
                  <a:pt x="74" y="66"/>
                </a:lnTo>
                <a:lnTo>
                  <a:pt x="74" y="65"/>
                </a:lnTo>
                <a:lnTo>
                  <a:pt x="74" y="63"/>
                </a:lnTo>
                <a:lnTo>
                  <a:pt x="76" y="63"/>
                </a:lnTo>
                <a:lnTo>
                  <a:pt x="76" y="62"/>
                </a:lnTo>
                <a:lnTo>
                  <a:pt x="74" y="62"/>
                </a:lnTo>
                <a:lnTo>
                  <a:pt x="74" y="61"/>
                </a:lnTo>
                <a:lnTo>
                  <a:pt x="74" y="59"/>
                </a:lnTo>
                <a:lnTo>
                  <a:pt x="74" y="58"/>
                </a:lnTo>
                <a:lnTo>
                  <a:pt x="73" y="58"/>
                </a:lnTo>
                <a:lnTo>
                  <a:pt x="73" y="56"/>
                </a:lnTo>
                <a:lnTo>
                  <a:pt x="71" y="55"/>
                </a:lnTo>
                <a:lnTo>
                  <a:pt x="70" y="55"/>
                </a:lnTo>
                <a:lnTo>
                  <a:pt x="68" y="55"/>
                </a:lnTo>
                <a:lnTo>
                  <a:pt x="68" y="53"/>
                </a:lnTo>
                <a:lnTo>
                  <a:pt x="67" y="53"/>
                </a:lnTo>
                <a:lnTo>
                  <a:pt x="67" y="52"/>
                </a:lnTo>
                <a:lnTo>
                  <a:pt x="66" y="52"/>
                </a:lnTo>
                <a:lnTo>
                  <a:pt x="64" y="52"/>
                </a:lnTo>
                <a:lnTo>
                  <a:pt x="64" y="51"/>
                </a:lnTo>
                <a:lnTo>
                  <a:pt x="66" y="51"/>
                </a:lnTo>
                <a:lnTo>
                  <a:pt x="66" y="49"/>
                </a:lnTo>
                <a:lnTo>
                  <a:pt x="67" y="49"/>
                </a:lnTo>
                <a:lnTo>
                  <a:pt x="67" y="48"/>
                </a:lnTo>
                <a:lnTo>
                  <a:pt x="67" y="46"/>
                </a:lnTo>
                <a:lnTo>
                  <a:pt x="67" y="45"/>
                </a:lnTo>
                <a:lnTo>
                  <a:pt x="67" y="43"/>
                </a:lnTo>
                <a:lnTo>
                  <a:pt x="67" y="42"/>
                </a:lnTo>
                <a:lnTo>
                  <a:pt x="66" y="41"/>
                </a:lnTo>
                <a:lnTo>
                  <a:pt x="64" y="41"/>
                </a:lnTo>
                <a:lnTo>
                  <a:pt x="63" y="41"/>
                </a:lnTo>
                <a:lnTo>
                  <a:pt x="61" y="41"/>
                </a:lnTo>
                <a:lnTo>
                  <a:pt x="61" y="39"/>
                </a:lnTo>
                <a:lnTo>
                  <a:pt x="60" y="39"/>
                </a:lnTo>
                <a:lnTo>
                  <a:pt x="58" y="39"/>
                </a:lnTo>
                <a:lnTo>
                  <a:pt x="57" y="38"/>
                </a:lnTo>
                <a:lnTo>
                  <a:pt x="57" y="36"/>
                </a:lnTo>
                <a:lnTo>
                  <a:pt x="57" y="35"/>
                </a:lnTo>
                <a:lnTo>
                  <a:pt x="55" y="33"/>
                </a:lnTo>
                <a:lnTo>
                  <a:pt x="54" y="32"/>
                </a:lnTo>
                <a:lnTo>
                  <a:pt x="54" y="31"/>
                </a:lnTo>
                <a:lnTo>
                  <a:pt x="54" y="29"/>
                </a:lnTo>
                <a:lnTo>
                  <a:pt x="55" y="29"/>
                </a:lnTo>
                <a:lnTo>
                  <a:pt x="55" y="28"/>
                </a:lnTo>
                <a:lnTo>
                  <a:pt x="55" y="26"/>
                </a:lnTo>
                <a:lnTo>
                  <a:pt x="54" y="26"/>
                </a:lnTo>
                <a:lnTo>
                  <a:pt x="54" y="25"/>
                </a:lnTo>
                <a:lnTo>
                  <a:pt x="54" y="23"/>
                </a:lnTo>
                <a:lnTo>
                  <a:pt x="53" y="23"/>
                </a:lnTo>
                <a:lnTo>
                  <a:pt x="53" y="22"/>
                </a:lnTo>
                <a:lnTo>
                  <a:pt x="51" y="22"/>
                </a:lnTo>
                <a:lnTo>
                  <a:pt x="51" y="21"/>
                </a:lnTo>
                <a:lnTo>
                  <a:pt x="51" y="19"/>
                </a:lnTo>
                <a:lnTo>
                  <a:pt x="51" y="18"/>
                </a:lnTo>
                <a:lnTo>
                  <a:pt x="50" y="18"/>
                </a:lnTo>
                <a:lnTo>
                  <a:pt x="48" y="18"/>
                </a:lnTo>
                <a:lnTo>
                  <a:pt x="47" y="18"/>
                </a:lnTo>
                <a:lnTo>
                  <a:pt x="47" y="19"/>
                </a:lnTo>
                <a:lnTo>
                  <a:pt x="45" y="19"/>
                </a:lnTo>
                <a:lnTo>
                  <a:pt x="44" y="19"/>
                </a:lnTo>
                <a:lnTo>
                  <a:pt x="43" y="21"/>
                </a:lnTo>
                <a:lnTo>
                  <a:pt x="43" y="19"/>
                </a:lnTo>
                <a:lnTo>
                  <a:pt x="41" y="19"/>
                </a:lnTo>
                <a:lnTo>
                  <a:pt x="40" y="18"/>
                </a:lnTo>
                <a:lnTo>
                  <a:pt x="38" y="18"/>
                </a:lnTo>
                <a:lnTo>
                  <a:pt x="38" y="16"/>
                </a:lnTo>
                <a:lnTo>
                  <a:pt x="37" y="16"/>
                </a:lnTo>
                <a:lnTo>
                  <a:pt x="35" y="16"/>
                </a:lnTo>
                <a:lnTo>
                  <a:pt x="35" y="15"/>
                </a:lnTo>
                <a:lnTo>
                  <a:pt x="34" y="15"/>
                </a:lnTo>
                <a:lnTo>
                  <a:pt x="34" y="13"/>
                </a:lnTo>
                <a:lnTo>
                  <a:pt x="33" y="13"/>
                </a:lnTo>
                <a:lnTo>
                  <a:pt x="33" y="12"/>
                </a:lnTo>
                <a:lnTo>
                  <a:pt x="33" y="10"/>
                </a:lnTo>
                <a:lnTo>
                  <a:pt x="31" y="10"/>
                </a:lnTo>
                <a:lnTo>
                  <a:pt x="31" y="9"/>
                </a:lnTo>
                <a:lnTo>
                  <a:pt x="30" y="9"/>
                </a:lnTo>
                <a:lnTo>
                  <a:pt x="28" y="9"/>
                </a:lnTo>
                <a:lnTo>
                  <a:pt x="27" y="9"/>
                </a:lnTo>
                <a:lnTo>
                  <a:pt x="25" y="9"/>
                </a:lnTo>
                <a:lnTo>
                  <a:pt x="24" y="9"/>
                </a:lnTo>
                <a:lnTo>
                  <a:pt x="24" y="8"/>
                </a:lnTo>
                <a:lnTo>
                  <a:pt x="23" y="8"/>
                </a:lnTo>
                <a:lnTo>
                  <a:pt x="21" y="8"/>
                </a:lnTo>
                <a:lnTo>
                  <a:pt x="20" y="8"/>
                </a:lnTo>
                <a:lnTo>
                  <a:pt x="20" y="6"/>
                </a:lnTo>
                <a:lnTo>
                  <a:pt x="18" y="6"/>
                </a:lnTo>
                <a:lnTo>
                  <a:pt x="17" y="6"/>
                </a:lnTo>
                <a:lnTo>
                  <a:pt x="15" y="6"/>
                </a:lnTo>
                <a:lnTo>
                  <a:pt x="14" y="6"/>
                </a:lnTo>
                <a:lnTo>
                  <a:pt x="14" y="5"/>
                </a:lnTo>
                <a:lnTo>
                  <a:pt x="13" y="5"/>
                </a:lnTo>
                <a:lnTo>
                  <a:pt x="11" y="5"/>
                </a:lnTo>
                <a:lnTo>
                  <a:pt x="11" y="3"/>
                </a:lnTo>
                <a:lnTo>
                  <a:pt x="11" y="5"/>
                </a:lnTo>
                <a:lnTo>
                  <a:pt x="10" y="5"/>
                </a:lnTo>
                <a:lnTo>
                  <a:pt x="8" y="5"/>
                </a:lnTo>
                <a:lnTo>
                  <a:pt x="7" y="3"/>
                </a:lnTo>
                <a:lnTo>
                  <a:pt x="5" y="3"/>
                </a:lnTo>
                <a:lnTo>
                  <a:pt x="5" y="2"/>
                </a:lnTo>
                <a:lnTo>
                  <a:pt x="4" y="2"/>
                </a:lnTo>
                <a:lnTo>
                  <a:pt x="4" y="0"/>
                </a:lnTo>
                <a:lnTo>
                  <a:pt x="4" y="2"/>
                </a:lnTo>
                <a:lnTo>
                  <a:pt x="3" y="2"/>
                </a:lnTo>
                <a:lnTo>
                  <a:pt x="1" y="2"/>
                </a:lnTo>
                <a:lnTo>
                  <a:pt x="0" y="2"/>
                </a:lnTo>
              </a:path>
            </a:pathLst>
          </a:custGeom>
          <a:solidFill>
            <a:schemeClr val="bg1"/>
          </a:solidFill>
          <a:ln w="3175" cmpd="sng">
            <a:solidFill>
              <a:srgbClr val="808080"/>
            </a:solidFill>
            <a:prstDash val="solid"/>
            <a:round/>
            <a:headEnd/>
            <a:tailEnd/>
          </a:ln>
        </p:spPr>
        <p:txBody>
          <a:bodyPr/>
          <a:lstStyle/>
          <a:p>
            <a:endParaRPr lang="en-US"/>
          </a:p>
        </p:txBody>
      </p:sp>
      <p:sp>
        <p:nvSpPr>
          <p:cNvPr id="14341" name="Freeform 5"/>
          <p:cNvSpPr>
            <a:spLocks/>
          </p:cNvSpPr>
          <p:nvPr/>
        </p:nvSpPr>
        <p:spPr bwMode="auto">
          <a:xfrm>
            <a:off x="1784350" y="557213"/>
            <a:ext cx="188913" cy="338137"/>
          </a:xfrm>
          <a:custGeom>
            <a:avLst/>
            <a:gdLst>
              <a:gd name="T0" fmla="*/ 8 w 159"/>
              <a:gd name="T1" fmla="*/ 6 h 395"/>
              <a:gd name="T2" fmla="*/ 19 w 159"/>
              <a:gd name="T3" fmla="*/ 10 h 395"/>
              <a:gd name="T4" fmla="*/ 29 w 159"/>
              <a:gd name="T5" fmla="*/ 13 h 395"/>
              <a:gd name="T6" fmla="*/ 29 w 159"/>
              <a:gd name="T7" fmla="*/ 24 h 395"/>
              <a:gd name="T8" fmla="*/ 35 w 159"/>
              <a:gd name="T9" fmla="*/ 33 h 395"/>
              <a:gd name="T10" fmla="*/ 48 w 159"/>
              <a:gd name="T11" fmla="*/ 34 h 395"/>
              <a:gd name="T12" fmla="*/ 61 w 159"/>
              <a:gd name="T13" fmla="*/ 37 h 395"/>
              <a:gd name="T14" fmla="*/ 66 w 159"/>
              <a:gd name="T15" fmla="*/ 54 h 395"/>
              <a:gd name="T16" fmla="*/ 83 w 159"/>
              <a:gd name="T17" fmla="*/ 63 h 395"/>
              <a:gd name="T18" fmla="*/ 85 w 159"/>
              <a:gd name="T19" fmla="*/ 82 h 395"/>
              <a:gd name="T20" fmla="*/ 71 w 159"/>
              <a:gd name="T21" fmla="*/ 80 h 395"/>
              <a:gd name="T22" fmla="*/ 66 w 159"/>
              <a:gd name="T23" fmla="*/ 94 h 395"/>
              <a:gd name="T24" fmla="*/ 76 w 159"/>
              <a:gd name="T25" fmla="*/ 107 h 395"/>
              <a:gd name="T26" fmla="*/ 85 w 159"/>
              <a:gd name="T27" fmla="*/ 117 h 395"/>
              <a:gd name="T28" fmla="*/ 85 w 159"/>
              <a:gd name="T29" fmla="*/ 129 h 395"/>
              <a:gd name="T30" fmla="*/ 79 w 159"/>
              <a:gd name="T31" fmla="*/ 136 h 395"/>
              <a:gd name="T32" fmla="*/ 86 w 159"/>
              <a:gd name="T33" fmla="*/ 147 h 395"/>
              <a:gd name="T34" fmla="*/ 98 w 159"/>
              <a:gd name="T35" fmla="*/ 156 h 395"/>
              <a:gd name="T36" fmla="*/ 108 w 159"/>
              <a:gd name="T37" fmla="*/ 162 h 395"/>
              <a:gd name="T38" fmla="*/ 122 w 159"/>
              <a:gd name="T39" fmla="*/ 169 h 395"/>
              <a:gd name="T40" fmla="*/ 123 w 159"/>
              <a:gd name="T41" fmla="*/ 180 h 395"/>
              <a:gd name="T42" fmla="*/ 136 w 159"/>
              <a:gd name="T43" fmla="*/ 182 h 395"/>
              <a:gd name="T44" fmla="*/ 131 w 159"/>
              <a:gd name="T45" fmla="*/ 192 h 395"/>
              <a:gd name="T46" fmla="*/ 135 w 159"/>
              <a:gd name="T47" fmla="*/ 205 h 395"/>
              <a:gd name="T48" fmla="*/ 126 w 159"/>
              <a:gd name="T49" fmla="*/ 213 h 395"/>
              <a:gd name="T50" fmla="*/ 122 w 159"/>
              <a:gd name="T51" fmla="*/ 223 h 395"/>
              <a:gd name="T52" fmla="*/ 131 w 159"/>
              <a:gd name="T53" fmla="*/ 227 h 395"/>
              <a:gd name="T54" fmla="*/ 139 w 159"/>
              <a:gd name="T55" fmla="*/ 229 h 395"/>
              <a:gd name="T56" fmla="*/ 139 w 159"/>
              <a:gd name="T57" fmla="*/ 239 h 395"/>
              <a:gd name="T58" fmla="*/ 148 w 159"/>
              <a:gd name="T59" fmla="*/ 242 h 395"/>
              <a:gd name="T60" fmla="*/ 158 w 159"/>
              <a:gd name="T61" fmla="*/ 242 h 395"/>
              <a:gd name="T62" fmla="*/ 152 w 159"/>
              <a:gd name="T63" fmla="*/ 247 h 395"/>
              <a:gd name="T64" fmla="*/ 155 w 159"/>
              <a:gd name="T65" fmla="*/ 259 h 395"/>
              <a:gd name="T66" fmla="*/ 146 w 159"/>
              <a:gd name="T67" fmla="*/ 262 h 395"/>
              <a:gd name="T68" fmla="*/ 139 w 159"/>
              <a:gd name="T69" fmla="*/ 262 h 395"/>
              <a:gd name="T70" fmla="*/ 138 w 159"/>
              <a:gd name="T71" fmla="*/ 270 h 395"/>
              <a:gd name="T72" fmla="*/ 138 w 159"/>
              <a:gd name="T73" fmla="*/ 282 h 395"/>
              <a:gd name="T74" fmla="*/ 133 w 159"/>
              <a:gd name="T75" fmla="*/ 293 h 395"/>
              <a:gd name="T76" fmla="*/ 129 w 159"/>
              <a:gd name="T77" fmla="*/ 302 h 395"/>
              <a:gd name="T78" fmla="*/ 122 w 159"/>
              <a:gd name="T79" fmla="*/ 296 h 395"/>
              <a:gd name="T80" fmla="*/ 112 w 159"/>
              <a:gd name="T81" fmla="*/ 289 h 395"/>
              <a:gd name="T82" fmla="*/ 103 w 159"/>
              <a:gd name="T83" fmla="*/ 282 h 395"/>
              <a:gd name="T84" fmla="*/ 93 w 159"/>
              <a:gd name="T85" fmla="*/ 275 h 395"/>
              <a:gd name="T86" fmla="*/ 85 w 159"/>
              <a:gd name="T87" fmla="*/ 266 h 395"/>
              <a:gd name="T88" fmla="*/ 78 w 159"/>
              <a:gd name="T89" fmla="*/ 257 h 395"/>
              <a:gd name="T90" fmla="*/ 66 w 159"/>
              <a:gd name="T91" fmla="*/ 250 h 395"/>
              <a:gd name="T92" fmla="*/ 59 w 159"/>
              <a:gd name="T93" fmla="*/ 257 h 395"/>
              <a:gd name="T94" fmla="*/ 52 w 159"/>
              <a:gd name="T95" fmla="*/ 263 h 395"/>
              <a:gd name="T96" fmla="*/ 59 w 159"/>
              <a:gd name="T97" fmla="*/ 275 h 395"/>
              <a:gd name="T98" fmla="*/ 61 w 159"/>
              <a:gd name="T99" fmla="*/ 287 h 395"/>
              <a:gd name="T100" fmla="*/ 55 w 159"/>
              <a:gd name="T101" fmla="*/ 299 h 395"/>
              <a:gd name="T102" fmla="*/ 49 w 159"/>
              <a:gd name="T103" fmla="*/ 310 h 395"/>
              <a:gd name="T104" fmla="*/ 55 w 159"/>
              <a:gd name="T105" fmla="*/ 319 h 395"/>
              <a:gd name="T106" fmla="*/ 65 w 159"/>
              <a:gd name="T107" fmla="*/ 332 h 395"/>
              <a:gd name="T108" fmla="*/ 68 w 159"/>
              <a:gd name="T109" fmla="*/ 346 h 395"/>
              <a:gd name="T110" fmla="*/ 71 w 159"/>
              <a:gd name="T111" fmla="*/ 362 h 395"/>
              <a:gd name="T112" fmla="*/ 71 w 159"/>
              <a:gd name="T113" fmla="*/ 370 h 395"/>
              <a:gd name="T114" fmla="*/ 61 w 159"/>
              <a:gd name="T115" fmla="*/ 379 h 395"/>
              <a:gd name="T116" fmla="*/ 52 w 159"/>
              <a:gd name="T117" fmla="*/ 388 h 3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9"/>
              <a:gd name="T178" fmla="*/ 0 h 395"/>
              <a:gd name="T179" fmla="*/ 159 w 159"/>
              <a:gd name="T180" fmla="*/ 395 h 39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9" h="395">
                <a:moveTo>
                  <a:pt x="0" y="0"/>
                </a:moveTo>
                <a:lnTo>
                  <a:pt x="0" y="1"/>
                </a:lnTo>
                <a:lnTo>
                  <a:pt x="0" y="3"/>
                </a:lnTo>
                <a:lnTo>
                  <a:pt x="0" y="4"/>
                </a:lnTo>
                <a:lnTo>
                  <a:pt x="2" y="4"/>
                </a:lnTo>
                <a:lnTo>
                  <a:pt x="3" y="4"/>
                </a:lnTo>
                <a:lnTo>
                  <a:pt x="5" y="4"/>
                </a:lnTo>
                <a:lnTo>
                  <a:pt x="5" y="6"/>
                </a:lnTo>
                <a:lnTo>
                  <a:pt x="6" y="6"/>
                </a:lnTo>
                <a:lnTo>
                  <a:pt x="8" y="6"/>
                </a:lnTo>
                <a:lnTo>
                  <a:pt x="8" y="7"/>
                </a:lnTo>
                <a:lnTo>
                  <a:pt x="9" y="7"/>
                </a:lnTo>
                <a:lnTo>
                  <a:pt x="10" y="9"/>
                </a:lnTo>
                <a:lnTo>
                  <a:pt x="12" y="9"/>
                </a:lnTo>
                <a:lnTo>
                  <a:pt x="12" y="10"/>
                </a:lnTo>
                <a:lnTo>
                  <a:pt x="13" y="10"/>
                </a:lnTo>
                <a:lnTo>
                  <a:pt x="15" y="10"/>
                </a:lnTo>
                <a:lnTo>
                  <a:pt x="16" y="10"/>
                </a:lnTo>
                <a:lnTo>
                  <a:pt x="18" y="10"/>
                </a:lnTo>
                <a:lnTo>
                  <a:pt x="19" y="10"/>
                </a:lnTo>
                <a:lnTo>
                  <a:pt x="20" y="10"/>
                </a:lnTo>
                <a:lnTo>
                  <a:pt x="22" y="9"/>
                </a:lnTo>
                <a:lnTo>
                  <a:pt x="22" y="10"/>
                </a:lnTo>
                <a:lnTo>
                  <a:pt x="23" y="10"/>
                </a:lnTo>
                <a:lnTo>
                  <a:pt x="25" y="10"/>
                </a:lnTo>
                <a:lnTo>
                  <a:pt x="25" y="11"/>
                </a:lnTo>
                <a:lnTo>
                  <a:pt x="26" y="11"/>
                </a:lnTo>
                <a:lnTo>
                  <a:pt x="28" y="11"/>
                </a:lnTo>
                <a:lnTo>
                  <a:pt x="28" y="13"/>
                </a:lnTo>
                <a:lnTo>
                  <a:pt x="29" y="13"/>
                </a:lnTo>
                <a:lnTo>
                  <a:pt x="31" y="14"/>
                </a:lnTo>
                <a:lnTo>
                  <a:pt x="31" y="16"/>
                </a:lnTo>
                <a:lnTo>
                  <a:pt x="32" y="17"/>
                </a:lnTo>
                <a:lnTo>
                  <a:pt x="32" y="19"/>
                </a:lnTo>
                <a:lnTo>
                  <a:pt x="31" y="20"/>
                </a:lnTo>
                <a:lnTo>
                  <a:pt x="32" y="20"/>
                </a:lnTo>
                <a:lnTo>
                  <a:pt x="31" y="20"/>
                </a:lnTo>
                <a:lnTo>
                  <a:pt x="31" y="21"/>
                </a:lnTo>
                <a:lnTo>
                  <a:pt x="31" y="23"/>
                </a:lnTo>
                <a:lnTo>
                  <a:pt x="29" y="24"/>
                </a:lnTo>
                <a:lnTo>
                  <a:pt x="29" y="26"/>
                </a:lnTo>
                <a:lnTo>
                  <a:pt x="29" y="27"/>
                </a:lnTo>
                <a:lnTo>
                  <a:pt x="28" y="27"/>
                </a:lnTo>
                <a:lnTo>
                  <a:pt x="28" y="29"/>
                </a:lnTo>
                <a:lnTo>
                  <a:pt x="29" y="29"/>
                </a:lnTo>
                <a:lnTo>
                  <a:pt x="31" y="29"/>
                </a:lnTo>
                <a:lnTo>
                  <a:pt x="31" y="30"/>
                </a:lnTo>
                <a:lnTo>
                  <a:pt x="32" y="30"/>
                </a:lnTo>
                <a:lnTo>
                  <a:pt x="33" y="31"/>
                </a:lnTo>
                <a:lnTo>
                  <a:pt x="35" y="33"/>
                </a:lnTo>
                <a:lnTo>
                  <a:pt x="36" y="34"/>
                </a:lnTo>
                <a:lnTo>
                  <a:pt x="38" y="34"/>
                </a:lnTo>
                <a:lnTo>
                  <a:pt x="38" y="36"/>
                </a:lnTo>
                <a:lnTo>
                  <a:pt x="39" y="36"/>
                </a:lnTo>
                <a:lnTo>
                  <a:pt x="41" y="36"/>
                </a:lnTo>
                <a:lnTo>
                  <a:pt x="42" y="36"/>
                </a:lnTo>
                <a:lnTo>
                  <a:pt x="43" y="36"/>
                </a:lnTo>
                <a:lnTo>
                  <a:pt x="45" y="34"/>
                </a:lnTo>
                <a:lnTo>
                  <a:pt x="46" y="34"/>
                </a:lnTo>
                <a:lnTo>
                  <a:pt x="48" y="34"/>
                </a:lnTo>
                <a:lnTo>
                  <a:pt x="49" y="34"/>
                </a:lnTo>
                <a:lnTo>
                  <a:pt x="51" y="33"/>
                </a:lnTo>
                <a:lnTo>
                  <a:pt x="52" y="33"/>
                </a:lnTo>
                <a:lnTo>
                  <a:pt x="53" y="33"/>
                </a:lnTo>
                <a:lnTo>
                  <a:pt x="55" y="33"/>
                </a:lnTo>
                <a:lnTo>
                  <a:pt x="56" y="33"/>
                </a:lnTo>
                <a:lnTo>
                  <a:pt x="58" y="33"/>
                </a:lnTo>
                <a:lnTo>
                  <a:pt x="59" y="34"/>
                </a:lnTo>
                <a:lnTo>
                  <a:pt x="59" y="36"/>
                </a:lnTo>
                <a:lnTo>
                  <a:pt x="61" y="37"/>
                </a:lnTo>
                <a:lnTo>
                  <a:pt x="61" y="41"/>
                </a:lnTo>
                <a:lnTo>
                  <a:pt x="61" y="43"/>
                </a:lnTo>
                <a:lnTo>
                  <a:pt x="61" y="44"/>
                </a:lnTo>
                <a:lnTo>
                  <a:pt x="62" y="46"/>
                </a:lnTo>
                <a:lnTo>
                  <a:pt x="63" y="47"/>
                </a:lnTo>
                <a:lnTo>
                  <a:pt x="63" y="50"/>
                </a:lnTo>
                <a:lnTo>
                  <a:pt x="63" y="51"/>
                </a:lnTo>
                <a:lnTo>
                  <a:pt x="65" y="51"/>
                </a:lnTo>
                <a:lnTo>
                  <a:pt x="65" y="53"/>
                </a:lnTo>
                <a:lnTo>
                  <a:pt x="66" y="54"/>
                </a:lnTo>
                <a:lnTo>
                  <a:pt x="66" y="56"/>
                </a:lnTo>
                <a:lnTo>
                  <a:pt x="68" y="57"/>
                </a:lnTo>
                <a:lnTo>
                  <a:pt x="71" y="59"/>
                </a:lnTo>
                <a:lnTo>
                  <a:pt x="72" y="60"/>
                </a:lnTo>
                <a:lnTo>
                  <a:pt x="73" y="60"/>
                </a:lnTo>
                <a:lnTo>
                  <a:pt x="75" y="60"/>
                </a:lnTo>
                <a:lnTo>
                  <a:pt x="78" y="62"/>
                </a:lnTo>
                <a:lnTo>
                  <a:pt x="81" y="63"/>
                </a:lnTo>
                <a:lnTo>
                  <a:pt x="82" y="63"/>
                </a:lnTo>
                <a:lnTo>
                  <a:pt x="83" y="63"/>
                </a:lnTo>
                <a:lnTo>
                  <a:pt x="85" y="63"/>
                </a:lnTo>
                <a:lnTo>
                  <a:pt x="85" y="64"/>
                </a:lnTo>
                <a:lnTo>
                  <a:pt x="85" y="69"/>
                </a:lnTo>
                <a:lnTo>
                  <a:pt x="85" y="72"/>
                </a:lnTo>
                <a:lnTo>
                  <a:pt x="86" y="74"/>
                </a:lnTo>
                <a:lnTo>
                  <a:pt x="86" y="76"/>
                </a:lnTo>
                <a:lnTo>
                  <a:pt x="86" y="77"/>
                </a:lnTo>
                <a:lnTo>
                  <a:pt x="86" y="80"/>
                </a:lnTo>
                <a:lnTo>
                  <a:pt x="86" y="82"/>
                </a:lnTo>
                <a:lnTo>
                  <a:pt x="85" y="82"/>
                </a:lnTo>
                <a:lnTo>
                  <a:pt x="83" y="82"/>
                </a:lnTo>
                <a:lnTo>
                  <a:pt x="82" y="82"/>
                </a:lnTo>
                <a:lnTo>
                  <a:pt x="82" y="83"/>
                </a:lnTo>
                <a:lnTo>
                  <a:pt x="81" y="82"/>
                </a:lnTo>
                <a:lnTo>
                  <a:pt x="79" y="82"/>
                </a:lnTo>
                <a:lnTo>
                  <a:pt x="78" y="80"/>
                </a:lnTo>
                <a:lnTo>
                  <a:pt x="76" y="80"/>
                </a:lnTo>
                <a:lnTo>
                  <a:pt x="75" y="80"/>
                </a:lnTo>
                <a:lnTo>
                  <a:pt x="73" y="80"/>
                </a:lnTo>
                <a:lnTo>
                  <a:pt x="71" y="80"/>
                </a:lnTo>
                <a:lnTo>
                  <a:pt x="69" y="80"/>
                </a:lnTo>
                <a:lnTo>
                  <a:pt x="68" y="82"/>
                </a:lnTo>
                <a:lnTo>
                  <a:pt x="68" y="86"/>
                </a:lnTo>
                <a:lnTo>
                  <a:pt x="68" y="87"/>
                </a:lnTo>
                <a:lnTo>
                  <a:pt x="68" y="89"/>
                </a:lnTo>
                <a:lnTo>
                  <a:pt x="68" y="90"/>
                </a:lnTo>
                <a:lnTo>
                  <a:pt x="68" y="92"/>
                </a:lnTo>
                <a:lnTo>
                  <a:pt x="68" y="93"/>
                </a:lnTo>
                <a:lnTo>
                  <a:pt x="68" y="94"/>
                </a:lnTo>
                <a:lnTo>
                  <a:pt x="66" y="94"/>
                </a:lnTo>
                <a:lnTo>
                  <a:pt x="66" y="96"/>
                </a:lnTo>
                <a:lnTo>
                  <a:pt x="65" y="97"/>
                </a:lnTo>
                <a:lnTo>
                  <a:pt x="63" y="100"/>
                </a:lnTo>
                <a:lnTo>
                  <a:pt x="63" y="102"/>
                </a:lnTo>
                <a:lnTo>
                  <a:pt x="65" y="102"/>
                </a:lnTo>
                <a:lnTo>
                  <a:pt x="68" y="103"/>
                </a:lnTo>
                <a:lnTo>
                  <a:pt x="69" y="103"/>
                </a:lnTo>
                <a:lnTo>
                  <a:pt x="72" y="104"/>
                </a:lnTo>
                <a:lnTo>
                  <a:pt x="75" y="106"/>
                </a:lnTo>
                <a:lnTo>
                  <a:pt x="76" y="107"/>
                </a:lnTo>
                <a:lnTo>
                  <a:pt x="78" y="107"/>
                </a:lnTo>
                <a:lnTo>
                  <a:pt x="78" y="109"/>
                </a:lnTo>
                <a:lnTo>
                  <a:pt x="78" y="110"/>
                </a:lnTo>
                <a:lnTo>
                  <a:pt x="79" y="110"/>
                </a:lnTo>
                <a:lnTo>
                  <a:pt x="79" y="113"/>
                </a:lnTo>
                <a:lnTo>
                  <a:pt x="79" y="114"/>
                </a:lnTo>
                <a:lnTo>
                  <a:pt x="81" y="116"/>
                </a:lnTo>
                <a:lnTo>
                  <a:pt x="82" y="116"/>
                </a:lnTo>
                <a:lnTo>
                  <a:pt x="83" y="117"/>
                </a:lnTo>
                <a:lnTo>
                  <a:pt x="85" y="117"/>
                </a:lnTo>
                <a:lnTo>
                  <a:pt x="86" y="119"/>
                </a:lnTo>
                <a:lnTo>
                  <a:pt x="88" y="119"/>
                </a:lnTo>
                <a:lnTo>
                  <a:pt x="89" y="120"/>
                </a:lnTo>
                <a:lnTo>
                  <a:pt x="89" y="122"/>
                </a:lnTo>
                <a:lnTo>
                  <a:pt x="88" y="122"/>
                </a:lnTo>
                <a:lnTo>
                  <a:pt x="86" y="123"/>
                </a:lnTo>
                <a:lnTo>
                  <a:pt x="86" y="124"/>
                </a:lnTo>
                <a:lnTo>
                  <a:pt x="86" y="126"/>
                </a:lnTo>
                <a:lnTo>
                  <a:pt x="86" y="127"/>
                </a:lnTo>
                <a:lnTo>
                  <a:pt x="85" y="129"/>
                </a:lnTo>
                <a:lnTo>
                  <a:pt x="83" y="130"/>
                </a:lnTo>
                <a:lnTo>
                  <a:pt x="82" y="130"/>
                </a:lnTo>
                <a:lnTo>
                  <a:pt x="81" y="130"/>
                </a:lnTo>
                <a:lnTo>
                  <a:pt x="81" y="132"/>
                </a:lnTo>
                <a:lnTo>
                  <a:pt x="79" y="132"/>
                </a:lnTo>
                <a:lnTo>
                  <a:pt x="78" y="132"/>
                </a:lnTo>
                <a:lnTo>
                  <a:pt x="79" y="133"/>
                </a:lnTo>
                <a:lnTo>
                  <a:pt x="78" y="133"/>
                </a:lnTo>
                <a:lnTo>
                  <a:pt x="79" y="133"/>
                </a:lnTo>
                <a:lnTo>
                  <a:pt x="79" y="136"/>
                </a:lnTo>
                <a:lnTo>
                  <a:pt x="81" y="136"/>
                </a:lnTo>
                <a:lnTo>
                  <a:pt x="81" y="139"/>
                </a:lnTo>
                <a:lnTo>
                  <a:pt x="81" y="140"/>
                </a:lnTo>
                <a:lnTo>
                  <a:pt x="82" y="140"/>
                </a:lnTo>
                <a:lnTo>
                  <a:pt x="82" y="142"/>
                </a:lnTo>
                <a:lnTo>
                  <a:pt x="83" y="143"/>
                </a:lnTo>
                <a:lnTo>
                  <a:pt x="83" y="144"/>
                </a:lnTo>
                <a:lnTo>
                  <a:pt x="85" y="144"/>
                </a:lnTo>
                <a:lnTo>
                  <a:pt x="86" y="146"/>
                </a:lnTo>
                <a:lnTo>
                  <a:pt x="86" y="147"/>
                </a:lnTo>
                <a:lnTo>
                  <a:pt x="88" y="149"/>
                </a:lnTo>
                <a:lnTo>
                  <a:pt x="89" y="149"/>
                </a:lnTo>
                <a:lnTo>
                  <a:pt x="91" y="150"/>
                </a:lnTo>
                <a:lnTo>
                  <a:pt x="93" y="150"/>
                </a:lnTo>
                <a:lnTo>
                  <a:pt x="95" y="150"/>
                </a:lnTo>
                <a:lnTo>
                  <a:pt x="96" y="150"/>
                </a:lnTo>
                <a:lnTo>
                  <a:pt x="98" y="152"/>
                </a:lnTo>
                <a:lnTo>
                  <a:pt x="98" y="153"/>
                </a:lnTo>
                <a:lnTo>
                  <a:pt x="98" y="154"/>
                </a:lnTo>
                <a:lnTo>
                  <a:pt x="98" y="156"/>
                </a:lnTo>
                <a:lnTo>
                  <a:pt x="99" y="156"/>
                </a:lnTo>
                <a:lnTo>
                  <a:pt x="99" y="157"/>
                </a:lnTo>
                <a:lnTo>
                  <a:pt x="101" y="157"/>
                </a:lnTo>
                <a:lnTo>
                  <a:pt x="102" y="157"/>
                </a:lnTo>
                <a:lnTo>
                  <a:pt x="103" y="157"/>
                </a:lnTo>
                <a:lnTo>
                  <a:pt x="105" y="157"/>
                </a:lnTo>
                <a:lnTo>
                  <a:pt x="105" y="159"/>
                </a:lnTo>
                <a:lnTo>
                  <a:pt x="106" y="159"/>
                </a:lnTo>
                <a:lnTo>
                  <a:pt x="108" y="160"/>
                </a:lnTo>
                <a:lnTo>
                  <a:pt x="108" y="162"/>
                </a:lnTo>
                <a:lnTo>
                  <a:pt x="109" y="162"/>
                </a:lnTo>
                <a:lnTo>
                  <a:pt x="111" y="162"/>
                </a:lnTo>
                <a:lnTo>
                  <a:pt x="112" y="163"/>
                </a:lnTo>
                <a:lnTo>
                  <a:pt x="113" y="164"/>
                </a:lnTo>
                <a:lnTo>
                  <a:pt x="115" y="164"/>
                </a:lnTo>
                <a:lnTo>
                  <a:pt x="116" y="166"/>
                </a:lnTo>
                <a:lnTo>
                  <a:pt x="118" y="167"/>
                </a:lnTo>
                <a:lnTo>
                  <a:pt x="119" y="167"/>
                </a:lnTo>
                <a:lnTo>
                  <a:pt x="121" y="167"/>
                </a:lnTo>
                <a:lnTo>
                  <a:pt x="122" y="169"/>
                </a:lnTo>
                <a:lnTo>
                  <a:pt x="123" y="169"/>
                </a:lnTo>
                <a:lnTo>
                  <a:pt x="123" y="170"/>
                </a:lnTo>
                <a:lnTo>
                  <a:pt x="125" y="170"/>
                </a:lnTo>
                <a:lnTo>
                  <a:pt x="125" y="172"/>
                </a:lnTo>
                <a:lnTo>
                  <a:pt x="125" y="173"/>
                </a:lnTo>
                <a:lnTo>
                  <a:pt x="123" y="174"/>
                </a:lnTo>
                <a:lnTo>
                  <a:pt x="122" y="176"/>
                </a:lnTo>
                <a:lnTo>
                  <a:pt x="122" y="177"/>
                </a:lnTo>
                <a:lnTo>
                  <a:pt x="123" y="179"/>
                </a:lnTo>
                <a:lnTo>
                  <a:pt x="123" y="180"/>
                </a:lnTo>
                <a:lnTo>
                  <a:pt x="125" y="180"/>
                </a:lnTo>
                <a:lnTo>
                  <a:pt x="126" y="182"/>
                </a:lnTo>
                <a:lnTo>
                  <a:pt x="128" y="182"/>
                </a:lnTo>
                <a:lnTo>
                  <a:pt x="129" y="180"/>
                </a:lnTo>
                <a:lnTo>
                  <a:pt x="131" y="180"/>
                </a:lnTo>
                <a:lnTo>
                  <a:pt x="132" y="180"/>
                </a:lnTo>
                <a:lnTo>
                  <a:pt x="133" y="180"/>
                </a:lnTo>
                <a:lnTo>
                  <a:pt x="133" y="182"/>
                </a:lnTo>
                <a:lnTo>
                  <a:pt x="135" y="182"/>
                </a:lnTo>
                <a:lnTo>
                  <a:pt x="136" y="182"/>
                </a:lnTo>
                <a:lnTo>
                  <a:pt x="136" y="183"/>
                </a:lnTo>
                <a:lnTo>
                  <a:pt x="136" y="184"/>
                </a:lnTo>
                <a:lnTo>
                  <a:pt x="136" y="186"/>
                </a:lnTo>
                <a:lnTo>
                  <a:pt x="135" y="186"/>
                </a:lnTo>
                <a:lnTo>
                  <a:pt x="133" y="186"/>
                </a:lnTo>
                <a:lnTo>
                  <a:pt x="133" y="187"/>
                </a:lnTo>
                <a:lnTo>
                  <a:pt x="132" y="189"/>
                </a:lnTo>
                <a:lnTo>
                  <a:pt x="131" y="190"/>
                </a:lnTo>
                <a:lnTo>
                  <a:pt x="129" y="192"/>
                </a:lnTo>
                <a:lnTo>
                  <a:pt x="131" y="192"/>
                </a:lnTo>
                <a:lnTo>
                  <a:pt x="132" y="193"/>
                </a:lnTo>
                <a:lnTo>
                  <a:pt x="133" y="194"/>
                </a:lnTo>
                <a:lnTo>
                  <a:pt x="133" y="196"/>
                </a:lnTo>
                <a:lnTo>
                  <a:pt x="135" y="197"/>
                </a:lnTo>
                <a:lnTo>
                  <a:pt x="136" y="199"/>
                </a:lnTo>
                <a:lnTo>
                  <a:pt x="136" y="200"/>
                </a:lnTo>
                <a:lnTo>
                  <a:pt x="136" y="202"/>
                </a:lnTo>
                <a:lnTo>
                  <a:pt x="136" y="203"/>
                </a:lnTo>
                <a:lnTo>
                  <a:pt x="136" y="205"/>
                </a:lnTo>
                <a:lnTo>
                  <a:pt x="135" y="205"/>
                </a:lnTo>
                <a:lnTo>
                  <a:pt x="135" y="206"/>
                </a:lnTo>
                <a:lnTo>
                  <a:pt x="133" y="206"/>
                </a:lnTo>
                <a:lnTo>
                  <a:pt x="132" y="206"/>
                </a:lnTo>
                <a:lnTo>
                  <a:pt x="132" y="207"/>
                </a:lnTo>
                <a:lnTo>
                  <a:pt x="131" y="209"/>
                </a:lnTo>
                <a:lnTo>
                  <a:pt x="131" y="210"/>
                </a:lnTo>
                <a:lnTo>
                  <a:pt x="129" y="212"/>
                </a:lnTo>
                <a:lnTo>
                  <a:pt x="128" y="212"/>
                </a:lnTo>
                <a:lnTo>
                  <a:pt x="128" y="213"/>
                </a:lnTo>
                <a:lnTo>
                  <a:pt x="126" y="213"/>
                </a:lnTo>
                <a:lnTo>
                  <a:pt x="125" y="213"/>
                </a:lnTo>
                <a:lnTo>
                  <a:pt x="123" y="213"/>
                </a:lnTo>
                <a:lnTo>
                  <a:pt x="123" y="215"/>
                </a:lnTo>
                <a:lnTo>
                  <a:pt x="122" y="215"/>
                </a:lnTo>
                <a:lnTo>
                  <a:pt x="121" y="216"/>
                </a:lnTo>
                <a:lnTo>
                  <a:pt x="121" y="217"/>
                </a:lnTo>
                <a:lnTo>
                  <a:pt x="122" y="219"/>
                </a:lnTo>
                <a:lnTo>
                  <a:pt x="122" y="220"/>
                </a:lnTo>
                <a:lnTo>
                  <a:pt x="122" y="222"/>
                </a:lnTo>
                <a:lnTo>
                  <a:pt x="122" y="223"/>
                </a:lnTo>
                <a:lnTo>
                  <a:pt x="123" y="225"/>
                </a:lnTo>
                <a:lnTo>
                  <a:pt x="123" y="226"/>
                </a:lnTo>
                <a:lnTo>
                  <a:pt x="122" y="227"/>
                </a:lnTo>
                <a:lnTo>
                  <a:pt x="122" y="229"/>
                </a:lnTo>
                <a:lnTo>
                  <a:pt x="123" y="229"/>
                </a:lnTo>
                <a:lnTo>
                  <a:pt x="125" y="229"/>
                </a:lnTo>
                <a:lnTo>
                  <a:pt x="126" y="229"/>
                </a:lnTo>
                <a:lnTo>
                  <a:pt x="128" y="229"/>
                </a:lnTo>
                <a:lnTo>
                  <a:pt x="129" y="227"/>
                </a:lnTo>
                <a:lnTo>
                  <a:pt x="131" y="227"/>
                </a:lnTo>
                <a:lnTo>
                  <a:pt x="131" y="226"/>
                </a:lnTo>
                <a:lnTo>
                  <a:pt x="131" y="225"/>
                </a:lnTo>
                <a:lnTo>
                  <a:pt x="132" y="225"/>
                </a:lnTo>
                <a:lnTo>
                  <a:pt x="132" y="226"/>
                </a:lnTo>
                <a:lnTo>
                  <a:pt x="133" y="226"/>
                </a:lnTo>
                <a:lnTo>
                  <a:pt x="135" y="226"/>
                </a:lnTo>
                <a:lnTo>
                  <a:pt x="135" y="227"/>
                </a:lnTo>
                <a:lnTo>
                  <a:pt x="138" y="227"/>
                </a:lnTo>
                <a:lnTo>
                  <a:pt x="139" y="227"/>
                </a:lnTo>
                <a:lnTo>
                  <a:pt x="139" y="229"/>
                </a:lnTo>
                <a:lnTo>
                  <a:pt x="139" y="230"/>
                </a:lnTo>
                <a:lnTo>
                  <a:pt x="138" y="230"/>
                </a:lnTo>
                <a:lnTo>
                  <a:pt x="139" y="232"/>
                </a:lnTo>
                <a:lnTo>
                  <a:pt x="139" y="233"/>
                </a:lnTo>
                <a:lnTo>
                  <a:pt x="138" y="235"/>
                </a:lnTo>
                <a:lnTo>
                  <a:pt x="138" y="236"/>
                </a:lnTo>
                <a:lnTo>
                  <a:pt x="139" y="236"/>
                </a:lnTo>
                <a:lnTo>
                  <a:pt x="141" y="237"/>
                </a:lnTo>
                <a:lnTo>
                  <a:pt x="139" y="237"/>
                </a:lnTo>
                <a:lnTo>
                  <a:pt x="139" y="239"/>
                </a:lnTo>
                <a:lnTo>
                  <a:pt x="139" y="240"/>
                </a:lnTo>
                <a:lnTo>
                  <a:pt x="141" y="242"/>
                </a:lnTo>
                <a:lnTo>
                  <a:pt x="142" y="243"/>
                </a:lnTo>
                <a:lnTo>
                  <a:pt x="142" y="242"/>
                </a:lnTo>
                <a:lnTo>
                  <a:pt x="143" y="242"/>
                </a:lnTo>
                <a:lnTo>
                  <a:pt x="143" y="243"/>
                </a:lnTo>
                <a:lnTo>
                  <a:pt x="145" y="243"/>
                </a:lnTo>
                <a:lnTo>
                  <a:pt x="145" y="242"/>
                </a:lnTo>
                <a:lnTo>
                  <a:pt x="146" y="242"/>
                </a:lnTo>
                <a:lnTo>
                  <a:pt x="148" y="242"/>
                </a:lnTo>
                <a:lnTo>
                  <a:pt x="148" y="240"/>
                </a:lnTo>
                <a:lnTo>
                  <a:pt x="149" y="240"/>
                </a:lnTo>
                <a:lnTo>
                  <a:pt x="151" y="239"/>
                </a:lnTo>
                <a:lnTo>
                  <a:pt x="152" y="239"/>
                </a:lnTo>
                <a:lnTo>
                  <a:pt x="152" y="240"/>
                </a:lnTo>
                <a:lnTo>
                  <a:pt x="153" y="240"/>
                </a:lnTo>
                <a:lnTo>
                  <a:pt x="155" y="240"/>
                </a:lnTo>
                <a:lnTo>
                  <a:pt x="155" y="242"/>
                </a:lnTo>
                <a:lnTo>
                  <a:pt x="156" y="242"/>
                </a:lnTo>
                <a:lnTo>
                  <a:pt x="158" y="242"/>
                </a:lnTo>
                <a:lnTo>
                  <a:pt x="159" y="242"/>
                </a:lnTo>
                <a:lnTo>
                  <a:pt x="159" y="243"/>
                </a:lnTo>
                <a:lnTo>
                  <a:pt x="158" y="243"/>
                </a:lnTo>
                <a:lnTo>
                  <a:pt x="156" y="243"/>
                </a:lnTo>
                <a:lnTo>
                  <a:pt x="156" y="245"/>
                </a:lnTo>
                <a:lnTo>
                  <a:pt x="155" y="245"/>
                </a:lnTo>
                <a:lnTo>
                  <a:pt x="153" y="245"/>
                </a:lnTo>
                <a:lnTo>
                  <a:pt x="153" y="246"/>
                </a:lnTo>
                <a:lnTo>
                  <a:pt x="153" y="247"/>
                </a:lnTo>
                <a:lnTo>
                  <a:pt x="152" y="247"/>
                </a:lnTo>
                <a:lnTo>
                  <a:pt x="152" y="249"/>
                </a:lnTo>
                <a:lnTo>
                  <a:pt x="152" y="250"/>
                </a:lnTo>
                <a:lnTo>
                  <a:pt x="152" y="252"/>
                </a:lnTo>
                <a:lnTo>
                  <a:pt x="152" y="253"/>
                </a:lnTo>
                <a:lnTo>
                  <a:pt x="153" y="253"/>
                </a:lnTo>
                <a:lnTo>
                  <a:pt x="153" y="255"/>
                </a:lnTo>
                <a:lnTo>
                  <a:pt x="153" y="256"/>
                </a:lnTo>
                <a:lnTo>
                  <a:pt x="153" y="257"/>
                </a:lnTo>
                <a:lnTo>
                  <a:pt x="155" y="257"/>
                </a:lnTo>
                <a:lnTo>
                  <a:pt x="155" y="259"/>
                </a:lnTo>
                <a:lnTo>
                  <a:pt x="155" y="260"/>
                </a:lnTo>
                <a:lnTo>
                  <a:pt x="155" y="262"/>
                </a:lnTo>
                <a:lnTo>
                  <a:pt x="153" y="262"/>
                </a:lnTo>
                <a:lnTo>
                  <a:pt x="153" y="260"/>
                </a:lnTo>
                <a:lnTo>
                  <a:pt x="153" y="262"/>
                </a:lnTo>
                <a:lnTo>
                  <a:pt x="152" y="262"/>
                </a:lnTo>
                <a:lnTo>
                  <a:pt x="151" y="262"/>
                </a:lnTo>
                <a:lnTo>
                  <a:pt x="149" y="262"/>
                </a:lnTo>
                <a:lnTo>
                  <a:pt x="148" y="262"/>
                </a:lnTo>
                <a:lnTo>
                  <a:pt x="146" y="262"/>
                </a:lnTo>
                <a:lnTo>
                  <a:pt x="146" y="260"/>
                </a:lnTo>
                <a:lnTo>
                  <a:pt x="146" y="259"/>
                </a:lnTo>
                <a:lnTo>
                  <a:pt x="145" y="259"/>
                </a:lnTo>
                <a:lnTo>
                  <a:pt x="143" y="259"/>
                </a:lnTo>
                <a:lnTo>
                  <a:pt x="142" y="260"/>
                </a:lnTo>
                <a:lnTo>
                  <a:pt x="142" y="259"/>
                </a:lnTo>
                <a:lnTo>
                  <a:pt x="141" y="259"/>
                </a:lnTo>
                <a:lnTo>
                  <a:pt x="141" y="260"/>
                </a:lnTo>
                <a:lnTo>
                  <a:pt x="139" y="260"/>
                </a:lnTo>
                <a:lnTo>
                  <a:pt x="139" y="262"/>
                </a:lnTo>
                <a:lnTo>
                  <a:pt x="138" y="262"/>
                </a:lnTo>
                <a:lnTo>
                  <a:pt x="138" y="263"/>
                </a:lnTo>
                <a:lnTo>
                  <a:pt x="138" y="265"/>
                </a:lnTo>
                <a:lnTo>
                  <a:pt x="138" y="266"/>
                </a:lnTo>
                <a:lnTo>
                  <a:pt x="139" y="266"/>
                </a:lnTo>
                <a:lnTo>
                  <a:pt x="139" y="267"/>
                </a:lnTo>
                <a:lnTo>
                  <a:pt x="141" y="269"/>
                </a:lnTo>
                <a:lnTo>
                  <a:pt x="141" y="270"/>
                </a:lnTo>
                <a:lnTo>
                  <a:pt x="139" y="270"/>
                </a:lnTo>
                <a:lnTo>
                  <a:pt x="138" y="270"/>
                </a:lnTo>
                <a:lnTo>
                  <a:pt x="138" y="272"/>
                </a:lnTo>
                <a:lnTo>
                  <a:pt x="138" y="273"/>
                </a:lnTo>
                <a:lnTo>
                  <a:pt x="138" y="275"/>
                </a:lnTo>
                <a:lnTo>
                  <a:pt x="139" y="276"/>
                </a:lnTo>
                <a:lnTo>
                  <a:pt x="139" y="277"/>
                </a:lnTo>
                <a:lnTo>
                  <a:pt x="138" y="277"/>
                </a:lnTo>
                <a:lnTo>
                  <a:pt x="138" y="279"/>
                </a:lnTo>
                <a:lnTo>
                  <a:pt x="136" y="279"/>
                </a:lnTo>
                <a:lnTo>
                  <a:pt x="136" y="280"/>
                </a:lnTo>
                <a:lnTo>
                  <a:pt x="138" y="282"/>
                </a:lnTo>
                <a:lnTo>
                  <a:pt x="138" y="283"/>
                </a:lnTo>
                <a:lnTo>
                  <a:pt x="136" y="285"/>
                </a:lnTo>
                <a:lnTo>
                  <a:pt x="136" y="286"/>
                </a:lnTo>
                <a:lnTo>
                  <a:pt x="136" y="287"/>
                </a:lnTo>
                <a:lnTo>
                  <a:pt x="136" y="289"/>
                </a:lnTo>
                <a:lnTo>
                  <a:pt x="138" y="290"/>
                </a:lnTo>
                <a:lnTo>
                  <a:pt x="136" y="290"/>
                </a:lnTo>
                <a:lnTo>
                  <a:pt x="135" y="290"/>
                </a:lnTo>
                <a:lnTo>
                  <a:pt x="135" y="292"/>
                </a:lnTo>
                <a:lnTo>
                  <a:pt x="133" y="293"/>
                </a:lnTo>
                <a:lnTo>
                  <a:pt x="133" y="295"/>
                </a:lnTo>
                <a:lnTo>
                  <a:pt x="132" y="295"/>
                </a:lnTo>
                <a:lnTo>
                  <a:pt x="132" y="296"/>
                </a:lnTo>
                <a:lnTo>
                  <a:pt x="133" y="297"/>
                </a:lnTo>
                <a:lnTo>
                  <a:pt x="132" y="297"/>
                </a:lnTo>
                <a:lnTo>
                  <a:pt x="132" y="299"/>
                </a:lnTo>
                <a:lnTo>
                  <a:pt x="131" y="299"/>
                </a:lnTo>
                <a:lnTo>
                  <a:pt x="131" y="300"/>
                </a:lnTo>
                <a:lnTo>
                  <a:pt x="131" y="302"/>
                </a:lnTo>
                <a:lnTo>
                  <a:pt x="129" y="302"/>
                </a:lnTo>
                <a:lnTo>
                  <a:pt x="129" y="303"/>
                </a:lnTo>
                <a:lnTo>
                  <a:pt x="128" y="303"/>
                </a:lnTo>
                <a:lnTo>
                  <a:pt x="128" y="302"/>
                </a:lnTo>
                <a:lnTo>
                  <a:pt x="126" y="302"/>
                </a:lnTo>
                <a:lnTo>
                  <a:pt x="126" y="300"/>
                </a:lnTo>
                <a:lnTo>
                  <a:pt x="125" y="300"/>
                </a:lnTo>
                <a:lnTo>
                  <a:pt x="123" y="300"/>
                </a:lnTo>
                <a:lnTo>
                  <a:pt x="123" y="299"/>
                </a:lnTo>
                <a:lnTo>
                  <a:pt x="122" y="297"/>
                </a:lnTo>
                <a:lnTo>
                  <a:pt x="122" y="296"/>
                </a:lnTo>
                <a:lnTo>
                  <a:pt x="121" y="296"/>
                </a:lnTo>
                <a:lnTo>
                  <a:pt x="119" y="296"/>
                </a:lnTo>
                <a:lnTo>
                  <a:pt x="119" y="295"/>
                </a:lnTo>
                <a:lnTo>
                  <a:pt x="118" y="293"/>
                </a:lnTo>
                <a:lnTo>
                  <a:pt x="116" y="293"/>
                </a:lnTo>
                <a:lnTo>
                  <a:pt x="115" y="292"/>
                </a:lnTo>
                <a:lnTo>
                  <a:pt x="113" y="292"/>
                </a:lnTo>
                <a:lnTo>
                  <a:pt x="113" y="290"/>
                </a:lnTo>
                <a:lnTo>
                  <a:pt x="112" y="290"/>
                </a:lnTo>
                <a:lnTo>
                  <a:pt x="112" y="289"/>
                </a:lnTo>
                <a:lnTo>
                  <a:pt x="112" y="287"/>
                </a:lnTo>
                <a:lnTo>
                  <a:pt x="111" y="287"/>
                </a:lnTo>
                <a:lnTo>
                  <a:pt x="111" y="286"/>
                </a:lnTo>
                <a:lnTo>
                  <a:pt x="109" y="285"/>
                </a:lnTo>
                <a:lnTo>
                  <a:pt x="108" y="285"/>
                </a:lnTo>
                <a:lnTo>
                  <a:pt x="106" y="285"/>
                </a:lnTo>
                <a:lnTo>
                  <a:pt x="106" y="283"/>
                </a:lnTo>
                <a:lnTo>
                  <a:pt x="105" y="283"/>
                </a:lnTo>
                <a:lnTo>
                  <a:pt x="105" y="282"/>
                </a:lnTo>
                <a:lnTo>
                  <a:pt x="103" y="282"/>
                </a:lnTo>
                <a:lnTo>
                  <a:pt x="102" y="282"/>
                </a:lnTo>
                <a:lnTo>
                  <a:pt x="102" y="280"/>
                </a:lnTo>
                <a:lnTo>
                  <a:pt x="101" y="280"/>
                </a:lnTo>
                <a:lnTo>
                  <a:pt x="99" y="279"/>
                </a:lnTo>
                <a:lnTo>
                  <a:pt x="98" y="277"/>
                </a:lnTo>
                <a:lnTo>
                  <a:pt x="96" y="277"/>
                </a:lnTo>
                <a:lnTo>
                  <a:pt x="95" y="277"/>
                </a:lnTo>
                <a:lnTo>
                  <a:pt x="95" y="276"/>
                </a:lnTo>
                <a:lnTo>
                  <a:pt x="95" y="275"/>
                </a:lnTo>
                <a:lnTo>
                  <a:pt x="93" y="275"/>
                </a:lnTo>
                <a:lnTo>
                  <a:pt x="93" y="273"/>
                </a:lnTo>
                <a:lnTo>
                  <a:pt x="92" y="272"/>
                </a:lnTo>
                <a:lnTo>
                  <a:pt x="91" y="272"/>
                </a:lnTo>
                <a:lnTo>
                  <a:pt x="91" y="270"/>
                </a:lnTo>
                <a:lnTo>
                  <a:pt x="91" y="269"/>
                </a:lnTo>
                <a:lnTo>
                  <a:pt x="89" y="269"/>
                </a:lnTo>
                <a:lnTo>
                  <a:pt x="89" y="267"/>
                </a:lnTo>
                <a:lnTo>
                  <a:pt x="88" y="267"/>
                </a:lnTo>
                <a:lnTo>
                  <a:pt x="86" y="266"/>
                </a:lnTo>
                <a:lnTo>
                  <a:pt x="85" y="266"/>
                </a:lnTo>
                <a:lnTo>
                  <a:pt x="83" y="265"/>
                </a:lnTo>
                <a:lnTo>
                  <a:pt x="83" y="263"/>
                </a:lnTo>
                <a:lnTo>
                  <a:pt x="83" y="262"/>
                </a:lnTo>
                <a:lnTo>
                  <a:pt x="82" y="262"/>
                </a:lnTo>
                <a:lnTo>
                  <a:pt x="82" y="260"/>
                </a:lnTo>
                <a:lnTo>
                  <a:pt x="82" y="259"/>
                </a:lnTo>
                <a:lnTo>
                  <a:pt x="82" y="257"/>
                </a:lnTo>
                <a:lnTo>
                  <a:pt x="81" y="257"/>
                </a:lnTo>
                <a:lnTo>
                  <a:pt x="79" y="259"/>
                </a:lnTo>
                <a:lnTo>
                  <a:pt x="78" y="257"/>
                </a:lnTo>
                <a:lnTo>
                  <a:pt x="76" y="257"/>
                </a:lnTo>
                <a:lnTo>
                  <a:pt x="75" y="257"/>
                </a:lnTo>
                <a:lnTo>
                  <a:pt x="75" y="256"/>
                </a:lnTo>
                <a:lnTo>
                  <a:pt x="73" y="255"/>
                </a:lnTo>
                <a:lnTo>
                  <a:pt x="73" y="253"/>
                </a:lnTo>
                <a:lnTo>
                  <a:pt x="71" y="253"/>
                </a:lnTo>
                <a:lnTo>
                  <a:pt x="69" y="252"/>
                </a:lnTo>
                <a:lnTo>
                  <a:pt x="68" y="252"/>
                </a:lnTo>
                <a:lnTo>
                  <a:pt x="68" y="250"/>
                </a:lnTo>
                <a:lnTo>
                  <a:pt x="66" y="250"/>
                </a:lnTo>
                <a:lnTo>
                  <a:pt x="65" y="250"/>
                </a:lnTo>
                <a:lnTo>
                  <a:pt x="65" y="252"/>
                </a:lnTo>
                <a:lnTo>
                  <a:pt x="63" y="252"/>
                </a:lnTo>
                <a:lnTo>
                  <a:pt x="63" y="253"/>
                </a:lnTo>
                <a:lnTo>
                  <a:pt x="62" y="255"/>
                </a:lnTo>
                <a:lnTo>
                  <a:pt x="61" y="255"/>
                </a:lnTo>
                <a:lnTo>
                  <a:pt x="59" y="256"/>
                </a:lnTo>
                <a:lnTo>
                  <a:pt x="61" y="256"/>
                </a:lnTo>
                <a:lnTo>
                  <a:pt x="61" y="257"/>
                </a:lnTo>
                <a:lnTo>
                  <a:pt x="59" y="257"/>
                </a:lnTo>
                <a:lnTo>
                  <a:pt x="58" y="257"/>
                </a:lnTo>
                <a:lnTo>
                  <a:pt x="58" y="259"/>
                </a:lnTo>
                <a:lnTo>
                  <a:pt x="56" y="260"/>
                </a:lnTo>
                <a:lnTo>
                  <a:pt x="56" y="262"/>
                </a:lnTo>
                <a:lnTo>
                  <a:pt x="55" y="262"/>
                </a:lnTo>
                <a:lnTo>
                  <a:pt x="53" y="262"/>
                </a:lnTo>
                <a:lnTo>
                  <a:pt x="52" y="262"/>
                </a:lnTo>
                <a:lnTo>
                  <a:pt x="51" y="262"/>
                </a:lnTo>
                <a:lnTo>
                  <a:pt x="51" y="263"/>
                </a:lnTo>
                <a:lnTo>
                  <a:pt x="52" y="263"/>
                </a:lnTo>
                <a:lnTo>
                  <a:pt x="52" y="265"/>
                </a:lnTo>
                <a:lnTo>
                  <a:pt x="53" y="265"/>
                </a:lnTo>
                <a:lnTo>
                  <a:pt x="53" y="266"/>
                </a:lnTo>
                <a:lnTo>
                  <a:pt x="53" y="267"/>
                </a:lnTo>
                <a:lnTo>
                  <a:pt x="55" y="269"/>
                </a:lnTo>
                <a:lnTo>
                  <a:pt x="58" y="270"/>
                </a:lnTo>
                <a:lnTo>
                  <a:pt x="58" y="272"/>
                </a:lnTo>
                <a:lnTo>
                  <a:pt x="58" y="273"/>
                </a:lnTo>
                <a:lnTo>
                  <a:pt x="59" y="273"/>
                </a:lnTo>
                <a:lnTo>
                  <a:pt x="59" y="275"/>
                </a:lnTo>
                <a:lnTo>
                  <a:pt x="59" y="276"/>
                </a:lnTo>
                <a:lnTo>
                  <a:pt x="58" y="277"/>
                </a:lnTo>
                <a:lnTo>
                  <a:pt x="58" y="279"/>
                </a:lnTo>
                <a:lnTo>
                  <a:pt x="58" y="280"/>
                </a:lnTo>
                <a:lnTo>
                  <a:pt x="58" y="282"/>
                </a:lnTo>
                <a:lnTo>
                  <a:pt x="59" y="283"/>
                </a:lnTo>
                <a:lnTo>
                  <a:pt x="59" y="285"/>
                </a:lnTo>
                <a:lnTo>
                  <a:pt x="59" y="286"/>
                </a:lnTo>
                <a:lnTo>
                  <a:pt x="59" y="287"/>
                </a:lnTo>
                <a:lnTo>
                  <a:pt x="61" y="287"/>
                </a:lnTo>
                <a:lnTo>
                  <a:pt x="61" y="290"/>
                </a:lnTo>
                <a:lnTo>
                  <a:pt x="62" y="292"/>
                </a:lnTo>
                <a:lnTo>
                  <a:pt x="63" y="293"/>
                </a:lnTo>
                <a:lnTo>
                  <a:pt x="62" y="295"/>
                </a:lnTo>
                <a:lnTo>
                  <a:pt x="61" y="295"/>
                </a:lnTo>
                <a:lnTo>
                  <a:pt x="61" y="296"/>
                </a:lnTo>
                <a:lnTo>
                  <a:pt x="59" y="296"/>
                </a:lnTo>
                <a:lnTo>
                  <a:pt x="56" y="296"/>
                </a:lnTo>
                <a:lnTo>
                  <a:pt x="56" y="297"/>
                </a:lnTo>
                <a:lnTo>
                  <a:pt x="55" y="299"/>
                </a:lnTo>
                <a:lnTo>
                  <a:pt x="53" y="299"/>
                </a:lnTo>
                <a:lnTo>
                  <a:pt x="52" y="299"/>
                </a:lnTo>
                <a:lnTo>
                  <a:pt x="51" y="300"/>
                </a:lnTo>
                <a:lnTo>
                  <a:pt x="49" y="300"/>
                </a:lnTo>
                <a:lnTo>
                  <a:pt x="49" y="302"/>
                </a:lnTo>
                <a:lnTo>
                  <a:pt x="49" y="303"/>
                </a:lnTo>
                <a:lnTo>
                  <a:pt x="49" y="305"/>
                </a:lnTo>
                <a:lnTo>
                  <a:pt x="49" y="306"/>
                </a:lnTo>
                <a:lnTo>
                  <a:pt x="49" y="309"/>
                </a:lnTo>
                <a:lnTo>
                  <a:pt x="49" y="310"/>
                </a:lnTo>
                <a:lnTo>
                  <a:pt x="48" y="310"/>
                </a:lnTo>
                <a:lnTo>
                  <a:pt x="48" y="312"/>
                </a:lnTo>
                <a:lnTo>
                  <a:pt x="49" y="312"/>
                </a:lnTo>
                <a:lnTo>
                  <a:pt x="51" y="312"/>
                </a:lnTo>
                <a:lnTo>
                  <a:pt x="51" y="313"/>
                </a:lnTo>
                <a:lnTo>
                  <a:pt x="52" y="313"/>
                </a:lnTo>
                <a:lnTo>
                  <a:pt x="53" y="315"/>
                </a:lnTo>
                <a:lnTo>
                  <a:pt x="53" y="316"/>
                </a:lnTo>
                <a:lnTo>
                  <a:pt x="55" y="317"/>
                </a:lnTo>
                <a:lnTo>
                  <a:pt x="55" y="319"/>
                </a:lnTo>
                <a:lnTo>
                  <a:pt x="55" y="320"/>
                </a:lnTo>
                <a:lnTo>
                  <a:pt x="56" y="320"/>
                </a:lnTo>
                <a:lnTo>
                  <a:pt x="58" y="322"/>
                </a:lnTo>
                <a:lnTo>
                  <a:pt x="59" y="323"/>
                </a:lnTo>
                <a:lnTo>
                  <a:pt x="61" y="325"/>
                </a:lnTo>
                <a:lnTo>
                  <a:pt x="61" y="326"/>
                </a:lnTo>
                <a:lnTo>
                  <a:pt x="62" y="327"/>
                </a:lnTo>
                <a:lnTo>
                  <a:pt x="63" y="327"/>
                </a:lnTo>
                <a:lnTo>
                  <a:pt x="65" y="330"/>
                </a:lnTo>
                <a:lnTo>
                  <a:pt x="65" y="332"/>
                </a:lnTo>
                <a:lnTo>
                  <a:pt x="65" y="333"/>
                </a:lnTo>
                <a:lnTo>
                  <a:pt x="66" y="336"/>
                </a:lnTo>
                <a:lnTo>
                  <a:pt x="65" y="337"/>
                </a:lnTo>
                <a:lnTo>
                  <a:pt x="66" y="337"/>
                </a:lnTo>
                <a:lnTo>
                  <a:pt x="66" y="339"/>
                </a:lnTo>
                <a:lnTo>
                  <a:pt x="68" y="340"/>
                </a:lnTo>
                <a:lnTo>
                  <a:pt x="68" y="342"/>
                </a:lnTo>
                <a:lnTo>
                  <a:pt x="68" y="343"/>
                </a:lnTo>
                <a:lnTo>
                  <a:pt x="68" y="345"/>
                </a:lnTo>
                <a:lnTo>
                  <a:pt x="68" y="346"/>
                </a:lnTo>
                <a:lnTo>
                  <a:pt x="69" y="348"/>
                </a:lnTo>
                <a:lnTo>
                  <a:pt x="69" y="349"/>
                </a:lnTo>
                <a:lnTo>
                  <a:pt x="71" y="350"/>
                </a:lnTo>
                <a:lnTo>
                  <a:pt x="71" y="353"/>
                </a:lnTo>
                <a:lnTo>
                  <a:pt x="71" y="355"/>
                </a:lnTo>
                <a:lnTo>
                  <a:pt x="71" y="356"/>
                </a:lnTo>
                <a:lnTo>
                  <a:pt x="71" y="358"/>
                </a:lnTo>
                <a:lnTo>
                  <a:pt x="71" y="359"/>
                </a:lnTo>
                <a:lnTo>
                  <a:pt x="71" y="360"/>
                </a:lnTo>
                <a:lnTo>
                  <a:pt x="71" y="362"/>
                </a:lnTo>
                <a:lnTo>
                  <a:pt x="69" y="362"/>
                </a:lnTo>
                <a:lnTo>
                  <a:pt x="69" y="363"/>
                </a:lnTo>
                <a:lnTo>
                  <a:pt x="71" y="363"/>
                </a:lnTo>
                <a:lnTo>
                  <a:pt x="71" y="365"/>
                </a:lnTo>
                <a:lnTo>
                  <a:pt x="72" y="365"/>
                </a:lnTo>
                <a:lnTo>
                  <a:pt x="72" y="366"/>
                </a:lnTo>
                <a:lnTo>
                  <a:pt x="72" y="368"/>
                </a:lnTo>
                <a:lnTo>
                  <a:pt x="71" y="368"/>
                </a:lnTo>
                <a:lnTo>
                  <a:pt x="71" y="369"/>
                </a:lnTo>
                <a:lnTo>
                  <a:pt x="71" y="370"/>
                </a:lnTo>
                <a:lnTo>
                  <a:pt x="71" y="372"/>
                </a:lnTo>
                <a:lnTo>
                  <a:pt x="69" y="372"/>
                </a:lnTo>
                <a:lnTo>
                  <a:pt x="68" y="373"/>
                </a:lnTo>
                <a:lnTo>
                  <a:pt x="66" y="373"/>
                </a:lnTo>
                <a:lnTo>
                  <a:pt x="65" y="375"/>
                </a:lnTo>
                <a:lnTo>
                  <a:pt x="63" y="375"/>
                </a:lnTo>
                <a:lnTo>
                  <a:pt x="62" y="376"/>
                </a:lnTo>
                <a:lnTo>
                  <a:pt x="62" y="378"/>
                </a:lnTo>
                <a:lnTo>
                  <a:pt x="61" y="378"/>
                </a:lnTo>
                <a:lnTo>
                  <a:pt x="61" y="379"/>
                </a:lnTo>
                <a:lnTo>
                  <a:pt x="59" y="379"/>
                </a:lnTo>
                <a:lnTo>
                  <a:pt x="58" y="379"/>
                </a:lnTo>
                <a:lnTo>
                  <a:pt x="56" y="379"/>
                </a:lnTo>
                <a:lnTo>
                  <a:pt x="56" y="380"/>
                </a:lnTo>
                <a:lnTo>
                  <a:pt x="55" y="380"/>
                </a:lnTo>
                <a:lnTo>
                  <a:pt x="53" y="382"/>
                </a:lnTo>
                <a:lnTo>
                  <a:pt x="52" y="382"/>
                </a:lnTo>
                <a:lnTo>
                  <a:pt x="52" y="383"/>
                </a:lnTo>
                <a:lnTo>
                  <a:pt x="52" y="385"/>
                </a:lnTo>
                <a:lnTo>
                  <a:pt x="52" y="388"/>
                </a:lnTo>
                <a:lnTo>
                  <a:pt x="51" y="389"/>
                </a:lnTo>
                <a:lnTo>
                  <a:pt x="49" y="390"/>
                </a:lnTo>
                <a:lnTo>
                  <a:pt x="48" y="390"/>
                </a:lnTo>
                <a:lnTo>
                  <a:pt x="48" y="392"/>
                </a:lnTo>
                <a:lnTo>
                  <a:pt x="46" y="392"/>
                </a:lnTo>
                <a:lnTo>
                  <a:pt x="46" y="393"/>
                </a:lnTo>
                <a:lnTo>
                  <a:pt x="45" y="393"/>
                </a:lnTo>
                <a:lnTo>
                  <a:pt x="43" y="395"/>
                </a:lnTo>
                <a:lnTo>
                  <a:pt x="42" y="395"/>
                </a:lnTo>
              </a:path>
            </a:pathLst>
          </a:custGeom>
          <a:solidFill>
            <a:schemeClr val="bg1"/>
          </a:solidFill>
          <a:ln w="3175" cmpd="sng">
            <a:solidFill>
              <a:srgbClr val="808080"/>
            </a:solidFill>
            <a:prstDash val="solid"/>
            <a:round/>
            <a:headEnd/>
            <a:tailEnd/>
          </a:ln>
        </p:spPr>
        <p:txBody>
          <a:bodyPr/>
          <a:lstStyle/>
          <a:p>
            <a:endParaRPr lang="en-US"/>
          </a:p>
        </p:txBody>
      </p:sp>
      <p:sp>
        <p:nvSpPr>
          <p:cNvPr id="14342" name="Freeform 6"/>
          <p:cNvSpPr>
            <a:spLocks/>
          </p:cNvSpPr>
          <p:nvPr/>
        </p:nvSpPr>
        <p:spPr bwMode="auto">
          <a:xfrm>
            <a:off x="1403350" y="519113"/>
            <a:ext cx="385763" cy="176212"/>
          </a:xfrm>
          <a:custGeom>
            <a:avLst/>
            <a:gdLst>
              <a:gd name="T0" fmla="*/ 37 w 326"/>
              <a:gd name="T1" fmla="*/ 203 h 205"/>
              <a:gd name="T2" fmla="*/ 32 w 326"/>
              <a:gd name="T3" fmla="*/ 192 h 205"/>
              <a:gd name="T4" fmla="*/ 23 w 326"/>
              <a:gd name="T5" fmla="*/ 186 h 205"/>
              <a:gd name="T6" fmla="*/ 15 w 326"/>
              <a:gd name="T7" fmla="*/ 176 h 205"/>
              <a:gd name="T8" fmla="*/ 16 w 326"/>
              <a:gd name="T9" fmla="*/ 165 h 205"/>
              <a:gd name="T10" fmla="*/ 25 w 326"/>
              <a:gd name="T11" fmla="*/ 155 h 205"/>
              <a:gd name="T12" fmla="*/ 25 w 326"/>
              <a:gd name="T13" fmla="*/ 143 h 205"/>
              <a:gd name="T14" fmla="*/ 19 w 326"/>
              <a:gd name="T15" fmla="*/ 132 h 205"/>
              <a:gd name="T16" fmla="*/ 13 w 326"/>
              <a:gd name="T17" fmla="*/ 119 h 205"/>
              <a:gd name="T18" fmla="*/ 2 w 326"/>
              <a:gd name="T19" fmla="*/ 119 h 205"/>
              <a:gd name="T20" fmla="*/ 6 w 326"/>
              <a:gd name="T21" fmla="*/ 106 h 205"/>
              <a:gd name="T22" fmla="*/ 10 w 326"/>
              <a:gd name="T23" fmla="*/ 97 h 205"/>
              <a:gd name="T24" fmla="*/ 17 w 326"/>
              <a:gd name="T25" fmla="*/ 90 h 205"/>
              <a:gd name="T26" fmla="*/ 20 w 326"/>
              <a:gd name="T27" fmla="*/ 80 h 205"/>
              <a:gd name="T28" fmla="*/ 15 w 326"/>
              <a:gd name="T29" fmla="*/ 72 h 205"/>
              <a:gd name="T30" fmla="*/ 17 w 326"/>
              <a:gd name="T31" fmla="*/ 62 h 205"/>
              <a:gd name="T32" fmla="*/ 23 w 326"/>
              <a:gd name="T33" fmla="*/ 53 h 205"/>
              <a:gd name="T34" fmla="*/ 32 w 326"/>
              <a:gd name="T35" fmla="*/ 42 h 205"/>
              <a:gd name="T36" fmla="*/ 36 w 326"/>
              <a:gd name="T37" fmla="*/ 34 h 205"/>
              <a:gd name="T38" fmla="*/ 40 w 326"/>
              <a:gd name="T39" fmla="*/ 26 h 205"/>
              <a:gd name="T40" fmla="*/ 47 w 326"/>
              <a:gd name="T41" fmla="*/ 23 h 205"/>
              <a:gd name="T42" fmla="*/ 55 w 326"/>
              <a:gd name="T43" fmla="*/ 26 h 205"/>
              <a:gd name="T44" fmla="*/ 63 w 326"/>
              <a:gd name="T45" fmla="*/ 36 h 205"/>
              <a:gd name="T46" fmla="*/ 72 w 326"/>
              <a:gd name="T47" fmla="*/ 46 h 205"/>
              <a:gd name="T48" fmla="*/ 86 w 326"/>
              <a:gd name="T49" fmla="*/ 56 h 205"/>
              <a:gd name="T50" fmla="*/ 92 w 326"/>
              <a:gd name="T51" fmla="*/ 67 h 205"/>
              <a:gd name="T52" fmla="*/ 102 w 326"/>
              <a:gd name="T53" fmla="*/ 72 h 205"/>
              <a:gd name="T54" fmla="*/ 113 w 326"/>
              <a:gd name="T55" fmla="*/ 83 h 205"/>
              <a:gd name="T56" fmla="*/ 123 w 326"/>
              <a:gd name="T57" fmla="*/ 96 h 205"/>
              <a:gd name="T58" fmla="*/ 135 w 326"/>
              <a:gd name="T59" fmla="*/ 109 h 205"/>
              <a:gd name="T60" fmla="*/ 146 w 326"/>
              <a:gd name="T61" fmla="*/ 120 h 205"/>
              <a:gd name="T62" fmla="*/ 155 w 326"/>
              <a:gd name="T63" fmla="*/ 126 h 205"/>
              <a:gd name="T64" fmla="*/ 168 w 326"/>
              <a:gd name="T65" fmla="*/ 137 h 205"/>
              <a:gd name="T66" fmla="*/ 175 w 326"/>
              <a:gd name="T67" fmla="*/ 145 h 205"/>
              <a:gd name="T68" fmla="*/ 183 w 326"/>
              <a:gd name="T69" fmla="*/ 150 h 205"/>
              <a:gd name="T70" fmla="*/ 193 w 326"/>
              <a:gd name="T71" fmla="*/ 155 h 205"/>
              <a:gd name="T72" fmla="*/ 203 w 326"/>
              <a:gd name="T73" fmla="*/ 149 h 205"/>
              <a:gd name="T74" fmla="*/ 209 w 326"/>
              <a:gd name="T75" fmla="*/ 143 h 205"/>
              <a:gd name="T76" fmla="*/ 211 w 326"/>
              <a:gd name="T77" fmla="*/ 136 h 205"/>
              <a:gd name="T78" fmla="*/ 212 w 326"/>
              <a:gd name="T79" fmla="*/ 126 h 205"/>
              <a:gd name="T80" fmla="*/ 212 w 326"/>
              <a:gd name="T81" fmla="*/ 120 h 205"/>
              <a:gd name="T82" fmla="*/ 216 w 326"/>
              <a:gd name="T83" fmla="*/ 109 h 205"/>
              <a:gd name="T84" fmla="*/ 219 w 326"/>
              <a:gd name="T85" fmla="*/ 93 h 205"/>
              <a:gd name="T86" fmla="*/ 215 w 326"/>
              <a:gd name="T87" fmla="*/ 83 h 205"/>
              <a:gd name="T88" fmla="*/ 219 w 326"/>
              <a:gd name="T89" fmla="*/ 73 h 205"/>
              <a:gd name="T90" fmla="*/ 221 w 326"/>
              <a:gd name="T91" fmla="*/ 62 h 205"/>
              <a:gd name="T92" fmla="*/ 228 w 326"/>
              <a:gd name="T93" fmla="*/ 49 h 205"/>
              <a:gd name="T94" fmla="*/ 236 w 326"/>
              <a:gd name="T95" fmla="*/ 39 h 205"/>
              <a:gd name="T96" fmla="*/ 243 w 326"/>
              <a:gd name="T97" fmla="*/ 34 h 205"/>
              <a:gd name="T98" fmla="*/ 252 w 326"/>
              <a:gd name="T99" fmla="*/ 20 h 205"/>
              <a:gd name="T100" fmla="*/ 263 w 326"/>
              <a:gd name="T101" fmla="*/ 16 h 205"/>
              <a:gd name="T102" fmla="*/ 273 w 326"/>
              <a:gd name="T103" fmla="*/ 14 h 205"/>
              <a:gd name="T104" fmla="*/ 282 w 326"/>
              <a:gd name="T105" fmla="*/ 10 h 205"/>
              <a:gd name="T106" fmla="*/ 295 w 326"/>
              <a:gd name="T107" fmla="*/ 9 h 205"/>
              <a:gd name="T108" fmla="*/ 306 w 326"/>
              <a:gd name="T109" fmla="*/ 4 h 205"/>
              <a:gd name="T110" fmla="*/ 318 w 326"/>
              <a:gd name="T111" fmla="*/ 0 h 205"/>
              <a:gd name="T112" fmla="*/ 323 w 326"/>
              <a:gd name="T113" fmla="*/ 7 h 205"/>
              <a:gd name="T114" fmla="*/ 321 w 326"/>
              <a:gd name="T115" fmla="*/ 20 h 205"/>
              <a:gd name="T116" fmla="*/ 318 w 326"/>
              <a:gd name="T117" fmla="*/ 33 h 2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6"/>
              <a:gd name="T178" fmla="*/ 0 h 205"/>
              <a:gd name="T179" fmla="*/ 326 w 326"/>
              <a:gd name="T180" fmla="*/ 205 h 2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6" h="205">
                <a:moveTo>
                  <a:pt x="52" y="200"/>
                </a:moveTo>
                <a:lnTo>
                  <a:pt x="50" y="200"/>
                </a:lnTo>
                <a:lnTo>
                  <a:pt x="49" y="202"/>
                </a:lnTo>
                <a:lnTo>
                  <a:pt x="46" y="203"/>
                </a:lnTo>
                <a:lnTo>
                  <a:pt x="45" y="203"/>
                </a:lnTo>
                <a:lnTo>
                  <a:pt x="43" y="205"/>
                </a:lnTo>
                <a:lnTo>
                  <a:pt x="42" y="205"/>
                </a:lnTo>
                <a:lnTo>
                  <a:pt x="40" y="203"/>
                </a:lnTo>
                <a:lnTo>
                  <a:pt x="39" y="203"/>
                </a:lnTo>
                <a:lnTo>
                  <a:pt x="37" y="203"/>
                </a:lnTo>
                <a:lnTo>
                  <a:pt x="37" y="202"/>
                </a:lnTo>
                <a:lnTo>
                  <a:pt x="36" y="202"/>
                </a:lnTo>
                <a:lnTo>
                  <a:pt x="36" y="200"/>
                </a:lnTo>
                <a:lnTo>
                  <a:pt x="35" y="200"/>
                </a:lnTo>
                <a:lnTo>
                  <a:pt x="33" y="199"/>
                </a:lnTo>
                <a:lnTo>
                  <a:pt x="32" y="199"/>
                </a:lnTo>
                <a:lnTo>
                  <a:pt x="32" y="197"/>
                </a:lnTo>
                <a:lnTo>
                  <a:pt x="32" y="195"/>
                </a:lnTo>
                <a:lnTo>
                  <a:pt x="32" y="193"/>
                </a:lnTo>
                <a:lnTo>
                  <a:pt x="32" y="192"/>
                </a:lnTo>
                <a:lnTo>
                  <a:pt x="30" y="192"/>
                </a:lnTo>
                <a:lnTo>
                  <a:pt x="30" y="190"/>
                </a:lnTo>
                <a:lnTo>
                  <a:pt x="29" y="190"/>
                </a:lnTo>
                <a:lnTo>
                  <a:pt x="27" y="190"/>
                </a:lnTo>
                <a:lnTo>
                  <a:pt x="26" y="190"/>
                </a:lnTo>
                <a:lnTo>
                  <a:pt x="25" y="190"/>
                </a:lnTo>
                <a:lnTo>
                  <a:pt x="25" y="189"/>
                </a:lnTo>
                <a:lnTo>
                  <a:pt x="25" y="187"/>
                </a:lnTo>
                <a:lnTo>
                  <a:pt x="25" y="186"/>
                </a:lnTo>
                <a:lnTo>
                  <a:pt x="23" y="186"/>
                </a:lnTo>
                <a:lnTo>
                  <a:pt x="22" y="186"/>
                </a:lnTo>
                <a:lnTo>
                  <a:pt x="20" y="185"/>
                </a:lnTo>
                <a:lnTo>
                  <a:pt x="20" y="183"/>
                </a:lnTo>
                <a:lnTo>
                  <a:pt x="20" y="182"/>
                </a:lnTo>
                <a:lnTo>
                  <a:pt x="19" y="182"/>
                </a:lnTo>
                <a:lnTo>
                  <a:pt x="17" y="182"/>
                </a:lnTo>
                <a:lnTo>
                  <a:pt x="17" y="180"/>
                </a:lnTo>
                <a:lnTo>
                  <a:pt x="16" y="179"/>
                </a:lnTo>
                <a:lnTo>
                  <a:pt x="16" y="177"/>
                </a:lnTo>
                <a:lnTo>
                  <a:pt x="15" y="176"/>
                </a:lnTo>
                <a:lnTo>
                  <a:pt x="13" y="175"/>
                </a:lnTo>
                <a:lnTo>
                  <a:pt x="12" y="175"/>
                </a:lnTo>
                <a:lnTo>
                  <a:pt x="10" y="175"/>
                </a:lnTo>
                <a:lnTo>
                  <a:pt x="10" y="173"/>
                </a:lnTo>
                <a:lnTo>
                  <a:pt x="10" y="172"/>
                </a:lnTo>
                <a:lnTo>
                  <a:pt x="10" y="170"/>
                </a:lnTo>
                <a:lnTo>
                  <a:pt x="12" y="169"/>
                </a:lnTo>
                <a:lnTo>
                  <a:pt x="13" y="167"/>
                </a:lnTo>
                <a:lnTo>
                  <a:pt x="15" y="166"/>
                </a:lnTo>
                <a:lnTo>
                  <a:pt x="16" y="165"/>
                </a:lnTo>
                <a:lnTo>
                  <a:pt x="16" y="163"/>
                </a:lnTo>
                <a:lnTo>
                  <a:pt x="17" y="163"/>
                </a:lnTo>
                <a:lnTo>
                  <a:pt x="19" y="162"/>
                </a:lnTo>
                <a:lnTo>
                  <a:pt x="20" y="162"/>
                </a:lnTo>
                <a:lnTo>
                  <a:pt x="22" y="160"/>
                </a:lnTo>
                <a:lnTo>
                  <a:pt x="22" y="159"/>
                </a:lnTo>
                <a:lnTo>
                  <a:pt x="23" y="157"/>
                </a:lnTo>
                <a:lnTo>
                  <a:pt x="23" y="156"/>
                </a:lnTo>
                <a:lnTo>
                  <a:pt x="23" y="155"/>
                </a:lnTo>
                <a:lnTo>
                  <a:pt x="25" y="155"/>
                </a:lnTo>
                <a:lnTo>
                  <a:pt x="25" y="153"/>
                </a:lnTo>
                <a:lnTo>
                  <a:pt x="23" y="153"/>
                </a:lnTo>
                <a:lnTo>
                  <a:pt x="25" y="152"/>
                </a:lnTo>
                <a:lnTo>
                  <a:pt x="25" y="150"/>
                </a:lnTo>
                <a:lnTo>
                  <a:pt x="26" y="149"/>
                </a:lnTo>
                <a:lnTo>
                  <a:pt x="26" y="147"/>
                </a:lnTo>
                <a:lnTo>
                  <a:pt x="27" y="146"/>
                </a:lnTo>
                <a:lnTo>
                  <a:pt x="27" y="145"/>
                </a:lnTo>
                <a:lnTo>
                  <a:pt x="26" y="143"/>
                </a:lnTo>
                <a:lnTo>
                  <a:pt x="25" y="143"/>
                </a:lnTo>
                <a:lnTo>
                  <a:pt x="23" y="143"/>
                </a:lnTo>
                <a:lnTo>
                  <a:pt x="22" y="143"/>
                </a:lnTo>
                <a:lnTo>
                  <a:pt x="22" y="142"/>
                </a:lnTo>
                <a:lnTo>
                  <a:pt x="22" y="140"/>
                </a:lnTo>
                <a:lnTo>
                  <a:pt x="22" y="139"/>
                </a:lnTo>
                <a:lnTo>
                  <a:pt x="22" y="137"/>
                </a:lnTo>
                <a:lnTo>
                  <a:pt x="22" y="136"/>
                </a:lnTo>
                <a:lnTo>
                  <a:pt x="20" y="135"/>
                </a:lnTo>
                <a:lnTo>
                  <a:pt x="19" y="133"/>
                </a:lnTo>
                <a:lnTo>
                  <a:pt x="19" y="132"/>
                </a:lnTo>
                <a:lnTo>
                  <a:pt x="17" y="129"/>
                </a:lnTo>
                <a:lnTo>
                  <a:pt x="16" y="127"/>
                </a:lnTo>
                <a:lnTo>
                  <a:pt x="16" y="126"/>
                </a:lnTo>
                <a:lnTo>
                  <a:pt x="16" y="125"/>
                </a:lnTo>
                <a:lnTo>
                  <a:pt x="17" y="123"/>
                </a:lnTo>
                <a:lnTo>
                  <a:pt x="19" y="122"/>
                </a:lnTo>
                <a:lnTo>
                  <a:pt x="17" y="122"/>
                </a:lnTo>
                <a:lnTo>
                  <a:pt x="16" y="122"/>
                </a:lnTo>
                <a:lnTo>
                  <a:pt x="15" y="120"/>
                </a:lnTo>
                <a:lnTo>
                  <a:pt x="13" y="119"/>
                </a:lnTo>
                <a:lnTo>
                  <a:pt x="12" y="119"/>
                </a:lnTo>
                <a:lnTo>
                  <a:pt x="10" y="119"/>
                </a:lnTo>
                <a:lnTo>
                  <a:pt x="10" y="117"/>
                </a:lnTo>
                <a:lnTo>
                  <a:pt x="9" y="117"/>
                </a:lnTo>
                <a:lnTo>
                  <a:pt x="7" y="117"/>
                </a:lnTo>
                <a:lnTo>
                  <a:pt x="6" y="117"/>
                </a:lnTo>
                <a:lnTo>
                  <a:pt x="5" y="117"/>
                </a:lnTo>
                <a:lnTo>
                  <a:pt x="3" y="117"/>
                </a:lnTo>
                <a:lnTo>
                  <a:pt x="3" y="119"/>
                </a:lnTo>
                <a:lnTo>
                  <a:pt x="2" y="119"/>
                </a:lnTo>
                <a:lnTo>
                  <a:pt x="2" y="117"/>
                </a:lnTo>
                <a:lnTo>
                  <a:pt x="0" y="116"/>
                </a:lnTo>
                <a:lnTo>
                  <a:pt x="0" y="115"/>
                </a:lnTo>
                <a:lnTo>
                  <a:pt x="0" y="113"/>
                </a:lnTo>
                <a:lnTo>
                  <a:pt x="2" y="112"/>
                </a:lnTo>
                <a:lnTo>
                  <a:pt x="3" y="110"/>
                </a:lnTo>
                <a:lnTo>
                  <a:pt x="5" y="109"/>
                </a:lnTo>
                <a:lnTo>
                  <a:pt x="5" y="107"/>
                </a:lnTo>
                <a:lnTo>
                  <a:pt x="6" y="107"/>
                </a:lnTo>
                <a:lnTo>
                  <a:pt x="6" y="106"/>
                </a:lnTo>
                <a:lnTo>
                  <a:pt x="7" y="106"/>
                </a:lnTo>
                <a:lnTo>
                  <a:pt x="7" y="105"/>
                </a:lnTo>
                <a:lnTo>
                  <a:pt x="6" y="105"/>
                </a:lnTo>
                <a:lnTo>
                  <a:pt x="6" y="103"/>
                </a:lnTo>
                <a:lnTo>
                  <a:pt x="7" y="103"/>
                </a:lnTo>
                <a:lnTo>
                  <a:pt x="7" y="102"/>
                </a:lnTo>
                <a:lnTo>
                  <a:pt x="9" y="100"/>
                </a:lnTo>
                <a:lnTo>
                  <a:pt x="9" y="99"/>
                </a:lnTo>
                <a:lnTo>
                  <a:pt x="9" y="97"/>
                </a:lnTo>
                <a:lnTo>
                  <a:pt x="10" y="97"/>
                </a:lnTo>
                <a:lnTo>
                  <a:pt x="10" y="96"/>
                </a:lnTo>
                <a:lnTo>
                  <a:pt x="9" y="96"/>
                </a:lnTo>
                <a:lnTo>
                  <a:pt x="10" y="96"/>
                </a:lnTo>
                <a:lnTo>
                  <a:pt x="10" y="94"/>
                </a:lnTo>
                <a:lnTo>
                  <a:pt x="12" y="94"/>
                </a:lnTo>
                <a:lnTo>
                  <a:pt x="13" y="94"/>
                </a:lnTo>
                <a:lnTo>
                  <a:pt x="16" y="93"/>
                </a:lnTo>
                <a:lnTo>
                  <a:pt x="17" y="93"/>
                </a:lnTo>
                <a:lnTo>
                  <a:pt x="17" y="92"/>
                </a:lnTo>
                <a:lnTo>
                  <a:pt x="17" y="90"/>
                </a:lnTo>
                <a:lnTo>
                  <a:pt x="19" y="90"/>
                </a:lnTo>
                <a:lnTo>
                  <a:pt x="19" y="89"/>
                </a:lnTo>
                <a:lnTo>
                  <a:pt x="19" y="87"/>
                </a:lnTo>
                <a:lnTo>
                  <a:pt x="19" y="86"/>
                </a:lnTo>
                <a:lnTo>
                  <a:pt x="20" y="86"/>
                </a:lnTo>
                <a:lnTo>
                  <a:pt x="20" y="84"/>
                </a:lnTo>
                <a:lnTo>
                  <a:pt x="20" y="83"/>
                </a:lnTo>
                <a:lnTo>
                  <a:pt x="22" y="83"/>
                </a:lnTo>
                <a:lnTo>
                  <a:pt x="20" y="82"/>
                </a:lnTo>
                <a:lnTo>
                  <a:pt x="20" y="80"/>
                </a:lnTo>
                <a:lnTo>
                  <a:pt x="20" y="79"/>
                </a:lnTo>
                <a:lnTo>
                  <a:pt x="19" y="79"/>
                </a:lnTo>
                <a:lnTo>
                  <a:pt x="19" y="77"/>
                </a:lnTo>
                <a:lnTo>
                  <a:pt x="17" y="77"/>
                </a:lnTo>
                <a:lnTo>
                  <a:pt x="16" y="77"/>
                </a:lnTo>
                <a:lnTo>
                  <a:pt x="16" y="76"/>
                </a:lnTo>
                <a:lnTo>
                  <a:pt x="16" y="74"/>
                </a:lnTo>
                <a:lnTo>
                  <a:pt x="16" y="73"/>
                </a:lnTo>
                <a:lnTo>
                  <a:pt x="15" y="73"/>
                </a:lnTo>
                <a:lnTo>
                  <a:pt x="15" y="72"/>
                </a:lnTo>
                <a:lnTo>
                  <a:pt x="15" y="70"/>
                </a:lnTo>
                <a:lnTo>
                  <a:pt x="15" y="69"/>
                </a:lnTo>
                <a:lnTo>
                  <a:pt x="16" y="69"/>
                </a:lnTo>
                <a:lnTo>
                  <a:pt x="15" y="67"/>
                </a:lnTo>
                <a:lnTo>
                  <a:pt x="15" y="66"/>
                </a:lnTo>
                <a:lnTo>
                  <a:pt x="15" y="64"/>
                </a:lnTo>
                <a:lnTo>
                  <a:pt x="16" y="64"/>
                </a:lnTo>
                <a:lnTo>
                  <a:pt x="16" y="63"/>
                </a:lnTo>
                <a:lnTo>
                  <a:pt x="17" y="63"/>
                </a:lnTo>
                <a:lnTo>
                  <a:pt x="17" y="62"/>
                </a:lnTo>
                <a:lnTo>
                  <a:pt x="19" y="62"/>
                </a:lnTo>
                <a:lnTo>
                  <a:pt x="19" y="60"/>
                </a:lnTo>
                <a:lnTo>
                  <a:pt x="19" y="59"/>
                </a:lnTo>
                <a:lnTo>
                  <a:pt x="20" y="59"/>
                </a:lnTo>
                <a:lnTo>
                  <a:pt x="20" y="57"/>
                </a:lnTo>
                <a:lnTo>
                  <a:pt x="20" y="56"/>
                </a:lnTo>
                <a:lnTo>
                  <a:pt x="22" y="56"/>
                </a:lnTo>
                <a:lnTo>
                  <a:pt x="23" y="56"/>
                </a:lnTo>
                <a:lnTo>
                  <a:pt x="22" y="54"/>
                </a:lnTo>
                <a:lnTo>
                  <a:pt x="23" y="53"/>
                </a:lnTo>
                <a:lnTo>
                  <a:pt x="25" y="52"/>
                </a:lnTo>
                <a:lnTo>
                  <a:pt x="26" y="50"/>
                </a:lnTo>
                <a:lnTo>
                  <a:pt x="27" y="50"/>
                </a:lnTo>
                <a:lnTo>
                  <a:pt x="27" y="49"/>
                </a:lnTo>
                <a:lnTo>
                  <a:pt x="29" y="47"/>
                </a:lnTo>
                <a:lnTo>
                  <a:pt x="30" y="46"/>
                </a:lnTo>
                <a:lnTo>
                  <a:pt x="30" y="44"/>
                </a:lnTo>
                <a:lnTo>
                  <a:pt x="30" y="43"/>
                </a:lnTo>
                <a:lnTo>
                  <a:pt x="32" y="43"/>
                </a:lnTo>
                <a:lnTo>
                  <a:pt x="32" y="42"/>
                </a:lnTo>
                <a:lnTo>
                  <a:pt x="33" y="40"/>
                </a:lnTo>
                <a:lnTo>
                  <a:pt x="33" y="42"/>
                </a:lnTo>
                <a:lnTo>
                  <a:pt x="33" y="40"/>
                </a:lnTo>
                <a:lnTo>
                  <a:pt x="35" y="40"/>
                </a:lnTo>
                <a:lnTo>
                  <a:pt x="35" y="39"/>
                </a:lnTo>
                <a:lnTo>
                  <a:pt x="35" y="37"/>
                </a:lnTo>
                <a:lnTo>
                  <a:pt x="33" y="37"/>
                </a:lnTo>
                <a:lnTo>
                  <a:pt x="35" y="36"/>
                </a:lnTo>
                <a:lnTo>
                  <a:pt x="35" y="34"/>
                </a:lnTo>
                <a:lnTo>
                  <a:pt x="36" y="34"/>
                </a:lnTo>
                <a:lnTo>
                  <a:pt x="36" y="33"/>
                </a:lnTo>
                <a:lnTo>
                  <a:pt x="39" y="33"/>
                </a:lnTo>
                <a:lnTo>
                  <a:pt x="39" y="32"/>
                </a:lnTo>
                <a:lnTo>
                  <a:pt x="39" y="30"/>
                </a:lnTo>
                <a:lnTo>
                  <a:pt x="37" y="30"/>
                </a:lnTo>
                <a:lnTo>
                  <a:pt x="37" y="29"/>
                </a:lnTo>
                <a:lnTo>
                  <a:pt x="37" y="27"/>
                </a:lnTo>
                <a:lnTo>
                  <a:pt x="39" y="27"/>
                </a:lnTo>
                <a:lnTo>
                  <a:pt x="39" y="26"/>
                </a:lnTo>
                <a:lnTo>
                  <a:pt x="40" y="26"/>
                </a:lnTo>
                <a:lnTo>
                  <a:pt x="42" y="26"/>
                </a:lnTo>
                <a:lnTo>
                  <a:pt x="43" y="26"/>
                </a:lnTo>
                <a:lnTo>
                  <a:pt x="45" y="27"/>
                </a:lnTo>
                <a:lnTo>
                  <a:pt x="46" y="27"/>
                </a:lnTo>
                <a:lnTo>
                  <a:pt x="46" y="26"/>
                </a:lnTo>
                <a:lnTo>
                  <a:pt x="45" y="26"/>
                </a:lnTo>
                <a:lnTo>
                  <a:pt x="45" y="24"/>
                </a:lnTo>
                <a:lnTo>
                  <a:pt x="46" y="24"/>
                </a:lnTo>
                <a:lnTo>
                  <a:pt x="47" y="24"/>
                </a:lnTo>
                <a:lnTo>
                  <a:pt x="47" y="23"/>
                </a:lnTo>
                <a:lnTo>
                  <a:pt x="47" y="22"/>
                </a:lnTo>
                <a:lnTo>
                  <a:pt x="49" y="23"/>
                </a:lnTo>
                <a:lnTo>
                  <a:pt x="49" y="24"/>
                </a:lnTo>
                <a:lnTo>
                  <a:pt x="47" y="24"/>
                </a:lnTo>
                <a:lnTo>
                  <a:pt x="49" y="24"/>
                </a:lnTo>
                <a:lnTo>
                  <a:pt x="50" y="24"/>
                </a:lnTo>
                <a:lnTo>
                  <a:pt x="50" y="23"/>
                </a:lnTo>
                <a:lnTo>
                  <a:pt x="52" y="24"/>
                </a:lnTo>
                <a:lnTo>
                  <a:pt x="53" y="26"/>
                </a:lnTo>
                <a:lnTo>
                  <a:pt x="55" y="26"/>
                </a:lnTo>
                <a:lnTo>
                  <a:pt x="56" y="26"/>
                </a:lnTo>
                <a:lnTo>
                  <a:pt x="57" y="27"/>
                </a:lnTo>
                <a:lnTo>
                  <a:pt x="57" y="29"/>
                </a:lnTo>
                <a:lnTo>
                  <a:pt x="59" y="29"/>
                </a:lnTo>
                <a:lnTo>
                  <a:pt x="59" y="32"/>
                </a:lnTo>
                <a:lnTo>
                  <a:pt x="59" y="33"/>
                </a:lnTo>
                <a:lnTo>
                  <a:pt x="60" y="34"/>
                </a:lnTo>
                <a:lnTo>
                  <a:pt x="60" y="36"/>
                </a:lnTo>
                <a:lnTo>
                  <a:pt x="62" y="36"/>
                </a:lnTo>
                <a:lnTo>
                  <a:pt x="63" y="36"/>
                </a:lnTo>
                <a:lnTo>
                  <a:pt x="65" y="37"/>
                </a:lnTo>
                <a:lnTo>
                  <a:pt x="66" y="37"/>
                </a:lnTo>
                <a:lnTo>
                  <a:pt x="66" y="39"/>
                </a:lnTo>
                <a:lnTo>
                  <a:pt x="66" y="40"/>
                </a:lnTo>
                <a:lnTo>
                  <a:pt x="68" y="42"/>
                </a:lnTo>
                <a:lnTo>
                  <a:pt x="68" y="43"/>
                </a:lnTo>
                <a:lnTo>
                  <a:pt x="69" y="43"/>
                </a:lnTo>
                <a:lnTo>
                  <a:pt x="69" y="44"/>
                </a:lnTo>
                <a:lnTo>
                  <a:pt x="70" y="44"/>
                </a:lnTo>
                <a:lnTo>
                  <a:pt x="72" y="46"/>
                </a:lnTo>
                <a:lnTo>
                  <a:pt x="73" y="46"/>
                </a:lnTo>
                <a:lnTo>
                  <a:pt x="75" y="46"/>
                </a:lnTo>
                <a:lnTo>
                  <a:pt x="76" y="47"/>
                </a:lnTo>
                <a:lnTo>
                  <a:pt x="78" y="49"/>
                </a:lnTo>
                <a:lnTo>
                  <a:pt x="79" y="50"/>
                </a:lnTo>
                <a:lnTo>
                  <a:pt x="80" y="52"/>
                </a:lnTo>
                <a:lnTo>
                  <a:pt x="82" y="53"/>
                </a:lnTo>
                <a:lnTo>
                  <a:pt x="83" y="54"/>
                </a:lnTo>
                <a:lnTo>
                  <a:pt x="85" y="56"/>
                </a:lnTo>
                <a:lnTo>
                  <a:pt x="86" y="56"/>
                </a:lnTo>
                <a:lnTo>
                  <a:pt x="88" y="57"/>
                </a:lnTo>
                <a:lnTo>
                  <a:pt x="89" y="59"/>
                </a:lnTo>
                <a:lnTo>
                  <a:pt x="90" y="60"/>
                </a:lnTo>
                <a:lnTo>
                  <a:pt x="92" y="62"/>
                </a:lnTo>
                <a:lnTo>
                  <a:pt x="92" y="63"/>
                </a:lnTo>
                <a:lnTo>
                  <a:pt x="90" y="63"/>
                </a:lnTo>
                <a:lnTo>
                  <a:pt x="90" y="64"/>
                </a:lnTo>
                <a:lnTo>
                  <a:pt x="90" y="66"/>
                </a:lnTo>
                <a:lnTo>
                  <a:pt x="92" y="66"/>
                </a:lnTo>
                <a:lnTo>
                  <a:pt x="92" y="67"/>
                </a:lnTo>
                <a:lnTo>
                  <a:pt x="93" y="67"/>
                </a:lnTo>
                <a:lnTo>
                  <a:pt x="95" y="69"/>
                </a:lnTo>
                <a:lnTo>
                  <a:pt x="96" y="69"/>
                </a:lnTo>
                <a:lnTo>
                  <a:pt x="95" y="70"/>
                </a:lnTo>
                <a:lnTo>
                  <a:pt x="96" y="70"/>
                </a:lnTo>
                <a:lnTo>
                  <a:pt x="96" y="72"/>
                </a:lnTo>
                <a:lnTo>
                  <a:pt x="98" y="72"/>
                </a:lnTo>
                <a:lnTo>
                  <a:pt x="99" y="72"/>
                </a:lnTo>
                <a:lnTo>
                  <a:pt x="100" y="72"/>
                </a:lnTo>
                <a:lnTo>
                  <a:pt x="102" y="72"/>
                </a:lnTo>
                <a:lnTo>
                  <a:pt x="102" y="70"/>
                </a:lnTo>
                <a:lnTo>
                  <a:pt x="103" y="70"/>
                </a:lnTo>
                <a:lnTo>
                  <a:pt x="103" y="72"/>
                </a:lnTo>
                <a:lnTo>
                  <a:pt x="105" y="73"/>
                </a:lnTo>
                <a:lnTo>
                  <a:pt x="106" y="74"/>
                </a:lnTo>
                <a:lnTo>
                  <a:pt x="108" y="76"/>
                </a:lnTo>
                <a:lnTo>
                  <a:pt x="109" y="79"/>
                </a:lnTo>
                <a:lnTo>
                  <a:pt x="110" y="82"/>
                </a:lnTo>
                <a:lnTo>
                  <a:pt x="112" y="82"/>
                </a:lnTo>
                <a:lnTo>
                  <a:pt x="113" y="83"/>
                </a:lnTo>
                <a:lnTo>
                  <a:pt x="115" y="84"/>
                </a:lnTo>
                <a:lnTo>
                  <a:pt x="116" y="84"/>
                </a:lnTo>
                <a:lnTo>
                  <a:pt x="116" y="86"/>
                </a:lnTo>
                <a:lnTo>
                  <a:pt x="118" y="87"/>
                </a:lnTo>
                <a:lnTo>
                  <a:pt x="119" y="89"/>
                </a:lnTo>
                <a:lnTo>
                  <a:pt x="119" y="90"/>
                </a:lnTo>
                <a:lnTo>
                  <a:pt x="120" y="92"/>
                </a:lnTo>
                <a:lnTo>
                  <a:pt x="122" y="93"/>
                </a:lnTo>
                <a:lnTo>
                  <a:pt x="123" y="94"/>
                </a:lnTo>
                <a:lnTo>
                  <a:pt x="123" y="96"/>
                </a:lnTo>
                <a:lnTo>
                  <a:pt x="125" y="97"/>
                </a:lnTo>
                <a:lnTo>
                  <a:pt x="126" y="99"/>
                </a:lnTo>
                <a:lnTo>
                  <a:pt x="128" y="102"/>
                </a:lnTo>
                <a:lnTo>
                  <a:pt x="128" y="103"/>
                </a:lnTo>
                <a:lnTo>
                  <a:pt x="128" y="105"/>
                </a:lnTo>
                <a:lnTo>
                  <a:pt x="129" y="105"/>
                </a:lnTo>
                <a:lnTo>
                  <a:pt x="130" y="106"/>
                </a:lnTo>
                <a:lnTo>
                  <a:pt x="132" y="106"/>
                </a:lnTo>
                <a:lnTo>
                  <a:pt x="133" y="107"/>
                </a:lnTo>
                <a:lnTo>
                  <a:pt x="135" y="109"/>
                </a:lnTo>
                <a:lnTo>
                  <a:pt x="136" y="110"/>
                </a:lnTo>
                <a:lnTo>
                  <a:pt x="138" y="113"/>
                </a:lnTo>
                <a:lnTo>
                  <a:pt x="138" y="115"/>
                </a:lnTo>
                <a:lnTo>
                  <a:pt x="139" y="115"/>
                </a:lnTo>
                <a:lnTo>
                  <a:pt x="140" y="116"/>
                </a:lnTo>
                <a:lnTo>
                  <a:pt x="142" y="117"/>
                </a:lnTo>
                <a:lnTo>
                  <a:pt x="143" y="117"/>
                </a:lnTo>
                <a:lnTo>
                  <a:pt x="145" y="117"/>
                </a:lnTo>
                <a:lnTo>
                  <a:pt x="145" y="119"/>
                </a:lnTo>
                <a:lnTo>
                  <a:pt x="146" y="120"/>
                </a:lnTo>
                <a:lnTo>
                  <a:pt x="149" y="123"/>
                </a:lnTo>
                <a:lnTo>
                  <a:pt x="149" y="125"/>
                </a:lnTo>
                <a:lnTo>
                  <a:pt x="150" y="126"/>
                </a:lnTo>
                <a:lnTo>
                  <a:pt x="150" y="127"/>
                </a:lnTo>
                <a:lnTo>
                  <a:pt x="152" y="127"/>
                </a:lnTo>
                <a:lnTo>
                  <a:pt x="152" y="129"/>
                </a:lnTo>
                <a:lnTo>
                  <a:pt x="153" y="129"/>
                </a:lnTo>
                <a:lnTo>
                  <a:pt x="155" y="129"/>
                </a:lnTo>
                <a:lnTo>
                  <a:pt x="155" y="127"/>
                </a:lnTo>
                <a:lnTo>
                  <a:pt x="155" y="126"/>
                </a:lnTo>
                <a:lnTo>
                  <a:pt x="156" y="126"/>
                </a:lnTo>
                <a:lnTo>
                  <a:pt x="158" y="126"/>
                </a:lnTo>
                <a:lnTo>
                  <a:pt x="159" y="127"/>
                </a:lnTo>
                <a:lnTo>
                  <a:pt x="160" y="129"/>
                </a:lnTo>
                <a:lnTo>
                  <a:pt x="160" y="130"/>
                </a:lnTo>
                <a:lnTo>
                  <a:pt x="163" y="132"/>
                </a:lnTo>
                <a:lnTo>
                  <a:pt x="163" y="133"/>
                </a:lnTo>
                <a:lnTo>
                  <a:pt x="165" y="135"/>
                </a:lnTo>
                <a:lnTo>
                  <a:pt x="166" y="136"/>
                </a:lnTo>
                <a:lnTo>
                  <a:pt x="168" y="137"/>
                </a:lnTo>
                <a:lnTo>
                  <a:pt x="168" y="139"/>
                </a:lnTo>
                <a:lnTo>
                  <a:pt x="168" y="140"/>
                </a:lnTo>
                <a:lnTo>
                  <a:pt x="168" y="142"/>
                </a:lnTo>
                <a:lnTo>
                  <a:pt x="169" y="142"/>
                </a:lnTo>
                <a:lnTo>
                  <a:pt x="170" y="142"/>
                </a:lnTo>
                <a:lnTo>
                  <a:pt x="172" y="140"/>
                </a:lnTo>
                <a:lnTo>
                  <a:pt x="173" y="140"/>
                </a:lnTo>
                <a:lnTo>
                  <a:pt x="175" y="142"/>
                </a:lnTo>
                <a:lnTo>
                  <a:pt x="175" y="143"/>
                </a:lnTo>
                <a:lnTo>
                  <a:pt x="175" y="145"/>
                </a:lnTo>
                <a:lnTo>
                  <a:pt x="176" y="145"/>
                </a:lnTo>
                <a:lnTo>
                  <a:pt x="178" y="145"/>
                </a:lnTo>
                <a:lnTo>
                  <a:pt x="178" y="146"/>
                </a:lnTo>
                <a:lnTo>
                  <a:pt x="179" y="146"/>
                </a:lnTo>
                <a:lnTo>
                  <a:pt x="180" y="146"/>
                </a:lnTo>
                <a:lnTo>
                  <a:pt x="182" y="146"/>
                </a:lnTo>
                <a:lnTo>
                  <a:pt x="182" y="147"/>
                </a:lnTo>
                <a:lnTo>
                  <a:pt x="183" y="147"/>
                </a:lnTo>
                <a:lnTo>
                  <a:pt x="183" y="149"/>
                </a:lnTo>
                <a:lnTo>
                  <a:pt x="183" y="150"/>
                </a:lnTo>
                <a:lnTo>
                  <a:pt x="185" y="150"/>
                </a:lnTo>
                <a:lnTo>
                  <a:pt x="185" y="152"/>
                </a:lnTo>
                <a:lnTo>
                  <a:pt x="186" y="153"/>
                </a:lnTo>
                <a:lnTo>
                  <a:pt x="189" y="155"/>
                </a:lnTo>
                <a:lnTo>
                  <a:pt x="190" y="153"/>
                </a:lnTo>
                <a:lnTo>
                  <a:pt x="192" y="153"/>
                </a:lnTo>
                <a:lnTo>
                  <a:pt x="192" y="152"/>
                </a:lnTo>
                <a:lnTo>
                  <a:pt x="193" y="152"/>
                </a:lnTo>
                <a:lnTo>
                  <a:pt x="193" y="153"/>
                </a:lnTo>
                <a:lnTo>
                  <a:pt x="193" y="155"/>
                </a:lnTo>
                <a:lnTo>
                  <a:pt x="195" y="155"/>
                </a:lnTo>
                <a:lnTo>
                  <a:pt x="196" y="155"/>
                </a:lnTo>
                <a:lnTo>
                  <a:pt x="198" y="153"/>
                </a:lnTo>
                <a:lnTo>
                  <a:pt x="198" y="152"/>
                </a:lnTo>
                <a:lnTo>
                  <a:pt x="199" y="152"/>
                </a:lnTo>
                <a:lnTo>
                  <a:pt x="199" y="150"/>
                </a:lnTo>
                <a:lnTo>
                  <a:pt x="200" y="150"/>
                </a:lnTo>
                <a:lnTo>
                  <a:pt x="200" y="149"/>
                </a:lnTo>
                <a:lnTo>
                  <a:pt x="202" y="149"/>
                </a:lnTo>
                <a:lnTo>
                  <a:pt x="203" y="149"/>
                </a:lnTo>
                <a:lnTo>
                  <a:pt x="205" y="149"/>
                </a:lnTo>
                <a:lnTo>
                  <a:pt x="206" y="149"/>
                </a:lnTo>
                <a:lnTo>
                  <a:pt x="208" y="149"/>
                </a:lnTo>
                <a:lnTo>
                  <a:pt x="209" y="149"/>
                </a:lnTo>
                <a:lnTo>
                  <a:pt x="209" y="147"/>
                </a:lnTo>
                <a:lnTo>
                  <a:pt x="211" y="147"/>
                </a:lnTo>
                <a:lnTo>
                  <a:pt x="211" y="146"/>
                </a:lnTo>
                <a:lnTo>
                  <a:pt x="211" y="145"/>
                </a:lnTo>
                <a:lnTo>
                  <a:pt x="211" y="143"/>
                </a:lnTo>
                <a:lnTo>
                  <a:pt x="209" y="143"/>
                </a:lnTo>
                <a:lnTo>
                  <a:pt x="209" y="142"/>
                </a:lnTo>
                <a:lnTo>
                  <a:pt x="209" y="140"/>
                </a:lnTo>
                <a:lnTo>
                  <a:pt x="208" y="140"/>
                </a:lnTo>
                <a:lnTo>
                  <a:pt x="208" y="139"/>
                </a:lnTo>
                <a:lnTo>
                  <a:pt x="209" y="139"/>
                </a:lnTo>
                <a:lnTo>
                  <a:pt x="209" y="137"/>
                </a:lnTo>
                <a:lnTo>
                  <a:pt x="211" y="137"/>
                </a:lnTo>
                <a:lnTo>
                  <a:pt x="212" y="137"/>
                </a:lnTo>
                <a:lnTo>
                  <a:pt x="212" y="136"/>
                </a:lnTo>
                <a:lnTo>
                  <a:pt x="211" y="136"/>
                </a:lnTo>
                <a:lnTo>
                  <a:pt x="212" y="135"/>
                </a:lnTo>
                <a:lnTo>
                  <a:pt x="212" y="133"/>
                </a:lnTo>
                <a:lnTo>
                  <a:pt x="211" y="132"/>
                </a:lnTo>
                <a:lnTo>
                  <a:pt x="211" y="130"/>
                </a:lnTo>
                <a:lnTo>
                  <a:pt x="211" y="129"/>
                </a:lnTo>
                <a:lnTo>
                  <a:pt x="212" y="129"/>
                </a:lnTo>
                <a:lnTo>
                  <a:pt x="212" y="127"/>
                </a:lnTo>
                <a:lnTo>
                  <a:pt x="213" y="127"/>
                </a:lnTo>
                <a:lnTo>
                  <a:pt x="212" y="127"/>
                </a:lnTo>
                <a:lnTo>
                  <a:pt x="212" y="126"/>
                </a:lnTo>
                <a:lnTo>
                  <a:pt x="211" y="126"/>
                </a:lnTo>
                <a:lnTo>
                  <a:pt x="209" y="126"/>
                </a:lnTo>
                <a:lnTo>
                  <a:pt x="209" y="125"/>
                </a:lnTo>
                <a:lnTo>
                  <a:pt x="209" y="123"/>
                </a:lnTo>
                <a:lnTo>
                  <a:pt x="208" y="123"/>
                </a:lnTo>
                <a:lnTo>
                  <a:pt x="208" y="122"/>
                </a:lnTo>
                <a:lnTo>
                  <a:pt x="209" y="122"/>
                </a:lnTo>
                <a:lnTo>
                  <a:pt x="211" y="122"/>
                </a:lnTo>
                <a:lnTo>
                  <a:pt x="212" y="122"/>
                </a:lnTo>
                <a:lnTo>
                  <a:pt x="212" y="120"/>
                </a:lnTo>
                <a:lnTo>
                  <a:pt x="212" y="119"/>
                </a:lnTo>
                <a:lnTo>
                  <a:pt x="212" y="117"/>
                </a:lnTo>
                <a:lnTo>
                  <a:pt x="212" y="116"/>
                </a:lnTo>
                <a:lnTo>
                  <a:pt x="212" y="115"/>
                </a:lnTo>
                <a:lnTo>
                  <a:pt x="213" y="115"/>
                </a:lnTo>
                <a:lnTo>
                  <a:pt x="213" y="113"/>
                </a:lnTo>
                <a:lnTo>
                  <a:pt x="213" y="112"/>
                </a:lnTo>
                <a:lnTo>
                  <a:pt x="215" y="110"/>
                </a:lnTo>
                <a:lnTo>
                  <a:pt x="215" y="109"/>
                </a:lnTo>
                <a:lnTo>
                  <a:pt x="216" y="109"/>
                </a:lnTo>
                <a:lnTo>
                  <a:pt x="216" y="107"/>
                </a:lnTo>
                <a:lnTo>
                  <a:pt x="216" y="106"/>
                </a:lnTo>
                <a:lnTo>
                  <a:pt x="216" y="105"/>
                </a:lnTo>
                <a:lnTo>
                  <a:pt x="216" y="103"/>
                </a:lnTo>
                <a:lnTo>
                  <a:pt x="216" y="102"/>
                </a:lnTo>
                <a:lnTo>
                  <a:pt x="216" y="100"/>
                </a:lnTo>
                <a:lnTo>
                  <a:pt x="218" y="96"/>
                </a:lnTo>
                <a:lnTo>
                  <a:pt x="218" y="94"/>
                </a:lnTo>
                <a:lnTo>
                  <a:pt x="218" y="93"/>
                </a:lnTo>
                <a:lnTo>
                  <a:pt x="219" y="93"/>
                </a:lnTo>
                <a:lnTo>
                  <a:pt x="219" y="92"/>
                </a:lnTo>
                <a:lnTo>
                  <a:pt x="219" y="90"/>
                </a:lnTo>
                <a:lnTo>
                  <a:pt x="219" y="89"/>
                </a:lnTo>
                <a:lnTo>
                  <a:pt x="219" y="87"/>
                </a:lnTo>
                <a:lnTo>
                  <a:pt x="218" y="87"/>
                </a:lnTo>
                <a:lnTo>
                  <a:pt x="218" y="86"/>
                </a:lnTo>
                <a:lnTo>
                  <a:pt x="216" y="86"/>
                </a:lnTo>
                <a:lnTo>
                  <a:pt x="215" y="86"/>
                </a:lnTo>
                <a:lnTo>
                  <a:pt x="215" y="84"/>
                </a:lnTo>
                <a:lnTo>
                  <a:pt x="215" y="83"/>
                </a:lnTo>
                <a:lnTo>
                  <a:pt x="216" y="82"/>
                </a:lnTo>
                <a:lnTo>
                  <a:pt x="216" y="80"/>
                </a:lnTo>
                <a:lnTo>
                  <a:pt x="216" y="79"/>
                </a:lnTo>
                <a:lnTo>
                  <a:pt x="215" y="79"/>
                </a:lnTo>
                <a:lnTo>
                  <a:pt x="215" y="77"/>
                </a:lnTo>
                <a:lnTo>
                  <a:pt x="215" y="76"/>
                </a:lnTo>
                <a:lnTo>
                  <a:pt x="216" y="74"/>
                </a:lnTo>
                <a:lnTo>
                  <a:pt x="218" y="74"/>
                </a:lnTo>
                <a:lnTo>
                  <a:pt x="219" y="74"/>
                </a:lnTo>
                <a:lnTo>
                  <a:pt x="219" y="73"/>
                </a:lnTo>
                <a:lnTo>
                  <a:pt x="219" y="72"/>
                </a:lnTo>
                <a:lnTo>
                  <a:pt x="218" y="72"/>
                </a:lnTo>
                <a:lnTo>
                  <a:pt x="218" y="70"/>
                </a:lnTo>
                <a:lnTo>
                  <a:pt x="219" y="69"/>
                </a:lnTo>
                <a:lnTo>
                  <a:pt x="219" y="67"/>
                </a:lnTo>
                <a:lnTo>
                  <a:pt x="221" y="67"/>
                </a:lnTo>
                <a:lnTo>
                  <a:pt x="221" y="66"/>
                </a:lnTo>
                <a:lnTo>
                  <a:pt x="221" y="64"/>
                </a:lnTo>
                <a:lnTo>
                  <a:pt x="221" y="63"/>
                </a:lnTo>
                <a:lnTo>
                  <a:pt x="221" y="62"/>
                </a:lnTo>
                <a:lnTo>
                  <a:pt x="222" y="60"/>
                </a:lnTo>
                <a:lnTo>
                  <a:pt x="222" y="59"/>
                </a:lnTo>
                <a:lnTo>
                  <a:pt x="222" y="57"/>
                </a:lnTo>
                <a:lnTo>
                  <a:pt x="222" y="56"/>
                </a:lnTo>
                <a:lnTo>
                  <a:pt x="223" y="54"/>
                </a:lnTo>
                <a:lnTo>
                  <a:pt x="225" y="53"/>
                </a:lnTo>
                <a:lnTo>
                  <a:pt x="225" y="52"/>
                </a:lnTo>
                <a:lnTo>
                  <a:pt x="225" y="50"/>
                </a:lnTo>
                <a:lnTo>
                  <a:pt x="226" y="50"/>
                </a:lnTo>
                <a:lnTo>
                  <a:pt x="228" y="49"/>
                </a:lnTo>
                <a:lnTo>
                  <a:pt x="228" y="47"/>
                </a:lnTo>
                <a:lnTo>
                  <a:pt x="229" y="47"/>
                </a:lnTo>
                <a:lnTo>
                  <a:pt x="231" y="46"/>
                </a:lnTo>
                <a:lnTo>
                  <a:pt x="231" y="44"/>
                </a:lnTo>
                <a:lnTo>
                  <a:pt x="232" y="44"/>
                </a:lnTo>
                <a:lnTo>
                  <a:pt x="232" y="43"/>
                </a:lnTo>
                <a:lnTo>
                  <a:pt x="233" y="42"/>
                </a:lnTo>
                <a:lnTo>
                  <a:pt x="233" y="40"/>
                </a:lnTo>
                <a:lnTo>
                  <a:pt x="235" y="40"/>
                </a:lnTo>
                <a:lnTo>
                  <a:pt x="236" y="39"/>
                </a:lnTo>
                <a:lnTo>
                  <a:pt x="238" y="39"/>
                </a:lnTo>
                <a:lnTo>
                  <a:pt x="238" y="37"/>
                </a:lnTo>
                <a:lnTo>
                  <a:pt x="239" y="37"/>
                </a:lnTo>
                <a:lnTo>
                  <a:pt x="239" y="39"/>
                </a:lnTo>
                <a:lnTo>
                  <a:pt x="239" y="37"/>
                </a:lnTo>
                <a:lnTo>
                  <a:pt x="239" y="36"/>
                </a:lnTo>
                <a:lnTo>
                  <a:pt x="241" y="36"/>
                </a:lnTo>
                <a:lnTo>
                  <a:pt x="242" y="36"/>
                </a:lnTo>
                <a:lnTo>
                  <a:pt x="242" y="34"/>
                </a:lnTo>
                <a:lnTo>
                  <a:pt x="243" y="34"/>
                </a:lnTo>
                <a:lnTo>
                  <a:pt x="245" y="32"/>
                </a:lnTo>
                <a:lnTo>
                  <a:pt x="245" y="30"/>
                </a:lnTo>
                <a:lnTo>
                  <a:pt x="245" y="29"/>
                </a:lnTo>
                <a:lnTo>
                  <a:pt x="246" y="27"/>
                </a:lnTo>
                <a:lnTo>
                  <a:pt x="246" y="26"/>
                </a:lnTo>
                <a:lnTo>
                  <a:pt x="248" y="24"/>
                </a:lnTo>
                <a:lnTo>
                  <a:pt x="249" y="23"/>
                </a:lnTo>
                <a:lnTo>
                  <a:pt x="249" y="22"/>
                </a:lnTo>
                <a:lnTo>
                  <a:pt x="251" y="20"/>
                </a:lnTo>
                <a:lnTo>
                  <a:pt x="252" y="20"/>
                </a:lnTo>
                <a:lnTo>
                  <a:pt x="253" y="20"/>
                </a:lnTo>
                <a:lnTo>
                  <a:pt x="253" y="19"/>
                </a:lnTo>
                <a:lnTo>
                  <a:pt x="255" y="17"/>
                </a:lnTo>
                <a:lnTo>
                  <a:pt x="255" y="16"/>
                </a:lnTo>
                <a:lnTo>
                  <a:pt x="256" y="16"/>
                </a:lnTo>
                <a:lnTo>
                  <a:pt x="258" y="16"/>
                </a:lnTo>
                <a:lnTo>
                  <a:pt x="259" y="14"/>
                </a:lnTo>
                <a:lnTo>
                  <a:pt x="261" y="14"/>
                </a:lnTo>
                <a:lnTo>
                  <a:pt x="262" y="16"/>
                </a:lnTo>
                <a:lnTo>
                  <a:pt x="263" y="16"/>
                </a:lnTo>
                <a:lnTo>
                  <a:pt x="263" y="17"/>
                </a:lnTo>
                <a:lnTo>
                  <a:pt x="263" y="19"/>
                </a:lnTo>
                <a:lnTo>
                  <a:pt x="265" y="19"/>
                </a:lnTo>
                <a:lnTo>
                  <a:pt x="266" y="17"/>
                </a:lnTo>
                <a:lnTo>
                  <a:pt x="269" y="17"/>
                </a:lnTo>
                <a:lnTo>
                  <a:pt x="269" y="16"/>
                </a:lnTo>
                <a:lnTo>
                  <a:pt x="271" y="16"/>
                </a:lnTo>
                <a:lnTo>
                  <a:pt x="272" y="16"/>
                </a:lnTo>
                <a:lnTo>
                  <a:pt x="273" y="16"/>
                </a:lnTo>
                <a:lnTo>
                  <a:pt x="273" y="14"/>
                </a:lnTo>
                <a:lnTo>
                  <a:pt x="275" y="13"/>
                </a:lnTo>
                <a:lnTo>
                  <a:pt x="275" y="14"/>
                </a:lnTo>
                <a:lnTo>
                  <a:pt x="276" y="14"/>
                </a:lnTo>
                <a:lnTo>
                  <a:pt x="276" y="13"/>
                </a:lnTo>
                <a:lnTo>
                  <a:pt x="276" y="12"/>
                </a:lnTo>
                <a:lnTo>
                  <a:pt x="278" y="12"/>
                </a:lnTo>
                <a:lnTo>
                  <a:pt x="279" y="12"/>
                </a:lnTo>
                <a:lnTo>
                  <a:pt x="281" y="12"/>
                </a:lnTo>
                <a:lnTo>
                  <a:pt x="282" y="12"/>
                </a:lnTo>
                <a:lnTo>
                  <a:pt x="282" y="10"/>
                </a:lnTo>
                <a:lnTo>
                  <a:pt x="283" y="10"/>
                </a:lnTo>
                <a:lnTo>
                  <a:pt x="285" y="10"/>
                </a:lnTo>
                <a:lnTo>
                  <a:pt x="285" y="9"/>
                </a:lnTo>
                <a:lnTo>
                  <a:pt x="286" y="9"/>
                </a:lnTo>
                <a:lnTo>
                  <a:pt x="288" y="9"/>
                </a:lnTo>
                <a:lnTo>
                  <a:pt x="289" y="7"/>
                </a:lnTo>
                <a:lnTo>
                  <a:pt x="291" y="7"/>
                </a:lnTo>
                <a:lnTo>
                  <a:pt x="292" y="9"/>
                </a:lnTo>
                <a:lnTo>
                  <a:pt x="293" y="9"/>
                </a:lnTo>
                <a:lnTo>
                  <a:pt x="295" y="9"/>
                </a:lnTo>
                <a:lnTo>
                  <a:pt x="296" y="7"/>
                </a:lnTo>
                <a:lnTo>
                  <a:pt x="298" y="7"/>
                </a:lnTo>
                <a:lnTo>
                  <a:pt x="299" y="7"/>
                </a:lnTo>
                <a:lnTo>
                  <a:pt x="299" y="6"/>
                </a:lnTo>
                <a:lnTo>
                  <a:pt x="301" y="6"/>
                </a:lnTo>
                <a:lnTo>
                  <a:pt x="301" y="7"/>
                </a:lnTo>
                <a:lnTo>
                  <a:pt x="302" y="7"/>
                </a:lnTo>
                <a:lnTo>
                  <a:pt x="303" y="7"/>
                </a:lnTo>
                <a:lnTo>
                  <a:pt x="305" y="6"/>
                </a:lnTo>
                <a:lnTo>
                  <a:pt x="306" y="4"/>
                </a:lnTo>
                <a:lnTo>
                  <a:pt x="308" y="3"/>
                </a:lnTo>
                <a:lnTo>
                  <a:pt x="309" y="2"/>
                </a:lnTo>
                <a:lnTo>
                  <a:pt x="311" y="0"/>
                </a:lnTo>
                <a:lnTo>
                  <a:pt x="312" y="0"/>
                </a:lnTo>
                <a:lnTo>
                  <a:pt x="313" y="2"/>
                </a:lnTo>
                <a:lnTo>
                  <a:pt x="315" y="2"/>
                </a:lnTo>
                <a:lnTo>
                  <a:pt x="315" y="3"/>
                </a:lnTo>
                <a:lnTo>
                  <a:pt x="316" y="3"/>
                </a:lnTo>
                <a:lnTo>
                  <a:pt x="316" y="2"/>
                </a:lnTo>
                <a:lnTo>
                  <a:pt x="318" y="0"/>
                </a:lnTo>
                <a:lnTo>
                  <a:pt x="319" y="0"/>
                </a:lnTo>
                <a:lnTo>
                  <a:pt x="321" y="2"/>
                </a:lnTo>
                <a:lnTo>
                  <a:pt x="322" y="2"/>
                </a:lnTo>
                <a:lnTo>
                  <a:pt x="323" y="3"/>
                </a:lnTo>
                <a:lnTo>
                  <a:pt x="325" y="3"/>
                </a:lnTo>
                <a:lnTo>
                  <a:pt x="326" y="3"/>
                </a:lnTo>
                <a:lnTo>
                  <a:pt x="326" y="4"/>
                </a:lnTo>
                <a:lnTo>
                  <a:pt x="325" y="4"/>
                </a:lnTo>
                <a:lnTo>
                  <a:pt x="325" y="6"/>
                </a:lnTo>
                <a:lnTo>
                  <a:pt x="323" y="7"/>
                </a:lnTo>
                <a:lnTo>
                  <a:pt x="323" y="9"/>
                </a:lnTo>
                <a:lnTo>
                  <a:pt x="322" y="10"/>
                </a:lnTo>
                <a:lnTo>
                  <a:pt x="322" y="12"/>
                </a:lnTo>
                <a:lnTo>
                  <a:pt x="322" y="13"/>
                </a:lnTo>
                <a:lnTo>
                  <a:pt x="322" y="14"/>
                </a:lnTo>
                <a:lnTo>
                  <a:pt x="322" y="16"/>
                </a:lnTo>
                <a:lnTo>
                  <a:pt x="322" y="17"/>
                </a:lnTo>
                <a:lnTo>
                  <a:pt x="321" y="17"/>
                </a:lnTo>
                <a:lnTo>
                  <a:pt x="321" y="19"/>
                </a:lnTo>
                <a:lnTo>
                  <a:pt x="321" y="20"/>
                </a:lnTo>
                <a:lnTo>
                  <a:pt x="321" y="22"/>
                </a:lnTo>
                <a:lnTo>
                  <a:pt x="319" y="22"/>
                </a:lnTo>
                <a:lnTo>
                  <a:pt x="319" y="23"/>
                </a:lnTo>
                <a:lnTo>
                  <a:pt x="319" y="24"/>
                </a:lnTo>
                <a:lnTo>
                  <a:pt x="318" y="26"/>
                </a:lnTo>
                <a:lnTo>
                  <a:pt x="318" y="27"/>
                </a:lnTo>
                <a:lnTo>
                  <a:pt x="318" y="29"/>
                </a:lnTo>
                <a:lnTo>
                  <a:pt x="318" y="30"/>
                </a:lnTo>
                <a:lnTo>
                  <a:pt x="316" y="32"/>
                </a:lnTo>
                <a:lnTo>
                  <a:pt x="318" y="33"/>
                </a:lnTo>
                <a:lnTo>
                  <a:pt x="318" y="36"/>
                </a:lnTo>
                <a:lnTo>
                  <a:pt x="319" y="37"/>
                </a:lnTo>
                <a:lnTo>
                  <a:pt x="319" y="39"/>
                </a:lnTo>
                <a:lnTo>
                  <a:pt x="321" y="39"/>
                </a:lnTo>
                <a:lnTo>
                  <a:pt x="321" y="40"/>
                </a:lnTo>
                <a:lnTo>
                  <a:pt x="322" y="40"/>
                </a:lnTo>
                <a:lnTo>
                  <a:pt x="322" y="42"/>
                </a:lnTo>
                <a:lnTo>
                  <a:pt x="322" y="43"/>
                </a:lnTo>
                <a:lnTo>
                  <a:pt x="323" y="43"/>
                </a:lnTo>
              </a:path>
            </a:pathLst>
          </a:custGeom>
          <a:solidFill>
            <a:schemeClr val="bg1"/>
          </a:solidFill>
          <a:ln w="3175" cmpd="sng">
            <a:solidFill>
              <a:srgbClr val="808080"/>
            </a:solidFill>
            <a:prstDash val="solid"/>
            <a:round/>
            <a:headEnd/>
            <a:tailEnd/>
          </a:ln>
        </p:spPr>
        <p:txBody>
          <a:bodyPr/>
          <a:lstStyle/>
          <a:p>
            <a:endParaRPr lang="en-US"/>
          </a:p>
        </p:txBody>
      </p:sp>
      <p:sp>
        <p:nvSpPr>
          <p:cNvPr id="14343" name="Freeform 7"/>
          <p:cNvSpPr>
            <a:spLocks/>
          </p:cNvSpPr>
          <p:nvPr/>
        </p:nvSpPr>
        <p:spPr bwMode="auto">
          <a:xfrm>
            <a:off x="1403350" y="687388"/>
            <a:ext cx="130175" cy="152400"/>
          </a:xfrm>
          <a:custGeom>
            <a:avLst/>
            <a:gdLst>
              <a:gd name="T0" fmla="*/ 3 w 110"/>
              <a:gd name="T1" fmla="*/ 169 h 176"/>
              <a:gd name="T2" fmla="*/ 2 w 110"/>
              <a:gd name="T3" fmla="*/ 164 h 176"/>
              <a:gd name="T4" fmla="*/ 2 w 110"/>
              <a:gd name="T5" fmla="*/ 159 h 176"/>
              <a:gd name="T6" fmla="*/ 2 w 110"/>
              <a:gd name="T7" fmla="*/ 153 h 176"/>
              <a:gd name="T8" fmla="*/ 7 w 110"/>
              <a:gd name="T9" fmla="*/ 150 h 176"/>
              <a:gd name="T10" fmla="*/ 7 w 110"/>
              <a:gd name="T11" fmla="*/ 144 h 176"/>
              <a:gd name="T12" fmla="*/ 6 w 110"/>
              <a:gd name="T13" fmla="*/ 139 h 176"/>
              <a:gd name="T14" fmla="*/ 9 w 110"/>
              <a:gd name="T15" fmla="*/ 133 h 176"/>
              <a:gd name="T16" fmla="*/ 10 w 110"/>
              <a:gd name="T17" fmla="*/ 129 h 176"/>
              <a:gd name="T18" fmla="*/ 13 w 110"/>
              <a:gd name="T19" fmla="*/ 124 h 176"/>
              <a:gd name="T20" fmla="*/ 17 w 110"/>
              <a:gd name="T21" fmla="*/ 120 h 176"/>
              <a:gd name="T22" fmla="*/ 23 w 110"/>
              <a:gd name="T23" fmla="*/ 117 h 176"/>
              <a:gd name="T24" fmla="*/ 26 w 110"/>
              <a:gd name="T25" fmla="*/ 113 h 176"/>
              <a:gd name="T26" fmla="*/ 30 w 110"/>
              <a:gd name="T27" fmla="*/ 109 h 176"/>
              <a:gd name="T28" fmla="*/ 35 w 110"/>
              <a:gd name="T29" fmla="*/ 107 h 176"/>
              <a:gd name="T30" fmla="*/ 36 w 110"/>
              <a:gd name="T31" fmla="*/ 103 h 176"/>
              <a:gd name="T32" fmla="*/ 43 w 110"/>
              <a:gd name="T33" fmla="*/ 100 h 176"/>
              <a:gd name="T34" fmla="*/ 49 w 110"/>
              <a:gd name="T35" fmla="*/ 97 h 176"/>
              <a:gd name="T36" fmla="*/ 56 w 110"/>
              <a:gd name="T37" fmla="*/ 94 h 176"/>
              <a:gd name="T38" fmla="*/ 60 w 110"/>
              <a:gd name="T39" fmla="*/ 92 h 176"/>
              <a:gd name="T40" fmla="*/ 65 w 110"/>
              <a:gd name="T41" fmla="*/ 89 h 176"/>
              <a:gd name="T42" fmla="*/ 68 w 110"/>
              <a:gd name="T43" fmla="*/ 89 h 176"/>
              <a:gd name="T44" fmla="*/ 69 w 110"/>
              <a:gd name="T45" fmla="*/ 86 h 176"/>
              <a:gd name="T46" fmla="*/ 72 w 110"/>
              <a:gd name="T47" fmla="*/ 83 h 176"/>
              <a:gd name="T48" fmla="*/ 72 w 110"/>
              <a:gd name="T49" fmla="*/ 80 h 176"/>
              <a:gd name="T50" fmla="*/ 72 w 110"/>
              <a:gd name="T51" fmla="*/ 76 h 176"/>
              <a:gd name="T52" fmla="*/ 73 w 110"/>
              <a:gd name="T53" fmla="*/ 72 h 176"/>
              <a:gd name="T54" fmla="*/ 78 w 110"/>
              <a:gd name="T55" fmla="*/ 70 h 176"/>
              <a:gd name="T56" fmla="*/ 82 w 110"/>
              <a:gd name="T57" fmla="*/ 67 h 176"/>
              <a:gd name="T58" fmla="*/ 88 w 110"/>
              <a:gd name="T59" fmla="*/ 66 h 176"/>
              <a:gd name="T60" fmla="*/ 93 w 110"/>
              <a:gd name="T61" fmla="*/ 64 h 176"/>
              <a:gd name="T62" fmla="*/ 96 w 110"/>
              <a:gd name="T63" fmla="*/ 60 h 176"/>
              <a:gd name="T64" fmla="*/ 99 w 110"/>
              <a:gd name="T65" fmla="*/ 56 h 176"/>
              <a:gd name="T66" fmla="*/ 106 w 110"/>
              <a:gd name="T67" fmla="*/ 53 h 176"/>
              <a:gd name="T68" fmla="*/ 106 w 110"/>
              <a:gd name="T69" fmla="*/ 50 h 176"/>
              <a:gd name="T70" fmla="*/ 102 w 110"/>
              <a:gd name="T71" fmla="*/ 46 h 176"/>
              <a:gd name="T72" fmla="*/ 106 w 110"/>
              <a:gd name="T73" fmla="*/ 41 h 176"/>
              <a:gd name="T74" fmla="*/ 105 w 110"/>
              <a:gd name="T75" fmla="*/ 37 h 176"/>
              <a:gd name="T76" fmla="*/ 110 w 110"/>
              <a:gd name="T77" fmla="*/ 36 h 176"/>
              <a:gd name="T78" fmla="*/ 109 w 110"/>
              <a:gd name="T79" fmla="*/ 30 h 176"/>
              <a:gd name="T80" fmla="*/ 105 w 110"/>
              <a:gd name="T81" fmla="*/ 27 h 176"/>
              <a:gd name="T82" fmla="*/ 103 w 110"/>
              <a:gd name="T83" fmla="*/ 21 h 176"/>
              <a:gd name="T84" fmla="*/ 105 w 110"/>
              <a:gd name="T85" fmla="*/ 17 h 176"/>
              <a:gd name="T86" fmla="*/ 103 w 110"/>
              <a:gd name="T87" fmla="*/ 11 h 176"/>
              <a:gd name="T88" fmla="*/ 99 w 110"/>
              <a:gd name="T89" fmla="*/ 7 h 176"/>
              <a:gd name="T90" fmla="*/ 95 w 110"/>
              <a:gd name="T91" fmla="*/ 3 h 176"/>
              <a:gd name="T92" fmla="*/ 89 w 110"/>
              <a:gd name="T93" fmla="*/ 0 h 176"/>
              <a:gd name="T94" fmla="*/ 85 w 110"/>
              <a:gd name="T95" fmla="*/ 1 h 176"/>
              <a:gd name="T96" fmla="*/ 79 w 110"/>
              <a:gd name="T97" fmla="*/ 3 h 176"/>
              <a:gd name="T98" fmla="*/ 73 w 110"/>
              <a:gd name="T99" fmla="*/ 4 h 176"/>
              <a:gd name="T100" fmla="*/ 68 w 110"/>
              <a:gd name="T101" fmla="*/ 4 h 176"/>
              <a:gd name="T102" fmla="*/ 63 w 110"/>
              <a:gd name="T103" fmla="*/ 6 h 176"/>
              <a:gd name="T104" fmla="*/ 57 w 110"/>
              <a:gd name="T105" fmla="*/ 6 h 176"/>
              <a:gd name="T106" fmla="*/ 53 w 110"/>
              <a:gd name="T107" fmla="*/ 6 h 1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0"/>
              <a:gd name="T163" fmla="*/ 0 h 176"/>
              <a:gd name="T164" fmla="*/ 110 w 110"/>
              <a:gd name="T165" fmla="*/ 176 h 1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0" h="176">
                <a:moveTo>
                  <a:pt x="2" y="176"/>
                </a:moveTo>
                <a:lnTo>
                  <a:pt x="2" y="172"/>
                </a:lnTo>
                <a:lnTo>
                  <a:pt x="3" y="170"/>
                </a:lnTo>
                <a:lnTo>
                  <a:pt x="3" y="169"/>
                </a:lnTo>
                <a:lnTo>
                  <a:pt x="5" y="167"/>
                </a:lnTo>
                <a:lnTo>
                  <a:pt x="3" y="167"/>
                </a:lnTo>
                <a:lnTo>
                  <a:pt x="3" y="166"/>
                </a:lnTo>
                <a:lnTo>
                  <a:pt x="2" y="164"/>
                </a:lnTo>
                <a:lnTo>
                  <a:pt x="0" y="163"/>
                </a:lnTo>
                <a:lnTo>
                  <a:pt x="0" y="162"/>
                </a:lnTo>
                <a:lnTo>
                  <a:pt x="2" y="160"/>
                </a:lnTo>
                <a:lnTo>
                  <a:pt x="2" y="159"/>
                </a:lnTo>
                <a:lnTo>
                  <a:pt x="2" y="157"/>
                </a:lnTo>
                <a:lnTo>
                  <a:pt x="2" y="156"/>
                </a:lnTo>
                <a:lnTo>
                  <a:pt x="2" y="154"/>
                </a:lnTo>
                <a:lnTo>
                  <a:pt x="2" y="153"/>
                </a:lnTo>
                <a:lnTo>
                  <a:pt x="3" y="153"/>
                </a:lnTo>
                <a:lnTo>
                  <a:pt x="5" y="152"/>
                </a:lnTo>
                <a:lnTo>
                  <a:pt x="6" y="152"/>
                </a:lnTo>
                <a:lnTo>
                  <a:pt x="7" y="150"/>
                </a:lnTo>
                <a:lnTo>
                  <a:pt x="7" y="149"/>
                </a:lnTo>
                <a:lnTo>
                  <a:pt x="7" y="147"/>
                </a:lnTo>
                <a:lnTo>
                  <a:pt x="7" y="146"/>
                </a:lnTo>
                <a:lnTo>
                  <a:pt x="7" y="144"/>
                </a:lnTo>
                <a:lnTo>
                  <a:pt x="7" y="143"/>
                </a:lnTo>
                <a:lnTo>
                  <a:pt x="7" y="142"/>
                </a:lnTo>
                <a:lnTo>
                  <a:pt x="6" y="140"/>
                </a:lnTo>
                <a:lnTo>
                  <a:pt x="6" y="139"/>
                </a:lnTo>
                <a:lnTo>
                  <a:pt x="6" y="137"/>
                </a:lnTo>
                <a:lnTo>
                  <a:pt x="7" y="136"/>
                </a:lnTo>
                <a:lnTo>
                  <a:pt x="7" y="134"/>
                </a:lnTo>
                <a:lnTo>
                  <a:pt x="9" y="133"/>
                </a:lnTo>
                <a:lnTo>
                  <a:pt x="9" y="132"/>
                </a:lnTo>
                <a:lnTo>
                  <a:pt x="9" y="130"/>
                </a:lnTo>
                <a:lnTo>
                  <a:pt x="10" y="130"/>
                </a:lnTo>
                <a:lnTo>
                  <a:pt x="10" y="129"/>
                </a:lnTo>
                <a:lnTo>
                  <a:pt x="10" y="127"/>
                </a:lnTo>
                <a:lnTo>
                  <a:pt x="12" y="127"/>
                </a:lnTo>
                <a:lnTo>
                  <a:pt x="12" y="124"/>
                </a:lnTo>
                <a:lnTo>
                  <a:pt x="13" y="124"/>
                </a:lnTo>
                <a:lnTo>
                  <a:pt x="13" y="123"/>
                </a:lnTo>
                <a:lnTo>
                  <a:pt x="15" y="122"/>
                </a:lnTo>
                <a:lnTo>
                  <a:pt x="16" y="120"/>
                </a:lnTo>
                <a:lnTo>
                  <a:pt x="17" y="120"/>
                </a:lnTo>
                <a:lnTo>
                  <a:pt x="19" y="119"/>
                </a:lnTo>
                <a:lnTo>
                  <a:pt x="22" y="119"/>
                </a:lnTo>
                <a:lnTo>
                  <a:pt x="22" y="117"/>
                </a:lnTo>
                <a:lnTo>
                  <a:pt x="23" y="117"/>
                </a:lnTo>
                <a:lnTo>
                  <a:pt x="25" y="117"/>
                </a:lnTo>
                <a:lnTo>
                  <a:pt x="26" y="116"/>
                </a:lnTo>
                <a:lnTo>
                  <a:pt x="26" y="114"/>
                </a:lnTo>
                <a:lnTo>
                  <a:pt x="26" y="113"/>
                </a:lnTo>
                <a:lnTo>
                  <a:pt x="26" y="112"/>
                </a:lnTo>
                <a:lnTo>
                  <a:pt x="27" y="112"/>
                </a:lnTo>
                <a:lnTo>
                  <a:pt x="29" y="110"/>
                </a:lnTo>
                <a:lnTo>
                  <a:pt x="30" y="109"/>
                </a:lnTo>
                <a:lnTo>
                  <a:pt x="30" y="107"/>
                </a:lnTo>
                <a:lnTo>
                  <a:pt x="32" y="107"/>
                </a:lnTo>
                <a:lnTo>
                  <a:pt x="33" y="107"/>
                </a:lnTo>
                <a:lnTo>
                  <a:pt x="35" y="107"/>
                </a:lnTo>
                <a:lnTo>
                  <a:pt x="35" y="106"/>
                </a:lnTo>
                <a:lnTo>
                  <a:pt x="35" y="104"/>
                </a:lnTo>
                <a:lnTo>
                  <a:pt x="35" y="103"/>
                </a:lnTo>
                <a:lnTo>
                  <a:pt x="36" y="103"/>
                </a:lnTo>
                <a:lnTo>
                  <a:pt x="39" y="102"/>
                </a:lnTo>
                <a:lnTo>
                  <a:pt x="40" y="102"/>
                </a:lnTo>
                <a:lnTo>
                  <a:pt x="42" y="102"/>
                </a:lnTo>
                <a:lnTo>
                  <a:pt x="43" y="100"/>
                </a:lnTo>
                <a:lnTo>
                  <a:pt x="45" y="100"/>
                </a:lnTo>
                <a:lnTo>
                  <a:pt x="46" y="99"/>
                </a:lnTo>
                <a:lnTo>
                  <a:pt x="47" y="97"/>
                </a:lnTo>
                <a:lnTo>
                  <a:pt x="49" y="97"/>
                </a:lnTo>
                <a:lnTo>
                  <a:pt x="50" y="96"/>
                </a:lnTo>
                <a:lnTo>
                  <a:pt x="53" y="94"/>
                </a:lnTo>
                <a:lnTo>
                  <a:pt x="55" y="94"/>
                </a:lnTo>
                <a:lnTo>
                  <a:pt x="56" y="94"/>
                </a:lnTo>
                <a:lnTo>
                  <a:pt x="57" y="93"/>
                </a:lnTo>
                <a:lnTo>
                  <a:pt x="57" y="92"/>
                </a:lnTo>
                <a:lnTo>
                  <a:pt x="59" y="92"/>
                </a:lnTo>
                <a:lnTo>
                  <a:pt x="60" y="92"/>
                </a:lnTo>
                <a:lnTo>
                  <a:pt x="62" y="92"/>
                </a:lnTo>
                <a:lnTo>
                  <a:pt x="62" y="90"/>
                </a:lnTo>
                <a:lnTo>
                  <a:pt x="63" y="90"/>
                </a:lnTo>
                <a:lnTo>
                  <a:pt x="65" y="89"/>
                </a:lnTo>
                <a:lnTo>
                  <a:pt x="65" y="90"/>
                </a:lnTo>
                <a:lnTo>
                  <a:pt x="66" y="90"/>
                </a:lnTo>
                <a:lnTo>
                  <a:pt x="66" y="89"/>
                </a:lnTo>
                <a:lnTo>
                  <a:pt x="68" y="89"/>
                </a:lnTo>
                <a:lnTo>
                  <a:pt x="68" y="87"/>
                </a:lnTo>
                <a:lnTo>
                  <a:pt x="68" y="86"/>
                </a:lnTo>
                <a:lnTo>
                  <a:pt x="68" y="84"/>
                </a:lnTo>
                <a:lnTo>
                  <a:pt x="69" y="86"/>
                </a:lnTo>
                <a:lnTo>
                  <a:pt x="69" y="84"/>
                </a:lnTo>
                <a:lnTo>
                  <a:pt x="70" y="84"/>
                </a:lnTo>
                <a:lnTo>
                  <a:pt x="70" y="83"/>
                </a:lnTo>
                <a:lnTo>
                  <a:pt x="72" y="83"/>
                </a:lnTo>
                <a:lnTo>
                  <a:pt x="72" y="82"/>
                </a:lnTo>
                <a:lnTo>
                  <a:pt x="72" y="80"/>
                </a:lnTo>
                <a:lnTo>
                  <a:pt x="70" y="80"/>
                </a:lnTo>
                <a:lnTo>
                  <a:pt x="72" y="80"/>
                </a:lnTo>
                <a:lnTo>
                  <a:pt x="70" y="79"/>
                </a:lnTo>
                <a:lnTo>
                  <a:pt x="70" y="77"/>
                </a:lnTo>
                <a:lnTo>
                  <a:pt x="72" y="77"/>
                </a:lnTo>
                <a:lnTo>
                  <a:pt x="72" y="76"/>
                </a:lnTo>
                <a:lnTo>
                  <a:pt x="72" y="74"/>
                </a:lnTo>
                <a:lnTo>
                  <a:pt x="72" y="73"/>
                </a:lnTo>
                <a:lnTo>
                  <a:pt x="72" y="72"/>
                </a:lnTo>
                <a:lnTo>
                  <a:pt x="73" y="72"/>
                </a:lnTo>
                <a:lnTo>
                  <a:pt x="75" y="72"/>
                </a:lnTo>
                <a:lnTo>
                  <a:pt x="75" y="70"/>
                </a:lnTo>
                <a:lnTo>
                  <a:pt x="76" y="70"/>
                </a:lnTo>
                <a:lnTo>
                  <a:pt x="78" y="70"/>
                </a:lnTo>
                <a:lnTo>
                  <a:pt x="78" y="69"/>
                </a:lnTo>
                <a:lnTo>
                  <a:pt x="79" y="69"/>
                </a:lnTo>
                <a:lnTo>
                  <a:pt x="79" y="67"/>
                </a:lnTo>
                <a:lnTo>
                  <a:pt x="82" y="67"/>
                </a:lnTo>
                <a:lnTo>
                  <a:pt x="83" y="69"/>
                </a:lnTo>
                <a:lnTo>
                  <a:pt x="85" y="69"/>
                </a:lnTo>
                <a:lnTo>
                  <a:pt x="86" y="67"/>
                </a:lnTo>
                <a:lnTo>
                  <a:pt x="88" y="66"/>
                </a:lnTo>
                <a:lnTo>
                  <a:pt x="89" y="66"/>
                </a:lnTo>
                <a:lnTo>
                  <a:pt x="90" y="66"/>
                </a:lnTo>
                <a:lnTo>
                  <a:pt x="92" y="66"/>
                </a:lnTo>
                <a:lnTo>
                  <a:pt x="93" y="64"/>
                </a:lnTo>
                <a:lnTo>
                  <a:pt x="95" y="64"/>
                </a:lnTo>
                <a:lnTo>
                  <a:pt x="96" y="63"/>
                </a:lnTo>
                <a:lnTo>
                  <a:pt x="96" y="62"/>
                </a:lnTo>
                <a:lnTo>
                  <a:pt x="96" y="60"/>
                </a:lnTo>
                <a:lnTo>
                  <a:pt x="96" y="59"/>
                </a:lnTo>
                <a:lnTo>
                  <a:pt x="98" y="57"/>
                </a:lnTo>
                <a:lnTo>
                  <a:pt x="99" y="57"/>
                </a:lnTo>
                <a:lnTo>
                  <a:pt x="99" y="56"/>
                </a:lnTo>
                <a:lnTo>
                  <a:pt x="102" y="54"/>
                </a:lnTo>
                <a:lnTo>
                  <a:pt x="103" y="53"/>
                </a:lnTo>
                <a:lnTo>
                  <a:pt x="105" y="53"/>
                </a:lnTo>
                <a:lnTo>
                  <a:pt x="106" y="53"/>
                </a:lnTo>
                <a:lnTo>
                  <a:pt x="106" y="52"/>
                </a:lnTo>
                <a:lnTo>
                  <a:pt x="108" y="52"/>
                </a:lnTo>
                <a:lnTo>
                  <a:pt x="108" y="50"/>
                </a:lnTo>
                <a:lnTo>
                  <a:pt x="106" y="50"/>
                </a:lnTo>
                <a:lnTo>
                  <a:pt x="105" y="49"/>
                </a:lnTo>
                <a:lnTo>
                  <a:pt x="103" y="47"/>
                </a:lnTo>
                <a:lnTo>
                  <a:pt x="102" y="47"/>
                </a:lnTo>
                <a:lnTo>
                  <a:pt x="102" y="46"/>
                </a:lnTo>
                <a:lnTo>
                  <a:pt x="103" y="44"/>
                </a:lnTo>
                <a:lnTo>
                  <a:pt x="105" y="44"/>
                </a:lnTo>
                <a:lnTo>
                  <a:pt x="105" y="43"/>
                </a:lnTo>
                <a:lnTo>
                  <a:pt x="106" y="41"/>
                </a:lnTo>
                <a:lnTo>
                  <a:pt x="106" y="40"/>
                </a:lnTo>
                <a:lnTo>
                  <a:pt x="105" y="40"/>
                </a:lnTo>
                <a:lnTo>
                  <a:pt x="105" y="39"/>
                </a:lnTo>
                <a:lnTo>
                  <a:pt x="105" y="37"/>
                </a:lnTo>
                <a:lnTo>
                  <a:pt x="106" y="37"/>
                </a:lnTo>
                <a:lnTo>
                  <a:pt x="108" y="36"/>
                </a:lnTo>
                <a:lnTo>
                  <a:pt x="109" y="36"/>
                </a:lnTo>
                <a:lnTo>
                  <a:pt x="110" y="36"/>
                </a:lnTo>
                <a:lnTo>
                  <a:pt x="109" y="34"/>
                </a:lnTo>
                <a:lnTo>
                  <a:pt x="109" y="33"/>
                </a:lnTo>
                <a:lnTo>
                  <a:pt x="109" y="31"/>
                </a:lnTo>
                <a:lnTo>
                  <a:pt x="109" y="30"/>
                </a:lnTo>
                <a:lnTo>
                  <a:pt x="108" y="30"/>
                </a:lnTo>
                <a:lnTo>
                  <a:pt x="108" y="29"/>
                </a:lnTo>
                <a:lnTo>
                  <a:pt x="106" y="29"/>
                </a:lnTo>
                <a:lnTo>
                  <a:pt x="105" y="27"/>
                </a:lnTo>
                <a:lnTo>
                  <a:pt x="103" y="27"/>
                </a:lnTo>
                <a:lnTo>
                  <a:pt x="103" y="24"/>
                </a:lnTo>
                <a:lnTo>
                  <a:pt x="103" y="23"/>
                </a:lnTo>
                <a:lnTo>
                  <a:pt x="103" y="21"/>
                </a:lnTo>
                <a:lnTo>
                  <a:pt x="103" y="20"/>
                </a:lnTo>
                <a:lnTo>
                  <a:pt x="103" y="19"/>
                </a:lnTo>
                <a:lnTo>
                  <a:pt x="103" y="17"/>
                </a:lnTo>
                <a:lnTo>
                  <a:pt x="105" y="17"/>
                </a:lnTo>
                <a:lnTo>
                  <a:pt x="105" y="16"/>
                </a:lnTo>
                <a:lnTo>
                  <a:pt x="103" y="14"/>
                </a:lnTo>
                <a:lnTo>
                  <a:pt x="103" y="13"/>
                </a:lnTo>
                <a:lnTo>
                  <a:pt x="103" y="11"/>
                </a:lnTo>
                <a:lnTo>
                  <a:pt x="102" y="11"/>
                </a:lnTo>
                <a:lnTo>
                  <a:pt x="102" y="10"/>
                </a:lnTo>
                <a:lnTo>
                  <a:pt x="99" y="9"/>
                </a:lnTo>
                <a:lnTo>
                  <a:pt x="99" y="7"/>
                </a:lnTo>
                <a:lnTo>
                  <a:pt x="98" y="7"/>
                </a:lnTo>
                <a:lnTo>
                  <a:pt x="98" y="6"/>
                </a:lnTo>
                <a:lnTo>
                  <a:pt x="96" y="6"/>
                </a:lnTo>
                <a:lnTo>
                  <a:pt x="95" y="3"/>
                </a:lnTo>
                <a:lnTo>
                  <a:pt x="93" y="3"/>
                </a:lnTo>
                <a:lnTo>
                  <a:pt x="92" y="1"/>
                </a:lnTo>
                <a:lnTo>
                  <a:pt x="90" y="0"/>
                </a:lnTo>
                <a:lnTo>
                  <a:pt x="89" y="0"/>
                </a:lnTo>
                <a:lnTo>
                  <a:pt x="88" y="0"/>
                </a:lnTo>
                <a:lnTo>
                  <a:pt x="86" y="0"/>
                </a:lnTo>
                <a:lnTo>
                  <a:pt x="85" y="0"/>
                </a:lnTo>
                <a:lnTo>
                  <a:pt x="85" y="1"/>
                </a:lnTo>
                <a:lnTo>
                  <a:pt x="83" y="0"/>
                </a:lnTo>
                <a:lnTo>
                  <a:pt x="82" y="0"/>
                </a:lnTo>
                <a:lnTo>
                  <a:pt x="80" y="1"/>
                </a:lnTo>
                <a:lnTo>
                  <a:pt x="79" y="3"/>
                </a:lnTo>
                <a:lnTo>
                  <a:pt x="78" y="3"/>
                </a:lnTo>
                <a:lnTo>
                  <a:pt x="76" y="3"/>
                </a:lnTo>
                <a:lnTo>
                  <a:pt x="75" y="4"/>
                </a:lnTo>
                <a:lnTo>
                  <a:pt x="73" y="4"/>
                </a:lnTo>
                <a:lnTo>
                  <a:pt x="72" y="3"/>
                </a:lnTo>
                <a:lnTo>
                  <a:pt x="70" y="3"/>
                </a:lnTo>
                <a:lnTo>
                  <a:pt x="69" y="4"/>
                </a:lnTo>
                <a:lnTo>
                  <a:pt x="68" y="4"/>
                </a:lnTo>
                <a:lnTo>
                  <a:pt x="66" y="4"/>
                </a:lnTo>
                <a:lnTo>
                  <a:pt x="65" y="4"/>
                </a:lnTo>
                <a:lnTo>
                  <a:pt x="63" y="4"/>
                </a:lnTo>
                <a:lnTo>
                  <a:pt x="63" y="6"/>
                </a:lnTo>
                <a:lnTo>
                  <a:pt x="62" y="6"/>
                </a:lnTo>
                <a:lnTo>
                  <a:pt x="62" y="4"/>
                </a:lnTo>
                <a:lnTo>
                  <a:pt x="60" y="4"/>
                </a:lnTo>
                <a:lnTo>
                  <a:pt x="57" y="6"/>
                </a:lnTo>
                <a:lnTo>
                  <a:pt x="56" y="6"/>
                </a:lnTo>
                <a:lnTo>
                  <a:pt x="56" y="4"/>
                </a:lnTo>
                <a:lnTo>
                  <a:pt x="55" y="4"/>
                </a:lnTo>
                <a:lnTo>
                  <a:pt x="53" y="6"/>
                </a:lnTo>
                <a:lnTo>
                  <a:pt x="52" y="6"/>
                </a:lnTo>
                <a:lnTo>
                  <a:pt x="52" y="4"/>
                </a:lnTo>
              </a:path>
            </a:pathLst>
          </a:custGeom>
          <a:solidFill>
            <a:schemeClr val="bg1"/>
          </a:solidFill>
          <a:ln w="3175" cmpd="sng">
            <a:solidFill>
              <a:srgbClr val="808080"/>
            </a:solidFill>
            <a:prstDash val="solid"/>
            <a:round/>
            <a:headEnd/>
            <a:tailEnd/>
          </a:ln>
        </p:spPr>
        <p:txBody>
          <a:bodyPr/>
          <a:lstStyle/>
          <a:p>
            <a:endParaRPr lang="en-US"/>
          </a:p>
        </p:txBody>
      </p:sp>
      <p:sp>
        <p:nvSpPr>
          <p:cNvPr id="14344" name="Freeform 8"/>
          <p:cNvSpPr>
            <a:spLocks/>
          </p:cNvSpPr>
          <p:nvPr/>
        </p:nvSpPr>
        <p:spPr bwMode="auto">
          <a:xfrm>
            <a:off x="685800" y="530225"/>
            <a:ext cx="847725" cy="754063"/>
          </a:xfrm>
          <a:custGeom>
            <a:avLst/>
            <a:gdLst>
              <a:gd name="T0" fmla="*/ 590 w 717"/>
              <a:gd name="T1" fmla="*/ 399 h 877"/>
              <a:gd name="T2" fmla="*/ 603 w 717"/>
              <a:gd name="T3" fmla="*/ 436 h 877"/>
              <a:gd name="T4" fmla="*/ 620 w 717"/>
              <a:gd name="T5" fmla="*/ 486 h 877"/>
              <a:gd name="T6" fmla="*/ 620 w 717"/>
              <a:gd name="T7" fmla="*/ 523 h 877"/>
              <a:gd name="T8" fmla="*/ 607 w 717"/>
              <a:gd name="T9" fmla="*/ 566 h 877"/>
              <a:gd name="T10" fmla="*/ 574 w 717"/>
              <a:gd name="T11" fmla="*/ 598 h 877"/>
              <a:gd name="T12" fmla="*/ 544 w 717"/>
              <a:gd name="T13" fmla="*/ 631 h 877"/>
              <a:gd name="T14" fmla="*/ 537 w 717"/>
              <a:gd name="T15" fmla="*/ 659 h 877"/>
              <a:gd name="T16" fmla="*/ 567 w 717"/>
              <a:gd name="T17" fmla="*/ 702 h 877"/>
              <a:gd name="T18" fmla="*/ 552 w 717"/>
              <a:gd name="T19" fmla="*/ 758 h 877"/>
              <a:gd name="T20" fmla="*/ 540 w 717"/>
              <a:gd name="T21" fmla="*/ 799 h 877"/>
              <a:gd name="T22" fmla="*/ 503 w 717"/>
              <a:gd name="T23" fmla="*/ 799 h 877"/>
              <a:gd name="T24" fmla="*/ 501 w 717"/>
              <a:gd name="T25" fmla="*/ 834 h 877"/>
              <a:gd name="T26" fmla="*/ 496 w 717"/>
              <a:gd name="T27" fmla="*/ 875 h 877"/>
              <a:gd name="T28" fmla="*/ 434 w 717"/>
              <a:gd name="T29" fmla="*/ 869 h 877"/>
              <a:gd name="T30" fmla="*/ 409 w 717"/>
              <a:gd name="T31" fmla="*/ 839 h 877"/>
              <a:gd name="T32" fmla="*/ 380 w 717"/>
              <a:gd name="T33" fmla="*/ 798 h 877"/>
              <a:gd name="T34" fmla="*/ 353 w 717"/>
              <a:gd name="T35" fmla="*/ 764 h 877"/>
              <a:gd name="T36" fmla="*/ 334 w 717"/>
              <a:gd name="T37" fmla="*/ 725 h 877"/>
              <a:gd name="T38" fmla="*/ 291 w 717"/>
              <a:gd name="T39" fmla="*/ 709 h 877"/>
              <a:gd name="T40" fmla="*/ 330 w 717"/>
              <a:gd name="T41" fmla="*/ 688 h 877"/>
              <a:gd name="T42" fmla="*/ 340 w 717"/>
              <a:gd name="T43" fmla="*/ 633 h 877"/>
              <a:gd name="T44" fmla="*/ 321 w 717"/>
              <a:gd name="T45" fmla="*/ 635 h 877"/>
              <a:gd name="T46" fmla="*/ 341 w 717"/>
              <a:gd name="T47" fmla="*/ 593 h 877"/>
              <a:gd name="T48" fmla="*/ 368 w 717"/>
              <a:gd name="T49" fmla="*/ 541 h 877"/>
              <a:gd name="T50" fmla="*/ 363 w 717"/>
              <a:gd name="T51" fmla="*/ 490 h 877"/>
              <a:gd name="T52" fmla="*/ 314 w 717"/>
              <a:gd name="T53" fmla="*/ 502 h 877"/>
              <a:gd name="T54" fmla="*/ 310 w 717"/>
              <a:gd name="T55" fmla="*/ 449 h 877"/>
              <a:gd name="T56" fmla="*/ 297 w 717"/>
              <a:gd name="T57" fmla="*/ 486 h 877"/>
              <a:gd name="T58" fmla="*/ 256 w 717"/>
              <a:gd name="T59" fmla="*/ 525 h 877"/>
              <a:gd name="T60" fmla="*/ 221 w 717"/>
              <a:gd name="T61" fmla="*/ 496 h 877"/>
              <a:gd name="T62" fmla="*/ 220 w 717"/>
              <a:gd name="T63" fmla="*/ 438 h 877"/>
              <a:gd name="T64" fmla="*/ 180 w 717"/>
              <a:gd name="T65" fmla="*/ 398 h 877"/>
              <a:gd name="T66" fmla="*/ 163 w 717"/>
              <a:gd name="T67" fmla="*/ 363 h 877"/>
              <a:gd name="T68" fmla="*/ 131 w 717"/>
              <a:gd name="T69" fmla="*/ 336 h 877"/>
              <a:gd name="T70" fmla="*/ 104 w 717"/>
              <a:gd name="T71" fmla="*/ 305 h 877"/>
              <a:gd name="T72" fmla="*/ 62 w 717"/>
              <a:gd name="T73" fmla="*/ 277 h 877"/>
              <a:gd name="T74" fmla="*/ 38 w 717"/>
              <a:gd name="T75" fmla="*/ 246 h 877"/>
              <a:gd name="T76" fmla="*/ 8 w 717"/>
              <a:gd name="T77" fmla="*/ 209 h 877"/>
              <a:gd name="T78" fmla="*/ 30 w 717"/>
              <a:gd name="T79" fmla="*/ 176 h 877"/>
              <a:gd name="T80" fmla="*/ 52 w 717"/>
              <a:gd name="T81" fmla="*/ 157 h 877"/>
              <a:gd name="T82" fmla="*/ 91 w 717"/>
              <a:gd name="T83" fmla="*/ 110 h 877"/>
              <a:gd name="T84" fmla="*/ 108 w 717"/>
              <a:gd name="T85" fmla="*/ 71 h 877"/>
              <a:gd name="T86" fmla="*/ 134 w 717"/>
              <a:gd name="T87" fmla="*/ 33 h 877"/>
              <a:gd name="T88" fmla="*/ 178 w 717"/>
              <a:gd name="T89" fmla="*/ 39 h 877"/>
              <a:gd name="T90" fmla="*/ 223 w 717"/>
              <a:gd name="T91" fmla="*/ 57 h 877"/>
              <a:gd name="T92" fmla="*/ 268 w 717"/>
              <a:gd name="T93" fmla="*/ 73 h 877"/>
              <a:gd name="T94" fmla="*/ 314 w 717"/>
              <a:gd name="T95" fmla="*/ 97 h 877"/>
              <a:gd name="T96" fmla="*/ 337 w 717"/>
              <a:gd name="T97" fmla="*/ 140 h 877"/>
              <a:gd name="T98" fmla="*/ 384 w 717"/>
              <a:gd name="T99" fmla="*/ 167 h 877"/>
              <a:gd name="T100" fmla="*/ 414 w 717"/>
              <a:gd name="T101" fmla="*/ 139 h 877"/>
              <a:gd name="T102" fmla="*/ 446 w 717"/>
              <a:gd name="T103" fmla="*/ 106 h 877"/>
              <a:gd name="T104" fmla="*/ 474 w 717"/>
              <a:gd name="T105" fmla="*/ 77 h 877"/>
              <a:gd name="T106" fmla="*/ 504 w 717"/>
              <a:gd name="T107" fmla="*/ 30 h 877"/>
              <a:gd name="T108" fmla="*/ 547 w 717"/>
              <a:gd name="T109" fmla="*/ 16 h 877"/>
              <a:gd name="T110" fmla="*/ 569 w 717"/>
              <a:gd name="T111" fmla="*/ 56 h 877"/>
              <a:gd name="T112" fmla="*/ 602 w 717"/>
              <a:gd name="T113" fmla="*/ 100 h 877"/>
              <a:gd name="T114" fmla="*/ 632 w 717"/>
              <a:gd name="T115" fmla="*/ 142 h 877"/>
              <a:gd name="T116" fmla="*/ 643 w 717"/>
              <a:gd name="T117" fmla="*/ 187 h 877"/>
              <a:gd name="T118" fmla="*/ 703 w 717"/>
              <a:gd name="T119" fmla="*/ 189 h 877"/>
              <a:gd name="T120" fmla="*/ 713 w 717"/>
              <a:gd name="T121" fmla="*/ 236 h 877"/>
              <a:gd name="T122" fmla="*/ 675 w 717"/>
              <a:gd name="T123" fmla="*/ 270 h 877"/>
              <a:gd name="T124" fmla="*/ 622 w 717"/>
              <a:gd name="T125" fmla="*/ 305 h 8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17"/>
              <a:gd name="T190" fmla="*/ 0 h 877"/>
              <a:gd name="T191" fmla="*/ 717 w 717"/>
              <a:gd name="T192" fmla="*/ 877 h 8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17" h="877">
                <a:moveTo>
                  <a:pt x="609" y="359"/>
                </a:moveTo>
                <a:lnTo>
                  <a:pt x="609" y="360"/>
                </a:lnTo>
                <a:lnTo>
                  <a:pt x="607" y="360"/>
                </a:lnTo>
                <a:lnTo>
                  <a:pt x="606" y="360"/>
                </a:lnTo>
                <a:lnTo>
                  <a:pt x="604" y="360"/>
                </a:lnTo>
                <a:lnTo>
                  <a:pt x="603" y="362"/>
                </a:lnTo>
                <a:lnTo>
                  <a:pt x="603" y="363"/>
                </a:lnTo>
                <a:lnTo>
                  <a:pt x="602" y="363"/>
                </a:lnTo>
                <a:lnTo>
                  <a:pt x="602" y="365"/>
                </a:lnTo>
                <a:lnTo>
                  <a:pt x="602" y="366"/>
                </a:lnTo>
                <a:lnTo>
                  <a:pt x="600" y="366"/>
                </a:lnTo>
                <a:lnTo>
                  <a:pt x="599" y="366"/>
                </a:lnTo>
                <a:lnTo>
                  <a:pt x="599" y="367"/>
                </a:lnTo>
                <a:lnTo>
                  <a:pt x="597" y="367"/>
                </a:lnTo>
                <a:lnTo>
                  <a:pt x="599" y="367"/>
                </a:lnTo>
                <a:lnTo>
                  <a:pt x="599" y="369"/>
                </a:lnTo>
                <a:lnTo>
                  <a:pt x="599" y="370"/>
                </a:lnTo>
                <a:lnTo>
                  <a:pt x="599" y="372"/>
                </a:lnTo>
                <a:lnTo>
                  <a:pt x="599" y="373"/>
                </a:lnTo>
                <a:lnTo>
                  <a:pt x="599" y="375"/>
                </a:lnTo>
                <a:lnTo>
                  <a:pt x="599" y="376"/>
                </a:lnTo>
                <a:lnTo>
                  <a:pt x="599" y="378"/>
                </a:lnTo>
                <a:lnTo>
                  <a:pt x="597" y="378"/>
                </a:lnTo>
                <a:lnTo>
                  <a:pt x="597" y="379"/>
                </a:lnTo>
                <a:lnTo>
                  <a:pt x="597" y="380"/>
                </a:lnTo>
                <a:lnTo>
                  <a:pt x="596" y="380"/>
                </a:lnTo>
                <a:lnTo>
                  <a:pt x="594" y="380"/>
                </a:lnTo>
                <a:lnTo>
                  <a:pt x="594" y="382"/>
                </a:lnTo>
                <a:lnTo>
                  <a:pt x="593" y="382"/>
                </a:lnTo>
                <a:lnTo>
                  <a:pt x="593" y="383"/>
                </a:lnTo>
                <a:lnTo>
                  <a:pt x="592" y="383"/>
                </a:lnTo>
                <a:lnTo>
                  <a:pt x="592" y="385"/>
                </a:lnTo>
                <a:lnTo>
                  <a:pt x="592" y="386"/>
                </a:lnTo>
                <a:lnTo>
                  <a:pt x="593" y="386"/>
                </a:lnTo>
                <a:lnTo>
                  <a:pt x="594" y="388"/>
                </a:lnTo>
                <a:lnTo>
                  <a:pt x="594" y="389"/>
                </a:lnTo>
                <a:lnTo>
                  <a:pt x="594" y="390"/>
                </a:lnTo>
                <a:lnTo>
                  <a:pt x="594" y="392"/>
                </a:lnTo>
                <a:lnTo>
                  <a:pt x="596" y="392"/>
                </a:lnTo>
                <a:lnTo>
                  <a:pt x="596" y="393"/>
                </a:lnTo>
                <a:lnTo>
                  <a:pt x="594" y="393"/>
                </a:lnTo>
                <a:lnTo>
                  <a:pt x="593" y="395"/>
                </a:lnTo>
                <a:lnTo>
                  <a:pt x="593" y="396"/>
                </a:lnTo>
                <a:lnTo>
                  <a:pt x="592" y="396"/>
                </a:lnTo>
                <a:lnTo>
                  <a:pt x="592" y="398"/>
                </a:lnTo>
                <a:lnTo>
                  <a:pt x="590" y="398"/>
                </a:lnTo>
                <a:lnTo>
                  <a:pt x="590" y="399"/>
                </a:lnTo>
                <a:lnTo>
                  <a:pt x="589" y="399"/>
                </a:lnTo>
                <a:lnTo>
                  <a:pt x="587" y="399"/>
                </a:lnTo>
                <a:lnTo>
                  <a:pt x="587" y="400"/>
                </a:lnTo>
                <a:lnTo>
                  <a:pt x="586" y="400"/>
                </a:lnTo>
                <a:lnTo>
                  <a:pt x="586" y="402"/>
                </a:lnTo>
                <a:lnTo>
                  <a:pt x="587" y="402"/>
                </a:lnTo>
                <a:lnTo>
                  <a:pt x="589" y="402"/>
                </a:lnTo>
                <a:lnTo>
                  <a:pt x="589" y="403"/>
                </a:lnTo>
                <a:lnTo>
                  <a:pt x="587" y="403"/>
                </a:lnTo>
                <a:lnTo>
                  <a:pt x="587" y="405"/>
                </a:lnTo>
                <a:lnTo>
                  <a:pt x="586" y="405"/>
                </a:lnTo>
                <a:lnTo>
                  <a:pt x="586" y="406"/>
                </a:lnTo>
                <a:lnTo>
                  <a:pt x="586" y="408"/>
                </a:lnTo>
                <a:lnTo>
                  <a:pt x="586" y="409"/>
                </a:lnTo>
                <a:lnTo>
                  <a:pt x="584" y="410"/>
                </a:lnTo>
                <a:lnTo>
                  <a:pt x="584" y="412"/>
                </a:lnTo>
                <a:lnTo>
                  <a:pt x="586" y="412"/>
                </a:lnTo>
                <a:lnTo>
                  <a:pt x="586" y="413"/>
                </a:lnTo>
                <a:lnTo>
                  <a:pt x="584" y="413"/>
                </a:lnTo>
                <a:lnTo>
                  <a:pt x="584" y="415"/>
                </a:lnTo>
                <a:lnTo>
                  <a:pt x="586" y="415"/>
                </a:lnTo>
                <a:lnTo>
                  <a:pt x="587" y="415"/>
                </a:lnTo>
                <a:lnTo>
                  <a:pt x="587" y="416"/>
                </a:lnTo>
                <a:lnTo>
                  <a:pt x="587" y="418"/>
                </a:lnTo>
                <a:lnTo>
                  <a:pt x="586" y="419"/>
                </a:lnTo>
                <a:lnTo>
                  <a:pt x="587" y="420"/>
                </a:lnTo>
                <a:lnTo>
                  <a:pt x="587" y="422"/>
                </a:lnTo>
                <a:lnTo>
                  <a:pt x="589" y="422"/>
                </a:lnTo>
                <a:lnTo>
                  <a:pt x="589" y="423"/>
                </a:lnTo>
                <a:lnTo>
                  <a:pt x="589" y="425"/>
                </a:lnTo>
                <a:lnTo>
                  <a:pt x="589" y="426"/>
                </a:lnTo>
                <a:lnTo>
                  <a:pt x="590" y="426"/>
                </a:lnTo>
                <a:lnTo>
                  <a:pt x="590" y="428"/>
                </a:lnTo>
                <a:lnTo>
                  <a:pt x="590" y="429"/>
                </a:lnTo>
                <a:lnTo>
                  <a:pt x="592" y="429"/>
                </a:lnTo>
                <a:lnTo>
                  <a:pt x="593" y="429"/>
                </a:lnTo>
                <a:lnTo>
                  <a:pt x="593" y="430"/>
                </a:lnTo>
                <a:lnTo>
                  <a:pt x="594" y="430"/>
                </a:lnTo>
                <a:lnTo>
                  <a:pt x="596" y="430"/>
                </a:lnTo>
                <a:lnTo>
                  <a:pt x="597" y="430"/>
                </a:lnTo>
                <a:lnTo>
                  <a:pt x="597" y="432"/>
                </a:lnTo>
                <a:lnTo>
                  <a:pt x="599" y="433"/>
                </a:lnTo>
                <a:lnTo>
                  <a:pt x="600" y="433"/>
                </a:lnTo>
                <a:lnTo>
                  <a:pt x="602" y="433"/>
                </a:lnTo>
                <a:lnTo>
                  <a:pt x="602" y="435"/>
                </a:lnTo>
                <a:lnTo>
                  <a:pt x="603" y="435"/>
                </a:lnTo>
                <a:lnTo>
                  <a:pt x="603" y="436"/>
                </a:lnTo>
                <a:lnTo>
                  <a:pt x="603" y="438"/>
                </a:lnTo>
                <a:lnTo>
                  <a:pt x="603" y="439"/>
                </a:lnTo>
                <a:lnTo>
                  <a:pt x="604" y="440"/>
                </a:lnTo>
                <a:lnTo>
                  <a:pt x="604" y="442"/>
                </a:lnTo>
                <a:lnTo>
                  <a:pt x="606" y="442"/>
                </a:lnTo>
                <a:lnTo>
                  <a:pt x="606" y="443"/>
                </a:lnTo>
                <a:lnTo>
                  <a:pt x="606" y="445"/>
                </a:lnTo>
                <a:lnTo>
                  <a:pt x="606" y="446"/>
                </a:lnTo>
                <a:lnTo>
                  <a:pt x="606" y="448"/>
                </a:lnTo>
                <a:lnTo>
                  <a:pt x="607" y="449"/>
                </a:lnTo>
                <a:lnTo>
                  <a:pt x="609" y="449"/>
                </a:lnTo>
                <a:lnTo>
                  <a:pt x="610" y="450"/>
                </a:lnTo>
                <a:lnTo>
                  <a:pt x="612" y="450"/>
                </a:lnTo>
                <a:lnTo>
                  <a:pt x="612" y="452"/>
                </a:lnTo>
                <a:lnTo>
                  <a:pt x="612" y="453"/>
                </a:lnTo>
                <a:lnTo>
                  <a:pt x="612" y="455"/>
                </a:lnTo>
                <a:lnTo>
                  <a:pt x="610" y="455"/>
                </a:lnTo>
                <a:lnTo>
                  <a:pt x="610" y="456"/>
                </a:lnTo>
                <a:lnTo>
                  <a:pt x="609" y="456"/>
                </a:lnTo>
                <a:lnTo>
                  <a:pt x="609" y="458"/>
                </a:lnTo>
                <a:lnTo>
                  <a:pt x="610" y="458"/>
                </a:lnTo>
                <a:lnTo>
                  <a:pt x="612" y="458"/>
                </a:lnTo>
                <a:lnTo>
                  <a:pt x="612" y="459"/>
                </a:lnTo>
                <a:lnTo>
                  <a:pt x="612" y="460"/>
                </a:lnTo>
                <a:lnTo>
                  <a:pt x="613" y="462"/>
                </a:lnTo>
                <a:lnTo>
                  <a:pt x="614" y="463"/>
                </a:lnTo>
                <a:lnTo>
                  <a:pt x="614" y="465"/>
                </a:lnTo>
                <a:lnTo>
                  <a:pt x="614" y="466"/>
                </a:lnTo>
                <a:lnTo>
                  <a:pt x="613" y="466"/>
                </a:lnTo>
                <a:lnTo>
                  <a:pt x="613" y="468"/>
                </a:lnTo>
                <a:lnTo>
                  <a:pt x="613" y="469"/>
                </a:lnTo>
                <a:lnTo>
                  <a:pt x="612" y="470"/>
                </a:lnTo>
                <a:lnTo>
                  <a:pt x="612" y="472"/>
                </a:lnTo>
                <a:lnTo>
                  <a:pt x="612" y="473"/>
                </a:lnTo>
                <a:lnTo>
                  <a:pt x="612" y="475"/>
                </a:lnTo>
                <a:lnTo>
                  <a:pt x="613" y="475"/>
                </a:lnTo>
                <a:lnTo>
                  <a:pt x="613" y="476"/>
                </a:lnTo>
                <a:lnTo>
                  <a:pt x="614" y="476"/>
                </a:lnTo>
                <a:lnTo>
                  <a:pt x="614" y="478"/>
                </a:lnTo>
                <a:lnTo>
                  <a:pt x="616" y="478"/>
                </a:lnTo>
                <a:lnTo>
                  <a:pt x="617" y="479"/>
                </a:lnTo>
                <a:lnTo>
                  <a:pt x="619" y="479"/>
                </a:lnTo>
                <a:lnTo>
                  <a:pt x="619" y="480"/>
                </a:lnTo>
                <a:lnTo>
                  <a:pt x="620" y="482"/>
                </a:lnTo>
                <a:lnTo>
                  <a:pt x="620" y="483"/>
                </a:lnTo>
                <a:lnTo>
                  <a:pt x="620" y="485"/>
                </a:lnTo>
                <a:lnTo>
                  <a:pt x="620" y="486"/>
                </a:lnTo>
                <a:lnTo>
                  <a:pt x="622" y="486"/>
                </a:lnTo>
                <a:lnTo>
                  <a:pt x="622" y="488"/>
                </a:lnTo>
                <a:lnTo>
                  <a:pt x="623" y="489"/>
                </a:lnTo>
                <a:lnTo>
                  <a:pt x="624" y="489"/>
                </a:lnTo>
                <a:lnTo>
                  <a:pt x="624" y="490"/>
                </a:lnTo>
                <a:lnTo>
                  <a:pt x="626" y="490"/>
                </a:lnTo>
                <a:lnTo>
                  <a:pt x="626" y="492"/>
                </a:lnTo>
                <a:lnTo>
                  <a:pt x="624" y="492"/>
                </a:lnTo>
                <a:lnTo>
                  <a:pt x="626" y="492"/>
                </a:lnTo>
                <a:lnTo>
                  <a:pt x="626" y="493"/>
                </a:lnTo>
                <a:lnTo>
                  <a:pt x="626" y="495"/>
                </a:lnTo>
                <a:lnTo>
                  <a:pt x="626" y="496"/>
                </a:lnTo>
                <a:lnTo>
                  <a:pt x="627" y="496"/>
                </a:lnTo>
                <a:lnTo>
                  <a:pt x="627" y="498"/>
                </a:lnTo>
                <a:lnTo>
                  <a:pt x="627" y="499"/>
                </a:lnTo>
                <a:lnTo>
                  <a:pt x="629" y="499"/>
                </a:lnTo>
                <a:lnTo>
                  <a:pt x="629" y="500"/>
                </a:lnTo>
                <a:lnTo>
                  <a:pt x="629" y="502"/>
                </a:lnTo>
                <a:lnTo>
                  <a:pt x="630" y="502"/>
                </a:lnTo>
                <a:lnTo>
                  <a:pt x="630" y="503"/>
                </a:lnTo>
                <a:lnTo>
                  <a:pt x="632" y="505"/>
                </a:lnTo>
                <a:lnTo>
                  <a:pt x="630" y="506"/>
                </a:lnTo>
                <a:lnTo>
                  <a:pt x="630" y="508"/>
                </a:lnTo>
                <a:lnTo>
                  <a:pt x="632" y="508"/>
                </a:lnTo>
                <a:lnTo>
                  <a:pt x="632" y="509"/>
                </a:lnTo>
                <a:lnTo>
                  <a:pt x="634" y="512"/>
                </a:lnTo>
                <a:lnTo>
                  <a:pt x="634" y="513"/>
                </a:lnTo>
                <a:lnTo>
                  <a:pt x="634" y="515"/>
                </a:lnTo>
                <a:lnTo>
                  <a:pt x="636" y="515"/>
                </a:lnTo>
                <a:lnTo>
                  <a:pt x="636" y="516"/>
                </a:lnTo>
                <a:lnTo>
                  <a:pt x="636" y="518"/>
                </a:lnTo>
                <a:lnTo>
                  <a:pt x="636" y="519"/>
                </a:lnTo>
                <a:lnTo>
                  <a:pt x="634" y="521"/>
                </a:lnTo>
                <a:lnTo>
                  <a:pt x="633" y="519"/>
                </a:lnTo>
                <a:lnTo>
                  <a:pt x="633" y="518"/>
                </a:lnTo>
                <a:lnTo>
                  <a:pt x="632" y="518"/>
                </a:lnTo>
                <a:lnTo>
                  <a:pt x="632" y="516"/>
                </a:lnTo>
                <a:lnTo>
                  <a:pt x="630" y="516"/>
                </a:lnTo>
                <a:lnTo>
                  <a:pt x="629" y="516"/>
                </a:lnTo>
                <a:lnTo>
                  <a:pt x="627" y="516"/>
                </a:lnTo>
                <a:lnTo>
                  <a:pt x="626" y="518"/>
                </a:lnTo>
                <a:lnTo>
                  <a:pt x="624" y="518"/>
                </a:lnTo>
                <a:lnTo>
                  <a:pt x="623" y="519"/>
                </a:lnTo>
                <a:lnTo>
                  <a:pt x="623" y="521"/>
                </a:lnTo>
                <a:lnTo>
                  <a:pt x="623" y="522"/>
                </a:lnTo>
                <a:lnTo>
                  <a:pt x="622" y="522"/>
                </a:lnTo>
                <a:lnTo>
                  <a:pt x="620" y="523"/>
                </a:lnTo>
                <a:lnTo>
                  <a:pt x="620" y="525"/>
                </a:lnTo>
                <a:lnTo>
                  <a:pt x="619" y="525"/>
                </a:lnTo>
                <a:lnTo>
                  <a:pt x="619" y="526"/>
                </a:lnTo>
                <a:lnTo>
                  <a:pt x="619" y="528"/>
                </a:lnTo>
                <a:lnTo>
                  <a:pt x="619" y="529"/>
                </a:lnTo>
                <a:lnTo>
                  <a:pt x="617" y="529"/>
                </a:lnTo>
                <a:lnTo>
                  <a:pt x="617" y="531"/>
                </a:lnTo>
                <a:lnTo>
                  <a:pt x="616" y="531"/>
                </a:lnTo>
                <a:lnTo>
                  <a:pt x="614" y="531"/>
                </a:lnTo>
                <a:lnTo>
                  <a:pt x="613" y="532"/>
                </a:lnTo>
                <a:lnTo>
                  <a:pt x="612" y="533"/>
                </a:lnTo>
                <a:lnTo>
                  <a:pt x="612" y="535"/>
                </a:lnTo>
                <a:lnTo>
                  <a:pt x="613" y="535"/>
                </a:lnTo>
                <a:lnTo>
                  <a:pt x="613" y="536"/>
                </a:lnTo>
                <a:lnTo>
                  <a:pt x="614" y="536"/>
                </a:lnTo>
                <a:lnTo>
                  <a:pt x="616" y="536"/>
                </a:lnTo>
                <a:lnTo>
                  <a:pt x="616" y="538"/>
                </a:lnTo>
                <a:lnTo>
                  <a:pt x="616" y="539"/>
                </a:lnTo>
                <a:lnTo>
                  <a:pt x="616" y="541"/>
                </a:lnTo>
                <a:lnTo>
                  <a:pt x="617" y="541"/>
                </a:lnTo>
                <a:lnTo>
                  <a:pt x="619" y="541"/>
                </a:lnTo>
                <a:lnTo>
                  <a:pt x="620" y="542"/>
                </a:lnTo>
                <a:lnTo>
                  <a:pt x="619" y="543"/>
                </a:lnTo>
                <a:lnTo>
                  <a:pt x="619" y="545"/>
                </a:lnTo>
                <a:lnTo>
                  <a:pt x="617" y="545"/>
                </a:lnTo>
                <a:lnTo>
                  <a:pt x="617" y="546"/>
                </a:lnTo>
                <a:lnTo>
                  <a:pt x="617" y="548"/>
                </a:lnTo>
                <a:lnTo>
                  <a:pt x="616" y="549"/>
                </a:lnTo>
                <a:lnTo>
                  <a:pt x="616" y="551"/>
                </a:lnTo>
                <a:lnTo>
                  <a:pt x="614" y="551"/>
                </a:lnTo>
                <a:lnTo>
                  <a:pt x="614" y="552"/>
                </a:lnTo>
                <a:lnTo>
                  <a:pt x="614" y="553"/>
                </a:lnTo>
                <a:lnTo>
                  <a:pt x="613" y="553"/>
                </a:lnTo>
                <a:lnTo>
                  <a:pt x="612" y="553"/>
                </a:lnTo>
                <a:lnTo>
                  <a:pt x="610" y="553"/>
                </a:lnTo>
                <a:lnTo>
                  <a:pt x="610" y="555"/>
                </a:lnTo>
                <a:lnTo>
                  <a:pt x="610" y="556"/>
                </a:lnTo>
                <a:lnTo>
                  <a:pt x="610" y="558"/>
                </a:lnTo>
                <a:lnTo>
                  <a:pt x="610" y="559"/>
                </a:lnTo>
                <a:lnTo>
                  <a:pt x="609" y="559"/>
                </a:lnTo>
                <a:lnTo>
                  <a:pt x="607" y="559"/>
                </a:lnTo>
                <a:lnTo>
                  <a:pt x="607" y="561"/>
                </a:lnTo>
                <a:lnTo>
                  <a:pt x="606" y="562"/>
                </a:lnTo>
                <a:lnTo>
                  <a:pt x="606" y="563"/>
                </a:lnTo>
                <a:lnTo>
                  <a:pt x="607" y="563"/>
                </a:lnTo>
                <a:lnTo>
                  <a:pt x="607" y="565"/>
                </a:lnTo>
                <a:lnTo>
                  <a:pt x="607" y="566"/>
                </a:lnTo>
                <a:lnTo>
                  <a:pt x="607" y="568"/>
                </a:lnTo>
                <a:lnTo>
                  <a:pt x="609" y="568"/>
                </a:lnTo>
                <a:lnTo>
                  <a:pt x="609" y="569"/>
                </a:lnTo>
                <a:lnTo>
                  <a:pt x="607" y="569"/>
                </a:lnTo>
                <a:lnTo>
                  <a:pt x="606" y="569"/>
                </a:lnTo>
                <a:lnTo>
                  <a:pt x="606" y="571"/>
                </a:lnTo>
                <a:lnTo>
                  <a:pt x="604" y="569"/>
                </a:lnTo>
                <a:lnTo>
                  <a:pt x="603" y="569"/>
                </a:lnTo>
                <a:lnTo>
                  <a:pt x="603" y="571"/>
                </a:lnTo>
                <a:lnTo>
                  <a:pt x="602" y="571"/>
                </a:lnTo>
                <a:lnTo>
                  <a:pt x="602" y="572"/>
                </a:lnTo>
                <a:lnTo>
                  <a:pt x="602" y="573"/>
                </a:lnTo>
                <a:lnTo>
                  <a:pt x="602" y="575"/>
                </a:lnTo>
                <a:lnTo>
                  <a:pt x="603" y="575"/>
                </a:lnTo>
                <a:lnTo>
                  <a:pt x="603" y="576"/>
                </a:lnTo>
                <a:lnTo>
                  <a:pt x="603" y="578"/>
                </a:lnTo>
                <a:lnTo>
                  <a:pt x="603" y="579"/>
                </a:lnTo>
                <a:lnTo>
                  <a:pt x="603" y="581"/>
                </a:lnTo>
                <a:lnTo>
                  <a:pt x="602" y="582"/>
                </a:lnTo>
                <a:lnTo>
                  <a:pt x="602" y="583"/>
                </a:lnTo>
                <a:lnTo>
                  <a:pt x="602" y="585"/>
                </a:lnTo>
                <a:lnTo>
                  <a:pt x="600" y="585"/>
                </a:lnTo>
                <a:lnTo>
                  <a:pt x="597" y="585"/>
                </a:lnTo>
                <a:lnTo>
                  <a:pt x="596" y="585"/>
                </a:lnTo>
                <a:lnTo>
                  <a:pt x="594" y="585"/>
                </a:lnTo>
                <a:lnTo>
                  <a:pt x="593" y="585"/>
                </a:lnTo>
                <a:lnTo>
                  <a:pt x="592" y="586"/>
                </a:lnTo>
                <a:lnTo>
                  <a:pt x="590" y="586"/>
                </a:lnTo>
                <a:lnTo>
                  <a:pt x="590" y="588"/>
                </a:lnTo>
                <a:lnTo>
                  <a:pt x="589" y="588"/>
                </a:lnTo>
                <a:lnTo>
                  <a:pt x="589" y="589"/>
                </a:lnTo>
                <a:lnTo>
                  <a:pt x="587" y="589"/>
                </a:lnTo>
                <a:lnTo>
                  <a:pt x="587" y="591"/>
                </a:lnTo>
                <a:lnTo>
                  <a:pt x="586" y="591"/>
                </a:lnTo>
                <a:lnTo>
                  <a:pt x="584" y="591"/>
                </a:lnTo>
                <a:lnTo>
                  <a:pt x="583" y="591"/>
                </a:lnTo>
                <a:lnTo>
                  <a:pt x="582" y="591"/>
                </a:lnTo>
                <a:lnTo>
                  <a:pt x="582" y="592"/>
                </a:lnTo>
                <a:lnTo>
                  <a:pt x="580" y="592"/>
                </a:lnTo>
                <a:lnTo>
                  <a:pt x="579" y="592"/>
                </a:lnTo>
                <a:lnTo>
                  <a:pt x="577" y="592"/>
                </a:lnTo>
                <a:lnTo>
                  <a:pt x="576" y="592"/>
                </a:lnTo>
                <a:lnTo>
                  <a:pt x="576" y="593"/>
                </a:lnTo>
                <a:lnTo>
                  <a:pt x="577" y="595"/>
                </a:lnTo>
                <a:lnTo>
                  <a:pt x="576" y="595"/>
                </a:lnTo>
                <a:lnTo>
                  <a:pt x="574" y="596"/>
                </a:lnTo>
                <a:lnTo>
                  <a:pt x="574" y="598"/>
                </a:lnTo>
                <a:lnTo>
                  <a:pt x="573" y="598"/>
                </a:lnTo>
                <a:lnTo>
                  <a:pt x="572" y="599"/>
                </a:lnTo>
                <a:lnTo>
                  <a:pt x="572" y="601"/>
                </a:lnTo>
                <a:lnTo>
                  <a:pt x="572" y="602"/>
                </a:lnTo>
                <a:lnTo>
                  <a:pt x="572" y="603"/>
                </a:lnTo>
                <a:lnTo>
                  <a:pt x="572" y="605"/>
                </a:lnTo>
                <a:lnTo>
                  <a:pt x="570" y="606"/>
                </a:lnTo>
                <a:lnTo>
                  <a:pt x="573" y="609"/>
                </a:lnTo>
                <a:lnTo>
                  <a:pt x="573" y="611"/>
                </a:lnTo>
                <a:lnTo>
                  <a:pt x="573" y="612"/>
                </a:lnTo>
                <a:lnTo>
                  <a:pt x="573" y="613"/>
                </a:lnTo>
                <a:lnTo>
                  <a:pt x="573" y="615"/>
                </a:lnTo>
                <a:lnTo>
                  <a:pt x="574" y="615"/>
                </a:lnTo>
                <a:lnTo>
                  <a:pt x="574" y="616"/>
                </a:lnTo>
                <a:lnTo>
                  <a:pt x="574" y="618"/>
                </a:lnTo>
                <a:lnTo>
                  <a:pt x="574" y="619"/>
                </a:lnTo>
                <a:lnTo>
                  <a:pt x="574" y="621"/>
                </a:lnTo>
                <a:lnTo>
                  <a:pt x="573" y="622"/>
                </a:lnTo>
                <a:lnTo>
                  <a:pt x="572" y="623"/>
                </a:lnTo>
                <a:lnTo>
                  <a:pt x="572" y="625"/>
                </a:lnTo>
                <a:lnTo>
                  <a:pt x="570" y="625"/>
                </a:lnTo>
                <a:lnTo>
                  <a:pt x="570" y="626"/>
                </a:lnTo>
                <a:lnTo>
                  <a:pt x="570" y="628"/>
                </a:lnTo>
                <a:lnTo>
                  <a:pt x="572" y="628"/>
                </a:lnTo>
                <a:lnTo>
                  <a:pt x="570" y="629"/>
                </a:lnTo>
                <a:lnTo>
                  <a:pt x="569" y="629"/>
                </a:lnTo>
                <a:lnTo>
                  <a:pt x="569" y="631"/>
                </a:lnTo>
                <a:lnTo>
                  <a:pt x="567" y="632"/>
                </a:lnTo>
                <a:lnTo>
                  <a:pt x="567" y="631"/>
                </a:lnTo>
                <a:lnTo>
                  <a:pt x="566" y="632"/>
                </a:lnTo>
                <a:lnTo>
                  <a:pt x="564" y="632"/>
                </a:lnTo>
                <a:lnTo>
                  <a:pt x="563" y="632"/>
                </a:lnTo>
                <a:lnTo>
                  <a:pt x="562" y="632"/>
                </a:lnTo>
                <a:lnTo>
                  <a:pt x="559" y="632"/>
                </a:lnTo>
                <a:lnTo>
                  <a:pt x="559" y="633"/>
                </a:lnTo>
                <a:lnTo>
                  <a:pt x="557" y="633"/>
                </a:lnTo>
                <a:lnTo>
                  <a:pt x="556" y="633"/>
                </a:lnTo>
                <a:lnTo>
                  <a:pt x="554" y="633"/>
                </a:lnTo>
                <a:lnTo>
                  <a:pt x="554" y="632"/>
                </a:lnTo>
                <a:lnTo>
                  <a:pt x="553" y="632"/>
                </a:lnTo>
                <a:lnTo>
                  <a:pt x="552" y="632"/>
                </a:lnTo>
                <a:lnTo>
                  <a:pt x="550" y="631"/>
                </a:lnTo>
                <a:lnTo>
                  <a:pt x="549" y="631"/>
                </a:lnTo>
                <a:lnTo>
                  <a:pt x="547" y="629"/>
                </a:lnTo>
                <a:lnTo>
                  <a:pt x="546" y="629"/>
                </a:lnTo>
                <a:lnTo>
                  <a:pt x="544" y="629"/>
                </a:lnTo>
                <a:lnTo>
                  <a:pt x="544" y="631"/>
                </a:lnTo>
                <a:lnTo>
                  <a:pt x="543" y="631"/>
                </a:lnTo>
                <a:lnTo>
                  <a:pt x="542" y="631"/>
                </a:lnTo>
                <a:lnTo>
                  <a:pt x="540" y="629"/>
                </a:lnTo>
                <a:lnTo>
                  <a:pt x="540" y="631"/>
                </a:lnTo>
                <a:lnTo>
                  <a:pt x="540" y="632"/>
                </a:lnTo>
                <a:lnTo>
                  <a:pt x="540" y="633"/>
                </a:lnTo>
                <a:lnTo>
                  <a:pt x="539" y="633"/>
                </a:lnTo>
                <a:lnTo>
                  <a:pt x="537" y="632"/>
                </a:lnTo>
                <a:lnTo>
                  <a:pt x="536" y="632"/>
                </a:lnTo>
                <a:lnTo>
                  <a:pt x="534" y="632"/>
                </a:lnTo>
                <a:lnTo>
                  <a:pt x="533" y="632"/>
                </a:lnTo>
                <a:lnTo>
                  <a:pt x="532" y="633"/>
                </a:lnTo>
                <a:lnTo>
                  <a:pt x="530" y="633"/>
                </a:lnTo>
                <a:lnTo>
                  <a:pt x="530" y="635"/>
                </a:lnTo>
                <a:lnTo>
                  <a:pt x="529" y="633"/>
                </a:lnTo>
                <a:lnTo>
                  <a:pt x="527" y="632"/>
                </a:lnTo>
                <a:lnTo>
                  <a:pt x="526" y="632"/>
                </a:lnTo>
                <a:lnTo>
                  <a:pt x="524" y="632"/>
                </a:lnTo>
                <a:lnTo>
                  <a:pt x="524" y="633"/>
                </a:lnTo>
                <a:lnTo>
                  <a:pt x="523" y="635"/>
                </a:lnTo>
                <a:lnTo>
                  <a:pt x="523" y="636"/>
                </a:lnTo>
                <a:lnTo>
                  <a:pt x="521" y="638"/>
                </a:lnTo>
                <a:lnTo>
                  <a:pt x="520" y="638"/>
                </a:lnTo>
                <a:lnTo>
                  <a:pt x="519" y="639"/>
                </a:lnTo>
                <a:lnTo>
                  <a:pt x="520" y="641"/>
                </a:lnTo>
                <a:lnTo>
                  <a:pt x="520" y="642"/>
                </a:lnTo>
                <a:lnTo>
                  <a:pt x="521" y="643"/>
                </a:lnTo>
                <a:lnTo>
                  <a:pt x="523" y="645"/>
                </a:lnTo>
                <a:lnTo>
                  <a:pt x="524" y="645"/>
                </a:lnTo>
                <a:lnTo>
                  <a:pt x="524" y="646"/>
                </a:lnTo>
                <a:lnTo>
                  <a:pt x="526" y="646"/>
                </a:lnTo>
                <a:lnTo>
                  <a:pt x="527" y="648"/>
                </a:lnTo>
                <a:lnTo>
                  <a:pt x="529" y="648"/>
                </a:lnTo>
                <a:lnTo>
                  <a:pt x="529" y="649"/>
                </a:lnTo>
                <a:lnTo>
                  <a:pt x="530" y="649"/>
                </a:lnTo>
                <a:lnTo>
                  <a:pt x="532" y="651"/>
                </a:lnTo>
                <a:lnTo>
                  <a:pt x="532" y="652"/>
                </a:lnTo>
                <a:lnTo>
                  <a:pt x="532" y="654"/>
                </a:lnTo>
                <a:lnTo>
                  <a:pt x="533" y="655"/>
                </a:lnTo>
                <a:lnTo>
                  <a:pt x="533" y="656"/>
                </a:lnTo>
                <a:lnTo>
                  <a:pt x="532" y="656"/>
                </a:lnTo>
                <a:lnTo>
                  <a:pt x="533" y="658"/>
                </a:lnTo>
                <a:lnTo>
                  <a:pt x="533" y="659"/>
                </a:lnTo>
                <a:lnTo>
                  <a:pt x="534" y="659"/>
                </a:lnTo>
                <a:lnTo>
                  <a:pt x="536" y="659"/>
                </a:lnTo>
                <a:lnTo>
                  <a:pt x="536" y="658"/>
                </a:lnTo>
                <a:lnTo>
                  <a:pt x="537" y="659"/>
                </a:lnTo>
                <a:lnTo>
                  <a:pt x="539" y="659"/>
                </a:lnTo>
                <a:lnTo>
                  <a:pt x="540" y="659"/>
                </a:lnTo>
                <a:lnTo>
                  <a:pt x="542" y="659"/>
                </a:lnTo>
                <a:lnTo>
                  <a:pt x="543" y="659"/>
                </a:lnTo>
                <a:lnTo>
                  <a:pt x="544" y="661"/>
                </a:lnTo>
                <a:lnTo>
                  <a:pt x="544" y="662"/>
                </a:lnTo>
                <a:lnTo>
                  <a:pt x="544" y="664"/>
                </a:lnTo>
                <a:lnTo>
                  <a:pt x="543" y="665"/>
                </a:lnTo>
                <a:lnTo>
                  <a:pt x="543" y="666"/>
                </a:lnTo>
                <a:lnTo>
                  <a:pt x="542" y="666"/>
                </a:lnTo>
                <a:lnTo>
                  <a:pt x="542" y="668"/>
                </a:lnTo>
                <a:lnTo>
                  <a:pt x="540" y="669"/>
                </a:lnTo>
                <a:lnTo>
                  <a:pt x="540" y="671"/>
                </a:lnTo>
                <a:lnTo>
                  <a:pt x="539" y="671"/>
                </a:lnTo>
                <a:lnTo>
                  <a:pt x="537" y="672"/>
                </a:lnTo>
                <a:lnTo>
                  <a:pt x="536" y="674"/>
                </a:lnTo>
                <a:lnTo>
                  <a:pt x="536" y="675"/>
                </a:lnTo>
                <a:lnTo>
                  <a:pt x="537" y="675"/>
                </a:lnTo>
                <a:lnTo>
                  <a:pt x="537" y="676"/>
                </a:lnTo>
                <a:lnTo>
                  <a:pt x="537" y="678"/>
                </a:lnTo>
                <a:lnTo>
                  <a:pt x="539" y="678"/>
                </a:lnTo>
                <a:lnTo>
                  <a:pt x="540" y="678"/>
                </a:lnTo>
                <a:lnTo>
                  <a:pt x="542" y="678"/>
                </a:lnTo>
                <a:lnTo>
                  <a:pt x="543" y="679"/>
                </a:lnTo>
                <a:lnTo>
                  <a:pt x="546" y="682"/>
                </a:lnTo>
                <a:lnTo>
                  <a:pt x="547" y="682"/>
                </a:lnTo>
                <a:lnTo>
                  <a:pt x="549" y="684"/>
                </a:lnTo>
                <a:lnTo>
                  <a:pt x="550" y="684"/>
                </a:lnTo>
                <a:lnTo>
                  <a:pt x="552" y="682"/>
                </a:lnTo>
                <a:lnTo>
                  <a:pt x="553" y="682"/>
                </a:lnTo>
                <a:lnTo>
                  <a:pt x="554" y="682"/>
                </a:lnTo>
                <a:lnTo>
                  <a:pt x="556" y="682"/>
                </a:lnTo>
                <a:lnTo>
                  <a:pt x="557" y="682"/>
                </a:lnTo>
                <a:lnTo>
                  <a:pt x="559" y="684"/>
                </a:lnTo>
                <a:lnTo>
                  <a:pt x="560" y="684"/>
                </a:lnTo>
                <a:lnTo>
                  <a:pt x="563" y="685"/>
                </a:lnTo>
                <a:lnTo>
                  <a:pt x="563" y="686"/>
                </a:lnTo>
                <a:lnTo>
                  <a:pt x="564" y="686"/>
                </a:lnTo>
                <a:lnTo>
                  <a:pt x="564" y="688"/>
                </a:lnTo>
                <a:lnTo>
                  <a:pt x="564" y="689"/>
                </a:lnTo>
                <a:lnTo>
                  <a:pt x="564" y="691"/>
                </a:lnTo>
                <a:lnTo>
                  <a:pt x="566" y="695"/>
                </a:lnTo>
                <a:lnTo>
                  <a:pt x="567" y="696"/>
                </a:lnTo>
                <a:lnTo>
                  <a:pt x="567" y="698"/>
                </a:lnTo>
                <a:lnTo>
                  <a:pt x="567" y="699"/>
                </a:lnTo>
                <a:lnTo>
                  <a:pt x="567" y="701"/>
                </a:lnTo>
                <a:lnTo>
                  <a:pt x="567" y="702"/>
                </a:lnTo>
                <a:lnTo>
                  <a:pt x="567" y="704"/>
                </a:lnTo>
                <a:lnTo>
                  <a:pt x="567" y="705"/>
                </a:lnTo>
                <a:lnTo>
                  <a:pt x="567" y="706"/>
                </a:lnTo>
                <a:lnTo>
                  <a:pt x="567" y="708"/>
                </a:lnTo>
                <a:lnTo>
                  <a:pt x="566" y="709"/>
                </a:lnTo>
                <a:lnTo>
                  <a:pt x="564" y="711"/>
                </a:lnTo>
                <a:lnTo>
                  <a:pt x="563" y="712"/>
                </a:lnTo>
                <a:lnTo>
                  <a:pt x="563" y="714"/>
                </a:lnTo>
                <a:lnTo>
                  <a:pt x="563" y="715"/>
                </a:lnTo>
                <a:lnTo>
                  <a:pt x="564" y="715"/>
                </a:lnTo>
                <a:lnTo>
                  <a:pt x="564" y="716"/>
                </a:lnTo>
                <a:lnTo>
                  <a:pt x="566" y="718"/>
                </a:lnTo>
                <a:lnTo>
                  <a:pt x="564" y="719"/>
                </a:lnTo>
                <a:lnTo>
                  <a:pt x="564" y="721"/>
                </a:lnTo>
                <a:lnTo>
                  <a:pt x="564" y="722"/>
                </a:lnTo>
                <a:lnTo>
                  <a:pt x="564" y="724"/>
                </a:lnTo>
                <a:lnTo>
                  <a:pt x="564" y="725"/>
                </a:lnTo>
                <a:lnTo>
                  <a:pt x="563" y="725"/>
                </a:lnTo>
                <a:lnTo>
                  <a:pt x="564" y="726"/>
                </a:lnTo>
                <a:lnTo>
                  <a:pt x="564" y="728"/>
                </a:lnTo>
                <a:lnTo>
                  <a:pt x="564" y="729"/>
                </a:lnTo>
                <a:lnTo>
                  <a:pt x="564" y="731"/>
                </a:lnTo>
                <a:lnTo>
                  <a:pt x="564" y="732"/>
                </a:lnTo>
                <a:lnTo>
                  <a:pt x="564" y="734"/>
                </a:lnTo>
                <a:lnTo>
                  <a:pt x="566" y="735"/>
                </a:lnTo>
                <a:lnTo>
                  <a:pt x="566" y="736"/>
                </a:lnTo>
                <a:lnTo>
                  <a:pt x="566" y="739"/>
                </a:lnTo>
                <a:lnTo>
                  <a:pt x="566" y="741"/>
                </a:lnTo>
                <a:lnTo>
                  <a:pt x="566" y="742"/>
                </a:lnTo>
                <a:lnTo>
                  <a:pt x="566" y="744"/>
                </a:lnTo>
                <a:lnTo>
                  <a:pt x="564" y="745"/>
                </a:lnTo>
                <a:lnTo>
                  <a:pt x="564" y="748"/>
                </a:lnTo>
                <a:lnTo>
                  <a:pt x="564" y="751"/>
                </a:lnTo>
                <a:lnTo>
                  <a:pt x="563" y="752"/>
                </a:lnTo>
                <a:lnTo>
                  <a:pt x="563" y="754"/>
                </a:lnTo>
                <a:lnTo>
                  <a:pt x="562" y="754"/>
                </a:lnTo>
                <a:lnTo>
                  <a:pt x="560" y="754"/>
                </a:lnTo>
                <a:lnTo>
                  <a:pt x="559" y="752"/>
                </a:lnTo>
                <a:lnTo>
                  <a:pt x="557" y="751"/>
                </a:lnTo>
                <a:lnTo>
                  <a:pt x="556" y="751"/>
                </a:lnTo>
                <a:lnTo>
                  <a:pt x="556" y="752"/>
                </a:lnTo>
                <a:lnTo>
                  <a:pt x="554" y="754"/>
                </a:lnTo>
                <a:lnTo>
                  <a:pt x="554" y="755"/>
                </a:lnTo>
                <a:lnTo>
                  <a:pt x="554" y="756"/>
                </a:lnTo>
                <a:lnTo>
                  <a:pt x="553" y="756"/>
                </a:lnTo>
                <a:lnTo>
                  <a:pt x="553" y="758"/>
                </a:lnTo>
                <a:lnTo>
                  <a:pt x="552" y="758"/>
                </a:lnTo>
                <a:lnTo>
                  <a:pt x="550" y="759"/>
                </a:lnTo>
                <a:lnTo>
                  <a:pt x="549" y="759"/>
                </a:lnTo>
                <a:lnTo>
                  <a:pt x="547" y="759"/>
                </a:lnTo>
                <a:lnTo>
                  <a:pt x="547" y="761"/>
                </a:lnTo>
                <a:lnTo>
                  <a:pt x="549" y="764"/>
                </a:lnTo>
                <a:lnTo>
                  <a:pt x="549" y="765"/>
                </a:lnTo>
                <a:lnTo>
                  <a:pt x="549" y="766"/>
                </a:lnTo>
                <a:lnTo>
                  <a:pt x="550" y="768"/>
                </a:lnTo>
                <a:lnTo>
                  <a:pt x="550" y="769"/>
                </a:lnTo>
                <a:lnTo>
                  <a:pt x="550" y="771"/>
                </a:lnTo>
                <a:lnTo>
                  <a:pt x="550" y="772"/>
                </a:lnTo>
                <a:lnTo>
                  <a:pt x="550" y="774"/>
                </a:lnTo>
                <a:lnTo>
                  <a:pt x="550" y="775"/>
                </a:lnTo>
                <a:lnTo>
                  <a:pt x="550" y="776"/>
                </a:lnTo>
                <a:lnTo>
                  <a:pt x="550" y="778"/>
                </a:lnTo>
                <a:lnTo>
                  <a:pt x="550" y="779"/>
                </a:lnTo>
                <a:lnTo>
                  <a:pt x="552" y="781"/>
                </a:lnTo>
                <a:lnTo>
                  <a:pt x="553" y="782"/>
                </a:lnTo>
                <a:lnTo>
                  <a:pt x="553" y="784"/>
                </a:lnTo>
                <a:lnTo>
                  <a:pt x="553" y="785"/>
                </a:lnTo>
                <a:lnTo>
                  <a:pt x="553" y="786"/>
                </a:lnTo>
                <a:lnTo>
                  <a:pt x="554" y="788"/>
                </a:lnTo>
                <a:lnTo>
                  <a:pt x="556" y="789"/>
                </a:lnTo>
                <a:lnTo>
                  <a:pt x="556" y="791"/>
                </a:lnTo>
                <a:lnTo>
                  <a:pt x="557" y="792"/>
                </a:lnTo>
                <a:lnTo>
                  <a:pt x="557" y="794"/>
                </a:lnTo>
                <a:lnTo>
                  <a:pt x="559" y="794"/>
                </a:lnTo>
                <a:lnTo>
                  <a:pt x="560" y="795"/>
                </a:lnTo>
                <a:lnTo>
                  <a:pt x="562" y="795"/>
                </a:lnTo>
                <a:lnTo>
                  <a:pt x="562" y="797"/>
                </a:lnTo>
                <a:lnTo>
                  <a:pt x="562" y="798"/>
                </a:lnTo>
                <a:lnTo>
                  <a:pt x="560" y="798"/>
                </a:lnTo>
                <a:lnTo>
                  <a:pt x="559" y="798"/>
                </a:lnTo>
                <a:lnTo>
                  <a:pt x="557" y="798"/>
                </a:lnTo>
                <a:lnTo>
                  <a:pt x="556" y="799"/>
                </a:lnTo>
                <a:lnTo>
                  <a:pt x="554" y="799"/>
                </a:lnTo>
                <a:lnTo>
                  <a:pt x="553" y="799"/>
                </a:lnTo>
                <a:lnTo>
                  <a:pt x="552" y="799"/>
                </a:lnTo>
                <a:lnTo>
                  <a:pt x="552" y="801"/>
                </a:lnTo>
                <a:lnTo>
                  <a:pt x="550" y="801"/>
                </a:lnTo>
                <a:lnTo>
                  <a:pt x="549" y="799"/>
                </a:lnTo>
                <a:lnTo>
                  <a:pt x="547" y="799"/>
                </a:lnTo>
                <a:lnTo>
                  <a:pt x="546" y="799"/>
                </a:lnTo>
                <a:lnTo>
                  <a:pt x="544" y="799"/>
                </a:lnTo>
                <a:lnTo>
                  <a:pt x="543" y="799"/>
                </a:lnTo>
                <a:lnTo>
                  <a:pt x="542" y="799"/>
                </a:lnTo>
                <a:lnTo>
                  <a:pt x="540" y="799"/>
                </a:lnTo>
                <a:lnTo>
                  <a:pt x="539" y="799"/>
                </a:lnTo>
                <a:lnTo>
                  <a:pt x="537" y="799"/>
                </a:lnTo>
                <a:lnTo>
                  <a:pt x="536" y="798"/>
                </a:lnTo>
                <a:lnTo>
                  <a:pt x="536" y="797"/>
                </a:lnTo>
                <a:lnTo>
                  <a:pt x="534" y="797"/>
                </a:lnTo>
                <a:lnTo>
                  <a:pt x="534" y="795"/>
                </a:lnTo>
                <a:lnTo>
                  <a:pt x="533" y="795"/>
                </a:lnTo>
                <a:lnTo>
                  <a:pt x="532" y="795"/>
                </a:lnTo>
                <a:lnTo>
                  <a:pt x="530" y="794"/>
                </a:lnTo>
                <a:lnTo>
                  <a:pt x="529" y="792"/>
                </a:lnTo>
                <a:lnTo>
                  <a:pt x="527" y="791"/>
                </a:lnTo>
                <a:lnTo>
                  <a:pt x="526" y="789"/>
                </a:lnTo>
                <a:lnTo>
                  <a:pt x="524" y="788"/>
                </a:lnTo>
                <a:lnTo>
                  <a:pt x="521" y="786"/>
                </a:lnTo>
                <a:lnTo>
                  <a:pt x="520" y="786"/>
                </a:lnTo>
                <a:lnTo>
                  <a:pt x="519" y="786"/>
                </a:lnTo>
                <a:lnTo>
                  <a:pt x="517" y="786"/>
                </a:lnTo>
                <a:lnTo>
                  <a:pt x="517" y="785"/>
                </a:lnTo>
                <a:lnTo>
                  <a:pt x="514" y="785"/>
                </a:lnTo>
                <a:lnTo>
                  <a:pt x="514" y="784"/>
                </a:lnTo>
                <a:lnTo>
                  <a:pt x="513" y="784"/>
                </a:lnTo>
                <a:lnTo>
                  <a:pt x="513" y="785"/>
                </a:lnTo>
                <a:lnTo>
                  <a:pt x="511" y="785"/>
                </a:lnTo>
                <a:lnTo>
                  <a:pt x="510" y="784"/>
                </a:lnTo>
                <a:lnTo>
                  <a:pt x="509" y="784"/>
                </a:lnTo>
                <a:lnTo>
                  <a:pt x="507" y="784"/>
                </a:lnTo>
                <a:lnTo>
                  <a:pt x="506" y="784"/>
                </a:lnTo>
                <a:lnTo>
                  <a:pt x="504" y="784"/>
                </a:lnTo>
                <a:lnTo>
                  <a:pt x="503" y="782"/>
                </a:lnTo>
                <a:lnTo>
                  <a:pt x="503" y="784"/>
                </a:lnTo>
                <a:lnTo>
                  <a:pt x="500" y="785"/>
                </a:lnTo>
                <a:lnTo>
                  <a:pt x="500" y="786"/>
                </a:lnTo>
                <a:lnTo>
                  <a:pt x="501" y="788"/>
                </a:lnTo>
                <a:lnTo>
                  <a:pt x="501" y="789"/>
                </a:lnTo>
                <a:lnTo>
                  <a:pt x="503" y="789"/>
                </a:lnTo>
                <a:lnTo>
                  <a:pt x="501" y="789"/>
                </a:lnTo>
                <a:lnTo>
                  <a:pt x="501" y="791"/>
                </a:lnTo>
                <a:lnTo>
                  <a:pt x="500" y="792"/>
                </a:lnTo>
                <a:lnTo>
                  <a:pt x="503" y="794"/>
                </a:lnTo>
                <a:lnTo>
                  <a:pt x="504" y="795"/>
                </a:lnTo>
                <a:lnTo>
                  <a:pt x="504" y="797"/>
                </a:lnTo>
                <a:lnTo>
                  <a:pt x="506" y="797"/>
                </a:lnTo>
                <a:lnTo>
                  <a:pt x="506" y="798"/>
                </a:lnTo>
                <a:lnTo>
                  <a:pt x="506" y="799"/>
                </a:lnTo>
                <a:lnTo>
                  <a:pt x="506" y="801"/>
                </a:lnTo>
                <a:lnTo>
                  <a:pt x="504" y="799"/>
                </a:lnTo>
                <a:lnTo>
                  <a:pt x="503" y="799"/>
                </a:lnTo>
                <a:lnTo>
                  <a:pt x="501" y="799"/>
                </a:lnTo>
                <a:lnTo>
                  <a:pt x="500" y="799"/>
                </a:lnTo>
                <a:lnTo>
                  <a:pt x="499" y="798"/>
                </a:lnTo>
                <a:lnTo>
                  <a:pt x="497" y="798"/>
                </a:lnTo>
                <a:lnTo>
                  <a:pt x="497" y="799"/>
                </a:lnTo>
                <a:lnTo>
                  <a:pt x="497" y="801"/>
                </a:lnTo>
                <a:lnTo>
                  <a:pt x="496" y="799"/>
                </a:lnTo>
                <a:lnTo>
                  <a:pt x="496" y="801"/>
                </a:lnTo>
                <a:lnTo>
                  <a:pt x="497" y="801"/>
                </a:lnTo>
                <a:lnTo>
                  <a:pt x="496" y="802"/>
                </a:lnTo>
                <a:lnTo>
                  <a:pt x="494" y="802"/>
                </a:lnTo>
                <a:lnTo>
                  <a:pt x="494" y="804"/>
                </a:lnTo>
                <a:lnTo>
                  <a:pt x="496" y="805"/>
                </a:lnTo>
                <a:lnTo>
                  <a:pt x="496" y="807"/>
                </a:lnTo>
                <a:lnTo>
                  <a:pt x="496" y="808"/>
                </a:lnTo>
                <a:lnTo>
                  <a:pt x="497" y="808"/>
                </a:lnTo>
                <a:lnTo>
                  <a:pt x="499" y="809"/>
                </a:lnTo>
                <a:lnTo>
                  <a:pt x="499" y="811"/>
                </a:lnTo>
                <a:lnTo>
                  <a:pt x="500" y="812"/>
                </a:lnTo>
                <a:lnTo>
                  <a:pt x="500" y="814"/>
                </a:lnTo>
                <a:lnTo>
                  <a:pt x="500" y="815"/>
                </a:lnTo>
                <a:lnTo>
                  <a:pt x="501" y="815"/>
                </a:lnTo>
                <a:lnTo>
                  <a:pt x="500" y="815"/>
                </a:lnTo>
                <a:lnTo>
                  <a:pt x="501" y="817"/>
                </a:lnTo>
                <a:lnTo>
                  <a:pt x="503" y="817"/>
                </a:lnTo>
                <a:lnTo>
                  <a:pt x="501" y="818"/>
                </a:lnTo>
                <a:lnTo>
                  <a:pt x="503" y="818"/>
                </a:lnTo>
                <a:lnTo>
                  <a:pt x="503" y="819"/>
                </a:lnTo>
                <a:lnTo>
                  <a:pt x="501" y="819"/>
                </a:lnTo>
                <a:lnTo>
                  <a:pt x="501" y="821"/>
                </a:lnTo>
                <a:lnTo>
                  <a:pt x="500" y="821"/>
                </a:lnTo>
                <a:lnTo>
                  <a:pt x="499" y="821"/>
                </a:lnTo>
                <a:lnTo>
                  <a:pt x="500" y="822"/>
                </a:lnTo>
                <a:lnTo>
                  <a:pt x="500" y="824"/>
                </a:lnTo>
                <a:lnTo>
                  <a:pt x="500" y="825"/>
                </a:lnTo>
                <a:lnTo>
                  <a:pt x="499" y="825"/>
                </a:lnTo>
                <a:lnTo>
                  <a:pt x="497" y="825"/>
                </a:lnTo>
                <a:lnTo>
                  <a:pt x="499" y="827"/>
                </a:lnTo>
                <a:lnTo>
                  <a:pt x="497" y="827"/>
                </a:lnTo>
                <a:lnTo>
                  <a:pt x="499" y="828"/>
                </a:lnTo>
                <a:lnTo>
                  <a:pt x="499" y="829"/>
                </a:lnTo>
                <a:lnTo>
                  <a:pt x="500" y="829"/>
                </a:lnTo>
                <a:lnTo>
                  <a:pt x="501" y="829"/>
                </a:lnTo>
                <a:lnTo>
                  <a:pt x="501" y="831"/>
                </a:lnTo>
                <a:lnTo>
                  <a:pt x="503" y="832"/>
                </a:lnTo>
                <a:lnTo>
                  <a:pt x="501" y="832"/>
                </a:lnTo>
                <a:lnTo>
                  <a:pt x="501" y="834"/>
                </a:lnTo>
                <a:lnTo>
                  <a:pt x="501" y="835"/>
                </a:lnTo>
                <a:lnTo>
                  <a:pt x="503" y="837"/>
                </a:lnTo>
                <a:lnTo>
                  <a:pt x="503" y="838"/>
                </a:lnTo>
                <a:lnTo>
                  <a:pt x="503" y="839"/>
                </a:lnTo>
                <a:lnTo>
                  <a:pt x="504" y="839"/>
                </a:lnTo>
                <a:lnTo>
                  <a:pt x="504" y="841"/>
                </a:lnTo>
                <a:lnTo>
                  <a:pt x="506" y="841"/>
                </a:lnTo>
                <a:lnTo>
                  <a:pt x="506" y="842"/>
                </a:lnTo>
                <a:lnTo>
                  <a:pt x="506" y="844"/>
                </a:lnTo>
                <a:lnTo>
                  <a:pt x="506" y="845"/>
                </a:lnTo>
                <a:lnTo>
                  <a:pt x="504" y="845"/>
                </a:lnTo>
                <a:lnTo>
                  <a:pt x="504" y="847"/>
                </a:lnTo>
                <a:lnTo>
                  <a:pt x="504" y="848"/>
                </a:lnTo>
                <a:lnTo>
                  <a:pt x="504" y="849"/>
                </a:lnTo>
                <a:lnTo>
                  <a:pt x="506" y="849"/>
                </a:lnTo>
                <a:lnTo>
                  <a:pt x="506" y="851"/>
                </a:lnTo>
                <a:lnTo>
                  <a:pt x="506" y="852"/>
                </a:lnTo>
                <a:lnTo>
                  <a:pt x="504" y="852"/>
                </a:lnTo>
                <a:lnTo>
                  <a:pt x="504" y="854"/>
                </a:lnTo>
                <a:lnTo>
                  <a:pt x="503" y="852"/>
                </a:lnTo>
                <a:lnTo>
                  <a:pt x="501" y="852"/>
                </a:lnTo>
                <a:lnTo>
                  <a:pt x="500" y="852"/>
                </a:lnTo>
                <a:lnTo>
                  <a:pt x="500" y="854"/>
                </a:lnTo>
                <a:lnTo>
                  <a:pt x="499" y="854"/>
                </a:lnTo>
                <a:lnTo>
                  <a:pt x="497" y="854"/>
                </a:lnTo>
                <a:lnTo>
                  <a:pt x="497" y="855"/>
                </a:lnTo>
                <a:lnTo>
                  <a:pt x="496" y="857"/>
                </a:lnTo>
                <a:lnTo>
                  <a:pt x="496" y="858"/>
                </a:lnTo>
                <a:lnTo>
                  <a:pt x="496" y="859"/>
                </a:lnTo>
                <a:lnTo>
                  <a:pt x="496" y="861"/>
                </a:lnTo>
                <a:lnTo>
                  <a:pt x="496" y="862"/>
                </a:lnTo>
                <a:lnTo>
                  <a:pt x="497" y="862"/>
                </a:lnTo>
                <a:lnTo>
                  <a:pt x="496" y="864"/>
                </a:lnTo>
                <a:lnTo>
                  <a:pt x="497" y="864"/>
                </a:lnTo>
                <a:lnTo>
                  <a:pt x="497" y="865"/>
                </a:lnTo>
                <a:lnTo>
                  <a:pt x="499" y="867"/>
                </a:lnTo>
                <a:lnTo>
                  <a:pt x="499" y="868"/>
                </a:lnTo>
                <a:lnTo>
                  <a:pt x="500" y="868"/>
                </a:lnTo>
                <a:lnTo>
                  <a:pt x="500" y="869"/>
                </a:lnTo>
                <a:lnTo>
                  <a:pt x="501" y="869"/>
                </a:lnTo>
                <a:lnTo>
                  <a:pt x="501" y="871"/>
                </a:lnTo>
                <a:lnTo>
                  <a:pt x="500" y="871"/>
                </a:lnTo>
                <a:lnTo>
                  <a:pt x="499" y="872"/>
                </a:lnTo>
                <a:lnTo>
                  <a:pt x="497" y="872"/>
                </a:lnTo>
                <a:lnTo>
                  <a:pt x="497" y="874"/>
                </a:lnTo>
                <a:lnTo>
                  <a:pt x="497" y="875"/>
                </a:lnTo>
                <a:lnTo>
                  <a:pt x="496" y="875"/>
                </a:lnTo>
                <a:lnTo>
                  <a:pt x="494" y="874"/>
                </a:lnTo>
                <a:lnTo>
                  <a:pt x="494" y="872"/>
                </a:lnTo>
                <a:lnTo>
                  <a:pt x="493" y="872"/>
                </a:lnTo>
                <a:lnTo>
                  <a:pt x="491" y="872"/>
                </a:lnTo>
                <a:lnTo>
                  <a:pt x="490" y="874"/>
                </a:lnTo>
                <a:lnTo>
                  <a:pt x="489" y="874"/>
                </a:lnTo>
                <a:lnTo>
                  <a:pt x="487" y="875"/>
                </a:lnTo>
                <a:lnTo>
                  <a:pt x="486" y="875"/>
                </a:lnTo>
                <a:lnTo>
                  <a:pt x="484" y="875"/>
                </a:lnTo>
                <a:lnTo>
                  <a:pt x="484" y="877"/>
                </a:lnTo>
                <a:lnTo>
                  <a:pt x="483" y="877"/>
                </a:lnTo>
                <a:lnTo>
                  <a:pt x="481" y="877"/>
                </a:lnTo>
                <a:lnTo>
                  <a:pt x="480" y="877"/>
                </a:lnTo>
                <a:lnTo>
                  <a:pt x="479" y="877"/>
                </a:lnTo>
                <a:lnTo>
                  <a:pt x="477" y="877"/>
                </a:lnTo>
                <a:lnTo>
                  <a:pt x="476" y="875"/>
                </a:lnTo>
                <a:lnTo>
                  <a:pt x="473" y="875"/>
                </a:lnTo>
                <a:lnTo>
                  <a:pt x="471" y="875"/>
                </a:lnTo>
                <a:lnTo>
                  <a:pt x="470" y="875"/>
                </a:lnTo>
                <a:lnTo>
                  <a:pt x="469" y="875"/>
                </a:lnTo>
                <a:lnTo>
                  <a:pt x="469" y="874"/>
                </a:lnTo>
                <a:lnTo>
                  <a:pt x="467" y="874"/>
                </a:lnTo>
                <a:lnTo>
                  <a:pt x="466" y="872"/>
                </a:lnTo>
                <a:lnTo>
                  <a:pt x="464" y="872"/>
                </a:lnTo>
                <a:lnTo>
                  <a:pt x="463" y="872"/>
                </a:lnTo>
                <a:lnTo>
                  <a:pt x="461" y="872"/>
                </a:lnTo>
                <a:lnTo>
                  <a:pt x="461" y="871"/>
                </a:lnTo>
                <a:lnTo>
                  <a:pt x="460" y="871"/>
                </a:lnTo>
                <a:lnTo>
                  <a:pt x="459" y="872"/>
                </a:lnTo>
                <a:lnTo>
                  <a:pt x="457" y="872"/>
                </a:lnTo>
                <a:lnTo>
                  <a:pt x="456" y="871"/>
                </a:lnTo>
                <a:lnTo>
                  <a:pt x="453" y="869"/>
                </a:lnTo>
                <a:lnTo>
                  <a:pt x="451" y="869"/>
                </a:lnTo>
                <a:lnTo>
                  <a:pt x="450" y="868"/>
                </a:lnTo>
                <a:lnTo>
                  <a:pt x="449" y="867"/>
                </a:lnTo>
                <a:lnTo>
                  <a:pt x="447" y="867"/>
                </a:lnTo>
                <a:lnTo>
                  <a:pt x="447" y="868"/>
                </a:lnTo>
                <a:lnTo>
                  <a:pt x="446" y="869"/>
                </a:lnTo>
                <a:lnTo>
                  <a:pt x="444" y="871"/>
                </a:lnTo>
                <a:lnTo>
                  <a:pt x="443" y="871"/>
                </a:lnTo>
                <a:lnTo>
                  <a:pt x="441" y="871"/>
                </a:lnTo>
                <a:lnTo>
                  <a:pt x="440" y="871"/>
                </a:lnTo>
                <a:lnTo>
                  <a:pt x="439" y="871"/>
                </a:lnTo>
                <a:lnTo>
                  <a:pt x="437" y="871"/>
                </a:lnTo>
                <a:lnTo>
                  <a:pt x="436" y="871"/>
                </a:lnTo>
                <a:lnTo>
                  <a:pt x="436" y="869"/>
                </a:lnTo>
                <a:lnTo>
                  <a:pt x="434" y="869"/>
                </a:lnTo>
                <a:lnTo>
                  <a:pt x="434" y="871"/>
                </a:lnTo>
                <a:lnTo>
                  <a:pt x="434" y="869"/>
                </a:lnTo>
                <a:lnTo>
                  <a:pt x="433" y="871"/>
                </a:lnTo>
                <a:lnTo>
                  <a:pt x="433" y="869"/>
                </a:lnTo>
                <a:lnTo>
                  <a:pt x="431" y="869"/>
                </a:lnTo>
                <a:lnTo>
                  <a:pt x="430" y="869"/>
                </a:lnTo>
                <a:lnTo>
                  <a:pt x="429" y="869"/>
                </a:lnTo>
                <a:lnTo>
                  <a:pt x="429" y="871"/>
                </a:lnTo>
                <a:lnTo>
                  <a:pt x="427" y="872"/>
                </a:lnTo>
                <a:lnTo>
                  <a:pt x="427" y="874"/>
                </a:lnTo>
                <a:lnTo>
                  <a:pt x="427" y="875"/>
                </a:lnTo>
                <a:lnTo>
                  <a:pt x="426" y="875"/>
                </a:lnTo>
                <a:lnTo>
                  <a:pt x="424" y="875"/>
                </a:lnTo>
                <a:lnTo>
                  <a:pt x="423" y="874"/>
                </a:lnTo>
                <a:lnTo>
                  <a:pt x="423" y="872"/>
                </a:lnTo>
                <a:lnTo>
                  <a:pt x="423" y="871"/>
                </a:lnTo>
                <a:lnTo>
                  <a:pt x="423" y="869"/>
                </a:lnTo>
                <a:lnTo>
                  <a:pt x="423" y="868"/>
                </a:lnTo>
                <a:lnTo>
                  <a:pt x="423" y="867"/>
                </a:lnTo>
                <a:lnTo>
                  <a:pt x="423" y="865"/>
                </a:lnTo>
                <a:lnTo>
                  <a:pt x="421" y="865"/>
                </a:lnTo>
                <a:lnTo>
                  <a:pt x="420" y="864"/>
                </a:lnTo>
                <a:lnTo>
                  <a:pt x="421" y="862"/>
                </a:lnTo>
                <a:lnTo>
                  <a:pt x="421" y="861"/>
                </a:lnTo>
                <a:lnTo>
                  <a:pt x="421" y="859"/>
                </a:lnTo>
                <a:lnTo>
                  <a:pt x="420" y="859"/>
                </a:lnTo>
                <a:lnTo>
                  <a:pt x="420" y="858"/>
                </a:lnTo>
                <a:lnTo>
                  <a:pt x="420" y="857"/>
                </a:lnTo>
                <a:lnTo>
                  <a:pt x="419" y="857"/>
                </a:lnTo>
                <a:lnTo>
                  <a:pt x="417" y="858"/>
                </a:lnTo>
                <a:lnTo>
                  <a:pt x="416" y="858"/>
                </a:lnTo>
                <a:lnTo>
                  <a:pt x="414" y="857"/>
                </a:lnTo>
                <a:lnTo>
                  <a:pt x="413" y="857"/>
                </a:lnTo>
                <a:lnTo>
                  <a:pt x="413" y="855"/>
                </a:lnTo>
                <a:lnTo>
                  <a:pt x="411" y="854"/>
                </a:lnTo>
                <a:lnTo>
                  <a:pt x="411" y="851"/>
                </a:lnTo>
                <a:lnTo>
                  <a:pt x="411" y="849"/>
                </a:lnTo>
                <a:lnTo>
                  <a:pt x="413" y="849"/>
                </a:lnTo>
                <a:lnTo>
                  <a:pt x="413" y="848"/>
                </a:lnTo>
                <a:lnTo>
                  <a:pt x="411" y="848"/>
                </a:lnTo>
                <a:lnTo>
                  <a:pt x="411" y="847"/>
                </a:lnTo>
                <a:lnTo>
                  <a:pt x="411" y="845"/>
                </a:lnTo>
                <a:lnTo>
                  <a:pt x="411" y="844"/>
                </a:lnTo>
                <a:lnTo>
                  <a:pt x="411" y="841"/>
                </a:lnTo>
                <a:lnTo>
                  <a:pt x="410" y="841"/>
                </a:lnTo>
                <a:lnTo>
                  <a:pt x="409" y="841"/>
                </a:lnTo>
                <a:lnTo>
                  <a:pt x="409" y="839"/>
                </a:lnTo>
                <a:lnTo>
                  <a:pt x="409" y="838"/>
                </a:lnTo>
                <a:lnTo>
                  <a:pt x="407" y="837"/>
                </a:lnTo>
                <a:lnTo>
                  <a:pt x="406" y="837"/>
                </a:lnTo>
                <a:lnTo>
                  <a:pt x="406" y="835"/>
                </a:lnTo>
                <a:lnTo>
                  <a:pt x="404" y="832"/>
                </a:lnTo>
                <a:lnTo>
                  <a:pt x="406" y="832"/>
                </a:lnTo>
                <a:lnTo>
                  <a:pt x="406" y="831"/>
                </a:lnTo>
                <a:lnTo>
                  <a:pt x="404" y="829"/>
                </a:lnTo>
                <a:lnTo>
                  <a:pt x="403" y="829"/>
                </a:lnTo>
                <a:lnTo>
                  <a:pt x="401" y="828"/>
                </a:lnTo>
                <a:lnTo>
                  <a:pt x="400" y="827"/>
                </a:lnTo>
                <a:lnTo>
                  <a:pt x="400" y="825"/>
                </a:lnTo>
                <a:lnTo>
                  <a:pt x="400" y="824"/>
                </a:lnTo>
                <a:lnTo>
                  <a:pt x="400" y="822"/>
                </a:lnTo>
                <a:lnTo>
                  <a:pt x="400" y="821"/>
                </a:lnTo>
                <a:lnTo>
                  <a:pt x="400" y="822"/>
                </a:lnTo>
                <a:lnTo>
                  <a:pt x="400" y="821"/>
                </a:lnTo>
                <a:lnTo>
                  <a:pt x="399" y="821"/>
                </a:lnTo>
                <a:lnTo>
                  <a:pt x="399" y="819"/>
                </a:lnTo>
                <a:lnTo>
                  <a:pt x="399" y="818"/>
                </a:lnTo>
                <a:lnTo>
                  <a:pt x="397" y="818"/>
                </a:lnTo>
                <a:lnTo>
                  <a:pt x="397" y="817"/>
                </a:lnTo>
                <a:lnTo>
                  <a:pt x="396" y="815"/>
                </a:lnTo>
                <a:lnTo>
                  <a:pt x="394" y="815"/>
                </a:lnTo>
                <a:lnTo>
                  <a:pt x="394" y="814"/>
                </a:lnTo>
                <a:lnTo>
                  <a:pt x="394" y="812"/>
                </a:lnTo>
                <a:lnTo>
                  <a:pt x="393" y="812"/>
                </a:lnTo>
                <a:lnTo>
                  <a:pt x="393" y="811"/>
                </a:lnTo>
                <a:lnTo>
                  <a:pt x="391" y="811"/>
                </a:lnTo>
                <a:lnTo>
                  <a:pt x="391" y="809"/>
                </a:lnTo>
                <a:lnTo>
                  <a:pt x="393" y="808"/>
                </a:lnTo>
                <a:lnTo>
                  <a:pt x="391" y="808"/>
                </a:lnTo>
                <a:lnTo>
                  <a:pt x="393" y="807"/>
                </a:lnTo>
                <a:lnTo>
                  <a:pt x="391" y="807"/>
                </a:lnTo>
                <a:lnTo>
                  <a:pt x="391" y="805"/>
                </a:lnTo>
                <a:lnTo>
                  <a:pt x="390" y="805"/>
                </a:lnTo>
                <a:lnTo>
                  <a:pt x="390" y="804"/>
                </a:lnTo>
                <a:lnTo>
                  <a:pt x="390" y="802"/>
                </a:lnTo>
                <a:lnTo>
                  <a:pt x="389" y="801"/>
                </a:lnTo>
                <a:lnTo>
                  <a:pt x="387" y="801"/>
                </a:lnTo>
                <a:lnTo>
                  <a:pt x="387" y="802"/>
                </a:lnTo>
                <a:lnTo>
                  <a:pt x="386" y="801"/>
                </a:lnTo>
                <a:lnTo>
                  <a:pt x="384" y="801"/>
                </a:lnTo>
                <a:lnTo>
                  <a:pt x="383" y="799"/>
                </a:lnTo>
                <a:lnTo>
                  <a:pt x="381" y="799"/>
                </a:lnTo>
                <a:lnTo>
                  <a:pt x="381" y="798"/>
                </a:lnTo>
                <a:lnTo>
                  <a:pt x="380" y="798"/>
                </a:lnTo>
                <a:lnTo>
                  <a:pt x="380" y="799"/>
                </a:lnTo>
                <a:lnTo>
                  <a:pt x="378" y="799"/>
                </a:lnTo>
                <a:lnTo>
                  <a:pt x="378" y="798"/>
                </a:lnTo>
                <a:lnTo>
                  <a:pt x="377" y="799"/>
                </a:lnTo>
                <a:lnTo>
                  <a:pt x="376" y="801"/>
                </a:lnTo>
                <a:lnTo>
                  <a:pt x="374" y="801"/>
                </a:lnTo>
                <a:lnTo>
                  <a:pt x="374" y="799"/>
                </a:lnTo>
                <a:lnTo>
                  <a:pt x="373" y="799"/>
                </a:lnTo>
                <a:lnTo>
                  <a:pt x="371" y="799"/>
                </a:lnTo>
                <a:lnTo>
                  <a:pt x="370" y="799"/>
                </a:lnTo>
                <a:lnTo>
                  <a:pt x="368" y="799"/>
                </a:lnTo>
                <a:lnTo>
                  <a:pt x="367" y="798"/>
                </a:lnTo>
                <a:lnTo>
                  <a:pt x="366" y="798"/>
                </a:lnTo>
                <a:lnTo>
                  <a:pt x="364" y="798"/>
                </a:lnTo>
                <a:lnTo>
                  <a:pt x="363" y="798"/>
                </a:lnTo>
                <a:lnTo>
                  <a:pt x="361" y="797"/>
                </a:lnTo>
                <a:lnTo>
                  <a:pt x="361" y="795"/>
                </a:lnTo>
                <a:lnTo>
                  <a:pt x="360" y="795"/>
                </a:lnTo>
                <a:lnTo>
                  <a:pt x="360" y="794"/>
                </a:lnTo>
                <a:lnTo>
                  <a:pt x="358" y="794"/>
                </a:lnTo>
                <a:lnTo>
                  <a:pt x="358" y="792"/>
                </a:lnTo>
                <a:lnTo>
                  <a:pt x="357" y="791"/>
                </a:lnTo>
                <a:lnTo>
                  <a:pt x="358" y="789"/>
                </a:lnTo>
                <a:lnTo>
                  <a:pt x="360" y="788"/>
                </a:lnTo>
                <a:lnTo>
                  <a:pt x="360" y="786"/>
                </a:lnTo>
                <a:lnTo>
                  <a:pt x="360" y="785"/>
                </a:lnTo>
                <a:lnTo>
                  <a:pt x="360" y="784"/>
                </a:lnTo>
                <a:lnTo>
                  <a:pt x="358" y="782"/>
                </a:lnTo>
                <a:lnTo>
                  <a:pt x="358" y="779"/>
                </a:lnTo>
                <a:lnTo>
                  <a:pt x="357" y="778"/>
                </a:lnTo>
                <a:lnTo>
                  <a:pt x="357" y="776"/>
                </a:lnTo>
                <a:lnTo>
                  <a:pt x="357" y="775"/>
                </a:lnTo>
                <a:lnTo>
                  <a:pt x="356" y="775"/>
                </a:lnTo>
                <a:lnTo>
                  <a:pt x="354" y="775"/>
                </a:lnTo>
                <a:lnTo>
                  <a:pt x="354" y="774"/>
                </a:lnTo>
                <a:lnTo>
                  <a:pt x="353" y="772"/>
                </a:lnTo>
                <a:lnTo>
                  <a:pt x="351" y="772"/>
                </a:lnTo>
                <a:lnTo>
                  <a:pt x="350" y="771"/>
                </a:lnTo>
                <a:lnTo>
                  <a:pt x="350" y="772"/>
                </a:lnTo>
                <a:lnTo>
                  <a:pt x="348" y="771"/>
                </a:lnTo>
                <a:lnTo>
                  <a:pt x="348" y="769"/>
                </a:lnTo>
                <a:lnTo>
                  <a:pt x="348" y="768"/>
                </a:lnTo>
                <a:lnTo>
                  <a:pt x="350" y="768"/>
                </a:lnTo>
                <a:lnTo>
                  <a:pt x="350" y="766"/>
                </a:lnTo>
                <a:lnTo>
                  <a:pt x="351" y="765"/>
                </a:lnTo>
                <a:lnTo>
                  <a:pt x="353" y="765"/>
                </a:lnTo>
                <a:lnTo>
                  <a:pt x="353" y="764"/>
                </a:lnTo>
                <a:lnTo>
                  <a:pt x="351" y="764"/>
                </a:lnTo>
                <a:lnTo>
                  <a:pt x="350" y="762"/>
                </a:lnTo>
                <a:lnTo>
                  <a:pt x="350" y="761"/>
                </a:lnTo>
                <a:lnTo>
                  <a:pt x="348" y="761"/>
                </a:lnTo>
                <a:lnTo>
                  <a:pt x="348" y="759"/>
                </a:lnTo>
                <a:lnTo>
                  <a:pt x="347" y="758"/>
                </a:lnTo>
                <a:lnTo>
                  <a:pt x="347" y="756"/>
                </a:lnTo>
                <a:lnTo>
                  <a:pt x="347" y="755"/>
                </a:lnTo>
                <a:lnTo>
                  <a:pt x="346" y="755"/>
                </a:lnTo>
                <a:lnTo>
                  <a:pt x="344" y="755"/>
                </a:lnTo>
                <a:lnTo>
                  <a:pt x="344" y="754"/>
                </a:lnTo>
                <a:lnTo>
                  <a:pt x="343" y="754"/>
                </a:lnTo>
                <a:lnTo>
                  <a:pt x="341" y="755"/>
                </a:lnTo>
                <a:lnTo>
                  <a:pt x="341" y="756"/>
                </a:lnTo>
                <a:lnTo>
                  <a:pt x="340" y="756"/>
                </a:lnTo>
                <a:lnTo>
                  <a:pt x="340" y="755"/>
                </a:lnTo>
                <a:lnTo>
                  <a:pt x="338" y="755"/>
                </a:lnTo>
                <a:lnTo>
                  <a:pt x="338" y="754"/>
                </a:lnTo>
                <a:lnTo>
                  <a:pt x="337" y="755"/>
                </a:lnTo>
                <a:lnTo>
                  <a:pt x="337" y="754"/>
                </a:lnTo>
                <a:lnTo>
                  <a:pt x="336" y="754"/>
                </a:lnTo>
                <a:lnTo>
                  <a:pt x="334" y="754"/>
                </a:lnTo>
                <a:lnTo>
                  <a:pt x="334" y="752"/>
                </a:lnTo>
                <a:lnTo>
                  <a:pt x="333" y="752"/>
                </a:lnTo>
                <a:lnTo>
                  <a:pt x="333" y="751"/>
                </a:lnTo>
                <a:lnTo>
                  <a:pt x="333" y="748"/>
                </a:lnTo>
                <a:lnTo>
                  <a:pt x="334" y="748"/>
                </a:lnTo>
                <a:lnTo>
                  <a:pt x="334" y="746"/>
                </a:lnTo>
                <a:lnTo>
                  <a:pt x="336" y="746"/>
                </a:lnTo>
                <a:lnTo>
                  <a:pt x="336" y="745"/>
                </a:lnTo>
                <a:lnTo>
                  <a:pt x="334" y="745"/>
                </a:lnTo>
                <a:lnTo>
                  <a:pt x="334" y="744"/>
                </a:lnTo>
                <a:lnTo>
                  <a:pt x="333" y="742"/>
                </a:lnTo>
                <a:lnTo>
                  <a:pt x="333" y="741"/>
                </a:lnTo>
                <a:lnTo>
                  <a:pt x="333" y="739"/>
                </a:lnTo>
                <a:lnTo>
                  <a:pt x="334" y="739"/>
                </a:lnTo>
                <a:lnTo>
                  <a:pt x="334" y="738"/>
                </a:lnTo>
                <a:lnTo>
                  <a:pt x="334" y="736"/>
                </a:lnTo>
                <a:lnTo>
                  <a:pt x="336" y="736"/>
                </a:lnTo>
                <a:lnTo>
                  <a:pt x="336" y="735"/>
                </a:lnTo>
                <a:lnTo>
                  <a:pt x="336" y="734"/>
                </a:lnTo>
                <a:lnTo>
                  <a:pt x="336" y="732"/>
                </a:lnTo>
                <a:lnTo>
                  <a:pt x="336" y="731"/>
                </a:lnTo>
                <a:lnTo>
                  <a:pt x="336" y="729"/>
                </a:lnTo>
                <a:lnTo>
                  <a:pt x="334" y="728"/>
                </a:lnTo>
                <a:lnTo>
                  <a:pt x="334" y="726"/>
                </a:lnTo>
                <a:lnTo>
                  <a:pt x="334" y="725"/>
                </a:lnTo>
                <a:lnTo>
                  <a:pt x="336" y="725"/>
                </a:lnTo>
                <a:lnTo>
                  <a:pt x="337" y="724"/>
                </a:lnTo>
                <a:lnTo>
                  <a:pt x="337" y="722"/>
                </a:lnTo>
                <a:lnTo>
                  <a:pt x="334" y="722"/>
                </a:lnTo>
                <a:lnTo>
                  <a:pt x="333" y="722"/>
                </a:lnTo>
                <a:lnTo>
                  <a:pt x="331" y="721"/>
                </a:lnTo>
                <a:lnTo>
                  <a:pt x="330" y="719"/>
                </a:lnTo>
                <a:lnTo>
                  <a:pt x="330" y="718"/>
                </a:lnTo>
                <a:lnTo>
                  <a:pt x="328" y="718"/>
                </a:lnTo>
                <a:lnTo>
                  <a:pt x="328" y="716"/>
                </a:lnTo>
                <a:lnTo>
                  <a:pt x="327" y="716"/>
                </a:lnTo>
                <a:lnTo>
                  <a:pt x="326" y="716"/>
                </a:lnTo>
                <a:lnTo>
                  <a:pt x="326" y="715"/>
                </a:lnTo>
                <a:lnTo>
                  <a:pt x="323" y="715"/>
                </a:lnTo>
                <a:lnTo>
                  <a:pt x="321" y="714"/>
                </a:lnTo>
                <a:lnTo>
                  <a:pt x="320" y="714"/>
                </a:lnTo>
                <a:lnTo>
                  <a:pt x="318" y="712"/>
                </a:lnTo>
                <a:lnTo>
                  <a:pt x="317" y="712"/>
                </a:lnTo>
                <a:lnTo>
                  <a:pt x="316" y="712"/>
                </a:lnTo>
                <a:lnTo>
                  <a:pt x="316" y="711"/>
                </a:lnTo>
                <a:lnTo>
                  <a:pt x="314" y="712"/>
                </a:lnTo>
                <a:lnTo>
                  <a:pt x="313" y="712"/>
                </a:lnTo>
                <a:lnTo>
                  <a:pt x="313" y="711"/>
                </a:lnTo>
                <a:lnTo>
                  <a:pt x="311" y="712"/>
                </a:lnTo>
                <a:lnTo>
                  <a:pt x="310" y="712"/>
                </a:lnTo>
                <a:lnTo>
                  <a:pt x="308" y="712"/>
                </a:lnTo>
                <a:lnTo>
                  <a:pt x="308" y="714"/>
                </a:lnTo>
                <a:lnTo>
                  <a:pt x="307" y="715"/>
                </a:lnTo>
                <a:lnTo>
                  <a:pt x="306" y="715"/>
                </a:lnTo>
                <a:lnTo>
                  <a:pt x="304" y="715"/>
                </a:lnTo>
                <a:lnTo>
                  <a:pt x="303" y="715"/>
                </a:lnTo>
                <a:lnTo>
                  <a:pt x="300" y="715"/>
                </a:lnTo>
                <a:lnTo>
                  <a:pt x="298" y="716"/>
                </a:lnTo>
                <a:lnTo>
                  <a:pt x="297" y="716"/>
                </a:lnTo>
                <a:lnTo>
                  <a:pt x="297" y="715"/>
                </a:lnTo>
                <a:lnTo>
                  <a:pt x="296" y="715"/>
                </a:lnTo>
                <a:lnTo>
                  <a:pt x="296" y="714"/>
                </a:lnTo>
                <a:lnTo>
                  <a:pt x="296" y="712"/>
                </a:lnTo>
                <a:lnTo>
                  <a:pt x="294" y="712"/>
                </a:lnTo>
                <a:lnTo>
                  <a:pt x="294" y="714"/>
                </a:lnTo>
                <a:lnTo>
                  <a:pt x="293" y="714"/>
                </a:lnTo>
                <a:lnTo>
                  <a:pt x="291" y="714"/>
                </a:lnTo>
                <a:lnTo>
                  <a:pt x="291" y="712"/>
                </a:lnTo>
                <a:lnTo>
                  <a:pt x="293" y="712"/>
                </a:lnTo>
                <a:lnTo>
                  <a:pt x="293" y="711"/>
                </a:lnTo>
                <a:lnTo>
                  <a:pt x="293" y="709"/>
                </a:lnTo>
                <a:lnTo>
                  <a:pt x="291" y="709"/>
                </a:lnTo>
                <a:lnTo>
                  <a:pt x="290" y="708"/>
                </a:lnTo>
                <a:lnTo>
                  <a:pt x="290" y="706"/>
                </a:lnTo>
                <a:lnTo>
                  <a:pt x="291" y="706"/>
                </a:lnTo>
                <a:lnTo>
                  <a:pt x="293" y="706"/>
                </a:lnTo>
                <a:lnTo>
                  <a:pt x="294" y="705"/>
                </a:lnTo>
                <a:lnTo>
                  <a:pt x="293" y="705"/>
                </a:lnTo>
                <a:lnTo>
                  <a:pt x="294" y="705"/>
                </a:lnTo>
                <a:lnTo>
                  <a:pt x="294" y="704"/>
                </a:lnTo>
                <a:lnTo>
                  <a:pt x="296" y="704"/>
                </a:lnTo>
                <a:lnTo>
                  <a:pt x="297" y="704"/>
                </a:lnTo>
                <a:lnTo>
                  <a:pt x="297" y="702"/>
                </a:lnTo>
                <a:lnTo>
                  <a:pt x="298" y="702"/>
                </a:lnTo>
                <a:lnTo>
                  <a:pt x="300" y="701"/>
                </a:lnTo>
                <a:lnTo>
                  <a:pt x="300" y="702"/>
                </a:lnTo>
                <a:lnTo>
                  <a:pt x="301" y="702"/>
                </a:lnTo>
                <a:lnTo>
                  <a:pt x="301" y="701"/>
                </a:lnTo>
                <a:lnTo>
                  <a:pt x="301" y="699"/>
                </a:lnTo>
                <a:lnTo>
                  <a:pt x="303" y="699"/>
                </a:lnTo>
                <a:lnTo>
                  <a:pt x="304" y="699"/>
                </a:lnTo>
                <a:lnTo>
                  <a:pt x="304" y="698"/>
                </a:lnTo>
                <a:lnTo>
                  <a:pt x="304" y="696"/>
                </a:lnTo>
                <a:lnTo>
                  <a:pt x="304" y="695"/>
                </a:lnTo>
                <a:lnTo>
                  <a:pt x="306" y="695"/>
                </a:lnTo>
                <a:lnTo>
                  <a:pt x="307" y="695"/>
                </a:lnTo>
                <a:lnTo>
                  <a:pt x="307" y="696"/>
                </a:lnTo>
                <a:lnTo>
                  <a:pt x="308" y="696"/>
                </a:lnTo>
                <a:lnTo>
                  <a:pt x="308" y="695"/>
                </a:lnTo>
                <a:lnTo>
                  <a:pt x="308" y="694"/>
                </a:lnTo>
                <a:lnTo>
                  <a:pt x="308" y="692"/>
                </a:lnTo>
                <a:lnTo>
                  <a:pt x="310" y="692"/>
                </a:lnTo>
                <a:lnTo>
                  <a:pt x="311" y="692"/>
                </a:lnTo>
                <a:lnTo>
                  <a:pt x="313" y="692"/>
                </a:lnTo>
                <a:lnTo>
                  <a:pt x="314" y="692"/>
                </a:lnTo>
                <a:lnTo>
                  <a:pt x="314" y="691"/>
                </a:lnTo>
                <a:lnTo>
                  <a:pt x="316" y="691"/>
                </a:lnTo>
                <a:lnTo>
                  <a:pt x="317" y="691"/>
                </a:lnTo>
                <a:lnTo>
                  <a:pt x="318" y="691"/>
                </a:lnTo>
                <a:lnTo>
                  <a:pt x="320" y="691"/>
                </a:lnTo>
                <a:lnTo>
                  <a:pt x="321" y="691"/>
                </a:lnTo>
                <a:lnTo>
                  <a:pt x="323" y="691"/>
                </a:lnTo>
                <a:lnTo>
                  <a:pt x="323" y="692"/>
                </a:lnTo>
                <a:lnTo>
                  <a:pt x="324" y="692"/>
                </a:lnTo>
                <a:lnTo>
                  <a:pt x="324" y="691"/>
                </a:lnTo>
                <a:lnTo>
                  <a:pt x="326" y="691"/>
                </a:lnTo>
                <a:lnTo>
                  <a:pt x="327" y="689"/>
                </a:lnTo>
                <a:lnTo>
                  <a:pt x="328" y="689"/>
                </a:lnTo>
                <a:lnTo>
                  <a:pt x="330" y="688"/>
                </a:lnTo>
                <a:lnTo>
                  <a:pt x="330" y="686"/>
                </a:lnTo>
                <a:lnTo>
                  <a:pt x="330" y="685"/>
                </a:lnTo>
                <a:lnTo>
                  <a:pt x="330" y="684"/>
                </a:lnTo>
                <a:lnTo>
                  <a:pt x="330" y="682"/>
                </a:lnTo>
                <a:lnTo>
                  <a:pt x="330" y="681"/>
                </a:lnTo>
                <a:lnTo>
                  <a:pt x="328" y="681"/>
                </a:lnTo>
                <a:lnTo>
                  <a:pt x="328" y="679"/>
                </a:lnTo>
                <a:lnTo>
                  <a:pt x="327" y="678"/>
                </a:lnTo>
                <a:lnTo>
                  <a:pt x="327" y="676"/>
                </a:lnTo>
                <a:lnTo>
                  <a:pt x="326" y="676"/>
                </a:lnTo>
                <a:lnTo>
                  <a:pt x="326" y="675"/>
                </a:lnTo>
                <a:lnTo>
                  <a:pt x="327" y="674"/>
                </a:lnTo>
                <a:lnTo>
                  <a:pt x="327" y="672"/>
                </a:lnTo>
                <a:lnTo>
                  <a:pt x="327" y="671"/>
                </a:lnTo>
                <a:lnTo>
                  <a:pt x="327" y="669"/>
                </a:lnTo>
                <a:lnTo>
                  <a:pt x="328" y="669"/>
                </a:lnTo>
                <a:lnTo>
                  <a:pt x="328" y="668"/>
                </a:lnTo>
                <a:lnTo>
                  <a:pt x="328" y="666"/>
                </a:lnTo>
                <a:lnTo>
                  <a:pt x="328" y="665"/>
                </a:lnTo>
                <a:lnTo>
                  <a:pt x="328" y="664"/>
                </a:lnTo>
                <a:lnTo>
                  <a:pt x="330" y="662"/>
                </a:lnTo>
                <a:lnTo>
                  <a:pt x="330" y="661"/>
                </a:lnTo>
                <a:lnTo>
                  <a:pt x="328" y="661"/>
                </a:lnTo>
                <a:lnTo>
                  <a:pt x="328" y="659"/>
                </a:lnTo>
                <a:lnTo>
                  <a:pt x="330" y="658"/>
                </a:lnTo>
                <a:lnTo>
                  <a:pt x="330" y="656"/>
                </a:lnTo>
                <a:lnTo>
                  <a:pt x="328" y="655"/>
                </a:lnTo>
                <a:lnTo>
                  <a:pt x="328" y="654"/>
                </a:lnTo>
                <a:lnTo>
                  <a:pt x="328" y="652"/>
                </a:lnTo>
                <a:lnTo>
                  <a:pt x="330" y="652"/>
                </a:lnTo>
                <a:lnTo>
                  <a:pt x="330" y="651"/>
                </a:lnTo>
                <a:lnTo>
                  <a:pt x="331" y="651"/>
                </a:lnTo>
                <a:lnTo>
                  <a:pt x="333" y="649"/>
                </a:lnTo>
                <a:lnTo>
                  <a:pt x="334" y="649"/>
                </a:lnTo>
                <a:lnTo>
                  <a:pt x="334" y="648"/>
                </a:lnTo>
                <a:lnTo>
                  <a:pt x="334" y="646"/>
                </a:lnTo>
                <a:lnTo>
                  <a:pt x="334" y="645"/>
                </a:lnTo>
                <a:lnTo>
                  <a:pt x="336" y="645"/>
                </a:lnTo>
                <a:lnTo>
                  <a:pt x="337" y="643"/>
                </a:lnTo>
                <a:lnTo>
                  <a:pt x="338" y="642"/>
                </a:lnTo>
                <a:lnTo>
                  <a:pt x="338" y="641"/>
                </a:lnTo>
                <a:lnTo>
                  <a:pt x="338" y="639"/>
                </a:lnTo>
                <a:lnTo>
                  <a:pt x="338" y="638"/>
                </a:lnTo>
                <a:lnTo>
                  <a:pt x="338" y="636"/>
                </a:lnTo>
                <a:lnTo>
                  <a:pt x="340" y="636"/>
                </a:lnTo>
                <a:lnTo>
                  <a:pt x="340" y="635"/>
                </a:lnTo>
                <a:lnTo>
                  <a:pt x="340" y="633"/>
                </a:lnTo>
                <a:lnTo>
                  <a:pt x="341" y="632"/>
                </a:lnTo>
                <a:lnTo>
                  <a:pt x="341" y="631"/>
                </a:lnTo>
                <a:lnTo>
                  <a:pt x="341" y="629"/>
                </a:lnTo>
                <a:lnTo>
                  <a:pt x="343" y="629"/>
                </a:lnTo>
                <a:lnTo>
                  <a:pt x="343" y="628"/>
                </a:lnTo>
                <a:lnTo>
                  <a:pt x="343" y="626"/>
                </a:lnTo>
                <a:lnTo>
                  <a:pt x="344" y="626"/>
                </a:lnTo>
                <a:lnTo>
                  <a:pt x="344" y="625"/>
                </a:lnTo>
                <a:lnTo>
                  <a:pt x="346" y="625"/>
                </a:lnTo>
                <a:lnTo>
                  <a:pt x="346" y="623"/>
                </a:lnTo>
                <a:lnTo>
                  <a:pt x="347" y="623"/>
                </a:lnTo>
                <a:lnTo>
                  <a:pt x="347" y="622"/>
                </a:lnTo>
                <a:lnTo>
                  <a:pt x="348" y="622"/>
                </a:lnTo>
                <a:lnTo>
                  <a:pt x="348" y="621"/>
                </a:lnTo>
                <a:lnTo>
                  <a:pt x="348" y="619"/>
                </a:lnTo>
                <a:lnTo>
                  <a:pt x="347" y="619"/>
                </a:lnTo>
                <a:lnTo>
                  <a:pt x="346" y="619"/>
                </a:lnTo>
                <a:lnTo>
                  <a:pt x="344" y="619"/>
                </a:lnTo>
                <a:lnTo>
                  <a:pt x="343" y="619"/>
                </a:lnTo>
                <a:lnTo>
                  <a:pt x="341" y="619"/>
                </a:lnTo>
                <a:lnTo>
                  <a:pt x="341" y="621"/>
                </a:lnTo>
                <a:lnTo>
                  <a:pt x="340" y="621"/>
                </a:lnTo>
                <a:lnTo>
                  <a:pt x="340" y="622"/>
                </a:lnTo>
                <a:lnTo>
                  <a:pt x="338" y="622"/>
                </a:lnTo>
                <a:lnTo>
                  <a:pt x="338" y="623"/>
                </a:lnTo>
                <a:lnTo>
                  <a:pt x="337" y="623"/>
                </a:lnTo>
                <a:lnTo>
                  <a:pt x="337" y="625"/>
                </a:lnTo>
                <a:lnTo>
                  <a:pt x="337" y="626"/>
                </a:lnTo>
                <a:lnTo>
                  <a:pt x="337" y="628"/>
                </a:lnTo>
                <a:lnTo>
                  <a:pt x="336" y="628"/>
                </a:lnTo>
                <a:lnTo>
                  <a:pt x="337" y="628"/>
                </a:lnTo>
                <a:lnTo>
                  <a:pt x="336" y="628"/>
                </a:lnTo>
                <a:lnTo>
                  <a:pt x="336" y="629"/>
                </a:lnTo>
                <a:lnTo>
                  <a:pt x="334" y="629"/>
                </a:lnTo>
                <a:lnTo>
                  <a:pt x="333" y="631"/>
                </a:lnTo>
                <a:lnTo>
                  <a:pt x="333" y="632"/>
                </a:lnTo>
                <a:lnTo>
                  <a:pt x="331" y="632"/>
                </a:lnTo>
                <a:lnTo>
                  <a:pt x="331" y="631"/>
                </a:lnTo>
                <a:lnTo>
                  <a:pt x="330" y="629"/>
                </a:lnTo>
                <a:lnTo>
                  <a:pt x="327" y="631"/>
                </a:lnTo>
                <a:lnTo>
                  <a:pt x="327" y="632"/>
                </a:lnTo>
                <a:lnTo>
                  <a:pt x="326" y="632"/>
                </a:lnTo>
                <a:lnTo>
                  <a:pt x="326" y="633"/>
                </a:lnTo>
                <a:lnTo>
                  <a:pt x="324" y="633"/>
                </a:lnTo>
                <a:lnTo>
                  <a:pt x="323" y="633"/>
                </a:lnTo>
                <a:lnTo>
                  <a:pt x="323" y="635"/>
                </a:lnTo>
                <a:lnTo>
                  <a:pt x="321" y="635"/>
                </a:lnTo>
                <a:lnTo>
                  <a:pt x="320" y="635"/>
                </a:lnTo>
                <a:lnTo>
                  <a:pt x="318" y="635"/>
                </a:lnTo>
                <a:lnTo>
                  <a:pt x="318" y="633"/>
                </a:lnTo>
                <a:lnTo>
                  <a:pt x="317" y="633"/>
                </a:lnTo>
                <a:lnTo>
                  <a:pt x="318" y="632"/>
                </a:lnTo>
                <a:lnTo>
                  <a:pt x="318" y="631"/>
                </a:lnTo>
                <a:lnTo>
                  <a:pt x="320" y="631"/>
                </a:lnTo>
                <a:lnTo>
                  <a:pt x="320" y="629"/>
                </a:lnTo>
                <a:lnTo>
                  <a:pt x="321" y="629"/>
                </a:lnTo>
                <a:lnTo>
                  <a:pt x="321" y="628"/>
                </a:lnTo>
                <a:lnTo>
                  <a:pt x="321" y="626"/>
                </a:lnTo>
                <a:lnTo>
                  <a:pt x="321" y="625"/>
                </a:lnTo>
                <a:lnTo>
                  <a:pt x="323" y="625"/>
                </a:lnTo>
                <a:lnTo>
                  <a:pt x="323" y="623"/>
                </a:lnTo>
                <a:lnTo>
                  <a:pt x="324" y="623"/>
                </a:lnTo>
                <a:lnTo>
                  <a:pt x="324" y="622"/>
                </a:lnTo>
                <a:lnTo>
                  <a:pt x="324" y="621"/>
                </a:lnTo>
                <a:lnTo>
                  <a:pt x="324" y="619"/>
                </a:lnTo>
                <a:lnTo>
                  <a:pt x="324" y="618"/>
                </a:lnTo>
                <a:lnTo>
                  <a:pt x="323" y="618"/>
                </a:lnTo>
                <a:lnTo>
                  <a:pt x="326" y="616"/>
                </a:lnTo>
                <a:lnTo>
                  <a:pt x="326" y="615"/>
                </a:lnTo>
                <a:lnTo>
                  <a:pt x="327" y="613"/>
                </a:lnTo>
                <a:lnTo>
                  <a:pt x="326" y="613"/>
                </a:lnTo>
                <a:lnTo>
                  <a:pt x="326" y="612"/>
                </a:lnTo>
                <a:lnTo>
                  <a:pt x="324" y="611"/>
                </a:lnTo>
                <a:lnTo>
                  <a:pt x="326" y="611"/>
                </a:lnTo>
                <a:lnTo>
                  <a:pt x="327" y="611"/>
                </a:lnTo>
                <a:lnTo>
                  <a:pt x="328" y="611"/>
                </a:lnTo>
                <a:lnTo>
                  <a:pt x="330" y="611"/>
                </a:lnTo>
                <a:lnTo>
                  <a:pt x="331" y="611"/>
                </a:lnTo>
                <a:lnTo>
                  <a:pt x="333" y="611"/>
                </a:lnTo>
                <a:lnTo>
                  <a:pt x="334" y="609"/>
                </a:lnTo>
                <a:lnTo>
                  <a:pt x="334" y="608"/>
                </a:lnTo>
                <a:lnTo>
                  <a:pt x="334" y="606"/>
                </a:lnTo>
                <a:lnTo>
                  <a:pt x="336" y="606"/>
                </a:lnTo>
                <a:lnTo>
                  <a:pt x="336" y="605"/>
                </a:lnTo>
                <a:lnTo>
                  <a:pt x="337" y="603"/>
                </a:lnTo>
                <a:lnTo>
                  <a:pt x="337" y="602"/>
                </a:lnTo>
                <a:lnTo>
                  <a:pt x="337" y="601"/>
                </a:lnTo>
                <a:lnTo>
                  <a:pt x="336" y="599"/>
                </a:lnTo>
                <a:lnTo>
                  <a:pt x="337" y="599"/>
                </a:lnTo>
                <a:lnTo>
                  <a:pt x="337" y="598"/>
                </a:lnTo>
                <a:lnTo>
                  <a:pt x="338" y="598"/>
                </a:lnTo>
                <a:lnTo>
                  <a:pt x="338" y="596"/>
                </a:lnTo>
                <a:lnTo>
                  <a:pt x="340" y="595"/>
                </a:lnTo>
                <a:lnTo>
                  <a:pt x="341" y="593"/>
                </a:lnTo>
                <a:lnTo>
                  <a:pt x="343" y="592"/>
                </a:lnTo>
                <a:lnTo>
                  <a:pt x="344" y="593"/>
                </a:lnTo>
                <a:lnTo>
                  <a:pt x="344" y="592"/>
                </a:lnTo>
                <a:lnTo>
                  <a:pt x="344" y="591"/>
                </a:lnTo>
                <a:lnTo>
                  <a:pt x="344" y="589"/>
                </a:lnTo>
                <a:lnTo>
                  <a:pt x="346" y="589"/>
                </a:lnTo>
                <a:lnTo>
                  <a:pt x="347" y="589"/>
                </a:lnTo>
                <a:lnTo>
                  <a:pt x="348" y="588"/>
                </a:lnTo>
                <a:lnTo>
                  <a:pt x="348" y="586"/>
                </a:lnTo>
                <a:lnTo>
                  <a:pt x="350" y="585"/>
                </a:lnTo>
                <a:lnTo>
                  <a:pt x="351" y="583"/>
                </a:lnTo>
                <a:lnTo>
                  <a:pt x="353" y="582"/>
                </a:lnTo>
                <a:lnTo>
                  <a:pt x="354" y="582"/>
                </a:lnTo>
                <a:lnTo>
                  <a:pt x="356" y="581"/>
                </a:lnTo>
                <a:lnTo>
                  <a:pt x="356" y="579"/>
                </a:lnTo>
                <a:lnTo>
                  <a:pt x="357" y="579"/>
                </a:lnTo>
                <a:lnTo>
                  <a:pt x="357" y="578"/>
                </a:lnTo>
                <a:lnTo>
                  <a:pt x="356" y="576"/>
                </a:lnTo>
                <a:lnTo>
                  <a:pt x="357" y="575"/>
                </a:lnTo>
                <a:lnTo>
                  <a:pt x="360" y="572"/>
                </a:lnTo>
                <a:lnTo>
                  <a:pt x="361" y="569"/>
                </a:lnTo>
                <a:lnTo>
                  <a:pt x="363" y="568"/>
                </a:lnTo>
                <a:lnTo>
                  <a:pt x="364" y="568"/>
                </a:lnTo>
                <a:lnTo>
                  <a:pt x="366" y="566"/>
                </a:lnTo>
                <a:lnTo>
                  <a:pt x="367" y="565"/>
                </a:lnTo>
                <a:lnTo>
                  <a:pt x="367" y="563"/>
                </a:lnTo>
                <a:lnTo>
                  <a:pt x="368" y="562"/>
                </a:lnTo>
                <a:lnTo>
                  <a:pt x="370" y="562"/>
                </a:lnTo>
                <a:lnTo>
                  <a:pt x="371" y="561"/>
                </a:lnTo>
                <a:lnTo>
                  <a:pt x="371" y="559"/>
                </a:lnTo>
                <a:lnTo>
                  <a:pt x="371" y="558"/>
                </a:lnTo>
                <a:lnTo>
                  <a:pt x="371" y="556"/>
                </a:lnTo>
                <a:lnTo>
                  <a:pt x="371" y="553"/>
                </a:lnTo>
                <a:lnTo>
                  <a:pt x="370" y="553"/>
                </a:lnTo>
                <a:lnTo>
                  <a:pt x="370" y="552"/>
                </a:lnTo>
                <a:lnTo>
                  <a:pt x="368" y="552"/>
                </a:lnTo>
                <a:lnTo>
                  <a:pt x="368" y="551"/>
                </a:lnTo>
                <a:lnTo>
                  <a:pt x="368" y="549"/>
                </a:lnTo>
                <a:lnTo>
                  <a:pt x="368" y="548"/>
                </a:lnTo>
                <a:lnTo>
                  <a:pt x="370" y="548"/>
                </a:lnTo>
                <a:lnTo>
                  <a:pt x="368" y="548"/>
                </a:lnTo>
                <a:lnTo>
                  <a:pt x="368" y="546"/>
                </a:lnTo>
                <a:lnTo>
                  <a:pt x="370" y="545"/>
                </a:lnTo>
                <a:lnTo>
                  <a:pt x="370" y="543"/>
                </a:lnTo>
                <a:lnTo>
                  <a:pt x="368" y="543"/>
                </a:lnTo>
                <a:lnTo>
                  <a:pt x="368" y="542"/>
                </a:lnTo>
                <a:lnTo>
                  <a:pt x="368" y="541"/>
                </a:lnTo>
                <a:lnTo>
                  <a:pt x="367" y="539"/>
                </a:lnTo>
                <a:lnTo>
                  <a:pt x="368" y="539"/>
                </a:lnTo>
                <a:lnTo>
                  <a:pt x="368" y="538"/>
                </a:lnTo>
                <a:lnTo>
                  <a:pt x="368" y="536"/>
                </a:lnTo>
                <a:lnTo>
                  <a:pt x="368" y="535"/>
                </a:lnTo>
                <a:lnTo>
                  <a:pt x="367" y="535"/>
                </a:lnTo>
                <a:lnTo>
                  <a:pt x="367" y="533"/>
                </a:lnTo>
                <a:lnTo>
                  <a:pt x="366" y="532"/>
                </a:lnTo>
                <a:lnTo>
                  <a:pt x="367" y="531"/>
                </a:lnTo>
                <a:lnTo>
                  <a:pt x="367" y="529"/>
                </a:lnTo>
                <a:lnTo>
                  <a:pt x="366" y="529"/>
                </a:lnTo>
                <a:lnTo>
                  <a:pt x="367" y="528"/>
                </a:lnTo>
                <a:lnTo>
                  <a:pt x="368" y="528"/>
                </a:lnTo>
                <a:lnTo>
                  <a:pt x="368" y="526"/>
                </a:lnTo>
                <a:lnTo>
                  <a:pt x="368" y="525"/>
                </a:lnTo>
                <a:lnTo>
                  <a:pt x="368" y="523"/>
                </a:lnTo>
                <a:lnTo>
                  <a:pt x="368" y="522"/>
                </a:lnTo>
                <a:lnTo>
                  <a:pt x="368" y="521"/>
                </a:lnTo>
                <a:lnTo>
                  <a:pt x="370" y="519"/>
                </a:lnTo>
                <a:lnTo>
                  <a:pt x="370" y="518"/>
                </a:lnTo>
                <a:lnTo>
                  <a:pt x="370" y="516"/>
                </a:lnTo>
                <a:lnTo>
                  <a:pt x="370" y="515"/>
                </a:lnTo>
                <a:lnTo>
                  <a:pt x="368" y="515"/>
                </a:lnTo>
                <a:lnTo>
                  <a:pt x="367" y="513"/>
                </a:lnTo>
                <a:lnTo>
                  <a:pt x="366" y="513"/>
                </a:lnTo>
                <a:lnTo>
                  <a:pt x="366" y="512"/>
                </a:lnTo>
                <a:lnTo>
                  <a:pt x="366" y="510"/>
                </a:lnTo>
                <a:lnTo>
                  <a:pt x="366" y="509"/>
                </a:lnTo>
                <a:lnTo>
                  <a:pt x="367" y="509"/>
                </a:lnTo>
                <a:lnTo>
                  <a:pt x="367" y="508"/>
                </a:lnTo>
                <a:lnTo>
                  <a:pt x="368" y="508"/>
                </a:lnTo>
                <a:lnTo>
                  <a:pt x="370" y="506"/>
                </a:lnTo>
                <a:lnTo>
                  <a:pt x="370" y="505"/>
                </a:lnTo>
                <a:lnTo>
                  <a:pt x="370" y="503"/>
                </a:lnTo>
                <a:lnTo>
                  <a:pt x="370" y="502"/>
                </a:lnTo>
                <a:lnTo>
                  <a:pt x="368" y="500"/>
                </a:lnTo>
                <a:lnTo>
                  <a:pt x="368" y="499"/>
                </a:lnTo>
                <a:lnTo>
                  <a:pt x="367" y="499"/>
                </a:lnTo>
                <a:lnTo>
                  <a:pt x="368" y="498"/>
                </a:lnTo>
                <a:lnTo>
                  <a:pt x="368" y="496"/>
                </a:lnTo>
                <a:lnTo>
                  <a:pt x="367" y="496"/>
                </a:lnTo>
                <a:lnTo>
                  <a:pt x="366" y="496"/>
                </a:lnTo>
                <a:lnTo>
                  <a:pt x="366" y="495"/>
                </a:lnTo>
                <a:lnTo>
                  <a:pt x="364" y="493"/>
                </a:lnTo>
                <a:lnTo>
                  <a:pt x="364" y="492"/>
                </a:lnTo>
                <a:lnTo>
                  <a:pt x="363" y="492"/>
                </a:lnTo>
                <a:lnTo>
                  <a:pt x="363" y="490"/>
                </a:lnTo>
                <a:lnTo>
                  <a:pt x="363" y="489"/>
                </a:lnTo>
                <a:lnTo>
                  <a:pt x="363" y="488"/>
                </a:lnTo>
                <a:lnTo>
                  <a:pt x="361" y="488"/>
                </a:lnTo>
                <a:lnTo>
                  <a:pt x="360" y="488"/>
                </a:lnTo>
                <a:lnTo>
                  <a:pt x="360" y="489"/>
                </a:lnTo>
                <a:lnTo>
                  <a:pt x="358" y="489"/>
                </a:lnTo>
                <a:lnTo>
                  <a:pt x="358" y="490"/>
                </a:lnTo>
                <a:lnTo>
                  <a:pt x="357" y="492"/>
                </a:lnTo>
                <a:lnTo>
                  <a:pt x="356" y="493"/>
                </a:lnTo>
                <a:lnTo>
                  <a:pt x="356" y="495"/>
                </a:lnTo>
                <a:lnTo>
                  <a:pt x="354" y="495"/>
                </a:lnTo>
                <a:lnTo>
                  <a:pt x="354" y="496"/>
                </a:lnTo>
                <a:lnTo>
                  <a:pt x="353" y="496"/>
                </a:lnTo>
                <a:lnTo>
                  <a:pt x="351" y="496"/>
                </a:lnTo>
                <a:lnTo>
                  <a:pt x="350" y="496"/>
                </a:lnTo>
                <a:lnTo>
                  <a:pt x="348" y="496"/>
                </a:lnTo>
                <a:lnTo>
                  <a:pt x="347" y="498"/>
                </a:lnTo>
                <a:lnTo>
                  <a:pt x="346" y="498"/>
                </a:lnTo>
                <a:lnTo>
                  <a:pt x="344" y="498"/>
                </a:lnTo>
                <a:lnTo>
                  <a:pt x="343" y="498"/>
                </a:lnTo>
                <a:lnTo>
                  <a:pt x="341" y="498"/>
                </a:lnTo>
                <a:lnTo>
                  <a:pt x="340" y="498"/>
                </a:lnTo>
                <a:lnTo>
                  <a:pt x="338" y="499"/>
                </a:lnTo>
                <a:lnTo>
                  <a:pt x="337" y="499"/>
                </a:lnTo>
                <a:lnTo>
                  <a:pt x="336" y="499"/>
                </a:lnTo>
                <a:lnTo>
                  <a:pt x="336" y="500"/>
                </a:lnTo>
                <a:lnTo>
                  <a:pt x="334" y="500"/>
                </a:lnTo>
                <a:lnTo>
                  <a:pt x="333" y="500"/>
                </a:lnTo>
                <a:lnTo>
                  <a:pt x="331" y="500"/>
                </a:lnTo>
                <a:lnTo>
                  <a:pt x="330" y="500"/>
                </a:lnTo>
                <a:lnTo>
                  <a:pt x="330" y="502"/>
                </a:lnTo>
                <a:lnTo>
                  <a:pt x="328" y="502"/>
                </a:lnTo>
                <a:lnTo>
                  <a:pt x="328" y="503"/>
                </a:lnTo>
                <a:lnTo>
                  <a:pt x="327" y="503"/>
                </a:lnTo>
                <a:lnTo>
                  <a:pt x="326" y="503"/>
                </a:lnTo>
                <a:lnTo>
                  <a:pt x="324" y="503"/>
                </a:lnTo>
                <a:lnTo>
                  <a:pt x="323" y="505"/>
                </a:lnTo>
                <a:lnTo>
                  <a:pt x="323" y="506"/>
                </a:lnTo>
                <a:lnTo>
                  <a:pt x="321" y="508"/>
                </a:lnTo>
                <a:lnTo>
                  <a:pt x="321" y="506"/>
                </a:lnTo>
                <a:lnTo>
                  <a:pt x="320" y="506"/>
                </a:lnTo>
                <a:lnTo>
                  <a:pt x="320" y="505"/>
                </a:lnTo>
                <a:lnTo>
                  <a:pt x="318" y="505"/>
                </a:lnTo>
                <a:lnTo>
                  <a:pt x="317" y="505"/>
                </a:lnTo>
                <a:lnTo>
                  <a:pt x="317" y="503"/>
                </a:lnTo>
                <a:lnTo>
                  <a:pt x="316" y="502"/>
                </a:lnTo>
                <a:lnTo>
                  <a:pt x="314" y="502"/>
                </a:lnTo>
                <a:lnTo>
                  <a:pt x="314" y="500"/>
                </a:lnTo>
                <a:lnTo>
                  <a:pt x="313" y="500"/>
                </a:lnTo>
                <a:lnTo>
                  <a:pt x="313" y="499"/>
                </a:lnTo>
                <a:lnTo>
                  <a:pt x="311" y="499"/>
                </a:lnTo>
                <a:lnTo>
                  <a:pt x="311" y="498"/>
                </a:lnTo>
                <a:lnTo>
                  <a:pt x="311" y="496"/>
                </a:lnTo>
                <a:lnTo>
                  <a:pt x="313" y="496"/>
                </a:lnTo>
                <a:lnTo>
                  <a:pt x="313" y="495"/>
                </a:lnTo>
                <a:lnTo>
                  <a:pt x="313" y="493"/>
                </a:lnTo>
                <a:lnTo>
                  <a:pt x="311" y="492"/>
                </a:lnTo>
                <a:lnTo>
                  <a:pt x="311" y="490"/>
                </a:lnTo>
                <a:lnTo>
                  <a:pt x="311" y="489"/>
                </a:lnTo>
                <a:lnTo>
                  <a:pt x="311" y="488"/>
                </a:lnTo>
                <a:lnTo>
                  <a:pt x="311" y="486"/>
                </a:lnTo>
                <a:lnTo>
                  <a:pt x="313" y="486"/>
                </a:lnTo>
                <a:lnTo>
                  <a:pt x="313" y="485"/>
                </a:lnTo>
                <a:lnTo>
                  <a:pt x="313" y="483"/>
                </a:lnTo>
                <a:lnTo>
                  <a:pt x="313" y="482"/>
                </a:lnTo>
                <a:lnTo>
                  <a:pt x="314" y="479"/>
                </a:lnTo>
                <a:lnTo>
                  <a:pt x="313" y="479"/>
                </a:lnTo>
                <a:lnTo>
                  <a:pt x="313" y="478"/>
                </a:lnTo>
                <a:lnTo>
                  <a:pt x="311" y="478"/>
                </a:lnTo>
                <a:lnTo>
                  <a:pt x="311" y="476"/>
                </a:lnTo>
                <a:lnTo>
                  <a:pt x="313" y="476"/>
                </a:lnTo>
                <a:lnTo>
                  <a:pt x="313" y="475"/>
                </a:lnTo>
                <a:lnTo>
                  <a:pt x="313" y="473"/>
                </a:lnTo>
                <a:lnTo>
                  <a:pt x="311" y="473"/>
                </a:lnTo>
                <a:lnTo>
                  <a:pt x="313" y="472"/>
                </a:lnTo>
                <a:lnTo>
                  <a:pt x="313" y="470"/>
                </a:lnTo>
                <a:lnTo>
                  <a:pt x="311" y="470"/>
                </a:lnTo>
                <a:lnTo>
                  <a:pt x="311" y="469"/>
                </a:lnTo>
                <a:lnTo>
                  <a:pt x="311" y="468"/>
                </a:lnTo>
                <a:lnTo>
                  <a:pt x="313" y="468"/>
                </a:lnTo>
                <a:lnTo>
                  <a:pt x="313" y="466"/>
                </a:lnTo>
                <a:lnTo>
                  <a:pt x="313" y="465"/>
                </a:lnTo>
                <a:lnTo>
                  <a:pt x="313" y="463"/>
                </a:lnTo>
                <a:lnTo>
                  <a:pt x="311" y="462"/>
                </a:lnTo>
                <a:lnTo>
                  <a:pt x="311" y="460"/>
                </a:lnTo>
                <a:lnTo>
                  <a:pt x="311" y="459"/>
                </a:lnTo>
                <a:lnTo>
                  <a:pt x="311" y="458"/>
                </a:lnTo>
                <a:lnTo>
                  <a:pt x="311" y="456"/>
                </a:lnTo>
                <a:lnTo>
                  <a:pt x="311" y="455"/>
                </a:lnTo>
                <a:lnTo>
                  <a:pt x="311" y="453"/>
                </a:lnTo>
                <a:lnTo>
                  <a:pt x="311" y="452"/>
                </a:lnTo>
                <a:lnTo>
                  <a:pt x="310" y="452"/>
                </a:lnTo>
                <a:lnTo>
                  <a:pt x="310" y="450"/>
                </a:lnTo>
                <a:lnTo>
                  <a:pt x="310" y="449"/>
                </a:lnTo>
                <a:lnTo>
                  <a:pt x="310" y="448"/>
                </a:lnTo>
                <a:lnTo>
                  <a:pt x="310" y="446"/>
                </a:lnTo>
                <a:lnTo>
                  <a:pt x="310" y="445"/>
                </a:lnTo>
                <a:lnTo>
                  <a:pt x="308" y="445"/>
                </a:lnTo>
                <a:lnTo>
                  <a:pt x="308" y="443"/>
                </a:lnTo>
                <a:lnTo>
                  <a:pt x="307" y="443"/>
                </a:lnTo>
                <a:lnTo>
                  <a:pt x="306" y="442"/>
                </a:lnTo>
                <a:lnTo>
                  <a:pt x="304" y="443"/>
                </a:lnTo>
                <a:lnTo>
                  <a:pt x="303" y="443"/>
                </a:lnTo>
                <a:lnTo>
                  <a:pt x="303" y="442"/>
                </a:lnTo>
                <a:lnTo>
                  <a:pt x="301" y="442"/>
                </a:lnTo>
                <a:lnTo>
                  <a:pt x="300" y="443"/>
                </a:lnTo>
                <a:lnTo>
                  <a:pt x="298" y="443"/>
                </a:lnTo>
                <a:lnTo>
                  <a:pt x="297" y="443"/>
                </a:lnTo>
                <a:lnTo>
                  <a:pt x="294" y="445"/>
                </a:lnTo>
                <a:lnTo>
                  <a:pt x="294" y="446"/>
                </a:lnTo>
                <a:lnTo>
                  <a:pt x="294" y="448"/>
                </a:lnTo>
                <a:lnTo>
                  <a:pt x="294" y="449"/>
                </a:lnTo>
                <a:lnTo>
                  <a:pt x="293" y="449"/>
                </a:lnTo>
                <a:lnTo>
                  <a:pt x="293" y="450"/>
                </a:lnTo>
                <a:lnTo>
                  <a:pt x="291" y="452"/>
                </a:lnTo>
                <a:lnTo>
                  <a:pt x="291" y="453"/>
                </a:lnTo>
                <a:lnTo>
                  <a:pt x="291" y="455"/>
                </a:lnTo>
                <a:lnTo>
                  <a:pt x="293" y="455"/>
                </a:lnTo>
                <a:lnTo>
                  <a:pt x="293" y="456"/>
                </a:lnTo>
                <a:lnTo>
                  <a:pt x="294" y="458"/>
                </a:lnTo>
                <a:lnTo>
                  <a:pt x="294" y="459"/>
                </a:lnTo>
                <a:lnTo>
                  <a:pt x="294" y="460"/>
                </a:lnTo>
                <a:lnTo>
                  <a:pt x="296" y="462"/>
                </a:lnTo>
                <a:lnTo>
                  <a:pt x="296" y="463"/>
                </a:lnTo>
                <a:lnTo>
                  <a:pt x="296" y="465"/>
                </a:lnTo>
                <a:lnTo>
                  <a:pt x="296" y="466"/>
                </a:lnTo>
                <a:lnTo>
                  <a:pt x="294" y="466"/>
                </a:lnTo>
                <a:lnTo>
                  <a:pt x="294" y="468"/>
                </a:lnTo>
                <a:lnTo>
                  <a:pt x="294" y="469"/>
                </a:lnTo>
                <a:lnTo>
                  <a:pt x="294" y="470"/>
                </a:lnTo>
                <a:lnTo>
                  <a:pt x="294" y="472"/>
                </a:lnTo>
                <a:lnTo>
                  <a:pt x="296" y="472"/>
                </a:lnTo>
                <a:lnTo>
                  <a:pt x="296" y="473"/>
                </a:lnTo>
                <a:lnTo>
                  <a:pt x="296" y="475"/>
                </a:lnTo>
                <a:lnTo>
                  <a:pt x="296" y="476"/>
                </a:lnTo>
                <a:lnTo>
                  <a:pt x="296" y="478"/>
                </a:lnTo>
                <a:lnTo>
                  <a:pt x="296" y="479"/>
                </a:lnTo>
                <a:lnTo>
                  <a:pt x="296" y="480"/>
                </a:lnTo>
                <a:lnTo>
                  <a:pt x="296" y="483"/>
                </a:lnTo>
                <a:lnTo>
                  <a:pt x="297" y="483"/>
                </a:lnTo>
                <a:lnTo>
                  <a:pt x="297" y="486"/>
                </a:lnTo>
                <a:lnTo>
                  <a:pt x="297" y="488"/>
                </a:lnTo>
                <a:lnTo>
                  <a:pt x="297" y="490"/>
                </a:lnTo>
                <a:lnTo>
                  <a:pt x="298" y="490"/>
                </a:lnTo>
                <a:lnTo>
                  <a:pt x="298" y="492"/>
                </a:lnTo>
                <a:lnTo>
                  <a:pt x="296" y="495"/>
                </a:lnTo>
                <a:lnTo>
                  <a:pt x="294" y="495"/>
                </a:lnTo>
                <a:lnTo>
                  <a:pt x="293" y="495"/>
                </a:lnTo>
                <a:lnTo>
                  <a:pt x="293" y="496"/>
                </a:lnTo>
                <a:lnTo>
                  <a:pt x="291" y="496"/>
                </a:lnTo>
                <a:lnTo>
                  <a:pt x="291" y="498"/>
                </a:lnTo>
                <a:lnTo>
                  <a:pt x="291" y="499"/>
                </a:lnTo>
                <a:lnTo>
                  <a:pt x="291" y="500"/>
                </a:lnTo>
                <a:lnTo>
                  <a:pt x="290" y="500"/>
                </a:lnTo>
                <a:lnTo>
                  <a:pt x="288" y="500"/>
                </a:lnTo>
                <a:lnTo>
                  <a:pt x="288" y="502"/>
                </a:lnTo>
                <a:lnTo>
                  <a:pt x="287" y="503"/>
                </a:lnTo>
                <a:lnTo>
                  <a:pt x="287" y="505"/>
                </a:lnTo>
                <a:lnTo>
                  <a:pt x="286" y="505"/>
                </a:lnTo>
                <a:lnTo>
                  <a:pt x="286" y="506"/>
                </a:lnTo>
                <a:lnTo>
                  <a:pt x="284" y="506"/>
                </a:lnTo>
                <a:lnTo>
                  <a:pt x="283" y="506"/>
                </a:lnTo>
                <a:lnTo>
                  <a:pt x="281" y="506"/>
                </a:lnTo>
                <a:lnTo>
                  <a:pt x="280" y="506"/>
                </a:lnTo>
                <a:lnTo>
                  <a:pt x="280" y="508"/>
                </a:lnTo>
                <a:lnTo>
                  <a:pt x="278" y="508"/>
                </a:lnTo>
                <a:lnTo>
                  <a:pt x="278" y="509"/>
                </a:lnTo>
                <a:lnTo>
                  <a:pt x="276" y="512"/>
                </a:lnTo>
                <a:lnTo>
                  <a:pt x="276" y="513"/>
                </a:lnTo>
                <a:lnTo>
                  <a:pt x="274" y="515"/>
                </a:lnTo>
                <a:lnTo>
                  <a:pt x="273" y="516"/>
                </a:lnTo>
                <a:lnTo>
                  <a:pt x="273" y="518"/>
                </a:lnTo>
                <a:lnTo>
                  <a:pt x="271" y="518"/>
                </a:lnTo>
                <a:lnTo>
                  <a:pt x="271" y="519"/>
                </a:lnTo>
                <a:lnTo>
                  <a:pt x="270" y="521"/>
                </a:lnTo>
                <a:lnTo>
                  <a:pt x="268" y="521"/>
                </a:lnTo>
                <a:lnTo>
                  <a:pt x="267" y="521"/>
                </a:lnTo>
                <a:lnTo>
                  <a:pt x="266" y="522"/>
                </a:lnTo>
                <a:lnTo>
                  <a:pt x="266" y="523"/>
                </a:lnTo>
                <a:lnTo>
                  <a:pt x="264" y="525"/>
                </a:lnTo>
                <a:lnTo>
                  <a:pt x="263" y="525"/>
                </a:lnTo>
                <a:lnTo>
                  <a:pt x="263" y="526"/>
                </a:lnTo>
                <a:lnTo>
                  <a:pt x="261" y="526"/>
                </a:lnTo>
                <a:lnTo>
                  <a:pt x="260" y="528"/>
                </a:lnTo>
                <a:lnTo>
                  <a:pt x="258" y="528"/>
                </a:lnTo>
                <a:lnTo>
                  <a:pt x="257" y="526"/>
                </a:lnTo>
                <a:lnTo>
                  <a:pt x="257" y="525"/>
                </a:lnTo>
                <a:lnTo>
                  <a:pt x="256" y="525"/>
                </a:lnTo>
                <a:lnTo>
                  <a:pt x="254" y="525"/>
                </a:lnTo>
                <a:lnTo>
                  <a:pt x="253" y="525"/>
                </a:lnTo>
                <a:lnTo>
                  <a:pt x="251" y="526"/>
                </a:lnTo>
                <a:lnTo>
                  <a:pt x="250" y="526"/>
                </a:lnTo>
                <a:lnTo>
                  <a:pt x="248" y="526"/>
                </a:lnTo>
                <a:lnTo>
                  <a:pt x="248" y="525"/>
                </a:lnTo>
                <a:lnTo>
                  <a:pt x="247" y="525"/>
                </a:lnTo>
                <a:lnTo>
                  <a:pt x="246" y="525"/>
                </a:lnTo>
                <a:lnTo>
                  <a:pt x="246" y="526"/>
                </a:lnTo>
                <a:lnTo>
                  <a:pt x="244" y="526"/>
                </a:lnTo>
                <a:lnTo>
                  <a:pt x="243" y="526"/>
                </a:lnTo>
                <a:lnTo>
                  <a:pt x="241" y="526"/>
                </a:lnTo>
                <a:lnTo>
                  <a:pt x="240" y="525"/>
                </a:lnTo>
                <a:lnTo>
                  <a:pt x="238" y="525"/>
                </a:lnTo>
                <a:lnTo>
                  <a:pt x="238" y="526"/>
                </a:lnTo>
                <a:lnTo>
                  <a:pt x="238" y="528"/>
                </a:lnTo>
                <a:lnTo>
                  <a:pt x="237" y="528"/>
                </a:lnTo>
                <a:lnTo>
                  <a:pt x="235" y="528"/>
                </a:lnTo>
                <a:lnTo>
                  <a:pt x="235" y="529"/>
                </a:lnTo>
                <a:lnTo>
                  <a:pt x="234" y="529"/>
                </a:lnTo>
                <a:lnTo>
                  <a:pt x="233" y="529"/>
                </a:lnTo>
                <a:lnTo>
                  <a:pt x="231" y="526"/>
                </a:lnTo>
                <a:lnTo>
                  <a:pt x="231" y="525"/>
                </a:lnTo>
                <a:lnTo>
                  <a:pt x="231" y="523"/>
                </a:lnTo>
                <a:lnTo>
                  <a:pt x="230" y="522"/>
                </a:lnTo>
                <a:lnTo>
                  <a:pt x="230" y="521"/>
                </a:lnTo>
                <a:lnTo>
                  <a:pt x="230" y="519"/>
                </a:lnTo>
                <a:lnTo>
                  <a:pt x="228" y="519"/>
                </a:lnTo>
                <a:lnTo>
                  <a:pt x="227" y="518"/>
                </a:lnTo>
                <a:lnTo>
                  <a:pt x="227" y="516"/>
                </a:lnTo>
                <a:lnTo>
                  <a:pt x="228" y="516"/>
                </a:lnTo>
                <a:lnTo>
                  <a:pt x="228" y="515"/>
                </a:lnTo>
                <a:lnTo>
                  <a:pt x="227" y="513"/>
                </a:lnTo>
                <a:lnTo>
                  <a:pt x="227" y="512"/>
                </a:lnTo>
                <a:lnTo>
                  <a:pt x="227" y="510"/>
                </a:lnTo>
                <a:lnTo>
                  <a:pt x="227" y="509"/>
                </a:lnTo>
                <a:lnTo>
                  <a:pt x="225" y="509"/>
                </a:lnTo>
                <a:lnTo>
                  <a:pt x="225" y="508"/>
                </a:lnTo>
                <a:lnTo>
                  <a:pt x="225" y="506"/>
                </a:lnTo>
                <a:lnTo>
                  <a:pt x="225" y="503"/>
                </a:lnTo>
                <a:lnTo>
                  <a:pt x="224" y="503"/>
                </a:lnTo>
                <a:lnTo>
                  <a:pt x="224" y="502"/>
                </a:lnTo>
                <a:lnTo>
                  <a:pt x="224" y="500"/>
                </a:lnTo>
                <a:lnTo>
                  <a:pt x="223" y="500"/>
                </a:lnTo>
                <a:lnTo>
                  <a:pt x="223" y="499"/>
                </a:lnTo>
                <a:lnTo>
                  <a:pt x="221" y="498"/>
                </a:lnTo>
                <a:lnTo>
                  <a:pt x="221" y="496"/>
                </a:lnTo>
                <a:lnTo>
                  <a:pt x="220" y="495"/>
                </a:lnTo>
                <a:lnTo>
                  <a:pt x="218" y="493"/>
                </a:lnTo>
                <a:lnTo>
                  <a:pt x="220" y="493"/>
                </a:lnTo>
                <a:lnTo>
                  <a:pt x="220" y="492"/>
                </a:lnTo>
                <a:lnTo>
                  <a:pt x="220" y="490"/>
                </a:lnTo>
                <a:lnTo>
                  <a:pt x="220" y="489"/>
                </a:lnTo>
                <a:lnTo>
                  <a:pt x="221" y="489"/>
                </a:lnTo>
                <a:lnTo>
                  <a:pt x="220" y="488"/>
                </a:lnTo>
                <a:lnTo>
                  <a:pt x="221" y="486"/>
                </a:lnTo>
                <a:lnTo>
                  <a:pt x="220" y="485"/>
                </a:lnTo>
                <a:lnTo>
                  <a:pt x="221" y="483"/>
                </a:lnTo>
                <a:lnTo>
                  <a:pt x="220" y="482"/>
                </a:lnTo>
                <a:lnTo>
                  <a:pt x="221" y="480"/>
                </a:lnTo>
                <a:lnTo>
                  <a:pt x="221" y="479"/>
                </a:lnTo>
                <a:lnTo>
                  <a:pt x="221" y="478"/>
                </a:lnTo>
                <a:lnTo>
                  <a:pt x="223" y="478"/>
                </a:lnTo>
                <a:lnTo>
                  <a:pt x="223" y="476"/>
                </a:lnTo>
                <a:lnTo>
                  <a:pt x="224" y="475"/>
                </a:lnTo>
                <a:lnTo>
                  <a:pt x="224" y="473"/>
                </a:lnTo>
                <a:lnTo>
                  <a:pt x="225" y="472"/>
                </a:lnTo>
                <a:lnTo>
                  <a:pt x="225" y="470"/>
                </a:lnTo>
                <a:lnTo>
                  <a:pt x="225" y="469"/>
                </a:lnTo>
                <a:lnTo>
                  <a:pt x="225" y="468"/>
                </a:lnTo>
                <a:lnTo>
                  <a:pt x="227" y="468"/>
                </a:lnTo>
                <a:lnTo>
                  <a:pt x="227" y="466"/>
                </a:lnTo>
                <a:lnTo>
                  <a:pt x="225" y="465"/>
                </a:lnTo>
                <a:lnTo>
                  <a:pt x="225" y="463"/>
                </a:lnTo>
                <a:lnTo>
                  <a:pt x="224" y="463"/>
                </a:lnTo>
                <a:lnTo>
                  <a:pt x="223" y="462"/>
                </a:lnTo>
                <a:lnTo>
                  <a:pt x="221" y="460"/>
                </a:lnTo>
                <a:lnTo>
                  <a:pt x="220" y="460"/>
                </a:lnTo>
                <a:lnTo>
                  <a:pt x="220" y="459"/>
                </a:lnTo>
                <a:lnTo>
                  <a:pt x="220" y="458"/>
                </a:lnTo>
                <a:lnTo>
                  <a:pt x="221" y="456"/>
                </a:lnTo>
                <a:lnTo>
                  <a:pt x="221" y="455"/>
                </a:lnTo>
                <a:lnTo>
                  <a:pt x="221" y="453"/>
                </a:lnTo>
                <a:lnTo>
                  <a:pt x="221" y="452"/>
                </a:lnTo>
                <a:lnTo>
                  <a:pt x="221" y="450"/>
                </a:lnTo>
                <a:lnTo>
                  <a:pt x="221" y="449"/>
                </a:lnTo>
                <a:lnTo>
                  <a:pt x="220" y="448"/>
                </a:lnTo>
                <a:lnTo>
                  <a:pt x="220" y="446"/>
                </a:lnTo>
                <a:lnTo>
                  <a:pt x="220" y="445"/>
                </a:lnTo>
                <a:lnTo>
                  <a:pt x="218" y="445"/>
                </a:lnTo>
                <a:lnTo>
                  <a:pt x="218" y="442"/>
                </a:lnTo>
                <a:lnTo>
                  <a:pt x="218" y="440"/>
                </a:lnTo>
                <a:lnTo>
                  <a:pt x="220" y="439"/>
                </a:lnTo>
                <a:lnTo>
                  <a:pt x="220" y="438"/>
                </a:lnTo>
                <a:lnTo>
                  <a:pt x="220" y="436"/>
                </a:lnTo>
                <a:lnTo>
                  <a:pt x="218" y="436"/>
                </a:lnTo>
                <a:lnTo>
                  <a:pt x="217" y="436"/>
                </a:lnTo>
                <a:lnTo>
                  <a:pt x="215" y="436"/>
                </a:lnTo>
                <a:lnTo>
                  <a:pt x="214" y="435"/>
                </a:lnTo>
                <a:lnTo>
                  <a:pt x="213" y="435"/>
                </a:lnTo>
                <a:lnTo>
                  <a:pt x="213" y="433"/>
                </a:lnTo>
                <a:lnTo>
                  <a:pt x="211" y="433"/>
                </a:lnTo>
                <a:lnTo>
                  <a:pt x="211" y="432"/>
                </a:lnTo>
                <a:lnTo>
                  <a:pt x="210" y="432"/>
                </a:lnTo>
                <a:lnTo>
                  <a:pt x="208" y="430"/>
                </a:lnTo>
                <a:lnTo>
                  <a:pt x="207" y="430"/>
                </a:lnTo>
                <a:lnTo>
                  <a:pt x="205" y="430"/>
                </a:lnTo>
                <a:lnTo>
                  <a:pt x="205" y="429"/>
                </a:lnTo>
                <a:lnTo>
                  <a:pt x="204" y="429"/>
                </a:lnTo>
                <a:lnTo>
                  <a:pt x="204" y="428"/>
                </a:lnTo>
                <a:lnTo>
                  <a:pt x="204" y="426"/>
                </a:lnTo>
                <a:lnTo>
                  <a:pt x="205" y="423"/>
                </a:lnTo>
                <a:lnTo>
                  <a:pt x="205" y="422"/>
                </a:lnTo>
                <a:lnTo>
                  <a:pt x="205" y="420"/>
                </a:lnTo>
                <a:lnTo>
                  <a:pt x="205" y="419"/>
                </a:lnTo>
                <a:lnTo>
                  <a:pt x="207" y="419"/>
                </a:lnTo>
                <a:lnTo>
                  <a:pt x="208" y="418"/>
                </a:lnTo>
                <a:lnTo>
                  <a:pt x="208" y="416"/>
                </a:lnTo>
                <a:lnTo>
                  <a:pt x="207" y="415"/>
                </a:lnTo>
                <a:lnTo>
                  <a:pt x="207" y="413"/>
                </a:lnTo>
                <a:lnTo>
                  <a:pt x="205" y="412"/>
                </a:lnTo>
                <a:lnTo>
                  <a:pt x="205" y="410"/>
                </a:lnTo>
                <a:lnTo>
                  <a:pt x="203" y="408"/>
                </a:lnTo>
                <a:lnTo>
                  <a:pt x="201" y="408"/>
                </a:lnTo>
                <a:lnTo>
                  <a:pt x="200" y="408"/>
                </a:lnTo>
                <a:lnTo>
                  <a:pt x="198" y="406"/>
                </a:lnTo>
                <a:lnTo>
                  <a:pt x="197" y="406"/>
                </a:lnTo>
                <a:lnTo>
                  <a:pt x="194" y="406"/>
                </a:lnTo>
                <a:lnTo>
                  <a:pt x="193" y="405"/>
                </a:lnTo>
                <a:lnTo>
                  <a:pt x="191" y="405"/>
                </a:lnTo>
                <a:lnTo>
                  <a:pt x="191" y="403"/>
                </a:lnTo>
                <a:lnTo>
                  <a:pt x="190" y="403"/>
                </a:lnTo>
                <a:lnTo>
                  <a:pt x="190" y="402"/>
                </a:lnTo>
                <a:lnTo>
                  <a:pt x="188" y="402"/>
                </a:lnTo>
                <a:lnTo>
                  <a:pt x="185" y="402"/>
                </a:lnTo>
                <a:lnTo>
                  <a:pt x="185" y="400"/>
                </a:lnTo>
                <a:lnTo>
                  <a:pt x="184" y="400"/>
                </a:lnTo>
                <a:lnTo>
                  <a:pt x="184" y="399"/>
                </a:lnTo>
                <a:lnTo>
                  <a:pt x="183" y="399"/>
                </a:lnTo>
                <a:lnTo>
                  <a:pt x="181" y="398"/>
                </a:lnTo>
                <a:lnTo>
                  <a:pt x="180" y="398"/>
                </a:lnTo>
                <a:lnTo>
                  <a:pt x="178" y="396"/>
                </a:lnTo>
                <a:lnTo>
                  <a:pt x="177" y="395"/>
                </a:lnTo>
                <a:lnTo>
                  <a:pt x="175" y="395"/>
                </a:lnTo>
                <a:lnTo>
                  <a:pt x="174" y="395"/>
                </a:lnTo>
                <a:lnTo>
                  <a:pt x="174" y="393"/>
                </a:lnTo>
                <a:lnTo>
                  <a:pt x="173" y="393"/>
                </a:lnTo>
                <a:lnTo>
                  <a:pt x="173" y="392"/>
                </a:lnTo>
                <a:lnTo>
                  <a:pt x="171" y="392"/>
                </a:lnTo>
                <a:lnTo>
                  <a:pt x="170" y="390"/>
                </a:lnTo>
                <a:lnTo>
                  <a:pt x="168" y="390"/>
                </a:lnTo>
                <a:lnTo>
                  <a:pt x="167" y="389"/>
                </a:lnTo>
                <a:lnTo>
                  <a:pt x="165" y="389"/>
                </a:lnTo>
                <a:lnTo>
                  <a:pt x="165" y="388"/>
                </a:lnTo>
                <a:lnTo>
                  <a:pt x="164" y="388"/>
                </a:lnTo>
                <a:lnTo>
                  <a:pt x="163" y="388"/>
                </a:lnTo>
                <a:lnTo>
                  <a:pt x="161" y="388"/>
                </a:lnTo>
                <a:lnTo>
                  <a:pt x="161" y="386"/>
                </a:lnTo>
                <a:lnTo>
                  <a:pt x="160" y="386"/>
                </a:lnTo>
                <a:lnTo>
                  <a:pt x="158" y="385"/>
                </a:lnTo>
                <a:lnTo>
                  <a:pt x="157" y="385"/>
                </a:lnTo>
                <a:lnTo>
                  <a:pt x="157" y="383"/>
                </a:lnTo>
                <a:lnTo>
                  <a:pt x="157" y="382"/>
                </a:lnTo>
                <a:lnTo>
                  <a:pt x="155" y="382"/>
                </a:lnTo>
                <a:lnTo>
                  <a:pt x="154" y="382"/>
                </a:lnTo>
                <a:lnTo>
                  <a:pt x="154" y="380"/>
                </a:lnTo>
                <a:lnTo>
                  <a:pt x="153" y="379"/>
                </a:lnTo>
                <a:lnTo>
                  <a:pt x="153" y="378"/>
                </a:lnTo>
                <a:lnTo>
                  <a:pt x="151" y="378"/>
                </a:lnTo>
                <a:lnTo>
                  <a:pt x="151" y="376"/>
                </a:lnTo>
                <a:lnTo>
                  <a:pt x="150" y="375"/>
                </a:lnTo>
                <a:lnTo>
                  <a:pt x="150" y="373"/>
                </a:lnTo>
                <a:lnTo>
                  <a:pt x="150" y="372"/>
                </a:lnTo>
                <a:lnTo>
                  <a:pt x="150" y="370"/>
                </a:lnTo>
                <a:lnTo>
                  <a:pt x="150" y="369"/>
                </a:lnTo>
                <a:lnTo>
                  <a:pt x="151" y="367"/>
                </a:lnTo>
                <a:lnTo>
                  <a:pt x="153" y="366"/>
                </a:lnTo>
                <a:lnTo>
                  <a:pt x="151" y="366"/>
                </a:lnTo>
                <a:lnTo>
                  <a:pt x="153" y="366"/>
                </a:lnTo>
                <a:lnTo>
                  <a:pt x="154" y="366"/>
                </a:lnTo>
                <a:lnTo>
                  <a:pt x="155" y="365"/>
                </a:lnTo>
                <a:lnTo>
                  <a:pt x="157" y="366"/>
                </a:lnTo>
                <a:lnTo>
                  <a:pt x="158" y="366"/>
                </a:lnTo>
                <a:lnTo>
                  <a:pt x="158" y="365"/>
                </a:lnTo>
                <a:lnTo>
                  <a:pt x="160" y="365"/>
                </a:lnTo>
                <a:lnTo>
                  <a:pt x="161" y="365"/>
                </a:lnTo>
                <a:lnTo>
                  <a:pt x="161" y="363"/>
                </a:lnTo>
                <a:lnTo>
                  <a:pt x="163" y="363"/>
                </a:lnTo>
                <a:lnTo>
                  <a:pt x="163" y="362"/>
                </a:lnTo>
                <a:lnTo>
                  <a:pt x="164" y="360"/>
                </a:lnTo>
                <a:lnTo>
                  <a:pt x="164" y="359"/>
                </a:lnTo>
                <a:lnTo>
                  <a:pt x="164" y="357"/>
                </a:lnTo>
                <a:lnTo>
                  <a:pt x="163" y="357"/>
                </a:lnTo>
                <a:lnTo>
                  <a:pt x="163" y="356"/>
                </a:lnTo>
                <a:lnTo>
                  <a:pt x="161" y="356"/>
                </a:lnTo>
                <a:lnTo>
                  <a:pt x="160" y="355"/>
                </a:lnTo>
                <a:lnTo>
                  <a:pt x="158" y="355"/>
                </a:lnTo>
                <a:lnTo>
                  <a:pt x="158" y="356"/>
                </a:lnTo>
                <a:lnTo>
                  <a:pt x="157" y="356"/>
                </a:lnTo>
                <a:lnTo>
                  <a:pt x="155" y="356"/>
                </a:lnTo>
                <a:lnTo>
                  <a:pt x="155" y="355"/>
                </a:lnTo>
                <a:lnTo>
                  <a:pt x="154" y="355"/>
                </a:lnTo>
                <a:lnTo>
                  <a:pt x="154" y="356"/>
                </a:lnTo>
                <a:lnTo>
                  <a:pt x="153" y="356"/>
                </a:lnTo>
                <a:lnTo>
                  <a:pt x="153" y="355"/>
                </a:lnTo>
                <a:lnTo>
                  <a:pt x="151" y="355"/>
                </a:lnTo>
                <a:lnTo>
                  <a:pt x="150" y="355"/>
                </a:lnTo>
                <a:lnTo>
                  <a:pt x="150" y="353"/>
                </a:lnTo>
                <a:lnTo>
                  <a:pt x="148" y="353"/>
                </a:lnTo>
                <a:lnTo>
                  <a:pt x="148" y="352"/>
                </a:lnTo>
                <a:lnTo>
                  <a:pt x="147" y="352"/>
                </a:lnTo>
                <a:lnTo>
                  <a:pt x="147" y="350"/>
                </a:lnTo>
                <a:lnTo>
                  <a:pt x="145" y="350"/>
                </a:lnTo>
                <a:lnTo>
                  <a:pt x="145" y="349"/>
                </a:lnTo>
                <a:lnTo>
                  <a:pt x="145" y="347"/>
                </a:lnTo>
                <a:lnTo>
                  <a:pt x="145" y="346"/>
                </a:lnTo>
                <a:lnTo>
                  <a:pt x="144" y="346"/>
                </a:lnTo>
                <a:lnTo>
                  <a:pt x="143" y="346"/>
                </a:lnTo>
                <a:lnTo>
                  <a:pt x="143" y="345"/>
                </a:lnTo>
                <a:lnTo>
                  <a:pt x="143" y="343"/>
                </a:lnTo>
                <a:lnTo>
                  <a:pt x="141" y="343"/>
                </a:lnTo>
                <a:lnTo>
                  <a:pt x="140" y="343"/>
                </a:lnTo>
                <a:lnTo>
                  <a:pt x="138" y="343"/>
                </a:lnTo>
                <a:lnTo>
                  <a:pt x="138" y="342"/>
                </a:lnTo>
                <a:lnTo>
                  <a:pt x="138" y="340"/>
                </a:lnTo>
                <a:lnTo>
                  <a:pt x="137" y="340"/>
                </a:lnTo>
                <a:lnTo>
                  <a:pt x="135" y="340"/>
                </a:lnTo>
                <a:lnTo>
                  <a:pt x="135" y="339"/>
                </a:lnTo>
                <a:lnTo>
                  <a:pt x="134" y="339"/>
                </a:lnTo>
                <a:lnTo>
                  <a:pt x="133" y="339"/>
                </a:lnTo>
                <a:lnTo>
                  <a:pt x="131" y="339"/>
                </a:lnTo>
                <a:lnTo>
                  <a:pt x="130" y="339"/>
                </a:lnTo>
                <a:lnTo>
                  <a:pt x="130" y="337"/>
                </a:lnTo>
                <a:lnTo>
                  <a:pt x="130" y="336"/>
                </a:lnTo>
                <a:lnTo>
                  <a:pt x="131" y="336"/>
                </a:lnTo>
                <a:lnTo>
                  <a:pt x="131" y="335"/>
                </a:lnTo>
                <a:lnTo>
                  <a:pt x="131" y="333"/>
                </a:lnTo>
                <a:lnTo>
                  <a:pt x="131" y="332"/>
                </a:lnTo>
                <a:lnTo>
                  <a:pt x="130" y="332"/>
                </a:lnTo>
                <a:lnTo>
                  <a:pt x="128" y="332"/>
                </a:lnTo>
                <a:lnTo>
                  <a:pt x="128" y="330"/>
                </a:lnTo>
                <a:lnTo>
                  <a:pt x="128" y="329"/>
                </a:lnTo>
                <a:lnTo>
                  <a:pt x="128" y="327"/>
                </a:lnTo>
                <a:lnTo>
                  <a:pt x="130" y="327"/>
                </a:lnTo>
                <a:lnTo>
                  <a:pt x="130" y="326"/>
                </a:lnTo>
                <a:lnTo>
                  <a:pt x="128" y="325"/>
                </a:lnTo>
                <a:lnTo>
                  <a:pt x="128" y="323"/>
                </a:lnTo>
                <a:lnTo>
                  <a:pt x="127" y="322"/>
                </a:lnTo>
                <a:lnTo>
                  <a:pt x="127" y="320"/>
                </a:lnTo>
                <a:lnTo>
                  <a:pt x="125" y="320"/>
                </a:lnTo>
                <a:lnTo>
                  <a:pt x="127" y="320"/>
                </a:lnTo>
                <a:lnTo>
                  <a:pt x="127" y="319"/>
                </a:lnTo>
                <a:lnTo>
                  <a:pt x="125" y="319"/>
                </a:lnTo>
                <a:lnTo>
                  <a:pt x="124" y="319"/>
                </a:lnTo>
                <a:lnTo>
                  <a:pt x="123" y="319"/>
                </a:lnTo>
                <a:lnTo>
                  <a:pt x="121" y="319"/>
                </a:lnTo>
                <a:lnTo>
                  <a:pt x="120" y="319"/>
                </a:lnTo>
                <a:lnTo>
                  <a:pt x="120" y="317"/>
                </a:lnTo>
                <a:lnTo>
                  <a:pt x="118" y="317"/>
                </a:lnTo>
                <a:lnTo>
                  <a:pt x="118" y="316"/>
                </a:lnTo>
                <a:lnTo>
                  <a:pt x="117" y="316"/>
                </a:lnTo>
                <a:lnTo>
                  <a:pt x="115" y="315"/>
                </a:lnTo>
                <a:lnTo>
                  <a:pt x="115" y="313"/>
                </a:lnTo>
                <a:lnTo>
                  <a:pt x="114" y="315"/>
                </a:lnTo>
                <a:lnTo>
                  <a:pt x="113" y="315"/>
                </a:lnTo>
                <a:lnTo>
                  <a:pt x="111" y="315"/>
                </a:lnTo>
                <a:lnTo>
                  <a:pt x="110" y="315"/>
                </a:lnTo>
                <a:lnTo>
                  <a:pt x="108" y="315"/>
                </a:lnTo>
                <a:lnTo>
                  <a:pt x="107" y="315"/>
                </a:lnTo>
                <a:lnTo>
                  <a:pt x="107" y="313"/>
                </a:lnTo>
                <a:lnTo>
                  <a:pt x="105" y="313"/>
                </a:lnTo>
                <a:lnTo>
                  <a:pt x="104" y="313"/>
                </a:lnTo>
                <a:lnTo>
                  <a:pt x="104" y="312"/>
                </a:lnTo>
                <a:lnTo>
                  <a:pt x="105" y="312"/>
                </a:lnTo>
                <a:lnTo>
                  <a:pt x="105" y="310"/>
                </a:lnTo>
                <a:lnTo>
                  <a:pt x="105" y="309"/>
                </a:lnTo>
                <a:lnTo>
                  <a:pt x="105" y="307"/>
                </a:lnTo>
                <a:lnTo>
                  <a:pt x="105" y="306"/>
                </a:lnTo>
                <a:lnTo>
                  <a:pt x="104" y="306"/>
                </a:lnTo>
                <a:lnTo>
                  <a:pt x="105" y="306"/>
                </a:lnTo>
                <a:lnTo>
                  <a:pt x="105" y="305"/>
                </a:lnTo>
                <a:lnTo>
                  <a:pt x="104" y="305"/>
                </a:lnTo>
                <a:lnTo>
                  <a:pt x="104" y="303"/>
                </a:lnTo>
                <a:lnTo>
                  <a:pt x="103" y="303"/>
                </a:lnTo>
                <a:lnTo>
                  <a:pt x="103" y="302"/>
                </a:lnTo>
                <a:lnTo>
                  <a:pt x="101" y="302"/>
                </a:lnTo>
                <a:lnTo>
                  <a:pt x="100" y="302"/>
                </a:lnTo>
                <a:lnTo>
                  <a:pt x="100" y="300"/>
                </a:lnTo>
                <a:lnTo>
                  <a:pt x="98" y="300"/>
                </a:lnTo>
                <a:lnTo>
                  <a:pt x="97" y="299"/>
                </a:lnTo>
                <a:lnTo>
                  <a:pt x="97" y="297"/>
                </a:lnTo>
                <a:lnTo>
                  <a:pt x="95" y="297"/>
                </a:lnTo>
                <a:lnTo>
                  <a:pt x="95" y="296"/>
                </a:lnTo>
                <a:lnTo>
                  <a:pt x="94" y="296"/>
                </a:lnTo>
                <a:lnTo>
                  <a:pt x="92" y="296"/>
                </a:lnTo>
                <a:lnTo>
                  <a:pt x="91" y="297"/>
                </a:lnTo>
                <a:lnTo>
                  <a:pt x="90" y="297"/>
                </a:lnTo>
                <a:lnTo>
                  <a:pt x="88" y="297"/>
                </a:lnTo>
                <a:lnTo>
                  <a:pt x="87" y="297"/>
                </a:lnTo>
                <a:lnTo>
                  <a:pt x="85" y="297"/>
                </a:lnTo>
                <a:lnTo>
                  <a:pt x="84" y="296"/>
                </a:lnTo>
                <a:lnTo>
                  <a:pt x="82" y="296"/>
                </a:lnTo>
                <a:lnTo>
                  <a:pt x="82" y="293"/>
                </a:lnTo>
                <a:lnTo>
                  <a:pt x="84" y="292"/>
                </a:lnTo>
                <a:lnTo>
                  <a:pt x="82" y="290"/>
                </a:lnTo>
                <a:lnTo>
                  <a:pt x="82" y="289"/>
                </a:lnTo>
                <a:lnTo>
                  <a:pt x="84" y="289"/>
                </a:lnTo>
                <a:lnTo>
                  <a:pt x="82" y="287"/>
                </a:lnTo>
                <a:lnTo>
                  <a:pt x="82" y="286"/>
                </a:lnTo>
                <a:lnTo>
                  <a:pt x="81" y="285"/>
                </a:lnTo>
                <a:lnTo>
                  <a:pt x="81" y="283"/>
                </a:lnTo>
                <a:lnTo>
                  <a:pt x="78" y="282"/>
                </a:lnTo>
                <a:lnTo>
                  <a:pt x="78" y="280"/>
                </a:lnTo>
                <a:lnTo>
                  <a:pt x="77" y="279"/>
                </a:lnTo>
                <a:lnTo>
                  <a:pt x="75" y="279"/>
                </a:lnTo>
                <a:lnTo>
                  <a:pt x="74" y="279"/>
                </a:lnTo>
                <a:lnTo>
                  <a:pt x="74" y="277"/>
                </a:lnTo>
                <a:lnTo>
                  <a:pt x="72" y="277"/>
                </a:lnTo>
                <a:lnTo>
                  <a:pt x="71" y="279"/>
                </a:lnTo>
                <a:lnTo>
                  <a:pt x="71" y="280"/>
                </a:lnTo>
                <a:lnTo>
                  <a:pt x="70" y="280"/>
                </a:lnTo>
                <a:lnTo>
                  <a:pt x="68" y="280"/>
                </a:lnTo>
                <a:lnTo>
                  <a:pt x="67" y="279"/>
                </a:lnTo>
                <a:lnTo>
                  <a:pt x="65" y="279"/>
                </a:lnTo>
                <a:lnTo>
                  <a:pt x="64" y="279"/>
                </a:lnTo>
                <a:lnTo>
                  <a:pt x="64" y="277"/>
                </a:lnTo>
                <a:lnTo>
                  <a:pt x="62" y="277"/>
                </a:lnTo>
                <a:lnTo>
                  <a:pt x="62" y="279"/>
                </a:lnTo>
                <a:lnTo>
                  <a:pt x="62" y="277"/>
                </a:lnTo>
                <a:lnTo>
                  <a:pt x="61" y="277"/>
                </a:lnTo>
                <a:lnTo>
                  <a:pt x="60" y="277"/>
                </a:lnTo>
                <a:lnTo>
                  <a:pt x="60" y="279"/>
                </a:lnTo>
                <a:lnTo>
                  <a:pt x="58" y="279"/>
                </a:lnTo>
                <a:lnTo>
                  <a:pt x="58" y="277"/>
                </a:lnTo>
                <a:lnTo>
                  <a:pt x="60" y="277"/>
                </a:lnTo>
                <a:lnTo>
                  <a:pt x="58" y="276"/>
                </a:lnTo>
                <a:lnTo>
                  <a:pt x="58" y="275"/>
                </a:lnTo>
                <a:lnTo>
                  <a:pt x="58" y="273"/>
                </a:lnTo>
                <a:lnTo>
                  <a:pt x="58" y="272"/>
                </a:lnTo>
                <a:lnTo>
                  <a:pt x="58" y="270"/>
                </a:lnTo>
                <a:lnTo>
                  <a:pt x="57" y="270"/>
                </a:lnTo>
                <a:lnTo>
                  <a:pt x="55" y="269"/>
                </a:lnTo>
                <a:lnTo>
                  <a:pt x="55" y="267"/>
                </a:lnTo>
                <a:lnTo>
                  <a:pt x="55" y="266"/>
                </a:lnTo>
                <a:lnTo>
                  <a:pt x="57" y="265"/>
                </a:lnTo>
                <a:lnTo>
                  <a:pt x="55" y="265"/>
                </a:lnTo>
                <a:lnTo>
                  <a:pt x="55" y="263"/>
                </a:lnTo>
                <a:lnTo>
                  <a:pt x="54" y="263"/>
                </a:lnTo>
                <a:lnTo>
                  <a:pt x="54" y="265"/>
                </a:lnTo>
                <a:lnTo>
                  <a:pt x="52" y="265"/>
                </a:lnTo>
                <a:lnTo>
                  <a:pt x="51" y="266"/>
                </a:lnTo>
                <a:lnTo>
                  <a:pt x="51" y="265"/>
                </a:lnTo>
                <a:lnTo>
                  <a:pt x="50" y="265"/>
                </a:lnTo>
                <a:lnTo>
                  <a:pt x="48" y="265"/>
                </a:lnTo>
                <a:lnTo>
                  <a:pt x="47" y="265"/>
                </a:lnTo>
                <a:lnTo>
                  <a:pt x="45" y="263"/>
                </a:lnTo>
                <a:lnTo>
                  <a:pt x="42" y="263"/>
                </a:lnTo>
                <a:lnTo>
                  <a:pt x="41" y="263"/>
                </a:lnTo>
                <a:lnTo>
                  <a:pt x="41" y="262"/>
                </a:lnTo>
                <a:lnTo>
                  <a:pt x="41" y="260"/>
                </a:lnTo>
                <a:lnTo>
                  <a:pt x="41" y="259"/>
                </a:lnTo>
                <a:lnTo>
                  <a:pt x="41" y="257"/>
                </a:lnTo>
                <a:lnTo>
                  <a:pt x="42" y="257"/>
                </a:lnTo>
                <a:lnTo>
                  <a:pt x="42" y="256"/>
                </a:lnTo>
                <a:lnTo>
                  <a:pt x="41" y="256"/>
                </a:lnTo>
                <a:lnTo>
                  <a:pt x="41" y="255"/>
                </a:lnTo>
                <a:lnTo>
                  <a:pt x="40" y="255"/>
                </a:lnTo>
                <a:lnTo>
                  <a:pt x="40" y="253"/>
                </a:lnTo>
                <a:lnTo>
                  <a:pt x="38" y="253"/>
                </a:lnTo>
                <a:lnTo>
                  <a:pt x="38" y="252"/>
                </a:lnTo>
                <a:lnTo>
                  <a:pt x="38" y="250"/>
                </a:lnTo>
                <a:lnTo>
                  <a:pt x="38" y="249"/>
                </a:lnTo>
                <a:lnTo>
                  <a:pt x="37" y="249"/>
                </a:lnTo>
                <a:lnTo>
                  <a:pt x="38" y="249"/>
                </a:lnTo>
                <a:lnTo>
                  <a:pt x="38" y="247"/>
                </a:lnTo>
                <a:lnTo>
                  <a:pt x="38" y="246"/>
                </a:lnTo>
                <a:lnTo>
                  <a:pt x="38" y="245"/>
                </a:lnTo>
                <a:lnTo>
                  <a:pt x="37" y="245"/>
                </a:lnTo>
                <a:lnTo>
                  <a:pt x="35" y="245"/>
                </a:lnTo>
                <a:lnTo>
                  <a:pt x="35" y="243"/>
                </a:lnTo>
                <a:lnTo>
                  <a:pt x="34" y="243"/>
                </a:lnTo>
                <a:lnTo>
                  <a:pt x="32" y="243"/>
                </a:lnTo>
                <a:lnTo>
                  <a:pt x="31" y="243"/>
                </a:lnTo>
                <a:lnTo>
                  <a:pt x="30" y="243"/>
                </a:lnTo>
                <a:lnTo>
                  <a:pt x="28" y="243"/>
                </a:lnTo>
                <a:lnTo>
                  <a:pt x="28" y="242"/>
                </a:lnTo>
                <a:lnTo>
                  <a:pt x="27" y="242"/>
                </a:lnTo>
                <a:lnTo>
                  <a:pt x="25" y="240"/>
                </a:lnTo>
                <a:lnTo>
                  <a:pt x="24" y="239"/>
                </a:lnTo>
                <a:lnTo>
                  <a:pt x="22" y="239"/>
                </a:lnTo>
                <a:lnTo>
                  <a:pt x="21" y="239"/>
                </a:lnTo>
                <a:lnTo>
                  <a:pt x="20" y="237"/>
                </a:lnTo>
                <a:lnTo>
                  <a:pt x="18" y="237"/>
                </a:lnTo>
                <a:lnTo>
                  <a:pt x="17" y="237"/>
                </a:lnTo>
                <a:lnTo>
                  <a:pt x="15" y="236"/>
                </a:lnTo>
                <a:lnTo>
                  <a:pt x="14" y="236"/>
                </a:lnTo>
                <a:lnTo>
                  <a:pt x="14" y="235"/>
                </a:lnTo>
                <a:lnTo>
                  <a:pt x="14" y="233"/>
                </a:lnTo>
                <a:lnTo>
                  <a:pt x="14" y="230"/>
                </a:lnTo>
                <a:lnTo>
                  <a:pt x="15" y="230"/>
                </a:lnTo>
                <a:lnTo>
                  <a:pt x="15" y="229"/>
                </a:lnTo>
                <a:lnTo>
                  <a:pt x="17" y="227"/>
                </a:lnTo>
                <a:lnTo>
                  <a:pt x="18" y="227"/>
                </a:lnTo>
                <a:lnTo>
                  <a:pt x="20" y="226"/>
                </a:lnTo>
                <a:lnTo>
                  <a:pt x="21" y="224"/>
                </a:lnTo>
                <a:lnTo>
                  <a:pt x="20" y="223"/>
                </a:lnTo>
                <a:lnTo>
                  <a:pt x="20" y="222"/>
                </a:lnTo>
                <a:lnTo>
                  <a:pt x="20" y="220"/>
                </a:lnTo>
                <a:lnTo>
                  <a:pt x="21" y="220"/>
                </a:lnTo>
                <a:lnTo>
                  <a:pt x="21" y="219"/>
                </a:lnTo>
                <a:lnTo>
                  <a:pt x="21" y="217"/>
                </a:lnTo>
                <a:lnTo>
                  <a:pt x="20" y="217"/>
                </a:lnTo>
                <a:lnTo>
                  <a:pt x="18" y="217"/>
                </a:lnTo>
                <a:lnTo>
                  <a:pt x="17" y="217"/>
                </a:lnTo>
                <a:lnTo>
                  <a:pt x="15" y="217"/>
                </a:lnTo>
                <a:lnTo>
                  <a:pt x="14" y="217"/>
                </a:lnTo>
                <a:lnTo>
                  <a:pt x="12" y="216"/>
                </a:lnTo>
                <a:lnTo>
                  <a:pt x="11" y="214"/>
                </a:lnTo>
                <a:lnTo>
                  <a:pt x="10" y="213"/>
                </a:lnTo>
                <a:lnTo>
                  <a:pt x="10" y="212"/>
                </a:lnTo>
                <a:lnTo>
                  <a:pt x="8" y="212"/>
                </a:lnTo>
                <a:lnTo>
                  <a:pt x="8" y="210"/>
                </a:lnTo>
                <a:lnTo>
                  <a:pt x="8" y="209"/>
                </a:lnTo>
                <a:lnTo>
                  <a:pt x="8" y="207"/>
                </a:lnTo>
                <a:lnTo>
                  <a:pt x="8" y="206"/>
                </a:lnTo>
                <a:lnTo>
                  <a:pt x="10" y="204"/>
                </a:lnTo>
                <a:lnTo>
                  <a:pt x="11" y="204"/>
                </a:lnTo>
                <a:lnTo>
                  <a:pt x="11" y="203"/>
                </a:lnTo>
                <a:lnTo>
                  <a:pt x="11" y="202"/>
                </a:lnTo>
                <a:lnTo>
                  <a:pt x="10" y="202"/>
                </a:lnTo>
                <a:lnTo>
                  <a:pt x="10" y="200"/>
                </a:lnTo>
                <a:lnTo>
                  <a:pt x="8" y="200"/>
                </a:lnTo>
                <a:lnTo>
                  <a:pt x="7" y="199"/>
                </a:lnTo>
                <a:lnTo>
                  <a:pt x="5" y="197"/>
                </a:lnTo>
                <a:lnTo>
                  <a:pt x="4" y="196"/>
                </a:lnTo>
                <a:lnTo>
                  <a:pt x="2" y="196"/>
                </a:lnTo>
                <a:lnTo>
                  <a:pt x="2" y="194"/>
                </a:lnTo>
                <a:lnTo>
                  <a:pt x="1" y="194"/>
                </a:lnTo>
                <a:lnTo>
                  <a:pt x="1" y="193"/>
                </a:lnTo>
                <a:lnTo>
                  <a:pt x="1" y="192"/>
                </a:lnTo>
                <a:lnTo>
                  <a:pt x="0" y="190"/>
                </a:lnTo>
                <a:lnTo>
                  <a:pt x="0" y="189"/>
                </a:lnTo>
                <a:lnTo>
                  <a:pt x="0" y="187"/>
                </a:lnTo>
                <a:lnTo>
                  <a:pt x="1" y="187"/>
                </a:lnTo>
                <a:lnTo>
                  <a:pt x="1" y="186"/>
                </a:lnTo>
                <a:lnTo>
                  <a:pt x="2" y="184"/>
                </a:lnTo>
                <a:lnTo>
                  <a:pt x="4" y="183"/>
                </a:lnTo>
                <a:lnTo>
                  <a:pt x="4" y="182"/>
                </a:lnTo>
                <a:lnTo>
                  <a:pt x="4" y="180"/>
                </a:lnTo>
                <a:lnTo>
                  <a:pt x="4" y="179"/>
                </a:lnTo>
                <a:lnTo>
                  <a:pt x="5" y="179"/>
                </a:lnTo>
                <a:lnTo>
                  <a:pt x="5" y="177"/>
                </a:lnTo>
                <a:lnTo>
                  <a:pt x="5" y="176"/>
                </a:lnTo>
                <a:lnTo>
                  <a:pt x="7" y="176"/>
                </a:lnTo>
                <a:lnTo>
                  <a:pt x="8" y="176"/>
                </a:lnTo>
                <a:lnTo>
                  <a:pt x="10" y="176"/>
                </a:lnTo>
                <a:lnTo>
                  <a:pt x="11" y="176"/>
                </a:lnTo>
                <a:lnTo>
                  <a:pt x="12" y="174"/>
                </a:lnTo>
                <a:lnTo>
                  <a:pt x="14" y="174"/>
                </a:lnTo>
                <a:lnTo>
                  <a:pt x="15" y="174"/>
                </a:lnTo>
                <a:lnTo>
                  <a:pt x="17" y="174"/>
                </a:lnTo>
                <a:lnTo>
                  <a:pt x="18" y="174"/>
                </a:lnTo>
                <a:lnTo>
                  <a:pt x="20" y="174"/>
                </a:lnTo>
                <a:lnTo>
                  <a:pt x="21" y="174"/>
                </a:lnTo>
                <a:lnTo>
                  <a:pt x="22" y="174"/>
                </a:lnTo>
                <a:lnTo>
                  <a:pt x="24" y="176"/>
                </a:lnTo>
                <a:lnTo>
                  <a:pt x="25" y="176"/>
                </a:lnTo>
                <a:lnTo>
                  <a:pt x="27" y="177"/>
                </a:lnTo>
                <a:lnTo>
                  <a:pt x="28" y="176"/>
                </a:lnTo>
                <a:lnTo>
                  <a:pt x="30" y="176"/>
                </a:lnTo>
                <a:lnTo>
                  <a:pt x="31" y="176"/>
                </a:lnTo>
                <a:lnTo>
                  <a:pt x="31" y="177"/>
                </a:lnTo>
                <a:lnTo>
                  <a:pt x="32" y="177"/>
                </a:lnTo>
                <a:lnTo>
                  <a:pt x="34" y="177"/>
                </a:lnTo>
                <a:lnTo>
                  <a:pt x="34" y="179"/>
                </a:lnTo>
                <a:lnTo>
                  <a:pt x="34" y="177"/>
                </a:lnTo>
                <a:lnTo>
                  <a:pt x="35" y="177"/>
                </a:lnTo>
                <a:lnTo>
                  <a:pt x="37" y="177"/>
                </a:lnTo>
                <a:lnTo>
                  <a:pt x="38" y="177"/>
                </a:lnTo>
                <a:lnTo>
                  <a:pt x="40" y="177"/>
                </a:lnTo>
                <a:lnTo>
                  <a:pt x="40" y="176"/>
                </a:lnTo>
                <a:lnTo>
                  <a:pt x="41" y="176"/>
                </a:lnTo>
                <a:lnTo>
                  <a:pt x="41" y="177"/>
                </a:lnTo>
                <a:lnTo>
                  <a:pt x="42" y="179"/>
                </a:lnTo>
                <a:lnTo>
                  <a:pt x="44" y="179"/>
                </a:lnTo>
                <a:lnTo>
                  <a:pt x="44" y="180"/>
                </a:lnTo>
                <a:lnTo>
                  <a:pt x="45" y="180"/>
                </a:lnTo>
                <a:lnTo>
                  <a:pt x="47" y="180"/>
                </a:lnTo>
                <a:lnTo>
                  <a:pt x="47" y="182"/>
                </a:lnTo>
                <a:lnTo>
                  <a:pt x="48" y="183"/>
                </a:lnTo>
                <a:lnTo>
                  <a:pt x="50" y="183"/>
                </a:lnTo>
                <a:lnTo>
                  <a:pt x="51" y="183"/>
                </a:lnTo>
                <a:lnTo>
                  <a:pt x="52" y="182"/>
                </a:lnTo>
                <a:lnTo>
                  <a:pt x="52" y="180"/>
                </a:lnTo>
                <a:lnTo>
                  <a:pt x="54" y="180"/>
                </a:lnTo>
                <a:lnTo>
                  <a:pt x="54" y="179"/>
                </a:lnTo>
                <a:lnTo>
                  <a:pt x="52" y="177"/>
                </a:lnTo>
                <a:lnTo>
                  <a:pt x="52" y="176"/>
                </a:lnTo>
                <a:lnTo>
                  <a:pt x="52" y="174"/>
                </a:lnTo>
                <a:lnTo>
                  <a:pt x="51" y="173"/>
                </a:lnTo>
                <a:lnTo>
                  <a:pt x="51" y="172"/>
                </a:lnTo>
                <a:lnTo>
                  <a:pt x="50" y="172"/>
                </a:lnTo>
                <a:lnTo>
                  <a:pt x="50" y="170"/>
                </a:lnTo>
                <a:lnTo>
                  <a:pt x="50" y="169"/>
                </a:lnTo>
                <a:lnTo>
                  <a:pt x="48" y="167"/>
                </a:lnTo>
                <a:lnTo>
                  <a:pt x="47" y="164"/>
                </a:lnTo>
                <a:lnTo>
                  <a:pt x="45" y="164"/>
                </a:lnTo>
                <a:lnTo>
                  <a:pt x="45" y="163"/>
                </a:lnTo>
                <a:lnTo>
                  <a:pt x="45" y="162"/>
                </a:lnTo>
                <a:lnTo>
                  <a:pt x="47" y="162"/>
                </a:lnTo>
                <a:lnTo>
                  <a:pt x="48" y="160"/>
                </a:lnTo>
                <a:lnTo>
                  <a:pt x="50" y="160"/>
                </a:lnTo>
                <a:lnTo>
                  <a:pt x="51" y="160"/>
                </a:lnTo>
                <a:lnTo>
                  <a:pt x="52" y="159"/>
                </a:lnTo>
                <a:lnTo>
                  <a:pt x="51" y="159"/>
                </a:lnTo>
                <a:lnTo>
                  <a:pt x="51" y="157"/>
                </a:lnTo>
                <a:lnTo>
                  <a:pt x="52" y="157"/>
                </a:lnTo>
                <a:lnTo>
                  <a:pt x="52" y="156"/>
                </a:lnTo>
                <a:lnTo>
                  <a:pt x="52" y="154"/>
                </a:lnTo>
                <a:lnTo>
                  <a:pt x="54" y="154"/>
                </a:lnTo>
                <a:lnTo>
                  <a:pt x="54" y="153"/>
                </a:lnTo>
                <a:lnTo>
                  <a:pt x="55" y="153"/>
                </a:lnTo>
                <a:lnTo>
                  <a:pt x="55" y="152"/>
                </a:lnTo>
                <a:lnTo>
                  <a:pt x="54" y="152"/>
                </a:lnTo>
                <a:lnTo>
                  <a:pt x="55" y="152"/>
                </a:lnTo>
                <a:lnTo>
                  <a:pt x="55" y="150"/>
                </a:lnTo>
                <a:lnTo>
                  <a:pt x="55" y="149"/>
                </a:lnTo>
                <a:lnTo>
                  <a:pt x="55" y="147"/>
                </a:lnTo>
                <a:lnTo>
                  <a:pt x="55" y="146"/>
                </a:lnTo>
                <a:lnTo>
                  <a:pt x="55" y="144"/>
                </a:lnTo>
                <a:lnTo>
                  <a:pt x="57" y="144"/>
                </a:lnTo>
                <a:lnTo>
                  <a:pt x="58" y="143"/>
                </a:lnTo>
                <a:lnTo>
                  <a:pt x="60" y="142"/>
                </a:lnTo>
                <a:lnTo>
                  <a:pt x="60" y="140"/>
                </a:lnTo>
                <a:lnTo>
                  <a:pt x="61" y="140"/>
                </a:lnTo>
                <a:lnTo>
                  <a:pt x="61" y="139"/>
                </a:lnTo>
                <a:lnTo>
                  <a:pt x="62" y="137"/>
                </a:lnTo>
                <a:lnTo>
                  <a:pt x="62" y="136"/>
                </a:lnTo>
                <a:lnTo>
                  <a:pt x="64" y="134"/>
                </a:lnTo>
                <a:lnTo>
                  <a:pt x="65" y="133"/>
                </a:lnTo>
                <a:lnTo>
                  <a:pt x="65" y="132"/>
                </a:lnTo>
                <a:lnTo>
                  <a:pt x="67" y="130"/>
                </a:lnTo>
                <a:lnTo>
                  <a:pt x="68" y="129"/>
                </a:lnTo>
                <a:lnTo>
                  <a:pt x="70" y="127"/>
                </a:lnTo>
                <a:lnTo>
                  <a:pt x="72" y="126"/>
                </a:lnTo>
                <a:lnTo>
                  <a:pt x="74" y="123"/>
                </a:lnTo>
                <a:lnTo>
                  <a:pt x="75" y="122"/>
                </a:lnTo>
                <a:lnTo>
                  <a:pt x="75" y="120"/>
                </a:lnTo>
                <a:lnTo>
                  <a:pt x="77" y="119"/>
                </a:lnTo>
                <a:lnTo>
                  <a:pt x="77" y="117"/>
                </a:lnTo>
                <a:lnTo>
                  <a:pt x="78" y="117"/>
                </a:lnTo>
                <a:lnTo>
                  <a:pt x="80" y="117"/>
                </a:lnTo>
                <a:lnTo>
                  <a:pt x="81" y="117"/>
                </a:lnTo>
                <a:lnTo>
                  <a:pt x="82" y="117"/>
                </a:lnTo>
                <a:lnTo>
                  <a:pt x="84" y="117"/>
                </a:lnTo>
                <a:lnTo>
                  <a:pt x="84" y="116"/>
                </a:lnTo>
                <a:lnTo>
                  <a:pt x="85" y="116"/>
                </a:lnTo>
                <a:lnTo>
                  <a:pt x="87" y="116"/>
                </a:lnTo>
                <a:lnTo>
                  <a:pt x="88" y="114"/>
                </a:lnTo>
                <a:lnTo>
                  <a:pt x="90" y="114"/>
                </a:lnTo>
                <a:lnTo>
                  <a:pt x="91" y="114"/>
                </a:lnTo>
                <a:lnTo>
                  <a:pt x="91" y="113"/>
                </a:lnTo>
                <a:lnTo>
                  <a:pt x="91" y="112"/>
                </a:lnTo>
                <a:lnTo>
                  <a:pt x="91" y="110"/>
                </a:lnTo>
                <a:lnTo>
                  <a:pt x="90" y="110"/>
                </a:lnTo>
                <a:lnTo>
                  <a:pt x="88" y="109"/>
                </a:lnTo>
                <a:lnTo>
                  <a:pt x="88" y="107"/>
                </a:lnTo>
                <a:lnTo>
                  <a:pt x="87" y="106"/>
                </a:lnTo>
                <a:lnTo>
                  <a:pt x="87" y="104"/>
                </a:lnTo>
                <a:lnTo>
                  <a:pt x="87" y="103"/>
                </a:lnTo>
                <a:lnTo>
                  <a:pt x="88" y="103"/>
                </a:lnTo>
                <a:lnTo>
                  <a:pt x="90" y="103"/>
                </a:lnTo>
                <a:lnTo>
                  <a:pt x="91" y="103"/>
                </a:lnTo>
                <a:lnTo>
                  <a:pt x="91" y="102"/>
                </a:lnTo>
                <a:lnTo>
                  <a:pt x="92" y="102"/>
                </a:lnTo>
                <a:lnTo>
                  <a:pt x="94" y="102"/>
                </a:lnTo>
                <a:lnTo>
                  <a:pt x="95" y="102"/>
                </a:lnTo>
                <a:lnTo>
                  <a:pt x="97" y="102"/>
                </a:lnTo>
                <a:lnTo>
                  <a:pt x="98" y="102"/>
                </a:lnTo>
                <a:lnTo>
                  <a:pt x="100" y="100"/>
                </a:lnTo>
                <a:lnTo>
                  <a:pt x="101" y="99"/>
                </a:lnTo>
                <a:lnTo>
                  <a:pt x="101" y="97"/>
                </a:lnTo>
                <a:lnTo>
                  <a:pt x="103" y="97"/>
                </a:lnTo>
                <a:lnTo>
                  <a:pt x="104" y="96"/>
                </a:lnTo>
                <a:lnTo>
                  <a:pt x="104" y="94"/>
                </a:lnTo>
                <a:lnTo>
                  <a:pt x="105" y="94"/>
                </a:lnTo>
                <a:lnTo>
                  <a:pt x="105" y="93"/>
                </a:lnTo>
                <a:lnTo>
                  <a:pt x="105" y="92"/>
                </a:lnTo>
                <a:lnTo>
                  <a:pt x="107" y="90"/>
                </a:lnTo>
                <a:lnTo>
                  <a:pt x="110" y="87"/>
                </a:lnTo>
                <a:lnTo>
                  <a:pt x="111" y="86"/>
                </a:lnTo>
                <a:lnTo>
                  <a:pt x="111" y="84"/>
                </a:lnTo>
                <a:lnTo>
                  <a:pt x="113" y="83"/>
                </a:lnTo>
                <a:lnTo>
                  <a:pt x="114" y="83"/>
                </a:lnTo>
                <a:lnTo>
                  <a:pt x="115" y="83"/>
                </a:lnTo>
                <a:lnTo>
                  <a:pt x="117" y="83"/>
                </a:lnTo>
                <a:lnTo>
                  <a:pt x="118" y="83"/>
                </a:lnTo>
                <a:lnTo>
                  <a:pt x="118" y="81"/>
                </a:lnTo>
                <a:lnTo>
                  <a:pt x="120" y="81"/>
                </a:lnTo>
                <a:lnTo>
                  <a:pt x="118" y="80"/>
                </a:lnTo>
                <a:lnTo>
                  <a:pt x="118" y="79"/>
                </a:lnTo>
                <a:lnTo>
                  <a:pt x="117" y="79"/>
                </a:lnTo>
                <a:lnTo>
                  <a:pt x="115" y="79"/>
                </a:lnTo>
                <a:lnTo>
                  <a:pt x="114" y="79"/>
                </a:lnTo>
                <a:lnTo>
                  <a:pt x="113" y="79"/>
                </a:lnTo>
                <a:lnTo>
                  <a:pt x="111" y="77"/>
                </a:lnTo>
                <a:lnTo>
                  <a:pt x="111" y="76"/>
                </a:lnTo>
                <a:lnTo>
                  <a:pt x="111" y="74"/>
                </a:lnTo>
                <a:lnTo>
                  <a:pt x="111" y="73"/>
                </a:lnTo>
                <a:lnTo>
                  <a:pt x="110" y="73"/>
                </a:lnTo>
                <a:lnTo>
                  <a:pt x="108" y="71"/>
                </a:lnTo>
                <a:lnTo>
                  <a:pt x="108" y="70"/>
                </a:lnTo>
                <a:lnTo>
                  <a:pt x="107" y="70"/>
                </a:lnTo>
                <a:lnTo>
                  <a:pt x="107" y="69"/>
                </a:lnTo>
                <a:lnTo>
                  <a:pt x="105" y="67"/>
                </a:lnTo>
                <a:lnTo>
                  <a:pt x="105" y="66"/>
                </a:lnTo>
                <a:lnTo>
                  <a:pt x="105" y="64"/>
                </a:lnTo>
                <a:lnTo>
                  <a:pt x="104" y="64"/>
                </a:lnTo>
                <a:lnTo>
                  <a:pt x="104" y="63"/>
                </a:lnTo>
                <a:lnTo>
                  <a:pt x="104" y="61"/>
                </a:lnTo>
                <a:lnTo>
                  <a:pt x="104" y="60"/>
                </a:lnTo>
                <a:lnTo>
                  <a:pt x="105" y="59"/>
                </a:lnTo>
                <a:lnTo>
                  <a:pt x="107" y="59"/>
                </a:lnTo>
                <a:lnTo>
                  <a:pt x="108" y="57"/>
                </a:lnTo>
                <a:lnTo>
                  <a:pt x="110" y="57"/>
                </a:lnTo>
                <a:lnTo>
                  <a:pt x="111" y="59"/>
                </a:lnTo>
                <a:lnTo>
                  <a:pt x="113" y="59"/>
                </a:lnTo>
                <a:lnTo>
                  <a:pt x="114" y="59"/>
                </a:lnTo>
                <a:lnTo>
                  <a:pt x="114" y="60"/>
                </a:lnTo>
                <a:lnTo>
                  <a:pt x="115" y="60"/>
                </a:lnTo>
                <a:lnTo>
                  <a:pt x="117" y="60"/>
                </a:lnTo>
                <a:lnTo>
                  <a:pt x="117" y="59"/>
                </a:lnTo>
                <a:lnTo>
                  <a:pt x="118" y="59"/>
                </a:lnTo>
                <a:lnTo>
                  <a:pt x="118" y="57"/>
                </a:lnTo>
                <a:lnTo>
                  <a:pt x="120" y="57"/>
                </a:lnTo>
                <a:lnTo>
                  <a:pt x="121" y="57"/>
                </a:lnTo>
                <a:lnTo>
                  <a:pt x="123" y="57"/>
                </a:lnTo>
                <a:lnTo>
                  <a:pt x="123" y="56"/>
                </a:lnTo>
                <a:lnTo>
                  <a:pt x="124" y="54"/>
                </a:lnTo>
                <a:lnTo>
                  <a:pt x="125" y="53"/>
                </a:lnTo>
                <a:lnTo>
                  <a:pt x="127" y="53"/>
                </a:lnTo>
                <a:lnTo>
                  <a:pt x="127" y="51"/>
                </a:lnTo>
                <a:lnTo>
                  <a:pt x="127" y="50"/>
                </a:lnTo>
                <a:lnTo>
                  <a:pt x="128" y="49"/>
                </a:lnTo>
                <a:lnTo>
                  <a:pt x="128" y="47"/>
                </a:lnTo>
                <a:lnTo>
                  <a:pt x="130" y="46"/>
                </a:lnTo>
                <a:lnTo>
                  <a:pt x="130" y="44"/>
                </a:lnTo>
                <a:lnTo>
                  <a:pt x="130" y="43"/>
                </a:lnTo>
                <a:lnTo>
                  <a:pt x="131" y="43"/>
                </a:lnTo>
                <a:lnTo>
                  <a:pt x="131" y="41"/>
                </a:lnTo>
                <a:lnTo>
                  <a:pt x="133" y="40"/>
                </a:lnTo>
                <a:lnTo>
                  <a:pt x="134" y="39"/>
                </a:lnTo>
                <a:lnTo>
                  <a:pt x="135" y="39"/>
                </a:lnTo>
                <a:lnTo>
                  <a:pt x="137" y="39"/>
                </a:lnTo>
                <a:lnTo>
                  <a:pt x="137" y="37"/>
                </a:lnTo>
                <a:lnTo>
                  <a:pt x="135" y="36"/>
                </a:lnTo>
                <a:lnTo>
                  <a:pt x="134" y="34"/>
                </a:lnTo>
                <a:lnTo>
                  <a:pt x="134" y="33"/>
                </a:lnTo>
                <a:lnTo>
                  <a:pt x="134" y="31"/>
                </a:lnTo>
                <a:lnTo>
                  <a:pt x="134" y="30"/>
                </a:lnTo>
                <a:lnTo>
                  <a:pt x="134" y="29"/>
                </a:lnTo>
                <a:lnTo>
                  <a:pt x="135" y="27"/>
                </a:lnTo>
                <a:lnTo>
                  <a:pt x="137" y="26"/>
                </a:lnTo>
                <a:lnTo>
                  <a:pt x="137" y="24"/>
                </a:lnTo>
                <a:lnTo>
                  <a:pt x="138" y="24"/>
                </a:lnTo>
                <a:lnTo>
                  <a:pt x="138" y="23"/>
                </a:lnTo>
                <a:lnTo>
                  <a:pt x="140" y="23"/>
                </a:lnTo>
                <a:lnTo>
                  <a:pt x="141" y="21"/>
                </a:lnTo>
                <a:lnTo>
                  <a:pt x="143" y="21"/>
                </a:lnTo>
                <a:lnTo>
                  <a:pt x="144" y="21"/>
                </a:lnTo>
                <a:lnTo>
                  <a:pt x="145" y="21"/>
                </a:lnTo>
                <a:lnTo>
                  <a:pt x="147" y="20"/>
                </a:lnTo>
                <a:lnTo>
                  <a:pt x="147" y="19"/>
                </a:lnTo>
                <a:lnTo>
                  <a:pt x="147" y="17"/>
                </a:lnTo>
                <a:lnTo>
                  <a:pt x="148" y="17"/>
                </a:lnTo>
                <a:lnTo>
                  <a:pt x="151" y="17"/>
                </a:lnTo>
                <a:lnTo>
                  <a:pt x="153" y="17"/>
                </a:lnTo>
                <a:lnTo>
                  <a:pt x="154" y="17"/>
                </a:lnTo>
                <a:lnTo>
                  <a:pt x="155" y="17"/>
                </a:lnTo>
                <a:lnTo>
                  <a:pt x="157" y="17"/>
                </a:lnTo>
                <a:lnTo>
                  <a:pt x="158" y="17"/>
                </a:lnTo>
                <a:lnTo>
                  <a:pt x="160" y="17"/>
                </a:lnTo>
                <a:lnTo>
                  <a:pt x="161" y="19"/>
                </a:lnTo>
                <a:lnTo>
                  <a:pt x="161" y="20"/>
                </a:lnTo>
                <a:lnTo>
                  <a:pt x="163" y="20"/>
                </a:lnTo>
                <a:lnTo>
                  <a:pt x="163" y="21"/>
                </a:lnTo>
                <a:lnTo>
                  <a:pt x="164" y="21"/>
                </a:lnTo>
                <a:lnTo>
                  <a:pt x="164" y="23"/>
                </a:lnTo>
                <a:lnTo>
                  <a:pt x="165" y="23"/>
                </a:lnTo>
                <a:lnTo>
                  <a:pt x="167" y="24"/>
                </a:lnTo>
                <a:lnTo>
                  <a:pt x="168" y="24"/>
                </a:lnTo>
                <a:lnTo>
                  <a:pt x="170" y="26"/>
                </a:lnTo>
                <a:lnTo>
                  <a:pt x="171" y="27"/>
                </a:lnTo>
                <a:lnTo>
                  <a:pt x="173" y="27"/>
                </a:lnTo>
                <a:lnTo>
                  <a:pt x="173" y="29"/>
                </a:lnTo>
                <a:lnTo>
                  <a:pt x="173" y="30"/>
                </a:lnTo>
                <a:lnTo>
                  <a:pt x="174" y="30"/>
                </a:lnTo>
                <a:lnTo>
                  <a:pt x="175" y="31"/>
                </a:lnTo>
                <a:lnTo>
                  <a:pt x="177" y="31"/>
                </a:lnTo>
                <a:lnTo>
                  <a:pt x="177" y="33"/>
                </a:lnTo>
                <a:lnTo>
                  <a:pt x="177" y="34"/>
                </a:lnTo>
                <a:lnTo>
                  <a:pt x="177" y="36"/>
                </a:lnTo>
                <a:lnTo>
                  <a:pt x="178" y="36"/>
                </a:lnTo>
                <a:lnTo>
                  <a:pt x="178" y="37"/>
                </a:lnTo>
                <a:lnTo>
                  <a:pt x="178" y="39"/>
                </a:lnTo>
                <a:lnTo>
                  <a:pt x="180" y="39"/>
                </a:lnTo>
                <a:lnTo>
                  <a:pt x="181" y="39"/>
                </a:lnTo>
                <a:lnTo>
                  <a:pt x="183" y="40"/>
                </a:lnTo>
                <a:lnTo>
                  <a:pt x="184" y="41"/>
                </a:lnTo>
                <a:lnTo>
                  <a:pt x="184" y="43"/>
                </a:lnTo>
                <a:lnTo>
                  <a:pt x="184" y="44"/>
                </a:lnTo>
                <a:lnTo>
                  <a:pt x="184" y="46"/>
                </a:lnTo>
                <a:lnTo>
                  <a:pt x="185" y="47"/>
                </a:lnTo>
                <a:lnTo>
                  <a:pt x="185" y="49"/>
                </a:lnTo>
                <a:lnTo>
                  <a:pt x="185" y="50"/>
                </a:lnTo>
                <a:lnTo>
                  <a:pt x="185" y="51"/>
                </a:lnTo>
                <a:lnTo>
                  <a:pt x="187" y="50"/>
                </a:lnTo>
                <a:lnTo>
                  <a:pt x="190" y="50"/>
                </a:lnTo>
                <a:lnTo>
                  <a:pt x="191" y="50"/>
                </a:lnTo>
                <a:lnTo>
                  <a:pt x="193" y="50"/>
                </a:lnTo>
                <a:lnTo>
                  <a:pt x="193" y="49"/>
                </a:lnTo>
                <a:lnTo>
                  <a:pt x="193" y="47"/>
                </a:lnTo>
                <a:lnTo>
                  <a:pt x="193" y="46"/>
                </a:lnTo>
                <a:lnTo>
                  <a:pt x="193" y="44"/>
                </a:lnTo>
                <a:lnTo>
                  <a:pt x="194" y="43"/>
                </a:lnTo>
                <a:lnTo>
                  <a:pt x="195" y="41"/>
                </a:lnTo>
                <a:lnTo>
                  <a:pt x="197" y="41"/>
                </a:lnTo>
                <a:lnTo>
                  <a:pt x="197" y="40"/>
                </a:lnTo>
                <a:lnTo>
                  <a:pt x="198" y="40"/>
                </a:lnTo>
                <a:lnTo>
                  <a:pt x="198" y="39"/>
                </a:lnTo>
                <a:lnTo>
                  <a:pt x="200" y="39"/>
                </a:lnTo>
                <a:lnTo>
                  <a:pt x="201" y="39"/>
                </a:lnTo>
                <a:lnTo>
                  <a:pt x="203" y="39"/>
                </a:lnTo>
                <a:lnTo>
                  <a:pt x="204" y="40"/>
                </a:lnTo>
                <a:lnTo>
                  <a:pt x="205" y="41"/>
                </a:lnTo>
                <a:lnTo>
                  <a:pt x="207" y="43"/>
                </a:lnTo>
                <a:lnTo>
                  <a:pt x="208" y="43"/>
                </a:lnTo>
                <a:lnTo>
                  <a:pt x="208" y="44"/>
                </a:lnTo>
                <a:lnTo>
                  <a:pt x="210" y="44"/>
                </a:lnTo>
                <a:lnTo>
                  <a:pt x="210" y="46"/>
                </a:lnTo>
                <a:lnTo>
                  <a:pt x="211" y="47"/>
                </a:lnTo>
                <a:lnTo>
                  <a:pt x="213" y="49"/>
                </a:lnTo>
                <a:lnTo>
                  <a:pt x="214" y="49"/>
                </a:lnTo>
                <a:lnTo>
                  <a:pt x="214" y="50"/>
                </a:lnTo>
                <a:lnTo>
                  <a:pt x="215" y="50"/>
                </a:lnTo>
                <a:lnTo>
                  <a:pt x="217" y="51"/>
                </a:lnTo>
                <a:lnTo>
                  <a:pt x="218" y="53"/>
                </a:lnTo>
                <a:lnTo>
                  <a:pt x="220" y="53"/>
                </a:lnTo>
                <a:lnTo>
                  <a:pt x="221" y="54"/>
                </a:lnTo>
                <a:lnTo>
                  <a:pt x="223" y="54"/>
                </a:lnTo>
                <a:lnTo>
                  <a:pt x="223" y="56"/>
                </a:lnTo>
                <a:lnTo>
                  <a:pt x="223" y="57"/>
                </a:lnTo>
                <a:lnTo>
                  <a:pt x="224" y="57"/>
                </a:lnTo>
                <a:lnTo>
                  <a:pt x="225" y="57"/>
                </a:lnTo>
                <a:lnTo>
                  <a:pt x="225" y="56"/>
                </a:lnTo>
                <a:lnTo>
                  <a:pt x="227" y="56"/>
                </a:lnTo>
                <a:lnTo>
                  <a:pt x="228" y="56"/>
                </a:lnTo>
                <a:lnTo>
                  <a:pt x="228" y="54"/>
                </a:lnTo>
                <a:lnTo>
                  <a:pt x="230" y="54"/>
                </a:lnTo>
                <a:lnTo>
                  <a:pt x="231" y="54"/>
                </a:lnTo>
                <a:lnTo>
                  <a:pt x="233" y="54"/>
                </a:lnTo>
                <a:lnTo>
                  <a:pt x="234" y="54"/>
                </a:lnTo>
                <a:lnTo>
                  <a:pt x="235" y="53"/>
                </a:lnTo>
                <a:lnTo>
                  <a:pt x="237" y="53"/>
                </a:lnTo>
                <a:lnTo>
                  <a:pt x="237" y="51"/>
                </a:lnTo>
                <a:lnTo>
                  <a:pt x="238" y="51"/>
                </a:lnTo>
                <a:lnTo>
                  <a:pt x="240" y="53"/>
                </a:lnTo>
                <a:lnTo>
                  <a:pt x="241" y="53"/>
                </a:lnTo>
                <a:lnTo>
                  <a:pt x="241" y="54"/>
                </a:lnTo>
                <a:lnTo>
                  <a:pt x="243" y="54"/>
                </a:lnTo>
                <a:lnTo>
                  <a:pt x="244" y="54"/>
                </a:lnTo>
                <a:lnTo>
                  <a:pt x="244" y="56"/>
                </a:lnTo>
                <a:lnTo>
                  <a:pt x="246" y="56"/>
                </a:lnTo>
                <a:lnTo>
                  <a:pt x="247" y="57"/>
                </a:lnTo>
                <a:lnTo>
                  <a:pt x="247" y="59"/>
                </a:lnTo>
                <a:lnTo>
                  <a:pt x="247" y="60"/>
                </a:lnTo>
                <a:lnTo>
                  <a:pt x="247" y="61"/>
                </a:lnTo>
                <a:lnTo>
                  <a:pt x="248" y="61"/>
                </a:lnTo>
                <a:lnTo>
                  <a:pt x="250" y="63"/>
                </a:lnTo>
                <a:lnTo>
                  <a:pt x="251" y="63"/>
                </a:lnTo>
                <a:lnTo>
                  <a:pt x="253" y="63"/>
                </a:lnTo>
                <a:lnTo>
                  <a:pt x="254" y="63"/>
                </a:lnTo>
                <a:lnTo>
                  <a:pt x="254" y="64"/>
                </a:lnTo>
                <a:lnTo>
                  <a:pt x="256" y="66"/>
                </a:lnTo>
                <a:lnTo>
                  <a:pt x="256" y="67"/>
                </a:lnTo>
                <a:lnTo>
                  <a:pt x="257" y="67"/>
                </a:lnTo>
                <a:lnTo>
                  <a:pt x="258" y="69"/>
                </a:lnTo>
                <a:lnTo>
                  <a:pt x="260" y="69"/>
                </a:lnTo>
                <a:lnTo>
                  <a:pt x="260" y="67"/>
                </a:lnTo>
                <a:lnTo>
                  <a:pt x="261" y="67"/>
                </a:lnTo>
                <a:lnTo>
                  <a:pt x="263" y="67"/>
                </a:lnTo>
                <a:lnTo>
                  <a:pt x="264" y="67"/>
                </a:lnTo>
                <a:lnTo>
                  <a:pt x="266" y="67"/>
                </a:lnTo>
                <a:lnTo>
                  <a:pt x="266" y="69"/>
                </a:lnTo>
                <a:lnTo>
                  <a:pt x="267" y="69"/>
                </a:lnTo>
                <a:lnTo>
                  <a:pt x="267" y="70"/>
                </a:lnTo>
                <a:lnTo>
                  <a:pt x="267" y="71"/>
                </a:lnTo>
                <a:lnTo>
                  <a:pt x="267" y="73"/>
                </a:lnTo>
                <a:lnTo>
                  <a:pt x="268" y="73"/>
                </a:lnTo>
                <a:lnTo>
                  <a:pt x="268" y="74"/>
                </a:lnTo>
                <a:lnTo>
                  <a:pt x="270" y="76"/>
                </a:lnTo>
                <a:lnTo>
                  <a:pt x="271" y="77"/>
                </a:lnTo>
                <a:lnTo>
                  <a:pt x="273" y="77"/>
                </a:lnTo>
                <a:lnTo>
                  <a:pt x="276" y="77"/>
                </a:lnTo>
                <a:lnTo>
                  <a:pt x="277" y="77"/>
                </a:lnTo>
                <a:lnTo>
                  <a:pt x="278" y="79"/>
                </a:lnTo>
                <a:lnTo>
                  <a:pt x="278" y="77"/>
                </a:lnTo>
                <a:lnTo>
                  <a:pt x="280" y="79"/>
                </a:lnTo>
                <a:lnTo>
                  <a:pt x="281" y="79"/>
                </a:lnTo>
                <a:lnTo>
                  <a:pt x="280" y="80"/>
                </a:lnTo>
                <a:lnTo>
                  <a:pt x="280" y="81"/>
                </a:lnTo>
                <a:lnTo>
                  <a:pt x="278" y="81"/>
                </a:lnTo>
                <a:lnTo>
                  <a:pt x="278" y="83"/>
                </a:lnTo>
                <a:lnTo>
                  <a:pt x="280" y="83"/>
                </a:lnTo>
                <a:lnTo>
                  <a:pt x="280" y="84"/>
                </a:lnTo>
                <a:lnTo>
                  <a:pt x="280" y="86"/>
                </a:lnTo>
                <a:lnTo>
                  <a:pt x="281" y="86"/>
                </a:lnTo>
                <a:lnTo>
                  <a:pt x="281" y="87"/>
                </a:lnTo>
                <a:lnTo>
                  <a:pt x="283" y="87"/>
                </a:lnTo>
                <a:lnTo>
                  <a:pt x="284" y="87"/>
                </a:lnTo>
                <a:lnTo>
                  <a:pt x="286" y="87"/>
                </a:lnTo>
                <a:lnTo>
                  <a:pt x="287" y="89"/>
                </a:lnTo>
                <a:lnTo>
                  <a:pt x="288" y="87"/>
                </a:lnTo>
                <a:lnTo>
                  <a:pt x="290" y="87"/>
                </a:lnTo>
                <a:lnTo>
                  <a:pt x="291" y="87"/>
                </a:lnTo>
                <a:lnTo>
                  <a:pt x="293" y="89"/>
                </a:lnTo>
                <a:lnTo>
                  <a:pt x="294" y="89"/>
                </a:lnTo>
                <a:lnTo>
                  <a:pt x="296" y="87"/>
                </a:lnTo>
                <a:lnTo>
                  <a:pt x="297" y="86"/>
                </a:lnTo>
                <a:lnTo>
                  <a:pt x="298" y="87"/>
                </a:lnTo>
                <a:lnTo>
                  <a:pt x="300" y="87"/>
                </a:lnTo>
                <a:lnTo>
                  <a:pt x="303" y="89"/>
                </a:lnTo>
                <a:lnTo>
                  <a:pt x="304" y="89"/>
                </a:lnTo>
                <a:lnTo>
                  <a:pt x="306" y="89"/>
                </a:lnTo>
                <a:lnTo>
                  <a:pt x="306" y="90"/>
                </a:lnTo>
                <a:lnTo>
                  <a:pt x="307" y="90"/>
                </a:lnTo>
                <a:lnTo>
                  <a:pt x="306" y="90"/>
                </a:lnTo>
                <a:lnTo>
                  <a:pt x="306" y="92"/>
                </a:lnTo>
                <a:lnTo>
                  <a:pt x="307" y="93"/>
                </a:lnTo>
                <a:lnTo>
                  <a:pt x="310" y="93"/>
                </a:lnTo>
                <a:lnTo>
                  <a:pt x="311" y="93"/>
                </a:lnTo>
                <a:lnTo>
                  <a:pt x="313" y="93"/>
                </a:lnTo>
                <a:lnTo>
                  <a:pt x="314" y="93"/>
                </a:lnTo>
                <a:lnTo>
                  <a:pt x="314" y="94"/>
                </a:lnTo>
                <a:lnTo>
                  <a:pt x="314" y="96"/>
                </a:lnTo>
                <a:lnTo>
                  <a:pt x="314" y="97"/>
                </a:lnTo>
                <a:lnTo>
                  <a:pt x="316" y="97"/>
                </a:lnTo>
                <a:lnTo>
                  <a:pt x="316" y="99"/>
                </a:lnTo>
                <a:lnTo>
                  <a:pt x="317" y="99"/>
                </a:lnTo>
                <a:lnTo>
                  <a:pt x="317" y="100"/>
                </a:lnTo>
                <a:lnTo>
                  <a:pt x="318" y="100"/>
                </a:lnTo>
                <a:lnTo>
                  <a:pt x="320" y="100"/>
                </a:lnTo>
                <a:lnTo>
                  <a:pt x="321" y="102"/>
                </a:lnTo>
                <a:lnTo>
                  <a:pt x="321" y="103"/>
                </a:lnTo>
                <a:lnTo>
                  <a:pt x="321" y="104"/>
                </a:lnTo>
                <a:lnTo>
                  <a:pt x="321" y="106"/>
                </a:lnTo>
                <a:lnTo>
                  <a:pt x="320" y="106"/>
                </a:lnTo>
                <a:lnTo>
                  <a:pt x="318" y="106"/>
                </a:lnTo>
                <a:lnTo>
                  <a:pt x="318" y="107"/>
                </a:lnTo>
                <a:lnTo>
                  <a:pt x="318" y="109"/>
                </a:lnTo>
                <a:lnTo>
                  <a:pt x="318" y="110"/>
                </a:lnTo>
                <a:lnTo>
                  <a:pt x="320" y="112"/>
                </a:lnTo>
                <a:lnTo>
                  <a:pt x="321" y="112"/>
                </a:lnTo>
                <a:lnTo>
                  <a:pt x="323" y="113"/>
                </a:lnTo>
                <a:lnTo>
                  <a:pt x="323" y="114"/>
                </a:lnTo>
                <a:lnTo>
                  <a:pt x="323" y="116"/>
                </a:lnTo>
                <a:lnTo>
                  <a:pt x="321" y="116"/>
                </a:lnTo>
                <a:lnTo>
                  <a:pt x="321" y="117"/>
                </a:lnTo>
                <a:lnTo>
                  <a:pt x="323" y="117"/>
                </a:lnTo>
                <a:lnTo>
                  <a:pt x="323" y="119"/>
                </a:lnTo>
                <a:lnTo>
                  <a:pt x="324" y="119"/>
                </a:lnTo>
                <a:lnTo>
                  <a:pt x="324" y="120"/>
                </a:lnTo>
                <a:lnTo>
                  <a:pt x="326" y="120"/>
                </a:lnTo>
                <a:lnTo>
                  <a:pt x="327" y="120"/>
                </a:lnTo>
                <a:lnTo>
                  <a:pt x="327" y="122"/>
                </a:lnTo>
                <a:lnTo>
                  <a:pt x="328" y="122"/>
                </a:lnTo>
                <a:lnTo>
                  <a:pt x="328" y="123"/>
                </a:lnTo>
                <a:lnTo>
                  <a:pt x="328" y="124"/>
                </a:lnTo>
                <a:lnTo>
                  <a:pt x="327" y="126"/>
                </a:lnTo>
                <a:lnTo>
                  <a:pt x="327" y="127"/>
                </a:lnTo>
                <a:lnTo>
                  <a:pt x="327" y="129"/>
                </a:lnTo>
                <a:lnTo>
                  <a:pt x="328" y="129"/>
                </a:lnTo>
                <a:lnTo>
                  <a:pt x="328" y="130"/>
                </a:lnTo>
                <a:lnTo>
                  <a:pt x="330" y="130"/>
                </a:lnTo>
                <a:lnTo>
                  <a:pt x="331" y="132"/>
                </a:lnTo>
                <a:lnTo>
                  <a:pt x="333" y="132"/>
                </a:lnTo>
                <a:lnTo>
                  <a:pt x="334" y="133"/>
                </a:lnTo>
                <a:lnTo>
                  <a:pt x="334" y="134"/>
                </a:lnTo>
                <a:lnTo>
                  <a:pt x="336" y="136"/>
                </a:lnTo>
                <a:lnTo>
                  <a:pt x="336" y="137"/>
                </a:lnTo>
                <a:lnTo>
                  <a:pt x="336" y="139"/>
                </a:lnTo>
                <a:lnTo>
                  <a:pt x="336" y="140"/>
                </a:lnTo>
                <a:lnTo>
                  <a:pt x="337" y="140"/>
                </a:lnTo>
                <a:lnTo>
                  <a:pt x="340" y="140"/>
                </a:lnTo>
                <a:lnTo>
                  <a:pt x="340" y="142"/>
                </a:lnTo>
                <a:lnTo>
                  <a:pt x="341" y="143"/>
                </a:lnTo>
                <a:lnTo>
                  <a:pt x="340" y="143"/>
                </a:lnTo>
                <a:lnTo>
                  <a:pt x="340" y="144"/>
                </a:lnTo>
                <a:lnTo>
                  <a:pt x="341" y="146"/>
                </a:lnTo>
                <a:lnTo>
                  <a:pt x="341" y="147"/>
                </a:lnTo>
                <a:lnTo>
                  <a:pt x="341" y="149"/>
                </a:lnTo>
                <a:lnTo>
                  <a:pt x="343" y="150"/>
                </a:lnTo>
                <a:lnTo>
                  <a:pt x="343" y="152"/>
                </a:lnTo>
                <a:lnTo>
                  <a:pt x="344" y="152"/>
                </a:lnTo>
                <a:lnTo>
                  <a:pt x="346" y="152"/>
                </a:lnTo>
                <a:lnTo>
                  <a:pt x="346" y="150"/>
                </a:lnTo>
                <a:lnTo>
                  <a:pt x="348" y="150"/>
                </a:lnTo>
                <a:lnTo>
                  <a:pt x="348" y="152"/>
                </a:lnTo>
                <a:lnTo>
                  <a:pt x="350" y="152"/>
                </a:lnTo>
                <a:lnTo>
                  <a:pt x="351" y="152"/>
                </a:lnTo>
                <a:lnTo>
                  <a:pt x="353" y="153"/>
                </a:lnTo>
                <a:lnTo>
                  <a:pt x="353" y="152"/>
                </a:lnTo>
                <a:lnTo>
                  <a:pt x="354" y="152"/>
                </a:lnTo>
                <a:lnTo>
                  <a:pt x="356" y="152"/>
                </a:lnTo>
                <a:lnTo>
                  <a:pt x="357" y="153"/>
                </a:lnTo>
                <a:lnTo>
                  <a:pt x="358" y="154"/>
                </a:lnTo>
                <a:lnTo>
                  <a:pt x="360" y="154"/>
                </a:lnTo>
                <a:lnTo>
                  <a:pt x="361" y="154"/>
                </a:lnTo>
                <a:lnTo>
                  <a:pt x="363" y="153"/>
                </a:lnTo>
                <a:lnTo>
                  <a:pt x="363" y="154"/>
                </a:lnTo>
                <a:lnTo>
                  <a:pt x="364" y="153"/>
                </a:lnTo>
                <a:lnTo>
                  <a:pt x="366" y="154"/>
                </a:lnTo>
                <a:lnTo>
                  <a:pt x="367" y="153"/>
                </a:lnTo>
                <a:lnTo>
                  <a:pt x="368" y="153"/>
                </a:lnTo>
                <a:lnTo>
                  <a:pt x="370" y="154"/>
                </a:lnTo>
                <a:lnTo>
                  <a:pt x="370" y="156"/>
                </a:lnTo>
                <a:lnTo>
                  <a:pt x="371" y="157"/>
                </a:lnTo>
                <a:lnTo>
                  <a:pt x="371" y="159"/>
                </a:lnTo>
                <a:lnTo>
                  <a:pt x="371" y="160"/>
                </a:lnTo>
                <a:lnTo>
                  <a:pt x="373" y="162"/>
                </a:lnTo>
                <a:lnTo>
                  <a:pt x="374" y="162"/>
                </a:lnTo>
                <a:lnTo>
                  <a:pt x="376" y="163"/>
                </a:lnTo>
                <a:lnTo>
                  <a:pt x="377" y="163"/>
                </a:lnTo>
                <a:lnTo>
                  <a:pt x="378" y="163"/>
                </a:lnTo>
                <a:lnTo>
                  <a:pt x="378" y="164"/>
                </a:lnTo>
                <a:lnTo>
                  <a:pt x="380" y="166"/>
                </a:lnTo>
                <a:lnTo>
                  <a:pt x="381" y="166"/>
                </a:lnTo>
                <a:lnTo>
                  <a:pt x="383" y="166"/>
                </a:lnTo>
                <a:lnTo>
                  <a:pt x="383" y="167"/>
                </a:lnTo>
                <a:lnTo>
                  <a:pt x="384" y="167"/>
                </a:lnTo>
                <a:lnTo>
                  <a:pt x="384" y="169"/>
                </a:lnTo>
                <a:lnTo>
                  <a:pt x="386" y="169"/>
                </a:lnTo>
                <a:lnTo>
                  <a:pt x="387" y="170"/>
                </a:lnTo>
                <a:lnTo>
                  <a:pt x="389" y="170"/>
                </a:lnTo>
                <a:lnTo>
                  <a:pt x="389" y="169"/>
                </a:lnTo>
                <a:lnTo>
                  <a:pt x="390" y="169"/>
                </a:lnTo>
                <a:lnTo>
                  <a:pt x="391" y="169"/>
                </a:lnTo>
                <a:lnTo>
                  <a:pt x="393" y="169"/>
                </a:lnTo>
                <a:lnTo>
                  <a:pt x="394" y="169"/>
                </a:lnTo>
                <a:lnTo>
                  <a:pt x="396" y="169"/>
                </a:lnTo>
                <a:lnTo>
                  <a:pt x="397" y="169"/>
                </a:lnTo>
                <a:lnTo>
                  <a:pt x="399" y="169"/>
                </a:lnTo>
                <a:lnTo>
                  <a:pt x="399" y="167"/>
                </a:lnTo>
                <a:lnTo>
                  <a:pt x="400" y="166"/>
                </a:lnTo>
                <a:lnTo>
                  <a:pt x="401" y="167"/>
                </a:lnTo>
                <a:lnTo>
                  <a:pt x="403" y="169"/>
                </a:lnTo>
                <a:lnTo>
                  <a:pt x="404" y="169"/>
                </a:lnTo>
                <a:lnTo>
                  <a:pt x="406" y="169"/>
                </a:lnTo>
                <a:lnTo>
                  <a:pt x="407" y="167"/>
                </a:lnTo>
                <a:lnTo>
                  <a:pt x="409" y="167"/>
                </a:lnTo>
                <a:lnTo>
                  <a:pt x="409" y="166"/>
                </a:lnTo>
                <a:lnTo>
                  <a:pt x="410" y="166"/>
                </a:lnTo>
                <a:lnTo>
                  <a:pt x="410" y="164"/>
                </a:lnTo>
                <a:lnTo>
                  <a:pt x="410" y="163"/>
                </a:lnTo>
                <a:lnTo>
                  <a:pt x="410" y="162"/>
                </a:lnTo>
                <a:lnTo>
                  <a:pt x="409" y="160"/>
                </a:lnTo>
                <a:lnTo>
                  <a:pt x="409" y="159"/>
                </a:lnTo>
                <a:lnTo>
                  <a:pt x="407" y="157"/>
                </a:lnTo>
                <a:lnTo>
                  <a:pt x="407" y="156"/>
                </a:lnTo>
                <a:lnTo>
                  <a:pt x="406" y="154"/>
                </a:lnTo>
                <a:lnTo>
                  <a:pt x="406" y="153"/>
                </a:lnTo>
                <a:lnTo>
                  <a:pt x="407" y="152"/>
                </a:lnTo>
                <a:lnTo>
                  <a:pt x="406" y="150"/>
                </a:lnTo>
                <a:lnTo>
                  <a:pt x="406" y="149"/>
                </a:lnTo>
                <a:lnTo>
                  <a:pt x="407" y="147"/>
                </a:lnTo>
                <a:lnTo>
                  <a:pt x="407" y="146"/>
                </a:lnTo>
                <a:lnTo>
                  <a:pt x="409" y="146"/>
                </a:lnTo>
                <a:lnTo>
                  <a:pt x="409" y="144"/>
                </a:lnTo>
                <a:lnTo>
                  <a:pt x="409" y="143"/>
                </a:lnTo>
                <a:lnTo>
                  <a:pt x="410" y="143"/>
                </a:lnTo>
                <a:lnTo>
                  <a:pt x="409" y="143"/>
                </a:lnTo>
                <a:lnTo>
                  <a:pt x="409" y="142"/>
                </a:lnTo>
                <a:lnTo>
                  <a:pt x="410" y="140"/>
                </a:lnTo>
                <a:lnTo>
                  <a:pt x="410" y="139"/>
                </a:lnTo>
                <a:lnTo>
                  <a:pt x="411" y="139"/>
                </a:lnTo>
                <a:lnTo>
                  <a:pt x="413" y="139"/>
                </a:lnTo>
                <a:lnTo>
                  <a:pt x="414" y="139"/>
                </a:lnTo>
                <a:lnTo>
                  <a:pt x="416" y="137"/>
                </a:lnTo>
                <a:lnTo>
                  <a:pt x="417" y="137"/>
                </a:lnTo>
                <a:lnTo>
                  <a:pt x="419" y="137"/>
                </a:lnTo>
                <a:lnTo>
                  <a:pt x="419" y="136"/>
                </a:lnTo>
                <a:lnTo>
                  <a:pt x="421" y="137"/>
                </a:lnTo>
                <a:lnTo>
                  <a:pt x="423" y="137"/>
                </a:lnTo>
                <a:lnTo>
                  <a:pt x="424" y="136"/>
                </a:lnTo>
                <a:lnTo>
                  <a:pt x="426" y="136"/>
                </a:lnTo>
                <a:lnTo>
                  <a:pt x="427" y="136"/>
                </a:lnTo>
                <a:lnTo>
                  <a:pt x="427" y="134"/>
                </a:lnTo>
                <a:lnTo>
                  <a:pt x="429" y="133"/>
                </a:lnTo>
                <a:lnTo>
                  <a:pt x="429" y="132"/>
                </a:lnTo>
                <a:lnTo>
                  <a:pt x="430" y="132"/>
                </a:lnTo>
                <a:lnTo>
                  <a:pt x="431" y="132"/>
                </a:lnTo>
                <a:lnTo>
                  <a:pt x="431" y="130"/>
                </a:lnTo>
                <a:lnTo>
                  <a:pt x="433" y="130"/>
                </a:lnTo>
                <a:lnTo>
                  <a:pt x="433" y="129"/>
                </a:lnTo>
                <a:lnTo>
                  <a:pt x="433" y="127"/>
                </a:lnTo>
                <a:lnTo>
                  <a:pt x="434" y="127"/>
                </a:lnTo>
                <a:lnTo>
                  <a:pt x="434" y="126"/>
                </a:lnTo>
                <a:lnTo>
                  <a:pt x="436" y="126"/>
                </a:lnTo>
                <a:lnTo>
                  <a:pt x="437" y="126"/>
                </a:lnTo>
                <a:lnTo>
                  <a:pt x="439" y="124"/>
                </a:lnTo>
                <a:lnTo>
                  <a:pt x="440" y="124"/>
                </a:lnTo>
                <a:lnTo>
                  <a:pt x="441" y="126"/>
                </a:lnTo>
                <a:lnTo>
                  <a:pt x="443" y="126"/>
                </a:lnTo>
                <a:lnTo>
                  <a:pt x="444" y="126"/>
                </a:lnTo>
                <a:lnTo>
                  <a:pt x="444" y="124"/>
                </a:lnTo>
                <a:lnTo>
                  <a:pt x="446" y="123"/>
                </a:lnTo>
                <a:lnTo>
                  <a:pt x="447" y="123"/>
                </a:lnTo>
                <a:lnTo>
                  <a:pt x="449" y="123"/>
                </a:lnTo>
                <a:lnTo>
                  <a:pt x="449" y="122"/>
                </a:lnTo>
                <a:lnTo>
                  <a:pt x="450" y="122"/>
                </a:lnTo>
                <a:lnTo>
                  <a:pt x="451" y="120"/>
                </a:lnTo>
                <a:lnTo>
                  <a:pt x="451" y="119"/>
                </a:lnTo>
                <a:lnTo>
                  <a:pt x="453" y="119"/>
                </a:lnTo>
                <a:lnTo>
                  <a:pt x="454" y="119"/>
                </a:lnTo>
                <a:lnTo>
                  <a:pt x="454" y="117"/>
                </a:lnTo>
                <a:lnTo>
                  <a:pt x="453" y="116"/>
                </a:lnTo>
                <a:lnTo>
                  <a:pt x="451" y="114"/>
                </a:lnTo>
                <a:lnTo>
                  <a:pt x="451" y="113"/>
                </a:lnTo>
                <a:lnTo>
                  <a:pt x="450" y="112"/>
                </a:lnTo>
                <a:lnTo>
                  <a:pt x="449" y="110"/>
                </a:lnTo>
                <a:lnTo>
                  <a:pt x="449" y="109"/>
                </a:lnTo>
                <a:lnTo>
                  <a:pt x="447" y="109"/>
                </a:lnTo>
                <a:lnTo>
                  <a:pt x="446" y="107"/>
                </a:lnTo>
                <a:lnTo>
                  <a:pt x="446" y="106"/>
                </a:lnTo>
                <a:lnTo>
                  <a:pt x="444" y="104"/>
                </a:lnTo>
                <a:lnTo>
                  <a:pt x="444" y="103"/>
                </a:lnTo>
                <a:lnTo>
                  <a:pt x="443" y="102"/>
                </a:lnTo>
                <a:lnTo>
                  <a:pt x="444" y="102"/>
                </a:lnTo>
                <a:lnTo>
                  <a:pt x="444" y="100"/>
                </a:lnTo>
                <a:lnTo>
                  <a:pt x="446" y="100"/>
                </a:lnTo>
                <a:lnTo>
                  <a:pt x="446" y="99"/>
                </a:lnTo>
                <a:lnTo>
                  <a:pt x="446" y="97"/>
                </a:lnTo>
                <a:lnTo>
                  <a:pt x="446" y="96"/>
                </a:lnTo>
                <a:lnTo>
                  <a:pt x="447" y="96"/>
                </a:lnTo>
                <a:lnTo>
                  <a:pt x="447" y="94"/>
                </a:lnTo>
                <a:lnTo>
                  <a:pt x="447" y="93"/>
                </a:lnTo>
                <a:lnTo>
                  <a:pt x="447" y="92"/>
                </a:lnTo>
                <a:lnTo>
                  <a:pt x="449" y="90"/>
                </a:lnTo>
                <a:lnTo>
                  <a:pt x="450" y="89"/>
                </a:lnTo>
                <a:lnTo>
                  <a:pt x="450" y="87"/>
                </a:lnTo>
                <a:lnTo>
                  <a:pt x="451" y="87"/>
                </a:lnTo>
                <a:lnTo>
                  <a:pt x="451" y="86"/>
                </a:lnTo>
                <a:lnTo>
                  <a:pt x="451" y="84"/>
                </a:lnTo>
                <a:lnTo>
                  <a:pt x="451" y="86"/>
                </a:lnTo>
                <a:lnTo>
                  <a:pt x="453" y="86"/>
                </a:lnTo>
                <a:lnTo>
                  <a:pt x="454" y="86"/>
                </a:lnTo>
                <a:lnTo>
                  <a:pt x="454" y="84"/>
                </a:lnTo>
                <a:lnTo>
                  <a:pt x="456" y="84"/>
                </a:lnTo>
                <a:lnTo>
                  <a:pt x="454" y="83"/>
                </a:lnTo>
                <a:lnTo>
                  <a:pt x="454" y="81"/>
                </a:lnTo>
                <a:lnTo>
                  <a:pt x="454" y="80"/>
                </a:lnTo>
                <a:lnTo>
                  <a:pt x="456" y="80"/>
                </a:lnTo>
                <a:lnTo>
                  <a:pt x="456" y="79"/>
                </a:lnTo>
                <a:lnTo>
                  <a:pt x="457" y="79"/>
                </a:lnTo>
                <a:lnTo>
                  <a:pt x="457" y="77"/>
                </a:lnTo>
                <a:lnTo>
                  <a:pt x="459" y="77"/>
                </a:lnTo>
                <a:lnTo>
                  <a:pt x="459" y="76"/>
                </a:lnTo>
                <a:lnTo>
                  <a:pt x="460" y="76"/>
                </a:lnTo>
                <a:lnTo>
                  <a:pt x="461" y="76"/>
                </a:lnTo>
                <a:lnTo>
                  <a:pt x="461" y="77"/>
                </a:lnTo>
                <a:lnTo>
                  <a:pt x="463" y="77"/>
                </a:lnTo>
                <a:lnTo>
                  <a:pt x="464" y="77"/>
                </a:lnTo>
                <a:lnTo>
                  <a:pt x="466" y="79"/>
                </a:lnTo>
                <a:lnTo>
                  <a:pt x="466" y="77"/>
                </a:lnTo>
                <a:lnTo>
                  <a:pt x="467" y="77"/>
                </a:lnTo>
                <a:lnTo>
                  <a:pt x="469" y="77"/>
                </a:lnTo>
                <a:lnTo>
                  <a:pt x="470" y="79"/>
                </a:lnTo>
                <a:lnTo>
                  <a:pt x="470" y="77"/>
                </a:lnTo>
                <a:lnTo>
                  <a:pt x="471" y="77"/>
                </a:lnTo>
                <a:lnTo>
                  <a:pt x="473" y="77"/>
                </a:lnTo>
                <a:lnTo>
                  <a:pt x="474" y="77"/>
                </a:lnTo>
                <a:lnTo>
                  <a:pt x="474" y="76"/>
                </a:lnTo>
                <a:lnTo>
                  <a:pt x="476" y="74"/>
                </a:lnTo>
                <a:lnTo>
                  <a:pt x="476" y="73"/>
                </a:lnTo>
                <a:lnTo>
                  <a:pt x="477" y="73"/>
                </a:lnTo>
                <a:lnTo>
                  <a:pt x="477" y="71"/>
                </a:lnTo>
                <a:lnTo>
                  <a:pt x="477" y="70"/>
                </a:lnTo>
                <a:lnTo>
                  <a:pt x="479" y="70"/>
                </a:lnTo>
                <a:lnTo>
                  <a:pt x="479" y="69"/>
                </a:lnTo>
                <a:lnTo>
                  <a:pt x="480" y="69"/>
                </a:lnTo>
                <a:lnTo>
                  <a:pt x="481" y="67"/>
                </a:lnTo>
                <a:lnTo>
                  <a:pt x="483" y="67"/>
                </a:lnTo>
                <a:lnTo>
                  <a:pt x="484" y="67"/>
                </a:lnTo>
                <a:lnTo>
                  <a:pt x="484" y="66"/>
                </a:lnTo>
                <a:lnTo>
                  <a:pt x="486" y="66"/>
                </a:lnTo>
                <a:lnTo>
                  <a:pt x="487" y="66"/>
                </a:lnTo>
                <a:lnTo>
                  <a:pt x="489" y="67"/>
                </a:lnTo>
                <a:lnTo>
                  <a:pt x="491" y="64"/>
                </a:lnTo>
                <a:lnTo>
                  <a:pt x="491" y="66"/>
                </a:lnTo>
                <a:lnTo>
                  <a:pt x="493" y="66"/>
                </a:lnTo>
                <a:lnTo>
                  <a:pt x="493" y="64"/>
                </a:lnTo>
                <a:lnTo>
                  <a:pt x="494" y="64"/>
                </a:lnTo>
                <a:lnTo>
                  <a:pt x="496" y="63"/>
                </a:lnTo>
                <a:lnTo>
                  <a:pt x="497" y="63"/>
                </a:lnTo>
                <a:lnTo>
                  <a:pt x="497" y="61"/>
                </a:lnTo>
                <a:lnTo>
                  <a:pt x="499" y="60"/>
                </a:lnTo>
                <a:lnTo>
                  <a:pt x="499" y="59"/>
                </a:lnTo>
                <a:lnTo>
                  <a:pt x="499" y="57"/>
                </a:lnTo>
                <a:lnTo>
                  <a:pt x="497" y="56"/>
                </a:lnTo>
                <a:lnTo>
                  <a:pt x="497" y="53"/>
                </a:lnTo>
                <a:lnTo>
                  <a:pt x="499" y="53"/>
                </a:lnTo>
                <a:lnTo>
                  <a:pt x="499" y="51"/>
                </a:lnTo>
                <a:lnTo>
                  <a:pt x="500" y="50"/>
                </a:lnTo>
                <a:lnTo>
                  <a:pt x="500" y="49"/>
                </a:lnTo>
                <a:lnTo>
                  <a:pt x="500" y="47"/>
                </a:lnTo>
                <a:lnTo>
                  <a:pt x="500" y="46"/>
                </a:lnTo>
                <a:lnTo>
                  <a:pt x="500" y="44"/>
                </a:lnTo>
                <a:lnTo>
                  <a:pt x="500" y="43"/>
                </a:lnTo>
                <a:lnTo>
                  <a:pt x="500" y="41"/>
                </a:lnTo>
                <a:lnTo>
                  <a:pt x="500" y="40"/>
                </a:lnTo>
                <a:lnTo>
                  <a:pt x="499" y="40"/>
                </a:lnTo>
                <a:lnTo>
                  <a:pt x="500" y="39"/>
                </a:lnTo>
                <a:lnTo>
                  <a:pt x="500" y="37"/>
                </a:lnTo>
                <a:lnTo>
                  <a:pt x="499" y="37"/>
                </a:lnTo>
                <a:lnTo>
                  <a:pt x="500" y="36"/>
                </a:lnTo>
                <a:lnTo>
                  <a:pt x="501" y="33"/>
                </a:lnTo>
                <a:lnTo>
                  <a:pt x="503" y="31"/>
                </a:lnTo>
                <a:lnTo>
                  <a:pt x="504" y="30"/>
                </a:lnTo>
                <a:lnTo>
                  <a:pt x="506" y="30"/>
                </a:lnTo>
                <a:lnTo>
                  <a:pt x="507" y="27"/>
                </a:lnTo>
                <a:lnTo>
                  <a:pt x="507" y="26"/>
                </a:lnTo>
                <a:lnTo>
                  <a:pt x="509" y="26"/>
                </a:lnTo>
                <a:lnTo>
                  <a:pt x="509" y="24"/>
                </a:lnTo>
                <a:lnTo>
                  <a:pt x="510" y="24"/>
                </a:lnTo>
                <a:lnTo>
                  <a:pt x="510" y="23"/>
                </a:lnTo>
                <a:lnTo>
                  <a:pt x="510" y="21"/>
                </a:lnTo>
                <a:lnTo>
                  <a:pt x="510" y="20"/>
                </a:lnTo>
                <a:lnTo>
                  <a:pt x="511" y="20"/>
                </a:lnTo>
                <a:lnTo>
                  <a:pt x="511" y="17"/>
                </a:lnTo>
                <a:lnTo>
                  <a:pt x="513" y="17"/>
                </a:lnTo>
                <a:lnTo>
                  <a:pt x="513" y="16"/>
                </a:lnTo>
                <a:lnTo>
                  <a:pt x="514" y="14"/>
                </a:lnTo>
                <a:lnTo>
                  <a:pt x="514" y="13"/>
                </a:lnTo>
                <a:lnTo>
                  <a:pt x="514" y="11"/>
                </a:lnTo>
                <a:lnTo>
                  <a:pt x="514" y="10"/>
                </a:lnTo>
                <a:lnTo>
                  <a:pt x="514" y="9"/>
                </a:lnTo>
                <a:lnTo>
                  <a:pt x="514" y="7"/>
                </a:lnTo>
                <a:lnTo>
                  <a:pt x="514" y="6"/>
                </a:lnTo>
                <a:lnTo>
                  <a:pt x="514" y="4"/>
                </a:lnTo>
                <a:lnTo>
                  <a:pt x="514" y="1"/>
                </a:lnTo>
                <a:lnTo>
                  <a:pt x="514" y="0"/>
                </a:lnTo>
                <a:lnTo>
                  <a:pt x="516" y="0"/>
                </a:lnTo>
                <a:lnTo>
                  <a:pt x="517" y="1"/>
                </a:lnTo>
                <a:lnTo>
                  <a:pt x="519" y="3"/>
                </a:lnTo>
                <a:lnTo>
                  <a:pt x="520" y="4"/>
                </a:lnTo>
                <a:lnTo>
                  <a:pt x="521" y="4"/>
                </a:lnTo>
                <a:lnTo>
                  <a:pt x="523" y="4"/>
                </a:lnTo>
                <a:lnTo>
                  <a:pt x="524" y="4"/>
                </a:lnTo>
                <a:lnTo>
                  <a:pt x="526" y="6"/>
                </a:lnTo>
                <a:lnTo>
                  <a:pt x="527" y="6"/>
                </a:lnTo>
                <a:lnTo>
                  <a:pt x="529" y="6"/>
                </a:lnTo>
                <a:lnTo>
                  <a:pt x="530" y="6"/>
                </a:lnTo>
                <a:lnTo>
                  <a:pt x="532" y="6"/>
                </a:lnTo>
                <a:lnTo>
                  <a:pt x="533" y="7"/>
                </a:lnTo>
                <a:lnTo>
                  <a:pt x="536" y="7"/>
                </a:lnTo>
                <a:lnTo>
                  <a:pt x="537" y="9"/>
                </a:lnTo>
                <a:lnTo>
                  <a:pt x="539" y="9"/>
                </a:lnTo>
                <a:lnTo>
                  <a:pt x="539" y="10"/>
                </a:lnTo>
                <a:lnTo>
                  <a:pt x="540" y="10"/>
                </a:lnTo>
                <a:lnTo>
                  <a:pt x="542" y="11"/>
                </a:lnTo>
                <a:lnTo>
                  <a:pt x="543" y="13"/>
                </a:lnTo>
                <a:lnTo>
                  <a:pt x="544" y="13"/>
                </a:lnTo>
                <a:lnTo>
                  <a:pt x="544" y="14"/>
                </a:lnTo>
                <a:lnTo>
                  <a:pt x="546" y="16"/>
                </a:lnTo>
                <a:lnTo>
                  <a:pt x="547" y="16"/>
                </a:lnTo>
                <a:lnTo>
                  <a:pt x="549" y="16"/>
                </a:lnTo>
                <a:lnTo>
                  <a:pt x="550" y="17"/>
                </a:lnTo>
                <a:lnTo>
                  <a:pt x="552" y="17"/>
                </a:lnTo>
                <a:lnTo>
                  <a:pt x="553" y="17"/>
                </a:lnTo>
                <a:lnTo>
                  <a:pt x="553" y="19"/>
                </a:lnTo>
                <a:lnTo>
                  <a:pt x="554" y="19"/>
                </a:lnTo>
                <a:lnTo>
                  <a:pt x="556" y="19"/>
                </a:lnTo>
                <a:lnTo>
                  <a:pt x="556" y="20"/>
                </a:lnTo>
                <a:lnTo>
                  <a:pt x="556" y="21"/>
                </a:lnTo>
                <a:lnTo>
                  <a:pt x="557" y="21"/>
                </a:lnTo>
                <a:lnTo>
                  <a:pt x="557" y="23"/>
                </a:lnTo>
                <a:lnTo>
                  <a:pt x="557" y="24"/>
                </a:lnTo>
                <a:lnTo>
                  <a:pt x="559" y="24"/>
                </a:lnTo>
                <a:lnTo>
                  <a:pt x="560" y="24"/>
                </a:lnTo>
                <a:lnTo>
                  <a:pt x="562" y="24"/>
                </a:lnTo>
                <a:lnTo>
                  <a:pt x="563" y="24"/>
                </a:lnTo>
                <a:lnTo>
                  <a:pt x="564" y="24"/>
                </a:lnTo>
                <a:lnTo>
                  <a:pt x="566" y="26"/>
                </a:lnTo>
                <a:lnTo>
                  <a:pt x="567" y="27"/>
                </a:lnTo>
                <a:lnTo>
                  <a:pt x="567" y="29"/>
                </a:lnTo>
                <a:lnTo>
                  <a:pt x="567" y="30"/>
                </a:lnTo>
                <a:lnTo>
                  <a:pt x="567" y="31"/>
                </a:lnTo>
                <a:lnTo>
                  <a:pt x="567" y="33"/>
                </a:lnTo>
                <a:lnTo>
                  <a:pt x="569" y="33"/>
                </a:lnTo>
                <a:lnTo>
                  <a:pt x="569" y="34"/>
                </a:lnTo>
                <a:lnTo>
                  <a:pt x="569" y="36"/>
                </a:lnTo>
                <a:lnTo>
                  <a:pt x="567" y="36"/>
                </a:lnTo>
                <a:lnTo>
                  <a:pt x="566" y="36"/>
                </a:lnTo>
                <a:lnTo>
                  <a:pt x="563" y="37"/>
                </a:lnTo>
                <a:lnTo>
                  <a:pt x="562" y="37"/>
                </a:lnTo>
                <a:lnTo>
                  <a:pt x="562" y="39"/>
                </a:lnTo>
                <a:lnTo>
                  <a:pt x="562" y="40"/>
                </a:lnTo>
                <a:lnTo>
                  <a:pt x="563" y="41"/>
                </a:lnTo>
                <a:lnTo>
                  <a:pt x="563" y="43"/>
                </a:lnTo>
                <a:lnTo>
                  <a:pt x="562" y="44"/>
                </a:lnTo>
                <a:lnTo>
                  <a:pt x="562" y="46"/>
                </a:lnTo>
                <a:lnTo>
                  <a:pt x="562" y="47"/>
                </a:lnTo>
                <a:lnTo>
                  <a:pt x="563" y="47"/>
                </a:lnTo>
                <a:lnTo>
                  <a:pt x="563" y="49"/>
                </a:lnTo>
                <a:lnTo>
                  <a:pt x="563" y="50"/>
                </a:lnTo>
                <a:lnTo>
                  <a:pt x="564" y="50"/>
                </a:lnTo>
                <a:lnTo>
                  <a:pt x="564" y="51"/>
                </a:lnTo>
                <a:lnTo>
                  <a:pt x="566" y="51"/>
                </a:lnTo>
                <a:lnTo>
                  <a:pt x="566" y="53"/>
                </a:lnTo>
                <a:lnTo>
                  <a:pt x="567" y="54"/>
                </a:lnTo>
                <a:lnTo>
                  <a:pt x="569" y="54"/>
                </a:lnTo>
                <a:lnTo>
                  <a:pt x="569" y="56"/>
                </a:lnTo>
                <a:lnTo>
                  <a:pt x="570" y="57"/>
                </a:lnTo>
                <a:lnTo>
                  <a:pt x="570" y="59"/>
                </a:lnTo>
                <a:lnTo>
                  <a:pt x="572" y="59"/>
                </a:lnTo>
                <a:lnTo>
                  <a:pt x="573" y="59"/>
                </a:lnTo>
                <a:lnTo>
                  <a:pt x="573" y="60"/>
                </a:lnTo>
                <a:lnTo>
                  <a:pt x="574" y="60"/>
                </a:lnTo>
                <a:lnTo>
                  <a:pt x="576" y="61"/>
                </a:lnTo>
                <a:lnTo>
                  <a:pt x="576" y="63"/>
                </a:lnTo>
                <a:lnTo>
                  <a:pt x="576" y="64"/>
                </a:lnTo>
                <a:lnTo>
                  <a:pt x="576" y="66"/>
                </a:lnTo>
                <a:lnTo>
                  <a:pt x="576" y="67"/>
                </a:lnTo>
                <a:lnTo>
                  <a:pt x="574" y="67"/>
                </a:lnTo>
                <a:lnTo>
                  <a:pt x="574" y="69"/>
                </a:lnTo>
                <a:lnTo>
                  <a:pt x="574" y="70"/>
                </a:lnTo>
                <a:lnTo>
                  <a:pt x="574" y="71"/>
                </a:lnTo>
                <a:lnTo>
                  <a:pt x="576" y="71"/>
                </a:lnTo>
                <a:lnTo>
                  <a:pt x="576" y="73"/>
                </a:lnTo>
                <a:lnTo>
                  <a:pt x="577" y="73"/>
                </a:lnTo>
                <a:lnTo>
                  <a:pt x="577" y="74"/>
                </a:lnTo>
                <a:lnTo>
                  <a:pt x="579" y="74"/>
                </a:lnTo>
                <a:lnTo>
                  <a:pt x="577" y="76"/>
                </a:lnTo>
                <a:lnTo>
                  <a:pt x="579" y="77"/>
                </a:lnTo>
                <a:lnTo>
                  <a:pt x="580" y="79"/>
                </a:lnTo>
                <a:lnTo>
                  <a:pt x="582" y="79"/>
                </a:lnTo>
                <a:lnTo>
                  <a:pt x="583" y="80"/>
                </a:lnTo>
                <a:lnTo>
                  <a:pt x="583" y="81"/>
                </a:lnTo>
                <a:lnTo>
                  <a:pt x="584" y="81"/>
                </a:lnTo>
                <a:lnTo>
                  <a:pt x="586" y="81"/>
                </a:lnTo>
                <a:lnTo>
                  <a:pt x="586" y="83"/>
                </a:lnTo>
                <a:lnTo>
                  <a:pt x="586" y="84"/>
                </a:lnTo>
                <a:lnTo>
                  <a:pt x="587" y="86"/>
                </a:lnTo>
                <a:lnTo>
                  <a:pt x="587" y="87"/>
                </a:lnTo>
                <a:lnTo>
                  <a:pt x="589" y="90"/>
                </a:lnTo>
                <a:lnTo>
                  <a:pt x="590" y="90"/>
                </a:lnTo>
                <a:lnTo>
                  <a:pt x="592" y="90"/>
                </a:lnTo>
                <a:lnTo>
                  <a:pt x="592" y="92"/>
                </a:lnTo>
                <a:lnTo>
                  <a:pt x="593" y="92"/>
                </a:lnTo>
                <a:lnTo>
                  <a:pt x="594" y="92"/>
                </a:lnTo>
                <a:lnTo>
                  <a:pt x="596" y="92"/>
                </a:lnTo>
                <a:lnTo>
                  <a:pt x="597" y="92"/>
                </a:lnTo>
                <a:lnTo>
                  <a:pt x="597" y="93"/>
                </a:lnTo>
                <a:lnTo>
                  <a:pt x="597" y="94"/>
                </a:lnTo>
                <a:lnTo>
                  <a:pt x="597" y="96"/>
                </a:lnTo>
                <a:lnTo>
                  <a:pt x="597" y="97"/>
                </a:lnTo>
                <a:lnTo>
                  <a:pt x="599" y="97"/>
                </a:lnTo>
                <a:lnTo>
                  <a:pt x="599" y="99"/>
                </a:lnTo>
                <a:lnTo>
                  <a:pt x="602" y="100"/>
                </a:lnTo>
                <a:lnTo>
                  <a:pt x="603" y="100"/>
                </a:lnTo>
                <a:lnTo>
                  <a:pt x="604" y="102"/>
                </a:lnTo>
                <a:lnTo>
                  <a:pt x="606" y="102"/>
                </a:lnTo>
                <a:lnTo>
                  <a:pt x="607" y="102"/>
                </a:lnTo>
                <a:lnTo>
                  <a:pt x="607" y="103"/>
                </a:lnTo>
                <a:lnTo>
                  <a:pt x="609" y="104"/>
                </a:lnTo>
                <a:lnTo>
                  <a:pt x="609" y="106"/>
                </a:lnTo>
                <a:lnTo>
                  <a:pt x="610" y="106"/>
                </a:lnTo>
                <a:lnTo>
                  <a:pt x="610" y="104"/>
                </a:lnTo>
                <a:lnTo>
                  <a:pt x="612" y="104"/>
                </a:lnTo>
                <a:lnTo>
                  <a:pt x="613" y="104"/>
                </a:lnTo>
                <a:lnTo>
                  <a:pt x="614" y="104"/>
                </a:lnTo>
                <a:lnTo>
                  <a:pt x="616" y="104"/>
                </a:lnTo>
                <a:lnTo>
                  <a:pt x="617" y="104"/>
                </a:lnTo>
                <a:lnTo>
                  <a:pt x="617" y="106"/>
                </a:lnTo>
                <a:lnTo>
                  <a:pt x="619" y="106"/>
                </a:lnTo>
                <a:lnTo>
                  <a:pt x="620" y="106"/>
                </a:lnTo>
                <a:lnTo>
                  <a:pt x="622" y="107"/>
                </a:lnTo>
                <a:lnTo>
                  <a:pt x="623" y="109"/>
                </a:lnTo>
                <a:lnTo>
                  <a:pt x="624" y="109"/>
                </a:lnTo>
                <a:lnTo>
                  <a:pt x="626" y="109"/>
                </a:lnTo>
                <a:lnTo>
                  <a:pt x="624" y="110"/>
                </a:lnTo>
                <a:lnTo>
                  <a:pt x="623" y="112"/>
                </a:lnTo>
                <a:lnTo>
                  <a:pt x="623" y="113"/>
                </a:lnTo>
                <a:lnTo>
                  <a:pt x="623" y="114"/>
                </a:lnTo>
                <a:lnTo>
                  <a:pt x="624" y="116"/>
                </a:lnTo>
                <a:lnTo>
                  <a:pt x="626" y="119"/>
                </a:lnTo>
                <a:lnTo>
                  <a:pt x="626" y="120"/>
                </a:lnTo>
                <a:lnTo>
                  <a:pt x="627" y="122"/>
                </a:lnTo>
                <a:lnTo>
                  <a:pt x="629" y="123"/>
                </a:lnTo>
                <a:lnTo>
                  <a:pt x="629" y="124"/>
                </a:lnTo>
                <a:lnTo>
                  <a:pt x="629" y="126"/>
                </a:lnTo>
                <a:lnTo>
                  <a:pt x="629" y="127"/>
                </a:lnTo>
                <a:lnTo>
                  <a:pt x="629" y="129"/>
                </a:lnTo>
                <a:lnTo>
                  <a:pt x="629" y="130"/>
                </a:lnTo>
                <a:lnTo>
                  <a:pt x="630" y="130"/>
                </a:lnTo>
                <a:lnTo>
                  <a:pt x="632" y="130"/>
                </a:lnTo>
                <a:lnTo>
                  <a:pt x="633" y="130"/>
                </a:lnTo>
                <a:lnTo>
                  <a:pt x="634" y="132"/>
                </a:lnTo>
                <a:lnTo>
                  <a:pt x="634" y="133"/>
                </a:lnTo>
                <a:lnTo>
                  <a:pt x="633" y="134"/>
                </a:lnTo>
                <a:lnTo>
                  <a:pt x="633" y="136"/>
                </a:lnTo>
                <a:lnTo>
                  <a:pt x="632" y="137"/>
                </a:lnTo>
                <a:lnTo>
                  <a:pt x="632" y="139"/>
                </a:lnTo>
                <a:lnTo>
                  <a:pt x="630" y="140"/>
                </a:lnTo>
                <a:lnTo>
                  <a:pt x="632" y="140"/>
                </a:lnTo>
                <a:lnTo>
                  <a:pt x="632" y="142"/>
                </a:lnTo>
                <a:lnTo>
                  <a:pt x="630" y="142"/>
                </a:lnTo>
                <a:lnTo>
                  <a:pt x="630" y="143"/>
                </a:lnTo>
                <a:lnTo>
                  <a:pt x="630" y="144"/>
                </a:lnTo>
                <a:lnTo>
                  <a:pt x="629" y="146"/>
                </a:lnTo>
                <a:lnTo>
                  <a:pt x="629" y="147"/>
                </a:lnTo>
                <a:lnTo>
                  <a:pt x="627" y="149"/>
                </a:lnTo>
                <a:lnTo>
                  <a:pt x="626" y="149"/>
                </a:lnTo>
                <a:lnTo>
                  <a:pt x="624" y="150"/>
                </a:lnTo>
                <a:lnTo>
                  <a:pt x="623" y="150"/>
                </a:lnTo>
                <a:lnTo>
                  <a:pt x="623" y="152"/>
                </a:lnTo>
                <a:lnTo>
                  <a:pt x="622" y="153"/>
                </a:lnTo>
                <a:lnTo>
                  <a:pt x="620" y="154"/>
                </a:lnTo>
                <a:lnTo>
                  <a:pt x="619" y="156"/>
                </a:lnTo>
                <a:lnTo>
                  <a:pt x="617" y="157"/>
                </a:lnTo>
                <a:lnTo>
                  <a:pt x="617" y="159"/>
                </a:lnTo>
                <a:lnTo>
                  <a:pt x="617" y="160"/>
                </a:lnTo>
                <a:lnTo>
                  <a:pt x="617" y="162"/>
                </a:lnTo>
                <a:lnTo>
                  <a:pt x="619" y="162"/>
                </a:lnTo>
                <a:lnTo>
                  <a:pt x="620" y="162"/>
                </a:lnTo>
                <a:lnTo>
                  <a:pt x="622" y="163"/>
                </a:lnTo>
                <a:lnTo>
                  <a:pt x="623" y="164"/>
                </a:lnTo>
                <a:lnTo>
                  <a:pt x="623" y="166"/>
                </a:lnTo>
                <a:lnTo>
                  <a:pt x="624" y="167"/>
                </a:lnTo>
                <a:lnTo>
                  <a:pt x="624" y="169"/>
                </a:lnTo>
                <a:lnTo>
                  <a:pt x="626" y="169"/>
                </a:lnTo>
                <a:lnTo>
                  <a:pt x="627" y="169"/>
                </a:lnTo>
                <a:lnTo>
                  <a:pt x="627" y="170"/>
                </a:lnTo>
                <a:lnTo>
                  <a:pt x="627" y="172"/>
                </a:lnTo>
                <a:lnTo>
                  <a:pt x="629" y="173"/>
                </a:lnTo>
                <a:lnTo>
                  <a:pt x="630" y="173"/>
                </a:lnTo>
                <a:lnTo>
                  <a:pt x="632" y="173"/>
                </a:lnTo>
                <a:lnTo>
                  <a:pt x="632" y="174"/>
                </a:lnTo>
                <a:lnTo>
                  <a:pt x="632" y="176"/>
                </a:lnTo>
                <a:lnTo>
                  <a:pt x="632" y="177"/>
                </a:lnTo>
                <a:lnTo>
                  <a:pt x="633" y="177"/>
                </a:lnTo>
                <a:lnTo>
                  <a:pt x="634" y="177"/>
                </a:lnTo>
                <a:lnTo>
                  <a:pt x="636" y="177"/>
                </a:lnTo>
                <a:lnTo>
                  <a:pt x="637" y="177"/>
                </a:lnTo>
                <a:lnTo>
                  <a:pt x="637" y="179"/>
                </a:lnTo>
                <a:lnTo>
                  <a:pt x="639" y="179"/>
                </a:lnTo>
                <a:lnTo>
                  <a:pt x="639" y="180"/>
                </a:lnTo>
                <a:lnTo>
                  <a:pt x="639" y="182"/>
                </a:lnTo>
                <a:lnTo>
                  <a:pt x="639" y="184"/>
                </a:lnTo>
                <a:lnTo>
                  <a:pt x="639" y="186"/>
                </a:lnTo>
                <a:lnTo>
                  <a:pt x="640" y="186"/>
                </a:lnTo>
                <a:lnTo>
                  <a:pt x="642" y="187"/>
                </a:lnTo>
                <a:lnTo>
                  <a:pt x="643" y="187"/>
                </a:lnTo>
                <a:lnTo>
                  <a:pt x="643" y="189"/>
                </a:lnTo>
                <a:lnTo>
                  <a:pt x="644" y="189"/>
                </a:lnTo>
                <a:lnTo>
                  <a:pt x="644" y="190"/>
                </a:lnTo>
                <a:lnTo>
                  <a:pt x="646" y="190"/>
                </a:lnTo>
                <a:lnTo>
                  <a:pt x="647" y="190"/>
                </a:lnTo>
                <a:lnTo>
                  <a:pt x="649" y="192"/>
                </a:lnTo>
                <a:lnTo>
                  <a:pt x="650" y="192"/>
                </a:lnTo>
                <a:lnTo>
                  <a:pt x="652" y="190"/>
                </a:lnTo>
                <a:lnTo>
                  <a:pt x="653" y="190"/>
                </a:lnTo>
                <a:lnTo>
                  <a:pt x="656" y="189"/>
                </a:lnTo>
                <a:lnTo>
                  <a:pt x="657" y="187"/>
                </a:lnTo>
                <a:lnTo>
                  <a:pt x="659" y="187"/>
                </a:lnTo>
                <a:lnTo>
                  <a:pt x="659" y="189"/>
                </a:lnTo>
                <a:lnTo>
                  <a:pt x="660" y="189"/>
                </a:lnTo>
                <a:lnTo>
                  <a:pt x="662" y="187"/>
                </a:lnTo>
                <a:lnTo>
                  <a:pt x="663" y="187"/>
                </a:lnTo>
                <a:lnTo>
                  <a:pt x="663" y="189"/>
                </a:lnTo>
                <a:lnTo>
                  <a:pt x="664" y="189"/>
                </a:lnTo>
                <a:lnTo>
                  <a:pt x="667" y="187"/>
                </a:lnTo>
                <a:lnTo>
                  <a:pt x="669" y="187"/>
                </a:lnTo>
                <a:lnTo>
                  <a:pt x="669" y="189"/>
                </a:lnTo>
                <a:lnTo>
                  <a:pt x="670" y="189"/>
                </a:lnTo>
                <a:lnTo>
                  <a:pt x="670" y="187"/>
                </a:lnTo>
                <a:lnTo>
                  <a:pt x="672" y="187"/>
                </a:lnTo>
                <a:lnTo>
                  <a:pt x="673" y="187"/>
                </a:lnTo>
                <a:lnTo>
                  <a:pt x="675" y="187"/>
                </a:lnTo>
                <a:lnTo>
                  <a:pt x="676" y="187"/>
                </a:lnTo>
                <a:lnTo>
                  <a:pt x="677" y="186"/>
                </a:lnTo>
                <a:lnTo>
                  <a:pt x="679" y="186"/>
                </a:lnTo>
                <a:lnTo>
                  <a:pt x="680" y="187"/>
                </a:lnTo>
                <a:lnTo>
                  <a:pt x="682" y="187"/>
                </a:lnTo>
                <a:lnTo>
                  <a:pt x="683" y="186"/>
                </a:lnTo>
                <a:lnTo>
                  <a:pt x="685" y="186"/>
                </a:lnTo>
                <a:lnTo>
                  <a:pt x="686" y="186"/>
                </a:lnTo>
                <a:lnTo>
                  <a:pt x="687" y="184"/>
                </a:lnTo>
                <a:lnTo>
                  <a:pt x="689" y="183"/>
                </a:lnTo>
                <a:lnTo>
                  <a:pt x="690" y="183"/>
                </a:lnTo>
                <a:lnTo>
                  <a:pt x="692" y="184"/>
                </a:lnTo>
                <a:lnTo>
                  <a:pt x="692" y="183"/>
                </a:lnTo>
                <a:lnTo>
                  <a:pt x="693" y="183"/>
                </a:lnTo>
                <a:lnTo>
                  <a:pt x="695" y="183"/>
                </a:lnTo>
                <a:lnTo>
                  <a:pt x="696" y="183"/>
                </a:lnTo>
                <a:lnTo>
                  <a:pt x="697" y="183"/>
                </a:lnTo>
                <a:lnTo>
                  <a:pt x="699" y="184"/>
                </a:lnTo>
                <a:lnTo>
                  <a:pt x="700" y="186"/>
                </a:lnTo>
                <a:lnTo>
                  <a:pt x="702" y="186"/>
                </a:lnTo>
                <a:lnTo>
                  <a:pt x="703" y="189"/>
                </a:lnTo>
                <a:lnTo>
                  <a:pt x="705" y="189"/>
                </a:lnTo>
                <a:lnTo>
                  <a:pt x="705" y="190"/>
                </a:lnTo>
                <a:lnTo>
                  <a:pt x="706" y="190"/>
                </a:lnTo>
                <a:lnTo>
                  <a:pt x="706" y="192"/>
                </a:lnTo>
                <a:lnTo>
                  <a:pt x="709" y="193"/>
                </a:lnTo>
                <a:lnTo>
                  <a:pt x="709" y="194"/>
                </a:lnTo>
                <a:lnTo>
                  <a:pt x="710" y="194"/>
                </a:lnTo>
                <a:lnTo>
                  <a:pt x="710" y="196"/>
                </a:lnTo>
                <a:lnTo>
                  <a:pt x="710" y="197"/>
                </a:lnTo>
                <a:lnTo>
                  <a:pt x="712" y="199"/>
                </a:lnTo>
                <a:lnTo>
                  <a:pt x="712" y="200"/>
                </a:lnTo>
                <a:lnTo>
                  <a:pt x="710" y="200"/>
                </a:lnTo>
                <a:lnTo>
                  <a:pt x="710" y="202"/>
                </a:lnTo>
                <a:lnTo>
                  <a:pt x="710" y="203"/>
                </a:lnTo>
                <a:lnTo>
                  <a:pt x="710" y="204"/>
                </a:lnTo>
                <a:lnTo>
                  <a:pt x="710" y="206"/>
                </a:lnTo>
                <a:lnTo>
                  <a:pt x="710" y="207"/>
                </a:lnTo>
                <a:lnTo>
                  <a:pt x="710" y="210"/>
                </a:lnTo>
                <a:lnTo>
                  <a:pt x="712" y="210"/>
                </a:lnTo>
                <a:lnTo>
                  <a:pt x="713" y="212"/>
                </a:lnTo>
                <a:lnTo>
                  <a:pt x="715" y="212"/>
                </a:lnTo>
                <a:lnTo>
                  <a:pt x="715" y="213"/>
                </a:lnTo>
                <a:lnTo>
                  <a:pt x="716" y="213"/>
                </a:lnTo>
                <a:lnTo>
                  <a:pt x="716" y="214"/>
                </a:lnTo>
                <a:lnTo>
                  <a:pt x="716" y="216"/>
                </a:lnTo>
                <a:lnTo>
                  <a:pt x="716" y="217"/>
                </a:lnTo>
                <a:lnTo>
                  <a:pt x="717" y="219"/>
                </a:lnTo>
                <a:lnTo>
                  <a:pt x="716" y="219"/>
                </a:lnTo>
                <a:lnTo>
                  <a:pt x="715" y="219"/>
                </a:lnTo>
                <a:lnTo>
                  <a:pt x="713" y="220"/>
                </a:lnTo>
                <a:lnTo>
                  <a:pt x="712" y="220"/>
                </a:lnTo>
                <a:lnTo>
                  <a:pt x="712" y="222"/>
                </a:lnTo>
                <a:lnTo>
                  <a:pt x="712" y="223"/>
                </a:lnTo>
                <a:lnTo>
                  <a:pt x="713" y="223"/>
                </a:lnTo>
                <a:lnTo>
                  <a:pt x="713" y="224"/>
                </a:lnTo>
                <a:lnTo>
                  <a:pt x="712" y="226"/>
                </a:lnTo>
                <a:lnTo>
                  <a:pt x="712" y="227"/>
                </a:lnTo>
                <a:lnTo>
                  <a:pt x="710" y="227"/>
                </a:lnTo>
                <a:lnTo>
                  <a:pt x="709" y="229"/>
                </a:lnTo>
                <a:lnTo>
                  <a:pt x="709" y="230"/>
                </a:lnTo>
                <a:lnTo>
                  <a:pt x="710" y="230"/>
                </a:lnTo>
                <a:lnTo>
                  <a:pt x="712" y="232"/>
                </a:lnTo>
                <a:lnTo>
                  <a:pt x="713" y="233"/>
                </a:lnTo>
                <a:lnTo>
                  <a:pt x="715" y="233"/>
                </a:lnTo>
                <a:lnTo>
                  <a:pt x="715" y="235"/>
                </a:lnTo>
                <a:lnTo>
                  <a:pt x="713" y="235"/>
                </a:lnTo>
                <a:lnTo>
                  <a:pt x="713" y="236"/>
                </a:lnTo>
                <a:lnTo>
                  <a:pt x="712" y="236"/>
                </a:lnTo>
                <a:lnTo>
                  <a:pt x="710" y="236"/>
                </a:lnTo>
                <a:lnTo>
                  <a:pt x="709" y="237"/>
                </a:lnTo>
                <a:lnTo>
                  <a:pt x="706" y="239"/>
                </a:lnTo>
                <a:lnTo>
                  <a:pt x="706" y="240"/>
                </a:lnTo>
                <a:lnTo>
                  <a:pt x="705" y="240"/>
                </a:lnTo>
                <a:lnTo>
                  <a:pt x="703" y="242"/>
                </a:lnTo>
                <a:lnTo>
                  <a:pt x="703" y="243"/>
                </a:lnTo>
                <a:lnTo>
                  <a:pt x="703" y="245"/>
                </a:lnTo>
                <a:lnTo>
                  <a:pt x="703" y="246"/>
                </a:lnTo>
                <a:lnTo>
                  <a:pt x="702" y="247"/>
                </a:lnTo>
                <a:lnTo>
                  <a:pt x="700" y="247"/>
                </a:lnTo>
                <a:lnTo>
                  <a:pt x="699" y="249"/>
                </a:lnTo>
                <a:lnTo>
                  <a:pt x="697" y="249"/>
                </a:lnTo>
                <a:lnTo>
                  <a:pt x="696" y="249"/>
                </a:lnTo>
                <a:lnTo>
                  <a:pt x="695" y="249"/>
                </a:lnTo>
                <a:lnTo>
                  <a:pt x="693" y="250"/>
                </a:lnTo>
                <a:lnTo>
                  <a:pt x="692" y="252"/>
                </a:lnTo>
                <a:lnTo>
                  <a:pt x="690" y="252"/>
                </a:lnTo>
                <a:lnTo>
                  <a:pt x="689" y="250"/>
                </a:lnTo>
                <a:lnTo>
                  <a:pt x="686" y="250"/>
                </a:lnTo>
                <a:lnTo>
                  <a:pt x="686" y="252"/>
                </a:lnTo>
                <a:lnTo>
                  <a:pt x="685" y="252"/>
                </a:lnTo>
                <a:lnTo>
                  <a:pt x="685" y="253"/>
                </a:lnTo>
                <a:lnTo>
                  <a:pt x="683" y="253"/>
                </a:lnTo>
                <a:lnTo>
                  <a:pt x="682" y="253"/>
                </a:lnTo>
                <a:lnTo>
                  <a:pt x="682" y="255"/>
                </a:lnTo>
                <a:lnTo>
                  <a:pt x="680" y="255"/>
                </a:lnTo>
                <a:lnTo>
                  <a:pt x="679" y="255"/>
                </a:lnTo>
                <a:lnTo>
                  <a:pt x="679" y="256"/>
                </a:lnTo>
                <a:lnTo>
                  <a:pt x="679" y="257"/>
                </a:lnTo>
                <a:lnTo>
                  <a:pt x="679" y="259"/>
                </a:lnTo>
                <a:lnTo>
                  <a:pt x="679" y="260"/>
                </a:lnTo>
                <a:lnTo>
                  <a:pt x="677" y="260"/>
                </a:lnTo>
                <a:lnTo>
                  <a:pt x="677" y="262"/>
                </a:lnTo>
                <a:lnTo>
                  <a:pt x="679" y="263"/>
                </a:lnTo>
                <a:lnTo>
                  <a:pt x="677" y="263"/>
                </a:lnTo>
                <a:lnTo>
                  <a:pt x="679" y="263"/>
                </a:lnTo>
                <a:lnTo>
                  <a:pt x="679" y="265"/>
                </a:lnTo>
                <a:lnTo>
                  <a:pt x="679" y="266"/>
                </a:lnTo>
                <a:lnTo>
                  <a:pt x="677" y="266"/>
                </a:lnTo>
                <a:lnTo>
                  <a:pt x="677" y="267"/>
                </a:lnTo>
                <a:lnTo>
                  <a:pt x="676" y="267"/>
                </a:lnTo>
                <a:lnTo>
                  <a:pt x="676" y="269"/>
                </a:lnTo>
                <a:lnTo>
                  <a:pt x="675" y="267"/>
                </a:lnTo>
                <a:lnTo>
                  <a:pt x="675" y="269"/>
                </a:lnTo>
                <a:lnTo>
                  <a:pt x="675" y="270"/>
                </a:lnTo>
                <a:lnTo>
                  <a:pt x="675" y="272"/>
                </a:lnTo>
                <a:lnTo>
                  <a:pt x="673" y="272"/>
                </a:lnTo>
                <a:lnTo>
                  <a:pt x="673" y="273"/>
                </a:lnTo>
                <a:lnTo>
                  <a:pt x="672" y="273"/>
                </a:lnTo>
                <a:lnTo>
                  <a:pt x="672" y="272"/>
                </a:lnTo>
                <a:lnTo>
                  <a:pt x="670" y="273"/>
                </a:lnTo>
                <a:lnTo>
                  <a:pt x="669" y="273"/>
                </a:lnTo>
                <a:lnTo>
                  <a:pt x="669" y="275"/>
                </a:lnTo>
                <a:lnTo>
                  <a:pt x="667" y="275"/>
                </a:lnTo>
                <a:lnTo>
                  <a:pt x="666" y="275"/>
                </a:lnTo>
                <a:lnTo>
                  <a:pt x="664" y="275"/>
                </a:lnTo>
                <a:lnTo>
                  <a:pt x="664" y="276"/>
                </a:lnTo>
                <a:lnTo>
                  <a:pt x="663" y="277"/>
                </a:lnTo>
                <a:lnTo>
                  <a:pt x="662" y="277"/>
                </a:lnTo>
                <a:lnTo>
                  <a:pt x="660" y="277"/>
                </a:lnTo>
                <a:lnTo>
                  <a:pt x="657" y="279"/>
                </a:lnTo>
                <a:lnTo>
                  <a:pt x="656" y="280"/>
                </a:lnTo>
                <a:lnTo>
                  <a:pt x="654" y="280"/>
                </a:lnTo>
                <a:lnTo>
                  <a:pt x="653" y="282"/>
                </a:lnTo>
                <a:lnTo>
                  <a:pt x="652" y="283"/>
                </a:lnTo>
                <a:lnTo>
                  <a:pt x="650" y="283"/>
                </a:lnTo>
                <a:lnTo>
                  <a:pt x="649" y="285"/>
                </a:lnTo>
                <a:lnTo>
                  <a:pt x="647" y="285"/>
                </a:lnTo>
                <a:lnTo>
                  <a:pt x="646" y="285"/>
                </a:lnTo>
                <a:lnTo>
                  <a:pt x="643" y="286"/>
                </a:lnTo>
                <a:lnTo>
                  <a:pt x="642" y="286"/>
                </a:lnTo>
                <a:lnTo>
                  <a:pt x="642" y="287"/>
                </a:lnTo>
                <a:lnTo>
                  <a:pt x="642" y="289"/>
                </a:lnTo>
                <a:lnTo>
                  <a:pt x="642" y="290"/>
                </a:lnTo>
                <a:lnTo>
                  <a:pt x="640" y="290"/>
                </a:lnTo>
                <a:lnTo>
                  <a:pt x="639" y="290"/>
                </a:lnTo>
                <a:lnTo>
                  <a:pt x="637" y="290"/>
                </a:lnTo>
                <a:lnTo>
                  <a:pt x="637" y="292"/>
                </a:lnTo>
                <a:lnTo>
                  <a:pt x="636" y="293"/>
                </a:lnTo>
                <a:lnTo>
                  <a:pt x="634" y="295"/>
                </a:lnTo>
                <a:lnTo>
                  <a:pt x="633" y="295"/>
                </a:lnTo>
                <a:lnTo>
                  <a:pt x="633" y="296"/>
                </a:lnTo>
                <a:lnTo>
                  <a:pt x="633" y="297"/>
                </a:lnTo>
                <a:lnTo>
                  <a:pt x="633" y="299"/>
                </a:lnTo>
                <a:lnTo>
                  <a:pt x="632" y="300"/>
                </a:lnTo>
                <a:lnTo>
                  <a:pt x="630" y="300"/>
                </a:lnTo>
                <a:lnTo>
                  <a:pt x="629" y="300"/>
                </a:lnTo>
                <a:lnTo>
                  <a:pt x="629" y="302"/>
                </a:lnTo>
                <a:lnTo>
                  <a:pt x="626" y="302"/>
                </a:lnTo>
                <a:lnTo>
                  <a:pt x="624" y="303"/>
                </a:lnTo>
                <a:lnTo>
                  <a:pt x="623" y="303"/>
                </a:lnTo>
                <a:lnTo>
                  <a:pt x="622" y="305"/>
                </a:lnTo>
                <a:lnTo>
                  <a:pt x="620" y="306"/>
                </a:lnTo>
                <a:lnTo>
                  <a:pt x="620" y="307"/>
                </a:lnTo>
                <a:lnTo>
                  <a:pt x="619" y="307"/>
                </a:lnTo>
                <a:lnTo>
                  <a:pt x="619" y="310"/>
                </a:lnTo>
                <a:lnTo>
                  <a:pt x="617" y="310"/>
                </a:lnTo>
                <a:lnTo>
                  <a:pt x="617" y="312"/>
                </a:lnTo>
                <a:lnTo>
                  <a:pt x="617" y="313"/>
                </a:lnTo>
                <a:lnTo>
                  <a:pt x="616" y="313"/>
                </a:lnTo>
                <a:lnTo>
                  <a:pt x="616" y="315"/>
                </a:lnTo>
                <a:lnTo>
                  <a:pt x="616" y="316"/>
                </a:lnTo>
                <a:lnTo>
                  <a:pt x="614" y="317"/>
                </a:lnTo>
                <a:lnTo>
                  <a:pt x="614" y="319"/>
                </a:lnTo>
                <a:lnTo>
                  <a:pt x="613" y="320"/>
                </a:lnTo>
                <a:lnTo>
                  <a:pt x="613" y="322"/>
                </a:lnTo>
                <a:lnTo>
                  <a:pt x="613" y="323"/>
                </a:lnTo>
                <a:lnTo>
                  <a:pt x="614" y="325"/>
                </a:lnTo>
                <a:lnTo>
                  <a:pt x="614" y="326"/>
                </a:lnTo>
                <a:lnTo>
                  <a:pt x="614" y="327"/>
                </a:lnTo>
                <a:lnTo>
                  <a:pt x="614" y="329"/>
                </a:lnTo>
                <a:lnTo>
                  <a:pt x="614" y="330"/>
                </a:lnTo>
                <a:lnTo>
                  <a:pt x="614" y="332"/>
                </a:lnTo>
                <a:lnTo>
                  <a:pt x="614" y="333"/>
                </a:lnTo>
                <a:lnTo>
                  <a:pt x="613" y="335"/>
                </a:lnTo>
                <a:lnTo>
                  <a:pt x="612" y="335"/>
                </a:lnTo>
                <a:lnTo>
                  <a:pt x="610" y="336"/>
                </a:lnTo>
                <a:lnTo>
                  <a:pt x="609" y="336"/>
                </a:lnTo>
                <a:lnTo>
                  <a:pt x="609" y="337"/>
                </a:lnTo>
                <a:lnTo>
                  <a:pt x="609" y="339"/>
                </a:lnTo>
                <a:lnTo>
                  <a:pt x="609" y="340"/>
                </a:lnTo>
                <a:lnTo>
                  <a:pt x="609" y="342"/>
                </a:lnTo>
                <a:lnTo>
                  <a:pt x="609" y="343"/>
                </a:lnTo>
                <a:lnTo>
                  <a:pt x="607" y="345"/>
                </a:lnTo>
                <a:lnTo>
                  <a:pt x="607" y="346"/>
                </a:lnTo>
                <a:lnTo>
                  <a:pt x="609" y="347"/>
                </a:lnTo>
                <a:lnTo>
                  <a:pt x="610" y="349"/>
                </a:lnTo>
                <a:lnTo>
                  <a:pt x="610" y="350"/>
                </a:lnTo>
                <a:lnTo>
                  <a:pt x="612" y="350"/>
                </a:lnTo>
                <a:lnTo>
                  <a:pt x="610" y="352"/>
                </a:lnTo>
                <a:lnTo>
                  <a:pt x="610" y="353"/>
                </a:lnTo>
                <a:lnTo>
                  <a:pt x="609" y="355"/>
                </a:lnTo>
                <a:lnTo>
                  <a:pt x="609" y="359"/>
                </a:lnTo>
                <a:close/>
              </a:path>
            </a:pathLst>
          </a:custGeom>
          <a:solidFill>
            <a:schemeClr val="bg1"/>
          </a:solidFill>
          <a:ln w="3175" cmpd="sng">
            <a:solidFill>
              <a:srgbClr val="808080"/>
            </a:solidFill>
            <a:round/>
            <a:headEnd/>
            <a:tailEnd/>
          </a:ln>
        </p:spPr>
        <p:txBody>
          <a:bodyPr/>
          <a:lstStyle/>
          <a:p>
            <a:endParaRPr lang="en-US"/>
          </a:p>
        </p:txBody>
      </p:sp>
      <p:sp>
        <p:nvSpPr>
          <p:cNvPr id="14345" name="Freeform 9"/>
          <p:cNvSpPr>
            <a:spLocks/>
          </p:cNvSpPr>
          <p:nvPr/>
        </p:nvSpPr>
        <p:spPr bwMode="auto">
          <a:xfrm>
            <a:off x="1219200" y="533400"/>
            <a:ext cx="347663" cy="309563"/>
          </a:xfrm>
          <a:custGeom>
            <a:avLst/>
            <a:gdLst>
              <a:gd name="T0" fmla="*/ 9 w 293"/>
              <a:gd name="T1" fmla="*/ 130 h 359"/>
              <a:gd name="T2" fmla="*/ 19 w 293"/>
              <a:gd name="T3" fmla="*/ 126 h 359"/>
              <a:gd name="T4" fmla="*/ 29 w 293"/>
              <a:gd name="T5" fmla="*/ 119 h 359"/>
              <a:gd name="T6" fmla="*/ 22 w 293"/>
              <a:gd name="T7" fmla="*/ 107 h 359"/>
              <a:gd name="T8" fmla="*/ 22 w 293"/>
              <a:gd name="T9" fmla="*/ 96 h 359"/>
              <a:gd name="T10" fmla="*/ 27 w 293"/>
              <a:gd name="T11" fmla="*/ 84 h 359"/>
              <a:gd name="T12" fmla="*/ 32 w 293"/>
              <a:gd name="T13" fmla="*/ 79 h 359"/>
              <a:gd name="T14" fmla="*/ 42 w 293"/>
              <a:gd name="T15" fmla="*/ 79 h 359"/>
              <a:gd name="T16" fmla="*/ 52 w 293"/>
              <a:gd name="T17" fmla="*/ 74 h 359"/>
              <a:gd name="T18" fmla="*/ 60 w 293"/>
              <a:gd name="T19" fmla="*/ 67 h 359"/>
              <a:gd name="T20" fmla="*/ 72 w 293"/>
              <a:gd name="T21" fmla="*/ 63 h 359"/>
              <a:gd name="T22" fmla="*/ 76 w 293"/>
              <a:gd name="T23" fmla="*/ 50 h 359"/>
              <a:gd name="T24" fmla="*/ 76 w 293"/>
              <a:gd name="T25" fmla="*/ 37 h 359"/>
              <a:gd name="T26" fmla="*/ 85 w 293"/>
              <a:gd name="T27" fmla="*/ 24 h 359"/>
              <a:gd name="T28" fmla="*/ 90 w 293"/>
              <a:gd name="T29" fmla="*/ 13 h 359"/>
              <a:gd name="T30" fmla="*/ 93 w 293"/>
              <a:gd name="T31" fmla="*/ 1 h 359"/>
              <a:gd name="T32" fmla="*/ 108 w 293"/>
              <a:gd name="T33" fmla="*/ 6 h 359"/>
              <a:gd name="T34" fmla="*/ 120 w 293"/>
              <a:gd name="T35" fmla="*/ 14 h 359"/>
              <a:gd name="T36" fmla="*/ 132 w 293"/>
              <a:gd name="T37" fmla="*/ 20 h 359"/>
              <a:gd name="T38" fmla="*/ 142 w 293"/>
              <a:gd name="T39" fmla="*/ 26 h 359"/>
              <a:gd name="T40" fmla="*/ 142 w 293"/>
              <a:gd name="T41" fmla="*/ 36 h 359"/>
              <a:gd name="T42" fmla="*/ 139 w 293"/>
              <a:gd name="T43" fmla="*/ 47 h 359"/>
              <a:gd name="T44" fmla="*/ 146 w 293"/>
              <a:gd name="T45" fmla="*/ 57 h 359"/>
              <a:gd name="T46" fmla="*/ 152 w 293"/>
              <a:gd name="T47" fmla="*/ 67 h 359"/>
              <a:gd name="T48" fmla="*/ 153 w 293"/>
              <a:gd name="T49" fmla="*/ 76 h 359"/>
              <a:gd name="T50" fmla="*/ 163 w 293"/>
              <a:gd name="T51" fmla="*/ 86 h 359"/>
              <a:gd name="T52" fmla="*/ 173 w 293"/>
              <a:gd name="T53" fmla="*/ 93 h 359"/>
              <a:gd name="T54" fmla="*/ 183 w 293"/>
              <a:gd name="T55" fmla="*/ 102 h 359"/>
              <a:gd name="T56" fmla="*/ 193 w 293"/>
              <a:gd name="T57" fmla="*/ 104 h 359"/>
              <a:gd name="T58" fmla="*/ 199 w 293"/>
              <a:gd name="T59" fmla="*/ 113 h 359"/>
              <a:gd name="T60" fmla="*/ 205 w 293"/>
              <a:gd name="T61" fmla="*/ 129 h 359"/>
              <a:gd name="T62" fmla="*/ 208 w 293"/>
              <a:gd name="T63" fmla="*/ 139 h 359"/>
              <a:gd name="T64" fmla="*/ 202 w 293"/>
              <a:gd name="T65" fmla="*/ 149 h 359"/>
              <a:gd name="T66" fmla="*/ 193 w 293"/>
              <a:gd name="T67" fmla="*/ 162 h 359"/>
              <a:gd name="T68" fmla="*/ 203 w 293"/>
              <a:gd name="T69" fmla="*/ 170 h 359"/>
              <a:gd name="T70" fmla="*/ 212 w 293"/>
              <a:gd name="T71" fmla="*/ 177 h 359"/>
              <a:gd name="T72" fmla="*/ 219 w 293"/>
              <a:gd name="T73" fmla="*/ 187 h 359"/>
              <a:gd name="T74" fmla="*/ 232 w 293"/>
              <a:gd name="T75" fmla="*/ 189 h 359"/>
              <a:gd name="T76" fmla="*/ 245 w 293"/>
              <a:gd name="T77" fmla="*/ 187 h 359"/>
              <a:gd name="T78" fmla="*/ 256 w 293"/>
              <a:gd name="T79" fmla="*/ 187 h 359"/>
              <a:gd name="T80" fmla="*/ 269 w 293"/>
              <a:gd name="T81" fmla="*/ 183 h 359"/>
              <a:gd name="T82" fmla="*/ 282 w 293"/>
              <a:gd name="T83" fmla="*/ 190 h 359"/>
              <a:gd name="T84" fmla="*/ 286 w 293"/>
              <a:gd name="T85" fmla="*/ 202 h 359"/>
              <a:gd name="T86" fmla="*/ 292 w 293"/>
              <a:gd name="T87" fmla="*/ 213 h 359"/>
              <a:gd name="T88" fmla="*/ 288 w 293"/>
              <a:gd name="T89" fmla="*/ 223 h 359"/>
              <a:gd name="T90" fmla="*/ 289 w 293"/>
              <a:gd name="T91" fmla="*/ 233 h 359"/>
              <a:gd name="T92" fmla="*/ 281 w 293"/>
              <a:gd name="T93" fmla="*/ 240 h 359"/>
              <a:gd name="T94" fmla="*/ 271 w 293"/>
              <a:gd name="T95" fmla="*/ 249 h 359"/>
              <a:gd name="T96" fmla="*/ 258 w 293"/>
              <a:gd name="T97" fmla="*/ 253 h 359"/>
              <a:gd name="T98" fmla="*/ 255 w 293"/>
              <a:gd name="T99" fmla="*/ 263 h 359"/>
              <a:gd name="T100" fmla="*/ 251 w 293"/>
              <a:gd name="T101" fmla="*/ 269 h 359"/>
              <a:gd name="T102" fmla="*/ 243 w 293"/>
              <a:gd name="T103" fmla="*/ 275 h 359"/>
              <a:gd name="T104" fmla="*/ 229 w 293"/>
              <a:gd name="T105" fmla="*/ 282 h 359"/>
              <a:gd name="T106" fmla="*/ 218 w 293"/>
              <a:gd name="T107" fmla="*/ 290 h 359"/>
              <a:gd name="T108" fmla="*/ 209 w 293"/>
              <a:gd name="T109" fmla="*/ 299 h 359"/>
              <a:gd name="T110" fmla="*/ 196 w 293"/>
              <a:gd name="T111" fmla="*/ 307 h 359"/>
              <a:gd name="T112" fmla="*/ 190 w 293"/>
              <a:gd name="T113" fmla="*/ 319 h 359"/>
              <a:gd name="T114" fmla="*/ 190 w 293"/>
              <a:gd name="T115" fmla="*/ 333 h 359"/>
              <a:gd name="T116" fmla="*/ 183 w 293"/>
              <a:gd name="T117" fmla="*/ 345 h 35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3"/>
              <a:gd name="T178" fmla="*/ 0 h 359"/>
              <a:gd name="T179" fmla="*/ 293 w 293"/>
              <a:gd name="T180" fmla="*/ 359 h 35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3" h="359">
                <a:moveTo>
                  <a:pt x="0" y="136"/>
                </a:moveTo>
                <a:lnTo>
                  <a:pt x="2" y="136"/>
                </a:lnTo>
                <a:lnTo>
                  <a:pt x="3" y="136"/>
                </a:lnTo>
                <a:lnTo>
                  <a:pt x="3" y="134"/>
                </a:lnTo>
                <a:lnTo>
                  <a:pt x="5" y="133"/>
                </a:lnTo>
                <a:lnTo>
                  <a:pt x="5" y="132"/>
                </a:lnTo>
                <a:lnTo>
                  <a:pt x="6" y="132"/>
                </a:lnTo>
                <a:lnTo>
                  <a:pt x="7" y="132"/>
                </a:lnTo>
                <a:lnTo>
                  <a:pt x="7" y="130"/>
                </a:lnTo>
                <a:lnTo>
                  <a:pt x="9" y="130"/>
                </a:lnTo>
                <a:lnTo>
                  <a:pt x="9" y="129"/>
                </a:lnTo>
                <a:lnTo>
                  <a:pt x="9" y="127"/>
                </a:lnTo>
                <a:lnTo>
                  <a:pt x="10" y="127"/>
                </a:lnTo>
                <a:lnTo>
                  <a:pt x="10" y="126"/>
                </a:lnTo>
                <a:lnTo>
                  <a:pt x="12" y="126"/>
                </a:lnTo>
                <a:lnTo>
                  <a:pt x="13" y="126"/>
                </a:lnTo>
                <a:lnTo>
                  <a:pt x="15" y="124"/>
                </a:lnTo>
                <a:lnTo>
                  <a:pt x="16" y="124"/>
                </a:lnTo>
                <a:lnTo>
                  <a:pt x="17" y="126"/>
                </a:lnTo>
                <a:lnTo>
                  <a:pt x="19" y="126"/>
                </a:lnTo>
                <a:lnTo>
                  <a:pt x="20" y="126"/>
                </a:lnTo>
                <a:lnTo>
                  <a:pt x="20" y="124"/>
                </a:lnTo>
                <a:lnTo>
                  <a:pt x="22" y="123"/>
                </a:lnTo>
                <a:lnTo>
                  <a:pt x="23" y="123"/>
                </a:lnTo>
                <a:lnTo>
                  <a:pt x="25" y="123"/>
                </a:lnTo>
                <a:lnTo>
                  <a:pt x="25" y="122"/>
                </a:lnTo>
                <a:lnTo>
                  <a:pt x="26" y="122"/>
                </a:lnTo>
                <a:lnTo>
                  <a:pt x="27" y="120"/>
                </a:lnTo>
                <a:lnTo>
                  <a:pt x="27" y="119"/>
                </a:lnTo>
                <a:lnTo>
                  <a:pt x="29" y="119"/>
                </a:lnTo>
                <a:lnTo>
                  <a:pt x="30" y="119"/>
                </a:lnTo>
                <a:lnTo>
                  <a:pt x="30" y="117"/>
                </a:lnTo>
                <a:lnTo>
                  <a:pt x="29" y="116"/>
                </a:lnTo>
                <a:lnTo>
                  <a:pt x="27" y="114"/>
                </a:lnTo>
                <a:lnTo>
                  <a:pt x="27" y="113"/>
                </a:lnTo>
                <a:lnTo>
                  <a:pt x="26" y="112"/>
                </a:lnTo>
                <a:lnTo>
                  <a:pt x="25" y="110"/>
                </a:lnTo>
                <a:lnTo>
                  <a:pt x="25" y="109"/>
                </a:lnTo>
                <a:lnTo>
                  <a:pt x="23" y="109"/>
                </a:lnTo>
                <a:lnTo>
                  <a:pt x="22" y="107"/>
                </a:lnTo>
                <a:lnTo>
                  <a:pt x="22" y="106"/>
                </a:lnTo>
                <a:lnTo>
                  <a:pt x="20" y="104"/>
                </a:lnTo>
                <a:lnTo>
                  <a:pt x="20" y="103"/>
                </a:lnTo>
                <a:lnTo>
                  <a:pt x="19" y="102"/>
                </a:lnTo>
                <a:lnTo>
                  <a:pt x="20" y="102"/>
                </a:lnTo>
                <a:lnTo>
                  <a:pt x="20" y="100"/>
                </a:lnTo>
                <a:lnTo>
                  <a:pt x="22" y="100"/>
                </a:lnTo>
                <a:lnTo>
                  <a:pt x="22" y="99"/>
                </a:lnTo>
                <a:lnTo>
                  <a:pt x="22" y="97"/>
                </a:lnTo>
                <a:lnTo>
                  <a:pt x="22" y="96"/>
                </a:lnTo>
                <a:lnTo>
                  <a:pt x="23" y="96"/>
                </a:lnTo>
                <a:lnTo>
                  <a:pt x="23" y="94"/>
                </a:lnTo>
                <a:lnTo>
                  <a:pt x="23" y="93"/>
                </a:lnTo>
                <a:lnTo>
                  <a:pt x="23" y="92"/>
                </a:lnTo>
                <a:lnTo>
                  <a:pt x="25" y="90"/>
                </a:lnTo>
                <a:lnTo>
                  <a:pt x="26" y="89"/>
                </a:lnTo>
                <a:lnTo>
                  <a:pt x="26" y="87"/>
                </a:lnTo>
                <a:lnTo>
                  <a:pt x="27" y="87"/>
                </a:lnTo>
                <a:lnTo>
                  <a:pt x="27" y="86"/>
                </a:lnTo>
                <a:lnTo>
                  <a:pt x="27" y="84"/>
                </a:lnTo>
                <a:lnTo>
                  <a:pt x="27" y="86"/>
                </a:lnTo>
                <a:lnTo>
                  <a:pt x="29" y="86"/>
                </a:lnTo>
                <a:lnTo>
                  <a:pt x="30" y="86"/>
                </a:lnTo>
                <a:lnTo>
                  <a:pt x="30" y="84"/>
                </a:lnTo>
                <a:lnTo>
                  <a:pt x="32" y="84"/>
                </a:lnTo>
                <a:lnTo>
                  <a:pt x="30" y="83"/>
                </a:lnTo>
                <a:lnTo>
                  <a:pt x="30" y="81"/>
                </a:lnTo>
                <a:lnTo>
                  <a:pt x="30" y="80"/>
                </a:lnTo>
                <a:lnTo>
                  <a:pt x="32" y="80"/>
                </a:lnTo>
                <a:lnTo>
                  <a:pt x="32" y="79"/>
                </a:lnTo>
                <a:lnTo>
                  <a:pt x="33" y="79"/>
                </a:lnTo>
                <a:lnTo>
                  <a:pt x="33" y="77"/>
                </a:lnTo>
                <a:lnTo>
                  <a:pt x="35" y="77"/>
                </a:lnTo>
                <a:lnTo>
                  <a:pt x="35" y="76"/>
                </a:lnTo>
                <a:lnTo>
                  <a:pt x="36" y="76"/>
                </a:lnTo>
                <a:lnTo>
                  <a:pt x="37" y="76"/>
                </a:lnTo>
                <a:lnTo>
                  <a:pt x="37" y="77"/>
                </a:lnTo>
                <a:lnTo>
                  <a:pt x="39" y="77"/>
                </a:lnTo>
                <a:lnTo>
                  <a:pt x="40" y="77"/>
                </a:lnTo>
                <a:lnTo>
                  <a:pt x="42" y="79"/>
                </a:lnTo>
                <a:lnTo>
                  <a:pt x="42" y="77"/>
                </a:lnTo>
                <a:lnTo>
                  <a:pt x="43" y="77"/>
                </a:lnTo>
                <a:lnTo>
                  <a:pt x="45" y="77"/>
                </a:lnTo>
                <a:lnTo>
                  <a:pt x="46" y="79"/>
                </a:lnTo>
                <a:lnTo>
                  <a:pt x="46" y="77"/>
                </a:lnTo>
                <a:lnTo>
                  <a:pt x="47" y="77"/>
                </a:lnTo>
                <a:lnTo>
                  <a:pt x="49" y="77"/>
                </a:lnTo>
                <a:lnTo>
                  <a:pt x="50" y="77"/>
                </a:lnTo>
                <a:lnTo>
                  <a:pt x="50" y="76"/>
                </a:lnTo>
                <a:lnTo>
                  <a:pt x="52" y="74"/>
                </a:lnTo>
                <a:lnTo>
                  <a:pt x="52" y="73"/>
                </a:lnTo>
                <a:lnTo>
                  <a:pt x="53" y="73"/>
                </a:lnTo>
                <a:lnTo>
                  <a:pt x="53" y="71"/>
                </a:lnTo>
                <a:lnTo>
                  <a:pt x="53" y="70"/>
                </a:lnTo>
                <a:lnTo>
                  <a:pt x="55" y="70"/>
                </a:lnTo>
                <a:lnTo>
                  <a:pt x="55" y="69"/>
                </a:lnTo>
                <a:lnTo>
                  <a:pt x="56" y="69"/>
                </a:lnTo>
                <a:lnTo>
                  <a:pt x="57" y="67"/>
                </a:lnTo>
                <a:lnTo>
                  <a:pt x="59" y="67"/>
                </a:lnTo>
                <a:lnTo>
                  <a:pt x="60" y="67"/>
                </a:lnTo>
                <a:lnTo>
                  <a:pt x="60" y="66"/>
                </a:lnTo>
                <a:lnTo>
                  <a:pt x="62" y="66"/>
                </a:lnTo>
                <a:lnTo>
                  <a:pt x="63" y="66"/>
                </a:lnTo>
                <a:lnTo>
                  <a:pt x="65" y="67"/>
                </a:lnTo>
                <a:lnTo>
                  <a:pt x="67" y="64"/>
                </a:lnTo>
                <a:lnTo>
                  <a:pt x="67" y="66"/>
                </a:lnTo>
                <a:lnTo>
                  <a:pt x="69" y="66"/>
                </a:lnTo>
                <a:lnTo>
                  <a:pt x="69" y="64"/>
                </a:lnTo>
                <a:lnTo>
                  <a:pt x="70" y="64"/>
                </a:lnTo>
                <a:lnTo>
                  <a:pt x="72" y="63"/>
                </a:lnTo>
                <a:lnTo>
                  <a:pt x="73" y="63"/>
                </a:lnTo>
                <a:lnTo>
                  <a:pt x="73" y="61"/>
                </a:lnTo>
                <a:lnTo>
                  <a:pt x="75" y="60"/>
                </a:lnTo>
                <a:lnTo>
                  <a:pt x="75" y="59"/>
                </a:lnTo>
                <a:lnTo>
                  <a:pt x="75" y="57"/>
                </a:lnTo>
                <a:lnTo>
                  <a:pt x="73" y="56"/>
                </a:lnTo>
                <a:lnTo>
                  <a:pt x="73" y="53"/>
                </a:lnTo>
                <a:lnTo>
                  <a:pt x="75" y="53"/>
                </a:lnTo>
                <a:lnTo>
                  <a:pt x="75" y="51"/>
                </a:lnTo>
                <a:lnTo>
                  <a:pt x="76" y="50"/>
                </a:lnTo>
                <a:lnTo>
                  <a:pt x="76" y="49"/>
                </a:lnTo>
                <a:lnTo>
                  <a:pt x="76" y="47"/>
                </a:lnTo>
                <a:lnTo>
                  <a:pt x="76" y="46"/>
                </a:lnTo>
                <a:lnTo>
                  <a:pt x="76" y="44"/>
                </a:lnTo>
                <a:lnTo>
                  <a:pt x="76" y="43"/>
                </a:lnTo>
                <a:lnTo>
                  <a:pt x="76" y="41"/>
                </a:lnTo>
                <a:lnTo>
                  <a:pt x="76" y="40"/>
                </a:lnTo>
                <a:lnTo>
                  <a:pt x="75" y="40"/>
                </a:lnTo>
                <a:lnTo>
                  <a:pt x="76" y="39"/>
                </a:lnTo>
                <a:lnTo>
                  <a:pt x="76" y="37"/>
                </a:lnTo>
                <a:lnTo>
                  <a:pt x="75" y="37"/>
                </a:lnTo>
                <a:lnTo>
                  <a:pt x="76" y="36"/>
                </a:lnTo>
                <a:lnTo>
                  <a:pt x="77" y="33"/>
                </a:lnTo>
                <a:lnTo>
                  <a:pt x="79" y="31"/>
                </a:lnTo>
                <a:lnTo>
                  <a:pt x="80" y="30"/>
                </a:lnTo>
                <a:lnTo>
                  <a:pt x="82" y="30"/>
                </a:lnTo>
                <a:lnTo>
                  <a:pt x="83" y="27"/>
                </a:lnTo>
                <a:lnTo>
                  <a:pt x="83" y="26"/>
                </a:lnTo>
                <a:lnTo>
                  <a:pt x="85" y="26"/>
                </a:lnTo>
                <a:lnTo>
                  <a:pt x="85" y="24"/>
                </a:lnTo>
                <a:lnTo>
                  <a:pt x="86" y="24"/>
                </a:lnTo>
                <a:lnTo>
                  <a:pt x="86" y="23"/>
                </a:lnTo>
                <a:lnTo>
                  <a:pt x="86" y="21"/>
                </a:lnTo>
                <a:lnTo>
                  <a:pt x="86" y="20"/>
                </a:lnTo>
                <a:lnTo>
                  <a:pt x="87" y="20"/>
                </a:lnTo>
                <a:lnTo>
                  <a:pt x="87" y="17"/>
                </a:lnTo>
                <a:lnTo>
                  <a:pt x="89" y="17"/>
                </a:lnTo>
                <a:lnTo>
                  <a:pt x="89" y="16"/>
                </a:lnTo>
                <a:lnTo>
                  <a:pt x="90" y="14"/>
                </a:lnTo>
                <a:lnTo>
                  <a:pt x="90" y="13"/>
                </a:lnTo>
                <a:lnTo>
                  <a:pt x="90" y="11"/>
                </a:lnTo>
                <a:lnTo>
                  <a:pt x="90" y="10"/>
                </a:lnTo>
                <a:lnTo>
                  <a:pt x="90" y="9"/>
                </a:lnTo>
                <a:lnTo>
                  <a:pt x="90" y="7"/>
                </a:lnTo>
                <a:lnTo>
                  <a:pt x="90" y="6"/>
                </a:lnTo>
                <a:lnTo>
                  <a:pt x="90" y="4"/>
                </a:lnTo>
                <a:lnTo>
                  <a:pt x="90" y="1"/>
                </a:lnTo>
                <a:lnTo>
                  <a:pt x="90" y="0"/>
                </a:lnTo>
                <a:lnTo>
                  <a:pt x="92" y="0"/>
                </a:lnTo>
                <a:lnTo>
                  <a:pt x="93" y="1"/>
                </a:lnTo>
                <a:lnTo>
                  <a:pt x="95" y="3"/>
                </a:lnTo>
                <a:lnTo>
                  <a:pt x="96" y="4"/>
                </a:lnTo>
                <a:lnTo>
                  <a:pt x="97" y="4"/>
                </a:lnTo>
                <a:lnTo>
                  <a:pt x="99" y="4"/>
                </a:lnTo>
                <a:lnTo>
                  <a:pt x="100" y="4"/>
                </a:lnTo>
                <a:lnTo>
                  <a:pt x="102" y="6"/>
                </a:lnTo>
                <a:lnTo>
                  <a:pt x="103" y="6"/>
                </a:lnTo>
                <a:lnTo>
                  <a:pt x="105" y="6"/>
                </a:lnTo>
                <a:lnTo>
                  <a:pt x="106" y="6"/>
                </a:lnTo>
                <a:lnTo>
                  <a:pt x="108" y="6"/>
                </a:lnTo>
                <a:lnTo>
                  <a:pt x="109" y="7"/>
                </a:lnTo>
                <a:lnTo>
                  <a:pt x="112" y="7"/>
                </a:lnTo>
                <a:lnTo>
                  <a:pt x="113" y="9"/>
                </a:lnTo>
                <a:lnTo>
                  <a:pt x="115" y="9"/>
                </a:lnTo>
                <a:lnTo>
                  <a:pt x="115" y="10"/>
                </a:lnTo>
                <a:lnTo>
                  <a:pt x="116" y="10"/>
                </a:lnTo>
                <a:lnTo>
                  <a:pt x="118" y="11"/>
                </a:lnTo>
                <a:lnTo>
                  <a:pt x="119" y="13"/>
                </a:lnTo>
                <a:lnTo>
                  <a:pt x="120" y="13"/>
                </a:lnTo>
                <a:lnTo>
                  <a:pt x="120" y="14"/>
                </a:lnTo>
                <a:lnTo>
                  <a:pt x="122" y="16"/>
                </a:lnTo>
                <a:lnTo>
                  <a:pt x="123" y="16"/>
                </a:lnTo>
                <a:lnTo>
                  <a:pt x="125" y="16"/>
                </a:lnTo>
                <a:lnTo>
                  <a:pt x="126" y="17"/>
                </a:lnTo>
                <a:lnTo>
                  <a:pt x="128" y="17"/>
                </a:lnTo>
                <a:lnTo>
                  <a:pt x="129" y="17"/>
                </a:lnTo>
                <a:lnTo>
                  <a:pt x="129" y="19"/>
                </a:lnTo>
                <a:lnTo>
                  <a:pt x="130" y="19"/>
                </a:lnTo>
                <a:lnTo>
                  <a:pt x="132" y="19"/>
                </a:lnTo>
                <a:lnTo>
                  <a:pt x="132" y="20"/>
                </a:lnTo>
                <a:lnTo>
                  <a:pt x="132" y="21"/>
                </a:lnTo>
                <a:lnTo>
                  <a:pt x="133" y="21"/>
                </a:lnTo>
                <a:lnTo>
                  <a:pt x="133" y="23"/>
                </a:lnTo>
                <a:lnTo>
                  <a:pt x="133" y="24"/>
                </a:lnTo>
                <a:lnTo>
                  <a:pt x="135" y="24"/>
                </a:lnTo>
                <a:lnTo>
                  <a:pt x="136" y="24"/>
                </a:lnTo>
                <a:lnTo>
                  <a:pt x="138" y="24"/>
                </a:lnTo>
                <a:lnTo>
                  <a:pt x="139" y="24"/>
                </a:lnTo>
                <a:lnTo>
                  <a:pt x="140" y="24"/>
                </a:lnTo>
                <a:lnTo>
                  <a:pt x="142" y="26"/>
                </a:lnTo>
                <a:lnTo>
                  <a:pt x="143" y="27"/>
                </a:lnTo>
                <a:lnTo>
                  <a:pt x="143" y="29"/>
                </a:lnTo>
                <a:lnTo>
                  <a:pt x="143" y="30"/>
                </a:lnTo>
                <a:lnTo>
                  <a:pt x="143" y="31"/>
                </a:lnTo>
                <a:lnTo>
                  <a:pt x="143" y="33"/>
                </a:lnTo>
                <a:lnTo>
                  <a:pt x="145" y="33"/>
                </a:lnTo>
                <a:lnTo>
                  <a:pt x="145" y="34"/>
                </a:lnTo>
                <a:lnTo>
                  <a:pt x="145" y="36"/>
                </a:lnTo>
                <a:lnTo>
                  <a:pt x="143" y="36"/>
                </a:lnTo>
                <a:lnTo>
                  <a:pt x="142" y="36"/>
                </a:lnTo>
                <a:lnTo>
                  <a:pt x="139" y="37"/>
                </a:lnTo>
                <a:lnTo>
                  <a:pt x="138" y="37"/>
                </a:lnTo>
                <a:lnTo>
                  <a:pt x="138" y="39"/>
                </a:lnTo>
                <a:lnTo>
                  <a:pt x="138" y="40"/>
                </a:lnTo>
                <a:lnTo>
                  <a:pt x="139" y="41"/>
                </a:lnTo>
                <a:lnTo>
                  <a:pt x="139" y="43"/>
                </a:lnTo>
                <a:lnTo>
                  <a:pt x="138" y="44"/>
                </a:lnTo>
                <a:lnTo>
                  <a:pt x="138" y="46"/>
                </a:lnTo>
                <a:lnTo>
                  <a:pt x="138" y="47"/>
                </a:lnTo>
                <a:lnTo>
                  <a:pt x="139" y="47"/>
                </a:lnTo>
                <a:lnTo>
                  <a:pt x="139" y="49"/>
                </a:lnTo>
                <a:lnTo>
                  <a:pt x="139" y="50"/>
                </a:lnTo>
                <a:lnTo>
                  <a:pt x="140" y="50"/>
                </a:lnTo>
                <a:lnTo>
                  <a:pt x="140" y="51"/>
                </a:lnTo>
                <a:lnTo>
                  <a:pt x="142" y="51"/>
                </a:lnTo>
                <a:lnTo>
                  <a:pt x="142" y="53"/>
                </a:lnTo>
                <a:lnTo>
                  <a:pt x="143" y="54"/>
                </a:lnTo>
                <a:lnTo>
                  <a:pt x="145" y="54"/>
                </a:lnTo>
                <a:lnTo>
                  <a:pt x="145" y="56"/>
                </a:lnTo>
                <a:lnTo>
                  <a:pt x="146" y="57"/>
                </a:lnTo>
                <a:lnTo>
                  <a:pt x="146" y="59"/>
                </a:lnTo>
                <a:lnTo>
                  <a:pt x="148" y="59"/>
                </a:lnTo>
                <a:lnTo>
                  <a:pt x="149" y="59"/>
                </a:lnTo>
                <a:lnTo>
                  <a:pt x="149" y="60"/>
                </a:lnTo>
                <a:lnTo>
                  <a:pt x="150" y="60"/>
                </a:lnTo>
                <a:lnTo>
                  <a:pt x="152" y="61"/>
                </a:lnTo>
                <a:lnTo>
                  <a:pt x="152" y="63"/>
                </a:lnTo>
                <a:lnTo>
                  <a:pt x="152" y="64"/>
                </a:lnTo>
                <a:lnTo>
                  <a:pt x="152" y="66"/>
                </a:lnTo>
                <a:lnTo>
                  <a:pt x="152" y="67"/>
                </a:lnTo>
                <a:lnTo>
                  <a:pt x="150" y="67"/>
                </a:lnTo>
                <a:lnTo>
                  <a:pt x="150" y="69"/>
                </a:lnTo>
                <a:lnTo>
                  <a:pt x="150" y="70"/>
                </a:lnTo>
                <a:lnTo>
                  <a:pt x="150" y="71"/>
                </a:lnTo>
                <a:lnTo>
                  <a:pt x="152" y="71"/>
                </a:lnTo>
                <a:lnTo>
                  <a:pt x="152" y="73"/>
                </a:lnTo>
                <a:lnTo>
                  <a:pt x="153" y="73"/>
                </a:lnTo>
                <a:lnTo>
                  <a:pt x="153" y="74"/>
                </a:lnTo>
                <a:lnTo>
                  <a:pt x="155" y="74"/>
                </a:lnTo>
                <a:lnTo>
                  <a:pt x="153" y="76"/>
                </a:lnTo>
                <a:lnTo>
                  <a:pt x="155" y="77"/>
                </a:lnTo>
                <a:lnTo>
                  <a:pt x="156" y="79"/>
                </a:lnTo>
                <a:lnTo>
                  <a:pt x="158" y="79"/>
                </a:lnTo>
                <a:lnTo>
                  <a:pt x="159" y="80"/>
                </a:lnTo>
                <a:lnTo>
                  <a:pt x="159" y="81"/>
                </a:lnTo>
                <a:lnTo>
                  <a:pt x="160" y="81"/>
                </a:lnTo>
                <a:lnTo>
                  <a:pt x="162" y="81"/>
                </a:lnTo>
                <a:lnTo>
                  <a:pt x="162" y="83"/>
                </a:lnTo>
                <a:lnTo>
                  <a:pt x="162" y="84"/>
                </a:lnTo>
                <a:lnTo>
                  <a:pt x="163" y="86"/>
                </a:lnTo>
                <a:lnTo>
                  <a:pt x="163" y="87"/>
                </a:lnTo>
                <a:lnTo>
                  <a:pt x="165" y="90"/>
                </a:lnTo>
                <a:lnTo>
                  <a:pt x="166" y="90"/>
                </a:lnTo>
                <a:lnTo>
                  <a:pt x="168" y="90"/>
                </a:lnTo>
                <a:lnTo>
                  <a:pt x="168" y="92"/>
                </a:lnTo>
                <a:lnTo>
                  <a:pt x="169" y="92"/>
                </a:lnTo>
                <a:lnTo>
                  <a:pt x="170" y="92"/>
                </a:lnTo>
                <a:lnTo>
                  <a:pt x="172" y="92"/>
                </a:lnTo>
                <a:lnTo>
                  <a:pt x="173" y="92"/>
                </a:lnTo>
                <a:lnTo>
                  <a:pt x="173" y="93"/>
                </a:lnTo>
                <a:lnTo>
                  <a:pt x="173" y="94"/>
                </a:lnTo>
                <a:lnTo>
                  <a:pt x="173" y="96"/>
                </a:lnTo>
                <a:lnTo>
                  <a:pt x="173" y="97"/>
                </a:lnTo>
                <a:lnTo>
                  <a:pt x="175" y="97"/>
                </a:lnTo>
                <a:lnTo>
                  <a:pt x="175" y="99"/>
                </a:lnTo>
                <a:lnTo>
                  <a:pt x="178" y="100"/>
                </a:lnTo>
                <a:lnTo>
                  <a:pt x="179" y="100"/>
                </a:lnTo>
                <a:lnTo>
                  <a:pt x="180" y="102"/>
                </a:lnTo>
                <a:lnTo>
                  <a:pt x="182" y="102"/>
                </a:lnTo>
                <a:lnTo>
                  <a:pt x="183" y="102"/>
                </a:lnTo>
                <a:lnTo>
                  <a:pt x="183" y="103"/>
                </a:lnTo>
                <a:lnTo>
                  <a:pt x="185" y="104"/>
                </a:lnTo>
                <a:lnTo>
                  <a:pt x="185" y="106"/>
                </a:lnTo>
                <a:lnTo>
                  <a:pt x="186" y="106"/>
                </a:lnTo>
                <a:lnTo>
                  <a:pt x="186" y="104"/>
                </a:lnTo>
                <a:lnTo>
                  <a:pt x="188" y="104"/>
                </a:lnTo>
                <a:lnTo>
                  <a:pt x="189" y="104"/>
                </a:lnTo>
                <a:lnTo>
                  <a:pt x="190" y="104"/>
                </a:lnTo>
                <a:lnTo>
                  <a:pt x="192" y="104"/>
                </a:lnTo>
                <a:lnTo>
                  <a:pt x="193" y="104"/>
                </a:lnTo>
                <a:lnTo>
                  <a:pt x="193" y="106"/>
                </a:lnTo>
                <a:lnTo>
                  <a:pt x="195" y="106"/>
                </a:lnTo>
                <a:lnTo>
                  <a:pt x="196" y="106"/>
                </a:lnTo>
                <a:lnTo>
                  <a:pt x="198" y="107"/>
                </a:lnTo>
                <a:lnTo>
                  <a:pt x="199" y="109"/>
                </a:lnTo>
                <a:lnTo>
                  <a:pt x="200" y="109"/>
                </a:lnTo>
                <a:lnTo>
                  <a:pt x="202" y="109"/>
                </a:lnTo>
                <a:lnTo>
                  <a:pt x="200" y="110"/>
                </a:lnTo>
                <a:lnTo>
                  <a:pt x="199" y="112"/>
                </a:lnTo>
                <a:lnTo>
                  <a:pt x="199" y="113"/>
                </a:lnTo>
                <a:lnTo>
                  <a:pt x="199" y="114"/>
                </a:lnTo>
                <a:lnTo>
                  <a:pt x="200" y="116"/>
                </a:lnTo>
                <a:lnTo>
                  <a:pt x="202" y="119"/>
                </a:lnTo>
                <a:lnTo>
                  <a:pt x="202" y="120"/>
                </a:lnTo>
                <a:lnTo>
                  <a:pt x="203" y="122"/>
                </a:lnTo>
                <a:lnTo>
                  <a:pt x="205" y="123"/>
                </a:lnTo>
                <a:lnTo>
                  <a:pt x="205" y="124"/>
                </a:lnTo>
                <a:lnTo>
                  <a:pt x="205" y="126"/>
                </a:lnTo>
                <a:lnTo>
                  <a:pt x="205" y="127"/>
                </a:lnTo>
                <a:lnTo>
                  <a:pt x="205" y="129"/>
                </a:lnTo>
                <a:lnTo>
                  <a:pt x="205" y="130"/>
                </a:lnTo>
                <a:lnTo>
                  <a:pt x="206" y="130"/>
                </a:lnTo>
                <a:lnTo>
                  <a:pt x="208" y="130"/>
                </a:lnTo>
                <a:lnTo>
                  <a:pt x="209" y="130"/>
                </a:lnTo>
                <a:lnTo>
                  <a:pt x="210" y="132"/>
                </a:lnTo>
                <a:lnTo>
                  <a:pt x="210" y="133"/>
                </a:lnTo>
                <a:lnTo>
                  <a:pt x="209" y="134"/>
                </a:lnTo>
                <a:lnTo>
                  <a:pt x="209" y="136"/>
                </a:lnTo>
                <a:lnTo>
                  <a:pt x="208" y="137"/>
                </a:lnTo>
                <a:lnTo>
                  <a:pt x="208" y="139"/>
                </a:lnTo>
                <a:lnTo>
                  <a:pt x="206" y="140"/>
                </a:lnTo>
                <a:lnTo>
                  <a:pt x="208" y="140"/>
                </a:lnTo>
                <a:lnTo>
                  <a:pt x="208" y="142"/>
                </a:lnTo>
                <a:lnTo>
                  <a:pt x="206" y="142"/>
                </a:lnTo>
                <a:lnTo>
                  <a:pt x="206" y="143"/>
                </a:lnTo>
                <a:lnTo>
                  <a:pt x="206" y="144"/>
                </a:lnTo>
                <a:lnTo>
                  <a:pt x="205" y="146"/>
                </a:lnTo>
                <a:lnTo>
                  <a:pt x="205" y="147"/>
                </a:lnTo>
                <a:lnTo>
                  <a:pt x="203" y="149"/>
                </a:lnTo>
                <a:lnTo>
                  <a:pt x="202" y="149"/>
                </a:lnTo>
                <a:lnTo>
                  <a:pt x="200" y="150"/>
                </a:lnTo>
                <a:lnTo>
                  <a:pt x="199" y="150"/>
                </a:lnTo>
                <a:lnTo>
                  <a:pt x="199" y="152"/>
                </a:lnTo>
                <a:lnTo>
                  <a:pt x="198" y="153"/>
                </a:lnTo>
                <a:lnTo>
                  <a:pt x="196" y="154"/>
                </a:lnTo>
                <a:lnTo>
                  <a:pt x="195" y="156"/>
                </a:lnTo>
                <a:lnTo>
                  <a:pt x="193" y="157"/>
                </a:lnTo>
                <a:lnTo>
                  <a:pt x="193" y="159"/>
                </a:lnTo>
                <a:lnTo>
                  <a:pt x="193" y="160"/>
                </a:lnTo>
                <a:lnTo>
                  <a:pt x="193" y="162"/>
                </a:lnTo>
                <a:lnTo>
                  <a:pt x="195" y="162"/>
                </a:lnTo>
                <a:lnTo>
                  <a:pt x="196" y="162"/>
                </a:lnTo>
                <a:lnTo>
                  <a:pt x="198" y="163"/>
                </a:lnTo>
                <a:lnTo>
                  <a:pt x="199" y="164"/>
                </a:lnTo>
                <a:lnTo>
                  <a:pt x="199" y="166"/>
                </a:lnTo>
                <a:lnTo>
                  <a:pt x="200" y="167"/>
                </a:lnTo>
                <a:lnTo>
                  <a:pt x="200" y="169"/>
                </a:lnTo>
                <a:lnTo>
                  <a:pt x="202" y="169"/>
                </a:lnTo>
                <a:lnTo>
                  <a:pt x="203" y="169"/>
                </a:lnTo>
                <a:lnTo>
                  <a:pt x="203" y="170"/>
                </a:lnTo>
                <a:lnTo>
                  <a:pt x="203" y="172"/>
                </a:lnTo>
                <a:lnTo>
                  <a:pt x="205" y="173"/>
                </a:lnTo>
                <a:lnTo>
                  <a:pt x="206" y="173"/>
                </a:lnTo>
                <a:lnTo>
                  <a:pt x="208" y="173"/>
                </a:lnTo>
                <a:lnTo>
                  <a:pt x="208" y="174"/>
                </a:lnTo>
                <a:lnTo>
                  <a:pt x="208" y="176"/>
                </a:lnTo>
                <a:lnTo>
                  <a:pt x="208" y="177"/>
                </a:lnTo>
                <a:lnTo>
                  <a:pt x="209" y="177"/>
                </a:lnTo>
                <a:lnTo>
                  <a:pt x="210" y="177"/>
                </a:lnTo>
                <a:lnTo>
                  <a:pt x="212" y="177"/>
                </a:lnTo>
                <a:lnTo>
                  <a:pt x="213" y="177"/>
                </a:lnTo>
                <a:lnTo>
                  <a:pt x="213" y="179"/>
                </a:lnTo>
                <a:lnTo>
                  <a:pt x="215" y="179"/>
                </a:lnTo>
                <a:lnTo>
                  <a:pt x="215" y="180"/>
                </a:lnTo>
                <a:lnTo>
                  <a:pt x="215" y="182"/>
                </a:lnTo>
                <a:lnTo>
                  <a:pt x="215" y="184"/>
                </a:lnTo>
                <a:lnTo>
                  <a:pt x="215" y="186"/>
                </a:lnTo>
                <a:lnTo>
                  <a:pt x="216" y="186"/>
                </a:lnTo>
                <a:lnTo>
                  <a:pt x="218" y="187"/>
                </a:lnTo>
                <a:lnTo>
                  <a:pt x="219" y="187"/>
                </a:lnTo>
                <a:lnTo>
                  <a:pt x="219" y="189"/>
                </a:lnTo>
                <a:lnTo>
                  <a:pt x="220" y="189"/>
                </a:lnTo>
                <a:lnTo>
                  <a:pt x="220" y="190"/>
                </a:lnTo>
                <a:lnTo>
                  <a:pt x="222" y="190"/>
                </a:lnTo>
                <a:lnTo>
                  <a:pt x="223" y="190"/>
                </a:lnTo>
                <a:lnTo>
                  <a:pt x="225" y="192"/>
                </a:lnTo>
                <a:lnTo>
                  <a:pt x="226" y="192"/>
                </a:lnTo>
                <a:lnTo>
                  <a:pt x="228" y="190"/>
                </a:lnTo>
                <a:lnTo>
                  <a:pt x="229" y="190"/>
                </a:lnTo>
                <a:lnTo>
                  <a:pt x="232" y="189"/>
                </a:lnTo>
                <a:lnTo>
                  <a:pt x="233" y="187"/>
                </a:lnTo>
                <a:lnTo>
                  <a:pt x="235" y="187"/>
                </a:lnTo>
                <a:lnTo>
                  <a:pt x="235" y="189"/>
                </a:lnTo>
                <a:lnTo>
                  <a:pt x="236" y="189"/>
                </a:lnTo>
                <a:lnTo>
                  <a:pt x="238" y="187"/>
                </a:lnTo>
                <a:lnTo>
                  <a:pt x="239" y="187"/>
                </a:lnTo>
                <a:lnTo>
                  <a:pt x="239" y="189"/>
                </a:lnTo>
                <a:lnTo>
                  <a:pt x="240" y="189"/>
                </a:lnTo>
                <a:lnTo>
                  <a:pt x="243" y="187"/>
                </a:lnTo>
                <a:lnTo>
                  <a:pt x="245" y="187"/>
                </a:lnTo>
                <a:lnTo>
                  <a:pt x="245" y="189"/>
                </a:lnTo>
                <a:lnTo>
                  <a:pt x="246" y="189"/>
                </a:lnTo>
                <a:lnTo>
                  <a:pt x="246" y="187"/>
                </a:lnTo>
                <a:lnTo>
                  <a:pt x="248" y="187"/>
                </a:lnTo>
                <a:lnTo>
                  <a:pt x="249" y="187"/>
                </a:lnTo>
                <a:lnTo>
                  <a:pt x="251" y="187"/>
                </a:lnTo>
                <a:lnTo>
                  <a:pt x="252" y="187"/>
                </a:lnTo>
                <a:lnTo>
                  <a:pt x="253" y="186"/>
                </a:lnTo>
                <a:lnTo>
                  <a:pt x="255" y="186"/>
                </a:lnTo>
                <a:lnTo>
                  <a:pt x="256" y="187"/>
                </a:lnTo>
                <a:lnTo>
                  <a:pt x="258" y="187"/>
                </a:lnTo>
                <a:lnTo>
                  <a:pt x="259" y="186"/>
                </a:lnTo>
                <a:lnTo>
                  <a:pt x="261" y="186"/>
                </a:lnTo>
                <a:lnTo>
                  <a:pt x="262" y="186"/>
                </a:lnTo>
                <a:lnTo>
                  <a:pt x="263" y="184"/>
                </a:lnTo>
                <a:lnTo>
                  <a:pt x="265" y="183"/>
                </a:lnTo>
                <a:lnTo>
                  <a:pt x="266" y="183"/>
                </a:lnTo>
                <a:lnTo>
                  <a:pt x="268" y="184"/>
                </a:lnTo>
                <a:lnTo>
                  <a:pt x="268" y="183"/>
                </a:lnTo>
                <a:lnTo>
                  <a:pt x="269" y="183"/>
                </a:lnTo>
                <a:lnTo>
                  <a:pt x="271" y="183"/>
                </a:lnTo>
                <a:lnTo>
                  <a:pt x="272" y="183"/>
                </a:lnTo>
                <a:lnTo>
                  <a:pt x="273" y="183"/>
                </a:lnTo>
                <a:lnTo>
                  <a:pt x="275" y="184"/>
                </a:lnTo>
                <a:lnTo>
                  <a:pt x="276" y="186"/>
                </a:lnTo>
                <a:lnTo>
                  <a:pt x="278" y="186"/>
                </a:lnTo>
                <a:lnTo>
                  <a:pt x="279" y="189"/>
                </a:lnTo>
                <a:lnTo>
                  <a:pt x="281" y="189"/>
                </a:lnTo>
                <a:lnTo>
                  <a:pt x="281" y="190"/>
                </a:lnTo>
                <a:lnTo>
                  <a:pt x="282" y="190"/>
                </a:lnTo>
                <a:lnTo>
                  <a:pt x="282" y="192"/>
                </a:lnTo>
                <a:lnTo>
                  <a:pt x="285" y="193"/>
                </a:lnTo>
                <a:lnTo>
                  <a:pt x="285" y="194"/>
                </a:lnTo>
                <a:lnTo>
                  <a:pt x="286" y="194"/>
                </a:lnTo>
                <a:lnTo>
                  <a:pt x="286" y="196"/>
                </a:lnTo>
                <a:lnTo>
                  <a:pt x="286" y="197"/>
                </a:lnTo>
                <a:lnTo>
                  <a:pt x="288" y="199"/>
                </a:lnTo>
                <a:lnTo>
                  <a:pt x="288" y="200"/>
                </a:lnTo>
                <a:lnTo>
                  <a:pt x="286" y="200"/>
                </a:lnTo>
                <a:lnTo>
                  <a:pt x="286" y="202"/>
                </a:lnTo>
                <a:lnTo>
                  <a:pt x="286" y="203"/>
                </a:lnTo>
                <a:lnTo>
                  <a:pt x="286" y="204"/>
                </a:lnTo>
                <a:lnTo>
                  <a:pt x="286" y="206"/>
                </a:lnTo>
                <a:lnTo>
                  <a:pt x="286" y="207"/>
                </a:lnTo>
                <a:lnTo>
                  <a:pt x="286" y="210"/>
                </a:lnTo>
                <a:lnTo>
                  <a:pt x="288" y="210"/>
                </a:lnTo>
                <a:lnTo>
                  <a:pt x="289" y="212"/>
                </a:lnTo>
                <a:lnTo>
                  <a:pt x="291" y="212"/>
                </a:lnTo>
                <a:lnTo>
                  <a:pt x="291" y="213"/>
                </a:lnTo>
                <a:lnTo>
                  <a:pt x="292" y="213"/>
                </a:lnTo>
                <a:lnTo>
                  <a:pt x="292" y="214"/>
                </a:lnTo>
                <a:lnTo>
                  <a:pt x="292" y="216"/>
                </a:lnTo>
                <a:lnTo>
                  <a:pt x="292" y="217"/>
                </a:lnTo>
                <a:lnTo>
                  <a:pt x="293" y="219"/>
                </a:lnTo>
                <a:lnTo>
                  <a:pt x="292" y="219"/>
                </a:lnTo>
                <a:lnTo>
                  <a:pt x="291" y="219"/>
                </a:lnTo>
                <a:lnTo>
                  <a:pt x="289" y="220"/>
                </a:lnTo>
                <a:lnTo>
                  <a:pt x="288" y="220"/>
                </a:lnTo>
                <a:lnTo>
                  <a:pt x="288" y="222"/>
                </a:lnTo>
                <a:lnTo>
                  <a:pt x="288" y="223"/>
                </a:lnTo>
                <a:lnTo>
                  <a:pt x="289" y="223"/>
                </a:lnTo>
                <a:lnTo>
                  <a:pt x="289" y="224"/>
                </a:lnTo>
                <a:lnTo>
                  <a:pt x="288" y="226"/>
                </a:lnTo>
                <a:lnTo>
                  <a:pt x="288" y="227"/>
                </a:lnTo>
                <a:lnTo>
                  <a:pt x="286" y="227"/>
                </a:lnTo>
                <a:lnTo>
                  <a:pt x="285" y="229"/>
                </a:lnTo>
                <a:lnTo>
                  <a:pt x="285" y="230"/>
                </a:lnTo>
                <a:lnTo>
                  <a:pt x="286" y="230"/>
                </a:lnTo>
                <a:lnTo>
                  <a:pt x="288" y="232"/>
                </a:lnTo>
                <a:lnTo>
                  <a:pt x="289" y="233"/>
                </a:lnTo>
                <a:lnTo>
                  <a:pt x="291" y="233"/>
                </a:lnTo>
                <a:lnTo>
                  <a:pt x="291" y="235"/>
                </a:lnTo>
                <a:lnTo>
                  <a:pt x="289" y="235"/>
                </a:lnTo>
                <a:lnTo>
                  <a:pt x="289" y="236"/>
                </a:lnTo>
                <a:lnTo>
                  <a:pt x="288" y="236"/>
                </a:lnTo>
                <a:lnTo>
                  <a:pt x="286" y="236"/>
                </a:lnTo>
                <a:lnTo>
                  <a:pt x="285" y="237"/>
                </a:lnTo>
                <a:lnTo>
                  <a:pt x="282" y="239"/>
                </a:lnTo>
                <a:lnTo>
                  <a:pt x="282" y="240"/>
                </a:lnTo>
                <a:lnTo>
                  <a:pt x="281" y="240"/>
                </a:lnTo>
                <a:lnTo>
                  <a:pt x="279" y="242"/>
                </a:lnTo>
                <a:lnTo>
                  <a:pt x="279" y="243"/>
                </a:lnTo>
                <a:lnTo>
                  <a:pt x="279" y="245"/>
                </a:lnTo>
                <a:lnTo>
                  <a:pt x="279" y="246"/>
                </a:lnTo>
                <a:lnTo>
                  <a:pt x="278" y="247"/>
                </a:lnTo>
                <a:lnTo>
                  <a:pt x="276" y="247"/>
                </a:lnTo>
                <a:lnTo>
                  <a:pt x="275" y="249"/>
                </a:lnTo>
                <a:lnTo>
                  <a:pt x="273" y="249"/>
                </a:lnTo>
                <a:lnTo>
                  <a:pt x="272" y="249"/>
                </a:lnTo>
                <a:lnTo>
                  <a:pt x="271" y="249"/>
                </a:lnTo>
                <a:lnTo>
                  <a:pt x="269" y="250"/>
                </a:lnTo>
                <a:lnTo>
                  <a:pt x="268" y="252"/>
                </a:lnTo>
                <a:lnTo>
                  <a:pt x="266" y="252"/>
                </a:lnTo>
                <a:lnTo>
                  <a:pt x="265" y="250"/>
                </a:lnTo>
                <a:lnTo>
                  <a:pt x="262" y="250"/>
                </a:lnTo>
                <a:lnTo>
                  <a:pt x="262" y="252"/>
                </a:lnTo>
                <a:lnTo>
                  <a:pt x="261" y="252"/>
                </a:lnTo>
                <a:lnTo>
                  <a:pt x="261" y="253"/>
                </a:lnTo>
                <a:lnTo>
                  <a:pt x="259" y="253"/>
                </a:lnTo>
                <a:lnTo>
                  <a:pt x="258" y="253"/>
                </a:lnTo>
                <a:lnTo>
                  <a:pt x="258" y="255"/>
                </a:lnTo>
                <a:lnTo>
                  <a:pt x="256" y="255"/>
                </a:lnTo>
                <a:lnTo>
                  <a:pt x="255" y="255"/>
                </a:lnTo>
                <a:lnTo>
                  <a:pt x="255" y="256"/>
                </a:lnTo>
                <a:lnTo>
                  <a:pt x="255" y="257"/>
                </a:lnTo>
                <a:lnTo>
                  <a:pt x="255" y="259"/>
                </a:lnTo>
                <a:lnTo>
                  <a:pt x="255" y="260"/>
                </a:lnTo>
                <a:lnTo>
                  <a:pt x="253" y="260"/>
                </a:lnTo>
                <a:lnTo>
                  <a:pt x="253" y="262"/>
                </a:lnTo>
                <a:lnTo>
                  <a:pt x="255" y="263"/>
                </a:lnTo>
                <a:lnTo>
                  <a:pt x="253" y="263"/>
                </a:lnTo>
                <a:lnTo>
                  <a:pt x="255" y="263"/>
                </a:lnTo>
                <a:lnTo>
                  <a:pt x="255" y="265"/>
                </a:lnTo>
                <a:lnTo>
                  <a:pt x="255" y="266"/>
                </a:lnTo>
                <a:lnTo>
                  <a:pt x="253" y="266"/>
                </a:lnTo>
                <a:lnTo>
                  <a:pt x="253" y="267"/>
                </a:lnTo>
                <a:lnTo>
                  <a:pt x="252" y="267"/>
                </a:lnTo>
                <a:lnTo>
                  <a:pt x="252" y="269"/>
                </a:lnTo>
                <a:lnTo>
                  <a:pt x="251" y="267"/>
                </a:lnTo>
                <a:lnTo>
                  <a:pt x="251" y="269"/>
                </a:lnTo>
                <a:lnTo>
                  <a:pt x="251" y="270"/>
                </a:lnTo>
                <a:lnTo>
                  <a:pt x="251" y="272"/>
                </a:lnTo>
                <a:lnTo>
                  <a:pt x="249" y="272"/>
                </a:lnTo>
                <a:lnTo>
                  <a:pt x="249" y="273"/>
                </a:lnTo>
                <a:lnTo>
                  <a:pt x="248" y="273"/>
                </a:lnTo>
                <a:lnTo>
                  <a:pt x="248" y="272"/>
                </a:lnTo>
                <a:lnTo>
                  <a:pt x="246" y="273"/>
                </a:lnTo>
                <a:lnTo>
                  <a:pt x="245" y="273"/>
                </a:lnTo>
                <a:lnTo>
                  <a:pt x="245" y="275"/>
                </a:lnTo>
                <a:lnTo>
                  <a:pt x="243" y="275"/>
                </a:lnTo>
                <a:lnTo>
                  <a:pt x="242" y="275"/>
                </a:lnTo>
                <a:lnTo>
                  <a:pt x="240" y="275"/>
                </a:lnTo>
                <a:lnTo>
                  <a:pt x="240" y="276"/>
                </a:lnTo>
                <a:lnTo>
                  <a:pt x="239" y="277"/>
                </a:lnTo>
                <a:lnTo>
                  <a:pt x="238" y="277"/>
                </a:lnTo>
                <a:lnTo>
                  <a:pt x="236" y="277"/>
                </a:lnTo>
                <a:lnTo>
                  <a:pt x="233" y="279"/>
                </a:lnTo>
                <a:lnTo>
                  <a:pt x="232" y="280"/>
                </a:lnTo>
                <a:lnTo>
                  <a:pt x="230" y="280"/>
                </a:lnTo>
                <a:lnTo>
                  <a:pt x="229" y="282"/>
                </a:lnTo>
                <a:lnTo>
                  <a:pt x="228" y="283"/>
                </a:lnTo>
                <a:lnTo>
                  <a:pt x="226" y="283"/>
                </a:lnTo>
                <a:lnTo>
                  <a:pt x="225" y="285"/>
                </a:lnTo>
                <a:lnTo>
                  <a:pt x="223" y="285"/>
                </a:lnTo>
                <a:lnTo>
                  <a:pt x="222" y="285"/>
                </a:lnTo>
                <a:lnTo>
                  <a:pt x="219" y="286"/>
                </a:lnTo>
                <a:lnTo>
                  <a:pt x="218" y="286"/>
                </a:lnTo>
                <a:lnTo>
                  <a:pt x="218" y="287"/>
                </a:lnTo>
                <a:lnTo>
                  <a:pt x="218" y="289"/>
                </a:lnTo>
                <a:lnTo>
                  <a:pt x="218" y="290"/>
                </a:lnTo>
                <a:lnTo>
                  <a:pt x="216" y="290"/>
                </a:lnTo>
                <a:lnTo>
                  <a:pt x="215" y="290"/>
                </a:lnTo>
                <a:lnTo>
                  <a:pt x="213" y="290"/>
                </a:lnTo>
                <a:lnTo>
                  <a:pt x="213" y="292"/>
                </a:lnTo>
                <a:lnTo>
                  <a:pt x="212" y="293"/>
                </a:lnTo>
                <a:lnTo>
                  <a:pt x="210" y="295"/>
                </a:lnTo>
                <a:lnTo>
                  <a:pt x="209" y="295"/>
                </a:lnTo>
                <a:lnTo>
                  <a:pt x="209" y="296"/>
                </a:lnTo>
                <a:lnTo>
                  <a:pt x="209" y="297"/>
                </a:lnTo>
                <a:lnTo>
                  <a:pt x="209" y="299"/>
                </a:lnTo>
                <a:lnTo>
                  <a:pt x="208" y="300"/>
                </a:lnTo>
                <a:lnTo>
                  <a:pt x="206" y="300"/>
                </a:lnTo>
                <a:lnTo>
                  <a:pt x="205" y="300"/>
                </a:lnTo>
                <a:lnTo>
                  <a:pt x="205" y="302"/>
                </a:lnTo>
                <a:lnTo>
                  <a:pt x="202" y="302"/>
                </a:lnTo>
                <a:lnTo>
                  <a:pt x="200" y="303"/>
                </a:lnTo>
                <a:lnTo>
                  <a:pt x="199" y="303"/>
                </a:lnTo>
                <a:lnTo>
                  <a:pt x="198" y="305"/>
                </a:lnTo>
                <a:lnTo>
                  <a:pt x="196" y="306"/>
                </a:lnTo>
                <a:lnTo>
                  <a:pt x="196" y="307"/>
                </a:lnTo>
                <a:lnTo>
                  <a:pt x="195" y="307"/>
                </a:lnTo>
                <a:lnTo>
                  <a:pt x="195" y="310"/>
                </a:lnTo>
                <a:lnTo>
                  <a:pt x="193" y="310"/>
                </a:lnTo>
                <a:lnTo>
                  <a:pt x="193" y="312"/>
                </a:lnTo>
                <a:lnTo>
                  <a:pt x="193" y="313"/>
                </a:lnTo>
                <a:lnTo>
                  <a:pt x="192" y="313"/>
                </a:lnTo>
                <a:lnTo>
                  <a:pt x="192" y="315"/>
                </a:lnTo>
                <a:lnTo>
                  <a:pt x="192" y="316"/>
                </a:lnTo>
                <a:lnTo>
                  <a:pt x="190" y="317"/>
                </a:lnTo>
                <a:lnTo>
                  <a:pt x="190" y="319"/>
                </a:lnTo>
                <a:lnTo>
                  <a:pt x="189" y="320"/>
                </a:lnTo>
                <a:lnTo>
                  <a:pt x="189" y="322"/>
                </a:lnTo>
                <a:lnTo>
                  <a:pt x="189" y="323"/>
                </a:lnTo>
                <a:lnTo>
                  <a:pt x="190" y="325"/>
                </a:lnTo>
                <a:lnTo>
                  <a:pt x="190" y="326"/>
                </a:lnTo>
                <a:lnTo>
                  <a:pt x="190" y="327"/>
                </a:lnTo>
                <a:lnTo>
                  <a:pt x="190" y="329"/>
                </a:lnTo>
                <a:lnTo>
                  <a:pt x="190" y="330"/>
                </a:lnTo>
                <a:lnTo>
                  <a:pt x="190" y="332"/>
                </a:lnTo>
                <a:lnTo>
                  <a:pt x="190" y="333"/>
                </a:lnTo>
                <a:lnTo>
                  <a:pt x="189" y="335"/>
                </a:lnTo>
                <a:lnTo>
                  <a:pt x="188" y="335"/>
                </a:lnTo>
                <a:lnTo>
                  <a:pt x="186" y="336"/>
                </a:lnTo>
                <a:lnTo>
                  <a:pt x="185" y="336"/>
                </a:lnTo>
                <a:lnTo>
                  <a:pt x="185" y="337"/>
                </a:lnTo>
                <a:lnTo>
                  <a:pt x="185" y="339"/>
                </a:lnTo>
                <a:lnTo>
                  <a:pt x="185" y="340"/>
                </a:lnTo>
                <a:lnTo>
                  <a:pt x="185" y="342"/>
                </a:lnTo>
                <a:lnTo>
                  <a:pt x="185" y="343"/>
                </a:lnTo>
                <a:lnTo>
                  <a:pt x="183" y="345"/>
                </a:lnTo>
                <a:lnTo>
                  <a:pt x="183" y="346"/>
                </a:lnTo>
                <a:lnTo>
                  <a:pt x="185" y="347"/>
                </a:lnTo>
                <a:lnTo>
                  <a:pt x="186" y="349"/>
                </a:lnTo>
                <a:lnTo>
                  <a:pt x="186" y="350"/>
                </a:lnTo>
                <a:lnTo>
                  <a:pt x="188" y="350"/>
                </a:lnTo>
                <a:lnTo>
                  <a:pt x="186" y="352"/>
                </a:lnTo>
                <a:lnTo>
                  <a:pt x="186" y="353"/>
                </a:lnTo>
                <a:lnTo>
                  <a:pt x="185" y="355"/>
                </a:lnTo>
                <a:lnTo>
                  <a:pt x="185" y="359"/>
                </a:lnTo>
              </a:path>
            </a:pathLst>
          </a:custGeom>
          <a:solidFill>
            <a:schemeClr val="bg1"/>
          </a:solidFill>
          <a:ln w="3175" cmpd="sng">
            <a:solidFill>
              <a:srgbClr val="808080"/>
            </a:solidFill>
            <a:prstDash val="solid"/>
            <a:round/>
            <a:headEnd/>
            <a:tailEnd/>
          </a:ln>
        </p:spPr>
        <p:txBody>
          <a:bodyPr/>
          <a:lstStyle/>
          <a:p>
            <a:endParaRPr lang="en-US"/>
          </a:p>
        </p:txBody>
      </p:sp>
      <p:sp>
        <p:nvSpPr>
          <p:cNvPr id="14346" name="Freeform 10"/>
          <p:cNvSpPr>
            <a:spLocks/>
          </p:cNvSpPr>
          <p:nvPr/>
        </p:nvSpPr>
        <p:spPr bwMode="auto">
          <a:xfrm>
            <a:off x="1600200" y="914400"/>
            <a:ext cx="500063" cy="185738"/>
          </a:xfrm>
          <a:custGeom>
            <a:avLst/>
            <a:gdLst>
              <a:gd name="T0" fmla="*/ 21 w 424"/>
              <a:gd name="T1" fmla="*/ 207 h 219"/>
              <a:gd name="T2" fmla="*/ 15 w 424"/>
              <a:gd name="T3" fmla="*/ 200 h 219"/>
              <a:gd name="T4" fmla="*/ 8 w 424"/>
              <a:gd name="T5" fmla="*/ 189 h 219"/>
              <a:gd name="T6" fmla="*/ 4 w 424"/>
              <a:gd name="T7" fmla="*/ 179 h 219"/>
              <a:gd name="T8" fmla="*/ 1 w 424"/>
              <a:gd name="T9" fmla="*/ 169 h 219"/>
              <a:gd name="T10" fmla="*/ 8 w 424"/>
              <a:gd name="T11" fmla="*/ 159 h 219"/>
              <a:gd name="T12" fmla="*/ 22 w 424"/>
              <a:gd name="T13" fmla="*/ 157 h 219"/>
              <a:gd name="T14" fmla="*/ 34 w 424"/>
              <a:gd name="T15" fmla="*/ 162 h 219"/>
              <a:gd name="T16" fmla="*/ 44 w 424"/>
              <a:gd name="T17" fmla="*/ 162 h 219"/>
              <a:gd name="T18" fmla="*/ 54 w 424"/>
              <a:gd name="T19" fmla="*/ 163 h 219"/>
              <a:gd name="T20" fmla="*/ 48 w 424"/>
              <a:gd name="T21" fmla="*/ 150 h 219"/>
              <a:gd name="T22" fmla="*/ 51 w 424"/>
              <a:gd name="T23" fmla="*/ 142 h 219"/>
              <a:gd name="T24" fmla="*/ 55 w 424"/>
              <a:gd name="T25" fmla="*/ 135 h 219"/>
              <a:gd name="T26" fmla="*/ 61 w 424"/>
              <a:gd name="T27" fmla="*/ 123 h 219"/>
              <a:gd name="T28" fmla="*/ 72 w 424"/>
              <a:gd name="T29" fmla="*/ 109 h 219"/>
              <a:gd name="T30" fmla="*/ 84 w 424"/>
              <a:gd name="T31" fmla="*/ 100 h 219"/>
              <a:gd name="T32" fmla="*/ 90 w 424"/>
              <a:gd name="T33" fmla="*/ 93 h 219"/>
              <a:gd name="T34" fmla="*/ 92 w 424"/>
              <a:gd name="T35" fmla="*/ 85 h 219"/>
              <a:gd name="T36" fmla="*/ 104 w 424"/>
              <a:gd name="T37" fmla="*/ 77 h 219"/>
              <a:gd name="T38" fmla="*/ 115 w 424"/>
              <a:gd name="T39" fmla="*/ 66 h 219"/>
              <a:gd name="T40" fmla="*/ 113 w 424"/>
              <a:gd name="T41" fmla="*/ 62 h 219"/>
              <a:gd name="T42" fmla="*/ 105 w 424"/>
              <a:gd name="T43" fmla="*/ 50 h 219"/>
              <a:gd name="T44" fmla="*/ 110 w 424"/>
              <a:gd name="T45" fmla="*/ 40 h 219"/>
              <a:gd name="T46" fmla="*/ 120 w 424"/>
              <a:gd name="T47" fmla="*/ 40 h 219"/>
              <a:gd name="T48" fmla="*/ 128 w 424"/>
              <a:gd name="T49" fmla="*/ 30 h 219"/>
              <a:gd name="T50" fmla="*/ 137 w 424"/>
              <a:gd name="T51" fmla="*/ 20 h 219"/>
              <a:gd name="T52" fmla="*/ 138 w 424"/>
              <a:gd name="T53" fmla="*/ 7 h 219"/>
              <a:gd name="T54" fmla="*/ 148 w 424"/>
              <a:gd name="T55" fmla="*/ 0 h 219"/>
              <a:gd name="T56" fmla="*/ 163 w 424"/>
              <a:gd name="T57" fmla="*/ 3 h 219"/>
              <a:gd name="T58" fmla="*/ 173 w 424"/>
              <a:gd name="T59" fmla="*/ 12 h 219"/>
              <a:gd name="T60" fmla="*/ 178 w 424"/>
              <a:gd name="T61" fmla="*/ 22 h 219"/>
              <a:gd name="T62" fmla="*/ 185 w 424"/>
              <a:gd name="T63" fmla="*/ 33 h 219"/>
              <a:gd name="T64" fmla="*/ 194 w 424"/>
              <a:gd name="T65" fmla="*/ 26 h 219"/>
              <a:gd name="T66" fmla="*/ 205 w 424"/>
              <a:gd name="T67" fmla="*/ 24 h 219"/>
              <a:gd name="T68" fmla="*/ 215 w 424"/>
              <a:gd name="T69" fmla="*/ 33 h 219"/>
              <a:gd name="T70" fmla="*/ 225 w 424"/>
              <a:gd name="T71" fmla="*/ 39 h 219"/>
              <a:gd name="T72" fmla="*/ 237 w 424"/>
              <a:gd name="T73" fmla="*/ 34 h 219"/>
              <a:gd name="T74" fmla="*/ 247 w 424"/>
              <a:gd name="T75" fmla="*/ 42 h 219"/>
              <a:gd name="T76" fmla="*/ 256 w 424"/>
              <a:gd name="T77" fmla="*/ 50 h 219"/>
              <a:gd name="T78" fmla="*/ 267 w 424"/>
              <a:gd name="T79" fmla="*/ 52 h 219"/>
              <a:gd name="T80" fmla="*/ 277 w 424"/>
              <a:gd name="T81" fmla="*/ 60 h 219"/>
              <a:gd name="T82" fmla="*/ 280 w 424"/>
              <a:gd name="T83" fmla="*/ 67 h 219"/>
              <a:gd name="T84" fmla="*/ 291 w 424"/>
              <a:gd name="T85" fmla="*/ 70 h 219"/>
              <a:gd name="T86" fmla="*/ 306 w 424"/>
              <a:gd name="T87" fmla="*/ 73 h 219"/>
              <a:gd name="T88" fmla="*/ 314 w 424"/>
              <a:gd name="T89" fmla="*/ 79 h 219"/>
              <a:gd name="T90" fmla="*/ 321 w 424"/>
              <a:gd name="T91" fmla="*/ 87 h 219"/>
              <a:gd name="T92" fmla="*/ 323 w 424"/>
              <a:gd name="T93" fmla="*/ 97 h 219"/>
              <a:gd name="T94" fmla="*/ 327 w 424"/>
              <a:gd name="T95" fmla="*/ 105 h 219"/>
              <a:gd name="T96" fmla="*/ 331 w 424"/>
              <a:gd name="T97" fmla="*/ 115 h 219"/>
              <a:gd name="T98" fmla="*/ 340 w 424"/>
              <a:gd name="T99" fmla="*/ 125 h 219"/>
              <a:gd name="T100" fmla="*/ 346 w 424"/>
              <a:gd name="T101" fmla="*/ 135 h 219"/>
              <a:gd name="T102" fmla="*/ 357 w 424"/>
              <a:gd name="T103" fmla="*/ 136 h 219"/>
              <a:gd name="T104" fmla="*/ 370 w 424"/>
              <a:gd name="T105" fmla="*/ 137 h 219"/>
              <a:gd name="T106" fmla="*/ 378 w 424"/>
              <a:gd name="T107" fmla="*/ 147 h 219"/>
              <a:gd name="T108" fmla="*/ 389 w 424"/>
              <a:gd name="T109" fmla="*/ 152 h 219"/>
              <a:gd name="T110" fmla="*/ 401 w 424"/>
              <a:gd name="T111" fmla="*/ 150 h 219"/>
              <a:gd name="T112" fmla="*/ 410 w 424"/>
              <a:gd name="T113" fmla="*/ 145 h 219"/>
              <a:gd name="T114" fmla="*/ 407 w 424"/>
              <a:gd name="T115" fmla="*/ 130 h 219"/>
              <a:gd name="T116" fmla="*/ 411 w 424"/>
              <a:gd name="T117" fmla="*/ 122 h 21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4"/>
              <a:gd name="T178" fmla="*/ 0 h 219"/>
              <a:gd name="T179" fmla="*/ 424 w 424"/>
              <a:gd name="T180" fmla="*/ 219 h 21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4" h="219">
                <a:moveTo>
                  <a:pt x="14" y="219"/>
                </a:moveTo>
                <a:lnTo>
                  <a:pt x="14" y="218"/>
                </a:lnTo>
                <a:lnTo>
                  <a:pt x="14" y="216"/>
                </a:lnTo>
                <a:lnTo>
                  <a:pt x="14" y="213"/>
                </a:lnTo>
                <a:lnTo>
                  <a:pt x="15" y="213"/>
                </a:lnTo>
                <a:lnTo>
                  <a:pt x="15" y="212"/>
                </a:lnTo>
                <a:lnTo>
                  <a:pt x="17" y="210"/>
                </a:lnTo>
                <a:lnTo>
                  <a:pt x="18" y="210"/>
                </a:lnTo>
                <a:lnTo>
                  <a:pt x="20" y="209"/>
                </a:lnTo>
                <a:lnTo>
                  <a:pt x="21" y="207"/>
                </a:lnTo>
                <a:lnTo>
                  <a:pt x="20" y="206"/>
                </a:lnTo>
                <a:lnTo>
                  <a:pt x="20" y="205"/>
                </a:lnTo>
                <a:lnTo>
                  <a:pt x="20" y="203"/>
                </a:lnTo>
                <a:lnTo>
                  <a:pt x="21" y="203"/>
                </a:lnTo>
                <a:lnTo>
                  <a:pt x="21" y="202"/>
                </a:lnTo>
                <a:lnTo>
                  <a:pt x="21" y="200"/>
                </a:lnTo>
                <a:lnTo>
                  <a:pt x="20" y="200"/>
                </a:lnTo>
                <a:lnTo>
                  <a:pt x="18" y="200"/>
                </a:lnTo>
                <a:lnTo>
                  <a:pt x="17" y="200"/>
                </a:lnTo>
                <a:lnTo>
                  <a:pt x="15" y="200"/>
                </a:lnTo>
                <a:lnTo>
                  <a:pt x="14" y="200"/>
                </a:lnTo>
                <a:lnTo>
                  <a:pt x="12" y="199"/>
                </a:lnTo>
                <a:lnTo>
                  <a:pt x="11" y="197"/>
                </a:lnTo>
                <a:lnTo>
                  <a:pt x="10" y="196"/>
                </a:lnTo>
                <a:lnTo>
                  <a:pt x="10" y="195"/>
                </a:lnTo>
                <a:lnTo>
                  <a:pt x="8" y="195"/>
                </a:lnTo>
                <a:lnTo>
                  <a:pt x="8" y="193"/>
                </a:lnTo>
                <a:lnTo>
                  <a:pt x="8" y="192"/>
                </a:lnTo>
                <a:lnTo>
                  <a:pt x="8" y="190"/>
                </a:lnTo>
                <a:lnTo>
                  <a:pt x="8" y="189"/>
                </a:lnTo>
                <a:lnTo>
                  <a:pt x="10" y="187"/>
                </a:lnTo>
                <a:lnTo>
                  <a:pt x="11" y="187"/>
                </a:lnTo>
                <a:lnTo>
                  <a:pt x="11" y="186"/>
                </a:lnTo>
                <a:lnTo>
                  <a:pt x="11" y="185"/>
                </a:lnTo>
                <a:lnTo>
                  <a:pt x="10" y="185"/>
                </a:lnTo>
                <a:lnTo>
                  <a:pt x="10" y="183"/>
                </a:lnTo>
                <a:lnTo>
                  <a:pt x="8" y="183"/>
                </a:lnTo>
                <a:lnTo>
                  <a:pt x="7" y="182"/>
                </a:lnTo>
                <a:lnTo>
                  <a:pt x="5" y="180"/>
                </a:lnTo>
                <a:lnTo>
                  <a:pt x="4" y="179"/>
                </a:lnTo>
                <a:lnTo>
                  <a:pt x="2" y="179"/>
                </a:lnTo>
                <a:lnTo>
                  <a:pt x="2" y="177"/>
                </a:lnTo>
                <a:lnTo>
                  <a:pt x="1" y="177"/>
                </a:lnTo>
                <a:lnTo>
                  <a:pt x="1" y="176"/>
                </a:lnTo>
                <a:lnTo>
                  <a:pt x="1" y="175"/>
                </a:lnTo>
                <a:lnTo>
                  <a:pt x="0" y="173"/>
                </a:lnTo>
                <a:lnTo>
                  <a:pt x="0" y="172"/>
                </a:lnTo>
                <a:lnTo>
                  <a:pt x="0" y="170"/>
                </a:lnTo>
                <a:lnTo>
                  <a:pt x="1" y="170"/>
                </a:lnTo>
                <a:lnTo>
                  <a:pt x="1" y="169"/>
                </a:lnTo>
                <a:lnTo>
                  <a:pt x="2" y="167"/>
                </a:lnTo>
                <a:lnTo>
                  <a:pt x="4" y="166"/>
                </a:lnTo>
                <a:lnTo>
                  <a:pt x="4" y="165"/>
                </a:lnTo>
                <a:lnTo>
                  <a:pt x="4" y="163"/>
                </a:lnTo>
                <a:lnTo>
                  <a:pt x="4" y="162"/>
                </a:lnTo>
                <a:lnTo>
                  <a:pt x="5" y="162"/>
                </a:lnTo>
                <a:lnTo>
                  <a:pt x="5" y="160"/>
                </a:lnTo>
                <a:lnTo>
                  <a:pt x="5" y="159"/>
                </a:lnTo>
                <a:lnTo>
                  <a:pt x="7" y="159"/>
                </a:lnTo>
                <a:lnTo>
                  <a:pt x="8" y="159"/>
                </a:lnTo>
                <a:lnTo>
                  <a:pt x="10" y="159"/>
                </a:lnTo>
                <a:lnTo>
                  <a:pt x="11" y="159"/>
                </a:lnTo>
                <a:lnTo>
                  <a:pt x="12" y="157"/>
                </a:lnTo>
                <a:lnTo>
                  <a:pt x="14" y="157"/>
                </a:lnTo>
                <a:lnTo>
                  <a:pt x="15" y="157"/>
                </a:lnTo>
                <a:lnTo>
                  <a:pt x="17" y="157"/>
                </a:lnTo>
                <a:lnTo>
                  <a:pt x="18" y="157"/>
                </a:lnTo>
                <a:lnTo>
                  <a:pt x="20" y="157"/>
                </a:lnTo>
                <a:lnTo>
                  <a:pt x="21" y="157"/>
                </a:lnTo>
                <a:lnTo>
                  <a:pt x="22" y="157"/>
                </a:lnTo>
                <a:lnTo>
                  <a:pt x="24" y="159"/>
                </a:lnTo>
                <a:lnTo>
                  <a:pt x="25" y="159"/>
                </a:lnTo>
                <a:lnTo>
                  <a:pt x="27" y="160"/>
                </a:lnTo>
                <a:lnTo>
                  <a:pt x="28" y="159"/>
                </a:lnTo>
                <a:lnTo>
                  <a:pt x="30" y="159"/>
                </a:lnTo>
                <a:lnTo>
                  <a:pt x="31" y="159"/>
                </a:lnTo>
                <a:lnTo>
                  <a:pt x="31" y="160"/>
                </a:lnTo>
                <a:lnTo>
                  <a:pt x="32" y="160"/>
                </a:lnTo>
                <a:lnTo>
                  <a:pt x="34" y="160"/>
                </a:lnTo>
                <a:lnTo>
                  <a:pt x="34" y="162"/>
                </a:lnTo>
                <a:lnTo>
                  <a:pt x="34" y="160"/>
                </a:lnTo>
                <a:lnTo>
                  <a:pt x="35" y="160"/>
                </a:lnTo>
                <a:lnTo>
                  <a:pt x="37" y="160"/>
                </a:lnTo>
                <a:lnTo>
                  <a:pt x="38" y="160"/>
                </a:lnTo>
                <a:lnTo>
                  <a:pt x="40" y="160"/>
                </a:lnTo>
                <a:lnTo>
                  <a:pt x="40" y="159"/>
                </a:lnTo>
                <a:lnTo>
                  <a:pt x="41" y="159"/>
                </a:lnTo>
                <a:lnTo>
                  <a:pt x="41" y="160"/>
                </a:lnTo>
                <a:lnTo>
                  <a:pt x="42" y="162"/>
                </a:lnTo>
                <a:lnTo>
                  <a:pt x="44" y="162"/>
                </a:lnTo>
                <a:lnTo>
                  <a:pt x="44" y="163"/>
                </a:lnTo>
                <a:lnTo>
                  <a:pt x="45" y="163"/>
                </a:lnTo>
                <a:lnTo>
                  <a:pt x="47" y="163"/>
                </a:lnTo>
                <a:lnTo>
                  <a:pt x="47" y="165"/>
                </a:lnTo>
                <a:lnTo>
                  <a:pt x="48" y="166"/>
                </a:lnTo>
                <a:lnTo>
                  <a:pt x="50" y="166"/>
                </a:lnTo>
                <a:lnTo>
                  <a:pt x="51" y="166"/>
                </a:lnTo>
                <a:lnTo>
                  <a:pt x="52" y="165"/>
                </a:lnTo>
                <a:lnTo>
                  <a:pt x="52" y="163"/>
                </a:lnTo>
                <a:lnTo>
                  <a:pt x="54" y="163"/>
                </a:lnTo>
                <a:lnTo>
                  <a:pt x="54" y="162"/>
                </a:lnTo>
                <a:lnTo>
                  <a:pt x="52" y="160"/>
                </a:lnTo>
                <a:lnTo>
                  <a:pt x="52" y="159"/>
                </a:lnTo>
                <a:lnTo>
                  <a:pt x="52" y="157"/>
                </a:lnTo>
                <a:lnTo>
                  <a:pt x="51" y="156"/>
                </a:lnTo>
                <a:lnTo>
                  <a:pt x="51" y="155"/>
                </a:lnTo>
                <a:lnTo>
                  <a:pt x="50" y="155"/>
                </a:lnTo>
                <a:lnTo>
                  <a:pt x="50" y="153"/>
                </a:lnTo>
                <a:lnTo>
                  <a:pt x="50" y="152"/>
                </a:lnTo>
                <a:lnTo>
                  <a:pt x="48" y="150"/>
                </a:lnTo>
                <a:lnTo>
                  <a:pt x="47" y="147"/>
                </a:lnTo>
                <a:lnTo>
                  <a:pt x="45" y="147"/>
                </a:lnTo>
                <a:lnTo>
                  <a:pt x="45" y="146"/>
                </a:lnTo>
                <a:lnTo>
                  <a:pt x="45" y="145"/>
                </a:lnTo>
                <a:lnTo>
                  <a:pt x="47" y="145"/>
                </a:lnTo>
                <a:lnTo>
                  <a:pt x="48" y="143"/>
                </a:lnTo>
                <a:lnTo>
                  <a:pt x="50" y="143"/>
                </a:lnTo>
                <a:lnTo>
                  <a:pt x="51" y="143"/>
                </a:lnTo>
                <a:lnTo>
                  <a:pt x="52" y="142"/>
                </a:lnTo>
                <a:lnTo>
                  <a:pt x="51" y="142"/>
                </a:lnTo>
                <a:lnTo>
                  <a:pt x="51" y="140"/>
                </a:lnTo>
                <a:lnTo>
                  <a:pt x="52" y="140"/>
                </a:lnTo>
                <a:lnTo>
                  <a:pt x="52" y="139"/>
                </a:lnTo>
                <a:lnTo>
                  <a:pt x="52" y="137"/>
                </a:lnTo>
                <a:lnTo>
                  <a:pt x="54" y="137"/>
                </a:lnTo>
                <a:lnTo>
                  <a:pt x="54" y="136"/>
                </a:lnTo>
                <a:lnTo>
                  <a:pt x="55" y="136"/>
                </a:lnTo>
                <a:lnTo>
                  <a:pt x="55" y="135"/>
                </a:lnTo>
                <a:lnTo>
                  <a:pt x="54" y="135"/>
                </a:lnTo>
                <a:lnTo>
                  <a:pt x="55" y="135"/>
                </a:lnTo>
                <a:lnTo>
                  <a:pt x="55" y="133"/>
                </a:lnTo>
                <a:lnTo>
                  <a:pt x="55" y="132"/>
                </a:lnTo>
                <a:lnTo>
                  <a:pt x="55" y="130"/>
                </a:lnTo>
                <a:lnTo>
                  <a:pt x="55" y="129"/>
                </a:lnTo>
                <a:lnTo>
                  <a:pt x="55" y="127"/>
                </a:lnTo>
                <a:lnTo>
                  <a:pt x="57" y="127"/>
                </a:lnTo>
                <a:lnTo>
                  <a:pt x="58" y="126"/>
                </a:lnTo>
                <a:lnTo>
                  <a:pt x="60" y="125"/>
                </a:lnTo>
                <a:lnTo>
                  <a:pt x="60" y="123"/>
                </a:lnTo>
                <a:lnTo>
                  <a:pt x="61" y="123"/>
                </a:lnTo>
                <a:lnTo>
                  <a:pt x="61" y="122"/>
                </a:lnTo>
                <a:lnTo>
                  <a:pt x="62" y="120"/>
                </a:lnTo>
                <a:lnTo>
                  <a:pt x="62" y="119"/>
                </a:lnTo>
                <a:lnTo>
                  <a:pt x="64" y="117"/>
                </a:lnTo>
                <a:lnTo>
                  <a:pt x="65" y="116"/>
                </a:lnTo>
                <a:lnTo>
                  <a:pt x="65" y="115"/>
                </a:lnTo>
                <a:lnTo>
                  <a:pt x="67" y="113"/>
                </a:lnTo>
                <a:lnTo>
                  <a:pt x="68" y="112"/>
                </a:lnTo>
                <a:lnTo>
                  <a:pt x="70" y="110"/>
                </a:lnTo>
                <a:lnTo>
                  <a:pt x="72" y="109"/>
                </a:lnTo>
                <a:lnTo>
                  <a:pt x="74" y="106"/>
                </a:lnTo>
                <a:lnTo>
                  <a:pt x="75" y="105"/>
                </a:lnTo>
                <a:lnTo>
                  <a:pt x="75" y="103"/>
                </a:lnTo>
                <a:lnTo>
                  <a:pt x="77" y="102"/>
                </a:lnTo>
                <a:lnTo>
                  <a:pt x="77" y="100"/>
                </a:lnTo>
                <a:lnTo>
                  <a:pt x="78" y="100"/>
                </a:lnTo>
                <a:lnTo>
                  <a:pt x="80" y="100"/>
                </a:lnTo>
                <a:lnTo>
                  <a:pt x="81" y="100"/>
                </a:lnTo>
                <a:lnTo>
                  <a:pt x="82" y="100"/>
                </a:lnTo>
                <a:lnTo>
                  <a:pt x="84" y="100"/>
                </a:lnTo>
                <a:lnTo>
                  <a:pt x="84" y="99"/>
                </a:lnTo>
                <a:lnTo>
                  <a:pt x="85" y="99"/>
                </a:lnTo>
                <a:lnTo>
                  <a:pt x="87" y="99"/>
                </a:lnTo>
                <a:lnTo>
                  <a:pt x="88" y="97"/>
                </a:lnTo>
                <a:lnTo>
                  <a:pt x="90" y="97"/>
                </a:lnTo>
                <a:lnTo>
                  <a:pt x="91" y="97"/>
                </a:lnTo>
                <a:lnTo>
                  <a:pt x="91" y="96"/>
                </a:lnTo>
                <a:lnTo>
                  <a:pt x="91" y="95"/>
                </a:lnTo>
                <a:lnTo>
                  <a:pt x="91" y="93"/>
                </a:lnTo>
                <a:lnTo>
                  <a:pt x="90" y="93"/>
                </a:lnTo>
                <a:lnTo>
                  <a:pt x="88" y="92"/>
                </a:lnTo>
                <a:lnTo>
                  <a:pt x="88" y="90"/>
                </a:lnTo>
                <a:lnTo>
                  <a:pt x="87" y="89"/>
                </a:lnTo>
                <a:lnTo>
                  <a:pt x="87" y="87"/>
                </a:lnTo>
                <a:lnTo>
                  <a:pt x="87" y="86"/>
                </a:lnTo>
                <a:lnTo>
                  <a:pt x="88" y="86"/>
                </a:lnTo>
                <a:lnTo>
                  <a:pt x="90" y="86"/>
                </a:lnTo>
                <a:lnTo>
                  <a:pt x="91" y="86"/>
                </a:lnTo>
                <a:lnTo>
                  <a:pt x="91" y="85"/>
                </a:lnTo>
                <a:lnTo>
                  <a:pt x="92" y="85"/>
                </a:lnTo>
                <a:lnTo>
                  <a:pt x="94" y="85"/>
                </a:lnTo>
                <a:lnTo>
                  <a:pt x="95" y="85"/>
                </a:lnTo>
                <a:lnTo>
                  <a:pt x="97" y="85"/>
                </a:lnTo>
                <a:lnTo>
                  <a:pt x="98" y="85"/>
                </a:lnTo>
                <a:lnTo>
                  <a:pt x="100" y="83"/>
                </a:lnTo>
                <a:lnTo>
                  <a:pt x="101" y="82"/>
                </a:lnTo>
                <a:lnTo>
                  <a:pt x="101" y="80"/>
                </a:lnTo>
                <a:lnTo>
                  <a:pt x="103" y="80"/>
                </a:lnTo>
                <a:lnTo>
                  <a:pt x="104" y="79"/>
                </a:lnTo>
                <a:lnTo>
                  <a:pt x="104" y="77"/>
                </a:lnTo>
                <a:lnTo>
                  <a:pt x="105" y="77"/>
                </a:lnTo>
                <a:lnTo>
                  <a:pt x="105" y="76"/>
                </a:lnTo>
                <a:lnTo>
                  <a:pt x="105" y="75"/>
                </a:lnTo>
                <a:lnTo>
                  <a:pt x="107" y="73"/>
                </a:lnTo>
                <a:lnTo>
                  <a:pt x="110" y="70"/>
                </a:lnTo>
                <a:lnTo>
                  <a:pt x="111" y="69"/>
                </a:lnTo>
                <a:lnTo>
                  <a:pt x="111" y="67"/>
                </a:lnTo>
                <a:lnTo>
                  <a:pt x="113" y="66"/>
                </a:lnTo>
                <a:lnTo>
                  <a:pt x="114" y="66"/>
                </a:lnTo>
                <a:lnTo>
                  <a:pt x="115" y="66"/>
                </a:lnTo>
                <a:lnTo>
                  <a:pt x="117" y="66"/>
                </a:lnTo>
                <a:lnTo>
                  <a:pt x="118" y="66"/>
                </a:lnTo>
                <a:lnTo>
                  <a:pt x="118" y="64"/>
                </a:lnTo>
                <a:lnTo>
                  <a:pt x="120" y="64"/>
                </a:lnTo>
                <a:lnTo>
                  <a:pt x="118" y="63"/>
                </a:lnTo>
                <a:lnTo>
                  <a:pt x="118" y="62"/>
                </a:lnTo>
                <a:lnTo>
                  <a:pt x="117" y="62"/>
                </a:lnTo>
                <a:lnTo>
                  <a:pt x="115" y="62"/>
                </a:lnTo>
                <a:lnTo>
                  <a:pt x="114" y="62"/>
                </a:lnTo>
                <a:lnTo>
                  <a:pt x="113" y="62"/>
                </a:lnTo>
                <a:lnTo>
                  <a:pt x="111" y="60"/>
                </a:lnTo>
                <a:lnTo>
                  <a:pt x="111" y="59"/>
                </a:lnTo>
                <a:lnTo>
                  <a:pt x="111" y="57"/>
                </a:lnTo>
                <a:lnTo>
                  <a:pt x="111" y="56"/>
                </a:lnTo>
                <a:lnTo>
                  <a:pt x="110" y="56"/>
                </a:lnTo>
                <a:lnTo>
                  <a:pt x="108" y="54"/>
                </a:lnTo>
                <a:lnTo>
                  <a:pt x="108" y="53"/>
                </a:lnTo>
                <a:lnTo>
                  <a:pt x="107" y="53"/>
                </a:lnTo>
                <a:lnTo>
                  <a:pt x="107" y="52"/>
                </a:lnTo>
                <a:lnTo>
                  <a:pt x="105" y="50"/>
                </a:lnTo>
                <a:lnTo>
                  <a:pt x="105" y="49"/>
                </a:lnTo>
                <a:lnTo>
                  <a:pt x="105" y="47"/>
                </a:lnTo>
                <a:lnTo>
                  <a:pt x="104" y="47"/>
                </a:lnTo>
                <a:lnTo>
                  <a:pt x="104" y="46"/>
                </a:lnTo>
                <a:lnTo>
                  <a:pt x="104" y="44"/>
                </a:lnTo>
                <a:lnTo>
                  <a:pt x="104" y="43"/>
                </a:lnTo>
                <a:lnTo>
                  <a:pt x="105" y="42"/>
                </a:lnTo>
                <a:lnTo>
                  <a:pt x="107" y="42"/>
                </a:lnTo>
                <a:lnTo>
                  <a:pt x="108" y="40"/>
                </a:lnTo>
                <a:lnTo>
                  <a:pt x="110" y="40"/>
                </a:lnTo>
                <a:lnTo>
                  <a:pt x="111" y="42"/>
                </a:lnTo>
                <a:lnTo>
                  <a:pt x="113" y="42"/>
                </a:lnTo>
                <a:lnTo>
                  <a:pt x="114" y="42"/>
                </a:lnTo>
                <a:lnTo>
                  <a:pt x="114" y="43"/>
                </a:lnTo>
                <a:lnTo>
                  <a:pt x="115" y="43"/>
                </a:lnTo>
                <a:lnTo>
                  <a:pt x="117" y="43"/>
                </a:lnTo>
                <a:lnTo>
                  <a:pt x="117" y="42"/>
                </a:lnTo>
                <a:lnTo>
                  <a:pt x="118" y="42"/>
                </a:lnTo>
                <a:lnTo>
                  <a:pt x="118" y="40"/>
                </a:lnTo>
                <a:lnTo>
                  <a:pt x="120" y="40"/>
                </a:lnTo>
                <a:lnTo>
                  <a:pt x="121" y="40"/>
                </a:lnTo>
                <a:lnTo>
                  <a:pt x="123" y="40"/>
                </a:lnTo>
                <a:lnTo>
                  <a:pt x="123" y="39"/>
                </a:lnTo>
                <a:lnTo>
                  <a:pt x="124" y="37"/>
                </a:lnTo>
                <a:lnTo>
                  <a:pt x="125" y="36"/>
                </a:lnTo>
                <a:lnTo>
                  <a:pt x="127" y="36"/>
                </a:lnTo>
                <a:lnTo>
                  <a:pt x="127" y="34"/>
                </a:lnTo>
                <a:lnTo>
                  <a:pt x="127" y="33"/>
                </a:lnTo>
                <a:lnTo>
                  <a:pt x="128" y="32"/>
                </a:lnTo>
                <a:lnTo>
                  <a:pt x="128" y="30"/>
                </a:lnTo>
                <a:lnTo>
                  <a:pt x="130" y="29"/>
                </a:lnTo>
                <a:lnTo>
                  <a:pt x="130" y="27"/>
                </a:lnTo>
                <a:lnTo>
                  <a:pt x="130" y="26"/>
                </a:lnTo>
                <a:lnTo>
                  <a:pt x="131" y="26"/>
                </a:lnTo>
                <a:lnTo>
                  <a:pt x="131" y="24"/>
                </a:lnTo>
                <a:lnTo>
                  <a:pt x="133" y="23"/>
                </a:lnTo>
                <a:lnTo>
                  <a:pt x="134" y="22"/>
                </a:lnTo>
                <a:lnTo>
                  <a:pt x="135" y="22"/>
                </a:lnTo>
                <a:lnTo>
                  <a:pt x="137" y="22"/>
                </a:lnTo>
                <a:lnTo>
                  <a:pt x="137" y="20"/>
                </a:lnTo>
                <a:lnTo>
                  <a:pt x="135" y="19"/>
                </a:lnTo>
                <a:lnTo>
                  <a:pt x="134" y="17"/>
                </a:lnTo>
                <a:lnTo>
                  <a:pt x="134" y="16"/>
                </a:lnTo>
                <a:lnTo>
                  <a:pt x="134" y="14"/>
                </a:lnTo>
                <a:lnTo>
                  <a:pt x="134" y="13"/>
                </a:lnTo>
                <a:lnTo>
                  <a:pt x="134" y="12"/>
                </a:lnTo>
                <a:lnTo>
                  <a:pt x="135" y="10"/>
                </a:lnTo>
                <a:lnTo>
                  <a:pt x="137" y="9"/>
                </a:lnTo>
                <a:lnTo>
                  <a:pt x="137" y="7"/>
                </a:lnTo>
                <a:lnTo>
                  <a:pt x="138" y="7"/>
                </a:lnTo>
                <a:lnTo>
                  <a:pt x="138" y="6"/>
                </a:lnTo>
                <a:lnTo>
                  <a:pt x="140" y="6"/>
                </a:lnTo>
                <a:lnTo>
                  <a:pt x="141" y="4"/>
                </a:lnTo>
                <a:lnTo>
                  <a:pt x="143" y="4"/>
                </a:lnTo>
                <a:lnTo>
                  <a:pt x="144" y="4"/>
                </a:lnTo>
                <a:lnTo>
                  <a:pt x="145" y="4"/>
                </a:lnTo>
                <a:lnTo>
                  <a:pt x="147" y="3"/>
                </a:lnTo>
                <a:lnTo>
                  <a:pt x="147" y="2"/>
                </a:lnTo>
                <a:lnTo>
                  <a:pt x="147" y="0"/>
                </a:lnTo>
                <a:lnTo>
                  <a:pt x="148" y="0"/>
                </a:lnTo>
                <a:lnTo>
                  <a:pt x="151" y="0"/>
                </a:lnTo>
                <a:lnTo>
                  <a:pt x="153" y="0"/>
                </a:lnTo>
                <a:lnTo>
                  <a:pt x="154" y="0"/>
                </a:lnTo>
                <a:lnTo>
                  <a:pt x="155" y="0"/>
                </a:lnTo>
                <a:lnTo>
                  <a:pt x="157" y="0"/>
                </a:lnTo>
                <a:lnTo>
                  <a:pt x="158" y="0"/>
                </a:lnTo>
                <a:lnTo>
                  <a:pt x="160" y="0"/>
                </a:lnTo>
                <a:lnTo>
                  <a:pt x="161" y="2"/>
                </a:lnTo>
                <a:lnTo>
                  <a:pt x="161" y="3"/>
                </a:lnTo>
                <a:lnTo>
                  <a:pt x="163" y="3"/>
                </a:lnTo>
                <a:lnTo>
                  <a:pt x="163" y="4"/>
                </a:lnTo>
                <a:lnTo>
                  <a:pt x="164" y="4"/>
                </a:lnTo>
                <a:lnTo>
                  <a:pt x="164" y="6"/>
                </a:lnTo>
                <a:lnTo>
                  <a:pt x="165" y="6"/>
                </a:lnTo>
                <a:lnTo>
                  <a:pt x="167" y="7"/>
                </a:lnTo>
                <a:lnTo>
                  <a:pt x="168" y="7"/>
                </a:lnTo>
                <a:lnTo>
                  <a:pt x="170" y="9"/>
                </a:lnTo>
                <a:lnTo>
                  <a:pt x="171" y="10"/>
                </a:lnTo>
                <a:lnTo>
                  <a:pt x="173" y="10"/>
                </a:lnTo>
                <a:lnTo>
                  <a:pt x="173" y="12"/>
                </a:lnTo>
                <a:lnTo>
                  <a:pt x="173" y="13"/>
                </a:lnTo>
                <a:lnTo>
                  <a:pt x="174" y="13"/>
                </a:lnTo>
                <a:lnTo>
                  <a:pt x="175" y="14"/>
                </a:lnTo>
                <a:lnTo>
                  <a:pt x="177" y="14"/>
                </a:lnTo>
                <a:lnTo>
                  <a:pt x="177" y="16"/>
                </a:lnTo>
                <a:lnTo>
                  <a:pt x="177" y="17"/>
                </a:lnTo>
                <a:lnTo>
                  <a:pt x="177" y="19"/>
                </a:lnTo>
                <a:lnTo>
                  <a:pt x="178" y="19"/>
                </a:lnTo>
                <a:lnTo>
                  <a:pt x="178" y="20"/>
                </a:lnTo>
                <a:lnTo>
                  <a:pt x="178" y="22"/>
                </a:lnTo>
                <a:lnTo>
                  <a:pt x="180" y="22"/>
                </a:lnTo>
                <a:lnTo>
                  <a:pt x="181" y="22"/>
                </a:lnTo>
                <a:lnTo>
                  <a:pt x="183" y="23"/>
                </a:lnTo>
                <a:lnTo>
                  <a:pt x="184" y="24"/>
                </a:lnTo>
                <a:lnTo>
                  <a:pt x="184" y="26"/>
                </a:lnTo>
                <a:lnTo>
                  <a:pt x="184" y="27"/>
                </a:lnTo>
                <a:lnTo>
                  <a:pt x="184" y="29"/>
                </a:lnTo>
                <a:lnTo>
                  <a:pt x="185" y="30"/>
                </a:lnTo>
                <a:lnTo>
                  <a:pt x="185" y="32"/>
                </a:lnTo>
                <a:lnTo>
                  <a:pt x="185" y="33"/>
                </a:lnTo>
                <a:lnTo>
                  <a:pt x="185" y="34"/>
                </a:lnTo>
                <a:lnTo>
                  <a:pt x="187" y="33"/>
                </a:lnTo>
                <a:lnTo>
                  <a:pt x="190" y="33"/>
                </a:lnTo>
                <a:lnTo>
                  <a:pt x="191" y="33"/>
                </a:lnTo>
                <a:lnTo>
                  <a:pt x="193" y="33"/>
                </a:lnTo>
                <a:lnTo>
                  <a:pt x="193" y="32"/>
                </a:lnTo>
                <a:lnTo>
                  <a:pt x="193" y="30"/>
                </a:lnTo>
                <a:lnTo>
                  <a:pt x="193" y="29"/>
                </a:lnTo>
                <a:lnTo>
                  <a:pt x="193" y="27"/>
                </a:lnTo>
                <a:lnTo>
                  <a:pt x="194" y="26"/>
                </a:lnTo>
                <a:lnTo>
                  <a:pt x="195" y="24"/>
                </a:lnTo>
                <a:lnTo>
                  <a:pt x="197" y="24"/>
                </a:lnTo>
                <a:lnTo>
                  <a:pt x="197" y="23"/>
                </a:lnTo>
                <a:lnTo>
                  <a:pt x="198" y="23"/>
                </a:lnTo>
                <a:lnTo>
                  <a:pt x="198" y="22"/>
                </a:lnTo>
                <a:lnTo>
                  <a:pt x="200" y="22"/>
                </a:lnTo>
                <a:lnTo>
                  <a:pt x="201" y="22"/>
                </a:lnTo>
                <a:lnTo>
                  <a:pt x="203" y="22"/>
                </a:lnTo>
                <a:lnTo>
                  <a:pt x="204" y="23"/>
                </a:lnTo>
                <a:lnTo>
                  <a:pt x="205" y="24"/>
                </a:lnTo>
                <a:lnTo>
                  <a:pt x="207" y="26"/>
                </a:lnTo>
                <a:lnTo>
                  <a:pt x="208" y="26"/>
                </a:lnTo>
                <a:lnTo>
                  <a:pt x="208" y="27"/>
                </a:lnTo>
                <a:lnTo>
                  <a:pt x="210" y="27"/>
                </a:lnTo>
                <a:lnTo>
                  <a:pt x="210" y="29"/>
                </a:lnTo>
                <a:lnTo>
                  <a:pt x="211" y="30"/>
                </a:lnTo>
                <a:lnTo>
                  <a:pt x="213" y="32"/>
                </a:lnTo>
                <a:lnTo>
                  <a:pt x="214" y="32"/>
                </a:lnTo>
                <a:lnTo>
                  <a:pt x="214" y="33"/>
                </a:lnTo>
                <a:lnTo>
                  <a:pt x="215" y="33"/>
                </a:lnTo>
                <a:lnTo>
                  <a:pt x="217" y="34"/>
                </a:lnTo>
                <a:lnTo>
                  <a:pt x="218" y="36"/>
                </a:lnTo>
                <a:lnTo>
                  <a:pt x="220" y="36"/>
                </a:lnTo>
                <a:lnTo>
                  <a:pt x="221" y="37"/>
                </a:lnTo>
                <a:lnTo>
                  <a:pt x="223" y="37"/>
                </a:lnTo>
                <a:lnTo>
                  <a:pt x="223" y="39"/>
                </a:lnTo>
                <a:lnTo>
                  <a:pt x="223" y="40"/>
                </a:lnTo>
                <a:lnTo>
                  <a:pt x="224" y="40"/>
                </a:lnTo>
                <a:lnTo>
                  <a:pt x="225" y="40"/>
                </a:lnTo>
                <a:lnTo>
                  <a:pt x="225" y="39"/>
                </a:lnTo>
                <a:lnTo>
                  <a:pt x="227" y="39"/>
                </a:lnTo>
                <a:lnTo>
                  <a:pt x="228" y="39"/>
                </a:lnTo>
                <a:lnTo>
                  <a:pt x="228" y="37"/>
                </a:lnTo>
                <a:lnTo>
                  <a:pt x="230" y="37"/>
                </a:lnTo>
                <a:lnTo>
                  <a:pt x="231" y="37"/>
                </a:lnTo>
                <a:lnTo>
                  <a:pt x="233" y="37"/>
                </a:lnTo>
                <a:lnTo>
                  <a:pt x="234" y="37"/>
                </a:lnTo>
                <a:lnTo>
                  <a:pt x="235" y="36"/>
                </a:lnTo>
                <a:lnTo>
                  <a:pt x="237" y="36"/>
                </a:lnTo>
                <a:lnTo>
                  <a:pt x="237" y="34"/>
                </a:lnTo>
                <a:lnTo>
                  <a:pt x="238" y="34"/>
                </a:lnTo>
                <a:lnTo>
                  <a:pt x="240" y="36"/>
                </a:lnTo>
                <a:lnTo>
                  <a:pt x="241" y="36"/>
                </a:lnTo>
                <a:lnTo>
                  <a:pt x="241" y="37"/>
                </a:lnTo>
                <a:lnTo>
                  <a:pt x="243" y="37"/>
                </a:lnTo>
                <a:lnTo>
                  <a:pt x="244" y="37"/>
                </a:lnTo>
                <a:lnTo>
                  <a:pt x="244" y="39"/>
                </a:lnTo>
                <a:lnTo>
                  <a:pt x="246" y="39"/>
                </a:lnTo>
                <a:lnTo>
                  <a:pt x="247" y="40"/>
                </a:lnTo>
                <a:lnTo>
                  <a:pt x="247" y="42"/>
                </a:lnTo>
                <a:lnTo>
                  <a:pt x="247" y="43"/>
                </a:lnTo>
                <a:lnTo>
                  <a:pt x="247" y="44"/>
                </a:lnTo>
                <a:lnTo>
                  <a:pt x="248" y="44"/>
                </a:lnTo>
                <a:lnTo>
                  <a:pt x="250" y="46"/>
                </a:lnTo>
                <a:lnTo>
                  <a:pt x="251" y="46"/>
                </a:lnTo>
                <a:lnTo>
                  <a:pt x="253" y="46"/>
                </a:lnTo>
                <a:lnTo>
                  <a:pt x="254" y="46"/>
                </a:lnTo>
                <a:lnTo>
                  <a:pt x="254" y="47"/>
                </a:lnTo>
                <a:lnTo>
                  <a:pt x="256" y="49"/>
                </a:lnTo>
                <a:lnTo>
                  <a:pt x="256" y="50"/>
                </a:lnTo>
                <a:lnTo>
                  <a:pt x="257" y="50"/>
                </a:lnTo>
                <a:lnTo>
                  <a:pt x="258" y="52"/>
                </a:lnTo>
                <a:lnTo>
                  <a:pt x="260" y="52"/>
                </a:lnTo>
                <a:lnTo>
                  <a:pt x="260" y="50"/>
                </a:lnTo>
                <a:lnTo>
                  <a:pt x="261" y="50"/>
                </a:lnTo>
                <a:lnTo>
                  <a:pt x="263" y="50"/>
                </a:lnTo>
                <a:lnTo>
                  <a:pt x="264" y="50"/>
                </a:lnTo>
                <a:lnTo>
                  <a:pt x="266" y="50"/>
                </a:lnTo>
                <a:lnTo>
                  <a:pt x="266" y="52"/>
                </a:lnTo>
                <a:lnTo>
                  <a:pt x="267" y="52"/>
                </a:lnTo>
                <a:lnTo>
                  <a:pt x="267" y="53"/>
                </a:lnTo>
                <a:lnTo>
                  <a:pt x="267" y="54"/>
                </a:lnTo>
                <a:lnTo>
                  <a:pt x="267" y="56"/>
                </a:lnTo>
                <a:lnTo>
                  <a:pt x="268" y="56"/>
                </a:lnTo>
                <a:lnTo>
                  <a:pt x="268" y="57"/>
                </a:lnTo>
                <a:lnTo>
                  <a:pt x="270" y="59"/>
                </a:lnTo>
                <a:lnTo>
                  <a:pt x="271" y="60"/>
                </a:lnTo>
                <a:lnTo>
                  <a:pt x="273" y="60"/>
                </a:lnTo>
                <a:lnTo>
                  <a:pt x="276" y="60"/>
                </a:lnTo>
                <a:lnTo>
                  <a:pt x="277" y="60"/>
                </a:lnTo>
                <a:lnTo>
                  <a:pt x="278" y="62"/>
                </a:lnTo>
                <a:lnTo>
                  <a:pt x="278" y="60"/>
                </a:lnTo>
                <a:lnTo>
                  <a:pt x="280" y="62"/>
                </a:lnTo>
                <a:lnTo>
                  <a:pt x="281" y="62"/>
                </a:lnTo>
                <a:lnTo>
                  <a:pt x="280" y="63"/>
                </a:lnTo>
                <a:lnTo>
                  <a:pt x="280" y="64"/>
                </a:lnTo>
                <a:lnTo>
                  <a:pt x="278" y="64"/>
                </a:lnTo>
                <a:lnTo>
                  <a:pt x="278" y="66"/>
                </a:lnTo>
                <a:lnTo>
                  <a:pt x="280" y="66"/>
                </a:lnTo>
                <a:lnTo>
                  <a:pt x="280" y="67"/>
                </a:lnTo>
                <a:lnTo>
                  <a:pt x="280" y="69"/>
                </a:lnTo>
                <a:lnTo>
                  <a:pt x="281" y="69"/>
                </a:lnTo>
                <a:lnTo>
                  <a:pt x="281" y="70"/>
                </a:lnTo>
                <a:lnTo>
                  <a:pt x="283" y="70"/>
                </a:lnTo>
                <a:lnTo>
                  <a:pt x="284" y="70"/>
                </a:lnTo>
                <a:lnTo>
                  <a:pt x="286" y="70"/>
                </a:lnTo>
                <a:lnTo>
                  <a:pt x="287" y="72"/>
                </a:lnTo>
                <a:lnTo>
                  <a:pt x="288" y="70"/>
                </a:lnTo>
                <a:lnTo>
                  <a:pt x="290" y="70"/>
                </a:lnTo>
                <a:lnTo>
                  <a:pt x="291" y="70"/>
                </a:lnTo>
                <a:lnTo>
                  <a:pt x="293" y="72"/>
                </a:lnTo>
                <a:lnTo>
                  <a:pt x="294" y="72"/>
                </a:lnTo>
                <a:lnTo>
                  <a:pt x="296" y="70"/>
                </a:lnTo>
                <a:lnTo>
                  <a:pt x="297" y="69"/>
                </a:lnTo>
                <a:lnTo>
                  <a:pt x="298" y="70"/>
                </a:lnTo>
                <a:lnTo>
                  <a:pt x="300" y="70"/>
                </a:lnTo>
                <a:lnTo>
                  <a:pt x="303" y="72"/>
                </a:lnTo>
                <a:lnTo>
                  <a:pt x="304" y="72"/>
                </a:lnTo>
                <a:lnTo>
                  <a:pt x="306" y="72"/>
                </a:lnTo>
                <a:lnTo>
                  <a:pt x="306" y="73"/>
                </a:lnTo>
                <a:lnTo>
                  <a:pt x="307" y="73"/>
                </a:lnTo>
                <a:lnTo>
                  <a:pt x="306" y="73"/>
                </a:lnTo>
                <a:lnTo>
                  <a:pt x="306" y="75"/>
                </a:lnTo>
                <a:lnTo>
                  <a:pt x="307" y="76"/>
                </a:lnTo>
                <a:lnTo>
                  <a:pt x="310" y="76"/>
                </a:lnTo>
                <a:lnTo>
                  <a:pt x="311" y="76"/>
                </a:lnTo>
                <a:lnTo>
                  <a:pt x="313" y="76"/>
                </a:lnTo>
                <a:lnTo>
                  <a:pt x="314" y="76"/>
                </a:lnTo>
                <a:lnTo>
                  <a:pt x="314" y="77"/>
                </a:lnTo>
                <a:lnTo>
                  <a:pt x="314" y="79"/>
                </a:lnTo>
                <a:lnTo>
                  <a:pt x="314" y="80"/>
                </a:lnTo>
                <a:lnTo>
                  <a:pt x="316" y="80"/>
                </a:lnTo>
                <a:lnTo>
                  <a:pt x="316" y="82"/>
                </a:lnTo>
                <a:lnTo>
                  <a:pt x="317" y="82"/>
                </a:lnTo>
                <a:lnTo>
                  <a:pt x="317" y="83"/>
                </a:lnTo>
                <a:lnTo>
                  <a:pt x="318" y="83"/>
                </a:lnTo>
                <a:lnTo>
                  <a:pt x="320" y="83"/>
                </a:lnTo>
                <a:lnTo>
                  <a:pt x="321" y="85"/>
                </a:lnTo>
                <a:lnTo>
                  <a:pt x="321" y="86"/>
                </a:lnTo>
                <a:lnTo>
                  <a:pt x="321" y="87"/>
                </a:lnTo>
                <a:lnTo>
                  <a:pt x="321" y="89"/>
                </a:lnTo>
                <a:lnTo>
                  <a:pt x="320" y="89"/>
                </a:lnTo>
                <a:lnTo>
                  <a:pt x="318" y="89"/>
                </a:lnTo>
                <a:lnTo>
                  <a:pt x="318" y="90"/>
                </a:lnTo>
                <a:lnTo>
                  <a:pt x="318" y="92"/>
                </a:lnTo>
                <a:lnTo>
                  <a:pt x="318" y="93"/>
                </a:lnTo>
                <a:lnTo>
                  <a:pt x="320" y="95"/>
                </a:lnTo>
                <a:lnTo>
                  <a:pt x="321" y="95"/>
                </a:lnTo>
                <a:lnTo>
                  <a:pt x="323" y="96"/>
                </a:lnTo>
                <a:lnTo>
                  <a:pt x="323" y="97"/>
                </a:lnTo>
                <a:lnTo>
                  <a:pt x="323" y="99"/>
                </a:lnTo>
                <a:lnTo>
                  <a:pt x="321" y="99"/>
                </a:lnTo>
                <a:lnTo>
                  <a:pt x="321" y="100"/>
                </a:lnTo>
                <a:lnTo>
                  <a:pt x="323" y="100"/>
                </a:lnTo>
                <a:lnTo>
                  <a:pt x="323" y="102"/>
                </a:lnTo>
                <a:lnTo>
                  <a:pt x="324" y="102"/>
                </a:lnTo>
                <a:lnTo>
                  <a:pt x="324" y="103"/>
                </a:lnTo>
                <a:lnTo>
                  <a:pt x="326" y="103"/>
                </a:lnTo>
                <a:lnTo>
                  <a:pt x="327" y="103"/>
                </a:lnTo>
                <a:lnTo>
                  <a:pt x="327" y="105"/>
                </a:lnTo>
                <a:lnTo>
                  <a:pt x="328" y="105"/>
                </a:lnTo>
                <a:lnTo>
                  <a:pt x="328" y="106"/>
                </a:lnTo>
                <a:lnTo>
                  <a:pt x="328" y="107"/>
                </a:lnTo>
                <a:lnTo>
                  <a:pt x="327" y="109"/>
                </a:lnTo>
                <a:lnTo>
                  <a:pt x="327" y="110"/>
                </a:lnTo>
                <a:lnTo>
                  <a:pt x="327" y="112"/>
                </a:lnTo>
                <a:lnTo>
                  <a:pt x="328" y="112"/>
                </a:lnTo>
                <a:lnTo>
                  <a:pt x="328" y="113"/>
                </a:lnTo>
                <a:lnTo>
                  <a:pt x="330" y="113"/>
                </a:lnTo>
                <a:lnTo>
                  <a:pt x="331" y="115"/>
                </a:lnTo>
                <a:lnTo>
                  <a:pt x="333" y="115"/>
                </a:lnTo>
                <a:lnTo>
                  <a:pt x="334" y="116"/>
                </a:lnTo>
                <a:lnTo>
                  <a:pt x="334" y="117"/>
                </a:lnTo>
                <a:lnTo>
                  <a:pt x="336" y="119"/>
                </a:lnTo>
                <a:lnTo>
                  <a:pt x="336" y="120"/>
                </a:lnTo>
                <a:lnTo>
                  <a:pt x="336" y="122"/>
                </a:lnTo>
                <a:lnTo>
                  <a:pt x="336" y="123"/>
                </a:lnTo>
                <a:lnTo>
                  <a:pt x="337" y="123"/>
                </a:lnTo>
                <a:lnTo>
                  <a:pt x="340" y="123"/>
                </a:lnTo>
                <a:lnTo>
                  <a:pt x="340" y="125"/>
                </a:lnTo>
                <a:lnTo>
                  <a:pt x="341" y="126"/>
                </a:lnTo>
                <a:lnTo>
                  <a:pt x="340" y="126"/>
                </a:lnTo>
                <a:lnTo>
                  <a:pt x="340" y="127"/>
                </a:lnTo>
                <a:lnTo>
                  <a:pt x="341" y="129"/>
                </a:lnTo>
                <a:lnTo>
                  <a:pt x="341" y="130"/>
                </a:lnTo>
                <a:lnTo>
                  <a:pt x="341" y="132"/>
                </a:lnTo>
                <a:lnTo>
                  <a:pt x="343" y="133"/>
                </a:lnTo>
                <a:lnTo>
                  <a:pt x="343" y="135"/>
                </a:lnTo>
                <a:lnTo>
                  <a:pt x="344" y="135"/>
                </a:lnTo>
                <a:lnTo>
                  <a:pt x="346" y="135"/>
                </a:lnTo>
                <a:lnTo>
                  <a:pt x="346" y="133"/>
                </a:lnTo>
                <a:lnTo>
                  <a:pt x="348" y="133"/>
                </a:lnTo>
                <a:lnTo>
                  <a:pt x="348" y="135"/>
                </a:lnTo>
                <a:lnTo>
                  <a:pt x="350" y="135"/>
                </a:lnTo>
                <a:lnTo>
                  <a:pt x="351" y="135"/>
                </a:lnTo>
                <a:lnTo>
                  <a:pt x="353" y="136"/>
                </a:lnTo>
                <a:lnTo>
                  <a:pt x="353" y="135"/>
                </a:lnTo>
                <a:lnTo>
                  <a:pt x="354" y="135"/>
                </a:lnTo>
                <a:lnTo>
                  <a:pt x="356" y="135"/>
                </a:lnTo>
                <a:lnTo>
                  <a:pt x="357" y="136"/>
                </a:lnTo>
                <a:lnTo>
                  <a:pt x="358" y="137"/>
                </a:lnTo>
                <a:lnTo>
                  <a:pt x="360" y="137"/>
                </a:lnTo>
                <a:lnTo>
                  <a:pt x="361" y="137"/>
                </a:lnTo>
                <a:lnTo>
                  <a:pt x="363" y="136"/>
                </a:lnTo>
                <a:lnTo>
                  <a:pt x="363" y="137"/>
                </a:lnTo>
                <a:lnTo>
                  <a:pt x="364" y="136"/>
                </a:lnTo>
                <a:lnTo>
                  <a:pt x="366" y="137"/>
                </a:lnTo>
                <a:lnTo>
                  <a:pt x="367" y="136"/>
                </a:lnTo>
                <a:lnTo>
                  <a:pt x="368" y="136"/>
                </a:lnTo>
                <a:lnTo>
                  <a:pt x="370" y="137"/>
                </a:lnTo>
                <a:lnTo>
                  <a:pt x="370" y="139"/>
                </a:lnTo>
                <a:lnTo>
                  <a:pt x="371" y="140"/>
                </a:lnTo>
                <a:lnTo>
                  <a:pt x="371" y="142"/>
                </a:lnTo>
                <a:lnTo>
                  <a:pt x="371" y="143"/>
                </a:lnTo>
                <a:lnTo>
                  <a:pt x="373" y="145"/>
                </a:lnTo>
                <a:lnTo>
                  <a:pt x="374" y="145"/>
                </a:lnTo>
                <a:lnTo>
                  <a:pt x="376" y="146"/>
                </a:lnTo>
                <a:lnTo>
                  <a:pt x="377" y="146"/>
                </a:lnTo>
                <a:lnTo>
                  <a:pt x="378" y="146"/>
                </a:lnTo>
                <a:lnTo>
                  <a:pt x="378" y="147"/>
                </a:lnTo>
                <a:lnTo>
                  <a:pt x="380" y="149"/>
                </a:lnTo>
                <a:lnTo>
                  <a:pt x="381" y="149"/>
                </a:lnTo>
                <a:lnTo>
                  <a:pt x="383" y="149"/>
                </a:lnTo>
                <a:lnTo>
                  <a:pt x="383" y="150"/>
                </a:lnTo>
                <a:lnTo>
                  <a:pt x="384" y="150"/>
                </a:lnTo>
                <a:lnTo>
                  <a:pt x="384" y="152"/>
                </a:lnTo>
                <a:lnTo>
                  <a:pt x="386" y="152"/>
                </a:lnTo>
                <a:lnTo>
                  <a:pt x="387" y="153"/>
                </a:lnTo>
                <a:lnTo>
                  <a:pt x="389" y="153"/>
                </a:lnTo>
                <a:lnTo>
                  <a:pt x="389" y="152"/>
                </a:lnTo>
                <a:lnTo>
                  <a:pt x="390" y="152"/>
                </a:lnTo>
                <a:lnTo>
                  <a:pt x="391" y="152"/>
                </a:lnTo>
                <a:lnTo>
                  <a:pt x="393" y="152"/>
                </a:lnTo>
                <a:lnTo>
                  <a:pt x="394" y="152"/>
                </a:lnTo>
                <a:lnTo>
                  <a:pt x="396" y="152"/>
                </a:lnTo>
                <a:lnTo>
                  <a:pt x="397" y="152"/>
                </a:lnTo>
                <a:lnTo>
                  <a:pt x="399" y="152"/>
                </a:lnTo>
                <a:lnTo>
                  <a:pt x="399" y="150"/>
                </a:lnTo>
                <a:lnTo>
                  <a:pt x="400" y="149"/>
                </a:lnTo>
                <a:lnTo>
                  <a:pt x="401" y="150"/>
                </a:lnTo>
                <a:lnTo>
                  <a:pt x="403" y="152"/>
                </a:lnTo>
                <a:lnTo>
                  <a:pt x="404" y="152"/>
                </a:lnTo>
                <a:lnTo>
                  <a:pt x="406" y="152"/>
                </a:lnTo>
                <a:lnTo>
                  <a:pt x="407" y="150"/>
                </a:lnTo>
                <a:lnTo>
                  <a:pt x="409" y="150"/>
                </a:lnTo>
                <a:lnTo>
                  <a:pt x="409" y="149"/>
                </a:lnTo>
                <a:lnTo>
                  <a:pt x="410" y="149"/>
                </a:lnTo>
                <a:lnTo>
                  <a:pt x="410" y="147"/>
                </a:lnTo>
                <a:lnTo>
                  <a:pt x="410" y="146"/>
                </a:lnTo>
                <a:lnTo>
                  <a:pt x="410" y="145"/>
                </a:lnTo>
                <a:lnTo>
                  <a:pt x="409" y="143"/>
                </a:lnTo>
                <a:lnTo>
                  <a:pt x="409" y="142"/>
                </a:lnTo>
                <a:lnTo>
                  <a:pt x="407" y="140"/>
                </a:lnTo>
                <a:lnTo>
                  <a:pt x="407" y="139"/>
                </a:lnTo>
                <a:lnTo>
                  <a:pt x="406" y="137"/>
                </a:lnTo>
                <a:lnTo>
                  <a:pt x="406" y="136"/>
                </a:lnTo>
                <a:lnTo>
                  <a:pt x="407" y="135"/>
                </a:lnTo>
                <a:lnTo>
                  <a:pt x="406" y="133"/>
                </a:lnTo>
                <a:lnTo>
                  <a:pt x="406" y="132"/>
                </a:lnTo>
                <a:lnTo>
                  <a:pt x="407" y="130"/>
                </a:lnTo>
                <a:lnTo>
                  <a:pt x="407" y="129"/>
                </a:lnTo>
                <a:lnTo>
                  <a:pt x="409" y="129"/>
                </a:lnTo>
                <a:lnTo>
                  <a:pt x="409" y="127"/>
                </a:lnTo>
                <a:lnTo>
                  <a:pt x="409" y="126"/>
                </a:lnTo>
                <a:lnTo>
                  <a:pt x="410" y="126"/>
                </a:lnTo>
                <a:lnTo>
                  <a:pt x="409" y="126"/>
                </a:lnTo>
                <a:lnTo>
                  <a:pt x="409" y="125"/>
                </a:lnTo>
                <a:lnTo>
                  <a:pt x="410" y="123"/>
                </a:lnTo>
                <a:lnTo>
                  <a:pt x="410" y="122"/>
                </a:lnTo>
                <a:lnTo>
                  <a:pt x="411" y="122"/>
                </a:lnTo>
                <a:lnTo>
                  <a:pt x="413" y="122"/>
                </a:lnTo>
                <a:lnTo>
                  <a:pt x="414" y="122"/>
                </a:lnTo>
                <a:lnTo>
                  <a:pt x="416" y="120"/>
                </a:lnTo>
                <a:lnTo>
                  <a:pt x="417" y="120"/>
                </a:lnTo>
                <a:lnTo>
                  <a:pt x="419" y="120"/>
                </a:lnTo>
                <a:lnTo>
                  <a:pt x="419" y="119"/>
                </a:lnTo>
                <a:lnTo>
                  <a:pt x="421" y="120"/>
                </a:lnTo>
                <a:lnTo>
                  <a:pt x="423" y="120"/>
                </a:lnTo>
                <a:lnTo>
                  <a:pt x="424" y="119"/>
                </a:lnTo>
              </a:path>
            </a:pathLst>
          </a:custGeom>
          <a:solidFill>
            <a:schemeClr val="bg1"/>
          </a:solidFill>
          <a:ln w="3175" cmpd="sng">
            <a:solidFill>
              <a:srgbClr val="808080"/>
            </a:solidFill>
            <a:prstDash val="solid"/>
            <a:round/>
            <a:headEnd/>
            <a:tailEnd/>
          </a:ln>
        </p:spPr>
        <p:txBody>
          <a:bodyPr/>
          <a:lstStyle/>
          <a:p>
            <a:endParaRPr lang="en-US"/>
          </a:p>
        </p:txBody>
      </p:sp>
      <p:sp>
        <p:nvSpPr>
          <p:cNvPr id="14347" name="Freeform 11"/>
          <p:cNvSpPr>
            <a:spLocks/>
          </p:cNvSpPr>
          <p:nvPr/>
        </p:nvSpPr>
        <p:spPr bwMode="auto">
          <a:xfrm>
            <a:off x="701675" y="731838"/>
            <a:ext cx="420688" cy="254000"/>
          </a:xfrm>
          <a:custGeom>
            <a:avLst/>
            <a:gdLst>
              <a:gd name="T0" fmla="*/ 352 w 356"/>
              <a:gd name="T1" fmla="*/ 260 h 293"/>
              <a:gd name="T2" fmla="*/ 346 w 356"/>
              <a:gd name="T3" fmla="*/ 253 h 293"/>
              <a:gd name="T4" fmla="*/ 336 w 356"/>
              <a:gd name="T5" fmla="*/ 260 h 293"/>
              <a:gd name="T6" fmla="*/ 322 w 356"/>
              <a:gd name="T7" fmla="*/ 263 h 293"/>
              <a:gd name="T8" fmla="*/ 312 w 356"/>
              <a:gd name="T9" fmla="*/ 267 h 293"/>
              <a:gd name="T10" fmla="*/ 303 w 356"/>
              <a:gd name="T11" fmla="*/ 267 h 293"/>
              <a:gd name="T12" fmla="*/ 299 w 356"/>
              <a:gd name="T13" fmla="*/ 259 h 293"/>
              <a:gd name="T14" fmla="*/ 299 w 356"/>
              <a:gd name="T15" fmla="*/ 246 h 293"/>
              <a:gd name="T16" fmla="*/ 299 w 356"/>
              <a:gd name="T17" fmla="*/ 236 h 293"/>
              <a:gd name="T18" fmla="*/ 297 w 356"/>
              <a:gd name="T19" fmla="*/ 224 h 293"/>
              <a:gd name="T20" fmla="*/ 296 w 356"/>
              <a:gd name="T21" fmla="*/ 212 h 293"/>
              <a:gd name="T22" fmla="*/ 287 w 356"/>
              <a:gd name="T23" fmla="*/ 206 h 293"/>
              <a:gd name="T24" fmla="*/ 277 w 356"/>
              <a:gd name="T25" fmla="*/ 216 h 293"/>
              <a:gd name="T26" fmla="*/ 282 w 356"/>
              <a:gd name="T27" fmla="*/ 229 h 293"/>
              <a:gd name="T28" fmla="*/ 282 w 356"/>
              <a:gd name="T29" fmla="*/ 240 h 293"/>
              <a:gd name="T30" fmla="*/ 284 w 356"/>
              <a:gd name="T31" fmla="*/ 256 h 293"/>
              <a:gd name="T32" fmla="*/ 274 w 356"/>
              <a:gd name="T33" fmla="*/ 264 h 293"/>
              <a:gd name="T34" fmla="*/ 266 w 356"/>
              <a:gd name="T35" fmla="*/ 272 h 293"/>
              <a:gd name="T36" fmla="*/ 256 w 356"/>
              <a:gd name="T37" fmla="*/ 285 h 293"/>
              <a:gd name="T38" fmla="*/ 244 w 356"/>
              <a:gd name="T39" fmla="*/ 292 h 293"/>
              <a:gd name="T40" fmla="*/ 233 w 356"/>
              <a:gd name="T41" fmla="*/ 289 h 293"/>
              <a:gd name="T42" fmla="*/ 223 w 356"/>
              <a:gd name="T43" fmla="*/ 292 h 293"/>
              <a:gd name="T44" fmla="*/ 216 w 356"/>
              <a:gd name="T45" fmla="*/ 283 h 293"/>
              <a:gd name="T46" fmla="*/ 211 w 356"/>
              <a:gd name="T47" fmla="*/ 273 h 293"/>
              <a:gd name="T48" fmla="*/ 207 w 356"/>
              <a:gd name="T49" fmla="*/ 260 h 293"/>
              <a:gd name="T50" fmla="*/ 206 w 356"/>
              <a:gd name="T51" fmla="*/ 249 h 293"/>
              <a:gd name="T52" fmla="*/ 211 w 356"/>
              <a:gd name="T53" fmla="*/ 236 h 293"/>
              <a:gd name="T54" fmla="*/ 207 w 356"/>
              <a:gd name="T55" fmla="*/ 224 h 293"/>
              <a:gd name="T56" fmla="*/ 206 w 356"/>
              <a:gd name="T57" fmla="*/ 212 h 293"/>
              <a:gd name="T58" fmla="*/ 203 w 356"/>
              <a:gd name="T59" fmla="*/ 200 h 293"/>
              <a:gd name="T60" fmla="*/ 191 w 356"/>
              <a:gd name="T61" fmla="*/ 194 h 293"/>
              <a:gd name="T62" fmla="*/ 194 w 356"/>
              <a:gd name="T63" fmla="*/ 182 h 293"/>
              <a:gd name="T64" fmla="*/ 183 w 356"/>
              <a:gd name="T65" fmla="*/ 170 h 293"/>
              <a:gd name="T66" fmla="*/ 170 w 356"/>
              <a:gd name="T67" fmla="*/ 164 h 293"/>
              <a:gd name="T68" fmla="*/ 159 w 356"/>
              <a:gd name="T69" fmla="*/ 157 h 293"/>
              <a:gd name="T70" fmla="*/ 147 w 356"/>
              <a:gd name="T71" fmla="*/ 152 h 293"/>
              <a:gd name="T72" fmla="*/ 139 w 356"/>
              <a:gd name="T73" fmla="*/ 143 h 293"/>
              <a:gd name="T74" fmla="*/ 139 w 356"/>
              <a:gd name="T75" fmla="*/ 130 h 293"/>
              <a:gd name="T76" fmla="*/ 147 w 356"/>
              <a:gd name="T77" fmla="*/ 127 h 293"/>
              <a:gd name="T78" fmla="*/ 144 w 356"/>
              <a:gd name="T79" fmla="*/ 119 h 293"/>
              <a:gd name="T80" fmla="*/ 136 w 356"/>
              <a:gd name="T81" fmla="*/ 119 h 293"/>
              <a:gd name="T82" fmla="*/ 130 w 356"/>
              <a:gd name="T83" fmla="*/ 110 h 293"/>
              <a:gd name="T84" fmla="*/ 121 w 356"/>
              <a:gd name="T85" fmla="*/ 104 h 293"/>
              <a:gd name="T86" fmla="*/ 117 w 356"/>
              <a:gd name="T87" fmla="*/ 97 h 293"/>
              <a:gd name="T88" fmla="*/ 114 w 356"/>
              <a:gd name="T89" fmla="*/ 87 h 293"/>
              <a:gd name="T90" fmla="*/ 106 w 356"/>
              <a:gd name="T91" fmla="*/ 83 h 293"/>
              <a:gd name="T92" fmla="*/ 96 w 356"/>
              <a:gd name="T93" fmla="*/ 79 h 293"/>
              <a:gd name="T94" fmla="*/ 91 w 356"/>
              <a:gd name="T95" fmla="*/ 71 h 293"/>
              <a:gd name="T96" fmla="*/ 86 w 356"/>
              <a:gd name="T97" fmla="*/ 66 h 293"/>
              <a:gd name="T98" fmla="*/ 76 w 356"/>
              <a:gd name="T99" fmla="*/ 61 h 293"/>
              <a:gd name="T100" fmla="*/ 70 w 356"/>
              <a:gd name="T101" fmla="*/ 53 h 293"/>
              <a:gd name="T102" fmla="*/ 60 w 356"/>
              <a:gd name="T103" fmla="*/ 41 h 293"/>
              <a:gd name="T104" fmla="*/ 48 w 356"/>
              <a:gd name="T105" fmla="*/ 41 h 293"/>
              <a:gd name="T106" fmla="*/ 44 w 356"/>
              <a:gd name="T107" fmla="*/ 39 h 293"/>
              <a:gd name="T108" fmla="*/ 41 w 356"/>
              <a:gd name="T109" fmla="*/ 27 h 293"/>
              <a:gd name="T110" fmla="*/ 28 w 356"/>
              <a:gd name="T111" fmla="*/ 27 h 293"/>
              <a:gd name="T112" fmla="*/ 26 w 356"/>
              <a:gd name="T113" fmla="*/ 19 h 293"/>
              <a:gd name="T114" fmla="*/ 24 w 356"/>
              <a:gd name="T115" fmla="*/ 9 h 293"/>
              <a:gd name="T116" fmla="*/ 13 w 356"/>
              <a:gd name="T117" fmla="*/ 6 h 2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56"/>
              <a:gd name="T178" fmla="*/ 0 h 293"/>
              <a:gd name="T179" fmla="*/ 356 w 356"/>
              <a:gd name="T180" fmla="*/ 293 h 29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56" h="293">
                <a:moveTo>
                  <a:pt x="356" y="269"/>
                </a:moveTo>
                <a:lnTo>
                  <a:pt x="356" y="267"/>
                </a:lnTo>
                <a:lnTo>
                  <a:pt x="356" y="266"/>
                </a:lnTo>
                <a:lnTo>
                  <a:pt x="354" y="264"/>
                </a:lnTo>
                <a:lnTo>
                  <a:pt x="354" y="263"/>
                </a:lnTo>
                <a:lnTo>
                  <a:pt x="353" y="263"/>
                </a:lnTo>
                <a:lnTo>
                  <a:pt x="354" y="262"/>
                </a:lnTo>
                <a:lnTo>
                  <a:pt x="354" y="260"/>
                </a:lnTo>
                <a:lnTo>
                  <a:pt x="353" y="260"/>
                </a:lnTo>
                <a:lnTo>
                  <a:pt x="352" y="260"/>
                </a:lnTo>
                <a:lnTo>
                  <a:pt x="352" y="259"/>
                </a:lnTo>
                <a:lnTo>
                  <a:pt x="350" y="257"/>
                </a:lnTo>
                <a:lnTo>
                  <a:pt x="350" y="256"/>
                </a:lnTo>
                <a:lnTo>
                  <a:pt x="349" y="256"/>
                </a:lnTo>
                <a:lnTo>
                  <a:pt x="349" y="254"/>
                </a:lnTo>
                <a:lnTo>
                  <a:pt x="349" y="253"/>
                </a:lnTo>
                <a:lnTo>
                  <a:pt x="349" y="252"/>
                </a:lnTo>
                <a:lnTo>
                  <a:pt x="347" y="252"/>
                </a:lnTo>
                <a:lnTo>
                  <a:pt x="346" y="252"/>
                </a:lnTo>
                <a:lnTo>
                  <a:pt x="346" y="253"/>
                </a:lnTo>
                <a:lnTo>
                  <a:pt x="344" y="253"/>
                </a:lnTo>
                <a:lnTo>
                  <a:pt x="344" y="254"/>
                </a:lnTo>
                <a:lnTo>
                  <a:pt x="343" y="256"/>
                </a:lnTo>
                <a:lnTo>
                  <a:pt x="342" y="257"/>
                </a:lnTo>
                <a:lnTo>
                  <a:pt x="342" y="259"/>
                </a:lnTo>
                <a:lnTo>
                  <a:pt x="340" y="259"/>
                </a:lnTo>
                <a:lnTo>
                  <a:pt x="340" y="260"/>
                </a:lnTo>
                <a:lnTo>
                  <a:pt x="339" y="260"/>
                </a:lnTo>
                <a:lnTo>
                  <a:pt x="337" y="260"/>
                </a:lnTo>
                <a:lnTo>
                  <a:pt x="336" y="260"/>
                </a:lnTo>
                <a:lnTo>
                  <a:pt x="334" y="260"/>
                </a:lnTo>
                <a:lnTo>
                  <a:pt x="333" y="262"/>
                </a:lnTo>
                <a:lnTo>
                  <a:pt x="332" y="262"/>
                </a:lnTo>
                <a:lnTo>
                  <a:pt x="330" y="262"/>
                </a:lnTo>
                <a:lnTo>
                  <a:pt x="329" y="262"/>
                </a:lnTo>
                <a:lnTo>
                  <a:pt x="327" y="262"/>
                </a:lnTo>
                <a:lnTo>
                  <a:pt x="326" y="262"/>
                </a:lnTo>
                <a:lnTo>
                  <a:pt x="324" y="263"/>
                </a:lnTo>
                <a:lnTo>
                  <a:pt x="323" y="263"/>
                </a:lnTo>
                <a:lnTo>
                  <a:pt x="322" y="263"/>
                </a:lnTo>
                <a:lnTo>
                  <a:pt x="322" y="264"/>
                </a:lnTo>
                <a:lnTo>
                  <a:pt x="320" y="264"/>
                </a:lnTo>
                <a:lnTo>
                  <a:pt x="319" y="264"/>
                </a:lnTo>
                <a:lnTo>
                  <a:pt x="317" y="264"/>
                </a:lnTo>
                <a:lnTo>
                  <a:pt x="316" y="264"/>
                </a:lnTo>
                <a:lnTo>
                  <a:pt x="316" y="266"/>
                </a:lnTo>
                <a:lnTo>
                  <a:pt x="314" y="266"/>
                </a:lnTo>
                <a:lnTo>
                  <a:pt x="314" y="267"/>
                </a:lnTo>
                <a:lnTo>
                  <a:pt x="313" y="267"/>
                </a:lnTo>
                <a:lnTo>
                  <a:pt x="312" y="267"/>
                </a:lnTo>
                <a:lnTo>
                  <a:pt x="310" y="267"/>
                </a:lnTo>
                <a:lnTo>
                  <a:pt x="309" y="269"/>
                </a:lnTo>
                <a:lnTo>
                  <a:pt x="309" y="270"/>
                </a:lnTo>
                <a:lnTo>
                  <a:pt x="307" y="272"/>
                </a:lnTo>
                <a:lnTo>
                  <a:pt x="307" y="270"/>
                </a:lnTo>
                <a:lnTo>
                  <a:pt x="306" y="270"/>
                </a:lnTo>
                <a:lnTo>
                  <a:pt x="306" y="269"/>
                </a:lnTo>
                <a:lnTo>
                  <a:pt x="304" y="269"/>
                </a:lnTo>
                <a:lnTo>
                  <a:pt x="303" y="269"/>
                </a:lnTo>
                <a:lnTo>
                  <a:pt x="303" y="267"/>
                </a:lnTo>
                <a:lnTo>
                  <a:pt x="302" y="266"/>
                </a:lnTo>
                <a:lnTo>
                  <a:pt x="300" y="266"/>
                </a:lnTo>
                <a:lnTo>
                  <a:pt x="300" y="264"/>
                </a:lnTo>
                <a:lnTo>
                  <a:pt x="299" y="264"/>
                </a:lnTo>
                <a:lnTo>
                  <a:pt x="299" y="263"/>
                </a:lnTo>
                <a:lnTo>
                  <a:pt x="297" y="263"/>
                </a:lnTo>
                <a:lnTo>
                  <a:pt x="297" y="262"/>
                </a:lnTo>
                <a:lnTo>
                  <a:pt x="297" y="260"/>
                </a:lnTo>
                <a:lnTo>
                  <a:pt x="299" y="260"/>
                </a:lnTo>
                <a:lnTo>
                  <a:pt x="299" y="259"/>
                </a:lnTo>
                <a:lnTo>
                  <a:pt x="299" y="257"/>
                </a:lnTo>
                <a:lnTo>
                  <a:pt x="297" y="256"/>
                </a:lnTo>
                <a:lnTo>
                  <a:pt x="297" y="254"/>
                </a:lnTo>
                <a:lnTo>
                  <a:pt x="297" y="253"/>
                </a:lnTo>
                <a:lnTo>
                  <a:pt x="297" y="252"/>
                </a:lnTo>
                <a:lnTo>
                  <a:pt x="297" y="250"/>
                </a:lnTo>
                <a:lnTo>
                  <a:pt x="299" y="250"/>
                </a:lnTo>
                <a:lnTo>
                  <a:pt x="299" y="249"/>
                </a:lnTo>
                <a:lnTo>
                  <a:pt x="299" y="247"/>
                </a:lnTo>
                <a:lnTo>
                  <a:pt x="299" y="246"/>
                </a:lnTo>
                <a:lnTo>
                  <a:pt x="300" y="243"/>
                </a:lnTo>
                <a:lnTo>
                  <a:pt x="299" y="243"/>
                </a:lnTo>
                <a:lnTo>
                  <a:pt x="299" y="242"/>
                </a:lnTo>
                <a:lnTo>
                  <a:pt x="297" y="242"/>
                </a:lnTo>
                <a:lnTo>
                  <a:pt x="297" y="240"/>
                </a:lnTo>
                <a:lnTo>
                  <a:pt x="299" y="240"/>
                </a:lnTo>
                <a:lnTo>
                  <a:pt x="299" y="239"/>
                </a:lnTo>
                <a:lnTo>
                  <a:pt x="299" y="237"/>
                </a:lnTo>
                <a:lnTo>
                  <a:pt x="297" y="237"/>
                </a:lnTo>
                <a:lnTo>
                  <a:pt x="299" y="236"/>
                </a:lnTo>
                <a:lnTo>
                  <a:pt x="299" y="234"/>
                </a:lnTo>
                <a:lnTo>
                  <a:pt x="297" y="234"/>
                </a:lnTo>
                <a:lnTo>
                  <a:pt x="297" y="233"/>
                </a:lnTo>
                <a:lnTo>
                  <a:pt x="297" y="232"/>
                </a:lnTo>
                <a:lnTo>
                  <a:pt x="299" y="232"/>
                </a:lnTo>
                <a:lnTo>
                  <a:pt x="299" y="230"/>
                </a:lnTo>
                <a:lnTo>
                  <a:pt x="299" y="229"/>
                </a:lnTo>
                <a:lnTo>
                  <a:pt x="299" y="227"/>
                </a:lnTo>
                <a:lnTo>
                  <a:pt x="297" y="226"/>
                </a:lnTo>
                <a:lnTo>
                  <a:pt x="297" y="224"/>
                </a:lnTo>
                <a:lnTo>
                  <a:pt x="297" y="223"/>
                </a:lnTo>
                <a:lnTo>
                  <a:pt x="297" y="222"/>
                </a:lnTo>
                <a:lnTo>
                  <a:pt x="297" y="220"/>
                </a:lnTo>
                <a:lnTo>
                  <a:pt x="297" y="219"/>
                </a:lnTo>
                <a:lnTo>
                  <a:pt x="297" y="217"/>
                </a:lnTo>
                <a:lnTo>
                  <a:pt x="297" y="216"/>
                </a:lnTo>
                <a:lnTo>
                  <a:pt x="296" y="216"/>
                </a:lnTo>
                <a:lnTo>
                  <a:pt x="296" y="214"/>
                </a:lnTo>
                <a:lnTo>
                  <a:pt x="296" y="213"/>
                </a:lnTo>
                <a:lnTo>
                  <a:pt x="296" y="212"/>
                </a:lnTo>
                <a:lnTo>
                  <a:pt x="296" y="210"/>
                </a:lnTo>
                <a:lnTo>
                  <a:pt x="296" y="209"/>
                </a:lnTo>
                <a:lnTo>
                  <a:pt x="294" y="209"/>
                </a:lnTo>
                <a:lnTo>
                  <a:pt x="294" y="207"/>
                </a:lnTo>
                <a:lnTo>
                  <a:pt x="293" y="207"/>
                </a:lnTo>
                <a:lnTo>
                  <a:pt x="292" y="206"/>
                </a:lnTo>
                <a:lnTo>
                  <a:pt x="290" y="207"/>
                </a:lnTo>
                <a:lnTo>
                  <a:pt x="289" y="207"/>
                </a:lnTo>
                <a:lnTo>
                  <a:pt x="289" y="206"/>
                </a:lnTo>
                <a:lnTo>
                  <a:pt x="287" y="206"/>
                </a:lnTo>
                <a:lnTo>
                  <a:pt x="286" y="207"/>
                </a:lnTo>
                <a:lnTo>
                  <a:pt x="284" y="207"/>
                </a:lnTo>
                <a:lnTo>
                  <a:pt x="283" y="207"/>
                </a:lnTo>
                <a:lnTo>
                  <a:pt x="280" y="209"/>
                </a:lnTo>
                <a:lnTo>
                  <a:pt x="280" y="210"/>
                </a:lnTo>
                <a:lnTo>
                  <a:pt x="280" y="212"/>
                </a:lnTo>
                <a:lnTo>
                  <a:pt x="280" y="213"/>
                </a:lnTo>
                <a:lnTo>
                  <a:pt x="279" y="213"/>
                </a:lnTo>
                <a:lnTo>
                  <a:pt x="279" y="214"/>
                </a:lnTo>
                <a:lnTo>
                  <a:pt x="277" y="216"/>
                </a:lnTo>
                <a:lnTo>
                  <a:pt x="277" y="217"/>
                </a:lnTo>
                <a:lnTo>
                  <a:pt x="277" y="219"/>
                </a:lnTo>
                <a:lnTo>
                  <a:pt x="279" y="219"/>
                </a:lnTo>
                <a:lnTo>
                  <a:pt x="279" y="220"/>
                </a:lnTo>
                <a:lnTo>
                  <a:pt x="280" y="222"/>
                </a:lnTo>
                <a:lnTo>
                  <a:pt x="280" y="223"/>
                </a:lnTo>
                <a:lnTo>
                  <a:pt x="280" y="224"/>
                </a:lnTo>
                <a:lnTo>
                  <a:pt x="282" y="226"/>
                </a:lnTo>
                <a:lnTo>
                  <a:pt x="282" y="227"/>
                </a:lnTo>
                <a:lnTo>
                  <a:pt x="282" y="229"/>
                </a:lnTo>
                <a:lnTo>
                  <a:pt x="282" y="230"/>
                </a:lnTo>
                <a:lnTo>
                  <a:pt x="280" y="230"/>
                </a:lnTo>
                <a:lnTo>
                  <a:pt x="280" y="232"/>
                </a:lnTo>
                <a:lnTo>
                  <a:pt x="280" y="233"/>
                </a:lnTo>
                <a:lnTo>
                  <a:pt x="280" y="234"/>
                </a:lnTo>
                <a:lnTo>
                  <a:pt x="280" y="236"/>
                </a:lnTo>
                <a:lnTo>
                  <a:pt x="282" y="236"/>
                </a:lnTo>
                <a:lnTo>
                  <a:pt x="282" y="237"/>
                </a:lnTo>
                <a:lnTo>
                  <a:pt x="282" y="239"/>
                </a:lnTo>
                <a:lnTo>
                  <a:pt x="282" y="240"/>
                </a:lnTo>
                <a:lnTo>
                  <a:pt x="282" y="242"/>
                </a:lnTo>
                <a:lnTo>
                  <a:pt x="282" y="243"/>
                </a:lnTo>
                <a:lnTo>
                  <a:pt x="282" y="244"/>
                </a:lnTo>
                <a:lnTo>
                  <a:pt x="282" y="247"/>
                </a:lnTo>
                <a:lnTo>
                  <a:pt x="283" y="247"/>
                </a:lnTo>
                <a:lnTo>
                  <a:pt x="283" y="250"/>
                </a:lnTo>
                <a:lnTo>
                  <a:pt x="283" y="252"/>
                </a:lnTo>
                <a:lnTo>
                  <a:pt x="283" y="254"/>
                </a:lnTo>
                <a:lnTo>
                  <a:pt x="284" y="254"/>
                </a:lnTo>
                <a:lnTo>
                  <a:pt x="284" y="256"/>
                </a:lnTo>
                <a:lnTo>
                  <a:pt x="282" y="259"/>
                </a:lnTo>
                <a:lnTo>
                  <a:pt x="280" y="259"/>
                </a:lnTo>
                <a:lnTo>
                  <a:pt x="279" y="259"/>
                </a:lnTo>
                <a:lnTo>
                  <a:pt x="279" y="260"/>
                </a:lnTo>
                <a:lnTo>
                  <a:pt x="277" y="260"/>
                </a:lnTo>
                <a:lnTo>
                  <a:pt x="277" y="262"/>
                </a:lnTo>
                <a:lnTo>
                  <a:pt x="277" y="263"/>
                </a:lnTo>
                <a:lnTo>
                  <a:pt x="277" y="264"/>
                </a:lnTo>
                <a:lnTo>
                  <a:pt x="276" y="264"/>
                </a:lnTo>
                <a:lnTo>
                  <a:pt x="274" y="264"/>
                </a:lnTo>
                <a:lnTo>
                  <a:pt x="274" y="266"/>
                </a:lnTo>
                <a:lnTo>
                  <a:pt x="273" y="267"/>
                </a:lnTo>
                <a:lnTo>
                  <a:pt x="273" y="269"/>
                </a:lnTo>
                <a:lnTo>
                  <a:pt x="272" y="269"/>
                </a:lnTo>
                <a:lnTo>
                  <a:pt x="272" y="270"/>
                </a:lnTo>
                <a:lnTo>
                  <a:pt x="270" y="270"/>
                </a:lnTo>
                <a:lnTo>
                  <a:pt x="269" y="270"/>
                </a:lnTo>
                <a:lnTo>
                  <a:pt x="267" y="270"/>
                </a:lnTo>
                <a:lnTo>
                  <a:pt x="266" y="270"/>
                </a:lnTo>
                <a:lnTo>
                  <a:pt x="266" y="272"/>
                </a:lnTo>
                <a:lnTo>
                  <a:pt x="264" y="272"/>
                </a:lnTo>
                <a:lnTo>
                  <a:pt x="264" y="273"/>
                </a:lnTo>
                <a:lnTo>
                  <a:pt x="262" y="276"/>
                </a:lnTo>
                <a:lnTo>
                  <a:pt x="262" y="277"/>
                </a:lnTo>
                <a:lnTo>
                  <a:pt x="260" y="279"/>
                </a:lnTo>
                <a:lnTo>
                  <a:pt x="259" y="280"/>
                </a:lnTo>
                <a:lnTo>
                  <a:pt x="259" y="282"/>
                </a:lnTo>
                <a:lnTo>
                  <a:pt x="257" y="282"/>
                </a:lnTo>
                <a:lnTo>
                  <a:pt x="257" y="283"/>
                </a:lnTo>
                <a:lnTo>
                  <a:pt x="256" y="285"/>
                </a:lnTo>
                <a:lnTo>
                  <a:pt x="254" y="285"/>
                </a:lnTo>
                <a:lnTo>
                  <a:pt x="253" y="285"/>
                </a:lnTo>
                <a:lnTo>
                  <a:pt x="252" y="286"/>
                </a:lnTo>
                <a:lnTo>
                  <a:pt x="252" y="287"/>
                </a:lnTo>
                <a:lnTo>
                  <a:pt x="250" y="289"/>
                </a:lnTo>
                <a:lnTo>
                  <a:pt x="249" y="289"/>
                </a:lnTo>
                <a:lnTo>
                  <a:pt x="249" y="290"/>
                </a:lnTo>
                <a:lnTo>
                  <a:pt x="247" y="290"/>
                </a:lnTo>
                <a:lnTo>
                  <a:pt x="246" y="292"/>
                </a:lnTo>
                <a:lnTo>
                  <a:pt x="244" y="292"/>
                </a:lnTo>
                <a:lnTo>
                  <a:pt x="243" y="290"/>
                </a:lnTo>
                <a:lnTo>
                  <a:pt x="243" y="289"/>
                </a:lnTo>
                <a:lnTo>
                  <a:pt x="242" y="289"/>
                </a:lnTo>
                <a:lnTo>
                  <a:pt x="240" y="289"/>
                </a:lnTo>
                <a:lnTo>
                  <a:pt x="239" y="289"/>
                </a:lnTo>
                <a:lnTo>
                  <a:pt x="237" y="290"/>
                </a:lnTo>
                <a:lnTo>
                  <a:pt x="236" y="290"/>
                </a:lnTo>
                <a:lnTo>
                  <a:pt x="234" y="290"/>
                </a:lnTo>
                <a:lnTo>
                  <a:pt x="234" y="289"/>
                </a:lnTo>
                <a:lnTo>
                  <a:pt x="233" y="289"/>
                </a:lnTo>
                <a:lnTo>
                  <a:pt x="232" y="289"/>
                </a:lnTo>
                <a:lnTo>
                  <a:pt x="232" y="290"/>
                </a:lnTo>
                <a:lnTo>
                  <a:pt x="230" y="290"/>
                </a:lnTo>
                <a:lnTo>
                  <a:pt x="229" y="290"/>
                </a:lnTo>
                <a:lnTo>
                  <a:pt x="227" y="290"/>
                </a:lnTo>
                <a:lnTo>
                  <a:pt x="226" y="289"/>
                </a:lnTo>
                <a:lnTo>
                  <a:pt x="224" y="289"/>
                </a:lnTo>
                <a:lnTo>
                  <a:pt x="224" y="290"/>
                </a:lnTo>
                <a:lnTo>
                  <a:pt x="224" y="292"/>
                </a:lnTo>
                <a:lnTo>
                  <a:pt x="223" y="292"/>
                </a:lnTo>
                <a:lnTo>
                  <a:pt x="221" y="292"/>
                </a:lnTo>
                <a:lnTo>
                  <a:pt x="221" y="293"/>
                </a:lnTo>
                <a:lnTo>
                  <a:pt x="220" y="293"/>
                </a:lnTo>
                <a:lnTo>
                  <a:pt x="219" y="293"/>
                </a:lnTo>
                <a:lnTo>
                  <a:pt x="217" y="290"/>
                </a:lnTo>
                <a:lnTo>
                  <a:pt x="217" y="289"/>
                </a:lnTo>
                <a:lnTo>
                  <a:pt x="217" y="287"/>
                </a:lnTo>
                <a:lnTo>
                  <a:pt x="216" y="286"/>
                </a:lnTo>
                <a:lnTo>
                  <a:pt x="216" y="285"/>
                </a:lnTo>
                <a:lnTo>
                  <a:pt x="216" y="283"/>
                </a:lnTo>
                <a:lnTo>
                  <a:pt x="214" y="283"/>
                </a:lnTo>
                <a:lnTo>
                  <a:pt x="213" y="282"/>
                </a:lnTo>
                <a:lnTo>
                  <a:pt x="213" y="280"/>
                </a:lnTo>
                <a:lnTo>
                  <a:pt x="214" y="280"/>
                </a:lnTo>
                <a:lnTo>
                  <a:pt x="214" y="279"/>
                </a:lnTo>
                <a:lnTo>
                  <a:pt x="213" y="277"/>
                </a:lnTo>
                <a:lnTo>
                  <a:pt x="213" y="276"/>
                </a:lnTo>
                <a:lnTo>
                  <a:pt x="213" y="274"/>
                </a:lnTo>
                <a:lnTo>
                  <a:pt x="213" y="273"/>
                </a:lnTo>
                <a:lnTo>
                  <a:pt x="211" y="273"/>
                </a:lnTo>
                <a:lnTo>
                  <a:pt x="211" y="272"/>
                </a:lnTo>
                <a:lnTo>
                  <a:pt x="211" y="270"/>
                </a:lnTo>
                <a:lnTo>
                  <a:pt x="211" y="267"/>
                </a:lnTo>
                <a:lnTo>
                  <a:pt x="210" y="267"/>
                </a:lnTo>
                <a:lnTo>
                  <a:pt x="210" y="266"/>
                </a:lnTo>
                <a:lnTo>
                  <a:pt x="210" y="264"/>
                </a:lnTo>
                <a:lnTo>
                  <a:pt x="209" y="264"/>
                </a:lnTo>
                <a:lnTo>
                  <a:pt x="209" y="263"/>
                </a:lnTo>
                <a:lnTo>
                  <a:pt x="207" y="262"/>
                </a:lnTo>
                <a:lnTo>
                  <a:pt x="207" y="260"/>
                </a:lnTo>
                <a:lnTo>
                  <a:pt x="206" y="259"/>
                </a:lnTo>
                <a:lnTo>
                  <a:pt x="204" y="257"/>
                </a:lnTo>
                <a:lnTo>
                  <a:pt x="206" y="257"/>
                </a:lnTo>
                <a:lnTo>
                  <a:pt x="206" y="256"/>
                </a:lnTo>
                <a:lnTo>
                  <a:pt x="206" y="254"/>
                </a:lnTo>
                <a:lnTo>
                  <a:pt x="206" y="253"/>
                </a:lnTo>
                <a:lnTo>
                  <a:pt x="207" y="253"/>
                </a:lnTo>
                <a:lnTo>
                  <a:pt x="206" y="252"/>
                </a:lnTo>
                <a:lnTo>
                  <a:pt x="207" y="250"/>
                </a:lnTo>
                <a:lnTo>
                  <a:pt x="206" y="249"/>
                </a:lnTo>
                <a:lnTo>
                  <a:pt x="207" y="247"/>
                </a:lnTo>
                <a:lnTo>
                  <a:pt x="206" y="246"/>
                </a:lnTo>
                <a:lnTo>
                  <a:pt x="207" y="244"/>
                </a:lnTo>
                <a:lnTo>
                  <a:pt x="207" y="243"/>
                </a:lnTo>
                <a:lnTo>
                  <a:pt x="207" y="242"/>
                </a:lnTo>
                <a:lnTo>
                  <a:pt x="209" y="242"/>
                </a:lnTo>
                <a:lnTo>
                  <a:pt x="209" y="240"/>
                </a:lnTo>
                <a:lnTo>
                  <a:pt x="210" y="239"/>
                </a:lnTo>
                <a:lnTo>
                  <a:pt x="210" y="237"/>
                </a:lnTo>
                <a:lnTo>
                  <a:pt x="211" y="236"/>
                </a:lnTo>
                <a:lnTo>
                  <a:pt x="211" y="234"/>
                </a:lnTo>
                <a:lnTo>
                  <a:pt x="211" y="233"/>
                </a:lnTo>
                <a:lnTo>
                  <a:pt x="211" y="232"/>
                </a:lnTo>
                <a:lnTo>
                  <a:pt x="213" y="232"/>
                </a:lnTo>
                <a:lnTo>
                  <a:pt x="213" y="230"/>
                </a:lnTo>
                <a:lnTo>
                  <a:pt x="211" y="229"/>
                </a:lnTo>
                <a:lnTo>
                  <a:pt x="211" y="227"/>
                </a:lnTo>
                <a:lnTo>
                  <a:pt x="210" y="227"/>
                </a:lnTo>
                <a:lnTo>
                  <a:pt x="209" y="226"/>
                </a:lnTo>
                <a:lnTo>
                  <a:pt x="207" y="224"/>
                </a:lnTo>
                <a:lnTo>
                  <a:pt x="206" y="224"/>
                </a:lnTo>
                <a:lnTo>
                  <a:pt x="206" y="223"/>
                </a:lnTo>
                <a:lnTo>
                  <a:pt x="206" y="222"/>
                </a:lnTo>
                <a:lnTo>
                  <a:pt x="207" y="220"/>
                </a:lnTo>
                <a:lnTo>
                  <a:pt x="207" y="219"/>
                </a:lnTo>
                <a:lnTo>
                  <a:pt x="207" y="217"/>
                </a:lnTo>
                <a:lnTo>
                  <a:pt x="207" y="216"/>
                </a:lnTo>
                <a:lnTo>
                  <a:pt x="207" y="214"/>
                </a:lnTo>
                <a:lnTo>
                  <a:pt x="207" y="213"/>
                </a:lnTo>
                <a:lnTo>
                  <a:pt x="206" y="212"/>
                </a:lnTo>
                <a:lnTo>
                  <a:pt x="206" y="210"/>
                </a:lnTo>
                <a:lnTo>
                  <a:pt x="206" y="209"/>
                </a:lnTo>
                <a:lnTo>
                  <a:pt x="204" y="209"/>
                </a:lnTo>
                <a:lnTo>
                  <a:pt x="204" y="206"/>
                </a:lnTo>
                <a:lnTo>
                  <a:pt x="204" y="204"/>
                </a:lnTo>
                <a:lnTo>
                  <a:pt x="206" y="203"/>
                </a:lnTo>
                <a:lnTo>
                  <a:pt x="206" y="202"/>
                </a:lnTo>
                <a:lnTo>
                  <a:pt x="206" y="200"/>
                </a:lnTo>
                <a:lnTo>
                  <a:pt x="204" y="200"/>
                </a:lnTo>
                <a:lnTo>
                  <a:pt x="203" y="200"/>
                </a:lnTo>
                <a:lnTo>
                  <a:pt x="201" y="200"/>
                </a:lnTo>
                <a:lnTo>
                  <a:pt x="200" y="199"/>
                </a:lnTo>
                <a:lnTo>
                  <a:pt x="199" y="199"/>
                </a:lnTo>
                <a:lnTo>
                  <a:pt x="199" y="197"/>
                </a:lnTo>
                <a:lnTo>
                  <a:pt x="197" y="197"/>
                </a:lnTo>
                <a:lnTo>
                  <a:pt x="197" y="196"/>
                </a:lnTo>
                <a:lnTo>
                  <a:pt x="196" y="196"/>
                </a:lnTo>
                <a:lnTo>
                  <a:pt x="194" y="194"/>
                </a:lnTo>
                <a:lnTo>
                  <a:pt x="193" y="194"/>
                </a:lnTo>
                <a:lnTo>
                  <a:pt x="191" y="194"/>
                </a:lnTo>
                <a:lnTo>
                  <a:pt x="191" y="193"/>
                </a:lnTo>
                <a:lnTo>
                  <a:pt x="190" y="193"/>
                </a:lnTo>
                <a:lnTo>
                  <a:pt x="190" y="192"/>
                </a:lnTo>
                <a:lnTo>
                  <a:pt x="190" y="190"/>
                </a:lnTo>
                <a:lnTo>
                  <a:pt x="191" y="187"/>
                </a:lnTo>
                <a:lnTo>
                  <a:pt x="191" y="186"/>
                </a:lnTo>
                <a:lnTo>
                  <a:pt x="191" y="184"/>
                </a:lnTo>
                <a:lnTo>
                  <a:pt x="191" y="183"/>
                </a:lnTo>
                <a:lnTo>
                  <a:pt x="193" y="183"/>
                </a:lnTo>
                <a:lnTo>
                  <a:pt x="194" y="182"/>
                </a:lnTo>
                <a:lnTo>
                  <a:pt x="194" y="180"/>
                </a:lnTo>
                <a:lnTo>
                  <a:pt x="193" y="179"/>
                </a:lnTo>
                <a:lnTo>
                  <a:pt x="193" y="177"/>
                </a:lnTo>
                <a:lnTo>
                  <a:pt x="191" y="176"/>
                </a:lnTo>
                <a:lnTo>
                  <a:pt x="191" y="174"/>
                </a:lnTo>
                <a:lnTo>
                  <a:pt x="189" y="172"/>
                </a:lnTo>
                <a:lnTo>
                  <a:pt x="187" y="172"/>
                </a:lnTo>
                <a:lnTo>
                  <a:pt x="186" y="172"/>
                </a:lnTo>
                <a:lnTo>
                  <a:pt x="184" y="170"/>
                </a:lnTo>
                <a:lnTo>
                  <a:pt x="183" y="170"/>
                </a:lnTo>
                <a:lnTo>
                  <a:pt x="180" y="170"/>
                </a:lnTo>
                <a:lnTo>
                  <a:pt x="179" y="169"/>
                </a:lnTo>
                <a:lnTo>
                  <a:pt x="177" y="169"/>
                </a:lnTo>
                <a:lnTo>
                  <a:pt x="177" y="167"/>
                </a:lnTo>
                <a:lnTo>
                  <a:pt x="176" y="167"/>
                </a:lnTo>
                <a:lnTo>
                  <a:pt x="176" y="166"/>
                </a:lnTo>
                <a:lnTo>
                  <a:pt x="174" y="166"/>
                </a:lnTo>
                <a:lnTo>
                  <a:pt x="171" y="166"/>
                </a:lnTo>
                <a:lnTo>
                  <a:pt x="171" y="164"/>
                </a:lnTo>
                <a:lnTo>
                  <a:pt x="170" y="164"/>
                </a:lnTo>
                <a:lnTo>
                  <a:pt x="170" y="163"/>
                </a:lnTo>
                <a:lnTo>
                  <a:pt x="169" y="163"/>
                </a:lnTo>
                <a:lnTo>
                  <a:pt x="167" y="162"/>
                </a:lnTo>
                <a:lnTo>
                  <a:pt x="166" y="162"/>
                </a:lnTo>
                <a:lnTo>
                  <a:pt x="164" y="160"/>
                </a:lnTo>
                <a:lnTo>
                  <a:pt x="163" y="159"/>
                </a:lnTo>
                <a:lnTo>
                  <a:pt x="161" y="159"/>
                </a:lnTo>
                <a:lnTo>
                  <a:pt x="160" y="159"/>
                </a:lnTo>
                <a:lnTo>
                  <a:pt x="160" y="157"/>
                </a:lnTo>
                <a:lnTo>
                  <a:pt x="159" y="157"/>
                </a:lnTo>
                <a:lnTo>
                  <a:pt x="159" y="156"/>
                </a:lnTo>
                <a:lnTo>
                  <a:pt x="157" y="156"/>
                </a:lnTo>
                <a:lnTo>
                  <a:pt x="156" y="154"/>
                </a:lnTo>
                <a:lnTo>
                  <a:pt x="154" y="154"/>
                </a:lnTo>
                <a:lnTo>
                  <a:pt x="153" y="153"/>
                </a:lnTo>
                <a:lnTo>
                  <a:pt x="151" y="153"/>
                </a:lnTo>
                <a:lnTo>
                  <a:pt x="151" y="152"/>
                </a:lnTo>
                <a:lnTo>
                  <a:pt x="150" y="152"/>
                </a:lnTo>
                <a:lnTo>
                  <a:pt x="149" y="152"/>
                </a:lnTo>
                <a:lnTo>
                  <a:pt x="147" y="152"/>
                </a:lnTo>
                <a:lnTo>
                  <a:pt x="147" y="150"/>
                </a:lnTo>
                <a:lnTo>
                  <a:pt x="146" y="150"/>
                </a:lnTo>
                <a:lnTo>
                  <a:pt x="144" y="149"/>
                </a:lnTo>
                <a:lnTo>
                  <a:pt x="143" y="149"/>
                </a:lnTo>
                <a:lnTo>
                  <a:pt x="143" y="147"/>
                </a:lnTo>
                <a:lnTo>
                  <a:pt x="143" y="146"/>
                </a:lnTo>
                <a:lnTo>
                  <a:pt x="141" y="146"/>
                </a:lnTo>
                <a:lnTo>
                  <a:pt x="140" y="146"/>
                </a:lnTo>
                <a:lnTo>
                  <a:pt x="140" y="144"/>
                </a:lnTo>
                <a:lnTo>
                  <a:pt x="139" y="143"/>
                </a:lnTo>
                <a:lnTo>
                  <a:pt x="139" y="142"/>
                </a:lnTo>
                <a:lnTo>
                  <a:pt x="137" y="142"/>
                </a:lnTo>
                <a:lnTo>
                  <a:pt x="137" y="140"/>
                </a:lnTo>
                <a:lnTo>
                  <a:pt x="136" y="139"/>
                </a:lnTo>
                <a:lnTo>
                  <a:pt x="136" y="137"/>
                </a:lnTo>
                <a:lnTo>
                  <a:pt x="136" y="136"/>
                </a:lnTo>
                <a:lnTo>
                  <a:pt x="136" y="134"/>
                </a:lnTo>
                <a:lnTo>
                  <a:pt x="136" y="133"/>
                </a:lnTo>
                <a:lnTo>
                  <a:pt x="137" y="131"/>
                </a:lnTo>
                <a:lnTo>
                  <a:pt x="139" y="130"/>
                </a:lnTo>
                <a:lnTo>
                  <a:pt x="137" y="130"/>
                </a:lnTo>
                <a:lnTo>
                  <a:pt x="139" y="130"/>
                </a:lnTo>
                <a:lnTo>
                  <a:pt x="140" y="130"/>
                </a:lnTo>
                <a:lnTo>
                  <a:pt x="141" y="129"/>
                </a:lnTo>
                <a:lnTo>
                  <a:pt x="143" y="130"/>
                </a:lnTo>
                <a:lnTo>
                  <a:pt x="144" y="130"/>
                </a:lnTo>
                <a:lnTo>
                  <a:pt x="144" y="129"/>
                </a:lnTo>
                <a:lnTo>
                  <a:pt x="146" y="129"/>
                </a:lnTo>
                <a:lnTo>
                  <a:pt x="147" y="129"/>
                </a:lnTo>
                <a:lnTo>
                  <a:pt x="147" y="127"/>
                </a:lnTo>
                <a:lnTo>
                  <a:pt x="149" y="127"/>
                </a:lnTo>
                <a:lnTo>
                  <a:pt x="149" y="126"/>
                </a:lnTo>
                <a:lnTo>
                  <a:pt x="150" y="124"/>
                </a:lnTo>
                <a:lnTo>
                  <a:pt x="150" y="123"/>
                </a:lnTo>
                <a:lnTo>
                  <a:pt x="150" y="121"/>
                </a:lnTo>
                <a:lnTo>
                  <a:pt x="149" y="121"/>
                </a:lnTo>
                <a:lnTo>
                  <a:pt x="149" y="120"/>
                </a:lnTo>
                <a:lnTo>
                  <a:pt x="147" y="120"/>
                </a:lnTo>
                <a:lnTo>
                  <a:pt x="146" y="119"/>
                </a:lnTo>
                <a:lnTo>
                  <a:pt x="144" y="119"/>
                </a:lnTo>
                <a:lnTo>
                  <a:pt x="144" y="120"/>
                </a:lnTo>
                <a:lnTo>
                  <a:pt x="143" y="120"/>
                </a:lnTo>
                <a:lnTo>
                  <a:pt x="141" y="120"/>
                </a:lnTo>
                <a:lnTo>
                  <a:pt x="141" y="119"/>
                </a:lnTo>
                <a:lnTo>
                  <a:pt x="140" y="119"/>
                </a:lnTo>
                <a:lnTo>
                  <a:pt x="140" y="120"/>
                </a:lnTo>
                <a:lnTo>
                  <a:pt x="139" y="120"/>
                </a:lnTo>
                <a:lnTo>
                  <a:pt x="139" y="119"/>
                </a:lnTo>
                <a:lnTo>
                  <a:pt x="137" y="119"/>
                </a:lnTo>
                <a:lnTo>
                  <a:pt x="136" y="119"/>
                </a:lnTo>
                <a:lnTo>
                  <a:pt x="136" y="117"/>
                </a:lnTo>
                <a:lnTo>
                  <a:pt x="134" y="117"/>
                </a:lnTo>
                <a:lnTo>
                  <a:pt x="134" y="116"/>
                </a:lnTo>
                <a:lnTo>
                  <a:pt x="133" y="116"/>
                </a:lnTo>
                <a:lnTo>
                  <a:pt x="133" y="114"/>
                </a:lnTo>
                <a:lnTo>
                  <a:pt x="131" y="114"/>
                </a:lnTo>
                <a:lnTo>
                  <a:pt x="131" y="113"/>
                </a:lnTo>
                <a:lnTo>
                  <a:pt x="131" y="111"/>
                </a:lnTo>
                <a:lnTo>
                  <a:pt x="131" y="110"/>
                </a:lnTo>
                <a:lnTo>
                  <a:pt x="130" y="110"/>
                </a:lnTo>
                <a:lnTo>
                  <a:pt x="129" y="110"/>
                </a:lnTo>
                <a:lnTo>
                  <a:pt x="129" y="109"/>
                </a:lnTo>
                <a:lnTo>
                  <a:pt x="129" y="107"/>
                </a:lnTo>
                <a:lnTo>
                  <a:pt x="127" y="107"/>
                </a:lnTo>
                <a:lnTo>
                  <a:pt x="126" y="107"/>
                </a:lnTo>
                <a:lnTo>
                  <a:pt x="124" y="107"/>
                </a:lnTo>
                <a:lnTo>
                  <a:pt x="124" y="106"/>
                </a:lnTo>
                <a:lnTo>
                  <a:pt x="124" y="104"/>
                </a:lnTo>
                <a:lnTo>
                  <a:pt x="123" y="104"/>
                </a:lnTo>
                <a:lnTo>
                  <a:pt x="121" y="104"/>
                </a:lnTo>
                <a:lnTo>
                  <a:pt x="121" y="103"/>
                </a:lnTo>
                <a:lnTo>
                  <a:pt x="120" y="103"/>
                </a:lnTo>
                <a:lnTo>
                  <a:pt x="119" y="103"/>
                </a:lnTo>
                <a:lnTo>
                  <a:pt x="117" y="103"/>
                </a:lnTo>
                <a:lnTo>
                  <a:pt x="116" y="103"/>
                </a:lnTo>
                <a:lnTo>
                  <a:pt x="116" y="101"/>
                </a:lnTo>
                <a:lnTo>
                  <a:pt x="116" y="100"/>
                </a:lnTo>
                <a:lnTo>
                  <a:pt x="117" y="100"/>
                </a:lnTo>
                <a:lnTo>
                  <a:pt x="117" y="99"/>
                </a:lnTo>
                <a:lnTo>
                  <a:pt x="117" y="97"/>
                </a:lnTo>
                <a:lnTo>
                  <a:pt x="117" y="96"/>
                </a:lnTo>
                <a:lnTo>
                  <a:pt x="116" y="96"/>
                </a:lnTo>
                <a:lnTo>
                  <a:pt x="114" y="96"/>
                </a:lnTo>
                <a:lnTo>
                  <a:pt x="114" y="94"/>
                </a:lnTo>
                <a:lnTo>
                  <a:pt x="114" y="93"/>
                </a:lnTo>
                <a:lnTo>
                  <a:pt x="114" y="91"/>
                </a:lnTo>
                <a:lnTo>
                  <a:pt x="116" y="91"/>
                </a:lnTo>
                <a:lnTo>
                  <a:pt x="116" y="90"/>
                </a:lnTo>
                <a:lnTo>
                  <a:pt x="114" y="89"/>
                </a:lnTo>
                <a:lnTo>
                  <a:pt x="114" y="87"/>
                </a:lnTo>
                <a:lnTo>
                  <a:pt x="113" y="86"/>
                </a:lnTo>
                <a:lnTo>
                  <a:pt x="113" y="84"/>
                </a:lnTo>
                <a:lnTo>
                  <a:pt x="111" y="84"/>
                </a:lnTo>
                <a:lnTo>
                  <a:pt x="113" y="84"/>
                </a:lnTo>
                <a:lnTo>
                  <a:pt x="113" y="83"/>
                </a:lnTo>
                <a:lnTo>
                  <a:pt x="111" y="83"/>
                </a:lnTo>
                <a:lnTo>
                  <a:pt x="110" y="83"/>
                </a:lnTo>
                <a:lnTo>
                  <a:pt x="109" y="83"/>
                </a:lnTo>
                <a:lnTo>
                  <a:pt x="107" y="83"/>
                </a:lnTo>
                <a:lnTo>
                  <a:pt x="106" y="83"/>
                </a:lnTo>
                <a:lnTo>
                  <a:pt x="106" y="81"/>
                </a:lnTo>
                <a:lnTo>
                  <a:pt x="104" y="81"/>
                </a:lnTo>
                <a:lnTo>
                  <a:pt x="104" y="80"/>
                </a:lnTo>
                <a:lnTo>
                  <a:pt x="103" y="80"/>
                </a:lnTo>
                <a:lnTo>
                  <a:pt x="101" y="79"/>
                </a:lnTo>
                <a:lnTo>
                  <a:pt x="101" y="77"/>
                </a:lnTo>
                <a:lnTo>
                  <a:pt x="100" y="79"/>
                </a:lnTo>
                <a:lnTo>
                  <a:pt x="99" y="79"/>
                </a:lnTo>
                <a:lnTo>
                  <a:pt x="97" y="79"/>
                </a:lnTo>
                <a:lnTo>
                  <a:pt x="96" y="79"/>
                </a:lnTo>
                <a:lnTo>
                  <a:pt x="94" y="79"/>
                </a:lnTo>
                <a:lnTo>
                  <a:pt x="93" y="79"/>
                </a:lnTo>
                <a:lnTo>
                  <a:pt x="93" y="77"/>
                </a:lnTo>
                <a:lnTo>
                  <a:pt x="91" y="77"/>
                </a:lnTo>
                <a:lnTo>
                  <a:pt x="90" y="77"/>
                </a:lnTo>
                <a:lnTo>
                  <a:pt x="90" y="76"/>
                </a:lnTo>
                <a:lnTo>
                  <a:pt x="91" y="76"/>
                </a:lnTo>
                <a:lnTo>
                  <a:pt x="91" y="74"/>
                </a:lnTo>
                <a:lnTo>
                  <a:pt x="91" y="73"/>
                </a:lnTo>
                <a:lnTo>
                  <a:pt x="91" y="71"/>
                </a:lnTo>
                <a:lnTo>
                  <a:pt x="91" y="70"/>
                </a:lnTo>
                <a:lnTo>
                  <a:pt x="90" y="70"/>
                </a:lnTo>
                <a:lnTo>
                  <a:pt x="91" y="70"/>
                </a:lnTo>
                <a:lnTo>
                  <a:pt x="91" y="69"/>
                </a:lnTo>
                <a:lnTo>
                  <a:pt x="90" y="69"/>
                </a:lnTo>
                <a:lnTo>
                  <a:pt x="90" y="67"/>
                </a:lnTo>
                <a:lnTo>
                  <a:pt x="89" y="67"/>
                </a:lnTo>
                <a:lnTo>
                  <a:pt x="89" y="66"/>
                </a:lnTo>
                <a:lnTo>
                  <a:pt x="87" y="66"/>
                </a:lnTo>
                <a:lnTo>
                  <a:pt x="86" y="66"/>
                </a:lnTo>
                <a:lnTo>
                  <a:pt x="86" y="64"/>
                </a:lnTo>
                <a:lnTo>
                  <a:pt x="84" y="64"/>
                </a:lnTo>
                <a:lnTo>
                  <a:pt x="83" y="63"/>
                </a:lnTo>
                <a:lnTo>
                  <a:pt x="83" y="61"/>
                </a:lnTo>
                <a:lnTo>
                  <a:pt x="81" y="61"/>
                </a:lnTo>
                <a:lnTo>
                  <a:pt x="81" y="60"/>
                </a:lnTo>
                <a:lnTo>
                  <a:pt x="80" y="60"/>
                </a:lnTo>
                <a:lnTo>
                  <a:pt x="78" y="60"/>
                </a:lnTo>
                <a:lnTo>
                  <a:pt x="77" y="61"/>
                </a:lnTo>
                <a:lnTo>
                  <a:pt x="76" y="61"/>
                </a:lnTo>
                <a:lnTo>
                  <a:pt x="74" y="61"/>
                </a:lnTo>
                <a:lnTo>
                  <a:pt x="73" y="61"/>
                </a:lnTo>
                <a:lnTo>
                  <a:pt x="71" y="61"/>
                </a:lnTo>
                <a:lnTo>
                  <a:pt x="70" y="60"/>
                </a:lnTo>
                <a:lnTo>
                  <a:pt x="68" y="60"/>
                </a:lnTo>
                <a:lnTo>
                  <a:pt x="68" y="57"/>
                </a:lnTo>
                <a:lnTo>
                  <a:pt x="70" y="56"/>
                </a:lnTo>
                <a:lnTo>
                  <a:pt x="68" y="54"/>
                </a:lnTo>
                <a:lnTo>
                  <a:pt x="68" y="53"/>
                </a:lnTo>
                <a:lnTo>
                  <a:pt x="70" y="53"/>
                </a:lnTo>
                <a:lnTo>
                  <a:pt x="68" y="51"/>
                </a:lnTo>
                <a:lnTo>
                  <a:pt x="68" y="50"/>
                </a:lnTo>
                <a:lnTo>
                  <a:pt x="67" y="49"/>
                </a:lnTo>
                <a:lnTo>
                  <a:pt x="67" y="47"/>
                </a:lnTo>
                <a:lnTo>
                  <a:pt x="64" y="46"/>
                </a:lnTo>
                <a:lnTo>
                  <a:pt x="64" y="44"/>
                </a:lnTo>
                <a:lnTo>
                  <a:pt x="63" y="43"/>
                </a:lnTo>
                <a:lnTo>
                  <a:pt x="61" y="43"/>
                </a:lnTo>
                <a:lnTo>
                  <a:pt x="60" y="43"/>
                </a:lnTo>
                <a:lnTo>
                  <a:pt x="60" y="41"/>
                </a:lnTo>
                <a:lnTo>
                  <a:pt x="58" y="41"/>
                </a:lnTo>
                <a:lnTo>
                  <a:pt x="57" y="43"/>
                </a:lnTo>
                <a:lnTo>
                  <a:pt x="57" y="44"/>
                </a:lnTo>
                <a:lnTo>
                  <a:pt x="56" y="44"/>
                </a:lnTo>
                <a:lnTo>
                  <a:pt x="54" y="44"/>
                </a:lnTo>
                <a:lnTo>
                  <a:pt x="53" y="43"/>
                </a:lnTo>
                <a:lnTo>
                  <a:pt x="51" y="43"/>
                </a:lnTo>
                <a:lnTo>
                  <a:pt x="50" y="43"/>
                </a:lnTo>
                <a:lnTo>
                  <a:pt x="50" y="41"/>
                </a:lnTo>
                <a:lnTo>
                  <a:pt x="48" y="41"/>
                </a:lnTo>
                <a:lnTo>
                  <a:pt x="48" y="43"/>
                </a:lnTo>
                <a:lnTo>
                  <a:pt x="48" y="41"/>
                </a:lnTo>
                <a:lnTo>
                  <a:pt x="47" y="41"/>
                </a:lnTo>
                <a:lnTo>
                  <a:pt x="46" y="41"/>
                </a:lnTo>
                <a:lnTo>
                  <a:pt x="46" y="43"/>
                </a:lnTo>
                <a:lnTo>
                  <a:pt x="44" y="43"/>
                </a:lnTo>
                <a:lnTo>
                  <a:pt x="44" y="41"/>
                </a:lnTo>
                <a:lnTo>
                  <a:pt x="46" y="41"/>
                </a:lnTo>
                <a:lnTo>
                  <a:pt x="44" y="40"/>
                </a:lnTo>
                <a:lnTo>
                  <a:pt x="44" y="39"/>
                </a:lnTo>
                <a:lnTo>
                  <a:pt x="44" y="37"/>
                </a:lnTo>
                <a:lnTo>
                  <a:pt x="44" y="36"/>
                </a:lnTo>
                <a:lnTo>
                  <a:pt x="44" y="34"/>
                </a:lnTo>
                <a:lnTo>
                  <a:pt x="43" y="34"/>
                </a:lnTo>
                <a:lnTo>
                  <a:pt x="41" y="33"/>
                </a:lnTo>
                <a:lnTo>
                  <a:pt x="41" y="31"/>
                </a:lnTo>
                <a:lnTo>
                  <a:pt x="41" y="30"/>
                </a:lnTo>
                <a:lnTo>
                  <a:pt x="43" y="29"/>
                </a:lnTo>
                <a:lnTo>
                  <a:pt x="41" y="29"/>
                </a:lnTo>
                <a:lnTo>
                  <a:pt x="41" y="27"/>
                </a:lnTo>
                <a:lnTo>
                  <a:pt x="40" y="27"/>
                </a:lnTo>
                <a:lnTo>
                  <a:pt x="40" y="29"/>
                </a:lnTo>
                <a:lnTo>
                  <a:pt x="38" y="29"/>
                </a:lnTo>
                <a:lnTo>
                  <a:pt x="37" y="30"/>
                </a:lnTo>
                <a:lnTo>
                  <a:pt x="37" y="29"/>
                </a:lnTo>
                <a:lnTo>
                  <a:pt x="36" y="29"/>
                </a:lnTo>
                <a:lnTo>
                  <a:pt x="34" y="29"/>
                </a:lnTo>
                <a:lnTo>
                  <a:pt x="33" y="29"/>
                </a:lnTo>
                <a:lnTo>
                  <a:pt x="31" y="27"/>
                </a:lnTo>
                <a:lnTo>
                  <a:pt x="28" y="27"/>
                </a:lnTo>
                <a:lnTo>
                  <a:pt x="27" y="27"/>
                </a:lnTo>
                <a:lnTo>
                  <a:pt x="27" y="26"/>
                </a:lnTo>
                <a:lnTo>
                  <a:pt x="27" y="24"/>
                </a:lnTo>
                <a:lnTo>
                  <a:pt x="27" y="23"/>
                </a:lnTo>
                <a:lnTo>
                  <a:pt x="27" y="21"/>
                </a:lnTo>
                <a:lnTo>
                  <a:pt x="28" y="21"/>
                </a:lnTo>
                <a:lnTo>
                  <a:pt x="28" y="20"/>
                </a:lnTo>
                <a:lnTo>
                  <a:pt x="27" y="20"/>
                </a:lnTo>
                <a:lnTo>
                  <a:pt x="27" y="19"/>
                </a:lnTo>
                <a:lnTo>
                  <a:pt x="26" y="19"/>
                </a:lnTo>
                <a:lnTo>
                  <a:pt x="26" y="17"/>
                </a:lnTo>
                <a:lnTo>
                  <a:pt x="24" y="17"/>
                </a:lnTo>
                <a:lnTo>
                  <a:pt x="24" y="16"/>
                </a:lnTo>
                <a:lnTo>
                  <a:pt x="24" y="14"/>
                </a:lnTo>
                <a:lnTo>
                  <a:pt x="24" y="13"/>
                </a:lnTo>
                <a:lnTo>
                  <a:pt x="23" y="13"/>
                </a:lnTo>
                <a:lnTo>
                  <a:pt x="24" y="13"/>
                </a:lnTo>
                <a:lnTo>
                  <a:pt x="24" y="11"/>
                </a:lnTo>
                <a:lnTo>
                  <a:pt x="24" y="10"/>
                </a:lnTo>
                <a:lnTo>
                  <a:pt x="24" y="9"/>
                </a:lnTo>
                <a:lnTo>
                  <a:pt x="23" y="9"/>
                </a:lnTo>
                <a:lnTo>
                  <a:pt x="21" y="9"/>
                </a:lnTo>
                <a:lnTo>
                  <a:pt x="21" y="7"/>
                </a:lnTo>
                <a:lnTo>
                  <a:pt x="20" y="7"/>
                </a:lnTo>
                <a:lnTo>
                  <a:pt x="18" y="7"/>
                </a:lnTo>
                <a:lnTo>
                  <a:pt x="17" y="7"/>
                </a:lnTo>
                <a:lnTo>
                  <a:pt x="16" y="7"/>
                </a:lnTo>
                <a:lnTo>
                  <a:pt x="14" y="7"/>
                </a:lnTo>
                <a:lnTo>
                  <a:pt x="14" y="6"/>
                </a:lnTo>
                <a:lnTo>
                  <a:pt x="13" y="6"/>
                </a:lnTo>
                <a:lnTo>
                  <a:pt x="11" y="4"/>
                </a:lnTo>
                <a:lnTo>
                  <a:pt x="10" y="3"/>
                </a:lnTo>
                <a:lnTo>
                  <a:pt x="8" y="3"/>
                </a:lnTo>
                <a:lnTo>
                  <a:pt x="7" y="3"/>
                </a:lnTo>
                <a:lnTo>
                  <a:pt x="6" y="1"/>
                </a:lnTo>
                <a:lnTo>
                  <a:pt x="4" y="1"/>
                </a:lnTo>
                <a:lnTo>
                  <a:pt x="3" y="1"/>
                </a:lnTo>
                <a:lnTo>
                  <a:pt x="1" y="0"/>
                </a:lnTo>
                <a:lnTo>
                  <a:pt x="0" y="0"/>
                </a:lnTo>
              </a:path>
            </a:pathLst>
          </a:custGeom>
          <a:solidFill>
            <a:schemeClr val="bg1"/>
          </a:solidFill>
          <a:ln w="3175" cmpd="sng">
            <a:solidFill>
              <a:srgbClr val="808080"/>
            </a:solidFill>
            <a:prstDash val="solid"/>
            <a:round/>
            <a:headEnd/>
            <a:tailEnd/>
          </a:ln>
        </p:spPr>
        <p:txBody>
          <a:bodyPr/>
          <a:lstStyle/>
          <a:p>
            <a:endParaRPr lang="en-US"/>
          </a:p>
        </p:txBody>
      </p:sp>
      <p:sp>
        <p:nvSpPr>
          <p:cNvPr id="14348" name="Freeform 12"/>
          <p:cNvSpPr>
            <a:spLocks/>
          </p:cNvSpPr>
          <p:nvPr/>
        </p:nvSpPr>
        <p:spPr bwMode="auto">
          <a:xfrm>
            <a:off x="1028700" y="965200"/>
            <a:ext cx="254000" cy="319088"/>
          </a:xfrm>
          <a:custGeom>
            <a:avLst/>
            <a:gdLst>
              <a:gd name="T0" fmla="*/ 216 w 216"/>
              <a:gd name="T1" fmla="*/ 337 h 372"/>
              <a:gd name="T2" fmla="*/ 214 w 216"/>
              <a:gd name="T3" fmla="*/ 347 h 372"/>
              <a:gd name="T4" fmla="*/ 206 w 216"/>
              <a:gd name="T5" fmla="*/ 353 h 372"/>
              <a:gd name="T6" fmla="*/ 210 w 216"/>
              <a:gd name="T7" fmla="*/ 363 h 372"/>
              <a:gd name="T8" fmla="*/ 204 w 216"/>
              <a:gd name="T9" fmla="*/ 369 h 372"/>
              <a:gd name="T10" fmla="*/ 193 w 216"/>
              <a:gd name="T11" fmla="*/ 372 h 372"/>
              <a:gd name="T12" fmla="*/ 179 w 216"/>
              <a:gd name="T13" fmla="*/ 369 h 372"/>
              <a:gd name="T14" fmla="*/ 166 w 216"/>
              <a:gd name="T15" fmla="*/ 366 h 372"/>
              <a:gd name="T16" fmla="*/ 151 w 216"/>
              <a:gd name="T17" fmla="*/ 366 h 372"/>
              <a:gd name="T18" fmla="*/ 143 w 216"/>
              <a:gd name="T19" fmla="*/ 364 h 372"/>
              <a:gd name="T20" fmla="*/ 133 w 216"/>
              <a:gd name="T21" fmla="*/ 369 h 372"/>
              <a:gd name="T22" fmla="*/ 131 w 216"/>
              <a:gd name="T23" fmla="*/ 356 h 372"/>
              <a:gd name="T24" fmla="*/ 123 w 216"/>
              <a:gd name="T25" fmla="*/ 350 h 372"/>
              <a:gd name="T26" fmla="*/ 121 w 216"/>
              <a:gd name="T27" fmla="*/ 336 h 372"/>
              <a:gd name="T28" fmla="*/ 116 w 216"/>
              <a:gd name="T29" fmla="*/ 326 h 372"/>
              <a:gd name="T30" fmla="*/ 110 w 216"/>
              <a:gd name="T31" fmla="*/ 316 h 372"/>
              <a:gd name="T32" fmla="*/ 103 w 216"/>
              <a:gd name="T33" fmla="*/ 307 h 372"/>
              <a:gd name="T34" fmla="*/ 100 w 216"/>
              <a:gd name="T35" fmla="*/ 299 h 372"/>
              <a:gd name="T36" fmla="*/ 90 w 216"/>
              <a:gd name="T37" fmla="*/ 293 h 372"/>
              <a:gd name="T38" fmla="*/ 80 w 216"/>
              <a:gd name="T39" fmla="*/ 294 h 372"/>
              <a:gd name="T40" fmla="*/ 68 w 216"/>
              <a:gd name="T41" fmla="*/ 289 h 372"/>
              <a:gd name="T42" fmla="*/ 67 w 216"/>
              <a:gd name="T43" fmla="*/ 273 h 372"/>
              <a:gd name="T44" fmla="*/ 58 w 216"/>
              <a:gd name="T45" fmla="*/ 266 h 372"/>
              <a:gd name="T46" fmla="*/ 60 w 216"/>
              <a:gd name="T47" fmla="*/ 256 h 372"/>
              <a:gd name="T48" fmla="*/ 51 w 216"/>
              <a:gd name="T49" fmla="*/ 250 h 372"/>
              <a:gd name="T50" fmla="*/ 44 w 216"/>
              <a:gd name="T51" fmla="*/ 247 h 372"/>
              <a:gd name="T52" fmla="*/ 43 w 216"/>
              <a:gd name="T53" fmla="*/ 237 h 372"/>
              <a:gd name="T54" fmla="*/ 46 w 216"/>
              <a:gd name="T55" fmla="*/ 226 h 372"/>
              <a:gd name="T56" fmla="*/ 41 w 216"/>
              <a:gd name="T57" fmla="*/ 216 h 372"/>
              <a:gd name="T58" fmla="*/ 30 w 216"/>
              <a:gd name="T59" fmla="*/ 209 h 372"/>
              <a:gd name="T60" fmla="*/ 18 w 216"/>
              <a:gd name="T61" fmla="*/ 207 h 372"/>
              <a:gd name="T62" fmla="*/ 6 w 216"/>
              <a:gd name="T63" fmla="*/ 210 h 372"/>
              <a:gd name="T64" fmla="*/ 3 w 216"/>
              <a:gd name="T65" fmla="*/ 204 h 372"/>
              <a:gd name="T66" fmla="*/ 6 w 216"/>
              <a:gd name="T67" fmla="*/ 199 h 372"/>
              <a:gd name="T68" fmla="*/ 14 w 216"/>
              <a:gd name="T69" fmla="*/ 194 h 372"/>
              <a:gd name="T70" fmla="*/ 18 w 216"/>
              <a:gd name="T71" fmla="*/ 187 h 372"/>
              <a:gd name="T72" fmla="*/ 31 w 216"/>
              <a:gd name="T73" fmla="*/ 186 h 372"/>
              <a:gd name="T74" fmla="*/ 40 w 216"/>
              <a:gd name="T75" fmla="*/ 180 h 372"/>
              <a:gd name="T76" fmla="*/ 37 w 216"/>
              <a:gd name="T77" fmla="*/ 169 h 372"/>
              <a:gd name="T78" fmla="*/ 40 w 216"/>
              <a:gd name="T79" fmla="*/ 156 h 372"/>
              <a:gd name="T80" fmla="*/ 41 w 216"/>
              <a:gd name="T81" fmla="*/ 146 h 372"/>
              <a:gd name="T82" fmla="*/ 48 w 216"/>
              <a:gd name="T83" fmla="*/ 134 h 372"/>
              <a:gd name="T84" fmla="*/ 53 w 216"/>
              <a:gd name="T85" fmla="*/ 123 h 372"/>
              <a:gd name="T86" fmla="*/ 58 w 216"/>
              <a:gd name="T87" fmla="*/ 114 h 372"/>
              <a:gd name="T88" fmla="*/ 48 w 216"/>
              <a:gd name="T89" fmla="*/ 118 h 372"/>
              <a:gd name="T90" fmla="*/ 43 w 216"/>
              <a:gd name="T91" fmla="*/ 126 h 372"/>
              <a:gd name="T92" fmla="*/ 33 w 216"/>
              <a:gd name="T93" fmla="*/ 128 h 372"/>
              <a:gd name="T94" fmla="*/ 30 w 216"/>
              <a:gd name="T95" fmla="*/ 124 h 372"/>
              <a:gd name="T96" fmla="*/ 34 w 216"/>
              <a:gd name="T97" fmla="*/ 114 h 372"/>
              <a:gd name="T98" fmla="*/ 37 w 216"/>
              <a:gd name="T99" fmla="*/ 106 h 372"/>
              <a:gd name="T100" fmla="*/ 47 w 216"/>
              <a:gd name="T101" fmla="*/ 98 h 372"/>
              <a:gd name="T102" fmla="*/ 53 w 216"/>
              <a:gd name="T103" fmla="*/ 87 h 372"/>
              <a:gd name="T104" fmla="*/ 61 w 216"/>
              <a:gd name="T105" fmla="*/ 78 h 372"/>
              <a:gd name="T106" fmla="*/ 71 w 216"/>
              <a:gd name="T107" fmla="*/ 64 h 372"/>
              <a:gd name="T108" fmla="*/ 81 w 216"/>
              <a:gd name="T109" fmla="*/ 53 h 372"/>
              <a:gd name="T110" fmla="*/ 78 w 216"/>
              <a:gd name="T111" fmla="*/ 43 h 372"/>
              <a:gd name="T112" fmla="*/ 78 w 216"/>
              <a:gd name="T113" fmla="*/ 31 h 372"/>
              <a:gd name="T114" fmla="*/ 78 w 216"/>
              <a:gd name="T115" fmla="*/ 21 h 372"/>
              <a:gd name="T116" fmla="*/ 77 w 216"/>
              <a:gd name="T117" fmla="*/ 8 h 3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6"/>
              <a:gd name="T178" fmla="*/ 0 h 372"/>
              <a:gd name="T179" fmla="*/ 216 w 216"/>
              <a:gd name="T180" fmla="*/ 372 h 3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6" h="372">
                <a:moveTo>
                  <a:pt x="211" y="327"/>
                </a:moveTo>
                <a:lnTo>
                  <a:pt x="211" y="329"/>
                </a:lnTo>
                <a:lnTo>
                  <a:pt x="211" y="330"/>
                </a:lnTo>
                <a:lnTo>
                  <a:pt x="213" y="332"/>
                </a:lnTo>
                <a:lnTo>
                  <a:pt x="213" y="333"/>
                </a:lnTo>
                <a:lnTo>
                  <a:pt x="213" y="334"/>
                </a:lnTo>
                <a:lnTo>
                  <a:pt x="214" y="334"/>
                </a:lnTo>
                <a:lnTo>
                  <a:pt x="214" y="336"/>
                </a:lnTo>
                <a:lnTo>
                  <a:pt x="216" y="336"/>
                </a:lnTo>
                <a:lnTo>
                  <a:pt x="216" y="337"/>
                </a:lnTo>
                <a:lnTo>
                  <a:pt x="216" y="339"/>
                </a:lnTo>
                <a:lnTo>
                  <a:pt x="216" y="340"/>
                </a:lnTo>
                <a:lnTo>
                  <a:pt x="214" y="340"/>
                </a:lnTo>
                <a:lnTo>
                  <a:pt x="214" y="342"/>
                </a:lnTo>
                <a:lnTo>
                  <a:pt x="214" y="343"/>
                </a:lnTo>
                <a:lnTo>
                  <a:pt x="214" y="344"/>
                </a:lnTo>
                <a:lnTo>
                  <a:pt x="216" y="344"/>
                </a:lnTo>
                <a:lnTo>
                  <a:pt x="216" y="346"/>
                </a:lnTo>
                <a:lnTo>
                  <a:pt x="216" y="347"/>
                </a:lnTo>
                <a:lnTo>
                  <a:pt x="214" y="347"/>
                </a:lnTo>
                <a:lnTo>
                  <a:pt x="214" y="349"/>
                </a:lnTo>
                <a:lnTo>
                  <a:pt x="213" y="347"/>
                </a:lnTo>
                <a:lnTo>
                  <a:pt x="211" y="347"/>
                </a:lnTo>
                <a:lnTo>
                  <a:pt x="210" y="347"/>
                </a:lnTo>
                <a:lnTo>
                  <a:pt x="210" y="349"/>
                </a:lnTo>
                <a:lnTo>
                  <a:pt x="209" y="349"/>
                </a:lnTo>
                <a:lnTo>
                  <a:pt x="207" y="349"/>
                </a:lnTo>
                <a:lnTo>
                  <a:pt x="207" y="350"/>
                </a:lnTo>
                <a:lnTo>
                  <a:pt x="206" y="352"/>
                </a:lnTo>
                <a:lnTo>
                  <a:pt x="206" y="353"/>
                </a:lnTo>
                <a:lnTo>
                  <a:pt x="206" y="354"/>
                </a:lnTo>
                <a:lnTo>
                  <a:pt x="206" y="356"/>
                </a:lnTo>
                <a:lnTo>
                  <a:pt x="206" y="357"/>
                </a:lnTo>
                <a:lnTo>
                  <a:pt x="207" y="357"/>
                </a:lnTo>
                <a:lnTo>
                  <a:pt x="206" y="359"/>
                </a:lnTo>
                <a:lnTo>
                  <a:pt x="207" y="359"/>
                </a:lnTo>
                <a:lnTo>
                  <a:pt x="207" y="360"/>
                </a:lnTo>
                <a:lnTo>
                  <a:pt x="209" y="362"/>
                </a:lnTo>
                <a:lnTo>
                  <a:pt x="209" y="363"/>
                </a:lnTo>
                <a:lnTo>
                  <a:pt x="210" y="363"/>
                </a:lnTo>
                <a:lnTo>
                  <a:pt x="210" y="364"/>
                </a:lnTo>
                <a:lnTo>
                  <a:pt x="211" y="364"/>
                </a:lnTo>
                <a:lnTo>
                  <a:pt x="211" y="366"/>
                </a:lnTo>
                <a:lnTo>
                  <a:pt x="210" y="366"/>
                </a:lnTo>
                <a:lnTo>
                  <a:pt x="209" y="367"/>
                </a:lnTo>
                <a:lnTo>
                  <a:pt x="207" y="367"/>
                </a:lnTo>
                <a:lnTo>
                  <a:pt x="207" y="369"/>
                </a:lnTo>
                <a:lnTo>
                  <a:pt x="207" y="370"/>
                </a:lnTo>
                <a:lnTo>
                  <a:pt x="206" y="370"/>
                </a:lnTo>
                <a:lnTo>
                  <a:pt x="204" y="369"/>
                </a:lnTo>
                <a:lnTo>
                  <a:pt x="204" y="367"/>
                </a:lnTo>
                <a:lnTo>
                  <a:pt x="203" y="367"/>
                </a:lnTo>
                <a:lnTo>
                  <a:pt x="201" y="367"/>
                </a:lnTo>
                <a:lnTo>
                  <a:pt x="200" y="369"/>
                </a:lnTo>
                <a:lnTo>
                  <a:pt x="199" y="369"/>
                </a:lnTo>
                <a:lnTo>
                  <a:pt x="197" y="370"/>
                </a:lnTo>
                <a:lnTo>
                  <a:pt x="196" y="370"/>
                </a:lnTo>
                <a:lnTo>
                  <a:pt x="194" y="370"/>
                </a:lnTo>
                <a:lnTo>
                  <a:pt x="194" y="372"/>
                </a:lnTo>
                <a:lnTo>
                  <a:pt x="193" y="372"/>
                </a:lnTo>
                <a:lnTo>
                  <a:pt x="191" y="372"/>
                </a:lnTo>
                <a:lnTo>
                  <a:pt x="190" y="372"/>
                </a:lnTo>
                <a:lnTo>
                  <a:pt x="189" y="372"/>
                </a:lnTo>
                <a:lnTo>
                  <a:pt x="187" y="372"/>
                </a:lnTo>
                <a:lnTo>
                  <a:pt x="186" y="370"/>
                </a:lnTo>
                <a:lnTo>
                  <a:pt x="183" y="370"/>
                </a:lnTo>
                <a:lnTo>
                  <a:pt x="181" y="370"/>
                </a:lnTo>
                <a:lnTo>
                  <a:pt x="180" y="370"/>
                </a:lnTo>
                <a:lnTo>
                  <a:pt x="179" y="370"/>
                </a:lnTo>
                <a:lnTo>
                  <a:pt x="179" y="369"/>
                </a:lnTo>
                <a:lnTo>
                  <a:pt x="177" y="369"/>
                </a:lnTo>
                <a:lnTo>
                  <a:pt x="176" y="367"/>
                </a:lnTo>
                <a:lnTo>
                  <a:pt x="174" y="367"/>
                </a:lnTo>
                <a:lnTo>
                  <a:pt x="173" y="367"/>
                </a:lnTo>
                <a:lnTo>
                  <a:pt x="171" y="367"/>
                </a:lnTo>
                <a:lnTo>
                  <a:pt x="171" y="366"/>
                </a:lnTo>
                <a:lnTo>
                  <a:pt x="170" y="366"/>
                </a:lnTo>
                <a:lnTo>
                  <a:pt x="169" y="367"/>
                </a:lnTo>
                <a:lnTo>
                  <a:pt x="167" y="367"/>
                </a:lnTo>
                <a:lnTo>
                  <a:pt x="166" y="366"/>
                </a:lnTo>
                <a:lnTo>
                  <a:pt x="163" y="364"/>
                </a:lnTo>
                <a:lnTo>
                  <a:pt x="161" y="364"/>
                </a:lnTo>
                <a:lnTo>
                  <a:pt x="160" y="363"/>
                </a:lnTo>
                <a:lnTo>
                  <a:pt x="159" y="362"/>
                </a:lnTo>
                <a:lnTo>
                  <a:pt x="157" y="362"/>
                </a:lnTo>
                <a:lnTo>
                  <a:pt x="157" y="363"/>
                </a:lnTo>
                <a:lnTo>
                  <a:pt x="156" y="364"/>
                </a:lnTo>
                <a:lnTo>
                  <a:pt x="154" y="366"/>
                </a:lnTo>
                <a:lnTo>
                  <a:pt x="153" y="366"/>
                </a:lnTo>
                <a:lnTo>
                  <a:pt x="151" y="366"/>
                </a:lnTo>
                <a:lnTo>
                  <a:pt x="150" y="366"/>
                </a:lnTo>
                <a:lnTo>
                  <a:pt x="149" y="366"/>
                </a:lnTo>
                <a:lnTo>
                  <a:pt x="147" y="366"/>
                </a:lnTo>
                <a:lnTo>
                  <a:pt x="146" y="366"/>
                </a:lnTo>
                <a:lnTo>
                  <a:pt x="146" y="364"/>
                </a:lnTo>
                <a:lnTo>
                  <a:pt x="144" y="364"/>
                </a:lnTo>
                <a:lnTo>
                  <a:pt x="144" y="366"/>
                </a:lnTo>
                <a:lnTo>
                  <a:pt x="144" y="364"/>
                </a:lnTo>
                <a:lnTo>
                  <a:pt x="143" y="366"/>
                </a:lnTo>
                <a:lnTo>
                  <a:pt x="143" y="364"/>
                </a:lnTo>
                <a:lnTo>
                  <a:pt x="141" y="364"/>
                </a:lnTo>
                <a:lnTo>
                  <a:pt x="140" y="364"/>
                </a:lnTo>
                <a:lnTo>
                  <a:pt x="139" y="364"/>
                </a:lnTo>
                <a:lnTo>
                  <a:pt x="139" y="366"/>
                </a:lnTo>
                <a:lnTo>
                  <a:pt x="137" y="367"/>
                </a:lnTo>
                <a:lnTo>
                  <a:pt x="137" y="369"/>
                </a:lnTo>
                <a:lnTo>
                  <a:pt x="137" y="370"/>
                </a:lnTo>
                <a:lnTo>
                  <a:pt x="136" y="370"/>
                </a:lnTo>
                <a:lnTo>
                  <a:pt x="134" y="370"/>
                </a:lnTo>
                <a:lnTo>
                  <a:pt x="133" y="369"/>
                </a:lnTo>
                <a:lnTo>
                  <a:pt x="133" y="367"/>
                </a:lnTo>
                <a:lnTo>
                  <a:pt x="133" y="366"/>
                </a:lnTo>
                <a:lnTo>
                  <a:pt x="133" y="364"/>
                </a:lnTo>
                <a:lnTo>
                  <a:pt x="133" y="363"/>
                </a:lnTo>
                <a:lnTo>
                  <a:pt x="133" y="362"/>
                </a:lnTo>
                <a:lnTo>
                  <a:pt x="133" y="360"/>
                </a:lnTo>
                <a:lnTo>
                  <a:pt x="131" y="360"/>
                </a:lnTo>
                <a:lnTo>
                  <a:pt x="130" y="359"/>
                </a:lnTo>
                <a:lnTo>
                  <a:pt x="131" y="357"/>
                </a:lnTo>
                <a:lnTo>
                  <a:pt x="131" y="356"/>
                </a:lnTo>
                <a:lnTo>
                  <a:pt x="131" y="354"/>
                </a:lnTo>
                <a:lnTo>
                  <a:pt x="130" y="354"/>
                </a:lnTo>
                <a:lnTo>
                  <a:pt x="130" y="353"/>
                </a:lnTo>
                <a:lnTo>
                  <a:pt x="130" y="352"/>
                </a:lnTo>
                <a:lnTo>
                  <a:pt x="129" y="352"/>
                </a:lnTo>
                <a:lnTo>
                  <a:pt x="127" y="353"/>
                </a:lnTo>
                <a:lnTo>
                  <a:pt x="126" y="353"/>
                </a:lnTo>
                <a:lnTo>
                  <a:pt x="124" y="352"/>
                </a:lnTo>
                <a:lnTo>
                  <a:pt x="123" y="352"/>
                </a:lnTo>
                <a:lnTo>
                  <a:pt x="123" y="350"/>
                </a:lnTo>
                <a:lnTo>
                  <a:pt x="121" y="349"/>
                </a:lnTo>
                <a:lnTo>
                  <a:pt x="121" y="346"/>
                </a:lnTo>
                <a:lnTo>
                  <a:pt x="121" y="344"/>
                </a:lnTo>
                <a:lnTo>
                  <a:pt x="123" y="344"/>
                </a:lnTo>
                <a:lnTo>
                  <a:pt x="123" y="343"/>
                </a:lnTo>
                <a:lnTo>
                  <a:pt x="121" y="343"/>
                </a:lnTo>
                <a:lnTo>
                  <a:pt x="121" y="342"/>
                </a:lnTo>
                <a:lnTo>
                  <a:pt x="121" y="340"/>
                </a:lnTo>
                <a:lnTo>
                  <a:pt x="121" y="339"/>
                </a:lnTo>
                <a:lnTo>
                  <a:pt x="121" y="336"/>
                </a:lnTo>
                <a:lnTo>
                  <a:pt x="120" y="336"/>
                </a:lnTo>
                <a:lnTo>
                  <a:pt x="119" y="336"/>
                </a:lnTo>
                <a:lnTo>
                  <a:pt x="119" y="334"/>
                </a:lnTo>
                <a:lnTo>
                  <a:pt x="119" y="333"/>
                </a:lnTo>
                <a:lnTo>
                  <a:pt x="117" y="332"/>
                </a:lnTo>
                <a:lnTo>
                  <a:pt x="116" y="332"/>
                </a:lnTo>
                <a:lnTo>
                  <a:pt x="116" y="330"/>
                </a:lnTo>
                <a:lnTo>
                  <a:pt x="114" y="327"/>
                </a:lnTo>
                <a:lnTo>
                  <a:pt x="116" y="327"/>
                </a:lnTo>
                <a:lnTo>
                  <a:pt x="116" y="326"/>
                </a:lnTo>
                <a:lnTo>
                  <a:pt x="114" y="324"/>
                </a:lnTo>
                <a:lnTo>
                  <a:pt x="113" y="324"/>
                </a:lnTo>
                <a:lnTo>
                  <a:pt x="111" y="323"/>
                </a:lnTo>
                <a:lnTo>
                  <a:pt x="110" y="322"/>
                </a:lnTo>
                <a:lnTo>
                  <a:pt x="110" y="320"/>
                </a:lnTo>
                <a:lnTo>
                  <a:pt x="110" y="319"/>
                </a:lnTo>
                <a:lnTo>
                  <a:pt x="110" y="317"/>
                </a:lnTo>
                <a:lnTo>
                  <a:pt x="110" y="316"/>
                </a:lnTo>
                <a:lnTo>
                  <a:pt x="110" y="317"/>
                </a:lnTo>
                <a:lnTo>
                  <a:pt x="110" y="316"/>
                </a:lnTo>
                <a:lnTo>
                  <a:pt x="109" y="316"/>
                </a:lnTo>
                <a:lnTo>
                  <a:pt x="109" y="314"/>
                </a:lnTo>
                <a:lnTo>
                  <a:pt x="109" y="313"/>
                </a:lnTo>
                <a:lnTo>
                  <a:pt x="107" y="313"/>
                </a:lnTo>
                <a:lnTo>
                  <a:pt x="107" y="312"/>
                </a:lnTo>
                <a:lnTo>
                  <a:pt x="106" y="310"/>
                </a:lnTo>
                <a:lnTo>
                  <a:pt x="104" y="310"/>
                </a:lnTo>
                <a:lnTo>
                  <a:pt x="104" y="309"/>
                </a:lnTo>
                <a:lnTo>
                  <a:pt x="104" y="307"/>
                </a:lnTo>
                <a:lnTo>
                  <a:pt x="103" y="307"/>
                </a:lnTo>
                <a:lnTo>
                  <a:pt x="103" y="306"/>
                </a:lnTo>
                <a:lnTo>
                  <a:pt x="101" y="306"/>
                </a:lnTo>
                <a:lnTo>
                  <a:pt x="101" y="304"/>
                </a:lnTo>
                <a:lnTo>
                  <a:pt x="103" y="303"/>
                </a:lnTo>
                <a:lnTo>
                  <a:pt x="101" y="303"/>
                </a:lnTo>
                <a:lnTo>
                  <a:pt x="103" y="302"/>
                </a:lnTo>
                <a:lnTo>
                  <a:pt x="101" y="302"/>
                </a:lnTo>
                <a:lnTo>
                  <a:pt x="101" y="300"/>
                </a:lnTo>
                <a:lnTo>
                  <a:pt x="100" y="300"/>
                </a:lnTo>
                <a:lnTo>
                  <a:pt x="100" y="299"/>
                </a:lnTo>
                <a:lnTo>
                  <a:pt x="100" y="297"/>
                </a:lnTo>
                <a:lnTo>
                  <a:pt x="99" y="296"/>
                </a:lnTo>
                <a:lnTo>
                  <a:pt x="97" y="296"/>
                </a:lnTo>
                <a:lnTo>
                  <a:pt x="97" y="297"/>
                </a:lnTo>
                <a:lnTo>
                  <a:pt x="96" y="296"/>
                </a:lnTo>
                <a:lnTo>
                  <a:pt x="94" y="296"/>
                </a:lnTo>
                <a:lnTo>
                  <a:pt x="93" y="294"/>
                </a:lnTo>
                <a:lnTo>
                  <a:pt x="91" y="294"/>
                </a:lnTo>
                <a:lnTo>
                  <a:pt x="91" y="293"/>
                </a:lnTo>
                <a:lnTo>
                  <a:pt x="90" y="293"/>
                </a:lnTo>
                <a:lnTo>
                  <a:pt x="90" y="294"/>
                </a:lnTo>
                <a:lnTo>
                  <a:pt x="88" y="294"/>
                </a:lnTo>
                <a:lnTo>
                  <a:pt x="88" y="293"/>
                </a:lnTo>
                <a:lnTo>
                  <a:pt x="87" y="294"/>
                </a:lnTo>
                <a:lnTo>
                  <a:pt x="86" y="296"/>
                </a:lnTo>
                <a:lnTo>
                  <a:pt x="84" y="296"/>
                </a:lnTo>
                <a:lnTo>
                  <a:pt x="84" y="294"/>
                </a:lnTo>
                <a:lnTo>
                  <a:pt x="83" y="294"/>
                </a:lnTo>
                <a:lnTo>
                  <a:pt x="81" y="294"/>
                </a:lnTo>
                <a:lnTo>
                  <a:pt x="80" y="294"/>
                </a:lnTo>
                <a:lnTo>
                  <a:pt x="78" y="294"/>
                </a:lnTo>
                <a:lnTo>
                  <a:pt x="77" y="293"/>
                </a:lnTo>
                <a:lnTo>
                  <a:pt x="76" y="293"/>
                </a:lnTo>
                <a:lnTo>
                  <a:pt x="74" y="293"/>
                </a:lnTo>
                <a:lnTo>
                  <a:pt x="73" y="293"/>
                </a:lnTo>
                <a:lnTo>
                  <a:pt x="71" y="292"/>
                </a:lnTo>
                <a:lnTo>
                  <a:pt x="71" y="290"/>
                </a:lnTo>
                <a:lnTo>
                  <a:pt x="70" y="290"/>
                </a:lnTo>
                <a:lnTo>
                  <a:pt x="70" y="289"/>
                </a:lnTo>
                <a:lnTo>
                  <a:pt x="68" y="289"/>
                </a:lnTo>
                <a:lnTo>
                  <a:pt x="68" y="287"/>
                </a:lnTo>
                <a:lnTo>
                  <a:pt x="67" y="286"/>
                </a:lnTo>
                <a:lnTo>
                  <a:pt x="68" y="284"/>
                </a:lnTo>
                <a:lnTo>
                  <a:pt x="70" y="283"/>
                </a:lnTo>
                <a:lnTo>
                  <a:pt x="70" y="281"/>
                </a:lnTo>
                <a:lnTo>
                  <a:pt x="70" y="280"/>
                </a:lnTo>
                <a:lnTo>
                  <a:pt x="70" y="279"/>
                </a:lnTo>
                <a:lnTo>
                  <a:pt x="68" y="277"/>
                </a:lnTo>
                <a:lnTo>
                  <a:pt x="68" y="274"/>
                </a:lnTo>
                <a:lnTo>
                  <a:pt x="67" y="273"/>
                </a:lnTo>
                <a:lnTo>
                  <a:pt x="67" y="271"/>
                </a:lnTo>
                <a:lnTo>
                  <a:pt x="67" y="270"/>
                </a:lnTo>
                <a:lnTo>
                  <a:pt x="66" y="270"/>
                </a:lnTo>
                <a:lnTo>
                  <a:pt x="64" y="270"/>
                </a:lnTo>
                <a:lnTo>
                  <a:pt x="64" y="269"/>
                </a:lnTo>
                <a:lnTo>
                  <a:pt x="63" y="267"/>
                </a:lnTo>
                <a:lnTo>
                  <a:pt x="61" y="267"/>
                </a:lnTo>
                <a:lnTo>
                  <a:pt x="60" y="266"/>
                </a:lnTo>
                <a:lnTo>
                  <a:pt x="60" y="267"/>
                </a:lnTo>
                <a:lnTo>
                  <a:pt x="58" y="266"/>
                </a:lnTo>
                <a:lnTo>
                  <a:pt x="58" y="264"/>
                </a:lnTo>
                <a:lnTo>
                  <a:pt x="58" y="263"/>
                </a:lnTo>
                <a:lnTo>
                  <a:pt x="60" y="263"/>
                </a:lnTo>
                <a:lnTo>
                  <a:pt x="60" y="261"/>
                </a:lnTo>
                <a:lnTo>
                  <a:pt x="61" y="260"/>
                </a:lnTo>
                <a:lnTo>
                  <a:pt x="63" y="260"/>
                </a:lnTo>
                <a:lnTo>
                  <a:pt x="63" y="259"/>
                </a:lnTo>
                <a:lnTo>
                  <a:pt x="61" y="259"/>
                </a:lnTo>
                <a:lnTo>
                  <a:pt x="60" y="257"/>
                </a:lnTo>
                <a:lnTo>
                  <a:pt x="60" y="256"/>
                </a:lnTo>
                <a:lnTo>
                  <a:pt x="58" y="256"/>
                </a:lnTo>
                <a:lnTo>
                  <a:pt x="58" y="254"/>
                </a:lnTo>
                <a:lnTo>
                  <a:pt x="57" y="253"/>
                </a:lnTo>
                <a:lnTo>
                  <a:pt x="57" y="251"/>
                </a:lnTo>
                <a:lnTo>
                  <a:pt x="57" y="250"/>
                </a:lnTo>
                <a:lnTo>
                  <a:pt x="56" y="250"/>
                </a:lnTo>
                <a:lnTo>
                  <a:pt x="54" y="250"/>
                </a:lnTo>
                <a:lnTo>
                  <a:pt x="54" y="249"/>
                </a:lnTo>
                <a:lnTo>
                  <a:pt x="53" y="249"/>
                </a:lnTo>
                <a:lnTo>
                  <a:pt x="51" y="250"/>
                </a:lnTo>
                <a:lnTo>
                  <a:pt x="51" y="251"/>
                </a:lnTo>
                <a:lnTo>
                  <a:pt x="50" y="251"/>
                </a:lnTo>
                <a:lnTo>
                  <a:pt x="50" y="250"/>
                </a:lnTo>
                <a:lnTo>
                  <a:pt x="48" y="250"/>
                </a:lnTo>
                <a:lnTo>
                  <a:pt x="48" y="249"/>
                </a:lnTo>
                <a:lnTo>
                  <a:pt x="47" y="250"/>
                </a:lnTo>
                <a:lnTo>
                  <a:pt x="47" y="249"/>
                </a:lnTo>
                <a:lnTo>
                  <a:pt x="46" y="249"/>
                </a:lnTo>
                <a:lnTo>
                  <a:pt x="44" y="249"/>
                </a:lnTo>
                <a:lnTo>
                  <a:pt x="44" y="247"/>
                </a:lnTo>
                <a:lnTo>
                  <a:pt x="43" y="247"/>
                </a:lnTo>
                <a:lnTo>
                  <a:pt x="43" y="246"/>
                </a:lnTo>
                <a:lnTo>
                  <a:pt x="43" y="243"/>
                </a:lnTo>
                <a:lnTo>
                  <a:pt x="44" y="243"/>
                </a:lnTo>
                <a:lnTo>
                  <a:pt x="44" y="241"/>
                </a:lnTo>
                <a:lnTo>
                  <a:pt x="46" y="241"/>
                </a:lnTo>
                <a:lnTo>
                  <a:pt x="46" y="240"/>
                </a:lnTo>
                <a:lnTo>
                  <a:pt x="44" y="240"/>
                </a:lnTo>
                <a:lnTo>
                  <a:pt x="44" y="239"/>
                </a:lnTo>
                <a:lnTo>
                  <a:pt x="43" y="237"/>
                </a:lnTo>
                <a:lnTo>
                  <a:pt x="43" y="236"/>
                </a:lnTo>
                <a:lnTo>
                  <a:pt x="43" y="234"/>
                </a:lnTo>
                <a:lnTo>
                  <a:pt x="44" y="234"/>
                </a:lnTo>
                <a:lnTo>
                  <a:pt x="44" y="233"/>
                </a:lnTo>
                <a:lnTo>
                  <a:pt x="44" y="231"/>
                </a:lnTo>
                <a:lnTo>
                  <a:pt x="46" y="231"/>
                </a:lnTo>
                <a:lnTo>
                  <a:pt x="46" y="230"/>
                </a:lnTo>
                <a:lnTo>
                  <a:pt x="46" y="229"/>
                </a:lnTo>
                <a:lnTo>
                  <a:pt x="46" y="227"/>
                </a:lnTo>
                <a:lnTo>
                  <a:pt x="46" y="226"/>
                </a:lnTo>
                <a:lnTo>
                  <a:pt x="46" y="224"/>
                </a:lnTo>
                <a:lnTo>
                  <a:pt x="44" y="223"/>
                </a:lnTo>
                <a:lnTo>
                  <a:pt x="44" y="221"/>
                </a:lnTo>
                <a:lnTo>
                  <a:pt x="44" y="220"/>
                </a:lnTo>
                <a:lnTo>
                  <a:pt x="46" y="220"/>
                </a:lnTo>
                <a:lnTo>
                  <a:pt x="47" y="219"/>
                </a:lnTo>
                <a:lnTo>
                  <a:pt x="47" y="217"/>
                </a:lnTo>
                <a:lnTo>
                  <a:pt x="44" y="217"/>
                </a:lnTo>
                <a:lnTo>
                  <a:pt x="43" y="217"/>
                </a:lnTo>
                <a:lnTo>
                  <a:pt x="41" y="216"/>
                </a:lnTo>
                <a:lnTo>
                  <a:pt x="40" y="214"/>
                </a:lnTo>
                <a:lnTo>
                  <a:pt x="40" y="213"/>
                </a:lnTo>
                <a:lnTo>
                  <a:pt x="38" y="213"/>
                </a:lnTo>
                <a:lnTo>
                  <a:pt x="38" y="211"/>
                </a:lnTo>
                <a:lnTo>
                  <a:pt x="37" y="211"/>
                </a:lnTo>
                <a:lnTo>
                  <a:pt x="36" y="211"/>
                </a:lnTo>
                <a:lnTo>
                  <a:pt x="36" y="210"/>
                </a:lnTo>
                <a:lnTo>
                  <a:pt x="33" y="210"/>
                </a:lnTo>
                <a:lnTo>
                  <a:pt x="31" y="209"/>
                </a:lnTo>
                <a:lnTo>
                  <a:pt x="30" y="209"/>
                </a:lnTo>
                <a:lnTo>
                  <a:pt x="28" y="207"/>
                </a:lnTo>
                <a:lnTo>
                  <a:pt x="27" y="207"/>
                </a:lnTo>
                <a:lnTo>
                  <a:pt x="26" y="207"/>
                </a:lnTo>
                <a:lnTo>
                  <a:pt x="26" y="206"/>
                </a:lnTo>
                <a:lnTo>
                  <a:pt x="24" y="207"/>
                </a:lnTo>
                <a:lnTo>
                  <a:pt x="23" y="207"/>
                </a:lnTo>
                <a:lnTo>
                  <a:pt x="23" y="206"/>
                </a:lnTo>
                <a:lnTo>
                  <a:pt x="21" y="207"/>
                </a:lnTo>
                <a:lnTo>
                  <a:pt x="20" y="207"/>
                </a:lnTo>
                <a:lnTo>
                  <a:pt x="18" y="207"/>
                </a:lnTo>
                <a:lnTo>
                  <a:pt x="18" y="209"/>
                </a:lnTo>
                <a:lnTo>
                  <a:pt x="17" y="210"/>
                </a:lnTo>
                <a:lnTo>
                  <a:pt x="16" y="210"/>
                </a:lnTo>
                <a:lnTo>
                  <a:pt x="14" y="210"/>
                </a:lnTo>
                <a:lnTo>
                  <a:pt x="13" y="210"/>
                </a:lnTo>
                <a:lnTo>
                  <a:pt x="10" y="210"/>
                </a:lnTo>
                <a:lnTo>
                  <a:pt x="8" y="211"/>
                </a:lnTo>
                <a:lnTo>
                  <a:pt x="7" y="211"/>
                </a:lnTo>
                <a:lnTo>
                  <a:pt x="7" y="210"/>
                </a:lnTo>
                <a:lnTo>
                  <a:pt x="6" y="210"/>
                </a:lnTo>
                <a:lnTo>
                  <a:pt x="6" y="209"/>
                </a:lnTo>
                <a:lnTo>
                  <a:pt x="6" y="207"/>
                </a:lnTo>
                <a:lnTo>
                  <a:pt x="4" y="207"/>
                </a:lnTo>
                <a:lnTo>
                  <a:pt x="4" y="209"/>
                </a:lnTo>
                <a:lnTo>
                  <a:pt x="3" y="209"/>
                </a:lnTo>
                <a:lnTo>
                  <a:pt x="1" y="209"/>
                </a:lnTo>
                <a:lnTo>
                  <a:pt x="1" y="207"/>
                </a:lnTo>
                <a:lnTo>
                  <a:pt x="3" y="207"/>
                </a:lnTo>
                <a:lnTo>
                  <a:pt x="3" y="206"/>
                </a:lnTo>
                <a:lnTo>
                  <a:pt x="3" y="204"/>
                </a:lnTo>
                <a:lnTo>
                  <a:pt x="1" y="204"/>
                </a:lnTo>
                <a:lnTo>
                  <a:pt x="0" y="203"/>
                </a:lnTo>
                <a:lnTo>
                  <a:pt x="0" y="201"/>
                </a:lnTo>
                <a:lnTo>
                  <a:pt x="1" y="201"/>
                </a:lnTo>
                <a:lnTo>
                  <a:pt x="3" y="201"/>
                </a:lnTo>
                <a:lnTo>
                  <a:pt x="4" y="200"/>
                </a:lnTo>
                <a:lnTo>
                  <a:pt x="3" y="200"/>
                </a:lnTo>
                <a:lnTo>
                  <a:pt x="4" y="200"/>
                </a:lnTo>
                <a:lnTo>
                  <a:pt x="4" y="199"/>
                </a:lnTo>
                <a:lnTo>
                  <a:pt x="6" y="199"/>
                </a:lnTo>
                <a:lnTo>
                  <a:pt x="7" y="199"/>
                </a:lnTo>
                <a:lnTo>
                  <a:pt x="7" y="197"/>
                </a:lnTo>
                <a:lnTo>
                  <a:pt x="8" y="197"/>
                </a:lnTo>
                <a:lnTo>
                  <a:pt x="10" y="196"/>
                </a:lnTo>
                <a:lnTo>
                  <a:pt x="10" y="197"/>
                </a:lnTo>
                <a:lnTo>
                  <a:pt x="11" y="197"/>
                </a:lnTo>
                <a:lnTo>
                  <a:pt x="11" y="196"/>
                </a:lnTo>
                <a:lnTo>
                  <a:pt x="11" y="194"/>
                </a:lnTo>
                <a:lnTo>
                  <a:pt x="13" y="194"/>
                </a:lnTo>
                <a:lnTo>
                  <a:pt x="14" y="194"/>
                </a:lnTo>
                <a:lnTo>
                  <a:pt x="14" y="193"/>
                </a:lnTo>
                <a:lnTo>
                  <a:pt x="14" y="191"/>
                </a:lnTo>
                <a:lnTo>
                  <a:pt x="14" y="190"/>
                </a:lnTo>
                <a:lnTo>
                  <a:pt x="16" y="190"/>
                </a:lnTo>
                <a:lnTo>
                  <a:pt x="17" y="190"/>
                </a:lnTo>
                <a:lnTo>
                  <a:pt x="17" y="191"/>
                </a:lnTo>
                <a:lnTo>
                  <a:pt x="18" y="191"/>
                </a:lnTo>
                <a:lnTo>
                  <a:pt x="18" y="190"/>
                </a:lnTo>
                <a:lnTo>
                  <a:pt x="18" y="189"/>
                </a:lnTo>
                <a:lnTo>
                  <a:pt x="18" y="187"/>
                </a:lnTo>
                <a:lnTo>
                  <a:pt x="20" y="187"/>
                </a:lnTo>
                <a:lnTo>
                  <a:pt x="21" y="187"/>
                </a:lnTo>
                <a:lnTo>
                  <a:pt x="23" y="187"/>
                </a:lnTo>
                <a:lnTo>
                  <a:pt x="24" y="187"/>
                </a:lnTo>
                <a:lnTo>
                  <a:pt x="24" y="186"/>
                </a:lnTo>
                <a:lnTo>
                  <a:pt x="26" y="186"/>
                </a:lnTo>
                <a:lnTo>
                  <a:pt x="27" y="186"/>
                </a:lnTo>
                <a:lnTo>
                  <a:pt x="28" y="186"/>
                </a:lnTo>
                <a:lnTo>
                  <a:pt x="30" y="186"/>
                </a:lnTo>
                <a:lnTo>
                  <a:pt x="31" y="186"/>
                </a:lnTo>
                <a:lnTo>
                  <a:pt x="33" y="186"/>
                </a:lnTo>
                <a:lnTo>
                  <a:pt x="33" y="187"/>
                </a:lnTo>
                <a:lnTo>
                  <a:pt x="34" y="187"/>
                </a:lnTo>
                <a:lnTo>
                  <a:pt x="34" y="186"/>
                </a:lnTo>
                <a:lnTo>
                  <a:pt x="36" y="186"/>
                </a:lnTo>
                <a:lnTo>
                  <a:pt x="37" y="184"/>
                </a:lnTo>
                <a:lnTo>
                  <a:pt x="38" y="184"/>
                </a:lnTo>
                <a:lnTo>
                  <a:pt x="40" y="183"/>
                </a:lnTo>
                <a:lnTo>
                  <a:pt x="40" y="181"/>
                </a:lnTo>
                <a:lnTo>
                  <a:pt x="40" y="180"/>
                </a:lnTo>
                <a:lnTo>
                  <a:pt x="40" y="179"/>
                </a:lnTo>
                <a:lnTo>
                  <a:pt x="40" y="177"/>
                </a:lnTo>
                <a:lnTo>
                  <a:pt x="40" y="176"/>
                </a:lnTo>
                <a:lnTo>
                  <a:pt x="38" y="176"/>
                </a:lnTo>
                <a:lnTo>
                  <a:pt x="38" y="174"/>
                </a:lnTo>
                <a:lnTo>
                  <a:pt x="37" y="173"/>
                </a:lnTo>
                <a:lnTo>
                  <a:pt x="37" y="171"/>
                </a:lnTo>
                <a:lnTo>
                  <a:pt x="36" y="171"/>
                </a:lnTo>
                <a:lnTo>
                  <a:pt x="36" y="170"/>
                </a:lnTo>
                <a:lnTo>
                  <a:pt x="37" y="169"/>
                </a:lnTo>
                <a:lnTo>
                  <a:pt x="37" y="167"/>
                </a:lnTo>
                <a:lnTo>
                  <a:pt x="37" y="166"/>
                </a:lnTo>
                <a:lnTo>
                  <a:pt x="37" y="164"/>
                </a:lnTo>
                <a:lnTo>
                  <a:pt x="38" y="164"/>
                </a:lnTo>
                <a:lnTo>
                  <a:pt x="38" y="163"/>
                </a:lnTo>
                <a:lnTo>
                  <a:pt x="38" y="161"/>
                </a:lnTo>
                <a:lnTo>
                  <a:pt x="38" y="160"/>
                </a:lnTo>
                <a:lnTo>
                  <a:pt x="38" y="159"/>
                </a:lnTo>
                <a:lnTo>
                  <a:pt x="40" y="157"/>
                </a:lnTo>
                <a:lnTo>
                  <a:pt x="40" y="156"/>
                </a:lnTo>
                <a:lnTo>
                  <a:pt x="38" y="156"/>
                </a:lnTo>
                <a:lnTo>
                  <a:pt x="38" y="154"/>
                </a:lnTo>
                <a:lnTo>
                  <a:pt x="40" y="153"/>
                </a:lnTo>
                <a:lnTo>
                  <a:pt x="40" y="151"/>
                </a:lnTo>
                <a:lnTo>
                  <a:pt x="38" y="150"/>
                </a:lnTo>
                <a:lnTo>
                  <a:pt x="38" y="149"/>
                </a:lnTo>
                <a:lnTo>
                  <a:pt x="38" y="147"/>
                </a:lnTo>
                <a:lnTo>
                  <a:pt x="40" y="147"/>
                </a:lnTo>
                <a:lnTo>
                  <a:pt x="40" y="146"/>
                </a:lnTo>
                <a:lnTo>
                  <a:pt x="41" y="146"/>
                </a:lnTo>
                <a:lnTo>
                  <a:pt x="43" y="144"/>
                </a:lnTo>
                <a:lnTo>
                  <a:pt x="44" y="144"/>
                </a:lnTo>
                <a:lnTo>
                  <a:pt x="44" y="143"/>
                </a:lnTo>
                <a:lnTo>
                  <a:pt x="44" y="141"/>
                </a:lnTo>
                <a:lnTo>
                  <a:pt x="44" y="140"/>
                </a:lnTo>
                <a:lnTo>
                  <a:pt x="46" y="140"/>
                </a:lnTo>
                <a:lnTo>
                  <a:pt x="47" y="138"/>
                </a:lnTo>
                <a:lnTo>
                  <a:pt x="48" y="137"/>
                </a:lnTo>
                <a:lnTo>
                  <a:pt x="48" y="136"/>
                </a:lnTo>
                <a:lnTo>
                  <a:pt x="48" y="134"/>
                </a:lnTo>
                <a:lnTo>
                  <a:pt x="48" y="133"/>
                </a:lnTo>
                <a:lnTo>
                  <a:pt x="48" y="131"/>
                </a:lnTo>
                <a:lnTo>
                  <a:pt x="50" y="131"/>
                </a:lnTo>
                <a:lnTo>
                  <a:pt x="50" y="130"/>
                </a:lnTo>
                <a:lnTo>
                  <a:pt x="50" y="128"/>
                </a:lnTo>
                <a:lnTo>
                  <a:pt x="51" y="127"/>
                </a:lnTo>
                <a:lnTo>
                  <a:pt x="51" y="126"/>
                </a:lnTo>
                <a:lnTo>
                  <a:pt x="51" y="124"/>
                </a:lnTo>
                <a:lnTo>
                  <a:pt x="53" y="124"/>
                </a:lnTo>
                <a:lnTo>
                  <a:pt x="53" y="123"/>
                </a:lnTo>
                <a:lnTo>
                  <a:pt x="53" y="121"/>
                </a:lnTo>
                <a:lnTo>
                  <a:pt x="54" y="121"/>
                </a:lnTo>
                <a:lnTo>
                  <a:pt x="54" y="120"/>
                </a:lnTo>
                <a:lnTo>
                  <a:pt x="56" y="120"/>
                </a:lnTo>
                <a:lnTo>
                  <a:pt x="56" y="118"/>
                </a:lnTo>
                <a:lnTo>
                  <a:pt x="57" y="118"/>
                </a:lnTo>
                <a:lnTo>
                  <a:pt x="57" y="117"/>
                </a:lnTo>
                <a:lnTo>
                  <a:pt x="58" y="117"/>
                </a:lnTo>
                <a:lnTo>
                  <a:pt x="58" y="116"/>
                </a:lnTo>
                <a:lnTo>
                  <a:pt x="58" y="114"/>
                </a:lnTo>
                <a:lnTo>
                  <a:pt x="57" y="114"/>
                </a:lnTo>
                <a:lnTo>
                  <a:pt x="56" y="114"/>
                </a:lnTo>
                <a:lnTo>
                  <a:pt x="54" y="114"/>
                </a:lnTo>
                <a:lnTo>
                  <a:pt x="53" y="114"/>
                </a:lnTo>
                <a:lnTo>
                  <a:pt x="51" y="114"/>
                </a:lnTo>
                <a:lnTo>
                  <a:pt x="51" y="116"/>
                </a:lnTo>
                <a:lnTo>
                  <a:pt x="50" y="116"/>
                </a:lnTo>
                <a:lnTo>
                  <a:pt x="50" y="117"/>
                </a:lnTo>
                <a:lnTo>
                  <a:pt x="48" y="117"/>
                </a:lnTo>
                <a:lnTo>
                  <a:pt x="48" y="118"/>
                </a:lnTo>
                <a:lnTo>
                  <a:pt x="47" y="118"/>
                </a:lnTo>
                <a:lnTo>
                  <a:pt x="47" y="120"/>
                </a:lnTo>
                <a:lnTo>
                  <a:pt x="47" y="121"/>
                </a:lnTo>
                <a:lnTo>
                  <a:pt x="47" y="123"/>
                </a:lnTo>
                <a:lnTo>
                  <a:pt x="46" y="123"/>
                </a:lnTo>
                <a:lnTo>
                  <a:pt x="47" y="123"/>
                </a:lnTo>
                <a:lnTo>
                  <a:pt x="46" y="123"/>
                </a:lnTo>
                <a:lnTo>
                  <a:pt x="46" y="124"/>
                </a:lnTo>
                <a:lnTo>
                  <a:pt x="44" y="124"/>
                </a:lnTo>
                <a:lnTo>
                  <a:pt x="43" y="126"/>
                </a:lnTo>
                <a:lnTo>
                  <a:pt x="43" y="127"/>
                </a:lnTo>
                <a:lnTo>
                  <a:pt x="41" y="127"/>
                </a:lnTo>
                <a:lnTo>
                  <a:pt x="41" y="126"/>
                </a:lnTo>
                <a:lnTo>
                  <a:pt x="40" y="124"/>
                </a:lnTo>
                <a:lnTo>
                  <a:pt x="37" y="126"/>
                </a:lnTo>
                <a:lnTo>
                  <a:pt x="37" y="127"/>
                </a:lnTo>
                <a:lnTo>
                  <a:pt x="36" y="127"/>
                </a:lnTo>
                <a:lnTo>
                  <a:pt x="36" y="128"/>
                </a:lnTo>
                <a:lnTo>
                  <a:pt x="34" y="128"/>
                </a:lnTo>
                <a:lnTo>
                  <a:pt x="33" y="128"/>
                </a:lnTo>
                <a:lnTo>
                  <a:pt x="33" y="130"/>
                </a:lnTo>
                <a:lnTo>
                  <a:pt x="31" y="130"/>
                </a:lnTo>
                <a:lnTo>
                  <a:pt x="30" y="130"/>
                </a:lnTo>
                <a:lnTo>
                  <a:pt x="28" y="130"/>
                </a:lnTo>
                <a:lnTo>
                  <a:pt x="28" y="128"/>
                </a:lnTo>
                <a:lnTo>
                  <a:pt x="27" y="128"/>
                </a:lnTo>
                <a:lnTo>
                  <a:pt x="28" y="127"/>
                </a:lnTo>
                <a:lnTo>
                  <a:pt x="28" y="126"/>
                </a:lnTo>
                <a:lnTo>
                  <a:pt x="30" y="126"/>
                </a:lnTo>
                <a:lnTo>
                  <a:pt x="30" y="124"/>
                </a:lnTo>
                <a:lnTo>
                  <a:pt x="31" y="124"/>
                </a:lnTo>
                <a:lnTo>
                  <a:pt x="31" y="123"/>
                </a:lnTo>
                <a:lnTo>
                  <a:pt x="31" y="121"/>
                </a:lnTo>
                <a:lnTo>
                  <a:pt x="31" y="120"/>
                </a:lnTo>
                <a:lnTo>
                  <a:pt x="33" y="120"/>
                </a:lnTo>
                <a:lnTo>
                  <a:pt x="33" y="118"/>
                </a:lnTo>
                <a:lnTo>
                  <a:pt x="34" y="118"/>
                </a:lnTo>
                <a:lnTo>
                  <a:pt x="34" y="117"/>
                </a:lnTo>
                <a:lnTo>
                  <a:pt x="34" y="116"/>
                </a:lnTo>
                <a:lnTo>
                  <a:pt x="34" y="114"/>
                </a:lnTo>
                <a:lnTo>
                  <a:pt x="34" y="113"/>
                </a:lnTo>
                <a:lnTo>
                  <a:pt x="33" y="113"/>
                </a:lnTo>
                <a:lnTo>
                  <a:pt x="36" y="111"/>
                </a:lnTo>
                <a:lnTo>
                  <a:pt x="36" y="110"/>
                </a:lnTo>
                <a:lnTo>
                  <a:pt x="37" y="108"/>
                </a:lnTo>
                <a:lnTo>
                  <a:pt x="36" y="108"/>
                </a:lnTo>
                <a:lnTo>
                  <a:pt x="36" y="107"/>
                </a:lnTo>
                <a:lnTo>
                  <a:pt x="34" y="106"/>
                </a:lnTo>
                <a:lnTo>
                  <a:pt x="36" y="106"/>
                </a:lnTo>
                <a:lnTo>
                  <a:pt x="37" y="106"/>
                </a:lnTo>
                <a:lnTo>
                  <a:pt x="38" y="106"/>
                </a:lnTo>
                <a:lnTo>
                  <a:pt x="40" y="106"/>
                </a:lnTo>
                <a:lnTo>
                  <a:pt x="41" y="106"/>
                </a:lnTo>
                <a:lnTo>
                  <a:pt x="43" y="106"/>
                </a:lnTo>
                <a:lnTo>
                  <a:pt x="44" y="104"/>
                </a:lnTo>
                <a:lnTo>
                  <a:pt x="44" y="103"/>
                </a:lnTo>
                <a:lnTo>
                  <a:pt x="44" y="101"/>
                </a:lnTo>
                <a:lnTo>
                  <a:pt x="46" y="101"/>
                </a:lnTo>
                <a:lnTo>
                  <a:pt x="46" y="100"/>
                </a:lnTo>
                <a:lnTo>
                  <a:pt x="47" y="98"/>
                </a:lnTo>
                <a:lnTo>
                  <a:pt x="47" y="97"/>
                </a:lnTo>
                <a:lnTo>
                  <a:pt x="47" y="96"/>
                </a:lnTo>
                <a:lnTo>
                  <a:pt x="46" y="94"/>
                </a:lnTo>
                <a:lnTo>
                  <a:pt x="47" y="94"/>
                </a:lnTo>
                <a:lnTo>
                  <a:pt x="47" y="93"/>
                </a:lnTo>
                <a:lnTo>
                  <a:pt x="48" y="93"/>
                </a:lnTo>
                <a:lnTo>
                  <a:pt x="48" y="91"/>
                </a:lnTo>
                <a:lnTo>
                  <a:pt x="50" y="90"/>
                </a:lnTo>
                <a:lnTo>
                  <a:pt x="51" y="88"/>
                </a:lnTo>
                <a:lnTo>
                  <a:pt x="53" y="87"/>
                </a:lnTo>
                <a:lnTo>
                  <a:pt x="54" y="88"/>
                </a:lnTo>
                <a:lnTo>
                  <a:pt x="54" y="87"/>
                </a:lnTo>
                <a:lnTo>
                  <a:pt x="54" y="86"/>
                </a:lnTo>
                <a:lnTo>
                  <a:pt x="54" y="84"/>
                </a:lnTo>
                <a:lnTo>
                  <a:pt x="56" y="84"/>
                </a:lnTo>
                <a:lnTo>
                  <a:pt x="57" y="84"/>
                </a:lnTo>
                <a:lnTo>
                  <a:pt x="58" y="83"/>
                </a:lnTo>
                <a:lnTo>
                  <a:pt x="58" y="81"/>
                </a:lnTo>
                <a:lnTo>
                  <a:pt x="60" y="80"/>
                </a:lnTo>
                <a:lnTo>
                  <a:pt x="61" y="78"/>
                </a:lnTo>
                <a:lnTo>
                  <a:pt x="63" y="77"/>
                </a:lnTo>
                <a:lnTo>
                  <a:pt x="64" y="77"/>
                </a:lnTo>
                <a:lnTo>
                  <a:pt x="66" y="76"/>
                </a:lnTo>
                <a:lnTo>
                  <a:pt x="66" y="74"/>
                </a:lnTo>
                <a:lnTo>
                  <a:pt x="67" y="74"/>
                </a:lnTo>
                <a:lnTo>
                  <a:pt x="67" y="73"/>
                </a:lnTo>
                <a:lnTo>
                  <a:pt x="66" y="71"/>
                </a:lnTo>
                <a:lnTo>
                  <a:pt x="67" y="70"/>
                </a:lnTo>
                <a:lnTo>
                  <a:pt x="70" y="67"/>
                </a:lnTo>
                <a:lnTo>
                  <a:pt x="71" y="64"/>
                </a:lnTo>
                <a:lnTo>
                  <a:pt x="73" y="63"/>
                </a:lnTo>
                <a:lnTo>
                  <a:pt x="74" y="63"/>
                </a:lnTo>
                <a:lnTo>
                  <a:pt x="76" y="61"/>
                </a:lnTo>
                <a:lnTo>
                  <a:pt x="77" y="60"/>
                </a:lnTo>
                <a:lnTo>
                  <a:pt x="77" y="58"/>
                </a:lnTo>
                <a:lnTo>
                  <a:pt x="78" y="57"/>
                </a:lnTo>
                <a:lnTo>
                  <a:pt x="80" y="57"/>
                </a:lnTo>
                <a:lnTo>
                  <a:pt x="81" y="56"/>
                </a:lnTo>
                <a:lnTo>
                  <a:pt x="81" y="54"/>
                </a:lnTo>
                <a:lnTo>
                  <a:pt x="81" y="53"/>
                </a:lnTo>
                <a:lnTo>
                  <a:pt x="81" y="51"/>
                </a:lnTo>
                <a:lnTo>
                  <a:pt x="81" y="48"/>
                </a:lnTo>
                <a:lnTo>
                  <a:pt x="80" y="48"/>
                </a:lnTo>
                <a:lnTo>
                  <a:pt x="80" y="47"/>
                </a:lnTo>
                <a:lnTo>
                  <a:pt x="78" y="47"/>
                </a:lnTo>
                <a:lnTo>
                  <a:pt x="78" y="46"/>
                </a:lnTo>
                <a:lnTo>
                  <a:pt x="78" y="44"/>
                </a:lnTo>
                <a:lnTo>
                  <a:pt x="78" y="43"/>
                </a:lnTo>
                <a:lnTo>
                  <a:pt x="80" y="43"/>
                </a:lnTo>
                <a:lnTo>
                  <a:pt x="78" y="43"/>
                </a:lnTo>
                <a:lnTo>
                  <a:pt x="78" y="41"/>
                </a:lnTo>
                <a:lnTo>
                  <a:pt x="80" y="40"/>
                </a:lnTo>
                <a:lnTo>
                  <a:pt x="80" y="38"/>
                </a:lnTo>
                <a:lnTo>
                  <a:pt x="78" y="38"/>
                </a:lnTo>
                <a:lnTo>
                  <a:pt x="78" y="37"/>
                </a:lnTo>
                <a:lnTo>
                  <a:pt x="78" y="36"/>
                </a:lnTo>
                <a:lnTo>
                  <a:pt x="77" y="34"/>
                </a:lnTo>
                <a:lnTo>
                  <a:pt x="78" y="34"/>
                </a:lnTo>
                <a:lnTo>
                  <a:pt x="78" y="33"/>
                </a:lnTo>
                <a:lnTo>
                  <a:pt x="78" y="31"/>
                </a:lnTo>
                <a:lnTo>
                  <a:pt x="78" y="30"/>
                </a:lnTo>
                <a:lnTo>
                  <a:pt x="77" y="30"/>
                </a:lnTo>
                <a:lnTo>
                  <a:pt x="77" y="28"/>
                </a:lnTo>
                <a:lnTo>
                  <a:pt x="76" y="27"/>
                </a:lnTo>
                <a:lnTo>
                  <a:pt x="77" y="26"/>
                </a:lnTo>
                <a:lnTo>
                  <a:pt x="77" y="24"/>
                </a:lnTo>
                <a:lnTo>
                  <a:pt x="76" y="24"/>
                </a:lnTo>
                <a:lnTo>
                  <a:pt x="77" y="23"/>
                </a:lnTo>
                <a:lnTo>
                  <a:pt x="78" y="23"/>
                </a:lnTo>
                <a:lnTo>
                  <a:pt x="78" y="21"/>
                </a:lnTo>
                <a:lnTo>
                  <a:pt x="78" y="20"/>
                </a:lnTo>
                <a:lnTo>
                  <a:pt x="78" y="18"/>
                </a:lnTo>
                <a:lnTo>
                  <a:pt x="78" y="17"/>
                </a:lnTo>
                <a:lnTo>
                  <a:pt x="78" y="16"/>
                </a:lnTo>
                <a:lnTo>
                  <a:pt x="80" y="14"/>
                </a:lnTo>
                <a:lnTo>
                  <a:pt x="80" y="13"/>
                </a:lnTo>
                <a:lnTo>
                  <a:pt x="80" y="11"/>
                </a:lnTo>
                <a:lnTo>
                  <a:pt x="80" y="10"/>
                </a:lnTo>
                <a:lnTo>
                  <a:pt x="78" y="10"/>
                </a:lnTo>
                <a:lnTo>
                  <a:pt x="77" y="8"/>
                </a:lnTo>
                <a:lnTo>
                  <a:pt x="76" y="8"/>
                </a:lnTo>
                <a:lnTo>
                  <a:pt x="76" y="7"/>
                </a:lnTo>
                <a:lnTo>
                  <a:pt x="76" y="5"/>
                </a:lnTo>
                <a:lnTo>
                  <a:pt x="76" y="4"/>
                </a:lnTo>
                <a:lnTo>
                  <a:pt x="77" y="4"/>
                </a:lnTo>
                <a:lnTo>
                  <a:pt x="77" y="3"/>
                </a:lnTo>
                <a:lnTo>
                  <a:pt x="78" y="3"/>
                </a:lnTo>
                <a:lnTo>
                  <a:pt x="80" y="1"/>
                </a:lnTo>
                <a:lnTo>
                  <a:pt x="80" y="0"/>
                </a:lnTo>
              </a:path>
            </a:pathLst>
          </a:custGeom>
          <a:solidFill>
            <a:schemeClr val="bg1"/>
          </a:solidFill>
          <a:ln w="3175" cmpd="sng">
            <a:solidFill>
              <a:srgbClr val="808080"/>
            </a:solidFill>
            <a:prstDash val="solid"/>
            <a:round/>
            <a:headEnd/>
            <a:tailEnd/>
          </a:ln>
        </p:spPr>
        <p:txBody>
          <a:bodyPr/>
          <a:lstStyle/>
          <a:p>
            <a:endParaRPr lang="en-US"/>
          </a:p>
        </p:txBody>
      </p:sp>
      <p:sp>
        <p:nvSpPr>
          <p:cNvPr id="14349" name="Freeform 13"/>
          <p:cNvSpPr>
            <a:spLocks/>
          </p:cNvSpPr>
          <p:nvPr/>
        </p:nvSpPr>
        <p:spPr bwMode="auto">
          <a:xfrm>
            <a:off x="1268413" y="846138"/>
            <a:ext cx="168275" cy="400050"/>
          </a:xfrm>
          <a:custGeom>
            <a:avLst/>
            <a:gdLst>
              <a:gd name="T0" fmla="*/ 105 w 142"/>
              <a:gd name="T1" fmla="*/ 10 h 466"/>
              <a:gd name="T2" fmla="*/ 98 w 142"/>
              <a:gd name="T3" fmla="*/ 17 h 466"/>
              <a:gd name="T4" fmla="*/ 100 w 142"/>
              <a:gd name="T5" fmla="*/ 27 h 466"/>
              <a:gd name="T6" fmla="*/ 92 w 142"/>
              <a:gd name="T7" fmla="*/ 34 h 466"/>
              <a:gd name="T8" fmla="*/ 92 w 142"/>
              <a:gd name="T9" fmla="*/ 43 h 466"/>
              <a:gd name="T10" fmla="*/ 93 w 142"/>
              <a:gd name="T11" fmla="*/ 52 h 466"/>
              <a:gd name="T12" fmla="*/ 96 w 142"/>
              <a:gd name="T13" fmla="*/ 63 h 466"/>
              <a:gd name="T14" fmla="*/ 108 w 142"/>
              <a:gd name="T15" fmla="*/ 67 h 466"/>
              <a:gd name="T16" fmla="*/ 112 w 142"/>
              <a:gd name="T17" fmla="*/ 79 h 466"/>
              <a:gd name="T18" fmla="*/ 116 w 142"/>
              <a:gd name="T19" fmla="*/ 89 h 466"/>
              <a:gd name="T20" fmla="*/ 120 w 142"/>
              <a:gd name="T21" fmla="*/ 99 h 466"/>
              <a:gd name="T22" fmla="*/ 119 w 142"/>
              <a:gd name="T23" fmla="*/ 110 h 466"/>
              <a:gd name="T24" fmla="*/ 126 w 142"/>
              <a:gd name="T25" fmla="*/ 120 h 466"/>
              <a:gd name="T26" fmla="*/ 132 w 142"/>
              <a:gd name="T27" fmla="*/ 127 h 466"/>
              <a:gd name="T28" fmla="*/ 136 w 142"/>
              <a:gd name="T29" fmla="*/ 137 h 466"/>
              <a:gd name="T30" fmla="*/ 142 w 142"/>
              <a:gd name="T31" fmla="*/ 150 h 466"/>
              <a:gd name="T32" fmla="*/ 133 w 142"/>
              <a:gd name="T33" fmla="*/ 150 h 466"/>
              <a:gd name="T34" fmla="*/ 125 w 142"/>
              <a:gd name="T35" fmla="*/ 160 h 466"/>
              <a:gd name="T36" fmla="*/ 119 w 142"/>
              <a:gd name="T37" fmla="*/ 169 h 466"/>
              <a:gd name="T38" fmla="*/ 125 w 142"/>
              <a:gd name="T39" fmla="*/ 177 h 466"/>
              <a:gd name="T40" fmla="*/ 119 w 142"/>
              <a:gd name="T41" fmla="*/ 187 h 466"/>
              <a:gd name="T42" fmla="*/ 112 w 142"/>
              <a:gd name="T43" fmla="*/ 196 h 466"/>
              <a:gd name="T44" fmla="*/ 112 w 142"/>
              <a:gd name="T45" fmla="*/ 205 h 466"/>
              <a:gd name="T46" fmla="*/ 109 w 142"/>
              <a:gd name="T47" fmla="*/ 212 h 466"/>
              <a:gd name="T48" fmla="*/ 99 w 142"/>
              <a:gd name="T49" fmla="*/ 219 h 466"/>
              <a:gd name="T50" fmla="*/ 89 w 142"/>
              <a:gd name="T51" fmla="*/ 225 h 466"/>
              <a:gd name="T52" fmla="*/ 80 w 142"/>
              <a:gd name="T53" fmla="*/ 230 h 466"/>
              <a:gd name="T54" fmla="*/ 79 w 142"/>
              <a:gd name="T55" fmla="*/ 245 h 466"/>
              <a:gd name="T56" fmla="*/ 78 w 142"/>
              <a:gd name="T57" fmla="*/ 257 h 466"/>
              <a:gd name="T58" fmla="*/ 73 w 142"/>
              <a:gd name="T59" fmla="*/ 265 h 466"/>
              <a:gd name="T60" fmla="*/ 60 w 142"/>
              <a:gd name="T61" fmla="*/ 266 h 466"/>
              <a:gd name="T62" fmla="*/ 48 w 142"/>
              <a:gd name="T63" fmla="*/ 265 h 466"/>
              <a:gd name="T64" fmla="*/ 38 w 142"/>
              <a:gd name="T65" fmla="*/ 267 h 466"/>
              <a:gd name="T66" fmla="*/ 27 w 142"/>
              <a:gd name="T67" fmla="*/ 272 h 466"/>
              <a:gd name="T68" fmla="*/ 33 w 142"/>
              <a:gd name="T69" fmla="*/ 282 h 466"/>
              <a:gd name="T70" fmla="*/ 39 w 142"/>
              <a:gd name="T71" fmla="*/ 292 h 466"/>
              <a:gd name="T72" fmla="*/ 50 w 142"/>
              <a:gd name="T73" fmla="*/ 295 h 466"/>
              <a:gd name="T74" fmla="*/ 43 w 142"/>
              <a:gd name="T75" fmla="*/ 306 h 466"/>
              <a:gd name="T76" fmla="*/ 52 w 142"/>
              <a:gd name="T77" fmla="*/ 316 h 466"/>
              <a:gd name="T78" fmla="*/ 66 w 142"/>
              <a:gd name="T79" fmla="*/ 318 h 466"/>
              <a:gd name="T80" fmla="*/ 73 w 142"/>
              <a:gd name="T81" fmla="*/ 333 h 466"/>
              <a:gd name="T82" fmla="*/ 69 w 142"/>
              <a:gd name="T83" fmla="*/ 348 h 466"/>
              <a:gd name="T84" fmla="*/ 69 w 142"/>
              <a:gd name="T85" fmla="*/ 359 h 466"/>
              <a:gd name="T86" fmla="*/ 72 w 142"/>
              <a:gd name="T87" fmla="*/ 375 h 466"/>
              <a:gd name="T88" fmla="*/ 65 w 142"/>
              <a:gd name="T89" fmla="*/ 386 h 466"/>
              <a:gd name="T90" fmla="*/ 56 w 142"/>
              <a:gd name="T91" fmla="*/ 393 h 466"/>
              <a:gd name="T92" fmla="*/ 56 w 142"/>
              <a:gd name="T93" fmla="*/ 406 h 466"/>
              <a:gd name="T94" fmla="*/ 59 w 142"/>
              <a:gd name="T95" fmla="*/ 420 h 466"/>
              <a:gd name="T96" fmla="*/ 68 w 142"/>
              <a:gd name="T97" fmla="*/ 432 h 466"/>
              <a:gd name="T98" fmla="*/ 55 w 142"/>
              <a:gd name="T99" fmla="*/ 433 h 466"/>
              <a:gd name="T100" fmla="*/ 42 w 142"/>
              <a:gd name="T101" fmla="*/ 431 h 466"/>
              <a:gd name="T102" fmla="*/ 27 w 142"/>
              <a:gd name="T103" fmla="*/ 420 h 466"/>
              <a:gd name="T104" fmla="*/ 16 w 142"/>
              <a:gd name="T105" fmla="*/ 418 h 466"/>
              <a:gd name="T106" fmla="*/ 7 w 142"/>
              <a:gd name="T107" fmla="*/ 423 h 466"/>
              <a:gd name="T108" fmla="*/ 12 w 142"/>
              <a:gd name="T109" fmla="*/ 433 h 466"/>
              <a:gd name="T110" fmla="*/ 2 w 142"/>
              <a:gd name="T111" fmla="*/ 433 h 466"/>
              <a:gd name="T112" fmla="*/ 5 w 142"/>
              <a:gd name="T113" fmla="*/ 443 h 466"/>
              <a:gd name="T114" fmla="*/ 9 w 142"/>
              <a:gd name="T115" fmla="*/ 452 h 466"/>
              <a:gd name="T116" fmla="*/ 3 w 142"/>
              <a:gd name="T117" fmla="*/ 459 h 4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2"/>
              <a:gd name="T178" fmla="*/ 0 h 466"/>
              <a:gd name="T179" fmla="*/ 142 w 142"/>
              <a:gd name="T180" fmla="*/ 466 h 4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2" h="466">
                <a:moveTo>
                  <a:pt x="105" y="0"/>
                </a:moveTo>
                <a:lnTo>
                  <a:pt x="105" y="1"/>
                </a:lnTo>
                <a:lnTo>
                  <a:pt x="103" y="1"/>
                </a:lnTo>
                <a:lnTo>
                  <a:pt x="105" y="1"/>
                </a:lnTo>
                <a:lnTo>
                  <a:pt x="105" y="3"/>
                </a:lnTo>
                <a:lnTo>
                  <a:pt x="105" y="4"/>
                </a:lnTo>
                <a:lnTo>
                  <a:pt x="105" y="6"/>
                </a:lnTo>
                <a:lnTo>
                  <a:pt x="105" y="7"/>
                </a:lnTo>
                <a:lnTo>
                  <a:pt x="105" y="9"/>
                </a:lnTo>
                <a:lnTo>
                  <a:pt x="105" y="10"/>
                </a:lnTo>
                <a:lnTo>
                  <a:pt x="105" y="12"/>
                </a:lnTo>
                <a:lnTo>
                  <a:pt x="103" y="12"/>
                </a:lnTo>
                <a:lnTo>
                  <a:pt x="103" y="13"/>
                </a:lnTo>
                <a:lnTo>
                  <a:pt x="103" y="14"/>
                </a:lnTo>
                <a:lnTo>
                  <a:pt x="102" y="14"/>
                </a:lnTo>
                <a:lnTo>
                  <a:pt x="100" y="14"/>
                </a:lnTo>
                <a:lnTo>
                  <a:pt x="100" y="16"/>
                </a:lnTo>
                <a:lnTo>
                  <a:pt x="99" y="16"/>
                </a:lnTo>
                <a:lnTo>
                  <a:pt x="99" y="17"/>
                </a:lnTo>
                <a:lnTo>
                  <a:pt x="98" y="17"/>
                </a:lnTo>
                <a:lnTo>
                  <a:pt x="98" y="19"/>
                </a:lnTo>
                <a:lnTo>
                  <a:pt x="98" y="20"/>
                </a:lnTo>
                <a:lnTo>
                  <a:pt x="99" y="20"/>
                </a:lnTo>
                <a:lnTo>
                  <a:pt x="100" y="22"/>
                </a:lnTo>
                <a:lnTo>
                  <a:pt x="100" y="23"/>
                </a:lnTo>
                <a:lnTo>
                  <a:pt x="100" y="24"/>
                </a:lnTo>
                <a:lnTo>
                  <a:pt x="100" y="26"/>
                </a:lnTo>
                <a:lnTo>
                  <a:pt x="102" y="26"/>
                </a:lnTo>
                <a:lnTo>
                  <a:pt x="102" y="27"/>
                </a:lnTo>
                <a:lnTo>
                  <a:pt x="100" y="27"/>
                </a:lnTo>
                <a:lnTo>
                  <a:pt x="99" y="29"/>
                </a:lnTo>
                <a:lnTo>
                  <a:pt x="99" y="30"/>
                </a:lnTo>
                <a:lnTo>
                  <a:pt x="98" y="30"/>
                </a:lnTo>
                <a:lnTo>
                  <a:pt x="98" y="32"/>
                </a:lnTo>
                <a:lnTo>
                  <a:pt x="96" y="32"/>
                </a:lnTo>
                <a:lnTo>
                  <a:pt x="96" y="33"/>
                </a:lnTo>
                <a:lnTo>
                  <a:pt x="95" y="33"/>
                </a:lnTo>
                <a:lnTo>
                  <a:pt x="93" y="33"/>
                </a:lnTo>
                <a:lnTo>
                  <a:pt x="93" y="34"/>
                </a:lnTo>
                <a:lnTo>
                  <a:pt x="92" y="34"/>
                </a:lnTo>
                <a:lnTo>
                  <a:pt x="92" y="36"/>
                </a:lnTo>
                <a:lnTo>
                  <a:pt x="93" y="36"/>
                </a:lnTo>
                <a:lnTo>
                  <a:pt x="95" y="36"/>
                </a:lnTo>
                <a:lnTo>
                  <a:pt x="95" y="37"/>
                </a:lnTo>
                <a:lnTo>
                  <a:pt x="93" y="37"/>
                </a:lnTo>
                <a:lnTo>
                  <a:pt x="93" y="39"/>
                </a:lnTo>
                <a:lnTo>
                  <a:pt x="92" y="39"/>
                </a:lnTo>
                <a:lnTo>
                  <a:pt x="92" y="40"/>
                </a:lnTo>
                <a:lnTo>
                  <a:pt x="92" y="42"/>
                </a:lnTo>
                <a:lnTo>
                  <a:pt x="92" y="43"/>
                </a:lnTo>
                <a:lnTo>
                  <a:pt x="90" y="44"/>
                </a:lnTo>
                <a:lnTo>
                  <a:pt x="90" y="46"/>
                </a:lnTo>
                <a:lnTo>
                  <a:pt x="92" y="46"/>
                </a:lnTo>
                <a:lnTo>
                  <a:pt x="92" y="47"/>
                </a:lnTo>
                <a:lnTo>
                  <a:pt x="90" y="47"/>
                </a:lnTo>
                <a:lnTo>
                  <a:pt x="90" y="49"/>
                </a:lnTo>
                <a:lnTo>
                  <a:pt x="92" y="49"/>
                </a:lnTo>
                <a:lnTo>
                  <a:pt x="93" y="49"/>
                </a:lnTo>
                <a:lnTo>
                  <a:pt x="93" y="50"/>
                </a:lnTo>
                <a:lnTo>
                  <a:pt x="93" y="52"/>
                </a:lnTo>
                <a:lnTo>
                  <a:pt x="92" y="53"/>
                </a:lnTo>
                <a:lnTo>
                  <a:pt x="93" y="54"/>
                </a:lnTo>
                <a:lnTo>
                  <a:pt x="93" y="56"/>
                </a:lnTo>
                <a:lnTo>
                  <a:pt x="95" y="56"/>
                </a:lnTo>
                <a:lnTo>
                  <a:pt x="95" y="57"/>
                </a:lnTo>
                <a:lnTo>
                  <a:pt x="95" y="59"/>
                </a:lnTo>
                <a:lnTo>
                  <a:pt x="95" y="60"/>
                </a:lnTo>
                <a:lnTo>
                  <a:pt x="96" y="60"/>
                </a:lnTo>
                <a:lnTo>
                  <a:pt x="96" y="62"/>
                </a:lnTo>
                <a:lnTo>
                  <a:pt x="96" y="63"/>
                </a:lnTo>
                <a:lnTo>
                  <a:pt x="98" y="63"/>
                </a:lnTo>
                <a:lnTo>
                  <a:pt x="99" y="63"/>
                </a:lnTo>
                <a:lnTo>
                  <a:pt x="99" y="64"/>
                </a:lnTo>
                <a:lnTo>
                  <a:pt x="100" y="64"/>
                </a:lnTo>
                <a:lnTo>
                  <a:pt x="102" y="64"/>
                </a:lnTo>
                <a:lnTo>
                  <a:pt x="103" y="64"/>
                </a:lnTo>
                <a:lnTo>
                  <a:pt x="103" y="66"/>
                </a:lnTo>
                <a:lnTo>
                  <a:pt x="105" y="67"/>
                </a:lnTo>
                <a:lnTo>
                  <a:pt x="106" y="67"/>
                </a:lnTo>
                <a:lnTo>
                  <a:pt x="108" y="67"/>
                </a:lnTo>
                <a:lnTo>
                  <a:pt x="108" y="69"/>
                </a:lnTo>
                <a:lnTo>
                  <a:pt x="109" y="69"/>
                </a:lnTo>
                <a:lnTo>
                  <a:pt x="109" y="70"/>
                </a:lnTo>
                <a:lnTo>
                  <a:pt x="109" y="72"/>
                </a:lnTo>
                <a:lnTo>
                  <a:pt x="109" y="73"/>
                </a:lnTo>
                <a:lnTo>
                  <a:pt x="110" y="74"/>
                </a:lnTo>
                <a:lnTo>
                  <a:pt x="110" y="76"/>
                </a:lnTo>
                <a:lnTo>
                  <a:pt x="112" y="76"/>
                </a:lnTo>
                <a:lnTo>
                  <a:pt x="112" y="77"/>
                </a:lnTo>
                <a:lnTo>
                  <a:pt x="112" y="79"/>
                </a:lnTo>
                <a:lnTo>
                  <a:pt x="112" y="80"/>
                </a:lnTo>
                <a:lnTo>
                  <a:pt x="112" y="82"/>
                </a:lnTo>
                <a:lnTo>
                  <a:pt x="113" y="83"/>
                </a:lnTo>
                <a:lnTo>
                  <a:pt x="115" y="83"/>
                </a:lnTo>
                <a:lnTo>
                  <a:pt x="116" y="84"/>
                </a:lnTo>
                <a:lnTo>
                  <a:pt x="118" y="84"/>
                </a:lnTo>
                <a:lnTo>
                  <a:pt x="118" y="86"/>
                </a:lnTo>
                <a:lnTo>
                  <a:pt x="118" y="87"/>
                </a:lnTo>
                <a:lnTo>
                  <a:pt x="118" y="89"/>
                </a:lnTo>
                <a:lnTo>
                  <a:pt x="116" y="89"/>
                </a:lnTo>
                <a:lnTo>
                  <a:pt x="116" y="90"/>
                </a:lnTo>
                <a:lnTo>
                  <a:pt x="115" y="90"/>
                </a:lnTo>
                <a:lnTo>
                  <a:pt x="115" y="92"/>
                </a:lnTo>
                <a:lnTo>
                  <a:pt x="116" y="92"/>
                </a:lnTo>
                <a:lnTo>
                  <a:pt x="118" y="92"/>
                </a:lnTo>
                <a:lnTo>
                  <a:pt x="118" y="93"/>
                </a:lnTo>
                <a:lnTo>
                  <a:pt x="118" y="94"/>
                </a:lnTo>
                <a:lnTo>
                  <a:pt x="119" y="96"/>
                </a:lnTo>
                <a:lnTo>
                  <a:pt x="120" y="97"/>
                </a:lnTo>
                <a:lnTo>
                  <a:pt x="120" y="99"/>
                </a:lnTo>
                <a:lnTo>
                  <a:pt x="120" y="100"/>
                </a:lnTo>
                <a:lnTo>
                  <a:pt x="119" y="100"/>
                </a:lnTo>
                <a:lnTo>
                  <a:pt x="119" y="102"/>
                </a:lnTo>
                <a:lnTo>
                  <a:pt x="119" y="103"/>
                </a:lnTo>
                <a:lnTo>
                  <a:pt x="118" y="104"/>
                </a:lnTo>
                <a:lnTo>
                  <a:pt x="118" y="106"/>
                </a:lnTo>
                <a:lnTo>
                  <a:pt x="118" y="107"/>
                </a:lnTo>
                <a:lnTo>
                  <a:pt x="118" y="109"/>
                </a:lnTo>
                <a:lnTo>
                  <a:pt x="119" y="109"/>
                </a:lnTo>
                <a:lnTo>
                  <a:pt x="119" y="110"/>
                </a:lnTo>
                <a:lnTo>
                  <a:pt x="120" y="110"/>
                </a:lnTo>
                <a:lnTo>
                  <a:pt x="120" y="112"/>
                </a:lnTo>
                <a:lnTo>
                  <a:pt x="122" y="112"/>
                </a:lnTo>
                <a:lnTo>
                  <a:pt x="123" y="113"/>
                </a:lnTo>
                <a:lnTo>
                  <a:pt x="125" y="113"/>
                </a:lnTo>
                <a:lnTo>
                  <a:pt x="125" y="114"/>
                </a:lnTo>
                <a:lnTo>
                  <a:pt x="126" y="116"/>
                </a:lnTo>
                <a:lnTo>
                  <a:pt x="126" y="117"/>
                </a:lnTo>
                <a:lnTo>
                  <a:pt x="126" y="119"/>
                </a:lnTo>
                <a:lnTo>
                  <a:pt x="126" y="120"/>
                </a:lnTo>
                <a:lnTo>
                  <a:pt x="128" y="120"/>
                </a:lnTo>
                <a:lnTo>
                  <a:pt x="128" y="122"/>
                </a:lnTo>
                <a:lnTo>
                  <a:pt x="129" y="123"/>
                </a:lnTo>
                <a:lnTo>
                  <a:pt x="130" y="123"/>
                </a:lnTo>
                <a:lnTo>
                  <a:pt x="130" y="124"/>
                </a:lnTo>
                <a:lnTo>
                  <a:pt x="132" y="124"/>
                </a:lnTo>
                <a:lnTo>
                  <a:pt x="132" y="126"/>
                </a:lnTo>
                <a:lnTo>
                  <a:pt x="130" y="126"/>
                </a:lnTo>
                <a:lnTo>
                  <a:pt x="132" y="126"/>
                </a:lnTo>
                <a:lnTo>
                  <a:pt x="132" y="127"/>
                </a:lnTo>
                <a:lnTo>
                  <a:pt x="132" y="129"/>
                </a:lnTo>
                <a:lnTo>
                  <a:pt x="132" y="130"/>
                </a:lnTo>
                <a:lnTo>
                  <a:pt x="133" y="130"/>
                </a:lnTo>
                <a:lnTo>
                  <a:pt x="133" y="132"/>
                </a:lnTo>
                <a:lnTo>
                  <a:pt x="133" y="133"/>
                </a:lnTo>
                <a:lnTo>
                  <a:pt x="135" y="133"/>
                </a:lnTo>
                <a:lnTo>
                  <a:pt x="135" y="134"/>
                </a:lnTo>
                <a:lnTo>
                  <a:pt x="135" y="136"/>
                </a:lnTo>
                <a:lnTo>
                  <a:pt x="136" y="136"/>
                </a:lnTo>
                <a:lnTo>
                  <a:pt x="136" y="137"/>
                </a:lnTo>
                <a:lnTo>
                  <a:pt x="138" y="139"/>
                </a:lnTo>
                <a:lnTo>
                  <a:pt x="136" y="140"/>
                </a:lnTo>
                <a:lnTo>
                  <a:pt x="136" y="142"/>
                </a:lnTo>
                <a:lnTo>
                  <a:pt x="138" y="142"/>
                </a:lnTo>
                <a:lnTo>
                  <a:pt x="138" y="143"/>
                </a:lnTo>
                <a:lnTo>
                  <a:pt x="140" y="146"/>
                </a:lnTo>
                <a:lnTo>
                  <a:pt x="140" y="147"/>
                </a:lnTo>
                <a:lnTo>
                  <a:pt x="140" y="149"/>
                </a:lnTo>
                <a:lnTo>
                  <a:pt x="142" y="149"/>
                </a:lnTo>
                <a:lnTo>
                  <a:pt x="142" y="150"/>
                </a:lnTo>
                <a:lnTo>
                  <a:pt x="142" y="152"/>
                </a:lnTo>
                <a:lnTo>
                  <a:pt x="142" y="153"/>
                </a:lnTo>
                <a:lnTo>
                  <a:pt x="140" y="155"/>
                </a:lnTo>
                <a:lnTo>
                  <a:pt x="139" y="153"/>
                </a:lnTo>
                <a:lnTo>
                  <a:pt x="139" y="152"/>
                </a:lnTo>
                <a:lnTo>
                  <a:pt x="138" y="152"/>
                </a:lnTo>
                <a:lnTo>
                  <a:pt x="138" y="150"/>
                </a:lnTo>
                <a:lnTo>
                  <a:pt x="136" y="150"/>
                </a:lnTo>
                <a:lnTo>
                  <a:pt x="135" y="150"/>
                </a:lnTo>
                <a:lnTo>
                  <a:pt x="133" y="150"/>
                </a:lnTo>
                <a:lnTo>
                  <a:pt x="132" y="152"/>
                </a:lnTo>
                <a:lnTo>
                  <a:pt x="130" y="152"/>
                </a:lnTo>
                <a:lnTo>
                  <a:pt x="129" y="153"/>
                </a:lnTo>
                <a:lnTo>
                  <a:pt x="129" y="155"/>
                </a:lnTo>
                <a:lnTo>
                  <a:pt x="129" y="156"/>
                </a:lnTo>
                <a:lnTo>
                  <a:pt x="128" y="156"/>
                </a:lnTo>
                <a:lnTo>
                  <a:pt x="126" y="157"/>
                </a:lnTo>
                <a:lnTo>
                  <a:pt x="126" y="159"/>
                </a:lnTo>
                <a:lnTo>
                  <a:pt x="125" y="159"/>
                </a:lnTo>
                <a:lnTo>
                  <a:pt x="125" y="160"/>
                </a:lnTo>
                <a:lnTo>
                  <a:pt x="125" y="162"/>
                </a:lnTo>
                <a:lnTo>
                  <a:pt x="125" y="163"/>
                </a:lnTo>
                <a:lnTo>
                  <a:pt x="123" y="163"/>
                </a:lnTo>
                <a:lnTo>
                  <a:pt x="123" y="165"/>
                </a:lnTo>
                <a:lnTo>
                  <a:pt x="122" y="165"/>
                </a:lnTo>
                <a:lnTo>
                  <a:pt x="120" y="165"/>
                </a:lnTo>
                <a:lnTo>
                  <a:pt x="119" y="166"/>
                </a:lnTo>
                <a:lnTo>
                  <a:pt x="118" y="167"/>
                </a:lnTo>
                <a:lnTo>
                  <a:pt x="118" y="169"/>
                </a:lnTo>
                <a:lnTo>
                  <a:pt x="119" y="169"/>
                </a:lnTo>
                <a:lnTo>
                  <a:pt x="119" y="170"/>
                </a:lnTo>
                <a:lnTo>
                  <a:pt x="120" y="170"/>
                </a:lnTo>
                <a:lnTo>
                  <a:pt x="122" y="170"/>
                </a:lnTo>
                <a:lnTo>
                  <a:pt x="122" y="172"/>
                </a:lnTo>
                <a:lnTo>
                  <a:pt x="122" y="173"/>
                </a:lnTo>
                <a:lnTo>
                  <a:pt x="122" y="175"/>
                </a:lnTo>
                <a:lnTo>
                  <a:pt x="123" y="175"/>
                </a:lnTo>
                <a:lnTo>
                  <a:pt x="125" y="175"/>
                </a:lnTo>
                <a:lnTo>
                  <a:pt x="126" y="176"/>
                </a:lnTo>
                <a:lnTo>
                  <a:pt x="125" y="177"/>
                </a:lnTo>
                <a:lnTo>
                  <a:pt x="125" y="179"/>
                </a:lnTo>
                <a:lnTo>
                  <a:pt x="123" y="179"/>
                </a:lnTo>
                <a:lnTo>
                  <a:pt x="123" y="180"/>
                </a:lnTo>
                <a:lnTo>
                  <a:pt x="123" y="182"/>
                </a:lnTo>
                <a:lnTo>
                  <a:pt x="122" y="183"/>
                </a:lnTo>
                <a:lnTo>
                  <a:pt x="122" y="185"/>
                </a:lnTo>
                <a:lnTo>
                  <a:pt x="120" y="185"/>
                </a:lnTo>
                <a:lnTo>
                  <a:pt x="120" y="186"/>
                </a:lnTo>
                <a:lnTo>
                  <a:pt x="120" y="187"/>
                </a:lnTo>
                <a:lnTo>
                  <a:pt x="119" y="187"/>
                </a:lnTo>
                <a:lnTo>
                  <a:pt x="118" y="187"/>
                </a:lnTo>
                <a:lnTo>
                  <a:pt x="116" y="187"/>
                </a:lnTo>
                <a:lnTo>
                  <a:pt x="116" y="189"/>
                </a:lnTo>
                <a:lnTo>
                  <a:pt x="116" y="190"/>
                </a:lnTo>
                <a:lnTo>
                  <a:pt x="116" y="192"/>
                </a:lnTo>
                <a:lnTo>
                  <a:pt x="116" y="193"/>
                </a:lnTo>
                <a:lnTo>
                  <a:pt x="115" y="193"/>
                </a:lnTo>
                <a:lnTo>
                  <a:pt x="113" y="193"/>
                </a:lnTo>
                <a:lnTo>
                  <a:pt x="113" y="195"/>
                </a:lnTo>
                <a:lnTo>
                  <a:pt x="112" y="196"/>
                </a:lnTo>
                <a:lnTo>
                  <a:pt x="112" y="197"/>
                </a:lnTo>
                <a:lnTo>
                  <a:pt x="113" y="197"/>
                </a:lnTo>
                <a:lnTo>
                  <a:pt x="113" y="199"/>
                </a:lnTo>
                <a:lnTo>
                  <a:pt x="113" y="200"/>
                </a:lnTo>
                <a:lnTo>
                  <a:pt x="113" y="202"/>
                </a:lnTo>
                <a:lnTo>
                  <a:pt x="115" y="202"/>
                </a:lnTo>
                <a:lnTo>
                  <a:pt x="115" y="203"/>
                </a:lnTo>
                <a:lnTo>
                  <a:pt x="113" y="203"/>
                </a:lnTo>
                <a:lnTo>
                  <a:pt x="112" y="203"/>
                </a:lnTo>
                <a:lnTo>
                  <a:pt x="112" y="205"/>
                </a:lnTo>
                <a:lnTo>
                  <a:pt x="110" y="203"/>
                </a:lnTo>
                <a:lnTo>
                  <a:pt x="109" y="203"/>
                </a:lnTo>
                <a:lnTo>
                  <a:pt x="109" y="205"/>
                </a:lnTo>
                <a:lnTo>
                  <a:pt x="108" y="205"/>
                </a:lnTo>
                <a:lnTo>
                  <a:pt x="108" y="206"/>
                </a:lnTo>
                <a:lnTo>
                  <a:pt x="108" y="207"/>
                </a:lnTo>
                <a:lnTo>
                  <a:pt x="108" y="209"/>
                </a:lnTo>
                <a:lnTo>
                  <a:pt x="109" y="209"/>
                </a:lnTo>
                <a:lnTo>
                  <a:pt x="109" y="210"/>
                </a:lnTo>
                <a:lnTo>
                  <a:pt x="109" y="212"/>
                </a:lnTo>
                <a:lnTo>
                  <a:pt x="109" y="213"/>
                </a:lnTo>
                <a:lnTo>
                  <a:pt x="109" y="215"/>
                </a:lnTo>
                <a:lnTo>
                  <a:pt x="108" y="216"/>
                </a:lnTo>
                <a:lnTo>
                  <a:pt x="108" y="217"/>
                </a:lnTo>
                <a:lnTo>
                  <a:pt x="108" y="219"/>
                </a:lnTo>
                <a:lnTo>
                  <a:pt x="106" y="219"/>
                </a:lnTo>
                <a:lnTo>
                  <a:pt x="103" y="219"/>
                </a:lnTo>
                <a:lnTo>
                  <a:pt x="102" y="219"/>
                </a:lnTo>
                <a:lnTo>
                  <a:pt x="100" y="219"/>
                </a:lnTo>
                <a:lnTo>
                  <a:pt x="99" y="219"/>
                </a:lnTo>
                <a:lnTo>
                  <a:pt x="98" y="220"/>
                </a:lnTo>
                <a:lnTo>
                  <a:pt x="96" y="220"/>
                </a:lnTo>
                <a:lnTo>
                  <a:pt x="96" y="222"/>
                </a:lnTo>
                <a:lnTo>
                  <a:pt x="95" y="222"/>
                </a:lnTo>
                <a:lnTo>
                  <a:pt x="95" y="223"/>
                </a:lnTo>
                <a:lnTo>
                  <a:pt x="93" y="223"/>
                </a:lnTo>
                <a:lnTo>
                  <a:pt x="93" y="225"/>
                </a:lnTo>
                <a:lnTo>
                  <a:pt x="92" y="225"/>
                </a:lnTo>
                <a:lnTo>
                  <a:pt x="90" y="225"/>
                </a:lnTo>
                <a:lnTo>
                  <a:pt x="89" y="225"/>
                </a:lnTo>
                <a:lnTo>
                  <a:pt x="88" y="225"/>
                </a:lnTo>
                <a:lnTo>
                  <a:pt x="88" y="226"/>
                </a:lnTo>
                <a:lnTo>
                  <a:pt x="86" y="226"/>
                </a:lnTo>
                <a:lnTo>
                  <a:pt x="85" y="226"/>
                </a:lnTo>
                <a:lnTo>
                  <a:pt x="83" y="226"/>
                </a:lnTo>
                <a:lnTo>
                  <a:pt x="82" y="226"/>
                </a:lnTo>
                <a:lnTo>
                  <a:pt x="82" y="227"/>
                </a:lnTo>
                <a:lnTo>
                  <a:pt x="83" y="229"/>
                </a:lnTo>
                <a:lnTo>
                  <a:pt x="82" y="229"/>
                </a:lnTo>
                <a:lnTo>
                  <a:pt x="80" y="230"/>
                </a:lnTo>
                <a:lnTo>
                  <a:pt x="80" y="232"/>
                </a:lnTo>
                <a:lnTo>
                  <a:pt x="79" y="232"/>
                </a:lnTo>
                <a:lnTo>
                  <a:pt x="78" y="233"/>
                </a:lnTo>
                <a:lnTo>
                  <a:pt x="78" y="235"/>
                </a:lnTo>
                <a:lnTo>
                  <a:pt x="78" y="236"/>
                </a:lnTo>
                <a:lnTo>
                  <a:pt x="78" y="237"/>
                </a:lnTo>
                <a:lnTo>
                  <a:pt x="78" y="239"/>
                </a:lnTo>
                <a:lnTo>
                  <a:pt x="76" y="240"/>
                </a:lnTo>
                <a:lnTo>
                  <a:pt x="79" y="243"/>
                </a:lnTo>
                <a:lnTo>
                  <a:pt x="79" y="245"/>
                </a:lnTo>
                <a:lnTo>
                  <a:pt x="79" y="246"/>
                </a:lnTo>
                <a:lnTo>
                  <a:pt x="79" y="247"/>
                </a:lnTo>
                <a:lnTo>
                  <a:pt x="79" y="249"/>
                </a:lnTo>
                <a:lnTo>
                  <a:pt x="80" y="249"/>
                </a:lnTo>
                <a:lnTo>
                  <a:pt x="80" y="250"/>
                </a:lnTo>
                <a:lnTo>
                  <a:pt x="80" y="252"/>
                </a:lnTo>
                <a:lnTo>
                  <a:pt x="80" y="253"/>
                </a:lnTo>
                <a:lnTo>
                  <a:pt x="80" y="255"/>
                </a:lnTo>
                <a:lnTo>
                  <a:pt x="79" y="256"/>
                </a:lnTo>
                <a:lnTo>
                  <a:pt x="78" y="257"/>
                </a:lnTo>
                <a:lnTo>
                  <a:pt x="78" y="259"/>
                </a:lnTo>
                <a:lnTo>
                  <a:pt x="76" y="259"/>
                </a:lnTo>
                <a:lnTo>
                  <a:pt x="76" y="260"/>
                </a:lnTo>
                <a:lnTo>
                  <a:pt x="76" y="262"/>
                </a:lnTo>
                <a:lnTo>
                  <a:pt x="78" y="262"/>
                </a:lnTo>
                <a:lnTo>
                  <a:pt x="76" y="263"/>
                </a:lnTo>
                <a:lnTo>
                  <a:pt x="75" y="263"/>
                </a:lnTo>
                <a:lnTo>
                  <a:pt x="75" y="265"/>
                </a:lnTo>
                <a:lnTo>
                  <a:pt x="73" y="266"/>
                </a:lnTo>
                <a:lnTo>
                  <a:pt x="73" y="265"/>
                </a:lnTo>
                <a:lnTo>
                  <a:pt x="72" y="266"/>
                </a:lnTo>
                <a:lnTo>
                  <a:pt x="70" y="266"/>
                </a:lnTo>
                <a:lnTo>
                  <a:pt x="69" y="266"/>
                </a:lnTo>
                <a:lnTo>
                  <a:pt x="68" y="266"/>
                </a:lnTo>
                <a:lnTo>
                  <a:pt x="65" y="266"/>
                </a:lnTo>
                <a:lnTo>
                  <a:pt x="65" y="267"/>
                </a:lnTo>
                <a:lnTo>
                  <a:pt x="63" y="267"/>
                </a:lnTo>
                <a:lnTo>
                  <a:pt x="62" y="267"/>
                </a:lnTo>
                <a:lnTo>
                  <a:pt x="60" y="267"/>
                </a:lnTo>
                <a:lnTo>
                  <a:pt x="60" y="266"/>
                </a:lnTo>
                <a:lnTo>
                  <a:pt x="59" y="266"/>
                </a:lnTo>
                <a:lnTo>
                  <a:pt x="58" y="266"/>
                </a:lnTo>
                <a:lnTo>
                  <a:pt x="56" y="265"/>
                </a:lnTo>
                <a:lnTo>
                  <a:pt x="55" y="265"/>
                </a:lnTo>
                <a:lnTo>
                  <a:pt x="53" y="263"/>
                </a:lnTo>
                <a:lnTo>
                  <a:pt x="52" y="263"/>
                </a:lnTo>
                <a:lnTo>
                  <a:pt x="50" y="263"/>
                </a:lnTo>
                <a:lnTo>
                  <a:pt x="50" y="265"/>
                </a:lnTo>
                <a:lnTo>
                  <a:pt x="49" y="265"/>
                </a:lnTo>
                <a:lnTo>
                  <a:pt x="48" y="265"/>
                </a:lnTo>
                <a:lnTo>
                  <a:pt x="46" y="263"/>
                </a:lnTo>
                <a:lnTo>
                  <a:pt x="46" y="265"/>
                </a:lnTo>
                <a:lnTo>
                  <a:pt x="46" y="266"/>
                </a:lnTo>
                <a:lnTo>
                  <a:pt x="46" y="267"/>
                </a:lnTo>
                <a:lnTo>
                  <a:pt x="45" y="267"/>
                </a:lnTo>
                <a:lnTo>
                  <a:pt x="43" y="266"/>
                </a:lnTo>
                <a:lnTo>
                  <a:pt x="42" y="266"/>
                </a:lnTo>
                <a:lnTo>
                  <a:pt x="40" y="266"/>
                </a:lnTo>
                <a:lnTo>
                  <a:pt x="39" y="266"/>
                </a:lnTo>
                <a:lnTo>
                  <a:pt x="38" y="267"/>
                </a:lnTo>
                <a:lnTo>
                  <a:pt x="36" y="267"/>
                </a:lnTo>
                <a:lnTo>
                  <a:pt x="36" y="269"/>
                </a:lnTo>
                <a:lnTo>
                  <a:pt x="35" y="267"/>
                </a:lnTo>
                <a:lnTo>
                  <a:pt x="33" y="266"/>
                </a:lnTo>
                <a:lnTo>
                  <a:pt x="32" y="266"/>
                </a:lnTo>
                <a:lnTo>
                  <a:pt x="30" y="266"/>
                </a:lnTo>
                <a:lnTo>
                  <a:pt x="30" y="267"/>
                </a:lnTo>
                <a:lnTo>
                  <a:pt x="29" y="269"/>
                </a:lnTo>
                <a:lnTo>
                  <a:pt x="29" y="270"/>
                </a:lnTo>
                <a:lnTo>
                  <a:pt x="27" y="272"/>
                </a:lnTo>
                <a:lnTo>
                  <a:pt x="26" y="272"/>
                </a:lnTo>
                <a:lnTo>
                  <a:pt x="25" y="273"/>
                </a:lnTo>
                <a:lnTo>
                  <a:pt x="26" y="275"/>
                </a:lnTo>
                <a:lnTo>
                  <a:pt x="26" y="276"/>
                </a:lnTo>
                <a:lnTo>
                  <a:pt x="27" y="277"/>
                </a:lnTo>
                <a:lnTo>
                  <a:pt x="29" y="279"/>
                </a:lnTo>
                <a:lnTo>
                  <a:pt x="30" y="279"/>
                </a:lnTo>
                <a:lnTo>
                  <a:pt x="30" y="280"/>
                </a:lnTo>
                <a:lnTo>
                  <a:pt x="32" y="280"/>
                </a:lnTo>
                <a:lnTo>
                  <a:pt x="33" y="282"/>
                </a:lnTo>
                <a:lnTo>
                  <a:pt x="35" y="282"/>
                </a:lnTo>
                <a:lnTo>
                  <a:pt x="35" y="283"/>
                </a:lnTo>
                <a:lnTo>
                  <a:pt x="36" y="283"/>
                </a:lnTo>
                <a:lnTo>
                  <a:pt x="38" y="285"/>
                </a:lnTo>
                <a:lnTo>
                  <a:pt x="38" y="286"/>
                </a:lnTo>
                <a:lnTo>
                  <a:pt x="38" y="288"/>
                </a:lnTo>
                <a:lnTo>
                  <a:pt x="39" y="289"/>
                </a:lnTo>
                <a:lnTo>
                  <a:pt x="39" y="290"/>
                </a:lnTo>
                <a:lnTo>
                  <a:pt x="38" y="290"/>
                </a:lnTo>
                <a:lnTo>
                  <a:pt x="39" y="292"/>
                </a:lnTo>
                <a:lnTo>
                  <a:pt x="39" y="293"/>
                </a:lnTo>
                <a:lnTo>
                  <a:pt x="40" y="293"/>
                </a:lnTo>
                <a:lnTo>
                  <a:pt x="42" y="293"/>
                </a:lnTo>
                <a:lnTo>
                  <a:pt x="42" y="292"/>
                </a:lnTo>
                <a:lnTo>
                  <a:pt x="43" y="293"/>
                </a:lnTo>
                <a:lnTo>
                  <a:pt x="45" y="293"/>
                </a:lnTo>
                <a:lnTo>
                  <a:pt x="46" y="293"/>
                </a:lnTo>
                <a:lnTo>
                  <a:pt x="48" y="293"/>
                </a:lnTo>
                <a:lnTo>
                  <a:pt x="49" y="293"/>
                </a:lnTo>
                <a:lnTo>
                  <a:pt x="50" y="295"/>
                </a:lnTo>
                <a:lnTo>
                  <a:pt x="50" y="296"/>
                </a:lnTo>
                <a:lnTo>
                  <a:pt x="50" y="298"/>
                </a:lnTo>
                <a:lnTo>
                  <a:pt x="49" y="299"/>
                </a:lnTo>
                <a:lnTo>
                  <a:pt x="49" y="300"/>
                </a:lnTo>
                <a:lnTo>
                  <a:pt x="48" y="300"/>
                </a:lnTo>
                <a:lnTo>
                  <a:pt x="48" y="302"/>
                </a:lnTo>
                <a:lnTo>
                  <a:pt x="46" y="303"/>
                </a:lnTo>
                <a:lnTo>
                  <a:pt x="46" y="305"/>
                </a:lnTo>
                <a:lnTo>
                  <a:pt x="45" y="305"/>
                </a:lnTo>
                <a:lnTo>
                  <a:pt x="43" y="306"/>
                </a:lnTo>
                <a:lnTo>
                  <a:pt x="42" y="308"/>
                </a:lnTo>
                <a:lnTo>
                  <a:pt x="42" y="309"/>
                </a:lnTo>
                <a:lnTo>
                  <a:pt x="43" y="309"/>
                </a:lnTo>
                <a:lnTo>
                  <a:pt x="43" y="310"/>
                </a:lnTo>
                <a:lnTo>
                  <a:pt x="43" y="312"/>
                </a:lnTo>
                <a:lnTo>
                  <a:pt x="45" y="312"/>
                </a:lnTo>
                <a:lnTo>
                  <a:pt x="46" y="312"/>
                </a:lnTo>
                <a:lnTo>
                  <a:pt x="48" y="312"/>
                </a:lnTo>
                <a:lnTo>
                  <a:pt x="49" y="313"/>
                </a:lnTo>
                <a:lnTo>
                  <a:pt x="52" y="316"/>
                </a:lnTo>
                <a:lnTo>
                  <a:pt x="53" y="316"/>
                </a:lnTo>
                <a:lnTo>
                  <a:pt x="55" y="318"/>
                </a:lnTo>
                <a:lnTo>
                  <a:pt x="56" y="318"/>
                </a:lnTo>
                <a:lnTo>
                  <a:pt x="58" y="316"/>
                </a:lnTo>
                <a:lnTo>
                  <a:pt x="59" y="316"/>
                </a:lnTo>
                <a:lnTo>
                  <a:pt x="60" y="316"/>
                </a:lnTo>
                <a:lnTo>
                  <a:pt x="62" y="316"/>
                </a:lnTo>
                <a:lnTo>
                  <a:pt x="63" y="316"/>
                </a:lnTo>
                <a:lnTo>
                  <a:pt x="65" y="318"/>
                </a:lnTo>
                <a:lnTo>
                  <a:pt x="66" y="318"/>
                </a:lnTo>
                <a:lnTo>
                  <a:pt x="69" y="319"/>
                </a:lnTo>
                <a:lnTo>
                  <a:pt x="69" y="320"/>
                </a:lnTo>
                <a:lnTo>
                  <a:pt x="70" y="320"/>
                </a:lnTo>
                <a:lnTo>
                  <a:pt x="70" y="322"/>
                </a:lnTo>
                <a:lnTo>
                  <a:pt x="70" y="323"/>
                </a:lnTo>
                <a:lnTo>
                  <a:pt x="70" y="325"/>
                </a:lnTo>
                <a:lnTo>
                  <a:pt x="72" y="329"/>
                </a:lnTo>
                <a:lnTo>
                  <a:pt x="73" y="330"/>
                </a:lnTo>
                <a:lnTo>
                  <a:pt x="73" y="332"/>
                </a:lnTo>
                <a:lnTo>
                  <a:pt x="73" y="333"/>
                </a:lnTo>
                <a:lnTo>
                  <a:pt x="73" y="335"/>
                </a:lnTo>
                <a:lnTo>
                  <a:pt x="73" y="336"/>
                </a:lnTo>
                <a:lnTo>
                  <a:pt x="73" y="338"/>
                </a:lnTo>
                <a:lnTo>
                  <a:pt x="73" y="339"/>
                </a:lnTo>
                <a:lnTo>
                  <a:pt x="73" y="340"/>
                </a:lnTo>
                <a:lnTo>
                  <a:pt x="73" y="342"/>
                </a:lnTo>
                <a:lnTo>
                  <a:pt x="72" y="343"/>
                </a:lnTo>
                <a:lnTo>
                  <a:pt x="70" y="345"/>
                </a:lnTo>
                <a:lnTo>
                  <a:pt x="69" y="346"/>
                </a:lnTo>
                <a:lnTo>
                  <a:pt x="69" y="348"/>
                </a:lnTo>
                <a:lnTo>
                  <a:pt x="69" y="349"/>
                </a:lnTo>
                <a:lnTo>
                  <a:pt x="70" y="349"/>
                </a:lnTo>
                <a:lnTo>
                  <a:pt x="70" y="350"/>
                </a:lnTo>
                <a:lnTo>
                  <a:pt x="72" y="352"/>
                </a:lnTo>
                <a:lnTo>
                  <a:pt x="70" y="353"/>
                </a:lnTo>
                <a:lnTo>
                  <a:pt x="70" y="355"/>
                </a:lnTo>
                <a:lnTo>
                  <a:pt x="70" y="356"/>
                </a:lnTo>
                <a:lnTo>
                  <a:pt x="70" y="358"/>
                </a:lnTo>
                <a:lnTo>
                  <a:pt x="70" y="359"/>
                </a:lnTo>
                <a:lnTo>
                  <a:pt x="69" y="359"/>
                </a:lnTo>
                <a:lnTo>
                  <a:pt x="70" y="360"/>
                </a:lnTo>
                <a:lnTo>
                  <a:pt x="70" y="362"/>
                </a:lnTo>
                <a:lnTo>
                  <a:pt x="70" y="363"/>
                </a:lnTo>
                <a:lnTo>
                  <a:pt x="70" y="365"/>
                </a:lnTo>
                <a:lnTo>
                  <a:pt x="70" y="366"/>
                </a:lnTo>
                <a:lnTo>
                  <a:pt x="70" y="368"/>
                </a:lnTo>
                <a:lnTo>
                  <a:pt x="72" y="369"/>
                </a:lnTo>
                <a:lnTo>
                  <a:pt x="72" y="370"/>
                </a:lnTo>
                <a:lnTo>
                  <a:pt x="72" y="373"/>
                </a:lnTo>
                <a:lnTo>
                  <a:pt x="72" y="375"/>
                </a:lnTo>
                <a:lnTo>
                  <a:pt x="72" y="376"/>
                </a:lnTo>
                <a:lnTo>
                  <a:pt x="72" y="378"/>
                </a:lnTo>
                <a:lnTo>
                  <a:pt x="70" y="379"/>
                </a:lnTo>
                <a:lnTo>
                  <a:pt x="70" y="382"/>
                </a:lnTo>
                <a:lnTo>
                  <a:pt x="70" y="385"/>
                </a:lnTo>
                <a:lnTo>
                  <a:pt x="69" y="386"/>
                </a:lnTo>
                <a:lnTo>
                  <a:pt x="69" y="388"/>
                </a:lnTo>
                <a:lnTo>
                  <a:pt x="68" y="388"/>
                </a:lnTo>
                <a:lnTo>
                  <a:pt x="66" y="388"/>
                </a:lnTo>
                <a:lnTo>
                  <a:pt x="65" y="386"/>
                </a:lnTo>
                <a:lnTo>
                  <a:pt x="63" y="385"/>
                </a:lnTo>
                <a:lnTo>
                  <a:pt x="62" y="385"/>
                </a:lnTo>
                <a:lnTo>
                  <a:pt x="62" y="386"/>
                </a:lnTo>
                <a:lnTo>
                  <a:pt x="60" y="388"/>
                </a:lnTo>
                <a:lnTo>
                  <a:pt x="60" y="389"/>
                </a:lnTo>
                <a:lnTo>
                  <a:pt x="60" y="390"/>
                </a:lnTo>
                <a:lnTo>
                  <a:pt x="59" y="390"/>
                </a:lnTo>
                <a:lnTo>
                  <a:pt x="59" y="392"/>
                </a:lnTo>
                <a:lnTo>
                  <a:pt x="58" y="392"/>
                </a:lnTo>
                <a:lnTo>
                  <a:pt x="56" y="393"/>
                </a:lnTo>
                <a:lnTo>
                  <a:pt x="55" y="393"/>
                </a:lnTo>
                <a:lnTo>
                  <a:pt x="53" y="393"/>
                </a:lnTo>
                <a:lnTo>
                  <a:pt x="53" y="395"/>
                </a:lnTo>
                <a:lnTo>
                  <a:pt x="55" y="398"/>
                </a:lnTo>
                <a:lnTo>
                  <a:pt x="55" y="399"/>
                </a:lnTo>
                <a:lnTo>
                  <a:pt x="55" y="400"/>
                </a:lnTo>
                <a:lnTo>
                  <a:pt x="56" y="402"/>
                </a:lnTo>
                <a:lnTo>
                  <a:pt x="56" y="403"/>
                </a:lnTo>
                <a:lnTo>
                  <a:pt x="56" y="405"/>
                </a:lnTo>
                <a:lnTo>
                  <a:pt x="56" y="406"/>
                </a:lnTo>
                <a:lnTo>
                  <a:pt x="56" y="408"/>
                </a:lnTo>
                <a:lnTo>
                  <a:pt x="56" y="409"/>
                </a:lnTo>
                <a:lnTo>
                  <a:pt x="56" y="410"/>
                </a:lnTo>
                <a:lnTo>
                  <a:pt x="56" y="412"/>
                </a:lnTo>
                <a:lnTo>
                  <a:pt x="56" y="413"/>
                </a:lnTo>
                <a:lnTo>
                  <a:pt x="58" y="415"/>
                </a:lnTo>
                <a:lnTo>
                  <a:pt x="59" y="416"/>
                </a:lnTo>
                <a:lnTo>
                  <a:pt x="59" y="418"/>
                </a:lnTo>
                <a:lnTo>
                  <a:pt x="59" y="419"/>
                </a:lnTo>
                <a:lnTo>
                  <a:pt x="59" y="420"/>
                </a:lnTo>
                <a:lnTo>
                  <a:pt x="60" y="422"/>
                </a:lnTo>
                <a:lnTo>
                  <a:pt x="62" y="423"/>
                </a:lnTo>
                <a:lnTo>
                  <a:pt x="62" y="425"/>
                </a:lnTo>
                <a:lnTo>
                  <a:pt x="63" y="426"/>
                </a:lnTo>
                <a:lnTo>
                  <a:pt x="63" y="428"/>
                </a:lnTo>
                <a:lnTo>
                  <a:pt x="65" y="428"/>
                </a:lnTo>
                <a:lnTo>
                  <a:pt x="66" y="429"/>
                </a:lnTo>
                <a:lnTo>
                  <a:pt x="68" y="429"/>
                </a:lnTo>
                <a:lnTo>
                  <a:pt x="68" y="431"/>
                </a:lnTo>
                <a:lnTo>
                  <a:pt x="68" y="432"/>
                </a:lnTo>
                <a:lnTo>
                  <a:pt x="66" y="432"/>
                </a:lnTo>
                <a:lnTo>
                  <a:pt x="65" y="432"/>
                </a:lnTo>
                <a:lnTo>
                  <a:pt x="63" y="432"/>
                </a:lnTo>
                <a:lnTo>
                  <a:pt x="62" y="433"/>
                </a:lnTo>
                <a:lnTo>
                  <a:pt x="60" y="433"/>
                </a:lnTo>
                <a:lnTo>
                  <a:pt x="59" y="433"/>
                </a:lnTo>
                <a:lnTo>
                  <a:pt x="58" y="433"/>
                </a:lnTo>
                <a:lnTo>
                  <a:pt x="58" y="435"/>
                </a:lnTo>
                <a:lnTo>
                  <a:pt x="56" y="435"/>
                </a:lnTo>
                <a:lnTo>
                  <a:pt x="55" y="433"/>
                </a:lnTo>
                <a:lnTo>
                  <a:pt x="53" y="433"/>
                </a:lnTo>
                <a:lnTo>
                  <a:pt x="52" y="433"/>
                </a:lnTo>
                <a:lnTo>
                  <a:pt x="50" y="433"/>
                </a:lnTo>
                <a:lnTo>
                  <a:pt x="49" y="433"/>
                </a:lnTo>
                <a:lnTo>
                  <a:pt x="48" y="433"/>
                </a:lnTo>
                <a:lnTo>
                  <a:pt x="46" y="433"/>
                </a:lnTo>
                <a:lnTo>
                  <a:pt x="45" y="433"/>
                </a:lnTo>
                <a:lnTo>
                  <a:pt x="43" y="433"/>
                </a:lnTo>
                <a:lnTo>
                  <a:pt x="42" y="432"/>
                </a:lnTo>
                <a:lnTo>
                  <a:pt x="42" y="431"/>
                </a:lnTo>
                <a:lnTo>
                  <a:pt x="40" y="431"/>
                </a:lnTo>
                <a:lnTo>
                  <a:pt x="40" y="429"/>
                </a:lnTo>
                <a:lnTo>
                  <a:pt x="39" y="429"/>
                </a:lnTo>
                <a:lnTo>
                  <a:pt x="38" y="429"/>
                </a:lnTo>
                <a:lnTo>
                  <a:pt x="36" y="428"/>
                </a:lnTo>
                <a:lnTo>
                  <a:pt x="35" y="426"/>
                </a:lnTo>
                <a:lnTo>
                  <a:pt x="33" y="425"/>
                </a:lnTo>
                <a:lnTo>
                  <a:pt x="32" y="423"/>
                </a:lnTo>
                <a:lnTo>
                  <a:pt x="30" y="422"/>
                </a:lnTo>
                <a:lnTo>
                  <a:pt x="27" y="420"/>
                </a:lnTo>
                <a:lnTo>
                  <a:pt x="26" y="420"/>
                </a:lnTo>
                <a:lnTo>
                  <a:pt x="25" y="420"/>
                </a:lnTo>
                <a:lnTo>
                  <a:pt x="23" y="420"/>
                </a:lnTo>
                <a:lnTo>
                  <a:pt x="23" y="419"/>
                </a:lnTo>
                <a:lnTo>
                  <a:pt x="20" y="419"/>
                </a:lnTo>
                <a:lnTo>
                  <a:pt x="20" y="418"/>
                </a:lnTo>
                <a:lnTo>
                  <a:pt x="19" y="418"/>
                </a:lnTo>
                <a:lnTo>
                  <a:pt x="19" y="419"/>
                </a:lnTo>
                <a:lnTo>
                  <a:pt x="17" y="419"/>
                </a:lnTo>
                <a:lnTo>
                  <a:pt x="16" y="418"/>
                </a:lnTo>
                <a:lnTo>
                  <a:pt x="15" y="418"/>
                </a:lnTo>
                <a:lnTo>
                  <a:pt x="13" y="418"/>
                </a:lnTo>
                <a:lnTo>
                  <a:pt x="12" y="418"/>
                </a:lnTo>
                <a:lnTo>
                  <a:pt x="10" y="418"/>
                </a:lnTo>
                <a:lnTo>
                  <a:pt x="9" y="416"/>
                </a:lnTo>
                <a:lnTo>
                  <a:pt x="9" y="418"/>
                </a:lnTo>
                <a:lnTo>
                  <a:pt x="6" y="419"/>
                </a:lnTo>
                <a:lnTo>
                  <a:pt x="6" y="420"/>
                </a:lnTo>
                <a:lnTo>
                  <a:pt x="7" y="422"/>
                </a:lnTo>
                <a:lnTo>
                  <a:pt x="7" y="423"/>
                </a:lnTo>
                <a:lnTo>
                  <a:pt x="9" y="423"/>
                </a:lnTo>
                <a:lnTo>
                  <a:pt x="7" y="423"/>
                </a:lnTo>
                <a:lnTo>
                  <a:pt x="7" y="425"/>
                </a:lnTo>
                <a:lnTo>
                  <a:pt x="6" y="426"/>
                </a:lnTo>
                <a:lnTo>
                  <a:pt x="9" y="428"/>
                </a:lnTo>
                <a:lnTo>
                  <a:pt x="10" y="429"/>
                </a:lnTo>
                <a:lnTo>
                  <a:pt x="10" y="431"/>
                </a:lnTo>
                <a:lnTo>
                  <a:pt x="12" y="431"/>
                </a:lnTo>
                <a:lnTo>
                  <a:pt x="12" y="432"/>
                </a:lnTo>
                <a:lnTo>
                  <a:pt x="12" y="433"/>
                </a:lnTo>
                <a:lnTo>
                  <a:pt x="12" y="435"/>
                </a:lnTo>
                <a:lnTo>
                  <a:pt x="10" y="433"/>
                </a:lnTo>
                <a:lnTo>
                  <a:pt x="9" y="433"/>
                </a:lnTo>
                <a:lnTo>
                  <a:pt x="7" y="433"/>
                </a:lnTo>
                <a:lnTo>
                  <a:pt x="6" y="433"/>
                </a:lnTo>
                <a:lnTo>
                  <a:pt x="5" y="432"/>
                </a:lnTo>
                <a:lnTo>
                  <a:pt x="3" y="432"/>
                </a:lnTo>
                <a:lnTo>
                  <a:pt x="3" y="433"/>
                </a:lnTo>
                <a:lnTo>
                  <a:pt x="3" y="435"/>
                </a:lnTo>
                <a:lnTo>
                  <a:pt x="2" y="433"/>
                </a:lnTo>
                <a:lnTo>
                  <a:pt x="2" y="435"/>
                </a:lnTo>
                <a:lnTo>
                  <a:pt x="3" y="435"/>
                </a:lnTo>
                <a:lnTo>
                  <a:pt x="2" y="436"/>
                </a:lnTo>
                <a:lnTo>
                  <a:pt x="0" y="436"/>
                </a:lnTo>
                <a:lnTo>
                  <a:pt x="0" y="438"/>
                </a:lnTo>
                <a:lnTo>
                  <a:pt x="2" y="439"/>
                </a:lnTo>
                <a:lnTo>
                  <a:pt x="2" y="441"/>
                </a:lnTo>
                <a:lnTo>
                  <a:pt x="2" y="442"/>
                </a:lnTo>
                <a:lnTo>
                  <a:pt x="3" y="442"/>
                </a:lnTo>
                <a:lnTo>
                  <a:pt x="5" y="443"/>
                </a:lnTo>
                <a:lnTo>
                  <a:pt x="5" y="445"/>
                </a:lnTo>
                <a:lnTo>
                  <a:pt x="6" y="446"/>
                </a:lnTo>
                <a:lnTo>
                  <a:pt x="6" y="448"/>
                </a:lnTo>
                <a:lnTo>
                  <a:pt x="6" y="449"/>
                </a:lnTo>
                <a:lnTo>
                  <a:pt x="7" y="449"/>
                </a:lnTo>
                <a:lnTo>
                  <a:pt x="6" y="449"/>
                </a:lnTo>
                <a:lnTo>
                  <a:pt x="7" y="451"/>
                </a:lnTo>
                <a:lnTo>
                  <a:pt x="9" y="451"/>
                </a:lnTo>
                <a:lnTo>
                  <a:pt x="7" y="452"/>
                </a:lnTo>
                <a:lnTo>
                  <a:pt x="9" y="452"/>
                </a:lnTo>
                <a:lnTo>
                  <a:pt x="9" y="453"/>
                </a:lnTo>
                <a:lnTo>
                  <a:pt x="7" y="453"/>
                </a:lnTo>
                <a:lnTo>
                  <a:pt x="7" y="455"/>
                </a:lnTo>
                <a:lnTo>
                  <a:pt x="6" y="455"/>
                </a:lnTo>
                <a:lnTo>
                  <a:pt x="5" y="455"/>
                </a:lnTo>
                <a:lnTo>
                  <a:pt x="6" y="456"/>
                </a:lnTo>
                <a:lnTo>
                  <a:pt x="6" y="458"/>
                </a:lnTo>
                <a:lnTo>
                  <a:pt x="6" y="459"/>
                </a:lnTo>
                <a:lnTo>
                  <a:pt x="5" y="459"/>
                </a:lnTo>
                <a:lnTo>
                  <a:pt x="3" y="459"/>
                </a:lnTo>
                <a:lnTo>
                  <a:pt x="5" y="461"/>
                </a:lnTo>
                <a:lnTo>
                  <a:pt x="3" y="461"/>
                </a:lnTo>
                <a:lnTo>
                  <a:pt x="5" y="462"/>
                </a:lnTo>
                <a:lnTo>
                  <a:pt x="5" y="463"/>
                </a:lnTo>
                <a:lnTo>
                  <a:pt x="6" y="463"/>
                </a:lnTo>
                <a:lnTo>
                  <a:pt x="7" y="463"/>
                </a:lnTo>
                <a:lnTo>
                  <a:pt x="7" y="465"/>
                </a:lnTo>
                <a:lnTo>
                  <a:pt x="9" y="466"/>
                </a:lnTo>
                <a:lnTo>
                  <a:pt x="7" y="466"/>
                </a:lnTo>
              </a:path>
            </a:pathLst>
          </a:custGeom>
          <a:solidFill>
            <a:schemeClr val="bg1"/>
          </a:solidFill>
          <a:ln w="3175" cmpd="sng">
            <a:solidFill>
              <a:srgbClr val="808080"/>
            </a:solidFill>
            <a:prstDash val="solid"/>
            <a:round/>
            <a:headEnd/>
            <a:tailEnd/>
          </a:ln>
        </p:spPr>
        <p:txBody>
          <a:bodyPr/>
          <a:lstStyle/>
          <a:p>
            <a:endParaRPr lang="en-US"/>
          </a:p>
        </p:txBody>
      </p:sp>
      <p:sp>
        <p:nvSpPr>
          <p:cNvPr id="14350" name="Freeform 14"/>
          <p:cNvSpPr>
            <a:spLocks/>
          </p:cNvSpPr>
          <p:nvPr/>
        </p:nvSpPr>
        <p:spPr bwMode="auto">
          <a:xfrm>
            <a:off x="1392238" y="839788"/>
            <a:ext cx="11112" cy="6350"/>
          </a:xfrm>
          <a:custGeom>
            <a:avLst/>
            <a:gdLst>
              <a:gd name="T0" fmla="*/ 10 w 10"/>
              <a:gd name="T1" fmla="*/ 0 h 7"/>
              <a:gd name="T2" fmla="*/ 10 w 10"/>
              <a:gd name="T3" fmla="*/ 1 h 7"/>
              <a:gd name="T4" fmla="*/ 8 w 10"/>
              <a:gd name="T5" fmla="*/ 1 h 7"/>
              <a:gd name="T6" fmla="*/ 7 w 10"/>
              <a:gd name="T7" fmla="*/ 1 h 7"/>
              <a:gd name="T8" fmla="*/ 5 w 10"/>
              <a:gd name="T9" fmla="*/ 1 h 7"/>
              <a:gd name="T10" fmla="*/ 4 w 10"/>
              <a:gd name="T11" fmla="*/ 3 h 7"/>
              <a:gd name="T12" fmla="*/ 4 w 10"/>
              <a:gd name="T13" fmla="*/ 4 h 7"/>
              <a:gd name="T14" fmla="*/ 3 w 10"/>
              <a:gd name="T15" fmla="*/ 4 h 7"/>
              <a:gd name="T16" fmla="*/ 3 w 10"/>
              <a:gd name="T17" fmla="*/ 6 h 7"/>
              <a:gd name="T18" fmla="*/ 3 w 10"/>
              <a:gd name="T19" fmla="*/ 7 h 7"/>
              <a:gd name="T20" fmla="*/ 1 w 10"/>
              <a:gd name="T21" fmla="*/ 7 h 7"/>
              <a:gd name="T22" fmla="*/ 0 w 10"/>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7"/>
              <a:gd name="T38" fmla="*/ 10 w 10"/>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7">
                <a:moveTo>
                  <a:pt x="10" y="0"/>
                </a:moveTo>
                <a:lnTo>
                  <a:pt x="10" y="1"/>
                </a:lnTo>
                <a:lnTo>
                  <a:pt x="8" y="1"/>
                </a:lnTo>
                <a:lnTo>
                  <a:pt x="7" y="1"/>
                </a:lnTo>
                <a:lnTo>
                  <a:pt x="5" y="1"/>
                </a:lnTo>
                <a:lnTo>
                  <a:pt x="4" y="3"/>
                </a:lnTo>
                <a:lnTo>
                  <a:pt x="4" y="4"/>
                </a:lnTo>
                <a:lnTo>
                  <a:pt x="3" y="4"/>
                </a:lnTo>
                <a:lnTo>
                  <a:pt x="3" y="6"/>
                </a:lnTo>
                <a:lnTo>
                  <a:pt x="3" y="7"/>
                </a:lnTo>
                <a:lnTo>
                  <a:pt x="1" y="7"/>
                </a:lnTo>
                <a:lnTo>
                  <a:pt x="0" y="7"/>
                </a:lnTo>
              </a:path>
            </a:pathLst>
          </a:custGeom>
          <a:solidFill>
            <a:schemeClr val="bg1"/>
          </a:solidFill>
          <a:ln w="3175" cmpd="sng">
            <a:solidFill>
              <a:srgbClr val="808080"/>
            </a:solidFill>
            <a:prstDash val="solid"/>
            <a:round/>
            <a:headEnd/>
            <a:tailEnd/>
          </a:ln>
        </p:spPr>
        <p:txBody>
          <a:bodyPr/>
          <a:lstStyle/>
          <a:p>
            <a:endParaRPr lang="en-US"/>
          </a:p>
        </p:txBody>
      </p:sp>
      <p:sp>
        <p:nvSpPr>
          <p:cNvPr id="14351" name="Freeform 15"/>
          <p:cNvSpPr>
            <a:spLocks/>
          </p:cNvSpPr>
          <p:nvPr/>
        </p:nvSpPr>
        <p:spPr bwMode="auto">
          <a:xfrm>
            <a:off x="1238250" y="838200"/>
            <a:ext cx="936625" cy="569913"/>
          </a:xfrm>
          <a:custGeom>
            <a:avLst/>
            <a:gdLst>
              <a:gd name="T0" fmla="*/ 182 w 795"/>
              <a:gd name="T1" fmla="*/ 18 h 664"/>
              <a:gd name="T2" fmla="*/ 208 w 795"/>
              <a:gd name="T3" fmla="*/ 51 h 664"/>
              <a:gd name="T4" fmla="*/ 216 w 795"/>
              <a:gd name="T5" fmla="*/ 85 h 664"/>
              <a:gd name="T6" fmla="*/ 239 w 795"/>
              <a:gd name="T7" fmla="*/ 109 h 664"/>
              <a:gd name="T8" fmla="*/ 266 w 795"/>
              <a:gd name="T9" fmla="*/ 135 h 664"/>
              <a:gd name="T10" fmla="*/ 290 w 795"/>
              <a:gd name="T11" fmla="*/ 158 h 664"/>
              <a:gd name="T12" fmla="*/ 332 w 795"/>
              <a:gd name="T13" fmla="*/ 168 h 664"/>
              <a:gd name="T14" fmla="*/ 373 w 795"/>
              <a:gd name="T15" fmla="*/ 174 h 664"/>
              <a:gd name="T16" fmla="*/ 432 w 795"/>
              <a:gd name="T17" fmla="*/ 175 h 664"/>
              <a:gd name="T18" fmla="*/ 475 w 795"/>
              <a:gd name="T19" fmla="*/ 172 h 664"/>
              <a:gd name="T20" fmla="*/ 473 w 795"/>
              <a:gd name="T21" fmla="*/ 196 h 664"/>
              <a:gd name="T22" fmla="*/ 473 w 795"/>
              <a:gd name="T23" fmla="*/ 244 h 664"/>
              <a:gd name="T24" fmla="*/ 492 w 795"/>
              <a:gd name="T25" fmla="*/ 285 h 664"/>
              <a:gd name="T26" fmla="*/ 531 w 795"/>
              <a:gd name="T27" fmla="*/ 307 h 664"/>
              <a:gd name="T28" fmla="*/ 578 w 795"/>
              <a:gd name="T29" fmla="*/ 282 h 664"/>
              <a:gd name="T30" fmla="*/ 619 w 795"/>
              <a:gd name="T31" fmla="*/ 291 h 664"/>
              <a:gd name="T32" fmla="*/ 667 w 795"/>
              <a:gd name="T33" fmla="*/ 286 h 664"/>
              <a:gd name="T34" fmla="*/ 691 w 795"/>
              <a:gd name="T35" fmla="*/ 321 h 664"/>
              <a:gd name="T36" fmla="*/ 717 w 795"/>
              <a:gd name="T37" fmla="*/ 354 h 664"/>
              <a:gd name="T38" fmla="*/ 719 w 795"/>
              <a:gd name="T39" fmla="*/ 401 h 664"/>
              <a:gd name="T40" fmla="*/ 721 w 795"/>
              <a:gd name="T41" fmla="*/ 435 h 664"/>
              <a:gd name="T42" fmla="*/ 748 w 795"/>
              <a:gd name="T43" fmla="*/ 485 h 664"/>
              <a:gd name="T44" fmla="*/ 784 w 795"/>
              <a:gd name="T45" fmla="*/ 537 h 664"/>
              <a:gd name="T46" fmla="*/ 790 w 795"/>
              <a:gd name="T47" fmla="*/ 568 h 664"/>
              <a:gd name="T48" fmla="*/ 771 w 795"/>
              <a:gd name="T49" fmla="*/ 595 h 664"/>
              <a:gd name="T50" fmla="*/ 728 w 795"/>
              <a:gd name="T51" fmla="*/ 577 h 664"/>
              <a:gd name="T52" fmla="*/ 714 w 795"/>
              <a:gd name="T53" fmla="*/ 618 h 664"/>
              <a:gd name="T54" fmla="*/ 694 w 795"/>
              <a:gd name="T55" fmla="*/ 661 h 664"/>
              <a:gd name="T56" fmla="*/ 649 w 795"/>
              <a:gd name="T57" fmla="*/ 651 h 664"/>
              <a:gd name="T58" fmla="*/ 614 w 795"/>
              <a:gd name="T59" fmla="*/ 620 h 664"/>
              <a:gd name="T60" fmla="*/ 571 w 795"/>
              <a:gd name="T61" fmla="*/ 604 h 664"/>
              <a:gd name="T62" fmla="*/ 544 w 795"/>
              <a:gd name="T63" fmla="*/ 571 h 664"/>
              <a:gd name="T64" fmla="*/ 511 w 795"/>
              <a:gd name="T65" fmla="*/ 552 h 664"/>
              <a:gd name="T66" fmla="*/ 488 w 795"/>
              <a:gd name="T67" fmla="*/ 521 h 664"/>
              <a:gd name="T68" fmla="*/ 459 w 795"/>
              <a:gd name="T69" fmla="*/ 517 h 664"/>
              <a:gd name="T70" fmla="*/ 428 w 795"/>
              <a:gd name="T71" fmla="*/ 491 h 664"/>
              <a:gd name="T72" fmla="*/ 383 w 795"/>
              <a:gd name="T73" fmla="*/ 488 h 664"/>
              <a:gd name="T74" fmla="*/ 352 w 795"/>
              <a:gd name="T75" fmla="*/ 514 h 664"/>
              <a:gd name="T76" fmla="*/ 299 w 795"/>
              <a:gd name="T77" fmla="*/ 515 h 664"/>
              <a:gd name="T78" fmla="*/ 260 w 795"/>
              <a:gd name="T79" fmla="*/ 542 h 664"/>
              <a:gd name="T80" fmla="*/ 253 w 795"/>
              <a:gd name="T81" fmla="*/ 584 h 664"/>
              <a:gd name="T82" fmla="*/ 233 w 795"/>
              <a:gd name="T83" fmla="*/ 617 h 664"/>
              <a:gd name="T84" fmla="*/ 192 w 795"/>
              <a:gd name="T85" fmla="*/ 605 h 664"/>
              <a:gd name="T86" fmla="*/ 146 w 795"/>
              <a:gd name="T87" fmla="*/ 585 h 664"/>
              <a:gd name="T88" fmla="*/ 116 w 795"/>
              <a:gd name="T89" fmla="*/ 554 h 664"/>
              <a:gd name="T90" fmla="*/ 80 w 795"/>
              <a:gd name="T91" fmla="*/ 568 h 664"/>
              <a:gd name="T92" fmla="*/ 37 w 795"/>
              <a:gd name="T93" fmla="*/ 548 h 664"/>
              <a:gd name="T94" fmla="*/ 7 w 795"/>
              <a:gd name="T95" fmla="*/ 527 h 664"/>
              <a:gd name="T96" fmla="*/ 30 w 795"/>
              <a:gd name="T97" fmla="*/ 507 h 664"/>
              <a:gd name="T98" fmla="*/ 32 w 795"/>
              <a:gd name="T99" fmla="*/ 470 h 664"/>
              <a:gd name="T100" fmla="*/ 39 w 795"/>
              <a:gd name="T101" fmla="*/ 440 h 664"/>
              <a:gd name="T102" fmla="*/ 75 w 795"/>
              <a:gd name="T103" fmla="*/ 442 h 664"/>
              <a:gd name="T104" fmla="*/ 80 w 795"/>
              <a:gd name="T105" fmla="*/ 402 h 664"/>
              <a:gd name="T106" fmla="*/ 96 w 795"/>
              <a:gd name="T107" fmla="*/ 355 h 664"/>
              <a:gd name="T108" fmla="*/ 75 w 795"/>
              <a:gd name="T109" fmla="*/ 311 h 664"/>
              <a:gd name="T110" fmla="*/ 62 w 795"/>
              <a:gd name="T111" fmla="*/ 276 h 664"/>
              <a:gd name="T112" fmla="*/ 105 w 795"/>
              <a:gd name="T113" fmla="*/ 266 h 664"/>
              <a:gd name="T114" fmla="*/ 130 w 795"/>
              <a:gd name="T115" fmla="*/ 228 h 664"/>
              <a:gd name="T116" fmla="*/ 150 w 795"/>
              <a:gd name="T117" fmla="*/ 191 h 664"/>
              <a:gd name="T118" fmla="*/ 169 w 795"/>
              <a:gd name="T119" fmla="*/ 161 h 664"/>
              <a:gd name="T120" fmla="*/ 145 w 795"/>
              <a:gd name="T121" fmla="*/ 118 h 664"/>
              <a:gd name="T122" fmla="*/ 129 w 795"/>
              <a:gd name="T123" fmla="*/ 73 h 664"/>
              <a:gd name="T124" fmla="*/ 126 w 795"/>
              <a:gd name="T125" fmla="*/ 39 h 66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95"/>
              <a:gd name="T190" fmla="*/ 0 h 664"/>
              <a:gd name="T191" fmla="*/ 795 w 795"/>
              <a:gd name="T192" fmla="*/ 664 h 66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95" h="664">
                <a:moveTo>
                  <a:pt x="142" y="2"/>
                </a:moveTo>
                <a:lnTo>
                  <a:pt x="143" y="2"/>
                </a:lnTo>
                <a:lnTo>
                  <a:pt x="145" y="2"/>
                </a:lnTo>
                <a:lnTo>
                  <a:pt x="146" y="2"/>
                </a:lnTo>
                <a:lnTo>
                  <a:pt x="146" y="0"/>
                </a:lnTo>
                <a:lnTo>
                  <a:pt x="146" y="2"/>
                </a:lnTo>
                <a:lnTo>
                  <a:pt x="147" y="2"/>
                </a:lnTo>
                <a:lnTo>
                  <a:pt x="147" y="3"/>
                </a:lnTo>
                <a:lnTo>
                  <a:pt x="149" y="3"/>
                </a:lnTo>
                <a:lnTo>
                  <a:pt x="150" y="5"/>
                </a:lnTo>
                <a:lnTo>
                  <a:pt x="152" y="5"/>
                </a:lnTo>
                <a:lnTo>
                  <a:pt x="153" y="5"/>
                </a:lnTo>
                <a:lnTo>
                  <a:pt x="153" y="3"/>
                </a:lnTo>
                <a:lnTo>
                  <a:pt x="153" y="5"/>
                </a:lnTo>
                <a:lnTo>
                  <a:pt x="155" y="5"/>
                </a:lnTo>
                <a:lnTo>
                  <a:pt x="156" y="5"/>
                </a:lnTo>
                <a:lnTo>
                  <a:pt x="156" y="6"/>
                </a:lnTo>
                <a:lnTo>
                  <a:pt x="157" y="6"/>
                </a:lnTo>
                <a:lnTo>
                  <a:pt x="159" y="6"/>
                </a:lnTo>
                <a:lnTo>
                  <a:pt x="160" y="6"/>
                </a:lnTo>
                <a:lnTo>
                  <a:pt x="162" y="6"/>
                </a:lnTo>
                <a:lnTo>
                  <a:pt x="162" y="8"/>
                </a:lnTo>
                <a:lnTo>
                  <a:pt x="163" y="8"/>
                </a:lnTo>
                <a:lnTo>
                  <a:pt x="165" y="8"/>
                </a:lnTo>
                <a:lnTo>
                  <a:pt x="166" y="8"/>
                </a:lnTo>
                <a:lnTo>
                  <a:pt x="166" y="9"/>
                </a:lnTo>
                <a:lnTo>
                  <a:pt x="167" y="9"/>
                </a:lnTo>
                <a:lnTo>
                  <a:pt x="169" y="9"/>
                </a:lnTo>
                <a:lnTo>
                  <a:pt x="170" y="9"/>
                </a:lnTo>
                <a:lnTo>
                  <a:pt x="172" y="9"/>
                </a:lnTo>
                <a:lnTo>
                  <a:pt x="173" y="9"/>
                </a:lnTo>
                <a:lnTo>
                  <a:pt x="173" y="10"/>
                </a:lnTo>
                <a:lnTo>
                  <a:pt x="175" y="10"/>
                </a:lnTo>
                <a:lnTo>
                  <a:pt x="175" y="12"/>
                </a:lnTo>
                <a:lnTo>
                  <a:pt x="175" y="13"/>
                </a:lnTo>
                <a:lnTo>
                  <a:pt x="176" y="13"/>
                </a:lnTo>
                <a:lnTo>
                  <a:pt x="176" y="15"/>
                </a:lnTo>
                <a:lnTo>
                  <a:pt x="177" y="15"/>
                </a:lnTo>
                <a:lnTo>
                  <a:pt x="177" y="16"/>
                </a:lnTo>
                <a:lnTo>
                  <a:pt x="179" y="16"/>
                </a:lnTo>
                <a:lnTo>
                  <a:pt x="180" y="16"/>
                </a:lnTo>
                <a:lnTo>
                  <a:pt x="180" y="18"/>
                </a:lnTo>
                <a:lnTo>
                  <a:pt x="182" y="18"/>
                </a:lnTo>
                <a:lnTo>
                  <a:pt x="183" y="19"/>
                </a:lnTo>
                <a:lnTo>
                  <a:pt x="185" y="19"/>
                </a:lnTo>
                <a:lnTo>
                  <a:pt x="185" y="21"/>
                </a:lnTo>
                <a:lnTo>
                  <a:pt x="186" y="19"/>
                </a:lnTo>
                <a:lnTo>
                  <a:pt x="187" y="19"/>
                </a:lnTo>
                <a:lnTo>
                  <a:pt x="189" y="19"/>
                </a:lnTo>
                <a:lnTo>
                  <a:pt x="189" y="18"/>
                </a:lnTo>
                <a:lnTo>
                  <a:pt x="190" y="18"/>
                </a:lnTo>
                <a:lnTo>
                  <a:pt x="192" y="18"/>
                </a:lnTo>
                <a:lnTo>
                  <a:pt x="193" y="18"/>
                </a:lnTo>
                <a:lnTo>
                  <a:pt x="193" y="19"/>
                </a:lnTo>
                <a:lnTo>
                  <a:pt x="193" y="21"/>
                </a:lnTo>
                <a:lnTo>
                  <a:pt x="193" y="22"/>
                </a:lnTo>
                <a:lnTo>
                  <a:pt x="195" y="22"/>
                </a:lnTo>
                <a:lnTo>
                  <a:pt x="195" y="23"/>
                </a:lnTo>
                <a:lnTo>
                  <a:pt x="196" y="23"/>
                </a:lnTo>
                <a:lnTo>
                  <a:pt x="196" y="25"/>
                </a:lnTo>
                <a:lnTo>
                  <a:pt x="196" y="26"/>
                </a:lnTo>
                <a:lnTo>
                  <a:pt x="197" y="26"/>
                </a:lnTo>
                <a:lnTo>
                  <a:pt x="197" y="28"/>
                </a:lnTo>
                <a:lnTo>
                  <a:pt x="197" y="29"/>
                </a:lnTo>
                <a:lnTo>
                  <a:pt x="196" y="29"/>
                </a:lnTo>
                <a:lnTo>
                  <a:pt x="196" y="31"/>
                </a:lnTo>
                <a:lnTo>
                  <a:pt x="196" y="32"/>
                </a:lnTo>
                <a:lnTo>
                  <a:pt x="197" y="33"/>
                </a:lnTo>
                <a:lnTo>
                  <a:pt x="199" y="35"/>
                </a:lnTo>
                <a:lnTo>
                  <a:pt x="199" y="36"/>
                </a:lnTo>
                <a:lnTo>
                  <a:pt x="199" y="38"/>
                </a:lnTo>
                <a:lnTo>
                  <a:pt x="200" y="39"/>
                </a:lnTo>
                <a:lnTo>
                  <a:pt x="202" y="39"/>
                </a:lnTo>
                <a:lnTo>
                  <a:pt x="203" y="39"/>
                </a:lnTo>
                <a:lnTo>
                  <a:pt x="203" y="41"/>
                </a:lnTo>
                <a:lnTo>
                  <a:pt x="205" y="41"/>
                </a:lnTo>
                <a:lnTo>
                  <a:pt x="206" y="41"/>
                </a:lnTo>
                <a:lnTo>
                  <a:pt x="208" y="41"/>
                </a:lnTo>
                <a:lnTo>
                  <a:pt x="209" y="42"/>
                </a:lnTo>
                <a:lnTo>
                  <a:pt x="209" y="43"/>
                </a:lnTo>
                <a:lnTo>
                  <a:pt x="209" y="45"/>
                </a:lnTo>
                <a:lnTo>
                  <a:pt x="209" y="46"/>
                </a:lnTo>
                <a:lnTo>
                  <a:pt x="209" y="48"/>
                </a:lnTo>
                <a:lnTo>
                  <a:pt x="209" y="49"/>
                </a:lnTo>
                <a:lnTo>
                  <a:pt x="208" y="49"/>
                </a:lnTo>
                <a:lnTo>
                  <a:pt x="208" y="51"/>
                </a:lnTo>
                <a:lnTo>
                  <a:pt x="206" y="51"/>
                </a:lnTo>
                <a:lnTo>
                  <a:pt x="206" y="52"/>
                </a:lnTo>
                <a:lnTo>
                  <a:pt x="208" y="52"/>
                </a:lnTo>
                <a:lnTo>
                  <a:pt x="209" y="52"/>
                </a:lnTo>
                <a:lnTo>
                  <a:pt x="209" y="53"/>
                </a:lnTo>
                <a:lnTo>
                  <a:pt x="210" y="53"/>
                </a:lnTo>
                <a:lnTo>
                  <a:pt x="210" y="55"/>
                </a:lnTo>
                <a:lnTo>
                  <a:pt x="212" y="55"/>
                </a:lnTo>
                <a:lnTo>
                  <a:pt x="213" y="55"/>
                </a:lnTo>
                <a:lnTo>
                  <a:pt x="215" y="56"/>
                </a:lnTo>
                <a:lnTo>
                  <a:pt x="215" y="58"/>
                </a:lnTo>
                <a:lnTo>
                  <a:pt x="216" y="58"/>
                </a:lnTo>
                <a:lnTo>
                  <a:pt x="216" y="59"/>
                </a:lnTo>
                <a:lnTo>
                  <a:pt x="216" y="61"/>
                </a:lnTo>
                <a:lnTo>
                  <a:pt x="216" y="62"/>
                </a:lnTo>
                <a:lnTo>
                  <a:pt x="218" y="62"/>
                </a:lnTo>
                <a:lnTo>
                  <a:pt x="218" y="63"/>
                </a:lnTo>
                <a:lnTo>
                  <a:pt x="216" y="63"/>
                </a:lnTo>
                <a:lnTo>
                  <a:pt x="216" y="65"/>
                </a:lnTo>
                <a:lnTo>
                  <a:pt x="216" y="66"/>
                </a:lnTo>
                <a:lnTo>
                  <a:pt x="216" y="68"/>
                </a:lnTo>
                <a:lnTo>
                  <a:pt x="218" y="68"/>
                </a:lnTo>
                <a:lnTo>
                  <a:pt x="219" y="68"/>
                </a:lnTo>
                <a:lnTo>
                  <a:pt x="220" y="68"/>
                </a:lnTo>
                <a:lnTo>
                  <a:pt x="220" y="69"/>
                </a:lnTo>
                <a:lnTo>
                  <a:pt x="222" y="71"/>
                </a:lnTo>
                <a:lnTo>
                  <a:pt x="223" y="71"/>
                </a:lnTo>
                <a:lnTo>
                  <a:pt x="225" y="71"/>
                </a:lnTo>
                <a:lnTo>
                  <a:pt x="223" y="71"/>
                </a:lnTo>
                <a:lnTo>
                  <a:pt x="223" y="72"/>
                </a:lnTo>
                <a:lnTo>
                  <a:pt x="223" y="73"/>
                </a:lnTo>
                <a:lnTo>
                  <a:pt x="223" y="75"/>
                </a:lnTo>
                <a:lnTo>
                  <a:pt x="222" y="76"/>
                </a:lnTo>
                <a:lnTo>
                  <a:pt x="222" y="78"/>
                </a:lnTo>
                <a:lnTo>
                  <a:pt x="220" y="78"/>
                </a:lnTo>
                <a:lnTo>
                  <a:pt x="220" y="79"/>
                </a:lnTo>
                <a:lnTo>
                  <a:pt x="219" y="79"/>
                </a:lnTo>
                <a:lnTo>
                  <a:pt x="219" y="81"/>
                </a:lnTo>
                <a:lnTo>
                  <a:pt x="218" y="81"/>
                </a:lnTo>
                <a:lnTo>
                  <a:pt x="218" y="82"/>
                </a:lnTo>
                <a:lnTo>
                  <a:pt x="218" y="83"/>
                </a:lnTo>
                <a:lnTo>
                  <a:pt x="218" y="85"/>
                </a:lnTo>
                <a:lnTo>
                  <a:pt x="216" y="85"/>
                </a:lnTo>
                <a:lnTo>
                  <a:pt x="216" y="86"/>
                </a:lnTo>
                <a:lnTo>
                  <a:pt x="216" y="88"/>
                </a:lnTo>
                <a:lnTo>
                  <a:pt x="215" y="88"/>
                </a:lnTo>
                <a:lnTo>
                  <a:pt x="213" y="88"/>
                </a:lnTo>
                <a:lnTo>
                  <a:pt x="213" y="89"/>
                </a:lnTo>
                <a:lnTo>
                  <a:pt x="212" y="89"/>
                </a:lnTo>
                <a:lnTo>
                  <a:pt x="212" y="91"/>
                </a:lnTo>
                <a:lnTo>
                  <a:pt x="212" y="92"/>
                </a:lnTo>
                <a:lnTo>
                  <a:pt x="212" y="93"/>
                </a:lnTo>
                <a:lnTo>
                  <a:pt x="212" y="95"/>
                </a:lnTo>
                <a:lnTo>
                  <a:pt x="213" y="95"/>
                </a:lnTo>
                <a:lnTo>
                  <a:pt x="215" y="95"/>
                </a:lnTo>
                <a:lnTo>
                  <a:pt x="215" y="96"/>
                </a:lnTo>
                <a:lnTo>
                  <a:pt x="216" y="96"/>
                </a:lnTo>
                <a:lnTo>
                  <a:pt x="216" y="95"/>
                </a:lnTo>
                <a:lnTo>
                  <a:pt x="218" y="96"/>
                </a:lnTo>
                <a:lnTo>
                  <a:pt x="219" y="96"/>
                </a:lnTo>
                <a:lnTo>
                  <a:pt x="220" y="98"/>
                </a:lnTo>
                <a:lnTo>
                  <a:pt x="220" y="99"/>
                </a:lnTo>
                <a:lnTo>
                  <a:pt x="220" y="101"/>
                </a:lnTo>
                <a:lnTo>
                  <a:pt x="222" y="101"/>
                </a:lnTo>
                <a:lnTo>
                  <a:pt x="222" y="102"/>
                </a:lnTo>
                <a:lnTo>
                  <a:pt x="223" y="102"/>
                </a:lnTo>
                <a:lnTo>
                  <a:pt x="225" y="102"/>
                </a:lnTo>
                <a:lnTo>
                  <a:pt x="225" y="103"/>
                </a:lnTo>
                <a:lnTo>
                  <a:pt x="226" y="103"/>
                </a:lnTo>
                <a:lnTo>
                  <a:pt x="226" y="102"/>
                </a:lnTo>
                <a:lnTo>
                  <a:pt x="228" y="102"/>
                </a:lnTo>
                <a:lnTo>
                  <a:pt x="229" y="102"/>
                </a:lnTo>
                <a:lnTo>
                  <a:pt x="230" y="102"/>
                </a:lnTo>
                <a:lnTo>
                  <a:pt x="232" y="102"/>
                </a:lnTo>
                <a:lnTo>
                  <a:pt x="233" y="102"/>
                </a:lnTo>
                <a:lnTo>
                  <a:pt x="235" y="102"/>
                </a:lnTo>
                <a:lnTo>
                  <a:pt x="236" y="102"/>
                </a:lnTo>
                <a:lnTo>
                  <a:pt x="238" y="102"/>
                </a:lnTo>
                <a:lnTo>
                  <a:pt x="239" y="102"/>
                </a:lnTo>
                <a:lnTo>
                  <a:pt x="240" y="102"/>
                </a:lnTo>
                <a:lnTo>
                  <a:pt x="240" y="103"/>
                </a:lnTo>
                <a:lnTo>
                  <a:pt x="239" y="105"/>
                </a:lnTo>
                <a:lnTo>
                  <a:pt x="240" y="106"/>
                </a:lnTo>
                <a:lnTo>
                  <a:pt x="239" y="106"/>
                </a:lnTo>
                <a:lnTo>
                  <a:pt x="239" y="108"/>
                </a:lnTo>
                <a:lnTo>
                  <a:pt x="239" y="109"/>
                </a:lnTo>
                <a:lnTo>
                  <a:pt x="239" y="111"/>
                </a:lnTo>
                <a:lnTo>
                  <a:pt x="238" y="111"/>
                </a:lnTo>
                <a:lnTo>
                  <a:pt x="238" y="112"/>
                </a:lnTo>
                <a:lnTo>
                  <a:pt x="238" y="113"/>
                </a:lnTo>
                <a:lnTo>
                  <a:pt x="238" y="115"/>
                </a:lnTo>
                <a:lnTo>
                  <a:pt x="238" y="116"/>
                </a:lnTo>
                <a:lnTo>
                  <a:pt x="239" y="116"/>
                </a:lnTo>
                <a:lnTo>
                  <a:pt x="240" y="116"/>
                </a:lnTo>
                <a:lnTo>
                  <a:pt x="240" y="115"/>
                </a:lnTo>
                <a:lnTo>
                  <a:pt x="242" y="115"/>
                </a:lnTo>
                <a:lnTo>
                  <a:pt x="243" y="115"/>
                </a:lnTo>
                <a:lnTo>
                  <a:pt x="243" y="116"/>
                </a:lnTo>
                <a:lnTo>
                  <a:pt x="245" y="116"/>
                </a:lnTo>
                <a:lnTo>
                  <a:pt x="246" y="116"/>
                </a:lnTo>
                <a:lnTo>
                  <a:pt x="248" y="116"/>
                </a:lnTo>
                <a:lnTo>
                  <a:pt x="249" y="116"/>
                </a:lnTo>
                <a:lnTo>
                  <a:pt x="249" y="118"/>
                </a:lnTo>
                <a:lnTo>
                  <a:pt x="248" y="118"/>
                </a:lnTo>
                <a:lnTo>
                  <a:pt x="249" y="118"/>
                </a:lnTo>
                <a:lnTo>
                  <a:pt x="249" y="119"/>
                </a:lnTo>
                <a:lnTo>
                  <a:pt x="250" y="119"/>
                </a:lnTo>
                <a:lnTo>
                  <a:pt x="250" y="121"/>
                </a:lnTo>
                <a:lnTo>
                  <a:pt x="250" y="122"/>
                </a:lnTo>
                <a:lnTo>
                  <a:pt x="250" y="123"/>
                </a:lnTo>
                <a:lnTo>
                  <a:pt x="252" y="123"/>
                </a:lnTo>
                <a:lnTo>
                  <a:pt x="253" y="123"/>
                </a:lnTo>
                <a:lnTo>
                  <a:pt x="253" y="125"/>
                </a:lnTo>
                <a:lnTo>
                  <a:pt x="255" y="126"/>
                </a:lnTo>
                <a:lnTo>
                  <a:pt x="256" y="126"/>
                </a:lnTo>
                <a:lnTo>
                  <a:pt x="256" y="128"/>
                </a:lnTo>
                <a:lnTo>
                  <a:pt x="258" y="129"/>
                </a:lnTo>
                <a:lnTo>
                  <a:pt x="259" y="129"/>
                </a:lnTo>
                <a:lnTo>
                  <a:pt x="259" y="131"/>
                </a:lnTo>
                <a:lnTo>
                  <a:pt x="259" y="132"/>
                </a:lnTo>
                <a:lnTo>
                  <a:pt x="259" y="133"/>
                </a:lnTo>
                <a:lnTo>
                  <a:pt x="260" y="133"/>
                </a:lnTo>
                <a:lnTo>
                  <a:pt x="260" y="135"/>
                </a:lnTo>
                <a:lnTo>
                  <a:pt x="262" y="135"/>
                </a:lnTo>
                <a:lnTo>
                  <a:pt x="262" y="133"/>
                </a:lnTo>
                <a:lnTo>
                  <a:pt x="263" y="133"/>
                </a:lnTo>
                <a:lnTo>
                  <a:pt x="265" y="133"/>
                </a:lnTo>
                <a:lnTo>
                  <a:pt x="266" y="133"/>
                </a:lnTo>
                <a:lnTo>
                  <a:pt x="266" y="135"/>
                </a:lnTo>
                <a:lnTo>
                  <a:pt x="268" y="135"/>
                </a:lnTo>
                <a:lnTo>
                  <a:pt x="269" y="136"/>
                </a:lnTo>
                <a:lnTo>
                  <a:pt x="269" y="135"/>
                </a:lnTo>
                <a:lnTo>
                  <a:pt x="270" y="135"/>
                </a:lnTo>
                <a:lnTo>
                  <a:pt x="270" y="133"/>
                </a:lnTo>
                <a:lnTo>
                  <a:pt x="272" y="133"/>
                </a:lnTo>
                <a:lnTo>
                  <a:pt x="272" y="132"/>
                </a:lnTo>
                <a:lnTo>
                  <a:pt x="273" y="132"/>
                </a:lnTo>
                <a:lnTo>
                  <a:pt x="273" y="133"/>
                </a:lnTo>
                <a:lnTo>
                  <a:pt x="273" y="135"/>
                </a:lnTo>
                <a:lnTo>
                  <a:pt x="275" y="135"/>
                </a:lnTo>
                <a:lnTo>
                  <a:pt x="273" y="135"/>
                </a:lnTo>
                <a:lnTo>
                  <a:pt x="273" y="136"/>
                </a:lnTo>
                <a:lnTo>
                  <a:pt x="272" y="136"/>
                </a:lnTo>
                <a:lnTo>
                  <a:pt x="272" y="138"/>
                </a:lnTo>
                <a:lnTo>
                  <a:pt x="273" y="138"/>
                </a:lnTo>
                <a:lnTo>
                  <a:pt x="273" y="139"/>
                </a:lnTo>
                <a:lnTo>
                  <a:pt x="273" y="141"/>
                </a:lnTo>
                <a:lnTo>
                  <a:pt x="273" y="142"/>
                </a:lnTo>
                <a:lnTo>
                  <a:pt x="273" y="143"/>
                </a:lnTo>
                <a:lnTo>
                  <a:pt x="275" y="143"/>
                </a:lnTo>
                <a:lnTo>
                  <a:pt x="275" y="145"/>
                </a:lnTo>
                <a:lnTo>
                  <a:pt x="275" y="146"/>
                </a:lnTo>
                <a:lnTo>
                  <a:pt x="275" y="148"/>
                </a:lnTo>
                <a:lnTo>
                  <a:pt x="275" y="149"/>
                </a:lnTo>
                <a:lnTo>
                  <a:pt x="275" y="151"/>
                </a:lnTo>
                <a:lnTo>
                  <a:pt x="276" y="151"/>
                </a:lnTo>
                <a:lnTo>
                  <a:pt x="276" y="152"/>
                </a:lnTo>
                <a:lnTo>
                  <a:pt x="278" y="152"/>
                </a:lnTo>
                <a:lnTo>
                  <a:pt x="278" y="151"/>
                </a:lnTo>
                <a:lnTo>
                  <a:pt x="279" y="151"/>
                </a:lnTo>
                <a:lnTo>
                  <a:pt x="279" y="152"/>
                </a:lnTo>
                <a:lnTo>
                  <a:pt x="280" y="153"/>
                </a:lnTo>
                <a:lnTo>
                  <a:pt x="280" y="155"/>
                </a:lnTo>
                <a:lnTo>
                  <a:pt x="282" y="155"/>
                </a:lnTo>
                <a:lnTo>
                  <a:pt x="282" y="156"/>
                </a:lnTo>
                <a:lnTo>
                  <a:pt x="283" y="155"/>
                </a:lnTo>
                <a:lnTo>
                  <a:pt x="285" y="155"/>
                </a:lnTo>
                <a:lnTo>
                  <a:pt x="285" y="156"/>
                </a:lnTo>
                <a:lnTo>
                  <a:pt x="286" y="156"/>
                </a:lnTo>
                <a:lnTo>
                  <a:pt x="288" y="156"/>
                </a:lnTo>
                <a:lnTo>
                  <a:pt x="289" y="158"/>
                </a:lnTo>
                <a:lnTo>
                  <a:pt x="290" y="158"/>
                </a:lnTo>
                <a:lnTo>
                  <a:pt x="292" y="158"/>
                </a:lnTo>
                <a:lnTo>
                  <a:pt x="293" y="158"/>
                </a:lnTo>
                <a:lnTo>
                  <a:pt x="293" y="156"/>
                </a:lnTo>
                <a:lnTo>
                  <a:pt x="293" y="155"/>
                </a:lnTo>
                <a:lnTo>
                  <a:pt x="293" y="153"/>
                </a:lnTo>
                <a:lnTo>
                  <a:pt x="293" y="152"/>
                </a:lnTo>
                <a:lnTo>
                  <a:pt x="293" y="149"/>
                </a:lnTo>
                <a:lnTo>
                  <a:pt x="293" y="148"/>
                </a:lnTo>
                <a:lnTo>
                  <a:pt x="295" y="149"/>
                </a:lnTo>
                <a:lnTo>
                  <a:pt x="296" y="149"/>
                </a:lnTo>
                <a:lnTo>
                  <a:pt x="296" y="151"/>
                </a:lnTo>
                <a:lnTo>
                  <a:pt x="298" y="152"/>
                </a:lnTo>
                <a:lnTo>
                  <a:pt x="300" y="152"/>
                </a:lnTo>
                <a:lnTo>
                  <a:pt x="302" y="152"/>
                </a:lnTo>
                <a:lnTo>
                  <a:pt x="302" y="153"/>
                </a:lnTo>
                <a:lnTo>
                  <a:pt x="303" y="153"/>
                </a:lnTo>
                <a:lnTo>
                  <a:pt x="303" y="155"/>
                </a:lnTo>
                <a:lnTo>
                  <a:pt x="305" y="155"/>
                </a:lnTo>
                <a:lnTo>
                  <a:pt x="306" y="153"/>
                </a:lnTo>
                <a:lnTo>
                  <a:pt x="308" y="153"/>
                </a:lnTo>
                <a:lnTo>
                  <a:pt x="309" y="153"/>
                </a:lnTo>
                <a:lnTo>
                  <a:pt x="309" y="152"/>
                </a:lnTo>
                <a:lnTo>
                  <a:pt x="310" y="152"/>
                </a:lnTo>
                <a:lnTo>
                  <a:pt x="312" y="152"/>
                </a:lnTo>
                <a:lnTo>
                  <a:pt x="315" y="153"/>
                </a:lnTo>
                <a:lnTo>
                  <a:pt x="316" y="155"/>
                </a:lnTo>
                <a:lnTo>
                  <a:pt x="318" y="155"/>
                </a:lnTo>
                <a:lnTo>
                  <a:pt x="318" y="156"/>
                </a:lnTo>
                <a:lnTo>
                  <a:pt x="318" y="158"/>
                </a:lnTo>
                <a:lnTo>
                  <a:pt x="318" y="159"/>
                </a:lnTo>
                <a:lnTo>
                  <a:pt x="318" y="161"/>
                </a:lnTo>
                <a:lnTo>
                  <a:pt x="318" y="162"/>
                </a:lnTo>
                <a:lnTo>
                  <a:pt x="318" y="164"/>
                </a:lnTo>
                <a:lnTo>
                  <a:pt x="318" y="165"/>
                </a:lnTo>
                <a:lnTo>
                  <a:pt x="319" y="166"/>
                </a:lnTo>
                <a:lnTo>
                  <a:pt x="323" y="166"/>
                </a:lnTo>
                <a:lnTo>
                  <a:pt x="325" y="166"/>
                </a:lnTo>
                <a:lnTo>
                  <a:pt x="326" y="166"/>
                </a:lnTo>
                <a:lnTo>
                  <a:pt x="328" y="165"/>
                </a:lnTo>
                <a:lnTo>
                  <a:pt x="329" y="166"/>
                </a:lnTo>
                <a:lnTo>
                  <a:pt x="330" y="166"/>
                </a:lnTo>
                <a:lnTo>
                  <a:pt x="332" y="166"/>
                </a:lnTo>
                <a:lnTo>
                  <a:pt x="332" y="168"/>
                </a:lnTo>
                <a:lnTo>
                  <a:pt x="333" y="168"/>
                </a:lnTo>
                <a:lnTo>
                  <a:pt x="333" y="166"/>
                </a:lnTo>
                <a:lnTo>
                  <a:pt x="335" y="165"/>
                </a:lnTo>
                <a:lnTo>
                  <a:pt x="336" y="164"/>
                </a:lnTo>
                <a:lnTo>
                  <a:pt x="338" y="164"/>
                </a:lnTo>
                <a:lnTo>
                  <a:pt x="338" y="162"/>
                </a:lnTo>
                <a:lnTo>
                  <a:pt x="339" y="162"/>
                </a:lnTo>
                <a:lnTo>
                  <a:pt x="340" y="162"/>
                </a:lnTo>
                <a:lnTo>
                  <a:pt x="340" y="164"/>
                </a:lnTo>
                <a:lnTo>
                  <a:pt x="342" y="164"/>
                </a:lnTo>
                <a:lnTo>
                  <a:pt x="343" y="164"/>
                </a:lnTo>
                <a:lnTo>
                  <a:pt x="345" y="164"/>
                </a:lnTo>
                <a:lnTo>
                  <a:pt x="346" y="164"/>
                </a:lnTo>
                <a:lnTo>
                  <a:pt x="348" y="164"/>
                </a:lnTo>
                <a:lnTo>
                  <a:pt x="348" y="165"/>
                </a:lnTo>
                <a:lnTo>
                  <a:pt x="348" y="166"/>
                </a:lnTo>
                <a:lnTo>
                  <a:pt x="349" y="166"/>
                </a:lnTo>
                <a:lnTo>
                  <a:pt x="351" y="166"/>
                </a:lnTo>
                <a:lnTo>
                  <a:pt x="352" y="166"/>
                </a:lnTo>
                <a:lnTo>
                  <a:pt x="352" y="165"/>
                </a:lnTo>
                <a:lnTo>
                  <a:pt x="353" y="165"/>
                </a:lnTo>
                <a:lnTo>
                  <a:pt x="353" y="166"/>
                </a:lnTo>
                <a:lnTo>
                  <a:pt x="355" y="166"/>
                </a:lnTo>
                <a:lnTo>
                  <a:pt x="355" y="165"/>
                </a:lnTo>
                <a:lnTo>
                  <a:pt x="356" y="165"/>
                </a:lnTo>
                <a:lnTo>
                  <a:pt x="356" y="166"/>
                </a:lnTo>
                <a:lnTo>
                  <a:pt x="356" y="165"/>
                </a:lnTo>
                <a:lnTo>
                  <a:pt x="356" y="164"/>
                </a:lnTo>
                <a:lnTo>
                  <a:pt x="358" y="164"/>
                </a:lnTo>
                <a:lnTo>
                  <a:pt x="358" y="165"/>
                </a:lnTo>
                <a:lnTo>
                  <a:pt x="359" y="165"/>
                </a:lnTo>
                <a:lnTo>
                  <a:pt x="361" y="166"/>
                </a:lnTo>
                <a:lnTo>
                  <a:pt x="361" y="168"/>
                </a:lnTo>
                <a:lnTo>
                  <a:pt x="362" y="168"/>
                </a:lnTo>
                <a:lnTo>
                  <a:pt x="363" y="169"/>
                </a:lnTo>
                <a:lnTo>
                  <a:pt x="365" y="169"/>
                </a:lnTo>
                <a:lnTo>
                  <a:pt x="366" y="171"/>
                </a:lnTo>
                <a:lnTo>
                  <a:pt x="368" y="171"/>
                </a:lnTo>
                <a:lnTo>
                  <a:pt x="368" y="172"/>
                </a:lnTo>
                <a:lnTo>
                  <a:pt x="369" y="172"/>
                </a:lnTo>
                <a:lnTo>
                  <a:pt x="371" y="172"/>
                </a:lnTo>
                <a:lnTo>
                  <a:pt x="373" y="172"/>
                </a:lnTo>
                <a:lnTo>
                  <a:pt x="373" y="174"/>
                </a:lnTo>
                <a:lnTo>
                  <a:pt x="375" y="174"/>
                </a:lnTo>
                <a:lnTo>
                  <a:pt x="376" y="174"/>
                </a:lnTo>
                <a:lnTo>
                  <a:pt x="378" y="175"/>
                </a:lnTo>
                <a:lnTo>
                  <a:pt x="381" y="175"/>
                </a:lnTo>
                <a:lnTo>
                  <a:pt x="382" y="176"/>
                </a:lnTo>
                <a:lnTo>
                  <a:pt x="383" y="176"/>
                </a:lnTo>
                <a:lnTo>
                  <a:pt x="383" y="178"/>
                </a:lnTo>
                <a:lnTo>
                  <a:pt x="385" y="178"/>
                </a:lnTo>
                <a:lnTo>
                  <a:pt x="386" y="178"/>
                </a:lnTo>
                <a:lnTo>
                  <a:pt x="389" y="176"/>
                </a:lnTo>
                <a:lnTo>
                  <a:pt x="391" y="176"/>
                </a:lnTo>
                <a:lnTo>
                  <a:pt x="392" y="176"/>
                </a:lnTo>
                <a:lnTo>
                  <a:pt x="393" y="176"/>
                </a:lnTo>
                <a:lnTo>
                  <a:pt x="395" y="176"/>
                </a:lnTo>
                <a:lnTo>
                  <a:pt x="396" y="176"/>
                </a:lnTo>
                <a:lnTo>
                  <a:pt x="398" y="176"/>
                </a:lnTo>
                <a:lnTo>
                  <a:pt x="398" y="175"/>
                </a:lnTo>
                <a:lnTo>
                  <a:pt x="399" y="174"/>
                </a:lnTo>
                <a:lnTo>
                  <a:pt x="401" y="174"/>
                </a:lnTo>
                <a:lnTo>
                  <a:pt x="402" y="174"/>
                </a:lnTo>
                <a:lnTo>
                  <a:pt x="403" y="174"/>
                </a:lnTo>
                <a:lnTo>
                  <a:pt x="405" y="174"/>
                </a:lnTo>
                <a:lnTo>
                  <a:pt x="408" y="172"/>
                </a:lnTo>
                <a:lnTo>
                  <a:pt x="409" y="172"/>
                </a:lnTo>
                <a:lnTo>
                  <a:pt x="411" y="172"/>
                </a:lnTo>
                <a:lnTo>
                  <a:pt x="412" y="172"/>
                </a:lnTo>
                <a:lnTo>
                  <a:pt x="413" y="172"/>
                </a:lnTo>
                <a:lnTo>
                  <a:pt x="415" y="172"/>
                </a:lnTo>
                <a:lnTo>
                  <a:pt x="416" y="172"/>
                </a:lnTo>
                <a:lnTo>
                  <a:pt x="416" y="174"/>
                </a:lnTo>
                <a:lnTo>
                  <a:pt x="418" y="174"/>
                </a:lnTo>
                <a:lnTo>
                  <a:pt x="419" y="174"/>
                </a:lnTo>
                <a:lnTo>
                  <a:pt x="419" y="175"/>
                </a:lnTo>
                <a:lnTo>
                  <a:pt x="421" y="175"/>
                </a:lnTo>
                <a:lnTo>
                  <a:pt x="422" y="175"/>
                </a:lnTo>
                <a:lnTo>
                  <a:pt x="423" y="176"/>
                </a:lnTo>
                <a:lnTo>
                  <a:pt x="425" y="176"/>
                </a:lnTo>
                <a:lnTo>
                  <a:pt x="426" y="176"/>
                </a:lnTo>
                <a:lnTo>
                  <a:pt x="428" y="176"/>
                </a:lnTo>
                <a:lnTo>
                  <a:pt x="429" y="176"/>
                </a:lnTo>
                <a:lnTo>
                  <a:pt x="431" y="176"/>
                </a:lnTo>
                <a:lnTo>
                  <a:pt x="431" y="175"/>
                </a:lnTo>
                <a:lnTo>
                  <a:pt x="432" y="175"/>
                </a:lnTo>
                <a:lnTo>
                  <a:pt x="433" y="174"/>
                </a:lnTo>
                <a:lnTo>
                  <a:pt x="433" y="172"/>
                </a:lnTo>
                <a:lnTo>
                  <a:pt x="435" y="172"/>
                </a:lnTo>
                <a:lnTo>
                  <a:pt x="435" y="171"/>
                </a:lnTo>
                <a:lnTo>
                  <a:pt x="436" y="171"/>
                </a:lnTo>
                <a:lnTo>
                  <a:pt x="436" y="169"/>
                </a:lnTo>
                <a:lnTo>
                  <a:pt x="438" y="169"/>
                </a:lnTo>
                <a:lnTo>
                  <a:pt x="438" y="168"/>
                </a:lnTo>
                <a:lnTo>
                  <a:pt x="438" y="166"/>
                </a:lnTo>
                <a:lnTo>
                  <a:pt x="438" y="165"/>
                </a:lnTo>
                <a:lnTo>
                  <a:pt x="439" y="165"/>
                </a:lnTo>
                <a:lnTo>
                  <a:pt x="441" y="165"/>
                </a:lnTo>
                <a:lnTo>
                  <a:pt x="442" y="165"/>
                </a:lnTo>
                <a:lnTo>
                  <a:pt x="443" y="165"/>
                </a:lnTo>
                <a:lnTo>
                  <a:pt x="445" y="165"/>
                </a:lnTo>
                <a:lnTo>
                  <a:pt x="446" y="165"/>
                </a:lnTo>
                <a:lnTo>
                  <a:pt x="446" y="164"/>
                </a:lnTo>
                <a:lnTo>
                  <a:pt x="448" y="164"/>
                </a:lnTo>
                <a:lnTo>
                  <a:pt x="448" y="165"/>
                </a:lnTo>
                <a:lnTo>
                  <a:pt x="449" y="165"/>
                </a:lnTo>
                <a:lnTo>
                  <a:pt x="451" y="165"/>
                </a:lnTo>
                <a:lnTo>
                  <a:pt x="452" y="165"/>
                </a:lnTo>
                <a:lnTo>
                  <a:pt x="453" y="165"/>
                </a:lnTo>
                <a:lnTo>
                  <a:pt x="455" y="165"/>
                </a:lnTo>
                <a:lnTo>
                  <a:pt x="456" y="165"/>
                </a:lnTo>
                <a:lnTo>
                  <a:pt x="458" y="165"/>
                </a:lnTo>
                <a:lnTo>
                  <a:pt x="458" y="168"/>
                </a:lnTo>
                <a:lnTo>
                  <a:pt x="459" y="168"/>
                </a:lnTo>
                <a:lnTo>
                  <a:pt x="461" y="168"/>
                </a:lnTo>
                <a:lnTo>
                  <a:pt x="461" y="169"/>
                </a:lnTo>
                <a:lnTo>
                  <a:pt x="462" y="168"/>
                </a:lnTo>
                <a:lnTo>
                  <a:pt x="463" y="168"/>
                </a:lnTo>
                <a:lnTo>
                  <a:pt x="465" y="168"/>
                </a:lnTo>
                <a:lnTo>
                  <a:pt x="466" y="168"/>
                </a:lnTo>
                <a:lnTo>
                  <a:pt x="466" y="169"/>
                </a:lnTo>
                <a:lnTo>
                  <a:pt x="468" y="169"/>
                </a:lnTo>
                <a:lnTo>
                  <a:pt x="469" y="169"/>
                </a:lnTo>
                <a:lnTo>
                  <a:pt x="471" y="169"/>
                </a:lnTo>
                <a:lnTo>
                  <a:pt x="472" y="169"/>
                </a:lnTo>
                <a:lnTo>
                  <a:pt x="472" y="171"/>
                </a:lnTo>
                <a:lnTo>
                  <a:pt x="473" y="171"/>
                </a:lnTo>
                <a:lnTo>
                  <a:pt x="473" y="172"/>
                </a:lnTo>
                <a:lnTo>
                  <a:pt x="475" y="172"/>
                </a:lnTo>
                <a:lnTo>
                  <a:pt x="475" y="174"/>
                </a:lnTo>
                <a:lnTo>
                  <a:pt x="476" y="174"/>
                </a:lnTo>
                <a:lnTo>
                  <a:pt x="478" y="174"/>
                </a:lnTo>
                <a:lnTo>
                  <a:pt x="479" y="174"/>
                </a:lnTo>
                <a:lnTo>
                  <a:pt x="481" y="172"/>
                </a:lnTo>
                <a:lnTo>
                  <a:pt x="482" y="172"/>
                </a:lnTo>
                <a:lnTo>
                  <a:pt x="483" y="172"/>
                </a:lnTo>
                <a:lnTo>
                  <a:pt x="485" y="172"/>
                </a:lnTo>
                <a:lnTo>
                  <a:pt x="486" y="172"/>
                </a:lnTo>
                <a:lnTo>
                  <a:pt x="488" y="172"/>
                </a:lnTo>
                <a:lnTo>
                  <a:pt x="489" y="172"/>
                </a:lnTo>
                <a:lnTo>
                  <a:pt x="491" y="172"/>
                </a:lnTo>
                <a:lnTo>
                  <a:pt x="492" y="172"/>
                </a:lnTo>
                <a:lnTo>
                  <a:pt x="494" y="174"/>
                </a:lnTo>
                <a:lnTo>
                  <a:pt x="494" y="175"/>
                </a:lnTo>
                <a:lnTo>
                  <a:pt x="495" y="176"/>
                </a:lnTo>
                <a:lnTo>
                  <a:pt x="495" y="178"/>
                </a:lnTo>
                <a:lnTo>
                  <a:pt x="494" y="178"/>
                </a:lnTo>
                <a:lnTo>
                  <a:pt x="494" y="179"/>
                </a:lnTo>
                <a:lnTo>
                  <a:pt x="492" y="179"/>
                </a:lnTo>
                <a:lnTo>
                  <a:pt x="492" y="181"/>
                </a:lnTo>
                <a:lnTo>
                  <a:pt x="491" y="179"/>
                </a:lnTo>
                <a:lnTo>
                  <a:pt x="491" y="181"/>
                </a:lnTo>
                <a:lnTo>
                  <a:pt x="491" y="182"/>
                </a:lnTo>
                <a:lnTo>
                  <a:pt x="489" y="182"/>
                </a:lnTo>
                <a:lnTo>
                  <a:pt x="489" y="184"/>
                </a:lnTo>
                <a:lnTo>
                  <a:pt x="488" y="184"/>
                </a:lnTo>
                <a:lnTo>
                  <a:pt x="486" y="185"/>
                </a:lnTo>
                <a:lnTo>
                  <a:pt x="486" y="186"/>
                </a:lnTo>
                <a:lnTo>
                  <a:pt x="485" y="188"/>
                </a:lnTo>
                <a:lnTo>
                  <a:pt x="485" y="189"/>
                </a:lnTo>
                <a:lnTo>
                  <a:pt x="483" y="189"/>
                </a:lnTo>
                <a:lnTo>
                  <a:pt x="483" y="191"/>
                </a:lnTo>
                <a:lnTo>
                  <a:pt x="482" y="191"/>
                </a:lnTo>
                <a:lnTo>
                  <a:pt x="481" y="191"/>
                </a:lnTo>
                <a:lnTo>
                  <a:pt x="481" y="192"/>
                </a:lnTo>
                <a:lnTo>
                  <a:pt x="479" y="192"/>
                </a:lnTo>
                <a:lnTo>
                  <a:pt x="479" y="194"/>
                </a:lnTo>
                <a:lnTo>
                  <a:pt x="478" y="194"/>
                </a:lnTo>
                <a:lnTo>
                  <a:pt x="476" y="195"/>
                </a:lnTo>
                <a:lnTo>
                  <a:pt x="475" y="195"/>
                </a:lnTo>
                <a:lnTo>
                  <a:pt x="475" y="196"/>
                </a:lnTo>
                <a:lnTo>
                  <a:pt x="473" y="196"/>
                </a:lnTo>
                <a:lnTo>
                  <a:pt x="472" y="196"/>
                </a:lnTo>
                <a:lnTo>
                  <a:pt x="472" y="198"/>
                </a:lnTo>
                <a:lnTo>
                  <a:pt x="472" y="199"/>
                </a:lnTo>
                <a:lnTo>
                  <a:pt x="473" y="199"/>
                </a:lnTo>
                <a:lnTo>
                  <a:pt x="473" y="201"/>
                </a:lnTo>
                <a:lnTo>
                  <a:pt x="473" y="202"/>
                </a:lnTo>
                <a:lnTo>
                  <a:pt x="473" y="204"/>
                </a:lnTo>
                <a:lnTo>
                  <a:pt x="475" y="204"/>
                </a:lnTo>
                <a:lnTo>
                  <a:pt x="475" y="205"/>
                </a:lnTo>
                <a:lnTo>
                  <a:pt x="475" y="206"/>
                </a:lnTo>
                <a:lnTo>
                  <a:pt x="475" y="208"/>
                </a:lnTo>
                <a:lnTo>
                  <a:pt x="476" y="211"/>
                </a:lnTo>
                <a:lnTo>
                  <a:pt x="475" y="211"/>
                </a:lnTo>
                <a:lnTo>
                  <a:pt x="473" y="211"/>
                </a:lnTo>
                <a:lnTo>
                  <a:pt x="472" y="211"/>
                </a:lnTo>
                <a:lnTo>
                  <a:pt x="472" y="212"/>
                </a:lnTo>
                <a:lnTo>
                  <a:pt x="472" y="214"/>
                </a:lnTo>
                <a:lnTo>
                  <a:pt x="471" y="214"/>
                </a:lnTo>
                <a:lnTo>
                  <a:pt x="471" y="215"/>
                </a:lnTo>
                <a:lnTo>
                  <a:pt x="469" y="215"/>
                </a:lnTo>
                <a:lnTo>
                  <a:pt x="469" y="216"/>
                </a:lnTo>
                <a:lnTo>
                  <a:pt x="469" y="218"/>
                </a:lnTo>
                <a:lnTo>
                  <a:pt x="468" y="218"/>
                </a:lnTo>
                <a:lnTo>
                  <a:pt x="468" y="219"/>
                </a:lnTo>
                <a:lnTo>
                  <a:pt x="466" y="219"/>
                </a:lnTo>
                <a:lnTo>
                  <a:pt x="468" y="221"/>
                </a:lnTo>
                <a:lnTo>
                  <a:pt x="468" y="224"/>
                </a:lnTo>
                <a:lnTo>
                  <a:pt x="469" y="224"/>
                </a:lnTo>
                <a:lnTo>
                  <a:pt x="469" y="225"/>
                </a:lnTo>
                <a:lnTo>
                  <a:pt x="469" y="226"/>
                </a:lnTo>
                <a:lnTo>
                  <a:pt x="471" y="226"/>
                </a:lnTo>
                <a:lnTo>
                  <a:pt x="471" y="228"/>
                </a:lnTo>
                <a:lnTo>
                  <a:pt x="472" y="228"/>
                </a:lnTo>
                <a:lnTo>
                  <a:pt x="472" y="229"/>
                </a:lnTo>
                <a:lnTo>
                  <a:pt x="473" y="231"/>
                </a:lnTo>
                <a:lnTo>
                  <a:pt x="473" y="232"/>
                </a:lnTo>
                <a:lnTo>
                  <a:pt x="473" y="234"/>
                </a:lnTo>
                <a:lnTo>
                  <a:pt x="475" y="236"/>
                </a:lnTo>
                <a:lnTo>
                  <a:pt x="475" y="238"/>
                </a:lnTo>
                <a:lnTo>
                  <a:pt x="473" y="239"/>
                </a:lnTo>
                <a:lnTo>
                  <a:pt x="473" y="241"/>
                </a:lnTo>
                <a:lnTo>
                  <a:pt x="473" y="242"/>
                </a:lnTo>
                <a:lnTo>
                  <a:pt x="473" y="244"/>
                </a:lnTo>
                <a:lnTo>
                  <a:pt x="472" y="244"/>
                </a:lnTo>
                <a:lnTo>
                  <a:pt x="471" y="245"/>
                </a:lnTo>
                <a:lnTo>
                  <a:pt x="471" y="246"/>
                </a:lnTo>
                <a:lnTo>
                  <a:pt x="471" y="248"/>
                </a:lnTo>
                <a:lnTo>
                  <a:pt x="471" y="249"/>
                </a:lnTo>
                <a:lnTo>
                  <a:pt x="469" y="249"/>
                </a:lnTo>
                <a:lnTo>
                  <a:pt x="469" y="251"/>
                </a:lnTo>
                <a:lnTo>
                  <a:pt x="469" y="252"/>
                </a:lnTo>
                <a:lnTo>
                  <a:pt x="469" y="254"/>
                </a:lnTo>
                <a:lnTo>
                  <a:pt x="469" y="255"/>
                </a:lnTo>
                <a:lnTo>
                  <a:pt x="469" y="256"/>
                </a:lnTo>
                <a:lnTo>
                  <a:pt x="471" y="258"/>
                </a:lnTo>
                <a:lnTo>
                  <a:pt x="471" y="259"/>
                </a:lnTo>
                <a:lnTo>
                  <a:pt x="472" y="259"/>
                </a:lnTo>
                <a:lnTo>
                  <a:pt x="472" y="261"/>
                </a:lnTo>
                <a:lnTo>
                  <a:pt x="473" y="261"/>
                </a:lnTo>
                <a:lnTo>
                  <a:pt x="473" y="262"/>
                </a:lnTo>
                <a:lnTo>
                  <a:pt x="475" y="262"/>
                </a:lnTo>
                <a:lnTo>
                  <a:pt x="476" y="262"/>
                </a:lnTo>
                <a:lnTo>
                  <a:pt x="478" y="262"/>
                </a:lnTo>
                <a:lnTo>
                  <a:pt x="478" y="264"/>
                </a:lnTo>
                <a:lnTo>
                  <a:pt x="478" y="265"/>
                </a:lnTo>
                <a:lnTo>
                  <a:pt x="476" y="266"/>
                </a:lnTo>
                <a:lnTo>
                  <a:pt x="476" y="268"/>
                </a:lnTo>
                <a:lnTo>
                  <a:pt x="476" y="269"/>
                </a:lnTo>
                <a:lnTo>
                  <a:pt x="476" y="271"/>
                </a:lnTo>
                <a:lnTo>
                  <a:pt x="478" y="271"/>
                </a:lnTo>
                <a:lnTo>
                  <a:pt x="478" y="272"/>
                </a:lnTo>
                <a:lnTo>
                  <a:pt x="479" y="274"/>
                </a:lnTo>
                <a:lnTo>
                  <a:pt x="481" y="274"/>
                </a:lnTo>
                <a:lnTo>
                  <a:pt x="482" y="274"/>
                </a:lnTo>
                <a:lnTo>
                  <a:pt x="483" y="275"/>
                </a:lnTo>
                <a:lnTo>
                  <a:pt x="485" y="275"/>
                </a:lnTo>
                <a:lnTo>
                  <a:pt x="486" y="276"/>
                </a:lnTo>
                <a:lnTo>
                  <a:pt x="486" y="278"/>
                </a:lnTo>
                <a:lnTo>
                  <a:pt x="486" y="279"/>
                </a:lnTo>
                <a:lnTo>
                  <a:pt x="486" y="281"/>
                </a:lnTo>
                <a:lnTo>
                  <a:pt x="488" y="282"/>
                </a:lnTo>
                <a:lnTo>
                  <a:pt x="489" y="282"/>
                </a:lnTo>
                <a:lnTo>
                  <a:pt x="489" y="284"/>
                </a:lnTo>
                <a:lnTo>
                  <a:pt x="491" y="284"/>
                </a:lnTo>
                <a:lnTo>
                  <a:pt x="491" y="285"/>
                </a:lnTo>
                <a:lnTo>
                  <a:pt x="492" y="285"/>
                </a:lnTo>
                <a:lnTo>
                  <a:pt x="495" y="285"/>
                </a:lnTo>
                <a:lnTo>
                  <a:pt x="495" y="284"/>
                </a:lnTo>
                <a:lnTo>
                  <a:pt x="496" y="284"/>
                </a:lnTo>
                <a:lnTo>
                  <a:pt x="495" y="284"/>
                </a:lnTo>
                <a:lnTo>
                  <a:pt x="495" y="282"/>
                </a:lnTo>
                <a:lnTo>
                  <a:pt x="495" y="281"/>
                </a:lnTo>
                <a:lnTo>
                  <a:pt x="496" y="281"/>
                </a:lnTo>
                <a:lnTo>
                  <a:pt x="498" y="281"/>
                </a:lnTo>
                <a:lnTo>
                  <a:pt x="499" y="281"/>
                </a:lnTo>
                <a:lnTo>
                  <a:pt x="501" y="282"/>
                </a:lnTo>
                <a:lnTo>
                  <a:pt x="501" y="284"/>
                </a:lnTo>
                <a:lnTo>
                  <a:pt x="502" y="284"/>
                </a:lnTo>
                <a:lnTo>
                  <a:pt x="502" y="285"/>
                </a:lnTo>
                <a:lnTo>
                  <a:pt x="504" y="285"/>
                </a:lnTo>
                <a:lnTo>
                  <a:pt x="504" y="286"/>
                </a:lnTo>
                <a:lnTo>
                  <a:pt x="504" y="288"/>
                </a:lnTo>
                <a:lnTo>
                  <a:pt x="505" y="288"/>
                </a:lnTo>
                <a:lnTo>
                  <a:pt x="506" y="288"/>
                </a:lnTo>
                <a:lnTo>
                  <a:pt x="506" y="289"/>
                </a:lnTo>
                <a:lnTo>
                  <a:pt x="508" y="289"/>
                </a:lnTo>
                <a:lnTo>
                  <a:pt x="509" y="289"/>
                </a:lnTo>
                <a:lnTo>
                  <a:pt x="511" y="288"/>
                </a:lnTo>
                <a:lnTo>
                  <a:pt x="512" y="288"/>
                </a:lnTo>
                <a:lnTo>
                  <a:pt x="514" y="288"/>
                </a:lnTo>
                <a:lnTo>
                  <a:pt x="515" y="288"/>
                </a:lnTo>
                <a:lnTo>
                  <a:pt x="516" y="288"/>
                </a:lnTo>
                <a:lnTo>
                  <a:pt x="518" y="289"/>
                </a:lnTo>
                <a:lnTo>
                  <a:pt x="518" y="291"/>
                </a:lnTo>
                <a:lnTo>
                  <a:pt x="519" y="292"/>
                </a:lnTo>
                <a:lnTo>
                  <a:pt x="521" y="292"/>
                </a:lnTo>
                <a:lnTo>
                  <a:pt x="522" y="294"/>
                </a:lnTo>
                <a:lnTo>
                  <a:pt x="524" y="294"/>
                </a:lnTo>
                <a:lnTo>
                  <a:pt x="525" y="295"/>
                </a:lnTo>
                <a:lnTo>
                  <a:pt x="526" y="295"/>
                </a:lnTo>
                <a:lnTo>
                  <a:pt x="526" y="297"/>
                </a:lnTo>
                <a:lnTo>
                  <a:pt x="528" y="297"/>
                </a:lnTo>
                <a:lnTo>
                  <a:pt x="529" y="298"/>
                </a:lnTo>
                <a:lnTo>
                  <a:pt x="529" y="299"/>
                </a:lnTo>
                <a:lnTo>
                  <a:pt x="529" y="301"/>
                </a:lnTo>
                <a:lnTo>
                  <a:pt x="529" y="302"/>
                </a:lnTo>
                <a:lnTo>
                  <a:pt x="529" y="305"/>
                </a:lnTo>
                <a:lnTo>
                  <a:pt x="529" y="307"/>
                </a:lnTo>
                <a:lnTo>
                  <a:pt x="531" y="307"/>
                </a:lnTo>
                <a:lnTo>
                  <a:pt x="531" y="308"/>
                </a:lnTo>
                <a:lnTo>
                  <a:pt x="534" y="309"/>
                </a:lnTo>
                <a:lnTo>
                  <a:pt x="535" y="309"/>
                </a:lnTo>
                <a:lnTo>
                  <a:pt x="536" y="309"/>
                </a:lnTo>
                <a:lnTo>
                  <a:pt x="538" y="309"/>
                </a:lnTo>
                <a:lnTo>
                  <a:pt x="538" y="308"/>
                </a:lnTo>
                <a:lnTo>
                  <a:pt x="539" y="308"/>
                </a:lnTo>
                <a:lnTo>
                  <a:pt x="541" y="308"/>
                </a:lnTo>
                <a:lnTo>
                  <a:pt x="542" y="309"/>
                </a:lnTo>
                <a:lnTo>
                  <a:pt x="544" y="309"/>
                </a:lnTo>
                <a:lnTo>
                  <a:pt x="545" y="309"/>
                </a:lnTo>
                <a:lnTo>
                  <a:pt x="546" y="311"/>
                </a:lnTo>
                <a:lnTo>
                  <a:pt x="548" y="311"/>
                </a:lnTo>
                <a:lnTo>
                  <a:pt x="549" y="311"/>
                </a:lnTo>
                <a:lnTo>
                  <a:pt x="551" y="311"/>
                </a:lnTo>
                <a:lnTo>
                  <a:pt x="552" y="311"/>
                </a:lnTo>
                <a:lnTo>
                  <a:pt x="554" y="311"/>
                </a:lnTo>
                <a:lnTo>
                  <a:pt x="555" y="309"/>
                </a:lnTo>
                <a:lnTo>
                  <a:pt x="556" y="308"/>
                </a:lnTo>
                <a:lnTo>
                  <a:pt x="558" y="307"/>
                </a:lnTo>
                <a:lnTo>
                  <a:pt x="559" y="305"/>
                </a:lnTo>
                <a:lnTo>
                  <a:pt x="559" y="304"/>
                </a:lnTo>
                <a:lnTo>
                  <a:pt x="561" y="302"/>
                </a:lnTo>
                <a:lnTo>
                  <a:pt x="562" y="301"/>
                </a:lnTo>
                <a:lnTo>
                  <a:pt x="564" y="301"/>
                </a:lnTo>
                <a:lnTo>
                  <a:pt x="565" y="301"/>
                </a:lnTo>
                <a:lnTo>
                  <a:pt x="565" y="299"/>
                </a:lnTo>
                <a:lnTo>
                  <a:pt x="566" y="299"/>
                </a:lnTo>
                <a:lnTo>
                  <a:pt x="566" y="298"/>
                </a:lnTo>
                <a:lnTo>
                  <a:pt x="568" y="298"/>
                </a:lnTo>
                <a:lnTo>
                  <a:pt x="568" y="297"/>
                </a:lnTo>
                <a:lnTo>
                  <a:pt x="569" y="295"/>
                </a:lnTo>
                <a:lnTo>
                  <a:pt x="571" y="294"/>
                </a:lnTo>
                <a:lnTo>
                  <a:pt x="571" y="292"/>
                </a:lnTo>
                <a:lnTo>
                  <a:pt x="571" y="291"/>
                </a:lnTo>
                <a:lnTo>
                  <a:pt x="572" y="291"/>
                </a:lnTo>
                <a:lnTo>
                  <a:pt x="572" y="289"/>
                </a:lnTo>
                <a:lnTo>
                  <a:pt x="574" y="289"/>
                </a:lnTo>
                <a:lnTo>
                  <a:pt x="574" y="288"/>
                </a:lnTo>
                <a:lnTo>
                  <a:pt x="574" y="286"/>
                </a:lnTo>
                <a:lnTo>
                  <a:pt x="575" y="285"/>
                </a:lnTo>
                <a:lnTo>
                  <a:pt x="576" y="282"/>
                </a:lnTo>
                <a:lnTo>
                  <a:pt x="578" y="282"/>
                </a:lnTo>
                <a:lnTo>
                  <a:pt x="579" y="282"/>
                </a:lnTo>
                <a:lnTo>
                  <a:pt x="581" y="282"/>
                </a:lnTo>
                <a:lnTo>
                  <a:pt x="582" y="282"/>
                </a:lnTo>
                <a:lnTo>
                  <a:pt x="584" y="282"/>
                </a:lnTo>
                <a:lnTo>
                  <a:pt x="585" y="284"/>
                </a:lnTo>
                <a:lnTo>
                  <a:pt x="586" y="284"/>
                </a:lnTo>
                <a:lnTo>
                  <a:pt x="586" y="285"/>
                </a:lnTo>
                <a:lnTo>
                  <a:pt x="588" y="285"/>
                </a:lnTo>
                <a:lnTo>
                  <a:pt x="588" y="284"/>
                </a:lnTo>
                <a:lnTo>
                  <a:pt x="589" y="285"/>
                </a:lnTo>
                <a:lnTo>
                  <a:pt x="591" y="285"/>
                </a:lnTo>
                <a:lnTo>
                  <a:pt x="592" y="284"/>
                </a:lnTo>
                <a:lnTo>
                  <a:pt x="594" y="284"/>
                </a:lnTo>
                <a:lnTo>
                  <a:pt x="595" y="284"/>
                </a:lnTo>
                <a:lnTo>
                  <a:pt x="595" y="282"/>
                </a:lnTo>
                <a:lnTo>
                  <a:pt x="595" y="284"/>
                </a:lnTo>
                <a:lnTo>
                  <a:pt x="596" y="284"/>
                </a:lnTo>
                <a:lnTo>
                  <a:pt x="598" y="284"/>
                </a:lnTo>
                <a:lnTo>
                  <a:pt x="599" y="285"/>
                </a:lnTo>
                <a:lnTo>
                  <a:pt x="599" y="284"/>
                </a:lnTo>
                <a:lnTo>
                  <a:pt x="599" y="282"/>
                </a:lnTo>
                <a:lnTo>
                  <a:pt x="601" y="281"/>
                </a:lnTo>
                <a:lnTo>
                  <a:pt x="601" y="279"/>
                </a:lnTo>
                <a:lnTo>
                  <a:pt x="602" y="279"/>
                </a:lnTo>
                <a:lnTo>
                  <a:pt x="602" y="278"/>
                </a:lnTo>
                <a:lnTo>
                  <a:pt x="604" y="278"/>
                </a:lnTo>
                <a:lnTo>
                  <a:pt x="605" y="278"/>
                </a:lnTo>
                <a:lnTo>
                  <a:pt x="605" y="279"/>
                </a:lnTo>
                <a:lnTo>
                  <a:pt x="606" y="279"/>
                </a:lnTo>
                <a:lnTo>
                  <a:pt x="608" y="279"/>
                </a:lnTo>
                <a:lnTo>
                  <a:pt x="609" y="281"/>
                </a:lnTo>
                <a:lnTo>
                  <a:pt x="611" y="281"/>
                </a:lnTo>
                <a:lnTo>
                  <a:pt x="611" y="282"/>
                </a:lnTo>
                <a:lnTo>
                  <a:pt x="612" y="282"/>
                </a:lnTo>
                <a:lnTo>
                  <a:pt x="612" y="284"/>
                </a:lnTo>
                <a:lnTo>
                  <a:pt x="612" y="285"/>
                </a:lnTo>
                <a:lnTo>
                  <a:pt x="614" y="286"/>
                </a:lnTo>
                <a:lnTo>
                  <a:pt x="615" y="286"/>
                </a:lnTo>
                <a:lnTo>
                  <a:pt x="615" y="288"/>
                </a:lnTo>
                <a:lnTo>
                  <a:pt x="616" y="288"/>
                </a:lnTo>
                <a:lnTo>
                  <a:pt x="618" y="288"/>
                </a:lnTo>
                <a:lnTo>
                  <a:pt x="618" y="289"/>
                </a:lnTo>
                <a:lnTo>
                  <a:pt x="619" y="291"/>
                </a:lnTo>
                <a:lnTo>
                  <a:pt x="621" y="291"/>
                </a:lnTo>
                <a:lnTo>
                  <a:pt x="622" y="291"/>
                </a:lnTo>
                <a:lnTo>
                  <a:pt x="622" y="292"/>
                </a:lnTo>
                <a:lnTo>
                  <a:pt x="625" y="294"/>
                </a:lnTo>
                <a:lnTo>
                  <a:pt x="626" y="294"/>
                </a:lnTo>
                <a:lnTo>
                  <a:pt x="628" y="295"/>
                </a:lnTo>
                <a:lnTo>
                  <a:pt x="628" y="297"/>
                </a:lnTo>
                <a:lnTo>
                  <a:pt x="629" y="297"/>
                </a:lnTo>
                <a:lnTo>
                  <a:pt x="631" y="297"/>
                </a:lnTo>
                <a:lnTo>
                  <a:pt x="632" y="297"/>
                </a:lnTo>
                <a:lnTo>
                  <a:pt x="634" y="297"/>
                </a:lnTo>
                <a:lnTo>
                  <a:pt x="635" y="298"/>
                </a:lnTo>
                <a:lnTo>
                  <a:pt x="637" y="298"/>
                </a:lnTo>
                <a:lnTo>
                  <a:pt x="638" y="298"/>
                </a:lnTo>
                <a:lnTo>
                  <a:pt x="638" y="299"/>
                </a:lnTo>
                <a:lnTo>
                  <a:pt x="639" y="299"/>
                </a:lnTo>
                <a:lnTo>
                  <a:pt x="641" y="299"/>
                </a:lnTo>
                <a:lnTo>
                  <a:pt x="642" y="299"/>
                </a:lnTo>
                <a:lnTo>
                  <a:pt x="644" y="299"/>
                </a:lnTo>
                <a:lnTo>
                  <a:pt x="645" y="299"/>
                </a:lnTo>
                <a:lnTo>
                  <a:pt x="645" y="298"/>
                </a:lnTo>
                <a:lnTo>
                  <a:pt x="647" y="297"/>
                </a:lnTo>
                <a:lnTo>
                  <a:pt x="648" y="297"/>
                </a:lnTo>
                <a:lnTo>
                  <a:pt x="648" y="295"/>
                </a:lnTo>
                <a:lnTo>
                  <a:pt x="647" y="294"/>
                </a:lnTo>
                <a:lnTo>
                  <a:pt x="647" y="292"/>
                </a:lnTo>
                <a:lnTo>
                  <a:pt x="647" y="291"/>
                </a:lnTo>
                <a:lnTo>
                  <a:pt x="648" y="289"/>
                </a:lnTo>
                <a:lnTo>
                  <a:pt x="648" y="288"/>
                </a:lnTo>
                <a:lnTo>
                  <a:pt x="649" y="289"/>
                </a:lnTo>
                <a:lnTo>
                  <a:pt x="651" y="289"/>
                </a:lnTo>
                <a:lnTo>
                  <a:pt x="651" y="288"/>
                </a:lnTo>
                <a:lnTo>
                  <a:pt x="652" y="286"/>
                </a:lnTo>
                <a:lnTo>
                  <a:pt x="654" y="285"/>
                </a:lnTo>
                <a:lnTo>
                  <a:pt x="654" y="286"/>
                </a:lnTo>
                <a:lnTo>
                  <a:pt x="655" y="286"/>
                </a:lnTo>
                <a:lnTo>
                  <a:pt x="655" y="288"/>
                </a:lnTo>
                <a:lnTo>
                  <a:pt x="657" y="288"/>
                </a:lnTo>
                <a:lnTo>
                  <a:pt x="657" y="289"/>
                </a:lnTo>
                <a:lnTo>
                  <a:pt x="658" y="289"/>
                </a:lnTo>
                <a:lnTo>
                  <a:pt x="662" y="288"/>
                </a:lnTo>
                <a:lnTo>
                  <a:pt x="665" y="286"/>
                </a:lnTo>
                <a:lnTo>
                  <a:pt x="667" y="286"/>
                </a:lnTo>
                <a:lnTo>
                  <a:pt x="667" y="288"/>
                </a:lnTo>
                <a:lnTo>
                  <a:pt x="667" y="289"/>
                </a:lnTo>
                <a:lnTo>
                  <a:pt x="667" y="291"/>
                </a:lnTo>
                <a:lnTo>
                  <a:pt x="667" y="292"/>
                </a:lnTo>
                <a:lnTo>
                  <a:pt x="667" y="294"/>
                </a:lnTo>
                <a:lnTo>
                  <a:pt x="667" y="295"/>
                </a:lnTo>
                <a:lnTo>
                  <a:pt x="667" y="297"/>
                </a:lnTo>
                <a:lnTo>
                  <a:pt x="668" y="297"/>
                </a:lnTo>
                <a:lnTo>
                  <a:pt x="668" y="298"/>
                </a:lnTo>
                <a:lnTo>
                  <a:pt x="668" y="299"/>
                </a:lnTo>
                <a:lnTo>
                  <a:pt x="669" y="299"/>
                </a:lnTo>
                <a:lnTo>
                  <a:pt x="669" y="301"/>
                </a:lnTo>
                <a:lnTo>
                  <a:pt x="671" y="301"/>
                </a:lnTo>
                <a:lnTo>
                  <a:pt x="671" y="302"/>
                </a:lnTo>
                <a:lnTo>
                  <a:pt x="671" y="304"/>
                </a:lnTo>
                <a:lnTo>
                  <a:pt x="672" y="304"/>
                </a:lnTo>
                <a:lnTo>
                  <a:pt x="674" y="304"/>
                </a:lnTo>
                <a:lnTo>
                  <a:pt x="674" y="305"/>
                </a:lnTo>
                <a:lnTo>
                  <a:pt x="672" y="307"/>
                </a:lnTo>
                <a:lnTo>
                  <a:pt x="672" y="308"/>
                </a:lnTo>
                <a:lnTo>
                  <a:pt x="674" y="309"/>
                </a:lnTo>
                <a:lnTo>
                  <a:pt x="674" y="311"/>
                </a:lnTo>
                <a:lnTo>
                  <a:pt x="675" y="311"/>
                </a:lnTo>
                <a:lnTo>
                  <a:pt x="677" y="309"/>
                </a:lnTo>
                <a:lnTo>
                  <a:pt x="677" y="311"/>
                </a:lnTo>
                <a:lnTo>
                  <a:pt x="677" y="312"/>
                </a:lnTo>
                <a:lnTo>
                  <a:pt x="678" y="312"/>
                </a:lnTo>
                <a:lnTo>
                  <a:pt x="679" y="312"/>
                </a:lnTo>
                <a:lnTo>
                  <a:pt x="682" y="312"/>
                </a:lnTo>
                <a:lnTo>
                  <a:pt x="682" y="314"/>
                </a:lnTo>
                <a:lnTo>
                  <a:pt x="682" y="315"/>
                </a:lnTo>
                <a:lnTo>
                  <a:pt x="682" y="317"/>
                </a:lnTo>
                <a:lnTo>
                  <a:pt x="682" y="318"/>
                </a:lnTo>
                <a:lnTo>
                  <a:pt x="682" y="319"/>
                </a:lnTo>
                <a:lnTo>
                  <a:pt x="682" y="321"/>
                </a:lnTo>
                <a:lnTo>
                  <a:pt x="684" y="321"/>
                </a:lnTo>
                <a:lnTo>
                  <a:pt x="685" y="321"/>
                </a:lnTo>
                <a:lnTo>
                  <a:pt x="685" y="322"/>
                </a:lnTo>
                <a:lnTo>
                  <a:pt x="687" y="322"/>
                </a:lnTo>
                <a:lnTo>
                  <a:pt x="688" y="322"/>
                </a:lnTo>
                <a:lnTo>
                  <a:pt x="688" y="321"/>
                </a:lnTo>
                <a:lnTo>
                  <a:pt x="689" y="321"/>
                </a:lnTo>
                <a:lnTo>
                  <a:pt x="691" y="321"/>
                </a:lnTo>
                <a:lnTo>
                  <a:pt x="691" y="319"/>
                </a:lnTo>
                <a:lnTo>
                  <a:pt x="692" y="319"/>
                </a:lnTo>
                <a:lnTo>
                  <a:pt x="692" y="318"/>
                </a:lnTo>
                <a:lnTo>
                  <a:pt x="694" y="318"/>
                </a:lnTo>
                <a:lnTo>
                  <a:pt x="695" y="319"/>
                </a:lnTo>
                <a:lnTo>
                  <a:pt x="697" y="319"/>
                </a:lnTo>
                <a:lnTo>
                  <a:pt x="697" y="321"/>
                </a:lnTo>
                <a:lnTo>
                  <a:pt x="698" y="321"/>
                </a:lnTo>
                <a:lnTo>
                  <a:pt x="698" y="319"/>
                </a:lnTo>
                <a:lnTo>
                  <a:pt x="699" y="319"/>
                </a:lnTo>
                <a:lnTo>
                  <a:pt x="701" y="319"/>
                </a:lnTo>
                <a:lnTo>
                  <a:pt x="702" y="319"/>
                </a:lnTo>
                <a:lnTo>
                  <a:pt x="702" y="318"/>
                </a:lnTo>
                <a:lnTo>
                  <a:pt x="702" y="319"/>
                </a:lnTo>
                <a:lnTo>
                  <a:pt x="702" y="321"/>
                </a:lnTo>
                <a:lnTo>
                  <a:pt x="702" y="322"/>
                </a:lnTo>
                <a:lnTo>
                  <a:pt x="704" y="322"/>
                </a:lnTo>
                <a:lnTo>
                  <a:pt x="704" y="324"/>
                </a:lnTo>
                <a:lnTo>
                  <a:pt x="705" y="324"/>
                </a:lnTo>
                <a:lnTo>
                  <a:pt x="705" y="325"/>
                </a:lnTo>
                <a:lnTo>
                  <a:pt x="707" y="325"/>
                </a:lnTo>
                <a:lnTo>
                  <a:pt x="707" y="327"/>
                </a:lnTo>
                <a:lnTo>
                  <a:pt x="708" y="327"/>
                </a:lnTo>
                <a:lnTo>
                  <a:pt x="709" y="328"/>
                </a:lnTo>
                <a:lnTo>
                  <a:pt x="712" y="328"/>
                </a:lnTo>
                <a:lnTo>
                  <a:pt x="714" y="328"/>
                </a:lnTo>
                <a:lnTo>
                  <a:pt x="714" y="329"/>
                </a:lnTo>
                <a:lnTo>
                  <a:pt x="715" y="329"/>
                </a:lnTo>
                <a:lnTo>
                  <a:pt x="715" y="334"/>
                </a:lnTo>
                <a:lnTo>
                  <a:pt x="715" y="337"/>
                </a:lnTo>
                <a:lnTo>
                  <a:pt x="715" y="338"/>
                </a:lnTo>
                <a:lnTo>
                  <a:pt x="715" y="339"/>
                </a:lnTo>
                <a:lnTo>
                  <a:pt x="714" y="342"/>
                </a:lnTo>
                <a:lnTo>
                  <a:pt x="714" y="344"/>
                </a:lnTo>
                <a:lnTo>
                  <a:pt x="715" y="345"/>
                </a:lnTo>
                <a:lnTo>
                  <a:pt x="715" y="347"/>
                </a:lnTo>
                <a:lnTo>
                  <a:pt x="715" y="348"/>
                </a:lnTo>
                <a:lnTo>
                  <a:pt x="714" y="349"/>
                </a:lnTo>
                <a:lnTo>
                  <a:pt x="714" y="351"/>
                </a:lnTo>
                <a:lnTo>
                  <a:pt x="714" y="352"/>
                </a:lnTo>
                <a:lnTo>
                  <a:pt x="715" y="352"/>
                </a:lnTo>
                <a:lnTo>
                  <a:pt x="717" y="352"/>
                </a:lnTo>
                <a:lnTo>
                  <a:pt x="717" y="354"/>
                </a:lnTo>
                <a:lnTo>
                  <a:pt x="718" y="354"/>
                </a:lnTo>
                <a:lnTo>
                  <a:pt x="718" y="355"/>
                </a:lnTo>
                <a:lnTo>
                  <a:pt x="718" y="357"/>
                </a:lnTo>
                <a:lnTo>
                  <a:pt x="718" y="358"/>
                </a:lnTo>
                <a:lnTo>
                  <a:pt x="718" y="359"/>
                </a:lnTo>
                <a:lnTo>
                  <a:pt x="719" y="362"/>
                </a:lnTo>
                <a:lnTo>
                  <a:pt x="721" y="364"/>
                </a:lnTo>
                <a:lnTo>
                  <a:pt x="721" y="365"/>
                </a:lnTo>
                <a:lnTo>
                  <a:pt x="719" y="365"/>
                </a:lnTo>
                <a:lnTo>
                  <a:pt x="719" y="364"/>
                </a:lnTo>
                <a:lnTo>
                  <a:pt x="718" y="364"/>
                </a:lnTo>
                <a:lnTo>
                  <a:pt x="718" y="365"/>
                </a:lnTo>
                <a:lnTo>
                  <a:pt x="717" y="367"/>
                </a:lnTo>
                <a:lnTo>
                  <a:pt x="715" y="368"/>
                </a:lnTo>
                <a:lnTo>
                  <a:pt x="717" y="368"/>
                </a:lnTo>
                <a:lnTo>
                  <a:pt x="718" y="369"/>
                </a:lnTo>
                <a:lnTo>
                  <a:pt x="719" y="369"/>
                </a:lnTo>
                <a:lnTo>
                  <a:pt x="721" y="371"/>
                </a:lnTo>
                <a:lnTo>
                  <a:pt x="722" y="372"/>
                </a:lnTo>
                <a:lnTo>
                  <a:pt x="722" y="374"/>
                </a:lnTo>
                <a:lnTo>
                  <a:pt x="722" y="375"/>
                </a:lnTo>
                <a:lnTo>
                  <a:pt x="724" y="375"/>
                </a:lnTo>
                <a:lnTo>
                  <a:pt x="724" y="377"/>
                </a:lnTo>
                <a:lnTo>
                  <a:pt x="724" y="379"/>
                </a:lnTo>
                <a:lnTo>
                  <a:pt x="722" y="381"/>
                </a:lnTo>
                <a:lnTo>
                  <a:pt x="722" y="382"/>
                </a:lnTo>
                <a:lnTo>
                  <a:pt x="722" y="384"/>
                </a:lnTo>
                <a:lnTo>
                  <a:pt x="721" y="387"/>
                </a:lnTo>
                <a:lnTo>
                  <a:pt x="719" y="388"/>
                </a:lnTo>
                <a:lnTo>
                  <a:pt x="719" y="389"/>
                </a:lnTo>
                <a:lnTo>
                  <a:pt x="718" y="389"/>
                </a:lnTo>
                <a:lnTo>
                  <a:pt x="719" y="389"/>
                </a:lnTo>
                <a:lnTo>
                  <a:pt x="721" y="391"/>
                </a:lnTo>
                <a:lnTo>
                  <a:pt x="722" y="391"/>
                </a:lnTo>
                <a:lnTo>
                  <a:pt x="722" y="392"/>
                </a:lnTo>
                <a:lnTo>
                  <a:pt x="722" y="394"/>
                </a:lnTo>
                <a:lnTo>
                  <a:pt x="721" y="394"/>
                </a:lnTo>
                <a:lnTo>
                  <a:pt x="721" y="395"/>
                </a:lnTo>
                <a:lnTo>
                  <a:pt x="719" y="397"/>
                </a:lnTo>
                <a:lnTo>
                  <a:pt x="719" y="398"/>
                </a:lnTo>
                <a:lnTo>
                  <a:pt x="719" y="399"/>
                </a:lnTo>
                <a:lnTo>
                  <a:pt x="718" y="401"/>
                </a:lnTo>
                <a:lnTo>
                  <a:pt x="719" y="401"/>
                </a:lnTo>
                <a:lnTo>
                  <a:pt x="719" y="402"/>
                </a:lnTo>
                <a:lnTo>
                  <a:pt x="721" y="404"/>
                </a:lnTo>
                <a:lnTo>
                  <a:pt x="722" y="404"/>
                </a:lnTo>
                <a:lnTo>
                  <a:pt x="724" y="404"/>
                </a:lnTo>
                <a:lnTo>
                  <a:pt x="725" y="404"/>
                </a:lnTo>
                <a:lnTo>
                  <a:pt x="725" y="405"/>
                </a:lnTo>
                <a:lnTo>
                  <a:pt x="727" y="405"/>
                </a:lnTo>
                <a:lnTo>
                  <a:pt x="728" y="407"/>
                </a:lnTo>
                <a:lnTo>
                  <a:pt x="729" y="408"/>
                </a:lnTo>
                <a:lnTo>
                  <a:pt x="731" y="409"/>
                </a:lnTo>
                <a:lnTo>
                  <a:pt x="732" y="411"/>
                </a:lnTo>
                <a:lnTo>
                  <a:pt x="734" y="411"/>
                </a:lnTo>
                <a:lnTo>
                  <a:pt x="735" y="411"/>
                </a:lnTo>
                <a:lnTo>
                  <a:pt x="738" y="412"/>
                </a:lnTo>
                <a:lnTo>
                  <a:pt x="738" y="414"/>
                </a:lnTo>
                <a:lnTo>
                  <a:pt x="739" y="415"/>
                </a:lnTo>
                <a:lnTo>
                  <a:pt x="741" y="415"/>
                </a:lnTo>
                <a:lnTo>
                  <a:pt x="742" y="417"/>
                </a:lnTo>
                <a:lnTo>
                  <a:pt x="745" y="418"/>
                </a:lnTo>
                <a:lnTo>
                  <a:pt x="745" y="419"/>
                </a:lnTo>
                <a:lnTo>
                  <a:pt x="744" y="419"/>
                </a:lnTo>
                <a:lnTo>
                  <a:pt x="742" y="419"/>
                </a:lnTo>
                <a:lnTo>
                  <a:pt x="742" y="421"/>
                </a:lnTo>
                <a:lnTo>
                  <a:pt x="741" y="421"/>
                </a:lnTo>
                <a:lnTo>
                  <a:pt x="738" y="422"/>
                </a:lnTo>
                <a:lnTo>
                  <a:pt x="737" y="422"/>
                </a:lnTo>
                <a:lnTo>
                  <a:pt x="735" y="424"/>
                </a:lnTo>
                <a:lnTo>
                  <a:pt x="734" y="424"/>
                </a:lnTo>
                <a:lnTo>
                  <a:pt x="731" y="425"/>
                </a:lnTo>
                <a:lnTo>
                  <a:pt x="729" y="425"/>
                </a:lnTo>
                <a:lnTo>
                  <a:pt x="729" y="427"/>
                </a:lnTo>
                <a:lnTo>
                  <a:pt x="728" y="429"/>
                </a:lnTo>
                <a:lnTo>
                  <a:pt x="727" y="429"/>
                </a:lnTo>
                <a:lnTo>
                  <a:pt x="728" y="429"/>
                </a:lnTo>
                <a:lnTo>
                  <a:pt x="728" y="431"/>
                </a:lnTo>
                <a:lnTo>
                  <a:pt x="728" y="432"/>
                </a:lnTo>
                <a:lnTo>
                  <a:pt x="728" y="434"/>
                </a:lnTo>
                <a:lnTo>
                  <a:pt x="727" y="434"/>
                </a:lnTo>
                <a:lnTo>
                  <a:pt x="725" y="435"/>
                </a:lnTo>
                <a:lnTo>
                  <a:pt x="725" y="437"/>
                </a:lnTo>
                <a:lnTo>
                  <a:pt x="724" y="437"/>
                </a:lnTo>
                <a:lnTo>
                  <a:pt x="722" y="435"/>
                </a:lnTo>
                <a:lnTo>
                  <a:pt x="721" y="435"/>
                </a:lnTo>
                <a:lnTo>
                  <a:pt x="719" y="435"/>
                </a:lnTo>
                <a:lnTo>
                  <a:pt x="719" y="437"/>
                </a:lnTo>
                <a:lnTo>
                  <a:pt x="719" y="438"/>
                </a:lnTo>
                <a:lnTo>
                  <a:pt x="719" y="440"/>
                </a:lnTo>
                <a:lnTo>
                  <a:pt x="721" y="442"/>
                </a:lnTo>
                <a:lnTo>
                  <a:pt x="721" y="444"/>
                </a:lnTo>
                <a:lnTo>
                  <a:pt x="721" y="445"/>
                </a:lnTo>
                <a:lnTo>
                  <a:pt x="721" y="447"/>
                </a:lnTo>
                <a:lnTo>
                  <a:pt x="722" y="448"/>
                </a:lnTo>
                <a:lnTo>
                  <a:pt x="722" y="450"/>
                </a:lnTo>
                <a:lnTo>
                  <a:pt x="724" y="451"/>
                </a:lnTo>
                <a:lnTo>
                  <a:pt x="724" y="454"/>
                </a:lnTo>
                <a:lnTo>
                  <a:pt x="725" y="454"/>
                </a:lnTo>
                <a:lnTo>
                  <a:pt x="724" y="455"/>
                </a:lnTo>
                <a:lnTo>
                  <a:pt x="725" y="455"/>
                </a:lnTo>
                <a:lnTo>
                  <a:pt x="725" y="457"/>
                </a:lnTo>
                <a:lnTo>
                  <a:pt x="725" y="458"/>
                </a:lnTo>
                <a:lnTo>
                  <a:pt x="727" y="458"/>
                </a:lnTo>
                <a:lnTo>
                  <a:pt x="728" y="458"/>
                </a:lnTo>
                <a:lnTo>
                  <a:pt x="729" y="460"/>
                </a:lnTo>
                <a:lnTo>
                  <a:pt x="731" y="461"/>
                </a:lnTo>
                <a:lnTo>
                  <a:pt x="732" y="462"/>
                </a:lnTo>
                <a:lnTo>
                  <a:pt x="732" y="464"/>
                </a:lnTo>
                <a:lnTo>
                  <a:pt x="734" y="465"/>
                </a:lnTo>
                <a:lnTo>
                  <a:pt x="735" y="467"/>
                </a:lnTo>
                <a:lnTo>
                  <a:pt x="735" y="468"/>
                </a:lnTo>
                <a:lnTo>
                  <a:pt x="735" y="470"/>
                </a:lnTo>
                <a:lnTo>
                  <a:pt x="737" y="471"/>
                </a:lnTo>
                <a:lnTo>
                  <a:pt x="737" y="472"/>
                </a:lnTo>
                <a:lnTo>
                  <a:pt x="737" y="475"/>
                </a:lnTo>
                <a:lnTo>
                  <a:pt x="738" y="477"/>
                </a:lnTo>
                <a:lnTo>
                  <a:pt x="738" y="478"/>
                </a:lnTo>
                <a:lnTo>
                  <a:pt x="739" y="478"/>
                </a:lnTo>
                <a:lnTo>
                  <a:pt x="739" y="480"/>
                </a:lnTo>
                <a:lnTo>
                  <a:pt x="741" y="480"/>
                </a:lnTo>
                <a:lnTo>
                  <a:pt x="741" y="481"/>
                </a:lnTo>
                <a:lnTo>
                  <a:pt x="742" y="482"/>
                </a:lnTo>
                <a:lnTo>
                  <a:pt x="744" y="482"/>
                </a:lnTo>
                <a:lnTo>
                  <a:pt x="744" y="484"/>
                </a:lnTo>
                <a:lnTo>
                  <a:pt x="745" y="484"/>
                </a:lnTo>
                <a:lnTo>
                  <a:pt x="747" y="484"/>
                </a:lnTo>
                <a:lnTo>
                  <a:pt x="747" y="485"/>
                </a:lnTo>
                <a:lnTo>
                  <a:pt x="748" y="485"/>
                </a:lnTo>
                <a:lnTo>
                  <a:pt x="748" y="487"/>
                </a:lnTo>
                <a:lnTo>
                  <a:pt x="749" y="487"/>
                </a:lnTo>
                <a:lnTo>
                  <a:pt x="751" y="490"/>
                </a:lnTo>
                <a:lnTo>
                  <a:pt x="752" y="491"/>
                </a:lnTo>
                <a:lnTo>
                  <a:pt x="752" y="494"/>
                </a:lnTo>
                <a:lnTo>
                  <a:pt x="754" y="495"/>
                </a:lnTo>
                <a:lnTo>
                  <a:pt x="755" y="497"/>
                </a:lnTo>
                <a:lnTo>
                  <a:pt x="755" y="498"/>
                </a:lnTo>
                <a:lnTo>
                  <a:pt x="757" y="500"/>
                </a:lnTo>
                <a:lnTo>
                  <a:pt x="757" y="501"/>
                </a:lnTo>
                <a:lnTo>
                  <a:pt x="758" y="502"/>
                </a:lnTo>
                <a:lnTo>
                  <a:pt x="759" y="502"/>
                </a:lnTo>
                <a:lnTo>
                  <a:pt x="761" y="504"/>
                </a:lnTo>
                <a:lnTo>
                  <a:pt x="762" y="504"/>
                </a:lnTo>
                <a:lnTo>
                  <a:pt x="764" y="505"/>
                </a:lnTo>
                <a:lnTo>
                  <a:pt x="765" y="507"/>
                </a:lnTo>
                <a:lnTo>
                  <a:pt x="767" y="508"/>
                </a:lnTo>
                <a:lnTo>
                  <a:pt x="767" y="510"/>
                </a:lnTo>
                <a:lnTo>
                  <a:pt x="768" y="510"/>
                </a:lnTo>
                <a:lnTo>
                  <a:pt x="768" y="511"/>
                </a:lnTo>
                <a:lnTo>
                  <a:pt x="769" y="511"/>
                </a:lnTo>
                <a:lnTo>
                  <a:pt x="771" y="511"/>
                </a:lnTo>
                <a:lnTo>
                  <a:pt x="772" y="512"/>
                </a:lnTo>
                <a:lnTo>
                  <a:pt x="774" y="512"/>
                </a:lnTo>
                <a:lnTo>
                  <a:pt x="774" y="514"/>
                </a:lnTo>
                <a:lnTo>
                  <a:pt x="774" y="515"/>
                </a:lnTo>
                <a:lnTo>
                  <a:pt x="774" y="517"/>
                </a:lnTo>
                <a:lnTo>
                  <a:pt x="774" y="518"/>
                </a:lnTo>
                <a:lnTo>
                  <a:pt x="774" y="520"/>
                </a:lnTo>
                <a:lnTo>
                  <a:pt x="775" y="520"/>
                </a:lnTo>
                <a:lnTo>
                  <a:pt x="775" y="521"/>
                </a:lnTo>
                <a:lnTo>
                  <a:pt x="777" y="522"/>
                </a:lnTo>
                <a:lnTo>
                  <a:pt x="778" y="524"/>
                </a:lnTo>
                <a:lnTo>
                  <a:pt x="778" y="525"/>
                </a:lnTo>
                <a:lnTo>
                  <a:pt x="780" y="527"/>
                </a:lnTo>
                <a:lnTo>
                  <a:pt x="780" y="528"/>
                </a:lnTo>
                <a:lnTo>
                  <a:pt x="780" y="530"/>
                </a:lnTo>
                <a:lnTo>
                  <a:pt x="780" y="531"/>
                </a:lnTo>
                <a:lnTo>
                  <a:pt x="781" y="532"/>
                </a:lnTo>
                <a:lnTo>
                  <a:pt x="782" y="532"/>
                </a:lnTo>
                <a:lnTo>
                  <a:pt x="782" y="534"/>
                </a:lnTo>
                <a:lnTo>
                  <a:pt x="784" y="535"/>
                </a:lnTo>
                <a:lnTo>
                  <a:pt x="784" y="537"/>
                </a:lnTo>
                <a:lnTo>
                  <a:pt x="784" y="538"/>
                </a:lnTo>
                <a:lnTo>
                  <a:pt x="782" y="540"/>
                </a:lnTo>
                <a:lnTo>
                  <a:pt x="782" y="541"/>
                </a:lnTo>
                <a:lnTo>
                  <a:pt x="784" y="541"/>
                </a:lnTo>
                <a:lnTo>
                  <a:pt x="785" y="541"/>
                </a:lnTo>
                <a:lnTo>
                  <a:pt x="787" y="541"/>
                </a:lnTo>
                <a:lnTo>
                  <a:pt x="787" y="542"/>
                </a:lnTo>
                <a:lnTo>
                  <a:pt x="785" y="544"/>
                </a:lnTo>
                <a:lnTo>
                  <a:pt x="785" y="545"/>
                </a:lnTo>
                <a:lnTo>
                  <a:pt x="785" y="547"/>
                </a:lnTo>
                <a:lnTo>
                  <a:pt x="785" y="548"/>
                </a:lnTo>
                <a:lnTo>
                  <a:pt x="784" y="548"/>
                </a:lnTo>
                <a:lnTo>
                  <a:pt x="784" y="550"/>
                </a:lnTo>
                <a:lnTo>
                  <a:pt x="784" y="551"/>
                </a:lnTo>
                <a:lnTo>
                  <a:pt x="785" y="551"/>
                </a:lnTo>
                <a:lnTo>
                  <a:pt x="784" y="551"/>
                </a:lnTo>
                <a:lnTo>
                  <a:pt x="784" y="552"/>
                </a:lnTo>
                <a:lnTo>
                  <a:pt x="782" y="552"/>
                </a:lnTo>
                <a:lnTo>
                  <a:pt x="781" y="554"/>
                </a:lnTo>
                <a:lnTo>
                  <a:pt x="780" y="555"/>
                </a:lnTo>
                <a:lnTo>
                  <a:pt x="778" y="555"/>
                </a:lnTo>
                <a:lnTo>
                  <a:pt x="778" y="557"/>
                </a:lnTo>
                <a:lnTo>
                  <a:pt x="780" y="557"/>
                </a:lnTo>
                <a:lnTo>
                  <a:pt x="781" y="557"/>
                </a:lnTo>
                <a:lnTo>
                  <a:pt x="782" y="557"/>
                </a:lnTo>
                <a:lnTo>
                  <a:pt x="782" y="555"/>
                </a:lnTo>
                <a:lnTo>
                  <a:pt x="784" y="555"/>
                </a:lnTo>
                <a:lnTo>
                  <a:pt x="785" y="557"/>
                </a:lnTo>
                <a:lnTo>
                  <a:pt x="787" y="557"/>
                </a:lnTo>
                <a:lnTo>
                  <a:pt x="787" y="558"/>
                </a:lnTo>
                <a:lnTo>
                  <a:pt x="788" y="558"/>
                </a:lnTo>
                <a:lnTo>
                  <a:pt x="788" y="560"/>
                </a:lnTo>
                <a:lnTo>
                  <a:pt x="790" y="560"/>
                </a:lnTo>
                <a:lnTo>
                  <a:pt x="791" y="560"/>
                </a:lnTo>
                <a:lnTo>
                  <a:pt x="792" y="560"/>
                </a:lnTo>
                <a:lnTo>
                  <a:pt x="794" y="561"/>
                </a:lnTo>
                <a:lnTo>
                  <a:pt x="795" y="561"/>
                </a:lnTo>
                <a:lnTo>
                  <a:pt x="794" y="562"/>
                </a:lnTo>
                <a:lnTo>
                  <a:pt x="792" y="564"/>
                </a:lnTo>
                <a:lnTo>
                  <a:pt x="791" y="564"/>
                </a:lnTo>
                <a:lnTo>
                  <a:pt x="791" y="565"/>
                </a:lnTo>
                <a:lnTo>
                  <a:pt x="790" y="567"/>
                </a:lnTo>
                <a:lnTo>
                  <a:pt x="790" y="568"/>
                </a:lnTo>
                <a:lnTo>
                  <a:pt x="788" y="568"/>
                </a:lnTo>
                <a:lnTo>
                  <a:pt x="787" y="568"/>
                </a:lnTo>
                <a:lnTo>
                  <a:pt x="787" y="567"/>
                </a:lnTo>
                <a:lnTo>
                  <a:pt x="785" y="568"/>
                </a:lnTo>
                <a:lnTo>
                  <a:pt x="787" y="570"/>
                </a:lnTo>
                <a:lnTo>
                  <a:pt x="787" y="571"/>
                </a:lnTo>
                <a:lnTo>
                  <a:pt x="785" y="572"/>
                </a:lnTo>
                <a:lnTo>
                  <a:pt x="785" y="574"/>
                </a:lnTo>
                <a:lnTo>
                  <a:pt x="784" y="575"/>
                </a:lnTo>
                <a:lnTo>
                  <a:pt x="784" y="577"/>
                </a:lnTo>
                <a:lnTo>
                  <a:pt x="782" y="578"/>
                </a:lnTo>
                <a:lnTo>
                  <a:pt x="782" y="580"/>
                </a:lnTo>
                <a:lnTo>
                  <a:pt x="781" y="580"/>
                </a:lnTo>
                <a:lnTo>
                  <a:pt x="780" y="581"/>
                </a:lnTo>
                <a:lnTo>
                  <a:pt x="780" y="583"/>
                </a:lnTo>
                <a:lnTo>
                  <a:pt x="780" y="584"/>
                </a:lnTo>
                <a:lnTo>
                  <a:pt x="781" y="584"/>
                </a:lnTo>
                <a:lnTo>
                  <a:pt x="782" y="585"/>
                </a:lnTo>
                <a:lnTo>
                  <a:pt x="784" y="585"/>
                </a:lnTo>
                <a:lnTo>
                  <a:pt x="785" y="585"/>
                </a:lnTo>
                <a:lnTo>
                  <a:pt x="787" y="587"/>
                </a:lnTo>
                <a:lnTo>
                  <a:pt x="788" y="588"/>
                </a:lnTo>
                <a:lnTo>
                  <a:pt x="790" y="590"/>
                </a:lnTo>
                <a:lnTo>
                  <a:pt x="790" y="591"/>
                </a:lnTo>
                <a:lnTo>
                  <a:pt x="790" y="593"/>
                </a:lnTo>
                <a:lnTo>
                  <a:pt x="788" y="593"/>
                </a:lnTo>
                <a:lnTo>
                  <a:pt x="787" y="593"/>
                </a:lnTo>
                <a:lnTo>
                  <a:pt x="787" y="594"/>
                </a:lnTo>
                <a:lnTo>
                  <a:pt x="785" y="594"/>
                </a:lnTo>
                <a:lnTo>
                  <a:pt x="785" y="595"/>
                </a:lnTo>
                <a:lnTo>
                  <a:pt x="784" y="595"/>
                </a:lnTo>
                <a:lnTo>
                  <a:pt x="782" y="595"/>
                </a:lnTo>
                <a:lnTo>
                  <a:pt x="781" y="594"/>
                </a:lnTo>
                <a:lnTo>
                  <a:pt x="780" y="595"/>
                </a:lnTo>
                <a:lnTo>
                  <a:pt x="778" y="595"/>
                </a:lnTo>
                <a:lnTo>
                  <a:pt x="778" y="594"/>
                </a:lnTo>
                <a:lnTo>
                  <a:pt x="778" y="595"/>
                </a:lnTo>
                <a:lnTo>
                  <a:pt x="777" y="595"/>
                </a:lnTo>
                <a:lnTo>
                  <a:pt x="775" y="595"/>
                </a:lnTo>
                <a:lnTo>
                  <a:pt x="775" y="594"/>
                </a:lnTo>
                <a:lnTo>
                  <a:pt x="774" y="595"/>
                </a:lnTo>
                <a:lnTo>
                  <a:pt x="772" y="595"/>
                </a:lnTo>
                <a:lnTo>
                  <a:pt x="771" y="595"/>
                </a:lnTo>
                <a:lnTo>
                  <a:pt x="769" y="594"/>
                </a:lnTo>
                <a:lnTo>
                  <a:pt x="768" y="593"/>
                </a:lnTo>
                <a:lnTo>
                  <a:pt x="768" y="591"/>
                </a:lnTo>
                <a:lnTo>
                  <a:pt x="767" y="591"/>
                </a:lnTo>
                <a:lnTo>
                  <a:pt x="765" y="591"/>
                </a:lnTo>
                <a:lnTo>
                  <a:pt x="764" y="591"/>
                </a:lnTo>
                <a:lnTo>
                  <a:pt x="764" y="590"/>
                </a:lnTo>
                <a:lnTo>
                  <a:pt x="762" y="591"/>
                </a:lnTo>
                <a:lnTo>
                  <a:pt x="761" y="591"/>
                </a:lnTo>
                <a:lnTo>
                  <a:pt x="759" y="591"/>
                </a:lnTo>
                <a:lnTo>
                  <a:pt x="759" y="590"/>
                </a:lnTo>
                <a:lnTo>
                  <a:pt x="758" y="588"/>
                </a:lnTo>
                <a:lnTo>
                  <a:pt x="757" y="588"/>
                </a:lnTo>
                <a:lnTo>
                  <a:pt x="757" y="587"/>
                </a:lnTo>
                <a:lnTo>
                  <a:pt x="755" y="587"/>
                </a:lnTo>
                <a:lnTo>
                  <a:pt x="754" y="588"/>
                </a:lnTo>
                <a:lnTo>
                  <a:pt x="752" y="588"/>
                </a:lnTo>
                <a:lnTo>
                  <a:pt x="751" y="588"/>
                </a:lnTo>
                <a:lnTo>
                  <a:pt x="749" y="588"/>
                </a:lnTo>
                <a:lnTo>
                  <a:pt x="749" y="587"/>
                </a:lnTo>
                <a:lnTo>
                  <a:pt x="748" y="585"/>
                </a:lnTo>
                <a:lnTo>
                  <a:pt x="748" y="584"/>
                </a:lnTo>
                <a:lnTo>
                  <a:pt x="747" y="584"/>
                </a:lnTo>
                <a:lnTo>
                  <a:pt x="747" y="583"/>
                </a:lnTo>
                <a:lnTo>
                  <a:pt x="745" y="583"/>
                </a:lnTo>
                <a:lnTo>
                  <a:pt x="744" y="583"/>
                </a:lnTo>
                <a:lnTo>
                  <a:pt x="742" y="584"/>
                </a:lnTo>
                <a:lnTo>
                  <a:pt x="742" y="583"/>
                </a:lnTo>
                <a:lnTo>
                  <a:pt x="741" y="583"/>
                </a:lnTo>
                <a:lnTo>
                  <a:pt x="739" y="583"/>
                </a:lnTo>
                <a:lnTo>
                  <a:pt x="739" y="581"/>
                </a:lnTo>
                <a:lnTo>
                  <a:pt x="738" y="581"/>
                </a:lnTo>
                <a:lnTo>
                  <a:pt x="738" y="580"/>
                </a:lnTo>
                <a:lnTo>
                  <a:pt x="737" y="578"/>
                </a:lnTo>
                <a:lnTo>
                  <a:pt x="737" y="580"/>
                </a:lnTo>
                <a:lnTo>
                  <a:pt x="735" y="580"/>
                </a:lnTo>
                <a:lnTo>
                  <a:pt x="734" y="580"/>
                </a:lnTo>
                <a:lnTo>
                  <a:pt x="734" y="578"/>
                </a:lnTo>
                <a:lnTo>
                  <a:pt x="732" y="578"/>
                </a:lnTo>
                <a:lnTo>
                  <a:pt x="732" y="577"/>
                </a:lnTo>
                <a:lnTo>
                  <a:pt x="731" y="577"/>
                </a:lnTo>
                <a:lnTo>
                  <a:pt x="729" y="577"/>
                </a:lnTo>
                <a:lnTo>
                  <a:pt x="728" y="577"/>
                </a:lnTo>
                <a:lnTo>
                  <a:pt x="728" y="578"/>
                </a:lnTo>
                <a:lnTo>
                  <a:pt x="727" y="578"/>
                </a:lnTo>
                <a:lnTo>
                  <a:pt x="725" y="580"/>
                </a:lnTo>
                <a:lnTo>
                  <a:pt x="724" y="580"/>
                </a:lnTo>
                <a:lnTo>
                  <a:pt x="724" y="581"/>
                </a:lnTo>
                <a:lnTo>
                  <a:pt x="724" y="583"/>
                </a:lnTo>
                <a:lnTo>
                  <a:pt x="722" y="583"/>
                </a:lnTo>
                <a:lnTo>
                  <a:pt x="721" y="583"/>
                </a:lnTo>
                <a:lnTo>
                  <a:pt x="719" y="583"/>
                </a:lnTo>
                <a:lnTo>
                  <a:pt x="718" y="583"/>
                </a:lnTo>
                <a:lnTo>
                  <a:pt x="717" y="583"/>
                </a:lnTo>
                <a:lnTo>
                  <a:pt x="715" y="584"/>
                </a:lnTo>
                <a:lnTo>
                  <a:pt x="714" y="585"/>
                </a:lnTo>
                <a:lnTo>
                  <a:pt x="712" y="587"/>
                </a:lnTo>
                <a:lnTo>
                  <a:pt x="712" y="588"/>
                </a:lnTo>
                <a:lnTo>
                  <a:pt x="712" y="591"/>
                </a:lnTo>
                <a:lnTo>
                  <a:pt x="712" y="593"/>
                </a:lnTo>
                <a:lnTo>
                  <a:pt x="714" y="593"/>
                </a:lnTo>
                <a:lnTo>
                  <a:pt x="715" y="593"/>
                </a:lnTo>
                <a:lnTo>
                  <a:pt x="715" y="594"/>
                </a:lnTo>
                <a:lnTo>
                  <a:pt x="715" y="595"/>
                </a:lnTo>
                <a:lnTo>
                  <a:pt x="714" y="595"/>
                </a:lnTo>
                <a:lnTo>
                  <a:pt x="714" y="597"/>
                </a:lnTo>
                <a:lnTo>
                  <a:pt x="714" y="598"/>
                </a:lnTo>
                <a:lnTo>
                  <a:pt x="712" y="600"/>
                </a:lnTo>
                <a:lnTo>
                  <a:pt x="712" y="601"/>
                </a:lnTo>
                <a:lnTo>
                  <a:pt x="714" y="601"/>
                </a:lnTo>
                <a:lnTo>
                  <a:pt x="714" y="603"/>
                </a:lnTo>
                <a:lnTo>
                  <a:pt x="715" y="604"/>
                </a:lnTo>
                <a:lnTo>
                  <a:pt x="717" y="604"/>
                </a:lnTo>
                <a:lnTo>
                  <a:pt x="718" y="607"/>
                </a:lnTo>
                <a:lnTo>
                  <a:pt x="717" y="607"/>
                </a:lnTo>
                <a:lnTo>
                  <a:pt x="715" y="607"/>
                </a:lnTo>
                <a:lnTo>
                  <a:pt x="715" y="608"/>
                </a:lnTo>
                <a:lnTo>
                  <a:pt x="714" y="608"/>
                </a:lnTo>
                <a:lnTo>
                  <a:pt x="712" y="608"/>
                </a:lnTo>
                <a:lnTo>
                  <a:pt x="712" y="610"/>
                </a:lnTo>
                <a:lnTo>
                  <a:pt x="712" y="611"/>
                </a:lnTo>
                <a:lnTo>
                  <a:pt x="714" y="611"/>
                </a:lnTo>
                <a:lnTo>
                  <a:pt x="714" y="613"/>
                </a:lnTo>
                <a:lnTo>
                  <a:pt x="714" y="614"/>
                </a:lnTo>
                <a:lnTo>
                  <a:pt x="714" y="617"/>
                </a:lnTo>
                <a:lnTo>
                  <a:pt x="714" y="618"/>
                </a:lnTo>
                <a:lnTo>
                  <a:pt x="714" y="620"/>
                </a:lnTo>
                <a:lnTo>
                  <a:pt x="714" y="621"/>
                </a:lnTo>
                <a:lnTo>
                  <a:pt x="712" y="623"/>
                </a:lnTo>
                <a:lnTo>
                  <a:pt x="712" y="624"/>
                </a:lnTo>
                <a:lnTo>
                  <a:pt x="712" y="625"/>
                </a:lnTo>
                <a:lnTo>
                  <a:pt x="712" y="627"/>
                </a:lnTo>
                <a:lnTo>
                  <a:pt x="714" y="627"/>
                </a:lnTo>
                <a:lnTo>
                  <a:pt x="715" y="628"/>
                </a:lnTo>
                <a:lnTo>
                  <a:pt x="717" y="630"/>
                </a:lnTo>
                <a:lnTo>
                  <a:pt x="714" y="631"/>
                </a:lnTo>
                <a:lnTo>
                  <a:pt x="712" y="631"/>
                </a:lnTo>
                <a:lnTo>
                  <a:pt x="712" y="633"/>
                </a:lnTo>
                <a:lnTo>
                  <a:pt x="711" y="633"/>
                </a:lnTo>
                <a:lnTo>
                  <a:pt x="709" y="633"/>
                </a:lnTo>
                <a:lnTo>
                  <a:pt x="709" y="634"/>
                </a:lnTo>
                <a:lnTo>
                  <a:pt x="708" y="634"/>
                </a:lnTo>
                <a:lnTo>
                  <a:pt x="707" y="634"/>
                </a:lnTo>
                <a:lnTo>
                  <a:pt x="705" y="635"/>
                </a:lnTo>
                <a:lnTo>
                  <a:pt x="704" y="635"/>
                </a:lnTo>
                <a:lnTo>
                  <a:pt x="704" y="637"/>
                </a:lnTo>
                <a:lnTo>
                  <a:pt x="702" y="638"/>
                </a:lnTo>
                <a:lnTo>
                  <a:pt x="701" y="638"/>
                </a:lnTo>
                <a:lnTo>
                  <a:pt x="701" y="640"/>
                </a:lnTo>
                <a:lnTo>
                  <a:pt x="699" y="640"/>
                </a:lnTo>
                <a:lnTo>
                  <a:pt x="699" y="641"/>
                </a:lnTo>
                <a:lnTo>
                  <a:pt x="698" y="641"/>
                </a:lnTo>
                <a:lnTo>
                  <a:pt x="698" y="643"/>
                </a:lnTo>
                <a:lnTo>
                  <a:pt x="697" y="643"/>
                </a:lnTo>
                <a:lnTo>
                  <a:pt x="697" y="644"/>
                </a:lnTo>
                <a:lnTo>
                  <a:pt x="695" y="644"/>
                </a:lnTo>
                <a:lnTo>
                  <a:pt x="694" y="644"/>
                </a:lnTo>
                <a:lnTo>
                  <a:pt x="694" y="645"/>
                </a:lnTo>
                <a:lnTo>
                  <a:pt x="694" y="648"/>
                </a:lnTo>
                <a:lnTo>
                  <a:pt x="695" y="650"/>
                </a:lnTo>
                <a:lnTo>
                  <a:pt x="695" y="651"/>
                </a:lnTo>
                <a:lnTo>
                  <a:pt x="695" y="653"/>
                </a:lnTo>
                <a:lnTo>
                  <a:pt x="695" y="654"/>
                </a:lnTo>
                <a:lnTo>
                  <a:pt x="695" y="655"/>
                </a:lnTo>
                <a:lnTo>
                  <a:pt x="697" y="657"/>
                </a:lnTo>
                <a:lnTo>
                  <a:pt x="697" y="658"/>
                </a:lnTo>
                <a:lnTo>
                  <a:pt x="695" y="660"/>
                </a:lnTo>
                <a:lnTo>
                  <a:pt x="695" y="661"/>
                </a:lnTo>
                <a:lnTo>
                  <a:pt x="694" y="661"/>
                </a:lnTo>
                <a:lnTo>
                  <a:pt x="692" y="661"/>
                </a:lnTo>
                <a:lnTo>
                  <a:pt x="691" y="661"/>
                </a:lnTo>
                <a:lnTo>
                  <a:pt x="689" y="661"/>
                </a:lnTo>
                <a:lnTo>
                  <a:pt x="688" y="661"/>
                </a:lnTo>
                <a:lnTo>
                  <a:pt x="687" y="661"/>
                </a:lnTo>
                <a:lnTo>
                  <a:pt x="687" y="663"/>
                </a:lnTo>
                <a:lnTo>
                  <a:pt x="687" y="664"/>
                </a:lnTo>
                <a:lnTo>
                  <a:pt x="685" y="664"/>
                </a:lnTo>
                <a:lnTo>
                  <a:pt x="684" y="664"/>
                </a:lnTo>
                <a:lnTo>
                  <a:pt x="682" y="664"/>
                </a:lnTo>
                <a:lnTo>
                  <a:pt x="681" y="663"/>
                </a:lnTo>
                <a:lnTo>
                  <a:pt x="681" y="661"/>
                </a:lnTo>
                <a:lnTo>
                  <a:pt x="679" y="661"/>
                </a:lnTo>
                <a:lnTo>
                  <a:pt x="679" y="660"/>
                </a:lnTo>
                <a:lnTo>
                  <a:pt x="678" y="660"/>
                </a:lnTo>
                <a:lnTo>
                  <a:pt x="678" y="661"/>
                </a:lnTo>
                <a:lnTo>
                  <a:pt x="677" y="661"/>
                </a:lnTo>
                <a:lnTo>
                  <a:pt x="677" y="663"/>
                </a:lnTo>
                <a:lnTo>
                  <a:pt x="675" y="663"/>
                </a:lnTo>
                <a:lnTo>
                  <a:pt x="675" y="664"/>
                </a:lnTo>
                <a:lnTo>
                  <a:pt x="674" y="664"/>
                </a:lnTo>
                <a:lnTo>
                  <a:pt x="672" y="664"/>
                </a:lnTo>
                <a:lnTo>
                  <a:pt x="671" y="664"/>
                </a:lnTo>
                <a:lnTo>
                  <a:pt x="669" y="664"/>
                </a:lnTo>
                <a:lnTo>
                  <a:pt x="669" y="663"/>
                </a:lnTo>
                <a:lnTo>
                  <a:pt x="668" y="663"/>
                </a:lnTo>
                <a:lnTo>
                  <a:pt x="665" y="661"/>
                </a:lnTo>
                <a:lnTo>
                  <a:pt x="665" y="660"/>
                </a:lnTo>
                <a:lnTo>
                  <a:pt x="664" y="658"/>
                </a:lnTo>
                <a:lnTo>
                  <a:pt x="664" y="657"/>
                </a:lnTo>
                <a:lnTo>
                  <a:pt x="662" y="655"/>
                </a:lnTo>
                <a:lnTo>
                  <a:pt x="662" y="654"/>
                </a:lnTo>
                <a:lnTo>
                  <a:pt x="662" y="653"/>
                </a:lnTo>
                <a:lnTo>
                  <a:pt x="662" y="651"/>
                </a:lnTo>
                <a:lnTo>
                  <a:pt x="661" y="651"/>
                </a:lnTo>
                <a:lnTo>
                  <a:pt x="659" y="651"/>
                </a:lnTo>
                <a:lnTo>
                  <a:pt x="658" y="651"/>
                </a:lnTo>
                <a:lnTo>
                  <a:pt x="657" y="651"/>
                </a:lnTo>
                <a:lnTo>
                  <a:pt x="655" y="651"/>
                </a:lnTo>
                <a:lnTo>
                  <a:pt x="654" y="651"/>
                </a:lnTo>
                <a:lnTo>
                  <a:pt x="652" y="653"/>
                </a:lnTo>
                <a:lnTo>
                  <a:pt x="651" y="651"/>
                </a:lnTo>
                <a:lnTo>
                  <a:pt x="649" y="651"/>
                </a:lnTo>
                <a:lnTo>
                  <a:pt x="649" y="653"/>
                </a:lnTo>
                <a:lnTo>
                  <a:pt x="649" y="654"/>
                </a:lnTo>
                <a:lnTo>
                  <a:pt x="648" y="654"/>
                </a:lnTo>
                <a:lnTo>
                  <a:pt x="647" y="655"/>
                </a:lnTo>
                <a:lnTo>
                  <a:pt x="645" y="655"/>
                </a:lnTo>
                <a:lnTo>
                  <a:pt x="645" y="654"/>
                </a:lnTo>
                <a:lnTo>
                  <a:pt x="647" y="653"/>
                </a:lnTo>
                <a:lnTo>
                  <a:pt x="645" y="653"/>
                </a:lnTo>
                <a:lnTo>
                  <a:pt x="645" y="651"/>
                </a:lnTo>
                <a:lnTo>
                  <a:pt x="645" y="650"/>
                </a:lnTo>
                <a:lnTo>
                  <a:pt x="645" y="648"/>
                </a:lnTo>
                <a:lnTo>
                  <a:pt x="645" y="647"/>
                </a:lnTo>
                <a:lnTo>
                  <a:pt x="644" y="647"/>
                </a:lnTo>
                <a:lnTo>
                  <a:pt x="642" y="645"/>
                </a:lnTo>
                <a:lnTo>
                  <a:pt x="642" y="644"/>
                </a:lnTo>
                <a:lnTo>
                  <a:pt x="641" y="644"/>
                </a:lnTo>
                <a:lnTo>
                  <a:pt x="639" y="643"/>
                </a:lnTo>
                <a:lnTo>
                  <a:pt x="638" y="643"/>
                </a:lnTo>
                <a:lnTo>
                  <a:pt x="637" y="643"/>
                </a:lnTo>
                <a:lnTo>
                  <a:pt x="635" y="641"/>
                </a:lnTo>
                <a:lnTo>
                  <a:pt x="635" y="640"/>
                </a:lnTo>
                <a:lnTo>
                  <a:pt x="634" y="638"/>
                </a:lnTo>
                <a:lnTo>
                  <a:pt x="634" y="637"/>
                </a:lnTo>
                <a:lnTo>
                  <a:pt x="632" y="637"/>
                </a:lnTo>
                <a:lnTo>
                  <a:pt x="632" y="635"/>
                </a:lnTo>
                <a:lnTo>
                  <a:pt x="631" y="635"/>
                </a:lnTo>
                <a:lnTo>
                  <a:pt x="631" y="634"/>
                </a:lnTo>
                <a:lnTo>
                  <a:pt x="629" y="634"/>
                </a:lnTo>
                <a:lnTo>
                  <a:pt x="629" y="633"/>
                </a:lnTo>
                <a:lnTo>
                  <a:pt x="628" y="633"/>
                </a:lnTo>
                <a:lnTo>
                  <a:pt x="628" y="631"/>
                </a:lnTo>
                <a:lnTo>
                  <a:pt x="626" y="630"/>
                </a:lnTo>
                <a:lnTo>
                  <a:pt x="625" y="628"/>
                </a:lnTo>
                <a:lnTo>
                  <a:pt x="625" y="625"/>
                </a:lnTo>
                <a:lnTo>
                  <a:pt x="625" y="624"/>
                </a:lnTo>
                <a:lnTo>
                  <a:pt x="625" y="623"/>
                </a:lnTo>
                <a:lnTo>
                  <a:pt x="625" y="621"/>
                </a:lnTo>
                <a:lnTo>
                  <a:pt x="624" y="620"/>
                </a:lnTo>
                <a:lnTo>
                  <a:pt x="622" y="620"/>
                </a:lnTo>
                <a:lnTo>
                  <a:pt x="621" y="620"/>
                </a:lnTo>
                <a:lnTo>
                  <a:pt x="619" y="620"/>
                </a:lnTo>
                <a:lnTo>
                  <a:pt x="616" y="620"/>
                </a:lnTo>
                <a:lnTo>
                  <a:pt x="614" y="620"/>
                </a:lnTo>
                <a:lnTo>
                  <a:pt x="612" y="620"/>
                </a:lnTo>
                <a:lnTo>
                  <a:pt x="611" y="620"/>
                </a:lnTo>
                <a:lnTo>
                  <a:pt x="609" y="620"/>
                </a:lnTo>
                <a:lnTo>
                  <a:pt x="608" y="620"/>
                </a:lnTo>
                <a:lnTo>
                  <a:pt x="608" y="618"/>
                </a:lnTo>
                <a:lnTo>
                  <a:pt x="606" y="618"/>
                </a:lnTo>
                <a:lnTo>
                  <a:pt x="605" y="618"/>
                </a:lnTo>
                <a:lnTo>
                  <a:pt x="604" y="618"/>
                </a:lnTo>
                <a:lnTo>
                  <a:pt x="604" y="617"/>
                </a:lnTo>
                <a:lnTo>
                  <a:pt x="602" y="617"/>
                </a:lnTo>
                <a:lnTo>
                  <a:pt x="601" y="615"/>
                </a:lnTo>
                <a:lnTo>
                  <a:pt x="602" y="614"/>
                </a:lnTo>
                <a:lnTo>
                  <a:pt x="602" y="613"/>
                </a:lnTo>
                <a:lnTo>
                  <a:pt x="602" y="611"/>
                </a:lnTo>
                <a:lnTo>
                  <a:pt x="602" y="610"/>
                </a:lnTo>
                <a:lnTo>
                  <a:pt x="602" y="608"/>
                </a:lnTo>
                <a:lnTo>
                  <a:pt x="599" y="605"/>
                </a:lnTo>
                <a:lnTo>
                  <a:pt x="598" y="604"/>
                </a:lnTo>
                <a:lnTo>
                  <a:pt x="596" y="603"/>
                </a:lnTo>
                <a:lnTo>
                  <a:pt x="595" y="603"/>
                </a:lnTo>
                <a:lnTo>
                  <a:pt x="594" y="601"/>
                </a:lnTo>
                <a:lnTo>
                  <a:pt x="594" y="600"/>
                </a:lnTo>
                <a:lnTo>
                  <a:pt x="592" y="600"/>
                </a:lnTo>
                <a:lnTo>
                  <a:pt x="591" y="600"/>
                </a:lnTo>
                <a:lnTo>
                  <a:pt x="591" y="598"/>
                </a:lnTo>
                <a:lnTo>
                  <a:pt x="588" y="598"/>
                </a:lnTo>
                <a:lnTo>
                  <a:pt x="588" y="597"/>
                </a:lnTo>
                <a:lnTo>
                  <a:pt x="586" y="598"/>
                </a:lnTo>
                <a:lnTo>
                  <a:pt x="585" y="598"/>
                </a:lnTo>
                <a:lnTo>
                  <a:pt x="584" y="598"/>
                </a:lnTo>
                <a:lnTo>
                  <a:pt x="582" y="600"/>
                </a:lnTo>
                <a:lnTo>
                  <a:pt x="582" y="601"/>
                </a:lnTo>
                <a:lnTo>
                  <a:pt x="581" y="600"/>
                </a:lnTo>
                <a:lnTo>
                  <a:pt x="579" y="600"/>
                </a:lnTo>
                <a:lnTo>
                  <a:pt x="579" y="601"/>
                </a:lnTo>
                <a:lnTo>
                  <a:pt x="578" y="601"/>
                </a:lnTo>
                <a:lnTo>
                  <a:pt x="576" y="603"/>
                </a:lnTo>
                <a:lnTo>
                  <a:pt x="576" y="604"/>
                </a:lnTo>
                <a:lnTo>
                  <a:pt x="576" y="605"/>
                </a:lnTo>
                <a:lnTo>
                  <a:pt x="575" y="607"/>
                </a:lnTo>
                <a:lnTo>
                  <a:pt x="574" y="607"/>
                </a:lnTo>
                <a:lnTo>
                  <a:pt x="572" y="605"/>
                </a:lnTo>
                <a:lnTo>
                  <a:pt x="571" y="604"/>
                </a:lnTo>
                <a:lnTo>
                  <a:pt x="569" y="604"/>
                </a:lnTo>
                <a:lnTo>
                  <a:pt x="569" y="603"/>
                </a:lnTo>
                <a:lnTo>
                  <a:pt x="568" y="603"/>
                </a:lnTo>
                <a:lnTo>
                  <a:pt x="566" y="603"/>
                </a:lnTo>
                <a:lnTo>
                  <a:pt x="569" y="601"/>
                </a:lnTo>
                <a:lnTo>
                  <a:pt x="568" y="600"/>
                </a:lnTo>
                <a:lnTo>
                  <a:pt x="568" y="601"/>
                </a:lnTo>
                <a:lnTo>
                  <a:pt x="566" y="601"/>
                </a:lnTo>
                <a:lnTo>
                  <a:pt x="565" y="601"/>
                </a:lnTo>
                <a:lnTo>
                  <a:pt x="564" y="601"/>
                </a:lnTo>
                <a:lnTo>
                  <a:pt x="564" y="600"/>
                </a:lnTo>
                <a:lnTo>
                  <a:pt x="562" y="600"/>
                </a:lnTo>
                <a:lnTo>
                  <a:pt x="562" y="598"/>
                </a:lnTo>
                <a:lnTo>
                  <a:pt x="561" y="598"/>
                </a:lnTo>
                <a:lnTo>
                  <a:pt x="561" y="597"/>
                </a:lnTo>
                <a:lnTo>
                  <a:pt x="561" y="595"/>
                </a:lnTo>
                <a:lnTo>
                  <a:pt x="559" y="595"/>
                </a:lnTo>
                <a:lnTo>
                  <a:pt x="559" y="594"/>
                </a:lnTo>
                <a:lnTo>
                  <a:pt x="559" y="593"/>
                </a:lnTo>
                <a:lnTo>
                  <a:pt x="559" y="591"/>
                </a:lnTo>
                <a:lnTo>
                  <a:pt x="559" y="590"/>
                </a:lnTo>
                <a:lnTo>
                  <a:pt x="559" y="588"/>
                </a:lnTo>
                <a:lnTo>
                  <a:pt x="559" y="587"/>
                </a:lnTo>
                <a:lnTo>
                  <a:pt x="558" y="585"/>
                </a:lnTo>
                <a:lnTo>
                  <a:pt x="558" y="584"/>
                </a:lnTo>
                <a:lnTo>
                  <a:pt x="558" y="583"/>
                </a:lnTo>
                <a:lnTo>
                  <a:pt x="558" y="581"/>
                </a:lnTo>
                <a:lnTo>
                  <a:pt x="556" y="580"/>
                </a:lnTo>
                <a:lnTo>
                  <a:pt x="556" y="578"/>
                </a:lnTo>
                <a:lnTo>
                  <a:pt x="558" y="577"/>
                </a:lnTo>
                <a:lnTo>
                  <a:pt x="556" y="577"/>
                </a:lnTo>
                <a:lnTo>
                  <a:pt x="556" y="575"/>
                </a:lnTo>
                <a:lnTo>
                  <a:pt x="555" y="575"/>
                </a:lnTo>
                <a:lnTo>
                  <a:pt x="554" y="574"/>
                </a:lnTo>
                <a:lnTo>
                  <a:pt x="552" y="574"/>
                </a:lnTo>
                <a:lnTo>
                  <a:pt x="551" y="572"/>
                </a:lnTo>
                <a:lnTo>
                  <a:pt x="551" y="571"/>
                </a:lnTo>
                <a:lnTo>
                  <a:pt x="549" y="571"/>
                </a:lnTo>
                <a:lnTo>
                  <a:pt x="548" y="571"/>
                </a:lnTo>
                <a:lnTo>
                  <a:pt x="546" y="572"/>
                </a:lnTo>
                <a:lnTo>
                  <a:pt x="546" y="571"/>
                </a:lnTo>
                <a:lnTo>
                  <a:pt x="545" y="571"/>
                </a:lnTo>
                <a:lnTo>
                  <a:pt x="544" y="571"/>
                </a:lnTo>
                <a:lnTo>
                  <a:pt x="544" y="570"/>
                </a:lnTo>
                <a:lnTo>
                  <a:pt x="542" y="570"/>
                </a:lnTo>
                <a:lnTo>
                  <a:pt x="542" y="568"/>
                </a:lnTo>
                <a:lnTo>
                  <a:pt x="542" y="567"/>
                </a:lnTo>
                <a:lnTo>
                  <a:pt x="542" y="565"/>
                </a:lnTo>
                <a:lnTo>
                  <a:pt x="542" y="564"/>
                </a:lnTo>
                <a:lnTo>
                  <a:pt x="542" y="562"/>
                </a:lnTo>
                <a:lnTo>
                  <a:pt x="541" y="562"/>
                </a:lnTo>
                <a:lnTo>
                  <a:pt x="539" y="562"/>
                </a:lnTo>
                <a:lnTo>
                  <a:pt x="538" y="562"/>
                </a:lnTo>
                <a:lnTo>
                  <a:pt x="536" y="564"/>
                </a:lnTo>
                <a:lnTo>
                  <a:pt x="535" y="564"/>
                </a:lnTo>
                <a:lnTo>
                  <a:pt x="534" y="564"/>
                </a:lnTo>
                <a:lnTo>
                  <a:pt x="534" y="565"/>
                </a:lnTo>
                <a:lnTo>
                  <a:pt x="532" y="565"/>
                </a:lnTo>
                <a:lnTo>
                  <a:pt x="531" y="564"/>
                </a:lnTo>
                <a:lnTo>
                  <a:pt x="529" y="564"/>
                </a:lnTo>
                <a:lnTo>
                  <a:pt x="528" y="562"/>
                </a:lnTo>
                <a:lnTo>
                  <a:pt x="528" y="561"/>
                </a:lnTo>
                <a:lnTo>
                  <a:pt x="526" y="561"/>
                </a:lnTo>
                <a:lnTo>
                  <a:pt x="525" y="561"/>
                </a:lnTo>
                <a:lnTo>
                  <a:pt x="525" y="560"/>
                </a:lnTo>
                <a:lnTo>
                  <a:pt x="524" y="558"/>
                </a:lnTo>
                <a:lnTo>
                  <a:pt x="524" y="557"/>
                </a:lnTo>
                <a:lnTo>
                  <a:pt x="522" y="557"/>
                </a:lnTo>
                <a:lnTo>
                  <a:pt x="522" y="555"/>
                </a:lnTo>
                <a:lnTo>
                  <a:pt x="521" y="555"/>
                </a:lnTo>
                <a:lnTo>
                  <a:pt x="519" y="555"/>
                </a:lnTo>
                <a:lnTo>
                  <a:pt x="519" y="554"/>
                </a:lnTo>
                <a:lnTo>
                  <a:pt x="519" y="552"/>
                </a:lnTo>
                <a:lnTo>
                  <a:pt x="518" y="552"/>
                </a:lnTo>
                <a:lnTo>
                  <a:pt x="518" y="551"/>
                </a:lnTo>
                <a:lnTo>
                  <a:pt x="516" y="551"/>
                </a:lnTo>
                <a:lnTo>
                  <a:pt x="515" y="550"/>
                </a:lnTo>
                <a:lnTo>
                  <a:pt x="514" y="550"/>
                </a:lnTo>
                <a:lnTo>
                  <a:pt x="512" y="550"/>
                </a:lnTo>
                <a:lnTo>
                  <a:pt x="511" y="550"/>
                </a:lnTo>
                <a:lnTo>
                  <a:pt x="512" y="550"/>
                </a:lnTo>
                <a:lnTo>
                  <a:pt x="512" y="551"/>
                </a:lnTo>
                <a:lnTo>
                  <a:pt x="511" y="551"/>
                </a:lnTo>
                <a:lnTo>
                  <a:pt x="511" y="552"/>
                </a:lnTo>
                <a:lnTo>
                  <a:pt x="512" y="552"/>
                </a:lnTo>
                <a:lnTo>
                  <a:pt x="511" y="552"/>
                </a:lnTo>
                <a:lnTo>
                  <a:pt x="509" y="552"/>
                </a:lnTo>
                <a:lnTo>
                  <a:pt x="509" y="551"/>
                </a:lnTo>
                <a:lnTo>
                  <a:pt x="508" y="551"/>
                </a:lnTo>
                <a:lnTo>
                  <a:pt x="506" y="551"/>
                </a:lnTo>
                <a:lnTo>
                  <a:pt x="506" y="550"/>
                </a:lnTo>
                <a:lnTo>
                  <a:pt x="506" y="548"/>
                </a:lnTo>
                <a:lnTo>
                  <a:pt x="505" y="548"/>
                </a:lnTo>
                <a:lnTo>
                  <a:pt x="505" y="547"/>
                </a:lnTo>
                <a:lnTo>
                  <a:pt x="504" y="545"/>
                </a:lnTo>
                <a:lnTo>
                  <a:pt x="502" y="545"/>
                </a:lnTo>
                <a:lnTo>
                  <a:pt x="502" y="544"/>
                </a:lnTo>
                <a:lnTo>
                  <a:pt x="501" y="544"/>
                </a:lnTo>
                <a:lnTo>
                  <a:pt x="499" y="544"/>
                </a:lnTo>
                <a:lnTo>
                  <a:pt x="501" y="544"/>
                </a:lnTo>
                <a:lnTo>
                  <a:pt x="501" y="542"/>
                </a:lnTo>
                <a:lnTo>
                  <a:pt x="499" y="542"/>
                </a:lnTo>
                <a:lnTo>
                  <a:pt x="498" y="542"/>
                </a:lnTo>
                <a:lnTo>
                  <a:pt x="498" y="541"/>
                </a:lnTo>
                <a:lnTo>
                  <a:pt x="498" y="540"/>
                </a:lnTo>
                <a:lnTo>
                  <a:pt x="498" y="538"/>
                </a:lnTo>
                <a:lnTo>
                  <a:pt x="495" y="538"/>
                </a:lnTo>
                <a:lnTo>
                  <a:pt x="495" y="537"/>
                </a:lnTo>
                <a:lnTo>
                  <a:pt x="494" y="537"/>
                </a:lnTo>
                <a:lnTo>
                  <a:pt x="494" y="535"/>
                </a:lnTo>
                <a:lnTo>
                  <a:pt x="494" y="534"/>
                </a:lnTo>
                <a:lnTo>
                  <a:pt x="492" y="535"/>
                </a:lnTo>
                <a:lnTo>
                  <a:pt x="491" y="535"/>
                </a:lnTo>
                <a:lnTo>
                  <a:pt x="491" y="537"/>
                </a:lnTo>
                <a:lnTo>
                  <a:pt x="489" y="537"/>
                </a:lnTo>
                <a:lnTo>
                  <a:pt x="489" y="535"/>
                </a:lnTo>
                <a:lnTo>
                  <a:pt x="489" y="534"/>
                </a:lnTo>
                <a:lnTo>
                  <a:pt x="489" y="532"/>
                </a:lnTo>
                <a:lnTo>
                  <a:pt x="491" y="532"/>
                </a:lnTo>
                <a:lnTo>
                  <a:pt x="492" y="530"/>
                </a:lnTo>
                <a:lnTo>
                  <a:pt x="492" y="528"/>
                </a:lnTo>
                <a:lnTo>
                  <a:pt x="492" y="527"/>
                </a:lnTo>
                <a:lnTo>
                  <a:pt x="491" y="527"/>
                </a:lnTo>
                <a:lnTo>
                  <a:pt x="491" y="525"/>
                </a:lnTo>
                <a:lnTo>
                  <a:pt x="492" y="525"/>
                </a:lnTo>
                <a:lnTo>
                  <a:pt x="491" y="524"/>
                </a:lnTo>
                <a:lnTo>
                  <a:pt x="489" y="522"/>
                </a:lnTo>
                <a:lnTo>
                  <a:pt x="489" y="521"/>
                </a:lnTo>
                <a:lnTo>
                  <a:pt x="488" y="521"/>
                </a:lnTo>
                <a:lnTo>
                  <a:pt x="488" y="520"/>
                </a:lnTo>
                <a:lnTo>
                  <a:pt x="486" y="520"/>
                </a:lnTo>
                <a:lnTo>
                  <a:pt x="485" y="520"/>
                </a:lnTo>
                <a:lnTo>
                  <a:pt x="485" y="518"/>
                </a:lnTo>
                <a:lnTo>
                  <a:pt x="485" y="517"/>
                </a:lnTo>
                <a:lnTo>
                  <a:pt x="483" y="517"/>
                </a:lnTo>
                <a:lnTo>
                  <a:pt x="482" y="515"/>
                </a:lnTo>
                <a:lnTo>
                  <a:pt x="482" y="514"/>
                </a:lnTo>
                <a:lnTo>
                  <a:pt x="481" y="514"/>
                </a:lnTo>
                <a:lnTo>
                  <a:pt x="479" y="512"/>
                </a:lnTo>
                <a:lnTo>
                  <a:pt x="478" y="512"/>
                </a:lnTo>
                <a:lnTo>
                  <a:pt x="478" y="511"/>
                </a:lnTo>
                <a:lnTo>
                  <a:pt x="478" y="512"/>
                </a:lnTo>
                <a:lnTo>
                  <a:pt x="476" y="512"/>
                </a:lnTo>
                <a:lnTo>
                  <a:pt x="475" y="512"/>
                </a:lnTo>
                <a:lnTo>
                  <a:pt x="475" y="511"/>
                </a:lnTo>
                <a:lnTo>
                  <a:pt x="473" y="511"/>
                </a:lnTo>
                <a:lnTo>
                  <a:pt x="473" y="510"/>
                </a:lnTo>
                <a:lnTo>
                  <a:pt x="475" y="510"/>
                </a:lnTo>
                <a:lnTo>
                  <a:pt x="475" y="508"/>
                </a:lnTo>
                <a:lnTo>
                  <a:pt x="475" y="507"/>
                </a:lnTo>
                <a:lnTo>
                  <a:pt x="473" y="507"/>
                </a:lnTo>
                <a:lnTo>
                  <a:pt x="473" y="505"/>
                </a:lnTo>
                <a:lnTo>
                  <a:pt x="472" y="505"/>
                </a:lnTo>
                <a:lnTo>
                  <a:pt x="471" y="504"/>
                </a:lnTo>
                <a:lnTo>
                  <a:pt x="469" y="504"/>
                </a:lnTo>
                <a:lnTo>
                  <a:pt x="468" y="504"/>
                </a:lnTo>
                <a:lnTo>
                  <a:pt x="466" y="505"/>
                </a:lnTo>
                <a:lnTo>
                  <a:pt x="466" y="507"/>
                </a:lnTo>
                <a:lnTo>
                  <a:pt x="465" y="507"/>
                </a:lnTo>
                <a:lnTo>
                  <a:pt x="463" y="507"/>
                </a:lnTo>
                <a:lnTo>
                  <a:pt x="462" y="507"/>
                </a:lnTo>
                <a:lnTo>
                  <a:pt x="462" y="508"/>
                </a:lnTo>
                <a:lnTo>
                  <a:pt x="461" y="508"/>
                </a:lnTo>
                <a:lnTo>
                  <a:pt x="461" y="510"/>
                </a:lnTo>
                <a:lnTo>
                  <a:pt x="459" y="510"/>
                </a:lnTo>
                <a:lnTo>
                  <a:pt x="459" y="511"/>
                </a:lnTo>
                <a:lnTo>
                  <a:pt x="461" y="511"/>
                </a:lnTo>
                <a:lnTo>
                  <a:pt x="461" y="512"/>
                </a:lnTo>
                <a:lnTo>
                  <a:pt x="461" y="514"/>
                </a:lnTo>
                <a:lnTo>
                  <a:pt x="459" y="514"/>
                </a:lnTo>
                <a:lnTo>
                  <a:pt x="459" y="515"/>
                </a:lnTo>
                <a:lnTo>
                  <a:pt x="459" y="517"/>
                </a:lnTo>
                <a:lnTo>
                  <a:pt x="458" y="517"/>
                </a:lnTo>
                <a:lnTo>
                  <a:pt x="456" y="517"/>
                </a:lnTo>
                <a:lnTo>
                  <a:pt x="455" y="515"/>
                </a:lnTo>
                <a:lnTo>
                  <a:pt x="453" y="515"/>
                </a:lnTo>
                <a:lnTo>
                  <a:pt x="453" y="514"/>
                </a:lnTo>
                <a:lnTo>
                  <a:pt x="453" y="512"/>
                </a:lnTo>
                <a:lnTo>
                  <a:pt x="452" y="512"/>
                </a:lnTo>
                <a:lnTo>
                  <a:pt x="452" y="511"/>
                </a:lnTo>
                <a:lnTo>
                  <a:pt x="451" y="511"/>
                </a:lnTo>
                <a:lnTo>
                  <a:pt x="451" y="510"/>
                </a:lnTo>
                <a:lnTo>
                  <a:pt x="451" y="508"/>
                </a:lnTo>
                <a:lnTo>
                  <a:pt x="451" y="507"/>
                </a:lnTo>
                <a:lnTo>
                  <a:pt x="449" y="508"/>
                </a:lnTo>
                <a:lnTo>
                  <a:pt x="449" y="507"/>
                </a:lnTo>
                <a:lnTo>
                  <a:pt x="451" y="505"/>
                </a:lnTo>
                <a:lnTo>
                  <a:pt x="451" y="504"/>
                </a:lnTo>
                <a:lnTo>
                  <a:pt x="452" y="504"/>
                </a:lnTo>
                <a:lnTo>
                  <a:pt x="452" y="502"/>
                </a:lnTo>
                <a:lnTo>
                  <a:pt x="452" y="501"/>
                </a:lnTo>
                <a:lnTo>
                  <a:pt x="451" y="501"/>
                </a:lnTo>
                <a:lnTo>
                  <a:pt x="449" y="501"/>
                </a:lnTo>
                <a:lnTo>
                  <a:pt x="448" y="500"/>
                </a:lnTo>
                <a:lnTo>
                  <a:pt x="446" y="500"/>
                </a:lnTo>
                <a:lnTo>
                  <a:pt x="446" y="498"/>
                </a:lnTo>
                <a:lnTo>
                  <a:pt x="445" y="498"/>
                </a:lnTo>
                <a:lnTo>
                  <a:pt x="443" y="498"/>
                </a:lnTo>
                <a:lnTo>
                  <a:pt x="442" y="498"/>
                </a:lnTo>
                <a:lnTo>
                  <a:pt x="441" y="498"/>
                </a:lnTo>
                <a:lnTo>
                  <a:pt x="439" y="498"/>
                </a:lnTo>
                <a:lnTo>
                  <a:pt x="439" y="497"/>
                </a:lnTo>
                <a:lnTo>
                  <a:pt x="438" y="497"/>
                </a:lnTo>
                <a:lnTo>
                  <a:pt x="436" y="497"/>
                </a:lnTo>
                <a:lnTo>
                  <a:pt x="436" y="495"/>
                </a:lnTo>
                <a:lnTo>
                  <a:pt x="435" y="495"/>
                </a:lnTo>
                <a:lnTo>
                  <a:pt x="433" y="495"/>
                </a:lnTo>
                <a:lnTo>
                  <a:pt x="432" y="495"/>
                </a:lnTo>
                <a:lnTo>
                  <a:pt x="431" y="494"/>
                </a:lnTo>
                <a:lnTo>
                  <a:pt x="431" y="492"/>
                </a:lnTo>
                <a:lnTo>
                  <a:pt x="429" y="492"/>
                </a:lnTo>
                <a:lnTo>
                  <a:pt x="429" y="491"/>
                </a:lnTo>
                <a:lnTo>
                  <a:pt x="429" y="490"/>
                </a:lnTo>
                <a:lnTo>
                  <a:pt x="428" y="490"/>
                </a:lnTo>
                <a:lnTo>
                  <a:pt x="428" y="491"/>
                </a:lnTo>
                <a:lnTo>
                  <a:pt x="426" y="491"/>
                </a:lnTo>
                <a:lnTo>
                  <a:pt x="425" y="491"/>
                </a:lnTo>
                <a:lnTo>
                  <a:pt x="423" y="491"/>
                </a:lnTo>
                <a:lnTo>
                  <a:pt x="422" y="491"/>
                </a:lnTo>
                <a:lnTo>
                  <a:pt x="421" y="491"/>
                </a:lnTo>
                <a:lnTo>
                  <a:pt x="419" y="491"/>
                </a:lnTo>
                <a:lnTo>
                  <a:pt x="418" y="491"/>
                </a:lnTo>
                <a:lnTo>
                  <a:pt x="416" y="491"/>
                </a:lnTo>
                <a:lnTo>
                  <a:pt x="415" y="491"/>
                </a:lnTo>
                <a:lnTo>
                  <a:pt x="413" y="491"/>
                </a:lnTo>
                <a:lnTo>
                  <a:pt x="412" y="491"/>
                </a:lnTo>
                <a:lnTo>
                  <a:pt x="411" y="492"/>
                </a:lnTo>
                <a:lnTo>
                  <a:pt x="409" y="492"/>
                </a:lnTo>
                <a:lnTo>
                  <a:pt x="409" y="494"/>
                </a:lnTo>
                <a:lnTo>
                  <a:pt x="408" y="494"/>
                </a:lnTo>
                <a:lnTo>
                  <a:pt x="406" y="494"/>
                </a:lnTo>
                <a:lnTo>
                  <a:pt x="405" y="494"/>
                </a:lnTo>
                <a:lnTo>
                  <a:pt x="403" y="494"/>
                </a:lnTo>
                <a:lnTo>
                  <a:pt x="402" y="492"/>
                </a:lnTo>
                <a:lnTo>
                  <a:pt x="402" y="491"/>
                </a:lnTo>
                <a:lnTo>
                  <a:pt x="401" y="490"/>
                </a:lnTo>
                <a:lnTo>
                  <a:pt x="402" y="490"/>
                </a:lnTo>
                <a:lnTo>
                  <a:pt x="401" y="490"/>
                </a:lnTo>
                <a:lnTo>
                  <a:pt x="401" y="488"/>
                </a:lnTo>
                <a:lnTo>
                  <a:pt x="401" y="487"/>
                </a:lnTo>
                <a:lnTo>
                  <a:pt x="399" y="485"/>
                </a:lnTo>
                <a:lnTo>
                  <a:pt x="399" y="484"/>
                </a:lnTo>
                <a:lnTo>
                  <a:pt x="398" y="484"/>
                </a:lnTo>
                <a:lnTo>
                  <a:pt x="396" y="484"/>
                </a:lnTo>
                <a:lnTo>
                  <a:pt x="395" y="484"/>
                </a:lnTo>
                <a:lnTo>
                  <a:pt x="395" y="482"/>
                </a:lnTo>
                <a:lnTo>
                  <a:pt x="393" y="482"/>
                </a:lnTo>
                <a:lnTo>
                  <a:pt x="393" y="481"/>
                </a:lnTo>
                <a:lnTo>
                  <a:pt x="392" y="481"/>
                </a:lnTo>
                <a:lnTo>
                  <a:pt x="391" y="481"/>
                </a:lnTo>
                <a:lnTo>
                  <a:pt x="389" y="482"/>
                </a:lnTo>
                <a:lnTo>
                  <a:pt x="388" y="482"/>
                </a:lnTo>
                <a:lnTo>
                  <a:pt x="388" y="484"/>
                </a:lnTo>
                <a:lnTo>
                  <a:pt x="386" y="485"/>
                </a:lnTo>
                <a:lnTo>
                  <a:pt x="386" y="487"/>
                </a:lnTo>
                <a:lnTo>
                  <a:pt x="385" y="487"/>
                </a:lnTo>
                <a:lnTo>
                  <a:pt x="383" y="487"/>
                </a:lnTo>
                <a:lnTo>
                  <a:pt x="383" y="488"/>
                </a:lnTo>
                <a:lnTo>
                  <a:pt x="382" y="488"/>
                </a:lnTo>
                <a:lnTo>
                  <a:pt x="381" y="488"/>
                </a:lnTo>
                <a:lnTo>
                  <a:pt x="381" y="490"/>
                </a:lnTo>
                <a:lnTo>
                  <a:pt x="379" y="488"/>
                </a:lnTo>
                <a:lnTo>
                  <a:pt x="378" y="488"/>
                </a:lnTo>
                <a:lnTo>
                  <a:pt x="376" y="488"/>
                </a:lnTo>
                <a:lnTo>
                  <a:pt x="376" y="490"/>
                </a:lnTo>
                <a:lnTo>
                  <a:pt x="375" y="490"/>
                </a:lnTo>
                <a:lnTo>
                  <a:pt x="375" y="491"/>
                </a:lnTo>
                <a:lnTo>
                  <a:pt x="373" y="491"/>
                </a:lnTo>
                <a:lnTo>
                  <a:pt x="372" y="491"/>
                </a:lnTo>
                <a:lnTo>
                  <a:pt x="371" y="492"/>
                </a:lnTo>
                <a:lnTo>
                  <a:pt x="369" y="492"/>
                </a:lnTo>
                <a:lnTo>
                  <a:pt x="368" y="492"/>
                </a:lnTo>
                <a:lnTo>
                  <a:pt x="368" y="494"/>
                </a:lnTo>
                <a:lnTo>
                  <a:pt x="369" y="494"/>
                </a:lnTo>
                <a:lnTo>
                  <a:pt x="369" y="495"/>
                </a:lnTo>
                <a:lnTo>
                  <a:pt x="371" y="495"/>
                </a:lnTo>
                <a:lnTo>
                  <a:pt x="371" y="497"/>
                </a:lnTo>
                <a:lnTo>
                  <a:pt x="371" y="498"/>
                </a:lnTo>
                <a:lnTo>
                  <a:pt x="371" y="500"/>
                </a:lnTo>
                <a:lnTo>
                  <a:pt x="369" y="500"/>
                </a:lnTo>
                <a:lnTo>
                  <a:pt x="368" y="501"/>
                </a:lnTo>
                <a:lnTo>
                  <a:pt x="368" y="502"/>
                </a:lnTo>
                <a:lnTo>
                  <a:pt x="366" y="502"/>
                </a:lnTo>
                <a:lnTo>
                  <a:pt x="366" y="504"/>
                </a:lnTo>
                <a:lnTo>
                  <a:pt x="368" y="504"/>
                </a:lnTo>
                <a:lnTo>
                  <a:pt x="368" y="505"/>
                </a:lnTo>
                <a:lnTo>
                  <a:pt x="368" y="507"/>
                </a:lnTo>
                <a:lnTo>
                  <a:pt x="368" y="508"/>
                </a:lnTo>
                <a:lnTo>
                  <a:pt x="368" y="510"/>
                </a:lnTo>
                <a:lnTo>
                  <a:pt x="366" y="510"/>
                </a:lnTo>
                <a:lnTo>
                  <a:pt x="365" y="511"/>
                </a:lnTo>
                <a:lnTo>
                  <a:pt x="363" y="512"/>
                </a:lnTo>
                <a:lnTo>
                  <a:pt x="362" y="512"/>
                </a:lnTo>
                <a:lnTo>
                  <a:pt x="361" y="514"/>
                </a:lnTo>
                <a:lnTo>
                  <a:pt x="359" y="514"/>
                </a:lnTo>
                <a:lnTo>
                  <a:pt x="359" y="515"/>
                </a:lnTo>
                <a:lnTo>
                  <a:pt x="358" y="515"/>
                </a:lnTo>
                <a:lnTo>
                  <a:pt x="356" y="514"/>
                </a:lnTo>
                <a:lnTo>
                  <a:pt x="355" y="514"/>
                </a:lnTo>
                <a:lnTo>
                  <a:pt x="353" y="514"/>
                </a:lnTo>
                <a:lnTo>
                  <a:pt x="352" y="514"/>
                </a:lnTo>
                <a:lnTo>
                  <a:pt x="351" y="514"/>
                </a:lnTo>
                <a:lnTo>
                  <a:pt x="349" y="514"/>
                </a:lnTo>
                <a:lnTo>
                  <a:pt x="348" y="514"/>
                </a:lnTo>
                <a:lnTo>
                  <a:pt x="346" y="514"/>
                </a:lnTo>
                <a:lnTo>
                  <a:pt x="345" y="514"/>
                </a:lnTo>
                <a:lnTo>
                  <a:pt x="343" y="514"/>
                </a:lnTo>
                <a:lnTo>
                  <a:pt x="342" y="512"/>
                </a:lnTo>
                <a:lnTo>
                  <a:pt x="342" y="511"/>
                </a:lnTo>
                <a:lnTo>
                  <a:pt x="340" y="511"/>
                </a:lnTo>
                <a:lnTo>
                  <a:pt x="339" y="511"/>
                </a:lnTo>
                <a:lnTo>
                  <a:pt x="338" y="511"/>
                </a:lnTo>
                <a:lnTo>
                  <a:pt x="336" y="512"/>
                </a:lnTo>
                <a:lnTo>
                  <a:pt x="336" y="511"/>
                </a:lnTo>
                <a:lnTo>
                  <a:pt x="335" y="511"/>
                </a:lnTo>
                <a:lnTo>
                  <a:pt x="335" y="510"/>
                </a:lnTo>
                <a:lnTo>
                  <a:pt x="333" y="510"/>
                </a:lnTo>
                <a:lnTo>
                  <a:pt x="333" y="511"/>
                </a:lnTo>
                <a:lnTo>
                  <a:pt x="332" y="512"/>
                </a:lnTo>
                <a:lnTo>
                  <a:pt x="332" y="514"/>
                </a:lnTo>
                <a:lnTo>
                  <a:pt x="330" y="514"/>
                </a:lnTo>
                <a:lnTo>
                  <a:pt x="329" y="515"/>
                </a:lnTo>
                <a:lnTo>
                  <a:pt x="329" y="517"/>
                </a:lnTo>
                <a:lnTo>
                  <a:pt x="328" y="517"/>
                </a:lnTo>
                <a:lnTo>
                  <a:pt x="326" y="517"/>
                </a:lnTo>
                <a:lnTo>
                  <a:pt x="325" y="517"/>
                </a:lnTo>
                <a:lnTo>
                  <a:pt x="323" y="518"/>
                </a:lnTo>
                <a:lnTo>
                  <a:pt x="322" y="518"/>
                </a:lnTo>
                <a:lnTo>
                  <a:pt x="320" y="518"/>
                </a:lnTo>
                <a:lnTo>
                  <a:pt x="319" y="515"/>
                </a:lnTo>
                <a:lnTo>
                  <a:pt x="318" y="515"/>
                </a:lnTo>
                <a:lnTo>
                  <a:pt x="316" y="515"/>
                </a:lnTo>
                <a:lnTo>
                  <a:pt x="315" y="514"/>
                </a:lnTo>
                <a:lnTo>
                  <a:pt x="313" y="515"/>
                </a:lnTo>
                <a:lnTo>
                  <a:pt x="312" y="515"/>
                </a:lnTo>
                <a:lnTo>
                  <a:pt x="310" y="515"/>
                </a:lnTo>
                <a:lnTo>
                  <a:pt x="309" y="515"/>
                </a:lnTo>
                <a:lnTo>
                  <a:pt x="308" y="515"/>
                </a:lnTo>
                <a:lnTo>
                  <a:pt x="305" y="515"/>
                </a:lnTo>
                <a:lnTo>
                  <a:pt x="303" y="514"/>
                </a:lnTo>
                <a:lnTo>
                  <a:pt x="302" y="514"/>
                </a:lnTo>
                <a:lnTo>
                  <a:pt x="300" y="514"/>
                </a:lnTo>
                <a:lnTo>
                  <a:pt x="300" y="515"/>
                </a:lnTo>
                <a:lnTo>
                  <a:pt x="299" y="515"/>
                </a:lnTo>
                <a:lnTo>
                  <a:pt x="298" y="517"/>
                </a:lnTo>
                <a:lnTo>
                  <a:pt x="295" y="518"/>
                </a:lnTo>
                <a:lnTo>
                  <a:pt x="293" y="520"/>
                </a:lnTo>
                <a:lnTo>
                  <a:pt x="293" y="521"/>
                </a:lnTo>
                <a:lnTo>
                  <a:pt x="292" y="521"/>
                </a:lnTo>
                <a:lnTo>
                  <a:pt x="290" y="522"/>
                </a:lnTo>
                <a:lnTo>
                  <a:pt x="289" y="524"/>
                </a:lnTo>
                <a:lnTo>
                  <a:pt x="288" y="525"/>
                </a:lnTo>
                <a:lnTo>
                  <a:pt x="286" y="527"/>
                </a:lnTo>
                <a:lnTo>
                  <a:pt x="286" y="528"/>
                </a:lnTo>
                <a:lnTo>
                  <a:pt x="285" y="528"/>
                </a:lnTo>
                <a:lnTo>
                  <a:pt x="283" y="528"/>
                </a:lnTo>
                <a:lnTo>
                  <a:pt x="283" y="530"/>
                </a:lnTo>
                <a:lnTo>
                  <a:pt x="283" y="531"/>
                </a:lnTo>
                <a:lnTo>
                  <a:pt x="282" y="531"/>
                </a:lnTo>
                <a:lnTo>
                  <a:pt x="282" y="532"/>
                </a:lnTo>
                <a:lnTo>
                  <a:pt x="280" y="532"/>
                </a:lnTo>
                <a:lnTo>
                  <a:pt x="280" y="534"/>
                </a:lnTo>
                <a:lnTo>
                  <a:pt x="279" y="534"/>
                </a:lnTo>
                <a:lnTo>
                  <a:pt x="279" y="532"/>
                </a:lnTo>
                <a:lnTo>
                  <a:pt x="278" y="532"/>
                </a:lnTo>
                <a:lnTo>
                  <a:pt x="276" y="532"/>
                </a:lnTo>
                <a:lnTo>
                  <a:pt x="275" y="531"/>
                </a:lnTo>
                <a:lnTo>
                  <a:pt x="273" y="530"/>
                </a:lnTo>
                <a:lnTo>
                  <a:pt x="272" y="528"/>
                </a:lnTo>
                <a:lnTo>
                  <a:pt x="270" y="530"/>
                </a:lnTo>
                <a:lnTo>
                  <a:pt x="269" y="530"/>
                </a:lnTo>
                <a:lnTo>
                  <a:pt x="268" y="530"/>
                </a:lnTo>
                <a:lnTo>
                  <a:pt x="268" y="531"/>
                </a:lnTo>
                <a:lnTo>
                  <a:pt x="266" y="531"/>
                </a:lnTo>
                <a:lnTo>
                  <a:pt x="266" y="532"/>
                </a:lnTo>
                <a:lnTo>
                  <a:pt x="265" y="532"/>
                </a:lnTo>
                <a:lnTo>
                  <a:pt x="263" y="532"/>
                </a:lnTo>
                <a:lnTo>
                  <a:pt x="263" y="534"/>
                </a:lnTo>
                <a:lnTo>
                  <a:pt x="263" y="535"/>
                </a:lnTo>
                <a:lnTo>
                  <a:pt x="263" y="537"/>
                </a:lnTo>
                <a:lnTo>
                  <a:pt x="265" y="537"/>
                </a:lnTo>
                <a:lnTo>
                  <a:pt x="263" y="537"/>
                </a:lnTo>
                <a:lnTo>
                  <a:pt x="260" y="537"/>
                </a:lnTo>
                <a:lnTo>
                  <a:pt x="259" y="538"/>
                </a:lnTo>
                <a:lnTo>
                  <a:pt x="258" y="540"/>
                </a:lnTo>
                <a:lnTo>
                  <a:pt x="259" y="541"/>
                </a:lnTo>
                <a:lnTo>
                  <a:pt x="260" y="542"/>
                </a:lnTo>
                <a:lnTo>
                  <a:pt x="260" y="544"/>
                </a:lnTo>
                <a:lnTo>
                  <a:pt x="260" y="545"/>
                </a:lnTo>
                <a:lnTo>
                  <a:pt x="262" y="547"/>
                </a:lnTo>
                <a:lnTo>
                  <a:pt x="262" y="548"/>
                </a:lnTo>
                <a:lnTo>
                  <a:pt x="262" y="550"/>
                </a:lnTo>
                <a:lnTo>
                  <a:pt x="262" y="551"/>
                </a:lnTo>
                <a:lnTo>
                  <a:pt x="260" y="552"/>
                </a:lnTo>
                <a:lnTo>
                  <a:pt x="259" y="552"/>
                </a:lnTo>
                <a:lnTo>
                  <a:pt x="258" y="552"/>
                </a:lnTo>
                <a:lnTo>
                  <a:pt x="256" y="552"/>
                </a:lnTo>
                <a:lnTo>
                  <a:pt x="256" y="554"/>
                </a:lnTo>
                <a:lnTo>
                  <a:pt x="255" y="554"/>
                </a:lnTo>
                <a:lnTo>
                  <a:pt x="255" y="555"/>
                </a:lnTo>
                <a:lnTo>
                  <a:pt x="253" y="555"/>
                </a:lnTo>
                <a:lnTo>
                  <a:pt x="253" y="557"/>
                </a:lnTo>
                <a:lnTo>
                  <a:pt x="252" y="557"/>
                </a:lnTo>
                <a:lnTo>
                  <a:pt x="252" y="558"/>
                </a:lnTo>
                <a:lnTo>
                  <a:pt x="250" y="558"/>
                </a:lnTo>
                <a:lnTo>
                  <a:pt x="250" y="560"/>
                </a:lnTo>
                <a:lnTo>
                  <a:pt x="249" y="560"/>
                </a:lnTo>
                <a:lnTo>
                  <a:pt x="249" y="561"/>
                </a:lnTo>
                <a:lnTo>
                  <a:pt x="249" y="562"/>
                </a:lnTo>
                <a:lnTo>
                  <a:pt x="250" y="562"/>
                </a:lnTo>
                <a:lnTo>
                  <a:pt x="250" y="564"/>
                </a:lnTo>
                <a:lnTo>
                  <a:pt x="249" y="565"/>
                </a:lnTo>
                <a:lnTo>
                  <a:pt x="249" y="567"/>
                </a:lnTo>
                <a:lnTo>
                  <a:pt x="250" y="567"/>
                </a:lnTo>
                <a:lnTo>
                  <a:pt x="252" y="567"/>
                </a:lnTo>
                <a:lnTo>
                  <a:pt x="252" y="568"/>
                </a:lnTo>
                <a:lnTo>
                  <a:pt x="252" y="570"/>
                </a:lnTo>
                <a:lnTo>
                  <a:pt x="253" y="570"/>
                </a:lnTo>
                <a:lnTo>
                  <a:pt x="253" y="571"/>
                </a:lnTo>
                <a:lnTo>
                  <a:pt x="253" y="572"/>
                </a:lnTo>
                <a:lnTo>
                  <a:pt x="252" y="574"/>
                </a:lnTo>
                <a:lnTo>
                  <a:pt x="252" y="575"/>
                </a:lnTo>
                <a:lnTo>
                  <a:pt x="250" y="575"/>
                </a:lnTo>
                <a:lnTo>
                  <a:pt x="250" y="577"/>
                </a:lnTo>
                <a:lnTo>
                  <a:pt x="250" y="578"/>
                </a:lnTo>
                <a:lnTo>
                  <a:pt x="250" y="580"/>
                </a:lnTo>
                <a:lnTo>
                  <a:pt x="252" y="581"/>
                </a:lnTo>
                <a:lnTo>
                  <a:pt x="252" y="583"/>
                </a:lnTo>
                <a:lnTo>
                  <a:pt x="253" y="583"/>
                </a:lnTo>
                <a:lnTo>
                  <a:pt x="253" y="584"/>
                </a:lnTo>
                <a:lnTo>
                  <a:pt x="255" y="584"/>
                </a:lnTo>
                <a:lnTo>
                  <a:pt x="253" y="585"/>
                </a:lnTo>
                <a:lnTo>
                  <a:pt x="252" y="587"/>
                </a:lnTo>
                <a:lnTo>
                  <a:pt x="250" y="588"/>
                </a:lnTo>
                <a:lnTo>
                  <a:pt x="249" y="588"/>
                </a:lnTo>
                <a:lnTo>
                  <a:pt x="248" y="590"/>
                </a:lnTo>
                <a:lnTo>
                  <a:pt x="246" y="590"/>
                </a:lnTo>
                <a:lnTo>
                  <a:pt x="246" y="591"/>
                </a:lnTo>
                <a:lnTo>
                  <a:pt x="245" y="591"/>
                </a:lnTo>
                <a:lnTo>
                  <a:pt x="243" y="591"/>
                </a:lnTo>
                <a:lnTo>
                  <a:pt x="243" y="590"/>
                </a:lnTo>
                <a:lnTo>
                  <a:pt x="242" y="590"/>
                </a:lnTo>
                <a:lnTo>
                  <a:pt x="240" y="590"/>
                </a:lnTo>
                <a:lnTo>
                  <a:pt x="240" y="591"/>
                </a:lnTo>
                <a:lnTo>
                  <a:pt x="239" y="591"/>
                </a:lnTo>
                <a:lnTo>
                  <a:pt x="238" y="591"/>
                </a:lnTo>
                <a:lnTo>
                  <a:pt x="236" y="590"/>
                </a:lnTo>
                <a:lnTo>
                  <a:pt x="235" y="590"/>
                </a:lnTo>
                <a:lnTo>
                  <a:pt x="232" y="591"/>
                </a:lnTo>
                <a:lnTo>
                  <a:pt x="230" y="591"/>
                </a:lnTo>
                <a:lnTo>
                  <a:pt x="230" y="593"/>
                </a:lnTo>
                <a:lnTo>
                  <a:pt x="229" y="593"/>
                </a:lnTo>
                <a:lnTo>
                  <a:pt x="228" y="593"/>
                </a:lnTo>
                <a:lnTo>
                  <a:pt x="228" y="594"/>
                </a:lnTo>
                <a:lnTo>
                  <a:pt x="228" y="595"/>
                </a:lnTo>
                <a:lnTo>
                  <a:pt x="228" y="597"/>
                </a:lnTo>
                <a:lnTo>
                  <a:pt x="226" y="597"/>
                </a:lnTo>
                <a:lnTo>
                  <a:pt x="226" y="598"/>
                </a:lnTo>
                <a:lnTo>
                  <a:pt x="228" y="598"/>
                </a:lnTo>
                <a:lnTo>
                  <a:pt x="229" y="601"/>
                </a:lnTo>
                <a:lnTo>
                  <a:pt x="229" y="603"/>
                </a:lnTo>
                <a:lnTo>
                  <a:pt x="230" y="603"/>
                </a:lnTo>
                <a:lnTo>
                  <a:pt x="230" y="604"/>
                </a:lnTo>
                <a:lnTo>
                  <a:pt x="229" y="604"/>
                </a:lnTo>
                <a:lnTo>
                  <a:pt x="229" y="605"/>
                </a:lnTo>
                <a:lnTo>
                  <a:pt x="229" y="607"/>
                </a:lnTo>
                <a:lnTo>
                  <a:pt x="229" y="608"/>
                </a:lnTo>
                <a:lnTo>
                  <a:pt x="229" y="610"/>
                </a:lnTo>
                <a:lnTo>
                  <a:pt x="230" y="611"/>
                </a:lnTo>
                <a:lnTo>
                  <a:pt x="232" y="613"/>
                </a:lnTo>
                <a:lnTo>
                  <a:pt x="233" y="614"/>
                </a:lnTo>
                <a:lnTo>
                  <a:pt x="233" y="615"/>
                </a:lnTo>
                <a:lnTo>
                  <a:pt x="233" y="617"/>
                </a:lnTo>
                <a:lnTo>
                  <a:pt x="233" y="618"/>
                </a:lnTo>
                <a:lnTo>
                  <a:pt x="232" y="618"/>
                </a:lnTo>
                <a:lnTo>
                  <a:pt x="232" y="620"/>
                </a:lnTo>
                <a:lnTo>
                  <a:pt x="230" y="620"/>
                </a:lnTo>
                <a:lnTo>
                  <a:pt x="230" y="621"/>
                </a:lnTo>
                <a:lnTo>
                  <a:pt x="229" y="623"/>
                </a:lnTo>
                <a:lnTo>
                  <a:pt x="228" y="623"/>
                </a:lnTo>
                <a:lnTo>
                  <a:pt x="226" y="623"/>
                </a:lnTo>
                <a:lnTo>
                  <a:pt x="225" y="623"/>
                </a:lnTo>
                <a:lnTo>
                  <a:pt x="222" y="623"/>
                </a:lnTo>
                <a:lnTo>
                  <a:pt x="220" y="621"/>
                </a:lnTo>
                <a:lnTo>
                  <a:pt x="219" y="623"/>
                </a:lnTo>
                <a:lnTo>
                  <a:pt x="218" y="623"/>
                </a:lnTo>
                <a:lnTo>
                  <a:pt x="215" y="624"/>
                </a:lnTo>
                <a:lnTo>
                  <a:pt x="213" y="624"/>
                </a:lnTo>
                <a:lnTo>
                  <a:pt x="212" y="625"/>
                </a:lnTo>
                <a:lnTo>
                  <a:pt x="210" y="625"/>
                </a:lnTo>
                <a:lnTo>
                  <a:pt x="209" y="625"/>
                </a:lnTo>
                <a:lnTo>
                  <a:pt x="208" y="625"/>
                </a:lnTo>
                <a:lnTo>
                  <a:pt x="206" y="625"/>
                </a:lnTo>
                <a:lnTo>
                  <a:pt x="206" y="624"/>
                </a:lnTo>
                <a:lnTo>
                  <a:pt x="205" y="624"/>
                </a:lnTo>
                <a:lnTo>
                  <a:pt x="203" y="623"/>
                </a:lnTo>
                <a:lnTo>
                  <a:pt x="202" y="621"/>
                </a:lnTo>
                <a:lnTo>
                  <a:pt x="203" y="621"/>
                </a:lnTo>
                <a:lnTo>
                  <a:pt x="203" y="620"/>
                </a:lnTo>
                <a:lnTo>
                  <a:pt x="202" y="620"/>
                </a:lnTo>
                <a:lnTo>
                  <a:pt x="202" y="618"/>
                </a:lnTo>
                <a:lnTo>
                  <a:pt x="202" y="617"/>
                </a:lnTo>
                <a:lnTo>
                  <a:pt x="203" y="615"/>
                </a:lnTo>
                <a:lnTo>
                  <a:pt x="202" y="614"/>
                </a:lnTo>
                <a:lnTo>
                  <a:pt x="200" y="614"/>
                </a:lnTo>
                <a:lnTo>
                  <a:pt x="200" y="613"/>
                </a:lnTo>
                <a:lnTo>
                  <a:pt x="200" y="611"/>
                </a:lnTo>
                <a:lnTo>
                  <a:pt x="200" y="610"/>
                </a:lnTo>
                <a:lnTo>
                  <a:pt x="200" y="608"/>
                </a:lnTo>
                <a:lnTo>
                  <a:pt x="199" y="607"/>
                </a:lnTo>
                <a:lnTo>
                  <a:pt x="197" y="608"/>
                </a:lnTo>
                <a:lnTo>
                  <a:pt x="196" y="610"/>
                </a:lnTo>
                <a:lnTo>
                  <a:pt x="195" y="610"/>
                </a:lnTo>
                <a:lnTo>
                  <a:pt x="193" y="608"/>
                </a:lnTo>
                <a:lnTo>
                  <a:pt x="192" y="607"/>
                </a:lnTo>
                <a:lnTo>
                  <a:pt x="192" y="605"/>
                </a:lnTo>
                <a:lnTo>
                  <a:pt x="190" y="605"/>
                </a:lnTo>
                <a:lnTo>
                  <a:pt x="189" y="604"/>
                </a:lnTo>
                <a:lnTo>
                  <a:pt x="189" y="603"/>
                </a:lnTo>
                <a:lnTo>
                  <a:pt x="187" y="603"/>
                </a:lnTo>
                <a:lnTo>
                  <a:pt x="187" y="601"/>
                </a:lnTo>
                <a:lnTo>
                  <a:pt x="187" y="600"/>
                </a:lnTo>
                <a:lnTo>
                  <a:pt x="187" y="598"/>
                </a:lnTo>
                <a:lnTo>
                  <a:pt x="186" y="598"/>
                </a:lnTo>
                <a:lnTo>
                  <a:pt x="185" y="598"/>
                </a:lnTo>
                <a:lnTo>
                  <a:pt x="183" y="598"/>
                </a:lnTo>
                <a:lnTo>
                  <a:pt x="182" y="597"/>
                </a:lnTo>
                <a:lnTo>
                  <a:pt x="180" y="595"/>
                </a:lnTo>
                <a:lnTo>
                  <a:pt x="177" y="594"/>
                </a:lnTo>
                <a:lnTo>
                  <a:pt x="176" y="594"/>
                </a:lnTo>
                <a:lnTo>
                  <a:pt x="175" y="594"/>
                </a:lnTo>
                <a:lnTo>
                  <a:pt x="175" y="593"/>
                </a:lnTo>
                <a:lnTo>
                  <a:pt x="173" y="591"/>
                </a:lnTo>
                <a:lnTo>
                  <a:pt x="173" y="590"/>
                </a:lnTo>
                <a:lnTo>
                  <a:pt x="172" y="590"/>
                </a:lnTo>
                <a:lnTo>
                  <a:pt x="172" y="588"/>
                </a:lnTo>
                <a:lnTo>
                  <a:pt x="170" y="588"/>
                </a:lnTo>
                <a:lnTo>
                  <a:pt x="170" y="587"/>
                </a:lnTo>
                <a:lnTo>
                  <a:pt x="169" y="587"/>
                </a:lnTo>
                <a:lnTo>
                  <a:pt x="167" y="587"/>
                </a:lnTo>
                <a:lnTo>
                  <a:pt x="166" y="587"/>
                </a:lnTo>
                <a:lnTo>
                  <a:pt x="165" y="585"/>
                </a:lnTo>
                <a:lnTo>
                  <a:pt x="163" y="585"/>
                </a:lnTo>
                <a:lnTo>
                  <a:pt x="162" y="585"/>
                </a:lnTo>
                <a:lnTo>
                  <a:pt x="160" y="585"/>
                </a:lnTo>
                <a:lnTo>
                  <a:pt x="159" y="587"/>
                </a:lnTo>
                <a:lnTo>
                  <a:pt x="157" y="585"/>
                </a:lnTo>
                <a:lnTo>
                  <a:pt x="156" y="585"/>
                </a:lnTo>
                <a:lnTo>
                  <a:pt x="155" y="585"/>
                </a:lnTo>
                <a:lnTo>
                  <a:pt x="155" y="584"/>
                </a:lnTo>
                <a:lnTo>
                  <a:pt x="155" y="585"/>
                </a:lnTo>
                <a:lnTo>
                  <a:pt x="153" y="585"/>
                </a:lnTo>
                <a:lnTo>
                  <a:pt x="152" y="585"/>
                </a:lnTo>
                <a:lnTo>
                  <a:pt x="152" y="587"/>
                </a:lnTo>
                <a:lnTo>
                  <a:pt x="150" y="587"/>
                </a:lnTo>
                <a:lnTo>
                  <a:pt x="149" y="587"/>
                </a:lnTo>
                <a:lnTo>
                  <a:pt x="147" y="587"/>
                </a:lnTo>
                <a:lnTo>
                  <a:pt x="147" y="585"/>
                </a:lnTo>
                <a:lnTo>
                  <a:pt x="146" y="585"/>
                </a:lnTo>
                <a:lnTo>
                  <a:pt x="145" y="585"/>
                </a:lnTo>
                <a:lnTo>
                  <a:pt x="145" y="584"/>
                </a:lnTo>
                <a:lnTo>
                  <a:pt x="143" y="584"/>
                </a:lnTo>
                <a:lnTo>
                  <a:pt x="143" y="583"/>
                </a:lnTo>
                <a:lnTo>
                  <a:pt x="142" y="583"/>
                </a:lnTo>
                <a:lnTo>
                  <a:pt x="140" y="584"/>
                </a:lnTo>
                <a:lnTo>
                  <a:pt x="139" y="584"/>
                </a:lnTo>
                <a:lnTo>
                  <a:pt x="137" y="584"/>
                </a:lnTo>
                <a:lnTo>
                  <a:pt x="136" y="585"/>
                </a:lnTo>
                <a:lnTo>
                  <a:pt x="135" y="584"/>
                </a:lnTo>
                <a:lnTo>
                  <a:pt x="133" y="584"/>
                </a:lnTo>
                <a:lnTo>
                  <a:pt x="132" y="584"/>
                </a:lnTo>
                <a:lnTo>
                  <a:pt x="132" y="583"/>
                </a:lnTo>
                <a:lnTo>
                  <a:pt x="130" y="583"/>
                </a:lnTo>
                <a:lnTo>
                  <a:pt x="129" y="583"/>
                </a:lnTo>
                <a:lnTo>
                  <a:pt x="129" y="581"/>
                </a:lnTo>
                <a:lnTo>
                  <a:pt x="129" y="580"/>
                </a:lnTo>
                <a:lnTo>
                  <a:pt x="127" y="580"/>
                </a:lnTo>
                <a:lnTo>
                  <a:pt x="127" y="578"/>
                </a:lnTo>
                <a:lnTo>
                  <a:pt x="127" y="577"/>
                </a:lnTo>
                <a:lnTo>
                  <a:pt x="127" y="575"/>
                </a:lnTo>
                <a:lnTo>
                  <a:pt x="127" y="574"/>
                </a:lnTo>
                <a:lnTo>
                  <a:pt x="126" y="574"/>
                </a:lnTo>
                <a:lnTo>
                  <a:pt x="126" y="572"/>
                </a:lnTo>
                <a:lnTo>
                  <a:pt x="125" y="572"/>
                </a:lnTo>
                <a:lnTo>
                  <a:pt x="125" y="571"/>
                </a:lnTo>
                <a:lnTo>
                  <a:pt x="123" y="571"/>
                </a:lnTo>
                <a:lnTo>
                  <a:pt x="123" y="570"/>
                </a:lnTo>
                <a:lnTo>
                  <a:pt x="123" y="568"/>
                </a:lnTo>
                <a:lnTo>
                  <a:pt x="122" y="568"/>
                </a:lnTo>
                <a:lnTo>
                  <a:pt x="120" y="568"/>
                </a:lnTo>
                <a:lnTo>
                  <a:pt x="120" y="567"/>
                </a:lnTo>
                <a:lnTo>
                  <a:pt x="120" y="565"/>
                </a:lnTo>
                <a:lnTo>
                  <a:pt x="119" y="565"/>
                </a:lnTo>
                <a:lnTo>
                  <a:pt x="119" y="564"/>
                </a:lnTo>
                <a:lnTo>
                  <a:pt x="119" y="562"/>
                </a:lnTo>
                <a:lnTo>
                  <a:pt x="119" y="561"/>
                </a:lnTo>
                <a:lnTo>
                  <a:pt x="119" y="560"/>
                </a:lnTo>
                <a:lnTo>
                  <a:pt x="120" y="558"/>
                </a:lnTo>
                <a:lnTo>
                  <a:pt x="119" y="557"/>
                </a:lnTo>
                <a:lnTo>
                  <a:pt x="117" y="557"/>
                </a:lnTo>
                <a:lnTo>
                  <a:pt x="117" y="555"/>
                </a:lnTo>
                <a:lnTo>
                  <a:pt x="116" y="554"/>
                </a:lnTo>
                <a:lnTo>
                  <a:pt x="115" y="552"/>
                </a:lnTo>
                <a:lnTo>
                  <a:pt x="113" y="552"/>
                </a:lnTo>
                <a:lnTo>
                  <a:pt x="113" y="551"/>
                </a:lnTo>
                <a:lnTo>
                  <a:pt x="112" y="551"/>
                </a:lnTo>
                <a:lnTo>
                  <a:pt x="113" y="550"/>
                </a:lnTo>
                <a:lnTo>
                  <a:pt x="112" y="550"/>
                </a:lnTo>
                <a:lnTo>
                  <a:pt x="110" y="550"/>
                </a:lnTo>
                <a:lnTo>
                  <a:pt x="109" y="551"/>
                </a:lnTo>
                <a:lnTo>
                  <a:pt x="107" y="551"/>
                </a:lnTo>
                <a:lnTo>
                  <a:pt x="107" y="552"/>
                </a:lnTo>
                <a:lnTo>
                  <a:pt x="106" y="552"/>
                </a:lnTo>
                <a:lnTo>
                  <a:pt x="105" y="552"/>
                </a:lnTo>
                <a:lnTo>
                  <a:pt x="105" y="554"/>
                </a:lnTo>
                <a:lnTo>
                  <a:pt x="103" y="555"/>
                </a:lnTo>
                <a:lnTo>
                  <a:pt x="103" y="557"/>
                </a:lnTo>
                <a:lnTo>
                  <a:pt x="102" y="557"/>
                </a:lnTo>
                <a:lnTo>
                  <a:pt x="102" y="558"/>
                </a:lnTo>
                <a:lnTo>
                  <a:pt x="102" y="560"/>
                </a:lnTo>
                <a:lnTo>
                  <a:pt x="102" y="561"/>
                </a:lnTo>
                <a:lnTo>
                  <a:pt x="100" y="561"/>
                </a:lnTo>
                <a:lnTo>
                  <a:pt x="100" y="562"/>
                </a:lnTo>
                <a:lnTo>
                  <a:pt x="100" y="564"/>
                </a:lnTo>
                <a:lnTo>
                  <a:pt x="100" y="565"/>
                </a:lnTo>
                <a:lnTo>
                  <a:pt x="99" y="565"/>
                </a:lnTo>
                <a:lnTo>
                  <a:pt x="99" y="564"/>
                </a:lnTo>
                <a:lnTo>
                  <a:pt x="97" y="564"/>
                </a:lnTo>
                <a:lnTo>
                  <a:pt x="96" y="562"/>
                </a:lnTo>
                <a:lnTo>
                  <a:pt x="96" y="564"/>
                </a:lnTo>
                <a:lnTo>
                  <a:pt x="95" y="564"/>
                </a:lnTo>
                <a:lnTo>
                  <a:pt x="93" y="564"/>
                </a:lnTo>
                <a:lnTo>
                  <a:pt x="92" y="564"/>
                </a:lnTo>
                <a:lnTo>
                  <a:pt x="90" y="564"/>
                </a:lnTo>
                <a:lnTo>
                  <a:pt x="89" y="564"/>
                </a:lnTo>
                <a:lnTo>
                  <a:pt x="87" y="564"/>
                </a:lnTo>
                <a:lnTo>
                  <a:pt x="86" y="565"/>
                </a:lnTo>
                <a:lnTo>
                  <a:pt x="86" y="567"/>
                </a:lnTo>
                <a:lnTo>
                  <a:pt x="86" y="568"/>
                </a:lnTo>
                <a:lnTo>
                  <a:pt x="85" y="568"/>
                </a:lnTo>
                <a:lnTo>
                  <a:pt x="83" y="568"/>
                </a:lnTo>
                <a:lnTo>
                  <a:pt x="83" y="570"/>
                </a:lnTo>
                <a:lnTo>
                  <a:pt x="82" y="570"/>
                </a:lnTo>
                <a:lnTo>
                  <a:pt x="82" y="568"/>
                </a:lnTo>
                <a:lnTo>
                  <a:pt x="80" y="568"/>
                </a:lnTo>
                <a:lnTo>
                  <a:pt x="79" y="568"/>
                </a:lnTo>
                <a:lnTo>
                  <a:pt x="77" y="568"/>
                </a:lnTo>
                <a:lnTo>
                  <a:pt x="76" y="568"/>
                </a:lnTo>
                <a:lnTo>
                  <a:pt x="75" y="568"/>
                </a:lnTo>
                <a:lnTo>
                  <a:pt x="75" y="567"/>
                </a:lnTo>
                <a:lnTo>
                  <a:pt x="73" y="565"/>
                </a:lnTo>
                <a:lnTo>
                  <a:pt x="72" y="564"/>
                </a:lnTo>
                <a:lnTo>
                  <a:pt x="70" y="564"/>
                </a:lnTo>
                <a:lnTo>
                  <a:pt x="70" y="562"/>
                </a:lnTo>
                <a:lnTo>
                  <a:pt x="70" y="561"/>
                </a:lnTo>
                <a:lnTo>
                  <a:pt x="69" y="561"/>
                </a:lnTo>
                <a:lnTo>
                  <a:pt x="67" y="561"/>
                </a:lnTo>
                <a:lnTo>
                  <a:pt x="67" y="560"/>
                </a:lnTo>
                <a:lnTo>
                  <a:pt x="67" y="558"/>
                </a:lnTo>
                <a:lnTo>
                  <a:pt x="66" y="558"/>
                </a:lnTo>
                <a:lnTo>
                  <a:pt x="65" y="558"/>
                </a:lnTo>
                <a:lnTo>
                  <a:pt x="63" y="560"/>
                </a:lnTo>
                <a:lnTo>
                  <a:pt x="63" y="561"/>
                </a:lnTo>
                <a:lnTo>
                  <a:pt x="62" y="561"/>
                </a:lnTo>
                <a:lnTo>
                  <a:pt x="60" y="561"/>
                </a:lnTo>
                <a:lnTo>
                  <a:pt x="60" y="560"/>
                </a:lnTo>
                <a:lnTo>
                  <a:pt x="59" y="560"/>
                </a:lnTo>
                <a:lnTo>
                  <a:pt x="59" y="558"/>
                </a:lnTo>
                <a:lnTo>
                  <a:pt x="57" y="558"/>
                </a:lnTo>
                <a:lnTo>
                  <a:pt x="57" y="557"/>
                </a:lnTo>
                <a:lnTo>
                  <a:pt x="56" y="557"/>
                </a:lnTo>
                <a:lnTo>
                  <a:pt x="54" y="557"/>
                </a:lnTo>
                <a:lnTo>
                  <a:pt x="53" y="557"/>
                </a:lnTo>
                <a:lnTo>
                  <a:pt x="52" y="555"/>
                </a:lnTo>
                <a:lnTo>
                  <a:pt x="50" y="554"/>
                </a:lnTo>
                <a:lnTo>
                  <a:pt x="49" y="554"/>
                </a:lnTo>
                <a:lnTo>
                  <a:pt x="47" y="552"/>
                </a:lnTo>
                <a:lnTo>
                  <a:pt x="46" y="552"/>
                </a:lnTo>
                <a:lnTo>
                  <a:pt x="44" y="552"/>
                </a:lnTo>
                <a:lnTo>
                  <a:pt x="43" y="552"/>
                </a:lnTo>
                <a:lnTo>
                  <a:pt x="42" y="552"/>
                </a:lnTo>
                <a:lnTo>
                  <a:pt x="40" y="552"/>
                </a:lnTo>
                <a:lnTo>
                  <a:pt x="39" y="552"/>
                </a:lnTo>
                <a:lnTo>
                  <a:pt x="39" y="551"/>
                </a:lnTo>
                <a:lnTo>
                  <a:pt x="37" y="551"/>
                </a:lnTo>
                <a:lnTo>
                  <a:pt x="37" y="550"/>
                </a:lnTo>
                <a:lnTo>
                  <a:pt x="39" y="550"/>
                </a:lnTo>
                <a:lnTo>
                  <a:pt x="37" y="548"/>
                </a:lnTo>
                <a:lnTo>
                  <a:pt x="37" y="547"/>
                </a:lnTo>
                <a:lnTo>
                  <a:pt x="36" y="547"/>
                </a:lnTo>
                <a:lnTo>
                  <a:pt x="36" y="545"/>
                </a:lnTo>
                <a:lnTo>
                  <a:pt x="34" y="545"/>
                </a:lnTo>
                <a:lnTo>
                  <a:pt x="33" y="545"/>
                </a:lnTo>
                <a:lnTo>
                  <a:pt x="33" y="547"/>
                </a:lnTo>
                <a:lnTo>
                  <a:pt x="32" y="547"/>
                </a:lnTo>
                <a:lnTo>
                  <a:pt x="30" y="547"/>
                </a:lnTo>
                <a:lnTo>
                  <a:pt x="30" y="548"/>
                </a:lnTo>
                <a:lnTo>
                  <a:pt x="29" y="550"/>
                </a:lnTo>
                <a:lnTo>
                  <a:pt x="27" y="550"/>
                </a:lnTo>
                <a:lnTo>
                  <a:pt x="26" y="550"/>
                </a:lnTo>
                <a:lnTo>
                  <a:pt x="24" y="551"/>
                </a:lnTo>
                <a:lnTo>
                  <a:pt x="23" y="551"/>
                </a:lnTo>
                <a:lnTo>
                  <a:pt x="22" y="551"/>
                </a:lnTo>
                <a:lnTo>
                  <a:pt x="20" y="551"/>
                </a:lnTo>
                <a:lnTo>
                  <a:pt x="19" y="550"/>
                </a:lnTo>
                <a:lnTo>
                  <a:pt x="17" y="550"/>
                </a:lnTo>
                <a:lnTo>
                  <a:pt x="17" y="548"/>
                </a:lnTo>
                <a:lnTo>
                  <a:pt x="16" y="548"/>
                </a:lnTo>
                <a:lnTo>
                  <a:pt x="16" y="547"/>
                </a:lnTo>
                <a:lnTo>
                  <a:pt x="14" y="547"/>
                </a:lnTo>
                <a:lnTo>
                  <a:pt x="13" y="547"/>
                </a:lnTo>
                <a:lnTo>
                  <a:pt x="12" y="547"/>
                </a:lnTo>
                <a:lnTo>
                  <a:pt x="10" y="547"/>
                </a:lnTo>
                <a:lnTo>
                  <a:pt x="10" y="545"/>
                </a:lnTo>
                <a:lnTo>
                  <a:pt x="9" y="545"/>
                </a:lnTo>
                <a:lnTo>
                  <a:pt x="9" y="544"/>
                </a:lnTo>
                <a:lnTo>
                  <a:pt x="9" y="542"/>
                </a:lnTo>
                <a:lnTo>
                  <a:pt x="7" y="542"/>
                </a:lnTo>
                <a:lnTo>
                  <a:pt x="6" y="541"/>
                </a:lnTo>
                <a:lnTo>
                  <a:pt x="7" y="540"/>
                </a:lnTo>
                <a:lnTo>
                  <a:pt x="6" y="538"/>
                </a:lnTo>
                <a:lnTo>
                  <a:pt x="7" y="537"/>
                </a:lnTo>
                <a:lnTo>
                  <a:pt x="7" y="535"/>
                </a:lnTo>
                <a:lnTo>
                  <a:pt x="7" y="534"/>
                </a:lnTo>
                <a:lnTo>
                  <a:pt x="9" y="532"/>
                </a:lnTo>
                <a:lnTo>
                  <a:pt x="9" y="531"/>
                </a:lnTo>
                <a:lnTo>
                  <a:pt x="10" y="531"/>
                </a:lnTo>
                <a:lnTo>
                  <a:pt x="10" y="530"/>
                </a:lnTo>
                <a:lnTo>
                  <a:pt x="10" y="528"/>
                </a:lnTo>
                <a:lnTo>
                  <a:pt x="9" y="528"/>
                </a:lnTo>
                <a:lnTo>
                  <a:pt x="7" y="527"/>
                </a:lnTo>
                <a:lnTo>
                  <a:pt x="7" y="525"/>
                </a:lnTo>
                <a:lnTo>
                  <a:pt x="6" y="525"/>
                </a:lnTo>
                <a:lnTo>
                  <a:pt x="6" y="524"/>
                </a:lnTo>
                <a:lnTo>
                  <a:pt x="6" y="522"/>
                </a:lnTo>
                <a:lnTo>
                  <a:pt x="4" y="522"/>
                </a:lnTo>
                <a:lnTo>
                  <a:pt x="4" y="521"/>
                </a:lnTo>
                <a:lnTo>
                  <a:pt x="3" y="521"/>
                </a:lnTo>
                <a:lnTo>
                  <a:pt x="2" y="521"/>
                </a:lnTo>
                <a:lnTo>
                  <a:pt x="0" y="521"/>
                </a:lnTo>
                <a:lnTo>
                  <a:pt x="2" y="520"/>
                </a:lnTo>
                <a:lnTo>
                  <a:pt x="3" y="518"/>
                </a:lnTo>
                <a:lnTo>
                  <a:pt x="4" y="518"/>
                </a:lnTo>
                <a:lnTo>
                  <a:pt x="6" y="518"/>
                </a:lnTo>
                <a:lnTo>
                  <a:pt x="9" y="518"/>
                </a:lnTo>
                <a:lnTo>
                  <a:pt x="10" y="520"/>
                </a:lnTo>
                <a:lnTo>
                  <a:pt x="12" y="520"/>
                </a:lnTo>
                <a:lnTo>
                  <a:pt x="13" y="520"/>
                </a:lnTo>
                <a:lnTo>
                  <a:pt x="14" y="520"/>
                </a:lnTo>
                <a:lnTo>
                  <a:pt x="16" y="520"/>
                </a:lnTo>
                <a:lnTo>
                  <a:pt x="17" y="520"/>
                </a:lnTo>
                <a:lnTo>
                  <a:pt x="17" y="518"/>
                </a:lnTo>
                <a:lnTo>
                  <a:pt x="19" y="518"/>
                </a:lnTo>
                <a:lnTo>
                  <a:pt x="20" y="518"/>
                </a:lnTo>
                <a:lnTo>
                  <a:pt x="22" y="517"/>
                </a:lnTo>
                <a:lnTo>
                  <a:pt x="23" y="517"/>
                </a:lnTo>
                <a:lnTo>
                  <a:pt x="24" y="515"/>
                </a:lnTo>
                <a:lnTo>
                  <a:pt x="26" y="515"/>
                </a:lnTo>
                <a:lnTo>
                  <a:pt x="27" y="515"/>
                </a:lnTo>
                <a:lnTo>
                  <a:pt x="27" y="517"/>
                </a:lnTo>
                <a:lnTo>
                  <a:pt x="29" y="518"/>
                </a:lnTo>
                <a:lnTo>
                  <a:pt x="30" y="518"/>
                </a:lnTo>
                <a:lnTo>
                  <a:pt x="30" y="517"/>
                </a:lnTo>
                <a:lnTo>
                  <a:pt x="30" y="515"/>
                </a:lnTo>
                <a:lnTo>
                  <a:pt x="32" y="515"/>
                </a:lnTo>
                <a:lnTo>
                  <a:pt x="33" y="514"/>
                </a:lnTo>
                <a:lnTo>
                  <a:pt x="34" y="514"/>
                </a:lnTo>
                <a:lnTo>
                  <a:pt x="34" y="512"/>
                </a:lnTo>
                <a:lnTo>
                  <a:pt x="33" y="512"/>
                </a:lnTo>
                <a:lnTo>
                  <a:pt x="33" y="511"/>
                </a:lnTo>
                <a:lnTo>
                  <a:pt x="32" y="511"/>
                </a:lnTo>
                <a:lnTo>
                  <a:pt x="32" y="510"/>
                </a:lnTo>
                <a:lnTo>
                  <a:pt x="30" y="508"/>
                </a:lnTo>
                <a:lnTo>
                  <a:pt x="30" y="507"/>
                </a:lnTo>
                <a:lnTo>
                  <a:pt x="29" y="507"/>
                </a:lnTo>
                <a:lnTo>
                  <a:pt x="30" y="505"/>
                </a:lnTo>
                <a:lnTo>
                  <a:pt x="29" y="505"/>
                </a:lnTo>
                <a:lnTo>
                  <a:pt x="29" y="504"/>
                </a:lnTo>
                <a:lnTo>
                  <a:pt x="29" y="502"/>
                </a:lnTo>
                <a:lnTo>
                  <a:pt x="29" y="501"/>
                </a:lnTo>
                <a:lnTo>
                  <a:pt x="29" y="500"/>
                </a:lnTo>
                <a:lnTo>
                  <a:pt x="30" y="498"/>
                </a:lnTo>
                <a:lnTo>
                  <a:pt x="30" y="497"/>
                </a:lnTo>
                <a:lnTo>
                  <a:pt x="32" y="497"/>
                </a:lnTo>
                <a:lnTo>
                  <a:pt x="33" y="497"/>
                </a:lnTo>
                <a:lnTo>
                  <a:pt x="33" y="495"/>
                </a:lnTo>
                <a:lnTo>
                  <a:pt x="34" y="495"/>
                </a:lnTo>
                <a:lnTo>
                  <a:pt x="36" y="495"/>
                </a:lnTo>
                <a:lnTo>
                  <a:pt x="37" y="497"/>
                </a:lnTo>
                <a:lnTo>
                  <a:pt x="37" y="495"/>
                </a:lnTo>
                <a:lnTo>
                  <a:pt x="39" y="495"/>
                </a:lnTo>
                <a:lnTo>
                  <a:pt x="39" y="494"/>
                </a:lnTo>
                <a:lnTo>
                  <a:pt x="39" y="492"/>
                </a:lnTo>
                <a:lnTo>
                  <a:pt x="37" y="492"/>
                </a:lnTo>
                <a:lnTo>
                  <a:pt x="37" y="491"/>
                </a:lnTo>
                <a:lnTo>
                  <a:pt x="37" y="490"/>
                </a:lnTo>
                <a:lnTo>
                  <a:pt x="37" y="488"/>
                </a:lnTo>
                <a:lnTo>
                  <a:pt x="39" y="488"/>
                </a:lnTo>
                <a:lnTo>
                  <a:pt x="39" y="487"/>
                </a:lnTo>
                <a:lnTo>
                  <a:pt x="39" y="485"/>
                </a:lnTo>
                <a:lnTo>
                  <a:pt x="39" y="484"/>
                </a:lnTo>
                <a:lnTo>
                  <a:pt x="37" y="484"/>
                </a:lnTo>
                <a:lnTo>
                  <a:pt x="37" y="482"/>
                </a:lnTo>
                <a:lnTo>
                  <a:pt x="36" y="482"/>
                </a:lnTo>
                <a:lnTo>
                  <a:pt x="36" y="481"/>
                </a:lnTo>
                <a:lnTo>
                  <a:pt x="36" y="480"/>
                </a:lnTo>
                <a:lnTo>
                  <a:pt x="34" y="478"/>
                </a:lnTo>
                <a:lnTo>
                  <a:pt x="34" y="477"/>
                </a:lnTo>
                <a:lnTo>
                  <a:pt x="34" y="475"/>
                </a:lnTo>
                <a:lnTo>
                  <a:pt x="36" y="475"/>
                </a:lnTo>
                <a:lnTo>
                  <a:pt x="34" y="474"/>
                </a:lnTo>
                <a:lnTo>
                  <a:pt x="34" y="472"/>
                </a:lnTo>
                <a:lnTo>
                  <a:pt x="33" y="472"/>
                </a:lnTo>
                <a:lnTo>
                  <a:pt x="32" y="472"/>
                </a:lnTo>
                <a:lnTo>
                  <a:pt x="32" y="471"/>
                </a:lnTo>
                <a:lnTo>
                  <a:pt x="30" y="470"/>
                </a:lnTo>
                <a:lnTo>
                  <a:pt x="32" y="470"/>
                </a:lnTo>
                <a:lnTo>
                  <a:pt x="30" y="468"/>
                </a:lnTo>
                <a:lnTo>
                  <a:pt x="32" y="468"/>
                </a:lnTo>
                <a:lnTo>
                  <a:pt x="33" y="468"/>
                </a:lnTo>
                <a:lnTo>
                  <a:pt x="33" y="467"/>
                </a:lnTo>
                <a:lnTo>
                  <a:pt x="33" y="465"/>
                </a:lnTo>
                <a:lnTo>
                  <a:pt x="32" y="464"/>
                </a:lnTo>
                <a:lnTo>
                  <a:pt x="33" y="464"/>
                </a:lnTo>
                <a:lnTo>
                  <a:pt x="34" y="464"/>
                </a:lnTo>
                <a:lnTo>
                  <a:pt x="34" y="462"/>
                </a:lnTo>
                <a:lnTo>
                  <a:pt x="36" y="462"/>
                </a:lnTo>
                <a:lnTo>
                  <a:pt x="36" y="461"/>
                </a:lnTo>
                <a:lnTo>
                  <a:pt x="34" y="461"/>
                </a:lnTo>
                <a:lnTo>
                  <a:pt x="36" y="460"/>
                </a:lnTo>
                <a:lnTo>
                  <a:pt x="34" y="460"/>
                </a:lnTo>
                <a:lnTo>
                  <a:pt x="33" y="458"/>
                </a:lnTo>
                <a:lnTo>
                  <a:pt x="34" y="458"/>
                </a:lnTo>
                <a:lnTo>
                  <a:pt x="33" y="458"/>
                </a:lnTo>
                <a:lnTo>
                  <a:pt x="33" y="457"/>
                </a:lnTo>
                <a:lnTo>
                  <a:pt x="33" y="455"/>
                </a:lnTo>
                <a:lnTo>
                  <a:pt x="32" y="454"/>
                </a:lnTo>
                <a:lnTo>
                  <a:pt x="32" y="452"/>
                </a:lnTo>
                <a:lnTo>
                  <a:pt x="30" y="451"/>
                </a:lnTo>
                <a:lnTo>
                  <a:pt x="29" y="451"/>
                </a:lnTo>
                <a:lnTo>
                  <a:pt x="29" y="450"/>
                </a:lnTo>
                <a:lnTo>
                  <a:pt x="29" y="448"/>
                </a:lnTo>
                <a:lnTo>
                  <a:pt x="27" y="447"/>
                </a:lnTo>
                <a:lnTo>
                  <a:pt x="27" y="445"/>
                </a:lnTo>
                <a:lnTo>
                  <a:pt x="29" y="445"/>
                </a:lnTo>
                <a:lnTo>
                  <a:pt x="30" y="444"/>
                </a:lnTo>
                <a:lnTo>
                  <a:pt x="29" y="444"/>
                </a:lnTo>
                <a:lnTo>
                  <a:pt x="29" y="442"/>
                </a:lnTo>
                <a:lnTo>
                  <a:pt x="30" y="444"/>
                </a:lnTo>
                <a:lnTo>
                  <a:pt x="30" y="442"/>
                </a:lnTo>
                <a:lnTo>
                  <a:pt x="30" y="441"/>
                </a:lnTo>
                <a:lnTo>
                  <a:pt x="32" y="441"/>
                </a:lnTo>
                <a:lnTo>
                  <a:pt x="33" y="442"/>
                </a:lnTo>
                <a:lnTo>
                  <a:pt x="34" y="442"/>
                </a:lnTo>
                <a:lnTo>
                  <a:pt x="36" y="442"/>
                </a:lnTo>
                <a:lnTo>
                  <a:pt x="37" y="442"/>
                </a:lnTo>
                <a:lnTo>
                  <a:pt x="39" y="444"/>
                </a:lnTo>
                <a:lnTo>
                  <a:pt x="39" y="442"/>
                </a:lnTo>
                <a:lnTo>
                  <a:pt x="39" y="441"/>
                </a:lnTo>
                <a:lnTo>
                  <a:pt x="39" y="440"/>
                </a:lnTo>
                <a:lnTo>
                  <a:pt x="37" y="440"/>
                </a:lnTo>
                <a:lnTo>
                  <a:pt x="37" y="438"/>
                </a:lnTo>
                <a:lnTo>
                  <a:pt x="36" y="437"/>
                </a:lnTo>
                <a:lnTo>
                  <a:pt x="33" y="435"/>
                </a:lnTo>
                <a:lnTo>
                  <a:pt x="34" y="434"/>
                </a:lnTo>
                <a:lnTo>
                  <a:pt x="34" y="432"/>
                </a:lnTo>
                <a:lnTo>
                  <a:pt x="36" y="432"/>
                </a:lnTo>
                <a:lnTo>
                  <a:pt x="34" y="432"/>
                </a:lnTo>
                <a:lnTo>
                  <a:pt x="34" y="431"/>
                </a:lnTo>
                <a:lnTo>
                  <a:pt x="33" y="429"/>
                </a:lnTo>
                <a:lnTo>
                  <a:pt x="33" y="428"/>
                </a:lnTo>
                <a:lnTo>
                  <a:pt x="36" y="427"/>
                </a:lnTo>
                <a:lnTo>
                  <a:pt x="36" y="425"/>
                </a:lnTo>
                <a:lnTo>
                  <a:pt x="37" y="427"/>
                </a:lnTo>
                <a:lnTo>
                  <a:pt x="39" y="427"/>
                </a:lnTo>
                <a:lnTo>
                  <a:pt x="40" y="427"/>
                </a:lnTo>
                <a:lnTo>
                  <a:pt x="42" y="427"/>
                </a:lnTo>
                <a:lnTo>
                  <a:pt x="43" y="427"/>
                </a:lnTo>
                <a:lnTo>
                  <a:pt x="44" y="428"/>
                </a:lnTo>
                <a:lnTo>
                  <a:pt x="46" y="428"/>
                </a:lnTo>
                <a:lnTo>
                  <a:pt x="46" y="427"/>
                </a:lnTo>
                <a:lnTo>
                  <a:pt x="47" y="427"/>
                </a:lnTo>
                <a:lnTo>
                  <a:pt x="47" y="428"/>
                </a:lnTo>
                <a:lnTo>
                  <a:pt x="50" y="428"/>
                </a:lnTo>
                <a:lnTo>
                  <a:pt x="50" y="429"/>
                </a:lnTo>
                <a:lnTo>
                  <a:pt x="52" y="429"/>
                </a:lnTo>
                <a:lnTo>
                  <a:pt x="53" y="429"/>
                </a:lnTo>
                <a:lnTo>
                  <a:pt x="54" y="429"/>
                </a:lnTo>
                <a:lnTo>
                  <a:pt x="57" y="431"/>
                </a:lnTo>
                <a:lnTo>
                  <a:pt x="59" y="432"/>
                </a:lnTo>
                <a:lnTo>
                  <a:pt x="60" y="434"/>
                </a:lnTo>
                <a:lnTo>
                  <a:pt x="62" y="435"/>
                </a:lnTo>
                <a:lnTo>
                  <a:pt x="63" y="437"/>
                </a:lnTo>
                <a:lnTo>
                  <a:pt x="65" y="438"/>
                </a:lnTo>
                <a:lnTo>
                  <a:pt x="66" y="438"/>
                </a:lnTo>
                <a:lnTo>
                  <a:pt x="67" y="438"/>
                </a:lnTo>
                <a:lnTo>
                  <a:pt x="67" y="440"/>
                </a:lnTo>
                <a:lnTo>
                  <a:pt x="69" y="440"/>
                </a:lnTo>
                <a:lnTo>
                  <a:pt x="69" y="441"/>
                </a:lnTo>
                <a:lnTo>
                  <a:pt x="70" y="442"/>
                </a:lnTo>
                <a:lnTo>
                  <a:pt x="72" y="442"/>
                </a:lnTo>
                <a:lnTo>
                  <a:pt x="73" y="442"/>
                </a:lnTo>
                <a:lnTo>
                  <a:pt x="75" y="442"/>
                </a:lnTo>
                <a:lnTo>
                  <a:pt x="76" y="442"/>
                </a:lnTo>
                <a:lnTo>
                  <a:pt x="77" y="442"/>
                </a:lnTo>
                <a:lnTo>
                  <a:pt x="79" y="442"/>
                </a:lnTo>
                <a:lnTo>
                  <a:pt x="80" y="442"/>
                </a:lnTo>
                <a:lnTo>
                  <a:pt x="82" y="442"/>
                </a:lnTo>
                <a:lnTo>
                  <a:pt x="83" y="444"/>
                </a:lnTo>
                <a:lnTo>
                  <a:pt x="85" y="444"/>
                </a:lnTo>
                <a:lnTo>
                  <a:pt x="85" y="442"/>
                </a:lnTo>
                <a:lnTo>
                  <a:pt x="86" y="442"/>
                </a:lnTo>
                <a:lnTo>
                  <a:pt x="87" y="442"/>
                </a:lnTo>
                <a:lnTo>
                  <a:pt x="89" y="442"/>
                </a:lnTo>
                <a:lnTo>
                  <a:pt x="90" y="441"/>
                </a:lnTo>
                <a:lnTo>
                  <a:pt x="92" y="441"/>
                </a:lnTo>
                <a:lnTo>
                  <a:pt x="93" y="441"/>
                </a:lnTo>
                <a:lnTo>
                  <a:pt x="95" y="441"/>
                </a:lnTo>
                <a:lnTo>
                  <a:pt x="95" y="440"/>
                </a:lnTo>
                <a:lnTo>
                  <a:pt x="95" y="438"/>
                </a:lnTo>
                <a:lnTo>
                  <a:pt x="93" y="438"/>
                </a:lnTo>
                <a:lnTo>
                  <a:pt x="92" y="437"/>
                </a:lnTo>
                <a:lnTo>
                  <a:pt x="90" y="437"/>
                </a:lnTo>
                <a:lnTo>
                  <a:pt x="90" y="435"/>
                </a:lnTo>
                <a:lnTo>
                  <a:pt x="89" y="434"/>
                </a:lnTo>
                <a:lnTo>
                  <a:pt x="89" y="432"/>
                </a:lnTo>
                <a:lnTo>
                  <a:pt x="87" y="431"/>
                </a:lnTo>
                <a:lnTo>
                  <a:pt x="86" y="429"/>
                </a:lnTo>
                <a:lnTo>
                  <a:pt x="86" y="428"/>
                </a:lnTo>
                <a:lnTo>
                  <a:pt x="86" y="427"/>
                </a:lnTo>
                <a:lnTo>
                  <a:pt x="86" y="425"/>
                </a:lnTo>
                <a:lnTo>
                  <a:pt x="85" y="424"/>
                </a:lnTo>
                <a:lnTo>
                  <a:pt x="83" y="422"/>
                </a:lnTo>
                <a:lnTo>
                  <a:pt x="83" y="421"/>
                </a:lnTo>
                <a:lnTo>
                  <a:pt x="83" y="419"/>
                </a:lnTo>
                <a:lnTo>
                  <a:pt x="83" y="418"/>
                </a:lnTo>
                <a:lnTo>
                  <a:pt x="83" y="417"/>
                </a:lnTo>
                <a:lnTo>
                  <a:pt x="83" y="415"/>
                </a:lnTo>
                <a:lnTo>
                  <a:pt x="83" y="414"/>
                </a:lnTo>
                <a:lnTo>
                  <a:pt x="83" y="412"/>
                </a:lnTo>
                <a:lnTo>
                  <a:pt x="83" y="411"/>
                </a:lnTo>
                <a:lnTo>
                  <a:pt x="82" y="409"/>
                </a:lnTo>
                <a:lnTo>
                  <a:pt x="82" y="408"/>
                </a:lnTo>
                <a:lnTo>
                  <a:pt x="82" y="407"/>
                </a:lnTo>
                <a:lnTo>
                  <a:pt x="80" y="404"/>
                </a:lnTo>
                <a:lnTo>
                  <a:pt x="80" y="402"/>
                </a:lnTo>
                <a:lnTo>
                  <a:pt x="82" y="402"/>
                </a:lnTo>
                <a:lnTo>
                  <a:pt x="83" y="402"/>
                </a:lnTo>
                <a:lnTo>
                  <a:pt x="85" y="401"/>
                </a:lnTo>
                <a:lnTo>
                  <a:pt x="86" y="401"/>
                </a:lnTo>
                <a:lnTo>
                  <a:pt x="86" y="399"/>
                </a:lnTo>
                <a:lnTo>
                  <a:pt x="87" y="399"/>
                </a:lnTo>
                <a:lnTo>
                  <a:pt x="87" y="398"/>
                </a:lnTo>
                <a:lnTo>
                  <a:pt x="87" y="397"/>
                </a:lnTo>
                <a:lnTo>
                  <a:pt x="89" y="395"/>
                </a:lnTo>
                <a:lnTo>
                  <a:pt x="89" y="394"/>
                </a:lnTo>
                <a:lnTo>
                  <a:pt x="90" y="394"/>
                </a:lnTo>
                <a:lnTo>
                  <a:pt x="92" y="395"/>
                </a:lnTo>
                <a:lnTo>
                  <a:pt x="93" y="397"/>
                </a:lnTo>
                <a:lnTo>
                  <a:pt x="95" y="397"/>
                </a:lnTo>
                <a:lnTo>
                  <a:pt x="96" y="397"/>
                </a:lnTo>
                <a:lnTo>
                  <a:pt x="96" y="395"/>
                </a:lnTo>
                <a:lnTo>
                  <a:pt x="97" y="394"/>
                </a:lnTo>
                <a:lnTo>
                  <a:pt x="97" y="391"/>
                </a:lnTo>
                <a:lnTo>
                  <a:pt x="97" y="388"/>
                </a:lnTo>
                <a:lnTo>
                  <a:pt x="99" y="387"/>
                </a:lnTo>
                <a:lnTo>
                  <a:pt x="99" y="385"/>
                </a:lnTo>
                <a:lnTo>
                  <a:pt x="99" y="384"/>
                </a:lnTo>
                <a:lnTo>
                  <a:pt x="99" y="382"/>
                </a:lnTo>
                <a:lnTo>
                  <a:pt x="99" y="379"/>
                </a:lnTo>
                <a:lnTo>
                  <a:pt x="99" y="378"/>
                </a:lnTo>
                <a:lnTo>
                  <a:pt x="97" y="377"/>
                </a:lnTo>
                <a:lnTo>
                  <a:pt x="97" y="375"/>
                </a:lnTo>
                <a:lnTo>
                  <a:pt x="97" y="374"/>
                </a:lnTo>
                <a:lnTo>
                  <a:pt x="97" y="372"/>
                </a:lnTo>
                <a:lnTo>
                  <a:pt x="97" y="371"/>
                </a:lnTo>
                <a:lnTo>
                  <a:pt x="97" y="369"/>
                </a:lnTo>
                <a:lnTo>
                  <a:pt x="96" y="368"/>
                </a:lnTo>
                <a:lnTo>
                  <a:pt x="97" y="368"/>
                </a:lnTo>
                <a:lnTo>
                  <a:pt x="97" y="367"/>
                </a:lnTo>
                <a:lnTo>
                  <a:pt x="97" y="365"/>
                </a:lnTo>
                <a:lnTo>
                  <a:pt x="97" y="364"/>
                </a:lnTo>
                <a:lnTo>
                  <a:pt x="97" y="362"/>
                </a:lnTo>
                <a:lnTo>
                  <a:pt x="99" y="361"/>
                </a:lnTo>
                <a:lnTo>
                  <a:pt x="97" y="359"/>
                </a:lnTo>
                <a:lnTo>
                  <a:pt x="97" y="358"/>
                </a:lnTo>
                <a:lnTo>
                  <a:pt x="96" y="358"/>
                </a:lnTo>
                <a:lnTo>
                  <a:pt x="96" y="357"/>
                </a:lnTo>
                <a:lnTo>
                  <a:pt x="96" y="355"/>
                </a:lnTo>
                <a:lnTo>
                  <a:pt x="97" y="354"/>
                </a:lnTo>
                <a:lnTo>
                  <a:pt x="99" y="352"/>
                </a:lnTo>
                <a:lnTo>
                  <a:pt x="100" y="351"/>
                </a:lnTo>
                <a:lnTo>
                  <a:pt x="100" y="349"/>
                </a:lnTo>
                <a:lnTo>
                  <a:pt x="100" y="348"/>
                </a:lnTo>
                <a:lnTo>
                  <a:pt x="100" y="347"/>
                </a:lnTo>
                <a:lnTo>
                  <a:pt x="100" y="345"/>
                </a:lnTo>
                <a:lnTo>
                  <a:pt x="100" y="344"/>
                </a:lnTo>
                <a:lnTo>
                  <a:pt x="100" y="342"/>
                </a:lnTo>
                <a:lnTo>
                  <a:pt x="100" y="341"/>
                </a:lnTo>
                <a:lnTo>
                  <a:pt x="100" y="339"/>
                </a:lnTo>
                <a:lnTo>
                  <a:pt x="99" y="338"/>
                </a:lnTo>
                <a:lnTo>
                  <a:pt x="97" y="334"/>
                </a:lnTo>
                <a:lnTo>
                  <a:pt x="97" y="332"/>
                </a:lnTo>
                <a:lnTo>
                  <a:pt x="97" y="331"/>
                </a:lnTo>
                <a:lnTo>
                  <a:pt x="97" y="329"/>
                </a:lnTo>
                <a:lnTo>
                  <a:pt x="96" y="329"/>
                </a:lnTo>
                <a:lnTo>
                  <a:pt x="96" y="328"/>
                </a:lnTo>
                <a:lnTo>
                  <a:pt x="93" y="327"/>
                </a:lnTo>
                <a:lnTo>
                  <a:pt x="92" y="327"/>
                </a:lnTo>
                <a:lnTo>
                  <a:pt x="90" y="325"/>
                </a:lnTo>
                <a:lnTo>
                  <a:pt x="89" y="325"/>
                </a:lnTo>
                <a:lnTo>
                  <a:pt x="87" y="325"/>
                </a:lnTo>
                <a:lnTo>
                  <a:pt x="86" y="325"/>
                </a:lnTo>
                <a:lnTo>
                  <a:pt x="85" y="325"/>
                </a:lnTo>
                <a:lnTo>
                  <a:pt x="83" y="327"/>
                </a:lnTo>
                <a:lnTo>
                  <a:pt x="82" y="327"/>
                </a:lnTo>
                <a:lnTo>
                  <a:pt x="80" y="325"/>
                </a:lnTo>
                <a:lnTo>
                  <a:pt x="79" y="325"/>
                </a:lnTo>
                <a:lnTo>
                  <a:pt x="76" y="322"/>
                </a:lnTo>
                <a:lnTo>
                  <a:pt x="75" y="321"/>
                </a:lnTo>
                <a:lnTo>
                  <a:pt x="73" y="321"/>
                </a:lnTo>
                <a:lnTo>
                  <a:pt x="72" y="321"/>
                </a:lnTo>
                <a:lnTo>
                  <a:pt x="70" y="321"/>
                </a:lnTo>
                <a:lnTo>
                  <a:pt x="70" y="319"/>
                </a:lnTo>
                <a:lnTo>
                  <a:pt x="70" y="318"/>
                </a:lnTo>
                <a:lnTo>
                  <a:pt x="69" y="318"/>
                </a:lnTo>
                <a:lnTo>
                  <a:pt x="69" y="317"/>
                </a:lnTo>
                <a:lnTo>
                  <a:pt x="70" y="315"/>
                </a:lnTo>
                <a:lnTo>
                  <a:pt x="72" y="314"/>
                </a:lnTo>
                <a:lnTo>
                  <a:pt x="73" y="314"/>
                </a:lnTo>
                <a:lnTo>
                  <a:pt x="73" y="312"/>
                </a:lnTo>
                <a:lnTo>
                  <a:pt x="75" y="311"/>
                </a:lnTo>
                <a:lnTo>
                  <a:pt x="75" y="309"/>
                </a:lnTo>
                <a:lnTo>
                  <a:pt x="76" y="309"/>
                </a:lnTo>
                <a:lnTo>
                  <a:pt x="76" y="308"/>
                </a:lnTo>
                <a:lnTo>
                  <a:pt x="77" y="307"/>
                </a:lnTo>
                <a:lnTo>
                  <a:pt x="77" y="305"/>
                </a:lnTo>
                <a:lnTo>
                  <a:pt x="77" y="304"/>
                </a:lnTo>
                <a:lnTo>
                  <a:pt x="76" y="302"/>
                </a:lnTo>
                <a:lnTo>
                  <a:pt x="75" y="302"/>
                </a:lnTo>
                <a:lnTo>
                  <a:pt x="73" y="302"/>
                </a:lnTo>
                <a:lnTo>
                  <a:pt x="72" y="302"/>
                </a:lnTo>
                <a:lnTo>
                  <a:pt x="70" y="302"/>
                </a:lnTo>
                <a:lnTo>
                  <a:pt x="69" y="301"/>
                </a:lnTo>
                <a:lnTo>
                  <a:pt x="69" y="302"/>
                </a:lnTo>
                <a:lnTo>
                  <a:pt x="67" y="302"/>
                </a:lnTo>
                <a:lnTo>
                  <a:pt x="66" y="302"/>
                </a:lnTo>
                <a:lnTo>
                  <a:pt x="66" y="301"/>
                </a:lnTo>
                <a:lnTo>
                  <a:pt x="65" y="299"/>
                </a:lnTo>
                <a:lnTo>
                  <a:pt x="66" y="299"/>
                </a:lnTo>
                <a:lnTo>
                  <a:pt x="66" y="298"/>
                </a:lnTo>
                <a:lnTo>
                  <a:pt x="65" y="297"/>
                </a:lnTo>
                <a:lnTo>
                  <a:pt x="65" y="295"/>
                </a:lnTo>
                <a:lnTo>
                  <a:pt x="65" y="294"/>
                </a:lnTo>
                <a:lnTo>
                  <a:pt x="63" y="292"/>
                </a:lnTo>
                <a:lnTo>
                  <a:pt x="62" y="292"/>
                </a:lnTo>
                <a:lnTo>
                  <a:pt x="62" y="291"/>
                </a:lnTo>
                <a:lnTo>
                  <a:pt x="60" y="291"/>
                </a:lnTo>
                <a:lnTo>
                  <a:pt x="59" y="289"/>
                </a:lnTo>
                <a:lnTo>
                  <a:pt x="57" y="289"/>
                </a:lnTo>
                <a:lnTo>
                  <a:pt x="57" y="288"/>
                </a:lnTo>
                <a:lnTo>
                  <a:pt x="56" y="288"/>
                </a:lnTo>
                <a:lnTo>
                  <a:pt x="54" y="286"/>
                </a:lnTo>
                <a:lnTo>
                  <a:pt x="53" y="285"/>
                </a:lnTo>
                <a:lnTo>
                  <a:pt x="53" y="284"/>
                </a:lnTo>
                <a:lnTo>
                  <a:pt x="52" y="282"/>
                </a:lnTo>
                <a:lnTo>
                  <a:pt x="53" y="281"/>
                </a:lnTo>
                <a:lnTo>
                  <a:pt x="54" y="281"/>
                </a:lnTo>
                <a:lnTo>
                  <a:pt x="56" y="279"/>
                </a:lnTo>
                <a:lnTo>
                  <a:pt x="56" y="278"/>
                </a:lnTo>
                <a:lnTo>
                  <a:pt x="57" y="276"/>
                </a:lnTo>
                <a:lnTo>
                  <a:pt x="57" y="275"/>
                </a:lnTo>
                <a:lnTo>
                  <a:pt x="59" y="275"/>
                </a:lnTo>
                <a:lnTo>
                  <a:pt x="60" y="275"/>
                </a:lnTo>
                <a:lnTo>
                  <a:pt x="62" y="276"/>
                </a:lnTo>
                <a:lnTo>
                  <a:pt x="63" y="278"/>
                </a:lnTo>
                <a:lnTo>
                  <a:pt x="63" y="276"/>
                </a:lnTo>
                <a:lnTo>
                  <a:pt x="65" y="276"/>
                </a:lnTo>
                <a:lnTo>
                  <a:pt x="66" y="275"/>
                </a:lnTo>
                <a:lnTo>
                  <a:pt x="67" y="275"/>
                </a:lnTo>
                <a:lnTo>
                  <a:pt x="69" y="275"/>
                </a:lnTo>
                <a:lnTo>
                  <a:pt x="70" y="275"/>
                </a:lnTo>
                <a:lnTo>
                  <a:pt x="72" y="276"/>
                </a:lnTo>
                <a:lnTo>
                  <a:pt x="73" y="276"/>
                </a:lnTo>
                <a:lnTo>
                  <a:pt x="73" y="275"/>
                </a:lnTo>
                <a:lnTo>
                  <a:pt x="73" y="274"/>
                </a:lnTo>
                <a:lnTo>
                  <a:pt x="73" y="272"/>
                </a:lnTo>
                <a:lnTo>
                  <a:pt x="75" y="274"/>
                </a:lnTo>
                <a:lnTo>
                  <a:pt x="76" y="274"/>
                </a:lnTo>
                <a:lnTo>
                  <a:pt x="77" y="274"/>
                </a:lnTo>
                <a:lnTo>
                  <a:pt x="77" y="272"/>
                </a:lnTo>
                <a:lnTo>
                  <a:pt x="79" y="272"/>
                </a:lnTo>
                <a:lnTo>
                  <a:pt x="80" y="272"/>
                </a:lnTo>
                <a:lnTo>
                  <a:pt x="82" y="274"/>
                </a:lnTo>
                <a:lnTo>
                  <a:pt x="83" y="274"/>
                </a:lnTo>
                <a:lnTo>
                  <a:pt x="85" y="275"/>
                </a:lnTo>
                <a:lnTo>
                  <a:pt x="86" y="275"/>
                </a:lnTo>
                <a:lnTo>
                  <a:pt x="87" y="275"/>
                </a:lnTo>
                <a:lnTo>
                  <a:pt x="87" y="276"/>
                </a:lnTo>
                <a:lnTo>
                  <a:pt x="89" y="276"/>
                </a:lnTo>
                <a:lnTo>
                  <a:pt x="90" y="276"/>
                </a:lnTo>
                <a:lnTo>
                  <a:pt x="92" y="276"/>
                </a:lnTo>
                <a:lnTo>
                  <a:pt x="92" y="275"/>
                </a:lnTo>
                <a:lnTo>
                  <a:pt x="95" y="275"/>
                </a:lnTo>
                <a:lnTo>
                  <a:pt x="96" y="275"/>
                </a:lnTo>
                <a:lnTo>
                  <a:pt x="97" y="275"/>
                </a:lnTo>
                <a:lnTo>
                  <a:pt x="99" y="275"/>
                </a:lnTo>
                <a:lnTo>
                  <a:pt x="100" y="274"/>
                </a:lnTo>
                <a:lnTo>
                  <a:pt x="100" y="275"/>
                </a:lnTo>
                <a:lnTo>
                  <a:pt x="102" y="274"/>
                </a:lnTo>
                <a:lnTo>
                  <a:pt x="102" y="272"/>
                </a:lnTo>
                <a:lnTo>
                  <a:pt x="103" y="272"/>
                </a:lnTo>
                <a:lnTo>
                  <a:pt x="105" y="271"/>
                </a:lnTo>
                <a:lnTo>
                  <a:pt x="103" y="271"/>
                </a:lnTo>
                <a:lnTo>
                  <a:pt x="103" y="269"/>
                </a:lnTo>
                <a:lnTo>
                  <a:pt x="103" y="268"/>
                </a:lnTo>
                <a:lnTo>
                  <a:pt x="105" y="268"/>
                </a:lnTo>
                <a:lnTo>
                  <a:pt x="105" y="266"/>
                </a:lnTo>
                <a:lnTo>
                  <a:pt x="106" y="265"/>
                </a:lnTo>
                <a:lnTo>
                  <a:pt x="107" y="264"/>
                </a:lnTo>
                <a:lnTo>
                  <a:pt x="107" y="262"/>
                </a:lnTo>
                <a:lnTo>
                  <a:pt x="107" y="261"/>
                </a:lnTo>
                <a:lnTo>
                  <a:pt x="107" y="259"/>
                </a:lnTo>
                <a:lnTo>
                  <a:pt x="107" y="258"/>
                </a:lnTo>
                <a:lnTo>
                  <a:pt x="106" y="258"/>
                </a:lnTo>
                <a:lnTo>
                  <a:pt x="106" y="256"/>
                </a:lnTo>
                <a:lnTo>
                  <a:pt x="106" y="255"/>
                </a:lnTo>
                <a:lnTo>
                  <a:pt x="106" y="254"/>
                </a:lnTo>
                <a:lnTo>
                  <a:pt x="106" y="252"/>
                </a:lnTo>
                <a:lnTo>
                  <a:pt x="103" y="249"/>
                </a:lnTo>
                <a:lnTo>
                  <a:pt x="105" y="248"/>
                </a:lnTo>
                <a:lnTo>
                  <a:pt x="105" y="246"/>
                </a:lnTo>
                <a:lnTo>
                  <a:pt x="105" y="245"/>
                </a:lnTo>
                <a:lnTo>
                  <a:pt x="105" y="244"/>
                </a:lnTo>
                <a:lnTo>
                  <a:pt x="105" y="242"/>
                </a:lnTo>
                <a:lnTo>
                  <a:pt x="106" y="241"/>
                </a:lnTo>
                <a:lnTo>
                  <a:pt x="107" y="241"/>
                </a:lnTo>
                <a:lnTo>
                  <a:pt x="107" y="239"/>
                </a:lnTo>
                <a:lnTo>
                  <a:pt x="109" y="238"/>
                </a:lnTo>
                <a:lnTo>
                  <a:pt x="110" y="238"/>
                </a:lnTo>
                <a:lnTo>
                  <a:pt x="109" y="236"/>
                </a:lnTo>
                <a:lnTo>
                  <a:pt x="109" y="235"/>
                </a:lnTo>
                <a:lnTo>
                  <a:pt x="110" y="235"/>
                </a:lnTo>
                <a:lnTo>
                  <a:pt x="112" y="235"/>
                </a:lnTo>
                <a:lnTo>
                  <a:pt x="113" y="235"/>
                </a:lnTo>
                <a:lnTo>
                  <a:pt x="115" y="235"/>
                </a:lnTo>
                <a:lnTo>
                  <a:pt x="115" y="234"/>
                </a:lnTo>
                <a:lnTo>
                  <a:pt x="116" y="234"/>
                </a:lnTo>
                <a:lnTo>
                  <a:pt x="117" y="234"/>
                </a:lnTo>
                <a:lnTo>
                  <a:pt x="119" y="234"/>
                </a:lnTo>
                <a:lnTo>
                  <a:pt x="120" y="234"/>
                </a:lnTo>
                <a:lnTo>
                  <a:pt x="120" y="232"/>
                </a:lnTo>
                <a:lnTo>
                  <a:pt x="122" y="232"/>
                </a:lnTo>
                <a:lnTo>
                  <a:pt x="122" y="231"/>
                </a:lnTo>
                <a:lnTo>
                  <a:pt x="123" y="231"/>
                </a:lnTo>
                <a:lnTo>
                  <a:pt x="123" y="229"/>
                </a:lnTo>
                <a:lnTo>
                  <a:pt x="125" y="229"/>
                </a:lnTo>
                <a:lnTo>
                  <a:pt x="126" y="228"/>
                </a:lnTo>
                <a:lnTo>
                  <a:pt x="127" y="228"/>
                </a:lnTo>
                <a:lnTo>
                  <a:pt x="129" y="228"/>
                </a:lnTo>
                <a:lnTo>
                  <a:pt x="130" y="228"/>
                </a:lnTo>
                <a:lnTo>
                  <a:pt x="133" y="228"/>
                </a:lnTo>
                <a:lnTo>
                  <a:pt x="135" y="228"/>
                </a:lnTo>
                <a:lnTo>
                  <a:pt x="135" y="226"/>
                </a:lnTo>
                <a:lnTo>
                  <a:pt x="135" y="225"/>
                </a:lnTo>
                <a:lnTo>
                  <a:pt x="136" y="224"/>
                </a:lnTo>
                <a:lnTo>
                  <a:pt x="136" y="222"/>
                </a:lnTo>
                <a:lnTo>
                  <a:pt x="136" y="221"/>
                </a:lnTo>
                <a:lnTo>
                  <a:pt x="136" y="219"/>
                </a:lnTo>
                <a:lnTo>
                  <a:pt x="136" y="218"/>
                </a:lnTo>
                <a:lnTo>
                  <a:pt x="135" y="218"/>
                </a:lnTo>
                <a:lnTo>
                  <a:pt x="135" y="216"/>
                </a:lnTo>
                <a:lnTo>
                  <a:pt x="135" y="215"/>
                </a:lnTo>
                <a:lnTo>
                  <a:pt x="135" y="214"/>
                </a:lnTo>
                <a:lnTo>
                  <a:pt x="136" y="214"/>
                </a:lnTo>
                <a:lnTo>
                  <a:pt x="136" y="212"/>
                </a:lnTo>
                <a:lnTo>
                  <a:pt x="137" y="212"/>
                </a:lnTo>
                <a:lnTo>
                  <a:pt x="139" y="214"/>
                </a:lnTo>
                <a:lnTo>
                  <a:pt x="139" y="212"/>
                </a:lnTo>
                <a:lnTo>
                  <a:pt x="140" y="212"/>
                </a:lnTo>
                <a:lnTo>
                  <a:pt x="142" y="212"/>
                </a:lnTo>
                <a:lnTo>
                  <a:pt x="142" y="211"/>
                </a:lnTo>
                <a:lnTo>
                  <a:pt x="140" y="211"/>
                </a:lnTo>
                <a:lnTo>
                  <a:pt x="140" y="209"/>
                </a:lnTo>
                <a:lnTo>
                  <a:pt x="140" y="208"/>
                </a:lnTo>
                <a:lnTo>
                  <a:pt x="140" y="206"/>
                </a:lnTo>
                <a:lnTo>
                  <a:pt x="139" y="206"/>
                </a:lnTo>
                <a:lnTo>
                  <a:pt x="139" y="205"/>
                </a:lnTo>
                <a:lnTo>
                  <a:pt x="140" y="204"/>
                </a:lnTo>
                <a:lnTo>
                  <a:pt x="140" y="202"/>
                </a:lnTo>
                <a:lnTo>
                  <a:pt x="142" y="202"/>
                </a:lnTo>
                <a:lnTo>
                  <a:pt x="143" y="202"/>
                </a:lnTo>
                <a:lnTo>
                  <a:pt x="143" y="201"/>
                </a:lnTo>
                <a:lnTo>
                  <a:pt x="143" y="199"/>
                </a:lnTo>
                <a:lnTo>
                  <a:pt x="143" y="198"/>
                </a:lnTo>
                <a:lnTo>
                  <a:pt x="143" y="196"/>
                </a:lnTo>
                <a:lnTo>
                  <a:pt x="145" y="196"/>
                </a:lnTo>
                <a:lnTo>
                  <a:pt x="146" y="196"/>
                </a:lnTo>
                <a:lnTo>
                  <a:pt x="147" y="196"/>
                </a:lnTo>
                <a:lnTo>
                  <a:pt x="147" y="195"/>
                </a:lnTo>
                <a:lnTo>
                  <a:pt x="147" y="194"/>
                </a:lnTo>
                <a:lnTo>
                  <a:pt x="149" y="194"/>
                </a:lnTo>
                <a:lnTo>
                  <a:pt x="149" y="192"/>
                </a:lnTo>
                <a:lnTo>
                  <a:pt x="150" y="191"/>
                </a:lnTo>
                <a:lnTo>
                  <a:pt x="150" y="189"/>
                </a:lnTo>
                <a:lnTo>
                  <a:pt x="150" y="188"/>
                </a:lnTo>
                <a:lnTo>
                  <a:pt x="152" y="188"/>
                </a:lnTo>
                <a:lnTo>
                  <a:pt x="152" y="186"/>
                </a:lnTo>
                <a:lnTo>
                  <a:pt x="153" y="185"/>
                </a:lnTo>
                <a:lnTo>
                  <a:pt x="152" y="184"/>
                </a:lnTo>
                <a:lnTo>
                  <a:pt x="150" y="184"/>
                </a:lnTo>
                <a:lnTo>
                  <a:pt x="149" y="184"/>
                </a:lnTo>
                <a:lnTo>
                  <a:pt x="149" y="182"/>
                </a:lnTo>
                <a:lnTo>
                  <a:pt x="149" y="181"/>
                </a:lnTo>
                <a:lnTo>
                  <a:pt x="149" y="179"/>
                </a:lnTo>
                <a:lnTo>
                  <a:pt x="147" y="179"/>
                </a:lnTo>
                <a:lnTo>
                  <a:pt x="146" y="179"/>
                </a:lnTo>
                <a:lnTo>
                  <a:pt x="146" y="178"/>
                </a:lnTo>
                <a:lnTo>
                  <a:pt x="145" y="178"/>
                </a:lnTo>
                <a:lnTo>
                  <a:pt x="145" y="176"/>
                </a:lnTo>
                <a:lnTo>
                  <a:pt x="146" y="175"/>
                </a:lnTo>
                <a:lnTo>
                  <a:pt x="147" y="174"/>
                </a:lnTo>
                <a:lnTo>
                  <a:pt x="149" y="174"/>
                </a:lnTo>
                <a:lnTo>
                  <a:pt x="150" y="174"/>
                </a:lnTo>
                <a:lnTo>
                  <a:pt x="150" y="172"/>
                </a:lnTo>
                <a:lnTo>
                  <a:pt x="152" y="172"/>
                </a:lnTo>
                <a:lnTo>
                  <a:pt x="152" y="171"/>
                </a:lnTo>
                <a:lnTo>
                  <a:pt x="152" y="169"/>
                </a:lnTo>
                <a:lnTo>
                  <a:pt x="152" y="168"/>
                </a:lnTo>
                <a:lnTo>
                  <a:pt x="153" y="168"/>
                </a:lnTo>
                <a:lnTo>
                  <a:pt x="153" y="166"/>
                </a:lnTo>
                <a:lnTo>
                  <a:pt x="155" y="165"/>
                </a:lnTo>
                <a:lnTo>
                  <a:pt x="156" y="165"/>
                </a:lnTo>
                <a:lnTo>
                  <a:pt x="156" y="164"/>
                </a:lnTo>
                <a:lnTo>
                  <a:pt x="156" y="162"/>
                </a:lnTo>
                <a:lnTo>
                  <a:pt x="157" y="161"/>
                </a:lnTo>
                <a:lnTo>
                  <a:pt x="159" y="161"/>
                </a:lnTo>
                <a:lnTo>
                  <a:pt x="160" y="159"/>
                </a:lnTo>
                <a:lnTo>
                  <a:pt x="162" y="159"/>
                </a:lnTo>
                <a:lnTo>
                  <a:pt x="163" y="159"/>
                </a:lnTo>
                <a:lnTo>
                  <a:pt x="165" y="159"/>
                </a:lnTo>
                <a:lnTo>
                  <a:pt x="165" y="161"/>
                </a:lnTo>
                <a:lnTo>
                  <a:pt x="166" y="161"/>
                </a:lnTo>
                <a:lnTo>
                  <a:pt x="166" y="162"/>
                </a:lnTo>
                <a:lnTo>
                  <a:pt x="167" y="164"/>
                </a:lnTo>
                <a:lnTo>
                  <a:pt x="169" y="162"/>
                </a:lnTo>
                <a:lnTo>
                  <a:pt x="169" y="161"/>
                </a:lnTo>
                <a:lnTo>
                  <a:pt x="169" y="159"/>
                </a:lnTo>
                <a:lnTo>
                  <a:pt x="169" y="158"/>
                </a:lnTo>
                <a:lnTo>
                  <a:pt x="167" y="158"/>
                </a:lnTo>
                <a:lnTo>
                  <a:pt x="167" y="156"/>
                </a:lnTo>
                <a:lnTo>
                  <a:pt x="167" y="155"/>
                </a:lnTo>
                <a:lnTo>
                  <a:pt x="165" y="152"/>
                </a:lnTo>
                <a:lnTo>
                  <a:pt x="165" y="151"/>
                </a:lnTo>
                <a:lnTo>
                  <a:pt x="163" y="151"/>
                </a:lnTo>
                <a:lnTo>
                  <a:pt x="163" y="149"/>
                </a:lnTo>
                <a:lnTo>
                  <a:pt x="165" y="148"/>
                </a:lnTo>
                <a:lnTo>
                  <a:pt x="163" y="146"/>
                </a:lnTo>
                <a:lnTo>
                  <a:pt x="163" y="145"/>
                </a:lnTo>
                <a:lnTo>
                  <a:pt x="162" y="145"/>
                </a:lnTo>
                <a:lnTo>
                  <a:pt x="162" y="143"/>
                </a:lnTo>
                <a:lnTo>
                  <a:pt x="162" y="142"/>
                </a:lnTo>
                <a:lnTo>
                  <a:pt x="160" y="142"/>
                </a:lnTo>
                <a:lnTo>
                  <a:pt x="160" y="141"/>
                </a:lnTo>
                <a:lnTo>
                  <a:pt x="160" y="139"/>
                </a:lnTo>
                <a:lnTo>
                  <a:pt x="159" y="139"/>
                </a:lnTo>
                <a:lnTo>
                  <a:pt x="159" y="138"/>
                </a:lnTo>
                <a:lnTo>
                  <a:pt x="159" y="136"/>
                </a:lnTo>
                <a:lnTo>
                  <a:pt x="159" y="135"/>
                </a:lnTo>
                <a:lnTo>
                  <a:pt x="157" y="135"/>
                </a:lnTo>
                <a:lnTo>
                  <a:pt x="159" y="135"/>
                </a:lnTo>
                <a:lnTo>
                  <a:pt x="159" y="133"/>
                </a:lnTo>
                <a:lnTo>
                  <a:pt x="157" y="133"/>
                </a:lnTo>
                <a:lnTo>
                  <a:pt x="157" y="132"/>
                </a:lnTo>
                <a:lnTo>
                  <a:pt x="156" y="132"/>
                </a:lnTo>
                <a:lnTo>
                  <a:pt x="155" y="131"/>
                </a:lnTo>
                <a:lnTo>
                  <a:pt x="155" y="129"/>
                </a:lnTo>
                <a:lnTo>
                  <a:pt x="153" y="129"/>
                </a:lnTo>
                <a:lnTo>
                  <a:pt x="153" y="128"/>
                </a:lnTo>
                <a:lnTo>
                  <a:pt x="153" y="126"/>
                </a:lnTo>
                <a:lnTo>
                  <a:pt x="153" y="125"/>
                </a:lnTo>
                <a:lnTo>
                  <a:pt x="152" y="123"/>
                </a:lnTo>
                <a:lnTo>
                  <a:pt x="152" y="122"/>
                </a:lnTo>
                <a:lnTo>
                  <a:pt x="150" y="122"/>
                </a:lnTo>
                <a:lnTo>
                  <a:pt x="149" y="121"/>
                </a:lnTo>
                <a:lnTo>
                  <a:pt x="147" y="121"/>
                </a:lnTo>
                <a:lnTo>
                  <a:pt x="147" y="119"/>
                </a:lnTo>
                <a:lnTo>
                  <a:pt x="146" y="119"/>
                </a:lnTo>
                <a:lnTo>
                  <a:pt x="146" y="118"/>
                </a:lnTo>
                <a:lnTo>
                  <a:pt x="145" y="118"/>
                </a:lnTo>
                <a:lnTo>
                  <a:pt x="145" y="116"/>
                </a:lnTo>
                <a:lnTo>
                  <a:pt x="145" y="115"/>
                </a:lnTo>
                <a:lnTo>
                  <a:pt x="145" y="113"/>
                </a:lnTo>
                <a:lnTo>
                  <a:pt x="146" y="112"/>
                </a:lnTo>
                <a:lnTo>
                  <a:pt x="146" y="111"/>
                </a:lnTo>
                <a:lnTo>
                  <a:pt x="146" y="109"/>
                </a:lnTo>
                <a:lnTo>
                  <a:pt x="147" y="109"/>
                </a:lnTo>
                <a:lnTo>
                  <a:pt x="147" y="108"/>
                </a:lnTo>
                <a:lnTo>
                  <a:pt x="147" y="106"/>
                </a:lnTo>
                <a:lnTo>
                  <a:pt x="146" y="105"/>
                </a:lnTo>
                <a:lnTo>
                  <a:pt x="145" y="103"/>
                </a:lnTo>
                <a:lnTo>
                  <a:pt x="145" y="102"/>
                </a:lnTo>
                <a:lnTo>
                  <a:pt x="145" y="101"/>
                </a:lnTo>
                <a:lnTo>
                  <a:pt x="143" y="101"/>
                </a:lnTo>
                <a:lnTo>
                  <a:pt x="142" y="101"/>
                </a:lnTo>
                <a:lnTo>
                  <a:pt x="142" y="99"/>
                </a:lnTo>
                <a:lnTo>
                  <a:pt x="143" y="99"/>
                </a:lnTo>
                <a:lnTo>
                  <a:pt x="143" y="98"/>
                </a:lnTo>
                <a:lnTo>
                  <a:pt x="145" y="98"/>
                </a:lnTo>
                <a:lnTo>
                  <a:pt x="145" y="96"/>
                </a:lnTo>
                <a:lnTo>
                  <a:pt x="145" y="95"/>
                </a:lnTo>
                <a:lnTo>
                  <a:pt x="145" y="93"/>
                </a:lnTo>
                <a:lnTo>
                  <a:pt x="143" y="93"/>
                </a:lnTo>
                <a:lnTo>
                  <a:pt x="142" y="92"/>
                </a:lnTo>
                <a:lnTo>
                  <a:pt x="140" y="92"/>
                </a:lnTo>
                <a:lnTo>
                  <a:pt x="139" y="91"/>
                </a:lnTo>
                <a:lnTo>
                  <a:pt x="139" y="89"/>
                </a:lnTo>
                <a:lnTo>
                  <a:pt x="139" y="88"/>
                </a:lnTo>
                <a:lnTo>
                  <a:pt x="139" y="86"/>
                </a:lnTo>
                <a:lnTo>
                  <a:pt x="139" y="85"/>
                </a:lnTo>
                <a:lnTo>
                  <a:pt x="137" y="85"/>
                </a:lnTo>
                <a:lnTo>
                  <a:pt x="137" y="83"/>
                </a:lnTo>
                <a:lnTo>
                  <a:pt x="136" y="82"/>
                </a:lnTo>
                <a:lnTo>
                  <a:pt x="136" y="81"/>
                </a:lnTo>
                <a:lnTo>
                  <a:pt x="136" y="79"/>
                </a:lnTo>
                <a:lnTo>
                  <a:pt x="136" y="78"/>
                </a:lnTo>
                <a:lnTo>
                  <a:pt x="135" y="78"/>
                </a:lnTo>
                <a:lnTo>
                  <a:pt x="135" y="76"/>
                </a:lnTo>
                <a:lnTo>
                  <a:pt x="133" y="76"/>
                </a:lnTo>
                <a:lnTo>
                  <a:pt x="132" y="76"/>
                </a:lnTo>
                <a:lnTo>
                  <a:pt x="130" y="75"/>
                </a:lnTo>
                <a:lnTo>
                  <a:pt x="130" y="73"/>
                </a:lnTo>
                <a:lnTo>
                  <a:pt x="129" y="73"/>
                </a:lnTo>
                <a:lnTo>
                  <a:pt x="127" y="73"/>
                </a:lnTo>
                <a:lnTo>
                  <a:pt x="126" y="73"/>
                </a:lnTo>
                <a:lnTo>
                  <a:pt x="126" y="72"/>
                </a:lnTo>
                <a:lnTo>
                  <a:pt x="125" y="72"/>
                </a:lnTo>
                <a:lnTo>
                  <a:pt x="123" y="72"/>
                </a:lnTo>
                <a:lnTo>
                  <a:pt x="123" y="71"/>
                </a:lnTo>
                <a:lnTo>
                  <a:pt x="123" y="69"/>
                </a:lnTo>
                <a:lnTo>
                  <a:pt x="122" y="69"/>
                </a:lnTo>
                <a:lnTo>
                  <a:pt x="122" y="68"/>
                </a:lnTo>
                <a:lnTo>
                  <a:pt x="122" y="66"/>
                </a:lnTo>
                <a:lnTo>
                  <a:pt x="122" y="65"/>
                </a:lnTo>
                <a:lnTo>
                  <a:pt x="120" y="65"/>
                </a:lnTo>
                <a:lnTo>
                  <a:pt x="120" y="63"/>
                </a:lnTo>
                <a:lnTo>
                  <a:pt x="119" y="62"/>
                </a:lnTo>
                <a:lnTo>
                  <a:pt x="120" y="61"/>
                </a:lnTo>
                <a:lnTo>
                  <a:pt x="120" y="59"/>
                </a:lnTo>
                <a:lnTo>
                  <a:pt x="120" y="58"/>
                </a:lnTo>
                <a:lnTo>
                  <a:pt x="119" y="58"/>
                </a:lnTo>
                <a:lnTo>
                  <a:pt x="117" y="58"/>
                </a:lnTo>
                <a:lnTo>
                  <a:pt x="117" y="56"/>
                </a:lnTo>
                <a:lnTo>
                  <a:pt x="119" y="56"/>
                </a:lnTo>
                <a:lnTo>
                  <a:pt x="119" y="55"/>
                </a:lnTo>
                <a:lnTo>
                  <a:pt x="117" y="55"/>
                </a:lnTo>
                <a:lnTo>
                  <a:pt x="117" y="53"/>
                </a:lnTo>
                <a:lnTo>
                  <a:pt x="119" y="52"/>
                </a:lnTo>
                <a:lnTo>
                  <a:pt x="119" y="51"/>
                </a:lnTo>
                <a:lnTo>
                  <a:pt x="119" y="49"/>
                </a:lnTo>
                <a:lnTo>
                  <a:pt x="119" y="48"/>
                </a:lnTo>
                <a:lnTo>
                  <a:pt x="120" y="48"/>
                </a:lnTo>
                <a:lnTo>
                  <a:pt x="120" y="46"/>
                </a:lnTo>
                <a:lnTo>
                  <a:pt x="122" y="46"/>
                </a:lnTo>
                <a:lnTo>
                  <a:pt x="122" y="45"/>
                </a:lnTo>
                <a:lnTo>
                  <a:pt x="120" y="45"/>
                </a:lnTo>
                <a:lnTo>
                  <a:pt x="119" y="45"/>
                </a:lnTo>
                <a:lnTo>
                  <a:pt x="119" y="43"/>
                </a:lnTo>
                <a:lnTo>
                  <a:pt x="120" y="43"/>
                </a:lnTo>
                <a:lnTo>
                  <a:pt x="120" y="42"/>
                </a:lnTo>
                <a:lnTo>
                  <a:pt x="122" y="42"/>
                </a:lnTo>
                <a:lnTo>
                  <a:pt x="123" y="42"/>
                </a:lnTo>
                <a:lnTo>
                  <a:pt x="123" y="41"/>
                </a:lnTo>
                <a:lnTo>
                  <a:pt x="125" y="41"/>
                </a:lnTo>
                <a:lnTo>
                  <a:pt x="125" y="39"/>
                </a:lnTo>
                <a:lnTo>
                  <a:pt x="126" y="39"/>
                </a:lnTo>
                <a:lnTo>
                  <a:pt x="126" y="38"/>
                </a:lnTo>
                <a:lnTo>
                  <a:pt x="127" y="36"/>
                </a:lnTo>
                <a:lnTo>
                  <a:pt x="129" y="36"/>
                </a:lnTo>
                <a:lnTo>
                  <a:pt x="129" y="35"/>
                </a:lnTo>
                <a:lnTo>
                  <a:pt x="127" y="35"/>
                </a:lnTo>
                <a:lnTo>
                  <a:pt x="127" y="33"/>
                </a:lnTo>
                <a:lnTo>
                  <a:pt x="127" y="32"/>
                </a:lnTo>
                <a:lnTo>
                  <a:pt x="127" y="31"/>
                </a:lnTo>
                <a:lnTo>
                  <a:pt x="126" y="29"/>
                </a:lnTo>
                <a:lnTo>
                  <a:pt x="125" y="29"/>
                </a:lnTo>
                <a:lnTo>
                  <a:pt x="125" y="28"/>
                </a:lnTo>
                <a:lnTo>
                  <a:pt x="125" y="26"/>
                </a:lnTo>
                <a:lnTo>
                  <a:pt x="126" y="26"/>
                </a:lnTo>
                <a:lnTo>
                  <a:pt x="126" y="25"/>
                </a:lnTo>
                <a:lnTo>
                  <a:pt x="127" y="25"/>
                </a:lnTo>
                <a:lnTo>
                  <a:pt x="127" y="23"/>
                </a:lnTo>
                <a:lnTo>
                  <a:pt x="129" y="23"/>
                </a:lnTo>
                <a:lnTo>
                  <a:pt x="130" y="23"/>
                </a:lnTo>
                <a:lnTo>
                  <a:pt x="130" y="22"/>
                </a:lnTo>
                <a:lnTo>
                  <a:pt x="130" y="21"/>
                </a:lnTo>
                <a:lnTo>
                  <a:pt x="132" y="21"/>
                </a:lnTo>
                <a:lnTo>
                  <a:pt x="132" y="19"/>
                </a:lnTo>
                <a:lnTo>
                  <a:pt x="132" y="18"/>
                </a:lnTo>
                <a:lnTo>
                  <a:pt x="132" y="16"/>
                </a:lnTo>
                <a:lnTo>
                  <a:pt x="132" y="15"/>
                </a:lnTo>
                <a:lnTo>
                  <a:pt x="132" y="13"/>
                </a:lnTo>
                <a:lnTo>
                  <a:pt x="132" y="12"/>
                </a:lnTo>
                <a:lnTo>
                  <a:pt x="132" y="10"/>
                </a:lnTo>
                <a:lnTo>
                  <a:pt x="130" y="10"/>
                </a:lnTo>
                <a:lnTo>
                  <a:pt x="132" y="10"/>
                </a:lnTo>
                <a:lnTo>
                  <a:pt x="132" y="9"/>
                </a:lnTo>
                <a:lnTo>
                  <a:pt x="133" y="9"/>
                </a:lnTo>
                <a:lnTo>
                  <a:pt x="135" y="9"/>
                </a:lnTo>
                <a:lnTo>
                  <a:pt x="135" y="8"/>
                </a:lnTo>
                <a:lnTo>
                  <a:pt x="135" y="6"/>
                </a:lnTo>
                <a:lnTo>
                  <a:pt x="136" y="6"/>
                </a:lnTo>
                <a:lnTo>
                  <a:pt x="136" y="5"/>
                </a:lnTo>
                <a:lnTo>
                  <a:pt x="137" y="3"/>
                </a:lnTo>
                <a:lnTo>
                  <a:pt x="139" y="3"/>
                </a:lnTo>
                <a:lnTo>
                  <a:pt x="140" y="3"/>
                </a:lnTo>
                <a:lnTo>
                  <a:pt x="142" y="3"/>
                </a:lnTo>
                <a:lnTo>
                  <a:pt x="142" y="2"/>
                </a:lnTo>
                <a:close/>
              </a:path>
            </a:pathLst>
          </a:custGeom>
          <a:solidFill>
            <a:schemeClr val="bg1"/>
          </a:solidFill>
          <a:ln w="3175" cmpd="sng">
            <a:solidFill>
              <a:srgbClr val="808080"/>
            </a:solidFill>
            <a:round/>
            <a:headEnd/>
            <a:tailEnd/>
          </a:ln>
        </p:spPr>
        <p:txBody>
          <a:bodyPr/>
          <a:lstStyle/>
          <a:p>
            <a:endParaRPr lang="en-US"/>
          </a:p>
        </p:txBody>
      </p:sp>
      <p:sp>
        <p:nvSpPr>
          <p:cNvPr id="14352" name="Freeform 16"/>
          <p:cNvSpPr>
            <a:spLocks/>
          </p:cNvSpPr>
          <p:nvPr/>
        </p:nvSpPr>
        <p:spPr bwMode="auto">
          <a:xfrm>
            <a:off x="1268413" y="839788"/>
            <a:ext cx="168275" cy="400050"/>
          </a:xfrm>
          <a:custGeom>
            <a:avLst/>
            <a:gdLst>
              <a:gd name="T0" fmla="*/ 7 w 142"/>
              <a:gd name="T1" fmla="*/ 459 h 466"/>
              <a:gd name="T2" fmla="*/ 3 w 142"/>
              <a:gd name="T3" fmla="*/ 449 h 466"/>
              <a:gd name="T4" fmla="*/ 3 w 142"/>
              <a:gd name="T5" fmla="*/ 442 h 466"/>
              <a:gd name="T6" fmla="*/ 12 w 142"/>
              <a:gd name="T7" fmla="*/ 439 h 466"/>
              <a:gd name="T8" fmla="*/ 7 w 142"/>
              <a:gd name="T9" fmla="*/ 429 h 466"/>
              <a:gd name="T10" fmla="*/ 17 w 142"/>
              <a:gd name="T11" fmla="*/ 426 h 466"/>
              <a:gd name="T12" fmla="*/ 30 w 142"/>
              <a:gd name="T13" fmla="*/ 429 h 466"/>
              <a:gd name="T14" fmla="*/ 42 w 142"/>
              <a:gd name="T15" fmla="*/ 439 h 466"/>
              <a:gd name="T16" fmla="*/ 56 w 142"/>
              <a:gd name="T17" fmla="*/ 442 h 466"/>
              <a:gd name="T18" fmla="*/ 68 w 142"/>
              <a:gd name="T19" fmla="*/ 438 h 466"/>
              <a:gd name="T20" fmla="*/ 59 w 142"/>
              <a:gd name="T21" fmla="*/ 426 h 466"/>
              <a:gd name="T22" fmla="*/ 56 w 142"/>
              <a:gd name="T23" fmla="*/ 412 h 466"/>
              <a:gd name="T24" fmla="*/ 58 w 142"/>
              <a:gd name="T25" fmla="*/ 399 h 466"/>
              <a:gd name="T26" fmla="*/ 66 w 142"/>
              <a:gd name="T27" fmla="*/ 395 h 466"/>
              <a:gd name="T28" fmla="*/ 72 w 142"/>
              <a:gd name="T29" fmla="*/ 380 h 466"/>
              <a:gd name="T30" fmla="*/ 70 w 142"/>
              <a:gd name="T31" fmla="*/ 366 h 466"/>
              <a:gd name="T32" fmla="*/ 69 w 142"/>
              <a:gd name="T33" fmla="*/ 353 h 466"/>
              <a:gd name="T34" fmla="*/ 73 w 142"/>
              <a:gd name="T35" fmla="*/ 339 h 466"/>
              <a:gd name="T36" fmla="*/ 65 w 142"/>
              <a:gd name="T37" fmla="*/ 325 h 466"/>
              <a:gd name="T38" fmla="*/ 49 w 142"/>
              <a:gd name="T39" fmla="*/ 320 h 466"/>
              <a:gd name="T40" fmla="*/ 45 w 142"/>
              <a:gd name="T41" fmla="*/ 312 h 466"/>
              <a:gd name="T42" fmla="*/ 49 w 142"/>
              <a:gd name="T43" fmla="*/ 300 h 466"/>
              <a:gd name="T44" fmla="*/ 38 w 142"/>
              <a:gd name="T45" fmla="*/ 297 h 466"/>
              <a:gd name="T46" fmla="*/ 32 w 142"/>
              <a:gd name="T47" fmla="*/ 287 h 466"/>
              <a:gd name="T48" fmla="*/ 29 w 142"/>
              <a:gd name="T49" fmla="*/ 277 h 466"/>
              <a:gd name="T50" fmla="*/ 39 w 142"/>
              <a:gd name="T51" fmla="*/ 273 h 466"/>
              <a:gd name="T52" fmla="*/ 49 w 142"/>
              <a:gd name="T53" fmla="*/ 272 h 466"/>
              <a:gd name="T54" fmla="*/ 60 w 142"/>
              <a:gd name="T55" fmla="*/ 274 h 466"/>
              <a:gd name="T56" fmla="*/ 73 w 142"/>
              <a:gd name="T57" fmla="*/ 273 h 466"/>
              <a:gd name="T58" fmla="*/ 79 w 142"/>
              <a:gd name="T59" fmla="*/ 263 h 466"/>
              <a:gd name="T60" fmla="*/ 79 w 142"/>
              <a:gd name="T61" fmla="*/ 250 h 466"/>
              <a:gd name="T62" fmla="*/ 82 w 142"/>
              <a:gd name="T63" fmla="*/ 236 h 466"/>
              <a:gd name="T64" fmla="*/ 90 w 142"/>
              <a:gd name="T65" fmla="*/ 232 h 466"/>
              <a:gd name="T66" fmla="*/ 100 w 142"/>
              <a:gd name="T67" fmla="*/ 226 h 466"/>
              <a:gd name="T68" fmla="*/ 109 w 142"/>
              <a:gd name="T69" fmla="*/ 217 h 466"/>
              <a:gd name="T70" fmla="*/ 112 w 142"/>
              <a:gd name="T71" fmla="*/ 210 h 466"/>
              <a:gd name="T72" fmla="*/ 113 w 142"/>
              <a:gd name="T73" fmla="*/ 202 h 466"/>
              <a:gd name="T74" fmla="*/ 120 w 142"/>
              <a:gd name="T75" fmla="*/ 194 h 466"/>
              <a:gd name="T76" fmla="*/ 126 w 142"/>
              <a:gd name="T77" fmla="*/ 183 h 466"/>
              <a:gd name="T78" fmla="*/ 118 w 142"/>
              <a:gd name="T79" fmla="*/ 176 h 466"/>
              <a:gd name="T80" fmla="*/ 125 w 142"/>
              <a:gd name="T81" fmla="*/ 166 h 466"/>
              <a:gd name="T82" fmla="*/ 135 w 142"/>
              <a:gd name="T83" fmla="*/ 157 h 466"/>
              <a:gd name="T84" fmla="*/ 142 w 142"/>
              <a:gd name="T85" fmla="*/ 156 h 466"/>
              <a:gd name="T86" fmla="*/ 136 w 142"/>
              <a:gd name="T87" fmla="*/ 143 h 466"/>
              <a:gd name="T88" fmla="*/ 132 w 142"/>
              <a:gd name="T89" fmla="*/ 133 h 466"/>
              <a:gd name="T90" fmla="*/ 126 w 142"/>
              <a:gd name="T91" fmla="*/ 126 h 466"/>
              <a:gd name="T92" fmla="*/ 119 w 142"/>
              <a:gd name="T93" fmla="*/ 116 h 466"/>
              <a:gd name="T94" fmla="*/ 120 w 142"/>
              <a:gd name="T95" fmla="*/ 104 h 466"/>
              <a:gd name="T96" fmla="*/ 118 w 142"/>
              <a:gd name="T97" fmla="*/ 96 h 466"/>
              <a:gd name="T98" fmla="*/ 112 w 142"/>
              <a:gd name="T99" fmla="*/ 84 h 466"/>
              <a:gd name="T100" fmla="*/ 106 w 142"/>
              <a:gd name="T101" fmla="*/ 74 h 466"/>
              <a:gd name="T102" fmla="*/ 96 w 142"/>
              <a:gd name="T103" fmla="*/ 69 h 466"/>
              <a:gd name="T104" fmla="*/ 93 w 142"/>
              <a:gd name="T105" fmla="*/ 57 h 466"/>
              <a:gd name="T106" fmla="*/ 92 w 142"/>
              <a:gd name="T107" fmla="*/ 49 h 466"/>
              <a:gd name="T108" fmla="*/ 93 w 142"/>
              <a:gd name="T109" fmla="*/ 41 h 466"/>
              <a:gd name="T110" fmla="*/ 102 w 142"/>
              <a:gd name="T111" fmla="*/ 34 h 466"/>
              <a:gd name="T112" fmla="*/ 99 w 142"/>
              <a:gd name="T113" fmla="*/ 24 h 466"/>
              <a:gd name="T114" fmla="*/ 105 w 142"/>
              <a:gd name="T115" fmla="*/ 16 h 466"/>
              <a:gd name="T116" fmla="*/ 108 w 142"/>
              <a:gd name="T117" fmla="*/ 7 h 4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2"/>
              <a:gd name="T178" fmla="*/ 0 h 466"/>
              <a:gd name="T179" fmla="*/ 142 w 142"/>
              <a:gd name="T180" fmla="*/ 466 h 4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2" h="466">
                <a:moveTo>
                  <a:pt x="6" y="466"/>
                </a:moveTo>
                <a:lnTo>
                  <a:pt x="6" y="465"/>
                </a:lnTo>
                <a:lnTo>
                  <a:pt x="6" y="463"/>
                </a:lnTo>
                <a:lnTo>
                  <a:pt x="5" y="462"/>
                </a:lnTo>
                <a:lnTo>
                  <a:pt x="6" y="462"/>
                </a:lnTo>
                <a:lnTo>
                  <a:pt x="7" y="462"/>
                </a:lnTo>
                <a:lnTo>
                  <a:pt x="7" y="460"/>
                </a:lnTo>
                <a:lnTo>
                  <a:pt x="9" y="460"/>
                </a:lnTo>
                <a:lnTo>
                  <a:pt x="9" y="459"/>
                </a:lnTo>
                <a:lnTo>
                  <a:pt x="7" y="459"/>
                </a:lnTo>
                <a:lnTo>
                  <a:pt x="9" y="458"/>
                </a:lnTo>
                <a:lnTo>
                  <a:pt x="7" y="458"/>
                </a:lnTo>
                <a:lnTo>
                  <a:pt x="6" y="456"/>
                </a:lnTo>
                <a:lnTo>
                  <a:pt x="7" y="456"/>
                </a:lnTo>
                <a:lnTo>
                  <a:pt x="6" y="456"/>
                </a:lnTo>
                <a:lnTo>
                  <a:pt x="6" y="455"/>
                </a:lnTo>
                <a:lnTo>
                  <a:pt x="6" y="453"/>
                </a:lnTo>
                <a:lnTo>
                  <a:pt x="5" y="452"/>
                </a:lnTo>
                <a:lnTo>
                  <a:pt x="5" y="450"/>
                </a:lnTo>
                <a:lnTo>
                  <a:pt x="3" y="449"/>
                </a:lnTo>
                <a:lnTo>
                  <a:pt x="2" y="449"/>
                </a:lnTo>
                <a:lnTo>
                  <a:pt x="2" y="448"/>
                </a:lnTo>
                <a:lnTo>
                  <a:pt x="2" y="446"/>
                </a:lnTo>
                <a:lnTo>
                  <a:pt x="0" y="445"/>
                </a:lnTo>
                <a:lnTo>
                  <a:pt x="0" y="443"/>
                </a:lnTo>
                <a:lnTo>
                  <a:pt x="2" y="443"/>
                </a:lnTo>
                <a:lnTo>
                  <a:pt x="3" y="442"/>
                </a:lnTo>
                <a:lnTo>
                  <a:pt x="2" y="442"/>
                </a:lnTo>
                <a:lnTo>
                  <a:pt x="2" y="440"/>
                </a:lnTo>
                <a:lnTo>
                  <a:pt x="3" y="442"/>
                </a:lnTo>
                <a:lnTo>
                  <a:pt x="3" y="440"/>
                </a:lnTo>
                <a:lnTo>
                  <a:pt x="3" y="439"/>
                </a:lnTo>
                <a:lnTo>
                  <a:pt x="5" y="439"/>
                </a:lnTo>
                <a:lnTo>
                  <a:pt x="6" y="440"/>
                </a:lnTo>
                <a:lnTo>
                  <a:pt x="7" y="440"/>
                </a:lnTo>
                <a:lnTo>
                  <a:pt x="9" y="440"/>
                </a:lnTo>
                <a:lnTo>
                  <a:pt x="10" y="440"/>
                </a:lnTo>
                <a:lnTo>
                  <a:pt x="12" y="442"/>
                </a:lnTo>
                <a:lnTo>
                  <a:pt x="12" y="440"/>
                </a:lnTo>
                <a:lnTo>
                  <a:pt x="12" y="439"/>
                </a:lnTo>
                <a:lnTo>
                  <a:pt x="12" y="438"/>
                </a:lnTo>
                <a:lnTo>
                  <a:pt x="10" y="438"/>
                </a:lnTo>
                <a:lnTo>
                  <a:pt x="10" y="436"/>
                </a:lnTo>
                <a:lnTo>
                  <a:pt x="9" y="435"/>
                </a:lnTo>
                <a:lnTo>
                  <a:pt x="6" y="433"/>
                </a:lnTo>
                <a:lnTo>
                  <a:pt x="7" y="432"/>
                </a:lnTo>
                <a:lnTo>
                  <a:pt x="7" y="430"/>
                </a:lnTo>
                <a:lnTo>
                  <a:pt x="9" y="430"/>
                </a:lnTo>
                <a:lnTo>
                  <a:pt x="7" y="430"/>
                </a:lnTo>
                <a:lnTo>
                  <a:pt x="7" y="429"/>
                </a:lnTo>
                <a:lnTo>
                  <a:pt x="6" y="427"/>
                </a:lnTo>
                <a:lnTo>
                  <a:pt x="6" y="426"/>
                </a:lnTo>
                <a:lnTo>
                  <a:pt x="9" y="425"/>
                </a:lnTo>
                <a:lnTo>
                  <a:pt x="9" y="423"/>
                </a:lnTo>
                <a:lnTo>
                  <a:pt x="10" y="425"/>
                </a:lnTo>
                <a:lnTo>
                  <a:pt x="12" y="425"/>
                </a:lnTo>
                <a:lnTo>
                  <a:pt x="13" y="425"/>
                </a:lnTo>
                <a:lnTo>
                  <a:pt x="15" y="425"/>
                </a:lnTo>
                <a:lnTo>
                  <a:pt x="16" y="425"/>
                </a:lnTo>
                <a:lnTo>
                  <a:pt x="17" y="426"/>
                </a:lnTo>
                <a:lnTo>
                  <a:pt x="19" y="426"/>
                </a:lnTo>
                <a:lnTo>
                  <a:pt x="19" y="425"/>
                </a:lnTo>
                <a:lnTo>
                  <a:pt x="20" y="425"/>
                </a:lnTo>
                <a:lnTo>
                  <a:pt x="20" y="426"/>
                </a:lnTo>
                <a:lnTo>
                  <a:pt x="23" y="426"/>
                </a:lnTo>
                <a:lnTo>
                  <a:pt x="23" y="427"/>
                </a:lnTo>
                <a:lnTo>
                  <a:pt x="25" y="427"/>
                </a:lnTo>
                <a:lnTo>
                  <a:pt x="26" y="427"/>
                </a:lnTo>
                <a:lnTo>
                  <a:pt x="27" y="427"/>
                </a:lnTo>
                <a:lnTo>
                  <a:pt x="30" y="429"/>
                </a:lnTo>
                <a:lnTo>
                  <a:pt x="32" y="430"/>
                </a:lnTo>
                <a:lnTo>
                  <a:pt x="33" y="432"/>
                </a:lnTo>
                <a:lnTo>
                  <a:pt x="35" y="433"/>
                </a:lnTo>
                <a:lnTo>
                  <a:pt x="36" y="435"/>
                </a:lnTo>
                <a:lnTo>
                  <a:pt x="38" y="436"/>
                </a:lnTo>
                <a:lnTo>
                  <a:pt x="39" y="436"/>
                </a:lnTo>
                <a:lnTo>
                  <a:pt x="40" y="436"/>
                </a:lnTo>
                <a:lnTo>
                  <a:pt x="40" y="438"/>
                </a:lnTo>
                <a:lnTo>
                  <a:pt x="42" y="438"/>
                </a:lnTo>
                <a:lnTo>
                  <a:pt x="42" y="439"/>
                </a:lnTo>
                <a:lnTo>
                  <a:pt x="43" y="440"/>
                </a:lnTo>
                <a:lnTo>
                  <a:pt x="45" y="440"/>
                </a:lnTo>
                <a:lnTo>
                  <a:pt x="46" y="440"/>
                </a:lnTo>
                <a:lnTo>
                  <a:pt x="48" y="440"/>
                </a:lnTo>
                <a:lnTo>
                  <a:pt x="49" y="440"/>
                </a:lnTo>
                <a:lnTo>
                  <a:pt x="50" y="440"/>
                </a:lnTo>
                <a:lnTo>
                  <a:pt x="52" y="440"/>
                </a:lnTo>
                <a:lnTo>
                  <a:pt x="53" y="440"/>
                </a:lnTo>
                <a:lnTo>
                  <a:pt x="55" y="440"/>
                </a:lnTo>
                <a:lnTo>
                  <a:pt x="56" y="442"/>
                </a:lnTo>
                <a:lnTo>
                  <a:pt x="58" y="442"/>
                </a:lnTo>
                <a:lnTo>
                  <a:pt x="58" y="440"/>
                </a:lnTo>
                <a:lnTo>
                  <a:pt x="59" y="440"/>
                </a:lnTo>
                <a:lnTo>
                  <a:pt x="60" y="440"/>
                </a:lnTo>
                <a:lnTo>
                  <a:pt x="62" y="440"/>
                </a:lnTo>
                <a:lnTo>
                  <a:pt x="63" y="439"/>
                </a:lnTo>
                <a:lnTo>
                  <a:pt x="65" y="439"/>
                </a:lnTo>
                <a:lnTo>
                  <a:pt x="66" y="439"/>
                </a:lnTo>
                <a:lnTo>
                  <a:pt x="68" y="439"/>
                </a:lnTo>
                <a:lnTo>
                  <a:pt x="68" y="438"/>
                </a:lnTo>
                <a:lnTo>
                  <a:pt x="68" y="436"/>
                </a:lnTo>
                <a:lnTo>
                  <a:pt x="66" y="436"/>
                </a:lnTo>
                <a:lnTo>
                  <a:pt x="65" y="435"/>
                </a:lnTo>
                <a:lnTo>
                  <a:pt x="63" y="435"/>
                </a:lnTo>
                <a:lnTo>
                  <a:pt x="63" y="433"/>
                </a:lnTo>
                <a:lnTo>
                  <a:pt x="62" y="432"/>
                </a:lnTo>
                <a:lnTo>
                  <a:pt x="62" y="430"/>
                </a:lnTo>
                <a:lnTo>
                  <a:pt x="60" y="429"/>
                </a:lnTo>
                <a:lnTo>
                  <a:pt x="59" y="427"/>
                </a:lnTo>
                <a:lnTo>
                  <a:pt x="59" y="426"/>
                </a:lnTo>
                <a:lnTo>
                  <a:pt x="59" y="425"/>
                </a:lnTo>
                <a:lnTo>
                  <a:pt x="59" y="423"/>
                </a:lnTo>
                <a:lnTo>
                  <a:pt x="58" y="422"/>
                </a:lnTo>
                <a:lnTo>
                  <a:pt x="56" y="420"/>
                </a:lnTo>
                <a:lnTo>
                  <a:pt x="56" y="419"/>
                </a:lnTo>
                <a:lnTo>
                  <a:pt x="56" y="417"/>
                </a:lnTo>
                <a:lnTo>
                  <a:pt x="56" y="416"/>
                </a:lnTo>
                <a:lnTo>
                  <a:pt x="56" y="415"/>
                </a:lnTo>
                <a:lnTo>
                  <a:pt x="56" y="413"/>
                </a:lnTo>
                <a:lnTo>
                  <a:pt x="56" y="412"/>
                </a:lnTo>
                <a:lnTo>
                  <a:pt x="56" y="410"/>
                </a:lnTo>
                <a:lnTo>
                  <a:pt x="56" y="409"/>
                </a:lnTo>
                <a:lnTo>
                  <a:pt x="55" y="407"/>
                </a:lnTo>
                <a:lnTo>
                  <a:pt x="55" y="406"/>
                </a:lnTo>
                <a:lnTo>
                  <a:pt x="55" y="405"/>
                </a:lnTo>
                <a:lnTo>
                  <a:pt x="53" y="402"/>
                </a:lnTo>
                <a:lnTo>
                  <a:pt x="53" y="400"/>
                </a:lnTo>
                <a:lnTo>
                  <a:pt x="55" y="400"/>
                </a:lnTo>
                <a:lnTo>
                  <a:pt x="56" y="400"/>
                </a:lnTo>
                <a:lnTo>
                  <a:pt x="58" y="399"/>
                </a:lnTo>
                <a:lnTo>
                  <a:pt x="59" y="399"/>
                </a:lnTo>
                <a:lnTo>
                  <a:pt x="59" y="397"/>
                </a:lnTo>
                <a:lnTo>
                  <a:pt x="60" y="397"/>
                </a:lnTo>
                <a:lnTo>
                  <a:pt x="60" y="396"/>
                </a:lnTo>
                <a:lnTo>
                  <a:pt x="60" y="395"/>
                </a:lnTo>
                <a:lnTo>
                  <a:pt x="62" y="393"/>
                </a:lnTo>
                <a:lnTo>
                  <a:pt x="62" y="392"/>
                </a:lnTo>
                <a:lnTo>
                  <a:pt x="63" y="392"/>
                </a:lnTo>
                <a:lnTo>
                  <a:pt x="65" y="393"/>
                </a:lnTo>
                <a:lnTo>
                  <a:pt x="66" y="395"/>
                </a:lnTo>
                <a:lnTo>
                  <a:pt x="68" y="395"/>
                </a:lnTo>
                <a:lnTo>
                  <a:pt x="69" y="395"/>
                </a:lnTo>
                <a:lnTo>
                  <a:pt x="69" y="393"/>
                </a:lnTo>
                <a:lnTo>
                  <a:pt x="70" y="392"/>
                </a:lnTo>
                <a:lnTo>
                  <a:pt x="70" y="389"/>
                </a:lnTo>
                <a:lnTo>
                  <a:pt x="70" y="386"/>
                </a:lnTo>
                <a:lnTo>
                  <a:pt x="72" y="385"/>
                </a:lnTo>
                <a:lnTo>
                  <a:pt x="72" y="383"/>
                </a:lnTo>
                <a:lnTo>
                  <a:pt x="72" y="382"/>
                </a:lnTo>
                <a:lnTo>
                  <a:pt x="72" y="380"/>
                </a:lnTo>
                <a:lnTo>
                  <a:pt x="72" y="377"/>
                </a:lnTo>
                <a:lnTo>
                  <a:pt x="72" y="376"/>
                </a:lnTo>
                <a:lnTo>
                  <a:pt x="70" y="375"/>
                </a:lnTo>
                <a:lnTo>
                  <a:pt x="70" y="373"/>
                </a:lnTo>
                <a:lnTo>
                  <a:pt x="70" y="372"/>
                </a:lnTo>
                <a:lnTo>
                  <a:pt x="70" y="370"/>
                </a:lnTo>
                <a:lnTo>
                  <a:pt x="70" y="369"/>
                </a:lnTo>
                <a:lnTo>
                  <a:pt x="70" y="367"/>
                </a:lnTo>
                <a:lnTo>
                  <a:pt x="69" y="366"/>
                </a:lnTo>
                <a:lnTo>
                  <a:pt x="70" y="366"/>
                </a:lnTo>
                <a:lnTo>
                  <a:pt x="70" y="365"/>
                </a:lnTo>
                <a:lnTo>
                  <a:pt x="70" y="363"/>
                </a:lnTo>
                <a:lnTo>
                  <a:pt x="70" y="362"/>
                </a:lnTo>
                <a:lnTo>
                  <a:pt x="70" y="360"/>
                </a:lnTo>
                <a:lnTo>
                  <a:pt x="72" y="359"/>
                </a:lnTo>
                <a:lnTo>
                  <a:pt x="70" y="357"/>
                </a:lnTo>
                <a:lnTo>
                  <a:pt x="70" y="356"/>
                </a:lnTo>
                <a:lnTo>
                  <a:pt x="69" y="356"/>
                </a:lnTo>
                <a:lnTo>
                  <a:pt x="69" y="355"/>
                </a:lnTo>
                <a:lnTo>
                  <a:pt x="69" y="353"/>
                </a:lnTo>
                <a:lnTo>
                  <a:pt x="70" y="352"/>
                </a:lnTo>
                <a:lnTo>
                  <a:pt x="72" y="350"/>
                </a:lnTo>
                <a:lnTo>
                  <a:pt x="73" y="349"/>
                </a:lnTo>
                <a:lnTo>
                  <a:pt x="73" y="347"/>
                </a:lnTo>
                <a:lnTo>
                  <a:pt x="73" y="346"/>
                </a:lnTo>
                <a:lnTo>
                  <a:pt x="73" y="345"/>
                </a:lnTo>
                <a:lnTo>
                  <a:pt x="73" y="343"/>
                </a:lnTo>
                <a:lnTo>
                  <a:pt x="73" y="342"/>
                </a:lnTo>
                <a:lnTo>
                  <a:pt x="73" y="340"/>
                </a:lnTo>
                <a:lnTo>
                  <a:pt x="73" y="339"/>
                </a:lnTo>
                <a:lnTo>
                  <a:pt x="73" y="337"/>
                </a:lnTo>
                <a:lnTo>
                  <a:pt x="72" y="336"/>
                </a:lnTo>
                <a:lnTo>
                  <a:pt x="70" y="332"/>
                </a:lnTo>
                <a:lnTo>
                  <a:pt x="70" y="330"/>
                </a:lnTo>
                <a:lnTo>
                  <a:pt x="70" y="329"/>
                </a:lnTo>
                <a:lnTo>
                  <a:pt x="70" y="327"/>
                </a:lnTo>
                <a:lnTo>
                  <a:pt x="69" y="327"/>
                </a:lnTo>
                <a:lnTo>
                  <a:pt x="69" y="326"/>
                </a:lnTo>
                <a:lnTo>
                  <a:pt x="66" y="325"/>
                </a:lnTo>
                <a:lnTo>
                  <a:pt x="65" y="325"/>
                </a:lnTo>
                <a:lnTo>
                  <a:pt x="63" y="323"/>
                </a:lnTo>
                <a:lnTo>
                  <a:pt x="62" y="323"/>
                </a:lnTo>
                <a:lnTo>
                  <a:pt x="60" y="323"/>
                </a:lnTo>
                <a:lnTo>
                  <a:pt x="59" y="323"/>
                </a:lnTo>
                <a:lnTo>
                  <a:pt x="58" y="323"/>
                </a:lnTo>
                <a:lnTo>
                  <a:pt x="56" y="325"/>
                </a:lnTo>
                <a:lnTo>
                  <a:pt x="55" y="325"/>
                </a:lnTo>
                <a:lnTo>
                  <a:pt x="53" y="323"/>
                </a:lnTo>
                <a:lnTo>
                  <a:pt x="52" y="323"/>
                </a:lnTo>
                <a:lnTo>
                  <a:pt x="49" y="320"/>
                </a:lnTo>
                <a:lnTo>
                  <a:pt x="48" y="319"/>
                </a:lnTo>
                <a:lnTo>
                  <a:pt x="46" y="319"/>
                </a:lnTo>
                <a:lnTo>
                  <a:pt x="45" y="319"/>
                </a:lnTo>
                <a:lnTo>
                  <a:pt x="43" y="319"/>
                </a:lnTo>
                <a:lnTo>
                  <a:pt x="43" y="317"/>
                </a:lnTo>
                <a:lnTo>
                  <a:pt x="43" y="316"/>
                </a:lnTo>
                <a:lnTo>
                  <a:pt x="42" y="316"/>
                </a:lnTo>
                <a:lnTo>
                  <a:pt x="42" y="315"/>
                </a:lnTo>
                <a:lnTo>
                  <a:pt x="43" y="313"/>
                </a:lnTo>
                <a:lnTo>
                  <a:pt x="45" y="312"/>
                </a:lnTo>
                <a:lnTo>
                  <a:pt x="46" y="312"/>
                </a:lnTo>
                <a:lnTo>
                  <a:pt x="46" y="310"/>
                </a:lnTo>
                <a:lnTo>
                  <a:pt x="48" y="309"/>
                </a:lnTo>
                <a:lnTo>
                  <a:pt x="48" y="307"/>
                </a:lnTo>
                <a:lnTo>
                  <a:pt x="49" y="307"/>
                </a:lnTo>
                <a:lnTo>
                  <a:pt x="49" y="306"/>
                </a:lnTo>
                <a:lnTo>
                  <a:pt x="50" y="305"/>
                </a:lnTo>
                <a:lnTo>
                  <a:pt x="50" y="303"/>
                </a:lnTo>
                <a:lnTo>
                  <a:pt x="50" y="302"/>
                </a:lnTo>
                <a:lnTo>
                  <a:pt x="49" y="300"/>
                </a:lnTo>
                <a:lnTo>
                  <a:pt x="48" y="300"/>
                </a:lnTo>
                <a:lnTo>
                  <a:pt x="46" y="300"/>
                </a:lnTo>
                <a:lnTo>
                  <a:pt x="45" y="300"/>
                </a:lnTo>
                <a:lnTo>
                  <a:pt x="43" y="300"/>
                </a:lnTo>
                <a:lnTo>
                  <a:pt x="42" y="299"/>
                </a:lnTo>
                <a:lnTo>
                  <a:pt x="42" y="300"/>
                </a:lnTo>
                <a:lnTo>
                  <a:pt x="40" y="300"/>
                </a:lnTo>
                <a:lnTo>
                  <a:pt x="39" y="300"/>
                </a:lnTo>
                <a:lnTo>
                  <a:pt x="39" y="299"/>
                </a:lnTo>
                <a:lnTo>
                  <a:pt x="38" y="297"/>
                </a:lnTo>
                <a:lnTo>
                  <a:pt x="39" y="297"/>
                </a:lnTo>
                <a:lnTo>
                  <a:pt x="39" y="296"/>
                </a:lnTo>
                <a:lnTo>
                  <a:pt x="38" y="295"/>
                </a:lnTo>
                <a:lnTo>
                  <a:pt x="38" y="293"/>
                </a:lnTo>
                <a:lnTo>
                  <a:pt x="38" y="292"/>
                </a:lnTo>
                <a:lnTo>
                  <a:pt x="36" y="290"/>
                </a:lnTo>
                <a:lnTo>
                  <a:pt x="35" y="290"/>
                </a:lnTo>
                <a:lnTo>
                  <a:pt x="35" y="289"/>
                </a:lnTo>
                <a:lnTo>
                  <a:pt x="33" y="289"/>
                </a:lnTo>
                <a:lnTo>
                  <a:pt x="32" y="287"/>
                </a:lnTo>
                <a:lnTo>
                  <a:pt x="30" y="287"/>
                </a:lnTo>
                <a:lnTo>
                  <a:pt x="30" y="286"/>
                </a:lnTo>
                <a:lnTo>
                  <a:pt x="29" y="286"/>
                </a:lnTo>
                <a:lnTo>
                  <a:pt x="27" y="284"/>
                </a:lnTo>
                <a:lnTo>
                  <a:pt x="26" y="283"/>
                </a:lnTo>
                <a:lnTo>
                  <a:pt x="26" y="282"/>
                </a:lnTo>
                <a:lnTo>
                  <a:pt x="25" y="280"/>
                </a:lnTo>
                <a:lnTo>
                  <a:pt x="26" y="279"/>
                </a:lnTo>
                <a:lnTo>
                  <a:pt x="27" y="279"/>
                </a:lnTo>
                <a:lnTo>
                  <a:pt x="29" y="277"/>
                </a:lnTo>
                <a:lnTo>
                  <a:pt x="29" y="276"/>
                </a:lnTo>
                <a:lnTo>
                  <a:pt x="30" y="274"/>
                </a:lnTo>
                <a:lnTo>
                  <a:pt x="30" y="273"/>
                </a:lnTo>
                <a:lnTo>
                  <a:pt x="32" y="273"/>
                </a:lnTo>
                <a:lnTo>
                  <a:pt x="33" y="273"/>
                </a:lnTo>
                <a:lnTo>
                  <a:pt x="35" y="274"/>
                </a:lnTo>
                <a:lnTo>
                  <a:pt x="36" y="276"/>
                </a:lnTo>
                <a:lnTo>
                  <a:pt x="36" y="274"/>
                </a:lnTo>
                <a:lnTo>
                  <a:pt x="38" y="274"/>
                </a:lnTo>
                <a:lnTo>
                  <a:pt x="39" y="273"/>
                </a:lnTo>
                <a:lnTo>
                  <a:pt x="40" y="273"/>
                </a:lnTo>
                <a:lnTo>
                  <a:pt x="42" y="273"/>
                </a:lnTo>
                <a:lnTo>
                  <a:pt x="43" y="273"/>
                </a:lnTo>
                <a:lnTo>
                  <a:pt x="45" y="274"/>
                </a:lnTo>
                <a:lnTo>
                  <a:pt x="46" y="274"/>
                </a:lnTo>
                <a:lnTo>
                  <a:pt x="46" y="273"/>
                </a:lnTo>
                <a:lnTo>
                  <a:pt x="46" y="272"/>
                </a:lnTo>
                <a:lnTo>
                  <a:pt x="46" y="270"/>
                </a:lnTo>
                <a:lnTo>
                  <a:pt x="48" y="272"/>
                </a:lnTo>
                <a:lnTo>
                  <a:pt x="49" y="272"/>
                </a:lnTo>
                <a:lnTo>
                  <a:pt x="50" y="272"/>
                </a:lnTo>
                <a:lnTo>
                  <a:pt x="50" y="270"/>
                </a:lnTo>
                <a:lnTo>
                  <a:pt x="52" y="270"/>
                </a:lnTo>
                <a:lnTo>
                  <a:pt x="53" y="270"/>
                </a:lnTo>
                <a:lnTo>
                  <a:pt x="55" y="272"/>
                </a:lnTo>
                <a:lnTo>
                  <a:pt x="56" y="272"/>
                </a:lnTo>
                <a:lnTo>
                  <a:pt x="58" y="273"/>
                </a:lnTo>
                <a:lnTo>
                  <a:pt x="59" y="273"/>
                </a:lnTo>
                <a:lnTo>
                  <a:pt x="60" y="273"/>
                </a:lnTo>
                <a:lnTo>
                  <a:pt x="60" y="274"/>
                </a:lnTo>
                <a:lnTo>
                  <a:pt x="62" y="274"/>
                </a:lnTo>
                <a:lnTo>
                  <a:pt x="63" y="274"/>
                </a:lnTo>
                <a:lnTo>
                  <a:pt x="65" y="274"/>
                </a:lnTo>
                <a:lnTo>
                  <a:pt x="65" y="273"/>
                </a:lnTo>
                <a:lnTo>
                  <a:pt x="68" y="273"/>
                </a:lnTo>
                <a:lnTo>
                  <a:pt x="69" y="273"/>
                </a:lnTo>
                <a:lnTo>
                  <a:pt x="70" y="273"/>
                </a:lnTo>
                <a:lnTo>
                  <a:pt x="72" y="273"/>
                </a:lnTo>
                <a:lnTo>
                  <a:pt x="73" y="272"/>
                </a:lnTo>
                <a:lnTo>
                  <a:pt x="73" y="273"/>
                </a:lnTo>
                <a:lnTo>
                  <a:pt x="75" y="272"/>
                </a:lnTo>
                <a:lnTo>
                  <a:pt x="75" y="270"/>
                </a:lnTo>
                <a:lnTo>
                  <a:pt x="76" y="270"/>
                </a:lnTo>
                <a:lnTo>
                  <a:pt x="78" y="269"/>
                </a:lnTo>
                <a:lnTo>
                  <a:pt x="76" y="269"/>
                </a:lnTo>
                <a:lnTo>
                  <a:pt x="76" y="267"/>
                </a:lnTo>
                <a:lnTo>
                  <a:pt x="76" y="266"/>
                </a:lnTo>
                <a:lnTo>
                  <a:pt x="78" y="266"/>
                </a:lnTo>
                <a:lnTo>
                  <a:pt x="78" y="264"/>
                </a:lnTo>
                <a:lnTo>
                  <a:pt x="79" y="263"/>
                </a:lnTo>
                <a:lnTo>
                  <a:pt x="80" y="262"/>
                </a:lnTo>
                <a:lnTo>
                  <a:pt x="80" y="260"/>
                </a:lnTo>
                <a:lnTo>
                  <a:pt x="80" y="259"/>
                </a:lnTo>
                <a:lnTo>
                  <a:pt x="80" y="257"/>
                </a:lnTo>
                <a:lnTo>
                  <a:pt x="80" y="256"/>
                </a:lnTo>
                <a:lnTo>
                  <a:pt x="79" y="256"/>
                </a:lnTo>
                <a:lnTo>
                  <a:pt x="79" y="254"/>
                </a:lnTo>
                <a:lnTo>
                  <a:pt x="79" y="253"/>
                </a:lnTo>
                <a:lnTo>
                  <a:pt x="79" y="252"/>
                </a:lnTo>
                <a:lnTo>
                  <a:pt x="79" y="250"/>
                </a:lnTo>
                <a:lnTo>
                  <a:pt x="76" y="247"/>
                </a:lnTo>
                <a:lnTo>
                  <a:pt x="78" y="246"/>
                </a:lnTo>
                <a:lnTo>
                  <a:pt x="78" y="244"/>
                </a:lnTo>
                <a:lnTo>
                  <a:pt x="78" y="243"/>
                </a:lnTo>
                <a:lnTo>
                  <a:pt x="78" y="242"/>
                </a:lnTo>
                <a:lnTo>
                  <a:pt x="78" y="240"/>
                </a:lnTo>
                <a:lnTo>
                  <a:pt x="79" y="239"/>
                </a:lnTo>
                <a:lnTo>
                  <a:pt x="80" y="239"/>
                </a:lnTo>
                <a:lnTo>
                  <a:pt x="80" y="237"/>
                </a:lnTo>
                <a:lnTo>
                  <a:pt x="82" y="236"/>
                </a:lnTo>
                <a:lnTo>
                  <a:pt x="83" y="236"/>
                </a:lnTo>
                <a:lnTo>
                  <a:pt x="82" y="234"/>
                </a:lnTo>
                <a:lnTo>
                  <a:pt x="82" y="233"/>
                </a:lnTo>
                <a:lnTo>
                  <a:pt x="83" y="233"/>
                </a:lnTo>
                <a:lnTo>
                  <a:pt x="85" y="233"/>
                </a:lnTo>
                <a:lnTo>
                  <a:pt x="86" y="233"/>
                </a:lnTo>
                <a:lnTo>
                  <a:pt x="88" y="233"/>
                </a:lnTo>
                <a:lnTo>
                  <a:pt x="88" y="232"/>
                </a:lnTo>
                <a:lnTo>
                  <a:pt x="89" y="232"/>
                </a:lnTo>
                <a:lnTo>
                  <a:pt x="90" y="232"/>
                </a:lnTo>
                <a:lnTo>
                  <a:pt x="92" y="232"/>
                </a:lnTo>
                <a:lnTo>
                  <a:pt x="93" y="232"/>
                </a:lnTo>
                <a:lnTo>
                  <a:pt x="93" y="230"/>
                </a:lnTo>
                <a:lnTo>
                  <a:pt x="95" y="230"/>
                </a:lnTo>
                <a:lnTo>
                  <a:pt x="95" y="229"/>
                </a:lnTo>
                <a:lnTo>
                  <a:pt x="96" y="229"/>
                </a:lnTo>
                <a:lnTo>
                  <a:pt x="96" y="227"/>
                </a:lnTo>
                <a:lnTo>
                  <a:pt x="98" y="227"/>
                </a:lnTo>
                <a:lnTo>
                  <a:pt x="99" y="226"/>
                </a:lnTo>
                <a:lnTo>
                  <a:pt x="100" y="226"/>
                </a:lnTo>
                <a:lnTo>
                  <a:pt x="102" y="226"/>
                </a:lnTo>
                <a:lnTo>
                  <a:pt x="103" y="226"/>
                </a:lnTo>
                <a:lnTo>
                  <a:pt x="106" y="226"/>
                </a:lnTo>
                <a:lnTo>
                  <a:pt x="108" y="226"/>
                </a:lnTo>
                <a:lnTo>
                  <a:pt x="108" y="224"/>
                </a:lnTo>
                <a:lnTo>
                  <a:pt x="108" y="223"/>
                </a:lnTo>
                <a:lnTo>
                  <a:pt x="109" y="222"/>
                </a:lnTo>
                <a:lnTo>
                  <a:pt x="109" y="220"/>
                </a:lnTo>
                <a:lnTo>
                  <a:pt x="109" y="219"/>
                </a:lnTo>
                <a:lnTo>
                  <a:pt x="109" y="217"/>
                </a:lnTo>
                <a:lnTo>
                  <a:pt x="109" y="216"/>
                </a:lnTo>
                <a:lnTo>
                  <a:pt x="108" y="216"/>
                </a:lnTo>
                <a:lnTo>
                  <a:pt x="108" y="214"/>
                </a:lnTo>
                <a:lnTo>
                  <a:pt x="108" y="213"/>
                </a:lnTo>
                <a:lnTo>
                  <a:pt x="108" y="212"/>
                </a:lnTo>
                <a:lnTo>
                  <a:pt x="109" y="212"/>
                </a:lnTo>
                <a:lnTo>
                  <a:pt x="109" y="210"/>
                </a:lnTo>
                <a:lnTo>
                  <a:pt x="110" y="210"/>
                </a:lnTo>
                <a:lnTo>
                  <a:pt x="112" y="212"/>
                </a:lnTo>
                <a:lnTo>
                  <a:pt x="112" y="210"/>
                </a:lnTo>
                <a:lnTo>
                  <a:pt x="113" y="210"/>
                </a:lnTo>
                <a:lnTo>
                  <a:pt x="115" y="210"/>
                </a:lnTo>
                <a:lnTo>
                  <a:pt x="115" y="209"/>
                </a:lnTo>
                <a:lnTo>
                  <a:pt x="113" y="209"/>
                </a:lnTo>
                <a:lnTo>
                  <a:pt x="113" y="207"/>
                </a:lnTo>
                <a:lnTo>
                  <a:pt x="113" y="206"/>
                </a:lnTo>
                <a:lnTo>
                  <a:pt x="113" y="204"/>
                </a:lnTo>
                <a:lnTo>
                  <a:pt x="112" y="204"/>
                </a:lnTo>
                <a:lnTo>
                  <a:pt x="112" y="203"/>
                </a:lnTo>
                <a:lnTo>
                  <a:pt x="113" y="202"/>
                </a:lnTo>
                <a:lnTo>
                  <a:pt x="113" y="200"/>
                </a:lnTo>
                <a:lnTo>
                  <a:pt x="115" y="200"/>
                </a:lnTo>
                <a:lnTo>
                  <a:pt x="116" y="200"/>
                </a:lnTo>
                <a:lnTo>
                  <a:pt x="116" y="199"/>
                </a:lnTo>
                <a:lnTo>
                  <a:pt x="116" y="197"/>
                </a:lnTo>
                <a:lnTo>
                  <a:pt x="116" y="196"/>
                </a:lnTo>
                <a:lnTo>
                  <a:pt x="116" y="194"/>
                </a:lnTo>
                <a:lnTo>
                  <a:pt x="118" y="194"/>
                </a:lnTo>
                <a:lnTo>
                  <a:pt x="119" y="194"/>
                </a:lnTo>
                <a:lnTo>
                  <a:pt x="120" y="194"/>
                </a:lnTo>
                <a:lnTo>
                  <a:pt x="120" y="193"/>
                </a:lnTo>
                <a:lnTo>
                  <a:pt x="120" y="192"/>
                </a:lnTo>
                <a:lnTo>
                  <a:pt x="122" y="192"/>
                </a:lnTo>
                <a:lnTo>
                  <a:pt x="122" y="190"/>
                </a:lnTo>
                <a:lnTo>
                  <a:pt x="123" y="189"/>
                </a:lnTo>
                <a:lnTo>
                  <a:pt x="123" y="187"/>
                </a:lnTo>
                <a:lnTo>
                  <a:pt x="123" y="186"/>
                </a:lnTo>
                <a:lnTo>
                  <a:pt x="125" y="186"/>
                </a:lnTo>
                <a:lnTo>
                  <a:pt x="125" y="184"/>
                </a:lnTo>
                <a:lnTo>
                  <a:pt x="126" y="183"/>
                </a:lnTo>
                <a:lnTo>
                  <a:pt x="125" y="182"/>
                </a:lnTo>
                <a:lnTo>
                  <a:pt x="123" y="182"/>
                </a:lnTo>
                <a:lnTo>
                  <a:pt x="122" y="182"/>
                </a:lnTo>
                <a:lnTo>
                  <a:pt x="122" y="180"/>
                </a:lnTo>
                <a:lnTo>
                  <a:pt x="122" y="179"/>
                </a:lnTo>
                <a:lnTo>
                  <a:pt x="122" y="177"/>
                </a:lnTo>
                <a:lnTo>
                  <a:pt x="120" y="177"/>
                </a:lnTo>
                <a:lnTo>
                  <a:pt x="119" y="177"/>
                </a:lnTo>
                <a:lnTo>
                  <a:pt x="119" y="176"/>
                </a:lnTo>
                <a:lnTo>
                  <a:pt x="118" y="176"/>
                </a:lnTo>
                <a:lnTo>
                  <a:pt x="118" y="174"/>
                </a:lnTo>
                <a:lnTo>
                  <a:pt x="119" y="173"/>
                </a:lnTo>
                <a:lnTo>
                  <a:pt x="120" y="172"/>
                </a:lnTo>
                <a:lnTo>
                  <a:pt x="122" y="172"/>
                </a:lnTo>
                <a:lnTo>
                  <a:pt x="123" y="172"/>
                </a:lnTo>
                <a:lnTo>
                  <a:pt x="123" y="170"/>
                </a:lnTo>
                <a:lnTo>
                  <a:pt x="125" y="170"/>
                </a:lnTo>
                <a:lnTo>
                  <a:pt x="125" y="169"/>
                </a:lnTo>
                <a:lnTo>
                  <a:pt x="125" y="167"/>
                </a:lnTo>
                <a:lnTo>
                  <a:pt x="125" y="166"/>
                </a:lnTo>
                <a:lnTo>
                  <a:pt x="126" y="166"/>
                </a:lnTo>
                <a:lnTo>
                  <a:pt x="126" y="164"/>
                </a:lnTo>
                <a:lnTo>
                  <a:pt x="128" y="163"/>
                </a:lnTo>
                <a:lnTo>
                  <a:pt x="129" y="163"/>
                </a:lnTo>
                <a:lnTo>
                  <a:pt x="129" y="162"/>
                </a:lnTo>
                <a:lnTo>
                  <a:pt x="129" y="160"/>
                </a:lnTo>
                <a:lnTo>
                  <a:pt x="130" y="159"/>
                </a:lnTo>
                <a:lnTo>
                  <a:pt x="132" y="159"/>
                </a:lnTo>
                <a:lnTo>
                  <a:pt x="133" y="157"/>
                </a:lnTo>
                <a:lnTo>
                  <a:pt x="135" y="157"/>
                </a:lnTo>
                <a:lnTo>
                  <a:pt x="136" y="157"/>
                </a:lnTo>
                <a:lnTo>
                  <a:pt x="138" y="157"/>
                </a:lnTo>
                <a:lnTo>
                  <a:pt x="138" y="159"/>
                </a:lnTo>
                <a:lnTo>
                  <a:pt x="139" y="159"/>
                </a:lnTo>
                <a:lnTo>
                  <a:pt x="139" y="160"/>
                </a:lnTo>
                <a:lnTo>
                  <a:pt x="140" y="162"/>
                </a:lnTo>
                <a:lnTo>
                  <a:pt x="142" y="160"/>
                </a:lnTo>
                <a:lnTo>
                  <a:pt x="142" y="159"/>
                </a:lnTo>
                <a:lnTo>
                  <a:pt x="142" y="157"/>
                </a:lnTo>
                <a:lnTo>
                  <a:pt x="142" y="156"/>
                </a:lnTo>
                <a:lnTo>
                  <a:pt x="140" y="156"/>
                </a:lnTo>
                <a:lnTo>
                  <a:pt x="140" y="154"/>
                </a:lnTo>
                <a:lnTo>
                  <a:pt x="140" y="153"/>
                </a:lnTo>
                <a:lnTo>
                  <a:pt x="138" y="150"/>
                </a:lnTo>
                <a:lnTo>
                  <a:pt x="138" y="149"/>
                </a:lnTo>
                <a:lnTo>
                  <a:pt x="136" y="149"/>
                </a:lnTo>
                <a:lnTo>
                  <a:pt x="136" y="147"/>
                </a:lnTo>
                <a:lnTo>
                  <a:pt x="138" y="146"/>
                </a:lnTo>
                <a:lnTo>
                  <a:pt x="136" y="144"/>
                </a:lnTo>
                <a:lnTo>
                  <a:pt x="136" y="143"/>
                </a:lnTo>
                <a:lnTo>
                  <a:pt x="135" y="143"/>
                </a:lnTo>
                <a:lnTo>
                  <a:pt x="135" y="141"/>
                </a:lnTo>
                <a:lnTo>
                  <a:pt x="135" y="140"/>
                </a:lnTo>
                <a:lnTo>
                  <a:pt x="133" y="140"/>
                </a:lnTo>
                <a:lnTo>
                  <a:pt x="133" y="139"/>
                </a:lnTo>
                <a:lnTo>
                  <a:pt x="133" y="137"/>
                </a:lnTo>
                <a:lnTo>
                  <a:pt x="132" y="137"/>
                </a:lnTo>
                <a:lnTo>
                  <a:pt x="132" y="136"/>
                </a:lnTo>
                <a:lnTo>
                  <a:pt x="132" y="134"/>
                </a:lnTo>
                <a:lnTo>
                  <a:pt x="132" y="133"/>
                </a:lnTo>
                <a:lnTo>
                  <a:pt x="130" y="133"/>
                </a:lnTo>
                <a:lnTo>
                  <a:pt x="132" y="133"/>
                </a:lnTo>
                <a:lnTo>
                  <a:pt x="132" y="131"/>
                </a:lnTo>
                <a:lnTo>
                  <a:pt x="130" y="131"/>
                </a:lnTo>
                <a:lnTo>
                  <a:pt x="130" y="130"/>
                </a:lnTo>
                <a:lnTo>
                  <a:pt x="129" y="130"/>
                </a:lnTo>
                <a:lnTo>
                  <a:pt x="128" y="129"/>
                </a:lnTo>
                <a:lnTo>
                  <a:pt x="128" y="127"/>
                </a:lnTo>
                <a:lnTo>
                  <a:pt x="126" y="127"/>
                </a:lnTo>
                <a:lnTo>
                  <a:pt x="126" y="126"/>
                </a:lnTo>
                <a:lnTo>
                  <a:pt x="126" y="124"/>
                </a:lnTo>
                <a:lnTo>
                  <a:pt x="126" y="123"/>
                </a:lnTo>
                <a:lnTo>
                  <a:pt x="125" y="121"/>
                </a:lnTo>
                <a:lnTo>
                  <a:pt x="125" y="120"/>
                </a:lnTo>
                <a:lnTo>
                  <a:pt x="123" y="120"/>
                </a:lnTo>
                <a:lnTo>
                  <a:pt x="122" y="119"/>
                </a:lnTo>
                <a:lnTo>
                  <a:pt x="120" y="119"/>
                </a:lnTo>
                <a:lnTo>
                  <a:pt x="120" y="117"/>
                </a:lnTo>
                <a:lnTo>
                  <a:pt x="119" y="117"/>
                </a:lnTo>
                <a:lnTo>
                  <a:pt x="119" y="116"/>
                </a:lnTo>
                <a:lnTo>
                  <a:pt x="118" y="116"/>
                </a:lnTo>
                <a:lnTo>
                  <a:pt x="118" y="114"/>
                </a:lnTo>
                <a:lnTo>
                  <a:pt x="118" y="113"/>
                </a:lnTo>
                <a:lnTo>
                  <a:pt x="118" y="111"/>
                </a:lnTo>
                <a:lnTo>
                  <a:pt x="119" y="110"/>
                </a:lnTo>
                <a:lnTo>
                  <a:pt x="119" y="109"/>
                </a:lnTo>
                <a:lnTo>
                  <a:pt x="119" y="107"/>
                </a:lnTo>
                <a:lnTo>
                  <a:pt x="120" y="107"/>
                </a:lnTo>
                <a:lnTo>
                  <a:pt x="120" y="106"/>
                </a:lnTo>
                <a:lnTo>
                  <a:pt x="120" y="104"/>
                </a:lnTo>
                <a:lnTo>
                  <a:pt x="119" y="103"/>
                </a:lnTo>
                <a:lnTo>
                  <a:pt x="118" y="101"/>
                </a:lnTo>
                <a:lnTo>
                  <a:pt x="118" y="100"/>
                </a:lnTo>
                <a:lnTo>
                  <a:pt x="118" y="99"/>
                </a:lnTo>
                <a:lnTo>
                  <a:pt x="116" y="99"/>
                </a:lnTo>
                <a:lnTo>
                  <a:pt x="115" y="99"/>
                </a:lnTo>
                <a:lnTo>
                  <a:pt x="115" y="97"/>
                </a:lnTo>
                <a:lnTo>
                  <a:pt x="116" y="97"/>
                </a:lnTo>
                <a:lnTo>
                  <a:pt x="116" y="96"/>
                </a:lnTo>
                <a:lnTo>
                  <a:pt x="118" y="96"/>
                </a:lnTo>
                <a:lnTo>
                  <a:pt x="118" y="94"/>
                </a:lnTo>
                <a:lnTo>
                  <a:pt x="118" y="93"/>
                </a:lnTo>
                <a:lnTo>
                  <a:pt x="118" y="91"/>
                </a:lnTo>
                <a:lnTo>
                  <a:pt x="116" y="91"/>
                </a:lnTo>
                <a:lnTo>
                  <a:pt x="115" y="90"/>
                </a:lnTo>
                <a:lnTo>
                  <a:pt x="113" y="90"/>
                </a:lnTo>
                <a:lnTo>
                  <a:pt x="112" y="89"/>
                </a:lnTo>
                <a:lnTo>
                  <a:pt x="112" y="87"/>
                </a:lnTo>
                <a:lnTo>
                  <a:pt x="112" y="86"/>
                </a:lnTo>
                <a:lnTo>
                  <a:pt x="112" y="84"/>
                </a:lnTo>
                <a:lnTo>
                  <a:pt x="112" y="83"/>
                </a:lnTo>
                <a:lnTo>
                  <a:pt x="110" y="83"/>
                </a:lnTo>
                <a:lnTo>
                  <a:pt x="110" y="81"/>
                </a:lnTo>
                <a:lnTo>
                  <a:pt x="109" y="80"/>
                </a:lnTo>
                <a:lnTo>
                  <a:pt x="109" y="79"/>
                </a:lnTo>
                <a:lnTo>
                  <a:pt x="109" y="77"/>
                </a:lnTo>
                <a:lnTo>
                  <a:pt x="109" y="76"/>
                </a:lnTo>
                <a:lnTo>
                  <a:pt x="108" y="76"/>
                </a:lnTo>
                <a:lnTo>
                  <a:pt x="108" y="74"/>
                </a:lnTo>
                <a:lnTo>
                  <a:pt x="106" y="74"/>
                </a:lnTo>
                <a:lnTo>
                  <a:pt x="105" y="74"/>
                </a:lnTo>
                <a:lnTo>
                  <a:pt x="103" y="73"/>
                </a:lnTo>
                <a:lnTo>
                  <a:pt x="103" y="71"/>
                </a:lnTo>
                <a:lnTo>
                  <a:pt x="102" y="71"/>
                </a:lnTo>
                <a:lnTo>
                  <a:pt x="100" y="71"/>
                </a:lnTo>
                <a:lnTo>
                  <a:pt x="99" y="71"/>
                </a:lnTo>
                <a:lnTo>
                  <a:pt x="99" y="70"/>
                </a:lnTo>
                <a:lnTo>
                  <a:pt x="98" y="70"/>
                </a:lnTo>
                <a:lnTo>
                  <a:pt x="96" y="70"/>
                </a:lnTo>
                <a:lnTo>
                  <a:pt x="96" y="69"/>
                </a:lnTo>
                <a:lnTo>
                  <a:pt x="96" y="67"/>
                </a:lnTo>
                <a:lnTo>
                  <a:pt x="95" y="67"/>
                </a:lnTo>
                <a:lnTo>
                  <a:pt x="95" y="66"/>
                </a:lnTo>
                <a:lnTo>
                  <a:pt x="95" y="64"/>
                </a:lnTo>
                <a:lnTo>
                  <a:pt x="95" y="63"/>
                </a:lnTo>
                <a:lnTo>
                  <a:pt x="93" y="63"/>
                </a:lnTo>
                <a:lnTo>
                  <a:pt x="93" y="61"/>
                </a:lnTo>
                <a:lnTo>
                  <a:pt x="92" y="60"/>
                </a:lnTo>
                <a:lnTo>
                  <a:pt x="93" y="59"/>
                </a:lnTo>
                <a:lnTo>
                  <a:pt x="93" y="57"/>
                </a:lnTo>
                <a:lnTo>
                  <a:pt x="93" y="56"/>
                </a:lnTo>
                <a:lnTo>
                  <a:pt x="92" y="56"/>
                </a:lnTo>
                <a:lnTo>
                  <a:pt x="90" y="56"/>
                </a:lnTo>
                <a:lnTo>
                  <a:pt x="90" y="54"/>
                </a:lnTo>
                <a:lnTo>
                  <a:pt x="92" y="54"/>
                </a:lnTo>
                <a:lnTo>
                  <a:pt x="92" y="53"/>
                </a:lnTo>
                <a:lnTo>
                  <a:pt x="90" y="53"/>
                </a:lnTo>
                <a:lnTo>
                  <a:pt x="90" y="51"/>
                </a:lnTo>
                <a:lnTo>
                  <a:pt x="92" y="50"/>
                </a:lnTo>
                <a:lnTo>
                  <a:pt x="92" y="49"/>
                </a:lnTo>
                <a:lnTo>
                  <a:pt x="92" y="47"/>
                </a:lnTo>
                <a:lnTo>
                  <a:pt x="92" y="46"/>
                </a:lnTo>
                <a:lnTo>
                  <a:pt x="93" y="46"/>
                </a:lnTo>
                <a:lnTo>
                  <a:pt x="93" y="44"/>
                </a:lnTo>
                <a:lnTo>
                  <a:pt x="95" y="44"/>
                </a:lnTo>
                <a:lnTo>
                  <a:pt x="95" y="43"/>
                </a:lnTo>
                <a:lnTo>
                  <a:pt x="93" y="43"/>
                </a:lnTo>
                <a:lnTo>
                  <a:pt x="92" y="43"/>
                </a:lnTo>
                <a:lnTo>
                  <a:pt x="92" y="41"/>
                </a:lnTo>
                <a:lnTo>
                  <a:pt x="93" y="41"/>
                </a:lnTo>
                <a:lnTo>
                  <a:pt x="93" y="40"/>
                </a:lnTo>
                <a:lnTo>
                  <a:pt x="95" y="40"/>
                </a:lnTo>
                <a:lnTo>
                  <a:pt x="96" y="40"/>
                </a:lnTo>
                <a:lnTo>
                  <a:pt x="96" y="39"/>
                </a:lnTo>
                <a:lnTo>
                  <a:pt x="98" y="39"/>
                </a:lnTo>
                <a:lnTo>
                  <a:pt x="98" y="37"/>
                </a:lnTo>
                <a:lnTo>
                  <a:pt x="99" y="37"/>
                </a:lnTo>
                <a:lnTo>
                  <a:pt x="99" y="36"/>
                </a:lnTo>
                <a:lnTo>
                  <a:pt x="100" y="34"/>
                </a:lnTo>
                <a:lnTo>
                  <a:pt x="102" y="34"/>
                </a:lnTo>
                <a:lnTo>
                  <a:pt x="102" y="33"/>
                </a:lnTo>
                <a:lnTo>
                  <a:pt x="100" y="33"/>
                </a:lnTo>
                <a:lnTo>
                  <a:pt x="100" y="31"/>
                </a:lnTo>
                <a:lnTo>
                  <a:pt x="100" y="30"/>
                </a:lnTo>
                <a:lnTo>
                  <a:pt x="100" y="29"/>
                </a:lnTo>
                <a:lnTo>
                  <a:pt x="99" y="27"/>
                </a:lnTo>
                <a:lnTo>
                  <a:pt x="98" y="27"/>
                </a:lnTo>
                <a:lnTo>
                  <a:pt x="98" y="26"/>
                </a:lnTo>
                <a:lnTo>
                  <a:pt x="98" y="24"/>
                </a:lnTo>
                <a:lnTo>
                  <a:pt x="99" y="24"/>
                </a:lnTo>
                <a:lnTo>
                  <a:pt x="99" y="23"/>
                </a:lnTo>
                <a:lnTo>
                  <a:pt x="100" y="23"/>
                </a:lnTo>
                <a:lnTo>
                  <a:pt x="100" y="21"/>
                </a:lnTo>
                <a:lnTo>
                  <a:pt x="102" y="21"/>
                </a:lnTo>
                <a:lnTo>
                  <a:pt x="103" y="21"/>
                </a:lnTo>
                <a:lnTo>
                  <a:pt x="103" y="20"/>
                </a:lnTo>
                <a:lnTo>
                  <a:pt x="103" y="19"/>
                </a:lnTo>
                <a:lnTo>
                  <a:pt x="105" y="19"/>
                </a:lnTo>
                <a:lnTo>
                  <a:pt x="105" y="17"/>
                </a:lnTo>
                <a:lnTo>
                  <a:pt x="105" y="16"/>
                </a:lnTo>
                <a:lnTo>
                  <a:pt x="105" y="14"/>
                </a:lnTo>
                <a:lnTo>
                  <a:pt x="105" y="13"/>
                </a:lnTo>
                <a:lnTo>
                  <a:pt x="105" y="11"/>
                </a:lnTo>
                <a:lnTo>
                  <a:pt x="105" y="10"/>
                </a:lnTo>
                <a:lnTo>
                  <a:pt x="105" y="8"/>
                </a:lnTo>
                <a:lnTo>
                  <a:pt x="103" y="8"/>
                </a:lnTo>
                <a:lnTo>
                  <a:pt x="105" y="8"/>
                </a:lnTo>
                <a:lnTo>
                  <a:pt x="105" y="7"/>
                </a:lnTo>
                <a:lnTo>
                  <a:pt x="106" y="7"/>
                </a:lnTo>
                <a:lnTo>
                  <a:pt x="108" y="7"/>
                </a:lnTo>
                <a:lnTo>
                  <a:pt x="108" y="6"/>
                </a:lnTo>
                <a:lnTo>
                  <a:pt x="108" y="4"/>
                </a:lnTo>
                <a:lnTo>
                  <a:pt x="109" y="4"/>
                </a:lnTo>
                <a:lnTo>
                  <a:pt x="109" y="3"/>
                </a:lnTo>
                <a:lnTo>
                  <a:pt x="110" y="1"/>
                </a:lnTo>
                <a:lnTo>
                  <a:pt x="112" y="1"/>
                </a:lnTo>
                <a:lnTo>
                  <a:pt x="113" y="1"/>
                </a:lnTo>
                <a:lnTo>
                  <a:pt x="115" y="1"/>
                </a:lnTo>
                <a:lnTo>
                  <a:pt x="115" y="0"/>
                </a:lnTo>
              </a:path>
            </a:pathLst>
          </a:custGeom>
          <a:solidFill>
            <a:schemeClr val="bg1"/>
          </a:solidFill>
          <a:ln w="3175" cmpd="sng">
            <a:solidFill>
              <a:srgbClr val="808080"/>
            </a:solidFill>
            <a:prstDash val="solid"/>
            <a:round/>
            <a:headEnd/>
            <a:tailEnd/>
          </a:ln>
        </p:spPr>
        <p:txBody>
          <a:bodyPr/>
          <a:lstStyle/>
          <a:p>
            <a:endParaRPr lang="en-US"/>
          </a:p>
        </p:txBody>
      </p:sp>
      <p:sp>
        <p:nvSpPr>
          <p:cNvPr id="14353" name="Freeform 17"/>
          <p:cNvSpPr>
            <a:spLocks/>
          </p:cNvSpPr>
          <p:nvPr/>
        </p:nvSpPr>
        <p:spPr bwMode="auto">
          <a:xfrm>
            <a:off x="1238250" y="1239838"/>
            <a:ext cx="490538" cy="134937"/>
          </a:xfrm>
          <a:custGeom>
            <a:avLst/>
            <a:gdLst>
              <a:gd name="T0" fmla="*/ 406 w 418"/>
              <a:gd name="T1" fmla="*/ 26 h 157"/>
              <a:gd name="T2" fmla="*/ 399 w 418"/>
              <a:gd name="T3" fmla="*/ 17 h 157"/>
              <a:gd name="T4" fmla="*/ 389 w 418"/>
              <a:gd name="T5" fmla="*/ 14 h 157"/>
              <a:gd name="T6" fmla="*/ 381 w 418"/>
              <a:gd name="T7" fmla="*/ 22 h 157"/>
              <a:gd name="T8" fmla="*/ 369 w 418"/>
              <a:gd name="T9" fmla="*/ 24 h 157"/>
              <a:gd name="T10" fmla="*/ 368 w 418"/>
              <a:gd name="T11" fmla="*/ 33 h 157"/>
              <a:gd name="T12" fmla="*/ 365 w 418"/>
              <a:gd name="T13" fmla="*/ 43 h 157"/>
              <a:gd name="T14" fmla="*/ 352 w 418"/>
              <a:gd name="T15" fmla="*/ 46 h 157"/>
              <a:gd name="T16" fmla="*/ 339 w 418"/>
              <a:gd name="T17" fmla="*/ 43 h 157"/>
              <a:gd name="T18" fmla="*/ 330 w 418"/>
              <a:gd name="T19" fmla="*/ 46 h 157"/>
              <a:gd name="T20" fmla="*/ 318 w 418"/>
              <a:gd name="T21" fmla="*/ 47 h 157"/>
              <a:gd name="T22" fmla="*/ 302 w 418"/>
              <a:gd name="T23" fmla="*/ 46 h 157"/>
              <a:gd name="T24" fmla="*/ 289 w 418"/>
              <a:gd name="T25" fmla="*/ 56 h 157"/>
              <a:gd name="T26" fmla="*/ 280 w 418"/>
              <a:gd name="T27" fmla="*/ 64 h 157"/>
              <a:gd name="T28" fmla="*/ 269 w 418"/>
              <a:gd name="T29" fmla="*/ 62 h 157"/>
              <a:gd name="T30" fmla="*/ 265 w 418"/>
              <a:gd name="T31" fmla="*/ 69 h 157"/>
              <a:gd name="T32" fmla="*/ 262 w 418"/>
              <a:gd name="T33" fmla="*/ 80 h 157"/>
              <a:gd name="T34" fmla="*/ 253 w 418"/>
              <a:gd name="T35" fmla="*/ 87 h 157"/>
              <a:gd name="T36" fmla="*/ 250 w 418"/>
              <a:gd name="T37" fmla="*/ 96 h 157"/>
              <a:gd name="T38" fmla="*/ 252 w 418"/>
              <a:gd name="T39" fmla="*/ 106 h 157"/>
              <a:gd name="T40" fmla="*/ 255 w 418"/>
              <a:gd name="T41" fmla="*/ 116 h 157"/>
              <a:gd name="T42" fmla="*/ 243 w 418"/>
              <a:gd name="T43" fmla="*/ 122 h 157"/>
              <a:gd name="T44" fmla="*/ 230 w 418"/>
              <a:gd name="T45" fmla="*/ 125 h 157"/>
              <a:gd name="T46" fmla="*/ 229 w 418"/>
              <a:gd name="T47" fmla="*/ 135 h 157"/>
              <a:gd name="T48" fmla="*/ 233 w 418"/>
              <a:gd name="T49" fmla="*/ 146 h 157"/>
              <a:gd name="T50" fmla="*/ 226 w 418"/>
              <a:gd name="T51" fmla="*/ 155 h 157"/>
              <a:gd name="T52" fmla="*/ 209 w 418"/>
              <a:gd name="T53" fmla="*/ 157 h 157"/>
              <a:gd name="T54" fmla="*/ 202 w 418"/>
              <a:gd name="T55" fmla="*/ 150 h 157"/>
              <a:gd name="T56" fmla="*/ 197 w 418"/>
              <a:gd name="T57" fmla="*/ 140 h 157"/>
              <a:gd name="T58" fmla="*/ 187 w 418"/>
              <a:gd name="T59" fmla="*/ 133 h 157"/>
              <a:gd name="T60" fmla="*/ 175 w 418"/>
              <a:gd name="T61" fmla="*/ 126 h 157"/>
              <a:gd name="T62" fmla="*/ 166 w 418"/>
              <a:gd name="T63" fmla="*/ 119 h 157"/>
              <a:gd name="T64" fmla="*/ 155 w 418"/>
              <a:gd name="T65" fmla="*/ 117 h 157"/>
              <a:gd name="T66" fmla="*/ 145 w 418"/>
              <a:gd name="T67" fmla="*/ 116 h 157"/>
              <a:gd name="T68" fmla="*/ 132 w 418"/>
              <a:gd name="T69" fmla="*/ 116 h 157"/>
              <a:gd name="T70" fmla="*/ 127 w 418"/>
              <a:gd name="T71" fmla="*/ 106 h 157"/>
              <a:gd name="T72" fmla="*/ 120 w 418"/>
              <a:gd name="T73" fmla="*/ 99 h 157"/>
              <a:gd name="T74" fmla="*/ 117 w 418"/>
              <a:gd name="T75" fmla="*/ 87 h 157"/>
              <a:gd name="T76" fmla="*/ 107 w 418"/>
              <a:gd name="T77" fmla="*/ 83 h 157"/>
              <a:gd name="T78" fmla="*/ 102 w 418"/>
              <a:gd name="T79" fmla="*/ 93 h 157"/>
              <a:gd name="T80" fmla="*/ 95 w 418"/>
              <a:gd name="T81" fmla="*/ 96 h 157"/>
              <a:gd name="T82" fmla="*/ 83 w 418"/>
              <a:gd name="T83" fmla="*/ 100 h 157"/>
              <a:gd name="T84" fmla="*/ 73 w 418"/>
              <a:gd name="T85" fmla="*/ 97 h 157"/>
              <a:gd name="T86" fmla="*/ 65 w 418"/>
              <a:gd name="T87" fmla="*/ 90 h 157"/>
              <a:gd name="T88" fmla="*/ 56 w 418"/>
              <a:gd name="T89" fmla="*/ 89 h 157"/>
              <a:gd name="T90" fmla="*/ 42 w 418"/>
              <a:gd name="T91" fmla="*/ 84 h 157"/>
              <a:gd name="T92" fmla="*/ 36 w 418"/>
              <a:gd name="T93" fmla="*/ 77 h 157"/>
              <a:gd name="T94" fmla="*/ 24 w 418"/>
              <a:gd name="T95" fmla="*/ 83 h 157"/>
              <a:gd name="T96" fmla="*/ 13 w 418"/>
              <a:gd name="T97" fmla="*/ 79 h 157"/>
              <a:gd name="T98" fmla="*/ 6 w 418"/>
              <a:gd name="T99" fmla="*/ 70 h 157"/>
              <a:gd name="T100" fmla="*/ 7 w 418"/>
              <a:gd name="T101" fmla="*/ 59 h 157"/>
              <a:gd name="T102" fmla="*/ 2 w 418"/>
              <a:gd name="T103" fmla="*/ 52 h 157"/>
              <a:gd name="T104" fmla="*/ 17 w 418"/>
              <a:gd name="T105" fmla="*/ 52 h 157"/>
              <a:gd name="T106" fmla="*/ 29 w 418"/>
              <a:gd name="T107" fmla="*/ 50 h 157"/>
              <a:gd name="T108" fmla="*/ 32 w 418"/>
              <a:gd name="T109" fmla="*/ 43 h 157"/>
              <a:gd name="T110" fmla="*/ 29 w 418"/>
              <a:gd name="T111" fmla="*/ 32 h 157"/>
              <a:gd name="T112" fmla="*/ 39 w 418"/>
              <a:gd name="T113" fmla="*/ 27 h 157"/>
              <a:gd name="T114" fmla="*/ 39 w 418"/>
              <a:gd name="T115" fmla="*/ 16 h 157"/>
              <a:gd name="T116" fmla="*/ 34 w 418"/>
              <a:gd name="T117" fmla="*/ 6 h 15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8"/>
              <a:gd name="T178" fmla="*/ 0 h 157"/>
              <a:gd name="T179" fmla="*/ 418 w 418"/>
              <a:gd name="T180" fmla="*/ 157 h 15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8" h="157">
                <a:moveTo>
                  <a:pt x="418" y="23"/>
                </a:moveTo>
                <a:lnTo>
                  <a:pt x="416" y="23"/>
                </a:lnTo>
                <a:lnTo>
                  <a:pt x="415" y="23"/>
                </a:lnTo>
                <a:lnTo>
                  <a:pt x="413" y="23"/>
                </a:lnTo>
                <a:lnTo>
                  <a:pt x="412" y="23"/>
                </a:lnTo>
                <a:lnTo>
                  <a:pt x="411" y="24"/>
                </a:lnTo>
                <a:lnTo>
                  <a:pt x="409" y="24"/>
                </a:lnTo>
                <a:lnTo>
                  <a:pt x="409" y="26"/>
                </a:lnTo>
                <a:lnTo>
                  <a:pt x="408" y="26"/>
                </a:lnTo>
                <a:lnTo>
                  <a:pt x="406" y="26"/>
                </a:lnTo>
                <a:lnTo>
                  <a:pt x="405" y="26"/>
                </a:lnTo>
                <a:lnTo>
                  <a:pt x="403" y="26"/>
                </a:lnTo>
                <a:lnTo>
                  <a:pt x="402" y="24"/>
                </a:lnTo>
                <a:lnTo>
                  <a:pt x="402" y="23"/>
                </a:lnTo>
                <a:lnTo>
                  <a:pt x="401" y="22"/>
                </a:lnTo>
                <a:lnTo>
                  <a:pt x="402" y="22"/>
                </a:lnTo>
                <a:lnTo>
                  <a:pt x="401" y="22"/>
                </a:lnTo>
                <a:lnTo>
                  <a:pt x="401" y="20"/>
                </a:lnTo>
                <a:lnTo>
                  <a:pt x="401" y="19"/>
                </a:lnTo>
                <a:lnTo>
                  <a:pt x="399" y="17"/>
                </a:lnTo>
                <a:lnTo>
                  <a:pt x="399" y="16"/>
                </a:lnTo>
                <a:lnTo>
                  <a:pt x="398" y="16"/>
                </a:lnTo>
                <a:lnTo>
                  <a:pt x="396" y="16"/>
                </a:lnTo>
                <a:lnTo>
                  <a:pt x="395" y="16"/>
                </a:lnTo>
                <a:lnTo>
                  <a:pt x="395" y="14"/>
                </a:lnTo>
                <a:lnTo>
                  <a:pt x="393" y="14"/>
                </a:lnTo>
                <a:lnTo>
                  <a:pt x="393" y="13"/>
                </a:lnTo>
                <a:lnTo>
                  <a:pt x="392" y="13"/>
                </a:lnTo>
                <a:lnTo>
                  <a:pt x="391" y="13"/>
                </a:lnTo>
                <a:lnTo>
                  <a:pt x="389" y="14"/>
                </a:lnTo>
                <a:lnTo>
                  <a:pt x="388" y="14"/>
                </a:lnTo>
                <a:lnTo>
                  <a:pt x="388" y="16"/>
                </a:lnTo>
                <a:lnTo>
                  <a:pt x="386" y="17"/>
                </a:lnTo>
                <a:lnTo>
                  <a:pt x="386" y="19"/>
                </a:lnTo>
                <a:lnTo>
                  <a:pt x="385" y="19"/>
                </a:lnTo>
                <a:lnTo>
                  <a:pt x="383" y="19"/>
                </a:lnTo>
                <a:lnTo>
                  <a:pt x="383" y="20"/>
                </a:lnTo>
                <a:lnTo>
                  <a:pt x="382" y="20"/>
                </a:lnTo>
                <a:lnTo>
                  <a:pt x="381" y="20"/>
                </a:lnTo>
                <a:lnTo>
                  <a:pt x="381" y="22"/>
                </a:lnTo>
                <a:lnTo>
                  <a:pt x="379" y="20"/>
                </a:lnTo>
                <a:lnTo>
                  <a:pt x="378" y="20"/>
                </a:lnTo>
                <a:lnTo>
                  <a:pt x="376" y="20"/>
                </a:lnTo>
                <a:lnTo>
                  <a:pt x="376" y="22"/>
                </a:lnTo>
                <a:lnTo>
                  <a:pt x="375" y="22"/>
                </a:lnTo>
                <a:lnTo>
                  <a:pt x="375" y="23"/>
                </a:lnTo>
                <a:lnTo>
                  <a:pt x="373" y="23"/>
                </a:lnTo>
                <a:lnTo>
                  <a:pt x="372" y="23"/>
                </a:lnTo>
                <a:lnTo>
                  <a:pt x="371" y="24"/>
                </a:lnTo>
                <a:lnTo>
                  <a:pt x="369" y="24"/>
                </a:lnTo>
                <a:lnTo>
                  <a:pt x="368" y="24"/>
                </a:lnTo>
                <a:lnTo>
                  <a:pt x="368" y="26"/>
                </a:lnTo>
                <a:lnTo>
                  <a:pt x="369" y="26"/>
                </a:lnTo>
                <a:lnTo>
                  <a:pt x="369" y="27"/>
                </a:lnTo>
                <a:lnTo>
                  <a:pt x="371" y="27"/>
                </a:lnTo>
                <a:lnTo>
                  <a:pt x="371" y="29"/>
                </a:lnTo>
                <a:lnTo>
                  <a:pt x="371" y="30"/>
                </a:lnTo>
                <a:lnTo>
                  <a:pt x="371" y="32"/>
                </a:lnTo>
                <a:lnTo>
                  <a:pt x="369" y="32"/>
                </a:lnTo>
                <a:lnTo>
                  <a:pt x="368" y="33"/>
                </a:lnTo>
                <a:lnTo>
                  <a:pt x="368" y="34"/>
                </a:lnTo>
                <a:lnTo>
                  <a:pt x="366" y="34"/>
                </a:lnTo>
                <a:lnTo>
                  <a:pt x="366" y="36"/>
                </a:lnTo>
                <a:lnTo>
                  <a:pt x="368" y="36"/>
                </a:lnTo>
                <a:lnTo>
                  <a:pt x="368" y="37"/>
                </a:lnTo>
                <a:lnTo>
                  <a:pt x="368" y="39"/>
                </a:lnTo>
                <a:lnTo>
                  <a:pt x="368" y="40"/>
                </a:lnTo>
                <a:lnTo>
                  <a:pt x="368" y="42"/>
                </a:lnTo>
                <a:lnTo>
                  <a:pt x="366" y="42"/>
                </a:lnTo>
                <a:lnTo>
                  <a:pt x="365" y="43"/>
                </a:lnTo>
                <a:lnTo>
                  <a:pt x="363" y="44"/>
                </a:lnTo>
                <a:lnTo>
                  <a:pt x="362" y="44"/>
                </a:lnTo>
                <a:lnTo>
                  <a:pt x="361" y="46"/>
                </a:lnTo>
                <a:lnTo>
                  <a:pt x="359" y="46"/>
                </a:lnTo>
                <a:lnTo>
                  <a:pt x="359" y="47"/>
                </a:lnTo>
                <a:lnTo>
                  <a:pt x="358" y="47"/>
                </a:lnTo>
                <a:lnTo>
                  <a:pt x="356" y="46"/>
                </a:lnTo>
                <a:lnTo>
                  <a:pt x="355" y="46"/>
                </a:lnTo>
                <a:lnTo>
                  <a:pt x="353" y="46"/>
                </a:lnTo>
                <a:lnTo>
                  <a:pt x="352" y="46"/>
                </a:lnTo>
                <a:lnTo>
                  <a:pt x="351" y="46"/>
                </a:lnTo>
                <a:lnTo>
                  <a:pt x="349" y="46"/>
                </a:lnTo>
                <a:lnTo>
                  <a:pt x="348" y="46"/>
                </a:lnTo>
                <a:lnTo>
                  <a:pt x="346" y="46"/>
                </a:lnTo>
                <a:lnTo>
                  <a:pt x="345" y="46"/>
                </a:lnTo>
                <a:lnTo>
                  <a:pt x="343" y="46"/>
                </a:lnTo>
                <a:lnTo>
                  <a:pt x="342" y="44"/>
                </a:lnTo>
                <a:lnTo>
                  <a:pt x="342" y="43"/>
                </a:lnTo>
                <a:lnTo>
                  <a:pt x="340" y="43"/>
                </a:lnTo>
                <a:lnTo>
                  <a:pt x="339" y="43"/>
                </a:lnTo>
                <a:lnTo>
                  <a:pt x="338" y="43"/>
                </a:lnTo>
                <a:lnTo>
                  <a:pt x="336" y="44"/>
                </a:lnTo>
                <a:lnTo>
                  <a:pt x="336" y="43"/>
                </a:lnTo>
                <a:lnTo>
                  <a:pt x="335" y="43"/>
                </a:lnTo>
                <a:lnTo>
                  <a:pt x="335" y="42"/>
                </a:lnTo>
                <a:lnTo>
                  <a:pt x="333" y="42"/>
                </a:lnTo>
                <a:lnTo>
                  <a:pt x="333" y="43"/>
                </a:lnTo>
                <a:lnTo>
                  <a:pt x="332" y="44"/>
                </a:lnTo>
                <a:lnTo>
                  <a:pt x="332" y="46"/>
                </a:lnTo>
                <a:lnTo>
                  <a:pt x="330" y="46"/>
                </a:lnTo>
                <a:lnTo>
                  <a:pt x="329" y="47"/>
                </a:lnTo>
                <a:lnTo>
                  <a:pt x="329" y="49"/>
                </a:lnTo>
                <a:lnTo>
                  <a:pt x="328" y="49"/>
                </a:lnTo>
                <a:lnTo>
                  <a:pt x="326" y="49"/>
                </a:lnTo>
                <a:lnTo>
                  <a:pt x="325" y="49"/>
                </a:lnTo>
                <a:lnTo>
                  <a:pt x="323" y="50"/>
                </a:lnTo>
                <a:lnTo>
                  <a:pt x="322" y="50"/>
                </a:lnTo>
                <a:lnTo>
                  <a:pt x="320" y="50"/>
                </a:lnTo>
                <a:lnTo>
                  <a:pt x="319" y="47"/>
                </a:lnTo>
                <a:lnTo>
                  <a:pt x="318" y="47"/>
                </a:lnTo>
                <a:lnTo>
                  <a:pt x="316" y="47"/>
                </a:lnTo>
                <a:lnTo>
                  <a:pt x="315" y="46"/>
                </a:lnTo>
                <a:lnTo>
                  <a:pt x="313" y="47"/>
                </a:lnTo>
                <a:lnTo>
                  <a:pt x="312" y="47"/>
                </a:lnTo>
                <a:lnTo>
                  <a:pt x="310" y="47"/>
                </a:lnTo>
                <a:lnTo>
                  <a:pt x="309" y="47"/>
                </a:lnTo>
                <a:lnTo>
                  <a:pt x="308" y="47"/>
                </a:lnTo>
                <a:lnTo>
                  <a:pt x="305" y="47"/>
                </a:lnTo>
                <a:lnTo>
                  <a:pt x="303" y="46"/>
                </a:lnTo>
                <a:lnTo>
                  <a:pt x="302" y="46"/>
                </a:lnTo>
                <a:lnTo>
                  <a:pt x="300" y="46"/>
                </a:lnTo>
                <a:lnTo>
                  <a:pt x="300" y="47"/>
                </a:lnTo>
                <a:lnTo>
                  <a:pt x="299" y="47"/>
                </a:lnTo>
                <a:lnTo>
                  <a:pt x="298" y="49"/>
                </a:lnTo>
                <a:lnTo>
                  <a:pt x="295" y="50"/>
                </a:lnTo>
                <a:lnTo>
                  <a:pt x="293" y="52"/>
                </a:lnTo>
                <a:lnTo>
                  <a:pt x="293" y="53"/>
                </a:lnTo>
                <a:lnTo>
                  <a:pt x="292" y="53"/>
                </a:lnTo>
                <a:lnTo>
                  <a:pt x="290" y="54"/>
                </a:lnTo>
                <a:lnTo>
                  <a:pt x="289" y="56"/>
                </a:lnTo>
                <a:lnTo>
                  <a:pt x="288" y="57"/>
                </a:lnTo>
                <a:lnTo>
                  <a:pt x="286" y="59"/>
                </a:lnTo>
                <a:lnTo>
                  <a:pt x="286" y="60"/>
                </a:lnTo>
                <a:lnTo>
                  <a:pt x="285" y="60"/>
                </a:lnTo>
                <a:lnTo>
                  <a:pt x="283" y="60"/>
                </a:lnTo>
                <a:lnTo>
                  <a:pt x="283" y="62"/>
                </a:lnTo>
                <a:lnTo>
                  <a:pt x="283" y="63"/>
                </a:lnTo>
                <a:lnTo>
                  <a:pt x="282" y="63"/>
                </a:lnTo>
                <a:lnTo>
                  <a:pt x="282" y="64"/>
                </a:lnTo>
                <a:lnTo>
                  <a:pt x="280" y="64"/>
                </a:lnTo>
                <a:lnTo>
                  <a:pt x="280" y="66"/>
                </a:lnTo>
                <a:lnTo>
                  <a:pt x="279" y="66"/>
                </a:lnTo>
                <a:lnTo>
                  <a:pt x="279" y="64"/>
                </a:lnTo>
                <a:lnTo>
                  <a:pt x="278" y="64"/>
                </a:lnTo>
                <a:lnTo>
                  <a:pt x="276" y="64"/>
                </a:lnTo>
                <a:lnTo>
                  <a:pt x="275" y="63"/>
                </a:lnTo>
                <a:lnTo>
                  <a:pt x="273" y="62"/>
                </a:lnTo>
                <a:lnTo>
                  <a:pt x="272" y="60"/>
                </a:lnTo>
                <a:lnTo>
                  <a:pt x="270" y="62"/>
                </a:lnTo>
                <a:lnTo>
                  <a:pt x="269" y="62"/>
                </a:lnTo>
                <a:lnTo>
                  <a:pt x="268" y="62"/>
                </a:lnTo>
                <a:lnTo>
                  <a:pt x="268" y="63"/>
                </a:lnTo>
                <a:lnTo>
                  <a:pt x="266" y="63"/>
                </a:lnTo>
                <a:lnTo>
                  <a:pt x="266" y="64"/>
                </a:lnTo>
                <a:lnTo>
                  <a:pt x="265" y="64"/>
                </a:lnTo>
                <a:lnTo>
                  <a:pt x="263" y="64"/>
                </a:lnTo>
                <a:lnTo>
                  <a:pt x="263" y="66"/>
                </a:lnTo>
                <a:lnTo>
                  <a:pt x="263" y="67"/>
                </a:lnTo>
                <a:lnTo>
                  <a:pt x="263" y="69"/>
                </a:lnTo>
                <a:lnTo>
                  <a:pt x="265" y="69"/>
                </a:lnTo>
                <a:lnTo>
                  <a:pt x="263" y="69"/>
                </a:lnTo>
                <a:lnTo>
                  <a:pt x="260" y="69"/>
                </a:lnTo>
                <a:lnTo>
                  <a:pt x="259" y="70"/>
                </a:lnTo>
                <a:lnTo>
                  <a:pt x="258" y="72"/>
                </a:lnTo>
                <a:lnTo>
                  <a:pt x="259" y="73"/>
                </a:lnTo>
                <a:lnTo>
                  <a:pt x="260" y="74"/>
                </a:lnTo>
                <a:lnTo>
                  <a:pt x="260" y="76"/>
                </a:lnTo>
                <a:lnTo>
                  <a:pt x="260" y="77"/>
                </a:lnTo>
                <a:lnTo>
                  <a:pt x="262" y="79"/>
                </a:lnTo>
                <a:lnTo>
                  <a:pt x="262" y="80"/>
                </a:lnTo>
                <a:lnTo>
                  <a:pt x="262" y="82"/>
                </a:lnTo>
                <a:lnTo>
                  <a:pt x="262" y="83"/>
                </a:lnTo>
                <a:lnTo>
                  <a:pt x="260" y="84"/>
                </a:lnTo>
                <a:lnTo>
                  <a:pt x="259" y="84"/>
                </a:lnTo>
                <a:lnTo>
                  <a:pt x="258" y="84"/>
                </a:lnTo>
                <a:lnTo>
                  <a:pt x="256" y="84"/>
                </a:lnTo>
                <a:lnTo>
                  <a:pt x="256" y="86"/>
                </a:lnTo>
                <a:lnTo>
                  <a:pt x="255" y="86"/>
                </a:lnTo>
                <a:lnTo>
                  <a:pt x="255" y="87"/>
                </a:lnTo>
                <a:lnTo>
                  <a:pt x="253" y="87"/>
                </a:lnTo>
                <a:lnTo>
                  <a:pt x="253" y="89"/>
                </a:lnTo>
                <a:lnTo>
                  <a:pt x="252" y="89"/>
                </a:lnTo>
                <a:lnTo>
                  <a:pt x="252" y="90"/>
                </a:lnTo>
                <a:lnTo>
                  <a:pt x="250" y="90"/>
                </a:lnTo>
                <a:lnTo>
                  <a:pt x="250" y="92"/>
                </a:lnTo>
                <a:lnTo>
                  <a:pt x="249" y="92"/>
                </a:lnTo>
                <a:lnTo>
                  <a:pt x="249" y="93"/>
                </a:lnTo>
                <a:lnTo>
                  <a:pt x="249" y="94"/>
                </a:lnTo>
                <a:lnTo>
                  <a:pt x="250" y="94"/>
                </a:lnTo>
                <a:lnTo>
                  <a:pt x="250" y="96"/>
                </a:lnTo>
                <a:lnTo>
                  <a:pt x="249" y="97"/>
                </a:lnTo>
                <a:lnTo>
                  <a:pt x="249" y="99"/>
                </a:lnTo>
                <a:lnTo>
                  <a:pt x="250" y="99"/>
                </a:lnTo>
                <a:lnTo>
                  <a:pt x="252" y="99"/>
                </a:lnTo>
                <a:lnTo>
                  <a:pt x="252" y="100"/>
                </a:lnTo>
                <a:lnTo>
                  <a:pt x="252" y="102"/>
                </a:lnTo>
                <a:lnTo>
                  <a:pt x="253" y="102"/>
                </a:lnTo>
                <a:lnTo>
                  <a:pt x="253" y="103"/>
                </a:lnTo>
                <a:lnTo>
                  <a:pt x="253" y="104"/>
                </a:lnTo>
                <a:lnTo>
                  <a:pt x="252" y="106"/>
                </a:lnTo>
                <a:lnTo>
                  <a:pt x="252" y="107"/>
                </a:lnTo>
                <a:lnTo>
                  <a:pt x="250" y="107"/>
                </a:lnTo>
                <a:lnTo>
                  <a:pt x="250" y="109"/>
                </a:lnTo>
                <a:lnTo>
                  <a:pt x="250" y="110"/>
                </a:lnTo>
                <a:lnTo>
                  <a:pt x="250" y="112"/>
                </a:lnTo>
                <a:lnTo>
                  <a:pt x="252" y="113"/>
                </a:lnTo>
                <a:lnTo>
                  <a:pt x="252" y="115"/>
                </a:lnTo>
                <a:lnTo>
                  <a:pt x="253" y="115"/>
                </a:lnTo>
                <a:lnTo>
                  <a:pt x="253" y="116"/>
                </a:lnTo>
                <a:lnTo>
                  <a:pt x="255" y="116"/>
                </a:lnTo>
                <a:lnTo>
                  <a:pt x="253" y="117"/>
                </a:lnTo>
                <a:lnTo>
                  <a:pt x="252" y="119"/>
                </a:lnTo>
                <a:lnTo>
                  <a:pt x="250" y="120"/>
                </a:lnTo>
                <a:lnTo>
                  <a:pt x="249" y="120"/>
                </a:lnTo>
                <a:lnTo>
                  <a:pt x="248" y="122"/>
                </a:lnTo>
                <a:lnTo>
                  <a:pt x="246" y="122"/>
                </a:lnTo>
                <a:lnTo>
                  <a:pt x="246" y="123"/>
                </a:lnTo>
                <a:lnTo>
                  <a:pt x="245" y="123"/>
                </a:lnTo>
                <a:lnTo>
                  <a:pt x="243" y="123"/>
                </a:lnTo>
                <a:lnTo>
                  <a:pt x="243" y="122"/>
                </a:lnTo>
                <a:lnTo>
                  <a:pt x="242" y="122"/>
                </a:lnTo>
                <a:lnTo>
                  <a:pt x="240" y="122"/>
                </a:lnTo>
                <a:lnTo>
                  <a:pt x="240" y="123"/>
                </a:lnTo>
                <a:lnTo>
                  <a:pt x="239" y="123"/>
                </a:lnTo>
                <a:lnTo>
                  <a:pt x="238" y="123"/>
                </a:lnTo>
                <a:lnTo>
                  <a:pt x="236" y="122"/>
                </a:lnTo>
                <a:lnTo>
                  <a:pt x="235" y="122"/>
                </a:lnTo>
                <a:lnTo>
                  <a:pt x="232" y="123"/>
                </a:lnTo>
                <a:lnTo>
                  <a:pt x="230" y="123"/>
                </a:lnTo>
                <a:lnTo>
                  <a:pt x="230" y="125"/>
                </a:lnTo>
                <a:lnTo>
                  <a:pt x="229" y="125"/>
                </a:lnTo>
                <a:lnTo>
                  <a:pt x="228" y="125"/>
                </a:lnTo>
                <a:lnTo>
                  <a:pt x="228" y="126"/>
                </a:lnTo>
                <a:lnTo>
                  <a:pt x="228" y="127"/>
                </a:lnTo>
                <a:lnTo>
                  <a:pt x="228" y="129"/>
                </a:lnTo>
                <a:lnTo>
                  <a:pt x="226" y="129"/>
                </a:lnTo>
                <a:lnTo>
                  <a:pt x="226" y="130"/>
                </a:lnTo>
                <a:lnTo>
                  <a:pt x="228" y="130"/>
                </a:lnTo>
                <a:lnTo>
                  <a:pt x="229" y="133"/>
                </a:lnTo>
                <a:lnTo>
                  <a:pt x="229" y="135"/>
                </a:lnTo>
                <a:lnTo>
                  <a:pt x="230" y="135"/>
                </a:lnTo>
                <a:lnTo>
                  <a:pt x="230" y="136"/>
                </a:lnTo>
                <a:lnTo>
                  <a:pt x="229" y="136"/>
                </a:lnTo>
                <a:lnTo>
                  <a:pt x="229" y="137"/>
                </a:lnTo>
                <a:lnTo>
                  <a:pt x="229" y="139"/>
                </a:lnTo>
                <a:lnTo>
                  <a:pt x="229" y="140"/>
                </a:lnTo>
                <a:lnTo>
                  <a:pt x="229" y="142"/>
                </a:lnTo>
                <a:lnTo>
                  <a:pt x="230" y="143"/>
                </a:lnTo>
                <a:lnTo>
                  <a:pt x="232" y="145"/>
                </a:lnTo>
                <a:lnTo>
                  <a:pt x="233" y="146"/>
                </a:lnTo>
                <a:lnTo>
                  <a:pt x="233" y="147"/>
                </a:lnTo>
                <a:lnTo>
                  <a:pt x="233" y="149"/>
                </a:lnTo>
                <a:lnTo>
                  <a:pt x="233" y="150"/>
                </a:lnTo>
                <a:lnTo>
                  <a:pt x="232" y="150"/>
                </a:lnTo>
                <a:lnTo>
                  <a:pt x="232" y="152"/>
                </a:lnTo>
                <a:lnTo>
                  <a:pt x="230" y="152"/>
                </a:lnTo>
                <a:lnTo>
                  <a:pt x="230" y="153"/>
                </a:lnTo>
                <a:lnTo>
                  <a:pt x="229" y="155"/>
                </a:lnTo>
                <a:lnTo>
                  <a:pt x="228" y="155"/>
                </a:lnTo>
                <a:lnTo>
                  <a:pt x="226" y="155"/>
                </a:lnTo>
                <a:lnTo>
                  <a:pt x="225" y="155"/>
                </a:lnTo>
                <a:lnTo>
                  <a:pt x="222" y="155"/>
                </a:lnTo>
                <a:lnTo>
                  <a:pt x="220" y="153"/>
                </a:lnTo>
                <a:lnTo>
                  <a:pt x="219" y="155"/>
                </a:lnTo>
                <a:lnTo>
                  <a:pt x="218" y="155"/>
                </a:lnTo>
                <a:lnTo>
                  <a:pt x="215" y="156"/>
                </a:lnTo>
                <a:lnTo>
                  <a:pt x="213" y="156"/>
                </a:lnTo>
                <a:lnTo>
                  <a:pt x="212" y="157"/>
                </a:lnTo>
                <a:lnTo>
                  <a:pt x="210" y="157"/>
                </a:lnTo>
                <a:lnTo>
                  <a:pt x="209" y="157"/>
                </a:lnTo>
                <a:lnTo>
                  <a:pt x="208" y="157"/>
                </a:lnTo>
                <a:lnTo>
                  <a:pt x="206" y="157"/>
                </a:lnTo>
                <a:lnTo>
                  <a:pt x="206" y="156"/>
                </a:lnTo>
                <a:lnTo>
                  <a:pt x="205" y="156"/>
                </a:lnTo>
                <a:lnTo>
                  <a:pt x="203" y="155"/>
                </a:lnTo>
                <a:lnTo>
                  <a:pt x="202" y="153"/>
                </a:lnTo>
                <a:lnTo>
                  <a:pt x="203" y="153"/>
                </a:lnTo>
                <a:lnTo>
                  <a:pt x="203" y="152"/>
                </a:lnTo>
                <a:lnTo>
                  <a:pt x="202" y="152"/>
                </a:lnTo>
                <a:lnTo>
                  <a:pt x="202" y="150"/>
                </a:lnTo>
                <a:lnTo>
                  <a:pt x="202" y="149"/>
                </a:lnTo>
                <a:lnTo>
                  <a:pt x="203" y="147"/>
                </a:lnTo>
                <a:lnTo>
                  <a:pt x="202" y="146"/>
                </a:lnTo>
                <a:lnTo>
                  <a:pt x="200" y="146"/>
                </a:lnTo>
                <a:lnTo>
                  <a:pt x="200" y="145"/>
                </a:lnTo>
                <a:lnTo>
                  <a:pt x="200" y="143"/>
                </a:lnTo>
                <a:lnTo>
                  <a:pt x="200" y="142"/>
                </a:lnTo>
                <a:lnTo>
                  <a:pt x="200" y="140"/>
                </a:lnTo>
                <a:lnTo>
                  <a:pt x="199" y="139"/>
                </a:lnTo>
                <a:lnTo>
                  <a:pt x="197" y="140"/>
                </a:lnTo>
                <a:lnTo>
                  <a:pt x="196" y="142"/>
                </a:lnTo>
                <a:lnTo>
                  <a:pt x="195" y="142"/>
                </a:lnTo>
                <a:lnTo>
                  <a:pt x="193" y="140"/>
                </a:lnTo>
                <a:lnTo>
                  <a:pt x="192" y="139"/>
                </a:lnTo>
                <a:lnTo>
                  <a:pt x="192" y="137"/>
                </a:lnTo>
                <a:lnTo>
                  <a:pt x="190" y="137"/>
                </a:lnTo>
                <a:lnTo>
                  <a:pt x="189" y="136"/>
                </a:lnTo>
                <a:lnTo>
                  <a:pt x="189" y="135"/>
                </a:lnTo>
                <a:lnTo>
                  <a:pt x="187" y="135"/>
                </a:lnTo>
                <a:lnTo>
                  <a:pt x="187" y="133"/>
                </a:lnTo>
                <a:lnTo>
                  <a:pt x="187" y="132"/>
                </a:lnTo>
                <a:lnTo>
                  <a:pt x="187" y="130"/>
                </a:lnTo>
                <a:lnTo>
                  <a:pt x="186" y="130"/>
                </a:lnTo>
                <a:lnTo>
                  <a:pt x="185" y="130"/>
                </a:lnTo>
                <a:lnTo>
                  <a:pt x="183" y="130"/>
                </a:lnTo>
                <a:lnTo>
                  <a:pt x="182" y="129"/>
                </a:lnTo>
                <a:lnTo>
                  <a:pt x="180" y="127"/>
                </a:lnTo>
                <a:lnTo>
                  <a:pt x="177" y="126"/>
                </a:lnTo>
                <a:lnTo>
                  <a:pt x="176" y="126"/>
                </a:lnTo>
                <a:lnTo>
                  <a:pt x="175" y="126"/>
                </a:lnTo>
                <a:lnTo>
                  <a:pt x="175" y="125"/>
                </a:lnTo>
                <a:lnTo>
                  <a:pt x="173" y="123"/>
                </a:lnTo>
                <a:lnTo>
                  <a:pt x="173" y="122"/>
                </a:lnTo>
                <a:lnTo>
                  <a:pt x="172" y="122"/>
                </a:lnTo>
                <a:lnTo>
                  <a:pt x="172" y="120"/>
                </a:lnTo>
                <a:lnTo>
                  <a:pt x="170" y="120"/>
                </a:lnTo>
                <a:lnTo>
                  <a:pt x="170" y="119"/>
                </a:lnTo>
                <a:lnTo>
                  <a:pt x="169" y="119"/>
                </a:lnTo>
                <a:lnTo>
                  <a:pt x="167" y="119"/>
                </a:lnTo>
                <a:lnTo>
                  <a:pt x="166" y="119"/>
                </a:lnTo>
                <a:lnTo>
                  <a:pt x="165" y="117"/>
                </a:lnTo>
                <a:lnTo>
                  <a:pt x="163" y="117"/>
                </a:lnTo>
                <a:lnTo>
                  <a:pt x="162" y="117"/>
                </a:lnTo>
                <a:lnTo>
                  <a:pt x="160" y="117"/>
                </a:lnTo>
                <a:lnTo>
                  <a:pt x="159" y="119"/>
                </a:lnTo>
                <a:lnTo>
                  <a:pt x="157" y="117"/>
                </a:lnTo>
                <a:lnTo>
                  <a:pt x="156" y="117"/>
                </a:lnTo>
                <a:lnTo>
                  <a:pt x="155" y="117"/>
                </a:lnTo>
                <a:lnTo>
                  <a:pt x="155" y="116"/>
                </a:lnTo>
                <a:lnTo>
                  <a:pt x="155" y="117"/>
                </a:lnTo>
                <a:lnTo>
                  <a:pt x="153" y="117"/>
                </a:lnTo>
                <a:lnTo>
                  <a:pt x="152" y="117"/>
                </a:lnTo>
                <a:lnTo>
                  <a:pt x="152" y="119"/>
                </a:lnTo>
                <a:lnTo>
                  <a:pt x="150" y="119"/>
                </a:lnTo>
                <a:lnTo>
                  <a:pt x="149" y="119"/>
                </a:lnTo>
                <a:lnTo>
                  <a:pt x="147" y="119"/>
                </a:lnTo>
                <a:lnTo>
                  <a:pt x="147" y="117"/>
                </a:lnTo>
                <a:lnTo>
                  <a:pt x="146" y="117"/>
                </a:lnTo>
                <a:lnTo>
                  <a:pt x="145" y="117"/>
                </a:lnTo>
                <a:lnTo>
                  <a:pt x="145" y="116"/>
                </a:lnTo>
                <a:lnTo>
                  <a:pt x="143" y="116"/>
                </a:lnTo>
                <a:lnTo>
                  <a:pt x="143" y="115"/>
                </a:lnTo>
                <a:lnTo>
                  <a:pt x="142" y="115"/>
                </a:lnTo>
                <a:lnTo>
                  <a:pt x="140" y="116"/>
                </a:lnTo>
                <a:lnTo>
                  <a:pt x="139" y="116"/>
                </a:lnTo>
                <a:lnTo>
                  <a:pt x="137" y="116"/>
                </a:lnTo>
                <a:lnTo>
                  <a:pt x="136" y="117"/>
                </a:lnTo>
                <a:lnTo>
                  <a:pt x="135" y="116"/>
                </a:lnTo>
                <a:lnTo>
                  <a:pt x="133" y="116"/>
                </a:lnTo>
                <a:lnTo>
                  <a:pt x="132" y="116"/>
                </a:lnTo>
                <a:lnTo>
                  <a:pt x="132" y="115"/>
                </a:lnTo>
                <a:lnTo>
                  <a:pt x="130" y="115"/>
                </a:lnTo>
                <a:lnTo>
                  <a:pt x="129" y="115"/>
                </a:lnTo>
                <a:lnTo>
                  <a:pt x="129" y="113"/>
                </a:lnTo>
                <a:lnTo>
                  <a:pt x="129" y="112"/>
                </a:lnTo>
                <a:lnTo>
                  <a:pt x="127" y="112"/>
                </a:lnTo>
                <a:lnTo>
                  <a:pt x="127" y="110"/>
                </a:lnTo>
                <a:lnTo>
                  <a:pt x="127" y="109"/>
                </a:lnTo>
                <a:lnTo>
                  <a:pt x="127" y="107"/>
                </a:lnTo>
                <a:lnTo>
                  <a:pt x="127" y="106"/>
                </a:lnTo>
                <a:lnTo>
                  <a:pt x="126" y="106"/>
                </a:lnTo>
                <a:lnTo>
                  <a:pt x="126" y="104"/>
                </a:lnTo>
                <a:lnTo>
                  <a:pt x="125" y="104"/>
                </a:lnTo>
                <a:lnTo>
                  <a:pt x="125" y="103"/>
                </a:lnTo>
                <a:lnTo>
                  <a:pt x="123" y="103"/>
                </a:lnTo>
                <a:lnTo>
                  <a:pt x="123" y="102"/>
                </a:lnTo>
                <a:lnTo>
                  <a:pt x="123" y="100"/>
                </a:lnTo>
                <a:lnTo>
                  <a:pt x="122" y="100"/>
                </a:lnTo>
                <a:lnTo>
                  <a:pt x="120" y="100"/>
                </a:lnTo>
                <a:lnTo>
                  <a:pt x="120" y="99"/>
                </a:lnTo>
                <a:lnTo>
                  <a:pt x="120" y="97"/>
                </a:lnTo>
                <a:lnTo>
                  <a:pt x="119" y="97"/>
                </a:lnTo>
                <a:lnTo>
                  <a:pt x="119" y="96"/>
                </a:lnTo>
                <a:lnTo>
                  <a:pt x="119" y="94"/>
                </a:lnTo>
                <a:lnTo>
                  <a:pt x="119" y="93"/>
                </a:lnTo>
                <a:lnTo>
                  <a:pt x="119" y="92"/>
                </a:lnTo>
                <a:lnTo>
                  <a:pt x="120" y="90"/>
                </a:lnTo>
                <a:lnTo>
                  <a:pt x="119" y="89"/>
                </a:lnTo>
                <a:lnTo>
                  <a:pt x="117" y="89"/>
                </a:lnTo>
                <a:lnTo>
                  <a:pt x="117" y="87"/>
                </a:lnTo>
                <a:lnTo>
                  <a:pt x="116" y="86"/>
                </a:lnTo>
                <a:lnTo>
                  <a:pt x="115" y="84"/>
                </a:lnTo>
                <a:lnTo>
                  <a:pt x="113" y="84"/>
                </a:lnTo>
                <a:lnTo>
                  <a:pt x="113" y="83"/>
                </a:lnTo>
                <a:lnTo>
                  <a:pt x="112" y="83"/>
                </a:lnTo>
                <a:lnTo>
                  <a:pt x="113" y="82"/>
                </a:lnTo>
                <a:lnTo>
                  <a:pt x="112" y="82"/>
                </a:lnTo>
                <a:lnTo>
                  <a:pt x="110" y="82"/>
                </a:lnTo>
                <a:lnTo>
                  <a:pt x="109" y="83"/>
                </a:lnTo>
                <a:lnTo>
                  <a:pt x="107" y="83"/>
                </a:lnTo>
                <a:lnTo>
                  <a:pt x="107" y="84"/>
                </a:lnTo>
                <a:lnTo>
                  <a:pt x="106" y="84"/>
                </a:lnTo>
                <a:lnTo>
                  <a:pt x="105" y="84"/>
                </a:lnTo>
                <a:lnTo>
                  <a:pt x="105" y="86"/>
                </a:lnTo>
                <a:lnTo>
                  <a:pt x="103" y="87"/>
                </a:lnTo>
                <a:lnTo>
                  <a:pt x="103" y="89"/>
                </a:lnTo>
                <a:lnTo>
                  <a:pt x="102" y="89"/>
                </a:lnTo>
                <a:lnTo>
                  <a:pt x="102" y="90"/>
                </a:lnTo>
                <a:lnTo>
                  <a:pt x="102" y="92"/>
                </a:lnTo>
                <a:lnTo>
                  <a:pt x="102" y="93"/>
                </a:lnTo>
                <a:lnTo>
                  <a:pt x="100" y="93"/>
                </a:lnTo>
                <a:lnTo>
                  <a:pt x="100" y="94"/>
                </a:lnTo>
                <a:lnTo>
                  <a:pt x="100" y="96"/>
                </a:lnTo>
                <a:lnTo>
                  <a:pt x="100" y="97"/>
                </a:lnTo>
                <a:lnTo>
                  <a:pt x="99" y="97"/>
                </a:lnTo>
                <a:lnTo>
                  <a:pt x="99" y="96"/>
                </a:lnTo>
                <a:lnTo>
                  <a:pt x="97" y="96"/>
                </a:lnTo>
                <a:lnTo>
                  <a:pt x="96" y="94"/>
                </a:lnTo>
                <a:lnTo>
                  <a:pt x="96" y="96"/>
                </a:lnTo>
                <a:lnTo>
                  <a:pt x="95" y="96"/>
                </a:lnTo>
                <a:lnTo>
                  <a:pt x="93" y="96"/>
                </a:lnTo>
                <a:lnTo>
                  <a:pt x="92" y="96"/>
                </a:lnTo>
                <a:lnTo>
                  <a:pt x="90" y="96"/>
                </a:lnTo>
                <a:lnTo>
                  <a:pt x="89" y="96"/>
                </a:lnTo>
                <a:lnTo>
                  <a:pt x="87" y="96"/>
                </a:lnTo>
                <a:lnTo>
                  <a:pt x="86" y="97"/>
                </a:lnTo>
                <a:lnTo>
                  <a:pt x="86" y="99"/>
                </a:lnTo>
                <a:lnTo>
                  <a:pt x="86" y="100"/>
                </a:lnTo>
                <a:lnTo>
                  <a:pt x="85" y="100"/>
                </a:lnTo>
                <a:lnTo>
                  <a:pt x="83" y="100"/>
                </a:lnTo>
                <a:lnTo>
                  <a:pt x="83" y="102"/>
                </a:lnTo>
                <a:lnTo>
                  <a:pt x="82" y="102"/>
                </a:lnTo>
                <a:lnTo>
                  <a:pt x="82" y="100"/>
                </a:lnTo>
                <a:lnTo>
                  <a:pt x="80" y="100"/>
                </a:lnTo>
                <a:lnTo>
                  <a:pt x="79" y="100"/>
                </a:lnTo>
                <a:lnTo>
                  <a:pt x="77" y="100"/>
                </a:lnTo>
                <a:lnTo>
                  <a:pt x="76" y="100"/>
                </a:lnTo>
                <a:lnTo>
                  <a:pt x="75" y="100"/>
                </a:lnTo>
                <a:lnTo>
                  <a:pt x="75" y="99"/>
                </a:lnTo>
                <a:lnTo>
                  <a:pt x="73" y="97"/>
                </a:lnTo>
                <a:lnTo>
                  <a:pt x="72" y="96"/>
                </a:lnTo>
                <a:lnTo>
                  <a:pt x="70" y="96"/>
                </a:lnTo>
                <a:lnTo>
                  <a:pt x="70" y="94"/>
                </a:lnTo>
                <a:lnTo>
                  <a:pt x="70" y="93"/>
                </a:lnTo>
                <a:lnTo>
                  <a:pt x="69" y="93"/>
                </a:lnTo>
                <a:lnTo>
                  <a:pt x="67" y="93"/>
                </a:lnTo>
                <a:lnTo>
                  <a:pt x="67" y="92"/>
                </a:lnTo>
                <a:lnTo>
                  <a:pt x="67" y="90"/>
                </a:lnTo>
                <a:lnTo>
                  <a:pt x="66" y="90"/>
                </a:lnTo>
                <a:lnTo>
                  <a:pt x="65" y="90"/>
                </a:lnTo>
                <a:lnTo>
                  <a:pt x="63" y="92"/>
                </a:lnTo>
                <a:lnTo>
                  <a:pt x="63" y="93"/>
                </a:lnTo>
                <a:lnTo>
                  <a:pt x="62" y="93"/>
                </a:lnTo>
                <a:lnTo>
                  <a:pt x="60" y="93"/>
                </a:lnTo>
                <a:lnTo>
                  <a:pt x="60" y="92"/>
                </a:lnTo>
                <a:lnTo>
                  <a:pt x="59" y="92"/>
                </a:lnTo>
                <a:lnTo>
                  <a:pt x="59" y="90"/>
                </a:lnTo>
                <a:lnTo>
                  <a:pt x="57" y="90"/>
                </a:lnTo>
                <a:lnTo>
                  <a:pt x="57" y="89"/>
                </a:lnTo>
                <a:lnTo>
                  <a:pt x="56" y="89"/>
                </a:lnTo>
                <a:lnTo>
                  <a:pt x="54" y="89"/>
                </a:lnTo>
                <a:lnTo>
                  <a:pt x="53" y="89"/>
                </a:lnTo>
                <a:lnTo>
                  <a:pt x="52" y="87"/>
                </a:lnTo>
                <a:lnTo>
                  <a:pt x="50" y="86"/>
                </a:lnTo>
                <a:lnTo>
                  <a:pt x="49" y="86"/>
                </a:lnTo>
                <a:lnTo>
                  <a:pt x="47" y="84"/>
                </a:lnTo>
                <a:lnTo>
                  <a:pt x="46" y="84"/>
                </a:lnTo>
                <a:lnTo>
                  <a:pt x="44" y="84"/>
                </a:lnTo>
                <a:lnTo>
                  <a:pt x="43" y="84"/>
                </a:lnTo>
                <a:lnTo>
                  <a:pt x="42" y="84"/>
                </a:lnTo>
                <a:lnTo>
                  <a:pt x="40" y="84"/>
                </a:lnTo>
                <a:lnTo>
                  <a:pt x="39" y="84"/>
                </a:lnTo>
                <a:lnTo>
                  <a:pt x="39" y="83"/>
                </a:lnTo>
                <a:lnTo>
                  <a:pt x="37" y="83"/>
                </a:lnTo>
                <a:lnTo>
                  <a:pt x="37" y="82"/>
                </a:lnTo>
                <a:lnTo>
                  <a:pt x="39" y="82"/>
                </a:lnTo>
                <a:lnTo>
                  <a:pt x="37" y="80"/>
                </a:lnTo>
                <a:lnTo>
                  <a:pt x="37" y="79"/>
                </a:lnTo>
                <a:lnTo>
                  <a:pt x="36" y="79"/>
                </a:lnTo>
                <a:lnTo>
                  <a:pt x="36" y="77"/>
                </a:lnTo>
                <a:lnTo>
                  <a:pt x="34" y="77"/>
                </a:lnTo>
                <a:lnTo>
                  <a:pt x="33" y="77"/>
                </a:lnTo>
                <a:lnTo>
                  <a:pt x="33" y="79"/>
                </a:lnTo>
                <a:lnTo>
                  <a:pt x="32" y="79"/>
                </a:lnTo>
                <a:lnTo>
                  <a:pt x="30" y="79"/>
                </a:lnTo>
                <a:lnTo>
                  <a:pt x="30" y="80"/>
                </a:lnTo>
                <a:lnTo>
                  <a:pt x="29" y="82"/>
                </a:lnTo>
                <a:lnTo>
                  <a:pt x="27" y="82"/>
                </a:lnTo>
                <a:lnTo>
                  <a:pt x="26" y="82"/>
                </a:lnTo>
                <a:lnTo>
                  <a:pt x="24" y="83"/>
                </a:lnTo>
                <a:lnTo>
                  <a:pt x="23" y="83"/>
                </a:lnTo>
                <a:lnTo>
                  <a:pt x="22" y="83"/>
                </a:lnTo>
                <a:lnTo>
                  <a:pt x="20" y="83"/>
                </a:lnTo>
                <a:lnTo>
                  <a:pt x="19" y="82"/>
                </a:lnTo>
                <a:lnTo>
                  <a:pt x="17" y="82"/>
                </a:lnTo>
                <a:lnTo>
                  <a:pt x="17" y="80"/>
                </a:lnTo>
                <a:lnTo>
                  <a:pt x="16" y="80"/>
                </a:lnTo>
                <a:lnTo>
                  <a:pt x="16" y="79"/>
                </a:lnTo>
                <a:lnTo>
                  <a:pt x="14" y="79"/>
                </a:lnTo>
                <a:lnTo>
                  <a:pt x="13" y="79"/>
                </a:lnTo>
                <a:lnTo>
                  <a:pt x="12" y="79"/>
                </a:lnTo>
                <a:lnTo>
                  <a:pt x="10" y="79"/>
                </a:lnTo>
                <a:lnTo>
                  <a:pt x="10" y="77"/>
                </a:lnTo>
                <a:lnTo>
                  <a:pt x="9" y="77"/>
                </a:lnTo>
                <a:lnTo>
                  <a:pt x="9" y="76"/>
                </a:lnTo>
                <a:lnTo>
                  <a:pt x="9" y="74"/>
                </a:lnTo>
                <a:lnTo>
                  <a:pt x="7" y="74"/>
                </a:lnTo>
                <a:lnTo>
                  <a:pt x="6" y="73"/>
                </a:lnTo>
                <a:lnTo>
                  <a:pt x="7" y="72"/>
                </a:lnTo>
                <a:lnTo>
                  <a:pt x="6" y="70"/>
                </a:lnTo>
                <a:lnTo>
                  <a:pt x="7" y="69"/>
                </a:lnTo>
                <a:lnTo>
                  <a:pt x="7" y="67"/>
                </a:lnTo>
                <a:lnTo>
                  <a:pt x="7" y="66"/>
                </a:lnTo>
                <a:lnTo>
                  <a:pt x="9" y="64"/>
                </a:lnTo>
                <a:lnTo>
                  <a:pt x="9" y="63"/>
                </a:lnTo>
                <a:lnTo>
                  <a:pt x="10" y="63"/>
                </a:lnTo>
                <a:lnTo>
                  <a:pt x="10" y="62"/>
                </a:lnTo>
                <a:lnTo>
                  <a:pt x="10" y="60"/>
                </a:lnTo>
                <a:lnTo>
                  <a:pt x="9" y="60"/>
                </a:lnTo>
                <a:lnTo>
                  <a:pt x="7" y="59"/>
                </a:lnTo>
                <a:lnTo>
                  <a:pt x="7" y="57"/>
                </a:lnTo>
                <a:lnTo>
                  <a:pt x="6" y="57"/>
                </a:lnTo>
                <a:lnTo>
                  <a:pt x="6" y="56"/>
                </a:lnTo>
                <a:lnTo>
                  <a:pt x="6" y="54"/>
                </a:lnTo>
                <a:lnTo>
                  <a:pt x="4" y="54"/>
                </a:lnTo>
                <a:lnTo>
                  <a:pt x="4" y="53"/>
                </a:lnTo>
                <a:lnTo>
                  <a:pt x="3" y="53"/>
                </a:lnTo>
                <a:lnTo>
                  <a:pt x="2" y="53"/>
                </a:lnTo>
                <a:lnTo>
                  <a:pt x="0" y="53"/>
                </a:lnTo>
                <a:lnTo>
                  <a:pt x="2" y="52"/>
                </a:lnTo>
                <a:lnTo>
                  <a:pt x="3" y="50"/>
                </a:lnTo>
                <a:lnTo>
                  <a:pt x="4" y="50"/>
                </a:lnTo>
                <a:lnTo>
                  <a:pt x="6" y="50"/>
                </a:lnTo>
                <a:lnTo>
                  <a:pt x="9" y="50"/>
                </a:lnTo>
                <a:lnTo>
                  <a:pt x="10" y="52"/>
                </a:lnTo>
                <a:lnTo>
                  <a:pt x="12" y="52"/>
                </a:lnTo>
                <a:lnTo>
                  <a:pt x="13" y="52"/>
                </a:lnTo>
                <a:lnTo>
                  <a:pt x="14" y="52"/>
                </a:lnTo>
                <a:lnTo>
                  <a:pt x="16" y="52"/>
                </a:lnTo>
                <a:lnTo>
                  <a:pt x="17" y="52"/>
                </a:lnTo>
                <a:lnTo>
                  <a:pt x="17" y="50"/>
                </a:lnTo>
                <a:lnTo>
                  <a:pt x="19" y="50"/>
                </a:lnTo>
                <a:lnTo>
                  <a:pt x="20" y="50"/>
                </a:lnTo>
                <a:lnTo>
                  <a:pt x="22" y="49"/>
                </a:lnTo>
                <a:lnTo>
                  <a:pt x="23" y="49"/>
                </a:lnTo>
                <a:lnTo>
                  <a:pt x="24" y="47"/>
                </a:lnTo>
                <a:lnTo>
                  <a:pt x="26" y="47"/>
                </a:lnTo>
                <a:lnTo>
                  <a:pt x="27" y="47"/>
                </a:lnTo>
                <a:lnTo>
                  <a:pt x="27" y="49"/>
                </a:lnTo>
                <a:lnTo>
                  <a:pt x="29" y="50"/>
                </a:lnTo>
                <a:lnTo>
                  <a:pt x="30" y="50"/>
                </a:lnTo>
                <a:lnTo>
                  <a:pt x="30" y="49"/>
                </a:lnTo>
                <a:lnTo>
                  <a:pt x="30" y="47"/>
                </a:lnTo>
                <a:lnTo>
                  <a:pt x="32" y="47"/>
                </a:lnTo>
                <a:lnTo>
                  <a:pt x="33" y="46"/>
                </a:lnTo>
                <a:lnTo>
                  <a:pt x="34" y="46"/>
                </a:lnTo>
                <a:lnTo>
                  <a:pt x="34" y="44"/>
                </a:lnTo>
                <a:lnTo>
                  <a:pt x="33" y="44"/>
                </a:lnTo>
                <a:lnTo>
                  <a:pt x="33" y="43"/>
                </a:lnTo>
                <a:lnTo>
                  <a:pt x="32" y="43"/>
                </a:lnTo>
                <a:lnTo>
                  <a:pt x="32" y="42"/>
                </a:lnTo>
                <a:lnTo>
                  <a:pt x="30" y="40"/>
                </a:lnTo>
                <a:lnTo>
                  <a:pt x="30" y="39"/>
                </a:lnTo>
                <a:lnTo>
                  <a:pt x="29" y="39"/>
                </a:lnTo>
                <a:lnTo>
                  <a:pt x="30" y="37"/>
                </a:lnTo>
                <a:lnTo>
                  <a:pt x="29" y="37"/>
                </a:lnTo>
                <a:lnTo>
                  <a:pt x="29" y="36"/>
                </a:lnTo>
                <a:lnTo>
                  <a:pt x="29" y="34"/>
                </a:lnTo>
                <a:lnTo>
                  <a:pt x="29" y="33"/>
                </a:lnTo>
                <a:lnTo>
                  <a:pt x="29" y="32"/>
                </a:lnTo>
                <a:lnTo>
                  <a:pt x="30" y="30"/>
                </a:lnTo>
                <a:lnTo>
                  <a:pt x="30" y="29"/>
                </a:lnTo>
                <a:lnTo>
                  <a:pt x="32" y="29"/>
                </a:lnTo>
                <a:lnTo>
                  <a:pt x="33" y="29"/>
                </a:lnTo>
                <a:lnTo>
                  <a:pt x="33" y="27"/>
                </a:lnTo>
                <a:lnTo>
                  <a:pt x="34" y="27"/>
                </a:lnTo>
                <a:lnTo>
                  <a:pt x="36" y="27"/>
                </a:lnTo>
                <a:lnTo>
                  <a:pt x="37" y="29"/>
                </a:lnTo>
                <a:lnTo>
                  <a:pt x="37" y="27"/>
                </a:lnTo>
                <a:lnTo>
                  <a:pt x="39" y="27"/>
                </a:lnTo>
                <a:lnTo>
                  <a:pt x="39" y="26"/>
                </a:lnTo>
                <a:lnTo>
                  <a:pt x="39" y="24"/>
                </a:lnTo>
                <a:lnTo>
                  <a:pt x="37" y="24"/>
                </a:lnTo>
                <a:lnTo>
                  <a:pt x="37" y="23"/>
                </a:lnTo>
                <a:lnTo>
                  <a:pt x="37" y="22"/>
                </a:lnTo>
                <a:lnTo>
                  <a:pt x="37" y="20"/>
                </a:lnTo>
                <a:lnTo>
                  <a:pt x="39" y="20"/>
                </a:lnTo>
                <a:lnTo>
                  <a:pt x="39" y="19"/>
                </a:lnTo>
                <a:lnTo>
                  <a:pt x="39" y="17"/>
                </a:lnTo>
                <a:lnTo>
                  <a:pt x="39" y="16"/>
                </a:lnTo>
                <a:lnTo>
                  <a:pt x="37" y="16"/>
                </a:lnTo>
                <a:lnTo>
                  <a:pt x="37" y="14"/>
                </a:lnTo>
                <a:lnTo>
                  <a:pt x="36" y="14"/>
                </a:lnTo>
                <a:lnTo>
                  <a:pt x="36" y="13"/>
                </a:lnTo>
                <a:lnTo>
                  <a:pt x="36" y="12"/>
                </a:lnTo>
                <a:lnTo>
                  <a:pt x="34" y="10"/>
                </a:lnTo>
                <a:lnTo>
                  <a:pt x="34" y="9"/>
                </a:lnTo>
                <a:lnTo>
                  <a:pt x="34" y="7"/>
                </a:lnTo>
                <a:lnTo>
                  <a:pt x="36" y="7"/>
                </a:lnTo>
                <a:lnTo>
                  <a:pt x="34" y="6"/>
                </a:lnTo>
                <a:lnTo>
                  <a:pt x="34" y="4"/>
                </a:lnTo>
                <a:lnTo>
                  <a:pt x="33" y="4"/>
                </a:lnTo>
                <a:lnTo>
                  <a:pt x="32" y="4"/>
                </a:lnTo>
                <a:lnTo>
                  <a:pt x="32" y="3"/>
                </a:lnTo>
                <a:lnTo>
                  <a:pt x="30" y="2"/>
                </a:lnTo>
                <a:lnTo>
                  <a:pt x="32" y="2"/>
                </a:lnTo>
                <a:lnTo>
                  <a:pt x="30" y="0"/>
                </a:lnTo>
                <a:lnTo>
                  <a:pt x="32" y="0"/>
                </a:lnTo>
                <a:lnTo>
                  <a:pt x="33" y="0"/>
                </a:lnTo>
              </a:path>
            </a:pathLst>
          </a:custGeom>
          <a:solidFill>
            <a:schemeClr val="bg1"/>
          </a:solidFill>
          <a:ln w="3175" cmpd="sng">
            <a:solidFill>
              <a:srgbClr val="808080"/>
            </a:solidFill>
            <a:prstDash val="solid"/>
            <a:round/>
            <a:headEnd/>
            <a:tailEnd/>
          </a:ln>
        </p:spPr>
        <p:txBody>
          <a:bodyPr/>
          <a:lstStyle/>
          <a:p>
            <a:endParaRPr lang="en-US"/>
          </a:p>
        </p:txBody>
      </p:sp>
      <p:sp>
        <p:nvSpPr>
          <p:cNvPr id="14354" name="Freeform 18"/>
          <p:cNvSpPr>
            <a:spLocks/>
          </p:cNvSpPr>
          <p:nvPr/>
        </p:nvSpPr>
        <p:spPr bwMode="auto">
          <a:xfrm>
            <a:off x="1728788" y="1258888"/>
            <a:ext cx="446087" cy="149225"/>
          </a:xfrm>
          <a:custGeom>
            <a:avLst/>
            <a:gdLst>
              <a:gd name="T0" fmla="*/ 350 w 377"/>
              <a:gd name="T1" fmla="*/ 21 h 174"/>
              <a:gd name="T2" fmla="*/ 357 w 377"/>
              <a:gd name="T3" fmla="*/ 30 h 174"/>
              <a:gd name="T4" fmla="*/ 364 w 377"/>
              <a:gd name="T5" fmla="*/ 42 h 174"/>
              <a:gd name="T6" fmla="*/ 369 w 377"/>
              <a:gd name="T7" fmla="*/ 52 h 174"/>
              <a:gd name="T8" fmla="*/ 366 w 377"/>
              <a:gd name="T9" fmla="*/ 62 h 174"/>
              <a:gd name="T10" fmla="*/ 366 w 377"/>
              <a:gd name="T11" fmla="*/ 65 h 174"/>
              <a:gd name="T12" fmla="*/ 377 w 377"/>
              <a:gd name="T13" fmla="*/ 71 h 174"/>
              <a:gd name="T14" fmla="*/ 367 w 377"/>
              <a:gd name="T15" fmla="*/ 78 h 174"/>
              <a:gd name="T16" fmla="*/ 362 w 377"/>
              <a:gd name="T17" fmla="*/ 91 h 174"/>
              <a:gd name="T18" fmla="*/ 372 w 377"/>
              <a:gd name="T19" fmla="*/ 101 h 174"/>
              <a:gd name="T20" fmla="*/ 362 w 377"/>
              <a:gd name="T21" fmla="*/ 105 h 174"/>
              <a:gd name="T22" fmla="*/ 351 w 377"/>
              <a:gd name="T23" fmla="*/ 104 h 174"/>
              <a:gd name="T24" fmla="*/ 341 w 377"/>
              <a:gd name="T25" fmla="*/ 100 h 174"/>
              <a:gd name="T26" fmla="*/ 330 w 377"/>
              <a:gd name="T27" fmla="*/ 95 h 174"/>
              <a:gd name="T28" fmla="*/ 321 w 377"/>
              <a:gd name="T29" fmla="*/ 91 h 174"/>
              <a:gd name="T30" fmla="*/ 313 w 377"/>
              <a:gd name="T31" fmla="*/ 87 h 174"/>
              <a:gd name="T32" fmla="*/ 303 w 377"/>
              <a:gd name="T33" fmla="*/ 93 h 174"/>
              <a:gd name="T34" fmla="*/ 296 w 377"/>
              <a:gd name="T35" fmla="*/ 103 h 174"/>
              <a:gd name="T36" fmla="*/ 296 w 377"/>
              <a:gd name="T37" fmla="*/ 113 h 174"/>
              <a:gd name="T38" fmla="*/ 294 w 377"/>
              <a:gd name="T39" fmla="*/ 121 h 174"/>
              <a:gd name="T40" fmla="*/ 294 w 377"/>
              <a:gd name="T41" fmla="*/ 135 h 174"/>
              <a:gd name="T42" fmla="*/ 291 w 377"/>
              <a:gd name="T43" fmla="*/ 144 h 174"/>
              <a:gd name="T44" fmla="*/ 281 w 377"/>
              <a:gd name="T45" fmla="*/ 151 h 174"/>
              <a:gd name="T46" fmla="*/ 277 w 377"/>
              <a:gd name="T47" fmla="*/ 161 h 174"/>
              <a:gd name="T48" fmla="*/ 273 w 377"/>
              <a:gd name="T49" fmla="*/ 171 h 174"/>
              <a:gd name="T50" fmla="*/ 263 w 377"/>
              <a:gd name="T51" fmla="*/ 171 h 174"/>
              <a:gd name="T52" fmla="*/ 254 w 377"/>
              <a:gd name="T53" fmla="*/ 174 h 174"/>
              <a:gd name="T54" fmla="*/ 244 w 377"/>
              <a:gd name="T55" fmla="*/ 164 h 174"/>
              <a:gd name="T56" fmla="*/ 233 w 377"/>
              <a:gd name="T57" fmla="*/ 161 h 174"/>
              <a:gd name="T58" fmla="*/ 227 w 377"/>
              <a:gd name="T59" fmla="*/ 161 h 174"/>
              <a:gd name="T60" fmla="*/ 219 w 377"/>
              <a:gd name="T61" fmla="*/ 153 h 174"/>
              <a:gd name="T62" fmla="*/ 211 w 377"/>
              <a:gd name="T63" fmla="*/ 143 h 174"/>
              <a:gd name="T64" fmla="*/ 204 w 377"/>
              <a:gd name="T65" fmla="*/ 130 h 174"/>
              <a:gd name="T66" fmla="*/ 188 w 377"/>
              <a:gd name="T67" fmla="*/ 128 h 174"/>
              <a:gd name="T68" fmla="*/ 184 w 377"/>
              <a:gd name="T69" fmla="*/ 118 h 174"/>
              <a:gd name="T70" fmla="*/ 170 w 377"/>
              <a:gd name="T71" fmla="*/ 108 h 174"/>
              <a:gd name="T72" fmla="*/ 160 w 377"/>
              <a:gd name="T73" fmla="*/ 111 h 174"/>
              <a:gd name="T74" fmla="*/ 150 w 377"/>
              <a:gd name="T75" fmla="*/ 113 h 174"/>
              <a:gd name="T76" fmla="*/ 144 w 377"/>
              <a:gd name="T77" fmla="*/ 108 h 174"/>
              <a:gd name="T78" fmla="*/ 141 w 377"/>
              <a:gd name="T79" fmla="*/ 97 h 174"/>
              <a:gd name="T80" fmla="*/ 137 w 377"/>
              <a:gd name="T81" fmla="*/ 85 h 174"/>
              <a:gd name="T82" fmla="*/ 126 w 377"/>
              <a:gd name="T83" fmla="*/ 81 h 174"/>
              <a:gd name="T84" fmla="*/ 120 w 377"/>
              <a:gd name="T85" fmla="*/ 72 h 174"/>
              <a:gd name="T86" fmla="*/ 108 w 377"/>
              <a:gd name="T87" fmla="*/ 71 h 174"/>
              <a:gd name="T88" fmla="*/ 101 w 377"/>
              <a:gd name="T89" fmla="*/ 62 h 174"/>
              <a:gd name="T90" fmla="*/ 93 w 377"/>
              <a:gd name="T91" fmla="*/ 61 h 174"/>
              <a:gd name="T92" fmla="*/ 87 w 377"/>
              <a:gd name="T93" fmla="*/ 58 h 174"/>
              <a:gd name="T94" fmla="*/ 80 w 377"/>
              <a:gd name="T95" fmla="*/ 52 h 174"/>
              <a:gd name="T96" fmla="*/ 73 w 377"/>
              <a:gd name="T97" fmla="*/ 45 h 174"/>
              <a:gd name="T98" fmla="*/ 73 w 377"/>
              <a:gd name="T99" fmla="*/ 37 h 174"/>
              <a:gd name="T100" fmla="*/ 67 w 377"/>
              <a:gd name="T101" fmla="*/ 28 h 174"/>
              <a:gd name="T102" fmla="*/ 58 w 377"/>
              <a:gd name="T103" fmla="*/ 22 h 174"/>
              <a:gd name="T104" fmla="*/ 54 w 377"/>
              <a:gd name="T105" fmla="*/ 15 h 174"/>
              <a:gd name="T106" fmla="*/ 43 w 377"/>
              <a:gd name="T107" fmla="*/ 18 h 174"/>
              <a:gd name="T108" fmla="*/ 40 w 377"/>
              <a:gd name="T109" fmla="*/ 27 h 174"/>
              <a:gd name="T110" fmla="*/ 33 w 377"/>
              <a:gd name="T111" fmla="*/ 18 h 174"/>
              <a:gd name="T112" fmla="*/ 31 w 377"/>
              <a:gd name="T113" fmla="*/ 11 h 174"/>
              <a:gd name="T114" fmla="*/ 20 w 377"/>
              <a:gd name="T115" fmla="*/ 7 h 174"/>
              <a:gd name="T116" fmla="*/ 11 w 377"/>
              <a:gd name="T117" fmla="*/ 0 h 17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77"/>
              <a:gd name="T178" fmla="*/ 0 h 174"/>
              <a:gd name="T179" fmla="*/ 377 w 377"/>
              <a:gd name="T180" fmla="*/ 174 h 17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77" h="174">
                <a:moveTo>
                  <a:pt x="340" y="12"/>
                </a:moveTo>
                <a:lnTo>
                  <a:pt x="341" y="12"/>
                </a:lnTo>
                <a:lnTo>
                  <a:pt x="343" y="14"/>
                </a:lnTo>
                <a:lnTo>
                  <a:pt x="344" y="14"/>
                </a:lnTo>
                <a:lnTo>
                  <a:pt x="346" y="15"/>
                </a:lnTo>
                <a:lnTo>
                  <a:pt x="347" y="17"/>
                </a:lnTo>
                <a:lnTo>
                  <a:pt x="349" y="18"/>
                </a:lnTo>
                <a:lnTo>
                  <a:pt x="349" y="20"/>
                </a:lnTo>
                <a:lnTo>
                  <a:pt x="350" y="20"/>
                </a:lnTo>
                <a:lnTo>
                  <a:pt x="350" y="21"/>
                </a:lnTo>
                <a:lnTo>
                  <a:pt x="351" y="21"/>
                </a:lnTo>
                <a:lnTo>
                  <a:pt x="353" y="21"/>
                </a:lnTo>
                <a:lnTo>
                  <a:pt x="354" y="22"/>
                </a:lnTo>
                <a:lnTo>
                  <a:pt x="356" y="22"/>
                </a:lnTo>
                <a:lnTo>
                  <a:pt x="356" y="24"/>
                </a:lnTo>
                <a:lnTo>
                  <a:pt x="356" y="25"/>
                </a:lnTo>
                <a:lnTo>
                  <a:pt x="356" y="27"/>
                </a:lnTo>
                <a:lnTo>
                  <a:pt x="356" y="28"/>
                </a:lnTo>
                <a:lnTo>
                  <a:pt x="356" y="30"/>
                </a:lnTo>
                <a:lnTo>
                  <a:pt x="357" y="30"/>
                </a:lnTo>
                <a:lnTo>
                  <a:pt x="357" y="31"/>
                </a:lnTo>
                <a:lnTo>
                  <a:pt x="359" y="32"/>
                </a:lnTo>
                <a:lnTo>
                  <a:pt x="360" y="34"/>
                </a:lnTo>
                <a:lnTo>
                  <a:pt x="360" y="35"/>
                </a:lnTo>
                <a:lnTo>
                  <a:pt x="362" y="37"/>
                </a:lnTo>
                <a:lnTo>
                  <a:pt x="362" y="38"/>
                </a:lnTo>
                <a:lnTo>
                  <a:pt x="362" y="40"/>
                </a:lnTo>
                <a:lnTo>
                  <a:pt x="362" y="41"/>
                </a:lnTo>
                <a:lnTo>
                  <a:pt x="363" y="42"/>
                </a:lnTo>
                <a:lnTo>
                  <a:pt x="364" y="42"/>
                </a:lnTo>
                <a:lnTo>
                  <a:pt x="364" y="44"/>
                </a:lnTo>
                <a:lnTo>
                  <a:pt x="366" y="45"/>
                </a:lnTo>
                <a:lnTo>
                  <a:pt x="366" y="47"/>
                </a:lnTo>
                <a:lnTo>
                  <a:pt x="366" y="48"/>
                </a:lnTo>
                <a:lnTo>
                  <a:pt x="364" y="50"/>
                </a:lnTo>
                <a:lnTo>
                  <a:pt x="364" y="51"/>
                </a:lnTo>
                <a:lnTo>
                  <a:pt x="366" y="51"/>
                </a:lnTo>
                <a:lnTo>
                  <a:pt x="367" y="51"/>
                </a:lnTo>
                <a:lnTo>
                  <a:pt x="369" y="51"/>
                </a:lnTo>
                <a:lnTo>
                  <a:pt x="369" y="52"/>
                </a:lnTo>
                <a:lnTo>
                  <a:pt x="367" y="54"/>
                </a:lnTo>
                <a:lnTo>
                  <a:pt x="367" y="55"/>
                </a:lnTo>
                <a:lnTo>
                  <a:pt x="367" y="57"/>
                </a:lnTo>
                <a:lnTo>
                  <a:pt x="367" y="58"/>
                </a:lnTo>
                <a:lnTo>
                  <a:pt x="366" y="58"/>
                </a:lnTo>
                <a:lnTo>
                  <a:pt x="366" y="60"/>
                </a:lnTo>
                <a:lnTo>
                  <a:pt x="366" y="61"/>
                </a:lnTo>
                <a:lnTo>
                  <a:pt x="367" y="61"/>
                </a:lnTo>
                <a:lnTo>
                  <a:pt x="366" y="61"/>
                </a:lnTo>
                <a:lnTo>
                  <a:pt x="366" y="62"/>
                </a:lnTo>
                <a:lnTo>
                  <a:pt x="364" y="62"/>
                </a:lnTo>
                <a:lnTo>
                  <a:pt x="363" y="64"/>
                </a:lnTo>
                <a:lnTo>
                  <a:pt x="362" y="65"/>
                </a:lnTo>
                <a:lnTo>
                  <a:pt x="360" y="65"/>
                </a:lnTo>
                <a:lnTo>
                  <a:pt x="360" y="67"/>
                </a:lnTo>
                <a:lnTo>
                  <a:pt x="362" y="67"/>
                </a:lnTo>
                <a:lnTo>
                  <a:pt x="363" y="67"/>
                </a:lnTo>
                <a:lnTo>
                  <a:pt x="364" y="67"/>
                </a:lnTo>
                <a:lnTo>
                  <a:pt x="364" y="65"/>
                </a:lnTo>
                <a:lnTo>
                  <a:pt x="366" y="65"/>
                </a:lnTo>
                <a:lnTo>
                  <a:pt x="367" y="67"/>
                </a:lnTo>
                <a:lnTo>
                  <a:pt x="369" y="67"/>
                </a:lnTo>
                <a:lnTo>
                  <a:pt x="369" y="68"/>
                </a:lnTo>
                <a:lnTo>
                  <a:pt x="370" y="68"/>
                </a:lnTo>
                <a:lnTo>
                  <a:pt x="370" y="70"/>
                </a:lnTo>
                <a:lnTo>
                  <a:pt x="372" y="70"/>
                </a:lnTo>
                <a:lnTo>
                  <a:pt x="373" y="70"/>
                </a:lnTo>
                <a:lnTo>
                  <a:pt x="374" y="70"/>
                </a:lnTo>
                <a:lnTo>
                  <a:pt x="376" y="71"/>
                </a:lnTo>
                <a:lnTo>
                  <a:pt x="377" y="71"/>
                </a:lnTo>
                <a:lnTo>
                  <a:pt x="376" y="72"/>
                </a:lnTo>
                <a:lnTo>
                  <a:pt x="374" y="74"/>
                </a:lnTo>
                <a:lnTo>
                  <a:pt x="373" y="74"/>
                </a:lnTo>
                <a:lnTo>
                  <a:pt x="373" y="75"/>
                </a:lnTo>
                <a:lnTo>
                  <a:pt x="372" y="77"/>
                </a:lnTo>
                <a:lnTo>
                  <a:pt x="372" y="78"/>
                </a:lnTo>
                <a:lnTo>
                  <a:pt x="370" y="78"/>
                </a:lnTo>
                <a:lnTo>
                  <a:pt x="369" y="78"/>
                </a:lnTo>
                <a:lnTo>
                  <a:pt x="369" y="77"/>
                </a:lnTo>
                <a:lnTo>
                  <a:pt x="367" y="78"/>
                </a:lnTo>
                <a:lnTo>
                  <a:pt x="369" y="80"/>
                </a:lnTo>
                <a:lnTo>
                  <a:pt x="369" y="81"/>
                </a:lnTo>
                <a:lnTo>
                  <a:pt x="367" y="82"/>
                </a:lnTo>
                <a:lnTo>
                  <a:pt x="367" y="84"/>
                </a:lnTo>
                <a:lnTo>
                  <a:pt x="366" y="85"/>
                </a:lnTo>
                <a:lnTo>
                  <a:pt x="366" y="87"/>
                </a:lnTo>
                <a:lnTo>
                  <a:pt x="364" y="88"/>
                </a:lnTo>
                <a:lnTo>
                  <a:pt x="364" y="90"/>
                </a:lnTo>
                <a:lnTo>
                  <a:pt x="363" y="90"/>
                </a:lnTo>
                <a:lnTo>
                  <a:pt x="362" y="91"/>
                </a:lnTo>
                <a:lnTo>
                  <a:pt x="362" y="93"/>
                </a:lnTo>
                <a:lnTo>
                  <a:pt x="362" y="94"/>
                </a:lnTo>
                <a:lnTo>
                  <a:pt x="363" y="94"/>
                </a:lnTo>
                <a:lnTo>
                  <a:pt x="364" y="95"/>
                </a:lnTo>
                <a:lnTo>
                  <a:pt x="366" y="95"/>
                </a:lnTo>
                <a:lnTo>
                  <a:pt x="367" y="95"/>
                </a:lnTo>
                <a:lnTo>
                  <a:pt x="369" y="97"/>
                </a:lnTo>
                <a:lnTo>
                  <a:pt x="370" y="98"/>
                </a:lnTo>
                <a:lnTo>
                  <a:pt x="372" y="100"/>
                </a:lnTo>
                <a:lnTo>
                  <a:pt x="372" y="101"/>
                </a:lnTo>
                <a:lnTo>
                  <a:pt x="372" y="103"/>
                </a:lnTo>
                <a:lnTo>
                  <a:pt x="370" y="103"/>
                </a:lnTo>
                <a:lnTo>
                  <a:pt x="369" y="103"/>
                </a:lnTo>
                <a:lnTo>
                  <a:pt x="369" y="104"/>
                </a:lnTo>
                <a:lnTo>
                  <a:pt x="367" y="104"/>
                </a:lnTo>
                <a:lnTo>
                  <a:pt x="367" y="105"/>
                </a:lnTo>
                <a:lnTo>
                  <a:pt x="366" y="105"/>
                </a:lnTo>
                <a:lnTo>
                  <a:pt x="364" y="105"/>
                </a:lnTo>
                <a:lnTo>
                  <a:pt x="363" y="104"/>
                </a:lnTo>
                <a:lnTo>
                  <a:pt x="362" y="105"/>
                </a:lnTo>
                <a:lnTo>
                  <a:pt x="360" y="105"/>
                </a:lnTo>
                <a:lnTo>
                  <a:pt x="360" y="104"/>
                </a:lnTo>
                <a:lnTo>
                  <a:pt x="360" y="105"/>
                </a:lnTo>
                <a:lnTo>
                  <a:pt x="359" y="105"/>
                </a:lnTo>
                <a:lnTo>
                  <a:pt x="357" y="105"/>
                </a:lnTo>
                <a:lnTo>
                  <a:pt x="357" y="104"/>
                </a:lnTo>
                <a:lnTo>
                  <a:pt x="356" y="105"/>
                </a:lnTo>
                <a:lnTo>
                  <a:pt x="354" y="105"/>
                </a:lnTo>
                <a:lnTo>
                  <a:pt x="353" y="105"/>
                </a:lnTo>
                <a:lnTo>
                  <a:pt x="351" y="104"/>
                </a:lnTo>
                <a:lnTo>
                  <a:pt x="350" y="103"/>
                </a:lnTo>
                <a:lnTo>
                  <a:pt x="350" y="101"/>
                </a:lnTo>
                <a:lnTo>
                  <a:pt x="349" y="101"/>
                </a:lnTo>
                <a:lnTo>
                  <a:pt x="347" y="101"/>
                </a:lnTo>
                <a:lnTo>
                  <a:pt x="346" y="101"/>
                </a:lnTo>
                <a:lnTo>
                  <a:pt x="346" y="100"/>
                </a:lnTo>
                <a:lnTo>
                  <a:pt x="344" y="101"/>
                </a:lnTo>
                <a:lnTo>
                  <a:pt x="343" y="101"/>
                </a:lnTo>
                <a:lnTo>
                  <a:pt x="341" y="101"/>
                </a:lnTo>
                <a:lnTo>
                  <a:pt x="341" y="100"/>
                </a:lnTo>
                <a:lnTo>
                  <a:pt x="340" y="98"/>
                </a:lnTo>
                <a:lnTo>
                  <a:pt x="339" y="98"/>
                </a:lnTo>
                <a:lnTo>
                  <a:pt x="339" y="97"/>
                </a:lnTo>
                <a:lnTo>
                  <a:pt x="337" y="97"/>
                </a:lnTo>
                <a:lnTo>
                  <a:pt x="336" y="98"/>
                </a:lnTo>
                <a:lnTo>
                  <a:pt x="334" y="98"/>
                </a:lnTo>
                <a:lnTo>
                  <a:pt x="333" y="98"/>
                </a:lnTo>
                <a:lnTo>
                  <a:pt x="331" y="98"/>
                </a:lnTo>
                <a:lnTo>
                  <a:pt x="331" y="97"/>
                </a:lnTo>
                <a:lnTo>
                  <a:pt x="330" y="95"/>
                </a:lnTo>
                <a:lnTo>
                  <a:pt x="330" y="94"/>
                </a:lnTo>
                <a:lnTo>
                  <a:pt x="329" y="94"/>
                </a:lnTo>
                <a:lnTo>
                  <a:pt x="329" y="93"/>
                </a:lnTo>
                <a:lnTo>
                  <a:pt x="327" y="93"/>
                </a:lnTo>
                <a:lnTo>
                  <a:pt x="326" y="93"/>
                </a:lnTo>
                <a:lnTo>
                  <a:pt x="324" y="94"/>
                </a:lnTo>
                <a:lnTo>
                  <a:pt x="324" y="93"/>
                </a:lnTo>
                <a:lnTo>
                  <a:pt x="323" y="93"/>
                </a:lnTo>
                <a:lnTo>
                  <a:pt x="321" y="93"/>
                </a:lnTo>
                <a:lnTo>
                  <a:pt x="321" y="91"/>
                </a:lnTo>
                <a:lnTo>
                  <a:pt x="320" y="91"/>
                </a:lnTo>
                <a:lnTo>
                  <a:pt x="320" y="90"/>
                </a:lnTo>
                <a:lnTo>
                  <a:pt x="319" y="88"/>
                </a:lnTo>
                <a:lnTo>
                  <a:pt x="319" y="90"/>
                </a:lnTo>
                <a:lnTo>
                  <a:pt x="317" y="90"/>
                </a:lnTo>
                <a:lnTo>
                  <a:pt x="316" y="90"/>
                </a:lnTo>
                <a:lnTo>
                  <a:pt x="316" y="88"/>
                </a:lnTo>
                <a:lnTo>
                  <a:pt x="314" y="88"/>
                </a:lnTo>
                <a:lnTo>
                  <a:pt x="314" y="87"/>
                </a:lnTo>
                <a:lnTo>
                  <a:pt x="313" y="87"/>
                </a:lnTo>
                <a:lnTo>
                  <a:pt x="311" y="87"/>
                </a:lnTo>
                <a:lnTo>
                  <a:pt x="310" y="87"/>
                </a:lnTo>
                <a:lnTo>
                  <a:pt x="310" y="88"/>
                </a:lnTo>
                <a:lnTo>
                  <a:pt x="309" y="88"/>
                </a:lnTo>
                <a:lnTo>
                  <a:pt x="307" y="90"/>
                </a:lnTo>
                <a:lnTo>
                  <a:pt x="306" y="90"/>
                </a:lnTo>
                <a:lnTo>
                  <a:pt x="306" y="91"/>
                </a:lnTo>
                <a:lnTo>
                  <a:pt x="306" y="93"/>
                </a:lnTo>
                <a:lnTo>
                  <a:pt x="304" y="93"/>
                </a:lnTo>
                <a:lnTo>
                  <a:pt x="303" y="93"/>
                </a:lnTo>
                <a:lnTo>
                  <a:pt x="301" y="93"/>
                </a:lnTo>
                <a:lnTo>
                  <a:pt x="300" y="93"/>
                </a:lnTo>
                <a:lnTo>
                  <a:pt x="299" y="93"/>
                </a:lnTo>
                <a:lnTo>
                  <a:pt x="297" y="94"/>
                </a:lnTo>
                <a:lnTo>
                  <a:pt x="296" y="95"/>
                </a:lnTo>
                <a:lnTo>
                  <a:pt x="294" y="97"/>
                </a:lnTo>
                <a:lnTo>
                  <a:pt x="294" y="98"/>
                </a:lnTo>
                <a:lnTo>
                  <a:pt x="294" y="101"/>
                </a:lnTo>
                <a:lnTo>
                  <a:pt x="294" y="103"/>
                </a:lnTo>
                <a:lnTo>
                  <a:pt x="296" y="103"/>
                </a:lnTo>
                <a:lnTo>
                  <a:pt x="297" y="103"/>
                </a:lnTo>
                <a:lnTo>
                  <a:pt x="297" y="104"/>
                </a:lnTo>
                <a:lnTo>
                  <a:pt x="297" y="105"/>
                </a:lnTo>
                <a:lnTo>
                  <a:pt x="296" y="105"/>
                </a:lnTo>
                <a:lnTo>
                  <a:pt x="296" y="107"/>
                </a:lnTo>
                <a:lnTo>
                  <a:pt x="296" y="108"/>
                </a:lnTo>
                <a:lnTo>
                  <a:pt x="294" y="110"/>
                </a:lnTo>
                <a:lnTo>
                  <a:pt x="294" y="111"/>
                </a:lnTo>
                <a:lnTo>
                  <a:pt x="296" y="111"/>
                </a:lnTo>
                <a:lnTo>
                  <a:pt x="296" y="113"/>
                </a:lnTo>
                <a:lnTo>
                  <a:pt x="297" y="114"/>
                </a:lnTo>
                <a:lnTo>
                  <a:pt x="299" y="114"/>
                </a:lnTo>
                <a:lnTo>
                  <a:pt x="300" y="117"/>
                </a:lnTo>
                <a:lnTo>
                  <a:pt x="299" y="117"/>
                </a:lnTo>
                <a:lnTo>
                  <a:pt x="297" y="117"/>
                </a:lnTo>
                <a:lnTo>
                  <a:pt x="297" y="118"/>
                </a:lnTo>
                <a:lnTo>
                  <a:pt x="296" y="118"/>
                </a:lnTo>
                <a:lnTo>
                  <a:pt x="294" y="118"/>
                </a:lnTo>
                <a:lnTo>
                  <a:pt x="294" y="120"/>
                </a:lnTo>
                <a:lnTo>
                  <a:pt x="294" y="121"/>
                </a:lnTo>
                <a:lnTo>
                  <a:pt x="296" y="121"/>
                </a:lnTo>
                <a:lnTo>
                  <a:pt x="296" y="123"/>
                </a:lnTo>
                <a:lnTo>
                  <a:pt x="296" y="124"/>
                </a:lnTo>
                <a:lnTo>
                  <a:pt x="296" y="127"/>
                </a:lnTo>
                <a:lnTo>
                  <a:pt x="296" y="128"/>
                </a:lnTo>
                <a:lnTo>
                  <a:pt x="296" y="130"/>
                </a:lnTo>
                <a:lnTo>
                  <a:pt x="296" y="131"/>
                </a:lnTo>
                <a:lnTo>
                  <a:pt x="294" y="133"/>
                </a:lnTo>
                <a:lnTo>
                  <a:pt x="294" y="134"/>
                </a:lnTo>
                <a:lnTo>
                  <a:pt x="294" y="135"/>
                </a:lnTo>
                <a:lnTo>
                  <a:pt x="294" y="137"/>
                </a:lnTo>
                <a:lnTo>
                  <a:pt x="296" y="137"/>
                </a:lnTo>
                <a:lnTo>
                  <a:pt x="297" y="138"/>
                </a:lnTo>
                <a:lnTo>
                  <a:pt x="299" y="140"/>
                </a:lnTo>
                <a:lnTo>
                  <a:pt x="296" y="141"/>
                </a:lnTo>
                <a:lnTo>
                  <a:pt x="294" y="141"/>
                </a:lnTo>
                <a:lnTo>
                  <a:pt x="294" y="143"/>
                </a:lnTo>
                <a:lnTo>
                  <a:pt x="293" y="143"/>
                </a:lnTo>
                <a:lnTo>
                  <a:pt x="291" y="143"/>
                </a:lnTo>
                <a:lnTo>
                  <a:pt x="291" y="144"/>
                </a:lnTo>
                <a:lnTo>
                  <a:pt x="290" y="144"/>
                </a:lnTo>
                <a:lnTo>
                  <a:pt x="289" y="144"/>
                </a:lnTo>
                <a:lnTo>
                  <a:pt x="287" y="145"/>
                </a:lnTo>
                <a:lnTo>
                  <a:pt x="286" y="145"/>
                </a:lnTo>
                <a:lnTo>
                  <a:pt x="286" y="147"/>
                </a:lnTo>
                <a:lnTo>
                  <a:pt x="284" y="148"/>
                </a:lnTo>
                <a:lnTo>
                  <a:pt x="283" y="148"/>
                </a:lnTo>
                <a:lnTo>
                  <a:pt x="283" y="150"/>
                </a:lnTo>
                <a:lnTo>
                  <a:pt x="281" y="150"/>
                </a:lnTo>
                <a:lnTo>
                  <a:pt x="281" y="151"/>
                </a:lnTo>
                <a:lnTo>
                  <a:pt x="280" y="151"/>
                </a:lnTo>
                <a:lnTo>
                  <a:pt x="280" y="153"/>
                </a:lnTo>
                <a:lnTo>
                  <a:pt x="279" y="153"/>
                </a:lnTo>
                <a:lnTo>
                  <a:pt x="279" y="154"/>
                </a:lnTo>
                <a:lnTo>
                  <a:pt x="277" y="154"/>
                </a:lnTo>
                <a:lnTo>
                  <a:pt x="276" y="154"/>
                </a:lnTo>
                <a:lnTo>
                  <a:pt x="276" y="155"/>
                </a:lnTo>
                <a:lnTo>
                  <a:pt x="276" y="158"/>
                </a:lnTo>
                <a:lnTo>
                  <a:pt x="277" y="160"/>
                </a:lnTo>
                <a:lnTo>
                  <a:pt x="277" y="161"/>
                </a:lnTo>
                <a:lnTo>
                  <a:pt x="277" y="163"/>
                </a:lnTo>
                <a:lnTo>
                  <a:pt x="277" y="164"/>
                </a:lnTo>
                <a:lnTo>
                  <a:pt x="277" y="165"/>
                </a:lnTo>
                <a:lnTo>
                  <a:pt x="279" y="167"/>
                </a:lnTo>
                <a:lnTo>
                  <a:pt x="279" y="168"/>
                </a:lnTo>
                <a:lnTo>
                  <a:pt x="277" y="170"/>
                </a:lnTo>
                <a:lnTo>
                  <a:pt x="277" y="171"/>
                </a:lnTo>
                <a:lnTo>
                  <a:pt x="276" y="171"/>
                </a:lnTo>
                <a:lnTo>
                  <a:pt x="274" y="171"/>
                </a:lnTo>
                <a:lnTo>
                  <a:pt x="273" y="171"/>
                </a:lnTo>
                <a:lnTo>
                  <a:pt x="271" y="171"/>
                </a:lnTo>
                <a:lnTo>
                  <a:pt x="270" y="171"/>
                </a:lnTo>
                <a:lnTo>
                  <a:pt x="269" y="171"/>
                </a:lnTo>
                <a:lnTo>
                  <a:pt x="269" y="173"/>
                </a:lnTo>
                <a:lnTo>
                  <a:pt x="269" y="174"/>
                </a:lnTo>
                <a:lnTo>
                  <a:pt x="267" y="174"/>
                </a:lnTo>
                <a:lnTo>
                  <a:pt x="266" y="174"/>
                </a:lnTo>
                <a:lnTo>
                  <a:pt x="264" y="174"/>
                </a:lnTo>
                <a:lnTo>
                  <a:pt x="263" y="173"/>
                </a:lnTo>
                <a:lnTo>
                  <a:pt x="263" y="171"/>
                </a:lnTo>
                <a:lnTo>
                  <a:pt x="261" y="171"/>
                </a:lnTo>
                <a:lnTo>
                  <a:pt x="261" y="170"/>
                </a:lnTo>
                <a:lnTo>
                  <a:pt x="260" y="170"/>
                </a:lnTo>
                <a:lnTo>
                  <a:pt x="260" y="171"/>
                </a:lnTo>
                <a:lnTo>
                  <a:pt x="259" y="171"/>
                </a:lnTo>
                <a:lnTo>
                  <a:pt x="259" y="173"/>
                </a:lnTo>
                <a:lnTo>
                  <a:pt x="257" y="173"/>
                </a:lnTo>
                <a:lnTo>
                  <a:pt x="257" y="174"/>
                </a:lnTo>
                <a:lnTo>
                  <a:pt x="256" y="174"/>
                </a:lnTo>
                <a:lnTo>
                  <a:pt x="254" y="174"/>
                </a:lnTo>
                <a:lnTo>
                  <a:pt x="253" y="174"/>
                </a:lnTo>
                <a:lnTo>
                  <a:pt x="251" y="174"/>
                </a:lnTo>
                <a:lnTo>
                  <a:pt x="251" y="173"/>
                </a:lnTo>
                <a:lnTo>
                  <a:pt x="250" y="173"/>
                </a:lnTo>
                <a:lnTo>
                  <a:pt x="247" y="171"/>
                </a:lnTo>
                <a:lnTo>
                  <a:pt x="247" y="170"/>
                </a:lnTo>
                <a:lnTo>
                  <a:pt x="246" y="168"/>
                </a:lnTo>
                <a:lnTo>
                  <a:pt x="246" y="167"/>
                </a:lnTo>
                <a:lnTo>
                  <a:pt x="244" y="165"/>
                </a:lnTo>
                <a:lnTo>
                  <a:pt x="244" y="164"/>
                </a:lnTo>
                <a:lnTo>
                  <a:pt x="244" y="163"/>
                </a:lnTo>
                <a:lnTo>
                  <a:pt x="244" y="161"/>
                </a:lnTo>
                <a:lnTo>
                  <a:pt x="243" y="161"/>
                </a:lnTo>
                <a:lnTo>
                  <a:pt x="241" y="161"/>
                </a:lnTo>
                <a:lnTo>
                  <a:pt x="240" y="161"/>
                </a:lnTo>
                <a:lnTo>
                  <a:pt x="239" y="161"/>
                </a:lnTo>
                <a:lnTo>
                  <a:pt x="237" y="161"/>
                </a:lnTo>
                <a:lnTo>
                  <a:pt x="236" y="161"/>
                </a:lnTo>
                <a:lnTo>
                  <a:pt x="234" y="163"/>
                </a:lnTo>
                <a:lnTo>
                  <a:pt x="233" y="161"/>
                </a:lnTo>
                <a:lnTo>
                  <a:pt x="231" y="161"/>
                </a:lnTo>
                <a:lnTo>
                  <a:pt x="231" y="163"/>
                </a:lnTo>
                <a:lnTo>
                  <a:pt x="231" y="164"/>
                </a:lnTo>
                <a:lnTo>
                  <a:pt x="230" y="164"/>
                </a:lnTo>
                <a:lnTo>
                  <a:pt x="229" y="165"/>
                </a:lnTo>
                <a:lnTo>
                  <a:pt x="227" y="165"/>
                </a:lnTo>
                <a:lnTo>
                  <a:pt x="227" y="164"/>
                </a:lnTo>
                <a:lnTo>
                  <a:pt x="229" y="163"/>
                </a:lnTo>
                <a:lnTo>
                  <a:pt x="227" y="163"/>
                </a:lnTo>
                <a:lnTo>
                  <a:pt x="227" y="161"/>
                </a:lnTo>
                <a:lnTo>
                  <a:pt x="227" y="160"/>
                </a:lnTo>
                <a:lnTo>
                  <a:pt x="227" y="158"/>
                </a:lnTo>
                <a:lnTo>
                  <a:pt x="227" y="157"/>
                </a:lnTo>
                <a:lnTo>
                  <a:pt x="226" y="157"/>
                </a:lnTo>
                <a:lnTo>
                  <a:pt x="224" y="155"/>
                </a:lnTo>
                <a:lnTo>
                  <a:pt x="224" y="154"/>
                </a:lnTo>
                <a:lnTo>
                  <a:pt x="223" y="154"/>
                </a:lnTo>
                <a:lnTo>
                  <a:pt x="221" y="153"/>
                </a:lnTo>
                <a:lnTo>
                  <a:pt x="220" y="153"/>
                </a:lnTo>
                <a:lnTo>
                  <a:pt x="219" y="153"/>
                </a:lnTo>
                <a:lnTo>
                  <a:pt x="217" y="151"/>
                </a:lnTo>
                <a:lnTo>
                  <a:pt x="217" y="150"/>
                </a:lnTo>
                <a:lnTo>
                  <a:pt x="216" y="148"/>
                </a:lnTo>
                <a:lnTo>
                  <a:pt x="216" y="147"/>
                </a:lnTo>
                <a:lnTo>
                  <a:pt x="214" y="147"/>
                </a:lnTo>
                <a:lnTo>
                  <a:pt x="214" y="145"/>
                </a:lnTo>
                <a:lnTo>
                  <a:pt x="213" y="145"/>
                </a:lnTo>
                <a:lnTo>
                  <a:pt x="213" y="144"/>
                </a:lnTo>
                <a:lnTo>
                  <a:pt x="211" y="144"/>
                </a:lnTo>
                <a:lnTo>
                  <a:pt x="211" y="143"/>
                </a:lnTo>
                <a:lnTo>
                  <a:pt x="210" y="143"/>
                </a:lnTo>
                <a:lnTo>
                  <a:pt x="210" y="141"/>
                </a:lnTo>
                <a:lnTo>
                  <a:pt x="208" y="140"/>
                </a:lnTo>
                <a:lnTo>
                  <a:pt x="207" y="138"/>
                </a:lnTo>
                <a:lnTo>
                  <a:pt x="207" y="135"/>
                </a:lnTo>
                <a:lnTo>
                  <a:pt x="207" y="134"/>
                </a:lnTo>
                <a:lnTo>
                  <a:pt x="207" y="133"/>
                </a:lnTo>
                <a:lnTo>
                  <a:pt x="207" y="131"/>
                </a:lnTo>
                <a:lnTo>
                  <a:pt x="206" y="130"/>
                </a:lnTo>
                <a:lnTo>
                  <a:pt x="204" y="130"/>
                </a:lnTo>
                <a:lnTo>
                  <a:pt x="203" y="130"/>
                </a:lnTo>
                <a:lnTo>
                  <a:pt x="201" y="130"/>
                </a:lnTo>
                <a:lnTo>
                  <a:pt x="198" y="130"/>
                </a:lnTo>
                <a:lnTo>
                  <a:pt x="196" y="130"/>
                </a:lnTo>
                <a:lnTo>
                  <a:pt x="194" y="130"/>
                </a:lnTo>
                <a:lnTo>
                  <a:pt x="193" y="130"/>
                </a:lnTo>
                <a:lnTo>
                  <a:pt x="191" y="130"/>
                </a:lnTo>
                <a:lnTo>
                  <a:pt x="190" y="130"/>
                </a:lnTo>
                <a:lnTo>
                  <a:pt x="190" y="128"/>
                </a:lnTo>
                <a:lnTo>
                  <a:pt x="188" y="128"/>
                </a:lnTo>
                <a:lnTo>
                  <a:pt x="187" y="128"/>
                </a:lnTo>
                <a:lnTo>
                  <a:pt x="186" y="128"/>
                </a:lnTo>
                <a:lnTo>
                  <a:pt x="186" y="127"/>
                </a:lnTo>
                <a:lnTo>
                  <a:pt x="184" y="127"/>
                </a:lnTo>
                <a:lnTo>
                  <a:pt x="183" y="125"/>
                </a:lnTo>
                <a:lnTo>
                  <a:pt x="184" y="124"/>
                </a:lnTo>
                <a:lnTo>
                  <a:pt x="184" y="123"/>
                </a:lnTo>
                <a:lnTo>
                  <a:pt x="184" y="121"/>
                </a:lnTo>
                <a:lnTo>
                  <a:pt x="184" y="120"/>
                </a:lnTo>
                <a:lnTo>
                  <a:pt x="184" y="118"/>
                </a:lnTo>
                <a:lnTo>
                  <a:pt x="181" y="115"/>
                </a:lnTo>
                <a:lnTo>
                  <a:pt x="180" y="114"/>
                </a:lnTo>
                <a:lnTo>
                  <a:pt x="178" y="113"/>
                </a:lnTo>
                <a:lnTo>
                  <a:pt x="177" y="113"/>
                </a:lnTo>
                <a:lnTo>
                  <a:pt x="176" y="111"/>
                </a:lnTo>
                <a:lnTo>
                  <a:pt x="176" y="110"/>
                </a:lnTo>
                <a:lnTo>
                  <a:pt x="174" y="110"/>
                </a:lnTo>
                <a:lnTo>
                  <a:pt x="173" y="110"/>
                </a:lnTo>
                <a:lnTo>
                  <a:pt x="173" y="108"/>
                </a:lnTo>
                <a:lnTo>
                  <a:pt x="170" y="108"/>
                </a:lnTo>
                <a:lnTo>
                  <a:pt x="170" y="107"/>
                </a:lnTo>
                <a:lnTo>
                  <a:pt x="168" y="108"/>
                </a:lnTo>
                <a:lnTo>
                  <a:pt x="167" y="108"/>
                </a:lnTo>
                <a:lnTo>
                  <a:pt x="166" y="108"/>
                </a:lnTo>
                <a:lnTo>
                  <a:pt x="164" y="110"/>
                </a:lnTo>
                <a:lnTo>
                  <a:pt x="164" y="111"/>
                </a:lnTo>
                <a:lnTo>
                  <a:pt x="163" y="110"/>
                </a:lnTo>
                <a:lnTo>
                  <a:pt x="161" y="110"/>
                </a:lnTo>
                <a:lnTo>
                  <a:pt x="161" y="111"/>
                </a:lnTo>
                <a:lnTo>
                  <a:pt x="160" y="111"/>
                </a:lnTo>
                <a:lnTo>
                  <a:pt x="158" y="113"/>
                </a:lnTo>
                <a:lnTo>
                  <a:pt x="158" y="114"/>
                </a:lnTo>
                <a:lnTo>
                  <a:pt x="158" y="115"/>
                </a:lnTo>
                <a:lnTo>
                  <a:pt x="157" y="117"/>
                </a:lnTo>
                <a:lnTo>
                  <a:pt x="156" y="117"/>
                </a:lnTo>
                <a:lnTo>
                  <a:pt x="154" y="115"/>
                </a:lnTo>
                <a:lnTo>
                  <a:pt x="153" y="114"/>
                </a:lnTo>
                <a:lnTo>
                  <a:pt x="151" y="114"/>
                </a:lnTo>
                <a:lnTo>
                  <a:pt x="151" y="113"/>
                </a:lnTo>
                <a:lnTo>
                  <a:pt x="150" y="113"/>
                </a:lnTo>
                <a:lnTo>
                  <a:pt x="148" y="113"/>
                </a:lnTo>
                <a:lnTo>
                  <a:pt x="151" y="111"/>
                </a:lnTo>
                <a:lnTo>
                  <a:pt x="150" y="110"/>
                </a:lnTo>
                <a:lnTo>
                  <a:pt x="150" y="111"/>
                </a:lnTo>
                <a:lnTo>
                  <a:pt x="148" y="111"/>
                </a:lnTo>
                <a:lnTo>
                  <a:pt x="147" y="111"/>
                </a:lnTo>
                <a:lnTo>
                  <a:pt x="146" y="111"/>
                </a:lnTo>
                <a:lnTo>
                  <a:pt x="146" y="110"/>
                </a:lnTo>
                <a:lnTo>
                  <a:pt x="144" y="110"/>
                </a:lnTo>
                <a:lnTo>
                  <a:pt x="144" y="108"/>
                </a:lnTo>
                <a:lnTo>
                  <a:pt x="143" y="108"/>
                </a:lnTo>
                <a:lnTo>
                  <a:pt x="143" y="107"/>
                </a:lnTo>
                <a:lnTo>
                  <a:pt x="143" y="105"/>
                </a:lnTo>
                <a:lnTo>
                  <a:pt x="141" y="105"/>
                </a:lnTo>
                <a:lnTo>
                  <a:pt x="141" y="104"/>
                </a:lnTo>
                <a:lnTo>
                  <a:pt x="141" y="103"/>
                </a:lnTo>
                <a:lnTo>
                  <a:pt x="141" y="101"/>
                </a:lnTo>
                <a:lnTo>
                  <a:pt x="141" y="100"/>
                </a:lnTo>
                <a:lnTo>
                  <a:pt x="141" y="98"/>
                </a:lnTo>
                <a:lnTo>
                  <a:pt x="141" y="97"/>
                </a:lnTo>
                <a:lnTo>
                  <a:pt x="140" y="95"/>
                </a:lnTo>
                <a:lnTo>
                  <a:pt x="140" y="94"/>
                </a:lnTo>
                <a:lnTo>
                  <a:pt x="140" y="93"/>
                </a:lnTo>
                <a:lnTo>
                  <a:pt x="140" y="91"/>
                </a:lnTo>
                <a:lnTo>
                  <a:pt x="138" y="90"/>
                </a:lnTo>
                <a:lnTo>
                  <a:pt x="138" y="88"/>
                </a:lnTo>
                <a:lnTo>
                  <a:pt x="140" y="87"/>
                </a:lnTo>
                <a:lnTo>
                  <a:pt x="138" y="87"/>
                </a:lnTo>
                <a:lnTo>
                  <a:pt x="138" y="85"/>
                </a:lnTo>
                <a:lnTo>
                  <a:pt x="137" y="85"/>
                </a:lnTo>
                <a:lnTo>
                  <a:pt x="136" y="84"/>
                </a:lnTo>
                <a:lnTo>
                  <a:pt x="134" y="84"/>
                </a:lnTo>
                <a:lnTo>
                  <a:pt x="133" y="82"/>
                </a:lnTo>
                <a:lnTo>
                  <a:pt x="133" y="81"/>
                </a:lnTo>
                <a:lnTo>
                  <a:pt x="131" y="81"/>
                </a:lnTo>
                <a:lnTo>
                  <a:pt x="130" y="81"/>
                </a:lnTo>
                <a:lnTo>
                  <a:pt x="128" y="82"/>
                </a:lnTo>
                <a:lnTo>
                  <a:pt x="128" y="81"/>
                </a:lnTo>
                <a:lnTo>
                  <a:pt x="127" y="81"/>
                </a:lnTo>
                <a:lnTo>
                  <a:pt x="126" y="81"/>
                </a:lnTo>
                <a:lnTo>
                  <a:pt x="126" y="80"/>
                </a:lnTo>
                <a:lnTo>
                  <a:pt x="124" y="80"/>
                </a:lnTo>
                <a:lnTo>
                  <a:pt x="124" y="78"/>
                </a:lnTo>
                <a:lnTo>
                  <a:pt x="124" y="77"/>
                </a:lnTo>
                <a:lnTo>
                  <a:pt x="124" y="75"/>
                </a:lnTo>
                <a:lnTo>
                  <a:pt x="124" y="74"/>
                </a:lnTo>
                <a:lnTo>
                  <a:pt x="124" y="72"/>
                </a:lnTo>
                <a:lnTo>
                  <a:pt x="123" y="72"/>
                </a:lnTo>
                <a:lnTo>
                  <a:pt x="121" y="72"/>
                </a:lnTo>
                <a:lnTo>
                  <a:pt x="120" y="72"/>
                </a:lnTo>
                <a:lnTo>
                  <a:pt x="118" y="74"/>
                </a:lnTo>
                <a:lnTo>
                  <a:pt x="117" y="74"/>
                </a:lnTo>
                <a:lnTo>
                  <a:pt x="116" y="74"/>
                </a:lnTo>
                <a:lnTo>
                  <a:pt x="116" y="75"/>
                </a:lnTo>
                <a:lnTo>
                  <a:pt x="114" y="75"/>
                </a:lnTo>
                <a:lnTo>
                  <a:pt x="113" y="74"/>
                </a:lnTo>
                <a:lnTo>
                  <a:pt x="111" y="74"/>
                </a:lnTo>
                <a:lnTo>
                  <a:pt x="110" y="72"/>
                </a:lnTo>
                <a:lnTo>
                  <a:pt x="110" y="71"/>
                </a:lnTo>
                <a:lnTo>
                  <a:pt x="108" y="71"/>
                </a:lnTo>
                <a:lnTo>
                  <a:pt x="107" y="71"/>
                </a:lnTo>
                <a:lnTo>
                  <a:pt x="107" y="70"/>
                </a:lnTo>
                <a:lnTo>
                  <a:pt x="106" y="68"/>
                </a:lnTo>
                <a:lnTo>
                  <a:pt x="106" y="67"/>
                </a:lnTo>
                <a:lnTo>
                  <a:pt x="104" y="67"/>
                </a:lnTo>
                <a:lnTo>
                  <a:pt x="104" y="65"/>
                </a:lnTo>
                <a:lnTo>
                  <a:pt x="103" y="65"/>
                </a:lnTo>
                <a:lnTo>
                  <a:pt x="101" y="65"/>
                </a:lnTo>
                <a:lnTo>
                  <a:pt x="101" y="64"/>
                </a:lnTo>
                <a:lnTo>
                  <a:pt x="101" y="62"/>
                </a:lnTo>
                <a:lnTo>
                  <a:pt x="100" y="62"/>
                </a:lnTo>
                <a:lnTo>
                  <a:pt x="100" y="61"/>
                </a:lnTo>
                <a:lnTo>
                  <a:pt x="98" y="61"/>
                </a:lnTo>
                <a:lnTo>
                  <a:pt x="97" y="60"/>
                </a:lnTo>
                <a:lnTo>
                  <a:pt x="96" y="60"/>
                </a:lnTo>
                <a:lnTo>
                  <a:pt x="94" y="60"/>
                </a:lnTo>
                <a:lnTo>
                  <a:pt x="93" y="60"/>
                </a:lnTo>
                <a:lnTo>
                  <a:pt x="94" y="60"/>
                </a:lnTo>
                <a:lnTo>
                  <a:pt x="94" y="61"/>
                </a:lnTo>
                <a:lnTo>
                  <a:pt x="93" y="61"/>
                </a:lnTo>
                <a:lnTo>
                  <a:pt x="93" y="62"/>
                </a:lnTo>
                <a:lnTo>
                  <a:pt x="94" y="62"/>
                </a:lnTo>
                <a:lnTo>
                  <a:pt x="93" y="62"/>
                </a:lnTo>
                <a:lnTo>
                  <a:pt x="91" y="62"/>
                </a:lnTo>
                <a:lnTo>
                  <a:pt x="91" y="61"/>
                </a:lnTo>
                <a:lnTo>
                  <a:pt x="90" y="61"/>
                </a:lnTo>
                <a:lnTo>
                  <a:pt x="88" y="61"/>
                </a:lnTo>
                <a:lnTo>
                  <a:pt x="88" y="60"/>
                </a:lnTo>
                <a:lnTo>
                  <a:pt x="88" y="58"/>
                </a:lnTo>
                <a:lnTo>
                  <a:pt x="87" y="58"/>
                </a:lnTo>
                <a:lnTo>
                  <a:pt x="87" y="57"/>
                </a:lnTo>
                <a:lnTo>
                  <a:pt x="86" y="55"/>
                </a:lnTo>
                <a:lnTo>
                  <a:pt x="84" y="55"/>
                </a:lnTo>
                <a:lnTo>
                  <a:pt x="84" y="54"/>
                </a:lnTo>
                <a:lnTo>
                  <a:pt x="83" y="54"/>
                </a:lnTo>
                <a:lnTo>
                  <a:pt x="81" y="54"/>
                </a:lnTo>
                <a:lnTo>
                  <a:pt x="83" y="54"/>
                </a:lnTo>
                <a:lnTo>
                  <a:pt x="83" y="52"/>
                </a:lnTo>
                <a:lnTo>
                  <a:pt x="81" y="52"/>
                </a:lnTo>
                <a:lnTo>
                  <a:pt x="80" y="52"/>
                </a:lnTo>
                <a:lnTo>
                  <a:pt x="80" y="51"/>
                </a:lnTo>
                <a:lnTo>
                  <a:pt x="80" y="50"/>
                </a:lnTo>
                <a:lnTo>
                  <a:pt x="80" y="48"/>
                </a:lnTo>
                <a:lnTo>
                  <a:pt x="77" y="48"/>
                </a:lnTo>
                <a:lnTo>
                  <a:pt x="77" y="47"/>
                </a:lnTo>
                <a:lnTo>
                  <a:pt x="76" y="47"/>
                </a:lnTo>
                <a:lnTo>
                  <a:pt x="76" y="45"/>
                </a:lnTo>
                <a:lnTo>
                  <a:pt x="76" y="44"/>
                </a:lnTo>
                <a:lnTo>
                  <a:pt x="74" y="45"/>
                </a:lnTo>
                <a:lnTo>
                  <a:pt x="73" y="45"/>
                </a:lnTo>
                <a:lnTo>
                  <a:pt x="73" y="47"/>
                </a:lnTo>
                <a:lnTo>
                  <a:pt x="71" y="47"/>
                </a:lnTo>
                <a:lnTo>
                  <a:pt x="71" y="45"/>
                </a:lnTo>
                <a:lnTo>
                  <a:pt x="71" y="44"/>
                </a:lnTo>
                <a:lnTo>
                  <a:pt x="71" y="42"/>
                </a:lnTo>
                <a:lnTo>
                  <a:pt x="73" y="42"/>
                </a:lnTo>
                <a:lnTo>
                  <a:pt x="74" y="40"/>
                </a:lnTo>
                <a:lnTo>
                  <a:pt x="74" y="38"/>
                </a:lnTo>
                <a:lnTo>
                  <a:pt x="74" y="37"/>
                </a:lnTo>
                <a:lnTo>
                  <a:pt x="73" y="37"/>
                </a:lnTo>
                <a:lnTo>
                  <a:pt x="73" y="35"/>
                </a:lnTo>
                <a:lnTo>
                  <a:pt x="74" y="35"/>
                </a:lnTo>
                <a:lnTo>
                  <a:pt x="73" y="34"/>
                </a:lnTo>
                <a:lnTo>
                  <a:pt x="71" y="32"/>
                </a:lnTo>
                <a:lnTo>
                  <a:pt x="71" y="31"/>
                </a:lnTo>
                <a:lnTo>
                  <a:pt x="70" y="31"/>
                </a:lnTo>
                <a:lnTo>
                  <a:pt x="70" y="30"/>
                </a:lnTo>
                <a:lnTo>
                  <a:pt x="68" y="30"/>
                </a:lnTo>
                <a:lnTo>
                  <a:pt x="67" y="30"/>
                </a:lnTo>
                <a:lnTo>
                  <a:pt x="67" y="28"/>
                </a:lnTo>
                <a:lnTo>
                  <a:pt x="67" y="27"/>
                </a:lnTo>
                <a:lnTo>
                  <a:pt x="65" y="27"/>
                </a:lnTo>
                <a:lnTo>
                  <a:pt x="64" y="25"/>
                </a:lnTo>
                <a:lnTo>
                  <a:pt x="64" y="24"/>
                </a:lnTo>
                <a:lnTo>
                  <a:pt x="63" y="24"/>
                </a:lnTo>
                <a:lnTo>
                  <a:pt x="61" y="22"/>
                </a:lnTo>
                <a:lnTo>
                  <a:pt x="60" y="22"/>
                </a:lnTo>
                <a:lnTo>
                  <a:pt x="60" y="21"/>
                </a:lnTo>
                <a:lnTo>
                  <a:pt x="60" y="22"/>
                </a:lnTo>
                <a:lnTo>
                  <a:pt x="58" y="22"/>
                </a:lnTo>
                <a:lnTo>
                  <a:pt x="57" y="22"/>
                </a:lnTo>
                <a:lnTo>
                  <a:pt x="57" y="21"/>
                </a:lnTo>
                <a:lnTo>
                  <a:pt x="55" y="21"/>
                </a:lnTo>
                <a:lnTo>
                  <a:pt x="55" y="20"/>
                </a:lnTo>
                <a:lnTo>
                  <a:pt x="57" y="20"/>
                </a:lnTo>
                <a:lnTo>
                  <a:pt x="57" y="18"/>
                </a:lnTo>
                <a:lnTo>
                  <a:pt x="57" y="17"/>
                </a:lnTo>
                <a:lnTo>
                  <a:pt x="55" y="17"/>
                </a:lnTo>
                <a:lnTo>
                  <a:pt x="55" y="15"/>
                </a:lnTo>
                <a:lnTo>
                  <a:pt x="54" y="15"/>
                </a:lnTo>
                <a:lnTo>
                  <a:pt x="53" y="14"/>
                </a:lnTo>
                <a:lnTo>
                  <a:pt x="51" y="14"/>
                </a:lnTo>
                <a:lnTo>
                  <a:pt x="50" y="14"/>
                </a:lnTo>
                <a:lnTo>
                  <a:pt x="48" y="15"/>
                </a:lnTo>
                <a:lnTo>
                  <a:pt x="48" y="17"/>
                </a:lnTo>
                <a:lnTo>
                  <a:pt x="47" y="17"/>
                </a:lnTo>
                <a:lnTo>
                  <a:pt x="45" y="17"/>
                </a:lnTo>
                <a:lnTo>
                  <a:pt x="44" y="17"/>
                </a:lnTo>
                <a:lnTo>
                  <a:pt x="44" y="18"/>
                </a:lnTo>
                <a:lnTo>
                  <a:pt x="43" y="18"/>
                </a:lnTo>
                <a:lnTo>
                  <a:pt x="43" y="20"/>
                </a:lnTo>
                <a:lnTo>
                  <a:pt x="41" y="20"/>
                </a:lnTo>
                <a:lnTo>
                  <a:pt x="41" y="21"/>
                </a:lnTo>
                <a:lnTo>
                  <a:pt x="43" y="21"/>
                </a:lnTo>
                <a:lnTo>
                  <a:pt x="43" y="22"/>
                </a:lnTo>
                <a:lnTo>
                  <a:pt x="43" y="24"/>
                </a:lnTo>
                <a:lnTo>
                  <a:pt x="41" y="24"/>
                </a:lnTo>
                <a:lnTo>
                  <a:pt x="41" y="25"/>
                </a:lnTo>
                <a:lnTo>
                  <a:pt x="41" y="27"/>
                </a:lnTo>
                <a:lnTo>
                  <a:pt x="40" y="27"/>
                </a:lnTo>
                <a:lnTo>
                  <a:pt x="38" y="27"/>
                </a:lnTo>
                <a:lnTo>
                  <a:pt x="37" y="25"/>
                </a:lnTo>
                <a:lnTo>
                  <a:pt x="35" y="25"/>
                </a:lnTo>
                <a:lnTo>
                  <a:pt x="35" y="24"/>
                </a:lnTo>
                <a:lnTo>
                  <a:pt x="35" y="22"/>
                </a:lnTo>
                <a:lnTo>
                  <a:pt x="34" y="22"/>
                </a:lnTo>
                <a:lnTo>
                  <a:pt x="34" y="21"/>
                </a:lnTo>
                <a:lnTo>
                  <a:pt x="33" y="21"/>
                </a:lnTo>
                <a:lnTo>
                  <a:pt x="33" y="20"/>
                </a:lnTo>
                <a:lnTo>
                  <a:pt x="33" y="18"/>
                </a:lnTo>
                <a:lnTo>
                  <a:pt x="33" y="17"/>
                </a:lnTo>
                <a:lnTo>
                  <a:pt x="31" y="18"/>
                </a:lnTo>
                <a:lnTo>
                  <a:pt x="31" y="17"/>
                </a:lnTo>
                <a:lnTo>
                  <a:pt x="33" y="15"/>
                </a:lnTo>
                <a:lnTo>
                  <a:pt x="33" y="14"/>
                </a:lnTo>
                <a:lnTo>
                  <a:pt x="34" y="14"/>
                </a:lnTo>
                <a:lnTo>
                  <a:pt x="34" y="12"/>
                </a:lnTo>
                <a:lnTo>
                  <a:pt x="34" y="11"/>
                </a:lnTo>
                <a:lnTo>
                  <a:pt x="33" y="11"/>
                </a:lnTo>
                <a:lnTo>
                  <a:pt x="31" y="11"/>
                </a:lnTo>
                <a:lnTo>
                  <a:pt x="30" y="10"/>
                </a:lnTo>
                <a:lnTo>
                  <a:pt x="28" y="10"/>
                </a:lnTo>
                <a:lnTo>
                  <a:pt x="28" y="8"/>
                </a:lnTo>
                <a:lnTo>
                  <a:pt x="27" y="8"/>
                </a:lnTo>
                <a:lnTo>
                  <a:pt x="25" y="8"/>
                </a:lnTo>
                <a:lnTo>
                  <a:pt x="24" y="8"/>
                </a:lnTo>
                <a:lnTo>
                  <a:pt x="23" y="8"/>
                </a:lnTo>
                <a:lnTo>
                  <a:pt x="21" y="8"/>
                </a:lnTo>
                <a:lnTo>
                  <a:pt x="21" y="7"/>
                </a:lnTo>
                <a:lnTo>
                  <a:pt x="20" y="7"/>
                </a:lnTo>
                <a:lnTo>
                  <a:pt x="18" y="7"/>
                </a:lnTo>
                <a:lnTo>
                  <a:pt x="18" y="5"/>
                </a:lnTo>
                <a:lnTo>
                  <a:pt x="17" y="5"/>
                </a:lnTo>
                <a:lnTo>
                  <a:pt x="15" y="5"/>
                </a:lnTo>
                <a:lnTo>
                  <a:pt x="14" y="5"/>
                </a:lnTo>
                <a:lnTo>
                  <a:pt x="13" y="4"/>
                </a:lnTo>
                <a:lnTo>
                  <a:pt x="13" y="2"/>
                </a:lnTo>
                <a:lnTo>
                  <a:pt x="11" y="2"/>
                </a:lnTo>
                <a:lnTo>
                  <a:pt x="11" y="1"/>
                </a:lnTo>
                <a:lnTo>
                  <a:pt x="11" y="0"/>
                </a:lnTo>
                <a:lnTo>
                  <a:pt x="10" y="0"/>
                </a:lnTo>
                <a:lnTo>
                  <a:pt x="10" y="1"/>
                </a:lnTo>
                <a:lnTo>
                  <a:pt x="8" y="1"/>
                </a:lnTo>
                <a:lnTo>
                  <a:pt x="7" y="1"/>
                </a:lnTo>
                <a:lnTo>
                  <a:pt x="5" y="1"/>
                </a:lnTo>
                <a:lnTo>
                  <a:pt x="4" y="1"/>
                </a:lnTo>
                <a:lnTo>
                  <a:pt x="3" y="1"/>
                </a:lnTo>
                <a:lnTo>
                  <a:pt x="1" y="1"/>
                </a:lnTo>
                <a:lnTo>
                  <a:pt x="0" y="1"/>
                </a:lnTo>
              </a:path>
            </a:pathLst>
          </a:custGeom>
          <a:solidFill>
            <a:schemeClr val="bg1"/>
          </a:solidFill>
          <a:ln w="3175" cmpd="sng">
            <a:solidFill>
              <a:srgbClr val="808080"/>
            </a:solidFill>
            <a:prstDash val="solid"/>
            <a:round/>
            <a:headEnd/>
            <a:tailEnd/>
          </a:ln>
        </p:spPr>
        <p:txBody>
          <a:bodyPr/>
          <a:lstStyle/>
          <a:p>
            <a:endParaRPr lang="en-US"/>
          </a:p>
        </p:txBody>
      </p:sp>
      <p:sp>
        <p:nvSpPr>
          <p:cNvPr id="14355" name="Freeform 19"/>
          <p:cNvSpPr>
            <a:spLocks/>
          </p:cNvSpPr>
          <p:nvPr/>
        </p:nvSpPr>
        <p:spPr bwMode="auto">
          <a:xfrm>
            <a:off x="1704975" y="977900"/>
            <a:ext cx="428625" cy="290513"/>
          </a:xfrm>
          <a:custGeom>
            <a:avLst/>
            <a:gdLst>
              <a:gd name="T0" fmla="*/ 13 w 362"/>
              <a:gd name="T1" fmla="*/ 8 h 338"/>
              <a:gd name="T2" fmla="*/ 25 w 362"/>
              <a:gd name="T3" fmla="*/ 11 h 338"/>
              <a:gd name="T4" fmla="*/ 37 w 362"/>
              <a:gd name="T5" fmla="*/ 10 h 338"/>
              <a:gd name="T6" fmla="*/ 43 w 362"/>
              <a:gd name="T7" fmla="*/ 1 h 338"/>
              <a:gd name="T8" fmla="*/ 55 w 362"/>
              <a:gd name="T9" fmla="*/ 1 h 338"/>
              <a:gd name="T10" fmla="*/ 66 w 362"/>
              <a:gd name="T11" fmla="*/ 4 h 338"/>
              <a:gd name="T12" fmla="*/ 77 w 362"/>
              <a:gd name="T13" fmla="*/ 7 h 338"/>
              <a:gd name="T14" fmla="*/ 89 w 362"/>
              <a:gd name="T15" fmla="*/ 8 h 338"/>
              <a:gd name="T16" fmla="*/ 98 w 362"/>
              <a:gd name="T17" fmla="*/ 14 h 338"/>
              <a:gd name="T18" fmla="*/ 90 w 362"/>
              <a:gd name="T19" fmla="*/ 21 h 338"/>
              <a:gd name="T20" fmla="*/ 83 w 362"/>
              <a:gd name="T21" fmla="*/ 30 h 338"/>
              <a:gd name="T22" fmla="*/ 77 w 362"/>
              <a:gd name="T23" fmla="*/ 37 h 338"/>
              <a:gd name="T24" fmla="*/ 76 w 362"/>
              <a:gd name="T25" fmla="*/ 47 h 338"/>
              <a:gd name="T26" fmla="*/ 70 w 362"/>
              <a:gd name="T27" fmla="*/ 55 h 338"/>
              <a:gd name="T28" fmla="*/ 77 w 362"/>
              <a:gd name="T29" fmla="*/ 67 h 338"/>
              <a:gd name="T30" fmla="*/ 75 w 362"/>
              <a:gd name="T31" fmla="*/ 81 h 338"/>
              <a:gd name="T32" fmla="*/ 75 w 362"/>
              <a:gd name="T33" fmla="*/ 94 h 338"/>
              <a:gd name="T34" fmla="*/ 82 w 362"/>
              <a:gd name="T35" fmla="*/ 101 h 338"/>
              <a:gd name="T36" fmla="*/ 87 w 362"/>
              <a:gd name="T37" fmla="*/ 111 h 338"/>
              <a:gd name="T38" fmla="*/ 95 w 362"/>
              <a:gd name="T39" fmla="*/ 121 h 338"/>
              <a:gd name="T40" fmla="*/ 103 w 362"/>
              <a:gd name="T41" fmla="*/ 117 h 338"/>
              <a:gd name="T42" fmla="*/ 110 w 362"/>
              <a:gd name="T43" fmla="*/ 125 h 338"/>
              <a:gd name="T44" fmla="*/ 123 w 362"/>
              <a:gd name="T45" fmla="*/ 128 h 338"/>
              <a:gd name="T46" fmla="*/ 133 w 362"/>
              <a:gd name="T47" fmla="*/ 137 h 338"/>
              <a:gd name="T48" fmla="*/ 142 w 362"/>
              <a:gd name="T49" fmla="*/ 144 h 338"/>
              <a:gd name="T50" fmla="*/ 156 w 362"/>
              <a:gd name="T51" fmla="*/ 147 h 338"/>
              <a:gd name="T52" fmla="*/ 169 w 362"/>
              <a:gd name="T53" fmla="*/ 137 h 338"/>
              <a:gd name="T54" fmla="*/ 176 w 362"/>
              <a:gd name="T55" fmla="*/ 127 h 338"/>
              <a:gd name="T56" fmla="*/ 186 w 362"/>
              <a:gd name="T57" fmla="*/ 118 h 338"/>
              <a:gd name="T58" fmla="*/ 198 w 362"/>
              <a:gd name="T59" fmla="*/ 120 h 338"/>
              <a:gd name="T60" fmla="*/ 205 w 362"/>
              <a:gd name="T61" fmla="*/ 115 h 338"/>
              <a:gd name="T62" fmla="*/ 215 w 362"/>
              <a:gd name="T63" fmla="*/ 118 h 338"/>
              <a:gd name="T64" fmla="*/ 223 w 362"/>
              <a:gd name="T65" fmla="*/ 127 h 338"/>
              <a:gd name="T66" fmla="*/ 236 w 362"/>
              <a:gd name="T67" fmla="*/ 133 h 338"/>
              <a:gd name="T68" fmla="*/ 249 w 362"/>
              <a:gd name="T69" fmla="*/ 135 h 338"/>
              <a:gd name="T70" fmla="*/ 253 w 362"/>
              <a:gd name="T71" fmla="*/ 125 h 338"/>
              <a:gd name="T72" fmla="*/ 262 w 362"/>
              <a:gd name="T73" fmla="*/ 125 h 338"/>
              <a:gd name="T74" fmla="*/ 271 w 362"/>
              <a:gd name="T75" fmla="*/ 133 h 338"/>
              <a:gd name="T76" fmla="*/ 278 w 362"/>
              <a:gd name="T77" fmla="*/ 140 h 338"/>
              <a:gd name="T78" fmla="*/ 282 w 362"/>
              <a:gd name="T79" fmla="*/ 148 h 338"/>
              <a:gd name="T80" fmla="*/ 289 w 362"/>
              <a:gd name="T81" fmla="*/ 157 h 338"/>
              <a:gd name="T82" fmla="*/ 298 w 362"/>
              <a:gd name="T83" fmla="*/ 154 h 338"/>
              <a:gd name="T84" fmla="*/ 306 w 362"/>
              <a:gd name="T85" fmla="*/ 155 h 338"/>
              <a:gd name="T86" fmla="*/ 313 w 362"/>
              <a:gd name="T87" fmla="*/ 164 h 338"/>
              <a:gd name="T88" fmla="*/ 318 w 362"/>
              <a:gd name="T89" fmla="*/ 180 h 338"/>
              <a:gd name="T90" fmla="*/ 322 w 362"/>
              <a:gd name="T91" fmla="*/ 190 h 338"/>
              <a:gd name="T92" fmla="*/ 322 w 362"/>
              <a:gd name="T93" fmla="*/ 200 h 338"/>
              <a:gd name="T94" fmla="*/ 326 w 362"/>
              <a:gd name="T95" fmla="*/ 211 h 338"/>
              <a:gd name="T96" fmla="*/ 322 w 362"/>
              <a:gd name="T97" fmla="*/ 225 h 338"/>
              <a:gd name="T98" fmla="*/ 323 w 362"/>
              <a:gd name="T99" fmla="*/ 235 h 338"/>
              <a:gd name="T100" fmla="*/ 332 w 362"/>
              <a:gd name="T101" fmla="*/ 243 h 338"/>
              <a:gd name="T102" fmla="*/ 346 w 362"/>
              <a:gd name="T103" fmla="*/ 253 h 338"/>
              <a:gd name="T104" fmla="*/ 338 w 362"/>
              <a:gd name="T105" fmla="*/ 260 h 338"/>
              <a:gd name="T106" fmla="*/ 331 w 362"/>
              <a:gd name="T107" fmla="*/ 270 h 338"/>
              <a:gd name="T108" fmla="*/ 325 w 362"/>
              <a:gd name="T109" fmla="*/ 278 h 338"/>
              <a:gd name="T110" fmla="*/ 329 w 362"/>
              <a:gd name="T111" fmla="*/ 291 h 338"/>
              <a:gd name="T112" fmla="*/ 339 w 362"/>
              <a:gd name="T113" fmla="*/ 303 h 338"/>
              <a:gd name="T114" fmla="*/ 345 w 362"/>
              <a:gd name="T115" fmla="*/ 316 h 338"/>
              <a:gd name="T116" fmla="*/ 353 w 362"/>
              <a:gd name="T117" fmla="*/ 323 h 3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2"/>
              <a:gd name="T178" fmla="*/ 0 h 338"/>
              <a:gd name="T179" fmla="*/ 362 w 362"/>
              <a:gd name="T180" fmla="*/ 338 h 3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2" h="338">
                <a:moveTo>
                  <a:pt x="0" y="12"/>
                </a:moveTo>
                <a:lnTo>
                  <a:pt x="2" y="12"/>
                </a:lnTo>
                <a:lnTo>
                  <a:pt x="2" y="11"/>
                </a:lnTo>
                <a:lnTo>
                  <a:pt x="3" y="10"/>
                </a:lnTo>
                <a:lnTo>
                  <a:pt x="5" y="10"/>
                </a:lnTo>
                <a:lnTo>
                  <a:pt x="6" y="10"/>
                </a:lnTo>
                <a:lnTo>
                  <a:pt x="7" y="10"/>
                </a:lnTo>
                <a:lnTo>
                  <a:pt x="9" y="10"/>
                </a:lnTo>
                <a:lnTo>
                  <a:pt x="12" y="8"/>
                </a:lnTo>
                <a:lnTo>
                  <a:pt x="13" y="8"/>
                </a:lnTo>
                <a:lnTo>
                  <a:pt x="15" y="8"/>
                </a:lnTo>
                <a:lnTo>
                  <a:pt x="16" y="8"/>
                </a:lnTo>
                <a:lnTo>
                  <a:pt x="17" y="8"/>
                </a:lnTo>
                <a:lnTo>
                  <a:pt x="19" y="8"/>
                </a:lnTo>
                <a:lnTo>
                  <a:pt x="20" y="8"/>
                </a:lnTo>
                <a:lnTo>
                  <a:pt x="20" y="10"/>
                </a:lnTo>
                <a:lnTo>
                  <a:pt x="22" y="10"/>
                </a:lnTo>
                <a:lnTo>
                  <a:pt x="23" y="10"/>
                </a:lnTo>
                <a:lnTo>
                  <a:pt x="23" y="11"/>
                </a:lnTo>
                <a:lnTo>
                  <a:pt x="25" y="11"/>
                </a:lnTo>
                <a:lnTo>
                  <a:pt x="26" y="11"/>
                </a:lnTo>
                <a:lnTo>
                  <a:pt x="27" y="12"/>
                </a:lnTo>
                <a:lnTo>
                  <a:pt x="29" y="12"/>
                </a:lnTo>
                <a:lnTo>
                  <a:pt x="30" y="12"/>
                </a:lnTo>
                <a:lnTo>
                  <a:pt x="32" y="12"/>
                </a:lnTo>
                <a:lnTo>
                  <a:pt x="33" y="12"/>
                </a:lnTo>
                <a:lnTo>
                  <a:pt x="35" y="12"/>
                </a:lnTo>
                <a:lnTo>
                  <a:pt x="35" y="11"/>
                </a:lnTo>
                <a:lnTo>
                  <a:pt x="36" y="11"/>
                </a:lnTo>
                <a:lnTo>
                  <a:pt x="37" y="10"/>
                </a:lnTo>
                <a:lnTo>
                  <a:pt x="37" y="8"/>
                </a:lnTo>
                <a:lnTo>
                  <a:pt x="39" y="8"/>
                </a:lnTo>
                <a:lnTo>
                  <a:pt x="39" y="7"/>
                </a:lnTo>
                <a:lnTo>
                  <a:pt x="40" y="7"/>
                </a:lnTo>
                <a:lnTo>
                  <a:pt x="40" y="5"/>
                </a:lnTo>
                <a:lnTo>
                  <a:pt x="42" y="5"/>
                </a:lnTo>
                <a:lnTo>
                  <a:pt x="42" y="4"/>
                </a:lnTo>
                <a:lnTo>
                  <a:pt x="42" y="2"/>
                </a:lnTo>
                <a:lnTo>
                  <a:pt x="42" y="1"/>
                </a:lnTo>
                <a:lnTo>
                  <a:pt x="43" y="1"/>
                </a:lnTo>
                <a:lnTo>
                  <a:pt x="45" y="1"/>
                </a:lnTo>
                <a:lnTo>
                  <a:pt x="46" y="1"/>
                </a:lnTo>
                <a:lnTo>
                  <a:pt x="47" y="1"/>
                </a:lnTo>
                <a:lnTo>
                  <a:pt x="49" y="1"/>
                </a:lnTo>
                <a:lnTo>
                  <a:pt x="50" y="1"/>
                </a:lnTo>
                <a:lnTo>
                  <a:pt x="50" y="0"/>
                </a:lnTo>
                <a:lnTo>
                  <a:pt x="52" y="0"/>
                </a:lnTo>
                <a:lnTo>
                  <a:pt x="52" y="1"/>
                </a:lnTo>
                <a:lnTo>
                  <a:pt x="53" y="1"/>
                </a:lnTo>
                <a:lnTo>
                  <a:pt x="55" y="1"/>
                </a:lnTo>
                <a:lnTo>
                  <a:pt x="56" y="1"/>
                </a:lnTo>
                <a:lnTo>
                  <a:pt x="57" y="1"/>
                </a:lnTo>
                <a:lnTo>
                  <a:pt x="59" y="1"/>
                </a:lnTo>
                <a:lnTo>
                  <a:pt x="60" y="1"/>
                </a:lnTo>
                <a:lnTo>
                  <a:pt x="62" y="1"/>
                </a:lnTo>
                <a:lnTo>
                  <a:pt x="62" y="4"/>
                </a:lnTo>
                <a:lnTo>
                  <a:pt x="63" y="4"/>
                </a:lnTo>
                <a:lnTo>
                  <a:pt x="65" y="4"/>
                </a:lnTo>
                <a:lnTo>
                  <a:pt x="65" y="5"/>
                </a:lnTo>
                <a:lnTo>
                  <a:pt x="66" y="4"/>
                </a:lnTo>
                <a:lnTo>
                  <a:pt x="67" y="4"/>
                </a:lnTo>
                <a:lnTo>
                  <a:pt x="69" y="4"/>
                </a:lnTo>
                <a:lnTo>
                  <a:pt x="70" y="4"/>
                </a:lnTo>
                <a:lnTo>
                  <a:pt x="70" y="5"/>
                </a:lnTo>
                <a:lnTo>
                  <a:pt x="72" y="5"/>
                </a:lnTo>
                <a:lnTo>
                  <a:pt x="73" y="5"/>
                </a:lnTo>
                <a:lnTo>
                  <a:pt x="75" y="5"/>
                </a:lnTo>
                <a:lnTo>
                  <a:pt x="76" y="5"/>
                </a:lnTo>
                <a:lnTo>
                  <a:pt x="76" y="7"/>
                </a:lnTo>
                <a:lnTo>
                  <a:pt x="77" y="7"/>
                </a:lnTo>
                <a:lnTo>
                  <a:pt x="77" y="8"/>
                </a:lnTo>
                <a:lnTo>
                  <a:pt x="79" y="8"/>
                </a:lnTo>
                <a:lnTo>
                  <a:pt x="79" y="10"/>
                </a:lnTo>
                <a:lnTo>
                  <a:pt x="80" y="10"/>
                </a:lnTo>
                <a:lnTo>
                  <a:pt x="82" y="10"/>
                </a:lnTo>
                <a:lnTo>
                  <a:pt x="83" y="10"/>
                </a:lnTo>
                <a:lnTo>
                  <a:pt x="85" y="8"/>
                </a:lnTo>
                <a:lnTo>
                  <a:pt x="86" y="8"/>
                </a:lnTo>
                <a:lnTo>
                  <a:pt x="87" y="8"/>
                </a:lnTo>
                <a:lnTo>
                  <a:pt x="89" y="8"/>
                </a:lnTo>
                <a:lnTo>
                  <a:pt x="90" y="8"/>
                </a:lnTo>
                <a:lnTo>
                  <a:pt x="92" y="8"/>
                </a:lnTo>
                <a:lnTo>
                  <a:pt x="93" y="8"/>
                </a:lnTo>
                <a:lnTo>
                  <a:pt x="95" y="8"/>
                </a:lnTo>
                <a:lnTo>
                  <a:pt x="96" y="8"/>
                </a:lnTo>
                <a:lnTo>
                  <a:pt x="98" y="10"/>
                </a:lnTo>
                <a:lnTo>
                  <a:pt x="98" y="11"/>
                </a:lnTo>
                <a:lnTo>
                  <a:pt x="99" y="12"/>
                </a:lnTo>
                <a:lnTo>
                  <a:pt x="99" y="14"/>
                </a:lnTo>
                <a:lnTo>
                  <a:pt x="98" y="14"/>
                </a:lnTo>
                <a:lnTo>
                  <a:pt x="98" y="15"/>
                </a:lnTo>
                <a:lnTo>
                  <a:pt x="96" y="15"/>
                </a:lnTo>
                <a:lnTo>
                  <a:pt x="96" y="17"/>
                </a:lnTo>
                <a:lnTo>
                  <a:pt x="95" y="15"/>
                </a:lnTo>
                <a:lnTo>
                  <a:pt x="95" y="17"/>
                </a:lnTo>
                <a:lnTo>
                  <a:pt x="95" y="18"/>
                </a:lnTo>
                <a:lnTo>
                  <a:pt x="93" y="18"/>
                </a:lnTo>
                <a:lnTo>
                  <a:pt x="93" y="20"/>
                </a:lnTo>
                <a:lnTo>
                  <a:pt x="92" y="20"/>
                </a:lnTo>
                <a:lnTo>
                  <a:pt x="90" y="21"/>
                </a:lnTo>
                <a:lnTo>
                  <a:pt x="90" y="22"/>
                </a:lnTo>
                <a:lnTo>
                  <a:pt x="89" y="24"/>
                </a:lnTo>
                <a:lnTo>
                  <a:pt x="89" y="25"/>
                </a:lnTo>
                <a:lnTo>
                  <a:pt x="87" y="25"/>
                </a:lnTo>
                <a:lnTo>
                  <a:pt x="87" y="27"/>
                </a:lnTo>
                <a:lnTo>
                  <a:pt x="86" y="27"/>
                </a:lnTo>
                <a:lnTo>
                  <a:pt x="85" y="27"/>
                </a:lnTo>
                <a:lnTo>
                  <a:pt x="85" y="28"/>
                </a:lnTo>
                <a:lnTo>
                  <a:pt x="83" y="28"/>
                </a:lnTo>
                <a:lnTo>
                  <a:pt x="83" y="30"/>
                </a:lnTo>
                <a:lnTo>
                  <a:pt x="82" y="30"/>
                </a:lnTo>
                <a:lnTo>
                  <a:pt x="80" y="31"/>
                </a:lnTo>
                <a:lnTo>
                  <a:pt x="79" y="31"/>
                </a:lnTo>
                <a:lnTo>
                  <a:pt x="79" y="32"/>
                </a:lnTo>
                <a:lnTo>
                  <a:pt x="77" y="32"/>
                </a:lnTo>
                <a:lnTo>
                  <a:pt x="76" y="32"/>
                </a:lnTo>
                <a:lnTo>
                  <a:pt x="76" y="34"/>
                </a:lnTo>
                <a:lnTo>
                  <a:pt x="76" y="35"/>
                </a:lnTo>
                <a:lnTo>
                  <a:pt x="77" y="35"/>
                </a:lnTo>
                <a:lnTo>
                  <a:pt x="77" y="37"/>
                </a:lnTo>
                <a:lnTo>
                  <a:pt x="77" y="38"/>
                </a:lnTo>
                <a:lnTo>
                  <a:pt x="77" y="40"/>
                </a:lnTo>
                <a:lnTo>
                  <a:pt x="79" y="40"/>
                </a:lnTo>
                <a:lnTo>
                  <a:pt x="79" y="41"/>
                </a:lnTo>
                <a:lnTo>
                  <a:pt x="79" y="42"/>
                </a:lnTo>
                <a:lnTo>
                  <a:pt x="79" y="44"/>
                </a:lnTo>
                <a:lnTo>
                  <a:pt x="80" y="47"/>
                </a:lnTo>
                <a:lnTo>
                  <a:pt x="79" y="47"/>
                </a:lnTo>
                <a:lnTo>
                  <a:pt x="77" y="47"/>
                </a:lnTo>
                <a:lnTo>
                  <a:pt x="76" y="47"/>
                </a:lnTo>
                <a:lnTo>
                  <a:pt x="76" y="48"/>
                </a:lnTo>
                <a:lnTo>
                  <a:pt x="76" y="50"/>
                </a:lnTo>
                <a:lnTo>
                  <a:pt x="75" y="50"/>
                </a:lnTo>
                <a:lnTo>
                  <a:pt x="75" y="51"/>
                </a:lnTo>
                <a:lnTo>
                  <a:pt x="73" y="51"/>
                </a:lnTo>
                <a:lnTo>
                  <a:pt x="73" y="52"/>
                </a:lnTo>
                <a:lnTo>
                  <a:pt x="73" y="54"/>
                </a:lnTo>
                <a:lnTo>
                  <a:pt x="72" y="54"/>
                </a:lnTo>
                <a:lnTo>
                  <a:pt x="72" y="55"/>
                </a:lnTo>
                <a:lnTo>
                  <a:pt x="70" y="55"/>
                </a:lnTo>
                <a:lnTo>
                  <a:pt x="72" y="57"/>
                </a:lnTo>
                <a:lnTo>
                  <a:pt x="72" y="60"/>
                </a:lnTo>
                <a:lnTo>
                  <a:pt x="73" y="60"/>
                </a:lnTo>
                <a:lnTo>
                  <a:pt x="73" y="61"/>
                </a:lnTo>
                <a:lnTo>
                  <a:pt x="73" y="62"/>
                </a:lnTo>
                <a:lnTo>
                  <a:pt x="75" y="62"/>
                </a:lnTo>
                <a:lnTo>
                  <a:pt x="75" y="64"/>
                </a:lnTo>
                <a:lnTo>
                  <a:pt x="76" y="64"/>
                </a:lnTo>
                <a:lnTo>
                  <a:pt x="76" y="65"/>
                </a:lnTo>
                <a:lnTo>
                  <a:pt x="77" y="67"/>
                </a:lnTo>
                <a:lnTo>
                  <a:pt x="77" y="68"/>
                </a:lnTo>
                <a:lnTo>
                  <a:pt x="77" y="70"/>
                </a:lnTo>
                <a:lnTo>
                  <a:pt x="79" y="72"/>
                </a:lnTo>
                <a:lnTo>
                  <a:pt x="79" y="74"/>
                </a:lnTo>
                <a:lnTo>
                  <a:pt x="77" y="75"/>
                </a:lnTo>
                <a:lnTo>
                  <a:pt x="77" y="77"/>
                </a:lnTo>
                <a:lnTo>
                  <a:pt x="77" y="78"/>
                </a:lnTo>
                <a:lnTo>
                  <a:pt x="77" y="80"/>
                </a:lnTo>
                <a:lnTo>
                  <a:pt x="76" y="80"/>
                </a:lnTo>
                <a:lnTo>
                  <a:pt x="75" y="81"/>
                </a:lnTo>
                <a:lnTo>
                  <a:pt x="75" y="82"/>
                </a:lnTo>
                <a:lnTo>
                  <a:pt x="75" y="84"/>
                </a:lnTo>
                <a:lnTo>
                  <a:pt x="75" y="85"/>
                </a:lnTo>
                <a:lnTo>
                  <a:pt x="73" y="85"/>
                </a:lnTo>
                <a:lnTo>
                  <a:pt x="73" y="87"/>
                </a:lnTo>
                <a:lnTo>
                  <a:pt x="73" y="88"/>
                </a:lnTo>
                <a:lnTo>
                  <a:pt x="73" y="90"/>
                </a:lnTo>
                <a:lnTo>
                  <a:pt x="73" y="91"/>
                </a:lnTo>
                <a:lnTo>
                  <a:pt x="73" y="92"/>
                </a:lnTo>
                <a:lnTo>
                  <a:pt x="75" y="94"/>
                </a:lnTo>
                <a:lnTo>
                  <a:pt x="75" y="95"/>
                </a:lnTo>
                <a:lnTo>
                  <a:pt x="76" y="95"/>
                </a:lnTo>
                <a:lnTo>
                  <a:pt x="76" y="97"/>
                </a:lnTo>
                <a:lnTo>
                  <a:pt x="77" y="97"/>
                </a:lnTo>
                <a:lnTo>
                  <a:pt x="77" y="98"/>
                </a:lnTo>
                <a:lnTo>
                  <a:pt x="79" y="98"/>
                </a:lnTo>
                <a:lnTo>
                  <a:pt x="80" y="98"/>
                </a:lnTo>
                <a:lnTo>
                  <a:pt x="82" y="98"/>
                </a:lnTo>
                <a:lnTo>
                  <a:pt x="82" y="100"/>
                </a:lnTo>
                <a:lnTo>
                  <a:pt x="82" y="101"/>
                </a:lnTo>
                <a:lnTo>
                  <a:pt x="80" y="102"/>
                </a:lnTo>
                <a:lnTo>
                  <a:pt x="80" y="104"/>
                </a:lnTo>
                <a:lnTo>
                  <a:pt x="80" y="105"/>
                </a:lnTo>
                <a:lnTo>
                  <a:pt x="80" y="107"/>
                </a:lnTo>
                <a:lnTo>
                  <a:pt x="82" y="107"/>
                </a:lnTo>
                <a:lnTo>
                  <a:pt x="82" y="108"/>
                </a:lnTo>
                <a:lnTo>
                  <a:pt x="83" y="110"/>
                </a:lnTo>
                <a:lnTo>
                  <a:pt x="85" y="110"/>
                </a:lnTo>
                <a:lnTo>
                  <a:pt x="86" y="110"/>
                </a:lnTo>
                <a:lnTo>
                  <a:pt x="87" y="111"/>
                </a:lnTo>
                <a:lnTo>
                  <a:pt x="89" y="111"/>
                </a:lnTo>
                <a:lnTo>
                  <a:pt x="90" y="112"/>
                </a:lnTo>
                <a:lnTo>
                  <a:pt x="90" y="114"/>
                </a:lnTo>
                <a:lnTo>
                  <a:pt x="90" y="115"/>
                </a:lnTo>
                <a:lnTo>
                  <a:pt x="90" y="117"/>
                </a:lnTo>
                <a:lnTo>
                  <a:pt x="92" y="118"/>
                </a:lnTo>
                <a:lnTo>
                  <a:pt x="93" y="118"/>
                </a:lnTo>
                <a:lnTo>
                  <a:pt x="93" y="120"/>
                </a:lnTo>
                <a:lnTo>
                  <a:pt x="95" y="120"/>
                </a:lnTo>
                <a:lnTo>
                  <a:pt x="95" y="121"/>
                </a:lnTo>
                <a:lnTo>
                  <a:pt x="96" y="121"/>
                </a:lnTo>
                <a:lnTo>
                  <a:pt x="99" y="121"/>
                </a:lnTo>
                <a:lnTo>
                  <a:pt x="99" y="120"/>
                </a:lnTo>
                <a:lnTo>
                  <a:pt x="100" y="120"/>
                </a:lnTo>
                <a:lnTo>
                  <a:pt x="99" y="120"/>
                </a:lnTo>
                <a:lnTo>
                  <a:pt x="99" y="118"/>
                </a:lnTo>
                <a:lnTo>
                  <a:pt x="99" y="117"/>
                </a:lnTo>
                <a:lnTo>
                  <a:pt x="100" y="117"/>
                </a:lnTo>
                <a:lnTo>
                  <a:pt x="102" y="117"/>
                </a:lnTo>
                <a:lnTo>
                  <a:pt x="103" y="117"/>
                </a:lnTo>
                <a:lnTo>
                  <a:pt x="105" y="118"/>
                </a:lnTo>
                <a:lnTo>
                  <a:pt x="105" y="120"/>
                </a:lnTo>
                <a:lnTo>
                  <a:pt x="106" y="120"/>
                </a:lnTo>
                <a:lnTo>
                  <a:pt x="106" y="121"/>
                </a:lnTo>
                <a:lnTo>
                  <a:pt x="108" y="121"/>
                </a:lnTo>
                <a:lnTo>
                  <a:pt x="108" y="122"/>
                </a:lnTo>
                <a:lnTo>
                  <a:pt x="108" y="124"/>
                </a:lnTo>
                <a:lnTo>
                  <a:pt x="109" y="124"/>
                </a:lnTo>
                <a:lnTo>
                  <a:pt x="110" y="124"/>
                </a:lnTo>
                <a:lnTo>
                  <a:pt x="110" y="125"/>
                </a:lnTo>
                <a:lnTo>
                  <a:pt x="112" y="125"/>
                </a:lnTo>
                <a:lnTo>
                  <a:pt x="113" y="125"/>
                </a:lnTo>
                <a:lnTo>
                  <a:pt x="115" y="124"/>
                </a:lnTo>
                <a:lnTo>
                  <a:pt x="116" y="124"/>
                </a:lnTo>
                <a:lnTo>
                  <a:pt x="118" y="124"/>
                </a:lnTo>
                <a:lnTo>
                  <a:pt x="119" y="124"/>
                </a:lnTo>
                <a:lnTo>
                  <a:pt x="120" y="124"/>
                </a:lnTo>
                <a:lnTo>
                  <a:pt x="122" y="125"/>
                </a:lnTo>
                <a:lnTo>
                  <a:pt x="122" y="127"/>
                </a:lnTo>
                <a:lnTo>
                  <a:pt x="123" y="128"/>
                </a:lnTo>
                <a:lnTo>
                  <a:pt x="125" y="128"/>
                </a:lnTo>
                <a:lnTo>
                  <a:pt x="126" y="130"/>
                </a:lnTo>
                <a:lnTo>
                  <a:pt x="128" y="130"/>
                </a:lnTo>
                <a:lnTo>
                  <a:pt x="129" y="131"/>
                </a:lnTo>
                <a:lnTo>
                  <a:pt x="130" y="131"/>
                </a:lnTo>
                <a:lnTo>
                  <a:pt x="130" y="133"/>
                </a:lnTo>
                <a:lnTo>
                  <a:pt x="132" y="133"/>
                </a:lnTo>
                <a:lnTo>
                  <a:pt x="133" y="134"/>
                </a:lnTo>
                <a:lnTo>
                  <a:pt x="133" y="135"/>
                </a:lnTo>
                <a:lnTo>
                  <a:pt x="133" y="137"/>
                </a:lnTo>
                <a:lnTo>
                  <a:pt x="133" y="138"/>
                </a:lnTo>
                <a:lnTo>
                  <a:pt x="133" y="141"/>
                </a:lnTo>
                <a:lnTo>
                  <a:pt x="133" y="143"/>
                </a:lnTo>
                <a:lnTo>
                  <a:pt x="135" y="143"/>
                </a:lnTo>
                <a:lnTo>
                  <a:pt x="135" y="144"/>
                </a:lnTo>
                <a:lnTo>
                  <a:pt x="138" y="145"/>
                </a:lnTo>
                <a:lnTo>
                  <a:pt x="139" y="145"/>
                </a:lnTo>
                <a:lnTo>
                  <a:pt x="140" y="145"/>
                </a:lnTo>
                <a:lnTo>
                  <a:pt x="142" y="145"/>
                </a:lnTo>
                <a:lnTo>
                  <a:pt x="142" y="144"/>
                </a:lnTo>
                <a:lnTo>
                  <a:pt x="143" y="144"/>
                </a:lnTo>
                <a:lnTo>
                  <a:pt x="145" y="144"/>
                </a:lnTo>
                <a:lnTo>
                  <a:pt x="146" y="145"/>
                </a:lnTo>
                <a:lnTo>
                  <a:pt x="148" y="145"/>
                </a:lnTo>
                <a:lnTo>
                  <a:pt x="149" y="145"/>
                </a:lnTo>
                <a:lnTo>
                  <a:pt x="150" y="147"/>
                </a:lnTo>
                <a:lnTo>
                  <a:pt x="152" y="147"/>
                </a:lnTo>
                <a:lnTo>
                  <a:pt x="153" y="147"/>
                </a:lnTo>
                <a:lnTo>
                  <a:pt x="155" y="147"/>
                </a:lnTo>
                <a:lnTo>
                  <a:pt x="156" y="147"/>
                </a:lnTo>
                <a:lnTo>
                  <a:pt x="158" y="147"/>
                </a:lnTo>
                <a:lnTo>
                  <a:pt x="159" y="145"/>
                </a:lnTo>
                <a:lnTo>
                  <a:pt x="160" y="144"/>
                </a:lnTo>
                <a:lnTo>
                  <a:pt x="162" y="143"/>
                </a:lnTo>
                <a:lnTo>
                  <a:pt x="163" y="141"/>
                </a:lnTo>
                <a:lnTo>
                  <a:pt x="163" y="140"/>
                </a:lnTo>
                <a:lnTo>
                  <a:pt x="165" y="138"/>
                </a:lnTo>
                <a:lnTo>
                  <a:pt x="166" y="137"/>
                </a:lnTo>
                <a:lnTo>
                  <a:pt x="168" y="137"/>
                </a:lnTo>
                <a:lnTo>
                  <a:pt x="169" y="137"/>
                </a:lnTo>
                <a:lnTo>
                  <a:pt x="169" y="135"/>
                </a:lnTo>
                <a:lnTo>
                  <a:pt x="170" y="135"/>
                </a:lnTo>
                <a:lnTo>
                  <a:pt x="170" y="134"/>
                </a:lnTo>
                <a:lnTo>
                  <a:pt x="172" y="134"/>
                </a:lnTo>
                <a:lnTo>
                  <a:pt x="172" y="133"/>
                </a:lnTo>
                <a:lnTo>
                  <a:pt x="173" y="131"/>
                </a:lnTo>
                <a:lnTo>
                  <a:pt x="175" y="130"/>
                </a:lnTo>
                <a:lnTo>
                  <a:pt x="175" y="128"/>
                </a:lnTo>
                <a:lnTo>
                  <a:pt x="175" y="127"/>
                </a:lnTo>
                <a:lnTo>
                  <a:pt x="176" y="127"/>
                </a:lnTo>
                <a:lnTo>
                  <a:pt x="176" y="125"/>
                </a:lnTo>
                <a:lnTo>
                  <a:pt x="178" y="125"/>
                </a:lnTo>
                <a:lnTo>
                  <a:pt x="178" y="124"/>
                </a:lnTo>
                <a:lnTo>
                  <a:pt x="178" y="122"/>
                </a:lnTo>
                <a:lnTo>
                  <a:pt x="179" y="121"/>
                </a:lnTo>
                <a:lnTo>
                  <a:pt x="180" y="118"/>
                </a:lnTo>
                <a:lnTo>
                  <a:pt x="182" y="118"/>
                </a:lnTo>
                <a:lnTo>
                  <a:pt x="183" y="118"/>
                </a:lnTo>
                <a:lnTo>
                  <a:pt x="185" y="118"/>
                </a:lnTo>
                <a:lnTo>
                  <a:pt x="186" y="118"/>
                </a:lnTo>
                <a:lnTo>
                  <a:pt x="188" y="118"/>
                </a:lnTo>
                <a:lnTo>
                  <a:pt x="189" y="120"/>
                </a:lnTo>
                <a:lnTo>
                  <a:pt x="190" y="120"/>
                </a:lnTo>
                <a:lnTo>
                  <a:pt x="190" y="121"/>
                </a:lnTo>
                <a:lnTo>
                  <a:pt x="192" y="121"/>
                </a:lnTo>
                <a:lnTo>
                  <a:pt x="192" y="120"/>
                </a:lnTo>
                <a:lnTo>
                  <a:pt x="193" y="121"/>
                </a:lnTo>
                <a:lnTo>
                  <a:pt x="195" y="121"/>
                </a:lnTo>
                <a:lnTo>
                  <a:pt x="196" y="120"/>
                </a:lnTo>
                <a:lnTo>
                  <a:pt x="198" y="120"/>
                </a:lnTo>
                <a:lnTo>
                  <a:pt x="199" y="120"/>
                </a:lnTo>
                <a:lnTo>
                  <a:pt x="199" y="118"/>
                </a:lnTo>
                <a:lnTo>
                  <a:pt x="199" y="120"/>
                </a:lnTo>
                <a:lnTo>
                  <a:pt x="200" y="120"/>
                </a:lnTo>
                <a:lnTo>
                  <a:pt x="202" y="120"/>
                </a:lnTo>
                <a:lnTo>
                  <a:pt x="203" y="121"/>
                </a:lnTo>
                <a:lnTo>
                  <a:pt x="203" y="120"/>
                </a:lnTo>
                <a:lnTo>
                  <a:pt x="203" y="118"/>
                </a:lnTo>
                <a:lnTo>
                  <a:pt x="205" y="117"/>
                </a:lnTo>
                <a:lnTo>
                  <a:pt x="205" y="115"/>
                </a:lnTo>
                <a:lnTo>
                  <a:pt x="206" y="115"/>
                </a:lnTo>
                <a:lnTo>
                  <a:pt x="206" y="114"/>
                </a:lnTo>
                <a:lnTo>
                  <a:pt x="208" y="114"/>
                </a:lnTo>
                <a:lnTo>
                  <a:pt x="209" y="114"/>
                </a:lnTo>
                <a:lnTo>
                  <a:pt x="209" y="115"/>
                </a:lnTo>
                <a:lnTo>
                  <a:pt x="210" y="115"/>
                </a:lnTo>
                <a:lnTo>
                  <a:pt x="212" y="115"/>
                </a:lnTo>
                <a:lnTo>
                  <a:pt x="213" y="117"/>
                </a:lnTo>
                <a:lnTo>
                  <a:pt x="215" y="117"/>
                </a:lnTo>
                <a:lnTo>
                  <a:pt x="215" y="118"/>
                </a:lnTo>
                <a:lnTo>
                  <a:pt x="216" y="118"/>
                </a:lnTo>
                <a:lnTo>
                  <a:pt x="216" y="120"/>
                </a:lnTo>
                <a:lnTo>
                  <a:pt x="216" y="121"/>
                </a:lnTo>
                <a:lnTo>
                  <a:pt x="218" y="122"/>
                </a:lnTo>
                <a:lnTo>
                  <a:pt x="219" y="122"/>
                </a:lnTo>
                <a:lnTo>
                  <a:pt x="219" y="124"/>
                </a:lnTo>
                <a:lnTo>
                  <a:pt x="220" y="124"/>
                </a:lnTo>
                <a:lnTo>
                  <a:pt x="222" y="124"/>
                </a:lnTo>
                <a:lnTo>
                  <a:pt x="222" y="125"/>
                </a:lnTo>
                <a:lnTo>
                  <a:pt x="223" y="127"/>
                </a:lnTo>
                <a:lnTo>
                  <a:pt x="225" y="127"/>
                </a:lnTo>
                <a:lnTo>
                  <a:pt x="226" y="127"/>
                </a:lnTo>
                <a:lnTo>
                  <a:pt x="226" y="128"/>
                </a:lnTo>
                <a:lnTo>
                  <a:pt x="229" y="130"/>
                </a:lnTo>
                <a:lnTo>
                  <a:pt x="230" y="130"/>
                </a:lnTo>
                <a:lnTo>
                  <a:pt x="232" y="131"/>
                </a:lnTo>
                <a:lnTo>
                  <a:pt x="232" y="133"/>
                </a:lnTo>
                <a:lnTo>
                  <a:pt x="233" y="133"/>
                </a:lnTo>
                <a:lnTo>
                  <a:pt x="235" y="133"/>
                </a:lnTo>
                <a:lnTo>
                  <a:pt x="236" y="133"/>
                </a:lnTo>
                <a:lnTo>
                  <a:pt x="238" y="133"/>
                </a:lnTo>
                <a:lnTo>
                  <a:pt x="239" y="134"/>
                </a:lnTo>
                <a:lnTo>
                  <a:pt x="241" y="134"/>
                </a:lnTo>
                <a:lnTo>
                  <a:pt x="242" y="134"/>
                </a:lnTo>
                <a:lnTo>
                  <a:pt x="242" y="135"/>
                </a:lnTo>
                <a:lnTo>
                  <a:pt x="243" y="135"/>
                </a:lnTo>
                <a:lnTo>
                  <a:pt x="245" y="135"/>
                </a:lnTo>
                <a:lnTo>
                  <a:pt x="246" y="135"/>
                </a:lnTo>
                <a:lnTo>
                  <a:pt x="248" y="135"/>
                </a:lnTo>
                <a:lnTo>
                  <a:pt x="249" y="135"/>
                </a:lnTo>
                <a:lnTo>
                  <a:pt x="249" y="134"/>
                </a:lnTo>
                <a:lnTo>
                  <a:pt x="251" y="133"/>
                </a:lnTo>
                <a:lnTo>
                  <a:pt x="252" y="133"/>
                </a:lnTo>
                <a:lnTo>
                  <a:pt x="252" y="131"/>
                </a:lnTo>
                <a:lnTo>
                  <a:pt x="251" y="130"/>
                </a:lnTo>
                <a:lnTo>
                  <a:pt x="251" y="128"/>
                </a:lnTo>
                <a:lnTo>
                  <a:pt x="251" y="127"/>
                </a:lnTo>
                <a:lnTo>
                  <a:pt x="252" y="125"/>
                </a:lnTo>
                <a:lnTo>
                  <a:pt x="252" y="124"/>
                </a:lnTo>
                <a:lnTo>
                  <a:pt x="253" y="125"/>
                </a:lnTo>
                <a:lnTo>
                  <a:pt x="255" y="125"/>
                </a:lnTo>
                <a:lnTo>
                  <a:pt x="255" y="124"/>
                </a:lnTo>
                <a:lnTo>
                  <a:pt x="256" y="122"/>
                </a:lnTo>
                <a:lnTo>
                  <a:pt x="258" y="121"/>
                </a:lnTo>
                <a:lnTo>
                  <a:pt x="258" y="122"/>
                </a:lnTo>
                <a:lnTo>
                  <a:pt x="259" y="122"/>
                </a:lnTo>
                <a:lnTo>
                  <a:pt x="259" y="124"/>
                </a:lnTo>
                <a:lnTo>
                  <a:pt x="261" y="124"/>
                </a:lnTo>
                <a:lnTo>
                  <a:pt x="261" y="125"/>
                </a:lnTo>
                <a:lnTo>
                  <a:pt x="262" y="125"/>
                </a:lnTo>
                <a:lnTo>
                  <a:pt x="266" y="124"/>
                </a:lnTo>
                <a:lnTo>
                  <a:pt x="269" y="122"/>
                </a:lnTo>
                <a:lnTo>
                  <a:pt x="271" y="122"/>
                </a:lnTo>
                <a:lnTo>
                  <a:pt x="271" y="124"/>
                </a:lnTo>
                <a:lnTo>
                  <a:pt x="271" y="125"/>
                </a:lnTo>
                <a:lnTo>
                  <a:pt x="271" y="127"/>
                </a:lnTo>
                <a:lnTo>
                  <a:pt x="271" y="128"/>
                </a:lnTo>
                <a:lnTo>
                  <a:pt x="271" y="130"/>
                </a:lnTo>
                <a:lnTo>
                  <a:pt x="271" y="131"/>
                </a:lnTo>
                <a:lnTo>
                  <a:pt x="271" y="133"/>
                </a:lnTo>
                <a:lnTo>
                  <a:pt x="272" y="133"/>
                </a:lnTo>
                <a:lnTo>
                  <a:pt x="272" y="134"/>
                </a:lnTo>
                <a:lnTo>
                  <a:pt x="272" y="135"/>
                </a:lnTo>
                <a:lnTo>
                  <a:pt x="273" y="135"/>
                </a:lnTo>
                <a:lnTo>
                  <a:pt x="273" y="137"/>
                </a:lnTo>
                <a:lnTo>
                  <a:pt x="275" y="137"/>
                </a:lnTo>
                <a:lnTo>
                  <a:pt x="275" y="138"/>
                </a:lnTo>
                <a:lnTo>
                  <a:pt x="275" y="140"/>
                </a:lnTo>
                <a:lnTo>
                  <a:pt x="276" y="140"/>
                </a:lnTo>
                <a:lnTo>
                  <a:pt x="278" y="140"/>
                </a:lnTo>
                <a:lnTo>
                  <a:pt x="278" y="141"/>
                </a:lnTo>
                <a:lnTo>
                  <a:pt x="276" y="143"/>
                </a:lnTo>
                <a:lnTo>
                  <a:pt x="276" y="144"/>
                </a:lnTo>
                <a:lnTo>
                  <a:pt x="278" y="145"/>
                </a:lnTo>
                <a:lnTo>
                  <a:pt x="278" y="147"/>
                </a:lnTo>
                <a:lnTo>
                  <a:pt x="279" y="147"/>
                </a:lnTo>
                <a:lnTo>
                  <a:pt x="281" y="145"/>
                </a:lnTo>
                <a:lnTo>
                  <a:pt x="281" y="147"/>
                </a:lnTo>
                <a:lnTo>
                  <a:pt x="281" y="148"/>
                </a:lnTo>
                <a:lnTo>
                  <a:pt x="282" y="148"/>
                </a:lnTo>
                <a:lnTo>
                  <a:pt x="283" y="148"/>
                </a:lnTo>
                <a:lnTo>
                  <a:pt x="286" y="148"/>
                </a:lnTo>
                <a:lnTo>
                  <a:pt x="286" y="150"/>
                </a:lnTo>
                <a:lnTo>
                  <a:pt x="286" y="151"/>
                </a:lnTo>
                <a:lnTo>
                  <a:pt x="286" y="153"/>
                </a:lnTo>
                <a:lnTo>
                  <a:pt x="286" y="154"/>
                </a:lnTo>
                <a:lnTo>
                  <a:pt x="286" y="155"/>
                </a:lnTo>
                <a:lnTo>
                  <a:pt x="286" y="157"/>
                </a:lnTo>
                <a:lnTo>
                  <a:pt x="288" y="157"/>
                </a:lnTo>
                <a:lnTo>
                  <a:pt x="289" y="157"/>
                </a:lnTo>
                <a:lnTo>
                  <a:pt x="289" y="158"/>
                </a:lnTo>
                <a:lnTo>
                  <a:pt x="291" y="158"/>
                </a:lnTo>
                <a:lnTo>
                  <a:pt x="292" y="158"/>
                </a:lnTo>
                <a:lnTo>
                  <a:pt x="292" y="157"/>
                </a:lnTo>
                <a:lnTo>
                  <a:pt x="293" y="157"/>
                </a:lnTo>
                <a:lnTo>
                  <a:pt x="295" y="157"/>
                </a:lnTo>
                <a:lnTo>
                  <a:pt x="295" y="155"/>
                </a:lnTo>
                <a:lnTo>
                  <a:pt x="296" y="155"/>
                </a:lnTo>
                <a:lnTo>
                  <a:pt x="296" y="154"/>
                </a:lnTo>
                <a:lnTo>
                  <a:pt x="298" y="154"/>
                </a:lnTo>
                <a:lnTo>
                  <a:pt x="299" y="155"/>
                </a:lnTo>
                <a:lnTo>
                  <a:pt x="301" y="155"/>
                </a:lnTo>
                <a:lnTo>
                  <a:pt x="301" y="157"/>
                </a:lnTo>
                <a:lnTo>
                  <a:pt x="302" y="157"/>
                </a:lnTo>
                <a:lnTo>
                  <a:pt x="302" y="155"/>
                </a:lnTo>
                <a:lnTo>
                  <a:pt x="303" y="155"/>
                </a:lnTo>
                <a:lnTo>
                  <a:pt x="305" y="155"/>
                </a:lnTo>
                <a:lnTo>
                  <a:pt x="306" y="155"/>
                </a:lnTo>
                <a:lnTo>
                  <a:pt x="306" y="154"/>
                </a:lnTo>
                <a:lnTo>
                  <a:pt x="306" y="155"/>
                </a:lnTo>
                <a:lnTo>
                  <a:pt x="306" y="157"/>
                </a:lnTo>
                <a:lnTo>
                  <a:pt x="306" y="158"/>
                </a:lnTo>
                <a:lnTo>
                  <a:pt x="308" y="158"/>
                </a:lnTo>
                <a:lnTo>
                  <a:pt x="308" y="160"/>
                </a:lnTo>
                <a:lnTo>
                  <a:pt x="309" y="160"/>
                </a:lnTo>
                <a:lnTo>
                  <a:pt x="309" y="161"/>
                </a:lnTo>
                <a:lnTo>
                  <a:pt x="311" y="161"/>
                </a:lnTo>
                <a:lnTo>
                  <a:pt x="311" y="163"/>
                </a:lnTo>
                <a:lnTo>
                  <a:pt x="312" y="163"/>
                </a:lnTo>
                <a:lnTo>
                  <a:pt x="313" y="164"/>
                </a:lnTo>
                <a:lnTo>
                  <a:pt x="316" y="164"/>
                </a:lnTo>
                <a:lnTo>
                  <a:pt x="318" y="164"/>
                </a:lnTo>
                <a:lnTo>
                  <a:pt x="318" y="165"/>
                </a:lnTo>
                <a:lnTo>
                  <a:pt x="319" y="165"/>
                </a:lnTo>
                <a:lnTo>
                  <a:pt x="319" y="170"/>
                </a:lnTo>
                <a:lnTo>
                  <a:pt x="319" y="173"/>
                </a:lnTo>
                <a:lnTo>
                  <a:pt x="319" y="174"/>
                </a:lnTo>
                <a:lnTo>
                  <a:pt x="319" y="175"/>
                </a:lnTo>
                <a:lnTo>
                  <a:pt x="318" y="178"/>
                </a:lnTo>
                <a:lnTo>
                  <a:pt x="318" y="180"/>
                </a:lnTo>
                <a:lnTo>
                  <a:pt x="319" y="181"/>
                </a:lnTo>
                <a:lnTo>
                  <a:pt x="319" y="183"/>
                </a:lnTo>
                <a:lnTo>
                  <a:pt x="319" y="184"/>
                </a:lnTo>
                <a:lnTo>
                  <a:pt x="318" y="185"/>
                </a:lnTo>
                <a:lnTo>
                  <a:pt x="318" y="187"/>
                </a:lnTo>
                <a:lnTo>
                  <a:pt x="318" y="188"/>
                </a:lnTo>
                <a:lnTo>
                  <a:pt x="319" y="188"/>
                </a:lnTo>
                <a:lnTo>
                  <a:pt x="321" y="188"/>
                </a:lnTo>
                <a:lnTo>
                  <a:pt x="321" y="190"/>
                </a:lnTo>
                <a:lnTo>
                  <a:pt x="322" y="190"/>
                </a:lnTo>
                <a:lnTo>
                  <a:pt x="322" y="191"/>
                </a:lnTo>
                <a:lnTo>
                  <a:pt x="322" y="193"/>
                </a:lnTo>
                <a:lnTo>
                  <a:pt x="322" y="194"/>
                </a:lnTo>
                <a:lnTo>
                  <a:pt x="322" y="195"/>
                </a:lnTo>
                <a:lnTo>
                  <a:pt x="323" y="198"/>
                </a:lnTo>
                <a:lnTo>
                  <a:pt x="325" y="200"/>
                </a:lnTo>
                <a:lnTo>
                  <a:pt x="325" y="201"/>
                </a:lnTo>
                <a:lnTo>
                  <a:pt x="323" y="201"/>
                </a:lnTo>
                <a:lnTo>
                  <a:pt x="323" y="200"/>
                </a:lnTo>
                <a:lnTo>
                  <a:pt x="322" y="200"/>
                </a:lnTo>
                <a:lnTo>
                  <a:pt x="322" y="201"/>
                </a:lnTo>
                <a:lnTo>
                  <a:pt x="321" y="203"/>
                </a:lnTo>
                <a:lnTo>
                  <a:pt x="319" y="204"/>
                </a:lnTo>
                <a:lnTo>
                  <a:pt x="321" y="204"/>
                </a:lnTo>
                <a:lnTo>
                  <a:pt x="322" y="205"/>
                </a:lnTo>
                <a:lnTo>
                  <a:pt x="323" y="205"/>
                </a:lnTo>
                <a:lnTo>
                  <a:pt x="325" y="207"/>
                </a:lnTo>
                <a:lnTo>
                  <a:pt x="326" y="208"/>
                </a:lnTo>
                <a:lnTo>
                  <a:pt x="326" y="210"/>
                </a:lnTo>
                <a:lnTo>
                  <a:pt x="326" y="211"/>
                </a:lnTo>
                <a:lnTo>
                  <a:pt x="328" y="211"/>
                </a:lnTo>
                <a:lnTo>
                  <a:pt x="328" y="213"/>
                </a:lnTo>
                <a:lnTo>
                  <a:pt x="328" y="215"/>
                </a:lnTo>
                <a:lnTo>
                  <a:pt x="326" y="217"/>
                </a:lnTo>
                <a:lnTo>
                  <a:pt x="326" y="218"/>
                </a:lnTo>
                <a:lnTo>
                  <a:pt x="326" y="220"/>
                </a:lnTo>
                <a:lnTo>
                  <a:pt x="325" y="223"/>
                </a:lnTo>
                <a:lnTo>
                  <a:pt x="323" y="224"/>
                </a:lnTo>
                <a:lnTo>
                  <a:pt x="323" y="225"/>
                </a:lnTo>
                <a:lnTo>
                  <a:pt x="322" y="225"/>
                </a:lnTo>
                <a:lnTo>
                  <a:pt x="323" y="225"/>
                </a:lnTo>
                <a:lnTo>
                  <a:pt x="325" y="227"/>
                </a:lnTo>
                <a:lnTo>
                  <a:pt x="326" y="227"/>
                </a:lnTo>
                <a:lnTo>
                  <a:pt x="326" y="228"/>
                </a:lnTo>
                <a:lnTo>
                  <a:pt x="326" y="230"/>
                </a:lnTo>
                <a:lnTo>
                  <a:pt x="325" y="230"/>
                </a:lnTo>
                <a:lnTo>
                  <a:pt x="325" y="231"/>
                </a:lnTo>
                <a:lnTo>
                  <a:pt x="323" y="233"/>
                </a:lnTo>
                <a:lnTo>
                  <a:pt x="323" y="234"/>
                </a:lnTo>
                <a:lnTo>
                  <a:pt x="323" y="235"/>
                </a:lnTo>
                <a:lnTo>
                  <a:pt x="322" y="237"/>
                </a:lnTo>
                <a:lnTo>
                  <a:pt x="323" y="237"/>
                </a:lnTo>
                <a:lnTo>
                  <a:pt x="323" y="238"/>
                </a:lnTo>
                <a:lnTo>
                  <a:pt x="325" y="240"/>
                </a:lnTo>
                <a:lnTo>
                  <a:pt x="326" y="240"/>
                </a:lnTo>
                <a:lnTo>
                  <a:pt x="328" y="240"/>
                </a:lnTo>
                <a:lnTo>
                  <a:pt x="329" y="240"/>
                </a:lnTo>
                <a:lnTo>
                  <a:pt x="329" y="241"/>
                </a:lnTo>
                <a:lnTo>
                  <a:pt x="331" y="241"/>
                </a:lnTo>
                <a:lnTo>
                  <a:pt x="332" y="243"/>
                </a:lnTo>
                <a:lnTo>
                  <a:pt x="333" y="244"/>
                </a:lnTo>
                <a:lnTo>
                  <a:pt x="335" y="245"/>
                </a:lnTo>
                <a:lnTo>
                  <a:pt x="336" y="247"/>
                </a:lnTo>
                <a:lnTo>
                  <a:pt x="338" y="247"/>
                </a:lnTo>
                <a:lnTo>
                  <a:pt x="339" y="247"/>
                </a:lnTo>
                <a:lnTo>
                  <a:pt x="342" y="248"/>
                </a:lnTo>
                <a:lnTo>
                  <a:pt x="342" y="250"/>
                </a:lnTo>
                <a:lnTo>
                  <a:pt x="343" y="251"/>
                </a:lnTo>
                <a:lnTo>
                  <a:pt x="345" y="251"/>
                </a:lnTo>
                <a:lnTo>
                  <a:pt x="346" y="253"/>
                </a:lnTo>
                <a:lnTo>
                  <a:pt x="349" y="254"/>
                </a:lnTo>
                <a:lnTo>
                  <a:pt x="349" y="255"/>
                </a:lnTo>
                <a:lnTo>
                  <a:pt x="348" y="255"/>
                </a:lnTo>
                <a:lnTo>
                  <a:pt x="346" y="255"/>
                </a:lnTo>
                <a:lnTo>
                  <a:pt x="346" y="257"/>
                </a:lnTo>
                <a:lnTo>
                  <a:pt x="345" y="257"/>
                </a:lnTo>
                <a:lnTo>
                  <a:pt x="342" y="258"/>
                </a:lnTo>
                <a:lnTo>
                  <a:pt x="341" y="258"/>
                </a:lnTo>
                <a:lnTo>
                  <a:pt x="339" y="260"/>
                </a:lnTo>
                <a:lnTo>
                  <a:pt x="338" y="260"/>
                </a:lnTo>
                <a:lnTo>
                  <a:pt x="335" y="261"/>
                </a:lnTo>
                <a:lnTo>
                  <a:pt x="333" y="261"/>
                </a:lnTo>
                <a:lnTo>
                  <a:pt x="333" y="263"/>
                </a:lnTo>
                <a:lnTo>
                  <a:pt x="332" y="265"/>
                </a:lnTo>
                <a:lnTo>
                  <a:pt x="331" y="265"/>
                </a:lnTo>
                <a:lnTo>
                  <a:pt x="332" y="265"/>
                </a:lnTo>
                <a:lnTo>
                  <a:pt x="332" y="267"/>
                </a:lnTo>
                <a:lnTo>
                  <a:pt x="332" y="268"/>
                </a:lnTo>
                <a:lnTo>
                  <a:pt x="332" y="270"/>
                </a:lnTo>
                <a:lnTo>
                  <a:pt x="331" y="270"/>
                </a:lnTo>
                <a:lnTo>
                  <a:pt x="329" y="271"/>
                </a:lnTo>
                <a:lnTo>
                  <a:pt x="329" y="273"/>
                </a:lnTo>
                <a:lnTo>
                  <a:pt x="328" y="273"/>
                </a:lnTo>
                <a:lnTo>
                  <a:pt x="326" y="271"/>
                </a:lnTo>
                <a:lnTo>
                  <a:pt x="325" y="271"/>
                </a:lnTo>
                <a:lnTo>
                  <a:pt x="323" y="271"/>
                </a:lnTo>
                <a:lnTo>
                  <a:pt x="323" y="273"/>
                </a:lnTo>
                <a:lnTo>
                  <a:pt x="323" y="274"/>
                </a:lnTo>
                <a:lnTo>
                  <a:pt x="323" y="276"/>
                </a:lnTo>
                <a:lnTo>
                  <a:pt x="325" y="278"/>
                </a:lnTo>
                <a:lnTo>
                  <a:pt x="325" y="280"/>
                </a:lnTo>
                <a:lnTo>
                  <a:pt x="325" y="281"/>
                </a:lnTo>
                <a:lnTo>
                  <a:pt x="325" y="283"/>
                </a:lnTo>
                <a:lnTo>
                  <a:pt x="326" y="284"/>
                </a:lnTo>
                <a:lnTo>
                  <a:pt x="326" y="286"/>
                </a:lnTo>
                <a:lnTo>
                  <a:pt x="328" y="287"/>
                </a:lnTo>
                <a:lnTo>
                  <a:pt x="328" y="290"/>
                </a:lnTo>
                <a:lnTo>
                  <a:pt x="329" y="290"/>
                </a:lnTo>
                <a:lnTo>
                  <a:pt x="328" y="291"/>
                </a:lnTo>
                <a:lnTo>
                  <a:pt x="329" y="291"/>
                </a:lnTo>
                <a:lnTo>
                  <a:pt x="329" y="293"/>
                </a:lnTo>
                <a:lnTo>
                  <a:pt x="329" y="294"/>
                </a:lnTo>
                <a:lnTo>
                  <a:pt x="331" y="294"/>
                </a:lnTo>
                <a:lnTo>
                  <a:pt x="332" y="294"/>
                </a:lnTo>
                <a:lnTo>
                  <a:pt x="333" y="296"/>
                </a:lnTo>
                <a:lnTo>
                  <a:pt x="335" y="297"/>
                </a:lnTo>
                <a:lnTo>
                  <a:pt x="336" y="298"/>
                </a:lnTo>
                <a:lnTo>
                  <a:pt x="336" y="300"/>
                </a:lnTo>
                <a:lnTo>
                  <a:pt x="338" y="301"/>
                </a:lnTo>
                <a:lnTo>
                  <a:pt x="339" y="303"/>
                </a:lnTo>
                <a:lnTo>
                  <a:pt x="339" y="304"/>
                </a:lnTo>
                <a:lnTo>
                  <a:pt x="339" y="306"/>
                </a:lnTo>
                <a:lnTo>
                  <a:pt x="341" y="307"/>
                </a:lnTo>
                <a:lnTo>
                  <a:pt x="341" y="308"/>
                </a:lnTo>
                <a:lnTo>
                  <a:pt x="341" y="311"/>
                </a:lnTo>
                <a:lnTo>
                  <a:pt x="342" y="313"/>
                </a:lnTo>
                <a:lnTo>
                  <a:pt x="342" y="314"/>
                </a:lnTo>
                <a:lnTo>
                  <a:pt x="343" y="314"/>
                </a:lnTo>
                <a:lnTo>
                  <a:pt x="343" y="316"/>
                </a:lnTo>
                <a:lnTo>
                  <a:pt x="345" y="316"/>
                </a:lnTo>
                <a:lnTo>
                  <a:pt x="345" y="317"/>
                </a:lnTo>
                <a:lnTo>
                  <a:pt x="346" y="318"/>
                </a:lnTo>
                <a:lnTo>
                  <a:pt x="348" y="318"/>
                </a:lnTo>
                <a:lnTo>
                  <a:pt x="348" y="320"/>
                </a:lnTo>
                <a:lnTo>
                  <a:pt x="349" y="320"/>
                </a:lnTo>
                <a:lnTo>
                  <a:pt x="351" y="320"/>
                </a:lnTo>
                <a:lnTo>
                  <a:pt x="351" y="321"/>
                </a:lnTo>
                <a:lnTo>
                  <a:pt x="352" y="321"/>
                </a:lnTo>
                <a:lnTo>
                  <a:pt x="352" y="323"/>
                </a:lnTo>
                <a:lnTo>
                  <a:pt x="353" y="323"/>
                </a:lnTo>
                <a:lnTo>
                  <a:pt x="355" y="326"/>
                </a:lnTo>
                <a:lnTo>
                  <a:pt x="356" y="327"/>
                </a:lnTo>
                <a:lnTo>
                  <a:pt x="356" y="330"/>
                </a:lnTo>
                <a:lnTo>
                  <a:pt x="358" y="331"/>
                </a:lnTo>
                <a:lnTo>
                  <a:pt x="359" y="333"/>
                </a:lnTo>
                <a:lnTo>
                  <a:pt x="359" y="334"/>
                </a:lnTo>
                <a:lnTo>
                  <a:pt x="361" y="336"/>
                </a:lnTo>
                <a:lnTo>
                  <a:pt x="361" y="337"/>
                </a:lnTo>
                <a:lnTo>
                  <a:pt x="362" y="338"/>
                </a:lnTo>
              </a:path>
            </a:pathLst>
          </a:custGeom>
          <a:solidFill>
            <a:schemeClr val="bg1"/>
          </a:solidFill>
          <a:ln w="3175" cmpd="sng">
            <a:solidFill>
              <a:srgbClr val="808080"/>
            </a:solidFill>
            <a:prstDash val="solid"/>
            <a:round/>
            <a:headEnd/>
            <a:tailEnd/>
          </a:ln>
        </p:spPr>
        <p:txBody>
          <a:bodyPr/>
          <a:lstStyle/>
          <a:p>
            <a:endParaRPr lang="en-US"/>
          </a:p>
        </p:txBody>
      </p:sp>
      <p:sp>
        <p:nvSpPr>
          <p:cNvPr id="14356" name="Freeform 20"/>
          <p:cNvSpPr>
            <a:spLocks/>
          </p:cNvSpPr>
          <p:nvPr/>
        </p:nvSpPr>
        <p:spPr bwMode="auto">
          <a:xfrm>
            <a:off x="1403350" y="838200"/>
            <a:ext cx="301625" cy="152400"/>
          </a:xfrm>
          <a:custGeom>
            <a:avLst/>
            <a:gdLst>
              <a:gd name="T0" fmla="*/ 4 w 254"/>
              <a:gd name="T1" fmla="*/ 2 h 178"/>
              <a:gd name="T2" fmla="*/ 11 w 254"/>
              <a:gd name="T3" fmla="*/ 5 h 178"/>
              <a:gd name="T4" fmla="*/ 15 w 254"/>
              <a:gd name="T5" fmla="*/ 6 h 178"/>
              <a:gd name="T6" fmla="*/ 23 w 254"/>
              <a:gd name="T7" fmla="*/ 8 h 178"/>
              <a:gd name="T8" fmla="*/ 30 w 254"/>
              <a:gd name="T9" fmla="*/ 9 h 178"/>
              <a:gd name="T10" fmla="*/ 34 w 254"/>
              <a:gd name="T11" fmla="*/ 13 h 178"/>
              <a:gd name="T12" fmla="*/ 38 w 254"/>
              <a:gd name="T13" fmla="*/ 18 h 178"/>
              <a:gd name="T14" fmla="*/ 45 w 254"/>
              <a:gd name="T15" fmla="*/ 19 h 178"/>
              <a:gd name="T16" fmla="*/ 51 w 254"/>
              <a:gd name="T17" fmla="*/ 19 h 178"/>
              <a:gd name="T18" fmla="*/ 54 w 254"/>
              <a:gd name="T19" fmla="*/ 25 h 178"/>
              <a:gd name="T20" fmla="*/ 54 w 254"/>
              <a:gd name="T21" fmla="*/ 31 h 178"/>
              <a:gd name="T22" fmla="*/ 58 w 254"/>
              <a:gd name="T23" fmla="*/ 39 h 178"/>
              <a:gd name="T24" fmla="*/ 66 w 254"/>
              <a:gd name="T25" fmla="*/ 41 h 178"/>
              <a:gd name="T26" fmla="*/ 67 w 254"/>
              <a:gd name="T27" fmla="*/ 49 h 178"/>
              <a:gd name="T28" fmla="*/ 67 w 254"/>
              <a:gd name="T29" fmla="*/ 52 h 178"/>
              <a:gd name="T30" fmla="*/ 73 w 254"/>
              <a:gd name="T31" fmla="*/ 56 h 178"/>
              <a:gd name="T32" fmla="*/ 76 w 254"/>
              <a:gd name="T33" fmla="*/ 62 h 178"/>
              <a:gd name="T34" fmla="*/ 76 w 254"/>
              <a:gd name="T35" fmla="*/ 68 h 178"/>
              <a:gd name="T36" fmla="*/ 83 w 254"/>
              <a:gd name="T37" fmla="*/ 71 h 178"/>
              <a:gd name="T38" fmla="*/ 80 w 254"/>
              <a:gd name="T39" fmla="*/ 78 h 178"/>
              <a:gd name="T40" fmla="*/ 76 w 254"/>
              <a:gd name="T41" fmla="*/ 82 h 178"/>
              <a:gd name="T42" fmla="*/ 73 w 254"/>
              <a:gd name="T43" fmla="*/ 88 h 178"/>
              <a:gd name="T44" fmla="*/ 70 w 254"/>
              <a:gd name="T45" fmla="*/ 93 h 178"/>
              <a:gd name="T46" fmla="*/ 74 w 254"/>
              <a:gd name="T47" fmla="*/ 95 h 178"/>
              <a:gd name="T48" fmla="*/ 80 w 254"/>
              <a:gd name="T49" fmla="*/ 101 h 178"/>
              <a:gd name="T50" fmla="*/ 84 w 254"/>
              <a:gd name="T51" fmla="*/ 102 h 178"/>
              <a:gd name="T52" fmla="*/ 93 w 254"/>
              <a:gd name="T53" fmla="*/ 102 h 178"/>
              <a:gd name="T54" fmla="*/ 97 w 254"/>
              <a:gd name="T55" fmla="*/ 105 h 178"/>
              <a:gd name="T56" fmla="*/ 96 w 254"/>
              <a:gd name="T57" fmla="*/ 111 h 178"/>
              <a:gd name="T58" fmla="*/ 98 w 254"/>
              <a:gd name="T59" fmla="*/ 116 h 178"/>
              <a:gd name="T60" fmla="*/ 104 w 254"/>
              <a:gd name="T61" fmla="*/ 116 h 178"/>
              <a:gd name="T62" fmla="*/ 107 w 254"/>
              <a:gd name="T63" fmla="*/ 119 h 178"/>
              <a:gd name="T64" fmla="*/ 111 w 254"/>
              <a:gd name="T65" fmla="*/ 123 h 178"/>
              <a:gd name="T66" fmla="*/ 117 w 254"/>
              <a:gd name="T67" fmla="*/ 129 h 178"/>
              <a:gd name="T68" fmla="*/ 120 w 254"/>
              <a:gd name="T69" fmla="*/ 135 h 178"/>
              <a:gd name="T70" fmla="*/ 126 w 254"/>
              <a:gd name="T71" fmla="*/ 135 h 178"/>
              <a:gd name="T72" fmla="*/ 130 w 254"/>
              <a:gd name="T73" fmla="*/ 132 h 178"/>
              <a:gd name="T74" fmla="*/ 131 w 254"/>
              <a:gd name="T75" fmla="*/ 136 h 178"/>
              <a:gd name="T76" fmla="*/ 131 w 254"/>
              <a:gd name="T77" fmla="*/ 142 h 178"/>
              <a:gd name="T78" fmla="*/ 133 w 254"/>
              <a:gd name="T79" fmla="*/ 149 h 178"/>
              <a:gd name="T80" fmla="*/ 137 w 254"/>
              <a:gd name="T81" fmla="*/ 151 h 178"/>
              <a:gd name="T82" fmla="*/ 141 w 254"/>
              <a:gd name="T83" fmla="*/ 155 h 178"/>
              <a:gd name="T84" fmla="*/ 148 w 254"/>
              <a:gd name="T85" fmla="*/ 158 h 178"/>
              <a:gd name="T86" fmla="*/ 151 w 254"/>
              <a:gd name="T87" fmla="*/ 152 h 178"/>
              <a:gd name="T88" fmla="*/ 156 w 254"/>
              <a:gd name="T89" fmla="*/ 152 h 178"/>
              <a:gd name="T90" fmla="*/ 163 w 254"/>
              <a:gd name="T91" fmla="*/ 155 h 178"/>
              <a:gd name="T92" fmla="*/ 170 w 254"/>
              <a:gd name="T93" fmla="*/ 152 h 178"/>
              <a:gd name="T94" fmla="*/ 176 w 254"/>
              <a:gd name="T95" fmla="*/ 159 h 178"/>
              <a:gd name="T96" fmla="*/ 181 w 254"/>
              <a:gd name="T97" fmla="*/ 166 h 178"/>
              <a:gd name="T98" fmla="*/ 190 w 254"/>
              <a:gd name="T99" fmla="*/ 166 h 178"/>
              <a:gd name="T100" fmla="*/ 196 w 254"/>
              <a:gd name="T101" fmla="*/ 164 h 178"/>
              <a:gd name="T102" fmla="*/ 201 w 254"/>
              <a:gd name="T103" fmla="*/ 164 h 178"/>
              <a:gd name="T104" fmla="*/ 207 w 254"/>
              <a:gd name="T105" fmla="*/ 166 h 178"/>
              <a:gd name="T106" fmla="*/ 213 w 254"/>
              <a:gd name="T107" fmla="*/ 166 h 178"/>
              <a:gd name="T108" fmla="*/ 216 w 254"/>
              <a:gd name="T109" fmla="*/ 164 h 178"/>
              <a:gd name="T110" fmla="*/ 221 w 254"/>
              <a:gd name="T111" fmla="*/ 169 h 178"/>
              <a:gd name="T112" fmla="*/ 229 w 254"/>
              <a:gd name="T113" fmla="*/ 172 h 178"/>
              <a:gd name="T114" fmla="*/ 239 w 254"/>
              <a:gd name="T115" fmla="*/ 175 h 178"/>
              <a:gd name="T116" fmla="*/ 247 w 254"/>
              <a:gd name="T117" fmla="*/ 176 h 1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4"/>
              <a:gd name="T178" fmla="*/ 0 h 178"/>
              <a:gd name="T179" fmla="*/ 254 w 254"/>
              <a:gd name="T180" fmla="*/ 178 h 1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4" h="178">
                <a:moveTo>
                  <a:pt x="0" y="2"/>
                </a:moveTo>
                <a:lnTo>
                  <a:pt x="1" y="2"/>
                </a:lnTo>
                <a:lnTo>
                  <a:pt x="3" y="2"/>
                </a:lnTo>
                <a:lnTo>
                  <a:pt x="4" y="2"/>
                </a:lnTo>
                <a:lnTo>
                  <a:pt x="4" y="0"/>
                </a:lnTo>
                <a:lnTo>
                  <a:pt x="4" y="2"/>
                </a:lnTo>
                <a:lnTo>
                  <a:pt x="5" y="2"/>
                </a:lnTo>
                <a:lnTo>
                  <a:pt x="5" y="3"/>
                </a:lnTo>
                <a:lnTo>
                  <a:pt x="7" y="3"/>
                </a:lnTo>
                <a:lnTo>
                  <a:pt x="8" y="5"/>
                </a:lnTo>
                <a:lnTo>
                  <a:pt x="10" y="5"/>
                </a:lnTo>
                <a:lnTo>
                  <a:pt x="11" y="5"/>
                </a:lnTo>
                <a:lnTo>
                  <a:pt x="11" y="3"/>
                </a:lnTo>
                <a:lnTo>
                  <a:pt x="11" y="5"/>
                </a:lnTo>
                <a:lnTo>
                  <a:pt x="13" y="5"/>
                </a:lnTo>
                <a:lnTo>
                  <a:pt x="14" y="5"/>
                </a:lnTo>
                <a:lnTo>
                  <a:pt x="14" y="6"/>
                </a:lnTo>
                <a:lnTo>
                  <a:pt x="15" y="6"/>
                </a:lnTo>
                <a:lnTo>
                  <a:pt x="17" y="6"/>
                </a:lnTo>
                <a:lnTo>
                  <a:pt x="18" y="6"/>
                </a:lnTo>
                <a:lnTo>
                  <a:pt x="20" y="6"/>
                </a:lnTo>
                <a:lnTo>
                  <a:pt x="20" y="8"/>
                </a:lnTo>
                <a:lnTo>
                  <a:pt x="21" y="8"/>
                </a:lnTo>
                <a:lnTo>
                  <a:pt x="23" y="8"/>
                </a:lnTo>
                <a:lnTo>
                  <a:pt x="24" y="8"/>
                </a:lnTo>
                <a:lnTo>
                  <a:pt x="24" y="9"/>
                </a:lnTo>
                <a:lnTo>
                  <a:pt x="25" y="9"/>
                </a:lnTo>
                <a:lnTo>
                  <a:pt x="27" y="9"/>
                </a:lnTo>
                <a:lnTo>
                  <a:pt x="28" y="9"/>
                </a:lnTo>
                <a:lnTo>
                  <a:pt x="30" y="9"/>
                </a:lnTo>
                <a:lnTo>
                  <a:pt x="31" y="9"/>
                </a:lnTo>
                <a:lnTo>
                  <a:pt x="31" y="10"/>
                </a:lnTo>
                <a:lnTo>
                  <a:pt x="33" y="10"/>
                </a:lnTo>
                <a:lnTo>
                  <a:pt x="33" y="12"/>
                </a:lnTo>
                <a:lnTo>
                  <a:pt x="33" y="13"/>
                </a:lnTo>
                <a:lnTo>
                  <a:pt x="34" y="13"/>
                </a:lnTo>
                <a:lnTo>
                  <a:pt x="34" y="15"/>
                </a:lnTo>
                <a:lnTo>
                  <a:pt x="35" y="15"/>
                </a:lnTo>
                <a:lnTo>
                  <a:pt x="35" y="16"/>
                </a:lnTo>
                <a:lnTo>
                  <a:pt x="37" y="16"/>
                </a:lnTo>
                <a:lnTo>
                  <a:pt x="38" y="16"/>
                </a:lnTo>
                <a:lnTo>
                  <a:pt x="38" y="18"/>
                </a:lnTo>
                <a:lnTo>
                  <a:pt x="40" y="18"/>
                </a:lnTo>
                <a:lnTo>
                  <a:pt x="41" y="19"/>
                </a:lnTo>
                <a:lnTo>
                  <a:pt x="43" y="19"/>
                </a:lnTo>
                <a:lnTo>
                  <a:pt x="43" y="21"/>
                </a:lnTo>
                <a:lnTo>
                  <a:pt x="44" y="19"/>
                </a:lnTo>
                <a:lnTo>
                  <a:pt x="45" y="19"/>
                </a:lnTo>
                <a:lnTo>
                  <a:pt x="47" y="19"/>
                </a:lnTo>
                <a:lnTo>
                  <a:pt x="47" y="18"/>
                </a:lnTo>
                <a:lnTo>
                  <a:pt x="48" y="18"/>
                </a:lnTo>
                <a:lnTo>
                  <a:pt x="50" y="18"/>
                </a:lnTo>
                <a:lnTo>
                  <a:pt x="51" y="18"/>
                </a:lnTo>
                <a:lnTo>
                  <a:pt x="51" y="19"/>
                </a:lnTo>
                <a:lnTo>
                  <a:pt x="51" y="21"/>
                </a:lnTo>
                <a:lnTo>
                  <a:pt x="51" y="22"/>
                </a:lnTo>
                <a:lnTo>
                  <a:pt x="53" y="22"/>
                </a:lnTo>
                <a:lnTo>
                  <a:pt x="53" y="23"/>
                </a:lnTo>
                <a:lnTo>
                  <a:pt x="54" y="23"/>
                </a:lnTo>
                <a:lnTo>
                  <a:pt x="54" y="25"/>
                </a:lnTo>
                <a:lnTo>
                  <a:pt x="54" y="26"/>
                </a:lnTo>
                <a:lnTo>
                  <a:pt x="55" y="26"/>
                </a:lnTo>
                <a:lnTo>
                  <a:pt x="55" y="28"/>
                </a:lnTo>
                <a:lnTo>
                  <a:pt x="55" y="29"/>
                </a:lnTo>
                <a:lnTo>
                  <a:pt x="54" y="29"/>
                </a:lnTo>
                <a:lnTo>
                  <a:pt x="54" y="31"/>
                </a:lnTo>
                <a:lnTo>
                  <a:pt x="54" y="32"/>
                </a:lnTo>
                <a:lnTo>
                  <a:pt x="55" y="33"/>
                </a:lnTo>
                <a:lnTo>
                  <a:pt x="57" y="35"/>
                </a:lnTo>
                <a:lnTo>
                  <a:pt x="57" y="36"/>
                </a:lnTo>
                <a:lnTo>
                  <a:pt x="57" y="38"/>
                </a:lnTo>
                <a:lnTo>
                  <a:pt x="58" y="39"/>
                </a:lnTo>
                <a:lnTo>
                  <a:pt x="60" y="39"/>
                </a:lnTo>
                <a:lnTo>
                  <a:pt x="61" y="39"/>
                </a:lnTo>
                <a:lnTo>
                  <a:pt x="61" y="41"/>
                </a:lnTo>
                <a:lnTo>
                  <a:pt x="63" y="41"/>
                </a:lnTo>
                <a:lnTo>
                  <a:pt x="64" y="41"/>
                </a:lnTo>
                <a:lnTo>
                  <a:pt x="66" y="41"/>
                </a:lnTo>
                <a:lnTo>
                  <a:pt x="67" y="42"/>
                </a:lnTo>
                <a:lnTo>
                  <a:pt x="67" y="43"/>
                </a:lnTo>
                <a:lnTo>
                  <a:pt x="67" y="45"/>
                </a:lnTo>
                <a:lnTo>
                  <a:pt x="67" y="46"/>
                </a:lnTo>
                <a:lnTo>
                  <a:pt x="67" y="48"/>
                </a:lnTo>
                <a:lnTo>
                  <a:pt x="67" y="49"/>
                </a:lnTo>
                <a:lnTo>
                  <a:pt x="66" y="49"/>
                </a:lnTo>
                <a:lnTo>
                  <a:pt x="66" y="51"/>
                </a:lnTo>
                <a:lnTo>
                  <a:pt x="64" y="51"/>
                </a:lnTo>
                <a:lnTo>
                  <a:pt x="64" y="52"/>
                </a:lnTo>
                <a:lnTo>
                  <a:pt x="66" y="52"/>
                </a:lnTo>
                <a:lnTo>
                  <a:pt x="67" y="52"/>
                </a:lnTo>
                <a:lnTo>
                  <a:pt x="67" y="53"/>
                </a:lnTo>
                <a:lnTo>
                  <a:pt x="68" y="53"/>
                </a:lnTo>
                <a:lnTo>
                  <a:pt x="68" y="55"/>
                </a:lnTo>
                <a:lnTo>
                  <a:pt x="70" y="55"/>
                </a:lnTo>
                <a:lnTo>
                  <a:pt x="71" y="55"/>
                </a:lnTo>
                <a:lnTo>
                  <a:pt x="73" y="56"/>
                </a:lnTo>
                <a:lnTo>
                  <a:pt x="73" y="58"/>
                </a:lnTo>
                <a:lnTo>
                  <a:pt x="74" y="58"/>
                </a:lnTo>
                <a:lnTo>
                  <a:pt x="74" y="59"/>
                </a:lnTo>
                <a:lnTo>
                  <a:pt x="74" y="61"/>
                </a:lnTo>
                <a:lnTo>
                  <a:pt x="74" y="62"/>
                </a:lnTo>
                <a:lnTo>
                  <a:pt x="76" y="62"/>
                </a:lnTo>
                <a:lnTo>
                  <a:pt x="76" y="63"/>
                </a:lnTo>
                <a:lnTo>
                  <a:pt x="74" y="63"/>
                </a:lnTo>
                <a:lnTo>
                  <a:pt x="74" y="65"/>
                </a:lnTo>
                <a:lnTo>
                  <a:pt x="74" y="66"/>
                </a:lnTo>
                <a:lnTo>
                  <a:pt x="74" y="68"/>
                </a:lnTo>
                <a:lnTo>
                  <a:pt x="76" y="68"/>
                </a:lnTo>
                <a:lnTo>
                  <a:pt x="77" y="68"/>
                </a:lnTo>
                <a:lnTo>
                  <a:pt x="78" y="68"/>
                </a:lnTo>
                <a:lnTo>
                  <a:pt x="78" y="69"/>
                </a:lnTo>
                <a:lnTo>
                  <a:pt x="80" y="71"/>
                </a:lnTo>
                <a:lnTo>
                  <a:pt x="81" y="71"/>
                </a:lnTo>
                <a:lnTo>
                  <a:pt x="83" y="71"/>
                </a:lnTo>
                <a:lnTo>
                  <a:pt x="81" y="71"/>
                </a:lnTo>
                <a:lnTo>
                  <a:pt x="81" y="72"/>
                </a:lnTo>
                <a:lnTo>
                  <a:pt x="81" y="73"/>
                </a:lnTo>
                <a:lnTo>
                  <a:pt x="81" y="75"/>
                </a:lnTo>
                <a:lnTo>
                  <a:pt x="80" y="76"/>
                </a:lnTo>
                <a:lnTo>
                  <a:pt x="80" y="78"/>
                </a:lnTo>
                <a:lnTo>
                  <a:pt x="78" y="78"/>
                </a:lnTo>
                <a:lnTo>
                  <a:pt x="78" y="79"/>
                </a:lnTo>
                <a:lnTo>
                  <a:pt x="77" y="79"/>
                </a:lnTo>
                <a:lnTo>
                  <a:pt x="77" y="81"/>
                </a:lnTo>
                <a:lnTo>
                  <a:pt x="76" y="81"/>
                </a:lnTo>
                <a:lnTo>
                  <a:pt x="76" y="82"/>
                </a:lnTo>
                <a:lnTo>
                  <a:pt x="76" y="83"/>
                </a:lnTo>
                <a:lnTo>
                  <a:pt x="76" y="85"/>
                </a:lnTo>
                <a:lnTo>
                  <a:pt x="74" y="85"/>
                </a:lnTo>
                <a:lnTo>
                  <a:pt x="74" y="86"/>
                </a:lnTo>
                <a:lnTo>
                  <a:pt x="74" y="88"/>
                </a:lnTo>
                <a:lnTo>
                  <a:pt x="73" y="88"/>
                </a:lnTo>
                <a:lnTo>
                  <a:pt x="71" y="88"/>
                </a:lnTo>
                <a:lnTo>
                  <a:pt x="71" y="89"/>
                </a:lnTo>
                <a:lnTo>
                  <a:pt x="70" y="89"/>
                </a:lnTo>
                <a:lnTo>
                  <a:pt x="70" y="91"/>
                </a:lnTo>
                <a:lnTo>
                  <a:pt x="70" y="92"/>
                </a:lnTo>
                <a:lnTo>
                  <a:pt x="70" y="93"/>
                </a:lnTo>
                <a:lnTo>
                  <a:pt x="70" y="95"/>
                </a:lnTo>
                <a:lnTo>
                  <a:pt x="71" y="95"/>
                </a:lnTo>
                <a:lnTo>
                  <a:pt x="73" y="95"/>
                </a:lnTo>
                <a:lnTo>
                  <a:pt x="73" y="96"/>
                </a:lnTo>
                <a:lnTo>
                  <a:pt x="74" y="96"/>
                </a:lnTo>
                <a:lnTo>
                  <a:pt x="74" y="95"/>
                </a:lnTo>
                <a:lnTo>
                  <a:pt x="76" y="96"/>
                </a:lnTo>
                <a:lnTo>
                  <a:pt x="77" y="96"/>
                </a:lnTo>
                <a:lnTo>
                  <a:pt x="78" y="98"/>
                </a:lnTo>
                <a:lnTo>
                  <a:pt x="78" y="99"/>
                </a:lnTo>
                <a:lnTo>
                  <a:pt x="78" y="101"/>
                </a:lnTo>
                <a:lnTo>
                  <a:pt x="80" y="101"/>
                </a:lnTo>
                <a:lnTo>
                  <a:pt x="80" y="102"/>
                </a:lnTo>
                <a:lnTo>
                  <a:pt x="81" y="102"/>
                </a:lnTo>
                <a:lnTo>
                  <a:pt x="83" y="102"/>
                </a:lnTo>
                <a:lnTo>
                  <a:pt x="83" y="103"/>
                </a:lnTo>
                <a:lnTo>
                  <a:pt x="84" y="103"/>
                </a:lnTo>
                <a:lnTo>
                  <a:pt x="84" y="102"/>
                </a:lnTo>
                <a:lnTo>
                  <a:pt x="86" y="102"/>
                </a:lnTo>
                <a:lnTo>
                  <a:pt x="87" y="102"/>
                </a:lnTo>
                <a:lnTo>
                  <a:pt x="88" y="102"/>
                </a:lnTo>
                <a:lnTo>
                  <a:pt x="90" y="102"/>
                </a:lnTo>
                <a:lnTo>
                  <a:pt x="91" y="102"/>
                </a:lnTo>
                <a:lnTo>
                  <a:pt x="93" y="102"/>
                </a:lnTo>
                <a:lnTo>
                  <a:pt x="94" y="102"/>
                </a:lnTo>
                <a:lnTo>
                  <a:pt x="96" y="102"/>
                </a:lnTo>
                <a:lnTo>
                  <a:pt x="97" y="102"/>
                </a:lnTo>
                <a:lnTo>
                  <a:pt x="98" y="102"/>
                </a:lnTo>
                <a:lnTo>
                  <a:pt x="98" y="103"/>
                </a:lnTo>
                <a:lnTo>
                  <a:pt x="97" y="105"/>
                </a:lnTo>
                <a:lnTo>
                  <a:pt x="98" y="106"/>
                </a:lnTo>
                <a:lnTo>
                  <a:pt x="97" y="106"/>
                </a:lnTo>
                <a:lnTo>
                  <a:pt x="97" y="108"/>
                </a:lnTo>
                <a:lnTo>
                  <a:pt x="97" y="109"/>
                </a:lnTo>
                <a:lnTo>
                  <a:pt x="97" y="111"/>
                </a:lnTo>
                <a:lnTo>
                  <a:pt x="96" y="111"/>
                </a:lnTo>
                <a:lnTo>
                  <a:pt x="96" y="112"/>
                </a:lnTo>
                <a:lnTo>
                  <a:pt x="96" y="113"/>
                </a:lnTo>
                <a:lnTo>
                  <a:pt x="96" y="115"/>
                </a:lnTo>
                <a:lnTo>
                  <a:pt x="96" y="116"/>
                </a:lnTo>
                <a:lnTo>
                  <a:pt x="97" y="116"/>
                </a:lnTo>
                <a:lnTo>
                  <a:pt x="98" y="116"/>
                </a:lnTo>
                <a:lnTo>
                  <a:pt x="98" y="115"/>
                </a:lnTo>
                <a:lnTo>
                  <a:pt x="100" y="115"/>
                </a:lnTo>
                <a:lnTo>
                  <a:pt x="101" y="115"/>
                </a:lnTo>
                <a:lnTo>
                  <a:pt x="101" y="116"/>
                </a:lnTo>
                <a:lnTo>
                  <a:pt x="103" y="116"/>
                </a:lnTo>
                <a:lnTo>
                  <a:pt x="104" y="116"/>
                </a:lnTo>
                <a:lnTo>
                  <a:pt x="106" y="116"/>
                </a:lnTo>
                <a:lnTo>
                  <a:pt x="107" y="116"/>
                </a:lnTo>
                <a:lnTo>
                  <a:pt x="107" y="118"/>
                </a:lnTo>
                <a:lnTo>
                  <a:pt x="106" y="118"/>
                </a:lnTo>
                <a:lnTo>
                  <a:pt x="107" y="118"/>
                </a:lnTo>
                <a:lnTo>
                  <a:pt x="107" y="119"/>
                </a:lnTo>
                <a:lnTo>
                  <a:pt x="108" y="119"/>
                </a:lnTo>
                <a:lnTo>
                  <a:pt x="108" y="121"/>
                </a:lnTo>
                <a:lnTo>
                  <a:pt x="108" y="122"/>
                </a:lnTo>
                <a:lnTo>
                  <a:pt x="108" y="123"/>
                </a:lnTo>
                <a:lnTo>
                  <a:pt x="110" y="123"/>
                </a:lnTo>
                <a:lnTo>
                  <a:pt x="111" y="123"/>
                </a:lnTo>
                <a:lnTo>
                  <a:pt x="111" y="125"/>
                </a:lnTo>
                <a:lnTo>
                  <a:pt x="113" y="126"/>
                </a:lnTo>
                <a:lnTo>
                  <a:pt x="114" y="126"/>
                </a:lnTo>
                <a:lnTo>
                  <a:pt x="114" y="128"/>
                </a:lnTo>
                <a:lnTo>
                  <a:pt x="116" y="129"/>
                </a:lnTo>
                <a:lnTo>
                  <a:pt x="117" y="129"/>
                </a:lnTo>
                <a:lnTo>
                  <a:pt x="117" y="131"/>
                </a:lnTo>
                <a:lnTo>
                  <a:pt x="117" y="132"/>
                </a:lnTo>
                <a:lnTo>
                  <a:pt x="117" y="133"/>
                </a:lnTo>
                <a:lnTo>
                  <a:pt x="118" y="133"/>
                </a:lnTo>
                <a:lnTo>
                  <a:pt x="118" y="135"/>
                </a:lnTo>
                <a:lnTo>
                  <a:pt x="120" y="135"/>
                </a:lnTo>
                <a:lnTo>
                  <a:pt x="120" y="133"/>
                </a:lnTo>
                <a:lnTo>
                  <a:pt x="121" y="133"/>
                </a:lnTo>
                <a:lnTo>
                  <a:pt x="123" y="133"/>
                </a:lnTo>
                <a:lnTo>
                  <a:pt x="124" y="133"/>
                </a:lnTo>
                <a:lnTo>
                  <a:pt x="124" y="135"/>
                </a:lnTo>
                <a:lnTo>
                  <a:pt x="126" y="135"/>
                </a:lnTo>
                <a:lnTo>
                  <a:pt x="127" y="136"/>
                </a:lnTo>
                <a:lnTo>
                  <a:pt x="127" y="135"/>
                </a:lnTo>
                <a:lnTo>
                  <a:pt x="128" y="135"/>
                </a:lnTo>
                <a:lnTo>
                  <a:pt x="128" y="133"/>
                </a:lnTo>
                <a:lnTo>
                  <a:pt x="130" y="133"/>
                </a:lnTo>
                <a:lnTo>
                  <a:pt x="130" y="132"/>
                </a:lnTo>
                <a:lnTo>
                  <a:pt x="131" y="132"/>
                </a:lnTo>
                <a:lnTo>
                  <a:pt x="131" y="133"/>
                </a:lnTo>
                <a:lnTo>
                  <a:pt x="131" y="135"/>
                </a:lnTo>
                <a:lnTo>
                  <a:pt x="133" y="135"/>
                </a:lnTo>
                <a:lnTo>
                  <a:pt x="131" y="135"/>
                </a:lnTo>
                <a:lnTo>
                  <a:pt x="131" y="136"/>
                </a:lnTo>
                <a:lnTo>
                  <a:pt x="130" y="136"/>
                </a:lnTo>
                <a:lnTo>
                  <a:pt x="130" y="138"/>
                </a:lnTo>
                <a:lnTo>
                  <a:pt x="131" y="138"/>
                </a:lnTo>
                <a:lnTo>
                  <a:pt x="131" y="139"/>
                </a:lnTo>
                <a:lnTo>
                  <a:pt x="131" y="141"/>
                </a:lnTo>
                <a:lnTo>
                  <a:pt x="131" y="142"/>
                </a:lnTo>
                <a:lnTo>
                  <a:pt x="131" y="143"/>
                </a:lnTo>
                <a:lnTo>
                  <a:pt x="133" y="143"/>
                </a:lnTo>
                <a:lnTo>
                  <a:pt x="133" y="145"/>
                </a:lnTo>
                <a:lnTo>
                  <a:pt x="133" y="146"/>
                </a:lnTo>
                <a:lnTo>
                  <a:pt x="133" y="148"/>
                </a:lnTo>
                <a:lnTo>
                  <a:pt x="133" y="149"/>
                </a:lnTo>
                <a:lnTo>
                  <a:pt x="133" y="151"/>
                </a:lnTo>
                <a:lnTo>
                  <a:pt x="134" y="151"/>
                </a:lnTo>
                <a:lnTo>
                  <a:pt x="134" y="152"/>
                </a:lnTo>
                <a:lnTo>
                  <a:pt x="136" y="152"/>
                </a:lnTo>
                <a:lnTo>
                  <a:pt x="136" y="151"/>
                </a:lnTo>
                <a:lnTo>
                  <a:pt x="137" y="151"/>
                </a:lnTo>
                <a:lnTo>
                  <a:pt x="137" y="152"/>
                </a:lnTo>
                <a:lnTo>
                  <a:pt x="138" y="153"/>
                </a:lnTo>
                <a:lnTo>
                  <a:pt x="138" y="155"/>
                </a:lnTo>
                <a:lnTo>
                  <a:pt x="140" y="155"/>
                </a:lnTo>
                <a:lnTo>
                  <a:pt x="140" y="156"/>
                </a:lnTo>
                <a:lnTo>
                  <a:pt x="141" y="155"/>
                </a:lnTo>
                <a:lnTo>
                  <a:pt x="143" y="155"/>
                </a:lnTo>
                <a:lnTo>
                  <a:pt x="143" y="156"/>
                </a:lnTo>
                <a:lnTo>
                  <a:pt x="144" y="156"/>
                </a:lnTo>
                <a:lnTo>
                  <a:pt x="146" y="156"/>
                </a:lnTo>
                <a:lnTo>
                  <a:pt x="147" y="158"/>
                </a:lnTo>
                <a:lnTo>
                  <a:pt x="148" y="158"/>
                </a:lnTo>
                <a:lnTo>
                  <a:pt x="150" y="158"/>
                </a:lnTo>
                <a:lnTo>
                  <a:pt x="151" y="158"/>
                </a:lnTo>
                <a:lnTo>
                  <a:pt x="151" y="156"/>
                </a:lnTo>
                <a:lnTo>
                  <a:pt x="151" y="155"/>
                </a:lnTo>
                <a:lnTo>
                  <a:pt x="151" y="153"/>
                </a:lnTo>
                <a:lnTo>
                  <a:pt x="151" y="152"/>
                </a:lnTo>
                <a:lnTo>
                  <a:pt x="151" y="149"/>
                </a:lnTo>
                <a:lnTo>
                  <a:pt x="151" y="148"/>
                </a:lnTo>
                <a:lnTo>
                  <a:pt x="153" y="149"/>
                </a:lnTo>
                <a:lnTo>
                  <a:pt x="154" y="149"/>
                </a:lnTo>
                <a:lnTo>
                  <a:pt x="154" y="151"/>
                </a:lnTo>
                <a:lnTo>
                  <a:pt x="156" y="152"/>
                </a:lnTo>
                <a:lnTo>
                  <a:pt x="158" y="152"/>
                </a:lnTo>
                <a:lnTo>
                  <a:pt x="160" y="152"/>
                </a:lnTo>
                <a:lnTo>
                  <a:pt x="160" y="153"/>
                </a:lnTo>
                <a:lnTo>
                  <a:pt x="161" y="153"/>
                </a:lnTo>
                <a:lnTo>
                  <a:pt x="161" y="155"/>
                </a:lnTo>
                <a:lnTo>
                  <a:pt x="163" y="155"/>
                </a:lnTo>
                <a:lnTo>
                  <a:pt x="164" y="153"/>
                </a:lnTo>
                <a:lnTo>
                  <a:pt x="166" y="153"/>
                </a:lnTo>
                <a:lnTo>
                  <a:pt x="167" y="153"/>
                </a:lnTo>
                <a:lnTo>
                  <a:pt x="167" y="152"/>
                </a:lnTo>
                <a:lnTo>
                  <a:pt x="168" y="152"/>
                </a:lnTo>
                <a:lnTo>
                  <a:pt x="170" y="152"/>
                </a:lnTo>
                <a:lnTo>
                  <a:pt x="173" y="153"/>
                </a:lnTo>
                <a:lnTo>
                  <a:pt x="174" y="155"/>
                </a:lnTo>
                <a:lnTo>
                  <a:pt x="176" y="155"/>
                </a:lnTo>
                <a:lnTo>
                  <a:pt x="176" y="156"/>
                </a:lnTo>
                <a:lnTo>
                  <a:pt x="176" y="158"/>
                </a:lnTo>
                <a:lnTo>
                  <a:pt x="176" y="159"/>
                </a:lnTo>
                <a:lnTo>
                  <a:pt x="176" y="161"/>
                </a:lnTo>
                <a:lnTo>
                  <a:pt x="176" y="162"/>
                </a:lnTo>
                <a:lnTo>
                  <a:pt x="176" y="164"/>
                </a:lnTo>
                <a:lnTo>
                  <a:pt x="176" y="165"/>
                </a:lnTo>
                <a:lnTo>
                  <a:pt x="177" y="166"/>
                </a:lnTo>
                <a:lnTo>
                  <a:pt x="181" y="166"/>
                </a:lnTo>
                <a:lnTo>
                  <a:pt x="183" y="166"/>
                </a:lnTo>
                <a:lnTo>
                  <a:pt x="184" y="166"/>
                </a:lnTo>
                <a:lnTo>
                  <a:pt x="186" y="165"/>
                </a:lnTo>
                <a:lnTo>
                  <a:pt x="187" y="166"/>
                </a:lnTo>
                <a:lnTo>
                  <a:pt x="188" y="166"/>
                </a:lnTo>
                <a:lnTo>
                  <a:pt x="190" y="166"/>
                </a:lnTo>
                <a:lnTo>
                  <a:pt x="190" y="168"/>
                </a:lnTo>
                <a:lnTo>
                  <a:pt x="191" y="168"/>
                </a:lnTo>
                <a:lnTo>
                  <a:pt x="191" y="166"/>
                </a:lnTo>
                <a:lnTo>
                  <a:pt x="193" y="165"/>
                </a:lnTo>
                <a:lnTo>
                  <a:pt x="194" y="164"/>
                </a:lnTo>
                <a:lnTo>
                  <a:pt x="196" y="164"/>
                </a:lnTo>
                <a:lnTo>
                  <a:pt x="196" y="162"/>
                </a:lnTo>
                <a:lnTo>
                  <a:pt x="197" y="162"/>
                </a:lnTo>
                <a:lnTo>
                  <a:pt x="198" y="162"/>
                </a:lnTo>
                <a:lnTo>
                  <a:pt x="198" y="164"/>
                </a:lnTo>
                <a:lnTo>
                  <a:pt x="200" y="164"/>
                </a:lnTo>
                <a:lnTo>
                  <a:pt x="201" y="164"/>
                </a:lnTo>
                <a:lnTo>
                  <a:pt x="203" y="164"/>
                </a:lnTo>
                <a:lnTo>
                  <a:pt x="204" y="164"/>
                </a:lnTo>
                <a:lnTo>
                  <a:pt x="206" y="164"/>
                </a:lnTo>
                <a:lnTo>
                  <a:pt x="206" y="165"/>
                </a:lnTo>
                <a:lnTo>
                  <a:pt x="206" y="166"/>
                </a:lnTo>
                <a:lnTo>
                  <a:pt x="207" y="166"/>
                </a:lnTo>
                <a:lnTo>
                  <a:pt x="209" y="166"/>
                </a:lnTo>
                <a:lnTo>
                  <a:pt x="210" y="166"/>
                </a:lnTo>
                <a:lnTo>
                  <a:pt x="210" y="165"/>
                </a:lnTo>
                <a:lnTo>
                  <a:pt x="211" y="165"/>
                </a:lnTo>
                <a:lnTo>
                  <a:pt x="211" y="166"/>
                </a:lnTo>
                <a:lnTo>
                  <a:pt x="213" y="166"/>
                </a:lnTo>
                <a:lnTo>
                  <a:pt x="213" y="165"/>
                </a:lnTo>
                <a:lnTo>
                  <a:pt x="214" y="165"/>
                </a:lnTo>
                <a:lnTo>
                  <a:pt x="214" y="166"/>
                </a:lnTo>
                <a:lnTo>
                  <a:pt x="214" y="165"/>
                </a:lnTo>
                <a:lnTo>
                  <a:pt x="214" y="164"/>
                </a:lnTo>
                <a:lnTo>
                  <a:pt x="216" y="164"/>
                </a:lnTo>
                <a:lnTo>
                  <a:pt x="216" y="165"/>
                </a:lnTo>
                <a:lnTo>
                  <a:pt x="217" y="165"/>
                </a:lnTo>
                <a:lnTo>
                  <a:pt x="219" y="166"/>
                </a:lnTo>
                <a:lnTo>
                  <a:pt x="219" y="168"/>
                </a:lnTo>
                <a:lnTo>
                  <a:pt x="220" y="168"/>
                </a:lnTo>
                <a:lnTo>
                  <a:pt x="221" y="169"/>
                </a:lnTo>
                <a:lnTo>
                  <a:pt x="223" y="169"/>
                </a:lnTo>
                <a:lnTo>
                  <a:pt x="224" y="171"/>
                </a:lnTo>
                <a:lnTo>
                  <a:pt x="226" y="171"/>
                </a:lnTo>
                <a:lnTo>
                  <a:pt x="226" y="172"/>
                </a:lnTo>
                <a:lnTo>
                  <a:pt x="227" y="172"/>
                </a:lnTo>
                <a:lnTo>
                  <a:pt x="229" y="172"/>
                </a:lnTo>
                <a:lnTo>
                  <a:pt x="231" y="172"/>
                </a:lnTo>
                <a:lnTo>
                  <a:pt x="231" y="174"/>
                </a:lnTo>
                <a:lnTo>
                  <a:pt x="233" y="174"/>
                </a:lnTo>
                <a:lnTo>
                  <a:pt x="234" y="174"/>
                </a:lnTo>
                <a:lnTo>
                  <a:pt x="236" y="175"/>
                </a:lnTo>
                <a:lnTo>
                  <a:pt x="239" y="175"/>
                </a:lnTo>
                <a:lnTo>
                  <a:pt x="240" y="176"/>
                </a:lnTo>
                <a:lnTo>
                  <a:pt x="241" y="176"/>
                </a:lnTo>
                <a:lnTo>
                  <a:pt x="241" y="178"/>
                </a:lnTo>
                <a:lnTo>
                  <a:pt x="243" y="178"/>
                </a:lnTo>
                <a:lnTo>
                  <a:pt x="244" y="178"/>
                </a:lnTo>
                <a:lnTo>
                  <a:pt x="247" y="176"/>
                </a:lnTo>
                <a:lnTo>
                  <a:pt x="249" y="176"/>
                </a:lnTo>
                <a:lnTo>
                  <a:pt x="250" y="176"/>
                </a:lnTo>
                <a:lnTo>
                  <a:pt x="251" y="176"/>
                </a:lnTo>
                <a:lnTo>
                  <a:pt x="253" y="176"/>
                </a:lnTo>
                <a:lnTo>
                  <a:pt x="254" y="176"/>
                </a:lnTo>
              </a:path>
            </a:pathLst>
          </a:custGeom>
          <a:solidFill>
            <a:schemeClr val="bg1"/>
          </a:solidFill>
          <a:ln w="3175" cmpd="sng">
            <a:solidFill>
              <a:srgbClr val="808080"/>
            </a:solidFill>
            <a:prstDash val="solid"/>
            <a:round/>
            <a:headEnd/>
            <a:tailEnd/>
          </a:ln>
        </p:spPr>
        <p:txBody>
          <a:bodyPr/>
          <a:lstStyle/>
          <a:p>
            <a:endParaRPr lang="en-US"/>
          </a:p>
        </p:txBody>
      </p:sp>
      <p:sp>
        <p:nvSpPr>
          <p:cNvPr id="14357" name="Freeform 21"/>
          <p:cNvSpPr>
            <a:spLocks/>
          </p:cNvSpPr>
          <p:nvPr/>
        </p:nvSpPr>
        <p:spPr bwMode="auto">
          <a:xfrm>
            <a:off x="1587500" y="736600"/>
            <a:ext cx="628650" cy="377825"/>
          </a:xfrm>
          <a:custGeom>
            <a:avLst/>
            <a:gdLst>
              <a:gd name="T0" fmla="*/ 382 w 532"/>
              <a:gd name="T1" fmla="*/ 430 h 440"/>
              <a:gd name="T2" fmla="*/ 362 w 532"/>
              <a:gd name="T3" fmla="*/ 407 h 440"/>
              <a:gd name="T4" fmla="*/ 336 w 532"/>
              <a:gd name="T5" fmla="*/ 415 h 440"/>
              <a:gd name="T6" fmla="*/ 305 w 532"/>
              <a:gd name="T7" fmla="*/ 397 h 440"/>
              <a:gd name="T8" fmla="*/ 276 w 532"/>
              <a:gd name="T9" fmla="*/ 409 h 440"/>
              <a:gd name="T10" fmla="*/ 242 w 532"/>
              <a:gd name="T11" fmla="*/ 426 h 440"/>
              <a:gd name="T12" fmla="*/ 210 w 532"/>
              <a:gd name="T13" fmla="*/ 407 h 440"/>
              <a:gd name="T14" fmla="*/ 187 w 532"/>
              <a:gd name="T15" fmla="*/ 393 h 440"/>
              <a:gd name="T16" fmla="*/ 175 w 532"/>
              <a:gd name="T17" fmla="*/ 363 h 440"/>
              <a:gd name="T18" fmla="*/ 176 w 532"/>
              <a:gd name="T19" fmla="*/ 329 h 440"/>
              <a:gd name="T20" fmla="*/ 190 w 532"/>
              <a:gd name="T21" fmla="*/ 303 h 440"/>
              <a:gd name="T22" fmla="*/ 177 w 532"/>
              <a:gd name="T23" fmla="*/ 289 h 440"/>
              <a:gd name="T24" fmla="*/ 143 w 532"/>
              <a:gd name="T25" fmla="*/ 283 h 440"/>
              <a:gd name="T26" fmla="*/ 113 w 532"/>
              <a:gd name="T27" fmla="*/ 290 h 440"/>
              <a:gd name="T28" fmla="*/ 70 w 532"/>
              <a:gd name="T29" fmla="*/ 289 h 440"/>
              <a:gd name="T30" fmla="*/ 43 w 532"/>
              <a:gd name="T31" fmla="*/ 280 h 440"/>
              <a:gd name="T32" fmla="*/ 14 w 532"/>
              <a:gd name="T33" fmla="*/ 266 h 440"/>
              <a:gd name="T34" fmla="*/ 29 w 532"/>
              <a:gd name="T35" fmla="*/ 246 h 440"/>
              <a:gd name="T36" fmla="*/ 23 w 532"/>
              <a:gd name="T37" fmla="*/ 220 h 440"/>
              <a:gd name="T38" fmla="*/ 0 w 532"/>
              <a:gd name="T39" fmla="*/ 189 h 440"/>
              <a:gd name="T40" fmla="*/ 19 w 532"/>
              <a:gd name="T41" fmla="*/ 169 h 440"/>
              <a:gd name="T42" fmla="*/ 47 w 532"/>
              <a:gd name="T43" fmla="*/ 154 h 440"/>
              <a:gd name="T44" fmla="*/ 76 w 532"/>
              <a:gd name="T45" fmla="*/ 174 h 440"/>
              <a:gd name="T46" fmla="*/ 115 w 532"/>
              <a:gd name="T47" fmla="*/ 181 h 440"/>
              <a:gd name="T48" fmla="*/ 149 w 532"/>
              <a:gd name="T49" fmla="*/ 167 h 440"/>
              <a:gd name="T50" fmla="*/ 167 w 532"/>
              <a:gd name="T51" fmla="*/ 163 h 440"/>
              <a:gd name="T52" fmla="*/ 196 w 532"/>
              <a:gd name="T53" fmla="*/ 180 h 440"/>
              <a:gd name="T54" fmla="*/ 223 w 532"/>
              <a:gd name="T55" fmla="*/ 171 h 440"/>
              <a:gd name="T56" fmla="*/ 238 w 532"/>
              <a:gd name="T57" fmla="*/ 144 h 440"/>
              <a:gd name="T58" fmla="*/ 218 w 532"/>
              <a:gd name="T59" fmla="*/ 103 h 440"/>
              <a:gd name="T60" fmla="*/ 225 w 532"/>
              <a:gd name="T61" fmla="*/ 71 h 440"/>
              <a:gd name="T62" fmla="*/ 230 w 532"/>
              <a:gd name="T63" fmla="*/ 44 h 440"/>
              <a:gd name="T64" fmla="*/ 258 w 532"/>
              <a:gd name="T65" fmla="*/ 61 h 440"/>
              <a:gd name="T66" fmla="*/ 285 w 532"/>
              <a:gd name="T67" fmla="*/ 84 h 440"/>
              <a:gd name="T68" fmla="*/ 303 w 532"/>
              <a:gd name="T69" fmla="*/ 78 h 440"/>
              <a:gd name="T70" fmla="*/ 310 w 532"/>
              <a:gd name="T71" fmla="*/ 50 h 440"/>
              <a:gd name="T72" fmla="*/ 323 w 532"/>
              <a:gd name="T73" fmla="*/ 34 h 440"/>
              <a:gd name="T74" fmla="*/ 306 w 532"/>
              <a:gd name="T75" fmla="*/ 24 h 440"/>
              <a:gd name="T76" fmla="*/ 326 w 532"/>
              <a:gd name="T77" fmla="*/ 3 h 440"/>
              <a:gd name="T78" fmla="*/ 355 w 532"/>
              <a:gd name="T79" fmla="*/ 13 h 440"/>
              <a:gd name="T80" fmla="*/ 366 w 532"/>
              <a:gd name="T81" fmla="*/ 41 h 440"/>
              <a:gd name="T82" fmla="*/ 388 w 532"/>
              <a:gd name="T83" fmla="*/ 57 h 440"/>
              <a:gd name="T84" fmla="*/ 418 w 532"/>
              <a:gd name="T85" fmla="*/ 50 h 440"/>
              <a:gd name="T86" fmla="*/ 426 w 532"/>
              <a:gd name="T87" fmla="*/ 78 h 440"/>
              <a:gd name="T88" fmla="*/ 446 w 532"/>
              <a:gd name="T89" fmla="*/ 104 h 440"/>
              <a:gd name="T90" fmla="*/ 473 w 532"/>
              <a:gd name="T91" fmla="*/ 116 h 440"/>
              <a:gd name="T92" fmla="*/ 485 w 532"/>
              <a:gd name="T93" fmla="*/ 136 h 440"/>
              <a:gd name="T94" fmla="*/ 489 w 532"/>
              <a:gd name="T95" fmla="*/ 163 h 440"/>
              <a:gd name="T96" fmla="*/ 498 w 532"/>
              <a:gd name="T97" fmla="*/ 181 h 440"/>
              <a:gd name="T98" fmla="*/ 518 w 532"/>
              <a:gd name="T99" fmla="*/ 207 h 440"/>
              <a:gd name="T100" fmla="*/ 521 w 532"/>
              <a:gd name="T101" fmla="*/ 231 h 440"/>
              <a:gd name="T102" fmla="*/ 522 w 532"/>
              <a:gd name="T103" fmla="*/ 259 h 440"/>
              <a:gd name="T104" fmla="*/ 525 w 532"/>
              <a:gd name="T105" fmla="*/ 277 h 440"/>
              <a:gd name="T106" fmla="*/ 499 w 532"/>
              <a:gd name="T107" fmla="*/ 271 h 440"/>
              <a:gd name="T108" fmla="*/ 482 w 532"/>
              <a:gd name="T109" fmla="*/ 286 h 440"/>
              <a:gd name="T110" fmla="*/ 459 w 532"/>
              <a:gd name="T111" fmla="*/ 296 h 440"/>
              <a:gd name="T112" fmla="*/ 441 w 532"/>
              <a:gd name="T113" fmla="*/ 319 h 440"/>
              <a:gd name="T114" fmla="*/ 433 w 532"/>
              <a:gd name="T115" fmla="*/ 344 h 440"/>
              <a:gd name="T116" fmla="*/ 443 w 532"/>
              <a:gd name="T117" fmla="*/ 376 h 440"/>
              <a:gd name="T118" fmla="*/ 441 w 532"/>
              <a:gd name="T119" fmla="*/ 410 h 440"/>
              <a:gd name="T120" fmla="*/ 432 w 532"/>
              <a:gd name="T121" fmla="*/ 430 h 440"/>
              <a:gd name="T122" fmla="*/ 415 w 532"/>
              <a:gd name="T123" fmla="*/ 435 h 44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2"/>
              <a:gd name="T187" fmla="*/ 0 h 440"/>
              <a:gd name="T188" fmla="*/ 532 w 532"/>
              <a:gd name="T189" fmla="*/ 440 h 44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2" h="440">
                <a:moveTo>
                  <a:pt x="406" y="436"/>
                </a:moveTo>
                <a:lnTo>
                  <a:pt x="406" y="437"/>
                </a:lnTo>
                <a:lnTo>
                  <a:pt x="405" y="437"/>
                </a:lnTo>
                <a:lnTo>
                  <a:pt x="403" y="437"/>
                </a:lnTo>
                <a:lnTo>
                  <a:pt x="402" y="437"/>
                </a:lnTo>
                <a:lnTo>
                  <a:pt x="402" y="439"/>
                </a:lnTo>
                <a:lnTo>
                  <a:pt x="401" y="439"/>
                </a:lnTo>
                <a:lnTo>
                  <a:pt x="401" y="437"/>
                </a:lnTo>
                <a:lnTo>
                  <a:pt x="399" y="437"/>
                </a:lnTo>
                <a:lnTo>
                  <a:pt x="398" y="436"/>
                </a:lnTo>
                <a:lnTo>
                  <a:pt x="396" y="436"/>
                </a:lnTo>
                <a:lnTo>
                  <a:pt x="396" y="437"/>
                </a:lnTo>
                <a:lnTo>
                  <a:pt x="395" y="437"/>
                </a:lnTo>
                <a:lnTo>
                  <a:pt x="395" y="439"/>
                </a:lnTo>
                <a:lnTo>
                  <a:pt x="393" y="439"/>
                </a:lnTo>
                <a:lnTo>
                  <a:pt x="392" y="439"/>
                </a:lnTo>
                <a:lnTo>
                  <a:pt x="392" y="440"/>
                </a:lnTo>
                <a:lnTo>
                  <a:pt x="391" y="440"/>
                </a:lnTo>
                <a:lnTo>
                  <a:pt x="389" y="440"/>
                </a:lnTo>
                <a:lnTo>
                  <a:pt x="389" y="439"/>
                </a:lnTo>
                <a:lnTo>
                  <a:pt x="388" y="439"/>
                </a:lnTo>
                <a:lnTo>
                  <a:pt x="386" y="439"/>
                </a:lnTo>
                <a:lnTo>
                  <a:pt x="386" y="437"/>
                </a:lnTo>
                <a:lnTo>
                  <a:pt x="386" y="436"/>
                </a:lnTo>
                <a:lnTo>
                  <a:pt x="386" y="435"/>
                </a:lnTo>
                <a:lnTo>
                  <a:pt x="386" y="433"/>
                </a:lnTo>
                <a:lnTo>
                  <a:pt x="386" y="432"/>
                </a:lnTo>
                <a:lnTo>
                  <a:pt x="386" y="430"/>
                </a:lnTo>
                <a:lnTo>
                  <a:pt x="383" y="430"/>
                </a:lnTo>
                <a:lnTo>
                  <a:pt x="382" y="430"/>
                </a:lnTo>
                <a:lnTo>
                  <a:pt x="381" y="430"/>
                </a:lnTo>
                <a:lnTo>
                  <a:pt x="381" y="429"/>
                </a:lnTo>
                <a:lnTo>
                  <a:pt x="381" y="427"/>
                </a:lnTo>
                <a:lnTo>
                  <a:pt x="379" y="429"/>
                </a:lnTo>
                <a:lnTo>
                  <a:pt x="378" y="429"/>
                </a:lnTo>
                <a:lnTo>
                  <a:pt x="378" y="427"/>
                </a:lnTo>
                <a:lnTo>
                  <a:pt x="376" y="426"/>
                </a:lnTo>
                <a:lnTo>
                  <a:pt x="376" y="425"/>
                </a:lnTo>
                <a:lnTo>
                  <a:pt x="378" y="423"/>
                </a:lnTo>
                <a:lnTo>
                  <a:pt x="378" y="422"/>
                </a:lnTo>
                <a:lnTo>
                  <a:pt x="376" y="422"/>
                </a:lnTo>
                <a:lnTo>
                  <a:pt x="375" y="422"/>
                </a:lnTo>
                <a:lnTo>
                  <a:pt x="375" y="420"/>
                </a:lnTo>
                <a:lnTo>
                  <a:pt x="375" y="419"/>
                </a:lnTo>
                <a:lnTo>
                  <a:pt x="373" y="419"/>
                </a:lnTo>
                <a:lnTo>
                  <a:pt x="373" y="417"/>
                </a:lnTo>
                <a:lnTo>
                  <a:pt x="372" y="417"/>
                </a:lnTo>
                <a:lnTo>
                  <a:pt x="372" y="416"/>
                </a:lnTo>
                <a:lnTo>
                  <a:pt x="372" y="415"/>
                </a:lnTo>
                <a:lnTo>
                  <a:pt x="371" y="415"/>
                </a:lnTo>
                <a:lnTo>
                  <a:pt x="371" y="413"/>
                </a:lnTo>
                <a:lnTo>
                  <a:pt x="371" y="412"/>
                </a:lnTo>
                <a:lnTo>
                  <a:pt x="371" y="410"/>
                </a:lnTo>
                <a:lnTo>
                  <a:pt x="371" y="409"/>
                </a:lnTo>
                <a:lnTo>
                  <a:pt x="371" y="407"/>
                </a:lnTo>
                <a:lnTo>
                  <a:pt x="371" y="406"/>
                </a:lnTo>
                <a:lnTo>
                  <a:pt x="371" y="404"/>
                </a:lnTo>
                <a:lnTo>
                  <a:pt x="369" y="404"/>
                </a:lnTo>
                <a:lnTo>
                  <a:pt x="366" y="406"/>
                </a:lnTo>
                <a:lnTo>
                  <a:pt x="362" y="407"/>
                </a:lnTo>
                <a:lnTo>
                  <a:pt x="361" y="407"/>
                </a:lnTo>
                <a:lnTo>
                  <a:pt x="361" y="406"/>
                </a:lnTo>
                <a:lnTo>
                  <a:pt x="359" y="406"/>
                </a:lnTo>
                <a:lnTo>
                  <a:pt x="359" y="404"/>
                </a:lnTo>
                <a:lnTo>
                  <a:pt x="358" y="404"/>
                </a:lnTo>
                <a:lnTo>
                  <a:pt x="358" y="403"/>
                </a:lnTo>
                <a:lnTo>
                  <a:pt x="356" y="404"/>
                </a:lnTo>
                <a:lnTo>
                  <a:pt x="355" y="406"/>
                </a:lnTo>
                <a:lnTo>
                  <a:pt x="355" y="407"/>
                </a:lnTo>
                <a:lnTo>
                  <a:pt x="353" y="407"/>
                </a:lnTo>
                <a:lnTo>
                  <a:pt x="352" y="406"/>
                </a:lnTo>
                <a:lnTo>
                  <a:pt x="352" y="407"/>
                </a:lnTo>
                <a:lnTo>
                  <a:pt x="351" y="409"/>
                </a:lnTo>
                <a:lnTo>
                  <a:pt x="351" y="410"/>
                </a:lnTo>
                <a:lnTo>
                  <a:pt x="351" y="412"/>
                </a:lnTo>
                <a:lnTo>
                  <a:pt x="352" y="413"/>
                </a:lnTo>
                <a:lnTo>
                  <a:pt x="352" y="415"/>
                </a:lnTo>
                <a:lnTo>
                  <a:pt x="351" y="415"/>
                </a:lnTo>
                <a:lnTo>
                  <a:pt x="349" y="416"/>
                </a:lnTo>
                <a:lnTo>
                  <a:pt x="349" y="417"/>
                </a:lnTo>
                <a:lnTo>
                  <a:pt x="348" y="417"/>
                </a:lnTo>
                <a:lnTo>
                  <a:pt x="346" y="417"/>
                </a:lnTo>
                <a:lnTo>
                  <a:pt x="345" y="417"/>
                </a:lnTo>
                <a:lnTo>
                  <a:pt x="343" y="417"/>
                </a:lnTo>
                <a:lnTo>
                  <a:pt x="342" y="417"/>
                </a:lnTo>
                <a:lnTo>
                  <a:pt x="342" y="416"/>
                </a:lnTo>
                <a:lnTo>
                  <a:pt x="341" y="416"/>
                </a:lnTo>
                <a:lnTo>
                  <a:pt x="339" y="416"/>
                </a:lnTo>
                <a:lnTo>
                  <a:pt x="338" y="415"/>
                </a:lnTo>
                <a:lnTo>
                  <a:pt x="336" y="415"/>
                </a:lnTo>
                <a:lnTo>
                  <a:pt x="335" y="415"/>
                </a:lnTo>
                <a:lnTo>
                  <a:pt x="333" y="415"/>
                </a:lnTo>
                <a:lnTo>
                  <a:pt x="332" y="415"/>
                </a:lnTo>
                <a:lnTo>
                  <a:pt x="332" y="413"/>
                </a:lnTo>
                <a:lnTo>
                  <a:pt x="330" y="412"/>
                </a:lnTo>
                <a:lnTo>
                  <a:pt x="329" y="412"/>
                </a:lnTo>
                <a:lnTo>
                  <a:pt x="326" y="410"/>
                </a:lnTo>
                <a:lnTo>
                  <a:pt x="326" y="409"/>
                </a:lnTo>
                <a:lnTo>
                  <a:pt x="325" y="409"/>
                </a:lnTo>
                <a:lnTo>
                  <a:pt x="323" y="409"/>
                </a:lnTo>
                <a:lnTo>
                  <a:pt x="322" y="407"/>
                </a:lnTo>
                <a:lnTo>
                  <a:pt x="322" y="406"/>
                </a:lnTo>
                <a:lnTo>
                  <a:pt x="320" y="406"/>
                </a:lnTo>
                <a:lnTo>
                  <a:pt x="319" y="406"/>
                </a:lnTo>
                <a:lnTo>
                  <a:pt x="319" y="404"/>
                </a:lnTo>
                <a:lnTo>
                  <a:pt x="318" y="404"/>
                </a:lnTo>
                <a:lnTo>
                  <a:pt x="316" y="403"/>
                </a:lnTo>
                <a:lnTo>
                  <a:pt x="316" y="402"/>
                </a:lnTo>
                <a:lnTo>
                  <a:pt x="316" y="400"/>
                </a:lnTo>
                <a:lnTo>
                  <a:pt x="315" y="400"/>
                </a:lnTo>
                <a:lnTo>
                  <a:pt x="315" y="399"/>
                </a:lnTo>
                <a:lnTo>
                  <a:pt x="313" y="399"/>
                </a:lnTo>
                <a:lnTo>
                  <a:pt x="312" y="397"/>
                </a:lnTo>
                <a:lnTo>
                  <a:pt x="310" y="397"/>
                </a:lnTo>
                <a:lnTo>
                  <a:pt x="309" y="397"/>
                </a:lnTo>
                <a:lnTo>
                  <a:pt x="309" y="396"/>
                </a:lnTo>
                <a:lnTo>
                  <a:pt x="308" y="396"/>
                </a:lnTo>
                <a:lnTo>
                  <a:pt x="306" y="396"/>
                </a:lnTo>
                <a:lnTo>
                  <a:pt x="306" y="397"/>
                </a:lnTo>
                <a:lnTo>
                  <a:pt x="305" y="397"/>
                </a:lnTo>
                <a:lnTo>
                  <a:pt x="305" y="399"/>
                </a:lnTo>
                <a:lnTo>
                  <a:pt x="303" y="400"/>
                </a:lnTo>
                <a:lnTo>
                  <a:pt x="303" y="402"/>
                </a:lnTo>
                <a:lnTo>
                  <a:pt x="303" y="403"/>
                </a:lnTo>
                <a:lnTo>
                  <a:pt x="302" y="402"/>
                </a:lnTo>
                <a:lnTo>
                  <a:pt x="300" y="402"/>
                </a:lnTo>
                <a:lnTo>
                  <a:pt x="299" y="402"/>
                </a:lnTo>
                <a:lnTo>
                  <a:pt x="299" y="400"/>
                </a:lnTo>
                <a:lnTo>
                  <a:pt x="299" y="402"/>
                </a:lnTo>
                <a:lnTo>
                  <a:pt x="298" y="402"/>
                </a:lnTo>
                <a:lnTo>
                  <a:pt x="296" y="402"/>
                </a:lnTo>
                <a:lnTo>
                  <a:pt x="295" y="403"/>
                </a:lnTo>
                <a:lnTo>
                  <a:pt x="293" y="403"/>
                </a:lnTo>
                <a:lnTo>
                  <a:pt x="292" y="402"/>
                </a:lnTo>
                <a:lnTo>
                  <a:pt x="292" y="403"/>
                </a:lnTo>
                <a:lnTo>
                  <a:pt x="290" y="403"/>
                </a:lnTo>
                <a:lnTo>
                  <a:pt x="290" y="402"/>
                </a:lnTo>
                <a:lnTo>
                  <a:pt x="289" y="402"/>
                </a:lnTo>
                <a:lnTo>
                  <a:pt x="288" y="400"/>
                </a:lnTo>
                <a:lnTo>
                  <a:pt x="286" y="400"/>
                </a:lnTo>
                <a:lnTo>
                  <a:pt x="285" y="400"/>
                </a:lnTo>
                <a:lnTo>
                  <a:pt x="283" y="400"/>
                </a:lnTo>
                <a:lnTo>
                  <a:pt x="282" y="400"/>
                </a:lnTo>
                <a:lnTo>
                  <a:pt x="280" y="400"/>
                </a:lnTo>
                <a:lnTo>
                  <a:pt x="279" y="403"/>
                </a:lnTo>
                <a:lnTo>
                  <a:pt x="278" y="404"/>
                </a:lnTo>
                <a:lnTo>
                  <a:pt x="278" y="406"/>
                </a:lnTo>
                <a:lnTo>
                  <a:pt x="278" y="407"/>
                </a:lnTo>
                <a:lnTo>
                  <a:pt x="276" y="407"/>
                </a:lnTo>
                <a:lnTo>
                  <a:pt x="276" y="409"/>
                </a:lnTo>
                <a:lnTo>
                  <a:pt x="275" y="409"/>
                </a:lnTo>
                <a:lnTo>
                  <a:pt x="275" y="410"/>
                </a:lnTo>
                <a:lnTo>
                  <a:pt x="275" y="412"/>
                </a:lnTo>
                <a:lnTo>
                  <a:pt x="273" y="413"/>
                </a:lnTo>
                <a:lnTo>
                  <a:pt x="272" y="415"/>
                </a:lnTo>
                <a:lnTo>
                  <a:pt x="272" y="416"/>
                </a:lnTo>
                <a:lnTo>
                  <a:pt x="270" y="416"/>
                </a:lnTo>
                <a:lnTo>
                  <a:pt x="270" y="417"/>
                </a:lnTo>
                <a:lnTo>
                  <a:pt x="269" y="417"/>
                </a:lnTo>
                <a:lnTo>
                  <a:pt x="269" y="419"/>
                </a:lnTo>
                <a:lnTo>
                  <a:pt x="268" y="419"/>
                </a:lnTo>
                <a:lnTo>
                  <a:pt x="266" y="419"/>
                </a:lnTo>
                <a:lnTo>
                  <a:pt x="265" y="420"/>
                </a:lnTo>
                <a:lnTo>
                  <a:pt x="263" y="422"/>
                </a:lnTo>
                <a:lnTo>
                  <a:pt x="263" y="423"/>
                </a:lnTo>
                <a:lnTo>
                  <a:pt x="262" y="425"/>
                </a:lnTo>
                <a:lnTo>
                  <a:pt x="260" y="426"/>
                </a:lnTo>
                <a:lnTo>
                  <a:pt x="259" y="427"/>
                </a:lnTo>
                <a:lnTo>
                  <a:pt x="258" y="429"/>
                </a:lnTo>
                <a:lnTo>
                  <a:pt x="256" y="429"/>
                </a:lnTo>
                <a:lnTo>
                  <a:pt x="255" y="429"/>
                </a:lnTo>
                <a:lnTo>
                  <a:pt x="253" y="429"/>
                </a:lnTo>
                <a:lnTo>
                  <a:pt x="252" y="429"/>
                </a:lnTo>
                <a:lnTo>
                  <a:pt x="250" y="429"/>
                </a:lnTo>
                <a:lnTo>
                  <a:pt x="249" y="427"/>
                </a:lnTo>
                <a:lnTo>
                  <a:pt x="248" y="427"/>
                </a:lnTo>
                <a:lnTo>
                  <a:pt x="246" y="427"/>
                </a:lnTo>
                <a:lnTo>
                  <a:pt x="245" y="426"/>
                </a:lnTo>
                <a:lnTo>
                  <a:pt x="243" y="426"/>
                </a:lnTo>
                <a:lnTo>
                  <a:pt x="242" y="426"/>
                </a:lnTo>
                <a:lnTo>
                  <a:pt x="242" y="427"/>
                </a:lnTo>
                <a:lnTo>
                  <a:pt x="240" y="427"/>
                </a:lnTo>
                <a:lnTo>
                  <a:pt x="239" y="427"/>
                </a:lnTo>
                <a:lnTo>
                  <a:pt x="238" y="427"/>
                </a:lnTo>
                <a:lnTo>
                  <a:pt x="235" y="426"/>
                </a:lnTo>
                <a:lnTo>
                  <a:pt x="235" y="425"/>
                </a:lnTo>
                <a:lnTo>
                  <a:pt x="233" y="425"/>
                </a:lnTo>
                <a:lnTo>
                  <a:pt x="233" y="423"/>
                </a:lnTo>
                <a:lnTo>
                  <a:pt x="233" y="420"/>
                </a:lnTo>
                <a:lnTo>
                  <a:pt x="233" y="419"/>
                </a:lnTo>
                <a:lnTo>
                  <a:pt x="233" y="417"/>
                </a:lnTo>
                <a:lnTo>
                  <a:pt x="233" y="416"/>
                </a:lnTo>
                <a:lnTo>
                  <a:pt x="232" y="415"/>
                </a:lnTo>
                <a:lnTo>
                  <a:pt x="230" y="415"/>
                </a:lnTo>
                <a:lnTo>
                  <a:pt x="230" y="413"/>
                </a:lnTo>
                <a:lnTo>
                  <a:pt x="229" y="413"/>
                </a:lnTo>
                <a:lnTo>
                  <a:pt x="228" y="412"/>
                </a:lnTo>
                <a:lnTo>
                  <a:pt x="226" y="412"/>
                </a:lnTo>
                <a:lnTo>
                  <a:pt x="225" y="410"/>
                </a:lnTo>
                <a:lnTo>
                  <a:pt x="223" y="410"/>
                </a:lnTo>
                <a:lnTo>
                  <a:pt x="222" y="409"/>
                </a:lnTo>
                <a:lnTo>
                  <a:pt x="222" y="407"/>
                </a:lnTo>
                <a:lnTo>
                  <a:pt x="220" y="406"/>
                </a:lnTo>
                <a:lnTo>
                  <a:pt x="219" y="406"/>
                </a:lnTo>
                <a:lnTo>
                  <a:pt x="218" y="406"/>
                </a:lnTo>
                <a:lnTo>
                  <a:pt x="216" y="406"/>
                </a:lnTo>
                <a:lnTo>
                  <a:pt x="215" y="406"/>
                </a:lnTo>
                <a:lnTo>
                  <a:pt x="213" y="407"/>
                </a:lnTo>
                <a:lnTo>
                  <a:pt x="212" y="407"/>
                </a:lnTo>
                <a:lnTo>
                  <a:pt x="210" y="407"/>
                </a:lnTo>
                <a:lnTo>
                  <a:pt x="210" y="406"/>
                </a:lnTo>
                <a:lnTo>
                  <a:pt x="209" y="406"/>
                </a:lnTo>
                <a:lnTo>
                  <a:pt x="208" y="406"/>
                </a:lnTo>
                <a:lnTo>
                  <a:pt x="208" y="404"/>
                </a:lnTo>
                <a:lnTo>
                  <a:pt x="208" y="403"/>
                </a:lnTo>
                <a:lnTo>
                  <a:pt x="206" y="403"/>
                </a:lnTo>
                <a:lnTo>
                  <a:pt x="206" y="402"/>
                </a:lnTo>
                <a:lnTo>
                  <a:pt x="205" y="402"/>
                </a:lnTo>
                <a:lnTo>
                  <a:pt x="205" y="400"/>
                </a:lnTo>
                <a:lnTo>
                  <a:pt x="203" y="399"/>
                </a:lnTo>
                <a:lnTo>
                  <a:pt x="202" y="399"/>
                </a:lnTo>
                <a:lnTo>
                  <a:pt x="200" y="399"/>
                </a:lnTo>
                <a:lnTo>
                  <a:pt x="199" y="399"/>
                </a:lnTo>
                <a:lnTo>
                  <a:pt x="199" y="400"/>
                </a:lnTo>
                <a:lnTo>
                  <a:pt x="199" y="402"/>
                </a:lnTo>
                <a:lnTo>
                  <a:pt x="200" y="402"/>
                </a:lnTo>
                <a:lnTo>
                  <a:pt x="199" y="402"/>
                </a:lnTo>
                <a:lnTo>
                  <a:pt x="199" y="403"/>
                </a:lnTo>
                <a:lnTo>
                  <a:pt x="196" y="403"/>
                </a:lnTo>
                <a:lnTo>
                  <a:pt x="195" y="403"/>
                </a:lnTo>
                <a:lnTo>
                  <a:pt x="195" y="402"/>
                </a:lnTo>
                <a:lnTo>
                  <a:pt x="193" y="402"/>
                </a:lnTo>
                <a:lnTo>
                  <a:pt x="193" y="400"/>
                </a:lnTo>
                <a:lnTo>
                  <a:pt x="192" y="400"/>
                </a:lnTo>
                <a:lnTo>
                  <a:pt x="190" y="399"/>
                </a:lnTo>
                <a:lnTo>
                  <a:pt x="190" y="397"/>
                </a:lnTo>
                <a:lnTo>
                  <a:pt x="190" y="396"/>
                </a:lnTo>
                <a:lnTo>
                  <a:pt x="190" y="394"/>
                </a:lnTo>
                <a:lnTo>
                  <a:pt x="189" y="393"/>
                </a:lnTo>
                <a:lnTo>
                  <a:pt x="187" y="393"/>
                </a:lnTo>
                <a:lnTo>
                  <a:pt x="186" y="392"/>
                </a:lnTo>
                <a:lnTo>
                  <a:pt x="185" y="392"/>
                </a:lnTo>
                <a:lnTo>
                  <a:pt x="183" y="392"/>
                </a:lnTo>
                <a:lnTo>
                  <a:pt x="182" y="390"/>
                </a:lnTo>
                <a:lnTo>
                  <a:pt x="182" y="389"/>
                </a:lnTo>
                <a:lnTo>
                  <a:pt x="180" y="389"/>
                </a:lnTo>
                <a:lnTo>
                  <a:pt x="180" y="387"/>
                </a:lnTo>
                <a:lnTo>
                  <a:pt x="180" y="386"/>
                </a:lnTo>
                <a:lnTo>
                  <a:pt x="180" y="384"/>
                </a:lnTo>
                <a:lnTo>
                  <a:pt x="182" y="383"/>
                </a:lnTo>
                <a:lnTo>
                  <a:pt x="182" y="382"/>
                </a:lnTo>
                <a:lnTo>
                  <a:pt x="182" y="380"/>
                </a:lnTo>
                <a:lnTo>
                  <a:pt x="180" y="380"/>
                </a:lnTo>
                <a:lnTo>
                  <a:pt x="179" y="380"/>
                </a:lnTo>
                <a:lnTo>
                  <a:pt x="177" y="380"/>
                </a:lnTo>
                <a:lnTo>
                  <a:pt x="177" y="379"/>
                </a:lnTo>
                <a:lnTo>
                  <a:pt x="176" y="379"/>
                </a:lnTo>
                <a:lnTo>
                  <a:pt x="176" y="377"/>
                </a:lnTo>
                <a:lnTo>
                  <a:pt x="175" y="377"/>
                </a:lnTo>
                <a:lnTo>
                  <a:pt x="175" y="376"/>
                </a:lnTo>
                <a:lnTo>
                  <a:pt x="173" y="374"/>
                </a:lnTo>
                <a:lnTo>
                  <a:pt x="173" y="373"/>
                </a:lnTo>
                <a:lnTo>
                  <a:pt x="173" y="372"/>
                </a:lnTo>
                <a:lnTo>
                  <a:pt x="173" y="370"/>
                </a:lnTo>
                <a:lnTo>
                  <a:pt x="173" y="369"/>
                </a:lnTo>
                <a:lnTo>
                  <a:pt x="173" y="367"/>
                </a:lnTo>
                <a:lnTo>
                  <a:pt x="175" y="367"/>
                </a:lnTo>
                <a:lnTo>
                  <a:pt x="175" y="366"/>
                </a:lnTo>
                <a:lnTo>
                  <a:pt x="175" y="364"/>
                </a:lnTo>
                <a:lnTo>
                  <a:pt x="175" y="363"/>
                </a:lnTo>
                <a:lnTo>
                  <a:pt x="176" y="362"/>
                </a:lnTo>
                <a:lnTo>
                  <a:pt x="177" y="362"/>
                </a:lnTo>
                <a:lnTo>
                  <a:pt x="177" y="360"/>
                </a:lnTo>
                <a:lnTo>
                  <a:pt x="177" y="359"/>
                </a:lnTo>
                <a:lnTo>
                  <a:pt x="177" y="357"/>
                </a:lnTo>
                <a:lnTo>
                  <a:pt x="179" y="356"/>
                </a:lnTo>
                <a:lnTo>
                  <a:pt x="179" y="354"/>
                </a:lnTo>
                <a:lnTo>
                  <a:pt x="177" y="352"/>
                </a:lnTo>
                <a:lnTo>
                  <a:pt x="177" y="350"/>
                </a:lnTo>
                <a:lnTo>
                  <a:pt x="177" y="349"/>
                </a:lnTo>
                <a:lnTo>
                  <a:pt x="176" y="347"/>
                </a:lnTo>
                <a:lnTo>
                  <a:pt x="176" y="346"/>
                </a:lnTo>
                <a:lnTo>
                  <a:pt x="175" y="346"/>
                </a:lnTo>
                <a:lnTo>
                  <a:pt x="175" y="344"/>
                </a:lnTo>
                <a:lnTo>
                  <a:pt x="173" y="344"/>
                </a:lnTo>
                <a:lnTo>
                  <a:pt x="173" y="343"/>
                </a:lnTo>
                <a:lnTo>
                  <a:pt x="173" y="342"/>
                </a:lnTo>
                <a:lnTo>
                  <a:pt x="172" y="342"/>
                </a:lnTo>
                <a:lnTo>
                  <a:pt x="172" y="339"/>
                </a:lnTo>
                <a:lnTo>
                  <a:pt x="170" y="337"/>
                </a:lnTo>
                <a:lnTo>
                  <a:pt x="172" y="337"/>
                </a:lnTo>
                <a:lnTo>
                  <a:pt x="172" y="336"/>
                </a:lnTo>
                <a:lnTo>
                  <a:pt x="173" y="336"/>
                </a:lnTo>
                <a:lnTo>
                  <a:pt x="173" y="334"/>
                </a:lnTo>
                <a:lnTo>
                  <a:pt x="173" y="333"/>
                </a:lnTo>
                <a:lnTo>
                  <a:pt x="175" y="333"/>
                </a:lnTo>
                <a:lnTo>
                  <a:pt x="175" y="332"/>
                </a:lnTo>
                <a:lnTo>
                  <a:pt x="176" y="332"/>
                </a:lnTo>
                <a:lnTo>
                  <a:pt x="176" y="330"/>
                </a:lnTo>
                <a:lnTo>
                  <a:pt x="176" y="329"/>
                </a:lnTo>
                <a:lnTo>
                  <a:pt x="177" y="329"/>
                </a:lnTo>
                <a:lnTo>
                  <a:pt x="179" y="329"/>
                </a:lnTo>
                <a:lnTo>
                  <a:pt x="180" y="329"/>
                </a:lnTo>
                <a:lnTo>
                  <a:pt x="179" y="326"/>
                </a:lnTo>
                <a:lnTo>
                  <a:pt x="179" y="324"/>
                </a:lnTo>
                <a:lnTo>
                  <a:pt x="179" y="323"/>
                </a:lnTo>
                <a:lnTo>
                  <a:pt x="179" y="322"/>
                </a:lnTo>
                <a:lnTo>
                  <a:pt x="177" y="322"/>
                </a:lnTo>
                <a:lnTo>
                  <a:pt x="177" y="320"/>
                </a:lnTo>
                <a:lnTo>
                  <a:pt x="177" y="319"/>
                </a:lnTo>
                <a:lnTo>
                  <a:pt x="177" y="317"/>
                </a:lnTo>
                <a:lnTo>
                  <a:pt x="176" y="317"/>
                </a:lnTo>
                <a:lnTo>
                  <a:pt x="176" y="316"/>
                </a:lnTo>
                <a:lnTo>
                  <a:pt x="176" y="314"/>
                </a:lnTo>
                <a:lnTo>
                  <a:pt x="177" y="314"/>
                </a:lnTo>
                <a:lnTo>
                  <a:pt x="179" y="314"/>
                </a:lnTo>
                <a:lnTo>
                  <a:pt x="179" y="313"/>
                </a:lnTo>
                <a:lnTo>
                  <a:pt x="180" y="313"/>
                </a:lnTo>
                <a:lnTo>
                  <a:pt x="182" y="312"/>
                </a:lnTo>
                <a:lnTo>
                  <a:pt x="183" y="312"/>
                </a:lnTo>
                <a:lnTo>
                  <a:pt x="183" y="310"/>
                </a:lnTo>
                <a:lnTo>
                  <a:pt x="185" y="310"/>
                </a:lnTo>
                <a:lnTo>
                  <a:pt x="185" y="309"/>
                </a:lnTo>
                <a:lnTo>
                  <a:pt x="186" y="309"/>
                </a:lnTo>
                <a:lnTo>
                  <a:pt x="187" y="309"/>
                </a:lnTo>
                <a:lnTo>
                  <a:pt x="187" y="307"/>
                </a:lnTo>
                <a:lnTo>
                  <a:pt x="189" y="307"/>
                </a:lnTo>
                <a:lnTo>
                  <a:pt x="189" y="306"/>
                </a:lnTo>
                <a:lnTo>
                  <a:pt x="190" y="304"/>
                </a:lnTo>
                <a:lnTo>
                  <a:pt x="190" y="303"/>
                </a:lnTo>
                <a:lnTo>
                  <a:pt x="192" y="302"/>
                </a:lnTo>
                <a:lnTo>
                  <a:pt x="193" y="302"/>
                </a:lnTo>
                <a:lnTo>
                  <a:pt x="193" y="300"/>
                </a:lnTo>
                <a:lnTo>
                  <a:pt x="195" y="300"/>
                </a:lnTo>
                <a:lnTo>
                  <a:pt x="195" y="299"/>
                </a:lnTo>
                <a:lnTo>
                  <a:pt x="195" y="297"/>
                </a:lnTo>
                <a:lnTo>
                  <a:pt x="196" y="299"/>
                </a:lnTo>
                <a:lnTo>
                  <a:pt x="196" y="297"/>
                </a:lnTo>
                <a:lnTo>
                  <a:pt x="198" y="297"/>
                </a:lnTo>
                <a:lnTo>
                  <a:pt x="198" y="296"/>
                </a:lnTo>
                <a:lnTo>
                  <a:pt x="199" y="296"/>
                </a:lnTo>
                <a:lnTo>
                  <a:pt x="199" y="294"/>
                </a:lnTo>
                <a:lnTo>
                  <a:pt x="198" y="293"/>
                </a:lnTo>
                <a:lnTo>
                  <a:pt x="198" y="292"/>
                </a:lnTo>
                <a:lnTo>
                  <a:pt x="196" y="290"/>
                </a:lnTo>
                <a:lnTo>
                  <a:pt x="195" y="290"/>
                </a:lnTo>
                <a:lnTo>
                  <a:pt x="193" y="290"/>
                </a:lnTo>
                <a:lnTo>
                  <a:pt x="192" y="290"/>
                </a:lnTo>
                <a:lnTo>
                  <a:pt x="190" y="290"/>
                </a:lnTo>
                <a:lnTo>
                  <a:pt x="189" y="290"/>
                </a:lnTo>
                <a:lnTo>
                  <a:pt x="187" y="290"/>
                </a:lnTo>
                <a:lnTo>
                  <a:pt x="186" y="290"/>
                </a:lnTo>
                <a:lnTo>
                  <a:pt x="185" y="290"/>
                </a:lnTo>
                <a:lnTo>
                  <a:pt x="183" y="292"/>
                </a:lnTo>
                <a:lnTo>
                  <a:pt x="182" y="292"/>
                </a:lnTo>
                <a:lnTo>
                  <a:pt x="180" y="292"/>
                </a:lnTo>
                <a:lnTo>
                  <a:pt x="179" y="292"/>
                </a:lnTo>
                <a:lnTo>
                  <a:pt x="179" y="290"/>
                </a:lnTo>
                <a:lnTo>
                  <a:pt x="177" y="290"/>
                </a:lnTo>
                <a:lnTo>
                  <a:pt x="177" y="289"/>
                </a:lnTo>
                <a:lnTo>
                  <a:pt x="176" y="289"/>
                </a:lnTo>
                <a:lnTo>
                  <a:pt x="176" y="287"/>
                </a:lnTo>
                <a:lnTo>
                  <a:pt x="175" y="287"/>
                </a:lnTo>
                <a:lnTo>
                  <a:pt x="173" y="287"/>
                </a:lnTo>
                <a:lnTo>
                  <a:pt x="172" y="287"/>
                </a:lnTo>
                <a:lnTo>
                  <a:pt x="170" y="287"/>
                </a:lnTo>
                <a:lnTo>
                  <a:pt x="170" y="286"/>
                </a:lnTo>
                <a:lnTo>
                  <a:pt x="169" y="286"/>
                </a:lnTo>
                <a:lnTo>
                  <a:pt x="167" y="286"/>
                </a:lnTo>
                <a:lnTo>
                  <a:pt x="166" y="286"/>
                </a:lnTo>
                <a:lnTo>
                  <a:pt x="165" y="287"/>
                </a:lnTo>
                <a:lnTo>
                  <a:pt x="165" y="286"/>
                </a:lnTo>
                <a:lnTo>
                  <a:pt x="163" y="286"/>
                </a:lnTo>
                <a:lnTo>
                  <a:pt x="162" y="286"/>
                </a:lnTo>
                <a:lnTo>
                  <a:pt x="162" y="283"/>
                </a:lnTo>
                <a:lnTo>
                  <a:pt x="160" y="283"/>
                </a:lnTo>
                <a:lnTo>
                  <a:pt x="159" y="283"/>
                </a:lnTo>
                <a:lnTo>
                  <a:pt x="157" y="283"/>
                </a:lnTo>
                <a:lnTo>
                  <a:pt x="156" y="283"/>
                </a:lnTo>
                <a:lnTo>
                  <a:pt x="155" y="283"/>
                </a:lnTo>
                <a:lnTo>
                  <a:pt x="153" y="283"/>
                </a:lnTo>
                <a:lnTo>
                  <a:pt x="152" y="283"/>
                </a:lnTo>
                <a:lnTo>
                  <a:pt x="152" y="282"/>
                </a:lnTo>
                <a:lnTo>
                  <a:pt x="150" y="282"/>
                </a:lnTo>
                <a:lnTo>
                  <a:pt x="150" y="283"/>
                </a:lnTo>
                <a:lnTo>
                  <a:pt x="149" y="283"/>
                </a:lnTo>
                <a:lnTo>
                  <a:pt x="147" y="283"/>
                </a:lnTo>
                <a:lnTo>
                  <a:pt x="146" y="283"/>
                </a:lnTo>
                <a:lnTo>
                  <a:pt x="145" y="283"/>
                </a:lnTo>
                <a:lnTo>
                  <a:pt x="143" y="283"/>
                </a:lnTo>
                <a:lnTo>
                  <a:pt x="142" y="283"/>
                </a:lnTo>
                <a:lnTo>
                  <a:pt x="142" y="284"/>
                </a:lnTo>
                <a:lnTo>
                  <a:pt x="142" y="286"/>
                </a:lnTo>
                <a:lnTo>
                  <a:pt x="142" y="287"/>
                </a:lnTo>
                <a:lnTo>
                  <a:pt x="140" y="287"/>
                </a:lnTo>
                <a:lnTo>
                  <a:pt x="140" y="289"/>
                </a:lnTo>
                <a:lnTo>
                  <a:pt x="139" y="289"/>
                </a:lnTo>
                <a:lnTo>
                  <a:pt x="139" y="290"/>
                </a:lnTo>
                <a:lnTo>
                  <a:pt x="137" y="290"/>
                </a:lnTo>
                <a:lnTo>
                  <a:pt x="137" y="292"/>
                </a:lnTo>
                <a:lnTo>
                  <a:pt x="136" y="293"/>
                </a:lnTo>
                <a:lnTo>
                  <a:pt x="135" y="293"/>
                </a:lnTo>
                <a:lnTo>
                  <a:pt x="135" y="294"/>
                </a:lnTo>
                <a:lnTo>
                  <a:pt x="133" y="294"/>
                </a:lnTo>
                <a:lnTo>
                  <a:pt x="132" y="294"/>
                </a:lnTo>
                <a:lnTo>
                  <a:pt x="130" y="294"/>
                </a:lnTo>
                <a:lnTo>
                  <a:pt x="129" y="294"/>
                </a:lnTo>
                <a:lnTo>
                  <a:pt x="127" y="294"/>
                </a:lnTo>
                <a:lnTo>
                  <a:pt x="126" y="293"/>
                </a:lnTo>
                <a:lnTo>
                  <a:pt x="125" y="293"/>
                </a:lnTo>
                <a:lnTo>
                  <a:pt x="123" y="293"/>
                </a:lnTo>
                <a:lnTo>
                  <a:pt x="123" y="292"/>
                </a:lnTo>
                <a:lnTo>
                  <a:pt x="122" y="292"/>
                </a:lnTo>
                <a:lnTo>
                  <a:pt x="120" y="292"/>
                </a:lnTo>
                <a:lnTo>
                  <a:pt x="120" y="290"/>
                </a:lnTo>
                <a:lnTo>
                  <a:pt x="119" y="290"/>
                </a:lnTo>
                <a:lnTo>
                  <a:pt x="117" y="290"/>
                </a:lnTo>
                <a:lnTo>
                  <a:pt x="116" y="290"/>
                </a:lnTo>
                <a:lnTo>
                  <a:pt x="115" y="290"/>
                </a:lnTo>
                <a:lnTo>
                  <a:pt x="113" y="290"/>
                </a:lnTo>
                <a:lnTo>
                  <a:pt x="112" y="290"/>
                </a:lnTo>
                <a:lnTo>
                  <a:pt x="109" y="292"/>
                </a:lnTo>
                <a:lnTo>
                  <a:pt x="107" y="292"/>
                </a:lnTo>
                <a:lnTo>
                  <a:pt x="106" y="292"/>
                </a:lnTo>
                <a:lnTo>
                  <a:pt x="105" y="292"/>
                </a:lnTo>
                <a:lnTo>
                  <a:pt x="103" y="292"/>
                </a:lnTo>
                <a:lnTo>
                  <a:pt x="102" y="293"/>
                </a:lnTo>
                <a:lnTo>
                  <a:pt x="102" y="294"/>
                </a:lnTo>
                <a:lnTo>
                  <a:pt x="100" y="294"/>
                </a:lnTo>
                <a:lnTo>
                  <a:pt x="99" y="294"/>
                </a:lnTo>
                <a:lnTo>
                  <a:pt x="97" y="294"/>
                </a:lnTo>
                <a:lnTo>
                  <a:pt x="96" y="294"/>
                </a:lnTo>
                <a:lnTo>
                  <a:pt x="95" y="294"/>
                </a:lnTo>
                <a:lnTo>
                  <a:pt x="93" y="294"/>
                </a:lnTo>
                <a:lnTo>
                  <a:pt x="90" y="296"/>
                </a:lnTo>
                <a:lnTo>
                  <a:pt x="89" y="296"/>
                </a:lnTo>
                <a:lnTo>
                  <a:pt x="87" y="296"/>
                </a:lnTo>
                <a:lnTo>
                  <a:pt x="87" y="294"/>
                </a:lnTo>
                <a:lnTo>
                  <a:pt x="86" y="294"/>
                </a:lnTo>
                <a:lnTo>
                  <a:pt x="85" y="293"/>
                </a:lnTo>
                <a:lnTo>
                  <a:pt x="82" y="293"/>
                </a:lnTo>
                <a:lnTo>
                  <a:pt x="80" y="292"/>
                </a:lnTo>
                <a:lnTo>
                  <a:pt x="79" y="292"/>
                </a:lnTo>
                <a:lnTo>
                  <a:pt x="77" y="292"/>
                </a:lnTo>
                <a:lnTo>
                  <a:pt x="77" y="290"/>
                </a:lnTo>
                <a:lnTo>
                  <a:pt x="75" y="290"/>
                </a:lnTo>
                <a:lnTo>
                  <a:pt x="73" y="290"/>
                </a:lnTo>
                <a:lnTo>
                  <a:pt x="72" y="290"/>
                </a:lnTo>
                <a:lnTo>
                  <a:pt x="72" y="289"/>
                </a:lnTo>
                <a:lnTo>
                  <a:pt x="70" y="289"/>
                </a:lnTo>
                <a:lnTo>
                  <a:pt x="69" y="287"/>
                </a:lnTo>
                <a:lnTo>
                  <a:pt x="67" y="287"/>
                </a:lnTo>
                <a:lnTo>
                  <a:pt x="66" y="286"/>
                </a:lnTo>
                <a:lnTo>
                  <a:pt x="65" y="286"/>
                </a:lnTo>
                <a:lnTo>
                  <a:pt x="65" y="284"/>
                </a:lnTo>
                <a:lnTo>
                  <a:pt x="63" y="283"/>
                </a:lnTo>
                <a:lnTo>
                  <a:pt x="62" y="283"/>
                </a:lnTo>
                <a:lnTo>
                  <a:pt x="62" y="282"/>
                </a:lnTo>
                <a:lnTo>
                  <a:pt x="60" y="282"/>
                </a:lnTo>
                <a:lnTo>
                  <a:pt x="60" y="283"/>
                </a:lnTo>
                <a:lnTo>
                  <a:pt x="60" y="284"/>
                </a:lnTo>
                <a:lnTo>
                  <a:pt x="60" y="283"/>
                </a:lnTo>
                <a:lnTo>
                  <a:pt x="59" y="283"/>
                </a:lnTo>
                <a:lnTo>
                  <a:pt x="59" y="284"/>
                </a:lnTo>
                <a:lnTo>
                  <a:pt x="57" y="284"/>
                </a:lnTo>
                <a:lnTo>
                  <a:pt x="57" y="283"/>
                </a:lnTo>
                <a:lnTo>
                  <a:pt x="56" y="283"/>
                </a:lnTo>
                <a:lnTo>
                  <a:pt x="56" y="284"/>
                </a:lnTo>
                <a:lnTo>
                  <a:pt x="55" y="284"/>
                </a:lnTo>
                <a:lnTo>
                  <a:pt x="53" y="284"/>
                </a:lnTo>
                <a:lnTo>
                  <a:pt x="52" y="284"/>
                </a:lnTo>
                <a:lnTo>
                  <a:pt x="52" y="283"/>
                </a:lnTo>
                <a:lnTo>
                  <a:pt x="52" y="282"/>
                </a:lnTo>
                <a:lnTo>
                  <a:pt x="50" y="282"/>
                </a:lnTo>
                <a:lnTo>
                  <a:pt x="49" y="282"/>
                </a:lnTo>
                <a:lnTo>
                  <a:pt x="47" y="282"/>
                </a:lnTo>
                <a:lnTo>
                  <a:pt x="46" y="282"/>
                </a:lnTo>
                <a:lnTo>
                  <a:pt x="44" y="282"/>
                </a:lnTo>
                <a:lnTo>
                  <a:pt x="44" y="280"/>
                </a:lnTo>
                <a:lnTo>
                  <a:pt x="43" y="280"/>
                </a:lnTo>
                <a:lnTo>
                  <a:pt x="42" y="280"/>
                </a:lnTo>
                <a:lnTo>
                  <a:pt x="42" y="282"/>
                </a:lnTo>
                <a:lnTo>
                  <a:pt x="40" y="282"/>
                </a:lnTo>
                <a:lnTo>
                  <a:pt x="39" y="283"/>
                </a:lnTo>
                <a:lnTo>
                  <a:pt x="37" y="284"/>
                </a:lnTo>
                <a:lnTo>
                  <a:pt x="37" y="286"/>
                </a:lnTo>
                <a:lnTo>
                  <a:pt x="36" y="286"/>
                </a:lnTo>
                <a:lnTo>
                  <a:pt x="36" y="284"/>
                </a:lnTo>
                <a:lnTo>
                  <a:pt x="34" y="284"/>
                </a:lnTo>
                <a:lnTo>
                  <a:pt x="33" y="284"/>
                </a:lnTo>
                <a:lnTo>
                  <a:pt x="32" y="283"/>
                </a:lnTo>
                <a:lnTo>
                  <a:pt x="30" y="284"/>
                </a:lnTo>
                <a:lnTo>
                  <a:pt x="29" y="284"/>
                </a:lnTo>
                <a:lnTo>
                  <a:pt x="27" y="284"/>
                </a:lnTo>
                <a:lnTo>
                  <a:pt x="23" y="284"/>
                </a:lnTo>
                <a:lnTo>
                  <a:pt x="22" y="283"/>
                </a:lnTo>
                <a:lnTo>
                  <a:pt x="22" y="282"/>
                </a:lnTo>
                <a:lnTo>
                  <a:pt x="22" y="280"/>
                </a:lnTo>
                <a:lnTo>
                  <a:pt x="22" y="279"/>
                </a:lnTo>
                <a:lnTo>
                  <a:pt x="22" y="277"/>
                </a:lnTo>
                <a:lnTo>
                  <a:pt x="22" y="276"/>
                </a:lnTo>
                <a:lnTo>
                  <a:pt x="22" y="274"/>
                </a:lnTo>
                <a:lnTo>
                  <a:pt x="22" y="273"/>
                </a:lnTo>
                <a:lnTo>
                  <a:pt x="20" y="273"/>
                </a:lnTo>
                <a:lnTo>
                  <a:pt x="19" y="271"/>
                </a:lnTo>
                <a:lnTo>
                  <a:pt x="16" y="270"/>
                </a:lnTo>
                <a:lnTo>
                  <a:pt x="14" y="270"/>
                </a:lnTo>
                <a:lnTo>
                  <a:pt x="16" y="269"/>
                </a:lnTo>
                <a:lnTo>
                  <a:pt x="14" y="267"/>
                </a:lnTo>
                <a:lnTo>
                  <a:pt x="14" y="266"/>
                </a:lnTo>
                <a:lnTo>
                  <a:pt x="13" y="266"/>
                </a:lnTo>
                <a:lnTo>
                  <a:pt x="13" y="264"/>
                </a:lnTo>
                <a:lnTo>
                  <a:pt x="12" y="264"/>
                </a:lnTo>
                <a:lnTo>
                  <a:pt x="12" y="263"/>
                </a:lnTo>
                <a:lnTo>
                  <a:pt x="10" y="261"/>
                </a:lnTo>
                <a:lnTo>
                  <a:pt x="12" y="261"/>
                </a:lnTo>
                <a:lnTo>
                  <a:pt x="13" y="261"/>
                </a:lnTo>
                <a:lnTo>
                  <a:pt x="13" y="260"/>
                </a:lnTo>
                <a:lnTo>
                  <a:pt x="13" y="259"/>
                </a:lnTo>
                <a:lnTo>
                  <a:pt x="13" y="257"/>
                </a:lnTo>
                <a:lnTo>
                  <a:pt x="13" y="256"/>
                </a:lnTo>
                <a:lnTo>
                  <a:pt x="13" y="254"/>
                </a:lnTo>
                <a:lnTo>
                  <a:pt x="13" y="253"/>
                </a:lnTo>
                <a:lnTo>
                  <a:pt x="14" y="253"/>
                </a:lnTo>
                <a:lnTo>
                  <a:pt x="16" y="251"/>
                </a:lnTo>
                <a:lnTo>
                  <a:pt x="17" y="251"/>
                </a:lnTo>
                <a:lnTo>
                  <a:pt x="19" y="250"/>
                </a:lnTo>
                <a:lnTo>
                  <a:pt x="20" y="250"/>
                </a:lnTo>
                <a:lnTo>
                  <a:pt x="22" y="251"/>
                </a:lnTo>
                <a:lnTo>
                  <a:pt x="23" y="251"/>
                </a:lnTo>
                <a:lnTo>
                  <a:pt x="24" y="251"/>
                </a:lnTo>
                <a:lnTo>
                  <a:pt x="24" y="250"/>
                </a:lnTo>
                <a:lnTo>
                  <a:pt x="26" y="250"/>
                </a:lnTo>
                <a:lnTo>
                  <a:pt x="27" y="250"/>
                </a:lnTo>
                <a:lnTo>
                  <a:pt x="29" y="250"/>
                </a:lnTo>
                <a:lnTo>
                  <a:pt x="29" y="251"/>
                </a:lnTo>
                <a:lnTo>
                  <a:pt x="29" y="250"/>
                </a:lnTo>
                <a:lnTo>
                  <a:pt x="29" y="249"/>
                </a:lnTo>
                <a:lnTo>
                  <a:pt x="29" y="247"/>
                </a:lnTo>
                <a:lnTo>
                  <a:pt x="29" y="246"/>
                </a:lnTo>
                <a:lnTo>
                  <a:pt x="29" y="244"/>
                </a:lnTo>
                <a:lnTo>
                  <a:pt x="29" y="246"/>
                </a:lnTo>
                <a:lnTo>
                  <a:pt x="30" y="246"/>
                </a:lnTo>
                <a:lnTo>
                  <a:pt x="32" y="246"/>
                </a:lnTo>
                <a:lnTo>
                  <a:pt x="32" y="244"/>
                </a:lnTo>
                <a:lnTo>
                  <a:pt x="33" y="244"/>
                </a:lnTo>
                <a:lnTo>
                  <a:pt x="34" y="244"/>
                </a:lnTo>
                <a:lnTo>
                  <a:pt x="34" y="243"/>
                </a:lnTo>
                <a:lnTo>
                  <a:pt x="34" y="241"/>
                </a:lnTo>
                <a:lnTo>
                  <a:pt x="34" y="240"/>
                </a:lnTo>
                <a:lnTo>
                  <a:pt x="36" y="239"/>
                </a:lnTo>
                <a:lnTo>
                  <a:pt x="34" y="237"/>
                </a:lnTo>
                <a:lnTo>
                  <a:pt x="33" y="236"/>
                </a:lnTo>
                <a:lnTo>
                  <a:pt x="32" y="234"/>
                </a:lnTo>
                <a:lnTo>
                  <a:pt x="32" y="233"/>
                </a:lnTo>
                <a:lnTo>
                  <a:pt x="30" y="231"/>
                </a:lnTo>
                <a:lnTo>
                  <a:pt x="30" y="230"/>
                </a:lnTo>
                <a:lnTo>
                  <a:pt x="29" y="230"/>
                </a:lnTo>
                <a:lnTo>
                  <a:pt x="27" y="230"/>
                </a:lnTo>
                <a:lnTo>
                  <a:pt x="29" y="229"/>
                </a:lnTo>
                <a:lnTo>
                  <a:pt x="29" y="227"/>
                </a:lnTo>
                <a:lnTo>
                  <a:pt x="29" y="226"/>
                </a:lnTo>
                <a:lnTo>
                  <a:pt x="29" y="224"/>
                </a:lnTo>
                <a:lnTo>
                  <a:pt x="27" y="224"/>
                </a:lnTo>
                <a:lnTo>
                  <a:pt x="26" y="223"/>
                </a:lnTo>
                <a:lnTo>
                  <a:pt x="26" y="221"/>
                </a:lnTo>
                <a:lnTo>
                  <a:pt x="24" y="221"/>
                </a:lnTo>
                <a:lnTo>
                  <a:pt x="26" y="221"/>
                </a:lnTo>
                <a:lnTo>
                  <a:pt x="24" y="220"/>
                </a:lnTo>
                <a:lnTo>
                  <a:pt x="23" y="220"/>
                </a:lnTo>
                <a:lnTo>
                  <a:pt x="23" y="219"/>
                </a:lnTo>
                <a:lnTo>
                  <a:pt x="22" y="219"/>
                </a:lnTo>
                <a:lnTo>
                  <a:pt x="20" y="219"/>
                </a:lnTo>
                <a:lnTo>
                  <a:pt x="22" y="216"/>
                </a:lnTo>
                <a:lnTo>
                  <a:pt x="20" y="216"/>
                </a:lnTo>
                <a:lnTo>
                  <a:pt x="20" y="214"/>
                </a:lnTo>
                <a:lnTo>
                  <a:pt x="19" y="214"/>
                </a:lnTo>
                <a:lnTo>
                  <a:pt x="17" y="213"/>
                </a:lnTo>
                <a:lnTo>
                  <a:pt x="16" y="213"/>
                </a:lnTo>
                <a:lnTo>
                  <a:pt x="14" y="211"/>
                </a:lnTo>
                <a:lnTo>
                  <a:pt x="13" y="211"/>
                </a:lnTo>
                <a:lnTo>
                  <a:pt x="13" y="210"/>
                </a:lnTo>
                <a:lnTo>
                  <a:pt x="14" y="210"/>
                </a:lnTo>
                <a:lnTo>
                  <a:pt x="14" y="209"/>
                </a:lnTo>
                <a:lnTo>
                  <a:pt x="14" y="207"/>
                </a:lnTo>
                <a:lnTo>
                  <a:pt x="13" y="206"/>
                </a:lnTo>
                <a:lnTo>
                  <a:pt x="12" y="204"/>
                </a:lnTo>
                <a:lnTo>
                  <a:pt x="10" y="203"/>
                </a:lnTo>
                <a:lnTo>
                  <a:pt x="9" y="201"/>
                </a:lnTo>
                <a:lnTo>
                  <a:pt x="7" y="201"/>
                </a:lnTo>
                <a:lnTo>
                  <a:pt x="7" y="200"/>
                </a:lnTo>
                <a:lnTo>
                  <a:pt x="6" y="199"/>
                </a:lnTo>
                <a:lnTo>
                  <a:pt x="4" y="197"/>
                </a:lnTo>
                <a:lnTo>
                  <a:pt x="3" y="197"/>
                </a:lnTo>
                <a:lnTo>
                  <a:pt x="3" y="196"/>
                </a:lnTo>
                <a:lnTo>
                  <a:pt x="2" y="196"/>
                </a:lnTo>
                <a:lnTo>
                  <a:pt x="2" y="194"/>
                </a:lnTo>
                <a:lnTo>
                  <a:pt x="2" y="193"/>
                </a:lnTo>
                <a:lnTo>
                  <a:pt x="2" y="190"/>
                </a:lnTo>
                <a:lnTo>
                  <a:pt x="0" y="189"/>
                </a:lnTo>
                <a:lnTo>
                  <a:pt x="0" y="187"/>
                </a:lnTo>
                <a:lnTo>
                  <a:pt x="0" y="186"/>
                </a:lnTo>
                <a:lnTo>
                  <a:pt x="0" y="184"/>
                </a:lnTo>
                <a:lnTo>
                  <a:pt x="0" y="183"/>
                </a:lnTo>
                <a:lnTo>
                  <a:pt x="0" y="181"/>
                </a:lnTo>
                <a:lnTo>
                  <a:pt x="0" y="180"/>
                </a:lnTo>
                <a:lnTo>
                  <a:pt x="2" y="179"/>
                </a:lnTo>
                <a:lnTo>
                  <a:pt x="0" y="177"/>
                </a:lnTo>
                <a:lnTo>
                  <a:pt x="0" y="176"/>
                </a:lnTo>
                <a:lnTo>
                  <a:pt x="0" y="174"/>
                </a:lnTo>
                <a:lnTo>
                  <a:pt x="0" y="173"/>
                </a:lnTo>
                <a:lnTo>
                  <a:pt x="2" y="173"/>
                </a:lnTo>
                <a:lnTo>
                  <a:pt x="2" y="171"/>
                </a:lnTo>
                <a:lnTo>
                  <a:pt x="3" y="171"/>
                </a:lnTo>
                <a:lnTo>
                  <a:pt x="4" y="170"/>
                </a:lnTo>
                <a:lnTo>
                  <a:pt x="6" y="170"/>
                </a:lnTo>
                <a:lnTo>
                  <a:pt x="7" y="170"/>
                </a:lnTo>
                <a:lnTo>
                  <a:pt x="7" y="169"/>
                </a:lnTo>
                <a:lnTo>
                  <a:pt x="9" y="169"/>
                </a:lnTo>
                <a:lnTo>
                  <a:pt x="10" y="169"/>
                </a:lnTo>
                <a:lnTo>
                  <a:pt x="12" y="167"/>
                </a:lnTo>
                <a:lnTo>
                  <a:pt x="12" y="166"/>
                </a:lnTo>
                <a:lnTo>
                  <a:pt x="13" y="166"/>
                </a:lnTo>
                <a:lnTo>
                  <a:pt x="13" y="164"/>
                </a:lnTo>
                <a:lnTo>
                  <a:pt x="14" y="164"/>
                </a:lnTo>
                <a:lnTo>
                  <a:pt x="16" y="164"/>
                </a:lnTo>
                <a:lnTo>
                  <a:pt x="17" y="166"/>
                </a:lnTo>
                <a:lnTo>
                  <a:pt x="17" y="167"/>
                </a:lnTo>
                <a:lnTo>
                  <a:pt x="19" y="167"/>
                </a:lnTo>
                <a:lnTo>
                  <a:pt x="19" y="169"/>
                </a:lnTo>
                <a:lnTo>
                  <a:pt x="20" y="169"/>
                </a:lnTo>
                <a:lnTo>
                  <a:pt x="22" y="170"/>
                </a:lnTo>
                <a:lnTo>
                  <a:pt x="23" y="170"/>
                </a:lnTo>
                <a:lnTo>
                  <a:pt x="24" y="171"/>
                </a:lnTo>
                <a:lnTo>
                  <a:pt x="24" y="170"/>
                </a:lnTo>
                <a:lnTo>
                  <a:pt x="26" y="169"/>
                </a:lnTo>
                <a:lnTo>
                  <a:pt x="27" y="169"/>
                </a:lnTo>
                <a:lnTo>
                  <a:pt x="29" y="166"/>
                </a:lnTo>
                <a:lnTo>
                  <a:pt x="30" y="164"/>
                </a:lnTo>
                <a:lnTo>
                  <a:pt x="33" y="163"/>
                </a:lnTo>
                <a:lnTo>
                  <a:pt x="33" y="161"/>
                </a:lnTo>
                <a:lnTo>
                  <a:pt x="33" y="160"/>
                </a:lnTo>
                <a:lnTo>
                  <a:pt x="33" y="159"/>
                </a:lnTo>
                <a:lnTo>
                  <a:pt x="34" y="157"/>
                </a:lnTo>
                <a:lnTo>
                  <a:pt x="34" y="156"/>
                </a:lnTo>
                <a:lnTo>
                  <a:pt x="36" y="154"/>
                </a:lnTo>
                <a:lnTo>
                  <a:pt x="36" y="153"/>
                </a:lnTo>
                <a:lnTo>
                  <a:pt x="37" y="151"/>
                </a:lnTo>
                <a:lnTo>
                  <a:pt x="39" y="151"/>
                </a:lnTo>
                <a:lnTo>
                  <a:pt x="40" y="151"/>
                </a:lnTo>
                <a:lnTo>
                  <a:pt x="40" y="150"/>
                </a:lnTo>
                <a:lnTo>
                  <a:pt x="42" y="150"/>
                </a:lnTo>
                <a:lnTo>
                  <a:pt x="42" y="149"/>
                </a:lnTo>
                <a:lnTo>
                  <a:pt x="43" y="149"/>
                </a:lnTo>
                <a:lnTo>
                  <a:pt x="44" y="149"/>
                </a:lnTo>
                <a:lnTo>
                  <a:pt x="46" y="150"/>
                </a:lnTo>
                <a:lnTo>
                  <a:pt x="46" y="151"/>
                </a:lnTo>
                <a:lnTo>
                  <a:pt x="47" y="151"/>
                </a:lnTo>
                <a:lnTo>
                  <a:pt x="47" y="153"/>
                </a:lnTo>
                <a:lnTo>
                  <a:pt x="47" y="154"/>
                </a:lnTo>
                <a:lnTo>
                  <a:pt x="47" y="156"/>
                </a:lnTo>
                <a:lnTo>
                  <a:pt x="47" y="157"/>
                </a:lnTo>
                <a:lnTo>
                  <a:pt x="47" y="159"/>
                </a:lnTo>
                <a:lnTo>
                  <a:pt x="47" y="160"/>
                </a:lnTo>
                <a:lnTo>
                  <a:pt x="46" y="161"/>
                </a:lnTo>
                <a:lnTo>
                  <a:pt x="46" y="163"/>
                </a:lnTo>
                <a:lnTo>
                  <a:pt x="46" y="164"/>
                </a:lnTo>
                <a:lnTo>
                  <a:pt x="46" y="166"/>
                </a:lnTo>
                <a:lnTo>
                  <a:pt x="47" y="166"/>
                </a:lnTo>
                <a:lnTo>
                  <a:pt x="47" y="167"/>
                </a:lnTo>
                <a:lnTo>
                  <a:pt x="49" y="167"/>
                </a:lnTo>
                <a:lnTo>
                  <a:pt x="50" y="169"/>
                </a:lnTo>
                <a:lnTo>
                  <a:pt x="52" y="169"/>
                </a:lnTo>
                <a:lnTo>
                  <a:pt x="53" y="170"/>
                </a:lnTo>
                <a:lnTo>
                  <a:pt x="55" y="170"/>
                </a:lnTo>
                <a:lnTo>
                  <a:pt x="56" y="170"/>
                </a:lnTo>
                <a:lnTo>
                  <a:pt x="57" y="170"/>
                </a:lnTo>
                <a:lnTo>
                  <a:pt x="59" y="170"/>
                </a:lnTo>
                <a:lnTo>
                  <a:pt x="60" y="171"/>
                </a:lnTo>
                <a:lnTo>
                  <a:pt x="63" y="171"/>
                </a:lnTo>
                <a:lnTo>
                  <a:pt x="65" y="171"/>
                </a:lnTo>
                <a:lnTo>
                  <a:pt x="66" y="171"/>
                </a:lnTo>
                <a:lnTo>
                  <a:pt x="67" y="171"/>
                </a:lnTo>
                <a:lnTo>
                  <a:pt x="69" y="173"/>
                </a:lnTo>
                <a:lnTo>
                  <a:pt x="70" y="171"/>
                </a:lnTo>
                <a:lnTo>
                  <a:pt x="72" y="173"/>
                </a:lnTo>
                <a:lnTo>
                  <a:pt x="73" y="173"/>
                </a:lnTo>
                <a:lnTo>
                  <a:pt x="75" y="173"/>
                </a:lnTo>
                <a:lnTo>
                  <a:pt x="75" y="174"/>
                </a:lnTo>
                <a:lnTo>
                  <a:pt x="76" y="174"/>
                </a:lnTo>
                <a:lnTo>
                  <a:pt x="77" y="174"/>
                </a:lnTo>
                <a:lnTo>
                  <a:pt x="80" y="176"/>
                </a:lnTo>
                <a:lnTo>
                  <a:pt x="82" y="176"/>
                </a:lnTo>
                <a:lnTo>
                  <a:pt x="83" y="176"/>
                </a:lnTo>
                <a:lnTo>
                  <a:pt x="83" y="177"/>
                </a:lnTo>
                <a:lnTo>
                  <a:pt x="85" y="177"/>
                </a:lnTo>
                <a:lnTo>
                  <a:pt x="86" y="176"/>
                </a:lnTo>
                <a:lnTo>
                  <a:pt x="86" y="174"/>
                </a:lnTo>
                <a:lnTo>
                  <a:pt x="87" y="174"/>
                </a:lnTo>
                <a:lnTo>
                  <a:pt x="87" y="173"/>
                </a:lnTo>
                <a:lnTo>
                  <a:pt x="87" y="171"/>
                </a:lnTo>
                <a:lnTo>
                  <a:pt x="89" y="171"/>
                </a:lnTo>
                <a:lnTo>
                  <a:pt x="90" y="171"/>
                </a:lnTo>
                <a:lnTo>
                  <a:pt x="92" y="171"/>
                </a:lnTo>
                <a:lnTo>
                  <a:pt x="93" y="171"/>
                </a:lnTo>
                <a:lnTo>
                  <a:pt x="96" y="173"/>
                </a:lnTo>
                <a:lnTo>
                  <a:pt x="97" y="174"/>
                </a:lnTo>
                <a:lnTo>
                  <a:pt x="99" y="174"/>
                </a:lnTo>
                <a:lnTo>
                  <a:pt x="100" y="174"/>
                </a:lnTo>
                <a:lnTo>
                  <a:pt x="102" y="174"/>
                </a:lnTo>
                <a:lnTo>
                  <a:pt x="103" y="174"/>
                </a:lnTo>
                <a:lnTo>
                  <a:pt x="105" y="176"/>
                </a:lnTo>
                <a:lnTo>
                  <a:pt x="106" y="176"/>
                </a:lnTo>
                <a:lnTo>
                  <a:pt x="106" y="177"/>
                </a:lnTo>
                <a:lnTo>
                  <a:pt x="107" y="177"/>
                </a:lnTo>
                <a:lnTo>
                  <a:pt x="107" y="179"/>
                </a:lnTo>
                <a:lnTo>
                  <a:pt x="110" y="180"/>
                </a:lnTo>
                <a:lnTo>
                  <a:pt x="112" y="180"/>
                </a:lnTo>
                <a:lnTo>
                  <a:pt x="113" y="181"/>
                </a:lnTo>
                <a:lnTo>
                  <a:pt x="115" y="181"/>
                </a:lnTo>
                <a:lnTo>
                  <a:pt x="116" y="181"/>
                </a:lnTo>
                <a:lnTo>
                  <a:pt x="119" y="181"/>
                </a:lnTo>
                <a:lnTo>
                  <a:pt x="120" y="181"/>
                </a:lnTo>
                <a:lnTo>
                  <a:pt x="122" y="183"/>
                </a:lnTo>
                <a:lnTo>
                  <a:pt x="123" y="183"/>
                </a:lnTo>
                <a:lnTo>
                  <a:pt x="125" y="183"/>
                </a:lnTo>
                <a:lnTo>
                  <a:pt x="127" y="183"/>
                </a:lnTo>
                <a:lnTo>
                  <a:pt x="129" y="183"/>
                </a:lnTo>
                <a:lnTo>
                  <a:pt x="130" y="184"/>
                </a:lnTo>
                <a:lnTo>
                  <a:pt x="132" y="183"/>
                </a:lnTo>
                <a:lnTo>
                  <a:pt x="135" y="183"/>
                </a:lnTo>
                <a:lnTo>
                  <a:pt x="136" y="183"/>
                </a:lnTo>
                <a:lnTo>
                  <a:pt x="137" y="183"/>
                </a:lnTo>
                <a:lnTo>
                  <a:pt x="139" y="183"/>
                </a:lnTo>
                <a:lnTo>
                  <a:pt x="140" y="183"/>
                </a:lnTo>
                <a:lnTo>
                  <a:pt x="142" y="183"/>
                </a:lnTo>
                <a:lnTo>
                  <a:pt x="143" y="183"/>
                </a:lnTo>
                <a:lnTo>
                  <a:pt x="146" y="180"/>
                </a:lnTo>
                <a:lnTo>
                  <a:pt x="147" y="180"/>
                </a:lnTo>
                <a:lnTo>
                  <a:pt x="149" y="179"/>
                </a:lnTo>
                <a:lnTo>
                  <a:pt x="150" y="179"/>
                </a:lnTo>
                <a:lnTo>
                  <a:pt x="150" y="177"/>
                </a:lnTo>
                <a:lnTo>
                  <a:pt x="150" y="176"/>
                </a:lnTo>
                <a:lnTo>
                  <a:pt x="149" y="174"/>
                </a:lnTo>
                <a:lnTo>
                  <a:pt x="149" y="173"/>
                </a:lnTo>
                <a:lnTo>
                  <a:pt x="150" y="171"/>
                </a:lnTo>
                <a:lnTo>
                  <a:pt x="150" y="170"/>
                </a:lnTo>
                <a:lnTo>
                  <a:pt x="150" y="169"/>
                </a:lnTo>
                <a:lnTo>
                  <a:pt x="150" y="167"/>
                </a:lnTo>
                <a:lnTo>
                  <a:pt x="149" y="167"/>
                </a:lnTo>
                <a:lnTo>
                  <a:pt x="149" y="166"/>
                </a:lnTo>
                <a:lnTo>
                  <a:pt x="147" y="164"/>
                </a:lnTo>
                <a:lnTo>
                  <a:pt x="146" y="163"/>
                </a:lnTo>
                <a:lnTo>
                  <a:pt x="145" y="163"/>
                </a:lnTo>
                <a:lnTo>
                  <a:pt x="145" y="161"/>
                </a:lnTo>
                <a:lnTo>
                  <a:pt x="143" y="161"/>
                </a:lnTo>
                <a:lnTo>
                  <a:pt x="142" y="160"/>
                </a:lnTo>
                <a:lnTo>
                  <a:pt x="140" y="160"/>
                </a:lnTo>
                <a:lnTo>
                  <a:pt x="140" y="159"/>
                </a:lnTo>
                <a:lnTo>
                  <a:pt x="142" y="157"/>
                </a:lnTo>
                <a:lnTo>
                  <a:pt x="142" y="156"/>
                </a:lnTo>
                <a:lnTo>
                  <a:pt x="143" y="156"/>
                </a:lnTo>
                <a:lnTo>
                  <a:pt x="145" y="156"/>
                </a:lnTo>
                <a:lnTo>
                  <a:pt x="146" y="157"/>
                </a:lnTo>
                <a:lnTo>
                  <a:pt x="147" y="157"/>
                </a:lnTo>
                <a:lnTo>
                  <a:pt x="149" y="159"/>
                </a:lnTo>
                <a:lnTo>
                  <a:pt x="150" y="159"/>
                </a:lnTo>
                <a:lnTo>
                  <a:pt x="152" y="160"/>
                </a:lnTo>
                <a:lnTo>
                  <a:pt x="153" y="160"/>
                </a:lnTo>
                <a:lnTo>
                  <a:pt x="155" y="160"/>
                </a:lnTo>
                <a:lnTo>
                  <a:pt x="156" y="160"/>
                </a:lnTo>
                <a:lnTo>
                  <a:pt x="157" y="160"/>
                </a:lnTo>
                <a:lnTo>
                  <a:pt x="159" y="161"/>
                </a:lnTo>
                <a:lnTo>
                  <a:pt x="159" y="163"/>
                </a:lnTo>
                <a:lnTo>
                  <a:pt x="160" y="163"/>
                </a:lnTo>
                <a:lnTo>
                  <a:pt x="160" y="164"/>
                </a:lnTo>
                <a:lnTo>
                  <a:pt x="162" y="164"/>
                </a:lnTo>
                <a:lnTo>
                  <a:pt x="163" y="164"/>
                </a:lnTo>
                <a:lnTo>
                  <a:pt x="166" y="164"/>
                </a:lnTo>
                <a:lnTo>
                  <a:pt x="167" y="163"/>
                </a:lnTo>
                <a:lnTo>
                  <a:pt x="169" y="163"/>
                </a:lnTo>
                <a:lnTo>
                  <a:pt x="170" y="163"/>
                </a:lnTo>
                <a:lnTo>
                  <a:pt x="172" y="163"/>
                </a:lnTo>
                <a:lnTo>
                  <a:pt x="173" y="161"/>
                </a:lnTo>
                <a:lnTo>
                  <a:pt x="173" y="160"/>
                </a:lnTo>
                <a:lnTo>
                  <a:pt x="176" y="160"/>
                </a:lnTo>
                <a:lnTo>
                  <a:pt x="176" y="161"/>
                </a:lnTo>
                <a:lnTo>
                  <a:pt x="177" y="161"/>
                </a:lnTo>
                <a:lnTo>
                  <a:pt x="177" y="163"/>
                </a:lnTo>
                <a:lnTo>
                  <a:pt x="179" y="164"/>
                </a:lnTo>
                <a:lnTo>
                  <a:pt x="179" y="166"/>
                </a:lnTo>
                <a:lnTo>
                  <a:pt x="179" y="167"/>
                </a:lnTo>
                <a:lnTo>
                  <a:pt x="180" y="167"/>
                </a:lnTo>
                <a:lnTo>
                  <a:pt x="182" y="167"/>
                </a:lnTo>
                <a:lnTo>
                  <a:pt x="183" y="169"/>
                </a:lnTo>
                <a:lnTo>
                  <a:pt x="185" y="169"/>
                </a:lnTo>
                <a:lnTo>
                  <a:pt x="186" y="169"/>
                </a:lnTo>
                <a:lnTo>
                  <a:pt x="187" y="170"/>
                </a:lnTo>
                <a:lnTo>
                  <a:pt x="189" y="170"/>
                </a:lnTo>
                <a:lnTo>
                  <a:pt x="190" y="170"/>
                </a:lnTo>
                <a:lnTo>
                  <a:pt x="192" y="170"/>
                </a:lnTo>
                <a:lnTo>
                  <a:pt x="193" y="170"/>
                </a:lnTo>
                <a:lnTo>
                  <a:pt x="192" y="171"/>
                </a:lnTo>
                <a:lnTo>
                  <a:pt x="192" y="173"/>
                </a:lnTo>
                <a:lnTo>
                  <a:pt x="192" y="174"/>
                </a:lnTo>
                <a:lnTo>
                  <a:pt x="193" y="176"/>
                </a:lnTo>
                <a:lnTo>
                  <a:pt x="193" y="177"/>
                </a:lnTo>
                <a:lnTo>
                  <a:pt x="195" y="179"/>
                </a:lnTo>
                <a:lnTo>
                  <a:pt x="195" y="180"/>
                </a:lnTo>
                <a:lnTo>
                  <a:pt x="196" y="180"/>
                </a:lnTo>
                <a:lnTo>
                  <a:pt x="196" y="181"/>
                </a:lnTo>
                <a:lnTo>
                  <a:pt x="198" y="181"/>
                </a:lnTo>
                <a:lnTo>
                  <a:pt x="198" y="183"/>
                </a:lnTo>
                <a:lnTo>
                  <a:pt x="198" y="184"/>
                </a:lnTo>
                <a:lnTo>
                  <a:pt x="198" y="186"/>
                </a:lnTo>
                <a:lnTo>
                  <a:pt x="199" y="186"/>
                </a:lnTo>
                <a:lnTo>
                  <a:pt x="200" y="186"/>
                </a:lnTo>
                <a:lnTo>
                  <a:pt x="200" y="187"/>
                </a:lnTo>
                <a:lnTo>
                  <a:pt x="202" y="187"/>
                </a:lnTo>
                <a:lnTo>
                  <a:pt x="203" y="189"/>
                </a:lnTo>
                <a:lnTo>
                  <a:pt x="205" y="190"/>
                </a:lnTo>
                <a:lnTo>
                  <a:pt x="206" y="189"/>
                </a:lnTo>
                <a:lnTo>
                  <a:pt x="208" y="189"/>
                </a:lnTo>
                <a:lnTo>
                  <a:pt x="208" y="187"/>
                </a:lnTo>
                <a:lnTo>
                  <a:pt x="209" y="186"/>
                </a:lnTo>
                <a:lnTo>
                  <a:pt x="210" y="186"/>
                </a:lnTo>
                <a:lnTo>
                  <a:pt x="212" y="184"/>
                </a:lnTo>
                <a:lnTo>
                  <a:pt x="213" y="184"/>
                </a:lnTo>
                <a:lnTo>
                  <a:pt x="213" y="183"/>
                </a:lnTo>
                <a:lnTo>
                  <a:pt x="215" y="183"/>
                </a:lnTo>
                <a:lnTo>
                  <a:pt x="215" y="181"/>
                </a:lnTo>
                <a:lnTo>
                  <a:pt x="216" y="181"/>
                </a:lnTo>
                <a:lnTo>
                  <a:pt x="218" y="180"/>
                </a:lnTo>
                <a:lnTo>
                  <a:pt x="219" y="179"/>
                </a:lnTo>
                <a:lnTo>
                  <a:pt x="219" y="176"/>
                </a:lnTo>
                <a:lnTo>
                  <a:pt x="219" y="174"/>
                </a:lnTo>
                <a:lnTo>
                  <a:pt x="219" y="173"/>
                </a:lnTo>
                <a:lnTo>
                  <a:pt x="220" y="173"/>
                </a:lnTo>
                <a:lnTo>
                  <a:pt x="222" y="171"/>
                </a:lnTo>
                <a:lnTo>
                  <a:pt x="223" y="171"/>
                </a:lnTo>
                <a:lnTo>
                  <a:pt x="223" y="170"/>
                </a:lnTo>
                <a:lnTo>
                  <a:pt x="225" y="170"/>
                </a:lnTo>
                <a:lnTo>
                  <a:pt x="226" y="170"/>
                </a:lnTo>
                <a:lnTo>
                  <a:pt x="228" y="170"/>
                </a:lnTo>
                <a:lnTo>
                  <a:pt x="228" y="169"/>
                </a:lnTo>
                <a:lnTo>
                  <a:pt x="229" y="169"/>
                </a:lnTo>
                <a:lnTo>
                  <a:pt x="229" y="167"/>
                </a:lnTo>
                <a:lnTo>
                  <a:pt x="230" y="166"/>
                </a:lnTo>
                <a:lnTo>
                  <a:pt x="232" y="166"/>
                </a:lnTo>
                <a:lnTo>
                  <a:pt x="233" y="164"/>
                </a:lnTo>
                <a:lnTo>
                  <a:pt x="235" y="164"/>
                </a:lnTo>
                <a:lnTo>
                  <a:pt x="236" y="163"/>
                </a:lnTo>
                <a:lnTo>
                  <a:pt x="238" y="163"/>
                </a:lnTo>
                <a:lnTo>
                  <a:pt x="238" y="161"/>
                </a:lnTo>
                <a:lnTo>
                  <a:pt x="238" y="160"/>
                </a:lnTo>
                <a:lnTo>
                  <a:pt x="238" y="159"/>
                </a:lnTo>
                <a:lnTo>
                  <a:pt x="239" y="159"/>
                </a:lnTo>
                <a:lnTo>
                  <a:pt x="239" y="157"/>
                </a:lnTo>
                <a:lnTo>
                  <a:pt x="239" y="156"/>
                </a:lnTo>
                <a:lnTo>
                  <a:pt x="238" y="156"/>
                </a:lnTo>
                <a:lnTo>
                  <a:pt x="238" y="154"/>
                </a:lnTo>
                <a:lnTo>
                  <a:pt x="236" y="154"/>
                </a:lnTo>
                <a:lnTo>
                  <a:pt x="236" y="153"/>
                </a:lnTo>
                <a:lnTo>
                  <a:pt x="238" y="153"/>
                </a:lnTo>
                <a:lnTo>
                  <a:pt x="238" y="151"/>
                </a:lnTo>
                <a:lnTo>
                  <a:pt x="238" y="150"/>
                </a:lnTo>
                <a:lnTo>
                  <a:pt x="238" y="149"/>
                </a:lnTo>
                <a:lnTo>
                  <a:pt x="238" y="147"/>
                </a:lnTo>
                <a:lnTo>
                  <a:pt x="238" y="146"/>
                </a:lnTo>
                <a:lnTo>
                  <a:pt x="238" y="144"/>
                </a:lnTo>
                <a:lnTo>
                  <a:pt x="238" y="141"/>
                </a:lnTo>
                <a:lnTo>
                  <a:pt x="236" y="140"/>
                </a:lnTo>
                <a:lnTo>
                  <a:pt x="236" y="139"/>
                </a:lnTo>
                <a:lnTo>
                  <a:pt x="235" y="137"/>
                </a:lnTo>
                <a:lnTo>
                  <a:pt x="235" y="136"/>
                </a:lnTo>
                <a:lnTo>
                  <a:pt x="235" y="134"/>
                </a:lnTo>
                <a:lnTo>
                  <a:pt x="235" y="133"/>
                </a:lnTo>
                <a:lnTo>
                  <a:pt x="235" y="131"/>
                </a:lnTo>
                <a:lnTo>
                  <a:pt x="233" y="130"/>
                </a:lnTo>
                <a:lnTo>
                  <a:pt x="233" y="128"/>
                </a:lnTo>
                <a:lnTo>
                  <a:pt x="232" y="128"/>
                </a:lnTo>
                <a:lnTo>
                  <a:pt x="233" y="127"/>
                </a:lnTo>
                <a:lnTo>
                  <a:pt x="232" y="124"/>
                </a:lnTo>
                <a:lnTo>
                  <a:pt x="232" y="123"/>
                </a:lnTo>
                <a:lnTo>
                  <a:pt x="232" y="121"/>
                </a:lnTo>
                <a:lnTo>
                  <a:pt x="230" y="118"/>
                </a:lnTo>
                <a:lnTo>
                  <a:pt x="229" y="118"/>
                </a:lnTo>
                <a:lnTo>
                  <a:pt x="228" y="117"/>
                </a:lnTo>
                <a:lnTo>
                  <a:pt x="228" y="116"/>
                </a:lnTo>
                <a:lnTo>
                  <a:pt x="226" y="114"/>
                </a:lnTo>
                <a:lnTo>
                  <a:pt x="225" y="113"/>
                </a:lnTo>
                <a:lnTo>
                  <a:pt x="223" y="111"/>
                </a:lnTo>
                <a:lnTo>
                  <a:pt x="222" y="111"/>
                </a:lnTo>
                <a:lnTo>
                  <a:pt x="222" y="110"/>
                </a:lnTo>
                <a:lnTo>
                  <a:pt x="222" y="108"/>
                </a:lnTo>
                <a:lnTo>
                  <a:pt x="220" y="107"/>
                </a:lnTo>
                <a:lnTo>
                  <a:pt x="220" y="106"/>
                </a:lnTo>
                <a:lnTo>
                  <a:pt x="219" y="104"/>
                </a:lnTo>
                <a:lnTo>
                  <a:pt x="218" y="104"/>
                </a:lnTo>
                <a:lnTo>
                  <a:pt x="218" y="103"/>
                </a:lnTo>
                <a:lnTo>
                  <a:pt x="216" y="103"/>
                </a:lnTo>
                <a:lnTo>
                  <a:pt x="215" y="103"/>
                </a:lnTo>
                <a:lnTo>
                  <a:pt x="215" y="101"/>
                </a:lnTo>
                <a:lnTo>
                  <a:pt x="216" y="101"/>
                </a:lnTo>
                <a:lnTo>
                  <a:pt x="216" y="100"/>
                </a:lnTo>
                <a:lnTo>
                  <a:pt x="216" y="97"/>
                </a:lnTo>
                <a:lnTo>
                  <a:pt x="216" y="96"/>
                </a:lnTo>
                <a:lnTo>
                  <a:pt x="216" y="94"/>
                </a:lnTo>
                <a:lnTo>
                  <a:pt x="216" y="93"/>
                </a:lnTo>
                <a:lnTo>
                  <a:pt x="216" y="91"/>
                </a:lnTo>
                <a:lnTo>
                  <a:pt x="218" y="91"/>
                </a:lnTo>
                <a:lnTo>
                  <a:pt x="219" y="90"/>
                </a:lnTo>
                <a:lnTo>
                  <a:pt x="220" y="90"/>
                </a:lnTo>
                <a:lnTo>
                  <a:pt x="222" y="90"/>
                </a:lnTo>
                <a:lnTo>
                  <a:pt x="223" y="88"/>
                </a:lnTo>
                <a:lnTo>
                  <a:pt x="223" y="87"/>
                </a:lnTo>
                <a:lnTo>
                  <a:pt x="226" y="87"/>
                </a:lnTo>
                <a:lnTo>
                  <a:pt x="228" y="87"/>
                </a:lnTo>
                <a:lnTo>
                  <a:pt x="228" y="86"/>
                </a:lnTo>
                <a:lnTo>
                  <a:pt x="229" y="86"/>
                </a:lnTo>
                <a:lnTo>
                  <a:pt x="230" y="84"/>
                </a:lnTo>
                <a:lnTo>
                  <a:pt x="229" y="83"/>
                </a:lnTo>
                <a:lnTo>
                  <a:pt x="228" y="81"/>
                </a:lnTo>
                <a:lnTo>
                  <a:pt x="228" y="78"/>
                </a:lnTo>
                <a:lnTo>
                  <a:pt x="226" y="78"/>
                </a:lnTo>
                <a:lnTo>
                  <a:pt x="226" y="77"/>
                </a:lnTo>
                <a:lnTo>
                  <a:pt x="226" y="76"/>
                </a:lnTo>
                <a:lnTo>
                  <a:pt x="226" y="74"/>
                </a:lnTo>
                <a:lnTo>
                  <a:pt x="225" y="73"/>
                </a:lnTo>
                <a:lnTo>
                  <a:pt x="225" y="71"/>
                </a:lnTo>
                <a:lnTo>
                  <a:pt x="225" y="70"/>
                </a:lnTo>
                <a:lnTo>
                  <a:pt x="225" y="68"/>
                </a:lnTo>
                <a:lnTo>
                  <a:pt x="226" y="67"/>
                </a:lnTo>
                <a:lnTo>
                  <a:pt x="226" y="66"/>
                </a:lnTo>
                <a:lnTo>
                  <a:pt x="226" y="64"/>
                </a:lnTo>
                <a:lnTo>
                  <a:pt x="225" y="64"/>
                </a:lnTo>
                <a:lnTo>
                  <a:pt x="225" y="63"/>
                </a:lnTo>
                <a:lnTo>
                  <a:pt x="225" y="61"/>
                </a:lnTo>
                <a:lnTo>
                  <a:pt x="222" y="60"/>
                </a:lnTo>
                <a:lnTo>
                  <a:pt x="220" y="58"/>
                </a:lnTo>
                <a:lnTo>
                  <a:pt x="220" y="57"/>
                </a:lnTo>
                <a:lnTo>
                  <a:pt x="220" y="56"/>
                </a:lnTo>
                <a:lnTo>
                  <a:pt x="219" y="56"/>
                </a:lnTo>
                <a:lnTo>
                  <a:pt x="219" y="54"/>
                </a:lnTo>
                <a:lnTo>
                  <a:pt x="218" y="54"/>
                </a:lnTo>
                <a:lnTo>
                  <a:pt x="218" y="53"/>
                </a:lnTo>
                <a:lnTo>
                  <a:pt x="219" y="53"/>
                </a:lnTo>
                <a:lnTo>
                  <a:pt x="220" y="53"/>
                </a:lnTo>
                <a:lnTo>
                  <a:pt x="222" y="53"/>
                </a:lnTo>
                <a:lnTo>
                  <a:pt x="223" y="53"/>
                </a:lnTo>
                <a:lnTo>
                  <a:pt x="223" y="51"/>
                </a:lnTo>
                <a:lnTo>
                  <a:pt x="225" y="50"/>
                </a:lnTo>
                <a:lnTo>
                  <a:pt x="225" y="48"/>
                </a:lnTo>
                <a:lnTo>
                  <a:pt x="226" y="48"/>
                </a:lnTo>
                <a:lnTo>
                  <a:pt x="228" y="48"/>
                </a:lnTo>
                <a:lnTo>
                  <a:pt x="228" y="47"/>
                </a:lnTo>
                <a:lnTo>
                  <a:pt x="226" y="47"/>
                </a:lnTo>
                <a:lnTo>
                  <a:pt x="228" y="46"/>
                </a:lnTo>
                <a:lnTo>
                  <a:pt x="229" y="46"/>
                </a:lnTo>
                <a:lnTo>
                  <a:pt x="230" y="44"/>
                </a:lnTo>
                <a:lnTo>
                  <a:pt x="230" y="43"/>
                </a:lnTo>
                <a:lnTo>
                  <a:pt x="232" y="43"/>
                </a:lnTo>
                <a:lnTo>
                  <a:pt x="232" y="41"/>
                </a:lnTo>
                <a:lnTo>
                  <a:pt x="233" y="41"/>
                </a:lnTo>
                <a:lnTo>
                  <a:pt x="235" y="41"/>
                </a:lnTo>
                <a:lnTo>
                  <a:pt x="235" y="43"/>
                </a:lnTo>
                <a:lnTo>
                  <a:pt x="236" y="43"/>
                </a:lnTo>
                <a:lnTo>
                  <a:pt x="238" y="44"/>
                </a:lnTo>
                <a:lnTo>
                  <a:pt x="240" y="44"/>
                </a:lnTo>
                <a:lnTo>
                  <a:pt x="240" y="46"/>
                </a:lnTo>
                <a:lnTo>
                  <a:pt x="242" y="47"/>
                </a:lnTo>
                <a:lnTo>
                  <a:pt x="242" y="48"/>
                </a:lnTo>
                <a:lnTo>
                  <a:pt x="243" y="48"/>
                </a:lnTo>
                <a:lnTo>
                  <a:pt x="245" y="48"/>
                </a:lnTo>
                <a:lnTo>
                  <a:pt x="246" y="50"/>
                </a:lnTo>
                <a:lnTo>
                  <a:pt x="248" y="48"/>
                </a:lnTo>
                <a:lnTo>
                  <a:pt x="249" y="48"/>
                </a:lnTo>
                <a:lnTo>
                  <a:pt x="249" y="50"/>
                </a:lnTo>
                <a:lnTo>
                  <a:pt x="249" y="51"/>
                </a:lnTo>
                <a:lnTo>
                  <a:pt x="249" y="53"/>
                </a:lnTo>
                <a:lnTo>
                  <a:pt x="250" y="53"/>
                </a:lnTo>
                <a:lnTo>
                  <a:pt x="250" y="54"/>
                </a:lnTo>
                <a:lnTo>
                  <a:pt x="250" y="56"/>
                </a:lnTo>
                <a:lnTo>
                  <a:pt x="252" y="57"/>
                </a:lnTo>
                <a:lnTo>
                  <a:pt x="253" y="57"/>
                </a:lnTo>
                <a:lnTo>
                  <a:pt x="255" y="58"/>
                </a:lnTo>
                <a:lnTo>
                  <a:pt x="256" y="58"/>
                </a:lnTo>
                <a:lnTo>
                  <a:pt x="256" y="60"/>
                </a:lnTo>
                <a:lnTo>
                  <a:pt x="258" y="60"/>
                </a:lnTo>
                <a:lnTo>
                  <a:pt x="258" y="61"/>
                </a:lnTo>
                <a:lnTo>
                  <a:pt x="258" y="63"/>
                </a:lnTo>
                <a:lnTo>
                  <a:pt x="259" y="63"/>
                </a:lnTo>
                <a:lnTo>
                  <a:pt x="260" y="64"/>
                </a:lnTo>
                <a:lnTo>
                  <a:pt x="260" y="66"/>
                </a:lnTo>
                <a:lnTo>
                  <a:pt x="262" y="66"/>
                </a:lnTo>
                <a:lnTo>
                  <a:pt x="262" y="67"/>
                </a:lnTo>
                <a:lnTo>
                  <a:pt x="262" y="68"/>
                </a:lnTo>
                <a:lnTo>
                  <a:pt x="263" y="68"/>
                </a:lnTo>
                <a:lnTo>
                  <a:pt x="265" y="68"/>
                </a:lnTo>
                <a:lnTo>
                  <a:pt x="266" y="70"/>
                </a:lnTo>
                <a:lnTo>
                  <a:pt x="268" y="71"/>
                </a:lnTo>
                <a:lnTo>
                  <a:pt x="269" y="71"/>
                </a:lnTo>
                <a:lnTo>
                  <a:pt x="269" y="73"/>
                </a:lnTo>
                <a:lnTo>
                  <a:pt x="270" y="73"/>
                </a:lnTo>
                <a:lnTo>
                  <a:pt x="272" y="73"/>
                </a:lnTo>
                <a:lnTo>
                  <a:pt x="272" y="74"/>
                </a:lnTo>
                <a:lnTo>
                  <a:pt x="273" y="74"/>
                </a:lnTo>
                <a:lnTo>
                  <a:pt x="273" y="76"/>
                </a:lnTo>
                <a:lnTo>
                  <a:pt x="275" y="76"/>
                </a:lnTo>
                <a:lnTo>
                  <a:pt x="276" y="76"/>
                </a:lnTo>
                <a:lnTo>
                  <a:pt x="278" y="77"/>
                </a:lnTo>
                <a:lnTo>
                  <a:pt x="278" y="78"/>
                </a:lnTo>
                <a:lnTo>
                  <a:pt x="279" y="78"/>
                </a:lnTo>
                <a:lnTo>
                  <a:pt x="279" y="80"/>
                </a:lnTo>
                <a:lnTo>
                  <a:pt x="279" y="81"/>
                </a:lnTo>
                <a:lnTo>
                  <a:pt x="280" y="81"/>
                </a:lnTo>
                <a:lnTo>
                  <a:pt x="280" y="83"/>
                </a:lnTo>
                <a:lnTo>
                  <a:pt x="282" y="83"/>
                </a:lnTo>
                <a:lnTo>
                  <a:pt x="283" y="84"/>
                </a:lnTo>
                <a:lnTo>
                  <a:pt x="285" y="84"/>
                </a:lnTo>
                <a:lnTo>
                  <a:pt x="286" y="86"/>
                </a:lnTo>
                <a:lnTo>
                  <a:pt x="286" y="87"/>
                </a:lnTo>
                <a:lnTo>
                  <a:pt x="288" y="87"/>
                </a:lnTo>
                <a:lnTo>
                  <a:pt x="289" y="87"/>
                </a:lnTo>
                <a:lnTo>
                  <a:pt x="289" y="88"/>
                </a:lnTo>
                <a:lnTo>
                  <a:pt x="290" y="90"/>
                </a:lnTo>
                <a:lnTo>
                  <a:pt x="290" y="91"/>
                </a:lnTo>
                <a:lnTo>
                  <a:pt x="292" y="91"/>
                </a:lnTo>
                <a:lnTo>
                  <a:pt x="293" y="91"/>
                </a:lnTo>
                <a:lnTo>
                  <a:pt x="293" y="93"/>
                </a:lnTo>
                <a:lnTo>
                  <a:pt x="295" y="93"/>
                </a:lnTo>
                <a:lnTo>
                  <a:pt x="295" y="94"/>
                </a:lnTo>
                <a:lnTo>
                  <a:pt x="296" y="94"/>
                </a:lnTo>
                <a:lnTo>
                  <a:pt x="296" y="93"/>
                </a:lnTo>
                <a:lnTo>
                  <a:pt x="298" y="93"/>
                </a:lnTo>
                <a:lnTo>
                  <a:pt x="298" y="91"/>
                </a:lnTo>
                <a:lnTo>
                  <a:pt x="298" y="90"/>
                </a:lnTo>
                <a:lnTo>
                  <a:pt x="299" y="90"/>
                </a:lnTo>
                <a:lnTo>
                  <a:pt x="299" y="88"/>
                </a:lnTo>
                <a:lnTo>
                  <a:pt x="300" y="88"/>
                </a:lnTo>
                <a:lnTo>
                  <a:pt x="299" y="87"/>
                </a:lnTo>
                <a:lnTo>
                  <a:pt x="299" y="86"/>
                </a:lnTo>
                <a:lnTo>
                  <a:pt x="300" y="86"/>
                </a:lnTo>
                <a:lnTo>
                  <a:pt x="300" y="84"/>
                </a:lnTo>
                <a:lnTo>
                  <a:pt x="302" y="83"/>
                </a:lnTo>
                <a:lnTo>
                  <a:pt x="302" y="81"/>
                </a:lnTo>
                <a:lnTo>
                  <a:pt x="303" y="81"/>
                </a:lnTo>
                <a:lnTo>
                  <a:pt x="305" y="81"/>
                </a:lnTo>
                <a:lnTo>
                  <a:pt x="303" y="80"/>
                </a:lnTo>
                <a:lnTo>
                  <a:pt x="303" y="78"/>
                </a:lnTo>
                <a:lnTo>
                  <a:pt x="303" y="77"/>
                </a:lnTo>
                <a:lnTo>
                  <a:pt x="303" y="76"/>
                </a:lnTo>
                <a:lnTo>
                  <a:pt x="305" y="74"/>
                </a:lnTo>
                <a:lnTo>
                  <a:pt x="305" y="73"/>
                </a:lnTo>
                <a:lnTo>
                  <a:pt x="303" y="71"/>
                </a:lnTo>
                <a:lnTo>
                  <a:pt x="303" y="70"/>
                </a:lnTo>
                <a:lnTo>
                  <a:pt x="305" y="70"/>
                </a:lnTo>
                <a:lnTo>
                  <a:pt x="305" y="68"/>
                </a:lnTo>
                <a:lnTo>
                  <a:pt x="306" y="68"/>
                </a:lnTo>
                <a:lnTo>
                  <a:pt x="306" y="67"/>
                </a:lnTo>
                <a:lnTo>
                  <a:pt x="305" y="66"/>
                </a:lnTo>
                <a:lnTo>
                  <a:pt x="305" y="64"/>
                </a:lnTo>
                <a:lnTo>
                  <a:pt x="305" y="63"/>
                </a:lnTo>
                <a:lnTo>
                  <a:pt x="305" y="61"/>
                </a:lnTo>
                <a:lnTo>
                  <a:pt x="306" y="61"/>
                </a:lnTo>
                <a:lnTo>
                  <a:pt x="308" y="61"/>
                </a:lnTo>
                <a:lnTo>
                  <a:pt x="308" y="60"/>
                </a:lnTo>
                <a:lnTo>
                  <a:pt x="306" y="58"/>
                </a:lnTo>
                <a:lnTo>
                  <a:pt x="306" y="57"/>
                </a:lnTo>
                <a:lnTo>
                  <a:pt x="305" y="57"/>
                </a:lnTo>
                <a:lnTo>
                  <a:pt x="305" y="56"/>
                </a:lnTo>
                <a:lnTo>
                  <a:pt x="305" y="54"/>
                </a:lnTo>
                <a:lnTo>
                  <a:pt x="305" y="53"/>
                </a:lnTo>
                <a:lnTo>
                  <a:pt x="306" y="53"/>
                </a:lnTo>
                <a:lnTo>
                  <a:pt x="306" y="51"/>
                </a:lnTo>
                <a:lnTo>
                  <a:pt x="308" y="51"/>
                </a:lnTo>
                <a:lnTo>
                  <a:pt x="308" y="50"/>
                </a:lnTo>
                <a:lnTo>
                  <a:pt x="309" y="50"/>
                </a:lnTo>
                <a:lnTo>
                  <a:pt x="309" y="51"/>
                </a:lnTo>
                <a:lnTo>
                  <a:pt x="310" y="50"/>
                </a:lnTo>
                <a:lnTo>
                  <a:pt x="312" y="50"/>
                </a:lnTo>
                <a:lnTo>
                  <a:pt x="313" y="50"/>
                </a:lnTo>
                <a:lnTo>
                  <a:pt x="313" y="51"/>
                </a:lnTo>
                <a:lnTo>
                  <a:pt x="313" y="53"/>
                </a:lnTo>
                <a:lnTo>
                  <a:pt x="315" y="53"/>
                </a:lnTo>
                <a:lnTo>
                  <a:pt x="316" y="53"/>
                </a:lnTo>
                <a:lnTo>
                  <a:pt x="318" y="53"/>
                </a:lnTo>
                <a:lnTo>
                  <a:pt x="319" y="53"/>
                </a:lnTo>
                <a:lnTo>
                  <a:pt x="320" y="53"/>
                </a:lnTo>
                <a:lnTo>
                  <a:pt x="320" y="51"/>
                </a:lnTo>
                <a:lnTo>
                  <a:pt x="320" y="53"/>
                </a:lnTo>
                <a:lnTo>
                  <a:pt x="322" y="53"/>
                </a:lnTo>
                <a:lnTo>
                  <a:pt x="322" y="51"/>
                </a:lnTo>
                <a:lnTo>
                  <a:pt x="322" y="50"/>
                </a:lnTo>
                <a:lnTo>
                  <a:pt x="322" y="48"/>
                </a:lnTo>
                <a:lnTo>
                  <a:pt x="320" y="48"/>
                </a:lnTo>
                <a:lnTo>
                  <a:pt x="320" y="47"/>
                </a:lnTo>
                <a:lnTo>
                  <a:pt x="320" y="46"/>
                </a:lnTo>
                <a:lnTo>
                  <a:pt x="320" y="44"/>
                </a:lnTo>
                <a:lnTo>
                  <a:pt x="319" y="44"/>
                </a:lnTo>
                <a:lnTo>
                  <a:pt x="319" y="43"/>
                </a:lnTo>
                <a:lnTo>
                  <a:pt x="319" y="41"/>
                </a:lnTo>
                <a:lnTo>
                  <a:pt x="319" y="40"/>
                </a:lnTo>
                <a:lnTo>
                  <a:pt x="319" y="38"/>
                </a:lnTo>
                <a:lnTo>
                  <a:pt x="320" y="38"/>
                </a:lnTo>
                <a:lnTo>
                  <a:pt x="320" y="37"/>
                </a:lnTo>
                <a:lnTo>
                  <a:pt x="320" y="36"/>
                </a:lnTo>
                <a:lnTo>
                  <a:pt x="322" y="36"/>
                </a:lnTo>
                <a:lnTo>
                  <a:pt x="323" y="36"/>
                </a:lnTo>
                <a:lnTo>
                  <a:pt x="323" y="34"/>
                </a:lnTo>
                <a:lnTo>
                  <a:pt x="325" y="34"/>
                </a:lnTo>
                <a:lnTo>
                  <a:pt x="326" y="34"/>
                </a:lnTo>
                <a:lnTo>
                  <a:pt x="326" y="33"/>
                </a:lnTo>
                <a:lnTo>
                  <a:pt x="325" y="33"/>
                </a:lnTo>
                <a:lnTo>
                  <a:pt x="323" y="33"/>
                </a:lnTo>
                <a:lnTo>
                  <a:pt x="322" y="33"/>
                </a:lnTo>
                <a:lnTo>
                  <a:pt x="322" y="31"/>
                </a:lnTo>
                <a:lnTo>
                  <a:pt x="320" y="31"/>
                </a:lnTo>
                <a:lnTo>
                  <a:pt x="319" y="31"/>
                </a:lnTo>
                <a:lnTo>
                  <a:pt x="319" y="30"/>
                </a:lnTo>
                <a:lnTo>
                  <a:pt x="318" y="30"/>
                </a:lnTo>
                <a:lnTo>
                  <a:pt x="316" y="31"/>
                </a:lnTo>
                <a:lnTo>
                  <a:pt x="315" y="31"/>
                </a:lnTo>
                <a:lnTo>
                  <a:pt x="315" y="33"/>
                </a:lnTo>
                <a:lnTo>
                  <a:pt x="313" y="33"/>
                </a:lnTo>
                <a:lnTo>
                  <a:pt x="312" y="33"/>
                </a:lnTo>
                <a:lnTo>
                  <a:pt x="312" y="34"/>
                </a:lnTo>
                <a:lnTo>
                  <a:pt x="310" y="34"/>
                </a:lnTo>
                <a:lnTo>
                  <a:pt x="310" y="33"/>
                </a:lnTo>
                <a:lnTo>
                  <a:pt x="309" y="33"/>
                </a:lnTo>
                <a:lnTo>
                  <a:pt x="309" y="34"/>
                </a:lnTo>
                <a:lnTo>
                  <a:pt x="308" y="33"/>
                </a:lnTo>
                <a:lnTo>
                  <a:pt x="306" y="31"/>
                </a:lnTo>
                <a:lnTo>
                  <a:pt x="306" y="30"/>
                </a:lnTo>
                <a:lnTo>
                  <a:pt x="306" y="28"/>
                </a:lnTo>
                <a:lnTo>
                  <a:pt x="308" y="28"/>
                </a:lnTo>
                <a:lnTo>
                  <a:pt x="306" y="27"/>
                </a:lnTo>
                <a:lnTo>
                  <a:pt x="305" y="27"/>
                </a:lnTo>
                <a:lnTo>
                  <a:pt x="305" y="26"/>
                </a:lnTo>
                <a:lnTo>
                  <a:pt x="306" y="24"/>
                </a:lnTo>
                <a:lnTo>
                  <a:pt x="306" y="23"/>
                </a:lnTo>
                <a:lnTo>
                  <a:pt x="305" y="21"/>
                </a:lnTo>
                <a:lnTo>
                  <a:pt x="306" y="21"/>
                </a:lnTo>
                <a:lnTo>
                  <a:pt x="306" y="20"/>
                </a:lnTo>
                <a:lnTo>
                  <a:pt x="306" y="18"/>
                </a:lnTo>
                <a:lnTo>
                  <a:pt x="306" y="16"/>
                </a:lnTo>
                <a:lnTo>
                  <a:pt x="306" y="14"/>
                </a:lnTo>
                <a:lnTo>
                  <a:pt x="306" y="13"/>
                </a:lnTo>
                <a:lnTo>
                  <a:pt x="308" y="11"/>
                </a:lnTo>
                <a:lnTo>
                  <a:pt x="308" y="10"/>
                </a:lnTo>
                <a:lnTo>
                  <a:pt x="309" y="10"/>
                </a:lnTo>
                <a:lnTo>
                  <a:pt x="310" y="8"/>
                </a:lnTo>
                <a:lnTo>
                  <a:pt x="310" y="7"/>
                </a:lnTo>
                <a:lnTo>
                  <a:pt x="312" y="7"/>
                </a:lnTo>
                <a:lnTo>
                  <a:pt x="312" y="6"/>
                </a:lnTo>
                <a:lnTo>
                  <a:pt x="313" y="4"/>
                </a:lnTo>
                <a:lnTo>
                  <a:pt x="313" y="3"/>
                </a:lnTo>
                <a:lnTo>
                  <a:pt x="313" y="1"/>
                </a:lnTo>
                <a:lnTo>
                  <a:pt x="315" y="1"/>
                </a:lnTo>
                <a:lnTo>
                  <a:pt x="315" y="0"/>
                </a:lnTo>
                <a:lnTo>
                  <a:pt x="316" y="0"/>
                </a:lnTo>
                <a:lnTo>
                  <a:pt x="318" y="1"/>
                </a:lnTo>
                <a:lnTo>
                  <a:pt x="319" y="1"/>
                </a:lnTo>
                <a:lnTo>
                  <a:pt x="319" y="3"/>
                </a:lnTo>
                <a:lnTo>
                  <a:pt x="320" y="3"/>
                </a:lnTo>
                <a:lnTo>
                  <a:pt x="322" y="1"/>
                </a:lnTo>
                <a:lnTo>
                  <a:pt x="323" y="1"/>
                </a:lnTo>
                <a:lnTo>
                  <a:pt x="323" y="3"/>
                </a:lnTo>
                <a:lnTo>
                  <a:pt x="325" y="3"/>
                </a:lnTo>
                <a:lnTo>
                  <a:pt x="326" y="3"/>
                </a:lnTo>
                <a:lnTo>
                  <a:pt x="326" y="4"/>
                </a:lnTo>
                <a:lnTo>
                  <a:pt x="328" y="4"/>
                </a:lnTo>
                <a:lnTo>
                  <a:pt x="328" y="6"/>
                </a:lnTo>
                <a:lnTo>
                  <a:pt x="329" y="7"/>
                </a:lnTo>
                <a:lnTo>
                  <a:pt x="330" y="7"/>
                </a:lnTo>
                <a:lnTo>
                  <a:pt x="332" y="7"/>
                </a:lnTo>
                <a:lnTo>
                  <a:pt x="332" y="6"/>
                </a:lnTo>
                <a:lnTo>
                  <a:pt x="333" y="6"/>
                </a:lnTo>
                <a:lnTo>
                  <a:pt x="335" y="6"/>
                </a:lnTo>
                <a:lnTo>
                  <a:pt x="335" y="7"/>
                </a:lnTo>
                <a:lnTo>
                  <a:pt x="336" y="7"/>
                </a:lnTo>
                <a:lnTo>
                  <a:pt x="338" y="8"/>
                </a:lnTo>
                <a:lnTo>
                  <a:pt x="339" y="8"/>
                </a:lnTo>
                <a:lnTo>
                  <a:pt x="341" y="8"/>
                </a:lnTo>
                <a:lnTo>
                  <a:pt x="342" y="7"/>
                </a:lnTo>
                <a:lnTo>
                  <a:pt x="343" y="7"/>
                </a:lnTo>
                <a:lnTo>
                  <a:pt x="343" y="8"/>
                </a:lnTo>
                <a:lnTo>
                  <a:pt x="345" y="8"/>
                </a:lnTo>
                <a:lnTo>
                  <a:pt x="345" y="10"/>
                </a:lnTo>
                <a:lnTo>
                  <a:pt x="346" y="11"/>
                </a:lnTo>
                <a:lnTo>
                  <a:pt x="346" y="13"/>
                </a:lnTo>
                <a:lnTo>
                  <a:pt x="348" y="13"/>
                </a:lnTo>
                <a:lnTo>
                  <a:pt x="348" y="14"/>
                </a:lnTo>
                <a:lnTo>
                  <a:pt x="349" y="14"/>
                </a:lnTo>
                <a:lnTo>
                  <a:pt x="351" y="14"/>
                </a:lnTo>
                <a:lnTo>
                  <a:pt x="352" y="14"/>
                </a:lnTo>
                <a:lnTo>
                  <a:pt x="353" y="14"/>
                </a:lnTo>
                <a:lnTo>
                  <a:pt x="353" y="13"/>
                </a:lnTo>
                <a:lnTo>
                  <a:pt x="353" y="14"/>
                </a:lnTo>
                <a:lnTo>
                  <a:pt x="355" y="13"/>
                </a:lnTo>
                <a:lnTo>
                  <a:pt x="356" y="13"/>
                </a:lnTo>
                <a:lnTo>
                  <a:pt x="358" y="13"/>
                </a:lnTo>
                <a:lnTo>
                  <a:pt x="359" y="14"/>
                </a:lnTo>
                <a:lnTo>
                  <a:pt x="362" y="14"/>
                </a:lnTo>
                <a:lnTo>
                  <a:pt x="363" y="14"/>
                </a:lnTo>
                <a:lnTo>
                  <a:pt x="365" y="16"/>
                </a:lnTo>
                <a:lnTo>
                  <a:pt x="366" y="16"/>
                </a:lnTo>
                <a:lnTo>
                  <a:pt x="366" y="17"/>
                </a:lnTo>
                <a:lnTo>
                  <a:pt x="366" y="18"/>
                </a:lnTo>
                <a:lnTo>
                  <a:pt x="366" y="20"/>
                </a:lnTo>
                <a:lnTo>
                  <a:pt x="366" y="21"/>
                </a:lnTo>
                <a:lnTo>
                  <a:pt x="368" y="21"/>
                </a:lnTo>
                <a:lnTo>
                  <a:pt x="368" y="23"/>
                </a:lnTo>
                <a:lnTo>
                  <a:pt x="369" y="23"/>
                </a:lnTo>
                <a:lnTo>
                  <a:pt x="369" y="24"/>
                </a:lnTo>
                <a:lnTo>
                  <a:pt x="369" y="26"/>
                </a:lnTo>
                <a:lnTo>
                  <a:pt x="369" y="27"/>
                </a:lnTo>
                <a:lnTo>
                  <a:pt x="369" y="28"/>
                </a:lnTo>
                <a:lnTo>
                  <a:pt x="369" y="30"/>
                </a:lnTo>
                <a:lnTo>
                  <a:pt x="369" y="31"/>
                </a:lnTo>
                <a:lnTo>
                  <a:pt x="368" y="33"/>
                </a:lnTo>
                <a:lnTo>
                  <a:pt x="366" y="34"/>
                </a:lnTo>
                <a:lnTo>
                  <a:pt x="365" y="36"/>
                </a:lnTo>
                <a:lnTo>
                  <a:pt x="365" y="37"/>
                </a:lnTo>
                <a:lnTo>
                  <a:pt x="366" y="37"/>
                </a:lnTo>
                <a:lnTo>
                  <a:pt x="366" y="38"/>
                </a:lnTo>
                <a:lnTo>
                  <a:pt x="366" y="40"/>
                </a:lnTo>
                <a:lnTo>
                  <a:pt x="366" y="41"/>
                </a:lnTo>
                <a:lnTo>
                  <a:pt x="368" y="41"/>
                </a:lnTo>
                <a:lnTo>
                  <a:pt x="366" y="41"/>
                </a:lnTo>
                <a:lnTo>
                  <a:pt x="366" y="43"/>
                </a:lnTo>
                <a:lnTo>
                  <a:pt x="368" y="43"/>
                </a:lnTo>
                <a:lnTo>
                  <a:pt x="369" y="44"/>
                </a:lnTo>
                <a:lnTo>
                  <a:pt x="371" y="44"/>
                </a:lnTo>
                <a:lnTo>
                  <a:pt x="371" y="43"/>
                </a:lnTo>
                <a:lnTo>
                  <a:pt x="371" y="44"/>
                </a:lnTo>
                <a:lnTo>
                  <a:pt x="372" y="44"/>
                </a:lnTo>
                <a:lnTo>
                  <a:pt x="373" y="46"/>
                </a:lnTo>
                <a:lnTo>
                  <a:pt x="373" y="47"/>
                </a:lnTo>
                <a:lnTo>
                  <a:pt x="373" y="48"/>
                </a:lnTo>
                <a:lnTo>
                  <a:pt x="375" y="48"/>
                </a:lnTo>
                <a:lnTo>
                  <a:pt x="376" y="48"/>
                </a:lnTo>
                <a:lnTo>
                  <a:pt x="378" y="48"/>
                </a:lnTo>
                <a:lnTo>
                  <a:pt x="379" y="48"/>
                </a:lnTo>
                <a:lnTo>
                  <a:pt x="381" y="48"/>
                </a:lnTo>
                <a:lnTo>
                  <a:pt x="381" y="50"/>
                </a:lnTo>
                <a:lnTo>
                  <a:pt x="381" y="51"/>
                </a:lnTo>
                <a:lnTo>
                  <a:pt x="382" y="51"/>
                </a:lnTo>
                <a:lnTo>
                  <a:pt x="381" y="51"/>
                </a:lnTo>
                <a:lnTo>
                  <a:pt x="381" y="53"/>
                </a:lnTo>
                <a:lnTo>
                  <a:pt x="381" y="54"/>
                </a:lnTo>
                <a:lnTo>
                  <a:pt x="382" y="54"/>
                </a:lnTo>
                <a:lnTo>
                  <a:pt x="383" y="54"/>
                </a:lnTo>
                <a:lnTo>
                  <a:pt x="383" y="56"/>
                </a:lnTo>
                <a:lnTo>
                  <a:pt x="383" y="57"/>
                </a:lnTo>
                <a:lnTo>
                  <a:pt x="385" y="57"/>
                </a:lnTo>
                <a:lnTo>
                  <a:pt x="385" y="56"/>
                </a:lnTo>
                <a:lnTo>
                  <a:pt x="386" y="56"/>
                </a:lnTo>
                <a:lnTo>
                  <a:pt x="386" y="57"/>
                </a:lnTo>
                <a:lnTo>
                  <a:pt x="388" y="57"/>
                </a:lnTo>
                <a:lnTo>
                  <a:pt x="389" y="57"/>
                </a:lnTo>
                <a:lnTo>
                  <a:pt x="389" y="56"/>
                </a:lnTo>
                <a:lnTo>
                  <a:pt x="391" y="56"/>
                </a:lnTo>
                <a:lnTo>
                  <a:pt x="392" y="56"/>
                </a:lnTo>
                <a:lnTo>
                  <a:pt x="392" y="54"/>
                </a:lnTo>
                <a:lnTo>
                  <a:pt x="393" y="54"/>
                </a:lnTo>
                <a:lnTo>
                  <a:pt x="396" y="54"/>
                </a:lnTo>
                <a:lnTo>
                  <a:pt x="398" y="54"/>
                </a:lnTo>
                <a:lnTo>
                  <a:pt x="399" y="56"/>
                </a:lnTo>
                <a:lnTo>
                  <a:pt x="401" y="56"/>
                </a:lnTo>
                <a:lnTo>
                  <a:pt x="402" y="56"/>
                </a:lnTo>
                <a:lnTo>
                  <a:pt x="403" y="54"/>
                </a:lnTo>
                <a:lnTo>
                  <a:pt x="405" y="54"/>
                </a:lnTo>
                <a:lnTo>
                  <a:pt x="406" y="54"/>
                </a:lnTo>
                <a:lnTo>
                  <a:pt x="406" y="53"/>
                </a:lnTo>
                <a:lnTo>
                  <a:pt x="408" y="51"/>
                </a:lnTo>
                <a:lnTo>
                  <a:pt x="409" y="50"/>
                </a:lnTo>
                <a:lnTo>
                  <a:pt x="408" y="50"/>
                </a:lnTo>
                <a:lnTo>
                  <a:pt x="408" y="48"/>
                </a:lnTo>
                <a:lnTo>
                  <a:pt x="409" y="50"/>
                </a:lnTo>
                <a:lnTo>
                  <a:pt x="411" y="50"/>
                </a:lnTo>
                <a:lnTo>
                  <a:pt x="412" y="50"/>
                </a:lnTo>
                <a:lnTo>
                  <a:pt x="412" y="51"/>
                </a:lnTo>
                <a:lnTo>
                  <a:pt x="413" y="51"/>
                </a:lnTo>
                <a:lnTo>
                  <a:pt x="413" y="53"/>
                </a:lnTo>
                <a:lnTo>
                  <a:pt x="413" y="51"/>
                </a:lnTo>
                <a:lnTo>
                  <a:pt x="415" y="51"/>
                </a:lnTo>
                <a:lnTo>
                  <a:pt x="416" y="51"/>
                </a:lnTo>
                <a:lnTo>
                  <a:pt x="418" y="51"/>
                </a:lnTo>
                <a:lnTo>
                  <a:pt x="418" y="50"/>
                </a:lnTo>
                <a:lnTo>
                  <a:pt x="419" y="50"/>
                </a:lnTo>
                <a:lnTo>
                  <a:pt x="419" y="48"/>
                </a:lnTo>
                <a:lnTo>
                  <a:pt x="421" y="48"/>
                </a:lnTo>
                <a:lnTo>
                  <a:pt x="421" y="50"/>
                </a:lnTo>
                <a:lnTo>
                  <a:pt x="421" y="51"/>
                </a:lnTo>
                <a:lnTo>
                  <a:pt x="422" y="51"/>
                </a:lnTo>
                <a:lnTo>
                  <a:pt x="422" y="53"/>
                </a:lnTo>
                <a:lnTo>
                  <a:pt x="422" y="54"/>
                </a:lnTo>
                <a:lnTo>
                  <a:pt x="423" y="54"/>
                </a:lnTo>
                <a:lnTo>
                  <a:pt x="423" y="56"/>
                </a:lnTo>
                <a:lnTo>
                  <a:pt x="425" y="56"/>
                </a:lnTo>
                <a:lnTo>
                  <a:pt x="423" y="56"/>
                </a:lnTo>
                <a:lnTo>
                  <a:pt x="423" y="57"/>
                </a:lnTo>
                <a:lnTo>
                  <a:pt x="423" y="58"/>
                </a:lnTo>
                <a:lnTo>
                  <a:pt x="423" y="60"/>
                </a:lnTo>
                <a:lnTo>
                  <a:pt x="423" y="61"/>
                </a:lnTo>
                <a:lnTo>
                  <a:pt x="425" y="61"/>
                </a:lnTo>
                <a:lnTo>
                  <a:pt x="425" y="63"/>
                </a:lnTo>
                <a:lnTo>
                  <a:pt x="426" y="64"/>
                </a:lnTo>
                <a:lnTo>
                  <a:pt x="426" y="66"/>
                </a:lnTo>
                <a:lnTo>
                  <a:pt x="428" y="66"/>
                </a:lnTo>
                <a:lnTo>
                  <a:pt x="428" y="67"/>
                </a:lnTo>
                <a:lnTo>
                  <a:pt x="428" y="68"/>
                </a:lnTo>
                <a:lnTo>
                  <a:pt x="428" y="70"/>
                </a:lnTo>
                <a:lnTo>
                  <a:pt x="426" y="71"/>
                </a:lnTo>
                <a:lnTo>
                  <a:pt x="426" y="73"/>
                </a:lnTo>
                <a:lnTo>
                  <a:pt x="426" y="74"/>
                </a:lnTo>
                <a:lnTo>
                  <a:pt x="426" y="76"/>
                </a:lnTo>
                <a:lnTo>
                  <a:pt x="426" y="77"/>
                </a:lnTo>
                <a:lnTo>
                  <a:pt x="426" y="78"/>
                </a:lnTo>
                <a:lnTo>
                  <a:pt x="428" y="78"/>
                </a:lnTo>
                <a:lnTo>
                  <a:pt x="428" y="80"/>
                </a:lnTo>
                <a:lnTo>
                  <a:pt x="428" y="81"/>
                </a:lnTo>
                <a:lnTo>
                  <a:pt x="428" y="83"/>
                </a:lnTo>
                <a:lnTo>
                  <a:pt x="429" y="84"/>
                </a:lnTo>
                <a:lnTo>
                  <a:pt x="429" y="86"/>
                </a:lnTo>
                <a:lnTo>
                  <a:pt x="429" y="87"/>
                </a:lnTo>
                <a:lnTo>
                  <a:pt x="428" y="87"/>
                </a:lnTo>
                <a:lnTo>
                  <a:pt x="428" y="88"/>
                </a:lnTo>
                <a:lnTo>
                  <a:pt x="429" y="90"/>
                </a:lnTo>
                <a:lnTo>
                  <a:pt x="431" y="91"/>
                </a:lnTo>
                <a:lnTo>
                  <a:pt x="432" y="91"/>
                </a:lnTo>
                <a:lnTo>
                  <a:pt x="431" y="93"/>
                </a:lnTo>
                <a:lnTo>
                  <a:pt x="431" y="94"/>
                </a:lnTo>
                <a:lnTo>
                  <a:pt x="432" y="94"/>
                </a:lnTo>
                <a:lnTo>
                  <a:pt x="432" y="96"/>
                </a:lnTo>
                <a:lnTo>
                  <a:pt x="432" y="97"/>
                </a:lnTo>
                <a:lnTo>
                  <a:pt x="433" y="97"/>
                </a:lnTo>
                <a:lnTo>
                  <a:pt x="433" y="98"/>
                </a:lnTo>
                <a:lnTo>
                  <a:pt x="435" y="98"/>
                </a:lnTo>
                <a:lnTo>
                  <a:pt x="436" y="100"/>
                </a:lnTo>
                <a:lnTo>
                  <a:pt x="438" y="101"/>
                </a:lnTo>
                <a:lnTo>
                  <a:pt x="439" y="101"/>
                </a:lnTo>
                <a:lnTo>
                  <a:pt x="441" y="100"/>
                </a:lnTo>
                <a:lnTo>
                  <a:pt x="442" y="100"/>
                </a:lnTo>
                <a:lnTo>
                  <a:pt x="442" y="101"/>
                </a:lnTo>
                <a:lnTo>
                  <a:pt x="443" y="101"/>
                </a:lnTo>
                <a:lnTo>
                  <a:pt x="443" y="103"/>
                </a:lnTo>
                <a:lnTo>
                  <a:pt x="445" y="104"/>
                </a:lnTo>
                <a:lnTo>
                  <a:pt x="446" y="104"/>
                </a:lnTo>
                <a:lnTo>
                  <a:pt x="449" y="103"/>
                </a:lnTo>
                <a:lnTo>
                  <a:pt x="449" y="104"/>
                </a:lnTo>
                <a:lnTo>
                  <a:pt x="451" y="104"/>
                </a:lnTo>
                <a:lnTo>
                  <a:pt x="451" y="106"/>
                </a:lnTo>
                <a:lnTo>
                  <a:pt x="452" y="106"/>
                </a:lnTo>
                <a:lnTo>
                  <a:pt x="453" y="106"/>
                </a:lnTo>
                <a:lnTo>
                  <a:pt x="455" y="106"/>
                </a:lnTo>
                <a:lnTo>
                  <a:pt x="456" y="106"/>
                </a:lnTo>
                <a:lnTo>
                  <a:pt x="458" y="106"/>
                </a:lnTo>
                <a:lnTo>
                  <a:pt x="459" y="106"/>
                </a:lnTo>
                <a:lnTo>
                  <a:pt x="459" y="107"/>
                </a:lnTo>
                <a:lnTo>
                  <a:pt x="461" y="107"/>
                </a:lnTo>
                <a:lnTo>
                  <a:pt x="461" y="108"/>
                </a:lnTo>
                <a:lnTo>
                  <a:pt x="462" y="110"/>
                </a:lnTo>
                <a:lnTo>
                  <a:pt x="462" y="111"/>
                </a:lnTo>
                <a:lnTo>
                  <a:pt x="462" y="113"/>
                </a:lnTo>
                <a:lnTo>
                  <a:pt x="462" y="114"/>
                </a:lnTo>
                <a:lnTo>
                  <a:pt x="463" y="114"/>
                </a:lnTo>
                <a:lnTo>
                  <a:pt x="463" y="116"/>
                </a:lnTo>
                <a:lnTo>
                  <a:pt x="463" y="117"/>
                </a:lnTo>
                <a:lnTo>
                  <a:pt x="465" y="117"/>
                </a:lnTo>
                <a:lnTo>
                  <a:pt x="466" y="117"/>
                </a:lnTo>
                <a:lnTo>
                  <a:pt x="468" y="117"/>
                </a:lnTo>
                <a:lnTo>
                  <a:pt x="469" y="117"/>
                </a:lnTo>
                <a:lnTo>
                  <a:pt x="471" y="118"/>
                </a:lnTo>
                <a:lnTo>
                  <a:pt x="471" y="120"/>
                </a:lnTo>
                <a:lnTo>
                  <a:pt x="472" y="120"/>
                </a:lnTo>
                <a:lnTo>
                  <a:pt x="473" y="118"/>
                </a:lnTo>
                <a:lnTo>
                  <a:pt x="473" y="117"/>
                </a:lnTo>
                <a:lnTo>
                  <a:pt x="473" y="116"/>
                </a:lnTo>
                <a:lnTo>
                  <a:pt x="475" y="116"/>
                </a:lnTo>
                <a:lnTo>
                  <a:pt x="475" y="114"/>
                </a:lnTo>
                <a:lnTo>
                  <a:pt x="476" y="114"/>
                </a:lnTo>
                <a:lnTo>
                  <a:pt x="478" y="114"/>
                </a:lnTo>
                <a:lnTo>
                  <a:pt x="479" y="114"/>
                </a:lnTo>
                <a:lnTo>
                  <a:pt x="481" y="114"/>
                </a:lnTo>
                <a:lnTo>
                  <a:pt x="482" y="113"/>
                </a:lnTo>
                <a:lnTo>
                  <a:pt x="484" y="113"/>
                </a:lnTo>
                <a:lnTo>
                  <a:pt x="485" y="113"/>
                </a:lnTo>
                <a:lnTo>
                  <a:pt x="486" y="113"/>
                </a:lnTo>
                <a:lnTo>
                  <a:pt x="486" y="114"/>
                </a:lnTo>
                <a:lnTo>
                  <a:pt x="485" y="114"/>
                </a:lnTo>
                <a:lnTo>
                  <a:pt x="485" y="116"/>
                </a:lnTo>
                <a:lnTo>
                  <a:pt x="485" y="117"/>
                </a:lnTo>
                <a:lnTo>
                  <a:pt x="485" y="118"/>
                </a:lnTo>
                <a:lnTo>
                  <a:pt x="485" y="120"/>
                </a:lnTo>
                <a:lnTo>
                  <a:pt x="485" y="121"/>
                </a:lnTo>
                <a:lnTo>
                  <a:pt x="485" y="123"/>
                </a:lnTo>
                <a:lnTo>
                  <a:pt x="484" y="124"/>
                </a:lnTo>
                <a:lnTo>
                  <a:pt x="485" y="126"/>
                </a:lnTo>
                <a:lnTo>
                  <a:pt x="485" y="127"/>
                </a:lnTo>
                <a:lnTo>
                  <a:pt x="484" y="128"/>
                </a:lnTo>
                <a:lnTo>
                  <a:pt x="484" y="130"/>
                </a:lnTo>
                <a:lnTo>
                  <a:pt x="484" y="131"/>
                </a:lnTo>
                <a:lnTo>
                  <a:pt x="484" y="133"/>
                </a:lnTo>
                <a:lnTo>
                  <a:pt x="484" y="134"/>
                </a:lnTo>
                <a:lnTo>
                  <a:pt x="485" y="134"/>
                </a:lnTo>
                <a:lnTo>
                  <a:pt x="484" y="134"/>
                </a:lnTo>
                <a:lnTo>
                  <a:pt x="484" y="136"/>
                </a:lnTo>
                <a:lnTo>
                  <a:pt x="485" y="136"/>
                </a:lnTo>
                <a:lnTo>
                  <a:pt x="485" y="137"/>
                </a:lnTo>
                <a:lnTo>
                  <a:pt x="486" y="137"/>
                </a:lnTo>
                <a:lnTo>
                  <a:pt x="486" y="139"/>
                </a:lnTo>
                <a:lnTo>
                  <a:pt x="488" y="139"/>
                </a:lnTo>
                <a:lnTo>
                  <a:pt x="486" y="140"/>
                </a:lnTo>
                <a:lnTo>
                  <a:pt x="486" y="141"/>
                </a:lnTo>
                <a:lnTo>
                  <a:pt x="486" y="143"/>
                </a:lnTo>
                <a:lnTo>
                  <a:pt x="485" y="143"/>
                </a:lnTo>
                <a:lnTo>
                  <a:pt x="485" y="144"/>
                </a:lnTo>
                <a:lnTo>
                  <a:pt x="485" y="146"/>
                </a:lnTo>
                <a:lnTo>
                  <a:pt x="485" y="147"/>
                </a:lnTo>
                <a:lnTo>
                  <a:pt x="485" y="149"/>
                </a:lnTo>
                <a:lnTo>
                  <a:pt x="485" y="150"/>
                </a:lnTo>
                <a:lnTo>
                  <a:pt x="485" y="151"/>
                </a:lnTo>
                <a:lnTo>
                  <a:pt x="485" y="153"/>
                </a:lnTo>
                <a:lnTo>
                  <a:pt x="485" y="154"/>
                </a:lnTo>
                <a:lnTo>
                  <a:pt x="485" y="156"/>
                </a:lnTo>
                <a:lnTo>
                  <a:pt x="484" y="156"/>
                </a:lnTo>
                <a:lnTo>
                  <a:pt x="484" y="157"/>
                </a:lnTo>
                <a:lnTo>
                  <a:pt x="484" y="159"/>
                </a:lnTo>
                <a:lnTo>
                  <a:pt x="482" y="159"/>
                </a:lnTo>
                <a:lnTo>
                  <a:pt x="482" y="160"/>
                </a:lnTo>
                <a:lnTo>
                  <a:pt x="482" y="161"/>
                </a:lnTo>
                <a:lnTo>
                  <a:pt x="481" y="163"/>
                </a:lnTo>
                <a:lnTo>
                  <a:pt x="482" y="163"/>
                </a:lnTo>
                <a:lnTo>
                  <a:pt x="484" y="164"/>
                </a:lnTo>
                <a:lnTo>
                  <a:pt x="485" y="166"/>
                </a:lnTo>
                <a:lnTo>
                  <a:pt x="486" y="166"/>
                </a:lnTo>
                <a:lnTo>
                  <a:pt x="488" y="164"/>
                </a:lnTo>
                <a:lnTo>
                  <a:pt x="489" y="163"/>
                </a:lnTo>
                <a:lnTo>
                  <a:pt x="491" y="163"/>
                </a:lnTo>
                <a:lnTo>
                  <a:pt x="492" y="163"/>
                </a:lnTo>
                <a:lnTo>
                  <a:pt x="492" y="161"/>
                </a:lnTo>
                <a:lnTo>
                  <a:pt x="494" y="163"/>
                </a:lnTo>
                <a:lnTo>
                  <a:pt x="495" y="163"/>
                </a:lnTo>
                <a:lnTo>
                  <a:pt x="496" y="163"/>
                </a:lnTo>
                <a:lnTo>
                  <a:pt x="496" y="164"/>
                </a:lnTo>
                <a:lnTo>
                  <a:pt x="495" y="166"/>
                </a:lnTo>
                <a:lnTo>
                  <a:pt x="496" y="166"/>
                </a:lnTo>
                <a:lnTo>
                  <a:pt x="496" y="167"/>
                </a:lnTo>
                <a:lnTo>
                  <a:pt x="498" y="167"/>
                </a:lnTo>
                <a:lnTo>
                  <a:pt x="498" y="169"/>
                </a:lnTo>
                <a:lnTo>
                  <a:pt x="496" y="169"/>
                </a:lnTo>
                <a:lnTo>
                  <a:pt x="496" y="170"/>
                </a:lnTo>
                <a:lnTo>
                  <a:pt x="498" y="170"/>
                </a:lnTo>
                <a:lnTo>
                  <a:pt x="496" y="171"/>
                </a:lnTo>
                <a:lnTo>
                  <a:pt x="496" y="173"/>
                </a:lnTo>
                <a:lnTo>
                  <a:pt x="496" y="174"/>
                </a:lnTo>
                <a:lnTo>
                  <a:pt x="495" y="174"/>
                </a:lnTo>
                <a:lnTo>
                  <a:pt x="495" y="176"/>
                </a:lnTo>
                <a:lnTo>
                  <a:pt x="494" y="176"/>
                </a:lnTo>
                <a:lnTo>
                  <a:pt x="495" y="177"/>
                </a:lnTo>
                <a:lnTo>
                  <a:pt x="494" y="177"/>
                </a:lnTo>
                <a:lnTo>
                  <a:pt x="495" y="177"/>
                </a:lnTo>
                <a:lnTo>
                  <a:pt x="494" y="179"/>
                </a:lnTo>
                <a:lnTo>
                  <a:pt x="494" y="180"/>
                </a:lnTo>
                <a:lnTo>
                  <a:pt x="495" y="180"/>
                </a:lnTo>
                <a:lnTo>
                  <a:pt x="495" y="181"/>
                </a:lnTo>
                <a:lnTo>
                  <a:pt x="496" y="181"/>
                </a:lnTo>
                <a:lnTo>
                  <a:pt x="498" y="181"/>
                </a:lnTo>
                <a:lnTo>
                  <a:pt x="498" y="183"/>
                </a:lnTo>
                <a:lnTo>
                  <a:pt x="499" y="183"/>
                </a:lnTo>
                <a:lnTo>
                  <a:pt x="501" y="183"/>
                </a:lnTo>
                <a:lnTo>
                  <a:pt x="501" y="181"/>
                </a:lnTo>
                <a:lnTo>
                  <a:pt x="501" y="183"/>
                </a:lnTo>
                <a:lnTo>
                  <a:pt x="502" y="181"/>
                </a:lnTo>
                <a:lnTo>
                  <a:pt x="502" y="183"/>
                </a:lnTo>
                <a:lnTo>
                  <a:pt x="504" y="183"/>
                </a:lnTo>
                <a:lnTo>
                  <a:pt x="504" y="184"/>
                </a:lnTo>
                <a:lnTo>
                  <a:pt x="505" y="184"/>
                </a:lnTo>
                <a:lnTo>
                  <a:pt x="505" y="186"/>
                </a:lnTo>
                <a:lnTo>
                  <a:pt x="506" y="186"/>
                </a:lnTo>
                <a:lnTo>
                  <a:pt x="506" y="187"/>
                </a:lnTo>
                <a:lnTo>
                  <a:pt x="506" y="189"/>
                </a:lnTo>
                <a:lnTo>
                  <a:pt x="506" y="190"/>
                </a:lnTo>
                <a:lnTo>
                  <a:pt x="506" y="191"/>
                </a:lnTo>
                <a:lnTo>
                  <a:pt x="506" y="193"/>
                </a:lnTo>
                <a:lnTo>
                  <a:pt x="506" y="194"/>
                </a:lnTo>
                <a:lnTo>
                  <a:pt x="508" y="196"/>
                </a:lnTo>
                <a:lnTo>
                  <a:pt x="509" y="197"/>
                </a:lnTo>
                <a:lnTo>
                  <a:pt x="511" y="197"/>
                </a:lnTo>
                <a:lnTo>
                  <a:pt x="512" y="197"/>
                </a:lnTo>
                <a:lnTo>
                  <a:pt x="514" y="197"/>
                </a:lnTo>
                <a:lnTo>
                  <a:pt x="514" y="199"/>
                </a:lnTo>
                <a:lnTo>
                  <a:pt x="514" y="200"/>
                </a:lnTo>
                <a:lnTo>
                  <a:pt x="515" y="201"/>
                </a:lnTo>
                <a:lnTo>
                  <a:pt x="515" y="203"/>
                </a:lnTo>
                <a:lnTo>
                  <a:pt x="516" y="204"/>
                </a:lnTo>
                <a:lnTo>
                  <a:pt x="516" y="206"/>
                </a:lnTo>
                <a:lnTo>
                  <a:pt x="518" y="207"/>
                </a:lnTo>
                <a:lnTo>
                  <a:pt x="519" y="207"/>
                </a:lnTo>
                <a:lnTo>
                  <a:pt x="519" y="209"/>
                </a:lnTo>
                <a:lnTo>
                  <a:pt x="521" y="209"/>
                </a:lnTo>
                <a:lnTo>
                  <a:pt x="521" y="210"/>
                </a:lnTo>
                <a:lnTo>
                  <a:pt x="522" y="210"/>
                </a:lnTo>
                <a:lnTo>
                  <a:pt x="522" y="211"/>
                </a:lnTo>
                <a:lnTo>
                  <a:pt x="524" y="211"/>
                </a:lnTo>
                <a:lnTo>
                  <a:pt x="525" y="211"/>
                </a:lnTo>
                <a:lnTo>
                  <a:pt x="526" y="211"/>
                </a:lnTo>
                <a:lnTo>
                  <a:pt x="526" y="213"/>
                </a:lnTo>
                <a:lnTo>
                  <a:pt x="528" y="213"/>
                </a:lnTo>
                <a:lnTo>
                  <a:pt x="528" y="214"/>
                </a:lnTo>
                <a:lnTo>
                  <a:pt x="528" y="216"/>
                </a:lnTo>
                <a:lnTo>
                  <a:pt x="529" y="216"/>
                </a:lnTo>
                <a:lnTo>
                  <a:pt x="531" y="217"/>
                </a:lnTo>
                <a:lnTo>
                  <a:pt x="531" y="219"/>
                </a:lnTo>
                <a:lnTo>
                  <a:pt x="532" y="219"/>
                </a:lnTo>
                <a:lnTo>
                  <a:pt x="531" y="219"/>
                </a:lnTo>
                <a:lnTo>
                  <a:pt x="529" y="219"/>
                </a:lnTo>
                <a:lnTo>
                  <a:pt x="529" y="220"/>
                </a:lnTo>
                <a:lnTo>
                  <a:pt x="528" y="220"/>
                </a:lnTo>
                <a:lnTo>
                  <a:pt x="526" y="221"/>
                </a:lnTo>
                <a:lnTo>
                  <a:pt x="525" y="223"/>
                </a:lnTo>
                <a:lnTo>
                  <a:pt x="524" y="224"/>
                </a:lnTo>
                <a:lnTo>
                  <a:pt x="524" y="226"/>
                </a:lnTo>
                <a:lnTo>
                  <a:pt x="524" y="227"/>
                </a:lnTo>
                <a:lnTo>
                  <a:pt x="524" y="229"/>
                </a:lnTo>
                <a:lnTo>
                  <a:pt x="524" y="230"/>
                </a:lnTo>
                <a:lnTo>
                  <a:pt x="522" y="230"/>
                </a:lnTo>
                <a:lnTo>
                  <a:pt x="521" y="231"/>
                </a:lnTo>
                <a:lnTo>
                  <a:pt x="521" y="233"/>
                </a:lnTo>
                <a:lnTo>
                  <a:pt x="519" y="233"/>
                </a:lnTo>
                <a:lnTo>
                  <a:pt x="519" y="234"/>
                </a:lnTo>
                <a:lnTo>
                  <a:pt x="521" y="234"/>
                </a:lnTo>
                <a:lnTo>
                  <a:pt x="521" y="236"/>
                </a:lnTo>
                <a:lnTo>
                  <a:pt x="522" y="237"/>
                </a:lnTo>
                <a:lnTo>
                  <a:pt x="524" y="237"/>
                </a:lnTo>
                <a:lnTo>
                  <a:pt x="524" y="239"/>
                </a:lnTo>
                <a:lnTo>
                  <a:pt x="522" y="239"/>
                </a:lnTo>
                <a:lnTo>
                  <a:pt x="522" y="240"/>
                </a:lnTo>
                <a:lnTo>
                  <a:pt x="521" y="241"/>
                </a:lnTo>
                <a:lnTo>
                  <a:pt x="521" y="243"/>
                </a:lnTo>
                <a:lnTo>
                  <a:pt x="519" y="244"/>
                </a:lnTo>
                <a:lnTo>
                  <a:pt x="518" y="246"/>
                </a:lnTo>
                <a:lnTo>
                  <a:pt x="516" y="246"/>
                </a:lnTo>
                <a:lnTo>
                  <a:pt x="516" y="247"/>
                </a:lnTo>
                <a:lnTo>
                  <a:pt x="515" y="247"/>
                </a:lnTo>
                <a:lnTo>
                  <a:pt x="514" y="247"/>
                </a:lnTo>
                <a:lnTo>
                  <a:pt x="514" y="249"/>
                </a:lnTo>
                <a:lnTo>
                  <a:pt x="515" y="250"/>
                </a:lnTo>
                <a:lnTo>
                  <a:pt x="516" y="250"/>
                </a:lnTo>
                <a:lnTo>
                  <a:pt x="518" y="251"/>
                </a:lnTo>
                <a:lnTo>
                  <a:pt x="519" y="251"/>
                </a:lnTo>
                <a:lnTo>
                  <a:pt x="519" y="253"/>
                </a:lnTo>
                <a:lnTo>
                  <a:pt x="521" y="253"/>
                </a:lnTo>
                <a:lnTo>
                  <a:pt x="521" y="254"/>
                </a:lnTo>
                <a:lnTo>
                  <a:pt x="521" y="256"/>
                </a:lnTo>
                <a:lnTo>
                  <a:pt x="521" y="257"/>
                </a:lnTo>
                <a:lnTo>
                  <a:pt x="521" y="259"/>
                </a:lnTo>
                <a:lnTo>
                  <a:pt x="522" y="259"/>
                </a:lnTo>
                <a:lnTo>
                  <a:pt x="522" y="260"/>
                </a:lnTo>
                <a:lnTo>
                  <a:pt x="522" y="259"/>
                </a:lnTo>
                <a:lnTo>
                  <a:pt x="524" y="259"/>
                </a:lnTo>
                <a:lnTo>
                  <a:pt x="525" y="259"/>
                </a:lnTo>
                <a:lnTo>
                  <a:pt x="525" y="260"/>
                </a:lnTo>
                <a:lnTo>
                  <a:pt x="525" y="261"/>
                </a:lnTo>
                <a:lnTo>
                  <a:pt x="526" y="261"/>
                </a:lnTo>
                <a:lnTo>
                  <a:pt x="528" y="263"/>
                </a:lnTo>
                <a:lnTo>
                  <a:pt x="528" y="264"/>
                </a:lnTo>
                <a:lnTo>
                  <a:pt x="526" y="266"/>
                </a:lnTo>
                <a:lnTo>
                  <a:pt x="526" y="267"/>
                </a:lnTo>
                <a:lnTo>
                  <a:pt x="525" y="267"/>
                </a:lnTo>
                <a:lnTo>
                  <a:pt x="525" y="269"/>
                </a:lnTo>
                <a:lnTo>
                  <a:pt x="526" y="269"/>
                </a:lnTo>
                <a:lnTo>
                  <a:pt x="528" y="269"/>
                </a:lnTo>
                <a:lnTo>
                  <a:pt x="529" y="270"/>
                </a:lnTo>
                <a:lnTo>
                  <a:pt x="531" y="271"/>
                </a:lnTo>
                <a:lnTo>
                  <a:pt x="531" y="273"/>
                </a:lnTo>
                <a:lnTo>
                  <a:pt x="531" y="274"/>
                </a:lnTo>
                <a:lnTo>
                  <a:pt x="532" y="276"/>
                </a:lnTo>
                <a:lnTo>
                  <a:pt x="531" y="276"/>
                </a:lnTo>
                <a:lnTo>
                  <a:pt x="531" y="277"/>
                </a:lnTo>
                <a:lnTo>
                  <a:pt x="531" y="279"/>
                </a:lnTo>
                <a:lnTo>
                  <a:pt x="529" y="279"/>
                </a:lnTo>
                <a:lnTo>
                  <a:pt x="529" y="280"/>
                </a:lnTo>
                <a:lnTo>
                  <a:pt x="528" y="280"/>
                </a:lnTo>
                <a:lnTo>
                  <a:pt x="528" y="279"/>
                </a:lnTo>
                <a:lnTo>
                  <a:pt x="526" y="279"/>
                </a:lnTo>
                <a:lnTo>
                  <a:pt x="526" y="277"/>
                </a:lnTo>
                <a:lnTo>
                  <a:pt x="525" y="277"/>
                </a:lnTo>
                <a:lnTo>
                  <a:pt x="524" y="277"/>
                </a:lnTo>
                <a:lnTo>
                  <a:pt x="522" y="277"/>
                </a:lnTo>
                <a:lnTo>
                  <a:pt x="521" y="277"/>
                </a:lnTo>
                <a:lnTo>
                  <a:pt x="521" y="279"/>
                </a:lnTo>
                <a:lnTo>
                  <a:pt x="519" y="279"/>
                </a:lnTo>
                <a:lnTo>
                  <a:pt x="519" y="277"/>
                </a:lnTo>
                <a:lnTo>
                  <a:pt x="518" y="277"/>
                </a:lnTo>
                <a:lnTo>
                  <a:pt x="516" y="276"/>
                </a:lnTo>
                <a:lnTo>
                  <a:pt x="515" y="276"/>
                </a:lnTo>
                <a:lnTo>
                  <a:pt x="515" y="274"/>
                </a:lnTo>
                <a:lnTo>
                  <a:pt x="514" y="274"/>
                </a:lnTo>
                <a:lnTo>
                  <a:pt x="514" y="276"/>
                </a:lnTo>
                <a:lnTo>
                  <a:pt x="512" y="276"/>
                </a:lnTo>
                <a:lnTo>
                  <a:pt x="511" y="276"/>
                </a:lnTo>
                <a:lnTo>
                  <a:pt x="511" y="274"/>
                </a:lnTo>
                <a:lnTo>
                  <a:pt x="511" y="276"/>
                </a:lnTo>
                <a:lnTo>
                  <a:pt x="509" y="276"/>
                </a:lnTo>
                <a:lnTo>
                  <a:pt x="509" y="274"/>
                </a:lnTo>
                <a:lnTo>
                  <a:pt x="508" y="274"/>
                </a:lnTo>
                <a:lnTo>
                  <a:pt x="506" y="274"/>
                </a:lnTo>
                <a:lnTo>
                  <a:pt x="506" y="273"/>
                </a:lnTo>
                <a:lnTo>
                  <a:pt x="505" y="273"/>
                </a:lnTo>
                <a:lnTo>
                  <a:pt x="505" y="271"/>
                </a:lnTo>
                <a:lnTo>
                  <a:pt x="504" y="270"/>
                </a:lnTo>
                <a:lnTo>
                  <a:pt x="502" y="270"/>
                </a:lnTo>
                <a:lnTo>
                  <a:pt x="502" y="269"/>
                </a:lnTo>
                <a:lnTo>
                  <a:pt x="501" y="269"/>
                </a:lnTo>
                <a:lnTo>
                  <a:pt x="501" y="270"/>
                </a:lnTo>
                <a:lnTo>
                  <a:pt x="501" y="271"/>
                </a:lnTo>
                <a:lnTo>
                  <a:pt x="499" y="271"/>
                </a:lnTo>
                <a:lnTo>
                  <a:pt x="498" y="271"/>
                </a:lnTo>
                <a:lnTo>
                  <a:pt x="496" y="271"/>
                </a:lnTo>
                <a:lnTo>
                  <a:pt x="496" y="273"/>
                </a:lnTo>
                <a:lnTo>
                  <a:pt x="496" y="274"/>
                </a:lnTo>
                <a:lnTo>
                  <a:pt x="496" y="276"/>
                </a:lnTo>
                <a:lnTo>
                  <a:pt x="495" y="276"/>
                </a:lnTo>
                <a:lnTo>
                  <a:pt x="495" y="274"/>
                </a:lnTo>
                <a:lnTo>
                  <a:pt x="494" y="274"/>
                </a:lnTo>
                <a:lnTo>
                  <a:pt x="492" y="274"/>
                </a:lnTo>
                <a:lnTo>
                  <a:pt x="491" y="276"/>
                </a:lnTo>
                <a:lnTo>
                  <a:pt x="489" y="276"/>
                </a:lnTo>
                <a:lnTo>
                  <a:pt x="488" y="276"/>
                </a:lnTo>
                <a:lnTo>
                  <a:pt x="488" y="274"/>
                </a:lnTo>
                <a:lnTo>
                  <a:pt x="486" y="274"/>
                </a:lnTo>
                <a:lnTo>
                  <a:pt x="485" y="274"/>
                </a:lnTo>
                <a:lnTo>
                  <a:pt x="485" y="276"/>
                </a:lnTo>
                <a:lnTo>
                  <a:pt x="486" y="276"/>
                </a:lnTo>
                <a:lnTo>
                  <a:pt x="488" y="277"/>
                </a:lnTo>
                <a:lnTo>
                  <a:pt x="488" y="279"/>
                </a:lnTo>
                <a:lnTo>
                  <a:pt x="486" y="279"/>
                </a:lnTo>
                <a:lnTo>
                  <a:pt x="486" y="280"/>
                </a:lnTo>
                <a:lnTo>
                  <a:pt x="485" y="280"/>
                </a:lnTo>
                <a:lnTo>
                  <a:pt x="484" y="280"/>
                </a:lnTo>
                <a:lnTo>
                  <a:pt x="482" y="282"/>
                </a:lnTo>
                <a:lnTo>
                  <a:pt x="481" y="282"/>
                </a:lnTo>
                <a:lnTo>
                  <a:pt x="479" y="282"/>
                </a:lnTo>
                <a:lnTo>
                  <a:pt x="479" y="283"/>
                </a:lnTo>
                <a:lnTo>
                  <a:pt x="481" y="283"/>
                </a:lnTo>
                <a:lnTo>
                  <a:pt x="481" y="284"/>
                </a:lnTo>
                <a:lnTo>
                  <a:pt x="482" y="286"/>
                </a:lnTo>
                <a:lnTo>
                  <a:pt x="482" y="287"/>
                </a:lnTo>
                <a:lnTo>
                  <a:pt x="481" y="287"/>
                </a:lnTo>
                <a:lnTo>
                  <a:pt x="479" y="287"/>
                </a:lnTo>
                <a:lnTo>
                  <a:pt x="478" y="287"/>
                </a:lnTo>
                <a:lnTo>
                  <a:pt x="478" y="289"/>
                </a:lnTo>
                <a:lnTo>
                  <a:pt x="476" y="289"/>
                </a:lnTo>
                <a:lnTo>
                  <a:pt x="476" y="290"/>
                </a:lnTo>
                <a:lnTo>
                  <a:pt x="475" y="292"/>
                </a:lnTo>
                <a:lnTo>
                  <a:pt x="475" y="293"/>
                </a:lnTo>
                <a:lnTo>
                  <a:pt x="475" y="294"/>
                </a:lnTo>
                <a:lnTo>
                  <a:pt x="473" y="293"/>
                </a:lnTo>
                <a:lnTo>
                  <a:pt x="472" y="293"/>
                </a:lnTo>
                <a:lnTo>
                  <a:pt x="472" y="292"/>
                </a:lnTo>
                <a:lnTo>
                  <a:pt x="471" y="292"/>
                </a:lnTo>
                <a:lnTo>
                  <a:pt x="471" y="290"/>
                </a:lnTo>
                <a:lnTo>
                  <a:pt x="469" y="290"/>
                </a:lnTo>
                <a:lnTo>
                  <a:pt x="469" y="289"/>
                </a:lnTo>
                <a:lnTo>
                  <a:pt x="469" y="287"/>
                </a:lnTo>
                <a:lnTo>
                  <a:pt x="468" y="287"/>
                </a:lnTo>
                <a:lnTo>
                  <a:pt x="468" y="289"/>
                </a:lnTo>
                <a:lnTo>
                  <a:pt x="466" y="289"/>
                </a:lnTo>
                <a:lnTo>
                  <a:pt x="466" y="290"/>
                </a:lnTo>
                <a:lnTo>
                  <a:pt x="465" y="290"/>
                </a:lnTo>
                <a:lnTo>
                  <a:pt x="463" y="290"/>
                </a:lnTo>
                <a:lnTo>
                  <a:pt x="463" y="292"/>
                </a:lnTo>
                <a:lnTo>
                  <a:pt x="462" y="292"/>
                </a:lnTo>
                <a:lnTo>
                  <a:pt x="461" y="292"/>
                </a:lnTo>
                <a:lnTo>
                  <a:pt x="461" y="293"/>
                </a:lnTo>
                <a:lnTo>
                  <a:pt x="461" y="294"/>
                </a:lnTo>
                <a:lnTo>
                  <a:pt x="459" y="296"/>
                </a:lnTo>
                <a:lnTo>
                  <a:pt x="458" y="297"/>
                </a:lnTo>
                <a:lnTo>
                  <a:pt x="456" y="297"/>
                </a:lnTo>
                <a:lnTo>
                  <a:pt x="455" y="297"/>
                </a:lnTo>
                <a:lnTo>
                  <a:pt x="453" y="297"/>
                </a:lnTo>
                <a:lnTo>
                  <a:pt x="452" y="297"/>
                </a:lnTo>
                <a:lnTo>
                  <a:pt x="451" y="297"/>
                </a:lnTo>
                <a:lnTo>
                  <a:pt x="451" y="299"/>
                </a:lnTo>
                <a:lnTo>
                  <a:pt x="449" y="300"/>
                </a:lnTo>
                <a:lnTo>
                  <a:pt x="448" y="300"/>
                </a:lnTo>
                <a:lnTo>
                  <a:pt x="446" y="302"/>
                </a:lnTo>
                <a:lnTo>
                  <a:pt x="446" y="303"/>
                </a:lnTo>
                <a:lnTo>
                  <a:pt x="446" y="304"/>
                </a:lnTo>
                <a:lnTo>
                  <a:pt x="446" y="306"/>
                </a:lnTo>
                <a:lnTo>
                  <a:pt x="446" y="307"/>
                </a:lnTo>
                <a:lnTo>
                  <a:pt x="446" y="309"/>
                </a:lnTo>
                <a:lnTo>
                  <a:pt x="446" y="310"/>
                </a:lnTo>
                <a:lnTo>
                  <a:pt x="446" y="312"/>
                </a:lnTo>
                <a:lnTo>
                  <a:pt x="445" y="312"/>
                </a:lnTo>
                <a:lnTo>
                  <a:pt x="443" y="312"/>
                </a:lnTo>
                <a:lnTo>
                  <a:pt x="442" y="312"/>
                </a:lnTo>
                <a:lnTo>
                  <a:pt x="441" y="312"/>
                </a:lnTo>
                <a:lnTo>
                  <a:pt x="439" y="310"/>
                </a:lnTo>
                <a:lnTo>
                  <a:pt x="438" y="310"/>
                </a:lnTo>
                <a:lnTo>
                  <a:pt x="439" y="310"/>
                </a:lnTo>
                <a:lnTo>
                  <a:pt x="439" y="312"/>
                </a:lnTo>
                <a:lnTo>
                  <a:pt x="441" y="313"/>
                </a:lnTo>
                <a:lnTo>
                  <a:pt x="441" y="314"/>
                </a:lnTo>
                <a:lnTo>
                  <a:pt x="441" y="316"/>
                </a:lnTo>
                <a:lnTo>
                  <a:pt x="441" y="317"/>
                </a:lnTo>
                <a:lnTo>
                  <a:pt x="441" y="319"/>
                </a:lnTo>
                <a:lnTo>
                  <a:pt x="441" y="320"/>
                </a:lnTo>
                <a:lnTo>
                  <a:pt x="442" y="322"/>
                </a:lnTo>
                <a:lnTo>
                  <a:pt x="442" y="323"/>
                </a:lnTo>
                <a:lnTo>
                  <a:pt x="442" y="324"/>
                </a:lnTo>
                <a:lnTo>
                  <a:pt x="443" y="326"/>
                </a:lnTo>
                <a:lnTo>
                  <a:pt x="442" y="327"/>
                </a:lnTo>
                <a:lnTo>
                  <a:pt x="443" y="327"/>
                </a:lnTo>
                <a:lnTo>
                  <a:pt x="443" y="329"/>
                </a:lnTo>
                <a:lnTo>
                  <a:pt x="442" y="329"/>
                </a:lnTo>
                <a:lnTo>
                  <a:pt x="442" y="330"/>
                </a:lnTo>
                <a:lnTo>
                  <a:pt x="443" y="330"/>
                </a:lnTo>
                <a:lnTo>
                  <a:pt x="443" y="332"/>
                </a:lnTo>
                <a:lnTo>
                  <a:pt x="442" y="332"/>
                </a:lnTo>
                <a:lnTo>
                  <a:pt x="441" y="333"/>
                </a:lnTo>
                <a:lnTo>
                  <a:pt x="439" y="334"/>
                </a:lnTo>
                <a:lnTo>
                  <a:pt x="438" y="334"/>
                </a:lnTo>
                <a:lnTo>
                  <a:pt x="436" y="334"/>
                </a:lnTo>
                <a:lnTo>
                  <a:pt x="435" y="334"/>
                </a:lnTo>
                <a:lnTo>
                  <a:pt x="435" y="336"/>
                </a:lnTo>
                <a:lnTo>
                  <a:pt x="433" y="336"/>
                </a:lnTo>
                <a:lnTo>
                  <a:pt x="432" y="336"/>
                </a:lnTo>
                <a:lnTo>
                  <a:pt x="431" y="336"/>
                </a:lnTo>
                <a:lnTo>
                  <a:pt x="431" y="337"/>
                </a:lnTo>
                <a:lnTo>
                  <a:pt x="429" y="339"/>
                </a:lnTo>
                <a:lnTo>
                  <a:pt x="429" y="340"/>
                </a:lnTo>
                <a:lnTo>
                  <a:pt x="429" y="342"/>
                </a:lnTo>
                <a:lnTo>
                  <a:pt x="431" y="342"/>
                </a:lnTo>
                <a:lnTo>
                  <a:pt x="431" y="343"/>
                </a:lnTo>
                <a:lnTo>
                  <a:pt x="432" y="343"/>
                </a:lnTo>
                <a:lnTo>
                  <a:pt x="433" y="344"/>
                </a:lnTo>
                <a:lnTo>
                  <a:pt x="435" y="344"/>
                </a:lnTo>
                <a:lnTo>
                  <a:pt x="435" y="346"/>
                </a:lnTo>
                <a:lnTo>
                  <a:pt x="435" y="347"/>
                </a:lnTo>
                <a:lnTo>
                  <a:pt x="436" y="347"/>
                </a:lnTo>
                <a:lnTo>
                  <a:pt x="436" y="349"/>
                </a:lnTo>
                <a:lnTo>
                  <a:pt x="436" y="350"/>
                </a:lnTo>
                <a:lnTo>
                  <a:pt x="438" y="350"/>
                </a:lnTo>
                <a:lnTo>
                  <a:pt x="438" y="352"/>
                </a:lnTo>
                <a:lnTo>
                  <a:pt x="436" y="352"/>
                </a:lnTo>
                <a:lnTo>
                  <a:pt x="436" y="353"/>
                </a:lnTo>
                <a:lnTo>
                  <a:pt x="436" y="354"/>
                </a:lnTo>
                <a:lnTo>
                  <a:pt x="436" y="356"/>
                </a:lnTo>
                <a:lnTo>
                  <a:pt x="436" y="357"/>
                </a:lnTo>
                <a:lnTo>
                  <a:pt x="436" y="359"/>
                </a:lnTo>
                <a:lnTo>
                  <a:pt x="438" y="359"/>
                </a:lnTo>
                <a:lnTo>
                  <a:pt x="438" y="362"/>
                </a:lnTo>
                <a:lnTo>
                  <a:pt x="438" y="363"/>
                </a:lnTo>
                <a:lnTo>
                  <a:pt x="439" y="364"/>
                </a:lnTo>
                <a:lnTo>
                  <a:pt x="439" y="366"/>
                </a:lnTo>
                <a:lnTo>
                  <a:pt x="439" y="367"/>
                </a:lnTo>
                <a:lnTo>
                  <a:pt x="441" y="367"/>
                </a:lnTo>
                <a:lnTo>
                  <a:pt x="441" y="369"/>
                </a:lnTo>
                <a:lnTo>
                  <a:pt x="442" y="369"/>
                </a:lnTo>
                <a:lnTo>
                  <a:pt x="441" y="370"/>
                </a:lnTo>
                <a:lnTo>
                  <a:pt x="441" y="372"/>
                </a:lnTo>
                <a:lnTo>
                  <a:pt x="442" y="372"/>
                </a:lnTo>
                <a:lnTo>
                  <a:pt x="442" y="373"/>
                </a:lnTo>
                <a:lnTo>
                  <a:pt x="442" y="374"/>
                </a:lnTo>
                <a:lnTo>
                  <a:pt x="443" y="374"/>
                </a:lnTo>
                <a:lnTo>
                  <a:pt x="443" y="376"/>
                </a:lnTo>
                <a:lnTo>
                  <a:pt x="445" y="377"/>
                </a:lnTo>
                <a:lnTo>
                  <a:pt x="445" y="379"/>
                </a:lnTo>
                <a:lnTo>
                  <a:pt x="445" y="380"/>
                </a:lnTo>
                <a:lnTo>
                  <a:pt x="446" y="380"/>
                </a:lnTo>
                <a:lnTo>
                  <a:pt x="446" y="382"/>
                </a:lnTo>
                <a:lnTo>
                  <a:pt x="448" y="382"/>
                </a:lnTo>
                <a:lnTo>
                  <a:pt x="448" y="383"/>
                </a:lnTo>
                <a:lnTo>
                  <a:pt x="449" y="384"/>
                </a:lnTo>
                <a:lnTo>
                  <a:pt x="449" y="386"/>
                </a:lnTo>
                <a:lnTo>
                  <a:pt x="451" y="387"/>
                </a:lnTo>
                <a:lnTo>
                  <a:pt x="449" y="390"/>
                </a:lnTo>
                <a:lnTo>
                  <a:pt x="449" y="392"/>
                </a:lnTo>
                <a:lnTo>
                  <a:pt x="448" y="392"/>
                </a:lnTo>
                <a:lnTo>
                  <a:pt x="448" y="393"/>
                </a:lnTo>
                <a:lnTo>
                  <a:pt x="446" y="393"/>
                </a:lnTo>
                <a:lnTo>
                  <a:pt x="446" y="394"/>
                </a:lnTo>
                <a:lnTo>
                  <a:pt x="446" y="396"/>
                </a:lnTo>
                <a:lnTo>
                  <a:pt x="448" y="396"/>
                </a:lnTo>
                <a:lnTo>
                  <a:pt x="448" y="397"/>
                </a:lnTo>
                <a:lnTo>
                  <a:pt x="448" y="400"/>
                </a:lnTo>
                <a:lnTo>
                  <a:pt x="446" y="402"/>
                </a:lnTo>
                <a:lnTo>
                  <a:pt x="445" y="402"/>
                </a:lnTo>
                <a:lnTo>
                  <a:pt x="445" y="403"/>
                </a:lnTo>
                <a:lnTo>
                  <a:pt x="443" y="404"/>
                </a:lnTo>
                <a:lnTo>
                  <a:pt x="443" y="406"/>
                </a:lnTo>
                <a:lnTo>
                  <a:pt x="443" y="407"/>
                </a:lnTo>
                <a:lnTo>
                  <a:pt x="442" y="407"/>
                </a:lnTo>
                <a:lnTo>
                  <a:pt x="442" y="409"/>
                </a:lnTo>
                <a:lnTo>
                  <a:pt x="442" y="410"/>
                </a:lnTo>
                <a:lnTo>
                  <a:pt x="441" y="410"/>
                </a:lnTo>
                <a:lnTo>
                  <a:pt x="441" y="409"/>
                </a:lnTo>
                <a:lnTo>
                  <a:pt x="439" y="410"/>
                </a:lnTo>
                <a:lnTo>
                  <a:pt x="438" y="410"/>
                </a:lnTo>
                <a:lnTo>
                  <a:pt x="436" y="410"/>
                </a:lnTo>
                <a:lnTo>
                  <a:pt x="436" y="412"/>
                </a:lnTo>
                <a:lnTo>
                  <a:pt x="436" y="413"/>
                </a:lnTo>
                <a:lnTo>
                  <a:pt x="436" y="415"/>
                </a:lnTo>
                <a:lnTo>
                  <a:pt x="438" y="416"/>
                </a:lnTo>
                <a:lnTo>
                  <a:pt x="436" y="417"/>
                </a:lnTo>
                <a:lnTo>
                  <a:pt x="436" y="419"/>
                </a:lnTo>
                <a:lnTo>
                  <a:pt x="438" y="419"/>
                </a:lnTo>
                <a:lnTo>
                  <a:pt x="438" y="420"/>
                </a:lnTo>
                <a:lnTo>
                  <a:pt x="439" y="422"/>
                </a:lnTo>
                <a:lnTo>
                  <a:pt x="441" y="423"/>
                </a:lnTo>
                <a:lnTo>
                  <a:pt x="442" y="425"/>
                </a:lnTo>
                <a:lnTo>
                  <a:pt x="442" y="426"/>
                </a:lnTo>
                <a:lnTo>
                  <a:pt x="443" y="427"/>
                </a:lnTo>
                <a:lnTo>
                  <a:pt x="443" y="429"/>
                </a:lnTo>
                <a:lnTo>
                  <a:pt x="443" y="430"/>
                </a:lnTo>
                <a:lnTo>
                  <a:pt x="443" y="432"/>
                </a:lnTo>
                <a:lnTo>
                  <a:pt x="442" y="432"/>
                </a:lnTo>
                <a:lnTo>
                  <a:pt x="442" y="433"/>
                </a:lnTo>
                <a:lnTo>
                  <a:pt x="441" y="433"/>
                </a:lnTo>
                <a:lnTo>
                  <a:pt x="439" y="433"/>
                </a:lnTo>
                <a:lnTo>
                  <a:pt x="438" y="433"/>
                </a:lnTo>
                <a:lnTo>
                  <a:pt x="436" y="433"/>
                </a:lnTo>
                <a:lnTo>
                  <a:pt x="435" y="433"/>
                </a:lnTo>
                <a:lnTo>
                  <a:pt x="435" y="432"/>
                </a:lnTo>
                <a:lnTo>
                  <a:pt x="433" y="432"/>
                </a:lnTo>
                <a:lnTo>
                  <a:pt x="432" y="430"/>
                </a:lnTo>
                <a:lnTo>
                  <a:pt x="432" y="429"/>
                </a:lnTo>
                <a:lnTo>
                  <a:pt x="431" y="429"/>
                </a:lnTo>
                <a:lnTo>
                  <a:pt x="431" y="427"/>
                </a:lnTo>
                <a:lnTo>
                  <a:pt x="429" y="426"/>
                </a:lnTo>
                <a:lnTo>
                  <a:pt x="429" y="425"/>
                </a:lnTo>
                <a:lnTo>
                  <a:pt x="428" y="423"/>
                </a:lnTo>
                <a:lnTo>
                  <a:pt x="426" y="422"/>
                </a:lnTo>
                <a:lnTo>
                  <a:pt x="426" y="423"/>
                </a:lnTo>
                <a:lnTo>
                  <a:pt x="425" y="423"/>
                </a:lnTo>
                <a:lnTo>
                  <a:pt x="423" y="423"/>
                </a:lnTo>
                <a:lnTo>
                  <a:pt x="423" y="425"/>
                </a:lnTo>
                <a:lnTo>
                  <a:pt x="423" y="426"/>
                </a:lnTo>
                <a:lnTo>
                  <a:pt x="423" y="427"/>
                </a:lnTo>
                <a:lnTo>
                  <a:pt x="423" y="429"/>
                </a:lnTo>
                <a:lnTo>
                  <a:pt x="422" y="429"/>
                </a:lnTo>
                <a:lnTo>
                  <a:pt x="421" y="429"/>
                </a:lnTo>
                <a:lnTo>
                  <a:pt x="419" y="429"/>
                </a:lnTo>
                <a:lnTo>
                  <a:pt x="419" y="430"/>
                </a:lnTo>
                <a:lnTo>
                  <a:pt x="421" y="430"/>
                </a:lnTo>
                <a:lnTo>
                  <a:pt x="421" y="432"/>
                </a:lnTo>
                <a:lnTo>
                  <a:pt x="421" y="433"/>
                </a:lnTo>
                <a:lnTo>
                  <a:pt x="422" y="433"/>
                </a:lnTo>
                <a:lnTo>
                  <a:pt x="422" y="435"/>
                </a:lnTo>
                <a:lnTo>
                  <a:pt x="421" y="435"/>
                </a:lnTo>
                <a:lnTo>
                  <a:pt x="421" y="436"/>
                </a:lnTo>
                <a:lnTo>
                  <a:pt x="419" y="436"/>
                </a:lnTo>
                <a:lnTo>
                  <a:pt x="418" y="436"/>
                </a:lnTo>
                <a:lnTo>
                  <a:pt x="416" y="436"/>
                </a:lnTo>
                <a:lnTo>
                  <a:pt x="415" y="436"/>
                </a:lnTo>
                <a:lnTo>
                  <a:pt x="415" y="435"/>
                </a:lnTo>
                <a:lnTo>
                  <a:pt x="413" y="435"/>
                </a:lnTo>
                <a:lnTo>
                  <a:pt x="412" y="435"/>
                </a:lnTo>
                <a:lnTo>
                  <a:pt x="411" y="435"/>
                </a:lnTo>
                <a:lnTo>
                  <a:pt x="409" y="435"/>
                </a:lnTo>
                <a:lnTo>
                  <a:pt x="408" y="436"/>
                </a:lnTo>
                <a:lnTo>
                  <a:pt x="406" y="436"/>
                </a:lnTo>
                <a:close/>
              </a:path>
            </a:pathLst>
          </a:custGeom>
          <a:solidFill>
            <a:schemeClr val="bg1"/>
          </a:solidFill>
          <a:ln w="3175" cmpd="sng">
            <a:solidFill>
              <a:srgbClr val="808080"/>
            </a:solidFill>
            <a:round/>
            <a:headEnd/>
            <a:tailEnd/>
          </a:ln>
        </p:spPr>
        <p:txBody>
          <a:bodyPr/>
          <a:lstStyle/>
          <a:p>
            <a:endParaRPr lang="en-US"/>
          </a:p>
        </p:txBody>
      </p:sp>
      <p:sp>
        <p:nvSpPr>
          <p:cNvPr id="14358" name="Freeform 22"/>
          <p:cNvSpPr>
            <a:spLocks/>
          </p:cNvSpPr>
          <p:nvPr/>
        </p:nvSpPr>
        <p:spPr bwMode="auto">
          <a:xfrm>
            <a:off x="2055813" y="777875"/>
            <a:ext cx="160337" cy="333375"/>
          </a:xfrm>
          <a:custGeom>
            <a:avLst/>
            <a:gdLst>
              <a:gd name="T0" fmla="*/ 11 w 134"/>
              <a:gd name="T1" fmla="*/ 2 h 388"/>
              <a:gd name="T2" fmla="*/ 17 w 134"/>
              <a:gd name="T3" fmla="*/ 3 h 388"/>
              <a:gd name="T4" fmla="*/ 24 w 134"/>
              <a:gd name="T5" fmla="*/ 5 h 388"/>
              <a:gd name="T6" fmla="*/ 27 w 134"/>
              <a:gd name="T7" fmla="*/ 13 h 388"/>
              <a:gd name="T8" fmla="*/ 28 w 134"/>
              <a:gd name="T9" fmla="*/ 26 h 388"/>
              <a:gd name="T10" fmla="*/ 31 w 134"/>
              <a:gd name="T11" fmla="*/ 39 h 388"/>
              <a:gd name="T12" fmla="*/ 34 w 134"/>
              <a:gd name="T13" fmla="*/ 49 h 388"/>
              <a:gd name="T14" fmla="*/ 45 w 134"/>
              <a:gd name="T15" fmla="*/ 53 h 388"/>
              <a:gd name="T16" fmla="*/ 57 w 134"/>
              <a:gd name="T17" fmla="*/ 58 h 388"/>
              <a:gd name="T18" fmla="*/ 64 w 134"/>
              <a:gd name="T19" fmla="*/ 66 h 388"/>
              <a:gd name="T20" fmla="*/ 74 w 134"/>
              <a:gd name="T21" fmla="*/ 72 h 388"/>
              <a:gd name="T22" fmla="*/ 84 w 134"/>
              <a:gd name="T23" fmla="*/ 65 h 388"/>
              <a:gd name="T24" fmla="*/ 87 w 134"/>
              <a:gd name="T25" fmla="*/ 73 h 388"/>
              <a:gd name="T26" fmla="*/ 87 w 134"/>
              <a:gd name="T27" fmla="*/ 86 h 388"/>
              <a:gd name="T28" fmla="*/ 88 w 134"/>
              <a:gd name="T29" fmla="*/ 95 h 388"/>
              <a:gd name="T30" fmla="*/ 87 w 134"/>
              <a:gd name="T31" fmla="*/ 108 h 388"/>
              <a:gd name="T32" fmla="*/ 87 w 134"/>
              <a:gd name="T33" fmla="*/ 118 h 388"/>
              <a:gd name="T34" fmla="*/ 98 w 134"/>
              <a:gd name="T35" fmla="*/ 116 h 388"/>
              <a:gd name="T36" fmla="*/ 98 w 134"/>
              <a:gd name="T37" fmla="*/ 125 h 388"/>
              <a:gd name="T38" fmla="*/ 97 w 134"/>
              <a:gd name="T39" fmla="*/ 132 h 388"/>
              <a:gd name="T40" fmla="*/ 104 w 134"/>
              <a:gd name="T41" fmla="*/ 135 h 388"/>
              <a:gd name="T42" fmla="*/ 108 w 134"/>
              <a:gd name="T43" fmla="*/ 145 h 388"/>
              <a:gd name="T44" fmla="*/ 117 w 134"/>
              <a:gd name="T45" fmla="*/ 155 h 388"/>
              <a:gd name="T46" fmla="*/ 126 w 134"/>
              <a:gd name="T47" fmla="*/ 163 h 388"/>
              <a:gd name="T48" fmla="*/ 134 w 134"/>
              <a:gd name="T49" fmla="*/ 171 h 388"/>
              <a:gd name="T50" fmla="*/ 126 w 134"/>
              <a:gd name="T51" fmla="*/ 181 h 388"/>
              <a:gd name="T52" fmla="*/ 126 w 134"/>
              <a:gd name="T53" fmla="*/ 189 h 388"/>
              <a:gd name="T54" fmla="*/ 117 w 134"/>
              <a:gd name="T55" fmla="*/ 199 h 388"/>
              <a:gd name="T56" fmla="*/ 123 w 134"/>
              <a:gd name="T57" fmla="*/ 208 h 388"/>
              <a:gd name="T58" fmla="*/ 128 w 134"/>
              <a:gd name="T59" fmla="*/ 213 h 388"/>
              <a:gd name="T60" fmla="*/ 133 w 134"/>
              <a:gd name="T61" fmla="*/ 223 h 388"/>
              <a:gd name="T62" fmla="*/ 130 w 134"/>
              <a:gd name="T63" fmla="*/ 231 h 388"/>
              <a:gd name="T64" fmla="*/ 120 w 134"/>
              <a:gd name="T65" fmla="*/ 229 h 388"/>
              <a:gd name="T66" fmla="*/ 111 w 134"/>
              <a:gd name="T67" fmla="*/ 228 h 388"/>
              <a:gd name="T68" fmla="*/ 103 w 134"/>
              <a:gd name="T69" fmla="*/ 221 h 388"/>
              <a:gd name="T70" fmla="*/ 97 w 134"/>
              <a:gd name="T71" fmla="*/ 226 h 388"/>
              <a:gd name="T72" fmla="*/ 88 w 134"/>
              <a:gd name="T73" fmla="*/ 228 h 388"/>
              <a:gd name="T74" fmla="*/ 81 w 134"/>
              <a:gd name="T75" fmla="*/ 235 h 388"/>
              <a:gd name="T76" fmla="*/ 78 w 134"/>
              <a:gd name="T77" fmla="*/ 242 h 388"/>
              <a:gd name="T78" fmla="*/ 71 w 134"/>
              <a:gd name="T79" fmla="*/ 241 h 388"/>
              <a:gd name="T80" fmla="*/ 63 w 134"/>
              <a:gd name="T81" fmla="*/ 244 h 388"/>
              <a:gd name="T82" fmla="*/ 53 w 134"/>
              <a:gd name="T83" fmla="*/ 251 h 388"/>
              <a:gd name="T84" fmla="*/ 48 w 134"/>
              <a:gd name="T85" fmla="*/ 264 h 388"/>
              <a:gd name="T86" fmla="*/ 43 w 134"/>
              <a:gd name="T87" fmla="*/ 266 h 388"/>
              <a:gd name="T88" fmla="*/ 45 w 134"/>
              <a:gd name="T89" fmla="*/ 279 h 388"/>
              <a:gd name="T90" fmla="*/ 38 w 134"/>
              <a:gd name="T91" fmla="*/ 286 h 388"/>
              <a:gd name="T92" fmla="*/ 33 w 134"/>
              <a:gd name="T93" fmla="*/ 294 h 388"/>
              <a:gd name="T94" fmla="*/ 40 w 134"/>
              <a:gd name="T95" fmla="*/ 302 h 388"/>
              <a:gd name="T96" fmla="*/ 40 w 134"/>
              <a:gd name="T97" fmla="*/ 315 h 388"/>
              <a:gd name="T98" fmla="*/ 44 w 134"/>
              <a:gd name="T99" fmla="*/ 325 h 388"/>
              <a:gd name="T100" fmla="*/ 50 w 134"/>
              <a:gd name="T101" fmla="*/ 335 h 388"/>
              <a:gd name="T102" fmla="*/ 48 w 134"/>
              <a:gd name="T103" fmla="*/ 348 h 388"/>
              <a:gd name="T104" fmla="*/ 44 w 134"/>
              <a:gd name="T105" fmla="*/ 359 h 388"/>
              <a:gd name="T106" fmla="*/ 38 w 134"/>
              <a:gd name="T107" fmla="*/ 367 h 388"/>
              <a:gd name="T108" fmla="*/ 45 w 134"/>
              <a:gd name="T109" fmla="*/ 379 h 388"/>
              <a:gd name="T110" fmla="*/ 37 w 134"/>
              <a:gd name="T111" fmla="*/ 385 h 388"/>
              <a:gd name="T112" fmla="*/ 28 w 134"/>
              <a:gd name="T113" fmla="*/ 374 h 388"/>
              <a:gd name="T114" fmla="*/ 21 w 134"/>
              <a:gd name="T115" fmla="*/ 381 h 388"/>
              <a:gd name="T116" fmla="*/ 20 w 134"/>
              <a:gd name="T117" fmla="*/ 388 h 38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
              <a:gd name="T178" fmla="*/ 0 h 388"/>
              <a:gd name="T179" fmla="*/ 134 w 134"/>
              <a:gd name="T180" fmla="*/ 388 h 38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 h="388">
                <a:moveTo>
                  <a:pt x="0" y="6"/>
                </a:moveTo>
                <a:lnTo>
                  <a:pt x="1" y="8"/>
                </a:lnTo>
                <a:lnTo>
                  <a:pt x="3" y="8"/>
                </a:lnTo>
                <a:lnTo>
                  <a:pt x="4" y="8"/>
                </a:lnTo>
                <a:lnTo>
                  <a:pt x="5" y="6"/>
                </a:lnTo>
                <a:lnTo>
                  <a:pt x="7" y="6"/>
                </a:lnTo>
                <a:lnTo>
                  <a:pt x="8" y="6"/>
                </a:lnTo>
                <a:lnTo>
                  <a:pt x="8" y="5"/>
                </a:lnTo>
                <a:lnTo>
                  <a:pt x="10" y="3"/>
                </a:lnTo>
                <a:lnTo>
                  <a:pt x="11" y="2"/>
                </a:lnTo>
                <a:lnTo>
                  <a:pt x="10" y="2"/>
                </a:lnTo>
                <a:lnTo>
                  <a:pt x="10" y="0"/>
                </a:lnTo>
                <a:lnTo>
                  <a:pt x="11" y="2"/>
                </a:lnTo>
                <a:lnTo>
                  <a:pt x="13" y="2"/>
                </a:lnTo>
                <a:lnTo>
                  <a:pt x="14" y="2"/>
                </a:lnTo>
                <a:lnTo>
                  <a:pt x="14" y="3"/>
                </a:lnTo>
                <a:lnTo>
                  <a:pt x="15" y="3"/>
                </a:lnTo>
                <a:lnTo>
                  <a:pt x="15" y="5"/>
                </a:lnTo>
                <a:lnTo>
                  <a:pt x="15" y="3"/>
                </a:lnTo>
                <a:lnTo>
                  <a:pt x="17" y="3"/>
                </a:lnTo>
                <a:lnTo>
                  <a:pt x="18" y="3"/>
                </a:lnTo>
                <a:lnTo>
                  <a:pt x="20" y="3"/>
                </a:lnTo>
                <a:lnTo>
                  <a:pt x="20" y="2"/>
                </a:lnTo>
                <a:lnTo>
                  <a:pt x="21" y="2"/>
                </a:lnTo>
                <a:lnTo>
                  <a:pt x="21" y="0"/>
                </a:lnTo>
                <a:lnTo>
                  <a:pt x="23" y="0"/>
                </a:lnTo>
                <a:lnTo>
                  <a:pt x="23" y="2"/>
                </a:lnTo>
                <a:lnTo>
                  <a:pt x="23" y="3"/>
                </a:lnTo>
                <a:lnTo>
                  <a:pt x="24" y="3"/>
                </a:lnTo>
                <a:lnTo>
                  <a:pt x="24" y="5"/>
                </a:lnTo>
                <a:lnTo>
                  <a:pt x="24" y="6"/>
                </a:lnTo>
                <a:lnTo>
                  <a:pt x="25" y="6"/>
                </a:lnTo>
                <a:lnTo>
                  <a:pt x="25" y="8"/>
                </a:lnTo>
                <a:lnTo>
                  <a:pt x="27" y="8"/>
                </a:lnTo>
                <a:lnTo>
                  <a:pt x="25" y="8"/>
                </a:lnTo>
                <a:lnTo>
                  <a:pt x="25" y="9"/>
                </a:lnTo>
                <a:lnTo>
                  <a:pt x="25" y="10"/>
                </a:lnTo>
                <a:lnTo>
                  <a:pt x="25" y="12"/>
                </a:lnTo>
                <a:lnTo>
                  <a:pt x="25" y="13"/>
                </a:lnTo>
                <a:lnTo>
                  <a:pt x="27" y="13"/>
                </a:lnTo>
                <a:lnTo>
                  <a:pt x="27" y="15"/>
                </a:lnTo>
                <a:lnTo>
                  <a:pt x="28" y="16"/>
                </a:lnTo>
                <a:lnTo>
                  <a:pt x="28" y="18"/>
                </a:lnTo>
                <a:lnTo>
                  <a:pt x="30" y="18"/>
                </a:lnTo>
                <a:lnTo>
                  <a:pt x="30" y="19"/>
                </a:lnTo>
                <a:lnTo>
                  <a:pt x="30" y="20"/>
                </a:lnTo>
                <a:lnTo>
                  <a:pt x="30" y="22"/>
                </a:lnTo>
                <a:lnTo>
                  <a:pt x="28" y="23"/>
                </a:lnTo>
                <a:lnTo>
                  <a:pt x="28" y="25"/>
                </a:lnTo>
                <a:lnTo>
                  <a:pt x="28" y="26"/>
                </a:lnTo>
                <a:lnTo>
                  <a:pt x="28" y="28"/>
                </a:lnTo>
                <a:lnTo>
                  <a:pt x="28" y="29"/>
                </a:lnTo>
                <a:lnTo>
                  <a:pt x="28" y="30"/>
                </a:lnTo>
                <a:lnTo>
                  <a:pt x="30" y="30"/>
                </a:lnTo>
                <a:lnTo>
                  <a:pt x="30" y="32"/>
                </a:lnTo>
                <a:lnTo>
                  <a:pt x="30" y="33"/>
                </a:lnTo>
                <a:lnTo>
                  <a:pt x="30" y="35"/>
                </a:lnTo>
                <a:lnTo>
                  <a:pt x="31" y="36"/>
                </a:lnTo>
                <a:lnTo>
                  <a:pt x="31" y="38"/>
                </a:lnTo>
                <a:lnTo>
                  <a:pt x="31" y="39"/>
                </a:lnTo>
                <a:lnTo>
                  <a:pt x="30" y="39"/>
                </a:lnTo>
                <a:lnTo>
                  <a:pt x="30" y="40"/>
                </a:lnTo>
                <a:lnTo>
                  <a:pt x="31" y="42"/>
                </a:lnTo>
                <a:lnTo>
                  <a:pt x="33" y="43"/>
                </a:lnTo>
                <a:lnTo>
                  <a:pt x="34" y="43"/>
                </a:lnTo>
                <a:lnTo>
                  <a:pt x="33" y="45"/>
                </a:lnTo>
                <a:lnTo>
                  <a:pt x="33" y="46"/>
                </a:lnTo>
                <a:lnTo>
                  <a:pt x="34" y="46"/>
                </a:lnTo>
                <a:lnTo>
                  <a:pt x="34" y="48"/>
                </a:lnTo>
                <a:lnTo>
                  <a:pt x="34" y="49"/>
                </a:lnTo>
                <a:lnTo>
                  <a:pt x="35" y="49"/>
                </a:lnTo>
                <a:lnTo>
                  <a:pt x="35" y="50"/>
                </a:lnTo>
                <a:lnTo>
                  <a:pt x="37" y="50"/>
                </a:lnTo>
                <a:lnTo>
                  <a:pt x="38" y="52"/>
                </a:lnTo>
                <a:lnTo>
                  <a:pt x="40" y="53"/>
                </a:lnTo>
                <a:lnTo>
                  <a:pt x="41" y="53"/>
                </a:lnTo>
                <a:lnTo>
                  <a:pt x="43" y="52"/>
                </a:lnTo>
                <a:lnTo>
                  <a:pt x="44" y="52"/>
                </a:lnTo>
                <a:lnTo>
                  <a:pt x="44" y="53"/>
                </a:lnTo>
                <a:lnTo>
                  <a:pt x="45" y="53"/>
                </a:lnTo>
                <a:lnTo>
                  <a:pt x="45" y="55"/>
                </a:lnTo>
                <a:lnTo>
                  <a:pt x="47" y="56"/>
                </a:lnTo>
                <a:lnTo>
                  <a:pt x="48" y="56"/>
                </a:lnTo>
                <a:lnTo>
                  <a:pt x="51" y="55"/>
                </a:lnTo>
                <a:lnTo>
                  <a:pt x="51" y="56"/>
                </a:lnTo>
                <a:lnTo>
                  <a:pt x="53" y="56"/>
                </a:lnTo>
                <a:lnTo>
                  <a:pt x="53" y="58"/>
                </a:lnTo>
                <a:lnTo>
                  <a:pt x="54" y="58"/>
                </a:lnTo>
                <a:lnTo>
                  <a:pt x="55" y="58"/>
                </a:lnTo>
                <a:lnTo>
                  <a:pt x="57" y="58"/>
                </a:lnTo>
                <a:lnTo>
                  <a:pt x="58" y="58"/>
                </a:lnTo>
                <a:lnTo>
                  <a:pt x="60" y="58"/>
                </a:lnTo>
                <a:lnTo>
                  <a:pt x="61" y="58"/>
                </a:lnTo>
                <a:lnTo>
                  <a:pt x="61" y="59"/>
                </a:lnTo>
                <a:lnTo>
                  <a:pt x="63" y="59"/>
                </a:lnTo>
                <a:lnTo>
                  <a:pt x="63" y="60"/>
                </a:lnTo>
                <a:lnTo>
                  <a:pt x="64" y="62"/>
                </a:lnTo>
                <a:lnTo>
                  <a:pt x="64" y="63"/>
                </a:lnTo>
                <a:lnTo>
                  <a:pt x="64" y="65"/>
                </a:lnTo>
                <a:lnTo>
                  <a:pt x="64" y="66"/>
                </a:lnTo>
                <a:lnTo>
                  <a:pt x="65" y="66"/>
                </a:lnTo>
                <a:lnTo>
                  <a:pt x="65" y="68"/>
                </a:lnTo>
                <a:lnTo>
                  <a:pt x="65" y="69"/>
                </a:lnTo>
                <a:lnTo>
                  <a:pt x="67" y="69"/>
                </a:lnTo>
                <a:lnTo>
                  <a:pt x="68" y="69"/>
                </a:lnTo>
                <a:lnTo>
                  <a:pt x="70" y="69"/>
                </a:lnTo>
                <a:lnTo>
                  <a:pt x="71" y="69"/>
                </a:lnTo>
                <a:lnTo>
                  <a:pt x="73" y="70"/>
                </a:lnTo>
                <a:lnTo>
                  <a:pt x="73" y="72"/>
                </a:lnTo>
                <a:lnTo>
                  <a:pt x="74" y="72"/>
                </a:lnTo>
                <a:lnTo>
                  <a:pt x="75" y="70"/>
                </a:lnTo>
                <a:lnTo>
                  <a:pt x="75" y="69"/>
                </a:lnTo>
                <a:lnTo>
                  <a:pt x="75" y="68"/>
                </a:lnTo>
                <a:lnTo>
                  <a:pt x="77" y="68"/>
                </a:lnTo>
                <a:lnTo>
                  <a:pt x="77" y="66"/>
                </a:lnTo>
                <a:lnTo>
                  <a:pt x="78" y="66"/>
                </a:lnTo>
                <a:lnTo>
                  <a:pt x="80" y="66"/>
                </a:lnTo>
                <a:lnTo>
                  <a:pt x="81" y="66"/>
                </a:lnTo>
                <a:lnTo>
                  <a:pt x="83" y="66"/>
                </a:lnTo>
                <a:lnTo>
                  <a:pt x="84" y="65"/>
                </a:lnTo>
                <a:lnTo>
                  <a:pt x="86" y="65"/>
                </a:lnTo>
                <a:lnTo>
                  <a:pt x="87" y="65"/>
                </a:lnTo>
                <a:lnTo>
                  <a:pt x="88" y="65"/>
                </a:lnTo>
                <a:lnTo>
                  <a:pt x="88" y="66"/>
                </a:lnTo>
                <a:lnTo>
                  <a:pt x="87" y="66"/>
                </a:lnTo>
                <a:lnTo>
                  <a:pt x="87" y="68"/>
                </a:lnTo>
                <a:lnTo>
                  <a:pt x="87" y="69"/>
                </a:lnTo>
                <a:lnTo>
                  <a:pt x="87" y="70"/>
                </a:lnTo>
                <a:lnTo>
                  <a:pt x="87" y="72"/>
                </a:lnTo>
                <a:lnTo>
                  <a:pt x="87" y="73"/>
                </a:lnTo>
                <a:lnTo>
                  <a:pt x="87" y="75"/>
                </a:lnTo>
                <a:lnTo>
                  <a:pt x="86" y="76"/>
                </a:lnTo>
                <a:lnTo>
                  <a:pt x="87" y="78"/>
                </a:lnTo>
                <a:lnTo>
                  <a:pt x="87" y="79"/>
                </a:lnTo>
                <a:lnTo>
                  <a:pt x="86" y="80"/>
                </a:lnTo>
                <a:lnTo>
                  <a:pt x="86" y="82"/>
                </a:lnTo>
                <a:lnTo>
                  <a:pt x="86" y="83"/>
                </a:lnTo>
                <a:lnTo>
                  <a:pt x="86" y="85"/>
                </a:lnTo>
                <a:lnTo>
                  <a:pt x="86" y="86"/>
                </a:lnTo>
                <a:lnTo>
                  <a:pt x="87" y="86"/>
                </a:lnTo>
                <a:lnTo>
                  <a:pt x="86" y="86"/>
                </a:lnTo>
                <a:lnTo>
                  <a:pt x="86" y="88"/>
                </a:lnTo>
                <a:lnTo>
                  <a:pt x="87" y="88"/>
                </a:lnTo>
                <a:lnTo>
                  <a:pt x="87" y="89"/>
                </a:lnTo>
                <a:lnTo>
                  <a:pt x="88" y="89"/>
                </a:lnTo>
                <a:lnTo>
                  <a:pt x="88" y="91"/>
                </a:lnTo>
                <a:lnTo>
                  <a:pt x="90" y="91"/>
                </a:lnTo>
                <a:lnTo>
                  <a:pt x="88" y="92"/>
                </a:lnTo>
                <a:lnTo>
                  <a:pt x="88" y="93"/>
                </a:lnTo>
                <a:lnTo>
                  <a:pt x="88" y="95"/>
                </a:lnTo>
                <a:lnTo>
                  <a:pt x="87" y="95"/>
                </a:lnTo>
                <a:lnTo>
                  <a:pt x="87" y="96"/>
                </a:lnTo>
                <a:lnTo>
                  <a:pt x="87" y="98"/>
                </a:lnTo>
                <a:lnTo>
                  <a:pt x="87" y="99"/>
                </a:lnTo>
                <a:lnTo>
                  <a:pt x="87" y="101"/>
                </a:lnTo>
                <a:lnTo>
                  <a:pt x="87" y="102"/>
                </a:lnTo>
                <a:lnTo>
                  <a:pt x="87" y="103"/>
                </a:lnTo>
                <a:lnTo>
                  <a:pt x="87" y="105"/>
                </a:lnTo>
                <a:lnTo>
                  <a:pt x="87" y="106"/>
                </a:lnTo>
                <a:lnTo>
                  <a:pt x="87" y="108"/>
                </a:lnTo>
                <a:lnTo>
                  <a:pt x="86" y="108"/>
                </a:lnTo>
                <a:lnTo>
                  <a:pt x="86" y="109"/>
                </a:lnTo>
                <a:lnTo>
                  <a:pt x="86" y="111"/>
                </a:lnTo>
                <a:lnTo>
                  <a:pt x="84" y="111"/>
                </a:lnTo>
                <a:lnTo>
                  <a:pt x="84" y="112"/>
                </a:lnTo>
                <a:lnTo>
                  <a:pt x="84" y="113"/>
                </a:lnTo>
                <a:lnTo>
                  <a:pt x="83" y="115"/>
                </a:lnTo>
                <a:lnTo>
                  <a:pt x="84" y="115"/>
                </a:lnTo>
                <a:lnTo>
                  <a:pt x="86" y="116"/>
                </a:lnTo>
                <a:lnTo>
                  <a:pt x="87" y="118"/>
                </a:lnTo>
                <a:lnTo>
                  <a:pt x="88" y="118"/>
                </a:lnTo>
                <a:lnTo>
                  <a:pt x="90" y="116"/>
                </a:lnTo>
                <a:lnTo>
                  <a:pt x="91" y="115"/>
                </a:lnTo>
                <a:lnTo>
                  <a:pt x="93" y="115"/>
                </a:lnTo>
                <a:lnTo>
                  <a:pt x="94" y="115"/>
                </a:lnTo>
                <a:lnTo>
                  <a:pt x="94" y="113"/>
                </a:lnTo>
                <a:lnTo>
                  <a:pt x="96" y="115"/>
                </a:lnTo>
                <a:lnTo>
                  <a:pt x="97" y="115"/>
                </a:lnTo>
                <a:lnTo>
                  <a:pt x="98" y="115"/>
                </a:lnTo>
                <a:lnTo>
                  <a:pt x="98" y="116"/>
                </a:lnTo>
                <a:lnTo>
                  <a:pt x="97" y="118"/>
                </a:lnTo>
                <a:lnTo>
                  <a:pt x="98" y="118"/>
                </a:lnTo>
                <a:lnTo>
                  <a:pt x="98" y="119"/>
                </a:lnTo>
                <a:lnTo>
                  <a:pt x="100" y="119"/>
                </a:lnTo>
                <a:lnTo>
                  <a:pt x="100" y="121"/>
                </a:lnTo>
                <a:lnTo>
                  <a:pt x="98" y="121"/>
                </a:lnTo>
                <a:lnTo>
                  <a:pt x="98" y="122"/>
                </a:lnTo>
                <a:lnTo>
                  <a:pt x="100" y="122"/>
                </a:lnTo>
                <a:lnTo>
                  <a:pt x="98" y="123"/>
                </a:lnTo>
                <a:lnTo>
                  <a:pt x="98" y="125"/>
                </a:lnTo>
                <a:lnTo>
                  <a:pt x="98" y="126"/>
                </a:lnTo>
                <a:lnTo>
                  <a:pt x="97" y="126"/>
                </a:lnTo>
                <a:lnTo>
                  <a:pt x="97" y="128"/>
                </a:lnTo>
                <a:lnTo>
                  <a:pt x="96" y="128"/>
                </a:lnTo>
                <a:lnTo>
                  <a:pt x="97" y="129"/>
                </a:lnTo>
                <a:lnTo>
                  <a:pt x="96" y="129"/>
                </a:lnTo>
                <a:lnTo>
                  <a:pt x="97" y="129"/>
                </a:lnTo>
                <a:lnTo>
                  <a:pt x="96" y="131"/>
                </a:lnTo>
                <a:lnTo>
                  <a:pt x="96" y="132"/>
                </a:lnTo>
                <a:lnTo>
                  <a:pt x="97" y="132"/>
                </a:lnTo>
                <a:lnTo>
                  <a:pt x="97" y="133"/>
                </a:lnTo>
                <a:lnTo>
                  <a:pt x="98" y="133"/>
                </a:lnTo>
                <a:lnTo>
                  <a:pt x="100" y="133"/>
                </a:lnTo>
                <a:lnTo>
                  <a:pt x="100" y="135"/>
                </a:lnTo>
                <a:lnTo>
                  <a:pt x="101" y="135"/>
                </a:lnTo>
                <a:lnTo>
                  <a:pt x="103" y="135"/>
                </a:lnTo>
                <a:lnTo>
                  <a:pt x="103" y="133"/>
                </a:lnTo>
                <a:lnTo>
                  <a:pt x="103" y="135"/>
                </a:lnTo>
                <a:lnTo>
                  <a:pt x="104" y="133"/>
                </a:lnTo>
                <a:lnTo>
                  <a:pt x="104" y="135"/>
                </a:lnTo>
                <a:lnTo>
                  <a:pt x="106" y="135"/>
                </a:lnTo>
                <a:lnTo>
                  <a:pt x="106" y="136"/>
                </a:lnTo>
                <a:lnTo>
                  <a:pt x="107" y="136"/>
                </a:lnTo>
                <a:lnTo>
                  <a:pt x="107" y="138"/>
                </a:lnTo>
                <a:lnTo>
                  <a:pt x="108" y="138"/>
                </a:lnTo>
                <a:lnTo>
                  <a:pt x="108" y="139"/>
                </a:lnTo>
                <a:lnTo>
                  <a:pt x="108" y="141"/>
                </a:lnTo>
                <a:lnTo>
                  <a:pt x="108" y="142"/>
                </a:lnTo>
                <a:lnTo>
                  <a:pt x="108" y="143"/>
                </a:lnTo>
                <a:lnTo>
                  <a:pt x="108" y="145"/>
                </a:lnTo>
                <a:lnTo>
                  <a:pt x="108" y="146"/>
                </a:lnTo>
                <a:lnTo>
                  <a:pt x="110" y="148"/>
                </a:lnTo>
                <a:lnTo>
                  <a:pt x="111" y="149"/>
                </a:lnTo>
                <a:lnTo>
                  <a:pt x="113" y="149"/>
                </a:lnTo>
                <a:lnTo>
                  <a:pt x="114" y="149"/>
                </a:lnTo>
                <a:lnTo>
                  <a:pt x="116" y="149"/>
                </a:lnTo>
                <a:lnTo>
                  <a:pt x="116" y="151"/>
                </a:lnTo>
                <a:lnTo>
                  <a:pt x="116" y="152"/>
                </a:lnTo>
                <a:lnTo>
                  <a:pt x="117" y="153"/>
                </a:lnTo>
                <a:lnTo>
                  <a:pt x="117" y="155"/>
                </a:lnTo>
                <a:lnTo>
                  <a:pt x="118" y="156"/>
                </a:lnTo>
                <a:lnTo>
                  <a:pt x="118" y="158"/>
                </a:lnTo>
                <a:lnTo>
                  <a:pt x="120" y="159"/>
                </a:lnTo>
                <a:lnTo>
                  <a:pt x="121" y="159"/>
                </a:lnTo>
                <a:lnTo>
                  <a:pt x="121" y="161"/>
                </a:lnTo>
                <a:lnTo>
                  <a:pt x="123" y="161"/>
                </a:lnTo>
                <a:lnTo>
                  <a:pt x="123" y="162"/>
                </a:lnTo>
                <a:lnTo>
                  <a:pt x="124" y="162"/>
                </a:lnTo>
                <a:lnTo>
                  <a:pt x="124" y="163"/>
                </a:lnTo>
                <a:lnTo>
                  <a:pt x="126" y="163"/>
                </a:lnTo>
                <a:lnTo>
                  <a:pt x="127" y="163"/>
                </a:lnTo>
                <a:lnTo>
                  <a:pt x="128" y="163"/>
                </a:lnTo>
                <a:lnTo>
                  <a:pt x="128" y="165"/>
                </a:lnTo>
                <a:lnTo>
                  <a:pt x="130" y="165"/>
                </a:lnTo>
                <a:lnTo>
                  <a:pt x="130" y="166"/>
                </a:lnTo>
                <a:lnTo>
                  <a:pt x="130" y="168"/>
                </a:lnTo>
                <a:lnTo>
                  <a:pt x="131" y="168"/>
                </a:lnTo>
                <a:lnTo>
                  <a:pt x="133" y="169"/>
                </a:lnTo>
                <a:lnTo>
                  <a:pt x="133" y="171"/>
                </a:lnTo>
                <a:lnTo>
                  <a:pt x="134" y="171"/>
                </a:lnTo>
                <a:lnTo>
                  <a:pt x="133" y="171"/>
                </a:lnTo>
                <a:lnTo>
                  <a:pt x="131" y="171"/>
                </a:lnTo>
                <a:lnTo>
                  <a:pt x="131" y="172"/>
                </a:lnTo>
                <a:lnTo>
                  <a:pt x="130" y="172"/>
                </a:lnTo>
                <a:lnTo>
                  <a:pt x="128" y="173"/>
                </a:lnTo>
                <a:lnTo>
                  <a:pt x="127" y="175"/>
                </a:lnTo>
                <a:lnTo>
                  <a:pt x="126" y="176"/>
                </a:lnTo>
                <a:lnTo>
                  <a:pt x="126" y="178"/>
                </a:lnTo>
                <a:lnTo>
                  <a:pt x="126" y="179"/>
                </a:lnTo>
                <a:lnTo>
                  <a:pt x="126" y="181"/>
                </a:lnTo>
                <a:lnTo>
                  <a:pt x="126" y="182"/>
                </a:lnTo>
                <a:lnTo>
                  <a:pt x="124" y="182"/>
                </a:lnTo>
                <a:lnTo>
                  <a:pt x="123" y="183"/>
                </a:lnTo>
                <a:lnTo>
                  <a:pt x="123" y="185"/>
                </a:lnTo>
                <a:lnTo>
                  <a:pt x="121" y="185"/>
                </a:lnTo>
                <a:lnTo>
                  <a:pt x="121" y="186"/>
                </a:lnTo>
                <a:lnTo>
                  <a:pt x="123" y="186"/>
                </a:lnTo>
                <a:lnTo>
                  <a:pt x="123" y="188"/>
                </a:lnTo>
                <a:lnTo>
                  <a:pt x="124" y="189"/>
                </a:lnTo>
                <a:lnTo>
                  <a:pt x="126" y="189"/>
                </a:lnTo>
                <a:lnTo>
                  <a:pt x="126" y="191"/>
                </a:lnTo>
                <a:lnTo>
                  <a:pt x="124" y="191"/>
                </a:lnTo>
                <a:lnTo>
                  <a:pt x="124" y="192"/>
                </a:lnTo>
                <a:lnTo>
                  <a:pt x="123" y="193"/>
                </a:lnTo>
                <a:lnTo>
                  <a:pt x="123" y="195"/>
                </a:lnTo>
                <a:lnTo>
                  <a:pt x="121" y="196"/>
                </a:lnTo>
                <a:lnTo>
                  <a:pt x="120" y="198"/>
                </a:lnTo>
                <a:lnTo>
                  <a:pt x="118" y="198"/>
                </a:lnTo>
                <a:lnTo>
                  <a:pt x="118" y="199"/>
                </a:lnTo>
                <a:lnTo>
                  <a:pt x="117" y="199"/>
                </a:lnTo>
                <a:lnTo>
                  <a:pt x="116" y="199"/>
                </a:lnTo>
                <a:lnTo>
                  <a:pt x="116" y="201"/>
                </a:lnTo>
                <a:lnTo>
                  <a:pt x="117" y="202"/>
                </a:lnTo>
                <a:lnTo>
                  <a:pt x="118" y="202"/>
                </a:lnTo>
                <a:lnTo>
                  <a:pt x="120" y="203"/>
                </a:lnTo>
                <a:lnTo>
                  <a:pt x="121" y="203"/>
                </a:lnTo>
                <a:lnTo>
                  <a:pt x="121" y="205"/>
                </a:lnTo>
                <a:lnTo>
                  <a:pt x="123" y="205"/>
                </a:lnTo>
                <a:lnTo>
                  <a:pt x="123" y="206"/>
                </a:lnTo>
                <a:lnTo>
                  <a:pt x="123" y="208"/>
                </a:lnTo>
                <a:lnTo>
                  <a:pt x="123" y="209"/>
                </a:lnTo>
                <a:lnTo>
                  <a:pt x="123" y="211"/>
                </a:lnTo>
                <a:lnTo>
                  <a:pt x="124" y="211"/>
                </a:lnTo>
                <a:lnTo>
                  <a:pt x="124" y="212"/>
                </a:lnTo>
                <a:lnTo>
                  <a:pt x="124" y="211"/>
                </a:lnTo>
                <a:lnTo>
                  <a:pt x="126" y="211"/>
                </a:lnTo>
                <a:lnTo>
                  <a:pt x="127" y="211"/>
                </a:lnTo>
                <a:lnTo>
                  <a:pt x="127" y="212"/>
                </a:lnTo>
                <a:lnTo>
                  <a:pt x="127" y="213"/>
                </a:lnTo>
                <a:lnTo>
                  <a:pt x="128" y="213"/>
                </a:lnTo>
                <a:lnTo>
                  <a:pt x="130" y="215"/>
                </a:lnTo>
                <a:lnTo>
                  <a:pt x="130" y="216"/>
                </a:lnTo>
                <a:lnTo>
                  <a:pt x="128" y="218"/>
                </a:lnTo>
                <a:lnTo>
                  <a:pt x="128" y="219"/>
                </a:lnTo>
                <a:lnTo>
                  <a:pt x="127" y="219"/>
                </a:lnTo>
                <a:lnTo>
                  <a:pt x="127" y="221"/>
                </a:lnTo>
                <a:lnTo>
                  <a:pt x="128" y="221"/>
                </a:lnTo>
                <a:lnTo>
                  <a:pt x="130" y="221"/>
                </a:lnTo>
                <a:lnTo>
                  <a:pt x="131" y="222"/>
                </a:lnTo>
                <a:lnTo>
                  <a:pt x="133" y="223"/>
                </a:lnTo>
                <a:lnTo>
                  <a:pt x="133" y="225"/>
                </a:lnTo>
                <a:lnTo>
                  <a:pt x="133" y="226"/>
                </a:lnTo>
                <a:lnTo>
                  <a:pt x="134" y="228"/>
                </a:lnTo>
                <a:lnTo>
                  <a:pt x="133" y="228"/>
                </a:lnTo>
                <a:lnTo>
                  <a:pt x="133" y="229"/>
                </a:lnTo>
                <a:lnTo>
                  <a:pt x="133" y="231"/>
                </a:lnTo>
                <a:lnTo>
                  <a:pt x="131" y="231"/>
                </a:lnTo>
                <a:lnTo>
                  <a:pt x="131" y="232"/>
                </a:lnTo>
                <a:lnTo>
                  <a:pt x="130" y="232"/>
                </a:lnTo>
                <a:lnTo>
                  <a:pt x="130" y="231"/>
                </a:lnTo>
                <a:lnTo>
                  <a:pt x="128" y="231"/>
                </a:lnTo>
                <a:lnTo>
                  <a:pt x="128" y="229"/>
                </a:lnTo>
                <a:lnTo>
                  <a:pt x="127" y="229"/>
                </a:lnTo>
                <a:lnTo>
                  <a:pt x="126" y="229"/>
                </a:lnTo>
                <a:lnTo>
                  <a:pt x="124" y="229"/>
                </a:lnTo>
                <a:lnTo>
                  <a:pt x="123" y="229"/>
                </a:lnTo>
                <a:lnTo>
                  <a:pt x="123" y="231"/>
                </a:lnTo>
                <a:lnTo>
                  <a:pt x="121" y="231"/>
                </a:lnTo>
                <a:lnTo>
                  <a:pt x="121" y="229"/>
                </a:lnTo>
                <a:lnTo>
                  <a:pt x="120" y="229"/>
                </a:lnTo>
                <a:lnTo>
                  <a:pt x="118" y="228"/>
                </a:lnTo>
                <a:lnTo>
                  <a:pt x="117" y="228"/>
                </a:lnTo>
                <a:lnTo>
                  <a:pt x="117" y="226"/>
                </a:lnTo>
                <a:lnTo>
                  <a:pt x="116" y="226"/>
                </a:lnTo>
                <a:lnTo>
                  <a:pt x="116" y="228"/>
                </a:lnTo>
                <a:lnTo>
                  <a:pt x="114" y="228"/>
                </a:lnTo>
                <a:lnTo>
                  <a:pt x="113" y="228"/>
                </a:lnTo>
                <a:lnTo>
                  <a:pt x="113" y="226"/>
                </a:lnTo>
                <a:lnTo>
                  <a:pt x="113" y="228"/>
                </a:lnTo>
                <a:lnTo>
                  <a:pt x="111" y="228"/>
                </a:lnTo>
                <a:lnTo>
                  <a:pt x="111" y="226"/>
                </a:lnTo>
                <a:lnTo>
                  <a:pt x="110" y="226"/>
                </a:lnTo>
                <a:lnTo>
                  <a:pt x="108" y="226"/>
                </a:lnTo>
                <a:lnTo>
                  <a:pt x="108" y="225"/>
                </a:lnTo>
                <a:lnTo>
                  <a:pt x="107" y="225"/>
                </a:lnTo>
                <a:lnTo>
                  <a:pt x="107" y="223"/>
                </a:lnTo>
                <a:lnTo>
                  <a:pt x="106" y="222"/>
                </a:lnTo>
                <a:lnTo>
                  <a:pt x="104" y="222"/>
                </a:lnTo>
                <a:lnTo>
                  <a:pt x="104" y="221"/>
                </a:lnTo>
                <a:lnTo>
                  <a:pt x="103" y="221"/>
                </a:lnTo>
                <a:lnTo>
                  <a:pt x="103" y="222"/>
                </a:lnTo>
                <a:lnTo>
                  <a:pt x="103" y="223"/>
                </a:lnTo>
                <a:lnTo>
                  <a:pt x="101" y="223"/>
                </a:lnTo>
                <a:lnTo>
                  <a:pt x="100" y="223"/>
                </a:lnTo>
                <a:lnTo>
                  <a:pt x="98" y="223"/>
                </a:lnTo>
                <a:lnTo>
                  <a:pt x="98" y="225"/>
                </a:lnTo>
                <a:lnTo>
                  <a:pt x="98" y="226"/>
                </a:lnTo>
                <a:lnTo>
                  <a:pt x="98" y="228"/>
                </a:lnTo>
                <a:lnTo>
                  <a:pt x="97" y="228"/>
                </a:lnTo>
                <a:lnTo>
                  <a:pt x="97" y="226"/>
                </a:lnTo>
                <a:lnTo>
                  <a:pt x="96" y="226"/>
                </a:lnTo>
                <a:lnTo>
                  <a:pt x="94" y="226"/>
                </a:lnTo>
                <a:lnTo>
                  <a:pt x="93" y="228"/>
                </a:lnTo>
                <a:lnTo>
                  <a:pt x="91" y="228"/>
                </a:lnTo>
                <a:lnTo>
                  <a:pt x="90" y="228"/>
                </a:lnTo>
                <a:lnTo>
                  <a:pt x="90" y="226"/>
                </a:lnTo>
                <a:lnTo>
                  <a:pt x="88" y="226"/>
                </a:lnTo>
                <a:lnTo>
                  <a:pt x="87" y="226"/>
                </a:lnTo>
                <a:lnTo>
                  <a:pt x="87" y="228"/>
                </a:lnTo>
                <a:lnTo>
                  <a:pt x="88" y="228"/>
                </a:lnTo>
                <a:lnTo>
                  <a:pt x="90" y="229"/>
                </a:lnTo>
                <a:lnTo>
                  <a:pt x="90" y="231"/>
                </a:lnTo>
                <a:lnTo>
                  <a:pt x="88" y="231"/>
                </a:lnTo>
                <a:lnTo>
                  <a:pt x="88" y="232"/>
                </a:lnTo>
                <a:lnTo>
                  <a:pt x="87" y="232"/>
                </a:lnTo>
                <a:lnTo>
                  <a:pt x="86" y="232"/>
                </a:lnTo>
                <a:lnTo>
                  <a:pt x="84" y="234"/>
                </a:lnTo>
                <a:lnTo>
                  <a:pt x="83" y="234"/>
                </a:lnTo>
                <a:lnTo>
                  <a:pt x="81" y="234"/>
                </a:lnTo>
                <a:lnTo>
                  <a:pt x="81" y="235"/>
                </a:lnTo>
                <a:lnTo>
                  <a:pt x="83" y="235"/>
                </a:lnTo>
                <a:lnTo>
                  <a:pt x="83" y="236"/>
                </a:lnTo>
                <a:lnTo>
                  <a:pt x="84" y="238"/>
                </a:lnTo>
                <a:lnTo>
                  <a:pt x="84" y="239"/>
                </a:lnTo>
                <a:lnTo>
                  <a:pt x="83" y="239"/>
                </a:lnTo>
                <a:lnTo>
                  <a:pt x="81" y="239"/>
                </a:lnTo>
                <a:lnTo>
                  <a:pt x="80" y="239"/>
                </a:lnTo>
                <a:lnTo>
                  <a:pt x="80" y="241"/>
                </a:lnTo>
                <a:lnTo>
                  <a:pt x="78" y="241"/>
                </a:lnTo>
                <a:lnTo>
                  <a:pt x="78" y="242"/>
                </a:lnTo>
                <a:lnTo>
                  <a:pt x="77" y="244"/>
                </a:lnTo>
                <a:lnTo>
                  <a:pt x="77" y="245"/>
                </a:lnTo>
                <a:lnTo>
                  <a:pt x="77" y="246"/>
                </a:lnTo>
                <a:lnTo>
                  <a:pt x="75" y="245"/>
                </a:lnTo>
                <a:lnTo>
                  <a:pt x="74" y="245"/>
                </a:lnTo>
                <a:lnTo>
                  <a:pt x="74" y="244"/>
                </a:lnTo>
                <a:lnTo>
                  <a:pt x="73" y="244"/>
                </a:lnTo>
                <a:lnTo>
                  <a:pt x="73" y="242"/>
                </a:lnTo>
                <a:lnTo>
                  <a:pt x="71" y="242"/>
                </a:lnTo>
                <a:lnTo>
                  <a:pt x="71" y="241"/>
                </a:lnTo>
                <a:lnTo>
                  <a:pt x="71" y="239"/>
                </a:lnTo>
                <a:lnTo>
                  <a:pt x="70" y="239"/>
                </a:lnTo>
                <a:lnTo>
                  <a:pt x="70" y="241"/>
                </a:lnTo>
                <a:lnTo>
                  <a:pt x="68" y="241"/>
                </a:lnTo>
                <a:lnTo>
                  <a:pt x="68" y="242"/>
                </a:lnTo>
                <a:lnTo>
                  <a:pt x="67" y="242"/>
                </a:lnTo>
                <a:lnTo>
                  <a:pt x="65" y="242"/>
                </a:lnTo>
                <a:lnTo>
                  <a:pt x="65" y="244"/>
                </a:lnTo>
                <a:lnTo>
                  <a:pt x="64" y="244"/>
                </a:lnTo>
                <a:lnTo>
                  <a:pt x="63" y="244"/>
                </a:lnTo>
                <a:lnTo>
                  <a:pt x="63" y="245"/>
                </a:lnTo>
                <a:lnTo>
                  <a:pt x="63" y="246"/>
                </a:lnTo>
                <a:lnTo>
                  <a:pt x="61" y="248"/>
                </a:lnTo>
                <a:lnTo>
                  <a:pt x="60" y="249"/>
                </a:lnTo>
                <a:lnTo>
                  <a:pt x="58" y="249"/>
                </a:lnTo>
                <a:lnTo>
                  <a:pt x="57" y="249"/>
                </a:lnTo>
                <a:lnTo>
                  <a:pt x="55" y="249"/>
                </a:lnTo>
                <a:lnTo>
                  <a:pt x="54" y="249"/>
                </a:lnTo>
                <a:lnTo>
                  <a:pt x="53" y="249"/>
                </a:lnTo>
                <a:lnTo>
                  <a:pt x="53" y="251"/>
                </a:lnTo>
                <a:lnTo>
                  <a:pt x="51" y="252"/>
                </a:lnTo>
                <a:lnTo>
                  <a:pt x="50" y="252"/>
                </a:lnTo>
                <a:lnTo>
                  <a:pt x="48" y="254"/>
                </a:lnTo>
                <a:lnTo>
                  <a:pt x="48" y="255"/>
                </a:lnTo>
                <a:lnTo>
                  <a:pt x="48" y="256"/>
                </a:lnTo>
                <a:lnTo>
                  <a:pt x="48" y="258"/>
                </a:lnTo>
                <a:lnTo>
                  <a:pt x="48" y="259"/>
                </a:lnTo>
                <a:lnTo>
                  <a:pt x="48" y="261"/>
                </a:lnTo>
                <a:lnTo>
                  <a:pt x="48" y="262"/>
                </a:lnTo>
                <a:lnTo>
                  <a:pt x="48" y="264"/>
                </a:lnTo>
                <a:lnTo>
                  <a:pt x="47" y="264"/>
                </a:lnTo>
                <a:lnTo>
                  <a:pt x="45" y="264"/>
                </a:lnTo>
                <a:lnTo>
                  <a:pt x="44" y="264"/>
                </a:lnTo>
                <a:lnTo>
                  <a:pt x="43" y="264"/>
                </a:lnTo>
                <a:lnTo>
                  <a:pt x="41" y="262"/>
                </a:lnTo>
                <a:lnTo>
                  <a:pt x="40" y="262"/>
                </a:lnTo>
                <a:lnTo>
                  <a:pt x="41" y="262"/>
                </a:lnTo>
                <a:lnTo>
                  <a:pt x="41" y="264"/>
                </a:lnTo>
                <a:lnTo>
                  <a:pt x="43" y="265"/>
                </a:lnTo>
                <a:lnTo>
                  <a:pt x="43" y="266"/>
                </a:lnTo>
                <a:lnTo>
                  <a:pt x="43" y="268"/>
                </a:lnTo>
                <a:lnTo>
                  <a:pt x="43" y="269"/>
                </a:lnTo>
                <a:lnTo>
                  <a:pt x="43" y="271"/>
                </a:lnTo>
                <a:lnTo>
                  <a:pt x="43" y="272"/>
                </a:lnTo>
                <a:lnTo>
                  <a:pt x="44" y="274"/>
                </a:lnTo>
                <a:lnTo>
                  <a:pt x="44" y="275"/>
                </a:lnTo>
                <a:lnTo>
                  <a:pt x="44" y="276"/>
                </a:lnTo>
                <a:lnTo>
                  <a:pt x="45" y="278"/>
                </a:lnTo>
                <a:lnTo>
                  <a:pt x="44" y="279"/>
                </a:lnTo>
                <a:lnTo>
                  <a:pt x="45" y="279"/>
                </a:lnTo>
                <a:lnTo>
                  <a:pt x="45" y="281"/>
                </a:lnTo>
                <a:lnTo>
                  <a:pt x="44" y="281"/>
                </a:lnTo>
                <a:lnTo>
                  <a:pt x="44" y="282"/>
                </a:lnTo>
                <a:lnTo>
                  <a:pt x="45" y="282"/>
                </a:lnTo>
                <a:lnTo>
                  <a:pt x="45" y="284"/>
                </a:lnTo>
                <a:lnTo>
                  <a:pt x="44" y="284"/>
                </a:lnTo>
                <a:lnTo>
                  <a:pt x="43" y="285"/>
                </a:lnTo>
                <a:lnTo>
                  <a:pt x="41" y="286"/>
                </a:lnTo>
                <a:lnTo>
                  <a:pt x="40" y="286"/>
                </a:lnTo>
                <a:lnTo>
                  <a:pt x="38" y="286"/>
                </a:lnTo>
                <a:lnTo>
                  <a:pt x="37" y="286"/>
                </a:lnTo>
                <a:lnTo>
                  <a:pt x="37" y="288"/>
                </a:lnTo>
                <a:lnTo>
                  <a:pt x="35" y="288"/>
                </a:lnTo>
                <a:lnTo>
                  <a:pt x="34" y="288"/>
                </a:lnTo>
                <a:lnTo>
                  <a:pt x="33" y="288"/>
                </a:lnTo>
                <a:lnTo>
                  <a:pt x="33" y="289"/>
                </a:lnTo>
                <a:lnTo>
                  <a:pt x="31" y="291"/>
                </a:lnTo>
                <a:lnTo>
                  <a:pt x="31" y="292"/>
                </a:lnTo>
                <a:lnTo>
                  <a:pt x="31" y="294"/>
                </a:lnTo>
                <a:lnTo>
                  <a:pt x="33" y="294"/>
                </a:lnTo>
                <a:lnTo>
                  <a:pt x="33" y="295"/>
                </a:lnTo>
                <a:lnTo>
                  <a:pt x="34" y="295"/>
                </a:lnTo>
                <a:lnTo>
                  <a:pt x="35" y="296"/>
                </a:lnTo>
                <a:lnTo>
                  <a:pt x="37" y="296"/>
                </a:lnTo>
                <a:lnTo>
                  <a:pt x="37" y="298"/>
                </a:lnTo>
                <a:lnTo>
                  <a:pt x="37" y="299"/>
                </a:lnTo>
                <a:lnTo>
                  <a:pt x="38" y="299"/>
                </a:lnTo>
                <a:lnTo>
                  <a:pt x="38" y="301"/>
                </a:lnTo>
                <a:lnTo>
                  <a:pt x="38" y="302"/>
                </a:lnTo>
                <a:lnTo>
                  <a:pt x="40" y="302"/>
                </a:lnTo>
                <a:lnTo>
                  <a:pt x="40" y="304"/>
                </a:lnTo>
                <a:lnTo>
                  <a:pt x="38" y="304"/>
                </a:lnTo>
                <a:lnTo>
                  <a:pt x="38" y="305"/>
                </a:lnTo>
                <a:lnTo>
                  <a:pt x="38" y="306"/>
                </a:lnTo>
                <a:lnTo>
                  <a:pt x="38" y="308"/>
                </a:lnTo>
                <a:lnTo>
                  <a:pt x="38" y="309"/>
                </a:lnTo>
                <a:lnTo>
                  <a:pt x="38" y="311"/>
                </a:lnTo>
                <a:lnTo>
                  <a:pt x="40" y="311"/>
                </a:lnTo>
                <a:lnTo>
                  <a:pt x="40" y="314"/>
                </a:lnTo>
                <a:lnTo>
                  <a:pt x="40" y="315"/>
                </a:lnTo>
                <a:lnTo>
                  <a:pt x="41" y="316"/>
                </a:lnTo>
                <a:lnTo>
                  <a:pt x="41" y="318"/>
                </a:lnTo>
                <a:lnTo>
                  <a:pt x="41" y="319"/>
                </a:lnTo>
                <a:lnTo>
                  <a:pt x="43" y="319"/>
                </a:lnTo>
                <a:lnTo>
                  <a:pt x="43" y="321"/>
                </a:lnTo>
                <a:lnTo>
                  <a:pt x="44" y="321"/>
                </a:lnTo>
                <a:lnTo>
                  <a:pt x="43" y="322"/>
                </a:lnTo>
                <a:lnTo>
                  <a:pt x="43" y="324"/>
                </a:lnTo>
                <a:lnTo>
                  <a:pt x="44" y="324"/>
                </a:lnTo>
                <a:lnTo>
                  <a:pt x="44" y="325"/>
                </a:lnTo>
                <a:lnTo>
                  <a:pt x="44" y="326"/>
                </a:lnTo>
                <a:lnTo>
                  <a:pt x="45" y="326"/>
                </a:lnTo>
                <a:lnTo>
                  <a:pt x="45" y="328"/>
                </a:lnTo>
                <a:lnTo>
                  <a:pt x="47" y="329"/>
                </a:lnTo>
                <a:lnTo>
                  <a:pt x="47" y="331"/>
                </a:lnTo>
                <a:lnTo>
                  <a:pt x="47" y="332"/>
                </a:lnTo>
                <a:lnTo>
                  <a:pt x="48" y="332"/>
                </a:lnTo>
                <a:lnTo>
                  <a:pt x="48" y="334"/>
                </a:lnTo>
                <a:lnTo>
                  <a:pt x="50" y="334"/>
                </a:lnTo>
                <a:lnTo>
                  <a:pt x="50" y="335"/>
                </a:lnTo>
                <a:lnTo>
                  <a:pt x="51" y="336"/>
                </a:lnTo>
                <a:lnTo>
                  <a:pt x="51" y="338"/>
                </a:lnTo>
                <a:lnTo>
                  <a:pt x="53" y="339"/>
                </a:lnTo>
                <a:lnTo>
                  <a:pt x="51" y="342"/>
                </a:lnTo>
                <a:lnTo>
                  <a:pt x="51" y="344"/>
                </a:lnTo>
                <a:lnTo>
                  <a:pt x="50" y="344"/>
                </a:lnTo>
                <a:lnTo>
                  <a:pt x="50" y="345"/>
                </a:lnTo>
                <a:lnTo>
                  <a:pt x="48" y="345"/>
                </a:lnTo>
                <a:lnTo>
                  <a:pt x="48" y="346"/>
                </a:lnTo>
                <a:lnTo>
                  <a:pt x="48" y="348"/>
                </a:lnTo>
                <a:lnTo>
                  <a:pt x="50" y="348"/>
                </a:lnTo>
                <a:lnTo>
                  <a:pt x="50" y="349"/>
                </a:lnTo>
                <a:lnTo>
                  <a:pt x="50" y="352"/>
                </a:lnTo>
                <a:lnTo>
                  <a:pt x="48" y="354"/>
                </a:lnTo>
                <a:lnTo>
                  <a:pt x="47" y="354"/>
                </a:lnTo>
                <a:lnTo>
                  <a:pt x="47" y="355"/>
                </a:lnTo>
                <a:lnTo>
                  <a:pt x="45" y="356"/>
                </a:lnTo>
                <a:lnTo>
                  <a:pt x="45" y="358"/>
                </a:lnTo>
                <a:lnTo>
                  <a:pt x="45" y="359"/>
                </a:lnTo>
                <a:lnTo>
                  <a:pt x="44" y="359"/>
                </a:lnTo>
                <a:lnTo>
                  <a:pt x="44" y="361"/>
                </a:lnTo>
                <a:lnTo>
                  <a:pt x="44" y="362"/>
                </a:lnTo>
                <a:lnTo>
                  <a:pt x="43" y="362"/>
                </a:lnTo>
                <a:lnTo>
                  <a:pt x="43" y="361"/>
                </a:lnTo>
                <a:lnTo>
                  <a:pt x="41" y="362"/>
                </a:lnTo>
                <a:lnTo>
                  <a:pt x="40" y="362"/>
                </a:lnTo>
                <a:lnTo>
                  <a:pt x="38" y="362"/>
                </a:lnTo>
                <a:lnTo>
                  <a:pt x="38" y="364"/>
                </a:lnTo>
                <a:lnTo>
                  <a:pt x="38" y="365"/>
                </a:lnTo>
                <a:lnTo>
                  <a:pt x="38" y="367"/>
                </a:lnTo>
                <a:lnTo>
                  <a:pt x="40" y="368"/>
                </a:lnTo>
                <a:lnTo>
                  <a:pt x="38" y="369"/>
                </a:lnTo>
                <a:lnTo>
                  <a:pt x="38" y="371"/>
                </a:lnTo>
                <a:lnTo>
                  <a:pt x="40" y="371"/>
                </a:lnTo>
                <a:lnTo>
                  <a:pt x="40" y="372"/>
                </a:lnTo>
                <a:lnTo>
                  <a:pt x="41" y="374"/>
                </a:lnTo>
                <a:lnTo>
                  <a:pt x="43" y="375"/>
                </a:lnTo>
                <a:lnTo>
                  <a:pt x="44" y="377"/>
                </a:lnTo>
                <a:lnTo>
                  <a:pt x="44" y="378"/>
                </a:lnTo>
                <a:lnTo>
                  <a:pt x="45" y="379"/>
                </a:lnTo>
                <a:lnTo>
                  <a:pt x="45" y="381"/>
                </a:lnTo>
                <a:lnTo>
                  <a:pt x="45" y="382"/>
                </a:lnTo>
                <a:lnTo>
                  <a:pt x="45" y="384"/>
                </a:lnTo>
                <a:lnTo>
                  <a:pt x="44" y="384"/>
                </a:lnTo>
                <a:lnTo>
                  <a:pt x="44" y="385"/>
                </a:lnTo>
                <a:lnTo>
                  <a:pt x="43" y="385"/>
                </a:lnTo>
                <a:lnTo>
                  <a:pt x="41" y="385"/>
                </a:lnTo>
                <a:lnTo>
                  <a:pt x="40" y="385"/>
                </a:lnTo>
                <a:lnTo>
                  <a:pt x="38" y="385"/>
                </a:lnTo>
                <a:lnTo>
                  <a:pt x="37" y="385"/>
                </a:lnTo>
                <a:lnTo>
                  <a:pt x="37" y="384"/>
                </a:lnTo>
                <a:lnTo>
                  <a:pt x="35" y="384"/>
                </a:lnTo>
                <a:lnTo>
                  <a:pt x="34" y="382"/>
                </a:lnTo>
                <a:lnTo>
                  <a:pt x="34" y="381"/>
                </a:lnTo>
                <a:lnTo>
                  <a:pt x="33" y="381"/>
                </a:lnTo>
                <a:lnTo>
                  <a:pt x="33" y="379"/>
                </a:lnTo>
                <a:lnTo>
                  <a:pt x="31" y="378"/>
                </a:lnTo>
                <a:lnTo>
                  <a:pt x="31" y="377"/>
                </a:lnTo>
                <a:lnTo>
                  <a:pt x="30" y="375"/>
                </a:lnTo>
                <a:lnTo>
                  <a:pt x="28" y="374"/>
                </a:lnTo>
                <a:lnTo>
                  <a:pt x="28" y="375"/>
                </a:lnTo>
                <a:lnTo>
                  <a:pt x="27" y="375"/>
                </a:lnTo>
                <a:lnTo>
                  <a:pt x="25" y="375"/>
                </a:lnTo>
                <a:lnTo>
                  <a:pt x="25" y="377"/>
                </a:lnTo>
                <a:lnTo>
                  <a:pt x="25" y="378"/>
                </a:lnTo>
                <a:lnTo>
                  <a:pt x="25" y="379"/>
                </a:lnTo>
                <a:lnTo>
                  <a:pt x="25" y="381"/>
                </a:lnTo>
                <a:lnTo>
                  <a:pt x="24" y="381"/>
                </a:lnTo>
                <a:lnTo>
                  <a:pt x="23" y="381"/>
                </a:lnTo>
                <a:lnTo>
                  <a:pt x="21" y="381"/>
                </a:lnTo>
                <a:lnTo>
                  <a:pt x="21" y="382"/>
                </a:lnTo>
                <a:lnTo>
                  <a:pt x="23" y="382"/>
                </a:lnTo>
                <a:lnTo>
                  <a:pt x="23" y="384"/>
                </a:lnTo>
                <a:lnTo>
                  <a:pt x="23" y="385"/>
                </a:lnTo>
                <a:lnTo>
                  <a:pt x="24" y="385"/>
                </a:lnTo>
                <a:lnTo>
                  <a:pt x="24" y="387"/>
                </a:lnTo>
                <a:lnTo>
                  <a:pt x="23" y="387"/>
                </a:lnTo>
                <a:lnTo>
                  <a:pt x="23" y="388"/>
                </a:lnTo>
                <a:lnTo>
                  <a:pt x="21" y="388"/>
                </a:lnTo>
                <a:lnTo>
                  <a:pt x="20" y="388"/>
                </a:lnTo>
                <a:lnTo>
                  <a:pt x="18" y="388"/>
                </a:lnTo>
                <a:lnTo>
                  <a:pt x="17" y="388"/>
                </a:lnTo>
                <a:lnTo>
                  <a:pt x="17" y="387"/>
                </a:lnTo>
                <a:lnTo>
                  <a:pt x="15" y="387"/>
                </a:lnTo>
                <a:lnTo>
                  <a:pt x="14" y="387"/>
                </a:lnTo>
                <a:lnTo>
                  <a:pt x="13" y="387"/>
                </a:lnTo>
                <a:lnTo>
                  <a:pt x="11" y="387"/>
                </a:lnTo>
                <a:lnTo>
                  <a:pt x="10" y="388"/>
                </a:lnTo>
                <a:lnTo>
                  <a:pt x="8" y="388"/>
                </a:lnTo>
              </a:path>
            </a:pathLst>
          </a:custGeom>
          <a:solidFill>
            <a:schemeClr val="bg1"/>
          </a:solidFill>
          <a:ln w="3175" cmpd="sng">
            <a:solidFill>
              <a:srgbClr val="808080"/>
            </a:solidFill>
            <a:prstDash val="solid"/>
            <a:round/>
            <a:headEnd/>
            <a:tailEnd/>
          </a:ln>
        </p:spPr>
        <p:txBody>
          <a:bodyPr/>
          <a:lstStyle/>
          <a:p>
            <a:endParaRPr lang="en-US"/>
          </a:p>
        </p:txBody>
      </p:sp>
      <p:sp>
        <p:nvSpPr>
          <p:cNvPr id="14359" name="Freeform 23"/>
          <p:cNvSpPr>
            <a:spLocks/>
          </p:cNvSpPr>
          <p:nvPr/>
        </p:nvSpPr>
        <p:spPr bwMode="auto">
          <a:xfrm>
            <a:off x="1641475" y="736600"/>
            <a:ext cx="414338" cy="161925"/>
          </a:xfrm>
          <a:custGeom>
            <a:avLst/>
            <a:gdLst>
              <a:gd name="T0" fmla="*/ 13 w 351"/>
              <a:gd name="T1" fmla="*/ 171 h 190"/>
              <a:gd name="T2" fmla="*/ 28 w 351"/>
              <a:gd name="T3" fmla="*/ 174 h 190"/>
              <a:gd name="T4" fmla="*/ 40 w 351"/>
              <a:gd name="T5" fmla="*/ 174 h 190"/>
              <a:gd name="T6" fmla="*/ 53 w 351"/>
              <a:gd name="T7" fmla="*/ 174 h 190"/>
              <a:gd name="T8" fmla="*/ 66 w 351"/>
              <a:gd name="T9" fmla="*/ 181 h 190"/>
              <a:gd name="T10" fmla="*/ 83 w 351"/>
              <a:gd name="T11" fmla="*/ 184 h 190"/>
              <a:gd name="T12" fmla="*/ 100 w 351"/>
              <a:gd name="T13" fmla="*/ 180 h 190"/>
              <a:gd name="T14" fmla="*/ 103 w 351"/>
              <a:gd name="T15" fmla="*/ 167 h 190"/>
              <a:gd name="T16" fmla="*/ 93 w 351"/>
              <a:gd name="T17" fmla="*/ 159 h 190"/>
              <a:gd name="T18" fmla="*/ 106 w 351"/>
              <a:gd name="T19" fmla="*/ 160 h 190"/>
              <a:gd name="T20" fmla="*/ 119 w 351"/>
              <a:gd name="T21" fmla="*/ 164 h 190"/>
              <a:gd name="T22" fmla="*/ 130 w 351"/>
              <a:gd name="T23" fmla="*/ 163 h 190"/>
              <a:gd name="T24" fmla="*/ 142 w 351"/>
              <a:gd name="T25" fmla="*/ 170 h 190"/>
              <a:gd name="T26" fmla="*/ 148 w 351"/>
              <a:gd name="T27" fmla="*/ 180 h 190"/>
              <a:gd name="T28" fmla="*/ 155 w 351"/>
              <a:gd name="T29" fmla="*/ 187 h 190"/>
              <a:gd name="T30" fmla="*/ 166 w 351"/>
              <a:gd name="T31" fmla="*/ 183 h 190"/>
              <a:gd name="T32" fmla="*/ 175 w 351"/>
              <a:gd name="T33" fmla="*/ 171 h 190"/>
              <a:gd name="T34" fmla="*/ 185 w 351"/>
              <a:gd name="T35" fmla="*/ 166 h 190"/>
              <a:gd name="T36" fmla="*/ 192 w 351"/>
              <a:gd name="T37" fmla="*/ 156 h 190"/>
              <a:gd name="T38" fmla="*/ 191 w 351"/>
              <a:gd name="T39" fmla="*/ 146 h 190"/>
              <a:gd name="T40" fmla="*/ 186 w 351"/>
              <a:gd name="T41" fmla="*/ 130 h 190"/>
              <a:gd name="T42" fmla="*/ 181 w 351"/>
              <a:gd name="T43" fmla="*/ 116 h 190"/>
              <a:gd name="T44" fmla="*/ 171 w 351"/>
              <a:gd name="T45" fmla="*/ 104 h 190"/>
              <a:gd name="T46" fmla="*/ 169 w 351"/>
              <a:gd name="T47" fmla="*/ 93 h 190"/>
              <a:gd name="T48" fmla="*/ 181 w 351"/>
              <a:gd name="T49" fmla="*/ 86 h 190"/>
              <a:gd name="T50" fmla="*/ 178 w 351"/>
              <a:gd name="T51" fmla="*/ 73 h 190"/>
              <a:gd name="T52" fmla="*/ 175 w 351"/>
              <a:gd name="T53" fmla="*/ 60 h 190"/>
              <a:gd name="T54" fmla="*/ 175 w 351"/>
              <a:gd name="T55" fmla="*/ 53 h 190"/>
              <a:gd name="T56" fmla="*/ 182 w 351"/>
              <a:gd name="T57" fmla="*/ 46 h 190"/>
              <a:gd name="T58" fmla="*/ 193 w 351"/>
              <a:gd name="T59" fmla="*/ 44 h 190"/>
              <a:gd name="T60" fmla="*/ 202 w 351"/>
              <a:gd name="T61" fmla="*/ 51 h 190"/>
              <a:gd name="T62" fmla="*/ 211 w 351"/>
              <a:gd name="T63" fmla="*/ 60 h 190"/>
              <a:gd name="T64" fmla="*/ 218 w 351"/>
              <a:gd name="T65" fmla="*/ 68 h 190"/>
              <a:gd name="T66" fmla="*/ 228 w 351"/>
              <a:gd name="T67" fmla="*/ 76 h 190"/>
              <a:gd name="T68" fmla="*/ 236 w 351"/>
              <a:gd name="T69" fmla="*/ 84 h 190"/>
              <a:gd name="T70" fmla="*/ 246 w 351"/>
              <a:gd name="T71" fmla="*/ 91 h 190"/>
              <a:gd name="T72" fmla="*/ 252 w 351"/>
              <a:gd name="T73" fmla="*/ 88 h 190"/>
              <a:gd name="T74" fmla="*/ 256 w 351"/>
              <a:gd name="T75" fmla="*/ 80 h 190"/>
              <a:gd name="T76" fmla="*/ 259 w 351"/>
              <a:gd name="T77" fmla="*/ 68 h 190"/>
              <a:gd name="T78" fmla="*/ 259 w 351"/>
              <a:gd name="T79" fmla="*/ 57 h 190"/>
              <a:gd name="T80" fmla="*/ 262 w 351"/>
              <a:gd name="T81" fmla="*/ 51 h 190"/>
              <a:gd name="T82" fmla="*/ 273 w 351"/>
              <a:gd name="T83" fmla="*/ 53 h 190"/>
              <a:gd name="T84" fmla="*/ 273 w 351"/>
              <a:gd name="T85" fmla="*/ 44 h 190"/>
              <a:gd name="T86" fmla="*/ 276 w 351"/>
              <a:gd name="T87" fmla="*/ 36 h 190"/>
              <a:gd name="T88" fmla="*/ 272 w 351"/>
              <a:gd name="T89" fmla="*/ 31 h 190"/>
              <a:gd name="T90" fmla="*/ 263 w 351"/>
              <a:gd name="T91" fmla="*/ 33 h 190"/>
              <a:gd name="T92" fmla="*/ 258 w 351"/>
              <a:gd name="T93" fmla="*/ 26 h 190"/>
              <a:gd name="T94" fmla="*/ 261 w 351"/>
              <a:gd name="T95" fmla="*/ 11 h 190"/>
              <a:gd name="T96" fmla="*/ 268 w 351"/>
              <a:gd name="T97" fmla="*/ 1 h 190"/>
              <a:gd name="T98" fmla="*/ 278 w 351"/>
              <a:gd name="T99" fmla="*/ 3 h 190"/>
              <a:gd name="T100" fmla="*/ 288 w 351"/>
              <a:gd name="T101" fmla="*/ 6 h 190"/>
              <a:gd name="T102" fmla="*/ 298 w 351"/>
              <a:gd name="T103" fmla="*/ 10 h 190"/>
              <a:gd name="T104" fmla="*/ 306 w 351"/>
              <a:gd name="T105" fmla="*/ 14 h 190"/>
              <a:gd name="T106" fmla="*/ 319 w 351"/>
              <a:gd name="T107" fmla="*/ 18 h 190"/>
              <a:gd name="T108" fmla="*/ 322 w 351"/>
              <a:gd name="T109" fmla="*/ 30 h 190"/>
              <a:gd name="T110" fmla="*/ 321 w 351"/>
              <a:gd name="T111" fmla="*/ 41 h 190"/>
              <a:gd name="T112" fmla="*/ 326 w 351"/>
              <a:gd name="T113" fmla="*/ 47 h 190"/>
              <a:gd name="T114" fmla="*/ 334 w 351"/>
              <a:gd name="T115" fmla="*/ 51 h 190"/>
              <a:gd name="T116" fmla="*/ 339 w 351"/>
              <a:gd name="T117" fmla="*/ 57 h 1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51"/>
              <a:gd name="T178" fmla="*/ 0 h 190"/>
              <a:gd name="T179" fmla="*/ 351 w 351"/>
              <a:gd name="T180" fmla="*/ 190 h 19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51" h="190">
                <a:moveTo>
                  <a:pt x="0" y="167"/>
                </a:moveTo>
                <a:lnTo>
                  <a:pt x="2" y="167"/>
                </a:lnTo>
                <a:lnTo>
                  <a:pt x="3" y="169"/>
                </a:lnTo>
                <a:lnTo>
                  <a:pt x="5" y="169"/>
                </a:lnTo>
                <a:lnTo>
                  <a:pt x="6" y="170"/>
                </a:lnTo>
                <a:lnTo>
                  <a:pt x="8" y="170"/>
                </a:lnTo>
                <a:lnTo>
                  <a:pt x="9" y="170"/>
                </a:lnTo>
                <a:lnTo>
                  <a:pt x="10" y="170"/>
                </a:lnTo>
                <a:lnTo>
                  <a:pt x="12" y="170"/>
                </a:lnTo>
                <a:lnTo>
                  <a:pt x="13" y="171"/>
                </a:lnTo>
                <a:lnTo>
                  <a:pt x="16" y="171"/>
                </a:lnTo>
                <a:lnTo>
                  <a:pt x="18" y="171"/>
                </a:lnTo>
                <a:lnTo>
                  <a:pt x="19" y="171"/>
                </a:lnTo>
                <a:lnTo>
                  <a:pt x="20" y="171"/>
                </a:lnTo>
                <a:lnTo>
                  <a:pt x="22" y="173"/>
                </a:lnTo>
                <a:lnTo>
                  <a:pt x="23" y="171"/>
                </a:lnTo>
                <a:lnTo>
                  <a:pt x="25" y="173"/>
                </a:lnTo>
                <a:lnTo>
                  <a:pt x="26" y="173"/>
                </a:lnTo>
                <a:lnTo>
                  <a:pt x="28" y="173"/>
                </a:lnTo>
                <a:lnTo>
                  <a:pt x="28" y="174"/>
                </a:lnTo>
                <a:lnTo>
                  <a:pt x="29" y="174"/>
                </a:lnTo>
                <a:lnTo>
                  <a:pt x="30" y="174"/>
                </a:lnTo>
                <a:lnTo>
                  <a:pt x="33" y="176"/>
                </a:lnTo>
                <a:lnTo>
                  <a:pt x="35" y="176"/>
                </a:lnTo>
                <a:lnTo>
                  <a:pt x="36" y="176"/>
                </a:lnTo>
                <a:lnTo>
                  <a:pt x="36" y="177"/>
                </a:lnTo>
                <a:lnTo>
                  <a:pt x="38" y="177"/>
                </a:lnTo>
                <a:lnTo>
                  <a:pt x="39" y="176"/>
                </a:lnTo>
                <a:lnTo>
                  <a:pt x="39" y="174"/>
                </a:lnTo>
                <a:lnTo>
                  <a:pt x="40" y="174"/>
                </a:lnTo>
                <a:lnTo>
                  <a:pt x="40" y="173"/>
                </a:lnTo>
                <a:lnTo>
                  <a:pt x="40" y="171"/>
                </a:lnTo>
                <a:lnTo>
                  <a:pt x="42" y="171"/>
                </a:lnTo>
                <a:lnTo>
                  <a:pt x="43" y="171"/>
                </a:lnTo>
                <a:lnTo>
                  <a:pt x="45" y="171"/>
                </a:lnTo>
                <a:lnTo>
                  <a:pt x="46" y="171"/>
                </a:lnTo>
                <a:lnTo>
                  <a:pt x="49" y="173"/>
                </a:lnTo>
                <a:lnTo>
                  <a:pt x="50" y="174"/>
                </a:lnTo>
                <a:lnTo>
                  <a:pt x="52" y="174"/>
                </a:lnTo>
                <a:lnTo>
                  <a:pt x="53" y="174"/>
                </a:lnTo>
                <a:lnTo>
                  <a:pt x="55" y="174"/>
                </a:lnTo>
                <a:lnTo>
                  <a:pt x="56" y="174"/>
                </a:lnTo>
                <a:lnTo>
                  <a:pt x="58" y="176"/>
                </a:lnTo>
                <a:lnTo>
                  <a:pt x="59" y="176"/>
                </a:lnTo>
                <a:lnTo>
                  <a:pt x="59" y="177"/>
                </a:lnTo>
                <a:lnTo>
                  <a:pt x="60" y="177"/>
                </a:lnTo>
                <a:lnTo>
                  <a:pt x="60" y="179"/>
                </a:lnTo>
                <a:lnTo>
                  <a:pt x="63" y="180"/>
                </a:lnTo>
                <a:lnTo>
                  <a:pt x="65" y="180"/>
                </a:lnTo>
                <a:lnTo>
                  <a:pt x="66" y="181"/>
                </a:lnTo>
                <a:lnTo>
                  <a:pt x="68" y="181"/>
                </a:lnTo>
                <a:lnTo>
                  <a:pt x="69" y="181"/>
                </a:lnTo>
                <a:lnTo>
                  <a:pt x="72" y="181"/>
                </a:lnTo>
                <a:lnTo>
                  <a:pt x="73" y="181"/>
                </a:lnTo>
                <a:lnTo>
                  <a:pt x="75" y="183"/>
                </a:lnTo>
                <a:lnTo>
                  <a:pt x="76" y="183"/>
                </a:lnTo>
                <a:lnTo>
                  <a:pt x="78" y="183"/>
                </a:lnTo>
                <a:lnTo>
                  <a:pt x="80" y="183"/>
                </a:lnTo>
                <a:lnTo>
                  <a:pt x="82" y="183"/>
                </a:lnTo>
                <a:lnTo>
                  <a:pt x="83" y="184"/>
                </a:lnTo>
                <a:lnTo>
                  <a:pt x="85" y="183"/>
                </a:lnTo>
                <a:lnTo>
                  <a:pt x="88" y="183"/>
                </a:lnTo>
                <a:lnTo>
                  <a:pt x="89" y="183"/>
                </a:lnTo>
                <a:lnTo>
                  <a:pt x="90" y="183"/>
                </a:lnTo>
                <a:lnTo>
                  <a:pt x="92" y="183"/>
                </a:lnTo>
                <a:lnTo>
                  <a:pt x="93" y="183"/>
                </a:lnTo>
                <a:lnTo>
                  <a:pt x="95" y="183"/>
                </a:lnTo>
                <a:lnTo>
                  <a:pt x="96" y="183"/>
                </a:lnTo>
                <a:lnTo>
                  <a:pt x="99" y="180"/>
                </a:lnTo>
                <a:lnTo>
                  <a:pt x="100" y="180"/>
                </a:lnTo>
                <a:lnTo>
                  <a:pt x="102" y="179"/>
                </a:lnTo>
                <a:lnTo>
                  <a:pt x="103" y="179"/>
                </a:lnTo>
                <a:lnTo>
                  <a:pt x="103" y="177"/>
                </a:lnTo>
                <a:lnTo>
                  <a:pt x="103" y="176"/>
                </a:lnTo>
                <a:lnTo>
                  <a:pt x="102" y="174"/>
                </a:lnTo>
                <a:lnTo>
                  <a:pt x="102" y="173"/>
                </a:lnTo>
                <a:lnTo>
                  <a:pt x="103" y="171"/>
                </a:lnTo>
                <a:lnTo>
                  <a:pt x="103" y="170"/>
                </a:lnTo>
                <a:lnTo>
                  <a:pt x="103" y="169"/>
                </a:lnTo>
                <a:lnTo>
                  <a:pt x="103" y="167"/>
                </a:lnTo>
                <a:lnTo>
                  <a:pt x="102" y="167"/>
                </a:lnTo>
                <a:lnTo>
                  <a:pt x="102" y="166"/>
                </a:lnTo>
                <a:lnTo>
                  <a:pt x="100" y="164"/>
                </a:lnTo>
                <a:lnTo>
                  <a:pt x="99" y="163"/>
                </a:lnTo>
                <a:lnTo>
                  <a:pt x="98" y="163"/>
                </a:lnTo>
                <a:lnTo>
                  <a:pt x="98" y="161"/>
                </a:lnTo>
                <a:lnTo>
                  <a:pt x="96" y="161"/>
                </a:lnTo>
                <a:lnTo>
                  <a:pt x="95" y="160"/>
                </a:lnTo>
                <a:lnTo>
                  <a:pt x="93" y="160"/>
                </a:lnTo>
                <a:lnTo>
                  <a:pt x="93" y="159"/>
                </a:lnTo>
                <a:lnTo>
                  <a:pt x="95" y="157"/>
                </a:lnTo>
                <a:lnTo>
                  <a:pt x="95" y="156"/>
                </a:lnTo>
                <a:lnTo>
                  <a:pt x="96" y="156"/>
                </a:lnTo>
                <a:lnTo>
                  <a:pt x="98" y="156"/>
                </a:lnTo>
                <a:lnTo>
                  <a:pt x="99" y="157"/>
                </a:lnTo>
                <a:lnTo>
                  <a:pt x="100" y="157"/>
                </a:lnTo>
                <a:lnTo>
                  <a:pt x="102" y="159"/>
                </a:lnTo>
                <a:lnTo>
                  <a:pt x="103" y="159"/>
                </a:lnTo>
                <a:lnTo>
                  <a:pt x="105" y="160"/>
                </a:lnTo>
                <a:lnTo>
                  <a:pt x="106" y="160"/>
                </a:lnTo>
                <a:lnTo>
                  <a:pt x="108" y="160"/>
                </a:lnTo>
                <a:lnTo>
                  <a:pt x="109" y="160"/>
                </a:lnTo>
                <a:lnTo>
                  <a:pt x="110" y="160"/>
                </a:lnTo>
                <a:lnTo>
                  <a:pt x="112" y="161"/>
                </a:lnTo>
                <a:lnTo>
                  <a:pt x="112" y="163"/>
                </a:lnTo>
                <a:lnTo>
                  <a:pt x="113" y="163"/>
                </a:lnTo>
                <a:lnTo>
                  <a:pt x="113" y="164"/>
                </a:lnTo>
                <a:lnTo>
                  <a:pt x="115" y="164"/>
                </a:lnTo>
                <a:lnTo>
                  <a:pt x="116" y="164"/>
                </a:lnTo>
                <a:lnTo>
                  <a:pt x="119" y="164"/>
                </a:lnTo>
                <a:lnTo>
                  <a:pt x="120" y="163"/>
                </a:lnTo>
                <a:lnTo>
                  <a:pt x="122" y="163"/>
                </a:lnTo>
                <a:lnTo>
                  <a:pt x="123" y="163"/>
                </a:lnTo>
                <a:lnTo>
                  <a:pt x="125" y="163"/>
                </a:lnTo>
                <a:lnTo>
                  <a:pt x="126" y="161"/>
                </a:lnTo>
                <a:lnTo>
                  <a:pt x="126" y="160"/>
                </a:lnTo>
                <a:lnTo>
                  <a:pt x="129" y="160"/>
                </a:lnTo>
                <a:lnTo>
                  <a:pt x="129" y="161"/>
                </a:lnTo>
                <a:lnTo>
                  <a:pt x="130" y="161"/>
                </a:lnTo>
                <a:lnTo>
                  <a:pt x="130" y="163"/>
                </a:lnTo>
                <a:lnTo>
                  <a:pt x="132" y="164"/>
                </a:lnTo>
                <a:lnTo>
                  <a:pt x="132" y="166"/>
                </a:lnTo>
                <a:lnTo>
                  <a:pt x="132" y="167"/>
                </a:lnTo>
                <a:lnTo>
                  <a:pt x="133" y="167"/>
                </a:lnTo>
                <a:lnTo>
                  <a:pt x="135" y="167"/>
                </a:lnTo>
                <a:lnTo>
                  <a:pt x="136" y="169"/>
                </a:lnTo>
                <a:lnTo>
                  <a:pt x="138" y="169"/>
                </a:lnTo>
                <a:lnTo>
                  <a:pt x="139" y="169"/>
                </a:lnTo>
                <a:lnTo>
                  <a:pt x="140" y="170"/>
                </a:lnTo>
                <a:lnTo>
                  <a:pt x="142" y="170"/>
                </a:lnTo>
                <a:lnTo>
                  <a:pt x="143" y="170"/>
                </a:lnTo>
                <a:lnTo>
                  <a:pt x="145" y="170"/>
                </a:lnTo>
                <a:lnTo>
                  <a:pt x="146" y="170"/>
                </a:lnTo>
                <a:lnTo>
                  <a:pt x="145" y="171"/>
                </a:lnTo>
                <a:lnTo>
                  <a:pt x="145" y="173"/>
                </a:lnTo>
                <a:lnTo>
                  <a:pt x="145" y="174"/>
                </a:lnTo>
                <a:lnTo>
                  <a:pt x="146" y="176"/>
                </a:lnTo>
                <a:lnTo>
                  <a:pt x="146" y="177"/>
                </a:lnTo>
                <a:lnTo>
                  <a:pt x="148" y="179"/>
                </a:lnTo>
                <a:lnTo>
                  <a:pt x="148" y="180"/>
                </a:lnTo>
                <a:lnTo>
                  <a:pt x="149" y="180"/>
                </a:lnTo>
                <a:lnTo>
                  <a:pt x="149" y="181"/>
                </a:lnTo>
                <a:lnTo>
                  <a:pt x="151" y="181"/>
                </a:lnTo>
                <a:lnTo>
                  <a:pt x="151" y="183"/>
                </a:lnTo>
                <a:lnTo>
                  <a:pt x="151" y="184"/>
                </a:lnTo>
                <a:lnTo>
                  <a:pt x="151" y="186"/>
                </a:lnTo>
                <a:lnTo>
                  <a:pt x="152" y="186"/>
                </a:lnTo>
                <a:lnTo>
                  <a:pt x="153" y="186"/>
                </a:lnTo>
                <a:lnTo>
                  <a:pt x="153" y="187"/>
                </a:lnTo>
                <a:lnTo>
                  <a:pt x="155" y="187"/>
                </a:lnTo>
                <a:lnTo>
                  <a:pt x="156" y="189"/>
                </a:lnTo>
                <a:lnTo>
                  <a:pt x="158" y="190"/>
                </a:lnTo>
                <a:lnTo>
                  <a:pt x="159" y="189"/>
                </a:lnTo>
                <a:lnTo>
                  <a:pt x="161" y="189"/>
                </a:lnTo>
                <a:lnTo>
                  <a:pt x="161" y="187"/>
                </a:lnTo>
                <a:lnTo>
                  <a:pt x="162" y="186"/>
                </a:lnTo>
                <a:lnTo>
                  <a:pt x="163" y="186"/>
                </a:lnTo>
                <a:lnTo>
                  <a:pt x="165" y="184"/>
                </a:lnTo>
                <a:lnTo>
                  <a:pt x="166" y="184"/>
                </a:lnTo>
                <a:lnTo>
                  <a:pt x="166" y="183"/>
                </a:lnTo>
                <a:lnTo>
                  <a:pt x="168" y="183"/>
                </a:lnTo>
                <a:lnTo>
                  <a:pt x="168" y="181"/>
                </a:lnTo>
                <a:lnTo>
                  <a:pt x="169" y="181"/>
                </a:lnTo>
                <a:lnTo>
                  <a:pt x="171" y="180"/>
                </a:lnTo>
                <a:lnTo>
                  <a:pt x="172" y="179"/>
                </a:lnTo>
                <a:lnTo>
                  <a:pt x="172" y="176"/>
                </a:lnTo>
                <a:lnTo>
                  <a:pt x="172" y="174"/>
                </a:lnTo>
                <a:lnTo>
                  <a:pt x="172" y="173"/>
                </a:lnTo>
                <a:lnTo>
                  <a:pt x="173" y="173"/>
                </a:lnTo>
                <a:lnTo>
                  <a:pt x="175" y="171"/>
                </a:lnTo>
                <a:lnTo>
                  <a:pt x="176" y="171"/>
                </a:lnTo>
                <a:lnTo>
                  <a:pt x="176" y="170"/>
                </a:lnTo>
                <a:lnTo>
                  <a:pt x="178" y="170"/>
                </a:lnTo>
                <a:lnTo>
                  <a:pt x="179" y="170"/>
                </a:lnTo>
                <a:lnTo>
                  <a:pt x="181" y="170"/>
                </a:lnTo>
                <a:lnTo>
                  <a:pt x="181" y="169"/>
                </a:lnTo>
                <a:lnTo>
                  <a:pt x="182" y="169"/>
                </a:lnTo>
                <a:lnTo>
                  <a:pt x="182" y="167"/>
                </a:lnTo>
                <a:lnTo>
                  <a:pt x="183" y="166"/>
                </a:lnTo>
                <a:lnTo>
                  <a:pt x="185" y="166"/>
                </a:lnTo>
                <a:lnTo>
                  <a:pt x="186" y="164"/>
                </a:lnTo>
                <a:lnTo>
                  <a:pt x="188" y="164"/>
                </a:lnTo>
                <a:lnTo>
                  <a:pt x="189" y="163"/>
                </a:lnTo>
                <a:lnTo>
                  <a:pt x="191" y="163"/>
                </a:lnTo>
                <a:lnTo>
                  <a:pt x="191" y="161"/>
                </a:lnTo>
                <a:lnTo>
                  <a:pt x="191" y="160"/>
                </a:lnTo>
                <a:lnTo>
                  <a:pt x="191" y="159"/>
                </a:lnTo>
                <a:lnTo>
                  <a:pt x="192" y="159"/>
                </a:lnTo>
                <a:lnTo>
                  <a:pt x="192" y="157"/>
                </a:lnTo>
                <a:lnTo>
                  <a:pt x="192" y="156"/>
                </a:lnTo>
                <a:lnTo>
                  <a:pt x="191" y="156"/>
                </a:lnTo>
                <a:lnTo>
                  <a:pt x="191" y="154"/>
                </a:lnTo>
                <a:lnTo>
                  <a:pt x="189" y="154"/>
                </a:lnTo>
                <a:lnTo>
                  <a:pt x="189" y="153"/>
                </a:lnTo>
                <a:lnTo>
                  <a:pt x="191" y="153"/>
                </a:lnTo>
                <a:lnTo>
                  <a:pt x="191" y="151"/>
                </a:lnTo>
                <a:lnTo>
                  <a:pt x="191" y="150"/>
                </a:lnTo>
                <a:lnTo>
                  <a:pt x="191" y="149"/>
                </a:lnTo>
                <a:lnTo>
                  <a:pt x="191" y="147"/>
                </a:lnTo>
                <a:lnTo>
                  <a:pt x="191" y="146"/>
                </a:lnTo>
                <a:lnTo>
                  <a:pt x="191" y="144"/>
                </a:lnTo>
                <a:lnTo>
                  <a:pt x="191" y="141"/>
                </a:lnTo>
                <a:lnTo>
                  <a:pt x="189" y="140"/>
                </a:lnTo>
                <a:lnTo>
                  <a:pt x="189" y="139"/>
                </a:lnTo>
                <a:lnTo>
                  <a:pt x="188" y="137"/>
                </a:lnTo>
                <a:lnTo>
                  <a:pt x="188" y="136"/>
                </a:lnTo>
                <a:lnTo>
                  <a:pt x="188" y="134"/>
                </a:lnTo>
                <a:lnTo>
                  <a:pt x="188" y="133"/>
                </a:lnTo>
                <a:lnTo>
                  <a:pt x="188" y="131"/>
                </a:lnTo>
                <a:lnTo>
                  <a:pt x="186" y="130"/>
                </a:lnTo>
                <a:lnTo>
                  <a:pt x="186" y="128"/>
                </a:lnTo>
                <a:lnTo>
                  <a:pt x="185" y="128"/>
                </a:lnTo>
                <a:lnTo>
                  <a:pt x="186" y="127"/>
                </a:lnTo>
                <a:lnTo>
                  <a:pt x="185" y="124"/>
                </a:lnTo>
                <a:lnTo>
                  <a:pt x="185" y="123"/>
                </a:lnTo>
                <a:lnTo>
                  <a:pt x="185" y="121"/>
                </a:lnTo>
                <a:lnTo>
                  <a:pt x="183" y="118"/>
                </a:lnTo>
                <a:lnTo>
                  <a:pt x="182" y="118"/>
                </a:lnTo>
                <a:lnTo>
                  <a:pt x="181" y="117"/>
                </a:lnTo>
                <a:lnTo>
                  <a:pt x="181" y="116"/>
                </a:lnTo>
                <a:lnTo>
                  <a:pt x="179" y="114"/>
                </a:lnTo>
                <a:lnTo>
                  <a:pt x="178" y="113"/>
                </a:lnTo>
                <a:lnTo>
                  <a:pt x="176" y="111"/>
                </a:lnTo>
                <a:lnTo>
                  <a:pt x="175" y="111"/>
                </a:lnTo>
                <a:lnTo>
                  <a:pt x="175" y="110"/>
                </a:lnTo>
                <a:lnTo>
                  <a:pt x="175" y="108"/>
                </a:lnTo>
                <a:lnTo>
                  <a:pt x="173" y="107"/>
                </a:lnTo>
                <a:lnTo>
                  <a:pt x="173" y="106"/>
                </a:lnTo>
                <a:lnTo>
                  <a:pt x="172" y="104"/>
                </a:lnTo>
                <a:lnTo>
                  <a:pt x="171" y="104"/>
                </a:lnTo>
                <a:lnTo>
                  <a:pt x="171" y="103"/>
                </a:lnTo>
                <a:lnTo>
                  <a:pt x="169" y="103"/>
                </a:lnTo>
                <a:lnTo>
                  <a:pt x="168" y="103"/>
                </a:lnTo>
                <a:lnTo>
                  <a:pt x="168" y="101"/>
                </a:lnTo>
                <a:lnTo>
                  <a:pt x="169" y="101"/>
                </a:lnTo>
                <a:lnTo>
                  <a:pt x="169" y="100"/>
                </a:lnTo>
                <a:lnTo>
                  <a:pt x="169" y="97"/>
                </a:lnTo>
                <a:lnTo>
                  <a:pt x="169" y="96"/>
                </a:lnTo>
                <a:lnTo>
                  <a:pt x="169" y="94"/>
                </a:lnTo>
                <a:lnTo>
                  <a:pt x="169" y="93"/>
                </a:lnTo>
                <a:lnTo>
                  <a:pt x="169" y="91"/>
                </a:lnTo>
                <a:lnTo>
                  <a:pt x="171" y="91"/>
                </a:lnTo>
                <a:lnTo>
                  <a:pt x="172" y="90"/>
                </a:lnTo>
                <a:lnTo>
                  <a:pt x="173" y="90"/>
                </a:lnTo>
                <a:lnTo>
                  <a:pt x="175" y="90"/>
                </a:lnTo>
                <a:lnTo>
                  <a:pt x="176" y="88"/>
                </a:lnTo>
                <a:lnTo>
                  <a:pt x="176" y="87"/>
                </a:lnTo>
                <a:lnTo>
                  <a:pt x="179" y="87"/>
                </a:lnTo>
                <a:lnTo>
                  <a:pt x="181" y="87"/>
                </a:lnTo>
                <a:lnTo>
                  <a:pt x="181" y="86"/>
                </a:lnTo>
                <a:lnTo>
                  <a:pt x="182" y="86"/>
                </a:lnTo>
                <a:lnTo>
                  <a:pt x="183" y="84"/>
                </a:lnTo>
                <a:lnTo>
                  <a:pt x="182" y="83"/>
                </a:lnTo>
                <a:lnTo>
                  <a:pt x="181" y="81"/>
                </a:lnTo>
                <a:lnTo>
                  <a:pt x="181" y="78"/>
                </a:lnTo>
                <a:lnTo>
                  <a:pt x="179" y="78"/>
                </a:lnTo>
                <a:lnTo>
                  <a:pt x="179" y="77"/>
                </a:lnTo>
                <a:lnTo>
                  <a:pt x="179" y="76"/>
                </a:lnTo>
                <a:lnTo>
                  <a:pt x="179" y="74"/>
                </a:lnTo>
                <a:lnTo>
                  <a:pt x="178" y="73"/>
                </a:lnTo>
                <a:lnTo>
                  <a:pt x="178" y="71"/>
                </a:lnTo>
                <a:lnTo>
                  <a:pt x="178" y="70"/>
                </a:lnTo>
                <a:lnTo>
                  <a:pt x="178" y="68"/>
                </a:lnTo>
                <a:lnTo>
                  <a:pt x="179" y="67"/>
                </a:lnTo>
                <a:lnTo>
                  <a:pt x="179" y="66"/>
                </a:lnTo>
                <a:lnTo>
                  <a:pt x="179" y="64"/>
                </a:lnTo>
                <a:lnTo>
                  <a:pt x="178" y="64"/>
                </a:lnTo>
                <a:lnTo>
                  <a:pt x="178" y="63"/>
                </a:lnTo>
                <a:lnTo>
                  <a:pt x="178" y="61"/>
                </a:lnTo>
                <a:lnTo>
                  <a:pt x="175" y="60"/>
                </a:lnTo>
                <a:lnTo>
                  <a:pt x="173" y="58"/>
                </a:lnTo>
                <a:lnTo>
                  <a:pt x="173" y="57"/>
                </a:lnTo>
                <a:lnTo>
                  <a:pt x="173" y="56"/>
                </a:lnTo>
                <a:lnTo>
                  <a:pt x="172" y="56"/>
                </a:lnTo>
                <a:lnTo>
                  <a:pt x="172" y="54"/>
                </a:lnTo>
                <a:lnTo>
                  <a:pt x="171" y="54"/>
                </a:lnTo>
                <a:lnTo>
                  <a:pt x="171" y="53"/>
                </a:lnTo>
                <a:lnTo>
                  <a:pt x="172" y="53"/>
                </a:lnTo>
                <a:lnTo>
                  <a:pt x="173" y="53"/>
                </a:lnTo>
                <a:lnTo>
                  <a:pt x="175" y="53"/>
                </a:lnTo>
                <a:lnTo>
                  <a:pt x="176" y="53"/>
                </a:lnTo>
                <a:lnTo>
                  <a:pt x="176" y="51"/>
                </a:lnTo>
                <a:lnTo>
                  <a:pt x="178" y="50"/>
                </a:lnTo>
                <a:lnTo>
                  <a:pt x="178" y="48"/>
                </a:lnTo>
                <a:lnTo>
                  <a:pt x="179" y="48"/>
                </a:lnTo>
                <a:lnTo>
                  <a:pt x="181" y="48"/>
                </a:lnTo>
                <a:lnTo>
                  <a:pt x="181" y="47"/>
                </a:lnTo>
                <a:lnTo>
                  <a:pt x="179" y="47"/>
                </a:lnTo>
                <a:lnTo>
                  <a:pt x="181" y="46"/>
                </a:lnTo>
                <a:lnTo>
                  <a:pt x="182" y="46"/>
                </a:lnTo>
                <a:lnTo>
                  <a:pt x="183" y="44"/>
                </a:lnTo>
                <a:lnTo>
                  <a:pt x="183" y="43"/>
                </a:lnTo>
                <a:lnTo>
                  <a:pt x="185" y="43"/>
                </a:lnTo>
                <a:lnTo>
                  <a:pt x="185" y="41"/>
                </a:lnTo>
                <a:lnTo>
                  <a:pt x="186" y="41"/>
                </a:lnTo>
                <a:lnTo>
                  <a:pt x="188" y="41"/>
                </a:lnTo>
                <a:lnTo>
                  <a:pt x="188" y="43"/>
                </a:lnTo>
                <a:lnTo>
                  <a:pt x="189" y="43"/>
                </a:lnTo>
                <a:lnTo>
                  <a:pt x="191" y="44"/>
                </a:lnTo>
                <a:lnTo>
                  <a:pt x="193" y="44"/>
                </a:lnTo>
                <a:lnTo>
                  <a:pt x="193" y="46"/>
                </a:lnTo>
                <a:lnTo>
                  <a:pt x="195" y="47"/>
                </a:lnTo>
                <a:lnTo>
                  <a:pt x="195" y="48"/>
                </a:lnTo>
                <a:lnTo>
                  <a:pt x="196" y="48"/>
                </a:lnTo>
                <a:lnTo>
                  <a:pt x="198" y="48"/>
                </a:lnTo>
                <a:lnTo>
                  <a:pt x="199" y="50"/>
                </a:lnTo>
                <a:lnTo>
                  <a:pt x="201" y="48"/>
                </a:lnTo>
                <a:lnTo>
                  <a:pt x="202" y="48"/>
                </a:lnTo>
                <a:lnTo>
                  <a:pt x="202" y="50"/>
                </a:lnTo>
                <a:lnTo>
                  <a:pt x="202" y="51"/>
                </a:lnTo>
                <a:lnTo>
                  <a:pt x="202" y="53"/>
                </a:lnTo>
                <a:lnTo>
                  <a:pt x="203" y="53"/>
                </a:lnTo>
                <a:lnTo>
                  <a:pt x="203" y="54"/>
                </a:lnTo>
                <a:lnTo>
                  <a:pt x="203" y="56"/>
                </a:lnTo>
                <a:lnTo>
                  <a:pt x="205" y="57"/>
                </a:lnTo>
                <a:lnTo>
                  <a:pt x="206" y="57"/>
                </a:lnTo>
                <a:lnTo>
                  <a:pt x="208" y="58"/>
                </a:lnTo>
                <a:lnTo>
                  <a:pt x="209" y="58"/>
                </a:lnTo>
                <a:lnTo>
                  <a:pt x="209" y="60"/>
                </a:lnTo>
                <a:lnTo>
                  <a:pt x="211" y="60"/>
                </a:lnTo>
                <a:lnTo>
                  <a:pt x="211" y="61"/>
                </a:lnTo>
                <a:lnTo>
                  <a:pt x="211" y="63"/>
                </a:lnTo>
                <a:lnTo>
                  <a:pt x="212" y="63"/>
                </a:lnTo>
                <a:lnTo>
                  <a:pt x="213" y="64"/>
                </a:lnTo>
                <a:lnTo>
                  <a:pt x="213" y="66"/>
                </a:lnTo>
                <a:lnTo>
                  <a:pt x="215" y="66"/>
                </a:lnTo>
                <a:lnTo>
                  <a:pt x="215" y="67"/>
                </a:lnTo>
                <a:lnTo>
                  <a:pt x="215" y="68"/>
                </a:lnTo>
                <a:lnTo>
                  <a:pt x="216" y="68"/>
                </a:lnTo>
                <a:lnTo>
                  <a:pt x="218" y="68"/>
                </a:lnTo>
                <a:lnTo>
                  <a:pt x="219" y="70"/>
                </a:lnTo>
                <a:lnTo>
                  <a:pt x="221" y="71"/>
                </a:lnTo>
                <a:lnTo>
                  <a:pt x="222" y="71"/>
                </a:lnTo>
                <a:lnTo>
                  <a:pt x="222" y="73"/>
                </a:lnTo>
                <a:lnTo>
                  <a:pt x="223" y="73"/>
                </a:lnTo>
                <a:lnTo>
                  <a:pt x="225" y="73"/>
                </a:lnTo>
                <a:lnTo>
                  <a:pt x="225" y="74"/>
                </a:lnTo>
                <a:lnTo>
                  <a:pt x="226" y="74"/>
                </a:lnTo>
                <a:lnTo>
                  <a:pt x="226" y="76"/>
                </a:lnTo>
                <a:lnTo>
                  <a:pt x="228" y="76"/>
                </a:lnTo>
                <a:lnTo>
                  <a:pt x="229" y="76"/>
                </a:lnTo>
                <a:lnTo>
                  <a:pt x="231" y="77"/>
                </a:lnTo>
                <a:lnTo>
                  <a:pt x="231" y="78"/>
                </a:lnTo>
                <a:lnTo>
                  <a:pt x="232" y="78"/>
                </a:lnTo>
                <a:lnTo>
                  <a:pt x="232" y="80"/>
                </a:lnTo>
                <a:lnTo>
                  <a:pt x="232" y="81"/>
                </a:lnTo>
                <a:lnTo>
                  <a:pt x="233" y="81"/>
                </a:lnTo>
                <a:lnTo>
                  <a:pt x="233" y="83"/>
                </a:lnTo>
                <a:lnTo>
                  <a:pt x="235" y="83"/>
                </a:lnTo>
                <a:lnTo>
                  <a:pt x="236" y="84"/>
                </a:lnTo>
                <a:lnTo>
                  <a:pt x="238" y="84"/>
                </a:lnTo>
                <a:lnTo>
                  <a:pt x="239" y="86"/>
                </a:lnTo>
                <a:lnTo>
                  <a:pt x="239" y="87"/>
                </a:lnTo>
                <a:lnTo>
                  <a:pt x="241" y="87"/>
                </a:lnTo>
                <a:lnTo>
                  <a:pt x="242" y="87"/>
                </a:lnTo>
                <a:lnTo>
                  <a:pt x="242" y="88"/>
                </a:lnTo>
                <a:lnTo>
                  <a:pt x="243" y="90"/>
                </a:lnTo>
                <a:lnTo>
                  <a:pt x="243" y="91"/>
                </a:lnTo>
                <a:lnTo>
                  <a:pt x="245" y="91"/>
                </a:lnTo>
                <a:lnTo>
                  <a:pt x="246" y="91"/>
                </a:lnTo>
                <a:lnTo>
                  <a:pt x="246" y="93"/>
                </a:lnTo>
                <a:lnTo>
                  <a:pt x="248" y="93"/>
                </a:lnTo>
                <a:lnTo>
                  <a:pt x="248" y="94"/>
                </a:lnTo>
                <a:lnTo>
                  <a:pt x="249" y="94"/>
                </a:lnTo>
                <a:lnTo>
                  <a:pt x="249" y="93"/>
                </a:lnTo>
                <a:lnTo>
                  <a:pt x="251" y="93"/>
                </a:lnTo>
                <a:lnTo>
                  <a:pt x="251" y="91"/>
                </a:lnTo>
                <a:lnTo>
                  <a:pt x="251" y="90"/>
                </a:lnTo>
                <a:lnTo>
                  <a:pt x="252" y="90"/>
                </a:lnTo>
                <a:lnTo>
                  <a:pt x="252" y="88"/>
                </a:lnTo>
                <a:lnTo>
                  <a:pt x="253" y="88"/>
                </a:lnTo>
                <a:lnTo>
                  <a:pt x="252" y="87"/>
                </a:lnTo>
                <a:lnTo>
                  <a:pt x="252" y="86"/>
                </a:lnTo>
                <a:lnTo>
                  <a:pt x="253" y="86"/>
                </a:lnTo>
                <a:lnTo>
                  <a:pt x="253" y="84"/>
                </a:lnTo>
                <a:lnTo>
                  <a:pt x="255" y="83"/>
                </a:lnTo>
                <a:lnTo>
                  <a:pt x="255" y="81"/>
                </a:lnTo>
                <a:lnTo>
                  <a:pt x="256" y="81"/>
                </a:lnTo>
                <a:lnTo>
                  <a:pt x="258" y="81"/>
                </a:lnTo>
                <a:lnTo>
                  <a:pt x="256" y="80"/>
                </a:lnTo>
                <a:lnTo>
                  <a:pt x="256" y="78"/>
                </a:lnTo>
                <a:lnTo>
                  <a:pt x="256" y="77"/>
                </a:lnTo>
                <a:lnTo>
                  <a:pt x="256" y="76"/>
                </a:lnTo>
                <a:lnTo>
                  <a:pt x="258" y="74"/>
                </a:lnTo>
                <a:lnTo>
                  <a:pt x="258" y="73"/>
                </a:lnTo>
                <a:lnTo>
                  <a:pt x="256" y="71"/>
                </a:lnTo>
                <a:lnTo>
                  <a:pt x="256" y="70"/>
                </a:lnTo>
                <a:lnTo>
                  <a:pt x="258" y="70"/>
                </a:lnTo>
                <a:lnTo>
                  <a:pt x="258" y="68"/>
                </a:lnTo>
                <a:lnTo>
                  <a:pt x="259" y="68"/>
                </a:lnTo>
                <a:lnTo>
                  <a:pt x="259" y="67"/>
                </a:lnTo>
                <a:lnTo>
                  <a:pt x="258" y="66"/>
                </a:lnTo>
                <a:lnTo>
                  <a:pt x="258" y="64"/>
                </a:lnTo>
                <a:lnTo>
                  <a:pt x="258" y="63"/>
                </a:lnTo>
                <a:lnTo>
                  <a:pt x="258" y="61"/>
                </a:lnTo>
                <a:lnTo>
                  <a:pt x="259" y="61"/>
                </a:lnTo>
                <a:lnTo>
                  <a:pt x="261" y="61"/>
                </a:lnTo>
                <a:lnTo>
                  <a:pt x="261" y="60"/>
                </a:lnTo>
                <a:lnTo>
                  <a:pt x="259" y="58"/>
                </a:lnTo>
                <a:lnTo>
                  <a:pt x="259" y="57"/>
                </a:lnTo>
                <a:lnTo>
                  <a:pt x="258" y="57"/>
                </a:lnTo>
                <a:lnTo>
                  <a:pt x="258" y="56"/>
                </a:lnTo>
                <a:lnTo>
                  <a:pt x="258" y="54"/>
                </a:lnTo>
                <a:lnTo>
                  <a:pt x="258" y="53"/>
                </a:lnTo>
                <a:lnTo>
                  <a:pt x="259" y="53"/>
                </a:lnTo>
                <a:lnTo>
                  <a:pt x="259" y="51"/>
                </a:lnTo>
                <a:lnTo>
                  <a:pt x="261" y="51"/>
                </a:lnTo>
                <a:lnTo>
                  <a:pt x="261" y="50"/>
                </a:lnTo>
                <a:lnTo>
                  <a:pt x="262" y="50"/>
                </a:lnTo>
                <a:lnTo>
                  <a:pt x="262" y="51"/>
                </a:lnTo>
                <a:lnTo>
                  <a:pt x="263" y="50"/>
                </a:lnTo>
                <a:lnTo>
                  <a:pt x="265" y="50"/>
                </a:lnTo>
                <a:lnTo>
                  <a:pt x="266" y="50"/>
                </a:lnTo>
                <a:lnTo>
                  <a:pt x="266" y="51"/>
                </a:lnTo>
                <a:lnTo>
                  <a:pt x="266" y="53"/>
                </a:lnTo>
                <a:lnTo>
                  <a:pt x="268" y="53"/>
                </a:lnTo>
                <a:lnTo>
                  <a:pt x="269" y="53"/>
                </a:lnTo>
                <a:lnTo>
                  <a:pt x="271" y="53"/>
                </a:lnTo>
                <a:lnTo>
                  <a:pt x="272" y="53"/>
                </a:lnTo>
                <a:lnTo>
                  <a:pt x="273" y="53"/>
                </a:lnTo>
                <a:lnTo>
                  <a:pt x="273" y="51"/>
                </a:lnTo>
                <a:lnTo>
                  <a:pt x="273" y="53"/>
                </a:lnTo>
                <a:lnTo>
                  <a:pt x="275" y="53"/>
                </a:lnTo>
                <a:lnTo>
                  <a:pt x="275" y="51"/>
                </a:lnTo>
                <a:lnTo>
                  <a:pt x="275" y="50"/>
                </a:lnTo>
                <a:lnTo>
                  <a:pt x="275" y="48"/>
                </a:lnTo>
                <a:lnTo>
                  <a:pt x="273" y="48"/>
                </a:lnTo>
                <a:lnTo>
                  <a:pt x="273" y="47"/>
                </a:lnTo>
                <a:lnTo>
                  <a:pt x="273" y="46"/>
                </a:lnTo>
                <a:lnTo>
                  <a:pt x="273" y="44"/>
                </a:lnTo>
                <a:lnTo>
                  <a:pt x="272" y="44"/>
                </a:lnTo>
                <a:lnTo>
                  <a:pt x="272" y="43"/>
                </a:lnTo>
                <a:lnTo>
                  <a:pt x="272" y="41"/>
                </a:lnTo>
                <a:lnTo>
                  <a:pt x="272" y="40"/>
                </a:lnTo>
                <a:lnTo>
                  <a:pt x="272" y="38"/>
                </a:lnTo>
                <a:lnTo>
                  <a:pt x="273" y="38"/>
                </a:lnTo>
                <a:lnTo>
                  <a:pt x="273" y="37"/>
                </a:lnTo>
                <a:lnTo>
                  <a:pt x="273" y="36"/>
                </a:lnTo>
                <a:lnTo>
                  <a:pt x="275" y="36"/>
                </a:lnTo>
                <a:lnTo>
                  <a:pt x="276" y="36"/>
                </a:lnTo>
                <a:lnTo>
                  <a:pt x="276" y="34"/>
                </a:lnTo>
                <a:lnTo>
                  <a:pt x="278" y="34"/>
                </a:lnTo>
                <a:lnTo>
                  <a:pt x="279" y="34"/>
                </a:lnTo>
                <a:lnTo>
                  <a:pt x="279" y="33"/>
                </a:lnTo>
                <a:lnTo>
                  <a:pt x="278" y="33"/>
                </a:lnTo>
                <a:lnTo>
                  <a:pt x="276" y="33"/>
                </a:lnTo>
                <a:lnTo>
                  <a:pt x="275" y="33"/>
                </a:lnTo>
                <a:lnTo>
                  <a:pt x="275" y="31"/>
                </a:lnTo>
                <a:lnTo>
                  <a:pt x="273" y="31"/>
                </a:lnTo>
                <a:lnTo>
                  <a:pt x="272" y="31"/>
                </a:lnTo>
                <a:lnTo>
                  <a:pt x="272" y="30"/>
                </a:lnTo>
                <a:lnTo>
                  <a:pt x="271" y="30"/>
                </a:lnTo>
                <a:lnTo>
                  <a:pt x="269" y="31"/>
                </a:lnTo>
                <a:lnTo>
                  <a:pt x="268" y="31"/>
                </a:lnTo>
                <a:lnTo>
                  <a:pt x="268" y="33"/>
                </a:lnTo>
                <a:lnTo>
                  <a:pt x="266" y="33"/>
                </a:lnTo>
                <a:lnTo>
                  <a:pt x="265" y="33"/>
                </a:lnTo>
                <a:lnTo>
                  <a:pt x="265" y="34"/>
                </a:lnTo>
                <a:lnTo>
                  <a:pt x="263" y="34"/>
                </a:lnTo>
                <a:lnTo>
                  <a:pt x="263" y="33"/>
                </a:lnTo>
                <a:lnTo>
                  <a:pt x="262" y="33"/>
                </a:lnTo>
                <a:lnTo>
                  <a:pt x="262" y="34"/>
                </a:lnTo>
                <a:lnTo>
                  <a:pt x="261" y="33"/>
                </a:lnTo>
                <a:lnTo>
                  <a:pt x="259" y="31"/>
                </a:lnTo>
                <a:lnTo>
                  <a:pt x="259" y="30"/>
                </a:lnTo>
                <a:lnTo>
                  <a:pt x="259" y="28"/>
                </a:lnTo>
                <a:lnTo>
                  <a:pt x="261" y="28"/>
                </a:lnTo>
                <a:lnTo>
                  <a:pt x="259" y="27"/>
                </a:lnTo>
                <a:lnTo>
                  <a:pt x="258" y="27"/>
                </a:lnTo>
                <a:lnTo>
                  <a:pt x="258" y="26"/>
                </a:lnTo>
                <a:lnTo>
                  <a:pt x="259" y="24"/>
                </a:lnTo>
                <a:lnTo>
                  <a:pt x="259" y="23"/>
                </a:lnTo>
                <a:lnTo>
                  <a:pt x="258" y="21"/>
                </a:lnTo>
                <a:lnTo>
                  <a:pt x="259" y="21"/>
                </a:lnTo>
                <a:lnTo>
                  <a:pt x="259" y="20"/>
                </a:lnTo>
                <a:lnTo>
                  <a:pt x="259" y="18"/>
                </a:lnTo>
                <a:lnTo>
                  <a:pt x="259" y="16"/>
                </a:lnTo>
                <a:lnTo>
                  <a:pt x="259" y="14"/>
                </a:lnTo>
                <a:lnTo>
                  <a:pt x="259" y="13"/>
                </a:lnTo>
                <a:lnTo>
                  <a:pt x="261" y="11"/>
                </a:lnTo>
                <a:lnTo>
                  <a:pt x="261" y="10"/>
                </a:lnTo>
                <a:lnTo>
                  <a:pt x="262" y="10"/>
                </a:lnTo>
                <a:lnTo>
                  <a:pt x="263" y="8"/>
                </a:lnTo>
                <a:lnTo>
                  <a:pt x="263" y="7"/>
                </a:lnTo>
                <a:lnTo>
                  <a:pt x="265" y="7"/>
                </a:lnTo>
                <a:lnTo>
                  <a:pt x="265" y="6"/>
                </a:lnTo>
                <a:lnTo>
                  <a:pt x="266" y="4"/>
                </a:lnTo>
                <a:lnTo>
                  <a:pt x="266" y="3"/>
                </a:lnTo>
                <a:lnTo>
                  <a:pt x="266" y="1"/>
                </a:lnTo>
                <a:lnTo>
                  <a:pt x="268" y="1"/>
                </a:lnTo>
                <a:lnTo>
                  <a:pt x="268" y="0"/>
                </a:lnTo>
                <a:lnTo>
                  <a:pt x="269" y="0"/>
                </a:lnTo>
                <a:lnTo>
                  <a:pt x="271" y="1"/>
                </a:lnTo>
                <a:lnTo>
                  <a:pt x="272" y="1"/>
                </a:lnTo>
                <a:lnTo>
                  <a:pt x="272" y="3"/>
                </a:lnTo>
                <a:lnTo>
                  <a:pt x="273" y="3"/>
                </a:lnTo>
                <a:lnTo>
                  <a:pt x="275" y="1"/>
                </a:lnTo>
                <a:lnTo>
                  <a:pt x="276" y="1"/>
                </a:lnTo>
                <a:lnTo>
                  <a:pt x="276" y="3"/>
                </a:lnTo>
                <a:lnTo>
                  <a:pt x="278" y="3"/>
                </a:lnTo>
                <a:lnTo>
                  <a:pt x="279" y="3"/>
                </a:lnTo>
                <a:lnTo>
                  <a:pt x="279" y="4"/>
                </a:lnTo>
                <a:lnTo>
                  <a:pt x="281" y="4"/>
                </a:lnTo>
                <a:lnTo>
                  <a:pt x="281" y="6"/>
                </a:lnTo>
                <a:lnTo>
                  <a:pt x="282" y="7"/>
                </a:lnTo>
                <a:lnTo>
                  <a:pt x="283" y="7"/>
                </a:lnTo>
                <a:lnTo>
                  <a:pt x="285" y="7"/>
                </a:lnTo>
                <a:lnTo>
                  <a:pt x="285" y="6"/>
                </a:lnTo>
                <a:lnTo>
                  <a:pt x="286" y="6"/>
                </a:lnTo>
                <a:lnTo>
                  <a:pt x="288" y="6"/>
                </a:lnTo>
                <a:lnTo>
                  <a:pt x="288" y="7"/>
                </a:lnTo>
                <a:lnTo>
                  <a:pt x="289" y="7"/>
                </a:lnTo>
                <a:lnTo>
                  <a:pt x="291" y="8"/>
                </a:lnTo>
                <a:lnTo>
                  <a:pt x="292" y="8"/>
                </a:lnTo>
                <a:lnTo>
                  <a:pt x="294" y="8"/>
                </a:lnTo>
                <a:lnTo>
                  <a:pt x="295" y="7"/>
                </a:lnTo>
                <a:lnTo>
                  <a:pt x="296" y="7"/>
                </a:lnTo>
                <a:lnTo>
                  <a:pt x="296" y="8"/>
                </a:lnTo>
                <a:lnTo>
                  <a:pt x="298" y="8"/>
                </a:lnTo>
                <a:lnTo>
                  <a:pt x="298" y="10"/>
                </a:lnTo>
                <a:lnTo>
                  <a:pt x="299" y="11"/>
                </a:lnTo>
                <a:lnTo>
                  <a:pt x="299" y="13"/>
                </a:lnTo>
                <a:lnTo>
                  <a:pt x="301" y="13"/>
                </a:lnTo>
                <a:lnTo>
                  <a:pt x="301" y="14"/>
                </a:lnTo>
                <a:lnTo>
                  <a:pt x="302" y="14"/>
                </a:lnTo>
                <a:lnTo>
                  <a:pt x="304" y="14"/>
                </a:lnTo>
                <a:lnTo>
                  <a:pt x="305" y="14"/>
                </a:lnTo>
                <a:lnTo>
                  <a:pt x="306" y="14"/>
                </a:lnTo>
                <a:lnTo>
                  <a:pt x="306" y="13"/>
                </a:lnTo>
                <a:lnTo>
                  <a:pt x="306" y="14"/>
                </a:lnTo>
                <a:lnTo>
                  <a:pt x="308" y="13"/>
                </a:lnTo>
                <a:lnTo>
                  <a:pt x="309" y="13"/>
                </a:lnTo>
                <a:lnTo>
                  <a:pt x="311" y="13"/>
                </a:lnTo>
                <a:lnTo>
                  <a:pt x="312" y="14"/>
                </a:lnTo>
                <a:lnTo>
                  <a:pt x="315" y="14"/>
                </a:lnTo>
                <a:lnTo>
                  <a:pt x="316" y="14"/>
                </a:lnTo>
                <a:lnTo>
                  <a:pt x="318" y="16"/>
                </a:lnTo>
                <a:lnTo>
                  <a:pt x="319" y="16"/>
                </a:lnTo>
                <a:lnTo>
                  <a:pt x="319" y="17"/>
                </a:lnTo>
                <a:lnTo>
                  <a:pt x="319" y="18"/>
                </a:lnTo>
                <a:lnTo>
                  <a:pt x="319" y="20"/>
                </a:lnTo>
                <a:lnTo>
                  <a:pt x="319" y="21"/>
                </a:lnTo>
                <a:lnTo>
                  <a:pt x="321" y="21"/>
                </a:lnTo>
                <a:lnTo>
                  <a:pt x="321" y="23"/>
                </a:lnTo>
                <a:lnTo>
                  <a:pt x="322" y="23"/>
                </a:lnTo>
                <a:lnTo>
                  <a:pt x="322" y="24"/>
                </a:lnTo>
                <a:lnTo>
                  <a:pt x="322" y="26"/>
                </a:lnTo>
                <a:lnTo>
                  <a:pt x="322" y="27"/>
                </a:lnTo>
                <a:lnTo>
                  <a:pt x="322" y="28"/>
                </a:lnTo>
                <a:lnTo>
                  <a:pt x="322" y="30"/>
                </a:lnTo>
                <a:lnTo>
                  <a:pt x="322" y="31"/>
                </a:lnTo>
                <a:lnTo>
                  <a:pt x="321" y="33"/>
                </a:lnTo>
                <a:lnTo>
                  <a:pt x="319" y="34"/>
                </a:lnTo>
                <a:lnTo>
                  <a:pt x="318" y="36"/>
                </a:lnTo>
                <a:lnTo>
                  <a:pt x="318" y="37"/>
                </a:lnTo>
                <a:lnTo>
                  <a:pt x="319" y="37"/>
                </a:lnTo>
                <a:lnTo>
                  <a:pt x="319" y="38"/>
                </a:lnTo>
                <a:lnTo>
                  <a:pt x="319" y="40"/>
                </a:lnTo>
                <a:lnTo>
                  <a:pt x="319" y="41"/>
                </a:lnTo>
                <a:lnTo>
                  <a:pt x="321" y="41"/>
                </a:lnTo>
                <a:lnTo>
                  <a:pt x="319" y="41"/>
                </a:lnTo>
                <a:lnTo>
                  <a:pt x="319" y="43"/>
                </a:lnTo>
                <a:lnTo>
                  <a:pt x="321" y="43"/>
                </a:lnTo>
                <a:lnTo>
                  <a:pt x="322" y="44"/>
                </a:lnTo>
                <a:lnTo>
                  <a:pt x="324" y="44"/>
                </a:lnTo>
                <a:lnTo>
                  <a:pt x="324" y="43"/>
                </a:lnTo>
                <a:lnTo>
                  <a:pt x="324" y="44"/>
                </a:lnTo>
                <a:lnTo>
                  <a:pt x="325" y="44"/>
                </a:lnTo>
                <a:lnTo>
                  <a:pt x="326" y="46"/>
                </a:lnTo>
                <a:lnTo>
                  <a:pt x="326" y="47"/>
                </a:lnTo>
                <a:lnTo>
                  <a:pt x="326" y="48"/>
                </a:lnTo>
                <a:lnTo>
                  <a:pt x="328" y="48"/>
                </a:lnTo>
                <a:lnTo>
                  <a:pt x="329" y="48"/>
                </a:lnTo>
                <a:lnTo>
                  <a:pt x="331" y="48"/>
                </a:lnTo>
                <a:lnTo>
                  <a:pt x="332" y="48"/>
                </a:lnTo>
                <a:lnTo>
                  <a:pt x="334" y="48"/>
                </a:lnTo>
                <a:lnTo>
                  <a:pt x="334" y="50"/>
                </a:lnTo>
                <a:lnTo>
                  <a:pt x="334" y="51"/>
                </a:lnTo>
                <a:lnTo>
                  <a:pt x="335" y="51"/>
                </a:lnTo>
                <a:lnTo>
                  <a:pt x="334" y="51"/>
                </a:lnTo>
                <a:lnTo>
                  <a:pt x="334" y="53"/>
                </a:lnTo>
                <a:lnTo>
                  <a:pt x="334" y="54"/>
                </a:lnTo>
                <a:lnTo>
                  <a:pt x="335" y="54"/>
                </a:lnTo>
                <a:lnTo>
                  <a:pt x="336" y="54"/>
                </a:lnTo>
                <a:lnTo>
                  <a:pt x="336" y="56"/>
                </a:lnTo>
                <a:lnTo>
                  <a:pt x="336" y="57"/>
                </a:lnTo>
                <a:lnTo>
                  <a:pt x="338" y="57"/>
                </a:lnTo>
                <a:lnTo>
                  <a:pt x="338" y="56"/>
                </a:lnTo>
                <a:lnTo>
                  <a:pt x="339" y="56"/>
                </a:lnTo>
                <a:lnTo>
                  <a:pt x="339" y="57"/>
                </a:lnTo>
                <a:lnTo>
                  <a:pt x="341" y="57"/>
                </a:lnTo>
                <a:lnTo>
                  <a:pt x="342" y="57"/>
                </a:lnTo>
                <a:lnTo>
                  <a:pt x="342" y="56"/>
                </a:lnTo>
                <a:lnTo>
                  <a:pt x="344" y="56"/>
                </a:lnTo>
                <a:lnTo>
                  <a:pt x="345" y="56"/>
                </a:lnTo>
                <a:lnTo>
                  <a:pt x="345" y="54"/>
                </a:lnTo>
                <a:lnTo>
                  <a:pt x="346" y="54"/>
                </a:lnTo>
                <a:lnTo>
                  <a:pt x="349" y="54"/>
                </a:lnTo>
                <a:lnTo>
                  <a:pt x="351" y="54"/>
                </a:lnTo>
              </a:path>
            </a:pathLst>
          </a:custGeom>
          <a:solidFill>
            <a:schemeClr val="bg1"/>
          </a:solidFill>
          <a:ln w="3175" cmpd="sng">
            <a:solidFill>
              <a:srgbClr val="808080"/>
            </a:solidFill>
            <a:prstDash val="solid"/>
            <a:round/>
            <a:headEnd/>
            <a:tailEnd/>
          </a:ln>
        </p:spPr>
        <p:txBody>
          <a:bodyPr/>
          <a:lstStyle/>
          <a:p>
            <a:endParaRPr lang="en-US"/>
          </a:p>
        </p:txBody>
      </p:sp>
      <p:sp>
        <p:nvSpPr>
          <p:cNvPr id="14360" name="Freeform 24"/>
          <p:cNvSpPr>
            <a:spLocks/>
          </p:cNvSpPr>
          <p:nvPr/>
        </p:nvSpPr>
        <p:spPr bwMode="auto">
          <a:xfrm>
            <a:off x="1587500" y="863600"/>
            <a:ext cx="412750" cy="239713"/>
          </a:xfrm>
          <a:custGeom>
            <a:avLst/>
            <a:gdLst>
              <a:gd name="T0" fmla="*/ 348 w 352"/>
              <a:gd name="T1" fmla="*/ 268 h 280"/>
              <a:gd name="T2" fmla="*/ 335 w 352"/>
              <a:gd name="T3" fmla="*/ 266 h 280"/>
              <a:gd name="T4" fmla="*/ 322 w 352"/>
              <a:gd name="T5" fmla="*/ 258 h 280"/>
              <a:gd name="T6" fmla="*/ 315 w 352"/>
              <a:gd name="T7" fmla="*/ 250 h 280"/>
              <a:gd name="T8" fmla="*/ 305 w 352"/>
              <a:gd name="T9" fmla="*/ 250 h 280"/>
              <a:gd name="T10" fmla="*/ 296 w 352"/>
              <a:gd name="T11" fmla="*/ 253 h 280"/>
              <a:gd name="T12" fmla="*/ 285 w 352"/>
              <a:gd name="T13" fmla="*/ 251 h 280"/>
              <a:gd name="T14" fmla="*/ 275 w 352"/>
              <a:gd name="T15" fmla="*/ 260 h 280"/>
              <a:gd name="T16" fmla="*/ 268 w 352"/>
              <a:gd name="T17" fmla="*/ 270 h 280"/>
              <a:gd name="T18" fmla="*/ 255 w 352"/>
              <a:gd name="T19" fmla="*/ 280 h 280"/>
              <a:gd name="T20" fmla="*/ 242 w 352"/>
              <a:gd name="T21" fmla="*/ 278 h 280"/>
              <a:gd name="T22" fmla="*/ 233 w 352"/>
              <a:gd name="T23" fmla="*/ 268 h 280"/>
              <a:gd name="T24" fmla="*/ 222 w 352"/>
              <a:gd name="T25" fmla="*/ 260 h 280"/>
              <a:gd name="T26" fmla="*/ 210 w 352"/>
              <a:gd name="T27" fmla="*/ 257 h 280"/>
              <a:gd name="T28" fmla="*/ 202 w 352"/>
              <a:gd name="T29" fmla="*/ 250 h 280"/>
              <a:gd name="T30" fmla="*/ 195 w 352"/>
              <a:gd name="T31" fmla="*/ 253 h 280"/>
              <a:gd name="T32" fmla="*/ 186 w 352"/>
              <a:gd name="T33" fmla="*/ 243 h 280"/>
              <a:gd name="T34" fmla="*/ 182 w 352"/>
              <a:gd name="T35" fmla="*/ 233 h 280"/>
              <a:gd name="T36" fmla="*/ 173 w 352"/>
              <a:gd name="T37" fmla="*/ 225 h 280"/>
              <a:gd name="T38" fmla="*/ 176 w 352"/>
              <a:gd name="T39" fmla="*/ 213 h 280"/>
              <a:gd name="T40" fmla="*/ 176 w 352"/>
              <a:gd name="T41" fmla="*/ 198 h 280"/>
              <a:gd name="T42" fmla="*/ 172 w 352"/>
              <a:gd name="T43" fmla="*/ 188 h 280"/>
              <a:gd name="T44" fmla="*/ 177 w 352"/>
              <a:gd name="T45" fmla="*/ 180 h 280"/>
              <a:gd name="T46" fmla="*/ 177 w 352"/>
              <a:gd name="T47" fmla="*/ 168 h 280"/>
              <a:gd name="T48" fmla="*/ 183 w 352"/>
              <a:gd name="T49" fmla="*/ 161 h 280"/>
              <a:gd name="T50" fmla="*/ 192 w 352"/>
              <a:gd name="T51" fmla="*/ 153 h 280"/>
              <a:gd name="T52" fmla="*/ 199 w 352"/>
              <a:gd name="T53" fmla="*/ 147 h 280"/>
              <a:gd name="T54" fmla="*/ 187 w 352"/>
              <a:gd name="T55" fmla="*/ 141 h 280"/>
              <a:gd name="T56" fmla="*/ 176 w 352"/>
              <a:gd name="T57" fmla="*/ 140 h 280"/>
              <a:gd name="T58" fmla="*/ 165 w 352"/>
              <a:gd name="T59" fmla="*/ 138 h 280"/>
              <a:gd name="T60" fmla="*/ 153 w 352"/>
              <a:gd name="T61" fmla="*/ 134 h 280"/>
              <a:gd name="T62" fmla="*/ 142 w 352"/>
              <a:gd name="T63" fmla="*/ 134 h 280"/>
              <a:gd name="T64" fmla="*/ 136 w 352"/>
              <a:gd name="T65" fmla="*/ 144 h 280"/>
              <a:gd name="T66" fmla="*/ 123 w 352"/>
              <a:gd name="T67" fmla="*/ 144 h 280"/>
              <a:gd name="T68" fmla="*/ 112 w 352"/>
              <a:gd name="T69" fmla="*/ 141 h 280"/>
              <a:gd name="T70" fmla="*/ 97 w 352"/>
              <a:gd name="T71" fmla="*/ 145 h 280"/>
              <a:gd name="T72" fmla="*/ 82 w 352"/>
              <a:gd name="T73" fmla="*/ 144 h 280"/>
              <a:gd name="T74" fmla="*/ 69 w 352"/>
              <a:gd name="T75" fmla="*/ 138 h 280"/>
              <a:gd name="T76" fmla="*/ 60 w 352"/>
              <a:gd name="T77" fmla="*/ 135 h 280"/>
              <a:gd name="T78" fmla="*/ 52 w 352"/>
              <a:gd name="T79" fmla="*/ 135 h 280"/>
              <a:gd name="T80" fmla="*/ 42 w 352"/>
              <a:gd name="T81" fmla="*/ 131 h 280"/>
              <a:gd name="T82" fmla="*/ 32 w 352"/>
              <a:gd name="T83" fmla="*/ 134 h 280"/>
              <a:gd name="T84" fmla="*/ 22 w 352"/>
              <a:gd name="T85" fmla="*/ 127 h 280"/>
              <a:gd name="T86" fmla="*/ 13 w 352"/>
              <a:gd name="T87" fmla="*/ 117 h 280"/>
              <a:gd name="T88" fmla="*/ 13 w 352"/>
              <a:gd name="T89" fmla="*/ 107 h 280"/>
              <a:gd name="T90" fmla="*/ 24 w 352"/>
              <a:gd name="T91" fmla="*/ 102 h 280"/>
              <a:gd name="T92" fmla="*/ 29 w 352"/>
              <a:gd name="T93" fmla="*/ 95 h 280"/>
              <a:gd name="T94" fmla="*/ 36 w 352"/>
              <a:gd name="T95" fmla="*/ 90 h 280"/>
              <a:gd name="T96" fmla="*/ 29 w 352"/>
              <a:gd name="T97" fmla="*/ 78 h 280"/>
              <a:gd name="T98" fmla="*/ 23 w 352"/>
              <a:gd name="T99" fmla="*/ 70 h 280"/>
              <a:gd name="T100" fmla="*/ 13 w 352"/>
              <a:gd name="T101" fmla="*/ 62 h 280"/>
              <a:gd name="T102" fmla="*/ 7 w 352"/>
              <a:gd name="T103" fmla="*/ 51 h 280"/>
              <a:gd name="T104" fmla="*/ 0 w 352"/>
              <a:gd name="T105" fmla="*/ 38 h 280"/>
              <a:gd name="T106" fmla="*/ 0 w 352"/>
              <a:gd name="T107" fmla="*/ 24 h 280"/>
              <a:gd name="T108" fmla="*/ 12 w 352"/>
              <a:gd name="T109" fmla="*/ 18 h 280"/>
              <a:gd name="T110" fmla="*/ 20 w 352"/>
              <a:gd name="T111" fmla="*/ 20 h 280"/>
              <a:gd name="T112" fmla="*/ 33 w 352"/>
              <a:gd name="T113" fmla="*/ 12 h 280"/>
              <a:gd name="T114" fmla="*/ 40 w 352"/>
              <a:gd name="T115" fmla="*/ 1 h 280"/>
              <a:gd name="T116" fmla="*/ 47 w 352"/>
              <a:gd name="T117" fmla="*/ 7 h 2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52"/>
              <a:gd name="T178" fmla="*/ 0 h 280"/>
              <a:gd name="T179" fmla="*/ 352 w 352"/>
              <a:gd name="T180" fmla="*/ 280 h 2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52" h="280">
                <a:moveTo>
                  <a:pt x="352" y="258"/>
                </a:moveTo>
                <a:lnTo>
                  <a:pt x="351" y="260"/>
                </a:lnTo>
                <a:lnTo>
                  <a:pt x="351" y="261"/>
                </a:lnTo>
                <a:lnTo>
                  <a:pt x="351" y="263"/>
                </a:lnTo>
                <a:lnTo>
                  <a:pt x="352" y="264"/>
                </a:lnTo>
                <a:lnTo>
                  <a:pt x="352" y="266"/>
                </a:lnTo>
                <a:lnTo>
                  <a:pt x="351" y="266"/>
                </a:lnTo>
                <a:lnTo>
                  <a:pt x="349" y="267"/>
                </a:lnTo>
                <a:lnTo>
                  <a:pt x="349" y="268"/>
                </a:lnTo>
                <a:lnTo>
                  <a:pt x="348" y="268"/>
                </a:lnTo>
                <a:lnTo>
                  <a:pt x="346" y="268"/>
                </a:lnTo>
                <a:lnTo>
                  <a:pt x="345" y="268"/>
                </a:lnTo>
                <a:lnTo>
                  <a:pt x="343" y="268"/>
                </a:lnTo>
                <a:lnTo>
                  <a:pt x="342" y="268"/>
                </a:lnTo>
                <a:lnTo>
                  <a:pt x="342" y="267"/>
                </a:lnTo>
                <a:lnTo>
                  <a:pt x="341" y="267"/>
                </a:lnTo>
                <a:lnTo>
                  <a:pt x="339" y="267"/>
                </a:lnTo>
                <a:lnTo>
                  <a:pt x="338" y="266"/>
                </a:lnTo>
                <a:lnTo>
                  <a:pt x="336" y="266"/>
                </a:lnTo>
                <a:lnTo>
                  <a:pt x="335" y="266"/>
                </a:lnTo>
                <a:lnTo>
                  <a:pt x="333" y="266"/>
                </a:lnTo>
                <a:lnTo>
                  <a:pt x="332" y="266"/>
                </a:lnTo>
                <a:lnTo>
                  <a:pt x="332" y="264"/>
                </a:lnTo>
                <a:lnTo>
                  <a:pt x="330" y="263"/>
                </a:lnTo>
                <a:lnTo>
                  <a:pt x="329" y="263"/>
                </a:lnTo>
                <a:lnTo>
                  <a:pt x="326" y="261"/>
                </a:lnTo>
                <a:lnTo>
                  <a:pt x="326" y="260"/>
                </a:lnTo>
                <a:lnTo>
                  <a:pt x="325" y="260"/>
                </a:lnTo>
                <a:lnTo>
                  <a:pt x="323" y="260"/>
                </a:lnTo>
                <a:lnTo>
                  <a:pt x="322" y="258"/>
                </a:lnTo>
                <a:lnTo>
                  <a:pt x="322" y="257"/>
                </a:lnTo>
                <a:lnTo>
                  <a:pt x="320" y="257"/>
                </a:lnTo>
                <a:lnTo>
                  <a:pt x="319" y="257"/>
                </a:lnTo>
                <a:lnTo>
                  <a:pt x="319" y="255"/>
                </a:lnTo>
                <a:lnTo>
                  <a:pt x="318" y="255"/>
                </a:lnTo>
                <a:lnTo>
                  <a:pt x="316" y="254"/>
                </a:lnTo>
                <a:lnTo>
                  <a:pt x="316" y="253"/>
                </a:lnTo>
                <a:lnTo>
                  <a:pt x="316" y="251"/>
                </a:lnTo>
                <a:lnTo>
                  <a:pt x="315" y="251"/>
                </a:lnTo>
                <a:lnTo>
                  <a:pt x="315" y="250"/>
                </a:lnTo>
                <a:lnTo>
                  <a:pt x="313" y="250"/>
                </a:lnTo>
                <a:lnTo>
                  <a:pt x="312" y="248"/>
                </a:lnTo>
                <a:lnTo>
                  <a:pt x="310" y="248"/>
                </a:lnTo>
                <a:lnTo>
                  <a:pt x="309" y="248"/>
                </a:lnTo>
                <a:lnTo>
                  <a:pt x="309" y="247"/>
                </a:lnTo>
                <a:lnTo>
                  <a:pt x="308" y="247"/>
                </a:lnTo>
                <a:lnTo>
                  <a:pt x="306" y="247"/>
                </a:lnTo>
                <a:lnTo>
                  <a:pt x="306" y="248"/>
                </a:lnTo>
                <a:lnTo>
                  <a:pt x="305" y="248"/>
                </a:lnTo>
                <a:lnTo>
                  <a:pt x="305" y="250"/>
                </a:lnTo>
                <a:lnTo>
                  <a:pt x="303" y="251"/>
                </a:lnTo>
                <a:lnTo>
                  <a:pt x="303" y="253"/>
                </a:lnTo>
                <a:lnTo>
                  <a:pt x="303" y="254"/>
                </a:lnTo>
                <a:lnTo>
                  <a:pt x="302" y="253"/>
                </a:lnTo>
                <a:lnTo>
                  <a:pt x="300" y="253"/>
                </a:lnTo>
                <a:lnTo>
                  <a:pt x="299" y="253"/>
                </a:lnTo>
                <a:lnTo>
                  <a:pt x="299" y="251"/>
                </a:lnTo>
                <a:lnTo>
                  <a:pt x="299" y="253"/>
                </a:lnTo>
                <a:lnTo>
                  <a:pt x="298" y="253"/>
                </a:lnTo>
                <a:lnTo>
                  <a:pt x="296" y="253"/>
                </a:lnTo>
                <a:lnTo>
                  <a:pt x="295" y="254"/>
                </a:lnTo>
                <a:lnTo>
                  <a:pt x="293" y="254"/>
                </a:lnTo>
                <a:lnTo>
                  <a:pt x="292" y="253"/>
                </a:lnTo>
                <a:lnTo>
                  <a:pt x="292" y="254"/>
                </a:lnTo>
                <a:lnTo>
                  <a:pt x="290" y="254"/>
                </a:lnTo>
                <a:lnTo>
                  <a:pt x="290" y="253"/>
                </a:lnTo>
                <a:lnTo>
                  <a:pt x="289" y="253"/>
                </a:lnTo>
                <a:lnTo>
                  <a:pt x="288" y="251"/>
                </a:lnTo>
                <a:lnTo>
                  <a:pt x="286" y="251"/>
                </a:lnTo>
                <a:lnTo>
                  <a:pt x="285" y="251"/>
                </a:lnTo>
                <a:lnTo>
                  <a:pt x="283" y="251"/>
                </a:lnTo>
                <a:lnTo>
                  <a:pt x="282" y="251"/>
                </a:lnTo>
                <a:lnTo>
                  <a:pt x="280" y="251"/>
                </a:lnTo>
                <a:lnTo>
                  <a:pt x="279" y="254"/>
                </a:lnTo>
                <a:lnTo>
                  <a:pt x="278" y="255"/>
                </a:lnTo>
                <a:lnTo>
                  <a:pt x="278" y="257"/>
                </a:lnTo>
                <a:lnTo>
                  <a:pt x="278" y="258"/>
                </a:lnTo>
                <a:lnTo>
                  <a:pt x="276" y="258"/>
                </a:lnTo>
                <a:lnTo>
                  <a:pt x="276" y="260"/>
                </a:lnTo>
                <a:lnTo>
                  <a:pt x="275" y="260"/>
                </a:lnTo>
                <a:lnTo>
                  <a:pt x="275" y="261"/>
                </a:lnTo>
                <a:lnTo>
                  <a:pt x="275" y="263"/>
                </a:lnTo>
                <a:lnTo>
                  <a:pt x="273" y="264"/>
                </a:lnTo>
                <a:lnTo>
                  <a:pt x="272" y="266"/>
                </a:lnTo>
                <a:lnTo>
                  <a:pt x="272" y="267"/>
                </a:lnTo>
                <a:lnTo>
                  <a:pt x="270" y="267"/>
                </a:lnTo>
                <a:lnTo>
                  <a:pt x="270" y="268"/>
                </a:lnTo>
                <a:lnTo>
                  <a:pt x="269" y="268"/>
                </a:lnTo>
                <a:lnTo>
                  <a:pt x="269" y="270"/>
                </a:lnTo>
                <a:lnTo>
                  <a:pt x="268" y="270"/>
                </a:lnTo>
                <a:lnTo>
                  <a:pt x="266" y="270"/>
                </a:lnTo>
                <a:lnTo>
                  <a:pt x="265" y="271"/>
                </a:lnTo>
                <a:lnTo>
                  <a:pt x="263" y="273"/>
                </a:lnTo>
                <a:lnTo>
                  <a:pt x="263" y="274"/>
                </a:lnTo>
                <a:lnTo>
                  <a:pt x="262" y="276"/>
                </a:lnTo>
                <a:lnTo>
                  <a:pt x="260" y="277"/>
                </a:lnTo>
                <a:lnTo>
                  <a:pt x="259" y="278"/>
                </a:lnTo>
                <a:lnTo>
                  <a:pt x="258" y="280"/>
                </a:lnTo>
                <a:lnTo>
                  <a:pt x="256" y="280"/>
                </a:lnTo>
                <a:lnTo>
                  <a:pt x="255" y="280"/>
                </a:lnTo>
                <a:lnTo>
                  <a:pt x="253" y="280"/>
                </a:lnTo>
                <a:lnTo>
                  <a:pt x="252" y="280"/>
                </a:lnTo>
                <a:lnTo>
                  <a:pt x="250" y="280"/>
                </a:lnTo>
                <a:lnTo>
                  <a:pt x="249" y="278"/>
                </a:lnTo>
                <a:lnTo>
                  <a:pt x="248" y="278"/>
                </a:lnTo>
                <a:lnTo>
                  <a:pt x="246" y="278"/>
                </a:lnTo>
                <a:lnTo>
                  <a:pt x="245" y="277"/>
                </a:lnTo>
                <a:lnTo>
                  <a:pt x="243" y="277"/>
                </a:lnTo>
                <a:lnTo>
                  <a:pt x="242" y="277"/>
                </a:lnTo>
                <a:lnTo>
                  <a:pt x="242" y="278"/>
                </a:lnTo>
                <a:lnTo>
                  <a:pt x="240" y="278"/>
                </a:lnTo>
                <a:lnTo>
                  <a:pt x="239" y="278"/>
                </a:lnTo>
                <a:lnTo>
                  <a:pt x="238" y="278"/>
                </a:lnTo>
                <a:lnTo>
                  <a:pt x="235" y="277"/>
                </a:lnTo>
                <a:lnTo>
                  <a:pt x="235" y="276"/>
                </a:lnTo>
                <a:lnTo>
                  <a:pt x="233" y="276"/>
                </a:lnTo>
                <a:lnTo>
                  <a:pt x="233" y="274"/>
                </a:lnTo>
                <a:lnTo>
                  <a:pt x="233" y="271"/>
                </a:lnTo>
                <a:lnTo>
                  <a:pt x="233" y="270"/>
                </a:lnTo>
                <a:lnTo>
                  <a:pt x="233" y="268"/>
                </a:lnTo>
                <a:lnTo>
                  <a:pt x="233" y="267"/>
                </a:lnTo>
                <a:lnTo>
                  <a:pt x="232" y="266"/>
                </a:lnTo>
                <a:lnTo>
                  <a:pt x="230" y="266"/>
                </a:lnTo>
                <a:lnTo>
                  <a:pt x="230" y="264"/>
                </a:lnTo>
                <a:lnTo>
                  <a:pt x="229" y="264"/>
                </a:lnTo>
                <a:lnTo>
                  <a:pt x="228" y="263"/>
                </a:lnTo>
                <a:lnTo>
                  <a:pt x="226" y="263"/>
                </a:lnTo>
                <a:lnTo>
                  <a:pt x="225" y="261"/>
                </a:lnTo>
                <a:lnTo>
                  <a:pt x="223" y="261"/>
                </a:lnTo>
                <a:lnTo>
                  <a:pt x="222" y="260"/>
                </a:lnTo>
                <a:lnTo>
                  <a:pt x="222" y="258"/>
                </a:lnTo>
                <a:lnTo>
                  <a:pt x="220" y="257"/>
                </a:lnTo>
                <a:lnTo>
                  <a:pt x="219" y="257"/>
                </a:lnTo>
                <a:lnTo>
                  <a:pt x="218" y="257"/>
                </a:lnTo>
                <a:lnTo>
                  <a:pt x="216" y="257"/>
                </a:lnTo>
                <a:lnTo>
                  <a:pt x="215" y="257"/>
                </a:lnTo>
                <a:lnTo>
                  <a:pt x="213" y="258"/>
                </a:lnTo>
                <a:lnTo>
                  <a:pt x="212" y="258"/>
                </a:lnTo>
                <a:lnTo>
                  <a:pt x="210" y="258"/>
                </a:lnTo>
                <a:lnTo>
                  <a:pt x="210" y="257"/>
                </a:lnTo>
                <a:lnTo>
                  <a:pt x="209" y="257"/>
                </a:lnTo>
                <a:lnTo>
                  <a:pt x="208" y="257"/>
                </a:lnTo>
                <a:lnTo>
                  <a:pt x="208" y="255"/>
                </a:lnTo>
                <a:lnTo>
                  <a:pt x="208" y="254"/>
                </a:lnTo>
                <a:lnTo>
                  <a:pt x="206" y="254"/>
                </a:lnTo>
                <a:lnTo>
                  <a:pt x="206" y="253"/>
                </a:lnTo>
                <a:lnTo>
                  <a:pt x="205" y="253"/>
                </a:lnTo>
                <a:lnTo>
                  <a:pt x="205" y="251"/>
                </a:lnTo>
                <a:lnTo>
                  <a:pt x="203" y="250"/>
                </a:lnTo>
                <a:lnTo>
                  <a:pt x="202" y="250"/>
                </a:lnTo>
                <a:lnTo>
                  <a:pt x="200" y="250"/>
                </a:lnTo>
                <a:lnTo>
                  <a:pt x="199" y="250"/>
                </a:lnTo>
                <a:lnTo>
                  <a:pt x="199" y="251"/>
                </a:lnTo>
                <a:lnTo>
                  <a:pt x="199" y="253"/>
                </a:lnTo>
                <a:lnTo>
                  <a:pt x="200" y="253"/>
                </a:lnTo>
                <a:lnTo>
                  <a:pt x="199" y="253"/>
                </a:lnTo>
                <a:lnTo>
                  <a:pt x="199" y="254"/>
                </a:lnTo>
                <a:lnTo>
                  <a:pt x="196" y="254"/>
                </a:lnTo>
                <a:lnTo>
                  <a:pt x="195" y="254"/>
                </a:lnTo>
                <a:lnTo>
                  <a:pt x="195" y="253"/>
                </a:lnTo>
                <a:lnTo>
                  <a:pt x="193" y="253"/>
                </a:lnTo>
                <a:lnTo>
                  <a:pt x="193" y="251"/>
                </a:lnTo>
                <a:lnTo>
                  <a:pt x="192" y="251"/>
                </a:lnTo>
                <a:lnTo>
                  <a:pt x="190" y="250"/>
                </a:lnTo>
                <a:lnTo>
                  <a:pt x="190" y="248"/>
                </a:lnTo>
                <a:lnTo>
                  <a:pt x="190" y="247"/>
                </a:lnTo>
                <a:lnTo>
                  <a:pt x="190" y="245"/>
                </a:lnTo>
                <a:lnTo>
                  <a:pt x="189" y="244"/>
                </a:lnTo>
                <a:lnTo>
                  <a:pt x="187" y="244"/>
                </a:lnTo>
                <a:lnTo>
                  <a:pt x="186" y="243"/>
                </a:lnTo>
                <a:lnTo>
                  <a:pt x="185" y="243"/>
                </a:lnTo>
                <a:lnTo>
                  <a:pt x="183" y="243"/>
                </a:lnTo>
                <a:lnTo>
                  <a:pt x="182" y="241"/>
                </a:lnTo>
                <a:lnTo>
                  <a:pt x="182" y="240"/>
                </a:lnTo>
                <a:lnTo>
                  <a:pt x="180" y="240"/>
                </a:lnTo>
                <a:lnTo>
                  <a:pt x="180" y="238"/>
                </a:lnTo>
                <a:lnTo>
                  <a:pt x="180" y="237"/>
                </a:lnTo>
                <a:lnTo>
                  <a:pt x="180" y="235"/>
                </a:lnTo>
                <a:lnTo>
                  <a:pt x="182" y="234"/>
                </a:lnTo>
                <a:lnTo>
                  <a:pt x="182" y="233"/>
                </a:lnTo>
                <a:lnTo>
                  <a:pt x="182" y="231"/>
                </a:lnTo>
                <a:lnTo>
                  <a:pt x="180" y="231"/>
                </a:lnTo>
                <a:lnTo>
                  <a:pt x="179" y="231"/>
                </a:lnTo>
                <a:lnTo>
                  <a:pt x="177" y="231"/>
                </a:lnTo>
                <a:lnTo>
                  <a:pt x="177" y="230"/>
                </a:lnTo>
                <a:lnTo>
                  <a:pt x="176" y="230"/>
                </a:lnTo>
                <a:lnTo>
                  <a:pt x="176" y="228"/>
                </a:lnTo>
                <a:lnTo>
                  <a:pt x="175" y="228"/>
                </a:lnTo>
                <a:lnTo>
                  <a:pt x="175" y="227"/>
                </a:lnTo>
                <a:lnTo>
                  <a:pt x="173" y="225"/>
                </a:lnTo>
                <a:lnTo>
                  <a:pt x="173" y="224"/>
                </a:lnTo>
                <a:lnTo>
                  <a:pt x="173" y="223"/>
                </a:lnTo>
                <a:lnTo>
                  <a:pt x="173" y="221"/>
                </a:lnTo>
                <a:lnTo>
                  <a:pt x="173" y="220"/>
                </a:lnTo>
                <a:lnTo>
                  <a:pt x="173" y="218"/>
                </a:lnTo>
                <a:lnTo>
                  <a:pt x="175" y="218"/>
                </a:lnTo>
                <a:lnTo>
                  <a:pt x="175" y="217"/>
                </a:lnTo>
                <a:lnTo>
                  <a:pt x="175" y="215"/>
                </a:lnTo>
                <a:lnTo>
                  <a:pt x="175" y="214"/>
                </a:lnTo>
                <a:lnTo>
                  <a:pt x="176" y="213"/>
                </a:lnTo>
                <a:lnTo>
                  <a:pt x="177" y="213"/>
                </a:lnTo>
                <a:lnTo>
                  <a:pt x="177" y="211"/>
                </a:lnTo>
                <a:lnTo>
                  <a:pt x="177" y="210"/>
                </a:lnTo>
                <a:lnTo>
                  <a:pt x="177" y="208"/>
                </a:lnTo>
                <a:lnTo>
                  <a:pt x="179" y="207"/>
                </a:lnTo>
                <a:lnTo>
                  <a:pt x="179" y="205"/>
                </a:lnTo>
                <a:lnTo>
                  <a:pt x="177" y="203"/>
                </a:lnTo>
                <a:lnTo>
                  <a:pt x="177" y="201"/>
                </a:lnTo>
                <a:lnTo>
                  <a:pt x="177" y="200"/>
                </a:lnTo>
                <a:lnTo>
                  <a:pt x="176" y="198"/>
                </a:lnTo>
                <a:lnTo>
                  <a:pt x="176" y="197"/>
                </a:lnTo>
                <a:lnTo>
                  <a:pt x="175" y="197"/>
                </a:lnTo>
                <a:lnTo>
                  <a:pt x="175" y="195"/>
                </a:lnTo>
                <a:lnTo>
                  <a:pt x="173" y="195"/>
                </a:lnTo>
                <a:lnTo>
                  <a:pt x="173" y="194"/>
                </a:lnTo>
                <a:lnTo>
                  <a:pt x="173" y="193"/>
                </a:lnTo>
                <a:lnTo>
                  <a:pt x="172" y="193"/>
                </a:lnTo>
                <a:lnTo>
                  <a:pt x="172" y="190"/>
                </a:lnTo>
                <a:lnTo>
                  <a:pt x="170" y="188"/>
                </a:lnTo>
                <a:lnTo>
                  <a:pt x="172" y="188"/>
                </a:lnTo>
                <a:lnTo>
                  <a:pt x="172" y="187"/>
                </a:lnTo>
                <a:lnTo>
                  <a:pt x="173" y="187"/>
                </a:lnTo>
                <a:lnTo>
                  <a:pt x="173" y="185"/>
                </a:lnTo>
                <a:lnTo>
                  <a:pt x="173" y="184"/>
                </a:lnTo>
                <a:lnTo>
                  <a:pt x="175" y="184"/>
                </a:lnTo>
                <a:lnTo>
                  <a:pt x="175" y="183"/>
                </a:lnTo>
                <a:lnTo>
                  <a:pt x="176" y="183"/>
                </a:lnTo>
                <a:lnTo>
                  <a:pt x="176" y="181"/>
                </a:lnTo>
                <a:lnTo>
                  <a:pt x="176" y="180"/>
                </a:lnTo>
                <a:lnTo>
                  <a:pt x="177" y="180"/>
                </a:lnTo>
                <a:lnTo>
                  <a:pt x="179" y="180"/>
                </a:lnTo>
                <a:lnTo>
                  <a:pt x="180" y="180"/>
                </a:lnTo>
                <a:lnTo>
                  <a:pt x="179" y="177"/>
                </a:lnTo>
                <a:lnTo>
                  <a:pt x="179" y="175"/>
                </a:lnTo>
                <a:lnTo>
                  <a:pt x="179" y="174"/>
                </a:lnTo>
                <a:lnTo>
                  <a:pt x="179" y="173"/>
                </a:lnTo>
                <a:lnTo>
                  <a:pt x="177" y="173"/>
                </a:lnTo>
                <a:lnTo>
                  <a:pt x="177" y="171"/>
                </a:lnTo>
                <a:lnTo>
                  <a:pt x="177" y="170"/>
                </a:lnTo>
                <a:lnTo>
                  <a:pt x="177" y="168"/>
                </a:lnTo>
                <a:lnTo>
                  <a:pt x="176" y="168"/>
                </a:lnTo>
                <a:lnTo>
                  <a:pt x="176" y="167"/>
                </a:lnTo>
                <a:lnTo>
                  <a:pt x="176" y="165"/>
                </a:lnTo>
                <a:lnTo>
                  <a:pt x="177" y="165"/>
                </a:lnTo>
                <a:lnTo>
                  <a:pt x="179" y="165"/>
                </a:lnTo>
                <a:lnTo>
                  <a:pt x="179" y="164"/>
                </a:lnTo>
                <a:lnTo>
                  <a:pt x="180" y="164"/>
                </a:lnTo>
                <a:lnTo>
                  <a:pt x="182" y="163"/>
                </a:lnTo>
                <a:lnTo>
                  <a:pt x="183" y="163"/>
                </a:lnTo>
                <a:lnTo>
                  <a:pt x="183" y="161"/>
                </a:lnTo>
                <a:lnTo>
                  <a:pt x="185" y="161"/>
                </a:lnTo>
                <a:lnTo>
                  <a:pt x="185" y="160"/>
                </a:lnTo>
                <a:lnTo>
                  <a:pt x="186" y="160"/>
                </a:lnTo>
                <a:lnTo>
                  <a:pt x="187" y="160"/>
                </a:lnTo>
                <a:lnTo>
                  <a:pt x="187" y="158"/>
                </a:lnTo>
                <a:lnTo>
                  <a:pt x="189" y="158"/>
                </a:lnTo>
                <a:lnTo>
                  <a:pt x="189" y="157"/>
                </a:lnTo>
                <a:lnTo>
                  <a:pt x="190" y="155"/>
                </a:lnTo>
                <a:lnTo>
                  <a:pt x="190" y="154"/>
                </a:lnTo>
                <a:lnTo>
                  <a:pt x="192" y="153"/>
                </a:lnTo>
                <a:lnTo>
                  <a:pt x="193" y="153"/>
                </a:lnTo>
                <a:lnTo>
                  <a:pt x="193" y="151"/>
                </a:lnTo>
                <a:lnTo>
                  <a:pt x="195" y="151"/>
                </a:lnTo>
                <a:lnTo>
                  <a:pt x="195" y="150"/>
                </a:lnTo>
                <a:lnTo>
                  <a:pt x="195" y="148"/>
                </a:lnTo>
                <a:lnTo>
                  <a:pt x="196" y="150"/>
                </a:lnTo>
                <a:lnTo>
                  <a:pt x="196" y="148"/>
                </a:lnTo>
                <a:lnTo>
                  <a:pt x="198" y="148"/>
                </a:lnTo>
                <a:lnTo>
                  <a:pt x="198" y="147"/>
                </a:lnTo>
                <a:lnTo>
                  <a:pt x="199" y="147"/>
                </a:lnTo>
                <a:lnTo>
                  <a:pt x="199" y="145"/>
                </a:lnTo>
                <a:lnTo>
                  <a:pt x="198" y="144"/>
                </a:lnTo>
                <a:lnTo>
                  <a:pt x="198" y="143"/>
                </a:lnTo>
                <a:lnTo>
                  <a:pt x="196" y="141"/>
                </a:lnTo>
                <a:lnTo>
                  <a:pt x="195" y="141"/>
                </a:lnTo>
                <a:lnTo>
                  <a:pt x="193" y="141"/>
                </a:lnTo>
                <a:lnTo>
                  <a:pt x="192" y="141"/>
                </a:lnTo>
                <a:lnTo>
                  <a:pt x="190" y="141"/>
                </a:lnTo>
                <a:lnTo>
                  <a:pt x="189" y="141"/>
                </a:lnTo>
                <a:lnTo>
                  <a:pt x="187" y="141"/>
                </a:lnTo>
                <a:lnTo>
                  <a:pt x="186" y="141"/>
                </a:lnTo>
                <a:lnTo>
                  <a:pt x="185" y="141"/>
                </a:lnTo>
                <a:lnTo>
                  <a:pt x="183" y="143"/>
                </a:lnTo>
                <a:lnTo>
                  <a:pt x="182" y="143"/>
                </a:lnTo>
                <a:lnTo>
                  <a:pt x="180" y="143"/>
                </a:lnTo>
                <a:lnTo>
                  <a:pt x="179" y="143"/>
                </a:lnTo>
                <a:lnTo>
                  <a:pt x="179" y="141"/>
                </a:lnTo>
                <a:lnTo>
                  <a:pt x="177" y="141"/>
                </a:lnTo>
                <a:lnTo>
                  <a:pt x="177" y="140"/>
                </a:lnTo>
                <a:lnTo>
                  <a:pt x="176" y="140"/>
                </a:lnTo>
                <a:lnTo>
                  <a:pt x="176" y="138"/>
                </a:lnTo>
                <a:lnTo>
                  <a:pt x="175" y="138"/>
                </a:lnTo>
                <a:lnTo>
                  <a:pt x="173" y="138"/>
                </a:lnTo>
                <a:lnTo>
                  <a:pt x="172" y="138"/>
                </a:lnTo>
                <a:lnTo>
                  <a:pt x="170" y="138"/>
                </a:lnTo>
                <a:lnTo>
                  <a:pt x="170" y="137"/>
                </a:lnTo>
                <a:lnTo>
                  <a:pt x="169" y="137"/>
                </a:lnTo>
                <a:lnTo>
                  <a:pt x="167" y="137"/>
                </a:lnTo>
                <a:lnTo>
                  <a:pt x="166" y="137"/>
                </a:lnTo>
                <a:lnTo>
                  <a:pt x="165" y="138"/>
                </a:lnTo>
                <a:lnTo>
                  <a:pt x="165" y="137"/>
                </a:lnTo>
                <a:lnTo>
                  <a:pt x="163" y="137"/>
                </a:lnTo>
                <a:lnTo>
                  <a:pt x="162" y="137"/>
                </a:lnTo>
                <a:lnTo>
                  <a:pt x="162" y="134"/>
                </a:lnTo>
                <a:lnTo>
                  <a:pt x="160" y="134"/>
                </a:lnTo>
                <a:lnTo>
                  <a:pt x="159" y="134"/>
                </a:lnTo>
                <a:lnTo>
                  <a:pt x="157" y="134"/>
                </a:lnTo>
                <a:lnTo>
                  <a:pt x="156" y="134"/>
                </a:lnTo>
                <a:lnTo>
                  <a:pt x="155" y="134"/>
                </a:lnTo>
                <a:lnTo>
                  <a:pt x="153" y="134"/>
                </a:lnTo>
                <a:lnTo>
                  <a:pt x="152" y="134"/>
                </a:lnTo>
                <a:lnTo>
                  <a:pt x="152" y="133"/>
                </a:lnTo>
                <a:lnTo>
                  <a:pt x="150" y="133"/>
                </a:lnTo>
                <a:lnTo>
                  <a:pt x="150" y="134"/>
                </a:lnTo>
                <a:lnTo>
                  <a:pt x="149" y="134"/>
                </a:lnTo>
                <a:lnTo>
                  <a:pt x="147" y="134"/>
                </a:lnTo>
                <a:lnTo>
                  <a:pt x="146" y="134"/>
                </a:lnTo>
                <a:lnTo>
                  <a:pt x="145" y="134"/>
                </a:lnTo>
                <a:lnTo>
                  <a:pt x="143" y="134"/>
                </a:lnTo>
                <a:lnTo>
                  <a:pt x="142" y="134"/>
                </a:lnTo>
                <a:lnTo>
                  <a:pt x="142" y="135"/>
                </a:lnTo>
                <a:lnTo>
                  <a:pt x="142" y="137"/>
                </a:lnTo>
                <a:lnTo>
                  <a:pt x="142" y="138"/>
                </a:lnTo>
                <a:lnTo>
                  <a:pt x="140" y="138"/>
                </a:lnTo>
                <a:lnTo>
                  <a:pt x="140" y="140"/>
                </a:lnTo>
                <a:lnTo>
                  <a:pt x="139" y="140"/>
                </a:lnTo>
                <a:lnTo>
                  <a:pt x="139" y="141"/>
                </a:lnTo>
                <a:lnTo>
                  <a:pt x="137" y="141"/>
                </a:lnTo>
                <a:lnTo>
                  <a:pt x="137" y="143"/>
                </a:lnTo>
                <a:lnTo>
                  <a:pt x="136" y="144"/>
                </a:lnTo>
                <a:lnTo>
                  <a:pt x="135" y="144"/>
                </a:lnTo>
                <a:lnTo>
                  <a:pt x="135" y="145"/>
                </a:lnTo>
                <a:lnTo>
                  <a:pt x="133" y="145"/>
                </a:lnTo>
                <a:lnTo>
                  <a:pt x="132" y="145"/>
                </a:lnTo>
                <a:lnTo>
                  <a:pt x="130" y="145"/>
                </a:lnTo>
                <a:lnTo>
                  <a:pt x="129" y="145"/>
                </a:lnTo>
                <a:lnTo>
                  <a:pt x="127" y="145"/>
                </a:lnTo>
                <a:lnTo>
                  <a:pt x="126" y="144"/>
                </a:lnTo>
                <a:lnTo>
                  <a:pt x="125" y="144"/>
                </a:lnTo>
                <a:lnTo>
                  <a:pt x="123" y="144"/>
                </a:lnTo>
                <a:lnTo>
                  <a:pt x="123" y="143"/>
                </a:lnTo>
                <a:lnTo>
                  <a:pt x="122" y="143"/>
                </a:lnTo>
                <a:lnTo>
                  <a:pt x="120" y="143"/>
                </a:lnTo>
                <a:lnTo>
                  <a:pt x="120" y="141"/>
                </a:lnTo>
                <a:lnTo>
                  <a:pt x="119" y="141"/>
                </a:lnTo>
                <a:lnTo>
                  <a:pt x="117" y="141"/>
                </a:lnTo>
                <a:lnTo>
                  <a:pt x="116" y="141"/>
                </a:lnTo>
                <a:lnTo>
                  <a:pt x="115" y="141"/>
                </a:lnTo>
                <a:lnTo>
                  <a:pt x="113" y="141"/>
                </a:lnTo>
                <a:lnTo>
                  <a:pt x="112" y="141"/>
                </a:lnTo>
                <a:lnTo>
                  <a:pt x="109" y="143"/>
                </a:lnTo>
                <a:lnTo>
                  <a:pt x="107" y="143"/>
                </a:lnTo>
                <a:lnTo>
                  <a:pt x="106" y="143"/>
                </a:lnTo>
                <a:lnTo>
                  <a:pt x="105" y="143"/>
                </a:lnTo>
                <a:lnTo>
                  <a:pt x="103" y="143"/>
                </a:lnTo>
                <a:lnTo>
                  <a:pt x="102" y="144"/>
                </a:lnTo>
                <a:lnTo>
                  <a:pt x="102" y="145"/>
                </a:lnTo>
                <a:lnTo>
                  <a:pt x="100" y="145"/>
                </a:lnTo>
                <a:lnTo>
                  <a:pt x="99" y="145"/>
                </a:lnTo>
                <a:lnTo>
                  <a:pt x="97" y="145"/>
                </a:lnTo>
                <a:lnTo>
                  <a:pt x="96" y="145"/>
                </a:lnTo>
                <a:lnTo>
                  <a:pt x="95" y="145"/>
                </a:lnTo>
                <a:lnTo>
                  <a:pt x="93" y="145"/>
                </a:lnTo>
                <a:lnTo>
                  <a:pt x="90" y="147"/>
                </a:lnTo>
                <a:lnTo>
                  <a:pt x="89" y="147"/>
                </a:lnTo>
                <a:lnTo>
                  <a:pt x="87" y="147"/>
                </a:lnTo>
                <a:lnTo>
                  <a:pt x="87" y="145"/>
                </a:lnTo>
                <a:lnTo>
                  <a:pt x="86" y="145"/>
                </a:lnTo>
                <a:lnTo>
                  <a:pt x="85" y="144"/>
                </a:lnTo>
                <a:lnTo>
                  <a:pt x="82" y="144"/>
                </a:lnTo>
                <a:lnTo>
                  <a:pt x="80" y="143"/>
                </a:lnTo>
                <a:lnTo>
                  <a:pt x="79" y="143"/>
                </a:lnTo>
                <a:lnTo>
                  <a:pt x="77" y="143"/>
                </a:lnTo>
                <a:lnTo>
                  <a:pt x="77" y="141"/>
                </a:lnTo>
                <a:lnTo>
                  <a:pt x="75" y="141"/>
                </a:lnTo>
                <a:lnTo>
                  <a:pt x="73" y="141"/>
                </a:lnTo>
                <a:lnTo>
                  <a:pt x="72" y="141"/>
                </a:lnTo>
                <a:lnTo>
                  <a:pt x="72" y="140"/>
                </a:lnTo>
                <a:lnTo>
                  <a:pt x="70" y="140"/>
                </a:lnTo>
                <a:lnTo>
                  <a:pt x="69" y="138"/>
                </a:lnTo>
                <a:lnTo>
                  <a:pt x="67" y="138"/>
                </a:lnTo>
                <a:lnTo>
                  <a:pt x="66" y="137"/>
                </a:lnTo>
                <a:lnTo>
                  <a:pt x="65" y="137"/>
                </a:lnTo>
                <a:lnTo>
                  <a:pt x="65" y="135"/>
                </a:lnTo>
                <a:lnTo>
                  <a:pt x="63" y="134"/>
                </a:lnTo>
                <a:lnTo>
                  <a:pt x="62" y="134"/>
                </a:lnTo>
                <a:lnTo>
                  <a:pt x="62" y="133"/>
                </a:lnTo>
                <a:lnTo>
                  <a:pt x="60" y="133"/>
                </a:lnTo>
                <a:lnTo>
                  <a:pt x="60" y="134"/>
                </a:lnTo>
                <a:lnTo>
                  <a:pt x="60" y="135"/>
                </a:lnTo>
                <a:lnTo>
                  <a:pt x="60" y="134"/>
                </a:lnTo>
                <a:lnTo>
                  <a:pt x="59" y="134"/>
                </a:lnTo>
                <a:lnTo>
                  <a:pt x="59" y="135"/>
                </a:lnTo>
                <a:lnTo>
                  <a:pt x="57" y="135"/>
                </a:lnTo>
                <a:lnTo>
                  <a:pt x="57" y="134"/>
                </a:lnTo>
                <a:lnTo>
                  <a:pt x="56" y="134"/>
                </a:lnTo>
                <a:lnTo>
                  <a:pt x="56" y="135"/>
                </a:lnTo>
                <a:lnTo>
                  <a:pt x="55" y="135"/>
                </a:lnTo>
                <a:lnTo>
                  <a:pt x="53" y="135"/>
                </a:lnTo>
                <a:lnTo>
                  <a:pt x="52" y="135"/>
                </a:lnTo>
                <a:lnTo>
                  <a:pt x="52" y="134"/>
                </a:lnTo>
                <a:lnTo>
                  <a:pt x="52" y="133"/>
                </a:lnTo>
                <a:lnTo>
                  <a:pt x="50" y="133"/>
                </a:lnTo>
                <a:lnTo>
                  <a:pt x="49" y="133"/>
                </a:lnTo>
                <a:lnTo>
                  <a:pt x="47" y="133"/>
                </a:lnTo>
                <a:lnTo>
                  <a:pt x="46" y="133"/>
                </a:lnTo>
                <a:lnTo>
                  <a:pt x="44" y="133"/>
                </a:lnTo>
                <a:lnTo>
                  <a:pt x="44" y="131"/>
                </a:lnTo>
                <a:lnTo>
                  <a:pt x="43" y="131"/>
                </a:lnTo>
                <a:lnTo>
                  <a:pt x="42" y="131"/>
                </a:lnTo>
                <a:lnTo>
                  <a:pt x="42" y="133"/>
                </a:lnTo>
                <a:lnTo>
                  <a:pt x="40" y="133"/>
                </a:lnTo>
                <a:lnTo>
                  <a:pt x="39" y="134"/>
                </a:lnTo>
                <a:lnTo>
                  <a:pt x="37" y="135"/>
                </a:lnTo>
                <a:lnTo>
                  <a:pt x="37" y="137"/>
                </a:lnTo>
                <a:lnTo>
                  <a:pt x="36" y="137"/>
                </a:lnTo>
                <a:lnTo>
                  <a:pt x="36" y="135"/>
                </a:lnTo>
                <a:lnTo>
                  <a:pt x="34" y="135"/>
                </a:lnTo>
                <a:lnTo>
                  <a:pt x="33" y="135"/>
                </a:lnTo>
                <a:lnTo>
                  <a:pt x="32" y="134"/>
                </a:lnTo>
                <a:lnTo>
                  <a:pt x="30" y="135"/>
                </a:lnTo>
                <a:lnTo>
                  <a:pt x="29" y="135"/>
                </a:lnTo>
                <a:lnTo>
                  <a:pt x="27" y="135"/>
                </a:lnTo>
                <a:lnTo>
                  <a:pt x="23" y="135"/>
                </a:lnTo>
                <a:lnTo>
                  <a:pt x="22" y="134"/>
                </a:lnTo>
                <a:lnTo>
                  <a:pt x="22" y="133"/>
                </a:lnTo>
                <a:lnTo>
                  <a:pt x="22" y="131"/>
                </a:lnTo>
                <a:lnTo>
                  <a:pt x="22" y="130"/>
                </a:lnTo>
                <a:lnTo>
                  <a:pt x="22" y="128"/>
                </a:lnTo>
                <a:lnTo>
                  <a:pt x="22" y="127"/>
                </a:lnTo>
                <a:lnTo>
                  <a:pt x="22" y="125"/>
                </a:lnTo>
                <a:lnTo>
                  <a:pt x="22" y="124"/>
                </a:lnTo>
                <a:lnTo>
                  <a:pt x="20" y="124"/>
                </a:lnTo>
                <a:lnTo>
                  <a:pt x="19" y="122"/>
                </a:lnTo>
                <a:lnTo>
                  <a:pt x="16" y="121"/>
                </a:lnTo>
                <a:lnTo>
                  <a:pt x="14" y="121"/>
                </a:lnTo>
                <a:lnTo>
                  <a:pt x="16" y="120"/>
                </a:lnTo>
                <a:lnTo>
                  <a:pt x="14" y="118"/>
                </a:lnTo>
                <a:lnTo>
                  <a:pt x="14" y="117"/>
                </a:lnTo>
                <a:lnTo>
                  <a:pt x="13" y="117"/>
                </a:lnTo>
                <a:lnTo>
                  <a:pt x="13" y="115"/>
                </a:lnTo>
                <a:lnTo>
                  <a:pt x="12" y="115"/>
                </a:lnTo>
                <a:lnTo>
                  <a:pt x="12" y="114"/>
                </a:lnTo>
                <a:lnTo>
                  <a:pt x="10" y="112"/>
                </a:lnTo>
                <a:lnTo>
                  <a:pt x="12" y="112"/>
                </a:lnTo>
                <a:lnTo>
                  <a:pt x="13" y="112"/>
                </a:lnTo>
                <a:lnTo>
                  <a:pt x="13" y="111"/>
                </a:lnTo>
                <a:lnTo>
                  <a:pt x="13" y="110"/>
                </a:lnTo>
                <a:lnTo>
                  <a:pt x="13" y="108"/>
                </a:lnTo>
                <a:lnTo>
                  <a:pt x="13" y="107"/>
                </a:lnTo>
                <a:lnTo>
                  <a:pt x="13" y="105"/>
                </a:lnTo>
                <a:lnTo>
                  <a:pt x="13" y="104"/>
                </a:lnTo>
                <a:lnTo>
                  <a:pt x="14" y="104"/>
                </a:lnTo>
                <a:lnTo>
                  <a:pt x="16" y="102"/>
                </a:lnTo>
                <a:lnTo>
                  <a:pt x="17" y="102"/>
                </a:lnTo>
                <a:lnTo>
                  <a:pt x="19" y="101"/>
                </a:lnTo>
                <a:lnTo>
                  <a:pt x="20" y="101"/>
                </a:lnTo>
                <a:lnTo>
                  <a:pt x="22" y="102"/>
                </a:lnTo>
                <a:lnTo>
                  <a:pt x="23" y="102"/>
                </a:lnTo>
                <a:lnTo>
                  <a:pt x="24" y="102"/>
                </a:lnTo>
                <a:lnTo>
                  <a:pt x="24" y="101"/>
                </a:lnTo>
                <a:lnTo>
                  <a:pt x="26" y="101"/>
                </a:lnTo>
                <a:lnTo>
                  <a:pt x="27" y="101"/>
                </a:lnTo>
                <a:lnTo>
                  <a:pt x="29" y="101"/>
                </a:lnTo>
                <a:lnTo>
                  <a:pt x="29" y="102"/>
                </a:lnTo>
                <a:lnTo>
                  <a:pt x="29" y="101"/>
                </a:lnTo>
                <a:lnTo>
                  <a:pt x="29" y="100"/>
                </a:lnTo>
                <a:lnTo>
                  <a:pt x="29" y="98"/>
                </a:lnTo>
                <a:lnTo>
                  <a:pt x="29" y="97"/>
                </a:lnTo>
                <a:lnTo>
                  <a:pt x="29" y="95"/>
                </a:lnTo>
                <a:lnTo>
                  <a:pt x="29" y="97"/>
                </a:lnTo>
                <a:lnTo>
                  <a:pt x="30" y="97"/>
                </a:lnTo>
                <a:lnTo>
                  <a:pt x="32" y="97"/>
                </a:lnTo>
                <a:lnTo>
                  <a:pt x="32" y="95"/>
                </a:lnTo>
                <a:lnTo>
                  <a:pt x="33" y="95"/>
                </a:lnTo>
                <a:lnTo>
                  <a:pt x="34" y="95"/>
                </a:lnTo>
                <a:lnTo>
                  <a:pt x="34" y="94"/>
                </a:lnTo>
                <a:lnTo>
                  <a:pt x="34" y="92"/>
                </a:lnTo>
                <a:lnTo>
                  <a:pt x="34" y="91"/>
                </a:lnTo>
                <a:lnTo>
                  <a:pt x="36" y="90"/>
                </a:lnTo>
                <a:lnTo>
                  <a:pt x="34" y="88"/>
                </a:lnTo>
                <a:lnTo>
                  <a:pt x="33" y="87"/>
                </a:lnTo>
                <a:lnTo>
                  <a:pt x="32" y="85"/>
                </a:lnTo>
                <a:lnTo>
                  <a:pt x="32" y="84"/>
                </a:lnTo>
                <a:lnTo>
                  <a:pt x="30" y="82"/>
                </a:lnTo>
                <a:lnTo>
                  <a:pt x="30" y="81"/>
                </a:lnTo>
                <a:lnTo>
                  <a:pt x="29" y="81"/>
                </a:lnTo>
                <a:lnTo>
                  <a:pt x="27" y="81"/>
                </a:lnTo>
                <a:lnTo>
                  <a:pt x="29" y="80"/>
                </a:lnTo>
                <a:lnTo>
                  <a:pt x="29" y="78"/>
                </a:lnTo>
                <a:lnTo>
                  <a:pt x="29" y="77"/>
                </a:lnTo>
                <a:lnTo>
                  <a:pt x="29" y="75"/>
                </a:lnTo>
                <a:lnTo>
                  <a:pt x="27" y="75"/>
                </a:lnTo>
                <a:lnTo>
                  <a:pt x="26" y="74"/>
                </a:lnTo>
                <a:lnTo>
                  <a:pt x="26" y="72"/>
                </a:lnTo>
                <a:lnTo>
                  <a:pt x="24" y="72"/>
                </a:lnTo>
                <a:lnTo>
                  <a:pt x="26" y="72"/>
                </a:lnTo>
                <a:lnTo>
                  <a:pt x="24" y="71"/>
                </a:lnTo>
                <a:lnTo>
                  <a:pt x="23" y="71"/>
                </a:lnTo>
                <a:lnTo>
                  <a:pt x="23" y="70"/>
                </a:lnTo>
                <a:lnTo>
                  <a:pt x="22" y="70"/>
                </a:lnTo>
                <a:lnTo>
                  <a:pt x="20" y="70"/>
                </a:lnTo>
                <a:lnTo>
                  <a:pt x="22" y="67"/>
                </a:lnTo>
                <a:lnTo>
                  <a:pt x="20" y="67"/>
                </a:lnTo>
                <a:lnTo>
                  <a:pt x="20" y="65"/>
                </a:lnTo>
                <a:lnTo>
                  <a:pt x="19" y="65"/>
                </a:lnTo>
                <a:lnTo>
                  <a:pt x="17" y="64"/>
                </a:lnTo>
                <a:lnTo>
                  <a:pt x="16" y="64"/>
                </a:lnTo>
                <a:lnTo>
                  <a:pt x="14" y="62"/>
                </a:lnTo>
                <a:lnTo>
                  <a:pt x="13" y="62"/>
                </a:lnTo>
                <a:lnTo>
                  <a:pt x="13" y="61"/>
                </a:lnTo>
                <a:lnTo>
                  <a:pt x="14" y="61"/>
                </a:lnTo>
                <a:lnTo>
                  <a:pt x="14" y="60"/>
                </a:lnTo>
                <a:lnTo>
                  <a:pt x="14" y="58"/>
                </a:lnTo>
                <a:lnTo>
                  <a:pt x="13" y="57"/>
                </a:lnTo>
                <a:lnTo>
                  <a:pt x="12" y="55"/>
                </a:lnTo>
                <a:lnTo>
                  <a:pt x="10" y="54"/>
                </a:lnTo>
                <a:lnTo>
                  <a:pt x="9" y="52"/>
                </a:lnTo>
                <a:lnTo>
                  <a:pt x="7" y="52"/>
                </a:lnTo>
                <a:lnTo>
                  <a:pt x="7" y="51"/>
                </a:lnTo>
                <a:lnTo>
                  <a:pt x="6" y="50"/>
                </a:lnTo>
                <a:lnTo>
                  <a:pt x="4" y="48"/>
                </a:lnTo>
                <a:lnTo>
                  <a:pt x="3" y="48"/>
                </a:lnTo>
                <a:lnTo>
                  <a:pt x="3" y="47"/>
                </a:lnTo>
                <a:lnTo>
                  <a:pt x="2" y="47"/>
                </a:lnTo>
                <a:lnTo>
                  <a:pt x="2" y="45"/>
                </a:lnTo>
                <a:lnTo>
                  <a:pt x="2" y="44"/>
                </a:lnTo>
                <a:lnTo>
                  <a:pt x="2" y="41"/>
                </a:lnTo>
                <a:lnTo>
                  <a:pt x="0" y="40"/>
                </a:lnTo>
                <a:lnTo>
                  <a:pt x="0" y="38"/>
                </a:lnTo>
                <a:lnTo>
                  <a:pt x="0" y="37"/>
                </a:lnTo>
                <a:lnTo>
                  <a:pt x="0" y="35"/>
                </a:lnTo>
                <a:lnTo>
                  <a:pt x="0" y="34"/>
                </a:lnTo>
                <a:lnTo>
                  <a:pt x="0" y="32"/>
                </a:lnTo>
                <a:lnTo>
                  <a:pt x="0" y="31"/>
                </a:lnTo>
                <a:lnTo>
                  <a:pt x="2" y="30"/>
                </a:lnTo>
                <a:lnTo>
                  <a:pt x="0" y="28"/>
                </a:lnTo>
                <a:lnTo>
                  <a:pt x="0" y="27"/>
                </a:lnTo>
                <a:lnTo>
                  <a:pt x="0" y="25"/>
                </a:lnTo>
                <a:lnTo>
                  <a:pt x="0" y="24"/>
                </a:lnTo>
                <a:lnTo>
                  <a:pt x="2" y="24"/>
                </a:lnTo>
                <a:lnTo>
                  <a:pt x="2" y="22"/>
                </a:lnTo>
                <a:lnTo>
                  <a:pt x="3" y="22"/>
                </a:lnTo>
                <a:lnTo>
                  <a:pt x="4" y="21"/>
                </a:lnTo>
                <a:lnTo>
                  <a:pt x="6" y="21"/>
                </a:lnTo>
                <a:lnTo>
                  <a:pt x="7" y="21"/>
                </a:lnTo>
                <a:lnTo>
                  <a:pt x="7" y="20"/>
                </a:lnTo>
                <a:lnTo>
                  <a:pt x="9" y="20"/>
                </a:lnTo>
                <a:lnTo>
                  <a:pt x="10" y="20"/>
                </a:lnTo>
                <a:lnTo>
                  <a:pt x="12" y="18"/>
                </a:lnTo>
                <a:lnTo>
                  <a:pt x="12" y="17"/>
                </a:lnTo>
                <a:lnTo>
                  <a:pt x="13" y="17"/>
                </a:lnTo>
                <a:lnTo>
                  <a:pt x="13" y="15"/>
                </a:lnTo>
                <a:lnTo>
                  <a:pt x="14" y="15"/>
                </a:lnTo>
                <a:lnTo>
                  <a:pt x="16" y="15"/>
                </a:lnTo>
                <a:lnTo>
                  <a:pt x="17" y="17"/>
                </a:lnTo>
                <a:lnTo>
                  <a:pt x="17" y="18"/>
                </a:lnTo>
                <a:lnTo>
                  <a:pt x="19" y="18"/>
                </a:lnTo>
                <a:lnTo>
                  <a:pt x="19" y="20"/>
                </a:lnTo>
                <a:lnTo>
                  <a:pt x="20" y="20"/>
                </a:lnTo>
                <a:lnTo>
                  <a:pt x="22" y="21"/>
                </a:lnTo>
                <a:lnTo>
                  <a:pt x="23" y="21"/>
                </a:lnTo>
                <a:lnTo>
                  <a:pt x="24" y="22"/>
                </a:lnTo>
                <a:lnTo>
                  <a:pt x="24" y="21"/>
                </a:lnTo>
                <a:lnTo>
                  <a:pt x="26" y="20"/>
                </a:lnTo>
                <a:lnTo>
                  <a:pt x="27" y="20"/>
                </a:lnTo>
                <a:lnTo>
                  <a:pt x="29" y="17"/>
                </a:lnTo>
                <a:lnTo>
                  <a:pt x="30" y="15"/>
                </a:lnTo>
                <a:lnTo>
                  <a:pt x="33" y="14"/>
                </a:lnTo>
                <a:lnTo>
                  <a:pt x="33" y="12"/>
                </a:lnTo>
                <a:lnTo>
                  <a:pt x="33" y="11"/>
                </a:lnTo>
                <a:lnTo>
                  <a:pt x="33" y="10"/>
                </a:lnTo>
                <a:lnTo>
                  <a:pt x="34" y="8"/>
                </a:lnTo>
                <a:lnTo>
                  <a:pt x="34" y="7"/>
                </a:lnTo>
                <a:lnTo>
                  <a:pt x="36" y="5"/>
                </a:lnTo>
                <a:lnTo>
                  <a:pt x="36" y="4"/>
                </a:lnTo>
                <a:lnTo>
                  <a:pt x="37" y="2"/>
                </a:lnTo>
                <a:lnTo>
                  <a:pt x="39" y="2"/>
                </a:lnTo>
                <a:lnTo>
                  <a:pt x="40" y="2"/>
                </a:lnTo>
                <a:lnTo>
                  <a:pt x="40" y="1"/>
                </a:lnTo>
                <a:lnTo>
                  <a:pt x="42" y="1"/>
                </a:lnTo>
                <a:lnTo>
                  <a:pt x="42" y="0"/>
                </a:lnTo>
                <a:lnTo>
                  <a:pt x="43" y="0"/>
                </a:lnTo>
                <a:lnTo>
                  <a:pt x="44" y="0"/>
                </a:lnTo>
                <a:lnTo>
                  <a:pt x="46" y="1"/>
                </a:lnTo>
                <a:lnTo>
                  <a:pt x="46" y="2"/>
                </a:lnTo>
                <a:lnTo>
                  <a:pt x="47" y="2"/>
                </a:lnTo>
                <a:lnTo>
                  <a:pt x="47" y="4"/>
                </a:lnTo>
                <a:lnTo>
                  <a:pt x="47" y="5"/>
                </a:lnTo>
                <a:lnTo>
                  <a:pt x="47" y="7"/>
                </a:lnTo>
                <a:lnTo>
                  <a:pt x="47" y="8"/>
                </a:lnTo>
                <a:lnTo>
                  <a:pt x="47" y="10"/>
                </a:lnTo>
                <a:lnTo>
                  <a:pt x="47" y="11"/>
                </a:lnTo>
                <a:lnTo>
                  <a:pt x="46" y="12"/>
                </a:lnTo>
                <a:lnTo>
                  <a:pt x="46" y="14"/>
                </a:lnTo>
                <a:lnTo>
                  <a:pt x="46" y="15"/>
                </a:lnTo>
                <a:lnTo>
                  <a:pt x="46" y="17"/>
                </a:lnTo>
                <a:lnTo>
                  <a:pt x="47" y="17"/>
                </a:lnTo>
                <a:lnTo>
                  <a:pt x="47" y="18"/>
                </a:lnTo>
              </a:path>
            </a:pathLst>
          </a:custGeom>
          <a:solidFill>
            <a:schemeClr val="bg1"/>
          </a:solidFill>
          <a:ln w="3175" cmpd="sng">
            <a:solidFill>
              <a:srgbClr val="808080"/>
            </a:solidFill>
            <a:prstDash val="solid"/>
            <a:round/>
            <a:headEnd/>
            <a:tailEnd/>
          </a:ln>
        </p:spPr>
        <p:txBody>
          <a:bodyPr/>
          <a:lstStyle/>
          <a:p>
            <a:endParaRPr lang="en-US"/>
          </a:p>
        </p:txBody>
      </p:sp>
      <p:sp>
        <p:nvSpPr>
          <p:cNvPr id="14361" name="Freeform 25"/>
          <p:cNvSpPr>
            <a:spLocks/>
          </p:cNvSpPr>
          <p:nvPr/>
        </p:nvSpPr>
        <p:spPr bwMode="auto">
          <a:xfrm>
            <a:off x="2000250" y="1082675"/>
            <a:ext cx="66675" cy="31750"/>
          </a:xfrm>
          <a:custGeom>
            <a:avLst/>
            <a:gdLst>
              <a:gd name="T0" fmla="*/ 54 w 54"/>
              <a:gd name="T1" fmla="*/ 34 h 37"/>
              <a:gd name="T2" fmla="*/ 51 w 54"/>
              <a:gd name="T3" fmla="*/ 34 h 37"/>
              <a:gd name="T4" fmla="*/ 50 w 54"/>
              <a:gd name="T5" fmla="*/ 36 h 37"/>
              <a:gd name="T6" fmla="*/ 49 w 54"/>
              <a:gd name="T7" fmla="*/ 34 h 37"/>
              <a:gd name="T8" fmla="*/ 46 w 54"/>
              <a:gd name="T9" fmla="*/ 33 h 37"/>
              <a:gd name="T10" fmla="*/ 44 w 54"/>
              <a:gd name="T11" fmla="*/ 34 h 37"/>
              <a:gd name="T12" fmla="*/ 43 w 54"/>
              <a:gd name="T13" fmla="*/ 36 h 37"/>
              <a:gd name="T14" fmla="*/ 40 w 54"/>
              <a:gd name="T15" fmla="*/ 36 h 37"/>
              <a:gd name="T16" fmla="*/ 39 w 54"/>
              <a:gd name="T17" fmla="*/ 37 h 37"/>
              <a:gd name="T18" fmla="*/ 37 w 54"/>
              <a:gd name="T19" fmla="*/ 36 h 37"/>
              <a:gd name="T20" fmla="*/ 34 w 54"/>
              <a:gd name="T21" fmla="*/ 36 h 37"/>
              <a:gd name="T22" fmla="*/ 34 w 54"/>
              <a:gd name="T23" fmla="*/ 33 h 37"/>
              <a:gd name="T24" fmla="*/ 34 w 54"/>
              <a:gd name="T25" fmla="*/ 30 h 37"/>
              <a:gd name="T26" fmla="*/ 34 w 54"/>
              <a:gd name="T27" fmla="*/ 27 h 37"/>
              <a:gd name="T28" fmla="*/ 30 w 54"/>
              <a:gd name="T29" fmla="*/ 27 h 37"/>
              <a:gd name="T30" fmla="*/ 29 w 54"/>
              <a:gd name="T31" fmla="*/ 26 h 37"/>
              <a:gd name="T32" fmla="*/ 27 w 54"/>
              <a:gd name="T33" fmla="*/ 26 h 37"/>
              <a:gd name="T34" fmla="*/ 26 w 54"/>
              <a:gd name="T35" fmla="*/ 24 h 37"/>
              <a:gd name="T36" fmla="*/ 24 w 54"/>
              <a:gd name="T37" fmla="*/ 22 h 37"/>
              <a:gd name="T38" fmla="*/ 26 w 54"/>
              <a:gd name="T39" fmla="*/ 19 h 37"/>
              <a:gd name="T40" fmla="*/ 23 w 54"/>
              <a:gd name="T41" fmla="*/ 19 h 37"/>
              <a:gd name="T42" fmla="*/ 23 w 54"/>
              <a:gd name="T43" fmla="*/ 16 h 37"/>
              <a:gd name="T44" fmla="*/ 21 w 54"/>
              <a:gd name="T45" fmla="*/ 14 h 37"/>
              <a:gd name="T46" fmla="*/ 20 w 54"/>
              <a:gd name="T47" fmla="*/ 13 h 37"/>
              <a:gd name="T48" fmla="*/ 19 w 54"/>
              <a:gd name="T49" fmla="*/ 12 h 37"/>
              <a:gd name="T50" fmla="*/ 19 w 54"/>
              <a:gd name="T51" fmla="*/ 9 h 37"/>
              <a:gd name="T52" fmla="*/ 19 w 54"/>
              <a:gd name="T53" fmla="*/ 6 h 37"/>
              <a:gd name="T54" fmla="*/ 19 w 54"/>
              <a:gd name="T55" fmla="*/ 3 h 37"/>
              <a:gd name="T56" fmla="*/ 17 w 54"/>
              <a:gd name="T57" fmla="*/ 1 h 37"/>
              <a:gd name="T58" fmla="*/ 10 w 54"/>
              <a:gd name="T59" fmla="*/ 4 h 37"/>
              <a:gd name="T60" fmla="*/ 9 w 54"/>
              <a:gd name="T61" fmla="*/ 3 h 37"/>
              <a:gd name="T62" fmla="*/ 7 w 54"/>
              <a:gd name="T63" fmla="*/ 1 h 37"/>
              <a:gd name="T64" fmla="*/ 6 w 54"/>
              <a:gd name="T65" fmla="*/ 0 h 37"/>
              <a:gd name="T66" fmla="*/ 3 w 54"/>
              <a:gd name="T67" fmla="*/ 3 h 37"/>
              <a:gd name="T68" fmla="*/ 1 w 54"/>
              <a:gd name="T69" fmla="*/ 4 h 37"/>
              <a:gd name="T70" fmla="*/ 0 w 54"/>
              <a:gd name="T71" fmla="*/ 4 h 3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4"/>
              <a:gd name="T109" fmla="*/ 0 h 37"/>
              <a:gd name="T110" fmla="*/ 54 w 54"/>
              <a:gd name="T111" fmla="*/ 37 h 3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4" h="37">
                <a:moveTo>
                  <a:pt x="54" y="33"/>
                </a:moveTo>
                <a:lnTo>
                  <a:pt x="54" y="34"/>
                </a:lnTo>
                <a:lnTo>
                  <a:pt x="53" y="34"/>
                </a:lnTo>
                <a:lnTo>
                  <a:pt x="51" y="34"/>
                </a:lnTo>
                <a:lnTo>
                  <a:pt x="50" y="34"/>
                </a:lnTo>
                <a:lnTo>
                  <a:pt x="50" y="36"/>
                </a:lnTo>
                <a:lnTo>
                  <a:pt x="49" y="36"/>
                </a:lnTo>
                <a:lnTo>
                  <a:pt x="49" y="34"/>
                </a:lnTo>
                <a:lnTo>
                  <a:pt x="47" y="34"/>
                </a:lnTo>
                <a:lnTo>
                  <a:pt x="46" y="33"/>
                </a:lnTo>
                <a:lnTo>
                  <a:pt x="44" y="33"/>
                </a:lnTo>
                <a:lnTo>
                  <a:pt x="44" y="34"/>
                </a:lnTo>
                <a:lnTo>
                  <a:pt x="43" y="34"/>
                </a:lnTo>
                <a:lnTo>
                  <a:pt x="43" y="36"/>
                </a:lnTo>
                <a:lnTo>
                  <a:pt x="41" y="36"/>
                </a:lnTo>
                <a:lnTo>
                  <a:pt x="40" y="36"/>
                </a:lnTo>
                <a:lnTo>
                  <a:pt x="40" y="37"/>
                </a:lnTo>
                <a:lnTo>
                  <a:pt x="39" y="37"/>
                </a:lnTo>
                <a:lnTo>
                  <a:pt x="37" y="37"/>
                </a:lnTo>
                <a:lnTo>
                  <a:pt x="37" y="36"/>
                </a:lnTo>
                <a:lnTo>
                  <a:pt x="36" y="36"/>
                </a:lnTo>
                <a:lnTo>
                  <a:pt x="34" y="36"/>
                </a:lnTo>
                <a:lnTo>
                  <a:pt x="34" y="34"/>
                </a:lnTo>
                <a:lnTo>
                  <a:pt x="34" y="33"/>
                </a:lnTo>
                <a:lnTo>
                  <a:pt x="34" y="32"/>
                </a:lnTo>
                <a:lnTo>
                  <a:pt x="34" y="30"/>
                </a:lnTo>
                <a:lnTo>
                  <a:pt x="34" y="29"/>
                </a:lnTo>
                <a:lnTo>
                  <a:pt x="34" y="27"/>
                </a:lnTo>
                <a:lnTo>
                  <a:pt x="31" y="27"/>
                </a:lnTo>
                <a:lnTo>
                  <a:pt x="30" y="27"/>
                </a:lnTo>
                <a:lnTo>
                  <a:pt x="29" y="27"/>
                </a:lnTo>
                <a:lnTo>
                  <a:pt x="29" y="26"/>
                </a:lnTo>
                <a:lnTo>
                  <a:pt x="29" y="24"/>
                </a:lnTo>
                <a:lnTo>
                  <a:pt x="27" y="26"/>
                </a:lnTo>
                <a:lnTo>
                  <a:pt x="26" y="26"/>
                </a:lnTo>
                <a:lnTo>
                  <a:pt x="26" y="24"/>
                </a:lnTo>
                <a:lnTo>
                  <a:pt x="24" y="23"/>
                </a:lnTo>
                <a:lnTo>
                  <a:pt x="24" y="22"/>
                </a:lnTo>
                <a:lnTo>
                  <a:pt x="26" y="20"/>
                </a:lnTo>
                <a:lnTo>
                  <a:pt x="26" y="19"/>
                </a:lnTo>
                <a:lnTo>
                  <a:pt x="24" y="19"/>
                </a:lnTo>
                <a:lnTo>
                  <a:pt x="23" y="19"/>
                </a:lnTo>
                <a:lnTo>
                  <a:pt x="23" y="17"/>
                </a:lnTo>
                <a:lnTo>
                  <a:pt x="23" y="16"/>
                </a:lnTo>
                <a:lnTo>
                  <a:pt x="21" y="16"/>
                </a:lnTo>
                <a:lnTo>
                  <a:pt x="21" y="14"/>
                </a:lnTo>
                <a:lnTo>
                  <a:pt x="20" y="14"/>
                </a:lnTo>
                <a:lnTo>
                  <a:pt x="20" y="13"/>
                </a:lnTo>
                <a:lnTo>
                  <a:pt x="20" y="12"/>
                </a:lnTo>
                <a:lnTo>
                  <a:pt x="19" y="12"/>
                </a:lnTo>
                <a:lnTo>
                  <a:pt x="19" y="10"/>
                </a:lnTo>
                <a:lnTo>
                  <a:pt x="19" y="9"/>
                </a:lnTo>
                <a:lnTo>
                  <a:pt x="19" y="7"/>
                </a:lnTo>
                <a:lnTo>
                  <a:pt x="19" y="6"/>
                </a:lnTo>
                <a:lnTo>
                  <a:pt x="19" y="4"/>
                </a:lnTo>
                <a:lnTo>
                  <a:pt x="19" y="3"/>
                </a:lnTo>
                <a:lnTo>
                  <a:pt x="19" y="1"/>
                </a:lnTo>
                <a:lnTo>
                  <a:pt x="17" y="1"/>
                </a:lnTo>
                <a:lnTo>
                  <a:pt x="14" y="3"/>
                </a:lnTo>
                <a:lnTo>
                  <a:pt x="10" y="4"/>
                </a:lnTo>
                <a:lnTo>
                  <a:pt x="9" y="4"/>
                </a:lnTo>
                <a:lnTo>
                  <a:pt x="9" y="3"/>
                </a:lnTo>
                <a:lnTo>
                  <a:pt x="7" y="3"/>
                </a:lnTo>
                <a:lnTo>
                  <a:pt x="7" y="1"/>
                </a:lnTo>
                <a:lnTo>
                  <a:pt x="6" y="1"/>
                </a:lnTo>
                <a:lnTo>
                  <a:pt x="6" y="0"/>
                </a:lnTo>
                <a:lnTo>
                  <a:pt x="4" y="1"/>
                </a:lnTo>
                <a:lnTo>
                  <a:pt x="3" y="3"/>
                </a:lnTo>
                <a:lnTo>
                  <a:pt x="3" y="4"/>
                </a:lnTo>
                <a:lnTo>
                  <a:pt x="1" y="4"/>
                </a:lnTo>
                <a:lnTo>
                  <a:pt x="0" y="3"/>
                </a:lnTo>
                <a:lnTo>
                  <a:pt x="0" y="4"/>
                </a:lnTo>
              </a:path>
            </a:pathLst>
          </a:custGeom>
          <a:solidFill>
            <a:schemeClr val="bg1"/>
          </a:solidFill>
          <a:ln w="3175" cmpd="sng">
            <a:solidFill>
              <a:srgbClr val="808080"/>
            </a:solidFill>
            <a:prstDash val="solid"/>
            <a:round/>
            <a:headEnd/>
            <a:tailEnd/>
          </a:ln>
        </p:spPr>
        <p:txBody>
          <a:bodyPr/>
          <a:lstStyle/>
          <a:p>
            <a:endParaRPr lang="en-US"/>
          </a:p>
        </p:txBody>
      </p:sp>
      <p:sp>
        <p:nvSpPr>
          <p:cNvPr id="14362" name="Freeform 26"/>
          <p:cNvSpPr>
            <a:spLocks/>
          </p:cNvSpPr>
          <p:nvPr/>
        </p:nvSpPr>
        <p:spPr bwMode="auto">
          <a:xfrm>
            <a:off x="2255838" y="5167313"/>
            <a:ext cx="392112" cy="330200"/>
          </a:xfrm>
          <a:custGeom>
            <a:avLst/>
            <a:gdLst>
              <a:gd name="T0" fmla="*/ 57 w 332"/>
              <a:gd name="T1" fmla="*/ 47 h 383"/>
              <a:gd name="T2" fmla="*/ 43 w 332"/>
              <a:gd name="T3" fmla="*/ 40 h 383"/>
              <a:gd name="T4" fmla="*/ 31 w 332"/>
              <a:gd name="T5" fmla="*/ 37 h 383"/>
              <a:gd name="T6" fmla="*/ 13 w 332"/>
              <a:gd name="T7" fmla="*/ 33 h 383"/>
              <a:gd name="T8" fmla="*/ 1 w 332"/>
              <a:gd name="T9" fmla="*/ 31 h 383"/>
              <a:gd name="T10" fmla="*/ 8 w 332"/>
              <a:gd name="T11" fmla="*/ 53 h 383"/>
              <a:gd name="T12" fmla="*/ 31 w 332"/>
              <a:gd name="T13" fmla="*/ 79 h 383"/>
              <a:gd name="T14" fmla="*/ 38 w 332"/>
              <a:gd name="T15" fmla="*/ 96 h 383"/>
              <a:gd name="T16" fmla="*/ 50 w 332"/>
              <a:gd name="T17" fmla="*/ 104 h 383"/>
              <a:gd name="T18" fmla="*/ 48 w 332"/>
              <a:gd name="T19" fmla="*/ 117 h 383"/>
              <a:gd name="T20" fmla="*/ 71 w 332"/>
              <a:gd name="T21" fmla="*/ 117 h 383"/>
              <a:gd name="T22" fmla="*/ 70 w 332"/>
              <a:gd name="T23" fmla="*/ 139 h 383"/>
              <a:gd name="T24" fmla="*/ 71 w 332"/>
              <a:gd name="T25" fmla="*/ 160 h 383"/>
              <a:gd name="T26" fmla="*/ 79 w 332"/>
              <a:gd name="T27" fmla="*/ 174 h 383"/>
              <a:gd name="T28" fmla="*/ 86 w 332"/>
              <a:gd name="T29" fmla="*/ 183 h 383"/>
              <a:gd name="T30" fmla="*/ 96 w 332"/>
              <a:gd name="T31" fmla="*/ 189 h 383"/>
              <a:gd name="T32" fmla="*/ 110 w 332"/>
              <a:gd name="T33" fmla="*/ 193 h 383"/>
              <a:gd name="T34" fmla="*/ 130 w 332"/>
              <a:gd name="T35" fmla="*/ 200 h 383"/>
              <a:gd name="T36" fmla="*/ 144 w 332"/>
              <a:gd name="T37" fmla="*/ 194 h 383"/>
              <a:gd name="T38" fmla="*/ 156 w 332"/>
              <a:gd name="T39" fmla="*/ 203 h 383"/>
              <a:gd name="T40" fmla="*/ 164 w 332"/>
              <a:gd name="T41" fmla="*/ 213 h 383"/>
              <a:gd name="T42" fmla="*/ 171 w 332"/>
              <a:gd name="T43" fmla="*/ 234 h 383"/>
              <a:gd name="T44" fmla="*/ 170 w 332"/>
              <a:gd name="T45" fmla="*/ 249 h 383"/>
              <a:gd name="T46" fmla="*/ 159 w 332"/>
              <a:gd name="T47" fmla="*/ 252 h 383"/>
              <a:gd name="T48" fmla="*/ 153 w 332"/>
              <a:gd name="T49" fmla="*/ 259 h 383"/>
              <a:gd name="T50" fmla="*/ 151 w 332"/>
              <a:gd name="T51" fmla="*/ 273 h 383"/>
              <a:gd name="T52" fmla="*/ 143 w 332"/>
              <a:gd name="T53" fmla="*/ 282 h 383"/>
              <a:gd name="T54" fmla="*/ 134 w 332"/>
              <a:gd name="T55" fmla="*/ 290 h 383"/>
              <a:gd name="T56" fmla="*/ 149 w 332"/>
              <a:gd name="T57" fmla="*/ 304 h 383"/>
              <a:gd name="T58" fmla="*/ 173 w 332"/>
              <a:gd name="T59" fmla="*/ 326 h 383"/>
              <a:gd name="T60" fmla="*/ 196 w 332"/>
              <a:gd name="T61" fmla="*/ 362 h 383"/>
              <a:gd name="T62" fmla="*/ 207 w 332"/>
              <a:gd name="T63" fmla="*/ 375 h 383"/>
              <a:gd name="T64" fmla="*/ 220 w 332"/>
              <a:gd name="T65" fmla="*/ 379 h 383"/>
              <a:gd name="T66" fmla="*/ 236 w 332"/>
              <a:gd name="T67" fmla="*/ 356 h 383"/>
              <a:gd name="T68" fmla="*/ 249 w 332"/>
              <a:gd name="T69" fmla="*/ 356 h 383"/>
              <a:gd name="T70" fmla="*/ 263 w 332"/>
              <a:gd name="T71" fmla="*/ 363 h 383"/>
              <a:gd name="T72" fmla="*/ 277 w 332"/>
              <a:gd name="T73" fmla="*/ 376 h 383"/>
              <a:gd name="T74" fmla="*/ 299 w 332"/>
              <a:gd name="T75" fmla="*/ 375 h 383"/>
              <a:gd name="T76" fmla="*/ 303 w 332"/>
              <a:gd name="T77" fmla="*/ 360 h 383"/>
              <a:gd name="T78" fmla="*/ 316 w 332"/>
              <a:gd name="T79" fmla="*/ 357 h 383"/>
              <a:gd name="T80" fmla="*/ 320 w 332"/>
              <a:gd name="T81" fmla="*/ 346 h 383"/>
              <a:gd name="T82" fmla="*/ 314 w 332"/>
              <a:gd name="T83" fmla="*/ 335 h 383"/>
              <a:gd name="T84" fmla="*/ 304 w 332"/>
              <a:gd name="T85" fmla="*/ 325 h 383"/>
              <a:gd name="T86" fmla="*/ 306 w 332"/>
              <a:gd name="T87" fmla="*/ 314 h 383"/>
              <a:gd name="T88" fmla="*/ 292 w 332"/>
              <a:gd name="T89" fmla="*/ 309 h 383"/>
              <a:gd name="T90" fmla="*/ 280 w 332"/>
              <a:gd name="T91" fmla="*/ 303 h 383"/>
              <a:gd name="T92" fmla="*/ 277 w 332"/>
              <a:gd name="T93" fmla="*/ 294 h 383"/>
              <a:gd name="T94" fmla="*/ 277 w 332"/>
              <a:gd name="T95" fmla="*/ 277 h 383"/>
              <a:gd name="T96" fmla="*/ 310 w 332"/>
              <a:gd name="T97" fmla="*/ 243 h 383"/>
              <a:gd name="T98" fmla="*/ 313 w 332"/>
              <a:gd name="T99" fmla="*/ 193 h 383"/>
              <a:gd name="T100" fmla="*/ 257 w 332"/>
              <a:gd name="T101" fmla="*/ 139 h 383"/>
              <a:gd name="T102" fmla="*/ 170 w 332"/>
              <a:gd name="T103" fmla="*/ 36 h 383"/>
              <a:gd name="T104" fmla="*/ 146 w 332"/>
              <a:gd name="T105" fmla="*/ 23 h 383"/>
              <a:gd name="T106" fmla="*/ 131 w 332"/>
              <a:gd name="T107" fmla="*/ 7 h 383"/>
              <a:gd name="T108" fmla="*/ 123 w 332"/>
              <a:gd name="T109" fmla="*/ 6 h 383"/>
              <a:gd name="T110" fmla="*/ 113 w 332"/>
              <a:gd name="T111" fmla="*/ 4 h 383"/>
              <a:gd name="T112" fmla="*/ 106 w 332"/>
              <a:gd name="T113" fmla="*/ 4 h 383"/>
              <a:gd name="T114" fmla="*/ 99 w 332"/>
              <a:gd name="T115" fmla="*/ 16 h 383"/>
              <a:gd name="T116" fmla="*/ 90 w 332"/>
              <a:gd name="T117" fmla="*/ 24 h 383"/>
              <a:gd name="T118" fmla="*/ 83 w 332"/>
              <a:gd name="T119" fmla="*/ 33 h 383"/>
              <a:gd name="T120" fmla="*/ 74 w 332"/>
              <a:gd name="T121" fmla="*/ 44 h 383"/>
              <a:gd name="T122" fmla="*/ 69 w 332"/>
              <a:gd name="T123" fmla="*/ 51 h 3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2"/>
              <a:gd name="T187" fmla="*/ 0 h 383"/>
              <a:gd name="T188" fmla="*/ 332 w 332"/>
              <a:gd name="T189" fmla="*/ 383 h 3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2" h="383">
                <a:moveTo>
                  <a:pt x="69" y="53"/>
                </a:moveTo>
                <a:lnTo>
                  <a:pt x="67" y="53"/>
                </a:lnTo>
                <a:lnTo>
                  <a:pt x="67" y="51"/>
                </a:lnTo>
                <a:lnTo>
                  <a:pt x="66" y="51"/>
                </a:lnTo>
                <a:lnTo>
                  <a:pt x="64" y="50"/>
                </a:lnTo>
                <a:lnTo>
                  <a:pt x="63" y="50"/>
                </a:lnTo>
                <a:lnTo>
                  <a:pt x="61" y="50"/>
                </a:lnTo>
                <a:lnTo>
                  <a:pt x="61" y="49"/>
                </a:lnTo>
                <a:lnTo>
                  <a:pt x="60" y="49"/>
                </a:lnTo>
                <a:lnTo>
                  <a:pt x="59" y="47"/>
                </a:lnTo>
                <a:lnTo>
                  <a:pt x="57" y="47"/>
                </a:lnTo>
                <a:lnTo>
                  <a:pt x="54" y="46"/>
                </a:lnTo>
                <a:lnTo>
                  <a:pt x="51" y="44"/>
                </a:lnTo>
                <a:lnTo>
                  <a:pt x="51" y="43"/>
                </a:lnTo>
                <a:lnTo>
                  <a:pt x="50" y="43"/>
                </a:lnTo>
                <a:lnTo>
                  <a:pt x="48" y="43"/>
                </a:lnTo>
                <a:lnTo>
                  <a:pt x="48" y="41"/>
                </a:lnTo>
                <a:lnTo>
                  <a:pt x="47" y="41"/>
                </a:lnTo>
                <a:lnTo>
                  <a:pt x="46" y="41"/>
                </a:lnTo>
                <a:lnTo>
                  <a:pt x="46" y="40"/>
                </a:lnTo>
                <a:lnTo>
                  <a:pt x="44" y="40"/>
                </a:lnTo>
                <a:lnTo>
                  <a:pt x="43" y="40"/>
                </a:lnTo>
                <a:lnTo>
                  <a:pt x="41" y="40"/>
                </a:lnTo>
                <a:lnTo>
                  <a:pt x="40" y="40"/>
                </a:lnTo>
                <a:lnTo>
                  <a:pt x="40" y="38"/>
                </a:lnTo>
                <a:lnTo>
                  <a:pt x="38" y="38"/>
                </a:lnTo>
                <a:lnTo>
                  <a:pt x="38" y="37"/>
                </a:lnTo>
                <a:lnTo>
                  <a:pt x="37" y="37"/>
                </a:lnTo>
                <a:lnTo>
                  <a:pt x="36" y="36"/>
                </a:lnTo>
                <a:lnTo>
                  <a:pt x="34" y="36"/>
                </a:lnTo>
                <a:lnTo>
                  <a:pt x="33" y="36"/>
                </a:lnTo>
                <a:lnTo>
                  <a:pt x="33" y="37"/>
                </a:lnTo>
                <a:lnTo>
                  <a:pt x="31" y="37"/>
                </a:lnTo>
                <a:lnTo>
                  <a:pt x="30" y="37"/>
                </a:lnTo>
                <a:lnTo>
                  <a:pt x="28" y="37"/>
                </a:lnTo>
                <a:lnTo>
                  <a:pt x="27" y="37"/>
                </a:lnTo>
                <a:lnTo>
                  <a:pt x="26" y="37"/>
                </a:lnTo>
                <a:lnTo>
                  <a:pt x="24" y="37"/>
                </a:lnTo>
                <a:lnTo>
                  <a:pt x="23" y="37"/>
                </a:lnTo>
                <a:lnTo>
                  <a:pt x="21" y="37"/>
                </a:lnTo>
                <a:lnTo>
                  <a:pt x="18" y="36"/>
                </a:lnTo>
                <a:lnTo>
                  <a:pt x="16" y="34"/>
                </a:lnTo>
                <a:lnTo>
                  <a:pt x="14" y="34"/>
                </a:lnTo>
                <a:lnTo>
                  <a:pt x="13" y="33"/>
                </a:lnTo>
                <a:lnTo>
                  <a:pt x="11" y="33"/>
                </a:lnTo>
                <a:lnTo>
                  <a:pt x="11" y="31"/>
                </a:lnTo>
                <a:lnTo>
                  <a:pt x="10" y="31"/>
                </a:lnTo>
                <a:lnTo>
                  <a:pt x="8" y="30"/>
                </a:lnTo>
                <a:lnTo>
                  <a:pt x="7" y="30"/>
                </a:lnTo>
                <a:lnTo>
                  <a:pt x="7" y="28"/>
                </a:lnTo>
                <a:lnTo>
                  <a:pt x="6" y="28"/>
                </a:lnTo>
                <a:lnTo>
                  <a:pt x="4" y="28"/>
                </a:lnTo>
                <a:lnTo>
                  <a:pt x="3" y="28"/>
                </a:lnTo>
                <a:lnTo>
                  <a:pt x="0" y="28"/>
                </a:lnTo>
                <a:lnTo>
                  <a:pt x="1" y="31"/>
                </a:lnTo>
                <a:lnTo>
                  <a:pt x="1" y="33"/>
                </a:lnTo>
                <a:lnTo>
                  <a:pt x="1" y="34"/>
                </a:lnTo>
                <a:lnTo>
                  <a:pt x="1" y="36"/>
                </a:lnTo>
                <a:lnTo>
                  <a:pt x="1" y="37"/>
                </a:lnTo>
                <a:lnTo>
                  <a:pt x="3" y="40"/>
                </a:lnTo>
                <a:lnTo>
                  <a:pt x="3" y="43"/>
                </a:lnTo>
                <a:lnTo>
                  <a:pt x="4" y="46"/>
                </a:lnTo>
                <a:lnTo>
                  <a:pt x="6" y="47"/>
                </a:lnTo>
                <a:lnTo>
                  <a:pt x="7" y="49"/>
                </a:lnTo>
                <a:lnTo>
                  <a:pt x="8" y="50"/>
                </a:lnTo>
                <a:lnTo>
                  <a:pt x="8" y="53"/>
                </a:lnTo>
                <a:lnTo>
                  <a:pt x="10" y="54"/>
                </a:lnTo>
                <a:lnTo>
                  <a:pt x="10" y="57"/>
                </a:lnTo>
                <a:lnTo>
                  <a:pt x="10" y="64"/>
                </a:lnTo>
                <a:lnTo>
                  <a:pt x="18" y="76"/>
                </a:lnTo>
                <a:lnTo>
                  <a:pt x="18" y="77"/>
                </a:lnTo>
                <a:lnTo>
                  <a:pt x="20" y="77"/>
                </a:lnTo>
                <a:lnTo>
                  <a:pt x="21" y="77"/>
                </a:lnTo>
                <a:lnTo>
                  <a:pt x="26" y="77"/>
                </a:lnTo>
                <a:lnTo>
                  <a:pt x="27" y="77"/>
                </a:lnTo>
                <a:lnTo>
                  <a:pt x="30" y="79"/>
                </a:lnTo>
                <a:lnTo>
                  <a:pt x="31" y="79"/>
                </a:lnTo>
                <a:lnTo>
                  <a:pt x="33" y="80"/>
                </a:lnTo>
                <a:lnTo>
                  <a:pt x="34" y="83"/>
                </a:lnTo>
                <a:lnTo>
                  <a:pt x="33" y="86"/>
                </a:lnTo>
                <a:lnTo>
                  <a:pt x="33" y="87"/>
                </a:lnTo>
                <a:lnTo>
                  <a:pt x="33" y="89"/>
                </a:lnTo>
                <a:lnTo>
                  <a:pt x="33" y="90"/>
                </a:lnTo>
                <a:lnTo>
                  <a:pt x="34" y="91"/>
                </a:lnTo>
                <a:lnTo>
                  <a:pt x="34" y="93"/>
                </a:lnTo>
                <a:lnTo>
                  <a:pt x="36" y="94"/>
                </a:lnTo>
                <a:lnTo>
                  <a:pt x="37" y="94"/>
                </a:lnTo>
                <a:lnTo>
                  <a:pt x="38" y="96"/>
                </a:lnTo>
                <a:lnTo>
                  <a:pt x="40" y="96"/>
                </a:lnTo>
                <a:lnTo>
                  <a:pt x="41" y="96"/>
                </a:lnTo>
                <a:lnTo>
                  <a:pt x="43" y="96"/>
                </a:lnTo>
                <a:lnTo>
                  <a:pt x="46" y="97"/>
                </a:lnTo>
                <a:lnTo>
                  <a:pt x="47" y="97"/>
                </a:lnTo>
                <a:lnTo>
                  <a:pt x="50" y="97"/>
                </a:lnTo>
                <a:lnTo>
                  <a:pt x="51" y="99"/>
                </a:lnTo>
                <a:lnTo>
                  <a:pt x="53" y="100"/>
                </a:lnTo>
                <a:lnTo>
                  <a:pt x="51" y="101"/>
                </a:lnTo>
                <a:lnTo>
                  <a:pt x="51" y="103"/>
                </a:lnTo>
                <a:lnTo>
                  <a:pt x="50" y="104"/>
                </a:lnTo>
                <a:lnTo>
                  <a:pt x="47" y="106"/>
                </a:lnTo>
                <a:lnTo>
                  <a:pt x="46" y="106"/>
                </a:lnTo>
                <a:lnTo>
                  <a:pt x="46" y="107"/>
                </a:lnTo>
                <a:lnTo>
                  <a:pt x="44" y="107"/>
                </a:lnTo>
                <a:lnTo>
                  <a:pt x="43" y="109"/>
                </a:lnTo>
                <a:lnTo>
                  <a:pt x="40" y="111"/>
                </a:lnTo>
                <a:lnTo>
                  <a:pt x="40" y="113"/>
                </a:lnTo>
                <a:lnTo>
                  <a:pt x="41" y="114"/>
                </a:lnTo>
                <a:lnTo>
                  <a:pt x="43" y="116"/>
                </a:lnTo>
                <a:lnTo>
                  <a:pt x="46" y="117"/>
                </a:lnTo>
                <a:lnTo>
                  <a:pt x="48" y="117"/>
                </a:lnTo>
                <a:lnTo>
                  <a:pt x="51" y="117"/>
                </a:lnTo>
                <a:lnTo>
                  <a:pt x="53" y="117"/>
                </a:lnTo>
                <a:lnTo>
                  <a:pt x="57" y="117"/>
                </a:lnTo>
                <a:lnTo>
                  <a:pt x="59" y="116"/>
                </a:lnTo>
                <a:lnTo>
                  <a:pt x="61" y="116"/>
                </a:lnTo>
                <a:lnTo>
                  <a:pt x="64" y="114"/>
                </a:lnTo>
                <a:lnTo>
                  <a:pt x="67" y="114"/>
                </a:lnTo>
                <a:lnTo>
                  <a:pt x="69" y="116"/>
                </a:lnTo>
                <a:lnTo>
                  <a:pt x="70" y="116"/>
                </a:lnTo>
                <a:lnTo>
                  <a:pt x="70" y="117"/>
                </a:lnTo>
                <a:lnTo>
                  <a:pt x="71" y="117"/>
                </a:lnTo>
                <a:lnTo>
                  <a:pt x="71" y="119"/>
                </a:lnTo>
                <a:lnTo>
                  <a:pt x="71" y="120"/>
                </a:lnTo>
                <a:lnTo>
                  <a:pt x="71" y="123"/>
                </a:lnTo>
                <a:lnTo>
                  <a:pt x="71" y="129"/>
                </a:lnTo>
                <a:lnTo>
                  <a:pt x="71" y="130"/>
                </a:lnTo>
                <a:lnTo>
                  <a:pt x="71" y="131"/>
                </a:lnTo>
                <a:lnTo>
                  <a:pt x="71" y="133"/>
                </a:lnTo>
                <a:lnTo>
                  <a:pt x="70" y="134"/>
                </a:lnTo>
                <a:lnTo>
                  <a:pt x="70" y="136"/>
                </a:lnTo>
                <a:lnTo>
                  <a:pt x="70" y="137"/>
                </a:lnTo>
                <a:lnTo>
                  <a:pt x="70" y="139"/>
                </a:lnTo>
                <a:lnTo>
                  <a:pt x="70" y="140"/>
                </a:lnTo>
                <a:lnTo>
                  <a:pt x="70" y="141"/>
                </a:lnTo>
                <a:lnTo>
                  <a:pt x="70" y="143"/>
                </a:lnTo>
                <a:lnTo>
                  <a:pt x="70" y="144"/>
                </a:lnTo>
                <a:lnTo>
                  <a:pt x="70" y="146"/>
                </a:lnTo>
                <a:lnTo>
                  <a:pt x="70" y="147"/>
                </a:lnTo>
                <a:lnTo>
                  <a:pt x="70" y="150"/>
                </a:lnTo>
                <a:lnTo>
                  <a:pt x="70" y="153"/>
                </a:lnTo>
                <a:lnTo>
                  <a:pt x="70" y="154"/>
                </a:lnTo>
                <a:lnTo>
                  <a:pt x="71" y="157"/>
                </a:lnTo>
                <a:lnTo>
                  <a:pt x="71" y="160"/>
                </a:lnTo>
                <a:lnTo>
                  <a:pt x="71" y="161"/>
                </a:lnTo>
                <a:lnTo>
                  <a:pt x="73" y="161"/>
                </a:lnTo>
                <a:lnTo>
                  <a:pt x="73" y="163"/>
                </a:lnTo>
                <a:lnTo>
                  <a:pt x="73" y="164"/>
                </a:lnTo>
                <a:lnTo>
                  <a:pt x="74" y="166"/>
                </a:lnTo>
                <a:lnTo>
                  <a:pt x="74" y="167"/>
                </a:lnTo>
                <a:lnTo>
                  <a:pt x="74" y="169"/>
                </a:lnTo>
                <a:lnTo>
                  <a:pt x="76" y="170"/>
                </a:lnTo>
                <a:lnTo>
                  <a:pt x="77" y="171"/>
                </a:lnTo>
                <a:lnTo>
                  <a:pt x="77" y="173"/>
                </a:lnTo>
                <a:lnTo>
                  <a:pt x="79" y="174"/>
                </a:lnTo>
                <a:lnTo>
                  <a:pt x="79" y="176"/>
                </a:lnTo>
                <a:lnTo>
                  <a:pt x="79" y="177"/>
                </a:lnTo>
                <a:lnTo>
                  <a:pt x="80" y="177"/>
                </a:lnTo>
                <a:lnTo>
                  <a:pt x="80" y="179"/>
                </a:lnTo>
                <a:lnTo>
                  <a:pt x="80" y="180"/>
                </a:lnTo>
                <a:lnTo>
                  <a:pt x="80" y="181"/>
                </a:lnTo>
                <a:lnTo>
                  <a:pt x="81" y="181"/>
                </a:lnTo>
                <a:lnTo>
                  <a:pt x="83" y="181"/>
                </a:lnTo>
                <a:lnTo>
                  <a:pt x="83" y="183"/>
                </a:lnTo>
                <a:lnTo>
                  <a:pt x="84" y="183"/>
                </a:lnTo>
                <a:lnTo>
                  <a:pt x="86" y="183"/>
                </a:lnTo>
                <a:lnTo>
                  <a:pt x="87" y="183"/>
                </a:lnTo>
                <a:lnTo>
                  <a:pt x="89" y="183"/>
                </a:lnTo>
                <a:lnTo>
                  <a:pt x="89" y="184"/>
                </a:lnTo>
                <a:lnTo>
                  <a:pt x="90" y="184"/>
                </a:lnTo>
                <a:lnTo>
                  <a:pt x="91" y="184"/>
                </a:lnTo>
                <a:lnTo>
                  <a:pt x="91" y="186"/>
                </a:lnTo>
                <a:lnTo>
                  <a:pt x="93" y="186"/>
                </a:lnTo>
                <a:lnTo>
                  <a:pt x="93" y="187"/>
                </a:lnTo>
                <a:lnTo>
                  <a:pt x="94" y="187"/>
                </a:lnTo>
                <a:lnTo>
                  <a:pt x="94" y="189"/>
                </a:lnTo>
                <a:lnTo>
                  <a:pt x="96" y="189"/>
                </a:lnTo>
                <a:lnTo>
                  <a:pt x="97" y="190"/>
                </a:lnTo>
                <a:lnTo>
                  <a:pt x="99" y="192"/>
                </a:lnTo>
                <a:lnTo>
                  <a:pt x="100" y="192"/>
                </a:lnTo>
                <a:lnTo>
                  <a:pt x="100" y="193"/>
                </a:lnTo>
                <a:lnTo>
                  <a:pt x="101" y="193"/>
                </a:lnTo>
                <a:lnTo>
                  <a:pt x="103" y="193"/>
                </a:lnTo>
                <a:lnTo>
                  <a:pt x="104" y="193"/>
                </a:lnTo>
                <a:lnTo>
                  <a:pt x="106" y="193"/>
                </a:lnTo>
                <a:lnTo>
                  <a:pt x="107" y="193"/>
                </a:lnTo>
                <a:lnTo>
                  <a:pt x="109" y="193"/>
                </a:lnTo>
                <a:lnTo>
                  <a:pt x="110" y="193"/>
                </a:lnTo>
                <a:lnTo>
                  <a:pt x="111" y="193"/>
                </a:lnTo>
                <a:lnTo>
                  <a:pt x="113" y="192"/>
                </a:lnTo>
                <a:lnTo>
                  <a:pt x="114" y="192"/>
                </a:lnTo>
                <a:lnTo>
                  <a:pt x="116" y="193"/>
                </a:lnTo>
                <a:lnTo>
                  <a:pt x="120" y="196"/>
                </a:lnTo>
                <a:lnTo>
                  <a:pt x="123" y="196"/>
                </a:lnTo>
                <a:lnTo>
                  <a:pt x="126" y="199"/>
                </a:lnTo>
                <a:lnTo>
                  <a:pt x="127" y="199"/>
                </a:lnTo>
                <a:lnTo>
                  <a:pt x="129" y="199"/>
                </a:lnTo>
                <a:lnTo>
                  <a:pt x="129" y="200"/>
                </a:lnTo>
                <a:lnTo>
                  <a:pt x="130" y="200"/>
                </a:lnTo>
                <a:lnTo>
                  <a:pt x="130" y="199"/>
                </a:lnTo>
                <a:lnTo>
                  <a:pt x="131" y="199"/>
                </a:lnTo>
                <a:lnTo>
                  <a:pt x="131" y="197"/>
                </a:lnTo>
                <a:lnTo>
                  <a:pt x="133" y="197"/>
                </a:lnTo>
                <a:lnTo>
                  <a:pt x="136" y="196"/>
                </a:lnTo>
                <a:lnTo>
                  <a:pt x="139" y="196"/>
                </a:lnTo>
                <a:lnTo>
                  <a:pt x="140" y="196"/>
                </a:lnTo>
                <a:lnTo>
                  <a:pt x="141" y="196"/>
                </a:lnTo>
                <a:lnTo>
                  <a:pt x="143" y="196"/>
                </a:lnTo>
                <a:lnTo>
                  <a:pt x="143" y="194"/>
                </a:lnTo>
                <a:lnTo>
                  <a:pt x="144" y="194"/>
                </a:lnTo>
                <a:lnTo>
                  <a:pt x="146" y="196"/>
                </a:lnTo>
                <a:lnTo>
                  <a:pt x="147" y="196"/>
                </a:lnTo>
                <a:lnTo>
                  <a:pt x="149" y="197"/>
                </a:lnTo>
                <a:lnTo>
                  <a:pt x="150" y="197"/>
                </a:lnTo>
                <a:lnTo>
                  <a:pt x="150" y="199"/>
                </a:lnTo>
                <a:lnTo>
                  <a:pt x="151" y="199"/>
                </a:lnTo>
                <a:lnTo>
                  <a:pt x="153" y="200"/>
                </a:lnTo>
                <a:lnTo>
                  <a:pt x="154" y="200"/>
                </a:lnTo>
                <a:lnTo>
                  <a:pt x="154" y="202"/>
                </a:lnTo>
                <a:lnTo>
                  <a:pt x="156" y="202"/>
                </a:lnTo>
                <a:lnTo>
                  <a:pt x="156" y="203"/>
                </a:lnTo>
                <a:lnTo>
                  <a:pt x="157" y="203"/>
                </a:lnTo>
                <a:lnTo>
                  <a:pt x="159" y="204"/>
                </a:lnTo>
                <a:lnTo>
                  <a:pt x="160" y="206"/>
                </a:lnTo>
                <a:lnTo>
                  <a:pt x="160" y="207"/>
                </a:lnTo>
                <a:lnTo>
                  <a:pt x="161" y="207"/>
                </a:lnTo>
                <a:lnTo>
                  <a:pt x="161" y="209"/>
                </a:lnTo>
                <a:lnTo>
                  <a:pt x="163" y="209"/>
                </a:lnTo>
                <a:lnTo>
                  <a:pt x="163" y="210"/>
                </a:lnTo>
                <a:lnTo>
                  <a:pt x="163" y="212"/>
                </a:lnTo>
                <a:lnTo>
                  <a:pt x="164" y="212"/>
                </a:lnTo>
                <a:lnTo>
                  <a:pt x="164" y="213"/>
                </a:lnTo>
                <a:lnTo>
                  <a:pt x="164" y="214"/>
                </a:lnTo>
                <a:lnTo>
                  <a:pt x="164" y="216"/>
                </a:lnTo>
                <a:lnTo>
                  <a:pt x="166" y="216"/>
                </a:lnTo>
                <a:lnTo>
                  <a:pt x="167" y="222"/>
                </a:lnTo>
                <a:lnTo>
                  <a:pt x="170" y="226"/>
                </a:lnTo>
                <a:lnTo>
                  <a:pt x="170" y="227"/>
                </a:lnTo>
                <a:lnTo>
                  <a:pt x="170" y="229"/>
                </a:lnTo>
                <a:lnTo>
                  <a:pt x="170" y="230"/>
                </a:lnTo>
                <a:lnTo>
                  <a:pt x="170" y="232"/>
                </a:lnTo>
                <a:lnTo>
                  <a:pt x="171" y="233"/>
                </a:lnTo>
                <a:lnTo>
                  <a:pt x="171" y="234"/>
                </a:lnTo>
                <a:lnTo>
                  <a:pt x="171" y="236"/>
                </a:lnTo>
                <a:lnTo>
                  <a:pt x="171" y="237"/>
                </a:lnTo>
                <a:lnTo>
                  <a:pt x="171" y="239"/>
                </a:lnTo>
                <a:lnTo>
                  <a:pt x="171" y="240"/>
                </a:lnTo>
                <a:lnTo>
                  <a:pt x="171" y="242"/>
                </a:lnTo>
                <a:lnTo>
                  <a:pt x="171" y="243"/>
                </a:lnTo>
                <a:lnTo>
                  <a:pt x="171" y="244"/>
                </a:lnTo>
                <a:lnTo>
                  <a:pt x="171" y="246"/>
                </a:lnTo>
                <a:lnTo>
                  <a:pt x="171" y="247"/>
                </a:lnTo>
                <a:lnTo>
                  <a:pt x="170" y="247"/>
                </a:lnTo>
                <a:lnTo>
                  <a:pt x="170" y="249"/>
                </a:lnTo>
                <a:lnTo>
                  <a:pt x="169" y="249"/>
                </a:lnTo>
                <a:lnTo>
                  <a:pt x="169" y="247"/>
                </a:lnTo>
                <a:lnTo>
                  <a:pt x="167" y="247"/>
                </a:lnTo>
                <a:lnTo>
                  <a:pt x="166" y="247"/>
                </a:lnTo>
                <a:lnTo>
                  <a:pt x="164" y="247"/>
                </a:lnTo>
                <a:lnTo>
                  <a:pt x="163" y="246"/>
                </a:lnTo>
                <a:lnTo>
                  <a:pt x="161" y="247"/>
                </a:lnTo>
                <a:lnTo>
                  <a:pt x="160" y="249"/>
                </a:lnTo>
                <a:lnTo>
                  <a:pt x="160" y="250"/>
                </a:lnTo>
                <a:lnTo>
                  <a:pt x="160" y="252"/>
                </a:lnTo>
                <a:lnTo>
                  <a:pt x="159" y="252"/>
                </a:lnTo>
                <a:lnTo>
                  <a:pt x="159" y="253"/>
                </a:lnTo>
                <a:lnTo>
                  <a:pt x="160" y="253"/>
                </a:lnTo>
                <a:lnTo>
                  <a:pt x="161" y="253"/>
                </a:lnTo>
                <a:lnTo>
                  <a:pt x="161" y="254"/>
                </a:lnTo>
                <a:lnTo>
                  <a:pt x="160" y="254"/>
                </a:lnTo>
                <a:lnTo>
                  <a:pt x="159" y="256"/>
                </a:lnTo>
                <a:lnTo>
                  <a:pt x="157" y="256"/>
                </a:lnTo>
                <a:lnTo>
                  <a:pt x="156" y="256"/>
                </a:lnTo>
                <a:lnTo>
                  <a:pt x="154" y="257"/>
                </a:lnTo>
                <a:lnTo>
                  <a:pt x="153" y="257"/>
                </a:lnTo>
                <a:lnTo>
                  <a:pt x="153" y="259"/>
                </a:lnTo>
                <a:lnTo>
                  <a:pt x="151" y="260"/>
                </a:lnTo>
                <a:lnTo>
                  <a:pt x="151" y="262"/>
                </a:lnTo>
                <a:lnTo>
                  <a:pt x="150" y="262"/>
                </a:lnTo>
                <a:lnTo>
                  <a:pt x="149" y="262"/>
                </a:lnTo>
                <a:lnTo>
                  <a:pt x="150" y="263"/>
                </a:lnTo>
                <a:lnTo>
                  <a:pt x="150" y="264"/>
                </a:lnTo>
                <a:lnTo>
                  <a:pt x="150" y="266"/>
                </a:lnTo>
                <a:lnTo>
                  <a:pt x="150" y="269"/>
                </a:lnTo>
                <a:lnTo>
                  <a:pt x="150" y="270"/>
                </a:lnTo>
                <a:lnTo>
                  <a:pt x="151" y="272"/>
                </a:lnTo>
                <a:lnTo>
                  <a:pt x="151" y="273"/>
                </a:lnTo>
                <a:lnTo>
                  <a:pt x="150" y="274"/>
                </a:lnTo>
                <a:lnTo>
                  <a:pt x="149" y="274"/>
                </a:lnTo>
                <a:lnTo>
                  <a:pt x="149" y="276"/>
                </a:lnTo>
                <a:lnTo>
                  <a:pt x="147" y="276"/>
                </a:lnTo>
                <a:lnTo>
                  <a:pt x="147" y="277"/>
                </a:lnTo>
                <a:lnTo>
                  <a:pt x="147" y="279"/>
                </a:lnTo>
                <a:lnTo>
                  <a:pt x="146" y="279"/>
                </a:lnTo>
                <a:lnTo>
                  <a:pt x="144" y="279"/>
                </a:lnTo>
                <a:lnTo>
                  <a:pt x="144" y="280"/>
                </a:lnTo>
                <a:lnTo>
                  <a:pt x="143" y="280"/>
                </a:lnTo>
                <a:lnTo>
                  <a:pt x="143" y="282"/>
                </a:lnTo>
                <a:lnTo>
                  <a:pt x="141" y="282"/>
                </a:lnTo>
                <a:lnTo>
                  <a:pt x="140" y="282"/>
                </a:lnTo>
                <a:lnTo>
                  <a:pt x="140" y="283"/>
                </a:lnTo>
                <a:lnTo>
                  <a:pt x="139" y="283"/>
                </a:lnTo>
                <a:lnTo>
                  <a:pt x="139" y="284"/>
                </a:lnTo>
                <a:lnTo>
                  <a:pt x="137" y="284"/>
                </a:lnTo>
                <a:lnTo>
                  <a:pt x="136" y="286"/>
                </a:lnTo>
                <a:lnTo>
                  <a:pt x="134" y="286"/>
                </a:lnTo>
                <a:lnTo>
                  <a:pt x="134" y="287"/>
                </a:lnTo>
                <a:lnTo>
                  <a:pt x="134" y="289"/>
                </a:lnTo>
                <a:lnTo>
                  <a:pt x="134" y="290"/>
                </a:lnTo>
                <a:lnTo>
                  <a:pt x="134" y="292"/>
                </a:lnTo>
                <a:lnTo>
                  <a:pt x="133" y="292"/>
                </a:lnTo>
                <a:lnTo>
                  <a:pt x="134" y="293"/>
                </a:lnTo>
                <a:lnTo>
                  <a:pt x="137" y="296"/>
                </a:lnTo>
                <a:lnTo>
                  <a:pt x="137" y="297"/>
                </a:lnTo>
                <a:lnTo>
                  <a:pt x="139" y="297"/>
                </a:lnTo>
                <a:lnTo>
                  <a:pt x="140" y="299"/>
                </a:lnTo>
                <a:lnTo>
                  <a:pt x="143" y="302"/>
                </a:lnTo>
                <a:lnTo>
                  <a:pt x="144" y="303"/>
                </a:lnTo>
                <a:lnTo>
                  <a:pt x="146" y="304"/>
                </a:lnTo>
                <a:lnTo>
                  <a:pt x="149" y="304"/>
                </a:lnTo>
                <a:lnTo>
                  <a:pt x="150" y="306"/>
                </a:lnTo>
                <a:lnTo>
                  <a:pt x="154" y="307"/>
                </a:lnTo>
                <a:lnTo>
                  <a:pt x="157" y="310"/>
                </a:lnTo>
                <a:lnTo>
                  <a:pt x="160" y="313"/>
                </a:lnTo>
                <a:lnTo>
                  <a:pt x="163" y="314"/>
                </a:lnTo>
                <a:lnTo>
                  <a:pt x="164" y="317"/>
                </a:lnTo>
                <a:lnTo>
                  <a:pt x="166" y="317"/>
                </a:lnTo>
                <a:lnTo>
                  <a:pt x="169" y="320"/>
                </a:lnTo>
                <a:lnTo>
                  <a:pt x="170" y="322"/>
                </a:lnTo>
                <a:lnTo>
                  <a:pt x="171" y="323"/>
                </a:lnTo>
                <a:lnTo>
                  <a:pt x="173" y="326"/>
                </a:lnTo>
                <a:lnTo>
                  <a:pt x="176" y="327"/>
                </a:lnTo>
                <a:lnTo>
                  <a:pt x="179" y="332"/>
                </a:lnTo>
                <a:lnTo>
                  <a:pt x="181" y="335"/>
                </a:lnTo>
                <a:lnTo>
                  <a:pt x="183" y="335"/>
                </a:lnTo>
                <a:lnTo>
                  <a:pt x="184" y="339"/>
                </a:lnTo>
                <a:lnTo>
                  <a:pt x="187" y="343"/>
                </a:lnTo>
                <a:lnTo>
                  <a:pt x="190" y="347"/>
                </a:lnTo>
                <a:lnTo>
                  <a:pt x="191" y="352"/>
                </a:lnTo>
                <a:lnTo>
                  <a:pt x="193" y="357"/>
                </a:lnTo>
                <a:lnTo>
                  <a:pt x="193" y="359"/>
                </a:lnTo>
                <a:lnTo>
                  <a:pt x="196" y="362"/>
                </a:lnTo>
                <a:lnTo>
                  <a:pt x="197" y="365"/>
                </a:lnTo>
                <a:lnTo>
                  <a:pt x="200" y="366"/>
                </a:lnTo>
                <a:lnTo>
                  <a:pt x="202" y="366"/>
                </a:lnTo>
                <a:lnTo>
                  <a:pt x="202" y="367"/>
                </a:lnTo>
                <a:lnTo>
                  <a:pt x="203" y="369"/>
                </a:lnTo>
                <a:lnTo>
                  <a:pt x="204" y="369"/>
                </a:lnTo>
                <a:lnTo>
                  <a:pt x="204" y="370"/>
                </a:lnTo>
                <a:lnTo>
                  <a:pt x="204" y="372"/>
                </a:lnTo>
                <a:lnTo>
                  <a:pt x="206" y="372"/>
                </a:lnTo>
                <a:lnTo>
                  <a:pt x="206" y="373"/>
                </a:lnTo>
                <a:lnTo>
                  <a:pt x="207" y="375"/>
                </a:lnTo>
                <a:lnTo>
                  <a:pt x="209" y="376"/>
                </a:lnTo>
                <a:lnTo>
                  <a:pt x="210" y="377"/>
                </a:lnTo>
                <a:lnTo>
                  <a:pt x="212" y="379"/>
                </a:lnTo>
                <a:lnTo>
                  <a:pt x="213" y="379"/>
                </a:lnTo>
                <a:lnTo>
                  <a:pt x="214" y="380"/>
                </a:lnTo>
                <a:lnTo>
                  <a:pt x="216" y="380"/>
                </a:lnTo>
                <a:lnTo>
                  <a:pt x="216" y="382"/>
                </a:lnTo>
                <a:lnTo>
                  <a:pt x="219" y="383"/>
                </a:lnTo>
                <a:lnTo>
                  <a:pt x="220" y="382"/>
                </a:lnTo>
                <a:lnTo>
                  <a:pt x="220" y="380"/>
                </a:lnTo>
                <a:lnTo>
                  <a:pt x="220" y="379"/>
                </a:lnTo>
                <a:lnTo>
                  <a:pt x="220" y="377"/>
                </a:lnTo>
                <a:lnTo>
                  <a:pt x="222" y="376"/>
                </a:lnTo>
                <a:lnTo>
                  <a:pt x="224" y="372"/>
                </a:lnTo>
                <a:lnTo>
                  <a:pt x="227" y="367"/>
                </a:lnTo>
                <a:lnTo>
                  <a:pt x="229" y="366"/>
                </a:lnTo>
                <a:lnTo>
                  <a:pt x="230" y="365"/>
                </a:lnTo>
                <a:lnTo>
                  <a:pt x="232" y="362"/>
                </a:lnTo>
                <a:lnTo>
                  <a:pt x="233" y="359"/>
                </a:lnTo>
                <a:lnTo>
                  <a:pt x="234" y="357"/>
                </a:lnTo>
                <a:lnTo>
                  <a:pt x="234" y="356"/>
                </a:lnTo>
                <a:lnTo>
                  <a:pt x="236" y="356"/>
                </a:lnTo>
                <a:lnTo>
                  <a:pt x="236" y="355"/>
                </a:lnTo>
                <a:lnTo>
                  <a:pt x="237" y="353"/>
                </a:lnTo>
                <a:lnTo>
                  <a:pt x="237" y="352"/>
                </a:lnTo>
                <a:lnTo>
                  <a:pt x="239" y="350"/>
                </a:lnTo>
                <a:lnTo>
                  <a:pt x="240" y="350"/>
                </a:lnTo>
                <a:lnTo>
                  <a:pt x="242" y="352"/>
                </a:lnTo>
                <a:lnTo>
                  <a:pt x="243" y="352"/>
                </a:lnTo>
                <a:lnTo>
                  <a:pt x="244" y="353"/>
                </a:lnTo>
                <a:lnTo>
                  <a:pt x="246" y="355"/>
                </a:lnTo>
                <a:lnTo>
                  <a:pt x="247" y="355"/>
                </a:lnTo>
                <a:lnTo>
                  <a:pt x="249" y="356"/>
                </a:lnTo>
                <a:lnTo>
                  <a:pt x="252" y="359"/>
                </a:lnTo>
                <a:lnTo>
                  <a:pt x="253" y="360"/>
                </a:lnTo>
                <a:lnTo>
                  <a:pt x="254" y="362"/>
                </a:lnTo>
                <a:lnTo>
                  <a:pt x="254" y="363"/>
                </a:lnTo>
                <a:lnTo>
                  <a:pt x="256" y="363"/>
                </a:lnTo>
                <a:lnTo>
                  <a:pt x="257" y="360"/>
                </a:lnTo>
                <a:lnTo>
                  <a:pt x="259" y="359"/>
                </a:lnTo>
                <a:lnTo>
                  <a:pt x="260" y="359"/>
                </a:lnTo>
                <a:lnTo>
                  <a:pt x="262" y="360"/>
                </a:lnTo>
                <a:lnTo>
                  <a:pt x="262" y="362"/>
                </a:lnTo>
                <a:lnTo>
                  <a:pt x="263" y="363"/>
                </a:lnTo>
                <a:lnTo>
                  <a:pt x="264" y="365"/>
                </a:lnTo>
                <a:lnTo>
                  <a:pt x="266" y="366"/>
                </a:lnTo>
                <a:lnTo>
                  <a:pt x="267" y="367"/>
                </a:lnTo>
                <a:lnTo>
                  <a:pt x="267" y="369"/>
                </a:lnTo>
                <a:lnTo>
                  <a:pt x="269" y="370"/>
                </a:lnTo>
                <a:lnTo>
                  <a:pt x="270" y="370"/>
                </a:lnTo>
                <a:lnTo>
                  <a:pt x="270" y="372"/>
                </a:lnTo>
                <a:lnTo>
                  <a:pt x="272" y="373"/>
                </a:lnTo>
                <a:lnTo>
                  <a:pt x="276" y="375"/>
                </a:lnTo>
                <a:lnTo>
                  <a:pt x="277" y="375"/>
                </a:lnTo>
                <a:lnTo>
                  <a:pt x="277" y="376"/>
                </a:lnTo>
                <a:lnTo>
                  <a:pt x="280" y="376"/>
                </a:lnTo>
                <a:lnTo>
                  <a:pt x="283" y="376"/>
                </a:lnTo>
                <a:lnTo>
                  <a:pt x="284" y="376"/>
                </a:lnTo>
                <a:lnTo>
                  <a:pt x="286" y="375"/>
                </a:lnTo>
                <a:lnTo>
                  <a:pt x="289" y="376"/>
                </a:lnTo>
                <a:lnTo>
                  <a:pt x="292" y="376"/>
                </a:lnTo>
                <a:lnTo>
                  <a:pt x="293" y="370"/>
                </a:lnTo>
                <a:lnTo>
                  <a:pt x="294" y="370"/>
                </a:lnTo>
                <a:lnTo>
                  <a:pt x="296" y="373"/>
                </a:lnTo>
                <a:lnTo>
                  <a:pt x="297" y="373"/>
                </a:lnTo>
                <a:lnTo>
                  <a:pt x="299" y="375"/>
                </a:lnTo>
                <a:lnTo>
                  <a:pt x="300" y="375"/>
                </a:lnTo>
                <a:lnTo>
                  <a:pt x="300" y="373"/>
                </a:lnTo>
                <a:lnTo>
                  <a:pt x="302" y="373"/>
                </a:lnTo>
                <a:lnTo>
                  <a:pt x="302" y="372"/>
                </a:lnTo>
                <a:lnTo>
                  <a:pt x="303" y="370"/>
                </a:lnTo>
                <a:lnTo>
                  <a:pt x="303" y="369"/>
                </a:lnTo>
                <a:lnTo>
                  <a:pt x="300" y="367"/>
                </a:lnTo>
                <a:lnTo>
                  <a:pt x="302" y="366"/>
                </a:lnTo>
                <a:lnTo>
                  <a:pt x="303" y="363"/>
                </a:lnTo>
                <a:lnTo>
                  <a:pt x="304" y="362"/>
                </a:lnTo>
                <a:lnTo>
                  <a:pt x="303" y="360"/>
                </a:lnTo>
                <a:lnTo>
                  <a:pt x="303" y="359"/>
                </a:lnTo>
                <a:lnTo>
                  <a:pt x="303" y="357"/>
                </a:lnTo>
                <a:lnTo>
                  <a:pt x="304" y="357"/>
                </a:lnTo>
                <a:lnTo>
                  <a:pt x="306" y="359"/>
                </a:lnTo>
                <a:lnTo>
                  <a:pt x="307" y="359"/>
                </a:lnTo>
                <a:lnTo>
                  <a:pt x="309" y="359"/>
                </a:lnTo>
                <a:lnTo>
                  <a:pt x="310" y="359"/>
                </a:lnTo>
                <a:lnTo>
                  <a:pt x="312" y="359"/>
                </a:lnTo>
                <a:lnTo>
                  <a:pt x="313" y="357"/>
                </a:lnTo>
                <a:lnTo>
                  <a:pt x="314" y="357"/>
                </a:lnTo>
                <a:lnTo>
                  <a:pt x="316" y="357"/>
                </a:lnTo>
                <a:lnTo>
                  <a:pt x="317" y="356"/>
                </a:lnTo>
                <a:lnTo>
                  <a:pt x="319" y="356"/>
                </a:lnTo>
                <a:lnTo>
                  <a:pt x="319" y="357"/>
                </a:lnTo>
                <a:lnTo>
                  <a:pt x="319" y="356"/>
                </a:lnTo>
                <a:lnTo>
                  <a:pt x="320" y="355"/>
                </a:lnTo>
                <a:lnTo>
                  <a:pt x="320" y="353"/>
                </a:lnTo>
                <a:lnTo>
                  <a:pt x="320" y="352"/>
                </a:lnTo>
                <a:lnTo>
                  <a:pt x="322" y="350"/>
                </a:lnTo>
                <a:lnTo>
                  <a:pt x="322" y="349"/>
                </a:lnTo>
                <a:lnTo>
                  <a:pt x="320" y="347"/>
                </a:lnTo>
                <a:lnTo>
                  <a:pt x="320" y="346"/>
                </a:lnTo>
                <a:lnTo>
                  <a:pt x="320" y="345"/>
                </a:lnTo>
                <a:lnTo>
                  <a:pt x="319" y="343"/>
                </a:lnTo>
                <a:lnTo>
                  <a:pt x="317" y="342"/>
                </a:lnTo>
                <a:lnTo>
                  <a:pt x="319" y="342"/>
                </a:lnTo>
                <a:lnTo>
                  <a:pt x="317" y="342"/>
                </a:lnTo>
                <a:lnTo>
                  <a:pt x="317" y="340"/>
                </a:lnTo>
                <a:lnTo>
                  <a:pt x="316" y="339"/>
                </a:lnTo>
                <a:lnTo>
                  <a:pt x="314" y="339"/>
                </a:lnTo>
                <a:lnTo>
                  <a:pt x="314" y="337"/>
                </a:lnTo>
                <a:lnTo>
                  <a:pt x="314" y="336"/>
                </a:lnTo>
                <a:lnTo>
                  <a:pt x="314" y="335"/>
                </a:lnTo>
                <a:lnTo>
                  <a:pt x="314" y="333"/>
                </a:lnTo>
                <a:lnTo>
                  <a:pt x="313" y="332"/>
                </a:lnTo>
                <a:lnTo>
                  <a:pt x="312" y="332"/>
                </a:lnTo>
                <a:lnTo>
                  <a:pt x="312" y="333"/>
                </a:lnTo>
                <a:lnTo>
                  <a:pt x="310" y="333"/>
                </a:lnTo>
                <a:lnTo>
                  <a:pt x="309" y="332"/>
                </a:lnTo>
                <a:lnTo>
                  <a:pt x="307" y="330"/>
                </a:lnTo>
                <a:lnTo>
                  <a:pt x="306" y="330"/>
                </a:lnTo>
                <a:lnTo>
                  <a:pt x="306" y="327"/>
                </a:lnTo>
                <a:lnTo>
                  <a:pt x="304" y="326"/>
                </a:lnTo>
                <a:lnTo>
                  <a:pt x="304" y="325"/>
                </a:lnTo>
                <a:lnTo>
                  <a:pt x="304" y="323"/>
                </a:lnTo>
                <a:lnTo>
                  <a:pt x="306" y="323"/>
                </a:lnTo>
                <a:lnTo>
                  <a:pt x="307" y="323"/>
                </a:lnTo>
                <a:lnTo>
                  <a:pt x="309" y="322"/>
                </a:lnTo>
                <a:lnTo>
                  <a:pt x="310" y="320"/>
                </a:lnTo>
                <a:lnTo>
                  <a:pt x="310" y="319"/>
                </a:lnTo>
                <a:lnTo>
                  <a:pt x="310" y="317"/>
                </a:lnTo>
                <a:lnTo>
                  <a:pt x="309" y="316"/>
                </a:lnTo>
                <a:lnTo>
                  <a:pt x="307" y="316"/>
                </a:lnTo>
                <a:lnTo>
                  <a:pt x="307" y="314"/>
                </a:lnTo>
                <a:lnTo>
                  <a:pt x="306" y="314"/>
                </a:lnTo>
                <a:lnTo>
                  <a:pt x="306" y="313"/>
                </a:lnTo>
                <a:lnTo>
                  <a:pt x="304" y="313"/>
                </a:lnTo>
                <a:lnTo>
                  <a:pt x="303" y="312"/>
                </a:lnTo>
                <a:lnTo>
                  <a:pt x="302" y="312"/>
                </a:lnTo>
                <a:lnTo>
                  <a:pt x="300" y="310"/>
                </a:lnTo>
                <a:lnTo>
                  <a:pt x="299" y="310"/>
                </a:lnTo>
                <a:lnTo>
                  <a:pt x="297" y="310"/>
                </a:lnTo>
                <a:lnTo>
                  <a:pt x="296" y="310"/>
                </a:lnTo>
                <a:lnTo>
                  <a:pt x="294" y="309"/>
                </a:lnTo>
                <a:lnTo>
                  <a:pt x="293" y="309"/>
                </a:lnTo>
                <a:lnTo>
                  <a:pt x="292" y="309"/>
                </a:lnTo>
                <a:lnTo>
                  <a:pt x="290" y="309"/>
                </a:lnTo>
                <a:lnTo>
                  <a:pt x="289" y="309"/>
                </a:lnTo>
                <a:lnTo>
                  <a:pt x="286" y="309"/>
                </a:lnTo>
                <a:lnTo>
                  <a:pt x="286" y="307"/>
                </a:lnTo>
                <a:lnTo>
                  <a:pt x="286" y="306"/>
                </a:lnTo>
                <a:lnTo>
                  <a:pt x="286" y="304"/>
                </a:lnTo>
                <a:lnTo>
                  <a:pt x="284" y="304"/>
                </a:lnTo>
                <a:lnTo>
                  <a:pt x="284" y="303"/>
                </a:lnTo>
                <a:lnTo>
                  <a:pt x="283" y="304"/>
                </a:lnTo>
                <a:lnTo>
                  <a:pt x="282" y="304"/>
                </a:lnTo>
                <a:lnTo>
                  <a:pt x="280" y="303"/>
                </a:lnTo>
                <a:lnTo>
                  <a:pt x="280" y="302"/>
                </a:lnTo>
                <a:lnTo>
                  <a:pt x="280" y="300"/>
                </a:lnTo>
                <a:lnTo>
                  <a:pt x="282" y="300"/>
                </a:lnTo>
                <a:lnTo>
                  <a:pt x="283" y="300"/>
                </a:lnTo>
                <a:lnTo>
                  <a:pt x="283" y="299"/>
                </a:lnTo>
                <a:lnTo>
                  <a:pt x="282" y="299"/>
                </a:lnTo>
                <a:lnTo>
                  <a:pt x="282" y="297"/>
                </a:lnTo>
                <a:lnTo>
                  <a:pt x="280" y="297"/>
                </a:lnTo>
                <a:lnTo>
                  <a:pt x="279" y="297"/>
                </a:lnTo>
                <a:lnTo>
                  <a:pt x="279" y="296"/>
                </a:lnTo>
                <a:lnTo>
                  <a:pt x="277" y="294"/>
                </a:lnTo>
                <a:lnTo>
                  <a:pt x="279" y="293"/>
                </a:lnTo>
                <a:lnTo>
                  <a:pt x="279" y="292"/>
                </a:lnTo>
                <a:lnTo>
                  <a:pt x="279" y="290"/>
                </a:lnTo>
                <a:lnTo>
                  <a:pt x="279" y="289"/>
                </a:lnTo>
                <a:lnTo>
                  <a:pt x="279" y="287"/>
                </a:lnTo>
                <a:lnTo>
                  <a:pt x="279" y="286"/>
                </a:lnTo>
                <a:lnTo>
                  <a:pt x="277" y="284"/>
                </a:lnTo>
                <a:lnTo>
                  <a:pt x="279" y="283"/>
                </a:lnTo>
                <a:lnTo>
                  <a:pt x="277" y="283"/>
                </a:lnTo>
                <a:lnTo>
                  <a:pt x="277" y="282"/>
                </a:lnTo>
                <a:lnTo>
                  <a:pt x="277" y="277"/>
                </a:lnTo>
                <a:lnTo>
                  <a:pt x="277" y="276"/>
                </a:lnTo>
                <a:lnTo>
                  <a:pt x="282" y="276"/>
                </a:lnTo>
                <a:lnTo>
                  <a:pt x="286" y="276"/>
                </a:lnTo>
                <a:lnTo>
                  <a:pt x="287" y="276"/>
                </a:lnTo>
                <a:lnTo>
                  <a:pt x="289" y="277"/>
                </a:lnTo>
                <a:lnTo>
                  <a:pt x="290" y="276"/>
                </a:lnTo>
                <a:lnTo>
                  <a:pt x="296" y="259"/>
                </a:lnTo>
                <a:lnTo>
                  <a:pt x="304" y="249"/>
                </a:lnTo>
                <a:lnTo>
                  <a:pt x="307" y="247"/>
                </a:lnTo>
                <a:lnTo>
                  <a:pt x="309" y="244"/>
                </a:lnTo>
                <a:lnTo>
                  <a:pt x="310" y="243"/>
                </a:lnTo>
                <a:lnTo>
                  <a:pt x="312" y="240"/>
                </a:lnTo>
                <a:lnTo>
                  <a:pt x="313" y="240"/>
                </a:lnTo>
                <a:lnTo>
                  <a:pt x="314" y="237"/>
                </a:lnTo>
                <a:lnTo>
                  <a:pt x="317" y="236"/>
                </a:lnTo>
                <a:lnTo>
                  <a:pt x="322" y="230"/>
                </a:lnTo>
                <a:lnTo>
                  <a:pt x="324" y="227"/>
                </a:lnTo>
                <a:lnTo>
                  <a:pt x="332" y="219"/>
                </a:lnTo>
                <a:lnTo>
                  <a:pt x="332" y="200"/>
                </a:lnTo>
                <a:lnTo>
                  <a:pt x="322" y="199"/>
                </a:lnTo>
                <a:lnTo>
                  <a:pt x="317" y="199"/>
                </a:lnTo>
                <a:lnTo>
                  <a:pt x="313" y="193"/>
                </a:lnTo>
                <a:lnTo>
                  <a:pt x="302" y="177"/>
                </a:lnTo>
                <a:lnTo>
                  <a:pt x="293" y="166"/>
                </a:lnTo>
                <a:lnTo>
                  <a:pt x="284" y="153"/>
                </a:lnTo>
                <a:lnTo>
                  <a:pt x="274" y="147"/>
                </a:lnTo>
                <a:lnTo>
                  <a:pt x="273" y="147"/>
                </a:lnTo>
                <a:lnTo>
                  <a:pt x="270" y="146"/>
                </a:lnTo>
                <a:lnTo>
                  <a:pt x="267" y="146"/>
                </a:lnTo>
                <a:lnTo>
                  <a:pt x="264" y="144"/>
                </a:lnTo>
                <a:lnTo>
                  <a:pt x="262" y="144"/>
                </a:lnTo>
                <a:lnTo>
                  <a:pt x="257" y="140"/>
                </a:lnTo>
                <a:lnTo>
                  <a:pt x="257" y="139"/>
                </a:lnTo>
                <a:lnTo>
                  <a:pt x="217" y="101"/>
                </a:lnTo>
                <a:lnTo>
                  <a:pt x="214" y="99"/>
                </a:lnTo>
                <a:lnTo>
                  <a:pt x="213" y="97"/>
                </a:lnTo>
                <a:lnTo>
                  <a:pt x="210" y="94"/>
                </a:lnTo>
                <a:lnTo>
                  <a:pt x="209" y="93"/>
                </a:lnTo>
                <a:lnTo>
                  <a:pt x="184" y="69"/>
                </a:lnTo>
                <a:lnTo>
                  <a:pt x="180" y="66"/>
                </a:lnTo>
                <a:lnTo>
                  <a:pt x="187" y="66"/>
                </a:lnTo>
                <a:lnTo>
                  <a:pt x="177" y="43"/>
                </a:lnTo>
                <a:lnTo>
                  <a:pt x="174" y="37"/>
                </a:lnTo>
                <a:lnTo>
                  <a:pt x="170" y="36"/>
                </a:lnTo>
                <a:lnTo>
                  <a:pt x="170" y="34"/>
                </a:lnTo>
                <a:lnTo>
                  <a:pt x="169" y="34"/>
                </a:lnTo>
                <a:lnTo>
                  <a:pt x="167" y="34"/>
                </a:lnTo>
                <a:lnTo>
                  <a:pt x="166" y="33"/>
                </a:lnTo>
                <a:lnTo>
                  <a:pt x="164" y="33"/>
                </a:lnTo>
                <a:lnTo>
                  <a:pt x="163" y="31"/>
                </a:lnTo>
                <a:lnTo>
                  <a:pt x="161" y="31"/>
                </a:lnTo>
                <a:lnTo>
                  <a:pt x="160" y="31"/>
                </a:lnTo>
                <a:lnTo>
                  <a:pt x="159" y="30"/>
                </a:lnTo>
                <a:lnTo>
                  <a:pt x="151" y="27"/>
                </a:lnTo>
                <a:lnTo>
                  <a:pt x="146" y="23"/>
                </a:lnTo>
                <a:lnTo>
                  <a:pt x="139" y="8"/>
                </a:lnTo>
                <a:lnTo>
                  <a:pt x="139" y="10"/>
                </a:lnTo>
                <a:lnTo>
                  <a:pt x="137" y="10"/>
                </a:lnTo>
                <a:lnTo>
                  <a:pt x="137" y="11"/>
                </a:lnTo>
                <a:lnTo>
                  <a:pt x="136" y="11"/>
                </a:lnTo>
                <a:lnTo>
                  <a:pt x="134" y="11"/>
                </a:lnTo>
                <a:lnTo>
                  <a:pt x="133" y="11"/>
                </a:lnTo>
                <a:lnTo>
                  <a:pt x="133" y="10"/>
                </a:lnTo>
                <a:lnTo>
                  <a:pt x="131" y="10"/>
                </a:lnTo>
                <a:lnTo>
                  <a:pt x="131" y="8"/>
                </a:lnTo>
                <a:lnTo>
                  <a:pt x="131" y="7"/>
                </a:lnTo>
                <a:lnTo>
                  <a:pt x="130" y="7"/>
                </a:lnTo>
                <a:lnTo>
                  <a:pt x="130" y="6"/>
                </a:lnTo>
                <a:lnTo>
                  <a:pt x="129" y="6"/>
                </a:lnTo>
                <a:lnTo>
                  <a:pt x="127" y="6"/>
                </a:lnTo>
                <a:lnTo>
                  <a:pt x="127" y="4"/>
                </a:lnTo>
                <a:lnTo>
                  <a:pt x="126" y="4"/>
                </a:lnTo>
                <a:lnTo>
                  <a:pt x="126" y="6"/>
                </a:lnTo>
                <a:lnTo>
                  <a:pt x="126" y="4"/>
                </a:lnTo>
                <a:lnTo>
                  <a:pt x="124" y="4"/>
                </a:lnTo>
                <a:lnTo>
                  <a:pt x="123" y="4"/>
                </a:lnTo>
                <a:lnTo>
                  <a:pt x="123" y="6"/>
                </a:lnTo>
                <a:lnTo>
                  <a:pt x="121" y="6"/>
                </a:lnTo>
                <a:lnTo>
                  <a:pt x="120" y="7"/>
                </a:lnTo>
                <a:lnTo>
                  <a:pt x="120" y="8"/>
                </a:lnTo>
                <a:lnTo>
                  <a:pt x="119" y="8"/>
                </a:lnTo>
                <a:lnTo>
                  <a:pt x="117" y="8"/>
                </a:lnTo>
                <a:lnTo>
                  <a:pt x="116" y="8"/>
                </a:lnTo>
                <a:lnTo>
                  <a:pt x="116" y="7"/>
                </a:lnTo>
                <a:lnTo>
                  <a:pt x="114" y="7"/>
                </a:lnTo>
                <a:lnTo>
                  <a:pt x="114" y="6"/>
                </a:lnTo>
                <a:lnTo>
                  <a:pt x="113" y="6"/>
                </a:lnTo>
                <a:lnTo>
                  <a:pt x="113" y="4"/>
                </a:lnTo>
                <a:lnTo>
                  <a:pt x="111" y="4"/>
                </a:lnTo>
                <a:lnTo>
                  <a:pt x="111" y="3"/>
                </a:lnTo>
                <a:lnTo>
                  <a:pt x="110" y="3"/>
                </a:lnTo>
                <a:lnTo>
                  <a:pt x="110" y="1"/>
                </a:lnTo>
                <a:lnTo>
                  <a:pt x="109" y="0"/>
                </a:lnTo>
                <a:lnTo>
                  <a:pt x="107" y="0"/>
                </a:lnTo>
                <a:lnTo>
                  <a:pt x="107" y="1"/>
                </a:lnTo>
                <a:lnTo>
                  <a:pt x="107" y="0"/>
                </a:lnTo>
                <a:lnTo>
                  <a:pt x="106" y="1"/>
                </a:lnTo>
                <a:lnTo>
                  <a:pt x="106" y="3"/>
                </a:lnTo>
                <a:lnTo>
                  <a:pt x="106" y="4"/>
                </a:lnTo>
                <a:lnTo>
                  <a:pt x="104" y="6"/>
                </a:lnTo>
                <a:lnTo>
                  <a:pt x="103" y="7"/>
                </a:lnTo>
                <a:lnTo>
                  <a:pt x="103" y="8"/>
                </a:lnTo>
                <a:lnTo>
                  <a:pt x="103" y="10"/>
                </a:lnTo>
                <a:lnTo>
                  <a:pt x="101" y="10"/>
                </a:lnTo>
                <a:lnTo>
                  <a:pt x="101" y="11"/>
                </a:lnTo>
                <a:lnTo>
                  <a:pt x="101" y="13"/>
                </a:lnTo>
                <a:lnTo>
                  <a:pt x="100" y="13"/>
                </a:lnTo>
                <a:lnTo>
                  <a:pt x="100" y="14"/>
                </a:lnTo>
                <a:lnTo>
                  <a:pt x="100" y="16"/>
                </a:lnTo>
                <a:lnTo>
                  <a:pt x="99" y="16"/>
                </a:lnTo>
                <a:lnTo>
                  <a:pt x="99" y="17"/>
                </a:lnTo>
                <a:lnTo>
                  <a:pt x="97" y="18"/>
                </a:lnTo>
                <a:lnTo>
                  <a:pt x="99" y="20"/>
                </a:lnTo>
                <a:lnTo>
                  <a:pt x="97" y="20"/>
                </a:lnTo>
                <a:lnTo>
                  <a:pt x="96" y="21"/>
                </a:lnTo>
                <a:lnTo>
                  <a:pt x="94" y="21"/>
                </a:lnTo>
                <a:lnTo>
                  <a:pt x="93" y="21"/>
                </a:lnTo>
                <a:lnTo>
                  <a:pt x="93" y="23"/>
                </a:lnTo>
                <a:lnTo>
                  <a:pt x="91" y="23"/>
                </a:lnTo>
                <a:lnTo>
                  <a:pt x="91" y="24"/>
                </a:lnTo>
                <a:lnTo>
                  <a:pt x="90" y="24"/>
                </a:lnTo>
                <a:lnTo>
                  <a:pt x="89" y="26"/>
                </a:lnTo>
                <a:lnTo>
                  <a:pt x="89" y="27"/>
                </a:lnTo>
                <a:lnTo>
                  <a:pt x="87" y="27"/>
                </a:lnTo>
                <a:lnTo>
                  <a:pt x="87" y="28"/>
                </a:lnTo>
                <a:lnTo>
                  <a:pt x="86" y="30"/>
                </a:lnTo>
                <a:lnTo>
                  <a:pt x="86" y="31"/>
                </a:lnTo>
                <a:lnTo>
                  <a:pt x="86" y="33"/>
                </a:lnTo>
                <a:lnTo>
                  <a:pt x="84" y="33"/>
                </a:lnTo>
                <a:lnTo>
                  <a:pt x="84" y="31"/>
                </a:lnTo>
                <a:lnTo>
                  <a:pt x="83" y="31"/>
                </a:lnTo>
                <a:lnTo>
                  <a:pt x="83" y="33"/>
                </a:lnTo>
                <a:lnTo>
                  <a:pt x="83" y="34"/>
                </a:lnTo>
                <a:lnTo>
                  <a:pt x="81" y="34"/>
                </a:lnTo>
                <a:lnTo>
                  <a:pt x="81" y="36"/>
                </a:lnTo>
                <a:lnTo>
                  <a:pt x="81" y="37"/>
                </a:lnTo>
                <a:lnTo>
                  <a:pt x="81" y="38"/>
                </a:lnTo>
                <a:lnTo>
                  <a:pt x="80" y="40"/>
                </a:lnTo>
                <a:lnTo>
                  <a:pt x="77" y="40"/>
                </a:lnTo>
                <a:lnTo>
                  <a:pt x="77" y="41"/>
                </a:lnTo>
                <a:lnTo>
                  <a:pt x="77" y="43"/>
                </a:lnTo>
                <a:lnTo>
                  <a:pt x="76" y="43"/>
                </a:lnTo>
                <a:lnTo>
                  <a:pt x="74" y="44"/>
                </a:lnTo>
                <a:lnTo>
                  <a:pt x="73" y="46"/>
                </a:lnTo>
                <a:lnTo>
                  <a:pt x="71" y="47"/>
                </a:lnTo>
                <a:lnTo>
                  <a:pt x="71" y="49"/>
                </a:lnTo>
                <a:lnTo>
                  <a:pt x="70" y="49"/>
                </a:lnTo>
                <a:lnTo>
                  <a:pt x="70" y="50"/>
                </a:lnTo>
                <a:lnTo>
                  <a:pt x="70" y="49"/>
                </a:lnTo>
                <a:lnTo>
                  <a:pt x="69" y="49"/>
                </a:lnTo>
                <a:lnTo>
                  <a:pt x="69" y="50"/>
                </a:lnTo>
                <a:lnTo>
                  <a:pt x="67" y="50"/>
                </a:lnTo>
                <a:lnTo>
                  <a:pt x="67" y="51"/>
                </a:lnTo>
                <a:lnTo>
                  <a:pt x="69" y="51"/>
                </a:lnTo>
                <a:lnTo>
                  <a:pt x="69" y="53"/>
                </a:lnTo>
                <a:close/>
              </a:path>
            </a:pathLst>
          </a:custGeom>
          <a:solidFill>
            <a:schemeClr val="bg1"/>
          </a:solidFill>
          <a:ln w="3175" cmpd="sng">
            <a:solidFill>
              <a:srgbClr val="808080"/>
            </a:solidFill>
            <a:round/>
            <a:headEnd/>
            <a:tailEnd/>
          </a:ln>
        </p:spPr>
        <p:txBody>
          <a:bodyPr/>
          <a:lstStyle/>
          <a:p>
            <a:endParaRPr lang="en-US"/>
          </a:p>
        </p:txBody>
      </p:sp>
      <p:sp>
        <p:nvSpPr>
          <p:cNvPr id="14363" name="Freeform 27"/>
          <p:cNvSpPr>
            <a:spLocks/>
          </p:cNvSpPr>
          <p:nvPr/>
        </p:nvSpPr>
        <p:spPr bwMode="auto">
          <a:xfrm>
            <a:off x="2298700" y="5167313"/>
            <a:ext cx="349250" cy="330200"/>
          </a:xfrm>
          <a:custGeom>
            <a:avLst/>
            <a:gdLst>
              <a:gd name="T0" fmla="*/ 16 w 298"/>
              <a:gd name="T1" fmla="*/ 97 h 383"/>
              <a:gd name="T2" fmla="*/ 9 w 298"/>
              <a:gd name="T3" fmla="*/ 109 h 383"/>
              <a:gd name="T4" fmla="*/ 25 w 298"/>
              <a:gd name="T5" fmla="*/ 116 h 383"/>
              <a:gd name="T6" fmla="*/ 37 w 298"/>
              <a:gd name="T7" fmla="*/ 123 h 383"/>
              <a:gd name="T8" fmla="*/ 36 w 298"/>
              <a:gd name="T9" fmla="*/ 141 h 383"/>
              <a:gd name="T10" fmla="*/ 37 w 298"/>
              <a:gd name="T11" fmla="*/ 161 h 383"/>
              <a:gd name="T12" fmla="*/ 45 w 298"/>
              <a:gd name="T13" fmla="*/ 174 h 383"/>
              <a:gd name="T14" fmla="*/ 50 w 298"/>
              <a:gd name="T15" fmla="*/ 183 h 383"/>
              <a:gd name="T16" fmla="*/ 60 w 298"/>
              <a:gd name="T17" fmla="*/ 187 h 383"/>
              <a:gd name="T18" fmla="*/ 72 w 298"/>
              <a:gd name="T19" fmla="*/ 193 h 383"/>
              <a:gd name="T20" fmla="*/ 92 w 298"/>
              <a:gd name="T21" fmla="*/ 199 h 383"/>
              <a:gd name="T22" fmla="*/ 105 w 298"/>
              <a:gd name="T23" fmla="*/ 196 h 383"/>
              <a:gd name="T24" fmla="*/ 116 w 298"/>
              <a:gd name="T25" fmla="*/ 199 h 383"/>
              <a:gd name="T26" fmla="*/ 126 w 298"/>
              <a:gd name="T27" fmla="*/ 207 h 383"/>
              <a:gd name="T28" fmla="*/ 132 w 298"/>
              <a:gd name="T29" fmla="*/ 216 h 383"/>
              <a:gd name="T30" fmla="*/ 137 w 298"/>
              <a:gd name="T31" fmla="*/ 237 h 383"/>
              <a:gd name="T32" fmla="*/ 135 w 298"/>
              <a:gd name="T33" fmla="*/ 249 h 383"/>
              <a:gd name="T34" fmla="*/ 125 w 298"/>
              <a:gd name="T35" fmla="*/ 252 h 383"/>
              <a:gd name="T36" fmla="*/ 119 w 298"/>
              <a:gd name="T37" fmla="*/ 257 h 383"/>
              <a:gd name="T38" fmla="*/ 116 w 298"/>
              <a:gd name="T39" fmla="*/ 270 h 383"/>
              <a:gd name="T40" fmla="*/ 110 w 298"/>
              <a:gd name="T41" fmla="*/ 279 h 383"/>
              <a:gd name="T42" fmla="*/ 102 w 298"/>
              <a:gd name="T43" fmla="*/ 286 h 383"/>
              <a:gd name="T44" fmla="*/ 105 w 298"/>
              <a:gd name="T45" fmla="*/ 297 h 383"/>
              <a:gd name="T46" fmla="*/ 129 w 298"/>
              <a:gd name="T47" fmla="*/ 314 h 383"/>
              <a:gd name="T48" fmla="*/ 149 w 298"/>
              <a:gd name="T49" fmla="*/ 335 h 383"/>
              <a:gd name="T50" fmla="*/ 168 w 298"/>
              <a:gd name="T51" fmla="*/ 366 h 383"/>
              <a:gd name="T52" fmla="*/ 176 w 298"/>
              <a:gd name="T53" fmla="*/ 377 h 383"/>
              <a:gd name="T54" fmla="*/ 186 w 298"/>
              <a:gd name="T55" fmla="*/ 377 h 383"/>
              <a:gd name="T56" fmla="*/ 202 w 298"/>
              <a:gd name="T57" fmla="*/ 356 h 383"/>
              <a:gd name="T58" fmla="*/ 213 w 298"/>
              <a:gd name="T59" fmla="*/ 355 h 383"/>
              <a:gd name="T60" fmla="*/ 228 w 298"/>
              <a:gd name="T61" fmla="*/ 360 h 383"/>
              <a:gd name="T62" fmla="*/ 238 w 298"/>
              <a:gd name="T63" fmla="*/ 373 h 383"/>
              <a:gd name="T64" fmla="*/ 259 w 298"/>
              <a:gd name="T65" fmla="*/ 370 h 383"/>
              <a:gd name="T66" fmla="*/ 269 w 298"/>
              <a:gd name="T67" fmla="*/ 369 h 383"/>
              <a:gd name="T68" fmla="*/ 273 w 298"/>
              <a:gd name="T69" fmla="*/ 359 h 383"/>
              <a:gd name="T70" fmla="*/ 285 w 298"/>
              <a:gd name="T71" fmla="*/ 356 h 383"/>
              <a:gd name="T72" fmla="*/ 283 w 298"/>
              <a:gd name="T73" fmla="*/ 342 h 383"/>
              <a:gd name="T74" fmla="*/ 279 w 298"/>
              <a:gd name="T75" fmla="*/ 332 h 383"/>
              <a:gd name="T76" fmla="*/ 270 w 298"/>
              <a:gd name="T77" fmla="*/ 323 h 383"/>
              <a:gd name="T78" fmla="*/ 272 w 298"/>
              <a:gd name="T79" fmla="*/ 314 h 383"/>
              <a:gd name="T80" fmla="*/ 259 w 298"/>
              <a:gd name="T81" fmla="*/ 309 h 383"/>
              <a:gd name="T82" fmla="*/ 249 w 298"/>
              <a:gd name="T83" fmla="*/ 304 h 383"/>
              <a:gd name="T84" fmla="*/ 246 w 298"/>
              <a:gd name="T85" fmla="*/ 297 h 383"/>
              <a:gd name="T86" fmla="*/ 243 w 298"/>
              <a:gd name="T87" fmla="*/ 284 h 383"/>
              <a:gd name="T88" fmla="*/ 256 w 298"/>
              <a:gd name="T89" fmla="*/ 276 h 383"/>
              <a:gd name="T90" fmla="*/ 288 w 298"/>
              <a:gd name="T91" fmla="*/ 230 h 383"/>
              <a:gd name="T92" fmla="*/ 240 w 298"/>
              <a:gd name="T93" fmla="*/ 147 h 383"/>
              <a:gd name="T94" fmla="*/ 179 w 298"/>
              <a:gd name="T95" fmla="*/ 97 h 383"/>
              <a:gd name="T96" fmla="*/ 135 w 298"/>
              <a:gd name="T97" fmla="*/ 34 h 383"/>
              <a:gd name="T98" fmla="*/ 105 w 298"/>
              <a:gd name="T99" fmla="*/ 8 h 383"/>
              <a:gd name="T100" fmla="*/ 97 w 298"/>
              <a:gd name="T101" fmla="*/ 7 h 383"/>
              <a:gd name="T102" fmla="*/ 89 w 298"/>
              <a:gd name="T103" fmla="*/ 4 h 383"/>
              <a:gd name="T104" fmla="*/ 80 w 298"/>
              <a:gd name="T105" fmla="*/ 6 h 383"/>
              <a:gd name="T106" fmla="*/ 73 w 298"/>
              <a:gd name="T107" fmla="*/ 0 h 383"/>
              <a:gd name="T108" fmla="*/ 67 w 298"/>
              <a:gd name="T109" fmla="*/ 13 h 383"/>
              <a:gd name="T110" fmla="*/ 60 w 298"/>
              <a:gd name="T111" fmla="*/ 21 h 383"/>
              <a:gd name="T112" fmla="*/ 52 w 298"/>
              <a:gd name="T113" fmla="*/ 30 h 383"/>
              <a:gd name="T114" fmla="*/ 47 w 298"/>
              <a:gd name="T115" fmla="*/ 37 h 383"/>
              <a:gd name="T116" fmla="*/ 37 w 298"/>
              <a:gd name="T117" fmla="*/ 49 h 38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8"/>
              <a:gd name="T178" fmla="*/ 0 h 383"/>
              <a:gd name="T179" fmla="*/ 298 w 298"/>
              <a:gd name="T180" fmla="*/ 383 h 38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8" h="383">
                <a:moveTo>
                  <a:pt x="0" y="93"/>
                </a:moveTo>
                <a:lnTo>
                  <a:pt x="2" y="94"/>
                </a:lnTo>
                <a:lnTo>
                  <a:pt x="3" y="94"/>
                </a:lnTo>
                <a:lnTo>
                  <a:pt x="4" y="96"/>
                </a:lnTo>
                <a:lnTo>
                  <a:pt x="6" y="96"/>
                </a:lnTo>
                <a:lnTo>
                  <a:pt x="7" y="96"/>
                </a:lnTo>
                <a:lnTo>
                  <a:pt x="9" y="96"/>
                </a:lnTo>
                <a:lnTo>
                  <a:pt x="12" y="97"/>
                </a:lnTo>
                <a:lnTo>
                  <a:pt x="13" y="97"/>
                </a:lnTo>
                <a:lnTo>
                  <a:pt x="16" y="97"/>
                </a:lnTo>
                <a:lnTo>
                  <a:pt x="17" y="99"/>
                </a:lnTo>
                <a:lnTo>
                  <a:pt x="19" y="100"/>
                </a:lnTo>
                <a:lnTo>
                  <a:pt x="17" y="101"/>
                </a:lnTo>
                <a:lnTo>
                  <a:pt x="17" y="103"/>
                </a:lnTo>
                <a:lnTo>
                  <a:pt x="16" y="104"/>
                </a:lnTo>
                <a:lnTo>
                  <a:pt x="13" y="106"/>
                </a:lnTo>
                <a:lnTo>
                  <a:pt x="12" y="106"/>
                </a:lnTo>
                <a:lnTo>
                  <a:pt x="12" y="107"/>
                </a:lnTo>
                <a:lnTo>
                  <a:pt x="10" y="107"/>
                </a:lnTo>
                <a:lnTo>
                  <a:pt x="9" y="109"/>
                </a:lnTo>
                <a:lnTo>
                  <a:pt x="6" y="111"/>
                </a:lnTo>
                <a:lnTo>
                  <a:pt x="6" y="113"/>
                </a:lnTo>
                <a:lnTo>
                  <a:pt x="7" y="114"/>
                </a:lnTo>
                <a:lnTo>
                  <a:pt x="9" y="116"/>
                </a:lnTo>
                <a:lnTo>
                  <a:pt x="12" y="117"/>
                </a:lnTo>
                <a:lnTo>
                  <a:pt x="14" y="117"/>
                </a:lnTo>
                <a:lnTo>
                  <a:pt x="17" y="117"/>
                </a:lnTo>
                <a:lnTo>
                  <a:pt x="19" y="117"/>
                </a:lnTo>
                <a:lnTo>
                  <a:pt x="23" y="117"/>
                </a:lnTo>
                <a:lnTo>
                  <a:pt x="25" y="116"/>
                </a:lnTo>
                <a:lnTo>
                  <a:pt x="27" y="116"/>
                </a:lnTo>
                <a:lnTo>
                  <a:pt x="30" y="114"/>
                </a:lnTo>
                <a:lnTo>
                  <a:pt x="33" y="114"/>
                </a:lnTo>
                <a:lnTo>
                  <a:pt x="35" y="116"/>
                </a:lnTo>
                <a:lnTo>
                  <a:pt x="36" y="116"/>
                </a:lnTo>
                <a:lnTo>
                  <a:pt x="36" y="117"/>
                </a:lnTo>
                <a:lnTo>
                  <a:pt x="37" y="117"/>
                </a:lnTo>
                <a:lnTo>
                  <a:pt x="37" y="119"/>
                </a:lnTo>
                <a:lnTo>
                  <a:pt x="37" y="120"/>
                </a:lnTo>
                <a:lnTo>
                  <a:pt x="37" y="123"/>
                </a:lnTo>
                <a:lnTo>
                  <a:pt x="37" y="129"/>
                </a:lnTo>
                <a:lnTo>
                  <a:pt x="37" y="130"/>
                </a:lnTo>
                <a:lnTo>
                  <a:pt x="37" y="131"/>
                </a:lnTo>
                <a:lnTo>
                  <a:pt x="37" y="133"/>
                </a:lnTo>
                <a:lnTo>
                  <a:pt x="36" y="134"/>
                </a:lnTo>
                <a:lnTo>
                  <a:pt x="36" y="136"/>
                </a:lnTo>
                <a:lnTo>
                  <a:pt x="36" y="137"/>
                </a:lnTo>
                <a:lnTo>
                  <a:pt x="36" y="139"/>
                </a:lnTo>
                <a:lnTo>
                  <a:pt x="36" y="140"/>
                </a:lnTo>
                <a:lnTo>
                  <a:pt x="36" y="141"/>
                </a:lnTo>
                <a:lnTo>
                  <a:pt x="36" y="143"/>
                </a:lnTo>
                <a:lnTo>
                  <a:pt x="36" y="144"/>
                </a:lnTo>
                <a:lnTo>
                  <a:pt x="36" y="146"/>
                </a:lnTo>
                <a:lnTo>
                  <a:pt x="36" y="147"/>
                </a:lnTo>
                <a:lnTo>
                  <a:pt x="36" y="150"/>
                </a:lnTo>
                <a:lnTo>
                  <a:pt x="36" y="153"/>
                </a:lnTo>
                <a:lnTo>
                  <a:pt x="36" y="154"/>
                </a:lnTo>
                <a:lnTo>
                  <a:pt x="37" y="157"/>
                </a:lnTo>
                <a:lnTo>
                  <a:pt x="37" y="160"/>
                </a:lnTo>
                <a:lnTo>
                  <a:pt x="37" y="161"/>
                </a:lnTo>
                <a:lnTo>
                  <a:pt x="39" y="161"/>
                </a:lnTo>
                <a:lnTo>
                  <a:pt x="39" y="163"/>
                </a:lnTo>
                <a:lnTo>
                  <a:pt x="39" y="164"/>
                </a:lnTo>
                <a:lnTo>
                  <a:pt x="40" y="166"/>
                </a:lnTo>
                <a:lnTo>
                  <a:pt x="40" y="167"/>
                </a:lnTo>
                <a:lnTo>
                  <a:pt x="40" y="169"/>
                </a:lnTo>
                <a:lnTo>
                  <a:pt x="42" y="170"/>
                </a:lnTo>
                <a:lnTo>
                  <a:pt x="43" y="171"/>
                </a:lnTo>
                <a:lnTo>
                  <a:pt x="43" y="173"/>
                </a:lnTo>
                <a:lnTo>
                  <a:pt x="45" y="174"/>
                </a:lnTo>
                <a:lnTo>
                  <a:pt x="45" y="176"/>
                </a:lnTo>
                <a:lnTo>
                  <a:pt x="45" y="177"/>
                </a:lnTo>
                <a:lnTo>
                  <a:pt x="46" y="177"/>
                </a:lnTo>
                <a:lnTo>
                  <a:pt x="46" y="179"/>
                </a:lnTo>
                <a:lnTo>
                  <a:pt x="46" y="180"/>
                </a:lnTo>
                <a:lnTo>
                  <a:pt x="46" y="181"/>
                </a:lnTo>
                <a:lnTo>
                  <a:pt x="47" y="181"/>
                </a:lnTo>
                <a:lnTo>
                  <a:pt x="49" y="181"/>
                </a:lnTo>
                <a:lnTo>
                  <a:pt x="49" y="183"/>
                </a:lnTo>
                <a:lnTo>
                  <a:pt x="50" y="183"/>
                </a:lnTo>
                <a:lnTo>
                  <a:pt x="52" y="183"/>
                </a:lnTo>
                <a:lnTo>
                  <a:pt x="53" y="183"/>
                </a:lnTo>
                <a:lnTo>
                  <a:pt x="55" y="183"/>
                </a:lnTo>
                <a:lnTo>
                  <a:pt x="55" y="184"/>
                </a:lnTo>
                <a:lnTo>
                  <a:pt x="56" y="184"/>
                </a:lnTo>
                <a:lnTo>
                  <a:pt x="57" y="184"/>
                </a:lnTo>
                <a:lnTo>
                  <a:pt x="57" y="186"/>
                </a:lnTo>
                <a:lnTo>
                  <a:pt x="59" y="186"/>
                </a:lnTo>
                <a:lnTo>
                  <a:pt x="59" y="187"/>
                </a:lnTo>
                <a:lnTo>
                  <a:pt x="60" y="187"/>
                </a:lnTo>
                <a:lnTo>
                  <a:pt x="60" y="189"/>
                </a:lnTo>
                <a:lnTo>
                  <a:pt x="62" y="189"/>
                </a:lnTo>
                <a:lnTo>
                  <a:pt x="63" y="190"/>
                </a:lnTo>
                <a:lnTo>
                  <a:pt x="65" y="192"/>
                </a:lnTo>
                <a:lnTo>
                  <a:pt x="66" y="192"/>
                </a:lnTo>
                <a:lnTo>
                  <a:pt x="66" y="193"/>
                </a:lnTo>
                <a:lnTo>
                  <a:pt x="67" y="193"/>
                </a:lnTo>
                <a:lnTo>
                  <a:pt x="69" y="193"/>
                </a:lnTo>
                <a:lnTo>
                  <a:pt x="70" y="193"/>
                </a:lnTo>
                <a:lnTo>
                  <a:pt x="72" y="193"/>
                </a:lnTo>
                <a:lnTo>
                  <a:pt x="73" y="193"/>
                </a:lnTo>
                <a:lnTo>
                  <a:pt x="75" y="193"/>
                </a:lnTo>
                <a:lnTo>
                  <a:pt x="76" y="193"/>
                </a:lnTo>
                <a:lnTo>
                  <a:pt x="77" y="193"/>
                </a:lnTo>
                <a:lnTo>
                  <a:pt x="79" y="192"/>
                </a:lnTo>
                <a:lnTo>
                  <a:pt x="80" y="192"/>
                </a:lnTo>
                <a:lnTo>
                  <a:pt x="82" y="193"/>
                </a:lnTo>
                <a:lnTo>
                  <a:pt x="86" y="196"/>
                </a:lnTo>
                <a:lnTo>
                  <a:pt x="89" y="196"/>
                </a:lnTo>
                <a:lnTo>
                  <a:pt x="92" y="199"/>
                </a:lnTo>
                <a:lnTo>
                  <a:pt x="93" y="199"/>
                </a:lnTo>
                <a:lnTo>
                  <a:pt x="95" y="199"/>
                </a:lnTo>
                <a:lnTo>
                  <a:pt x="95" y="200"/>
                </a:lnTo>
                <a:lnTo>
                  <a:pt x="96" y="200"/>
                </a:lnTo>
                <a:lnTo>
                  <a:pt x="96" y="199"/>
                </a:lnTo>
                <a:lnTo>
                  <a:pt x="97" y="199"/>
                </a:lnTo>
                <a:lnTo>
                  <a:pt x="97" y="197"/>
                </a:lnTo>
                <a:lnTo>
                  <a:pt x="99" y="197"/>
                </a:lnTo>
                <a:lnTo>
                  <a:pt x="102" y="196"/>
                </a:lnTo>
                <a:lnTo>
                  <a:pt x="105" y="196"/>
                </a:lnTo>
                <a:lnTo>
                  <a:pt x="106" y="196"/>
                </a:lnTo>
                <a:lnTo>
                  <a:pt x="107" y="196"/>
                </a:lnTo>
                <a:lnTo>
                  <a:pt x="109" y="196"/>
                </a:lnTo>
                <a:lnTo>
                  <a:pt x="109" y="194"/>
                </a:lnTo>
                <a:lnTo>
                  <a:pt x="110" y="194"/>
                </a:lnTo>
                <a:lnTo>
                  <a:pt x="112" y="196"/>
                </a:lnTo>
                <a:lnTo>
                  <a:pt x="113" y="196"/>
                </a:lnTo>
                <a:lnTo>
                  <a:pt x="115" y="197"/>
                </a:lnTo>
                <a:lnTo>
                  <a:pt x="116" y="197"/>
                </a:lnTo>
                <a:lnTo>
                  <a:pt x="116" y="199"/>
                </a:lnTo>
                <a:lnTo>
                  <a:pt x="117" y="199"/>
                </a:lnTo>
                <a:lnTo>
                  <a:pt x="119" y="200"/>
                </a:lnTo>
                <a:lnTo>
                  <a:pt x="120" y="200"/>
                </a:lnTo>
                <a:lnTo>
                  <a:pt x="120" y="202"/>
                </a:lnTo>
                <a:lnTo>
                  <a:pt x="122" y="202"/>
                </a:lnTo>
                <a:lnTo>
                  <a:pt x="122" y="203"/>
                </a:lnTo>
                <a:lnTo>
                  <a:pt x="123" y="203"/>
                </a:lnTo>
                <a:lnTo>
                  <a:pt x="125" y="204"/>
                </a:lnTo>
                <a:lnTo>
                  <a:pt x="126" y="206"/>
                </a:lnTo>
                <a:lnTo>
                  <a:pt x="126" y="207"/>
                </a:lnTo>
                <a:lnTo>
                  <a:pt x="127" y="207"/>
                </a:lnTo>
                <a:lnTo>
                  <a:pt x="127" y="209"/>
                </a:lnTo>
                <a:lnTo>
                  <a:pt x="129" y="209"/>
                </a:lnTo>
                <a:lnTo>
                  <a:pt x="129" y="210"/>
                </a:lnTo>
                <a:lnTo>
                  <a:pt x="129" y="212"/>
                </a:lnTo>
                <a:lnTo>
                  <a:pt x="130" y="212"/>
                </a:lnTo>
                <a:lnTo>
                  <a:pt x="130" y="213"/>
                </a:lnTo>
                <a:lnTo>
                  <a:pt x="130" y="214"/>
                </a:lnTo>
                <a:lnTo>
                  <a:pt x="130" y="216"/>
                </a:lnTo>
                <a:lnTo>
                  <a:pt x="132" y="216"/>
                </a:lnTo>
                <a:lnTo>
                  <a:pt x="133" y="222"/>
                </a:lnTo>
                <a:lnTo>
                  <a:pt x="136" y="226"/>
                </a:lnTo>
                <a:lnTo>
                  <a:pt x="136" y="227"/>
                </a:lnTo>
                <a:lnTo>
                  <a:pt x="136" y="229"/>
                </a:lnTo>
                <a:lnTo>
                  <a:pt x="136" y="230"/>
                </a:lnTo>
                <a:lnTo>
                  <a:pt x="136" y="232"/>
                </a:lnTo>
                <a:lnTo>
                  <a:pt x="137" y="233"/>
                </a:lnTo>
                <a:lnTo>
                  <a:pt x="137" y="234"/>
                </a:lnTo>
                <a:lnTo>
                  <a:pt x="137" y="236"/>
                </a:lnTo>
                <a:lnTo>
                  <a:pt x="137" y="237"/>
                </a:lnTo>
                <a:lnTo>
                  <a:pt x="137" y="239"/>
                </a:lnTo>
                <a:lnTo>
                  <a:pt x="137" y="240"/>
                </a:lnTo>
                <a:lnTo>
                  <a:pt x="137" y="242"/>
                </a:lnTo>
                <a:lnTo>
                  <a:pt x="137" y="243"/>
                </a:lnTo>
                <a:lnTo>
                  <a:pt x="137" y="244"/>
                </a:lnTo>
                <a:lnTo>
                  <a:pt x="137" y="246"/>
                </a:lnTo>
                <a:lnTo>
                  <a:pt x="137" y="247"/>
                </a:lnTo>
                <a:lnTo>
                  <a:pt x="136" y="247"/>
                </a:lnTo>
                <a:lnTo>
                  <a:pt x="136" y="249"/>
                </a:lnTo>
                <a:lnTo>
                  <a:pt x="135" y="249"/>
                </a:lnTo>
                <a:lnTo>
                  <a:pt x="135" y="247"/>
                </a:lnTo>
                <a:lnTo>
                  <a:pt x="133" y="247"/>
                </a:lnTo>
                <a:lnTo>
                  <a:pt x="132" y="247"/>
                </a:lnTo>
                <a:lnTo>
                  <a:pt x="130" y="247"/>
                </a:lnTo>
                <a:lnTo>
                  <a:pt x="129" y="246"/>
                </a:lnTo>
                <a:lnTo>
                  <a:pt x="127" y="247"/>
                </a:lnTo>
                <a:lnTo>
                  <a:pt x="126" y="249"/>
                </a:lnTo>
                <a:lnTo>
                  <a:pt x="126" y="250"/>
                </a:lnTo>
                <a:lnTo>
                  <a:pt x="126" y="252"/>
                </a:lnTo>
                <a:lnTo>
                  <a:pt x="125" y="252"/>
                </a:lnTo>
                <a:lnTo>
                  <a:pt x="125" y="253"/>
                </a:lnTo>
                <a:lnTo>
                  <a:pt x="126" y="253"/>
                </a:lnTo>
                <a:lnTo>
                  <a:pt x="127" y="253"/>
                </a:lnTo>
                <a:lnTo>
                  <a:pt x="127" y="254"/>
                </a:lnTo>
                <a:lnTo>
                  <a:pt x="126" y="254"/>
                </a:lnTo>
                <a:lnTo>
                  <a:pt x="125" y="256"/>
                </a:lnTo>
                <a:lnTo>
                  <a:pt x="123" y="256"/>
                </a:lnTo>
                <a:lnTo>
                  <a:pt x="122" y="256"/>
                </a:lnTo>
                <a:lnTo>
                  <a:pt x="120" y="257"/>
                </a:lnTo>
                <a:lnTo>
                  <a:pt x="119" y="257"/>
                </a:lnTo>
                <a:lnTo>
                  <a:pt x="119" y="259"/>
                </a:lnTo>
                <a:lnTo>
                  <a:pt x="117" y="260"/>
                </a:lnTo>
                <a:lnTo>
                  <a:pt x="117" y="262"/>
                </a:lnTo>
                <a:lnTo>
                  <a:pt x="116" y="262"/>
                </a:lnTo>
                <a:lnTo>
                  <a:pt x="115" y="262"/>
                </a:lnTo>
                <a:lnTo>
                  <a:pt x="116" y="263"/>
                </a:lnTo>
                <a:lnTo>
                  <a:pt x="116" y="264"/>
                </a:lnTo>
                <a:lnTo>
                  <a:pt x="116" y="266"/>
                </a:lnTo>
                <a:lnTo>
                  <a:pt x="116" y="269"/>
                </a:lnTo>
                <a:lnTo>
                  <a:pt x="116" y="270"/>
                </a:lnTo>
                <a:lnTo>
                  <a:pt x="117" y="272"/>
                </a:lnTo>
                <a:lnTo>
                  <a:pt x="117" y="273"/>
                </a:lnTo>
                <a:lnTo>
                  <a:pt x="116" y="274"/>
                </a:lnTo>
                <a:lnTo>
                  <a:pt x="115" y="274"/>
                </a:lnTo>
                <a:lnTo>
                  <a:pt x="115" y="276"/>
                </a:lnTo>
                <a:lnTo>
                  <a:pt x="113" y="276"/>
                </a:lnTo>
                <a:lnTo>
                  <a:pt x="113" y="277"/>
                </a:lnTo>
                <a:lnTo>
                  <a:pt x="113" y="279"/>
                </a:lnTo>
                <a:lnTo>
                  <a:pt x="112" y="279"/>
                </a:lnTo>
                <a:lnTo>
                  <a:pt x="110" y="279"/>
                </a:lnTo>
                <a:lnTo>
                  <a:pt x="110" y="280"/>
                </a:lnTo>
                <a:lnTo>
                  <a:pt x="109" y="280"/>
                </a:lnTo>
                <a:lnTo>
                  <a:pt x="109" y="282"/>
                </a:lnTo>
                <a:lnTo>
                  <a:pt x="107" y="282"/>
                </a:lnTo>
                <a:lnTo>
                  <a:pt x="106" y="282"/>
                </a:lnTo>
                <a:lnTo>
                  <a:pt x="106" y="283"/>
                </a:lnTo>
                <a:lnTo>
                  <a:pt x="105" y="283"/>
                </a:lnTo>
                <a:lnTo>
                  <a:pt x="105" y="284"/>
                </a:lnTo>
                <a:lnTo>
                  <a:pt x="103" y="284"/>
                </a:lnTo>
                <a:lnTo>
                  <a:pt x="102" y="286"/>
                </a:lnTo>
                <a:lnTo>
                  <a:pt x="100" y="286"/>
                </a:lnTo>
                <a:lnTo>
                  <a:pt x="100" y="287"/>
                </a:lnTo>
                <a:lnTo>
                  <a:pt x="100" y="289"/>
                </a:lnTo>
                <a:lnTo>
                  <a:pt x="100" y="290"/>
                </a:lnTo>
                <a:lnTo>
                  <a:pt x="100" y="292"/>
                </a:lnTo>
                <a:lnTo>
                  <a:pt x="99" y="292"/>
                </a:lnTo>
                <a:lnTo>
                  <a:pt x="100" y="293"/>
                </a:lnTo>
                <a:lnTo>
                  <a:pt x="103" y="296"/>
                </a:lnTo>
                <a:lnTo>
                  <a:pt x="103" y="297"/>
                </a:lnTo>
                <a:lnTo>
                  <a:pt x="105" y="297"/>
                </a:lnTo>
                <a:lnTo>
                  <a:pt x="106" y="299"/>
                </a:lnTo>
                <a:lnTo>
                  <a:pt x="109" y="302"/>
                </a:lnTo>
                <a:lnTo>
                  <a:pt x="110" y="303"/>
                </a:lnTo>
                <a:lnTo>
                  <a:pt x="112" y="304"/>
                </a:lnTo>
                <a:lnTo>
                  <a:pt x="115" y="304"/>
                </a:lnTo>
                <a:lnTo>
                  <a:pt x="116" y="306"/>
                </a:lnTo>
                <a:lnTo>
                  <a:pt x="120" y="307"/>
                </a:lnTo>
                <a:lnTo>
                  <a:pt x="123" y="310"/>
                </a:lnTo>
                <a:lnTo>
                  <a:pt x="126" y="313"/>
                </a:lnTo>
                <a:lnTo>
                  <a:pt x="129" y="314"/>
                </a:lnTo>
                <a:lnTo>
                  <a:pt x="130" y="317"/>
                </a:lnTo>
                <a:lnTo>
                  <a:pt x="132" y="317"/>
                </a:lnTo>
                <a:lnTo>
                  <a:pt x="135" y="320"/>
                </a:lnTo>
                <a:lnTo>
                  <a:pt x="136" y="322"/>
                </a:lnTo>
                <a:lnTo>
                  <a:pt x="137" y="323"/>
                </a:lnTo>
                <a:lnTo>
                  <a:pt x="139" y="326"/>
                </a:lnTo>
                <a:lnTo>
                  <a:pt x="142" y="327"/>
                </a:lnTo>
                <a:lnTo>
                  <a:pt x="145" y="332"/>
                </a:lnTo>
                <a:lnTo>
                  <a:pt x="147" y="335"/>
                </a:lnTo>
                <a:lnTo>
                  <a:pt x="149" y="335"/>
                </a:lnTo>
                <a:lnTo>
                  <a:pt x="150" y="339"/>
                </a:lnTo>
                <a:lnTo>
                  <a:pt x="153" y="343"/>
                </a:lnTo>
                <a:lnTo>
                  <a:pt x="156" y="347"/>
                </a:lnTo>
                <a:lnTo>
                  <a:pt x="157" y="352"/>
                </a:lnTo>
                <a:lnTo>
                  <a:pt x="159" y="357"/>
                </a:lnTo>
                <a:lnTo>
                  <a:pt x="159" y="359"/>
                </a:lnTo>
                <a:lnTo>
                  <a:pt x="162" y="362"/>
                </a:lnTo>
                <a:lnTo>
                  <a:pt x="163" y="365"/>
                </a:lnTo>
                <a:lnTo>
                  <a:pt x="166" y="366"/>
                </a:lnTo>
                <a:lnTo>
                  <a:pt x="168" y="366"/>
                </a:lnTo>
                <a:lnTo>
                  <a:pt x="168" y="367"/>
                </a:lnTo>
                <a:lnTo>
                  <a:pt x="169" y="369"/>
                </a:lnTo>
                <a:lnTo>
                  <a:pt x="170" y="369"/>
                </a:lnTo>
                <a:lnTo>
                  <a:pt x="170" y="370"/>
                </a:lnTo>
                <a:lnTo>
                  <a:pt x="170" y="372"/>
                </a:lnTo>
                <a:lnTo>
                  <a:pt x="172" y="372"/>
                </a:lnTo>
                <a:lnTo>
                  <a:pt x="172" y="373"/>
                </a:lnTo>
                <a:lnTo>
                  <a:pt x="173" y="375"/>
                </a:lnTo>
                <a:lnTo>
                  <a:pt x="175" y="376"/>
                </a:lnTo>
                <a:lnTo>
                  <a:pt x="176" y="377"/>
                </a:lnTo>
                <a:lnTo>
                  <a:pt x="178" y="379"/>
                </a:lnTo>
                <a:lnTo>
                  <a:pt x="179" y="379"/>
                </a:lnTo>
                <a:lnTo>
                  <a:pt x="180" y="380"/>
                </a:lnTo>
                <a:lnTo>
                  <a:pt x="182" y="380"/>
                </a:lnTo>
                <a:lnTo>
                  <a:pt x="182" y="382"/>
                </a:lnTo>
                <a:lnTo>
                  <a:pt x="185" y="383"/>
                </a:lnTo>
                <a:lnTo>
                  <a:pt x="186" y="382"/>
                </a:lnTo>
                <a:lnTo>
                  <a:pt x="186" y="380"/>
                </a:lnTo>
                <a:lnTo>
                  <a:pt x="186" y="379"/>
                </a:lnTo>
                <a:lnTo>
                  <a:pt x="186" y="377"/>
                </a:lnTo>
                <a:lnTo>
                  <a:pt x="188" y="376"/>
                </a:lnTo>
                <a:lnTo>
                  <a:pt x="190" y="372"/>
                </a:lnTo>
                <a:lnTo>
                  <a:pt x="193" y="367"/>
                </a:lnTo>
                <a:lnTo>
                  <a:pt x="195" y="366"/>
                </a:lnTo>
                <a:lnTo>
                  <a:pt x="196" y="365"/>
                </a:lnTo>
                <a:lnTo>
                  <a:pt x="198" y="362"/>
                </a:lnTo>
                <a:lnTo>
                  <a:pt x="199" y="359"/>
                </a:lnTo>
                <a:lnTo>
                  <a:pt x="200" y="357"/>
                </a:lnTo>
                <a:lnTo>
                  <a:pt x="200" y="356"/>
                </a:lnTo>
                <a:lnTo>
                  <a:pt x="202" y="356"/>
                </a:lnTo>
                <a:lnTo>
                  <a:pt x="202" y="355"/>
                </a:lnTo>
                <a:lnTo>
                  <a:pt x="203" y="353"/>
                </a:lnTo>
                <a:lnTo>
                  <a:pt x="203" y="352"/>
                </a:lnTo>
                <a:lnTo>
                  <a:pt x="205" y="350"/>
                </a:lnTo>
                <a:lnTo>
                  <a:pt x="206" y="350"/>
                </a:lnTo>
                <a:lnTo>
                  <a:pt x="208" y="352"/>
                </a:lnTo>
                <a:lnTo>
                  <a:pt x="209" y="352"/>
                </a:lnTo>
                <a:lnTo>
                  <a:pt x="210" y="353"/>
                </a:lnTo>
                <a:lnTo>
                  <a:pt x="212" y="355"/>
                </a:lnTo>
                <a:lnTo>
                  <a:pt x="213" y="355"/>
                </a:lnTo>
                <a:lnTo>
                  <a:pt x="215" y="356"/>
                </a:lnTo>
                <a:lnTo>
                  <a:pt x="218" y="359"/>
                </a:lnTo>
                <a:lnTo>
                  <a:pt x="219" y="360"/>
                </a:lnTo>
                <a:lnTo>
                  <a:pt x="220" y="362"/>
                </a:lnTo>
                <a:lnTo>
                  <a:pt x="220" y="363"/>
                </a:lnTo>
                <a:lnTo>
                  <a:pt x="222" y="363"/>
                </a:lnTo>
                <a:lnTo>
                  <a:pt x="223" y="360"/>
                </a:lnTo>
                <a:lnTo>
                  <a:pt x="225" y="359"/>
                </a:lnTo>
                <a:lnTo>
                  <a:pt x="226" y="359"/>
                </a:lnTo>
                <a:lnTo>
                  <a:pt x="228" y="360"/>
                </a:lnTo>
                <a:lnTo>
                  <a:pt x="228" y="362"/>
                </a:lnTo>
                <a:lnTo>
                  <a:pt x="229" y="363"/>
                </a:lnTo>
                <a:lnTo>
                  <a:pt x="230" y="365"/>
                </a:lnTo>
                <a:lnTo>
                  <a:pt x="232" y="366"/>
                </a:lnTo>
                <a:lnTo>
                  <a:pt x="233" y="367"/>
                </a:lnTo>
                <a:lnTo>
                  <a:pt x="233" y="369"/>
                </a:lnTo>
                <a:lnTo>
                  <a:pt x="235" y="370"/>
                </a:lnTo>
                <a:lnTo>
                  <a:pt x="236" y="370"/>
                </a:lnTo>
                <a:lnTo>
                  <a:pt x="236" y="372"/>
                </a:lnTo>
                <a:lnTo>
                  <a:pt x="238" y="373"/>
                </a:lnTo>
                <a:lnTo>
                  <a:pt x="242" y="375"/>
                </a:lnTo>
                <a:lnTo>
                  <a:pt x="243" y="375"/>
                </a:lnTo>
                <a:lnTo>
                  <a:pt x="243" y="376"/>
                </a:lnTo>
                <a:lnTo>
                  <a:pt x="246" y="376"/>
                </a:lnTo>
                <a:lnTo>
                  <a:pt x="249" y="376"/>
                </a:lnTo>
                <a:lnTo>
                  <a:pt x="250" y="376"/>
                </a:lnTo>
                <a:lnTo>
                  <a:pt x="252" y="375"/>
                </a:lnTo>
                <a:lnTo>
                  <a:pt x="255" y="376"/>
                </a:lnTo>
                <a:lnTo>
                  <a:pt x="258" y="376"/>
                </a:lnTo>
                <a:lnTo>
                  <a:pt x="259" y="370"/>
                </a:lnTo>
                <a:lnTo>
                  <a:pt x="260" y="370"/>
                </a:lnTo>
                <a:lnTo>
                  <a:pt x="262" y="373"/>
                </a:lnTo>
                <a:lnTo>
                  <a:pt x="263" y="373"/>
                </a:lnTo>
                <a:lnTo>
                  <a:pt x="265" y="375"/>
                </a:lnTo>
                <a:lnTo>
                  <a:pt x="266" y="375"/>
                </a:lnTo>
                <a:lnTo>
                  <a:pt x="266" y="373"/>
                </a:lnTo>
                <a:lnTo>
                  <a:pt x="268" y="373"/>
                </a:lnTo>
                <a:lnTo>
                  <a:pt x="268" y="372"/>
                </a:lnTo>
                <a:lnTo>
                  <a:pt x="269" y="370"/>
                </a:lnTo>
                <a:lnTo>
                  <a:pt x="269" y="369"/>
                </a:lnTo>
                <a:lnTo>
                  <a:pt x="266" y="367"/>
                </a:lnTo>
                <a:lnTo>
                  <a:pt x="268" y="366"/>
                </a:lnTo>
                <a:lnTo>
                  <a:pt x="269" y="363"/>
                </a:lnTo>
                <a:lnTo>
                  <a:pt x="270" y="362"/>
                </a:lnTo>
                <a:lnTo>
                  <a:pt x="269" y="360"/>
                </a:lnTo>
                <a:lnTo>
                  <a:pt x="269" y="359"/>
                </a:lnTo>
                <a:lnTo>
                  <a:pt x="269" y="357"/>
                </a:lnTo>
                <a:lnTo>
                  <a:pt x="270" y="357"/>
                </a:lnTo>
                <a:lnTo>
                  <a:pt x="272" y="359"/>
                </a:lnTo>
                <a:lnTo>
                  <a:pt x="273" y="359"/>
                </a:lnTo>
                <a:lnTo>
                  <a:pt x="275" y="359"/>
                </a:lnTo>
                <a:lnTo>
                  <a:pt x="276" y="359"/>
                </a:lnTo>
                <a:lnTo>
                  <a:pt x="278" y="359"/>
                </a:lnTo>
                <a:lnTo>
                  <a:pt x="279" y="357"/>
                </a:lnTo>
                <a:lnTo>
                  <a:pt x="280" y="357"/>
                </a:lnTo>
                <a:lnTo>
                  <a:pt x="282" y="357"/>
                </a:lnTo>
                <a:lnTo>
                  <a:pt x="283" y="356"/>
                </a:lnTo>
                <a:lnTo>
                  <a:pt x="285" y="356"/>
                </a:lnTo>
                <a:lnTo>
                  <a:pt x="285" y="357"/>
                </a:lnTo>
                <a:lnTo>
                  <a:pt x="285" y="356"/>
                </a:lnTo>
                <a:lnTo>
                  <a:pt x="286" y="355"/>
                </a:lnTo>
                <a:lnTo>
                  <a:pt x="286" y="353"/>
                </a:lnTo>
                <a:lnTo>
                  <a:pt x="286" y="352"/>
                </a:lnTo>
                <a:lnTo>
                  <a:pt x="288" y="350"/>
                </a:lnTo>
                <a:lnTo>
                  <a:pt x="288" y="349"/>
                </a:lnTo>
                <a:lnTo>
                  <a:pt x="286" y="347"/>
                </a:lnTo>
                <a:lnTo>
                  <a:pt x="286" y="346"/>
                </a:lnTo>
                <a:lnTo>
                  <a:pt x="286" y="345"/>
                </a:lnTo>
                <a:lnTo>
                  <a:pt x="285" y="343"/>
                </a:lnTo>
                <a:lnTo>
                  <a:pt x="283" y="342"/>
                </a:lnTo>
                <a:lnTo>
                  <a:pt x="285" y="342"/>
                </a:lnTo>
                <a:lnTo>
                  <a:pt x="283" y="342"/>
                </a:lnTo>
                <a:lnTo>
                  <a:pt x="283" y="340"/>
                </a:lnTo>
                <a:lnTo>
                  <a:pt x="282" y="339"/>
                </a:lnTo>
                <a:lnTo>
                  <a:pt x="280" y="339"/>
                </a:lnTo>
                <a:lnTo>
                  <a:pt x="280" y="337"/>
                </a:lnTo>
                <a:lnTo>
                  <a:pt x="280" y="336"/>
                </a:lnTo>
                <a:lnTo>
                  <a:pt x="280" y="335"/>
                </a:lnTo>
                <a:lnTo>
                  <a:pt x="280" y="333"/>
                </a:lnTo>
                <a:lnTo>
                  <a:pt x="279" y="332"/>
                </a:lnTo>
                <a:lnTo>
                  <a:pt x="278" y="332"/>
                </a:lnTo>
                <a:lnTo>
                  <a:pt x="278" y="333"/>
                </a:lnTo>
                <a:lnTo>
                  <a:pt x="276" y="333"/>
                </a:lnTo>
                <a:lnTo>
                  <a:pt x="275" y="332"/>
                </a:lnTo>
                <a:lnTo>
                  <a:pt x="273" y="330"/>
                </a:lnTo>
                <a:lnTo>
                  <a:pt x="272" y="330"/>
                </a:lnTo>
                <a:lnTo>
                  <a:pt x="272" y="327"/>
                </a:lnTo>
                <a:lnTo>
                  <a:pt x="270" y="326"/>
                </a:lnTo>
                <a:lnTo>
                  <a:pt x="270" y="325"/>
                </a:lnTo>
                <a:lnTo>
                  <a:pt x="270" y="323"/>
                </a:lnTo>
                <a:lnTo>
                  <a:pt x="272" y="323"/>
                </a:lnTo>
                <a:lnTo>
                  <a:pt x="273" y="323"/>
                </a:lnTo>
                <a:lnTo>
                  <a:pt x="275" y="322"/>
                </a:lnTo>
                <a:lnTo>
                  <a:pt x="276" y="320"/>
                </a:lnTo>
                <a:lnTo>
                  <a:pt x="276" y="319"/>
                </a:lnTo>
                <a:lnTo>
                  <a:pt x="276" y="317"/>
                </a:lnTo>
                <a:lnTo>
                  <a:pt x="275" y="316"/>
                </a:lnTo>
                <a:lnTo>
                  <a:pt x="273" y="316"/>
                </a:lnTo>
                <a:lnTo>
                  <a:pt x="273" y="314"/>
                </a:lnTo>
                <a:lnTo>
                  <a:pt x="272" y="314"/>
                </a:lnTo>
                <a:lnTo>
                  <a:pt x="272" y="313"/>
                </a:lnTo>
                <a:lnTo>
                  <a:pt x="270" y="313"/>
                </a:lnTo>
                <a:lnTo>
                  <a:pt x="269" y="312"/>
                </a:lnTo>
                <a:lnTo>
                  <a:pt x="268" y="312"/>
                </a:lnTo>
                <a:lnTo>
                  <a:pt x="266" y="310"/>
                </a:lnTo>
                <a:lnTo>
                  <a:pt x="265" y="310"/>
                </a:lnTo>
                <a:lnTo>
                  <a:pt x="263" y="310"/>
                </a:lnTo>
                <a:lnTo>
                  <a:pt x="262" y="310"/>
                </a:lnTo>
                <a:lnTo>
                  <a:pt x="260" y="309"/>
                </a:lnTo>
                <a:lnTo>
                  <a:pt x="259" y="309"/>
                </a:lnTo>
                <a:lnTo>
                  <a:pt x="258" y="309"/>
                </a:lnTo>
                <a:lnTo>
                  <a:pt x="256" y="309"/>
                </a:lnTo>
                <a:lnTo>
                  <a:pt x="255" y="309"/>
                </a:lnTo>
                <a:lnTo>
                  <a:pt x="252" y="309"/>
                </a:lnTo>
                <a:lnTo>
                  <a:pt x="252" y="307"/>
                </a:lnTo>
                <a:lnTo>
                  <a:pt x="252" y="306"/>
                </a:lnTo>
                <a:lnTo>
                  <a:pt x="252" y="304"/>
                </a:lnTo>
                <a:lnTo>
                  <a:pt x="250" y="304"/>
                </a:lnTo>
                <a:lnTo>
                  <a:pt x="250" y="303"/>
                </a:lnTo>
                <a:lnTo>
                  <a:pt x="249" y="304"/>
                </a:lnTo>
                <a:lnTo>
                  <a:pt x="248" y="304"/>
                </a:lnTo>
                <a:lnTo>
                  <a:pt x="246" y="303"/>
                </a:lnTo>
                <a:lnTo>
                  <a:pt x="246" y="302"/>
                </a:lnTo>
                <a:lnTo>
                  <a:pt x="246" y="300"/>
                </a:lnTo>
                <a:lnTo>
                  <a:pt x="248" y="300"/>
                </a:lnTo>
                <a:lnTo>
                  <a:pt x="249" y="300"/>
                </a:lnTo>
                <a:lnTo>
                  <a:pt x="249" y="299"/>
                </a:lnTo>
                <a:lnTo>
                  <a:pt x="248" y="299"/>
                </a:lnTo>
                <a:lnTo>
                  <a:pt x="248" y="297"/>
                </a:lnTo>
                <a:lnTo>
                  <a:pt x="246" y="297"/>
                </a:lnTo>
                <a:lnTo>
                  <a:pt x="245" y="297"/>
                </a:lnTo>
                <a:lnTo>
                  <a:pt x="245" y="296"/>
                </a:lnTo>
                <a:lnTo>
                  <a:pt x="243" y="294"/>
                </a:lnTo>
                <a:lnTo>
                  <a:pt x="245" y="293"/>
                </a:lnTo>
                <a:lnTo>
                  <a:pt x="245" y="292"/>
                </a:lnTo>
                <a:lnTo>
                  <a:pt x="245" y="290"/>
                </a:lnTo>
                <a:lnTo>
                  <a:pt x="245" y="289"/>
                </a:lnTo>
                <a:lnTo>
                  <a:pt x="245" y="287"/>
                </a:lnTo>
                <a:lnTo>
                  <a:pt x="245" y="286"/>
                </a:lnTo>
                <a:lnTo>
                  <a:pt x="243" y="284"/>
                </a:lnTo>
                <a:lnTo>
                  <a:pt x="245" y="283"/>
                </a:lnTo>
                <a:lnTo>
                  <a:pt x="243" y="283"/>
                </a:lnTo>
                <a:lnTo>
                  <a:pt x="243" y="282"/>
                </a:lnTo>
                <a:lnTo>
                  <a:pt x="243" y="277"/>
                </a:lnTo>
                <a:lnTo>
                  <a:pt x="243" y="276"/>
                </a:lnTo>
                <a:lnTo>
                  <a:pt x="248" y="276"/>
                </a:lnTo>
                <a:lnTo>
                  <a:pt x="252" y="276"/>
                </a:lnTo>
                <a:lnTo>
                  <a:pt x="253" y="276"/>
                </a:lnTo>
                <a:lnTo>
                  <a:pt x="255" y="277"/>
                </a:lnTo>
                <a:lnTo>
                  <a:pt x="256" y="276"/>
                </a:lnTo>
                <a:lnTo>
                  <a:pt x="262" y="259"/>
                </a:lnTo>
                <a:lnTo>
                  <a:pt x="270" y="249"/>
                </a:lnTo>
                <a:lnTo>
                  <a:pt x="273" y="247"/>
                </a:lnTo>
                <a:lnTo>
                  <a:pt x="275" y="244"/>
                </a:lnTo>
                <a:lnTo>
                  <a:pt x="276" y="243"/>
                </a:lnTo>
                <a:lnTo>
                  <a:pt x="278" y="240"/>
                </a:lnTo>
                <a:lnTo>
                  <a:pt x="279" y="240"/>
                </a:lnTo>
                <a:lnTo>
                  <a:pt x="280" y="237"/>
                </a:lnTo>
                <a:lnTo>
                  <a:pt x="283" y="236"/>
                </a:lnTo>
                <a:lnTo>
                  <a:pt x="288" y="230"/>
                </a:lnTo>
                <a:lnTo>
                  <a:pt x="290" y="227"/>
                </a:lnTo>
                <a:lnTo>
                  <a:pt x="298" y="219"/>
                </a:lnTo>
                <a:lnTo>
                  <a:pt x="298" y="200"/>
                </a:lnTo>
                <a:lnTo>
                  <a:pt x="288" y="199"/>
                </a:lnTo>
                <a:lnTo>
                  <a:pt x="283" y="199"/>
                </a:lnTo>
                <a:lnTo>
                  <a:pt x="279" y="193"/>
                </a:lnTo>
                <a:lnTo>
                  <a:pt x="268" y="177"/>
                </a:lnTo>
                <a:lnTo>
                  <a:pt x="259" y="166"/>
                </a:lnTo>
                <a:lnTo>
                  <a:pt x="250" y="153"/>
                </a:lnTo>
                <a:lnTo>
                  <a:pt x="240" y="147"/>
                </a:lnTo>
                <a:lnTo>
                  <a:pt x="239" y="147"/>
                </a:lnTo>
                <a:lnTo>
                  <a:pt x="236" y="146"/>
                </a:lnTo>
                <a:lnTo>
                  <a:pt x="233" y="146"/>
                </a:lnTo>
                <a:lnTo>
                  <a:pt x="230" y="144"/>
                </a:lnTo>
                <a:lnTo>
                  <a:pt x="228" y="144"/>
                </a:lnTo>
                <a:lnTo>
                  <a:pt x="223" y="140"/>
                </a:lnTo>
                <a:lnTo>
                  <a:pt x="223" y="139"/>
                </a:lnTo>
                <a:lnTo>
                  <a:pt x="183" y="101"/>
                </a:lnTo>
                <a:lnTo>
                  <a:pt x="180" y="99"/>
                </a:lnTo>
                <a:lnTo>
                  <a:pt x="179" y="97"/>
                </a:lnTo>
                <a:lnTo>
                  <a:pt x="176" y="94"/>
                </a:lnTo>
                <a:lnTo>
                  <a:pt x="175" y="93"/>
                </a:lnTo>
                <a:lnTo>
                  <a:pt x="150" y="69"/>
                </a:lnTo>
                <a:lnTo>
                  <a:pt x="146" y="66"/>
                </a:lnTo>
                <a:lnTo>
                  <a:pt x="153" y="66"/>
                </a:lnTo>
                <a:lnTo>
                  <a:pt x="143" y="43"/>
                </a:lnTo>
                <a:lnTo>
                  <a:pt x="140" y="37"/>
                </a:lnTo>
                <a:lnTo>
                  <a:pt x="136" y="36"/>
                </a:lnTo>
                <a:lnTo>
                  <a:pt x="136" y="34"/>
                </a:lnTo>
                <a:lnTo>
                  <a:pt x="135" y="34"/>
                </a:lnTo>
                <a:lnTo>
                  <a:pt x="133" y="34"/>
                </a:lnTo>
                <a:lnTo>
                  <a:pt x="132" y="33"/>
                </a:lnTo>
                <a:lnTo>
                  <a:pt x="130" y="33"/>
                </a:lnTo>
                <a:lnTo>
                  <a:pt x="129" y="31"/>
                </a:lnTo>
                <a:lnTo>
                  <a:pt x="127" y="31"/>
                </a:lnTo>
                <a:lnTo>
                  <a:pt x="126" y="31"/>
                </a:lnTo>
                <a:lnTo>
                  <a:pt x="125" y="30"/>
                </a:lnTo>
                <a:lnTo>
                  <a:pt x="117" y="27"/>
                </a:lnTo>
                <a:lnTo>
                  <a:pt x="112" y="23"/>
                </a:lnTo>
                <a:lnTo>
                  <a:pt x="105" y="8"/>
                </a:lnTo>
                <a:lnTo>
                  <a:pt x="105" y="10"/>
                </a:lnTo>
                <a:lnTo>
                  <a:pt x="103" y="10"/>
                </a:lnTo>
                <a:lnTo>
                  <a:pt x="103" y="11"/>
                </a:lnTo>
                <a:lnTo>
                  <a:pt x="102" y="11"/>
                </a:lnTo>
                <a:lnTo>
                  <a:pt x="100" y="11"/>
                </a:lnTo>
                <a:lnTo>
                  <a:pt x="99" y="11"/>
                </a:lnTo>
                <a:lnTo>
                  <a:pt x="99" y="10"/>
                </a:lnTo>
                <a:lnTo>
                  <a:pt x="97" y="10"/>
                </a:lnTo>
                <a:lnTo>
                  <a:pt x="97" y="8"/>
                </a:lnTo>
                <a:lnTo>
                  <a:pt x="97" y="7"/>
                </a:lnTo>
                <a:lnTo>
                  <a:pt x="96" y="7"/>
                </a:lnTo>
                <a:lnTo>
                  <a:pt x="96" y="6"/>
                </a:lnTo>
                <a:lnTo>
                  <a:pt x="95" y="6"/>
                </a:lnTo>
                <a:lnTo>
                  <a:pt x="93" y="6"/>
                </a:lnTo>
                <a:lnTo>
                  <a:pt x="93" y="4"/>
                </a:lnTo>
                <a:lnTo>
                  <a:pt x="92" y="4"/>
                </a:lnTo>
                <a:lnTo>
                  <a:pt x="92" y="6"/>
                </a:lnTo>
                <a:lnTo>
                  <a:pt x="92" y="4"/>
                </a:lnTo>
                <a:lnTo>
                  <a:pt x="90" y="4"/>
                </a:lnTo>
                <a:lnTo>
                  <a:pt x="89" y="4"/>
                </a:lnTo>
                <a:lnTo>
                  <a:pt x="89" y="6"/>
                </a:lnTo>
                <a:lnTo>
                  <a:pt x="87" y="6"/>
                </a:lnTo>
                <a:lnTo>
                  <a:pt x="86" y="7"/>
                </a:lnTo>
                <a:lnTo>
                  <a:pt x="86" y="8"/>
                </a:lnTo>
                <a:lnTo>
                  <a:pt x="85" y="8"/>
                </a:lnTo>
                <a:lnTo>
                  <a:pt x="83" y="8"/>
                </a:lnTo>
                <a:lnTo>
                  <a:pt x="82" y="8"/>
                </a:lnTo>
                <a:lnTo>
                  <a:pt x="82" y="7"/>
                </a:lnTo>
                <a:lnTo>
                  <a:pt x="80" y="7"/>
                </a:lnTo>
                <a:lnTo>
                  <a:pt x="80" y="6"/>
                </a:lnTo>
                <a:lnTo>
                  <a:pt x="79" y="6"/>
                </a:lnTo>
                <a:lnTo>
                  <a:pt x="79" y="4"/>
                </a:lnTo>
                <a:lnTo>
                  <a:pt x="77" y="4"/>
                </a:lnTo>
                <a:lnTo>
                  <a:pt x="77" y="3"/>
                </a:lnTo>
                <a:lnTo>
                  <a:pt x="76" y="3"/>
                </a:lnTo>
                <a:lnTo>
                  <a:pt x="76" y="1"/>
                </a:lnTo>
                <a:lnTo>
                  <a:pt x="75" y="0"/>
                </a:lnTo>
                <a:lnTo>
                  <a:pt x="73" y="0"/>
                </a:lnTo>
                <a:lnTo>
                  <a:pt x="73" y="1"/>
                </a:lnTo>
                <a:lnTo>
                  <a:pt x="73" y="0"/>
                </a:lnTo>
                <a:lnTo>
                  <a:pt x="72" y="1"/>
                </a:lnTo>
                <a:lnTo>
                  <a:pt x="72" y="3"/>
                </a:lnTo>
                <a:lnTo>
                  <a:pt x="72" y="4"/>
                </a:lnTo>
                <a:lnTo>
                  <a:pt x="70" y="6"/>
                </a:lnTo>
                <a:lnTo>
                  <a:pt x="69" y="7"/>
                </a:lnTo>
                <a:lnTo>
                  <a:pt x="69" y="8"/>
                </a:lnTo>
                <a:lnTo>
                  <a:pt x="69" y="10"/>
                </a:lnTo>
                <a:lnTo>
                  <a:pt x="67" y="10"/>
                </a:lnTo>
                <a:lnTo>
                  <a:pt x="67" y="11"/>
                </a:lnTo>
                <a:lnTo>
                  <a:pt x="67" y="13"/>
                </a:lnTo>
                <a:lnTo>
                  <a:pt x="66" y="13"/>
                </a:lnTo>
                <a:lnTo>
                  <a:pt x="66" y="14"/>
                </a:lnTo>
                <a:lnTo>
                  <a:pt x="66" y="16"/>
                </a:lnTo>
                <a:lnTo>
                  <a:pt x="65" y="16"/>
                </a:lnTo>
                <a:lnTo>
                  <a:pt x="65" y="17"/>
                </a:lnTo>
                <a:lnTo>
                  <a:pt x="63" y="18"/>
                </a:lnTo>
                <a:lnTo>
                  <a:pt x="65" y="20"/>
                </a:lnTo>
                <a:lnTo>
                  <a:pt x="63" y="20"/>
                </a:lnTo>
                <a:lnTo>
                  <a:pt x="62" y="21"/>
                </a:lnTo>
                <a:lnTo>
                  <a:pt x="60" y="21"/>
                </a:lnTo>
                <a:lnTo>
                  <a:pt x="59" y="21"/>
                </a:lnTo>
                <a:lnTo>
                  <a:pt x="59" y="23"/>
                </a:lnTo>
                <a:lnTo>
                  <a:pt x="57" y="23"/>
                </a:lnTo>
                <a:lnTo>
                  <a:pt x="57" y="24"/>
                </a:lnTo>
                <a:lnTo>
                  <a:pt x="56" y="24"/>
                </a:lnTo>
                <a:lnTo>
                  <a:pt x="55" y="26"/>
                </a:lnTo>
                <a:lnTo>
                  <a:pt x="55" y="27"/>
                </a:lnTo>
                <a:lnTo>
                  <a:pt x="53" y="27"/>
                </a:lnTo>
                <a:lnTo>
                  <a:pt x="53" y="28"/>
                </a:lnTo>
                <a:lnTo>
                  <a:pt x="52" y="30"/>
                </a:lnTo>
                <a:lnTo>
                  <a:pt x="52" y="31"/>
                </a:lnTo>
                <a:lnTo>
                  <a:pt x="52" y="33"/>
                </a:lnTo>
                <a:lnTo>
                  <a:pt x="50" y="33"/>
                </a:lnTo>
                <a:lnTo>
                  <a:pt x="50" y="31"/>
                </a:lnTo>
                <a:lnTo>
                  <a:pt x="49" y="31"/>
                </a:lnTo>
                <a:lnTo>
                  <a:pt x="49" y="33"/>
                </a:lnTo>
                <a:lnTo>
                  <a:pt x="49" y="34"/>
                </a:lnTo>
                <a:lnTo>
                  <a:pt x="47" y="34"/>
                </a:lnTo>
                <a:lnTo>
                  <a:pt x="47" y="36"/>
                </a:lnTo>
                <a:lnTo>
                  <a:pt x="47" y="37"/>
                </a:lnTo>
                <a:lnTo>
                  <a:pt x="47" y="38"/>
                </a:lnTo>
                <a:lnTo>
                  <a:pt x="46" y="40"/>
                </a:lnTo>
                <a:lnTo>
                  <a:pt x="43" y="40"/>
                </a:lnTo>
                <a:lnTo>
                  <a:pt x="43" y="41"/>
                </a:lnTo>
                <a:lnTo>
                  <a:pt x="43" y="43"/>
                </a:lnTo>
                <a:lnTo>
                  <a:pt x="42" y="43"/>
                </a:lnTo>
                <a:lnTo>
                  <a:pt x="40" y="44"/>
                </a:lnTo>
                <a:lnTo>
                  <a:pt x="39" y="46"/>
                </a:lnTo>
                <a:lnTo>
                  <a:pt x="37" y="47"/>
                </a:lnTo>
                <a:lnTo>
                  <a:pt x="37" y="49"/>
                </a:lnTo>
                <a:lnTo>
                  <a:pt x="36" y="49"/>
                </a:lnTo>
                <a:lnTo>
                  <a:pt x="36" y="50"/>
                </a:lnTo>
                <a:lnTo>
                  <a:pt x="36" y="49"/>
                </a:lnTo>
                <a:lnTo>
                  <a:pt x="35" y="49"/>
                </a:lnTo>
                <a:lnTo>
                  <a:pt x="35" y="50"/>
                </a:lnTo>
                <a:lnTo>
                  <a:pt x="33" y="50"/>
                </a:lnTo>
                <a:lnTo>
                  <a:pt x="33" y="51"/>
                </a:lnTo>
                <a:lnTo>
                  <a:pt x="35" y="51"/>
                </a:lnTo>
                <a:lnTo>
                  <a:pt x="35" y="53"/>
                </a:lnTo>
              </a:path>
            </a:pathLst>
          </a:custGeom>
          <a:solidFill>
            <a:schemeClr val="bg1"/>
          </a:solidFill>
          <a:ln w="3175" cmpd="sng">
            <a:solidFill>
              <a:srgbClr val="808080"/>
            </a:solidFill>
            <a:prstDash val="solid"/>
            <a:round/>
            <a:headEnd/>
            <a:tailEnd/>
          </a:ln>
        </p:spPr>
        <p:txBody>
          <a:bodyPr/>
          <a:lstStyle/>
          <a:p>
            <a:endParaRPr lang="en-US"/>
          </a:p>
        </p:txBody>
      </p:sp>
      <p:sp>
        <p:nvSpPr>
          <p:cNvPr id="14364" name="Freeform 28"/>
          <p:cNvSpPr>
            <a:spLocks/>
          </p:cNvSpPr>
          <p:nvPr/>
        </p:nvSpPr>
        <p:spPr bwMode="auto">
          <a:xfrm>
            <a:off x="2255838" y="5191125"/>
            <a:ext cx="82550" cy="55563"/>
          </a:xfrm>
          <a:custGeom>
            <a:avLst/>
            <a:gdLst>
              <a:gd name="T0" fmla="*/ 67 w 69"/>
              <a:gd name="T1" fmla="*/ 25 h 65"/>
              <a:gd name="T2" fmla="*/ 66 w 69"/>
              <a:gd name="T3" fmla="*/ 23 h 65"/>
              <a:gd name="T4" fmla="*/ 63 w 69"/>
              <a:gd name="T5" fmla="*/ 22 h 65"/>
              <a:gd name="T6" fmla="*/ 61 w 69"/>
              <a:gd name="T7" fmla="*/ 21 h 65"/>
              <a:gd name="T8" fmla="*/ 59 w 69"/>
              <a:gd name="T9" fmla="*/ 19 h 65"/>
              <a:gd name="T10" fmla="*/ 54 w 69"/>
              <a:gd name="T11" fmla="*/ 18 h 65"/>
              <a:gd name="T12" fmla="*/ 51 w 69"/>
              <a:gd name="T13" fmla="*/ 15 h 65"/>
              <a:gd name="T14" fmla="*/ 48 w 69"/>
              <a:gd name="T15" fmla="*/ 15 h 65"/>
              <a:gd name="T16" fmla="*/ 47 w 69"/>
              <a:gd name="T17" fmla="*/ 13 h 65"/>
              <a:gd name="T18" fmla="*/ 46 w 69"/>
              <a:gd name="T19" fmla="*/ 12 h 65"/>
              <a:gd name="T20" fmla="*/ 43 w 69"/>
              <a:gd name="T21" fmla="*/ 12 h 65"/>
              <a:gd name="T22" fmla="*/ 40 w 69"/>
              <a:gd name="T23" fmla="*/ 12 h 65"/>
              <a:gd name="T24" fmla="*/ 38 w 69"/>
              <a:gd name="T25" fmla="*/ 10 h 65"/>
              <a:gd name="T26" fmla="*/ 37 w 69"/>
              <a:gd name="T27" fmla="*/ 9 h 65"/>
              <a:gd name="T28" fmla="*/ 34 w 69"/>
              <a:gd name="T29" fmla="*/ 8 h 65"/>
              <a:gd name="T30" fmla="*/ 33 w 69"/>
              <a:gd name="T31" fmla="*/ 9 h 65"/>
              <a:gd name="T32" fmla="*/ 30 w 69"/>
              <a:gd name="T33" fmla="*/ 9 h 65"/>
              <a:gd name="T34" fmla="*/ 27 w 69"/>
              <a:gd name="T35" fmla="*/ 9 h 65"/>
              <a:gd name="T36" fmla="*/ 24 w 69"/>
              <a:gd name="T37" fmla="*/ 9 h 65"/>
              <a:gd name="T38" fmla="*/ 21 w 69"/>
              <a:gd name="T39" fmla="*/ 9 h 65"/>
              <a:gd name="T40" fmla="*/ 16 w 69"/>
              <a:gd name="T41" fmla="*/ 6 h 65"/>
              <a:gd name="T42" fmla="*/ 13 w 69"/>
              <a:gd name="T43" fmla="*/ 5 h 65"/>
              <a:gd name="T44" fmla="*/ 11 w 69"/>
              <a:gd name="T45" fmla="*/ 3 h 65"/>
              <a:gd name="T46" fmla="*/ 8 w 69"/>
              <a:gd name="T47" fmla="*/ 2 h 65"/>
              <a:gd name="T48" fmla="*/ 7 w 69"/>
              <a:gd name="T49" fmla="*/ 0 h 65"/>
              <a:gd name="T50" fmla="*/ 4 w 69"/>
              <a:gd name="T51" fmla="*/ 0 h 65"/>
              <a:gd name="T52" fmla="*/ 0 w 69"/>
              <a:gd name="T53" fmla="*/ 0 h 65"/>
              <a:gd name="T54" fmla="*/ 1 w 69"/>
              <a:gd name="T55" fmla="*/ 5 h 65"/>
              <a:gd name="T56" fmla="*/ 1 w 69"/>
              <a:gd name="T57" fmla="*/ 8 h 65"/>
              <a:gd name="T58" fmla="*/ 3 w 69"/>
              <a:gd name="T59" fmla="*/ 12 h 65"/>
              <a:gd name="T60" fmla="*/ 4 w 69"/>
              <a:gd name="T61" fmla="*/ 18 h 65"/>
              <a:gd name="T62" fmla="*/ 7 w 69"/>
              <a:gd name="T63" fmla="*/ 21 h 65"/>
              <a:gd name="T64" fmla="*/ 8 w 69"/>
              <a:gd name="T65" fmla="*/ 25 h 65"/>
              <a:gd name="T66" fmla="*/ 10 w 69"/>
              <a:gd name="T67" fmla="*/ 29 h 65"/>
              <a:gd name="T68" fmla="*/ 18 w 69"/>
              <a:gd name="T69" fmla="*/ 48 h 65"/>
              <a:gd name="T70" fmla="*/ 20 w 69"/>
              <a:gd name="T71" fmla="*/ 49 h 65"/>
              <a:gd name="T72" fmla="*/ 26 w 69"/>
              <a:gd name="T73" fmla="*/ 49 h 65"/>
              <a:gd name="T74" fmla="*/ 30 w 69"/>
              <a:gd name="T75" fmla="*/ 51 h 65"/>
              <a:gd name="T76" fmla="*/ 33 w 69"/>
              <a:gd name="T77" fmla="*/ 52 h 65"/>
              <a:gd name="T78" fmla="*/ 33 w 69"/>
              <a:gd name="T79" fmla="*/ 58 h 65"/>
              <a:gd name="T80" fmla="*/ 33 w 69"/>
              <a:gd name="T81" fmla="*/ 61 h 65"/>
              <a:gd name="T82" fmla="*/ 34 w 69"/>
              <a:gd name="T83" fmla="*/ 63 h 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
              <a:gd name="T127" fmla="*/ 0 h 65"/>
              <a:gd name="T128" fmla="*/ 69 w 69"/>
              <a:gd name="T129" fmla="*/ 65 h 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 h="65">
                <a:moveTo>
                  <a:pt x="69" y="25"/>
                </a:moveTo>
                <a:lnTo>
                  <a:pt x="67" y="25"/>
                </a:lnTo>
                <a:lnTo>
                  <a:pt x="67" y="23"/>
                </a:lnTo>
                <a:lnTo>
                  <a:pt x="66" y="23"/>
                </a:lnTo>
                <a:lnTo>
                  <a:pt x="64" y="22"/>
                </a:lnTo>
                <a:lnTo>
                  <a:pt x="63" y="22"/>
                </a:lnTo>
                <a:lnTo>
                  <a:pt x="61" y="22"/>
                </a:lnTo>
                <a:lnTo>
                  <a:pt x="61" y="21"/>
                </a:lnTo>
                <a:lnTo>
                  <a:pt x="60" y="21"/>
                </a:lnTo>
                <a:lnTo>
                  <a:pt x="59" y="19"/>
                </a:lnTo>
                <a:lnTo>
                  <a:pt x="57" y="19"/>
                </a:lnTo>
                <a:lnTo>
                  <a:pt x="54" y="18"/>
                </a:lnTo>
                <a:lnTo>
                  <a:pt x="51" y="16"/>
                </a:lnTo>
                <a:lnTo>
                  <a:pt x="51" y="15"/>
                </a:lnTo>
                <a:lnTo>
                  <a:pt x="50" y="15"/>
                </a:lnTo>
                <a:lnTo>
                  <a:pt x="48" y="15"/>
                </a:lnTo>
                <a:lnTo>
                  <a:pt x="48" y="13"/>
                </a:lnTo>
                <a:lnTo>
                  <a:pt x="47" y="13"/>
                </a:lnTo>
                <a:lnTo>
                  <a:pt x="46" y="13"/>
                </a:lnTo>
                <a:lnTo>
                  <a:pt x="46" y="12"/>
                </a:lnTo>
                <a:lnTo>
                  <a:pt x="44" y="12"/>
                </a:lnTo>
                <a:lnTo>
                  <a:pt x="43" y="12"/>
                </a:lnTo>
                <a:lnTo>
                  <a:pt x="41" y="12"/>
                </a:lnTo>
                <a:lnTo>
                  <a:pt x="40" y="12"/>
                </a:lnTo>
                <a:lnTo>
                  <a:pt x="40" y="10"/>
                </a:lnTo>
                <a:lnTo>
                  <a:pt x="38" y="10"/>
                </a:lnTo>
                <a:lnTo>
                  <a:pt x="38" y="9"/>
                </a:lnTo>
                <a:lnTo>
                  <a:pt x="37" y="9"/>
                </a:lnTo>
                <a:lnTo>
                  <a:pt x="36" y="8"/>
                </a:lnTo>
                <a:lnTo>
                  <a:pt x="34" y="8"/>
                </a:lnTo>
                <a:lnTo>
                  <a:pt x="33" y="8"/>
                </a:lnTo>
                <a:lnTo>
                  <a:pt x="33" y="9"/>
                </a:lnTo>
                <a:lnTo>
                  <a:pt x="31" y="9"/>
                </a:lnTo>
                <a:lnTo>
                  <a:pt x="30" y="9"/>
                </a:lnTo>
                <a:lnTo>
                  <a:pt x="28" y="9"/>
                </a:lnTo>
                <a:lnTo>
                  <a:pt x="27" y="9"/>
                </a:lnTo>
                <a:lnTo>
                  <a:pt x="26" y="9"/>
                </a:lnTo>
                <a:lnTo>
                  <a:pt x="24" y="9"/>
                </a:lnTo>
                <a:lnTo>
                  <a:pt x="23" y="9"/>
                </a:lnTo>
                <a:lnTo>
                  <a:pt x="21" y="9"/>
                </a:lnTo>
                <a:lnTo>
                  <a:pt x="18" y="8"/>
                </a:lnTo>
                <a:lnTo>
                  <a:pt x="16" y="6"/>
                </a:lnTo>
                <a:lnTo>
                  <a:pt x="14" y="6"/>
                </a:lnTo>
                <a:lnTo>
                  <a:pt x="13" y="5"/>
                </a:lnTo>
                <a:lnTo>
                  <a:pt x="11" y="5"/>
                </a:lnTo>
                <a:lnTo>
                  <a:pt x="11" y="3"/>
                </a:lnTo>
                <a:lnTo>
                  <a:pt x="10" y="3"/>
                </a:lnTo>
                <a:lnTo>
                  <a:pt x="8" y="2"/>
                </a:lnTo>
                <a:lnTo>
                  <a:pt x="7" y="2"/>
                </a:lnTo>
                <a:lnTo>
                  <a:pt x="7" y="0"/>
                </a:lnTo>
                <a:lnTo>
                  <a:pt x="6" y="0"/>
                </a:lnTo>
                <a:lnTo>
                  <a:pt x="4" y="0"/>
                </a:lnTo>
                <a:lnTo>
                  <a:pt x="3" y="0"/>
                </a:lnTo>
                <a:lnTo>
                  <a:pt x="0" y="0"/>
                </a:lnTo>
                <a:lnTo>
                  <a:pt x="1" y="3"/>
                </a:lnTo>
                <a:lnTo>
                  <a:pt x="1" y="5"/>
                </a:lnTo>
                <a:lnTo>
                  <a:pt x="1" y="6"/>
                </a:lnTo>
                <a:lnTo>
                  <a:pt x="1" y="8"/>
                </a:lnTo>
                <a:lnTo>
                  <a:pt x="1" y="9"/>
                </a:lnTo>
                <a:lnTo>
                  <a:pt x="3" y="12"/>
                </a:lnTo>
                <a:lnTo>
                  <a:pt x="3" y="15"/>
                </a:lnTo>
                <a:lnTo>
                  <a:pt x="4" y="18"/>
                </a:lnTo>
                <a:lnTo>
                  <a:pt x="6" y="19"/>
                </a:lnTo>
                <a:lnTo>
                  <a:pt x="7" y="21"/>
                </a:lnTo>
                <a:lnTo>
                  <a:pt x="8" y="22"/>
                </a:lnTo>
                <a:lnTo>
                  <a:pt x="8" y="25"/>
                </a:lnTo>
                <a:lnTo>
                  <a:pt x="10" y="26"/>
                </a:lnTo>
                <a:lnTo>
                  <a:pt x="10" y="29"/>
                </a:lnTo>
                <a:lnTo>
                  <a:pt x="10" y="36"/>
                </a:lnTo>
                <a:lnTo>
                  <a:pt x="18" y="48"/>
                </a:lnTo>
                <a:lnTo>
                  <a:pt x="18" y="49"/>
                </a:lnTo>
                <a:lnTo>
                  <a:pt x="20" y="49"/>
                </a:lnTo>
                <a:lnTo>
                  <a:pt x="21" y="49"/>
                </a:lnTo>
                <a:lnTo>
                  <a:pt x="26" y="49"/>
                </a:lnTo>
                <a:lnTo>
                  <a:pt x="27" y="49"/>
                </a:lnTo>
                <a:lnTo>
                  <a:pt x="30" y="51"/>
                </a:lnTo>
                <a:lnTo>
                  <a:pt x="31" y="51"/>
                </a:lnTo>
                <a:lnTo>
                  <a:pt x="33" y="52"/>
                </a:lnTo>
                <a:lnTo>
                  <a:pt x="34" y="55"/>
                </a:lnTo>
                <a:lnTo>
                  <a:pt x="33" y="58"/>
                </a:lnTo>
                <a:lnTo>
                  <a:pt x="33" y="59"/>
                </a:lnTo>
                <a:lnTo>
                  <a:pt x="33" y="61"/>
                </a:lnTo>
                <a:lnTo>
                  <a:pt x="33" y="62"/>
                </a:lnTo>
                <a:lnTo>
                  <a:pt x="34" y="63"/>
                </a:lnTo>
                <a:lnTo>
                  <a:pt x="34" y="65"/>
                </a:lnTo>
              </a:path>
            </a:pathLst>
          </a:custGeom>
          <a:solidFill>
            <a:schemeClr val="bg1"/>
          </a:solidFill>
          <a:ln w="3175" cmpd="sng">
            <a:solidFill>
              <a:srgbClr val="808080"/>
            </a:solidFill>
            <a:prstDash val="solid"/>
            <a:round/>
            <a:headEnd/>
            <a:tailEnd/>
          </a:ln>
        </p:spPr>
        <p:txBody>
          <a:bodyPr/>
          <a:lstStyle/>
          <a:p>
            <a:endParaRPr lang="en-US"/>
          </a:p>
        </p:txBody>
      </p:sp>
      <p:sp>
        <p:nvSpPr>
          <p:cNvPr id="14365" name="Freeform 29"/>
          <p:cNvSpPr>
            <a:spLocks/>
          </p:cNvSpPr>
          <p:nvPr/>
        </p:nvSpPr>
        <p:spPr bwMode="auto">
          <a:xfrm>
            <a:off x="2047875" y="5172075"/>
            <a:ext cx="411163" cy="304800"/>
          </a:xfrm>
          <a:custGeom>
            <a:avLst/>
            <a:gdLst>
              <a:gd name="T0" fmla="*/ 147 w 348"/>
              <a:gd name="T1" fmla="*/ 1 h 354"/>
              <a:gd name="T2" fmla="*/ 141 w 348"/>
              <a:gd name="T3" fmla="*/ 17 h 354"/>
              <a:gd name="T4" fmla="*/ 163 w 348"/>
              <a:gd name="T5" fmla="*/ 17 h 354"/>
              <a:gd name="T6" fmla="*/ 178 w 348"/>
              <a:gd name="T7" fmla="*/ 28 h 354"/>
              <a:gd name="T8" fmla="*/ 185 w 348"/>
              <a:gd name="T9" fmla="*/ 47 h 354"/>
              <a:gd name="T10" fmla="*/ 204 w 348"/>
              <a:gd name="T11" fmla="*/ 71 h 354"/>
              <a:gd name="T12" fmla="*/ 211 w 348"/>
              <a:gd name="T13" fmla="*/ 85 h 354"/>
              <a:gd name="T14" fmla="*/ 224 w 348"/>
              <a:gd name="T15" fmla="*/ 91 h 354"/>
              <a:gd name="T16" fmla="*/ 223 w 348"/>
              <a:gd name="T17" fmla="*/ 101 h 354"/>
              <a:gd name="T18" fmla="*/ 228 w 348"/>
              <a:gd name="T19" fmla="*/ 111 h 354"/>
              <a:gd name="T20" fmla="*/ 247 w 348"/>
              <a:gd name="T21" fmla="*/ 110 h 354"/>
              <a:gd name="T22" fmla="*/ 248 w 348"/>
              <a:gd name="T23" fmla="*/ 127 h 354"/>
              <a:gd name="T24" fmla="*/ 247 w 348"/>
              <a:gd name="T25" fmla="*/ 140 h 354"/>
              <a:gd name="T26" fmla="*/ 250 w 348"/>
              <a:gd name="T27" fmla="*/ 157 h 354"/>
              <a:gd name="T28" fmla="*/ 256 w 348"/>
              <a:gd name="T29" fmla="*/ 170 h 354"/>
              <a:gd name="T30" fmla="*/ 261 w 348"/>
              <a:gd name="T31" fmla="*/ 177 h 354"/>
              <a:gd name="T32" fmla="*/ 270 w 348"/>
              <a:gd name="T33" fmla="*/ 181 h 354"/>
              <a:gd name="T34" fmla="*/ 280 w 348"/>
              <a:gd name="T35" fmla="*/ 187 h 354"/>
              <a:gd name="T36" fmla="*/ 293 w 348"/>
              <a:gd name="T37" fmla="*/ 187 h 354"/>
              <a:gd name="T38" fmla="*/ 308 w 348"/>
              <a:gd name="T39" fmla="*/ 193 h 354"/>
              <a:gd name="T40" fmla="*/ 321 w 348"/>
              <a:gd name="T41" fmla="*/ 188 h 354"/>
              <a:gd name="T42" fmla="*/ 331 w 348"/>
              <a:gd name="T43" fmla="*/ 196 h 354"/>
              <a:gd name="T44" fmla="*/ 340 w 348"/>
              <a:gd name="T45" fmla="*/ 203 h 354"/>
              <a:gd name="T46" fmla="*/ 347 w 348"/>
              <a:gd name="T47" fmla="*/ 220 h 354"/>
              <a:gd name="T48" fmla="*/ 348 w 348"/>
              <a:gd name="T49" fmla="*/ 233 h 354"/>
              <a:gd name="T50" fmla="*/ 346 w 348"/>
              <a:gd name="T51" fmla="*/ 243 h 354"/>
              <a:gd name="T52" fmla="*/ 337 w 348"/>
              <a:gd name="T53" fmla="*/ 246 h 354"/>
              <a:gd name="T54" fmla="*/ 333 w 348"/>
              <a:gd name="T55" fmla="*/ 250 h 354"/>
              <a:gd name="T56" fmla="*/ 327 w 348"/>
              <a:gd name="T57" fmla="*/ 258 h 354"/>
              <a:gd name="T58" fmla="*/ 324 w 348"/>
              <a:gd name="T59" fmla="*/ 270 h 354"/>
              <a:gd name="T60" fmla="*/ 333 w 348"/>
              <a:gd name="T61" fmla="*/ 277 h 354"/>
              <a:gd name="T62" fmla="*/ 323 w 348"/>
              <a:gd name="T63" fmla="*/ 277 h 354"/>
              <a:gd name="T64" fmla="*/ 314 w 348"/>
              <a:gd name="T65" fmla="*/ 278 h 354"/>
              <a:gd name="T66" fmla="*/ 310 w 348"/>
              <a:gd name="T67" fmla="*/ 290 h 354"/>
              <a:gd name="T68" fmla="*/ 287 w 348"/>
              <a:gd name="T69" fmla="*/ 301 h 354"/>
              <a:gd name="T70" fmla="*/ 270 w 348"/>
              <a:gd name="T71" fmla="*/ 323 h 354"/>
              <a:gd name="T72" fmla="*/ 236 w 348"/>
              <a:gd name="T73" fmla="*/ 317 h 354"/>
              <a:gd name="T74" fmla="*/ 225 w 348"/>
              <a:gd name="T75" fmla="*/ 317 h 354"/>
              <a:gd name="T76" fmla="*/ 198 w 348"/>
              <a:gd name="T77" fmla="*/ 343 h 354"/>
              <a:gd name="T78" fmla="*/ 177 w 348"/>
              <a:gd name="T79" fmla="*/ 346 h 354"/>
              <a:gd name="T80" fmla="*/ 135 w 348"/>
              <a:gd name="T81" fmla="*/ 314 h 354"/>
              <a:gd name="T82" fmla="*/ 108 w 348"/>
              <a:gd name="T83" fmla="*/ 297 h 354"/>
              <a:gd name="T84" fmla="*/ 41 w 348"/>
              <a:gd name="T85" fmla="*/ 277 h 354"/>
              <a:gd name="T86" fmla="*/ 14 w 348"/>
              <a:gd name="T87" fmla="*/ 240 h 354"/>
              <a:gd name="T88" fmla="*/ 1 w 348"/>
              <a:gd name="T89" fmla="*/ 213 h 354"/>
              <a:gd name="T90" fmla="*/ 24 w 348"/>
              <a:gd name="T91" fmla="*/ 201 h 354"/>
              <a:gd name="T92" fmla="*/ 61 w 348"/>
              <a:gd name="T93" fmla="*/ 171 h 354"/>
              <a:gd name="T94" fmla="*/ 78 w 348"/>
              <a:gd name="T95" fmla="*/ 148 h 354"/>
              <a:gd name="T96" fmla="*/ 108 w 348"/>
              <a:gd name="T97" fmla="*/ 128 h 354"/>
              <a:gd name="T98" fmla="*/ 137 w 348"/>
              <a:gd name="T99" fmla="*/ 97 h 354"/>
              <a:gd name="T100" fmla="*/ 127 w 348"/>
              <a:gd name="T101" fmla="*/ 83 h 354"/>
              <a:gd name="T102" fmla="*/ 121 w 348"/>
              <a:gd name="T103" fmla="*/ 73 h 354"/>
              <a:gd name="T104" fmla="*/ 118 w 348"/>
              <a:gd name="T105" fmla="*/ 57 h 354"/>
              <a:gd name="T106" fmla="*/ 111 w 348"/>
              <a:gd name="T107" fmla="*/ 40 h 354"/>
              <a:gd name="T108" fmla="*/ 114 w 348"/>
              <a:gd name="T109" fmla="*/ 28 h 354"/>
              <a:gd name="T110" fmla="*/ 120 w 348"/>
              <a:gd name="T111" fmla="*/ 20 h 354"/>
              <a:gd name="T112" fmla="*/ 127 w 348"/>
              <a:gd name="T113" fmla="*/ 11 h 354"/>
              <a:gd name="T114" fmla="*/ 134 w 348"/>
              <a:gd name="T115" fmla="*/ 2 h 3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8"/>
              <a:gd name="T175" fmla="*/ 0 h 354"/>
              <a:gd name="T176" fmla="*/ 348 w 348"/>
              <a:gd name="T177" fmla="*/ 354 h 35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8" h="354">
                <a:moveTo>
                  <a:pt x="134" y="2"/>
                </a:moveTo>
                <a:lnTo>
                  <a:pt x="138" y="2"/>
                </a:lnTo>
                <a:lnTo>
                  <a:pt x="140" y="2"/>
                </a:lnTo>
                <a:lnTo>
                  <a:pt x="141" y="1"/>
                </a:lnTo>
                <a:lnTo>
                  <a:pt x="143" y="0"/>
                </a:lnTo>
                <a:lnTo>
                  <a:pt x="144" y="0"/>
                </a:lnTo>
                <a:lnTo>
                  <a:pt x="145" y="0"/>
                </a:lnTo>
                <a:lnTo>
                  <a:pt x="147" y="0"/>
                </a:lnTo>
                <a:lnTo>
                  <a:pt x="147" y="1"/>
                </a:lnTo>
                <a:lnTo>
                  <a:pt x="147" y="2"/>
                </a:lnTo>
                <a:lnTo>
                  <a:pt x="148" y="2"/>
                </a:lnTo>
                <a:lnTo>
                  <a:pt x="148" y="5"/>
                </a:lnTo>
                <a:lnTo>
                  <a:pt x="148" y="7"/>
                </a:lnTo>
                <a:lnTo>
                  <a:pt x="147" y="8"/>
                </a:lnTo>
                <a:lnTo>
                  <a:pt x="145" y="11"/>
                </a:lnTo>
                <a:lnTo>
                  <a:pt x="144" y="12"/>
                </a:lnTo>
                <a:lnTo>
                  <a:pt x="143" y="15"/>
                </a:lnTo>
                <a:lnTo>
                  <a:pt x="141" y="17"/>
                </a:lnTo>
                <a:lnTo>
                  <a:pt x="141" y="18"/>
                </a:lnTo>
                <a:lnTo>
                  <a:pt x="143" y="20"/>
                </a:lnTo>
                <a:lnTo>
                  <a:pt x="145" y="20"/>
                </a:lnTo>
                <a:lnTo>
                  <a:pt x="148" y="18"/>
                </a:lnTo>
                <a:lnTo>
                  <a:pt x="153" y="18"/>
                </a:lnTo>
                <a:lnTo>
                  <a:pt x="154" y="18"/>
                </a:lnTo>
                <a:lnTo>
                  <a:pt x="155" y="18"/>
                </a:lnTo>
                <a:lnTo>
                  <a:pt x="161" y="17"/>
                </a:lnTo>
                <a:lnTo>
                  <a:pt x="163" y="17"/>
                </a:lnTo>
                <a:lnTo>
                  <a:pt x="164" y="17"/>
                </a:lnTo>
                <a:lnTo>
                  <a:pt x="167" y="18"/>
                </a:lnTo>
                <a:lnTo>
                  <a:pt x="171" y="20"/>
                </a:lnTo>
                <a:lnTo>
                  <a:pt x="174" y="22"/>
                </a:lnTo>
                <a:lnTo>
                  <a:pt x="175" y="22"/>
                </a:lnTo>
                <a:lnTo>
                  <a:pt x="177" y="22"/>
                </a:lnTo>
                <a:lnTo>
                  <a:pt x="178" y="25"/>
                </a:lnTo>
                <a:lnTo>
                  <a:pt x="178" y="27"/>
                </a:lnTo>
                <a:lnTo>
                  <a:pt x="178" y="28"/>
                </a:lnTo>
                <a:lnTo>
                  <a:pt x="178" y="30"/>
                </a:lnTo>
                <a:lnTo>
                  <a:pt x="178" y="31"/>
                </a:lnTo>
                <a:lnTo>
                  <a:pt x="180" y="34"/>
                </a:lnTo>
                <a:lnTo>
                  <a:pt x="180" y="37"/>
                </a:lnTo>
                <a:lnTo>
                  <a:pt x="181" y="40"/>
                </a:lnTo>
                <a:lnTo>
                  <a:pt x="183" y="41"/>
                </a:lnTo>
                <a:lnTo>
                  <a:pt x="184" y="43"/>
                </a:lnTo>
                <a:lnTo>
                  <a:pt x="185" y="44"/>
                </a:lnTo>
                <a:lnTo>
                  <a:pt x="185" y="47"/>
                </a:lnTo>
                <a:lnTo>
                  <a:pt x="187" y="48"/>
                </a:lnTo>
                <a:lnTo>
                  <a:pt x="187" y="51"/>
                </a:lnTo>
                <a:lnTo>
                  <a:pt x="187" y="58"/>
                </a:lnTo>
                <a:lnTo>
                  <a:pt x="195" y="70"/>
                </a:lnTo>
                <a:lnTo>
                  <a:pt x="195" y="71"/>
                </a:lnTo>
                <a:lnTo>
                  <a:pt x="197" y="71"/>
                </a:lnTo>
                <a:lnTo>
                  <a:pt x="198" y="71"/>
                </a:lnTo>
                <a:lnTo>
                  <a:pt x="203" y="71"/>
                </a:lnTo>
                <a:lnTo>
                  <a:pt x="204" y="71"/>
                </a:lnTo>
                <a:lnTo>
                  <a:pt x="207" y="73"/>
                </a:lnTo>
                <a:lnTo>
                  <a:pt x="208" y="73"/>
                </a:lnTo>
                <a:lnTo>
                  <a:pt x="210" y="74"/>
                </a:lnTo>
                <a:lnTo>
                  <a:pt x="211" y="77"/>
                </a:lnTo>
                <a:lnTo>
                  <a:pt x="210" y="80"/>
                </a:lnTo>
                <a:lnTo>
                  <a:pt x="210" y="81"/>
                </a:lnTo>
                <a:lnTo>
                  <a:pt x="210" y="83"/>
                </a:lnTo>
                <a:lnTo>
                  <a:pt x="210" y="84"/>
                </a:lnTo>
                <a:lnTo>
                  <a:pt x="211" y="85"/>
                </a:lnTo>
                <a:lnTo>
                  <a:pt x="211" y="87"/>
                </a:lnTo>
                <a:lnTo>
                  <a:pt x="213" y="88"/>
                </a:lnTo>
                <a:lnTo>
                  <a:pt x="214" y="88"/>
                </a:lnTo>
                <a:lnTo>
                  <a:pt x="215" y="90"/>
                </a:lnTo>
                <a:lnTo>
                  <a:pt x="217" y="90"/>
                </a:lnTo>
                <a:lnTo>
                  <a:pt x="218" y="90"/>
                </a:lnTo>
                <a:lnTo>
                  <a:pt x="220" y="90"/>
                </a:lnTo>
                <a:lnTo>
                  <a:pt x="223" y="91"/>
                </a:lnTo>
                <a:lnTo>
                  <a:pt x="224" y="91"/>
                </a:lnTo>
                <a:lnTo>
                  <a:pt x="227" y="91"/>
                </a:lnTo>
                <a:lnTo>
                  <a:pt x="228" y="93"/>
                </a:lnTo>
                <a:lnTo>
                  <a:pt x="230" y="94"/>
                </a:lnTo>
                <a:lnTo>
                  <a:pt x="228" y="95"/>
                </a:lnTo>
                <a:lnTo>
                  <a:pt x="228" y="97"/>
                </a:lnTo>
                <a:lnTo>
                  <a:pt x="227" y="98"/>
                </a:lnTo>
                <a:lnTo>
                  <a:pt x="224" y="100"/>
                </a:lnTo>
                <a:lnTo>
                  <a:pt x="223" y="100"/>
                </a:lnTo>
                <a:lnTo>
                  <a:pt x="223" y="101"/>
                </a:lnTo>
                <a:lnTo>
                  <a:pt x="221" y="101"/>
                </a:lnTo>
                <a:lnTo>
                  <a:pt x="220" y="103"/>
                </a:lnTo>
                <a:lnTo>
                  <a:pt x="217" y="105"/>
                </a:lnTo>
                <a:lnTo>
                  <a:pt x="217" y="107"/>
                </a:lnTo>
                <a:lnTo>
                  <a:pt x="218" y="108"/>
                </a:lnTo>
                <a:lnTo>
                  <a:pt x="220" y="110"/>
                </a:lnTo>
                <a:lnTo>
                  <a:pt x="223" y="111"/>
                </a:lnTo>
                <a:lnTo>
                  <a:pt x="225" y="111"/>
                </a:lnTo>
                <a:lnTo>
                  <a:pt x="228" y="111"/>
                </a:lnTo>
                <a:lnTo>
                  <a:pt x="230" y="111"/>
                </a:lnTo>
                <a:lnTo>
                  <a:pt x="233" y="111"/>
                </a:lnTo>
                <a:lnTo>
                  <a:pt x="234" y="111"/>
                </a:lnTo>
                <a:lnTo>
                  <a:pt x="236" y="110"/>
                </a:lnTo>
                <a:lnTo>
                  <a:pt x="238" y="110"/>
                </a:lnTo>
                <a:lnTo>
                  <a:pt x="241" y="108"/>
                </a:lnTo>
                <a:lnTo>
                  <a:pt x="244" y="108"/>
                </a:lnTo>
                <a:lnTo>
                  <a:pt x="246" y="110"/>
                </a:lnTo>
                <a:lnTo>
                  <a:pt x="247" y="110"/>
                </a:lnTo>
                <a:lnTo>
                  <a:pt x="247" y="111"/>
                </a:lnTo>
                <a:lnTo>
                  <a:pt x="248" y="111"/>
                </a:lnTo>
                <a:lnTo>
                  <a:pt x="248" y="113"/>
                </a:lnTo>
                <a:lnTo>
                  <a:pt x="248" y="114"/>
                </a:lnTo>
                <a:lnTo>
                  <a:pt x="248" y="117"/>
                </a:lnTo>
                <a:lnTo>
                  <a:pt x="248" y="123"/>
                </a:lnTo>
                <a:lnTo>
                  <a:pt x="248" y="124"/>
                </a:lnTo>
                <a:lnTo>
                  <a:pt x="248" y="125"/>
                </a:lnTo>
                <a:lnTo>
                  <a:pt x="248" y="127"/>
                </a:lnTo>
                <a:lnTo>
                  <a:pt x="247" y="128"/>
                </a:lnTo>
                <a:lnTo>
                  <a:pt x="247" y="130"/>
                </a:lnTo>
                <a:lnTo>
                  <a:pt x="247" y="131"/>
                </a:lnTo>
                <a:lnTo>
                  <a:pt x="247" y="133"/>
                </a:lnTo>
                <a:lnTo>
                  <a:pt x="247" y="134"/>
                </a:lnTo>
                <a:lnTo>
                  <a:pt x="247" y="135"/>
                </a:lnTo>
                <a:lnTo>
                  <a:pt x="247" y="137"/>
                </a:lnTo>
                <a:lnTo>
                  <a:pt x="247" y="138"/>
                </a:lnTo>
                <a:lnTo>
                  <a:pt x="247" y="140"/>
                </a:lnTo>
                <a:lnTo>
                  <a:pt x="247" y="141"/>
                </a:lnTo>
                <a:lnTo>
                  <a:pt x="247" y="144"/>
                </a:lnTo>
                <a:lnTo>
                  <a:pt x="247" y="147"/>
                </a:lnTo>
                <a:lnTo>
                  <a:pt x="247" y="148"/>
                </a:lnTo>
                <a:lnTo>
                  <a:pt x="248" y="151"/>
                </a:lnTo>
                <a:lnTo>
                  <a:pt x="248" y="154"/>
                </a:lnTo>
                <a:lnTo>
                  <a:pt x="248" y="155"/>
                </a:lnTo>
                <a:lnTo>
                  <a:pt x="250" y="155"/>
                </a:lnTo>
                <a:lnTo>
                  <a:pt x="250" y="157"/>
                </a:lnTo>
                <a:lnTo>
                  <a:pt x="250" y="158"/>
                </a:lnTo>
                <a:lnTo>
                  <a:pt x="251" y="160"/>
                </a:lnTo>
                <a:lnTo>
                  <a:pt x="251" y="161"/>
                </a:lnTo>
                <a:lnTo>
                  <a:pt x="251" y="163"/>
                </a:lnTo>
                <a:lnTo>
                  <a:pt x="253" y="164"/>
                </a:lnTo>
                <a:lnTo>
                  <a:pt x="254" y="165"/>
                </a:lnTo>
                <a:lnTo>
                  <a:pt x="254" y="167"/>
                </a:lnTo>
                <a:lnTo>
                  <a:pt x="256" y="168"/>
                </a:lnTo>
                <a:lnTo>
                  <a:pt x="256" y="170"/>
                </a:lnTo>
                <a:lnTo>
                  <a:pt x="256" y="171"/>
                </a:lnTo>
                <a:lnTo>
                  <a:pt x="257" y="171"/>
                </a:lnTo>
                <a:lnTo>
                  <a:pt x="257" y="173"/>
                </a:lnTo>
                <a:lnTo>
                  <a:pt x="257" y="174"/>
                </a:lnTo>
                <a:lnTo>
                  <a:pt x="257" y="175"/>
                </a:lnTo>
                <a:lnTo>
                  <a:pt x="258" y="175"/>
                </a:lnTo>
                <a:lnTo>
                  <a:pt x="260" y="175"/>
                </a:lnTo>
                <a:lnTo>
                  <a:pt x="260" y="177"/>
                </a:lnTo>
                <a:lnTo>
                  <a:pt x="261" y="177"/>
                </a:lnTo>
                <a:lnTo>
                  <a:pt x="263" y="177"/>
                </a:lnTo>
                <a:lnTo>
                  <a:pt x="264" y="177"/>
                </a:lnTo>
                <a:lnTo>
                  <a:pt x="266" y="177"/>
                </a:lnTo>
                <a:lnTo>
                  <a:pt x="266" y="178"/>
                </a:lnTo>
                <a:lnTo>
                  <a:pt x="267" y="178"/>
                </a:lnTo>
                <a:lnTo>
                  <a:pt x="268" y="178"/>
                </a:lnTo>
                <a:lnTo>
                  <a:pt x="268" y="180"/>
                </a:lnTo>
                <a:lnTo>
                  <a:pt x="270" y="180"/>
                </a:lnTo>
                <a:lnTo>
                  <a:pt x="270" y="181"/>
                </a:lnTo>
                <a:lnTo>
                  <a:pt x="271" y="181"/>
                </a:lnTo>
                <a:lnTo>
                  <a:pt x="271" y="183"/>
                </a:lnTo>
                <a:lnTo>
                  <a:pt x="273" y="183"/>
                </a:lnTo>
                <a:lnTo>
                  <a:pt x="274" y="184"/>
                </a:lnTo>
                <a:lnTo>
                  <a:pt x="276" y="186"/>
                </a:lnTo>
                <a:lnTo>
                  <a:pt x="277" y="186"/>
                </a:lnTo>
                <a:lnTo>
                  <a:pt x="277" y="187"/>
                </a:lnTo>
                <a:lnTo>
                  <a:pt x="278" y="187"/>
                </a:lnTo>
                <a:lnTo>
                  <a:pt x="280" y="187"/>
                </a:lnTo>
                <a:lnTo>
                  <a:pt x="281" y="187"/>
                </a:lnTo>
                <a:lnTo>
                  <a:pt x="283" y="187"/>
                </a:lnTo>
                <a:lnTo>
                  <a:pt x="284" y="187"/>
                </a:lnTo>
                <a:lnTo>
                  <a:pt x="286" y="187"/>
                </a:lnTo>
                <a:lnTo>
                  <a:pt x="287" y="187"/>
                </a:lnTo>
                <a:lnTo>
                  <a:pt x="288" y="187"/>
                </a:lnTo>
                <a:lnTo>
                  <a:pt x="290" y="186"/>
                </a:lnTo>
                <a:lnTo>
                  <a:pt x="291" y="186"/>
                </a:lnTo>
                <a:lnTo>
                  <a:pt x="293" y="187"/>
                </a:lnTo>
                <a:lnTo>
                  <a:pt x="297" y="190"/>
                </a:lnTo>
                <a:lnTo>
                  <a:pt x="300" y="190"/>
                </a:lnTo>
                <a:lnTo>
                  <a:pt x="303" y="193"/>
                </a:lnTo>
                <a:lnTo>
                  <a:pt x="304" y="193"/>
                </a:lnTo>
                <a:lnTo>
                  <a:pt x="306" y="193"/>
                </a:lnTo>
                <a:lnTo>
                  <a:pt x="306" y="194"/>
                </a:lnTo>
                <a:lnTo>
                  <a:pt x="307" y="194"/>
                </a:lnTo>
                <a:lnTo>
                  <a:pt x="307" y="193"/>
                </a:lnTo>
                <a:lnTo>
                  <a:pt x="308" y="193"/>
                </a:lnTo>
                <a:lnTo>
                  <a:pt x="308" y="191"/>
                </a:lnTo>
                <a:lnTo>
                  <a:pt x="310" y="191"/>
                </a:lnTo>
                <a:lnTo>
                  <a:pt x="313" y="190"/>
                </a:lnTo>
                <a:lnTo>
                  <a:pt x="316" y="190"/>
                </a:lnTo>
                <a:lnTo>
                  <a:pt x="317" y="190"/>
                </a:lnTo>
                <a:lnTo>
                  <a:pt x="318" y="190"/>
                </a:lnTo>
                <a:lnTo>
                  <a:pt x="320" y="190"/>
                </a:lnTo>
                <a:lnTo>
                  <a:pt x="320" y="188"/>
                </a:lnTo>
                <a:lnTo>
                  <a:pt x="321" y="188"/>
                </a:lnTo>
                <a:lnTo>
                  <a:pt x="323" y="190"/>
                </a:lnTo>
                <a:lnTo>
                  <a:pt x="324" y="190"/>
                </a:lnTo>
                <a:lnTo>
                  <a:pt x="326" y="191"/>
                </a:lnTo>
                <a:lnTo>
                  <a:pt x="327" y="191"/>
                </a:lnTo>
                <a:lnTo>
                  <a:pt x="327" y="193"/>
                </a:lnTo>
                <a:lnTo>
                  <a:pt x="328" y="193"/>
                </a:lnTo>
                <a:lnTo>
                  <a:pt x="330" y="194"/>
                </a:lnTo>
                <a:lnTo>
                  <a:pt x="331" y="194"/>
                </a:lnTo>
                <a:lnTo>
                  <a:pt x="331" y="196"/>
                </a:lnTo>
                <a:lnTo>
                  <a:pt x="333" y="196"/>
                </a:lnTo>
                <a:lnTo>
                  <a:pt x="333" y="197"/>
                </a:lnTo>
                <a:lnTo>
                  <a:pt x="334" y="197"/>
                </a:lnTo>
                <a:lnTo>
                  <a:pt x="336" y="198"/>
                </a:lnTo>
                <a:lnTo>
                  <a:pt x="337" y="200"/>
                </a:lnTo>
                <a:lnTo>
                  <a:pt x="337" y="201"/>
                </a:lnTo>
                <a:lnTo>
                  <a:pt x="338" y="201"/>
                </a:lnTo>
                <a:lnTo>
                  <a:pt x="338" y="203"/>
                </a:lnTo>
                <a:lnTo>
                  <a:pt x="340" y="203"/>
                </a:lnTo>
                <a:lnTo>
                  <a:pt x="340" y="204"/>
                </a:lnTo>
                <a:lnTo>
                  <a:pt x="340" y="206"/>
                </a:lnTo>
                <a:lnTo>
                  <a:pt x="341" y="206"/>
                </a:lnTo>
                <a:lnTo>
                  <a:pt x="341" y="207"/>
                </a:lnTo>
                <a:lnTo>
                  <a:pt x="341" y="208"/>
                </a:lnTo>
                <a:lnTo>
                  <a:pt x="341" y="210"/>
                </a:lnTo>
                <a:lnTo>
                  <a:pt x="343" y="210"/>
                </a:lnTo>
                <a:lnTo>
                  <a:pt x="344" y="216"/>
                </a:lnTo>
                <a:lnTo>
                  <a:pt x="347" y="220"/>
                </a:lnTo>
                <a:lnTo>
                  <a:pt x="347" y="221"/>
                </a:lnTo>
                <a:lnTo>
                  <a:pt x="347" y="223"/>
                </a:lnTo>
                <a:lnTo>
                  <a:pt x="347" y="224"/>
                </a:lnTo>
                <a:lnTo>
                  <a:pt x="347" y="226"/>
                </a:lnTo>
                <a:lnTo>
                  <a:pt x="348" y="227"/>
                </a:lnTo>
                <a:lnTo>
                  <a:pt x="348" y="228"/>
                </a:lnTo>
                <a:lnTo>
                  <a:pt x="348" y="230"/>
                </a:lnTo>
                <a:lnTo>
                  <a:pt x="348" y="231"/>
                </a:lnTo>
                <a:lnTo>
                  <a:pt x="348" y="233"/>
                </a:lnTo>
                <a:lnTo>
                  <a:pt x="348" y="234"/>
                </a:lnTo>
                <a:lnTo>
                  <a:pt x="348" y="236"/>
                </a:lnTo>
                <a:lnTo>
                  <a:pt x="348" y="237"/>
                </a:lnTo>
                <a:lnTo>
                  <a:pt x="348" y="238"/>
                </a:lnTo>
                <a:lnTo>
                  <a:pt x="348" y="240"/>
                </a:lnTo>
                <a:lnTo>
                  <a:pt x="348" y="241"/>
                </a:lnTo>
                <a:lnTo>
                  <a:pt x="347" y="241"/>
                </a:lnTo>
                <a:lnTo>
                  <a:pt x="347" y="243"/>
                </a:lnTo>
                <a:lnTo>
                  <a:pt x="346" y="243"/>
                </a:lnTo>
                <a:lnTo>
                  <a:pt x="346" y="241"/>
                </a:lnTo>
                <a:lnTo>
                  <a:pt x="344" y="241"/>
                </a:lnTo>
                <a:lnTo>
                  <a:pt x="343" y="241"/>
                </a:lnTo>
                <a:lnTo>
                  <a:pt x="341" y="241"/>
                </a:lnTo>
                <a:lnTo>
                  <a:pt x="340" y="240"/>
                </a:lnTo>
                <a:lnTo>
                  <a:pt x="338" y="241"/>
                </a:lnTo>
                <a:lnTo>
                  <a:pt x="337" y="243"/>
                </a:lnTo>
                <a:lnTo>
                  <a:pt x="337" y="244"/>
                </a:lnTo>
                <a:lnTo>
                  <a:pt x="337" y="246"/>
                </a:lnTo>
                <a:lnTo>
                  <a:pt x="336" y="246"/>
                </a:lnTo>
                <a:lnTo>
                  <a:pt x="336" y="247"/>
                </a:lnTo>
                <a:lnTo>
                  <a:pt x="337" y="247"/>
                </a:lnTo>
                <a:lnTo>
                  <a:pt x="338" y="247"/>
                </a:lnTo>
                <a:lnTo>
                  <a:pt x="338" y="248"/>
                </a:lnTo>
                <a:lnTo>
                  <a:pt x="337" y="248"/>
                </a:lnTo>
                <a:lnTo>
                  <a:pt x="336" y="250"/>
                </a:lnTo>
                <a:lnTo>
                  <a:pt x="334" y="250"/>
                </a:lnTo>
                <a:lnTo>
                  <a:pt x="333" y="250"/>
                </a:lnTo>
                <a:lnTo>
                  <a:pt x="331" y="251"/>
                </a:lnTo>
                <a:lnTo>
                  <a:pt x="330" y="251"/>
                </a:lnTo>
                <a:lnTo>
                  <a:pt x="330" y="253"/>
                </a:lnTo>
                <a:lnTo>
                  <a:pt x="328" y="254"/>
                </a:lnTo>
                <a:lnTo>
                  <a:pt x="328" y="256"/>
                </a:lnTo>
                <a:lnTo>
                  <a:pt x="327" y="256"/>
                </a:lnTo>
                <a:lnTo>
                  <a:pt x="326" y="256"/>
                </a:lnTo>
                <a:lnTo>
                  <a:pt x="327" y="257"/>
                </a:lnTo>
                <a:lnTo>
                  <a:pt x="327" y="258"/>
                </a:lnTo>
                <a:lnTo>
                  <a:pt x="327" y="260"/>
                </a:lnTo>
                <a:lnTo>
                  <a:pt x="327" y="263"/>
                </a:lnTo>
                <a:lnTo>
                  <a:pt x="327" y="264"/>
                </a:lnTo>
                <a:lnTo>
                  <a:pt x="328" y="266"/>
                </a:lnTo>
                <a:lnTo>
                  <a:pt x="328" y="267"/>
                </a:lnTo>
                <a:lnTo>
                  <a:pt x="327" y="268"/>
                </a:lnTo>
                <a:lnTo>
                  <a:pt x="326" y="268"/>
                </a:lnTo>
                <a:lnTo>
                  <a:pt x="326" y="270"/>
                </a:lnTo>
                <a:lnTo>
                  <a:pt x="324" y="270"/>
                </a:lnTo>
                <a:lnTo>
                  <a:pt x="324" y="271"/>
                </a:lnTo>
                <a:lnTo>
                  <a:pt x="324" y="273"/>
                </a:lnTo>
                <a:lnTo>
                  <a:pt x="326" y="273"/>
                </a:lnTo>
                <a:lnTo>
                  <a:pt x="327" y="273"/>
                </a:lnTo>
                <a:lnTo>
                  <a:pt x="331" y="274"/>
                </a:lnTo>
                <a:lnTo>
                  <a:pt x="333" y="274"/>
                </a:lnTo>
                <a:lnTo>
                  <a:pt x="333" y="276"/>
                </a:lnTo>
                <a:lnTo>
                  <a:pt x="331" y="276"/>
                </a:lnTo>
                <a:lnTo>
                  <a:pt x="333" y="277"/>
                </a:lnTo>
                <a:lnTo>
                  <a:pt x="331" y="277"/>
                </a:lnTo>
                <a:lnTo>
                  <a:pt x="331" y="278"/>
                </a:lnTo>
                <a:lnTo>
                  <a:pt x="330" y="278"/>
                </a:lnTo>
                <a:lnTo>
                  <a:pt x="328" y="278"/>
                </a:lnTo>
                <a:lnTo>
                  <a:pt x="327" y="278"/>
                </a:lnTo>
                <a:lnTo>
                  <a:pt x="326" y="278"/>
                </a:lnTo>
                <a:lnTo>
                  <a:pt x="324" y="278"/>
                </a:lnTo>
                <a:lnTo>
                  <a:pt x="324" y="277"/>
                </a:lnTo>
                <a:lnTo>
                  <a:pt x="323" y="277"/>
                </a:lnTo>
                <a:lnTo>
                  <a:pt x="321" y="277"/>
                </a:lnTo>
                <a:lnTo>
                  <a:pt x="321" y="278"/>
                </a:lnTo>
                <a:lnTo>
                  <a:pt x="321" y="280"/>
                </a:lnTo>
                <a:lnTo>
                  <a:pt x="320" y="280"/>
                </a:lnTo>
                <a:lnTo>
                  <a:pt x="318" y="280"/>
                </a:lnTo>
                <a:lnTo>
                  <a:pt x="317" y="278"/>
                </a:lnTo>
                <a:lnTo>
                  <a:pt x="316" y="277"/>
                </a:lnTo>
                <a:lnTo>
                  <a:pt x="316" y="278"/>
                </a:lnTo>
                <a:lnTo>
                  <a:pt x="314" y="278"/>
                </a:lnTo>
                <a:lnTo>
                  <a:pt x="313" y="280"/>
                </a:lnTo>
                <a:lnTo>
                  <a:pt x="311" y="280"/>
                </a:lnTo>
                <a:lnTo>
                  <a:pt x="311" y="281"/>
                </a:lnTo>
                <a:lnTo>
                  <a:pt x="311" y="283"/>
                </a:lnTo>
                <a:lnTo>
                  <a:pt x="311" y="284"/>
                </a:lnTo>
                <a:lnTo>
                  <a:pt x="311" y="286"/>
                </a:lnTo>
                <a:lnTo>
                  <a:pt x="310" y="286"/>
                </a:lnTo>
                <a:lnTo>
                  <a:pt x="314" y="290"/>
                </a:lnTo>
                <a:lnTo>
                  <a:pt x="310" y="290"/>
                </a:lnTo>
                <a:lnTo>
                  <a:pt x="310" y="291"/>
                </a:lnTo>
                <a:lnTo>
                  <a:pt x="310" y="293"/>
                </a:lnTo>
                <a:lnTo>
                  <a:pt x="308" y="294"/>
                </a:lnTo>
                <a:lnTo>
                  <a:pt x="306" y="297"/>
                </a:lnTo>
                <a:lnTo>
                  <a:pt x="304" y="298"/>
                </a:lnTo>
                <a:lnTo>
                  <a:pt x="301" y="300"/>
                </a:lnTo>
                <a:lnTo>
                  <a:pt x="300" y="300"/>
                </a:lnTo>
                <a:lnTo>
                  <a:pt x="293" y="300"/>
                </a:lnTo>
                <a:lnTo>
                  <a:pt x="287" y="301"/>
                </a:lnTo>
                <a:lnTo>
                  <a:pt x="286" y="301"/>
                </a:lnTo>
                <a:lnTo>
                  <a:pt x="287" y="307"/>
                </a:lnTo>
                <a:lnTo>
                  <a:pt x="291" y="314"/>
                </a:lnTo>
                <a:lnTo>
                  <a:pt x="290" y="316"/>
                </a:lnTo>
                <a:lnTo>
                  <a:pt x="288" y="316"/>
                </a:lnTo>
                <a:lnTo>
                  <a:pt x="287" y="317"/>
                </a:lnTo>
                <a:lnTo>
                  <a:pt x="284" y="317"/>
                </a:lnTo>
                <a:lnTo>
                  <a:pt x="273" y="323"/>
                </a:lnTo>
                <a:lnTo>
                  <a:pt x="270" y="323"/>
                </a:lnTo>
                <a:lnTo>
                  <a:pt x="266" y="324"/>
                </a:lnTo>
                <a:lnTo>
                  <a:pt x="260" y="326"/>
                </a:lnTo>
                <a:lnTo>
                  <a:pt x="258" y="327"/>
                </a:lnTo>
                <a:lnTo>
                  <a:pt x="254" y="329"/>
                </a:lnTo>
                <a:lnTo>
                  <a:pt x="253" y="329"/>
                </a:lnTo>
                <a:lnTo>
                  <a:pt x="248" y="330"/>
                </a:lnTo>
                <a:lnTo>
                  <a:pt x="244" y="331"/>
                </a:lnTo>
                <a:lnTo>
                  <a:pt x="238" y="323"/>
                </a:lnTo>
                <a:lnTo>
                  <a:pt x="236" y="317"/>
                </a:lnTo>
                <a:lnTo>
                  <a:pt x="234" y="314"/>
                </a:lnTo>
                <a:lnTo>
                  <a:pt x="233" y="311"/>
                </a:lnTo>
                <a:lnTo>
                  <a:pt x="231" y="313"/>
                </a:lnTo>
                <a:lnTo>
                  <a:pt x="230" y="314"/>
                </a:lnTo>
                <a:lnTo>
                  <a:pt x="228" y="311"/>
                </a:lnTo>
                <a:lnTo>
                  <a:pt x="227" y="313"/>
                </a:lnTo>
                <a:lnTo>
                  <a:pt x="225" y="316"/>
                </a:lnTo>
                <a:lnTo>
                  <a:pt x="224" y="316"/>
                </a:lnTo>
                <a:lnTo>
                  <a:pt x="225" y="317"/>
                </a:lnTo>
                <a:lnTo>
                  <a:pt x="223" y="320"/>
                </a:lnTo>
                <a:lnTo>
                  <a:pt x="220" y="323"/>
                </a:lnTo>
                <a:lnTo>
                  <a:pt x="218" y="324"/>
                </a:lnTo>
                <a:lnTo>
                  <a:pt x="217" y="323"/>
                </a:lnTo>
                <a:lnTo>
                  <a:pt x="213" y="327"/>
                </a:lnTo>
                <a:lnTo>
                  <a:pt x="211" y="326"/>
                </a:lnTo>
                <a:lnTo>
                  <a:pt x="208" y="330"/>
                </a:lnTo>
                <a:lnTo>
                  <a:pt x="200" y="341"/>
                </a:lnTo>
                <a:lnTo>
                  <a:pt x="198" y="343"/>
                </a:lnTo>
                <a:lnTo>
                  <a:pt x="195" y="341"/>
                </a:lnTo>
                <a:lnTo>
                  <a:pt x="194" y="344"/>
                </a:lnTo>
                <a:lnTo>
                  <a:pt x="191" y="349"/>
                </a:lnTo>
                <a:lnTo>
                  <a:pt x="187" y="354"/>
                </a:lnTo>
                <a:lnTo>
                  <a:pt x="185" y="353"/>
                </a:lnTo>
                <a:lnTo>
                  <a:pt x="184" y="351"/>
                </a:lnTo>
                <a:lnTo>
                  <a:pt x="183" y="351"/>
                </a:lnTo>
                <a:lnTo>
                  <a:pt x="178" y="347"/>
                </a:lnTo>
                <a:lnTo>
                  <a:pt x="177" y="346"/>
                </a:lnTo>
                <a:lnTo>
                  <a:pt x="175" y="344"/>
                </a:lnTo>
                <a:lnTo>
                  <a:pt x="171" y="340"/>
                </a:lnTo>
                <a:lnTo>
                  <a:pt x="168" y="339"/>
                </a:lnTo>
                <a:lnTo>
                  <a:pt x="158" y="329"/>
                </a:lnTo>
                <a:lnTo>
                  <a:pt x="153" y="324"/>
                </a:lnTo>
                <a:lnTo>
                  <a:pt x="147" y="320"/>
                </a:lnTo>
                <a:lnTo>
                  <a:pt x="138" y="316"/>
                </a:lnTo>
                <a:lnTo>
                  <a:pt x="137" y="314"/>
                </a:lnTo>
                <a:lnTo>
                  <a:pt x="135" y="314"/>
                </a:lnTo>
                <a:lnTo>
                  <a:pt x="135" y="313"/>
                </a:lnTo>
                <a:lnTo>
                  <a:pt x="130" y="310"/>
                </a:lnTo>
                <a:lnTo>
                  <a:pt x="128" y="310"/>
                </a:lnTo>
                <a:lnTo>
                  <a:pt x="124" y="307"/>
                </a:lnTo>
                <a:lnTo>
                  <a:pt x="121" y="306"/>
                </a:lnTo>
                <a:lnTo>
                  <a:pt x="120" y="304"/>
                </a:lnTo>
                <a:lnTo>
                  <a:pt x="117" y="301"/>
                </a:lnTo>
                <a:lnTo>
                  <a:pt x="111" y="298"/>
                </a:lnTo>
                <a:lnTo>
                  <a:pt x="108" y="297"/>
                </a:lnTo>
                <a:lnTo>
                  <a:pt x="104" y="294"/>
                </a:lnTo>
                <a:lnTo>
                  <a:pt x="105" y="293"/>
                </a:lnTo>
                <a:lnTo>
                  <a:pt x="103" y="291"/>
                </a:lnTo>
                <a:lnTo>
                  <a:pt x="101" y="291"/>
                </a:lnTo>
                <a:lnTo>
                  <a:pt x="97" y="288"/>
                </a:lnTo>
                <a:lnTo>
                  <a:pt x="77" y="286"/>
                </a:lnTo>
                <a:lnTo>
                  <a:pt x="71" y="284"/>
                </a:lnTo>
                <a:lnTo>
                  <a:pt x="60" y="283"/>
                </a:lnTo>
                <a:lnTo>
                  <a:pt x="41" y="277"/>
                </a:lnTo>
                <a:lnTo>
                  <a:pt x="37" y="276"/>
                </a:lnTo>
                <a:lnTo>
                  <a:pt x="32" y="271"/>
                </a:lnTo>
                <a:lnTo>
                  <a:pt x="31" y="270"/>
                </a:lnTo>
                <a:lnTo>
                  <a:pt x="22" y="256"/>
                </a:lnTo>
                <a:lnTo>
                  <a:pt x="21" y="251"/>
                </a:lnTo>
                <a:lnTo>
                  <a:pt x="18" y="248"/>
                </a:lnTo>
                <a:lnTo>
                  <a:pt x="17" y="244"/>
                </a:lnTo>
                <a:lnTo>
                  <a:pt x="15" y="241"/>
                </a:lnTo>
                <a:lnTo>
                  <a:pt x="14" y="240"/>
                </a:lnTo>
                <a:lnTo>
                  <a:pt x="11" y="234"/>
                </a:lnTo>
                <a:lnTo>
                  <a:pt x="11" y="233"/>
                </a:lnTo>
                <a:lnTo>
                  <a:pt x="10" y="231"/>
                </a:lnTo>
                <a:lnTo>
                  <a:pt x="8" y="228"/>
                </a:lnTo>
                <a:lnTo>
                  <a:pt x="8" y="226"/>
                </a:lnTo>
                <a:lnTo>
                  <a:pt x="2" y="220"/>
                </a:lnTo>
                <a:lnTo>
                  <a:pt x="0" y="217"/>
                </a:lnTo>
                <a:lnTo>
                  <a:pt x="1" y="216"/>
                </a:lnTo>
                <a:lnTo>
                  <a:pt x="1" y="213"/>
                </a:lnTo>
                <a:lnTo>
                  <a:pt x="1" y="210"/>
                </a:lnTo>
                <a:lnTo>
                  <a:pt x="1" y="206"/>
                </a:lnTo>
                <a:lnTo>
                  <a:pt x="1" y="203"/>
                </a:lnTo>
                <a:lnTo>
                  <a:pt x="1" y="201"/>
                </a:lnTo>
                <a:lnTo>
                  <a:pt x="4" y="201"/>
                </a:lnTo>
                <a:lnTo>
                  <a:pt x="5" y="201"/>
                </a:lnTo>
                <a:lnTo>
                  <a:pt x="12" y="201"/>
                </a:lnTo>
                <a:lnTo>
                  <a:pt x="17" y="201"/>
                </a:lnTo>
                <a:lnTo>
                  <a:pt x="24" y="201"/>
                </a:lnTo>
                <a:lnTo>
                  <a:pt x="30" y="201"/>
                </a:lnTo>
                <a:lnTo>
                  <a:pt x="34" y="201"/>
                </a:lnTo>
                <a:lnTo>
                  <a:pt x="38" y="200"/>
                </a:lnTo>
                <a:lnTo>
                  <a:pt x="47" y="194"/>
                </a:lnTo>
                <a:lnTo>
                  <a:pt x="51" y="188"/>
                </a:lnTo>
                <a:lnTo>
                  <a:pt x="55" y="181"/>
                </a:lnTo>
                <a:lnTo>
                  <a:pt x="58" y="178"/>
                </a:lnTo>
                <a:lnTo>
                  <a:pt x="60" y="173"/>
                </a:lnTo>
                <a:lnTo>
                  <a:pt x="61" y="171"/>
                </a:lnTo>
                <a:lnTo>
                  <a:pt x="62" y="168"/>
                </a:lnTo>
                <a:lnTo>
                  <a:pt x="65" y="163"/>
                </a:lnTo>
                <a:lnTo>
                  <a:pt x="67" y="161"/>
                </a:lnTo>
                <a:lnTo>
                  <a:pt x="68" y="158"/>
                </a:lnTo>
                <a:lnTo>
                  <a:pt x="74" y="153"/>
                </a:lnTo>
                <a:lnTo>
                  <a:pt x="74" y="151"/>
                </a:lnTo>
                <a:lnTo>
                  <a:pt x="75" y="151"/>
                </a:lnTo>
                <a:lnTo>
                  <a:pt x="77" y="148"/>
                </a:lnTo>
                <a:lnTo>
                  <a:pt x="78" y="148"/>
                </a:lnTo>
                <a:lnTo>
                  <a:pt x="80" y="147"/>
                </a:lnTo>
                <a:lnTo>
                  <a:pt x="81" y="145"/>
                </a:lnTo>
                <a:lnTo>
                  <a:pt x="85" y="143"/>
                </a:lnTo>
                <a:lnTo>
                  <a:pt x="87" y="143"/>
                </a:lnTo>
                <a:lnTo>
                  <a:pt x="91" y="140"/>
                </a:lnTo>
                <a:lnTo>
                  <a:pt x="97" y="134"/>
                </a:lnTo>
                <a:lnTo>
                  <a:pt x="104" y="131"/>
                </a:lnTo>
                <a:lnTo>
                  <a:pt x="107" y="130"/>
                </a:lnTo>
                <a:lnTo>
                  <a:pt x="108" y="128"/>
                </a:lnTo>
                <a:lnTo>
                  <a:pt x="117" y="123"/>
                </a:lnTo>
                <a:lnTo>
                  <a:pt x="131" y="115"/>
                </a:lnTo>
                <a:lnTo>
                  <a:pt x="138" y="110"/>
                </a:lnTo>
                <a:lnTo>
                  <a:pt x="140" y="110"/>
                </a:lnTo>
                <a:lnTo>
                  <a:pt x="140" y="107"/>
                </a:lnTo>
                <a:lnTo>
                  <a:pt x="138" y="105"/>
                </a:lnTo>
                <a:lnTo>
                  <a:pt x="138" y="103"/>
                </a:lnTo>
                <a:lnTo>
                  <a:pt x="138" y="100"/>
                </a:lnTo>
                <a:lnTo>
                  <a:pt x="137" y="97"/>
                </a:lnTo>
                <a:lnTo>
                  <a:pt x="137" y="94"/>
                </a:lnTo>
                <a:lnTo>
                  <a:pt x="135" y="93"/>
                </a:lnTo>
                <a:lnTo>
                  <a:pt x="135" y="91"/>
                </a:lnTo>
                <a:lnTo>
                  <a:pt x="134" y="90"/>
                </a:lnTo>
                <a:lnTo>
                  <a:pt x="133" y="88"/>
                </a:lnTo>
                <a:lnTo>
                  <a:pt x="133" y="87"/>
                </a:lnTo>
                <a:lnTo>
                  <a:pt x="131" y="87"/>
                </a:lnTo>
                <a:lnTo>
                  <a:pt x="130" y="84"/>
                </a:lnTo>
                <a:lnTo>
                  <a:pt x="127" y="83"/>
                </a:lnTo>
                <a:lnTo>
                  <a:pt x="125" y="83"/>
                </a:lnTo>
                <a:lnTo>
                  <a:pt x="124" y="83"/>
                </a:lnTo>
                <a:lnTo>
                  <a:pt x="124" y="81"/>
                </a:lnTo>
                <a:lnTo>
                  <a:pt x="124" y="80"/>
                </a:lnTo>
                <a:lnTo>
                  <a:pt x="124" y="75"/>
                </a:lnTo>
                <a:lnTo>
                  <a:pt x="123" y="75"/>
                </a:lnTo>
                <a:lnTo>
                  <a:pt x="123" y="74"/>
                </a:lnTo>
                <a:lnTo>
                  <a:pt x="121" y="74"/>
                </a:lnTo>
                <a:lnTo>
                  <a:pt x="121" y="73"/>
                </a:lnTo>
                <a:lnTo>
                  <a:pt x="121" y="71"/>
                </a:lnTo>
                <a:lnTo>
                  <a:pt x="121" y="70"/>
                </a:lnTo>
                <a:lnTo>
                  <a:pt x="121" y="68"/>
                </a:lnTo>
                <a:lnTo>
                  <a:pt x="121" y="65"/>
                </a:lnTo>
                <a:lnTo>
                  <a:pt x="121" y="64"/>
                </a:lnTo>
                <a:lnTo>
                  <a:pt x="121" y="63"/>
                </a:lnTo>
                <a:lnTo>
                  <a:pt x="120" y="61"/>
                </a:lnTo>
                <a:lnTo>
                  <a:pt x="118" y="58"/>
                </a:lnTo>
                <a:lnTo>
                  <a:pt x="118" y="57"/>
                </a:lnTo>
                <a:lnTo>
                  <a:pt x="117" y="55"/>
                </a:lnTo>
                <a:lnTo>
                  <a:pt x="117" y="54"/>
                </a:lnTo>
                <a:lnTo>
                  <a:pt x="115" y="53"/>
                </a:lnTo>
                <a:lnTo>
                  <a:pt x="115" y="50"/>
                </a:lnTo>
                <a:lnTo>
                  <a:pt x="114" y="48"/>
                </a:lnTo>
                <a:lnTo>
                  <a:pt x="113" y="47"/>
                </a:lnTo>
                <a:lnTo>
                  <a:pt x="113" y="45"/>
                </a:lnTo>
                <a:lnTo>
                  <a:pt x="111" y="41"/>
                </a:lnTo>
                <a:lnTo>
                  <a:pt x="111" y="40"/>
                </a:lnTo>
                <a:lnTo>
                  <a:pt x="111" y="38"/>
                </a:lnTo>
                <a:lnTo>
                  <a:pt x="110" y="37"/>
                </a:lnTo>
                <a:lnTo>
                  <a:pt x="110" y="35"/>
                </a:lnTo>
                <a:lnTo>
                  <a:pt x="110" y="34"/>
                </a:lnTo>
                <a:lnTo>
                  <a:pt x="110" y="32"/>
                </a:lnTo>
                <a:lnTo>
                  <a:pt x="110" y="31"/>
                </a:lnTo>
                <a:lnTo>
                  <a:pt x="111" y="31"/>
                </a:lnTo>
                <a:lnTo>
                  <a:pt x="113" y="30"/>
                </a:lnTo>
                <a:lnTo>
                  <a:pt x="114" y="28"/>
                </a:lnTo>
                <a:lnTo>
                  <a:pt x="115" y="28"/>
                </a:lnTo>
                <a:lnTo>
                  <a:pt x="115" y="25"/>
                </a:lnTo>
                <a:lnTo>
                  <a:pt x="115" y="24"/>
                </a:lnTo>
                <a:lnTo>
                  <a:pt x="114" y="22"/>
                </a:lnTo>
                <a:lnTo>
                  <a:pt x="115" y="22"/>
                </a:lnTo>
                <a:lnTo>
                  <a:pt x="117" y="21"/>
                </a:lnTo>
                <a:lnTo>
                  <a:pt x="118" y="21"/>
                </a:lnTo>
                <a:lnTo>
                  <a:pt x="120" y="21"/>
                </a:lnTo>
                <a:lnTo>
                  <a:pt x="120" y="20"/>
                </a:lnTo>
                <a:lnTo>
                  <a:pt x="120" y="18"/>
                </a:lnTo>
                <a:lnTo>
                  <a:pt x="118" y="17"/>
                </a:lnTo>
                <a:lnTo>
                  <a:pt x="118" y="15"/>
                </a:lnTo>
                <a:lnTo>
                  <a:pt x="120" y="14"/>
                </a:lnTo>
                <a:lnTo>
                  <a:pt x="121" y="14"/>
                </a:lnTo>
                <a:lnTo>
                  <a:pt x="121" y="12"/>
                </a:lnTo>
                <a:lnTo>
                  <a:pt x="124" y="11"/>
                </a:lnTo>
                <a:lnTo>
                  <a:pt x="125" y="11"/>
                </a:lnTo>
                <a:lnTo>
                  <a:pt x="127" y="11"/>
                </a:lnTo>
                <a:lnTo>
                  <a:pt x="128" y="10"/>
                </a:lnTo>
                <a:lnTo>
                  <a:pt x="130" y="11"/>
                </a:lnTo>
                <a:lnTo>
                  <a:pt x="131" y="11"/>
                </a:lnTo>
                <a:lnTo>
                  <a:pt x="131" y="8"/>
                </a:lnTo>
                <a:lnTo>
                  <a:pt x="131" y="5"/>
                </a:lnTo>
                <a:lnTo>
                  <a:pt x="131" y="4"/>
                </a:lnTo>
                <a:lnTo>
                  <a:pt x="131" y="2"/>
                </a:lnTo>
                <a:lnTo>
                  <a:pt x="133" y="2"/>
                </a:lnTo>
                <a:lnTo>
                  <a:pt x="134"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66" name="Freeform 30"/>
          <p:cNvSpPr>
            <a:spLocks/>
          </p:cNvSpPr>
          <p:nvPr/>
        </p:nvSpPr>
        <p:spPr bwMode="auto">
          <a:xfrm>
            <a:off x="2279650" y="5421313"/>
            <a:ext cx="347663" cy="290512"/>
          </a:xfrm>
          <a:custGeom>
            <a:avLst/>
            <a:gdLst>
              <a:gd name="T0" fmla="*/ 89 w 295"/>
              <a:gd name="T1" fmla="*/ 27 h 339"/>
              <a:gd name="T2" fmla="*/ 106 w 295"/>
              <a:gd name="T3" fmla="*/ 10 h 339"/>
              <a:gd name="T4" fmla="*/ 122 w 295"/>
              <a:gd name="T5" fmla="*/ 3 h 339"/>
              <a:gd name="T6" fmla="*/ 146 w 295"/>
              <a:gd name="T7" fmla="*/ 21 h 339"/>
              <a:gd name="T8" fmla="*/ 166 w 295"/>
              <a:gd name="T9" fmla="*/ 43 h 339"/>
              <a:gd name="T10" fmla="*/ 184 w 295"/>
              <a:gd name="T11" fmla="*/ 71 h 339"/>
              <a:gd name="T12" fmla="*/ 194 w 295"/>
              <a:gd name="T13" fmla="*/ 83 h 339"/>
              <a:gd name="T14" fmla="*/ 208 w 295"/>
              <a:gd name="T15" fmla="*/ 91 h 339"/>
              <a:gd name="T16" fmla="*/ 221 w 295"/>
              <a:gd name="T17" fmla="*/ 101 h 339"/>
              <a:gd name="T18" fmla="*/ 236 w 295"/>
              <a:gd name="T19" fmla="*/ 111 h 339"/>
              <a:gd name="T20" fmla="*/ 251 w 295"/>
              <a:gd name="T21" fmla="*/ 126 h 339"/>
              <a:gd name="T22" fmla="*/ 261 w 295"/>
              <a:gd name="T23" fmla="*/ 141 h 339"/>
              <a:gd name="T24" fmla="*/ 292 w 295"/>
              <a:gd name="T25" fmla="*/ 174 h 339"/>
              <a:gd name="T26" fmla="*/ 288 w 295"/>
              <a:gd name="T27" fmla="*/ 184 h 339"/>
              <a:gd name="T28" fmla="*/ 284 w 295"/>
              <a:gd name="T29" fmla="*/ 192 h 339"/>
              <a:gd name="T30" fmla="*/ 282 w 295"/>
              <a:gd name="T31" fmla="*/ 202 h 339"/>
              <a:gd name="T32" fmla="*/ 281 w 295"/>
              <a:gd name="T33" fmla="*/ 213 h 339"/>
              <a:gd name="T34" fmla="*/ 274 w 295"/>
              <a:gd name="T35" fmla="*/ 236 h 339"/>
              <a:gd name="T36" fmla="*/ 274 w 295"/>
              <a:gd name="T37" fmla="*/ 250 h 339"/>
              <a:gd name="T38" fmla="*/ 242 w 295"/>
              <a:gd name="T39" fmla="*/ 280 h 339"/>
              <a:gd name="T40" fmla="*/ 205 w 295"/>
              <a:gd name="T41" fmla="*/ 304 h 339"/>
              <a:gd name="T42" fmla="*/ 186 w 295"/>
              <a:gd name="T43" fmla="*/ 316 h 339"/>
              <a:gd name="T44" fmla="*/ 176 w 295"/>
              <a:gd name="T45" fmla="*/ 323 h 339"/>
              <a:gd name="T46" fmla="*/ 166 w 295"/>
              <a:gd name="T47" fmla="*/ 325 h 339"/>
              <a:gd name="T48" fmla="*/ 159 w 295"/>
              <a:gd name="T49" fmla="*/ 325 h 339"/>
              <a:gd name="T50" fmla="*/ 149 w 295"/>
              <a:gd name="T51" fmla="*/ 327 h 339"/>
              <a:gd name="T52" fmla="*/ 142 w 295"/>
              <a:gd name="T53" fmla="*/ 335 h 339"/>
              <a:gd name="T54" fmla="*/ 133 w 295"/>
              <a:gd name="T55" fmla="*/ 333 h 339"/>
              <a:gd name="T56" fmla="*/ 126 w 295"/>
              <a:gd name="T57" fmla="*/ 337 h 339"/>
              <a:gd name="T58" fmla="*/ 118 w 295"/>
              <a:gd name="T59" fmla="*/ 337 h 339"/>
              <a:gd name="T60" fmla="*/ 111 w 295"/>
              <a:gd name="T61" fmla="*/ 336 h 339"/>
              <a:gd name="T62" fmla="*/ 101 w 295"/>
              <a:gd name="T63" fmla="*/ 335 h 339"/>
              <a:gd name="T64" fmla="*/ 93 w 295"/>
              <a:gd name="T65" fmla="*/ 332 h 339"/>
              <a:gd name="T66" fmla="*/ 85 w 295"/>
              <a:gd name="T67" fmla="*/ 333 h 339"/>
              <a:gd name="T68" fmla="*/ 76 w 295"/>
              <a:gd name="T69" fmla="*/ 332 h 339"/>
              <a:gd name="T70" fmla="*/ 68 w 295"/>
              <a:gd name="T71" fmla="*/ 336 h 339"/>
              <a:gd name="T72" fmla="*/ 66 w 295"/>
              <a:gd name="T73" fmla="*/ 325 h 339"/>
              <a:gd name="T74" fmla="*/ 75 w 295"/>
              <a:gd name="T75" fmla="*/ 320 h 339"/>
              <a:gd name="T76" fmla="*/ 79 w 295"/>
              <a:gd name="T77" fmla="*/ 310 h 339"/>
              <a:gd name="T78" fmla="*/ 75 w 295"/>
              <a:gd name="T79" fmla="*/ 303 h 339"/>
              <a:gd name="T80" fmla="*/ 63 w 295"/>
              <a:gd name="T81" fmla="*/ 303 h 339"/>
              <a:gd name="T82" fmla="*/ 56 w 295"/>
              <a:gd name="T83" fmla="*/ 297 h 339"/>
              <a:gd name="T84" fmla="*/ 48 w 295"/>
              <a:gd name="T85" fmla="*/ 289 h 339"/>
              <a:gd name="T86" fmla="*/ 55 w 295"/>
              <a:gd name="T87" fmla="*/ 282 h 339"/>
              <a:gd name="T88" fmla="*/ 68 w 295"/>
              <a:gd name="T89" fmla="*/ 270 h 339"/>
              <a:gd name="T90" fmla="*/ 78 w 295"/>
              <a:gd name="T91" fmla="*/ 263 h 339"/>
              <a:gd name="T92" fmla="*/ 79 w 295"/>
              <a:gd name="T93" fmla="*/ 257 h 339"/>
              <a:gd name="T94" fmla="*/ 82 w 295"/>
              <a:gd name="T95" fmla="*/ 252 h 339"/>
              <a:gd name="T96" fmla="*/ 85 w 295"/>
              <a:gd name="T97" fmla="*/ 249 h 339"/>
              <a:gd name="T98" fmla="*/ 91 w 295"/>
              <a:gd name="T99" fmla="*/ 243 h 339"/>
              <a:gd name="T100" fmla="*/ 96 w 295"/>
              <a:gd name="T101" fmla="*/ 230 h 339"/>
              <a:gd name="T102" fmla="*/ 123 w 295"/>
              <a:gd name="T103" fmla="*/ 216 h 339"/>
              <a:gd name="T104" fmla="*/ 135 w 295"/>
              <a:gd name="T105" fmla="*/ 184 h 339"/>
              <a:gd name="T106" fmla="*/ 96 w 295"/>
              <a:gd name="T107" fmla="*/ 149 h 339"/>
              <a:gd name="T108" fmla="*/ 61 w 295"/>
              <a:gd name="T109" fmla="*/ 114 h 339"/>
              <a:gd name="T110" fmla="*/ 39 w 295"/>
              <a:gd name="T111" fmla="*/ 89 h 339"/>
              <a:gd name="T112" fmla="*/ 0 w 295"/>
              <a:gd name="T113" fmla="*/ 57 h 339"/>
              <a:gd name="T114" fmla="*/ 30 w 295"/>
              <a:gd name="T115" fmla="*/ 27 h 339"/>
              <a:gd name="T116" fmla="*/ 43 w 295"/>
              <a:gd name="T117" fmla="*/ 33 h 33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
              <a:gd name="T178" fmla="*/ 0 h 339"/>
              <a:gd name="T179" fmla="*/ 295 w 295"/>
              <a:gd name="T180" fmla="*/ 339 h 33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 h="339">
                <a:moveTo>
                  <a:pt x="49" y="41"/>
                </a:moveTo>
                <a:lnTo>
                  <a:pt x="53" y="40"/>
                </a:lnTo>
                <a:lnTo>
                  <a:pt x="58" y="39"/>
                </a:lnTo>
                <a:lnTo>
                  <a:pt x="59" y="39"/>
                </a:lnTo>
                <a:lnTo>
                  <a:pt x="63" y="37"/>
                </a:lnTo>
                <a:lnTo>
                  <a:pt x="65" y="36"/>
                </a:lnTo>
                <a:lnTo>
                  <a:pt x="71" y="34"/>
                </a:lnTo>
                <a:lnTo>
                  <a:pt x="75" y="33"/>
                </a:lnTo>
                <a:lnTo>
                  <a:pt x="78" y="33"/>
                </a:lnTo>
                <a:lnTo>
                  <a:pt x="89" y="27"/>
                </a:lnTo>
                <a:lnTo>
                  <a:pt x="92" y="27"/>
                </a:lnTo>
                <a:lnTo>
                  <a:pt x="93" y="26"/>
                </a:lnTo>
                <a:lnTo>
                  <a:pt x="95" y="26"/>
                </a:lnTo>
                <a:lnTo>
                  <a:pt x="96" y="24"/>
                </a:lnTo>
                <a:lnTo>
                  <a:pt x="92" y="17"/>
                </a:lnTo>
                <a:lnTo>
                  <a:pt x="91" y="11"/>
                </a:lnTo>
                <a:lnTo>
                  <a:pt x="92" y="11"/>
                </a:lnTo>
                <a:lnTo>
                  <a:pt x="98" y="10"/>
                </a:lnTo>
                <a:lnTo>
                  <a:pt x="105" y="10"/>
                </a:lnTo>
                <a:lnTo>
                  <a:pt x="106" y="10"/>
                </a:lnTo>
                <a:lnTo>
                  <a:pt x="109" y="8"/>
                </a:lnTo>
                <a:lnTo>
                  <a:pt x="111" y="7"/>
                </a:lnTo>
                <a:lnTo>
                  <a:pt x="113" y="4"/>
                </a:lnTo>
                <a:lnTo>
                  <a:pt x="115" y="3"/>
                </a:lnTo>
                <a:lnTo>
                  <a:pt x="115" y="1"/>
                </a:lnTo>
                <a:lnTo>
                  <a:pt x="115" y="0"/>
                </a:lnTo>
                <a:lnTo>
                  <a:pt x="119" y="0"/>
                </a:lnTo>
                <a:lnTo>
                  <a:pt x="119" y="1"/>
                </a:lnTo>
                <a:lnTo>
                  <a:pt x="121" y="1"/>
                </a:lnTo>
                <a:lnTo>
                  <a:pt x="122" y="3"/>
                </a:lnTo>
                <a:lnTo>
                  <a:pt x="125" y="6"/>
                </a:lnTo>
                <a:lnTo>
                  <a:pt x="126" y="7"/>
                </a:lnTo>
                <a:lnTo>
                  <a:pt x="128" y="8"/>
                </a:lnTo>
                <a:lnTo>
                  <a:pt x="131" y="8"/>
                </a:lnTo>
                <a:lnTo>
                  <a:pt x="132" y="10"/>
                </a:lnTo>
                <a:lnTo>
                  <a:pt x="136" y="11"/>
                </a:lnTo>
                <a:lnTo>
                  <a:pt x="139" y="14"/>
                </a:lnTo>
                <a:lnTo>
                  <a:pt x="142" y="17"/>
                </a:lnTo>
                <a:lnTo>
                  <a:pt x="145" y="18"/>
                </a:lnTo>
                <a:lnTo>
                  <a:pt x="146" y="21"/>
                </a:lnTo>
                <a:lnTo>
                  <a:pt x="148" y="21"/>
                </a:lnTo>
                <a:lnTo>
                  <a:pt x="151" y="24"/>
                </a:lnTo>
                <a:lnTo>
                  <a:pt x="152" y="26"/>
                </a:lnTo>
                <a:lnTo>
                  <a:pt x="153" y="27"/>
                </a:lnTo>
                <a:lnTo>
                  <a:pt x="155" y="30"/>
                </a:lnTo>
                <a:lnTo>
                  <a:pt x="158" y="31"/>
                </a:lnTo>
                <a:lnTo>
                  <a:pt x="161" y="36"/>
                </a:lnTo>
                <a:lnTo>
                  <a:pt x="163" y="39"/>
                </a:lnTo>
                <a:lnTo>
                  <a:pt x="165" y="39"/>
                </a:lnTo>
                <a:lnTo>
                  <a:pt x="166" y="43"/>
                </a:lnTo>
                <a:lnTo>
                  <a:pt x="169" y="47"/>
                </a:lnTo>
                <a:lnTo>
                  <a:pt x="172" y="51"/>
                </a:lnTo>
                <a:lnTo>
                  <a:pt x="173" y="56"/>
                </a:lnTo>
                <a:lnTo>
                  <a:pt x="175" y="61"/>
                </a:lnTo>
                <a:lnTo>
                  <a:pt x="175" y="63"/>
                </a:lnTo>
                <a:lnTo>
                  <a:pt x="178" y="66"/>
                </a:lnTo>
                <a:lnTo>
                  <a:pt x="179" y="69"/>
                </a:lnTo>
                <a:lnTo>
                  <a:pt x="182" y="70"/>
                </a:lnTo>
                <a:lnTo>
                  <a:pt x="184" y="70"/>
                </a:lnTo>
                <a:lnTo>
                  <a:pt x="184" y="71"/>
                </a:lnTo>
                <a:lnTo>
                  <a:pt x="185" y="73"/>
                </a:lnTo>
                <a:lnTo>
                  <a:pt x="186" y="73"/>
                </a:lnTo>
                <a:lnTo>
                  <a:pt x="186" y="74"/>
                </a:lnTo>
                <a:lnTo>
                  <a:pt x="186" y="76"/>
                </a:lnTo>
                <a:lnTo>
                  <a:pt x="188" y="76"/>
                </a:lnTo>
                <a:lnTo>
                  <a:pt x="188" y="77"/>
                </a:lnTo>
                <a:lnTo>
                  <a:pt x="189" y="79"/>
                </a:lnTo>
                <a:lnTo>
                  <a:pt x="191" y="80"/>
                </a:lnTo>
                <a:lnTo>
                  <a:pt x="192" y="81"/>
                </a:lnTo>
                <a:lnTo>
                  <a:pt x="194" y="83"/>
                </a:lnTo>
                <a:lnTo>
                  <a:pt x="195" y="83"/>
                </a:lnTo>
                <a:lnTo>
                  <a:pt x="196" y="84"/>
                </a:lnTo>
                <a:lnTo>
                  <a:pt x="198" y="84"/>
                </a:lnTo>
                <a:lnTo>
                  <a:pt x="198" y="86"/>
                </a:lnTo>
                <a:lnTo>
                  <a:pt x="201" y="87"/>
                </a:lnTo>
                <a:lnTo>
                  <a:pt x="202" y="89"/>
                </a:lnTo>
                <a:lnTo>
                  <a:pt x="204" y="89"/>
                </a:lnTo>
                <a:lnTo>
                  <a:pt x="205" y="90"/>
                </a:lnTo>
                <a:lnTo>
                  <a:pt x="206" y="90"/>
                </a:lnTo>
                <a:lnTo>
                  <a:pt x="208" y="91"/>
                </a:lnTo>
                <a:lnTo>
                  <a:pt x="209" y="91"/>
                </a:lnTo>
                <a:lnTo>
                  <a:pt x="211" y="93"/>
                </a:lnTo>
                <a:lnTo>
                  <a:pt x="212" y="93"/>
                </a:lnTo>
                <a:lnTo>
                  <a:pt x="214" y="94"/>
                </a:lnTo>
                <a:lnTo>
                  <a:pt x="215" y="96"/>
                </a:lnTo>
                <a:lnTo>
                  <a:pt x="216" y="97"/>
                </a:lnTo>
                <a:lnTo>
                  <a:pt x="218" y="97"/>
                </a:lnTo>
                <a:lnTo>
                  <a:pt x="219" y="100"/>
                </a:lnTo>
                <a:lnTo>
                  <a:pt x="219" y="101"/>
                </a:lnTo>
                <a:lnTo>
                  <a:pt x="221" y="101"/>
                </a:lnTo>
                <a:lnTo>
                  <a:pt x="222" y="103"/>
                </a:lnTo>
                <a:lnTo>
                  <a:pt x="224" y="103"/>
                </a:lnTo>
                <a:lnTo>
                  <a:pt x="225" y="103"/>
                </a:lnTo>
                <a:lnTo>
                  <a:pt x="226" y="104"/>
                </a:lnTo>
                <a:lnTo>
                  <a:pt x="229" y="106"/>
                </a:lnTo>
                <a:lnTo>
                  <a:pt x="231" y="107"/>
                </a:lnTo>
                <a:lnTo>
                  <a:pt x="232" y="109"/>
                </a:lnTo>
                <a:lnTo>
                  <a:pt x="234" y="109"/>
                </a:lnTo>
                <a:lnTo>
                  <a:pt x="234" y="110"/>
                </a:lnTo>
                <a:lnTo>
                  <a:pt x="236" y="111"/>
                </a:lnTo>
                <a:lnTo>
                  <a:pt x="239" y="113"/>
                </a:lnTo>
                <a:lnTo>
                  <a:pt x="241" y="114"/>
                </a:lnTo>
                <a:lnTo>
                  <a:pt x="242" y="116"/>
                </a:lnTo>
                <a:lnTo>
                  <a:pt x="244" y="116"/>
                </a:lnTo>
                <a:lnTo>
                  <a:pt x="245" y="117"/>
                </a:lnTo>
                <a:lnTo>
                  <a:pt x="246" y="120"/>
                </a:lnTo>
                <a:lnTo>
                  <a:pt x="248" y="123"/>
                </a:lnTo>
                <a:lnTo>
                  <a:pt x="249" y="123"/>
                </a:lnTo>
                <a:lnTo>
                  <a:pt x="251" y="124"/>
                </a:lnTo>
                <a:lnTo>
                  <a:pt x="251" y="126"/>
                </a:lnTo>
                <a:lnTo>
                  <a:pt x="252" y="127"/>
                </a:lnTo>
                <a:lnTo>
                  <a:pt x="254" y="129"/>
                </a:lnTo>
                <a:lnTo>
                  <a:pt x="255" y="131"/>
                </a:lnTo>
                <a:lnTo>
                  <a:pt x="256" y="133"/>
                </a:lnTo>
                <a:lnTo>
                  <a:pt x="258" y="134"/>
                </a:lnTo>
                <a:lnTo>
                  <a:pt x="258" y="136"/>
                </a:lnTo>
                <a:lnTo>
                  <a:pt x="258" y="137"/>
                </a:lnTo>
                <a:lnTo>
                  <a:pt x="259" y="139"/>
                </a:lnTo>
                <a:lnTo>
                  <a:pt x="259" y="140"/>
                </a:lnTo>
                <a:lnTo>
                  <a:pt x="261" y="141"/>
                </a:lnTo>
                <a:lnTo>
                  <a:pt x="261" y="143"/>
                </a:lnTo>
                <a:lnTo>
                  <a:pt x="262" y="143"/>
                </a:lnTo>
                <a:lnTo>
                  <a:pt x="265" y="147"/>
                </a:lnTo>
                <a:lnTo>
                  <a:pt x="266" y="149"/>
                </a:lnTo>
                <a:lnTo>
                  <a:pt x="266" y="150"/>
                </a:lnTo>
                <a:lnTo>
                  <a:pt x="271" y="156"/>
                </a:lnTo>
                <a:lnTo>
                  <a:pt x="274" y="159"/>
                </a:lnTo>
                <a:lnTo>
                  <a:pt x="279" y="163"/>
                </a:lnTo>
                <a:lnTo>
                  <a:pt x="286" y="172"/>
                </a:lnTo>
                <a:lnTo>
                  <a:pt x="292" y="174"/>
                </a:lnTo>
                <a:lnTo>
                  <a:pt x="295" y="177"/>
                </a:lnTo>
                <a:lnTo>
                  <a:pt x="294" y="180"/>
                </a:lnTo>
                <a:lnTo>
                  <a:pt x="292" y="180"/>
                </a:lnTo>
                <a:lnTo>
                  <a:pt x="291" y="180"/>
                </a:lnTo>
                <a:lnTo>
                  <a:pt x="291" y="182"/>
                </a:lnTo>
                <a:lnTo>
                  <a:pt x="289" y="182"/>
                </a:lnTo>
                <a:lnTo>
                  <a:pt x="288" y="180"/>
                </a:lnTo>
                <a:lnTo>
                  <a:pt x="288" y="182"/>
                </a:lnTo>
                <a:lnTo>
                  <a:pt x="288" y="183"/>
                </a:lnTo>
                <a:lnTo>
                  <a:pt x="288" y="184"/>
                </a:lnTo>
                <a:lnTo>
                  <a:pt x="288" y="186"/>
                </a:lnTo>
                <a:lnTo>
                  <a:pt x="286" y="186"/>
                </a:lnTo>
                <a:lnTo>
                  <a:pt x="285" y="186"/>
                </a:lnTo>
                <a:lnTo>
                  <a:pt x="285" y="187"/>
                </a:lnTo>
                <a:lnTo>
                  <a:pt x="285" y="189"/>
                </a:lnTo>
                <a:lnTo>
                  <a:pt x="284" y="189"/>
                </a:lnTo>
                <a:lnTo>
                  <a:pt x="284" y="190"/>
                </a:lnTo>
                <a:lnTo>
                  <a:pt x="284" y="192"/>
                </a:lnTo>
                <a:lnTo>
                  <a:pt x="285" y="192"/>
                </a:lnTo>
                <a:lnTo>
                  <a:pt x="284" y="192"/>
                </a:lnTo>
                <a:lnTo>
                  <a:pt x="284" y="193"/>
                </a:lnTo>
                <a:lnTo>
                  <a:pt x="285" y="193"/>
                </a:lnTo>
                <a:lnTo>
                  <a:pt x="284" y="193"/>
                </a:lnTo>
                <a:lnTo>
                  <a:pt x="284" y="194"/>
                </a:lnTo>
                <a:lnTo>
                  <a:pt x="284" y="196"/>
                </a:lnTo>
                <a:lnTo>
                  <a:pt x="282" y="197"/>
                </a:lnTo>
                <a:lnTo>
                  <a:pt x="282" y="199"/>
                </a:lnTo>
                <a:lnTo>
                  <a:pt x="284" y="199"/>
                </a:lnTo>
                <a:lnTo>
                  <a:pt x="282" y="200"/>
                </a:lnTo>
                <a:lnTo>
                  <a:pt x="282" y="202"/>
                </a:lnTo>
                <a:lnTo>
                  <a:pt x="284" y="202"/>
                </a:lnTo>
                <a:lnTo>
                  <a:pt x="284" y="203"/>
                </a:lnTo>
                <a:lnTo>
                  <a:pt x="282" y="203"/>
                </a:lnTo>
                <a:lnTo>
                  <a:pt x="282" y="204"/>
                </a:lnTo>
                <a:lnTo>
                  <a:pt x="282" y="206"/>
                </a:lnTo>
                <a:lnTo>
                  <a:pt x="281" y="207"/>
                </a:lnTo>
                <a:lnTo>
                  <a:pt x="281" y="209"/>
                </a:lnTo>
                <a:lnTo>
                  <a:pt x="281" y="210"/>
                </a:lnTo>
                <a:lnTo>
                  <a:pt x="281" y="212"/>
                </a:lnTo>
                <a:lnTo>
                  <a:pt x="281" y="213"/>
                </a:lnTo>
                <a:lnTo>
                  <a:pt x="281" y="214"/>
                </a:lnTo>
                <a:lnTo>
                  <a:pt x="279" y="214"/>
                </a:lnTo>
                <a:lnTo>
                  <a:pt x="279" y="216"/>
                </a:lnTo>
                <a:lnTo>
                  <a:pt x="278" y="216"/>
                </a:lnTo>
                <a:lnTo>
                  <a:pt x="278" y="219"/>
                </a:lnTo>
                <a:lnTo>
                  <a:pt x="276" y="219"/>
                </a:lnTo>
                <a:lnTo>
                  <a:pt x="276" y="220"/>
                </a:lnTo>
                <a:lnTo>
                  <a:pt x="276" y="224"/>
                </a:lnTo>
                <a:lnTo>
                  <a:pt x="275" y="229"/>
                </a:lnTo>
                <a:lnTo>
                  <a:pt x="274" y="236"/>
                </a:lnTo>
                <a:lnTo>
                  <a:pt x="276" y="237"/>
                </a:lnTo>
                <a:lnTo>
                  <a:pt x="275" y="239"/>
                </a:lnTo>
                <a:lnTo>
                  <a:pt x="275" y="240"/>
                </a:lnTo>
                <a:lnTo>
                  <a:pt x="275" y="242"/>
                </a:lnTo>
                <a:lnTo>
                  <a:pt x="275" y="243"/>
                </a:lnTo>
                <a:lnTo>
                  <a:pt x="275" y="244"/>
                </a:lnTo>
                <a:lnTo>
                  <a:pt x="274" y="246"/>
                </a:lnTo>
                <a:lnTo>
                  <a:pt x="274" y="247"/>
                </a:lnTo>
                <a:lnTo>
                  <a:pt x="274" y="249"/>
                </a:lnTo>
                <a:lnTo>
                  <a:pt x="274" y="250"/>
                </a:lnTo>
                <a:lnTo>
                  <a:pt x="274" y="252"/>
                </a:lnTo>
                <a:lnTo>
                  <a:pt x="272" y="253"/>
                </a:lnTo>
                <a:lnTo>
                  <a:pt x="272" y="256"/>
                </a:lnTo>
                <a:lnTo>
                  <a:pt x="272" y="257"/>
                </a:lnTo>
                <a:lnTo>
                  <a:pt x="271" y="262"/>
                </a:lnTo>
                <a:lnTo>
                  <a:pt x="271" y="263"/>
                </a:lnTo>
                <a:lnTo>
                  <a:pt x="268" y="266"/>
                </a:lnTo>
                <a:lnTo>
                  <a:pt x="252" y="276"/>
                </a:lnTo>
                <a:lnTo>
                  <a:pt x="248" y="277"/>
                </a:lnTo>
                <a:lnTo>
                  <a:pt x="242" y="280"/>
                </a:lnTo>
                <a:lnTo>
                  <a:pt x="236" y="284"/>
                </a:lnTo>
                <a:lnTo>
                  <a:pt x="234" y="286"/>
                </a:lnTo>
                <a:lnTo>
                  <a:pt x="231" y="287"/>
                </a:lnTo>
                <a:lnTo>
                  <a:pt x="222" y="293"/>
                </a:lnTo>
                <a:lnTo>
                  <a:pt x="214" y="299"/>
                </a:lnTo>
                <a:lnTo>
                  <a:pt x="212" y="300"/>
                </a:lnTo>
                <a:lnTo>
                  <a:pt x="211" y="302"/>
                </a:lnTo>
                <a:lnTo>
                  <a:pt x="208" y="303"/>
                </a:lnTo>
                <a:lnTo>
                  <a:pt x="206" y="304"/>
                </a:lnTo>
                <a:lnTo>
                  <a:pt x="205" y="304"/>
                </a:lnTo>
                <a:lnTo>
                  <a:pt x="205" y="306"/>
                </a:lnTo>
                <a:lnTo>
                  <a:pt x="204" y="306"/>
                </a:lnTo>
                <a:lnTo>
                  <a:pt x="195" y="315"/>
                </a:lnTo>
                <a:lnTo>
                  <a:pt x="195" y="313"/>
                </a:lnTo>
                <a:lnTo>
                  <a:pt x="194" y="312"/>
                </a:lnTo>
                <a:lnTo>
                  <a:pt x="192" y="312"/>
                </a:lnTo>
                <a:lnTo>
                  <a:pt x="191" y="313"/>
                </a:lnTo>
                <a:lnTo>
                  <a:pt x="191" y="315"/>
                </a:lnTo>
                <a:lnTo>
                  <a:pt x="186" y="315"/>
                </a:lnTo>
                <a:lnTo>
                  <a:pt x="186" y="316"/>
                </a:lnTo>
                <a:lnTo>
                  <a:pt x="186" y="317"/>
                </a:lnTo>
                <a:lnTo>
                  <a:pt x="185" y="319"/>
                </a:lnTo>
                <a:lnTo>
                  <a:pt x="184" y="320"/>
                </a:lnTo>
                <a:lnTo>
                  <a:pt x="182" y="320"/>
                </a:lnTo>
                <a:lnTo>
                  <a:pt x="182" y="322"/>
                </a:lnTo>
                <a:lnTo>
                  <a:pt x="181" y="322"/>
                </a:lnTo>
                <a:lnTo>
                  <a:pt x="179" y="322"/>
                </a:lnTo>
                <a:lnTo>
                  <a:pt x="178" y="322"/>
                </a:lnTo>
                <a:lnTo>
                  <a:pt x="178" y="323"/>
                </a:lnTo>
                <a:lnTo>
                  <a:pt x="176" y="323"/>
                </a:lnTo>
                <a:lnTo>
                  <a:pt x="175" y="323"/>
                </a:lnTo>
                <a:lnTo>
                  <a:pt x="173" y="323"/>
                </a:lnTo>
                <a:lnTo>
                  <a:pt x="172" y="323"/>
                </a:lnTo>
                <a:lnTo>
                  <a:pt x="172" y="322"/>
                </a:lnTo>
                <a:lnTo>
                  <a:pt x="171" y="322"/>
                </a:lnTo>
                <a:lnTo>
                  <a:pt x="169" y="322"/>
                </a:lnTo>
                <a:lnTo>
                  <a:pt x="168" y="322"/>
                </a:lnTo>
                <a:lnTo>
                  <a:pt x="168" y="323"/>
                </a:lnTo>
                <a:lnTo>
                  <a:pt x="166" y="323"/>
                </a:lnTo>
                <a:lnTo>
                  <a:pt x="166" y="325"/>
                </a:lnTo>
                <a:lnTo>
                  <a:pt x="165" y="325"/>
                </a:lnTo>
                <a:lnTo>
                  <a:pt x="165" y="326"/>
                </a:lnTo>
                <a:lnTo>
                  <a:pt x="163" y="326"/>
                </a:lnTo>
                <a:lnTo>
                  <a:pt x="163" y="327"/>
                </a:lnTo>
                <a:lnTo>
                  <a:pt x="163" y="329"/>
                </a:lnTo>
                <a:lnTo>
                  <a:pt x="162" y="329"/>
                </a:lnTo>
                <a:lnTo>
                  <a:pt x="161" y="327"/>
                </a:lnTo>
                <a:lnTo>
                  <a:pt x="159" y="327"/>
                </a:lnTo>
                <a:lnTo>
                  <a:pt x="159" y="326"/>
                </a:lnTo>
                <a:lnTo>
                  <a:pt x="159" y="325"/>
                </a:lnTo>
                <a:lnTo>
                  <a:pt x="158" y="325"/>
                </a:lnTo>
                <a:lnTo>
                  <a:pt x="156" y="325"/>
                </a:lnTo>
                <a:lnTo>
                  <a:pt x="155" y="325"/>
                </a:lnTo>
                <a:lnTo>
                  <a:pt x="153" y="325"/>
                </a:lnTo>
                <a:lnTo>
                  <a:pt x="153" y="326"/>
                </a:lnTo>
                <a:lnTo>
                  <a:pt x="152" y="327"/>
                </a:lnTo>
                <a:lnTo>
                  <a:pt x="152" y="329"/>
                </a:lnTo>
                <a:lnTo>
                  <a:pt x="151" y="329"/>
                </a:lnTo>
                <a:lnTo>
                  <a:pt x="151" y="327"/>
                </a:lnTo>
                <a:lnTo>
                  <a:pt x="149" y="327"/>
                </a:lnTo>
                <a:lnTo>
                  <a:pt x="148" y="327"/>
                </a:lnTo>
                <a:lnTo>
                  <a:pt x="146" y="327"/>
                </a:lnTo>
                <a:lnTo>
                  <a:pt x="146" y="329"/>
                </a:lnTo>
                <a:lnTo>
                  <a:pt x="146" y="330"/>
                </a:lnTo>
                <a:lnTo>
                  <a:pt x="146" y="332"/>
                </a:lnTo>
                <a:lnTo>
                  <a:pt x="145" y="332"/>
                </a:lnTo>
                <a:lnTo>
                  <a:pt x="143" y="332"/>
                </a:lnTo>
                <a:lnTo>
                  <a:pt x="142" y="332"/>
                </a:lnTo>
                <a:lnTo>
                  <a:pt x="142" y="333"/>
                </a:lnTo>
                <a:lnTo>
                  <a:pt x="142" y="335"/>
                </a:lnTo>
                <a:lnTo>
                  <a:pt x="142" y="336"/>
                </a:lnTo>
                <a:lnTo>
                  <a:pt x="141" y="337"/>
                </a:lnTo>
                <a:lnTo>
                  <a:pt x="139" y="336"/>
                </a:lnTo>
                <a:lnTo>
                  <a:pt x="138" y="335"/>
                </a:lnTo>
                <a:lnTo>
                  <a:pt x="138" y="333"/>
                </a:lnTo>
                <a:lnTo>
                  <a:pt x="136" y="333"/>
                </a:lnTo>
                <a:lnTo>
                  <a:pt x="136" y="332"/>
                </a:lnTo>
                <a:lnTo>
                  <a:pt x="135" y="332"/>
                </a:lnTo>
                <a:lnTo>
                  <a:pt x="135" y="333"/>
                </a:lnTo>
                <a:lnTo>
                  <a:pt x="133" y="333"/>
                </a:lnTo>
                <a:lnTo>
                  <a:pt x="132" y="333"/>
                </a:lnTo>
                <a:lnTo>
                  <a:pt x="131" y="333"/>
                </a:lnTo>
                <a:lnTo>
                  <a:pt x="131" y="335"/>
                </a:lnTo>
                <a:lnTo>
                  <a:pt x="131" y="336"/>
                </a:lnTo>
                <a:lnTo>
                  <a:pt x="129" y="336"/>
                </a:lnTo>
                <a:lnTo>
                  <a:pt x="128" y="336"/>
                </a:lnTo>
                <a:lnTo>
                  <a:pt x="128" y="335"/>
                </a:lnTo>
                <a:lnTo>
                  <a:pt x="128" y="336"/>
                </a:lnTo>
                <a:lnTo>
                  <a:pt x="126" y="336"/>
                </a:lnTo>
                <a:lnTo>
                  <a:pt x="126" y="337"/>
                </a:lnTo>
                <a:lnTo>
                  <a:pt x="125" y="337"/>
                </a:lnTo>
                <a:lnTo>
                  <a:pt x="123" y="337"/>
                </a:lnTo>
                <a:lnTo>
                  <a:pt x="123" y="336"/>
                </a:lnTo>
                <a:lnTo>
                  <a:pt x="123" y="335"/>
                </a:lnTo>
                <a:lnTo>
                  <a:pt x="122" y="335"/>
                </a:lnTo>
                <a:lnTo>
                  <a:pt x="121" y="335"/>
                </a:lnTo>
                <a:lnTo>
                  <a:pt x="119" y="335"/>
                </a:lnTo>
                <a:lnTo>
                  <a:pt x="118" y="335"/>
                </a:lnTo>
                <a:lnTo>
                  <a:pt x="118" y="336"/>
                </a:lnTo>
                <a:lnTo>
                  <a:pt x="118" y="337"/>
                </a:lnTo>
                <a:lnTo>
                  <a:pt x="116" y="337"/>
                </a:lnTo>
                <a:lnTo>
                  <a:pt x="116" y="339"/>
                </a:lnTo>
                <a:lnTo>
                  <a:pt x="115" y="339"/>
                </a:lnTo>
                <a:lnTo>
                  <a:pt x="115" y="337"/>
                </a:lnTo>
                <a:lnTo>
                  <a:pt x="113" y="337"/>
                </a:lnTo>
                <a:lnTo>
                  <a:pt x="112" y="337"/>
                </a:lnTo>
                <a:lnTo>
                  <a:pt x="111" y="337"/>
                </a:lnTo>
                <a:lnTo>
                  <a:pt x="109" y="337"/>
                </a:lnTo>
                <a:lnTo>
                  <a:pt x="109" y="336"/>
                </a:lnTo>
                <a:lnTo>
                  <a:pt x="111" y="336"/>
                </a:lnTo>
                <a:lnTo>
                  <a:pt x="111" y="335"/>
                </a:lnTo>
                <a:lnTo>
                  <a:pt x="111" y="333"/>
                </a:lnTo>
                <a:lnTo>
                  <a:pt x="109" y="333"/>
                </a:lnTo>
                <a:lnTo>
                  <a:pt x="108" y="332"/>
                </a:lnTo>
                <a:lnTo>
                  <a:pt x="108" y="333"/>
                </a:lnTo>
                <a:lnTo>
                  <a:pt x="106" y="335"/>
                </a:lnTo>
                <a:lnTo>
                  <a:pt x="105" y="336"/>
                </a:lnTo>
                <a:lnTo>
                  <a:pt x="103" y="336"/>
                </a:lnTo>
                <a:lnTo>
                  <a:pt x="102" y="335"/>
                </a:lnTo>
                <a:lnTo>
                  <a:pt x="101" y="335"/>
                </a:lnTo>
                <a:lnTo>
                  <a:pt x="101" y="336"/>
                </a:lnTo>
                <a:lnTo>
                  <a:pt x="99" y="336"/>
                </a:lnTo>
                <a:lnTo>
                  <a:pt x="98" y="336"/>
                </a:lnTo>
                <a:lnTo>
                  <a:pt x="98" y="335"/>
                </a:lnTo>
                <a:lnTo>
                  <a:pt x="98" y="333"/>
                </a:lnTo>
                <a:lnTo>
                  <a:pt x="98" y="332"/>
                </a:lnTo>
                <a:lnTo>
                  <a:pt x="96" y="332"/>
                </a:lnTo>
                <a:lnTo>
                  <a:pt x="95" y="333"/>
                </a:lnTo>
                <a:lnTo>
                  <a:pt x="95" y="332"/>
                </a:lnTo>
                <a:lnTo>
                  <a:pt x="93" y="332"/>
                </a:lnTo>
                <a:lnTo>
                  <a:pt x="92" y="332"/>
                </a:lnTo>
                <a:lnTo>
                  <a:pt x="92" y="330"/>
                </a:lnTo>
                <a:lnTo>
                  <a:pt x="91" y="330"/>
                </a:lnTo>
                <a:lnTo>
                  <a:pt x="89" y="330"/>
                </a:lnTo>
                <a:lnTo>
                  <a:pt x="89" y="332"/>
                </a:lnTo>
                <a:lnTo>
                  <a:pt x="89" y="333"/>
                </a:lnTo>
                <a:lnTo>
                  <a:pt x="88" y="333"/>
                </a:lnTo>
                <a:lnTo>
                  <a:pt x="88" y="332"/>
                </a:lnTo>
                <a:lnTo>
                  <a:pt x="86" y="333"/>
                </a:lnTo>
                <a:lnTo>
                  <a:pt x="85" y="333"/>
                </a:lnTo>
                <a:lnTo>
                  <a:pt x="83" y="333"/>
                </a:lnTo>
                <a:lnTo>
                  <a:pt x="85" y="332"/>
                </a:lnTo>
                <a:lnTo>
                  <a:pt x="85" y="330"/>
                </a:lnTo>
                <a:lnTo>
                  <a:pt x="83" y="330"/>
                </a:lnTo>
                <a:lnTo>
                  <a:pt x="82" y="330"/>
                </a:lnTo>
                <a:lnTo>
                  <a:pt x="82" y="332"/>
                </a:lnTo>
                <a:lnTo>
                  <a:pt x="81" y="332"/>
                </a:lnTo>
                <a:lnTo>
                  <a:pt x="79" y="332"/>
                </a:lnTo>
                <a:lnTo>
                  <a:pt x="78" y="332"/>
                </a:lnTo>
                <a:lnTo>
                  <a:pt x="76" y="332"/>
                </a:lnTo>
                <a:lnTo>
                  <a:pt x="76" y="333"/>
                </a:lnTo>
                <a:lnTo>
                  <a:pt x="76" y="335"/>
                </a:lnTo>
                <a:lnTo>
                  <a:pt x="75" y="335"/>
                </a:lnTo>
                <a:lnTo>
                  <a:pt x="75" y="336"/>
                </a:lnTo>
                <a:lnTo>
                  <a:pt x="73" y="335"/>
                </a:lnTo>
                <a:lnTo>
                  <a:pt x="72" y="335"/>
                </a:lnTo>
                <a:lnTo>
                  <a:pt x="71" y="336"/>
                </a:lnTo>
                <a:lnTo>
                  <a:pt x="69" y="337"/>
                </a:lnTo>
                <a:lnTo>
                  <a:pt x="68" y="337"/>
                </a:lnTo>
                <a:lnTo>
                  <a:pt x="68" y="336"/>
                </a:lnTo>
                <a:lnTo>
                  <a:pt x="66" y="336"/>
                </a:lnTo>
                <a:lnTo>
                  <a:pt x="66" y="335"/>
                </a:lnTo>
                <a:lnTo>
                  <a:pt x="66" y="333"/>
                </a:lnTo>
                <a:lnTo>
                  <a:pt x="65" y="332"/>
                </a:lnTo>
                <a:lnTo>
                  <a:pt x="65" y="330"/>
                </a:lnTo>
                <a:lnTo>
                  <a:pt x="65" y="329"/>
                </a:lnTo>
                <a:lnTo>
                  <a:pt x="65" y="327"/>
                </a:lnTo>
                <a:lnTo>
                  <a:pt x="65" y="326"/>
                </a:lnTo>
                <a:lnTo>
                  <a:pt x="66" y="326"/>
                </a:lnTo>
                <a:lnTo>
                  <a:pt x="66" y="325"/>
                </a:lnTo>
                <a:lnTo>
                  <a:pt x="66" y="323"/>
                </a:lnTo>
                <a:lnTo>
                  <a:pt x="68" y="323"/>
                </a:lnTo>
                <a:lnTo>
                  <a:pt x="68" y="322"/>
                </a:lnTo>
                <a:lnTo>
                  <a:pt x="69" y="322"/>
                </a:lnTo>
                <a:lnTo>
                  <a:pt x="71" y="322"/>
                </a:lnTo>
                <a:lnTo>
                  <a:pt x="71" y="320"/>
                </a:lnTo>
                <a:lnTo>
                  <a:pt x="72" y="320"/>
                </a:lnTo>
                <a:lnTo>
                  <a:pt x="72" y="319"/>
                </a:lnTo>
                <a:lnTo>
                  <a:pt x="73" y="320"/>
                </a:lnTo>
                <a:lnTo>
                  <a:pt x="75" y="320"/>
                </a:lnTo>
                <a:lnTo>
                  <a:pt x="76" y="320"/>
                </a:lnTo>
                <a:lnTo>
                  <a:pt x="76" y="319"/>
                </a:lnTo>
                <a:lnTo>
                  <a:pt x="76" y="317"/>
                </a:lnTo>
                <a:lnTo>
                  <a:pt x="76" y="316"/>
                </a:lnTo>
                <a:lnTo>
                  <a:pt x="78" y="315"/>
                </a:lnTo>
                <a:lnTo>
                  <a:pt x="78" y="313"/>
                </a:lnTo>
                <a:lnTo>
                  <a:pt x="79" y="312"/>
                </a:lnTo>
                <a:lnTo>
                  <a:pt x="79" y="310"/>
                </a:lnTo>
                <a:lnTo>
                  <a:pt x="81" y="310"/>
                </a:lnTo>
                <a:lnTo>
                  <a:pt x="79" y="310"/>
                </a:lnTo>
                <a:lnTo>
                  <a:pt x="79" y="309"/>
                </a:lnTo>
                <a:lnTo>
                  <a:pt x="79" y="310"/>
                </a:lnTo>
                <a:lnTo>
                  <a:pt x="78" y="310"/>
                </a:lnTo>
                <a:lnTo>
                  <a:pt x="78" y="309"/>
                </a:lnTo>
                <a:lnTo>
                  <a:pt x="79" y="309"/>
                </a:lnTo>
                <a:lnTo>
                  <a:pt x="79" y="307"/>
                </a:lnTo>
                <a:lnTo>
                  <a:pt x="79" y="306"/>
                </a:lnTo>
                <a:lnTo>
                  <a:pt x="78" y="306"/>
                </a:lnTo>
                <a:lnTo>
                  <a:pt x="76" y="304"/>
                </a:lnTo>
                <a:lnTo>
                  <a:pt x="75" y="303"/>
                </a:lnTo>
                <a:lnTo>
                  <a:pt x="73" y="303"/>
                </a:lnTo>
                <a:lnTo>
                  <a:pt x="72" y="303"/>
                </a:lnTo>
                <a:lnTo>
                  <a:pt x="71" y="303"/>
                </a:lnTo>
                <a:lnTo>
                  <a:pt x="69" y="303"/>
                </a:lnTo>
                <a:lnTo>
                  <a:pt x="68" y="303"/>
                </a:lnTo>
                <a:lnTo>
                  <a:pt x="68" y="302"/>
                </a:lnTo>
                <a:lnTo>
                  <a:pt x="66" y="302"/>
                </a:lnTo>
                <a:lnTo>
                  <a:pt x="66" y="303"/>
                </a:lnTo>
                <a:lnTo>
                  <a:pt x="65" y="303"/>
                </a:lnTo>
                <a:lnTo>
                  <a:pt x="63" y="303"/>
                </a:lnTo>
                <a:lnTo>
                  <a:pt x="63" y="302"/>
                </a:lnTo>
                <a:lnTo>
                  <a:pt x="65" y="300"/>
                </a:lnTo>
                <a:lnTo>
                  <a:pt x="65" y="299"/>
                </a:lnTo>
                <a:lnTo>
                  <a:pt x="66" y="299"/>
                </a:lnTo>
                <a:lnTo>
                  <a:pt x="65" y="297"/>
                </a:lnTo>
                <a:lnTo>
                  <a:pt x="63" y="299"/>
                </a:lnTo>
                <a:lnTo>
                  <a:pt x="61" y="299"/>
                </a:lnTo>
                <a:lnTo>
                  <a:pt x="59" y="299"/>
                </a:lnTo>
                <a:lnTo>
                  <a:pt x="58" y="299"/>
                </a:lnTo>
                <a:lnTo>
                  <a:pt x="56" y="297"/>
                </a:lnTo>
                <a:lnTo>
                  <a:pt x="56" y="296"/>
                </a:lnTo>
                <a:lnTo>
                  <a:pt x="55" y="296"/>
                </a:lnTo>
                <a:lnTo>
                  <a:pt x="53" y="296"/>
                </a:lnTo>
                <a:lnTo>
                  <a:pt x="52" y="296"/>
                </a:lnTo>
                <a:lnTo>
                  <a:pt x="51" y="296"/>
                </a:lnTo>
                <a:lnTo>
                  <a:pt x="51" y="294"/>
                </a:lnTo>
                <a:lnTo>
                  <a:pt x="51" y="293"/>
                </a:lnTo>
                <a:lnTo>
                  <a:pt x="51" y="292"/>
                </a:lnTo>
                <a:lnTo>
                  <a:pt x="49" y="290"/>
                </a:lnTo>
                <a:lnTo>
                  <a:pt x="48" y="289"/>
                </a:lnTo>
                <a:lnTo>
                  <a:pt x="48" y="287"/>
                </a:lnTo>
                <a:lnTo>
                  <a:pt x="46" y="287"/>
                </a:lnTo>
                <a:lnTo>
                  <a:pt x="46" y="286"/>
                </a:lnTo>
                <a:lnTo>
                  <a:pt x="46" y="284"/>
                </a:lnTo>
                <a:lnTo>
                  <a:pt x="48" y="284"/>
                </a:lnTo>
                <a:lnTo>
                  <a:pt x="49" y="283"/>
                </a:lnTo>
                <a:lnTo>
                  <a:pt x="51" y="283"/>
                </a:lnTo>
                <a:lnTo>
                  <a:pt x="52" y="282"/>
                </a:lnTo>
                <a:lnTo>
                  <a:pt x="53" y="282"/>
                </a:lnTo>
                <a:lnTo>
                  <a:pt x="55" y="282"/>
                </a:lnTo>
                <a:lnTo>
                  <a:pt x="55" y="280"/>
                </a:lnTo>
                <a:lnTo>
                  <a:pt x="56" y="280"/>
                </a:lnTo>
                <a:lnTo>
                  <a:pt x="58" y="279"/>
                </a:lnTo>
                <a:lnTo>
                  <a:pt x="59" y="277"/>
                </a:lnTo>
                <a:lnTo>
                  <a:pt x="61" y="276"/>
                </a:lnTo>
                <a:lnTo>
                  <a:pt x="62" y="274"/>
                </a:lnTo>
                <a:lnTo>
                  <a:pt x="63" y="273"/>
                </a:lnTo>
                <a:lnTo>
                  <a:pt x="65" y="272"/>
                </a:lnTo>
                <a:lnTo>
                  <a:pt x="66" y="270"/>
                </a:lnTo>
                <a:lnTo>
                  <a:pt x="68" y="270"/>
                </a:lnTo>
                <a:lnTo>
                  <a:pt x="69" y="270"/>
                </a:lnTo>
                <a:lnTo>
                  <a:pt x="71" y="269"/>
                </a:lnTo>
                <a:lnTo>
                  <a:pt x="72" y="269"/>
                </a:lnTo>
                <a:lnTo>
                  <a:pt x="73" y="267"/>
                </a:lnTo>
                <a:lnTo>
                  <a:pt x="73" y="266"/>
                </a:lnTo>
                <a:lnTo>
                  <a:pt x="73" y="264"/>
                </a:lnTo>
                <a:lnTo>
                  <a:pt x="75" y="264"/>
                </a:lnTo>
                <a:lnTo>
                  <a:pt x="76" y="264"/>
                </a:lnTo>
                <a:lnTo>
                  <a:pt x="76" y="263"/>
                </a:lnTo>
                <a:lnTo>
                  <a:pt x="78" y="263"/>
                </a:lnTo>
                <a:lnTo>
                  <a:pt x="79" y="262"/>
                </a:lnTo>
                <a:lnTo>
                  <a:pt x="81" y="263"/>
                </a:lnTo>
                <a:lnTo>
                  <a:pt x="82" y="263"/>
                </a:lnTo>
                <a:lnTo>
                  <a:pt x="83" y="262"/>
                </a:lnTo>
                <a:lnTo>
                  <a:pt x="83" y="260"/>
                </a:lnTo>
                <a:lnTo>
                  <a:pt x="83" y="259"/>
                </a:lnTo>
                <a:lnTo>
                  <a:pt x="83" y="257"/>
                </a:lnTo>
                <a:lnTo>
                  <a:pt x="82" y="257"/>
                </a:lnTo>
                <a:lnTo>
                  <a:pt x="81" y="257"/>
                </a:lnTo>
                <a:lnTo>
                  <a:pt x="79" y="257"/>
                </a:lnTo>
                <a:lnTo>
                  <a:pt x="81" y="256"/>
                </a:lnTo>
                <a:lnTo>
                  <a:pt x="79" y="254"/>
                </a:lnTo>
                <a:lnTo>
                  <a:pt x="79" y="253"/>
                </a:lnTo>
                <a:lnTo>
                  <a:pt x="81" y="253"/>
                </a:lnTo>
                <a:lnTo>
                  <a:pt x="82" y="253"/>
                </a:lnTo>
                <a:lnTo>
                  <a:pt x="83" y="253"/>
                </a:lnTo>
                <a:lnTo>
                  <a:pt x="83" y="252"/>
                </a:lnTo>
                <a:lnTo>
                  <a:pt x="82" y="252"/>
                </a:lnTo>
                <a:lnTo>
                  <a:pt x="81" y="252"/>
                </a:lnTo>
                <a:lnTo>
                  <a:pt x="82" y="252"/>
                </a:lnTo>
                <a:lnTo>
                  <a:pt x="82" y="250"/>
                </a:lnTo>
                <a:lnTo>
                  <a:pt x="83" y="252"/>
                </a:lnTo>
                <a:lnTo>
                  <a:pt x="85" y="252"/>
                </a:lnTo>
                <a:lnTo>
                  <a:pt x="83" y="250"/>
                </a:lnTo>
                <a:lnTo>
                  <a:pt x="83" y="249"/>
                </a:lnTo>
                <a:lnTo>
                  <a:pt x="85" y="249"/>
                </a:lnTo>
                <a:lnTo>
                  <a:pt x="85" y="250"/>
                </a:lnTo>
                <a:lnTo>
                  <a:pt x="85" y="249"/>
                </a:lnTo>
                <a:lnTo>
                  <a:pt x="85" y="247"/>
                </a:lnTo>
                <a:lnTo>
                  <a:pt x="85" y="249"/>
                </a:lnTo>
                <a:lnTo>
                  <a:pt x="86" y="249"/>
                </a:lnTo>
                <a:lnTo>
                  <a:pt x="86" y="247"/>
                </a:lnTo>
                <a:lnTo>
                  <a:pt x="86" y="246"/>
                </a:lnTo>
                <a:lnTo>
                  <a:pt x="88" y="246"/>
                </a:lnTo>
                <a:lnTo>
                  <a:pt x="88" y="247"/>
                </a:lnTo>
                <a:lnTo>
                  <a:pt x="89" y="247"/>
                </a:lnTo>
                <a:lnTo>
                  <a:pt x="89" y="246"/>
                </a:lnTo>
                <a:lnTo>
                  <a:pt x="89" y="244"/>
                </a:lnTo>
                <a:lnTo>
                  <a:pt x="91" y="244"/>
                </a:lnTo>
                <a:lnTo>
                  <a:pt x="91" y="243"/>
                </a:lnTo>
                <a:lnTo>
                  <a:pt x="92" y="243"/>
                </a:lnTo>
                <a:lnTo>
                  <a:pt x="92" y="242"/>
                </a:lnTo>
                <a:lnTo>
                  <a:pt x="92" y="240"/>
                </a:lnTo>
                <a:lnTo>
                  <a:pt x="91" y="240"/>
                </a:lnTo>
                <a:lnTo>
                  <a:pt x="91" y="239"/>
                </a:lnTo>
                <a:lnTo>
                  <a:pt x="91" y="236"/>
                </a:lnTo>
                <a:lnTo>
                  <a:pt x="91" y="233"/>
                </a:lnTo>
                <a:lnTo>
                  <a:pt x="91" y="232"/>
                </a:lnTo>
                <a:lnTo>
                  <a:pt x="93" y="232"/>
                </a:lnTo>
                <a:lnTo>
                  <a:pt x="96" y="230"/>
                </a:lnTo>
                <a:lnTo>
                  <a:pt x="98" y="230"/>
                </a:lnTo>
                <a:lnTo>
                  <a:pt x="99" y="230"/>
                </a:lnTo>
                <a:lnTo>
                  <a:pt x="101" y="229"/>
                </a:lnTo>
                <a:lnTo>
                  <a:pt x="102" y="229"/>
                </a:lnTo>
                <a:lnTo>
                  <a:pt x="105" y="227"/>
                </a:lnTo>
                <a:lnTo>
                  <a:pt x="106" y="226"/>
                </a:lnTo>
                <a:lnTo>
                  <a:pt x="109" y="224"/>
                </a:lnTo>
                <a:lnTo>
                  <a:pt x="111" y="224"/>
                </a:lnTo>
                <a:lnTo>
                  <a:pt x="121" y="219"/>
                </a:lnTo>
                <a:lnTo>
                  <a:pt x="123" y="216"/>
                </a:lnTo>
                <a:lnTo>
                  <a:pt x="126" y="216"/>
                </a:lnTo>
                <a:lnTo>
                  <a:pt x="129" y="213"/>
                </a:lnTo>
                <a:lnTo>
                  <a:pt x="129" y="212"/>
                </a:lnTo>
                <a:lnTo>
                  <a:pt x="128" y="210"/>
                </a:lnTo>
                <a:lnTo>
                  <a:pt x="131" y="203"/>
                </a:lnTo>
                <a:lnTo>
                  <a:pt x="133" y="199"/>
                </a:lnTo>
                <a:lnTo>
                  <a:pt x="135" y="194"/>
                </a:lnTo>
                <a:lnTo>
                  <a:pt x="138" y="190"/>
                </a:lnTo>
                <a:lnTo>
                  <a:pt x="138" y="187"/>
                </a:lnTo>
                <a:lnTo>
                  <a:pt x="135" y="184"/>
                </a:lnTo>
                <a:lnTo>
                  <a:pt x="121" y="172"/>
                </a:lnTo>
                <a:lnTo>
                  <a:pt x="112" y="163"/>
                </a:lnTo>
                <a:lnTo>
                  <a:pt x="111" y="161"/>
                </a:lnTo>
                <a:lnTo>
                  <a:pt x="109" y="160"/>
                </a:lnTo>
                <a:lnTo>
                  <a:pt x="106" y="157"/>
                </a:lnTo>
                <a:lnTo>
                  <a:pt x="103" y="156"/>
                </a:lnTo>
                <a:lnTo>
                  <a:pt x="102" y="154"/>
                </a:lnTo>
                <a:lnTo>
                  <a:pt x="99" y="151"/>
                </a:lnTo>
                <a:lnTo>
                  <a:pt x="98" y="149"/>
                </a:lnTo>
                <a:lnTo>
                  <a:pt x="96" y="149"/>
                </a:lnTo>
                <a:lnTo>
                  <a:pt x="93" y="146"/>
                </a:lnTo>
                <a:lnTo>
                  <a:pt x="85" y="137"/>
                </a:lnTo>
                <a:lnTo>
                  <a:pt x="81" y="133"/>
                </a:lnTo>
                <a:lnTo>
                  <a:pt x="78" y="130"/>
                </a:lnTo>
                <a:lnTo>
                  <a:pt x="76" y="129"/>
                </a:lnTo>
                <a:lnTo>
                  <a:pt x="75" y="127"/>
                </a:lnTo>
                <a:lnTo>
                  <a:pt x="71" y="124"/>
                </a:lnTo>
                <a:lnTo>
                  <a:pt x="66" y="120"/>
                </a:lnTo>
                <a:lnTo>
                  <a:pt x="63" y="117"/>
                </a:lnTo>
                <a:lnTo>
                  <a:pt x="61" y="114"/>
                </a:lnTo>
                <a:lnTo>
                  <a:pt x="59" y="113"/>
                </a:lnTo>
                <a:lnTo>
                  <a:pt x="58" y="111"/>
                </a:lnTo>
                <a:lnTo>
                  <a:pt x="58" y="110"/>
                </a:lnTo>
                <a:lnTo>
                  <a:pt x="56" y="103"/>
                </a:lnTo>
                <a:lnTo>
                  <a:pt x="52" y="97"/>
                </a:lnTo>
                <a:lnTo>
                  <a:pt x="51" y="94"/>
                </a:lnTo>
                <a:lnTo>
                  <a:pt x="46" y="91"/>
                </a:lnTo>
                <a:lnTo>
                  <a:pt x="42" y="84"/>
                </a:lnTo>
                <a:lnTo>
                  <a:pt x="41" y="86"/>
                </a:lnTo>
                <a:lnTo>
                  <a:pt x="39" y="89"/>
                </a:lnTo>
                <a:lnTo>
                  <a:pt x="36" y="84"/>
                </a:lnTo>
                <a:lnTo>
                  <a:pt x="35" y="83"/>
                </a:lnTo>
                <a:lnTo>
                  <a:pt x="32" y="86"/>
                </a:lnTo>
                <a:lnTo>
                  <a:pt x="29" y="83"/>
                </a:lnTo>
                <a:lnTo>
                  <a:pt x="26" y="79"/>
                </a:lnTo>
                <a:lnTo>
                  <a:pt x="22" y="76"/>
                </a:lnTo>
                <a:lnTo>
                  <a:pt x="20" y="74"/>
                </a:lnTo>
                <a:lnTo>
                  <a:pt x="19" y="73"/>
                </a:lnTo>
                <a:lnTo>
                  <a:pt x="12" y="66"/>
                </a:lnTo>
                <a:lnTo>
                  <a:pt x="0" y="57"/>
                </a:lnTo>
                <a:lnTo>
                  <a:pt x="3" y="53"/>
                </a:lnTo>
                <a:lnTo>
                  <a:pt x="5" y="51"/>
                </a:lnTo>
                <a:lnTo>
                  <a:pt x="13" y="40"/>
                </a:lnTo>
                <a:lnTo>
                  <a:pt x="16" y="36"/>
                </a:lnTo>
                <a:lnTo>
                  <a:pt x="18" y="37"/>
                </a:lnTo>
                <a:lnTo>
                  <a:pt x="22" y="33"/>
                </a:lnTo>
                <a:lnTo>
                  <a:pt x="23" y="34"/>
                </a:lnTo>
                <a:lnTo>
                  <a:pt x="25" y="33"/>
                </a:lnTo>
                <a:lnTo>
                  <a:pt x="28" y="30"/>
                </a:lnTo>
                <a:lnTo>
                  <a:pt x="30" y="27"/>
                </a:lnTo>
                <a:lnTo>
                  <a:pt x="29" y="26"/>
                </a:lnTo>
                <a:lnTo>
                  <a:pt x="30" y="26"/>
                </a:lnTo>
                <a:lnTo>
                  <a:pt x="32" y="23"/>
                </a:lnTo>
                <a:lnTo>
                  <a:pt x="33" y="21"/>
                </a:lnTo>
                <a:lnTo>
                  <a:pt x="35" y="24"/>
                </a:lnTo>
                <a:lnTo>
                  <a:pt x="36" y="23"/>
                </a:lnTo>
                <a:lnTo>
                  <a:pt x="38" y="21"/>
                </a:lnTo>
                <a:lnTo>
                  <a:pt x="39" y="24"/>
                </a:lnTo>
                <a:lnTo>
                  <a:pt x="41" y="27"/>
                </a:lnTo>
                <a:lnTo>
                  <a:pt x="43" y="33"/>
                </a:lnTo>
                <a:lnTo>
                  <a:pt x="49" y="4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67" name="Freeform 31"/>
          <p:cNvSpPr>
            <a:spLocks/>
          </p:cNvSpPr>
          <p:nvPr/>
        </p:nvSpPr>
        <p:spPr bwMode="auto">
          <a:xfrm>
            <a:off x="1871663" y="5337175"/>
            <a:ext cx="568325" cy="446088"/>
          </a:xfrm>
          <a:custGeom>
            <a:avLst/>
            <a:gdLst>
              <a:gd name="T0" fmla="*/ 373 w 482"/>
              <a:gd name="T1" fmla="*/ 429 h 519"/>
              <a:gd name="T2" fmla="*/ 376 w 482"/>
              <a:gd name="T3" fmla="*/ 414 h 519"/>
              <a:gd name="T4" fmla="*/ 392 w 482"/>
              <a:gd name="T5" fmla="*/ 426 h 519"/>
              <a:gd name="T6" fmla="*/ 402 w 482"/>
              <a:gd name="T7" fmla="*/ 430 h 519"/>
              <a:gd name="T8" fmla="*/ 412 w 482"/>
              <a:gd name="T9" fmla="*/ 420 h 519"/>
              <a:gd name="T10" fmla="*/ 423 w 482"/>
              <a:gd name="T11" fmla="*/ 406 h 519"/>
              <a:gd name="T12" fmla="*/ 407 w 482"/>
              <a:gd name="T13" fmla="*/ 400 h 519"/>
              <a:gd name="T14" fmla="*/ 393 w 482"/>
              <a:gd name="T15" fmla="*/ 387 h 519"/>
              <a:gd name="T16" fmla="*/ 409 w 482"/>
              <a:gd name="T17" fmla="*/ 369 h 519"/>
              <a:gd name="T18" fmla="*/ 427 w 482"/>
              <a:gd name="T19" fmla="*/ 354 h 519"/>
              <a:gd name="T20" fmla="*/ 429 w 482"/>
              <a:gd name="T21" fmla="*/ 346 h 519"/>
              <a:gd name="T22" fmla="*/ 435 w 482"/>
              <a:gd name="T23" fmla="*/ 336 h 519"/>
              <a:gd name="T24" fmla="*/ 472 w 482"/>
              <a:gd name="T25" fmla="*/ 307 h 519"/>
              <a:gd name="T26" fmla="*/ 425 w 482"/>
              <a:gd name="T27" fmla="*/ 230 h 519"/>
              <a:gd name="T28" fmla="*/ 379 w 482"/>
              <a:gd name="T29" fmla="*/ 180 h 519"/>
              <a:gd name="T30" fmla="*/ 324 w 482"/>
              <a:gd name="T31" fmla="*/ 151 h 519"/>
              <a:gd name="T32" fmla="*/ 254 w 482"/>
              <a:gd name="T33" fmla="*/ 100 h 519"/>
              <a:gd name="T34" fmla="*/ 159 w 482"/>
              <a:gd name="T35" fmla="*/ 38 h 519"/>
              <a:gd name="T36" fmla="*/ 127 w 482"/>
              <a:gd name="T37" fmla="*/ 5 h 519"/>
              <a:gd name="T38" fmla="*/ 90 w 482"/>
              <a:gd name="T39" fmla="*/ 4 h 519"/>
              <a:gd name="T40" fmla="*/ 67 w 482"/>
              <a:gd name="T41" fmla="*/ 4 h 519"/>
              <a:gd name="T42" fmla="*/ 53 w 482"/>
              <a:gd name="T43" fmla="*/ 21 h 519"/>
              <a:gd name="T44" fmla="*/ 38 w 482"/>
              <a:gd name="T45" fmla="*/ 41 h 519"/>
              <a:gd name="T46" fmla="*/ 20 w 482"/>
              <a:gd name="T47" fmla="*/ 53 h 519"/>
              <a:gd name="T48" fmla="*/ 4 w 482"/>
              <a:gd name="T49" fmla="*/ 58 h 519"/>
              <a:gd name="T50" fmla="*/ 3 w 482"/>
              <a:gd name="T51" fmla="*/ 78 h 519"/>
              <a:gd name="T52" fmla="*/ 24 w 482"/>
              <a:gd name="T53" fmla="*/ 80 h 519"/>
              <a:gd name="T54" fmla="*/ 38 w 482"/>
              <a:gd name="T55" fmla="*/ 107 h 519"/>
              <a:gd name="T56" fmla="*/ 48 w 482"/>
              <a:gd name="T57" fmla="*/ 108 h 519"/>
              <a:gd name="T58" fmla="*/ 60 w 482"/>
              <a:gd name="T59" fmla="*/ 123 h 519"/>
              <a:gd name="T60" fmla="*/ 66 w 482"/>
              <a:gd name="T61" fmla="*/ 141 h 519"/>
              <a:gd name="T62" fmla="*/ 67 w 482"/>
              <a:gd name="T63" fmla="*/ 160 h 519"/>
              <a:gd name="T64" fmla="*/ 73 w 482"/>
              <a:gd name="T65" fmla="*/ 174 h 519"/>
              <a:gd name="T66" fmla="*/ 88 w 482"/>
              <a:gd name="T67" fmla="*/ 183 h 519"/>
              <a:gd name="T68" fmla="*/ 103 w 482"/>
              <a:gd name="T69" fmla="*/ 161 h 519"/>
              <a:gd name="T70" fmla="*/ 133 w 482"/>
              <a:gd name="T71" fmla="*/ 143 h 519"/>
              <a:gd name="T72" fmla="*/ 163 w 482"/>
              <a:gd name="T73" fmla="*/ 157 h 519"/>
              <a:gd name="T74" fmla="*/ 180 w 482"/>
              <a:gd name="T75" fmla="*/ 183 h 519"/>
              <a:gd name="T76" fmla="*/ 193 w 482"/>
              <a:gd name="T77" fmla="*/ 201 h 519"/>
              <a:gd name="T78" fmla="*/ 221 w 482"/>
              <a:gd name="T79" fmla="*/ 198 h 519"/>
              <a:gd name="T80" fmla="*/ 243 w 482"/>
              <a:gd name="T81" fmla="*/ 203 h 519"/>
              <a:gd name="T82" fmla="*/ 269 w 482"/>
              <a:gd name="T83" fmla="*/ 228 h 519"/>
              <a:gd name="T84" fmla="*/ 287 w 482"/>
              <a:gd name="T85" fmla="*/ 250 h 519"/>
              <a:gd name="T86" fmla="*/ 290 w 482"/>
              <a:gd name="T87" fmla="*/ 279 h 519"/>
              <a:gd name="T88" fmla="*/ 272 w 482"/>
              <a:gd name="T89" fmla="*/ 269 h 519"/>
              <a:gd name="T90" fmla="*/ 234 w 482"/>
              <a:gd name="T91" fmla="*/ 304 h 519"/>
              <a:gd name="T92" fmla="*/ 216 w 482"/>
              <a:gd name="T93" fmla="*/ 316 h 519"/>
              <a:gd name="T94" fmla="*/ 196 w 482"/>
              <a:gd name="T95" fmla="*/ 330 h 519"/>
              <a:gd name="T96" fmla="*/ 190 w 482"/>
              <a:gd name="T97" fmla="*/ 353 h 519"/>
              <a:gd name="T98" fmla="*/ 184 w 482"/>
              <a:gd name="T99" fmla="*/ 381 h 519"/>
              <a:gd name="T100" fmla="*/ 179 w 482"/>
              <a:gd name="T101" fmla="*/ 414 h 519"/>
              <a:gd name="T102" fmla="*/ 174 w 482"/>
              <a:gd name="T103" fmla="*/ 442 h 519"/>
              <a:gd name="T104" fmla="*/ 180 w 482"/>
              <a:gd name="T105" fmla="*/ 463 h 519"/>
              <a:gd name="T106" fmla="*/ 230 w 482"/>
              <a:gd name="T107" fmla="*/ 450 h 519"/>
              <a:gd name="T108" fmla="*/ 247 w 482"/>
              <a:gd name="T109" fmla="*/ 447 h 519"/>
              <a:gd name="T110" fmla="*/ 290 w 482"/>
              <a:gd name="T111" fmla="*/ 473 h 519"/>
              <a:gd name="T112" fmla="*/ 350 w 482"/>
              <a:gd name="T113" fmla="*/ 512 h 519"/>
              <a:gd name="T114" fmla="*/ 372 w 482"/>
              <a:gd name="T115" fmla="*/ 499 h 519"/>
              <a:gd name="T116" fmla="*/ 376 w 482"/>
              <a:gd name="T117" fmla="*/ 473 h 519"/>
              <a:gd name="T118" fmla="*/ 389 w 482"/>
              <a:gd name="T119" fmla="*/ 462 h 519"/>
              <a:gd name="T120" fmla="*/ 382 w 482"/>
              <a:gd name="T121" fmla="*/ 447 h 5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82"/>
              <a:gd name="T184" fmla="*/ 0 h 519"/>
              <a:gd name="T185" fmla="*/ 482 w 482"/>
              <a:gd name="T186" fmla="*/ 519 h 5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82" h="519">
                <a:moveTo>
                  <a:pt x="380" y="447"/>
                </a:moveTo>
                <a:lnTo>
                  <a:pt x="380" y="446"/>
                </a:lnTo>
                <a:lnTo>
                  <a:pt x="380" y="444"/>
                </a:lnTo>
                <a:lnTo>
                  <a:pt x="382" y="443"/>
                </a:lnTo>
                <a:lnTo>
                  <a:pt x="382" y="442"/>
                </a:lnTo>
                <a:lnTo>
                  <a:pt x="383" y="442"/>
                </a:lnTo>
                <a:lnTo>
                  <a:pt x="383" y="440"/>
                </a:lnTo>
                <a:lnTo>
                  <a:pt x="382" y="440"/>
                </a:lnTo>
                <a:lnTo>
                  <a:pt x="382" y="439"/>
                </a:lnTo>
                <a:lnTo>
                  <a:pt x="380" y="439"/>
                </a:lnTo>
                <a:lnTo>
                  <a:pt x="379" y="437"/>
                </a:lnTo>
                <a:lnTo>
                  <a:pt x="377" y="437"/>
                </a:lnTo>
                <a:lnTo>
                  <a:pt x="377" y="436"/>
                </a:lnTo>
                <a:lnTo>
                  <a:pt x="376" y="436"/>
                </a:lnTo>
                <a:lnTo>
                  <a:pt x="374" y="434"/>
                </a:lnTo>
                <a:lnTo>
                  <a:pt x="374" y="433"/>
                </a:lnTo>
                <a:lnTo>
                  <a:pt x="373" y="432"/>
                </a:lnTo>
                <a:lnTo>
                  <a:pt x="373" y="430"/>
                </a:lnTo>
                <a:lnTo>
                  <a:pt x="373" y="429"/>
                </a:lnTo>
                <a:lnTo>
                  <a:pt x="372" y="429"/>
                </a:lnTo>
                <a:lnTo>
                  <a:pt x="372" y="427"/>
                </a:lnTo>
                <a:lnTo>
                  <a:pt x="372" y="426"/>
                </a:lnTo>
                <a:lnTo>
                  <a:pt x="372" y="424"/>
                </a:lnTo>
                <a:lnTo>
                  <a:pt x="372" y="423"/>
                </a:lnTo>
                <a:lnTo>
                  <a:pt x="372" y="422"/>
                </a:lnTo>
                <a:lnTo>
                  <a:pt x="372" y="420"/>
                </a:lnTo>
                <a:lnTo>
                  <a:pt x="372" y="419"/>
                </a:lnTo>
                <a:lnTo>
                  <a:pt x="372" y="417"/>
                </a:lnTo>
                <a:lnTo>
                  <a:pt x="372" y="416"/>
                </a:lnTo>
                <a:lnTo>
                  <a:pt x="372" y="414"/>
                </a:lnTo>
                <a:lnTo>
                  <a:pt x="373" y="414"/>
                </a:lnTo>
                <a:lnTo>
                  <a:pt x="373" y="413"/>
                </a:lnTo>
                <a:lnTo>
                  <a:pt x="373" y="412"/>
                </a:lnTo>
                <a:lnTo>
                  <a:pt x="374" y="410"/>
                </a:lnTo>
                <a:lnTo>
                  <a:pt x="374" y="412"/>
                </a:lnTo>
                <a:lnTo>
                  <a:pt x="374" y="413"/>
                </a:lnTo>
                <a:lnTo>
                  <a:pt x="376" y="413"/>
                </a:lnTo>
                <a:lnTo>
                  <a:pt x="376" y="414"/>
                </a:lnTo>
                <a:lnTo>
                  <a:pt x="377" y="414"/>
                </a:lnTo>
                <a:lnTo>
                  <a:pt x="379" y="414"/>
                </a:lnTo>
                <a:lnTo>
                  <a:pt x="379" y="416"/>
                </a:lnTo>
                <a:lnTo>
                  <a:pt x="379" y="417"/>
                </a:lnTo>
                <a:lnTo>
                  <a:pt x="379" y="419"/>
                </a:lnTo>
                <a:lnTo>
                  <a:pt x="379" y="420"/>
                </a:lnTo>
                <a:lnTo>
                  <a:pt x="380" y="422"/>
                </a:lnTo>
                <a:lnTo>
                  <a:pt x="380" y="423"/>
                </a:lnTo>
                <a:lnTo>
                  <a:pt x="380" y="424"/>
                </a:lnTo>
                <a:lnTo>
                  <a:pt x="382" y="424"/>
                </a:lnTo>
                <a:lnTo>
                  <a:pt x="383" y="424"/>
                </a:lnTo>
                <a:lnTo>
                  <a:pt x="385" y="424"/>
                </a:lnTo>
                <a:lnTo>
                  <a:pt x="386" y="426"/>
                </a:lnTo>
                <a:lnTo>
                  <a:pt x="387" y="426"/>
                </a:lnTo>
                <a:lnTo>
                  <a:pt x="389" y="426"/>
                </a:lnTo>
                <a:lnTo>
                  <a:pt x="389" y="427"/>
                </a:lnTo>
                <a:lnTo>
                  <a:pt x="390" y="427"/>
                </a:lnTo>
                <a:lnTo>
                  <a:pt x="390" y="426"/>
                </a:lnTo>
                <a:lnTo>
                  <a:pt x="392" y="426"/>
                </a:lnTo>
                <a:lnTo>
                  <a:pt x="393" y="426"/>
                </a:lnTo>
                <a:lnTo>
                  <a:pt x="393" y="424"/>
                </a:lnTo>
                <a:lnTo>
                  <a:pt x="395" y="424"/>
                </a:lnTo>
                <a:lnTo>
                  <a:pt x="395" y="423"/>
                </a:lnTo>
                <a:lnTo>
                  <a:pt x="395" y="422"/>
                </a:lnTo>
                <a:lnTo>
                  <a:pt x="396" y="422"/>
                </a:lnTo>
                <a:lnTo>
                  <a:pt x="396" y="423"/>
                </a:lnTo>
                <a:lnTo>
                  <a:pt x="395" y="424"/>
                </a:lnTo>
                <a:lnTo>
                  <a:pt x="395" y="426"/>
                </a:lnTo>
                <a:lnTo>
                  <a:pt x="396" y="426"/>
                </a:lnTo>
                <a:lnTo>
                  <a:pt x="397" y="427"/>
                </a:lnTo>
                <a:lnTo>
                  <a:pt x="397" y="429"/>
                </a:lnTo>
                <a:lnTo>
                  <a:pt x="397" y="430"/>
                </a:lnTo>
                <a:lnTo>
                  <a:pt x="396" y="430"/>
                </a:lnTo>
                <a:lnTo>
                  <a:pt x="397" y="430"/>
                </a:lnTo>
                <a:lnTo>
                  <a:pt x="397" y="432"/>
                </a:lnTo>
                <a:lnTo>
                  <a:pt x="399" y="430"/>
                </a:lnTo>
                <a:lnTo>
                  <a:pt x="400" y="430"/>
                </a:lnTo>
                <a:lnTo>
                  <a:pt x="402" y="430"/>
                </a:lnTo>
                <a:lnTo>
                  <a:pt x="403" y="430"/>
                </a:lnTo>
                <a:lnTo>
                  <a:pt x="403" y="432"/>
                </a:lnTo>
                <a:lnTo>
                  <a:pt x="405" y="432"/>
                </a:lnTo>
                <a:lnTo>
                  <a:pt x="406" y="432"/>
                </a:lnTo>
                <a:lnTo>
                  <a:pt x="406" y="433"/>
                </a:lnTo>
                <a:lnTo>
                  <a:pt x="407" y="433"/>
                </a:lnTo>
                <a:lnTo>
                  <a:pt x="409" y="433"/>
                </a:lnTo>
                <a:lnTo>
                  <a:pt x="409" y="432"/>
                </a:lnTo>
                <a:lnTo>
                  <a:pt x="407" y="430"/>
                </a:lnTo>
                <a:lnTo>
                  <a:pt x="407" y="429"/>
                </a:lnTo>
                <a:lnTo>
                  <a:pt x="409" y="429"/>
                </a:lnTo>
                <a:lnTo>
                  <a:pt x="409" y="427"/>
                </a:lnTo>
                <a:lnTo>
                  <a:pt x="409" y="426"/>
                </a:lnTo>
                <a:lnTo>
                  <a:pt x="409" y="424"/>
                </a:lnTo>
                <a:lnTo>
                  <a:pt x="409" y="423"/>
                </a:lnTo>
                <a:lnTo>
                  <a:pt x="410" y="423"/>
                </a:lnTo>
                <a:lnTo>
                  <a:pt x="410" y="422"/>
                </a:lnTo>
                <a:lnTo>
                  <a:pt x="410" y="420"/>
                </a:lnTo>
                <a:lnTo>
                  <a:pt x="412" y="420"/>
                </a:lnTo>
                <a:lnTo>
                  <a:pt x="412" y="419"/>
                </a:lnTo>
                <a:lnTo>
                  <a:pt x="413" y="419"/>
                </a:lnTo>
                <a:lnTo>
                  <a:pt x="415" y="419"/>
                </a:lnTo>
                <a:lnTo>
                  <a:pt x="415" y="417"/>
                </a:lnTo>
                <a:lnTo>
                  <a:pt x="416" y="417"/>
                </a:lnTo>
                <a:lnTo>
                  <a:pt x="416" y="416"/>
                </a:lnTo>
                <a:lnTo>
                  <a:pt x="417" y="417"/>
                </a:lnTo>
                <a:lnTo>
                  <a:pt x="419" y="417"/>
                </a:lnTo>
                <a:lnTo>
                  <a:pt x="420" y="417"/>
                </a:lnTo>
                <a:lnTo>
                  <a:pt x="420" y="416"/>
                </a:lnTo>
                <a:lnTo>
                  <a:pt x="420" y="414"/>
                </a:lnTo>
                <a:lnTo>
                  <a:pt x="420" y="413"/>
                </a:lnTo>
                <a:lnTo>
                  <a:pt x="422" y="412"/>
                </a:lnTo>
                <a:lnTo>
                  <a:pt x="422" y="410"/>
                </a:lnTo>
                <a:lnTo>
                  <a:pt x="423" y="409"/>
                </a:lnTo>
                <a:lnTo>
                  <a:pt x="423" y="407"/>
                </a:lnTo>
                <a:lnTo>
                  <a:pt x="425" y="407"/>
                </a:lnTo>
                <a:lnTo>
                  <a:pt x="423" y="407"/>
                </a:lnTo>
                <a:lnTo>
                  <a:pt x="423" y="406"/>
                </a:lnTo>
                <a:lnTo>
                  <a:pt x="423" y="407"/>
                </a:lnTo>
                <a:lnTo>
                  <a:pt x="422" y="407"/>
                </a:lnTo>
                <a:lnTo>
                  <a:pt x="422" y="406"/>
                </a:lnTo>
                <a:lnTo>
                  <a:pt x="423" y="406"/>
                </a:lnTo>
                <a:lnTo>
                  <a:pt x="423" y="404"/>
                </a:lnTo>
                <a:lnTo>
                  <a:pt x="423" y="403"/>
                </a:lnTo>
                <a:lnTo>
                  <a:pt x="422" y="403"/>
                </a:lnTo>
                <a:lnTo>
                  <a:pt x="420" y="401"/>
                </a:lnTo>
                <a:lnTo>
                  <a:pt x="419" y="400"/>
                </a:lnTo>
                <a:lnTo>
                  <a:pt x="417" y="400"/>
                </a:lnTo>
                <a:lnTo>
                  <a:pt x="416" y="400"/>
                </a:lnTo>
                <a:lnTo>
                  <a:pt x="415" y="400"/>
                </a:lnTo>
                <a:lnTo>
                  <a:pt x="413" y="400"/>
                </a:lnTo>
                <a:lnTo>
                  <a:pt x="412" y="400"/>
                </a:lnTo>
                <a:lnTo>
                  <a:pt x="412" y="399"/>
                </a:lnTo>
                <a:lnTo>
                  <a:pt x="410" y="399"/>
                </a:lnTo>
                <a:lnTo>
                  <a:pt x="410" y="400"/>
                </a:lnTo>
                <a:lnTo>
                  <a:pt x="409" y="400"/>
                </a:lnTo>
                <a:lnTo>
                  <a:pt x="407" y="400"/>
                </a:lnTo>
                <a:lnTo>
                  <a:pt x="407" y="399"/>
                </a:lnTo>
                <a:lnTo>
                  <a:pt x="409" y="397"/>
                </a:lnTo>
                <a:lnTo>
                  <a:pt x="409" y="396"/>
                </a:lnTo>
                <a:lnTo>
                  <a:pt x="410" y="396"/>
                </a:lnTo>
                <a:lnTo>
                  <a:pt x="409" y="394"/>
                </a:lnTo>
                <a:lnTo>
                  <a:pt x="407" y="396"/>
                </a:lnTo>
                <a:lnTo>
                  <a:pt x="405" y="396"/>
                </a:lnTo>
                <a:lnTo>
                  <a:pt x="403" y="396"/>
                </a:lnTo>
                <a:lnTo>
                  <a:pt x="402" y="396"/>
                </a:lnTo>
                <a:lnTo>
                  <a:pt x="400" y="394"/>
                </a:lnTo>
                <a:lnTo>
                  <a:pt x="400" y="393"/>
                </a:lnTo>
                <a:lnTo>
                  <a:pt x="399" y="393"/>
                </a:lnTo>
                <a:lnTo>
                  <a:pt x="397" y="393"/>
                </a:lnTo>
                <a:lnTo>
                  <a:pt x="396" y="393"/>
                </a:lnTo>
                <a:lnTo>
                  <a:pt x="395" y="393"/>
                </a:lnTo>
                <a:lnTo>
                  <a:pt x="395" y="391"/>
                </a:lnTo>
                <a:lnTo>
                  <a:pt x="395" y="390"/>
                </a:lnTo>
                <a:lnTo>
                  <a:pt x="395" y="389"/>
                </a:lnTo>
                <a:lnTo>
                  <a:pt x="393" y="387"/>
                </a:lnTo>
                <a:lnTo>
                  <a:pt x="392" y="386"/>
                </a:lnTo>
                <a:lnTo>
                  <a:pt x="392" y="384"/>
                </a:lnTo>
                <a:lnTo>
                  <a:pt x="390" y="384"/>
                </a:lnTo>
                <a:lnTo>
                  <a:pt x="390" y="383"/>
                </a:lnTo>
                <a:lnTo>
                  <a:pt x="390" y="381"/>
                </a:lnTo>
                <a:lnTo>
                  <a:pt x="392" y="381"/>
                </a:lnTo>
                <a:lnTo>
                  <a:pt x="393" y="380"/>
                </a:lnTo>
                <a:lnTo>
                  <a:pt x="395" y="380"/>
                </a:lnTo>
                <a:lnTo>
                  <a:pt x="396" y="379"/>
                </a:lnTo>
                <a:lnTo>
                  <a:pt x="397" y="379"/>
                </a:lnTo>
                <a:lnTo>
                  <a:pt x="399" y="379"/>
                </a:lnTo>
                <a:lnTo>
                  <a:pt x="399" y="377"/>
                </a:lnTo>
                <a:lnTo>
                  <a:pt x="400" y="377"/>
                </a:lnTo>
                <a:lnTo>
                  <a:pt x="402" y="376"/>
                </a:lnTo>
                <a:lnTo>
                  <a:pt x="403" y="374"/>
                </a:lnTo>
                <a:lnTo>
                  <a:pt x="405" y="373"/>
                </a:lnTo>
                <a:lnTo>
                  <a:pt x="406" y="371"/>
                </a:lnTo>
                <a:lnTo>
                  <a:pt x="407" y="370"/>
                </a:lnTo>
                <a:lnTo>
                  <a:pt x="409" y="369"/>
                </a:lnTo>
                <a:lnTo>
                  <a:pt x="410" y="367"/>
                </a:lnTo>
                <a:lnTo>
                  <a:pt x="412" y="367"/>
                </a:lnTo>
                <a:lnTo>
                  <a:pt x="413" y="367"/>
                </a:lnTo>
                <a:lnTo>
                  <a:pt x="415" y="366"/>
                </a:lnTo>
                <a:lnTo>
                  <a:pt x="416" y="366"/>
                </a:lnTo>
                <a:lnTo>
                  <a:pt x="417" y="364"/>
                </a:lnTo>
                <a:lnTo>
                  <a:pt x="417" y="363"/>
                </a:lnTo>
                <a:lnTo>
                  <a:pt x="417" y="361"/>
                </a:lnTo>
                <a:lnTo>
                  <a:pt x="419" y="361"/>
                </a:lnTo>
                <a:lnTo>
                  <a:pt x="420" y="361"/>
                </a:lnTo>
                <a:lnTo>
                  <a:pt x="420" y="360"/>
                </a:lnTo>
                <a:lnTo>
                  <a:pt x="422" y="360"/>
                </a:lnTo>
                <a:lnTo>
                  <a:pt x="423" y="359"/>
                </a:lnTo>
                <a:lnTo>
                  <a:pt x="425" y="360"/>
                </a:lnTo>
                <a:lnTo>
                  <a:pt x="426" y="360"/>
                </a:lnTo>
                <a:lnTo>
                  <a:pt x="427" y="359"/>
                </a:lnTo>
                <a:lnTo>
                  <a:pt x="427" y="357"/>
                </a:lnTo>
                <a:lnTo>
                  <a:pt x="427" y="356"/>
                </a:lnTo>
                <a:lnTo>
                  <a:pt x="427" y="354"/>
                </a:lnTo>
                <a:lnTo>
                  <a:pt x="426" y="354"/>
                </a:lnTo>
                <a:lnTo>
                  <a:pt x="425" y="354"/>
                </a:lnTo>
                <a:lnTo>
                  <a:pt x="423" y="354"/>
                </a:lnTo>
                <a:lnTo>
                  <a:pt x="425" y="353"/>
                </a:lnTo>
                <a:lnTo>
                  <a:pt x="423" y="351"/>
                </a:lnTo>
                <a:lnTo>
                  <a:pt x="423" y="350"/>
                </a:lnTo>
                <a:lnTo>
                  <a:pt x="425" y="350"/>
                </a:lnTo>
                <a:lnTo>
                  <a:pt x="426" y="350"/>
                </a:lnTo>
                <a:lnTo>
                  <a:pt x="427" y="350"/>
                </a:lnTo>
                <a:lnTo>
                  <a:pt x="427" y="349"/>
                </a:lnTo>
                <a:lnTo>
                  <a:pt x="426" y="349"/>
                </a:lnTo>
                <a:lnTo>
                  <a:pt x="425" y="349"/>
                </a:lnTo>
                <a:lnTo>
                  <a:pt x="426" y="349"/>
                </a:lnTo>
                <a:lnTo>
                  <a:pt x="426" y="347"/>
                </a:lnTo>
                <a:lnTo>
                  <a:pt x="427" y="349"/>
                </a:lnTo>
                <a:lnTo>
                  <a:pt x="429" y="349"/>
                </a:lnTo>
                <a:lnTo>
                  <a:pt x="427" y="347"/>
                </a:lnTo>
                <a:lnTo>
                  <a:pt x="427" y="346"/>
                </a:lnTo>
                <a:lnTo>
                  <a:pt x="429" y="346"/>
                </a:lnTo>
                <a:lnTo>
                  <a:pt x="429" y="347"/>
                </a:lnTo>
                <a:lnTo>
                  <a:pt x="429" y="346"/>
                </a:lnTo>
                <a:lnTo>
                  <a:pt x="429" y="344"/>
                </a:lnTo>
                <a:lnTo>
                  <a:pt x="429" y="346"/>
                </a:lnTo>
                <a:lnTo>
                  <a:pt x="430" y="346"/>
                </a:lnTo>
                <a:lnTo>
                  <a:pt x="430" y="344"/>
                </a:lnTo>
                <a:lnTo>
                  <a:pt x="430" y="343"/>
                </a:lnTo>
                <a:lnTo>
                  <a:pt x="432" y="343"/>
                </a:lnTo>
                <a:lnTo>
                  <a:pt x="432" y="344"/>
                </a:lnTo>
                <a:lnTo>
                  <a:pt x="433" y="344"/>
                </a:lnTo>
                <a:lnTo>
                  <a:pt x="433" y="343"/>
                </a:lnTo>
                <a:lnTo>
                  <a:pt x="433" y="341"/>
                </a:lnTo>
                <a:lnTo>
                  <a:pt x="435" y="341"/>
                </a:lnTo>
                <a:lnTo>
                  <a:pt x="435" y="340"/>
                </a:lnTo>
                <a:lnTo>
                  <a:pt x="436" y="340"/>
                </a:lnTo>
                <a:lnTo>
                  <a:pt x="436" y="339"/>
                </a:lnTo>
                <a:lnTo>
                  <a:pt x="436" y="337"/>
                </a:lnTo>
                <a:lnTo>
                  <a:pt x="435" y="337"/>
                </a:lnTo>
                <a:lnTo>
                  <a:pt x="435" y="336"/>
                </a:lnTo>
                <a:lnTo>
                  <a:pt x="435" y="333"/>
                </a:lnTo>
                <a:lnTo>
                  <a:pt x="435" y="330"/>
                </a:lnTo>
                <a:lnTo>
                  <a:pt x="435" y="329"/>
                </a:lnTo>
                <a:lnTo>
                  <a:pt x="437" y="329"/>
                </a:lnTo>
                <a:lnTo>
                  <a:pt x="440" y="327"/>
                </a:lnTo>
                <a:lnTo>
                  <a:pt x="442" y="327"/>
                </a:lnTo>
                <a:lnTo>
                  <a:pt x="443" y="327"/>
                </a:lnTo>
                <a:lnTo>
                  <a:pt x="445" y="326"/>
                </a:lnTo>
                <a:lnTo>
                  <a:pt x="446" y="326"/>
                </a:lnTo>
                <a:lnTo>
                  <a:pt x="449" y="324"/>
                </a:lnTo>
                <a:lnTo>
                  <a:pt x="450" y="323"/>
                </a:lnTo>
                <a:lnTo>
                  <a:pt x="453" y="321"/>
                </a:lnTo>
                <a:lnTo>
                  <a:pt x="455" y="321"/>
                </a:lnTo>
                <a:lnTo>
                  <a:pt x="465" y="316"/>
                </a:lnTo>
                <a:lnTo>
                  <a:pt x="467" y="313"/>
                </a:lnTo>
                <a:lnTo>
                  <a:pt x="470" y="313"/>
                </a:lnTo>
                <a:lnTo>
                  <a:pt x="473" y="310"/>
                </a:lnTo>
                <a:lnTo>
                  <a:pt x="473" y="309"/>
                </a:lnTo>
                <a:lnTo>
                  <a:pt x="472" y="307"/>
                </a:lnTo>
                <a:lnTo>
                  <a:pt x="475" y="300"/>
                </a:lnTo>
                <a:lnTo>
                  <a:pt x="477" y="296"/>
                </a:lnTo>
                <a:lnTo>
                  <a:pt x="479" y="291"/>
                </a:lnTo>
                <a:lnTo>
                  <a:pt x="482" y="287"/>
                </a:lnTo>
                <a:lnTo>
                  <a:pt x="482" y="284"/>
                </a:lnTo>
                <a:lnTo>
                  <a:pt x="479" y="281"/>
                </a:lnTo>
                <a:lnTo>
                  <a:pt x="465" y="269"/>
                </a:lnTo>
                <a:lnTo>
                  <a:pt x="456" y="260"/>
                </a:lnTo>
                <a:lnTo>
                  <a:pt x="455" y="258"/>
                </a:lnTo>
                <a:lnTo>
                  <a:pt x="453" y="257"/>
                </a:lnTo>
                <a:lnTo>
                  <a:pt x="450" y="254"/>
                </a:lnTo>
                <a:lnTo>
                  <a:pt x="447" y="253"/>
                </a:lnTo>
                <a:lnTo>
                  <a:pt x="446" y="251"/>
                </a:lnTo>
                <a:lnTo>
                  <a:pt x="443" y="248"/>
                </a:lnTo>
                <a:lnTo>
                  <a:pt x="442" y="246"/>
                </a:lnTo>
                <a:lnTo>
                  <a:pt x="440" y="246"/>
                </a:lnTo>
                <a:lnTo>
                  <a:pt x="437" y="243"/>
                </a:lnTo>
                <a:lnTo>
                  <a:pt x="429" y="234"/>
                </a:lnTo>
                <a:lnTo>
                  <a:pt x="425" y="230"/>
                </a:lnTo>
                <a:lnTo>
                  <a:pt x="422" y="227"/>
                </a:lnTo>
                <a:lnTo>
                  <a:pt x="420" y="226"/>
                </a:lnTo>
                <a:lnTo>
                  <a:pt x="419" y="224"/>
                </a:lnTo>
                <a:lnTo>
                  <a:pt x="415" y="221"/>
                </a:lnTo>
                <a:lnTo>
                  <a:pt x="410" y="217"/>
                </a:lnTo>
                <a:lnTo>
                  <a:pt x="407" y="214"/>
                </a:lnTo>
                <a:lnTo>
                  <a:pt x="405" y="211"/>
                </a:lnTo>
                <a:lnTo>
                  <a:pt x="403" y="210"/>
                </a:lnTo>
                <a:lnTo>
                  <a:pt x="402" y="208"/>
                </a:lnTo>
                <a:lnTo>
                  <a:pt x="402" y="207"/>
                </a:lnTo>
                <a:lnTo>
                  <a:pt x="400" y="200"/>
                </a:lnTo>
                <a:lnTo>
                  <a:pt x="396" y="194"/>
                </a:lnTo>
                <a:lnTo>
                  <a:pt x="395" y="191"/>
                </a:lnTo>
                <a:lnTo>
                  <a:pt x="390" y="188"/>
                </a:lnTo>
                <a:lnTo>
                  <a:pt x="386" y="181"/>
                </a:lnTo>
                <a:lnTo>
                  <a:pt x="385" y="183"/>
                </a:lnTo>
                <a:lnTo>
                  <a:pt x="383" y="186"/>
                </a:lnTo>
                <a:lnTo>
                  <a:pt x="380" y="181"/>
                </a:lnTo>
                <a:lnTo>
                  <a:pt x="379" y="180"/>
                </a:lnTo>
                <a:lnTo>
                  <a:pt x="376" y="183"/>
                </a:lnTo>
                <a:lnTo>
                  <a:pt x="373" y="180"/>
                </a:lnTo>
                <a:lnTo>
                  <a:pt x="370" y="176"/>
                </a:lnTo>
                <a:lnTo>
                  <a:pt x="366" y="173"/>
                </a:lnTo>
                <a:lnTo>
                  <a:pt x="364" y="171"/>
                </a:lnTo>
                <a:lnTo>
                  <a:pt x="363" y="170"/>
                </a:lnTo>
                <a:lnTo>
                  <a:pt x="356" y="163"/>
                </a:lnTo>
                <a:lnTo>
                  <a:pt x="344" y="154"/>
                </a:lnTo>
                <a:lnTo>
                  <a:pt x="347" y="150"/>
                </a:lnTo>
                <a:lnTo>
                  <a:pt x="344" y="148"/>
                </a:lnTo>
                <a:lnTo>
                  <a:pt x="343" y="151"/>
                </a:lnTo>
                <a:lnTo>
                  <a:pt x="340" y="156"/>
                </a:lnTo>
                <a:lnTo>
                  <a:pt x="336" y="161"/>
                </a:lnTo>
                <a:lnTo>
                  <a:pt x="334" y="160"/>
                </a:lnTo>
                <a:lnTo>
                  <a:pt x="333" y="158"/>
                </a:lnTo>
                <a:lnTo>
                  <a:pt x="332" y="158"/>
                </a:lnTo>
                <a:lnTo>
                  <a:pt x="327" y="154"/>
                </a:lnTo>
                <a:lnTo>
                  <a:pt x="326" y="153"/>
                </a:lnTo>
                <a:lnTo>
                  <a:pt x="324" y="151"/>
                </a:lnTo>
                <a:lnTo>
                  <a:pt x="320" y="147"/>
                </a:lnTo>
                <a:lnTo>
                  <a:pt x="317" y="146"/>
                </a:lnTo>
                <a:lnTo>
                  <a:pt x="307" y="136"/>
                </a:lnTo>
                <a:lnTo>
                  <a:pt x="302" y="131"/>
                </a:lnTo>
                <a:lnTo>
                  <a:pt x="296" y="127"/>
                </a:lnTo>
                <a:lnTo>
                  <a:pt x="287" y="123"/>
                </a:lnTo>
                <a:lnTo>
                  <a:pt x="286" y="121"/>
                </a:lnTo>
                <a:lnTo>
                  <a:pt x="284" y="121"/>
                </a:lnTo>
                <a:lnTo>
                  <a:pt x="284" y="120"/>
                </a:lnTo>
                <a:lnTo>
                  <a:pt x="279" y="117"/>
                </a:lnTo>
                <a:lnTo>
                  <a:pt x="277" y="117"/>
                </a:lnTo>
                <a:lnTo>
                  <a:pt x="273" y="114"/>
                </a:lnTo>
                <a:lnTo>
                  <a:pt x="270" y="113"/>
                </a:lnTo>
                <a:lnTo>
                  <a:pt x="269" y="111"/>
                </a:lnTo>
                <a:lnTo>
                  <a:pt x="266" y="108"/>
                </a:lnTo>
                <a:lnTo>
                  <a:pt x="260" y="105"/>
                </a:lnTo>
                <a:lnTo>
                  <a:pt x="257" y="104"/>
                </a:lnTo>
                <a:lnTo>
                  <a:pt x="253" y="101"/>
                </a:lnTo>
                <a:lnTo>
                  <a:pt x="254" y="100"/>
                </a:lnTo>
                <a:lnTo>
                  <a:pt x="252" y="98"/>
                </a:lnTo>
                <a:lnTo>
                  <a:pt x="250" y="98"/>
                </a:lnTo>
                <a:lnTo>
                  <a:pt x="246" y="95"/>
                </a:lnTo>
                <a:lnTo>
                  <a:pt x="226" y="93"/>
                </a:lnTo>
                <a:lnTo>
                  <a:pt x="220" y="91"/>
                </a:lnTo>
                <a:lnTo>
                  <a:pt x="209" y="90"/>
                </a:lnTo>
                <a:lnTo>
                  <a:pt x="190" y="84"/>
                </a:lnTo>
                <a:lnTo>
                  <a:pt x="186" y="83"/>
                </a:lnTo>
                <a:lnTo>
                  <a:pt x="181" y="78"/>
                </a:lnTo>
                <a:lnTo>
                  <a:pt x="180" y="77"/>
                </a:lnTo>
                <a:lnTo>
                  <a:pt x="171" y="63"/>
                </a:lnTo>
                <a:lnTo>
                  <a:pt x="170" y="58"/>
                </a:lnTo>
                <a:lnTo>
                  <a:pt x="167" y="55"/>
                </a:lnTo>
                <a:lnTo>
                  <a:pt x="166" y="51"/>
                </a:lnTo>
                <a:lnTo>
                  <a:pt x="164" y="48"/>
                </a:lnTo>
                <a:lnTo>
                  <a:pt x="163" y="47"/>
                </a:lnTo>
                <a:lnTo>
                  <a:pt x="160" y="41"/>
                </a:lnTo>
                <a:lnTo>
                  <a:pt x="160" y="40"/>
                </a:lnTo>
                <a:lnTo>
                  <a:pt x="159" y="38"/>
                </a:lnTo>
                <a:lnTo>
                  <a:pt x="157" y="35"/>
                </a:lnTo>
                <a:lnTo>
                  <a:pt x="157" y="33"/>
                </a:lnTo>
                <a:lnTo>
                  <a:pt x="151" y="27"/>
                </a:lnTo>
                <a:lnTo>
                  <a:pt x="149" y="24"/>
                </a:lnTo>
                <a:lnTo>
                  <a:pt x="150" y="23"/>
                </a:lnTo>
                <a:lnTo>
                  <a:pt x="150" y="20"/>
                </a:lnTo>
                <a:lnTo>
                  <a:pt x="150" y="17"/>
                </a:lnTo>
                <a:lnTo>
                  <a:pt x="150" y="13"/>
                </a:lnTo>
                <a:lnTo>
                  <a:pt x="150" y="10"/>
                </a:lnTo>
                <a:lnTo>
                  <a:pt x="150" y="8"/>
                </a:lnTo>
                <a:lnTo>
                  <a:pt x="146" y="8"/>
                </a:lnTo>
                <a:lnTo>
                  <a:pt x="144" y="8"/>
                </a:lnTo>
                <a:lnTo>
                  <a:pt x="139" y="8"/>
                </a:lnTo>
                <a:lnTo>
                  <a:pt x="136" y="8"/>
                </a:lnTo>
                <a:lnTo>
                  <a:pt x="134" y="8"/>
                </a:lnTo>
                <a:lnTo>
                  <a:pt x="134" y="7"/>
                </a:lnTo>
                <a:lnTo>
                  <a:pt x="131" y="7"/>
                </a:lnTo>
                <a:lnTo>
                  <a:pt x="129" y="5"/>
                </a:lnTo>
                <a:lnTo>
                  <a:pt x="127" y="5"/>
                </a:lnTo>
                <a:lnTo>
                  <a:pt x="126" y="4"/>
                </a:lnTo>
                <a:lnTo>
                  <a:pt x="124" y="4"/>
                </a:lnTo>
                <a:lnTo>
                  <a:pt x="123" y="4"/>
                </a:lnTo>
                <a:lnTo>
                  <a:pt x="121" y="3"/>
                </a:lnTo>
                <a:lnTo>
                  <a:pt x="119" y="3"/>
                </a:lnTo>
                <a:lnTo>
                  <a:pt x="117" y="1"/>
                </a:lnTo>
                <a:lnTo>
                  <a:pt x="116" y="1"/>
                </a:lnTo>
                <a:lnTo>
                  <a:pt x="114" y="1"/>
                </a:lnTo>
                <a:lnTo>
                  <a:pt x="113" y="1"/>
                </a:lnTo>
                <a:lnTo>
                  <a:pt x="111" y="0"/>
                </a:lnTo>
                <a:lnTo>
                  <a:pt x="110" y="0"/>
                </a:lnTo>
                <a:lnTo>
                  <a:pt x="109" y="0"/>
                </a:lnTo>
                <a:lnTo>
                  <a:pt x="107" y="0"/>
                </a:lnTo>
                <a:lnTo>
                  <a:pt x="106" y="0"/>
                </a:lnTo>
                <a:lnTo>
                  <a:pt x="103" y="0"/>
                </a:lnTo>
                <a:lnTo>
                  <a:pt x="99" y="0"/>
                </a:lnTo>
                <a:lnTo>
                  <a:pt x="97" y="0"/>
                </a:lnTo>
                <a:lnTo>
                  <a:pt x="90" y="0"/>
                </a:lnTo>
                <a:lnTo>
                  <a:pt x="90" y="4"/>
                </a:lnTo>
                <a:lnTo>
                  <a:pt x="88" y="4"/>
                </a:lnTo>
                <a:lnTo>
                  <a:pt x="87" y="4"/>
                </a:lnTo>
                <a:lnTo>
                  <a:pt x="86" y="4"/>
                </a:lnTo>
                <a:lnTo>
                  <a:pt x="84" y="4"/>
                </a:lnTo>
                <a:lnTo>
                  <a:pt x="83" y="4"/>
                </a:lnTo>
                <a:lnTo>
                  <a:pt x="81" y="4"/>
                </a:lnTo>
                <a:lnTo>
                  <a:pt x="80" y="4"/>
                </a:lnTo>
                <a:lnTo>
                  <a:pt x="78" y="4"/>
                </a:lnTo>
                <a:lnTo>
                  <a:pt x="77" y="4"/>
                </a:lnTo>
                <a:lnTo>
                  <a:pt x="76" y="4"/>
                </a:lnTo>
                <a:lnTo>
                  <a:pt x="76" y="3"/>
                </a:lnTo>
                <a:lnTo>
                  <a:pt x="74" y="3"/>
                </a:lnTo>
                <a:lnTo>
                  <a:pt x="73" y="3"/>
                </a:lnTo>
                <a:lnTo>
                  <a:pt x="73" y="1"/>
                </a:lnTo>
                <a:lnTo>
                  <a:pt x="71" y="1"/>
                </a:lnTo>
                <a:lnTo>
                  <a:pt x="70" y="3"/>
                </a:lnTo>
                <a:lnTo>
                  <a:pt x="68" y="3"/>
                </a:lnTo>
                <a:lnTo>
                  <a:pt x="67" y="3"/>
                </a:lnTo>
                <a:lnTo>
                  <a:pt x="67" y="4"/>
                </a:lnTo>
                <a:lnTo>
                  <a:pt x="66" y="4"/>
                </a:lnTo>
                <a:lnTo>
                  <a:pt x="66" y="5"/>
                </a:lnTo>
                <a:lnTo>
                  <a:pt x="64" y="5"/>
                </a:lnTo>
                <a:lnTo>
                  <a:pt x="64" y="7"/>
                </a:lnTo>
                <a:lnTo>
                  <a:pt x="64" y="8"/>
                </a:lnTo>
                <a:lnTo>
                  <a:pt x="64" y="10"/>
                </a:lnTo>
                <a:lnTo>
                  <a:pt x="64" y="11"/>
                </a:lnTo>
                <a:lnTo>
                  <a:pt x="64" y="13"/>
                </a:lnTo>
                <a:lnTo>
                  <a:pt x="64" y="14"/>
                </a:lnTo>
                <a:lnTo>
                  <a:pt x="63" y="15"/>
                </a:lnTo>
                <a:lnTo>
                  <a:pt x="61" y="17"/>
                </a:lnTo>
                <a:lnTo>
                  <a:pt x="60" y="17"/>
                </a:lnTo>
                <a:lnTo>
                  <a:pt x="58" y="17"/>
                </a:lnTo>
                <a:lnTo>
                  <a:pt x="57" y="17"/>
                </a:lnTo>
                <a:lnTo>
                  <a:pt x="57" y="18"/>
                </a:lnTo>
                <a:lnTo>
                  <a:pt x="56" y="18"/>
                </a:lnTo>
                <a:lnTo>
                  <a:pt x="54" y="20"/>
                </a:lnTo>
                <a:lnTo>
                  <a:pt x="53" y="20"/>
                </a:lnTo>
                <a:lnTo>
                  <a:pt x="53" y="21"/>
                </a:lnTo>
                <a:lnTo>
                  <a:pt x="53" y="23"/>
                </a:lnTo>
                <a:lnTo>
                  <a:pt x="53" y="27"/>
                </a:lnTo>
                <a:lnTo>
                  <a:pt x="51" y="28"/>
                </a:lnTo>
                <a:lnTo>
                  <a:pt x="51" y="31"/>
                </a:lnTo>
                <a:lnTo>
                  <a:pt x="51" y="33"/>
                </a:lnTo>
                <a:lnTo>
                  <a:pt x="50" y="34"/>
                </a:lnTo>
                <a:lnTo>
                  <a:pt x="50" y="35"/>
                </a:lnTo>
                <a:lnTo>
                  <a:pt x="50" y="37"/>
                </a:lnTo>
                <a:lnTo>
                  <a:pt x="48" y="37"/>
                </a:lnTo>
                <a:lnTo>
                  <a:pt x="48" y="38"/>
                </a:lnTo>
                <a:lnTo>
                  <a:pt x="47" y="38"/>
                </a:lnTo>
                <a:lnTo>
                  <a:pt x="47" y="40"/>
                </a:lnTo>
                <a:lnTo>
                  <a:pt x="46" y="40"/>
                </a:lnTo>
                <a:lnTo>
                  <a:pt x="46" y="41"/>
                </a:lnTo>
                <a:lnTo>
                  <a:pt x="44" y="41"/>
                </a:lnTo>
                <a:lnTo>
                  <a:pt x="43" y="41"/>
                </a:lnTo>
                <a:lnTo>
                  <a:pt x="41" y="41"/>
                </a:lnTo>
                <a:lnTo>
                  <a:pt x="40" y="41"/>
                </a:lnTo>
                <a:lnTo>
                  <a:pt x="38" y="41"/>
                </a:lnTo>
                <a:lnTo>
                  <a:pt x="38" y="43"/>
                </a:lnTo>
                <a:lnTo>
                  <a:pt x="37" y="45"/>
                </a:lnTo>
                <a:lnTo>
                  <a:pt x="37" y="47"/>
                </a:lnTo>
                <a:lnTo>
                  <a:pt x="37" y="48"/>
                </a:lnTo>
                <a:lnTo>
                  <a:pt x="36" y="48"/>
                </a:lnTo>
                <a:lnTo>
                  <a:pt x="36" y="50"/>
                </a:lnTo>
                <a:lnTo>
                  <a:pt x="36" y="51"/>
                </a:lnTo>
                <a:lnTo>
                  <a:pt x="33" y="53"/>
                </a:lnTo>
                <a:lnTo>
                  <a:pt x="31" y="55"/>
                </a:lnTo>
                <a:lnTo>
                  <a:pt x="30" y="57"/>
                </a:lnTo>
                <a:lnTo>
                  <a:pt x="27" y="60"/>
                </a:lnTo>
                <a:lnTo>
                  <a:pt x="26" y="60"/>
                </a:lnTo>
                <a:lnTo>
                  <a:pt x="24" y="58"/>
                </a:lnTo>
                <a:lnTo>
                  <a:pt x="24" y="57"/>
                </a:lnTo>
                <a:lnTo>
                  <a:pt x="23" y="57"/>
                </a:lnTo>
                <a:lnTo>
                  <a:pt x="23" y="55"/>
                </a:lnTo>
                <a:lnTo>
                  <a:pt x="21" y="54"/>
                </a:lnTo>
                <a:lnTo>
                  <a:pt x="21" y="53"/>
                </a:lnTo>
                <a:lnTo>
                  <a:pt x="20" y="53"/>
                </a:lnTo>
                <a:lnTo>
                  <a:pt x="20" y="51"/>
                </a:lnTo>
                <a:lnTo>
                  <a:pt x="18" y="50"/>
                </a:lnTo>
                <a:lnTo>
                  <a:pt x="17" y="50"/>
                </a:lnTo>
                <a:lnTo>
                  <a:pt x="16" y="50"/>
                </a:lnTo>
                <a:lnTo>
                  <a:pt x="14" y="50"/>
                </a:lnTo>
                <a:lnTo>
                  <a:pt x="13" y="50"/>
                </a:lnTo>
                <a:lnTo>
                  <a:pt x="11" y="50"/>
                </a:lnTo>
                <a:lnTo>
                  <a:pt x="10" y="50"/>
                </a:lnTo>
                <a:lnTo>
                  <a:pt x="8" y="51"/>
                </a:lnTo>
                <a:lnTo>
                  <a:pt x="7" y="51"/>
                </a:lnTo>
                <a:lnTo>
                  <a:pt x="6" y="51"/>
                </a:lnTo>
                <a:lnTo>
                  <a:pt x="4" y="51"/>
                </a:lnTo>
                <a:lnTo>
                  <a:pt x="1" y="53"/>
                </a:lnTo>
                <a:lnTo>
                  <a:pt x="0" y="53"/>
                </a:lnTo>
                <a:lnTo>
                  <a:pt x="1" y="53"/>
                </a:lnTo>
                <a:lnTo>
                  <a:pt x="1" y="54"/>
                </a:lnTo>
                <a:lnTo>
                  <a:pt x="3" y="55"/>
                </a:lnTo>
                <a:lnTo>
                  <a:pt x="4" y="57"/>
                </a:lnTo>
                <a:lnTo>
                  <a:pt x="4" y="58"/>
                </a:lnTo>
                <a:lnTo>
                  <a:pt x="6" y="60"/>
                </a:lnTo>
                <a:lnTo>
                  <a:pt x="6" y="61"/>
                </a:lnTo>
                <a:lnTo>
                  <a:pt x="6" y="63"/>
                </a:lnTo>
                <a:lnTo>
                  <a:pt x="6" y="64"/>
                </a:lnTo>
                <a:lnTo>
                  <a:pt x="6" y="65"/>
                </a:lnTo>
                <a:lnTo>
                  <a:pt x="3" y="67"/>
                </a:lnTo>
                <a:lnTo>
                  <a:pt x="3" y="68"/>
                </a:lnTo>
                <a:lnTo>
                  <a:pt x="3" y="70"/>
                </a:lnTo>
                <a:lnTo>
                  <a:pt x="1" y="70"/>
                </a:lnTo>
                <a:lnTo>
                  <a:pt x="1" y="71"/>
                </a:lnTo>
                <a:lnTo>
                  <a:pt x="3" y="71"/>
                </a:lnTo>
                <a:lnTo>
                  <a:pt x="3" y="73"/>
                </a:lnTo>
                <a:lnTo>
                  <a:pt x="3" y="74"/>
                </a:lnTo>
                <a:lnTo>
                  <a:pt x="3" y="75"/>
                </a:lnTo>
                <a:lnTo>
                  <a:pt x="1" y="75"/>
                </a:lnTo>
                <a:lnTo>
                  <a:pt x="1" y="77"/>
                </a:lnTo>
                <a:lnTo>
                  <a:pt x="1" y="78"/>
                </a:lnTo>
                <a:lnTo>
                  <a:pt x="3" y="80"/>
                </a:lnTo>
                <a:lnTo>
                  <a:pt x="3" y="78"/>
                </a:lnTo>
                <a:lnTo>
                  <a:pt x="4" y="78"/>
                </a:lnTo>
                <a:lnTo>
                  <a:pt x="6" y="78"/>
                </a:lnTo>
                <a:lnTo>
                  <a:pt x="6" y="77"/>
                </a:lnTo>
                <a:lnTo>
                  <a:pt x="7" y="77"/>
                </a:lnTo>
                <a:lnTo>
                  <a:pt x="8" y="77"/>
                </a:lnTo>
                <a:lnTo>
                  <a:pt x="10" y="77"/>
                </a:lnTo>
                <a:lnTo>
                  <a:pt x="10" y="75"/>
                </a:lnTo>
                <a:lnTo>
                  <a:pt x="11" y="74"/>
                </a:lnTo>
                <a:lnTo>
                  <a:pt x="11" y="73"/>
                </a:lnTo>
                <a:lnTo>
                  <a:pt x="13" y="73"/>
                </a:lnTo>
                <a:lnTo>
                  <a:pt x="14" y="71"/>
                </a:lnTo>
                <a:lnTo>
                  <a:pt x="16" y="71"/>
                </a:lnTo>
                <a:lnTo>
                  <a:pt x="17" y="71"/>
                </a:lnTo>
                <a:lnTo>
                  <a:pt x="18" y="73"/>
                </a:lnTo>
                <a:lnTo>
                  <a:pt x="18" y="74"/>
                </a:lnTo>
                <a:lnTo>
                  <a:pt x="21" y="74"/>
                </a:lnTo>
                <a:lnTo>
                  <a:pt x="21" y="75"/>
                </a:lnTo>
                <a:lnTo>
                  <a:pt x="23" y="78"/>
                </a:lnTo>
                <a:lnTo>
                  <a:pt x="24" y="80"/>
                </a:lnTo>
                <a:lnTo>
                  <a:pt x="26" y="80"/>
                </a:lnTo>
                <a:lnTo>
                  <a:pt x="26" y="81"/>
                </a:lnTo>
                <a:lnTo>
                  <a:pt x="27" y="83"/>
                </a:lnTo>
                <a:lnTo>
                  <a:pt x="28" y="84"/>
                </a:lnTo>
                <a:lnTo>
                  <a:pt x="31" y="85"/>
                </a:lnTo>
                <a:lnTo>
                  <a:pt x="31" y="87"/>
                </a:lnTo>
                <a:lnTo>
                  <a:pt x="33" y="88"/>
                </a:lnTo>
                <a:lnTo>
                  <a:pt x="33" y="90"/>
                </a:lnTo>
                <a:lnTo>
                  <a:pt x="34" y="91"/>
                </a:lnTo>
                <a:lnTo>
                  <a:pt x="36" y="94"/>
                </a:lnTo>
                <a:lnTo>
                  <a:pt x="37" y="95"/>
                </a:lnTo>
                <a:lnTo>
                  <a:pt x="38" y="98"/>
                </a:lnTo>
                <a:lnTo>
                  <a:pt x="38" y="100"/>
                </a:lnTo>
                <a:lnTo>
                  <a:pt x="40" y="101"/>
                </a:lnTo>
                <a:lnTo>
                  <a:pt x="40" y="103"/>
                </a:lnTo>
                <a:lnTo>
                  <a:pt x="40" y="104"/>
                </a:lnTo>
                <a:lnTo>
                  <a:pt x="40" y="105"/>
                </a:lnTo>
                <a:lnTo>
                  <a:pt x="38" y="105"/>
                </a:lnTo>
                <a:lnTo>
                  <a:pt x="38" y="107"/>
                </a:lnTo>
                <a:lnTo>
                  <a:pt x="38" y="108"/>
                </a:lnTo>
                <a:lnTo>
                  <a:pt x="40" y="110"/>
                </a:lnTo>
                <a:lnTo>
                  <a:pt x="41" y="111"/>
                </a:lnTo>
                <a:lnTo>
                  <a:pt x="41" y="113"/>
                </a:lnTo>
                <a:lnTo>
                  <a:pt x="41" y="114"/>
                </a:lnTo>
                <a:lnTo>
                  <a:pt x="41" y="115"/>
                </a:lnTo>
                <a:lnTo>
                  <a:pt x="41" y="117"/>
                </a:lnTo>
                <a:lnTo>
                  <a:pt x="40" y="117"/>
                </a:lnTo>
                <a:lnTo>
                  <a:pt x="40" y="118"/>
                </a:lnTo>
                <a:lnTo>
                  <a:pt x="41" y="118"/>
                </a:lnTo>
                <a:lnTo>
                  <a:pt x="43" y="118"/>
                </a:lnTo>
                <a:lnTo>
                  <a:pt x="43" y="117"/>
                </a:lnTo>
                <a:lnTo>
                  <a:pt x="43" y="115"/>
                </a:lnTo>
                <a:lnTo>
                  <a:pt x="44" y="114"/>
                </a:lnTo>
                <a:lnTo>
                  <a:pt x="46" y="113"/>
                </a:lnTo>
                <a:lnTo>
                  <a:pt x="47" y="111"/>
                </a:lnTo>
                <a:lnTo>
                  <a:pt x="47" y="110"/>
                </a:lnTo>
                <a:lnTo>
                  <a:pt x="48" y="110"/>
                </a:lnTo>
                <a:lnTo>
                  <a:pt x="48" y="108"/>
                </a:lnTo>
                <a:lnTo>
                  <a:pt x="48" y="110"/>
                </a:lnTo>
                <a:lnTo>
                  <a:pt x="47" y="110"/>
                </a:lnTo>
                <a:lnTo>
                  <a:pt x="47" y="111"/>
                </a:lnTo>
                <a:lnTo>
                  <a:pt x="48" y="113"/>
                </a:lnTo>
                <a:lnTo>
                  <a:pt x="50" y="114"/>
                </a:lnTo>
                <a:lnTo>
                  <a:pt x="51" y="113"/>
                </a:lnTo>
                <a:lnTo>
                  <a:pt x="51" y="114"/>
                </a:lnTo>
                <a:lnTo>
                  <a:pt x="53" y="115"/>
                </a:lnTo>
                <a:lnTo>
                  <a:pt x="53" y="117"/>
                </a:lnTo>
                <a:lnTo>
                  <a:pt x="54" y="117"/>
                </a:lnTo>
                <a:lnTo>
                  <a:pt x="54" y="118"/>
                </a:lnTo>
                <a:lnTo>
                  <a:pt x="56" y="118"/>
                </a:lnTo>
                <a:lnTo>
                  <a:pt x="56" y="120"/>
                </a:lnTo>
                <a:lnTo>
                  <a:pt x="57" y="120"/>
                </a:lnTo>
                <a:lnTo>
                  <a:pt x="58" y="121"/>
                </a:lnTo>
                <a:lnTo>
                  <a:pt x="58" y="123"/>
                </a:lnTo>
                <a:lnTo>
                  <a:pt x="58" y="121"/>
                </a:lnTo>
                <a:lnTo>
                  <a:pt x="60" y="121"/>
                </a:lnTo>
                <a:lnTo>
                  <a:pt x="60" y="123"/>
                </a:lnTo>
                <a:lnTo>
                  <a:pt x="58" y="123"/>
                </a:lnTo>
                <a:lnTo>
                  <a:pt x="58" y="124"/>
                </a:lnTo>
                <a:lnTo>
                  <a:pt x="60" y="126"/>
                </a:lnTo>
                <a:lnTo>
                  <a:pt x="61" y="127"/>
                </a:lnTo>
                <a:lnTo>
                  <a:pt x="61" y="128"/>
                </a:lnTo>
                <a:lnTo>
                  <a:pt x="61" y="130"/>
                </a:lnTo>
                <a:lnTo>
                  <a:pt x="63" y="130"/>
                </a:lnTo>
                <a:lnTo>
                  <a:pt x="63" y="131"/>
                </a:lnTo>
                <a:lnTo>
                  <a:pt x="63" y="133"/>
                </a:lnTo>
                <a:lnTo>
                  <a:pt x="64" y="133"/>
                </a:lnTo>
                <a:lnTo>
                  <a:pt x="64" y="134"/>
                </a:lnTo>
                <a:lnTo>
                  <a:pt x="64" y="136"/>
                </a:lnTo>
                <a:lnTo>
                  <a:pt x="63" y="136"/>
                </a:lnTo>
                <a:lnTo>
                  <a:pt x="64" y="136"/>
                </a:lnTo>
                <a:lnTo>
                  <a:pt x="64" y="137"/>
                </a:lnTo>
                <a:lnTo>
                  <a:pt x="64" y="138"/>
                </a:lnTo>
                <a:lnTo>
                  <a:pt x="66" y="138"/>
                </a:lnTo>
                <a:lnTo>
                  <a:pt x="66" y="140"/>
                </a:lnTo>
                <a:lnTo>
                  <a:pt x="66" y="141"/>
                </a:lnTo>
                <a:lnTo>
                  <a:pt x="66" y="144"/>
                </a:lnTo>
                <a:lnTo>
                  <a:pt x="67" y="144"/>
                </a:lnTo>
                <a:lnTo>
                  <a:pt x="66" y="146"/>
                </a:lnTo>
                <a:lnTo>
                  <a:pt x="67" y="146"/>
                </a:lnTo>
                <a:lnTo>
                  <a:pt x="67" y="147"/>
                </a:lnTo>
                <a:lnTo>
                  <a:pt x="67" y="148"/>
                </a:lnTo>
                <a:lnTo>
                  <a:pt x="66" y="148"/>
                </a:lnTo>
                <a:lnTo>
                  <a:pt x="64" y="148"/>
                </a:lnTo>
                <a:lnTo>
                  <a:pt x="64" y="150"/>
                </a:lnTo>
                <a:lnTo>
                  <a:pt x="64" y="151"/>
                </a:lnTo>
                <a:lnTo>
                  <a:pt x="66" y="151"/>
                </a:lnTo>
                <a:lnTo>
                  <a:pt x="66" y="153"/>
                </a:lnTo>
                <a:lnTo>
                  <a:pt x="66" y="154"/>
                </a:lnTo>
                <a:lnTo>
                  <a:pt x="66" y="156"/>
                </a:lnTo>
                <a:lnTo>
                  <a:pt x="67" y="157"/>
                </a:lnTo>
                <a:lnTo>
                  <a:pt x="67" y="156"/>
                </a:lnTo>
                <a:lnTo>
                  <a:pt x="68" y="157"/>
                </a:lnTo>
                <a:lnTo>
                  <a:pt x="68" y="158"/>
                </a:lnTo>
                <a:lnTo>
                  <a:pt x="67" y="160"/>
                </a:lnTo>
                <a:lnTo>
                  <a:pt x="66" y="160"/>
                </a:lnTo>
                <a:lnTo>
                  <a:pt x="66" y="161"/>
                </a:lnTo>
                <a:lnTo>
                  <a:pt x="67" y="163"/>
                </a:lnTo>
                <a:lnTo>
                  <a:pt x="68" y="163"/>
                </a:lnTo>
                <a:lnTo>
                  <a:pt x="68" y="161"/>
                </a:lnTo>
                <a:lnTo>
                  <a:pt x="68" y="163"/>
                </a:lnTo>
                <a:lnTo>
                  <a:pt x="68" y="164"/>
                </a:lnTo>
                <a:lnTo>
                  <a:pt x="70" y="164"/>
                </a:lnTo>
                <a:lnTo>
                  <a:pt x="70" y="166"/>
                </a:lnTo>
                <a:lnTo>
                  <a:pt x="71" y="166"/>
                </a:lnTo>
                <a:lnTo>
                  <a:pt x="70" y="167"/>
                </a:lnTo>
                <a:lnTo>
                  <a:pt x="70" y="168"/>
                </a:lnTo>
                <a:lnTo>
                  <a:pt x="71" y="168"/>
                </a:lnTo>
                <a:lnTo>
                  <a:pt x="73" y="168"/>
                </a:lnTo>
                <a:lnTo>
                  <a:pt x="73" y="170"/>
                </a:lnTo>
                <a:lnTo>
                  <a:pt x="74" y="170"/>
                </a:lnTo>
                <a:lnTo>
                  <a:pt x="74" y="171"/>
                </a:lnTo>
                <a:lnTo>
                  <a:pt x="74" y="173"/>
                </a:lnTo>
                <a:lnTo>
                  <a:pt x="73" y="174"/>
                </a:lnTo>
                <a:lnTo>
                  <a:pt x="73" y="176"/>
                </a:lnTo>
                <a:lnTo>
                  <a:pt x="71" y="176"/>
                </a:lnTo>
                <a:lnTo>
                  <a:pt x="71" y="177"/>
                </a:lnTo>
                <a:lnTo>
                  <a:pt x="70" y="178"/>
                </a:lnTo>
                <a:lnTo>
                  <a:pt x="70" y="180"/>
                </a:lnTo>
                <a:lnTo>
                  <a:pt x="71" y="180"/>
                </a:lnTo>
                <a:lnTo>
                  <a:pt x="73" y="180"/>
                </a:lnTo>
                <a:lnTo>
                  <a:pt x="74" y="180"/>
                </a:lnTo>
                <a:lnTo>
                  <a:pt x="76" y="178"/>
                </a:lnTo>
                <a:lnTo>
                  <a:pt x="77" y="178"/>
                </a:lnTo>
                <a:lnTo>
                  <a:pt x="78" y="178"/>
                </a:lnTo>
                <a:lnTo>
                  <a:pt x="80" y="178"/>
                </a:lnTo>
                <a:lnTo>
                  <a:pt x="81" y="180"/>
                </a:lnTo>
                <a:lnTo>
                  <a:pt x="83" y="180"/>
                </a:lnTo>
                <a:lnTo>
                  <a:pt x="84" y="180"/>
                </a:lnTo>
                <a:lnTo>
                  <a:pt x="86" y="180"/>
                </a:lnTo>
                <a:lnTo>
                  <a:pt x="87" y="181"/>
                </a:lnTo>
                <a:lnTo>
                  <a:pt x="87" y="183"/>
                </a:lnTo>
                <a:lnTo>
                  <a:pt x="88" y="183"/>
                </a:lnTo>
                <a:lnTo>
                  <a:pt x="90" y="183"/>
                </a:lnTo>
                <a:lnTo>
                  <a:pt x="91" y="181"/>
                </a:lnTo>
                <a:lnTo>
                  <a:pt x="91" y="180"/>
                </a:lnTo>
                <a:lnTo>
                  <a:pt x="90" y="180"/>
                </a:lnTo>
                <a:lnTo>
                  <a:pt x="90" y="178"/>
                </a:lnTo>
                <a:lnTo>
                  <a:pt x="90" y="176"/>
                </a:lnTo>
                <a:lnTo>
                  <a:pt x="91" y="174"/>
                </a:lnTo>
                <a:lnTo>
                  <a:pt x="93" y="173"/>
                </a:lnTo>
                <a:lnTo>
                  <a:pt x="94" y="171"/>
                </a:lnTo>
                <a:lnTo>
                  <a:pt x="94" y="170"/>
                </a:lnTo>
                <a:lnTo>
                  <a:pt x="96" y="170"/>
                </a:lnTo>
                <a:lnTo>
                  <a:pt x="97" y="170"/>
                </a:lnTo>
                <a:lnTo>
                  <a:pt x="99" y="168"/>
                </a:lnTo>
                <a:lnTo>
                  <a:pt x="100" y="167"/>
                </a:lnTo>
                <a:lnTo>
                  <a:pt x="100" y="166"/>
                </a:lnTo>
                <a:lnTo>
                  <a:pt x="101" y="164"/>
                </a:lnTo>
                <a:lnTo>
                  <a:pt x="101" y="163"/>
                </a:lnTo>
                <a:lnTo>
                  <a:pt x="101" y="161"/>
                </a:lnTo>
                <a:lnTo>
                  <a:pt x="103" y="161"/>
                </a:lnTo>
                <a:lnTo>
                  <a:pt x="104" y="160"/>
                </a:lnTo>
                <a:lnTo>
                  <a:pt x="104" y="158"/>
                </a:lnTo>
                <a:lnTo>
                  <a:pt x="106" y="157"/>
                </a:lnTo>
                <a:lnTo>
                  <a:pt x="107" y="154"/>
                </a:lnTo>
                <a:lnTo>
                  <a:pt x="110" y="153"/>
                </a:lnTo>
                <a:lnTo>
                  <a:pt x="111" y="151"/>
                </a:lnTo>
                <a:lnTo>
                  <a:pt x="113" y="150"/>
                </a:lnTo>
                <a:lnTo>
                  <a:pt x="116" y="147"/>
                </a:lnTo>
                <a:lnTo>
                  <a:pt x="119" y="147"/>
                </a:lnTo>
                <a:lnTo>
                  <a:pt x="120" y="146"/>
                </a:lnTo>
                <a:lnTo>
                  <a:pt x="121" y="144"/>
                </a:lnTo>
                <a:lnTo>
                  <a:pt x="123" y="144"/>
                </a:lnTo>
                <a:lnTo>
                  <a:pt x="126" y="143"/>
                </a:lnTo>
                <a:lnTo>
                  <a:pt x="127" y="143"/>
                </a:lnTo>
                <a:lnTo>
                  <a:pt x="129" y="141"/>
                </a:lnTo>
                <a:lnTo>
                  <a:pt x="130" y="141"/>
                </a:lnTo>
                <a:lnTo>
                  <a:pt x="131" y="141"/>
                </a:lnTo>
                <a:lnTo>
                  <a:pt x="133" y="141"/>
                </a:lnTo>
                <a:lnTo>
                  <a:pt x="133" y="143"/>
                </a:lnTo>
                <a:lnTo>
                  <a:pt x="134" y="143"/>
                </a:lnTo>
                <a:lnTo>
                  <a:pt x="136" y="143"/>
                </a:lnTo>
                <a:lnTo>
                  <a:pt x="137" y="144"/>
                </a:lnTo>
                <a:lnTo>
                  <a:pt x="139" y="144"/>
                </a:lnTo>
                <a:lnTo>
                  <a:pt x="140" y="144"/>
                </a:lnTo>
                <a:lnTo>
                  <a:pt x="141" y="144"/>
                </a:lnTo>
                <a:lnTo>
                  <a:pt x="143" y="146"/>
                </a:lnTo>
                <a:lnTo>
                  <a:pt x="144" y="146"/>
                </a:lnTo>
                <a:lnTo>
                  <a:pt x="146" y="146"/>
                </a:lnTo>
                <a:lnTo>
                  <a:pt x="147" y="147"/>
                </a:lnTo>
                <a:lnTo>
                  <a:pt x="149" y="147"/>
                </a:lnTo>
                <a:lnTo>
                  <a:pt x="150" y="147"/>
                </a:lnTo>
                <a:lnTo>
                  <a:pt x="150" y="148"/>
                </a:lnTo>
                <a:lnTo>
                  <a:pt x="151" y="148"/>
                </a:lnTo>
                <a:lnTo>
                  <a:pt x="153" y="150"/>
                </a:lnTo>
                <a:lnTo>
                  <a:pt x="156" y="151"/>
                </a:lnTo>
                <a:lnTo>
                  <a:pt x="159" y="154"/>
                </a:lnTo>
                <a:lnTo>
                  <a:pt x="161" y="156"/>
                </a:lnTo>
                <a:lnTo>
                  <a:pt x="163" y="157"/>
                </a:lnTo>
                <a:lnTo>
                  <a:pt x="164" y="161"/>
                </a:lnTo>
                <a:lnTo>
                  <a:pt x="167" y="163"/>
                </a:lnTo>
                <a:lnTo>
                  <a:pt x="167" y="164"/>
                </a:lnTo>
                <a:lnTo>
                  <a:pt x="169" y="164"/>
                </a:lnTo>
                <a:lnTo>
                  <a:pt x="169" y="166"/>
                </a:lnTo>
                <a:lnTo>
                  <a:pt x="170" y="167"/>
                </a:lnTo>
                <a:lnTo>
                  <a:pt x="171" y="168"/>
                </a:lnTo>
                <a:lnTo>
                  <a:pt x="173" y="171"/>
                </a:lnTo>
                <a:lnTo>
                  <a:pt x="174" y="173"/>
                </a:lnTo>
                <a:lnTo>
                  <a:pt x="176" y="174"/>
                </a:lnTo>
                <a:lnTo>
                  <a:pt x="176" y="176"/>
                </a:lnTo>
                <a:lnTo>
                  <a:pt x="177" y="177"/>
                </a:lnTo>
                <a:lnTo>
                  <a:pt x="177" y="178"/>
                </a:lnTo>
                <a:lnTo>
                  <a:pt x="179" y="178"/>
                </a:lnTo>
                <a:lnTo>
                  <a:pt x="179" y="180"/>
                </a:lnTo>
                <a:lnTo>
                  <a:pt x="180" y="178"/>
                </a:lnTo>
                <a:lnTo>
                  <a:pt x="179" y="180"/>
                </a:lnTo>
                <a:lnTo>
                  <a:pt x="179" y="181"/>
                </a:lnTo>
                <a:lnTo>
                  <a:pt x="180" y="183"/>
                </a:lnTo>
                <a:lnTo>
                  <a:pt x="181" y="184"/>
                </a:lnTo>
                <a:lnTo>
                  <a:pt x="181" y="186"/>
                </a:lnTo>
                <a:lnTo>
                  <a:pt x="183" y="188"/>
                </a:lnTo>
                <a:lnTo>
                  <a:pt x="184" y="190"/>
                </a:lnTo>
                <a:lnTo>
                  <a:pt x="184" y="191"/>
                </a:lnTo>
                <a:lnTo>
                  <a:pt x="186" y="191"/>
                </a:lnTo>
                <a:lnTo>
                  <a:pt x="186" y="193"/>
                </a:lnTo>
                <a:lnTo>
                  <a:pt x="186" y="194"/>
                </a:lnTo>
                <a:lnTo>
                  <a:pt x="187" y="194"/>
                </a:lnTo>
                <a:lnTo>
                  <a:pt x="187" y="196"/>
                </a:lnTo>
                <a:lnTo>
                  <a:pt x="187" y="194"/>
                </a:lnTo>
                <a:lnTo>
                  <a:pt x="187" y="196"/>
                </a:lnTo>
                <a:lnTo>
                  <a:pt x="189" y="196"/>
                </a:lnTo>
                <a:lnTo>
                  <a:pt x="190" y="197"/>
                </a:lnTo>
                <a:lnTo>
                  <a:pt x="190" y="198"/>
                </a:lnTo>
                <a:lnTo>
                  <a:pt x="191" y="198"/>
                </a:lnTo>
                <a:lnTo>
                  <a:pt x="191" y="200"/>
                </a:lnTo>
                <a:lnTo>
                  <a:pt x="193" y="200"/>
                </a:lnTo>
                <a:lnTo>
                  <a:pt x="193" y="201"/>
                </a:lnTo>
                <a:lnTo>
                  <a:pt x="194" y="203"/>
                </a:lnTo>
                <a:lnTo>
                  <a:pt x="196" y="204"/>
                </a:lnTo>
                <a:lnTo>
                  <a:pt x="197" y="204"/>
                </a:lnTo>
                <a:lnTo>
                  <a:pt x="199" y="204"/>
                </a:lnTo>
                <a:lnTo>
                  <a:pt x="200" y="204"/>
                </a:lnTo>
                <a:lnTo>
                  <a:pt x="203" y="204"/>
                </a:lnTo>
                <a:lnTo>
                  <a:pt x="204" y="204"/>
                </a:lnTo>
                <a:lnTo>
                  <a:pt x="206" y="204"/>
                </a:lnTo>
                <a:lnTo>
                  <a:pt x="207" y="204"/>
                </a:lnTo>
                <a:lnTo>
                  <a:pt x="209" y="203"/>
                </a:lnTo>
                <a:lnTo>
                  <a:pt x="210" y="203"/>
                </a:lnTo>
                <a:lnTo>
                  <a:pt x="211" y="203"/>
                </a:lnTo>
                <a:lnTo>
                  <a:pt x="213" y="201"/>
                </a:lnTo>
                <a:lnTo>
                  <a:pt x="214" y="201"/>
                </a:lnTo>
                <a:lnTo>
                  <a:pt x="216" y="201"/>
                </a:lnTo>
                <a:lnTo>
                  <a:pt x="217" y="200"/>
                </a:lnTo>
                <a:lnTo>
                  <a:pt x="219" y="200"/>
                </a:lnTo>
                <a:lnTo>
                  <a:pt x="220" y="198"/>
                </a:lnTo>
                <a:lnTo>
                  <a:pt x="221" y="198"/>
                </a:lnTo>
                <a:lnTo>
                  <a:pt x="223" y="198"/>
                </a:lnTo>
                <a:lnTo>
                  <a:pt x="224" y="198"/>
                </a:lnTo>
                <a:lnTo>
                  <a:pt x="226" y="198"/>
                </a:lnTo>
                <a:lnTo>
                  <a:pt x="227" y="198"/>
                </a:lnTo>
                <a:lnTo>
                  <a:pt x="229" y="198"/>
                </a:lnTo>
                <a:lnTo>
                  <a:pt x="230" y="198"/>
                </a:lnTo>
                <a:lnTo>
                  <a:pt x="233" y="198"/>
                </a:lnTo>
                <a:lnTo>
                  <a:pt x="234" y="198"/>
                </a:lnTo>
                <a:lnTo>
                  <a:pt x="234" y="200"/>
                </a:lnTo>
                <a:lnTo>
                  <a:pt x="236" y="200"/>
                </a:lnTo>
                <a:lnTo>
                  <a:pt x="237" y="200"/>
                </a:lnTo>
                <a:lnTo>
                  <a:pt x="239" y="200"/>
                </a:lnTo>
                <a:lnTo>
                  <a:pt x="240" y="200"/>
                </a:lnTo>
                <a:lnTo>
                  <a:pt x="240" y="198"/>
                </a:lnTo>
                <a:lnTo>
                  <a:pt x="239" y="197"/>
                </a:lnTo>
                <a:lnTo>
                  <a:pt x="240" y="198"/>
                </a:lnTo>
                <a:lnTo>
                  <a:pt x="242" y="200"/>
                </a:lnTo>
                <a:lnTo>
                  <a:pt x="243" y="201"/>
                </a:lnTo>
                <a:lnTo>
                  <a:pt x="243" y="203"/>
                </a:lnTo>
                <a:lnTo>
                  <a:pt x="244" y="204"/>
                </a:lnTo>
                <a:lnTo>
                  <a:pt x="246" y="204"/>
                </a:lnTo>
                <a:lnTo>
                  <a:pt x="247" y="206"/>
                </a:lnTo>
                <a:lnTo>
                  <a:pt x="249" y="208"/>
                </a:lnTo>
                <a:lnTo>
                  <a:pt x="250" y="210"/>
                </a:lnTo>
                <a:lnTo>
                  <a:pt x="252" y="211"/>
                </a:lnTo>
                <a:lnTo>
                  <a:pt x="253" y="211"/>
                </a:lnTo>
                <a:lnTo>
                  <a:pt x="253" y="213"/>
                </a:lnTo>
                <a:lnTo>
                  <a:pt x="254" y="214"/>
                </a:lnTo>
                <a:lnTo>
                  <a:pt x="256" y="216"/>
                </a:lnTo>
                <a:lnTo>
                  <a:pt x="257" y="217"/>
                </a:lnTo>
                <a:lnTo>
                  <a:pt x="260" y="218"/>
                </a:lnTo>
                <a:lnTo>
                  <a:pt x="260" y="220"/>
                </a:lnTo>
                <a:lnTo>
                  <a:pt x="262" y="220"/>
                </a:lnTo>
                <a:lnTo>
                  <a:pt x="262" y="221"/>
                </a:lnTo>
                <a:lnTo>
                  <a:pt x="263" y="223"/>
                </a:lnTo>
                <a:lnTo>
                  <a:pt x="264" y="224"/>
                </a:lnTo>
                <a:lnTo>
                  <a:pt x="266" y="226"/>
                </a:lnTo>
                <a:lnTo>
                  <a:pt x="269" y="228"/>
                </a:lnTo>
                <a:lnTo>
                  <a:pt x="270" y="230"/>
                </a:lnTo>
                <a:lnTo>
                  <a:pt x="272" y="231"/>
                </a:lnTo>
                <a:lnTo>
                  <a:pt x="273" y="233"/>
                </a:lnTo>
                <a:lnTo>
                  <a:pt x="274" y="234"/>
                </a:lnTo>
                <a:lnTo>
                  <a:pt x="274" y="236"/>
                </a:lnTo>
                <a:lnTo>
                  <a:pt x="277" y="238"/>
                </a:lnTo>
                <a:lnTo>
                  <a:pt x="279" y="240"/>
                </a:lnTo>
                <a:lnTo>
                  <a:pt x="280" y="240"/>
                </a:lnTo>
                <a:lnTo>
                  <a:pt x="280" y="241"/>
                </a:lnTo>
                <a:lnTo>
                  <a:pt x="279" y="241"/>
                </a:lnTo>
                <a:lnTo>
                  <a:pt x="280" y="243"/>
                </a:lnTo>
                <a:lnTo>
                  <a:pt x="282" y="243"/>
                </a:lnTo>
                <a:lnTo>
                  <a:pt x="283" y="243"/>
                </a:lnTo>
                <a:lnTo>
                  <a:pt x="283" y="244"/>
                </a:lnTo>
                <a:lnTo>
                  <a:pt x="283" y="246"/>
                </a:lnTo>
                <a:lnTo>
                  <a:pt x="284" y="247"/>
                </a:lnTo>
                <a:lnTo>
                  <a:pt x="284" y="248"/>
                </a:lnTo>
                <a:lnTo>
                  <a:pt x="286" y="250"/>
                </a:lnTo>
                <a:lnTo>
                  <a:pt x="287" y="250"/>
                </a:lnTo>
                <a:lnTo>
                  <a:pt x="287" y="251"/>
                </a:lnTo>
                <a:lnTo>
                  <a:pt x="289" y="254"/>
                </a:lnTo>
                <a:lnTo>
                  <a:pt x="289" y="257"/>
                </a:lnTo>
                <a:lnTo>
                  <a:pt x="290" y="257"/>
                </a:lnTo>
                <a:lnTo>
                  <a:pt x="290" y="260"/>
                </a:lnTo>
                <a:lnTo>
                  <a:pt x="292" y="263"/>
                </a:lnTo>
                <a:lnTo>
                  <a:pt x="292" y="266"/>
                </a:lnTo>
                <a:lnTo>
                  <a:pt x="292" y="267"/>
                </a:lnTo>
                <a:lnTo>
                  <a:pt x="293" y="267"/>
                </a:lnTo>
                <a:lnTo>
                  <a:pt x="294" y="267"/>
                </a:lnTo>
                <a:lnTo>
                  <a:pt x="293" y="269"/>
                </a:lnTo>
                <a:lnTo>
                  <a:pt x="293" y="270"/>
                </a:lnTo>
                <a:lnTo>
                  <a:pt x="292" y="270"/>
                </a:lnTo>
                <a:lnTo>
                  <a:pt x="292" y="273"/>
                </a:lnTo>
                <a:lnTo>
                  <a:pt x="292" y="274"/>
                </a:lnTo>
                <a:lnTo>
                  <a:pt x="290" y="277"/>
                </a:lnTo>
                <a:lnTo>
                  <a:pt x="292" y="277"/>
                </a:lnTo>
                <a:lnTo>
                  <a:pt x="292" y="279"/>
                </a:lnTo>
                <a:lnTo>
                  <a:pt x="290" y="279"/>
                </a:lnTo>
                <a:lnTo>
                  <a:pt x="290" y="277"/>
                </a:lnTo>
                <a:lnTo>
                  <a:pt x="289" y="277"/>
                </a:lnTo>
                <a:lnTo>
                  <a:pt x="289" y="279"/>
                </a:lnTo>
                <a:lnTo>
                  <a:pt x="287" y="280"/>
                </a:lnTo>
                <a:lnTo>
                  <a:pt x="286" y="281"/>
                </a:lnTo>
                <a:lnTo>
                  <a:pt x="284" y="280"/>
                </a:lnTo>
                <a:lnTo>
                  <a:pt x="284" y="279"/>
                </a:lnTo>
                <a:lnTo>
                  <a:pt x="284" y="277"/>
                </a:lnTo>
                <a:lnTo>
                  <a:pt x="283" y="276"/>
                </a:lnTo>
                <a:lnTo>
                  <a:pt x="283" y="273"/>
                </a:lnTo>
                <a:lnTo>
                  <a:pt x="282" y="270"/>
                </a:lnTo>
                <a:lnTo>
                  <a:pt x="282" y="269"/>
                </a:lnTo>
                <a:lnTo>
                  <a:pt x="280" y="269"/>
                </a:lnTo>
                <a:lnTo>
                  <a:pt x="280" y="267"/>
                </a:lnTo>
                <a:lnTo>
                  <a:pt x="279" y="267"/>
                </a:lnTo>
                <a:lnTo>
                  <a:pt x="276" y="267"/>
                </a:lnTo>
                <a:lnTo>
                  <a:pt x="274" y="267"/>
                </a:lnTo>
                <a:lnTo>
                  <a:pt x="274" y="269"/>
                </a:lnTo>
                <a:lnTo>
                  <a:pt x="272" y="269"/>
                </a:lnTo>
                <a:lnTo>
                  <a:pt x="270" y="270"/>
                </a:lnTo>
                <a:lnTo>
                  <a:pt x="267" y="271"/>
                </a:lnTo>
                <a:lnTo>
                  <a:pt x="266" y="273"/>
                </a:lnTo>
                <a:lnTo>
                  <a:pt x="263" y="274"/>
                </a:lnTo>
                <a:lnTo>
                  <a:pt x="262" y="276"/>
                </a:lnTo>
                <a:lnTo>
                  <a:pt x="257" y="280"/>
                </a:lnTo>
                <a:lnTo>
                  <a:pt x="253" y="284"/>
                </a:lnTo>
                <a:lnTo>
                  <a:pt x="252" y="286"/>
                </a:lnTo>
                <a:lnTo>
                  <a:pt x="250" y="286"/>
                </a:lnTo>
                <a:lnTo>
                  <a:pt x="250" y="287"/>
                </a:lnTo>
                <a:lnTo>
                  <a:pt x="247" y="290"/>
                </a:lnTo>
                <a:lnTo>
                  <a:pt x="246" y="291"/>
                </a:lnTo>
                <a:lnTo>
                  <a:pt x="244" y="293"/>
                </a:lnTo>
                <a:lnTo>
                  <a:pt x="243" y="294"/>
                </a:lnTo>
                <a:lnTo>
                  <a:pt x="242" y="296"/>
                </a:lnTo>
                <a:lnTo>
                  <a:pt x="240" y="297"/>
                </a:lnTo>
                <a:lnTo>
                  <a:pt x="239" y="299"/>
                </a:lnTo>
                <a:lnTo>
                  <a:pt x="237" y="301"/>
                </a:lnTo>
                <a:lnTo>
                  <a:pt x="234" y="304"/>
                </a:lnTo>
                <a:lnTo>
                  <a:pt x="233" y="306"/>
                </a:lnTo>
                <a:lnTo>
                  <a:pt x="233" y="307"/>
                </a:lnTo>
                <a:lnTo>
                  <a:pt x="231" y="309"/>
                </a:lnTo>
                <a:lnTo>
                  <a:pt x="231" y="310"/>
                </a:lnTo>
                <a:lnTo>
                  <a:pt x="231" y="311"/>
                </a:lnTo>
                <a:lnTo>
                  <a:pt x="230" y="313"/>
                </a:lnTo>
                <a:lnTo>
                  <a:pt x="229" y="313"/>
                </a:lnTo>
                <a:lnTo>
                  <a:pt x="229" y="314"/>
                </a:lnTo>
                <a:lnTo>
                  <a:pt x="224" y="317"/>
                </a:lnTo>
                <a:lnTo>
                  <a:pt x="223" y="317"/>
                </a:lnTo>
                <a:lnTo>
                  <a:pt x="224" y="316"/>
                </a:lnTo>
                <a:lnTo>
                  <a:pt x="227" y="314"/>
                </a:lnTo>
                <a:lnTo>
                  <a:pt x="227" y="313"/>
                </a:lnTo>
                <a:lnTo>
                  <a:pt x="226" y="314"/>
                </a:lnTo>
                <a:lnTo>
                  <a:pt x="223" y="314"/>
                </a:lnTo>
                <a:lnTo>
                  <a:pt x="221" y="316"/>
                </a:lnTo>
                <a:lnTo>
                  <a:pt x="220" y="316"/>
                </a:lnTo>
                <a:lnTo>
                  <a:pt x="219" y="316"/>
                </a:lnTo>
                <a:lnTo>
                  <a:pt x="216" y="316"/>
                </a:lnTo>
                <a:lnTo>
                  <a:pt x="214" y="316"/>
                </a:lnTo>
                <a:lnTo>
                  <a:pt x="211" y="316"/>
                </a:lnTo>
                <a:lnTo>
                  <a:pt x="210" y="316"/>
                </a:lnTo>
                <a:lnTo>
                  <a:pt x="209" y="316"/>
                </a:lnTo>
                <a:lnTo>
                  <a:pt x="206" y="314"/>
                </a:lnTo>
                <a:lnTo>
                  <a:pt x="203" y="314"/>
                </a:lnTo>
                <a:lnTo>
                  <a:pt x="203" y="316"/>
                </a:lnTo>
                <a:lnTo>
                  <a:pt x="201" y="316"/>
                </a:lnTo>
                <a:lnTo>
                  <a:pt x="200" y="317"/>
                </a:lnTo>
                <a:lnTo>
                  <a:pt x="200" y="319"/>
                </a:lnTo>
                <a:lnTo>
                  <a:pt x="200" y="320"/>
                </a:lnTo>
                <a:lnTo>
                  <a:pt x="199" y="323"/>
                </a:lnTo>
                <a:lnTo>
                  <a:pt x="200" y="323"/>
                </a:lnTo>
                <a:lnTo>
                  <a:pt x="199" y="324"/>
                </a:lnTo>
                <a:lnTo>
                  <a:pt x="199" y="323"/>
                </a:lnTo>
                <a:lnTo>
                  <a:pt x="199" y="324"/>
                </a:lnTo>
                <a:lnTo>
                  <a:pt x="197" y="326"/>
                </a:lnTo>
                <a:lnTo>
                  <a:pt x="197" y="327"/>
                </a:lnTo>
                <a:lnTo>
                  <a:pt x="196" y="330"/>
                </a:lnTo>
                <a:lnTo>
                  <a:pt x="196" y="331"/>
                </a:lnTo>
                <a:lnTo>
                  <a:pt x="196" y="333"/>
                </a:lnTo>
                <a:lnTo>
                  <a:pt x="194" y="333"/>
                </a:lnTo>
                <a:lnTo>
                  <a:pt x="194" y="334"/>
                </a:lnTo>
                <a:lnTo>
                  <a:pt x="194" y="336"/>
                </a:lnTo>
                <a:lnTo>
                  <a:pt x="196" y="336"/>
                </a:lnTo>
                <a:lnTo>
                  <a:pt x="194" y="336"/>
                </a:lnTo>
                <a:lnTo>
                  <a:pt x="194" y="337"/>
                </a:lnTo>
                <a:lnTo>
                  <a:pt x="194" y="339"/>
                </a:lnTo>
                <a:lnTo>
                  <a:pt x="194" y="340"/>
                </a:lnTo>
                <a:lnTo>
                  <a:pt x="193" y="340"/>
                </a:lnTo>
                <a:lnTo>
                  <a:pt x="193" y="341"/>
                </a:lnTo>
                <a:lnTo>
                  <a:pt x="193" y="343"/>
                </a:lnTo>
                <a:lnTo>
                  <a:pt x="191" y="344"/>
                </a:lnTo>
                <a:lnTo>
                  <a:pt x="191" y="347"/>
                </a:lnTo>
                <a:lnTo>
                  <a:pt x="191" y="350"/>
                </a:lnTo>
                <a:lnTo>
                  <a:pt x="190" y="350"/>
                </a:lnTo>
                <a:lnTo>
                  <a:pt x="190" y="351"/>
                </a:lnTo>
                <a:lnTo>
                  <a:pt x="190" y="353"/>
                </a:lnTo>
                <a:lnTo>
                  <a:pt x="190" y="354"/>
                </a:lnTo>
                <a:lnTo>
                  <a:pt x="190" y="356"/>
                </a:lnTo>
                <a:lnTo>
                  <a:pt x="189" y="357"/>
                </a:lnTo>
                <a:lnTo>
                  <a:pt x="189" y="359"/>
                </a:lnTo>
                <a:lnTo>
                  <a:pt x="189" y="360"/>
                </a:lnTo>
                <a:lnTo>
                  <a:pt x="189" y="361"/>
                </a:lnTo>
                <a:lnTo>
                  <a:pt x="187" y="363"/>
                </a:lnTo>
                <a:lnTo>
                  <a:pt x="187" y="364"/>
                </a:lnTo>
                <a:lnTo>
                  <a:pt x="187" y="366"/>
                </a:lnTo>
                <a:lnTo>
                  <a:pt x="186" y="369"/>
                </a:lnTo>
                <a:lnTo>
                  <a:pt x="186" y="370"/>
                </a:lnTo>
                <a:lnTo>
                  <a:pt x="186" y="371"/>
                </a:lnTo>
                <a:lnTo>
                  <a:pt x="186" y="374"/>
                </a:lnTo>
                <a:lnTo>
                  <a:pt x="184" y="374"/>
                </a:lnTo>
                <a:lnTo>
                  <a:pt x="184" y="376"/>
                </a:lnTo>
                <a:lnTo>
                  <a:pt x="184" y="377"/>
                </a:lnTo>
                <a:lnTo>
                  <a:pt x="184" y="379"/>
                </a:lnTo>
                <a:lnTo>
                  <a:pt x="184" y="380"/>
                </a:lnTo>
                <a:lnTo>
                  <a:pt x="184" y="381"/>
                </a:lnTo>
                <a:lnTo>
                  <a:pt x="184" y="383"/>
                </a:lnTo>
                <a:lnTo>
                  <a:pt x="184" y="384"/>
                </a:lnTo>
                <a:lnTo>
                  <a:pt x="183" y="387"/>
                </a:lnTo>
                <a:lnTo>
                  <a:pt x="183" y="390"/>
                </a:lnTo>
                <a:lnTo>
                  <a:pt x="181" y="391"/>
                </a:lnTo>
                <a:lnTo>
                  <a:pt x="181" y="393"/>
                </a:lnTo>
                <a:lnTo>
                  <a:pt x="181" y="394"/>
                </a:lnTo>
                <a:lnTo>
                  <a:pt x="181" y="396"/>
                </a:lnTo>
                <a:lnTo>
                  <a:pt x="180" y="397"/>
                </a:lnTo>
                <a:lnTo>
                  <a:pt x="180" y="399"/>
                </a:lnTo>
                <a:lnTo>
                  <a:pt x="180" y="401"/>
                </a:lnTo>
                <a:lnTo>
                  <a:pt x="180" y="403"/>
                </a:lnTo>
                <a:lnTo>
                  <a:pt x="180" y="404"/>
                </a:lnTo>
                <a:lnTo>
                  <a:pt x="180" y="406"/>
                </a:lnTo>
                <a:lnTo>
                  <a:pt x="179" y="407"/>
                </a:lnTo>
                <a:lnTo>
                  <a:pt x="179" y="409"/>
                </a:lnTo>
                <a:lnTo>
                  <a:pt x="179" y="410"/>
                </a:lnTo>
                <a:lnTo>
                  <a:pt x="179" y="412"/>
                </a:lnTo>
                <a:lnTo>
                  <a:pt x="179" y="414"/>
                </a:lnTo>
                <a:lnTo>
                  <a:pt x="177" y="416"/>
                </a:lnTo>
                <a:lnTo>
                  <a:pt x="177" y="417"/>
                </a:lnTo>
                <a:lnTo>
                  <a:pt x="177" y="419"/>
                </a:lnTo>
                <a:lnTo>
                  <a:pt x="177" y="420"/>
                </a:lnTo>
                <a:lnTo>
                  <a:pt x="179" y="420"/>
                </a:lnTo>
                <a:lnTo>
                  <a:pt x="179" y="422"/>
                </a:lnTo>
                <a:lnTo>
                  <a:pt x="177" y="422"/>
                </a:lnTo>
                <a:lnTo>
                  <a:pt x="177" y="423"/>
                </a:lnTo>
                <a:lnTo>
                  <a:pt x="176" y="424"/>
                </a:lnTo>
                <a:lnTo>
                  <a:pt x="176" y="427"/>
                </a:lnTo>
                <a:lnTo>
                  <a:pt x="176" y="429"/>
                </a:lnTo>
                <a:lnTo>
                  <a:pt x="176" y="430"/>
                </a:lnTo>
                <a:lnTo>
                  <a:pt x="176" y="432"/>
                </a:lnTo>
                <a:lnTo>
                  <a:pt x="176" y="433"/>
                </a:lnTo>
                <a:lnTo>
                  <a:pt x="176" y="434"/>
                </a:lnTo>
                <a:lnTo>
                  <a:pt x="176" y="436"/>
                </a:lnTo>
                <a:lnTo>
                  <a:pt x="176" y="437"/>
                </a:lnTo>
                <a:lnTo>
                  <a:pt x="174" y="440"/>
                </a:lnTo>
                <a:lnTo>
                  <a:pt x="174" y="442"/>
                </a:lnTo>
                <a:lnTo>
                  <a:pt x="176" y="442"/>
                </a:lnTo>
                <a:lnTo>
                  <a:pt x="174" y="442"/>
                </a:lnTo>
                <a:lnTo>
                  <a:pt x="174" y="443"/>
                </a:lnTo>
                <a:lnTo>
                  <a:pt x="174" y="444"/>
                </a:lnTo>
                <a:lnTo>
                  <a:pt x="174" y="446"/>
                </a:lnTo>
                <a:lnTo>
                  <a:pt x="174" y="447"/>
                </a:lnTo>
                <a:lnTo>
                  <a:pt x="174" y="449"/>
                </a:lnTo>
                <a:lnTo>
                  <a:pt x="173" y="452"/>
                </a:lnTo>
                <a:lnTo>
                  <a:pt x="173" y="454"/>
                </a:lnTo>
                <a:lnTo>
                  <a:pt x="173" y="456"/>
                </a:lnTo>
                <a:lnTo>
                  <a:pt x="173" y="457"/>
                </a:lnTo>
                <a:lnTo>
                  <a:pt x="174" y="459"/>
                </a:lnTo>
                <a:lnTo>
                  <a:pt x="176" y="459"/>
                </a:lnTo>
                <a:lnTo>
                  <a:pt x="177" y="459"/>
                </a:lnTo>
                <a:lnTo>
                  <a:pt x="177" y="460"/>
                </a:lnTo>
                <a:lnTo>
                  <a:pt x="179" y="460"/>
                </a:lnTo>
                <a:lnTo>
                  <a:pt x="179" y="462"/>
                </a:lnTo>
                <a:lnTo>
                  <a:pt x="180" y="462"/>
                </a:lnTo>
                <a:lnTo>
                  <a:pt x="180" y="463"/>
                </a:lnTo>
                <a:lnTo>
                  <a:pt x="181" y="463"/>
                </a:lnTo>
                <a:lnTo>
                  <a:pt x="181" y="464"/>
                </a:lnTo>
                <a:lnTo>
                  <a:pt x="181" y="466"/>
                </a:lnTo>
                <a:lnTo>
                  <a:pt x="183" y="466"/>
                </a:lnTo>
                <a:lnTo>
                  <a:pt x="184" y="467"/>
                </a:lnTo>
                <a:lnTo>
                  <a:pt x="186" y="469"/>
                </a:lnTo>
                <a:lnTo>
                  <a:pt x="187" y="470"/>
                </a:lnTo>
                <a:lnTo>
                  <a:pt x="190" y="473"/>
                </a:lnTo>
                <a:lnTo>
                  <a:pt x="191" y="473"/>
                </a:lnTo>
                <a:lnTo>
                  <a:pt x="191" y="474"/>
                </a:lnTo>
                <a:lnTo>
                  <a:pt x="193" y="476"/>
                </a:lnTo>
                <a:lnTo>
                  <a:pt x="197" y="469"/>
                </a:lnTo>
                <a:lnTo>
                  <a:pt x="199" y="464"/>
                </a:lnTo>
                <a:lnTo>
                  <a:pt x="200" y="462"/>
                </a:lnTo>
                <a:lnTo>
                  <a:pt x="209" y="444"/>
                </a:lnTo>
                <a:lnTo>
                  <a:pt x="221" y="459"/>
                </a:lnTo>
                <a:lnTo>
                  <a:pt x="227" y="450"/>
                </a:lnTo>
                <a:lnTo>
                  <a:pt x="229" y="447"/>
                </a:lnTo>
                <a:lnTo>
                  <a:pt x="230" y="450"/>
                </a:lnTo>
                <a:lnTo>
                  <a:pt x="231" y="450"/>
                </a:lnTo>
                <a:lnTo>
                  <a:pt x="231" y="452"/>
                </a:lnTo>
                <a:lnTo>
                  <a:pt x="233" y="452"/>
                </a:lnTo>
                <a:lnTo>
                  <a:pt x="234" y="453"/>
                </a:lnTo>
                <a:lnTo>
                  <a:pt x="236" y="453"/>
                </a:lnTo>
                <a:lnTo>
                  <a:pt x="237" y="454"/>
                </a:lnTo>
                <a:lnTo>
                  <a:pt x="239" y="454"/>
                </a:lnTo>
                <a:lnTo>
                  <a:pt x="240" y="454"/>
                </a:lnTo>
                <a:lnTo>
                  <a:pt x="242" y="454"/>
                </a:lnTo>
                <a:lnTo>
                  <a:pt x="243" y="454"/>
                </a:lnTo>
                <a:lnTo>
                  <a:pt x="243" y="456"/>
                </a:lnTo>
                <a:lnTo>
                  <a:pt x="243" y="454"/>
                </a:lnTo>
                <a:lnTo>
                  <a:pt x="244" y="454"/>
                </a:lnTo>
                <a:lnTo>
                  <a:pt x="244" y="453"/>
                </a:lnTo>
                <a:lnTo>
                  <a:pt x="244" y="452"/>
                </a:lnTo>
                <a:lnTo>
                  <a:pt x="246" y="452"/>
                </a:lnTo>
                <a:lnTo>
                  <a:pt x="246" y="450"/>
                </a:lnTo>
                <a:lnTo>
                  <a:pt x="246" y="449"/>
                </a:lnTo>
                <a:lnTo>
                  <a:pt x="247" y="447"/>
                </a:lnTo>
                <a:lnTo>
                  <a:pt x="247" y="446"/>
                </a:lnTo>
                <a:lnTo>
                  <a:pt x="250" y="447"/>
                </a:lnTo>
                <a:lnTo>
                  <a:pt x="252" y="449"/>
                </a:lnTo>
                <a:lnTo>
                  <a:pt x="253" y="450"/>
                </a:lnTo>
                <a:lnTo>
                  <a:pt x="254" y="452"/>
                </a:lnTo>
                <a:lnTo>
                  <a:pt x="256" y="452"/>
                </a:lnTo>
                <a:lnTo>
                  <a:pt x="257" y="453"/>
                </a:lnTo>
                <a:lnTo>
                  <a:pt x="259" y="453"/>
                </a:lnTo>
                <a:lnTo>
                  <a:pt x="260" y="454"/>
                </a:lnTo>
                <a:lnTo>
                  <a:pt x="266" y="459"/>
                </a:lnTo>
                <a:lnTo>
                  <a:pt x="267" y="459"/>
                </a:lnTo>
                <a:lnTo>
                  <a:pt x="269" y="460"/>
                </a:lnTo>
                <a:lnTo>
                  <a:pt x="270" y="462"/>
                </a:lnTo>
                <a:lnTo>
                  <a:pt x="272" y="462"/>
                </a:lnTo>
                <a:lnTo>
                  <a:pt x="276" y="464"/>
                </a:lnTo>
                <a:lnTo>
                  <a:pt x="279" y="467"/>
                </a:lnTo>
                <a:lnTo>
                  <a:pt x="283" y="469"/>
                </a:lnTo>
                <a:lnTo>
                  <a:pt x="286" y="472"/>
                </a:lnTo>
                <a:lnTo>
                  <a:pt x="290" y="473"/>
                </a:lnTo>
                <a:lnTo>
                  <a:pt x="292" y="474"/>
                </a:lnTo>
                <a:lnTo>
                  <a:pt x="294" y="476"/>
                </a:lnTo>
                <a:lnTo>
                  <a:pt x="296" y="476"/>
                </a:lnTo>
                <a:lnTo>
                  <a:pt x="297" y="477"/>
                </a:lnTo>
                <a:lnTo>
                  <a:pt x="299" y="479"/>
                </a:lnTo>
                <a:lnTo>
                  <a:pt x="300" y="480"/>
                </a:lnTo>
                <a:lnTo>
                  <a:pt x="302" y="482"/>
                </a:lnTo>
                <a:lnTo>
                  <a:pt x="304" y="482"/>
                </a:lnTo>
                <a:lnTo>
                  <a:pt x="306" y="483"/>
                </a:lnTo>
                <a:lnTo>
                  <a:pt x="326" y="496"/>
                </a:lnTo>
                <a:lnTo>
                  <a:pt x="330" y="499"/>
                </a:lnTo>
                <a:lnTo>
                  <a:pt x="333" y="500"/>
                </a:lnTo>
                <a:lnTo>
                  <a:pt x="337" y="503"/>
                </a:lnTo>
                <a:lnTo>
                  <a:pt x="339" y="504"/>
                </a:lnTo>
                <a:lnTo>
                  <a:pt x="340" y="506"/>
                </a:lnTo>
                <a:lnTo>
                  <a:pt x="343" y="506"/>
                </a:lnTo>
                <a:lnTo>
                  <a:pt x="344" y="509"/>
                </a:lnTo>
                <a:lnTo>
                  <a:pt x="346" y="509"/>
                </a:lnTo>
                <a:lnTo>
                  <a:pt x="350" y="512"/>
                </a:lnTo>
                <a:lnTo>
                  <a:pt x="352" y="513"/>
                </a:lnTo>
                <a:lnTo>
                  <a:pt x="356" y="514"/>
                </a:lnTo>
                <a:lnTo>
                  <a:pt x="357" y="517"/>
                </a:lnTo>
                <a:lnTo>
                  <a:pt x="359" y="517"/>
                </a:lnTo>
                <a:lnTo>
                  <a:pt x="360" y="519"/>
                </a:lnTo>
                <a:lnTo>
                  <a:pt x="362" y="519"/>
                </a:lnTo>
                <a:lnTo>
                  <a:pt x="362" y="517"/>
                </a:lnTo>
                <a:lnTo>
                  <a:pt x="362" y="516"/>
                </a:lnTo>
                <a:lnTo>
                  <a:pt x="363" y="516"/>
                </a:lnTo>
                <a:lnTo>
                  <a:pt x="363" y="513"/>
                </a:lnTo>
                <a:lnTo>
                  <a:pt x="364" y="512"/>
                </a:lnTo>
                <a:lnTo>
                  <a:pt x="364" y="510"/>
                </a:lnTo>
                <a:lnTo>
                  <a:pt x="366" y="507"/>
                </a:lnTo>
                <a:lnTo>
                  <a:pt x="366" y="506"/>
                </a:lnTo>
                <a:lnTo>
                  <a:pt x="367" y="503"/>
                </a:lnTo>
                <a:lnTo>
                  <a:pt x="369" y="502"/>
                </a:lnTo>
                <a:lnTo>
                  <a:pt x="370" y="500"/>
                </a:lnTo>
                <a:lnTo>
                  <a:pt x="370" y="499"/>
                </a:lnTo>
                <a:lnTo>
                  <a:pt x="372" y="499"/>
                </a:lnTo>
                <a:lnTo>
                  <a:pt x="372" y="497"/>
                </a:lnTo>
                <a:lnTo>
                  <a:pt x="373" y="496"/>
                </a:lnTo>
                <a:lnTo>
                  <a:pt x="373" y="493"/>
                </a:lnTo>
                <a:lnTo>
                  <a:pt x="373" y="492"/>
                </a:lnTo>
                <a:lnTo>
                  <a:pt x="373" y="490"/>
                </a:lnTo>
                <a:lnTo>
                  <a:pt x="373" y="489"/>
                </a:lnTo>
                <a:lnTo>
                  <a:pt x="373" y="487"/>
                </a:lnTo>
                <a:lnTo>
                  <a:pt x="373" y="486"/>
                </a:lnTo>
                <a:lnTo>
                  <a:pt x="374" y="484"/>
                </a:lnTo>
                <a:lnTo>
                  <a:pt x="373" y="484"/>
                </a:lnTo>
                <a:lnTo>
                  <a:pt x="373" y="483"/>
                </a:lnTo>
                <a:lnTo>
                  <a:pt x="374" y="482"/>
                </a:lnTo>
                <a:lnTo>
                  <a:pt x="374" y="480"/>
                </a:lnTo>
                <a:lnTo>
                  <a:pt x="374" y="479"/>
                </a:lnTo>
                <a:lnTo>
                  <a:pt x="374" y="477"/>
                </a:lnTo>
                <a:lnTo>
                  <a:pt x="376" y="477"/>
                </a:lnTo>
                <a:lnTo>
                  <a:pt x="376" y="476"/>
                </a:lnTo>
                <a:lnTo>
                  <a:pt x="376" y="474"/>
                </a:lnTo>
                <a:lnTo>
                  <a:pt x="376" y="473"/>
                </a:lnTo>
                <a:lnTo>
                  <a:pt x="376" y="472"/>
                </a:lnTo>
                <a:lnTo>
                  <a:pt x="377" y="470"/>
                </a:lnTo>
                <a:lnTo>
                  <a:pt x="379" y="470"/>
                </a:lnTo>
                <a:lnTo>
                  <a:pt x="379" y="472"/>
                </a:lnTo>
                <a:lnTo>
                  <a:pt x="380" y="472"/>
                </a:lnTo>
                <a:lnTo>
                  <a:pt x="380" y="470"/>
                </a:lnTo>
                <a:lnTo>
                  <a:pt x="382" y="470"/>
                </a:lnTo>
                <a:lnTo>
                  <a:pt x="383" y="472"/>
                </a:lnTo>
                <a:lnTo>
                  <a:pt x="385" y="472"/>
                </a:lnTo>
                <a:lnTo>
                  <a:pt x="385" y="470"/>
                </a:lnTo>
                <a:lnTo>
                  <a:pt x="385" y="469"/>
                </a:lnTo>
                <a:lnTo>
                  <a:pt x="386" y="467"/>
                </a:lnTo>
                <a:lnTo>
                  <a:pt x="387" y="466"/>
                </a:lnTo>
                <a:lnTo>
                  <a:pt x="387" y="464"/>
                </a:lnTo>
                <a:lnTo>
                  <a:pt x="386" y="464"/>
                </a:lnTo>
                <a:lnTo>
                  <a:pt x="386" y="463"/>
                </a:lnTo>
                <a:lnTo>
                  <a:pt x="386" y="462"/>
                </a:lnTo>
                <a:lnTo>
                  <a:pt x="387" y="462"/>
                </a:lnTo>
                <a:lnTo>
                  <a:pt x="389" y="462"/>
                </a:lnTo>
                <a:lnTo>
                  <a:pt x="390" y="462"/>
                </a:lnTo>
                <a:lnTo>
                  <a:pt x="390" y="460"/>
                </a:lnTo>
                <a:lnTo>
                  <a:pt x="389" y="460"/>
                </a:lnTo>
                <a:lnTo>
                  <a:pt x="389" y="459"/>
                </a:lnTo>
                <a:lnTo>
                  <a:pt x="389" y="457"/>
                </a:lnTo>
                <a:lnTo>
                  <a:pt x="389" y="456"/>
                </a:lnTo>
                <a:lnTo>
                  <a:pt x="389" y="454"/>
                </a:lnTo>
                <a:lnTo>
                  <a:pt x="387" y="454"/>
                </a:lnTo>
                <a:lnTo>
                  <a:pt x="387" y="453"/>
                </a:lnTo>
                <a:lnTo>
                  <a:pt x="387" y="452"/>
                </a:lnTo>
                <a:lnTo>
                  <a:pt x="387" y="450"/>
                </a:lnTo>
                <a:lnTo>
                  <a:pt x="387" y="449"/>
                </a:lnTo>
                <a:lnTo>
                  <a:pt x="387" y="447"/>
                </a:lnTo>
                <a:lnTo>
                  <a:pt x="387" y="446"/>
                </a:lnTo>
                <a:lnTo>
                  <a:pt x="386" y="446"/>
                </a:lnTo>
                <a:lnTo>
                  <a:pt x="385" y="446"/>
                </a:lnTo>
                <a:lnTo>
                  <a:pt x="383" y="446"/>
                </a:lnTo>
                <a:lnTo>
                  <a:pt x="383" y="447"/>
                </a:lnTo>
                <a:lnTo>
                  <a:pt x="382" y="447"/>
                </a:lnTo>
                <a:lnTo>
                  <a:pt x="380" y="447"/>
                </a:lnTo>
                <a:close/>
              </a:path>
            </a:pathLst>
          </a:custGeom>
          <a:solidFill>
            <a:schemeClr val="bg1"/>
          </a:solidFill>
          <a:ln w="3175" cmpd="sng">
            <a:solidFill>
              <a:srgbClr val="808080"/>
            </a:solidFill>
            <a:round/>
            <a:headEnd/>
            <a:tailEnd/>
          </a:ln>
        </p:spPr>
        <p:txBody>
          <a:bodyPr/>
          <a:lstStyle/>
          <a:p>
            <a:endParaRPr lang="en-US"/>
          </a:p>
        </p:txBody>
      </p:sp>
      <p:sp>
        <p:nvSpPr>
          <p:cNvPr id="14368" name="Freeform 32"/>
          <p:cNvSpPr>
            <a:spLocks/>
          </p:cNvSpPr>
          <p:nvPr/>
        </p:nvSpPr>
        <p:spPr bwMode="auto">
          <a:xfrm>
            <a:off x="1936750" y="5440363"/>
            <a:ext cx="396875" cy="342900"/>
          </a:xfrm>
          <a:custGeom>
            <a:avLst/>
            <a:gdLst>
              <a:gd name="T0" fmla="*/ 4 w 336"/>
              <a:gd name="T1" fmla="*/ 5 h 401"/>
              <a:gd name="T2" fmla="*/ 10 w 336"/>
              <a:gd name="T3" fmla="*/ 16 h 401"/>
              <a:gd name="T4" fmla="*/ 13 w 336"/>
              <a:gd name="T5" fmla="*/ 26 h 401"/>
              <a:gd name="T6" fmla="*/ 12 w 336"/>
              <a:gd name="T7" fmla="*/ 35 h 401"/>
              <a:gd name="T8" fmla="*/ 13 w 336"/>
              <a:gd name="T9" fmla="*/ 45 h 401"/>
              <a:gd name="T10" fmla="*/ 17 w 336"/>
              <a:gd name="T11" fmla="*/ 50 h 401"/>
              <a:gd name="T12" fmla="*/ 16 w 336"/>
              <a:gd name="T13" fmla="*/ 60 h 401"/>
              <a:gd name="T14" fmla="*/ 29 w 336"/>
              <a:gd name="T15" fmla="*/ 62 h 401"/>
              <a:gd name="T16" fmla="*/ 36 w 336"/>
              <a:gd name="T17" fmla="*/ 60 h 401"/>
              <a:gd name="T18" fmla="*/ 46 w 336"/>
              <a:gd name="T19" fmla="*/ 48 h 401"/>
              <a:gd name="T20" fmla="*/ 57 w 336"/>
              <a:gd name="T21" fmla="*/ 33 h 401"/>
              <a:gd name="T22" fmla="*/ 76 w 336"/>
              <a:gd name="T23" fmla="*/ 23 h 401"/>
              <a:gd name="T24" fmla="*/ 89 w 336"/>
              <a:gd name="T25" fmla="*/ 28 h 401"/>
              <a:gd name="T26" fmla="*/ 105 w 336"/>
              <a:gd name="T27" fmla="*/ 36 h 401"/>
              <a:gd name="T28" fmla="*/ 119 w 336"/>
              <a:gd name="T29" fmla="*/ 53 h 401"/>
              <a:gd name="T30" fmla="*/ 125 w 336"/>
              <a:gd name="T31" fmla="*/ 63 h 401"/>
              <a:gd name="T32" fmla="*/ 133 w 336"/>
              <a:gd name="T33" fmla="*/ 76 h 401"/>
              <a:gd name="T34" fmla="*/ 139 w 336"/>
              <a:gd name="T35" fmla="*/ 83 h 401"/>
              <a:gd name="T36" fmla="*/ 155 w 336"/>
              <a:gd name="T37" fmla="*/ 85 h 401"/>
              <a:gd name="T38" fmla="*/ 169 w 336"/>
              <a:gd name="T39" fmla="*/ 80 h 401"/>
              <a:gd name="T40" fmla="*/ 183 w 336"/>
              <a:gd name="T41" fmla="*/ 82 h 401"/>
              <a:gd name="T42" fmla="*/ 192 w 336"/>
              <a:gd name="T43" fmla="*/ 86 h 401"/>
              <a:gd name="T44" fmla="*/ 206 w 336"/>
              <a:gd name="T45" fmla="*/ 100 h 401"/>
              <a:gd name="T46" fmla="*/ 219 w 336"/>
              <a:gd name="T47" fmla="*/ 115 h 401"/>
              <a:gd name="T48" fmla="*/ 229 w 336"/>
              <a:gd name="T49" fmla="*/ 125 h 401"/>
              <a:gd name="T50" fmla="*/ 236 w 336"/>
              <a:gd name="T51" fmla="*/ 139 h 401"/>
              <a:gd name="T52" fmla="*/ 238 w 336"/>
              <a:gd name="T53" fmla="*/ 155 h 401"/>
              <a:gd name="T54" fmla="*/ 232 w 336"/>
              <a:gd name="T55" fmla="*/ 163 h 401"/>
              <a:gd name="T56" fmla="*/ 225 w 336"/>
              <a:gd name="T57" fmla="*/ 149 h 401"/>
              <a:gd name="T58" fmla="*/ 203 w 336"/>
              <a:gd name="T59" fmla="*/ 162 h 401"/>
              <a:gd name="T60" fmla="*/ 186 w 336"/>
              <a:gd name="T61" fmla="*/ 179 h 401"/>
              <a:gd name="T62" fmla="*/ 175 w 336"/>
              <a:gd name="T63" fmla="*/ 195 h 401"/>
              <a:gd name="T64" fmla="*/ 166 w 336"/>
              <a:gd name="T65" fmla="*/ 198 h 401"/>
              <a:gd name="T66" fmla="*/ 147 w 336"/>
              <a:gd name="T67" fmla="*/ 198 h 401"/>
              <a:gd name="T68" fmla="*/ 143 w 336"/>
              <a:gd name="T69" fmla="*/ 209 h 401"/>
              <a:gd name="T70" fmla="*/ 140 w 336"/>
              <a:gd name="T71" fmla="*/ 221 h 401"/>
              <a:gd name="T72" fmla="*/ 136 w 336"/>
              <a:gd name="T73" fmla="*/ 235 h 401"/>
              <a:gd name="T74" fmla="*/ 132 w 336"/>
              <a:gd name="T75" fmla="*/ 251 h 401"/>
              <a:gd name="T76" fmla="*/ 130 w 336"/>
              <a:gd name="T77" fmla="*/ 265 h 401"/>
              <a:gd name="T78" fmla="*/ 126 w 336"/>
              <a:gd name="T79" fmla="*/ 283 h 401"/>
              <a:gd name="T80" fmla="*/ 123 w 336"/>
              <a:gd name="T81" fmla="*/ 299 h 401"/>
              <a:gd name="T82" fmla="*/ 122 w 336"/>
              <a:gd name="T83" fmla="*/ 312 h 401"/>
              <a:gd name="T84" fmla="*/ 120 w 336"/>
              <a:gd name="T85" fmla="*/ 325 h 401"/>
              <a:gd name="T86" fmla="*/ 122 w 336"/>
              <a:gd name="T87" fmla="*/ 341 h 401"/>
              <a:gd name="T88" fmla="*/ 129 w 336"/>
              <a:gd name="T89" fmla="*/ 348 h 401"/>
              <a:gd name="T90" fmla="*/ 146 w 336"/>
              <a:gd name="T91" fmla="*/ 344 h 401"/>
              <a:gd name="T92" fmla="*/ 182 w 336"/>
              <a:gd name="T93" fmla="*/ 335 h 401"/>
              <a:gd name="T94" fmla="*/ 190 w 336"/>
              <a:gd name="T95" fmla="*/ 334 h 401"/>
              <a:gd name="T96" fmla="*/ 202 w 336"/>
              <a:gd name="T97" fmla="*/ 334 h 401"/>
              <a:gd name="T98" fmla="*/ 225 w 336"/>
              <a:gd name="T99" fmla="*/ 349 h 401"/>
              <a:gd name="T100" fmla="*/ 248 w 336"/>
              <a:gd name="T101" fmla="*/ 364 h 401"/>
              <a:gd name="T102" fmla="*/ 290 w 336"/>
              <a:gd name="T103" fmla="*/ 391 h 401"/>
              <a:gd name="T104" fmla="*/ 308 w 336"/>
              <a:gd name="T105" fmla="*/ 398 h 401"/>
              <a:gd name="T106" fmla="*/ 316 w 336"/>
              <a:gd name="T107" fmla="*/ 381 h 401"/>
              <a:gd name="T108" fmla="*/ 320 w 336"/>
              <a:gd name="T109" fmla="*/ 366 h 401"/>
              <a:gd name="T110" fmla="*/ 322 w 336"/>
              <a:gd name="T111" fmla="*/ 355 h 401"/>
              <a:gd name="T112" fmla="*/ 331 w 336"/>
              <a:gd name="T113" fmla="*/ 352 h 401"/>
              <a:gd name="T114" fmla="*/ 336 w 336"/>
              <a:gd name="T115" fmla="*/ 344 h 401"/>
              <a:gd name="T116" fmla="*/ 333 w 336"/>
              <a:gd name="T117" fmla="*/ 332 h 40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6"/>
              <a:gd name="T178" fmla="*/ 0 h 401"/>
              <a:gd name="T179" fmla="*/ 336 w 336"/>
              <a:gd name="T180" fmla="*/ 401 h 40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6" h="401">
                <a:moveTo>
                  <a:pt x="0" y="0"/>
                </a:moveTo>
                <a:lnTo>
                  <a:pt x="2" y="0"/>
                </a:lnTo>
                <a:lnTo>
                  <a:pt x="2" y="2"/>
                </a:lnTo>
                <a:lnTo>
                  <a:pt x="3" y="2"/>
                </a:lnTo>
                <a:lnTo>
                  <a:pt x="4" y="3"/>
                </a:lnTo>
                <a:lnTo>
                  <a:pt x="4" y="5"/>
                </a:lnTo>
                <a:lnTo>
                  <a:pt x="4" y="3"/>
                </a:lnTo>
                <a:lnTo>
                  <a:pt x="6" y="3"/>
                </a:lnTo>
                <a:lnTo>
                  <a:pt x="6" y="5"/>
                </a:lnTo>
                <a:lnTo>
                  <a:pt x="4" y="5"/>
                </a:lnTo>
                <a:lnTo>
                  <a:pt x="4" y="6"/>
                </a:lnTo>
                <a:lnTo>
                  <a:pt x="6" y="8"/>
                </a:lnTo>
                <a:lnTo>
                  <a:pt x="7" y="9"/>
                </a:lnTo>
                <a:lnTo>
                  <a:pt x="7" y="10"/>
                </a:lnTo>
                <a:lnTo>
                  <a:pt x="7" y="12"/>
                </a:lnTo>
                <a:lnTo>
                  <a:pt x="9" y="12"/>
                </a:lnTo>
                <a:lnTo>
                  <a:pt x="9" y="13"/>
                </a:lnTo>
                <a:lnTo>
                  <a:pt x="9" y="15"/>
                </a:lnTo>
                <a:lnTo>
                  <a:pt x="10" y="15"/>
                </a:lnTo>
                <a:lnTo>
                  <a:pt x="10" y="16"/>
                </a:lnTo>
                <a:lnTo>
                  <a:pt x="10" y="18"/>
                </a:lnTo>
                <a:lnTo>
                  <a:pt x="9" y="18"/>
                </a:lnTo>
                <a:lnTo>
                  <a:pt x="10" y="18"/>
                </a:lnTo>
                <a:lnTo>
                  <a:pt x="10" y="19"/>
                </a:lnTo>
                <a:lnTo>
                  <a:pt x="10" y="20"/>
                </a:lnTo>
                <a:lnTo>
                  <a:pt x="12" y="20"/>
                </a:lnTo>
                <a:lnTo>
                  <a:pt x="12" y="22"/>
                </a:lnTo>
                <a:lnTo>
                  <a:pt x="12" y="23"/>
                </a:lnTo>
                <a:lnTo>
                  <a:pt x="12" y="26"/>
                </a:lnTo>
                <a:lnTo>
                  <a:pt x="13" y="26"/>
                </a:lnTo>
                <a:lnTo>
                  <a:pt x="12" y="28"/>
                </a:lnTo>
                <a:lnTo>
                  <a:pt x="13" y="28"/>
                </a:lnTo>
                <a:lnTo>
                  <a:pt x="13" y="29"/>
                </a:lnTo>
                <a:lnTo>
                  <a:pt x="13" y="30"/>
                </a:lnTo>
                <a:lnTo>
                  <a:pt x="12" y="30"/>
                </a:lnTo>
                <a:lnTo>
                  <a:pt x="10" y="30"/>
                </a:lnTo>
                <a:lnTo>
                  <a:pt x="10" y="32"/>
                </a:lnTo>
                <a:lnTo>
                  <a:pt x="10" y="33"/>
                </a:lnTo>
                <a:lnTo>
                  <a:pt x="12" y="33"/>
                </a:lnTo>
                <a:lnTo>
                  <a:pt x="12" y="35"/>
                </a:lnTo>
                <a:lnTo>
                  <a:pt x="12" y="36"/>
                </a:lnTo>
                <a:lnTo>
                  <a:pt x="12" y="38"/>
                </a:lnTo>
                <a:lnTo>
                  <a:pt x="13" y="39"/>
                </a:lnTo>
                <a:lnTo>
                  <a:pt x="13" y="38"/>
                </a:lnTo>
                <a:lnTo>
                  <a:pt x="14" y="39"/>
                </a:lnTo>
                <a:lnTo>
                  <a:pt x="14" y="40"/>
                </a:lnTo>
                <a:lnTo>
                  <a:pt x="13" y="42"/>
                </a:lnTo>
                <a:lnTo>
                  <a:pt x="12" y="42"/>
                </a:lnTo>
                <a:lnTo>
                  <a:pt x="12" y="43"/>
                </a:lnTo>
                <a:lnTo>
                  <a:pt x="13" y="45"/>
                </a:lnTo>
                <a:lnTo>
                  <a:pt x="14" y="45"/>
                </a:lnTo>
                <a:lnTo>
                  <a:pt x="14" y="43"/>
                </a:lnTo>
                <a:lnTo>
                  <a:pt x="14" y="45"/>
                </a:lnTo>
                <a:lnTo>
                  <a:pt x="14" y="46"/>
                </a:lnTo>
                <a:lnTo>
                  <a:pt x="16" y="46"/>
                </a:lnTo>
                <a:lnTo>
                  <a:pt x="16" y="48"/>
                </a:lnTo>
                <a:lnTo>
                  <a:pt x="17" y="48"/>
                </a:lnTo>
                <a:lnTo>
                  <a:pt x="16" y="49"/>
                </a:lnTo>
                <a:lnTo>
                  <a:pt x="16" y="50"/>
                </a:lnTo>
                <a:lnTo>
                  <a:pt x="17" y="50"/>
                </a:lnTo>
                <a:lnTo>
                  <a:pt x="19" y="50"/>
                </a:lnTo>
                <a:lnTo>
                  <a:pt x="19" y="52"/>
                </a:lnTo>
                <a:lnTo>
                  <a:pt x="20" y="52"/>
                </a:lnTo>
                <a:lnTo>
                  <a:pt x="20" y="53"/>
                </a:lnTo>
                <a:lnTo>
                  <a:pt x="20" y="55"/>
                </a:lnTo>
                <a:lnTo>
                  <a:pt x="19" y="56"/>
                </a:lnTo>
                <a:lnTo>
                  <a:pt x="19" y="58"/>
                </a:lnTo>
                <a:lnTo>
                  <a:pt x="17" y="58"/>
                </a:lnTo>
                <a:lnTo>
                  <a:pt x="17" y="59"/>
                </a:lnTo>
                <a:lnTo>
                  <a:pt x="16" y="60"/>
                </a:lnTo>
                <a:lnTo>
                  <a:pt x="16" y="62"/>
                </a:lnTo>
                <a:lnTo>
                  <a:pt x="17" y="62"/>
                </a:lnTo>
                <a:lnTo>
                  <a:pt x="19" y="62"/>
                </a:lnTo>
                <a:lnTo>
                  <a:pt x="20" y="62"/>
                </a:lnTo>
                <a:lnTo>
                  <a:pt x="22" y="60"/>
                </a:lnTo>
                <a:lnTo>
                  <a:pt x="23" y="60"/>
                </a:lnTo>
                <a:lnTo>
                  <a:pt x="24" y="60"/>
                </a:lnTo>
                <a:lnTo>
                  <a:pt x="26" y="60"/>
                </a:lnTo>
                <a:lnTo>
                  <a:pt x="27" y="62"/>
                </a:lnTo>
                <a:lnTo>
                  <a:pt x="29" y="62"/>
                </a:lnTo>
                <a:lnTo>
                  <a:pt x="30" y="62"/>
                </a:lnTo>
                <a:lnTo>
                  <a:pt x="32" y="62"/>
                </a:lnTo>
                <a:lnTo>
                  <a:pt x="33" y="63"/>
                </a:lnTo>
                <a:lnTo>
                  <a:pt x="33" y="65"/>
                </a:lnTo>
                <a:lnTo>
                  <a:pt x="34" y="65"/>
                </a:lnTo>
                <a:lnTo>
                  <a:pt x="36" y="65"/>
                </a:lnTo>
                <a:lnTo>
                  <a:pt x="37" y="63"/>
                </a:lnTo>
                <a:lnTo>
                  <a:pt x="37" y="62"/>
                </a:lnTo>
                <a:lnTo>
                  <a:pt x="36" y="62"/>
                </a:lnTo>
                <a:lnTo>
                  <a:pt x="36" y="60"/>
                </a:lnTo>
                <a:lnTo>
                  <a:pt x="36" y="58"/>
                </a:lnTo>
                <a:lnTo>
                  <a:pt x="37" y="56"/>
                </a:lnTo>
                <a:lnTo>
                  <a:pt x="39" y="55"/>
                </a:lnTo>
                <a:lnTo>
                  <a:pt x="40" y="53"/>
                </a:lnTo>
                <a:lnTo>
                  <a:pt x="40" y="52"/>
                </a:lnTo>
                <a:lnTo>
                  <a:pt x="42" y="52"/>
                </a:lnTo>
                <a:lnTo>
                  <a:pt x="43" y="52"/>
                </a:lnTo>
                <a:lnTo>
                  <a:pt x="45" y="50"/>
                </a:lnTo>
                <a:lnTo>
                  <a:pt x="46" y="49"/>
                </a:lnTo>
                <a:lnTo>
                  <a:pt x="46" y="48"/>
                </a:lnTo>
                <a:lnTo>
                  <a:pt x="47" y="46"/>
                </a:lnTo>
                <a:lnTo>
                  <a:pt x="47" y="45"/>
                </a:lnTo>
                <a:lnTo>
                  <a:pt x="47" y="43"/>
                </a:lnTo>
                <a:lnTo>
                  <a:pt x="49" y="43"/>
                </a:lnTo>
                <a:lnTo>
                  <a:pt x="50" y="42"/>
                </a:lnTo>
                <a:lnTo>
                  <a:pt x="50" y="40"/>
                </a:lnTo>
                <a:lnTo>
                  <a:pt x="52" y="39"/>
                </a:lnTo>
                <a:lnTo>
                  <a:pt x="53" y="36"/>
                </a:lnTo>
                <a:lnTo>
                  <a:pt x="56" y="35"/>
                </a:lnTo>
                <a:lnTo>
                  <a:pt x="57" y="33"/>
                </a:lnTo>
                <a:lnTo>
                  <a:pt x="59" y="32"/>
                </a:lnTo>
                <a:lnTo>
                  <a:pt x="62" y="29"/>
                </a:lnTo>
                <a:lnTo>
                  <a:pt x="65" y="29"/>
                </a:lnTo>
                <a:lnTo>
                  <a:pt x="66" y="28"/>
                </a:lnTo>
                <a:lnTo>
                  <a:pt x="67" y="26"/>
                </a:lnTo>
                <a:lnTo>
                  <a:pt x="69" y="26"/>
                </a:lnTo>
                <a:lnTo>
                  <a:pt x="72" y="25"/>
                </a:lnTo>
                <a:lnTo>
                  <a:pt x="73" y="25"/>
                </a:lnTo>
                <a:lnTo>
                  <a:pt x="75" y="23"/>
                </a:lnTo>
                <a:lnTo>
                  <a:pt x="76" y="23"/>
                </a:lnTo>
                <a:lnTo>
                  <a:pt x="77" y="23"/>
                </a:lnTo>
                <a:lnTo>
                  <a:pt x="79" y="23"/>
                </a:lnTo>
                <a:lnTo>
                  <a:pt x="79" y="25"/>
                </a:lnTo>
                <a:lnTo>
                  <a:pt x="80" y="25"/>
                </a:lnTo>
                <a:lnTo>
                  <a:pt x="82" y="25"/>
                </a:lnTo>
                <a:lnTo>
                  <a:pt x="83" y="26"/>
                </a:lnTo>
                <a:lnTo>
                  <a:pt x="85" y="26"/>
                </a:lnTo>
                <a:lnTo>
                  <a:pt x="86" y="26"/>
                </a:lnTo>
                <a:lnTo>
                  <a:pt x="87" y="26"/>
                </a:lnTo>
                <a:lnTo>
                  <a:pt x="89" y="28"/>
                </a:lnTo>
                <a:lnTo>
                  <a:pt x="90" y="28"/>
                </a:lnTo>
                <a:lnTo>
                  <a:pt x="92" y="28"/>
                </a:lnTo>
                <a:lnTo>
                  <a:pt x="93" y="29"/>
                </a:lnTo>
                <a:lnTo>
                  <a:pt x="95" y="29"/>
                </a:lnTo>
                <a:lnTo>
                  <a:pt x="96" y="29"/>
                </a:lnTo>
                <a:lnTo>
                  <a:pt x="96" y="30"/>
                </a:lnTo>
                <a:lnTo>
                  <a:pt x="97" y="30"/>
                </a:lnTo>
                <a:lnTo>
                  <a:pt x="99" y="32"/>
                </a:lnTo>
                <a:lnTo>
                  <a:pt x="102" y="33"/>
                </a:lnTo>
                <a:lnTo>
                  <a:pt x="105" y="36"/>
                </a:lnTo>
                <a:lnTo>
                  <a:pt x="107" y="38"/>
                </a:lnTo>
                <a:lnTo>
                  <a:pt x="109" y="39"/>
                </a:lnTo>
                <a:lnTo>
                  <a:pt x="110" y="43"/>
                </a:lnTo>
                <a:lnTo>
                  <a:pt x="113" y="45"/>
                </a:lnTo>
                <a:lnTo>
                  <a:pt x="113" y="46"/>
                </a:lnTo>
                <a:lnTo>
                  <a:pt x="115" y="46"/>
                </a:lnTo>
                <a:lnTo>
                  <a:pt x="115" y="48"/>
                </a:lnTo>
                <a:lnTo>
                  <a:pt x="116" y="49"/>
                </a:lnTo>
                <a:lnTo>
                  <a:pt x="117" y="50"/>
                </a:lnTo>
                <a:lnTo>
                  <a:pt x="119" y="53"/>
                </a:lnTo>
                <a:lnTo>
                  <a:pt x="120" y="55"/>
                </a:lnTo>
                <a:lnTo>
                  <a:pt x="122" y="56"/>
                </a:lnTo>
                <a:lnTo>
                  <a:pt x="122" y="58"/>
                </a:lnTo>
                <a:lnTo>
                  <a:pt x="123" y="59"/>
                </a:lnTo>
                <a:lnTo>
                  <a:pt x="123" y="60"/>
                </a:lnTo>
                <a:lnTo>
                  <a:pt x="125" y="60"/>
                </a:lnTo>
                <a:lnTo>
                  <a:pt x="125" y="62"/>
                </a:lnTo>
                <a:lnTo>
                  <a:pt x="126" y="60"/>
                </a:lnTo>
                <a:lnTo>
                  <a:pt x="125" y="62"/>
                </a:lnTo>
                <a:lnTo>
                  <a:pt x="125" y="63"/>
                </a:lnTo>
                <a:lnTo>
                  <a:pt x="126" y="65"/>
                </a:lnTo>
                <a:lnTo>
                  <a:pt x="127" y="66"/>
                </a:lnTo>
                <a:lnTo>
                  <a:pt x="127" y="68"/>
                </a:lnTo>
                <a:lnTo>
                  <a:pt x="129" y="70"/>
                </a:lnTo>
                <a:lnTo>
                  <a:pt x="130" y="72"/>
                </a:lnTo>
                <a:lnTo>
                  <a:pt x="130" y="73"/>
                </a:lnTo>
                <a:lnTo>
                  <a:pt x="132" y="73"/>
                </a:lnTo>
                <a:lnTo>
                  <a:pt x="132" y="75"/>
                </a:lnTo>
                <a:lnTo>
                  <a:pt x="132" y="76"/>
                </a:lnTo>
                <a:lnTo>
                  <a:pt x="133" y="76"/>
                </a:lnTo>
                <a:lnTo>
                  <a:pt x="133" y="78"/>
                </a:lnTo>
                <a:lnTo>
                  <a:pt x="133" y="76"/>
                </a:lnTo>
                <a:lnTo>
                  <a:pt x="133" y="78"/>
                </a:lnTo>
                <a:lnTo>
                  <a:pt x="135" y="78"/>
                </a:lnTo>
                <a:lnTo>
                  <a:pt x="136" y="79"/>
                </a:lnTo>
                <a:lnTo>
                  <a:pt x="136" y="80"/>
                </a:lnTo>
                <a:lnTo>
                  <a:pt x="137" y="80"/>
                </a:lnTo>
                <a:lnTo>
                  <a:pt x="137" y="82"/>
                </a:lnTo>
                <a:lnTo>
                  <a:pt x="139" y="82"/>
                </a:lnTo>
                <a:lnTo>
                  <a:pt x="139" y="83"/>
                </a:lnTo>
                <a:lnTo>
                  <a:pt x="140" y="85"/>
                </a:lnTo>
                <a:lnTo>
                  <a:pt x="142" y="86"/>
                </a:lnTo>
                <a:lnTo>
                  <a:pt x="143" y="86"/>
                </a:lnTo>
                <a:lnTo>
                  <a:pt x="145" y="86"/>
                </a:lnTo>
                <a:lnTo>
                  <a:pt x="146" y="86"/>
                </a:lnTo>
                <a:lnTo>
                  <a:pt x="149" y="86"/>
                </a:lnTo>
                <a:lnTo>
                  <a:pt x="150" y="86"/>
                </a:lnTo>
                <a:lnTo>
                  <a:pt x="152" y="86"/>
                </a:lnTo>
                <a:lnTo>
                  <a:pt x="153" y="86"/>
                </a:lnTo>
                <a:lnTo>
                  <a:pt x="155" y="85"/>
                </a:lnTo>
                <a:lnTo>
                  <a:pt x="156" y="85"/>
                </a:lnTo>
                <a:lnTo>
                  <a:pt x="157" y="85"/>
                </a:lnTo>
                <a:lnTo>
                  <a:pt x="159" y="83"/>
                </a:lnTo>
                <a:lnTo>
                  <a:pt x="160" y="83"/>
                </a:lnTo>
                <a:lnTo>
                  <a:pt x="162" y="83"/>
                </a:lnTo>
                <a:lnTo>
                  <a:pt x="163" y="82"/>
                </a:lnTo>
                <a:lnTo>
                  <a:pt x="165" y="82"/>
                </a:lnTo>
                <a:lnTo>
                  <a:pt x="166" y="80"/>
                </a:lnTo>
                <a:lnTo>
                  <a:pt x="167" y="80"/>
                </a:lnTo>
                <a:lnTo>
                  <a:pt x="169" y="80"/>
                </a:lnTo>
                <a:lnTo>
                  <a:pt x="170" y="80"/>
                </a:lnTo>
                <a:lnTo>
                  <a:pt x="172" y="80"/>
                </a:lnTo>
                <a:lnTo>
                  <a:pt x="173" y="80"/>
                </a:lnTo>
                <a:lnTo>
                  <a:pt x="175" y="80"/>
                </a:lnTo>
                <a:lnTo>
                  <a:pt x="176" y="80"/>
                </a:lnTo>
                <a:lnTo>
                  <a:pt x="179" y="80"/>
                </a:lnTo>
                <a:lnTo>
                  <a:pt x="180" y="80"/>
                </a:lnTo>
                <a:lnTo>
                  <a:pt x="180" y="82"/>
                </a:lnTo>
                <a:lnTo>
                  <a:pt x="182" y="82"/>
                </a:lnTo>
                <a:lnTo>
                  <a:pt x="183" y="82"/>
                </a:lnTo>
                <a:lnTo>
                  <a:pt x="185" y="82"/>
                </a:lnTo>
                <a:lnTo>
                  <a:pt x="186" y="82"/>
                </a:lnTo>
                <a:lnTo>
                  <a:pt x="186" y="80"/>
                </a:lnTo>
                <a:lnTo>
                  <a:pt x="185" y="79"/>
                </a:lnTo>
                <a:lnTo>
                  <a:pt x="186" y="80"/>
                </a:lnTo>
                <a:lnTo>
                  <a:pt x="188" y="82"/>
                </a:lnTo>
                <a:lnTo>
                  <a:pt x="189" y="83"/>
                </a:lnTo>
                <a:lnTo>
                  <a:pt x="189" y="85"/>
                </a:lnTo>
                <a:lnTo>
                  <a:pt x="190" y="86"/>
                </a:lnTo>
                <a:lnTo>
                  <a:pt x="192" y="86"/>
                </a:lnTo>
                <a:lnTo>
                  <a:pt x="193" y="88"/>
                </a:lnTo>
                <a:lnTo>
                  <a:pt x="195" y="90"/>
                </a:lnTo>
                <a:lnTo>
                  <a:pt x="196" y="92"/>
                </a:lnTo>
                <a:lnTo>
                  <a:pt x="198" y="93"/>
                </a:lnTo>
                <a:lnTo>
                  <a:pt x="199" y="93"/>
                </a:lnTo>
                <a:lnTo>
                  <a:pt x="199" y="95"/>
                </a:lnTo>
                <a:lnTo>
                  <a:pt x="200" y="96"/>
                </a:lnTo>
                <a:lnTo>
                  <a:pt x="202" y="98"/>
                </a:lnTo>
                <a:lnTo>
                  <a:pt x="203" y="99"/>
                </a:lnTo>
                <a:lnTo>
                  <a:pt x="206" y="100"/>
                </a:lnTo>
                <a:lnTo>
                  <a:pt x="206" y="102"/>
                </a:lnTo>
                <a:lnTo>
                  <a:pt x="208" y="102"/>
                </a:lnTo>
                <a:lnTo>
                  <a:pt x="208" y="103"/>
                </a:lnTo>
                <a:lnTo>
                  <a:pt x="209" y="105"/>
                </a:lnTo>
                <a:lnTo>
                  <a:pt x="210" y="106"/>
                </a:lnTo>
                <a:lnTo>
                  <a:pt x="212" y="108"/>
                </a:lnTo>
                <a:lnTo>
                  <a:pt x="215" y="110"/>
                </a:lnTo>
                <a:lnTo>
                  <a:pt x="216" y="112"/>
                </a:lnTo>
                <a:lnTo>
                  <a:pt x="218" y="113"/>
                </a:lnTo>
                <a:lnTo>
                  <a:pt x="219" y="115"/>
                </a:lnTo>
                <a:lnTo>
                  <a:pt x="220" y="116"/>
                </a:lnTo>
                <a:lnTo>
                  <a:pt x="220" y="118"/>
                </a:lnTo>
                <a:lnTo>
                  <a:pt x="223" y="120"/>
                </a:lnTo>
                <a:lnTo>
                  <a:pt x="225" y="122"/>
                </a:lnTo>
                <a:lnTo>
                  <a:pt x="226" y="122"/>
                </a:lnTo>
                <a:lnTo>
                  <a:pt x="226" y="123"/>
                </a:lnTo>
                <a:lnTo>
                  <a:pt x="225" y="123"/>
                </a:lnTo>
                <a:lnTo>
                  <a:pt x="226" y="125"/>
                </a:lnTo>
                <a:lnTo>
                  <a:pt x="228" y="125"/>
                </a:lnTo>
                <a:lnTo>
                  <a:pt x="229" y="125"/>
                </a:lnTo>
                <a:lnTo>
                  <a:pt x="229" y="126"/>
                </a:lnTo>
                <a:lnTo>
                  <a:pt x="229" y="128"/>
                </a:lnTo>
                <a:lnTo>
                  <a:pt x="230" y="129"/>
                </a:lnTo>
                <a:lnTo>
                  <a:pt x="230" y="130"/>
                </a:lnTo>
                <a:lnTo>
                  <a:pt x="232" y="132"/>
                </a:lnTo>
                <a:lnTo>
                  <a:pt x="233" y="132"/>
                </a:lnTo>
                <a:lnTo>
                  <a:pt x="233" y="133"/>
                </a:lnTo>
                <a:lnTo>
                  <a:pt x="235" y="136"/>
                </a:lnTo>
                <a:lnTo>
                  <a:pt x="235" y="139"/>
                </a:lnTo>
                <a:lnTo>
                  <a:pt x="236" y="139"/>
                </a:lnTo>
                <a:lnTo>
                  <a:pt x="236" y="142"/>
                </a:lnTo>
                <a:lnTo>
                  <a:pt x="238" y="145"/>
                </a:lnTo>
                <a:lnTo>
                  <a:pt x="238" y="148"/>
                </a:lnTo>
                <a:lnTo>
                  <a:pt x="238" y="149"/>
                </a:lnTo>
                <a:lnTo>
                  <a:pt x="239" y="149"/>
                </a:lnTo>
                <a:lnTo>
                  <a:pt x="240" y="149"/>
                </a:lnTo>
                <a:lnTo>
                  <a:pt x="239" y="151"/>
                </a:lnTo>
                <a:lnTo>
                  <a:pt x="239" y="152"/>
                </a:lnTo>
                <a:lnTo>
                  <a:pt x="238" y="152"/>
                </a:lnTo>
                <a:lnTo>
                  <a:pt x="238" y="155"/>
                </a:lnTo>
                <a:lnTo>
                  <a:pt x="238" y="156"/>
                </a:lnTo>
                <a:lnTo>
                  <a:pt x="236" y="159"/>
                </a:lnTo>
                <a:lnTo>
                  <a:pt x="238" y="159"/>
                </a:lnTo>
                <a:lnTo>
                  <a:pt x="238" y="161"/>
                </a:lnTo>
                <a:lnTo>
                  <a:pt x="236" y="161"/>
                </a:lnTo>
                <a:lnTo>
                  <a:pt x="236" y="159"/>
                </a:lnTo>
                <a:lnTo>
                  <a:pt x="235" y="159"/>
                </a:lnTo>
                <a:lnTo>
                  <a:pt x="235" y="161"/>
                </a:lnTo>
                <a:lnTo>
                  <a:pt x="233" y="162"/>
                </a:lnTo>
                <a:lnTo>
                  <a:pt x="232" y="163"/>
                </a:lnTo>
                <a:lnTo>
                  <a:pt x="230" y="162"/>
                </a:lnTo>
                <a:lnTo>
                  <a:pt x="230" y="161"/>
                </a:lnTo>
                <a:lnTo>
                  <a:pt x="230" y="159"/>
                </a:lnTo>
                <a:lnTo>
                  <a:pt x="229" y="158"/>
                </a:lnTo>
                <a:lnTo>
                  <a:pt x="229" y="155"/>
                </a:lnTo>
                <a:lnTo>
                  <a:pt x="228" y="152"/>
                </a:lnTo>
                <a:lnTo>
                  <a:pt x="228" y="151"/>
                </a:lnTo>
                <a:lnTo>
                  <a:pt x="226" y="151"/>
                </a:lnTo>
                <a:lnTo>
                  <a:pt x="226" y="149"/>
                </a:lnTo>
                <a:lnTo>
                  <a:pt x="225" y="149"/>
                </a:lnTo>
                <a:lnTo>
                  <a:pt x="222" y="149"/>
                </a:lnTo>
                <a:lnTo>
                  <a:pt x="220" y="149"/>
                </a:lnTo>
                <a:lnTo>
                  <a:pt x="220" y="151"/>
                </a:lnTo>
                <a:lnTo>
                  <a:pt x="218" y="151"/>
                </a:lnTo>
                <a:lnTo>
                  <a:pt x="216" y="152"/>
                </a:lnTo>
                <a:lnTo>
                  <a:pt x="213" y="153"/>
                </a:lnTo>
                <a:lnTo>
                  <a:pt x="212" y="155"/>
                </a:lnTo>
                <a:lnTo>
                  <a:pt x="209" y="156"/>
                </a:lnTo>
                <a:lnTo>
                  <a:pt x="208" y="158"/>
                </a:lnTo>
                <a:lnTo>
                  <a:pt x="203" y="162"/>
                </a:lnTo>
                <a:lnTo>
                  <a:pt x="199" y="166"/>
                </a:lnTo>
                <a:lnTo>
                  <a:pt x="198" y="168"/>
                </a:lnTo>
                <a:lnTo>
                  <a:pt x="196" y="168"/>
                </a:lnTo>
                <a:lnTo>
                  <a:pt x="196" y="169"/>
                </a:lnTo>
                <a:lnTo>
                  <a:pt x="193" y="172"/>
                </a:lnTo>
                <a:lnTo>
                  <a:pt x="192" y="173"/>
                </a:lnTo>
                <a:lnTo>
                  <a:pt x="190" y="175"/>
                </a:lnTo>
                <a:lnTo>
                  <a:pt x="189" y="176"/>
                </a:lnTo>
                <a:lnTo>
                  <a:pt x="188" y="178"/>
                </a:lnTo>
                <a:lnTo>
                  <a:pt x="186" y="179"/>
                </a:lnTo>
                <a:lnTo>
                  <a:pt x="185" y="181"/>
                </a:lnTo>
                <a:lnTo>
                  <a:pt x="183" y="183"/>
                </a:lnTo>
                <a:lnTo>
                  <a:pt x="180" y="186"/>
                </a:lnTo>
                <a:lnTo>
                  <a:pt x="179" y="188"/>
                </a:lnTo>
                <a:lnTo>
                  <a:pt x="179" y="189"/>
                </a:lnTo>
                <a:lnTo>
                  <a:pt x="177" y="191"/>
                </a:lnTo>
                <a:lnTo>
                  <a:pt x="177" y="192"/>
                </a:lnTo>
                <a:lnTo>
                  <a:pt x="177" y="193"/>
                </a:lnTo>
                <a:lnTo>
                  <a:pt x="176" y="195"/>
                </a:lnTo>
                <a:lnTo>
                  <a:pt x="175" y="195"/>
                </a:lnTo>
                <a:lnTo>
                  <a:pt x="175" y="196"/>
                </a:lnTo>
                <a:lnTo>
                  <a:pt x="170" y="199"/>
                </a:lnTo>
                <a:lnTo>
                  <a:pt x="169" y="199"/>
                </a:lnTo>
                <a:lnTo>
                  <a:pt x="170" y="198"/>
                </a:lnTo>
                <a:lnTo>
                  <a:pt x="173" y="196"/>
                </a:lnTo>
                <a:lnTo>
                  <a:pt x="173" y="195"/>
                </a:lnTo>
                <a:lnTo>
                  <a:pt x="172" y="196"/>
                </a:lnTo>
                <a:lnTo>
                  <a:pt x="169" y="196"/>
                </a:lnTo>
                <a:lnTo>
                  <a:pt x="167" y="198"/>
                </a:lnTo>
                <a:lnTo>
                  <a:pt x="166" y="198"/>
                </a:lnTo>
                <a:lnTo>
                  <a:pt x="165" y="198"/>
                </a:lnTo>
                <a:lnTo>
                  <a:pt x="162" y="198"/>
                </a:lnTo>
                <a:lnTo>
                  <a:pt x="160" y="198"/>
                </a:lnTo>
                <a:lnTo>
                  <a:pt x="157" y="198"/>
                </a:lnTo>
                <a:lnTo>
                  <a:pt x="156" y="198"/>
                </a:lnTo>
                <a:lnTo>
                  <a:pt x="155" y="198"/>
                </a:lnTo>
                <a:lnTo>
                  <a:pt x="152" y="196"/>
                </a:lnTo>
                <a:lnTo>
                  <a:pt x="149" y="196"/>
                </a:lnTo>
                <a:lnTo>
                  <a:pt x="149" y="198"/>
                </a:lnTo>
                <a:lnTo>
                  <a:pt x="147" y="198"/>
                </a:lnTo>
                <a:lnTo>
                  <a:pt x="146" y="199"/>
                </a:lnTo>
                <a:lnTo>
                  <a:pt x="146" y="201"/>
                </a:lnTo>
                <a:lnTo>
                  <a:pt x="146" y="202"/>
                </a:lnTo>
                <a:lnTo>
                  <a:pt x="145" y="205"/>
                </a:lnTo>
                <a:lnTo>
                  <a:pt x="146" y="205"/>
                </a:lnTo>
                <a:lnTo>
                  <a:pt x="145" y="206"/>
                </a:lnTo>
                <a:lnTo>
                  <a:pt x="145" y="205"/>
                </a:lnTo>
                <a:lnTo>
                  <a:pt x="145" y="206"/>
                </a:lnTo>
                <a:lnTo>
                  <a:pt x="143" y="208"/>
                </a:lnTo>
                <a:lnTo>
                  <a:pt x="143" y="209"/>
                </a:lnTo>
                <a:lnTo>
                  <a:pt x="142" y="212"/>
                </a:lnTo>
                <a:lnTo>
                  <a:pt x="142" y="213"/>
                </a:lnTo>
                <a:lnTo>
                  <a:pt x="142" y="215"/>
                </a:lnTo>
                <a:lnTo>
                  <a:pt x="140" y="215"/>
                </a:lnTo>
                <a:lnTo>
                  <a:pt x="140" y="216"/>
                </a:lnTo>
                <a:lnTo>
                  <a:pt x="140" y="218"/>
                </a:lnTo>
                <a:lnTo>
                  <a:pt x="142" y="218"/>
                </a:lnTo>
                <a:lnTo>
                  <a:pt x="140" y="218"/>
                </a:lnTo>
                <a:lnTo>
                  <a:pt x="140" y="219"/>
                </a:lnTo>
                <a:lnTo>
                  <a:pt x="140" y="221"/>
                </a:lnTo>
                <a:lnTo>
                  <a:pt x="140" y="222"/>
                </a:lnTo>
                <a:lnTo>
                  <a:pt x="139" y="222"/>
                </a:lnTo>
                <a:lnTo>
                  <a:pt x="139" y="223"/>
                </a:lnTo>
                <a:lnTo>
                  <a:pt x="139" y="225"/>
                </a:lnTo>
                <a:lnTo>
                  <a:pt x="137" y="226"/>
                </a:lnTo>
                <a:lnTo>
                  <a:pt x="137" y="229"/>
                </a:lnTo>
                <a:lnTo>
                  <a:pt x="137" y="232"/>
                </a:lnTo>
                <a:lnTo>
                  <a:pt x="136" y="232"/>
                </a:lnTo>
                <a:lnTo>
                  <a:pt x="136" y="233"/>
                </a:lnTo>
                <a:lnTo>
                  <a:pt x="136" y="235"/>
                </a:lnTo>
                <a:lnTo>
                  <a:pt x="136" y="236"/>
                </a:lnTo>
                <a:lnTo>
                  <a:pt x="136" y="238"/>
                </a:lnTo>
                <a:lnTo>
                  <a:pt x="135" y="239"/>
                </a:lnTo>
                <a:lnTo>
                  <a:pt x="135" y="241"/>
                </a:lnTo>
                <a:lnTo>
                  <a:pt x="135" y="242"/>
                </a:lnTo>
                <a:lnTo>
                  <a:pt x="135" y="243"/>
                </a:lnTo>
                <a:lnTo>
                  <a:pt x="133" y="245"/>
                </a:lnTo>
                <a:lnTo>
                  <a:pt x="133" y="246"/>
                </a:lnTo>
                <a:lnTo>
                  <a:pt x="133" y="248"/>
                </a:lnTo>
                <a:lnTo>
                  <a:pt x="132" y="251"/>
                </a:lnTo>
                <a:lnTo>
                  <a:pt x="132" y="252"/>
                </a:lnTo>
                <a:lnTo>
                  <a:pt x="132" y="253"/>
                </a:lnTo>
                <a:lnTo>
                  <a:pt x="132" y="256"/>
                </a:lnTo>
                <a:lnTo>
                  <a:pt x="130" y="256"/>
                </a:lnTo>
                <a:lnTo>
                  <a:pt x="130" y="258"/>
                </a:lnTo>
                <a:lnTo>
                  <a:pt x="130" y="259"/>
                </a:lnTo>
                <a:lnTo>
                  <a:pt x="130" y="261"/>
                </a:lnTo>
                <a:lnTo>
                  <a:pt x="130" y="262"/>
                </a:lnTo>
                <a:lnTo>
                  <a:pt x="130" y="263"/>
                </a:lnTo>
                <a:lnTo>
                  <a:pt x="130" y="265"/>
                </a:lnTo>
                <a:lnTo>
                  <a:pt x="130" y="266"/>
                </a:lnTo>
                <a:lnTo>
                  <a:pt x="129" y="269"/>
                </a:lnTo>
                <a:lnTo>
                  <a:pt x="129" y="272"/>
                </a:lnTo>
                <a:lnTo>
                  <a:pt x="127" y="273"/>
                </a:lnTo>
                <a:lnTo>
                  <a:pt x="127" y="275"/>
                </a:lnTo>
                <a:lnTo>
                  <a:pt x="127" y="276"/>
                </a:lnTo>
                <a:lnTo>
                  <a:pt x="127" y="278"/>
                </a:lnTo>
                <a:lnTo>
                  <a:pt x="126" y="279"/>
                </a:lnTo>
                <a:lnTo>
                  <a:pt x="126" y="281"/>
                </a:lnTo>
                <a:lnTo>
                  <a:pt x="126" y="283"/>
                </a:lnTo>
                <a:lnTo>
                  <a:pt x="126" y="285"/>
                </a:lnTo>
                <a:lnTo>
                  <a:pt x="126" y="286"/>
                </a:lnTo>
                <a:lnTo>
                  <a:pt x="126" y="288"/>
                </a:lnTo>
                <a:lnTo>
                  <a:pt x="125" y="289"/>
                </a:lnTo>
                <a:lnTo>
                  <a:pt x="125" y="291"/>
                </a:lnTo>
                <a:lnTo>
                  <a:pt x="125" y="292"/>
                </a:lnTo>
                <a:lnTo>
                  <a:pt x="125" y="294"/>
                </a:lnTo>
                <a:lnTo>
                  <a:pt x="125" y="296"/>
                </a:lnTo>
                <a:lnTo>
                  <a:pt x="123" y="298"/>
                </a:lnTo>
                <a:lnTo>
                  <a:pt x="123" y="299"/>
                </a:lnTo>
                <a:lnTo>
                  <a:pt x="123" y="301"/>
                </a:lnTo>
                <a:lnTo>
                  <a:pt x="123" y="302"/>
                </a:lnTo>
                <a:lnTo>
                  <a:pt x="125" y="302"/>
                </a:lnTo>
                <a:lnTo>
                  <a:pt x="125" y="304"/>
                </a:lnTo>
                <a:lnTo>
                  <a:pt x="123" y="304"/>
                </a:lnTo>
                <a:lnTo>
                  <a:pt x="123" y="305"/>
                </a:lnTo>
                <a:lnTo>
                  <a:pt x="122" y="306"/>
                </a:lnTo>
                <a:lnTo>
                  <a:pt x="122" y="309"/>
                </a:lnTo>
                <a:lnTo>
                  <a:pt x="122" y="311"/>
                </a:lnTo>
                <a:lnTo>
                  <a:pt x="122" y="312"/>
                </a:lnTo>
                <a:lnTo>
                  <a:pt x="122" y="314"/>
                </a:lnTo>
                <a:lnTo>
                  <a:pt x="122" y="315"/>
                </a:lnTo>
                <a:lnTo>
                  <a:pt x="122" y="316"/>
                </a:lnTo>
                <a:lnTo>
                  <a:pt x="122" y="318"/>
                </a:lnTo>
                <a:lnTo>
                  <a:pt x="122" y="319"/>
                </a:lnTo>
                <a:lnTo>
                  <a:pt x="120" y="322"/>
                </a:lnTo>
                <a:lnTo>
                  <a:pt x="120" y="324"/>
                </a:lnTo>
                <a:lnTo>
                  <a:pt x="122" y="324"/>
                </a:lnTo>
                <a:lnTo>
                  <a:pt x="120" y="324"/>
                </a:lnTo>
                <a:lnTo>
                  <a:pt x="120" y="325"/>
                </a:lnTo>
                <a:lnTo>
                  <a:pt x="120" y="326"/>
                </a:lnTo>
                <a:lnTo>
                  <a:pt x="120" y="328"/>
                </a:lnTo>
                <a:lnTo>
                  <a:pt x="120" y="329"/>
                </a:lnTo>
                <a:lnTo>
                  <a:pt x="120" y="331"/>
                </a:lnTo>
                <a:lnTo>
                  <a:pt x="119" y="334"/>
                </a:lnTo>
                <a:lnTo>
                  <a:pt x="119" y="336"/>
                </a:lnTo>
                <a:lnTo>
                  <a:pt x="119" y="338"/>
                </a:lnTo>
                <a:lnTo>
                  <a:pt x="119" y="339"/>
                </a:lnTo>
                <a:lnTo>
                  <a:pt x="120" y="341"/>
                </a:lnTo>
                <a:lnTo>
                  <a:pt x="122" y="341"/>
                </a:lnTo>
                <a:lnTo>
                  <a:pt x="123" y="341"/>
                </a:lnTo>
                <a:lnTo>
                  <a:pt x="123" y="342"/>
                </a:lnTo>
                <a:lnTo>
                  <a:pt x="125" y="342"/>
                </a:lnTo>
                <a:lnTo>
                  <a:pt x="125" y="344"/>
                </a:lnTo>
                <a:lnTo>
                  <a:pt x="126" y="344"/>
                </a:lnTo>
                <a:lnTo>
                  <a:pt x="126" y="345"/>
                </a:lnTo>
                <a:lnTo>
                  <a:pt x="127" y="345"/>
                </a:lnTo>
                <a:lnTo>
                  <a:pt x="127" y="346"/>
                </a:lnTo>
                <a:lnTo>
                  <a:pt x="127" y="348"/>
                </a:lnTo>
                <a:lnTo>
                  <a:pt x="129" y="348"/>
                </a:lnTo>
                <a:lnTo>
                  <a:pt x="130" y="349"/>
                </a:lnTo>
                <a:lnTo>
                  <a:pt x="132" y="351"/>
                </a:lnTo>
                <a:lnTo>
                  <a:pt x="133" y="352"/>
                </a:lnTo>
                <a:lnTo>
                  <a:pt x="136" y="355"/>
                </a:lnTo>
                <a:lnTo>
                  <a:pt x="137" y="355"/>
                </a:lnTo>
                <a:lnTo>
                  <a:pt x="137" y="356"/>
                </a:lnTo>
                <a:lnTo>
                  <a:pt x="139" y="358"/>
                </a:lnTo>
                <a:lnTo>
                  <a:pt x="143" y="351"/>
                </a:lnTo>
                <a:lnTo>
                  <a:pt x="145" y="346"/>
                </a:lnTo>
                <a:lnTo>
                  <a:pt x="146" y="344"/>
                </a:lnTo>
                <a:lnTo>
                  <a:pt x="155" y="326"/>
                </a:lnTo>
                <a:lnTo>
                  <a:pt x="167" y="341"/>
                </a:lnTo>
                <a:lnTo>
                  <a:pt x="173" y="332"/>
                </a:lnTo>
                <a:lnTo>
                  <a:pt x="175" y="329"/>
                </a:lnTo>
                <a:lnTo>
                  <a:pt x="176" y="332"/>
                </a:lnTo>
                <a:lnTo>
                  <a:pt x="177" y="332"/>
                </a:lnTo>
                <a:lnTo>
                  <a:pt x="177" y="334"/>
                </a:lnTo>
                <a:lnTo>
                  <a:pt x="179" y="334"/>
                </a:lnTo>
                <a:lnTo>
                  <a:pt x="180" y="335"/>
                </a:lnTo>
                <a:lnTo>
                  <a:pt x="182" y="335"/>
                </a:lnTo>
                <a:lnTo>
                  <a:pt x="183" y="336"/>
                </a:lnTo>
                <a:lnTo>
                  <a:pt x="185" y="336"/>
                </a:lnTo>
                <a:lnTo>
                  <a:pt x="186" y="336"/>
                </a:lnTo>
                <a:lnTo>
                  <a:pt x="188" y="336"/>
                </a:lnTo>
                <a:lnTo>
                  <a:pt x="189" y="336"/>
                </a:lnTo>
                <a:lnTo>
                  <a:pt x="189" y="338"/>
                </a:lnTo>
                <a:lnTo>
                  <a:pt x="189" y="336"/>
                </a:lnTo>
                <a:lnTo>
                  <a:pt x="190" y="336"/>
                </a:lnTo>
                <a:lnTo>
                  <a:pt x="190" y="335"/>
                </a:lnTo>
                <a:lnTo>
                  <a:pt x="190" y="334"/>
                </a:lnTo>
                <a:lnTo>
                  <a:pt x="192" y="334"/>
                </a:lnTo>
                <a:lnTo>
                  <a:pt x="192" y="332"/>
                </a:lnTo>
                <a:lnTo>
                  <a:pt x="192" y="331"/>
                </a:lnTo>
                <a:lnTo>
                  <a:pt x="193" y="329"/>
                </a:lnTo>
                <a:lnTo>
                  <a:pt x="193" y="328"/>
                </a:lnTo>
                <a:lnTo>
                  <a:pt x="196" y="329"/>
                </a:lnTo>
                <a:lnTo>
                  <a:pt x="198" y="331"/>
                </a:lnTo>
                <a:lnTo>
                  <a:pt x="199" y="332"/>
                </a:lnTo>
                <a:lnTo>
                  <a:pt x="200" y="334"/>
                </a:lnTo>
                <a:lnTo>
                  <a:pt x="202" y="334"/>
                </a:lnTo>
                <a:lnTo>
                  <a:pt x="203" y="335"/>
                </a:lnTo>
                <a:lnTo>
                  <a:pt x="205" y="335"/>
                </a:lnTo>
                <a:lnTo>
                  <a:pt x="206" y="336"/>
                </a:lnTo>
                <a:lnTo>
                  <a:pt x="212" y="341"/>
                </a:lnTo>
                <a:lnTo>
                  <a:pt x="213" y="341"/>
                </a:lnTo>
                <a:lnTo>
                  <a:pt x="215" y="342"/>
                </a:lnTo>
                <a:lnTo>
                  <a:pt x="216" y="344"/>
                </a:lnTo>
                <a:lnTo>
                  <a:pt x="218" y="344"/>
                </a:lnTo>
                <a:lnTo>
                  <a:pt x="222" y="346"/>
                </a:lnTo>
                <a:lnTo>
                  <a:pt x="225" y="349"/>
                </a:lnTo>
                <a:lnTo>
                  <a:pt x="229" y="351"/>
                </a:lnTo>
                <a:lnTo>
                  <a:pt x="232" y="354"/>
                </a:lnTo>
                <a:lnTo>
                  <a:pt x="236" y="355"/>
                </a:lnTo>
                <a:lnTo>
                  <a:pt x="238" y="356"/>
                </a:lnTo>
                <a:lnTo>
                  <a:pt x="240" y="358"/>
                </a:lnTo>
                <a:lnTo>
                  <a:pt x="242" y="358"/>
                </a:lnTo>
                <a:lnTo>
                  <a:pt x="243" y="359"/>
                </a:lnTo>
                <a:lnTo>
                  <a:pt x="245" y="361"/>
                </a:lnTo>
                <a:lnTo>
                  <a:pt x="246" y="362"/>
                </a:lnTo>
                <a:lnTo>
                  <a:pt x="248" y="364"/>
                </a:lnTo>
                <a:lnTo>
                  <a:pt x="250" y="364"/>
                </a:lnTo>
                <a:lnTo>
                  <a:pt x="252" y="365"/>
                </a:lnTo>
                <a:lnTo>
                  <a:pt x="272" y="378"/>
                </a:lnTo>
                <a:lnTo>
                  <a:pt x="276" y="381"/>
                </a:lnTo>
                <a:lnTo>
                  <a:pt x="279" y="382"/>
                </a:lnTo>
                <a:lnTo>
                  <a:pt x="283" y="385"/>
                </a:lnTo>
                <a:lnTo>
                  <a:pt x="285" y="386"/>
                </a:lnTo>
                <a:lnTo>
                  <a:pt x="286" y="388"/>
                </a:lnTo>
                <a:lnTo>
                  <a:pt x="289" y="388"/>
                </a:lnTo>
                <a:lnTo>
                  <a:pt x="290" y="391"/>
                </a:lnTo>
                <a:lnTo>
                  <a:pt x="292" y="391"/>
                </a:lnTo>
                <a:lnTo>
                  <a:pt x="296" y="394"/>
                </a:lnTo>
                <a:lnTo>
                  <a:pt x="298" y="395"/>
                </a:lnTo>
                <a:lnTo>
                  <a:pt x="302" y="396"/>
                </a:lnTo>
                <a:lnTo>
                  <a:pt x="303" y="399"/>
                </a:lnTo>
                <a:lnTo>
                  <a:pt x="305" y="399"/>
                </a:lnTo>
                <a:lnTo>
                  <a:pt x="306" y="401"/>
                </a:lnTo>
                <a:lnTo>
                  <a:pt x="308" y="401"/>
                </a:lnTo>
                <a:lnTo>
                  <a:pt x="308" y="399"/>
                </a:lnTo>
                <a:lnTo>
                  <a:pt x="308" y="398"/>
                </a:lnTo>
                <a:lnTo>
                  <a:pt x="309" y="398"/>
                </a:lnTo>
                <a:lnTo>
                  <a:pt x="309" y="395"/>
                </a:lnTo>
                <a:lnTo>
                  <a:pt x="310" y="394"/>
                </a:lnTo>
                <a:lnTo>
                  <a:pt x="310" y="392"/>
                </a:lnTo>
                <a:lnTo>
                  <a:pt x="312" y="389"/>
                </a:lnTo>
                <a:lnTo>
                  <a:pt x="312" y="388"/>
                </a:lnTo>
                <a:lnTo>
                  <a:pt x="313" y="385"/>
                </a:lnTo>
                <a:lnTo>
                  <a:pt x="315" y="384"/>
                </a:lnTo>
                <a:lnTo>
                  <a:pt x="316" y="382"/>
                </a:lnTo>
                <a:lnTo>
                  <a:pt x="316" y="381"/>
                </a:lnTo>
                <a:lnTo>
                  <a:pt x="318" y="381"/>
                </a:lnTo>
                <a:lnTo>
                  <a:pt x="318" y="379"/>
                </a:lnTo>
                <a:lnTo>
                  <a:pt x="319" y="378"/>
                </a:lnTo>
                <a:lnTo>
                  <a:pt x="319" y="375"/>
                </a:lnTo>
                <a:lnTo>
                  <a:pt x="319" y="374"/>
                </a:lnTo>
                <a:lnTo>
                  <a:pt x="319" y="372"/>
                </a:lnTo>
                <a:lnTo>
                  <a:pt x="319" y="371"/>
                </a:lnTo>
                <a:lnTo>
                  <a:pt x="319" y="369"/>
                </a:lnTo>
                <a:lnTo>
                  <a:pt x="319" y="368"/>
                </a:lnTo>
                <a:lnTo>
                  <a:pt x="320" y="366"/>
                </a:lnTo>
                <a:lnTo>
                  <a:pt x="319" y="366"/>
                </a:lnTo>
                <a:lnTo>
                  <a:pt x="319" y="365"/>
                </a:lnTo>
                <a:lnTo>
                  <a:pt x="320" y="364"/>
                </a:lnTo>
                <a:lnTo>
                  <a:pt x="320" y="362"/>
                </a:lnTo>
                <a:lnTo>
                  <a:pt x="320" y="361"/>
                </a:lnTo>
                <a:lnTo>
                  <a:pt x="320" y="359"/>
                </a:lnTo>
                <a:lnTo>
                  <a:pt x="322" y="359"/>
                </a:lnTo>
                <a:lnTo>
                  <a:pt x="322" y="358"/>
                </a:lnTo>
                <a:lnTo>
                  <a:pt x="322" y="356"/>
                </a:lnTo>
                <a:lnTo>
                  <a:pt x="322" y="355"/>
                </a:lnTo>
                <a:lnTo>
                  <a:pt x="322" y="354"/>
                </a:lnTo>
                <a:lnTo>
                  <a:pt x="323" y="352"/>
                </a:lnTo>
                <a:lnTo>
                  <a:pt x="325" y="352"/>
                </a:lnTo>
                <a:lnTo>
                  <a:pt x="325" y="354"/>
                </a:lnTo>
                <a:lnTo>
                  <a:pt x="326" y="354"/>
                </a:lnTo>
                <a:lnTo>
                  <a:pt x="326" y="352"/>
                </a:lnTo>
                <a:lnTo>
                  <a:pt x="328" y="352"/>
                </a:lnTo>
                <a:lnTo>
                  <a:pt x="329" y="354"/>
                </a:lnTo>
                <a:lnTo>
                  <a:pt x="331" y="354"/>
                </a:lnTo>
                <a:lnTo>
                  <a:pt x="331" y="352"/>
                </a:lnTo>
                <a:lnTo>
                  <a:pt x="331" y="351"/>
                </a:lnTo>
                <a:lnTo>
                  <a:pt x="332" y="349"/>
                </a:lnTo>
                <a:lnTo>
                  <a:pt x="333" y="348"/>
                </a:lnTo>
                <a:lnTo>
                  <a:pt x="333" y="346"/>
                </a:lnTo>
                <a:lnTo>
                  <a:pt x="332" y="346"/>
                </a:lnTo>
                <a:lnTo>
                  <a:pt x="332" y="345"/>
                </a:lnTo>
                <a:lnTo>
                  <a:pt x="332" y="344"/>
                </a:lnTo>
                <a:lnTo>
                  <a:pt x="333" y="344"/>
                </a:lnTo>
                <a:lnTo>
                  <a:pt x="335" y="344"/>
                </a:lnTo>
                <a:lnTo>
                  <a:pt x="336" y="344"/>
                </a:lnTo>
                <a:lnTo>
                  <a:pt x="336" y="342"/>
                </a:lnTo>
                <a:lnTo>
                  <a:pt x="335" y="342"/>
                </a:lnTo>
                <a:lnTo>
                  <a:pt x="335" y="341"/>
                </a:lnTo>
                <a:lnTo>
                  <a:pt x="335" y="339"/>
                </a:lnTo>
                <a:lnTo>
                  <a:pt x="335" y="338"/>
                </a:lnTo>
                <a:lnTo>
                  <a:pt x="335" y="336"/>
                </a:lnTo>
                <a:lnTo>
                  <a:pt x="333" y="336"/>
                </a:lnTo>
                <a:lnTo>
                  <a:pt x="333" y="335"/>
                </a:lnTo>
                <a:lnTo>
                  <a:pt x="333" y="334"/>
                </a:lnTo>
                <a:lnTo>
                  <a:pt x="333" y="332"/>
                </a:lnTo>
                <a:lnTo>
                  <a:pt x="333" y="331"/>
                </a:lnTo>
                <a:lnTo>
                  <a:pt x="333" y="329"/>
                </a:lnTo>
                <a:lnTo>
                  <a:pt x="333" y="328"/>
                </a:lnTo>
                <a:lnTo>
                  <a:pt x="332" y="328"/>
                </a:lnTo>
                <a:lnTo>
                  <a:pt x="331" y="328"/>
                </a:lnTo>
                <a:lnTo>
                  <a:pt x="329" y="328"/>
                </a:lnTo>
                <a:lnTo>
                  <a:pt x="329" y="329"/>
                </a:lnTo>
                <a:lnTo>
                  <a:pt x="328" y="329"/>
                </a:lnTo>
                <a:lnTo>
                  <a:pt x="326" y="329"/>
                </a:lnTo>
              </a:path>
            </a:pathLst>
          </a:custGeom>
          <a:solidFill>
            <a:schemeClr val="bg1"/>
          </a:solidFill>
          <a:ln w="3175" cmpd="sng">
            <a:solidFill>
              <a:srgbClr val="808080"/>
            </a:solidFill>
            <a:prstDash val="solid"/>
            <a:round/>
            <a:headEnd/>
            <a:tailEnd/>
          </a:ln>
        </p:spPr>
        <p:txBody>
          <a:bodyPr/>
          <a:lstStyle/>
          <a:p>
            <a:endParaRPr lang="en-US"/>
          </a:p>
        </p:txBody>
      </p:sp>
      <p:sp>
        <p:nvSpPr>
          <p:cNvPr id="14369" name="Freeform 33"/>
          <p:cNvSpPr>
            <a:spLocks/>
          </p:cNvSpPr>
          <p:nvPr/>
        </p:nvSpPr>
        <p:spPr bwMode="auto">
          <a:xfrm>
            <a:off x="1871663" y="5337175"/>
            <a:ext cx="568325" cy="384175"/>
          </a:xfrm>
          <a:custGeom>
            <a:avLst/>
            <a:gdLst>
              <a:gd name="T0" fmla="*/ 382 w 482"/>
              <a:gd name="T1" fmla="*/ 439 h 447"/>
              <a:gd name="T2" fmla="*/ 373 w 482"/>
              <a:gd name="T3" fmla="*/ 430 h 447"/>
              <a:gd name="T4" fmla="*/ 372 w 482"/>
              <a:gd name="T5" fmla="*/ 419 h 447"/>
              <a:gd name="T6" fmla="*/ 374 w 482"/>
              <a:gd name="T7" fmla="*/ 413 h 447"/>
              <a:gd name="T8" fmla="*/ 380 w 482"/>
              <a:gd name="T9" fmla="*/ 422 h 447"/>
              <a:gd name="T10" fmla="*/ 389 w 482"/>
              <a:gd name="T11" fmla="*/ 427 h 447"/>
              <a:gd name="T12" fmla="*/ 396 w 482"/>
              <a:gd name="T13" fmla="*/ 422 h 447"/>
              <a:gd name="T14" fmla="*/ 397 w 482"/>
              <a:gd name="T15" fmla="*/ 430 h 447"/>
              <a:gd name="T16" fmla="*/ 406 w 482"/>
              <a:gd name="T17" fmla="*/ 433 h 447"/>
              <a:gd name="T18" fmla="*/ 409 w 482"/>
              <a:gd name="T19" fmla="*/ 424 h 447"/>
              <a:gd name="T20" fmla="*/ 415 w 482"/>
              <a:gd name="T21" fmla="*/ 417 h 447"/>
              <a:gd name="T22" fmla="*/ 422 w 482"/>
              <a:gd name="T23" fmla="*/ 412 h 447"/>
              <a:gd name="T24" fmla="*/ 422 w 482"/>
              <a:gd name="T25" fmla="*/ 406 h 447"/>
              <a:gd name="T26" fmla="*/ 415 w 482"/>
              <a:gd name="T27" fmla="*/ 400 h 447"/>
              <a:gd name="T28" fmla="*/ 409 w 482"/>
              <a:gd name="T29" fmla="*/ 397 h 447"/>
              <a:gd name="T30" fmla="*/ 400 w 482"/>
              <a:gd name="T31" fmla="*/ 393 h 447"/>
              <a:gd name="T32" fmla="*/ 392 w 482"/>
              <a:gd name="T33" fmla="*/ 386 h 447"/>
              <a:gd name="T34" fmla="*/ 397 w 482"/>
              <a:gd name="T35" fmla="*/ 379 h 447"/>
              <a:gd name="T36" fmla="*/ 409 w 482"/>
              <a:gd name="T37" fmla="*/ 369 h 447"/>
              <a:gd name="T38" fmla="*/ 419 w 482"/>
              <a:gd name="T39" fmla="*/ 361 h 447"/>
              <a:gd name="T40" fmla="*/ 427 w 482"/>
              <a:gd name="T41" fmla="*/ 356 h 447"/>
              <a:gd name="T42" fmla="*/ 426 w 482"/>
              <a:gd name="T43" fmla="*/ 350 h 447"/>
              <a:gd name="T44" fmla="*/ 427 w 482"/>
              <a:gd name="T45" fmla="*/ 347 h 447"/>
              <a:gd name="T46" fmla="*/ 430 w 482"/>
              <a:gd name="T47" fmla="*/ 343 h 447"/>
              <a:gd name="T48" fmla="*/ 436 w 482"/>
              <a:gd name="T49" fmla="*/ 339 h 447"/>
              <a:gd name="T50" fmla="*/ 442 w 482"/>
              <a:gd name="T51" fmla="*/ 327 h 447"/>
              <a:gd name="T52" fmla="*/ 467 w 482"/>
              <a:gd name="T53" fmla="*/ 313 h 447"/>
              <a:gd name="T54" fmla="*/ 482 w 482"/>
              <a:gd name="T55" fmla="*/ 284 h 447"/>
              <a:gd name="T56" fmla="*/ 443 w 482"/>
              <a:gd name="T57" fmla="*/ 248 h 447"/>
              <a:gd name="T58" fmla="*/ 415 w 482"/>
              <a:gd name="T59" fmla="*/ 221 h 447"/>
              <a:gd name="T60" fmla="*/ 395 w 482"/>
              <a:gd name="T61" fmla="*/ 191 h 447"/>
              <a:gd name="T62" fmla="*/ 370 w 482"/>
              <a:gd name="T63" fmla="*/ 176 h 447"/>
              <a:gd name="T64" fmla="*/ 340 w 482"/>
              <a:gd name="T65" fmla="*/ 156 h 447"/>
              <a:gd name="T66" fmla="*/ 317 w 482"/>
              <a:gd name="T67" fmla="*/ 146 h 447"/>
              <a:gd name="T68" fmla="*/ 277 w 482"/>
              <a:gd name="T69" fmla="*/ 117 h 447"/>
              <a:gd name="T70" fmla="*/ 252 w 482"/>
              <a:gd name="T71" fmla="*/ 98 h 447"/>
              <a:gd name="T72" fmla="*/ 180 w 482"/>
              <a:gd name="T73" fmla="*/ 77 h 447"/>
              <a:gd name="T74" fmla="*/ 159 w 482"/>
              <a:gd name="T75" fmla="*/ 38 h 447"/>
              <a:gd name="T76" fmla="*/ 150 w 482"/>
              <a:gd name="T77" fmla="*/ 10 h 447"/>
              <a:gd name="T78" fmla="*/ 129 w 482"/>
              <a:gd name="T79" fmla="*/ 5 h 447"/>
              <a:gd name="T80" fmla="*/ 114 w 482"/>
              <a:gd name="T81" fmla="*/ 1 h 447"/>
              <a:gd name="T82" fmla="*/ 97 w 482"/>
              <a:gd name="T83" fmla="*/ 0 h 447"/>
              <a:gd name="T84" fmla="*/ 80 w 482"/>
              <a:gd name="T85" fmla="*/ 4 h 447"/>
              <a:gd name="T86" fmla="*/ 70 w 482"/>
              <a:gd name="T87" fmla="*/ 3 h 447"/>
              <a:gd name="T88" fmla="*/ 64 w 482"/>
              <a:gd name="T89" fmla="*/ 10 h 447"/>
              <a:gd name="T90" fmla="*/ 57 w 482"/>
              <a:gd name="T91" fmla="*/ 18 h 447"/>
              <a:gd name="T92" fmla="*/ 51 w 482"/>
              <a:gd name="T93" fmla="*/ 33 h 447"/>
              <a:gd name="T94" fmla="*/ 46 w 482"/>
              <a:gd name="T95" fmla="*/ 41 h 447"/>
              <a:gd name="T96" fmla="*/ 37 w 482"/>
              <a:gd name="T97" fmla="*/ 48 h 447"/>
              <a:gd name="T98" fmla="*/ 24 w 482"/>
              <a:gd name="T99" fmla="*/ 58 h 447"/>
              <a:gd name="T100" fmla="*/ 17 w 482"/>
              <a:gd name="T101" fmla="*/ 50 h 447"/>
              <a:gd name="T102" fmla="*/ 4 w 482"/>
              <a:gd name="T103" fmla="*/ 51 h 447"/>
              <a:gd name="T104" fmla="*/ 6 w 482"/>
              <a:gd name="T105" fmla="*/ 61 h 447"/>
              <a:gd name="T106" fmla="*/ 3 w 482"/>
              <a:gd name="T107" fmla="*/ 71 h 447"/>
              <a:gd name="T108" fmla="*/ 4 w 482"/>
              <a:gd name="T109" fmla="*/ 78 h 447"/>
              <a:gd name="T110" fmla="*/ 13 w 482"/>
              <a:gd name="T111" fmla="*/ 73 h 447"/>
              <a:gd name="T112" fmla="*/ 24 w 482"/>
              <a:gd name="T113" fmla="*/ 80 h 447"/>
              <a:gd name="T114" fmla="*/ 34 w 482"/>
              <a:gd name="T115" fmla="*/ 91 h 447"/>
              <a:gd name="T116" fmla="*/ 38 w 482"/>
              <a:gd name="T117" fmla="*/ 105 h 447"/>
              <a:gd name="T118" fmla="*/ 40 w 482"/>
              <a:gd name="T119" fmla="*/ 117 h 447"/>
              <a:gd name="T120" fmla="*/ 47 w 482"/>
              <a:gd name="T121" fmla="*/ 110 h 447"/>
              <a:gd name="T122" fmla="*/ 51 w 482"/>
              <a:gd name="T123" fmla="*/ 114 h 44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2"/>
              <a:gd name="T187" fmla="*/ 0 h 447"/>
              <a:gd name="T188" fmla="*/ 482 w 482"/>
              <a:gd name="T189" fmla="*/ 447 h 44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2" h="447">
                <a:moveTo>
                  <a:pt x="380" y="447"/>
                </a:moveTo>
                <a:lnTo>
                  <a:pt x="380" y="446"/>
                </a:lnTo>
                <a:lnTo>
                  <a:pt x="380" y="444"/>
                </a:lnTo>
                <a:lnTo>
                  <a:pt x="382" y="443"/>
                </a:lnTo>
                <a:lnTo>
                  <a:pt x="382" y="442"/>
                </a:lnTo>
                <a:lnTo>
                  <a:pt x="383" y="442"/>
                </a:lnTo>
                <a:lnTo>
                  <a:pt x="383" y="440"/>
                </a:lnTo>
                <a:lnTo>
                  <a:pt x="382" y="440"/>
                </a:lnTo>
                <a:lnTo>
                  <a:pt x="382" y="439"/>
                </a:lnTo>
                <a:lnTo>
                  <a:pt x="380" y="439"/>
                </a:lnTo>
                <a:lnTo>
                  <a:pt x="379" y="437"/>
                </a:lnTo>
                <a:lnTo>
                  <a:pt x="377" y="437"/>
                </a:lnTo>
                <a:lnTo>
                  <a:pt x="377" y="436"/>
                </a:lnTo>
                <a:lnTo>
                  <a:pt x="376" y="436"/>
                </a:lnTo>
                <a:lnTo>
                  <a:pt x="374" y="434"/>
                </a:lnTo>
                <a:lnTo>
                  <a:pt x="374" y="433"/>
                </a:lnTo>
                <a:lnTo>
                  <a:pt x="373" y="432"/>
                </a:lnTo>
                <a:lnTo>
                  <a:pt x="373" y="430"/>
                </a:lnTo>
                <a:lnTo>
                  <a:pt x="373" y="429"/>
                </a:lnTo>
                <a:lnTo>
                  <a:pt x="372" y="429"/>
                </a:lnTo>
                <a:lnTo>
                  <a:pt x="372" y="427"/>
                </a:lnTo>
                <a:lnTo>
                  <a:pt x="372" y="426"/>
                </a:lnTo>
                <a:lnTo>
                  <a:pt x="372" y="424"/>
                </a:lnTo>
                <a:lnTo>
                  <a:pt x="372" y="423"/>
                </a:lnTo>
                <a:lnTo>
                  <a:pt x="372" y="422"/>
                </a:lnTo>
                <a:lnTo>
                  <a:pt x="372" y="420"/>
                </a:lnTo>
                <a:lnTo>
                  <a:pt x="372" y="419"/>
                </a:lnTo>
                <a:lnTo>
                  <a:pt x="372" y="417"/>
                </a:lnTo>
                <a:lnTo>
                  <a:pt x="372" y="416"/>
                </a:lnTo>
                <a:lnTo>
                  <a:pt x="372" y="414"/>
                </a:lnTo>
                <a:lnTo>
                  <a:pt x="373" y="414"/>
                </a:lnTo>
                <a:lnTo>
                  <a:pt x="373" y="413"/>
                </a:lnTo>
                <a:lnTo>
                  <a:pt x="373" y="412"/>
                </a:lnTo>
                <a:lnTo>
                  <a:pt x="374" y="410"/>
                </a:lnTo>
                <a:lnTo>
                  <a:pt x="374" y="412"/>
                </a:lnTo>
                <a:lnTo>
                  <a:pt x="374" y="413"/>
                </a:lnTo>
                <a:lnTo>
                  <a:pt x="376" y="413"/>
                </a:lnTo>
                <a:lnTo>
                  <a:pt x="376" y="414"/>
                </a:lnTo>
                <a:lnTo>
                  <a:pt x="377" y="414"/>
                </a:lnTo>
                <a:lnTo>
                  <a:pt x="379" y="414"/>
                </a:lnTo>
                <a:lnTo>
                  <a:pt x="379" y="416"/>
                </a:lnTo>
                <a:lnTo>
                  <a:pt x="379" y="417"/>
                </a:lnTo>
                <a:lnTo>
                  <a:pt x="379" y="419"/>
                </a:lnTo>
                <a:lnTo>
                  <a:pt x="379" y="420"/>
                </a:lnTo>
                <a:lnTo>
                  <a:pt x="380" y="422"/>
                </a:lnTo>
                <a:lnTo>
                  <a:pt x="380" y="423"/>
                </a:lnTo>
                <a:lnTo>
                  <a:pt x="380" y="424"/>
                </a:lnTo>
                <a:lnTo>
                  <a:pt x="382" y="424"/>
                </a:lnTo>
                <a:lnTo>
                  <a:pt x="383" y="424"/>
                </a:lnTo>
                <a:lnTo>
                  <a:pt x="385" y="424"/>
                </a:lnTo>
                <a:lnTo>
                  <a:pt x="386" y="426"/>
                </a:lnTo>
                <a:lnTo>
                  <a:pt x="387" y="426"/>
                </a:lnTo>
                <a:lnTo>
                  <a:pt x="389" y="426"/>
                </a:lnTo>
                <a:lnTo>
                  <a:pt x="389" y="427"/>
                </a:lnTo>
                <a:lnTo>
                  <a:pt x="390" y="427"/>
                </a:lnTo>
                <a:lnTo>
                  <a:pt x="390" y="426"/>
                </a:lnTo>
                <a:lnTo>
                  <a:pt x="392" y="426"/>
                </a:lnTo>
                <a:lnTo>
                  <a:pt x="393" y="426"/>
                </a:lnTo>
                <a:lnTo>
                  <a:pt x="393" y="424"/>
                </a:lnTo>
                <a:lnTo>
                  <a:pt x="395" y="424"/>
                </a:lnTo>
                <a:lnTo>
                  <a:pt x="395" y="423"/>
                </a:lnTo>
                <a:lnTo>
                  <a:pt x="395" y="422"/>
                </a:lnTo>
                <a:lnTo>
                  <a:pt x="396" y="422"/>
                </a:lnTo>
                <a:lnTo>
                  <a:pt x="396" y="423"/>
                </a:lnTo>
                <a:lnTo>
                  <a:pt x="395" y="424"/>
                </a:lnTo>
                <a:lnTo>
                  <a:pt x="395" y="426"/>
                </a:lnTo>
                <a:lnTo>
                  <a:pt x="396" y="426"/>
                </a:lnTo>
                <a:lnTo>
                  <a:pt x="397" y="427"/>
                </a:lnTo>
                <a:lnTo>
                  <a:pt x="397" y="429"/>
                </a:lnTo>
                <a:lnTo>
                  <a:pt x="397" y="430"/>
                </a:lnTo>
                <a:lnTo>
                  <a:pt x="396" y="430"/>
                </a:lnTo>
                <a:lnTo>
                  <a:pt x="397" y="430"/>
                </a:lnTo>
                <a:lnTo>
                  <a:pt x="397" y="432"/>
                </a:lnTo>
                <a:lnTo>
                  <a:pt x="399" y="430"/>
                </a:lnTo>
                <a:lnTo>
                  <a:pt x="400" y="430"/>
                </a:lnTo>
                <a:lnTo>
                  <a:pt x="402" y="430"/>
                </a:lnTo>
                <a:lnTo>
                  <a:pt x="403" y="430"/>
                </a:lnTo>
                <a:lnTo>
                  <a:pt x="403" y="432"/>
                </a:lnTo>
                <a:lnTo>
                  <a:pt x="405" y="432"/>
                </a:lnTo>
                <a:lnTo>
                  <a:pt x="406" y="432"/>
                </a:lnTo>
                <a:lnTo>
                  <a:pt x="406" y="433"/>
                </a:lnTo>
                <a:lnTo>
                  <a:pt x="407" y="433"/>
                </a:lnTo>
                <a:lnTo>
                  <a:pt x="409" y="433"/>
                </a:lnTo>
                <a:lnTo>
                  <a:pt x="409" y="432"/>
                </a:lnTo>
                <a:lnTo>
                  <a:pt x="407" y="430"/>
                </a:lnTo>
                <a:lnTo>
                  <a:pt x="407" y="429"/>
                </a:lnTo>
                <a:lnTo>
                  <a:pt x="409" y="429"/>
                </a:lnTo>
                <a:lnTo>
                  <a:pt x="409" y="427"/>
                </a:lnTo>
                <a:lnTo>
                  <a:pt x="409" y="426"/>
                </a:lnTo>
                <a:lnTo>
                  <a:pt x="409" y="424"/>
                </a:lnTo>
                <a:lnTo>
                  <a:pt x="409" y="423"/>
                </a:lnTo>
                <a:lnTo>
                  <a:pt x="410" y="423"/>
                </a:lnTo>
                <a:lnTo>
                  <a:pt x="410" y="422"/>
                </a:lnTo>
                <a:lnTo>
                  <a:pt x="410" y="420"/>
                </a:lnTo>
                <a:lnTo>
                  <a:pt x="412" y="420"/>
                </a:lnTo>
                <a:lnTo>
                  <a:pt x="412" y="419"/>
                </a:lnTo>
                <a:lnTo>
                  <a:pt x="413" y="419"/>
                </a:lnTo>
                <a:lnTo>
                  <a:pt x="415" y="419"/>
                </a:lnTo>
                <a:lnTo>
                  <a:pt x="415" y="417"/>
                </a:lnTo>
                <a:lnTo>
                  <a:pt x="416" y="417"/>
                </a:lnTo>
                <a:lnTo>
                  <a:pt x="416" y="416"/>
                </a:lnTo>
                <a:lnTo>
                  <a:pt x="417" y="417"/>
                </a:lnTo>
                <a:lnTo>
                  <a:pt x="419" y="417"/>
                </a:lnTo>
                <a:lnTo>
                  <a:pt x="420" y="417"/>
                </a:lnTo>
                <a:lnTo>
                  <a:pt x="420" y="416"/>
                </a:lnTo>
                <a:lnTo>
                  <a:pt x="420" y="414"/>
                </a:lnTo>
                <a:lnTo>
                  <a:pt x="420" y="413"/>
                </a:lnTo>
                <a:lnTo>
                  <a:pt x="422" y="412"/>
                </a:lnTo>
                <a:lnTo>
                  <a:pt x="422" y="410"/>
                </a:lnTo>
                <a:lnTo>
                  <a:pt x="423" y="409"/>
                </a:lnTo>
                <a:lnTo>
                  <a:pt x="423" y="407"/>
                </a:lnTo>
                <a:lnTo>
                  <a:pt x="425" y="407"/>
                </a:lnTo>
                <a:lnTo>
                  <a:pt x="423" y="407"/>
                </a:lnTo>
                <a:lnTo>
                  <a:pt x="423" y="406"/>
                </a:lnTo>
                <a:lnTo>
                  <a:pt x="423" y="407"/>
                </a:lnTo>
                <a:lnTo>
                  <a:pt x="422" y="407"/>
                </a:lnTo>
                <a:lnTo>
                  <a:pt x="422" y="406"/>
                </a:lnTo>
                <a:lnTo>
                  <a:pt x="423" y="406"/>
                </a:lnTo>
                <a:lnTo>
                  <a:pt x="423" y="404"/>
                </a:lnTo>
                <a:lnTo>
                  <a:pt x="423" y="403"/>
                </a:lnTo>
                <a:lnTo>
                  <a:pt x="422" y="403"/>
                </a:lnTo>
                <a:lnTo>
                  <a:pt x="420" y="401"/>
                </a:lnTo>
                <a:lnTo>
                  <a:pt x="419" y="400"/>
                </a:lnTo>
                <a:lnTo>
                  <a:pt x="417" y="400"/>
                </a:lnTo>
                <a:lnTo>
                  <a:pt x="416" y="400"/>
                </a:lnTo>
                <a:lnTo>
                  <a:pt x="415" y="400"/>
                </a:lnTo>
                <a:lnTo>
                  <a:pt x="413" y="400"/>
                </a:lnTo>
                <a:lnTo>
                  <a:pt x="412" y="400"/>
                </a:lnTo>
                <a:lnTo>
                  <a:pt x="412" y="399"/>
                </a:lnTo>
                <a:lnTo>
                  <a:pt x="410" y="399"/>
                </a:lnTo>
                <a:lnTo>
                  <a:pt x="410" y="400"/>
                </a:lnTo>
                <a:lnTo>
                  <a:pt x="409" y="400"/>
                </a:lnTo>
                <a:lnTo>
                  <a:pt x="407" y="400"/>
                </a:lnTo>
                <a:lnTo>
                  <a:pt x="407" y="399"/>
                </a:lnTo>
                <a:lnTo>
                  <a:pt x="409" y="397"/>
                </a:lnTo>
                <a:lnTo>
                  <a:pt x="409" y="396"/>
                </a:lnTo>
                <a:lnTo>
                  <a:pt x="410" y="396"/>
                </a:lnTo>
                <a:lnTo>
                  <a:pt x="409" y="394"/>
                </a:lnTo>
                <a:lnTo>
                  <a:pt x="407" y="396"/>
                </a:lnTo>
                <a:lnTo>
                  <a:pt x="405" y="396"/>
                </a:lnTo>
                <a:lnTo>
                  <a:pt x="403" y="396"/>
                </a:lnTo>
                <a:lnTo>
                  <a:pt x="402" y="396"/>
                </a:lnTo>
                <a:lnTo>
                  <a:pt x="400" y="394"/>
                </a:lnTo>
                <a:lnTo>
                  <a:pt x="400" y="393"/>
                </a:lnTo>
                <a:lnTo>
                  <a:pt x="399" y="393"/>
                </a:lnTo>
                <a:lnTo>
                  <a:pt x="397" y="393"/>
                </a:lnTo>
                <a:lnTo>
                  <a:pt x="396" y="393"/>
                </a:lnTo>
                <a:lnTo>
                  <a:pt x="395" y="393"/>
                </a:lnTo>
                <a:lnTo>
                  <a:pt x="395" y="391"/>
                </a:lnTo>
                <a:lnTo>
                  <a:pt x="395" y="390"/>
                </a:lnTo>
                <a:lnTo>
                  <a:pt x="395" y="389"/>
                </a:lnTo>
                <a:lnTo>
                  <a:pt x="393" y="387"/>
                </a:lnTo>
                <a:lnTo>
                  <a:pt x="392" y="386"/>
                </a:lnTo>
                <a:lnTo>
                  <a:pt x="392" y="384"/>
                </a:lnTo>
                <a:lnTo>
                  <a:pt x="390" y="384"/>
                </a:lnTo>
                <a:lnTo>
                  <a:pt x="390" y="383"/>
                </a:lnTo>
                <a:lnTo>
                  <a:pt x="390" y="381"/>
                </a:lnTo>
                <a:lnTo>
                  <a:pt x="392" y="381"/>
                </a:lnTo>
                <a:lnTo>
                  <a:pt x="393" y="380"/>
                </a:lnTo>
                <a:lnTo>
                  <a:pt x="395" y="380"/>
                </a:lnTo>
                <a:lnTo>
                  <a:pt x="396" y="379"/>
                </a:lnTo>
                <a:lnTo>
                  <a:pt x="397" y="379"/>
                </a:lnTo>
                <a:lnTo>
                  <a:pt x="399" y="379"/>
                </a:lnTo>
                <a:lnTo>
                  <a:pt x="399" y="377"/>
                </a:lnTo>
                <a:lnTo>
                  <a:pt x="400" y="377"/>
                </a:lnTo>
                <a:lnTo>
                  <a:pt x="402" y="376"/>
                </a:lnTo>
                <a:lnTo>
                  <a:pt x="403" y="374"/>
                </a:lnTo>
                <a:lnTo>
                  <a:pt x="405" y="373"/>
                </a:lnTo>
                <a:lnTo>
                  <a:pt x="406" y="371"/>
                </a:lnTo>
                <a:lnTo>
                  <a:pt x="407" y="370"/>
                </a:lnTo>
                <a:lnTo>
                  <a:pt x="409" y="369"/>
                </a:lnTo>
                <a:lnTo>
                  <a:pt x="410" y="367"/>
                </a:lnTo>
                <a:lnTo>
                  <a:pt x="412" y="367"/>
                </a:lnTo>
                <a:lnTo>
                  <a:pt x="413" y="367"/>
                </a:lnTo>
                <a:lnTo>
                  <a:pt x="415" y="366"/>
                </a:lnTo>
                <a:lnTo>
                  <a:pt x="416" y="366"/>
                </a:lnTo>
                <a:lnTo>
                  <a:pt x="417" y="364"/>
                </a:lnTo>
                <a:lnTo>
                  <a:pt x="417" y="363"/>
                </a:lnTo>
                <a:lnTo>
                  <a:pt x="417" y="361"/>
                </a:lnTo>
                <a:lnTo>
                  <a:pt x="419" y="361"/>
                </a:lnTo>
                <a:lnTo>
                  <a:pt x="420" y="361"/>
                </a:lnTo>
                <a:lnTo>
                  <a:pt x="420" y="360"/>
                </a:lnTo>
                <a:lnTo>
                  <a:pt x="422" y="360"/>
                </a:lnTo>
                <a:lnTo>
                  <a:pt x="423" y="359"/>
                </a:lnTo>
                <a:lnTo>
                  <a:pt x="425" y="360"/>
                </a:lnTo>
                <a:lnTo>
                  <a:pt x="426" y="360"/>
                </a:lnTo>
                <a:lnTo>
                  <a:pt x="427" y="359"/>
                </a:lnTo>
                <a:lnTo>
                  <a:pt x="427" y="357"/>
                </a:lnTo>
                <a:lnTo>
                  <a:pt x="427" y="356"/>
                </a:lnTo>
                <a:lnTo>
                  <a:pt x="427" y="354"/>
                </a:lnTo>
                <a:lnTo>
                  <a:pt x="426" y="354"/>
                </a:lnTo>
                <a:lnTo>
                  <a:pt x="425" y="354"/>
                </a:lnTo>
                <a:lnTo>
                  <a:pt x="423" y="354"/>
                </a:lnTo>
                <a:lnTo>
                  <a:pt x="425" y="353"/>
                </a:lnTo>
                <a:lnTo>
                  <a:pt x="423" y="351"/>
                </a:lnTo>
                <a:lnTo>
                  <a:pt x="423" y="350"/>
                </a:lnTo>
                <a:lnTo>
                  <a:pt x="425" y="350"/>
                </a:lnTo>
                <a:lnTo>
                  <a:pt x="426" y="350"/>
                </a:lnTo>
                <a:lnTo>
                  <a:pt x="427" y="350"/>
                </a:lnTo>
                <a:lnTo>
                  <a:pt x="427" y="349"/>
                </a:lnTo>
                <a:lnTo>
                  <a:pt x="426" y="349"/>
                </a:lnTo>
                <a:lnTo>
                  <a:pt x="425" y="349"/>
                </a:lnTo>
                <a:lnTo>
                  <a:pt x="426" y="349"/>
                </a:lnTo>
                <a:lnTo>
                  <a:pt x="426" y="347"/>
                </a:lnTo>
                <a:lnTo>
                  <a:pt x="427" y="349"/>
                </a:lnTo>
                <a:lnTo>
                  <a:pt x="429" y="349"/>
                </a:lnTo>
                <a:lnTo>
                  <a:pt x="427" y="347"/>
                </a:lnTo>
                <a:lnTo>
                  <a:pt x="427" y="346"/>
                </a:lnTo>
                <a:lnTo>
                  <a:pt x="429" y="346"/>
                </a:lnTo>
                <a:lnTo>
                  <a:pt x="429" y="347"/>
                </a:lnTo>
                <a:lnTo>
                  <a:pt x="429" y="346"/>
                </a:lnTo>
                <a:lnTo>
                  <a:pt x="429" y="344"/>
                </a:lnTo>
                <a:lnTo>
                  <a:pt x="429" y="346"/>
                </a:lnTo>
                <a:lnTo>
                  <a:pt x="430" y="346"/>
                </a:lnTo>
                <a:lnTo>
                  <a:pt x="430" y="344"/>
                </a:lnTo>
                <a:lnTo>
                  <a:pt x="430" y="343"/>
                </a:lnTo>
                <a:lnTo>
                  <a:pt x="432" y="343"/>
                </a:lnTo>
                <a:lnTo>
                  <a:pt x="432" y="344"/>
                </a:lnTo>
                <a:lnTo>
                  <a:pt x="433" y="344"/>
                </a:lnTo>
                <a:lnTo>
                  <a:pt x="433" y="343"/>
                </a:lnTo>
                <a:lnTo>
                  <a:pt x="433" y="341"/>
                </a:lnTo>
                <a:lnTo>
                  <a:pt x="435" y="341"/>
                </a:lnTo>
                <a:lnTo>
                  <a:pt x="435" y="340"/>
                </a:lnTo>
                <a:lnTo>
                  <a:pt x="436" y="340"/>
                </a:lnTo>
                <a:lnTo>
                  <a:pt x="436" y="339"/>
                </a:lnTo>
                <a:lnTo>
                  <a:pt x="436" y="337"/>
                </a:lnTo>
                <a:lnTo>
                  <a:pt x="435" y="337"/>
                </a:lnTo>
                <a:lnTo>
                  <a:pt x="435" y="336"/>
                </a:lnTo>
                <a:lnTo>
                  <a:pt x="435" y="333"/>
                </a:lnTo>
                <a:lnTo>
                  <a:pt x="435" y="330"/>
                </a:lnTo>
                <a:lnTo>
                  <a:pt x="435" y="329"/>
                </a:lnTo>
                <a:lnTo>
                  <a:pt x="437" y="329"/>
                </a:lnTo>
                <a:lnTo>
                  <a:pt x="440" y="327"/>
                </a:lnTo>
                <a:lnTo>
                  <a:pt x="442" y="327"/>
                </a:lnTo>
                <a:lnTo>
                  <a:pt x="443" y="327"/>
                </a:lnTo>
                <a:lnTo>
                  <a:pt x="445" y="326"/>
                </a:lnTo>
                <a:lnTo>
                  <a:pt x="446" y="326"/>
                </a:lnTo>
                <a:lnTo>
                  <a:pt x="449" y="324"/>
                </a:lnTo>
                <a:lnTo>
                  <a:pt x="450" y="323"/>
                </a:lnTo>
                <a:lnTo>
                  <a:pt x="453" y="321"/>
                </a:lnTo>
                <a:lnTo>
                  <a:pt x="455" y="321"/>
                </a:lnTo>
                <a:lnTo>
                  <a:pt x="465" y="316"/>
                </a:lnTo>
                <a:lnTo>
                  <a:pt x="467" y="313"/>
                </a:lnTo>
                <a:lnTo>
                  <a:pt x="470" y="313"/>
                </a:lnTo>
                <a:lnTo>
                  <a:pt x="473" y="310"/>
                </a:lnTo>
                <a:lnTo>
                  <a:pt x="473" y="309"/>
                </a:lnTo>
                <a:lnTo>
                  <a:pt x="472" y="307"/>
                </a:lnTo>
                <a:lnTo>
                  <a:pt x="475" y="300"/>
                </a:lnTo>
                <a:lnTo>
                  <a:pt x="477" y="296"/>
                </a:lnTo>
                <a:lnTo>
                  <a:pt x="479" y="291"/>
                </a:lnTo>
                <a:lnTo>
                  <a:pt x="482" y="287"/>
                </a:lnTo>
                <a:lnTo>
                  <a:pt x="482" y="284"/>
                </a:lnTo>
                <a:lnTo>
                  <a:pt x="479" y="281"/>
                </a:lnTo>
                <a:lnTo>
                  <a:pt x="465" y="269"/>
                </a:lnTo>
                <a:lnTo>
                  <a:pt x="456" y="260"/>
                </a:lnTo>
                <a:lnTo>
                  <a:pt x="455" y="258"/>
                </a:lnTo>
                <a:lnTo>
                  <a:pt x="453" y="257"/>
                </a:lnTo>
                <a:lnTo>
                  <a:pt x="450" y="254"/>
                </a:lnTo>
                <a:lnTo>
                  <a:pt x="447" y="253"/>
                </a:lnTo>
                <a:lnTo>
                  <a:pt x="446" y="251"/>
                </a:lnTo>
                <a:lnTo>
                  <a:pt x="443" y="248"/>
                </a:lnTo>
                <a:lnTo>
                  <a:pt x="442" y="246"/>
                </a:lnTo>
                <a:lnTo>
                  <a:pt x="440" y="246"/>
                </a:lnTo>
                <a:lnTo>
                  <a:pt x="437" y="243"/>
                </a:lnTo>
                <a:lnTo>
                  <a:pt x="429" y="234"/>
                </a:lnTo>
                <a:lnTo>
                  <a:pt x="425" y="230"/>
                </a:lnTo>
                <a:lnTo>
                  <a:pt x="422" y="227"/>
                </a:lnTo>
                <a:lnTo>
                  <a:pt x="420" y="226"/>
                </a:lnTo>
                <a:lnTo>
                  <a:pt x="419" y="224"/>
                </a:lnTo>
                <a:lnTo>
                  <a:pt x="415" y="221"/>
                </a:lnTo>
                <a:lnTo>
                  <a:pt x="410" y="217"/>
                </a:lnTo>
                <a:lnTo>
                  <a:pt x="407" y="214"/>
                </a:lnTo>
                <a:lnTo>
                  <a:pt x="405" y="211"/>
                </a:lnTo>
                <a:lnTo>
                  <a:pt x="403" y="210"/>
                </a:lnTo>
                <a:lnTo>
                  <a:pt x="402" y="208"/>
                </a:lnTo>
                <a:lnTo>
                  <a:pt x="402" y="207"/>
                </a:lnTo>
                <a:lnTo>
                  <a:pt x="400" y="200"/>
                </a:lnTo>
                <a:lnTo>
                  <a:pt x="396" y="194"/>
                </a:lnTo>
                <a:lnTo>
                  <a:pt x="395" y="191"/>
                </a:lnTo>
                <a:lnTo>
                  <a:pt x="390" y="188"/>
                </a:lnTo>
                <a:lnTo>
                  <a:pt x="386" y="181"/>
                </a:lnTo>
                <a:lnTo>
                  <a:pt x="385" y="183"/>
                </a:lnTo>
                <a:lnTo>
                  <a:pt x="383" y="186"/>
                </a:lnTo>
                <a:lnTo>
                  <a:pt x="380" y="181"/>
                </a:lnTo>
                <a:lnTo>
                  <a:pt x="379" y="180"/>
                </a:lnTo>
                <a:lnTo>
                  <a:pt x="376" y="183"/>
                </a:lnTo>
                <a:lnTo>
                  <a:pt x="373" y="180"/>
                </a:lnTo>
                <a:lnTo>
                  <a:pt x="370" y="176"/>
                </a:lnTo>
                <a:lnTo>
                  <a:pt x="366" y="173"/>
                </a:lnTo>
                <a:lnTo>
                  <a:pt x="364" y="171"/>
                </a:lnTo>
                <a:lnTo>
                  <a:pt x="363" y="170"/>
                </a:lnTo>
                <a:lnTo>
                  <a:pt x="356" y="163"/>
                </a:lnTo>
                <a:lnTo>
                  <a:pt x="344" y="154"/>
                </a:lnTo>
                <a:lnTo>
                  <a:pt x="347" y="150"/>
                </a:lnTo>
                <a:lnTo>
                  <a:pt x="344" y="148"/>
                </a:lnTo>
                <a:lnTo>
                  <a:pt x="343" y="151"/>
                </a:lnTo>
                <a:lnTo>
                  <a:pt x="340" y="156"/>
                </a:lnTo>
                <a:lnTo>
                  <a:pt x="336" y="161"/>
                </a:lnTo>
                <a:lnTo>
                  <a:pt x="334" y="160"/>
                </a:lnTo>
                <a:lnTo>
                  <a:pt x="333" y="158"/>
                </a:lnTo>
                <a:lnTo>
                  <a:pt x="332" y="158"/>
                </a:lnTo>
                <a:lnTo>
                  <a:pt x="327" y="154"/>
                </a:lnTo>
                <a:lnTo>
                  <a:pt x="326" y="153"/>
                </a:lnTo>
                <a:lnTo>
                  <a:pt x="324" y="151"/>
                </a:lnTo>
                <a:lnTo>
                  <a:pt x="320" y="147"/>
                </a:lnTo>
                <a:lnTo>
                  <a:pt x="317" y="146"/>
                </a:lnTo>
                <a:lnTo>
                  <a:pt x="307" y="136"/>
                </a:lnTo>
                <a:lnTo>
                  <a:pt x="302" y="131"/>
                </a:lnTo>
                <a:lnTo>
                  <a:pt x="296" y="127"/>
                </a:lnTo>
                <a:lnTo>
                  <a:pt x="287" y="123"/>
                </a:lnTo>
                <a:lnTo>
                  <a:pt x="286" y="121"/>
                </a:lnTo>
                <a:lnTo>
                  <a:pt x="284" y="121"/>
                </a:lnTo>
                <a:lnTo>
                  <a:pt x="284" y="120"/>
                </a:lnTo>
                <a:lnTo>
                  <a:pt x="279" y="117"/>
                </a:lnTo>
                <a:lnTo>
                  <a:pt x="277" y="117"/>
                </a:lnTo>
                <a:lnTo>
                  <a:pt x="273" y="114"/>
                </a:lnTo>
                <a:lnTo>
                  <a:pt x="270" y="113"/>
                </a:lnTo>
                <a:lnTo>
                  <a:pt x="269" y="111"/>
                </a:lnTo>
                <a:lnTo>
                  <a:pt x="266" y="108"/>
                </a:lnTo>
                <a:lnTo>
                  <a:pt x="260" y="105"/>
                </a:lnTo>
                <a:lnTo>
                  <a:pt x="257" y="104"/>
                </a:lnTo>
                <a:lnTo>
                  <a:pt x="253" y="101"/>
                </a:lnTo>
                <a:lnTo>
                  <a:pt x="254" y="100"/>
                </a:lnTo>
                <a:lnTo>
                  <a:pt x="252" y="98"/>
                </a:lnTo>
                <a:lnTo>
                  <a:pt x="250" y="98"/>
                </a:lnTo>
                <a:lnTo>
                  <a:pt x="246" y="95"/>
                </a:lnTo>
                <a:lnTo>
                  <a:pt x="226" y="93"/>
                </a:lnTo>
                <a:lnTo>
                  <a:pt x="220" y="91"/>
                </a:lnTo>
                <a:lnTo>
                  <a:pt x="209" y="90"/>
                </a:lnTo>
                <a:lnTo>
                  <a:pt x="190" y="84"/>
                </a:lnTo>
                <a:lnTo>
                  <a:pt x="186" y="83"/>
                </a:lnTo>
                <a:lnTo>
                  <a:pt x="181" y="78"/>
                </a:lnTo>
                <a:lnTo>
                  <a:pt x="180" y="77"/>
                </a:lnTo>
                <a:lnTo>
                  <a:pt x="171" y="63"/>
                </a:lnTo>
                <a:lnTo>
                  <a:pt x="170" y="58"/>
                </a:lnTo>
                <a:lnTo>
                  <a:pt x="167" y="55"/>
                </a:lnTo>
                <a:lnTo>
                  <a:pt x="166" y="51"/>
                </a:lnTo>
                <a:lnTo>
                  <a:pt x="164" y="48"/>
                </a:lnTo>
                <a:lnTo>
                  <a:pt x="163" y="47"/>
                </a:lnTo>
                <a:lnTo>
                  <a:pt x="160" y="41"/>
                </a:lnTo>
                <a:lnTo>
                  <a:pt x="160" y="40"/>
                </a:lnTo>
                <a:lnTo>
                  <a:pt x="159" y="38"/>
                </a:lnTo>
                <a:lnTo>
                  <a:pt x="157" y="35"/>
                </a:lnTo>
                <a:lnTo>
                  <a:pt x="157" y="33"/>
                </a:lnTo>
                <a:lnTo>
                  <a:pt x="151" y="27"/>
                </a:lnTo>
                <a:lnTo>
                  <a:pt x="149" y="24"/>
                </a:lnTo>
                <a:lnTo>
                  <a:pt x="150" y="23"/>
                </a:lnTo>
                <a:lnTo>
                  <a:pt x="150" y="20"/>
                </a:lnTo>
                <a:lnTo>
                  <a:pt x="150" y="17"/>
                </a:lnTo>
                <a:lnTo>
                  <a:pt x="150" y="13"/>
                </a:lnTo>
                <a:lnTo>
                  <a:pt x="150" y="10"/>
                </a:lnTo>
                <a:lnTo>
                  <a:pt x="150" y="8"/>
                </a:lnTo>
                <a:lnTo>
                  <a:pt x="146" y="8"/>
                </a:lnTo>
                <a:lnTo>
                  <a:pt x="144" y="8"/>
                </a:lnTo>
                <a:lnTo>
                  <a:pt x="139" y="8"/>
                </a:lnTo>
                <a:lnTo>
                  <a:pt x="136" y="8"/>
                </a:lnTo>
                <a:lnTo>
                  <a:pt x="134" y="8"/>
                </a:lnTo>
                <a:lnTo>
                  <a:pt x="134" y="7"/>
                </a:lnTo>
                <a:lnTo>
                  <a:pt x="131" y="7"/>
                </a:lnTo>
                <a:lnTo>
                  <a:pt x="129" y="5"/>
                </a:lnTo>
                <a:lnTo>
                  <a:pt x="127" y="5"/>
                </a:lnTo>
                <a:lnTo>
                  <a:pt x="126" y="4"/>
                </a:lnTo>
                <a:lnTo>
                  <a:pt x="124" y="4"/>
                </a:lnTo>
                <a:lnTo>
                  <a:pt x="123" y="4"/>
                </a:lnTo>
                <a:lnTo>
                  <a:pt x="121" y="3"/>
                </a:lnTo>
                <a:lnTo>
                  <a:pt x="119" y="3"/>
                </a:lnTo>
                <a:lnTo>
                  <a:pt x="117" y="1"/>
                </a:lnTo>
                <a:lnTo>
                  <a:pt x="116" y="1"/>
                </a:lnTo>
                <a:lnTo>
                  <a:pt x="114" y="1"/>
                </a:lnTo>
                <a:lnTo>
                  <a:pt x="113" y="1"/>
                </a:lnTo>
                <a:lnTo>
                  <a:pt x="111" y="0"/>
                </a:lnTo>
                <a:lnTo>
                  <a:pt x="110" y="0"/>
                </a:lnTo>
                <a:lnTo>
                  <a:pt x="109" y="0"/>
                </a:lnTo>
                <a:lnTo>
                  <a:pt x="107" y="0"/>
                </a:lnTo>
                <a:lnTo>
                  <a:pt x="106" y="0"/>
                </a:lnTo>
                <a:lnTo>
                  <a:pt x="103" y="0"/>
                </a:lnTo>
                <a:lnTo>
                  <a:pt x="99" y="0"/>
                </a:lnTo>
                <a:lnTo>
                  <a:pt x="97" y="0"/>
                </a:lnTo>
                <a:lnTo>
                  <a:pt x="90" y="0"/>
                </a:lnTo>
                <a:lnTo>
                  <a:pt x="90" y="4"/>
                </a:lnTo>
                <a:lnTo>
                  <a:pt x="88" y="4"/>
                </a:lnTo>
                <a:lnTo>
                  <a:pt x="87" y="4"/>
                </a:lnTo>
                <a:lnTo>
                  <a:pt x="86" y="4"/>
                </a:lnTo>
                <a:lnTo>
                  <a:pt x="84" y="4"/>
                </a:lnTo>
                <a:lnTo>
                  <a:pt x="83" y="4"/>
                </a:lnTo>
                <a:lnTo>
                  <a:pt x="81" y="4"/>
                </a:lnTo>
                <a:lnTo>
                  <a:pt x="80" y="4"/>
                </a:lnTo>
                <a:lnTo>
                  <a:pt x="78" y="4"/>
                </a:lnTo>
                <a:lnTo>
                  <a:pt x="77" y="4"/>
                </a:lnTo>
                <a:lnTo>
                  <a:pt x="76" y="4"/>
                </a:lnTo>
                <a:lnTo>
                  <a:pt x="76" y="3"/>
                </a:lnTo>
                <a:lnTo>
                  <a:pt x="74" y="3"/>
                </a:lnTo>
                <a:lnTo>
                  <a:pt x="73" y="3"/>
                </a:lnTo>
                <a:lnTo>
                  <a:pt x="73" y="1"/>
                </a:lnTo>
                <a:lnTo>
                  <a:pt x="71" y="1"/>
                </a:lnTo>
                <a:lnTo>
                  <a:pt x="70" y="3"/>
                </a:lnTo>
                <a:lnTo>
                  <a:pt x="68" y="3"/>
                </a:lnTo>
                <a:lnTo>
                  <a:pt x="67" y="3"/>
                </a:lnTo>
                <a:lnTo>
                  <a:pt x="67" y="4"/>
                </a:lnTo>
                <a:lnTo>
                  <a:pt x="66" y="4"/>
                </a:lnTo>
                <a:lnTo>
                  <a:pt x="66" y="5"/>
                </a:lnTo>
                <a:lnTo>
                  <a:pt x="64" y="5"/>
                </a:lnTo>
                <a:lnTo>
                  <a:pt x="64" y="7"/>
                </a:lnTo>
                <a:lnTo>
                  <a:pt x="64" y="8"/>
                </a:lnTo>
                <a:lnTo>
                  <a:pt x="64" y="10"/>
                </a:lnTo>
                <a:lnTo>
                  <a:pt x="64" y="11"/>
                </a:lnTo>
                <a:lnTo>
                  <a:pt x="64" y="13"/>
                </a:lnTo>
                <a:lnTo>
                  <a:pt x="64" y="14"/>
                </a:lnTo>
                <a:lnTo>
                  <a:pt x="63" y="15"/>
                </a:lnTo>
                <a:lnTo>
                  <a:pt x="61" y="17"/>
                </a:lnTo>
                <a:lnTo>
                  <a:pt x="60" y="17"/>
                </a:lnTo>
                <a:lnTo>
                  <a:pt x="58" y="17"/>
                </a:lnTo>
                <a:lnTo>
                  <a:pt x="57" y="17"/>
                </a:lnTo>
                <a:lnTo>
                  <a:pt x="57" y="18"/>
                </a:lnTo>
                <a:lnTo>
                  <a:pt x="56" y="18"/>
                </a:lnTo>
                <a:lnTo>
                  <a:pt x="54" y="20"/>
                </a:lnTo>
                <a:lnTo>
                  <a:pt x="53" y="20"/>
                </a:lnTo>
                <a:lnTo>
                  <a:pt x="53" y="21"/>
                </a:lnTo>
                <a:lnTo>
                  <a:pt x="53" y="23"/>
                </a:lnTo>
                <a:lnTo>
                  <a:pt x="53" y="27"/>
                </a:lnTo>
                <a:lnTo>
                  <a:pt x="51" y="28"/>
                </a:lnTo>
                <a:lnTo>
                  <a:pt x="51" y="31"/>
                </a:lnTo>
                <a:lnTo>
                  <a:pt x="51" y="33"/>
                </a:lnTo>
                <a:lnTo>
                  <a:pt x="50" y="34"/>
                </a:lnTo>
                <a:lnTo>
                  <a:pt x="50" y="35"/>
                </a:lnTo>
                <a:lnTo>
                  <a:pt x="50" y="37"/>
                </a:lnTo>
                <a:lnTo>
                  <a:pt x="48" y="37"/>
                </a:lnTo>
                <a:lnTo>
                  <a:pt x="48" y="38"/>
                </a:lnTo>
                <a:lnTo>
                  <a:pt x="47" y="38"/>
                </a:lnTo>
                <a:lnTo>
                  <a:pt x="47" y="40"/>
                </a:lnTo>
                <a:lnTo>
                  <a:pt x="46" y="40"/>
                </a:lnTo>
                <a:lnTo>
                  <a:pt x="46" y="41"/>
                </a:lnTo>
                <a:lnTo>
                  <a:pt x="44" y="41"/>
                </a:lnTo>
                <a:lnTo>
                  <a:pt x="43" y="41"/>
                </a:lnTo>
                <a:lnTo>
                  <a:pt x="41" y="41"/>
                </a:lnTo>
                <a:lnTo>
                  <a:pt x="40" y="41"/>
                </a:lnTo>
                <a:lnTo>
                  <a:pt x="38" y="41"/>
                </a:lnTo>
                <a:lnTo>
                  <a:pt x="38" y="43"/>
                </a:lnTo>
                <a:lnTo>
                  <a:pt x="37" y="45"/>
                </a:lnTo>
                <a:lnTo>
                  <a:pt x="37" y="47"/>
                </a:lnTo>
                <a:lnTo>
                  <a:pt x="37" y="48"/>
                </a:lnTo>
                <a:lnTo>
                  <a:pt x="36" y="48"/>
                </a:lnTo>
                <a:lnTo>
                  <a:pt x="36" y="50"/>
                </a:lnTo>
                <a:lnTo>
                  <a:pt x="36" y="51"/>
                </a:lnTo>
                <a:lnTo>
                  <a:pt x="33" y="53"/>
                </a:lnTo>
                <a:lnTo>
                  <a:pt x="31" y="55"/>
                </a:lnTo>
                <a:lnTo>
                  <a:pt x="30" y="57"/>
                </a:lnTo>
                <a:lnTo>
                  <a:pt x="27" y="60"/>
                </a:lnTo>
                <a:lnTo>
                  <a:pt x="26" y="60"/>
                </a:lnTo>
                <a:lnTo>
                  <a:pt x="24" y="58"/>
                </a:lnTo>
                <a:lnTo>
                  <a:pt x="24" y="57"/>
                </a:lnTo>
                <a:lnTo>
                  <a:pt x="23" y="57"/>
                </a:lnTo>
                <a:lnTo>
                  <a:pt x="23" y="55"/>
                </a:lnTo>
                <a:lnTo>
                  <a:pt x="21" y="54"/>
                </a:lnTo>
                <a:lnTo>
                  <a:pt x="21" y="53"/>
                </a:lnTo>
                <a:lnTo>
                  <a:pt x="20" y="53"/>
                </a:lnTo>
                <a:lnTo>
                  <a:pt x="20" y="51"/>
                </a:lnTo>
                <a:lnTo>
                  <a:pt x="18" y="50"/>
                </a:lnTo>
                <a:lnTo>
                  <a:pt x="17" y="50"/>
                </a:lnTo>
                <a:lnTo>
                  <a:pt x="16" y="50"/>
                </a:lnTo>
                <a:lnTo>
                  <a:pt x="14" y="50"/>
                </a:lnTo>
                <a:lnTo>
                  <a:pt x="13" y="50"/>
                </a:lnTo>
                <a:lnTo>
                  <a:pt x="11" y="50"/>
                </a:lnTo>
                <a:lnTo>
                  <a:pt x="10" y="50"/>
                </a:lnTo>
                <a:lnTo>
                  <a:pt x="8" y="51"/>
                </a:lnTo>
                <a:lnTo>
                  <a:pt x="7" y="51"/>
                </a:lnTo>
                <a:lnTo>
                  <a:pt x="6" y="51"/>
                </a:lnTo>
                <a:lnTo>
                  <a:pt x="4" y="51"/>
                </a:lnTo>
                <a:lnTo>
                  <a:pt x="1" y="53"/>
                </a:lnTo>
                <a:lnTo>
                  <a:pt x="0" y="53"/>
                </a:lnTo>
                <a:lnTo>
                  <a:pt x="1" y="53"/>
                </a:lnTo>
                <a:lnTo>
                  <a:pt x="1" y="54"/>
                </a:lnTo>
                <a:lnTo>
                  <a:pt x="3" y="55"/>
                </a:lnTo>
                <a:lnTo>
                  <a:pt x="4" y="57"/>
                </a:lnTo>
                <a:lnTo>
                  <a:pt x="4" y="58"/>
                </a:lnTo>
                <a:lnTo>
                  <a:pt x="6" y="60"/>
                </a:lnTo>
                <a:lnTo>
                  <a:pt x="6" y="61"/>
                </a:lnTo>
                <a:lnTo>
                  <a:pt x="6" y="63"/>
                </a:lnTo>
                <a:lnTo>
                  <a:pt x="6" y="64"/>
                </a:lnTo>
                <a:lnTo>
                  <a:pt x="6" y="65"/>
                </a:lnTo>
                <a:lnTo>
                  <a:pt x="3" y="67"/>
                </a:lnTo>
                <a:lnTo>
                  <a:pt x="3" y="68"/>
                </a:lnTo>
                <a:lnTo>
                  <a:pt x="3" y="70"/>
                </a:lnTo>
                <a:lnTo>
                  <a:pt x="1" y="70"/>
                </a:lnTo>
                <a:lnTo>
                  <a:pt x="1" y="71"/>
                </a:lnTo>
                <a:lnTo>
                  <a:pt x="3" y="71"/>
                </a:lnTo>
                <a:lnTo>
                  <a:pt x="3" y="73"/>
                </a:lnTo>
                <a:lnTo>
                  <a:pt x="3" y="74"/>
                </a:lnTo>
                <a:lnTo>
                  <a:pt x="3" y="75"/>
                </a:lnTo>
                <a:lnTo>
                  <a:pt x="1" y="75"/>
                </a:lnTo>
                <a:lnTo>
                  <a:pt x="1" y="77"/>
                </a:lnTo>
                <a:lnTo>
                  <a:pt x="1" y="78"/>
                </a:lnTo>
                <a:lnTo>
                  <a:pt x="3" y="80"/>
                </a:lnTo>
                <a:lnTo>
                  <a:pt x="3" y="78"/>
                </a:lnTo>
                <a:lnTo>
                  <a:pt x="4" y="78"/>
                </a:lnTo>
                <a:lnTo>
                  <a:pt x="6" y="78"/>
                </a:lnTo>
                <a:lnTo>
                  <a:pt x="6" y="77"/>
                </a:lnTo>
                <a:lnTo>
                  <a:pt x="7" y="77"/>
                </a:lnTo>
                <a:lnTo>
                  <a:pt x="8" y="77"/>
                </a:lnTo>
                <a:lnTo>
                  <a:pt x="10" y="77"/>
                </a:lnTo>
                <a:lnTo>
                  <a:pt x="10" y="75"/>
                </a:lnTo>
                <a:lnTo>
                  <a:pt x="11" y="74"/>
                </a:lnTo>
                <a:lnTo>
                  <a:pt x="11" y="73"/>
                </a:lnTo>
                <a:lnTo>
                  <a:pt x="13" y="73"/>
                </a:lnTo>
                <a:lnTo>
                  <a:pt x="14" y="71"/>
                </a:lnTo>
                <a:lnTo>
                  <a:pt x="16" y="71"/>
                </a:lnTo>
                <a:lnTo>
                  <a:pt x="17" y="71"/>
                </a:lnTo>
                <a:lnTo>
                  <a:pt x="18" y="73"/>
                </a:lnTo>
                <a:lnTo>
                  <a:pt x="18" y="74"/>
                </a:lnTo>
                <a:lnTo>
                  <a:pt x="21" y="74"/>
                </a:lnTo>
                <a:lnTo>
                  <a:pt x="21" y="75"/>
                </a:lnTo>
                <a:lnTo>
                  <a:pt x="23" y="78"/>
                </a:lnTo>
                <a:lnTo>
                  <a:pt x="24" y="80"/>
                </a:lnTo>
                <a:lnTo>
                  <a:pt x="26" y="80"/>
                </a:lnTo>
                <a:lnTo>
                  <a:pt x="26" y="81"/>
                </a:lnTo>
                <a:lnTo>
                  <a:pt x="27" y="83"/>
                </a:lnTo>
                <a:lnTo>
                  <a:pt x="28" y="84"/>
                </a:lnTo>
                <a:lnTo>
                  <a:pt x="31" y="85"/>
                </a:lnTo>
                <a:lnTo>
                  <a:pt x="31" y="87"/>
                </a:lnTo>
                <a:lnTo>
                  <a:pt x="33" y="88"/>
                </a:lnTo>
                <a:lnTo>
                  <a:pt x="33" y="90"/>
                </a:lnTo>
                <a:lnTo>
                  <a:pt x="34" y="91"/>
                </a:lnTo>
                <a:lnTo>
                  <a:pt x="36" y="94"/>
                </a:lnTo>
                <a:lnTo>
                  <a:pt x="37" y="95"/>
                </a:lnTo>
                <a:lnTo>
                  <a:pt x="38" y="98"/>
                </a:lnTo>
                <a:lnTo>
                  <a:pt x="38" y="100"/>
                </a:lnTo>
                <a:lnTo>
                  <a:pt x="40" y="101"/>
                </a:lnTo>
                <a:lnTo>
                  <a:pt x="40" y="103"/>
                </a:lnTo>
                <a:lnTo>
                  <a:pt x="40" y="104"/>
                </a:lnTo>
                <a:lnTo>
                  <a:pt x="40" y="105"/>
                </a:lnTo>
                <a:lnTo>
                  <a:pt x="38" y="105"/>
                </a:lnTo>
                <a:lnTo>
                  <a:pt x="38" y="107"/>
                </a:lnTo>
                <a:lnTo>
                  <a:pt x="38" y="108"/>
                </a:lnTo>
                <a:lnTo>
                  <a:pt x="40" y="110"/>
                </a:lnTo>
                <a:lnTo>
                  <a:pt x="41" y="111"/>
                </a:lnTo>
                <a:lnTo>
                  <a:pt x="41" y="113"/>
                </a:lnTo>
                <a:lnTo>
                  <a:pt x="41" y="114"/>
                </a:lnTo>
                <a:lnTo>
                  <a:pt x="41" y="115"/>
                </a:lnTo>
                <a:lnTo>
                  <a:pt x="41" y="117"/>
                </a:lnTo>
                <a:lnTo>
                  <a:pt x="40" y="117"/>
                </a:lnTo>
                <a:lnTo>
                  <a:pt x="40" y="118"/>
                </a:lnTo>
                <a:lnTo>
                  <a:pt x="41" y="118"/>
                </a:lnTo>
                <a:lnTo>
                  <a:pt x="43" y="118"/>
                </a:lnTo>
                <a:lnTo>
                  <a:pt x="43" y="117"/>
                </a:lnTo>
                <a:lnTo>
                  <a:pt x="43" y="115"/>
                </a:lnTo>
                <a:lnTo>
                  <a:pt x="44" y="114"/>
                </a:lnTo>
                <a:lnTo>
                  <a:pt x="46" y="113"/>
                </a:lnTo>
                <a:lnTo>
                  <a:pt x="47" y="111"/>
                </a:lnTo>
                <a:lnTo>
                  <a:pt x="47" y="110"/>
                </a:lnTo>
                <a:lnTo>
                  <a:pt x="48" y="110"/>
                </a:lnTo>
                <a:lnTo>
                  <a:pt x="48" y="108"/>
                </a:lnTo>
                <a:lnTo>
                  <a:pt x="48" y="110"/>
                </a:lnTo>
                <a:lnTo>
                  <a:pt x="47" y="110"/>
                </a:lnTo>
                <a:lnTo>
                  <a:pt x="47" y="111"/>
                </a:lnTo>
                <a:lnTo>
                  <a:pt x="48" y="113"/>
                </a:lnTo>
                <a:lnTo>
                  <a:pt x="50" y="114"/>
                </a:lnTo>
                <a:lnTo>
                  <a:pt x="51" y="113"/>
                </a:lnTo>
                <a:lnTo>
                  <a:pt x="51" y="114"/>
                </a:lnTo>
                <a:lnTo>
                  <a:pt x="53" y="115"/>
                </a:lnTo>
                <a:lnTo>
                  <a:pt x="53" y="117"/>
                </a:lnTo>
                <a:lnTo>
                  <a:pt x="54" y="117"/>
                </a:lnTo>
                <a:lnTo>
                  <a:pt x="54" y="118"/>
                </a:lnTo>
              </a:path>
            </a:pathLst>
          </a:custGeom>
          <a:solidFill>
            <a:schemeClr val="bg1"/>
          </a:solidFill>
          <a:ln w="3175" cmpd="sng">
            <a:solidFill>
              <a:srgbClr val="808080"/>
            </a:solidFill>
            <a:prstDash val="solid"/>
            <a:round/>
            <a:headEnd/>
            <a:tailEnd/>
          </a:ln>
        </p:spPr>
        <p:txBody>
          <a:bodyPr/>
          <a:lstStyle/>
          <a:p>
            <a:endParaRPr lang="en-US"/>
          </a:p>
        </p:txBody>
      </p:sp>
      <p:sp>
        <p:nvSpPr>
          <p:cNvPr id="14370" name="Freeform 34"/>
          <p:cNvSpPr>
            <a:spLocks/>
          </p:cNvSpPr>
          <p:nvPr/>
        </p:nvSpPr>
        <p:spPr bwMode="auto">
          <a:xfrm>
            <a:off x="1557338" y="5372100"/>
            <a:ext cx="130175" cy="174625"/>
          </a:xfrm>
          <a:custGeom>
            <a:avLst/>
            <a:gdLst>
              <a:gd name="T0" fmla="*/ 89 w 109"/>
              <a:gd name="T1" fmla="*/ 154 h 203"/>
              <a:gd name="T2" fmla="*/ 84 w 109"/>
              <a:gd name="T3" fmla="*/ 158 h 203"/>
              <a:gd name="T4" fmla="*/ 81 w 109"/>
              <a:gd name="T5" fmla="*/ 168 h 203"/>
              <a:gd name="T6" fmla="*/ 86 w 109"/>
              <a:gd name="T7" fmla="*/ 170 h 203"/>
              <a:gd name="T8" fmla="*/ 93 w 109"/>
              <a:gd name="T9" fmla="*/ 174 h 203"/>
              <a:gd name="T10" fmla="*/ 89 w 109"/>
              <a:gd name="T11" fmla="*/ 180 h 203"/>
              <a:gd name="T12" fmla="*/ 89 w 109"/>
              <a:gd name="T13" fmla="*/ 187 h 203"/>
              <a:gd name="T14" fmla="*/ 89 w 109"/>
              <a:gd name="T15" fmla="*/ 196 h 203"/>
              <a:gd name="T16" fmla="*/ 94 w 109"/>
              <a:gd name="T17" fmla="*/ 200 h 203"/>
              <a:gd name="T18" fmla="*/ 91 w 109"/>
              <a:gd name="T19" fmla="*/ 201 h 203"/>
              <a:gd name="T20" fmla="*/ 84 w 109"/>
              <a:gd name="T21" fmla="*/ 198 h 203"/>
              <a:gd name="T22" fmla="*/ 79 w 109"/>
              <a:gd name="T23" fmla="*/ 198 h 203"/>
              <a:gd name="T24" fmla="*/ 77 w 109"/>
              <a:gd name="T25" fmla="*/ 200 h 203"/>
              <a:gd name="T26" fmla="*/ 76 w 109"/>
              <a:gd name="T27" fmla="*/ 191 h 203"/>
              <a:gd name="T28" fmla="*/ 73 w 109"/>
              <a:gd name="T29" fmla="*/ 184 h 203"/>
              <a:gd name="T30" fmla="*/ 68 w 109"/>
              <a:gd name="T31" fmla="*/ 178 h 203"/>
              <a:gd name="T32" fmla="*/ 68 w 109"/>
              <a:gd name="T33" fmla="*/ 168 h 203"/>
              <a:gd name="T34" fmla="*/ 66 w 109"/>
              <a:gd name="T35" fmla="*/ 158 h 203"/>
              <a:gd name="T36" fmla="*/ 64 w 109"/>
              <a:gd name="T37" fmla="*/ 150 h 203"/>
              <a:gd name="T38" fmla="*/ 63 w 109"/>
              <a:gd name="T39" fmla="*/ 141 h 203"/>
              <a:gd name="T40" fmla="*/ 61 w 109"/>
              <a:gd name="T41" fmla="*/ 131 h 203"/>
              <a:gd name="T42" fmla="*/ 58 w 109"/>
              <a:gd name="T43" fmla="*/ 123 h 203"/>
              <a:gd name="T44" fmla="*/ 57 w 109"/>
              <a:gd name="T45" fmla="*/ 114 h 203"/>
              <a:gd name="T46" fmla="*/ 54 w 109"/>
              <a:gd name="T47" fmla="*/ 106 h 203"/>
              <a:gd name="T48" fmla="*/ 51 w 109"/>
              <a:gd name="T49" fmla="*/ 96 h 203"/>
              <a:gd name="T50" fmla="*/ 46 w 109"/>
              <a:gd name="T51" fmla="*/ 88 h 203"/>
              <a:gd name="T52" fmla="*/ 41 w 109"/>
              <a:gd name="T53" fmla="*/ 81 h 203"/>
              <a:gd name="T54" fmla="*/ 36 w 109"/>
              <a:gd name="T55" fmla="*/ 74 h 203"/>
              <a:gd name="T56" fmla="*/ 27 w 109"/>
              <a:gd name="T57" fmla="*/ 74 h 203"/>
              <a:gd name="T58" fmla="*/ 20 w 109"/>
              <a:gd name="T59" fmla="*/ 67 h 203"/>
              <a:gd name="T60" fmla="*/ 13 w 109"/>
              <a:gd name="T61" fmla="*/ 67 h 203"/>
              <a:gd name="T62" fmla="*/ 10 w 109"/>
              <a:gd name="T63" fmla="*/ 63 h 203"/>
              <a:gd name="T64" fmla="*/ 7 w 109"/>
              <a:gd name="T65" fmla="*/ 50 h 203"/>
              <a:gd name="T66" fmla="*/ 3 w 109"/>
              <a:gd name="T67" fmla="*/ 41 h 203"/>
              <a:gd name="T68" fmla="*/ 1 w 109"/>
              <a:gd name="T69" fmla="*/ 37 h 203"/>
              <a:gd name="T70" fmla="*/ 6 w 109"/>
              <a:gd name="T71" fmla="*/ 33 h 203"/>
              <a:gd name="T72" fmla="*/ 13 w 109"/>
              <a:gd name="T73" fmla="*/ 34 h 203"/>
              <a:gd name="T74" fmla="*/ 21 w 109"/>
              <a:gd name="T75" fmla="*/ 35 h 203"/>
              <a:gd name="T76" fmla="*/ 31 w 109"/>
              <a:gd name="T77" fmla="*/ 38 h 203"/>
              <a:gd name="T78" fmla="*/ 40 w 109"/>
              <a:gd name="T79" fmla="*/ 41 h 203"/>
              <a:gd name="T80" fmla="*/ 47 w 109"/>
              <a:gd name="T81" fmla="*/ 31 h 203"/>
              <a:gd name="T82" fmla="*/ 50 w 109"/>
              <a:gd name="T83" fmla="*/ 23 h 203"/>
              <a:gd name="T84" fmla="*/ 58 w 109"/>
              <a:gd name="T85" fmla="*/ 18 h 203"/>
              <a:gd name="T86" fmla="*/ 63 w 109"/>
              <a:gd name="T87" fmla="*/ 4 h 203"/>
              <a:gd name="T88" fmla="*/ 68 w 109"/>
              <a:gd name="T89" fmla="*/ 0 h 203"/>
              <a:gd name="T90" fmla="*/ 77 w 109"/>
              <a:gd name="T91" fmla="*/ 4 h 203"/>
              <a:gd name="T92" fmla="*/ 81 w 109"/>
              <a:gd name="T93" fmla="*/ 11 h 203"/>
              <a:gd name="T94" fmla="*/ 90 w 109"/>
              <a:gd name="T95" fmla="*/ 15 h 203"/>
              <a:gd name="T96" fmla="*/ 99 w 109"/>
              <a:gd name="T97" fmla="*/ 21 h 203"/>
              <a:gd name="T98" fmla="*/ 100 w 109"/>
              <a:gd name="T99" fmla="*/ 25 h 203"/>
              <a:gd name="T100" fmla="*/ 107 w 109"/>
              <a:gd name="T101" fmla="*/ 34 h 203"/>
              <a:gd name="T102" fmla="*/ 109 w 109"/>
              <a:gd name="T103" fmla="*/ 43 h 203"/>
              <a:gd name="T104" fmla="*/ 106 w 109"/>
              <a:gd name="T105" fmla="*/ 48 h 203"/>
              <a:gd name="T106" fmla="*/ 106 w 109"/>
              <a:gd name="T107" fmla="*/ 58 h 203"/>
              <a:gd name="T108" fmla="*/ 109 w 109"/>
              <a:gd name="T109" fmla="*/ 67 h 203"/>
              <a:gd name="T110" fmla="*/ 106 w 109"/>
              <a:gd name="T111" fmla="*/ 80 h 203"/>
              <a:gd name="T112" fmla="*/ 109 w 109"/>
              <a:gd name="T113" fmla="*/ 88 h 203"/>
              <a:gd name="T114" fmla="*/ 107 w 109"/>
              <a:gd name="T115" fmla="*/ 96 h 203"/>
              <a:gd name="T116" fmla="*/ 106 w 109"/>
              <a:gd name="T117" fmla="*/ 106 h 203"/>
              <a:gd name="T118" fmla="*/ 100 w 109"/>
              <a:gd name="T119" fmla="*/ 111 h 203"/>
              <a:gd name="T120" fmla="*/ 94 w 109"/>
              <a:gd name="T121" fmla="*/ 126 h 203"/>
              <a:gd name="T122" fmla="*/ 91 w 109"/>
              <a:gd name="T123" fmla="*/ 137 h 203"/>
              <a:gd name="T124" fmla="*/ 87 w 109"/>
              <a:gd name="T125" fmla="*/ 147 h 20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9"/>
              <a:gd name="T190" fmla="*/ 0 h 203"/>
              <a:gd name="T191" fmla="*/ 109 w 109"/>
              <a:gd name="T192" fmla="*/ 203 h 20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9" h="203">
                <a:moveTo>
                  <a:pt x="89" y="148"/>
                </a:moveTo>
                <a:lnTo>
                  <a:pt x="90" y="150"/>
                </a:lnTo>
                <a:lnTo>
                  <a:pt x="90" y="151"/>
                </a:lnTo>
                <a:lnTo>
                  <a:pt x="89" y="151"/>
                </a:lnTo>
                <a:lnTo>
                  <a:pt x="89" y="153"/>
                </a:lnTo>
                <a:lnTo>
                  <a:pt x="89" y="154"/>
                </a:lnTo>
                <a:lnTo>
                  <a:pt x="87" y="154"/>
                </a:lnTo>
                <a:lnTo>
                  <a:pt x="87" y="156"/>
                </a:lnTo>
                <a:lnTo>
                  <a:pt x="86" y="156"/>
                </a:lnTo>
                <a:lnTo>
                  <a:pt x="86" y="157"/>
                </a:lnTo>
                <a:lnTo>
                  <a:pt x="84" y="157"/>
                </a:lnTo>
                <a:lnTo>
                  <a:pt x="84" y="158"/>
                </a:lnTo>
                <a:lnTo>
                  <a:pt x="84" y="160"/>
                </a:lnTo>
                <a:lnTo>
                  <a:pt x="84" y="164"/>
                </a:lnTo>
                <a:lnTo>
                  <a:pt x="84" y="166"/>
                </a:lnTo>
                <a:lnTo>
                  <a:pt x="83" y="166"/>
                </a:lnTo>
                <a:lnTo>
                  <a:pt x="81" y="167"/>
                </a:lnTo>
                <a:lnTo>
                  <a:pt x="81" y="168"/>
                </a:lnTo>
                <a:lnTo>
                  <a:pt x="81" y="170"/>
                </a:lnTo>
                <a:lnTo>
                  <a:pt x="83" y="170"/>
                </a:lnTo>
                <a:lnTo>
                  <a:pt x="83" y="171"/>
                </a:lnTo>
                <a:lnTo>
                  <a:pt x="84" y="171"/>
                </a:lnTo>
                <a:lnTo>
                  <a:pt x="86" y="171"/>
                </a:lnTo>
                <a:lnTo>
                  <a:pt x="86" y="170"/>
                </a:lnTo>
                <a:lnTo>
                  <a:pt x="87" y="171"/>
                </a:lnTo>
                <a:lnTo>
                  <a:pt x="89" y="173"/>
                </a:lnTo>
                <a:lnTo>
                  <a:pt x="90" y="173"/>
                </a:lnTo>
                <a:lnTo>
                  <a:pt x="91" y="173"/>
                </a:lnTo>
                <a:lnTo>
                  <a:pt x="91" y="174"/>
                </a:lnTo>
                <a:lnTo>
                  <a:pt x="93" y="174"/>
                </a:lnTo>
                <a:lnTo>
                  <a:pt x="93" y="176"/>
                </a:lnTo>
                <a:lnTo>
                  <a:pt x="91" y="176"/>
                </a:lnTo>
                <a:lnTo>
                  <a:pt x="91" y="177"/>
                </a:lnTo>
                <a:lnTo>
                  <a:pt x="91" y="178"/>
                </a:lnTo>
                <a:lnTo>
                  <a:pt x="90" y="178"/>
                </a:lnTo>
                <a:lnTo>
                  <a:pt x="89" y="180"/>
                </a:lnTo>
                <a:lnTo>
                  <a:pt x="89" y="181"/>
                </a:lnTo>
                <a:lnTo>
                  <a:pt x="89" y="183"/>
                </a:lnTo>
                <a:lnTo>
                  <a:pt x="89" y="184"/>
                </a:lnTo>
                <a:lnTo>
                  <a:pt x="90" y="186"/>
                </a:lnTo>
                <a:lnTo>
                  <a:pt x="90" y="187"/>
                </a:lnTo>
                <a:lnTo>
                  <a:pt x="89" y="187"/>
                </a:lnTo>
                <a:lnTo>
                  <a:pt x="87" y="187"/>
                </a:lnTo>
                <a:lnTo>
                  <a:pt x="87" y="188"/>
                </a:lnTo>
                <a:lnTo>
                  <a:pt x="87" y="190"/>
                </a:lnTo>
                <a:lnTo>
                  <a:pt x="87" y="191"/>
                </a:lnTo>
                <a:lnTo>
                  <a:pt x="87" y="193"/>
                </a:lnTo>
                <a:lnTo>
                  <a:pt x="89" y="196"/>
                </a:lnTo>
                <a:lnTo>
                  <a:pt x="90" y="197"/>
                </a:lnTo>
                <a:lnTo>
                  <a:pt x="91" y="197"/>
                </a:lnTo>
                <a:lnTo>
                  <a:pt x="91" y="198"/>
                </a:lnTo>
                <a:lnTo>
                  <a:pt x="91" y="200"/>
                </a:lnTo>
                <a:lnTo>
                  <a:pt x="93" y="200"/>
                </a:lnTo>
                <a:lnTo>
                  <a:pt x="94" y="200"/>
                </a:lnTo>
                <a:lnTo>
                  <a:pt x="96" y="200"/>
                </a:lnTo>
                <a:lnTo>
                  <a:pt x="96" y="201"/>
                </a:lnTo>
                <a:lnTo>
                  <a:pt x="96" y="203"/>
                </a:lnTo>
                <a:lnTo>
                  <a:pt x="93" y="203"/>
                </a:lnTo>
                <a:lnTo>
                  <a:pt x="93" y="201"/>
                </a:lnTo>
                <a:lnTo>
                  <a:pt x="91" y="201"/>
                </a:lnTo>
                <a:lnTo>
                  <a:pt x="91" y="200"/>
                </a:lnTo>
                <a:lnTo>
                  <a:pt x="90" y="198"/>
                </a:lnTo>
                <a:lnTo>
                  <a:pt x="89" y="198"/>
                </a:lnTo>
                <a:lnTo>
                  <a:pt x="87" y="200"/>
                </a:lnTo>
                <a:lnTo>
                  <a:pt x="86" y="200"/>
                </a:lnTo>
                <a:lnTo>
                  <a:pt x="84" y="198"/>
                </a:lnTo>
                <a:lnTo>
                  <a:pt x="84" y="197"/>
                </a:lnTo>
                <a:lnTo>
                  <a:pt x="83" y="197"/>
                </a:lnTo>
                <a:lnTo>
                  <a:pt x="81" y="197"/>
                </a:lnTo>
                <a:lnTo>
                  <a:pt x="80" y="197"/>
                </a:lnTo>
                <a:lnTo>
                  <a:pt x="80" y="198"/>
                </a:lnTo>
                <a:lnTo>
                  <a:pt x="79" y="198"/>
                </a:lnTo>
                <a:lnTo>
                  <a:pt x="79" y="200"/>
                </a:lnTo>
                <a:lnTo>
                  <a:pt x="80" y="200"/>
                </a:lnTo>
                <a:lnTo>
                  <a:pt x="79" y="200"/>
                </a:lnTo>
                <a:lnTo>
                  <a:pt x="79" y="201"/>
                </a:lnTo>
                <a:lnTo>
                  <a:pt x="77" y="201"/>
                </a:lnTo>
                <a:lnTo>
                  <a:pt x="77" y="200"/>
                </a:lnTo>
                <a:lnTo>
                  <a:pt x="77" y="198"/>
                </a:lnTo>
                <a:lnTo>
                  <a:pt x="77" y="197"/>
                </a:lnTo>
                <a:lnTo>
                  <a:pt x="77" y="196"/>
                </a:lnTo>
                <a:lnTo>
                  <a:pt x="76" y="194"/>
                </a:lnTo>
                <a:lnTo>
                  <a:pt x="76" y="193"/>
                </a:lnTo>
                <a:lnTo>
                  <a:pt x="76" y="191"/>
                </a:lnTo>
                <a:lnTo>
                  <a:pt x="74" y="190"/>
                </a:lnTo>
                <a:lnTo>
                  <a:pt x="74" y="188"/>
                </a:lnTo>
                <a:lnTo>
                  <a:pt x="74" y="187"/>
                </a:lnTo>
                <a:lnTo>
                  <a:pt x="74" y="186"/>
                </a:lnTo>
                <a:lnTo>
                  <a:pt x="73" y="186"/>
                </a:lnTo>
                <a:lnTo>
                  <a:pt x="73" y="184"/>
                </a:lnTo>
                <a:lnTo>
                  <a:pt x="71" y="184"/>
                </a:lnTo>
                <a:lnTo>
                  <a:pt x="70" y="184"/>
                </a:lnTo>
                <a:lnTo>
                  <a:pt x="70" y="183"/>
                </a:lnTo>
                <a:lnTo>
                  <a:pt x="70" y="181"/>
                </a:lnTo>
                <a:lnTo>
                  <a:pt x="68" y="180"/>
                </a:lnTo>
                <a:lnTo>
                  <a:pt x="68" y="178"/>
                </a:lnTo>
                <a:lnTo>
                  <a:pt x="68" y="177"/>
                </a:lnTo>
                <a:lnTo>
                  <a:pt x="68" y="176"/>
                </a:lnTo>
                <a:lnTo>
                  <a:pt x="68" y="174"/>
                </a:lnTo>
                <a:lnTo>
                  <a:pt x="68" y="173"/>
                </a:lnTo>
                <a:lnTo>
                  <a:pt x="68" y="171"/>
                </a:lnTo>
                <a:lnTo>
                  <a:pt x="68" y="168"/>
                </a:lnTo>
                <a:lnTo>
                  <a:pt x="67" y="167"/>
                </a:lnTo>
                <a:lnTo>
                  <a:pt x="67" y="166"/>
                </a:lnTo>
                <a:lnTo>
                  <a:pt x="67" y="164"/>
                </a:lnTo>
                <a:lnTo>
                  <a:pt x="67" y="163"/>
                </a:lnTo>
                <a:lnTo>
                  <a:pt x="67" y="161"/>
                </a:lnTo>
                <a:lnTo>
                  <a:pt x="66" y="158"/>
                </a:lnTo>
                <a:lnTo>
                  <a:pt x="66" y="157"/>
                </a:lnTo>
                <a:lnTo>
                  <a:pt x="66" y="156"/>
                </a:lnTo>
                <a:lnTo>
                  <a:pt x="66" y="154"/>
                </a:lnTo>
                <a:lnTo>
                  <a:pt x="64" y="153"/>
                </a:lnTo>
                <a:lnTo>
                  <a:pt x="64" y="151"/>
                </a:lnTo>
                <a:lnTo>
                  <a:pt x="64" y="150"/>
                </a:lnTo>
                <a:lnTo>
                  <a:pt x="64" y="148"/>
                </a:lnTo>
                <a:lnTo>
                  <a:pt x="64" y="147"/>
                </a:lnTo>
                <a:lnTo>
                  <a:pt x="63" y="146"/>
                </a:lnTo>
                <a:lnTo>
                  <a:pt x="63" y="144"/>
                </a:lnTo>
                <a:lnTo>
                  <a:pt x="63" y="143"/>
                </a:lnTo>
                <a:lnTo>
                  <a:pt x="63" y="141"/>
                </a:lnTo>
                <a:lnTo>
                  <a:pt x="63" y="140"/>
                </a:lnTo>
                <a:lnTo>
                  <a:pt x="61" y="137"/>
                </a:lnTo>
                <a:lnTo>
                  <a:pt x="61" y="136"/>
                </a:lnTo>
                <a:lnTo>
                  <a:pt x="61" y="134"/>
                </a:lnTo>
                <a:lnTo>
                  <a:pt x="61" y="133"/>
                </a:lnTo>
                <a:lnTo>
                  <a:pt x="61" y="131"/>
                </a:lnTo>
                <a:lnTo>
                  <a:pt x="60" y="130"/>
                </a:lnTo>
                <a:lnTo>
                  <a:pt x="60" y="128"/>
                </a:lnTo>
                <a:lnTo>
                  <a:pt x="60" y="127"/>
                </a:lnTo>
                <a:lnTo>
                  <a:pt x="58" y="126"/>
                </a:lnTo>
                <a:lnTo>
                  <a:pt x="58" y="124"/>
                </a:lnTo>
                <a:lnTo>
                  <a:pt x="58" y="123"/>
                </a:lnTo>
                <a:lnTo>
                  <a:pt x="58" y="121"/>
                </a:lnTo>
                <a:lnTo>
                  <a:pt x="58" y="120"/>
                </a:lnTo>
                <a:lnTo>
                  <a:pt x="57" y="118"/>
                </a:lnTo>
                <a:lnTo>
                  <a:pt x="57" y="117"/>
                </a:lnTo>
                <a:lnTo>
                  <a:pt x="57" y="116"/>
                </a:lnTo>
                <a:lnTo>
                  <a:pt x="57" y="114"/>
                </a:lnTo>
                <a:lnTo>
                  <a:pt x="57" y="113"/>
                </a:lnTo>
                <a:lnTo>
                  <a:pt x="56" y="111"/>
                </a:lnTo>
                <a:lnTo>
                  <a:pt x="56" y="110"/>
                </a:lnTo>
                <a:lnTo>
                  <a:pt x="54" y="108"/>
                </a:lnTo>
                <a:lnTo>
                  <a:pt x="54" y="107"/>
                </a:lnTo>
                <a:lnTo>
                  <a:pt x="54" y="106"/>
                </a:lnTo>
                <a:lnTo>
                  <a:pt x="53" y="104"/>
                </a:lnTo>
                <a:lnTo>
                  <a:pt x="53" y="103"/>
                </a:lnTo>
                <a:lnTo>
                  <a:pt x="53" y="100"/>
                </a:lnTo>
                <a:lnTo>
                  <a:pt x="51" y="98"/>
                </a:lnTo>
                <a:lnTo>
                  <a:pt x="51" y="97"/>
                </a:lnTo>
                <a:lnTo>
                  <a:pt x="51" y="96"/>
                </a:lnTo>
                <a:lnTo>
                  <a:pt x="50" y="96"/>
                </a:lnTo>
                <a:lnTo>
                  <a:pt x="50" y="94"/>
                </a:lnTo>
                <a:lnTo>
                  <a:pt x="48" y="93"/>
                </a:lnTo>
                <a:lnTo>
                  <a:pt x="48" y="91"/>
                </a:lnTo>
                <a:lnTo>
                  <a:pt x="47" y="90"/>
                </a:lnTo>
                <a:lnTo>
                  <a:pt x="46" y="88"/>
                </a:lnTo>
                <a:lnTo>
                  <a:pt x="44" y="88"/>
                </a:lnTo>
                <a:lnTo>
                  <a:pt x="43" y="87"/>
                </a:lnTo>
                <a:lnTo>
                  <a:pt x="43" y="86"/>
                </a:lnTo>
                <a:lnTo>
                  <a:pt x="41" y="84"/>
                </a:lnTo>
                <a:lnTo>
                  <a:pt x="41" y="83"/>
                </a:lnTo>
                <a:lnTo>
                  <a:pt x="41" y="81"/>
                </a:lnTo>
                <a:lnTo>
                  <a:pt x="40" y="80"/>
                </a:lnTo>
                <a:lnTo>
                  <a:pt x="40" y="78"/>
                </a:lnTo>
                <a:lnTo>
                  <a:pt x="38" y="78"/>
                </a:lnTo>
                <a:lnTo>
                  <a:pt x="38" y="77"/>
                </a:lnTo>
                <a:lnTo>
                  <a:pt x="37" y="75"/>
                </a:lnTo>
                <a:lnTo>
                  <a:pt x="36" y="74"/>
                </a:lnTo>
                <a:lnTo>
                  <a:pt x="34" y="73"/>
                </a:lnTo>
                <a:lnTo>
                  <a:pt x="33" y="73"/>
                </a:lnTo>
                <a:lnTo>
                  <a:pt x="31" y="73"/>
                </a:lnTo>
                <a:lnTo>
                  <a:pt x="30" y="73"/>
                </a:lnTo>
                <a:lnTo>
                  <a:pt x="28" y="74"/>
                </a:lnTo>
                <a:lnTo>
                  <a:pt x="27" y="74"/>
                </a:lnTo>
                <a:lnTo>
                  <a:pt x="26" y="74"/>
                </a:lnTo>
                <a:lnTo>
                  <a:pt x="24" y="73"/>
                </a:lnTo>
                <a:lnTo>
                  <a:pt x="24" y="71"/>
                </a:lnTo>
                <a:lnTo>
                  <a:pt x="23" y="70"/>
                </a:lnTo>
                <a:lnTo>
                  <a:pt x="21" y="67"/>
                </a:lnTo>
                <a:lnTo>
                  <a:pt x="20" y="67"/>
                </a:lnTo>
                <a:lnTo>
                  <a:pt x="18" y="65"/>
                </a:lnTo>
                <a:lnTo>
                  <a:pt x="17" y="65"/>
                </a:lnTo>
                <a:lnTo>
                  <a:pt x="16" y="65"/>
                </a:lnTo>
                <a:lnTo>
                  <a:pt x="14" y="65"/>
                </a:lnTo>
                <a:lnTo>
                  <a:pt x="13" y="65"/>
                </a:lnTo>
                <a:lnTo>
                  <a:pt x="13" y="67"/>
                </a:lnTo>
                <a:lnTo>
                  <a:pt x="13" y="68"/>
                </a:lnTo>
                <a:lnTo>
                  <a:pt x="11" y="67"/>
                </a:lnTo>
                <a:lnTo>
                  <a:pt x="11" y="65"/>
                </a:lnTo>
                <a:lnTo>
                  <a:pt x="10" y="65"/>
                </a:lnTo>
                <a:lnTo>
                  <a:pt x="10" y="64"/>
                </a:lnTo>
                <a:lnTo>
                  <a:pt x="10" y="63"/>
                </a:lnTo>
                <a:lnTo>
                  <a:pt x="10" y="61"/>
                </a:lnTo>
                <a:lnTo>
                  <a:pt x="8" y="58"/>
                </a:lnTo>
                <a:lnTo>
                  <a:pt x="8" y="57"/>
                </a:lnTo>
                <a:lnTo>
                  <a:pt x="7" y="54"/>
                </a:lnTo>
                <a:lnTo>
                  <a:pt x="7" y="53"/>
                </a:lnTo>
                <a:lnTo>
                  <a:pt x="7" y="50"/>
                </a:lnTo>
                <a:lnTo>
                  <a:pt x="7" y="48"/>
                </a:lnTo>
                <a:lnTo>
                  <a:pt x="6" y="47"/>
                </a:lnTo>
                <a:lnTo>
                  <a:pt x="6" y="45"/>
                </a:lnTo>
                <a:lnTo>
                  <a:pt x="4" y="43"/>
                </a:lnTo>
                <a:lnTo>
                  <a:pt x="4" y="41"/>
                </a:lnTo>
                <a:lnTo>
                  <a:pt x="3" y="41"/>
                </a:lnTo>
                <a:lnTo>
                  <a:pt x="1" y="40"/>
                </a:lnTo>
                <a:lnTo>
                  <a:pt x="0" y="40"/>
                </a:lnTo>
                <a:lnTo>
                  <a:pt x="1" y="38"/>
                </a:lnTo>
                <a:lnTo>
                  <a:pt x="0" y="38"/>
                </a:lnTo>
                <a:lnTo>
                  <a:pt x="1" y="38"/>
                </a:lnTo>
                <a:lnTo>
                  <a:pt x="1" y="37"/>
                </a:lnTo>
                <a:lnTo>
                  <a:pt x="3" y="35"/>
                </a:lnTo>
                <a:lnTo>
                  <a:pt x="3" y="34"/>
                </a:lnTo>
                <a:lnTo>
                  <a:pt x="1" y="33"/>
                </a:lnTo>
                <a:lnTo>
                  <a:pt x="3" y="33"/>
                </a:lnTo>
                <a:lnTo>
                  <a:pt x="4" y="33"/>
                </a:lnTo>
                <a:lnTo>
                  <a:pt x="6" y="33"/>
                </a:lnTo>
                <a:lnTo>
                  <a:pt x="6" y="34"/>
                </a:lnTo>
                <a:lnTo>
                  <a:pt x="7" y="34"/>
                </a:lnTo>
                <a:lnTo>
                  <a:pt x="8" y="33"/>
                </a:lnTo>
                <a:lnTo>
                  <a:pt x="10" y="34"/>
                </a:lnTo>
                <a:lnTo>
                  <a:pt x="11" y="34"/>
                </a:lnTo>
                <a:lnTo>
                  <a:pt x="13" y="34"/>
                </a:lnTo>
                <a:lnTo>
                  <a:pt x="14" y="34"/>
                </a:lnTo>
                <a:lnTo>
                  <a:pt x="16" y="34"/>
                </a:lnTo>
                <a:lnTo>
                  <a:pt x="17" y="35"/>
                </a:lnTo>
                <a:lnTo>
                  <a:pt x="18" y="35"/>
                </a:lnTo>
                <a:lnTo>
                  <a:pt x="20" y="35"/>
                </a:lnTo>
                <a:lnTo>
                  <a:pt x="21" y="35"/>
                </a:lnTo>
                <a:lnTo>
                  <a:pt x="24" y="35"/>
                </a:lnTo>
                <a:lnTo>
                  <a:pt x="24" y="37"/>
                </a:lnTo>
                <a:lnTo>
                  <a:pt x="26" y="37"/>
                </a:lnTo>
                <a:lnTo>
                  <a:pt x="28" y="38"/>
                </a:lnTo>
                <a:lnTo>
                  <a:pt x="30" y="38"/>
                </a:lnTo>
                <a:lnTo>
                  <a:pt x="31" y="38"/>
                </a:lnTo>
                <a:lnTo>
                  <a:pt x="33" y="38"/>
                </a:lnTo>
                <a:lnTo>
                  <a:pt x="34" y="40"/>
                </a:lnTo>
                <a:lnTo>
                  <a:pt x="36" y="40"/>
                </a:lnTo>
                <a:lnTo>
                  <a:pt x="37" y="40"/>
                </a:lnTo>
                <a:lnTo>
                  <a:pt x="38" y="41"/>
                </a:lnTo>
                <a:lnTo>
                  <a:pt x="40" y="41"/>
                </a:lnTo>
                <a:lnTo>
                  <a:pt x="41" y="40"/>
                </a:lnTo>
                <a:lnTo>
                  <a:pt x="43" y="38"/>
                </a:lnTo>
                <a:lnTo>
                  <a:pt x="44" y="38"/>
                </a:lnTo>
                <a:lnTo>
                  <a:pt x="46" y="37"/>
                </a:lnTo>
                <a:lnTo>
                  <a:pt x="47" y="34"/>
                </a:lnTo>
                <a:lnTo>
                  <a:pt x="47" y="31"/>
                </a:lnTo>
                <a:lnTo>
                  <a:pt x="48" y="31"/>
                </a:lnTo>
                <a:lnTo>
                  <a:pt x="48" y="30"/>
                </a:lnTo>
                <a:lnTo>
                  <a:pt x="48" y="28"/>
                </a:lnTo>
                <a:lnTo>
                  <a:pt x="48" y="27"/>
                </a:lnTo>
                <a:lnTo>
                  <a:pt x="48" y="25"/>
                </a:lnTo>
                <a:lnTo>
                  <a:pt x="50" y="23"/>
                </a:lnTo>
                <a:lnTo>
                  <a:pt x="50" y="21"/>
                </a:lnTo>
                <a:lnTo>
                  <a:pt x="51" y="21"/>
                </a:lnTo>
                <a:lnTo>
                  <a:pt x="53" y="20"/>
                </a:lnTo>
                <a:lnTo>
                  <a:pt x="54" y="20"/>
                </a:lnTo>
                <a:lnTo>
                  <a:pt x="56" y="20"/>
                </a:lnTo>
                <a:lnTo>
                  <a:pt x="58" y="18"/>
                </a:lnTo>
                <a:lnTo>
                  <a:pt x="58" y="17"/>
                </a:lnTo>
                <a:lnTo>
                  <a:pt x="60" y="15"/>
                </a:lnTo>
                <a:lnTo>
                  <a:pt x="60" y="14"/>
                </a:lnTo>
                <a:lnTo>
                  <a:pt x="61" y="11"/>
                </a:lnTo>
                <a:lnTo>
                  <a:pt x="61" y="5"/>
                </a:lnTo>
                <a:lnTo>
                  <a:pt x="63" y="4"/>
                </a:lnTo>
                <a:lnTo>
                  <a:pt x="63" y="3"/>
                </a:lnTo>
                <a:lnTo>
                  <a:pt x="64" y="3"/>
                </a:lnTo>
                <a:lnTo>
                  <a:pt x="64" y="1"/>
                </a:lnTo>
                <a:lnTo>
                  <a:pt x="66" y="1"/>
                </a:lnTo>
                <a:lnTo>
                  <a:pt x="67" y="0"/>
                </a:lnTo>
                <a:lnTo>
                  <a:pt x="68" y="0"/>
                </a:lnTo>
                <a:lnTo>
                  <a:pt x="70" y="0"/>
                </a:lnTo>
                <a:lnTo>
                  <a:pt x="71" y="0"/>
                </a:lnTo>
                <a:lnTo>
                  <a:pt x="73" y="0"/>
                </a:lnTo>
                <a:lnTo>
                  <a:pt x="76" y="1"/>
                </a:lnTo>
                <a:lnTo>
                  <a:pt x="77" y="3"/>
                </a:lnTo>
                <a:lnTo>
                  <a:pt x="77" y="4"/>
                </a:lnTo>
                <a:lnTo>
                  <a:pt x="79" y="5"/>
                </a:lnTo>
                <a:lnTo>
                  <a:pt x="80" y="7"/>
                </a:lnTo>
                <a:lnTo>
                  <a:pt x="80" y="8"/>
                </a:lnTo>
                <a:lnTo>
                  <a:pt x="80" y="10"/>
                </a:lnTo>
                <a:lnTo>
                  <a:pt x="81" y="10"/>
                </a:lnTo>
                <a:lnTo>
                  <a:pt x="81" y="11"/>
                </a:lnTo>
                <a:lnTo>
                  <a:pt x="83" y="14"/>
                </a:lnTo>
                <a:lnTo>
                  <a:pt x="84" y="15"/>
                </a:lnTo>
                <a:lnTo>
                  <a:pt x="86" y="17"/>
                </a:lnTo>
                <a:lnTo>
                  <a:pt x="87" y="17"/>
                </a:lnTo>
                <a:lnTo>
                  <a:pt x="89" y="17"/>
                </a:lnTo>
                <a:lnTo>
                  <a:pt x="90" y="15"/>
                </a:lnTo>
                <a:lnTo>
                  <a:pt x="91" y="15"/>
                </a:lnTo>
                <a:lnTo>
                  <a:pt x="91" y="17"/>
                </a:lnTo>
                <a:lnTo>
                  <a:pt x="94" y="20"/>
                </a:lnTo>
                <a:lnTo>
                  <a:pt x="96" y="21"/>
                </a:lnTo>
                <a:lnTo>
                  <a:pt x="97" y="21"/>
                </a:lnTo>
                <a:lnTo>
                  <a:pt x="99" y="21"/>
                </a:lnTo>
                <a:lnTo>
                  <a:pt x="99" y="23"/>
                </a:lnTo>
                <a:lnTo>
                  <a:pt x="97" y="23"/>
                </a:lnTo>
                <a:lnTo>
                  <a:pt x="99" y="23"/>
                </a:lnTo>
                <a:lnTo>
                  <a:pt x="99" y="24"/>
                </a:lnTo>
                <a:lnTo>
                  <a:pt x="100" y="24"/>
                </a:lnTo>
                <a:lnTo>
                  <a:pt x="100" y="25"/>
                </a:lnTo>
                <a:lnTo>
                  <a:pt x="100" y="27"/>
                </a:lnTo>
                <a:lnTo>
                  <a:pt x="101" y="27"/>
                </a:lnTo>
                <a:lnTo>
                  <a:pt x="103" y="30"/>
                </a:lnTo>
                <a:lnTo>
                  <a:pt x="104" y="31"/>
                </a:lnTo>
                <a:lnTo>
                  <a:pt x="106" y="33"/>
                </a:lnTo>
                <a:lnTo>
                  <a:pt x="107" y="34"/>
                </a:lnTo>
                <a:lnTo>
                  <a:pt x="107" y="35"/>
                </a:lnTo>
                <a:lnTo>
                  <a:pt x="107" y="37"/>
                </a:lnTo>
                <a:lnTo>
                  <a:pt x="107" y="38"/>
                </a:lnTo>
                <a:lnTo>
                  <a:pt x="107" y="40"/>
                </a:lnTo>
                <a:lnTo>
                  <a:pt x="107" y="41"/>
                </a:lnTo>
                <a:lnTo>
                  <a:pt x="109" y="43"/>
                </a:lnTo>
                <a:lnTo>
                  <a:pt x="109" y="44"/>
                </a:lnTo>
                <a:lnTo>
                  <a:pt x="107" y="44"/>
                </a:lnTo>
                <a:lnTo>
                  <a:pt x="107" y="45"/>
                </a:lnTo>
                <a:lnTo>
                  <a:pt x="106" y="45"/>
                </a:lnTo>
                <a:lnTo>
                  <a:pt x="106" y="47"/>
                </a:lnTo>
                <a:lnTo>
                  <a:pt x="106" y="48"/>
                </a:lnTo>
                <a:lnTo>
                  <a:pt x="106" y="50"/>
                </a:lnTo>
                <a:lnTo>
                  <a:pt x="106" y="51"/>
                </a:lnTo>
                <a:lnTo>
                  <a:pt x="106" y="53"/>
                </a:lnTo>
                <a:lnTo>
                  <a:pt x="106" y="54"/>
                </a:lnTo>
                <a:lnTo>
                  <a:pt x="106" y="55"/>
                </a:lnTo>
                <a:lnTo>
                  <a:pt x="106" y="58"/>
                </a:lnTo>
                <a:lnTo>
                  <a:pt x="107" y="58"/>
                </a:lnTo>
                <a:lnTo>
                  <a:pt x="107" y="60"/>
                </a:lnTo>
                <a:lnTo>
                  <a:pt x="107" y="61"/>
                </a:lnTo>
                <a:lnTo>
                  <a:pt x="109" y="63"/>
                </a:lnTo>
                <a:lnTo>
                  <a:pt x="109" y="64"/>
                </a:lnTo>
                <a:lnTo>
                  <a:pt x="109" y="67"/>
                </a:lnTo>
                <a:lnTo>
                  <a:pt x="107" y="70"/>
                </a:lnTo>
                <a:lnTo>
                  <a:pt x="107" y="71"/>
                </a:lnTo>
                <a:lnTo>
                  <a:pt x="107" y="73"/>
                </a:lnTo>
                <a:lnTo>
                  <a:pt x="106" y="75"/>
                </a:lnTo>
                <a:lnTo>
                  <a:pt x="106" y="77"/>
                </a:lnTo>
                <a:lnTo>
                  <a:pt x="106" y="80"/>
                </a:lnTo>
                <a:lnTo>
                  <a:pt x="106" y="83"/>
                </a:lnTo>
                <a:lnTo>
                  <a:pt x="107" y="83"/>
                </a:lnTo>
                <a:lnTo>
                  <a:pt x="107" y="84"/>
                </a:lnTo>
                <a:lnTo>
                  <a:pt x="107" y="86"/>
                </a:lnTo>
                <a:lnTo>
                  <a:pt x="109" y="87"/>
                </a:lnTo>
                <a:lnTo>
                  <a:pt x="109" y="88"/>
                </a:lnTo>
                <a:lnTo>
                  <a:pt x="109" y="90"/>
                </a:lnTo>
                <a:lnTo>
                  <a:pt x="109" y="91"/>
                </a:lnTo>
                <a:lnTo>
                  <a:pt x="109" y="93"/>
                </a:lnTo>
                <a:lnTo>
                  <a:pt x="109" y="94"/>
                </a:lnTo>
                <a:lnTo>
                  <a:pt x="109" y="96"/>
                </a:lnTo>
                <a:lnTo>
                  <a:pt x="107" y="96"/>
                </a:lnTo>
                <a:lnTo>
                  <a:pt x="107" y="98"/>
                </a:lnTo>
                <a:lnTo>
                  <a:pt x="107" y="100"/>
                </a:lnTo>
                <a:lnTo>
                  <a:pt x="106" y="101"/>
                </a:lnTo>
                <a:lnTo>
                  <a:pt x="106" y="103"/>
                </a:lnTo>
                <a:lnTo>
                  <a:pt x="106" y="104"/>
                </a:lnTo>
                <a:lnTo>
                  <a:pt x="106" y="106"/>
                </a:lnTo>
                <a:lnTo>
                  <a:pt x="104" y="106"/>
                </a:lnTo>
                <a:lnTo>
                  <a:pt x="104" y="107"/>
                </a:lnTo>
                <a:lnTo>
                  <a:pt x="104" y="108"/>
                </a:lnTo>
                <a:lnTo>
                  <a:pt x="101" y="108"/>
                </a:lnTo>
                <a:lnTo>
                  <a:pt x="101" y="110"/>
                </a:lnTo>
                <a:lnTo>
                  <a:pt x="100" y="111"/>
                </a:lnTo>
                <a:lnTo>
                  <a:pt x="99" y="113"/>
                </a:lnTo>
                <a:lnTo>
                  <a:pt x="99" y="114"/>
                </a:lnTo>
                <a:lnTo>
                  <a:pt x="97" y="116"/>
                </a:lnTo>
                <a:lnTo>
                  <a:pt x="96" y="118"/>
                </a:lnTo>
                <a:lnTo>
                  <a:pt x="96" y="120"/>
                </a:lnTo>
                <a:lnTo>
                  <a:pt x="94" y="126"/>
                </a:lnTo>
                <a:lnTo>
                  <a:pt x="94" y="127"/>
                </a:lnTo>
                <a:lnTo>
                  <a:pt x="94" y="128"/>
                </a:lnTo>
                <a:lnTo>
                  <a:pt x="93" y="131"/>
                </a:lnTo>
                <a:lnTo>
                  <a:pt x="93" y="133"/>
                </a:lnTo>
                <a:lnTo>
                  <a:pt x="91" y="136"/>
                </a:lnTo>
                <a:lnTo>
                  <a:pt x="91" y="137"/>
                </a:lnTo>
                <a:lnTo>
                  <a:pt x="90" y="137"/>
                </a:lnTo>
                <a:lnTo>
                  <a:pt x="89" y="138"/>
                </a:lnTo>
                <a:lnTo>
                  <a:pt x="87" y="141"/>
                </a:lnTo>
                <a:lnTo>
                  <a:pt x="87" y="143"/>
                </a:lnTo>
                <a:lnTo>
                  <a:pt x="87" y="146"/>
                </a:lnTo>
                <a:lnTo>
                  <a:pt x="87" y="147"/>
                </a:lnTo>
                <a:lnTo>
                  <a:pt x="89" y="148"/>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1" name="Freeform 35"/>
          <p:cNvSpPr>
            <a:spLocks/>
          </p:cNvSpPr>
          <p:nvPr/>
        </p:nvSpPr>
        <p:spPr bwMode="auto">
          <a:xfrm>
            <a:off x="1958975" y="5616575"/>
            <a:ext cx="25400" cy="12700"/>
          </a:xfrm>
          <a:custGeom>
            <a:avLst/>
            <a:gdLst>
              <a:gd name="T0" fmla="*/ 23 w 23"/>
              <a:gd name="T1" fmla="*/ 7 h 13"/>
              <a:gd name="T2" fmla="*/ 21 w 23"/>
              <a:gd name="T3" fmla="*/ 7 h 13"/>
              <a:gd name="T4" fmla="*/ 21 w 23"/>
              <a:gd name="T5" fmla="*/ 8 h 13"/>
              <a:gd name="T6" fmla="*/ 21 w 23"/>
              <a:gd name="T7" fmla="*/ 10 h 13"/>
              <a:gd name="T8" fmla="*/ 20 w 23"/>
              <a:gd name="T9" fmla="*/ 11 h 13"/>
              <a:gd name="T10" fmla="*/ 18 w 23"/>
              <a:gd name="T11" fmla="*/ 13 h 13"/>
              <a:gd name="T12" fmla="*/ 17 w 23"/>
              <a:gd name="T13" fmla="*/ 13 h 13"/>
              <a:gd name="T14" fmla="*/ 15 w 23"/>
              <a:gd name="T15" fmla="*/ 13 h 13"/>
              <a:gd name="T16" fmla="*/ 14 w 23"/>
              <a:gd name="T17" fmla="*/ 13 h 13"/>
              <a:gd name="T18" fmla="*/ 13 w 23"/>
              <a:gd name="T19" fmla="*/ 13 h 13"/>
              <a:gd name="T20" fmla="*/ 13 w 23"/>
              <a:gd name="T21" fmla="*/ 11 h 13"/>
              <a:gd name="T22" fmla="*/ 11 w 23"/>
              <a:gd name="T23" fmla="*/ 11 h 13"/>
              <a:gd name="T24" fmla="*/ 10 w 23"/>
              <a:gd name="T25" fmla="*/ 11 h 13"/>
              <a:gd name="T26" fmla="*/ 10 w 23"/>
              <a:gd name="T27" fmla="*/ 10 h 13"/>
              <a:gd name="T28" fmla="*/ 8 w 23"/>
              <a:gd name="T29" fmla="*/ 10 h 13"/>
              <a:gd name="T30" fmla="*/ 8 w 23"/>
              <a:gd name="T31" fmla="*/ 11 h 13"/>
              <a:gd name="T32" fmla="*/ 7 w 23"/>
              <a:gd name="T33" fmla="*/ 11 h 13"/>
              <a:gd name="T34" fmla="*/ 5 w 23"/>
              <a:gd name="T35" fmla="*/ 11 h 13"/>
              <a:gd name="T36" fmla="*/ 4 w 23"/>
              <a:gd name="T37" fmla="*/ 11 h 13"/>
              <a:gd name="T38" fmla="*/ 3 w 23"/>
              <a:gd name="T39" fmla="*/ 11 h 13"/>
              <a:gd name="T40" fmla="*/ 3 w 23"/>
              <a:gd name="T41" fmla="*/ 10 h 13"/>
              <a:gd name="T42" fmla="*/ 3 w 23"/>
              <a:gd name="T43" fmla="*/ 11 h 13"/>
              <a:gd name="T44" fmla="*/ 1 w 23"/>
              <a:gd name="T45" fmla="*/ 11 h 13"/>
              <a:gd name="T46" fmla="*/ 0 w 23"/>
              <a:gd name="T47" fmla="*/ 11 h 13"/>
              <a:gd name="T48" fmla="*/ 0 w 23"/>
              <a:gd name="T49" fmla="*/ 10 h 13"/>
              <a:gd name="T50" fmla="*/ 1 w 23"/>
              <a:gd name="T51" fmla="*/ 10 h 13"/>
              <a:gd name="T52" fmla="*/ 1 w 23"/>
              <a:gd name="T53" fmla="*/ 8 h 13"/>
              <a:gd name="T54" fmla="*/ 1 w 23"/>
              <a:gd name="T55" fmla="*/ 10 h 13"/>
              <a:gd name="T56" fmla="*/ 3 w 23"/>
              <a:gd name="T57" fmla="*/ 10 h 13"/>
              <a:gd name="T58" fmla="*/ 3 w 23"/>
              <a:gd name="T59" fmla="*/ 8 h 13"/>
              <a:gd name="T60" fmla="*/ 4 w 23"/>
              <a:gd name="T61" fmla="*/ 7 h 13"/>
              <a:gd name="T62" fmla="*/ 4 w 23"/>
              <a:gd name="T63" fmla="*/ 5 h 13"/>
              <a:gd name="T64" fmla="*/ 5 w 23"/>
              <a:gd name="T65" fmla="*/ 4 h 13"/>
              <a:gd name="T66" fmla="*/ 7 w 23"/>
              <a:gd name="T67" fmla="*/ 4 h 13"/>
              <a:gd name="T68" fmla="*/ 8 w 23"/>
              <a:gd name="T69" fmla="*/ 3 h 13"/>
              <a:gd name="T70" fmla="*/ 8 w 23"/>
              <a:gd name="T71" fmla="*/ 1 h 13"/>
              <a:gd name="T72" fmla="*/ 10 w 23"/>
              <a:gd name="T73" fmla="*/ 1 h 13"/>
              <a:gd name="T74" fmla="*/ 11 w 23"/>
              <a:gd name="T75" fmla="*/ 0 h 13"/>
              <a:gd name="T76" fmla="*/ 13 w 23"/>
              <a:gd name="T77" fmla="*/ 0 h 13"/>
              <a:gd name="T78" fmla="*/ 14 w 23"/>
              <a:gd name="T79" fmla="*/ 0 h 13"/>
              <a:gd name="T80" fmla="*/ 15 w 23"/>
              <a:gd name="T81" fmla="*/ 1 h 13"/>
              <a:gd name="T82" fmla="*/ 17 w 23"/>
              <a:gd name="T83" fmla="*/ 1 h 13"/>
              <a:gd name="T84" fmla="*/ 20 w 23"/>
              <a:gd name="T85" fmla="*/ 1 h 13"/>
              <a:gd name="T86" fmla="*/ 20 w 23"/>
              <a:gd name="T87" fmla="*/ 3 h 13"/>
              <a:gd name="T88" fmla="*/ 21 w 23"/>
              <a:gd name="T89" fmla="*/ 1 h 13"/>
              <a:gd name="T90" fmla="*/ 23 w 23"/>
              <a:gd name="T91" fmla="*/ 3 h 13"/>
              <a:gd name="T92" fmla="*/ 23 w 23"/>
              <a:gd name="T93" fmla="*/ 4 h 13"/>
              <a:gd name="T94" fmla="*/ 23 w 23"/>
              <a:gd name="T95" fmla="*/ 5 h 13"/>
              <a:gd name="T96" fmla="*/ 23 w 23"/>
              <a:gd name="T97" fmla="*/ 7 h 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
              <a:gd name="T148" fmla="*/ 0 h 13"/>
              <a:gd name="T149" fmla="*/ 23 w 23"/>
              <a:gd name="T150" fmla="*/ 13 h 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 h="13">
                <a:moveTo>
                  <a:pt x="23" y="7"/>
                </a:moveTo>
                <a:lnTo>
                  <a:pt x="21" y="7"/>
                </a:lnTo>
                <a:lnTo>
                  <a:pt x="21" y="8"/>
                </a:lnTo>
                <a:lnTo>
                  <a:pt x="21" y="10"/>
                </a:lnTo>
                <a:lnTo>
                  <a:pt x="20" y="11"/>
                </a:lnTo>
                <a:lnTo>
                  <a:pt x="18" y="13"/>
                </a:lnTo>
                <a:lnTo>
                  <a:pt x="17" y="13"/>
                </a:lnTo>
                <a:lnTo>
                  <a:pt x="15" y="13"/>
                </a:lnTo>
                <a:lnTo>
                  <a:pt x="14" y="13"/>
                </a:lnTo>
                <a:lnTo>
                  <a:pt x="13" y="13"/>
                </a:lnTo>
                <a:lnTo>
                  <a:pt x="13" y="11"/>
                </a:lnTo>
                <a:lnTo>
                  <a:pt x="11" y="11"/>
                </a:lnTo>
                <a:lnTo>
                  <a:pt x="10" y="11"/>
                </a:lnTo>
                <a:lnTo>
                  <a:pt x="10" y="10"/>
                </a:lnTo>
                <a:lnTo>
                  <a:pt x="8" y="10"/>
                </a:lnTo>
                <a:lnTo>
                  <a:pt x="8" y="11"/>
                </a:lnTo>
                <a:lnTo>
                  <a:pt x="7" y="11"/>
                </a:lnTo>
                <a:lnTo>
                  <a:pt x="5" y="11"/>
                </a:lnTo>
                <a:lnTo>
                  <a:pt x="4" y="11"/>
                </a:lnTo>
                <a:lnTo>
                  <a:pt x="3" y="11"/>
                </a:lnTo>
                <a:lnTo>
                  <a:pt x="3" y="10"/>
                </a:lnTo>
                <a:lnTo>
                  <a:pt x="3" y="11"/>
                </a:lnTo>
                <a:lnTo>
                  <a:pt x="1" y="11"/>
                </a:lnTo>
                <a:lnTo>
                  <a:pt x="0" y="11"/>
                </a:lnTo>
                <a:lnTo>
                  <a:pt x="0" y="10"/>
                </a:lnTo>
                <a:lnTo>
                  <a:pt x="1" y="10"/>
                </a:lnTo>
                <a:lnTo>
                  <a:pt x="1" y="8"/>
                </a:lnTo>
                <a:lnTo>
                  <a:pt x="1" y="10"/>
                </a:lnTo>
                <a:lnTo>
                  <a:pt x="3" y="10"/>
                </a:lnTo>
                <a:lnTo>
                  <a:pt x="3" y="8"/>
                </a:lnTo>
                <a:lnTo>
                  <a:pt x="4" y="7"/>
                </a:lnTo>
                <a:lnTo>
                  <a:pt x="4" y="5"/>
                </a:lnTo>
                <a:lnTo>
                  <a:pt x="5" y="4"/>
                </a:lnTo>
                <a:lnTo>
                  <a:pt x="7" y="4"/>
                </a:lnTo>
                <a:lnTo>
                  <a:pt x="8" y="3"/>
                </a:lnTo>
                <a:lnTo>
                  <a:pt x="8" y="1"/>
                </a:lnTo>
                <a:lnTo>
                  <a:pt x="10" y="1"/>
                </a:lnTo>
                <a:lnTo>
                  <a:pt x="11" y="0"/>
                </a:lnTo>
                <a:lnTo>
                  <a:pt x="13" y="0"/>
                </a:lnTo>
                <a:lnTo>
                  <a:pt x="14" y="0"/>
                </a:lnTo>
                <a:lnTo>
                  <a:pt x="15" y="1"/>
                </a:lnTo>
                <a:lnTo>
                  <a:pt x="17" y="1"/>
                </a:lnTo>
                <a:lnTo>
                  <a:pt x="20" y="1"/>
                </a:lnTo>
                <a:lnTo>
                  <a:pt x="20" y="3"/>
                </a:lnTo>
                <a:lnTo>
                  <a:pt x="21" y="1"/>
                </a:lnTo>
                <a:lnTo>
                  <a:pt x="23" y="3"/>
                </a:lnTo>
                <a:lnTo>
                  <a:pt x="23" y="4"/>
                </a:lnTo>
                <a:lnTo>
                  <a:pt x="23" y="5"/>
                </a:lnTo>
                <a:lnTo>
                  <a:pt x="23" y="7"/>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2" name="Freeform 36"/>
          <p:cNvSpPr>
            <a:spLocks/>
          </p:cNvSpPr>
          <p:nvPr/>
        </p:nvSpPr>
        <p:spPr bwMode="auto">
          <a:xfrm>
            <a:off x="2073275" y="5557838"/>
            <a:ext cx="12700" cy="11112"/>
          </a:xfrm>
          <a:custGeom>
            <a:avLst/>
            <a:gdLst>
              <a:gd name="T0" fmla="*/ 11 w 11"/>
              <a:gd name="T1" fmla="*/ 2 h 15"/>
              <a:gd name="T2" fmla="*/ 11 w 11"/>
              <a:gd name="T3" fmla="*/ 3 h 15"/>
              <a:gd name="T4" fmla="*/ 10 w 11"/>
              <a:gd name="T5" fmla="*/ 3 h 15"/>
              <a:gd name="T6" fmla="*/ 9 w 11"/>
              <a:gd name="T7" fmla="*/ 3 h 15"/>
              <a:gd name="T8" fmla="*/ 9 w 11"/>
              <a:gd name="T9" fmla="*/ 4 h 15"/>
              <a:gd name="T10" fmla="*/ 7 w 11"/>
              <a:gd name="T11" fmla="*/ 6 h 15"/>
              <a:gd name="T12" fmla="*/ 7 w 11"/>
              <a:gd name="T13" fmla="*/ 9 h 15"/>
              <a:gd name="T14" fmla="*/ 7 w 11"/>
              <a:gd name="T15" fmla="*/ 10 h 15"/>
              <a:gd name="T16" fmla="*/ 6 w 11"/>
              <a:gd name="T17" fmla="*/ 10 h 15"/>
              <a:gd name="T18" fmla="*/ 7 w 11"/>
              <a:gd name="T19" fmla="*/ 12 h 15"/>
              <a:gd name="T20" fmla="*/ 6 w 11"/>
              <a:gd name="T21" fmla="*/ 12 h 15"/>
              <a:gd name="T22" fmla="*/ 6 w 11"/>
              <a:gd name="T23" fmla="*/ 13 h 15"/>
              <a:gd name="T24" fmla="*/ 4 w 11"/>
              <a:gd name="T25" fmla="*/ 15 h 15"/>
              <a:gd name="T26" fmla="*/ 4 w 11"/>
              <a:gd name="T27" fmla="*/ 13 h 15"/>
              <a:gd name="T28" fmla="*/ 3 w 11"/>
              <a:gd name="T29" fmla="*/ 13 h 15"/>
              <a:gd name="T30" fmla="*/ 1 w 11"/>
              <a:gd name="T31" fmla="*/ 13 h 15"/>
              <a:gd name="T32" fmla="*/ 0 w 11"/>
              <a:gd name="T33" fmla="*/ 12 h 15"/>
              <a:gd name="T34" fmla="*/ 0 w 11"/>
              <a:gd name="T35" fmla="*/ 10 h 15"/>
              <a:gd name="T36" fmla="*/ 0 w 11"/>
              <a:gd name="T37" fmla="*/ 9 h 15"/>
              <a:gd name="T38" fmla="*/ 0 w 11"/>
              <a:gd name="T39" fmla="*/ 7 h 15"/>
              <a:gd name="T40" fmla="*/ 0 w 11"/>
              <a:gd name="T41" fmla="*/ 6 h 15"/>
              <a:gd name="T42" fmla="*/ 1 w 11"/>
              <a:gd name="T43" fmla="*/ 4 h 15"/>
              <a:gd name="T44" fmla="*/ 3 w 11"/>
              <a:gd name="T45" fmla="*/ 4 h 15"/>
              <a:gd name="T46" fmla="*/ 4 w 11"/>
              <a:gd name="T47" fmla="*/ 4 h 15"/>
              <a:gd name="T48" fmla="*/ 4 w 11"/>
              <a:gd name="T49" fmla="*/ 3 h 15"/>
              <a:gd name="T50" fmla="*/ 6 w 11"/>
              <a:gd name="T51" fmla="*/ 3 h 15"/>
              <a:gd name="T52" fmla="*/ 7 w 11"/>
              <a:gd name="T53" fmla="*/ 3 h 15"/>
              <a:gd name="T54" fmla="*/ 9 w 11"/>
              <a:gd name="T55" fmla="*/ 2 h 15"/>
              <a:gd name="T56" fmla="*/ 9 w 11"/>
              <a:gd name="T57" fmla="*/ 0 h 15"/>
              <a:gd name="T58" fmla="*/ 10 w 11"/>
              <a:gd name="T59" fmla="*/ 0 h 15"/>
              <a:gd name="T60" fmla="*/ 11 w 11"/>
              <a:gd name="T61" fmla="*/ 0 h 15"/>
              <a:gd name="T62" fmla="*/ 11 w 11"/>
              <a:gd name="T63" fmla="*/ 2 h 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15"/>
              <a:gd name="T98" fmla="*/ 11 w 11"/>
              <a:gd name="T99" fmla="*/ 15 h 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15">
                <a:moveTo>
                  <a:pt x="11" y="2"/>
                </a:moveTo>
                <a:lnTo>
                  <a:pt x="11" y="3"/>
                </a:lnTo>
                <a:lnTo>
                  <a:pt x="10" y="3"/>
                </a:lnTo>
                <a:lnTo>
                  <a:pt x="9" y="3"/>
                </a:lnTo>
                <a:lnTo>
                  <a:pt x="9" y="4"/>
                </a:lnTo>
                <a:lnTo>
                  <a:pt x="7" y="6"/>
                </a:lnTo>
                <a:lnTo>
                  <a:pt x="7" y="9"/>
                </a:lnTo>
                <a:lnTo>
                  <a:pt x="7" y="10"/>
                </a:lnTo>
                <a:lnTo>
                  <a:pt x="6" y="10"/>
                </a:lnTo>
                <a:lnTo>
                  <a:pt x="7" y="12"/>
                </a:lnTo>
                <a:lnTo>
                  <a:pt x="6" y="12"/>
                </a:lnTo>
                <a:lnTo>
                  <a:pt x="6" y="13"/>
                </a:lnTo>
                <a:lnTo>
                  <a:pt x="4" y="15"/>
                </a:lnTo>
                <a:lnTo>
                  <a:pt x="4" y="13"/>
                </a:lnTo>
                <a:lnTo>
                  <a:pt x="3" y="13"/>
                </a:lnTo>
                <a:lnTo>
                  <a:pt x="1" y="13"/>
                </a:lnTo>
                <a:lnTo>
                  <a:pt x="0" y="12"/>
                </a:lnTo>
                <a:lnTo>
                  <a:pt x="0" y="10"/>
                </a:lnTo>
                <a:lnTo>
                  <a:pt x="0" y="9"/>
                </a:lnTo>
                <a:lnTo>
                  <a:pt x="0" y="7"/>
                </a:lnTo>
                <a:lnTo>
                  <a:pt x="0" y="6"/>
                </a:lnTo>
                <a:lnTo>
                  <a:pt x="1" y="4"/>
                </a:lnTo>
                <a:lnTo>
                  <a:pt x="3" y="4"/>
                </a:lnTo>
                <a:lnTo>
                  <a:pt x="4" y="4"/>
                </a:lnTo>
                <a:lnTo>
                  <a:pt x="4" y="3"/>
                </a:lnTo>
                <a:lnTo>
                  <a:pt x="6" y="3"/>
                </a:lnTo>
                <a:lnTo>
                  <a:pt x="7" y="3"/>
                </a:lnTo>
                <a:lnTo>
                  <a:pt x="9" y="2"/>
                </a:lnTo>
                <a:lnTo>
                  <a:pt x="9" y="0"/>
                </a:lnTo>
                <a:lnTo>
                  <a:pt x="10" y="0"/>
                </a:lnTo>
                <a:lnTo>
                  <a:pt x="11" y="0"/>
                </a:lnTo>
                <a:lnTo>
                  <a:pt x="1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3" name="Freeform 37"/>
          <p:cNvSpPr>
            <a:spLocks/>
          </p:cNvSpPr>
          <p:nvPr/>
        </p:nvSpPr>
        <p:spPr bwMode="auto">
          <a:xfrm>
            <a:off x="1925638" y="5532438"/>
            <a:ext cx="11112" cy="11112"/>
          </a:xfrm>
          <a:custGeom>
            <a:avLst/>
            <a:gdLst>
              <a:gd name="T0" fmla="*/ 1 w 8"/>
              <a:gd name="T1" fmla="*/ 1 h 11"/>
              <a:gd name="T2" fmla="*/ 1 w 8"/>
              <a:gd name="T3" fmla="*/ 3 h 11"/>
              <a:gd name="T4" fmla="*/ 0 w 8"/>
              <a:gd name="T5" fmla="*/ 4 h 11"/>
              <a:gd name="T6" fmla="*/ 0 w 8"/>
              <a:gd name="T7" fmla="*/ 6 h 11"/>
              <a:gd name="T8" fmla="*/ 1 w 8"/>
              <a:gd name="T9" fmla="*/ 7 h 11"/>
              <a:gd name="T10" fmla="*/ 1 w 8"/>
              <a:gd name="T11" fmla="*/ 9 h 11"/>
              <a:gd name="T12" fmla="*/ 2 w 8"/>
              <a:gd name="T13" fmla="*/ 10 h 11"/>
              <a:gd name="T14" fmla="*/ 2 w 8"/>
              <a:gd name="T15" fmla="*/ 11 h 11"/>
              <a:gd name="T16" fmla="*/ 4 w 8"/>
              <a:gd name="T17" fmla="*/ 11 h 11"/>
              <a:gd name="T18" fmla="*/ 5 w 8"/>
              <a:gd name="T19" fmla="*/ 11 h 11"/>
              <a:gd name="T20" fmla="*/ 7 w 8"/>
              <a:gd name="T21" fmla="*/ 10 h 11"/>
              <a:gd name="T22" fmla="*/ 7 w 8"/>
              <a:gd name="T23" fmla="*/ 9 h 11"/>
              <a:gd name="T24" fmla="*/ 8 w 8"/>
              <a:gd name="T25" fmla="*/ 7 h 11"/>
              <a:gd name="T26" fmla="*/ 8 w 8"/>
              <a:gd name="T27" fmla="*/ 6 h 11"/>
              <a:gd name="T28" fmla="*/ 7 w 8"/>
              <a:gd name="T29" fmla="*/ 6 h 11"/>
              <a:gd name="T30" fmla="*/ 7 w 8"/>
              <a:gd name="T31" fmla="*/ 4 h 11"/>
              <a:gd name="T32" fmla="*/ 7 w 8"/>
              <a:gd name="T33" fmla="*/ 3 h 11"/>
              <a:gd name="T34" fmla="*/ 5 w 8"/>
              <a:gd name="T35" fmla="*/ 3 h 11"/>
              <a:gd name="T36" fmla="*/ 5 w 8"/>
              <a:gd name="T37" fmla="*/ 1 h 11"/>
              <a:gd name="T38" fmla="*/ 4 w 8"/>
              <a:gd name="T39" fmla="*/ 1 h 11"/>
              <a:gd name="T40" fmla="*/ 5 w 8"/>
              <a:gd name="T41" fmla="*/ 0 h 11"/>
              <a:gd name="T42" fmla="*/ 4 w 8"/>
              <a:gd name="T43" fmla="*/ 0 h 11"/>
              <a:gd name="T44" fmla="*/ 2 w 8"/>
              <a:gd name="T45" fmla="*/ 0 h 11"/>
              <a:gd name="T46" fmla="*/ 2 w 8"/>
              <a:gd name="T47" fmla="*/ 1 h 11"/>
              <a:gd name="T48" fmla="*/ 1 w 8"/>
              <a:gd name="T49" fmla="*/ 1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11"/>
              <a:gd name="T77" fmla="*/ 8 w 8"/>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11">
                <a:moveTo>
                  <a:pt x="1" y="1"/>
                </a:moveTo>
                <a:lnTo>
                  <a:pt x="1" y="3"/>
                </a:lnTo>
                <a:lnTo>
                  <a:pt x="0" y="4"/>
                </a:lnTo>
                <a:lnTo>
                  <a:pt x="0" y="6"/>
                </a:lnTo>
                <a:lnTo>
                  <a:pt x="1" y="7"/>
                </a:lnTo>
                <a:lnTo>
                  <a:pt x="1" y="9"/>
                </a:lnTo>
                <a:lnTo>
                  <a:pt x="2" y="10"/>
                </a:lnTo>
                <a:lnTo>
                  <a:pt x="2" y="11"/>
                </a:lnTo>
                <a:lnTo>
                  <a:pt x="4" y="11"/>
                </a:lnTo>
                <a:lnTo>
                  <a:pt x="5" y="11"/>
                </a:lnTo>
                <a:lnTo>
                  <a:pt x="7" y="10"/>
                </a:lnTo>
                <a:lnTo>
                  <a:pt x="7" y="9"/>
                </a:lnTo>
                <a:lnTo>
                  <a:pt x="8" y="7"/>
                </a:lnTo>
                <a:lnTo>
                  <a:pt x="8" y="6"/>
                </a:lnTo>
                <a:lnTo>
                  <a:pt x="7" y="6"/>
                </a:lnTo>
                <a:lnTo>
                  <a:pt x="7" y="4"/>
                </a:lnTo>
                <a:lnTo>
                  <a:pt x="7" y="3"/>
                </a:lnTo>
                <a:lnTo>
                  <a:pt x="5" y="3"/>
                </a:lnTo>
                <a:lnTo>
                  <a:pt x="5" y="1"/>
                </a:lnTo>
                <a:lnTo>
                  <a:pt x="4" y="1"/>
                </a:lnTo>
                <a:lnTo>
                  <a:pt x="5" y="0"/>
                </a:lnTo>
                <a:lnTo>
                  <a:pt x="4" y="0"/>
                </a:lnTo>
                <a:lnTo>
                  <a:pt x="2" y="0"/>
                </a:lnTo>
                <a:lnTo>
                  <a:pt x="2" y="1"/>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4" name="Freeform 38"/>
          <p:cNvSpPr>
            <a:spLocks/>
          </p:cNvSpPr>
          <p:nvPr/>
        </p:nvSpPr>
        <p:spPr bwMode="auto">
          <a:xfrm>
            <a:off x="1806575" y="5375275"/>
            <a:ext cx="12700" cy="4763"/>
          </a:xfrm>
          <a:custGeom>
            <a:avLst/>
            <a:gdLst>
              <a:gd name="T0" fmla="*/ 9 w 9"/>
              <a:gd name="T1" fmla="*/ 2 h 7"/>
              <a:gd name="T2" fmla="*/ 9 w 9"/>
              <a:gd name="T3" fmla="*/ 4 h 7"/>
              <a:gd name="T4" fmla="*/ 8 w 9"/>
              <a:gd name="T5" fmla="*/ 5 h 7"/>
              <a:gd name="T6" fmla="*/ 6 w 9"/>
              <a:gd name="T7" fmla="*/ 5 h 7"/>
              <a:gd name="T8" fmla="*/ 6 w 9"/>
              <a:gd name="T9" fmla="*/ 7 h 7"/>
              <a:gd name="T10" fmla="*/ 5 w 9"/>
              <a:gd name="T11" fmla="*/ 7 h 7"/>
              <a:gd name="T12" fmla="*/ 3 w 9"/>
              <a:gd name="T13" fmla="*/ 7 h 7"/>
              <a:gd name="T14" fmla="*/ 3 w 9"/>
              <a:gd name="T15" fmla="*/ 5 h 7"/>
              <a:gd name="T16" fmla="*/ 2 w 9"/>
              <a:gd name="T17" fmla="*/ 5 h 7"/>
              <a:gd name="T18" fmla="*/ 0 w 9"/>
              <a:gd name="T19" fmla="*/ 5 h 7"/>
              <a:gd name="T20" fmla="*/ 0 w 9"/>
              <a:gd name="T21" fmla="*/ 4 h 7"/>
              <a:gd name="T22" fmla="*/ 2 w 9"/>
              <a:gd name="T23" fmla="*/ 4 h 7"/>
              <a:gd name="T24" fmla="*/ 2 w 9"/>
              <a:gd name="T25" fmla="*/ 2 h 7"/>
              <a:gd name="T26" fmla="*/ 3 w 9"/>
              <a:gd name="T27" fmla="*/ 2 h 7"/>
              <a:gd name="T28" fmla="*/ 3 w 9"/>
              <a:gd name="T29" fmla="*/ 1 h 7"/>
              <a:gd name="T30" fmla="*/ 3 w 9"/>
              <a:gd name="T31" fmla="*/ 0 h 7"/>
              <a:gd name="T32" fmla="*/ 5 w 9"/>
              <a:gd name="T33" fmla="*/ 0 h 7"/>
              <a:gd name="T34" fmla="*/ 5 w 9"/>
              <a:gd name="T35" fmla="*/ 1 h 7"/>
              <a:gd name="T36" fmla="*/ 6 w 9"/>
              <a:gd name="T37" fmla="*/ 1 h 7"/>
              <a:gd name="T38" fmla="*/ 8 w 9"/>
              <a:gd name="T39" fmla="*/ 1 h 7"/>
              <a:gd name="T40" fmla="*/ 8 w 9"/>
              <a:gd name="T41" fmla="*/ 2 h 7"/>
              <a:gd name="T42" fmla="*/ 9 w 9"/>
              <a:gd name="T43" fmla="*/ 2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
              <a:gd name="T67" fmla="*/ 0 h 7"/>
              <a:gd name="T68" fmla="*/ 9 w 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 h="7">
                <a:moveTo>
                  <a:pt x="9" y="2"/>
                </a:moveTo>
                <a:lnTo>
                  <a:pt x="9" y="4"/>
                </a:lnTo>
                <a:lnTo>
                  <a:pt x="8" y="5"/>
                </a:lnTo>
                <a:lnTo>
                  <a:pt x="6" y="5"/>
                </a:lnTo>
                <a:lnTo>
                  <a:pt x="6" y="7"/>
                </a:lnTo>
                <a:lnTo>
                  <a:pt x="5" y="7"/>
                </a:lnTo>
                <a:lnTo>
                  <a:pt x="3" y="7"/>
                </a:lnTo>
                <a:lnTo>
                  <a:pt x="3" y="5"/>
                </a:lnTo>
                <a:lnTo>
                  <a:pt x="2" y="5"/>
                </a:lnTo>
                <a:lnTo>
                  <a:pt x="0" y="5"/>
                </a:lnTo>
                <a:lnTo>
                  <a:pt x="0" y="4"/>
                </a:lnTo>
                <a:lnTo>
                  <a:pt x="2" y="4"/>
                </a:lnTo>
                <a:lnTo>
                  <a:pt x="2" y="2"/>
                </a:lnTo>
                <a:lnTo>
                  <a:pt x="3" y="2"/>
                </a:lnTo>
                <a:lnTo>
                  <a:pt x="3" y="1"/>
                </a:lnTo>
                <a:lnTo>
                  <a:pt x="3" y="0"/>
                </a:lnTo>
                <a:lnTo>
                  <a:pt x="5" y="0"/>
                </a:lnTo>
                <a:lnTo>
                  <a:pt x="5" y="1"/>
                </a:lnTo>
                <a:lnTo>
                  <a:pt x="6" y="1"/>
                </a:lnTo>
                <a:lnTo>
                  <a:pt x="8" y="1"/>
                </a:lnTo>
                <a:lnTo>
                  <a:pt x="8" y="2"/>
                </a:lnTo>
                <a:lnTo>
                  <a:pt x="9"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5" name="Freeform 39"/>
          <p:cNvSpPr>
            <a:spLocks/>
          </p:cNvSpPr>
          <p:nvPr/>
        </p:nvSpPr>
        <p:spPr bwMode="auto">
          <a:xfrm>
            <a:off x="1916113" y="5475288"/>
            <a:ext cx="4762" cy="7937"/>
          </a:xfrm>
          <a:custGeom>
            <a:avLst/>
            <a:gdLst>
              <a:gd name="T0" fmla="*/ 0 w 4"/>
              <a:gd name="T1" fmla="*/ 3 h 10"/>
              <a:gd name="T2" fmla="*/ 1 w 4"/>
              <a:gd name="T3" fmla="*/ 5 h 10"/>
              <a:gd name="T4" fmla="*/ 3 w 4"/>
              <a:gd name="T5" fmla="*/ 6 h 10"/>
              <a:gd name="T6" fmla="*/ 3 w 4"/>
              <a:gd name="T7" fmla="*/ 8 h 10"/>
              <a:gd name="T8" fmla="*/ 3 w 4"/>
              <a:gd name="T9" fmla="*/ 9 h 10"/>
              <a:gd name="T10" fmla="*/ 3 w 4"/>
              <a:gd name="T11" fmla="*/ 10 h 10"/>
              <a:gd name="T12" fmla="*/ 4 w 4"/>
              <a:gd name="T13" fmla="*/ 10 h 10"/>
              <a:gd name="T14" fmla="*/ 4 w 4"/>
              <a:gd name="T15" fmla="*/ 9 h 10"/>
              <a:gd name="T16" fmla="*/ 4 w 4"/>
              <a:gd name="T17" fmla="*/ 8 h 10"/>
              <a:gd name="T18" fmla="*/ 3 w 4"/>
              <a:gd name="T19" fmla="*/ 8 h 10"/>
              <a:gd name="T20" fmla="*/ 3 w 4"/>
              <a:gd name="T21" fmla="*/ 6 h 10"/>
              <a:gd name="T22" fmla="*/ 4 w 4"/>
              <a:gd name="T23" fmla="*/ 5 h 10"/>
              <a:gd name="T24" fmla="*/ 4 w 4"/>
              <a:gd name="T25" fmla="*/ 3 h 10"/>
              <a:gd name="T26" fmla="*/ 3 w 4"/>
              <a:gd name="T27" fmla="*/ 2 h 10"/>
              <a:gd name="T28" fmla="*/ 1 w 4"/>
              <a:gd name="T29" fmla="*/ 2 h 10"/>
              <a:gd name="T30" fmla="*/ 1 w 4"/>
              <a:gd name="T31" fmla="*/ 0 h 10"/>
              <a:gd name="T32" fmla="*/ 1 w 4"/>
              <a:gd name="T33" fmla="*/ 2 h 10"/>
              <a:gd name="T34" fmla="*/ 0 w 4"/>
              <a:gd name="T35" fmla="*/ 2 h 10"/>
              <a:gd name="T36" fmla="*/ 0 w 4"/>
              <a:gd name="T37" fmla="*/ 3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
              <a:gd name="T58" fmla="*/ 0 h 10"/>
              <a:gd name="T59" fmla="*/ 4 w 4"/>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 h="10">
                <a:moveTo>
                  <a:pt x="0" y="3"/>
                </a:moveTo>
                <a:lnTo>
                  <a:pt x="1" y="5"/>
                </a:lnTo>
                <a:lnTo>
                  <a:pt x="3" y="6"/>
                </a:lnTo>
                <a:lnTo>
                  <a:pt x="3" y="8"/>
                </a:lnTo>
                <a:lnTo>
                  <a:pt x="3" y="9"/>
                </a:lnTo>
                <a:lnTo>
                  <a:pt x="3" y="10"/>
                </a:lnTo>
                <a:lnTo>
                  <a:pt x="4" y="10"/>
                </a:lnTo>
                <a:lnTo>
                  <a:pt x="4" y="9"/>
                </a:lnTo>
                <a:lnTo>
                  <a:pt x="4" y="8"/>
                </a:lnTo>
                <a:lnTo>
                  <a:pt x="3" y="8"/>
                </a:lnTo>
                <a:lnTo>
                  <a:pt x="3" y="6"/>
                </a:lnTo>
                <a:lnTo>
                  <a:pt x="4" y="5"/>
                </a:lnTo>
                <a:lnTo>
                  <a:pt x="4" y="3"/>
                </a:lnTo>
                <a:lnTo>
                  <a:pt x="3" y="2"/>
                </a:lnTo>
                <a:lnTo>
                  <a:pt x="1" y="2"/>
                </a:lnTo>
                <a:lnTo>
                  <a:pt x="1" y="0"/>
                </a:lnTo>
                <a:lnTo>
                  <a:pt x="1" y="2"/>
                </a:lnTo>
                <a:lnTo>
                  <a:pt x="0" y="2"/>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6" name="Freeform 40"/>
          <p:cNvSpPr>
            <a:spLocks/>
          </p:cNvSpPr>
          <p:nvPr/>
        </p:nvSpPr>
        <p:spPr bwMode="auto">
          <a:xfrm>
            <a:off x="1901825" y="5503863"/>
            <a:ext cx="4763" cy="4762"/>
          </a:xfrm>
          <a:custGeom>
            <a:avLst/>
            <a:gdLst>
              <a:gd name="T0" fmla="*/ 0 w 4"/>
              <a:gd name="T1" fmla="*/ 5 h 5"/>
              <a:gd name="T2" fmla="*/ 2 w 4"/>
              <a:gd name="T3" fmla="*/ 4 h 5"/>
              <a:gd name="T4" fmla="*/ 2 w 4"/>
              <a:gd name="T5" fmla="*/ 3 h 5"/>
              <a:gd name="T6" fmla="*/ 2 w 4"/>
              <a:gd name="T7" fmla="*/ 1 h 5"/>
              <a:gd name="T8" fmla="*/ 2 w 4"/>
              <a:gd name="T9" fmla="*/ 0 h 5"/>
              <a:gd name="T10" fmla="*/ 3 w 4"/>
              <a:gd name="T11" fmla="*/ 0 h 5"/>
              <a:gd name="T12" fmla="*/ 3 w 4"/>
              <a:gd name="T13" fmla="*/ 1 h 5"/>
              <a:gd name="T14" fmla="*/ 4 w 4"/>
              <a:gd name="T15" fmla="*/ 3 h 5"/>
              <a:gd name="T16" fmla="*/ 4 w 4"/>
              <a:gd name="T17" fmla="*/ 4 h 5"/>
              <a:gd name="T18" fmla="*/ 3 w 4"/>
              <a:gd name="T19" fmla="*/ 4 h 5"/>
              <a:gd name="T20" fmla="*/ 2 w 4"/>
              <a:gd name="T21" fmla="*/ 5 h 5"/>
              <a:gd name="T22" fmla="*/ 0 w 4"/>
              <a:gd name="T23" fmla="*/ 5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0" y="5"/>
                </a:moveTo>
                <a:lnTo>
                  <a:pt x="2" y="4"/>
                </a:lnTo>
                <a:lnTo>
                  <a:pt x="2" y="3"/>
                </a:lnTo>
                <a:lnTo>
                  <a:pt x="2" y="1"/>
                </a:lnTo>
                <a:lnTo>
                  <a:pt x="2" y="0"/>
                </a:lnTo>
                <a:lnTo>
                  <a:pt x="3" y="0"/>
                </a:lnTo>
                <a:lnTo>
                  <a:pt x="3" y="1"/>
                </a:lnTo>
                <a:lnTo>
                  <a:pt x="4" y="3"/>
                </a:lnTo>
                <a:lnTo>
                  <a:pt x="4" y="4"/>
                </a:lnTo>
                <a:lnTo>
                  <a:pt x="3" y="4"/>
                </a:lnTo>
                <a:lnTo>
                  <a:pt x="2" y="5"/>
                </a:lnTo>
                <a:lnTo>
                  <a:pt x="0"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7" name="Freeform 41"/>
          <p:cNvSpPr>
            <a:spLocks/>
          </p:cNvSpPr>
          <p:nvPr/>
        </p:nvSpPr>
        <p:spPr bwMode="auto">
          <a:xfrm>
            <a:off x="1925638" y="5497513"/>
            <a:ext cx="1587" cy="3175"/>
          </a:xfrm>
          <a:custGeom>
            <a:avLst/>
            <a:gdLst>
              <a:gd name="T0" fmla="*/ 0 w 3"/>
              <a:gd name="T1" fmla="*/ 0 h 6"/>
              <a:gd name="T2" fmla="*/ 0 w 3"/>
              <a:gd name="T3" fmla="*/ 2 h 6"/>
              <a:gd name="T4" fmla="*/ 0 w 3"/>
              <a:gd name="T5" fmla="*/ 3 h 6"/>
              <a:gd name="T6" fmla="*/ 0 w 3"/>
              <a:gd name="T7" fmla="*/ 4 h 6"/>
              <a:gd name="T8" fmla="*/ 0 w 3"/>
              <a:gd name="T9" fmla="*/ 6 h 6"/>
              <a:gd name="T10" fmla="*/ 2 w 3"/>
              <a:gd name="T11" fmla="*/ 6 h 6"/>
              <a:gd name="T12" fmla="*/ 2 w 3"/>
              <a:gd name="T13" fmla="*/ 4 h 6"/>
              <a:gd name="T14" fmla="*/ 2 w 3"/>
              <a:gd name="T15" fmla="*/ 3 h 6"/>
              <a:gd name="T16" fmla="*/ 3 w 3"/>
              <a:gd name="T17" fmla="*/ 2 h 6"/>
              <a:gd name="T18" fmla="*/ 3 w 3"/>
              <a:gd name="T19" fmla="*/ 0 h 6"/>
              <a:gd name="T20" fmla="*/ 2 w 3"/>
              <a:gd name="T21" fmla="*/ 0 h 6"/>
              <a:gd name="T22" fmla="*/ 0 w 3"/>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6"/>
              <a:gd name="T38" fmla="*/ 3 w 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6">
                <a:moveTo>
                  <a:pt x="0" y="0"/>
                </a:moveTo>
                <a:lnTo>
                  <a:pt x="0" y="2"/>
                </a:lnTo>
                <a:lnTo>
                  <a:pt x="0" y="3"/>
                </a:lnTo>
                <a:lnTo>
                  <a:pt x="0" y="4"/>
                </a:lnTo>
                <a:lnTo>
                  <a:pt x="0" y="6"/>
                </a:lnTo>
                <a:lnTo>
                  <a:pt x="2" y="6"/>
                </a:lnTo>
                <a:lnTo>
                  <a:pt x="2" y="4"/>
                </a:lnTo>
                <a:lnTo>
                  <a:pt x="2" y="3"/>
                </a:lnTo>
                <a:lnTo>
                  <a:pt x="3" y="2"/>
                </a:lnTo>
                <a:lnTo>
                  <a:pt x="3" y="0"/>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8" name="Freeform 42"/>
          <p:cNvSpPr>
            <a:spLocks/>
          </p:cNvSpPr>
          <p:nvPr/>
        </p:nvSpPr>
        <p:spPr bwMode="auto">
          <a:xfrm>
            <a:off x="1912938" y="5486400"/>
            <a:ext cx="4762" cy="4763"/>
          </a:xfrm>
          <a:custGeom>
            <a:avLst/>
            <a:gdLst>
              <a:gd name="T0" fmla="*/ 0 w 4"/>
              <a:gd name="T1" fmla="*/ 4 h 5"/>
              <a:gd name="T2" fmla="*/ 0 w 4"/>
              <a:gd name="T3" fmla="*/ 3 h 5"/>
              <a:gd name="T4" fmla="*/ 2 w 4"/>
              <a:gd name="T5" fmla="*/ 3 h 5"/>
              <a:gd name="T6" fmla="*/ 2 w 4"/>
              <a:gd name="T7" fmla="*/ 1 h 5"/>
              <a:gd name="T8" fmla="*/ 3 w 4"/>
              <a:gd name="T9" fmla="*/ 1 h 5"/>
              <a:gd name="T10" fmla="*/ 3 w 4"/>
              <a:gd name="T11" fmla="*/ 0 h 5"/>
              <a:gd name="T12" fmla="*/ 4 w 4"/>
              <a:gd name="T13" fmla="*/ 0 h 5"/>
              <a:gd name="T14" fmla="*/ 4 w 4"/>
              <a:gd name="T15" fmla="*/ 1 h 5"/>
              <a:gd name="T16" fmla="*/ 3 w 4"/>
              <a:gd name="T17" fmla="*/ 1 h 5"/>
              <a:gd name="T18" fmla="*/ 3 w 4"/>
              <a:gd name="T19" fmla="*/ 3 h 5"/>
              <a:gd name="T20" fmla="*/ 3 w 4"/>
              <a:gd name="T21" fmla="*/ 4 h 5"/>
              <a:gd name="T22" fmla="*/ 2 w 4"/>
              <a:gd name="T23" fmla="*/ 4 h 5"/>
              <a:gd name="T24" fmla="*/ 2 w 4"/>
              <a:gd name="T25" fmla="*/ 5 h 5"/>
              <a:gd name="T26" fmla="*/ 2 w 4"/>
              <a:gd name="T27" fmla="*/ 4 h 5"/>
              <a:gd name="T28" fmla="*/ 0 w 4"/>
              <a:gd name="T29" fmla="*/ 4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5"/>
              <a:gd name="T47" fmla="*/ 4 w 4"/>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5">
                <a:moveTo>
                  <a:pt x="0" y="4"/>
                </a:moveTo>
                <a:lnTo>
                  <a:pt x="0" y="3"/>
                </a:lnTo>
                <a:lnTo>
                  <a:pt x="2" y="3"/>
                </a:lnTo>
                <a:lnTo>
                  <a:pt x="2" y="1"/>
                </a:lnTo>
                <a:lnTo>
                  <a:pt x="3" y="1"/>
                </a:lnTo>
                <a:lnTo>
                  <a:pt x="3" y="0"/>
                </a:lnTo>
                <a:lnTo>
                  <a:pt x="4" y="0"/>
                </a:lnTo>
                <a:lnTo>
                  <a:pt x="4" y="1"/>
                </a:lnTo>
                <a:lnTo>
                  <a:pt x="3" y="1"/>
                </a:lnTo>
                <a:lnTo>
                  <a:pt x="3" y="3"/>
                </a:lnTo>
                <a:lnTo>
                  <a:pt x="3" y="4"/>
                </a:lnTo>
                <a:lnTo>
                  <a:pt x="2" y="4"/>
                </a:lnTo>
                <a:lnTo>
                  <a:pt x="2" y="5"/>
                </a:lnTo>
                <a:lnTo>
                  <a:pt x="2" y="4"/>
                </a:lnTo>
                <a:lnTo>
                  <a:pt x="0"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79" name="Freeform 43"/>
          <p:cNvSpPr>
            <a:spLocks/>
          </p:cNvSpPr>
          <p:nvPr/>
        </p:nvSpPr>
        <p:spPr bwMode="auto">
          <a:xfrm>
            <a:off x="1908175" y="5505450"/>
            <a:ext cx="4763" cy="4763"/>
          </a:xfrm>
          <a:custGeom>
            <a:avLst/>
            <a:gdLst>
              <a:gd name="T0" fmla="*/ 0 w 3"/>
              <a:gd name="T1" fmla="*/ 5 h 5"/>
              <a:gd name="T2" fmla="*/ 0 w 3"/>
              <a:gd name="T3" fmla="*/ 4 h 5"/>
              <a:gd name="T4" fmla="*/ 0 w 3"/>
              <a:gd name="T5" fmla="*/ 2 h 5"/>
              <a:gd name="T6" fmla="*/ 0 w 3"/>
              <a:gd name="T7" fmla="*/ 1 h 5"/>
              <a:gd name="T8" fmla="*/ 2 w 3"/>
              <a:gd name="T9" fmla="*/ 0 h 5"/>
              <a:gd name="T10" fmla="*/ 2 w 3"/>
              <a:gd name="T11" fmla="*/ 1 h 5"/>
              <a:gd name="T12" fmla="*/ 3 w 3"/>
              <a:gd name="T13" fmla="*/ 1 h 5"/>
              <a:gd name="T14" fmla="*/ 3 w 3"/>
              <a:gd name="T15" fmla="*/ 2 h 5"/>
              <a:gd name="T16" fmla="*/ 2 w 3"/>
              <a:gd name="T17" fmla="*/ 2 h 5"/>
              <a:gd name="T18" fmla="*/ 2 w 3"/>
              <a:gd name="T19" fmla="*/ 4 h 5"/>
              <a:gd name="T20" fmla="*/ 2 w 3"/>
              <a:gd name="T21" fmla="*/ 5 h 5"/>
              <a:gd name="T22" fmla="*/ 0 w 3"/>
              <a:gd name="T23" fmla="*/ 5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5"/>
              <a:gd name="T38" fmla="*/ 3 w 3"/>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5">
                <a:moveTo>
                  <a:pt x="0" y="5"/>
                </a:moveTo>
                <a:lnTo>
                  <a:pt x="0" y="4"/>
                </a:lnTo>
                <a:lnTo>
                  <a:pt x="0" y="2"/>
                </a:lnTo>
                <a:lnTo>
                  <a:pt x="0" y="1"/>
                </a:lnTo>
                <a:lnTo>
                  <a:pt x="2" y="0"/>
                </a:lnTo>
                <a:lnTo>
                  <a:pt x="2" y="1"/>
                </a:lnTo>
                <a:lnTo>
                  <a:pt x="3" y="1"/>
                </a:lnTo>
                <a:lnTo>
                  <a:pt x="3" y="2"/>
                </a:lnTo>
                <a:lnTo>
                  <a:pt x="2" y="2"/>
                </a:lnTo>
                <a:lnTo>
                  <a:pt x="2" y="4"/>
                </a:lnTo>
                <a:lnTo>
                  <a:pt x="2" y="5"/>
                </a:lnTo>
                <a:lnTo>
                  <a:pt x="0"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0" name="Freeform 44"/>
          <p:cNvSpPr>
            <a:spLocks/>
          </p:cNvSpPr>
          <p:nvPr/>
        </p:nvSpPr>
        <p:spPr bwMode="auto">
          <a:xfrm>
            <a:off x="1939925" y="5487988"/>
            <a:ext cx="6350" cy="1587"/>
          </a:xfrm>
          <a:custGeom>
            <a:avLst/>
            <a:gdLst>
              <a:gd name="T0" fmla="*/ 0 w 6"/>
              <a:gd name="T1" fmla="*/ 0 h 2"/>
              <a:gd name="T2" fmla="*/ 1 w 6"/>
              <a:gd name="T3" fmla="*/ 0 h 2"/>
              <a:gd name="T4" fmla="*/ 3 w 6"/>
              <a:gd name="T5" fmla="*/ 0 h 2"/>
              <a:gd name="T6" fmla="*/ 4 w 6"/>
              <a:gd name="T7" fmla="*/ 0 h 2"/>
              <a:gd name="T8" fmla="*/ 6 w 6"/>
              <a:gd name="T9" fmla="*/ 0 h 2"/>
              <a:gd name="T10" fmla="*/ 6 w 6"/>
              <a:gd name="T11" fmla="*/ 2 h 2"/>
              <a:gd name="T12" fmla="*/ 4 w 6"/>
              <a:gd name="T13" fmla="*/ 2 h 2"/>
              <a:gd name="T14" fmla="*/ 3 w 6"/>
              <a:gd name="T15" fmla="*/ 2 h 2"/>
              <a:gd name="T16" fmla="*/ 1 w 6"/>
              <a:gd name="T17" fmla="*/ 2 h 2"/>
              <a:gd name="T18" fmla="*/ 0 w 6"/>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2"/>
              <a:gd name="T32" fmla="*/ 6 w 6"/>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2">
                <a:moveTo>
                  <a:pt x="0" y="0"/>
                </a:moveTo>
                <a:lnTo>
                  <a:pt x="1" y="0"/>
                </a:lnTo>
                <a:lnTo>
                  <a:pt x="3" y="0"/>
                </a:lnTo>
                <a:lnTo>
                  <a:pt x="4" y="0"/>
                </a:lnTo>
                <a:lnTo>
                  <a:pt x="6" y="0"/>
                </a:lnTo>
                <a:lnTo>
                  <a:pt x="6" y="2"/>
                </a:lnTo>
                <a:lnTo>
                  <a:pt x="4" y="2"/>
                </a:lnTo>
                <a:lnTo>
                  <a:pt x="3" y="2"/>
                </a:lnTo>
                <a:lnTo>
                  <a:pt x="1"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1" name="Freeform 45"/>
          <p:cNvSpPr>
            <a:spLocks/>
          </p:cNvSpPr>
          <p:nvPr/>
        </p:nvSpPr>
        <p:spPr bwMode="auto">
          <a:xfrm>
            <a:off x="1811338" y="5391150"/>
            <a:ext cx="7937" cy="3175"/>
          </a:xfrm>
          <a:custGeom>
            <a:avLst/>
            <a:gdLst>
              <a:gd name="T0" fmla="*/ 4 w 4"/>
              <a:gd name="T1" fmla="*/ 2 h 4"/>
              <a:gd name="T2" fmla="*/ 3 w 4"/>
              <a:gd name="T3" fmla="*/ 3 h 4"/>
              <a:gd name="T4" fmla="*/ 4 w 4"/>
              <a:gd name="T5" fmla="*/ 3 h 4"/>
              <a:gd name="T6" fmla="*/ 3 w 4"/>
              <a:gd name="T7" fmla="*/ 3 h 4"/>
              <a:gd name="T8" fmla="*/ 3 w 4"/>
              <a:gd name="T9" fmla="*/ 4 h 4"/>
              <a:gd name="T10" fmla="*/ 1 w 4"/>
              <a:gd name="T11" fmla="*/ 4 h 4"/>
              <a:gd name="T12" fmla="*/ 0 w 4"/>
              <a:gd name="T13" fmla="*/ 3 h 4"/>
              <a:gd name="T14" fmla="*/ 1 w 4"/>
              <a:gd name="T15" fmla="*/ 3 h 4"/>
              <a:gd name="T16" fmla="*/ 3 w 4"/>
              <a:gd name="T17" fmla="*/ 3 h 4"/>
              <a:gd name="T18" fmla="*/ 3 w 4"/>
              <a:gd name="T19" fmla="*/ 2 h 4"/>
              <a:gd name="T20" fmla="*/ 3 w 4"/>
              <a:gd name="T21" fmla="*/ 0 h 4"/>
              <a:gd name="T22" fmla="*/ 3 w 4"/>
              <a:gd name="T23" fmla="*/ 2 h 4"/>
              <a:gd name="T24" fmla="*/ 4 w 4"/>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
              <a:gd name="T41" fmla="*/ 4 w 4"/>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
                <a:moveTo>
                  <a:pt x="4" y="2"/>
                </a:moveTo>
                <a:lnTo>
                  <a:pt x="3" y="3"/>
                </a:lnTo>
                <a:lnTo>
                  <a:pt x="4" y="3"/>
                </a:lnTo>
                <a:lnTo>
                  <a:pt x="3" y="3"/>
                </a:lnTo>
                <a:lnTo>
                  <a:pt x="3" y="4"/>
                </a:lnTo>
                <a:lnTo>
                  <a:pt x="1" y="4"/>
                </a:lnTo>
                <a:lnTo>
                  <a:pt x="0" y="3"/>
                </a:lnTo>
                <a:lnTo>
                  <a:pt x="1" y="3"/>
                </a:lnTo>
                <a:lnTo>
                  <a:pt x="3" y="3"/>
                </a:lnTo>
                <a:lnTo>
                  <a:pt x="3" y="2"/>
                </a:lnTo>
                <a:lnTo>
                  <a:pt x="3" y="0"/>
                </a:lnTo>
                <a:lnTo>
                  <a:pt x="3" y="2"/>
                </a:lnTo>
                <a:lnTo>
                  <a:pt x="4"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2" name="Freeform 46"/>
          <p:cNvSpPr>
            <a:spLocks/>
          </p:cNvSpPr>
          <p:nvPr/>
        </p:nvSpPr>
        <p:spPr bwMode="auto">
          <a:xfrm>
            <a:off x="1927225" y="5491163"/>
            <a:ext cx="3175" cy="1587"/>
          </a:xfrm>
          <a:custGeom>
            <a:avLst/>
            <a:gdLst>
              <a:gd name="T0" fmla="*/ 0 w 3"/>
              <a:gd name="T1" fmla="*/ 3 h 3"/>
              <a:gd name="T2" fmla="*/ 0 w 3"/>
              <a:gd name="T3" fmla="*/ 2 h 3"/>
              <a:gd name="T4" fmla="*/ 0 w 3"/>
              <a:gd name="T5" fmla="*/ 0 h 3"/>
              <a:gd name="T6" fmla="*/ 1 w 3"/>
              <a:gd name="T7" fmla="*/ 0 h 3"/>
              <a:gd name="T8" fmla="*/ 3 w 3"/>
              <a:gd name="T9" fmla="*/ 0 h 3"/>
              <a:gd name="T10" fmla="*/ 3 w 3"/>
              <a:gd name="T11" fmla="*/ 2 h 3"/>
              <a:gd name="T12" fmla="*/ 1 w 3"/>
              <a:gd name="T13" fmla="*/ 3 h 3"/>
              <a:gd name="T14" fmla="*/ 0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2"/>
                </a:lnTo>
                <a:lnTo>
                  <a:pt x="0" y="0"/>
                </a:lnTo>
                <a:lnTo>
                  <a:pt x="1" y="0"/>
                </a:lnTo>
                <a:lnTo>
                  <a:pt x="3" y="0"/>
                </a:lnTo>
                <a:lnTo>
                  <a:pt x="3" y="2"/>
                </a:lnTo>
                <a:lnTo>
                  <a:pt x="1"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3" name="Freeform 47"/>
          <p:cNvSpPr>
            <a:spLocks/>
          </p:cNvSpPr>
          <p:nvPr/>
        </p:nvSpPr>
        <p:spPr bwMode="auto">
          <a:xfrm>
            <a:off x="1901825" y="5497513"/>
            <a:ext cx="1588" cy="3175"/>
          </a:xfrm>
          <a:custGeom>
            <a:avLst/>
            <a:gdLst>
              <a:gd name="T0" fmla="*/ 0 w 2"/>
              <a:gd name="T1" fmla="*/ 0 h 4"/>
              <a:gd name="T2" fmla="*/ 0 w 2"/>
              <a:gd name="T3" fmla="*/ 1 h 4"/>
              <a:gd name="T4" fmla="*/ 0 w 2"/>
              <a:gd name="T5" fmla="*/ 2 h 4"/>
              <a:gd name="T6" fmla="*/ 2 w 2"/>
              <a:gd name="T7" fmla="*/ 2 h 4"/>
              <a:gd name="T8" fmla="*/ 2 w 2"/>
              <a:gd name="T9" fmla="*/ 4 h 4"/>
              <a:gd name="T10" fmla="*/ 2 w 2"/>
              <a:gd name="T11" fmla="*/ 2 h 4"/>
              <a:gd name="T12" fmla="*/ 2 w 2"/>
              <a:gd name="T13" fmla="*/ 1 h 4"/>
              <a:gd name="T14" fmla="*/ 2 w 2"/>
              <a:gd name="T15" fmla="*/ 0 h 4"/>
              <a:gd name="T16" fmla="*/ 0 w 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0" y="0"/>
                </a:moveTo>
                <a:lnTo>
                  <a:pt x="0" y="1"/>
                </a:lnTo>
                <a:lnTo>
                  <a:pt x="0" y="2"/>
                </a:lnTo>
                <a:lnTo>
                  <a:pt x="2" y="2"/>
                </a:lnTo>
                <a:lnTo>
                  <a:pt x="2" y="4"/>
                </a:lnTo>
                <a:lnTo>
                  <a:pt x="2" y="2"/>
                </a:lnTo>
                <a:lnTo>
                  <a:pt x="2" y="1"/>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4" name="Freeform 48"/>
          <p:cNvSpPr>
            <a:spLocks/>
          </p:cNvSpPr>
          <p:nvPr/>
        </p:nvSpPr>
        <p:spPr bwMode="auto">
          <a:xfrm>
            <a:off x="1930400" y="5487988"/>
            <a:ext cx="1588" cy="3175"/>
          </a:xfrm>
          <a:custGeom>
            <a:avLst/>
            <a:gdLst>
              <a:gd name="T0" fmla="*/ 0 w 2"/>
              <a:gd name="T1" fmla="*/ 0 h 2"/>
              <a:gd name="T2" fmla="*/ 2 w 2"/>
              <a:gd name="T3" fmla="*/ 0 h 2"/>
              <a:gd name="T4" fmla="*/ 2 w 2"/>
              <a:gd name="T5" fmla="*/ 1 h 2"/>
              <a:gd name="T6" fmla="*/ 2 w 2"/>
              <a:gd name="T7" fmla="*/ 2 h 2"/>
              <a:gd name="T8" fmla="*/ 0 w 2"/>
              <a:gd name="T9" fmla="*/ 2 h 2"/>
              <a:gd name="T10" fmla="*/ 0 w 2"/>
              <a:gd name="T11" fmla="*/ 1 h 2"/>
              <a:gd name="T12" fmla="*/ 0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0"/>
                </a:moveTo>
                <a:lnTo>
                  <a:pt x="2" y="0"/>
                </a:lnTo>
                <a:lnTo>
                  <a:pt x="2" y="1"/>
                </a:lnTo>
                <a:lnTo>
                  <a:pt x="2" y="2"/>
                </a:lnTo>
                <a:lnTo>
                  <a:pt x="0" y="2"/>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5" name="Freeform 49"/>
          <p:cNvSpPr>
            <a:spLocks/>
          </p:cNvSpPr>
          <p:nvPr/>
        </p:nvSpPr>
        <p:spPr bwMode="auto">
          <a:xfrm>
            <a:off x="1949450" y="5487988"/>
            <a:ext cx="1588" cy="1587"/>
          </a:xfrm>
          <a:custGeom>
            <a:avLst/>
            <a:gdLst>
              <a:gd name="T0" fmla="*/ 3 w 3"/>
              <a:gd name="T1" fmla="*/ 0 h 2"/>
              <a:gd name="T2" fmla="*/ 2 w 3"/>
              <a:gd name="T3" fmla="*/ 0 h 2"/>
              <a:gd name="T4" fmla="*/ 0 w 3"/>
              <a:gd name="T5" fmla="*/ 0 h 2"/>
              <a:gd name="T6" fmla="*/ 0 w 3"/>
              <a:gd name="T7" fmla="*/ 2 h 2"/>
              <a:gd name="T8" fmla="*/ 2 w 3"/>
              <a:gd name="T9" fmla="*/ 2 h 2"/>
              <a:gd name="T10" fmla="*/ 3 w 3"/>
              <a:gd name="T11" fmla="*/ 2 h 2"/>
              <a:gd name="T12" fmla="*/ 3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2" y="0"/>
                </a:lnTo>
                <a:lnTo>
                  <a:pt x="0" y="0"/>
                </a:lnTo>
                <a:lnTo>
                  <a:pt x="0" y="2"/>
                </a:lnTo>
                <a:lnTo>
                  <a:pt x="2" y="2"/>
                </a:lnTo>
                <a:lnTo>
                  <a:pt x="3" y="2"/>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6" name="Freeform 50"/>
          <p:cNvSpPr>
            <a:spLocks/>
          </p:cNvSpPr>
          <p:nvPr/>
        </p:nvSpPr>
        <p:spPr bwMode="auto">
          <a:xfrm>
            <a:off x="1820863" y="5380038"/>
            <a:ext cx="3175" cy="3175"/>
          </a:xfrm>
          <a:custGeom>
            <a:avLst/>
            <a:gdLst>
              <a:gd name="T0" fmla="*/ 1 w 1"/>
              <a:gd name="T1" fmla="*/ 1 h 3"/>
              <a:gd name="T2" fmla="*/ 1 w 1"/>
              <a:gd name="T3" fmla="*/ 3 h 3"/>
              <a:gd name="T4" fmla="*/ 0 w 1"/>
              <a:gd name="T5" fmla="*/ 3 h 3"/>
              <a:gd name="T6" fmla="*/ 0 w 1"/>
              <a:gd name="T7" fmla="*/ 1 h 3"/>
              <a:gd name="T8" fmla="*/ 1 w 1"/>
              <a:gd name="T9" fmla="*/ 0 h 3"/>
              <a:gd name="T10" fmla="*/ 1 w 1"/>
              <a:gd name="T11" fmla="*/ 1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1"/>
                </a:moveTo>
                <a:lnTo>
                  <a:pt x="1" y="3"/>
                </a:lnTo>
                <a:lnTo>
                  <a:pt x="0" y="3"/>
                </a:lnTo>
                <a:lnTo>
                  <a:pt x="0" y="1"/>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7" name="Freeform 51"/>
          <p:cNvSpPr>
            <a:spLocks/>
          </p:cNvSpPr>
          <p:nvPr/>
        </p:nvSpPr>
        <p:spPr bwMode="auto">
          <a:xfrm>
            <a:off x="1903413" y="5513388"/>
            <a:ext cx="3175" cy="3175"/>
          </a:xfrm>
          <a:custGeom>
            <a:avLst/>
            <a:gdLst>
              <a:gd name="T0" fmla="*/ 3 w 3"/>
              <a:gd name="T1" fmla="*/ 0 h 1"/>
              <a:gd name="T2" fmla="*/ 3 w 3"/>
              <a:gd name="T3" fmla="*/ 1 h 1"/>
              <a:gd name="T4" fmla="*/ 1 w 3"/>
              <a:gd name="T5" fmla="*/ 1 h 1"/>
              <a:gd name="T6" fmla="*/ 0 w 3"/>
              <a:gd name="T7" fmla="*/ 1 h 1"/>
              <a:gd name="T8" fmla="*/ 0 w 3"/>
              <a:gd name="T9" fmla="*/ 0 h 1"/>
              <a:gd name="T10" fmla="*/ 1 w 3"/>
              <a:gd name="T11" fmla="*/ 0 h 1"/>
              <a:gd name="T12" fmla="*/ 3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1"/>
                </a:lnTo>
                <a:lnTo>
                  <a:pt x="1" y="1"/>
                </a:lnTo>
                <a:lnTo>
                  <a:pt x="0" y="1"/>
                </a:lnTo>
                <a:lnTo>
                  <a:pt x="0" y="0"/>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8" name="Freeform 52"/>
          <p:cNvSpPr>
            <a:spLocks/>
          </p:cNvSpPr>
          <p:nvPr/>
        </p:nvSpPr>
        <p:spPr bwMode="auto">
          <a:xfrm>
            <a:off x="1912938" y="5491163"/>
            <a:ext cx="3175" cy="4762"/>
          </a:xfrm>
          <a:custGeom>
            <a:avLst/>
            <a:gdLst>
              <a:gd name="T0" fmla="*/ 0 w 3"/>
              <a:gd name="T1" fmla="*/ 0 h 3"/>
              <a:gd name="T2" fmla="*/ 2 w 3"/>
              <a:gd name="T3" fmla="*/ 0 h 3"/>
              <a:gd name="T4" fmla="*/ 2 w 3"/>
              <a:gd name="T5" fmla="*/ 1 h 3"/>
              <a:gd name="T6" fmla="*/ 3 w 3"/>
              <a:gd name="T7" fmla="*/ 1 h 3"/>
              <a:gd name="T8" fmla="*/ 3 w 3"/>
              <a:gd name="T9" fmla="*/ 3 h 3"/>
              <a:gd name="T10" fmla="*/ 2 w 3"/>
              <a:gd name="T11" fmla="*/ 3 h 3"/>
              <a:gd name="T12" fmla="*/ 0 w 3"/>
              <a:gd name="T13" fmla="*/ 1 h 3"/>
              <a:gd name="T14" fmla="*/ 2 w 3"/>
              <a:gd name="T15" fmla="*/ 0 h 3"/>
              <a:gd name="T16" fmla="*/ 0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0"/>
                </a:moveTo>
                <a:lnTo>
                  <a:pt x="2" y="0"/>
                </a:lnTo>
                <a:lnTo>
                  <a:pt x="2" y="1"/>
                </a:lnTo>
                <a:lnTo>
                  <a:pt x="3" y="1"/>
                </a:lnTo>
                <a:lnTo>
                  <a:pt x="3" y="3"/>
                </a:lnTo>
                <a:lnTo>
                  <a:pt x="2" y="3"/>
                </a:lnTo>
                <a:lnTo>
                  <a:pt x="0" y="1"/>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89" name="Freeform 53"/>
          <p:cNvSpPr>
            <a:spLocks/>
          </p:cNvSpPr>
          <p:nvPr/>
        </p:nvSpPr>
        <p:spPr bwMode="auto">
          <a:xfrm>
            <a:off x="1898650" y="5491163"/>
            <a:ext cx="3175" cy="4762"/>
          </a:xfrm>
          <a:custGeom>
            <a:avLst/>
            <a:gdLst>
              <a:gd name="T0" fmla="*/ 0 w 1"/>
              <a:gd name="T1" fmla="*/ 1 h 3"/>
              <a:gd name="T2" fmla="*/ 1 w 1"/>
              <a:gd name="T3" fmla="*/ 0 h 3"/>
              <a:gd name="T4" fmla="*/ 1 w 1"/>
              <a:gd name="T5" fmla="*/ 1 h 3"/>
              <a:gd name="T6" fmla="*/ 1 w 1"/>
              <a:gd name="T7" fmla="*/ 3 h 3"/>
              <a:gd name="T8" fmla="*/ 0 w 1"/>
              <a:gd name="T9" fmla="*/ 1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1"/>
                </a:moveTo>
                <a:lnTo>
                  <a:pt x="1" y="0"/>
                </a:lnTo>
                <a:lnTo>
                  <a:pt x="1" y="1"/>
                </a:lnTo>
                <a:lnTo>
                  <a:pt x="1"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90" name="Freeform 54"/>
          <p:cNvSpPr>
            <a:spLocks/>
          </p:cNvSpPr>
          <p:nvPr/>
        </p:nvSpPr>
        <p:spPr bwMode="auto">
          <a:xfrm>
            <a:off x="1917700" y="5483225"/>
            <a:ext cx="3175" cy="3175"/>
          </a:xfrm>
          <a:custGeom>
            <a:avLst/>
            <a:gdLst>
              <a:gd name="T0" fmla="*/ 2 w 2"/>
              <a:gd name="T1" fmla="*/ 1 h 3"/>
              <a:gd name="T2" fmla="*/ 2 w 2"/>
              <a:gd name="T3" fmla="*/ 0 h 3"/>
              <a:gd name="T4" fmla="*/ 0 w 2"/>
              <a:gd name="T5" fmla="*/ 0 h 3"/>
              <a:gd name="T6" fmla="*/ 0 w 2"/>
              <a:gd name="T7" fmla="*/ 1 h 3"/>
              <a:gd name="T8" fmla="*/ 2 w 2"/>
              <a:gd name="T9" fmla="*/ 1 h 3"/>
              <a:gd name="T10" fmla="*/ 2 w 2"/>
              <a:gd name="T11" fmla="*/ 3 h 3"/>
              <a:gd name="T12" fmla="*/ 2 w 2"/>
              <a:gd name="T13" fmla="*/ 1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1"/>
                </a:moveTo>
                <a:lnTo>
                  <a:pt x="2" y="0"/>
                </a:lnTo>
                <a:lnTo>
                  <a:pt x="0" y="0"/>
                </a:lnTo>
                <a:lnTo>
                  <a:pt x="0" y="1"/>
                </a:lnTo>
                <a:lnTo>
                  <a:pt x="2" y="1"/>
                </a:lnTo>
                <a:lnTo>
                  <a:pt x="2" y="3"/>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91" name="Freeform 55"/>
          <p:cNvSpPr>
            <a:spLocks/>
          </p:cNvSpPr>
          <p:nvPr/>
        </p:nvSpPr>
        <p:spPr bwMode="auto">
          <a:xfrm>
            <a:off x="1901825" y="5492750"/>
            <a:ext cx="1588" cy="4763"/>
          </a:xfrm>
          <a:custGeom>
            <a:avLst/>
            <a:gdLst>
              <a:gd name="T0" fmla="*/ 2 w 2"/>
              <a:gd name="T1" fmla="*/ 2 h 3"/>
              <a:gd name="T2" fmla="*/ 0 w 2"/>
              <a:gd name="T3" fmla="*/ 3 h 3"/>
              <a:gd name="T4" fmla="*/ 0 w 2"/>
              <a:gd name="T5" fmla="*/ 2 h 3"/>
              <a:gd name="T6" fmla="*/ 0 w 2"/>
              <a:gd name="T7" fmla="*/ 0 h 3"/>
              <a:gd name="T8" fmla="*/ 2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2" y="2"/>
                </a:moveTo>
                <a:lnTo>
                  <a:pt x="0" y="3"/>
                </a:lnTo>
                <a:lnTo>
                  <a:pt x="0" y="2"/>
                </a:lnTo>
                <a:lnTo>
                  <a:pt x="0" y="0"/>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92" name="Rectangle 56"/>
          <p:cNvSpPr>
            <a:spLocks noChangeArrowheads="1"/>
          </p:cNvSpPr>
          <p:nvPr/>
        </p:nvSpPr>
        <p:spPr bwMode="auto">
          <a:xfrm>
            <a:off x="1816100" y="5372100"/>
            <a:ext cx="3175" cy="1588"/>
          </a:xfrm>
          <a:prstGeom prst="rect">
            <a:avLst/>
          </a:prstGeom>
          <a:solidFill>
            <a:schemeClr val="bg1"/>
          </a:solidFill>
          <a:ln w="3175">
            <a:solidFill>
              <a:srgbClr val="808080"/>
            </a:solidFill>
            <a:miter lim="800000"/>
            <a:headEnd/>
            <a:tailEnd/>
          </a:ln>
        </p:spPr>
        <p:txBody>
          <a:bodyPr/>
          <a:lstStyle/>
          <a:p>
            <a:endParaRPr lang="en-US"/>
          </a:p>
        </p:txBody>
      </p:sp>
      <p:sp>
        <p:nvSpPr>
          <p:cNvPr id="14393" name="Freeform 57"/>
          <p:cNvSpPr>
            <a:spLocks/>
          </p:cNvSpPr>
          <p:nvPr/>
        </p:nvSpPr>
        <p:spPr bwMode="auto">
          <a:xfrm>
            <a:off x="1901825" y="5491163"/>
            <a:ext cx="1588" cy="4762"/>
          </a:xfrm>
          <a:custGeom>
            <a:avLst/>
            <a:gdLst>
              <a:gd name="T0" fmla="*/ 0 w 1588"/>
              <a:gd name="T1" fmla="*/ 3 h 3"/>
              <a:gd name="T2" fmla="*/ 0 w 1588"/>
              <a:gd name="T3" fmla="*/ 1 h 3"/>
              <a:gd name="T4" fmla="*/ 0 w 1588"/>
              <a:gd name="T5" fmla="*/ 0 h 3"/>
              <a:gd name="T6" fmla="*/ 0 w 1588"/>
              <a:gd name="T7" fmla="*/ 1 h 3"/>
              <a:gd name="T8" fmla="*/ 0 w 1588"/>
              <a:gd name="T9" fmla="*/ 3 h 3"/>
              <a:gd name="T10" fmla="*/ 0 60000 65536"/>
              <a:gd name="T11" fmla="*/ 0 60000 65536"/>
              <a:gd name="T12" fmla="*/ 0 60000 65536"/>
              <a:gd name="T13" fmla="*/ 0 60000 65536"/>
              <a:gd name="T14" fmla="*/ 0 60000 65536"/>
              <a:gd name="T15" fmla="*/ 0 w 1588"/>
              <a:gd name="T16" fmla="*/ 0 h 3"/>
              <a:gd name="T17" fmla="*/ 1588 w 1588"/>
              <a:gd name="T18" fmla="*/ 3 h 3"/>
            </a:gdLst>
            <a:ahLst/>
            <a:cxnLst>
              <a:cxn ang="T10">
                <a:pos x="T0" y="T1"/>
              </a:cxn>
              <a:cxn ang="T11">
                <a:pos x="T2" y="T3"/>
              </a:cxn>
              <a:cxn ang="T12">
                <a:pos x="T4" y="T5"/>
              </a:cxn>
              <a:cxn ang="T13">
                <a:pos x="T6" y="T7"/>
              </a:cxn>
              <a:cxn ang="T14">
                <a:pos x="T8" y="T9"/>
              </a:cxn>
            </a:cxnLst>
            <a:rect l="T15" t="T16" r="T17" b="T18"/>
            <a:pathLst>
              <a:path w="1588" h="3">
                <a:moveTo>
                  <a:pt x="0" y="3"/>
                </a:moveTo>
                <a:lnTo>
                  <a:pt x="0" y="1"/>
                </a:lnTo>
                <a:lnTo>
                  <a:pt x="0" y="0"/>
                </a:lnTo>
                <a:lnTo>
                  <a:pt x="0" y="1"/>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94" name="Rectangle 58"/>
          <p:cNvSpPr>
            <a:spLocks noChangeArrowheads="1"/>
          </p:cNvSpPr>
          <p:nvPr/>
        </p:nvSpPr>
        <p:spPr bwMode="auto">
          <a:xfrm>
            <a:off x="1906588" y="5487988"/>
            <a:ext cx="1587" cy="1587"/>
          </a:xfrm>
          <a:prstGeom prst="rect">
            <a:avLst/>
          </a:prstGeom>
          <a:solidFill>
            <a:schemeClr val="bg1"/>
          </a:solidFill>
          <a:ln w="3175">
            <a:solidFill>
              <a:srgbClr val="808080"/>
            </a:solidFill>
            <a:miter lim="800000"/>
            <a:headEnd/>
            <a:tailEnd/>
          </a:ln>
        </p:spPr>
        <p:txBody>
          <a:bodyPr/>
          <a:lstStyle/>
          <a:p>
            <a:endParaRPr lang="en-US"/>
          </a:p>
        </p:txBody>
      </p:sp>
      <p:sp>
        <p:nvSpPr>
          <p:cNvPr id="14395" name="Freeform 59"/>
          <p:cNvSpPr>
            <a:spLocks/>
          </p:cNvSpPr>
          <p:nvPr/>
        </p:nvSpPr>
        <p:spPr bwMode="auto">
          <a:xfrm>
            <a:off x="1819275" y="5391150"/>
            <a:ext cx="1588" cy="1588"/>
          </a:xfrm>
          <a:custGeom>
            <a:avLst/>
            <a:gdLst>
              <a:gd name="T0" fmla="*/ 0 w 1588"/>
              <a:gd name="T1" fmla="*/ 2 h 2"/>
              <a:gd name="T2" fmla="*/ 0 w 1588"/>
              <a:gd name="T3" fmla="*/ 0 h 2"/>
              <a:gd name="T4" fmla="*/ 0 w 1588"/>
              <a:gd name="T5" fmla="*/ 2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96" name="Rectangle 60"/>
          <p:cNvSpPr>
            <a:spLocks noChangeArrowheads="1"/>
          </p:cNvSpPr>
          <p:nvPr/>
        </p:nvSpPr>
        <p:spPr bwMode="auto">
          <a:xfrm>
            <a:off x="1925638" y="5495925"/>
            <a:ext cx="1587" cy="1588"/>
          </a:xfrm>
          <a:prstGeom prst="rect">
            <a:avLst/>
          </a:prstGeom>
          <a:solidFill>
            <a:schemeClr val="bg1"/>
          </a:solidFill>
          <a:ln w="3175">
            <a:solidFill>
              <a:srgbClr val="808080"/>
            </a:solidFill>
            <a:miter lim="800000"/>
            <a:headEnd/>
            <a:tailEnd/>
          </a:ln>
        </p:spPr>
        <p:txBody>
          <a:bodyPr/>
          <a:lstStyle/>
          <a:p>
            <a:endParaRPr lang="en-US"/>
          </a:p>
        </p:txBody>
      </p:sp>
      <p:sp>
        <p:nvSpPr>
          <p:cNvPr id="14397" name="Freeform 61"/>
          <p:cNvSpPr>
            <a:spLocks/>
          </p:cNvSpPr>
          <p:nvPr/>
        </p:nvSpPr>
        <p:spPr bwMode="auto">
          <a:xfrm>
            <a:off x="1917700" y="5491163"/>
            <a:ext cx="3175" cy="1587"/>
          </a:xfrm>
          <a:custGeom>
            <a:avLst/>
            <a:gdLst>
              <a:gd name="T0" fmla="*/ 0 w 1"/>
              <a:gd name="T1" fmla="*/ 0 h 1"/>
              <a:gd name="T2" fmla="*/ 1 w 1"/>
              <a:gd name="T3" fmla="*/ 1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98" name="Freeform 62"/>
          <p:cNvSpPr>
            <a:spLocks/>
          </p:cNvSpPr>
          <p:nvPr/>
        </p:nvSpPr>
        <p:spPr bwMode="auto">
          <a:xfrm>
            <a:off x="1816100" y="5387975"/>
            <a:ext cx="3175" cy="3175"/>
          </a:xfrm>
          <a:custGeom>
            <a:avLst/>
            <a:gdLst>
              <a:gd name="T0" fmla="*/ 0 w 3175"/>
              <a:gd name="T1" fmla="*/ 1 h 1"/>
              <a:gd name="T2" fmla="*/ 0 w 3175"/>
              <a:gd name="T3" fmla="*/ 0 h 1"/>
              <a:gd name="T4" fmla="*/ 0 w 3175"/>
              <a:gd name="T5" fmla="*/ 1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399" name="Freeform 63"/>
          <p:cNvSpPr>
            <a:spLocks/>
          </p:cNvSpPr>
          <p:nvPr/>
        </p:nvSpPr>
        <p:spPr bwMode="auto">
          <a:xfrm>
            <a:off x="1800225" y="5378450"/>
            <a:ext cx="1588"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00" name="Freeform 64"/>
          <p:cNvSpPr>
            <a:spLocks/>
          </p:cNvSpPr>
          <p:nvPr/>
        </p:nvSpPr>
        <p:spPr bwMode="auto">
          <a:xfrm>
            <a:off x="1819275" y="5370513"/>
            <a:ext cx="1588"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01" name="Rectangle 65"/>
          <p:cNvSpPr>
            <a:spLocks noChangeArrowheads="1"/>
          </p:cNvSpPr>
          <p:nvPr/>
        </p:nvSpPr>
        <p:spPr bwMode="auto">
          <a:xfrm>
            <a:off x="1819275" y="5387975"/>
            <a:ext cx="1588" cy="3175"/>
          </a:xfrm>
          <a:prstGeom prst="rect">
            <a:avLst/>
          </a:prstGeom>
          <a:solidFill>
            <a:schemeClr val="bg1"/>
          </a:solidFill>
          <a:ln w="3175">
            <a:solidFill>
              <a:srgbClr val="808080"/>
            </a:solidFill>
            <a:miter lim="800000"/>
            <a:headEnd/>
            <a:tailEnd/>
          </a:ln>
        </p:spPr>
        <p:txBody>
          <a:bodyPr/>
          <a:lstStyle/>
          <a:p>
            <a:endParaRPr lang="en-US"/>
          </a:p>
        </p:txBody>
      </p:sp>
      <p:sp>
        <p:nvSpPr>
          <p:cNvPr id="14402" name="Freeform 66"/>
          <p:cNvSpPr>
            <a:spLocks/>
          </p:cNvSpPr>
          <p:nvPr/>
        </p:nvSpPr>
        <p:spPr bwMode="auto">
          <a:xfrm>
            <a:off x="1814513" y="5372100"/>
            <a:ext cx="1587" cy="1588"/>
          </a:xfrm>
          <a:custGeom>
            <a:avLst/>
            <a:gdLst>
              <a:gd name="T0" fmla="*/ 2 w 2"/>
              <a:gd name="T1" fmla="*/ 2 h 2"/>
              <a:gd name="T2" fmla="*/ 0 w 2"/>
              <a:gd name="T3" fmla="*/ 2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03" name="Freeform 67"/>
          <p:cNvSpPr>
            <a:spLocks/>
          </p:cNvSpPr>
          <p:nvPr/>
        </p:nvSpPr>
        <p:spPr bwMode="auto">
          <a:xfrm>
            <a:off x="1819275" y="5367338"/>
            <a:ext cx="1588" cy="3175"/>
          </a:xfrm>
          <a:custGeom>
            <a:avLst/>
            <a:gdLst>
              <a:gd name="T0" fmla="*/ 1 w 1"/>
              <a:gd name="T1" fmla="*/ 0 h 3175"/>
              <a:gd name="T2" fmla="*/ 0 w 1"/>
              <a:gd name="T3" fmla="*/ 0 h 3175"/>
              <a:gd name="T4" fmla="*/ 1 w 1"/>
              <a:gd name="T5" fmla="*/ 0 h 3175"/>
              <a:gd name="T6" fmla="*/ 0 60000 65536"/>
              <a:gd name="T7" fmla="*/ 0 60000 65536"/>
              <a:gd name="T8" fmla="*/ 0 60000 65536"/>
              <a:gd name="T9" fmla="*/ 0 w 1"/>
              <a:gd name="T10" fmla="*/ 0 h 3175"/>
              <a:gd name="T11" fmla="*/ 1 w 1"/>
              <a:gd name="T12" fmla="*/ 3175 h 3175"/>
            </a:gdLst>
            <a:ahLst/>
            <a:cxnLst>
              <a:cxn ang="T6">
                <a:pos x="T0" y="T1"/>
              </a:cxn>
              <a:cxn ang="T7">
                <a:pos x="T2" y="T3"/>
              </a:cxn>
              <a:cxn ang="T8">
                <a:pos x="T4" y="T5"/>
              </a:cxn>
            </a:cxnLst>
            <a:rect l="T9" t="T10" r="T11" b="T12"/>
            <a:pathLst>
              <a:path w="1" h="3175">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04" name="Freeform 68"/>
          <p:cNvSpPr>
            <a:spLocks/>
          </p:cNvSpPr>
          <p:nvPr/>
        </p:nvSpPr>
        <p:spPr bwMode="auto">
          <a:xfrm>
            <a:off x="1581150" y="1635125"/>
            <a:ext cx="998538" cy="565150"/>
          </a:xfrm>
          <a:custGeom>
            <a:avLst/>
            <a:gdLst>
              <a:gd name="T0" fmla="*/ 683 w 847"/>
              <a:gd name="T1" fmla="*/ 640 h 657"/>
              <a:gd name="T2" fmla="*/ 720 w 847"/>
              <a:gd name="T3" fmla="*/ 642 h 657"/>
              <a:gd name="T4" fmla="*/ 751 w 847"/>
              <a:gd name="T5" fmla="*/ 650 h 657"/>
              <a:gd name="T6" fmla="*/ 791 w 847"/>
              <a:gd name="T7" fmla="*/ 645 h 657"/>
              <a:gd name="T8" fmla="*/ 817 w 847"/>
              <a:gd name="T9" fmla="*/ 604 h 657"/>
              <a:gd name="T10" fmla="*/ 821 w 847"/>
              <a:gd name="T11" fmla="*/ 566 h 657"/>
              <a:gd name="T12" fmla="*/ 800 w 847"/>
              <a:gd name="T13" fmla="*/ 516 h 657"/>
              <a:gd name="T14" fmla="*/ 770 w 847"/>
              <a:gd name="T15" fmla="*/ 490 h 657"/>
              <a:gd name="T16" fmla="*/ 776 w 847"/>
              <a:gd name="T17" fmla="*/ 421 h 657"/>
              <a:gd name="T18" fmla="*/ 816 w 847"/>
              <a:gd name="T19" fmla="*/ 407 h 657"/>
              <a:gd name="T20" fmla="*/ 824 w 847"/>
              <a:gd name="T21" fmla="*/ 348 h 657"/>
              <a:gd name="T22" fmla="*/ 844 w 847"/>
              <a:gd name="T23" fmla="*/ 318 h 657"/>
              <a:gd name="T24" fmla="*/ 813 w 847"/>
              <a:gd name="T25" fmla="*/ 310 h 657"/>
              <a:gd name="T26" fmla="*/ 786 w 847"/>
              <a:gd name="T27" fmla="*/ 304 h 657"/>
              <a:gd name="T28" fmla="*/ 758 w 847"/>
              <a:gd name="T29" fmla="*/ 284 h 657"/>
              <a:gd name="T30" fmla="*/ 728 w 847"/>
              <a:gd name="T31" fmla="*/ 246 h 657"/>
              <a:gd name="T32" fmla="*/ 681 w 847"/>
              <a:gd name="T33" fmla="*/ 246 h 657"/>
              <a:gd name="T34" fmla="*/ 655 w 847"/>
              <a:gd name="T35" fmla="*/ 218 h 657"/>
              <a:gd name="T36" fmla="*/ 628 w 847"/>
              <a:gd name="T37" fmla="*/ 230 h 657"/>
              <a:gd name="T38" fmla="*/ 612 w 847"/>
              <a:gd name="T39" fmla="*/ 205 h 657"/>
              <a:gd name="T40" fmla="*/ 610 w 847"/>
              <a:gd name="T41" fmla="*/ 170 h 657"/>
              <a:gd name="T42" fmla="*/ 574 w 847"/>
              <a:gd name="T43" fmla="*/ 144 h 657"/>
              <a:gd name="T44" fmla="*/ 552 w 847"/>
              <a:gd name="T45" fmla="*/ 111 h 657"/>
              <a:gd name="T46" fmla="*/ 558 w 847"/>
              <a:gd name="T47" fmla="*/ 67 h 657"/>
              <a:gd name="T48" fmla="*/ 567 w 847"/>
              <a:gd name="T49" fmla="*/ 35 h 657"/>
              <a:gd name="T50" fmla="*/ 521 w 847"/>
              <a:gd name="T51" fmla="*/ 30 h 657"/>
              <a:gd name="T52" fmla="*/ 479 w 847"/>
              <a:gd name="T53" fmla="*/ 10 h 657"/>
              <a:gd name="T54" fmla="*/ 451 w 847"/>
              <a:gd name="T55" fmla="*/ 14 h 657"/>
              <a:gd name="T56" fmla="*/ 427 w 847"/>
              <a:gd name="T57" fmla="*/ 41 h 657"/>
              <a:gd name="T58" fmla="*/ 421 w 847"/>
              <a:gd name="T59" fmla="*/ 81 h 657"/>
              <a:gd name="T60" fmla="*/ 389 w 847"/>
              <a:gd name="T61" fmla="*/ 108 h 657"/>
              <a:gd name="T62" fmla="*/ 352 w 847"/>
              <a:gd name="T63" fmla="*/ 130 h 657"/>
              <a:gd name="T64" fmla="*/ 339 w 847"/>
              <a:gd name="T65" fmla="*/ 165 h 657"/>
              <a:gd name="T66" fmla="*/ 299 w 847"/>
              <a:gd name="T67" fmla="*/ 174 h 657"/>
              <a:gd name="T68" fmla="*/ 256 w 847"/>
              <a:gd name="T69" fmla="*/ 157 h 657"/>
              <a:gd name="T70" fmla="*/ 232 w 847"/>
              <a:gd name="T71" fmla="*/ 135 h 657"/>
              <a:gd name="T72" fmla="*/ 195 w 847"/>
              <a:gd name="T73" fmla="*/ 140 h 657"/>
              <a:gd name="T74" fmla="*/ 151 w 847"/>
              <a:gd name="T75" fmla="*/ 133 h 657"/>
              <a:gd name="T76" fmla="*/ 121 w 847"/>
              <a:gd name="T77" fmla="*/ 150 h 657"/>
              <a:gd name="T78" fmla="*/ 86 w 847"/>
              <a:gd name="T79" fmla="*/ 148 h 657"/>
              <a:gd name="T80" fmla="*/ 102 w 847"/>
              <a:gd name="T81" fmla="*/ 198 h 657"/>
              <a:gd name="T82" fmla="*/ 93 w 847"/>
              <a:gd name="T83" fmla="*/ 240 h 657"/>
              <a:gd name="T84" fmla="*/ 66 w 847"/>
              <a:gd name="T85" fmla="*/ 264 h 657"/>
              <a:gd name="T86" fmla="*/ 28 w 847"/>
              <a:gd name="T87" fmla="*/ 296 h 657"/>
              <a:gd name="T88" fmla="*/ 8 w 847"/>
              <a:gd name="T89" fmla="*/ 316 h 657"/>
              <a:gd name="T90" fmla="*/ 46 w 847"/>
              <a:gd name="T91" fmla="*/ 343 h 657"/>
              <a:gd name="T92" fmla="*/ 89 w 847"/>
              <a:gd name="T93" fmla="*/ 344 h 657"/>
              <a:gd name="T94" fmla="*/ 126 w 847"/>
              <a:gd name="T95" fmla="*/ 363 h 657"/>
              <a:gd name="T96" fmla="*/ 152 w 847"/>
              <a:gd name="T97" fmla="*/ 393 h 657"/>
              <a:gd name="T98" fmla="*/ 188 w 847"/>
              <a:gd name="T99" fmla="*/ 403 h 657"/>
              <a:gd name="T100" fmla="*/ 225 w 847"/>
              <a:gd name="T101" fmla="*/ 426 h 657"/>
              <a:gd name="T102" fmla="*/ 249 w 847"/>
              <a:gd name="T103" fmla="*/ 459 h 657"/>
              <a:gd name="T104" fmla="*/ 282 w 847"/>
              <a:gd name="T105" fmla="*/ 461 h 657"/>
              <a:gd name="T106" fmla="*/ 309 w 847"/>
              <a:gd name="T107" fmla="*/ 494 h 657"/>
              <a:gd name="T108" fmla="*/ 347 w 847"/>
              <a:gd name="T109" fmla="*/ 519 h 657"/>
              <a:gd name="T110" fmla="*/ 378 w 847"/>
              <a:gd name="T111" fmla="*/ 539 h 657"/>
              <a:gd name="T112" fmla="*/ 419 w 847"/>
              <a:gd name="T113" fmla="*/ 552 h 657"/>
              <a:gd name="T114" fmla="*/ 467 w 847"/>
              <a:gd name="T115" fmla="*/ 556 h 657"/>
              <a:gd name="T116" fmla="*/ 502 w 847"/>
              <a:gd name="T117" fmla="*/ 569 h 657"/>
              <a:gd name="T118" fmla="*/ 524 w 847"/>
              <a:gd name="T119" fmla="*/ 587 h 657"/>
              <a:gd name="T120" fmla="*/ 552 w 847"/>
              <a:gd name="T121" fmla="*/ 596 h 657"/>
              <a:gd name="T122" fmla="*/ 578 w 847"/>
              <a:gd name="T123" fmla="*/ 622 h 657"/>
              <a:gd name="T124" fmla="*/ 602 w 847"/>
              <a:gd name="T125" fmla="*/ 633 h 6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47"/>
              <a:gd name="T190" fmla="*/ 0 h 657"/>
              <a:gd name="T191" fmla="*/ 847 w 847"/>
              <a:gd name="T192" fmla="*/ 657 h 65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47" h="657">
                <a:moveTo>
                  <a:pt x="638" y="635"/>
                </a:moveTo>
                <a:lnTo>
                  <a:pt x="640" y="636"/>
                </a:lnTo>
                <a:lnTo>
                  <a:pt x="640" y="637"/>
                </a:lnTo>
                <a:lnTo>
                  <a:pt x="641" y="637"/>
                </a:lnTo>
                <a:lnTo>
                  <a:pt x="643" y="639"/>
                </a:lnTo>
                <a:lnTo>
                  <a:pt x="643" y="640"/>
                </a:lnTo>
                <a:lnTo>
                  <a:pt x="644" y="640"/>
                </a:lnTo>
                <a:lnTo>
                  <a:pt x="645" y="640"/>
                </a:lnTo>
                <a:lnTo>
                  <a:pt x="647" y="642"/>
                </a:lnTo>
                <a:lnTo>
                  <a:pt x="648" y="642"/>
                </a:lnTo>
                <a:lnTo>
                  <a:pt x="650" y="642"/>
                </a:lnTo>
                <a:lnTo>
                  <a:pt x="651" y="643"/>
                </a:lnTo>
                <a:lnTo>
                  <a:pt x="651" y="645"/>
                </a:lnTo>
                <a:lnTo>
                  <a:pt x="653" y="645"/>
                </a:lnTo>
                <a:lnTo>
                  <a:pt x="654" y="645"/>
                </a:lnTo>
                <a:lnTo>
                  <a:pt x="655" y="645"/>
                </a:lnTo>
                <a:lnTo>
                  <a:pt x="657" y="645"/>
                </a:lnTo>
                <a:lnTo>
                  <a:pt x="658" y="645"/>
                </a:lnTo>
                <a:lnTo>
                  <a:pt x="658" y="646"/>
                </a:lnTo>
                <a:lnTo>
                  <a:pt x="660" y="646"/>
                </a:lnTo>
                <a:lnTo>
                  <a:pt x="660" y="645"/>
                </a:lnTo>
                <a:lnTo>
                  <a:pt x="661" y="645"/>
                </a:lnTo>
                <a:lnTo>
                  <a:pt x="663" y="645"/>
                </a:lnTo>
                <a:lnTo>
                  <a:pt x="664" y="645"/>
                </a:lnTo>
                <a:lnTo>
                  <a:pt x="665" y="645"/>
                </a:lnTo>
                <a:lnTo>
                  <a:pt x="667" y="645"/>
                </a:lnTo>
                <a:lnTo>
                  <a:pt x="668" y="646"/>
                </a:lnTo>
                <a:lnTo>
                  <a:pt x="668" y="645"/>
                </a:lnTo>
                <a:lnTo>
                  <a:pt x="668" y="643"/>
                </a:lnTo>
                <a:lnTo>
                  <a:pt x="671" y="642"/>
                </a:lnTo>
                <a:lnTo>
                  <a:pt x="673" y="642"/>
                </a:lnTo>
                <a:lnTo>
                  <a:pt x="673" y="643"/>
                </a:lnTo>
                <a:lnTo>
                  <a:pt x="673" y="642"/>
                </a:lnTo>
                <a:lnTo>
                  <a:pt x="674" y="642"/>
                </a:lnTo>
                <a:lnTo>
                  <a:pt x="675" y="640"/>
                </a:lnTo>
                <a:lnTo>
                  <a:pt x="677" y="640"/>
                </a:lnTo>
                <a:lnTo>
                  <a:pt x="678" y="640"/>
                </a:lnTo>
                <a:lnTo>
                  <a:pt x="680" y="640"/>
                </a:lnTo>
                <a:lnTo>
                  <a:pt x="681" y="642"/>
                </a:lnTo>
                <a:lnTo>
                  <a:pt x="683" y="640"/>
                </a:lnTo>
                <a:lnTo>
                  <a:pt x="684" y="640"/>
                </a:lnTo>
                <a:lnTo>
                  <a:pt x="684" y="639"/>
                </a:lnTo>
                <a:lnTo>
                  <a:pt x="685" y="639"/>
                </a:lnTo>
                <a:lnTo>
                  <a:pt x="685" y="637"/>
                </a:lnTo>
                <a:lnTo>
                  <a:pt x="685" y="636"/>
                </a:lnTo>
                <a:lnTo>
                  <a:pt x="687" y="636"/>
                </a:lnTo>
                <a:lnTo>
                  <a:pt x="688" y="636"/>
                </a:lnTo>
                <a:lnTo>
                  <a:pt x="690" y="635"/>
                </a:lnTo>
                <a:lnTo>
                  <a:pt x="691" y="635"/>
                </a:lnTo>
                <a:lnTo>
                  <a:pt x="693" y="635"/>
                </a:lnTo>
                <a:lnTo>
                  <a:pt x="694" y="635"/>
                </a:lnTo>
                <a:lnTo>
                  <a:pt x="694" y="633"/>
                </a:lnTo>
                <a:lnTo>
                  <a:pt x="695" y="633"/>
                </a:lnTo>
                <a:lnTo>
                  <a:pt x="695" y="632"/>
                </a:lnTo>
                <a:lnTo>
                  <a:pt x="697" y="632"/>
                </a:lnTo>
                <a:lnTo>
                  <a:pt x="698" y="632"/>
                </a:lnTo>
                <a:lnTo>
                  <a:pt x="700" y="632"/>
                </a:lnTo>
                <a:lnTo>
                  <a:pt x="701" y="632"/>
                </a:lnTo>
                <a:lnTo>
                  <a:pt x="703" y="630"/>
                </a:lnTo>
                <a:lnTo>
                  <a:pt x="703" y="629"/>
                </a:lnTo>
                <a:lnTo>
                  <a:pt x="704" y="629"/>
                </a:lnTo>
                <a:lnTo>
                  <a:pt x="705" y="630"/>
                </a:lnTo>
                <a:lnTo>
                  <a:pt x="707" y="630"/>
                </a:lnTo>
                <a:lnTo>
                  <a:pt x="708" y="630"/>
                </a:lnTo>
                <a:lnTo>
                  <a:pt x="710" y="630"/>
                </a:lnTo>
                <a:lnTo>
                  <a:pt x="711" y="630"/>
                </a:lnTo>
                <a:lnTo>
                  <a:pt x="713" y="630"/>
                </a:lnTo>
                <a:lnTo>
                  <a:pt x="714" y="630"/>
                </a:lnTo>
                <a:lnTo>
                  <a:pt x="714" y="632"/>
                </a:lnTo>
                <a:lnTo>
                  <a:pt x="715" y="632"/>
                </a:lnTo>
                <a:lnTo>
                  <a:pt x="717" y="633"/>
                </a:lnTo>
                <a:lnTo>
                  <a:pt x="717" y="635"/>
                </a:lnTo>
                <a:lnTo>
                  <a:pt x="718" y="635"/>
                </a:lnTo>
                <a:lnTo>
                  <a:pt x="718" y="636"/>
                </a:lnTo>
                <a:lnTo>
                  <a:pt x="720" y="636"/>
                </a:lnTo>
                <a:lnTo>
                  <a:pt x="720" y="637"/>
                </a:lnTo>
                <a:lnTo>
                  <a:pt x="721" y="637"/>
                </a:lnTo>
                <a:lnTo>
                  <a:pt x="721" y="639"/>
                </a:lnTo>
                <a:lnTo>
                  <a:pt x="721" y="640"/>
                </a:lnTo>
                <a:lnTo>
                  <a:pt x="720" y="642"/>
                </a:lnTo>
                <a:lnTo>
                  <a:pt x="720" y="643"/>
                </a:lnTo>
                <a:lnTo>
                  <a:pt x="721" y="643"/>
                </a:lnTo>
                <a:lnTo>
                  <a:pt x="721" y="645"/>
                </a:lnTo>
                <a:lnTo>
                  <a:pt x="723" y="645"/>
                </a:lnTo>
                <a:lnTo>
                  <a:pt x="723" y="646"/>
                </a:lnTo>
                <a:lnTo>
                  <a:pt x="724" y="646"/>
                </a:lnTo>
                <a:lnTo>
                  <a:pt x="724" y="647"/>
                </a:lnTo>
                <a:lnTo>
                  <a:pt x="724" y="649"/>
                </a:lnTo>
                <a:lnTo>
                  <a:pt x="725" y="649"/>
                </a:lnTo>
                <a:lnTo>
                  <a:pt x="725" y="650"/>
                </a:lnTo>
                <a:lnTo>
                  <a:pt x="725" y="652"/>
                </a:lnTo>
                <a:lnTo>
                  <a:pt x="727" y="652"/>
                </a:lnTo>
                <a:lnTo>
                  <a:pt x="727" y="653"/>
                </a:lnTo>
                <a:lnTo>
                  <a:pt x="727" y="655"/>
                </a:lnTo>
                <a:lnTo>
                  <a:pt x="728" y="655"/>
                </a:lnTo>
                <a:lnTo>
                  <a:pt x="730" y="655"/>
                </a:lnTo>
                <a:lnTo>
                  <a:pt x="731" y="656"/>
                </a:lnTo>
                <a:lnTo>
                  <a:pt x="731" y="657"/>
                </a:lnTo>
                <a:lnTo>
                  <a:pt x="733" y="657"/>
                </a:lnTo>
                <a:lnTo>
                  <a:pt x="734" y="657"/>
                </a:lnTo>
                <a:lnTo>
                  <a:pt x="735" y="656"/>
                </a:lnTo>
                <a:lnTo>
                  <a:pt x="735" y="655"/>
                </a:lnTo>
                <a:lnTo>
                  <a:pt x="737" y="655"/>
                </a:lnTo>
                <a:lnTo>
                  <a:pt x="738" y="655"/>
                </a:lnTo>
                <a:lnTo>
                  <a:pt x="740" y="655"/>
                </a:lnTo>
                <a:lnTo>
                  <a:pt x="741" y="655"/>
                </a:lnTo>
                <a:lnTo>
                  <a:pt x="743" y="653"/>
                </a:lnTo>
                <a:lnTo>
                  <a:pt x="744" y="653"/>
                </a:lnTo>
                <a:lnTo>
                  <a:pt x="744" y="655"/>
                </a:lnTo>
                <a:lnTo>
                  <a:pt x="745" y="655"/>
                </a:lnTo>
                <a:lnTo>
                  <a:pt x="747" y="655"/>
                </a:lnTo>
                <a:lnTo>
                  <a:pt x="748" y="655"/>
                </a:lnTo>
                <a:lnTo>
                  <a:pt x="748" y="653"/>
                </a:lnTo>
                <a:lnTo>
                  <a:pt x="748" y="655"/>
                </a:lnTo>
                <a:lnTo>
                  <a:pt x="750" y="655"/>
                </a:lnTo>
                <a:lnTo>
                  <a:pt x="750" y="653"/>
                </a:lnTo>
                <a:lnTo>
                  <a:pt x="750" y="652"/>
                </a:lnTo>
                <a:lnTo>
                  <a:pt x="751" y="652"/>
                </a:lnTo>
                <a:lnTo>
                  <a:pt x="750" y="650"/>
                </a:lnTo>
                <a:lnTo>
                  <a:pt x="751" y="650"/>
                </a:lnTo>
                <a:lnTo>
                  <a:pt x="751" y="649"/>
                </a:lnTo>
                <a:lnTo>
                  <a:pt x="751" y="647"/>
                </a:lnTo>
                <a:lnTo>
                  <a:pt x="753" y="647"/>
                </a:lnTo>
                <a:lnTo>
                  <a:pt x="753" y="649"/>
                </a:lnTo>
                <a:lnTo>
                  <a:pt x="754" y="649"/>
                </a:lnTo>
                <a:lnTo>
                  <a:pt x="754" y="647"/>
                </a:lnTo>
                <a:lnTo>
                  <a:pt x="755" y="647"/>
                </a:lnTo>
                <a:lnTo>
                  <a:pt x="755" y="646"/>
                </a:lnTo>
                <a:lnTo>
                  <a:pt x="757" y="646"/>
                </a:lnTo>
                <a:lnTo>
                  <a:pt x="757" y="647"/>
                </a:lnTo>
                <a:lnTo>
                  <a:pt x="757" y="646"/>
                </a:lnTo>
                <a:lnTo>
                  <a:pt x="758" y="646"/>
                </a:lnTo>
                <a:lnTo>
                  <a:pt x="760" y="646"/>
                </a:lnTo>
                <a:lnTo>
                  <a:pt x="763" y="646"/>
                </a:lnTo>
                <a:lnTo>
                  <a:pt x="764" y="646"/>
                </a:lnTo>
                <a:lnTo>
                  <a:pt x="764" y="647"/>
                </a:lnTo>
                <a:lnTo>
                  <a:pt x="765" y="649"/>
                </a:lnTo>
                <a:lnTo>
                  <a:pt x="765" y="650"/>
                </a:lnTo>
                <a:lnTo>
                  <a:pt x="767" y="650"/>
                </a:lnTo>
                <a:lnTo>
                  <a:pt x="767" y="652"/>
                </a:lnTo>
                <a:lnTo>
                  <a:pt x="768" y="653"/>
                </a:lnTo>
                <a:lnTo>
                  <a:pt x="770" y="652"/>
                </a:lnTo>
                <a:lnTo>
                  <a:pt x="771" y="650"/>
                </a:lnTo>
                <a:lnTo>
                  <a:pt x="773" y="649"/>
                </a:lnTo>
                <a:lnTo>
                  <a:pt x="773" y="647"/>
                </a:lnTo>
                <a:lnTo>
                  <a:pt x="774" y="647"/>
                </a:lnTo>
                <a:lnTo>
                  <a:pt x="774" y="646"/>
                </a:lnTo>
                <a:lnTo>
                  <a:pt x="776" y="646"/>
                </a:lnTo>
                <a:lnTo>
                  <a:pt x="777" y="645"/>
                </a:lnTo>
                <a:lnTo>
                  <a:pt x="778" y="645"/>
                </a:lnTo>
                <a:lnTo>
                  <a:pt x="780" y="645"/>
                </a:lnTo>
                <a:lnTo>
                  <a:pt x="781" y="645"/>
                </a:lnTo>
                <a:lnTo>
                  <a:pt x="783" y="645"/>
                </a:lnTo>
                <a:lnTo>
                  <a:pt x="784" y="645"/>
                </a:lnTo>
                <a:lnTo>
                  <a:pt x="786" y="646"/>
                </a:lnTo>
                <a:lnTo>
                  <a:pt x="787" y="646"/>
                </a:lnTo>
                <a:lnTo>
                  <a:pt x="788" y="647"/>
                </a:lnTo>
                <a:lnTo>
                  <a:pt x="790" y="646"/>
                </a:lnTo>
                <a:lnTo>
                  <a:pt x="791" y="646"/>
                </a:lnTo>
                <a:lnTo>
                  <a:pt x="791" y="645"/>
                </a:lnTo>
                <a:lnTo>
                  <a:pt x="793" y="645"/>
                </a:lnTo>
                <a:lnTo>
                  <a:pt x="793" y="643"/>
                </a:lnTo>
                <a:lnTo>
                  <a:pt x="794" y="642"/>
                </a:lnTo>
                <a:lnTo>
                  <a:pt x="794" y="640"/>
                </a:lnTo>
                <a:lnTo>
                  <a:pt x="796" y="639"/>
                </a:lnTo>
                <a:lnTo>
                  <a:pt x="796" y="637"/>
                </a:lnTo>
                <a:lnTo>
                  <a:pt x="796" y="636"/>
                </a:lnTo>
                <a:lnTo>
                  <a:pt x="796" y="635"/>
                </a:lnTo>
                <a:lnTo>
                  <a:pt x="796" y="632"/>
                </a:lnTo>
                <a:lnTo>
                  <a:pt x="796" y="630"/>
                </a:lnTo>
                <a:lnTo>
                  <a:pt x="796" y="629"/>
                </a:lnTo>
                <a:lnTo>
                  <a:pt x="796" y="627"/>
                </a:lnTo>
                <a:lnTo>
                  <a:pt x="796" y="626"/>
                </a:lnTo>
                <a:lnTo>
                  <a:pt x="796" y="624"/>
                </a:lnTo>
                <a:lnTo>
                  <a:pt x="797" y="623"/>
                </a:lnTo>
                <a:lnTo>
                  <a:pt x="798" y="623"/>
                </a:lnTo>
                <a:lnTo>
                  <a:pt x="798" y="622"/>
                </a:lnTo>
                <a:lnTo>
                  <a:pt x="800" y="622"/>
                </a:lnTo>
                <a:lnTo>
                  <a:pt x="801" y="622"/>
                </a:lnTo>
                <a:lnTo>
                  <a:pt x="801" y="620"/>
                </a:lnTo>
                <a:lnTo>
                  <a:pt x="803" y="620"/>
                </a:lnTo>
                <a:lnTo>
                  <a:pt x="803" y="619"/>
                </a:lnTo>
                <a:lnTo>
                  <a:pt x="803" y="617"/>
                </a:lnTo>
                <a:lnTo>
                  <a:pt x="803" y="616"/>
                </a:lnTo>
                <a:lnTo>
                  <a:pt x="804" y="616"/>
                </a:lnTo>
                <a:lnTo>
                  <a:pt x="804" y="614"/>
                </a:lnTo>
                <a:lnTo>
                  <a:pt x="804" y="613"/>
                </a:lnTo>
                <a:lnTo>
                  <a:pt x="804" y="612"/>
                </a:lnTo>
                <a:lnTo>
                  <a:pt x="806" y="610"/>
                </a:lnTo>
                <a:lnTo>
                  <a:pt x="806" y="609"/>
                </a:lnTo>
                <a:lnTo>
                  <a:pt x="806" y="607"/>
                </a:lnTo>
                <a:lnTo>
                  <a:pt x="806" y="606"/>
                </a:lnTo>
                <a:lnTo>
                  <a:pt x="807" y="606"/>
                </a:lnTo>
                <a:lnTo>
                  <a:pt x="808" y="604"/>
                </a:lnTo>
                <a:lnTo>
                  <a:pt x="810" y="603"/>
                </a:lnTo>
                <a:lnTo>
                  <a:pt x="811" y="603"/>
                </a:lnTo>
                <a:lnTo>
                  <a:pt x="813" y="603"/>
                </a:lnTo>
                <a:lnTo>
                  <a:pt x="814" y="603"/>
                </a:lnTo>
                <a:lnTo>
                  <a:pt x="816" y="603"/>
                </a:lnTo>
                <a:lnTo>
                  <a:pt x="817" y="604"/>
                </a:lnTo>
                <a:lnTo>
                  <a:pt x="818" y="604"/>
                </a:lnTo>
                <a:lnTo>
                  <a:pt x="820" y="604"/>
                </a:lnTo>
                <a:lnTo>
                  <a:pt x="821" y="604"/>
                </a:lnTo>
                <a:lnTo>
                  <a:pt x="823" y="604"/>
                </a:lnTo>
                <a:lnTo>
                  <a:pt x="824" y="604"/>
                </a:lnTo>
                <a:lnTo>
                  <a:pt x="826" y="604"/>
                </a:lnTo>
                <a:lnTo>
                  <a:pt x="827" y="604"/>
                </a:lnTo>
                <a:lnTo>
                  <a:pt x="828" y="604"/>
                </a:lnTo>
                <a:lnTo>
                  <a:pt x="828" y="603"/>
                </a:lnTo>
                <a:lnTo>
                  <a:pt x="830" y="603"/>
                </a:lnTo>
                <a:lnTo>
                  <a:pt x="830" y="602"/>
                </a:lnTo>
                <a:lnTo>
                  <a:pt x="830" y="600"/>
                </a:lnTo>
                <a:lnTo>
                  <a:pt x="830" y="599"/>
                </a:lnTo>
                <a:lnTo>
                  <a:pt x="830" y="597"/>
                </a:lnTo>
                <a:lnTo>
                  <a:pt x="830" y="596"/>
                </a:lnTo>
                <a:lnTo>
                  <a:pt x="828" y="596"/>
                </a:lnTo>
                <a:lnTo>
                  <a:pt x="828" y="594"/>
                </a:lnTo>
                <a:lnTo>
                  <a:pt x="827" y="593"/>
                </a:lnTo>
                <a:lnTo>
                  <a:pt x="827" y="592"/>
                </a:lnTo>
                <a:lnTo>
                  <a:pt x="827" y="590"/>
                </a:lnTo>
                <a:lnTo>
                  <a:pt x="826" y="590"/>
                </a:lnTo>
                <a:lnTo>
                  <a:pt x="826" y="589"/>
                </a:lnTo>
                <a:lnTo>
                  <a:pt x="826" y="587"/>
                </a:lnTo>
                <a:lnTo>
                  <a:pt x="824" y="586"/>
                </a:lnTo>
                <a:lnTo>
                  <a:pt x="824" y="584"/>
                </a:lnTo>
                <a:lnTo>
                  <a:pt x="824" y="583"/>
                </a:lnTo>
                <a:lnTo>
                  <a:pt x="823" y="582"/>
                </a:lnTo>
                <a:lnTo>
                  <a:pt x="823" y="580"/>
                </a:lnTo>
                <a:lnTo>
                  <a:pt x="823" y="579"/>
                </a:lnTo>
                <a:lnTo>
                  <a:pt x="821" y="577"/>
                </a:lnTo>
                <a:lnTo>
                  <a:pt x="820" y="576"/>
                </a:lnTo>
                <a:lnTo>
                  <a:pt x="820" y="574"/>
                </a:lnTo>
                <a:lnTo>
                  <a:pt x="820" y="573"/>
                </a:lnTo>
                <a:lnTo>
                  <a:pt x="818" y="573"/>
                </a:lnTo>
                <a:lnTo>
                  <a:pt x="818" y="572"/>
                </a:lnTo>
                <a:lnTo>
                  <a:pt x="818" y="570"/>
                </a:lnTo>
                <a:lnTo>
                  <a:pt x="818" y="569"/>
                </a:lnTo>
                <a:lnTo>
                  <a:pt x="820" y="569"/>
                </a:lnTo>
                <a:lnTo>
                  <a:pt x="820" y="567"/>
                </a:lnTo>
                <a:lnTo>
                  <a:pt x="821" y="566"/>
                </a:lnTo>
                <a:lnTo>
                  <a:pt x="821" y="564"/>
                </a:lnTo>
                <a:lnTo>
                  <a:pt x="823" y="564"/>
                </a:lnTo>
                <a:lnTo>
                  <a:pt x="824" y="564"/>
                </a:lnTo>
                <a:lnTo>
                  <a:pt x="824" y="563"/>
                </a:lnTo>
                <a:lnTo>
                  <a:pt x="826" y="563"/>
                </a:lnTo>
                <a:lnTo>
                  <a:pt x="827" y="562"/>
                </a:lnTo>
                <a:lnTo>
                  <a:pt x="828" y="562"/>
                </a:lnTo>
                <a:lnTo>
                  <a:pt x="827" y="560"/>
                </a:lnTo>
                <a:lnTo>
                  <a:pt x="826" y="559"/>
                </a:lnTo>
                <a:lnTo>
                  <a:pt x="824" y="557"/>
                </a:lnTo>
                <a:lnTo>
                  <a:pt x="821" y="553"/>
                </a:lnTo>
                <a:lnTo>
                  <a:pt x="817" y="547"/>
                </a:lnTo>
                <a:lnTo>
                  <a:pt x="814" y="544"/>
                </a:lnTo>
                <a:lnTo>
                  <a:pt x="813" y="542"/>
                </a:lnTo>
                <a:lnTo>
                  <a:pt x="811" y="542"/>
                </a:lnTo>
                <a:lnTo>
                  <a:pt x="811" y="540"/>
                </a:lnTo>
                <a:lnTo>
                  <a:pt x="811" y="539"/>
                </a:lnTo>
                <a:lnTo>
                  <a:pt x="810" y="537"/>
                </a:lnTo>
                <a:lnTo>
                  <a:pt x="810" y="536"/>
                </a:lnTo>
                <a:lnTo>
                  <a:pt x="810" y="534"/>
                </a:lnTo>
                <a:lnTo>
                  <a:pt x="808" y="534"/>
                </a:lnTo>
                <a:lnTo>
                  <a:pt x="807" y="533"/>
                </a:lnTo>
                <a:lnTo>
                  <a:pt x="807" y="532"/>
                </a:lnTo>
                <a:lnTo>
                  <a:pt x="808" y="529"/>
                </a:lnTo>
                <a:lnTo>
                  <a:pt x="808" y="527"/>
                </a:lnTo>
                <a:lnTo>
                  <a:pt x="807" y="524"/>
                </a:lnTo>
                <a:lnTo>
                  <a:pt x="807" y="523"/>
                </a:lnTo>
                <a:lnTo>
                  <a:pt x="808" y="523"/>
                </a:lnTo>
                <a:lnTo>
                  <a:pt x="808" y="522"/>
                </a:lnTo>
                <a:lnTo>
                  <a:pt x="807" y="522"/>
                </a:lnTo>
                <a:lnTo>
                  <a:pt x="806" y="523"/>
                </a:lnTo>
                <a:lnTo>
                  <a:pt x="804" y="523"/>
                </a:lnTo>
                <a:lnTo>
                  <a:pt x="804" y="522"/>
                </a:lnTo>
                <a:lnTo>
                  <a:pt x="803" y="520"/>
                </a:lnTo>
                <a:lnTo>
                  <a:pt x="804" y="520"/>
                </a:lnTo>
                <a:lnTo>
                  <a:pt x="803" y="520"/>
                </a:lnTo>
                <a:lnTo>
                  <a:pt x="801" y="519"/>
                </a:lnTo>
                <a:lnTo>
                  <a:pt x="801" y="517"/>
                </a:lnTo>
                <a:lnTo>
                  <a:pt x="801" y="516"/>
                </a:lnTo>
                <a:lnTo>
                  <a:pt x="800" y="516"/>
                </a:lnTo>
                <a:lnTo>
                  <a:pt x="798" y="516"/>
                </a:lnTo>
                <a:lnTo>
                  <a:pt x="798" y="514"/>
                </a:lnTo>
                <a:lnTo>
                  <a:pt x="797" y="513"/>
                </a:lnTo>
                <a:lnTo>
                  <a:pt x="797" y="512"/>
                </a:lnTo>
                <a:lnTo>
                  <a:pt x="796" y="510"/>
                </a:lnTo>
                <a:lnTo>
                  <a:pt x="794" y="510"/>
                </a:lnTo>
                <a:lnTo>
                  <a:pt x="794" y="509"/>
                </a:lnTo>
                <a:lnTo>
                  <a:pt x="793" y="510"/>
                </a:lnTo>
                <a:lnTo>
                  <a:pt x="791" y="510"/>
                </a:lnTo>
                <a:lnTo>
                  <a:pt x="790" y="510"/>
                </a:lnTo>
                <a:lnTo>
                  <a:pt x="790" y="509"/>
                </a:lnTo>
                <a:lnTo>
                  <a:pt x="790" y="507"/>
                </a:lnTo>
                <a:lnTo>
                  <a:pt x="788" y="507"/>
                </a:lnTo>
                <a:lnTo>
                  <a:pt x="787" y="507"/>
                </a:lnTo>
                <a:lnTo>
                  <a:pt x="786" y="507"/>
                </a:lnTo>
                <a:lnTo>
                  <a:pt x="786" y="506"/>
                </a:lnTo>
                <a:lnTo>
                  <a:pt x="786" y="504"/>
                </a:lnTo>
                <a:lnTo>
                  <a:pt x="784" y="504"/>
                </a:lnTo>
                <a:lnTo>
                  <a:pt x="783" y="503"/>
                </a:lnTo>
                <a:lnTo>
                  <a:pt x="783" y="504"/>
                </a:lnTo>
                <a:lnTo>
                  <a:pt x="781" y="504"/>
                </a:lnTo>
                <a:lnTo>
                  <a:pt x="780" y="506"/>
                </a:lnTo>
                <a:lnTo>
                  <a:pt x="780" y="504"/>
                </a:lnTo>
                <a:lnTo>
                  <a:pt x="778" y="504"/>
                </a:lnTo>
                <a:lnTo>
                  <a:pt x="778" y="503"/>
                </a:lnTo>
                <a:lnTo>
                  <a:pt x="778" y="502"/>
                </a:lnTo>
                <a:lnTo>
                  <a:pt x="777" y="502"/>
                </a:lnTo>
                <a:lnTo>
                  <a:pt x="776" y="502"/>
                </a:lnTo>
                <a:lnTo>
                  <a:pt x="776" y="500"/>
                </a:lnTo>
                <a:lnTo>
                  <a:pt x="774" y="500"/>
                </a:lnTo>
                <a:lnTo>
                  <a:pt x="773" y="500"/>
                </a:lnTo>
                <a:lnTo>
                  <a:pt x="771" y="500"/>
                </a:lnTo>
                <a:lnTo>
                  <a:pt x="771" y="499"/>
                </a:lnTo>
                <a:lnTo>
                  <a:pt x="773" y="499"/>
                </a:lnTo>
                <a:lnTo>
                  <a:pt x="773" y="497"/>
                </a:lnTo>
                <a:lnTo>
                  <a:pt x="771" y="494"/>
                </a:lnTo>
                <a:lnTo>
                  <a:pt x="771" y="493"/>
                </a:lnTo>
                <a:lnTo>
                  <a:pt x="771" y="491"/>
                </a:lnTo>
                <a:lnTo>
                  <a:pt x="770" y="491"/>
                </a:lnTo>
                <a:lnTo>
                  <a:pt x="770" y="490"/>
                </a:lnTo>
                <a:lnTo>
                  <a:pt x="770" y="489"/>
                </a:lnTo>
                <a:lnTo>
                  <a:pt x="770" y="487"/>
                </a:lnTo>
                <a:lnTo>
                  <a:pt x="768" y="486"/>
                </a:lnTo>
                <a:lnTo>
                  <a:pt x="768" y="484"/>
                </a:lnTo>
                <a:lnTo>
                  <a:pt x="768" y="481"/>
                </a:lnTo>
                <a:lnTo>
                  <a:pt x="767" y="481"/>
                </a:lnTo>
                <a:lnTo>
                  <a:pt x="767" y="480"/>
                </a:lnTo>
                <a:lnTo>
                  <a:pt x="765" y="476"/>
                </a:lnTo>
                <a:lnTo>
                  <a:pt x="765" y="474"/>
                </a:lnTo>
                <a:lnTo>
                  <a:pt x="765" y="473"/>
                </a:lnTo>
                <a:lnTo>
                  <a:pt x="765" y="470"/>
                </a:lnTo>
                <a:lnTo>
                  <a:pt x="764" y="469"/>
                </a:lnTo>
                <a:lnTo>
                  <a:pt x="764" y="466"/>
                </a:lnTo>
                <a:lnTo>
                  <a:pt x="764" y="464"/>
                </a:lnTo>
                <a:lnTo>
                  <a:pt x="764" y="463"/>
                </a:lnTo>
                <a:lnTo>
                  <a:pt x="764" y="460"/>
                </a:lnTo>
                <a:lnTo>
                  <a:pt x="763" y="460"/>
                </a:lnTo>
                <a:lnTo>
                  <a:pt x="763" y="459"/>
                </a:lnTo>
                <a:lnTo>
                  <a:pt x="764" y="457"/>
                </a:lnTo>
                <a:lnTo>
                  <a:pt x="764" y="454"/>
                </a:lnTo>
                <a:lnTo>
                  <a:pt x="764" y="453"/>
                </a:lnTo>
                <a:lnTo>
                  <a:pt x="765" y="449"/>
                </a:lnTo>
                <a:lnTo>
                  <a:pt x="765" y="447"/>
                </a:lnTo>
                <a:lnTo>
                  <a:pt x="765" y="446"/>
                </a:lnTo>
                <a:lnTo>
                  <a:pt x="765" y="441"/>
                </a:lnTo>
                <a:lnTo>
                  <a:pt x="765" y="440"/>
                </a:lnTo>
                <a:lnTo>
                  <a:pt x="767" y="439"/>
                </a:lnTo>
                <a:lnTo>
                  <a:pt x="767" y="437"/>
                </a:lnTo>
                <a:lnTo>
                  <a:pt x="768" y="436"/>
                </a:lnTo>
                <a:lnTo>
                  <a:pt x="768" y="434"/>
                </a:lnTo>
                <a:lnTo>
                  <a:pt x="770" y="433"/>
                </a:lnTo>
                <a:lnTo>
                  <a:pt x="770" y="431"/>
                </a:lnTo>
                <a:lnTo>
                  <a:pt x="771" y="430"/>
                </a:lnTo>
                <a:lnTo>
                  <a:pt x="771" y="429"/>
                </a:lnTo>
                <a:lnTo>
                  <a:pt x="771" y="427"/>
                </a:lnTo>
                <a:lnTo>
                  <a:pt x="773" y="427"/>
                </a:lnTo>
                <a:lnTo>
                  <a:pt x="773" y="426"/>
                </a:lnTo>
                <a:lnTo>
                  <a:pt x="774" y="424"/>
                </a:lnTo>
                <a:lnTo>
                  <a:pt x="774" y="421"/>
                </a:lnTo>
                <a:lnTo>
                  <a:pt x="776" y="421"/>
                </a:lnTo>
                <a:lnTo>
                  <a:pt x="776" y="420"/>
                </a:lnTo>
                <a:lnTo>
                  <a:pt x="777" y="419"/>
                </a:lnTo>
                <a:lnTo>
                  <a:pt x="777" y="417"/>
                </a:lnTo>
                <a:lnTo>
                  <a:pt x="778" y="417"/>
                </a:lnTo>
                <a:lnTo>
                  <a:pt x="780" y="416"/>
                </a:lnTo>
                <a:lnTo>
                  <a:pt x="781" y="414"/>
                </a:lnTo>
                <a:lnTo>
                  <a:pt x="783" y="411"/>
                </a:lnTo>
                <a:lnTo>
                  <a:pt x="784" y="411"/>
                </a:lnTo>
                <a:lnTo>
                  <a:pt x="784" y="410"/>
                </a:lnTo>
                <a:lnTo>
                  <a:pt x="786" y="410"/>
                </a:lnTo>
                <a:lnTo>
                  <a:pt x="787" y="410"/>
                </a:lnTo>
                <a:lnTo>
                  <a:pt x="788" y="409"/>
                </a:lnTo>
                <a:lnTo>
                  <a:pt x="790" y="409"/>
                </a:lnTo>
                <a:lnTo>
                  <a:pt x="790" y="410"/>
                </a:lnTo>
                <a:lnTo>
                  <a:pt x="791" y="410"/>
                </a:lnTo>
                <a:lnTo>
                  <a:pt x="793" y="411"/>
                </a:lnTo>
                <a:lnTo>
                  <a:pt x="794" y="411"/>
                </a:lnTo>
                <a:lnTo>
                  <a:pt x="794" y="413"/>
                </a:lnTo>
                <a:lnTo>
                  <a:pt x="794" y="414"/>
                </a:lnTo>
                <a:lnTo>
                  <a:pt x="796" y="414"/>
                </a:lnTo>
                <a:lnTo>
                  <a:pt x="796" y="416"/>
                </a:lnTo>
                <a:lnTo>
                  <a:pt x="797" y="416"/>
                </a:lnTo>
                <a:lnTo>
                  <a:pt x="798" y="414"/>
                </a:lnTo>
                <a:lnTo>
                  <a:pt x="800" y="413"/>
                </a:lnTo>
                <a:lnTo>
                  <a:pt x="800" y="414"/>
                </a:lnTo>
                <a:lnTo>
                  <a:pt x="801" y="413"/>
                </a:lnTo>
                <a:lnTo>
                  <a:pt x="801" y="411"/>
                </a:lnTo>
                <a:lnTo>
                  <a:pt x="803" y="411"/>
                </a:lnTo>
                <a:lnTo>
                  <a:pt x="804" y="410"/>
                </a:lnTo>
                <a:lnTo>
                  <a:pt x="806" y="410"/>
                </a:lnTo>
                <a:lnTo>
                  <a:pt x="806" y="409"/>
                </a:lnTo>
                <a:lnTo>
                  <a:pt x="807" y="409"/>
                </a:lnTo>
                <a:lnTo>
                  <a:pt x="808" y="409"/>
                </a:lnTo>
                <a:lnTo>
                  <a:pt x="810" y="409"/>
                </a:lnTo>
                <a:lnTo>
                  <a:pt x="810" y="407"/>
                </a:lnTo>
                <a:lnTo>
                  <a:pt x="811" y="407"/>
                </a:lnTo>
                <a:lnTo>
                  <a:pt x="813" y="407"/>
                </a:lnTo>
                <a:lnTo>
                  <a:pt x="814" y="407"/>
                </a:lnTo>
                <a:lnTo>
                  <a:pt x="816" y="406"/>
                </a:lnTo>
                <a:lnTo>
                  <a:pt x="816" y="407"/>
                </a:lnTo>
                <a:lnTo>
                  <a:pt x="816" y="406"/>
                </a:lnTo>
                <a:lnTo>
                  <a:pt x="817" y="406"/>
                </a:lnTo>
                <a:lnTo>
                  <a:pt x="817" y="404"/>
                </a:lnTo>
                <a:lnTo>
                  <a:pt x="816" y="404"/>
                </a:lnTo>
                <a:lnTo>
                  <a:pt x="814" y="403"/>
                </a:lnTo>
                <a:lnTo>
                  <a:pt x="814" y="401"/>
                </a:lnTo>
                <a:lnTo>
                  <a:pt x="814" y="400"/>
                </a:lnTo>
                <a:lnTo>
                  <a:pt x="814" y="399"/>
                </a:lnTo>
                <a:lnTo>
                  <a:pt x="813" y="397"/>
                </a:lnTo>
                <a:lnTo>
                  <a:pt x="813" y="396"/>
                </a:lnTo>
                <a:lnTo>
                  <a:pt x="813" y="394"/>
                </a:lnTo>
                <a:lnTo>
                  <a:pt x="813" y="393"/>
                </a:lnTo>
                <a:lnTo>
                  <a:pt x="813" y="391"/>
                </a:lnTo>
                <a:lnTo>
                  <a:pt x="814" y="389"/>
                </a:lnTo>
                <a:lnTo>
                  <a:pt x="814" y="386"/>
                </a:lnTo>
                <a:lnTo>
                  <a:pt x="814" y="384"/>
                </a:lnTo>
                <a:lnTo>
                  <a:pt x="814" y="383"/>
                </a:lnTo>
                <a:lnTo>
                  <a:pt x="814" y="381"/>
                </a:lnTo>
                <a:lnTo>
                  <a:pt x="814" y="379"/>
                </a:lnTo>
                <a:lnTo>
                  <a:pt x="814" y="377"/>
                </a:lnTo>
                <a:lnTo>
                  <a:pt x="814" y="376"/>
                </a:lnTo>
                <a:lnTo>
                  <a:pt x="814" y="377"/>
                </a:lnTo>
                <a:lnTo>
                  <a:pt x="814" y="376"/>
                </a:lnTo>
                <a:lnTo>
                  <a:pt x="814" y="374"/>
                </a:lnTo>
                <a:lnTo>
                  <a:pt x="814" y="369"/>
                </a:lnTo>
                <a:lnTo>
                  <a:pt x="814" y="367"/>
                </a:lnTo>
                <a:lnTo>
                  <a:pt x="814" y="364"/>
                </a:lnTo>
                <a:lnTo>
                  <a:pt x="816" y="363"/>
                </a:lnTo>
                <a:lnTo>
                  <a:pt x="816" y="360"/>
                </a:lnTo>
                <a:lnTo>
                  <a:pt x="816" y="359"/>
                </a:lnTo>
                <a:lnTo>
                  <a:pt x="816" y="357"/>
                </a:lnTo>
                <a:lnTo>
                  <a:pt x="816" y="356"/>
                </a:lnTo>
                <a:lnTo>
                  <a:pt x="817" y="354"/>
                </a:lnTo>
                <a:lnTo>
                  <a:pt x="817" y="353"/>
                </a:lnTo>
                <a:lnTo>
                  <a:pt x="818" y="353"/>
                </a:lnTo>
                <a:lnTo>
                  <a:pt x="820" y="351"/>
                </a:lnTo>
                <a:lnTo>
                  <a:pt x="820" y="350"/>
                </a:lnTo>
                <a:lnTo>
                  <a:pt x="821" y="350"/>
                </a:lnTo>
                <a:lnTo>
                  <a:pt x="823" y="348"/>
                </a:lnTo>
                <a:lnTo>
                  <a:pt x="824" y="348"/>
                </a:lnTo>
                <a:lnTo>
                  <a:pt x="826" y="350"/>
                </a:lnTo>
                <a:lnTo>
                  <a:pt x="826" y="351"/>
                </a:lnTo>
                <a:lnTo>
                  <a:pt x="826" y="350"/>
                </a:lnTo>
                <a:lnTo>
                  <a:pt x="827" y="350"/>
                </a:lnTo>
                <a:lnTo>
                  <a:pt x="828" y="350"/>
                </a:lnTo>
                <a:lnTo>
                  <a:pt x="830" y="348"/>
                </a:lnTo>
                <a:lnTo>
                  <a:pt x="830" y="347"/>
                </a:lnTo>
                <a:lnTo>
                  <a:pt x="831" y="347"/>
                </a:lnTo>
                <a:lnTo>
                  <a:pt x="831" y="346"/>
                </a:lnTo>
                <a:lnTo>
                  <a:pt x="831" y="344"/>
                </a:lnTo>
                <a:lnTo>
                  <a:pt x="831" y="343"/>
                </a:lnTo>
                <a:lnTo>
                  <a:pt x="831" y="341"/>
                </a:lnTo>
                <a:lnTo>
                  <a:pt x="833" y="341"/>
                </a:lnTo>
                <a:lnTo>
                  <a:pt x="833" y="340"/>
                </a:lnTo>
                <a:lnTo>
                  <a:pt x="833" y="338"/>
                </a:lnTo>
                <a:lnTo>
                  <a:pt x="833" y="337"/>
                </a:lnTo>
                <a:lnTo>
                  <a:pt x="833" y="336"/>
                </a:lnTo>
                <a:lnTo>
                  <a:pt x="834" y="334"/>
                </a:lnTo>
                <a:lnTo>
                  <a:pt x="834" y="333"/>
                </a:lnTo>
                <a:lnTo>
                  <a:pt x="834" y="331"/>
                </a:lnTo>
                <a:lnTo>
                  <a:pt x="836" y="330"/>
                </a:lnTo>
                <a:lnTo>
                  <a:pt x="837" y="328"/>
                </a:lnTo>
                <a:lnTo>
                  <a:pt x="838" y="328"/>
                </a:lnTo>
                <a:lnTo>
                  <a:pt x="840" y="328"/>
                </a:lnTo>
                <a:lnTo>
                  <a:pt x="840" y="330"/>
                </a:lnTo>
                <a:lnTo>
                  <a:pt x="841" y="330"/>
                </a:lnTo>
                <a:lnTo>
                  <a:pt x="843" y="330"/>
                </a:lnTo>
                <a:lnTo>
                  <a:pt x="843" y="328"/>
                </a:lnTo>
                <a:lnTo>
                  <a:pt x="844" y="328"/>
                </a:lnTo>
                <a:lnTo>
                  <a:pt x="846" y="328"/>
                </a:lnTo>
                <a:lnTo>
                  <a:pt x="847" y="328"/>
                </a:lnTo>
                <a:lnTo>
                  <a:pt x="847" y="327"/>
                </a:lnTo>
                <a:lnTo>
                  <a:pt x="846" y="327"/>
                </a:lnTo>
                <a:lnTo>
                  <a:pt x="846" y="326"/>
                </a:lnTo>
                <a:lnTo>
                  <a:pt x="846" y="324"/>
                </a:lnTo>
                <a:lnTo>
                  <a:pt x="846" y="323"/>
                </a:lnTo>
                <a:lnTo>
                  <a:pt x="846" y="321"/>
                </a:lnTo>
                <a:lnTo>
                  <a:pt x="846" y="320"/>
                </a:lnTo>
                <a:lnTo>
                  <a:pt x="846" y="318"/>
                </a:lnTo>
                <a:lnTo>
                  <a:pt x="844" y="318"/>
                </a:lnTo>
                <a:lnTo>
                  <a:pt x="844" y="317"/>
                </a:lnTo>
                <a:lnTo>
                  <a:pt x="844" y="316"/>
                </a:lnTo>
                <a:lnTo>
                  <a:pt x="843" y="317"/>
                </a:lnTo>
                <a:lnTo>
                  <a:pt x="841" y="317"/>
                </a:lnTo>
                <a:lnTo>
                  <a:pt x="841" y="318"/>
                </a:lnTo>
                <a:lnTo>
                  <a:pt x="840" y="318"/>
                </a:lnTo>
                <a:lnTo>
                  <a:pt x="838" y="318"/>
                </a:lnTo>
                <a:lnTo>
                  <a:pt x="837" y="318"/>
                </a:lnTo>
                <a:lnTo>
                  <a:pt x="836" y="318"/>
                </a:lnTo>
                <a:lnTo>
                  <a:pt x="834" y="320"/>
                </a:lnTo>
                <a:lnTo>
                  <a:pt x="833" y="320"/>
                </a:lnTo>
                <a:lnTo>
                  <a:pt x="831" y="320"/>
                </a:lnTo>
                <a:lnTo>
                  <a:pt x="831" y="321"/>
                </a:lnTo>
                <a:lnTo>
                  <a:pt x="830" y="321"/>
                </a:lnTo>
                <a:lnTo>
                  <a:pt x="830" y="320"/>
                </a:lnTo>
                <a:lnTo>
                  <a:pt x="828" y="320"/>
                </a:lnTo>
                <a:lnTo>
                  <a:pt x="828" y="318"/>
                </a:lnTo>
                <a:lnTo>
                  <a:pt x="827" y="318"/>
                </a:lnTo>
                <a:lnTo>
                  <a:pt x="827" y="317"/>
                </a:lnTo>
                <a:lnTo>
                  <a:pt x="826" y="317"/>
                </a:lnTo>
                <a:lnTo>
                  <a:pt x="826" y="316"/>
                </a:lnTo>
                <a:lnTo>
                  <a:pt x="824" y="314"/>
                </a:lnTo>
                <a:lnTo>
                  <a:pt x="823" y="316"/>
                </a:lnTo>
                <a:lnTo>
                  <a:pt x="821" y="316"/>
                </a:lnTo>
                <a:lnTo>
                  <a:pt x="821" y="314"/>
                </a:lnTo>
                <a:lnTo>
                  <a:pt x="820" y="314"/>
                </a:lnTo>
                <a:lnTo>
                  <a:pt x="820" y="313"/>
                </a:lnTo>
                <a:lnTo>
                  <a:pt x="820" y="311"/>
                </a:lnTo>
                <a:lnTo>
                  <a:pt x="820" y="310"/>
                </a:lnTo>
                <a:lnTo>
                  <a:pt x="818" y="310"/>
                </a:lnTo>
                <a:lnTo>
                  <a:pt x="818" y="308"/>
                </a:lnTo>
                <a:lnTo>
                  <a:pt x="818" y="307"/>
                </a:lnTo>
                <a:lnTo>
                  <a:pt x="818" y="306"/>
                </a:lnTo>
                <a:lnTo>
                  <a:pt x="818" y="307"/>
                </a:lnTo>
                <a:lnTo>
                  <a:pt x="817" y="307"/>
                </a:lnTo>
                <a:lnTo>
                  <a:pt x="817" y="308"/>
                </a:lnTo>
                <a:lnTo>
                  <a:pt x="816" y="308"/>
                </a:lnTo>
                <a:lnTo>
                  <a:pt x="814" y="308"/>
                </a:lnTo>
                <a:lnTo>
                  <a:pt x="814" y="310"/>
                </a:lnTo>
                <a:lnTo>
                  <a:pt x="813" y="310"/>
                </a:lnTo>
                <a:lnTo>
                  <a:pt x="811" y="310"/>
                </a:lnTo>
                <a:lnTo>
                  <a:pt x="811" y="311"/>
                </a:lnTo>
                <a:lnTo>
                  <a:pt x="810" y="311"/>
                </a:lnTo>
                <a:lnTo>
                  <a:pt x="810" y="313"/>
                </a:lnTo>
                <a:lnTo>
                  <a:pt x="808" y="313"/>
                </a:lnTo>
                <a:lnTo>
                  <a:pt x="808" y="314"/>
                </a:lnTo>
                <a:lnTo>
                  <a:pt x="807" y="314"/>
                </a:lnTo>
                <a:lnTo>
                  <a:pt x="807" y="316"/>
                </a:lnTo>
                <a:lnTo>
                  <a:pt x="806" y="316"/>
                </a:lnTo>
                <a:lnTo>
                  <a:pt x="804" y="316"/>
                </a:lnTo>
                <a:lnTo>
                  <a:pt x="803" y="316"/>
                </a:lnTo>
                <a:lnTo>
                  <a:pt x="801" y="316"/>
                </a:lnTo>
                <a:lnTo>
                  <a:pt x="801" y="314"/>
                </a:lnTo>
                <a:lnTo>
                  <a:pt x="800" y="314"/>
                </a:lnTo>
                <a:lnTo>
                  <a:pt x="800" y="316"/>
                </a:lnTo>
                <a:lnTo>
                  <a:pt x="798" y="316"/>
                </a:lnTo>
                <a:lnTo>
                  <a:pt x="798" y="314"/>
                </a:lnTo>
                <a:lnTo>
                  <a:pt x="797" y="314"/>
                </a:lnTo>
                <a:lnTo>
                  <a:pt x="797" y="316"/>
                </a:lnTo>
                <a:lnTo>
                  <a:pt x="797" y="317"/>
                </a:lnTo>
                <a:lnTo>
                  <a:pt x="796" y="317"/>
                </a:lnTo>
                <a:lnTo>
                  <a:pt x="796" y="316"/>
                </a:lnTo>
                <a:lnTo>
                  <a:pt x="794" y="316"/>
                </a:lnTo>
                <a:lnTo>
                  <a:pt x="794" y="314"/>
                </a:lnTo>
                <a:lnTo>
                  <a:pt x="793" y="314"/>
                </a:lnTo>
                <a:lnTo>
                  <a:pt x="793" y="313"/>
                </a:lnTo>
                <a:lnTo>
                  <a:pt x="791" y="311"/>
                </a:lnTo>
                <a:lnTo>
                  <a:pt x="791" y="310"/>
                </a:lnTo>
                <a:lnTo>
                  <a:pt x="790" y="310"/>
                </a:lnTo>
                <a:lnTo>
                  <a:pt x="790" y="308"/>
                </a:lnTo>
                <a:lnTo>
                  <a:pt x="790" y="307"/>
                </a:lnTo>
                <a:lnTo>
                  <a:pt x="788" y="307"/>
                </a:lnTo>
                <a:lnTo>
                  <a:pt x="787" y="308"/>
                </a:lnTo>
                <a:lnTo>
                  <a:pt x="786" y="310"/>
                </a:lnTo>
                <a:lnTo>
                  <a:pt x="784" y="310"/>
                </a:lnTo>
                <a:lnTo>
                  <a:pt x="784" y="308"/>
                </a:lnTo>
                <a:lnTo>
                  <a:pt x="784" y="307"/>
                </a:lnTo>
                <a:lnTo>
                  <a:pt x="784" y="306"/>
                </a:lnTo>
                <a:lnTo>
                  <a:pt x="786" y="306"/>
                </a:lnTo>
                <a:lnTo>
                  <a:pt x="786" y="304"/>
                </a:lnTo>
                <a:lnTo>
                  <a:pt x="786" y="303"/>
                </a:lnTo>
                <a:lnTo>
                  <a:pt x="786" y="301"/>
                </a:lnTo>
                <a:lnTo>
                  <a:pt x="786" y="300"/>
                </a:lnTo>
                <a:lnTo>
                  <a:pt x="786" y="298"/>
                </a:lnTo>
                <a:lnTo>
                  <a:pt x="786" y="297"/>
                </a:lnTo>
                <a:lnTo>
                  <a:pt x="784" y="298"/>
                </a:lnTo>
                <a:lnTo>
                  <a:pt x="783" y="298"/>
                </a:lnTo>
                <a:lnTo>
                  <a:pt x="781" y="298"/>
                </a:lnTo>
                <a:lnTo>
                  <a:pt x="781" y="297"/>
                </a:lnTo>
                <a:lnTo>
                  <a:pt x="780" y="297"/>
                </a:lnTo>
                <a:lnTo>
                  <a:pt x="780" y="296"/>
                </a:lnTo>
                <a:lnTo>
                  <a:pt x="780" y="294"/>
                </a:lnTo>
                <a:lnTo>
                  <a:pt x="778" y="293"/>
                </a:lnTo>
                <a:lnTo>
                  <a:pt x="777" y="293"/>
                </a:lnTo>
                <a:lnTo>
                  <a:pt x="776" y="293"/>
                </a:lnTo>
                <a:lnTo>
                  <a:pt x="774" y="293"/>
                </a:lnTo>
                <a:lnTo>
                  <a:pt x="776" y="291"/>
                </a:lnTo>
                <a:lnTo>
                  <a:pt x="774" y="290"/>
                </a:lnTo>
                <a:lnTo>
                  <a:pt x="774" y="288"/>
                </a:lnTo>
                <a:lnTo>
                  <a:pt x="774" y="287"/>
                </a:lnTo>
                <a:lnTo>
                  <a:pt x="773" y="286"/>
                </a:lnTo>
                <a:lnTo>
                  <a:pt x="771" y="286"/>
                </a:lnTo>
                <a:lnTo>
                  <a:pt x="771" y="284"/>
                </a:lnTo>
                <a:lnTo>
                  <a:pt x="770" y="283"/>
                </a:lnTo>
                <a:lnTo>
                  <a:pt x="768" y="281"/>
                </a:lnTo>
                <a:lnTo>
                  <a:pt x="768" y="280"/>
                </a:lnTo>
                <a:lnTo>
                  <a:pt x="767" y="280"/>
                </a:lnTo>
                <a:lnTo>
                  <a:pt x="765" y="280"/>
                </a:lnTo>
                <a:lnTo>
                  <a:pt x="765" y="278"/>
                </a:lnTo>
                <a:lnTo>
                  <a:pt x="764" y="278"/>
                </a:lnTo>
                <a:lnTo>
                  <a:pt x="764" y="280"/>
                </a:lnTo>
                <a:lnTo>
                  <a:pt x="763" y="281"/>
                </a:lnTo>
                <a:lnTo>
                  <a:pt x="761" y="283"/>
                </a:lnTo>
                <a:lnTo>
                  <a:pt x="761" y="284"/>
                </a:lnTo>
                <a:lnTo>
                  <a:pt x="763" y="284"/>
                </a:lnTo>
                <a:lnTo>
                  <a:pt x="761" y="284"/>
                </a:lnTo>
                <a:lnTo>
                  <a:pt x="761" y="286"/>
                </a:lnTo>
                <a:lnTo>
                  <a:pt x="760" y="286"/>
                </a:lnTo>
                <a:lnTo>
                  <a:pt x="758" y="286"/>
                </a:lnTo>
                <a:lnTo>
                  <a:pt x="758" y="284"/>
                </a:lnTo>
                <a:lnTo>
                  <a:pt x="757" y="284"/>
                </a:lnTo>
                <a:lnTo>
                  <a:pt x="755" y="284"/>
                </a:lnTo>
                <a:lnTo>
                  <a:pt x="754" y="284"/>
                </a:lnTo>
                <a:lnTo>
                  <a:pt x="753" y="284"/>
                </a:lnTo>
                <a:lnTo>
                  <a:pt x="751" y="283"/>
                </a:lnTo>
                <a:lnTo>
                  <a:pt x="750" y="281"/>
                </a:lnTo>
                <a:lnTo>
                  <a:pt x="750" y="280"/>
                </a:lnTo>
                <a:lnTo>
                  <a:pt x="748" y="280"/>
                </a:lnTo>
                <a:lnTo>
                  <a:pt x="748" y="278"/>
                </a:lnTo>
                <a:lnTo>
                  <a:pt x="748" y="277"/>
                </a:lnTo>
                <a:lnTo>
                  <a:pt x="748" y="276"/>
                </a:lnTo>
                <a:lnTo>
                  <a:pt x="748" y="274"/>
                </a:lnTo>
                <a:lnTo>
                  <a:pt x="747" y="273"/>
                </a:lnTo>
                <a:lnTo>
                  <a:pt x="745" y="273"/>
                </a:lnTo>
                <a:lnTo>
                  <a:pt x="744" y="271"/>
                </a:lnTo>
                <a:lnTo>
                  <a:pt x="743" y="271"/>
                </a:lnTo>
                <a:lnTo>
                  <a:pt x="743" y="270"/>
                </a:lnTo>
                <a:lnTo>
                  <a:pt x="741" y="268"/>
                </a:lnTo>
                <a:lnTo>
                  <a:pt x="741" y="267"/>
                </a:lnTo>
                <a:lnTo>
                  <a:pt x="740" y="267"/>
                </a:lnTo>
                <a:lnTo>
                  <a:pt x="740" y="266"/>
                </a:lnTo>
                <a:lnTo>
                  <a:pt x="738" y="264"/>
                </a:lnTo>
                <a:lnTo>
                  <a:pt x="738" y="263"/>
                </a:lnTo>
                <a:lnTo>
                  <a:pt x="737" y="263"/>
                </a:lnTo>
                <a:lnTo>
                  <a:pt x="737" y="261"/>
                </a:lnTo>
                <a:lnTo>
                  <a:pt x="735" y="260"/>
                </a:lnTo>
                <a:lnTo>
                  <a:pt x="735" y="258"/>
                </a:lnTo>
                <a:lnTo>
                  <a:pt x="734" y="258"/>
                </a:lnTo>
                <a:lnTo>
                  <a:pt x="734" y="257"/>
                </a:lnTo>
                <a:lnTo>
                  <a:pt x="733" y="257"/>
                </a:lnTo>
                <a:lnTo>
                  <a:pt x="731" y="256"/>
                </a:lnTo>
                <a:lnTo>
                  <a:pt x="731" y="254"/>
                </a:lnTo>
                <a:lnTo>
                  <a:pt x="731" y="253"/>
                </a:lnTo>
                <a:lnTo>
                  <a:pt x="730" y="253"/>
                </a:lnTo>
                <a:lnTo>
                  <a:pt x="730" y="251"/>
                </a:lnTo>
                <a:lnTo>
                  <a:pt x="730" y="250"/>
                </a:lnTo>
                <a:lnTo>
                  <a:pt x="730" y="248"/>
                </a:lnTo>
                <a:lnTo>
                  <a:pt x="728" y="248"/>
                </a:lnTo>
                <a:lnTo>
                  <a:pt x="728" y="247"/>
                </a:lnTo>
                <a:lnTo>
                  <a:pt x="728" y="246"/>
                </a:lnTo>
                <a:lnTo>
                  <a:pt x="727" y="244"/>
                </a:lnTo>
                <a:lnTo>
                  <a:pt x="725" y="243"/>
                </a:lnTo>
                <a:lnTo>
                  <a:pt x="724" y="241"/>
                </a:lnTo>
                <a:lnTo>
                  <a:pt x="723" y="241"/>
                </a:lnTo>
                <a:lnTo>
                  <a:pt x="721" y="241"/>
                </a:lnTo>
                <a:lnTo>
                  <a:pt x="721" y="243"/>
                </a:lnTo>
                <a:lnTo>
                  <a:pt x="720" y="243"/>
                </a:lnTo>
                <a:lnTo>
                  <a:pt x="718" y="243"/>
                </a:lnTo>
                <a:lnTo>
                  <a:pt x="717" y="243"/>
                </a:lnTo>
                <a:lnTo>
                  <a:pt x="715" y="243"/>
                </a:lnTo>
                <a:lnTo>
                  <a:pt x="714" y="243"/>
                </a:lnTo>
                <a:lnTo>
                  <a:pt x="713" y="243"/>
                </a:lnTo>
                <a:lnTo>
                  <a:pt x="711" y="244"/>
                </a:lnTo>
                <a:lnTo>
                  <a:pt x="710" y="246"/>
                </a:lnTo>
                <a:lnTo>
                  <a:pt x="708" y="247"/>
                </a:lnTo>
                <a:lnTo>
                  <a:pt x="708" y="248"/>
                </a:lnTo>
                <a:lnTo>
                  <a:pt x="707" y="248"/>
                </a:lnTo>
                <a:lnTo>
                  <a:pt x="705" y="248"/>
                </a:lnTo>
                <a:lnTo>
                  <a:pt x="704" y="248"/>
                </a:lnTo>
                <a:lnTo>
                  <a:pt x="703" y="248"/>
                </a:lnTo>
                <a:lnTo>
                  <a:pt x="701" y="247"/>
                </a:lnTo>
                <a:lnTo>
                  <a:pt x="700" y="246"/>
                </a:lnTo>
                <a:lnTo>
                  <a:pt x="698" y="246"/>
                </a:lnTo>
                <a:lnTo>
                  <a:pt x="697" y="246"/>
                </a:lnTo>
                <a:lnTo>
                  <a:pt x="695" y="247"/>
                </a:lnTo>
                <a:lnTo>
                  <a:pt x="695" y="248"/>
                </a:lnTo>
                <a:lnTo>
                  <a:pt x="694" y="248"/>
                </a:lnTo>
                <a:lnTo>
                  <a:pt x="694" y="250"/>
                </a:lnTo>
                <a:lnTo>
                  <a:pt x="693" y="251"/>
                </a:lnTo>
                <a:lnTo>
                  <a:pt x="691" y="251"/>
                </a:lnTo>
                <a:lnTo>
                  <a:pt x="690" y="253"/>
                </a:lnTo>
                <a:lnTo>
                  <a:pt x="688" y="253"/>
                </a:lnTo>
                <a:lnTo>
                  <a:pt x="688" y="251"/>
                </a:lnTo>
                <a:lnTo>
                  <a:pt x="687" y="250"/>
                </a:lnTo>
                <a:lnTo>
                  <a:pt x="685" y="248"/>
                </a:lnTo>
                <a:lnTo>
                  <a:pt x="684" y="247"/>
                </a:lnTo>
                <a:lnTo>
                  <a:pt x="684" y="246"/>
                </a:lnTo>
                <a:lnTo>
                  <a:pt x="683" y="247"/>
                </a:lnTo>
                <a:lnTo>
                  <a:pt x="683" y="246"/>
                </a:lnTo>
                <a:lnTo>
                  <a:pt x="681" y="246"/>
                </a:lnTo>
                <a:lnTo>
                  <a:pt x="680" y="246"/>
                </a:lnTo>
                <a:lnTo>
                  <a:pt x="678" y="246"/>
                </a:lnTo>
                <a:lnTo>
                  <a:pt x="677" y="246"/>
                </a:lnTo>
                <a:lnTo>
                  <a:pt x="675" y="246"/>
                </a:lnTo>
                <a:lnTo>
                  <a:pt x="675" y="244"/>
                </a:lnTo>
                <a:lnTo>
                  <a:pt x="674" y="244"/>
                </a:lnTo>
                <a:lnTo>
                  <a:pt x="673" y="246"/>
                </a:lnTo>
                <a:lnTo>
                  <a:pt x="673" y="247"/>
                </a:lnTo>
                <a:lnTo>
                  <a:pt x="671" y="247"/>
                </a:lnTo>
                <a:lnTo>
                  <a:pt x="671" y="248"/>
                </a:lnTo>
                <a:lnTo>
                  <a:pt x="670" y="248"/>
                </a:lnTo>
                <a:lnTo>
                  <a:pt x="668" y="248"/>
                </a:lnTo>
                <a:lnTo>
                  <a:pt x="668" y="247"/>
                </a:lnTo>
                <a:lnTo>
                  <a:pt x="667" y="247"/>
                </a:lnTo>
                <a:lnTo>
                  <a:pt x="665" y="246"/>
                </a:lnTo>
                <a:lnTo>
                  <a:pt x="664" y="246"/>
                </a:lnTo>
                <a:lnTo>
                  <a:pt x="664" y="244"/>
                </a:lnTo>
                <a:lnTo>
                  <a:pt x="664" y="243"/>
                </a:lnTo>
                <a:lnTo>
                  <a:pt x="665" y="241"/>
                </a:lnTo>
                <a:lnTo>
                  <a:pt x="665" y="240"/>
                </a:lnTo>
                <a:lnTo>
                  <a:pt x="664" y="238"/>
                </a:lnTo>
                <a:lnTo>
                  <a:pt x="663" y="238"/>
                </a:lnTo>
                <a:lnTo>
                  <a:pt x="663" y="237"/>
                </a:lnTo>
                <a:lnTo>
                  <a:pt x="661" y="236"/>
                </a:lnTo>
                <a:lnTo>
                  <a:pt x="661" y="234"/>
                </a:lnTo>
                <a:lnTo>
                  <a:pt x="661" y="233"/>
                </a:lnTo>
                <a:lnTo>
                  <a:pt x="661" y="231"/>
                </a:lnTo>
                <a:lnTo>
                  <a:pt x="660" y="231"/>
                </a:lnTo>
                <a:lnTo>
                  <a:pt x="658" y="231"/>
                </a:lnTo>
                <a:lnTo>
                  <a:pt x="658" y="230"/>
                </a:lnTo>
                <a:lnTo>
                  <a:pt x="657" y="228"/>
                </a:lnTo>
                <a:lnTo>
                  <a:pt x="655" y="227"/>
                </a:lnTo>
                <a:lnTo>
                  <a:pt x="654" y="227"/>
                </a:lnTo>
                <a:lnTo>
                  <a:pt x="654" y="226"/>
                </a:lnTo>
                <a:lnTo>
                  <a:pt x="655" y="226"/>
                </a:lnTo>
                <a:lnTo>
                  <a:pt x="655" y="224"/>
                </a:lnTo>
                <a:lnTo>
                  <a:pt x="655" y="223"/>
                </a:lnTo>
                <a:lnTo>
                  <a:pt x="655" y="221"/>
                </a:lnTo>
                <a:lnTo>
                  <a:pt x="655" y="220"/>
                </a:lnTo>
                <a:lnTo>
                  <a:pt x="655" y="218"/>
                </a:lnTo>
                <a:lnTo>
                  <a:pt x="655" y="217"/>
                </a:lnTo>
                <a:lnTo>
                  <a:pt x="654" y="217"/>
                </a:lnTo>
                <a:lnTo>
                  <a:pt x="654" y="216"/>
                </a:lnTo>
                <a:lnTo>
                  <a:pt x="653" y="214"/>
                </a:lnTo>
                <a:lnTo>
                  <a:pt x="651" y="213"/>
                </a:lnTo>
                <a:lnTo>
                  <a:pt x="651" y="211"/>
                </a:lnTo>
                <a:lnTo>
                  <a:pt x="650" y="211"/>
                </a:lnTo>
                <a:lnTo>
                  <a:pt x="650" y="210"/>
                </a:lnTo>
                <a:lnTo>
                  <a:pt x="648" y="208"/>
                </a:lnTo>
                <a:lnTo>
                  <a:pt x="647" y="208"/>
                </a:lnTo>
                <a:lnTo>
                  <a:pt x="645" y="208"/>
                </a:lnTo>
                <a:lnTo>
                  <a:pt x="644" y="208"/>
                </a:lnTo>
                <a:lnTo>
                  <a:pt x="643" y="208"/>
                </a:lnTo>
                <a:lnTo>
                  <a:pt x="643" y="210"/>
                </a:lnTo>
                <a:lnTo>
                  <a:pt x="643" y="211"/>
                </a:lnTo>
                <a:lnTo>
                  <a:pt x="641" y="211"/>
                </a:lnTo>
                <a:lnTo>
                  <a:pt x="640" y="211"/>
                </a:lnTo>
                <a:lnTo>
                  <a:pt x="640" y="213"/>
                </a:lnTo>
                <a:lnTo>
                  <a:pt x="638" y="213"/>
                </a:lnTo>
                <a:lnTo>
                  <a:pt x="638" y="214"/>
                </a:lnTo>
                <a:lnTo>
                  <a:pt x="640" y="214"/>
                </a:lnTo>
                <a:lnTo>
                  <a:pt x="638" y="216"/>
                </a:lnTo>
                <a:lnTo>
                  <a:pt x="638" y="217"/>
                </a:lnTo>
                <a:lnTo>
                  <a:pt x="637" y="217"/>
                </a:lnTo>
                <a:lnTo>
                  <a:pt x="635" y="217"/>
                </a:lnTo>
                <a:lnTo>
                  <a:pt x="635" y="218"/>
                </a:lnTo>
                <a:lnTo>
                  <a:pt x="637" y="218"/>
                </a:lnTo>
                <a:lnTo>
                  <a:pt x="635" y="220"/>
                </a:lnTo>
                <a:lnTo>
                  <a:pt x="635" y="221"/>
                </a:lnTo>
                <a:lnTo>
                  <a:pt x="635" y="223"/>
                </a:lnTo>
                <a:lnTo>
                  <a:pt x="634" y="223"/>
                </a:lnTo>
                <a:lnTo>
                  <a:pt x="633" y="223"/>
                </a:lnTo>
                <a:lnTo>
                  <a:pt x="631" y="224"/>
                </a:lnTo>
                <a:lnTo>
                  <a:pt x="631" y="226"/>
                </a:lnTo>
                <a:lnTo>
                  <a:pt x="630" y="226"/>
                </a:lnTo>
                <a:lnTo>
                  <a:pt x="630" y="227"/>
                </a:lnTo>
                <a:lnTo>
                  <a:pt x="628" y="227"/>
                </a:lnTo>
                <a:lnTo>
                  <a:pt x="630" y="227"/>
                </a:lnTo>
                <a:lnTo>
                  <a:pt x="630" y="228"/>
                </a:lnTo>
                <a:lnTo>
                  <a:pt x="628" y="230"/>
                </a:lnTo>
                <a:lnTo>
                  <a:pt x="628" y="231"/>
                </a:lnTo>
                <a:lnTo>
                  <a:pt x="627" y="231"/>
                </a:lnTo>
                <a:lnTo>
                  <a:pt x="625" y="231"/>
                </a:lnTo>
                <a:lnTo>
                  <a:pt x="625" y="233"/>
                </a:lnTo>
                <a:lnTo>
                  <a:pt x="624" y="233"/>
                </a:lnTo>
                <a:lnTo>
                  <a:pt x="624" y="234"/>
                </a:lnTo>
                <a:lnTo>
                  <a:pt x="624" y="236"/>
                </a:lnTo>
                <a:lnTo>
                  <a:pt x="622" y="236"/>
                </a:lnTo>
                <a:lnTo>
                  <a:pt x="622" y="237"/>
                </a:lnTo>
                <a:lnTo>
                  <a:pt x="622" y="236"/>
                </a:lnTo>
                <a:lnTo>
                  <a:pt x="621" y="234"/>
                </a:lnTo>
                <a:lnTo>
                  <a:pt x="621" y="233"/>
                </a:lnTo>
                <a:lnTo>
                  <a:pt x="621" y="231"/>
                </a:lnTo>
                <a:lnTo>
                  <a:pt x="620" y="230"/>
                </a:lnTo>
                <a:lnTo>
                  <a:pt x="618" y="230"/>
                </a:lnTo>
                <a:lnTo>
                  <a:pt x="617" y="230"/>
                </a:lnTo>
                <a:lnTo>
                  <a:pt x="615" y="230"/>
                </a:lnTo>
                <a:lnTo>
                  <a:pt x="614" y="230"/>
                </a:lnTo>
                <a:lnTo>
                  <a:pt x="614" y="228"/>
                </a:lnTo>
                <a:lnTo>
                  <a:pt x="615" y="228"/>
                </a:lnTo>
                <a:lnTo>
                  <a:pt x="615" y="227"/>
                </a:lnTo>
                <a:lnTo>
                  <a:pt x="615" y="226"/>
                </a:lnTo>
                <a:lnTo>
                  <a:pt x="615" y="224"/>
                </a:lnTo>
                <a:lnTo>
                  <a:pt x="614" y="223"/>
                </a:lnTo>
                <a:lnTo>
                  <a:pt x="612" y="223"/>
                </a:lnTo>
                <a:lnTo>
                  <a:pt x="612" y="221"/>
                </a:lnTo>
                <a:lnTo>
                  <a:pt x="612" y="220"/>
                </a:lnTo>
                <a:lnTo>
                  <a:pt x="614" y="218"/>
                </a:lnTo>
                <a:lnTo>
                  <a:pt x="614" y="217"/>
                </a:lnTo>
                <a:lnTo>
                  <a:pt x="614" y="216"/>
                </a:lnTo>
                <a:lnTo>
                  <a:pt x="612" y="216"/>
                </a:lnTo>
                <a:lnTo>
                  <a:pt x="612" y="214"/>
                </a:lnTo>
                <a:lnTo>
                  <a:pt x="611" y="214"/>
                </a:lnTo>
                <a:lnTo>
                  <a:pt x="611" y="213"/>
                </a:lnTo>
                <a:lnTo>
                  <a:pt x="611" y="211"/>
                </a:lnTo>
                <a:lnTo>
                  <a:pt x="611" y="210"/>
                </a:lnTo>
                <a:lnTo>
                  <a:pt x="612" y="210"/>
                </a:lnTo>
                <a:lnTo>
                  <a:pt x="612" y="208"/>
                </a:lnTo>
                <a:lnTo>
                  <a:pt x="612" y="207"/>
                </a:lnTo>
                <a:lnTo>
                  <a:pt x="612" y="205"/>
                </a:lnTo>
                <a:lnTo>
                  <a:pt x="614" y="204"/>
                </a:lnTo>
                <a:lnTo>
                  <a:pt x="614" y="203"/>
                </a:lnTo>
                <a:lnTo>
                  <a:pt x="612" y="203"/>
                </a:lnTo>
                <a:lnTo>
                  <a:pt x="612" y="201"/>
                </a:lnTo>
                <a:lnTo>
                  <a:pt x="612" y="200"/>
                </a:lnTo>
                <a:lnTo>
                  <a:pt x="614" y="198"/>
                </a:lnTo>
                <a:lnTo>
                  <a:pt x="614" y="197"/>
                </a:lnTo>
                <a:lnTo>
                  <a:pt x="615" y="197"/>
                </a:lnTo>
                <a:lnTo>
                  <a:pt x="617" y="197"/>
                </a:lnTo>
                <a:lnTo>
                  <a:pt x="617" y="195"/>
                </a:lnTo>
                <a:lnTo>
                  <a:pt x="617" y="194"/>
                </a:lnTo>
                <a:lnTo>
                  <a:pt x="617" y="193"/>
                </a:lnTo>
                <a:lnTo>
                  <a:pt x="617" y="191"/>
                </a:lnTo>
                <a:lnTo>
                  <a:pt x="617" y="190"/>
                </a:lnTo>
                <a:lnTo>
                  <a:pt x="615" y="190"/>
                </a:lnTo>
                <a:lnTo>
                  <a:pt x="615" y="188"/>
                </a:lnTo>
                <a:lnTo>
                  <a:pt x="615" y="187"/>
                </a:lnTo>
                <a:lnTo>
                  <a:pt x="615" y="185"/>
                </a:lnTo>
                <a:lnTo>
                  <a:pt x="614" y="185"/>
                </a:lnTo>
                <a:lnTo>
                  <a:pt x="612" y="185"/>
                </a:lnTo>
                <a:lnTo>
                  <a:pt x="614" y="185"/>
                </a:lnTo>
                <a:lnTo>
                  <a:pt x="614" y="184"/>
                </a:lnTo>
                <a:lnTo>
                  <a:pt x="615" y="184"/>
                </a:lnTo>
                <a:lnTo>
                  <a:pt x="615" y="183"/>
                </a:lnTo>
                <a:lnTo>
                  <a:pt x="617" y="183"/>
                </a:lnTo>
                <a:lnTo>
                  <a:pt x="617" y="181"/>
                </a:lnTo>
                <a:lnTo>
                  <a:pt x="617" y="180"/>
                </a:lnTo>
                <a:lnTo>
                  <a:pt x="617" y="178"/>
                </a:lnTo>
                <a:lnTo>
                  <a:pt x="617" y="177"/>
                </a:lnTo>
                <a:lnTo>
                  <a:pt x="615" y="177"/>
                </a:lnTo>
                <a:lnTo>
                  <a:pt x="614" y="177"/>
                </a:lnTo>
                <a:lnTo>
                  <a:pt x="612" y="177"/>
                </a:lnTo>
                <a:lnTo>
                  <a:pt x="611" y="177"/>
                </a:lnTo>
                <a:lnTo>
                  <a:pt x="612" y="175"/>
                </a:lnTo>
                <a:lnTo>
                  <a:pt x="612" y="174"/>
                </a:lnTo>
                <a:lnTo>
                  <a:pt x="611" y="174"/>
                </a:lnTo>
                <a:lnTo>
                  <a:pt x="611" y="173"/>
                </a:lnTo>
                <a:lnTo>
                  <a:pt x="610" y="173"/>
                </a:lnTo>
                <a:lnTo>
                  <a:pt x="610" y="171"/>
                </a:lnTo>
                <a:lnTo>
                  <a:pt x="610" y="170"/>
                </a:lnTo>
                <a:lnTo>
                  <a:pt x="610" y="168"/>
                </a:lnTo>
                <a:lnTo>
                  <a:pt x="608" y="167"/>
                </a:lnTo>
                <a:lnTo>
                  <a:pt x="608" y="165"/>
                </a:lnTo>
                <a:lnTo>
                  <a:pt x="608" y="164"/>
                </a:lnTo>
                <a:lnTo>
                  <a:pt x="608" y="163"/>
                </a:lnTo>
                <a:lnTo>
                  <a:pt x="607" y="163"/>
                </a:lnTo>
                <a:lnTo>
                  <a:pt x="607" y="161"/>
                </a:lnTo>
                <a:lnTo>
                  <a:pt x="605" y="160"/>
                </a:lnTo>
                <a:lnTo>
                  <a:pt x="604" y="158"/>
                </a:lnTo>
                <a:lnTo>
                  <a:pt x="604" y="157"/>
                </a:lnTo>
                <a:lnTo>
                  <a:pt x="602" y="157"/>
                </a:lnTo>
                <a:lnTo>
                  <a:pt x="602" y="155"/>
                </a:lnTo>
                <a:lnTo>
                  <a:pt x="601" y="154"/>
                </a:lnTo>
                <a:lnTo>
                  <a:pt x="600" y="154"/>
                </a:lnTo>
                <a:lnTo>
                  <a:pt x="598" y="155"/>
                </a:lnTo>
                <a:lnTo>
                  <a:pt x="598" y="157"/>
                </a:lnTo>
                <a:lnTo>
                  <a:pt x="597" y="158"/>
                </a:lnTo>
                <a:lnTo>
                  <a:pt x="597" y="160"/>
                </a:lnTo>
                <a:lnTo>
                  <a:pt x="595" y="160"/>
                </a:lnTo>
                <a:lnTo>
                  <a:pt x="595" y="158"/>
                </a:lnTo>
                <a:lnTo>
                  <a:pt x="594" y="158"/>
                </a:lnTo>
                <a:lnTo>
                  <a:pt x="592" y="158"/>
                </a:lnTo>
                <a:lnTo>
                  <a:pt x="591" y="158"/>
                </a:lnTo>
                <a:lnTo>
                  <a:pt x="590" y="157"/>
                </a:lnTo>
                <a:lnTo>
                  <a:pt x="590" y="155"/>
                </a:lnTo>
                <a:lnTo>
                  <a:pt x="588" y="155"/>
                </a:lnTo>
                <a:lnTo>
                  <a:pt x="588" y="154"/>
                </a:lnTo>
                <a:lnTo>
                  <a:pt x="587" y="153"/>
                </a:lnTo>
                <a:lnTo>
                  <a:pt x="587" y="151"/>
                </a:lnTo>
                <a:lnTo>
                  <a:pt x="585" y="151"/>
                </a:lnTo>
                <a:lnTo>
                  <a:pt x="584" y="150"/>
                </a:lnTo>
                <a:lnTo>
                  <a:pt x="582" y="150"/>
                </a:lnTo>
                <a:lnTo>
                  <a:pt x="581" y="150"/>
                </a:lnTo>
                <a:lnTo>
                  <a:pt x="581" y="148"/>
                </a:lnTo>
                <a:lnTo>
                  <a:pt x="580" y="147"/>
                </a:lnTo>
                <a:lnTo>
                  <a:pt x="578" y="147"/>
                </a:lnTo>
                <a:lnTo>
                  <a:pt x="577" y="147"/>
                </a:lnTo>
                <a:lnTo>
                  <a:pt x="575" y="145"/>
                </a:lnTo>
                <a:lnTo>
                  <a:pt x="574" y="145"/>
                </a:lnTo>
                <a:lnTo>
                  <a:pt x="574" y="144"/>
                </a:lnTo>
                <a:lnTo>
                  <a:pt x="572" y="144"/>
                </a:lnTo>
                <a:lnTo>
                  <a:pt x="572" y="143"/>
                </a:lnTo>
                <a:lnTo>
                  <a:pt x="571" y="144"/>
                </a:lnTo>
                <a:lnTo>
                  <a:pt x="568" y="144"/>
                </a:lnTo>
                <a:lnTo>
                  <a:pt x="568" y="143"/>
                </a:lnTo>
                <a:lnTo>
                  <a:pt x="567" y="143"/>
                </a:lnTo>
                <a:lnTo>
                  <a:pt x="565" y="141"/>
                </a:lnTo>
                <a:lnTo>
                  <a:pt x="565" y="140"/>
                </a:lnTo>
                <a:lnTo>
                  <a:pt x="565" y="138"/>
                </a:lnTo>
                <a:lnTo>
                  <a:pt x="565" y="137"/>
                </a:lnTo>
                <a:lnTo>
                  <a:pt x="565" y="135"/>
                </a:lnTo>
                <a:lnTo>
                  <a:pt x="565" y="134"/>
                </a:lnTo>
                <a:lnTo>
                  <a:pt x="564" y="135"/>
                </a:lnTo>
                <a:lnTo>
                  <a:pt x="564" y="134"/>
                </a:lnTo>
                <a:lnTo>
                  <a:pt x="564" y="133"/>
                </a:lnTo>
                <a:lnTo>
                  <a:pt x="562" y="133"/>
                </a:lnTo>
                <a:lnTo>
                  <a:pt x="562" y="131"/>
                </a:lnTo>
                <a:lnTo>
                  <a:pt x="561" y="131"/>
                </a:lnTo>
                <a:lnTo>
                  <a:pt x="561" y="130"/>
                </a:lnTo>
                <a:lnTo>
                  <a:pt x="562" y="128"/>
                </a:lnTo>
                <a:lnTo>
                  <a:pt x="564" y="127"/>
                </a:lnTo>
                <a:lnTo>
                  <a:pt x="565" y="125"/>
                </a:lnTo>
                <a:lnTo>
                  <a:pt x="565" y="124"/>
                </a:lnTo>
                <a:lnTo>
                  <a:pt x="564" y="124"/>
                </a:lnTo>
                <a:lnTo>
                  <a:pt x="562" y="124"/>
                </a:lnTo>
                <a:lnTo>
                  <a:pt x="561" y="124"/>
                </a:lnTo>
                <a:lnTo>
                  <a:pt x="561" y="123"/>
                </a:lnTo>
                <a:lnTo>
                  <a:pt x="560" y="123"/>
                </a:lnTo>
                <a:lnTo>
                  <a:pt x="560" y="121"/>
                </a:lnTo>
                <a:lnTo>
                  <a:pt x="558" y="120"/>
                </a:lnTo>
                <a:lnTo>
                  <a:pt x="557" y="120"/>
                </a:lnTo>
                <a:lnTo>
                  <a:pt x="557" y="118"/>
                </a:lnTo>
                <a:lnTo>
                  <a:pt x="555" y="118"/>
                </a:lnTo>
                <a:lnTo>
                  <a:pt x="554" y="117"/>
                </a:lnTo>
                <a:lnTo>
                  <a:pt x="552" y="115"/>
                </a:lnTo>
                <a:lnTo>
                  <a:pt x="552" y="114"/>
                </a:lnTo>
                <a:lnTo>
                  <a:pt x="552" y="113"/>
                </a:lnTo>
                <a:lnTo>
                  <a:pt x="554" y="113"/>
                </a:lnTo>
                <a:lnTo>
                  <a:pt x="554" y="111"/>
                </a:lnTo>
                <a:lnTo>
                  <a:pt x="552" y="111"/>
                </a:lnTo>
                <a:lnTo>
                  <a:pt x="552" y="110"/>
                </a:lnTo>
                <a:lnTo>
                  <a:pt x="552" y="108"/>
                </a:lnTo>
                <a:lnTo>
                  <a:pt x="552" y="107"/>
                </a:lnTo>
                <a:lnTo>
                  <a:pt x="552" y="105"/>
                </a:lnTo>
                <a:lnTo>
                  <a:pt x="554" y="105"/>
                </a:lnTo>
                <a:lnTo>
                  <a:pt x="554" y="104"/>
                </a:lnTo>
                <a:lnTo>
                  <a:pt x="552" y="103"/>
                </a:lnTo>
                <a:lnTo>
                  <a:pt x="552" y="101"/>
                </a:lnTo>
                <a:lnTo>
                  <a:pt x="552" y="100"/>
                </a:lnTo>
                <a:lnTo>
                  <a:pt x="551" y="100"/>
                </a:lnTo>
                <a:lnTo>
                  <a:pt x="551" y="98"/>
                </a:lnTo>
                <a:lnTo>
                  <a:pt x="551" y="97"/>
                </a:lnTo>
                <a:lnTo>
                  <a:pt x="551" y="95"/>
                </a:lnTo>
                <a:lnTo>
                  <a:pt x="551" y="94"/>
                </a:lnTo>
                <a:lnTo>
                  <a:pt x="551" y="93"/>
                </a:lnTo>
                <a:lnTo>
                  <a:pt x="551" y="91"/>
                </a:lnTo>
                <a:lnTo>
                  <a:pt x="550" y="91"/>
                </a:lnTo>
                <a:lnTo>
                  <a:pt x="550" y="90"/>
                </a:lnTo>
                <a:lnTo>
                  <a:pt x="550" y="88"/>
                </a:lnTo>
                <a:lnTo>
                  <a:pt x="551" y="87"/>
                </a:lnTo>
                <a:lnTo>
                  <a:pt x="551" y="85"/>
                </a:lnTo>
                <a:lnTo>
                  <a:pt x="551" y="84"/>
                </a:lnTo>
                <a:lnTo>
                  <a:pt x="551" y="83"/>
                </a:lnTo>
                <a:lnTo>
                  <a:pt x="551" y="81"/>
                </a:lnTo>
                <a:lnTo>
                  <a:pt x="551" y="80"/>
                </a:lnTo>
                <a:lnTo>
                  <a:pt x="552" y="80"/>
                </a:lnTo>
                <a:lnTo>
                  <a:pt x="552" y="78"/>
                </a:lnTo>
                <a:lnTo>
                  <a:pt x="551" y="78"/>
                </a:lnTo>
                <a:lnTo>
                  <a:pt x="551" y="77"/>
                </a:lnTo>
                <a:lnTo>
                  <a:pt x="552" y="77"/>
                </a:lnTo>
                <a:lnTo>
                  <a:pt x="552" y="75"/>
                </a:lnTo>
                <a:lnTo>
                  <a:pt x="554" y="75"/>
                </a:lnTo>
                <a:lnTo>
                  <a:pt x="555" y="75"/>
                </a:lnTo>
                <a:lnTo>
                  <a:pt x="555" y="74"/>
                </a:lnTo>
                <a:lnTo>
                  <a:pt x="557" y="74"/>
                </a:lnTo>
                <a:lnTo>
                  <a:pt x="557" y="73"/>
                </a:lnTo>
                <a:lnTo>
                  <a:pt x="558" y="73"/>
                </a:lnTo>
                <a:lnTo>
                  <a:pt x="558" y="71"/>
                </a:lnTo>
                <a:lnTo>
                  <a:pt x="558" y="68"/>
                </a:lnTo>
                <a:lnTo>
                  <a:pt x="558" y="67"/>
                </a:lnTo>
                <a:lnTo>
                  <a:pt x="558" y="65"/>
                </a:lnTo>
                <a:lnTo>
                  <a:pt x="558" y="64"/>
                </a:lnTo>
                <a:lnTo>
                  <a:pt x="560" y="64"/>
                </a:lnTo>
                <a:lnTo>
                  <a:pt x="560" y="62"/>
                </a:lnTo>
                <a:lnTo>
                  <a:pt x="561" y="64"/>
                </a:lnTo>
                <a:lnTo>
                  <a:pt x="562" y="64"/>
                </a:lnTo>
                <a:lnTo>
                  <a:pt x="564" y="64"/>
                </a:lnTo>
                <a:lnTo>
                  <a:pt x="565" y="64"/>
                </a:lnTo>
                <a:lnTo>
                  <a:pt x="567" y="64"/>
                </a:lnTo>
                <a:lnTo>
                  <a:pt x="568" y="64"/>
                </a:lnTo>
                <a:lnTo>
                  <a:pt x="570" y="64"/>
                </a:lnTo>
                <a:lnTo>
                  <a:pt x="571" y="64"/>
                </a:lnTo>
                <a:lnTo>
                  <a:pt x="572" y="64"/>
                </a:lnTo>
                <a:lnTo>
                  <a:pt x="574" y="64"/>
                </a:lnTo>
                <a:lnTo>
                  <a:pt x="574" y="62"/>
                </a:lnTo>
                <a:lnTo>
                  <a:pt x="575" y="62"/>
                </a:lnTo>
                <a:lnTo>
                  <a:pt x="575" y="61"/>
                </a:lnTo>
                <a:lnTo>
                  <a:pt x="577" y="61"/>
                </a:lnTo>
                <a:lnTo>
                  <a:pt x="577" y="60"/>
                </a:lnTo>
                <a:lnTo>
                  <a:pt x="577" y="58"/>
                </a:lnTo>
                <a:lnTo>
                  <a:pt x="575" y="58"/>
                </a:lnTo>
                <a:lnTo>
                  <a:pt x="575" y="57"/>
                </a:lnTo>
                <a:lnTo>
                  <a:pt x="574" y="55"/>
                </a:lnTo>
                <a:lnTo>
                  <a:pt x="574" y="54"/>
                </a:lnTo>
                <a:lnTo>
                  <a:pt x="574" y="52"/>
                </a:lnTo>
                <a:lnTo>
                  <a:pt x="572" y="52"/>
                </a:lnTo>
                <a:lnTo>
                  <a:pt x="572" y="51"/>
                </a:lnTo>
                <a:lnTo>
                  <a:pt x="571" y="50"/>
                </a:lnTo>
                <a:lnTo>
                  <a:pt x="571" y="48"/>
                </a:lnTo>
                <a:lnTo>
                  <a:pt x="571" y="47"/>
                </a:lnTo>
                <a:lnTo>
                  <a:pt x="571" y="45"/>
                </a:lnTo>
                <a:lnTo>
                  <a:pt x="570" y="44"/>
                </a:lnTo>
                <a:lnTo>
                  <a:pt x="568" y="44"/>
                </a:lnTo>
                <a:lnTo>
                  <a:pt x="568" y="42"/>
                </a:lnTo>
                <a:lnTo>
                  <a:pt x="568" y="41"/>
                </a:lnTo>
                <a:lnTo>
                  <a:pt x="568" y="40"/>
                </a:lnTo>
                <a:lnTo>
                  <a:pt x="568" y="38"/>
                </a:lnTo>
                <a:lnTo>
                  <a:pt x="568" y="37"/>
                </a:lnTo>
                <a:lnTo>
                  <a:pt x="567" y="37"/>
                </a:lnTo>
                <a:lnTo>
                  <a:pt x="567" y="35"/>
                </a:lnTo>
                <a:lnTo>
                  <a:pt x="565" y="35"/>
                </a:lnTo>
                <a:lnTo>
                  <a:pt x="564" y="34"/>
                </a:lnTo>
                <a:lnTo>
                  <a:pt x="562" y="34"/>
                </a:lnTo>
                <a:lnTo>
                  <a:pt x="561" y="34"/>
                </a:lnTo>
                <a:lnTo>
                  <a:pt x="560" y="34"/>
                </a:lnTo>
                <a:lnTo>
                  <a:pt x="558" y="34"/>
                </a:lnTo>
                <a:lnTo>
                  <a:pt x="557" y="34"/>
                </a:lnTo>
                <a:lnTo>
                  <a:pt x="555" y="34"/>
                </a:lnTo>
                <a:lnTo>
                  <a:pt x="554" y="34"/>
                </a:lnTo>
                <a:lnTo>
                  <a:pt x="552" y="34"/>
                </a:lnTo>
                <a:lnTo>
                  <a:pt x="551" y="34"/>
                </a:lnTo>
                <a:lnTo>
                  <a:pt x="550" y="32"/>
                </a:lnTo>
                <a:lnTo>
                  <a:pt x="548" y="32"/>
                </a:lnTo>
                <a:lnTo>
                  <a:pt x="548" y="31"/>
                </a:lnTo>
                <a:lnTo>
                  <a:pt x="547" y="31"/>
                </a:lnTo>
                <a:lnTo>
                  <a:pt x="547" y="30"/>
                </a:lnTo>
                <a:lnTo>
                  <a:pt x="545" y="30"/>
                </a:lnTo>
                <a:lnTo>
                  <a:pt x="545" y="28"/>
                </a:lnTo>
                <a:lnTo>
                  <a:pt x="544" y="28"/>
                </a:lnTo>
                <a:lnTo>
                  <a:pt x="544" y="30"/>
                </a:lnTo>
                <a:lnTo>
                  <a:pt x="542" y="30"/>
                </a:lnTo>
                <a:lnTo>
                  <a:pt x="542" y="28"/>
                </a:lnTo>
                <a:lnTo>
                  <a:pt x="541" y="28"/>
                </a:lnTo>
                <a:lnTo>
                  <a:pt x="540" y="27"/>
                </a:lnTo>
                <a:lnTo>
                  <a:pt x="540" y="28"/>
                </a:lnTo>
                <a:lnTo>
                  <a:pt x="538" y="28"/>
                </a:lnTo>
                <a:lnTo>
                  <a:pt x="537" y="27"/>
                </a:lnTo>
                <a:lnTo>
                  <a:pt x="535" y="27"/>
                </a:lnTo>
                <a:lnTo>
                  <a:pt x="534" y="27"/>
                </a:lnTo>
                <a:lnTo>
                  <a:pt x="532" y="27"/>
                </a:lnTo>
                <a:lnTo>
                  <a:pt x="531" y="27"/>
                </a:lnTo>
                <a:lnTo>
                  <a:pt x="530" y="27"/>
                </a:lnTo>
                <a:lnTo>
                  <a:pt x="528" y="27"/>
                </a:lnTo>
                <a:lnTo>
                  <a:pt x="528" y="28"/>
                </a:lnTo>
                <a:lnTo>
                  <a:pt x="527" y="28"/>
                </a:lnTo>
                <a:lnTo>
                  <a:pt x="525" y="28"/>
                </a:lnTo>
                <a:lnTo>
                  <a:pt x="524" y="28"/>
                </a:lnTo>
                <a:lnTo>
                  <a:pt x="522" y="28"/>
                </a:lnTo>
                <a:lnTo>
                  <a:pt x="521" y="28"/>
                </a:lnTo>
                <a:lnTo>
                  <a:pt x="521" y="30"/>
                </a:lnTo>
                <a:lnTo>
                  <a:pt x="520" y="30"/>
                </a:lnTo>
                <a:lnTo>
                  <a:pt x="518" y="30"/>
                </a:lnTo>
                <a:lnTo>
                  <a:pt x="517" y="28"/>
                </a:lnTo>
                <a:lnTo>
                  <a:pt x="515" y="28"/>
                </a:lnTo>
                <a:lnTo>
                  <a:pt x="514" y="30"/>
                </a:lnTo>
                <a:lnTo>
                  <a:pt x="514" y="28"/>
                </a:lnTo>
                <a:lnTo>
                  <a:pt x="514" y="27"/>
                </a:lnTo>
                <a:lnTo>
                  <a:pt x="512" y="25"/>
                </a:lnTo>
                <a:lnTo>
                  <a:pt x="511" y="25"/>
                </a:lnTo>
                <a:lnTo>
                  <a:pt x="511" y="24"/>
                </a:lnTo>
                <a:lnTo>
                  <a:pt x="511" y="25"/>
                </a:lnTo>
                <a:lnTo>
                  <a:pt x="510" y="25"/>
                </a:lnTo>
                <a:lnTo>
                  <a:pt x="510" y="24"/>
                </a:lnTo>
                <a:lnTo>
                  <a:pt x="508" y="24"/>
                </a:lnTo>
                <a:lnTo>
                  <a:pt x="507" y="24"/>
                </a:lnTo>
                <a:lnTo>
                  <a:pt x="505" y="22"/>
                </a:lnTo>
                <a:lnTo>
                  <a:pt x="504" y="22"/>
                </a:lnTo>
                <a:lnTo>
                  <a:pt x="504" y="21"/>
                </a:lnTo>
                <a:lnTo>
                  <a:pt x="502" y="21"/>
                </a:lnTo>
                <a:lnTo>
                  <a:pt x="502" y="20"/>
                </a:lnTo>
                <a:lnTo>
                  <a:pt x="501" y="20"/>
                </a:lnTo>
                <a:lnTo>
                  <a:pt x="500" y="20"/>
                </a:lnTo>
                <a:lnTo>
                  <a:pt x="498" y="20"/>
                </a:lnTo>
                <a:lnTo>
                  <a:pt x="497" y="20"/>
                </a:lnTo>
                <a:lnTo>
                  <a:pt x="495" y="20"/>
                </a:lnTo>
                <a:lnTo>
                  <a:pt x="494" y="20"/>
                </a:lnTo>
                <a:lnTo>
                  <a:pt x="494" y="18"/>
                </a:lnTo>
                <a:lnTo>
                  <a:pt x="492" y="18"/>
                </a:lnTo>
                <a:lnTo>
                  <a:pt x="494" y="17"/>
                </a:lnTo>
                <a:lnTo>
                  <a:pt x="492" y="15"/>
                </a:lnTo>
                <a:lnTo>
                  <a:pt x="491" y="15"/>
                </a:lnTo>
                <a:lnTo>
                  <a:pt x="491" y="14"/>
                </a:lnTo>
                <a:lnTo>
                  <a:pt x="490" y="12"/>
                </a:lnTo>
                <a:lnTo>
                  <a:pt x="488" y="12"/>
                </a:lnTo>
                <a:lnTo>
                  <a:pt x="487" y="11"/>
                </a:lnTo>
                <a:lnTo>
                  <a:pt x="485" y="11"/>
                </a:lnTo>
                <a:lnTo>
                  <a:pt x="484" y="10"/>
                </a:lnTo>
                <a:lnTo>
                  <a:pt x="482" y="10"/>
                </a:lnTo>
                <a:lnTo>
                  <a:pt x="481" y="10"/>
                </a:lnTo>
                <a:lnTo>
                  <a:pt x="479" y="10"/>
                </a:lnTo>
                <a:lnTo>
                  <a:pt x="478" y="10"/>
                </a:lnTo>
                <a:lnTo>
                  <a:pt x="478" y="8"/>
                </a:lnTo>
                <a:lnTo>
                  <a:pt x="478" y="7"/>
                </a:lnTo>
                <a:lnTo>
                  <a:pt x="477" y="7"/>
                </a:lnTo>
                <a:lnTo>
                  <a:pt x="477" y="5"/>
                </a:lnTo>
                <a:lnTo>
                  <a:pt x="477" y="4"/>
                </a:lnTo>
                <a:lnTo>
                  <a:pt x="477" y="2"/>
                </a:lnTo>
                <a:lnTo>
                  <a:pt x="475" y="2"/>
                </a:lnTo>
                <a:lnTo>
                  <a:pt x="475" y="1"/>
                </a:lnTo>
                <a:lnTo>
                  <a:pt x="474" y="1"/>
                </a:lnTo>
                <a:lnTo>
                  <a:pt x="474" y="2"/>
                </a:lnTo>
                <a:lnTo>
                  <a:pt x="472" y="1"/>
                </a:lnTo>
                <a:lnTo>
                  <a:pt x="472" y="2"/>
                </a:lnTo>
                <a:lnTo>
                  <a:pt x="471" y="2"/>
                </a:lnTo>
                <a:lnTo>
                  <a:pt x="469" y="2"/>
                </a:lnTo>
                <a:lnTo>
                  <a:pt x="469" y="4"/>
                </a:lnTo>
                <a:lnTo>
                  <a:pt x="468" y="4"/>
                </a:lnTo>
                <a:lnTo>
                  <a:pt x="468" y="2"/>
                </a:lnTo>
                <a:lnTo>
                  <a:pt x="467" y="2"/>
                </a:lnTo>
                <a:lnTo>
                  <a:pt x="465" y="2"/>
                </a:lnTo>
                <a:lnTo>
                  <a:pt x="465" y="4"/>
                </a:lnTo>
                <a:lnTo>
                  <a:pt x="464" y="2"/>
                </a:lnTo>
                <a:lnTo>
                  <a:pt x="462" y="4"/>
                </a:lnTo>
                <a:lnTo>
                  <a:pt x="461" y="2"/>
                </a:lnTo>
                <a:lnTo>
                  <a:pt x="459" y="1"/>
                </a:lnTo>
                <a:lnTo>
                  <a:pt x="459" y="0"/>
                </a:lnTo>
                <a:lnTo>
                  <a:pt x="458" y="0"/>
                </a:lnTo>
                <a:lnTo>
                  <a:pt x="457" y="0"/>
                </a:lnTo>
                <a:lnTo>
                  <a:pt x="457" y="1"/>
                </a:lnTo>
                <a:lnTo>
                  <a:pt x="455" y="1"/>
                </a:lnTo>
                <a:lnTo>
                  <a:pt x="455" y="2"/>
                </a:lnTo>
                <a:lnTo>
                  <a:pt x="454" y="4"/>
                </a:lnTo>
                <a:lnTo>
                  <a:pt x="454" y="5"/>
                </a:lnTo>
                <a:lnTo>
                  <a:pt x="454" y="7"/>
                </a:lnTo>
                <a:lnTo>
                  <a:pt x="454" y="8"/>
                </a:lnTo>
                <a:lnTo>
                  <a:pt x="454" y="10"/>
                </a:lnTo>
                <a:lnTo>
                  <a:pt x="452" y="10"/>
                </a:lnTo>
                <a:lnTo>
                  <a:pt x="452" y="11"/>
                </a:lnTo>
                <a:lnTo>
                  <a:pt x="452" y="12"/>
                </a:lnTo>
                <a:lnTo>
                  <a:pt x="451" y="14"/>
                </a:lnTo>
                <a:lnTo>
                  <a:pt x="449" y="14"/>
                </a:lnTo>
                <a:lnTo>
                  <a:pt x="449" y="15"/>
                </a:lnTo>
                <a:lnTo>
                  <a:pt x="448" y="15"/>
                </a:lnTo>
                <a:lnTo>
                  <a:pt x="448" y="17"/>
                </a:lnTo>
                <a:lnTo>
                  <a:pt x="447" y="17"/>
                </a:lnTo>
                <a:lnTo>
                  <a:pt x="447" y="18"/>
                </a:lnTo>
                <a:lnTo>
                  <a:pt x="445" y="18"/>
                </a:lnTo>
                <a:lnTo>
                  <a:pt x="445" y="20"/>
                </a:lnTo>
                <a:lnTo>
                  <a:pt x="444" y="20"/>
                </a:lnTo>
                <a:lnTo>
                  <a:pt x="442" y="20"/>
                </a:lnTo>
                <a:lnTo>
                  <a:pt x="441" y="20"/>
                </a:lnTo>
                <a:lnTo>
                  <a:pt x="439" y="20"/>
                </a:lnTo>
                <a:lnTo>
                  <a:pt x="439" y="21"/>
                </a:lnTo>
                <a:lnTo>
                  <a:pt x="438" y="21"/>
                </a:lnTo>
                <a:lnTo>
                  <a:pt x="437" y="21"/>
                </a:lnTo>
                <a:lnTo>
                  <a:pt x="437" y="22"/>
                </a:lnTo>
                <a:lnTo>
                  <a:pt x="435" y="22"/>
                </a:lnTo>
                <a:lnTo>
                  <a:pt x="434" y="22"/>
                </a:lnTo>
                <a:lnTo>
                  <a:pt x="434" y="24"/>
                </a:lnTo>
                <a:lnTo>
                  <a:pt x="432" y="24"/>
                </a:lnTo>
                <a:lnTo>
                  <a:pt x="431" y="24"/>
                </a:lnTo>
                <a:lnTo>
                  <a:pt x="431" y="25"/>
                </a:lnTo>
                <a:lnTo>
                  <a:pt x="431" y="27"/>
                </a:lnTo>
                <a:lnTo>
                  <a:pt x="429" y="27"/>
                </a:lnTo>
                <a:lnTo>
                  <a:pt x="428" y="28"/>
                </a:lnTo>
                <a:lnTo>
                  <a:pt x="427" y="30"/>
                </a:lnTo>
                <a:lnTo>
                  <a:pt x="427" y="31"/>
                </a:lnTo>
                <a:lnTo>
                  <a:pt x="425" y="31"/>
                </a:lnTo>
                <a:lnTo>
                  <a:pt x="425" y="32"/>
                </a:lnTo>
                <a:lnTo>
                  <a:pt x="425" y="34"/>
                </a:lnTo>
                <a:lnTo>
                  <a:pt x="424" y="34"/>
                </a:lnTo>
                <a:lnTo>
                  <a:pt x="424" y="35"/>
                </a:lnTo>
                <a:lnTo>
                  <a:pt x="424" y="37"/>
                </a:lnTo>
                <a:lnTo>
                  <a:pt x="425" y="37"/>
                </a:lnTo>
                <a:lnTo>
                  <a:pt x="425" y="38"/>
                </a:lnTo>
                <a:lnTo>
                  <a:pt x="427" y="38"/>
                </a:lnTo>
                <a:lnTo>
                  <a:pt x="427" y="40"/>
                </a:lnTo>
                <a:lnTo>
                  <a:pt x="425" y="40"/>
                </a:lnTo>
                <a:lnTo>
                  <a:pt x="425" y="41"/>
                </a:lnTo>
                <a:lnTo>
                  <a:pt x="427" y="41"/>
                </a:lnTo>
                <a:lnTo>
                  <a:pt x="427" y="42"/>
                </a:lnTo>
                <a:lnTo>
                  <a:pt x="425" y="42"/>
                </a:lnTo>
                <a:lnTo>
                  <a:pt x="425" y="44"/>
                </a:lnTo>
                <a:lnTo>
                  <a:pt x="425" y="45"/>
                </a:lnTo>
                <a:lnTo>
                  <a:pt x="424" y="47"/>
                </a:lnTo>
                <a:lnTo>
                  <a:pt x="424" y="48"/>
                </a:lnTo>
                <a:lnTo>
                  <a:pt x="424" y="50"/>
                </a:lnTo>
                <a:lnTo>
                  <a:pt x="424" y="51"/>
                </a:lnTo>
                <a:lnTo>
                  <a:pt x="425" y="51"/>
                </a:lnTo>
                <a:lnTo>
                  <a:pt x="425" y="52"/>
                </a:lnTo>
                <a:lnTo>
                  <a:pt x="425" y="54"/>
                </a:lnTo>
                <a:lnTo>
                  <a:pt x="427" y="55"/>
                </a:lnTo>
                <a:lnTo>
                  <a:pt x="427" y="57"/>
                </a:lnTo>
                <a:lnTo>
                  <a:pt x="425" y="60"/>
                </a:lnTo>
                <a:lnTo>
                  <a:pt x="425" y="61"/>
                </a:lnTo>
                <a:lnTo>
                  <a:pt x="424" y="61"/>
                </a:lnTo>
                <a:lnTo>
                  <a:pt x="424" y="62"/>
                </a:lnTo>
                <a:lnTo>
                  <a:pt x="422" y="62"/>
                </a:lnTo>
                <a:lnTo>
                  <a:pt x="421" y="64"/>
                </a:lnTo>
                <a:lnTo>
                  <a:pt x="421" y="65"/>
                </a:lnTo>
                <a:lnTo>
                  <a:pt x="421" y="67"/>
                </a:lnTo>
                <a:lnTo>
                  <a:pt x="421" y="68"/>
                </a:lnTo>
                <a:lnTo>
                  <a:pt x="422" y="68"/>
                </a:lnTo>
                <a:lnTo>
                  <a:pt x="422" y="67"/>
                </a:lnTo>
                <a:lnTo>
                  <a:pt x="424" y="67"/>
                </a:lnTo>
                <a:lnTo>
                  <a:pt x="424" y="68"/>
                </a:lnTo>
                <a:lnTo>
                  <a:pt x="425" y="68"/>
                </a:lnTo>
                <a:lnTo>
                  <a:pt x="427" y="70"/>
                </a:lnTo>
                <a:lnTo>
                  <a:pt x="427" y="71"/>
                </a:lnTo>
                <a:lnTo>
                  <a:pt x="425" y="71"/>
                </a:lnTo>
                <a:lnTo>
                  <a:pt x="427" y="73"/>
                </a:lnTo>
                <a:lnTo>
                  <a:pt x="425" y="73"/>
                </a:lnTo>
                <a:lnTo>
                  <a:pt x="425" y="74"/>
                </a:lnTo>
                <a:lnTo>
                  <a:pt x="424" y="75"/>
                </a:lnTo>
                <a:lnTo>
                  <a:pt x="422" y="75"/>
                </a:lnTo>
                <a:lnTo>
                  <a:pt x="422" y="77"/>
                </a:lnTo>
                <a:lnTo>
                  <a:pt x="421" y="77"/>
                </a:lnTo>
                <a:lnTo>
                  <a:pt x="421" y="78"/>
                </a:lnTo>
                <a:lnTo>
                  <a:pt x="421" y="80"/>
                </a:lnTo>
                <a:lnTo>
                  <a:pt x="421" y="81"/>
                </a:lnTo>
                <a:lnTo>
                  <a:pt x="421" y="83"/>
                </a:lnTo>
                <a:lnTo>
                  <a:pt x="421" y="84"/>
                </a:lnTo>
                <a:lnTo>
                  <a:pt x="422" y="85"/>
                </a:lnTo>
                <a:lnTo>
                  <a:pt x="421" y="87"/>
                </a:lnTo>
                <a:lnTo>
                  <a:pt x="422" y="87"/>
                </a:lnTo>
                <a:lnTo>
                  <a:pt x="422" y="88"/>
                </a:lnTo>
                <a:lnTo>
                  <a:pt x="421" y="88"/>
                </a:lnTo>
                <a:lnTo>
                  <a:pt x="421" y="90"/>
                </a:lnTo>
                <a:lnTo>
                  <a:pt x="421" y="91"/>
                </a:lnTo>
                <a:lnTo>
                  <a:pt x="419" y="93"/>
                </a:lnTo>
                <a:lnTo>
                  <a:pt x="418" y="94"/>
                </a:lnTo>
                <a:lnTo>
                  <a:pt x="417" y="95"/>
                </a:lnTo>
                <a:lnTo>
                  <a:pt x="415" y="95"/>
                </a:lnTo>
                <a:lnTo>
                  <a:pt x="414" y="95"/>
                </a:lnTo>
                <a:lnTo>
                  <a:pt x="412" y="95"/>
                </a:lnTo>
                <a:lnTo>
                  <a:pt x="411" y="95"/>
                </a:lnTo>
                <a:lnTo>
                  <a:pt x="409" y="95"/>
                </a:lnTo>
                <a:lnTo>
                  <a:pt x="408" y="95"/>
                </a:lnTo>
                <a:lnTo>
                  <a:pt x="407" y="95"/>
                </a:lnTo>
                <a:lnTo>
                  <a:pt x="405" y="94"/>
                </a:lnTo>
                <a:lnTo>
                  <a:pt x="404" y="94"/>
                </a:lnTo>
                <a:lnTo>
                  <a:pt x="402" y="94"/>
                </a:lnTo>
                <a:lnTo>
                  <a:pt x="402" y="95"/>
                </a:lnTo>
                <a:lnTo>
                  <a:pt x="401" y="95"/>
                </a:lnTo>
                <a:lnTo>
                  <a:pt x="399" y="95"/>
                </a:lnTo>
                <a:lnTo>
                  <a:pt x="398" y="95"/>
                </a:lnTo>
                <a:lnTo>
                  <a:pt x="398" y="97"/>
                </a:lnTo>
                <a:lnTo>
                  <a:pt x="395" y="98"/>
                </a:lnTo>
                <a:lnTo>
                  <a:pt x="395" y="100"/>
                </a:lnTo>
                <a:lnTo>
                  <a:pt x="394" y="100"/>
                </a:lnTo>
                <a:lnTo>
                  <a:pt x="392" y="100"/>
                </a:lnTo>
                <a:lnTo>
                  <a:pt x="391" y="100"/>
                </a:lnTo>
                <a:lnTo>
                  <a:pt x="389" y="100"/>
                </a:lnTo>
                <a:lnTo>
                  <a:pt x="389" y="101"/>
                </a:lnTo>
                <a:lnTo>
                  <a:pt x="389" y="103"/>
                </a:lnTo>
                <a:lnTo>
                  <a:pt x="391" y="103"/>
                </a:lnTo>
                <a:lnTo>
                  <a:pt x="391" y="104"/>
                </a:lnTo>
                <a:lnTo>
                  <a:pt x="391" y="105"/>
                </a:lnTo>
                <a:lnTo>
                  <a:pt x="389" y="105"/>
                </a:lnTo>
                <a:lnTo>
                  <a:pt x="389" y="108"/>
                </a:lnTo>
                <a:lnTo>
                  <a:pt x="388" y="110"/>
                </a:lnTo>
                <a:lnTo>
                  <a:pt x="388" y="111"/>
                </a:lnTo>
                <a:lnTo>
                  <a:pt x="387" y="111"/>
                </a:lnTo>
                <a:lnTo>
                  <a:pt x="385" y="111"/>
                </a:lnTo>
                <a:lnTo>
                  <a:pt x="384" y="111"/>
                </a:lnTo>
                <a:lnTo>
                  <a:pt x="382" y="111"/>
                </a:lnTo>
                <a:lnTo>
                  <a:pt x="381" y="110"/>
                </a:lnTo>
                <a:lnTo>
                  <a:pt x="381" y="108"/>
                </a:lnTo>
                <a:lnTo>
                  <a:pt x="379" y="108"/>
                </a:lnTo>
                <a:lnTo>
                  <a:pt x="378" y="110"/>
                </a:lnTo>
                <a:lnTo>
                  <a:pt x="377" y="110"/>
                </a:lnTo>
                <a:lnTo>
                  <a:pt x="375" y="108"/>
                </a:lnTo>
                <a:lnTo>
                  <a:pt x="374" y="107"/>
                </a:lnTo>
                <a:lnTo>
                  <a:pt x="372" y="107"/>
                </a:lnTo>
                <a:lnTo>
                  <a:pt x="371" y="107"/>
                </a:lnTo>
                <a:lnTo>
                  <a:pt x="369" y="107"/>
                </a:lnTo>
                <a:lnTo>
                  <a:pt x="369" y="108"/>
                </a:lnTo>
                <a:lnTo>
                  <a:pt x="368" y="110"/>
                </a:lnTo>
                <a:lnTo>
                  <a:pt x="367" y="111"/>
                </a:lnTo>
                <a:lnTo>
                  <a:pt x="365" y="111"/>
                </a:lnTo>
                <a:lnTo>
                  <a:pt x="365" y="113"/>
                </a:lnTo>
                <a:lnTo>
                  <a:pt x="364" y="114"/>
                </a:lnTo>
                <a:lnTo>
                  <a:pt x="362" y="115"/>
                </a:lnTo>
                <a:lnTo>
                  <a:pt x="361" y="115"/>
                </a:lnTo>
                <a:lnTo>
                  <a:pt x="361" y="117"/>
                </a:lnTo>
                <a:lnTo>
                  <a:pt x="359" y="117"/>
                </a:lnTo>
                <a:lnTo>
                  <a:pt x="359" y="118"/>
                </a:lnTo>
                <a:lnTo>
                  <a:pt x="359" y="120"/>
                </a:lnTo>
                <a:lnTo>
                  <a:pt x="359" y="121"/>
                </a:lnTo>
                <a:lnTo>
                  <a:pt x="358" y="121"/>
                </a:lnTo>
                <a:lnTo>
                  <a:pt x="358" y="123"/>
                </a:lnTo>
                <a:lnTo>
                  <a:pt x="357" y="123"/>
                </a:lnTo>
                <a:lnTo>
                  <a:pt x="355" y="123"/>
                </a:lnTo>
                <a:lnTo>
                  <a:pt x="354" y="123"/>
                </a:lnTo>
                <a:lnTo>
                  <a:pt x="354" y="124"/>
                </a:lnTo>
                <a:lnTo>
                  <a:pt x="354" y="125"/>
                </a:lnTo>
                <a:lnTo>
                  <a:pt x="352" y="125"/>
                </a:lnTo>
                <a:lnTo>
                  <a:pt x="352" y="127"/>
                </a:lnTo>
                <a:lnTo>
                  <a:pt x="352" y="128"/>
                </a:lnTo>
                <a:lnTo>
                  <a:pt x="352" y="130"/>
                </a:lnTo>
                <a:lnTo>
                  <a:pt x="351" y="130"/>
                </a:lnTo>
                <a:lnTo>
                  <a:pt x="349" y="131"/>
                </a:lnTo>
                <a:lnTo>
                  <a:pt x="349" y="133"/>
                </a:lnTo>
                <a:lnTo>
                  <a:pt x="348" y="133"/>
                </a:lnTo>
                <a:lnTo>
                  <a:pt x="347" y="133"/>
                </a:lnTo>
                <a:lnTo>
                  <a:pt x="345" y="133"/>
                </a:lnTo>
                <a:lnTo>
                  <a:pt x="345" y="134"/>
                </a:lnTo>
                <a:lnTo>
                  <a:pt x="345" y="135"/>
                </a:lnTo>
                <a:lnTo>
                  <a:pt x="347" y="135"/>
                </a:lnTo>
                <a:lnTo>
                  <a:pt x="347" y="137"/>
                </a:lnTo>
                <a:lnTo>
                  <a:pt x="348" y="138"/>
                </a:lnTo>
                <a:lnTo>
                  <a:pt x="348" y="140"/>
                </a:lnTo>
                <a:lnTo>
                  <a:pt x="348" y="141"/>
                </a:lnTo>
                <a:lnTo>
                  <a:pt x="348" y="143"/>
                </a:lnTo>
                <a:lnTo>
                  <a:pt x="347" y="143"/>
                </a:lnTo>
                <a:lnTo>
                  <a:pt x="347" y="144"/>
                </a:lnTo>
                <a:lnTo>
                  <a:pt x="347" y="145"/>
                </a:lnTo>
                <a:lnTo>
                  <a:pt x="345" y="145"/>
                </a:lnTo>
                <a:lnTo>
                  <a:pt x="345" y="147"/>
                </a:lnTo>
                <a:lnTo>
                  <a:pt x="344" y="147"/>
                </a:lnTo>
                <a:lnTo>
                  <a:pt x="344" y="148"/>
                </a:lnTo>
                <a:lnTo>
                  <a:pt x="345" y="148"/>
                </a:lnTo>
                <a:lnTo>
                  <a:pt x="345" y="150"/>
                </a:lnTo>
                <a:lnTo>
                  <a:pt x="344" y="150"/>
                </a:lnTo>
                <a:lnTo>
                  <a:pt x="344" y="151"/>
                </a:lnTo>
                <a:lnTo>
                  <a:pt x="345" y="153"/>
                </a:lnTo>
                <a:lnTo>
                  <a:pt x="344" y="153"/>
                </a:lnTo>
                <a:lnTo>
                  <a:pt x="342" y="153"/>
                </a:lnTo>
                <a:lnTo>
                  <a:pt x="342" y="154"/>
                </a:lnTo>
                <a:lnTo>
                  <a:pt x="341" y="153"/>
                </a:lnTo>
                <a:lnTo>
                  <a:pt x="341" y="154"/>
                </a:lnTo>
                <a:lnTo>
                  <a:pt x="339" y="154"/>
                </a:lnTo>
                <a:lnTo>
                  <a:pt x="338" y="155"/>
                </a:lnTo>
                <a:lnTo>
                  <a:pt x="338" y="157"/>
                </a:lnTo>
                <a:lnTo>
                  <a:pt x="339" y="158"/>
                </a:lnTo>
                <a:lnTo>
                  <a:pt x="341" y="160"/>
                </a:lnTo>
                <a:lnTo>
                  <a:pt x="341" y="161"/>
                </a:lnTo>
                <a:lnTo>
                  <a:pt x="341" y="163"/>
                </a:lnTo>
                <a:lnTo>
                  <a:pt x="341" y="164"/>
                </a:lnTo>
                <a:lnTo>
                  <a:pt x="339" y="165"/>
                </a:lnTo>
                <a:lnTo>
                  <a:pt x="339" y="167"/>
                </a:lnTo>
                <a:lnTo>
                  <a:pt x="339" y="168"/>
                </a:lnTo>
                <a:lnTo>
                  <a:pt x="336" y="170"/>
                </a:lnTo>
                <a:lnTo>
                  <a:pt x="335" y="170"/>
                </a:lnTo>
                <a:lnTo>
                  <a:pt x="334" y="170"/>
                </a:lnTo>
                <a:lnTo>
                  <a:pt x="332" y="170"/>
                </a:lnTo>
                <a:lnTo>
                  <a:pt x="332" y="168"/>
                </a:lnTo>
                <a:lnTo>
                  <a:pt x="331" y="168"/>
                </a:lnTo>
                <a:lnTo>
                  <a:pt x="329" y="168"/>
                </a:lnTo>
                <a:lnTo>
                  <a:pt x="329" y="167"/>
                </a:lnTo>
                <a:lnTo>
                  <a:pt x="328" y="167"/>
                </a:lnTo>
                <a:lnTo>
                  <a:pt x="328" y="168"/>
                </a:lnTo>
                <a:lnTo>
                  <a:pt x="328" y="167"/>
                </a:lnTo>
                <a:lnTo>
                  <a:pt x="326" y="167"/>
                </a:lnTo>
                <a:lnTo>
                  <a:pt x="325" y="167"/>
                </a:lnTo>
                <a:lnTo>
                  <a:pt x="325" y="165"/>
                </a:lnTo>
                <a:lnTo>
                  <a:pt x="324" y="165"/>
                </a:lnTo>
                <a:lnTo>
                  <a:pt x="322" y="165"/>
                </a:lnTo>
                <a:lnTo>
                  <a:pt x="321" y="165"/>
                </a:lnTo>
                <a:lnTo>
                  <a:pt x="319" y="165"/>
                </a:lnTo>
                <a:lnTo>
                  <a:pt x="319" y="167"/>
                </a:lnTo>
                <a:lnTo>
                  <a:pt x="318" y="167"/>
                </a:lnTo>
                <a:lnTo>
                  <a:pt x="316" y="167"/>
                </a:lnTo>
                <a:lnTo>
                  <a:pt x="315" y="167"/>
                </a:lnTo>
                <a:lnTo>
                  <a:pt x="314" y="165"/>
                </a:lnTo>
                <a:lnTo>
                  <a:pt x="314" y="167"/>
                </a:lnTo>
                <a:lnTo>
                  <a:pt x="312" y="167"/>
                </a:lnTo>
                <a:lnTo>
                  <a:pt x="311" y="167"/>
                </a:lnTo>
                <a:lnTo>
                  <a:pt x="309" y="168"/>
                </a:lnTo>
                <a:lnTo>
                  <a:pt x="308" y="168"/>
                </a:lnTo>
                <a:lnTo>
                  <a:pt x="306" y="170"/>
                </a:lnTo>
                <a:lnTo>
                  <a:pt x="306" y="171"/>
                </a:lnTo>
                <a:lnTo>
                  <a:pt x="305" y="173"/>
                </a:lnTo>
                <a:lnTo>
                  <a:pt x="305" y="174"/>
                </a:lnTo>
                <a:lnTo>
                  <a:pt x="304" y="174"/>
                </a:lnTo>
                <a:lnTo>
                  <a:pt x="302" y="174"/>
                </a:lnTo>
                <a:lnTo>
                  <a:pt x="301" y="174"/>
                </a:lnTo>
                <a:lnTo>
                  <a:pt x="301" y="175"/>
                </a:lnTo>
                <a:lnTo>
                  <a:pt x="299" y="175"/>
                </a:lnTo>
                <a:lnTo>
                  <a:pt x="299" y="174"/>
                </a:lnTo>
                <a:lnTo>
                  <a:pt x="298" y="174"/>
                </a:lnTo>
                <a:lnTo>
                  <a:pt x="296" y="173"/>
                </a:lnTo>
                <a:lnTo>
                  <a:pt x="295" y="173"/>
                </a:lnTo>
                <a:lnTo>
                  <a:pt x="294" y="171"/>
                </a:lnTo>
                <a:lnTo>
                  <a:pt x="292" y="173"/>
                </a:lnTo>
                <a:lnTo>
                  <a:pt x="291" y="174"/>
                </a:lnTo>
                <a:lnTo>
                  <a:pt x="289" y="174"/>
                </a:lnTo>
                <a:lnTo>
                  <a:pt x="288" y="174"/>
                </a:lnTo>
                <a:lnTo>
                  <a:pt x="286" y="174"/>
                </a:lnTo>
                <a:lnTo>
                  <a:pt x="285" y="174"/>
                </a:lnTo>
                <a:lnTo>
                  <a:pt x="285" y="173"/>
                </a:lnTo>
                <a:lnTo>
                  <a:pt x="284" y="171"/>
                </a:lnTo>
                <a:lnTo>
                  <a:pt x="282" y="171"/>
                </a:lnTo>
                <a:lnTo>
                  <a:pt x="281" y="171"/>
                </a:lnTo>
                <a:lnTo>
                  <a:pt x="281" y="170"/>
                </a:lnTo>
                <a:lnTo>
                  <a:pt x="279" y="170"/>
                </a:lnTo>
                <a:lnTo>
                  <a:pt x="278" y="170"/>
                </a:lnTo>
                <a:lnTo>
                  <a:pt x="276" y="170"/>
                </a:lnTo>
                <a:lnTo>
                  <a:pt x="276" y="168"/>
                </a:lnTo>
                <a:lnTo>
                  <a:pt x="276" y="167"/>
                </a:lnTo>
                <a:lnTo>
                  <a:pt x="276" y="165"/>
                </a:lnTo>
                <a:lnTo>
                  <a:pt x="275" y="164"/>
                </a:lnTo>
                <a:lnTo>
                  <a:pt x="274" y="163"/>
                </a:lnTo>
                <a:lnTo>
                  <a:pt x="274" y="161"/>
                </a:lnTo>
                <a:lnTo>
                  <a:pt x="272" y="161"/>
                </a:lnTo>
                <a:lnTo>
                  <a:pt x="272" y="160"/>
                </a:lnTo>
                <a:lnTo>
                  <a:pt x="272" y="158"/>
                </a:lnTo>
                <a:lnTo>
                  <a:pt x="272" y="157"/>
                </a:lnTo>
                <a:lnTo>
                  <a:pt x="271" y="155"/>
                </a:lnTo>
                <a:lnTo>
                  <a:pt x="269" y="155"/>
                </a:lnTo>
                <a:lnTo>
                  <a:pt x="268" y="155"/>
                </a:lnTo>
                <a:lnTo>
                  <a:pt x="266" y="155"/>
                </a:lnTo>
                <a:lnTo>
                  <a:pt x="265" y="155"/>
                </a:lnTo>
                <a:lnTo>
                  <a:pt x="264" y="155"/>
                </a:lnTo>
                <a:lnTo>
                  <a:pt x="262" y="155"/>
                </a:lnTo>
                <a:lnTo>
                  <a:pt x="261" y="157"/>
                </a:lnTo>
                <a:lnTo>
                  <a:pt x="259" y="157"/>
                </a:lnTo>
                <a:lnTo>
                  <a:pt x="258" y="158"/>
                </a:lnTo>
                <a:lnTo>
                  <a:pt x="258" y="157"/>
                </a:lnTo>
                <a:lnTo>
                  <a:pt x="256" y="157"/>
                </a:lnTo>
                <a:lnTo>
                  <a:pt x="255" y="155"/>
                </a:lnTo>
                <a:lnTo>
                  <a:pt x="254" y="155"/>
                </a:lnTo>
                <a:lnTo>
                  <a:pt x="254" y="154"/>
                </a:lnTo>
                <a:lnTo>
                  <a:pt x="252" y="154"/>
                </a:lnTo>
                <a:lnTo>
                  <a:pt x="252" y="153"/>
                </a:lnTo>
                <a:lnTo>
                  <a:pt x="252" y="151"/>
                </a:lnTo>
                <a:lnTo>
                  <a:pt x="252" y="150"/>
                </a:lnTo>
                <a:lnTo>
                  <a:pt x="251" y="150"/>
                </a:lnTo>
                <a:lnTo>
                  <a:pt x="252" y="150"/>
                </a:lnTo>
                <a:lnTo>
                  <a:pt x="252" y="148"/>
                </a:lnTo>
                <a:lnTo>
                  <a:pt x="251" y="147"/>
                </a:lnTo>
                <a:lnTo>
                  <a:pt x="249" y="147"/>
                </a:lnTo>
                <a:lnTo>
                  <a:pt x="249" y="148"/>
                </a:lnTo>
                <a:lnTo>
                  <a:pt x="248" y="148"/>
                </a:lnTo>
                <a:lnTo>
                  <a:pt x="248" y="147"/>
                </a:lnTo>
                <a:lnTo>
                  <a:pt x="246" y="147"/>
                </a:lnTo>
                <a:lnTo>
                  <a:pt x="245" y="148"/>
                </a:lnTo>
                <a:lnTo>
                  <a:pt x="244" y="148"/>
                </a:lnTo>
                <a:lnTo>
                  <a:pt x="244" y="147"/>
                </a:lnTo>
                <a:lnTo>
                  <a:pt x="242" y="147"/>
                </a:lnTo>
                <a:lnTo>
                  <a:pt x="242" y="145"/>
                </a:lnTo>
                <a:lnTo>
                  <a:pt x="241" y="144"/>
                </a:lnTo>
                <a:lnTo>
                  <a:pt x="241" y="143"/>
                </a:lnTo>
                <a:lnTo>
                  <a:pt x="241" y="141"/>
                </a:lnTo>
                <a:lnTo>
                  <a:pt x="241" y="140"/>
                </a:lnTo>
                <a:lnTo>
                  <a:pt x="241" y="138"/>
                </a:lnTo>
                <a:lnTo>
                  <a:pt x="239" y="138"/>
                </a:lnTo>
                <a:lnTo>
                  <a:pt x="239" y="137"/>
                </a:lnTo>
                <a:lnTo>
                  <a:pt x="241" y="137"/>
                </a:lnTo>
                <a:lnTo>
                  <a:pt x="241" y="135"/>
                </a:lnTo>
                <a:lnTo>
                  <a:pt x="241" y="134"/>
                </a:lnTo>
                <a:lnTo>
                  <a:pt x="239" y="134"/>
                </a:lnTo>
                <a:lnTo>
                  <a:pt x="239" y="133"/>
                </a:lnTo>
                <a:lnTo>
                  <a:pt x="238" y="133"/>
                </a:lnTo>
                <a:lnTo>
                  <a:pt x="236" y="133"/>
                </a:lnTo>
                <a:lnTo>
                  <a:pt x="235" y="133"/>
                </a:lnTo>
                <a:lnTo>
                  <a:pt x="234" y="133"/>
                </a:lnTo>
                <a:lnTo>
                  <a:pt x="232" y="133"/>
                </a:lnTo>
                <a:lnTo>
                  <a:pt x="232" y="134"/>
                </a:lnTo>
                <a:lnTo>
                  <a:pt x="232" y="135"/>
                </a:lnTo>
                <a:lnTo>
                  <a:pt x="231" y="135"/>
                </a:lnTo>
                <a:lnTo>
                  <a:pt x="229" y="135"/>
                </a:lnTo>
                <a:lnTo>
                  <a:pt x="228" y="135"/>
                </a:lnTo>
                <a:lnTo>
                  <a:pt x="226" y="135"/>
                </a:lnTo>
                <a:lnTo>
                  <a:pt x="225" y="135"/>
                </a:lnTo>
                <a:lnTo>
                  <a:pt x="224" y="137"/>
                </a:lnTo>
                <a:lnTo>
                  <a:pt x="222" y="137"/>
                </a:lnTo>
                <a:lnTo>
                  <a:pt x="221" y="137"/>
                </a:lnTo>
                <a:lnTo>
                  <a:pt x="219" y="137"/>
                </a:lnTo>
                <a:lnTo>
                  <a:pt x="218" y="137"/>
                </a:lnTo>
                <a:lnTo>
                  <a:pt x="216" y="137"/>
                </a:lnTo>
                <a:lnTo>
                  <a:pt x="215" y="138"/>
                </a:lnTo>
                <a:lnTo>
                  <a:pt x="214" y="138"/>
                </a:lnTo>
                <a:lnTo>
                  <a:pt x="212" y="138"/>
                </a:lnTo>
                <a:lnTo>
                  <a:pt x="211" y="138"/>
                </a:lnTo>
                <a:lnTo>
                  <a:pt x="209" y="138"/>
                </a:lnTo>
                <a:lnTo>
                  <a:pt x="208" y="138"/>
                </a:lnTo>
                <a:lnTo>
                  <a:pt x="208" y="140"/>
                </a:lnTo>
                <a:lnTo>
                  <a:pt x="206" y="140"/>
                </a:lnTo>
                <a:lnTo>
                  <a:pt x="206" y="141"/>
                </a:lnTo>
                <a:lnTo>
                  <a:pt x="205" y="141"/>
                </a:lnTo>
                <a:lnTo>
                  <a:pt x="205" y="143"/>
                </a:lnTo>
                <a:lnTo>
                  <a:pt x="205" y="144"/>
                </a:lnTo>
                <a:lnTo>
                  <a:pt x="204" y="144"/>
                </a:lnTo>
                <a:lnTo>
                  <a:pt x="204" y="145"/>
                </a:lnTo>
                <a:lnTo>
                  <a:pt x="202" y="145"/>
                </a:lnTo>
                <a:lnTo>
                  <a:pt x="201" y="145"/>
                </a:lnTo>
                <a:lnTo>
                  <a:pt x="201" y="147"/>
                </a:lnTo>
                <a:lnTo>
                  <a:pt x="199" y="147"/>
                </a:lnTo>
                <a:lnTo>
                  <a:pt x="198" y="148"/>
                </a:lnTo>
                <a:lnTo>
                  <a:pt x="196" y="148"/>
                </a:lnTo>
                <a:lnTo>
                  <a:pt x="196" y="150"/>
                </a:lnTo>
                <a:lnTo>
                  <a:pt x="195" y="150"/>
                </a:lnTo>
                <a:lnTo>
                  <a:pt x="195" y="148"/>
                </a:lnTo>
                <a:lnTo>
                  <a:pt x="195" y="147"/>
                </a:lnTo>
                <a:lnTo>
                  <a:pt x="196" y="145"/>
                </a:lnTo>
                <a:lnTo>
                  <a:pt x="196" y="144"/>
                </a:lnTo>
                <a:lnTo>
                  <a:pt x="196" y="143"/>
                </a:lnTo>
                <a:lnTo>
                  <a:pt x="196" y="141"/>
                </a:lnTo>
                <a:lnTo>
                  <a:pt x="195" y="140"/>
                </a:lnTo>
                <a:lnTo>
                  <a:pt x="193" y="138"/>
                </a:lnTo>
                <a:lnTo>
                  <a:pt x="192" y="138"/>
                </a:lnTo>
                <a:lnTo>
                  <a:pt x="192" y="137"/>
                </a:lnTo>
                <a:lnTo>
                  <a:pt x="191" y="137"/>
                </a:lnTo>
                <a:lnTo>
                  <a:pt x="189" y="137"/>
                </a:lnTo>
                <a:lnTo>
                  <a:pt x="189" y="135"/>
                </a:lnTo>
                <a:lnTo>
                  <a:pt x="188" y="135"/>
                </a:lnTo>
                <a:lnTo>
                  <a:pt x="186" y="135"/>
                </a:lnTo>
                <a:lnTo>
                  <a:pt x="185" y="137"/>
                </a:lnTo>
                <a:lnTo>
                  <a:pt x="183" y="137"/>
                </a:lnTo>
                <a:lnTo>
                  <a:pt x="182" y="137"/>
                </a:lnTo>
                <a:lnTo>
                  <a:pt x="181" y="137"/>
                </a:lnTo>
                <a:lnTo>
                  <a:pt x="179" y="137"/>
                </a:lnTo>
                <a:lnTo>
                  <a:pt x="178" y="137"/>
                </a:lnTo>
                <a:lnTo>
                  <a:pt x="176" y="137"/>
                </a:lnTo>
                <a:lnTo>
                  <a:pt x="176" y="135"/>
                </a:lnTo>
                <a:lnTo>
                  <a:pt x="175" y="137"/>
                </a:lnTo>
                <a:lnTo>
                  <a:pt x="175" y="135"/>
                </a:lnTo>
                <a:lnTo>
                  <a:pt x="173" y="135"/>
                </a:lnTo>
                <a:lnTo>
                  <a:pt x="172" y="135"/>
                </a:lnTo>
                <a:lnTo>
                  <a:pt x="172" y="134"/>
                </a:lnTo>
                <a:lnTo>
                  <a:pt x="171" y="133"/>
                </a:lnTo>
                <a:lnTo>
                  <a:pt x="169" y="133"/>
                </a:lnTo>
                <a:lnTo>
                  <a:pt x="168" y="133"/>
                </a:lnTo>
                <a:lnTo>
                  <a:pt x="166" y="133"/>
                </a:lnTo>
                <a:lnTo>
                  <a:pt x="165" y="133"/>
                </a:lnTo>
                <a:lnTo>
                  <a:pt x="165" y="131"/>
                </a:lnTo>
                <a:lnTo>
                  <a:pt x="163" y="131"/>
                </a:lnTo>
                <a:lnTo>
                  <a:pt x="162" y="131"/>
                </a:lnTo>
                <a:lnTo>
                  <a:pt x="162" y="133"/>
                </a:lnTo>
                <a:lnTo>
                  <a:pt x="161" y="133"/>
                </a:lnTo>
                <a:lnTo>
                  <a:pt x="161" y="131"/>
                </a:lnTo>
                <a:lnTo>
                  <a:pt x="159" y="131"/>
                </a:lnTo>
                <a:lnTo>
                  <a:pt x="158" y="131"/>
                </a:lnTo>
                <a:lnTo>
                  <a:pt x="156" y="131"/>
                </a:lnTo>
                <a:lnTo>
                  <a:pt x="155" y="131"/>
                </a:lnTo>
                <a:lnTo>
                  <a:pt x="155" y="133"/>
                </a:lnTo>
                <a:lnTo>
                  <a:pt x="153" y="133"/>
                </a:lnTo>
                <a:lnTo>
                  <a:pt x="152" y="133"/>
                </a:lnTo>
                <a:lnTo>
                  <a:pt x="151" y="133"/>
                </a:lnTo>
                <a:lnTo>
                  <a:pt x="149" y="133"/>
                </a:lnTo>
                <a:lnTo>
                  <a:pt x="148" y="133"/>
                </a:lnTo>
                <a:lnTo>
                  <a:pt x="148" y="134"/>
                </a:lnTo>
                <a:lnTo>
                  <a:pt x="146" y="134"/>
                </a:lnTo>
                <a:lnTo>
                  <a:pt x="145" y="135"/>
                </a:lnTo>
                <a:lnTo>
                  <a:pt x="143" y="137"/>
                </a:lnTo>
                <a:lnTo>
                  <a:pt x="143" y="138"/>
                </a:lnTo>
                <a:lnTo>
                  <a:pt x="142" y="138"/>
                </a:lnTo>
                <a:lnTo>
                  <a:pt x="142" y="137"/>
                </a:lnTo>
                <a:lnTo>
                  <a:pt x="141" y="137"/>
                </a:lnTo>
                <a:lnTo>
                  <a:pt x="139" y="137"/>
                </a:lnTo>
                <a:lnTo>
                  <a:pt x="138" y="137"/>
                </a:lnTo>
                <a:lnTo>
                  <a:pt x="136" y="137"/>
                </a:lnTo>
                <a:lnTo>
                  <a:pt x="135" y="137"/>
                </a:lnTo>
                <a:lnTo>
                  <a:pt x="135" y="138"/>
                </a:lnTo>
                <a:lnTo>
                  <a:pt x="133" y="138"/>
                </a:lnTo>
                <a:lnTo>
                  <a:pt x="133" y="140"/>
                </a:lnTo>
                <a:lnTo>
                  <a:pt x="132" y="140"/>
                </a:lnTo>
                <a:lnTo>
                  <a:pt x="132" y="138"/>
                </a:lnTo>
                <a:lnTo>
                  <a:pt x="131" y="138"/>
                </a:lnTo>
                <a:lnTo>
                  <a:pt x="131" y="137"/>
                </a:lnTo>
                <a:lnTo>
                  <a:pt x="129" y="138"/>
                </a:lnTo>
                <a:lnTo>
                  <a:pt x="129" y="137"/>
                </a:lnTo>
                <a:lnTo>
                  <a:pt x="128" y="137"/>
                </a:lnTo>
                <a:lnTo>
                  <a:pt x="128" y="135"/>
                </a:lnTo>
                <a:lnTo>
                  <a:pt x="126" y="135"/>
                </a:lnTo>
                <a:lnTo>
                  <a:pt x="125" y="135"/>
                </a:lnTo>
                <a:lnTo>
                  <a:pt x="125" y="137"/>
                </a:lnTo>
                <a:lnTo>
                  <a:pt x="125" y="138"/>
                </a:lnTo>
                <a:lnTo>
                  <a:pt x="125" y="140"/>
                </a:lnTo>
                <a:lnTo>
                  <a:pt x="123" y="140"/>
                </a:lnTo>
                <a:lnTo>
                  <a:pt x="123" y="141"/>
                </a:lnTo>
                <a:lnTo>
                  <a:pt x="123" y="143"/>
                </a:lnTo>
                <a:lnTo>
                  <a:pt x="123" y="144"/>
                </a:lnTo>
                <a:lnTo>
                  <a:pt x="123" y="145"/>
                </a:lnTo>
                <a:lnTo>
                  <a:pt x="125" y="147"/>
                </a:lnTo>
                <a:lnTo>
                  <a:pt x="125" y="148"/>
                </a:lnTo>
                <a:lnTo>
                  <a:pt x="123" y="148"/>
                </a:lnTo>
                <a:lnTo>
                  <a:pt x="122" y="150"/>
                </a:lnTo>
                <a:lnTo>
                  <a:pt x="121" y="150"/>
                </a:lnTo>
                <a:lnTo>
                  <a:pt x="119" y="150"/>
                </a:lnTo>
                <a:lnTo>
                  <a:pt x="118" y="150"/>
                </a:lnTo>
                <a:lnTo>
                  <a:pt x="118" y="151"/>
                </a:lnTo>
                <a:lnTo>
                  <a:pt x="116" y="151"/>
                </a:lnTo>
                <a:lnTo>
                  <a:pt x="115" y="151"/>
                </a:lnTo>
                <a:lnTo>
                  <a:pt x="113" y="153"/>
                </a:lnTo>
                <a:lnTo>
                  <a:pt x="113" y="151"/>
                </a:lnTo>
                <a:lnTo>
                  <a:pt x="112" y="151"/>
                </a:lnTo>
                <a:lnTo>
                  <a:pt x="111" y="151"/>
                </a:lnTo>
                <a:lnTo>
                  <a:pt x="109" y="151"/>
                </a:lnTo>
                <a:lnTo>
                  <a:pt x="108" y="153"/>
                </a:lnTo>
                <a:lnTo>
                  <a:pt x="106" y="153"/>
                </a:lnTo>
                <a:lnTo>
                  <a:pt x="106" y="151"/>
                </a:lnTo>
                <a:lnTo>
                  <a:pt x="105" y="151"/>
                </a:lnTo>
                <a:lnTo>
                  <a:pt x="105" y="153"/>
                </a:lnTo>
                <a:lnTo>
                  <a:pt x="103" y="153"/>
                </a:lnTo>
                <a:lnTo>
                  <a:pt x="102" y="153"/>
                </a:lnTo>
                <a:lnTo>
                  <a:pt x="102" y="151"/>
                </a:lnTo>
                <a:lnTo>
                  <a:pt x="101" y="151"/>
                </a:lnTo>
                <a:lnTo>
                  <a:pt x="99" y="150"/>
                </a:lnTo>
                <a:lnTo>
                  <a:pt x="98" y="150"/>
                </a:lnTo>
                <a:lnTo>
                  <a:pt x="96" y="150"/>
                </a:lnTo>
                <a:lnTo>
                  <a:pt x="95" y="150"/>
                </a:lnTo>
                <a:lnTo>
                  <a:pt x="95" y="148"/>
                </a:lnTo>
                <a:lnTo>
                  <a:pt x="93" y="148"/>
                </a:lnTo>
                <a:lnTo>
                  <a:pt x="93" y="147"/>
                </a:lnTo>
                <a:lnTo>
                  <a:pt x="92" y="147"/>
                </a:lnTo>
                <a:lnTo>
                  <a:pt x="92" y="145"/>
                </a:lnTo>
                <a:lnTo>
                  <a:pt x="91" y="145"/>
                </a:lnTo>
                <a:lnTo>
                  <a:pt x="89" y="145"/>
                </a:lnTo>
                <a:lnTo>
                  <a:pt x="89" y="144"/>
                </a:lnTo>
                <a:lnTo>
                  <a:pt x="89" y="143"/>
                </a:lnTo>
                <a:lnTo>
                  <a:pt x="88" y="143"/>
                </a:lnTo>
                <a:lnTo>
                  <a:pt x="86" y="143"/>
                </a:lnTo>
                <a:lnTo>
                  <a:pt x="86" y="144"/>
                </a:lnTo>
                <a:lnTo>
                  <a:pt x="86" y="145"/>
                </a:lnTo>
                <a:lnTo>
                  <a:pt x="88" y="145"/>
                </a:lnTo>
                <a:lnTo>
                  <a:pt x="88" y="147"/>
                </a:lnTo>
                <a:lnTo>
                  <a:pt x="86" y="147"/>
                </a:lnTo>
                <a:lnTo>
                  <a:pt x="86" y="148"/>
                </a:lnTo>
                <a:lnTo>
                  <a:pt x="86" y="150"/>
                </a:lnTo>
                <a:lnTo>
                  <a:pt x="85" y="151"/>
                </a:lnTo>
                <a:lnTo>
                  <a:pt x="83" y="153"/>
                </a:lnTo>
                <a:lnTo>
                  <a:pt x="83" y="154"/>
                </a:lnTo>
                <a:lnTo>
                  <a:pt x="82" y="154"/>
                </a:lnTo>
                <a:lnTo>
                  <a:pt x="82" y="155"/>
                </a:lnTo>
                <a:lnTo>
                  <a:pt x="81" y="155"/>
                </a:lnTo>
                <a:lnTo>
                  <a:pt x="81" y="157"/>
                </a:lnTo>
                <a:lnTo>
                  <a:pt x="81" y="158"/>
                </a:lnTo>
                <a:lnTo>
                  <a:pt x="82" y="158"/>
                </a:lnTo>
                <a:lnTo>
                  <a:pt x="82" y="160"/>
                </a:lnTo>
                <a:lnTo>
                  <a:pt x="83" y="160"/>
                </a:lnTo>
                <a:lnTo>
                  <a:pt x="85" y="161"/>
                </a:lnTo>
                <a:lnTo>
                  <a:pt x="85" y="164"/>
                </a:lnTo>
                <a:lnTo>
                  <a:pt x="83" y="165"/>
                </a:lnTo>
                <a:lnTo>
                  <a:pt x="83" y="167"/>
                </a:lnTo>
                <a:lnTo>
                  <a:pt x="82" y="170"/>
                </a:lnTo>
                <a:lnTo>
                  <a:pt x="82" y="171"/>
                </a:lnTo>
                <a:lnTo>
                  <a:pt x="83" y="173"/>
                </a:lnTo>
                <a:lnTo>
                  <a:pt x="83" y="175"/>
                </a:lnTo>
                <a:lnTo>
                  <a:pt x="86" y="177"/>
                </a:lnTo>
                <a:lnTo>
                  <a:pt x="86" y="178"/>
                </a:lnTo>
                <a:lnTo>
                  <a:pt x="88" y="181"/>
                </a:lnTo>
                <a:lnTo>
                  <a:pt x="89" y="184"/>
                </a:lnTo>
                <a:lnTo>
                  <a:pt x="91" y="184"/>
                </a:lnTo>
                <a:lnTo>
                  <a:pt x="92" y="185"/>
                </a:lnTo>
                <a:lnTo>
                  <a:pt x="93" y="188"/>
                </a:lnTo>
                <a:lnTo>
                  <a:pt x="93" y="190"/>
                </a:lnTo>
                <a:lnTo>
                  <a:pt x="95" y="190"/>
                </a:lnTo>
                <a:lnTo>
                  <a:pt x="96" y="190"/>
                </a:lnTo>
                <a:lnTo>
                  <a:pt x="98" y="190"/>
                </a:lnTo>
                <a:lnTo>
                  <a:pt x="98" y="191"/>
                </a:lnTo>
                <a:lnTo>
                  <a:pt x="99" y="191"/>
                </a:lnTo>
                <a:lnTo>
                  <a:pt x="101" y="193"/>
                </a:lnTo>
                <a:lnTo>
                  <a:pt x="102" y="194"/>
                </a:lnTo>
                <a:lnTo>
                  <a:pt x="103" y="194"/>
                </a:lnTo>
                <a:lnTo>
                  <a:pt x="103" y="195"/>
                </a:lnTo>
                <a:lnTo>
                  <a:pt x="102" y="195"/>
                </a:lnTo>
                <a:lnTo>
                  <a:pt x="102" y="197"/>
                </a:lnTo>
                <a:lnTo>
                  <a:pt x="102" y="198"/>
                </a:lnTo>
                <a:lnTo>
                  <a:pt x="102" y="200"/>
                </a:lnTo>
                <a:lnTo>
                  <a:pt x="102" y="201"/>
                </a:lnTo>
                <a:lnTo>
                  <a:pt x="102" y="203"/>
                </a:lnTo>
                <a:lnTo>
                  <a:pt x="102" y="204"/>
                </a:lnTo>
                <a:lnTo>
                  <a:pt x="103" y="205"/>
                </a:lnTo>
                <a:lnTo>
                  <a:pt x="103" y="207"/>
                </a:lnTo>
                <a:lnTo>
                  <a:pt x="103" y="208"/>
                </a:lnTo>
                <a:lnTo>
                  <a:pt x="103" y="210"/>
                </a:lnTo>
                <a:lnTo>
                  <a:pt x="103" y="211"/>
                </a:lnTo>
                <a:lnTo>
                  <a:pt x="102" y="213"/>
                </a:lnTo>
                <a:lnTo>
                  <a:pt x="102" y="214"/>
                </a:lnTo>
                <a:lnTo>
                  <a:pt x="102" y="216"/>
                </a:lnTo>
                <a:lnTo>
                  <a:pt x="102" y="217"/>
                </a:lnTo>
                <a:lnTo>
                  <a:pt x="103" y="218"/>
                </a:lnTo>
                <a:lnTo>
                  <a:pt x="105" y="220"/>
                </a:lnTo>
                <a:lnTo>
                  <a:pt x="106" y="221"/>
                </a:lnTo>
                <a:lnTo>
                  <a:pt x="108" y="224"/>
                </a:lnTo>
                <a:lnTo>
                  <a:pt x="109" y="224"/>
                </a:lnTo>
                <a:lnTo>
                  <a:pt x="109" y="226"/>
                </a:lnTo>
                <a:lnTo>
                  <a:pt x="108" y="226"/>
                </a:lnTo>
                <a:lnTo>
                  <a:pt x="106" y="226"/>
                </a:lnTo>
                <a:lnTo>
                  <a:pt x="106" y="227"/>
                </a:lnTo>
                <a:lnTo>
                  <a:pt x="106" y="228"/>
                </a:lnTo>
                <a:lnTo>
                  <a:pt x="105" y="230"/>
                </a:lnTo>
                <a:lnTo>
                  <a:pt x="103" y="230"/>
                </a:lnTo>
                <a:lnTo>
                  <a:pt x="102" y="231"/>
                </a:lnTo>
                <a:lnTo>
                  <a:pt x="102" y="230"/>
                </a:lnTo>
                <a:lnTo>
                  <a:pt x="101" y="230"/>
                </a:lnTo>
                <a:lnTo>
                  <a:pt x="99" y="230"/>
                </a:lnTo>
                <a:lnTo>
                  <a:pt x="98" y="228"/>
                </a:lnTo>
                <a:lnTo>
                  <a:pt x="98" y="230"/>
                </a:lnTo>
                <a:lnTo>
                  <a:pt x="96" y="230"/>
                </a:lnTo>
                <a:lnTo>
                  <a:pt x="96" y="231"/>
                </a:lnTo>
                <a:lnTo>
                  <a:pt x="95" y="231"/>
                </a:lnTo>
                <a:lnTo>
                  <a:pt x="95" y="233"/>
                </a:lnTo>
                <a:lnTo>
                  <a:pt x="93" y="234"/>
                </a:lnTo>
                <a:lnTo>
                  <a:pt x="93" y="236"/>
                </a:lnTo>
                <a:lnTo>
                  <a:pt x="92" y="238"/>
                </a:lnTo>
                <a:lnTo>
                  <a:pt x="93" y="238"/>
                </a:lnTo>
                <a:lnTo>
                  <a:pt x="93" y="240"/>
                </a:lnTo>
                <a:lnTo>
                  <a:pt x="92" y="241"/>
                </a:lnTo>
                <a:lnTo>
                  <a:pt x="91" y="241"/>
                </a:lnTo>
                <a:lnTo>
                  <a:pt x="91" y="243"/>
                </a:lnTo>
                <a:lnTo>
                  <a:pt x="89" y="243"/>
                </a:lnTo>
                <a:lnTo>
                  <a:pt x="88" y="244"/>
                </a:lnTo>
                <a:lnTo>
                  <a:pt x="88" y="246"/>
                </a:lnTo>
                <a:lnTo>
                  <a:pt x="86" y="246"/>
                </a:lnTo>
                <a:lnTo>
                  <a:pt x="86" y="247"/>
                </a:lnTo>
                <a:lnTo>
                  <a:pt x="83" y="247"/>
                </a:lnTo>
                <a:lnTo>
                  <a:pt x="85" y="248"/>
                </a:lnTo>
                <a:lnTo>
                  <a:pt x="86" y="248"/>
                </a:lnTo>
                <a:lnTo>
                  <a:pt x="88" y="248"/>
                </a:lnTo>
                <a:lnTo>
                  <a:pt x="89" y="248"/>
                </a:lnTo>
                <a:lnTo>
                  <a:pt x="89" y="250"/>
                </a:lnTo>
                <a:lnTo>
                  <a:pt x="88" y="250"/>
                </a:lnTo>
                <a:lnTo>
                  <a:pt x="88" y="251"/>
                </a:lnTo>
                <a:lnTo>
                  <a:pt x="88" y="253"/>
                </a:lnTo>
                <a:lnTo>
                  <a:pt x="88" y="254"/>
                </a:lnTo>
                <a:lnTo>
                  <a:pt x="88" y="256"/>
                </a:lnTo>
                <a:lnTo>
                  <a:pt x="86" y="257"/>
                </a:lnTo>
                <a:lnTo>
                  <a:pt x="88" y="257"/>
                </a:lnTo>
                <a:lnTo>
                  <a:pt x="88" y="258"/>
                </a:lnTo>
                <a:lnTo>
                  <a:pt x="88" y="260"/>
                </a:lnTo>
                <a:lnTo>
                  <a:pt x="86" y="260"/>
                </a:lnTo>
                <a:lnTo>
                  <a:pt x="86" y="261"/>
                </a:lnTo>
                <a:lnTo>
                  <a:pt x="86" y="263"/>
                </a:lnTo>
                <a:lnTo>
                  <a:pt x="86" y="264"/>
                </a:lnTo>
                <a:lnTo>
                  <a:pt x="85" y="263"/>
                </a:lnTo>
                <a:lnTo>
                  <a:pt x="83" y="264"/>
                </a:lnTo>
                <a:lnTo>
                  <a:pt x="82" y="263"/>
                </a:lnTo>
                <a:lnTo>
                  <a:pt x="81" y="263"/>
                </a:lnTo>
                <a:lnTo>
                  <a:pt x="79" y="263"/>
                </a:lnTo>
                <a:lnTo>
                  <a:pt x="79" y="261"/>
                </a:lnTo>
                <a:lnTo>
                  <a:pt x="78" y="260"/>
                </a:lnTo>
                <a:lnTo>
                  <a:pt x="76" y="260"/>
                </a:lnTo>
                <a:lnTo>
                  <a:pt x="73" y="261"/>
                </a:lnTo>
                <a:lnTo>
                  <a:pt x="71" y="263"/>
                </a:lnTo>
                <a:lnTo>
                  <a:pt x="69" y="264"/>
                </a:lnTo>
                <a:lnTo>
                  <a:pt x="68" y="264"/>
                </a:lnTo>
                <a:lnTo>
                  <a:pt x="66" y="264"/>
                </a:lnTo>
                <a:lnTo>
                  <a:pt x="65" y="264"/>
                </a:lnTo>
                <a:lnTo>
                  <a:pt x="65" y="267"/>
                </a:lnTo>
                <a:lnTo>
                  <a:pt x="63" y="268"/>
                </a:lnTo>
                <a:lnTo>
                  <a:pt x="62" y="268"/>
                </a:lnTo>
                <a:lnTo>
                  <a:pt x="62" y="270"/>
                </a:lnTo>
                <a:lnTo>
                  <a:pt x="61" y="270"/>
                </a:lnTo>
                <a:lnTo>
                  <a:pt x="58" y="270"/>
                </a:lnTo>
                <a:lnTo>
                  <a:pt x="56" y="270"/>
                </a:lnTo>
                <a:lnTo>
                  <a:pt x="55" y="268"/>
                </a:lnTo>
                <a:lnTo>
                  <a:pt x="53" y="268"/>
                </a:lnTo>
                <a:lnTo>
                  <a:pt x="53" y="270"/>
                </a:lnTo>
                <a:lnTo>
                  <a:pt x="52" y="270"/>
                </a:lnTo>
                <a:lnTo>
                  <a:pt x="52" y="271"/>
                </a:lnTo>
                <a:lnTo>
                  <a:pt x="45" y="273"/>
                </a:lnTo>
                <a:lnTo>
                  <a:pt x="45" y="274"/>
                </a:lnTo>
                <a:lnTo>
                  <a:pt x="43" y="276"/>
                </a:lnTo>
                <a:lnTo>
                  <a:pt x="42" y="276"/>
                </a:lnTo>
                <a:lnTo>
                  <a:pt x="40" y="276"/>
                </a:lnTo>
                <a:lnTo>
                  <a:pt x="40" y="277"/>
                </a:lnTo>
                <a:lnTo>
                  <a:pt x="40" y="278"/>
                </a:lnTo>
                <a:lnTo>
                  <a:pt x="39" y="278"/>
                </a:lnTo>
                <a:lnTo>
                  <a:pt x="38" y="278"/>
                </a:lnTo>
                <a:lnTo>
                  <a:pt x="38" y="280"/>
                </a:lnTo>
                <a:lnTo>
                  <a:pt x="39" y="280"/>
                </a:lnTo>
                <a:lnTo>
                  <a:pt x="39" y="281"/>
                </a:lnTo>
                <a:lnTo>
                  <a:pt x="39" y="283"/>
                </a:lnTo>
                <a:lnTo>
                  <a:pt x="39" y="284"/>
                </a:lnTo>
                <a:lnTo>
                  <a:pt x="39" y="286"/>
                </a:lnTo>
                <a:lnTo>
                  <a:pt x="38" y="287"/>
                </a:lnTo>
                <a:lnTo>
                  <a:pt x="36" y="287"/>
                </a:lnTo>
                <a:lnTo>
                  <a:pt x="36" y="288"/>
                </a:lnTo>
                <a:lnTo>
                  <a:pt x="36" y="290"/>
                </a:lnTo>
                <a:lnTo>
                  <a:pt x="35" y="290"/>
                </a:lnTo>
                <a:lnTo>
                  <a:pt x="35" y="291"/>
                </a:lnTo>
                <a:lnTo>
                  <a:pt x="33" y="291"/>
                </a:lnTo>
                <a:lnTo>
                  <a:pt x="32" y="291"/>
                </a:lnTo>
                <a:lnTo>
                  <a:pt x="32" y="293"/>
                </a:lnTo>
                <a:lnTo>
                  <a:pt x="30" y="293"/>
                </a:lnTo>
                <a:lnTo>
                  <a:pt x="29" y="294"/>
                </a:lnTo>
                <a:lnTo>
                  <a:pt x="28" y="296"/>
                </a:lnTo>
                <a:lnTo>
                  <a:pt x="26" y="296"/>
                </a:lnTo>
                <a:lnTo>
                  <a:pt x="26" y="297"/>
                </a:lnTo>
                <a:lnTo>
                  <a:pt x="25" y="297"/>
                </a:lnTo>
                <a:lnTo>
                  <a:pt x="23" y="297"/>
                </a:lnTo>
                <a:lnTo>
                  <a:pt x="22" y="297"/>
                </a:lnTo>
                <a:lnTo>
                  <a:pt x="20" y="297"/>
                </a:lnTo>
                <a:lnTo>
                  <a:pt x="20" y="298"/>
                </a:lnTo>
                <a:lnTo>
                  <a:pt x="19" y="298"/>
                </a:lnTo>
                <a:lnTo>
                  <a:pt x="19" y="300"/>
                </a:lnTo>
                <a:lnTo>
                  <a:pt x="19" y="301"/>
                </a:lnTo>
                <a:lnTo>
                  <a:pt x="18" y="301"/>
                </a:lnTo>
                <a:lnTo>
                  <a:pt x="18" y="303"/>
                </a:lnTo>
                <a:lnTo>
                  <a:pt x="16" y="303"/>
                </a:lnTo>
                <a:lnTo>
                  <a:pt x="15" y="303"/>
                </a:lnTo>
                <a:lnTo>
                  <a:pt x="13" y="303"/>
                </a:lnTo>
                <a:lnTo>
                  <a:pt x="12" y="303"/>
                </a:lnTo>
                <a:lnTo>
                  <a:pt x="10" y="303"/>
                </a:lnTo>
                <a:lnTo>
                  <a:pt x="9" y="303"/>
                </a:lnTo>
                <a:lnTo>
                  <a:pt x="8" y="303"/>
                </a:lnTo>
                <a:lnTo>
                  <a:pt x="8" y="304"/>
                </a:lnTo>
                <a:lnTo>
                  <a:pt x="6" y="304"/>
                </a:lnTo>
                <a:lnTo>
                  <a:pt x="6" y="306"/>
                </a:lnTo>
                <a:lnTo>
                  <a:pt x="5" y="306"/>
                </a:lnTo>
                <a:lnTo>
                  <a:pt x="3" y="306"/>
                </a:lnTo>
                <a:lnTo>
                  <a:pt x="3" y="307"/>
                </a:lnTo>
                <a:lnTo>
                  <a:pt x="2" y="307"/>
                </a:lnTo>
                <a:lnTo>
                  <a:pt x="2" y="308"/>
                </a:lnTo>
                <a:lnTo>
                  <a:pt x="0" y="308"/>
                </a:lnTo>
                <a:lnTo>
                  <a:pt x="0" y="310"/>
                </a:lnTo>
                <a:lnTo>
                  <a:pt x="0" y="311"/>
                </a:lnTo>
                <a:lnTo>
                  <a:pt x="0" y="313"/>
                </a:lnTo>
                <a:lnTo>
                  <a:pt x="0" y="314"/>
                </a:lnTo>
                <a:lnTo>
                  <a:pt x="2" y="314"/>
                </a:lnTo>
                <a:lnTo>
                  <a:pt x="3" y="314"/>
                </a:lnTo>
                <a:lnTo>
                  <a:pt x="3" y="316"/>
                </a:lnTo>
                <a:lnTo>
                  <a:pt x="5" y="316"/>
                </a:lnTo>
                <a:lnTo>
                  <a:pt x="5" y="317"/>
                </a:lnTo>
                <a:lnTo>
                  <a:pt x="6" y="317"/>
                </a:lnTo>
                <a:lnTo>
                  <a:pt x="8" y="317"/>
                </a:lnTo>
                <a:lnTo>
                  <a:pt x="8" y="316"/>
                </a:lnTo>
                <a:lnTo>
                  <a:pt x="8" y="314"/>
                </a:lnTo>
                <a:lnTo>
                  <a:pt x="9" y="314"/>
                </a:lnTo>
                <a:lnTo>
                  <a:pt x="9" y="313"/>
                </a:lnTo>
                <a:lnTo>
                  <a:pt x="10" y="313"/>
                </a:lnTo>
                <a:lnTo>
                  <a:pt x="12" y="313"/>
                </a:lnTo>
                <a:lnTo>
                  <a:pt x="13" y="313"/>
                </a:lnTo>
                <a:lnTo>
                  <a:pt x="13" y="314"/>
                </a:lnTo>
                <a:lnTo>
                  <a:pt x="15" y="314"/>
                </a:lnTo>
                <a:lnTo>
                  <a:pt x="16" y="314"/>
                </a:lnTo>
                <a:lnTo>
                  <a:pt x="16" y="316"/>
                </a:lnTo>
                <a:lnTo>
                  <a:pt x="18" y="316"/>
                </a:lnTo>
                <a:lnTo>
                  <a:pt x="19" y="316"/>
                </a:lnTo>
                <a:lnTo>
                  <a:pt x="19" y="317"/>
                </a:lnTo>
                <a:lnTo>
                  <a:pt x="20" y="317"/>
                </a:lnTo>
                <a:lnTo>
                  <a:pt x="19" y="317"/>
                </a:lnTo>
                <a:lnTo>
                  <a:pt x="19" y="318"/>
                </a:lnTo>
                <a:lnTo>
                  <a:pt x="20" y="320"/>
                </a:lnTo>
                <a:lnTo>
                  <a:pt x="22" y="321"/>
                </a:lnTo>
                <a:lnTo>
                  <a:pt x="22" y="323"/>
                </a:lnTo>
                <a:lnTo>
                  <a:pt x="23" y="324"/>
                </a:lnTo>
                <a:lnTo>
                  <a:pt x="23" y="326"/>
                </a:lnTo>
                <a:lnTo>
                  <a:pt x="25" y="326"/>
                </a:lnTo>
                <a:lnTo>
                  <a:pt x="26" y="327"/>
                </a:lnTo>
                <a:lnTo>
                  <a:pt x="28" y="328"/>
                </a:lnTo>
                <a:lnTo>
                  <a:pt x="29" y="328"/>
                </a:lnTo>
                <a:lnTo>
                  <a:pt x="30" y="330"/>
                </a:lnTo>
                <a:lnTo>
                  <a:pt x="32" y="331"/>
                </a:lnTo>
                <a:lnTo>
                  <a:pt x="32" y="333"/>
                </a:lnTo>
                <a:lnTo>
                  <a:pt x="33" y="334"/>
                </a:lnTo>
                <a:lnTo>
                  <a:pt x="35" y="334"/>
                </a:lnTo>
                <a:lnTo>
                  <a:pt x="36" y="336"/>
                </a:lnTo>
                <a:lnTo>
                  <a:pt x="36" y="337"/>
                </a:lnTo>
                <a:lnTo>
                  <a:pt x="38" y="337"/>
                </a:lnTo>
                <a:lnTo>
                  <a:pt x="39" y="338"/>
                </a:lnTo>
                <a:lnTo>
                  <a:pt x="40" y="340"/>
                </a:lnTo>
                <a:lnTo>
                  <a:pt x="42" y="341"/>
                </a:lnTo>
                <a:lnTo>
                  <a:pt x="43" y="341"/>
                </a:lnTo>
                <a:lnTo>
                  <a:pt x="45" y="343"/>
                </a:lnTo>
                <a:lnTo>
                  <a:pt x="46" y="341"/>
                </a:lnTo>
                <a:lnTo>
                  <a:pt x="46" y="343"/>
                </a:lnTo>
                <a:lnTo>
                  <a:pt x="48" y="343"/>
                </a:lnTo>
                <a:lnTo>
                  <a:pt x="49" y="343"/>
                </a:lnTo>
                <a:lnTo>
                  <a:pt x="49" y="344"/>
                </a:lnTo>
                <a:lnTo>
                  <a:pt x="50" y="344"/>
                </a:lnTo>
                <a:lnTo>
                  <a:pt x="52" y="344"/>
                </a:lnTo>
                <a:lnTo>
                  <a:pt x="53" y="346"/>
                </a:lnTo>
                <a:lnTo>
                  <a:pt x="55" y="347"/>
                </a:lnTo>
                <a:lnTo>
                  <a:pt x="55" y="348"/>
                </a:lnTo>
                <a:lnTo>
                  <a:pt x="56" y="348"/>
                </a:lnTo>
                <a:lnTo>
                  <a:pt x="58" y="348"/>
                </a:lnTo>
                <a:lnTo>
                  <a:pt x="58" y="347"/>
                </a:lnTo>
                <a:lnTo>
                  <a:pt x="59" y="347"/>
                </a:lnTo>
                <a:lnTo>
                  <a:pt x="61" y="347"/>
                </a:lnTo>
                <a:lnTo>
                  <a:pt x="62" y="347"/>
                </a:lnTo>
                <a:lnTo>
                  <a:pt x="62" y="346"/>
                </a:lnTo>
                <a:lnTo>
                  <a:pt x="63" y="346"/>
                </a:lnTo>
                <a:lnTo>
                  <a:pt x="65" y="346"/>
                </a:lnTo>
                <a:lnTo>
                  <a:pt x="66" y="346"/>
                </a:lnTo>
                <a:lnTo>
                  <a:pt x="68" y="346"/>
                </a:lnTo>
                <a:lnTo>
                  <a:pt x="69" y="346"/>
                </a:lnTo>
                <a:lnTo>
                  <a:pt x="69" y="344"/>
                </a:lnTo>
                <a:lnTo>
                  <a:pt x="71" y="344"/>
                </a:lnTo>
                <a:lnTo>
                  <a:pt x="72" y="344"/>
                </a:lnTo>
                <a:lnTo>
                  <a:pt x="72" y="343"/>
                </a:lnTo>
                <a:lnTo>
                  <a:pt x="73" y="344"/>
                </a:lnTo>
                <a:lnTo>
                  <a:pt x="75" y="344"/>
                </a:lnTo>
                <a:lnTo>
                  <a:pt x="75" y="343"/>
                </a:lnTo>
                <a:lnTo>
                  <a:pt x="76" y="343"/>
                </a:lnTo>
                <a:lnTo>
                  <a:pt x="78" y="343"/>
                </a:lnTo>
                <a:lnTo>
                  <a:pt x="79" y="343"/>
                </a:lnTo>
                <a:lnTo>
                  <a:pt x="79" y="341"/>
                </a:lnTo>
                <a:lnTo>
                  <a:pt x="81" y="341"/>
                </a:lnTo>
                <a:lnTo>
                  <a:pt x="81" y="343"/>
                </a:lnTo>
                <a:lnTo>
                  <a:pt x="82" y="343"/>
                </a:lnTo>
                <a:lnTo>
                  <a:pt x="83" y="343"/>
                </a:lnTo>
                <a:lnTo>
                  <a:pt x="83" y="341"/>
                </a:lnTo>
                <a:lnTo>
                  <a:pt x="86" y="341"/>
                </a:lnTo>
                <a:lnTo>
                  <a:pt x="88" y="343"/>
                </a:lnTo>
                <a:lnTo>
                  <a:pt x="89" y="343"/>
                </a:lnTo>
                <a:lnTo>
                  <a:pt x="89" y="344"/>
                </a:lnTo>
                <a:lnTo>
                  <a:pt x="89" y="346"/>
                </a:lnTo>
                <a:lnTo>
                  <a:pt x="91" y="344"/>
                </a:lnTo>
                <a:lnTo>
                  <a:pt x="92" y="346"/>
                </a:lnTo>
                <a:lnTo>
                  <a:pt x="92" y="347"/>
                </a:lnTo>
                <a:lnTo>
                  <a:pt x="93" y="347"/>
                </a:lnTo>
                <a:lnTo>
                  <a:pt x="95" y="347"/>
                </a:lnTo>
                <a:lnTo>
                  <a:pt x="95" y="348"/>
                </a:lnTo>
                <a:lnTo>
                  <a:pt x="96" y="348"/>
                </a:lnTo>
                <a:lnTo>
                  <a:pt x="96" y="350"/>
                </a:lnTo>
                <a:lnTo>
                  <a:pt x="98" y="350"/>
                </a:lnTo>
                <a:lnTo>
                  <a:pt x="98" y="351"/>
                </a:lnTo>
                <a:lnTo>
                  <a:pt x="98" y="353"/>
                </a:lnTo>
                <a:lnTo>
                  <a:pt x="99" y="353"/>
                </a:lnTo>
                <a:lnTo>
                  <a:pt x="99" y="354"/>
                </a:lnTo>
                <a:lnTo>
                  <a:pt x="99" y="356"/>
                </a:lnTo>
                <a:lnTo>
                  <a:pt x="101" y="356"/>
                </a:lnTo>
                <a:lnTo>
                  <a:pt x="102" y="356"/>
                </a:lnTo>
                <a:lnTo>
                  <a:pt x="102" y="354"/>
                </a:lnTo>
                <a:lnTo>
                  <a:pt x="103" y="353"/>
                </a:lnTo>
                <a:lnTo>
                  <a:pt x="105" y="351"/>
                </a:lnTo>
                <a:lnTo>
                  <a:pt x="106" y="353"/>
                </a:lnTo>
                <a:lnTo>
                  <a:pt x="108" y="353"/>
                </a:lnTo>
                <a:lnTo>
                  <a:pt x="108" y="354"/>
                </a:lnTo>
                <a:lnTo>
                  <a:pt x="109" y="354"/>
                </a:lnTo>
                <a:lnTo>
                  <a:pt x="109" y="356"/>
                </a:lnTo>
                <a:lnTo>
                  <a:pt x="109" y="357"/>
                </a:lnTo>
                <a:lnTo>
                  <a:pt x="111" y="357"/>
                </a:lnTo>
                <a:lnTo>
                  <a:pt x="111" y="359"/>
                </a:lnTo>
                <a:lnTo>
                  <a:pt x="112" y="359"/>
                </a:lnTo>
                <a:lnTo>
                  <a:pt x="112" y="360"/>
                </a:lnTo>
                <a:lnTo>
                  <a:pt x="113" y="360"/>
                </a:lnTo>
                <a:lnTo>
                  <a:pt x="115" y="360"/>
                </a:lnTo>
                <a:lnTo>
                  <a:pt x="116" y="360"/>
                </a:lnTo>
                <a:lnTo>
                  <a:pt x="118" y="361"/>
                </a:lnTo>
                <a:lnTo>
                  <a:pt x="119" y="361"/>
                </a:lnTo>
                <a:lnTo>
                  <a:pt x="121" y="363"/>
                </a:lnTo>
                <a:lnTo>
                  <a:pt x="122" y="363"/>
                </a:lnTo>
                <a:lnTo>
                  <a:pt x="123" y="363"/>
                </a:lnTo>
                <a:lnTo>
                  <a:pt x="125" y="363"/>
                </a:lnTo>
                <a:lnTo>
                  <a:pt x="126" y="363"/>
                </a:lnTo>
                <a:lnTo>
                  <a:pt x="128" y="363"/>
                </a:lnTo>
                <a:lnTo>
                  <a:pt x="129" y="363"/>
                </a:lnTo>
                <a:lnTo>
                  <a:pt x="131" y="363"/>
                </a:lnTo>
                <a:lnTo>
                  <a:pt x="132" y="363"/>
                </a:lnTo>
                <a:lnTo>
                  <a:pt x="133" y="363"/>
                </a:lnTo>
                <a:lnTo>
                  <a:pt x="135" y="363"/>
                </a:lnTo>
                <a:lnTo>
                  <a:pt x="136" y="364"/>
                </a:lnTo>
                <a:lnTo>
                  <a:pt x="136" y="366"/>
                </a:lnTo>
                <a:lnTo>
                  <a:pt x="138" y="366"/>
                </a:lnTo>
                <a:lnTo>
                  <a:pt x="138" y="367"/>
                </a:lnTo>
                <a:lnTo>
                  <a:pt x="138" y="369"/>
                </a:lnTo>
                <a:lnTo>
                  <a:pt x="139" y="369"/>
                </a:lnTo>
                <a:lnTo>
                  <a:pt x="139" y="370"/>
                </a:lnTo>
                <a:lnTo>
                  <a:pt x="141" y="370"/>
                </a:lnTo>
                <a:lnTo>
                  <a:pt x="141" y="371"/>
                </a:lnTo>
                <a:lnTo>
                  <a:pt x="141" y="373"/>
                </a:lnTo>
                <a:lnTo>
                  <a:pt x="141" y="374"/>
                </a:lnTo>
                <a:lnTo>
                  <a:pt x="142" y="376"/>
                </a:lnTo>
                <a:lnTo>
                  <a:pt x="142" y="377"/>
                </a:lnTo>
                <a:lnTo>
                  <a:pt x="142" y="379"/>
                </a:lnTo>
                <a:lnTo>
                  <a:pt x="143" y="380"/>
                </a:lnTo>
                <a:lnTo>
                  <a:pt x="145" y="380"/>
                </a:lnTo>
                <a:lnTo>
                  <a:pt x="146" y="380"/>
                </a:lnTo>
                <a:lnTo>
                  <a:pt x="148" y="380"/>
                </a:lnTo>
                <a:lnTo>
                  <a:pt x="149" y="380"/>
                </a:lnTo>
                <a:lnTo>
                  <a:pt x="151" y="380"/>
                </a:lnTo>
                <a:lnTo>
                  <a:pt x="151" y="381"/>
                </a:lnTo>
                <a:lnTo>
                  <a:pt x="152" y="381"/>
                </a:lnTo>
                <a:lnTo>
                  <a:pt x="153" y="381"/>
                </a:lnTo>
                <a:lnTo>
                  <a:pt x="153" y="383"/>
                </a:lnTo>
                <a:lnTo>
                  <a:pt x="155" y="384"/>
                </a:lnTo>
                <a:lnTo>
                  <a:pt x="155" y="386"/>
                </a:lnTo>
                <a:lnTo>
                  <a:pt x="153" y="387"/>
                </a:lnTo>
                <a:lnTo>
                  <a:pt x="152" y="387"/>
                </a:lnTo>
                <a:lnTo>
                  <a:pt x="152" y="389"/>
                </a:lnTo>
                <a:lnTo>
                  <a:pt x="151" y="389"/>
                </a:lnTo>
                <a:lnTo>
                  <a:pt x="151" y="390"/>
                </a:lnTo>
                <a:lnTo>
                  <a:pt x="151" y="391"/>
                </a:lnTo>
                <a:lnTo>
                  <a:pt x="151" y="393"/>
                </a:lnTo>
                <a:lnTo>
                  <a:pt x="152" y="393"/>
                </a:lnTo>
                <a:lnTo>
                  <a:pt x="152" y="394"/>
                </a:lnTo>
                <a:lnTo>
                  <a:pt x="151" y="394"/>
                </a:lnTo>
                <a:lnTo>
                  <a:pt x="151" y="396"/>
                </a:lnTo>
                <a:lnTo>
                  <a:pt x="149" y="397"/>
                </a:lnTo>
                <a:lnTo>
                  <a:pt x="149" y="399"/>
                </a:lnTo>
                <a:lnTo>
                  <a:pt x="151" y="399"/>
                </a:lnTo>
                <a:lnTo>
                  <a:pt x="151" y="400"/>
                </a:lnTo>
                <a:lnTo>
                  <a:pt x="152" y="400"/>
                </a:lnTo>
                <a:lnTo>
                  <a:pt x="153" y="400"/>
                </a:lnTo>
                <a:lnTo>
                  <a:pt x="153" y="401"/>
                </a:lnTo>
                <a:lnTo>
                  <a:pt x="155" y="401"/>
                </a:lnTo>
                <a:lnTo>
                  <a:pt x="156" y="401"/>
                </a:lnTo>
                <a:lnTo>
                  <a:pt x="158" y="403"/>
                </a:lnTo>
                <a:lnTo>
                  <a:pt x="159" y="401"/>
                </a:lnTo>
                <a:lnTo>
                  <a:pt x="161" y="401"/>
                </a:lnTo>
                <a:lnTo>
                  <a:pt x="162" y="401"/>
                </a:lnTo>
                <a:lnTo>
                  <a:pt x="163" y="401"/>
                </a:lnTo>
                <a:lnTo>
                  <a:pt x="163" y="403"/>
                </a:lnTo>
                <a:lnTo>
                  <a:pt x="165" y="403"/>
                </a:lnTo>
                <a:lnTo>
                  <a:pt x="166" y="403"/>
                </a:lnTo>
                <a:lnTo>
                  <a:pt x="166" y="401"/>
                </a:lnTo>
                <a:lnTo>
                  <a:pt x="168" y="401"/>
                </a:lnTo>
                <a:lnTo>
                  <a:pt x="169" y="400"/>
                </a:lnTo>
                <a:lnTo>
                  <a:pt x="171" y="400"/>
                </a:lnTo>
                <a:lnTo>
                  <a:pt x="172" y="400"/>
                </a:lnTo>
                <a:lnTo>
                  <a:pt x="173" y="399"/>
                </a:lnTo>
                <a:lnTo>
                  <a:pt x="175" y="399"/>
                </a:lnTo>
                <a:lnTo>
                  <a:pt x="176" y="399"/>
                </a:lnTo>
                <a:lnTo>
                  <a:pt x="178" y="399"/>
                </a:lnTo>
                <a:lnTo>
                  <a:pt x="179" y="399"/>
                </a:lnTo>
                <a:lnTo>
                  <a:pt x="179" y="400"/>
                </a:lnTo>
                <a:lnTo>
                  <a:pt x="181" y="400"/>
                </a:lnTo>
                <a:lnTo>
                  <a:pt x="182" y="400"/>
                </a:lnTo>
                <a:lnTo>
                  <a:pt x="183" y="400"/>
                </a:lnTo>
                <a:lnTo>
                  <a:pt x="183" y="401"/>
                </a:lnTo>
                <a:lnTo>
                  <a:pt x="183" y="403"/>
                </a:lnTo>
                <a:lnTo>
                  <a:pt x="185" y="403"/>
                </a:lnTo>
                <a:lnTo>
                  <a:pt x="185" y="401"/>
                </a:lnTo>
                <a:lnTo>
                  <a:pt x="186" y="401"/>
                </a:lnTo>
                <a:lnTo>
                  <a:pt x="188" y="403"/>
                </a:lnTo>
                <a:lnTo>
                  <a:pt x="188" y="404"/>
                </a:lnTo>
                <a:lnTo>
                  <a:pt x="188" y="406"/>
                </a:lnTo>
                <a:lnTo>
                  <a:pt x="189" y="406"/>
                </a:lnTo>
                <a:lnTo>
                  <a:pt x="189" y="407"/>
                </a:lnTo>
                <a:lnTo>
                  <a:pt x="189" y="409"/>
                </a:lnTo>
                <a:lnTo>
                  <a:pt x="189" y="410"/>
                </a:lnTo>
                <a:lnTo>
                  <a:pt x="189" y="411"/>
                </a:lnTo>
                <a:lnTo>
                  <a:pt x="191" y="411"/>
                </a:lnTo>
                <a:lnTo>
                  <a:pt x="191" y="413"/>
                </a:lnTo>
                <a:lnTo>
                  <a:pt x="192" y="413"/>
                </a:lnTo>
                <a:lnTo>
                  <a:pt x="193" y="413"/>
                </a:lnTo>
                <a:lnTo>
                  <a:pt x="193" y="414"/>
                </a:lnTo>
                <a:lnTo>
                  <a:pt x="195" y="414"/>
                </a:lnTo>
                <a:lnTo>
                  <a:pt x="196" y="414"/>
                </a:lnTo>
                <a:lnTo>
                  <a:pt x="198" y="416"/>
                </a:lnTo>
                <a:lnTo>
                  <a:pt x="199" y="416"/>
                </a:lnTo>
                <a:lnTo>
                  <a:pt x="201" y="417"/>
                </a:lnTo>
                <a:lnTo>
                  <a:pt x="202" y="417"/>
                </a:lnTo>
                <a:lnTo>
                  <a:pt x="202" y="419"/>
                </a:lnTo>
                <a:lnTo>
                  <a:pt x="204" y="419"/>
                </a:lnTo>
                <a:lnTo>
                  <a:pt x="205" y="419"/>
                </a:lnTo>
                <a:lnTo>
                  <a:pt x="206" y="419"/>
                </a:lnTo>
                <a:lnTo>
                  <a:pt x="208" y="419"/>
                </a:lnTo>
                <a:lnTo>
                  <a:pt x="208" y="420"/>
                </a:lnTo>
                <a:lnTo>
                  <a:pt x="209" y="420"/>
                </a:lnTo>
                <a:lnTo>
                  <a:pt x="209" y="421"/>
                </a:lnTo>
                <a:lnTo>
                  <a:pt x="209" y="420"/>
                </a:lnTo>
                <a:lnTo>
                  <a:pt x="211" y="420"/>
                </a:lnTo>
                <a:lnTo>
                  <a:pt x="212" y="420"/>
                </a:lnTo>
                <a:lnTo>
                  <a:pt x="214" y="420"/>
                </a:lnTo>
                <a:lnTo>
                  <a:pt x="215" y="420"/>
                </a:lnTo>
                <a:lnTo>
                  <a:pt x="216" y="420"/>
                </a:lnTo>
                <a:lnTo>
                  <a:pt x="218" y="421"/>
                </a:lnTo>
                <a:lnTo>
                  <a:pt x="219" y="421"/>
                </a:lnTo>
                <a:lnTo>
                  <a:pt x="219" y="423"/>
                </a:lnTo>
                <a:lnTo>
                  <a:pt x="221" y="423"/>
                </a:lnTo>
                <a:lnTo>
                  <a:pt x="221" y="424"/>
                </a:lnTo>
                <a:lnTo>
                  <a:pt x="222" y="426"/>
                </a:lnTo>
                <a:lnTo>
                  <a:pt x="224" y="426"/>
                </a:lnTo>
                <a:lnTo>
                  <a:pt x="225" y="426"/>
                </a:lnTo>
                <a:lnTo>
                  <a:pt x="226" y="426"/>
                </a:lnTo>
                <a:lnTo>
                  <a:pt x="228" y="427"/>
                </a:lnTo>
                <a:lnTo>
                  <a:pt x="229" y="427"/>
                </a:lnTo>
                <a:lnTo>
                  <a:pt x="231" y="429"/>
                </a:lnTo>
                <a:lnTo>
                  <a:pt x="231" y="430"/>
                </a:lnTo>
                <a:lnTo>
                  <a:pt x="231" y="431"/>
                </a:lnTo>
                <a:lnTo>
                  <a:pt x="229" y="431"/>
                </a:lnTo>
                <a:lnTo>
                  <a:pt x="229" y="433"/>
                </a:lnTo>
                <a:lnTo>
                  <a:pt x="229" y="434"/>
                </a:lnTo>
                <a:lnTo>
                  <a:pt x="231" y="434"/>
                </a:lnTo>
                <a:lnTo>
                  <a:pt x="231" y="436"/>
                </a:lnTo>
                <a:lnTo>
                  <a:pt x="229" y="436"/>
                </a:lnTo>
                <a:lnTo>
                  <a:pt x="231" y="436"/>
                </a:lnTo>
                <a:lnTo>
                  <a:pt x="231" y="437"/>
                </a:lnTo>
                <a:lnTo>
                  <a:pt x="232" y="437"/>
                </a:lnTo>
                <a:lnTo>
                  <a:pt x="232" y="439"/>
                </a:lnTo>
                <a:lnTo>
                  <a:pt x="234" y="439"/>
                </a:lnTo>
                <a:lnTo>
                  <a:pt x="235" y="440"/>
                </a:lnTo>
                <a:lnTo>
                  <a:pt x="236" y="441"/>
                </a:lnTo>
                <a:lnTo>
                  <a:pt x="236" y="443"/>
                </a:lnTo>
                <a:lnTo>
                  <a:pt x="238" y="443"/>
                </a:lnTo>
                <a:lnTo>
                  <a:pt x="238" y="444"/>
                </a:lnTo>
                <a:lnTo>
                  <a:pt x="239" y="444"/>
                </a:lnTo>
                <a:lnTo>
                  <a:pt x="239" y="446"/>
                </a:lnTo>
                <a:lnTo>
                  <a:pt x="241" y="446"/>
                </a:lnTo>
                <a:lnTo>
                  <a:pt x="241" y="447"/>
                </a:lnTo>
                <a:lnTo>
                  <a:pt x="239" y="447"/>
                </a:lnTo>
                <a:lnTo>
                  <a:pt x="239" y="449"/>
                </a:lnTo>
                <a:lnTo>
                  <a:pt x="239" y="450"/>
                </a:lnTo>
                <a:lnTo>
                  <a:pt x="239" y="451"/>
                </a:lnTo>
                <a:lnTo>
                  <a:pt x="241" y="451"/>
                </a:lnTo>
                <a:lnTo>
                  <a:pt x="242" y="451"/>
                </a:lnTo>
                <a:lnTo>
                  <a:pt x="244" y="451"/>
                </a:lnTo>
                <a:lnTo>
                  <a:pt x="244" y="453"/>
                </a:lnTo>
                <a:lnTo>
                  <a:pt x="245" y="454"/>
                </a:lnTo>
                <a:lnTo>
                  <a:pt x="246" y="454"/>
                </a:lnTo>
                <a:lnTo>
                  <a:pt x="246" y="456"/>
                </a:lnTo>
                <a:lnTo>
                  <a:pt x="248" y="456"/>
                </a:lnTo>
                <a:lnTo>
                  <a:pt x="249" y="457"/>
                </a:lnTo>
                <a:lnTo>
                  <a:pt x="249" y="459"/>
                </a:lnTo>
                <a:lnTo>
                  <a:pt x="251" y="459"/>
                </a:lnTo>
                <a:lnTo>
                  <a:pt x="251" y="460"/>
                </a:lnTo>
                <a:lnTo>
                  <a:pt x="251" y="461"/>
                </a:lnTo>
                <a:lnTo>
                  <a:pt x="252" y="461"/>
                </a:lnTo>
                <a:lnTo>
                  <a:pt x="254" y="461"/>
                </a:lnTo>
                <a:lnTo>
                  <a:pt x="254" y="460"/>
                </a:lnTo>
                <a:lnTo>
                  <a:pt x="255" y="460"/>
                </a:lnTo>
                <a:lnTo>
                  <a:pt x="256" y="460"/>
                </a:lnTo>
                <a:lnTo>
                  <a:pt x="256" y="459"/>
                </a:lnTo>
                <a:lnTo>
                  <a:pt x="258" y="459"/>
                </a:lnTo>
                <a:lnTo>
                  <a:pt x="259" y="459"/>
                </a:lnTo>
                <a:lnTo>
                  <a:pt x="261" y="459"/>
                </a:lnTo>
                <a:lnTo>
                  <a:pt x="262" y="459"/>
                </a:lnTo>
                <a:lnTo>
                  <a:pt x="264" y="459"/>
                </a:lnTo>
                <a:lnTo>
                  <a:pt x="264" y="457"/>
                </a:lnTo>
                <a:lnTo>
                  <a:pt x="264" y="456"/>
                </a:lnTo>
                <a:lnTo>
                  <a:pt x="264" y="454"/>
                </a:lnTo>
                <a:lnTo>
                  <a:pt x="265" y="454"/>
                </a:lnTo>
                <a:lnTo>
                  <a:pt x="266" y="454"/>
                </a:lnTo>
                <a:lnTo>
                  <a:pt x="266" y="453"/>
                </a:lnTo>
                <a:lnTo>
                  <a:pt x="266" y="451"/>
                </a:lnTo>
                <a:lnTo>
                  <a:pt x="268" y="451"/>
                </a:lnTo>
                <a:lnTo>
                  <a:pt x="268" y="453"/>
                </a:lnTo>
                <a:lnTo>
                  <a:pt x="269" y="453"/>
                </a:lnTo>
                <a:lnTo>
                  <a:pt x="271" y="453"/>
                </a:lnTo>
                <a:lnTo>
                  <a:pt x="271" y="451"/>
                </a:lnTo>
                <a:lnTo>
                  <a:pt x="272" y="451"/>
                </a:lnTo>
                <a:lnTo>
                  <a:pt x="274" y="451"/>
                </a:lnTo>
                <a:lnTo>
                  <a:pt x="274" y="453"/>
                </a:lnTo>
                <a:lnTo>
                  <a:pt x="275" y="453"/>
                </a:lnTo>
                <a:lnTo>
                  <a:pt x="275" y="454"/>
                </a:lnTo>
                <a:lnTo>
                  <a:pt x="276" y="454"/>
                </a:lnTo>
                <a:lnTo>
                  <a:pt x="278" y="454"/>
                </a:lnTo>
                <a:lnTo>
                  <a:pt x="276" y="456"/>
                </a:lnTo>
                <a:lnTo>
                  <a:pt x="278" y="457"/>
                </a:lnTo>
                <a:lnTo>
                  <a:pt x="279" y="459"/>
                </a:lnTo>
                <a:lnTo>
                  <a:pt x="279" y="460"/>
                </a:lnTo>
                <a:lnTo>
                  <a:pt x="279" y="461"/>
                </a:lnTo>
                <a:lnTo>
                  <a:pt x="281" y="461"/>
                </a:lnTo>
                <a:lnTo>
                  <a:pt x="282" y="461"/>
                </a:lnTo>
                <a:lnTo>
                  <a:pt x="284" y="461"/>
                </a:lnTo>
                <a:lnTo>
                  <a:pt x="284" y="463"/>
                </a:lnTo>
                <a:lnTo>
                  <a:pt x="284" y="461"/>
                </a:lnTo>
                <a:lnTo>
                  <a:pt x="285" y="461"/>
                </a:lnTo>
                <a:lnTo>
                  <a:pt x="286" y="461"/>
                </a:lnTo>
                <a:lnTo>
                  <a:pt x="286" y="460"/>
                </a:lnTo>
                <a:lnTo>
                  <a:pt x="288" y="460"/>
                </a:lnTo>
                <a:lnTo>
                  <a:pt x="289" y="461"/>
                </a:lnTo>
                <a:lnTo>
                  <a:pt x="291" y="461"/>
                </a:lnTo>
                <a:lnTo>
                  <a:pt x="291" y="463"/>
                </a:lnTo>
                <a:lnTo>
                  <a:pt x="292" y="463"/>
                </a:lnTo>
                <a:lnTo>
                  <a:pt x="292" y="464"/>
                </a:lnTo>
                <a:lnTo>
                  <a:pt x="294" y="464"/>
                </a:lnTo>
                <a:lnTo>
                  <a:pt x="294" y="466"/>
                </a:lnTo>
                <a:lnTo>
                  <a:pt x="294" y="467"/>
                </a:lnTo>
                <a:lnTo>
                  <a:pt x="295" y="469"/>
                </a:lnTo>
                <a:lnTo>
                  <a:pt x="294" y="470"/>
                </a:lnTo>
                <a:lnTo>
                  <a:pt x="294" y="471"/>
                </a:lnTo>
                <a:lnTo>
                  <a:pt x="294" y="473"/>
                </a:lnTo>
                <a:lnTo>
                  <a:pt x="295" y="474"/>
                </a:lnTo>
                <a:lnTo>
                  <a:pt x="295" y="476"/>
                </a:lnTo>
                <a:lnTo>
                  <a:pt x="296" y="476"/>
                </a:lnTo>
                <a:lnTo>
                  <a:pt x="296" y="477"/>
                </a:lnTo>
                <a:lnTo>
                  <a:pt x="298" y="477"/>
                </a:lnTo>
                <a:lnTo>
                  <a:pt x="299" y="479"/>
                </a:lnTo>
                <a:lnTo>
                  <a:pt x="299" y="480"/>
                </a:lnTo>
                <a:lnTo>
                  <a:pt x="301" y="480"/>
                </a:lnTo>
                <a:lnTo>
                  <a:pt x="301" y="481"/>
                </a:lnTo>
                <a:lnTo>
                  <a:pt x="302" y="481"/>
                </a:lnTo>
                <a:lnTo>
                  <a:pt x="302" y="483"/>
                </a:lnTo>
                <a:lnTo>
                  <a:pt x="304" y="483"/>
                </a:lnTo>
                <a:lnTo>
                  <a:pt x="304" y="484"/>
                </a:lnTo>
                <a:lnTo>
                  <a:pt x="304" y="486"/>
                </a:lnTo>
                <a:lnTo>
                  <a:pt x="304" y="487"/>
                </a:lnTo>
                <a:lnTo>
                  <a:pt x="305" y="489"/>
                </a:lnTo>
                <a:lnTo>
                  <a:pt x="306" y="490"/>
                </a:lnTo>
                <a:lnTo>
                  <a:pt x="306" y="491"/>
                </a:lnTo>
                <a:lnTo>
                  <a:pt x="306" y="493"/>
                </a:lnTo>
                <a:lnTo>
                  <a:pt x="308" y="493"/>
                </a:lnTo>
                <a:lnTo>
                  <a:pt x="309" y="494"/>
                </a:lnTo>
                <a:lnTo>
                  <a:pt x="309" y="497"/>
                </a:lnTo>
                <a:lnTo>
                  <a:pt x="309" y="499"/>
                </a:lnTo>
                <a:lnTo>
                  <a:pt x="311" y="499"/>
                </a:lnTo>
                <a:lnTo>
                  <a:pt x="312" y="499"/>
                </a:lnTo>
                <a:lnTo>
                  <a:pt x="314" y="499"/>
                </a:lnTo>
                <a:lnTo>
                  <a:pt x="315" y="499"/>
                </a:lnTo>
                <a:lnTo>
                  <a:pt x="316" y="499"/>
                </a:lnTo>
                <a:lnTo>
                  <a:pt x="316" y="500"/>
                </a:lnTo>
                <a:lnTo>
                  <a:pt x="318" y="500"/>
                </a:lnTo>
                <a:lnTo>
                  <a:pt x="319" y="500"/>
                </a:lnTo>
                <a:lnTo>
                  <a:pt x="321" y="500"/>
                </a:lnTo>
                <a:lnTo>
                  <a:pt x="321" y="502"/>
                </a:lnTo>
                <a:lnTo>
                  <a:pt x="322" y="502"/>
                </a:lnTo>
                <a:lnTo>
                  <a:pt x="322" y="503"/>
                </a:lnTo>
                <a:lnTo>
                  <a:pt x="324" y="503"/>
                </a:lnTo>
                <a:lnTo>
                  <a:pt x="324" y="502"/>
                </a:lnTo>
                <a:lnTo>
                  <a:pt x="325" y="502"/>
                </a:lnTo>
                <a:lnTo>
                  <a:pt x="326" y="503"/>
                </a:lnTo>
                <a:lnTo>
                  <a:pt x="328" y="503"/>
                </a:lnTo>
                <a:lnTo>
                  <a:pt x="328" y="504"/>
                </a:lnTo>
                <a:lnTo>
                  <a:pt x="329" y="504"/>
                </a:lnTo>
                <a:lnTo>
                  <a:pt x="331" y="504"/>
                </a:lnTo>
                <a:lnTo>
                  <a:pt x="331" y="506"/>
                </a:lnTo>
                <a:lnTo>
                  <a:pt x="331" y="507"/>
                </a:lnTo>
                <a:lnTo>
                  <a:pt x="331" y="509"/>
                </a:lnTo>
                <a:lnTo>
                  <a:pt x="331" y="510"/>
                </a:lnTo>
                <a:lnTo>
                  <a:pt x="332" y="510"/>
                </a:lnTo>
                <a:lnTo>
                  <a:pt x="334" y="512"/>
                </a:lnTo>
                <a:lnTo>
                  <a:pt x="334" y="513"/>
                </a:lnTo>
                <a:lnTo>
                  <a:pt x="335" y="513"/>
                </a:lnTo>
                <a:lnTo>
                  <a:pt x="336" y="513"/>
                </a:lnTo>
                <a:lnTo>
                  <a:pt x="338" y="513"/>
                </a:lnTo>
                <a:lnTo>
                  <a:pt x="339" y="513"/>
                </a:lnTo>
                <a:lnTo>
                  <a:pt x="341" y="514"/>
                </a:lnTo>
                <a:lnTo>
                  <a:pt x="342" y="514"/>
                </a:lnTo>
                <a:lnTo>
                  <a:pt x="344" y="516"/>
                </a:lnTo>
                <a:lnTo>
                  <a:pt x="344" y="517"/>
                </a:lnTo>
                <a:lnTo>
                  <a:pt x="344" y="519"/>
                </a:lnTo>
                <a:lnTo>
                  <a:pt x="345" y="519"/>
                </a:lnTo>
                <a:lnTo>
                  <a:pt x="347" y="519"/>
                </a:lnTo>
                <a:lnTo>
                  <a:pt x="348" y="520"/>
                </a:lnTo>
                <a:lnTo>
                  <a:pt x="349" y="522"/>
                </a:lnTo>
                <a:lnTo>
                  <a:pt x="349" y="523"/>
                </a:lnTo>
                <a:lnTo>
                  <a:pt x="348" y="523"/>
                </a:lnTo>
                <a:lnTo>
                  <a:pt x="348" y="524"/>
                </a:lnTo>
                <a:lnTo>
                  <a:pt x="349" y="524"/>
                </a:lnTo>
                <a:lnTo>
                  <a:pt x="351" y="524"/>
                </a:lnTo>
                <a:lnTo>
                  <a:pt x="351" y="526"/>
                </a:lnTo>
                <a:lnTo>
                  <a:pt x="351" y="527"/>
                </a:lnTo>
                <a:lnTo>
                  <a:pt x="352" y="527"/>
                </a:lnTo>
                <a:lnTo>
                  <a:pt x="354" y="527"/>
                </a:lnTo>
                <a:lnTo>
                  <a:pt x="355" y="527"/>
                </a:lnTo>
                <a:lnTo>
                  <a:pt x="355" y="529"/>
                </a:lnTo>
                <a:lnTo>
                  <a:pt x="357" y="529"/>
                </a:lnTo>
                <a:lnTo>
                  <a:pt x="358" y="529"/>
                </a:lnTo>
                <a:lnTo>
                  <a:pt x="359" y="529"/>
                </a:lnTo>
                <a:lnTo>
                  <a:pt x="359" y="527"/>
                </a:lnTo>
                <a:lnTo>
                  <a:pt x="361" y="527"/>
                </a:lnTo>
                <a:lnTo>
                  <a:pt x="362" y="527"/>
                </a:lnTo>
                <a:lnTo>
                  <a:pt x="364" y="527"/>
                </a:lnTo>
                <a:lnTo>
                  <a:pt x="365" y="529"/>
                </a:lnTo>
                <a:lnTo>
                  <a:pt x="367" y="527"/>
                </a:lnTo>
                <a:lnTo>
                  <a:pt x="368" y="527"/>
                </a:lnTo>
                <a:lnTo>
                  <a:pt x="368" y="529"/>
                </a:lnTo>
                <a:lnTo>
                  <a:pt x="369" y="529"/>
                </a:lnTo>
                <a:lnTo>
                  <a:pt x="368" y="529"/>
                </a:lnTo>
                <a:lnTo>
                  <a:pt x="368" y="530"/>
                </a:lnTo>
                <a:lnTo>
                  <a:pt x="368" y="532"/>
                </a:lnTo>
                <a:lnTo>
                  <a:pt x="369" y="532"/>
                </a:lnTo>
                <a:lnTo>
                  <a:pt x="371" y="532"/>
                </a:lnTo>
                <a:lnTo>
                  <a:pt x="371" y="533"/>
                </a:lnTo>
                <a:lnTo>
                  <a:pt x="371" y="534"/>
                </a:lnTo>
                <a:lnTo>
                  <a:pt x="371" y="536"/>
                </a:lnTo>
                <a:lnTo>
                  <a:pt x="372" y="537"/>
                </a:lnTo>
                <a:lnTo>
                  <a:pt x="372" y="536"/>
                </a:lnTo>
                <a:lnTo>
                  <a:pt x="374" y="536"/>
                </a:lnTo>
                <a:lnTo>
                  <a:pt x="375" y="537"/>
                </a:lnTo>
                <a:lnTo>
                  <a:pt x="377" y="537"/>
                </a:lnTo>
                <a:lnTo>
                  <a:pt x="378" y="537"/>
                </a:lnTo>
                <a:lnTo>
                  <a:pt x="378" y="539"/>
                </a:lnTo>
                <a:lnTo>
                  <a:pt x="378" y="540"/>
                </a:lnTo>
                <a:lnTo>
                  <a:pt x="378" y="542"/>
                </a:lnTo>
                <a:lnTo>
                  <a:pt x="379" y="542"/>
                </a:lnTo>
                <a:lnTo>
                  <a:pt x="379" y="543"/>
                </a:lnTo>
                <a:lnTo>
                  <a:pt x="379" y="544"/>
                </a:lnTo>
                <a:lnTo>
                  <a:pt x="381" y="544"/>
                </a:lnTo>
                <a:lnTo>
                  <a:pt x="382" y="544"/>
                </a:lnTo>
                <a:lnTo>
                  <a:pt x="384" y="544"/>
                </a:lnTo>
                <a:lnTo>
                  <a:pt x="385" y="544"/>
                </a:lnTo>
                <a:lnTo>
                  <a:pt x="385" y="546"/>
                </a:lnTo>
                <a:lnTo>
                  <a:pt x="387" y="546"/>
                </a:lnTo>
                <a:lnTo>
                  <a:pt x="388" y="547"/>
                </a:lnTo>
                <a:lnTo>
                  <a:pt x="389" y="546"/>
                </a:lnTo>
                <a:lnTo>
                  <a:pt x="391" y="546"/>
                </a:lnTo>
                <a:lnTo>
                  <a:pt x="392" y="546"/>
                </a:lnTo>
                <a:lnTo>
                  <a:pt x="394" y="544"/>
                </a:lnTo>
                <a:lnTo>
                  <a:pt x="395" y="544"/>
                </a:lnTo>
                <a:lnTo>
                  <a:pt x="397" y="543"/>
                </a:lnTo>
                <a:lnTo>
                  <a:pt x="397" y="544"/>
                </a:lnTo>
                <a:lnTo>
                  <a:pt x="398" y="544"/>
                </a:lnTo>
                <a:lnTo>
                  <a:pt x="398" y="543"/>
                </a:lnTo>
                <a:lnTo>
                  <a:pt x="399" y="543"/>
                </a:lnTo>
                <a:lnTo>
                  <a:pt x="399" y="544"/>
                </a:lnTo>
                <a:lnTo>
                  <a:pt x="399" y="546"/>
                </a:lnTo>
                <a:lnTo>
                  <a:pt x="401" y="546"/>
                </a:lnTo>
                <a:lnTo>
                  <a:pt x="401" y="547"/>
                </a:lnTo>
                <a:lnTo>
                  <a:pt x="401" y="549"/>
                </a:lnTo>
                <a:lnTo>
                  <a:pt x="402" y="550"/>
                </a:lnTo>
                <a:lnTo>
                  <a:pt x="404" y="552"/>
                </a:lnTo>
                <a:lnTo>
                  <a:pt x="405" y="552"/>
                </a:lnTo>
                <a:lnTo>
                  <a:pt x="407" y="553"/>
                </a:lnTo>
                <a:lnTo>
                  <a:pt x="408" y="553"/>
                </a:lnTo>
                <a:lnTo>
                  <a:pt x="409" y="553"/>
                </a:lnTo>
                <a:lnTo>
                  <a:pt x="411" y="553"/>
                </a:lnTo>
                <a:lnTo>
                  <a:pt x="412" y="553"/>
                </a:lnTo>
                <a:lnTo>
                  <a:pt x="414" y="553"/>
                </a:lnTo>
                <a:lnTo>
                  <a:pt x="415" y="552"/>
                </a:lnTo>
                <a:lnTo>
                  <a:pt x="417" y="552"/>
                </a:lnTo>
                <a:lnTo>
                  <a:pt x="418" y="552"/>
                </a:lnTo>
                <a:lnTo>
                  <a:pt x="419" y="552"/>
                </a:lnTo>
                <a:lnTo>
                  <a:pt x="422" y="552"/>
                </a:lnTo>
                <a:lnTo>
                  <a:pt x="424" y="552"/>
                </a:lnTo>
                <a:lnTo>
                  <a:pt x="425" y="552"/>
                </a:lnTo>
                <a:lnTo>
                  <a:pt x="427" y="552"/>
                </a:lnTo>
                <a:lnTo>
                  <a:pt x="427" y="553"/>
                </a:lnTo>
                <a:lnTo>
                  <a:pt x="428" y="554"/>
                </a:lnTo>
                <a:lnTo>
                  <a:pt x="429" y="554"/>
                </a:lnTo>
                <a:lnTo>
                  <a:pt x="429" y="556"/>
                </a:lnTo>
                <a:lnTo>
                  <a:pt x="431" y="556"/>
                </a:lnTo>
                <a:lnTo>
                  <a:pt x="432" y="554"/>
                </a:lnTo>
                <a:lnTo>
                  <a:pt x="434" y="554"/>
                </a:lnTo>
                <a:lnTo>
                  <a:pt x="434" y="553"/>
                </a:lnTo>
                <a:lnTo>
                  <a:pt x="435" y="553"/>
                </a:lnTo>
                <a:lnTo>
                  <a:pt x="437" y="553"/>
                </a:lnTo>
                <a:lnTo>
                  <a:pt x="437" y="552"/>
                </a:lnTo>
                <a:lnTo>
                  <a:pt x="438" y="552"/>
                </a:lnTo>
                <a:lnTo>
                  <a:pt x="439" y="552"/>
                </a:lnTo>
                <a:lnTo>
                  <a:pt x="441" y="552"/>
                </a:lnTo>
                <a:lnTo>
                  <a:pt x="442" y="552"/>
                </a:lnTo>
                <a:lnTo>
                  <a:pt x="444" y="552"/>
                </a:lnTo>
                <a:lnTo>
                  <a:pt x="445" y="552"/>
                </a:lnTo>
                <a:lnTo>
                  <a:pt x="447" y="552"/>
                </a:lnTo>
                <a:lnTo>
                  <a:pt x="448" y="550"/>
                </a:lnTo>
                <a:lnTo>
                  <a:pt x="449" y="550"/>
                </a:lnTo>
                <a:lnTo>
                  <a:pt x="451" y="550"/>
                </a:lnTo>
                <a:lnTo>
                  <a:pt x="452" y="550"/>
                </a:lnTo>
                <a:lnTo>
                  <a:pt x="454" y="550"/>
                </a:lnTo>
                <a:lnTo>
                  <a:pt x="454" y="549"/>
                </a:lnTo>
                <a:lnTo>
                  <a:pt x="455" y="549"/>
                </a:lnTo>
                <a:lnTo>
                  <a:pt x="457" y="550"/>
                </a:lnTo>
                <a:lnTo>
                  <a:pt x="458" y="552"/>
                </a:lnTo>
                <a:lnTo>
                  <a:pt x="459" y="550"/>
                </a:lnTo>
                <a:lnTo>
                  <a:pt x="459" y="552"/>
                </a:lnTo>
                <a:lnTo>
                  <a:pt x="461" y="552"/>
                </a:lnTo>
                <a:lnTo>
                  <a:pt x="461" y="553"/>
                </a:lnTo>
                <a:lnTo>
                  <a:pt x="461" y="554"/>
                </a:lnTo>
                <a:lnTo>
                  <a:pt x="462" y="554"/>
                </a:lnTo>
                <a:lnTo>
                  <a:pt x="464" y="556"/>
                </a:lnTo>
                <a:lnTo>
                  <a:pt x="465" y="556"/>
                </a:lnTo>
                <a:lnTo>
                  <a:pt x="467" y="556"/>
                </a:lnTo>
                <a:lnTo>
                  <a:pt x="467" y="557"/>
                </a:lnTo>
                <a:lnTo>
                  <a:pt x="467" y="559"/>
                </a:lnTo>
                <a:lnTo>
                  <a:pt x="467" y="560"/>
                </a:lnTo>
                <a:lnTo>
                  <a:pt x="467" y="562"/>
                </a:lnTo>
                <a:lnTo>
                  <a:pt x="465" y="563"/>
                </a:lnTo>
                <a:lnTo>
                  <a:pt x="465" y="564"/>
                </a:lnTo>
                <a:lnTo>
                  <a:pt x="467" y="566"/>
                </a:lnTo>
                <a:lnTo>
                  <a:pt x="467" y="567"/>
                </a:lnTo>
                <a:lnTo>
                  <a:pt x="468" y="569"/>
                </a:lnTo>
                <a:lnTo>
                  <a:pt x="468" y="570"/>
                </a:lnTo>
                <a:lnTo>
                  <a:pt x="468" y="572"/>
                </a:lnTo>
                <a:lnTo>
                  <a:pt x="469" y="572"/>
                </a:lnTo>
                <a:lnTo>
                  <a:pt x="471" y="572"/>
                </a:lnTo>
                <a:lnTo>
                  <a:pt x="472" y="572"/>
                </a:lnTo>
                <a:lnTo>
                  <a:pt x="474" y="572"/>
                </a:lnTo>
                <a:lnTo>
                  <a:pt x="475" y="572"/>
                </a:lnTo>
                <a:lnTo>
                  <a:pt x="477" y="572"/>
                </a:lnTo>
                <a:lnTo>
                  <a:pt x="477" y="570"/>
                </a:lnTo>
                <a:lnTo>
                  <a:pt x="478" y="570"/>
                </a:lnTo>
                <a:lnTo>
                  <a:pt x="479" y="570"/>
                </a:lnTo>
                <a:lnTo>
                  <a:pt x="481" y="570"/>
                </a:lnTo>
                <a:lnTo>
                  <a:pt x="481" y="572"/>
                </a:lnTo>
                <a:lnTo>
                  <a:pt x="482" y="572"/>
                </a:lnTo>
                <a:lnTo>
                  <a:pt x="484" y="572"/>
                </a:lnTo>
                <a:lnTo>
                  <a:pt x="485" y="572"/>
                </a:lnTo>
                <a:lnTo>
                  <a:pt x="487" y="572"/>
                </a:lnTo>
                <a:lnTo>
                  <a:pt x="488" y="570"/>
                </a:lnTo>
                <a:lnTo>
                  <a:pt x="490" y="570"/>
                </a:lnTo>
                <a:lnTo>
                  <a:pt x="491" y="570"/>
                </a:lnTo>
                <a:lnTo>
                  <a:pt x="491" y="572"/>
                </a:lnTo>
                <a:lnTo>
                  <a:pt x="492" y="573"/>
                </a:lnTo>
                <a:lnTo>
                  <a:pt x="494" y="573"/>
                </a:lnTo>
                <a:lnTo>
                  <a:pt x="495" y="573"/>
                </a:lnTo>
                <a:lnTo>
                  <a:pt x="495" y="572"/>
                </a:lnTo>
                <a:lnTo>
                  <a:pt x="497" y="572"/>
                </a:lnTo>
                <a:lnTo>
                  <a:pt x="498" y="570"/>
                </a:lnTo>
                <a:lnTo>
                  <a:pt x="498" y="572"/>
                </a:lnTo>
                <a:lnTo>
                  <a:pt x="500" y="570"/>
                </a:lnTo>
                <a:lnTo>
                  <a:pt x="501" y="570"/>
                </a:lnTo>
                <a:lnTo>
                  <a:pt x="502" y="569"/>
                </a:lnTo>
                <a:lnTo>
                  <a:pt x="504" y="569"/>
                </a:lnTo>
                <a:lnTo>
                  <a:pt x="502" y="570"/>
                </a:lnTo>
                <a:lnTo>
                  <a:pt x="501" y="572"/>
                </a:lnTo>
                <a:lnTo>
                  <a:pt x="501" y="573"/>
                </a:lnTo>
                <a:lnTo>
                  <a:pt x="501" y="574"/>
                </a:lnTo>
                <a:lnTo>
                  <a:pt x="502" y="574"/>
                </a:lnTo>
                <a:lnTo>
                  <a:pt x="502" y="576"/>
                </a:lnTo>
                <a:lnTo>
                  <a:pt x="504" y="576"/>
                </a:lnTo>
                <a:lnTo>
                  <a:pt x="505" y="576"/>
                </a:lnTo>
                <a:lnTo>
                  <a:pt x="507" y="576"/>
                </a:lnTo>
                <a:lnTo>
                  <a:pt x="507" y="577"/>
                </a:lnTo>
                <a:lnTo>
                  <a:pt x="508" y="577"/>
                </a:lnTo>
                <a:lnTo>
                  <a:pt x="508" y="576"/>
                </a:lnTo>
                <a:lnTo>
                  <a:pt x="510" y="576"/>
                </a:lnTo>
                <a:lnTo>
                  <a:pt x="510" y="577"/>
                </a:lnTo>
                <a:lnTo>
                  <a:pt x="511" y="577"/>
                </a:lnTo>
                <a:lnTo>
                  <a:pt x="511" y="579"/>
                </a:lnTo>
                <a:lnTo>
                  <a:pt x="512" y="579"/>
                </a:lnTo>
                <a:lnTo>
                  <a:pt x="512" y="577"/>
                </a:lnTo>
                <a:lnTo>
                  <a:pt x="514" y="577"/>
                </a:lnTo>
                <a:lnTo>
                  <a:pt x="515" y="577"/>
                </a:lnTo>
                <a:lnTo>
                  <a:pt x="517" y="577"/>
                </a:lnTo>
                <a:lnTo>
                  <a:pt x="518" y="577"/>
                </a:lnTo>
                <a:lnTo>
                  <a:pt x="518" y="579"/>
                </a:lnTo>
                <a:lnTo>
                  <a:pt x="520" y="579"/>
                </a:lnTo>
                <a:lnTo>
                  <a:pt x="520" y="580"/>
                </a:lnTo>
                <a:lnTo>
                  <a:pt x="518" y="582"/>
                </a:lnTo>
                <a:lnTo>
                  <a:pt x="517" y="583"/>
                </a:lnTo>
                <a:lnTo>
                  <a:pt x="517" y="584"/>
                </a:lnTo>
                <a:lnTo>
                  <a:pt x="515" y="586"/>
                </a:lnTo>
                <a:lnTo>
                  <a:pt x="515" y="587"/>
                </a:lnTo>
                <a:lnTo>
                  <a:pt x="517" y="587"/>
                </a:lnTo>
                <a:lnTo>
                  <a:pt x="518" y="587"/>
                </a:lnTo>
                <a:lnTo>
                  <a:pt x="518" y="586"/>
                </a:lnTo>
                <a:lnTo>
                  <a:pt x="520" y="587"/>
                </a:lnTo>
                <a:lnTo>
                  <a:pt x="521" y="586"/>
                </a:lnTo>
                <a:lnTo>
                  <a:pt x="521" y="587"/>
                </a:lnTo>
                <a:lnTo>
                  <a:pt x="522" y="586"/>
                </a:lnTo>
                <a:lnTo>
                  <a:pt x="524" y="586"/>
                </a:lnTo>
                <a:lnTo>
                  <a:pt x="524" y="587"/>
                </a:lnTo>
                <a:lnTo>
                  <a:pt x="525" y="587"/>
                </a:lnTo>
                <a:lnTo>
                  <a:pt x="525" y="589"/>
                </a:lnTo>
                <a:lnTo>
                  <a:pt x="525" y="587"/>
                </a:lnTo>
                <a:lnTo>
                  <a:pt x="527" y="587"/>
                </a:lnTo>
                <a:lnTo>
                  <a:pt x="528" y="587"/>
                </a:lnTo>
                <a:lnTo>
                  <a:pt x="530" y="586"/>
                </a:lnTo>
                <a:lnTo>
                  <a:pt x="531" y="586"/>
                </a:lnTo>
                <a:lnTo>
                  <a:pt x="532" y="586"/>
                </a:lnTo>
                <a:lnTo>
                  <a:pt x="534" y="587"/>
                </a:lnTo>
                <a:lnTo>
                  <a:pt x="535" y="587"/>
                </a:lnTo>
                <a:lnTo>
                  <a:pt x="537" y="587"/>
                </a:lnTo>
                <a:lnTo>
                  <a:pt x="538" y="589"/>
                </a:lnTo>
                <a:lnTo>
                  <a:pt x="540" y="589"/>
                </a:lnTo>
                <a:lnTo>
                  <a:pt x="541" y="587"/>
                </a:lnTo>
                <a:lnTo>
                  <a:pt x="541" y="586"/>
                </a:lnTo>
                <a:lnTo>
                  <a:pt x="542" y="584"/>
                </a:lnTo>
                <a:lnTo>
                  <a:pt x="544" y="584"/>
                </a:lnTo>
                <a:lnTo>
                  <a:pt x="544" y="583"/>
                </a:lnTo>
                <a:lnTo>
                  <a:pt x="545" y="583"/>
                </a:lnTo>
                <a:lnTo>
                  <a:pt x="547" y="584"/>
                </a:lnTo>
                <a:lnTo>
                  <a:pt x="548" y="584"/>
                </a:lnTo>
                <a:lnTo>
                  <a:pt x="550" y="584"/>
                </a:lnTo>
                <a:lnTo>
                  <a:pt x="550" y="583"/>
                </a:lnTo>
                <a:lnTo>
                  <a:pt x="551" y="583"/>
                </a:lnTo>
                <a:lnTo>
                  <a:pt x="552" y="583"/>
                </a:lnTo>
                <a:lnTo>
                  <a:pt x="552" y="584"/>
                </a:lnTo>
                <a:lnTo>
                  <a:pt x="554" y="586"/>
                </a:lnTo>
                <a:lnTo>
                  <a:pt x="554" y="587"/>
                </a:lnTo>
                <a:lnTo>
                  <a:pt x="555" y="587"/>
                </a:lnTo>
                <a:lnTo>
                  <a:pt x="555" y="589"/>
                </a:lnTo>
                <a:lnTo>
                  <a:pt x="557" y="589"/>
                </a:lnTo>
                <a:lnTo>
                  <a:pt x="557" y="590"/>
                </a:lnTo>
                <a:lnTo>
                  <a:pt x="555" y="590"/>
                </a:lnTo>
                <a:lnTo>
                  <a:pt x="555" y="592"/>
                </a:lnTo>
                <a:lnTo>
                  <a:pt x="554" y="592"/>
                </a:lnTo>
                <a:lnTo>
                  <a:pt x="554" y="593"/>
                </a:lnTo>
                <a:lnTo>
                  <a:pt x="554" y="594"/>
                </a:lnTo>
                <a:lnTo>
                  <a:pt x="555" y="594"/>
                </a:lnTo>
                <a:lnTo>
                  <a:pt x="554" y="594"/>
                </a:lnTo>
                <a:lnTo>
                  <a:pt x="552" y="596"/>
                </a:lnTo>
                <a:lnTo>
                  <a:pt x="554" y="596"/>
                </a:lnTo>
                <a:lnTo>
                  <a:pt x="554" y="597"/>
                </a:lnTo>
                <a:lnTo>
                  <a:pt x="554" y="599"/>
                </a:lnTo>
                <a:lnTo>
                  <a:pt x="555" y="599"/>
                </a:lnTo>
                <a:lnTo>
                  <a:pt x="555" y="600"/>
                </a:lnTo>
                <a:lnTo>
                  <a:pt x="557" y="600"/>
                </a:lnTo>
                <a:lnTo>
                  <a:pt x="558" y="600"/>
                </a:lnTo>
                <a:lnTo>
                  <a:pt x="560" y="600"/>
                </a:lnTo>
                <a:lnTo>
                  <a:pt x="561" y="600"/>
                </a:lnTo>
                <a:lnTo>
                  <a:pt x="561" y="602"/>
                </a:lnTo>
                <a:lnTo>
                  <a:pt x="562" y="602"/>
                </a:lnTo>
                <a:lnTo>
                  <a:pt x="562" y="603"/>
                </a:lnTo>
                <a:lnTo>
                  <a:pt x="564" y="603"/>
                </a:lnTo>
                <a:lnTo>
                  <a:pt x="564" y="604"/>
                </a:lnTo>
                <a:lnTo>
                  <a:pt x="564" y="606"/>
                </a:lnTo>
                <a:lnTo>
                  <a:pt x="565" y="606"/>
                </a:lnTo>
                <a:lnTo>
                  <a:pt x="565" y="607"/>
                </a:lnTo>
                <a:lnTo>
                  <a:pt x="567" y="607"/>
                </a:lnTo>
                <a:lnTo>
                  <a:pt x="567" y="609"/>
                </a:lnTo>
                <a:lnTo>
                  <a:pt x="568" y="610"/>
                </a:lnTo>
                <a:lnTo>
                  <a:pt x="570" y="609"/>
                </a:lnTo>
                <a:lnTo>
                  <a:pt x="571" y="609"/>
                </a:lnTo>
                <a:lnTo>
                  <a:pt x="572" y="609"/>
                </a:lnTo>
                <a:lnTo>
                  <a:pt x="572" y="610"/>
                </a:lnTo>
                <a:lnTo>
                  <a:pt x="574" y="610"/>
                </a:lnTo>
                <a:lnTo>
                  <a:pt x="574" y="612"/>
                </a:lnTo>
                <a:lnTo>
                  <a:pt x="575" y="612"/>
                </a:lnTo>
                <a:lnTo>
                  <a:pt x="575" y="613"/>
                </a:lnTo>
                <a:lnTo>
                  <a:pt x="577" y="614"/>
                </a:lnTo>
                <a:lnTo>
                  <a:pt x="578" y="614"/>
                </a:lnTo>
                <a:lnTo>
                  <a:pt x="578" y="613"/>
                </a:lnTo>
                <a:lnTo>
                  <a:pt x="580" y="613"/>
                </a:lnTo>
                <a:lnTo>
                  <a:pt x="580" y="614"/>
                </a:lnTo>
                <a:lnTo>
                  <a:pt x="580" y="616"/>
                </a:lnTo>
                <a:lnTo>
                  <a:pt x="581" y="617"/>
                </a:lnTo>
                <a:lnTo>
                  <a:pt x="580" y="617"/>
                </a:lnTo>
                <a:lnTo>
                  <a:pt x="580" y="619"/>
                </a:lnTo>
                <a:lnTo>
                  <a:pt x="578" y="619"/>
                </a:lnTo>
                <a:lnTo>
                  <a:pt x="578" y="620"/>
                </a:lnTo>
                <a:lnTo>
                  <a:pt x="578" y="622"/>
                </a:lnTo>
                <a:lnTo>
                  <a:pt x="577" y="622"/>
                </a:lnTo>
                <a:lnTo>
                  <a:pt x="577" y="623"/>
                </a:lnTo>
                <a:lnTo>
                  <a:pt x="577" y="624"/>
                </a:lnTo>
                <a:lnTo>
                  <a:pt x="578" y="624"/>
                </a:lnTo>
                <a:lnTo>
                  <a:pt x="578" y="626"/>
                </a:lnTo>
                <a:lnTo>
                  <a:pt x="580" y="626"/>
                </a:lnTo>
                <a:lnTo>
                  <a:pt x="578" y="627"/>
                </a:lnTo>
                <a:lnTo>
                  <a:pt x="577" y="629"/>
                </a:lnTo>
                <a:lnTo>
                  <a:pt x="577" y="630"/>
                </a:lnTo>
                <a:lnTo>
                  <a:pt x="578" y="630"/>
                </a:lnTo>
                <a:lnTo>
                  <a:pt x="578" y="632"/>
                </a:lnTo>
                <a:lnTo>
                  <a:pt x="578" y="633"/>
                </a:lnTo>
                <a:lnTo>
                  <a:pt x="577" y="633"/>
                </a:lnTo>
                <a:lnTo>
                  <a:pt x="577" y="635"/>
                </a:lnTo>
                <a:lnTo>
                  <a:pt x="575" y="635"/>
                </a:lnTo>
                <a:lnTo>
                  <a:pt x="577" y="635"/>
                </a:lnTo>
                <a:lnTo>
                  <a:pt x="577" y="636"/>
                </a:lnTo>
                <a:lnTo>
                  <a:pt x="578" y="636"/>
                </a:lnTo>
                <a:lnTo>
                  <a:pt x="578" y="635"/>
                </a:lnTo>
                <a:lnTo>
                  <a:pt x="580" y="635"/>
                </a:lnTo>
                <a:lnTo>
                  <a:pt x="581" y="635"/>
                </a:lnTo>
                <a:lnTo>
                  <a:pt x="581" y="636"/>
                </a:lnTo>
                <a:lnTo>
                  <a:pt x="582" y="636"/>
                </a:lnTo>
                <a:lnTo>
                  <a:pt x="584" y="636"/>
                </a:lnTo>
                <a:lnTo>
                  <a:pt x="585" y="636"/>
                </a:lnTo>
                <a:lnTo>
                  <a:pt x="587" y="636"/>
                </a:lnTo>
                <a:lnTo>
                  <a:pt x="588" y="636"/>
                </a:lnTo>
                <a:lnTo>
                  <a:pt x="590" y="637"/>
                </a:lnTo>
                <a:lnTo>
                  <a:pt x="591" y="637"/>
                </a:lnTo>
                <a:lnTo>
                  <a:pt x="591" y="639"/>
                </a:lnTo>
                <a:lnTo>
                  <a:pt x="592" y="639"/>
                </a:lnTo>
                <a:lnTo>
                  <a:pt x="594" y="639"/>
                </a:lnTo>
                <a:lnTo>
                  <a:pt x="595" y="639"/>
                </a:lnTo>
                <a:lnTo>
                  <a:pt x="595" y="637"/>
                </a:lnTo>
                <a:lnTo>
                  <a:pt x="597" y="637"/>
                </a:lnTo>
                <a:lnTo>
                  <a:pt x="598" y="636"/>
                </a:lnTo>
                <a:lnTo>
                  <a:pt x="598" y="635"/>
                </a:lnTo>
                <a:lnTo>
                  <a:pt x="600" y="633"/>
                </a:lnTo>
                <a:lnTo>
                  <a:pt x="601" y="633"/>
                </a:lnTo>
                <a:lnTo>
                  <a:pt x="602" y="633"/>
                </a:lnTo>
                <a:lnTo>
                  <a:pt x="602" y="632"/>
                </a:lnTo>
                <a:lnTo>
                  <a:pt x="604" y="632"/>
                </a:lnTo>
                <a:lnTo>
                  <a:pt x="605" y="630"/>
                </a:lnTo>
                <a:lnTo>
                  <a:pt x="607" y="629"/>
                </a:lnTo>
                <a:lnTo>
                  <a:pt x="608" y="627"/>
                </a:lnTo>
                <a:lnTo>
                  <a:pt x="610" y="627"/>
                </a:lnTo>
                <a:lnTo>
                  <a:pt x="611" y="627"/>
                </a:lnTo>
                <a:lnTo>
                  <a:pt x="612" y="627"/>
                </a:lnTo>
                <a:lnTo>
                  <a:pt x="614" y="626"/>
                </a:lnTo>
                <a:lnTo>
                  <a:pt x="615" y="626"/>
                </a:lnTo>
                <a:lnTo>
                  <a:pt x="617" y="626"/>
                </a:lnTo>
                <a:lnTo>
                  <a:pt x="617" y="624"/>
                </a:lnTo>
                <a:lnTo>
                  <a:pt x="618" y="624"/>
                </a:lnTo>
                <a:lnTo>
                  <a:pt x="618" y="626"/>
                </a:lnTo>
                <a:lnTo>
                  <a:pt x="620" y="627"/>
                </a:lnTo>
                <a:lnTo>
                  <a:pt x="621" y="627"/>
                </a:lnTo>
                <a:lnTo>
                  <a:pt x="621" y="626"/>
                </a:lnTo>
                <a:lnTo>
                  <a:pt x="622" y="626"/>
                </a:lnTo>
                <a:lnTo>
                  <a:pt x="624" y="626"/>
                </a:lnTo>
                <a:lnTo>
                  <a:pt x="624" y="627"/>
                </a:lnTo>
                <a:lnTo>
                  <a:pt x="625" y="629"/>
                </a:lnTo>
                <a:lnTo>
                  <a:pt x="625" y="630"/>
                </a:lnTo>
                <a:lnTo>
                  <a:pt x="627" y="632"/>
                </a:lnTo>
                <a:lnTo>
                  <a:pt x="627" y="633"/>
                </a:lnTo>
                <a:lnTo>
                  <a:pt x="628" y="633"/>
                </a:lnTo>
                <a:lnTo>
                  <a:pt x="630" y="633"/>
                </a:lnTo>
                <a:lnTo>
                  <a:pt x="631" y="633"/>
                </a:lnTo>
                <a:lnTo>
                  <a:pt x="633" y="633"/>
                </a:lnTo>
                <a:lnTo>
                  <a:pt x="634" y="633"/>
                </a:lnTo>
                <a:lnTo>
                  <a:pt x="634" y="635"/>
                </a:lnTo>
                <a:lnTo>
                  <a:pt x="635" y="635"/>
                </a:lnTo>
                <a:lnTo>
                  <a:pt x="637" y="635"/>
                </a:lnTo>
                <a:lnTo>
                  <a:pt x="638" y="635"/>
                </a:lnTo>
                <a:close/>
              </a:path>
            </a:pathLst>
          </a:custGeom>
          <a:solidFill>
            <a:schemeClr val="bg1"/>
          </a:solidFill>
          <a:ln w="3175" cmpd="sng">
            <a:solidFill>
              <a:srgbClr val="808080"/>
            </a:solidFill>
            <a:round/>
            <a:headEnd/>
            <a:tailEnd/>
          </a:ln>
        </p:spPr>
        <p:txBody>
          <a:bodyPr/>
          <a:lstStyle/>
          <a:p>
            <a:endParaRPr lang="en-US"/>
          </a:p>
        </p:txBody>
      </p:sp>
      <p:sp>
        <p:nvSpPr>
          <p:cNvPr id="14405" name="Freeform 69"/>
          <p:cNvSpPr>
            <a:spLocks/>
          </p:cNvSpPr>
          <p:nvPr/>
        </p:nvSpPr>
        <p:spPr bwMode="auto">
          <a:xfrm>
            <a:off x="1755775" y="1970088"/>
            <a:ext cx="577850" cy="214312"/>
          </a:xfrm>
          <a:custGeom>
            <a:avLst/>
            <a:gdLst>
              <a:gd name="T0" fmla="*/ 0 w 489"/>
              <a:gd name="T1" fmla="*/ 8 h 250"/>
              <a:gd name="T2" fmla="*/ 10 w 489"/>
              <a:gd name="T3" fmla="*/ 12 h 250"/>
              <a:gd name="T4" fmla="*/ 22 w 489"/>
              <a:gd name="T5" fmla="*/ 11 h 250"/>
              <a:gd name="T6" fmla="*/ 34 w 489"/>
              <a:gd name="T7" fmla="*/ 11 h 250"/>
              <a:gd name="T8" fmla="*/ 40 w 489"/>
              <a:gd name="T9" fmla="*/ 18 h 250"/>
              <a:gd name="T10" fmla="*/ 47 w 489"/>
              <a:gd name="T11" fmla="*/ 25 h 250"/>
              <a:gd name="T12" fmla="*/ 59 w 489"/>
              <a:gd name="T13" fmla="*/ 31 h 250"/>
              <a:gd name="T14" fmla="*/ 70 w 489"/>
              <a:gd name="T15" fmla="*/ 32 h 250"/>
              <a:gd name="T16" fmla="*/ 82 w 489"/>
              <a:gd name="T17" fmla="*/ 40 h 250"/>
              <a:gd name="T18" fmla="*/ 82 w 489"/>
              <a:gd name="T19" fmla="*/ 48 h 250"/>
              <a:gd name="T20" fmla="*/ 90 w 489"/>
              <a:gd name="T21" fmla="*/ 57 h 250"/>
              <a:gd name="T22" fmla="*/ 95 w 489"/>
              <a:gd name="T23" fmla="*/ 64 h 250"/>
              <a:gd name="T24" fmla="*/ 103 w 489"/>
              <a:gd name="T25" fmla="*/ 72 h 250"/>
              <a:gd name="T26" fmla="*/ 115 w 489"/>
              <a:gd name="T27" fmla="*/ 70 h 250"/>
              <a:gd name="T28" fmla="*/ 120 w 489"/>
              <a:gd name="T29" fmla="*/ 64 h 250"/>
              <a:gd name="T30" fmla="*/ 127 w 489"/>
              <a:gd name="T31" fmla="*/ 67 h 250"/>
              <a:gd name="T32" fmla="*/ 136 w 489"/>
              <a:gd name="T33" fmla="*/ 72 h 250"/>
              <a:gd name="T34" fmla="*/ 145 w 489"/>
              <a:gd name="T35" fmla="*/ 77 h 250"/>
              <a:gd name="T36" fmla="*/ 149 w 489"/>
              <a:gd name="T37" fmla="*/ 88 h 250"/>
              <a:gd name="T38" fmla="*/ 155 w 489"/>
              <a:gd name="T39" fmla="*/ 98 h 250"/>
              <a:gd name="T40" fmla="*/ 163 w 489"/>
              <a:gd name="T41" fmla="*/ 110 h 250"/>
              <a:gd name="T42" fmla="*/ 173 w 489"/>
              <a:gd name="T43" fmla="*/ 114 h 250"/>
              <a:gd name="T44" fmla="*/ 182 w 489"/>
              <a:gd name="T45" fmla="*/ 118 h 250"/>
              <a:gd name="T46" fmla="*/ 192 w 489"/>
              <a:gd name="T47" fmla="*/ 125 h 250"/>
              <a:gd name="T48" fmla="*/ 199 w 489"/>
              <a:gd name="T49" fmla="*/ 134 h 250"/>
              <a:gd name="T50" fmla="*/ 208 w 489"/>
              <a:gd name="T51" fmla="*/ 140 h 250"/>
              <a:gd name="T52" fmla="*/ 219 w 489"/>
              <a:gd name="T53" fmla="*/ 140 h 250"/>
              <a:gd name="T54" fmla="*/ 223 w 489"/>
              <a:gd name="T55" fmla="*/ 148 h 250"/>
              <a:gd name="T56" fmla="*/ 230 w 489"/>
              <a:gd name="T57" fmla="*/ 154 h 250"/>
              <a:gd name="T58" fmla="*/ 242 w 489"/>
              <a:gd name="T59" fmla="*/ 157 h 250"/>
              <a:gd name="T60" fmla="*/ 250 w 489"/>
              <a:gd name="T61" fmla="*/ 157 h 250"/>
              <a:gd name="T62" fmla="*/ 262 w 489"/>
              <a:gd name="T63" fmla="*/ 164 h 250"/>
              <a:gd name="T64" fmla="*/ 278 w 489"/>
              <a:gd name="T65" fmla="*/ 163 h 250"/>
              <a:gd name="T66" fmla="*/ 288 w 489"/>
              <a:gd name="T67" fmla="*/ 164 h 250"/>
              <a:gd name="T68" fmla="*/ 300 w 489"/>
              <a:gd name="T69" fmla="*/ 161 h 250"/>
              <a:gd name="T70" fmla="*/ 312 w 489"/>
              <a:gd name="T71" fmla="*/ 163 h 250"/>
              <a:gd name="T72" fmla="*/ 318 w 489"/>
              <a:gd name="T73" fmla="*/ 173 h 250"/>
              <a:gd name="T74" fmla="*/ 323 w 489"/>
              <a:gd name="T75" fmla="*/ 183 h 250"/>
              <a:gd name="T76" fmla="*/ 335 w 489"/>
              <a:gd name="T77" fmla="*/ 183 h 250"/>
              <a:gd name="T78" fmla="*/ 346 w 489"/>
              <a:gd name="T79" fmla="*/ 183 h 250"/>
              <a:gd name="T80" fmla="*/ 352 w 489"/>
              <a:gd name="T81" fmla="*/ 184 h 250"/>
              <a:gd name="T82" fmla="*/ 361 w 489"/>
              <a:gd name="T83" fmla="*/ 187 h 250"/>
              <a:gd name="T84" fmla="*/ 369 w 489"/>
              <a:gd name="T85" fmla="*/ 190 h 250"/>
              <a:gd name="T86" fmla="*/ 369 w 489"/>
              <a:gd name="T87" fmla="*/ 197 h 250"/>
              <a:gd name="T88" fmla="*/ 378 w 489"/>
              <a:gd name="T89" fmla="*/ 198 h 250"/>
              <a:gd name="T90" fmla="*/ 392 w 489"/>
              <a:gd name="T91" fmla="*/ 198 h 250"/>
              <a:gd name="T92" fmla="*/ 402 w 489"/>
              <a:gd name="T93" fmla="*/ 194 h 250"/>
              <a:gd name="T94" fmla="*/ 406 w 489"/>
              <a:gd name="T95" fmla="*/ 203 h 250"/>
              <a:gd name="T96" fmla="*/ 406 w 489"/>
              <a:gd name="T97" fmla="*/ 210 h 250"/>
              <a:gd name="T98" fmla="*/ 415 w 489"/>
              <a:gd name="T99" fmla="*/ 215 h 250"/>
              <a:gd name="T100" fmla="*/ 423 w 489"/>
              <a:gd name="T101" fmla="*/ 221 h 250"/>
              <a:gd name="T102" fmla="*/ 431 w 489"/>
              <a:gd name="T103" fmla="*/ 227 h 250"/>
              <a:gd name="T104" fmla="*/ 429 w 489"/>
              <a:gd name="T105" fmla="*/ 235 h 250"/>
              <a:gd name="T106" fmla="*/ 428 w 489"/>
              <a:gd name="T107" fmla="*/ 246 h 250"/>
              <a:gd name="T108" fmla="*/ 435 w 489"/>
              <a:gd name="T109" fmla="*/ 247 h 250"/>
              <a:gd name="T110" fmla="*/ 446 w 489"/>
              <a:gd name="T111" fmla="*/ 248 h 250"/>
              <a:gd name="T112" fmla="*/ 458 w 489"/>
              <a:gd name="T113" fmla="*/ 240 h 250"/>
              <a:gd name="T114" fmla="*/ 469 w 489"/>
              <a:gd name="T115" fmla="*/ 237 h 250"/>
              <a:gd name="T116" fmla="*/ 478 w 489"/>
              <a:gd name="T117" fmla="*/ 244 h 25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89"/>
              <a:gd name="T178" fmla="*/ 0 h 250"/>
              <a:gd name="T179" fmla="*/ 489 w 489"/>
              <a:gd name="T180" fmla="*/ 250 h 25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89" h="250">
                <a:moveTo>
                  <a:pt x="3" y="0"/>
                </a:moveTo>
                <a:lnTo>
                  <a:pt x="2" y="0"/>
                </a:lnTo>
                <a:lnTo>
                  <a:pt x="2" y="1"/>
                </a:lnTo>
                <a:lnTo>
                  <a:pt x="2" y="2"/>
                </a:lnTo>
                <a:lnTo>
                  <a:pt x="2" y="4"/>
                </a:lnTo>
                <a:lnTo>
                  <a:pt x="3" y="4"/>
                </a:lnTo>
                <a:lnTo>
                  <a:pt x="3" y="5"/>
                </a:lnTo>
                <a:lnTo>
                  <a:pt x="2" y="5"/>
                </a:lnTo>
                <a:lnTo>
                  <a:pt x="2" y="7"/>
                </a:lnTo>
                <a:lnTo>
                  <a:pt x="0" y="8"/>
                </a:lnTo>
                <a:lnTo>
                  <a:pt x="0" y="10"/>
                </a:lnTo>
                <a:lnTo>
                  <a:pt x="2" y="10"/>
                </a:lnTo>
                <a:lnTo>
                  <a:pt x="2" y="11"/>
                </a:lnTo>
                <a:lnTo>
                  <a:pt x="3" y="11"/>
                </a:lnTo>
                <a:lnTo>
                  <a:pt x="4" y="11"/>
                </a:lnTo>
                <a:lnTo>
                  <a:pt x="4" y="12"/>
                </a:lnTo>
                <a:lnTo>
                  <a:pt x="6" y="12"/>
                </a:lnTo>
                <a:lnTo>
                  <a:pt x="7" y="12"/>
                </a:lnTo>
                <a:lnTo>
                  <a:pt x="9" y="14"/>
                </a:lnTo>
                <a:lnTo>
                  <a:pt x="10" y="12"/>
                </a:lnTo>
                <a:lnTo>
                  <a:pt x="12" y="12"/>
                </a:lnTo>
                <a:lnTo>
                  <a:pt x="13" y="12"/>
                </a:lnTo>
                <a:lnTo>
                  <a:pt x="14" y="12"/>
                </a:lnTo>
                <a:lnTo>
                  <a:pt x="14" y="14"/>
                </a:lnTo>
                <a:lnTo>
                  <a:pt x="16" y="14"/>
                </a:lnTo>
                <a:lnTo>
                  <a:pt x="17" y="14"/>
                </a:lnTo>
                <a:lnTo>
                  <a:pt x="17" y="12"/>
                </a:lnTo>
                <a:lnTo>
                  <a:pt x="19" y="12"/>
                </a:lnTo>
                <a:lnTo>
                  <a:pt x="20" y="11"/>
                </a:lnTo>
                <a:lnTo>
                  <a:pt x="22" y="11"/>
                </a:lnTo>
                <a:lnTo>
                  <a:pt x="23" y="11"/>
                </a:lnTo>
                <a:lnTo>
                  <a:pt x="24" y="10"/>
                </a:lnTo>
                <a:lnTo>
                  <a:pt x="26" y="10"/>
                </a:lnTo>
                <a:lnTo>
                  <a:pt x="27" y="10"/>
                </a:lnTo>
                <a:lnTo>
                  <a:pt x="29" y="10"/>
                </a:lnTo>
                <a:lnTo>
                  <a:pt x="30" y="10"/>
                </a:lnTo>
                <a:lnTo>
                  <a:pt x="30" y="11"/>
                </a:lnTo>
                <a:lnTo>
                  <a:pt x="32" y="11"/>
                </a:lnTo>
                <a:lnTo>
                  <a:pt x="33" y="11"/>
                </a:lnTo>
                <a:lnTo>
                  <a:pt x="34" y="11"/>
                </a:lnTo>
                <a:lnTo>
                  <a:pt x="34" y="12"/>
                </a:lnTo>
                <a:lnTo>
                  <a:pt x="34" y="14"/>
                </a:lnTo>
                <a:lnTo>
                  <a:pt x="36" y="14"/>
                </a:lnTo>
                <a:lnTo>
                  <a:pt x="36" y="12"/>
                </a:lnTo>
                <a:lnTo>
                  <a:pt x="37" y="12"/>
                </a:lnTo>
                <a:lnTo>
                  <a:pt x="39" y="14"/>
                </a:lnTo>
                <a:lnTo>
                  <a:pt x="39" y="15"/>
                </a:lnTo>
                <a:lnTo>
                  <a:pt x="39" y="17"/>
                </a:lnTo>
                <a:lnTo>
                  <a:pt x="40" y="17"/>
                </a:lnTo>
                <a:lnTo>
                  <a:pt x="40" y="18"/>
                </a:lnTo>
                <a:lnTo>
                  <a:pt x="40" y="20"/>
                </a:lnTo>
                <a:lnTo>
                  <a:pt x="40" y="21"/>
                </a:lnTo>
                <a:lnTo>
                  <a:pt x="40" y="22"/>
                </a:lnTo>
                <a:lnTo>
                  <a:pt x="42" y="22"/>
                </a:lnTo>
                <a:lnTo>
                  <a:pt x="42" y="24"/>
                </a:lnTo>
                <a:lnTo>
                  <a:pt x="43" y="24"/>
                </a:lnTo>
                <a:lnTo>
                  <a:pt x="44" y="24"/>
                </a:lnTo>
                <a:lnTo>
                  <a:pt x="44" y="25"/>
                </a:lnTo>
                <a:lnTo>
                  <a:pt x="46" y="25"/>
                </a:lnTo>
                <a:lnTo>
                  <a:pt x="47" y="25"/>
                </a:lnTo>
                <a:lnTo>
                  <a:pt x="49" y="27"/>
                </a:lnTo>
                <a:lnTo>
                  <a:pt x="50" y="27"/>
                </a:lnTo>
                <a:lnTo>
                  <a:pt x="52" y="28"/>
                </a:lnTo>
                <a:lnTo>
                  <a:pt x="53" y="28"/>
                </a:lnTo>
                <a:lnTo>
                  <a:pt x="53" y="30"/>
                </a:lnTo>
                <a:lnTo>
                  <a:pt x="55" y="30"/>
                </a:lnTo>
                <a:lnTo>
                  <a:pt x="56" y="30"/>
                </a:lnTo>
                <a:lnTo>
                  <a:pt x="57" y="30"/>
                </a:lnTo>
                <a:lnTo>
                  <a:pt x="59" y="30"/>
                </a:lnTo>
                <a:lnTo>
                  <a:pt x="59" y="31"/>
                </a:lnTo>
                <a:lnTo>
                  <a:pt x="60" y="31"/>
                </a:lnTo>
                <a:lnTo>
                  <a:pt x="60" y="32"/>
                </a:lnTo>
                <a:lnTo>
                  <a:pt x="60" y="31"/>
                </a:lnTo>
                <a:lnTo>
                  <a:pt x="62" y="31"/>
                </a:lnTo>
                <a:lnTo>
                  <a:pt x="63" y="31"/>
                </a:lnTo>
                <a:lnTo>
                  <a:pt x="65" y="31"/>
                </a:lnTo>
                <a:lnTo>
                  <a:pt x="66" y="31"/>
                </a:lnTo>
                <a:lnTo>
                  <a:pt x="67" y="31"/>
                </a:lnTo>
                <a:lnTo>
                  <a:pt x="69" y="32"/>
                </a:lnTo>
                <a:lnTo>
                  <a:pt x="70" y="32"/>
                </a:lnTo>
                <a:lnTo>
                  <a:pt x="70" y="34"/>
                </a:lnTo>
                <a:lnTo>
                  <a:pt x="72" y="34"/>
                </a:lnTo>
                <a:lnTo>
                  <a:pt x="72" y="35"/>
                </a:lnTo>
                <a:lnTo>
                  <a:pt x="73" y="37"/>
                </a:lnTo>
                <a:lnTo>
                  <a:pt x="75" y="37"/>
                </a:lnTo>
                <a:lnTo>
                  <a:pt x="76" y="37"/>
                </a:lnTo>
                <a:lnTo>
                  <a:pt x="77" y="37"/>
                </a:lnTo>
                <a:lnTo>
                  <a:pt x="79" y="38"/>
                </a:lnTo>
                <a:lnTo>
                  <a:pt x="80" y="38"/>
                </a:lnTo>
                <a:lnTo>
                  <a:pt x="82" y="40"/>
                </a:lnTo>
                <a:lnTo>
                  <a:pt x="82" y="41"/>
                </a:lnTo>
                <a:lnTo>
                  <a:pt x="82" y="42"/>
                </a:lnTo>
                <a:lnTo>
                  <a:pt x="80" y="42"/>
                </a:lnTo>
                <a:lnTo>
                  <a:pt x="80" y="44"/>
                </a:lnTo>
                <a:lnTo>
                  <a:pt x="80" y="45"/>
                </a:lnTo>
                <a:lnTo>
                  <a:pt x="82" y="45"/>
                </a:lnTo>
                <a:lnTo>
                  <a:pt x="82" y="47"/>
                </a:lnTo>
                <a:lnTo>
                  <a:pt x="80" y="47"/>
                </a:lnTo>
                <a:lnTo>
                  <a:pt x="82" y="47"/>
                </a:lnTo>
                <a:lnTo>
                  <a:pt x="82" y="48"/>
                </a:lnTo>
                <a:lnTo>
                  <a:pt x="83" y="48"/>
                </a:lnTo>
                <a:lnTo>
                  <a:pt x="83" y="50"/>
                </a:lnTo>
                <a:lnTo>
                  <a:pt x="85" y="50"/>
                </a:lnTo>
                <a:lnTo>
                  <a:pt x="86" y="51"/>
                </a:lnTo>
                <a:lnTo>
                  <a:pt x="87" y="52"/>
                </a:lnTo>
                <a:lnTo>
                  <a:pt x="87" y="54"/>
                </a:lnTo>
                <a:lnTo>
                  <a:pt x="89" y="54"/>
                </a:lnTo>
                <a:lnTo>
                  <a:pt x="89" y="55"/>
                </a:lnTo>
                <a:lnTo>
                  <a:pt x="90" y="55"/>
                </a:lnTo>
                <a:lnTo>
                  <a:pt x="90" y="57"/>
                </a:lnTo>
                <a:lnTo>
                  <a:pt x="92" y="57"/>
                </a:lnTo>
                <a:lnTo>
                  <a:pt x="92" y="58"/>
                </a:lnTo>
                <a:lnTo>
                  <a:pt x="90" y="58"/>
                </a:lnTo>
                <a:lnTo>
                  <a:pt x="90" y="60"/>
                </a:lnTo>
                <a:lnTo>
                  <a:pt x="90" y="61"/>
                </a:lnTo>
                <a:lnTo>
                  <a:pt x="90" y="62"/>
                </a:lnTo>
                <a:lnTo>
                  <a:pt x="92" y="62"/>
                </a:lnTo>
                <a:lnTo>
                  <a:pt x="93" y="62"/>
                </a:lnTo>
                <a:lnTo>
                  <a:pt x="95" y="62"/>
                </a:lnTo>
                <a:lnTo>
                  <a:pt x="95" y="64"/>
                </a:lnTo>
                <a:lnTo>
                  <a:pt x="96" y="65"/>
                </a:lnTo>
                <a:lnTo>
                  <a:pt x="97" y="65"/>
                </a:lnTo>
                <a:lnTo>
                  <a:pt x="97" y="67"/>
                </a:lnTo>
                <a:lnTo>
                  <a:pt x="99" y="67"/>
                </a:lnTo>
                <a:lnTo>
                  <a:pt x="100" y="68"/>
                </a:lnTo>
                <a:lnTo>
                  <a:pt x="100" y="70"/>
                </a:lnTo>
                <a:lnTo>
                  <a:pt x="102" y="70"/>
                </a:lnTo>
                <a:lnTo>
                  <a:pt x="102" y="71"/>
                </a:lnTo>
                <a:lnTo>
                  <a:pt x="102" y="72"/>
                </a:lnTo>
                <a:lnTo>
                  <a:pt x="103" y="72"/>
                </a:lnTo>
                <a:lnTo>
                  <a:pt x="105" y="72"/>
                </a:lnTo>
                <a:lnTo>
                  <a:pt x="105" y="71"/>
                </a:lnTo>
                <a:lnTo>
                  <a:pt x="106" y="71"/>
                </a:lnTo>
                <a:lnTo>
                  <a:pt x="107" y="71"/>
                </a:lnTo>
                <a:lnTo>
                  <a:pt x="107" y="70"/>
                </a:lnTo>
                <a:lnTo>
                  <a:pt x="109" y="70"/>
                </a:lnTo>
                <a:lnTo>
                  <a:pt x="110" y="70"/>
                </a:lnTo>
                <a:lnTo>
                  <a:pt x="112" y="70"/>
                </a:lnTo>
                <a:lnTo>
                  <a:pt x="113" y="70"/>
                </a:lnTo>
                <a:lnTo>
                  <a:pt x="115" y="70"/>
                </a:lnTo>
                <a:lnTo>
                  <a:pt x="115" y="68"/>
                </a:lnTo>
                <a:lnTo>
                  <a:pt x="115" y="67"/>
                </a:lnTo>
                <a:lnTo>
                  <a:pt x="115" y="65"/>
                </a:lnTo>
                <a:lnTo>
                  <a:pt x="116" y="65"/>
                </a:lnTo>
                <a:lnTo>
                  <a:pt x="117" y="65"/>
                </a:lnTo>
                <a:lnTo>
                  <a:pt x="117" y="64"/>
                </a:lnTo>
                <a:lnTo>
                  <a:pt x="117" y="62"/>
                </a:lnTo>
                <a:lnTo>
                  <a:pt x="119" y="62"/>
                </a:lnTo>
                <a:lnTo>
                  <a:pt x="119" y="64"/>
                </a:lnTo>
                <a:lnTo>
                  <a:pt x="120" y="64"/>
                </a:lnTo>
                <a:lnTo>
                  <a:pt x="122" y="64"/>
                </a:lnTo>
                <a:lnTo>
                  <a:pt x="122" y="62"/>
                </a:lnTo>
                <a:lnTo>
                  <a:pt x="123" y="62"/>
                </a:lnTo>
                <a:lnTo>
                  <a:pt x="125" y="62"/>
                </a:lnTo>
                <a:lnTo>
                  <a:pt x="125" y="64"/>
                </a:lnTo>
                <a:lnTo>
                  <a:pt x="126" y="64"/>
                </a:lnTo>
                <a:lnTo>
                  <a:pt x="126" y="65"/>
                </a:lnTo>
                <a:lnTo>
                  <a:pt x="127" y="65"/>
                </a:lnTo>
                <a:lnTo>
                  <a:pt x="129" y="65"/>
                </a:lnTo>
                <a:lnTo>
                  <a:pt x="127" y="67"/>
                </a:lnTo>
                <a:lnTo>
                  <a:pt x="129" y="68"/>
                </a:lnTo>
                <a:lnTo>
                  <a:pt x="130" y="70"/>
                </a:lnTo>
                <a:lnTo>
                  <a:pt x="130" y="71"/>
                </a:lnTo>
                <a:lnTo>
                  <a:pt x="130" y="72"/>
                </a:lnTo>
                <a:lnTo>
                  <a:pt x="132" y="72"/>
                </a:lnTo>
                <a:lnTo>
                  <a:pt x="133" y="72"/>
                </a:lnTo>
                <a:lnTo>
                  <a:pt x="135" y="72"/>
                </a:lnTo>
                <a:lnTo>
                  <a:pt x="135" y="74"/>
                </a:lnTo>
                <a:lnTo>
                  <a:pt x="135" y="72"/>
                </a:lnTo>
                <a:lnTo>
                  <a:pt x="136" y="72"/>
                </a:lnTo>
                <a:lnTo>
                  <a:pt x="137" y="72"/>
                </a:lnTo>
                <a:lnTo>
                  <a:pt x="137" y="71"/>
                </a:lnTo>
                <a:lnTo>
                  <a:pt x="139" y="71"/>
                </a:lnTo>
                <a:lnTo>
                  <a:pt x="140" y="72"/>
                </a:lnTo>
                <a:lnTo>
                  <a:pt x="142" y="72"/>
                </a:lnTo>
                <a:lnTo>
                  <a:pt x="142" y="74"/>
                </a:lnTo>
                <a:lnTo>
                  <a:pt x="143" y="74"/>
                </a:lnTo>
                <a:lnTo>
                  <a:pt x="143" y="75"/>
                </a:lnTo>
                <a:lnTo>
                  <a:pt x="145" y="75"/>
                </a:lnTo>
                <a:lnTo>
                  <a:pt x="145" y="77"/>
                </a:lnTo>
                <a:lnTo>
                  <a:pt x="145" y="78"/>
                </a:lnTo>
                <a:lnTo>
                  <a:pt x="146" y="80"/>
                </a:lnTo>
                <a:lnTo>
                  <a:pt x="145" y="81"/>
                </a:lnTo>
                <a:lnTo>
                  <a:pt x="145" y="82"/>
                </a:lnTo>
                <a:lnTo>
                  <a:pt x="145" y="84"/>
                </a:lnTo>
                <a:lnTo>
                  <a:pt x="146" y="85"/>
                </a:lnTo>
                <a:lnTo>
                  <a:pt x="146" y="87"/>
                </a:lnTo>
                <a:lnTo>
                  <a:pt x="147" y="87"/>
                </a:lnTo>
                <a:lnTo>
                  <a:pt x="147" y="88"/>
                </a:lnTo>
                <a:lnTo>
                  <a:pt x="149" y="88"/>
                </a:lnTo>
                <a:lnTo>
                  <a:pt x="150" y="90"/>
                </a:lnTo>
                <a:lnTo>
                  <a:pt x="150" y="91"/>
                </a:lnTo>
                <a:lnTo>
                  <a:pt x="152" y="91"/>
                </a:lnTo>
                <a:lnTo>
                  <a:pt x="152" y="92"/>
                </a:lnTo>
                <a:lnTo>
                  <a:pt x="153" y="92"/>
                </a:lnTo>
                <a:lnTo>
                  <a:pt x="153" y="94"/>
                </a:lnTo>
                <a:lnTo>
                  <a:pt x="155" y="94"/>
                </a:lnTo>
                <a:lnTo>
                  <a:pt x="155" y="95"/>
                </a:lnTo>
                <a:lnTo>
                  <a:pt x="155" y="97"/>
                </a:lnTo>
                <a:lnTo>
                  <a:pt x="155" y="98"/>
                </a:lnTo>
                <a:lnTo>
                  <a:pt x="156" y="100"/>
                </a:lnTo>
                <a:lnTo>
                  <a:pt x="157" y="101"/>
                </a:lnTo>
                <a:lnTo>
                  <a:pt x="157" y="102"/>
                </a:lnTo>
                <a:lnTo>
                  <a:pt x="157" y="104"/>
                </a:lnTo>
                <a:lnTo>
                  <a:pt x="159" y="104"/>
                </a:lnTo>
                <a:lnTo>
                  <a:pt x="160" y="105"/>
                </a:lnTo>
                <a:lnTo>
                  <a:pt x="160" y="108"/>
                </a:lnTo>
                <a:lnTo>
                  <a:pt x="160" y="110"/>
                </a:lnTo>
                <a:lnTo>
                  <a:pt x="162" y="110"/>
                </a:lnTo>
                <a:lnTo>
                  <a:pt x="163" y="110"/>
                </a:lnTo>
                <a:lnTo>
                  <a:pt x="165" y="110"/>
                </a:lnTo>
                <a:lnTo>
                  <a:pt x="166" y="110"/>
                </a:lnTo>
                <a:lnTo>
                  <a:pt x="167" y="110"/>
                </a:lnTo>
                <a:lnTo>
                  <a:pt x="167" y="111"/>
                </a:lnTo>
                <a:lnTo>
                  <a:pt x="169" y="111"/>
                </a:lnTo>
                <a:lnTo>
                  <a:pt x="170" y="111"/>
                </a:lnTo>
                <a:lnTo>
                  <a:pt x="172" y="111"/>
                </a:lnTo>
                <a:lnTo>
                  <a:pt x="172" y="113"/>
                </a:lnTo>
                <a:lnTo>
                  <a:pt x="173" y="113"/>
                </a:lnTo>
                <a:lnTo>
                  <a:pt x="173" y="114"/>
                </a:lnTo>
                <a:lnTo>
                  <a:pt x="175" y="114"/>
                </a:lnTo>
                <a:lnTo>
                  <a:pt x="175" y="113"/>
                </a:lnTo>
                <a:lnTo>
                  <a:pt x="176" y="113"/>
                </a:lnTo>
                <a:lnTo>
                  <a:pt x="177" y="114"/>
                </a:lnTo>
                <a:lnTo>
                  <a:pt x="179" y="114"/>
                </a:lnTo>
                <a:lnTo>
                  <a:pt x="179" y="115"/>
                </a:lnTo>
                <a:lnTo>
                  <a:pt x="180" y="115"/>
                </a:lnTo>
                <a:lnTo>
                  <a:pt x="182" y="115"/>
                </a:lnTo>
                <a:lnTo>
                  <a:pt x="182" y="117"/>
                </a:lnTo>
                <a:lnTo>
                  <a:pt x="182" y="118"/>
                </a:lnTo>
                <a:lnTo>
                  <a:pt x="182" y="120"/>
                </a:lnTo>
                <a:lnTo>
                  <a:pt x="182" y="121"/>
                </a:lnTo>
                <a:lnTo>
                  <a:pt x="183" y="121"/>
                </a:lnTo>
                <a:lnTo>
                  <a:pt x="185" y="123"/>
                </a:lnTo>
                <a:lnTo>
                  <a:pt x="185" y="124"/>
                </a:lnTo>
                <a:lnTo>
                  <a:pt x="186" y="124"/>
                </a:lnTo>
                <a:lnTo>
                  <a:pt x="187" y="124"/>
                </a:lnTo>
                <a:lnTo>
                  <a:pt x="189" y="124"/>
                </a:lnTo>
                <a:lnTo>
                  <a:pt x="190" y="124"/>
                </a:lnTo>
                <a:lnTo>
                  <a:pt x="192" y="125"/>
                </a:lnTo>
                <a:lnTo>
                  <a:pt x="193" y="125"/>
                </a:lnTo>
                <a:lnTo>
                  <a:pt x="195" y="127"/>
                </a:lnTo>
                <a:lnTo>
                  <a:pt x="195" y="128"/>
                </a:lnTo>
                <a:lnTo>
                  <a:pt x="195" y="130"/>
                </a:lnTo>
                <a:lnTo>
                  <a:pt x="196" y="130"/>
                </a:lnTo>
                <a:lnTo>
                  <a:pt x="198" y="130"/>
                </a:lnTo>
                <a:lnTo>
                  <a:pt x="199" y="131"/>
                </a:lnTo>
                <a:lnTo>
                  <a:pt x="200" y="133"/>
                </a:lnTo>
                <a:lnTo>
                  <a:pt x="200" y="134"/>
                </a:lnTo>
                <a:lnTo>
                  <a:pt x="199" y="134"/>
                </a:lnTo>
                <a:lnTo>
                  <a:pt x="199" y="135"/>
                </a:lnTo>
                <a:lnTo>
                  <a:pt x="200" y="135"/>
                </a:lnTo>
                <a:lnTo>
                  <a:pt x="202" y="135"/>
                </a:lnTo>
                <a:lnTo>
                  <a:pt x="202" y="137"/>
                </a:lnTo>
                <a:lnTo>
                  <a:pt x="202" y="138"/>
                </a:lnTo>
                <a:lnTo>
                  <a:pt x="203" y="138"/>
                </a:lnTo>
                <a:lnTo>
                  <a:pt x="205" y="138"/>
                </a:lnTo>
                <a:lnTo>
                  <a:pt x="206" y="138"/>
                </a:lnTo>
                <a:lnTo>
                  <a:pt x="206" y="140"/>
                </a:lnTo>
                <a:lnTo>
                  <a:pt x="208" y="140"/>
                </a:lnTo>
                <a:lnTo>
                  <a:pt x="209" y="140"/>
                </a:lnTo>
                <a:lnTo>
                  <a:pt x="210" y="140"/>
                </a:lnTo>
                <a:lnTo>
                  <a:pt x="210" y="138"/>
                </a:lnTo>
                <a:lnTo>
                  <a:pt x="212" y="138"/>
                </a:lnTo>
                <a:lnTo>
                  <a:pt x="213" y="138"/>
                </a:lnTo>
                <a:lnTo>
                  <a:pt x="215" y="138"/>
                </a:lnTo>
                <a:lnTo>
                  <a:pt x="216" y="140"/>
                </a:lnTo>
                <a:lnTo>
                  <a:pt x="218" y="138"/>
                </a:lnTo>
                <a:lnTo>
                  <a:pt x="219" y="138"/>
                </a:lnTo>
                <a:lnTo>
                  <a:pt x="219" y="140"/>
                </a:lnTo>
                <a:lnTo>
                  <a:pt x="220" y="140"/>
                </a:lnTo>
                <a:lnTo>
                  <a:pt x="219" y="140"/>
                </a:lnTo>
                <a:lnTo>
                  <a:pt x="219" y="141"/>
                </a:lnTo>
                <a:lnTo>
                  <a:pt x="219" y="143"/>
                </a:lnTo>
                <a:lnTo>
                  <a:pt x="220" y="143"/>
                </a:lnTo>
                <a:lnTo>
                  <a:pt x="222" y="143"/>
                </a:lnTo>
                <a:lnTo>
                  <a:pt x="222" y="144"/>
                </a:lnTo>
                <a:lnTo>
                  <a:pt x="222" y="145"/>
                </a:lnTo>
                <a:lnTo>
                  <a:pt x="222" y="147"/>
                </a:lnTo>
                <a:lnTo>
                  <a:pt x="223" y="148"/>
                </a:lnTo>
                <a:lnTo>
                  <a:pt x="223" y="147"/>
                </a:lnTo>
                <a:lnTo>
                  <a:pt x="225" y="147"/>
                </a:lnTo>
                <a:lnTo>
                  <a:pt x="226" y="148"/>
                </a:lnTo>
                <a:lnTo>
                  <a:pt x="228" y="148"/>
                </a:lnTo>
                <a:lnTo>
                  <a:pt x="229" y="148"/>
                </a:lnTo>
                <a:lnTo>
                  <a:pt x="229" y="150"/>
                </a:lnTo>
                <a:lnTo>
                  <a:pt x="229" y="151"/>
                </a:lnTo>
                <a:lnTo>
                  <a:pt x="229" y="153"/>
                </a:lnTo>
                <a:lnTo>
                  <a:pt x="230" y="153"/>
                </a:lnTo>
                <a:lnTo>
                  <a:pt x="230" y="154"/>
                </a:lnTo>
                <a:lnTo>
                  <a:pt x="230" y="155"/>
                </a:lnTo>
                <a:lnTo>
                  <a:pt x="232" y="155"/>
                </a:lnTo>
                <a:lnTo>
                  <a:pt x="233" y="155"/>
                </a:lnTo>
                <a:lnTo>
                  <a:pt x="235" y="155"/>
                </a:lnTo>
                <a:lnTo>
                  <a:pt x="236" y="155"/>
                </a:lnTo>
                <a:lnTo>
                  <a:pt x="236" y="157"/>
                </a:lnTo>
                <a:lnTo>
                  <a:pt x="238" y="157"/>
                </a:lnTo>
                <a:lnTo>
                  <a:pt x="239" y="158"/>
                </a:lnTo>
                <a:lnTo>
                  <a:pt x="240" y="157"/>
                </a:lnTo>
                <a:lnTo>
                  <a:pt x="242" y="157"/>
                </a:lnTo>
                <a:lnTo>
                  <a:pt x="243" y="157"/>
                </a:lnTo>
                <a:lnTo>
                  <a:pt x="245" y="155"/>
                </a:lnTo>
                <a:lnTo>
                  <a:pt x="246" y="155"/>
                </a:lnTo>
                <a:lnTo>
                  <a:pt x="248" y="154"/>
                </a:lnTo>
                <a:lnTo>
                  <a:pt x="248" y="155"/>
                </a:lnTo>
                <a:lnTo>
                  <a:pt x="249" y="155"/>
                </a:lnTo>
                <a:lnTo>
                  <a:pt x="249" y="154"/>
                </a:lnTo>
                <a:lnTo>
                  <a:pt x="250" y="154"/>
                </a:lnTo>
                <a:lnTo>
                  <a:pt x="250" y="155"/>
                </a:lnTo>
                <a:lnTo>
                  <a:pt x="250" y="157"/>
                </a:lnTo>
                <a:lnTo>
                  <a:pt x="252" y="157"/>
                </a:lnTo>
                <a:lnTo>
                  <a:pt x="252" y="158"/>
                </a:lnTo>
                <a:lnTo>
                  <a:pt x="252" y="160"/>
                </a:lnTo>
                <a:lnTo>
                  <a:pt x="253" y="161"/>
                </a:lnTo>
                <a:lnTo>
                  <a:pt x="255" y="163"/>
                </a:lnTo>
                <a:lnTo>
                  <a:pt x="256" y="163"/>
                </a:lnTo>
                <a:lnTo>
                  <a:pt x="258" y="164"/>
                </a:lnTo>
                <a:lnTo>
                  <a:pt x="259" y="164"/>
                </a:lnTo>
                <a:lnTo>
                  <a:pt x="260" y="164"/>
                </a:lnTo>
                <a:lnTo>
                  <a:pt x="262" y="164"/>
                </a:lnTo>
                <a:lnTo>
                  <a:pt x="263" y="164"/>
                </a:lnTo>
                <a:lnTo>
                  <a:pt x="265" y="164"/>
                </a:lnTo>
                <a:lnTo>
                  <a:pt x="266" y="163"/>
                </a:lnTo>
                <a:lnTo>
                  <a:pt x="268" y="163"/>
                </a:lnTo>
                <a:lnTo>
                  <a:pt x="269" y="163"/>
                </a:lnTo>
                <a:lnTo>
                  <a:pt x="270" y="163"/>
                </a:lnTo>
                <a:lnTo>
                  <a:pt x="273" y="163"/>
                </a:lnTo>
                <a:lnTo>
                  <a:pt x="275" y="163"/>
                </a:lnTo>
                <a:lnTo>
                  <a:pt x="276" y="163"/>
                </a:lnTo>
                <a:lnTo>
                  <a:pt x="278" y="163"/>
                </a:lnTo>
                <a:lnTo>
                  <a:pt x="278" y="164"/>
                </a:lnTo>
                <a:lnTo>
                  <a:pt x="279" y="165"/>
                </a:lnTo>
                <a:lnTo>
                  <a:pt x="280" y="165"/>
                </a:lnTo>
                <a:lnTo>
                  <a:pt x="280" y="167"/>
                </a:lnTo>
                <a:lnTo>
                  <a:pt x="282" y="167"/>
                </a:lnTo>
                <a:lnTo>
                  <a:pt x="283" y="165"/>
                </a:lnTo>
                <a:lnTo>
                  <a:pt x="285" y="165"/>
                </a:lnTo>
                <a:lnTo>
                  <a:pt x="285" y="164"/>
                </a:lnTo>
                <a:lnTo>
                  <a:pt x="286" y="164"/>
                </a:lnTo>
                <a:lnTo>
                  <a:pt x="288" y="164"/>
                </a:lnTo>
                <a:lnTo>
                  <a:pt x="288" y="163"/>
                </a:lnTo>
                <a:lnTo>
                  <a:pt x="289" y="163"/>
                </a:lnTo>
                <a:lnTo>
                  <a:pt x="290" y="163"/>
                </a:lnTo>
                <a:lnTo>
                  <a:pt x="292" y="163"/>
                </a:lnTo>
                <a:lnTo>
                  <a:pt x="293" y="163"/>
                </a:lnTo>
                <a:lnTo>
                  <a:pt x="295" y="163"/>
                </a:lnTo>
                <a:lnTo>
                  <a:pt x="296" y="163"/>
                </a:lnTo>
                <a:lnTo>
                  <a:pt x="298" y="163"/>
                </a:lnTo>
                <a:lnTo>
                  <a:pt x="299" y="161"/>
                </a:lnTo>
                <a:lnTo>
                  <a:pt x="300" y="161"/>
                </a:lnTo>
                <a:lnTo>
                  <a:pt x="302" y="161"/>
                </a:lnTo>
                <a:lnTo>
                  <a:pt x="303" y="161"/>
                </a:lnTo>
                <a:lnTo>
                  <a:pt x="305" y="161"/>
                </a:lnTo>
                <a:lnTo>
                  <a:pt x="305" y="160"/>
                </a:lnTo>
                <a:lnTo>
                  <a:pt x="306" y="160"/>
                </a:lnTo>
                <a:lnTo>
                  <a:pt x="308" y="161"/>
                </a:lnTo>
                <a:lnTo>
                  <a:pt x="309" y="163"/>
                </a:lnTo>
                <a:lnTo>
                  <a:pt x="310" y="161"/>
                </a:lnTo>
                <a:lnTo>
                  <a:pt x="310" y="163"/>
                </a:lnTo>
                <a:lnTo>
                  <a:pt x="312" y="163"/>
                </a:lnTo>
                <a:lnTo>
                  <a:pt x="312" y="164"/>
                </a:lnTo>
                <a:lnTo>
                  <a:pt x="312" y="165"/>
                </a:lnTo>
                <a:lnTo>
                  <a:pt x="313" y="165"/>
                </a:lnTo>
                <a:lnTo>
                  <a:pt x="315" y="167"/>
                </a:lnTo>
                <a:lnTo>
                  <a:pt x="316" y="167"/>
                </a:lnTo>
                <a:lnTo>
                  <a:pt x="318" y="167"/>
                </a:lnTo>
                <a:lnTo>
                  <a:pt x="318" y="168"/>
                </a:lnTo>
                <a:lnTo>
                  <a:pt x="318" y="170"/>
                </a:lnTo>
                <a:lnTo>
                  <a:pt x="318" y="171"/>
                </a:lnTo>
                <a:lnTo>
                  <a:pt x="318" y="173"/>
                </a:lnTo>
                <a:lnTo>
                  <a:pt x="316" y="174"/>
                </a:lnTo>
                <a:lnTo>
                  <a:pt x="316" y="175"/>
                </a:lnTo>
                <a:lnTo>
                  <a:pt x="318" y="177"/>
                </a:lnTo>
                <a:lnTo>
                  <a:pt x="318" y="178"/>
                </a:lnTo>
                <a:lnTo>
                  <a:pt x="319" y="180"/>
                </a:lnTo>
                <a:lnTo>
                  <a:pt x="319" y="181"/>
                </a:lnTo>
                <a:lnTo>
                  <a:pt x="319" y="183"/>
                </a:lnTo>
                <a:lnTo>
                  <a:pt x="320" y="183"/>
                </a:lnTo>
                <a:lnTo>
                  <a:pt x="322" y="183"/>
                </a:lnTo>
                <a:lnTo>
                  <a:pt x="323" y="183"/>
                </a:lnTo>
                <a:lnTo>
                  <a:pt x="325" y="183"/>
                </a:lnTo>
                <a:lnTo>
                  <a:pt x="326" y="183"/>
                </a:lnTo>
                <a:lnTo>
                  <a:pt x="328" y="183"/>
                </a:lnTo>
                <a:lnTo>
                  <a:pt x="328" y="181"/>
                </a:lnTo>
                <a:lnTo>
                  <a:pt x="329" y="181"/>
                </a:lnTo>
                <a:lnTo>
                  <a:pt x="330" y="181"/>
                </a:lnTo>
                <a:lnTo>
                  <a:pt x="332" y="181"/>
                </a:lnTo>
                <a:lnTo>
                  <a:pt x="332" y="183"/>
                </a:lnTo>
                <a:lnTo>
                  <a:pt x="333" y="183"/>
                </a:lnTo>
                <a:lnTo>
                  <a:pt x="335" y="183"/>
                </a:lnTo>
                <a:lnTo>
                  <a:pt x="336" y="183"/>
                </a:lnTo>
                <a:lnTo>
                  <a:pt x="338" y="183"/>
                </a:lnTo>
                <a:lnTo>
                  <a:pt x="339" y="181"/>
                </a:lnTo>
                <a:lnTo>
                  <a:pt x="341" y="181"/>
                </a:lnTo>
                <a:lnTo>
                  <a:pt x="342" y="181"/>
                </a:lnTo>
                <a:lnTo>
                  <a:pt x="342" y="183"/>
                </a:lnTo>
                <a:lnTo>
                  <a:pt x="343" y="184"/>
                </a:lnTo>
                <a:lnTo>
                  <a:pt x="345" y="184"/>
                </a:lnTo>
                <a:lnTo>
                  <a:pt x="346" y="184"/>
                </a:lnTo>
                <a:lnTo>
                  <a:pt x="346" y="183"/>
                </a:lnTo>
                <a:lnTo>
                  <a:pt x="348" y="183"/>
                </a:lnTo>
                <a:lnTo>
                  <a:pt x="349" y="181"/>
                </a:lnTo>
                <a:lnTo>
                  <a:pt x="349" y="183"/>
                </a:lnTo>
                <a:lnTo>
                  <a:pt x="351" y="181"/>
                </a:lnTo>
                <a:lnTo>
                  <a:pt x="352" y="181"/>
                </a:lnTo>
                <a:lnTo>
                  <a:pt x="353" y="180"/>
                </a:lnTo>
                <a:lnTo>
                  <a:pt x="355" y="180"/>
                </a:lnTo>
                <a:lnTo>
                  <a:pt x="353" y="181"/>
                </a:lnTo>
                <a:lnTo>
                  <a:pt x="352" y="183"/>
                </a:lnTo>
                <a:lnTo>
                  <a:pt x="352" y="184"/>
                </a:lnTo>
                <a:lnTo>
                  <a:pt x="352" y="185"/>
                </a:lnTo>
                <a:lnTo>
                  <a:pt x="353" y="185"/>
                </a:lnTo>
                <a:lnTo>
                  <a:pt x="353" y="187"/>
                </a:lnTo>
                <a:lnTo>
                  <a:pt x="355" y="187"/>
                </a:lnTo>
                <a:lnTo>
                  <a:pt x="356" y="187"/>
                </a:lnTo>
                <a:lnTo>
                  <a:pt x="358" y="187"/>
                </a:lnTo>
                <a:lnTo>
                  <a:pt x="358" y="188"/>
                </a:lnTo>
                <a:lnTo>
                  <a:pt x="359" y="188"/>
                </a:lnTo>
                <a:lnTo>
                  <a:pt x="359" y="187"/>
                </a:lnTo>
                <a:lnTo>
                  <a:pt x="361" y="187"/>
                </a:lnTo>
                <a:lnTo>
                  <a:pt x="361" y="188"/>
                </a:lnTo>
                <a:lnTo>
                  <a:pt x="362" y="188"/>
                </a:lnTo>
                <a:lnTo>
                  <a:pt x="362" y="190"/>
                </a:lnTo>
                <a:lnTo>
                  <a:pt x="363" y="190"/>
                </a:lnTo>
                <a:lnTo>
                  <a:pt x="363" y="188"/>
                </a:lnTo>
                <a:lnTo>
                  <a:pt x="365" y="188"/>
                </a:lnTo>
                <a:lnTo>
                  <a:pt x="366" y="188"/>
                </a:lnTo>
                <a:lnTo>
                  <a:pt x="368" y="188"/>
                </a:lnTo>
                <a:lnTo>
                  <a:pt x="369" y="188"/>
                </a:lnTo>
                <a:lnTo>
                  <a:pt x="369" y="190"/>
                </a:lnTo>
                <a:lnTo>
                  <a:pt x="371" y="190"/>
                </a:lnTo>
                <a:lnTo>
                  <a:pt x="371" y="191"/>
                </a:lnTo>
                <a:lnTo>
                  <a:pt x="369" y="193"/>
                </a:lnTo>
                <a:lnTo>
                  <a:pt x="368" y="194"/>
                </a:lnTo>
                <a:lnTo>
                  <a:pt x="368" y="195"/>
                </a:lnTo>
                <a:lnTo>
                  <a:pt x="366" y="197"/>
                </a:lnTo>
                <a:lnTo>
                  <a:pt x="366" y="198"/>
                </a:lnTo>
                <a:lnTo>
                  <a:pt x="368" y="198"/>
                </a:lnTo>
                <a:lnTo>
                  <a:pt x="369" y="198"/>
                </a:lnTo>
                <a:lnTo>
                  <a:pt x="369" y="197"/>
                </a:lnTo>
                <a:lnTo>
                  <a:pt x="371" y="198"/>
                </a:lnTo>
                <a:lnTo>
                  <a:pt x="372" y="197"/>
                </a:lnTo>
                <a:lnTo>
                  <a:pt x="372" y="198"/>
                </a:lnTo>
                <a:lnTo>
                  <a:pt x="373" y="197"/>
                </a:lnTo>
                <a:lnTo>
                  <a:pt x="375" y="197"/>
                </a:lnTo>
                <a:lnTo>
                  <a:pt x="375" y="198"/>
                </a:lnTo>
                <a:lnTo>
                  <a:pt x="376" y="198"/>
                </a:lnTo>
                <a:lnTo>
                  <a:pt x="376" y="200"/>
                </a:lnTo>
                <a:lnTo>
                  <a:pt x="376" y="198"/>
                </a:lnTo>
                <a:lnTo>
                  <a:pt x="378" y="198"/>
                </a:lnTo>
                <a:lnTo>
                  <a:pt x="379" y="198"/>
                </a:lnTo>
                <a:lnTo>
                  <a:pt x="381" y="197"/>
                </a:lnTo>
                <a:lnTo>
                  <a:pt x="382" y="197"/>
                </a:lnTo>
                <a:lnTo>
                  <a:pt x="383" y="197"/>
                </a:lnTo>
                <a:lnTo>
                  <a:pt x="385" y="198"/>
                </a:lnTo>
                <a:lnTo>
                  <a:pt x="386" y="198"/>
                </a:lnTo>
                <a:lnTo>
                  <a:pt x="388" y="198"/>
                </a:lnTo>
                <a:lnTo>
                  <a:pt x="389" y="200"/>
                </a:lnTo>
                <a:lnTo>
                  <a:pt x="391" y="200"/>
                </a:lnTo>
                <a:lnTo>
                  <a:pt x="392" y="198"/>
                </a:lnTo>
                <a:lnTo>
                  <a:pt x="392" y="197"/>
                </a:lnTo>
                <a:lnTo>
                  <a:pt x="393" y="195"/>
                </a:lnTo>
                <a:lnTo>
                  <a:pt x="395" y="195"/>
                </a:lnTo>
                <a:lnTo>
                  <a:pt x="395" y="194"/>
                </a:lnTo>
                <a:lnTo>
                  <a:pt x="396" y="194"/>
                </a:lnTo>
                <a:lnTo>
                  <a:pt x="398" y="195"/>
                </a:lnTo>
                <a:lnTo>
                  <a:pt x="399" y="195"/>
                </a:lnTo>
                <a:lnTo>
                  <a:pt x="401" y="195"/>
                </a:lnTo>
                <a:lnTo>
                  <a:pt x="401" y="194"/>
                </a:lnTo>
                <a:lnTo>
                  <a:pt x="402" y="194"/>
                </a:lnTo>
                <a:lnTo>
                  <a:pt x="403" y="194"/>
                </a:lnTo>
                <a:lnTo>
                  <a:pt x="403" y="195"/>
                </a:lnTo>
                <a:lnTo>
                  <a:pt x="405" y="197"/>
                </a:lnTo>
                <a:lnTo>
                  <a:pt x="405" y="198"/>
                </a:lnTo>
                <a:lnTo>
                  <a:pt x="406" y="198"/>
                </a:lnTo>
                <a:lnTo>
                  <a:pt x="406" y="200"/>
                </a:lnTo>
                <a:lnTo>
                  <a:pt x="408" y="200"/>
                </a:lnTo>
                <a:lnTo>
                  <a:pt x="408" y="201"/>
                </a:lnTo>
                <a:lnTo>
                  <a:pt x="406" y="201"/>
                </a:lnTo>
                <a:lnTo>
                  <a:pt x="406" y="203"/>
                </a:lnTo>
                <a:lnTo>
                  <a:pt x="405" y="203"/>
                </a:lnTo>
                <a:lnTo>
                  <a:pt x="405" y="204"/>
                </a:lnTo>
                <a:lnTo>
                  <a:pt x="405" y="205"/>
                </a:lnTo>
                <a:lnTo>
                  <a:pt x="406" y="205"/>
                </a:lnTo>
                <a:lnTo>
                  <a:pt x="405" y="205"/>
                </a:lnTo>
                <a:lnTo>
                  <a:pt x="403" y="207"/>
                </a:lnTo>
                <a:lnTo>
                  <a:pt x="405" y="207"/>
                </a:lnTo>
                <a:lnTo>
                  <a:pt x="405" y="208"/>
                </a:lnTo>
                <a:lnTo>
                  <a:pt x="405" y="210"/>
                </a:lnTo>
                <a:lnTo>
                  <a:pt x="406" y="210"/>
                </a:lnTo>
                <a:lnTo>
                  <a:pt x="406" y="211"/>
                </a:lnTo>
                <a:lnTo>
                  <a:pt x="408" y="211"/>
                </a:lnTo>
                <a:lnTo>
                  <a:pt x="409" y="211"/>
                </a:lnTo>
                <a:lnTo>
                  <a:pt x="411" y="211"/>
                </a:lnTo>
                <a:lnTo>
                  <a:pt x="412" y="211"/>
                </a:lnTo>
                <a:lnTo>
                  <a:pt x="412" y="213"/>
                </a:lnTo>
                <a:lnTo>
                  <a:pt x="413" y="213"/>
                </a:lnTo>
                <a:lnTo>
                  <a:pt x="413" y="214"/>
                </a:lnTo>
                <a:lnTo>
                  <a:pt x="415" y="214"/>
                </a:lnTo>
                <a:lnTo>
                  <a:pt x="415" y="215"/>
                </a:lnTo>
                <a:lnTo>
                  <a:pt x="415" y="217"/>
                </a:lnTo>
                <a:lnTo>
                  <a:pt x="416" y="217"/>
                </a:lnTo>
                <a:lnTo>
                  <a:pt x="416" y="218"/>
                </a:lnTo>
                <a:lnTo>
                  <a:pt x="418" y="218"/>
                </a:lnTo>
                <a:lnTo>
                  <a:pt x="418" y="220"/>
                </a:lnTo>
                <a:lnTo>
                  <a:pt x="419" y="221"/>
                </a:lnTo>
                <a:lnTo>
                  <a:pt x="421" y="220"/>
                </a:lnTo>
                <a:lnTo>
                  <a:pt x="422" y="220"/>
                </a:lnTo>
                <a:lnTo>
                  <a:pt x="423" y="220"/>
                </a:lnTo>
                <a:lnTo>
                  <a:pt x="423" y="221"/>
                </a:lnTo>
                <a:lnTo>
                  <a:pt x="425" y="221"/>
                </a:lnTo>
                <a:lnTo>
                  <a:pt x="425" y="223"/>
                </a:lnTo>
                <a:lnTo>
                  <a:pt x="426" y="223"/>
                </a:lnTo>
                <a:lnTo>
                  <a:pt x="426" y="224"/>
                </a:lnTo>
                <a:lnTo>
                  <a:pt x="428" y="225"/>
                </a:lnTo>
                <a:lnTo>
                  <a:pt x="429" y="225"/>
                </a:lnTo>
                <a:lnTo>
                  <a:pt x="429" y="224"/>
                </a:lnTo>
                <a:lnTo>
                  <a:pt x="431" y="224"/>
                </a:lnTo>
                <a:lnTo>
                  <a:pt x="431" y="225"/>
                </a:lnTo>
                <a:lnTo>
                  <a:pt x="431" y="227"/>
                </a:lnTo>
                <a:lnTo>
                  <a:pt x="432" y="228"/>
                </a:lnTo>
                <a:lnTo>
                  <a:pt x="431" y="228"/>
                </a:lnTo>
                <a:lnTo>
                  <a:pt x="431" y="230"/>
                </a:lnTo>
                <a:lnTo>
                  <a:pt x="429" y="230"/>
                </a:lnTo>
                <a:lnTo>
                  <a:pt x="429" y="231"/>
                </a:lnTo>
                <a:lnTo>
                  <a:pt x="429" y="233"/>
                </a:lnTo>
                <a:lnTo>
                  <a:pt x="428" y="233"/>
                </a:lnTo>
                <a:lnTo>
                  <a:pt x="428" y="234"/>
                </a:lnTo>
                <a:lnTo>
                  <a:pt x="428" y="235"/>
                </a:lnTo>
                <a:lnTo>
                  <a:pt x="429" y="235"/>
                </a:lnTo>
                <a:lnTo>
                  <a:pt x="429" y="237"/>
                </a:lnTo>
                <a:lnTo>
                  <a:pt x="431" y="237"/>
                </a:lnTo>
                <a:lnTo>
                  <a:pt x="429" y="238"/>
                </a:lnTo>
                <a:lnTo>
                  <a:pt x="428" y="240"/>
                </a:lnTo>
                <a:lnTo>
                  <a:pt x="428" y="241"/>
                </a:lnTo>
                <a:lnTo>
                  <a:pt x="429" y="241"/>
                </a:lnTo>
                <a:lnTo>
                  <a:pt x="429" y="243"/>
                </a:lnTo>
                <a:lnTo>
                  <a:pt x="429" y="244"/>
                </a:lnTo>
                <a:lnTo>
                  <a:pt x="428" y="244"/>
                </a:lnTo>
                <a:lnTo>
                  <a:pt x="428" y="246"/>
                </a:lnTo>
                <a:lnTo>
                  <a:pt x="426" y="246"/>
                </a:lnTo>
                <a:lnTo>
                  <a:pt x="428" y="246"/>
                </a:lnTo>
                <a:lnTo>
                  <a:pt x="428" y="247"/>
                </a:lnTo>
                <a:lnTo>
                  <a:pt x="429" y="247"/>
                </a:lnTo>
                <a:lnTo>
                  <a:pt x="429" y="246"/>
                </a:lnTo>
                <a:lnTo>
                  <a:pt x="431" y="246"/>
                </a:lnTo>
                <a:lnTo>
                  <a:pt x="432" y="246"/>
                </a:lnTo>
                <a:lnTo>
                  <a:pt x="432" y="247"/>
                </a:lnTo>
                <a:lnTo>
                  <a:pt x="433" y="247"/>
                </a:lnTo>
                <a:lnTo>
                  <a:pt x="435" y="247"/>
                </a:lnTo>
                <a:lnTo>
                  <a:pt x="436" y="247"/>
                </a:lnTo>
                <a:lnTo>
                  <a:pt x="438" y="247"/>
                </a:lnTo>
                <a:lnTo>
                  <a:pt x="439" y="247"/>
                </a:lnTo>
                <a:lnTo>
                  <a:pt x="441" y="248"/>
                </a:lnTo>
                <a:lnTo>
                  <a:pt x="442" y="248"/>
                </a:lnTo>
                <a:lnTo>
                  <a:pt x="442" y="250"/>
                </a:lnTo>
                <a:lnTo>
                  <a:pt x="443" y="250"/>
                </a:lnTo>
                <a:lnTo>
                  <a:pt x="445" y="250"/>
                </a:lnTo>
                <a:lnTo>
                  <a:pt x="446" y="250"/>
                </a:lnTo>
                <a:lnTo>
                  <a:pt x="446" y="248"/>
                </a:lnTo>
                <a:lnTo>
                  <a:pt x="448" y="248"/>
                </a:lnTo>
                <a:lnTo>
                  <a:pt x="449" y="247"/>
                </a:lnTo>
                <a:lnTo>
                  <a:pt x="449" y="246"/>
                </a:lnTo>
                <a:lnTo>
                  <a:pt x="451" y="244"/>
                </a:lnTo>
                <a:lnTo>
                  <a:pt x="452" y="244"/>
                </a:lnTo>
                <a:lnTo>
                  <a:pt x="453" y="244"/>
                </a:lnTo>
                <a:lnTo>
                  <a:pt x="453" y="243"/>
                </a:lnTo>
                <a:lnTo>
                  <a:pt x="455" y="243"/>
                </a:lnTo>
                <a:lnTo>
                  <a:pt x="456" y="241"/>
                </a:lnTo>
                <a:lnTo>
                  <a:pt x="458" y="240"/>
                </a:lnTo>
                <a:lnTo>
                  <a:pt x="459" y="238"/>
                </a:lnTo>
                <a:lnTo>
                  <a:pt x="461" y="238"/>
                </a:lnTo>
                <a:lnTo>
                  <a:pt x="462" y="238"/>
                </a:lnTo>
                <a:lnTo>
                  <a:pt x="463" y="238"/>
                </a:lnTo>
                <a:lnTo>
                  <a:pt x="465" y="237"/>
                </a:lnTo>
                <a:lnTo>
                  <a:pt x="466" y="237"/>
                </a:lnTo>
                <a:lnTo>
                  <a:pt x="468" y="237"/>
                </a:lnTo>
                <a:lnTo>
                  <a:pt x="468" y="235"/>
                </a:lnTo>
                <a:lnTo>
                  <a:pt x="469" y="235"/>
                </a:lnTo>
                <a:lnTo>
                  <a:pt x="469" y="237"/>
                </a:lnTo>
                <a:lnTo>
                  <a:pt x="471" y="238"/>
                </a:lnTo>
                <a:lnTo>
                  <a:pt x="472" y="238"/>
                </a:lnTo>
                <a:lnTo>
                  <a:pt x="472" y="237"/>
                </a:lnTo>
                <a:lnTo>
                  <a:pt x="473" y="237"/>
                </a:lnTo>
                <a:lnTo>
                  <a:pt x="475" y="237"/>
                </a:lnTo>
                <a:lnTo>
                  <a:pt x="475" y="238"/>
                </a:lnTo>
                <a:lnTo>
                  <a:pt x="476" y="240"/>
                </a:lnTo>
                <a:lnTo>
                  <a:pt x="476" y="241"/>
                </a:lnTo>
                <a:lnTo>
                  <a:pt x="478" y="243"/>
                </a:lnTo>
                <a:lnTo>
                  <a:pt x="478" y="244"/>
                </a:lnTo>
                <a:lnTo>
                  <a:pt x="479" y="244"/>
                </a:lnTo>
                <a:lnTo>
                  <a:pt x="481" y="244"/>
                </a:lnTo>
                <a:lnTo>
                  <a:pt x="482" y="244"/>
                </a:lnTo>
                <a:lnTo>
                  <a:pt x="484" y="244"/>
                </a:lnTo>
                <a:lnTo>
                  <a:pt x="485" y="244"/>
                </a:lnTo>
                <a:lnTo>
                  <a:pt x="485" y="246"/>
                </a:lnTo>
                <a:lnTo>
                  <a:pt x="486" y="246"/>
                </a:lnTo>
                <a:lnTo>
                  <a:pt x="488" y="246"/>
                </a:lnTo>
                <a:lnTo>
                  <a:pt x="489" y="246"/>
                </a:lnTo>
              </a:path>
            </a:pathLst>
          </a:custGeom>
          <a:solidFill>
            <a:schemeClr val="bg1"/>
          </a:solidFill>
          <a:ln w="3175" cmpd="sng">
            <a:solidFill>
              <a:srgbClr val="808080"/>
            </a:solidFill>
            <a:prstDash val="solid"/>
            <a:round/>
            <a:headEnd/>
            <a:tailEnd/>
          </a:ln>
        </p:spPr>
        <p:txBody>
          <a:bodyPr/>
          <a:lstStyle/>
          <a:p>
            <a:endParaRPr lang="en-US"/>
          </a:p>
        </p:txBody>
      </p:sp>
      <p:sp>
        <p:nvSpPr>
          <p:cNvPr id="14406" name="Freeform 70"/>
          <p:cNvSpPr>
            <a:spLocks/>
          </p:cNvSpPr>
          <p:nvPr/>
        </p:nvSpPr>
        <p:spPr bwMode="auto">
          <a:xfrm>
            <a:off x="1581150" y="1747838"/>
            <a:ext cx="354013" cy="222250"/>
          </a:xfrm>
          <a:custGeom>
            <a:avLst/>
            <a:gdLst>
              <a:gd name="T0" fmla="*/ 291 w 301"/>
              <a:gd name="T1" fmla="*/ 43 h 258"/>
              <a:gd name="T2" fmla="*/ 279 w 301"/>
              <a:gd name="T3" fmla="*/ 39 h 258"/>
              <a:gd name="T4" fmla="*/ 272 w 301"/>
              <a:gd name="T5" fmla="*/ 29 h 258"/>
              <a:gd name="T6" fmla="*/ 261 w 301"/>
              <a:gd name="T7" fmla="*/ 26 h 258"/>
              <a:gd name="T8" fmla="*/ 252 w 301"/>
              <a:gd name="T9" fmla="*/ 20 h 258"/>
              <a:gd name="T10" fmla="*/ 246 w 301"/>
              <a:gd name="T11" fmla="*/ 16 h 258"/>
              <a:gd name="T12" fmla="*/ 241 w 301"/>
              <a:gd name="T13" fmla="*/ 7 h 258"/>
              <a:gd name="T14" fmla="*/ 235 w 301"/>
              <a:gd name="T15" fmla="*/ 2 h 258"/>
              <a:gd name="T16" fmla="*/ 224 w 301"/>
              <a:gd name="T17" fmla="*/ 6 h 258"/>
              <a:gd name="T18" fmla="*/ 209 w 301"/>
              <a:gd name="T19" fmla="*/ 7 h 258"/>
              <a:gd name="T20" fmla="*/ 202 w 301"/>
              <a:gd name="T21" fmla="*/ 14 h 258"/>
              <a:gd name="T22" fmla="*/ 196 w 301"/>
              <a:gd name="T23" fmla="*/ 14 h 258"/>
              <a:gd name="T24" fmla="*/ 189 w 301"/>
              <a:gd name="T25" fmla="*/ 4 h 258"/>
              <a:gd name="T26" fmla="*/ 176 w 301"/>
              <a:gd name="T27" fmla="*/ 4 h 258"/>
              <a:gd name="T28" fmla="*/ 165 w 301"/>
              <a:gd name="T29" fmla="*/ 2 h 258"/>
              <a:gd name="T30" fmla="*/ 155 w 301"/>
              <a:gd name="T31" fmla="*/ 0 h 258"/>
              <a:gd name="T32" fmla="*/ 143 w 301"/>
              <a:gd name="T33" fmla="*/ 6 h 258"/>
              <a:gd name="T34" fmla="*/ 133 w 301"/>
              <a:gd name="T35" fmla="*/ 7 h 258"/>
              <a:gd name="T36" fmla="*/ 126 w 301"/>
              <a:gd name="T37" fmla="*/ 4 h 258"/>
              <a:gd name="T38" fmla="*/ 125 w 301"/>
              <a:gd name="T39" fmla="*/ 16 h 258"/>
              <a:gd name="T40" fmla="*/ 113 w 301"/>
              <a:gd name="T41" fmla="*/ 22 h 258"/>
              <a:gd name="T42" fmla="*/ 103 w 301"/>
              <a:gd name="T43" fmla="*/ 22 h 258"/>
              <a:gd name="T44" fmla="*/ 93 w 301"/>
              <a:gd name="T45" fmla="*/ 16 h 258"/>
              <a:gd name="T46" fmla="*/ 86 w 301"/>
              <a:gd name="T47" fmla="*/ 14 h 258"/>
              <a:gd name="T48" fmla="*/ 82 w 301"/>
              <a:gd name="T49" fmla="*/ 24 h 258"/>
              <a:gd name="T50" fmla="*/ 83 w 301"/>
              <a:gd name="T51" fmla="*/ 36 h 258"/>
              <a:gd name="T52" fmla="*/ 92 w 301"/>
              <a:gd name="T53" fmla="*/ 54 h 258"/>
              <a:gd name="T54" fmla="*/ 103 w 301"/>
              <a:gd name="T55" fmla="*/ 63 h 258"/>
              <a:gd name="T56" fmla="*/ 103 w 301"/>
              <a:gd name="T57" fmla="*/ 76 h 258"/>
              <a:gd name="T58" fmla="*/ 106 w 301"/>
              <a:gd name="T59" fmla="*/ 90 h 258"/>
              <a:gd name="T60" fmla="*/ 102 w 301"/>
              <a:gd name="T61" fmla="*/ 100 h 258"/>
              <a:gd name="T62" fmla="*/ 93 w 301"/>
              <a:gd name="T63" fmla="*/ 103 h 258"/>
              <a:gd name="T64" fmla="*/ 88 w 301"/>
              <a:gd name="T65" fmla="*/ 115 h 258"/>
              <a:gd name="T66" fmla="*/ 88 w 301"/>
              <a:gd name="T67" fmla="*/ 120 h 258"/>
              <a:gd name="T68" fmla="*/ 86 w 301"/>
              <a:gd name="T69" fmla="*/ 132 h 258"/>
              <a:gd name="T70" fmla="*/ 73 w 301"/>
              <a:gd name="T71" fmla="*/ 130 h 258"/>
              <a:gd name="T72" fmla="*/ 61 w 301"/>
              <a:gd name="T73" fmla="*/ 139 h 258"/>
              <a:gd name="T74" fmla="*/ 43 w 301"/>
              <a:gd name="T75" fmla="*/ 145 h 258"/>
              <a:gd name="T76" fmla="*/ 39 w 301"/>
              <a:gd name="T77" fmla="*/ 152 h 258"/>
              <a:gd name="T78" fmla="*/ 32 w 301"/>
              <a:gd name="T79" fmla="*/ 160 h 258"/>
              <a:gd name="T80" fmla="*/ 20 w 301"/>
              <a:gd name="T81" fmla="*/ 166 h 258"/>
              <a:gd name="T82" fmla="*/ 12 w 301"/>
              <a:gd name="T83" fmla="*/ 172 h 258"/>
              <a:gd name="T84" fmla="*/ 2 w 301"/>
              <a:gd name="T85" fmla="*/ 176 h 258"/>
              <a:gd name="T86" fmla="*/ 5 w 301"/>
              <a:gd name="T87" fmla="*/ 185 h 258"/>
              <a:gd name="T88" fmla="*/ 13 w 301"/>
              <a:gd name="T89" fmla="*/ 182 h 258"/>
              <a:gd name="T90" fmla="*/ 19 w 301"/>
              <a:gd name="T91" fmla="*/ 187 h 258"/>
              <a:gd name="T92" fmla="*/ 30 w 301"/>
              <a:gd name="T93" fmla="*/ 199 h 258"/>
              <a:gd name="T94" fmla="*/ 42 w 301"/>
              <a:gd name="T95" fmla="*/ 210 h 258"/>
              <a:gd name="T96" fmla="*/ 53 w 301"/>
              <a:gd name="T97" fmla="*/ 215 h 258"/>
              <a:gd name="T98" fmla="*/ 63 w 301"/>
              <a:gd name="T99" fmla="*/ 215 h 258"/>
              <a:gd name="T100" fmla="*/ 75 w 301"/>
              <a:gd name="T101" fmla="*/ 213 h 258"/>
              <a:gd name="T102" fmla="*/ 83 w 301"/>
              <a:gd name="T103" fmla="*/ 210 h 258"/>
              <a:gd name="T104" fmla="*/ 95 w 301"/>
              <a:gd name="T105" fmla="*/ 216 h 258"/>
              <a:gd name="T106" fmla="*/ 101 w 301"/>
              <a:gd name="T107" fmla="*/ 225 h 258"/>
              <a:gd name="T108" fmla="*/ 109 w 301"/>
              <a:gd name="T109" fmla="*/ 226 h 258"/>
              <a:gd name="T110" fmla="*/ 121 w 301"/>
              <a:gd name="T111" fmla="*/ 232 h 258"/>
              <a:gd name="T112" fmla="*/ 135 w 301"/>
              <a:gd name="T113" fmla="*/ 232 h 258"/>
              <a:gd name="T114" fmla="*/ 141 w 301"/>
              <a:gd name="T115" fmla="*/ 242 h 258"/>
              <a:gd name="T116" fmla="*/ 151 w 301"/>
              <a:gd name="T117" fmla="*/ 249 h 25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1"/>
              <a:gd name="T178" fmla="*/ 0 h 258"/>
              <a:gd name="T179" fmla="*/ 301 w 301"/>
              <a:gd name="T180" fmla="*/ 258 h 25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1" h="258">
                <a:moveTo>
                  <a:pt x="301" y="43"/>
                </a:moveTo>
                <a:lnTo>
                  <a:pt x="301" y="44"/>
                </a:lnTo>
                <a:lnTo>
                  <a:pt x="299" y="44"/>
                </a:lnTo>
                <a:lnTo>
                  <a:pt x="299" y="43"/>
                </a:lnTo>
                <a:lnTo>
                  <a:pt x="298" y="43"/>
                </a:lnTo>
                <a:lnTo>
                  <a:pt x="296" y="42"/>
                </a:lnTo>
                <a:lnTo>
                  <a:pt x="295" y="42"/>
                </a:lnTo>
                <a:lnTo>
                  <a:pt x="294" y="40"/>
                </a:lnTo>
                <a:lnTo>
                  <a:pt x="292" y="42"/>
                </a:lnTo>
                <a:lnTo>
                  <a:pt x="291" y="43"/>
                </a:lnTo>
                <a:lnTo>
                  <a:pt x="289" y="43"/>
                </a:lnTo>
                <a:lnTo>
                  <a:pt x="288" y="43"/>
                </a:lnTo>
                <a:lnTo>
                  <a:pt x="286" y="43"/>
                </a:lnTo>
                <a:lnTo>
                  <a:pt x="285" y="43"/>
                </a:lnTo>
                <a:lnTo>
                  <a:pt x="285" y="42"/>
                </a:lnTo>
                <a:lnTo>
                  <a:pt x="284" y="40"/>
                </a:lnTo>
                <a:lnTo>
                  <a:pt x="282" y="40"/>
                </a:lnTo>
                <a:lnTo>
                  <a:pt x="281" y="40"/>
                </a:lnTo>
                <a:lnTo>
                  <a:pt x="281" y="39"/>
                </a:lnTo>
                <a:lnTo>
                  <a:pt x="279" y="39"/>
                </a:lnTo>
                <a:lnTo>
                  <a:pt x="278" y="39"/>
                </a:lnTo>
                <a:lnTo>
                  <a:pt x="276" y="39"/>
                </a:lnTo>
                <a:lnTo>
                  <a:pt x="276" y="37"/>
                </a:lnTo>
                <a:lnTo>
                  <a:pt x="276" y="36"/>
                </a:lnTo>
                <a:lnTo>
                  <a:pt x="276" y="34"/>
                </a:lnTo>
                <a:lnTo>
                  <a:pt x="275" y="33"/>
                </a:lnTo>
                <a:lnTo>
                  <a:pt x="274" y="32"/>
                </a:lnTo>
                <a:lnTo>
                  <a:pt x="274" y="30"/>
                </a:lnTo>
                <a:lnTo>
                  <a:pt x="272" y="30"/>
                </a:lnTo>
                <a:lnTo>
                  <a:pt x="272" y="29"/>
                </a:lnTo>
                <a:lnTo>
                  <a:pt x="272" y="27"/>
                </a:lnTo>
                <a:lnTo>
                  <a:pt x="272" y="26"/>
                </a:lnTo>
                <a:lnTo>
                  <a:pt x="271" y="24"/>
                </a:lnTo>
                <a:lnTo>
                  <a:pt x="269" y="24"/>
                </a:lnTo>
                <a:lnTo>
                  <a:pt x="268" y="24"/>
                </a:lnTo>
                <a:lnTo>
                  <a:pt x="266" y="24"/>
                </a:lnTo>
                <a:lnTo>
                  <a:pt x="265" y="24"/>
                </a:lnTo>
                <a:lnTo>
                  <a:pt x="264" y="24"/>
                </a:lnTo>
                <a:lnTo>
                  <a:pt x="262" y="24"/>
                </a:lnTo>
                <a:lnTo>
                  <a:pt x="261" y="26"/>
                </a:lnTo>
                <a:lnTo>
                  <a:pt x="259" y="26"/>
                </a:lnTo>
                <a:lnTo>
                  <a:pt x="258" y="27"/>
                </a:lnTo>
                <a:lnTo>
                  <a:pt x="258" y="26"/>
                </a:lnTo>
                <a:lnTo>
                  <a:pt x="256" y="26"/>
                </a:lnTo>
                <a:lnTo>
                  <a:pt x="255" y="24"/>
                </a:lnTo>
                <a:lnTo>
                  <a:pt x="254" y="24"/>
                </a:lnTo>
                <a:lnTo>
                  <a:pt x="254" y="23"/>
                </a:lnTo>
                <a:lnTo>
                  <a:pt x="252" y="23"/>
                </a:lnTo>
                <a:lnTo>
                  <a:pt x="252" y="22"/>
                </a:lnTo>
                <a:lnTo>
                  <a:pt x="252" y="20"/>
                </a:lnTo>
                <a:lnTo>
                  <a:pt x="252" y="19"/>
                </a:lnTo>
                <a:lnTo>
                  <a:pt x="251" y="19"/>
                </a:lnTo>
                <a:lnTo>
                  <a:pt x="252" y="19"/>
                </a:lnTo>
                <a:lnTo>
                  <a:pt x="252" y="17"/>
                </a:lnTo>
                <a:lnTo>
                  <a:pt x="251" y="16"/>
                </a:lnTo>
                <a:lnTo>
                  <a:pt x="249" y="16"/>
                </a:lnTo>
                <a:lnTo>
                  <a:pt x="249" y="17"/>
                </a:lnTo>
                <a:lnTo>
                  <a:pt x="248" y="17"/>
                </a:lnTo>
                <a:lnTo>
                  <a:pt x="248" y="16"/>
                </a:lnTo>
                <a:lnTo>
                  <a:pt x="246" y="16"/>
                </a:lnTo>
                <a:lnTo>
                  <a:pt x="245" y="17"/>
                </a:lnTo>
                <a:lnTo>
                  <a:pt x="244" y="17"/>
                </a:lnTo>
                <a:lnTo>
                  <a:pt x="244" y="16"/>
                </a:lnTo>
                <a:lnTo>
                  <a:pt x="242" y="16"/>
                </a:lnTo>
                <a:lnTo>
                  <a:pt x="242" y="14"/>
                </a:lnTo>
                <a:lnTo>
                  <a:pt x="241" y="13"/>
                </a:lnTo>
                <a:lnTo>
                  <a:pt x="241" y="12"/>
                </a:lnTo>
                <a:lnTo>
                  <a:pt x="241" y="10"/>
                </a:lnTo>
                <a:lnTo>
                  <a:pt x="241" y="9"/>
                </a:lnTo>
                <a:lnTo>
                  <a:pt x="241" y="7"/>
                </a:lnTo>
                <a:lnTo>
                  <a:pt x="239" y="7"/>
                </a:lnTo>
                <a:lnTo>
                  <a:pt x="239" y="6"/>
                </a:lnTo>
                <a:lnTo>
                  <a:pt x="241" y="6"/>
                </a:lnTo>
                <a:lnTo>
                  <a:pt x="241" y="4"/>
                </a:lnTo>
                <a:lnTo>
                  <a:pt x="241" y="3"/>
                </a:lnTo>
                <a:lnTo>
                  <a:pt x="239" y="3"/>
                </a:lnTo>
                <a:lnTo>
                  <a:pt x="239" y="2"/>
                </a:lnTo>
                <a:lnTo>
                  <a:pt x="238" y="2"/>
                </a:lnTo>
                <a:lnTo>
                  <a:pt x="236" y="2"/>
                </a:lnTo>
                <a:lnTo>
                  <a:pt x="235" y="2"/>
                </a:lnTo>
                <a:lnTo>
                  <a:pt x="234" y="2"/>
                </a:lnTo>
                <a:lnTo>
                  <a:pt x="232" y="2"/>
                </a:lnTo>
                <a:lnTo>
                  <a:pt x="232" y="3"/>
                </a:lnTo>
                <a:lnTo>
                  <a:pt x="232" y="4"/>
                </a:lnTo>
                <a:lnTo>
                  <a:pt x="231" y="4"/>
                </a:lnTo>
                <a:lnTo>
                  <a:pt x="229" y="4"/>
                </a:lnTo>
                <a:lnTo>
                  <a:pt x="228" y="4"/>
                </a:lnTo>
                <a:lnTo>
                  <a:pt x="226" y="4"/>
                </a:lnTo>
                <a:lnTo>
                  <a:pt x="225" y="4"/>
                </a:lnTo>
                <a:lnTo>
                  <a:pt x="224" y="6"/>
                </a:lnTo>
                <a:lnTo>
                  <a:pt x="222" y="6"/>
                </a:lnTo>
                <a:lnTo>
                  <a:pt x="221" y="6"/>
                </a:lnTo>
                <a:lnTo>
                  <a:pt x="219" y="6"/>
                </a:lnTo>
                <a:lnTo>
                  <a:pt x="218" y="6"/>
                </a:lnTo>
                <a:lnTo>
                  <a:pt x="216" y="6"/>
                </a:lnTo>
                <a:lnTo>
                  <a:pt x="215" y="7"/>
                </a:lnTo>
                <a:lnTo>
                  <a:pt x="214" y="7"/>
                </a:lnTo>
                <a:lnTo>
                  <a:pt x="212" y="7"/>
                </a:lnTo>
                <a:lnTo>
                  <a:pt x="211" y="7"/>
                </a:lnTo>
                <a:lnTo>
                  <a:pt x="209" y="7"/>
                </a:lnTo>
                <a:lnTo>
                  <a:pt x="208" y="7"/>
                </a:lnTo>
                <a:lnTo>
                  <a:pt x="208" y="9"/>
                </a:lnTo>
                <a:lnTo>
                  <a:pt x="206" y="9"/>
                </a:lnTo>
                <a:lnTo>
                  <a:pt x="206" y="10"/>
                </a:lnTo>
                <a:lnTo>
                  <a:pt x="205" y="10"/>
                </a:lnTo>
                <a:lnTo>
                  <a:pt x="205" y="12"/>
                </a:lnTo>
                <a:lnTo>
                  <a:pt x="205" y="13"/>
                </a:lnTo>
                <a:lnTo>
                  <a:pt x="204" y="13"/>
                </a:lnTo>
                <a:lnTo>
                  <a:pt x="204" y="14"/>
                </a:lnTo>
                <a:lnTo>
                  <a:pt x="202" y="14"/>
                </a:lnTo>
                <a:lnTo>
                  <a:pt x="201" y="14"/>
                </a:lnTo>
                <a:lnTo>
                  <a:pt x="201" y="16"/>
                </a:lnTo>
                <a:lnTo>
                  <a:pt x="199" y="16"/>
                </a:lnTo>
                <a:lnTo>
                  <a:pt x="198" y="17"/>
                </a:lnTo>
                <a:lnTo>
                  <a:pt x="196" y="17"/>
                </a:lnTo>
                <a:lnTo>
                  <a:pt x="196" y="19"/>
                </a:lnTo>
                <a:lnTo>
                  <a:pt x="195" y="19"/>
                </a:lnTo>
                <a:lnTo>
                  <a:pt x="195" y="17"/>
                </a:lnTo>
                <a:lnTo>
                  <a:pt x="195" y="16"/>
                </a:lnTo>
                <a:lnTo>
                  <a:pt x="196" y="14"/>
                </a:lnTo>
                <a:lnTo>
                  <a:pt x="196" y="13"/>
                </a:lnTo>
                <a:lnTo>
                  <a:pt x="196" y="12"/>
                </a:lnTo>
                <a:lnTo>
                  <a:pt x="196" y="10"/>
                </a:lnTo>
                <a:lnTo>
                  <a:pt x="195" y="9"/>
                </a:lnTo>
                <a:lnTo>
                  <a:pt x="193" y="7"/>
                </a:lnTo>
                <a:lnTo>
                  <a:pt x="192" y="7"/>
                </a:lnTo>
                <a:lnTo>
                  <a:pt x="192" y="6"/>
                </a:lnTo>
                <a:lnTo>
                  <a:pt x="191" y="6"/>
                </a:lnTo>
                <a:lnTo>
                  <a:pt x="189" y="6"/>
                </a:lnTo>
                <a:lnTo>
                  <a:pt x="189" y="4"/>
                </a:lnTo>
                <a:lnTo>
                  <a:pt x="188" y="4"/>
                </a:lnTo>
                <a:lnTo>
                  <a:pt x="186" y="4"/>
                </a:lnTo>
                <a:lnTo>
                  <a:pt x="185" y="6"/>
                </a:lnTo>
                <a:lnTo>
                  <a:pt x="183" y="6"/>
                </a:lnTo>
                <a:lnTo>
                  <a:pt x="182" y="6"/>
                </a:lnTo>
                <a:lnTo>
                  <a:pt x="181" y="6"/>
                </a:lnTo>
                <a:lnTo>
                  <a:pt x="179" y="6"/>
                </a:lnTo>
                <a:lnTo>
                  <a:pt x="178" y="6"/>
                </a:lnTo>
                <a:lnTo>
                  <a:pt x="176" y="6"/>
                </a:lnTo>
                <a:lnTo>
                  <a:pt x="176" y="4"/>
                </a:lnTo>
                <a:lnTo>
                  <a:pt x="175" y="6"/>
                </a:lnTo>
                <a:lnTo>
                  <a:pt x="175" y="4"/>
                </a:lnTo>
                <a:lnTo>
                  <a:pt x="173" y="4"/>
                </a:lnTo>
                <a:lnTo>
                  <a:pt x="172" y="4"/>
                </a:lnTo>
                <a:lnTo>
                  <a:pt x="172" y="3"/>
                </a:lnTo>
                <a:lnTo>
                  <a:pt x="171" y="2"/>
                </a:lnTo>
                <a:lnTo>
                  <a:pt x="169" y="2"/>
                </a:lnTo>
                <a:lnTo>
                  <a:pt x="168" y="2"/>
                </a:lnTo>
                <a:lnTo>
                  <a:pt x="166" y="2"/>
                </a:lnTo>
                <a:lnTo>
                  <a:pt x="165" y="2"/>
                </a:lnTo>
                <a:lnTo>
                  <a:pt x="165" y="0"/>
                </a:lnTo>
                <a:lnTo>
                  <a:pt x="163" y="0"/>
                </a:lnTo>
                <a:lnTo>
                  <a:pt x="162" y="0"/>
                </a:lnTo>
                <a:lnTo>
                  <a:pt x="162" y="2"/>
                </a:lnTo>
                <a:lnTo>
                  <a:pt x="161" y="2"/>
                </a:lnTo>
                <a:lnTo>
                  <a:pt x="161" y="0"/>
                </a:lnTo>
                <a:lnTo>
                  <a:pt x="159" y="0"/>
                </a:lnTo>
                <a:lnTo>
                  <a:pt x="158" y="0"/>
                </a:lnTo>
                <a:lnTo>
                  <a:pt x="156" y="0"/>
                </a:lnTo>
                <a:lnTo>
                  <a:pt x="155" y="0"/>
                </a:lnTo>
                <a:lnTo>
                  <a:pt x="155" y="2"/>
                </a:lnTo>
                <a:lnTo>
                  <a:pt x="153" y="2"/>
                </a:lnTo>
                <a:lnTo>
                  <a:pt x="152" y="2"/>
                </a:lnTo>
                <a:lnTo>
                  <a:pt x="151" y="2"/>
                </a:lnTo>
                <a:lnTo>
                  <a:pt x="149" y="2"/>
                </a:lnTo>
                <a:lnTo>
                  <a:pt x="148" y="2"/>
                </a:lnTo>
                <a:lnTo>
                  <a:pt x="148" y="3"/>
                </a:lnTo>
                <a:lnTo>
                  <a:pt x="146" y="3"/>
                </a:lnTo>
                <a:lnTo>
                  <a:pt x="145" y="4"/>
                </a:lnTo>
                <a:lnTo>
                  <a:pt x="143" y="6"/>
                </a:lnTo>
                <a:lnTo>
                  <a:pt x="143" y="7"/>
                </a:lnTo>
                <a:lnTo>
                  <a:pt x="142" y="7"/>
                </a:lnTo>
                <a:lnTo>
                  <a:pt x="142" y="6"/>
                </a:lnTo>
                <a:lnTo>
                  <a:pt x="141" y="6"/>
                </a:lnTo>
                <a:lnTo>
                  <a:pt x="139" y="6"/>
                </a:lnTo>
                <a:lnTo>
                  <a:pt x="138" y="6"/>
                </a:lnTo>
                <a:lnTo>
                  <a:pt x="136" y="6"/>
                </a:lnTo>
                <a:lnTo>
                  <a:pt x="135" y="6"/>
                </a:lnTo>
                <a:lnTo>
                  <a:pt x="135" y="7"/>
                </a:lnTo>
                <a:lnTo>
                  <a:pt x="133" y="7"/>
                </a:lnTo>
                <a:lnTo>
                  <a:pt x="133" y="9"/>
                </a:lnTo>
                <a:lnTo>
                  <a:pt x="132" y="9"/>
                </a:lnTo>
                <a:lnTo>
                  <a:pt x="132" y="7"/>
                </a:lnTo>
                <a:lnTo>
                  <a:pt x="131" y="7"/>
                </a:lnTo>
                <a:lnTo>
                  <a:pt x="131" y="6"/>
                </a:lnTo>
                <a:lnTo>
                  <a:pt x="129" y="7"/>
                </a:lnTo>
                <a:lnTo>
                  <a:pt x="129" y="6"/>
                </a:lnTo>
                <a:lnTo>
                  <a:pt x="128" y="6"/>
                </a:lnTo>
                <a:lnTo>
                  <a:pt x="128" y="4"/>
                </a:lnTo>
                <a:lnTo>
                  <a:pt x="126" y="4"/>
                </a:lnTo>
                <a:lnTo>
                  <a:pt x="125" y="4"/>
                </a:lnTo>
                <a:lnTo>
                  <a:pt x="125" y="6"/>
                </a:lnTo>
                <a:lnTo>
                  <a:pt x="125" y="7"/>
                </a:lnTo>
                <a:lnTo>
                  <a:pt x="125" y="9"/>
                </a:lnTo>
                <a:lnTo>
                  <a:pt x="123" y="9"/>
                </a:lnTo>
                <a:lnTo>
                  <a:pt x="123" y="10"/>
                </a:lnTo>
                <a:lnTo>
                  <a:pt x="123" y="12"/>
                </a:lnTo>
                <a:lnTo>
                  <a:pt x="123" y="13"/>
                </a:lnTo>
                <a:lnTo>
                  <a:pt x="123" y="14"/>
                </a:lnTo>
                <a:lnTo>
                  <a:pt x="125" y="16"/>
                </a:lnTo>
                <a:lnTo>
                  <a:pt x="125" y="17"/>
                </a:lnTo>
                <a:lnTo>
                  <a:pt x="123" y="17"/>
                </a:lnTo>
                <a:lnTo>
                  <a:pt x="122" y="19"/>
                </a:lnTo>
                <a:lnTo>
                  <a:pt x="121" y="19"/>
                </a:lnTo>
                <a:lnTo>
                  <a:pt x="119" y="19"/>
                </a:lnTo>
                <a:lnTo>
                  <a:pt x="118" y="19"/>
                </a:lnTo>
                <a:lnTo>
                  <a:pt x="118" y="20"/>
                </a:lnTo>
                <a:lnTo>
                  <a:pt x="116" y="20"/>
                </a:lnTo>
                <a:lnTo>
                  <a:pt x="115" y="20"/>
                </a:lnTo>
                <a:lnTo>
                  <a:pt x="113" y="22"/>
                </a:lnTo>
                <a:lnTo>
                  <a:pt x="113" y="20"/>
                </a:lnTo>
                <a:lnTo>
                  <a:pt x="112" y="20"/>
                </a:lnTo>
                <a:lnTo>
                  <a:pt x="111" y="20"/>
                </a:lnTo>
                <a:lnTo>
                  <a:pt x="109" y="20"/>
                </a:lnTo>
                <a:lnTo>
                  <a:pt x="108" y="22"/>
                </a:lnTo>
                <a:lnTo>
                  <a:pt x="106" y="22"/>
                </a:lnTo>
                <a:lnTo>
                  <a:pt x="106" y="20"/>
                </a:lnTo>
                <a:lnTo>
                  <a:pt x="105" y="20"/>
                </a:lnTo>
                <a:lnTo>
                  <a:pt x="105" y="22"/>
                </a:lnTo>
                <a:lnTo>
                  <a:pt x="103" y="22"/>
                </a:lnTo>
                <a:lnTo>
                  <a:pt x="102" y="22"/>
                </a:lnTo>
                <a:lnTo>
                  <a:pt x="102" y="20"/>
                </a:lnTo>
                <a:lnTo>
                  <a:pt x="101" y="20"/>
                </a:lnTo>
                <a:lnTo>
                  <a:pt x="99" y="19"/>
                </a:lnTo>
                <a:lnTo>
                  <a:pt x="98" y="19"/>
                </a:lnTo>
                <a:lnTo>
                  <a:pt x="96" y="19"/>
                </a:lnTo>
                <a:lnTo>
                  <a:pt x="95" y="19"/>
                </a:lnTo>
                <a:lnTo>
                  <a:pt x="95" y="17"/>
                </a:lnTo>
                <a:lnTo>
                  <a:pt x="93" y="17"/>
                </a:lnTo>
                <a:lnTo>
                  <a:pt x="93" y="16"/>
                </a:lnTo>
                <a:lnTo>
                  <a:pt x="92" y="16"/>
                </a:lnTo>
                <a:lnTo>
                  <a:pt x="92" y="14"/>
                </a:lnTo>
                <a:lnTo>
                  <a:pt x="91" y="14"/>
                </a:lnTo>
                <a:lnTo>
                  <a:pt x="89" y="14"/>
                </a:lnTo>
                <a:lnTo>
                  <a:pt x="89" y="13"/>
                </a:lnTo>
                <a:lnTo>
                  <a:pt x="89" y="12"/>
                </a:lnTo>
                <a:lnTo>
                  <a:pt x="88" y="12"/>
                </a:lnTo>
                <a:lnTo>
                  <a:pt x="86" y="12"/>
                </a:lnTo>
                <a:lnTo>
                  <a:pt x="86" y="13"/>
                </a:lnTo>
                <a:lnTo>
                  <a:pt x="86" y="14"/>
                </a:lnTo>
                <a:lnTo>
                  <a:pt x="88" y="14"/>
                </a:lnTo>
                <a:lnTo>
                  <a:pt x="88" y="16"/>
                </a:lnTo>
                <a:lnTo>
                  <a:pt x="86" y="16"/>
                </a:lnTo>
                <a:lnTo>
                  <a:pt x="86" y="17"/>
                </a:lnTo>
                <a:lnTo>
                  <a:pt x="86" y="19"/>
                </a:lnTo>
                <a:lnTo>
                  <a:pt x="85" y="20"/>
                </a:lnTo>
                <a:lnTo>
                  <a:pt x="83" y="22"/>
                </a:lnTo>
                <a:lnTo>
                  <a:pt x="83" y="23"/>
                </a:lnTo>
                <a:lnTo>
                  <a:pt x="82" y="23"/>
                </a:lnTo>
                <a:lnTo>
                  <a:pt x="82" y="24"/>
                </a:lnTo>
                <a:lnTo>
                  <a:pt x="81" y="24"/>
                </a:lnTo>
                <a:lnTo>
                  <a:pt x="81" y="26"/>
                </a:lnTo>
                <a:lnTo>
                  <a:pt x="81" y="27"/>
                </a:lnTo>
                <a:lnTo>
                  <a:pt x="82" y="27"/>
                </a:lnTo>
                <a:lnTo>
                  <a:pt x="82" y="29"/>
                </a:lnTo>
                <a:lnTo>
                  <a:pt x="83" y="29"/>
                </a:lnTo>
                <a:lnTo>
                  <a:pt x="85" y="30"/>
                </a:lnTo>
                <a:lnTo>
                  <a:pt x="85" y="33"/>
                </a:lnTo>
                <a:lnTo>
                  <a:pt x="83" y="34"/>
                </a:lnTo>
                <a:lnTo>
                  <a:pt x="83" y="36"/>
                </a:lnTo>
                <a:lnTo>
                  <a:pt x="82" y="39"/>
                </a:lnTo>
                <a:lnTo>
                  <a:pt x="82" y="40"/>
                </a:lnTo>
                <a:lnTo>
                  <a:pt x="83" y="42"/>
                </a:lnTo>
                <a:lnTo>
                  <a:pt x="83" y="44"/>
                </a:lnTo>
                <a:lnTo>
                  <a:pt x="86" y="46"/>
                </a:lnTo>
                <a:lnTo>
                  <a:pt x="86" y="47"/>
                </a:lnTo>
                <a:lnTo>
                  <a:pt x="88" y="50"/>
                </a:lnTo>
                <a:lnTo>
                  <a:pt x="89" y="53"/>
                </a:lnTo>
                <a:lnTo>
                  <a:pt x="91" y="53"/>
                </a:lnTo>
                <a:lnTo>
                  <a:pt x="92" y="54"/>
                </a:lnTo>
                <a:lnTo>
                  <a:pt x="93" y="57"/>
                </a:lnTo>
                <a:lnTo>
                  <a:pt x="93" y="59"/>
                </a:lnTo>
                <a:lnTo>
                  <a:pt x="95" y="59"/>
                </a:lnTo>
                <a:lnTo>
                  <a:pt x="96" y="59"/>
                </a:lnTo>
                <a:lnTo>
                  <a:pt x="98" y="59"/>
                </a:lnTo>
                <a:lnTo>
                  <a:pt x="98" y="60"/>
                </a:lnTo>
                <a:lnTo>
                  <a:pt x="99" y="60"/>
                </a:lnTo>
                <a:lnTo>
                  <a:pt x="101" y="62"/>
                </a:lnTo>
                <a:lnTo>
                  <a:pt x="102" y="63"/>
                </a:lnTo>
                <a:lnTo>
                  <a:pt x="103" y="63"/>
                </a:lnTo>
                <a:lnTo>
                  <a:pt x="103" y="64"/>
                </a:lnTo>
                <a:lnTo>
                  <a:pt x="102" y="64"/>
                </a:lnTo>
                <a:lnTo>
                  <a:pt x="102" y="66"/>
                </a:lnTo>
                <a:lnTo>
                  <a:pt x="102" y="67"/>
                </a:lnTo>
                <a:lnTo>
                  <a:pt x="102" y="69"/>
                </a:lnTo>
                <a:lnTo>
                  <a:pt x="102" y="70"/>
                </a:lnTo>
                <a:lnTo>
                  <a:pt x="102" y="72"/>
                </a:lnTo>
                <a:lnTo>
                  <a:pt x="102" y="73"/>
                </a:lnTo>
                <a:lnTo>
                  <a:pt x="103" y="74"/>
                </a:lnTo>
                <a:lnTo>
                  <a:pt x="103" y="76"/>
                </a:lnTo>
                <a:lnTo>
                  <a:pt x="103" y="77"/>
                </a:lnTo>
                <a:lnTo>
                  <a:pt x="103" y="79"/>
                </a:lnTo>
                <a:lnTo>
                  <a:pt x="103" y="80"/>
                </a:lnTo>
                <a:lnTo>
                  <a:pt x="102" y="82"/>
                </a:lnTo>
                <a:lnTo>
                  <a:pt x="102" y="83"/>
                </a:lnTo>
                <a:lnTo>
                  <a:pt x="102" y="85"/>
                </a:lnTo>
                <a:lnTo>
                  <a:pt x="102" y="86"/>
                </a:lnTo>
                <a:lnTo>
                  <a:pt x="103" y="87"/>
                </a:lnTo>
                <a:lnTo>
                  <a:pt x="105" y="89"/>
                </a:lnTo>
                <a:lnTo>
                  <a:pt x="106" y="90"/>
                </a:lnTo>
                <a:lnTo>
                  <a:pt x="108" y="93"/>
                </a:lnTo>
                <a:lnTo>
                  <a:pt x="109" y="93"/>
                </a:lnTo>
                <a:lnTo>
                  <a:pt x="109" y="95"/>
                </a:lnTo>
                <a:lnTo>
                  <a:pt x="108" y="95"/>
                </a:lnTo>
                <a:lnTo>
                  <a:pt x="106" y="95"/>
                </a:lnTo>
                <a:lnTo>
                  <a:pt x="106" y="96"/>
                </a:lnTo>
                <a:lnTo>
                  <a:pt x="106" y="97"/>
                </a:lnTo>
                <a:lnTo>
                  <a:pt x="105" y="99"/>
                </a:lnTo>
                <a:lnTo>
                  <a:pt x="103" y="99"/>
                </a:lnTo>
                <a:lnTo>
                  <a:pt x="102" y="100"/>
                </a:lnTo>
                <a:lnTo>
                  <a:pt x="102" y="99"/>
                </a:lnTo>
                <a:lnTo>
                  <a:pt x="101" y="99"/>
                </a:lnTo>
                <a:lnTo>
                  <a:pt x="99" y="99"/>
                </a:lnTo>
                <a:lnTo>
                  <a:pt x="98" y="97"/>
                </a:lnTo>
                <a:lnTo>
                  <a:pt x="98" y="99"/>
                </a:lnTo>
                <a:lnTo>
                  <a:pt x="96" y="99"/>
                </a:lnTo>
                <a:lnTo>
                  <a:pt x="96" y="100"/>
                </a:lnTo>
                <a:lnTo>
                  <a:pt x="95" y="100"/>
                </a:lnTo>
                <a:lnTo>
                  <a:pt x="95" y="102"/>
                </a:lnTo>
                <a:lnTo>
                  <a:pt x="93" y="103"/>
                </a:lnTo>
                <a:lnTo>
                  <a:pt x="93" y="105"/>
                </a:lnTo>
                <a:lnTo>
                  <a:pt x="92" y="107"/>
                </a:lnTo>
                <a:lnTo>
                  <a:pt x="93" y="107"/>
                </a:lnTo>
                <a:lnTo>
                  <a:pt x="93" y="109"/>
                </a:lnTo>
                <a:lnTo>
                  <a:pt x="92" y="110"/>
                </a:lnTo>
                <a:lnTo>
                  <a:pt x="91" y="110"/>
                </a:lnTo>
                <a:lnTo>
                  <a:pt x="91" y="112"/>
                </a:lnTo>
                <a:lnTo>
                  <a:pt x="89" y="112"/>
                </a:lnTo>
                <a:lnTo>
                  <a:pt x="88" y="113"/>
                </a:lnTo>
                <a:lnTo>
                  <a:pt x="88" y="115"/>
                </a:lnTo>
                <a:lnTo>
                  <a:pt x="86" y="115"/>
                </a:lnTo>
                <a:lnTo>
                  <a:pt x="86" y="116"/>
                </a:lnTo>
                <a:lnTo>
                  <a:pt x="83" y="116"/>
                </a:lnTo>
                <a:lnTo>
                  <a:pt x="85" y="117"/>
                </a:lnTo>
                <a:lnTo>
                  <a:pt x="86" y="117"/>
                </a:lnTo>
                <a:lnTo>
                  <a:pt x="88" y="117"/>
                </a:lnTo>
                <a:lnTo>
                  <a:pt x="89" y="117"/>
                </a:lnTo>
                <a:lnTo>
                  <a:pt x="89" y="119"/>
                </a:lnTo>
                <a:lnTo>
                  <a:pt x="88" y="119"/>
                </a:lnTo>
                <a:lnTo>
                  <a:pt x="88" y="120"/>
                </a:lnTo>
                <a:lnTo>
                  <a:pt x="88" y="122"/>
                </a:lnTo>
                <a:lnTo>
                  <a:pt x="88" y="123"/>
                </a:lnTo>
                <a:lnTo>
                  <a:pt x="88" y="125"/>
                </a:lnTo>
                <a:lnTo>
                  <a:pt x="86" y="126"/>
                </a:lnTo>
                <a:lnTo>
                  <a:pt x="88" y="126"/>
                </a:lnTo>
                <a:lnTo>
                  <a:pt x="88" y="127"/>
                </a:lnTo>
                <a:lnTo>
                  <a:pt x="88" y="129"/>
                </a:lnTo>
                <a:lnTo>
                  <a:pt x="86" y="129"/>
                </a:lnTo>
                <a:lnTo>
                  <a:pt x="86" y="130"/>
                </a:lnTo>
                <a:lnTo>
                  <a:pt x="86" y="132"/>
                </a:lnTo>
                <a:lnTo>
                  <a:pt x="86" y="133"/>
                </a:lnTo>
                <a:lnTo>
                  <a:pt x="85" y="132"/>
                </a:lnTo>
                <a:lnTo>
                  <a:pt x="83" y="133"/>
                </a:lnTo>
                <a:lnTo>
                  <a:pt x="82" y="132"/>
                </a:lnTo>
                <a:lnTo>
                  <a:pt x="81" y="132"/>
                </a:lnTo>
                <a:lnTo>
                  <a:pt x="79" y="132"/>
                </a:lnTo>
                <a:lnTo>
                  <a:pt x="79" y="130"/>
                </a:lnTo>
                <a:lnTo>
                  <a:pt x="78" y="129"/>
                </a:lnTo>
                <a:lnTo>
                  <a:pt x="76" y="129"/>
                </a:lnTo>
                <a:lnTo>
                  <a:pt x="73" y="130"/>
                </a:lnTo>
                <a:lnTo>
                  <a:pt x="71" y="132"/>
                </a:lnTo>
                <a:lnTo>
                  <a:pt x="69" y="133"/>
                </a:lnTo>
                <a:lnTo>
                  <a:pt x="68" y="133"/>
                </a:lnTo>
                <a:lnTo>
                  <a:pt x="66" y="133"/>
                </a:lnTo>
                <a:lnTo>
                  <a:pt x="65" y="133"/>
                </a:lnTo>
                <a:lnTo>
                  <a:pt x="65" y="136"/>
                </a:lnTo>
                <a:lnTo>
                  <a:pt x="63" y="137"/>
                </a:lnTo>
                <a:lnTo>
                  <a:pt x="62" y="137"/>
                </a:lnTo>
                <a:lnTo>
                  <a:pt x="62" y="139"/>
                </a:lnTo>
                <a:lnTo>
                  <a:pt x="61" y="139"/>
                </a:lnTo>
                <a:lnTo>
                  <a:pt x="58" y="139"/>
                </a:lnTo>
                <a:lnTo>
                  <a:pt x="56" y="139"/>
                </a:lnTo>
                <a:lnTo>
                  <a:pt x="55" y="137"/>
                </a:lnTo>
                <a:lnTo>
                  <a:pt x="53" y="137"/>
                </a:lnTo>
                <a:lnTo>
                  <a:pt x="53" y="139"/>
                </a:lnTo>
                <a:lnTo>
                  <a:pt x="52" y="139"/>
                </a:lnTo>
                <a:lnTo>
                  <a:pt x="52" y="140"/>
                </a:lnTo>
                <a:lnTo>
                  <a:pt x="45" y="142"/>
                </a:lnTo>
                <a:lnTo>
                  <a:pt x="45" y="143"/>
                </a:lnTo>
                <a:lnTo>
                  <a:pt x="43" y="145"/>
                </a:lnTo>
                <a:lnTo>
                  <a:pt x="42" y="145"/>
                </a:lnTo>
                <a:lnTo>
                  <a:pt x="40" y="145"/>
                </a:lnTo>
                <a:lnTo>
                  <a:pt x="40" y="146"/>
                </a:lnTo>
                <a:lnTo>
                  <a:pt x="40" y="147"/>
                </a:lnTo>
                <a:lnTo>
                  <a:pt x="39" y="147"/>
                </a:lnTo>
                <a:lnTo>
                  <a:pt x="38" y="147"/>
                </a:lnTo>
                <a:lnTo>
                  <a:pt x="38" y="149"/>
                </a:lnTo>
                <a:lnTo>
                  <a:pt x="39" y="149"/>
                </a:lnTo>
                <a:lnTo>
                  <a:pt x="39" y="150"/>
                </a:lnTo>
                <a:lnTo>
                  <a:pt x="39" y="152"/>
                </a:lnTo>
                <a:lnTo>
                  <a:pt x="39" y="153"/>
                </a:lnTo>
                <a:lnTo>
                  <a:pt x="39" y="155"/>
                </a:lnTo>
                <a:lnTo>
                  <a:pt x="38" y="156"/>
                </a:lnTo>
                <a:lnTo>
                  <a:pt x="36" y="156"/>
                </a:lnTo>
                <a:lnTo>
                  <a:pt x="36" y="157"/>
                </a:lnTo>
                <a:lnTo>
                  <a:pt x="36" y="159"/>
                </a:lnTo>
                <a:lnTo>
                  <a:pt x="35" y="159"/>
                </a:lnTo>
                <a:lnTo>
                  <a:pt x="35" y="160"/>
                </a:lnTo>
                <a:lnTo>
                  <a:pt x="33" y="160"/>
                </a:lnTo>
                <a:lnTo>
                  <a:pt x="32" y="160"/>
                </a:lnTo>
                <a:lnTo>
                  <a:pt x="32" y="162"/>
                </a:lnTo>
                <a:lnTo>
                  <a:pt x="30" y="162"/>
                </a:lnTo>
                <a:lnTo>
                  <a:pt x="29" y="163"/>
                </a:lnTo>
                <a:lnTo>
                  <a:pt x="28" y="165"/>
                </a:lnTo>
                <a:lnTo>
                  <a:pt x="26" y="165"/>
                </a:lnTo>
                <a:lnTo>
                  <a:pt x="26" y="166"/>
                </a:lnTo>
                <a:lnTo>
                  <a:pt x="25" y="166"/>
                </a:lnTo>
                <a:lnTo>
                  <a:pt x="23" y="166"/>
                </a:lnTo>
                <a:lnTo>
                  <a:pt x="22" y="166"/>
                </a:lnTo>
                <a:lnTo>
                  <a:pt x="20" y="166"/>
                </a:lnTo>
                <a:lnTo>
                  <a:pt x="20" y="167"/>
                </a:lnTo>
                <a:lnTo>
                  <a:pt x="19" y="167"/>
                </a:lnTo>
                <a:lnTo>
                  <a:pt x="19" y="169"/>
                </a:lnTo>
                <a:lnTo>
                  <a:pt x="19" y="170"/>
                </a:lnTo>
                <a:lnTo>
                  <a:pt x="18" y="170"/>
                </a:lnTo>
                <a:lnTo>
                  <a:pt x="18" y="172"/>
                </a:lnTo>
                <a:lnTo>
                  <a:pt x="16" y="172"/>
                </a:lnTo>
                <a:lnTo>
                  <a:pt x="15" y="172"/>
                </a:lnTo>
                <a:lnTo>
                  <a:pt x="13" y="172"/>
                </a:lnTo>
                <a:lnTo>
                  <a:pt x="12" y="172"/>
                </a:lnTo>
                <a:lnTo>
                  <a:pt x="10" y="172"/>
                </a:lnTo>
                <a:lnTo>
                  <a:pt x="9" y="172"/>
                </a:lnTo>
                <a:lnTo>
                  <a:pt x="8" y="172"/>
                </a:lnTo>
                <a:lnTo>
                  <a:pt x="8" y="173"/>
                </a:lnTo>
                <a:lnTo>
                  <a:pt x="6" y="173"/>
                </a:lnTo>
                <a:lnTo>
                  <a:pt x="6" y="175"/>
                </a:lnTo>
                <a:lnTo>
                  <a:pt x="5" y="175"/>
                </a:lnTo>
                <a:lnTo>
                  <a:pt x="3" y="175"/>
                </a:lnTo>
                <a:lnTo>
                  <a:pt x="3" y="176"/>
                </a:lnTo>
                <a:lnTo>
                  <a:pt x="2" y="176"/>
                </a:lnTo>
                <a:lnTo>
                  <a:pt x="2" y="177"/>
                </a:lnTo>
                <a:lnTo>
                  <a:pt x="0" y="177"/>
                </a:lnTo>
                <a:lnTo>
                  <a:pt x="0" y="179"/>
                </a:lnTo>
                <a:lnTo>
                  <a:pt x="0" y="180"/>
                </a:lnTo>
                <a:lnTo>
                  <a:pt x="0" y="182"/>
                </a:lnTo>
                <a:lnTo>
                  <a:pt x="0" y="183"/>
                </a:lnTo>
                <a:lnTo>
                  <a:pt x="2" y="183"/>
                </a:lnTo>
                <a:lnTo>
                  <a:pt x="3" y="183"/>
                </a:lnTo>
                <a:lnTo>
                  <a:pt x="3" y="185"/>
                </a:lnTo>
                <a:lnTo>
                  <a:pt x="5" y="185"/>
                </a:lnTo>
                <a:lnTo>
                  <a:pt x="5" y="186"/>
                </a:lnTo>
                <a:lnTo>
                  <a:pt x="6" y="186"/>
                </a:lnTo>
                <a:lnTo>
                  <a:pt x="8" y="186"/>
                </a:lnTo>
                <a:lnTo>
                  <a:pt x="8" y="185"/>
                </a:lnTo>
                <a:lnTo>
                  <a:pt x="8" y="183"/>
                </a:lnTo>
                <a:lnTo>
                  <a:pt x="9" y="183"/>
                </a:lnTo>
                <a:lnTo>
                  <a:pt x="9" y="182"/>
                </a:lnTo>
                <a:lnTo>
                  <a:pt x="10" y="182"/>
                </a:lnTo>
                <a:lnTo>
                  <a:pt x="12" y="182"/>
                </a:lnTo>
                <a:lnTo>
                  <a:pt x="13" y="182"/>
                </a:lnTo>
                <a:lnTo>
                  <a:pt x="13" y="183"/>
                </a:lnTo>
                <a:lnTo>
                  <a:pt x="15" y="183"/>
                </a:lnTo>
                <a:lnTo>
                  <a:pt x="16" y="183"/>
                </a:lnTo>
                <a:lnTo>
                  <a:pt x="16" y="185"/>
                </a:lnTo>
                <a:lnTo>
                  <a:pt x="18" y="185"/>
                </a:lnTo>
                <a:lnTo>
                  <a:pt x="19" y="185"/>
                </a:lnTo>
                <a:lnTo>
                  <a:pt x="19" y="186"/>
                </a:lnTo>
                <a:lnTo>
                  <a:pt x="20" y="186"/>
                </a:lnTo>
                <a:lnTo>
                  <a:pt x="19" y="186"/>
                </a:lnTo>
                <a:lnTo>
                  <a:pt x="19" y="187"/>
                </a:lnTo>
                <a:lnTo>
                  <a:pt x="20" y="189"/>
                </a:lnTo>
                <a:lnTo>
                  <a:pt x="22" y="190"/>
                </a:lnTo>
                <a:lnTo>
                  <a:pt x="22" y="192"/>
                </a:lnTo>
                <a:lnTo>
                  <a:pt x="23" y="193"/>
                </a:lnTo>
                <a:lnTo>
                  <a:pt x="23" y="195"/>
                </a:lnTo>
                <a:lnTo>
                  <a:pt x="25" y="195"/>
                </a:lnTo>
                <a:lnTo>
                  <a:pt x="26" y="196"/>
                </a:lnTo>
                <a:lnTo>
                  <a:pt x="28" y="197"/>
                </a:lnTo>
                <a:lnTo>
                  <a:pt x="29" y="197"/>
                </a:lnTo>
                <a:lnTo>
                  <a:pt x="30" y="199"/>
                </a:lnTo>
                <a:lnTo>
                  <a:pt x="32" y="200"/>
                </a:lnTo>
                <a:lnTo>
                  <a:pt x="32" y="202"/>
                </a:lnTo>
                <a:lnTo>
                  <a:pt x="33" y="203"/>
                </a:lnTo>
                <a:lnTo>
                  <a:pt x="35" y="203"/>
                </a:lnTo>
                <a:lnTo>
                  <a:pt x="36" y="205"/>
                </a:lnTo>
                <a:lnTo>
                  <a:pt x="36" y="206"/>
                </a:lnTo>
                <a:lnTo>
                  <a:pt x="38" y="206"/>
                </a:lnTo>
                <a:lnTo>
                  <a:pt x="39" y="207"/>
                </a:lnTo>
                <a:lnTo>
                  <a:pt x="40" y="209"/>
                </a:lnTo>
                <a:lnTo>
                  <a:pt x="42" y="210"/>
                </a:lnTo>
                <a:lnTo>
                  <a:pt x="43" y="210"/>
                </a:lnTo>
                <a:lnTo>
                  <a:pt x="45" y="212"/>
                </a:lnTo>
                <a:lnTo>
                  <a:pt x="46" y="210"/>
                </a:lnTo>
                <a:lnTo>
                  <a:pt x="46" y="212"/>
                </a:lnTo>
                <a:lnTo>
                  <a:pt x="48" y="212"/>
                </a:lnTo>
                <a:lnTo>
                  <a:pt x="49" y="212"/>
                </a:lnTo>
                <a:lnTo>
                  <a:pt x="49" y="213"/>
                </a:lnTo>
                <a:lnTo>
                  <a:pt x="50" y="213"/>
                </a:lnTo>
                <a:lnTo>
                  <a:pt x="52" y="213"/>
                </a:lnTo>
                <a:lnTo>
                  <a:pt x="53" y="215"/>
                </a:lnTo>
                <a:lnTo>
                  <a:pt x="55" y="216"/>
                </a:lnTo>
                <a:lnTo>
                  <a:pt x="55" y="217"/>
                </a:lnTo>
                <a:lnTo>
                  <a:pt x="56" y="217"/>
                </a:lnTo>
                <a:lnTo>
                  <a:pt x="58" y="217"/>
                </a:lnTo>
                <a:lnTo>
                  <a:pt x="58" y="216"/>
                </a:lnTo>
                <a:lnTo>
                  <a:pt x="59" y="216"/>
                </a:lnTo>
                <a:lnTo>
                  <a:pt x="61" y="216"/>
                </a:lnTo>
                <a:lnTo>
                  <a:pt x="62" y="216"/>
                </a:lnTo>
                <a:lnTo>
                  <a:pt x="62" y="215"/>
                </a:lnTo>
                <a:lnTo>
                  <a:pt x="63" y="215"/>
                </a:lnTo>
                <a:lnTo>
                  <a:pt x="65" y="215"/>
                </a:lnTo>
                <a:lnTo>
                  <a:pt x="66" y="215"/>
                </a:lnTo>
                <a:lnTo>
                  <a:pt x="68" y="215"/>
                </a:lnTo>
                <a:lnTo>
                  <a:pt x="69" y="215"/>
                </a:lnTo>
                <a:lnTo>
                  <a:pt x="69" y="213"/>
                </a:lnTo>
                <a:lnTo>
                  <a:pt x="71" y="213"/>
                </a:lnTo>
                <a:lnTo>
                  <a:pt x="72" y="213"/>
                </a:lnTo>
                <a:lnTo>
                  <a:pt x="72" y="212"/>
                </a:lnTo>
                <a:lnTo>
                  <a:pt x="73" y="213"/>
                </a:lnTo>
                <a:lnTo>
                  <a:pt x="75" y="213"/>
                </a:lnTo>
                <a:lnTo>
                  <a:pt x="75" y="212"/>
                </a:lnTo>
                <a:lnTo>
                  <a:pt x="76" y="212"/>
                </a:lnTo>
                <a:lnTo>
                  <a:pt x="78" y="212"/>
                </a:lnTo>
                <a:lnTo>
                  <a:pt x="79" y="212"/>
                </a:lnTo>
                <a:lnTo>
                  <a:pt x="79" y="210"/>
                </a:lnTo>
                <a:lnTo>
                  <a:pt x="81" y="210"/>
                </a:lnTo>
                <a:lnTo>
                  <a:pt x="81" y="212"/>
                </a:lnTo>
                <a:lnTo>
                  <a:pt x="82" y="212"/>
                </a:lnTo>
                <a:lnTo>
                  <a:pt x="83" y="212"/>
                </a:lnTo>
                <a:lnTo>
                  <a:pt x="83" y="210"/>
                </a:lnTo>
                <a:lnTo>
                  <a:pt x="86" y="210"/>
                </a:lnTo>
                <a:lnTo>
                  <a:pt x="88" y="212"/>
                </a:lnTo>
                <a:lnTo>
                  <a:pt x="89" y="212"/>
                </a:lnTo>
                <a:lnTo>
                  <a:pt x="89" y="213"/>
                </a:lnTo>
                <a:lnTo>
                  <a:pt x="89" y="215"/>
                </a:lnTo>
                <a:lnTo>
                  <a:pt x="91" y="213"/>
                </a:lnTo>
                <a:lnTo>
                  <a:pt x="92" y="215"/>
                </a:lnTo>
                <a:lnTo>
                  <a:pt x="92" y="216"/>
                </a:lnTo>
                <a:lnTo>
                  <a:pt x="93" y="216"/>
                </a:lnTo>
                <a:lnTo>
                  <a:pt x="95" y="216"/>
                </a:lnTo>
                <a:lnTo>
                  <a:pt x="95" y="217"/>
                </a:lnTo>
                <a:lnTo>
                  <a:pt x="96" y="217"/>
                </a:lnTo>
                <a:lnTo>
                  <a:pt x="96" y="219"/>
                </a:lnTo>
                <a:lnTo>
                  <a:pt x="98" y="219"/>
                </a:lnTo>
                <a:lnTo>
                  <a:pt x="98" y="220"/>
                </a:lnTo>
                <a:lnTo>
                  <a:pt x="98" y="222"/>
                </a:lnTo>
                <a:lnTo>
                  <a:pt x="99" y="222"/>
                </a:lnTo>
                <a:lnTo>
                  <a:pt x="99" y="223"/>
                </a:lnTo>
                <a:lnTo>
                  <a:pt x="99" y="225"/>
                </a:lnTo>
                <a:lnTo>
                  <a:pt x="101" y="225"/>
                </a:lnTo>
                <a:lnTo>
                  <a:pt x="102" y="225"/>
                </a:lnTo>
                <a:lnTo>
                  <a:pt x="102" y="223"/>
                </a:lnTo>
                <a:lnTo>
                  <a:pt x="103" y="222"/>
                </a:lnTo>
                <a:lnTo>
                  <a:pt x="105" y="220"/>
                </a:lnTo>
                <a:lnTo>
                  <a:pt x="106" y="222"/>
                </a:lnTo>
                <a:lnTo>
                  <a:pt x="108" y="222"/>
                </a:lnTo>
                <a:lnTo>
                  <a:pt x="108" y="223"/>
                </a:lnTo>
                <a:lnTo>
                  <a:pt x="109" y="223"/>
                </a:lnTo>
                <a:lnTo>
                  <a:pt x="109" y="225"/>
                </a:lnTo>
                <a:lnTo>
                  <a:pt x="109" y="226"/>
                </a:lnTo>
                <a:lnTo>
                  <a:pt x="111" y="226"/>
                </a:lnTo>
                <a:lnTo>
                  <a:pt x="111" y="228"/>
                </a:lnTo>
                <a:lnTo>
                  <a:pt x="112" y="228"/>
                </a:lnTo>
                <a:lnTo>
                  <a:pt x="112" y="229"/>
                </a:lnTo>
                <a:lnTo>
                  <a:pt x="113" y="229"/>
                </a:lnTo>
                <a:lnTo>
                  <a:pt x="115" y="229"/>
                </a:lnTo>
                <a:lnTo>
                  <a:pt x="116" y="229"/>
                </a:lnTo>
                <a:lnTo>
                  <a:pt x="118" y="230"/>
                </a:lnTo>
                <a:lnTo>
                  <a:pt x="119" y="230"/>
                </a:lnTo>
                <a:lnTo>
                  <a:pt x="121" y="232"/>
                </a:lnTo>
                <a:lnTo>
                  <a:pt x="122" y="232"/>
                </a:lnTo>
                <a:lnTo>
                  <a:pt x="123" y="232"/>
                </a:lnTo>
                <a:lnTo>
                  <a:pt x="125" y="232"/>
                </a:lnTo>
                <a:lnTo>
                  <a:pt x="126" y="232"/>
                </a:lnTo>
                <a:lnTo>
                  <a:pt x="128" y="232"/>
                </a:lnTo>
                <a:lnTo>
                  <a:pt x="129" y="232"/>
                </a:lnTo>
                <a:lnTo>
                  <a:pt x="131" y="232"/>
                </a:lnTo>
                <a:lnTo>
                  <a:pt x="132" y="232"/>
                </a:lnTo>
                <a:lnTo>
                  <a:pt x="133" y="232"/>
                </a:lnTo>
                <a:lnTo>
                  <a:pt x="135" y="232"/>
                </a:lnTo>
                <a:lnTo>
                  <a:pt x="136" y="233"/>
                </a:lnTo>
                <a:lnTo>
                  <a:pt x="136" y="235"/>
                </a:lnTo>
                <a:lnTo>
                  <a:pt x="138" y="235"/>
                </a:lnTo>
                <a:lnTo>
                  <a:pt x="138" y="236"/>
                </a:lnTo>
                <a:lnTo>
                  <a:pt x="138" y="238"/>
                </a:lnTo>
                <a:lnTo>
                  <a:pt x="139" y="238"/>
                </a:lnTo>
                <a:lnTo>
                  <a:pt x="139" y="239"/>
                </a:lnTo>
                <a:lnTo>
                  <a:pt x="141" y="239"/>
                </a:lnTo>
                <a:lnTo>
                  <a:pt x="141" y="240"/>
                </a:lnTo>
                <a:lnTo>
                  <a:pt x="141" y="242"/>
                </a:lnTo>
                <a:lnTo>
                  <a:pt x="141" y="243"/>
                </a:lnTo>
                <a:lnTo>
                  <a:pt x="142" y="245"/>
                </a:lnTo>
                <a:lnTo>
                  <a:pt x="142" y="246"/>
                </a:lnTo>
                <a:lnTo>
                  <a:pt x="142" y="248"/>
                </a:lnTo>
                <a:lnTo>
                  <a:pt x="143" y="249"/>
                </a:lnTo>
                <a:lnTo>
                  <a:pt x="145" y="249"/>
                </a:lnTo>
                <a:lnTo>
                  <a:pt x="146" y="249"/>
                </a:lnTo>
                <a:lnTo>
                  <a:pt x="148" y="249"/>
                </a:lnTo>
                <a:lnTo>
                  <a:pt x="149" y="249"/>
                </a:lnTo>
                <a:lnTo>
                  <a:pt x="151" y="249"/>
                </a:lnTo>
                <a:lnTo>
                  <a:pt x="151" y="250"/>
                </a:lnTo>
                <a:lnTo>
                  <a:pt x="152" y="250"/>
                </a:lnTo>
                <a:lnTo>
                  <a:pt x="153" y="250"/>
                </a:lnTo>
                <a:lnTo>
                  <a:pt x="153" y="252"/>
                </a:lnTo>
                <a:lnTo>
                  <a:pt x="155" y="253"/>
                </a:lnTo>
                <a:lnTo>
                  <a:pt x="155" y="255"/>
                </a:lnTo>
                <a:lnTo>
                  <a:pt x="153" y="256"/>
                </a:lnTo>
                <a:lnTo>
                  <a:pt x="152" y="256"/>
                </a:lnTo>
                <a:lnTo>
                  <a:pt x="152" y="258"/>
                </a:lnTo>
              </a:path>
            </a:pathLst>
          </a:custGeom>
          <a:solidFill>
            <a:schemeClr val="bg1"/>
          </a:solidFill>
          <a:ln w="3175" cmpd="sng">
            <a:solidFill>
              <a:srgbClr val="808080"/>
            </a:solidFill>
            <a:prstDash val="solid"/>
            <a:round/>
            <a:headEnd/>
            <a:tailEnd/>
          </a:ln>
        </p:spPr>
        <p:txBody>
          <a:bodyPr/>
          <a:lstStyle/>
          <a:p>
            <a:endParaRPr lang="en-US"/>
          </a:p>
        </p:txBody>
      </p:sp>
      <p:sp>
        <p:nvSpPr>
          <p:cNvPr id="14407" name="Freeform 71"/>
          <p:cNvSpPr>
            <a:spLocks/>
          </p:cNvSpPr>
          <p:nvPr/>
        </p:nvSpPr>
        <p:spPr bwMode="auto">
          <a:xfrm>
            <a:off x="1935163" y="1635125"/>
            <a:ext cx="387350" cy="203200"/>
          </a:xfrm>
          <a:custGeom>
            <a:avLst/>
            <a:gdLst>
              <a:gd name="T0" fmla="*/ 321 w 329"/>
              <a:gd name="T1" fmla="*/ 236 h 237"/>
              <a:gd name="T2" fmla="*/ 313 w 329"/>
              <a:gd name="T3" fmla="*/ 230 h 237"/>
              <a:gd name="T4" fmla="*/ 313 w 329"/>
              <a:gd name="T5" fmla="*/ 218 h 237"/>
              <a:gd name="T6" fmla="*/ 311 w 329"/>
              <a:gd name="T7" fmla="*/ 208 h 237"/>
              <a:gd name="T8" fmla="*/ 314 w 329"/>
              <a:gd name="T9" fmla="*/ 197 h 237"/>
              <a:gd name="T10" fmla="*/ 314 w 329"/>
              <a:gd name="T11" fmla="*/ 185 h 237"/>
              <a:gd name="T12" fmla="*/ 316 w 329"/>
              <a:gd name="T13" fmla="*/ 178 h 237"/>
              <a:gd name="T14" fmla="*/ 309 w 329"/>
              <a:gd name="T15" fmla="*/ 173 h 237"/>
              <a:gd name="T16" fmla="*/ 304 w 329"/>
              <a:gd name="T17" fmla="*/ 160 h 237"/>
              <a:gd name="T18" fmla="*/ 296 w 329"/>
              <a:gd name="T19" fmla="*/ 160 h 237"/>
              <a:gd name="T20" fmla="*/ 286 w 329"/>
              <a:gd name="T21" fmla="*/ 153 h 237"/>
              <a:gd name="T22" fmla="*/ 274 w 329"/>
              <a:gd name="T23" fmla="*/ 145 h 237"/>
              <a:gd name="T24" fmla="*/ 264 w 329"/>
              <a:gd name="T25" fmla="*/ 140 h 237"/>
              <a:gd name="T26" fmla="*/ 260 w 329"/>
              <a:gd name="T27" fmla="*/ 131 h 237"/>
              <a:gd name="T28" fmla="*/ 259 w 329"/>
              <a:gd name="T29" fmla="*/ 123 h 237"/>
              <a:gd name="T30" fmla="*/ 253 w 329"/>
              <a:gd name="T31" fmla="*/ 113 h 237"/>
              <a:gd name="T32" fmla="*/ 251 w 329"/>
              <a:gd name="T33" fmla="*/ 101 h 237"/>
              <a:gd name="T34" fmla="*/ 249 w 329"/>
              <a:gd name="T35" fmla="*/ 90 h 237"/>
              <a:gd name="T36" fmla="*/ 250 w 329"/>
              <a:gd name="T37" fmla="*/ 78 h 237"/>
              <a:gd name="T38" fmla="*/ 257 w 329"/>
              <a:gd name="T39" fmla="*/ 71 h 237"/>
              <a:gd name="T40" fmla="*/ 264 w 329"/>
              <a:gd name="T41" fmla="*/ 64 h 237"/>
              <a:gd name="T42" fmla="*/ 276 w 329"/>
              <a:gd name="T43" fmla="*/ 61 h 237"/>
              <a:gd name="T44" fmla="*/ 270 w 329"/>
              <a:gd name="T45" fmla="*/ 50 h 237"/>
              <a:gd name="T46" fmla="*/ 267 w 329"/>
              <a:gd name="T47" fmla="*/ 37 h 237"/>
              <a:gd name="T48" fmla="*/ 254 w 329"/>
              <a:gd name="T49" fmla="*/ 34 h 237"/>
              <a:gd name="T50" fmla="*/ 244 w 329"/>
              <a:gd name="T51" fmla="*/ 28 h 237"/>
              <a:gd name="T52" fmla="*/ 234 w 329"/>
              <a:gd name="T53" fmla="*/ 27 h 237"/>
              <a:gd name="T54" fmla="*/ 221 w 329"/>
              <a:gd name="T55" fmla="*/ 28 h 237"/>
              <a:gd name="T56" fmla="*/ 211 w 329"/>
              <a:gd name="T57" fmla="*/ 25 h 237"/>
              <a:gd name="T58" fmla="*/ 203 w 329"/>
              <a:gd name="T59" fmla="*/ 21 h 237"/>
              <a:gd name="T60" fmla="*/ 191 w 329"/>
              <a:gd name="T61" fmla="*/ 18 h 237"/>
              <a:gd name="T62" fmla="*/ 181 w 329"/>
              <a:gd name="T63" fmla="*/ 10 h 237"/>
              <a:gd name="T64" fmla="*/ 174 w 329"/>
              <a:gd name="T65" fmla="*/ 2 h 237"/>
              <a:gd name="T66" fmla="*/ 167 w 329"/>
              <a:gd name="T67" fmla="*/ 2 h 237"/>
              <a:gd name="T68" fmla="*/ 156 w 329"/>
              <a:gd name="T69" fmla="*/ 0 h 237"/>
              <a:gd name="T70" fmla="*/ 151 w 329"/>
              <a:gd name="T71" fmla="*/ 11 h 237"/>
              <a:gd name="T72" fmla="*/ 144 w 329"/>
              <a:gd name="T73" fmla="*/ 20 h 237"/>
              <a:gd name="T74" fmla="*/ 133 w 329"/>
              <a:gd name="T75" fmla="*/ 22 h 237"/>
              <a:gd name="T76" fmla="*/ 124 w 329"/>
              <a:gd name="T77" fmla="*/ 31 h 237"/>
              <a:gd name="T78" fmla="*/ 124 w 329"/>
              <a:gd name="T79" fmla="*/ 40 h 237"/>
              <a:gd name="T80" fmla="*/ 123 w 329"/>
              <a:gd name="T81" fmla="*/ 51 h 237"/>
              <a:gd name="T82" fmla="*/ 121 w 329"/>
              <a:gd name="T83" fmla="*/ 62 h 237"/>
              <a:gd name="T84" fmla="*/ 126 w 329"/>
              <a:gd name="T85" fmla="*/ 70 h 237"/>
              <a:gd name="T86" fmla="*/ 120 w 329"/>
              <a:gd name="T87" fmla="*/ 78 h 237"/>
              <a:gd name="T88" fmla="*/ 120 w 329"/>
              <a:gd name="T89" fmla="*/ 90 h 237"/>
              <a:gd name="T90" fmla="*/ 107 w 329"/>
              <a:gd name="T91" fmla="*/ 95 h 237"/>
              <a:gd name="T92" fmla="*/ 94 w 329"/>
              <a:gd name="T93" fmla="*/ 98 h 237"/>
              <a:gd name="T94" fmla="*/ 90 w 329"/>
              <a:gd name="T95" fmla="*/ 105 h 237"/>
              <a:gd name="T96" fmla="*/ 80 w 329"/>
              <a:gd name="T97" fmla="*/ 108 h 237"/>
              <a:gd name="T98" fmla="*/ 67 w 329"/>
              <a:gd name="T99" fmla="*/ 110 h 237"/>
              <a:gd name="T100" fmla="*/ 58 w 329"/>
              <a:gd name="T101" fmla="*/ 120 h 237"/>
              <a:gd name="T102" fmla="*/ 51 w 329"/>
              <a:gd name="T103" fmla="*/ 127 h 237"/>
              <a:gd name="T104" fmla="*/ 44 w 329"/>
              <a:gd name="T105" fmla="*/ 135 h 237"/>
              <a:gd name="T106" fmla="*/ 44 w 329"/>
              <a:gd name="T107" fmla="*/ 145 h 237"/>
              <a:gd name="T108" fmla="*/ 41 w 329"/>
              <a:gd name="T109" fmla="*/ 153 h 237"/>
              <a:gd name="T110" fmla="*/ 40 w 329"/>
              <a:gd name="T111" fmla="*/ 163 h 237"/>
              <a:gd name="T112" fmla="*/ 30 w 329"/>
              <a:gd name="T113" fmla="*/ 168 h 237"/>
              <a:gd name="T114" fmla="*/ 21 w 329"/>
              <a:gd name="T115" fmla="*/ 165 h 237"/>
              <a:gd name="T116" fmla="*/ 10 w 329"/>
              <a:gd name="T117" fmla="*/ 167 h 23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9"/>
              <a:gd name="T178" fmla="*/ 0 h 237"/>
              <a:gd name="T179" fmla="*/ 329 w 329"/>
              <a:gd name="T180" fmla="*/ 237 h 23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9" h="237">
                <a:moveTo>
                  <a:pt x="329" y="228"/>
                </a:moveTo>
                <a:lnTo>
                  <a:pt x="327" y="230"/>
                </a:lnTo>
                <a:lnTo>
                  <a:pt x="327" y="231"/>
                </a:lnTo>
                <a:lnTo>
                  <a:pt x="326" y="231"/>
                </a:lnTo>
                <a:lnTo>
                  <a:pt x="324" y="231"/>
                </a:lnTo>
                <a:lnTo>
                  <a:pt x="324" y="233"/>
                </a:lnTo>
                <a:lnTo>
                  <a:pt x="323" y="233"/>
                </a:lnTo>
                <a:lnTo>
                  <a:pt x="323" y="234"/>
                </a:lnTo>
                <a:lnTo>
                  <a:pt x="323" y="236"/>
                </a:lnTo>
                <a:lnTo>
                  <a:pt x="321" y="236"/>
                </a:lnTo>
                <a:lnTo>
                  <a:pt x="321" y="237"/>
                </a:lnTo>
                <a:lnTo>
                  <a:pt x="321" y="236"/>
                </a:lnTo>
                <a:lnTo>
                  <a:pt x="320" y="234"/>
                </a:lnTo>
                <a:lnTo>
                  <a:pt x="320" y="233"/>
                </a:lnTo>
                <a:lnTo>
                  <a:pt x="320" y="231"/>
                </a:lnTo>
                <a:lnTo>
                  <a:pt x="319" y="230"/>
                </a:lnTo>
                <a:lnTo>
                  <a:pt x="317" y="230"/>
                </a:lnTo>
                <a:lnTo>
                  <a:pt x="316" y="230"/>
                </a:lnTo>
                <a:lnTo>
                  <a:pt x="314" y="230"/>
                </a:lnTo>
                <a:lnTo>
                  <a:pt x="313" y="230"/>
                </a:lnTo>
                <a:lnTo>
                  <a:pt x="313" y="228"/>
                </a:lnTo>
                <a:lnTo>
                  <a:pt x="314" y="228"/>
                </a:lnTo>
                <a:lnTo>
                  <a:pt x="314" y="227"/>
                </a:lnTo>
                <a:lnTo>
                  <a:pt x="314" y="226"/>
                </a:lnTo>
                <a:lnTo>
                  <a:pt x="314" y="224"/>
                </a:lnTo>
                <a:lnTo>
                  <a:pt x="313" y="223"/>
                </a:lnTo>
                <a:lnTo>
                  <a:pt x="311" y="223"/>
                </a:lnTo>
                <a:lnTo>
                  <a:pt x="311" y="221"/>
                </a:lnTo>
                <a:lnTo>
                  <a:pt x="311" y="220"/>
                </a:lnTo>
                <a:lnTo>
                  <a:pt x="313" y="218"/>
                </a:lnTo>
                <a:lnTo>
                  <a:pt x="313" y="217"/>
                </a:lnTo>
                <a:lnTo>
                  <a:pt x="313" y="216"/>
                </a:lnTo>
                <a:lnTo>
                  <a:pt x="311" y="216"/>
                </a:lnTo>
                <a:lnTo>
                  <a:pt x="311" y="214"/>
                </a:lnTo>
                <a:lnTo>
                  <a:pt x="310" y="214"/>
                </a:lnTo>
                <a:lnTo>
                  <a:pt x="310" y="213"/>
                </a:lnTo>
                <a:lnTo>
                  <a:pt x="310" y="211"/>
                </a:lnTo>
                <a:lnTo>
                  <a:pt x="310" y="210"/>
                </a:lnTo>
                <a:lnTo>
                  <a:pt x="311" y="210"/>
                </a:lnTo>
                <a:lnTo>
                  <a:pt x="311" y="208"/>
                </a:lnTo>
                <a:lnTo>
                  <a:pt x="311" y="207"/>
                </a:lnTo>
                <a:lnTo>
                  <a:pt x="311" y="205"/>
                </a:lnTo>
                <a:lnTo>
                  <a:pt x="313" y="204"/>
                </a:lnTo>
                <a:lnTo>
                  <a:pt x="313" y="203"/>
                </a:lnTo>
                <a:lnTo>
                  <a:pt x="311" y="203"/>
                </a:lnTo>
                <a:lnTo>
                  <a:pt x="311" y="201"/>
                </a:lnTo>
                <a:lnTo>
                  <a:pt x="311" y="200"/>
                </a:lnTo>
                <a:lnTo>
                  <a:pt x="313" y="198"/>
                </a:lnTo>
                <a:lnTo>
                  <a:pt x="313" y="197"/>
                </a:lnTo>
                <a:lnTo>
                  <a:pt x="314" y="197"/>
                </a:lnTo>
                <a:lnTo>
                  <a:pt x="316" y="197"/>
                </a:lnTo>
                <a:lnTo>
                  <a:pt x="316" y="195"/>
                </a:lnTo>
                <a:lnTo>
                  <a:pt x="316" y="194"/>
                </a:lnTo>
                <a:lnTo>
                  <a:pt x="316" y="193"/>
                </a:lnTo>
                <a:lnTo>
                  <a:pt x="316" y="191"/>
                </a:lnTo>
                <a:lnTo>
                  <a:pt x="316" y="190"/>
                </a:lnTo>
                <a:lnTo>
                  <a:pt x="314" y="190"/>
                </a:lnTo>
                <a:lnTo>
                  <a:pt x="314" y="188"/>
                </a:lnTo>
                <a:lnTo>
                  <a:pt x="314" y="187"/>
                </a:lnTo>
                <a:lnTo>
                  <a:pt x="314" y="185"/>
                </a:lnTo>
                <a:lnTo>
                  <a:pt x="313" y="185"/>
                </a:lnTo>
                <a:lnTo>
                  <a:pt x="311" y="185"/>
                </a:lnTo>
                <a:lnTo>
                  <a:pt x="313" y="185"/>
                </a:lnTo>
                <a:lnTo>
                  <a:pt x="313" y="184"/>
                </a:lnTo>
                <a:lnTo>
                  <a:pt x="314" y="184"/>
                </a:lnTo>
                <a:lnTo>
                  <a:pt x="314" y="183"/>
                </a:lnTo>
                <a:lnTo>
                  <a:pt x="316" y="183"/>
                </a:lnTo>
                <a:lnTo>
                  <a:pt x="316" y="181"/>
                </a:lnTo>
                <a:lnTo>
                  <a:pt x="316" y="180"/>
                </a:lnTo>
                <a:lnTo>
                  <a:pt x="316" y="178"/>
                </a:lnTo>
                <a:lnTo>
                  <a:pt x="316" y="177"/>
                </a:lnTo>
                <a:lnTo>
                  <a:pt x="314" y="177"/>
                </a:lnTo>
                <a:lnTo>
                  <a:pt x="313" y="177"/>
                </a:lnTo>
                <a:lnTo>
                  <a:pt x="311" y="177"/>
                </a:lnTo>
                <a:lnTo>
                  <a:pt x="310" y="177"/>
                </a:lnTo>
                <a:lnTo>
                  <a:pt x="311" y="175"/>
                </a:lnTo>
                <a:lnTo>
                  <a:pt x="311" y="174"/>
                </a:lnTo>
                <a:lnTo>
                  <a:pt x="310" y="174"/>
                </a:lnTo>
                <a:lnTo>
                  <a:pt x="310" y="173"/>
                </a:lnTo>
                <a:lnTo>
                  <a:pt x="309" y="173"/>
                </a:lnTo>
                <a:lnTo>
                  <a:pt x="309" y="171"/>
                </a:lnTo>
                <a:lnTo>
                  <a:pt x="309" y="170"/>
                </a:lnTo>
                <a:lnTo>
                  <a:pt x="309" y="168"/>
                </a:lnTo>
                <a:lnTo>
                  <a:pt x="307" y="167"/>
                </a:lnTo>
                <a:lnTo>
                  <a:pt x="307" y="165"/>
                </a:lnTo>
                <a:lnTo>
                  <a:pt x="307" y="164"/>
                </a:lnTo>
                <a:lnTo>
                  <a:pt x="307" y="163"/>
                </a:lnTo>
                <a:lnTo>
                  <a:pt x="306" y="163"/>
                </a:lnTo>
                <a:lnTo>
                  <a:pt x="306" y="161"/>
                </a:lnTo>
                <a:lnTo>
                  <a:pt x="304" y="160"/>
                </a:lnTo>
                <a:lnTo>
                  <a:pt x="303" y="158"/>
                </a:lnTo>
                <a:lnTo>
                  <a:pt x="303" y="157"/>
                </a:lnTo>
                <a:lnTo>
                  <a:pt x="301" y="157"/>
                </a:lnTo>
                <a:lnTo>
                  <a:pt x="301" y="155"/>
                </a:lnTo>
                <a:lnTo>
                  <a:pt x="300" y="154"/>
                </a:lnTo>
                <a:lnTo>
                  <a:pt x="299" y="154"/>
                </a:lnTo>
                <a:lnTo>
                  <a:pt x="297" y="155"/>
                </a:lnTo>
                <a:lnTo>
                  <a:pt x="297" y="157"/>
                </a:lnTo>
                <a:lnTo>
                  <a:pt x="296" y="158"/>
                </a:lnTo>
                <a:lnTo>
                  <a:pt x="296" y="160"/>
                </a:lnTo>
                <a:lnTo>
                  <a:pt x="294" y="160"/>
                </a:lnTo>
                <a:lnTo>
                  <a:pt x="294" y="158"/>
                </a:lnTo>
                <a:lnTo>
                  <a:pt x="293" y="158"/>
                </a:lnTo>
                <a:lnTo>
                  <a:pt x="291" y="158"/>
                </a:lnTo>
                <a:lnTo>
                  <a:pt x="290" y="158"/>
                </a:lnTo>
                <a:lnTo>
                  <a:pt x="289" y="157"/>
                </a:lnTo>
                <a:lnTo>
                  <a:pt x="289" y="155"/>
                </a:lnTo>
                <a:lnTo>
                  <a:pt x="287" y="155"/>
                </a:lnTo>
                <a:lnTo>
                  <a:pt x="287" y="154"/>
                </a:lnTo>
                <a:lnTo>
                  <a:pt x="286" y="153"/>
                </a:lnTo>
                <a:lnTo>
                  <a:pt x="286" y="151"/>
                </a:lnTo>
                <a:lnTo>
                  <a:pt x="284" y="151"/>
                </a:lnTo>
                <a:lnTo>
                  <a:pt x="283" y="150"/>
                </a:lnTo>
                <a:lnTo>
                  <a:pt x="281" y="150"/>
                </a:lnTo>
                <a:lnTo>
                  <a:pt x="280" y="150"/>
                </a:lnTo>
                <a:lnTo>
                  <a:pt x="280" y="148"/>
                </a:lnTo>
                <a:lnTo>
                  <a:pt x="279" y="147"/>
                </a:lnTo>
                <a:lnTo>
                  <a:pt x="277" y="147"/>
                </a:lnTo>
                <a:lnTo>
                  <a:pt x="276" y="147"/>
                </a:lnTo>
                <a:lnTo>
                  <a:pt x="274" y="145"/>
                </a:lnTo>
                <a:lnTo>
                  <a:pt x="273" y="145"/>
                </a:lnTo>
                <a:lnTo>
                  <a:pt x="273" y="144"/>
                </a:lnTo>
                <a:lnTo>
                  <a:pt x="271" y="144"/>
                </a:lnTo>
                <a:lnTo>
                  <a:pt x="271" y="143"/>
                </a:lnTo>
                <a:lnTo>
                  <a:pt x="270" y="144"/>
                </a:lnTo>
                <a:lnTo>
                  <a:pt x="267" y="144"/>
                </a:lnTo>
                <a:lnTo>
                  <a:pt x="267" y="143"/>
                </a:lnTo>
                <a:lnTo>
                  <a:pt x="266" y="143"/>
                </a:lnTo>
                <a:lnTo>
                  <a:pt x="264" y="141"/>
                </a:lnTo>
                <a:lnTo>
                  <a:pt x="264" y="140"/>
                </a:lnTo>
                <a:lnTo>
                  <a:pt x="264" y="138"/>
                </a:lnTo>
                <a:lnTo>
                  <a:pt x="264" y="137"/>
                </a:lnTo>
                <a:lnTo>
                  <a:pt x="264" y="135"/>
                </a:lnTo>
                <a:lnTo>
                  <a:pt x="264" y="134"/>
                </a:lnTo>
                <a:lnTo>
                  <a:pt x="263" y="135"/>
                </a:lnTo>
                <a:lnTo>
                  <a:pt x="263" y="134"/>
                </a:lnTo>
                <a:lnTo>
                  <a:pt x="263" y="133"/>
                </a:lnTo>
                <a:lnTo>
                  <a:pt x="261" y="133"/>
                </a:lnTo>
                <a:lnTo>
                  <a:pt x="261" y="131"/>
                </a:lnTo>
                <a:lnTo>
                  <a:pt x="260" y="131"/>
                </a:lnTo>
                <a:lnTo>
                  <a:pt x="260" y="130"/>
                </a:lnTo>
                <a:lnTo>
                  <a:pt x="261" y="128"/>
                </a:lnTo>
                <a:lnTo>
                  <a:pt x="263" y="127"/>
                </a:lnTo>
                <a:lnTo>
                  <a:pt x="264" y="125"/>
                </a:lnTo>
                <a:lnTo>
                  <a:pt x="264" y="124"/>
                </a:lnTo>
                <a:lnTo>
                  <a:pt x="263" y="124"/>
                </a:lnTo>
                <a:lnTo>
                  <a:pt x="261" y="124"/>
                </a:lnTo>
                <a:lnTo>
                  <a:pt x="260" y="124"/>
                </a:lnTo>
                <a:lnTo>
                  <a:pt x="260" y="123"/>
                </a:lnTo>
                <a:lnTo>
                  <a:pt x="259" y="123"/>
                </a:lnTo>
                <a:lnTo>
                  <a:pt x="259" y="121"/>
                </a:lnTo>
                <a:lnTo>
                  <a:pt x="257" y="120"/>
                </a:lnTo>
                <a:lnTo>
                  <a:pt x="256" y="120"/>
                </a:lnTo>
                <a:lnTo>
                  <a:pt x="256" y="118"/>
                </a:lnTo>
                <a:lnTo>
                  <a:pt x="254" y="118"/>
                </a:lnTo>
                <a:lnTo>
                  <a:pt x="253" y="117"/>
                </a:lnTo>
                <a:lnTo>
                  <a:pt x="251" y="115"/>
                </a:lnTo>
                <a:lnTo>
                  <a:pt x="251" y="114"/>
                </a:lnTo>
                <a:lnTo>
                  <a:pt x="251" y="113"/>
                </a:lnTo>
                <a:lnTo>
                  <a:pt x="253" y="113"/>
                </a:lnTo>
                <a:lnTo>
                  <a:pt x="253" y="111"/>
                </a:lnTo>
                <a:lnTo>
                  <a:pt x="251" y="111"/>
                </a:lnTo>
                <a:lnTo>
                  <a:pt x="251" y="110"/>
                </a:lnTo>
                <a:lnTo>
                  <a:pt x="251" y="108"/>
                </a:lnTo>
                <a:lnTo>
                  <a:pt x="251" y="107"/>
                </a:lnTo>
                <a:lnTo>
                  <a:pt x="251" y="105"/>
                </a:lnTo>
                <a:lnTo>
                  <a:pt x="253" y="105"/>
                </a:lnTo>
                <a:lnTo>
                  <a:pt x="253" y="104"/>
                </a:lnTo>
                <a:lnTo>
                  <a:pt x="251" y="103"/>
                </a:lnTo>
                <a:lnTo>
                  <a:pt x="251" y="101"/>
                </a:lnTo>
                <a:lnTo>
                  <a:pt x="251" y="100"/>
                </a:lnTo>
                <a:lnTo>
                  <a:pt x="250" y="100"/>
                </a:lnTo>
                <a:lnTo>
                  <a:pt x="250" y="98"/>
                </a:lnTo>
                <a:lnTo>
                  <a:pt x="250" y="97"/>
                </a:lnTo>
                <a:lnTo>
                  <a:pt x="250" y="95"/>
                </a:lnTo>
                <a:lnTo>
                  <a:pt x="250" y="94"/>
                </a:lnTo>
                <a:lnTo>
                  <a:pt x="250" y="93"/>
                </a:lnTo>
                <a:lnTo>
                  <a:pt x="250" y="91"/>
                </a:lnTo>
                <a:lnTo>
                  <a:pt x="249" y="91"/>
                </a:lnTo>
                <a:lnTo>
                  <a:pt x="249" y="90"/>
                </a:lnTo>
                <a:lnTo>
                  <a:pt x="249" y="88"/>
                </a:lnTo>
                <a:lnTo>
                  <a:pt x="250" y="87"/>
                </a:lnTo>
                <a:lnTo>
                  <a:pt x="250" y="85"/>
                </a:lnTo>
                <a:lnTo>
                  <a:pt x="250" y="84"/>
                </a:lnTo>
                <a:lnTo>
                  <a:pt x="250" y="83"/>
                </a:lnTo>
                <a:lnTo>
                  <a:pt x="250" y="81"/>
                </a:lnTo>
                <a:lnTo>
                  <a:pt x="250" y="80"/>
                </a:lnTo>
                <a:lnTo>
                  <a:pt x="251" y="80"/>
                </a:lnTo>
                <a:lnTo>
                  <a:pt x="251" y="78"/>
                </a:lnTo>
                <a:lnTo>
                  <a:pt x="250" y="78"/>
                </a:lnTo>
                <a:lnTo>
                  <a:pt x="250" y="77"/>
                </a:lnTo>
                <a:lnTo>
                  <a:pt x="251" y="77"/>
                </a:lnTo>
                <a:lnTo>
                  <a:pt x="251" y="75"/>
                </a:lnTo>
                <a:lnTo>
                  <a:pt x="253" y="75"/>
                </a:lnTo>
                <a:lnTo>
                  <a:pt x="254" y="75"/>
                </a:lnTo>
                <a:lnTo>
                  <a:pt x="254" y="74"/>
                </a:lnTo>
                <a:lnTo>
                  <a:pt x="256" y="74"/>
                </a:lnTo>
                <a:lnTo>
                  <a:pt x="256" y="73"/>
                </a:lnTo>
                <a:lnTo>
                  <a:pt x="257" y="73"/>
                </a:lnTo>
                <a:lnTo>
                  <a:pt x="257" y="71"/>
                </a:lnTo>
                <a:lnTo>
                  <a:pt x="257" y="68"/>
                </a:lnTo>
                <a:lnTo>
                  <a:pt x="257" y="67"/>
                </a:lnTo>
                <a:lnTo>
                  <a:pt x="257" y="65"/>
                </a:lnTo>
                <a:lnTo>
                  <a:pt x="257" y="64"/>
                </a:lnTo>
                <a:lnTo>
                  <a:pt x="259" y="64"/>
                </a:lnTo>
                <a:lnTo>
                  <a:pt x="259" y="62"/>
                </a:lnTo>
                <a:lnTo>
                  <a:pt x="260" y="64"/>
                </a:lnTo>
                <a:lnTo>
                  <a:pt x="261" y="64"/>
                </a:lnTo>
                <a:lnTo>
                  <a:pt x="263" y="64"/>
                </a:lnTo>
                <a:lnTo>
                  <a:pt x="264" y="64"/>
                </a:lnTo>
                <a:lnTo>
                  <a:pt x="266" y="64"/>
                </a:lnTo>
                <a:lnTo>
                  <a:pt x="267" y="64"/>
                </a:lnTo>
                <a:lnTo>
                  <a:pt x="269" y="64"/>
                </a:lnTo>
                <a:lnTo>
                  <a:pt x="270" y="64"/>
                </a:lnTo>
                <a:lnTo>
                  <a:pt x="271" y="64"/>
                </a:lnTo>
                <a:lnTo>
                  <a:pt x="273" y="64"/>
                </a:lnTo>
                <a:lnTo>
                  <a:pt x="273" y="62"/>
                </a:lnTo>
                <a:lnTo>
                  <a:pt x="274" y="62"/>
                </a:lnTo>
                <a:lnTo>
                  <a:pt x="274" y="61"/>
                </a:lnTo>
                <a:lnTo>
                  <a:pt x="276" y="61"/>
                </a:lnTo>
                <a:lnTo>
                  <a:pt x="276" y="60"/>
                </a:lnTo>
                <a:lnTo>
                  <a:pt x="276" y="58"/>
                </a:lnTo>
                <a:lnTo>
                  <a:pt x="274" y="58"/>
                </a:lnTo>
                <a:lnTo>
                  <a:pt x="274" y="57"/>
                </a:lnTo>
                <a:lnTo>
                  <a:pt x="273" y="55"/>
                </a:lnTo>
                <a:lnTo>
                  <a:pt x="273" y="54"/>
                </a:lnTo>
                <a:lnTo>
                  <a:pt x="273" y="52"/>
                </a:lnTo>
                <a:lnTo>
                  <a:pt x="271" y="52"/>
                </a:lnTo>
                <a:lnTo>
                  <a:pt x="271" y="51"/>
                </a:lnTo>
                <a:lnTo>
                  <a:pt x="270" y="50"/>
                </a:lnTo>
                <a:lnTo>
                  <a:pt x="270" y="48"/>
                </a:lnTo>
                <a:lnTo>
                  <a:pt x="270" y="47"/>
                </a:lnTo>
                <a:lnTo>
                  <a:pt x="270" y="45"/>
                </a:lnTo>
                <a:lnTo>
                  <a:pt x="269" y="44"/>
                </a:lnTo>
                <a:lnTo>
                  <a:pt x="267" y="44"/>
                </a:lnTo>
                <a:lnTo>
                  <a:pt x="267" y="42"/>
                </a:lnTo>
                <a:lnTo>
                  <a:pt x="267" y="41"/>
                </a:lnTo>
                <a:lnTo>
                  <a:pt x="267" y="40"/>
                </a:lnTo>
                <a:lnTo>
                  <a:pt x="267" y="38"/>
                </a:lnTo>
                <a:lnTo>
                  <a:pt x="267" y="37"/>
                </a:lnTo>
                <a:lnTo>
                  <a:pt x="266" y="37"/>
                </a:lnTo>
                <a:lnTo>
                  <a:pt x="266" y="35"/>
                </a:lnTo>
                <a:lnTo>
                  <a:pt x="264" y="35"/>
                </a:lnTo>
                <a:lnTo>
                  <a:pt x="263" y="34"/>
                </a:lnTo>
                <a:lnTo>
                  <a:pt x="261" y="34"/>
                </a:lnTo>
                <a:lnTo>
                  <a:pt x="260" y="34"/>
                </a:lnTo>
                <a:lnTo>
                  <a:pt x="259" y="34"/>
                </a:lnTo>
                <a:lnTo>
                  <a:pt x="257" y="34"/>
                </a:lnTo>
                <a:lnTo>
                  <a:pt x="256" y="34"/>
                </a:lnTo>
                <a:lnTo>
                  <a:pt x="254" y="34"/>
                </a:lnTo>
                <a:lnTo>
                  <a:pt x="253" y="34"/>
                </a:lnTo>
                <a:lnTo>
                  <a:pt x="251" y="34"/>
                </a:lnTo>
                <a:lnTo>
                  <a:pt x="250" y="34"/>
                </a:lnTo>
                <a:lnTo>
                  <a:pt x="249" y="32"/>
                </a:lnTo>
                <a:lnTo>
                  <a:pt x="247" y="32"/>
                </a:lnTo>
                <a:lnTo>
                  <a:pt x="247" y="31"/>
                </a:lnTo>
                <a:lnTo>
                  <a:pt x="246" y="31"/>
                </a:lnTo>
                <a:lnTo>
                  <a:pt x="246" y="30"/>
                </a:lnTo>
                <a:lnTo>
                  <a:pt x="244" y="30"/>
                </a:lnTo>
                <a:lnTo>
                  <a:pt x="244" y="28"/>
                </a:lnTo>
                <a:lnTo>
                  <a:pt x="243" y="28"/>
                </a:lnTo>
                <a:lnTo>
                  <a:pt x="243" y="30"/>
                </a:lnTo>
                <a:lnTo>
                  <a:pt x="241" y="30"/>
                </a:lnTo>
                <a:lnTo>
                  <a:pt x="241" y="28"/>
                </a:lnTo>
                <a:lnTo>
                  <a:pt x="240" y="28"/>
                </a:lnTo>
                <a:lnTo>
                  <a:pt x="239" y="27"/>
                </a:lnTo>
                <a:lnTo>
                  <a:pt x="239" y="28"/>
                </a:lnTo>
                <a:lnTo>
                  <a:pt x="237" y="28"/>
                </a:lnTo>
                <a:lnTo>
                  <a:pt x="236" y="27"/>
                </a:lnTo>
                <a:lnTo>
                  <a:pt x="234" y="27"/>
                </a:lnTo>
                <a:lnTo>
                  <a:pt x="233" y="27"/>
                </a:lnTo>
                <a:lnTo>
                  <a:pt x="231" y="27"/>
                </a:lnTo>
                <a:lnTo>
                  <a:pt x="230" y="27"/>
                </a:lnTo>
                <a:lnTo>
                  <a:pt x="229" y="27"/>
                </a:lnTo>
                <a:lnTo>
                  <a:pt x="227" y="27"/>
                </a:lnTo>
                <a:lnTo>
                  <a:pt x="227" y="28"/>
                </a:lnTo>
                <a:lnTo>
                  <a:pt x="226" y="28"/>
                </a:lnTo>
                <a:lnTo>
                  <a:pt x="224" y="28"/>
                </a:lnTo>
                <a:lnTo>
                  <a:pt x="223" y="28"/>
                </a:lnTo>
                <a:lnTo>
                  <a:pt x="221" y="28"/>
                </a:lnTo>
                <a:lnTo>
                  <a:pt x="220" y="28"/>
                </a:lnTo>
                <a:lnTo>
                  <a:pt x="220" y="30"/>
                </a:lnTo>
                <a:lnTo>
                  <a:pt x="219" y="30"/>
                </a:lnTo>
                <a:lnTo>
                  <a:pt x="217" y="30"/>
                </a:lnTo>
                <a:lnTo>
                  <a:pt x="216" y="28"/>
                </a:lnTo>
                <a:lnTo>
                  <a:pt x="214" y="28"/>
                </a:lnTo>
                <a:lnTo>
                  <a:pt x="213" y="30"/>
                </a:lnTo>
                <a:lnTo>
                  <a:pt x="213" y="28"/>
                </a:lnTo>
                <a:lnTo>
                  <a:pt x="213" y="27"/>
                </a:lnTo>
                <a:lnTo>
                  <a:pt x="211" y="25"/>
                </a:lnTo>
                <a:lnTo>
                  <a:pt x="210" y="25"/>
                </a:lnTo>
                <a:lnTo>
                  <a:pt x="210" y="24"/>
                </a:lnTo>
                <a:lnTo>
                  <a:pt x="210" y="25"/>
                </a:lnTo>
                <a:lnTo>
                  <a:pt x="209" y="25"/>
                </a:lnTo>
                <a:lnTo>
                  <a:pt x="209" y="24"/>
                </a:lnTo>
                <a:lnTo>
                  <a:pt x="207" y="24"/>
                </a:lnTo>
                <a:lnTo>
                  <a:pt x="206" y="24"/>
                </a:lnTo>
                <a:lnTo>
                  <a:pt x="204" y="22"/>
                </a:lnTo>
                <a:lnTo>
                  <a:pt x="203" y="22"/>
                </a:lnTo>
                <a:lnTo>
                  <a:pt x="203" y="21"/>
                </a:lnTo>
                <a:lnTo>
                  <a:pt x="201" y="21"/>
                </a:lnTo>
                <a:lnTo>
                  <a:pt x="201" y="20"/>
                </a:lnTo>
                <a:lnTo>
                  <a:pt x="200" y="20"/>
                </a:lnTo>
                <a:lnTo>
                  <a:pt x="199" y="20"/>
                </a:lnTo>
                <a:lnTo>
                  <a:pt x="197" y="20"/>
                </a:lnTo>
                <a:lnTo>
                  <a:pt x="196" y="20"/>
                </a:lnTo>
                <a:lnTo>
                  <a:pt x="194" y="20"/>
                </a:lnTo>
                <a:lnTo>
                  <a:pt x="193" y="20"/>
                </a:lnTo>
                <a:lnTo>
                  <a:pt x="193" y="18"/>
                </a:lnTo>
                <a:lnTo>
                  <a:pt x="191" y="18"/>
                </a:lnTo>
                <a:lnTo>
                  <a:pt x="193" y="17"/>
                </a:lnTo>
                <a:lnTo>
                  <a:pt x="191" y="15"/>
                </a:lnTo>
                <a:lnTo>
                  <a:pt x="190" y="15"/>
                </a:lnTo>
                <a:lnTo>
                  <a:pt x="190" y="14"/>
                </a:lnTo>
                <a:lnTo>
                  <a:pt x="189" y="12"/>
                </a:lnTo>
                <a:lnTo>
                  <a:pt x="187" y="12"/>
                </a:lnTo>
                <a:lnTo>
                  <a:pt x="186" y="11"/>
                </a:lnTo>
                <a:lnTo>
                  <a:pt x="184" y="11"/>
                </a:lnTo>
                <a:lnTo>
                  <a:pt x="183" y="10"/>
                </a:lnTo>
                <a:lnTo>
                  <a:pt x="181" y="10"/>
                </a:lnTo>
                <a:lnTo>
                  <a:pt x="180" y="10"/>
                </a:lnTo>
                <a:lnTo>
                  <a:pt x="178" y="10"/>
                </a:lnTo>
                <a:lnTo>
                  <a:pt x="177" y="10"/>
                </a:lnTo>
                <a:lnTo>
                  <a:pt x="177" y="8"/>
                </a:lnTo>
                <a:lnTo>
                  <a:pt x="177" y="7"/>
                </a:lnTo>
                <a:lnTo>
                  <a:pt x="176" y="7"/>
                </a:lnTo>
                <a:lnTo>
                  <a:pt x="176" y="5"/>
                </a:lnTo>
                <a:lnTo>
                  <a:pt x="176" y="4"/>
                </a:lnTo>
                <a:lnTo>
                  <a:pt x="176" y="2"/>
                </a:lnTo>
                <a:lnTo>
                  <a:pt x="174" y="2"/>
                </a:lnTo>
                <a:lnTo>
                  <a:pt x="174" y="1"/>
                </a:lnTo>
                <a:lnTo>
                  <a:pt x="173" y="1"/>
                </a:lnTo>
                <a:lnTo>
                  <a:pt x="173" y="2"/>
                </a:lnTo>
                <a:lnTo>
                  <a:pt x="171" y="1"/>
                </a:lnTo>
                <a:lnTo>
                  <a:pt x="171" y="2"/>
                </a:lnTo>
                <a:lnTo>
                  <a:pt x="170" y="2"/>
                </a:lnTo>
                <a:lnTo>
                  <a:pt x="168" y="2"/>
                </a:lnTo>
                <a:lnTo>
                  <a:pt x="168" y="4"/>
                </a:lnTo>
                <a:lnTo>
                  <a:pt x="167" y="4"/>
                </a:lnTo>
                <a:lnTo>
                  <a:pt x="167" y="2"/>
                </a:lnTo>
                <a:lnTo>
                  <a:pt x="166" y="2"/>
                </a:lnTo>
                <a:lnTo>
                  <a:pt x="164" y="2"/>
                </a:lnTo>
                <a:lnTo>
                  <a:pt x="164" y="4"/>
                </a:lnTo>
                <a:lnTo>
                  <a:pt x="163" y="2"/>
                </a:lnTo>
                <a:lnTo>
                  <a:pt x="161" y="4"/>
                </a:lnTo>
                <a:lnTo>
                  <a:pt x="160" y="2"/>
                </a:lnTo>
                <a:lnTo>
                  <a:pt x="158" y="1"/>
                </a:lnTo>
                <a:lnTo>
                  <a:pt x="158" y="0"/>
                </a:lnTo>
                <a:lnTo>
                  <a:pt x="157" y="0"/>
                </a:lnTo>
                <a:lnTo>
                  <a:pt x="156" y="0"/>
                </a:lnTo>
                <a:lnTo>
                  <a:pt x="156" y="1"/>
                </a:lnTo>
                <a:lnTo>
                  <a:pt x="154" y="1"/>
                </a:lnTo>
                <a:lnTo>
                  <a:pt x="154" y="2"/>
                </a:lnTo>
                <a:lnTo>
                  <a:pt x="153" y="4"/>
                </a:lnTo>
                <a:lnTo>
                  <a:pt x="153" y="5"/>
                </a:lnTo>
                <a:lnTo>
                  <a:pt x="153" y="7"/>
                </a:lnTo>
                <a:lnTo>
                  <a:pt x="153" y="8"/>
                </a:lnTo>
                <a:lnTo>
                  <a:pt x="153" y="10"/>
                </a:lnTo>
                <a:lnTo>
                  <a:pt x="151" y="10"/>
                </a:lnTo>
                <a:lnTo>
                  <a:pt x="151" y="11"/>
                </a:lnTo>
                <a:lnTo>
                  <a:pt x="151" y="12"/>
                </a:lnTo>
                <a:lnTo>
                  <a:pt x="150" y="14"/>
                </a:lnTo>
                <a:lnTo>
                  <a:pt x="148" y="14"/>
                </a:lnTo>
                <a:lnTo>
                  <a:pt x="148" y="15"/>
                </a:lnTo>
                <a:lnTo>
                  <a:pt x="147" y="15"/>
                </a:lnTo>
                <a:lnTo>
                  <a:pt x="147" y="17"/>
                </a:lnTo>
                <a:lnTo>
                  <a:pt x="146" y="17"/>
                </a:lnTo>
                <a:lnTo>
                  <a:pt x="146" y="18"/>
                </a:lnTo>
                <a:lnTo>
                  <a:pt x="144" y="18"/>
                </a:lnTo>
                <a:lnTo>
                  <a:pt x="144" y="20"/>
                </a:lnTo>
                <a:lnTo>
                  <a:pt x="143" y="20"/>
                </a:lnTo>
                <a:lnTo>
                  <a:pt x="141" y="20"/>
                </a:lnTo>
                <a:lnTo>
                  <a:pt x="140" y="20"/>
                </a:lnTo>
                <a:lnTo>
                  <a:pt x="138" y="20"/>
                </a:lnTo>
                <a:lnTo>
                  <a:pt x="138" y="21"/>
                </a:lnTo>
                <a:lnTo>
                  <a:pt x="137" y="21"/>
                </a:lnTo>
                <a:lnTo>
                  <a:pt x="136" y="21"/>
                </a:lnTo>
                <a:lnTo>
                  <a:pt x="136" y="22"/>
                </a:lnTo>
                <a:lnTo>
                  <a:pt x="134" y="22"/>
                </a:lnTo>
                <a:lnTo>
                  <a:pt x="133" y="22"/>
                </a:lnTo>
                <a:lnTo>
                  <a:pt x="133" y="24"/>
                </a:lnTo>
                <a:lnTo>
                  <a:pt x="131" y="24"/>
                </a:lnTo>
                <a:lnTo>
                  <a:pt x="130" y="24"/>
                </a:lnTo>
                <a:lnTo>
                  <a:pt x="130" y="25"/>
                </a:lnTo>
                <a:lnTo>
                  <a:pt x="130" y="27"/>
                </a:lnTo>
                <a:lnTo>
                  <a:pt x="128" y="27"/>
                </a:lnTo>
                <a:lnTo>
                  <a:pt x="127" y="28"/>
                </a:lnTo>
                <a:lnTo>
                  <a:pt x="126" y="30"/>
                </a:lnTo>
                <a:lnTo>
                  <a:pt x="126" y="31"/>
                </a:lnTo>
                <a:lnTo>
                  <a:pt x="124" y="31"/>
                </a:lnTo>
                <a:lnTo>
                  <a:pt x="124" y="32"/>
                </a:lnTo>
                <a:lnTo>
                  <a:pt x="124" y="34"/>
                </a:lnTo>
                <a:lnTo>
                  <a:pt x="123" y="34"/>
                </a:lnTo>
                <a:lnTo>
                  <a:pt x="123" y="35"/>
                </a:lnTo>
                <a:lnTo>
                  <a:pt x="123" y="37"/>
                </a:lnTo>
                <a:lnTo>
                  <a:pt x="124" y="37"/>
                </a:lnTo>
                <a:lnTo>
                  <a:pt x="124" y="38"/>
                </a:lnTo>
                <a:lnTo>
                  <a:pt x="126" y="38"/>
                </a:lnTo>
                <a:lnTo>
                  <a:pt x="126" y="40"/>
                </a:lnTo>
                <a:lnTo>
                  <a:pt x="124" y="40"/>
                </a:lnTo>
                <a:lnTo>
                  <a:pt x="124" y="41"/>
                </a:lnTo>
                <a:lnTo>
                  <a:pt x="126" y="41"/>
                </a:lnTo>
                <a:lnTo>
                  <a:pt x="126" y="42"/>
                </a:lnTo>
                <a:lnTo>
                  <a:pt x="124" y="42"/>
                </a:lnTo>
                <a:lnTo>
                  <a:pt x="124" y="44"/>
                </a:lnTo>
                <a:lnTo>
                  <a:pt x="124" y="45"/>
                </a:lnTo>
                <a:lnTo>
                  <a:pt x="123" y="47"/>
                </a:lnTo>
                <a:lnTo>
                  <a:pt x="123" y="48"/>
                </a:lnTo>
                <a:lnTo>
                  <a:pt x="123" y="50"/>
                </a:lnTo>
                <a:lnTo>
                  <a:pt x="123" y="51"/>
                </a:lnTo>
                <a:lnTo>
                  <a:pt x="124" y="51"/>
                </a:lnTo>
                <a:lnTo>
                  <a:pt x="124" y="52"/>
                </a:lnTo>
                <a:lnTo>
                  <a:pt x="124" y="54"/>
                </a:lnTo>
                <a:lnTo>
                  <a:pt x="126" y="55"/>
                </a:lnTo>
                <a:lnTo>
                  <a:pt x="126" y="57"/>
                </a:lnTo>
                <a:lnTo>
                  <a:pt x="124" y="60"/>
                </a:lnTo>
                <a:lnTo>
                  <a:pt x="124" y="61"/>
                </a:lnTo>
                <a:lnTo>
                  <a:pt x="123" y="61"/>
                </a:lnTo>
                <a:lnTo>
                  <a:pt x="123" y="62"/>
                </a:lnTo>
                <a:lnTo>
                  <a:pt x="121" y="62"/>
                </a:lnTo>
                <a:lnTo>
                  <a:pt x="120" y="64"/>
                </a:lnTo>
                <a:lnTo>
                  <a:pt x="120" y="65"/>
                </a:lnTo>
                <a:lnTo>
                  <a:pt x="120" y="67"/>
                </a:lnTo>
                <a:lnTo>
                  <a:pt x="120" y="68"/>
                </a:lnTo>
                <a:lnTo>
                  <a:pt x="121" y="68"/>
                </a:lnTo>
                <a:lnTo>
                  <a:pt x="121" y="67"/>
                </a:lnTo>
                <a:lnTo>
                  <a:pt x="123" y="67"/>
                </a:lnTo>
                <a:lnTo>
                  <a:pt x="123" y="68"/>
                </a:lnTo>
                <a:lnTo>
                  <a:pt x="124" y="68"/>
                </a:lnTo>
                <a:lnTo>
                  <a:pt x="126" y="70"/>
                </a:lnTo>
                <a:lnTo>
                  <a:pt x="126" y="71"/>
                </a:lnTo>
                <a:lnTo>
                  <a:pt x="124" y="71"/>
                </a:lnTo>
                <a:lnTo>
                  <a:pt x="126" y="73"/>
                </a:lnTo>
                <a:lnTo>
                  <a:pt x="124" y="73"/>
                </a:lnTo>
                <a:lnTo>
                  <a:pt x="124" y="74"/>
                </a:lnTo>
                <a:lnTo>
                  <a:pt x="123" y="75"/>
                </a:lnTo>
                <a:lnTo>
                  <a:pt x="121" y="75"/>
                </a:lnTo>
                <a:lnTo>
                  <a:pt x="121" y="77"/>
                </a:lnTo>
                <a:lnTo>
                  <a:pt x="120" y="77"/>
                </a:lnTo>
                <a:lnTo>
                  <a:pt x="120" y="78"/>
                </a:lnTo>
                <a:lnTo>
                  <a:pt x="120" y="80"/>
                </a:lnTo>
                <a:lnTo>
                  <a:pt x="120" y="81"/>
                </a:lnTo>
                <a:lnTo>
                  <a:pt x="120" y="83"/>
                </a:lnTo>
                <a:lnTo>
                  <a:pt x="120" y="84"/>
                </a:lnTo>
                <a:lnTo>
                  <a:pt x="121" y="85"/>
                </a:lnTo>
                <a:lnTo>
                  <a:pt x="120" y="87"/>
                </a:lnTo>
                <a:lnTo>
                  <a:pt x="121" y="87"/>
                </a:lnTo>
                <a:lnTo>
                  <a:pt x="121" y="88"/>
                </a:lnTo>
                <a:lnTo>
                  <a:pt x="120" y="88"/>
                </a:lnTo>
                <a:lnTo>
                  <a:pt x="120" y="90"/>
                </a:lnTo>
                <a:lnTo>
                  <a:pt x="120" y="91"/>
                </a:lnTo>
                <a:lnTo>
                  <a:pt x="118" y="93"/>
                </a:lnTo>
                <a:lnTo>
                  <a:pt x="117" y="94"/>
                </a:lnTo>
                <a:lnTo>
                  <a:pt x="116" y="95"/>
                </a:lnTo>
                <a:lnTo>
                  <a:pt x="114" y="95"/>
                </a:lnTo>
                <a:lnTo>
                  <a:pt x="113" y="95"/>
                </a:lnTo>
                <a:lnTo>
                  <a:pt x="111" y="95"/>
                </a:lnTo>
                <a:lnTo>
                  <a:pt x="110" y="95"/>
                </a:lnTo>
                <a:lnTo>
                  <a:pt x="108" y="95"/>
                </a:lnTo>
                <a:lnTo>
                  <a:pt x="107" y="95"/>
                </a:lnTo>
                <a:lnTo>
                  <a:pt x="106" y="95"/>
                </a:lnTo>
                <a:lnTo>
                  <a:pt x="104" y="94"/>
                </a:lnTo>
                <a:lnTo>
                  <a:pt x="103" y="94"/>
                </a:lnTo>
                <a:lnTo>
                  <a:pt x="101" y="94"/>
                </a:lnTo>
                <a:lnTo>
                  <a:pt x="101" y="95"/>
                </a:lnTo>
                <a:lnTo>
                  <a:pt x="100" y="95"/>
                </a:lnTo>
                <a:lnTo>
                  <a:pt x="98" y="95"/>
                </a:lnTo>
                <a:lnTo>
                  <a:pt x="97" y="95"/>
                </a:lnTo>
                <a:lnTo>
                  <a:pt x="97" y="97"/>
                </a:lnTo>
                <a:lnTo>
                  <a:pt x="94" y="98"/>
                </a:lnTo>
                <a:lnTo>
                  <a:pt x="94" y="100"/>
                </a:lnTo>
                <a:lnTo>
                  <a:pt x="93" y="100"/>
                </a:lnTo>
                <a:lnTo>
                  <a:pt x="91" y="100"/>
                </a:lnTo>
                <a:lnTo>
                  <a:pt x="90" y="100"/>
                </a:lnTo>
                <a:lnTo>
                  <a:pt x="88" y="100"/>
                </a:lnTo>
                <a:lnTo>
                  <a:pt x="88" y="101"/>
                </a:lnTo>
                <a:lnTo>
                  <a:pt x="88" y="103"/>
                </a:lnTo>
                <a:lnTo>
                  <a:pt x="90" y="103"/>
                </a:lnTo>
                <a:lnTo>
                  <a:pt x="90" y="104"/>
                </a:lnTo>
                <a:lnTo>
                  <a:pt x="90" y="105"/>
                </a:lnTo>
                <a:lnTo>
                  <a:pt x="88" y="105"/>
                </a:lnTo>
                <a:lnTo>
                  <a:pt x="88" y="108"/>
                </a:lnTo>
                <a:lnTo>
                  <a:pt x="87" y="110"/>
                </a:lnTo>
                <a:lnTo>
                  <a:pt x="87" y="111"/>
                </a:lnTo>
                <a:lnTo>
                  <a:pt x="86" y="111"/>
                </a:lnTo>
                <a:lnTo>
                  <a:pt x="84" y="111"/>
                </a:lnTo>
                <a:lnTo>
                  <a:pt x="83" y="111"/>
                </a:lnTo>
                <a:lnTo>
                  <a:pt x="81" y="111"/>
                </a:lnTo>
                <a:lnTo>
                  <a:pt x="80" y="110"/>
                </a:lnTo>
                <a:lnTo>
                  <a:pt x="80" y="108"/>
                </a:lnTo>
                <a:lnTo>
                  <a:pt x="78" y="108"/>
                </a:lnTo>
                <a:lnTo>
                  <a:pt x="77" y="110"/>
                </a:lnTo>
                <a:lnTo>
                  <a:pt x="76" y="110"/>
                </a:lnTo>
                <a:lnTo>
                  <a:pt x="74" y="108"/>
                </a:lnTo>
                <a:lnTo>
                  <a:pt x="73" y="107"/>
                </a:lnTo>
                <a:lnTo>
                  <a:pt x="71" y="107"/>
                </a:lnTo>
                <a:lnTo>
                  <a:pt x="70" y="107"/>
                </a:lnTo>
                <a:lnTo>
                  <a:pt x="68" y="107"/>
                </a:lnTo>
                <a:lnTo>
                  <a:pt x="68" y="108"/>
                </a:lnTo>
                <a:lnTo>
                  <a:pt x="67" y="110"/>
                </a:lnTo>
                <a:lnTo>
                  <a:pt x="66" y="111"/>
                </a:lnTo>
                <a:lnTo>
                  <a:pt x="64" y="111"/>
                </a:lnTo>
                <a:lnTo>
                  <a:pt x="64" y="113"/>
                </a:lnTo>
                <a:lnTo>
                  <a:pt x="63" y="114"/>
                </a:lnTo>
                <a:lnTo>
                  <a:pt x="61" y="115"/>
                </a:lnTo>
                <a:lnTo>
                  <a:pt x="60" y="115"/>
                </a:lnTo>
                <a:lnTo>
                  <a:pt x="60" y="117"/>
                </a:lnTo>
                <a:lnTo>
                  <a:pt x="58" y="117"/>
                </a:lnTo>
                <a:lnTo>
                  <a:pt x="58" y="118"/>
                </a:lnTo>
                <a:lnTo>
                  <a:pt x="58" y="120"/>
                </a:lnTo>
                <a:lnTo>
                  <a:pt x="58" y="121"/>
                </a:lnTo>
                <a:lnTo>
                  <a:pt x="57" y="121"/>
                </a:lnTo>
                <a:lnTo>
                  <a:pt x="57" y="123"/>
                </a:lnTo>
                <a:lnTo>
                  <a:pt x="56" y="123"/>
                </a:lnTo>
                <a:lnTo>
                  <a:pt x="54" y="123"/>
                </a:lnTo>
                <a:lnTo>
                  <a:pt x="53" y="123"/>
                </a:lnTo>
                <a:lnTo>
                  <a:pt x="53" y="124"/>
                </a:lnTo>
                <a:lnTo>
                  <a:pt x="53" y="125"/>
                </a:lnTo>
                <a:lnTo>
                  <a:pt x="51" y="125"/>
                </a:lnTo>
                <a:lnTo>
                  <a:pt x="51" y="127"/>
                </a:lnTo>
                <a:lnTo>
                  <a:pt x="51" y="128"/>
                </a:lnTo>
                <a:lnTo>
                  <a:pt x="51" y="130"/>
                </a:lnTo>
                <a:lnTo>
                  <a:pt x="50" y="130"/>
                </a:lnTo>
                <a:lnTo>
                  <a:pt x="48" y="131"/>
                </a:lnTo>
                <a:lnTo>
                  <a:pt x="48" y="133"/>
                </a:lnTo>
                <a:lnTo>
                  <a:pt x="47" y="133"/>
                </a:lnTo>
                <a:lnTo>
                  <a:pt x="46" y="133"/>
                </a:lnTo>
                <a:lnTo>
                  <a:pt x="44" y="133"/>
                </a:lnTo>
                <a:lnTo>
                  <a:pt x="44" y="134"/>
                </a:lnTo>
                <a:lnTo>
                  <a:pt x="44" y="135"/>
                </a:lnTo>
                <a:lnTo>
                  <a:pt x="46" y="135"/>
                </a:lnTo>
                <a:lnTo>
                  <a:pt x="46" y="137"/>
                </a:lnTo>
                <a:lnTo>
                  <a:pt x="47" y="138"/>
                </a:lnTo>
                <a:lnTo>
                  <a:pt x="47" y="140"/>
                </a:lnTo>
                <a:lnTo>
                  <a:pt x="47" y="141"/>
                </a:lnTo>
                <a:lnTo>
                  <a:pt x="47" y="143"/>
                </a:lnTo>
                <a:lnTo>
                  <a:pt x="46" y="143"/>
                </a:lnTo>
                <a:lnTo>
                  <a:pt x="46" y="144"/>
                </a:lnTo>
                <a:lnTo>
                  <a:pt x="46" y="145"/>
                </a:lnTo>
                <a:lnTo>
                  <a:pt x="44" y="145"/>
                </a:lnTo>
                <a:lnTo>
                  <a:pt x="44" y="147"/>
                </a:lnTo>
                <a:lnTo>
                  <a:pt x="43" y="147"/>
                </a:lnTo>
                <a:lnTo>
                  <a:pt x="43" y="148"/>
                </a:lnTo>
                <a:lnTo>
                  <a:pt x="44" y="148"/>
                </a:lnTo>
                <a:lnTo>
                  <a:pt x="44" y="150"/>
                </a:lnTo>
                <a:lnTo>
                  <a:pt x="43" y="150"/>
                </a:lnTo>
                <a:lnTo>
                  <a:pt x="43" y="151"/>
                </a:lnTo>
                <a:lnTo>
                  <a:pt x="44" y="153"/>
                </a:lnTo>
                <a:lnTo>
                  <a:pt x="43" y="153"/>
                </a:lnTo>
                <a:lnTo>
                  <a:pt x="41" y="153"/>
                </a:lnTo>
                <a:lnTo>
                  <a:pt x="41" y="154"/>
                </a:lnTo>
                <a:lnTo>
                  <a:pt x="40" y="153"/>
                </a:lnTo>
                <a:lnTo>
                  <a:pt x="40" y="154"/>
                </a:lnTo>
                <a:lnTo>
                  <a:pt x="38" y="154"/>
                </a:lnTo>
                <a:lnTo>
                  <a:pt x="37" y="155"/>
                </a:lnTo>
                <a:lnTo>
                  <a:pt x="37" y="157"/>
                </a:lnTo>
                <a:lnTo>
                  <a:pt x="38" y="158"/>
                </a:lnTo>
                <a:lnTo>
                  <a:pt x="40" y="160"/>
                </a:lnTo>
                <a:lnTo>
                  <a:pt x="40" y="161"/>
                </a:lnTo>
                <a:lnTo>
                  <a:pt x="40" y="163"/>
                </a:lnTo>
                <a:lnTo>
                  <a:pt x="40" y="164"/>
                </a:lnTo>
                <a:lnTo>
                  <a:pt x="38" y="165"/>
                </a:lnTo>
                <a:lnTo>
                  <a:pt x="38" y="167"/>
                </a:lnTo>
                <a:lnTo>
                  <a:pt x="38" y="168"/>
                </a:lnTo>
                <a:lnTo>
                  <a:pt x="35" y="170"/>
                </a:lnTo>
                <a:lnTo>
                  <a:pt x="34" y="170"/>
                </a:lnTo>
                <a:lnTo>
                  <a:pt x="33" y="170"/>
                </a:lnTo>
                <a:lnTo>
                  <a:pt x="31" y="170"/>
                </a:lnTo>
                <a:lnTo>
                  <a:pt x="31" y="168"/>
                </a:lnTo>
                <a:lnTo>
                  <a:pt x="30" y="168"/>
                </a:lnTo>
                <a:lnTo>
                  <a:pt x="28" y="168"/>
                </a:lnTo>
                <a:lnTo>
                  <a:pt x="28" y="167"/>
                </a:lnTo>
                <a:lnTo>
                  <a:pt x="27" y="167"/>
                </a:lnTo>
                <a:lnTo>
                  <a:pt x="27" y="168"/>
                </a:lnTo>
                <a:lnTo>
                  <a:pt x="27" y="167"/>
                </a:lnTo>
                <a:lnTo>
                  <a:pt x="25" y="167"/>
                </a:lnTo>
                <a:lnTo>
                  <a:pt x="24" y="167"/>
                </a:lnTo>
                <a:lnTo>
                  <a:pt x="24" y="165"/>
                </a:lnTo>
                <a:lnTo>
                  <a:pt x="23" y="165"/>
                </a:lnTo>
                <a:lnTo>
                  <a:pt x="21" y="165"/>
                </a:lnTo>
                <a:lnTo>
                  <a:pt x="20" y="165"/>
                </a:lnTo>
                <a:lnTo>
                  <a:pt x="18" y="165"/>
                </a:lnTo>
                <a:lnTo>
                  <a:pt x="18" y="167"/>
                </a:lnTo>
                <a:lnTo>
                  <a:pt x="17" y="167"/>
                </a:lnTo>
                <a:lnTo>
                  <a:pt x="15" y="167"/>
                </a:lnTo>
                <a:lnTo>
                  <a:pt x="14" y="167"/>
                </a:lnTo>
                <a:lnTo>
                  <a:pt x="13" y="165"/>
                </a:lnTo>
                <a:lnTo>
                  <a:pt x="13" y="167"/>
                </a:lnTo>
                <a:lnTo>
                  <a:pt x="11" y="167"/>
                </a:lnTo>
                <a:lnTo>
                  <a:pt x="10" y="167"/>
                </a:lnTo>
                <a:lnTo>
                  <a:pt x="8" y="168"/>
                </a:lnTo>
                <a:lnTo>
                  <a:pt x="7" y="168"/>
                </a:lnTo>
                <a:lnTo>
                  <a:pt x="5" y="170"/>
                </a:lnTo>
                <a:lnTo>
                  <a:pt x="5" y="171"/>
                </a:lnTo>
                <a:lnTo>
                  <a:pt x="4" y="173"/>
                </a:lnTo>
                <a:lnTo>
                  <a:pt x="4" y="174"/>
                </a:lnTo>
                <a:lnTo>
                  <a:pt x="3" y="174"/>
                </a:lnTo>
                <a:lnTo>
                  <a:pt x="1" y="174"/>
                </a:lnTo>
                <a:lnTo>
                  <a:pt x="0" y="174"/>
                </a:lnTo>
              </a:path>
            </a:pathLst>
          </a:custGeom>
          <a:solidFill>
            <a:schemeClr val="bg1"/>
          </a:solidFill>
          <a:ln w="3175" cmpd="sng">
            <a:solidFill>
              <a:srgbClr val="808080"/>
            </a:solidFill>
            <a:prstDash val="solid"/>
            <a:round/>
            <a:headEnd/>
            <a:tailEnd/>
          </a:ln>
        </p:spPr>
        <p:txBody>
          <a:bodyPr/>
          <a:lstStyle/>
          <a:p>
            <a:endParaRPr lang="en-US"/>
          </a:p>
        </p:txBody>
      </p:sp>
      <p:sp>
        <p:nvSpPr>
          <p:cNvPr id="14408" name="Freeform 72"/>
          <p:cNvSpPr>
            <a:spLocks/>
          </p:cNvSpPr>
          <p:nvPr/>
        </p:nvSpPr>
        <p:spPr bwMode="auto">
          <a:xfrm>
            <a:off x="2322513" y="1814513"/>
            <a:ext cx="257175" cy="374650"/>
          </a:xfrm>
          <a:custGeom>
            <a:avLst/>
            <a:gdLst>
              <a:gd name="T0" fmla="*/ 168 w 219"/>
              <a:gd name="T1" fmla="*/ 422 h 437"/>
              <a:gd name="T2" fmla="*/ 173 w 219"/>
              <a:gd name="T3" fmla="*/ 412 h 437"/>
              <a:gd name="T4" fmla="*/ 178 w 219"/>
              <a:gd name="T5" fmla="*/ 401 h 437"/>
              <a:gd name="T6" fmla="*/ 189 w 219"/>
              <a:gd name="T7" fmla="*/ 396 h 437"/>
              <a:gd name="T8" fmla="*/ 202 w 219"/>
              <a:gd name="T9" fmla="*/ 395 h 437"/>
              <a:gd name="T10" fmla="*/ 199 w 219"/>
              <a:gd name="T11" fmla="*/ 382 h 437"/>
              <a:gd name="T12" fmla="*/ 193 w 219"/>
              <a:gd name="T13" fmla="*/ 369 h 437"/>
              <a:gd name="T14" fmla="*/ 193 w 219"/>
              <a:gd name="T15" fmla="*/ 358 h 437"/>
              <a:gd name="T16" fmla="*/ 196 w 219"/>
              <a:gd name="T17" fmla="*/ 349 h 437"/>
              <a:gd name="T18" fmla="*/ 182 w 219"/>
              <a:gd name="T19" fmla="*/ 326 h 437"/>
              <a:gd name="T20" fmla="*/ 179 w 219"/>
              <a:gd name="T21" fmla="*/ 314 h 437"/>
              <a:gd name="T22" fmla="*/ 172 w 219"/>
              <a:gd name="T23" fmla="*/ 308 h 437"/>
              <a:gd name="T24" fmla="*/ 162 w 219"/>
              <a:gd name="T25" fmla="*/ 302 h 437"/>
              <a:gd name="T26" fmla="*/ 155 w 219"/>
              <a:gd name="T27" fmla="*/ 296 h 437"/>
              <a:gd name="T28" fmla="*/ 146 w 219"/>
              <a:gd name="T29" fmla="*/ 292 h 437"/>
              <a:gd name="T30" fmla="*/ 142 w 219"/>
              <a:gd name="T31" fmla="*/ 282 h 437"/>
              <a:gd name="T32" fmla="*/ 137 w 219"/>
              <a:gd name="T33" fmla="*/ 265 h 437"/>
              <a:gd name="T34" fmla="*/ 136 w 219"/>
              <a:gd name="T35" fmla="*/ 246 h 437"/>
              <a:gd name="T36" fmla="*/ 140 w 219"/>
              <a:gd name="T37" fmla="*/ 226 h 437"/>
              <a:gd name="T38" fmla="*/ 148 w 219"/>
              <a:gd name="T39" fmla="*/ 213 h 437"/>
              <a:gd name="T40" fmla="*/ 158 w 219"/>
              <a:gd name="T41" fmla="*/ 202 h 437"/>
              <a:gd name="T42" fmla="*/ 168 w 219"/>
              <a:gd name="T43" fmla="*/ 206 h 437"/>
              <a:gd name="T44" fmla="*/ 178 w 219"/>
              <a:gd name="T45" fmla="*/ 202 h 437"/>
              <a:gd name="T46" fmla="*/ 188 w 219"/>
              <a:gd name="T47" fmla="*/ 199 h 437"/>
              <a:gd name="T48" fmla="*/ 185 w 219"/>
              <a:gd name="T49" fmla="*/ 188 h 437"/>
              <a:gd name="T50" fmla="*/ 186 w 219"/>
              <a:gd name="T51" fmla="*/ 169 h 437"/>
              <a:gd name="T52" fmla="*/ 188 w 219"/>
              <a:gd name="T53" fmla="*/ 151 h 437"/>
              <a:gd name="T54" fmla="*/ 196 w 219"/>
              <a:gd name="T55" fmla="*/ 140 h 437"/>
              <a:gd name="T56" fmla="*/ 203 w 219"/>
              <a:gd name="T57" fmla="*/ 136 h 437"/>
              <a:gd name="T58" fmla="*/ 206 w 219"/>
              <a:gd name="T59" fmla="*/ 123 h 437"/>
              <a:gd name="T60" fmla="*/ 218 w 219"/>
              <a:gd name="T61" fmla="*/ 120 h 437"/>
              <a:gd name="T62" fmla="*/ 216 w 219"/>
              <a:gd name="T63" fmla="*/ 110 h 437"/>
              <a:gd name="T64" fmla="*/ 206 w 219"/>
              <a:gd name="T65" fmla="*/ 112 h 437"/>
              <a:gd name="T66" fmla="*/ 198 w 219"/>
              <a:gd name="T67" fmla="*/ 109 h 437"/>
              <a:gd name="T68" fmla="*/ 190 w 219"/>
              <a:gd name="T69" fmla="*/ 102 h 437"/>
              <a:gd name="T70" fmla="*/ 185 w 219"/>
              <a:gd name="T71" fmla="*/ 102 h 437"/>
              <a:gd name="T72" fmla="*/ 176 w 219"/>
              <a:gd name="T73" fmla="*/ 108 h 437"/>
              <a:gd name="T74" fmla="*/ 169 w 219"/>
              <a:gd name="T75" fmla="*/ 109 h 437"/>
              <a:gd name="T76" fmla="*/ 162 w 219"/>
              <a:gd name="T77" fmla="*/ 100 h 437"/>
              <a:gd name="T78" fmla="*/ 158 w 219"/>
              <a:gd name="T79" fmla="*/ 96 h 437"/>
              <a:gd name="T80" fmla="*/ 152 w 219"/>
              <a:gd name="T81" fmla="*/ 89 h 437"/>
              <a:gd name="T82" fmla="*/ 146 w 219"/>
              <a:gd name="T83" fmla="*/ 79 h 437"/>
              <a:gd name="T84" fmla="*/ 136 w 219"/>
              <a:gd name="T85" fmla="*/ 70 h 437"/>
              <a:gd name="T86" fmla="*/ 130 w 219"/>
              <a:gd name="T87" fmla="*/ 76 h 437"/>
              <a:gd name="T88" fmla="*/ 120 w 219"/>
              <a:gd name="T89" fmla="*/ 69 h 437"/>
              <a:gd name="T90" fmla="*/ 112 w 219"/>
              <a:gd name="T91" fmla="*/ 59 h 437"/>
              <a:gd name="T92" fmla="*/ 105 w 219"/>
              <a:gd name="T93" fmla="*/ 49 h 437"/>
              <a:gd name="T94" fmla="*/ 100 w 219"/>
              <a:gd name="T95" fmla="*/ 38 h 437"/>
              <a:gd name="T96" fmla="*/ 87 w 219"/>
              <a:gd name="T97" fmla="*/ 35 h 437"/>
              <a:gd name="T98" fmla="*/ 75 w 219"/>
              <a:gd name="T99" fmla="*/ 40 h 437"/>
              <a:gd name="T100" fmla="*/ 63 w 219"/>
              <a:gd name="T101" fmla="*/ 43 h 437"/>
              <a:gd name="T102" fmla="*/ 53 w 219"/>
              <a:gd name="T103" fmla="*/ 38 h 437"/>
              <a:gd name="T104" fmla="*/ 43 w 219"/>
              <a:gd name="T105" fmla="*/ 40 h 437"/>
              <a:gd name="T106" fmla="*/ 37 w 219"/>
              <a:gd name="T107" fmla="*/ 32 h 437"/>
              <a:gd name="T108" fmla="*/ 30 w 219"/>
              <a:gd name="T109" fmla="*/ 22 h 437"/>
              <a:gd name="T110" fmla="*/ 27 w 219"/>
              <a:gd name="T111" fmla="*/ 10 h 437"/>
              <a:gd name="T112" fmla="*/ 19 w 219"/>
              <a:gd name="T113" fmla="*/ 0 h 437"/>
              <a:gd name="T114" fmla="*/ 10 w 219"/>
              <a:gd name="T115" fmla="*/ 6 h 437"/>
              <a:gd name="T116" fmla="*/ 7 w 219"/>
              <a:gd name="T117" fmla="*/ 15 h 43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437"/>
              <a:gd name="T179" fmla="*/ 219 w 219"/>
              <a:gd name="T180" fmla="*/ 437 h 43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437">
                <a:moveTo>
                  <a:pt x="165" y="437"/>
                </a:moveTo>
                <a:lnTo>
                  <a:pt x="165" y="435"/>
                </a:lnTo>
                <a:lnTo>
                  <a:pt x="166" y="434"/>
                </a:lnTo>
                <a:lnTo>
                  <a:pt x="166" y="432"/>
                </a:lnTo>
                <a:lnTo>
                  <a:pt x="168" y="431"/>
                </a:lnTo>
                <a:lnTo>
                  <a:pt x="168" y="429"/>
                </a:lnTo>
                <a:lnTo>
                  <a:pt x="168" y="428"/>
                </a:lnTo>
                <a:lnTo>
                  <a:pt x="168" y="427"/>
                </a:lnTo>
                <a:lnTo>
                  <a:pt x="168" y="424"/>
                </a:lnTo>
                <a:lnTo>
                  <a:pt x="168" y="422"/>
                </a:lnTo>
                <a:lnTo>
                  <a:pt x="168" y="421"/>
                </a:lnTo>
                <a:lnTo>
                  <a:pt x="168" y="419"/>
                </a:lnTo>
                <a:lnTo>
                  <a:pt x="168" y="418"/>
                </a:lnTo>
                <a:lnTo>
                  <a:pt x="168" y="416"/>
                </a:lnTo>
                <a:lnTo>
                  <a:pt x="169" y="415"/>
                </a:lnTo>
                <a:lnTo>
                  <a:pt x="170" y="415"/>
                </a:lnTo>
                <a:lnTo>
                  <a:pt x="170" y="414"/>
                </a:lnTo>
                <a:lnTo>
                  <a:pt x="172" y="414"/>
                </a:lnTo>
                <a:lnTo>
                  <a:pt x="173" y="414"/>
                </a:lnTo>
                <a:lnTo>
                  <a:pt x="173" y="412"/>
                </a:lnTo>
                <a:lnTo>
                  <a:pt x="175" y="412"/>
                </a:lnTo>
                <a:lnTo>
                  <a:pt x="175" y="411"/>
                </a:lnTo>
                <a:lnTo>
                  <a:pt x="175" y="409"/>
                </a:lnTo>
                <a:lnTo>
                  <a:pt x="175" y="408"/>
                </a:lnTo>
                <a:lnTo>
                  <a:pt x="176" y="408"/>
                </a:lnTo>
                <a:lnTo>
                  <a:pt x="176" y="406"/>
                </a:lnTo>
                <a:lnTo>
                  <a:pt x="176" y="405"/>
                </a:lnTo>
                <a:lnTo>
                  <a:pt x="176" y="404"/>
                </a:lnTo>
                <a:lnTo>
                  <a:pt x="178" y="402"/>
                </a:lnTo>
                <a:lnTo>
                  <a:pt x="178" y="401"/>
                </a:lnTo>
                <a:lnTo>
                  <a:pt x="178" y="399"/>
                </a:lnTo>
                <a:lnTo>
                  <a:pt x="178" y="398"/>
                </a:lnTo>
                <a:lnTo>
                  <a:pt x="179" y="398"/>
                </a:lnTo>
                <a:lnTo>
                  <a:pt x="180" y="396"/>
                </a:lnTo>
                <a:lnTo>
                  <a:pt x="182" y="395"/>
                </a:lnTo>
                <a:lnTo>
                  <a:pt x="183" y="395"/>
                </a:lnTo>
                <a:lnTo>
                  <a:pt x="185" y="395"/>
                </a:lnTo>
                <a:lnTo>
                  <a:pt x="186" y="395"/>
                </a:lnTo>
                <a:lnTo>
                  <a:pt x="188" y="395"/>
                </a:lnTo>
                <a:lnTo>
                  <a:pt x="189" y="396"/>
                </a:lnTo>
                <a:lnTo>
                  <a:pt x="190" y="396"/>
                </a:lnTo>
                <a:lnTo>
                  <a:pt x="192" y="396"/>
                </a:lnTo>
                <a:lnTo>
                  <a:pt x="193" y="396"/>
                </a:lnTo>
                <a:lnTo>
                  <a:pt x="195" y="396"/>
                </a:lnTo>
                <a:lnTo>
                  <a:pt x="196" y="396"/>
                </a:lnTo>
                <a:lnTo>
                  <a:pt x="198" y="396"/>
                </a:lnTo>
                <a:lnTo>
                  <a:pt x="199" y="396"/>
                </a:lnTo>
                <a:lnTo>
                  <a:pt x="200" y="396"/>
                </a:lnTo>
                <a:lnTo>
                  <a:pt x="200" y="395"/>
                </a:lnTo>
                <a:lnTo>
                  <a:pt x="202" y="395"/>
                </a:lnTo>
                <a:lnTo>
                  <a:pt x="202" y="394"/>
                </a:lnTo>
                <a:lnTo>
                  <a:pt x="202" y="392"/>
                </a:lnTo>
                <a:lnTo>
                  <a:pt x="202" y="391"/>
                </a:lnTo>
                <a:lnTo>
                  <a:pt x="202" y="389"/>
                </a:lnTo>
                <a:lnTo>
                  <a:pt x="202" y="388"/>
                </a:lnTo>
                <a:lnTo>
                  <a:pt x="200" y="388"/>
                </a:lnTo>
                <a:lnTo>
                  <a:pt x="200" y="386"/>
                </a:lnTo>
                <a:lnTo>
                  <a:pt x="199" y="385"/>
                </a:lnTo>
                <a:lnTo>
                  <a:pt x="199" y="384"/>
                </a:lnTo>
                <a:lnTo>
                  <a:pt x="199" y="382"/>
                </a:lnTo>
                <a:lnTo>
                  <a:pt x="198" y="382"/>
                </a:lnTo>
                <a:lnTo>
                  <a:pt x="198" y="381"/>
                </a:lnTo>
                <a:lnTo>
                  <a:pt x="198" y="379"/>
                </a:lnTo>
                <a:lnTo>
                  <a:pt x="196" y="378"/>
                </a:lnTo>
                <a:lnTo>
                  <a:pt x="196" y="376"/>
                </a:lnTo>
                <a:lnTo>
                  <a:pt x="196" y="375"/>
                </a:lnTo>
                <a:lnTo>
                  <a:pt x="195" y="374"/>
                </a:lnTo>
                <a:lnTo>
                  <a:pt x="195" y="372"/>
                </a:lnTo>
                <a:lnTo>
                  <a:pt x="195" y="371"/>
                </a:lnTo>
                <a:lnTo>
                  <a:pt x="193" y="369"/>
                </a:lnTo>
                <a:lnTo>
                  <a:pt x="192" y="368"/>
                </a:lnTo>
                <a:lnTo>
                  <a:pt x="192" y="366"/>
                </a:lnTo>
                <a:lnTo>
                  <a:pt x="192" y="365"/>
                </a:lnTo>
                <a:lnTo>
                  <a:pt x="190" y="365"/>
                </a:lnTo>
                <a:lnTo>
                  <a:pt x="190" y="364"/>
                </a:lnTo>
                <a:lnTo>
                  <a:pt x="190" y="362"/>
                </a:lnTo>
                <a:lnTo>
                  <a:pt x="190" y="361"/>
                </a:lnTo>
                <a:lnTo>
                  <a:pt x="192" y="361"/>
                </a:lnTo>
                <a:lnTo>
                  <a:pt x="192" y="359"/>
                </a:lnTo>
                <a:lnTo>
                  <a:pt x="193" y="358"/>
                </a:lnTo>
                <a:lnTo>
                  <a:pt x="193" y="356"/>
                </a:lnTo>
                <a:lnTo>
                  <a:pt x="195" y="356"/>
                </a:lnTo>
                <a:lnTo>
                  <a:pt x="196" y="356"/>
                </a:lnTo>
                <a:lnTo>
                  <a:pt x="196" y="355"/>
                </a:lnTo>
                <a:lnTo>
                  <a:pt x="198" y="355"/>
                </a:lnTo>
                <a:lnTo>
                  <a:pt x="199" y="354"/>
                </a:lnTo>
                <a:lnTo>
                  <a:pt x="200" y="354"/>
                </a:lnTo>
                <a:lnTo>
                  <a:pt x="199" y="352"/>
                </a:lnTo>
                <a:lnTo>
                  <a:pt x="198" y="351"/>
                </a:lnTo>
                <a:lnTo>
                  <a:pt x="196" y="349"/>
                </a:lnTo>
                <a:lnTo>
                  <a:pt x="193" y="345"/>
                </a:lnTo>
                <a:lnTo>
                  <a:pt x="189" y="339"/>
                </a:lnTo>
                <a:lnTo>
                  <a:pt x="186" y="336"/>
                </a:lnTo>
                <a:lnTo>
                  <a:pt x="185" y="334"/>
                </a:lnTo>
                <a:lnTo>
                  <a:pt x="183" y="334"/>
                </a:lnTo>
                <a:lnTo>
                  <a:pt x="183" y="332"/>
                </a:lnTo>
                <a:lnTo>
                  <a:pt x="183" y="331"/>
                </a:lnTo>
                <a:lnTo>
                  <a:pt x="182" y="329"/>
                </a:lnTo>
                <a:lnTo>
                  <a:pt x="182" y="328"/>
                </a:lnTo>
                <a:lnTo>
                  <a:pt x="182" y="326"/>
                </a:lnTo>
                <a:lnTo>
                  <a:pt x="180" y="326"/>
                </a:lnTo>
                <a:lnTo>
                  <a:pt x="179" y="325"/>
                </a:lnTo>
                <a:lnTo>
                  <a:pt x="179" y="324"/>
                </a:lnTo>
                <a:lnTo>
                  <a:pt x="180" y="321"/>
                </a:lnTo>
                <a:lnTo>
                  <a:pt x="180" y="319"/>
                </a:lnTo>
                <a:lnTo>
                  <a:pt x="179" y="316"/>
                </a:lnTo>
                <a:lnTo>
                  <a:pt x="179" y="315"/>
                </a:lnTo>
                <a:lnTo>
                  <a:pt x="180" y="315"/>
                </a:lnTo>
                <a:lnTo>
                  <a:pt x="180" y="314"/>
                </a:lnTo>
                <a:lnTo>
                  <a:pt x="179" y="314"/>
                </a:lnTo>
                <a:lnTo>
                  <a:pt x="178" y="315"/>
                </a:lnTo>
                <a:lnTo>
                  <a:pt x="176" y="315"/>
                </a:lnTo>
                <a:lnTo>
                  <a:pt x="176" y="314"/>
                </a:lnTo>
                <a:lnTo>
                  <a:pt x="175" y="312"/>
                </a:lnTo>
                <a:lnTo>
                  <a:pt x="176" y="312"/>
                </a:lnTo>
                <a:lnTo>
                  <a:pt x="175" y="312"/>
                </a:lnTo>
                <a:lnTo>
                  <a:pt x="173" y="311"/>
                </a:lnTo>
                <a:lnTo>
                  <a:pt x="173" y="309"/>
                </a:lnTo>
                <a:lnTo>
                  <a:pt x="173" y="308"/>
                </a:lnTo>
                <a:lnTo>
                  <a:pt x="172" y="308"/>
                </a:lnTo>
                <a:lnTo>
                  <a:pt x="170" y="308"/>
                </a:lnTo>
                <a:lnTo>
                  <a:pt x="170" y="306"/>
                </a:lnTo>
                <a:lnTo>
                  <a:pt x="169" y="305"/>
                </a:lnTo>
                <a:lnTo>
                  <a:pt x="169" y="304"/>
                </a:lnTo>
                <a:lnTo>
                  <a:pt x="168" y="302"/>
                </a:lnTo>
                <a:lnTo>
                  <a:pt x="166" y="302"/>
                </a:lnTo>
                <a:lnTo>
                  <a:pt x="166" y="301"/>
                </a:lnTo>
                <a:lnTo>
                  <a:pt x="165" y="302"/>
                </a:lnTo>
                <a:lnTo>
                  <a:pt x="163" y="302"/>
                </a:lnTo>
                <a:lnTo>
                  <a:pt x="162" y="302"/>
                </a:lnTo>
                <a:lnTo>
                  <a:pt x="162" y="301"/>
                </a:lnTo>
                <a:lnTo>
                  <a:pt x="162" y="299"/>
                </a:lnTo>
                <a:lnTo>
                  <a:pt x="160" y="299"/>
                </a:lnTo>
                <a:lnTo>
                  <a:pt x="159" y="299"/>
                </a:lnTo>
                <a:lnTo>
                  <a:pt x="158" y="299"/>
                </a:lnTo>
                <a:lnTo>
                  <a:pt x="158" y="298"/>
                </a:lnTo>
                <a:lnTo>
                  <a:pt x="158" y="296"/>
                </a:lnTo>
                <a:lnTo>
                  <a:pt x="156" y="296"/>
                </a:lnTo>
                <a:lnTo>
                  <a:pt x="155" y="295"/>
                </a:lnTo>
                <a:lnTo>
                  <a:pt x="155" y="296"/>
                </a:lnTo>
                <a:lnTo>
                  <a:pt x="153" y="296"/>
                </a:lnTo>
                <a:lnTo>
                  <a:pt x="152" y="298"/>
                </a:lnTo>
                <a:lnTo>
                  <a:pt x="152" y="296"/>
                </a:lnTo>
                <a:lnTo>
                  <a:pt x="150" y="296"/>
                </a:lnTo>
                <a:lnTo>
                  <a:pt x="150" y="295"/>
                </a:lnTo>
                <a:lnTo>
                  <a:pt x="150" y="294"/>
                </a:lnTo>
                <a:lnTo>
                  <a:pt x="149" y="294"/>
                </a:lnTo>
                <a:lnTo>
                  <a:pt x="148" y="294"/>
                </a:lnTo>
                <a:lnTo>
                  <a:pt x="148" y="292"/>
                </a:lnTo>
                <a:lnTo>
                  <a:pt x="146" y="292"/>
                </a:lnTo>
                <a:lnTo>
                  <a:pt x="145" y="292"/>
                </a:lnTo>
                <a:lnTo>
                  <a:pt x="143" y="292"/>
                </a:lnTo>
                <a:lnTo>
                  <a:pt x="143" y="291"/>
                </a:lnTo>
                <a:lnTo>
                  <a:pt x="145" y="291"/>
                </a:lnTo>
                <a:lnTo>
                  <a:pt x="145" y="289"/>
                </a:lnTo>
                <a:lnTo>
                  <a:pt x="143" y="286"/>
                </a:lnTo>
                <a:lnTo>
                  <a:pt x="143" y="285"/>
                </a:lnTo>
                <a:lnTo>
                  <a:pt x="143" y="283"/>
                </a:lnTo>
                <a:lnTo>
                  <a:pt x="142" y="283"/>
                </a:lnTo>
                <a:lnTo>
                  <a:pt x="142" y="282"/>
                </a:lnTo>
                <a:lnTo>
                  <a:pt x="142" y="281"/>
                </a:lnTo>
                <a:lnTo>
                  <a:pt x="142" y="279"/>
                </a:lnTo>
                <a:lnTo>
                  <a:pt x="140" y="278"/>
                </a:lnTo>
                <a:lnTo>
                  <a:pt x="140" y="276"/>
                </a:lnTo>
                <a:lnTo>
                  <a:pt x="140" y="273"/>
                </a:lnTo>
                <a:lnTo>
                  <a:pt x="139" y="273"/>
                </a:lnTo>
                <a:lnTo>
                  <a:pt x="139" y="272"/>
                </a:lnTo>
                <a:lnTo>
                  <a:pt x="137" y="268"/>
                </a:lnTo>
                <a:lnTo>
                  <a:pt x="137" y="266"/>
                </a:lnTo>
                <a:lnTo>
                  <a:pt x="137" y="265"/>
                </a:lnTo>
                <a:lnTo>
                  <a:pt x="137" y="262"/>
                </a:lnTo>
                <a:lnTo>
                  <a:pt x="136" y="261"/>
                </a:lnTo>
                <a:lnTo>
                  <a:pt x="136" y="258"/>
                </a:lnTo>
                <a:lnTo>
                  <a:pt x="136" y="256"/>
                </a:lnTo>
                <a:lnTo>
                  <a:pt x="136" y="255"/>
                </a:lnTo>
                <a:lnTo>
                  <a:pt x="136" y="252"/>
                </a:lnTo>
                <a:lnTo>
                  <a:pt x="135" y="252"/>
                </a:lnTo>
                <a:lnTo>
                  <a:pt x="135" y="251"/>
                </a:lnTo>
                <a:lnTo>
                  <a:pt x="136" y="249"/>
                </a:lnTo>
                <a:lnTo>
                  <a:pt x="136" y="246"/>
                </a:lnTo>
                <a:lnTo>
                  <a:pt x="136" y="245"/>
                </a:lnTo>
                <a:lnTo>
                  <a:pt x="137" y="241"/>
                </a:lnTo>
                <a:lnTo>
                  <a:pt x="137" y="239"/>
                </a:lnTo>
                <a:lnTo>
                  <a:pt x="137" y="238"/>
                </a:lnTo>
                <a:lnTo>
                  <a:pt x="137" y="233"/>
                </a:lnTo>
                <a:lnTo>
                  <a:pt x="137" y="232"/>
                </a:lnTo>
                <a:lnTo>
                  <a:pt x="139" y="231"/>
                </a:lnTo>
                <a:lnTo>
                  <a:pt x="139" y="229"/>
                </a:lnTo>
                <a:lnTo>
                  <a:pt x="140" y="228"/>
                </a:lnTo>
                <a:lnTo>
                  <a:pt x="140" y="226"/>
                </a:lnTo>
                <a:lnTo>
                  <a:pt x="142" y="225"/>
                </a:lnTo>
                <a:lnTo>
                  <a:pt x="142" y="223"/>
                </a:lnTo>
                <a:lnTo>
                  <a:pt x="143" y="222"/>
                </a:lnTo>
                <a:lnTo>
                  <a:pt x="143" y="221"/>
                </a:lnTo>
                <a:lnTo>
                  <a:pt x="143" y="219"/>
                </a:lnTo>
                <a:lnTo>
                  <a:pt x="145" y="219"/>
                </a:lnTo>
                <a:lnTo>
                  <a:pt x="145" y="218"/>
                </a:lnTo>
                <a:lnTo>
                  <a:pt x="146" y="216"/>
                </a:lnTo>
                <a:lnTo>
                  <a:pt x="146" y="213"/>
                </a:lnTo>
                <a:lnTo>
                  <a:pt x="148" y="213"/>
                </a:lnTo>
                <a:lnTo>
                  <a:pt x="148" y="212"/>
                </a:lnTo>
                <a:lnTo>
                  <a:pt x="149" y="211"/>
                </a:lnTo>
                <a:lnTo>
                  <a:pt x="149" y="209"/>
                </a:lnTo>
                <a:lnTo>
                  <a:pt x="150" y="209"/>
                </a:lnTo>
                <a:lnTo>
                  <a:pt x="152" y="208"/>
                </a:lnTo>
                <a:lnTo>
                  <a:pt x="153" y="206"/>
                </a:lnTo>
                <a:lnTo>
                  <a:pt x="155" y="203"/>
                </a:lnTo>
                <a:lnTo>
                  <a:pt x="156" y="203"/>
                </a:lnTo>
                <a:lnTo>
                  <a:pt x="156" y="202"/>
                </a:lnTo>
                <a:lnTo>
                  <a:pt x="158" y="202"/>
                </a:lnTo>
                <a:lnTo>
                  <a:pt x="159" y="202"/>
                </a:lnTo>
                <a:lnTo>
                  <a:pt x="160" y="201"/>
                </a:lnTo>
                <a:lnTo>
                  <a:pt x="162" y="201"/>
                </a:lnTo>
                <a:lnTo>
                  <a:pt x="162" y="202"/>
                </a:lnTo>
                <a:lnTo>
                  <a:pt x="163" y="202"/>
                </a:lnTo>
                <a:lnTo>
                  <a:pt x="165" y="203"/>
                </a:lnTo>
                <a:lnTo>
                  <a:pt x="166" y="203"/>
                </a:lnTo>
                <a:lnTo>
                  <a:pt x="166" y="205"/>
                </a:lnTo>
                <a:lnTo>
                  <a:pt x="166" y="206"/>
                </a:lnTo>
                <a:lnTo>
                  <a:pt x="168" y="206"/>
                </a:lnTo>
                <a:lnTo>
                  <a:pt x="168" y="208"/>
                </a:lnTo>
                <a:lnTo>
                  <a:pt x="169" y="208"/>
                </a:lnTo>
                <a:lnTo>
                  <a:pt x="170" y="206"/>
                </a:lnTo>
                <a:lnTo>
                  <a:pt x="172" y="205"/>
                </a:lnTo>
                <a:lnTo>
                  <a:pt x="172" y="206"/>
                </a:lnTo>
                <a:lnTo>
                  <a:pt x="173" y="205"/>
                </a:lnTo>
                <a:lnTo>
                  <a:pt x="173" y="203"/>
                </a:lnTo>
                <a:lnTo>
                  <a:pt x="175" y="203"/>
                </a:lnTo>
                <a:lnTo>
                  <a:pt x="176" y="202"/>
                </a:lnTo>
                <a:lnTo>
                  <a:pt x="178" y="202"/>
                </a:lnTo>
                <a:lnTo>
                  <a:pt x="178" y="201"/>
                </a:lnTo>
                <a:lnTo>
                  <a:pt x="179" y="201"/>
                </a:lnTo>
                <a:lnTo>
                  <a:pt x="180" y="201"/>
                </a:lnTo>
                <a:lnTo>
                  <a:pt x="182" y="201"/>
                </a:lnTo>
                <a:lnTo>
                  <a:pt x="182" y="199"/>
                </a:lnTo>
                <a:lnTo>
                  <a:pt x="183" y="199"/>
                </a:lnTo>
                <a:lnTo>
                  <a:pt x="185" y="199"/>
                </a:lnTo>
                <a:lnTo>
                  <a:pt x="186" y="199"/>
                </a:lnTo>
                <a:lnTo>
                  <a:pt x="188" y="198"/>
                </a:lnTo>
                <a:lnTo>
                  <a:pt x="188" y="199"/>
                </a:lnTo>
                <a:lnTo>
                  <a:pt x="188" y="198"/>
                </a:lnTo>
                <a:lnTo>
                  <a:pt x="189" y="198"/>
                </a:lnTo>
                <a:lnTo>
                  <a:pt x="189" y="196"/>
                </a:lnTo>
                <a:lnTo>
                  <a:pt x="188" y="196"/>
                </a:lnTo>
                <a:lnTo>
                  <a:pt x="186" y="195"/>
                </a:lnTo>
                <a:lnTo>
                  <a:pt x="186" y="193"/>
                </a:lnTo>
                <a:lnTo>
                  <a:pt x="186" y="192"/>
                </a:lnTo>
                <a:lnTo>
                  <a:pt x="186" y="191"/>
                </a:lnTo>
                <a:lnTo>
                  <a:pt x="185" y="189"/>
                </a:lnTo>
                <a:lnTo>
                  <a:pt x="185" y="188"/>
                </a:lnTo>
                <a:lnTo>
                  <a:pt x="185" y="186"/>
                </a:lnTo>
                <a:lnTo>
                  <a:pt x="185" y="185"/>
                </a:lnTo>
                <a:lnTo>
                  <a:pt x="185" y="183"/>
                </a:lnTo>
                <a:lnTo>
                  <a:pt x="186" y="181"/>
                </a:lnTo>
                <a:lnTo>
                  <a:pt x="186" y="178"/>
                </a:lnTo>
                <a:lnTo>
                  <a:pt x="186" y="176"/>
                </a:lnTo>
                <a:lnTo>
                  <a:pt x="186" y="175"/>
                </a:lnTo>
                <a:lnTo>
                  <a:pt x="186" y="173"/>
                </a:lnTo>
                <a:lnTo>
                  <a:pt x="186" y="171"/>
                </a:lnTo>
                <a:lnTo>
                  <a:pt x="186" y="169"/>
                </a:lnTo>
                <a:lnTo>
                  <a:pt x="186" y="168"/>
                </a:lnTo>
                <a:lnTo>
                  <a:pt x="186" y="169"/>
                </a:lnTo>
                <a:lnTo>
                  <a:pt x="186" y="168"/>
                </a:lnTo>
                <a:lnTo>
                  <a:pt x="186" y="166"/>
                </a:lnTo>
                <a:lnTo>
                  <a:pt x="186" y="161"/>
                </a:lnTo>
                <a:lnTo>
                  <a:pt x="186" y="159"/>
                </a:lnTo>
                <a:lnTo>
                  <a:pt x="186" y="156"/>
                </a:lnTo>
                <a:lnTo>
                  <a:pt x="188" y="155"/>
                </a:lnTo>
                <a:lnTo>
                  <a:pt x="188" y="152"/>
                </a:lnTo>
                <a:lnTo>
                  <a:pt x="188" y="151"/>
                </a:lnTo>
                <a:lnTo>
                  <a:pt x="188" y="149"/>
                </a:lnTo>
                <a:lnTo>
                  <a:pt x="188" y="148"/>
                </a:lnTo>
                <a:lnTo>
                  <a:pt x="189" y="146"/>
                </a:lnTo>
                <a:lnTo>
                  <a:pt x="189" y="145"/>
                </a:lnTo>
                <a:lnTo>
                  <a:pt x="190" y="145"/>
                </a:lnTo>
                <a:lnTo>
                  <a:pt x="192" y="143"/>
                </a:lnTo>
                <a:lnTo>
                  <a:pt x="192" y="142"/>
                </a:lnTo>
                <a:lnTo>
                  <a:pt x="193" y="142"/>
                </a:lnTo>
                <a:lnTo>
                  <a:pt x="195" y="140"/>
                </a:lnTo>
                <a:lnTo>
                  <a:pt x="196" y="140"/>
                </a:lnTo>
                <a:lnTo>
                  <a:pt x="198" y="142"/>
                </a:lnTo>
                <a:lnTo>
                  <a:pt x="198" y="143"/>
                </a:lnTo>
                <a:lnTo>
                  <a:pt x="198" y="142"/>
                </a:lnTo>
                <a:lnTo>
                  <a:pt x="199" y="142"/>
                </a:lnTo>
                <a:lnTo>
                  <a:pt x="200" y="142"/>
                </a:lnTo>
                <a:lnTo>
                  <a:pt x="202" y="140"/>
                </a:lnTo>
                <a:lnTo>
                  <a:pt x="202" y="139"/>
                </a:lnTo>
                <a:lnTo>
                  <a:pt x="203" y="139"/>
                </a:lnTo>
                <a:lnTo>
                  <a:pt x="203" y="138"/>
                </a:lnTo>
                <a:lnTo>
                  <a:pt x="203" y="136"/>
                </a:lnTo>
                <a:lnTo>
                  <a:pt x="203" y="135"/>
                </a:lnTo>
                <a:lnTo>
                  <a:pt x="203" y="133"/>
                </a:lnTo>
                <a:lnTo>
                  <a:pt x="205" y="133"/>
                </a:lnTo>
                <a:lnTo>
                  <a:pt x="205" y="132"/>
                </a:lnTo>
                <a:lnTo>
                  <a:pt x="205" y="130"/>
                </a:lnTo>
                <a:lnTo>
                  <a:pt x="205" y="129"/>
                </a:lnTo>
                <a:lnTo>
                  <a:pt x="205" y="128"/>
                </a:lnTo>
                <a:lnTo>
                  <a:pt x="206" y="126"/>
                </a:lnTo>
                <a:lnTo>
                  <a:pt x="206" y="125"/>
                </a:lnTo>
                <a:lnTo>
                  <a:pt x="206" y="123"/>
                </a:lnTo>
                <a:lnTo>
                  <a:pt x="208" y="122"/>
                </a:lnTo>
                <a:lnTo>
                  <a:pt x="209" y="120"/>
                </a:lnTo>
                <a:lnTo>
                  <a:pt x="210" y="120"/>
                </a:lnTo>
                <a:lnTo>
                  <a:pt x="212" y="120"/>
                </a:lnTo>
                <a:lnTo>
                  <a:pt x="212" y="122"/>
                </a:lnTo>
                <a:lnTo>
                  <a:pt x="213" y="122"/>
                </a:lnTo>
                <a:lnTo>
                  <a:pt x="215" y="122"/>
                </a:lnTo>
                <a:lnTo>
                  <a:pt x="215" y="120"/>
                </a:lnTo>
                <a:lnTo>
                  <a:pt x="216" y="120"/>
                </a:lnTo>
                <a:lnTo>
                  <a:pt x="218" y="120"/>
                </a:lnTo>
                <a:lnTo>
                  <a:pt x="219" y="120"/>
                </a:lnTo>
                <a:lnTo>
                  <a:pt x="219" y="119"/>
                </a:lnTo>
                <a:lnTo>
                  <a:pt x="218" y="119"/>
                </a:lnTo>
                <a:lnTo>
                  <a:pt x="218" y="118"/>
                </a:lnTo>
                <a:lnTo>
                  <a:pt x="218" y="116"/>
                </a:lnTo>
                <a:lnTo>
                  <a:pt x="218" y="115"/>
                </a:lnTo>
                <a:lnTo>
                  <a:pt x="218" y="113"/>
                </a:lnTo>
                <a:lnTo>
                  <a:pt x="218" y="112"/>
                </a:lnTo>
                <a:lnTo>
                  <a:pt x="218" y="110"/>
                </a:lnTo>
                <a:lnTo>
                  <a:pt x="216" y="110"/>
                </a:lnTo>
                <a:lnTo>
                  <a:pt x="216" y="109"/>
                </a:lnTo>
                <a:lnTo>
                  <a:pt x="216" y="108"/>
                </a:lnTo>
                <a:lnTo>
                  <a:pt x="215" y="109"/>
                </a:lnTo>
                <a:lnTo>
                  <a:pt x="213" y="109"/>
                </a:lnTo>
                <a:lnTo>
                  <a:pt x="213" y="110"/>
                </a:lnTo>
                <a:lnTo>
                  <a:pt x="212" y="110"/>
                </a:lnTo>
                <a:lnTo>
                  <a:pt x="210" y="110"/>
                </a:lnTo>
                <a:lnTo>
                  <a:pt x="209" y="110"/>
                </a:lnTo>
                <a:lnTo>
                  <a:pt x="208" y="110"/>
                </a:lnTo>
                <a:lnTo>
                  <a:pt x="206" y="112"/>
                </a:lnTo>
                <a:lnTo>
                  <a:pt x="205" y="112"/>
                </a:lnTo>
                <a:lnTo>
                  <a:pt x="203" y="112"/>
                </a:lnTo>
                <a:lnTo>
                  <a:pt x="203" y="113"/>
                </a:lnTo>
                <a:lnTo>
                  <a:pt x="202" y="113"/>
                </a:lnTo>
                <a:lnTo>
                  <a:pt x="202" y="112"/>
                </a:lnTo>
                <a:lnTo>
                  <a:pt x="200" y="112"/>
                </a:lnTo>
                <a:lnTo>
                  <a:pt x="200" y="110"/>
                </a:lnTo>
                <a:lnTo>
                  <a:pt x="199" y="110"/>
                </a:lnTo>
                <a:lnTo>
                  <a:pt x="199" y="109"/>
                </a:lnTo>
                <a:lnTo>
                  <a:pt x="198" y="109"/>
                </a:lnTo>
                <a:lnTo>
                  <a:pt x="198" y="108"/>
                </a:lnTo>
                <a:lnTo>
                  <a:pt x="196" y="106"/>
                </a:lnTo>
                <a:lnTo>
                  <a:pt x="195" y="108"/>
                </a:lnTo>
                <a:lnTo>
                  <a:pt x="193" y="108"/>
                </a:lnTo>
                <a:lnTo>
                  <a:pt x="193" y="106"/>
                </a:lnTo>
                <a:lnTo>
                  <a:pt x="192" y="106"/>
                </a:lnTo>
                <a:lnTo>
                  <a:pt x="192" y="105"/>
                </a:lnTo>
                <a:lnTo>
                  <a:pt x="192" y="103"/>
                </a:lnTo>
                <a:lnTo>
                  <a:pt x="192" y="102"/>
                </a:lnTo>
                <a:lnTo>
                  <a:pt x="190" y="102"/>
                </a:lnTo>
                <a:lnTo>
                  <a:pt x="190" y="100"/>
                </a:lnTo>
                <a:lnTo>
                  <a:pt x="190" y="99"/>
                </a:lnTo>
                <a:lnTo>
                  <a:pt x="190" y="98"/>
                </a:lnTo>
                <a:lnTo>
                  <a:pt x="190" y="99"/>
                </a:lnTo>
                <a:lnTo>
                  <a:pt x="189" y="99"/>
                </a:lnTo>
                <a:lnTo>
                  <a:pt x="189" y="100"/>
                </a:lnTo>
                <a:lnTo>
                  <a:pt x="188" y="100"/>
                </a:lnTo>
                <a:lnTo>
                  <a:pt x="186" y="100"/>
                </a:lnTo>
                <a:lnTo>
                  <a:pt x="186" y="102"/>
                </a:lnTo>
                <a:lnTo>
                  <a:pt x="185" y="102"/>
                </a:lnTo>
                <a:lnTo>
                  <a:pt x="183" y="102"/>
                </a:lnTo>
                <a:lnTo>
                  <a:pt x="183" y="103"/>
                </a:lnTo>
                <a:lnTo>
                  <a:pt x="182" y="103"/>
                </a:lnTo>
                <a:lnTo>
                  <a:pt x="182" y="105"/>
                </a:lnTo>
                <a:lnTo>
                  <a:pt x="180" y="105"/>
                </a:lnTo>
                <a:lnTo>
                  <a:pt x="180" y="106"/>
                </a:lnTo>
                <a:lnTo>
                  <a:pt x="179" y="106"/>
                </a:lnTo>
                <a:lnTo>
                  <a:pt x="179" y="108"/>
                </a:lnTo>
                <a:lnTo>
                  <a:pt x="178" y="108"/>
                </a:lnTo>
                <a:lnTo>
                  <a:pt x="176" y="108"/>
                </a:lnTo>
                <a:lnTo>
                  <a:pt x="175" y="108"/>
                </a:lnTo>
                <a:lnTo>
                  <a:pt x="173" y="108"/>
                </a:lnTo>
                <a:lnTo>
                  <a:pt x="173" y="106"/>
                </a:lnTo>
                <a:lnTo>
                  <a:pt x="172" y="106"/>
                </a:lnTo>
                <a:lnTo>
                  <a:pt x="172" y="108"/>
                </a:lnTo>
                <a:lnTo>
                  <a:pt x="170" y="108"/>
                </a:lnTo>
                <a:lnTo>
                  <a:pt x="170" y="106"/>
                </a:lnTo>
                <a:lnTo>
                  <a:pt x="169" y="106"/>
                </a:lnTo>
                <a:lnTo>
                  <a:pt x="169" y="108"/>
                </a:lnTo>
                <a:lnTo>
                  <a:pt x="169" y="109"/>
                </a:lnTo>
                <a:lnTo>
                  <a:pt x="168" y="109"/>
                </a:lnTo>
                <a:lnTo>
                  <a:pt x="168" y="108"/>
                </a:lnTo>
                <a:lnTo>
                  <a:pt x="166" y="108"/>
                </a:lnTo>
                <a:lnTo>
                  <a:pt x="166" y="106"/>
                </a:lnTo>
                <a:lnTo>
                  <a:pt x="165" y="106"/>
                </a:lnTo>
                <a:lnTo>
                  <a:pt x="165" y="105"/>
                </a:lnTo>
                <a:lnTo>
                  <a:pt x="163" y="103"/>
                </a:lnTo>
                <a:lnTo>
                  <a:pt x="163" y="102"/>
                </a:lnTo>
                <a:lnTo>
                  <a:pt x="162" y="102"/>
                </a:lnTo>
                <a:lnTo>
                  <a:pt x="162" y="100"/>
                </a:lnTo>
                <a:lnTo>
                  <a:pt x="162" y="99"/>
                </a:lnTo>
                <a:lnTo>
                  <a:pt x="160" y="99"/>
                </a:lnTo>
                <a:lnTo>
                  <a:pt x="159" y="100"/>
                </a:lnTo>
                <a:lnTo>
                  <a:pt x="158" y="102"/>
                </a:lnTo>
                <a:lnTo>
                  <a:pt x="156" y="102"/>
                </a:lnTo>
                <a:lnTo>
                  <a:pt x="156" y="100"/>
                </a:lnTo>
                <a:lnTo>
                  <a:pt x="156" y="99"/>
                </a:lnTo>
                <a:lnTo>
                  <a:pt x="156" y="98"/>
                </a:lnTo>
                <a:lnTo>
                  <a:pt x="158" y="98"/>
                </a:lnTo>
                <a:lnTo>
                  <a:pt x="158" y="96"/>
                </a:lnTo>
                <a:lnTo>
                  <a:pt x="158" y="95"/>
                </a:lnTo>
                <a:lnTo>
                  <a:pt x="158" y="93"/>
                </a:lnTo>
                <a:lnTo>
                  <a:pt x="158" y="92"/>
                </a:lnTo>
                <a:lnTo>
                  <a:pt x="158" y="90"/>
                </a:lnTo>
                <a:lnTo>
                  <a:pt x="158" y="89"/>
                </a:lnTo>
                <a:lnTo>
                  <a:pt x="156" y="90"/>
                </a:lnTo>
                <a:lnTo>
                  <a:pt x="155" y="90"/>
                </a:lnTo>
                <a:lnTo>
                  <a:pt x="153" y="90"/>
                </a:lnTo>
                <a:lnTo>
                  <a:pt x="153" y="89"/>
                </a:lnTo>
                <a:lnTo>
                  <a:pt x="152" y="89"/>
                </a:lnTo>
                <a:lnTo>
                  <a:pt x="152" y="88"/>
                </a:lnTo>
                <a:lnTo>
                  <a:pt x="152" y="86"/>
                </a:lnTo>
                <a:lnTo>
                  <a:pt x="150" y="85"/>
                </a:lnTo>
                <a:lnTo>
                  <a:pt x="149" y="85"/>
                </a:lnTo>
                <a:lnTo>
                  <a:pt x="148" y="85"/>
                </a:lnTo>
                <a:lnTo>
                  <a:pt x="146" y="85"/>
                </a:lnTo>
                <a:lnTo>
                  <a:pt x="148" y="83"/>
                </a:lnTo>
                <a:lnTo>
                  <a:pt x="146" y="82"/>
                </a:lnTo>
                <a:lnTo>
                  <a:pt x="146" y="80"/>
                </a:lnTo>
                <a:lnTo>
                  <a:pt x="146" y="79"/>
                </a:lnTo>
                <a:lnTo>
                  <a:pt x="145" y="78"/>
                </a:lnTo>
                <a:lnTo>
                  <a:pt x="143" y="78"/>
                </a:lnTo>
                <a:lnTo>
                  <a:pt x="143" y="76"/>
                </a:lnTo>
                <a:lnTo>
                  <a:pt x="142" y="75"/>
                </a:lnTo>
                <a:lnTo>
                  <a:pt x="140" y="73"/>
                </a:lnTo>
                <a:lnTo>
                  <a:pt x="140" y="72"/>
                </a:lnTo>
                <a:lnTo>
                  <a:pt x="139" y="72"/>
                </a:lnTo>
                <a:lnTo>
                  <a:pt x="137" y="72"/>
                </a:lnTo>
                <a:lnTo>
                  <a:pt x="137" y="70"/>
                </a:lnTo>
                <a:lnTo>
                  <a:pt x="136" y="70"/>
                </a:lnTo>
                <a:lnTo>
                  <a:pt x="136" y="72"/>
                </a:lnTo>
                <a:lnTo>
                  <a:pt x="135" y="73"/>
                </a:lnTo>
                <a:lnTo>
                  <a:pt x="133" y="75"/>
                </a:lnTo>
                <a:lnTo>
                  <a:pt x="133" y="76"/>
                </a:lnTo>
                <a:lnTo>
                  <a:pt x="135" y="76"/>
                </a:lnTo>
                <a:lnTo>
                  <a:pt x="133" y="76"/>
                </a:lnTo>
                <a:lnTo>
                  <a:pt x="133" y="78"/>
                </a:lnTo>
                <a:lnTo>
                  <a:pt x="132" y="78"/>
                </a:lnTo>
                <a:lnTo>
                  <a:pt x="130" y="78"/>
                </a:lnTo>
                <a:lnTo>
                  <a:pt x="130" y="76"/>
                </a:lnTo>
                <a:lnTo>
                  <a:pt x="129" y="76"/>
                </a:lnTo>
                <a:lnTo>
                  <a:pt x="127" y="76"/>
                </a:lnTo>
                <a:lnTo>
                  <a:pt x="126" y="76"/>
                </a:lnTo>
                <a:lnTo>
                  <a:pt x="125" y="76"/>
                </a:lnTo>
                <a:lnTo>
                  <a:pt x="123" y="75"/>
                </a:lnTo>
                <a:lnTo>
                  <a:pt x="122" y="73"/>
                </a:lnTo>
                <a:lnTo>
                  <a:pt x="122" y="72"/>
                </a:lnTo>
                <a:lnTo>
                  <a:pt x="120" y="72"/>
                </a:lnTo>
                <a:lnTo>
                  <a:pt x="120" y="70"/>
                </a:lnTo>
                <a:lnTo>
                  <a:pt x="120" y="69"/>
                </a:lnTo>
                <a:lnTo>
                  <a:pt x="120" y="68"/>
                </a:lnTo>
                <a:lnTo>
                  <a:pt x="120" y="66"/>
                </a:lnTo>
                <a:lnTo>
                  <a:pt x="119" y="65"/>
                </a:lnTo>
                <a:lnTo>
                  <a:pt x="117" y="65"/>
                </a:lnTo>
                <a:lnTo>
                  <a:pt x="116" y="63"/>
                </a:lnTo>
                <a:lnTo>
                  <a:pt x="115" y="63"/>
                </a:lnTo>
                <a:lnTo>
                  <a:pt x="115" y="62"/>
                </a:lnTo>
                <a:lnTo>
                  <a:pt x="113" y="60"/>
                </a:lnTo>
                <a:lnTo>
                  <a:pt x="113" y="59"/>
                </a:lnTo>
                <a:lnTo>
                  <a:pt x="112" y="59"/>
                </a:lnTo>
                <a:lnTo>
                  <a:pt x="112" y="58"/>
                </a:lnTo>
                <a:lnTo>
                  <a:pt x="110" y="56"/>
                </a:lnTo>
                <a:lnTo>
                  <a:pt x="110" y="55"/>
                </a:lnTo>
                <a:lnTo>
                  <a:pt x="109" y="55"/>
                </a:lnTo>
                <a:lnTo>
                  <a:pt x="109" y="53"/>
                </a:lnTo>
                <a:lnTo>
                  <a:pt x="107" y="52"/>
                </a:lnTo>
                <a:lnTo>
                  <a:pt x="107" y="50"/>
                </a:lnTo>
                <a:lnTo>
                  <a:pt x="106" y="50"/>
                </a:lnTo>
                <a:lnTo>
                  <a:pt x="106" y="49"/>
                </a:lnTo>
                <a:lnTo>
                  <a:pt x="105" y="49"/>
                </a:lnTo>
                <a:lnTo>
                  <a:pt x="103" y="48"/>
                </a:lnTo>
                <a:lnTo>
                  <a:pt x="103" y="46"/>
                </a:lnTo>
                <a:lnTo>
                  <a:pt x="103" y="45"/>
                </a:lnTo>
                <a:lnTo>
                  <a:pt x="102" y="45"/>
                </a:lnTo>
                <a:lnTo>
                  <a:pt x="102" y="43"/>
                </a:lnTo>
                <a:lnTo>
                  <a:pt x="102" y="42"/>
                </a:lnTo>
                <a:lnTo>
                  <a:pt x="102" y="40"/>
                </a:lnTo>
                <a:lnTo>
                  <a:pt x="100" y="40"/>
                </a:lnTo>
                <a:lnTo>
                  <a:pt x="100" y="39"/>
                </a:lnTo>
                <a:lnTo>
                  <a:pt x="100" y="38"/>
                </a:lnTo>
                <a:lnTo>
                  <a:pt x="99" y="36"/>
                </a:lnTo>
                <a:lnTo>
                  <a:pt x="97" y="35"/>
                </a:lnTo>
                <a:lnTo>
                  <a:pt x="96" y="33"/>
                </a:lnTo>
                <a:lnTo>
                  <a:pt x="95" y="33"/>
                </a:lnTo>
                <a:lnTo>
                  <a:pt x="93" y="33"/>
                </a:lnTo>
                <a:lnTo>
                  <a:pt x="93" y="35"/>
                </a:lnTo>
                <a:lnTo>
                  <a:pt x="92" y="35"/>
                </a:lnTo>
                <a:lnTo>
                  <a:pt x="90" y="35"/>
                </a:lnTo>
                <a:lnTo>
                  <a:pt x="89" y="35"/>
                </a:lnTo>
                <a:lnTo>
                  <a:pt x="87" y="35"/>
                </a:lnTo>
                <a:lnTo>
                  <a:pt x="86" y="35"/>
                </a:lnTo>
                <a:lnTo>
                  <a:pt x="85" y="35"/>
                </a:lnTo>
                <a:lnTo>
                  <a:pt x="83" y="36"/>
                </a:lnTo>
                <a:lnTo>
                  <a:pt x="82" y="38"/>
                </a:lnTo>
                <a:lnTo>
                  <a:pt x="80" y="39"/>
                </a:lnTo>
                <a:lnTo>
                  <a:pt x="80" y="40"/>
                </a:lnTo>
                <a:lnTo>
                  <a:pt x="79" y="40"/>
                </a:lnTo>
                <a:lnTo>
                  <a:pt x="77" y="40"/>
                </a:lnTo>
                <a:lnTo>
                  <a:pt x="76" y="40"/>
                </a:lnTo>
                <a:lnTo>
                  <a:pt x="75" y="40"/>
                </a:lnTo>
                <a:lnTo>
                  <a:pt x="73" y="39"/>
                </a:lnTo>
                <a:lnTo>
                  <a:pt x="72" y="38"/>
                </a:lnTo>
                <a:lnTo>
                  <a:pt x="70" y="38"/>
                </a:lnTo>
                <a:lnTo>
                  <a:pt x="69" y="38"/>
                </a:lnTo>
                <a:lnTo>
                  <a:pt x="67" y="39"/>
                </a:lnTo>
                <a:lnTo>
                  <a:pt x="67" y="40"/>
                </a:lnTo>
                <a:lnTo>
                  <a:pt x="66" y="40"/>
                </a:lnTo>
                <a:lnTo>
                  <a:pt x="66" y="42"/>
                </a:lnTo>
                <a:lnTo>
                  <a:pt x="65" y="43"/>
                </a:lnTo>
                <a:lnTo>
                  <a:pt x="63" y="43"/>
                </a:lnTo>
                <a:lnTo>
                  <a:pt x="62" y="45"/>
                </a:lnTo>
                <a:lnTo>
                  <a:pt x="60" y="45"/>
                </a:lnTo>
                <a:lnTo>
                  <a:pt x="60" y="43"/>
                </a:lnTo>
                <a:lnTo>
                  <a:pt x="59" y="42"/>
                </a:lnTo>
                <a:lnTo>
                  <a:pt x="57" y="40"/>
                </a:lnTo>
                <a:lnTo>
                  <a:pt x="56" y="39"/>
                </a:lnTo>
                <a:lnTo>
                  <a:pt x="56" y="38"/>
                </a:lnTo>
                <a:lnTo>
                  <a:pt x="55" y="39"/>
                </a:lnTo>
                <a:lnTo>
                  <a:pt x="55" y="38"/>
                </a:lnTo>
                <a:lnTo>
                  <a:pt x="53" y="38"/>
                </a:lnTo>
                <a:lnTo>
                  <a:pt x="52" y="38"/>
                </a:lnTo>
                <a:lnTo>
                  <a:pt x="50" y="38"/>
                </a:lnTo>
                <a:lnTo>
                  <a:pt x="49" y="38"/>
                </a:lnTo>
                <a:lnTo>
                  <a:pt x="47" y="38"/>
                </a:lnTo>
                <a:lnTo>
                  <a:pt x="47" y="36"/>
                </a:lnTo>
                <a:lnTo>
                  <a:pt x="46" y="36"/>
                </a:lnTo>
                <a:lnTo>
                  <a:pt x="45" y="38"/>
                </a:lnTo>
                <a:lnTo>
                  <a:pt x="45" y="39"/>
                </a:lnTo>
                <a:lnTo>
                  <a:pt x="43" y="39"/>
                </a:lnTo>
                <a:lnTo>
                  <a:pt x="43" y="40"/>
                </a:lnTo>
                <a:lnTo>
                  <a:pt x="42" y="40"/>
                </a:lnTo>
                <a:lnTo>
                  <a:pt x="40" y="40"/>
                </a:lnTo>
                <a:lnTo>
                  <a:pt x="40" y="39"/>
                </a:lnTo>
                <a:lnTo>
                  <a:pt x="39" y="39"/>
                </a:lnTo>
                <a:lnTo>
                  <a:pt x="37" y="38"/>
                </a:lnTo>
                <a:lnTo>
                  <a:pt x="36" y="38"/>
                </a:lnTo>
                <a:lnTo>
                  <a:pt x="36" y="36"/>
                </a:lnTo>
                <a:lnTo>
                  <a:pt x="36" y="35"/>
                </a:lnTo>
                <a:lnTo>
                  <a:pt x="37" y="33"/>
                </a:lnTo>
                <a:lnTo>
                  <a:pt x="37" y="32"/>
                </a:lnTo>
                <a:lnTo>
                  <a:pt x="36" y="30"/>
                </a:lnTo>
                <a:lnTo>
                  <a:pt x="35" y="30"/>
                </a:lnTo>
                <a:lnTo>
                  <a:pt x="35" y="29"/>
                </a:lnTo>
                <a:lnTo>
                  <a:pt x="33" y="28"/>
                </a:lnTo>
                <a:lnTo>
                  <a:pt x="33" y="26"/>
                </a:lnTo>
                <a:lnTo>
                  <a:pt x="33" y="25"/>
                </a:lnTo>
                <a:lnTo>
                  <a:pt x="33" y="23"/>
                </a:lnTo>
                <a:lnTo>
                  <a:pt x="32" y="23"/>
                </a:lnTo>
                <a:lnTo>
                  <a:pt x="30" y="23"/>
                </a:lnTo>
                <a:lnTo>
                  <a:pt x="30" y="22"/>
                </a:lnTo>
                <a:lnTo>
                  <a:pt x="29" y="20"/>
                </a:lnTo>
                <a:lnTo>
                  <a:pt x="27" y="19"/>
                </a:lnTo>
                <a:lnTo>
                  <a:pt x="26" y="19"/>
                </a:lnTo>
                <a:lnTo>
                  <a:pt x="26" y="18"/>
                </a:lnTo>
                <a:lnTo>
                  <a:pt x="27" y="18"/>
                </a:lnTo>
                <a:lnTo>
                  <a:pt x="27" y="16"/>
                </a:lnTo>
                <a:lnTo>
                  <a:pt x="27" y="15"/>
                </a:lnTo>
                <a:lnTo>
                  <a:pt x="27" y="13"/>
                </a:lnTo>
                <a:lnTo>
                  <a:pt x="27" y="12"/>
                </a:lnTo>
                <a:lnTo>
                  <a:pt x="27" y="10"/>
                </a:lnTo>
                <a:lnTo>
                  <a:pt x="27" y="9"/>
                </a:lnTo>
                <a:lnTo>
                  <a:pt x="26" y="9"/>
                </a:lnTo>
                <a:lnTo>
                  <a:pt x="26" y="8"/>
                </a:lnTo>
                <a:lnTo>
                  <a:pt x="25" y="6"/>
                </a:lnTo>
                <a:lnTo>
                  <a:pt x="23" y="5"/>
                </a:lnTo>
                <a:lnTo>
                  <a:pt x="23" y="3"/>
                </a:lnTo>
                <a:lnTo>
                  <a:pt x="22" y="3"/>
                </a:lnTo>
                <a:lnTo>
                  <a:pt x="22" y="2"/>
                </a:lnTo>
                <a:lnTo>
                  <a:pt x="20" y="0"/>
                </a:lnTo>
                <a:lnTo>
                  <a:pt x="19" y="0"/>
                </a:lnTo>
                <a:lnTo>
                  <a:pt x="17" y="0"/>
                </a:lnTo>
                <a:lnTo>
                  <a:pt x="16" y="0"/>
                </a:lnTo>
                <a:lnTo>
                  <a:pt x="15" y="0"/>
                </a:lnTo>
                <a:lnTo>
                  <a:pt x="15" y="2"/>
                </a:lnTo>
                <a:lnTo>
                  <a:pt x="15" y="3"/>
                </a:lnTo>
                <a:lnTo>
                  <a:pt x="13" y="3"/>
                </a:lnTo>
                <a:lnTo>
                  <a:pt x="12" y="3"/>
                </a:lnTo>
                <a:lnTo>
                  <a:pt x="12" y="5"/>
                </a:lnTo>
                <a:lnTo>
                  <a:pt x="10" y="5"/>
                </a:lnTo>
                <a:lnTo>
                  <a:pt x="10" y="6"/>
                </a:lnTo>
                <a:lnTo>
                  <a:pt x="12" y="6"/>
                </a:lnTo>
                <a:lnTo>
                  <a:pt x="10" y="8"/>
                </a:lnTo>
                <a:lnTo>
                  <a:pt x="10" y="9"/>
                </a:lnTo>
                <a:lnTo>
                  <a:pt x="9" y="9"/>
                </a:lnTo>
                <a:lnTo>
                  <a:pt x="7" y="9"/>
                </a:lnTo>
                <a:lnTo>
                  <a:pt x="7" y="10"/>
                </a:lnTo>
                <a:lnTo>
                  <a:pt x="9" y="10"/>
                </a:lnTo>
                <a:lnTo>
                  <a:pt x="7" y="12"/>
                </a:lnTo>
                <a:lnTo>
                  <a:pt x="7" y="13"/>
                </a:lnTo>
                <a:lnTo>
                  <a:pt x="7" y="15"/>
                </a:lnTo>
                <a:lnTo>
                  <a:pt x="6" y="15"/>
                </a:lnTo>
                <a:lnTo>
                  <a:pt x="5" y="15"/>
                </a:lnTo>
                <a:lnTo>
                  <a:pt x="3" y="16"/>
                </a:lnTo>
                <a:lnTo>
                  <a:pt x="3" y="18"/>
                </a:lnTo>
                <a:lnTo>
                  <a:pt x="2" y="18"/>
                </a:lnTo>
                <a:lnTo>
                  <a:pt x="2" y="19"/>
                </a:lnTo>
                <a:lnTo>
                  <a:pt x="0" y="19"/>
                </a:lnTo>
                <a:lnTo>
                  <a:pt x="2" y="19"/>
                </a:lnTo>
                <a:lnTo>
                  <a:pt x="2" y="20"/>
                </a:lnTo>
              </a:path>
            </a:pathLst>
          </a:custGeom>
          <a:solidFill>
            <a:schemeClr val="bg1"/>
          </a:solidFill>
          <a:ln w="3175" cmpd="sng">
            <a:solidFill>
              <a:srgbClr val="808080"/>
            </a:solidFill>
            <a:prstDash val="solid"/>
            <a:round/>
            <a:headEnd/>
            <a:tailEnd/>
          </a:ln>
        </p:spPr>
        <p:txBody>
          <a:bodyPr/>
          <a:lstStyle/>
          <a:p>
            <a:endParaRPr lang="en-US"/>
          </a:p>
        </p:txBody>
      </p:sp>
      <p:sp>
        <p:nvSpPr>
          <p:cNvPr id="14409" name="Freeform 73"/>
          <p:cNvSpPr>
            <a:spLocks/>
          </p:cNvSpPr>
          <p:nvPr/>
        </p:nvSpPr>
        <p:spPr bwMode="auto">
          <a:xfrm>
            <a:off x="2333625" y="2176463"/>
            <a:ext cx="182563" cy="23812"/>
          </a:xfrm>
          <a:custGeom>
            <a:avLst/>
            <a:gdLst>
              <a:gd name="T0" fmla="*/ 2 w 155"/>
              <a:gd name="T1" fmla="*/ 8 h 28"/>
              <a:gd name="T2" fmla="*/ 5 w 155"/>
              <a:gd name="T3" fmla="*/ 11 h 28"/>
              <a:gd name="T4" fmla="*/ 9 w 155"/>
              <a:gd name="T5" fmla="*/ 13 h 28"/>
              <a:gd name="T6" fmla="*/ 13 w 155"/>
              <a:gd name="T7" fmla="*/ 14 h 28"/>
              <a:gd name="T8" fmla="*/ 16 w 155"/>
              <a:gd name="T9" fmla="*/ 16 h 28"/>
              <a:gd name="T10" fmla="*/ 20 w 155"/>
              <a:gd name="T11" fmla="*/ 16 h 28"/>
              <a:gd name="T12" fmla="*/ 22 w 155"/>
              <a:gd name="T13" fmla="*/ 16 h 28"/>
              <a:gd name="T14" fmla="*/ 26 w 155"/>
              <a:gd name="T15" fmla="*/ 16 h 28"/>
              <a:gd name="T16" fmla="*/ 30 w 155"/>
              <a:gd name="T17" fmla="*/ 17 h 28"/>
              <a:gd name="T18" fmla="*/ 33 w 155"/>
              <a:gd name="T19" fmla="*/ 13 h 28"/>
              <a:gd name="T20" fmla="*/ 35 w 155"/>
              <a:gd name="T21" fmla="*/ 13 h 28"/>
              <a:gd name="T22" fmla="*/ 39 w 155"/>
              <a:gd name="T23" fmla="*/ 11 h 28"/>
              <a:gd name="T24" fmla="*/ 43 w 155"/>
              <a:gd name="T25" fmla="*/ 13 h 28"/>
              <a:gd name="T26" fmla="*/ 46 w 155"/>
              <a:gd name="T27" fmla="*/ 10 h 28"/>
              <a:gd name="T28" fmla="*/ 47 w 155"/>
              <a:gd name="T29" fmla="*/ 7 h 28"/>
              <a:gd name="T30" fmla="*/ 52 w 155"/>
              <a:gd name="T31" fmla="*/ 6 h 28"/>
              <a:gd name="T32" fmla="*/ 56 w 155"/>
              <a:gd name="T33" fmla="*/ 6 h 28"/>
              <a:gd name="T34" fmla="*/ 57 w 155"/>
              <a:gd name="T35" fmla="*/ 3 h 28"/>
              <a:gd name="T36" fmla="*/ 62 w 155"/>
              <a:gd name="T37" fmla="*/ 3 h 28"/>
              <a:gd name="T38" fmla="*/ 65 w 155"/>
              <a:gd name="T39" fmla="*/ 0 h 28"/>
              <a:gd name="T40" fmla="*/ 69 w 155"/>
              <a:gd name="T41" fmla="*/ 1 h 28"/>
              <a:gd name="T42" fmla="*/ 73 w 155"/>
              <a:gd name="T43" fmla="*/ 1 h 28"/>
              <a:gd name="T44" fmla="*/ 76 w 155"/>
              <a:gd name="T45" fmla="*/ 3 h 28"/>
              <a:gd name="T46" fmla="*/ 79 w 155"/>
              <a:gd name="T47" fmla="*/ 6 h 28"/>
              <a:gd name="T48" fmla="*/ 82 w 155"/>
              <a:gd name="T49" fmla="*/ 7 h 28"/>
              <a:gd name="T50" fmla="*/ 83 w 155"/>
              <a:gd name="T51" fmla="*/ 10 h 28"/>
              <a:gd name="T52" fmla="*/ 82 w 155"/>
              <a:gd name="T53" fmla="*/ 14 h 28"/>
              <a:gd name="T54" fmla="*/ 85 w 155"/>
              <a:gd name="T55" fmla="*/ 16 h 28"/>
              <a:gd name="T56" fmla="*/ 86 w 155"/>
              <a:gd name="T57" fmla="*/ 18 h 28"/>
              <a:gd name="T58" fmla="*/ 87 w 155"/>
              <a:gd name="T59" fmla="*/ 21 h 28"/>
              <a:gd name="T60" fmla="*/ 89 w 155"/>
              <a:gd name="T61" fmla="*/ 24 h 28"/>
              <a:gd name="T62" fmla="*/ 92 w 155"/>
              <a:gd name="T63" fmla="*/ 26 h 28"/>
              <a:gd name="T64" fmla="*/ 95 w 155"/>
              <a:gd name="T65" fmla="*/ 28 h 28"/>
              <a:gd name="T66" fmla="*/ 97 w 155"/>
              <a:gd name="T67" fmla="*/ 26 h 28"/>
              <a:gd name="T68" fmla="*/ 102 w 155"/>
              <a:gd name="T69" fmla="*/ 26 h 28"/>
              <a:gd name="T70" fmla="*/ 106 w 155"/>
              <a:gd name="T71" fmla="*/ 24 h 28"/>
              <a:gd name="T72" fmla="*/ 109 w 155"/>
              <a:gd name="T73" fmla="*/ 26 h 28"/>
              <a:gd name="T74" fmla="*/ 110 w 155"/>
              <a:gd name="T75" fmla="*/ 26 h 28"/>
              <a:gd name="T76" fmla="*/ 112 w 155"/>
              <a:gd name="T77" fmla="*/ 23 h 28"/>
              <a:gd name="T78" fmla="*/ 113 w 155"/>
              <a:gd name="T79" fmla="*/ 21 h 28"/>
              <a:gd name="T80" fmla="*/ 115 w 155"/>
              <a:gd name="T81" fmla="*/ 18 h 28"/>
              <a:gd name="T82" fmla="*/ 116 w 155"/>
              <a:gd name="T83" fmla="*/ 18 h 28"/>
              <a:gd name="T84" fmla="*/ 119 w 155"/>
              <a:gd name="T85" fmla="*/ 17 h 28"/>
              <a:gd name="T86" fmla="*/ 120 w 155"/>
              <a:gd name="T87" fmla="*/ 17 h 28"/>
              <a:gd name="T88" fmla="*/ 126 w 155"/>
              <a:gd name="T89" fmla="*/ 17 h 28"/>
              <a:gd name="T90" fmla="*/ 127 w 155"/>
              <a:gd name="T91" fmla="*/ 21 h 28"/>
              <a:gd name="T92" fmla="*/ 130 w 155"/>
              <a:gd name="T93" fmla="*/ 24 h 28"/>
              <a:gd name="T94" fmla="*/ 135 w 155"/>
              <a:gd name="T95" fmla="*/ 20 h 28"/>
              <a:gd name="T96" fmla="*/ 136 w 155"/>
              <a:gd name="T97" fmla="*/ 17 h 28"/>
              <a:gd name="T98" fmla="*/ 140 w 155"/>
              <a:gd name="T99" fmla="*/ 16 h 28"/>
              <a:gd name="T100" fmla="*/ 145 w 155"/>
              <a:gd name="T101" fmla="*/ 16 h 28"/>
              <a:gd name="T102" fmla="*/ 149 w 155"/>
              <a:gd name="T103" fmla="*/ 17 h 28"/>
              <a:gd name="T104" fmla="*/ 153 w 155"/>
              <a:gd name="T105" fmla="*/ 17 h 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55"/>
              <a:gd name="T160" fmla="*/ 0 h 28"/>
              <a:gd name="T161" fmla="*/ 155 w 155"/>
              <a:gd name="T162" fmla="*/ 28 h 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55" h="28">
                <a:moveTo>
                  <a:pt x="0" y="6"/>
                </a:moveTo>
                <a:lnTo>
                  <a:pt x="2" y="7"/>
                </a:lnTo>
                <a:lnTo>
                  <a:pt x="2" y="8"/>
                </a:lnTo>
                <a:lnTo>
                  <a:pt x="3" y="8"/>
                </a:lnTo>
                <a:lnTo>
                  <a:pt x="5" y="10"/>
                </a:lnTo>
                <a:lnTo>
                  <a:pt x="5" y="11"/>
                </a:lnTo>
                <a:lnTo>
                  <a:pt x="6" y="11"/>
                </a:lnTo>
                <a:lnTo>
                  <a:pt x="7" y="11"/>
                </a:lnTo>
                <a:lnTo>
                  <a:pt x="9" y="13"/>
                </a:lnTo>
                <a:lnTo>
                  <a:pt x="10" y="13"/>
                </a:lnTo>
                <a:lnTo>
                  <a:pt x="12" y="13"/>
                </a:lnTo>
                <a:lnTo>
                  <a:pt x="13" y="14"/>
                </a:lnTo>
                <a:lnTo>
                  <a:pt x="13" y="16"/>
                </a:lnTo>
                <a:lnTo>
                  <a:pt x="15" y="16"/>
                </a:lnTo>
                <a:lnTo>
                  <a:pt x="16" y="16"/>
                </a:lnTo>
                <a:lnTo>
                  <a:pt x="17" y="16"/>
                </a:lnTo>
                <a:lnTo>
                  <a:pt x="19" y="16"/>
                </a:lnTo>
                <a:lnTo>
                  <a:pt x="20" y="16"/>
                </a:lnTo>
                <a:lnTo>
                  <a:pt x="20" y="17"/>
                </a:lnTo>
                <a:lnTo>
                  <a:pt x="22" y="17"/>
                </a:lnTo>
                <a:lnTo>
                  <a:pt x="22" y="16"/>
                </a:lnTo>
                <a:lnTo>
                  <a:pt x="23" y="16"/>
                </a:lnTo>
                <a:lnTo>
                  <a:pt x="25" y="16"/>
                </a:lnTo>
                <a:lnTo>
                  <a:pt x="26" y="16"/>
                </a:lnTo>
                <a:lnTo>
                  <a:pt x="27" y="16"/>
                </a:lnTo>
                <a:lnTo>
                  <a:pt x="29" y="16"/>
                </a:lnTo>
                <a:lnTo>
                  <a:pt x="30" y="17"/>
                </a:lnTo>
                <a:lnTo>
                  <a:pt x="30" y="16"/>
                </a:lnTo>
                <a:lnTo>
                  <a:pt x="30" y="14"/>
                </a:lnTo>
                <a:lnTo>
                  <a:pt x="33" y="13"/>
                </a:lnTo>
                <a:lnTo>
                  <a:pt x="35" y="13"/>
                </a:lnTo>
                <a:lnTo>
                  <a:pt x="35" y="14"/>
                </a:lnTo>
                <a:lnTo>
                  <a:pt x="35" y="13"/>
                </a:lnTo>
                <a:lnTo>
                  <a:pt x="36" y="13"/>
                </a:lnTo>
                <a:lnTo>
                  <a:pt x="37" y="11"/>
                </a:lnTo>
                <a:lnTo>
                  <a:pt x="39" y="11"/>
                </a:lnTo>
                <a:lnTo>
                  <a:pt x="40" y="11"/>
                </a:lnTo>
                <a:lnTo>
                  <a:pt x="42" y="11"/>
                </a:lnTo>
                <a:lnTo>
                  <a:pt x="43" y="13"/>
                </a:lnTo>
                <a:lnTo>
                  <a:pt x="45" y="11"/>
                </a:lnTo>
                <a:lnTo>
                  <a:pt x="46" y="11"/>
                </a:lnTo>
                <a:lnTo>
                  <a:pt x="46" y="10"/>
                </a:lnTo>
                <a:lnTo>
                  <a:pt x="47" y="10"/>
                </a:lnTo>
                <a:lnTo>
                  <a:pt x="47" y="8"/>
                </a:lnTo>
                <a:lnTo>
                  <a:pt x="47" y="7"/>
                </a:lnTo>
                <a:lnTo>
                  <a:pt x="49" y="7"/>
                </a:lnTo>
                <a:lnTo>
                  <a:pt x="50" y="7"/>
                </a:lnTo>
                <a:lnTo>
                  <a:pt x="52" y="6"/>
                </a:lnTo>
                <a:lnTo>
                  <a:pt x="53" y="6"/>
                </a:lnTo>
                <a:lnTo>
                  <a:pt x="55" y="6"/>
                </a:lnTo>
                <a:lnTo>
                  <a:pt x="56" y="6"/>
                </a:lnTo>
                <a:lnTo>
                  <a:pt x="56" y="4"/>
                </a:lnTo>
                <a:lnTo>
                  <a:pt x="57" y="4"/>
                </a:lnTo>
                <a:lnTo>
                  <a:pt x="57" y="3"/>
                </a:lnTo>
                <a:lnTo>
                  <a:pt x="59" y="3"/>
                </a:lnTo>
                <a:lnTo>
                  <a:pt x="60" y="3"/>
                </a:lnTo>
                <a:lnTo>
                  <a:pt x="62" y="3"/>
                </a:lnTo>
                <a:lnTo>
                  <a:pt x="63" y="3"/>
                </a:lnTo>
                <a:lnTo>
                  <a:pt x="65" y="1"/>
                </a:lnTo>
                <a:lnTo>
                  <a:pt x="65" y="0"/>
                </a:lnTo>
                <a:lnTo>
                  <a:pt x="66" y="0"/>
                </a:lnTo>
                <a:lnTo>
                  <a:pt x="67" y="1"/>
                </a:lnTo>
                <a:lnTo>
                  <a:pt x="69" y="1"/>
                </a:lnTo>
                <a:lnTo>
                  <a:pt x="70" y="1"/>
                </a:lnTo>
                <a:lnTo>
                  <a:pt x="72" y="1"/>
                </a:lnTo>
                <a:lnTo>
                  <a:pt x="73" y="1"/>
                </a:lnTo>
                <a:lnTo>
                  <a:pt x="75" y="1"/>
                </a:lnTo>
                <a:lnTo>
                  <a:pt x="76" y="1"/>
                </a:lnTo>
                <a:lnTo>
                  <a:pt x="76" y="3"/>
                </a:lnTo>
                <a:lnTo>
                  <a:pt x="77" y="3"/>
                </a:lnTo>
                <a:lnTo>
                  <a:pt x="79" y="4"/>
                </a:lnTo>
                <a:lnTo>
                  <a:pt x="79" y="6"/>
                </a:lnTo>
                <a:lnTo>
                  <a:pt x="80" y="6"/>
                </a:lnTo>
                <a:lnTo>
                  <a:pt x="80" y="7"/>
                </a:lnTo>
                <a:lnTo>
                  <a:pt x="82" y="7"/>
                </a:lnTo>
                <a:lnTo>
                  <a:pt x="82" y="8"/>
                </a:lnTo>
                <a:lnTo>
                  <a:pt x="83" y="8"/>
                </a:lnTo>
                <a:lnTo>
                  <a:pt x="83" y="10"/>
                </a:lnTo>
                <a:lnTo>
                  <a:pt x="83" y="11"/>
                </a:lnTo>
                <a:lnTo>
                  <a:pt x="82" y="13"/>
                </a:lnTo>
                <a:lnTo>
                  <a:pt x="82" y="14"/>
                </a:lnTo>
                <a:lnTo>
                  <a:pt x="83" y="14"/>
                </a:lnTo>
                <a:lnTo>
                  <a:pt x="83" y="16"/>
                </a:lnTo>
                <a:lnTo>
                  <a:pt x="85" y="16"/>
                </a:lnTo>
                <a:lnTo>
                  <a:pt x="85" y="17"/>
                </a:lnTo>
                <a:lnTo>
                  <a:pt x="86" y="17"/>
                </a:lnTo>
                <a:lnTo>
                  <a:pt x="86" y="18"/>
                </a:lnTo>
                <a:lnTo>
                  <a:pt x="86" y="20"/>
                </a:lnTo>
                <a:lnTo>
                  <a:pt x="87" y="20"/>
                </a:lnTo>
                <a:lnTo>
                  <a:pt x="87" y="21"/>
                </a:lnTo>
                <a:lnTo>
                  <a:pt x="87" y="23"/>
                </a:lnTo>
                <a:lnTo>
                  <a:pt x="89" y="23"/>
                </a:lnTo>
                <a:lnTo>
                  <a:pt x="89" y="24"/>
                </a:lnTo>
                <a:lnTo>
                  <a:pt x="89" y="26"/>
                </a:lnTo>
                <a:lnTo>
                  <a:pt x="90" y="26"/>
                </a:lnTo>
                <a:lnTo>
                  <a:pt x="92" y="26"/>
                </a:lnTo>
                <a:lnTo>
                  <a:pt x="93" y="27"/>
                </a:lnTo>
                <a:lnTo>
                  <a:pt x="93" y="28"/>
                </a:lnTo>
                <a:lnTo>
                  <a:pt x="95" y="28"/>
                </a:lnTo>
                <a:lnTo>
                  <a:pt x="96" y="28"/>
                </a:lnTo>
                <a:lnTo>
                  <a:pt x="97" y="27"/>
                </a:lnTo>
                <a:lnTo>
                  <a:pt x="97" y="26"/>
                </a:lnTo>
                <a:lnTo>
                  <a:pt x="99" y="26"/>
                </a:lnTo>
                <a:lnTo>
                  <a:pt x="100" y="26"/>
                </a:lnTo>
                <a:lnTo>
                  <a:pt x="102" y="26"/>
                </a:lnTo>
                <a:lnTo>
                  <a:pt x="103" y="26"/>
                </a:lnTo>
                <a:lnTo>
                  <a:pt x="105" y="24"/>
                </a:lnTo>
                <a:lnTo>
                  <a:pt x="106" y="24"/>
                </a:lnTo>
                <a:lnTo>
                  <a:pt x="106" y="26"/>
                </a:lnTo>
                <a:lnTo>
                  <a:pt x="107" y="26"/>
                </a:lnTo>
                <a:lnTo>
                  <a:pt x="109" y="26"/>
                </a:lnTo>
                <a:lnTo>
                  <a:pt x="110" y="26"/>
                </a:lnTo>
                <a:lnTo>
                  <a:pt x="110" y="24"/>
                </a:lnTo>
                <a:lnTo>
                  <a:pt x="110" y="26"/>
                </a:lnTo>
                <a:lnTo>
                  <a:pt x="112" y="26"/>
                </a:lnTo>
                <a:lnTo>
                  <a:pt x="112" y="24"/>
                </a:lnTo>
                <a:lnTo>
                  <a:pt x="112" y="23"/>
                </a:lnTo>
                <a:lnTo>
                  <a:pt x="113" y="23"/>
                </a:lnTo>
                <a:lnTo>
                  <a:pt x="112" y="21"/>
                </a:lnTo>
                <a:lnTo>
                  <a:pt x="113" y="21"/>
                </a:lnTo>
                <a:lnTo>
                  <a:pt x="113" y="20"/>
                </a:lnTo>
                <a:lnTo>
                  <a:pt x="113" y="18"/>
                </a:lnTo>
                <a:lnTo>
                  <a:pt x="115" y="18"/>
                </a:lnTo>
                <a:lnTo>
                  <a:pt x="115" y="20"/>
                </a:lnTo>
                <a:lnTo>
                  <a:pt x="116" y="20"/>
                </a:lnTo>
                <a:lnTo>
                  <a:pt x="116" y="18"/>
                </a:lnTo>
                <a:lnTo>
                  <a:pt x="117" y="18"/>
                </a:lnTo>
                <a:lnTo>
                  <a:pt x="117" y="17"/>
                </a:lnTo>
                <a:lnTo>
                  <a:pt x="119" y="17"/>
                </a:lnTo>
                <a:lnTo>
                  <a:pt x="119" y="18"/>
                </a:lnTo>
                <a:lnTo>
                  <a:pt x="119" y="17"/>
                </a:lnTo>
                <a:lnTo>
                  <a:pt x="120" y="17"/>
                </a:lnTo>
                <a:lnTo>
                  <a:pt x="122" y="17"/>
                </a:lnTo>
                <a:lnTo>
                  <a:pt x="125" y="17"/>
                </a:lnTo>
                <a:lnTo>
                  <a:pt x="126" y="17"/>
                </a:lnTo>
                <a:lnTo>
                  <a:pt x="126" y="18"/>
                </a:lnTo>
                <a:lnTo>
                  <a:pt x="127" y="20"/>
                </a:lnTo>
                <a:lnTo>
                  <a:pt x="127" y="21"/>
                </a:lnTo>
                <a:lnTo>
                  <a:pt x="129" y="21"/>
                </a:lnTo>
                <a:lnTo>
                  <a:pt x="129" y="23"/>
                </a:lnTo>
                <a:lnTo>
                  <a:pt x="130" y="24"/>
                </a:lnTo>
                <a:lnTo>
                  <a:pt x="132" y="23"/>
                </a:lnTo>
                <a:lnTo>
                  <a:pt x="133" y="21"/>
                </a:lnTo>
                <a:lnTo>
                  <a:pt x="135" y="20"/>
                </a:lnTo>
                <a:lnTo>
                  <a:pt x="135" y="18"/>
                </a:lnTo>
                <a:lnTo>
                  <a:pt x="136" y="18"/>
                </a:lnTo>
                <a:lnTo>
                  <a:pt x="136" y="17"/>
                </a:lnTo>
                <a:lnTo>
                  <a:pt x="138" y="17"/>
                </a:lnTo>
                <a:lnTo>
                  <a:pt x="139" y="16"/>
                </a:lnTo>
                <a:lnTo>
                  <a:pt x="140" y="16"/>
                </a:lnTo>
                <a:lnTo>
                  <a:pt x="142" y="16"/>
                </a:lnTo>
                <a:lnTo>
                  <a:pt x="143" y="16"/>
                </a:lnTo>
                <a:lnTo>
                  <a:pt x="145" y="16"/>
                </a:lnTo>
                <a:lnTo>
                  <a:pt x="146" y="16"/>
                </a:lnTo>
                <a:lnTo>
                  <a:pt x="148" y="17"/>
                </a:lnTo>
                <a:lnTo>
                  <a:pt x="149" y="17"/>
                </a:lnTo>
                <a:lnTo>
                  <a:pt x="150" y="18"/>
                </a:lnTo>
                <a:lnTo>
                  <a:pt x="152" y="17"/>
                </a:lnTo>
                <a:lnTo>
                  <a:pt x="153" y="17"/>
                </a:lnTo>
                <a:lnTo>
                  <a:pt x="153" y="16"/>
                </a:lnTo>
                <a:lnTo>
                  <a:pt x="155" y="16"/>
                </a:lnTo>
              </a:path>
            </a:pathLst>
          </a:custGeom>
          <a:solidFill>
            <a:schemeClr val="bg1"/>
          </a:solidFill>
          <a:ln w="3175" cmpd="sng">
            <a:solidFill>
              <a:srgbClr val="808080"/>
            </a:solidFill>
            <a:prstDash val="solid"/>
            <a:round/>
            <a:headEnd/>
            <a:tailEnd/>
          </a:ln>
        </p:spPr>
        <p:txBody>
          <a:bodyPr/>
          <a:lstStyle/>
          <a:p>
            <a:endParaRPr lang="en-US"/>
          </a:p>
        </p:txBody>
      </p:sp>
      <p:sp>
        <p:nvSpPr>
          <p:cNvPr id="14410" name="Freeform 74"/>
          <p:cNvSpPr>
            <a:spLocks/>
          </p:cNvSpPr>
          <p:nvPr/>
        </p:nvSpPr>
        <p:spPr bwMode="auto">
          <a:xfrm>
            <a:off x="2216150" y="2117725"/>
            <a:ext cx="719138" cy="334963"/>
          </a:xfrm>
          <a:custGeom>
            <a:avLst/>
            <a:gdLst>
              <a:gd name="T0" fmla="*/ 260 w 611"/>
              <a:gd name="T1" fmla="*/ 63 h 392"/>
              <a:gd name="T2" fmla="*/ 242 w 611"/>
              <a:gd name="T3" fmla="*/ 85 h 392"/>
              <a:gd name="T4" fmla="*/ 216 w 611"/>
              <a:gd name="T5" fmla="*/ 87 h 392"/>
              <a:gd name="T6" fmla="*/ 197 w 611"/>
              <a:gd name="T7" fmla="*/ 96 h 392"/>
              <a:gd name="T8" fmla="*/ 182 w 611"/>
              <a:gd name="T9" fmla="*/ 77 h 392"/>
              <a:gd name="T10" fmla="*/ 156 w 611"/>
              <a:gd name="T11" fmla="*/ 75 h 392"/>
              <a:gd name="T12" fmla="*/ 129 w 611"/>
              <a:gd name="T13" fmla="*/ 85 h 392"/>
              <a:gd name="T14" fmla="*/ 100 w 611"/>
              <a:gd name="T15" fmla="*/ 75 h 392"/>
              <a:gd name="T16" fmla="*/ 74 w 611"/>
              <a:gd name="T17" fmla="*/ 67 h 392"/>
              <a:gd name="T18" fmla="*/ 44 w 611"/>
              <a:gd name="T19" fmla="*/ 76 h 392"/>
              <a:gd name="T20" fmla="*/ 20 w 611"/>
              <a:gd name="T21" fmla="*/ 75 h 392"/>
              <a:gd name="T22" fmla="*/ 12 w 611"/>
              <a:gd name="T23" fmla="*/ 99 h 392"/>
              <a:gd name="T24" fmla="*/ 4 w 611"/>
              <a:gd name="T25" fmla="*/ 126 h 392"/>
              <a:gd name="T26" fmla="*/ 7 w 611"/>
              <a:gd name="T27" fmla="*/ 153 h 392"/>
              <a:gd name="T28" fmla="*/ 22 w 611"/>
              <a:gd name="T29" fmla="*/ 170 h 392"/>
              <a:gd name="T30" fmla="*/ 37 w 611"/>
              <a:gd name="T31" fmla="*/ 183 h 392"/>
              <a:gd name="T32" fmla="*/ 50 w 611"/>
              <a:gd name="T33" fmla="*/ 209 h 392"/>
              <a:gd name="T34" fmla="*/ 67 w 611"/>
              <a:gd name="T35" fmla="*/ 229 h 392"/>
              <a:gd name="T36" fmla="*/ 86 w 611"/>
              <a:gd name="T37" fmla="*/ 233 h 392"/>
              <a:gd name="T38" fmla="*/ 99 w 611"/>
              <a:gd name="T39" fmla="*/ 229 h 392"/>
              <a:gd name="T40" fmla="*/ 97 w 611"/>
              <a:gd name="T41" fmla="*/ 259 h 392"/>
              <a:gd name="T42" fmla="*/ 116 w 611"/>
              <a:gd name="T43" fmla="*/ 275 h 392"/>
              <a:gd name="T44" fmla="*/ 137 w 611"/>
              <a:gd name="T45" fmla="*/ 272 h 392"/>
              <a:gd name="T46" fmla="*/ 149 w 611"/>
              <a:gd name="T47" fmla="*/ 256 h 392"/>
              <a:gd name="T48" fmla="*/ 169 w 611"/>
              <a:gd name="T49" fmla="*/ 262 h 392"/>
              <a:gd name="T50" fmla="*/ 179 w 611"/>
              <a:gd name="T51" fmla="*/ 278 h 392"/>
              <a:gd name="T52" fmla="*/ 187 w 611"/>
              <a:gd name="T53" fmla="*/ 295 h 392"/>
              <a:gd name="T54" fmla="*/ 206 w 611"/>
              <a:gd name="T55" fmla="*/ 312 h 392"/>
              <a:gd name="T56" fmla="*/ 210 w 611"/>
              <a:gd name="T57" fmla="*/ 340 h 392"/>
              <a:gd name="T58" fmla="*/ 232 w 611"/>
              <a:gd name="T59" fmla="*/ 353 h 392"/>
              <a:gd name="T60" fmla="*/ 272 w 611"/>
              <a:gd name="T61" fmla="*/ 346 h 392"/>
              <a:gd name="T62" fmla="*/ 295 w 611"/>
              <a:gd name="T63" fmla="*/ 340 h 392"/>
              <a:gd name="T64" fmla="*/ 320 w 611"/>
              <a:gd name="T65" fmla="*/ 336 h 392"/>
              <a:gd name="T66" fmla="*/ 326 w 611"/>
              <a:gd name="T67" fmla="*/ 320 h 392"/>
              <a:gd name="T68" fmla="*/ 355 w 611"/>
              <a:gd name="T69" fmla="*/ 309 h 392"/>
              <a:gd name="T70" fmla="*/ 378 w 611"/>
              <a:gd name="T71" fmla="*/ 322 h 392"/>
              <a:gd name="T72" fmla="*/ 401 w 611"/>
              <a:gd name="T73" fmla="*/ 335 h 392"/>
              <a:gd name="T74" fmla="*/ 423 w 611"/>
              <a:gd name="T75" fmla="*/ 350 h 392"/>
              <a:gd name="T76" fmla="*/ 421 w 611"/>
              <a:gd name="T77" fmla="*/ 376 h 392"/>
              <a:gd name="T78" fmla="*/ 453 w 611"/>
              <a:gd name="T79" fmla="*/ 386 h 392"/>
              <a:gd name="T80" fmla="*/ 481 w 611"/>
              <a:gd name="T81" fmla="*/ 386 h 392"/>
              <a:gd name="T82" fmla="*/ 505 w 611"/>
              <a:gd name="T83" fmla="*/ 386 h 392"/>
              <a:gd name="T84" fmla="*/ 519 w 611"/>
              <a:gd name="T85" fmla="*/ 382 h 392"/>
              <a:gd name="T86" fmla="*/ 539 w 611"/>
              <a:gd name="T87" fmla="*/ 358 h 392"/>
              <a:gd name="T88" fmla="*/ 568 w 611"/>
              <a:gd name="T89" fmla="*/ 358 h 392"/>
              <a:gd name="T90" fmla="*/ 588 w 611"/>
              <a:gd name="T91" fmla="*/ 371 h 392"/>
              <a:gd name="T92" fmla="*/ 605 w 611"/>
              <a:gd name="T93" fmla="*/ 356 h 392"/>
              <a:gd name="T94" fmla="*/ 582 w 611"/>
              <a:gd name="T95" fmla="*/ 298 h 392"/>
              <a:gd name="T96" fmla="*/ 561 w 611"/>
              <a:gd name="T97" fmla="*/ 300 h 392"/>
              <a:gd name="T98" fmla="*/ 503 w 611"/>
              <a:gd name="T99" fmla="*/ 250 h 392"/>
              <a:gd name="T100" fmla="*/ 465 w 611"/>
              <a:gd name="T101" fmla="*/ 228 h 392"/>
              <a:gd name="T102" fmla="*/ 422 w 611"/>
              <a:gd name="T103" fmla="*/ 210 h 392"/>
              <a:gd name="T104" fmla="*/ 373 w 611"/>
              <a:gd name="T105" fmla="*/ 150 h 392"/>
              <a:gd name="T106" fmla="*/ 362 w 611"/>
              <a:gd name="T107" fmla="*/ 145 h 392"/>
              <a:gd name="T108" fmla="*/ 356 w 611"/>
              <a:gd name="T109" fmla="*/ 162 h 392"/>
              <a:gd name="T110" fmla="*/ 358 w 611"/>
              <a:gd name="T111" fmla="*/ 137 h 392"/>
              <a:gd name="T112" fmla="*/ 329 w 611"/>
              <a:gd name="T113" fmla="*/ 99 h 392"/>
              <a:gd name="T114" fmla="*/ 305 w 611"/>
              <a:gd name="T115" fmla="*/ 43 h 392"/>
              <a:gd name="T116" fmla="*/ 300 w 611"/>
              <a:gd name="T117" fmla="*/ 14 h 392"/>
              <a:gd name="T118" fmla="*/ 293 w 611"/>
              <a:gd name="T119" fmla="*/ 7 h 392"/>
              <a:gd name="T120" fmla="*/ 290 w 611"/>
              <a:gd name="T121" fmla="*/ 29 h 3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1"/>
              <a:gd name="T184" fmla="*/ 0 h 392"/>
              <a:gd name="T185" fmla="*/ 611 w 611"/>
              <a:gd name="T186" fmla="*/ 392 h 3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1" h="392">
                <a:moveTo>
                  <a:pt x="285" y="46"/>
                </a:moveTo>
                <a:lnTo>
                  <a:pt x="283" y="46"/>
                </a:lnTo>
                <a:lnTo>
                  <a:pt x="282" y="47"/>
                </a:lnTo>
                <a:lnTo>
                  <a:pt x="280" y="49"/>
                </a:lnTo>
                <a:lnTo>
                  <a:pt x="280" y="50"/>
                </a:lnTo>
                <a:lnTo>
                  <a:pt x="280" y="49"/>
                </a:lnTo>
                <a:lnTo>
                  <a:pt x="279" y="49"/>
                </a:lnTo>
                <a:lnTo>
                  <a:pt x="276" y="49"/>
                </a:lnTo>
                <a:lnTo>
                  <a:pt x="275" y="50"/>
                </a:lnTo>
                <a:lnTo>
                  <a:pt x="273" y="50"/>
                </a:lnTo>
                <a:lnTo>
                  <a:pt x="272" y="52"/>
                </a:lnTo>
                <a:lnTo>
                  <a:pt x="270" y="52"/>
                </a:lnTo>
                <a:lnTo>
                  <a:pt x="268" y="52"/>
                </a:lnTo>
                <a:lnTo>
                  <a:pt x="266" y="53"/>
                </a:lnTo>
                <a:lnTo>
                  <a:pt x="266" y="54"/>
                </a:lnTo>
                <a:lnTo>
                  <a:pt x="266" y="56"/>
                </a:lnTo>
                <a:lnTo>
                  <a:pt x="265" y="56"/>
                </a:lnTo>
                <a:lnTo>
                  <a:pt x="265" y="57"/>
                </a:lnTo>
                <a:lnTo>
                  <a:pt x="265" y="59"/>
                </a:lnTo>
                <a:lnTo>
                  <a:pt x="265" y="60"/>
                </a:lnTo>
                <a:lnTo>
                  <a:pt x="263" y="60"/>
                </a:lnTo>
                <a:lnTo>
                  <a:pt x="263" y="62"/>
                </a:lnTo>
                <a:lnTo>
                  <a:pt x="262" y="62"/>
                </a:lnTo>
                <a:lnTo>
                  <a:pt x="260" y="62"/>
                </a:lnTo>
                <a:lnTo>
                  <a:pt x="260" y="63"/>
                </a:lnTo>
                <a:lnTo>
                  <a:pt x="259" y="63"/>
                </a:lnTo>
                <a:lnTo>
                  <a:pt x="258" y="64"/>
                </a:lnTo>
                <a:lnTo>
                  <a:pt x="258" y="66"/>
                </a:lnTo>
                <a:lnTo>
                  <a:pt x="258" y="67"/>
                </a:lnTo>
                <a:lnTo>
                  <a:pt x="258" y="69"/>
                </a:lnTo>
                <a:lnTo>
                  <a:pt x="258" y="70"/>
                </a:lnTo>
                <a:lnTo>
                  <a:pt x="258" y="72"/>
                </a:lnTo>
                <a:lnTo>
                  <a:pt x="258" y="75"/>
                </a:lnTo>
                <a:lnTo>
                  <a:pt x="258" y="76"/>
                </a:lnTo>
                <a:lnTo>
                  <a:pt x="258" y="77"/>
                </a:lnTo>
                <a:lnTo>
                  <a:pt x="258" y="79"/>
                </a:lnTo>
                <a:lnTo>
                  <a:pt x="256" y="80"/>
                </a:lnTo>
                <a:lnTo>
                  <a:pt x="256" y="82"/>
                </a:lnTo>
                <a:lnTo>
                  <a:pt x="255" y="83"/>
                </a:lnTo>
                <a:lnTo>
                  <a:pt x="255" y="85"/>
                </a:lnTo>
                <a:lnTo>
                  <a:pt x="253" y="85"/>
                </a:lnTo>
                <a:lnTo>
                  <a:pt x="253" y="86"/>
                </a:lnTo>
                <a:lnTo>
                  <a:pt x="252" y="86"/>
                </a:lnTo>
                <a:lnTo>
                  <a:pt x="250" y="87"/>
                </a:lnTo>
                <a:lnTo>
                  <a:pt x="249" y="86"/>
                </a:lnTo>
                <a:lnTo>
                  <a:pt x="248" y="86"/>
                </a:lnTo>
                <a:lnTo>
                  <a:pt x="246" y="85"/>
                </a:lnTo>
                <a:lnTo>
                  <a:pt x="245" y="85"/>
                </a:lnTo>
                <a:lnTo>
                  <a:pt x="243" y="85"/>
                </a:lnTo>
                <a:lnTo>
                  <a:pt x="242" y="85"/>
                </a:lnTo>
                <a:lnTo>
                  <a:pt x="240" y="85"/>
                </a:lnTo>
                <a:lnTo>
                  <a:pt x="239" y="85"/>
                </a:lnTo>
                <a:lnTo>
                  <a:pt x="238" y="86"/>
                </a:lnTo>
                <a:lnTo>
                  <a:pt x="236" y="86"/>
                </a:lnTo>
                <a:lnTo>
                  <a:pt x="236" y="87"/>
                </a:lnTo>
                <a:lnTo>
                  <a:pt x="235" y="87"/>
                </a:lnTo>
                <a:lnTo>
                  <a:pt x="235" y="89"/>
                </a:lnTo>
                <a:lnTo>
                  <a:pt x="233" y="90"/>
                </a:lnTo>
                <a:lnTo>
                  <a:pt x="232" y="92"/>
                </a:lnTo>
                <a:lnTo>
                  <a:pt x="230" y="93"/>
                </a:lnTo>
                <a:lnTo>
                  <a:pt x="229" y="92"/>
                </a:lnTo>
                <a:lnTo>
                  <a:pt x="229" y="90"/>
                </a:lnTo>
                <a:lnTo>
                  <a:pt x="227" y="90"/>
                </a:lnTo>
                <a:lnTo>
                  <a:pt x="227" y="89"/>
                </a:lnTo>
                <a:lnTo>
                  <a:pt x="226" y="87"/>
                </a:lnTo>
                <a:lnTo>
                  <a:pt x="226" y="86"/>
                </a:lnTo>
                <a:lnTo>
                  <a:pt x="225" y="86"/>
                </a:lnTo>
                <a:lnTo>
                  <a:pt x="222" y="86"/>
                </a:lnTo>
                <a:lnTo>
                  <a:pt x="220" y="86"/>
                </a:lnTo>
                <a:lnTo>
                  <a:pt x="219" y="86"/>
                </a:lnTo>
                <a:lnTo>
                  <a:pt x="219" y="87"/>
                </a:lnTo>
                <a:lnTo>
                  <a:pt x="219" y="86"/>
                </a:lnTo>
                <a:lnTo>
                  <a:pt x="217" y="86"/>
                </a:lnTo>
                <a:lnTo>
                  <a:pt x="217" y="87"/>
                </a:lnTo>
                <a:lnTo>
                  <a:pt x="216" y="87"/>
                </a:lnTo>
                <a:lnTo>
                  <a:pt x="216" y="89"/>
                </a:lnTo>
                <a:lnTo>
                  <a:pt x="215" y="89"/>
                </a:lnTo>
                <a:lnTo>
                  <a:pt x="215" y="87"/>
                </a:lnTo>
                <a:lnTo>
                  <a:pt x="213" y="87"/>
                </a:lnTo>
                <a:lnTo>
                  <a:pt x="213" y="89"/>
                </a:lnTo>
                <a:lnTo>
                  <a:pt x="213" y="90"/>
                </a:lnTo>
                <a:lnTo>
                  <a:pt x="212" y="90"/>
                </a:lnTo>
                <a:lnTo>
                  <a:pt x="213" y="92"/>
                </a:lnTo>
                <a:lnTo>
                  <a:pt x="212" y="92"/>
                </a:lnTo>
                <a:lnTo>
                  <a:pt x="212" y="93"/>
                </a:lnTo>
                <a:lnTo>
                  <a:pt x="212" y="95"/>
                </a:lnTo>
                <a:lnTo>
                  <a:pt x="210" y="95"/>
                </a:lnTo>
                <a:lnTo>
                  <a:pt x="210" y="93"/>
                </a:lnTo>
                <a:lnTo>
                  <a:pt x="210" y="95"/>
                </a:lnTo>
                <a:lnTo>
                  <a:pt x="209" y="95"/>
                </a:lnTo>
                <a:lnTo>
                  <a:pt x="207" y="95"/>
                </a:lnTo>
                <a:lnTo>
                  <a:pt x="206" y="95"/>
                </a:lnTo>
                <a:lnTo>
                  <a:pt x="206" y="93"/>
                </a:lnTo>
                <a:lnTo>
                  <a:pt x="205" y="93"/>
                </a:lnTo>
                <a:lnTo>
                  <a:pt x="203" y="95"/>
                </a:lnTo>
                <a:lnTo>
                  <a:pt x="202" y="95"/>
                </a:lnTo>
                <a:lnTo>
                  <a:pt x="200" y="95"/>
                </a:lnTo>
                <a:lnTo>
                  <a:pt x="199" y="95"/>
                </a:lnTo>
                <a:lnTo>
                  <a:pt x="197" y="95"/>
                </a:lnTo>
                <a:lnTo>
                  <a:pt x="197" y="96"/>
                </a:lnTo>
                <a:lnTo>
                  <a:pt x="196" y="97"/>
                </a:lnTo>
                <a:lnTo>
                  <a:pt x="195" y="97"/>
                </a:lnTo>
                <a:lnTo>
                  <a:pt x="193" y="97"/>
                </a:lnTo>
                <a:lnTo>
                  <a:pt x="193" y="96"/>
                </a:lnTo>
                <a:lnTo>
                  <a:pt x="192" y="95"/>
                </a:lnTo>
                <a:lnTo>
                  <a:pt x="190" y="95"/>
                </a:lnTo>
                <a:lnTo>
                  <a:pt x="189" y="95"/>
                </a:lnTo>
                <a:lnTo>
                  <a:pt x="189" y="93"/>
                </a:lnTo>
                <a:lnTo>
                  <a:pt x="189" y="92"/>
                </a:lnTo>
                <a:lnTo>
                  <a:pt x="187" y="92"/>
                </a:lnTo>
                <a:lnTo>
                  <a:pt x="187" y="90"/>
                </a:lnTo>
                <a:lnTo>
                  <a:pt x="187" y="89"/>
                </a:lnTo>
                <a:lnTo>
                  <a:pt x="186" y="89"/>
                </a:lnTo>
                <a:lnTo>
                  <a:pt x="186" y="87"/>
                </a:lnTo>
                <a:lnTo>
                  <a:pt x="186" y="86"/>
                </a:lnTo>
                <a:lnTo>
                  <a:pt x="185" y="86"/>
                </a:lnTo>
                <a:lnTo>
                  <a:pt x="185" y="85"/>
                </a:lnTo>
                <a:lnTo>
                  <a:pt x="183" y="85"/>
                </a:lnTo>
                <a:lnTo>
                  <a:pt x="183" y="83"/>
                </a:lnTo>
                <a:lnTo>
                  <a:pt x="182" y="83"/>
                </a:lnTo>
                <a:lnTo>
                  <a:pt x="182" y="82"/>
                </a:lnTo>
                <a:lnTo>
                  <a:pt x="183" y="80"/>
                </a:lnTo>
                <a:lnTo>
                  <a:pt x="183" y="79"/>
                </a:lnTo>
                <a:lnTo>
                  <a:pt x="183" y="77"/>
                </a:lnTo>
                <a:lnTo>
                  <a:pt x="182" y="77"/>
                </a:lnTo>
                <a:lnTo>
                  <a:pt x="182" y="76"/>
                </a:lnTo>
                <a:lnTo>
                  <a:pt x="180" y="76"/>
                </a:lnTo>
                <a:lnTo>
                  <a:pt x="180" y="75"/>
                </a:lnTo>
                <a:lnTo>
                  <a:pt x="179" y="75"/>
                </a:lnTo>
                <a:lnTo>
                  <a:pt x="179" y="73"/>
                </a:lnTo>
                <a:lnTo>
                  <a:pt x="177" y="72"/>
                </a:lnTo>
                <a:lnTo>
                  <a:pt x="176" y="72"/>
                </a:lnTo>
                <a:lnTo>
                  <a:pt x="176" y="70"/>
                </a:lnTo>
                <a:lnTo>
                  <a:pt x="175" y="70"/>
                </a:lnTo>
                <a:lnTo>
                  <a:pt x="173" y="70"/>
                </a:lnTo>
                <a:lnTo>
                  <a:pt x="172" y="70"/>
                </a:lnTo>
                <a:lnTo>
                  <a:pt x="170" y="70"/>
                </a:lnTo>
                <a:lnTo>
                  <a:pt x="169" y="70"/>
                </a:lnTo>
                <a:lnTo>
                  <a:pt x="167" y="70"/>
                </a:lnTo>
                <a:lnTo>
                  <a:pt x="166" y="69"/>
                </a:lnTo>
                <a:lnTo>
                  <a:pt x="165" y="69"/>
                </a:lnTo>
                <a:lnTo>
                  <a:pt x="165" y="70"/>
                </a:lnTo>
                <a:lnTo>
                  <a:pt x="163" y="72"/>
                </a:lnTo>
                <a:lnTo>
                  <a:pt x="162" y="72"/>
                </a:lnTo>
                <a:lnTo>
                  <a:pt x="160" y="72"/>
                </a:lnTo>
                <a:lnTo>
                  <a:pt x="159" y="72"/>
                </a:lnTo>
                <a:lnTo>
                  <a:pt x="157" y="72"/>
                </a:lnTo>
                <a:lnTo>
                  <a:pt x="157" y="73"/>
                </a:lnTo>
                <a:lnTo>
                  <a:pt x="156" y="73"/>
                </a:lnTo>
                <a:lnTo>
                  <a:pt x="156" y="75"/>
                </a:lnTo>
                <a:lnTo>
                  <a:pt x="155" y="75"/>
                </a:lnTo>
                <a:lnTo>
                  <a:pt x="153" y="75"/>
                </a:lnTo>
                <a:lnTo>
                  <a:pt x="152" y="75"/>
                </a:lnTo>
                <a:lnTo>
                  <a:pt x="150" y="76"/>
                </a:lnTo>
                <a:lnTo>
                  <a:pt x="149" y="76"/>
                </a:lnTo>
                <a:lnTo>
                  <a:pt x="147" y="76"/>
                </a:lnTo>
                <a:lnTo>
                  <a:pt x="147" y="77"/>
                </a:lnTo>
                <a:lnTo>
                  <a:pt x="147" y="79"/>
                </a:lnTo>
                <a:lnTo>
                  <a:pt x="146" y="79"/>
                </a:lnTo>
                <a:lnTo>
                  <a:pt x="146" y="80"/>
                </a:lnTo>
                <a:lnTo>
                  <a:pt x="145" y="80"/>
                </a:lnTo>
                <a:lnTo>
                  <a:pt x="143" y="82"/>
                </a:lnTo>
                <a:lnTo>
                  <a:pt x="142" y="80"/>
                </a:lnTo>
                <a:lnTo>
                  <a:pt x="140" y="80"/>
                </a:lnTo>
                <a:lnTo>
                  <a:pt x="139" y="80"/>
                </a:lnTo>
                <a:lnTo>
                  <a:pt x="137" y="80"/>
                </a:lnTo>
                <a:lnTo>
                  <a:pt x="136" y="82"/>
                </a:lnTo>
                <a:lnTo>
                  <a:pt x="135" y="82"/>
                </a:lnTo>
                <a:lnTo>
                  <a:pt x="135" y="83"/>
                </a:lnTo>
                <a:lnTo>
                  <a:pt x="135" y="82"/>
                </a:lnTo>
                <a:lnTo>
                  <a:pt x="133" y="82"/>
                </a:lnTo>
                <a:lnTo>
                  <a:pt x="130" y="83"/>
                </a:lnTo>
                <a:lnTo>
                  <a:pt x="130" y="85"/>
                </a:lnTo>
                <a:lnTo>
                  <a:pt x="130" y="86"/>
                </a:lnTo>
                <a:lnTo>
                  <a:pt x="129" y="85"/>
                </a:lnTo>
                <a:lnTo>
                  <a:pt x="127" y="85"/>
                </a:lnTo>
                <a:lnTo>
                  <a:pt x="126" y="85"/>
                </a:lnTo>
                <a:lnTo>
                  <a:pt x="125" y="85"/>
                </a:lnTo>
                <a:lnTo>
                  <a:pt x="123" y="85"/>
                </a:lnTo>
                <a:lnTo>
                  <a:pt x="122" y="85"/>
                </a:lnTo>
                <a:lnTo>
                  <a:pt x="122" y="86"/>
                </a:lnTo>
                <a:lnTo>
                  <a:pt x="120" y="86"/>
                </a:lnTo>
                <a:lnTo>
                  <a:pt x="120" y="85"/>
                </a:lnTo>
                <a:lnTo>
                  <a:pt x="119" y="85"/>
                </a:lnTo>
                <a:lnTo>
                  <a:pt x="117" y="85"/>
                </a:lnTo>
                <a:lnTo>
                  <a:pt x="116" y="85"/>
                </a:lnTo>
                <a:lnTo>
                  <a:pt x="115" y="85"/>
                </a:lnTo>
                <a:lnTo>
                  <a:pt x="113" y="85"/>
                </a:lnTo>
                <a:lnTo>
                  <a:pt x="113" y="83"/>
                </a:lnTo>
                <a:lnTo>
                  <a:pt x="112" y="82"/>
                </a:lnTo>
                <a:lnTo>
                  <a:pt x="110" y="82"/>
                </a:lnTo>
                <a:lnTo>
                  <a:pt x="109" y="82"/>
                </a:lnTo>
                <a:lnTo>
                  <a:pt x="107" y="80"/>
                </a:lnTo>
                <a:lnTo>
                  <a:pt x="106" y="80"/>
                </a:lnTo>
                <a:lnTo>
                  <a:pt x="105" y="80"/>
                </a:lnTo>
                <a:lnTo>
                  <a:pt x="105" y="79"/>
                </a:lnTo>
                <a:lnTo>
                  <a:pt x="103" y="77"/>
                </a:lnTo>
                <a:lnTo>
                  <a:pt x="102" y="77"/>
                </a:lnTo>
                <a:lnTo>
                  <a:pt x="102" y="76"/>
                </a:lnTo>
                <a:lnTo>
                  <a:pt x="100" y="75"/>
                </a:lnTo>
                <a:lnTo>
                  <a:pt x="99" y="75"/>
                </a:lnTo>
                <a:lnTo>
                  <a:pt x="97" y="75"/>
                </a:lnTo>
                <a:lnTo>
                  <a:pt x="96" y="75"/>
                </a:lnTo>
                <a:lnTo>
                  <a:pt x="96" y="73"/>
                </a:lnTo>
                <a:lnTo>
                  <a:pt x="95" y="73"/>
                </a:lnTo>
                <a:lnTo>
                  <a:pt x="93" y="73"/>
                </a:lnTo>
                <a:lnTo>
                  <a:pt x="92" y="73"/>
                </a:lnTo>
                <a:lnTo>
                  <a:pt x="90" y="73"/>
                </a:lnTo>
                <a:lnTo>
                  <a:pt x="89" y="73"/>
                </a:lnTo>
                <a:lnTo>
                  <a:pt x="89" y="72"/>
                </a:lnTo>
                <a:lnTo>
                  <a:pt x="87" y="70"/>
                </a:lnTo>
                <a:lnTo>
                  <a:pt x="87" y="69"/>
                </a:lnTo>
                <a:lnTo>
                  <a:pt x="86" y="67"/>
                </a:lnTo>
                <a:lnTo>
                  <a:pt x="86" y="66"/>
                </a:lnTo>
                <a:lnTo>
                  <a:pt x="84" y="66"/>
                </a:lnTo>
                <a:lnTo>
                  <a:pt x="83" y="66"/>
                </a:lnTo>
                <a:lnTo>
                  <a:pt x="83" y="67"/>
                </a:lnTo>
                <a:lnTo>
                  <a:pt x="82" y="67"/>
                </a:lnTo>
                <a:lnTo>
                  <a:pt x="80" y="66"/>
                </a:lnTo>
                <a:lnTo>
                  <a:pt x="80" y="64"/>
                </a:lnTo>
                <a:lnTo>
                  <a:pt x="79" y="64"/>
                </a:lnTo>
                <a:lnTo>
                  <a:pt x="79" y="66"/>
                </a:lnTo>
                <a:lnTo>
                  <a:pt x="77" y="66"/>
                </a:lnTo>
                <a:lnTo>
                  <a:pt x="76" y="66"/>
                </a:lnTo>
                <a:lnTo>
                  <a:pt x="74" y="67"/>
                </a:lnTo>
                <a:lnTo>
                  <a:pt x="73" y="67"/>
                </a:lnTo>
                <a:lnTo>
                  <a:pt x="72" y="67"/>
                </a:lnTo>
                <a:lnTo>
                  <a:pt x="70" y="67"/>
                </a:lnTo>
                <a:lnTo>
                  <a:pt x="69" y="69"/>
                </a:lnTo>
                <a:lnTo>
                  <a:pt x="67" y="70"/>
                </a:lnTo>
                <a:lnTo>
                  <a:pt x="66" y="72"/>
                </a:lnTo>
                <a:lnTo>
                  <a:pt x="64" y="72"/>
                </a:lnTo>
                <a:lnTo>
                  <a:pt x="64" y="73"/>
                </a:lnTo>
                <a:lnTo>
                  <a:pt x="63" y="73"/>
                </a:lnTo>
                <a:lnTo>
                  <a:pt x="62" y="73"/>
                </a:lnTo>
                <a:lnTo>
                  <a:pt x="60" y="75"/>
                </a:lnTo>
                <a:lnTo>
                  <a:pt x="60" y="76"/>
                </a:lnTo>
                <a:lnTo>
                  <a:pt x="59" y="77"/>
                </a:lnTo>
                <a:lnTo>
                  <a:pt x="57" y="77"/>
                </a:lnTo>
                <a:lnTo>
                  <a:pt x="57" y="79"/>
                </a:lnTo>
                <a:lnTo>
                  <a:pt x="56" y="79"/>
                </a:lnTo>
                <a:lnTo>
                  <a:pt x="54" y="79"/>
                </a:lnTo>
                <a:lnTo>
                  <a:pt x="53" y="79"/>
                </a:lnTo>
                <a:lnTo>
                  <a:pt x="53" y="77"/>
                </a:lnTo>
                <a:lnTo>
                  <a:pt x="52" y="77"/>
                </a:lnTo>
                <a:lnTo>
                  <a:pt x="50" y="76"/>
                </a:lnTo>
                <a:lnTo>
                  <a:pt x="49" y="76"/>
                </a:lnTo>
                <a:lnTo>
                  <a:pt x="47" y="76"/>
                </a:lnTo>
                <a:lnTo>
                  <a:pt x="46" y="76"/>
                </a:lnTo>
                <a:lnTo>
                  <a:pt x="44" y="76"/>
                </a:lnTo>
                <a:lnTo>
                  <a:pt x="43" y="76"/>
                </a:lnTo>
                <a:lnTo>
                  <a:pt x="43" y="75"/>
                </a:lnTo>
                <a:lnTo>
                  <a:pt x="42" y="75"/>
                </a:lnTo>
                <a:lnTo>
                  <a:pt x="40" y="75"/>
                </a:lnTo>
                <a:lnTo>
                  <a:pt x="40" y="76"/>
                </a:lnTo>
                <a:lnTo>
                  <a:pt x="39" y="76"/>
                </a:lnTo>
                <a:lnTo>
                  <a:pt x="39" y="75"/>
                </a:lnTo>
                <a:lnTo>
                  <a:pt x="37" y="75"/>
                </a:lnTo>
                <a:lnTo>
                  <a:pt x="36" y="75"/>
                </a:lnTo>
                <a:lnTo>
                  <a:pt x="34" y="75"/>
                </a:lnTo>
                <a:lnTo>
                  <a:pt x="33" y="73"/>
                </a:lnTo>
                <a:lnTo>
                  <a:pt x="32" y="73"/>
                </a:lnTo>
                <a:lnTo>
                  <a:pt x="30" y="73"/>
                </a:lnTo>
                <a:lnTo>
                  <a:pt x="30" y="72"/>
                </a:lnTo>
                <a:lnTo>
                  <a:pt x="29" y="72"/>
                </a:lnTo>
                <a:lnTo>
                  <a:pt x="29" y="70"/>
                </a:lnTo>
                <a:lnTo>
                  <a:pt x="27" y="70"/>
                </a:lnTo>
                <a:lnTo>
                  <a:pt x="26" y="70"/>
                </a:lnTo>
                <a:lnTo>
                  <a:pt x="26" y="69"/>
                </a:lnTo>
                <a:lnTo>
                  <a:pt x="24" y="70"/>
                </a:lnTo>
                <a:lnTo>
                  <a:pt x="23" y="72"/>
                </a:lnTo>
                <a:lnTo>
                  <a:pt x="23" y="73"/>
                </a:lnTo>
                <a:lnTo>
                  <a:pt x="22" y="73"/>
                </a:lnTo>
                <a:lnTo>
                  <a:pt x="20" y="73"/>
                </a:lnTo>
                <a:lnTo>
                  <a:pt x="20" y="75"/>
                </a:lnTo>
                <a:lnTo>
                  <a:pt x="19" y="75"/>
                </a:lnTo>
                <a:lnTo>
                  <a:pt x="19" y="76"/>
                </a:lnTo>
                <a:lnTo>
                  <a:pt x="17" y="76"/>
                </a:lnTo>
                <a:lnTo>
                  <a:pt x="16" y="77"/>
                </a:lnTo>
                <a:lnTo>
                  <a:pt x="16" y="79"/>
                </a:lnTo>
                <a:lnTo>
                  <a:pt x="14" y="79"/>
                </a:lnTo>
                <a:lnTo>
                  <a:pt x="14" y="80"/>
                </a:lnTo>
                <a:lnTo>
                  <a:pt x="14" y="82"/>
                </a:lnTo>
                <a:lnTo>
                  <a:pt x="16" y="82"/>
                </a:lnTo>
                <a:lnTo>
                  <a:pt x="16" y="83"/>
                </a:lnTo>
                <a:lnTo>
                  <a:pt x="14" y="83"/>
                </a:lnTo>
                <a:lnTo>
                  <a:pt x="14" y="85"/>
                </a:lnTo>
                <a:lnTo>
                  <a:pt x="14" y="86"/>
                </a:lnTo>
                <a:lnTo>
                  <a:pt x="14" y="87"/>
                </a:lnTo>
                <a:lnTo>
                  <a:pt x="14" y="89"/>
                </a:lnTo>
                <a:lnTo>
                  <a:pt x="14" y="90"/>
                </a:lnTo>
                <a:lnTo>
                  <a:pt x="16" y="92"/>
                </a:lnTo>
                <a:lnTo>
                  <a:pt x="16" y="93"/>
                </a:lnTo>
                <a:lnTo>
                  <a:pt x="14" y="93"/>
                </a:lnTo>
                <a:lnTo>
                  <a:pt x="14" y="95"/>
                </a:lnTo>
                <a:lnTo>
                  <a:pt x="13" y="95"/>
                </a:lnTo>
                <a:lnTo>
                  <a:pt x="12" y="95"/>
                </a:lnTo>
                <a:lnTo>
                  <a:pt x="12" y="96"/>
                </a:lnTo>
                <a:lnTo>
                  <a:pt x="12" y="97"/>
                </a:lnTo>
                <a:lnTo>
                  <a:pt x="12" y="99"/>
                </a:lnTo>
                <a:lnTo>
                  <a:pt x="12" y="100"/>
                </a:lnTo>
                <a:lnTo>
                  <a:pt x="10" y="100"/>
                </a:lnTo>
                <a:lnTo>
                  <a:pt x="10" y="102"/>
                </a:lnTo>
                <a:lnTo>
                  <a:pt x="9" y="102"/>
                </a:lnTo>
                <a:lnTo>
                  <a:pt x="7" y="103"/>
                </a:lnTo>
                <a:lnTo>
                  <a:pt x="6" y="103"/>
                </a:lnTo>
                <a:lnTo>
                  <a:pt x="6" y="105"/>
                </a:lnTo>
                <a:lnTo>
                  <a:pt x="6" y="106"/>
                </a:lnTo>
                <a:lnTo>
                  <a:pt x="6" y="107"/>
                </a:lnTo>
                <a:lnTo>
                  <a:pt x="6" y="109"/>
                </a:lnTo>
                <a:lnTo>
                  <a:pt x="7" y="110"/>
                </a:lnTo>
                <a:lnTo>
                  <a:pt x="7" y="112"/>
                </a:lnTo>
                <a:lnTo>
                  <a:pt x="6" y="112"/>
                </a:lnTo>
                <a:lnTo>
                  <a:pt x="6" y="113"/>
                </a:lnTo>
                <a:lnTo>
                  <a:pt x="6" y="115"/>
                </a:lnTo>
                <a:lnTo>
                  <a:pt x="4" y="116"/>
                </a:lnTo>
                <a:lnTo>
                  <a:pt x="4" y="117"/>
                </a:lnTo>
                <a:lnTo>
                  <a:pt x="3" y="119"/>
                </a:lnTo>
                <a:lnTo>
                  <a:pt x="3" y="120"/>
                </a:lnTo>
                <a:lnTo>
                  <a:pt x="4" y="122"/>
                </a:lnTo>
                <a:lnTo>
                  <a:pt x="4" y="123"/>
                </a:lnTo>
                <a:lnTo>
                  <a:pt x="4" y="125"/>
                </a:lnTo>
                <a:lnTo>
                  <a:pt x="6" y="125"/>
                </a:lnTo>
                <a:lnTo>
                  <a:pt x="4" y="125"/>
                </a:lnTo>
                <a:lnTo>
                  <a:pt x="4" y="126"/>
                </a:lnTo>
                <a:lnTo>
                  <a:pt x="3" y="127"/>
                </a:lnTo>
                <a:lnTo>
                  <a:pt x="3" y="129"/>
                </a:lnTo>
                <a:lnTo>
                  <a:pt x="3" y="130"/>
                </a:lnTo>
                <a:lnTo>
                  <a:pt x="3" y="132"/>
                </a:lnTo>
                <a:lnTo>
                  <a:pt x="3" y="133"/>
                </a:lnTo>
                <a:lnTo>
                  <a:pt x="3" y="136"/>
                </a:lnTo>
                <a:lnTo>
                  <a:pt x="3" y="137"/>
                </a:lnTo>
                <a:lnTo>
                  <a:pt x="2" y="137"/>
                </a:lnTo>
                <a:lnTo>
                  <a:pt x="2" y="139"/>
                </a:lnTo>
                <a:lnTo>
                  <a:pt x="2" y="140"/>
                </a:lnTo>
                <a:lnTo>
                  <a:pt x="3" y="140"/>
                </a:lnTo>
                <a:lnTo>
                  <a:pt x="3" y="142"/>
                </a:lnTo>
                <a:lnTo>
                  <a:pt x="2" y="142"/>
                </a:lnTo>
                <a:lnTo>
                  <a:pt x="2" y="143"/>
                </a:lnTo>
                <a:lnTo>
                  <a:pt x="2" y="145"/>
                </a:lnTo>
                <a:lnTo>
                  <a:pt x="0" y="145"/>
                </a:lnTo>
                <a:lnTo>
                  <a:pt x="2" y="146"/>
                </a:lnTo>
                <a:lnTo>
                  <a:pt x="2" y="147"/>
                </a:lnTo>
                <a:lnTo>
                  <a:pt x="3" y="149"/>
                </a:lnTo>
                <a:lnTo>
                  <a:pt x="3" y="150"/>
                </a:lnTo>
                <a:lnTo>
                  <a:pt x="4" y="150"/>
                </a:lnTo>
                <a:lnTo>
                  <a:pt x="4" y="152"/>
                </a:lnTo>
                <a:lnTo>
                  <a:pt x="6" y="152"/>
                </a:lnTo>
                <a:lnTo>
                  <a:pt x="7" y="152"/>
                </a:lnTo>
                <a:lnTo>
                  <a:pt x="7" y="153"/>
                </a:lnTo>
                <a:lnTo>
                  <a:pt x="7" y="155"/>
                </a:lnTo>
                <a:lnTo>
                  <a:pt x="7" y="156"/>
                </a:lnTo>
                <a:lnTo>
                  <a:pt x="9" y="156"/>
                </a:lnTo>
                <a:lnTo>
                  <a:pt x="9" y="157"/>
                </a:lnTo>
                <a:lnTo>
                  <a:pt x="10" y="157"/>
                </a:lnTo>
                <a:lnTo>
                  <a:pt x="10" y="159"/>
                </a:lnTo>
                <a:lnTo>
                  <a:pt x="12" y="159"/>
                </a:lnTo>
                <a:lnTo>
                  <a:pt x="13" y="159"/>
                </a:lnTo>
                <a:lnTo>
                  <a:pt x="14" y="159"/>
                </a:lnTo>
                <a:lnTo>
                  <a:pt x="16" y="159"/>
                </a:lnTo>
                <a:lnTo>
                  <a:pt x="16" y="157"/>
                </a:lnTo>
                <a:lnTo>
                  <a:pt x="16" y="159"/>
                </a:lnTo>
                <a:lnTo>
                  <a:pt x="16" y="160"/>
                </a:lnTo>
                <a:lnTo>
                  <a:pt x="16" y="162"/>
                </a:lnTo>
                <a:lnTo>
                  <a:pt x="16" y="163"/>
                </a:lnTo>
                <a:lnTo>
                  <a:pt x="17" y="163"/>
                </a:lnTo>
                <a:lnTo>
                  <a:pt x="19" y="163"/>
                </a:lnTo>
                <a:lnTo>
                  <a:pt x="20" y="165"/>
                </a:lnTo>
                <a:lnTo>
                  <a:pt x="19" y="165"/>
                </a:lnTo>
                <a:lnTo>
                  <a:pt x="19" y="166"/>
                </a:lnTo>
                <a:lnTo>
                  <a:pt x="19" y="167"/>
                </a:lnTo>
                <a:lnTo>
                  <a:pt x="20" y="167"/>
                </a:lnTo>
                <a:lnTo>
                  <a:pt x="20" y="169"/>
                </a:lnTo>
                <a:lnTo>
                  <a:pt x="22" y="169"/>
                </a:lnTo>
                <a:lnTo>
                  <a:pt x="22" y="170"/>
                </a:lnTo>
                <a:lnTo>
                  <a:pt x="23" y="170"/>
                </a:lnTo>
                <a:lnTo>
                  <a:pt x="24" y="170"/>
                </a:lnTo>
                <a:lnTo>
                  <a:pt x="26" y="170"/>
                </a:lnTo>
                <a:lnTo>
                  <a:pt x="27" y="170"/>
                </a:lnTo>
                <a:lnTo>
                  <a:pt x="29" y="170"/>
                </a:lnTo>
                <a:lnTo>
                  <a:pt x="29" y="169"/>
                </a:lnTo>
                <a:lnTo>
                  <a:pt x="30" y="169"/>
                </a:lnTo>
                <a:lnTo>
                  <a:pt x="32" y="169"/>
                </a:lnTo>
                <a:lnTo>
                  <a:pt x="32" y="170"/>
                </a:lnTo>
                <a:lnTo>
                  <a:pt x="33" y="170"/>
                </a:lnTo>
                <a:lnTo>
                  <a:pt x="34" y="170"/>
                </a:lnTo>
                <a:lnTo>
                  <a:pt x="36" y="170"/>
                </a:lnTo>
                <a:lnTo>
                  <a:pt x="36" y="172"/>
                </a:lnTo>
                <a:lnTo>
                  <a:pt x="36" y="173"/>
                </a:lnTo>
                <a:lnTo>
                  <a:pt x="34" y="173"/>
                </a:lnTo>
                <a:lnTo>
                  <a:pt x="34" y="175"/>
                </a:lnTo>
                <a:lnTo>
                  <a:pt x="34" y="176"/>
                </a:lnTo>
                <a:lnTo>
                  <a:pt x="33" y="177"/>
                </a:lnTo>
                <a:lnTo>
                  <a:pt x="33" y="179"/>
                </a:lnTo>
                <a:lnTo>
                  <a:pt x="34" y="179"/>
                </a:lnTo>
                <a:lnTo>
                  <a:pt x="34" y="180"/>
                </a:lnTo>
                <a:lnTo>
                  <a:pt x="36" y="180"/>
                </a:lnTo>
                <a:lnTo>
                  <a:pt x="36" y="182"/>
                </a:lnTo>
                <a:lnTo>
                  <a:pt x="37" y="182"/>
                </a:lnTo>
                <a:lnTo>
                  <a:pt x="37" y="183"/>
                </a:lnTo>
                <a:lnTo>
                  <a:pt x="37" y="185"/>
                </a:lnTo>
                <a:lnTo>
                  <a:pt x="39" y="185"/>
                </a:lnTo>
                <a:lnTo>
                  <a:pt x="39" y="186"/>
                </a:lnTo>
                <a:lnTo>
                  <a:pt x="39" y="187"/>
                </a:lnTo>
                <a:lnTo>
                  <a:pt x="39" y="189"/>
                </a:lnTo>
                <a:lnTo>
                  <a:pt x="37" y="189"/>
                </a:lnTo>
                <a:lnTo>
                  <a:pt x="37" y="190"/>
                </a:lnTo>
                <a:lnTo>
                  <a:pt x="37" y="192"/>
                </a:lnTo>
                <a:lnTo>
                  <a:pt x="37" y="193"/>
                </a:lnTo>
                <a:lnTo>
                  <a:pt x="36" y="197"/>
                </a:lnTo>
                <a:lnTo>
                  <a:pt x="36" y="199"/>
                </a:lnTo>
                <a:lnTo>
                  <a:pt x="36" y="200"/>
                </a:lnTo>
                <a:lnTo>
                  <a:pt x="36" y="202"/>
                </a:lnTo>
                <a:lnTo>
                  <a:pt x="37" y="202"/>
                </a:lnTo>
                <a:lnTo>
                  <a:pt x="39" y="202"/>
                </a:lnTo>
                <a:lnTo>
                  <a:pt x="39" y="203"/>
                </a:lnTo>
                <a:lnTo>
                  <a:pt x="40" y="203"/>
                </a:lnTo>
                <a:lnTo>
                  <a:pt x="40" y="205"/>
                </a:lnTo>
                <a:lnTo>
                  <a:pt x="42" y="205"/>
                </a:lnTo>
                <a:lnTo>
                  <a:pt x="43" y="205"/>
                </a:lnTo>
                <a:lnTo>
                  <a:pt x="44" y="206"/>
                </a:lnTo>
                <a:lnTo>
                  <a:pt x="46" y="206"/>
                </a:lnTo>
                <a:lnTo>
                  <a:pt x="47" y="206"/>
                </a:lnTo>
                <a:lnTo>
                  <a:pt x="49" y="207"/>
                </a:lnTo>
                <a:lnTo>
                  <a:pt x="50" y="209"/>
                </a:lnTo>
                <a:lnTo>
                  <a:pt x="50" y="210"/>
                </a:lnTo>
                <a:lnTo>
                  <a:pt x="52" y="210"/>
                </a:lnTo>
                <a:lnTo>
                  <a:pt x="53" y="210"/>
                </a:lnTo>
                <a:lnTo>
                  <a:pt x="54" y="210"/>
                </a:lnTo>
                <a:lnTo>
                  <a:pt x="56" y="212"/>
                </a:lnTo>
                <a:lnTo>
                  <a:pt x="57" y="212"/>
                </a:lnTo>
                <a:lnTo>
                  <a:pt x="57" y="213"/>
                </a:lnTo>
                <a:lnTo>
                  <a:pt x="59" y="213"/>
                </a:lnTo>
                <a:lnTo>
                  <a:pt x="60" y="213"/>
                </a:lnTo>
                <a:lnTo>
                  <a:pt x="60" y="215"/>
                </a:lnTo>
                <a:lnTo>
                  <a:pt x="62" y="215"/>
                </a:lnTo>
                <a:lnTo>
                  <a:pt x="63" y="216"/>
                </a:lnTo>
                <a:lnTo>
                  <a:pt x="63" y="218"/>
                </a:lnTo>
                <a:lnTo>
                  <a:pt x="64" y="219"/>
                </a:lnTo>
                <a:lnTo>
                  <a:pt x="64" y="220"/>
                </a:lnTo>
                <a:lnTo>
                  <a:pt x="64" y="222"/>
                </a:lnTo>
                <a:lnTo>
                  <a:pt x="66" y="222"/>
                </a:lnTo>
                <a:lnTo>
                  <a:pt x="66" y="223"/>
                </a:lnTo>
                <a:lnTo>
                  <a:pt x="66" y="225"/>
                </a:lnTo>
                <a:lnTo>
                  <a:pt x="67" y="225"/>
                </a:lnTo>
                <a:lnTo>
                  <a:pt x="67" y="226"/>
                </a:lnTo>
                <a:lnTo>
                  <a:pt x="69" y="226"/>
                </a:lnTo>
                <a:lnTo>
                  <a:pt x="69" y="228"/>
                </a:lnTo>
                <a:lnTo>
                  <a:pt x="69" y="229"/>
                </a:lnTo>
                <a:lnTo>
                  <a:pt x="67" y="229"/>
                </a:lnTo>
                <a:lnTo>
                  <a:pt x="67" y="230"/>
                </a:lnTo>
                <a:lnTo>
                  <a:pt x="67" y="232"/>
                </a:lnTo>
                <a:lnTo>
                  <a:pt x="67" y="233"/>
                </a:lnTo>
                <a:lnTo>
                  <a:pt x="69" y="233"/>
                </a:lnTo>
                <a:lnTo>
                  <a:pt x="69" y="232"/>
                </a:lnTo>
                <a:lnTo>
                  <a:pt x="70" y="232"/>
                </a:lnTo>
                <a:lnTo>
                  <a:pt x="72" y="232"/>
                </a:lnTo>
                <a:lnTo>
                  <a:pt x="73" y="232"/>
                </a:lnTo>
                <a:lnTo>
                  <a:pt x="74" y="232"/>
                </a:lnTo>
                <a:lnTo>
                  <a:pt x="74" y="233"/>
                </a:lnTo>
                <a:lnTo>
                  <a:pt x="76" y="233"/>
                </a:lnTo>
                <a:lnTo>
                  <a:pt x="76" y="235"/>
                </a:lnTo>
                <a:lnTo>
                  <a:pt x="76" y="233"/>
                </a:lnTo>
                <a:lnTo>
                  <a:pt x="77" y="233"/>
                </a:lnTo>
                <a:lnTo>
                  <a:pt x="79" y="232"/>
                </a:lnTo>
                <a:lnTo>
                  <a:pt x="79" y="230"/>
                </a:lnTo>
                <a:lnTo>
                  <a:pt x="79" y="232"/>
                </a:lnTo>
                <a:lnTo>
                  <a:pt x="80" y="232"/>
                </a:lnTo>
                <a:lnTo>
                  <a:pt x="80" y="230"/>
                </a:lnTo>
                <a:lnTo>
                  <a:pt x="82" y="230"/>
                </a:lnTo>
                <a:lnTo>
                  <a:pt x="82" y="232"/>
                </a:lnTo>
                <a:lnTo>
                  <a:pt x="82" y="233"/>
                </a:lnTo>
                <a:lnTo>
                  <a:pt x="83" y="233"/>
                </a:lnTo>
                <a:lnTo>
                  <a:pt x="84" y="233"/>
                </a:lnTo>
                <a:lnTo>
                  <a:pt x="86" y="233"/>
                </a:lnTo>
                <a:lnTo>
                  <a:pt x="86" y="235"/>
                </a:lnTo>
                <a:lnTo>
                  <a:pt x="86" y="236"/>
                </a:lnTo>
                <a:lnTo>
                  <a:pt x="86" y="238"/>
                </a:lnTo>
                <a:lnTo>
                  <a:pt x="86" y="239"/>
                </a:lnTo>
                <a:lnTo>
                  <a:pt x="86" y="240"/>
                </a:lnTo>
                <a:lnTo>
                  <a:pt x="87" y="240"/>
                </a:lnTo>
                <a:lnTo>
                  <a:pt x="87" y="242"/>
                </a:lnTo>
                <a:lnTo>
                  <a:pt x="89" y="240"/>
                </a:lnTo>
                <a:lnTo>
                  <a:pt x="89" y="239"/>
                </a:lnTo>
                <a:lnTo>
                  <a:pt x="89" y="238"/>
                </a:lnTo>
                <a:lnTo>
                  <a:pt x="89" y="236"/>
                </a:lnTo>
                <a:lnTo>
                  <a:pt x="90" y="236"/>
                </a:lnTo>
                <a:lnTo>
                  <a:pt x="90" y="235"/>
                </a:lnTo>
                <a:lnTo>
                  <a:pt x="89" y="235"/>
                </a:lnTo>
                <a:lnTo>
                  <a:pt x="89" y="233"/>
                </a:lnTo>
                <a:lnTo>
                  <a:pt x="89" y="232"/>
                </a:lnTo>
                <a:lnTo>
                  <a:pt x="90" y="232"/>
                </a:lnTo>
                <a:lnTo>
                  <a:pt x="90" y="230"/>
                </a:lnTo>
                <a:lnTo>
                  <a:pt x="92" y="229"/>
                </a:lnTo>
                <a:lnTo>
                  <a:pt x="93" y="229"/>
                </a:lnTo>
                <a:lnTo>
                  <a:pt x="95" y="229"/>
                </a:lnTo>
                <a:lnTo>
                  <a:pt x="96" y="228"/>
                </a:lnTo>
                <a:lnTo>
                  <a:pt x="96" y="229"/>
                </a:lnTo>
                <a:lnTo>
                  <a:pt x="97" y="229"/>
                </a:lnTo>
                <a:lnTo>
                  <a:pt x="99" y="229"/>
                </a:lnTo>
                <a:lnTo>
                  <a:pt x="100" y="229"/>
                </a:lnTo>
                <a:lnTo>
                  <a:pt x="100" y="230"/>
                </a:lnTo>
                <a:lnTo>
                  <a:pt x="100" y="232"/>
                </a:lnTo>
                <a:lnTo>
                  <a:pt x="100" y="233"/>
                </a:lnTo>
                <a:lnTo>
                  <a:pt x="100" y="235"/>
                </a:lnTo>
                <a:lnTo>
                  <a:pt x="100" y="236"/>
                </a:lnTo>
                <a:lnTo>
                  <a:pt x="100" y="238"/>
                </a:lnTo>
                <a:lnTo>
                  <a:pt x="99" y="239"/>
                </a:lnTo>
                <a:lnTo>
                  <a:pt x="99" y="240"/>
                </a:lnTo>
                <a:lnTo>
                  <a:pt x="99" y="242"/>
                </a:lnTo>
                <a:lnTo>
                  <a:pt x="97" y="242"/>
                </a:lnTo>
                <a:lnTo>
                  <a:pt x="97" y="245"/>
                </a:lnTo>
                <a:lnTo>
                  <a:pt x="97" y="246"/>
                </a:lnTo>
                <a:lnTo>
                  <a:pt x="97" y="248"/>
                </a:lnTo>
                <a:lnTo>
                  <a:pt x="97" y="249"/>
                </a:lnTo>
                <a:lnTo>
                  <a:pt x="99" y="249"/>
                </a:lnTo>
                <a:lnTo>
                  <a:pt x="97" y="250"/>
                </a:lnTo>
                <a:lnTo>
                  <a:pt x="99" y="250"/>
                </a:lnTo>
                <a:lnTo>
                  <a:pt x="99" y="252"/>
                </a:lnTo>
                <a:lnTo>
                  <a:pt x="99" y="253"/>
                </a:lnTo>
                <a:lnTo>
                  <a:pt x="97" y="255"/>
                </a:lnTo>
                <a:lnTo>
                  <a:pt x="96" y="256"/>
                </a:lnTo>
                <a:lnTo>
                  <a:pt x="96" y="258"/>
                </a:lnTo>
                <a:lnTo>
                  <a:pt x="96" y="259"/>
                </a:lnTo>
                <a:lnTo>
                  <a:pt x="97" y="259"/>
                </a:lnTo>
                <a:lnTo>
                  <a:pt x="97" y="260"/>
                </a:lnTo>
                <a:lnTo>
                  <a:pt x="99" y="260"/>
                </a:lnTo>
                <a:lnTo>
                  <a:pt x="100" y="262"/>
                </a:lnTo>
                <a:lnTo>
                  <a:pt x="102" y="262"/>
                </a:lnTo>
                <a:lnTo>
                  <a:pt x="103" y="262"/>
                </a:lnTo>
                <a:lnTo>
                  <a:pt x="105" y="263"/>
                </a:lnTo>
                <a:lnTo>
                  <a:pt x="103" y="263"/>
                </a:lnTo>
                <a:lnTo>
                  <a:pt x="103" y="265"/>
                </a:lnTo>
                <a:lnTo>
                  <a:pt x="103" y="266"/>
                </a:lnTo>
                <a:lnTo>
                  <a:pt x="105" y="266"/>
                </a:lnTo>
                <a:lnTo>
                  <a:pt x="106" y="266"/>
                </a:lnTo>
                <a:lnTo>
                  <a:pt x="107" y="266"/>
                </a:lnTo>
                <a:lnTo>
                  <a:pt x="109" y="266"/>
                </a:lnTo>
                <a:lnTo>
                  <a:pt x="109" y="265"/>
                </a:lnTo>
                <a:lnTo>
                  <a:pt x="110" y="265"/>
                </a:lnTo>
                <a:lnTo>
                  <a:pt x="110" y="266"/>
                </a:lnTo>
                <a:lnTo>
                  <a:pt x="110" y="268"/>
                </a:lnTo>
                <a:lnTo>
                  <a:pt x="112" y="268"/>
                </a:lnTo>
                <a:lnTo>
                  <a:pt x="113" y="269"/>
                </a:lnTo>
                <a:lnTo>
                  <a:pt x="113" y="270"/>
                </a:lnTo>
                <a:lnTo>
                  <a:pt x="113" y="272"/>
                </a:lnTo>
                <a:lnTo>
                  <a:pt x="115" y="272"/>
                </a:lnTo>
                <a:lnTo>
                  <a:pt x="115" y="273"/>
                </a:lnTo>
                <a:lnTo>
                  <a:pt x="115" y="275"/>
                </a:lnTo>
                <a:lnTo>
                  <a:pt x="116" y="275"/>
                </a:lnTo>
                <a:lnTo>
                  <a:pt x="116" y="276"/>
                </a:lnTo>
                <a:lnTo>
                  <a:pt x="117" y="276"/>
                </a:lnTo>
                <a:lnTo>
                  <a:pt x="119" y="276"/>
                </a:lnTo>
                <a:lnTo>
                  <a:pt x="120" y="275"/>
                </a:lnTo>
                <a:lnTo>
                  <a:pt x="120" y="273"/>
                </a:lnTo>
                <a:lnTo>
                  <a:pt x="122" y="273"/>
                </a:lnTo>
                <a:lnTo>
                  <a:pt x="123" y="272"/>
                </a:lnTo>
                <a:lnTo>
                  <a:pt x="125" y="272"/>
                </a:lnTo>
                <a:lnTo>
                  <a:pt x="125" y="273"/>
                </a:lnTo>
                <a:lnTo>
                  <a:pt x="125" y="275"/>
                </a:lnTo>
                <a:lnTo>
                  <a:pt x="126" y="275"/>
                </a:lnTo>
                <a:lnTo>
                  <a:pt x="127" y="276"/>
                </a:lnTo>
                <a:lnTo>
                  <a:pt x="127" y="278"/>
                </a:lnTo>
                <a:lnTo>
                  <a:pt x="129" y="278"/>
                </a:lnTo>
                <a:lnTo>
                  <a:pt x="129" y="276"/>
                </a:lnTo>
                <a:lnTo>
                  <a:pt x="130" y="276"/>
                </a:lnTo>
                <a:lnTo>
                  <a:pt x="132" y="276"/>
                </a:lnTo>
                <a:lnTo>
                  <a:pt x="133" y="278"/>
                </a:lnTo>
                <a:lnTo>
                  <a:pt x="135" y="278"/>
                </a:lnTo>
                <a:lnTo>
                  <a:pt x="136" y="278"/>
                </a:lnTo>
                <a:lnTo>
                  <a:pt x="136" y="276"/>
                </a:lnTo>
                <a:lnTo>
                  <a:pt x="136" y="275"/>
                </a:lnTo>
                <a:lnTo>
                  <a:pt x="137" y="275"/>
                </a:lnTo>
                <a:lnTo>
                  <a:pt x="137" y="273"/>
                </a:lnTo>
                <a:lnTo>
                  <a:pt x="137" y="272"/>
                </a:lnTo>
                <a:lnTo>
                  <a:pt x="137" y="270"/>
                </a:lnTo>
                <a:lnTo>
                  <a:pt x="137" y="269"/>
                </a:lnTo>
                <a:lnTo>
                  <a:pt x="139" y="268"/>
                </a:lnTo>
                <a:lnTo>
                  <a:pt x="139" y="266"/>
                </a:lnTo>
                <a:lnTo>
                  <a:pt x="140" y="266"/>
                </a:lnTo>
                <a:lnTo>
                  <a:pt x="140" y="265"/>
                </a:lnTo>
                <a:lnTo>
                  <a:pt x="140" y="266"/>
                </a:lnTo>
                <a:lnTo>
                  <a:pt x="142" y="265"/>
                </a:lnTo>
                <a:lnTo>
                  <a:pt x="142" y="266"/>
                </a:lnTo>
                <a:lnTo>
                  <a:pt x="143" y="266"/>
                </a:lnTo>
                <a:lnTo>
                  <a:pt x="143" y="268"/>
                </a:lnTo>
                <a:lnTo>
                  <a:pt x="145" y="268"/>
                </a:lnTo>
                <a:lnTo>
                  <a:pt x="146" y="268"/>
                </a:lnTo>
                <a:lnTo>
                  <a:pt x="147" y="268"/>
                </a:lnTo>
                <a:lnTo>
                  <a:pt x="147" y="266"/>
                </a:lnTo>
                <a:lnTo>
                  <a:pt x="147" y="265"/>
                </a:lnTo>
                <a:lnTo>
                  <a:pt x="149" y="265"/>
                </a:lnTo>
                <a:lnTo>
                  <a:pt x="149" y="263"/>
                </a:lnTo>
                <a:lnTo>
                  <a:pt x="149" y="262"/>
                </a:lnTo>
                <a:lnTo>
                  <a:pt x="150" y="262"/>
                </a:lnTo>
                <a:lnTo>
                  <a:pt x="150" y="260"/>
                </a:lnTo>
                <a:lnTo>
                  <a:pt x="150" y="259"/>
                </a:lnTo>
                <a:lnTo>
                  <a:pt x="150" y="258"/>
                </a:lnTo>
                <a:lnTo>
                  <a:pt x="149" y="258"/>
                </a:lnTo>
                <a:lnTo>
                  <a:pt x="149" y="256"/>
                </a:lnTo>
                <a:lnTo>
                  <a:pt x="150" y="256"/>
                </a:lnTo>
                <a:lnTo>
                  <a:pt x="152" y="256"/>
                </a:lnTo>
                <a:lnTo>
                  <a:pt x="153" y="256"/>
                </a:lnTo>
                <a:lnTo>
                  <a:pt x="155" y="256"/>
                </a:lnTo>
                <a:lnTo>
                  <a:pt x="156" y="256"/>
                </a:lnTo>
                <a:lnTo>
                  <a:pt x="156" y="255"/>
                </a:lnTo>
                <a:lnTo>
                  <a:pt x="157" y="255"/>
                </a:lnTo>
                <a:lnTo>
                  <a:pt x="157" y="256"/>
                </a:lnTo>
                <a:lnTo>
                  <a:pt x="159" y="256"/>
                </a:lnTo>
                <a:lnTo>
                  <a:pt x="160" y="256"/>
                </a:lnTo>
                <a:lnTo>
                  <a:pt x="160" y="258"/>
                </a:lnTo>
                <a:lnTo>
                  <a:pt x="162" y="258"/>
                </a:lnTo>
                <a:lnTo>
                  <a:pt x="163" y="259"/>
                </a:lnTo>
                <a:lnTo>
                  <a:pt x="165" y="260"/>
                </a:lnTo>
                <a:lnTo>
                  <a:pt x="166" y="260"/>
                </a:lnTo>
                <a:lnTo>
                  <a:pt x="166" y="259"/>
                </a:lnTo>
                <a:lnTo>
                  <a:pt x="167" y="259"/>
                </a:lnTo>
                <a:lnTo>
                  <a:pt x="169" y="258"/>
                </a:lnTo>
                <a:lnTo>
                  <a:pt x="170" y="258"/>
                </a:lnTo>
                <a:lnTo>
                  <a:pt x="172" y="258"/>
                </a:lnTo>
                <a:lnTo>
                  <a:pt x="172" y="259"/>
                </a:lnTo>
                <a:lnTo>
                  <a:pt x="172" y="260"/>
                </a:lnTo>
                <a:lnTo>
                  <a:pt x="170" y="260"/>
                </a:lnTo>
                <a:lnTo>
                  <a:pt x="170" y="262"/>
                </a:lnTo>
                <a:lnTo>
                  <a:pt x="169" y="262"/>
                </a:lnTo>
                <a:lnTo>
                  <a:pt x="169" y="263"/>
                </a:lnTo>
                <a:lnTo>
                  <a:pt x="169" y="265"/>
                </a:lnTo>
                <a:lnTo>
                  <a:pt x="169" y="266"/>
                </a:lnTo>
                <a:lnTo>
                  <a:pt x="169" y="268"/>
                </a:lnTo>
                <a:lnTo>
                  <a:pt x="169" y="269"/>
                </a:lnTo>
                <a:lnTo>
                  <a:pt x="170" y="269"/>
                </a:lnTo>
                <a:lnTo>
                  <a:pt x="172" y="269"/>
                </a:lnTo>
                <a:lnTo>
                  <a:pt x="172" y="268"/>
                </a:lnTo>
                <a:lnTo>
                  <a:pt x="172" y="266"/>
                </a:lnTo>
                <a:lnTo>
                  <a:pt x="172" y="265"/>
                </a:lnTo>
                <a:lnTo>
                  <a:pt x="173" y="265"/>
                </a:lnTo>
                <a:lnTo>
                  <a:pt x="175" y="263"/>
                </a:lnTo>
                <a:lnTo>
                  <a:pt x="176" y="265"/>
                </a:lnTo>
                <a:lnTo>
                  <a:pt x="176" y="266"/>
                </a:lnTo>
                <a:lnTo>
                  <a:pt x="176" y="268"/>
                </a:lnTo>
                <a:lnTo>
                  <a:pt x="176" y="269"/>
                </a:lnTo>
                <a:lnTo>
                  <a:pt x="177" y="269"/>
                </a:lnTo>
                <a:lnTo>
                  <a:pt x="177" y="270"/>
                </a:lnTo>
                <a:lnTo>
                  <a:pt x="176" y="270"/>
                </a:lnTo>
                <a:lnTo>
                  <a:pt x="176" y="272"/>
                </a:lnTo>
                <a:lnTo>
                  <a:pt x="177" y="272"/>
                </a:lnTo>
                <a:lnTo>
                  <a:pt x="177" y="273"/>
                </a:lnTo>
                <a:lnTo>
                  <a:pt x="177" y="275"/>
                </a:lnTo>
                <a:lnTo>
                  <a:pt x="179" y="276"/>
                </a:lnTo>
                <a:lnTo>
                  <a:pt x="179" y="278"/>
                </a:lnTo>
                <a:lnTo>
                  <a:pt x="179" y="279"/>
                </a:lnTo>
                <a:lnTo>
                  <a:pt x="179" y="280"/>
                </a:lnTo>
                <a:lnTo>
                  <a:pt x="179" y="282"/>
                </a:lnTo>
                <a:lnTo>
                  <a:pt x="179" y="283"/>
                </a:lnTo>
                <a:lnTo>
                  <a:pt x="177" y="283"/>
                </a:lnTo>
                <a:lnTo>
                  <a:pt x="176" y="285"/>
                </a:lnTo>
                <a:lnTo>
                  <a:pt x="176" y="286"/>
                </a:lnTo>
                <a:lnTo>
                  <a:pt x="176" y="288"/>
                </a:lnTo>
                <a:lnTo>
                  <a:pt x="177" y="288"/>
                </a:lnTo>
                <a:lnTo>
                  <a:pt x="176" y="288"/>
                </a:lnTo>
                <a:lnTo>
                  <a:pt x="176" y="289"/>
                </a:lnTo>
                <a:lnTo>
                  <a:pt x="176" y="290"/>
                </a:lnTo>
                <a:lnTo>
                  <a:pt x="176" y="292"/>
                </a:lnTo>
                <a:lnTo>
                  <a:pt x="177" y="292"/>
                </a:lnTo>
                <a:lnTo>
                  <a:pt x="177" y="293"/>
                </a:lnTo>
                <a:lnTo>
                  <a:pt x="179" y="293"/>
                </a:lnTo>
                <a:lnTo>
                  <a:pt x="179" y="295"/>
                </a:lnTo>
                <a:lnTo>
                  <a:pt x="180" y="293"/>
                </a:lnTo>
                <a:lnTo>
                  <a:pt x="180" y="292"/>
                </a:lnTo>
                <a:lnTo>
                  <a:pt x="182" y="292"/>
                </a:lnTo>
                <a:lnTo>
                  <a:pt x="183" y="292"/>
                </a:lnTo>
                <a:lnTo>
                  <a:pt x="185" y="292"/>
                </a:lnTo>
                <a:lnTo>
                  <a:pt x="186" y="293"/>
                </a:lnTo>
                <a:lnTo>
                  <a:pt x="186" y="295"/>
                </a:lnTo>
                <a:lnTo>
                  <a:pt x="187" y="295"/>
                </a:lnTo>
                <a:lnTo>
                  <a:pt x="189" y="296"/>
                </a:lnTo>
                <a:lnTo>
                  <a:pt x="189" y="298"/>
                </a:lnTo>
                <a:lnTo>
                  <a:pt x="190" y="298"/>
                </a:lnTo>
                <a:lnTo>
                  <a:pt x="189" y="299"/>
                </a:lnTo>
                <a:lnTo>
                  <a:pt x="190" y="300"/>
                </a:lnTo>
                <a:lnTo>
                  <a:pt x="192" y="300"/>
                </a:lnTo>
                <a:lnTo>
                  <a:pt x="192" y="302"/>
                </a:lnTo>
                <a:lnTo>
                  <a:pt x="192" y="303"/>
                </a:lnTo>
                <a:lnTo>
                  <a:pt x="192" y="305"/>
                </a:lnTo>
                <a:lnTo>
                  <a:pt x="192" y="306"/>
                </a:lnTo>
                <a:lnTo>
                  <a:pt x="192" y="308"/>
                </a:lnTo>
                <a:lnTo>
                  <a:pt x="192" y="309"/>
                </a:lnTo>
                <a:lnTo>
                  <a:pt x="192" y="310"/>
                </a:lnTo>
                <a:lnTo>
                  <a:pt x="192" y="312"/>
                </a:lnTo>
                <a:lnTo>
                  <a:pt x="193" y="312"/>
                </a:lnTo>
                <a:lnTo>
                  <a:pt x="195" y="312"/>
                </a:lnTo>
                <a:lnTo>
                  <a:pt x="196" y="312"/>
                </a:lnTo>
                <a:lnTo>
                  <a:pt x="197" y="312"/>
                </a:lnTo>
                <a:lnTo>
                  <a:pt x="199" y="312"/>
                </a:lnTo>
                <a:lnTo>
                  <a:pt x="200" y="312"/>
                </a:lnTo>
                <a:lnTo>
                  <a:pt x="202" y="312"/>
                </a:lnTo>
                <a:lnTo>
                  <a:pt x="203" y="312"/>
                </a:lnTo>
                <a:lnTo>
                  <a:pt x="203" y="310"/>
                </a:lnTo>
                <a:lnTo>
                  <a:pt x="205" y="310"/>
                </a:lnTo>
                <a:lnTo>
                  <a:pt x="206" y="312"/>
                </a:lnTo>
                <a:lnTo>
                  <a:pt x="206" y="313"/>
                </a:lnTo>
                <a:lnTo>
                  <a:pt x="206" y="315"/>
                </a:lnTo>
                <a:lnTo>
                  <a:pt x="206" y="316"/>
                </a:lnTo>
                <a:lnTo>
                  <a:pt x="207" y="316"/>
                </a:lnTo>
                <a:lnTo>
                  <a:pt x="207" y="318"/>
                </a:lnTo>
                <a:lnTo>
                  <a:pt x="206" y="319"/>
                </a:lnTo>
                <a:lnTo>
                  <a:pt x="206" y="320"/>
                </a:lnTo>
                <a:lnTo>
                  <a:pt x="207" y="320"/>
                </a:lnTo>
                <a:lnTo>
                  <a:pt x="209" y="320"/>
                </a:lnTo>
                <a:lnTo>
                  <a:pt x="210" y="322"/>
                </a:lnTo>
                <a:lnTo>
                  <a:pt x="210" y="323"/>
                </a:lnTo>
                <a:lnTo>
                  <a:pt x="210" y="325"/>
                </a:lnTo>
                <a:lnTo>
                  <a:pt x="210" y="326"/>
                </a:lnTo>
                <a:lnTo>
                  <a:pt x="210" y="328"/>
                </a:lnTo>
                <a:lnTo>
                  <a:pt x="212" y="328"/>
                </a:lnTo>
                <a:lnTo>
                  <a:pt x="212" y="329"/>
                </a:lnTo>
                <a:lnTo>
                  <a:pt x="212" y="330"/>
                </a:lnTo>
                <a:lnTo>
                  <a:pt x="212" y="332"/>
                </a:lnTo>
                <a:lnTo>
                  <a:pt x="210" y="332"/>
                </a:lnTo>
                <a:lnTo>
                  <a:pt x="210" y="333"/>
                </a:lnTo>
                <a:lnTo>
                  <a:pt x="210" y="335"/>
                </a:lnTo>
                <a:lnTo>
                  <a:pt x="210" y="336"/>
                </a:lnTo>
                <a:lnTo>
                  <a:pt x="209" y="338"/>
                </a:lnTo>
                <a:lnTo>
                  <a:pt x="210" y="339"/>
                </a:lnTo>
                <a:lnTo>
                  <a:pt x="210" y="340"/>
                </a:lnTo>
                <a:lnTo>
                  <a:pt x="210" y="342"/>
                </a:lnTo>
                <a:lnTo>
                  <a:pt x="210" y="343"/>
                </a:lnTo>
                <a:lnTo>
                  <a:pt x="212" y="345"/>
                </a:lnTo>
                <a:lnTo>
                  <a:pt x="213" y="345"/>
                </a:lnTo>
                <a:lnTo>
                  <a:pt x="215" y="345"/>
                </a:lnTo>
                <a:lnTo>
                  <a:pt x="216" y="346"/>
                </a:lnTo>
                <a:lnTo>
                  <a:pt x="216" y="348"/>
                </a:lnTo>
                <a:lnTo>
                  <a:pt x="217" y="348"/>
                </a:lnTo>
                <a:lnTo>
                  <a:pt x="219" y="346"/>
                </a:lnTo>
                <a:lnTo>
                  <a:pt x="220" y="346"/>
                </a:lnTo>
                <a:lnTo>
                  <a:pt x="220" y="345"/>
                </a:lnTo>
                <a:lnTo>
                  <a:pt x="222" y="345"/>
                </a:lnTo>
                <a:lnTo>
                  <a:pt x="223" y="345"/>
                </a:lnTo>
                <a:lnTo>
                  <a:pt x="223" y="343"/>
                </a:lnTo>
                <a:lnTo>
                  <a:pt x="225" y="343"/>
                </a:lnTo>
                <a:lnTo>
                  <a:pt x="225" y="345"/>
                </a:lnTo>
                <a:lnTo>
                  <a:pt x="226" y="346"/>
                </a:lnTo>
                <a:lnTo>
                  <a:pt x="226" y="348"/>
                </a:lnTo>
                <a:lnTo>
                  <a:pt x="227" y="349"/>
                </a:lnTo>
                <a:lnTo>
                  <a:pt x="229" y="349"/>
                </a:lnTo>
                <a:lnTo>
                  <a:pt x="229" y="350"/>
                </a:lnTo>
                <a:lnTo>
                  <a:pt x="229" y="352"/>
                </a:lnTo>
                <a:lnTo>
                  <a:pt x="230" y="352"/>
                </a:lnTo>
                <a:lnTo>
                  <a:pt x="230" y="353"/>
                </a:lnTo>
                <a:lnTo>
                  <a:pt x="232" y="353"/>
                </a:lnTo>
                <a:lnTo>
                  <a:pt x="233" y="353"/>
                </a:lnTo>
                <a:lnTo>
                  <a:pt x="235" y="355"/>
                </a:lnTo>
                <a:lnTo>
                  <a:pt x="236" y="355"/>
                </a:lnTo>
                <a:lnTo>
                  <a:pt x="238" y="355"/>
                </a:lnTo>
                <a:lnTo>
                  <a:pt x="239" y="355"/>
                </a:lnTo>
                <a:lnTo>
                  <a:pt x="242" y="355"/>
                </a:lnTo>
                <a:lnTo>
                  <a:pt x="243" y="355"/>
                </a:lnTo>
                <a:lnTo>
                  <a:pt x="245" y="355"/>
                </a:lnTo>
                <a:lnTo>
                  <a:pt x="246" y="355"/>
                </a:lnTo>
                <a:lnTo>
                  <a:pt x="250" y="355"/>
                </a:lnTo>
                <a:lnTo>
                  <a:pt x="252" y="355"/>
                </a:lnTo>
                <a:lnTo>
                  <a:pt x="253" y="355"/>
                </a:lnTo>
                <a:lnTo>
                  <a:pt x="255" y="355"/>
                </a:lnTo>
                <a:lnTo>
                  <a:pt x="258" y="355"/>
                </a:lnTo>
                <a:lnTo>
                  <a:pt x="260" y="355"/>
                </a:lnTo>
                <a:lnTo>
                  <a:pt x="262" y="355"/>
                </a:lnTo>
                <a:lnTo>
                  <a:pt x="263" y="355"/>
                </a:lnTo>
                <a:lnTo>
                  <a:pt x="265" y="355"/>
                </a:lnTo>
                <a:lnTo>
                  <a:pt x="266" y="352"/>
                </a:lnTo>
                <a:lnTo>
                  <a:pt x="266" y="350"/>
                </a:lnTo>
                <a:lnTo>
                  <a:pt x="268" y="349"/>
                </a:lnTo>
                <a:lnTo>
                  <a:pt x="268" y="348"/>
                </a:lnTo>
                <a:lnTo>
                  <a:pt x="269" y="348"/>
                </a:lnTo>
                <a:lnTo>
                  <a:pt x="270" y="348"/>
                </a:lnTo>
                <a:lnTo>
                  <a:pt x="272" y="346"/>
                </a:lnTo>
                <a:lnTo>
                  <a:pt x="272" y="345"/>
                </a:lnTo>
                <a:lnTo>
                  <a:pt x="272" y="343"/>
                </a:lnTo>
                <a:lnTo>
                  <a:pt x="270" y="342"/>
                </a:lnTo>
                <a:lnTo>
                  <a:pt x="270" y="340"/>
                </a:lnTo>
                <a:lnTo>
                  <a:pt x="272" y="340"/>
                </a:lnTo>
                <a:lnTo>
                  <a:pt x="272" y="339"/>
                </a:lnTo>
                <a:lnTo>
                  <a:pt x="273" y="338"/>
                </a:lnTo>
                <a:lnTo>
                  <a:pt x="273" y="336"/>
                </a:lnTo>
                <a:lnTo>
                  <a:pt x="275" y="336"/>
                </a:lnTo>
                <a:lnTo>
                  <a:pt x="275" y="335"/>
                </a:lnTo>
                <a:lnTo>
                  <a:pt x="276" y="333"/>
                </a:lnTo>
                <a:lnTo>
                  <a:pt x="278" y="333"/>
                </a:lnTo>
                <a:lnTo>
                  <a:pt x="279" y="333"/>
                </a:lnTo>
                <a:lnTo>
                  <a:pt x="279" y="332"/>
                </a:lnTo>
                <a:lnTo>
                  <a:pt x="280" y="333"/>
                </a:lnTo>
                <a:lnTo>
                  <a:pt x="282" y="333"/>
                </a:lnTo>
                <a:lnTo>
                  <a:pt x="283" y="333"/>
                </a:lnTo>
                <a:lnTo>
                  <a:pt x="285" y="335"/>
                </a:lnTo>
                <a:lnTo>
                  <a:pt x="286" y="336"/>
                </a:lnTo>
                <a:lnTo>
                  <a:pt x="288" y="338"/>
                </a:lnTo>
                <a:lnTo>
                  <a:pt x="289" y="338"/>
                </a:lnTo>
                <a:lnTo>
                  <a:pt x="290" y="338"/>
                </a:lnTo>
                <a:lnTo>
                  <a:pt x="292" y="339"/>
                </a:lnTo>
                <a:lnTo>
                  <a:pt x="293" y="339"/>
                </a:lnTo>
                <a:lnTo>
                  <a:pt x="295" y="340"/>
                </a:lnTo>
                <a:lnTo>
                  <a:pt x="296" y="342"/>
                </a:lnTo>
                <a:lnTo>
                  <a:pt x="296" y="340"/>
                </a:lnTo>
                <a:lnTo>
                  <a:pt x="298" y="340"/>
                </a:lnTo>
                <a:lnTo>
                  <a:pt x="299" y="339"/>
                </a:lnTo>
                <a:lnTo>
                  <a:pt x="300" y="338"/>
                </a:lnTo>
                <a:lnTo>
                  <a:pt x="302" y="338"/>
                </a:lnTo>
                <a:lnTo>
                  <a:pt x="303" y="338"/>
                </a:lnTo>
                <a:lnTo>
                  <a:pt x="305" y="338"/>
                </a:lnTo>
                <a:lnTo>
                  <a:pt x="306" y="338"/>
                </a:lnTo>
                <a:lnTo>
                  <a:pt x="308" y="338"/>
                </a:lnTo>
                <a:lnTo>
                  <a:pt x="309" y="338"/>
                </a:lnTo>
                <a:lnTo>
                  <a:pt x="310" y="338"/>
                </a:lnTo>
                <a:lnTo>
                  <a:pt x="310" y="336"/>
                </a:lnTo>
                <a:lnTo>
                  <a:pt x="309" y="336"/>
                </a:lnTo>
                <a:lnTo>
                  <a:pt x="309" y="335"/>
                </a:lnTo>
                <a:lnTo>
                  <a:pt x="310" y="333"/>
                </a:lnTo>
                <a:lnTo>
                  <a:pt x="312" y="333"/>
                </a:lnTo>
                <a:lnTo>
                  <a:pt x="313" y="332"/>
                </a:lnTo>
                <a:lnTo>
                  <a:pt x="315" y="333"/>
                </a:lnTo>
                <a:lnTo>
                  <a:pt x="315" y="335"/>
                </a:lnTo>
                <a:lnTo>
                  <a:pt x="316" y="335"/>
                </a:lnTo>
                <a:lnTo>
                  <a:pt x="318" y="335"/>
                </a:lnTo>
                <a:lnTo>
                  <a:pt x="319" y="335"/>
                </a:lnTo>
                <a:lnTo>
                  <a:pt x="319" y="336"/>
                </a:lnTo>
                <a:lnTo>
                  <a:pt x="320" y="336"/>
                </a:lnTo>
                <a:lnTo>
                  <a:pt x="322" y="338"/>
                </a:lnTo>
                <a:lnTo>
                  <a:pt x="323" y="339"/>
                </a:lnTo>
                <a:lnTo>
                  <a:pt x="325" y="339"/>
                </a:lnTo>
                <a:lnTo>
                  <a:pt x="326" y="339"/>
                </a:lnTo>
                <a:lnTo>
                  <a:pt x="328" y="339"/>
                </a:lnTo>
                <a:lnTo>
                  <a:pt x="329" y="338"/>
                </a:lnTo>
                <a:lnTo>
                  <a:pt x="330" y="338"/>
                </a:lnTo>
                <a:lnTo>
                  <a:pt x="332" y="338"/>
                </a:lnTo>
                <a:lnTo>
                  <a:pt x="333" y="336"/>
                </a:lnTo>
                <a:lnTo>
                  <a:pt x="333" y="333"/>
                </a:lnTo>
                <a:lnTo>
                  <a:pt x="335" y="333"/>
                </a:lnTo>
                <a:lnTo>
                  <a:pt x="335" y="332"/>
                </a:lnTo>
                <a:lnTo>
                  <a:pt x="335" y="330"/>
                </a:lnTo>
                <a:lnTo>
                  <a:pt x="333" y="329"/>
                </a:lnTo>
                <a:lnTo>
                  <a:pt x="333" y="328"/>
                </a:lnTo>
                <a:lnTo>
                  <a:pt x="332" y="328"/>
                </a:lnTo>
                <a:lnTo>
                  <a:pt x="332" y="326"/>
                </a:lnTo>
                <a:lnTo>
                  <a:pt x="330" y="326"/>
                </a:lnTo>
                <a:lnTo>
                  <a:pt x="330" y="325"/>
                </a:lnTo>
                <a:lnTo>
                  <a:pt x="329" y="325"/>
                </a:lnTo>
                <a:lnTo>
                  <a:pt x="329" y="323"/>
                </a:lnTo>
                <a:lnTo>
                  <a:pt x="328" y="323"/>
                </a:lnTo>
                <a:lnTo>
                  <a:pt x="328" y="322"/>
                </a:lnTo>
                <a:lnTo>
                  <a:pt x="326" y="322"/>
                </a:lnTo>
                <a:lnTo>
                  <a:pt x="326" y="320"/>
                </a:lnTo>
                <a:lnTo>
                  <a:pt x="328" y="320"/>
                </a:lnTo>
                <a:lnTo>
                  <a:pt x="328" y="319"/>
                </a:lnTo>
                <a:lnTo>
                  <a:pt x="329" y="318"/>
                </a:lnTo>
                <a:lnTo>
                  <a:pt x="330" y="319"/>
                </a:lnTo>
                <a:lnTo>
                  <a:pt x="332" y="319"/>
                </a:lnTo>
                <a:lnTo>
                  <a:pt x="333" y="319"/>
                </a:lnTo>
                <a:lnTo>
                  <a:pt x="335" y="319"/>
                </a:lnTo>
                <a:lnTo>
                  <a:pt x="336" y="319"/>
                </a:lnTo>
                <a:lnTo>
                  <a:pt x="338" y="319"/>
                </a:lnTo>
                <a:lnTo>
                  <a:pt x="339" y="318"/>
                </a:lnTo>
                <a:lnTo>
                  <a:pt x="339" y="316"/>
                </a:lnTo>
                <a:lnTo>
                  <a:pt x="340" y="315"/>
                </a:lnTo>
                <a:lnTo>
                  <a:pt x="342" y="315"/>
                </a:lnTo>
                <a:lnTo>
                  <a:pt x="342" y="313"/>
                </a:lnTo>
                <a:lnTo>
                  <a:pt x="343" y="312"/>
                </a:lnTo>
                <a:lnTo>
                  <a:pt x="345" y="310"/>
                </a:lnTo>
                <a:lnTo>
                  <a:pt x="346" y="310"/>
                </a:lnTo>
                <a:lnTo>
                  <a:pt x="346" y="309"/>
                </a:lnTo>
                <a:lnTo>
                  <a:pt x="348" y="309"/>
                </a:lnTo>
                <a:lnTo>
                  <a:pt x="348" y="308"/>
                </a:lnTo>
                <a:lnTo>
                  <a:pt x="349" y="308"/>
                </a:lnTo>
                <a:lnTo>
                  <a:pt x="350" y="308"/>
                </a:lnTo>
                <a:lnTo>
                  <a:pt x="352" y="309"/>
                </a:lnTo>
                <a:lnTo>
                  <a:pt x="353" y="309"/>
                </a:lnTo>
                <a:lnTo>
                  <a:pt x="355" y="309"/>
                </a:lnTo>
                <a:lnTo>
                  <a:pt x="356" y="310"/>
                </a:lnTo>
                <a:lnTo>
                  <a:pt x="358" y="312"/>
                </a:lnTo>
                <a:lnTo>
                  <a:pt x="359" y="312"/>
                </a:lnTo>
                <a:lnTo>
                  <a:pt x="360" y="310"/>
                </a:lnTo>
                <a:lnTo>
                  <a:pt x="362" y="310"/>
                </a:lnTo>
                <a:lnTo>
                  <a:pt x="362" y="309"/>
                </a:lnTo>
                <a:lnTo>
                  <a:pt x="363" y="309"/>
                </a:lnTo>
                <a:lnTo>
                  <a:pt x="365" y="309"/>
                </a:lnTo>
                <a:lnTo>
                  <a:pt x="365" y="310"/>
                </a:lnTo>
                <a:lnTo>
                  <a:pt x="366" y="310"/>
                </a:lnTo>
                <a:lnTo>
                  <a:pt x="366" y="312"/>
                </a:lnTo>
                <a:lnTo>
                  <a:pt x="368" y="313"/>
                </a:lnTo>
                <a:lnTo>
                  <a:pt x="368" y="315"/>
                </a:lnTo>
                <a:lnTo>
                  <a:pt x="369" y="315"/>
                </a:lnTo>
                <a:lnTo>
                  <a:pt x="370" y="316"/>
                </a:lnTo>
                <a:lnTo>
                  <a:pt x="370" y="318"/>
                </a:lnTo>
                <a:lnTo>
                  <a:pt x="372" y="319"/>
                </a:lnTo>
                <a:lnTo>
                  <a:pt x="372" y="320"/>
                </a:lnTo>
                <a:lnTo>
                  <a:pt x="372" y="322"/>
                </a:lnTo>
                <a:lnTo>
                  <a:pt x="372" y="323"/>
                </a:lnTo>
                <a:lnTo>
                  <a:pt x="373" y="323"/>
                </a:lnTo>
                <a:lnTo>
                  <a:pt x="373" y="322"/>
                </a:lnTo>
                <a:lnTo>
                  <a:pt x="375" y="322"/>
                </a:lnTo>
                <a:lnTo>
                  <a:pt x="376" y="322"/>
                </a:lnTo>
                <a:lnTo>
                  <a:pt x="378" y="322"/>
                </a:lnTo>
                <a:lnTo>
                  <a:pt x="378" y="323"/>
                </a:lnTo>
                <a:lnTo>
                  <a:pt x="379" y="323"/>
                </a:lnTo>
                <a:lnTo>
                  <a:pt x="381" y="323"/>
                </a:lnTo>
                <a:lnTo>
                  <a:pt x="382" y="323"/>
                </a:lnTo>
                <a:lnTo>
                  <a:pt x="382" y="322"/>
                </a:lnTo>
                <a:lnTo>
                  <a:pt x="382" y="320"/>
                </a:lnTo>
                <a:lnTo>
                  <a:pt x="383" y="320"/>
                </a:lnTo>
                <a:lnTo>
                  <a:pt x="385" y="320"/>
                </a:lnTo>
                <a:lnTo>
                  <a:pt x="386" y="320"/>
                </a:lnTo>
                <a:lnTo>
                  <a:pt x="388" y="320"/>
                </a:lnTo>
                <a:lnTo>
                  <a:pt x="388" y="322"/>
                </a:lnTo>
                <a:lnTo>
                  <a:pt x="389" y="322"/>
                </a:lnTo>
                <a:lnTo>
                  <a:pt x="391" y="323"/>
                </a:lnTo>
                <a:lnTo>
                  <a:pt x="391" y="325"/>
                </a:lnTo>
                <a:lnTo>
                  <a:pt x="392" y="325"/>
                </a:lnTo>
                <a:lnTo>
                  <a:pt x="392" y="326"/>
                </a:lnTo>
                <a:lnTo>
                  <a:pt x="393" y="328"/>
                </a:lnTo>
                <a:lnTo>
                  <a:pt x="395" y="328"/>
                </a:lnTo>
                <a:lnTo>
                  <a:pt x="395" y="329"/>
                </a:lnTo>
                <a:lnTo>
                  <a:pt x="396" y="329"/>
                </a:lnTo>
                <a:lnTo>
                  <a:pt x="398" y="330"/>
                </a:lnTo>
                <a:lnTo>
                  <a:pt x="399" y="332"/>
                </a:lnTo>
                <a:lnTo>
                  <a:pt x="399" y="333"/>
                </a:lnTo>
                <a:lnTo>
                  <a:pt x="401" y="333"/>
                </a:lnTo>
                <a:lnTo>
                  <a:pt x="401" y="335"/>
                </a:lnTo>
                <a:lnTo>
                  <a:pt x="402" y="336"/>
                </a:lnTo>
                <a:lnTo>
                  <a:pt x="402" y="338"/>
                </a:lnTo>
                <a:lnTo>
                  <a:pt x="403" y="338"/>
                </a:lnTo>
                <a:lnTo>
                  <a:pt x="405" y="338"/>
                </a:lnTo>
                <a:lnTo>
                  <a:pt x="406" y="338"/>
                </a:lnTo>
                <a:lnTo>
                  <a:pt x="408" y="338"/>
                </a:lnTo>
                <a:lnTo>
                  <a:pt x="409" y="338"/>
                </a:lnTo>
                <a:lnTo>
                  <a:pt x="411" y="338"/>
                </a:lnTo>
                <a:lnTo>
                  <a:pt x="412" y="338"/>
                </a:lnTo>
                <a:lnTo>
                  <a:pt x="413" y="336"/>
                </a:lnTo>
                <a:lnTo>
                  <a:pt x="415" y="338"/>
                </a:lnTo>
                <a:lnTo>
                  <a:pt x="415" y="339"/>
                </a:lnTo>
                <a:lnTo>
                  <a:pt x="416" y="339"/>
                </a:lnTo>
                <a:lnTo>
                  <a:pt x="416" y="340"/>
                </a:lnTo>
                <a:lnTo>
                  <a:pt x="418" y="340"/>
                </a:lnTo>
                <a:lnTo>
                  <a:pt x="418" y="342"/>
                </a:lnTo>
                <a:lnTo>
                  <a:pt x="419" y="343"/>
                </a:lnTo>
                <a:lnTo>
                  <a:pt x="419" y="345"/>
                </a:lnTo>
                <a:lnTo>
                  <a:pt x="419" y="346"/>
                </a:lnTo>
                <a:lnTo>
                  <a:pt x="421" y="346"/>
                </a:lnTo>
                <a:lnTo>
                  <a:pt x="421" y="348"/>
                </a:lnTo>
                <a:lnTo>
                  <a:pt x="422" y="348"/>
                </a:lnTo>
                <a:lnTo>
                  <a:pt x="422" y="349"/>
                </a:lnTo>
                <a:lnTo>
                  <a:pt x="422" y="350"/>
                </a:lnTo>
                <a:lnTo>
                  <a:pt x="423" y="350"/>
                </a:lnTo>
                <a:lnTo>
                  <a:pt x="425" y="352"/>
                </a:lnTo>
                <a:lnTo>
                  <a:pt x="423" y="353"/>
                </a:lnTo>
                <a:lnTo>
                  <a:pt x="422" y="353"/>
                </a:lnTo>
                <a:lnTo>
                  <a:pt x="421" y="355"/>
                </a:lnTo>
                <a:lnTo>
                  <a:pt x="421" y="356"/>
                </a:lnTo>
                <a:lnTo>
                  <a:pt x="419" y="356"/>
                </a:lnTo>
                <a:lnTo>
                  <a:pt x="419" y="358"/>
                </a:lnTo>
                <a:lnTo>
                  <a:pt x="418" y="358"/>
                </a:lnTo>
                <a:lnTo>
                  <a:pt x="418" y="359"/>
                </a:lnTo>
                <a:lnTo>
                  <a:pt x="418" y="361"/>
                </a:lnTo>
                <a:lnTo>
                  <a:pt x="418" y="362"/>
                </a:lnTo>
                <a:lnTo>
                  <a:pt x="416" y="363"/>
                </a:lnTo>
                <a:lnTo>
                  <a:pt x="416" y="365"/>
                </a:lnTo>
                <a:lnTo>
                  <a:pt x="415" y="366"/>
                </a:lnTo>
                <a:lnTo>
                  <a:pt x="415" y="368"/>
                </a:lnTo>
                <a:lnTo>
                  <a:pt x="415" y="369"/>
                </a:lnTo>
                <a:lnTo>
                  <a:pt x="413" y="371"/>
                </a:lnTo>
                <a:lnTo>
                  <a:pt x="413" y="372"/>
                </a:lnTo>
                <a:lnTo>
                  <a:pt x="413" y="373"/>
                </a:lnTo>
                <a:lnTo>
                  <a:pt x="415" y="373"/>
                </a:lnTo>
                <a:lnTo>
                  <a:pt x="416" y="373"/>
                </a:lnTo>
                <a:lnTo>
                  <a:pt x="416" y="375"/>
                </a:lnTo>
                <a:lnTo>
                  <a:pt x="418" y="375"/>
                </a:lnTo>
                <a:lnTo>
                  <a:pt x="419" y="376"/>
                </a:lnTo>
                <a:lnTo>
                  <a:pt x="421" y="376"/>
                </a:lnTo>
                <a:lnTo>
                  <a:pt x="422" y="378"/>
                </a:lnTo>
                <a:lnTo>
                  <a:pt x="423" y="378"/>
                </a:lnTo>
                <a:lnTo>
                  <a:pt x="423" y="379"/>
                </a:lnTo>
                <a:lnTo>
                  <a:pt x="425" y="379"/>
                </a:lnTo>
                <a:lnTo>
                  <a:pt x="426" y="379"/>
                </a:lnTo>
                <a:lnTo>
                  <a:pt x="428" y="379"/>
                </a:lnTo>
                <a:lnTo>
                  <a:pt x="429" y="379"/>
                </a:lnTo>
                <a:lnTo>
                  <a:pt x="431" y="381"/>
                </a:lnTo>
                <a:lnTo>
                  <a:pt x="432" y="381"/>
                </a:lnTo>
                <a:lnTo>
                  <a:pt x="433" y="381"/>
                </a:lnTo>
                <a:lnTo>
                  <a:pt x="435" y="381"/>
                </a:lnTo>
                <a:lnTo>
                  <a:pt x="436" y="382"/>
                </a:lnTo>
                <a:lnTo>
                  <a:pt x="438" y="382"/>
                </a:lnTo>
                <a:lnTo>
                  <a:pt x="439" y="382"/>
                </a:lnTo>
                <a:lnTo>
                  <a:pt x="441" y="382"/>
                </a:lnTo>
                <a:lnTo>
                  <a:pt x="442" y="382"/>
                </a:lnTo>
                <a:lnTo>
                  <a:pt x="443" y="382"/>
                </a:lnTo>
                <a:lnTo>
                  <a:pt x="445" y="382"/>
                </a:lnTo>
                <a:lnTo>
                  <a:pt x="446" y="382"/>
                </a:lnTo>
                <a:lnTo>
                  <a:pt x="446" y="383"/>
                </a:lnTo>
                <a:lnTo>
                  <a:pt x="448" y="383"/>
                </a:lnTo>
                <a:lnTo>
                  <a:pt x="449" y="383"/>
                </a:lnTo>
                <a:lnTo>
                  <a:pt x="451" y="385"/>
                </a:lnTo>
                <a:lnTo>
                  <a:pt x="452" y="385"/>
                </a:lnTo>
                <a:lnTo>
                  <a:pt x="453" y="386"/>
                </a:lnTo>
                <a:lnTo>
                  <a:pt x="455" y="386"/>
                </a:lnTo>
                <a:lnTo>
                  <a:pt x="456" y="386"/>
                </a:lnTo>
                <a:lnTo>
                  <a:pt x="456" y="388"/>
                </a:lnTo>
                <a:lnTo>
                  <a:pt x="458" y="386"/>
                </a:lnTo>
                <a:lnTo>
                  <a:pt x="459" y="386"/>
                </a:lnTo>
                <a:lnTo>
                  <a:pt x="461" y="386"/>
                </a:lnTo>
                <a:lnTo>
                  <a:pt x="462" y="386"/>
                </a:lnTo>
                <a:lnTo>
                  <a:pt x="463" y="386"/>
                </a:lnTo>
                <a:lnTo>
                  <a:pt x="463" y="388"/>
                </a:lnTo>
                <a:lnTo>
                  <a:pt x="463" y="386"/>
                </a:lnTo>
                <a:lnTo>
                  <a:pt x="465" y="388"/>
                </a:lnTo>
                <a:lnTo>
                  <a:pt x="466" y="388"/>
                </a:lnTo>
                <a:lnTo>
                  <a:pt x="468" y="388"/>
                </a:lnTo>
                <a:lnTo>
                  <a:pt x="469" y="388"/>
                </a:lnTo>
                <a:lnTo>
                  <a:pt x="471" y="388"/>
                </a:lnTo>
                <a:lnTo>
                  <a:pt x="472" y="386"/>
                </a:lnTo>
                <a:lnTo>
                  <a:pt x="472" y="385"/>
                </a:lnTo>
                <a:lnTo>
                  <a:pt x="473" y="385"/>
                </a:lnTo>
                <a:lnTo>
                  <a:pt x="475" y="385"/>
                </a:lnTo>
                <a:lnTo>
                  <a:pt x="476" y="386"/>
                </a:lnTo>
                <a:lnTo>
                  <a:pt x="476" y="385"/>
                </a:lnTo>
                <a:lnTo>
                  <a:pt x="478" y="385"/>
                </a:lnTo>
                <a:lnTo>
                  <a:pt x="478" y="386"/>
                </a:lnTo>
                <a:lnTo>
                  <a:pt x="479" y="386"/>
                </a:lnTo>
                <a:lnTo>
                  <a:pt x="481" y="386"/>
                </a:lnTo>
                <a:lnTo>
                  <a:pt x="482" y="386"/>
                </a:lnTo>
                <a:lnTo>
                  <a:pt x="483" y="385"/>
                </a:lnTo>
                <a:lnTo>
                  <a:pt x="483" y="383"/>
                </a:lnTo>
                <a:lnTo>
                  <a:pt x="485" y="383"/>
                </a:lnTo>
                <a:lnTo>
                  <a:pt x="486" y="383"/>
                </a:lnTo>
                <a:lnTo>
                  <a:pt x="488" y="383"/>
                </a:lnTo>
                <a:lnTo>
                  <a:pt x="488" y="382"/>
                </a:lnTo>
                <a:lnTo>
                  <a:pt x="489" y="382"/>
                </a:lnTo>
                <a:lnTo>
                  <a:pt x="491" y="381"/>
                </a:lnTo>
                <a:lnTo>
                  <a:pt x="492" y="381"/>
                </a:lnTo>
                <a:lnTo>
                  <a:pt x="493" y="382"/>
                </a:lnTo>
                <a:lnTo>
                  <a:pt x="495" y="382"/>
                </a:lnTo>
                <a:lnTo>
                  <a:pt x="496" y="382"/>
                </a:lnTo>
                <a:lnTo>
                  <a:pt x="498" y="382"/>
                </a:lnTo>
                <a:lnTo>
                  <a:pt x="499" y="382"/>
                </a:lnTo>
                <a:lnTo>
                  <a:pt x="499" y="381"/>
                </a:lnTo>
                <a:lnTo>
                  <a:pt x="501" y="382"/>
                </a:lnTo>
                <a:lnTo>
                  <a:pt x="499" y="382"/>
                </a:lnTo>
                <a:lnTo>
                  <a:pt x="501" y="382"/>
                </a:lnTo>
                <a:lnTo>
                  <a:pt x="501" y="383"/>
                </a:lnTo>
                <a:lnTo>
                  <a:pt x="502" y="383"/>
                </a:lnTo>
                <a:lnTo>
                  <a:pt x="503" y="383"/>
                </a:lnTo>
                <a:lnTo>
                  <a:pt x="503" y="385"/>
                </a:lnTo>
                <a:lnTo>
                  <a:pt x="503" y="386"/>
                </a:lnTo>
                <a:lnTo>
                  <a:pt x="505" y="386"/>
                </a:lnTo>
                <a:lnTo>
                  <a:pt x="506" y="386"/>
                </a:lnTo>
                <a:lnTo>
                  <a:pt x="506" y="388"/>
                </a:lnTo>
                <a:lnTo>
                  <a:pt x="508" y="388"/>
                </a:lnTo>
                <a:lnTo>
                  <a:pt x="509" y="388"/>
                </a:lnTo>
                <a:lnTo>
                  <a:pt x="509" y="389"/>
                </a:lnTo>
                <a:lnTo>
                  <a:pt x="509" y="388"/>
                </a:lnTo>
                <a:lnTo>
                  <a:pt x="511" y="388"/>
                </a:lnTo>
                <a:lnTo>
                  <a:pt x="511" y="386"/>
                </a:lnTo>
                <a:lnTo>
                  <a:pt x="512" y="386"/>
                </a:lnTo>
                <a:lnTo>
                  <a:pt x="513" y="386"/>
                </a:lnTo>
                <a:lnTo>
                  <a:pt x="515" y="386"/>
                </a:lnTo>
                <a:lnTo>
                  <a:pt x="515" y="388"/>
                </a:lnTo>
                <a:lnTo>
                  <a:pt x="516" y="388"/>
                </a:lnTo>
                <a:lnTo>
                  <a:pt x="516" y="389"/>
                </a:lnTo>
                <a:lnTo>
                  <a:pt x="516" y="391"/>
                </a:lnTo>
                <a:lnTo>
                  <a:pt x="516" y="392"/>
                </a:lnTo>
                <a:lnTo>
                  <a:pt x="518" y="392"/>
                </a:lnTo>
                <a:lnTo>
                  <a:pt x="518" y="391"/>
                </a:lnTo>
                <a:lnTo>
                  <a:pt x="518" y="389"/>
                </a:lnTo>
                <a:lnTo>
                  <a:pt x="519" y="389"/>
                </a:lnTo>
                <a:lnTo>
                  <a:pt x="519" y="388"/>
                </a:lnTo>
                <a:lnTo>
                  <a:pt x="521" y="386"/>
                </a:lnTo>
                <a:lnTo>
                  <a:pt x="521" y="385"/>
                </a:lnTo>
                <a:lnTo>
                  <a:pt x="521" y="383"/>
                </a:lnTo>
                <a:lnTo>
                  <a:pt x="519" y="382"/>
                </a:lnTo>
                <a:lnTo>
                  <a:pt x="519" y="381"/>
                </a:lnTo>
                <a:lnTo>
                  <a:pt x="518" y="379"/>
                </a:lnTo>
                <a:lnTo>
                  <a:pt x="518" y="378"/>
                </a:lnTo>
                <a:lnTo>
                  <a:pt x="519" y="376"/>
                </a:lnTo>
                <a:lnTo>
                  <a:pt x="521" y="375"/>
                </a:lnTo>
                <a:lnTo>
                  <a:pt x="522" y="375"/>
                </a:lnTo>
                <a:lnTo>
                  <a:pt x="524" y="375"/>
                </a:lnTo>
                <a:lnTo>
                  <a:pt x="524" y="373"/>
                </a:lnTo>
                <a:lnTo>
                  <a:pt x="524" y="372"/>
                </a:lnTo>
                <a:lnTo>
                  <a:pt x="524" y="371"/>
                </a:lnTo>
                <a:lnTo>
                  <a:pt x="525" y="371"/>
                </a:lnTo>
                <a:lnTo>
                  <a:pt x="526" y="369"/>
                </a:lnTo>
                <a:lnTo>
                  <a:pt x="526" y="368"/>
                </a:lnTo>
                <a:lnTo>
                  <a:pt x="528" y="366"/>
                </a:lnTo>
                <a:lnTo>
                  <a:pt x="529" y="366"/>
                </a:lnTo>
                <a:lnTo>
                  <a:pt x="531" y="366"/>
                </a:lnTo>
                <a:lnTo>
                  <a:pt x="532" y="366"/>
                </a:lnTo>
                <a:lnTo>
                  <a:pt x="534" y="366"/>
                </a:lnTo>
                <a:lnTo>
                  <a:pt x="535" y="366"/>
                </a:lnTo>
                <a:lnTo>
                  <a:pt x="536" y="365"/>
                </a:lnTo>
                <a:lnTo>
                  <a:pt x="536" y="363"/>
                </a:lnTo>
                <a:lnTo>
                  <a:pt x="536" y="362"/>
                </a:lnTo>
                <a:lnTo>
                  <a:pt x="538" y="361"/>
                </a:lnTo>
                <a:lnTo>
                  <a:pt x="538" y="359"/>
                </a:lnTo>
                <a:lnTo>
                  <a:pt x="539" y="358"/>
                </a:lnTo>
                <a:lnTo>
                  <a:pt x="541" y="356"/>
                </a:lnTo>
                <a:lnTo>
                  <a:pt x="541" y="355"/>
                </a:lnTo>
                <a:lnTo>
                  <a:pt x="542" y="355"/>
                </a:lnTo>
                <a:lnTo>
                  <a:pt x="542" y="353"/>
                </a:lnTo>
                <a:lnTo>
                  <a:pt x="544" y="353"/>
                </a:lnTo>
                <a:lnTo>
                  <a:pt x="545" y="353"/>
                </a:lnTo>
                <a:lnTo>
                  <a:pt x="546" y="355"/>
                </a:lnTo>
                <a:lnTo>
                  <a:pt x="548" y="355"/>
                </a:lnTo>
                <a:lnTo>
                  <a:pt x="549" y="355"/>
                </a:lnTo>
                <a:lnTo>
                  <a:pt x="549" y="353"/>
                </a:lnTo>
                <a:lnTo>
                  <a:pt x="551" y="353"/>
                </a:lnTo>
                <a:lnTo>
                  <a:pt x="552" y="355"/>
                </a:lnTo>
                <a:lnTo>
                  <a:pt x="554" y="355"/>
                </a:lnTo>
                <a:lnTo>
                  <a:pt x="555" y="355"/>
                </a:lnTo>
                <a:lnTo>
                  <a:pt x="556" y="355"/>
                </a:lnTo>
                <a:lnTo>
                  <a:pt x="556" y="356"/>
                </a:lnTo>
                <a:lnTo>
                  <a:pt x="558" y="356"/>
                </a:lnTo>
                <a:lnTo>
                  <a:pt x="559" y="356"/>
                </a:lnTo>
                <a:lnTo>
                  <a:pt x="561" y="356"/>
                </a:lnTo>
                <a:lnTo>
                  <a:pt x="562" y="356"/>
                </a:lnTo>
                <a:lnTo>
                  <a:pt x="562" y="358"/>
                </a:lnTo>
                <a:lnTo>
                  <a:pt x="564" y="358"/>
                </a:lnTo>
                <a:lnTo>
                  <a:pt x="565" y="358"/>
                </a:lnTo>
                <a:lnTo>
                  <a:pt x="566" y="358"/>
                </a:lnTo>
                <a:lnTo>
                  <a:pt x="568" y="358"/>
                </a:lnTo>
                <a:lnTo>
                  <a:pt x="569" y="358"/>
                </a:lnTo>
                <a:lnTo>
                  <a:pt x="569" y="359"/>
                </a:lnTo>
                <a:lnTo>
                  <a:pt x="571" y="359"/>
                </a:lnTo>
                <a:lnTo>
                  <a:pt x="571" y="361"/>
                </a:lnTo>
                <a:lnTo>
                  <a:pt x="572" y="361"/>
                </a:lnTo>
                <a:lnTo>
                  <a:pt x="572" y="362"/>
                </a:lnTo>
                <a:lnTo>
                  <a:pt x="574" y="362"/>
                </a:lnTo>
                <a:lnTo>
                  <a:pt x="575" y="362"/>
                </a:lnTo>
                <a:lnTo>
                  <a:pt x="576" y="361"/>
                </a:lnTo>
                <a:lnTo>
                  <a:pt x="576" y="362"/>
                </a:lnTo>
                <a:lnTo>
                  <a:pt x="578" y="362"/>
                </a:lnTo>
                <a:lnTo>
                  <a:pt x="578" y="363"/>
                </a:lnTo>
                <a:lnTo>
                  <a:pt x="579" y="363"/>
                </a:lnTo>
                <a:lnTo>
                  <a:pt x="581" y="363"/>
                </a:lnTo>
                <a:lnTo>
                  <a:pt x="582" y="362"/>
                </a:lnTo>
                <a:lnTo>
                  <a:pt x="584" y="362"/>
                </a:lnTo>
                <a:lnTo>
                  <a:pt x="585" y="362"/>
                </a:lnTo>
                <a:lnTo>
                  <a:pt x="585" y="363"/>
                </a:lnTo>
                <a:lnTo>
                  <a:pt x="586" y="363"/>
                </a:lnTo>
                <a:lnTo>
                  <a:pt x="588" y="363"/>
                </a:lnTo>
                <a:lnTo>
                  <a:pt x="588" y="365"/>
                </a:lnTo>
                <a:lnTo>
                  <a:pt x="588" y="366"/>
                </a:lnTo>
                <a:lnTo>
                  <a:pt x="588" y="368"/>
                </a:lnTo>
                <a:lnTo>
                  <a:pt x="588" y="369"/>
                </a:lnTo>
                <a:lnTo>
                  <a:pt x="588" y="371"/>
                </a:lnTo>
                <a:lnTo>
                  <a:pt x="588" y="372"/>
                </a:lnTo>
                <a:lnTo>
                  <a:pt x="589" y="372"/>
                </a:lnTo>
                <a:lnTo>
                  <a:pt x="591" y="372"/>
                </a:lnTo>
                <a:lnTo>
                  <a:pt x="592" y="372"/>
                </a:lnTo>
                <a:lnTo>
                  <a:pt x="594" y="371"/>
                </a:lnTo>
                <a:lnTo>
                  <a:pt x="595" y="371"/>
                </a:lnTo>
                <a:lnTo>
                  <a:pt x="598" y="369"/>
                </a:lnTo>
                <a:lnTo>
                  <a:pt x="599" y="369"/>
                </a:lnTo>
                <a:lnTo>
                  <a:pt x="601" y="369"/>
                </a:lnTo>
                <a:lnTo>
                  <a:pt x="602" y="371"/>
                </a:lnTo>
                <a:lnTo>
                  <a:pt x="604" y="371"/>
                </a:lnTo>
                <a:lnTo>
                  <a:pt x="605" y="371"/>
                </a:lnTo>
                <a:lnTo>
                  <a:pt x="606" y="371"/>
                </a:lnTo>
                <a:lnTo>
                  <a:pt x="608" y="369"/>
                </a:lnTo>
                <a:lnTo>
                  <a:pt x="609" y="368"/>
                </a:lnTo>
                <a:lnTo>
                  <a:pt x="611" y="368"/>
                </a:lnTo>
                <a:lnTo>
                  <a:pt x="611" y="366"/>
                </a:lnTo>
                <a:lnTo>
                  <a:pt x="609" y="365"/>
                </a:lnTo>
                <a:lnTo>
                  <a:pt x="611" y="365"/>
                </a:lnTo>
                <a:lnTo>
                  <a:pt x="609" y="365"/>
                </a:lnTo>
                <a:lnTo>
                  <a:pt x="609" y="363"/>
                </a:lnTo>
                <a:lnTo>
                  <a:pt x="608" y="362"/>
                </a:lnTo>
                <a:lnTo>
                  <a:pt x="606" y="359"/>
                </a:lnTo>
                <a:lnTo>
                  <a:pt x="606" y="358"/>
                </a:lnTo>
                <a:lnTo>
                  <a:pt x="605" y="356"/>
                </a:lnTo>
                <a:lnTo>
                  <a:pt x="605" y="355"/>
                </a:lnTo>
                <a:lnTo>
                  <a:pt x="604" y="355"/>
                </a:lnTo>
                <a:lnTo>
                  <a:pt x="604" y="353"/>
                </a:lnTo>
                <a:lnTo>
                  <a:pt x="602" y="352"/>
                </a:lnTo>
                <a:lnTo>
                  <a:pt x="596" y="346"/>
                </a:lnTo>
                <a:lnTo>
                  <a:pt x="594" y="340"/>
                </a:lnTo>
                <a:lnTo>
                  <a:pt x="592" y="338"/>
                </a:lnTo>
                <a:lnTo>
                  <a:pt x="591" y="336"/>
                </a:lnTo>
                <a:lnTo>
                  <a:pt x="589" y="332"/>
                </a:lnTo>
                <a:lnTo>
                  <a:pt x="588" y="329"/>
                </a:lnTo>
                <a:lnTo>
                  <a:pt x="584" y="322"/>
                </a:lnTo>
                <a:lnTo>
                  <a:pt x="584" y="318"/>
                </a:lnTo>
                <a:lnTo>
                  <a:pt x="584" y="316"/>
                </a:lnTo>
                <a:lnTo>
                  <a:pt x="582" y="315"/>
                </a:lnTo>
                <a:lnTo>
                  <a:pt x="581" y="310"/>
                </a:lnTo>
                <a:lnTo>
                  <a:pt x="579" y="309"/>
                </a:lnTo>
                <a:lnTo>
                  <a:pt x="578" y="308"/>
                </a:lnTo>
                <a:lnTo>
                  <a:pt x="579" y="306"/>
                </a:lnTo>
                <a:lnTo>
                  <a:pt x="579" y="305"/>
                </a:lnTo>
                <a:lnTo>
                  <a:pt x="579" y="303"/>
                </a:lnTo>
                <a:lnTo>
                  <a:pt x="578" y="302"/>
                </a:lnTo>
                <a:lnTo>
                  <a:pt x="579" y="302"/>
                </a:lnTo>
                <a:lnTo>
                  <a:pt x="579" y="300"/>
                </a:lnTo>
                <a:lnTo>
                  <a:pt x="581" y="299"/>
                </a:lnTo>
                <a:lnTo>
                  <a:pt x="582" y="298"/>
                </a:lnTo>
                <a:lnTo>
                  <a:pt x="584" y="298"/>
                </a:lnTo>
                <a:lnTo>
                  <a:pt x="584" y="296"/>
                </a:lnTo>
                <a:lnTo>
                  <a:pt x="585" y="295"/>
                </a:lnTo>
                <a:lnTo>
                  <a:pt x="585" y="293"/>
                </a:lnTo>
                <a:lnTo>
                  <a:pt x="581" y="293"/>
                </a:lnTo>
                <a:lnTo>
                  <a:pt x="579" y="293"/>
                </a:lnTo>
                <a:lnTo>
                  <a:pt x="579" y="292"/>
                </a:lnTo>
                <a:lnTo>
                  <a:pt x="578" y="292"/>
                </a:lnTo>
                <a:lnTo>
                  <a:pt x="576" y="292"/>
                </a:lnTo>
                <a:lnTo>
                  <a:pt x="575" y="293"/>
                </a:lnTo>
                <a:lnTo>
                  <a:pt x="574" y="295"/>
                </a:lnTo>
                <a:lnTo>
                  <a:pt x="574" y="296"/>
                </a:lnTo>
                <a:lnTo>
                  <a:pt x="574" y="298"/>
                </a:lnTo>
                <a:lnTo>
                  <a:pt x="572" y="298"/>
                </a:lnTo>
                <a:lnTo>
                  <a:pt x="572" y="299"/>
                </a:lnTo>
                <a:lnTo>
                  <a:pt x="574" y="299"/>
                </a:lnTo>
                <a:lnTo>
                  <a:pt x="572" y="300"/>
                </a:lnTo>
                <a:lnTo>
                  <a:pt x="572" y="302"/>
                </a:lnTo>
                <a:lnTo>
                  <a:pt x="571" y="303"/>
                </a:lnTo>
                <a:lnTo>
                  <a:pt x="569" y="303"/>
                </a:lnTo>
                <a:lnTo>
                  <a:pt x="566" y="303"/>
                </a:lnTo>
                <a:lnTo>
                  <a:pt x="565" y="303"/>
                </a:lnTo>
                <a:lnTo>
                  <a:pt x="564" y="303"/>
                </a:lnTo>
                <a:lnTo>
                  <a:pt x="561" y="302"/>
                </a:lnTo>
                <a:lnTo>
                  <a:pt x="561" y="300"/>
                </a:lnTo>
                <a:lnTo>
                  <a:pt x="559" y="300"/>
                </a:lnTo>
                <a:lnTo>
                  <a:pt x="559" y="302"/>
                </a:lnTo>
                <a:lnTo>
                  <a:pt x="558" y="300"/>
                </a:lnTo>
                <a:lnTo>
                  <a:pt x="556" y="300"/>
                </a:lnTo>
                <a:lnTo>
                  <a:pt x="554" y="299"/>
                </a:lnTo>
                <a:lnTo>
                  <a:pt x="552" y="300"/>
                </a:lnTo>
                <a:lnTo>
                  <a:pt x="551" y="300"/>
                </a:lnTo>
                <a:lnTo>
                  <a:pt x="551" y="299"/>
                </a:lnTo>
                <a:lnTo>
                  <a:pt x="551" y="298"/>
                </a:lnTo>
                <a:lnTo>
                  <a:pt x="549" y="298"/>
                </a:lnTo>
                <a:lnTo>
                  <a:pt x="548" y="295"/>
                </a:lnTo>
                <a:lnTo>
                  <a:pt x="538" y="288"/>
                </a:lnTo>
                <a:lnTo>
                  <a:pt x="536" y="285"/>
                </a:lnTo>
                <a:lnTo>
                  <a:pt x="534" y="283"/>
                </a:lnTo>
                <a:lnTo>
                  <a:pt x="529" y="279"/>
                </a:lnTo>
                <a:lnTo>
                  <a:pt x="528" y="278"/>
                </a:lnTo>
                <a:lnTo>
                  <a:pt x="528" y="276"/>
                </a:lnTo>
                <a:lnTo>
                  <a:pt x="525" y="275"/>
                </a:lnTo>
                <a:lnTo>
                  <a:pt x="522" y="272"/>
                </a:lnTo>
                <a:lnTo>
                  <a:pt x="518" y="266"/>
                </a:lnTo>
                <a:lnTo>
                  <a:pt x="516" y="265"/>
                </a:lnTo>
                <a:lnTo>
                  <a:pt x="509" y="256"/>
                </a:lnTo>
                <a:lnTo>
                  <a:pt x="506" y="253"/>
                </a:lnTo>
                <a:lnTo>
                  <a:pt x="505" y="252"/>
                </a:lnTo>
                <a:lnTo>
                  <a:pt x="503" y="250"/>
                </a:lnTo>
                <a:lnTo>
                  <a:pt x="502" y="250"/>
                </a:lnTo>
                <a:lnTo>
                  <a:pt x="501" y="250"/>
                </a:lnTo>
                <a:lnTo>
                  <a:pt x="498" y="250"/>
                </a:lnTo>
                <a:lnTo>
                  <a:pt x="496" y="250"/>
                </a:lnTo>
                <a:lnTo>
                  <a:pt x="493" y="248"/>
                </a:lnTo>
                <a:lnTo>
                  <a:pt x="491" y="246"/>
                </a:lnTo>
                <a:lnTo>
                  <a:pt x="488" y="243"/>
                </a:lnTo>
                <a:lnTo>
                  <a:pt x="488" y="242"/>
                </a:lnTo>
                <a:lnTo>
                  <a:pt x="486" y="242"/>
                </a:lnTo>
                <a:lnTo>
                  <a:pt x="485" y="242"/>
                </a:lnTo>
                <a:lnTo>
                  <a:pt x="483" y="242"/>
                </a:lnTo>
                <a:lnTo>
                  <a:pt x="482" y="240"/>
                </a:lnTo>
                <a:lnTo>
                  <a:pt x="482" y="239"/>
                </a:lnTo>
                <a:lnTo>
                  <a:pt x="481" y="238"/>
                </a:lnTo>
                <a:lnTo>
                  <a:pt x="479" y="238"/>
                </a:lnTo>
                <a:lnTo>
                  <a:pt x="476" y="235"/>
                </a:lnTo>
                <a:lnTo>
                  <a:pt x="475" y="233"/>
                </a:lnTo>
                <a:lnTo>
                  <a:pt x="473" y="232"/>
                </a:lnTo>
                <a:lnTo>
                  <a:pt x="472" y="232"/>
                </a:lnTo>
                <a:lnTo>
                  <a:pt x="471" y="230"/>
                </a:lnTo>
                <a:lnTo>
                  <a:pt x="469" y="230"/>
                </a:lnTo>
                <a:lnTo>
                  <a:pt x="469" y="229"/>
                </a:lnTo>
                <a:lnTo>
                  <a:pt x="468" y="229"/>
                </a:lnTo>
                <a:lnTo>
                  <a:pt x="466" y="228"/>
                </a:lnTo>
                <a:lnTo>
                  <a:pt x="465" y="228"/>
                </a:lnTo>
                <a:lnTo>
                  <a:pt x="462" y="226"/>
                </a:lnTo>
                <a:lnTo>
                  <a:pt x="461" y="226"/>
                </a:lnTo>
                <a:lnTo>
                  <a:pt x="459" y="228"/>
                </a:lnTo>
                <a:lnTo>
                  <a:pt x="458" y="226"/>
                </a:lnTo>
                <a:lnTo>
                  <a:pt x="456" y="228"/>
                </a:lnTo>
                <a:lnTo>
                  <a:pt x="455" y="228"/>
                </a:lnTo>
                <a:lnTo>
                  <a:pt x="453" y="228"/>
                </a:lnTo>
                <a:lnTo>
                  <a:pt x="452" y="228"/>
                </a:lnTo>
                <a:lnTo>
                  <a:pt x="448" y="228"/>
                </a:lnTo>
                <a:lnTo>
                  <a:pt x="448" y="229"/>
                </a:lnTo>
                <a:lnTo>
                  <a:pt x="446" y="229"/>
                </a:lnTo>
                <a:lnTo>
                  <a:pt x="446" y="228"/>
                </a:lnTo>
                <a:lnTo>
                  <a:pt x="445" y="228"/>
                </a:lnTo>
                <a:lnTo>
                  <a:pt x="443" y="226"/>
                </a:lnTo>
                <a:lnTo>
                  <a:pt x="442" y="225"/>
                </a:lnTo>
                <a:lnTo>
                  <a:pt x="441" y="225"/>
                </a:lnTo>
                <a:lnTo>
                  <a:pt x="439" y="223"/>
                </a:lnTo>
                <a:lnTo>
                  <a:pt x="438" y="223"/>
                </a:lnTo>
                <a:lnTo>
                  <a:pt x="435" y="220"/>
                </a:lnTo>
                <a:lnTo>
                  <a:pt x="431" y="218"/>
                </a:lnTo>
                <a:lnTo>
                  <a:pt x="429" y="216"/>
                </a:lnTo>
                <a:lnTo>
                  <a:pt x="428" y="216"/>
                </a:lnTo>
                <a:lnTo>
                  <a:pt x="428" y="215"/>
                </a:lnTo>
                <a:lnTo>
                  <a:pt x="423" y="210"/>
                </a:lnTo>
                <a:lnTo>
                  <a:pt x="422" y="210"/>
                </a:lnTo>
                <a:lnTo>
                  <a:pt x="421" y="209"/>
                </a:lnTo>
                <a:lnTo>
                  <a:pt x="421" y="207"/>
                </a:lnTo>
                <a:lnTo>
                  <a:pt x="415" y="203"/>
                </a:lnTo>
                <a:lnTo>
                  <a:pt x="411" y="197"/>
                </a:lnTo>
                <a:lnTo>
                  <a:pt x="405" y="192"/>
                </a:lnTo>
                <a:lnTo>
                  <a:pt x="402" y="187"/>
                </a:lnTo>
                <a:lnTo>
                  <a:pt x="398" y="182"/>
                </a:lnTo>
                <a:lnTo>
                  <a:pt x="393" y="177"/>
                </a:lnTo>
                <a:lnTo>
                  <a:pt x="392" y="176"/>
                </a:lnTo>
                <a:lnTo>
                  <a:pt x="392" y="175"/>
                </a:lnTo>
                <a:lnTo>
                  <a:pt x="391" y="173"/>
                </a:lnTo>
                <a:lnTo>
                  <a:pt x="388" y="170"/>
                </a:lnTo>
                <a:lnTo>
                  <a:pt x="388" y="169"/>
                </a:lnTo>
                <a:lnTo>
                  <a:pt x="386" y="167"/>
                </a:lnTo>
                <a:lnTo>
                  <a:pt x="385" y="166"/>
                </a:lnTo>
                <a:lnTo>
                  <a:pt x="383" y="165"/>
                </a:lnTo>
                <a:lnTo>
                  <a:pt x="383" y="163"/>
                </a:lnTo>
                <a:lnTo>
                  <a:pt x="382" y="163"/>
                </a:lnTo>
                <a:lnTo>
                  <a:pt x="381" y="160"/>
                </a:lnTo>
                <a:lnTo>
                  <a:pt x="379" y="157"/>
                </a:lnTo>
                <a:lnTo>
                  <a:pt x="378" y="156"/>
                </a:lnTo>
                <a:lnTo>
                  <a:pt x="378" y="155"/>
                </a:lnTo>
                <a:lnTo>
                  <a:pt x="376" y="153"/>
                </a:lnTo>
                <a:lnTo>
                  <a:pt x="375" y="152"/>
                </a:lnTo>
                <a:lnTo>
                  <a:pt x="373" y="150"/>
                </a:lnTo>
                <a:lnTo>
                  <a:pt x="373" y="149"/>
                </a:lnTo>
                <a:lnTo>
                  <a:pt x="372" y="147"/>
                </a:lnTo>
                <a:lnTo>
                  <a:pt x="372" y="146"/>
                </a:lnTo>
                <a:lnTo>
                  <a:pt x="370" y="146"/>
                </a:lnTo>
                <a:lnTo>
                  <a:pt x="370" y="145"/>
                </a:lnTo>
                <a:lnTo>
                  <a:pt x="370" y="143"/>
                </a:lnTo>
                <a:lnTo>
                  <a:pt x="369" y="142"/>
                </a:lnTo>
                <a:lnTo>
                  <a:pt x="369" y="140"/>
                </a:lnTo>
                <a:lnTo>
                  <a:pt x="368" y="140"/>
                </a:lnTo>
                <a:lnTo>
                  <a:pt x="368" y="139"/>
                </a:lnTo>
                <a:lnTo>
                  <a:pt x="368" y="137"/>
                </a:lnTo>
                <a:lnTo>
                  <a:pt x="369" y="136"/>
                </a:lnTo>
                <a:lnTo>
                  <a:pt x="369" y="135"/>
                </a:lnTo>
                <a:lnTo>
                  <a:pt x="368" y="135"/>
                </a:lnTo>
                <a:lnTo>
                  <a:pt x="368" y="136"/>
                </a:lnTo>
                <a:lnTo>
                  <a:pt x="366" y="136"/>
                </a:lnTo>
                <a:lnTo>
                  <a:pt x="366" y="137"/>
                </a:lnTo>
                <a:lnTo>
                  <a:pt x="365" y="137"/>
                </a:lnTo>
                <a:lnTo>
                  <a:pt x="365" y="139"/>
                </a:lnTo>
                <a:lnTo>
                  <a:pt x="363" y="139"/>
                </a:lnTo>
                <a:lnTo>
                  <a:pt x="365" y="140"/>
                </a:lnTo>
                <a:lnTo>
                  <a:pt x="363" y="140"/>
                </a:lnTo>
                <a:lnTo>
                  <a:pt x="363" y="142"/>
                </a:lnTo>
                <a:lnTo>
                  <a:pt x="363" y="143"/>
                </a:lnTo>
                <a:lnTo>
                  <a:pt x="362" y="145"/>
                </a:lnTo>
                <a:lnTo>
                  <a:pt x="362" y="146"/>
                </a:lnTo>
                <a:lnTo>
                  <a:pt x="360" y="147"/>
                </a:lnTo>
                <a:lnTo>
                  <a:pt x="360" y="149"/>
                </a:lnTo>
                <a:lnTo>
                  <a:pt x="360" y="150"/>
                </a:lnTo>
                <a:lnTo>
                  <a:pt x="362" y="152"/>
                </a:lnTo>
                <a:lnTo>
                  <a:pt x="362" y="153"/>
                </a:lnTo>
                <a:lnTo>
                  <a:pt x="362" y="155"/>
                </a:lnTo>
                <a:lnTo>
                  <a:pt x="360" y="155"/>
                </a:lnTo>
                <a:lnTo>
                  <a:pt x="359" y="159"/>
                </a:lnTo>
                <a:lnTo>
                  <a:pt x="358" y="160"/>
                </a:lnTo>
                <a:lnTo>
                  <a:pt x="358" y="162"/>
                </a:lnTo>
                <a:lnTo>
                  <a:pt x="356" y="163"/>
                </a:lnTo>
                <a:lnTo>
                  <a:pt x="355" y="163"/>
                </a:lnTo>
                <a:lnTo>
                  <a:pt x="353" y="165"/>
                </a:lnTo>
                <a:lnTo>
                  <a:pt x="353" y="166"/>
                </a:lnTo>
                <a:lnTo>
                  <a:pt x="353" y="167"/>
                </a:lnTo>
                <a:lnTo>
                  <a:pt x="353" y="169"/>
                </a:lnTo>
                <a:lnTo>
                  <a:pt x="352" y="167"/>
                </a:lnTo>
                <a:lnTo>
                  <a:pt x="352" y="166"/>
                </a:lnTo>
                <a:lnTo>
                  <a:pt x="352" y="165"/>
                </a:lnTo>
                <a:lnTo>
                  <a:pt x="352" y="163"/>
                </a:lnTo>
                <a:lnTo>
                  <a:pt x="353" y="163"/>
                </a:lnTo>
                <a:lnTo>
                  <a:pt x="355" y="163"/>
                </a:lnTo>
                <a:lnTo>
                  <a:pt x="355" y="162"/>
                </a:lnTo>
                <a:lnTo>
                  <a:pt x="356" y="162"/>
                </a:lnTo>
                <a:lnTo>
                  <a:pt x="356" y="160"/>
                </a:lnTo>
                <a:lnTo>
                  <a:pt x="356" y="159"/>
                </a:lnTo>
                <a:lnTo>
                  <a:pt x="356" y="157"/>
                </a:lnTo>
                <a:lnTo>
                  <a:pt x="356" y="156"/>
                </a:lnTo>
                <a:lnTo>
                  <a:pt x="356" y="155"/>
                </a:lnTo>
                <a:lnTo>
                  <a:pt x="356" y="153"/>
                </a:lnTo>
                <a:lnTo>
                  <a:pt x="356" y="152"/>
                </a:lnTo>
                <a:lnTo>
                  <a:pt x="356" y="150"/>
                </a:lnTo>
                <a:lnTo>
                  <a:pt x="358" y="150"/>
                </a:lnTo>
                <a:lnTo>
                  <a:pt x="358" y="149"/>
                </a:lnTo>
                <a:lnTo>
                  <a:pt x="358" y="147"/>
                </a:lnTo>
                <a:lnTo>
                  <a:pt x="358" y="146"/>
                </a:lnTo>
                <a:lnTo>
                  <a:pt x="358" y="145"/>
                </a:lnTo>
                <a:lnTo>
                  <a:pt x="359" y="145"/>
                </a:lnTo>
                <a:lnTo>
                  <a:pt x="358" y="143"/>
                </a:lnTo>
                <a:lnTo>
                  <a:pt x="358" y="142"/>
                </a:lnTo>
                <a:lnTo>
                  <a:pt x="356" y="142"/>
                </a:lnTo>
                <a:lnTo>
                  <a:pt x="358" y="142"/>
                </a:lnTo>
                <a:lnTo>
                  <a:pt x="359" y="142"/>
                </a:lnTo>
                <a:lnTo>
                  <a:pt x="359" y="143"/>
                </a:lnTo>
                <a:lnTo>
                  <a:pt x="360" y="143"/>
                </a:lnTo>
                <a:lnTo>
                  <a:pt x="360" y="142"/>
                </a:lnTo>
                <a:lnTo>
                  <a:pt x="359" y="140"/>
                </a:lnTo>
                <a:lnTo>
                  <a:pt x="359" y="139"/>
                </a:lnTo>
                <a:lnTo>
                  <a:pt x="358" y="137"/>
                </a:lnTo>
                <a:lnTo>
                  <a:pt x="358" y="136"/>
                </a:lnTo>
                <a:lnTo>
                  <a:pt x="356" y="136"/>
                </a:lnTo>
                <a:lnTo>
                  <a:pt x="355" y="135"/>
                </a:lnTo>
                <a:lnTo>
                  <a:pt x="353" y="132"/>
                </a:lnTo>
                <a:lnTo>
                  <a:pt x="352" y="130"/>
                </a:lnTo>
                <a:lnTo>
                  <a:pt x="349" y="127"/>
                </a:lnTo>
                <a:lnTo>
                  <a:pt x="348" y="125"/>
                </a:lnTo>
                <a:lnTo>
                  <a:pt x="346" y="125"/>
                </a:lnTo>
                <a:lnTo>
                  <a:pt x="346" y="123"/>
                </a:lnTo>
                <a:lnTo>
                  <a:pt x="345" y="122"/>
                </a:lnTo>
                <a:lnTo>
                  <a:pt x="343" y="120"/>
                </a:lnTo>
                <a:lnTo>
                  <a:pt x="342" y="117"/>
                </a:lnTo>
                <a:lnTo>
                  <a:pt x="342" y="116"/>
                </a:lnTo>
                <a:lnTo>
                  <a:pt x="340" y="115"/>
                </a:lnTo>
                <a:lnTo>
                  <a:pt x="339" y="113"/>
                </a:lnTo>
                <a:lnTo>
                  <a:pt x="338" y="112"/>
                </a:lnTo>
                <a:lnTo>
                  <a:pt x="338" y="110"/>
                </a:lnTo>
                <a:lnTo>
                  <a:pt x="336" y="109"/>
                </a:lnTo>
                <a:lnTo>
                  <a:pt x="335" y="109"/>
                </a:lnTo>
                <a:lnTo>
                  <a:pt x="335" y="106"/>
                </a:lnTo>
                <a:lnTo>
                  <a:pt x="333" y="105"/>
                </a:lnTo>
                <a:lnTo>
                  <a:pt x="332" y="103"/>
                </a:lnTo>
                <a:lnTo>
                  <a:pt x="332" y="102"/>
                </a:lnTo>
                <a:lnTo>
                  <a:pt x="330" y="102"/>
                </a:lnTo>
                <a:lnTo>
                  <a:pt x="329" y="99"/>
                </a:lnTo>
                <a:lnTo>
                  <a:pt x="329" y="97"/>
                </a:lnTo>
                <a:lnTo>
                  <a:pt x="326" y="93"/>
                </a:lnTo>
                <a:lnTo>
                  <a:pt x="323" y="89"/>
                </a:lnTo>
                <a:lnTo>
                  <a:pt x="322" y="85"/>
                </a:lnTo>
                <a:lnTo>
                  <a:pt x="320" y="83"/>
                </a:lnTo>
                <a:lnTo>
                  <a:pt x="320" y="80"/>
                </a:lnTo>
                <a:lnTo>
                  <a:pt x="319" y="80"/>
                </a:lnTo>
                <a:lnTo>
                  <a:pt x="319" y="79"/>
                </a:lnTo>
                <a:lnTo>
                  <a:pt x="318" y="76"/>
                </a:lnTo>
                <a:lnTo>
                  <a:pt x="316" y="75"/>
                </a:lnTo>
                <a:lnTo>
                  <a:pt x="315" y="72"/>
                </a:lnTo>
                <a:lnTo>
                  <a:pt x="313" y="69"/>
                </a:lnTo>
                <a:lnTo>
                  <a:pt x="313" y="66"/>
                </a:lnTo>
                <a:lnTo>
                  <a:pt x="313" y="64"/>
                </a:lnTo>
                <a:lnTo>
                  <a:pt x="312" y="62"/>
                </a:lnTo>
                <a:lnTo>
                  <a:pt x="310" y="60"/>
                </a:lnTo>
                <a:lnTo>
                  <a:pt x="310" y="59"/>
                </a:lnTo>
                <a:lnTo>
                  <a:pt x="310" y="57"/>
                </a:lnTo>
                <a:lnTo>
                  <a:pt x="309" y="56"/>
                </a:lnTo>
                <a:lnTo>
                  <a:pt x="308" y="52"/>
                </a:lnTo>
                <a:lnTo>
                  <a:pt x="308" y="50"/>
                </a:lnTo>
                <a:lnTo>
                  <a:pt x="308" y="49"/>
                </a:lnTo>
                <a:lnTo>
                  <a:pt x="306" y="46"/>
                </a:lnTo>
                <a:lnTo>
                  <a:pt x="306" y="44"/>
                </a:lnTo>
                <a:lnTo>
                  <a:pt x="305" y="43"/>
                </a:lnTo>
                <a:lnTo>
                  <a:pt x="305" y="42"/>
                </a:lnTo>
                <a:lnTo>
                  <a:pt x="305" y="40"/>
                </a:lnTo>
                <a:lnTo>
                  <a:pt x="305" y="39"/>
                </a:lnTo>
                <a:lnTo>
                  <a:pt x="305" y="37"/>
                </a:lnTo>
                <a:lnTo>
                  <a:pt x="303" y="37"/>
                </a:lnTo>
                <a:lnTo>
                  <a:pt x="303" y="36"/>
                </a:lnTo>
                <a:lnTo>
                  <a:pt x="303" y="34"/>
                </a:lnTo>
                <a:lnTo>
                  <a:pt x="303" y="33"/>
                </a:lnTo>
                <a:lnTo>
                  <a:pt x="303" y="32"/>
                </a:lnTo>
                <a:lnTo>
                  <a:pt x="302" y="32"/>
                </a:lnTo>
                <a:lnTo>
                  <a:pt x="303" y="32"/>
                </a:lnTo>
                <a:lnTo>
                  <a:pt x="302" y="32"/>
                </a:lnTo>
                <a:lnTo>
                  <a:pt x="302" y="30"/>
                </a:lnTo>
                <a:lnTo>
                  <a:pt x="302" y="29"/>
                </a:lnTo>
                <a:lnTo>
                  <a:pt x="302" y="27"/>
                </a:lnTo>
                <a:lnTo>
                  <a:pt x="302" y="26"/>
                </a:lnTo>
                <a:lnTo>
                  <a:pt x="302" y="24"/>
                </a:lnTo>
                <a:lnTo>
                  <a:pt x="302" y="23"/>
                </a:lnTo>
                <a:lnTo>
                  <a:pt x="302" y="22"/>
                </a:lnTo>
                <a:lnTo>
                  <a:pt x="302" y="20"/>
                </a:lnTo>
                <a:lnTo>
                  <a:pt x="300" y="20"/>
                </a:lnTo>
                <a:lnTo>
                  <a:pt x="300" y="19"/>
                </a:lnTo>
                <a:lnTo>
                  <a:pt x="300" y="17"/>
                </a:lnTo>
                <a:lnTo>
                  <a:pt x="300" y="16"/>
                </a:lnTo>
                <a:lnTo>
                  <a:pt x="300" y="14"/>
                </a:lnTo>
                <a:lnTo>
                  <a:pt x="299" y="13"/>
                </a:lnTo>
                <a:lnTo>
                  <a:pt x="299" y="12"/>
                </a:lnTo>
                <a:lnTo>
                  <a:pt x="299" y="10"/>
                </a:lnTo>
                <a:lnTo>
                  <a:pt x="298" y="10"/>
                </a:lnTo>
                <a:lnTo>
                  <a:pt x="298" y="9"/>
                </a:lnTo>
                <a:lnTo>
                  <a:pt x="298" y="7"/>
                </a:lnTo>
                <a:lnTo>
                  <a:pt x="298" y="6"/>
                </a:lnTo>
                <a:lnTo>
                  <a:pt x="296" y="4"/>
                </a:lnTo>
                <a:lnTo>
                  <a:pt x="296" y="3"/>
                </a:lnTo>
                <a:lnTo>
                  <a:pt x="295" y="3"/>
                </a:lnTo>
                <a:lnTo>
                  <a:pt x="295" y="2"/>
                </a:lnTo>
                <a:lnTo>
                  <a:pt x="293" y="2"/>
                </a:lnTo>
                <a:lnTo>
                  <a:pt x="293" y="0"/>
                </a:lnTo>
                <a:lnTo>
                  <a:pt x="292" y="0"/>
                </a:lnTo>
                <a:lnTo>
                  <a:pt x="293" y="0"/>
                </a:lnTo>
                <a:lnTo>
                  <a:pt x="293" y="2"/>
                </a:lnTo>
                <a:lnTo>
                  <a:pt x="293" y="3"/>
                </a:lnTo>
                <a:lnTo>
                  <a:pt x="295" y="3"/>
                </a:lnTo>
                <a:lnTo>
                  <a:pt x="295" y="4"/>
                </a:lnTo>
                <a:lnTo>
                  <a:pt x="296" y="4"/>
                </a:lnTo>
                <a:lnTo>
                  <a:pt x="296" y="6"/>
                </a:lnTo>
                <a:lnTo>
                  <a:pt x="296" y="7"/>
                </a:lnTo>
                <a:lnTo>
                  <a:pt x="295" y="6"/>
                </a:lnTo>
                <a:lnTo>
                  <a:pt x="293" y="6"/>
                </a:lnTo>
                <a:lnTo>
                  <a:pt x="293" y="7"/>
                </a:lnTo>
                <a:lnTo>
                  <a:pt x="292" y="6"/>
                </a:lnTo>
                <a:lnTo>
                  <a:pt x="290" y="6"/>
                </a:lnTo>
                <a:lnTo>
                  <a:pt x="289" y="6"/>
                </a:lnTo>
                <a:lnTo>
                  <a:pt x="288" y="6"/>
                </a:lnTo>
                <a:lnTo>
                  <a:pt x="288" y="7"/>
                </a:lnTo>
                <a:lnTo>
                  <a:pt x="286" y="7"/>
                </a:lnTo>
                <a:lnTo>
                  <a:pt x="286" y="9"/>
                </a:lnTo>
                <a:lnTo>
                  <a:pt x="285" y="9"/>
                </a:lnTo>
                <a:lnTo>
                  <a:pt x="283" y="10"/>
                </a:lnTo>
                <a:lnTo>
                  <a:pt x="283" y="12"/>
                </a:lnTo>
                <a:lnTo>
                  <a:pt x="283" y="13"/>
                </a:lnTo>
                <a:lnTo>
                  <a:pt x="283" y="14"/>
                </a:lnTo>
                <a:lnTo>
                  <a:pt x="285" y="14"/>
                </a:lnTo>
                <a:lnTo>
                  <a:pt x="285" y="16"/>
                </a:lnTo>
                <a:lnTo>
                  <a:pt x="286" y="16"/>
                </a:lnTo>
                <a:lnTo>
                  <a:pt x="286" y="17"/>
                </a:lnTo>
                <a:lnTo>
                  <a:pt x="286" y="19"/>
                </a:lnTo>
                <a:lnTo>
                  <a:pt x="286" y="20"/>
                </a:lnTo>
                <a:lnTo>
                  <a:pt x="288" y="20"/>
                </a:lnTo>
                <a:lnTo>
                  <a:pt x="288" y="22"/>
                </a:lnTo>
                <a:lnTo>
                  <a:pt x="288" y="23"/>
                </a:lnTo>
                <a:lnTo>
                  <a:pt x="289" y="24"/>
                </a:lnTo>
                <a:lnTo>
                  <a:pt x="289" y="26"/>
                </a:lnTo>
                <a:lnTo>
                  <a:pt x="289" y="27"/>
                </a:lnTo>
                <a:lnTo>
                  <a:pt x="290" y="29"/>
                </a:lnTo>
                <a:lnTo>
                  <a:pt x="289" y="29"/>
                </a:lnTo>
                <a:lnTo>
                  <a:pt x="289" y="30"/>
                </a:lnTo>
                <a:lnTo>
                  <a:pt x="290" y="30"/>
                </a:lnTo>
                <a:lnTo>
                  <a:pt x="290" y="32"/>
                </a:lnTo>
                <a:lnTo>
                  <a:pt x="290" y="33"/>
                </a:lnTo>
                <a:lnTo>
                  <a:pt x="292" y="33"/>
                </a:lnTo>
                <a:lnTo>
                  <a:pt x="292" y="34"/>
                </a:lnTo>
                <a:lnTo>
                  <a:pt x="292" y="36"/>
                </a:lnTo>
                <a:lnTo>
                  <a:pt x="293" y="36"/>
                </a:lnTo>
                <a:lnTo>
                  <a:pt x="293" y="37"/>
                </a:lnTo>
                <a:lnTo>
                  <a:pt x="293" y="39"/>
                </a:lnTo>
                <a:lnTo>
                  <a:pt x="293" y="40"/>
                </a:lnTo>
                <a:lnTo>
                  <a:pt x="293" y="42"/>
                </a:lnTo>
                <a:lnTo>
                  <a:pt x="293" y="43"/>
                </a:lnTo>
                <a:lnTo>
                  <a:pt x="293" y="44"/>
                </a:lnTo>
                <a:lnTo>
                  <a:pt x="292" y="44"/>
                </a:lnTo>
                <a:lnTo>
                  <a:pt x="290" y="44"/>
                </a:lnTo>
                <a:lnTo>
                  <a:pt x="290" y="46"/>
                </a:lnTo>
                <a:lnTo>
                  <a:pt x="289" y="46"/>
                </a:lnTo>
                <a:lnTo>
                  <a:pt x="286" y="46"/>
                </a:lnTo>
                <a:lnTo>
                  <a:pt x="285" y="46"/>
                </a:lnTo>
                <a:close/>
              </a:path>
            </a:pathLst>
          </a:custGeom>
          <a:solidFill>
            <a:schemeClr val="bg1"/>
          </a:solidFill>
          <a:ln w="3175" cmpd="sng">
            <a:solidFill>
              <a:srgbClr val="808080"/>
            </a:solidFill>
            <a:round/>
            <a:headEnd/>
            <a:tailEnd/>
          </a:ln>
        </p:spPr>
        <p:txBody>
          <a:bodyPr/>
          <a:lstStyle/>
          <a:p>
            <a:endParaRPr lang="en-US"/>
          </a:p>
        </p:txBody>
      </p:sp>
      <p:sp>
        <p:nvSpPr>
          <p:cNvPr id="14411" name="Freeform 75"/>
          <p:cNvSpPr>
            <a:spLocks/>
          </p:cNvSpPr>
          <p:nvPr/>
        </p:nvSpPr>
        <p:spPr bwMode="auto">
          <a:xfrm>
            <a:off x="2547938" y="2117725"/>
            <a:ext cx="387350" cy="334963"/>
          </a:xfrm>
          <a:custGeom>
            <a:avLst/>
            <a:gdLst>
              <a:gd name="T0" fmla="*/ 136 w 328"/>
              <a:gd name="T1" fmla="*/ 358 h 392"/>
              <a:gd name="T2" fmla="*/ 130 w 328"/>
              <a:gd name="T3" fmla="*/ 371 h 392"/>
              <a:gd name="T4" fmla="*/ 140 w 328"/>
              <a:gd name="T5" fmla="*/ 378 h 392"/>
              <a:gd name="T6" fmla="*/ 153 w 328"/>
              <a:gd name="T7" fmla="*/ 382 h 392"/>
              <a:gd name="T8" fmla="*/ 166 w 328"/>
              <a:gd name="T9" fmla="*/ 383 h 392"/>
              <a:gd name="T10" fmla="*/ 179 w 328"/>
              <a:gd name="T11" fmla="*/ 386 h 392"/>
              <a:gd name="T12" fmla="*/ 189 w 328"/>
              <a:gd name="T13" fmla="*/ 385 h 392"/>
              <a:gd name="T14" fmla="*/ 200 w 328"/>
              <a:gd name="T15" fmla="*/ 385 h 392"/>
              <a:gd name="T16" fmla="*/ 212 w 328"/>
              <a:gd name="T17" fmla="*/ 382 h 392"/>
              <a:gd name="T18" fmla="*/ 220 w 328"/>
              <a:gd name="T19" fmla="*/ 383 h 392"/>
              <a:gd name="T20" fmla="*/ 228 w 328"/>
              <a:gd name="T21" fmla="*/ 388 h 392"/>
              <a:gd name="T22" fmla="*/ 235 w 328"/>
              <a:gd name="T23" fmla="*/ 392 h 392"/>
              <a:gd name="T24" fmla="*/ 235 w 328"/>
              <a:gd name="T25" fmla="*/ 379 h 392"/>
              <a:gd name="T26" fmla="*/ 243 w 328"/>
              <a:gd name="T27" fmla="*/ 369 h 392"/>
              <a:gd name="T28" fmla="*/ 253 w 328"/>
              <a:gd name="T29" fmla="*/ 362 h 392"/>
              <a:gd name="T30" fmla="*/ 263 w 328"/>
              <a:gd name="T31" fmla="*/ 355 h 392"/>
              <a:gd name="T32" fmla="*/ 275 w 328"/>
              <a:gd name="T33" fmla="*/ 356 h 392"/>
              <a:gd name="T34" fmla="*/ 286 w 328"/>
              <a:gd name="T35" fmla="*/ 359 h 392"/>
              <a:gd name="T36" fmla="*/ 295 w 328"/>
              <a:gd name="T37" fmla="*/ 363 h 392"/>
              <a:gd name="T38" fmla="*/ 305 w 328"/>
              <a:gd name="T39" fmla="*/ 366 h 392"/>
              <a:gd name="T40" fmla="*/ 315 w 328"/>
              <a:gd name="T41" fmla="*/ 369 h 392"/>
              <a:gd name="T42" fmla="*/ 328 w 328"/>
              <a:gd name="T43" fmla="*/ 366 h 392"/>
              <a:gd name="T44" fmla="*/ 321 w 328"/>
              <a:gd name="T45" fmla="*/ 355 h 392"/>
              <a:gd name="T46" fmla="*/ 301 w 328"/>
              <a:gd name="T47" fmla="*/ 318 h 392"/>
              <a:gd name="T48" fmla="*/ 296 w 328"/>
              <a:gd name="T49" fmla="*/ 302 h 392"/>
              <a:gd name="T50" fmla="*/ 296 w 328"/>
              <a:gd name="T51" fmla="*/ 292 h 392"/>
              <a:gd name="T52" fmla="*/ 289 w 328"/>
              <a:gd name="T53" fmla="*/ 300 h 392"/>
              <a:gd name="T54" fmla="*/ 276 w 328"/>
              <a:gd name="T55" fmla="*/ 302 h 392"/>
              <a:gd name="T56" fmla="*/ 255 w 328"/>
              <a:gd name="T57" fmla="*/ 288 h 392"/>
              <a:gd name="T58" fmla="*/ 226 w 328"/>
              <a:gd name="T59" fmla="*/ 256 h 392"/>
              <a:gd name="T60" fmla="*/ 205 w 328"/>
              <a:gd name="T61" fmla="*/ 243 h 392"/>
              <a:gd name="T62" fmla="*/ 192 w 328"/>
              <a:gd name="T63" fmla="*/ 233 h 392"/>
              <a:gd name="T64" fmla="*/ 178 w 328"/>
              <a:gd name="T65" fmla="*/ 226 h 392"/>
              <a:gd name="T66" fmla="*/ 163 w 328"/>
              <a:gd name="T67" fmla="*/ 228 h 392"/>
              <a:gd name="T68" fmla="*/ 145 w 328"/>
              <a:gd name="T69" fmla="*/ 216 h 392"/>
              <a:gd name="T70" fmla="*/ 115 w 328"/>
              <a:gd name="T71" fmla="*/ 182 h 392"/>
              <a:gd name="T72" fmla="*/ 100 w 328"/>
              <a:gd name="T73" fmla="*/ 163 h 392"/>
              <a:gd name="T74" fmla="*/ 89 w 328"/>
              <a:gd name="T75" fmla="*/ 147 h 392"/>
              <a:gd name="T76" fmla="*/ 86 w 328"/>
              <a:gd name="T77" fmla="*/ 136 h 392"/>
              <a:gd name="T78" fmla="*/ 80 w 328"/>
              <a:gd name="T79" fmla="*/ 140 h 392"/>
              <a:gd name="T80" fmla="*/ 79 w 328"/>
              <a:gd name="T81" fmla="*/ 155 h 392"/>
              <a:gd name="T82" fmla="*/ 70 w 328"/>
              <a:gd name="T83" fmla="*/ 169 h 392"/>
              <a:gd name="T84" fmla="*/ 73 w 328"/>
              <a:gd name="T85" fmla="*/ 159 h 392"/>
              <a:gd name="T86" fmla="*/ 75 w 328"/>
              <a:gd name="T87" fmla="*/ 146 h 392"/>
              <a:gd name="T88" fmla="*/ 77 w 328"/>
              <a:gd name="T89" fmla="*/ 142 h 392"/>
              <a:gd name="T90" fmla="*/ 65 w 328"/>
              <a:gd name="T91" fmla="*/ 125 h 392"/>
              <a:gd name="T92" fmla="*/ 55 w 328"/>
              <a:gd name="T93" fmla="*/ 110 h 392"/>
              <a:gd name="T94" fmla="*/ 43 w 328"/>
              <a:gd name="T95" fmla="*/ 93 h 392"/>
              <a:gd name="T96" fmla="*/ 30 w 328"/>
              <a:gd name="T97" fmla="*/ 69 h 392"/>
              <a:gd name="T98" fmla="*/ 25 w 328"/>
              <a:gd name="T99" fmla="*/ 49 h 392"/>
              <a:gd name="T100" fmla="*/ 20 w 328"/>
              <a:gd name="T101" fmla="*/ 34 h 392"/>
              <a:gd name="T102" fmla="*/ 19 w 328"/>
              <a:gd name="T103" fmla="*/ 24 h 392"/>
              <a:gd name="T104" fmla="*/ 16 w 328"/>
              <a:gd name="T105" fmla="*/ 12 h 392"/>
              <a:gd name="T106" fmla="*/ 10 w 328"/>
              <a:gd name="T107" fmla="*/ 2 h 392"/>
              <a:gd name="T108" fmla="*/ 13 w 328"/>
              <a:gd name="T109" fmla="*/ 7 h 392"/>
              <a:gd name="T110" fmla="*/ 3 w 328"/>
              <a:gd name="T111" fmla="*/ 9 h 392"/>
              <a:gd name="T112" fmla="*/ 3 w 328"/>
              <a:gd name="T113" fmla="*/ 19 h 392"/>
              <a:gd name="T114" fmla="*/ 6 w 328"/>
              <a:gd name="T115" fmla="*/ 30 h 392"/>
              <a:gd name="T116" fmla="*/ 10 w 328"/>
              <a:gd name="T117" fmla="*/ 40 h 39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8"/>
              <a:gd name="T178" fmla="*/ 0 h 392"/>
              <a:gd name="T179" fmla="*/ 328 w 328"/>
              <a:gd name="T180" fmla="*/ 392 h 39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8" h="392">
                <a:moveTo>
                  <a:pt x="139" y="349"/>
                </a:moveTo>
                <a:lnTo>
                  <a:pt x="139" y="350"/>
                </a:lnTo>
                <a:lnTo>
                  <a:pt x="140" y="350"/>
                </a:lnTo>
                <a:lnTo>
                  <a:pt x="142" y="352"/>
                </a:lnTo>
                <a:lnTo>
                  <a:pt x="140" y="353"/>
                </a:lnTo>
                <a:lnTo>
                  <a:pt x="139" y="353"/>
                </a:lnTo>
                <a:lnTo>
                  <a:pt x="138" y="355"/>
                </a:lnTo>
                <a:lnTo>
                  <a:pt x="138" y="356"/>
                </a:lnTo>
                <a:lnTo>
                  <a:pt x="136" y="356"/>
                </a:lnTo>
                <a:lnTo>
                  <a:pt x="136" y="358"/>
                </a:lnTo>
                <a:lnTo>
                  <a:pt x="135" y="358"/>
                </a:lnTo>
                <a:lnTo>
                  <a:pt x="135" y="359"/>
                </a:lnTo>
                <a:lnTo>
                  <a:pt x="135" y="361"/>
                </a:lnTo>
                <a:lnTo>
                  <a:pt x="135" y="362"/>
                </a:lnTo>
                <a:lnTo>
                  <a:pt x="133" y="363"/>
                </a:lnTo>
                <a:lnTo>
                  <a:pt x="133" y="365"/>
                </a:lnTo>
                <a:lnTo>
                  <a:pt x="132" y="366"/>
                </a:lnTo>
                <a:lnTo>
                  <a:pt x="132" y="368"/>
                </a:lnTo>
                <a:lnTo>
                  <a:pt x="132" y="369"/>
                </a:lnTo>
                <a:lnTo>
                  <a:pt x="130" y="371"/>
                </a:lnTo>
                <a:lnTo>
                  <a:pt x="130" y="372"/>
                </a:lnTo>
                <a:lnTo>
                  <a:pt x="130" y="373"/>
                </a:lnTo>
                <a:lnTo>
                  <a:pt x="132" y="373"/>
                </a:lnTo>
                <a:lnTo>
                  <a:pt x="133" y="373"/>
                </a:lnTo>
                <a:lnTo>
                  <a:pt x="133" y="375"/>
                </a:lnTo>
                <a:lnTo>
                  <a:pt x="135" y="375"/>
                </a:lnTo>
                <a:lnTo>
                  <a:pt x="136" y="376"/>
                </a:lnTo>
                <a:lnTo>
                  <a:pt x="138" y="376"/>
                </a:lnTo>
                <a:lnTo>
                  <a:pt x="139" y="378"/>
                </a:lnTo>
                <a:lnTo>
                  <a:pt x="140" y="378"/>
                </a:lnTo>
                <a:lnTo>
                  <a:pt x="140" y="379"/>
                </a:lnTo>
                <a:lnTo>
                  <a:pt x="142" y="379"/>
                </a:lnTo>
                <a:lnTo>
                  <a:pt x="143" y="379"/>
                </a:lnTo>
                <a:lnTo>
                  <a:pt x="145" y="379"/>
                </a:lnTo>
                <a:lnTo>
                  <a:pt x="146" y="379"/>
                </a:lnTo>
                <a:lnTo>
                  <a:pt x="148" y="381"/>
                </a:lnTo>
                <a:lnTo>
                  <a:pt x="149" y="381"/>
                </a:lnTo>
                <a:lnTo>
                  <a:pt x="150" y="381"/>
                </a:lnTo>
                <a:lnTo>
                  <a:pt x="152" y="381"/>
                </a:lnTo>
                <a:lnTo>
                  <a:pt x="153" y="382"/>
                </a:lnTo>
                <a:lnTo>
                  <a:pt x="155" y="382"/>
                </a:lnTo>
                <a:lnTo>
                  <a:pt x="156" y="382"/>
                </a:lnTo>
                <a:lnTo>
                  <a:pt x="158" y="382"/>
                </a:lnTo>
                <a:lnTo>
                  <a:pt x="159" y="382"/>
                </a:lnTo>
                <a:lnTo>
                  <a:pt x="160" y="382"/>
                </a:lnTo>
                <a:lnTo>
                  <a:pt x="162" y="382"/>
                </a:lnTo>
                <a:lnTo>
                  <a:pt x="163" y="382"/>
                </a:lnTo>
                <a:lnTo>
                  <a:pt x="163" y="383"/>
                </a:lnTo>
                <a:lnTo>
                  <a:pt x="165" y="383"/>
                </a:lnTo>
                <a:lnTo>
                  <a:pt x="166" y="383"/>
                </a:lnTo>
                <a:lnTo>
                  <a:pt x="168" y="385"/>
                </a:lnTo>
                <a:lnTo>
                  <a:pt x="169" y="385"/>
                </a:lnTo>
                <a:lnTo>
                  <a:pt x="170" y="386"/>
                </a:lnTo>
                <a:lnTo>
                  <a:pt x="172" y="386"/>
                </a:lnTo>
                <a:lnTo>
                  <a:pt x="173" y="386"/>
                </a:lnTo>
                <a:lnTo>
                  <a:pt x="173" y="388"/>
                </a:lnTo>
                <a:lnTo>
                  <a:pt x="175" y="386"/>
                </a:lnTo>
                <a:lnTo>
                  <a:pt x="176" y="386"/>
                </a:lnTo>
                <a:lnTo>
                  <a:pt x="178" y="386"/>
                </a:lnTo>
                <a:lnTo>
                  <a:pt x="179" y="386"/>
                </a:lnTo>
                <a:lnTo>
                  <a:pt x="180" y="386"/>
                </a:lnTo>
                <a:lnTo>
                  <a:pt x="180" y="388"/>
                </a:lnTo>
                <a:lnTo>
                  <a:pt x="180" y="386"/>
                </a:lnTo>
                <a:lnTo>
                  <a:pt x="182" y="388"/>
                </a:lnTo>
                <a:lnTo>
                  <a:pt x="183" y="388"/>
                </a:lnTo>
                <a:lnTo>
                  <a:pt x="185" y="388"/>
                </a:lnTo>
                <a:lnTo>
                  <a:pt x="186" y="388"/>
                </a:lnTo>
                <a:lnTo>
                  <a:pt x="188" y="388"/>
                </a:lnTo>
                <a:lnTo>
                  <a:pt x="189" y="386"/>
                </a:lnTo>
                <a:lnTo>
                  <a:pt x="189" y="385"/>
                </a:lnTo>
                <a:lnTo>
                  <a:pt x="190" y="385"/>
                </a:lnTo>
                <a:lnTo>
                  <a:pt x="192" y="385"/>
                </a:lnTo>
                <a:lnTo>
                  <a:pt x="193" y="386"/>
                </a:lnTo>
                <a:lnTo>
                  <a:pt x="193" y="385"/>
                </a:lnTo>
                <a:lnTo>
                  <a:pt x="195" y="385"/>
                </a:lnTo>
                <a:lnTo>
                  <a:pt x="195" y="386"/>
                </a:lnTo>
                <a:lnTo>
                  <a:pt x="196" y="386"/>
                </a:lnTo>
                <a:lnTo>
                  <a:pt x="198" y="386"/>
                </a:lnTo>
                <a:lnTo>
                  <a:pt x="199" y="386"/>
                </a:lnTo>
                <a:lnTo>
                  <a:pt x="200" y="385"/>
                </a:lnTo>
                <a:lnTo>
                  <a:pt x="200" y="383"/>
                </a:lnTo>
                <a:lnTo>
                  <a:pt x="202" y="383"/>
                </a:lnTo>
                <a:lnTo>
                  <a:pt x="203" y="383"/>
                </a:lnTo>
                <a:lnTo>
                  <a:pt x="205" y="383"/>
                </a:lnTo>
                <a:lnTo>
                  <a:pt x="205" y="382"/>
                </a:lnTo>
                <a:lnTo>
                  <a:pt x="206" y="382"/>
                </a:lnTo>
                <a:lnTo>
                  <a:pt x="208" y="381"/>
                </a:lnTo>
                <a:lnTo>
                  <a:pt x="209" y="381"/>
                </a:lnTo>
                <a:lnTo>
                  <a:pt x="210" y="382"/>
                </a:lnTo>
                <a:lnTo>
                  <a:pt x="212" y="382"/>
                </a:lnTo>
                <a:lnTo>
                  <a:pt x="213" y="382"/>
                </a:lnTo>
                <a:lnTo>
                  <a:pt x="215" y="382"/>
                </a:lnTo>
                <a:lnTo>
                  <a:pt x="216" y="382"/>
                </a:lnTo>
                <a:lnTo>
                  <a:pt x="216" y="381"/>
                </a:lnTo>
                <a:lnTo>
                  <a:pt x="218" y="382"/>
                </a:lnTo>
                <a:lnTo>
                  <a:pt x="216" y="382"/>
                </a:lnTo>
                <a:lnTo>
                  <a:pt x="218" y="382"/>
                </a:lnTo>
                <a:lnTo>
                  <a:pt x="218" y="383"/>
                </a:lnTo>
                <a:lnTo>
                  <a:pt x="219" y="383"/>
                </a:lnTo>
                <a:lnTo>
                  <a:pt x="220" y="383"/>
                </a:lnTo>
                <a:lnTo>
                  <a:pt x="220" y="385"/>
                </a:lnTo>
                <a:lnTo>
                  <a:pt x="220" y="386"/>
                </a:lnTo>
                <a:lnTo>
                  <a:pt x="222" y="386"/>
                </a:lnTo>
                <a:lnTo>
                  <a:pt x="223" y="386"/>
                </a:lnTo>
                <a:lnTo>
                  <a:pt x="223" y="388"/>
                </a:lnTo>
                <a:lnTo>
                  <a:pt x="225" y="388"/>
                </a:lnTo>
                <a:lnTo>
                  <a:pt x="226" y="388"/>
                </a:lnTo>
                <a:lnTo>
                  <a:pt x="226" y="389"/>
                </a:lnTo>
                <a:lnTo>
                  <a:pt x="226" y="388"/>
                </a:lnTo>
                <a:lnTo>
                  <a:pt x="228" y="388"/>
                </a:lnTo>
                <a:lnTo>
                  <a:pt x="228" y="386"/>
                </a:lnTo>
                <a:lnTo>
                  <a:pt x="229" y="386"/>
                </a:lnTo>
                <a:lnTo>
                  <a:pt x="230" y="386"/>
                </a:lnTo>
                <a:lnTo>
                  <a:pt x="232" y="386"/>
                </a:lnTo>
                <a:lnTo>
                  <a:pt x="232" y="388"/>
                </a:lnTo>
                <a:lnTo>
                  <a:pt x="233" y="388"/>
                </a:lnTo>
                <a:lnTo>
                  <a:pt x="233" y="389"/>
                </a:lnTo>
                <a:lnTo>
                  <a:pt x="233" y="391"/>
                </a:lnTo>
                <a:lnTo>
                  <a:pt x="233" y="392"/>
                </a:lnTo>
                <a:lnTo>
                  <a:pt x="235" y="392"/>
                </a:lnTo>
                <a:lnTo>
                  <a:pt x="235" y="391"/>
                </a:lnTo>
                <a:lnTo>
                  <a:pt x="235" y="389"/>
                </a:lnTo>
                <a:lnTo>
                  <a:pt x="236" y="389"/>
                </a:lnTo>
                <a:lnTo>
                  <a:pt x="236" y="388"/>
                </a:lnTo>
                <a:lnTo>
                  <a:pt x="238" y="386"/>
                </a:lnTo>
                <a:lnTo>
                  <a:pt x="238" y="385"/>
                </a:lnTo>
                <a:lnTo>
                  <a:pt x="238" y="383"/>
                </a:lnTo>
                <a:lnTo>
                  <a:pt x="236" y="382"/>
                </a:lnTo>
                <a:lnTo>
                  <a:pt x="236" y="381"/>
                </a:lnTo>
                <a:lnTo>
                  <a:pt x="235" y="379"/>
                </a:lnTo>
                <a:lnTo>
                  <a:pt x="235" y="378"/>
                </a:lnTo>
                <a:lnTo>
                  <a:pt x="236" y="376"/>
                </a:lnTo>
                <a:lnTo>
                  <a:pt x="238" y="375"/>
                </a:lnTo>
                <a:lnTo>
                  <a:pt x="239" y="375"/>
                </a:lnTo>
                <a:lnTo>
                  <a:pt x="241" y="375"/>
                </a:lnTo>
                <a:lnTo>
                  <a:pt x="241" y="373"/>
                </a:lnTo>
                <a:lnTo>
                  <a:pt x="241" y="372"/>
                </a:lnTo>
                <a:lnTo>
                  <a:pt x="241" y="371"/>
                </a:lnTo>
                <a:lnTo>
                  <a:pt x="242" y="371"/>
                </a:lnTo>
                <a:lnTo>
                  <a:pt x="243" y="369"/>
                </a:lnTo>
                <a:lnTo>
                  <a:pt x="243" y="368"/>
                </a:lnTo>
                <a:lnTo>
                  <a:pt x="245" y="366"/>
                </a:lnTo>
                <a:lnTo>
                  <a:pt x="246" y="366"/>
                </a:lnTo>
                <a:lnTo>
                  <a:pt x="248" y="366"/>
                </a:lnTo>
                <a:lnTo>
                  <a:pt x="249" y="366"/>
                </a:lnTo>
                <a:lnTo>
                  <a:pt x="251" y="366"/>
                </a:lnTo>
                <a:lnTo>
                  <a:pt x="252" y="366"/>
                </a:lnTo>
                <a:lnTo>
                  <a:pt x="253" y="365"/>
                </a:lnTo>
                <a:lnTo>
                  <a:pt x="253" y="363"/>
                </a:lnTo>
                <a:lnTo>
                  <a:pt x="253" y="362"/>
                </a:lnTo>
                <a:lnTo>
                  <a:pt x="255" y="361"/>
                </a:lnTo>
                <a:lnTo>
                  <a:pt x="255" y="359"/>
                </a:lnTo>
                <a:lnTo>
                  <a:pt x="256" y="358"/>
                </a:lnTo>
                <a:lnTo>
                  <a:pt x="258" y="356"/>
                </a:lnTo>
                <a:lnTo>
                  <a:pt x="258" y="355"/>
                </a:lnTo>
                <a:lnTo>
                  <a:pt x="259" y="355"/>
                </a:lnTo>
                <a:lnTo>
                  <a:pt x="259" y="353"/>
                </a:lnTo>
                <a:lnTo>
                  <a:pt x="261" y="353"/>
                </a:lnTo>
                <a:lnTo>
                  <a:pt x="262" y="353"/>
                </a:lnTo>
                <a:lnTo>
                  <a:pt x="263" y="355"/>
                </a:lnTo>
                <a:lnTo>
                  <a:pt x="265" y="355"/>
                </a:lnTo>
                <a:lnTo>
                  <a:pt x="266" y="355"/>
                </a:lnTo>
                <a:lnTo>
                  <a:pt x="266" y="353"/>
                </a:lnTo>
                <a:lnTo>
                  <a:pt x="268" y="353"/>
                </a:lnTo>
                <a:lnTo>
                  <a:pt x="269" y="355"/>
                </a:lnTo>
                <a:lnTo>
                  <a:pt x="271" y="355"/>
                </a:lnTo>
                <a:lnTo>
                  <a:pt x="272" y="355"/>
                </a:lnTo>
                <a:lnTo>
                  <a:pt x="273" y="355"/>
                </a:lnTo>
                <a:lnTo>
                  <a:pt x="273" y="356"/>
                </a:lnTo>
                <a:lnTo>
                  <a:pt x="275" y="356"/>
                </a:lnTo>
                <a:lnTo>
                  <a:pt x="276" y="356"/>
                </a:lnTo>
                <a:lnTo>
                  <a:pt x="278" y="356"/>
                </a:lnTo>
                <a:lnTo>
                  <a:pt x="279" y="356"/>
                </a:lnTo>
                <a:lnTo>
                  <a:pt x="279" y="358"/>
                </a:lnTo>
                <a:lnTo>
                  <a:pt x="281" y="358"/>
                </a:lnTo>
                <a:lnTo>
                  <a:pt x="282" y="358"/>
                </a:lnTo>
                <a:lnTo>
                  <a:pt x="283" y="358"/>
                </a:lnTo>
                <a:lnTo>
                  <a:pt x="285" y="358"/>
                </a:lnTo>
                <a:lnTo>
                  <a:pt x="286" y="358"/>
                </a:lnTo>
                <a:lnTo>
                  <a:pt x="286" y="359"/>
                </a:lnTo>
                <a:lnTo>
                  <a:pt x="288" y="359"/>
                </a:lnTo>
                <a:lnTo>
                  <a:pt x="288" y="361"/>
                </a:lnTo>
                <a:lnTo>
                  <a:pt x="289" y="361"/>
                </a:lnTo>
                <a:lnTo>
                  <a:pt x="289" y="362"/>
                </a:lnTo>
                <a:lnTo>
                  <a:pt x="291" y="362"/>
                </a:lnTo>
                <a:lnTo>
                  <a:pt x="292" y="362"/>
                </a:lnTo>
                <a:lnTo>
                  <a:pt x="293" y="361"/>
                </a:lnTo>
                <a:lnTo>
                  <a:pt x="293" y="362"/>
                </a:lnTo>
                <a:lnTo>
                  <a:pt x="295" y="362"/>
                </a:lnTo>
                <a:lnTo>
                  <a:pt x="295" y="363"/>
                </a:lnTo>
                <a:lnTo>
                  <a:pt x="296" y="363"/>
                </a:lnTo>
                <a:lnTo>
                  <a:pt x="298" y="363"/>
                </a:lnTo>
                <a:lnTo>
                  <a:pt x="299" y="362"/>
                </a:lnTo>
                <a:lnTo>
                  <a:pt x="301" y="362"/>
                </a:lnTo>
                <a:lnTo>
                  <a:pt x="302" y="362"/>
                </a:lnTo>
                <a:lnTo>
                  <a:pt x="302" y="363"/>
                </a:lnTo>
                <a:lnTo>
                  <a:pt x="303" y="363"/>
                </a:lnTo>
                <a:lnTo>
                  <a:pt x="305" y="363"/>
                </a:lnTo>
                <a:lnTo>
                  <a:pt x="305" y="365"/>
                </a:lnTo>
                <a:lnTo>
                  <a:pt x="305" y="366"/>
                </a:lnTo>
                <a:lnTo>
                  <a:pt x="305" y="368"/>
                </a:lnTo>
                <a:lnTo>
                  <a:pt x="305" y="369"/>
                </a:lnTo>
                <a:lnTo>
                  <a:pt x="305" y="371"/>
                </a:lnTo>
                <a:lnTo>
                  <a:pt x="305" y="372"/>
                </a:lnTo>
                <a:lnTo>
                  <a:pt x="306" y="372"/>
                </a:lnTo>
                <a:lnTo>
                  <a:pt x="308" y="372"/>
                </a:lnTo>
                <a:lnTo>
                  <a:pt x="309" y="372"/>
                </a:lnTo>
                <a:lnTo>
                  <a:pt x="311" y="371"/>
                </a:lnTo>
                <a:lnTo>
                  <a:pt x="312" y="371"/>
                </a:lnTo>
                <a:lnTo>
                  <a:pt x="315" y="369"/>
                </a:lnTo>
                <a:lnTo>
                  <a:pt x="316" y="369"/>
                </a:lnTo>
                <a:lnTo>
                  <a:pt x="318" y="369"/>
                </a:lnTo>
                <a:lnTo>
                  <a:pt x="319" y="371"/>
                </a:lnTo>
                <a:lnTo>
                  <a:pt x="321" y="371"/>
                </a:lnTo>
                <a:lnTo>
                  <a:pt x="322" y="371"/>
                </a:lnTo>
                <a:lnTo>
                  <a:pt x="323" y="371"/>
                </a:lnTo>
                <a:lnTo>
                  <a:pt x="325" y="369"/>
                </a:lnTo>
                <a:lnTo>
                  <a:pt x="326" y="368"/>
                </a:lnTo>
                <a:lnTo>
                  <a:pt x="328" y="368"/>
                </a:lnTo>
                <a:lnTo>
                  <a:pt x="328" y="366"/>
                </a:lnTo>
                <a:lnTo>
                  <a:pt x="326" y="365"/>
                </a:lnTo>
                <a:lnTo>
                  <a:pt x="328" y="365"/>
                </a:lnTo>
                <a:lnTo>
                  <a:pt x="326" y="365"/>
                </a:lnTo>
                <a:lnTo>
                  <a:pt x="326" y="363"/>
                </a:lnTo>
                <a:lnTo>
                  <a:pt x="325" y="362"/>
                </a:lnTo>
                <a:lnTo>
                  <a:pt x="323" y="359"/>
                </a:lnTo>
                <a:lnTo>
                  <a:pt x="323" y="358"/>
                </a:lnTo>
                <a:lnTo>
                  <a:pt x="322" y="356"/>
                </a:lnTo>
                <a:lnTo>
                  <a:pt x="322" y="355"/>
                </a:lnTo>
                <a:lnTo>
                  <a:pt x="321" y="355"/>
                </a:lnTo>
                <a:lnTo>
                  <a:pt x="321" y="353"/>
                </a:lnTo>
                <a:lnTo>
                  <a:pt x="319" y="352"/>
                </a:lnTo>
                <a:lnTo>
                  <a:pt x="313" y="346"/>
                </a:lnTo>
                <a:lnTo>
                  <a:pt x="311" y="340"/>
                </a:lnTo>
                <a:lnTo>
                  <a:pt x="309" y="338"/>
                </a:lnTo>
                <a:lnTo>
                  <a:pt x="308" y="336"/>
                </a:lnTo>
                <a:lnTo>
                  <a:pt x="306" y="332"/>
                </a:lnTo>
                <a:lnTo>
                  <a:pt x="305" y="329"/>
                </a:lnTo>
                <a:lnTo>
                  <a:pt x="301" y="322"/>
                </a:lnTo>
                <a:lnTo>
                  <a:pt x="301" y="318"/>
                </a:lnTo>
                <a:lnTo>
                  <a:pt x="301" y="316"/>
                </a:lnTo>
                <a:lnTo>
                  <a:pt x="299" y="315"/>
                </a:lnTo>
                <a:lnTo>
                  <a:pt x="298" y="310"/>
                </a:lnTo>
                <a:lnTo>
                  <a:pt x="296" y="309"/>
                </a:lnTo>
                <a:lnTo>
                  <a:pt x="295" y="308"/>
                </a:lnTo>
                <a:lnTo>
                  <a:pt x="296" y="306"/>
                </a:lnTo>
                <a:lnTo>
                  <a:pt x="296" y="305"/>
                </a:lnTo>
                <a:lnTo>
                  <a:pt x="296" y="303"/>
                </a:lnTo>
                <a:lnTo>
                  <a:pt x="295" y="302"/>
                </a:lnTo>
                <a:lnTo>
                  <a:pt x="296" y="302"/>
                </a:lnTo>
                <a:lnTo>
                  <a:pt x="296" y="300"/>
                </a:lnTo>
                <a:lnTo>
                  <a:pt x="298" y="299"/>
                </a:lnTo>
                <a:lnTo>
                  <a:pt x="299" y="298"/>
                </a:lnTo>
                <a:lnTo>
                  <a:pt x="301" y="298"/>
                </a:lnTo>
                <a:lnTo>
                  <a:pt x="301" y="296"/>
                </a:lnTo>
                <a:lnTo>
                  <a:pt x="302" y="295"/>
                </a:lnTo>
                <a:lnTo>
                  <a:pt x="302" y="293"/>
                </a:lnTo>
                <a:lnTo>
                  <a:pt x="298" y="293"/>
                </a:lnTo>
                <a:lnTo>
                  <a:pt x="296" y="293"/>
                </a:lnTo>
                <a:lnTo>
                  <a:pt x="296" y="292"/>
                </a:lnTo>
                <a:lnTo>
                  <a:pt x="295" y="292"/>
                </a:lnTo>
                <a:lnTo>
                  <a:pt x="293" y="292"/>
                </a:lnTo>
                <a:lnTo>
                  <a:pt x="292" y="293"/>
                </a:lnTo>
                <a:lnTo>
                  <a:pt x="291" y="295"/>
                </a:lnTo>
                <a:lnTo>
                  <a:pt x="291" y="296"/>
                </a:lnTo>
                <a:lnTo>
                  <a:pt x="291" y="298"/>
                </a:lnTo>
                <a:lnTo>
                  <a:pt x="289" y="298"/>
                </a:lnTo>
                <a:lnTo>
                  <a:pt x="289" y="299"/>
                </a:lnTo>
                <a:lnTo>
                  <a:pt x="291" y="299"/>
                </a:lnTo>
                <a:lnTo>
                  <a:pt x="289" y="300"/>
                </a:lnTo>
                <a:lnTo>
                  <a:pt x="289" y="302"/>
                </a:lnTo>
                <a:lnTo>
                  <a:pt x="288" y="303"/>
                </a:lnTo>
                <a:lnTo>
                  <a:pt x="286" y="303"/>
                </a:lnTo>
                <a:lnTo>
                  <a:pt x="283" y="303"/>
                </a:lnTo>
                <a:lnTo>
                  <a:pt x="282" y="303"/>
                </a:lnTo>
                <a:lnTo>
                  <a:pt x="281" y="303"/>
                </a:lnTo>
                <a:lnTo>
                  <a:pt x="278" y="302"/>
                </a:lnTo>
                <a:lnTo>
                  <a:pt x="278" y="300"/>
                </a:lnTo>
                <a:lnTo>
                  <a:pt x="276" y="300"/>
                </a:lnTo>
                <a:lnTo>
                  <a:pt x="276" y="302"/>
                </a:lnTo>
                <a:lnTo>
                  <a:pt x="275" y="300"/>
                </a:lnTo>
                <a:lnTo>
                  <a:pt x="273" y="300"/>
                </a:lnTo>
                <a:lnTo>
                  <a:pt x="271" y="299"/>
                </a:lnTo>
                <a:lnTo>
                  <a:pt x="269" y="300"/>
                </a:lnTo>
                <a:lnTo>
                  <a:pt x="268" y="300"/>
                </a:lnTo>
                <a:lnTo>
                  <a:pt x="268" y="299"/>
                </a:lnTo>
                <a:lnTo>
                  <a:pt x="268" y="298"/>
                </a:lnTo>
                <a:lnTo>
                  <a:pt x="266" y="298"/>
                </a:lnTo>
                <a:lnTo>
                  <a:pt x="265" y="295"/>
                </a:lnTo>
                <a:lnTo>
                  <a:pt x="255" y="288"/>
                </a:lnTo>
                <a:lnTo>
                  <a:pt x="253" y="285"/>
                </a:lnTo>
                <a:lnTo>
                  <a:pt x="251" y="283"/>
                </a:lnTo>
                <a:lnTo>
                  <a:pt x="246" y="279"/>
                </a:lnTo>
                <a:lnTo>
                  <a:pt x="245" y="278"/>
                </a:lnTo>
                <a:lnTo>
                  <a:pt x="245" y="276"/>
                </a:lnTo>
                <a:lnTo>
                  <a:pt x="242" y="275"/>
                </a:lnTo>
                <a:lnTo>
                  <a:pt x="239" y="272"/>
                </a:lnTo>
                <a:lnTo>
                  <a:pt x="235" y="266"/>
                </a:lnTo>
                <a:lnTo>
                  <a:pt x="233" y="265"/>
                </a:lnTo>
                <a:lnTo>
                  <a:pt x="226" y="256"/>
                </a:lnTo>
                <a:lnTo>
                  <a:pt x="223" y="253"/>
                </a:lnTo>
                <a:lnTo>
                  <a:pt x="222" y="252"/>
                </a:lnTo>
                <a:lnTo>
                  <a:pt x="220" y="250"/>
                </a:lnTo>
                <a:lnTo>
                  <a:pt x="219" y="250"/>
                </a:lnTo>
                <a:lnTo>
                  <a:pt x="218" y="250"/>
                </a:lnTo>
                <a:lnTo>
                  <a:pt x="215" y="250"/>
                </a:lnTo>
                <a:lnTo>
                  <a:pt x="213" y="250"/>
                </a:lnTo>
                <a:lnTo>
                  <a:pt x="210" y="248"/>
                </a:lnTo>
                <a:lnTo>
                  <a:pt x="208" y="246"/>
                </a:lnTo>
                <a:lnTo>
                  <a:pt x="205" y="243"/>
                </a:lnTo>
                <a:lnTo>
                  <a:pt x="205" y="242"/>
                </a:lnTo>
                <a:lnTo>
                  <a:pt x="203" y="242"/>
                </a:lnTo>
                <a:lnTo>
                  <a:pt x="202" y="242"/>
                </a:lnTo>
                <a:lnTo>
                  <a:pt x="200" y="242"/>
                </a:lnTo>
                <a:lnTo>
                  <a:pt x="199" y="240"/>
                </a:lnTo>
                <a:lnTo>
                  <a:pt x="199" y="239"/>
                </a:lnTo>
                <a:lnTo>
                  <a:pt x="198" y="238"/>
                </a:lnTo>
                <a:lnTo>
                  <a:pt x="196" y="238"/>
                </a:lnTo>
                <a:lnTo>
                  <a:pt x="193" y="235"/>
                </a:lnTo>
                <a:lnTo>
                  <a:pt x="192" y="233"/>
                </a:lnTo>
                <a:lnTo>
                  <a:pt x="190" y="232"/>
                </a:lnTo>
                <a:lnTo>
                  <a:pt x="189" y="232"/>
                </a:lnTo>
                <a:lnTo>
                  <a:pt x="188" y="230"/>
                </a:lnTo>
                <a:lnTo>
                  <a:pt x="186" y="230"/>
                </a:lnTo>
                <a:lnTo>
                  <a:pt x="186" y="229"/>
                </a:lnTo>
                <a:lnTo>
                  <a:pt x="185" y="229"/>
                </a:lnTo>
                <a:lnTo>
                  <a:pt x="183" y="228"/>
                </a:lnTo>
                <a:lnTo>
                  <a:pt x="182" y="228"/>
                </a:lnTo>
                <a:lnTo>
                  <a:pt x="179" y="226"/>
                </a:lnTo>
                <a:lnTo>
                  <a:pt x="178" y="226"/>
                </a:lnTo>
                <a:lnTo>
                  <a:pt x="176" y="228"/>
                </a:lnTo>
                <a:lnTo>
                  <a:pt x="175" y="226"/>
                </a:lnTo>
                <a:lnTo>
                  <a:pt x="173" y="228"/>
                </a:lnTo>
                <a:lnTo>
                  <a:pt x="172" y="228"/>
                </a:lnTo>
                <a:lnTo>
                  <a:pt x="170" y="228"/>
                </a:lnTo>
                <a:lnTo>
                  <a:pt x="169" y="228"/>
                </a:lnTo>
                <a:lnTo>
                  <a:pt x="165" y="228"/>
                </a:lnTo>
                <a:lnTo>
                  <a:pt x="165" y="229"/>
                </a:lnTo>
                <a:lnTo>
                  <a:pt x="163" y="229"/>
                </a:lnTo>
                <a:lnTo>
                  <a:pt x="163" y="228"/>
                </a:lnTo>
                <a:lnTo>
                  <a:pt x="162" y="228"/>
                </a:lnTo>
                <a:lnTo>
                  <a:pt x="160" y="226"/>
                </a:lnTo>
                <a:lnTo>
                  <a:pt x="159" y="225"/>
                </a:lnTo>
                <a:lnTo>
                  <a:pt x="158" y="225"/>
                </a:lnTo>
                <a:lnTo>
                  <a:pt x="156" y="223"/>
                </a:lnTo>
                <a:lnTo>
                  <a:pt x="155" y="223"/>
                </a:lnTo>
                <a:lnTo>
                  <a:pt x="152" y="220"/>
                </a:lnTo>
                <a:lnTo>
                  <a:pt x="148" y="218"/>
                </a:lnTo>
                <a:lnTo>
                  <a:pt x="146" y="216"/>
                </a:lnTo>
                <a:lnTo>
                  <a:pt x="145" y="216"/>
                </a:lnTo>
                <a:lnTo>
                  <a:pt x="145" y="215"/>
                </a:lnTo>
                <a:lnTo>
                  <a:pt x="140" y="210"/>
                </a:lnTo>
                <a:lnTo>
                  <a:pt x="139" y="210"/>
                </a:lnTo>
                <a:lnTo>
                  <a:pt x="138" y="209"/>
                </a:lnTo>
                <a:lnTo>
                  <a:pt x="138" y="207"/>
                </a:lnTo>
                <a:lnTo>
                  <a:pt x="132" y="203"/>
                </a:lnTo>
                <a:lnTo>
                  <a:pt x="128" y="197"/>
                </a:lnTo>
                <a:lnTo>
                  <a:pt x="122" y="192"/>
                </a:lnTo>
                <a:lnTo>
                  <a:pt x="119" y="187"/>
                </a:lnTo>
                <a:lnTo>
                  <a:pt x="115" y="182"/>
                </a:lnTo>
                <a:lnTo>
                  <a:pt x="110" y="177"/>
                </a:lnTo>
                <a:lnTo>
                  <a:pt x="109" y="176"/>
                </a:lnTo>
                <a:lnTo>
                  <a:pt x="109" y="175"/>
                </a:lnTo>
                <a:lnTo>
                  <a:pt x="108" y="173"/>
                </a:lnTo>
                <a:lnTo>
                  <a:pt x="105" y="170"/>
                </a:lnTo>
                <a:lnTo>
                  <a:pt x="105" y="169"/>
                </a:lnTo>
                <a:lnTo>
                  <a:pt x="103" y="167"/>
                </a:lnTo>
                <a:lnTo>
                  <a:pt x="102" y="166"/>
                </a:lnTo>
                <a:lnTo>
                  <a:pt x="100" y="165"/>
                </a:lnTo>
                <a:lnTo>
                  <a:pt x="100" y="163"/>
                </a:lnTo>
                <a:lnTo>
                  <a:pt x="99" y="163"/>
                </a:lnTo>
                <a:lnTo>
                  <a:pt x="98" y="160"/>
                </a:lnTo>
                <a:lnTo>
                  <a:pt x="96" y="157"/>
                </a:lnTo>
                <a:lnTo>
                  <a:pt x="95" y="156"/>
                </a:lnTo>
                <a:lnTo>
                  <a:pt x="95" y="155"/>
                </a:lnTo>
                <a:lnTo>
                  <a:pt x="93" y="153"/>
                </a:lnTo>
                <a:lnTo>
                  <a:pt x="92" y="152"/>
                </a:lnTo>
                <a:lnTo>
                  <a:pt x="90" y="150"/>
                </a:lnTo>
                <a:lnTo>
                  <a:pt x="90" y="149"/>
                </a:lnTo>
                <a:lnTo>
                  <a:pt x="89" y="147"/>
                </a:lnTo>
                <a:lnTo>
                  <a:pt x="89" y="146"/>
                </a:lnTo>
                <a:lnTo>
                  <a:pt x="87" y="146"/>
                </a:lnTo>
                <a:lnTo>
                  <a:pt x="87" y="145"/>
                </a:lnTo>
                <a:lnTo>
                  <a:pt x="87" y="143"/>
                </a:lnTo>
                <a:lnTo>
                  <a:pt x="86" y="142"/>
                </a:lnTo>
                <a:lnTo>
                  <a:pt x="86" y="140"/>
                </a:lnTo>
                <a:lnTo>
                  <a:pt x="85" y="140"/>
                </a:lnTo>
                <a:lnTo>
                  <a:pt x="85" y="139"/>
                </a:lnTo>
                <a:lnTo>
                  <a:pt x="85" y="137"/>
                </a:lnTo>
                <a:lnTo>
                  <a:pt x="86" y="136"/>
                </a:lnTo>
                <a:lnTo>
                  <a:pt x="86" y="135"/>
                </a:lnTo>
                <a:lnTo>
                  <a:pt x="85" y="135"/>
                </a:lnTo>
                <a:lnTo>
                  <a:pt x="85" y="136"/>
                </a:lnTo>
                <a:lnTo>
                  <a:pt x="83" y="136"/>
                </a:lnTo>
                <a:lnTo>
                  <a:pt x="83" y="137"/>
                </a:lnTo>
                <a:lnTo>
                  <a:pt x="82" y="137"/>
                </a:lnTo>
                <a:lnTo>
                  <a:pt x="82" y="139"/>
                </a:lnTo>
                <a:lnTo>
                  <a:pt x="80" y="139"/>
                </a:lnTo>
                <a:lnTo>
                  <a:pt x="82" y="140"/>
                </a:lnTo>
                <a:lnTo>
                  <a:pt x="80" y="140"/>
                </a:lnTo>
                <a:lnTo>
                  <a:pt x="80" y="142"/>
                </a:lnTo>
                <a:lnTo>
                  <a:pt x="80" y="143"/>
                </a:lnTo>
                <a:lnTo>
                  <a:pt x="79" y="145"/>
                </a:lnTo>
                <a:lnTo>
                  <a:pt x="79" y="146"/>
                </a:lnTo>
                <a:lnTo>
                  <a:pt x="77" y="147"/>
                </a:lnTo>
                <a:lnTo>
                  <a:pt x="77" y="149"/>
                </a:lnTo>
                <a:lnTo>
                  <a:pt x="77" y="150"/>
                </a:lnTo>
                <a:lnTo>
                  <a:pt x="79" y="152"/>
                </a:lnTo>
                <a:lnTo>
                  <a:pt x="79" y="153"/>
                </a:lnTo>
                <a:lnTo>
                  <a:pt x="79" y="155"/>
                </a:lnTo>
                <a:lnTo>
                  <a:pt x="77" y="155"/>
                </a:lnTo>
                <a:lnTo>
                  <a:pt x="76" y="159"/>
                </a:lnTo>
                <a:lnTo>
                  <a:pt x="75" y="160"/>
                </a:lnTo>
                <a:lnTo>
                  <a:pt x="75" y="162"/>
                </a:lnTo>
                <a:lnTo>
                  <a:pt x="73" y="163"/>
                </a:lnTo>
                <a:lnTo>
                  <a:pt x="72" y="163"/>
                </a:lnTo>
                <a:lnTo>
                  <a:pt x="70" y="165"/>
                </a:lnTo>
                <a:lnTo>
                  <a:pt x="70" y="166"/>
                </a:lnTo>
                <a:lnTo>
                  <a:pt x="70" y="167"/>
                </a:lnTo>
                <a:lnTo>
                  <a:pt x="70" y="169"/>
                </a:lnTo>
                <a:lnTo>
                  <a:pt x="69" y="167"/>
                </a:lnTo>
                <a:lnTo>
                  <a:pt x="69" y="166"/>
                </a:lnTo>
                <a:lnTo>
                  <a:pt x="69" y="165"/>
                </a:lnTo>
                <a:lnTo>
                  <a:pt x="69" y="163"/>
                </a:lnTo>
                <a:lnTo>
                  <a:pt x="70" y="163"/>
                </a:lnTo>
                <a:lnTo>
                  <a:pt x="72" y="163"/>
                </a:lnTo>
                <a:lnTo>
                  <a:pt x="72" y="162"/>
                </a:lnTo>
                <a:lnTo>
                  <a:pt x="73" y="162"/>
                </a:lnTo>
                <a:lnTo>
                  <a:pt x="73" y="160"/>
                </a:lnTo>
                <a:lnTo>
                  <a:pt x="73" y="159"/>
                </a:lnTo>
                <a:lnTo>
                  <a:pt x="73" y="157"/>
                </a:lnTo>
                <a:lnTo>
                  <a:pt x="73" y="156"/>
                </a:lnTo>
                <a:lnTo>
                  <a:pt x="73" y="155"/>
                </a:lnTo>
                <a:lnTo>
                  <a:pt x="73" y="153"/>
                </a:lnTo>
                <a:lnTo>
                  <a:pt x="73" y="152"/>
                </a:lnTo>
                <a:lnTo>
                  <a:pt x="73" y="150"/>
                </a:lnTo>
                <a:lnTo>
                  <a:pt x="75" y="150"/>
                </a:lnTo>
                <a:lnTo>
                  <a:pt x="75" y="149"/>
                </a:lnTo>
                <a:lnTo>
                  <a:pt x="75" y="147"/>
                </a:lnTo>
                <a:lnTo>
                  <a:pt x="75" y="146"/>
                </a:lnTo>
                <a:lnTo>
                  <a:pt x="75" y="145"/>
                </a:lnTo>
                <a:lnTo>
                  <a:pt x="76" y="145"/>
                </a:lnTo>
                <a:lnTo>
                  <a:pt x="75" y="143"/>
                </a:lnTo>
                <a:lnTo>
                  <a:pt x="75" y="142"/>
                </a:lnTo>
                <a:lnTo>
                  <a:pt x="73" y="142"/>
                </a:lnTo>
                <a:lnTo>
                  <a:pt x="75" y="142"/>
                </a:lnTo>
                <a:lnTo>
                  <a:pt x="76" y="142"/>
                </a:lnTo>
                <a:lnTo>
                  <a:pt x="76" y="143"/>
                </a:lnTo>
                <a:lnTo>
                  <a:pt x="77" y="143"/>
                </a:lnTo>
                <a:lnTo>
                  <a:pt x="77" y="142"/>
                </a:lnTo>
                <a:lnTo>
                  <a:pt x="76" y="140"/>
                </a:lnTo>
                <a:lnTo>
                  <a:pt x="76" y="139"/>
                </a:lnTo>
                <a:lnTo>
                  <a:pt x="75" y="137"/>
                </a:lnTo>
                <a:lnTo>
                  <a:pt x="75" y="136"/>
                </a:lnTo>
                <a:lnTo>
                  <a:pt x="73" y="136"/>
                </a:lnTo>
                <a:lnTo>
                  <a:pt x="72" y="135"/>
                </a:lnTo>
                <a:lnTo>
                  <a:pt x="70" y="132"/>
                </a:lnTo>
                <a:lnTo>
                  <a:pt x="69" y="130"/>
                </a:lnTo>
                <a:lnTo>
                  <a:pt x="66" y="127"/>
                </a:lnTo>
                <a:lnTo>
                  <a:pt x="65" y="125"/>
                </a:lnTo>
                <a:lnTo>
                  <a:pt x="63" y="125"/>
                </a:lnTo>
                <a:lnTo>
                  <a:pt x="63" y="123"/>
                </a:lnTo>
                <a:lnTo>
                  <a:pt x="62" y="122"/>
                </a:lnTo>
                <a:lnTo>
                  <a:pt x="60" y="120"/>
                </a:lnTo>
                <a:lnTo>
                  <a:pt x="59" y="117"/>
                </a:lnTo>
                <a:lnTo>
                  <a:pt x="59" y="116"/>
                </a:lnTo>
                <a:lnTo>
                  <a:pt x="57" y="115"/>
                </a:lnTo>
                <a:lnTo>
                  <a:pt x="56" y="113"/>
                </a:lnTo>
                <a:lnTo>
                  <a:pt x="55" y="112"/>
                </a:lnTo>
                <a:lnTo>
                  <a:pt x="55" y="110"/>
                </a:lnTo>
                <a:lnTo>
                  <a:pt x="53" y="109"/>
                </a:lnTo>
                <a:lnTo>
                  <a:pt x="52" y="109"/>
                </a:lnTo>
                <a:lnTo>
                  <a:pt x="52" y="106"/>
                </a:lnTo>
                <a:lnTo>
                  <a:pt x="50" y="105"/>
                </a:lnTo>
                <a:lnTo>
                  <a:pt x="49" y="103"/>
                </a:lnTo>
                <a:lnTo>
                  <a:pt x="49" y="102"/>
                </a:lnTo>
                <a:lnTo>
                  <a:pt x="47" y="102"/>
                </a:lnTo>
                <a:lnTo>
                  <a:pt x="46" y="99"/>
                </a:lnTo>
                <a:lnTo>
                  <a:pt x="46" y="97"/>
                </a:lnTo>
                <a:lnTo>
                  <a:pt x="43" y="93"/>
                </a:lnTo>
                <a:lnTo>
                  <a:pt x="40" y="89"/>
                </a:lnTo>
                <a:lnTo>
                  <a:pt x="39" y="85"/>
                </a:lnTo>
                <a:lnTo>
                  <a:pt x="37" y="83"/>
                </a:lnTo>
                <a:lnTo>
                  <a:pt x="37" y="80"/>
                </a:lnTo>
                <a:lnTo>
                  <a:pt x="36" y="80"/>
                </a:lnTo>
                <a:lnTo>
                  <a:pt x="36" y="79"/>
                </a:lnTo>
                <a:lnTo>
                  <a:pt x="35" y="76"/>
                </a:lnTo>
                <a:lnTo>
                  <a:pt x="33" y="75"/>
                </a:lnTo>
                <a:lnTo>
                  <a:pt x="32" y="72"/>
                </a:lnTo>
                <a:lnTo>
                  <a:pt x="30" y="69"/>
                </a:lnTo>
                <a:lnTo>
                  <a:pt x="30" y="66"/>
                </a:lnTo>
                <a:lnTo>
                  <a:pt x="30" y="64"/>
                </a:lnTo>
                <a:lnTo>
                  <a:pt x="29" y="62"/>
                </a:lnTo>
                <a:lnTo>
                  <a:pt x="27" y="60"/>
                </a:lnTo>
                <a:lnTo>
                  <a:pt x="27" y="59"/>
                </a:lnTo>
                <a:lnTo>
                  <a:pt x="27" y="57"/>
                </a:lnTo>
                <a:lnTo>
                  <a:pt x="26" y="56"/>
                </a:lnTo>
                <a:lnTo>
                  <a:pt x="25" y="52"/>
                </a:lnTo>
                <a:lnTo>
                  <a:pt x="25" y="50"/>
                </a:lnTo>
                <a:lnTo>
                  <a:pt x="25" y="49"/>
                </a:lnTo>
                <a:lnTo>
                  <a:pt x="23" y="46"/>
                </a:lnTo>
                <a:lnTo>
                  <a:pt x="23" y="44"/>
                </a:lnTo>
                <a:lnTo>
                  <a:pt x="22" y="43"/>
                </a:lnTo>
                <a:lnTo>
                  <a:pt x="22" y="42"/>
                </a:lnTo>
                <a:lnTo>
                  <a:pt x="22" y="40"/>
                </a:lnTo>
                <a:lnTo>
                  <a:pt x="22" y="39"/>
                </a:lnTo>
                <a:lnTo>
                  <a:pt x="22" y="37"/>
                </a:lnTo>
                <a:lnTo>
                  <a:pt x="20" y="37"/>
                </a:lnTo>
                <a:lnTo>
                  <a:pt x="20" y="36"/>
                </a:lnTo>
                <a:lnTo>
                  <a:pt x="20" y="34"/>
                </a:lnTo>
                <a:lnTo>
                  <a:pt x="20" y="33"/>
                </a:lnTo>
                <a:lnTo>
                  <a:pt x="20" y="32"/>
                </a:lnTo>
                <a:lnTo>
                  <a:pt x="19" y="32"/>
                </a:lnTo>
                <a:lnTo>
                  <a:pt x="20" y="32"/>
                </a:lnTo>
                <a:lnTo>
                  <a:pt x="19" y="32"/>
                </a:lnTo>
                <a:lnTo>
                  <a:pt x="19" y="30"/>
                </a:lnTo>
                <a:lnTo>
                  <a:pt x="19" y="29"/>
                </a:lnTo>
                <a:lnTo>
                  <a:pt x="19" y="27"/>
                </a:lnTo>
                <a:lnTo>
                  <a:pt x="19" y="26"/>
                </a:lnTo>
                <a:lnTo>
                  <a:pt x="19" y="24"/>
                </a:lnTo>
                <a:lnTo>
                  <a:pt x="19" y="23"/>
                </a:lnTo>
                <a:lnTo>
                  <a:pt x="19" y="22"/>
                </a:lnTo>
                <a:lnTo>
                  <a:pt x="19" y="20"/>
                </a:lnTo>
                <a:lnTo>
                  <a:pt x="17" y="20"/>
                </a:lnTo>
                <a:lnTo>
                  <a:pt x="17" y="19"/>
                </a:lnTo>
                <a:lnTo>
                  <a:pt x="17" y="17"/>
                </a:lnTo>
                <a:lnTo>
                  <a:pt x="17" y="16"/>
                </a:lnTo>
                <a:lnTo>
                  <a:pt x="17" y="14"/>
                </a:lnTo>
                <a:lnTo>
                  <a:pt x="16" y="13"/>
                </a:lnTo>
                <a:lnTo>
                  <a:pt x="16" y="12"/>
                </a:lnTo>
                <a:lnTo>
                  <a:pt x="16" y="10"/>
                </a:lnTo>
                <a:lnTo>
                  <a:pt x="15" y="10"/>
                </a:lnTo>
                <a:lnTo>
                  <a:pt x="15" y="9"/>
                </a:lnTo>
                <a:lnTo>
                  <a:pt x="15" y="7"/>
                </a:lnTo>
                <a:lnTo>
                  <a:pt x="15" y="6"/>
                </a:lnTo>
                <a:lnTo>
                  <a:pt x="13" y="4"/>
                </a:lnTo>
                <a:lnTo>
                  <a:pt x="13" y="3"/>
                </a:lnTo>
                <a:lnTo>
                  <a:pt x="12" y="3"/>
                </a:lnTo>
                <a:lnTo>
                  <a:pt x="12" y="2"/>
                </a:lnTo>
                <a:lnTo>
                  <a:pt x="10" y="2"/>
                </a:lnTo>
                <a:lnTo>
                  <a:pt x="10" y="0"/>
                </a:lnTo>
                <a:lnTo>
                  <a:pt x="9" y="0"/>
                </a:lnTo>
                <a:lnTo>
                  <a:pt x="10" y="0"/>
                </a:lnTo>
                <a:lnTo>
                  <a:pt x="10" y="2"/>
                </a:lnTo>
                <a:lnTo>
                  <a:pt x="10" y="3"/>
                </a:lnTo>
                <a:lnTo>
                  <a:pt x="12" y="3"/>
                </a:lnTo>
                <a:lnTo>
                  <a:pt x="12" y="4"/>
                </a:lnTo>
                <a:lnTo>
                  <a:pt x="13" y="4"/>
                </a:lnTo>
                <a:lnTo>
                  <a:pt x="13" y="6"/>
                </a:lnTo>
                <a:lnTo>
                  <a:pt x="13" y="7"/>
                </a:lnTo>
                <a:lnTo>
                  <a:pt x="12" y="6"/>
                </a:lnTo>
                <a:lnTo>
                  <a:pt x="10" y="6"/>
                </a:lnTo>
                <a:lnTo>
                  <a:pt x="10" y="7"/>
                </a:lnTo>
                <a:lnTo>
                  <a:pt x="9" y="6"/>
                </a:lnTo>
                <a:lnTo>
                  <a:pt x="7" y="6"/>
                </a:lnTo>
                <a:lnTo>
                  <a:pt x="6" y="6"/>
                </a:lnTo>
                <a:lnTo>
                  <a:pt x="5" y="6"/>
                </a:lnTo>
                <a:lnTo>
                  <a:pt x="5" y="7"/>
                </a:lnTo>
                <a:lnTo>
                  <a:pt x="3" y="7"/>
                </a:lnTo>
                <a:lnTo>
                  <a:pt x="3" y="9"/>
                </a:lnTo>
                <a:lnTo>
                  <a:pt x="2" y="9"/>
                </a:lnTo>
                <a:lnTo>
                  <a:pt x="0" y="10"/>
                </a:lnTo>
                <a:lnTo>
                  <a:pt x="0" y="12"/>
                </a:lnTo>
                <a:lnTo>
                  <a:pt x="0" y="13"/>
                </a:lnTo>
                <a:lnTo>
                  <a:pt x="0" y="14"/>
                </a:lnTo>
                <a:lnTo>
                  <a:pt x="2" y="14"/>
                </a:lnTo>
                <a:lnTo>
                  <a:pt x="2" y="16"/>
                </a:lnTo>
                <a:lnTo>
                  <a:pt x="3" y="16"/>
                </a:lnTo>
                <a:lnTo>
                  <a:pt x="3" y="17"/>
                </a:lnTo>
                <a:lnTo>
                  <a:pt x="3" y="19"/>
                </a:lnTo>
                <a:lnTo>
                  <a:pt x="3" y="20"/>
                </a:lnTo>
                <a:lnTo>
                  <a:pt x="5" y="20"/>
                </a:lnTo>
                <a:lnTo>
                  <a:pt x="5" y="22"/>
                </a:lnTo>
                <a:lnTo>
                  <a:pt x="5" y="23"/>
                </a:lnTo>
                <a:lnTo>
                  <a:pt x="6" y="24"/>
                </a:lnTo>
                <a:lnTo>
                  <a:pt x="6" y="26"/>
                </a:lnTo>
                <a:lnTo>
                  <a:pt x="6" y="27"/>
                </a:lnTo>
                <a:lnTo>
                  <a:pt x="7" y="29"/>
                </a:lnTo>
                <a:lnTo>
                  <a:pt x="6" y="29"/>
                </a:lnTo>
                <a:lnTo>
                  <a:pt x="6" y="30"/>
                </a:lnTo>
                <a:lnTo>
                  <a:pt x="7" y="30"/>
                </a:lnTo>
                <a:lnTo>
                  <a:pt x="7" y="32"/>
                </a:lnTo>
                <a:lnTo>
                  <a:pt x="7" y="33"/>
                </a:lnTo>
                <a:lnTo>
                  <a:pt x="9" y="33"/>
                </a:lnTo>
                <a:lnTo>
                  <a:pt x="9" y="34"/>
                </a:lnTo>
                <a:lnTo>
                  <a:pt x="9" y="36"/>
                </a:lnTo>
                <a:lnTo>
                  <a:pt x="10" y="36"/>
                </a:lnTo>
                <a:lnTo>
                  <a:pt x="10" y="37"/>
                </a:lnTo>
                <a:lnTo>
                  <a:pt x="10" y="39"/>
                </a:lnTo>
                <a:lnTo>
                  <a:pt x="10" y="40"/>
                </a:lnTo>
                <a:lnTo>
                  <a:pt x="10" y="42"/>
                </a:lnTo>
                <a:lnTo>
                  <a:pt x="10" y="43"/>
                </a:lnTo>
                <a:lnTo>
                  <a:pt x="10" y="44"/>
                </a:lnTo>
                <a:lnTo>
                  <a:pt x="9" y="44"/>
                </a:lnTo>
                <a:lnTo>
                  <a:pt x="7" y="44"/>
                </a:lnTo>
                <a:lnTo>
                  <a:pt x="7" y="46"/>
                </a:lnTo>
                <a:lnTo>
                  <a:pt x="6" y="46"/>
                </a:lnTo>
                <a:lnTo>
                  <a:pt x="3" y="46"/>
                </a:lnTo>
                <a:lnTo>
                  <a:pt x="2" y="46"/>
                </a:lnTo>
              </a:path>
            </a:pathLst>
          </a:custGeom>
          <a:solidFill>
            <a:schemeClr val="bg1"/>
          </a:solidFill>
          <a:ln w="3175" cmpd="sng">
            <a:solidFill>
              <a:srgbClr val="808080"/>
            </a:solidFill>
            <a:prstDash val="solid"/>
            <a:round/>
            <a:headEnd/>
            <a:tailEnd/>
          </a:ln>
        </p:spPr>
        <p:txBody>
          <a:bodyPr/>
          <a:lstStyle/>
          <a:p>
            <a:endParaRPr lang="en-US"/>
          </a:p>
        </p:txBody>
      </p:sp>
      <p:sp>
        <p:nvSpPr>
          <p:cNvPr id="14412" name="Freeform 76"/>
          <p:cNvSpPr>
            <a:spLocks/>
          </p:cNvSpPr>
          <p:nvPr/>
        </p:nvSpPr>
        <p:spPr bwMode="auto">
          <a:xfrm>
            <a:off x="2222500" y="2247900"/>
            <a:ext cx="488950" cy="173038"/>
          </a:xfrm>
          <a:custGeom>
            <a:avLst/>
            <a:gdLst>
              <a:gd name="T0" fmla="*/ 7 w 415"/>
              <a:gd name="T1" fmla="*/ 6 h 202"/>
              <a:gd name="T2" fmla="*/ 12 w 415"/>
              <a:gd name="T3" fmla="*/ 12 h 202"/>
              <a:gd name="T4" fmla="*/ 20 w 415"/>
              <a:gd name="T5" fmla="*/ 17 h 202"/>
              <a:gd name="T6" fmla="*/ 29 w 415"/>
              <a:gd name="T7" fmla="*/ 20 h 202"/>
              <a:gd name="T8" fmla="*/ 30 w 415"/>
              <a:gd name="T9" fmla="*/ 29 h 202"/>
              <a:gd name="T10" fmla="*/ 30 w 415"/>
              <a:gd name="T11" fmla="*/ 40 h 202"/>
              <a:gd name="T12" fmla="*/ 35 w 415"/>
              <a:gd name="T13" fmla="*/ 52 h 202"/>
              <a:gd name="T14" fmla="*/ 47 w 415"/>
              <a:gd name="T15" fmla="*/ 57 h 202"/>
              <a:gd name="T16" fmla="*/ 57 w 415"/>
              <a:gd name="T17" fmla="*/ 66 h 202"/>
              <a:gd name="T18" fmla="*/ 62 w 415"/>
              <a:gd name="T19" fmla="*/ 76 h 202"/>
              <a:gd name="T20" fmla="*/ 67 w 415"/>
              <a:gd name="T21" fmla="*/ 79 h 202"/>
              <a:gd name="T22" fmla="*/ 73 w 415"/>
              <a:gd name="T23" fmla="*/ 77 h 202"/>
              <a:gd name="T24" fmla="*/ 79 w 415"/>
              <a:gd name="T25" fmla="*/ 86 h 202"/>
              <a:gd name="T26" fmla="*/ 82 w 415"/>
              <a:gd name="T27" fmla="*/ 82 h 202"/>
              <a:gd name="T28" fmla="*/ 90 w 415"/>
              <a:gd name="T29" fmla="*/ 76 h 202"/>
              <a:gd name="T30" fmla="*/ 92 w 415"/>
              <a:gd name="T31" fmla="*/ 87 h 202"/>
              <a:gd name="T32" fmla="*/ 92 w 415"/>
              <a:gd name="T33" fmla="*/ 99 h 202"/>
              <a:gd name="T34" fmla="*/ 95 w 415"/>
              <a:gd name="T35" fmla="*/ 109 h 202"/>
              <a:gd name="T36" fmla="*/ 102 w 415"/>
              <a:gd name="T37" fmla="*/ 112 h 202"/>
              <a:gd name="T38" fmla="*/ 108 w 415"/>
              <a:gd name="T39" fmla="*/ 122 h 202"/>
              <a:gd name="T40" fmla="*/ 118 w 415"/>
              <a:gd name="T41" fmla="*/ 120 h 202"/>
              <a:gd name="T42" fmla="*/ 128 w 415"/>
              <a:gd name="T43" fmla="*/ 125 h 202"/>
              <a:gd name="T44" fmla="*/ 132 w 415"/>
              <a:gd name="T45" fmla="*/ 113 h 202"/>
              <a:gd name="T46" fmla="*/ 140 w 415"/>
              <a:gd name="T47" fmla="*/ 115 h 202"/>
              <a:gd name="T48" fmla="*/ 142 w 415"/>
              <a:gd name="T49" fmla="*/ 105 h 202"/>
              <a:gd name="T50" fmla="*/ 152 w 415"/>
              <a:gd name="T51" fmla="*/ 103 h 202"/>
              <a:gd name="T52" fmla="*/ 163 w 415"/>
              <a:gd name="T53" fmla="*/ 105 h 202"/>
              <a:gd name="T54" fmla="*/ 162 w 415"/>
              <a:gd name="T55" fmla="*/ 115 h 202"/>
              <a:gd name="T56" fmla="*/ 169 w 415"/>
              <a:gd name="T57" fmla="*/ 113 h 202"/>
              <a:gd name="T58" fmla="*/ 172 w 415"/>
              <a:gd name="T59" fmla="*/ 123 h 202"/>
              <a:gd name="T60" fmla="*/ 170 w 415"/>
              <a:gd name="T61" fmla="*/ 135 h 202"/>
              <a:gd name="T62" fmla="*/ 173 w 415"/>
              <a:gd name="T63" fmla="*/ 139 h 202"/>
              <a:gd name="T64" fmla="*/ 182 w 415"/>
              <a:gd name="T65" fmla="*/ 146 h 202"/>
              <a:gd name="T66" fmla="*/ 185 w 415"/>
              <a:gd name="T67" fmla="*/ 159 h 202"/>
              <a:gd name="T68" fmla="*/ 198 w 415"/>
              <a:gd name="T69" fmla="*/ 157 h 202"/>
              <a:gd name="T70" fmla="*/ 202 w 415"/>
              <a:gd name="T71" fmla="*/ 167 h 202"/>
              <a:gd name="T72" fmla="*/ 203 w 415"/>
              <a:gd name="T73" fmla="*/ 179 h 202"/>
              <a:gd name="T74" fmla="*/ 206 w 415"/>
              <a:gd name="T75" fmla="*/ 192 h 202"/>
              <a:gd name="T76" fmla="*/ 216 w 415"/>
              <a:gd name="T77" fmla="*/ 190 h 202"/>
              <a:gd name="T78" fmla="*/ 223 w 415"/>
              <a:gd name="T79" fmla="*/ 200 h 202"/>
              <a:gd name="T80" fmla="*/ 239 w 415"/>
              <a:gd name="T81" fmla="*/ 202 h 202"/>
              <a:gd name="T82" fmla="*/ 259 w 415"/>
              <a:gd name="T83" fmla="*/ 199 h 202"/>
              <a:gd name="T84" fmla="*/ 263 w 415"/>
              <a:gd name="T85" fmla="*/ 187 h 202"/>
              <a:gd name="T86" fmla="*/ 272 w 415"/>
              <a:gd name="T87" fmla="*/ 179 h 202"/>
              <a:gd name="T88" fmla="*/ 286 w 415"/>
              <a:gd name="T89" fmla="*/ 186 h 202"/>
              <a:gd name="T90" fmla="*/ 299 w 415"/>
              <a:gd name="T91" fmla="*/ 185 h 202"/>
              <a:gd name="T92" fmla="*/ 308 w 415"/>
              <a:gd name="T93" fmla="*/ 180 h 202"/>
              <a:gd name="T94" fmla="*/ 319 w 415"/>
              <a:gd name="T95" fmla="*/ 186 h 202"/>
              <a:gd name="T96" fmla="*/ 326 w 415"/>
              <a:gd name="T97" fmla="*/ 176 h 202"/>
              <a:gd name="T98" fmla="*/ 319 w 415"/>
              <a:gd name="T99" fmla="*/ 169 h 202"/>
              <a:gd name="T100" fmla="*/ 331 w 415"/>
              <a:gd name="T101" fmla="*/ 166 h 202"/>
              <a:gd name="T102" fmla="*/ 341 w 415"/>
              <a:gd name="T103" fmla="*/ 156 h 202"/>
              <a:gd name="T104" fmla="*/ 353 w 415"/>
              <a:gd name="T105" fmla="*/ 157 h 202"/>
              <a:gd name="T106" fmla="*/ 362 w 415"/>
              <a:gd name="T107" fmla="*/ 162 h 202"/>
              <a:gd name="T108" fmla="*/ 369 w 415"/>
              <a:gd name="T109" fmla="*/ 169 h 202"/>
              <a:gd name="T110" fmla="*/ 379 w 415"/>
              <a:gd name="T111" fmla="*/ 167 h 202"/>
              <a:gd name="T112" fmla="*/ 388 w 415"/>
              <a:gd name="T113" fmla="*/ 176 h 202"/>
              <a:gd name="T114" fmla="*/ 398 w 415"/>
              <a:gd name="T115" fmla="*/ 185 h 202"/>
              <a:gd name="T116" fmla="*/ 409 w 415"/>
              <a:gd name="T117" fmla="*/ 187 h 2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5"/>
              <a:gd name="T178" fmla="*/ 0 h 202"/>
              <a:gd name="T179" fmla="*/ 415 w 415"/>
              <a:gd name="T180" fmla="*/ 202 h 2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5" h="202">
                <a:moveTo>
                  <a:pt x="0" y="0"/>
                </a:moveTo>
                <a:lnTo>
                  <a:pt x="0" y="2"/>
                </a:lnTo>
                <a:lnTo>
                  <a:pt x="0" y="3"/>
                </a:lnTo>
                <a:lnTo>
                  <a:pt x="2" y="3"/>
                </a:lnTo>
                <a:lnTo>
                  <a:pt x="2" y="4"/>
                </a:lnTo>
                <a:lnTo>
                  <a:pt x="3" y="4"/>
                </a:lnTo>
                <a:lnTo>
                  <a:pt x="3" y="6"/>
                </a:lnTo>
                <a:lnTo>
                  <a:pt x="5" y="6"/>
                </a:lnTo>
                <a:lnTo>
                  <a:pt x="6" y="6"/>
                </a:lnTo>
                <a:lnTo>
                  <a:pt x="7" y="6"/>
                </a:lnTo>
                <a:lnTo>
                  <a:pt x="9" y="6"/>
                </a:lnTo>
                <a:lnTo>
                  <a:pt x="9" y="4"/>
                </a:lnTo>
                <a:lnTo>
                  <a:pt x="9" y="6"/>
                </a:lnTo>
                <a:lnTo>
                  <a:pt x="9" y="7"/>
                </a:lnTo>
                <a:lnTo>
                  <a:pt x="9" y="9"/>
                </a:lnTo>
                <a:lnTo>
                  <a:pt x="9" y="10"/>
                </a:lnTo>
                <a:lnTo>
                  <a:pt x="10" y="10"/>
                </a:lnTo>
                <a:lnTo>
                  <a:pt x="12" y="10"/>
                </a:lnTo>
                <a:lnTo>
                  <a:pt x="13" y="12"/>
                </a:lnTo>
                <a:lnTo>
                  <a:pt x="12" y="12"/>
                </a:lnTo>
                <a:lnTo>
                  <a:pt x="12" y="13"/>
                </a:lnTo>
                <a:lnTo>
                  <a:pt x="12" y="14"/>
                </a:lnTo>
                <a:lnTo>
                  <a:pt x="13" y="14"/>
                </a:lnTo>
                <a:lnTo>
                  <a:pt x="13" y="16"/>
                </a:lnTo>
                <a:lnTo>
                  <a:pt x="15" y="16"/>
                </a:lnTo>
                <a:lnTo>
                  <a:pt x="15" y="17"/>
                </a:lnTo>
                <a:lnTo>
                  <a:pt x="16" y="17"/>
                </a:lnTo>
                <a:lnTo>
                  <a:pt x="17" y="17"/>
                </a:lnTo>
                <a:lnTo>
                  <a:pt x="19" y="17"/>
                </a:lnTo>
                <a:lnTo>
                  <a:pt x="20" y="17"/>
                </a:lnTo>
                <a:lnTo>
                  <a:pt x="22" y="17"/>
                </a:lnTo>
                <a:lnTo>
                  <a:pt x="22" y="16"/>
                </a:lnTo>
                <a:lnTo>
                  <a:pt x="23" y="16"/>
                </a:lnTo>
                <a:lnTo>
                  <a:pt x="25" y="16"/>
                </a:lnTo>
                <a:lnTo>
                  <a:pt x="25" y="17"/>
                </a:lnTo>
                <a:lnTo>
                  <a:pt x="26" y="17"/>
                </a:lnTo>
                <a:lnTo>
                  <a:pt x="27" y="17"/>
                </a:lnTo>
                <a:lnTo>
                  <a:pt x="29" y="17"/>
                </a:lnTo>
                <a:lnTo>
                  <a:pt x="29" y="19"/>
                </a:lnTo>
                <a:lnTo>
                  <a:pt x="29" y="20"/>
                </a:lnTo>
                <a:lnTo>
                  <a:pt x="27" y="20"/>
                </a:lnTo>
                <a:lnTo>
                  <a:pt x="27" y="22"/>
                </a:lnTo>
                <a:lnTo>
                  <a:pt x="27" y="23"/>
                </a:lnTo>
                <a:lnTo>
                  <a:pt x="26" y="24"/>
                </a:lnTo>
                <a:lnTo>
                  <a:pt x="26" y="26"/>
                </a:lnTo>
                <a:lnTo>
                  <a:pt x="27" y="26"/>
                </a:lnTo>
                <a:lnTo>
                  <a:pt x="27" y="27"/>
                </a:lnTo>
                <a:lnTo>
                  <a:pt x="29" y="27"/>
                </a:lnTo>
                <a:lnTo>
                  <a:pt x="29" y="29"/>
                </a:lnTo>
                <a:lnTo>
                  <a:pt x="30" y="29"/>
                </a:lnTo>
                <a:lnTo>
                  <a:pt x="30" y="30"/>
                </a:lnTo>
                <a:lnTo>
                  <a:pt x="30" y="32"/>
                </a:lnTo>
                <a:lnTo>
                  <a:pt x="32" y="32"/>
                </a:lnTo>
                <a:lnTo>
                  <a:pt x="32" y="33"/>
                </a:lnTo>
                <a:lnTo>
                  <a:pt x="32" y="34"/>
                </a:lnTo>
                <a:lnTo>
                  <a:pt x="32" y="36"/>
                </a:lnTo>
                <a:lnTo>
                  <a:pt x="30" y="36"/>
                </a:lnTo>
                <a:lnTo>
                  <a:pt x="30" y="37"/>
                </a:lnTo>
                <a:lnTo>
                  <a:pt x="30" y="39"/>
                </a:lnTo>
                <a:lnTo>
                  <a:pt x="30" y="40"/>
                </a:lnTo>
                <a:lnTo>
                  <a:pt x="29" y="44"/>
                </a:lnTo>
                <a:lnTo>
                  <a:pt x="29" y="46"/>
                </a:lnTo>
                <a:lnTo>
                  <a:pt x="29" y="47"/>
                </a:lnTo>
                <a:lnTo>
                  <a:pt x="29" y="49"/>
                </a:lnTo>
                <a:lnTo>
                  <a:pt x="30" y="49"/>
                </a:lnTo>
                <a:lnTo>
                  <a:pt x="32" y="49"/>
                </a:lnTo>
                <a:lnTo>
                  <a:pt x="32" y="50"/>
                </a:lnTo>
                <a:lnTo>
                  <a:pt x="33" y="50"/>
                </a:lnTo>
                <a:lnTo>
                  <a:pt x="33" y="52"/>
                </a:lnTo>
                <a:lnTo>
                  <a:pt x="35" y="52"/>
                </a:lnTo>
                <a:lnTo>
                  <a:pt x="36" y="52"/>
                </a:lnTo>
                <a:lnTo>
                  <a:pt x="37" y="53"/>
                </a:lnTo>
                <a:lnTo>
                  <a:pt x="39" y="53"/>
                </a:lnTo>
                <a:lnTo>
                  <a:pt x="40" y="53"/>
                </a:lnTo>
                <a:lnTo>
                  <a:pt x="42" y="54"/>
                </a:lnTo>
                <a:lnTo>
                  <a:pt x="43" y="56"/>
                </a:lnTo>
                <a:lnTo>
                  <a:pt x="43" y="57"/>
                </a:lnTo>
                <a:lnTo>
                  <a:pt x="45" y="57"/>
                </a:lnTo>
                <a:lnTo>
                  <a:pt x="46" y="57"/>
                </a:lnTo>
                <a:lnTo>
                  <a:pt x="47" y="57"/>
                </a:lnTo>
                <a:lnTo>
                  <a:pt x="49" y="59"/>
                </a:lnTo>
                <a:lnTo>
                  <a:pt x="50" y="59"/>
                </a:lnTo>
                <a:lnTo>
                  <a:pt x="50" y="60"/>
                </a:lnTo>
                <a:lnTo>
                  <a:pt x="52" y="60"/>
                </a:lnTo>
                <a:lnTo>
                  <a:pt x="53" y="60"/>
                </a:lnTo>
                <a:lnTo>
                  <a:pt x="53" y="62"/>
                </a:lnTo>
                <a:lnTo>
                  <a:pt x="55" y="62"/>
                </a:lnTo>
                <a:lnTo>
                  <a:pt x="56" y="63"/>
                </a:lnTo>
                <a:lnTo>
                  <a:pt x="56" y="65"/>
                </a:lnTo>
                <a:lnTo>
                  <a:pt x="57" y="66"/>
                </a:lnTo>
                <a:lnTo>
                  <a:pt x="57" y="67"/>
                </a:lnTo>
                <a:lnTo>
                  <a:pt x="57" y="69"/>
                </a:lnTo>
                <a:lnTo>
                  <a:pt x="59" y="69"/>
                </a:lnTo>
                <a:lnTo>
                  <a:pt x="59" y="70"/>
                </a:lnTo>
                <a:lnTo>
                  <a:pt x="59" y="72"/>
                </a:lnTo>
                <a:lnTo>
                  <a:pt x="60" y="72"/>
                </a:lnTo>
                <a:lnTo>
                  <a:pt x="60" y="73"/>
                </a:lnTo>
                <a:lnTo>
                  <a:pt x="62" y="73"/>
                </a:lnTo>
                <a:lnTo>
                  <a:pt x="62" y="75"/>
                </a:lnTo>
                <a:lnTo>
                  <a:pt x="62" y="76"/>
                </a:lnTo>
                <a:lnTo>
                  <a:pt x="60" y="76"/>
                </a:lnTo>
                <a:lnTo>
                  <a:pt x="60" y="77"/>
                </a:lnTo>
                <a:lnTo>
                  <a:pt x="60" y="79"/>
                </a:lnTo>
                <a:lnTo>
                  <a:pt x="60" y="80"/>
                </a:lnTo>
                <a:lnTo>
                  <a:pt x="62" y="80"/>
                </a:lnTo>
                <a:lnTo>
                  <a:pt x="62" y="79"/>
                </a:lnTo>
                <a:lnTo>
                  <a:pt x="63" y="79"/>
                </a:lnTo>
                <a:lnTo>
                  <a:pt x="65" y="79"/>
                </a:lnTo>
                <a:lnTo>
                  <a:pt x="66" y="79"/>
                </a:lnTo>
                <a:lnTo>
                  <a:pt x="67" y="79"/>
                </a:lnTo>
                <a:lnTo>
                  <a:pt x="67" y="80"/>
                </a:lnTo>
                <a:lnTo>
                  <a:pt x="69" y="80"/>
                </a:lnTo>
                <a:lnTo>
                  <a:pt x="69" y="82"/>
                </a:lnTo>
                <a:lnTo>
                  <a:pt x="69" y="80"/>
                </a:lnTo>
                <a:lnTo>
                  <a:pt x="70" y="80"/>
                </a:lnTo>
                <a:lnTo>
                  <a:pt x="72" y="79"/>
                </a:lnTo>
                <a:lnTo>
                  <a:pt x="72" y="77"/>
                </a:lnTo>
                <a:lnTo>
                  <a:pt x="72" y="79"/>
                </a:lnTo>
                <a:lnTo>
                  <a:pt x="73" y="79"/>
                </a:lnTo>
                <a:lnTo>
                  <a:pt x="73" y="77"/>
                </a:lnTo>
                <a:lnTo>
                  <a:pt x="75" y="77"/>
                </a:lnTo>
                <a:lnTo>
                  <a:pt x="75" y="79"/>
                </a:lnTo>
                <a:lnTo>
                  <a:pt x="75" y="80"/>
                </a:lnTo>
                <a:lnTo>
                  <a:pt x="76" y="80"/>
                </a:lnTo>
                <a:lnTo>
                  <a:pt x="77" y="80"/>
                </a:lnTo>
                <a:lnTo>
                  <a:pt x="79" y="80"/>
                </a:lnTo>
                <a:lnTo>
                  <a:pt x="79" y="82"/>
                </a:lnTo>
                <a:lnTo>
                  <a:pt x="79" y="83"/>
                </a:lnTo>
                <a:lnTo>
                  <a:pt x="79" y="85"/>
                </a:lnTo>
                <a:lnTo>
                  <a:pt x="79" y="86"/>
                </a:lnTo>
                <a:lnTo>
                  <a:pt x="79" y="87"/>
                </a:lnTo>
                <a:lnTo>
                  <a:pt x="80" y="87"/>
                </a:lnTo>
                <a:lnTo>
                  <a:pt x="80" y="89"/>
                </a:lnTo>
                <a:lnTo>
                  <a:pt x="82" y="87"/>
                </a:lnTo>
                <a:lnTo>
                  <a:pt x="82" y="86"/>
                </a:lnTo>
                <a:lnTo>
                  <a:pt x="82" y="85"/>
                </a:lnTo>
                <a:lnTo>
                  <a:pt x="82" y="83"/>
                </a:lnTo>
                <a:lnTo>
                  <a:pt x="83" y="83"/>
                </a:lnTo>
                <a:lnTo>
                  <a:pt x="83" y="82"/>
                </a:lnTo>
                <a:lnTo>
                  <a:pt x="82" y="82"/>
                </a:lnTo>
                <a:lnTo>
                  <a:pt x="82" y="80"/>
                </a:lnTo>
                <a:lnTo>
                  <a:pt x="82" y="79"/>
                </a:lnTo>
                <a:lnTo>
                  <a:pt x="83" y="79"/>
                </a:lnTo>
                <a:lnTo>
                  <a:pt x="83" y="77"/>
                </a:lnTo>
                <a:lnTo>
                  <a:pt x="85" y="76"/>
                </a:lnTo>
                <a:lnTo>
                  <a:pt x="86" y="76"/>
                </a:lnTo>
                <a:lnTo>
                  <a:pt x="88" y="76"/>
                </a:lnTo>
                <a:lnTo>
                  <a:pt x="89" y="75"/>
                </a:lnTo>
                <a:lnTo>
                  <a:pt x="89" y="76"/>
                </a:lnTo>
                <a:lnTo>
                  <a:pt x="90" y="76"/>
                </a:lnTo>
                <a:lnTo>
                  <a:pt x="92" y="76"/>
                </a:lnTo>
                <a:lnTo>
                  <a:pt x="93" y="76"/>
                </a:lnTo>
                <a:lnTo>
                  <a:pt x="93" y="77"/>
                </a:lnTo>
                <a:lnTo>
                  <a:pt x="93" y="79"/>
                </a:lnTo>
                <a:lnTo>
                  <a:pt x="93" y="80"/>
                </a:lnTo>
                <a:lnTo>
                  <a:pt x="93" y="82"/>
                </a:lnTo>
                <a:lnTo>
                  <a:pt x="93" y="83"/>
                </a:lnTo>
                <a:lnTo>
                  <a:pt x="93" y="85"/>
                </a:lnTo>
                <a:lnTo>
                  <a:pt x="92" y="86"/>
                </a:lnTo>
                <a:lnTo>
                  <a:pt x="92" y="87"/>
                </a:lnTo>
                <a:lnTo>
                  <a:pt x="92" y="89"/>
                </a:lnTo>
                <a:lnTo>
                  <a:pt x="90" y="89"/>
                </a:lnTo>
                <a:lnTo>
                  <a:pt x="90" y="92"/>
                </a:lnTo>
                <a:lnTo>
                  <a:pt x="90" y="93"/>
                </a:lnTo>
                <a:lnTo>
                  <a:pt x="90" y="95"/>
                </a:lnTo>
                <a:lnTo>
                  <a:pt x="90" y="96"/>
                </a:lnTo>
                <a:lnTo>
                  <a:pt x="92" y="96"/>
                </a:lnTo>
                <a:lnTo>
                  <a:pt x="90" y="97"/>
                </a:lnTo>
                <a:lnTo>
                  <a:pt x="92" y="97"/>
                </a:lnTo>
                <a:lnTo>
                  <a:pt x="92" y="99"/>
                </a:lnTo>
                <a:lnTo>
                  <a:pt x="92" y="100"/>
                </a:lnTo>
                <a:lnTo>
                  <a:pt x="90" y="102"/>
                </a:lnTo>
                <a:lnTo>
                  <a:pt x="89" y="103"/>
                </a:lnTo>
                <a:lnTo>
                  <a:pt x="89" y="105"/>
                </a:lnTo>
                <a:lnTo>
                  <a:pt x="89" y="106"/>
                </a:lnTo>
                <a:lnTo>
                  <a:pt x="90" y="106"/>
                </a:lnTo>
                <a:lnTo>
                  <a:pt x="90" y="107"/>
                </a:lnTo>
                <a:lnTo>
                  <a:pt x="92" y="107"/>
                </a:lnTo>
                <a:lnTo>
                  <a:pt x="93" y="109"/>
                </a:lnTo>
                <a:lnTo>
                  <a:pt x="95" y="109"/>
                </a:lnTo>
                <a:lnTo>
                  <a:pt x="96" y="109"/>
                </a:lnTo>
                <a:lnTo>
                  <a:pt x="98" y="110"/>
                </a:lnTo>
                <a:lnTo>
                  <a:pt x="96" y="110"/>
                </a:lnTo>
                <a:lnTo>
                  <a:pt x="96" y="112"/>
                </a:lnTo>
                <a:lnTo>
                  <a:pt x="96" y="113"/>
                </a:lnTo>
                <a:lnTo>
                  <a:pt x="98" y="113"/>
                </a:lnTo>
                <a:lnTo>
                  <a:pt x="99" y="113"/>
                </a:lnTo>
                <a:lnTo>
                  <a:pt x="100" y="113"/>
                </a:lnTo>
                <a:lnTo>
                  <a:pt x="102" y="113"/>
                </a:lnTo>
                <a:lnTo>
                  <a:pt x="102" y="112"/>
                </a:lnTo>
                <a:lnTo>
                  <a:pt x="103" y="112"/>
                </a:lnTo>
                <a:lnTo>
                  <a:pt x="103" y="113"/>
                </a:lnTo>
                <a:lnTo>
                  <a:pt x="103" y="115"/>
                </a:lnTo>
                <a:lnTo>
                  <a:pt x="105" y="115"/>
                </a:lnTo>
                <a:lnTo>
                  <a:pt x="106" y="116"/>
                </a:lnTo>
                <a:lnTo>
                  <a:pt x="106" y="117"/>
                </a:lnTo>
                <a:lnTo>
                  <a:pt x="106" y="119"/>
                </a:lnTo>
                <a:lnTo>
                  <a:pt x="108" y="119"/>
                </a:lnTo>
                <a:lnTo>
                  <a:pt x="108" y="120"/>
                </a:lnTo>
                <a:lnTo>
                  <a:pt x="108" y="122"/>
                </a:lnTo>
                <a:lnTo>
                  <a:pt x="109" y="122"/>
                </a:lnTo>
                <a:lnTo>
                  <a:pt x="109" y="123"/>
                </a:lnTo>
                <a:lnTo>
                  <a:pt x="110" y="123"/>
                </a:lnTo>
                <a:lnTo>
                  <a:pt x="112" y="123"/>
                </a:lnTo>
                <a:lnTo>
                  <a:pt x="113" y="122"/>
                </a:lnTo>
                <a:lnTo>
                  <a:pt x="113" y="120"/>
                </a:lnTo>
                <a:lnTo>
                  <a:pt x="115" y="120"/>
                </a:lnTo>
                <a:lnTo>
                  <a:pt x="116" y="119"/>
                </a:lnTo>
                <a:lnTo>
                  <a:pt x="118" y="119"/>
                </a:lnTo>
                <a:lnTo>
                  <a:pt x="118" y="120"/>
                </a:lnTo>
                <a:lnTo>
                  <a:pt x="118" y="122"/>
                </a:lnTo>
                <a:lnTo>
                  <a:pt x="119" y="122"/>
                </a:lnTo>
                <a:lnTo>
                  <a:pt x="120" y="123"/>
                </a:lnTo>
                <a:lnTo>
                  <a:pt x="120" y="125"/>
                </a:lnTo>
                <a:lnTo>
                  <a:pt x="122" y="125"/>
                </a:lnTo>
                <a:lnTo>
                  <a:pt x="122" y="123"/>
                </a:lnTo>
                <a:lnTo>
                  <a:pt x="123" y="123"/>
                </a:lnTo>
                <a:lnTo>
                  <a:pt x="125" y="123"/>
                </a:lnTo>
                <a:lnTo>
                  <a:pt x="126" y="125"/>
                </a:lnTo>
                <a:lnTo>
                  <a:pt x="128" y="125"/>
                </a:lnTo>
                <a:lnTo>
                  <a:pt x="129" y="125"/>
                </a:lnTo>
                <a:lnTo>
                  <a:pt x="129" y="123"/>
                </a:lnTo>
                <a:lnTo>
                  <a:pt x="129" y="122"/>
                </a:lnTo>
                <a:lnTo>
                  <a:pt x="130" y="122"/>
                </a:lnTo>
                <a:lnTo>
                  <a:pt x="130" y="120"/>
                </a:lnTo>
                <a:lnTo>
                  <a:pt x="130" y="119"/>
                </a:lnTo>
                <a:lnTo>
                  <a:pt x="130" y="117"/>
                </a:lnTo>
                <a:lnTo>
                  <a:pt x="130" y="116"/>
                </a:lnTo>
                <a:lnTo>
                  <a:pt x="132" y="115"/>
                </a:lnTo>
                <a:lnTo>
                  <a:pt x="132" y="113"/>
                </a:lnTo>
                <a:lnTo>
                  <a:pt x="133" y="113"/>
                </a:lnTo>
                <a:lnTo>
                  <a:pt x="133" y="112"/>
                </a:lnTo>
                <a:lnTo>
                  <a:pt x="133" y="113"/>
                </a:lnTo>
                <a:lnTo>
                  <a:pt x="135" y="112"/>
                </a:lnTo>
                <a:lnTo>
                  <a:pt x="135" y="113"/>
                </a:lnTo>
                <a:lnTo>
                  <a:pt x="136" y="113"/>
                </a:lnTo>
                <a:lnTo>
                  <a:pt x="136" y="115"/>
                </a:lnTo>
                <a:lnTo>
                  <a:pt x="138" y="115"/>
                </a:lnTo>
                <a:lnTo>
                  <a:pt x="139" y="115"/>
                </a:lnTo>
                <a:lnTo>
                  <a:pt x="140" y="115"/>
                </a:lnTo>
                <a:lnTo>
                  <a:pt x="140" y="113"/>
                </a:lnTo>
                <a:lnTo>
                  <a:pt x="140" y="112"/>
                </a:lnTo>
                <a:lnTo>
                  <a:pt x="142" y="112"/>
                </a:lnTo>
                <a:lnTo>
                  <a:pt x="142" y="110"/>
                </a:lnTo>
                <a:lnTo>
                  <a:pt x="142" y="109"/>
                </a:lnTo>
                <a:lnTo>
                  <a:pt x="143" y="109"/>
                </a:lnTo>
                <a:lnTo>
                  <a:pt x="143" y="107"/>
                </a:lnTo>
                <a:lnTo>
                  <a:pt x="143" y="106"/>
                </a:lnTo>
                <a:lnTo>
                  <a:pt x="143" y="105"/>
                </a:lnTo>
                <a:lnTo>
                  <a:pt x="142" y="105"/>
                </a:lnTo>
                <a:lnTo>
                  <a:pt x="142" y="103"/>
                </a:lnTo>
                <a:lnTo>
                  <a:pt x="143" y="103"/>
                </a:lnTo>
                <a:lnTo>
                  <a:pt x="145" y="103"/>
                </a:lnTo>
                <a:lnTo>
                  <a:pt x="146" y="103"/>
                </a:lnTo>
                <a:lnTo>
                  <a:pt x="148" y="103"/>
                </a:lnTo>
                <a:lnTo>
                  <a:pt x="149" y="103"/>
                </a:lnTo>
                <a:lnTo>
                  <a:pt x="149" y="102"/>
                </a:lnTo>
                <a:lnTo>
                  <a:pt x="150" y="102"/>
                </a:lnTo>
                <a:lnTo>
                  <a:pt x="150" y="103"/>
                </a:lnTo>
                <a:lnTo>
                  <a:pt x="152" y="103"/>
                </a:lnTo>
                <a:lnTo>
                  <a:pt x="153" y="103"/>
                </a:lnTo>
                <a:lnTo>
                  <a:pt x="153" y="105"/>
                </a:lnTo>
                <a:lnTo>
                  <a:pt x="155" y="105"/>
                </a:lnTo>
                <a:lnTo>
                  <a:pt x="156" y="106"/>
                </a:lnTo>
                <a:lnTo>
                  <a:pt x="158" y="107"/>
                </a:lnTo>
                <a:lnTo>
                  <a:pt x="159" y="107"/>
                </a:lnTo>
                <a:lnTo>
                  <a:pt x="159" y="106"/>
                </a:lnTo>
                <a:lnTo>
                  <a:pt x="160" y="106"/>
                </a:lnTo>
                <a:lnTo>
                  <a:pt x="162" y="105"/>
                </a:lnTo>
                <a:lnTo>
                  <a:pt x="163" y="105"/>
                </a:lnTo>
                <a:lnTo>
                  <a:pt x="165" y="105"/>
                </a:lnTo>
                <a:lnTo>
                  <a:pt x="165" y="106"/>
                </a:lnTo>
                <a:lnTo>
                  <a:pt x="165" y="107"/>
                </a:lnTo>
                <a:lnTo>
                  <a:pt x="163" y="107"/>
                </a:lnTo>
                <a:lnTo>
                  <a:pt x="163" y="109"/>
                </a:lnTo>
                <a:lnTo>
                  <a:pt x="162" y="109"/>
                </a:lnTo>
                <a:lnTo>
                  <a:pt x="162" y="110"/>
                </a:lnTo>
                <a:lnTo>
                  <a:pt x="162" y="112"/>
                </a:lnTo>
                <a:lnTo>
                  <a:pt x="162" y="113"/>
                </a:lnTo>
                <a:lnTo>
                  <a:pt x="162" y="115"/>
                </a:lnTo>
                <a:lnTo>
                  <a:pt x="162" y="116"/>
                </a:lnTo>
                <a:lnTo>
                  <a:pt x="163" y="116"/>
                </a:lnTo>
                <a:lnTo>
                  <a:pt x="165" y="116"/>
                </a:lnTo>
                <a:lnTo>
                  <a:pt x="165" y="115"/>
                </a:lnTo>
                <a:lnTo>
                  <a:pt x="165" y="113"/>
                </a:lnTo>
                <a:lnTo>
                  <a:pt x="165" y="112"/>
                </a:lnTo>
                <a:lnTo>
                  <a:pt x="166" y="112"/>
                </a:lnTo>
                <a:lnTo>
                  <a:pt x="168" y="110"/>
                </a:lnTo>
                <a:lnTo>
                  <a:pt x="169" y="112"/>
                </a:lnTo>
                <a:lnTo>
                  <a:pt x="169" y="113"/>
                </a:lnTo>
                <a:lnTo>
                  <a:pt x="169" y="115"/>
                </a:lnTo>
                <a:lnTo>
                  <a:pt x="169" y="116"/>
                </a:lnTo>
                <a:lnTo>
                  <a:pt x="170" y="116"/>
                </a:lnTo>
                <a:lnTo>
                  <a:pt x="170" y="117"/>
                </a:lnTo>
                <a:lnTo>
                  <a:pt x="169" y="117"/>
                </a:lnTo>
                <a:lnTo>
                  <a:pt x="169" y="119"/>
                </a:lnTo>
                <a:lnTo>
                  <a:pt x="170" y="119"/>
                </a:lnTo>
                <a:lnTo>
                  <a:pt x="170" y="120"/>
                </a:lnTo>
                <a:lnTo>
                  <a:pt x="170" y="122"/>
                </a:lnTo>
                <a:lnTo>
                  <a:pt x="172" y="123"/>
                </a:lnTo>
                <a:lnTo>
                  <a:pt x="172" y="125"/>
                </a:lnTo>
                <a:lnTo>
                  <a:pt x="172" y="126"/>
                </a:lnTo>
                <a:lnTo>
                  <a:pt x="172" y="127"/>
                </a:lnTo>
                <a:lnTo>
                  <a:pt x="172" y="129"/>
                </a:lnTo>
                <a:lnTo>
                  <a:pt x="172" y="130"/>
                </a:lnTo>
                <a:lnTo>
                  <a:pt x="170" y="130"/>
                </a:lnTo>
                <a:lnTo>
                  <a:pt x="169" y="132"/>
                </a:lnTo>
                <a:lnTo>
                  <a:pt x="169" y="133"/>
                </a:lnTo>
                <a:lnTo>
                  <a:pt x="169" y="135"/>
                </a:lnTo>
                <a:lnTo>
                  <a:pt x="170" y="135"/>
                </a:lnTo>
                <a:lnTo>
                  <a:pt x="169" y="135"/>
                </a:lnTo>
                <a:lnTo>
                  <a:pt x="169" y="136"/>
                </a:lnTo>
                <a:lnTo>
                  <a:pt x="169" y="137"/>
                </a:lnTo>
                <a:lnTo>
                  <a:pt x="169" y="139"/>
                </a:lnTo>
                <a:lnTo>
                  <a:pt x="170" y="139"/>
                </a:lnTo>
                <a:lnTo>
                  <a:pt x="170" y="140"/>
                </a:lnTo>
                <a:lnTo>
                  <a:pt x="172" y="140"/>
                </a:lnTo>
                <a:lnTo>
                  <a:pt x="172" y="142"/>
                </a:lnTo>
                <a:lnTo>
                  <a:pt x="173" y="140"/>
                </a:lnTo>
                <a:lnTo>
                  <a:pt x="173" y="139"/>
                </a:lnTo>
                <a:lnTo>
                  <a:pt x="175" y="139"/>
                </a:lnTo>
                <a:lnTo>
                  <a:pt x="176" y="139"/>
                </a:lnTo>
                <a:lnTo>
                  <a:pt x="178" y="139"/>
                </a:lnTo>
                <a:lnTo>
                  <a:pt x="179" y="140"/>
                </a:lnTo>
                <a:lnTo>
                  <a:pt x="179" y="142"/>
                </a:lnTo>
                <a:lnTo>
                  <a:pt x="180" y="142"/>
                </a:lnTo>
                <a:lnTo>
                  <a:pt x="182" y="143"/>
                </a:lnTo>
                <a:lnTo>
                  <a:pt x="182" y="145"/>
                </a:lnTo>
                <a:lnTo>
                  <a:pt x="183" y="145"/>
                </a:lnTo>
                <a:lnTo>
                  <a:pt x="182" y="146"/>
                </a:lnTo>
                <a:lnTo>
                  <a:pt x="183" y="147"/>
                </a:lnTo>
                <a:lnTo>
                  <a:pt x="185" y="147"/>
                </a:lnTo>
                <a:lnTo>
                  <a:pt x="185" y="149"/>
                </a:lnTo>
                <a:lnTo>
                  <a:pt x="185" y="150"/>
                </a:lnTo>
                <a:lnTo>
                  <a:pt x="185" y="152"/>
                </a:lnTo>
                <a:lnTo>
                  <a:pt x="185" y="153"/>
                </a:lnTo>
                <a:lnTo>
                  <a:pt x="185" y="155"/>
                </a:lnTo>
                <a:lnTo>
                  <a:pt x="185" y="156"/>
                </a:lnTo>
                <a:lnTo>
                  <a:pt x="185" y="157"/>
                </a:lnTo>
                <a:lnTo>
                  <a:pt x="185" y="159"/>
                </a:lnTo>
                <a:lnTo>
                  <a:pt x="186" y="159"/>
                </a:lnTo>
                <a:lnTo>
                  <a:pt x="188" y="159"/>
                </a:lnTo>
                <a:lnTo>
                  <a:pt x="189" y="159"/>
                </a:lnTo>
                <a:lnTo>
                  <a:pt x="190" y="159"/>
                </a:lnTo>
                <a:lnTo>
                  <a:pt x="192" y="159"/>
                </a:lnTo>
                <a:lnTo>
                  <a:pt x="193" y="159"/>
                </a:lnTo>
                <a:lnTo>
                  <a:pt x="195" y="159"/>
                </a:lnTo>
                <a:lnTo>
                  <a:pt x="196" y="159"/>
                </a:lnTo>
                <a:lnTo>
                  <a:pt x="196" y="157"/>
                </a:lnTo>
                <a:lnTo>
                  <a:pt x="198" y="157"/>
                </a:lnTo>
                <a:lnTo>
                  <a:pt x="199" y="159"/>
                </a:lnTo>
                <a:lnTo>
                  <a:pt x="199" y="160"/>
                </a:lnTo>
                <a:lnTo>
                  <a:pt x="199" y="162"/>
                </a:lnTo>
                <a:lnTo>
                  <a:pt x="199" y="163"/>
                </a:lnTo>
                <a:lnTo>
                  <a:pt x="200" y="163"/>
                </a:lnTo>
                <a:lnTo>
                  <a:pt x="200" y="165"/>
                </a:lnTo>
                <a:lnTo>
                  <a:pt x="199" y="166"/>
                </a:lnTo>
                <a:lnTo>
                  <a:pt x="199" y="167"/>
                </a:lnTo>
                <a:lnTo>
                  <a:pt x="200" y="167"/>
                </a:lnTo>
                <a:lnTo>
                  <a:pt x="202" y="167"/>
                </a:lnTo>
                <a:lnTo>
                  <a:pt x="203" y="169"/>
                </a:lnTo>
                <a:lnTo>
                  <a:pt x="203" y="170"/>
                </a:lnTo>
                <a:lnTo>
                  <a:pt x="203" y="172"/>
                </a:lnTo>
                <a:lnTo>
                  <a:pt x="203" y="173"/>
                </a:lnTo>
                <a:lnTo>
                  <a:pt x="203" y="175"/>
                </a:lnTo>
                <a:lnTo>
                  <a:pt x="205" y="175"/>
                </a:lnTo>
                <a:lnTo>
                  <a:pt x="205" y="176"/>
                </a:lnTo>
                <a:lnTo>
                  <a:pt x="205" y="177"/>
                </a:lnTo>
                <a:lnTo>
                  <a:pt x="205" y="179"/>
                </a:lnTo>
                <a:lnTo>
                  <a:pt x="203" y="179"/>
                </a:lnTo>
                <a:lnTo>
                  <a:pt x="203" y="180"/>
                </a:lnTo>
                <a:lnTo>
                  <a:pt x="203" y="182"/>
                </a:lnTo>
                <a:lnTo>
                  <a:pt x="203" y="183"/>
                </a:lnTo>
                <a:lnTo>
                  <a:pt x="202" y="185"/>
                </a:lnTo>
                <a:lnTo>
                  <a:pt x="203" y="186"/>
                </a:lnTo>
                <a:lnTo>
                  <a:pt x="203" y="187"/>
                </a:lnTo>
                <a:lnTo>
                  <a:pt x="203" y="189"/>
                </a:lnTo>
                <a:lnTo>
                  <a:pt x="203" y="190"/>
                </a:lnTo>
                <a:lnTo>
                  <a:pt x="205" y="192"/>
                </a:lnTo>
                <a:lnTo>
                  <a:pt x="206" y="192"/>
                </a:lnTo>
                <a:lnTo>
                  <a:pt x="208" y="192"/>
                </a:lnTo>
                <a:lnTo>
                  <a:pt x="209" y="193"/>
                </a:lnTo>
                <a:lnTo>
                  <a:pt x="209" y="195"/>
                </a:lnTo>
                <a:lnTo>
                  <a:pt x="210" y="195"/>
                </a:lnTo>
                <a:lnTo>
                  <a:pt x="212" y="193"/>
                </a:lnTo>
                <a:lnTo>
                  <a:pt x="213" y="193"/>
                </a:lnTo>
                <a:lnTo>
                  <a:pt x="213" y="192"/>
                </a:lnTo>
                <a:lnTo>
                  <a:pt x="215" y="192"/>
                </a:lnTo>
                <a:lnTo>
                  <a:pt x="216" y="192"/>
                </a:lnTo>
                <a:lnTo>
                  <a:pt x="216" y="190"/>
                </a:lnTo>
                <a:lnTo>
                  <a:pt x="218" y="190"/>
                </a:lnTo>
                <a:lnTo>
                  <a:pt x="218" y="192"/>
                </a:lnTo>
                <a:lnTo>
                  <a:pt x="219" y="193"/>
                </a:lnTo>
                <a:lnTo>
                  <a:pt x="219" y="195"/>
                </a:lnTo>
                <a:lnTo>
                  <a:pt x="220" y="196"/>
                </a:lnTo>
                <a:lnTo>
                  <a:pt x="222" y="196"/>
                </a:lnTo>
                <a:lnTo>
                  <a:pt x="222" y="197"/>
                </a:lnTo>
                <a:lnTo>
                  <a:pt x="222" y="199"/>
                </a:lnTo>
                <a:lnTo>
                  <a:pt x="223" y="199"/>
                </a:lnTo>
                <a:lnTo>
                  <a:pt x="223" y="200"/>
                </a:lnTo>
                <a:lnTo>
                  <a:pt x="225" y="200"/>
                </a:lnTo>
                <a:lnTo>
                  <a:pt x="226" y="200"/>
                </a:lnTo>
                <a:lnTo>
                  <a:pt x="228" y="202"/>
                </a:lnTo>
                <a:lnTo>
                  <a:pt x="229" y="202"/>
                </a:lnTo>
                <a:lnTo>
                  <a:pt x="231" y="202"/>
                </a:lnTo>
                <a:lnTo>
                  <a:pt x="232" y="202"/>
                </a:lnTo>
                <a:lnTo>
                  <a:pt x="235" y="202"/>
                </a:lnTo>
                <a:lnTo>
                  <a:pt x="236" y="202"/>
                </a:lnTo>
                <a:lnTo>
                  <a:pt x="238" y="202"/>
                </a:lnTo>
                <a:lnTo>
                  <a:pt x="239" y="202"/>
                </a:lnTo>
                <a:lnTo>
                  <a:pt x="243" y="202"/>
                </a:lnTo>
                <a:lnTo>
                  <a:pt x="245" y="202"/>
                </a:lnTo>
                <a:lnTo>
                  <a:pt x="246" y="202"/>
                </a:lnTo>
                <a:lnTo>
                  <a:pt x="248" y="202"/>
                </a:lnTo>
                <a:lnTo>
                  <a:pt x="251" y="202"/>
                </a:lnTo>
                <a:lnTo>
                  <a:pt x="253" y="202"/>
                </a:lnTo>
                <a:lnTo>
                  <a:pt x="255" y="202"/>
                </a:lnTo>
                <a:lnTo>
                  <a:pt x="256" y="202"/>
                </a:lnTo>
                <a:lnTo>
                  <a:pt x="258" y="202"/>
                </a:lnTo>
                <a:lnTo>
                  <a:pt x="259" y="199"/>
                </a:lnTo>
                <a:lnTo>
                  <a:pt x="259" y="197"/>
                </a:lnTo>
                <a:lnTo>
                  <a:pt x="261" y="196"/>
                </a:lnTo>
                <a:lnTo>
                  <a:pt x="261" y="195"/>
                </a:lnTo>
                <a:lnTo>
                  <a:pt x="262" y="195"/>
                </a:lnTo>
                <a:lnTo>
                  <a:pt x="263" y="195"/>
                </a:lnTo>
                <a:lnTo>
                  <a:pt x="265" y="193"/>
                </a:lnTo>
                <a:lnTo>
                  <a:pt x="265" y="192"/>
                </a:lnTo>
                <a:lnTo>
                  <a:pt x="265" y="190"/>
                </a:lnTo>
                <a:lnTo>
                  <a:pt x="263" y="189"/>
                </a:lnTo>
                <a:lnTo>
                  <a:pt x="263" y="187"/>
                </a:lnTo>
                <a:lnTo>
                  <a:pt x="265" y="187"/>
                </a:lnTo>
                <a:lnTo>
                  <a:pt x="265" y="186"/>
                </a:lnTo>
                <a:lnTo>
                  <a:pt x="266" y="185"/>
                </a:lnTo>
                <a:lnTo>
                  <a:pt x="266" y="183"/>
                </a:lnTo>
                <a:lnTo>
                  <a:pt x="268" y="183"/>
                </a:lnTo>
                <a:lnTo>
                  <a:pt x="268" y="182"/>
                </a:lnTo>
                <a:lnTo>
                  <a:pt x="269" y="180"/>
                </a:lnTo>
                <a:lnTo>
                  <a:pt x="271" y="180"/>
                </a:lnTo>
                <a:lnTo>
                  <a:pt x="272" y="180"/>
                </a:lnTo>
                <a:lnTo>
                  <a:pt x="272" y="179"/>
                </a:lnTo>
                <a:lnTo>
                  <a:pt x="273" y="180"/>
                </a:lnTo>
                <a:lnTo>
                  <a:pt x="275" y="180"/>
                </a:lnTo>
                <a:lnTo>
                  <a:pt x="276" y="180"/>
                </a:lnTo>
                <a:lnTo>
                  <a:pt x="278" y="182"/>
                </a:lnTo>
                <a:lnTo>
                  <a:pt x="279" y="183"/>
                </a:lnTo>
                <a:lnTo>
                  <a:pt x="281" y="185"/>
                </a:lnTo>
                <a:lnTo>
                  <a:pt x="282" y="185"/>
                </a:lnTo>
                <a:lnTo>
                  <a:pt x="283" y="185"/>
                </a:lnTo>
                <a:lnTo>
                  <a:pt x="285" y="186"/>
                </a:lnTo>
                <a:lnTo>
                  <a:pt x="286" y="186"/>
                </a:lnTo>
                <a:lnTo>
                  <a:pt x="288" y="187"/>
                </a:lnTo>
                <a:lnTo>
                  <a:pt x="289" y="189"/>
                </a:lnTo>
                <a:lnTo>
                  <a:pt x="289" y="187"/>
                </a:lnTo>
                <a:lnTo>
                  <a:pt x="291" y="187"/>
                </a:lnTo>
                <a:lnTo>
                  <a:pt x="292" y="186"/>
                </a:lnTo>
                <a:lnTo>
                  <a:pt x="293" y="185"/>
                </a:lnTo>
                <a:lnTo>
                  <a:pt x="295" y="185"/>
                </a:lnTo>
                <a:lnTo>
                  <a:pt x="296" y="185"/>
                </a:lnTo>
                <a:lnTo>
                  <a:pt x="298" y="185"/>
                </a:lnTo>
                <a:lnTo>
                  <a:pt x="299" y="185"/>
                </a:lnTo>
                <a:lnTo>
                  <a:pt x="301" y="185"/>
                </a:lnTo>
                <a:lnTo>
                  <a:pt x="302" y="185"/>
                </a:lnTo>
                <a:lnTo>
                  <a:pt x="303" y="185"/>
                </a:lnTo>
                <a:lnTo>
                  <a:pt x="303" y="183"/>
                </a:lnTo>
                <a:lnTo>
                  <a:pt x="302" y="183"/>
                </a:lnTo>
                <a:lnTo>
                  <a:pt x="302" y="182"/>
                </a:lnTo>
                <a:lnTo>
                  <a:pt x="303" y="180"/>
                </a:lnTo>
                <a:lnTo>
                  <a:pt x="305" y="180"/>
                </a:lnTo>
                <a:lnTo>
                  <a:pt x="306" y="179"/>
                </a:lnTo>
                <a:lnTo>
                  <a:pt x="308" y="180"/>
                </a:lnTo>
                <a:lnTo>
                  <a:pt x="308" y="182"/>
                </a:lnTo>
                <a:lnTo>
                  <a:pt x="309" y="182"/>
                </a:lnTo>
                <a:lnTo>
                  <a:pt x="311" y="182"/>
                </a:lnTo>
                <a:lnTo>
                  <a:pt x="312" y="182"/>
                </a:lnTo>
                <a:lnTo>
                  <a:pt x="312" y="183"/>
                </a:lnTo>
                <a:lnTo>
                  <a:pt x="313" y="183"/>
                </a:lnTo>
                <a:lnTo>
                  <a:pt x="315" y="185"/>
                </a:lnTo>
                <a:lnTo>
                  <a:pt x="316" y="186"/>
                </a:lnTo>
                <a:lnTo>
                  <a:pt x="318" y="186"/>
                </a:lnTo>
                <a:lnTo>
                  <a:pt x="319" y="186"/>
                </a:lnTo>
                <a:lnTo>
                  <a:pt x="321" y="186"/>
                </a:lnTo>
                <a:lnTo>
                  <a:pt x="322" y="185"/>
                </a:lnTo>
                <a:lnTo>
                  <a:pt x="323" y="185"/>
                </a:lnTo>
                <a:lnTo>
                  <a:pt x="325" y="185"/>
                </a:lnTo>
                <a:lnTo>
                  <a:pt x="326" y="183"/>
                </a:lnTo>
                <a:lnTo>
                  <a:pt x="326" y="180"/>
                </a:lnTo>
                <a:lnTo>
                  <a:pt x="328" y="180"/>
                </a:lnTo>
                <a:lnTo>
                  <a:pt x="328" y="179"/>
                </a:lnTo>
                <a:lnTo>
                  <a:pt x="328" y="177"/>
                </a:lnTo>
                <a:lnTo>
                  <a:pt x="326" y="176"/>
                </a:lnTo>
                <a:lnTo>
                  <a:pt x="326" y="175"/>
                </a:lnTo>
                <a:lnTo>
                  <a:pt x="325" y="175"/>
                </a:lnTo>
                <a:lnTo>
                  <a:pt x="325" y="173"/>
                </a:lnTo>
                <a:lnTo>
                  <a:pt x="323" y="173"/>
                </a:lnTo>
                <a:lnTo>
                  <a:pt x="323" y="172"/>
                </a:lnTo>
                <a:lnTo>
                  <a:pt x="322" y="172"/>
                </a:lnTo>
                <a:lnTo>
                  <a:pt x="322" y="170"/>
                </a:lnTo>
                <a:lnTo>
                  <a:pt x="321" y="170"/>
                </a:lnTo>
                <a:lnTo>
                  <a:pt x="321" y="169"/>
                </a:lnTo>
                <a:lnTo>
                  <a:pt x="319" y="169"/>
                </a:lnTo>
                <a:lnTo>
                  <a:pt x="319" y="167"/>
                </a:lnTo>
                <a:lnTo>
                  <a:pt x="321" y="167"/>
                </a:lnTo>
                <a:lnTo>
                  <a:pt x="321" y="166"/>
                </a:lnTo>
                <a:lnTo>
                  <a:pt x="322" y="165"/>
                </a:lnTo>
                <a:lnTo>
                  <a:pt x="323" y="166"/>
                </a:lnTo>
                <a:lnTo>
                  <a:pt x="325" y="166"/>
                </a:lnTo>
                <a:lnTo>
                  <a:pt x="326" y="166"/>
                </a:lnTo>
                <a:lnTo>
                  <a:pt x="328" y="166"/>
                </a:lnTo>
                <a:lnTo>
                  <a:pt x="329" y="166"/>
                </a:lnTo>
                <a:lnTo>
                  <a:pt x="331" y="166"/>
                </a:lnTo>
                <a:lnTo>
                  <a:pt x="332" y="165"/>
                </a:lnTo>
                <a:lnTo>
                  <a:pt x="332" y="163"/>
                </a:lnTo>
                <a:lnTo>
                  <a:pt x="333" y="162"/>
                </a:lnTo>
                <a:lnTo>
                  <a:pt x="335" y="162"/>
                </a:lnTo>
                <a:lnTo>
                  <a:pt x="335" y="160"/>
                </a:lnTo>
                <a:lnTo>
                  <a:pt x="336" y="159"/>
                </a:lnTo>
                <a:lnTo>
                  <a:pt x="338" y="157"/>
                </a:lnTo>
                <a:lnTo>
                  <a:pt x="339" y="157"/>
                </a:lnTo>
                <a:lnTo>
                  <a:pt x="339" y="156"/>
                </a:lnTo>
                <a:lnTo>
                  <a:pt x="341" y="156"/>
                </a:lnTo>
                <a:lnTo>
                  <a:pt x="341" y="155"/>
                </a:lnTo>
                <a:lnTo>
                  <a:pt x="342" y="155"/>
                </a:lnTo>
                <a:lnTo>
                  <a:pt x="343" y="155"/>
                </a:lnTo>
                <a:lnTo>
                  <a:pt x="345" y="156"/>
                </a:lnTo>
                <a:lnTo>
                  <a:pt x="346" y="156"/>
                </a:lnTo>
                <a:lnTo>
                  <a:pt x="348" y="156"/>
                </a:lnTo>
                <a:lnTo>
                  <a:pt x="349" y="157"/>
                </a:lnTo>
                <a:lnTo>
                  <a:pt x="351" y="159"/>
                </a:lnTo>
                <a:lnTo>
                  <a:pt x="352" y="159"/>
                </a:lnTo>
                <a:lnTo>
                  <a:pt x="353" y="157"/>
                </a:lnTo>
                <a:lnTo>
                  <a:pt x="355" y="157"/>
                </a:lnTo>
                <a:lnTo>
                  <a:pt x="355" y="156"/>
                </a:lnTo>
                <a:lnTo>
                  <a:pt x="356" y="156"/>
                </a:lnTo>
                <a:lnTo>
                  <a:pt x="358" y="156"/>
                </a:lnTo>
                <a:lnTo>
                  <a:pt x="358" y="157"/>
                </a:lnTo>
                <a:lnTo>
                  <a:pt x="359" y="157"/>
                </a:lnTo>
                <a:lnTo>
                  <a:pt x="359" y="159"/>
                </a:lnTo>
                <a:lnTo>
                  <a:pt x="361" y="160"/>
                </a:lnTo>
                <a:lnTo>
                  <a:pt x="361" y="162"/>
                </a:lnTo>
                <a:lnTo>
                  <a:pt x="362" y="162"/>
                </a:lnTo>
                <a:lnTo>
                  <a:pt x="363" y="163"/>
                </a:lnTo>
                <a:lnTo>
                  <a:pt x="363" y="165"/>
                </a:lnTo>
                <a:lnTo>
                  <a:pt x="365" y="166"/>
                </a:lnTo>
                <a:lnTo>
                  <a:pt x="365" y="167"/>
                </a:lnTo>
                <a:lnTo>
                  <a:pt x="365" y="169"/>
                </a:lnTo>
                <a:lnTo>
                  <a:pt x="365" y="170"/>
                </a:lnTo>
                <a:lnTo>
                  <a:pt x="366" y="170"/>
                </a:lnTo>
                <a:lnTo>
                  <a:pt x="366" y="169"/>
                </a:lnTo>
                <a:lnTo>
                  <a:pt x="368" y="169"/>
                </a:lnTo>
                <a:lnTo>
                  <a:pt x="369" y="169"/>
                </a:lnTo>
                <a:lnTo>
                  <a:pt x="371" y="169"/>
                </a:lnTo>
                <a:lnTo>
                  <a:pt x="371" y="170"/>
                </a:lnTo>
                <a:lnTo>
                  <a:pt x="372" y="170"/>
                </a:lnTo>
                <a:lnTo>
                  <a:pt x="374" y="170"/>
                </a:lnTo>
                <a:lnTo>
                  <a:pt x="375" y="170"/>
                </a:lnTo>
                <a:lnTo>
                  <a:pt x="375" y="169"/>
                </a:lnTo>
                <a:lnTo>
                  <a:pt x="375" y="167"/>
                </a:lnTo>
                <a:lnTo>
                  <a:pt x="376" y="167"/>
                </a:lnTo>
                <a:lnTo>
                  <a:pt x="378" y="167"/>
                </a:lnTo>
                <a:lnTo>
                  <a:pt x="379" y="167"/>
                </a:lnTo>
                <a:lnTo>
                  <a:pt x="381" y="167"/>
                </a:lnTo>
                <a:lnTo>
                  <a:pt x="381" y="169"/>
                </a:lnTo>
                <a:lnTo>
                  <a:pt x="382" y="169"/>
                </a:lnTo>
                <a:lnTo>
                  <a:pt x="384" y="170"/>
                </a:lnTo>
                <a:lnTo>
                  <a:pt x="384" y="172"/>
                </a:lnTo>
                <a:lnTo>
                  <a:pt x="385" y="172"/>
                </a:lnTo>
                <a:lnTo>
                  <a:pt x="385" y="173"/>
                </a:lnTo>
                <a:lnTo>
                  <a:pt x="386" y="175"/>
                </a:lnTo>
                <a:lnTo>
                  <a:pt x="388" y="175"/>
                </a:lnTo>
                <a:lnTo>
                  <a:pt x="388" y="176"/>
                </a:lnTo>
                <a:lnTo>
                  <a:pt x="389" y="176"/>
                </a:lnTo>
                <a:lnTo>
                  <a:pt x="391" y="177"/>
                </a:lnTo>
                <a:lnTo>
                  <a:pt x="392" y="179"/>
                </a:lnTo>
                <a:lnTo>
                  <a:pt x="392" y="180"/>
                </a:lnTo>
                <a:lnTo>
                  <a:pt x="394" y="180"/>
                </a:lnTo>
                <a:lnTo>
                  <a:pt x="394" y="182"/>
                </a:lnTo>
                <a:lnTo>
                  <a:pt x="395" y="183"/>
                </a:lnTo>
                <a:lnTo>
                  <a:pt x="395" y="185"/>
                </a:lnTo>
                <a:lnTo>
                  <a:pt x="396" y="185"/>
                </a:lnTo>
                <a:lnTo>
                  <a:pt x="398" y="185"/>
                </a:lnTo>
                <a:lnTo>
                  <a:pt x="399" y="185"/>
                </a:lnTo>
                <a:lnTo>
                  <a:pt x="401" y="185"/>
                </a:lnTo>
                <a:lnTo>
                  <a:pt x="402" y="185"/>
                </a:lnTo>
                <a:lnTo>
                  <a:pt x="404" y="185"/>
                </a:lnTo>
                <a:lnTo>
                  <a:pt x="405" y="185"/>
                </a:lnTo>
                <a:lnTo>
                  <a:pt x="406" y="183"/>
                </a:lnTo>
                <a:lnTo>
                  <a:pt x="408" y="185"/>
                </a:lnTo>
                <a:lnTo>
                  <a:pt x="408" y="186"/>
                </a:lnTo>
                <a:lnTo>
                  <a:pt x="409" y="186"/>
                </a:lnTo>
                <a:lnTo>
                  <a:pt x="409" y="187"/>
                </a:lnTo>
                <a:lnTo>
                  <a:pt x="411" y="187"/>
                </a:lnTo>
                <a:lnTo>
                  <a:pt x="411" y="189"/>
                </a:lnTo>
                <a:lnTo>
                  <a:pt x="412" y="190"/>
                </a:lnTo>
                <a:lnTo>
                  <a:pt x="412" y="192"/>
                </a:lnTo>
                <a:lnTo>
                  <a:pt x="412" y="193"/>
                </a:lnTo>
                <a:lnTo>
                  <a:pt x="414" y="193"/>
                </a:lnTo>
                <a:lnTo>
                  <a:pt x="414" y="195"/>
                </a:lnTo>
                <a:lnTo>
                  <a:pt x="415" y="195"/>
                </a:lnTo>
                <a:lnTo>
                  <a:pt x="415" y="196"/>
                </a:lnTo>
              </a:path>
            </a:pathLst>
          </a:custGeom>
          <a:solidFill>
            <a:schemeClr val="bg1"/>
          </a:solidFill>
          <a:ln w="3175" cmpd="sng">
            <a:solidFill>
              <a:srgbClr val="808080"/>
            </a:solidFill>
            <a:prstDash val="solid"/>
            <a:round/>
            <a:headEnd/>
            <a:tailEnd/>
          </a:ln>
        </p:spPr>
        <p:txBody>
          <a:bodyPr/>
          <a:lstStyle/>
          <a:p>
            <a:endParaRPr lang="en-US"/>
          </a:p>
        </p:txBody>
      </p:sp>
      <p:sp>
        <p:nvSpPr>
          <p:cNvPr id="14413" name="Freeform 77"/>
          <p:cNvSpPr>
            <a:spLocks/>
          </p:cNvSpPr>
          <p:nvPr/>
        </p:nvSpPr>
        <p:spPr bwMode="auto">
          <a:xfrm>
            <a:off x="2216150" y="2155825"/>
            <a:ext cx="334963" cy="92075"/>
          </a:xfrm>
          <a:custGeom>
            <a:avLst/>
            <a:gdLst>
              <a:gd name="T0" fmla="*/ 280 w 285"/>
              <a:gd name="T1" fmla="*/ 3 h 107"/>
              <a:gd name="T2" fmla="*/ 270 w 285"/>
              <a:gd name="T3" fmla="*/ 6 h 107"/>
              <a:gd name="T4" fmla="*/ 265 w 285"/>
              <a:gd name="T5" fmla="*/ 11 h 107"/>
              <a:gd name="T6" fmla="*/ 260 w 285"/>
              <a:gd name="T7" fmla="*/ 16 h 107"/>
              <a:gd name="T8" fmla="*/ 258 w 285"/>
              <a:gd name="T9" fmla="*/ 23 h 107"/>
              <a:gd name="T10" fmla="*/ 258 w 285"/>
              <a:gd name="T11" fmla="*/ 33 h 107"/>
              <a:gd name="T12" fmla="*/ 253 w 285"/>
              <a:gd name="T13" fmla="*/ 40 h 107"/>
              <a:gd name="T14" fmla="*/ 245 w 285"/>
              <a:gd name="T15" fmla="*/ 39 h 107"/>
              <a:gd name="T16" fmla="*/ 236 w 285"/>
              <a:gd name="T17" fmla="*/ 40 h 107"/>
              <a:gd name="T18" fmla="*/ 230 w 285"/>
              <a:gd name="T19" fmla="*/ 47 h 107"/>
              <a:gd name="T20" fmla="*/ 226 w 285"/>
              <a:gd name="T21" fmla="*/ 40 h 107"/>
              <a:gd name="T22" fmla="*/ 219 w 285"/>
              <a:gd name="T23" fmla="*/ 40 h 107"/>
              <a:gd name="T24" fmla="*/ 215 w 285"/>
              <a:gd name="T25" fmla="*/ 41 h 107"/>
              <a:gd name="T26" fmla="*/ 212 w 285"/>
              <a:gd name="T27" fmla="*/ 46 h 107"/>
              <a:gd name="T28" fmla="*/ 209 w 285"/>
              <a:gd name="T29" fmla="*/ 49 h 107"/>
              <a:gd name="T30" fmla="*/ 202 w 285"/>
              <a:gd name="T31" fmla="*/ 49 h 107"/>
              <a:gd name="T32" fmla="*/ 195 w 285"/>
              <a:gd name="T33" fmla="*/ 51 h 107"/>
              <a:gd name="T34" fmla="*/ 189 w 285"/>
              <a:gd name="T35" fmla="*/ 47 h 107"/>
              <a:gd name="T36" fmla="*/ 186 w 285"/>
              <a:gd name="T37" fmla="*/ 41 h 107"/>
              <a:gd name="T38" fmla="*/ 182 w 285"/>
              <a:gd name="T39" fmla="*/ 37 h 107"/>
              <a:gd name="T40" fmla="*/ 182 w 285"/>
              <a:gd name="T41" fmla="*/ 30 h 107"/>
              <a:gd name="T42" fmla="*/ 176 w 285"/>
              <a:gd name="T43" fmla="*/ 26 h 107"/>
              <a:gd name="T44" fmla="*/ 169 w 285"/>
              <a:gd name="T45" fmla="*/ 24 h 107"/>
              <a:gd name="T46" fmla="*/ 162 w 285"/>
              <a:gd name="T47" fmla="*/ 26 h 107"/>
              <a:gd name="T48" fmla="*/ 156 w 285"/>
              <a:gd name="T49" fmla="*/ 29 h 107"/>
              <a:gd name="T50" fmla="*/ 147 w 285"/>
              <a:gd name="T51" fmla="*/ 30 h 107"/>
              <a:gd name="T52" fmla="*/ 143 w 285"/>
              <a:gd name="T53" fmla="*/ 36 h 107"/>
              <a:gd name="T54" fmla="*/ 135 w 285"/>
              <a:gd name="T55" fmla="*/ 36 h 107"/>
              <a:gd name="T56" fmla="*/ 130 w 285"/>
              <a:gd name="T57" fmla="*/ 40 h 107"/>
              <a:gd name="T58" fmla="*/ 122 w 285"/>
              <a:gd name="T59" fmla="*/ 39 h 107"/>
              <a:gd name="T60" fmla="*/ 116 w 285"/>
              <a:gd name="T61" fmla="*/ 39 h 107"/>
              <a:gd name="T62" fmla="*/ 109 w 285"/>
              <a:gd name="T63" fmla="*/ 36 h 107"/>
              <a:gd name="T64" fmla="*/ 102 w 285"/>
              <a:gd name="T65" fmla="*/ 31 h 107"/>
              <a:gd name="T66" fmla="*/ 96 w 285"/>
              <a:gd name="T67" fmla="*/ 27 h 107"/>
              <a:gd name="T68" fmla="*/ 89 w 285"/>
              <a:gd name="T69" fmla="*/ 26 h 107"/>
              <a:gd name="T70" fmla="*/ 83 w 285"/>
              <a:gd name="T71" fmla="*/ 20 h 107"/>
              <a:gd name="T72" fmla="*/ 79 w 285"/>
              <a:gd name="T73" fmla="*/ 20 h 107"/>
              <a:gd name="T74" fmla="*/ 70 w 285"/>
              <a:gd name="T75" fmla="*/ 21 h 107"/>
              <a:gd name="T76" fmla="*/ 63 w 285"/>
              <a:gd name="T77" fmla="*/ 27 h 107"/>
              <a:gd name="T78" fmla="*/ 57 w 285"/>
              <a:gd name="T79" fmla="*/ 33 h 107"/>
              <a:gd name="T80" fmla="*/ 50 w 285"/>
              <a:gd name="T81" fmla="*/ 30 h 107"/>
              <a:gd name="T82" fmla="*/ 43 w 285"/>
              <a:gd name="T83" fmla="*/ 29 h 107"/>
              <a:gd name="T84" fmla="*/ 37 w 285"/>
              <a:gd name="T85" fmla="*/ 29 h 107"/>
              <a:gd name="T86" fmla="*/ 30 w 285"/>
              <a:gd name="T87" fmla="*/ 26 h 107"/>
              <a:gd name="T88" fmla="*/ 24 w 285"/>
              <a:gd name="T89" fmla="*/ 24 h 107"/>
              <a:gd name="T90" fmla="*/ 19 w 285"/>
              <a:gd name="T91" fmla="*/ 29 h 107"/>
              <a:gd name="T92" fmla="*/ 14 w 285"/>
              <a:gd name="T93" fmla="*/ 34 h 107"/>
              <a:gd name="T94" fmla="*/ 14 w 285"/>
              <a:gd name="T95" fmla="*/ 40 h 107"/>
              <a:gd name="T96" fmla="*/ 14 w 285"/>
              <a:gd name="T97" fmla="*/ 47 h 107"/>
              <a:gd name="T98" fmla="*/ 12 w 285"/>
              <a:gd name="T99" fmla="*/ 53 h 107"/>
              <a:gd name="T100" fmla="*/ 6 w 285"/>
              <a:gd name="T101" fmla="*/ 57 h 107"/>
              <a:gd name="T102" fmla="*/ 7 w 285"/>
              <a:gd name="T103" fmla="*/ 66 h 107"/>
              <a:gd name="T104" fmla="*/ 3 w 285"/>
              <a:gd name="T105" fmla="*/ 73 h 107"/>
              <a:gd name="T106" fmla="*/ 4 w 285"/>
              <a:gd name="T107" fmla="*/ 79 h 107"/>
              <a:gd name="T108" fmla="*/ 3 w 285"/>
              <a:gd name="T109" fmla="*/ 87 h 107"/>
              <a:gd name="T110" fmla="*/ 3 w 285"/>
              <a:gd name="T111" fmla="*/ 94 h 107"/>
              <a:gd name="T112" fmla="*/ 2 w 285"/>
              <a:gd name="T113" fmla="*/ 100 h 107"/>
              <a:gd name="T114" fmla="*/ 6 w 285"/>
              <a:gd name="T115" fmla="*/ 106 h 1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5"/>
              <a:gd name="T175" fmla="*/ 0 h 107"/>
              <a:gd name="T176" fmla="*/ 285 w 285"/>
              <a:gd name="T177" fmla="*/ 107 h 1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5" h="107">
                <a:moveTo>
                  <a:pt x="285" y="0"/>
                </a:moveTo>
                <a:lnTo>
                  <a:pt x="283" y="0"/>
                </a:lnTo>
                <a:lnTo>
                  <a:pt x="282" y="1"/>
                </a:lnTo>
                <a:lnTo>
                  <a:pt x="280" y="3"/>
                </a:lnTo>
                <a:lnTo>
                  <a:pt x="280" y="4"/>
                </a:lnTo>
                <a:lnTo>
                  <a:pt x="280" y="3"/>
                </a:lnTo>
                <a:lnTo>
                  <a:pt x="279" y="3"/>
                </a:lnTo>
                <a:lnTo>
                  <a:pt x="276" y="3"/>
                </a:lnTo>
                <a:lnTo>
                  <a:pt x="275" y="4"/>
                </a:lnTo>
                <a:lnTo>
                  <a:pt x="273" y="4"/>
                </a:lnTo>
                <a:lnTo>
                  <a:pt x="272" y="6"/>
                </a:lnTo>
                <a:lnTo>
                  <a:pt x="270" y="6"/>
                </a:lnTo>
                <a:lnTo>
                  <a:pt x="268" y="6"/>
                </a:lnTo>
                <a:lnTo>
                  <a:pt x="266" y="7"/>
                </a:lnTo>
                <a:lnTo>
                  <a:pt x="266" y="8"/>
                </a:lnTo>
                <a:lnTo>
                  <a:pt x="266" y="10"/>
                </a:lnTo>
                <a:lnTo>
                  <a:pt x="265" y="10"/>
                </a:lnTo>
                <a:lnTo>
                  <a:pt x="265" y="11"/>
                </a:lnTo>
                <a:lnTo>
                  <a:pt x="265" y="13"/>
                </a:lnTo>
                <a:lnTo>
                  <a:pt x="265" y="14"/>
                </a:lnTo>
                <a:lnTo>
                  <a:pt x="263" y="14"/>
                </a:lnTo>
                <a:lnTo>
                  <a:pt x="263" y="16"/>
                </a:lnTo>
                <a:lnTo>
                  <a:pt x="262" y="16"/>
                </a:lnTo>
                <a:lnTo>
                  <a:pt x="260" y="16"/>
                </a:lnTo>
                <a:lnTo>
                  <a:pt x="260" y="17"/>
                </a:lnTo>
                <a:lnTo>
                  <a:pt x="259" y="17"/>
                </a:lnTo>
                <a:lnTo>
                  <a:pt x="258" y="18"/>
                </a:lnTo>
                <a:lnTo>
                  <a:pt x="258" y="20"/>
                </a:lnTo>
                <a:lnTo>
                  <a:pt x="258" y="21"/>
                </a:lnTo>
                <a:lnTo>
                  <a:pt x="258" y="23"/>
                </a:lnTo>
                <a:lnTo>
                  <a:pt x="258" y="24"/>
                </a:lnTo>
                <a:lnTo>
                  <a:pt x="258" y="26"/>
                </a:lnTo>
                <a:lnTo>
                  <a:pt x="258" y="29"/>
                </a:lnTo>
                <a:lnTo>
                  <a:pt x="258" y="30"/>
                </a:lnTo>
                <a:lnTo>
                  <a:pt x="258" y="31"/>
                </a:lnTo>
                <a:lnTo>
                  <a:pt x="258" y="33"/>
                </a:lnTo>
                <a:lnTo>
                  <a:pt x="256" y="34"/>
                </a:lnTo>
                <a:lnTo>
                  <a:pt x="256" y="36"/>
                </a:lnTo>
                <a:lnTo>
                  <a:pt x="255" y="37"/>
                </a:lnTo>
                <a:lnTo>
                  <a:pt x="255" y="39"/>
                </a:lnTo>
                <a:lnTo>
                  <a:pt x="253" y="39"/>
                </a:lnTo>
                <a:lnTo>
                  <a:pt x="253" y="40"/>
                </a:lnTo>
                <a:lnTo>
                  <a:pt x="252" y="40"/>
                </a:lnTo>
                <a:lnTo>
                  <a:pt x="250" y="41"/>
                </a:lnTo>
                <a:lnTo>
                  <a:pt x="249" y="40"/>
                </a:lnTo>
                <a:lnTo>
                  <a:pt x="248" y="40"/>
                </a:lnTo>
                <a:lnTo>
                  <a:pt x="246" y="39"/>
                </a:lnTo>
                <a:lnTo>
                  <a:pt x="245" y="39"/>
                </a:lnTo>
                <a:lnTo>
                  <a:pt x="243" y="39"/>
                </a:lnTo>
                <a:lnTo>
                  <a:pt x="242" y="39"/>
                </a:lnTo>
                <a:lnTo>
                  <a:pt x="240" y="39"/>
                </a:lnTo>
                <a:lnTo>
                  <a:pt x="239" y="39"/>
                </a:lnTo>
                <a:lnTo>
                  <a:pt x="238" y="40"/>
                </a:lnTo>
                <a:lnTo>
                  <a:pt x="236" y="40"/>
                </a:lnTo>
                <a:lnTo>
                  <a:pt x="236" y="41"/>
                </a:lnTo>
                <a:lnTo>
                  <a:pt x="235" y="41"/>
                </a:lnTo>
                <a:lnTo>
                  <a:pt x="235" y="43"/>
                </a:lnTo>
                <a:lnTo>
                  <a:pt x="233" y="44"/>
                </a:lnTo>
                <a:lnTo>
                  <a:pt x="232" y="46"/>
                </a:lnTo>
                <a:lnTo>
                  <a:pt x="230" y="47"/>
                </a:lnTo>
                <a:lnTo>
                  <a:pt x="229" y="46"/>
                </a:lnTo>
                <a:lnTo>
                  <a:pt x="229" y="44"/>
                </a:lnTo>
                <a:lnTo>
                  <a:pt x="227" y="44"/>
                </a:lnTo>
                <a:lnTo>
                  <a:pt x="227" y="43"/>
                </a:lnTo>
                <a:lnTo>
                  <a:pt x="226" y="41"/>
                </a:lnTo>
                <a:lnTo>
                  <a:pt x="226" y="40"/>
                </a:lnTo>
                <a:lnTo>
                  <a:pt x="225" y="40"/>
                </a:lnTo>
                <a:lnTo>
                  <a:pt x="222" y="40"/>
                </a:lnTo>
                <a:lnTo>
                  <a:pt x="220" y="40"/>
                </a:lnTo>
                <a:lnTo>
                  <a:pt x="219" y="40"/>
                </a:lnTo>
                <a:lnTo>
                  <a:pt x="219" y="41"/>
                </a:lnTo>
                <a:lnTo>
                  <a:pt x="219" y="40"/>
                </a:lnTo>
                <a:lnTo>
                  <a:pt x="217" y="40"/>
                </a:lnTo>
                <a:lnTo>
                  <a:pt x="217" y="41"/>
                </a:lnTo>
                <a:lnTo>
                  <a:pt x="216" y="41"/>
                </a:lnTo>
                <a:lnTo>
                  <a:pt x="216" y="43"/>
                </a:lnTo>
                <a:lnTo>
                  <a:pt x="215" y="43"/>
                </a:lnTo>
                <a:lnTo>
                  <a:pt x="215" y="41"/>
                </a:lnTo>
                <a:lnTo>
                  <a:pt x="213" y="41"/>
                </a:lnTo>
                <a:lnTo>
                  <a:pt x="213" y="43"/>
                </a:lnTo>
                <a:lnTo>
                  <a:pt x="213" y="44"/>
                </a:lnTo>
                <a:lnTo>
                  <a:pt x="212" y="44"/>
                </a:lnTo>
                <a:lnTo>
                  <a:pt x="213" y="46"/>
                </a:lnTo>
                <a:lnTo>
                  <a:pt x="212" y="46"/>
                </a:lnTo>
                <a:lnTo>
                  <a:pt x="212" y="47"/>
                </a:lnTo>
                <a:lnTo>
                  <a:pt x="212" y="49"/>
                </a:lnTo>
                <a:lnTo>
                  <a:pt x="210" y="49"/>
                </a:lnTo>
                <a:lnTo>
                  <a:pt x="210" y="47"/>
                </a:lnTo>
                <a:lnTo>
                  <a:pt x="210" y="49"/>
                </a:lnTo>
                <a:lnTo>
                  <a:pt x="209" y="49"/>
                </a:lnTo>
                <a:lnTo>
                  <a:pt x="207" y="49"/>
                </a:lnTo>
                <a:lnTo>
                  <a:pt x="206" y="49"/>
                </a:lnTo>
                <a:lnTo>
                  <a:pt x="206" y="47"/>
                </a:lnTo>
                <a:lnTo>
                  <a:pt x="205" y="47"/>
                </a:lnTo>
                <a:lnTo>
                  <a:pt x="203" y="49"/>
                </a:lnTo>
                <a:lnTo>
                  <a:pt x="202" y="49"/>
                </a:lnTo>
                <a:lnTo>
                  <a:pt x="200" y="49"/>
                </a:lnTo>
                <a:lnTo>
                  <a:pt x="199" y="49"/>
                </a:lnTo>
                <a:lnTo>
                  <a:pt x="197" y="49"/>
                </a:lnTo>
                <a:lnTo>
                  <a:pt x="197" y="50"/>
                </a:lnTo>
                <a:lnTo>
                  <a:pt x="196" y="51"/>
                </a:lnTo>
                <a:lnTo>
                  <a:pt x="195" y="51"/>
                </a:lnTo>
                <a:lnTo>
                  <a:pt x="193" y="51"/>
                </a:lnTo>
                <a:lnTo>
                  <a:pt x="193" y="50"/>
                </a:lnTo>
                <a:lnTo>
                  <a:pt x="192" y="49"/>
                </a:lnTo>
                <a:lnTo>
                  <a:pt x="190" y="49"/>
                </a:lnTo>
                <a:lnTo>
                  <a:pt x="189" y="49"/>
                </a:lnTo>
                <a:lnTo>
                  <a:pt x="189" y="47"/>
                </a:lnTo>
                <a:lnTo>
                  <a:pt x="189" y="46"/>
                </a:lnTo>
                <a:lnTo>
                  <a:pt x="187" y="46"/>
                </a:lnTo>
                <a:lnTo>
                  <a:pt x="187" y="44"/>
                </a:lnTo>
                <a:lnTo>
                  <a:pt x="187" y="43"/>
                </a:lnTo>
                <a:lnTo>
                  <a:pt x="186" y="43"/>
                </a:lnTo>
                <a:lnTo>
                  <a:pt x="186" y="41"/>
                </a:lnTo>
                <a:lnTo>
                  <a:pt x="186" y="40"/>
                </a:lnTo>
                <a:lnTo>
                  <a:pt x="185" y="40"/>
                </a:lnTo>
                <a:lnTo>
                  <a:pt x="185" y="39"/>
                </a:lnTo>
                <a:lnTo>
                  <a:pt x="183" y="39"/>
                </a:lnTo>
                <a:lnTo>
                  <a:pt x="183" y="37"/>
                </a:lnTo>
                <a:lnTo>
                  <a:pt x="182" y="37"/>
                </a:lnTo>
                <a:lnTo>
                  <a:pt x="182" y="36"/>
                </a:lnTo>
                <a:lnTo>
                  <a:pt x="183" y="34"/>
                </a:lnTo>
                <a:lnTo>
                  <a:pt x="183" y="33"/>
                </a:lnTo>
                <a:lnTo>
                  <a:pt x="183" y="31"/>
                </a:lnTo>
                <a:lnTo>
                  <a:pt x="182" y="31"/>
                </a:lnTo>
                <a:lnTo>
                  <a:pt x="182" y="30"/>
                </a:lnTo>
                <a:lnTo>
                  <a:pt x="180" y="30"/>
                </a:lnTo>
                <a:lnTo>
                  <a:pt x="180" y="29"/>
                </a:lnTo>
                <a:lnTo>
                  <a:pt x="179" y="29"/>
                </a:lnTo>
                <a:lnTo>
                  <a:pt x="179" y="27"/>
                </a:lnTo>
                <a:lnTo>
                  <a:pt x="177" y="26"/>
                </a:lnTo>
                <a:lnTo>
                  <a:pt x="176" y="26"/>
                </a:lnTo>
                <a:lnTo>
                  <a:pt x="176" y="24"/>
                </a:lnTo>
                <a:lnTo>
                  <a:pt x="175" y="24"/>
                </a:lnTo>
                <a:lnTo>
                  <a:pt x="173" y="24"/>
                </a:lnTo>
                <a:lnTo>
                  <a:pt x="172" y="24"/>
                </a:lnTo>
                <a:lnTo>
                  <a:pt x="170" y="24"/>
                </a:lnTo>
                <a:lnTo>
                  <a:pt x="169" y="24"/>
                </a:lnTo>
                <a:lnTo>
                  <a:pt x="167" y="24"/>
                </a:lnTo>
                <a:lnTo>
                  <a:pt x="166" y="23"/>
                </a:lnTo>
                <a:lnTo>
                  <a:pt x="165" y="23"/>
                </a:lnTo>
                <a:lnTo>
                  <a:pt x="165" y="24"/>
                </a:lnTo>
                <a:lnTo>
                  <a:pt x="163" y="26"/>
                </a:lnTo>
                <a:lnTo>
                  <a:pt x="162" y="26"/>
                </a:lnTo>
                <a:lnTo>
                  <a:pt x="160" y="26"/>
                </a:lnTo>
                <a:lnTo>
                  <a:pt x="159" y="26"/>
                </a:lnTo>
                <a:lnTo>
                  <a:pt x="157" y="26"/>
                </a:lnTo>
                <a:lnTo>
                  <a:pt x="157" y="27"/>
                </a:lnTo>
                <a:lnTo>
                  <a:pt x="156" y="27"/>
                </a:lnTo>
                <a:lnTo>
                  <a:pt x="156" y="29"/>
                </a:lnTo>
                <a:lnTo>
                  <a:pt x="155" y="29"/>
                </a:lnTo>
                <a:lnTo>
                  <a:pt x="153" y="29"/>
                </a:lnTo>
                <a:lnTo>
                  <a:pt x="152" y="29"/>
                </a:lnTo>
                <a:lnTo>
                  <a:pt x="150" y="30"/>
                </a:lnTo>
                <a:lnTo>
                  <a:pt x="149" y="30"/>
                </a:lnTo>
                <a:lnTo>
                  <a:pt x="147" y="30"/>
                </a:lnTo>
                <a:lnTo>
                  <a:pt x="147" y="31"/>
                </a:lnTo>
                <a:lnTo>
                  <a:pt x="147" y="33"/>
                </a:lnTo>
                <a:lnTo>
                  <a:pt x="146" y="33"/>
                </a:lnTo>
                <a:lnTo>
                  <a:pt x="146" y="34"/>
                </a:lnTo>
                <a:lnTo>
                  <a:pt x="145" y="34"/>
                </a:lnTo>
                <a:lnTo>
                  <a:pt x="143" y="36"/>
                </a:lnTo>
                <a:lnTo>
                  <a:pt x="142" y="34"/>
                </a:lnTo>
                <a:lnTo>
                  <a:pt x="140" y="34"/>
                </a:lnTo>
                <a:lnTo>
                  <a:pt x="139" y="34"/>
                </a:lnTo>
                <a:lnTo>
                  <a:pt x="137" y="34"/>
                </a:lnTo>
                <a:lnTo>
                  <a:pt x="136" y="36"/>
                </a:lnTo>
                <a:lnTo>
                  <a:pt x="135" y="36"/>
                </a:lnTo>
                <a:lnTo>
                  <a:pt x="135" y="37"/>
                </a:lnTo>
                <a:lnTo>
                  <a:pt x="135" y="36"/>
                </a:lnTo>
                <a:lnTo>
                  <a:pt x="133" y="36"/>
                </a:lnTo>
                <a:lnTo>
                  <a:pt x="130" y="37"/>
                </a:lnTo>
                <a:lnTo>
                  <a:pt x="130" y="39"/>
                </a:lnTo>
                <a:lnTo>
                  <a:pt x="130" y="40"/>
                </a:lnTo>
                <a:lnTo>
                  <a:pt x="129" y="39"/>
                </a:lnTo>
                <a:lnTo>
                  <a:pt x="127" y="39"/>
                </a:lnTo>
                <a:lnTo>
                  <a:pt x="126" y="39"/>
                </a:lnTo>
                <a:lnTo>
                  <a:pt x="125" y="39"/>
                </a:lnTo>
                <a:lnTo>
                  <a:pt x="123" y="39"/>
                </a:lnTo>
                <a:lnTo>
                  <a:pt x="122" y="39"/>
                </a:lnTo>
                <a:lnTo>
                  <a:pt x="122" y="40"/>
                </a:lnTo>
                <a:lnTo>
                  <a:pt x="120" y="40"/>
                </a:lnTo>
                <a:lnTo>
                  <a:pt x="120" y="39"/>
                </a:lnTo>
                <a:lnTo>
                  <a:pt x="119" y="39"/>
                </a:lnTo>
                <a:lnTo>
                  <a:pt x="117" y="39"/>
                </a:lnTo>
                <a:lnTo>
                  <a:pt x="116" y="39"/>
                </a:lnTo>
                <a:lnTo>
                  <a:pt x="115" y="39"/>
                </a:lnTo>
                <a:lnTo>
                  <a:pt x="113" y="39"/>
                </a:lnTo>
                <a:lnTo>
                  <a:pt x="113" y="37"/>
                </a:lnTo>
                <a:lnTo>
                  <a:pt x="112" y="36"/>
                </a:lnTo>
                <a:lnTo>
                  <a:pt x="110" y="36"/>
                </a:lnTo>
                <a:lnTo>
                  <a:pt x="109" y="36"/>
                </a:lnTo>
                <a:lnTo>
                  <a:pt x="107" y="34"/>
                </a:lnTo>
                <a:lnTo>
                  <a:pt x="106" y="34"/>
                </a:lnTo>
                <a:lnTo>
                  <a:pt x="105" y="34"/>
                </a:lnTo>
                <a:lnTo>
                  <a:pt x="105" y="33"/>
                </a:lnTo>
                <a:lnTo>
                  <a:pt x="103" y="31"/>
                </a:lnTo>
                <a:lnTo>
                  <a:pt x="102" y="31"/>
                </a:lnTo>
                <a:lnTo>
                  <a:pt x="102" y="30"/>
                </a:lnTo>
                <a:lnTo>
                  <a:pt x="100" y="29"/>
                </a:lnTo>
                <a:lnTo>
                  <a:pt x="99" y="29"/>
                </a:lnTo>
                <a:lnTo>
                  <a:pt x="97" y="29"/>
                </a:lnTo>
                <a:lnTo>
                  <a:pt x="96" y="29"/>
                </a:lnTo>
                <a:lnTo>
                  <a:pt x="96" y="27"/>
                </a:lnTo>
                <a:lnTo>
                  <a:pt x="95" y="27"/>
                </a:lnTo>
                <a:lnTo>
                  <a:pt x="93" y="27"/>
                </a:lnTo>
                <a:lnTo>
                  <a:pt x="92" y="27"/>
                </a:lnTo>
                <a:lnTo>
                  <a:pt x="90" y="27"/>
                </a:lnTo>
                <a:lnTo>
                  <a:pt x="89" y="27"/>
                </a:lnTo>
                <a:lnTo>
                  <a:pt x="89" y="26"/>
                </a:lnTo>
                <a:lnTo>
                  <a:pt x="87" y="24"/>
                </a:lnTo>
                <a:lnTo>
                  <a:pt x="87" y="23"/>
                </a:lnTo>
                <a:lnTo>
                  <a:pt x="86" y="21"/>
                </a:lnTo>
                <a:lnTo>
                  <a:pt x="86" y="20"/>
                </a:lnTo>
                <a:lnTo>
                  <a:pt x="84" y="20"/>
                </a:lnTo>
                <a:lnTo>
                  <a:pt x="83" y="20"/>
                </a:lnTo>
                <a:lnTo>
                  <a:pt x="83" y="21"/>
                </a:lnTo>
                <a:lnTo>
                  <a:pt x="82" y="21"/>
                </a:lnTo>
                <a:lnTo>
                  <a:pt x="80" y="20"/>
                </a:lnTo>
                <a:lnTo>
                  <a:pt x="80" y="18"/>
                </a:lnTo>
                <a:lnTo>
                  <a:pt x="79" y="18"/>
                </a:lnTo>
                <a:lnTo>
                  <a:pt x="79" y="20"/>
                </a:lnTo>
                <a:lnTo>
                  <a:pt x="77" y="20"/>
                </a:lnTo>
                <a:lnTo>
                  <a:pt x="76" y="20"/>
                </a:lnTo>
                <a:lnTo>
                  <a:pt x="74" y="21"/>
                </a:lnTo>
                <a:lnTo>
                  <a:pt x="73" y="21"/>
                </a:lnTo>
                <a:lnTo>
                  <a:pt x="72" y="21"/>
                </a:lnTo>
                <a:lnTo>
                  <a:pt x="70" y="21"/>
                </a:lnTo>
                <a:lnTo>
                  <a:pt x="69" y="23"/>
                </a:lnTo>
                <a:lnTo>
                  <a:pt x="67" y="24"/>
                </a:lnTo>
                <a:lnTo>
                  <a:pt x="66" y="26"/>
                </a:lnTo>
                <a:lnTo>
                  <a:pt x="64" y="26"/>
                </a:lnTo>
                <a:lnTo>
                  <a:pt x="64" y="27"/>
                </a:lnTo>
                <a:lnTo>
                  <a:pt x="63" y="27"/>
                </a:lnTo>
                <a:lnTo>
                  <a:pt x="62" y="27"/>
                </a:lnTo>
                <a:lnTo>
                  <a:pt x="60" y="29"/>
                </a:lnTo>
                <a:lnTo>
                  <a:pt x="60" y="30"/>
                </a:lnTo>
                <a:lnTo>
                  <a:pt x="59" y="31"/>
                </a:lnTo>
                <a:lnTo>
                  <a:pt x="57" y="31"/>
                </a:lnTo>
                <a:lnTo>
                  <a:pt x="57" y="33"/>
                </a:lnTo>
                <a:lnTo>
                  <a:pt x="56" y="33"/>
                </a:lnTo>
                <a:lnTo>
                  <a:pt x="54" y="33"/>
                </a:lnTo>
                <a:lnTo>
                  <a:pt x="53" y="33"/>
                </a:lnTo>
                <a:lnTo>
                  <a:pt x="53" y="31"/>
                </a:lnTo>
                <a:lnTo>
                  <a:pt x="52" y="31"/>
                </a:lnTo>
                <a:lnTo>
                  <a:pt x="50" y="30"/>
                </a:lnTo>
                <a:lnTo>
                  <a:pt x="49" y="30"/>
                </a:lnTo>
                <a:lnTo>
                  <a:pt x="47" y="30"/>
                </a:lnTo>
                <a:lnTo>
                  <a:pt x="46" y="30"/>
                </a:lnTo>
                <a:lnTo>
                  <a:pt x="44" y="30"/>
                </a:lnTo>
                <a:lnTo>
                  <a:pt x="43" y="30"/>
                </a:lnTo>
                <a:lnTo>
                  <a:pt x="43" y="29"/>
                </a:lnTo>
                <a:lnTo>
                  <a:pt x="42" y="29"/>
                </a:lnTo>
                <a:lnTo>
                  <a:pt x="40" y="29"/>
                </a:lnTo>
                <a:lnTo>
                  <a:pt x="40" y="30"/>
                </a:lnTo>
                <a:lnTo>
                  <a:pt x="39" y="30"/>
                </a:lnTo>
                <a:lnTo>
                  <a:pt x="39" y="29"/>
                </a:lnTo>
                <a:lnTo>
                  <a:pt x="37" y="29"/>
                </a:lnTo>
                <a:lnTo>
                  <a:pt x="36" y="29"/>
                </a:lnTo>
                <a:lnTo>
                  <a:pt x="34" y="29"/>
                </a:lnTo>
                <a:lnTo>
                  <a:pt x="33" y="27"/>
                </a:lnTo>
                <a:lnTo>
                  <a:pt x="32" y="27"/>
                </a:lnTo>
                <a:lnTo>
                  <a:pt x="30" y="27"/>
                </a:lnTo>
                <a:lnTo>
                  <a:pt x="30" y="26"/>
                </a:lnTo>
                <a:lnTo>
                  <a:pt x="29" y="26"/>
                </a:lnTo>
                <a:lnTo>
                  <a:pt x="29" y="24"/>
                </a:lnTo>
                <a:lnTo>
                  <a:pt x="27" y="24"/>
                </a:lnTo>
                <a:lnTo>
                  <a:pt x="26" y="24"/>
                </a:lnTo>
                <a:lnTo>
                  <a:pt x="26" y="23"/>
                </a:lnTo>
                <a:lnTo>
                  <a:pt x="24" y="24"/>
                </a:lnTo>
                <a:lnTo>
                  <a:pt x="23" y="26"/>
                </a:lnTo>
                <a:lnTo>
                  <a:pt x="23" y="27"/>
                </a:lnTo>
                <a:lnTo>
                  <a:pt x="22" y="27"/>
                </a:lnTo>
                <a:lnTo>
                  <a:pt x="20" y="27"/>
                </a:lnTo>
                <a:lnTo>
                  <a:pt x="20" y="29"/>
                </a:lnTo>
                <a:lnTo>
                  <a:pt x="19" y="29"/>
                </a:lnTo>
                <a:lnTo>
                  <a:pt x="19" y="30"/>
                </a:lnTo>
                <a:lnTo>
                  <a:pt x="17" y="30"/>
                </a:lnTo>
                <a:lnTo>
                  <a:pt x="16" y="31"/>
                </a:lnTo>
                <a:lnTo>
                  <a:pt x="16" y="33"/>
                </a:lnTo>
                <a:lnTo>
                  <a:pt x="14" y="33"/>
                </a:lnTo>
                <a:lnTo>
                  <a:pt x="14" y="34"/>
                </a:lnTo>
                <a:lnTo>
                  <a:pt x="14" y="36"/>
                </a:lnTo>
                <a:lnTo>
                  <a:pt x="16" y="36"/>
                </a:lnTo>
                <a:lnTo>
                  <a:pt x="16" y="37"/>
                </a:lnTo>
                <a:lnTo>
                  <a:pt x="14" y="37"/>
                </a:lnTo>
                <a:lnTo>
                  <a:pt x="14" y="39"/>
                </a:lnTo>
                <a:lnTo>
                  <a:pt x="14" y="40"/>
                </a:lnTo>
                <a:lnTo>
                  <a:pt x="14" y="41"/>
                </a:lnTo>
                <a:lnTo>
                  <a:pt x="14" y="43"/>
                </a:lnTo>
                <a:lnTo>
                  <a:pt x="14" y="44"/>
                </a:lnTo>
                <a:lnTo>
                  <a:pt x="16" y="46"/>
                </a:lnTo>
                <a:lnTo>
                  <a:pt x="16" y="47"/>
                </a:lnTo>
                <a:lnTo>
                  <a:pt x="14" y="47"/>
                </a:lnTo>
                <a:lnTo>
                  <a:pt x="14" y="49"/>
                </a:lnTo>
                <a:lnTo>
                  <a:pt x="13" y="49"/>
                </a:lnTo>
                <a:lnTo>
                  <a:pt x="12" y="49"/>
                </a:lnTo>
                <a:lnTo>
                  <a:pt x="12" y="50"/>
                </a:lnTo>
                <a:lnTo>
                  <a:pt x="12" y="51"/>
                </a:lnTo>
                <a:lnTo>
                  <a:pt x="12" y="53"/>
                </a:lnTo>
                <a:lnTo>
                  <a:pt x="12" y="54"/>
                </a:lnTo>
                <a:lnTo>
                  <a:pt x="10" y="54"/>
                </a:lnTo>
                <a:lnTo>
                  <a:pt x="10" y="56"/>
                </a:lnTo>
                <a:lnTo>
                  <a:pt x="9" y="56"/>
                </a:lnTo>
                <a:lnTo>
                  <a:pt x="7" y="57"/>
                </a:lnTo>
                <a:lnTo>
                  <a:pt x="6" y="57"/>
                </a:lnTo>
                <a:lnTo>
                  <a:pt x="6" y="59"/>
                </a:lnTo>
                <a:lnTo>
                  <a:pt x="6" y="60"/>
                </a:lnTo>
                <a:lnTo>
                  <a:pt x="6" y="61"/>
                </a:lnTo>
                <a:lnTo>
                  <a:pt x="6" y="63"/>
                </a:lnTo>
                <a:lnTo>
                  <a:pt x="7" y="64"/>
                </a:lnTo>
                <a:lnTo>
                  <a:pt x="7" y="66"/>
                </a:lnTo>
                <a:lnTo>
                  <a:pt x="6" y="66"/>
                </a:lnTo>
                <a:lnTo>
                  <a:pt x="6" y="67"/>
                </a:lnTo>
                <a:lnTo>
                  <a:pt x="6" y="69"/>
                </a:lnTo>
                <a:lnTo>
                  <a:pt x="4" y="70"/>
                </a:lnTo>
                <a:lnTo>
                  <a:pt x="4" y="71"/>
                </a:lnTo>
                <a:lnTo>
                  <a:pt x="3" y="73"/>
                </a:lnTo>
                <a:lnTo>
                  <a:pt x="3" y="74"/>
                </a:lnTo>
                <a:lnTo>
                  <a:pt x="4" y="76"/>
                </a:lnTo>
                <a:lnTo>
                  <a:pt x="4" y="77"/>
                </a:lnTo>
                <a:lnTo>
                  <a:pt x="4" y="79"/>
                </a:lnTo>
                <a:lnTo>
                  <a:pt x="6" y="79"/>
                </a:lnTo>
                <a:lnTo>
                  <a:pt x="4" y="79"/>
                </a:lnTo>
                <a:lnTo>
                  <a:pt x="4" y="80"/>
                </a:lnTo>
                <a:lnTo>
                  <a:pt x="3" y="81"/>
                </a:lnTo>
                <a:lnTo>
                  <a:pt x="3" y="83"/>
                </a:lnTo>
                <a:lnTo>
                  <a:pt x="3" y="84"/>
                </a:lnTo>
                <a:lnTo>
                  <a:pt x="3" y="86"/>
                </a:lnTo>
                <a:lnTo>
                  <a:pt x="3" y="87"/>
                </a:lnTo>
                <a:lnTo>
                  <a:pt x="3" y="90"/>
                </a:lnTo>
                <a:lnTo>
                  <a:pt x="3" y="91"/>
                </a:lnTo>
                <a:lnTo>
                  <a:pt x="2" y="91"/>
                </a:lnTo>
                <a:lnTo>
                  <a:pt x="2" y="93"/>
                </a:lnTo>
                <a:lnTo>
                  <a:pt x="2" y="94"/>
                </a:lnTo>
                <a:lnTo>
                  <a:pt x="3" y="94"/>
                </a:lnTo>
                <a:lnTo>
                  <a:pt x="3" y="96"/>
                </a:lnTo>
                <a:lnTo>
                  <a:pt x="2" y="96"/>
                </a:lnTo>
                <a:lnTo>
                  <a:pt x="2" y="97"/>
                </a:lnTo>
                <a:lnTo>
                  <a:pt x="2" y="99"/>
                </a:lnTo>
                <a:lnTo>
                  <a:pt x="0" y="99"/>
                </a:lnTo>
                <a:lnTo>
                  <a:pt x="2" y="100"/>
                </a:lnTo>
                <a:lnTo>
                  <a:pt x="2" y="101"/>
                </a:lnTo>
                <a:lnTo>
                  <a:pt x="3" y="103"/>
                </a:lnTo>
                <a:lnTo>
                  <a:pt x="3" y="104"/>
                </a:lnTo>
                <a:lnTo>
                  <a:pt x="4" y="104"/>
                </a:lnTo>
                <a:lnTo>
                  <a:pt x="4" y="106"/>
                </a:lnTo>
                <a:lnTo>
                  <a:pt x="6" y="106"/>
                </a:lnTo>
                <a:lnTo>
                  <a:pt x="7" y="106"/>
                </a:lnTo>
                <a:lnTo>
                  <a:pt x="7" y="107"/>
                </a:lnTo>
              </a:path>
            </a:pathLst>
          </a:custGeom>
          <a:solidFill>
            <a:schemeClr val="bg1"/>
          </a:solidFill>
          <a:ln w="3175" cmpd="sng">
            <a:solidFill>
              <a:srgbClr val="808080"/>
            </a:solidFill>
            <a:prstDash val="solid"/>
            <a:round/>
            <a:headEnd/>
            <a:tailEnd/>
          </a:ln>
        </p:spPr>
        <p:txBody>
          <a:bodyPr/>
          <a:lstStyle/>
          <a:p>
            <a:endParaRPr lang="en-US"/>
          </a:p>
        </p:txBody>
      </p:sp>
      <p:sp>
        <p:nvSpPr>
          <p:cNvPr id="14414" name="Freeform 78"/>
          <p:cNvSpPr>
            <a:spLocks/>
          </p:cNvSpPr>
          <p:nvPr/>
        </p:nvSpPr>
        <p:spPr bwMode="auto">
          <a:xfrm>
            <a:off x="2530475" y="2154238"/>
            <a:ext cx="15875" cy="6350"/>
          </a:xfrm>
          <a:custGeom>
            <a:avLst/>
            <a:gdLst>
              <a:gd name="T0" fmla="*/ 12 w 12"/>
              <a:gd name="T1" fmla="*/ 3 h 7"/>
              <a:gd name="T2" fmla="*/ 12 w 12"/>
              <a:gd name="T3" fmla="*/ 4 h 7"/>
              <a:gd name="T4" fmla="*/ 11 w 12"/>
              <a:gd name="T5" fmla="*/ 4 h 7"/>
              <a:gd name="T6" fmla="*/ 10 w 12"/>
              <a:gd name="T7" fmla="*/ 4 h 7"/>
              <a:gd name="T8" fmla="*/ 8 w 12"/>
              <a:gd name="T9" fmla="*/ 3 h 7"/>
              <a:gd name="T10" fmla="*/ 7 w 12"/>
              <a:gd name="T11" fmla="*/ 3 h 7"/>
              <a:gd name="T12" fmla="*/ 5 w 12"/>
              <a:gd name="T13" fmla="*/ 3 h 7"/>
              <a:gd name="T14" fmla="*/ 4 w 12"/>
              <a:gd name="T15" fmla="*/ 3 h 7"/>
              <a:gd name="T16" fmla="*/ 4 w 12"/>
              <a:gd name="T17" fmla="*/ 4 h 7"/>
              <a:gd name="T18" fmla="*/ 4 w 12"/>
              <a:gd name="T19" fmla="*/ 6 h 7"/>
              <a:gd name="T20" fmla="*/ 2 w 12"/>
              <a:gd name="T21" fmla="*/ 7 h 7"/>
              <a:gd name="T22" fmla="*/ 1 w 12"/>
              <a:gd name="T23" fmla="*/ 7 h 7"/>
              <a:gd name="T24" fmla="*/ 0 w 12"/>
              <a:gd name="T25" fmla="*/ 7 h 7"/>
              <a:gd name="T26" fmla="*/ 1 w 12"/>
              <a:gd name="T27" fmla="*/ 6 h 7"/>
              <a:gd name="T28" fmla="*/ 1 w 12"/>
              <a:gd name="T29" fmla="*/ 4 h 7"/>
              <a:gd name="T30" fmla="*/ 2 w 12"/>
              <a:gd name="T31" fmla="*/ 3 h 7"/>
              <a:gd name="T32" fmla="*/ 2 w 12"/>
              <a:gd name="T33" fmla="*/ 1 h 7"/>
              <a:gd name="T34" fmla="*/ 4 w 12"/>
              <a:gd name="T35" fmla="*/ 1 h 7"/>
              <a:gd name="T36" fmla="*/ 5 w 12"/>
              <a:gd name="T37" fmla="*/ 0 h 7"/>
              <a:gd name="T38" fmla="*/ 8 w 12"/>
              <a:gd name="T39" fmla="*/ 0 h 7"/>
              <a:gd name="T40" fmla="*/ 8 w 12"/>
              <a:gd name="T41" fmla="*/ 1 h 7"/>
              <a:gd name="T42" fmla="*/ 7 w 12"/>
              <a:gd name="T43" fmla="*/ 1 h 7"/>
              <a:gd name="T44" fmla="*/ 5 w 12"/>
              <a:gd name="T45" fmla="*/ 1 h 7"/>
              <a:gd name="T46" fmla="*/ 8 w 12"/>
              <a:gd name="T47" fmla="*/ 1 h 7"/>
              <a:gd name="T48" fmla="*/ 10 w 12"/>
              <a:gd name="T49" fmla="*/ 1 h 7"/>
              <a:gd name="T50" fmla="*/ 10 w 12"/>
              <a:gd name="T51" fmla="*/ 3 h 7"/>
              <a:gd name="T52" fmla="*/ 11 w 12"/>
              <a:gd name="T53" fmla="*/ 3 h 7"/>
              <a:gd name="T54" fmla="*/ 12 w 12"/>
              <a:gd name="T55" fmla="*/ 3 h 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
              <a:gd name="T85" fmla="*/ 0 h 7"/>
              <a:gd name="T86" fmla="*/ 12 w 12"/>
              <a:gd name="T87" fmla="*/ 7 h 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 h="7">
                <a:moveTo>
                  <a:pt x="12" y="3"/>
                </a:moveTo>
                <a:lnTo>
                  <a:pt x="12" y="4"/>
                </a:lnTo>
                <a:lnTo>
                  <a:pt x="11" y="4"/>
                </a:lnTo>
                <a:lnTo>
                  <a:pt x="10" y="4"/>
                </a:lnTo>
                <a:lnTo>
                  <a:pt x="8" y="3"/>
                </a:lnTo>
                <a:lnTo>
                  <a:pt x="7" y="3"/>
                </a:lnTo>
                <a:lnTo>
                  <a:pt x="5" y="3"/>
                </a:lnTo>
                <a:lnTo>
                  <a:pt x="4" y="3"/>
                </a:lnTo>
                <a:lnTo>
                  <a:pt x="4" y="4"/>
                </a:lnTo>
                <a:lnTo>
                  <a:pt x="4" y="6"/>
                </a:lnTo>
                <a:lnTo>
                  <a:pt x="2" y="7"/>
                </a:lnTo>
                <a:lnTo>
                  <a:pt x="1" y="7"/>
                </a:lnTo>
                <a:lnTo>
                  <a:pt x="0" y="7"/>
                </a:lnTo>
                <a:lnTo>
                  <a:pt x="1" y="6"/>
                </a:lnTo>
                <a:lnTo>
                  <a:pt x="1" y="4"/>
                </a:lnTo>
                <a:lnTo>
                  <a:pt x="2" y="3"/>
                </a:lnTo>
                <a:lnTo>
                  <a:pt x="2" y="1"/>
                </a:lnTo>
                <a:lnTo>
                  <a:pt x="4" y="1"/>
                </a:lnTo>
                <a:lnTo>
                  <a:pt x="5" y="0"/>
                </a:lnTo>
                <a:lnTo>
                  <a:pt x="8" y="0"/>
                </a:lnTo>
                <a:lnTo>
                  <a:pt x="8" y="1"/>
                </a:lnTo>
                <a:lnTo>
                  <a:pt x="7" y="1"/>
                </a:lnTo>
                <a:lnTo>
                  <a:pt x="5" y="1"/>
                </a:lnTo>
                <a:lnTo>
                  <a:pt x="8" y="1"/>
                </a:lnTo>
                <a:lnTo>
                  <a:pt x="10" y="1"/>
                </a:lnTo>
                <a:lnTo>
                  <a:pt x="10" y="3"/>
                </a:lnTo>
                <a:lnTo>
                  <a:pt x="11" y="3"/>
                </a:lnTo>
                <a:lnTo>
                  <a:pt x="1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15" name="Freeform 79"/>
          <p:cNvSpPr>
            <a:spLocks/>
          </p:cNvSpPr>
          <p:nvPr/>
        </p:nvSpPr>
        <p:spPr bwMode="auto">
          <a:xfrm>
            <a:off x="2536825" y="2155825"/>
            <a:ext cx="4763" cy="3175"/>
          </a:xfrm>
          <a:custGeom>
            <a:avLst/>
            <a:gdLst>
              <a:gd name="T0" fmla="*/ 5 w 5"/>
              <a:gd name="T1" fmla="*/ 3 h 3"/>
              <a:gd name="T2" fmla="*/ 3 w 5"/>
              <a:gd name="T3" fmla="*/ 3 h 3"/>
              <a:gd name="T4" fmla="*/ 2 w 5"/>
              <a:gd name="T5" fmla="*/ 3 h 3"/>
              <a:gd name="T6" fmla="*/ 0 w 5"/>
              <a:gd name="T7" fmla="*/ 3 h 3"/>
              <a:gd name="T8" fmla="*/ 0 w 5"/>
              <a:gd name="T9" fmla="*/ 1 h 3"/>
              <a:gd name="T10" fmla="*/ 0 w 5"/>
              <a:gd name="T11" fmla="*/ 0 h 3"/>
              <a:gd name="T12" fmla="*/ 2 w 5"/>
              <a:gd name="T13" fmla="*/ 0 h 3"/>
              <a:gd name="T14" fmla="*/ 2 w 5"/>
              <a:gd name="T15" fmla="*/ 1 h 3"/>
              <a:gd name="T16" fmla="*/ 3 w 5"/>
              <a:gd name="T17" fmla="*/ 1 h 3"/>
              <a:gd name="T18" fmla="*/ 5 w 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5" y="3"/>
                </a:moveTo>
                <a:lnTo>
                  <a:pt x="3" y="3"/>
                </a:lnTo>
                <a:lnTo>
                  <a:pt x="2" y="3"/>
                </a:lnTo>
                <a:lnTo>
                  <a:pt x="0" y="3"/>
                </a:lnTo>
                <a:lnTo>
                  <a:pt x="0" y="1"/>
                </a:lnTo>
                <a:lnTo>
                  <a:pt x="0" y="0"/>
                </a:lnTo>
                <a:lnTo>
                  <a:pt x="2" y="0"/>
                </a:lnTo>
                <a:lnTo>
                  <a:pt x="2" y="1"/>
                </a:lnTo>
                <a:lnTo>
                  <a:pt x="3" y="1"/>
                </a:lnTo>
                <a:lnTo>
                  <a:pt x="5"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16" name="Freeform 80"/>
          <p:cNvSpPr>
            <a:spLocks/>
          </p:cNvSpPr>
          <p:nvPr/>
        </p:nvSpPr>
        <p:spPr bwMode="auto">
          <a:xfrm>
            <a:off x="2530475" y="2155825"/>
            <a:ext cx="3175" cy="1588"/>
          </a:xfrm>
          <a:custGeom>
            <a:avLst/>
            <a:gdLst>
              <a:gd name="T0" fmla="*/ 1 w 2"/>
              <a:gd name="T1" fmla="*/ 1 h 1"/>
              <a:gd name="T2" fmla="*/ 0 w 2"/>
              <a:gd name="T3" fmla="*/ 1 h 1"/>
              <a:gd name="T4" fmla="*/ 1 w 2"/>
              <a:gd name="T5" fmla="*/ 0 h 1"/>
              <a:gd name="T6" fmla="*/ 2 w 2"/>
              <a:gd name="T7" fmla="*/ 0 h 1"/>
              <a:gd name="T8" fmla="*/ 1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1"/>
                </a:moveTo>
                <a:lnTo>
                  <a:pt x="0" y="1"/>
                </a:lnTo>
                <a:lnTo>
                  <a:pt x="1" y="0"/>
                </a:lnTo>
                <a:lnTo>
                  <a:pt x="2"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17" name="Freeform 81"/>
          <p:cNvSpPr>
            <a:spLocks/>
          </p:cNvSpPr>
          <p:nvPr/>
        </p:nvSpPr>
        <p:spPr bwMode="auto">
          <a:xfrm>
            <a:off x="1838325" y="1371600"/>
            <a:ext cx="881063" cy="541338"/>
          </a:xfrm>
          <a:custGeom>
            <a:avLst/>
            <a:gdLst>
              <a:gd name="T0" fmla="*/ 710 w 745"/>
              <a:gd name="T1" fmla="*/ 326 h 631"/>
              <a:gd name="T2" fmla="*/ 685 w 745"/>
              <a:gd name="T3" fmla="*/ 381 h 631"/>
              <a:gd name="T4" fmla="*/ 668 w 745"/>
              <a:gd name="T5" fmla="*/ 431 h 631"/>
              <a:gd name="T6" fmla="*/ 637 w 745"/>
              <a:gd name="T7" fmla="*/ 475 h 631"/>
              <a:gd name="T8" fmla="*/ 628 w 745"/>
              <a:gd name="T9" fmla="*/ 531 h 631"/>
              <a:gd name="T10" fmla="*/ 621 w 745"/>
              <a:gd name="T11" fmla="*/ 576 h 631"/>
              <a:gd name="T12" fmla="*/ 631 w 745"/>
              <a:gd name="T13" fmla="*/ 619 h 631"/>
              <a:gd name="T14" fmla="*/ 608 w 745"/>
              <a:gd name="T15" fmla="*/ 625 h 631"/>
              <a:gd name="T16" fmla="*/ 582 w 745"/>
              <a:gd name="T17" fmla="*/ 624 h 631"/>
              <a:gd name="T18" fmla="*/ 567 w 745"/>
              <a:gd name="T19" fmla="*/ 605 h 631"/>
              <a:gd name="T20" fmla="*/ 541 w 745"/>
              <a:gd name="T21" fmla="*/ 594 h 631"/>
              <a:gd name="T22" fmla="*/ 512 w 745"/>
              <a:gd name="T23" fmla="*/ 564 h 631"/>
              <a:gd name="T24" fmla="*/ 478 w 745"/>
              <a:gd name="T25" fmla="*/ 554 h 631"/>
              <a:gd name="T26" fmla="*/ 445 w 745"/>
              <a:gd name="T27" fmla="*/ 552 h 631"/>
              <a:gd name="T28" fmla="*/ 428 w 745"/>
              <a:gd name="T29" fmla="*/ 516 h 631"/>
              <a:gd name="T30" fmla="*/ 406 w 745"/>
              <a:gd name="T31" fmla="*/ 539 h 631"/>
              <a:gd name="T32" fmla="*/ 392 w 745"/>
              <a:gd name="T33" fmla="*/ 518 h 631"/>
              <a:gd name="T34" fmla="*/ 398 w 745"/>
              <a:gd name="T35" fmla="*/ 485 h 631"/>
              <a:gd name="T36" fmla="*/ 373 w 745"/>
              <a:gd name="T37" fmla="*/ 466 h 631"/>
              <a:gd name="T38" fmla="*/ 345 w 745"/>
              <a:gd name="T39" fmla="*/ 441 h 631"/>
              <a:gd name="T40" fmla="*/ 333 w 745"/>
              <a:gd name="T41" fmla="*/ 409 h 631"/>
              <a:gd name="T42" fmla="*/ 339 w 745"/>
              <a:gd name="T43" fmla="*/ 373 h 631"/>
              <a:gd name="T44" fmla="*/ 349 w 745"/>
              <a:gd name="T45" fmla="*/ 350 h 631"/>
              <a:gd name="T46" fmla="*/ 318 w 745"/>
              <a:gd name="T47" fmla="*/ 335 h 631"/>
              <a:gd name="T48" fmla="*/ 283 w 745"/>
              <a:gd name="T49" fmla="*/ 328 h 631"/>
              <a:gd name="T50" fmla="*/ 253 w 745"/>
              <a:gd name="T51" fmla="*/ 310 h 631"/>
              <a:gd name="T52" fmla="*/ 249 w 745"/>
              <a:gd name="T53" fmla="*/ 288 h 631"/>
              <a:gd name="T54" fmla="*/ 263 w 745"/>
              <a:gd name="T55" fmla="*/ 262 h 631"/>
              <a:gd name="T56" fmla="*/ 242 w 745"/>
              <a:gd name="T57" fmla="*/ 233 h 631"/>
              <a:gd name="T58" fmla="*/ 198 w 745"/>
              <a:gd name="T59" fmla="*/ 233 h 631"/>
              <a:gd name="T60" fmla="*/ 159 w 745"/>
              <a:gd name="T61" fmla="*/ 213 h 631"/>
              <a:gd name="T62" fmla="*/ 122 w 745"/>
              <a:gd name="T63" fmla="*/ 199 h 631"/>
              <a:gd name="T64" fmla="*/ 107 w 745"/>
              <a:gd name="T65" fmla="*/ 170 h 631"/>
              <a:gd name="T66" fmla="*/ 119 w 745"/>
              <a:gd name="T67" fmla="*/ 136 h 631"/>
              <a:gd name="T68" fmla="*/ 150 w 745"/>
              <a:gd name="T69" fmla="*/ 123 h 631"/>
              <a:gd name="T70" fmla="*/ 126 w 745"/>
              <a:gd name="T71" fmla="*/ 92 h 631"/>
              <a:gd name="T72" fmla="*/ 99 w 745"/>
              <a:gd name="T73" fmla="*/ 116 h 631"/>
              <a:gd name="T74" fmla="*/ 62 w 745"/>
              <a:gd name="T75" fmla="*/ 129 h 631"/>
              <a:gd name="T76" fmla="*/ 20 w 745"/>
              <a:gd name="T77" fmla="*/ 135 h 631"/>
              <a:gd name="T78" fmla="*/ 3 w 745"/>
              <a:gd name="T79" fmla="*/ 97 h 631"/>
              <a:gd name="T80" fmla="*/ 35 w 745"/>
              <a:gd name="T81" fmla="*/ 73 h 631"/>
              <a:gd name="T82" fmla="*/ 66 w 745"/>
              <a:gd name="T83" fmla="*/ 52 h 631"/>
              <a:gd name="T84" fmla="*/ 92 w 745"/>
              <a:gd name="T85" fmla="*/ 27 h 631"/>
              <a:gd name="T86" fmla="*/ 116 w 745"/>
              <a:gd name="T87" fmla="*/ 9 h 631"/>
              <a:gd name="T88" fmla="*/ 140 w 745"/>
              <a:gd name="T89" fmla="*/ 32 h 631"/>
              <a:gd name="T90" fmla="*/ 172 w 745"/>
              <a:gd name="T91" fmla="*/ 42 h 631"/>
              <a:gd name="T92" fmla="*/ 193 w 745"/>
              <a:gd name="T93" fmla="*/ 17 h 631"/>
              <a:gd name="T94" fmla="*/ 235 w 745"/>
              <a:gd name="T95" fmla="*/ 3 h 631"/>
              <a:gd name="T96" fmla="*/ 268 w 745"/>
              <a:gd name="T97" fmla="*/ 39 h 631"/>
              <a:gd name="T98" fmla="*/ 298 w 745"/>
              <a:gd name="T99" fmla="*/ 50 h 631"/>
              <a:gd name="T100" fmla="*/ 332 w 745"/>
              <a:gd name="T101" fmla="*/ 53 h 631"/>
              <a:gd name="T102" fmla="*/ 358 w 745"/>
              <a:gd name="T103" fmla="*/ 70 h 631"/>
              <a:gd name="T104" fmla="*/ 382 w 745"/>
              <a:gd name="T105" fmla="*/ 89 h 631"/>
              <a:gd name="T106" fmla="*/ 399 w 745"/>
              <a:gd name="T107" fmla="*/ 113 h 631"/>
              <a:gd name="T108" fmla="*/ 432 w 745"/>
              <a:gd name="T109" fmla="*/ 127 h 631"/>
              <a:gd name="T110" fmla="*/ 469 w 745"/>
              <a:gd name="T111" fmla="*/ 133 h 631"/>
              <a:gd name="T112" fmla="*/ 508 w 745"/>
              <a:gd name="T113" fmla="*/ 136 h 631"/>
              <a:gd name="T114" fmla="*/ 534 w 745"/>
              <a:gd name="T115" fmla="*/ 163 h 631"/>
              <a:gd name="T116" fmla="*/ 574 w 745"/>
              <a:gd name="T117" fmla="*/ 197 h 631"/>
              <a:gd name="T118" fmla="*/ 607 w 745"/>
              <a:gd name="T119" fmla="*/ 225 h 631"/>
              <a:gd name="T120" fmla="*/ 644 w 745"/>
              <a:gd name="T121" fmla="*/ 240 h 631"/>
              <a:gd name="T122" fmla="*/ 687 w 745"/>
              <a:gd name="T123" fmla="*/ 268 h 631"/>
              <a:gd name="T124" fmla="*/ 727 w 745"/>
              <a:gd name="T125" fmla="*/ 279 h 6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45"/>
              <a:gd name="T190" fmla="*/ 0 h 631"/>
              <a:gd name="T191" fmla="*/ 745 w 745"/>
              <a:gd name="T192" fmla="*/ 631 h 63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45" h="631">
                <a:moveTo>
                  <a:pt x="740" y="298"/>
                </a:moveTo>
                <a:lnTo>
                  <a:pt x="738" y="299"/>
                </a:lnTo>
                <a:lnTo>
                  <a:pt x="738" y="300"/>
                </a:lnTo>
                <a:lnTo>
                  <a:pt x="737" y="302"/>
                </a:lnTo>
                <a:lnTo>
                  <a:pt x="735" y="303"/>
                </a:lnTo>
                <a:lnTo>
                  <a:pt x="735" y="305"/>
                </a:lnTo>
                <a:lnTo>
                  <a:pt x="734" y="305"/>
                </a:lnTo>
                <a:lnTo>
                  <a:pt x="732" y="305"/>
                </a:lnTo>
                <a:lnTo>
                  <a:pt x="731" y="305"/>
                </a:lnTo>
                <a:lnTo>
                  <a:pt x="730" y="305"/>
                </a:lnTo>
                <a:lnTo>
                  <a:pt x="728" y="305"/>
                </a:lnTo>
                <a:lnTo>
                  <a:pt x="727" y="306"/>
                </a:lnTo>
                <a:lnTo>
                  <a:pt x="725" y="308"/>
                </a:lnTo>
                <a:lnTo>
                  <a:pt x="724" y="310"/>
                </a:lnTo>
                <a:lnTo>
                  <a:pt x="724" y="312"/>
                </a:lnTo>
                <a:lnTo>
                  <a:pt x="722" y="313"/>
                </a:lnTo>
                <a:lnTo>
                  <a:pt x="721" y="312"/>
                </a:lnTo>
                <a:lnTo>
                  <a:pt x="721" y="313"/>
                </a:lnTo>
                <a:lnTo>
                  <a:pt x="720" y="315"/>
                </a:lnTo>
                <a:lnTo>
                  <a:pt x="718" y="316"/>
                </a:lnTo>
                <a:lnTo>
                  <a:pt x="717" y="316"/>
                </a:lnTo>
                <a:lnTo>
                  <a:pt x="717" y="318"/>
                </a:lnTo>
                <a:lnTo>
                  <a:pt x="718" y="318"/>
                </a:lnTo>
                <a:lnTo>
                  <a:pt x="717" y="318"/>
                </a:lnTo>
                <a:lnTo>
                  <a:pt x="717" y="319"/>
                </a:lnTo>
                <a:lnTo>
                  <a:pt x="715" y="319"/>
                </a:lnTo>
                <a:lnTo>
                  <a:pt x="715" y="320"/>
                </a:lnTo>
                <a:lnTo>
                  <a:pt x="714" y="320"/>
                </a:lnTo>
                <a:lnTo>
                  <a:pt x="712" y="320"/>
                </a:lnTo>
                <a:lnTo>
                  <a:pt x="712" y="322"/>
                </a:lnTo>
                <a:lnTo>
                  <a:pt x="711" y="322"/>
                </a:lnTo>
                <a:lnTo>
                  <a:pt x="711" y="325"/>
                </a:lnTo>
                <a:lnTo>
                  <a:pt x="710" y="326"/>
                </a:lnTo>
                <a:lnTo>
                  <a:pt x="707" y="329"/>
                </a:lnTo>
                <a:lnTo>
                  <a:pt x="705" y="330"/>
                </a:lnTo>
                <a:lnTo>
                  <a:pt x="701" y="333"/>
                </a:lnTo>
                <a:lnTo>
                  <a:pt x="700" y="335"/>
                </a:lnTo>
                <a:lnTo>
                  <a:pt x="698" y="336"/>
                </a:lnTo>
                <a:lnTo>
                  <a:pt x="697" y="338"/>
                </a:lnTo>
                <a:lnTo>
                  <a:pt x="697" y="339"/>
                </a:lnTo>
                <a:lnTo>
                  <a:pt x="695" y="340"/>
                </a:lnTo>
                <a:lnTo>
                  <a:pt x="695" y="342"/>
                </a:lnTo>
                <a:lnTo>
                  <a:pt x="694" y="343"/>
                </a:lnTo>
                <a:lnTo>
                  <a:pt x="692" y="343"/>
                </a:lnTo>
                <a:lnTo>
                  <a:pt x="692" y="345"/>
                </a:lnTo>
                <a:lnTo>
                  <a:pt x="692" y="346"/>
                </a:lnTo>
                <a:lnTo>
                  <a:pt x="691" y="348"/>
                </a:lnTo>
                <a:lnTo>
                  <a:pt x="691" y="349"/>
                </a:lnTo>
                <a:lnTo>
                  <a:pt x="691" y="350"/>
                </a:lnTo>
                <a:lnTo>
                  <a:pt x="691" y="352"/>
                </a:lnTo>
                <a:lnTo>
                  <a:pt x="691" y="353"/>
                </a:lnTo>
                <a:lnTo>
                  <a:pt x="692" y="356"/>
                </a:lnTo>
                <a:lnTo>
                  <a:pt x="695" y="355"/>
                </a:lnTo>
                <a:lnTo>
                  <a:pt x="697" y="355"/>
                </a:lnTo>
                <a:lnTo>
                  <a:pt x="698" y="355"/>
                </a:lnTo>
                <a:lnTo>
                  <a:pt x="695" y="356"/>
                </a:lnTo>
                <a:lnTo>
                  <a:pt x="695" y="358"/>
                </a:lnTo>
                <a:lnTo>
                  <a:pt x="694" y="359"/>
                </a:lnTo>
                <a:lnTo>
                  <a:pt x="692" y="362"/>
                </a:lnTo>
                <a:lnTo>
                  <a:pt x="691" y="365"/>
                </a:lnTo>
                <a:lnTo>
                  <a:pt x="689" y="366"/>
                </a:lnTo>
                <a:lnTo>
                  <a:pt x="688" y="370"/>
                </a:lnTo>
                <a:lnTo>
                  <a:pt x="688" y="372"/>
                </a:lnTo>
                <a:lnTo>
                  <a:pt x="687" y="375"/>
                </a:lnTo>
                <a:lnTo>
                  <a:pt x="685" y="376"/>
                </a:lnTo>
                <a:lnTo>
                  <a:pt x="685" y="381"/>
                </a:lnTo>
                <a:lnTo>
                  <a:pt x="684" y="383"/>
                </a:lnTo>
                <a:lnTo>
                  <a:pt x="684" y="385"/>
                </a:lnTo>
                <a:lnTo>
                  <a:pt x="684" y="388"/>
                </a:lnTo>
                <a:lnTo>
                  <a:pt x="682" y="392"/>
                </a:lnTo>
                <a:lnTo>
                  <a:pt x="682" y="395"/>
                </a:lnTo>
                <a:lnTo>
                  <a:pt x="682" y="396"/>
                </a:lnTo>
                <a:lnTo>
                  <a:pt x="682" y="398"/>
                </a:lnTo>
                <a:lnTo>
                  <a:pt x="684" y="399"/>
                </a:lnTo>
                <a:lnTo>
                  <a:pt x="684" y="401"/>
                </a:lnTo>
                <a:lnTo>
                  <a:pt x="684" y="402"/>
                </a:lnTo>
                <a:lnTo>
                  <a:pt x="682" y="402"/>
                </a:lnTo>
                <a:lnTo>
                  <a:pt x="682" y="403"/>
                </a:lnTo>
                <a:lnTo>
                  <a:pt x="682" y="405"/>
                </a:lnTo>
                <a:lnTo>
                  <a:pt x="684" y="405"/>
                </a:lnTo>
                <a:lnTo>
                  <a:pt x="684" y="406"/>
                </a:lnTo>
                <a:lnTo>
                  <a:pt x="684" y="408"/>
                </a:lnTo>
                <a:lnTo>
                  <a:pt x="684" y="409"/>
                </a:lnTo>
                <a:lnTo>
                  <a:pt x="682" y="409"/>
                </a:lnTo>
                <a:lnTo>
                  <a:pt x="681" y="411"/>
                </a:lnTo>
                <a:lnTo>
                  <a:pt x="679" y="411"/>
                </a:lnTo>
                <a:lnTo>
                  <a:pt x="679" y="412"/>
                </a:lnTo>
                <a:lnTo>
                  <a:pt x="677" y="413"/>
                </a:lnTo>
                <a:lnTo>
                  <a:pt x="675" y="416"/>
                </a:lnTo>
                <a:lnTo>
                  <a:pt x="674" y="418"/>
                </a:lnTo>
                <a:lnTo>
                  <a:pt x="674" y="419"/>
                </a:lnTo>
                <a:lnTo>
                  <a:pt x="672" y="421"/>
                </a:lnTo>
                <a:lnTo>
                  <a:pt x="671" y="422"/>
                </a:lnTo>
                <a:lnTo>
                  <a:pt x="669" y="425"/>
                </a:lnTo>
                <a:lnTo>
                  <a:pt x="669" y="426"/>
                </a:lnTo>
                <a:lnTo>
                  <a:pt x="668" y="428"/>
                </a:lnTo>
                <a:lnTo>
                  <a:pt x="668" y="429"/>
                </a:lnTo>
                <a:lnTo>
                  <a:pt x="669" y="429"/>
                </a:lnTo>
                <a:lnTo>
                  <a:pt x="668" y="431"/>
                </a:lnTo>
                <a:lnTo>
                  <a:pt x="668" y="432"/>
                </a:lnTo>
                <a:lnTo>
                  <a:pt x="667" y="433"/>
                </a:lnTo>
                <a:lnTo>
                  <a:pt x="665" y="433"/>
                </a:lnTo>
                <a:lnTo>
                  <a:pt x="665" y="432"/>
                </a:lnTo>
                <a:lnTo>
                  <a:pt x="664" y="432"/>
                </a:lnTo>
                <a:lnTo>
                  <a:pt x="662" y="432"/>
                </a:lnTo>
                <a:lnTo>
                  <a:pt x="662" y="431"/>
                </a:lnTo>
                <a:lnTo>
                  <a:pt x="662" y="429"/>
                </a:lnTo>
                <a:lnTo>
                  <a:pt x="661" y="429"/>
                </a:lnTo>
                <a:lnTo>
                  <a:pt x="659" y="429"/>
                </a:lnTo>
                <a:lnTo>
                  <a:pt x="658" y="429"/>
                </a:lnTo>
                <a:lnTo>
                  <a:pt x="658" y="431"/>
                </a:lnTo>
                <a:lnTo>
                  <a:pt x="655" y="432"/>
                </a:lnTo>
                <a:lnTo>
                  <a:pt x="652" y="433"/>
                </a:lnTo>
                <a:lnTo>
                  <a:pt x="652" y="435"/>
                </a:lnTo>
                <a:lnTo>
                  <a:pt x="652" y="436"/>
                </a:lnTo>
                <a:lnTo>
                  <a:pt x="651" y="438"/>
                </a:lnTo>
                <a:lnTo>
                  <a:pt x="649" y="438"/>
                </a:lnTo>
                <a:lnTo>
                  <a:pt x="649" y="439"/>
                </a:lnTo>
                <a:lnTo>
                  <a:pt x="648" y="442"/>
                </a:lnTo>
                <a:lnTo>
                  <a:pt x="648" y="443"/>
                </a:lnTo>
                <a:lnTo>
                  <a:pt x="647" y="445"/>
                </a:lnTo>
                <a:lnTo>
                  <a:pt x="645" y="449"/>
                </a:lnTo>
                <a:lnTo>
                  <a:pt x="644" y="451"/>
                </a:lnTo>
                <a:lnTo>
                  <a:pt x="644" y="452"/>
                </a:lnTo>
                <a:lnTo>
                  <a:pt x="642" y="455"/>
                </a:lnTo>
                <a:lnTo>
                  <a:pt x="642" y="456"/>
                </a:lnTo>
                <a:lnTo>
                  <a:pt x="641" y="458"/>
                </a:lnTo>
                <a:lnTo>
                  <a:pt x="638" y="466"/>
                </a:lnTo>
                <a:lnTo>
                  <a:pt x="638" y="468"/>
                </a:lnTo>
                <a:lnTo>
                  <a:pt x="638" y="469"/>
                </a:lnTo>
                <a:lnTo>
                  <a:pt x="638" y="472"/>
                </a:lnTo>
                <a:lnTo>
                  <a:pt x="637" y="475"/>
                </a:lnTo>
                <a:lnTo>
                  <a:pt x="637" y="476"/>
                </a:lnTo>
                <a:lnTo>
                  <a:pt x="637" y="478"/>
                </a:lnTo>
                <a:lnTo>
                  <a:pt x="637" y="479"/>
                </a:lnTo>
                <a:lnTo>
                  <a:pt x="635" y="482"/>
                </a:lnTo>
                <a:lnTo>
                  <a:pt x="635" y="483"/>
                </a:lnTo>
                <a:lnTo>
                  <a:pt x="635" y="485"/>
                </a:lnTo>
                <a:lnTo>
                  <a:pt x="635" y="488"/>
                </a:lnTo>
                <a:lnTo>
                  <a:pt x="634" y="489"/>
                </a:lnTo>
                <a:lnTo>
                  <a:pt x="634" y="491"/>
                </a:lnTo>
                <a:lnTo>
                  <a:pt x="634" y="492"/>
                </a:lnTo>
                <a:lnTo>
                  <a:pt x="634" y="493"/>
                </a:lnTo>
                <a:lnTo>
                  <a:pt x="632" y="495"/>
                </a:lnTo>
                <a:lnTo>
                  <a:pt x="631" y="496"/>
                </a:lnTo>
                <a:lnTo>
                  <a:pt x="631" y="498"/>
                </a:lnTo>
                <a:lnTo>
                  <a:pt x="632" y="498"/>
                </a:lnTo>
                <a:lnTo>
                  <a:pt x="632" y="499"/>
                </a:lnTo>
                <a:lnTo>
                  <a:pt x="632" y="501"/>
                </a:lnTo>
                <a:lnTo>
                  <a:pt x="631" y="502"/>
                </a:lnTo>
                <a:lnTo>
                  <a:pt x="631" y="503"/>
                </a:lnTo>
                <a:lnTo>
                  <a:pt x="631" y="506"/>
                </a:lnTo>
                <a:lnTo>
                  <a:pt x="631" y="508"/>
                </a:lnTo>
                <a:lnTo>
                  <a:pt x="629" y="509"/>
                </a:lnTo>
                <a:lnTo>
                  <a:pt x="631" y="511"/>
                </a:lnTo>
                <a:lnTo>
                  <a:pt x="629" y="513"/>
                </a:lnTo>
                <a:lnTo>
                  <a:pt x="629" y="516"/>
                </a:lnTo>
                <a:lnTo>
                  <a:pt x="629" y="519"/>
                </a:lnTo>
                <a:lnTo>
                  <a:pt x="629" y="522"/>
                </a:lnTo>
                <a:lnTo>
                  <a:pt x="629" y="524"/>
                </a:lnTo>
                <a:lnTo>
                  <a:pt x="629" y="525"/>
                </a:lnTo>
                <a:lnTo>
                  <a:pt x="628" y="526"/>
                </a:lnTo>
                <a:lnTo>
                  <a:pt x="628" y="528"/>
                </a:lnTo>
                <a:lnTo>
                  <a:pt x="628" y="529"/>
                </a:lnTo>
                <a:lnTo>
                  <a:pt x="628" y="531"/>
                </a:lnTo>
                <a:lnTo>
                  <a:pt x="628" y="532"/>
                </a:lnTo>
                <a:lnTo>
                  <a:pt x="628" y="534"/>
                </a:lnTo>
                <a:lnTo>
                  <a:pt x="628" y="535"/>
                </a:lnTo>
                <a:lnTo>
                  <a:pt x="628" y="536"/>
                </a:lnTo>
                <a:lnTo>
                  <a:pt x="628" y="539"/>
                </a:lnTo>
                <a:lnTo>
                  <a:pt x="628" y="541"/>
                </a:lnTo>
                <a:lnTo>
                  <a:pt x="628" y="544"/>
                </a:lnTo>
                <a:lnTo>
                  <a:pt x="628" y="546"/>
                </a:lnTo>
                <a:lnTo>
                  <a:pt x="628" y="548"/>
                </a:lnTo>
                <a:lnTo>
                  <a:pt x="628" y="551"/>
                </a:lnTo>
                <a:lnTo>
                  <a:pt x="628" y="552"/>
                </a:lnTo>
                <a:lnTo>
                  <a:pt x="628" y="554"/>
                </a:lnTo>
                <a:lnTo>
                  <a:pt x="628" y="555"/>
                </a:lnTo>
                <a:lnTo>
                  <a:pt x="628" y="556"/>
                </a:lnTo>
                <a:lnTo>
                  <a:pt x="629" y="558"/>
                </a:lnTo>
                <a:lnTo>
                  <a:pt x="629" y="559"/>
                </a:lnTo>
                <a:lnTo>
                  <a:pt x="629" y="561"/>
                </a:lnTo>
                <a:lnTo>
                  <a:pt x="629" y="562"/>
                </a:lnTo>
                <a:lnTo>
                  <a:pt x="631" y="564"/>
                </a:lnTo>
                <a:lnTo>
                  <a:pt x="631" y="565"/>
                </a:lnTo>
                <a:lnTo>
                  <a:pt x="631" y="566"/>
                </a:lnTo>
                <a:lnTo>
                  <a:pt x="629" y="566"/>
                </a:lnTo>
                <a:lnTo>
                  <a:pt x="628" y="566"/>
                </a:lnTo>
                <a:lnTo>
                  <a:pt x="628" y="565"/>
                </a:lnTo>
                <a:lnTo>
                  <a:pt x="627" y="565"/>
                </a:lnTo>
                <a:lnTo>
                  <a:pt x="625" y="566"/>
                </a:lnTo>
                <a:lnTo>
                  <a:pt x="624" y="568"/>
                </a:lnTo>
                <a:lnTo>
                  <a:pt x="622" y="569"/>
                </a:lnTo>
                <a:lnTo>
                  <a:pt x="622" y="571"/>
                </a:lnTo>
                <a:lnTo>
                  <a:pt x="622" y="572"/>
                </a:lnTo>
                <a:lnTo>
                  <a:pt x="622" y="574"/>
                </a:lnTo>
                <a:lnTo>
                  <a:pt x="621" y="575"/>
                </a:lnTo>
                <a:lnTo>
                  <a:pt x="621" y="576"/>
                </a:lnTo>
                <a:lnTo>
                  <a:pt x="621" y="578"/>
                </a:lnTo>
                <a:lnTo>
                  <a:pt x="619" y="578"/>
                </a:lnTo>
                <a:lnTo>
                  <a:pt x="618" y="578"/>
                </a:lnTo>
                <a:lnTo>
                  <a:pt x="618" y="579"/>
                </a:lnTo>
                <a:lnTo>
                  <a:pt x="618" y="581"/>
                </a:lnTo>
                <a:lnTo>
                  <a:pt x="618" y="584"/>
                </a:lnTo>
                <a:lnTo>
                  <a:pt x="618" y="586"/>
                </a:lnTo>
                <a:lnTo>
                  <a:pt x="618" y="588"/>
                </a:lnTo>
                <a:lnTo>
                  <a:pt x="619" y="589"/>
                </a:lnTo>
                <a:lnTo>
                  <a:pt x="619" y="591"/>
                </a:lnTo>
                <a:lnTo>
                  <a:pt x="619" y="592"/>
                </a:lnTo>
                <a:lnTo>
                  <a:pt x="619" y="595"/>
                </a:lnTo>
                <a:lnTo>
                  <a:pt x="621" y="596"/>
                </a:lnTo>
                <a:lnTo>
                  <a:pt x="621" y="598"/>
                </a:lnTo>
                <a:lnTo>
                  <a:pt x="622" y="599"/>
                </a:lnTo>
                <a:lnTo>
                  <a:pt x="622" y="601"/>
                </a:lnTo>
                <a:lnTo>
                  <a:pt x="622" y="602"/>
                </a:lnTo>
                <a:lnTo>
                  <a:pt x="624" y="604"/>
                </a:lnTo>
                <a:lnTo>
                  <a:pt x="625" y="606"/>
                </a:lnTo>
                <a:lnTo>
                  <a:pt x="628" y="609"/>
                </a:lnTo>
                <a:lnTo>
                  <a:pt x="629" y="611"/>
                </a:lnTo>
                <a:lnTo>
                  <a:pt x="629" y="612"/>
                </a:lnTo>
                <a:lnTo>
                  <a:pt x="631" y="612"/>
                </a:lnTo>
                <a:lnTo>
                  <a:pt x="631" y="615"/>
                </a:lnTo>
                <a:lnTo>
                  <a:pt x="632" y="616"/>
                </a:lnTo>
                <a:lnTo>
                  <a:pt x="632" y="618"/>
                </a:lnTo>
                <a:lnTo>
                  <a:pt x="631" y="618"/>
                </a:lnTo>
                <a:lnTo>
                  <a:pt x="629" y="618"/>
                </a:lnTo>
                <a:lnTo>
                  <a:pt x="628" y="619"/>
                </a:lnTo>
                <a:lnTo>
                  <a:pt x="628" y="621"/>
                </a:lnTo>
                <a:lnTo>
                  <a:pt x="629" y="621"/>
                </a:lnTo>
                <a:lnTo>
                  <a:pt x="631" y="621"/>
                </a:lnTo>
                <a:lnTo>
                  <a:pt x="631" y="619"/>
                </a:lnTo>
                <a:lnTo>
                  <a:pt x="632" y="619"/>
                </a:lnTo>
                <a:lnTo>
                  <a:pt x="634" y="619"/>
                </a:lnTo>
                <a:lnTo>
                  <a:pt x="632" y="621"/>
                </a:lnTo>
                <a:lnTo>
                  <a:pt x="631" y="622"/>
                </a:lnTo>
                <a:lnTo>
                  <a:pt x="629" y="624"/>
                </a:lnTo>
                <a:lnTo>
                  <a:pt x="629" y="625"/>
                </a:lnTo>
                <a:lnTo>
                  <a:pt x="628" y="626"/>
                </a:lnTo>
                <a:lnTo>
                  <a:pt x="628" y="628"/>
                </a:lnTo>
                <a:lnTo>
                  <a:pt x="628" y="631"/>
                </a:lnTo>
                <a:lnTo>
                  <a:pt x="627" y="631"/>
                </a:lnTo>
                <a:lnTo>
                  <a:pt x="627" y="629"/>
                </a:lnTo>
                <a:lnTo>
                  <a:pt x="627" y="628"/>
                </a:lnTo>
                <a:lnTo>
                  <a:pt x="627" y="626"/>
                </a:lnTo>
                <a:lnTo>
                  <a:pt x="625" y="626"/>
                </a:lnTo>
                <a:lnTo>
                  <a:pt x="625" y="625"/>
                </a:lnTo>
                <a:lnTo>
                  <a:pt x="625" y="624"/>
                </a:lnTo>
                <a:lnTo>
                  <a:pt x="624" y="625"/>
                </a:lnTo>
                <a:lnTo>
                  <a:pt x="622" y="625"/>
                </a:lnTo>
                <a:lnTo>
                  <a:pt x="622" y="626"/>
                </a:lnTo>
                <a:lnTo>
                  <a:pt x="621" y="626"/>
                </a:lnTo>
                <a:lnTo>
                  <a:pt x="619" y="626"/>
                </a:lnTo>
                <a:lnTo>
                  <a:pt x="618" y="626"/>
                </a:lnTo>
                <a:lnTo>
                  <a:pt x="617" y="626"/>
                </a:lnTo>
                <a:lnTo>
                  <a:pt x="615" y="628"/>
                </a:lnTo>
                <a:lnTo>
                  <a:pt x="614" y="628"/>
                </a:lnTo>
                <a:lnTo>
                  <a:pt x="612" y="628"/>
                </a:lnTo>
                <a:lnTo>
                  <a:pt x="612" y="629"/>
                </a:lnTo>
                <a:lnTo>
                  <a:pt x="611" y="629"/>
                </a:lnTo>
                <a:lnTo>
                  <a:pt x="611" y="628"/>
                </a:lnTo>
                <a:lnTo>
                  <a:pt x="609" y="628"/>
                </a:lnTo>
                <a:lnTo>
                  <a:pt x="609" y="626"/>
                </a:lnTo>
                <a:lnTo>
                  <a:pt x="608" y="626"/>
                </a:lnTo>
                <a:lnTo>
                  <a:pt x="608" y="625"/>
                </a:lnTo>
                <a:lnTo>
                  <a:pt x="607" y="625"/>
                </a:lnTo>
                <a:lnTo>
                  <a:pt x="607" y="624"/>
                </a:lnTo>
                <a:lnTo>
                  <a:pt x="605" y="622"/>
                </a:lnTo>
                <a:lnTo>
                  <a:pt x="604" y="624"/>
                </a:lnTo>
                <a:lnTo>
                  <a:pt x="602" y="624"/>
                </a:lnTo>
                <a:lnTo>
                  <a:pt x="602" y="622"/>
                </a:lnTo>
                <a:lnTo>
                  <a:pt x="601" y="622"/>
                </a:lnTo>
                <a:lnTo>
                  <a:pt x="601" y="621"/>
                </a:lnTo>
                <a:lnTo>
                  <a:pt x="601" y="619"/>
                </a:lnTo>
                <a:lnTo>
                  <a:pt x="601" y="618"/>
                </a:lnTo>
                <a:lnTo>
                  <a:pt x="599" y="618"/>
                </a:lnTo>
                <a:lnTo>
                  <a:pt x="599" y="616"/>
                </a:lnTo>
                <a:lnTo>
                  <a:pt x="599" y="615"/>
                </a:lnTo>
                <a:lnTo>
                  <a:pt x="599" y="614"/>
                </a:lnTo>
                <a:lnTo>
                  <a:pt x="599" y="615"/>
                </a:lnTo>
                <a:lnTo>
                  <a:pt x="598" y="615"/>
                </a:lnTo>
                <a:lnTo>
                  <a:pt x="598" y="616"/>
                </a:lnTo>
                <a:lnTo>
                  <a:pt x="597" y="616"/>
                </a:lnTo>
                <a:lnTo>
                  <a:pt x="595" y="616"/>
                </a:lnTo>
                <a:lnTo>
                  <a:pt x="595" y="618"/>
                </a:lnTo>
                <a:lnTo>
                  <a:pt x="594" y="618"/>
                </a:lnTo>
                <a:lnTo>
                  <a:pt x="592" y="618"/>
                </a:lnTo>
                <a:lnTo>
                  <a:pt x="592" y="619"/>
                </a:lnTo>
                <a:lnTo>
                  <a:pt x="591" y="619"/>
                </a:lnTo>
                <a:lnTo>
                  <a:pt x="591" y="621"/>
                </a:lnTo>
                <a:lnTo>
                  <a:pt x="589" y="621"/>
                </a:lnTo>
                <a:lnTo>
                  <a:pt x="589" y="622"/>
                </a:lnTo>
                <a:lnTo>
                  <a:pt x="588" y="622"/>
                </a:lnTo>
                <a:lnTo>
                  <a:pt x="588" y="624"/>
                </a:lnTo>
                <a:lnTo>
                  <a:pt x="587" y="624"/>
                </a:lnTo>
                <a:lnTo>
                  <a:pt x="585" y="624"/>
                </a:lnTo>
                <a:lnTo>
                  <a:pt x="584" y="624"/>
                </a:lnTo>
                <a:lnTo>
                  <a:pt x="582" y="624"/>
                </a:lnTo>
                <a:lnTo>
                  <a:pt x="582" y="622"/>
                </a:lnTo>
                <a:lnTo>
                  <a:pt x="581" y="622"/>
                </a:lnTo>
                <a:lnTo>
                  <a:pt x="581" y="624"/>
                </a:lnTo>
                <a:lnTo>
                  <a:pt x="579" y="624"/>
                </a:lnTo>
                <a:lnTo>
                  <a:pt x="579" y="622"/>
                </a:lnTo>
                <a:lnTo>
                  <a:pt x="578" y="622"/>
                </a:lnTo>
                <a:lnTo>
                  <a:pt x="578" y="624"/>
                </a:lnTo>
                <a:lnTo>
                  <a:pt x="578" y="625"/>
                </a:lnTo>
                <a:lnTo>
                  <a:pt x="577" y="625"/>
                </a:lnTo>
                <a:lnTo>
                  <a:pt x="577" y="624"/>
                </a:lnTo>
                <a:lnTo>
                  <a:pt x="575" y="624"/>
                </a:lnTo>
                <a:lnTo>
                  <a:pt x="575" y="622"/>
                </a:lnTo>
                <a:lnTo>
                  <a:pt x="574" y="622"/>
                </a:lnTo>
                <a:lnTo>
                  <a:pt x="574" y="621"/>
                </a:lnTo>
                <a:lnTo>
                  <a:pt x="572" y="619"/>
                </a:lnTo>
                <a:lnTo>
                  <a:pt x="572" y="618"/>
                </a:lnTo>
                <a:lnTo>
                  <a:pt x="571" y="618"/>
                </a:lnTo>
                <a:lnTo>
                  <a:pt x="571" y="616"/>
                </a:lnTo>
                <a:lnTo>
                  <a:pt x="571" y="615"/>
                </a:lnTo>
                <a:lnTo>
                  <a:pt x="569" y="615"/>
                </a:lnTo>
                <a:lnTo>
                  <a:pt x="568" y="616"/>
                </a:lnTo>
                <a:lnTo>
                  <a:pt x="567" y="618"/>
                </a:lnTo>
                <a:lnTo>
                  <a:pt x="565" y="618"/>
                </a:lnTo>
                <a:lnTo>
                  <a:pt x="565" y="616"/>
                </a:lnTo>
                <a:lnTo>
                  <a:pt x="565" y="615"/>
                </a:lnTo>
                <a:lnTo>
                  <a:pt x="565" y="614"/>
                </a:lnTo>
                <a:lnTo>
                  <a:pt x="567" y="614"/>
                </a:lnTo>
                <a:lnTo>
                  <a:pt x="567" y="612"/>
                </a:lnTo>
                <a:lnTo>
                  <a:pt x="567" y="611"/>
                </a:lnTo>
                <a:lnTo>
                  <a:pt x="567" y="609"/>
                </a:lnTo>
                <a:lnTo>
                  <a:pt x="567" y="608"/>
                </a:lnTo>
                <a:lnTo>
                  <a:pt x="567" y="606"/>
                </a:lnTo>
                <a:lnTo>
                  <a:pt x="567" y="605"/>
                </a:lnTo>
                <a:lnTo>
                  <a:pt x="565" y="606"/>
                </a:lnTo>
                <a:lnTo>
                  <a:pt x="564" y="606"/>
                </a:lnTo>
                <a:lnTo>
                  <a:pt x="562" y="606"/>
                </a:lnTo>
                <a:lnTo>
                  <a:pt x="562" y="605"/>
                </a:lnTo>
                <a:lnTo>
                  <a:pt x="561" y="605"/>
                </a:lnTo>
                <a:lnTo>
                  <a:pt x="561" y="604"/>
                </a:lnTo>
                <a:lnTo>
                  <a:pt x="561" y="602"/>
                </a:lnTo>
                <a:lnTo>
                  <a:pt x="559" y="601"/>
                </a:lnTo>
                <a:lnTo>
                  <a:pt x="558" y="601"/>
                </a:lnTo>
                <a:lnTo>
                  <a:pt x="557" y="601"/>
                </a:lnTo>
                <a:lnTo>
                  <a:pt x="555" y="601"/>
                </a:lnTo>
                <a:lnTo>
                  <a:pt x="557" y="599"/>
                </a:lnTo>
                <a:lnTo>
                  <a:pt x="555" y="598"/>
                </a:lnTo>
                <a:lnTo>
                  <a:pt x="555" y="596"/>
                </a:lnTo>
                <a:lnTo>
                  <a:pt x="555" y="595"/>
                </a:lnTo>
                <a:lnTo>
                  <a:pt x="554" y="594"/>
                </a:lnTo>
                <a:lnTo>
                  <a:pt x="552" y="594"/>
                </a:lnTo>
                <a:lnTo>
                  <a:pt x="552" y="592"/>
                </a:lnTo>
                <a:lnTo>
                  <a:pt x="551" y="591"/>
                </a:lnTo>
                <a:lnTo>
                  <a:pt x="549" y="589"/>
                </a:lnTo>
                <a:lnTo>
                  <a:pt x="549" y="588"/>
                </a:lnTo>
                <a:lnTo>
                  <a:pt x="548" y="588"/>
                </a:lnTo>
                <a:lnTo>
                  <a:pt x="546" y="588"/>
                </a:lnTo>
                <a:lnTo>
                  <a:pt x="546" y="586"/>
                </a:lnTo>
                <a:lnTo>
                  <a:pt x="545" y="586"/>
                </a:lnTo>
                <a:lnTo>
                  <a:pt x="545" y="588"/>
                </a:lnTo>
                <a:lnTo>
                  <a:pt x="544" y="589"/>
                </a:lnTo>
                <a:lnTo>
                  <a:pt x="542" y="591"/>
                </a:lnTo>
                <a:lnTo>
                  <a:pt x="542" y="592"/>
                </a:lnTo>
                <a:lnTo>
                  <a:pt x="544" y="592"/>
                </a:lnTo>
                <a:lnTo>
                  <a:pt x="542" y="592"/>
                </a:lnTo>
                <a:lnTo>
                  <a:pt x="542" y="594"/>
                </a:lnTo>
                <a:lnTo>
                  <a:pt x="541" y="594"/>
                </a:lnTo>
                <a:lnTo>
                  <a:pt x="539" y="594"/>
                </a:lnTo>
                <a:lnTo>
                  <a:pt x="539" y="592"/>
                </a:lnTo>
                <a:lnTo>
                  <a:pt x="538" y="592"/>
                </a:lnTo>
                <a:lnTo>
                  <a:pt x="536" y="592"/>
                </a:lnTo>
                <a:lnTo>
                  <a:pt x="535" y="592"/>
                </a:lnTo>
                <a:lnTo>
                  <a:pt x="534" y="592"/>
                </a:lnTo>
                <a:lnTo>
                  <a:pt x="532" y="591"/>
                </a:lnTo>
                <a:lnTo>
                  <a:pt x="531" y="589"/>
                </a:lnTo>
                <a:lnTo>
                  <a:pt x="531" y="588"/>
                </a:lnTo>
                <a:lnTo>
                  <a:pt x="529" y="588"/>
                </a:lnTo>
                <a:lnTo>
                  <a:pt x="529" y="586"/>
                </a:lnTo>
                <a:lnTo>
                  <a:pt x="529" y="585"/>
                </a:lnTo>
                <a:lnTo>
                  <a:pt x="529" y="584"/>
                </a:lnTo>
                <a:lnTo>
                  <a:pt x="529" y="582"/>
                </a:lnTo>
                <a:lnTo>
                  <a:pt x="528" y="581"/>
                </a:lnTo>
                <a:lnTo>
                  <a:pt x="526" y="581"/>
                </a:lnTo>
                <a:lnTo>
                  <a:pt x="525" y="579"/>
                </a:lnTo>
                <a:lnTo>
                  <a:pt x="524" y="579"/>
                </a:lnTo>
                <a:lnTo>
                  <a:pt x="524" y="578"/>
                </a:lnTo>
                <a:lnTo>
                  <a:pt x="522" y="576"/>
                </a:lnTo>
                <a:lnTo>
                  <a:pt x="522" y="575"/>
                </a:lnTo>
                <a:lnTo>
                  <a:pt x="521" y="575"/>
                </a:lnTo>
                <a:lnTo>
                  <a:pt x="521" y="574"/>
                </a:lnTo>
                <a:lnTo>
                  <a:pt x="519" y="572"/>
                </a:lnTo>
                <a:lnTo>
                  <a:pt x="519" y="571"/>
                </a:lnTo>
                <a:lnTo>
                  <a:pt x="518" y="571"/>
                </a:lnTo>
                <a:lnTo>
                  <a:pt x="518" y="569"/>
                </a:lnTo>
                <a:lnTo>
                  <a:pt x="516" y="568"/>
                </a:lnTo>
                <a:lnTo>
                  <a:pt x="516" y="566"/>
                </a:lnTo>
                <a:lnTo>
                  <a:pt x="515" y="566"/>
                </a:lnTo>
                <a:lnTo>
                  <a:pt x="515" y="565"/>
                </a:lnTo>
                <a:lnTo>
                  <a:pt x="514" y="565"/>
                </a:lnTo>
                <a:lnTo>
                  <a:pt x="512" y="564"/>
                </a:lnTo>
                <a:lnTo>
                  <a:pt x="512" y="562"/>
                </a:lnTo>
                <a:lnTo>
                  <a:pt x="512" y="561"/>
                </a:lnTo>
                <a:lnTo>
                  <a:pt x="511" y="561"/>
                </a:lnTo>
                <a:lnTo>
                  <a:pt x="511" y="559"/>
                </a:lnTo>
                <a:lnTo>
                  <a:pt x="511" y="558"/>
                </a:lnTo>
                <a:lnTo>
                  <a:pt x="511" y="556"/>
                </a:lnTo>
                <a:lnTo>
                  <a:pt x="509" y="556"/>
                </a:lnTo>
                <a:lnTo>
                  <a:pt x="509" y="555"/>
                </a:lnTo>
                <a:lnTo>
                  <a:pt x="509" y="554"/>
                </a:lnTo>
                <a:lnTo>
                  <a:pt x="508" y="552"/>
                </a:lnTo>
                <a:lnTo>
                  <a:pt x="506" y="551"/>
                </a:lnTo>
                <a:lnTo>
                  <a:pt x="505" y="549"/>
                </a:lnTo>
                <a:lnTo>
                  <a:pt x="504" y="549"/>
                </a:lnTo>
                <a:lnTo>
                  <a:pt x="502" y="549"/>
                </a:lnTo>
                <a:lnTo>
                  <a:pt x="502" y="551"/>
                </a:lnTo>
                <a:lnTo>
                  <a:pt x="501" y="551"/>
                </a:lnTo>
                <a:lnTo>
                  <a:pt x="499" y="551"/>
                </a:lnTo>
                <a:lnTo>
                  <a:pt x="498" y="551"/>
                </a:lnTo>
                <a:lnTo>
                  <a:pt x="496" y="551"/>
                </a:lnTo>
                <a:lnTo>
                  <a:pt x="495" y="551"/>
                </a:lnTo>
                <a:lnTo>
                  <a:pt x="494" y="551"/>
                </a:lnTo>
                <a:lnTo>
                  <a:pt x="492" y="552"/>
                </a:lnTo>
                <a:lnTo>
                  <a:pt x="491" y="554"/>
                </a:lnTo>
                <a:lnTo>
                  <a:pt x="489" y="555"/>
                </a:lnTo>
                <a:lnTo>
                  <a:pt x="489" y="556"/>
                </a:lnTo>
                <a:lnTo>
                  <a:pt x="488" y="556"/>
                </a:lnTo>
                <a:lnTo>
                  <a:pt x="486" y="556"/>
                </a:lnTo>
                <a:lnTo>
                  <a:pt x="485" y="556"/>
                </a:lnTo>
                <a:lnTo>
                  <a:pt x="484" y="556"/>
                </a:lnTo>
                <a:lnTo>
                  <a:pt x="482" y="555"/>
                </a:lnTo>
                <a:lnTo>
                  <a:pt x="481" y="554"/>
                </a:lnTo>
                <a:lnTo>
                  <a:pt x="479" y="554"/>
                </a:lnTo>
                <a:lnTo>
                  <a:pt x="478" y="554"/>
                </a:lnTo>
                <a:lnTo>
                  <a:pt x="476" y="555"/>
                </a:lnTo>
                <a:lnTo>
                  <a:pt x="476" y="556"/>
                </a:lnTo>
                <a:lnTo>
                  <a:pt x="475" y="556"/>
                </a:lnTo>
                <a:lnTo>
                  <a:pt x="475" y="558"/>
                </a:lnTo>
                <a:lnTo>
                  <a:pt x="474" y="559"/>
                </a:lnTo>
                <a:lnTo>
                  <a:pt x="472" y="559"/>
                </a:lnTo>
                <a:lnTo>
                  <a:pt x="471" y="561"/>
                </a:lnTo>
                <a:lnTo>
                  <a:pt x="469" y="561"/>
                </a:lnTo>
                <a:lnTo>
                  <a:pt x="469" y="559"/>
                </a:lnTo>
                <a:lnTo>
                  <a:pt x="468" y="558"/>
                </a:lnTo>
                <a:lnTo>
                  <a:pt x="466" y="556"/>
                </a:lnTo>
                <a:lnTo>
                  <a:pt x="465" y="555"/>
                </a:lnTo>
                <a:lnTo>
                  <a:pt x="465" y="554"/>
                </a:lnTo>
                <a:lnTo>
                  <a:pt x="464" y="555"/>
                </a:lnTo>
                <a:lnTo>
                  <a:pt x="464" y="554"/>
                </a:lnTo>
                <a:lnTo>
                  <a:pt x="462" y="554"/>
                </a:lnTo>
                <a:lnTo>
                  <a:pt x="461" y="554"/>
                </a:lnTo>
                <a:lnTo>
                  <a:pt x="459" y="554"/>
                </a:lnTo>
                <a:lnTo>
                  <a:pt x="458" y="554"/>
                </a:lnTo>
                <a:lnTo>
                  <a:pt x="456" y="554"/>
                </a:lnTo>
                <a:lnTo>
                  <a:pt x="456" y="552"/>
                </a:lnTo>
                <a:lnTo>
                  <a:pt x="455" y="552"/>
                </a:lnTo>
                <a:lnTo>
                  <a:pt x="454" y="554"/>
                </a:lnTo>
                <a:lnTo>
                  <a:pt x="454" y="555"/>
                </a:lnTo>
                <a:lnTo>
                  <a:pt x="452" y="555"/>
                </a:lnTo>
                <a:lnTo>
                  <a:pt x="452" y="556"/>
                </a:lnTo>
                <a:lnTo>
                  <a:pt x="451" y="556"/>
                </a:lnTo>
                <a:lnTo>
                  <a:pt x="449" y="556"/>
                </a:lnTo>
                <a:lnTo>
                  <a:pt x="449" y="555"/>
                </a:lnTo>
                <a:lnTo>
                  <a:pt x="448" y="555"/>
                </a:lnTo>
                <a:lnTo>
                  <a:pt x="446" y="554"/>
                </a:lnTo>
                <a:lnTo>
                  <a:pt x="445" y="554"/>
                </a:lnTo>
                <a:lnTo>
                  <a:pt x="445" y="552"/>
                </a:lnTo>
                <a:lnTo>
                  <a:pt x="445" y="551"/>
                </a:lnTo>
                <a:lnTo>
                  <a:pt x="446" y="549"/>
                </a:lnTo>
                <a:lnTo>
                  <a:pt x="446" y="548"/>
                </a:lnTo>
                <a:lnTo>
                  <a:pt x="445" y="546"/>
                </a:lnTo>
                <a:lnTo>
                  <a:pt x="444" y="546"/>
                </a:lnTo>
                <a:lnTo>
                  <a:pt x="444" y="545"/>
                </a:lnTo>
                <a:lnTo>
                  <a:pt x="442" y="544"/>
                </a:lnTo>
                <a:lnTo>
                  <a:pt x="442" y="542"/>
                </a:lnTo>
                <a:lnTo>
                  <a:pt x="442" y="541"/>
                </a:lnTo>
                <a:lnTo>
                  <a:pt x="442" y="539"/>
                </a:lnTo>
                <a:lnTo>
                  <a:pt x="441" y="539"/>
                </a:lnTo>
                <a:lnTo>
                  <a:pt x="439" y="539"/>
                </a:lnTo>
                <a:lnTo>
                  <a:pt x="439" y="538"/>
                </a:lnTo>
                <a:lnTo>
                  <a:pt x="438" y="536"/>
                </a:lnTo>
                <a:lnTo>
                  <a:pt x="436" y="535"/>
                </a:lnTo>
                <a:lnTo>
                  <a:pt x="435" y="535"/>
                </a:lnTo>
                <a:lnTo>
                  <a:pt x="435" y="534"/>
                </a:lnTo>
                <a:lnTo>
                  <a:pt x="436" y="534"/>
                </a:lnTo>
                <a:lnTo>
                  <a:pt x="436" y="532"/>
                </a:lnTo>
                <a:lnTo>
                  <a:pt x="436" y="531"/>
                </a:lnTo>
                <a:lnTo>
                  <a:pt x="436" y="529"/>
                </a:lnTo>
                <a:lnTo>
                  <a:pt x="436" y="528"/>
                </a:lnTo>
                <a:lnTo>
                  <a:pt x="436" y="526"/>
                </a:lnTo>
                <a:lnTo>
                  <a:pt x="436" y="525"/>
                </a:lnTo>
                <a:lnTo>
                  <a:pt x="435" y="525"/>
                </a:lnTo>
                <a:lnTo>
                  <a:pt x="435" y="524"/>
                </a:lnTo>
                <a:lnTo>
                  <a:pt x="434" y="522"/>
                </a:lnTo>
                <a:lnTo>
                  <a:pt x="432" y="521"/>
                </a:lnTo>
                <a:lnTo>
                  <a:pt x="432" y="519"/>
                </a:lnTo>
                <a:lnTo>
                  <a:pt x="431" y="519"/>
                </a:lnTo>
                <a:lnTo>
                  <a:pt x="431" y="518"/>
                </a:lnTo>
                <a:lnTo>
                  <a:pt x="429" y="516"/>
                </a:lnTo>
                <a:lnTo>
                  <a:pt x="428" y="516"/>
                </a:lnTo>
                <a:lnTo>
                  <a:pt x="426" y="516"/>
                </a:lnTo>
                <a:lnTo>
                  <a:pt x="425" y="516"/>
                </a:lnTo>
                <a:lnTo>
                  <a:pt x="424" y="516"/>
                </a:lnTo>
                <a:lnTo>
                  <a:pt x="424" y="518"/>
                </a:lnTo>
                <a:lnTo>
                  <a:pt x="424" y="519"/>
                </a:lnTo>
                <a:lnTo>
                  <a:pt x="422" y="519"/>
                </a:lnTo>
                <a:lnTo>
                  <a:pt x="421" y="519"/>
                </a:lnTo>
                <a:lnTo>
                  <a:pt x="421" y="521"/>
                </a:lnTo>
                <a:lnTo>
                  <a:pt x="419" y="521"/>
                </a:lnTo>
                <a:lnTo>
                  <a:pt x="419" y="522"/>
                </a:lnTo>
                <a:lnTo>
                  <a:pt x="421" y="522"/>
                </a:lnTo>
                <a:lnTo>
                  <a:pt x="419" y="524"/>
                </a:lnTo>
                <a:lnTo>
                  <a:pt x="419" y="525"/>
                </a:lnTo>
                <a:lnTo>
                  <a:pt x="418" y="525"/>
                </a:lnTo>
                <a:lnTo>
                  <a:pt x="416" y="525"/>
                </a:lnTo>
                <a:lnTo>
                  <a:pt x="416" y="526"/>
                </a:lnTo>
                <a:lnTo>
                  <a:pt x="418" y="526"/>
                </a:lnTo>
                <a:lnTo>
                  <a:pt x="416" y="528"/>
                </a:lnTo>
                <a:lnTo>
                  <a:pt x="416" y="529"/>
                </a:lnTo>
                <a:lnTo>
                  <a:pt x="416" y="531"/>
                </a:lnTo>
                <a:lnTo>
                  <a:pt x="415" y="531"/>
                </a:lnTo>
                <a:lnTo>
                  <a:pt x="414" y="531"/>
                </a:lnTo>
                <a:lnTo>
                  <a:pt x="412" y="532"/>
                </a:lnTo>
                <a:lnTo>
                  <a:pt x="412" y="534"/>
                </a:lnTo>
                <a:lnTo>
                  <a:pt x="411" y="534"/>
                </a:lnTo>
                <a:lnTo>
                  <a:pt x="411" y="535"/>
                </a:lnTo>
                <a:lnTo>
                  <a:pt x="409" y="535"/>
                </a:lnTo>
                <a:lnTo>
                  <a:pt x="411" y="535"/>
                </a:lnTo>
                <a:lnTo>
                  <a:pt x="411" y="536"/>
                </a:lnTo>
                <a:lnTo>
                  <a:pt x="409" y="538"/>
                </a:lnTo>
                <a:lnTo>
                  <a:pt x="409" y="539"/>
                </a:lnTo>
                <a:lnTo>
                  <a:pt x="408" y="539"/>
                </a:lnTo>
                <a:lnTo>
                  <a:pt x="406" y="539"/>
                </a:lnTo>
                <a:lnTo>
                  <a:pt x="406" y="541"/>
                </a:lnTo>
                <a:lnTo>
                  <a:pt x="405" y="541"/>
                </a:lnTo>
                <a:lnTo>
                  <a:pt x="405" y="542"/>
                </a:lnTo>
                <a:lnTo>
                  <a:pt x="405" y="544"/>
                </a:lnTo>
                <a:lnTo>
                  <a:pt x="403" y="544"/>
                </a:lnTo>
                <a:lnTo>
                  <a:pt x="403" y="545"/>
                </a:lnTo>
                <a:lnTo>
                  <a:pt x="403" y="544"/>
                </a:lnTo>
                <a:lnTo>
                  <a:pt x="402" y="542"/>
                </a:lnTo>
                <a:lnTo>
                  <a:pt x="402" y="541"/>
                </a:lnTo>
                <a:lnTo>
                  <a:pt x="402" y="539"/>
                </a:lnTo>
                <a:lnTo>
                  <a:pt x="401" y="538"/>
                </a:lnTo>
                <a:lnTo>
                  <a:pt x="399" y="538"/>
                </a:lnTo>
                <a:lnTo>
                  <a:pt x="398" y="538"/>
                </a:lnTo>
                <a:lnTo>
                  <a:pt x="396" y="538"/>
                </a:lnTo>
                <a:lnTo>
                  <a:pt x="395" y="538"/>
                </a:lnTo>
                <a:lnTo>
                  <a:pt x="395" y="536"/>
                </a:lnTo>
                <a:lnTo>
                  <a:pt x="396" y="536"/>
                </a:lnTo>
                <a:lnTo>
                  <a:pt x="396" y="535"/>
                </a:lnTo>
                <a:lnTo>
                  <a:pt x="396" y="534"/>
                </a:lnTo>
                <a:lnTo>
                  <a:pt x="396" y="532"/>
                </a:lnTo>
                <a:lnTo>
                  <a:pt x="395" y="531"/>
                </a:lnTo>
                <a:lnTo>
                  <a:pt x="393" y="531"/>
                </a:lnTo>
                <a:lnTo>
                  <a:pt x="393" y="529"/>
                </a:lnTo>
                <a:lnTo>
                  <a:pt x="393" y="528"/>
                </a:lnTo>
                <a:lnTo>
                  <a:pt x="395" y="526"/>
                </a:lnTo>
                <a:lnTo>
                  <a:pt x="395" y="525"/>
                </a:lnTo>
                <a:lnTo>
                  <a:pt x="395" y="524"/>
                </a:lnTo>
                <a:lnTo>
                  <a:pt x="393" y="524"/>
                </a:lnTo>
                <a:lnTo>
                  <a:pt x="393" y="522"/>
                </a:lnTo>
                <a:lnTo>
                  <a:pt x="392" y="522"/>
                </a:lnTo>
                <a:lnTo>
                  <a:pt x="392" y="521"/>
                </a:lnTo>
                <a:lnTo>
                  <a:pt x="392" y="519"/>
                </a:lnTo>
                <a:lnTo>
                  <a:pt x="392" y="518"/>
                </a:lnTo>
                <a:lnTo>
                  <a:pt x="393" y="518"/>
                </a:lnTo>
                <a:lnTo>
                  <a:pt x="393" y="516"/>
                </a:lnTo>
                <a:lnTo>
                  <a:pt x="393" y="515"/>
                </a:lnTo>
                <a:lnTo>
                  <a:pt x="393" y="513"/>
                </a:lnTo>
                <a:lnTo>
                  <a:pt x="395" y="512"/>
                </a:lnTo>
                <a:lnTo>
                  <a:pt x="395" y="511"/>
                </a:lnTo>
                <a:lnTo>
                  <a:pt x="393" y="511"/>
                </a:lnTo>
                <a:lnTo>
                  <a:pt x="393" y="509"/>
                </a:lnTo>
                <a:lnTo>
                  <a:pt x="393" y="508"/>
                </a:lnTo>
                <a:lnTo>
                  <a:pt x="395" y="506"/>
                </a:lnTo>
                <a:lnTo>
                  <a:pt x="395" y="505"/>
                </a:lnTo>
                <a:lnTo>
                  <a:pt x="396" y="505"/>
                </a:lnTo>
                <a:lnTo>
                  <a:pt x="398" y="505"/>
                </a:lnTo>
                <a:lnTo>
                  <a:pt x="398" y="503"/>
                </a:lnTo>
                <a:lnTo>
                  <a:pt x="398" y="502"/>
                </a:lnTo>
                <a:lnTo>
                  <a:pt x="398" y="501"/>
                </a:lnTo>
                <a:lnTo>
                  <a:pt x="398" y="499"/>
                </a:lnTo>
                <a:lnTo>
                  <a:pt x="398" y="498"/>
                </a:lnTo>
                <a:lnTo>
                  <a:pt x="396" y="498"/>
                </a:lnTo>
                <a:lnTo>
                  <a:pt x="396" y="496"/>
                </a:lnTo>
                <a:lnTo>
                  <a:pt x="396" y="495"/>
                </a:lnTo>
                <a:lnTo>
                  <a:pt x="396" y="493"/>
                </a:lnTo>
                <a:lnTo>
                  <a:pt x="395" y="493"/>
                </a:lnTo>
                <a:lnTo>
                  <a:pt x="393" y="493"/>
                </a:lnTo>
                <a:lnTo>
                  <a:pt x="395" y="493"/>
                </a:lnTo>
                <a:lnTo>
                  <a:pt x="395" y="492"/>
                </a:lnTo>
                <a:lnTo>
                  <a:pt x="396" y="492"/>
                </a:lnTo>
                <a:lnTo>
                  <a:pt x="396" y="491"/>
                </a:lnTo>
                <a:lnTo>
                  <a:pt x="398" y="491"/>
                </a:lnTo>
                <a:lnTo>
                  <a:pt x="398" y="489"/>
                </a:lnTo>
                <a:lnTo>
                  <a:pt x="398" y="488"/>
                </a:lnTo>
                <a:lnTo>
                  <a:pt x="398" y="486"/>
                </a:lnTo>
                <a:lnTo>
                  <a:pt x="398" y="485"/>
                </a:lnTo>
                <a:lnTo>
                  <a:pt x="396" y="485"/>
                </a:lnTo>
                <a:lnTo>
                  <a:pt x="395" y="485"/>
                </a:lnTo>
                <a:lnTo>
                  <a:pt x="393" y="485"/>
                </a:lnTo>
                <a:lnTo>
                  <a:pt x="392" y="485"/>
                </a:lnTo>
                <a:lnTo>
                  <a:pt x="393" y="483"/>
                </a:lnTo>
                <a:lnTo>
                  <a:pt x="393" y="482"/>
                </a:lnTo>
                <a:lnTo>
                  <a:pt x="392" y="482"/>
                </a:lnTo>
                <a:lnTo>
                  <a:pt x="392" y="481"/>
                </a:lnTo>
                <a:lnTo>
                  <a:pt x="391" y="481"/>
                </a:lnTo>
                <a:lnTo>
                  <a:pt x="391" y="479"/>
                </a:lnTo>
                <a:lnTo>
                  <a:pt x="391" y="478"/>
                </a:lnTo>
                <a:lnTo>
                  <a:pt x="391" y="476"/>
                </a:lnTo>
                <a:lnTo>
                  <a:pt x="389" y="475"/>
                </a:lnTo>
                <a:lnTo>
                  <a:pt x="389" y="473"/>
                </a:lnTo>
                <a:lnTo>
                  <a:pt x="389" y="472"/>
                </a:lnTo>
                <a:lnTo>
                  <a:pt x="389" y="471"/>
                </a:lnTo>
                <a:lnTo>
                  <a:pt x="388" y="471"/>
                </a:lnTo>
                <a:lnTo>
                  <a:pt x="388" y="469"/>
                </a:lnTo>
                <a:lnTo>
                  <a:pt x="386" y="468"/>
                </a:lnTo>
                <a:lnTo>
                  <a:pt x="385" y="466"/>
                </a:lnTo>
                <a:lnTo>
                  <a:pt x="385" y="465"/>
                </a:lnTo>
                <a:lnTo>
                  <a:pt x="383" y="465"/>
                </a:lnTo>
                <a:lnTo>
                  <a:pt x="383" y="463"/>
                </a:lnTo>
                <a:lnTo>
                  <a:pt x="382" y="462"/>
                </a:lnTo>
                <a:lnTo>
                  <a:pt x="381" y="462"/>
                </a:lnTo>
                <a:lnTo>
                  <a:pt x="379" y="463"/>
                </a:lnTo>
                <a:lnTo>
                  <a:pt x="379" y="465"/>
                </a:lnTo>
                <a:lnTo>
                  <a:pt x="378" y="466"/>
                </a:lnTo>
                <a:lnTo>
                  <a:pt x="378" y="468"/>
                </a:lnTo>
                <a:lnTo>
                  <a:pt x="376" y="468"/>
                </a:lnTo>
                <a:lnTo>
                  <a:pt x="376" y="466"/>
                </a:lnTo>
                <a:lnTo>
                  <a:pt x="375" y="466"/>
                </a:lnTo>
                <a:lnTo>
                  <a:pt x="373" y="466"/>
                </a:lnTo>
                <a:lnTo>
                  <a:pt x="372" y="466"/>
                </a:lnTo>
                <a:lnTo>
                  <a:pt x="371" y="465"/>
                </a:lnTo>
                <a:lnTo>
                  <a:pt x="371" y="463"/>
                </a:lnTo>
                <a:lnTo>
                  <a:pt x="369" y="463"/>
                </a:lnTo>
                <a:lnTo>
                  <a:pt x="369" y="462"/>
                </a:lnTo>
                <a:lnTo>
                  <a:pt x="368" y="461"/>
                </a:lnTo>
                <a:lnTo>
                  <a:pt x="368" y="459"/>
                </a:lnTo>
                <a:lnTo>
                  <a:pt x="366" y="459"/>
                </a:lnTo>
                <a:lnTo>
                  <a:pt x="365" y="458"/>
                </a:lnTo>
                <a:lnTo>
                  <a:pt x="363" y="458"/>
                </a:lnTo>
                <a:lnTo>
                  <a:pt x="362" y="458"/>
                </a:lnTo>
                <a:lnTo>
                  <a:pt x="362" y="456"/>
                </a:lnTo>
                <a:lnTo>
                  <a:pt x="361" y="455"/>
                </a:lnTo>
                <a:lnTo>
                  <a:pt x="359" y="455"/>
                </a:lnTo>
                <a:lnTo>
                  <a:pt x="358" y="455"/>
                </a:lnTo>
                <a:lnTo>
                  <a:pt x="356" y="453"/>
                </a:lnTo>
                <a:lnTo>
                  <a:pt x="355" y="453"/>
                </a:lnTo>
                <a:lnTo>
                  <a:pt x="355" y="452"/>
                </a:lnTo>
                <a:lnTo>
                  <a:pt x="353" y="452"/>
                </a:lnTo>
                <a:lnTo>
                  <a:pt x="353" y="451"/>
                </a:lnTo>
                <a:lnTo>
                  <a:pt x="352" y="452"/>
                </a:lnTo>
                <a:lnTo>
                  <a:pt x="349" y="452"/>
                </a:lnTo>
                <a:lnTo>
                  <a:pt x="349" y="451"/>
                </a:lnTo>
                <a:lnTo>
                  <a:pt x="348" y="451"/>
                </a:lnTo>
                <a:lnTo>
                  <a:pt x="346" y="449"/>
                </a:lnTo>
                <a:lnTo>
                  <a:pt x="346" y="448"/>
                </a:lnTo>
                <a:lnTo>
                  <a:pt x="346" y="446"/>
                </a:lnTo>
                <a:lnTo>
                  <a:pt x="346" y="445"/>
                </a:lnTo>
                <a:lnTo>
                  <a:pt x="346" y="443"/>
                </a:lnTo>
                <a:lnTo>
                  <a:pt x="346" y="442"/>
                </a:lnTo>
                <a:lnTo>
                  <a:pt x="345" y="443"/>
                </a:lnTo>
                <a:lnTo>
                  <a:pt x="345" y="442"/>
                </a:lnTo>
                <a:lnTo>
                  <a:pt x="345" y="441"/>
                </a:lnTo>
                <a:lnTo>
                  <a:pt x="343" y="441"/>
                </a:lnTo>
                <a:lnTo>
                  <a:pt x="343" y="439"/>
                </a:lnTo>
                <a:lnTo>
                  <a:pt x="342" y="439"/>
                </a:lnTo>
                <a:lnTo>
                  <a:pt x="342" y="438"/>
                </a:lnTo>
                <a:lnTo>
                  <a:pt x="343" y="436"/>
                </a:lnTo>
                <a:lnTo>
                  <a:pt x="345" y="435"/>
                </a:lnTo>
                <a:lnTo>
                  <a:pt x="346" y="433"/>
                </a:lnTo>
                <a:lnTo>
                  <a:pt x="346" y="432"/>
                </a:lnTo>
                <a:lnTo>
                  <a:pt x="345" y="432"/>
                </a:lnTo>
                <a:lnTo>
                  <a:pt x="343" y="432"/>
                </a:lnTo>
                <a:lnTo>
                  <a:pt x="342" y="432"/>
                </a:lnTo>
                <a:lnTo>
                  <a:pt x="342" y="431"/>
                </a:lnTo>
                <a:lnTo>
                  <a:pt x="341" y="431"/>
                </a:lnTo>
                <a:lnTo>
                  <a:pt x="341" y="429"/>
                </a:lnTo>
                <a:lnTo>
                  <a:pt x="339" y="428"/>
                </a:lnTo>
                <a:lnTo>
                  <a:pt x="338" y="428"/>
                </a:lnTo>
                <a:lnTo>
                  <a:pt x="338" y="426"/>
                </a:lnTo>
                <a:lnTo>
                  <a:pt x="336" y="426"/>
                </a:lnTo>
                <a:lnTo>
                  <a:pt x="335" y="425"/>
                </a:lnTo>
                <a:lnTo>
                  <a:pt x="333" y="423"/>
                </a:lnTo>
                <a:lnTo>
                  <a:pt x="333" y="422"/>
                </a:lnTo>
                <a:lnTo>
                  <a:pt x="333" y="421"/>
                </a:lnTo>
                <a:lnTo>
                  <a:pt x="335" y="421"/>
                </a:lnTo>
                <a:lnTo>
                  <a:pt x="335" y="419"/>
                </a:lnTo>
                <a:lnTo>
                  <a:pt x="333" y="419"/>
                </a:lnTo>
                <a:lnTo>
                  <a:pt x="333" y="418"/>
                </a:lnTo>
                <a:lnTo>
                  <a:pt x="333" y="416"/>
                </a:lnTo>
                <a:lnTo>
                  <a:pt x="333" y="415"/>
                </a:lnTo>
                <a:lnTo>
                  <a:pt x="333" y="413"/>
                </a:lnTo>
                <a:lnTo>
                  <a:pt x="335" y="413"/>
                </a:lnTo>
                <a:lnTo>
                  <a:pt x="335" y="412"/>
                </a:lnTo>
                <a:lnTo>
                  <a:pt x="333" y="411"/>
                </a:lnTo>
                <a:lnTo>
                  <a:pt x="333" y="409"/>
                </a:lnTo>
                <a:lnTo>
                  <a:pt x="333" y="408"/>
                </a:lnTo>
                <a:lnTo>
                  <a:pt x="332" y="408"/>
                </a:lnTo>
                <a:lnTo>
                  <a:pt x="332" y="406"/>
                </a:lnTo>
                <a:lnTo>
                  <a:pt x="332" y="405"/>
                </a:lnTo>
                <a:lnTo>
                  <a:pt x="332" y="403"/>
                </a:lnTo>
                <a:lnTo>
                  <a:pt x="332" y="402"/>
                </a:lnTo>
                <a:lnTo>
                  <a:pt x="332" y="401"/>
                </a:lnTo>
                <a:lnTo>
                  <a:pt x="332" y="399"/>
                </a:lnTo>
                <a:lnTo>
                  <a:pt x="331" y="399"/>
                </a:lnTo>
                <a:lnTo>
                  <a:pt x="331" y="398"/>
                </a:lnTo>
                <a:lnTo>
                  <a:pt x="331" y="396"/>
                </a:lnTo>
                <a:lnTo>
                  <a:pt x="332" y="395"/>
                </a:lnTo>
                <a:lnTo>
                  <a:pt x="332" y="393"/>
                </a:lnTo>
                <a:lnTo>
                  <a:pt x="332" y="392"/>
                </a:lnTo>
                <a:lnTo>
                  <a:pt x="332" y="391"/>
                </a:lnTo>
                <a:lnTo>
                  <a:pt x="332" y="389"/>
                </a:lnTo>
                <a:lnTo>
                  <a:pt x="332" y="388"/>
                </a:lnTo>
                <a:lnTo>
                  <a:pt x="333" y="388"/>
                </a:lnTo>
                <a:lnTo>
                  <a:pt x="333" y="386"/>
                </a:lnTo>
                <a:lnTo>
                  <a:pt x="332" y="386"/>
                </a:lnTo>
                <a:lnTo>
                  <a:pt x="332" y="385"/>
                </a:lnTo>
                <a:lnTo>
                  <a:pt x="333" y="385"/>
                </a:lnTo>
                <a:lnTo>
                  <a:pt x="333" y="383"/>
                </a:lnTo>
                <a:lnTo>
                  <a:pt x="335" y="383"/>
                </a:lnTo>
                <a:lnTo>
                  <a:pt x="336" y="383"/>
                </a:lnTo>
                <a:lnTo>
                  <a:pt x="336" y="382"/>
                </a:lnTo>
                <a:lnTo>
                  <a:pt x="338" y="382"/>
                </a:lnTo>
                <a:lnTo>
                  <a:pt x="338" y="381"/>
                </a:lnTo>
                <a:lnTo>
                  <a:pt x="339" y="381"/>
                </a:lnTo>
                <a:lnTo>
                  <a:pt x="339" y="379"/>
                </a:lnTo>
                <a:lnTo>
                  <a:pt x="339" y="376"/>
                </a:lnTo>
                <a:lnTo>
                  <a:pt x="339" y="375"/>
                </a:lnTo>
                <a:lnTo>
                  <a:pt x="339" y="373"/>
                </a:lnTo>
                <a:lnTo>
                  <a:pt x="339" y="372"/>
                </a:lnTo>
                <a:lnTo>
                  <a:pt x="341" y="372"/>
                </a:lnTo>
                <a:lnTo>
                  <a:pt x="341" y="370"/>
                </a:lnTo>
                <a:lnTo>
                  <a:pt x="342" y="372"/>
                </a:lnTo>
                <a:lnTo>
                  <a:pt x="343" y="372"/>
                </a:lnTo>
                <a:lnTo>
                  <a:pt x="345" y="372"/>
                </a:lnTo>
                <a:lnTo>
                  <a:pt x="346" y="372"/>
                </a:lnTo>
                <a:lnTo>
                  <a:pt x="348" y="372"/>
                </a:lnTo>
                <a:lnTo>
                  <a:pt x="349" y="372"/>
                </a:lnTo>
                <a:lnTo>
                  <a:pt x="351" y="372"/>
                </a:lnTo>
                <a:lnTo>
                  <a:pt x="352" y="372"/>
                </a:lnTo>
                <a:lnTo>
                  <a:pt x="353" y="372"/>
                </a:lnTo>
                <a:lnTo>
                  <a:pt x="355" y="372"/>
                </a:lnTo>
                <a:lnTo>
                  <a:pt x="355" y="370"/>
                </a:lnTo>
                <a:lnTo>
                  <a:pt x="356" y="370"/>
                </a:lnTo>
                <a:lnTo>
                  <a:pt x="356" y="369"/>
                </a:lnTo>
                <a:lnTo>
                  <a:pt x="358" y="369"/>
                </a:lnTo>
                <a:lnTo>
                  <a:pt x="358" y="368"/>
                </a:lnTo>
                <a:lnTo>
                  <a:pt x="358" y="366"/>
                </a:lnTo>
                <a:lnTo>
                  <a:pt x="356" y="366"/>
                </a:lnTo>
                <a:lnTo>
                  <a:pt x="356" y="365"/>
                </a:lnTo>
                <a:lnTo>
                  <a:pt x="355" y="363"/>
                </a:lnTo>
                <a:lnTo>
                  <a:pt x="355" y="362"/>
                </a:lnTo>
                <a:lnTo>
                  <a:pt x="355" y="360"/>
                </a:lnTo>
                <a:lnTo>
                  <a:pt x="353" y="360"/>
                </a:lnTo>
                <a:lnTo>
                  <a:pt x="353" y="359"/>
                </a:lnTo>
                <a:lnTo>
                  <a:pt x="352" y="358"/>
                </a:lnTo>
                <a:lnTo>
                  <a:pt x="352" y="356"/>
                </a:lnTo>
                <a:lnTo>
                  <a:pt x="352" y="355"/>
                </a:lnTo>
                <a:lnTo>
                  <a:pt x="352" y="353"/>
                </a:lnTo>
                <a:lnTo>
                  <a:pt x="351" y="352"/>
                </a:lnTo>
                <a:lnTo>
                  <a:pt x="349" y="352"/>
                </a:lnTo>
                <a:lnTo>
                  <a:pt x="349" y="350"/>
                </a:lnTo>
                <a:lnTo>
                  <a:pt x="349" y="349"/>
                </a:lnTo>
                <a:lnTo>
                  <a:pt x="349" y="348"/>
                </a:lnTo>
                <a:lnTo>
                  <a:pt x="349" y="346"/>
                </a:lnTo>
                <a:lnTo>
                  <a:pt x="349" y="345"/>
                </a:lnTo>
                <a:lnTo>
                  <a:pt x="348" y="345"/>
                </a:lnTo>
                <a:lnTo>
                  <a:pt x="348" y="343"/>
                </a:lnTo>
                <a:lnTo>
                  <a:pt x="346" y="343"/>
                </a:lnTo>
                <a:lnTo>
                  <a:pt x="345" y="342"/>
                </a:lnTo>
                <a:lnTo>
                  <a:pt x="343" y="342"/>
                </a:lnTo>
                <a:lnTo>
                  <a:pt x="342" y="342"/>
                </a:lnTo>
                <a:lnTo>
                  <a:pt x="341" y="342"/>
                </a:lnTo>
                <a:lnTo>
                  <a:pt x="339" y="342"/>
                </a:lnTo>
                <a:lnTo>
                  <a:pt x="338" y="342"/>
                </a:lnTo>
                <a:lnTo>
                  <a:pt x="336" y="342"/>
                </a:lnTo>
                <a:lnTo>
                  <a:pt x="335" y="342"/>
                </a:lnTo>
                <a:lnTo>
                  <a:pt x="333" y="342"/>
                </a:lnTo>
                <a:lnTo>
                  <a:pt x="332" y="342"/>
                </a:lnTo>
                <a:lnTo>
                  <a:pt x="331" y="340"/>
                </a:lnTo>
                <a:lnTo>
                  <a:pt x="329" y="340"/>
                </a:lnTo>
                <a:lnTo>
                  <a:pt x="329" y="339"/>
                </a:lnTo>
                <a:lnTo>
                  <a:pt x="328" y="339"/>
                </a:lnTo>
                <a:lnTo>
                  <a:pt x="328" y="338"/>
                </a:lnTo>
                <a:lnTo>
                  <a:pt x="326" y="338"/>
                </a:lnTo>
                <a:lnTo>
                  <a:pt x="326" y="336"/>
                </a:lnTo>
                <a:lnTo>
                  <a:pt x="325" y="336"/>
                </a:lnTo>
                <a:lnTo>
                  <a:pt x="325" y="338"/>
                </a:lnTo>
                <a:lnTo>
                  <a:pt x="323" y="338"/>
                </a:lnTo>
                <a:lnTo>
                  <a:pt x="323" y="336"/>
                </a:lnTo>
                <a:lnTo>
                  <a:pt x="322" y="336"/>
                </a:lnTo>
                <a:lnTo>
                  <a:pt x="321" y="335"/>
                </a:lnTo>
                <a:lnTo>
                  <a:pt x="321" y="336"/>
                </a:lnTo>
                <a:lnTo>
                  <a:pt x="319" y="336"/>
                </a:lnTo>
                <a:lnTo>
                  <a:pt x="318" y="335"/>
                </a:lnTo>
                <a:lnTo>
                  <a:pt x="316" y="335"/>
                </a:lnTo>
                <a:lnTo>
                  <a:pt x="315" y="335"/>
                </a:lnTo>
                <a:lnTo>
                  <a:pt x="313" y="335"/>
                </a:lnTo>
                <a:lnTo>
                  <a:pt x="312" y="335"/>
                </a:lnTo>
                <a:lnTo>
                  <a:pt x="311" y="335"/>
                </a:lnTo>
                <a:lnTo>
                  <a:pt x="309" y="335"/>
                </a:lnTo>
                <a:lnTo>
                  <a:pt x="309" y="336"/>
                </a:lnTo>
                <a:lnTo>
                  <a:pt x="308" y="336"/>
                </a:lnTo>
                <a:lnTo>
                  <a:pt x="306" y="336"/>
                </a:lnTo>
                <a:lnTo>
                  <a:pt x="305" y="336"/>
                </a:lnTo>
                <a:lnTo>
                  <a:pt x="303" y="336"/>
                </a:lnTo>
                <a:lnTo>
                  <a:pt x="302" y="336"/>
                </a:lnTo>
                <a:lnTo>
                  <a:pt x="302" y="338"/>
                </a:lnTo>
                <a:lnTo>
                  <a:pt x="301" y="338"/>
                </a:lnTo>
                <a:lnTo>
                  <a:pt x="299" y="338"/>
                </a:lnTo>
                <a:lnTo>
                  <a:pt x="298" y="336"/>
                </a:lnTo>
                <a:lnTo>
                  <a:pt x="296" y="336"/>
                </a:lnTo>
                <a:lnTo>
                  <a:pt x="295" y="338"/>
                </a:lnTo>
                <a:lnTo>
                  <a:pt x="295" y="336"/>
                </a:lnTo>
                <a:lnTo>
                  <a:pt x="295" y="335"/>
                </a:lnTo>
                <a:lnTo>
                  <a:pt x="293" y="333"/>
                </a:lnTo>
                <a:lnTo>
                  <a:pt x="292" y="333"/>
                </a:lnTo>
                <a:lnTo>
                  <a:pt x="292" y="332"/>
                </a:lnTo>
                <a:lnTo>
                  <a:pt x="292" y="333"/>
                </a:lnTo>
                <a:lnTo>
                  <a:pt x="291" y="333"/>
                </a:lnTo>
                <a:lnTo>
                  <a:pt x="291" y="332"/>
                </a:lnTo>
                <a:lnTo>
                  <a:pt x="289" y="332"/>
                </a:lnTo>
                <a:lnTo>
                  <a:pt x="288" y="332"/>
                </a:lnTo>
                <a:lnTo>
                  <a:pt x="286" y="330"/>
                </a:lnTo>
                <a:lnTo>
                  <a:pt x="285" y="330"/>
                </a:lnTo>
                <a:lnTo>
                  <a:pt x="285" y="329"/>
                </a:lnTo>
                <a:lnTo>
                  <a:pt x="283" y="329"/>
                </a:lnTo>
                <a:lnTo>
                  <a:pt x="283" y="328"/>
                </a:lnTo>
                <a:lnTo>
                  <a:pt x="282" y="328"/>
                </a:lnTo>
                <a:lnTo>
                  <a:pt x="281" y="328"/>
                </a:lnTo>
                <a:lnTo>
                  <a:pt x="279" y="328"/>
                </a:lnTo>
                <a:lnTo>
                  <a:pt x="278" y="328"/>
                </a:lnTo>
                <a:lnTo>
                  <a:pt x="276" y="328"/>
                </a:lnTo>
                <a:lnTo>
                  <a:pt x="275" y="328"/>
                </a:lnTo>
                <a:lnTo>
                  <a:pt x="275" y="326"/>
                </a:lnTo>
                <a:lnTo>
                  <a:pt x="273" y="326"/>
                </a:lnTo>
                <a:lnTo>
                  <a:pt x="275" y="325"/>
                </a:lnTo>
                <a:lnTo>
                  <a:pt x="273" y="323"/>
                </a:lnTo>
                <a:lnTo>
                  <a:pt x="272" y="323"/>
                </a:lnTo>
                <a:lnTo>
                  <a:pt x="272" y="322"/>
                </a:lnTo>
                <a:lnTo>
                  <a:pt x="271" y="320"/>
                </a:lnTo>
                <a:lnTo>
                  <a:pt x="269" y="320"/>
                </a:lnTo>
                <a:lnTo>
                  <a:pt x="268" y="319"/>
                </a:lnTo>
                <a:lnTo>
                  <a:pt x="266" y="319"/>
                </a:lnTo>
                <a:lnTo>
                  <a:pt x="265" y="318"/>
                </a:lnTo>
                <a:lnTo>
                  <a:pt x="263" y="318"/>
                </a:lnTo>
                <a:lnTo>
                  <a:pt x="262" y="318"/>
                </a:lnTo>
                <a:lnTo>
                  <a:pt x="260" y="318"/>
                </a:lnTo>
                <a:lnTo>
                  <a:pt x="259" y="318"/>
                </a:lnTo>
                <a:lnTo>
                  <a:pt x="259" y="316"/>
                </a:lnTo>
                <a:lnTo>
                  <a:pt x="259" y="315"/>
                </a:lnTo>
                <a:lnTo>
                  <a:pt x="258" y="315"/>
                </a:lnTo>
                <a:lnTo>
                  <a:pt x="258" y="313"/>
                </a:lnTo>
                <a:lnTo>
                  <a:pt x="258" y="312"/>
                </a:lnTo>
                <a:lnTo>
                  <a:pt x="258" y="310"/>
                </a:lnTo>
                <a:lnTo>
                  <a:pt x="256" y="310"/>
                </a:lnTo>
                <a:lnTo>
                  <a:pt x="256" y="309"/>
                </a:lnTo>
                <a:lnTo>
                  <a:pt x="255" y="309"/>
                </a:lnTo>
                <a:lnTo>
                  <a:pt x="255" y="310"/>
                </a:lnTo>
                <a:lnTo>
                  <a:pt x="253" y="309"/>
                </a:lnTo>
                <a:lnTo>
                  <a:pt x="253" y="310"/>
                </a:lnTo>
                <a:lnTo>
                  <a:pt x="252" y="310"/>
                </a:lnTo>
                <a:lnTo>
                  <a:pt x="250" y="310"/>
                </a:lnTo>
                <a:lnTo>
                  <a:pt x="250" y="312"/>
                </a:lnTo>
                <a:lnTo>
                  <a:pt x="249" y="312"/>
                </a:lnTo>
                <a:lnTo>
                  <a:pt x="249" y="310"/>
                </a:lnTo>
                <a:lnTo>
                  <a:pt x="248" y="310"/>
                </a:lnTo>
                <a:lnTo>
                  <a:pt x="246" y="310"/>
                </a:lnTo>
                <a:lnTo>
                  <a:pt x="246" y="312"/>
                </a:lnTo>
                <a:lnTo>
                  <a:pt x="245" y="310"/>
                </a:lnTo>
                <a:lnTo>
                  <a:pt x="243" y="312"/>
                </a:lnTo>
                <a:lnTo>
                  <a:pt x="242" y="310"/>
                </a:lnTo>
                <a:lnTo>
                  <a:pt x="240" y="309"/>
                </a:lnTo>
                <a:lnTo>
                  <a:pt x="240" y="308"/>
                </a:lnTo>
                <a:lnTo>
                  <a:pt x="239" y="308"/>
                </a:lnTo>
                <a:lnTo>
                  <a:pt x="238" y="308"/>
                </a:lnTo>
                <a:lnTo>
                  <a:pt x="236" y="308"/>
                </a:lnTo>
                <a:lnTo>
                  <a:pt x="236" y="306"/>
                </a:lnTo>
                <a:lnTo>
                  <a:pt x="236" y="305"/>
                </a:lnTo>
                <a:lnTo>
                  <a:pt x="238" y="305"/>
                </a:lnTo>
                <a:lnTo>
                  <a:pt x="238" y="303"/>
                </a:lnTo>
                <a:lnTo>
                  <a:pt x="239" y="302"/>
                </a:lnTo>
                <a:lnTo>
                  <a:pt x="239" y="300"/>
                </a:lnTo>
                <a:lnTo>
                  <a:pt x="239" y="299"/>
                </a:lnTo>
                <a:lnTo>
                  <a:pt x="239" y="298"/>
                </a:lnTo>
                <a:lnTo>
                  <a:pt x="240" y="298"/>
                </a:lnTo>
                <a:lnTo>
                  <a:pt x="242" y="295"/>
                </a:lnTo>
                <a:lnTo>
                  <a:pt x="243" y="293"/>
                </a:lnTo>
                <a:lnTo>
                  <a:pt x="243" y="292"/>
                </a:lnTo>
                <a:lnTo>
                  <a:pt x="245" y="292"/>
                </a:lnTo>
                <a:lnTo>
                  <a:pt x="245" y="290"/>
                </a:lnTo>
                <a:lnTo>
                  <a:pt x="246" y="289"/>
                </a:lnTo>
                <a:lnTo>
                  <a:pt x="248" y="289"/>
                </a:lnTo>
                <a:lnTo>
                  <a:pt x="249" y="288"/>
                </a:lnTo>
                <a:lnTo>
                  <a:pt x="250" y="286"/>
                </a:lnTo>
                <a:lnTo>
                  <a:pt x="252" y="285"/>
                </a:lnTo>
                <a:lnTo>
                  <a:pt x="253" y="285"/>
                </a:lnTo>
                <a:lnTo>
                  <a:pt x="256" y="283"/>
                </a:lnTo>
                <a:lnTo>
                  <a:pt x="258" y="283"/>
                </a:lnTo>
                <a:lnTo>
                  <a:pt x="258" y="282"/>
                </a:lnTo>
                <a:lnTo>
                  <a:pt x="259" y="280"/>
                </a:lnTo>
                <a:lnTo>
                  <a:pt x="259" y="279"/>
                </a:lnTo>
                <a:lnTo>
                  <a:pt x="260" y="279"/>
                </a:lnTo>
                <a:lnTo>
                  <a:pt x="262" y="279"/>
                </a:lnTo>
                <a:lnTo>
                  <a:pt x="262" y="278"/>
                </a:lnTo>
                <a:lnTo>
                  <a:pt x="263" y="278"/>
                </a:lnTo>
                <a:lnTo>
                  <a:pt x="263" y="276"/>
                </a:lnTo>
                <a:lnTo>
                  <a:pt x="262" y="276"/>
                </a:lnTo>
                <a:lnTo>
                  <a:pt x="262" y="275"/>
                </a:lnTo>
                <a:lnTo>
                  <a:pt x="263" y="273"/>
                </a:lnTo>
                <a:lnTo>
                  <a:pt x="263" y="270"/>
                </a:lnTo>
                <a:lnTo>
                  <a:pt x="265" y="270"/>
                </a:lnTo>
                <a:lnTo>
                  <a:pt x="265" y="269"/>
                </a:lnTo>
                <a:lnTo>
                  <a:pt x="266" y="269"/>
                </a:lnTo>
                <a:lnTo>
                  <a:pt x="266" y="268"/>
                </a:lnTo>
                <a:lnTo>
                  <a:pt x="266" y="266"/>
                </a:lnTo>
                <a:lnTo>
                  <a:pt x="268" y="266"/>
                </a:lnTo>
                <a:lnTo>
                  <a:pt x="269" y="265"/>
                </a:lnTo>
                <a:lnTo>
                  <a:pt x="271" y="265"/>
                </a:lnTo>
                <a:lnTo>
                  <a:pt x="271" y="263"/>
                </a:lnTo>
                <a:lnTo>
                  <a:pt x="272" y="263"/>
                </a:lnTo>
                <a:lnTo>
                  <a:pt x="271" y="263"/>
                </a:lnTo>
                <a:lnTo>
                  <a:pt x="269" y="263"/>
                </a:lnTo>
                <a:lnTo>
                  <a:pt x="268" y="262"/>
                </a:lnTo>
                <a:lnTo>
                  <a:pt x="266" y="262"/>
                </a:lnTo>
                <a:lnTo>
                  <a:pt x="265" y="262"/>
                </a:lnTo>
                <a:lnTo>
                  <a:pt x="263" y="262"/>
                </a:lnTo>
                <a:lnTo>
                  <a:pt x="262" y="262"/>
                </a:lnTo>
                <a:lnTo>
                  <a:pt x="262" y="260"/>
                </a:lnTo>
                <a:lnTo>
                  <a:pt x="260" y="260"/>
                </a:lnTo>
                <a:lnTo>
                  <a:pt x="259" y="260"/>
                </a:lnTo>
                <a:lnTo>
                  <a:pt x="258" y="259"/>
                </a:lnTo>
                <a:lnTo>
                  <a:pt x="258" y="258"/>
                </a:lnTo>
                <a:lnTo>
                  <a:pt x="258" y="256"/>
                </a:lnTo>
                <a:lnTo>
                  <a:pt x="258" y="255"/>
                </a:lnTo>
                <a:lnTo>
                  <a:pt x="256" y="255"/>
                </a:lnTo>
                <a:lnTo>
                  <a:pt x="255" y="253"/>
                </a:lnTo>
                <a:lnTo>
                  <a:pt x="253" y="253"/>
                </a:lnTo>
                <a:lnTo>
                  <a:pt x="253" y="252"/>
                </a:lnTo>
                <a:lnTo>
                  <a:pt x="252" y="252"/>
                </a:lnTo>
                <a:lnTo>
                  <a:pt x="252" y="250"/>
                </a:lnTo>
                <a:lnTo>
                  <a:pt x="249" y="250"/>
                </a:lnTo>
                <a:lnTo>
                  <a:pt x="248" y="249"/>
                </a:lnTo>
                <a:lnTo>
                  <a:pt x="246" y="249"/>
                </a:lnTo>
                <a:lnTo>
                  <a:pt x="246" y="248"/>
                </a:lnTo>
                <a:lnTo>
                  <a:pt x="245" y="248"/>
                </a:lnTo>
                <a:lnTo>
                  <a:pt x="245" y="246"/>
                </a:lnTo>
                <a:lnTo>
                  <a:pt x="243" y="245"/>
                </a:lnTo>
                <a:lnTo>
                  <a:pt x="242" y="245"/>
                </a:lnTo>
                <a:lnTo>
                  <a:pt x="242" y="243"/>
                </a:lnTo>
                <a:lnTo>
                  <a:pt x="242" y="242"/>
                </a:lnTo>
                <a:lnTo>
                  <a:pt x="240" y="242"/>
                </a:lnTo>
                <a:lnTo>
                  <a:pt x="240" y="240"/>
                </a:lnTo>
                <a:lnTo>
                  <a:pt x="240" y="239"/>
                </a:lnTo>
                <a:lnTo>
                  <a:pt x="242" y="239"/>
                </a:lnTo>
                <a:lnTo>
                  <a:pt x="243" y="239"/>
                </a:lnTo>
                <a:lnTo>
                  <a:pt x="243" y="238"/>
                </a:lnTo>
                <a:lnTo>
                  <a:pt x="243" y="236"/>
                </a:lnTo>
                <a:lnTo>
                  <a:pt x="243" y="235"/>
                </a:lnTo>
                <a:lnTo>
                  <a:pt x="242" y="233"/>
                </a:lnTo>
                <a:lnTo>
                  <a:pt x="242" y="235"/>
                </a:lnTo>
                <a:lnTo>
                  <a:pt x="240" y="235"/>
                </a:lnTo>
                <a:lnTo>
                  <a:pt x="239" y="235"/>
                </a:lnTo>
                <a:lnTo>
                  <a:pt x="238" y="235"/>
                </a:lnTo>
                <a:lnTo>
                  <a:pt x="236" y="235"/>
                </a:lnTo>
                <a:lnTo>
                  <a:pt x="236" y="236"/>
                </a:lnTo>
                <a:lnTo>
                  <a:pt x="235" y="236"/>
                </a:lnTo>
                <a:lnTo>
                  <a:pt x="233" y="238"/>
                </a:lnTo>
                <a:lnTo>
                  <a:pt x="230" y="238"/>
                </a:lnTo>
                <a:lnTo>
                  <a:pt x="229" y="239"/>
                </a:lnTo>
                <a:lnTo>
                  <a:pt x="226" y="239"/>
                </a:lnTo>
                <a:lnTo>
                  <a:pt x="225" y="239"/>
                </a:lnTo>
                <a:lnTo>
                  <a:pt x="223" y="239"/>
                </a:lnTo>
                <a:lnTo>
                  <a:pt x="223" y="240"/>
                </a:lnTo>
                <a:lnTo>
                  <a:pt x="222" y="240"/>
                </a:lnTo>
                <a:lnTo>
                  <a:pt x="220" y="240"/>
                </a:lnTo>
                <a:lnTo>
                  <a:pt x="219" y="239"/>
                </a:lnTo>
                <a:lnTo>
                  <a:pt x="219" y="240"/>
                </a:lnTo>
                <a:lnTo>
                  <a:pt x="218" y="240"/>
                </a:lnTo>
                <a:lnTo>
                  <a:pt x="216" y="240"/>
                </a:lnTo>
                <a:lnTo>
                  <a:pt x="215" y="240"/>
                </a:lnTo>
                <a:lnTo>
                  <a:pt x="213" y="240"/>
                </a:lnTo>
                <a:lnTo>
                  <a:pt x="212" y="240"/>
                </a:lnTo>
                <a:lnTo>
                  <a:pt x="212" y="239"/>
                </a:lnTo>
                <a:lnTo>
                  <a:pt x="210" y="239"/>
                </a:lnTo>
                <a:lnTo>
                  <a:pt x="209" y="238"/>
                </a:lnTo>
                <a:lnTo>
                  <a:pt x="208" y="238"/>
                </a:lnTo>
                <a:lnTo>
                  <a:pt x="206" y="238"/>
                </a:lnTo>
                <a:lnTo>
                  <a:pt x="205" y="238"/>
                </a:lnTo>
                <a:lnTo>
                  <a:pt x="203" y="236"/>
                </a:lnTo>
                <a:lnTo>
                  <a:pt x="202" y="235"/>
                </a:lnTo>
                <a:lnTo>
                  <a:pt x="200" y="235"/>
                </a:lnTo>
                <a:lnTo>
                  <a:pt x="198" y="233"/>
                </a:lnTo>
                <a:lnTo>
                  <a:pt x="196" y="232"/>
                </a:lnTo>
                <a:lnTo>
                  <a:pt x="196" y="230"/>
                </a:lnTo>
                <a:lnTo>
                  <a:pt x="195" y="227"/>
                </a:lnTo>
                <a:lnTo>
                  <a:pt x="193" y="227"/>
                </a:lnTo>
                <a:lnTo>
                  <a:pt x="193" y="226"/>
                </a:lnTo>
                <a:lnTo>
                  <a:pt x="192" y="226"/>
                </a:lnTo>
                <a:lnTo>
                  <a:pt x="190" y="225"/>
                </a:lnTo>
                <a:lnTo>
                  <a:pt x="189" y="223"/>
                </a:lnTo>
                <a:lnTo>
                  <a:pt x="188" y="223"/>
                </a:lnTo>
                <a:lnTo>
                  <a:pt x="186" y="222"/>
                </a:lnTo>
                <a:lnTo>
                  <a:pt x="185" y="222"/>
                </a:lnTo>
                <a:lnTo>
                  <a:pt x="185" y="220"/>
                </a:lnTo>
                <a:lnTo>
                  <a:pt x="183" y="220"/>
                </a:lnTo>
                <a:lnTo>
                  <a:pt x="183" y="219"/>
                </a:lnTo>
                <a:lnTo>
                  <a:pt x="182" y="219"/>
                </a:lnTo>
                <a:lnTo>
                  <a:pt x="182" y="217"/>
                </a:lnTo>
                <a:lnTo>
                  <a:pt x="180" y="217"/>
                </a:lnTo>
                <a:lnTo>
                  <a:pt x="179" y="217"/>
                </a:lnTo>
                <a:lnTo>
                  <a:pt x="178" y="217"/>
                </a:lnTo>
                <a:lnTo>
                  <a:pt x="176" y="216"/>
                </a:lnTo>
                <a:lnTo>
                  <a:pt x="176" y="215"/>
                </a:lnTo>
                <a:lnTo>
                  <a:pt x="175" y="215"/>
                </a:lnTo>
                <a:lnTo>
                  <a:pt x="173" y="215"/>
                </a:lnTo>
                <a:lnTo>
                  <a:pt x="172" y="215"/>
                </a:lnTo>
                <a:lnTo>
                  <a:pt x="170" y="215"/>
                </a:lnTo>
                <a:lnTo>
                  <a:pt x="169" y="215"/>
                </a:lnTo>
                <a:lnTo>
                  <a:pt x="168" y="215"/>
                </a:lnTo>
                <a:lnTo>
                  <a:pt x="166" y="215"/>
                </a:lnTo>
                <a:lnTo>
                  <a:pt x="165" y="215"/>
                </a:lnTo>
                <a:lnTo>
                  <a:pt x="163" y="215"/>
                </a:lnTo>
                <a:lnTo>
                  <a:pt x="162" y="215"/>
                </a:lnTo>
                <a:lnTo>
                  <a:pt x="160" y="215"/>
                </a:lnTo>
                <a:lnTo>
                  <a:pt x="159" y="213"/>
                </a:lnTo>
                <a:lnTo>
                  <a:pt x="158" y="213"/>
                </a:lnTo>
                <a:lnTo>
                  <a:pt x="156" y="213"/>
                </a:lnTo>
                <a:lnTo>
                  <a:pt x="155" y="215"/>
                </a:lnTo>
                <a:lnTo>
                  <a:pt x="153" y="215"/>
                </a:lnTo>
                <a:lnTo>
                  <a:pt x="152" y="215"/>
                </a:lnTo>
                <a:lnTo>
                  <a:pt x="152" y="213"/>
                </a:lnTo>
                <a:lnTo>
                  <a:pt x="150" y="213"/>
                </a:lnTo>
                <a:lnTo>
                  <a:pt x="150" y="212"/>
                </a:lnTo>
                <a:lnTo>
                  <a:pt x="149" y="212"/>
                </a:lnTo>
                <a:lnTo>
                  <a:pt x="148" y="212"/>
                </a:lnTo>
                <a:lnTo>
                  <a:pt x="146" y="212"/>
                </a:lnTo>
                <a:lnTo>
                  <a:pt x="146" y="210"/>
                </a:lnTo>
                <a:lnTo>
                  <a:pt x="145" y="210"/>
                </a:lnTo>
                <a:lnTo>
                  <a:pt x="143" y="209"/>
                </a:lnTo>
                <a:lnTo>
                  <a:pt x="142" y="207"/>
                </a:lnTo>
                <a:lnTo>
                  <a:pt x="139" y="207"/>
                </a:lnTo>
                <a:lnTo>
                  <a:pt x="138" y="206"/>
                </a:lnTo>
                <a:lnTo>
                  <a:pt x="136" y="206"/>
                </a:lnTo>
                <a:lnTo>
                  <a:pt x="135" y="207"/>
                </a:lnTo>
                <a:lnTo>
                  <a:pt x="133" y="207"/>
                </a:lnTo>
                <a:lnTo>
                  <a:pt x="132" y="207"/>
                </a:lnTo>
                <a:lnTo>
                  <a:pt x="130" y="206"/>
                </a:lnTo>
                <a:lnTo>
                  <a:pt x="129" y="206"/>
                </a:lnTo>
                <a:lnTo>
                  <a:pt x="129" y="205"/>
                </a:lnTo>
                <a:lnTo>
                  <a:pt x="129" y="203"/>
                </a:lnTo>
                <a:lnTo>
                  <a:pt x="129" y="202"/>
                </a:lnTo>
                <a:lnTo>
                  <a:pt x="128" y="202"/>
                </a:lnTo>
                <a:lnTo>
                  <a:pt x="128" y="200"/>
                </a:lnTo>
                <a:lnTo>
                  <a:pt x="126" y="200"/>
                </a:lnTo>
                <a:lnTo>
                  <a:pt x="126" y="199"/>
                </a:lnTo>
                <a:lnTo>
                  <a:pt x="125" y="199"/>
                </a:lnTo>
                <a:lnTo>
                  <a:pt x="123" y="199"/>
                </a:lnTo>
                <a:lnTo>
                  <a:pt x="122" y="199"/>
                </a:lnTo>
                <a:lnTo>
                  <a:pt x="119" y="199"/>
                </a:lnTo>
                <a:lnTo>
                  <a:pt x="117" y="199"/>
                </a:lnTo>
                <a:lnTo>
                  <a:pt x="116" y="199"/>
                </a:lnTo>
                <a:lnTo>
                  <a:pt x="115" y="200"/>
                </a:lnTo>
                <a:lnTo>
                  <a:pt x="113" y="202"/>
                </a:lnTo>
                <a:lnTo>
                  <a:pt x="112" y="200"/>
                </a:lnTo>
                <a:lnTo>
                  <a:pt x="110" y="199"/>
                </a:lnTo>
                <a:lnTo>
                  <a:pt x="109" y="197"/>
                </a:lnTo>
                <a:lnTo>
                  <a:pt x="107" y="196"/>
                </a:lnTo>
                <a:lnTo>
                  <a:pt x="106" y="196"/>
                </a:lnTo>
                <a:lnTo>
                  <a:pt x="105" y="195"/>
                </a:lnTo>
                <a:lnTo>
                  <a:pt x="105" y="193"/>
                </a:lnTo>
                <a:lnTo>
                  <a:pt x="105" y="190"/>
                </a:lnTo>
                <a:lnTo>
                  <a:pt x="103" y="189"/>
                </a:lnTo>
                <a:lnTo>
                  <a:pt x="105" y="187"/>
                </a:lnTo>
                <a:lnTo>
                  <a:pt x="105" y="186"/>
                </a:lnTo>
                <a:lnTo>
                  <a:pt x="103" y="185"/>
                </a:lnTo>
                <a:lnTo>
                  <a:pt x="103" y="183"/>
                </a:lnTo>
                <a:lnTo>
                  <a:pt x="103" y="182"/>
                </a:lnTo>
                <a:lnTo>
                  <a:pt x="103" y="180"/>
                </a:lnTo>
                <a:lnTo>
                  <a:pt x="105" y="180"/>
                </a:lnTo>
                <a:lnTo>
                  <a:pt x="106" y="180"/>
                </a:lnTo>
                <a:lnTo>
                  <a:pt x="106" y="179"/>
                </a:lnTo>
                <a:lnTo>
                  <a:pt x="105" y="179"/>
                </a:lnTo>
                <a:lnTo>
                  <a:pt x="105" y="177"/>
                </a:lnTo>
                <a:lnTo>
                  <a:pt x="106" y="177"/>
                </a:lnTo>
                <a:lnTo>
                  <a:pt x="106" y="176"/>
                </a:lnTo>
                <a:lnTo>
                  <a:pt x="106" y="175"/>
                </a:lnTo>
                <a:lnTo>
                  <a:pt x="107" y="173"/>
                </a:lnTo>
                <a:lnTo>
                  <a:pt x="107" y="172"/>
                </a:lnTo>
                <a:lnTo>
                  <a:pt x="109" y="172"/>
                </a:lnTo>
                <a:lnTo>
                  <a:pt x="109" y="170"/>
                </a:lnTo>
                <a:lnTo>
                  <a:pt x="107" y="170"/>
                </a:lnTo>
                <a:lnTo>
                  <a:pt x="109" y="169"/>
                </a:lnTo>
                <a:lnTo>
                  <a:pt x="107" y="169"/>
                </a:lnTo>
                <a:lnTo>
                  <a:pt x="107" y="167"/>
                </a:lnTo>
                <a:lnTo>
                  <a:pt x="106" y="167"/>
                </a:lnTo>
                <a:lnTo>
                  <a:pt x="106" y="166"/>
                </a:lnTo>
                <a:lnTo>
                  <a:pt x="106" y="165"/>
                </a:lnTo>
                <a:lnTo>
                  <a:pt x="106" y="163"/>
                </a:lnTo>
                <a:lnTo>
                  <a:pt x="107" y="163"/>
                </a:lnTo>
                <a:lnTo>
                  <a:pt x="107" y="162"/>
                </a:lnTo>
                <a:lnTo>
                  <a:pt x="107" y="160"/>
                </a:lnTo>
                <a:lnTo>
                  <a:pt x="109" y="160"/>
                </a:lnTo>
                <a:lnTo>
                  <a:pt x="109" y="159"/>
                </a:lnTo>
                <a:lnTo>
                  <a:pt x="107" y="159"/>
                </a:lnTo>
                <a:lnTo>
                  <a:pt x="107" y="157"/>
                </a:lnTo>
                <a:lnTo>
                  <a:pt x="107" y="156"/>
                </a:lnTo>
                <a:lnTo>
                  <a:pt x="107" y="155"/>
                </a:lnTo>
                <a:lnTo>
                  <a:pt x="107" y="153"/>
                </a:lnTo>
                <a:lnTo>
                  <a:pt x="109" y="153"/>
                </a:lnTo>
                <a:lnTo>
                  <a:pt x="109" y="150"/>
                </a:lnTo>
                <a:lnTo>
                  <a:pt x="107" y="149"/>
                </a:lnTo>
                <a:lnTo>
                  <a:pt x="106" y="147"/>
                </a:lnTo>
                <a:lnTo>
                  <a:pt x="106" y="145"/>
                </a:lnTo>
                <a:lnTo>
                  <a:pt x="106" y="143"/>
                </a:lnTo>
                <a:lnTo>
                  <a:pt x="107" y="142"/>
                </a:lnTo>
                <a:lnTo>
                  <a:pt x="107" y="140"/>
                </a:lnTo>
                <a:lnTo>
                  <a:pt x="109" y="139"/>
                </a:lnTo>
                <a:lnTo>
                  <a:pt x="110" y="139"/>
                </a:lnTo>
                <a:lnTo>
                  <a:pt x="112" y="139"/>
                </a:lnTo>
                <a:lnTo>
                  <a:pt x="113" y="137"/>
                </a:lnTo>
                <a:lnTo>
                  <a:pt x="115" y="137"/>
                </a:lnTo>
                <a:lnTo>
                  <a:pt x="116" y="136"/>
                </a:lnTo>
                <a:lnTo>
                  <a:pt x="117" y="136"/>
                </a:lnTo>
                <a:lnTo>
                  <a:pt x="119" y="136"/>
                </a:lnTo>
                <a:lnTo>
                  <a:pt x="119" y="135"/>
                </a:lnTo>
                <a:lnTo>
                  <a:pt x="120" y="135"/>
                </a:lnTo>
                <a:lnTo>
                  <a:pt x="122" y="135"/>
                </a:lnTo>
                <a:lnTo>
                  <a:pt x="120" y="135"/>
                </a:lnTo>
                <a:lnTo>
                  <a:pt x="120" y="133"/>
                </a:lnTo>
                <a:lnTo>
                  <a:pt x="120" y="132"/>
                </a:lnTo>
                <a:lnTo>
                  <a:pt x="122" y="132"/>
                </a:lnTo>
                <a:lnTo>
                  <a:pt x="123" y="132"/>
                </a:lnTo>
                <a:lnTo>
                  <a:pt x="125" y="132"/>
                </a:lnTo>
                <a:lnTo>
                  <a:pt x="125" y="130"/>
                </a:lnTo>
                <a:lnTo>
                  <a:pt x="126" y="130"/>
                </a:lnTo>
                <a:lnTo>
                  <a:pt x="128" y="130"/>
                </a:lnTo>
                <a:lnTo>
                  <a:pt x="129" y="129"/>
                </a:lnTo>
                <a:lnTo>
                  <a:pt x="130" y="129"/>
                </a:lnTo>
                <a:lnTo>
                  <a:pt x="130" y="127"/>
                </a:lnTo>
                <a:lnTo>
                  <a:pt x="132" y="127"/>
                </a:lnTo>
                <a:lnTo>
                  <a:pt x="133" y="127"/>
                </a:lnTo>
                <a:lnTo>
                  <a:pt x="133" y="126"/>
                </a:lnTo>
                <a:lnTo>
                  <a:pt x="133" y="125"/>
                </a:lnTo>
                <a:lnTo>
                  <a:pt x="135" y="125"/>
                </a:lnTo>
                <a:lnTo>
                  <a:pt x="136" y="125"/>
                </a:lnTo>
                <a:lnTo>
                  <a:pt x="136" y="123"/>
                </a:lnTo>
                <a:lnTo>
                  <a:pt x="136" y="122"/>
                </a:lnTo>
                <a:lnTo>
                  <a:pt x="138" y="122"/>
                </a:lnTo>
                <a:lnTo>
                  <a:pt x="139" y="123"/>
                </a:lnTo>
                <a:lnTo>
                  <a:pt x="140" y="123"/>
                </a:lnTo>
                <a:lnTo>
                  <a:pt x="142" y="123"/>
                </a:lnTo>
                <a:lnTo>
                  <a:pt x="143" y="123"/>
                </a:lnTo>
                <a:lnTo>
                  <a:pt x="145" y="123"/>
                </a:lnTo>
                <a:lnTo>
                  <a:pt x="146" y="123"/>
                </a:lnTo>
                <a:lnTo>
                  <a:pt x="148" y="123"/>
                </a:lnTo>
                <a:lnTo>
                  <a:pt x="149" y="123"/>
                </a:lnTo>
                <a:lnTo>
                  <a:pt x="150" y="123"/>
                </a:lnTo>
                <a:lnTo>
                  <a:pt x="152" y="122"/>
                </a:lnTo>
                <a:lnTo>
                  <a:pt x="152" y="120"/>
                </a:lnTo>
                <a:lnTo>
                  <a:pt x="150" y="119"/>
                </a:lnTo>
                <a:lnTo>
                  <a:pt x="149" y="119"/>
                </a:lnTo>
                <a:lnTo>
                  <a:pt x="148" y="119"/>
                </a:lnTo>
                <a:lnTo>
                  <a:pt x="146" y="116"/>
                </a:lnTo>
                <a:lnTo>
                  <a:pt x="145" y="115"/>
                </a:lnTo>
                <a:lnTo>
                  <a:pt x="145" y="113"/>
                </a:lnTo>
                <a:lnTo>
                  <a:pt x="143" y="112"/>
                </a:lnTo>
                <a:lnTo>
                  <a:pt x="142" y="110"/>
                </a:lnTo>
                <a:lnTo>
                  <a:pt x="142" y="109"/>
                </a:lnTo>
                <a:lnTo>
                  <a:pt x="140" y="109"/>
                </a:lnTo>
                <a:lnTo>
                  <a:pt x="139" y="109"/>
                </a:lnTo>
                <a:lnTo>
                  <a:pt x="139" y="107"/>
                </a:lnTo>
                <a:lnTo>
                  <a:pt x="138" y="106"/>
                </a:lnTo>
                <a:lnTo>
                  <a:pt x="138" y="105"/>
                </a:lnTo>
                <a:lnTo>
                  <a:pt x="138" y="103"/>
                </a:lnTo>
                <a:lnTo>
                  <a:pt x="136" y="103"/>
                </a:lnTo>
                <a:lnTo>
                  <a:pt x="133" y="102"/>
                </a:lnTo>
                <a:lnTo>
                  <a:pt x="132" y="102"/>
                </a:lnTo>
                <a:lnTo>
                  <a:pt x="132" y="100"/>
                </a:lnTo>
                <a:lnTo>
                  <a:pt x="130" y="100"/>
                </a:lnTo>
                <a:lnTo>
                  <a:pt x="129" y="99"/>
                </a:lnTo>
                <a:lnTo>
                  <a:pt x="128" y="99"/>
                </a:lnTo>
                <a:lnTo>
                  <a:pt x="128" y="97"/>
                </a:lnTo>
                <a:lnTo>
                  <a:pt x="128" y="96"/>
                </a:lnTo>
                <a:lnTo>
                  <a:pt x="128" y="94"/>
                </a:lnTo>
                <a:lnTo>
                  <a:pt x="129" y="94"/>
                </a:lnTo>
                <a:lnTo>
                  <a:pt x="130" y="93"/>
                </a:lnTo>
                <a:lnTo>
                  <a:pt x="130" y="92"/>
                </a:lnTo>
                <a:lnTo>
                  <a:pt x="129" y="92"/>
                </a:lnTo>
                <a:lnTo>
                  <a:pt x="128" y="92"/>
                </a:lnTo>
                <a:lnTo>
                  <a:pt x="126" y="92"/>
                </a:lnTo>
                <a:lnTo>
                  <a:pt x="125" y="92"/>
                </a:lnTo>
                <a:lnTo>
                  <a:pt x="125" y="90"/>
                </a:lnTo>
                <a:lnTo>
                  <a:pt x="125" y="89"/>
                </a:lnTo>
                <a:lnTo>
                  <a:pt x="123" y="89"/>
                </a:lnTo>
                <a:lnTo>
                  <a:pt x="122" y="89"/>
                </a:lnTo>
                <a:lnTo>
                  <a:pt x="120" y="90"/>
                </a:lnTo>
                <a:lnTo>
                  <a:pt x="119" y="92"/>
                </a:lnTo>
                <a:lnTo>
                  <a:pt x="117" y="92"/>
                </a:lnTo>
                <a:lnTo>
                  <a:pt x="116" y="93"/>
                </a:lnTo>
                <a:lnTo>
                  <a:pt x="115" y="93"/>
                </a:lnTo>
                <a:lnTo>
                  <a:pt x="113" y="94"/>
                </a:lnTo>
                <a:lnTo>
                  <a:pt x="112" y="94"/>
                </a:lnTo>
                <a:lnTo>
                  <a:pt x="110" y="94"/>
                </a:lnTo>
                <a:lnTo>
                  <a:pt x="110" y="96"/>
                </a:lnTo>
                <a:lnTo>
                  <a:pt x="109" y="97"/>
                </a:lnTo>
                <a:lnTo>
                  <a:pt x="109" y="99"/>
                </a:lnTo>
                <a:lnTo>
                  <a:pt x="107" y="100"/>
                </a:lnTo>
                <a:lnTo>
                  <a:pt x="106" y="100"/>
                </a:lnTo>
                <a:lnTo>
                  <a:pt x="106" y="102"/>
                </a:lnTo>
                <a:lnTo>
                  <a:pt x="105" y="102"/>
                </a:lnTo>
                <a:lnTo>
                  <a:pt x="106" y="103"/>
                </a:lnTo>
                <a:lnTo>
                  <a:pt x="107" y="105"/>
                </a:lnTo>
                <a:lnTo>
                  <a:pt x="107" y="106"/>
                </a:lnTo>
                <a:lnTo>
                  <a:pt x="107" y="107"/>
                </a:lnTo>
                <a:lnTo>
                  <a:pt x="106" y="107"/>
                </a:lnTo>
                <a:lnTo>
                  <a:pt x="106" y="109"/>
                </a:lnTo>
                <a:lnTo>
                  <a:pt x="106" y="110"/>
                </a:lnTo>
                <a:lnTo>
                  <a:pt x="105" y="110"/>
                </a:lnTo>
                <a:lnTo>
                  <a:pt x="105" y="113"/>
                </a:lnTo>
                <a:lnTo>
                  <a:pt x="103" y="113"/>
                </a:lnTo>
                <a:lnTo>
                  <a:pt x="102" y="113"/>
                </a:lnTo>
                <a:lnTo>
                  <a:pt x="100" y="115"/>
                </a:lnTo>
                <a:lnTo>
                  <a:pt x="99" y="116"/>
                </a:lnTo>
                <a:lnTo>
                  <a:pt x="97" y="116"/>
                </a:lnTo>
                <a:lnTo>
                  <a:pt x="96" y="116"/>
                </a:lnTo>
                <a:lnTo>
                  <a:pt x="95" y="116"/>
                </a:lnTo>
                <a:lnTo>
                  <a:pt x="93" y="116"/>
                </a:lnTo>
                <a:lnTo>
                  <a:pt x="92" y="116"/>
                </a:lnTo>
                <a:lnTo>
                  <a:pt x="90" y="116"/>
                </a:lnTo>
                <a:lnTo>
                  <a:pt x="89" y="116"/>
                </a:lnTo>
                <a:lnTo>
                  <a:pt x="87" y="116"/>
                </a:lnTo>
                <a:lnTo>
                  <a:pt x="86" y="116"/>
                </a:lnTo>
                <a:lnTo>
                  <a:pt x="85" y="116"/>
                </a:lnTo>
                <a:lnTo>
                  <a:pt x="83" y="116"/>
                </a:lnTo>
                <a:lnTo>
                  <a:pt x="82" y="117"/>
                </a:lnTo>
                <a:lnTo>
                  <a:pt x="80" y="117"/>
                </a:lnTo>
                <a:lnTo>
                  <a:pt x="79" y="117"/>
                </a:lnTo>
                <a:lnTo>
                  <a:pt x="79" y="119"/>
                </a:lnTo>
                <a:lnTo>
                  <a:pt x="77" y="119"/>
                </a:lnTo>
                <a:lnTo>
                  <a:pt x="76" y="119"/>
                </a:lnTo>
                <a:lnTo>
                  <a:pt x="75" y="120"/>
                </a:lnTo>
                <a:lnTo>
                  <a:pt x="75" y="119"/>
                </a:lnTo>
                <a:lnTo>
                  <a:pt x="73" y="119"/>
                </a:lnTo>
                <a:lnTo>
                  <a:pt x="72" y="119"/>
                </a:lnTo>
                <a:lnTo>
                  <a:pt x="70" y="117"/>
                </a:lnTo>
                <a:lnTo>
                  <a:pt x="69" y="117"/>
                </a:lnTo>
                <a:lnTo>
                  <a:pt x="67" y="117"/>
                </a:lnTo>
                <a:lnTo>
                  <a:pt x="67" y="119"/>
                </a:lnTo>
                <a:lnTo>
                  <a:pt x="67" y="120"/>
                </a:lnTo>
                <a:lnTo>
                  <a:pt x="67" y="122"/>
                </a:lnTo>
                <a:lnTo>
                  <a:pt x="67" y="125"/>
                </a:lnTo>
                <a:lnTo>
                  <a:pt x="66" y="126"/>
                </a:lnTo>
                <a:lnTo>
                  <a:pt x="66" y="127"/>
                </a:lnTo>
                <a:lnTo>
                  <a:pt x="65" y="127"/>
                </a:lnTo>
                <a:lnTo>
                  <a:pt x="63" y="127"/>
                </a:lnTo>
                <a:lnTo>
                  <a:pt x="62" y="129"/>
                </a:lnTo>
                <a:lnTo>
                  <a:pt x="62" y="130"/>
                </a:lnTo>
                <a:lnTo>
                  <a:pt x="60" y="130"/>
                </a:lnTo>
                <a:lnTo>
                  <a:pt x="59" y="130"/>
                </a:lnTo>
                <a:lnTo>
                  <a:pt x="57" y="130"/>
                </a:lnTo>
                <a:lnTo>
                  <a:pt x="56" y="132"/>
                </a:lnTo>
                <a:lnTo>
                  <a:pt x="55" y="132"/>
                </a:lnTo>
                <a:lnTo>
                  <a:pt x="53" y="132"/>
                </a:lnTo>
                <a:lnTo>
                  <a:pt x="53" y="133"/>
                </a:lnTo>
                <a:lnTo>
                  <a:pt x="52" y="133"/>
                </a:lnTo>
                <a:lnTo>
                  <a:pt x="50" y="135"/>
                </a:lnTo>
                <a:lnTo>
                  <a:pt x="49" y="135"/>
                </a:lnTo>
                <a:lnTo>
                  <a:pt x="47" y="136"/>
                </a:lnTo>
                <a:lnTo>
                  <a:pt x="46" y="136"/>
                </a:lnTo>
                <a:lnTo>
                  <a:pt x="45" y="137"/>
                </a:lnTo>
                <a:lnTo>
                  <a:pt x="43" y="137"/>
                </a:lnTo>
                <a:lnTo>
                  <a:pt x="42" y="137"/>
                </a:lnTo>
                <a:lnTo>
                  <a:pt x="40" y="136"/>
                </a:lnTo>
                <a:lnTo>
                  <a:pt x="39" y="136"/>
                </a:lnTo>
                <a:lnTo>
                  <a:pt x="37" y="136"/>
                </a:lnTo>
                <a:lnTo>
                  <a:pt x="36" y="136"/>
                </a:lnTo>
                <a:lnTo>
                  <a:pt x="35" y="135"/>
                </a:lnTo>
                <a:lnTo>
                  <a:pt x="35" y="133"/>
                </a:lnTo>
                <a:lnTo>
                  <a:pt x="33" y="133"/>
                </a:lnTo>
                <a:lnTo>
                  <a:pt x="32" y="133"/>
                </a:lnTo>
                <a:lnTo>
                  <a:pt x="30" y="133"/>
                </a:lnTo>
                <a:lnTo>
                  <a:pt x="29" y="135"/>
                </a:lnTo>
                <a:lnTo>
                  <a:pt x="27" y="135"/>
                </a:lnTo>
                <a:lnTo>
                  <a:pt x="26" y="135"/>
                </a:lnTo>
                <a:lnTo>
                  <a:pt x="26" y="133"/>
                </a:lnTo>
                <a:lnTo>
                  <a:pt x="25" y="133"/>
                </a:lnTo>
                <a:lnTo>
                  <a:pt x="23" y="133"/>
                </a:lnTo>
                <a:lnTo>
                  <a:pt x="22" y="133"/>
                </a:lnTo>
                <a:lnTo>
                  <a:pt x="20" y="135"/>
                </a:lnTo>
                <a:lnTo>
                  <a:pt x="20" y="133"/>
                </a:lnTo>
                <a:lnTo>
                  <a:pt x="19" y="133"/>
                </a:lnTo>
                <a:lnTo>
                  <a:pt x="17" y="132"/>
                </a:lnTo>
                <a:lnTo>
                  <a:pt x="16" y="130"/>
                </a:lnTo>
                <a:lnTo>
                  <a:pt x="15" y="130"/>
                </a:lnTo>
                <a:lnTo>
                  <a:pt x="15" y="129"/>
                </a:lnTo>
                <a:lnTo>
                  <a:pt x="15" y="127"/>
                </a:lnTo>
                <a:lnTo>
                  <a:pt x="15" y="126"/>
                </a:lnTo>
                <a:lnTo>
                  <a:pt x="15" y="125"/>
                </a:lnTo>
                <a:lnTo>
                  <a:pt x="13" y="125"/>
                </a:lnTo>
                <a:lnTo>
                  <a:pt x="13" y="123"/>
                </a:lnTo>
                <a:lnTo>
                  <a:pt x="13" y="122"/>
                </a:lnTo>
                <a:lnTo>
                  <a:pt x="13" y="119"/>
                </a:lnTo>
                <a:lnTo>
                  <a:pt x="13" y="117"/>
                </a:lnTo>
                <a:lnTo>
                  <a:pt x="15" y="116"/>
                </a:lnTo>
                <a:lnTo>
                  <a:pt x="16" y="115"/>
                </a:lnTo>
                <a:lnTo>
                  <a:pt x="17" y="112"/>
                </a:lnTo>
                <a:lnTo>
                  <a:pt x="16" y="112"/>
                </a:lnTo>
                <a:lnTo>
                  <a:pt x="15" y="110"/>
                </a:lnTo>
                <a:lnTo>
                  <a:pt x="13" y="109"/>
                </a:lnTo>
                <a:lnTo>
                  <a:pt x="12" y="109"/>
                </a:lnTo>
                <a:lnTo>
                  <a:pt x="10" y="107"/>
                </a:lnTo>
                <a:lnTo>
                  <a:pt x="9" y="106"/>
                </a:lnTo>
                <a:lnTo>
                  <a:pt x="7" y="106"/>
                </a:lnTo>
                <a:lnTo>
                  <a:pt x="6" y="105"/>
                </a:lnTo>
                <a:lnTo>
                  <a:pt x="5" y="105"/>
                </a:lnTo>
                <a:lnTo>
                  <a:pt x="3" y="105"/>
                </a:lnTo>
                <a:lnTo>
                  <a:pt x="2" y="105"/>
                </a:lnTo>
                <a:lnTo>
                  <a:pt x="2" y="103"/>
                </a:lnTo>
                <a:lnTo>
                  <a:pt x="3" y="102"/>
                </a:lnTo>
                <a:lnTo>
                  <a:pt x="3" y="100"/>
                </a:lnTo>
                <a:lnTo>
                  <a:pt x="3" y="99"/>
                </a:lnTo>
                <a:lnTo>
                  <a:pt x="3" y="97"/>
                </a:lnTo>
                <a:lnTo>
                  <a:pt x="2" y="96"/>
                </a:lnTo>
                <a:lnTo>
                  <a:pt x="0" y="94"/>
                </a:lnTo>
                <a:lnTo>
                  <a:pt x="0" y="93"/>
                </a:lnTo>
                <a:lnTo>
                  <a:pt x="0" y="92"/>
                </a:lnTo>
                <a:lnTo>
                  <a:pt x="2" y="92"/>
                </a:lnTo>
                <a:lnTo>
                  <a:pt x="2" y="90"/>
                </a:lnTo>
                <a:lnTo>
                  <a:pt x="3" y="90"/>
                </a:lnTo>
                <a:lnTo>
                  <a:pt x="5" y="89"/>
                </a:lnTo>
                <a:lnTo>
                  <a:pt x="6" y="89"/>
                </a:lnTo>
                <a:lnTo>
                  <a:pt x="7" y="87"/>
                </a:lnTo>
                <a:lnTo>
                  <a:pt x="6" y="86"/>
                </a:lnTo>
                <a:lnTo>
                  <a:pt x="6" y="84"/>
                </a:lnTo>
                <a:lnTo>
                  <a:pt x="6" y="83"/>
                </a:lnTo>
                <a:lnTo>
                  <a:pt x="7" y="83"/>
                </a:lnTo>
                <a:lnTo>
                  <a:pt x="9" y="83"/>
                </a:lnTo>
                <a:lnTo>
                  <a:pt x="10" y="83"/>
                </a:lnTo>
                <a:lnTo>
                  <a:pt x="13" y="83"/>
                </a:lnTo>
                <a:lnTo>
                  <a:pt x="15" y="83"/>
                </a:lnTo>
                <a:lnTo>
                  <a:pt x="17" y="83"/>
                </a:lnTo>
                <a:lnTo>
                  <a:pt x="19" y="83"/>
                </a:lnTo>
                <a:lnTo>
                  <a:pt x="20" y="82"/>
                </a:lnTo>
                <a:lnTo>
                  <a:pt x="22" y="82"/>
                </a:lnTo>
                <a:lnTo>
                  <a:pt x="22" y="80"/>
                </a:lnTo>
                <a:lnTo>
                  <a:pt x="23" y="79"/>
                </a:lnTo>
                <a:lnTo>
                  <a:pt x="25" y="77"/>
                </a:lnTo>
                <a:lnTo>
                  <a:pt x="26" y="77"/>
                </a:lnTo>
                <a:lnTo>
                  <a:pt x="27" y="76"/>
                </a:lnTo>
                <a:lnTo>
                  <a:pt x="27" y="74"/>
                </a:lnTo>
                <a:lnTo>
                  <a:pt x="29" y="74"/>
                </a:lnTo>
                <a:lnTo>
                  <a:pt x="30" y="74"/>
                </a:lnTo>
                <a:lnTo>
                  <a:pt x="32" y="74"/>
                </a:lnTo>
                <a:lnTo>
                  <a:pt x="33" y="73"/>
                </a:lnTo>
                <a:lnTo>
                  <a:pt x="35" y="73"/>
                </a:lnTo>
                <a:lnTo>
                  <a:pt x="36" y="73"/>
                </a:lnTo>
                <a:lnTo>
                  <a:pt x="37" y="73"/>
                </a:lnTo>
                <a:lnTo>
                  <a:pt x="37" y="72"/>
                </a:lnTo>
                <a:lnTo>
                  <a:pt x="39" y="72"/>
                </a:lnTo>
                <a:lnTo>
                  <a:pt x="40" y="72"/>
                </a:lnTo>
                <a:lnTo>
                  <a:pt x="43" y="70"/>
                </a:lnTo>
                <a:lnTo>
                  <a:pt x="45" y="70"/>
                </a:lnTo>
                <a:lnTo>
                  <a:pt x="46" y="69"/>
                </a:lnTo>
                <a:lnTo>
                  <a:pt x="46" y="67"/>
                </a:lnTo>
                <a:lnTo>
                  <a:pt x="47" y="67"/>
                </a:lnTo>
                <a:lnTo>
                  <a:pt x="47" y="66"/>
                </a:lnTo>
                <a:lnTo>
                  <a:pt x="49" y="66"/>
                </a:lnTo>
                <a:lnTo>
                  <a:pt x="49" y="64"/>
                </a:lnTo>
                <a:lnTo>
                  <a:pt x="49" y="63"/>
                </a:lnTo>
                <a:lnTo>
                  <a:pt x="50" y="63"/>
                </a:lnTo>
                <a:lnTo>
                  <a:pt x="50" y="62"/>
                </a:lnTo>
                <a:lnTo>
                  <a:pt x="52" y="62"/>
                </a:lnTo>
                <a:lnTo>
                  <a:pt x="52" y="60"/>
                </a:lnTo>
                <a:lnTo>
                  <a:pt x="53" y="59"/>
                </a:lnTo>
                <a:lnTo>
                  <a:pt x="55" y="57"/>
                </a:lnTo>
                <a:lnTo>
                  <a:pt x="56" y="57"/>
                </a:lnTo>
                <a:lnTo>
                  <a:pt x="57" y="59"/>
                </a:lnTo>
                <a:lnTo>
                  <a:pt x="59" y="57"/>
                </a:lnTo>
                <a:lnTo>
                  <a:pt x="60" y="57"/>
                </a:lnTo>
                <a:lnTo>
                  <a:pt x="60" y="56"/>
                </a:lnTo>
                <a:lnTo>
                  <a:pt x="62" y="56"/>
                </a:lnTo>
                <a:lnTo>
                  <a:pt x="63" y="56"/>
                </a:lnTo>
                <a:lnTo>
                  <a:pt x="65" y="56"/>
                </a:lnTo>
                <a:lnTo>
                  <a:pt x="66" y="56"/>
                </a:lnTo>
                <a:lnTo>
                  <a:pt x="66" y="54"/>
                </a:lnTo>
                <a:lnTo>
                  <a:pt x="67" y="53"/>
                </a:lnTo>
                <a:lnTo>
                  <a:pt x="67" y="52"/>
                </a:lnTo>
                <a:lnTo>
                  <a:pt x="66" y="52"/>
                </a:lnTo>
                <a:lnTo>
                  <a:pt x="66" y="50"/>
                </a:lnTo>
                <a:lnTo>
                  <a:pt x="66" y="49"/>
                </a:lnTo>
                <a:lnTo>
                  <a:pt x="67" y="47"/>
                </a:lnTo>
                <a:lnTo>
                  <a:pt x="67" y="46"/>
                </a:lnTo>
                <a:lnTo>
                  <a:pt x="67" y="44"/>
                </a:lnTo>
                <a:lnTo>
                  <a:pt x="69" y="44"/>
                </a:lnTo>
                <a:lnTo>
                  <a:pt x="69" y="43"/>
                </a:lnTo>
                <a:lnTo>
                  <a:pt x="70" y="43"/>
                </a:lnTo>
                <a:lnTo>
                  <a:pt x="70" y="42"/>
                </a:lnTo>
                <a:lnTo>
                  <a:pt x="72" y="42"/>
                </a:lnTo>
                <a:lnTo>
                  <a:pt x="70" y="40"/>
                </a:lnTo>
                <a:lnTo>
                  <a:pt x="70" y="39"/>
                </a:lnTo>
                <a:lnTo>
                  <a:pt x="72" y="39"/>
                </a:lnTo>
                <a:lnTo>
                  <a:pt x="72" y="37"/>
                </a:lnTo>
                <a:lnTo>
                  <a:pt x="73" y="37"/>
                </a:lnTo>
                <a:lnTo>
                  <a:pt x="73" y="36"/>
                </a:lnTo>
                <a:lnTo>
                  <a:pt x="73" y="34"/>
                </a:lnTo>
                <a:lnTo>
                  <a:pt x="73" y="33"/>
                </a:lnTo>
                <a:lnTo>
                  <a:pt x="75" y="33"/>
                </a:lnTo>
                <a:lnTo>
                  <a:pt x="76" y="33"/>
                </a:lnTo>
                <a:lnTo>
                  <a:pt x="76" y="32"/>
                </a:lnTo>
                <a:lnTo>
                  <a:pt x="77" y="32"/>
                </a:lnTo>
                <a:lnTo>
                  <a:pt x="79" y="32"/>
                </a:lnTo>
                <a:lnTo>
                  <a:pt x="80" y="30"/>
                </a:lnTo>
                <a:lnTo>
                  <a:pt x="82" y="29"/>
                </a:lnTo>
                <a:lnTo>
                  <a:pt x="83" y="29"/>
                </a:lnTo>
                <a:lnTo>
                  <a:pt x="85" y="29"/>
                </a:lnTo>
                <a:lnTo>
                  <a:pt x="86" y="29"/>
                </a:lnTo>
                <a:lnTo>
                  <a:pt x="87" y="29"/>
                </a:lnTo>
                <a:lnTo>
                  <a:pt x="89" y="29"/>
                </a:lnTo>
                <a:lnTo>
                  <a:pt x="90" y="29"/>
                </a:lnTo>
                <a:lnTo>
                  <a:pt x="92" y="29"/>
                </a:lnTo>
                <a:lnTo>
                  <a:pt x="92" y="27"/>
                </a:lnTo>
                <a:lnTo>
                  <a:pt x="93" y="27"/>
                </a:lnTo>
                <a:lnTo>
                  <a:pt x="95" y="29"/>
                </a:lnTo>
                <a:lnTo>
                  <a:pt x="96" y="27"/>
                </a:lnTo>
                <a:lnTo>
                  <a:pt x="96" y="29"/>
                </a:lnTo>
                <a:lnTo>
                  <a:pt x="97" y="29"/>
                </a:lnTo>
                <a:lnTo>
                  <a:pt x="99" y="29"/>
                </a:lnTo>
                <a:lnTo>
                  <a:pt x="100" y="29"/>
                </a:lnTo>
                <a:lnTo>
                  <a:pt x="100" y="30"/>
                </a:lnTo>
                <a:lnTo>
                  <a:pt x="100" y="29"/>
                </a:lnTo>
                <a:lnTo>
                  <a:pt x="102" y="29"/>
                </a:lnTo>
                <a:lnTo>
                  <a:pt x="102" y="27"/>
                </a:lnTo>
                <a:lnTo>
                  <a:pt x="103" y="26"/>
                </a:lnTo>
                <a:lnTo>
                  <a:pt x="103" y="24"/>
                </a:lnTo>
                <a:lnTo>
                  <a:pt x="105" y="24"/>
                </a:lnTo>
                <a:lnTo>
                  <a:pt x="105" y="23"/>
                </a:lnTo>
                <a:lnTo>
                  <a:pt x="106" y="23"/>
                </a:lnTo>
                <a:lnTo>
                  <a:pt x="106" y="22"/>
                </a:lnTo>
                <a:lnTo>
                  <a:pt x="107" y="22"/>
                </a:lnTo>
                <a:lnTo>
                  <a:pt x="109" y="22"/>
                </a:lnTo>
                <a:lnTo>
                  <a:pt x="110" y="22"/>
                </a:lnTo>
                <a:lnTo>
                  <a:pt x="110" y="20"/>
                </a:lnTo>
                <a:lnTo>
                  <a:pt x="112" y="20"/>
                </a:lnTo>
                <a:lnTo>
                  <a:pt x="112" y="19"/>
                </a:lnTo>
                <a:lnTo>
                  <a:pt x="112" y="17"/>
                </a:lnTo>
                <a:lnTo>
                  <a:pt x="113" y="17"/>
                </a:lnTo>
                <a:lnTo>
                  <a:pt x="113" y="16"/>
                </a:lnTo>
                <a:lnTo>
                  <a:pt x="113" y="14"/>
                </a:lnTo>
                <a:lnTo>
                  <a:pt x="113" y="13"/>
                </a:lnTo>
                <a:lnTo>
                  <a:pt x="113" y="12"/>
                </a:lnTo>
                <a:lnTo>
                  <a:pt x="115" y="12"/>
                </a:lnTo>
                <a:lnTo>
                  <a:pt x="115" y="10"/>
                </a:lnTo>
                <a:lnTo>
                  <a:pt x="115" y="9"/>
                </a:lnTo>
                <a:lnTo>
                  <a:pt x="116" y="9"/>
                </a:lnTo>
                <a:lnTo>
                  <a:pt x="116" y="7"/>
                </a:lnTo>
                <a:lnTo>
                  <a:pt x="117" y="9"/>
                </a:lnTo>
                <a:lnTo>
                  <a:pt x="119" y="10"/>
                </a:lnTo>
                <a:lnTo>
                  <a:pt x="119" y="12"/>
                </a:lnTo>
                <a:lnTo>
                  <a:pt x="120" y="12"/>
                </a:lnTo>
                <a:lnTo>
                  <a:pt x="120" y="13"/>
                </a:lnTo>
                <a:lnTo>
                  <a:pt x="122" y="13"/>
                </a:lnTo>
                <a:lnTo>
                  <a:pt x="122" y="14"/>
                </a:lnTo>
                <a:lnTo>
                  <a:pt x="123" y="14"/>
                </a:lnTo>
                <a:lnTo>
                  <a:pt x="123" y="16"/>
                </a:lnTo>
                <a:lnTo>
                  <a:pt x="125" y="16"/>
                </a:lnTo>
                <a:lnTo>
                  <a:pt x="125" y="17"/>
                </a:lnTo>
                <a:lnTo>
                  <a:pt x="126" y="19"/>
                </a:lnTo>
                <a:lnTo>
                  <a:pt x="126" y="20"/>
                </a:lnTo>
                <a:lnTo>
                  <a:pt x="128" y="22"/>
                </a:lnTo>
                <a:lnTo>
                  <a:pt x="129" y="22"/>
                </a:lnTo>
                <a:lnTo>
                  <a:pt x="130" y="22"/>
                </a:lnTo>
                <a:lnTo>
                  <a:pt x="132" y="23"/>
                </a:lnTo>
                <a:lnTo>
                  <a:pt x="133" y="23"/>
                </a:lnTo>
                <a:lnTo>
                  <a:pt x="133" y="24"/>
                </a:lnTo>
                <a:lnTo>
                  <a:pt x="135" y="26"/>
                </a:lnTo>
                <a:lnTo>
                  <a:pt x="136" y="26"/>
                </a:lnTo>
                <a:lnTo>
                  <a:pt x="136" y="27"/>
                </a:lnTo>
                <a:lnTo>
                  <a:pt x="136" y="29"/>
                </a:lnTo>
                <a:lnTo>
                  <a:pt x="136" y="30"/>
                </a:lnTo>
                <a:lnTo>
                  <a:pt x="136" y="32"/>
                </a:lnTo>
                <a:lnTo>
                  <a:pt x="138" y="32"/>
                </a:lnTo>
                <a:lnTo>
                  <a:pt x="136" y="33"/>
                </a:lnTo>
                <a:lnTo>
                  <a:pt x="136" y="34"/>
                </a:lnTo>
                <a:lnTo>
                  <a:pt x="138" y="34"/>
                </a:lnTo>
                <a:lnTo>
                  <a:pt x="139" y="33"/>
                </a:lnTo>
                <a:lnTo>
                  <a:pt x="140" y="33"/>
                </a:lnTo>
                <a:lnTo>
                  <a:pt x="140" y="32"/>
                </a:lnTo>
                <a:lnTo>
                  <a:pt x="140" y="30"/>
                </a:lnTo>
                <a:lnTo>
                  <a:pt x="142" y="30"/>
                </a:lnTo>
                <a:lnTo>
                  <a:pt x="143" y="32"/>
                </a:lnTo>
                <a:lnTo>
                  <a:pt x="145" y="30"/>
                </a:lnTo>
                <a:lnTo>
                  <a:pt x="146" y="30"/>
                </a:lnTo>
                <a:lnTo>
                  <a:pt x="148" y="30"/>
                </a:lnTo>
                <a:lnTo>
                  <a:pt x="149" y="30"/>
                </a:lnTo>
                <a:lnTo>
                  <a:pt x="150" y="30"/>
                </a:lnTo>
                <a:lnTo>
                  <a:pt x="152" y="30"/>
                </a:lnTo>
                <a:lnTo>
                  <a:pt x="153" y="30"/>
                </a:lnTo>
                <a:lnTo>
                  <a:pt x="153" y="32"/>
                </a:lnTo>
                <a:lnTo>
                  <a:pt x="153" y="33"/>
                </a:lnTo>
                <a:lnTo>
                  <a:pt x="153" y="34"/>
                </a:lnTo>
                <a:lnTo>
                  <a:pt x="155" y="36"/>
                </a:lnTo>
                <a:lnTo>
                  <a:pt x="155" y="37"/>
                </a:lnTo>
                <a:lnTo>
                  <a:pt x="156" y="39"/>
                </a:lnTo>
                <a:lnTo>
                  <a:pt x="156" y="40"/>
                </a:lnTo>
                <a:lnTo>
                  <a:pt x="159" y="42"/>
                </a:lnTo>
                <a:lnTo>
                  <a:pt x="160" y="42"/>
                </a:lnTo>
                <a:lnTo>
                  <a:pt x="160" y="43"/>
                </a:lnTo>
                <a:lnTo>
                  <a:pt x="162" y="43"/>
                </a:lnTo>
                <a:lnTo>
                  <a:pt x="163" y="43"/>
                </a:lnTo>
                <a:lnTo>
                  <a:pt x="165" y="43"/>
                </a:lnTo>
                <a:lnTo>
                  <a:pt x="166" y="43"/>
                </a:lnTo>
                <a:lnTo>
                  <a:pt x="166" y="42"/>
                </a:lnTo>
                <a:lnTo>
                  <a:pt x="168" y="42"/>
                </a:lnTo>
                <a:lnTo>
                  <a:pt x="168" y="40"/>
                </a:lnTo>
                <a:lnTo>
                  <a:pt x="169" y="40"/>
                </a:lnTo>
                <a:lnTo>
                  <a:pt x="169" y="39"/>
                </a:lnTo>
                <a:lnTo>
                  <a:pt x="170" y="39"/>
                </a:lnTo>
                <a:lnTo>
                  <a:pt x="170" y="40"/>
                </a:lnTo>
                <a:lnTo>
                  <a:pt x="172" y="40"/>
                </a:lnTo>
                <a:lnTo>
                  <a:pt x="172" y="42"/>
                </a:lnTo>
                <a:lnTo>
                  <a:pt x="173" y="43"/>
                </a:lnTo>
                <a:lnTo>
                  <a:pt x="175" y="43"/>
                </a:lnTo>
                <a:lnTo>
                  <a:pt x="176" y="43"/>
                </a:lnTo>
                <a:lnTo>
                  <a:pt x="178" y="43"/>
                </a:lnTo>
                <a:lnTo>
                  <a:pt x="178" y="42"/>
                </a:lnTo>
                <a:lnTo>
                  <a:pt x="178" y="40"/>
                </a:lnTo>
                <a:lnTo>
                  <a:pt x="179" y="40"/>
                </a:lnTo>
                <a:lnTo>
                  <a:pt x="180" y="40"/>
                </a:lnTo>
                <a:lnTo>
                  <a:pt x="182" y="40"/>
                </a:lnTo>
                <a:lnTo>
                  <a:pt x="183" y="40"/>
                </a:lnTo>
                <a:lnTo>
                  <a:pt x="185" y="40"/>
                </a:lnTo>
                <a:lnTo>
                  <a:pt x="186" y="40"/>
                </a:lnTo>
                <a:lnTo>
                  <a:pt x="186" y="39"/>
                </a:lnTo>
                <a:lnTo>
                  <a:pt x="188" y="37"/>
                </a:lnTo>
                <a:lnTo>
                  <a:pt x="188" y="36"/>
                </a:lnTo>
                <a:lnTo>
                  <a:pt x="186" y="34"/>
                </a:lnTo>
                <a:lnTo>
                  <a:pt x="186" y="33"/>
                </a:lnTo>
                <a:lnTo>
                  <a:pt x="186" y="32"/>
                </a:lnTo>
                <a:lnTo>
                  <a:pt x="186" y="30"/>
                </a:lnTo>
                <a:lnTo>
                  <a:pt x="186" y="29"/>
                </a:lnTo>
                <a:lnTo>
                  <a:pt x="185" y="27"/>
                </a:lnTo>
                <a:lnTo>
                  <a:pt x="185" y="24"/>
                </a:lnTo>
                <a:lnTo>
                  <a:pt x="185" y="23"/>
                </a:lnTo>
                <a:lnTo>
                  <a:pt x="186" y="23"/>
                </a:lnTo>
                <a:lnTo>
                  <a:pt x="188" y="23"/>
                </a:lnTo>
                <a:lnTo>
                  <a:pt x="188" y="22"/>
                </a:lnTo>
                <a:lnTo>
                  <a:pt x="189" y="22"/>
                </a:lnTo>
                <a:lnTo>
                  <a:pt x="189" y="20"/>
                </a:lnTo>
                <a:lnTo>
                  <a:pt x="190" y="20"/>
                </a:lnTo>
                <a:lnTo>
                  <a:pt x="190" y="19"/>
                </a:lnTo>
                <a:lnTo>
                  <a:pt x="192" y="19"/>
                </a:lnTo>
                <a:lnTo>
                  <a:pt x="192" y="17"/>
                </a:lnTo>
                <a:lnTo>
                  <a:pt x="193" y="17"/>
                </a:lnTo>
                <a:lnTo>
                  <a:pt x="195" y="16"/>
                </a:lnTo>
                <a:lnTo>
                  <a:pt x="195" y="14"/>
                </a:lnTo>
                <a:lnTo>
                  <a:pt x="196" y="14"/>
                </a:lnTo>
                <a:lnTo>
                  <a:pt x="198" y="13"/>
                </a:lnTo>
                <a:lnTo>
                  <a:pt x="199" y="13"/>
                </a:lnTo>
                <a:lnTo>
                  <a:pt x="200" y="13"/>
                </a:lnTo>
                <a:lnTo>
                  <a:pt x="200" y="12"/>
                </a:lnTo>
                <a:lnTo>
                  <a:pt x="202" y="12"/>
                </a:lnTo>
                <a:lnTo>
                  <a:pt x="203" y="12"/>
                </a:lnTo>
                <a:lnTo>
                  <a:pt x="203" y="10"/>
                </a:lnTo>
                <a:lnTo>
                  <a:pt x="205" y="10"/>
                </a:lnTo>
                <a:lnTo>
                  <a:pt x="208" y="9"/>
                </a:lnTo>
                <a:lnTo>
                  <a:pt x="208" y="7"/>
                </a:lnTo>
                <a:lnTo>
                  <a:pt x="209" y="6"/>
                </a:lnTo>
                <a:lnTo>
                  <a:pt x="209" y="4"/>
                </a:lnTo>
                <a:lnTo>
                  <a:pt x="210" y="4"/>
                </a:lnTo>
                <a:lnTo>
                  <a:pt x="212" y="4"/>
                </a:lnTo>
                <a:lnTo>
                  <a:pt x="213" y="4"/>
                </a:lnTo>
                <a:lnTo>
                  <a:pt x="215" y="4"/>
                </a:lnTo>
                <a:lnTo>
                  <a:pt x="216" y="4"/>
                </a:lnTo>
                <a:lnTo>
                  <a:pt x="218" y="4"/>
                </a:lnTo>
                <a:lnTo>
                  <a:pt x="219" y="4"/>
                </a:lnTo>
                <a:lnTo>
                  <a:pt x="220" y="3"/>
                </a:lnTo>
                <a:lnTo>
                  <a:pt x="222" y="3"/>
                </a:lnTo>
                <a:lnTo>
                  <a:pt x="222" y="2"/>
                </a:lnTo>
                <a:lnTo>
                  <a:pt x="225" y="2"/>
                </a:lnTo>
                <a:lnTo>
                  <a:pt x="225" y="0"/>
                </a:lnTo>
                <a:lnTo>
                  <a:pt x="228" y="0"/>
                </a:lnTo>
                <a:lnTo>
                  <a:pt x="229" y="0"/>
                </a:lnTo>
                <a:lnTo>
                  <a:pt x="230" y="0"/>
                </a:lnTo>
                <a:lnTo>
                  <a:pt x="230" y="2"/>
                </a:lnTo>
                <a:lnTo>
                  <a:pt x="232" y="2"/>
                </a:lnTo>
                <a:lnTo>
                  <a:pt x="235" y="3"/>
                </a:lnTo>
                <a:lnTo>
                  <a:pt x="236" y="3"/>
                </a:lnTo>
                <a:lnTo>
                  <a:pt x="239" y="4"/>
                </a:lnTo>
                <a:lnTo>
                  <a:pt x="239" y="6"/>
                </a:lnTo>
                <a:lnTo>
                  <a:pt x="242" y="7"/>
                </a:lnTo>
                <a:lnTo>
                  <a:pt x="243" y="9"/>
                </a:lnTo>
                <a:lnTo>
                  <a:pt x="245" y="10"/>
                </a:lnTo>
                <a:lnTo>
                  <a:pt x="246" y="10"/>
                </a:lnTo>
                <a:lnTo>
                  <a:pt x="249" y="12"/>
                </a:lnTo>
                <a:lnTo>
                  <a:pt x="250" y="12"/>
                </a:lnTo>
                <a:lnTo>
                  <a:pt x="252" y="12"/>
                </a:lnTo>
                <a:lnTo>
                  <a:pt x="252" y="13"/>
                </a:lnTo>
                <a:lnTo>
                  <a:pt x="253" y="13"/>
                </a:lnTo>
                <a:lnTo>
                  <a:pt x="255" y="16"/>
                </a:lnTo>
                <a:lnTo>
                  <a:pt x="255" y="17"/>
                </a:lnTo>
                <a:lnTo>
                  <a:pt x="256" y="19"/>
                </a:lnTo>
                <a:lnTo>
                  <a:pt x="258" y="19"/>
                </a:lnTo>
                <a:lnTo>
                  <a:pt x="258" y="20"/>
                </a:lnTo>
                <a:lnTo>
                  <a:pt x="258" y="22"/>
                </a:lnTo>
                <a:lnTo>
                  <a:pt x="258" y="23"/>
                </a:lnTo>
                <a:lnTo>
                  <a:pt x="258" y="24"/>
                </a:lnTo>
                <a:lnTo>
                  <a:pt x="256" y="24"/>
                </a:lnTo>
                <a:lnTo>
                  <a:pt x="258" y="26"/>
                </a:lnTo>
                <a:lnTo>
                  <a:pt x="258" y="27"/>
                </a:lnTo>
                <a:lnTo>
                  <a:pt x="258" y="29"/>
                </a:lnTo>
                <a:lnTo>
                  <a:pt x="259" y="29"/>
                </a:lnTo>
                <a:lnTo>
                  <a:pt x="260" y="29"/>
                </a:lnTo>
                <a:lnTo>
                  <a:pt x="262" y="30"/>
                </a:lnTo>
                <a:lnTo>
                  <a:pt x="263" y="33"/>
                </a:lnTo>
                <a:lnTo>
                  <a:pt x="265" y="34"/>
                </a:lnTo>
                <a:lnTo>
                  <a:pt x="266" y="34"/>
                </a:lnTo>
                <a:lnTo>
                  <a:pt x="268" y="36"/>
                </a:lnTo>
                <a:lnTo>
                  <a:pt x="268" y="37"/>
                </a:lnTo>
                <a:lnTo>
                  <a:pt x="268" y="39"/>
                </a:lnTo>
                <a:lnTo>
                  <a:pt x="266" y="40"/>
                </a:lnTo>
                <a:lnTo>
                  <a:pt x="266" y="42"/>
                </a:lnTo>
                <a:lnTo>
                  <a:pt x="266" y="43"/>
                </a:lnTo>
                <a:lnTo>
                  <a:pt x="266" y="44"/>
                </a:lnTo>
                <a:lnTo>
                  <a:pt x="268" y="44"/>
                </a:lnTo>
                <a:lnTo>
                  <a:pt x="268" y="43"/>
                </a:lnTo>
                <a:lnTo>
                  <a:pt x="269" y="43"/>
                </a:lnTo>
                <a:lnTo>
                  <a:pt x="271" y="43"/>
                </a:lnTo>
                <a:lnTo>
                  <a:pt x="272" y="43"/>
                </a:lnTo>
                <a:lnTo>
                  <a:pt x="272" y="42"/>
                </a:lnTo>
                <a:lnTo>
                  <a:pt x="273" y="43"/>
                </a:lnTo>
                <a:lnTo>
                  <a:pt x="275" y="44"/>
                </a:lnTo>
                <a:lnTo>
                  <a:pt x="276" y="44"/>
                </a:lnTo>
                <a:lnTo>
                  <a:pt x="278" y="44"/>
                </a:lnTo>
                <a:lnTo>
                  <a:pt x="279" y="46"/>
                </a:lnTo>
                <a:lnTo>
                  <a:pt x="281" y="47"/>
                </a:lnTo>
                <a:lnTo>
                  <a:pt x="282" y="47"/>
                </a:lnTo>
                <a:lnTo>
                  <a:pt x="282" y="49"/>
                </a:lnTo>
                <a:lnTo>
                  <a:pt x="283" y="49"/>
                </a:lnTo>
                <a:lnTo>
                  <a:pt x="283" y="50"/>
                </a:lnTo>
                <a:lnTo>
                  <a:pt x="285" y="50"/>
                </a:lnTo>
                <a:lnTo>
                  <a:pt x="285" y="52"/>
                </a:lnTo>
                <a:lnTo>
                  <a:pt x="286" y="52"/>
                </a:lnTo>
                <a:lnTo>
                  <a:pt x="288" y="50"/>
                </a:lnTo>
                <a:lnTo>
                  <a:pt x="289" y="52"/>
                </a:lnTo>
                <a:lnTo>
                  <a:pt x="291" y="52"/>
                </a:lnTo>
                <a:lnTo>
                  <a:pt x="291" y="50"/>
                </a:lnTo>
                <a:lnTo>
                  <a:pt x="292" y="50"/>
                </a:lnTo>
                <a:lnTo>
                  <a:pt x="293" y="50"/>
                </a:lnTo>
                <a:lnTo>
                  <a:pt x="293" y="52"/>
                </a:lnTo>
                <a:lnTo>
                  <a:pt x="295" y="52"/>
                </a:lnTo>
                <a:lnTo>
                  <a:pt x="296" y="50"/>
                </a:lnTo>
                <a:lnTo>
                  <a:pt x="298" y="50"/>
                </a:lnTo>
                <a:lnTo>
                  <a:pt x="298" y="49"/>
                </a:lnTo>
                <a:lnTo>
                  <a:pt x="298" y="47"/>
                </a:lnTo>
                <a:lnTo>
                  <a:pt x="298" y="46"/>
                </a:lnTo>
                <a:lnTo>
                  <a:pt x="299" y="46"/>
                </a:lnTo>
                <a:lnTo>
                  <a:pt x="299" y="44"/>
                </a:lnTo>
                <a:lnTo>
                  <a:pt x="301" y="44"/>
                </a:lnTo>
                <a:lnTo>
                  <a:pt x="302" y="44"/>
                </a:lnTo>
                <a:lnTo>
                  <a:pt x="303" y="44"/>
                </a:lnTo>
                <a:lnTo>
                  <a:pt x="305" y="44"/>
                </a:lnTo>
                <a:lnTo>
                  <a:pt x="306" y="43"/>
                </a:lnTo>
                <a:lnTo>
                  <a:pt x="308" y="43"/>
                </a:lnTo>
                <a:lnTo>
                  <a:pt x="309" y="42"/>
                </a:lnTo>
                <a:lnTo>
                  <a:pt x="311" y="43"/>
                </a:lnTo>
                <a:lnTo>
                  <a:pt x="312" y="43"/>
                </a:lnTo>
                <a:lnTo>
                  <a:pt x="313" y="44"/>
                </a:lnTo>
                <a:lnTo>
                  <a:pt x="315" y="46"/>
                </a:lnTo>
                <a:lnTo>
                  <a:pt x="316" y="47"/>
                </a:lnTo>
                <a:lnTo>
                  <a:pt x="318" y="46"/>
                </a:lnTo>
                <a:lnTo>
                  <a:pt x="319" y="44"/>
                </a:lnTo>
                <a:lnTo>
                  <a:pt x="321" y="44"/>
                </a:lnTo>
                <a:lnTo>
                  <a:pt x="322" y="46"/>
                </a:lnTo>
                <a:lnTo>
                  <a:pt x="322" y="47"/>
                </a:lnTo>
                <a:lnTo>
                  <a:pt x="323" y="49"/>
                </a:lnTo>
                <a:lnTo>
                  <a:pt x="325" y="49"/>
                </a:lnTo>
                <a:lnTo>
                  <a:pt x="325" y="50"/>
                </a:lnTo>
                <a:lnTo>
                  <a:pt x="326" y="50"/>
                </a:lnTo>
                <a:lnTo>
                  <a:pt x="326" y="49"/>
                </a:lnTo>
                <a:lnTo>
                  <a:pt x="328" y="50"/>
                </a:lnTo>
                <a:lnTo>
                  <a:pt x="329" y="50"/>
                </a:lnTo>
                <a:lnTo>
                  <a:pt x="329" y="52"/>
                </a:lnTo>
                <a:lnTo>
                  <a:pt x="331" y="52"/>
                </a:lnTo>
                <a:lnTo>
                  <a:pt x="332" y="52"/>
                </a:lnTo>
                <a:lnTo>
                  <a:pt x="332" y="53"/>
                </a:lnTo>
                <a:lnTo>
                  <a:pt x="333" y="53"/>
                </a:lnTo>
                <a:lnTo>
                  <a:pt x="333" y="54"/>
                </a:lnTo>
                <a:lnTo>
                  <a:pt x="335" y="54"/>
                </a:lnTo>
                <a:lnTo>
                  <a:pt x="335" y="56"/>
                </a:lnTo>
                <a:lnTo>
                  <a:pt x="335" y="57"/>
                </a:lnTo>
                <a:lnTo>
                  <a:pt x="336" y="57"/>
                </a:lnTo>
                <a:lnTo>
                  <a:pt x="338" y="57"/>
                </a:lnTo>
                <a:lnTo>
                  <a:pt x="338" y="59"/>
                </a:lnTo>
                <a:lnTo>
                  <a:pt x="339" y="59"/>
                </a:lnTo>
                <a:lnTo>
                  <a:pt x="339" y="57"/>
                </a:lnTo>
                <a:lnTo>
                  <a:pt x="341" y="57"/>
                </a:lnTo>
                <a:lnTo>
                  <a:pt x="341" y="59"/>
                </a:lnTo>
                <a:lnTo>
                  <a:pt x="342" y="59"/>
                </a:lnTo>
                <a:lnTo>
                  <a:pt x="342" y="60"/>
                </a:lnTo>
                <a:lnTo>
                  <a:pt x="343" y="60"/>
                </a:lnTo>
                <a:lnTo>
                  <a:pt x="345" y="62"/>
                </a:lnTo>
                <a:lnTo>
                  <a:pt x="345" y="63"/>
                </a:lnTo>
                <a:lnTo>
                  <a:pt x="346" y="64"/>
                </a:lnTo>
                <a:lnTo>
                  <a:pt x="346" y="66"/>
                </a:lnTo>
                <a:lnTo>
                  <a:pt x="345" y="67"/>
                </a:lnTo>
                <a:lnTo>
                  <a:pt x="346" y="67"/>
                </a:lnTo>
                <a:lnTo>
                  <a:pt x="348" y="69"/>
                </a:lnTo>
                <a:lnTo>
                  <a:pt x="349" y="69"/>
                </a:lnTo>
                <a:lnTo>
                  <a:pt x="349" y="70"/>
                </a:lnTo>
                <a:lnTo>
                  <a:pt x="349" y="72"/>
                </a:lnTo>
                <a:lnTo>
                  <a:pt x="351" y="72"/>
                </a:lnTo>
                <a:lnTo>
                  <a:pt x="351" y="70"/>
                </a:lnTo>
                <a:lnTo>
                  <a:pt x="352" y="70"/>
                </a:lnTo>
                <a:lnTo>
                  <a:pt x="353" y="69"/>
                </a:lnTo>
                <a:lnTo>
                  <a:pt x="355" y="69"/>
                </a:lnTo>
                <a:lnTo>
                  <a:pt x="356" y="69"/>
                </a:lnTo>
                <a:lnTo>
                  <a:pt x="356" y="70"/>
                </a:lnTo>
                <a:lnTo>
                  <a:pt x="358" y="70"/>
                </a:lnTo>
                <a:lnTo>
                  <a:pt x="361" y="70"/>
                </a:lnTo>
                <a:lnTo>
                  <a:pt x="362" y="70"/>
                </a:lnTo>
                <a:lnTo>
                  <a:pt x="362" y="69"/>
                </a:lnTo>
                <a:lnTo>
                  <a:pt x="363" y="69"/>
                </a:lnTo>
                <a:lnTo>
                  <a:pt x="363" y="70"/>
                </a:lnTo>
                <a:lnTo>
                  <a:pt x="365" y="70"/>
                </a:lnTo>
                <a:lnTo>
                  <a:pt x="366" y="70"/>
                </a:lnTo>
                <a:lnTo>
                  <a:pt x="368" y="72"/>
                </a:lnTo>
                <a:lnTo>
                  <a:pt x="368" y="73"/>
                </a:lnTo>
                <a:lnTo>
                  <a:pt x="369" y="73"/>
                </a:lnTo>
                <a:lnTo>
                  <a:pt x="369" y="74"/>
                </a:lnTo>
                <a:lnTo>
                  <a:pt x="371" y="74"/>
                </a:lnTo>
                <a:lnTo>
                  <a:pt x="372" y="76"/>
                </a:lnTo>
                <a:lnTo>
                  <a:pt x="373" y="76"/>
                </a:lnTo>
                <a:lnTo>
                  <a:pt x="375" y="76"/>
                </a:lnTo>
                <a:lnTo>
                  <a:pt x="376" y="76"/>
                </a:lnTo>
                <a:lnTo>
                  <a:pt x="376" y="77"/>
                </a:lnTo>
                <a:lnTo>
                  <a:pt x="375" y="77"/>
                </a:lnTo>
                <a:lnTo>
                  <a:pt x="375" y="79"/>
                </a:lnTo>
                <a:lnTo>
                  <a:pt x="376" y="79"/>
                </a:lnTo>
                <a:lnTo>
                  <a:pt x="378" y="80"/>
                </a:lnTo>
                <a:lnTo>
                  <a:pt x="379" y="80"/>
                </a:lnTo>
                <a:lnTo>
                  <a:pt x="381" y="82"/>
                </a:lnTo>
                <a:lnTo>
                  <a:pt x="379" y="82"/>
                </a:lnTo>
                <a:lnTo>
                  <a:pt x="381" y="82"/>
                </a:lnTo>
                <a:lnTo>
                  <a:pt x="382" y="83"/>
                </a:lnTo>
                <a:lnTo>
                  <a:pt x="382" y="84"/>
                </a:lnTo>
                <a:lnTo>
                  <a:pt x="381" y="84"/>
                </a:lnTo>
                <a:lnTo>
                  <a:pt x="381" y="86"/>
                </a:lnTo>
                <a:lnTo>
                  <a:pt x="379" y="87"/>
                </a:lnTo>
                <a:lnTo>
                  <a:pt x="381" y="87"/>
                </a:lnTo>
                <a:lnTo>
                  <a:pt x="381" y="89"/>
                </a:lnTo>
                <a:lnTo>
                  <a:pt x="382" y="89"/>
                </a:lnTo>
                <a:lnTo>
                  <a:pt x="382" y="90"/>
                </a:lnTo>
                <a:lnTo>
                  <a:pt x="383" y="90"/>
                </a:lnTo>
                <a:lnTo>
                  <a:pt x="385" y="92"/>
                </a:lnTo>
                <a:lnTo>
                  <a:pt x="386" y="92"/>
                </a:lnTo>
                <a:lnTo>
                  <a:pt x="386" y="93"/>
                </a:lnTo>
                <a:lnTo>
                  <a:pt x="388" y="93"/>
                </a:lnTo>
                <a:lnTo>
                  <a:pt x="389" y="93"/>
                </a:lnTo>
                <a:lnTo>
                  <a:pt x="389" y="94"/>
                </a:lnTo>
                <a:lnTo>
                  <a:pt x="391" y="96"/>
                </a:lnTo>
                <a:lnTo>
                  <a:pt x="389" y="97"/>
                </a:lnTo>
                <a:lnTo>
                  <a:pt x="391" y="99"/>
                </a:lnTo>
                <a:lnTo>
                  <a:pt x="392" y="99"/>
                </a:lnTo>
                <a:lnTo>
                  <a:pt x="392" y="100"/>
                </a:lnTo>
                <a:lnTo>
                  <a:pt x="391" y="100"/>
                </a:lnTo>
                <a:lnTo>
                  <a:pt x="391" y="102"/>
                </a:lnTo>
                <a:lnTo>
                  <a:pt x="391" y="105"/>
                </a:lnTo>
                <a:lnTo>
                  <a:pt x="389" y="105"/>
                </a:lnTo>
                <a:lnTo>
                  <a:pt x="389" y="106"/>
                </a:lnTo>
                <a:lnTo>
                  <a:pt x="389" y="107"/>
                </a:lnTo>
                <a:lnTo>
                  <a:pt x="388" y="107"/>
                </a:lnTo>
                <a:lnTo>
                  <a:pt x="388" y="109"/>
                </a:lnTo>
                <a:lnTo>
                  <a:pt x="389" y="109"/>
                </a:lnTo>
                <a:lnTo>
                  <a:pt x="391" y="109"/>
                </a:lnTo>
                <a:lnTo>
                  <a:pt x="392" y="110"/>
                </a:lnTo>
                <a:lnTo>
                  <a:pt x="393" y="110"/>
                </a:lnTo>
                <a:lnTo>
                  <a:pt x="395" y="110"/>
                </a:lnTo>
                <a:lnTo>
                  <a:pt x="395" y="109"/>
                </a:lnTo>
                <a:lnTo>
                  <a:pt x="396" y="109"/>
                </a:lnTo>
                <a:lnTo>
                  <a:pt x="396" y="110"/>
                </a:lnTo>
                <a:lnTo>
                  <a:pt x="398" y="110"/>
                </a:lnTo>
                <a:lnTo>
                  <a:pt x="398" y="112"/>
                </a:lnTo>
                <a:lnTo>
                  <a:pt x="398" y="113"/>
                </a:lnTo>
                <a:lnTo>
                  <a:pt x="399" y="113"/>
                </a:lnTo>
                <a:lnTo>
                  <a:pt x="401" y="113"/>
                </a:lnTo>
                <a:lnTo>
                  <a:pt x="401" y="115"/>
                </a:lnTo>
                <a:lnTo>
                  <a:pt x="403" y="115"/>
                </a:lnTo>
                <a:lnTo>
                  <a:pt x="403" y="116"/>
                </a:lnTo>
                <a:lnTo>
                  <a:pt x="405" y="116"/>
                </a:lnTo>
                <a:lnTo>
                  <a:pt x="406" y="116"/>
                </a:lnTo>
                <a:lnTo>
                  <a:pt x="406" y="115"/>
                </a:lnTo>
                <a:lnTo>
                  <a:pt x="408" y="115"/>
                </a:lnTo>
                <a:lnTo>
                  <a:pt x="409" y="116"/>
                </a:lnTo>
                <a:lnTo>
                  <a:pt x="409" y="117"/>
                </a:lnTo>
                <a:lnTo>
                  <a:pt x="411" y="117"/>
                </a:lnTo>
                <a:lnTo>
                  <a:pt x="412" y="117"/>
                </a:lnTo>
                <a:lnTo>
                  <a:pt x="412" y="119"/>
                </a:lnTo>
                <a:lnTo>
                  <a:pt x="415" y="120"/>
                </a:lnTo>
                <a:lnTo>
                  <a:pt x="415" y="122"/>
                </a:lnTo>
                <a:lnTo>
                  <a:pt x="416" y="122"/>
                </a:lnTo>
                <a:lnTo>
                  <a:pt x="418" y="122"/>
                </a:lnTo>
                <a:lnTo>
                  <a:pt x="419" y="122"/>
                </a:lnTo>
                <a:lnTo>
                  <a:pt x="419" y="123"/>
                </a:lnTo>
                <a:lnTo>
                  <a:pt x="419" y="122"/>
                </a:lnTo>
                <a:lnTo>
                  <a:pt x="421" y="122"/>
                </a:lnTo>
                <a:lnTo>
                  <a:pt x="421" y="123"/>
                </a:lnTo>
                <a:lnTo>
                  <a:pt x="422" y="125"/>
                </a:lnTo>
                <a:lnTo>
                  <a:pt x="424" y="125"/>
                </a:lnTo>
                <a:lnTo>
                  <a:pt x="425" y="125"/>
                </a:lnTo>
                <a:lnTo>
                  <a:pt x="425" y="126"/>
                </a:lnTo>
                <a:lnTo>
                  <a:pt x="426" y="127"/>
                </a:lnTo>
                <a:lnTo>
                  <a:pt x="428" y="127"/>
                </a:lnTo>
                <a:lnTo>
                  <a:pt x="428" y="129"/>
                </a:lnTo>
                <a:lnTo>
                  <a:pt x="429" y="129"/>
                </a:lnTo>
                <a:lnTo>
                  <a:pt x="429" y="127"/>
                </a:lnTo>
                <a:lnTo>
                  <a:pt x="431" y="127"/>
                </a:lnTo>
                <a:lnTo>
                  <a:pt x="432" y="127"/>
                </a:lnTo>
                <a:lnTo>
                  <a:pt x="434" y="127"/>
                </a:lnTo>
                <a:lnTo>
                  <a:pt x="434" y="129"/>
                </a:lnTo>
                <a:lnTo>
                  <a:pt x="435" y="129"/>
                </a:lnTo>
                <a:lnTo>
                  <a:pt x="436" y="130"/>
                </a:lnTo>
                <a:lnTo>
                  <a:pt x="438" y="130"/>
                </a:lnTo>
                <a:lnTo>
                  <a:pt x="439" y="130"/>
                </a:lnTo>
                <a:lnTo>
                  <a:pt x="441" y="130"/>
                </a:lnTo>
                <a:lnTo>
                  <a:pt x="441" y="132"/>
                </a:lnTo>
                <a:lnTo>
                  <a:pt x="442" y="132"/>
                </a:lnTo>
                <a:lnTo>
                  <a:pt x="442" y="133"/>
                </a:lnTo>
                <a:lnTo>
                  <a:pt x="444" y="133"/>
                </a:lnTo>
                <a:lnTo>
                  <a:pt x="445" y="133"/>
                </a:lnTo>
                <a:lnTo>
                  <a:pt x="446" y="135"/>
                </a:lnTo>
                <a:lnTo>
                  <a:pt x="448" y="135"/>
                </a:lnTo>
                <a:lnTo>
                  <a:pt x="449" y="135"/>
                </a:lnTo>
                <a:lnTo>
                  <a:pt x="451" y="135"/>
                </a:lnTo>
                <a:lnTo>
                  <a:pt x="451" y="136"/>
                </a:lnTo>
                <a:lnTo>
                  <a:pt x="452" y="136"/>
                </a:lnTo>
                <a:lnTo>
                  <a:pt x="454" y="136"/>
                </a:lnTo>
                <a:lnTo>
                  <a:pt x="455" y="136"/>
                </a:lnTo>
                <a:lnTo>
                  <a:pt x="455" y="135"/>
                </a:lnTo>
                <a:lnTo>
                  <a:pt x="456" y="135"/>
                </a:lnTo>
                <a:lnTo>
                  <a:pt x="458" y="135"/>
                </a:lnTo>
                <a:lnTo>
                  <a:pt x="458" y="133"/>
                </a:lnTo>
                <a:lnTo>
                  <a:pt x="459" y="133"/>
                </a:lnTo>
                <a:lnTo>
                  <a:pt x="461" y="132"/>
                </a:lnTo>
                <a:lnTo>
                  <a:pt x="462" y="130"/>
                </a:lnTo>
                <a:lnTo>
                  <a:pt x="464" y="130"/>
                </a:lnTo>
                <a:lnTo>
                  <a:pt x="465" y="130"/>
                </a:lnTo>
                <a:lnTo>
                  <a:pt x="466" y="130"/>
                </a:lnTo>
                <a:lnTo>
                  <a:pt x="468" y="132"/>
                </a:lnTo>
                <a:lnTo>
                  <a:pt x="469" y="132"/>
                </a:lnTo>
                <a:lnTo>
                  <a:pt x="469" y="133"/>
                </a:lnTo>
                <a:lnTo>
                  <a:pt x="471" y="133"/>
                </a:lnTo>
                <a:lnTo>
                  <a:pt x="472" y="133"/>
                </a:lnTo>
                <a:lnTo>
                  <a:pt x="474" y="133"/>
                </a:lnTo>
                <a:lnTo>
                  <a:pt x="475" y="133"/>
                </a:lnTo>
                <a:lnTo>
                  <a:pt x="475" y="135"/>
                </a:lnTo>
                <a:lnTo>
                  <a:pt x="476" y="135"/>
                </a:lnTo>
                <a:lnTo>
                  <a:pt x="478" y="135"/>
                </a:lnTo>
                <a:lnTo>
                  <a:pt x="479" y="135"/>
                </a:lnTo>
                <a:lnTo>
                  <a:pt x="481" y="135"/>
                </a:lnTo>
                <a:lnTo>
                  <a:pt x="482" y="135"/>
                </a:lnTo>
                <a:lnTo>
                  <a:pt x="484" y="135"/>
                </a:lnTo>
                <a:lnTo>
                  <a:pt x="486" y="136"/>
                </a:lnTo>
                <a:lnTo>
                  <a:pt x="486" y="137"/>
                </a:lnTo>
                <a:lnTo>
                  <a:pt x="488" y="137"/>
                </a:lnTo>
                <a:lnTo>
                  <a:pt x="489" y="139"/>
                </a:lnTo>
                <a:lnTo>
                  <a:pt x="491" y="139"/>
                </a:lnTo>
                <a:lnTo>
                  <a:pt x="492" y="140"/>
                </a:lnTo>
                <a:lnTo>
                  <a:pt x="494" y="140"/>
                </a:lnTo>
                <a:lnTo>
                  <a:pt x="494" y="142"/>
                </a:lnTo>
                <a:lnTo>
                  <a:pt x="495" y="142"/>
                </a:lnTo>
                <a:lnTo>
                  <a:pt x="496" y="142"/>
                </a:lnTo>
                <a:lnTo>
                  <a:pt x="498" y="142"/>
                </a:lnTo>
                <a:lnTo>
                  <a:pt x="499" y="142"/>
                </a:lnTo>
                <a:lnTo>
                  <a:pt x="501" y="142"/>
                </a:lnTo>
                <a:lnTo>
                  <a:pt x="502" y="142"/>
                </a:lnTo>
                <a:lnTo>
                  <a:pt x="504" y="142"/>
                </a:lnTo>
                <a:lnTo>
                  <a:pt x="504" y="140"/>
                </a:lnTo>
                <a:lnTo>
                  <a:pt x="504" y="139"/>
                </a:lnTo>
                <a:lnTo>
                  <a:pt x="505" y="139"/>
                </a:lnTo>
                <a:lnTo>
                  <a:pt x="505" y="137"/>
                </a:lnTo>
                <a:lnTo>
                  <a:pt x="506" y="137"/>
                </a:lnTo>
                <a:lnTo>
                  <a:pt x="506" y="136"/>
                </a:lnTo>
                <a:lnTo>
                  <a:pt x="508" y="136"/>
                </a:lnTo>
                <a:lnTo>
                  <a:pt x="508" y="137"/>
                </a:lnTo>
                <a:lnTo>
                  <a:pt x="509" y="137"/>
                </a:lnTo>
                <a:lnTo>
                  <a:pt x="511" y="137"/>
                </a:lnTo>
                <a:lnTo>
                  <a:pt x="511" y="139"/>
                </a:lnTo>
                <a:lnTo>
                  <a:pt x="512" y="139"/>
                </a:lnTo>
                <a:lnTo>
                  <a:pt x="512" y="140"/>
                </a:lnTo>
                <a:lnTo>
                  <a:pt x="512" y="142"/>
                </a:lnTo>
                <a:lnTo>
                  <a:pt x="512" y="143"/>
                </a:lnTo>
                <a:lnTo>
                  <a:pt x="514" y="143"/>
                </a:lnTo>
                <a:lnTo>
                  <a:pt x="514" y="146"/>
                </a:lnTo>
                <a:lnTo>
                  <a:pt x="516" y="147"/>
                </a:lnTo>
                <a:lnTo>
                  <a:pt x="516" y="149"/>
                </a:lnTo>
                <a:lnTo>
                  <a:pt x="516" y="152"/>
                </a:lnTo>
                <a:lnTo>
                  <a:pt x="515" y="153"/>
                </a:lnTo>
                <a:lnTo>
                  <a:pt x="516" y="156"/>
                </a:lnTo>
                <a:lnTo>
                  <a:pt x="518" y="156"/>
                </a:lnTo>
                <a:lnTo>
                  <a:pt x="519" y="156"/>
                </a:lnTo>
                <a:lnTo>
                  <a:pt x="521" y="156"/>
                </a:lnTo>
                <a:lnTo>
                  <a:pt x="522" y="157"/>
                </a:lnTo>
                <a:lnTo>
                  <a:pt x="522" y="159"/>
                </a:lnTo>
                <a:lnTo>
                  <a:pt x="521" y="159"/>
                </a:lnTo>
                <a:lnTo>
                  <a:pt x="521" y="160"/>
                </a:lnTo>
                <a:lnTo>
                  <a:pt x="521" y="162"/>
                </a:lnTo>
                <a:lnTo>
                  <a:pt x="522" y="162"/>
                </a:lnTo>
                <a:lnTo>
                  <a:pt x="524" y="162"/>
                </a:lnTo>
                <a:lnTo>
                  <a:pt x="524" y="160"/>
                </a:lnTo>
                <a:lnTo>
                  <a:pt x="525" y="160"/>
                </a:lnTo>
                <a:lnTo>
                  <a:pt x="526" y="163"/>
                </a:lnTo>
                <a:lnTo>
                  <a:pt x="528" y="163"/>
                </a:lnTo>
                <a:lnTo>
                  <a:pt x="529" y="163"/>
                </a:lnTo>
                <a:lnTo>
                  <a:pt x="531" y="163"/>
                </a:lnTo>
                <a:lnTo>
                  <a:pt x="532" y="163"/>
                </a:lnTo>
                <a:lnTo>
                  <a:pt x="534" y="163"/>
                </a:lnTo>
                <a:lnTo>
                  <a:pt x="535" y="163"/>
                </a:lnTo>
                <a:lnTo>
                  <a:pt x="538" y="165"/>
                </a:lnTo>
                <a:lnTo>
                  <a:pt x="539" y="166"/>
                </a:lnTo>
                <a:lnTo>
                  <a:pt x="539" y="167"/>
                </a:lnTo>
                <a:lnTo>
                  <a:pt x="541" y="169"/>
                </a:lnTo>
                <a:lnTo>
                  <a:pt x="542" y="170"/>
                </a:lnTo>
                <a:lnTo>
                  <a:pt x="542" y="172"/>
                </a:lnTo>
                <a:lnTo>
                  <a:pt x="542" y="173"/>
                </a:lnTo>
                <a:lnTo>
                  <a:pt x="544" y="175"/>
                </a:lnTo>
                <a:lnTo>
                  <a:pt x="545" y="175"/>
                </a:lnTo>
                <a:lnTo>
                  <a:pt x="546" y="176"/>
                </a:lnTo>
                <a:lnTo>
                  <a:pt x="546" y="177"/>
                </a:lnTo>
                <a:lnTo>
                  <a:pt x="548" y="177"/>
                </a:lnTo>
                <a:lnTo>
                  <a:pt x="549" y="177"/>
                </a:lnTo>
                <a:lnTo>
                  <a:pt x="549" y="179"/>
                </a:lnTo>
                <a:lnTo>
                  <a:pt x="551" y="179"/>
                </a:lnTo>
                <a:lnTo>
                  <a:pt x="552" y="179"/>
                </a:lnTo>
                <a:lnTo>
                  <a:pt x="555" y="179"/>
                </a:lnTo>
                <a:lnTo>
                  <a:pt x="557" y="179"/>
                </a:lnTo>
                <a:lnTo>
                  <a:pt x="558" y="180"/>
                </a:lnTo>
                <a:lnTo>
                  <a:pt x="559" y="182"/>
                </a:lnTo>
                <a:lnTo>
                  <a:pt x="561" y="183"/>
                </a:lnTo>
                <a:lnTo>
                  <a:pt x="564" y="186"/>
                </a:lnTo>
                <a:lnTo>
                  <a:pt x="565" y="186"/>
                </a:lnTo>
                <a:lnTo>
                  <a:pt x="568" y="189"/>
                </a:lnTo>
                <a:lnTo>
                  <a:pt x="568" y="190"/>
                </a:lnTo>
                <a:lnTo>
                  <a:pt x="568" y="192"/>
                </a:lnTo>
                <a:lnTo>
                  <a:pt x="568" y="193"/>
                </a:lnTo>
                <a:lnTo>
                  <a:pt x="569" y="193"/>
                </a:lnTo>
                <a:lnTo>
                  <a:pt x="571" y="192"/>
                </a:lnTo>
                <a:lnTo>
                  <a:pt x="572" y="193"/>
                </a:lnTo>
                <a:lnTo>
                  <a:pt x="572" y="196"/>
                </a:lnTo>
                <a:lnTo>
                  <a:pt x="574" y="197"/>
                </a:lnTo>
                <a:lnTo>
                  <a:pt x="574" y="199"/>
                </a:lnTo>
                <a:lnTo>
                  <a:pt x="575" y="199"/>
                </a:lnTo>
                <a:lnTo>
                  <a:pt x="577" y="200"/>
                </a:lnTo>
                <a:lnTo>
                  <a:pt x="578" y="200"/>
                </a:lnTo>
                <a:lnTo>
                  <a:pt x="579" y="200"/>
                </a:lnTo>
                <a:lnTo>
                  <a:pt x="579" y="202"/>
                </a:lnTo>
                <a:lnTo>
                  <a:pt x="579" y="203"/>
                </a:lnTo>
                <a:lnTo>
                  <a:pt x="578" y="205"/>
                </a:lnTo>
                <a:lnTo>
                  <a:pt x="579" y="205"/>
                </a:lnTo>
                <a:lnTo>
                  <a:pt x="581" y="206"/>
                </a:lnTo>
                <a:lnTo>
                  <a:pt x="582" y="206"/>
                </a:lnTo>
                <a:lnTo>
                  <a:pt x="582" y="207"/>
                </a:lnTo>
                <a:lnTo>
                  <a:pt x="584" y="209"/>
                </a:lnTo>
                <a:lnTo>
                  <a:pt x="587" y="209"/>
                </a:lnTo>
                <a:lnTo>
                  <a:pt x="587" y="210"/>
                </a:lnTo>
                <a:lnTo>
                  <a:pt x="588" y="210"/>
                </a:lnTo>
                <a:lnTo>
                  <a:pt x="589" y="212"/>
                </a:lnTo>
                <a:lnTo>
                  <a:pt x="591" y="213"/>
                </a:lnTo>
                <a:lnTo>
                  <a:pt x="592" y="213"/>
                </a:lnTo>
                <a:lnTo>
                  <a:pt x="594" y="215"/>
                </a:lnTo>
                <a:lnTo>
                  <a:pt x="595" y="215"/>
                </a:lnTo>
                <a:lnTo>
                  <a:pt x="595" y="216"/>
                </a:lnTo>
                <a:lnTo>
                  <a:pt x="597" y="217"/>
                </a:lnTo>
                <a:lnTo>
                  <a:pt x="598" y="217"/>
                </a:lnTo>
                <a:lnTo>
                  <a:pt x="599" y="219"/>
                </a:lnTo>
                <a:lnTo>
                  <a:pt x="599" y="220"/>
                </a:lnTo>
                <a:lnTo>
                  <a:pt x="599" y="222"/>
                </a:lnTo>
                <a:lnTo>
                  <a:pt x="601" y="222"/>
                </a:lnTo>
                <a:lnTo>
                  <a:pt x="602" y="222"/>
                </a:lnTo>
                <a:lnTo>
                  <a:pt x="602" y="223"/>
                </a:lnTo>
                <a:lnTo>
                  <a:pt x="604" y="223"/>
                </a:lnTo>
                <a:lnTo>
                  <a:pt x="605" y="223"/>
                </a:lnTo>
                <a:lnTo>
                  <a:pt x="607" y="225"/>
                </a:lnTo>
                <a:lnTo>
                  <a:pt x="608" y="225"/>
                </a:lnTo>
                <a:lnTo>
                  <a:pt x="609" y="225"/>
                </a:lnTo>
                <a:lnTo>
                  <a:pt x="611" y="225"/>
                </a:lnTo>
                <a:lnTo>
                  <a:pt x="612" y="226"/>
                </a:lnTo>
                <a:lnTo>
                  <a:pt x="612" y="225"/>
                </a:lnTo>
                <a:lnTo>
                  <a:pt x="614" y="225"/>
                </a:lnTo>
                <a:lnTo>
                  <a:pt x="614" y="226"/>
                </a:lnTo>
                <a:lnTo>
                  <a:pt x="615" y="226"/>
                </a:lnTo>
                <a:lnTo>
                  <a:pt x="615" y="227"/>
                </a:lnTo>
                <a:lnTo>
                  <a:pt x="617" y="227"/>
                </a:lnTo>
                <a:lnTo>
                  <a:pt x="618" y="227"/>
                </a:lnTo>
                <a:lnTo>
                  <a:pt x="619" y="227"/>
                </a:lnTo>
                <a:lnTo>
                  <a:pt x="621" y="227"/>
                </a:lnTo>
                <a:lnTo>
                  <a:pt x="622" y="227"/>
                </a:lnTo>
                <a:lnTo>
                  <a:pt x="622" y="229"/>
                </a:lnTo>
                <a:lnTo>
                  <a:pt x="624" y="230"/>
                </a:lnTo>
                <a:lnTo>
                  <a:pt x="625" y="230"/>
                </a:lnTo>
                <a:lnTo>
                  <a:pt x="625" y="232"/>
                </a:lnTo>
                <a:lnTo>
                  <a:pt x="627" y="232"/>
                </a:lnTo>
                <a:lnTo>
                  <a:pt x="628" y="233"/>
                </a:lnTo>
                <a:lnTo>
                  <a:pt x="629" y="233"/>
                </a:lnTo>
                <a:lnTo>
                  <a:pt x="631" y="235"/>
                </a:lnTo>
                <a:lnTo>
                  <a:pt x="632" y="235"/>
                </a:lnTo>
                <a:lnTo>
                  <a:pt x="634" y="236"/>
                </a:lnTo>
                <a:lnTo>
                  <a:pt x="635" y="236"/>
                </a:lnTo>
                <a:lnTo>
                  <a:pt x="635" y="238"/>
                </a:lnTo>
                <a:lnTo>
                  <a:pt x="638" y="238"/>
                </a:lnTo>
                <a:lnTo>
                  <a:pt x="639" y="238"/>
                </a:lnTo>
                <a:lnTo>
                  <a:pt x="639" y="239"/>
                </a:lnTo>
                <a:lnTo>
                  <a:pt x="639" y="240"/>
                </a:lnTo>
                <a:lnTo>
                  <a:pt x="641" y="240"/>
                </a:lnTo>
                <a:lnTo>
                  <a:pt x="642" y="240"/>
                </a:lnTo>
                <a:lnTo>
                  <a:pt x="644" y="240"/>
                </a:lnTo>
                <a:lnTo>
                  <a:pt x="644" y="242"/>
                </a:lnTo>
                <a:lnTo>
                  <a:pt x="645" y="242"/>
                </a:lnTo>
                <a:lnTo>
                  <a:pt x="647" y="242"/>
                </a:lnTo>
                <a:lnTo>
                  <a:pt x="648" y="242"/>
                </a:lnTo>
                <a:lnTo>
                  <a:pt x="649" y="243"/>
                </a:lnTo>
                <a:lnTo>
                  <a:pt x="651" y="245"/>
                </a:lnTo>
                <a:lnTo>
                  <a:pt x="652" y="246"/>
                </a:lnTo>
                <a:lnTo>
                  <a:pt x="654" y="248"/>
                </a:lnTo>
                <a:lnTo>
                  <a:pt x="655" y="249"/>
                </a:lnTo>
                <a:lnTo>
                  <a:pt x="657" y="249"/>
                </a:lnTo>
                <a:lnTo>
                  <a:pt x="658" y="250"/>
                </a:lnTo>
                <a:lnTo>
                  <a:pt x="659" y="249"/>
                </a:lnTo>
                <a:lnTo>
                  <a:pt x="661" y="250"/>
                </a:lnTo>
                <a:lnTo>
                  <a:pt x="662" y="250"/>
                </a:lnTo>
                <a:lnTo>
                  <a:pt x="664" y="250"/>
                </a:lnTo>
                <a:lnTo>
                  <a:pt x="665" y="252"/>
                </a:lnTo>
                <a:lnTo>
                  <a:pt x="667" y="252"/>
                </a:lnTo>
                <a:lnTo>
                  <a:pt x="667" y="253"/>
                </a:lnTo>
                <a:lnTo>
                  <a:pt x="668" y="253"/>
                </a:lnTo>
                <a:lnTo>
                  <a:pt x="669" y="255"/>
                </a:lnTo>
                <a:lnTo>
                  <a:pt x="671" y="256"/>
                </a:lnTo>
                <a:lnTo>
                  <a:pt x="672" y="256"/>
                </a:lnTo>
                <a:lnTo>
                  <a:pt x="672" y="258"/>
                </a:lnTo>
                <a:lnTo>
                  <a:pt x="672" y="256"/>
                </a:lnTo>
                <a:lnTo>
                  <a:pt x="674" y="258"/>
                </a:lnTo>
                <a:lnTo>
                  <a:pt x="675" y="258"/>
                </a:lnTo>
                <a:lnTo>
                  <a:pt x="678" y="258"/>
                </a:lnTo>
                <a:lnTo>
                  <a:pt x="678" y="259"/>
                </a:lnTo>
                <a:lnTo>
                  <a:pt x="679" y="259"/>
                </a:lnTo>
                <a:lnTo>
                  <a:pt x="681" y="260"/>
                </a:lnTo>
                <a:lnTo>
                  <a:pt x="681" y="262"/>
                </a:lnTo>
                <a:lnTo>
                  <a:pt x="682" y="265"/>
                </a:lnTo>
                <a:lnTo>
                  <a:pt x="687" y="268"/>
                </a:lnTo>
                <a:lnTo>
                  <a:pt x="688" y="268"/>
                </a:lnTo>
                <a:lnTo>
                  <a:pt x="688" y="270"/>
                </a:lnTo>
                <a:lnTo>
                  <a:pt x="689" y="270"/>
                </a:lnTo>
                <a:lnTo>
                  <a:pt x="689" y="272"/>
                </a:lnTo>
                <a:lnTo>
                  <a:pt x="691" y="272"/>
                </a:lnTo>
                <a:lnTo>
                  <a:pt x="692" y="272"/>
                </a:lnTo>
                <a:lnTo>
                  <a:pt x="692" y="273"/>
                </a:lnTo>
                <a:lnTo>
                  <a:pt x="694" y="273"/>
                </a:lnTo>
                <a:lnTo>
                  <a:pt x="694" y="275"/>
                </a:lnTo>
                <a:lnTo>
                  <a:pt x="695" y="275"/>
                </a:lnTo>
                <a:lnTo>
                  <a:pt x="697" y="276"/>
                </a:lnTo>
                <a:lnTo>
                  <a:pt x="698" y="276"/>
                </a:lnTo>
                <a:lnTo>
                  <a:pt x="700" y="276"/>
                </a:lnTo>
                <a:lnTo>
                  <a:pt x="701" y="275"/>
                </a:lnTo>
                <a:lnTo>
                  <a:pt x="704" y="275"/>
                </a:lnTo>
                <a:lnTo>
                  <a:pt x="705" y="275"/>
                </a:lnTo>
                <a:lnTo>
                  <a:pt x="707" y="275"/>
                </a:lnTo>
                <a:lnTo>
                  <a:pt x="708" y="275"/>
                </a:lnTo>
                <a:lnTo>
                  <a:pt x="710" y="275"/>
                </a:lnTo>
                <a:lnTo>
                  <a:pt x="711" y="275"/>
                </a:lnTo>
                <a:lnTo>
                  <a:pt x="712" y="275"/>
                </a:lnTo>
                <a:lnTo>
                  <a:pt x="714" y="276"/>
                </a:lnTo>
                <a:lnTo>
                  <a:pt x="714" y="275"/>
                </a:lnTo>
                <a:lnTo>
                  <a:pt x="715" y="275"/>
                </a:lnTo>
                <a:lnTo>
                  <a:pt x="717" y="275"/>
                </a:lnTo>
                <a:lnTo>
                  <a:pt x="717" y="276"/>
                </a:lnTo>
                <a:lnTo>
                  <a:pt x="718" y="276"/>
                </a:lnTo>
                <a:lnTo>
                  <a:pt x="720" y="278"/>
                </a:lnTo>
                <a:lnTo>
                  <a:pt x="721" y="279"/>
                </a:lnTo>
                <a:lnTo>
                  <a:pt x="724" y="278"/>
                </a:lnTo>
                <a:lnTo>
                  <a:pt x="725" y="278"/>
                </a:lnTo>
                <a:lnTo>
                  <a:pt x="725" y="279"/>
                </a:lnTo>
                <a:lnTo>
                  <a:pt x="727" y="279"/>
                </a:lnTo>
                <a:lnTo>
                  <a:pt x="727" y="278"/>
                </a:lnTo>
                <a:lnTo>
                  <a:pt x="728" y="278"/>
                </a:lnTo>
                <a:lnTo>
                  <a:pt x="730" y="278"/>
                </a:lnTo>
                <a:lnTo>
                  <a:pt x="732" y="278"/>
                </a:lnTo>
                <a:lnTo>
                  <a:pt x="734" y="278"/>
                </a:lnTo>
                <a:lnTo>
                  <a:pt x="735" y="278"/>
                </a:lnTo>
                <a:lnTo>
                  <a:pt x="740" y="276"/>
                </a:lnTo>
                <a:lnTo>
                  <a:pt x="741" y="276"/>
                </a:lnTo>
                <a:lnTo>
                  <a:pt x="744" y="276"/>
                </a:lnTo>
                <a:lnTo>
                  <a:pt x="745" y="276"/>
                </a:lnTo>
                <a:lnTo>
                  <a:pt x="745" y="275"/>
                </a:lnTo>
                <a:lnTo>
                  <a:pt x="745" y="276"/>
                </a:lnTo>
                <a:lnTo>
                  <a:pt x="745" y="279"/>
                </a:lnTo>
                <a:lnTo>
                  <a:pt x="745" y="280"/>
                </a:lnTo>
                <a:lnTo>
                  <a:pt x="745" y="282"/>
                </a:lnTo>
                <a:lnTo>
                  <a:pt x="744" y="283"/>
                </a:lnTo>
                <a:lnTo>
                  <a:pt x="744" y="285"/>
                </a:lnTo>
                <a:lnTo>
                  <a:pt x="742" y="286"/>
                </a:lnTo>
                <a:lnTo>
                  <a:pt x="742" y="288"/>
                </a:lnTo>
                <a:lnTo>
                  <a:pt x="742" y="289"/>
                </a:lnTo>
                <a:lnTo>
                  <a:pt x="741" y="289"/>
                </a:lnTo>
                <a:lnTo>
                  <a:pt x="741" y="290"/>
                </a:lnTo>
                <a:lnTo>
                  <a:pt x="741" y="292"/>
                </a:lnTo>
                <a:lnTo>
                  <a:pt x="741" y="293"/>
                </a:lnTo>
                <a:lnTo>
                  <a:pt x="741" y="295"/>
                </a:lnTo>
                <a:lnTo>
                  <a:pt x="740" y="295"/>
                </a:lnTo>
                <a:lnTo>
                  <a:pt x="740" y="296"/>
                </a:lnTo>
                <a:lnTo>
                  <a:pt x="740" y="298"/>
                </a:lnTo>
                <a:close/>
              </a:path>
            </a:pathLst>
          </a:custGeom>
          <a:solidFill>
            <a:schemeClr val="bg1"/>
          </a:solidFill>
          <a:ln w="3175" cmpd="sng">
            <a:solidFill>
              <a:srgbClr val="808080"/>
            </a:solidFill>
            <a:round/>
            <a:headEnd/>
            <a:tailEnd/>
          </a:ln>
        </p:spPr>
        <p:txBody>
          <a:bodyPr/>
          <a:lstStyle/>
          <a:p>
            <a:endParaRPr lang="en-US"/>
          </a:p>
        </p:txBody>
      </p:sp>
      <p:sp>
        <p:nvSpPr>
          <p:cNvPr id="14418" name="Freeform 82"/>
          <p:cNvSpPr>
            <a:spLocks/>
          </p:cNvSpPr>
          <p:nvPr/>
        </p:nvSpPr>
        <p:spPr bwMode="auto">
          <a:xfrm>
            <a:off x="2033588" y="1371600"/>
            <a:ext cx="685800" cy="254000"/>
          </a:xfrm>
          <a:custGeom>
            <a:avLst/>
            <a:gdLst>
              <a:gd name="T0" fmla="*/ 6 w 579"/>
              <a:gd name="T1" fmla="*/ 42 h 298"/>
              <a:gd name="T2" fmla="*/ 17 w 579"/>
              <a:gd name="T3" fmla="*/ 40 h 298"/>
              <a:gd name="T4" fmla="*/ 20 w 579"/>
              <a:gd name="T5" fmla="*/ 29 h 298"/>
              <a:gd name="T6" fmla="*/ 24 w 579"/>
              <a:gd name="T7" fmla="*/ 19 h 298"/>
              <a:gd name="T8" fmla="*/ 34 w 579"/>
              <a:gd name="T9" fmla="*/ 12 h 298"/>
              <a:gd name="T10" fmla="*/ 46 w 579"/>
              <a:gd name="T11" fmla="*/ 4 h 298"/>
              <a:gd name="T12" fmla="*/ 59 w 579"/>
              <a:gd name="T13" fmla="*/ 0 h 298"/>
              <a:gd name="T14" fmla="*/ 76 w 579"/>
              <a:gd name="T15" fmla="*/ 7 h 298"/>
              <a:gd name="T16" fmla="*/ 89 w 579"/>
              <a:gd name="T17" fmla="*/ 17 h 298"/>
              <a:gd name="T18" fmla="*/ 92 w 579"/>
              <a:gd name="T19" fmla="*/ 29 h 298"/>
              <a:gd name="T20" fmla="*/ 100 w 579"/>
              <a:gd name="T21" fmla="*/ 40 h 298"/>
              <a:gd name="T22" fmla="*/ 107 w 579"/>
              <a:gd name="T23" fmla="*/ 43 h 298"/>
              <a:gd name="T24" fmla="*/ 119 w 579"/>
              <a:gd name="T25" fmla="*/ 50 h 298"/>
              <a:gd name="T26" fmla="*/ 129 w 579"/>
              <a:gd name="T27" fmla="*/ 52 h 298"/>
              <a:gd name="T28" fmla="*/ 137 w 579"/>
              <a:gd name="T29" fmla="*/ 44 h 298"/>
              <a:gd name="T30" fmla="*/ 152 w 579"/>
              <a:gd name="T31" fmla="*/ 46 h 298"/>
              <a:gd name="T32" fmla="*/ 162 w 579"/>
              <a:gd name="T33" fmla="*/ 50 h 298"/>
              <a:gd name="T34" fmla="*/ 169 w 579"/>
              <a:gd name="T35" fmla="*/ 57 h 298"/>
              <a:gd name="T36" fmla="*/ 177 w 579"/>
              <a:gd name="T37" fmla="*/ 60 h 298"/>
              <a:gd name="T38" fmla="*/ 183 w 579"/>
              <a:gd name="T39" fmla="*/ 72 h 298"/>
              <a:gd name="T40" fmla="*/ 196 w 579"/>
              <a:gd name="T41" fmla="*/ 70 h 298"/>
              <a:gd name="T42" fmla="*/ 205 w 579"/>
              <a:gd name="T43" fmla="*/ 74 h 298"/>
              <a:gd name="T44" fmla="*/ 213 w 579"/>
              <a:gd name="T45" fmla="*/ 80 h 298"/>
              <a:gd name="T46" fmla="*/ 215 w 579"/>
              <a:gd name="T47" fmla="*/ 89 h 298"/>
              <a:gd name="T48" fmla="*/ 225 w 579"/>
              <a:gd name="T49" fmla="*/ 96 h 298"/>
              <a:gd name="T50" fmla="*/ 223 w 579"/>
              <a:gd name="T51" fmla="*/ 107 h 298"/>
              <a:gd name="T52" fmla="*/ 230 w 579"/>
              <a:gd name="T53" fmla="*/ 110 h 298"/>
              <a:gd name="T54" fmla="*/ 240 w 579"/>
              <a:gd name="T55" fmla="*/ 116 h 298"/>
              <a:gd name="T56" fmla="*/ 250 w 579"/>
              <a:gd name="T57" fmla="*/ 122 h 298"/>
              <a:gd name="T58" fmla="*/ 259 w 579"/>
              <a:gd name="T59" fmla="*/ 126 h 298"/>
              <a:gd name="T60" fmla="*/ 269 w 579"/>
              <a:gd name="T61" fmla="*/ 129 h 298"/>
              <a:gd name="T62" fmla="*/ 280 w 579"/>
              <a:gd name="T63" fmla="*/ 135 h 298"/>
              <a:gd name="T64" fmla="*/ 292 w 579"/>
              <a:gd name="T65" fmla="*/ 135 h 298"/>
              <a:gd name="T66" fmla="*/ 303 w 579"/>
              <a:gd name="T67" fmla="*/ 133 h 298"/>
              <a:gd name="T68" fmla="*/ 316 w 579"/>
              <a:gd name="T69" fmla="*/ 135 h 298"/>
              <a:gd name="T70" fmla="*/ 329 w 579"/>
              <a:gd name="T71" fmla="*/ 142 h 298"/>
              <a:gd name="T72" fmla="*/ 339 w 579"/>
              <a:gd name="T73" fmla="*/ 137 h 298"/>
              <a:gd name="T74" fmla="*/ 346 w 579"/>
              <a:gd name="T75" fmla="*/ 142 h 298"/>
              <a:gd name="T76" fmla="*/ 353 w 579"/>
              <a:gd name="T77" fmla="*/ 156 h 298"/>
              <a:gd name="T78" fmla="*/ 359 w 579"/>
              <a:gd name="T79" fmla="*/ 160 h 298"/>
              <a:gd name="T80" fmla="*/ 373 w 579"/>
              <a:gd name="T81" fmla="*/ 167 h 298"/>
              <a:gd name="T82" fmla="*/ 383 w 579"/>
              <a:gd name="T83" fmla="*/ 177 h 298"/>
              <a:gd name="T84" fmla="*/ 399 w 579"/>
              <a:gd name="T85" fmla="*/ 186 h 298"/>
              <a:gd name="T86" fmla="*/ 408 w 579"/>
              <a:gd name="T87" fmla="*/ 199 h 298"/>
              <a:gd name="T88" fmla="*/ 416 w 579"/>
              <a:gd name="T89" fmla="*/ 206 h 298"/>
              <a:gd name="T90" fmla="*/ 429 w 579"/>
              <a:gd name="T91" fmla="*/ 215 h 298"/>
              <a:gd name="T92" fmla="*/ 438 w 579"/>
              <a:gd name="T93" fmla="*/ 223 h 298"/>
              <a:gd name="T94" fmla="*/ 449 w 579"/>
              <a:gd name="T95" fmla="*/ 226 h 298"/>
              <a:gd name="T96" fmla="*/ 459 w 579"/>
              <a:gd name="T97" fmla="*/ 232 h 298"/>
              <a:gd name="T98" fmla="*/ 473 w 579"/>
              <a:gd name="T99" fmla="*/ 238 h 298"/>
              <a:gd name="T100" fmla="*/ 483 w 579"/>
              <a:gd name="T101" fmla="*/ 243 h 298"/>
              <a:gd name="T102" fmla="*/ 498 w 579"/>
              <a:gd name="T103" fmla="*/ 250 h 298"/>
              <a:gd name="T104" fmla="*/ 508 w 579"/>
              <a:gd name="T105" fmla="*/ 258 h 298"/>
              <a:gd name="T106" fmla="*/ 522 w 579"/>
              <a:gd name="T107" fmla="*/ 270 h 298"/>
              <a:gd name="T108" fmla="*/ 532 w 579"/>
              <a:gd name="T109" fmla="*/ 276 h 298"/>
              <a:gd name="T110" fmla="*/ 548 w 579"/>
              <a:gd name="T111" fmla="*/ 276 h 298"/>
              <a:gd name="T112" fmla="*/ 559 w 579"/>
              <a:gd name="T113" fmla="*/ 279 h 298"/>
              <a:gd name="T114" fmla="*/ 578 w 579"/>
              <a:gd name="T115" fmla="*/ 276 h 298"/>
              <a:gd name="T116" fmla="*/ 576 w 579"/>
              <a:gd name="T117" fmla="*/ 288 h 2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9"/>
              <a:gd name="T178" fmla="*/ 0 h 298"/>
              <a:gd name="T179" fmla="*/ 579 w 579"/>
              <a:gd name="T180" fmla="*/ 298 h 2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9" h="298">
                <a:moveTo>
                  <a:pt x="0" y="43"/>
                </a:moveTo>
                <a:lnTo>
                  <a:pt x="0" y="42"/>
                </a:lnTo>
                <a:lnTo>
                  <a:pt x="2" y="42"/>
                </a:lnTo>
                <a:lnTo>
                  <a:pt x="2" y="40"/>
                </a:lnTo>
                <a:lnTo>
                  <a:pt x="3" y="40"/>
                </a:lnTo>
                <a:lnTo>
                  <a:pt x="3" y="39"/>
                </a:lnTo>
                <a:lnTo>
                  <a:pt x="4" y="39"/>
                </a:lnTo>
                <a:lnTo>
                  <a:pt x="4" y="40"/>
                </a:lnTo>
                <a:lnTo>
                  <a:pt x="6" y="40"/>
                </a:lnTo>
                <a:lnTo>
                  <a:pt x="6" y="42"/>
                </a:lnTo>
                <a:lnTo>
                  <a:pt x="7" y="43"/>
                </a:lnTo>
                <a:lnTo>
                  <a:pt x="9" y="43"/>
                </a:lnTo>
                <a:lnTo>
                  <a:pt x="10" y="43"/>
                </a:lnTo>
                <a:lnTo>
                  <a:pt x="12" y="43"/>
                </a:lnTo>
                <a:lnTo>
                  <a:pt x="12" y="42"/>
                </a:lnTo>
                <a:lnTo>
                  <a:pt x="12" y="40"/>
                </a:lnTo>
                <a:lnTo>
                  <a:pt x="13" y="40"/>
                </a:lnTo>
                <a:lnTo>
                  <a:pt x="14" y="40"/>
                </a:lnTo>
                <a:lnTo>
                  <a:pt x="16" y="40"/>
                </a:lnTo>
                <a:lnTo>
                  <a:pt x="17" y="40"/>
                </a:lnTo>
                <a:lnTo>
                  <a:pt x="19" y="40"/>
                </a:lnTo>
                <a:lnTo>
                  <a:pt x="20" y="40"/>
                </a:lnTo>
                <a:lnTo>
                  <a:pt x="20" y="39"/>
                </a:lnTo>
                <a:lnTo>
                  <a:pt x="22" y="37"/>
                </a:lnTo>
                <a:lnTo>
                  <a:pt x="22" y="36"/>
                </a:lnTo>
                <a:lnTo>
                  <a:pt x="20" y="34"/>
                </a:lnTo>
                <a:lnTo>
                  <a:pt x="20" y="33"/>
                </a:lnTo>
                <a:lnTo>
                  <a:pt x="20" y="32"/>
                </a:lnTo>
                <a:lnTo>
                  <a:pt x="20" y="30"/>
                </a:lnTo>
                <a:lnTo>
                  <a:pt x="20" y="29"/>
                </a:lnTo>
                <a:lnTo>
                  <a:pt x="19" y="27"/>
                </a:lnTo>
                <a:lnTo>
                  <a:pt x="19" y="24"/>
                </a:lnTo>
                <a:lnTo>
                  <a:pt x="19" y="23"/>
                </a:lnTo>
                <a:lnTo>
                  <a:pt x="20" y="23"/>
                </a:lnTo>
                <a:lnTo>
                  <a:pt x="22" y="23"/>
                </a:lnTo>
                <a:lnTo>
                  <a:pt x="22" y="22"/>
                </a:lnTo>
                <a:lnTo>
                  <a:pt x="23" y="22"/>
                </a:lnTo>
                <a:lnTo>
                  <a:pt x="23" y="20"/>
                </a:lnTo>
                <a:lnTo>
                  <a:pt x="24" y="20"/>
                </a:lnTo>
                <a:lnTo>
                  <a:pt x="24" y="19"/>
                </a:lnTo>
                <a:lnTo>
                  <a:pt x="26" y="19"/>
                </a:lnTo>
                <a:lnTo>
                  <a:pt x="26" y="17"/>
                </a:lnTo>
                <a:lnTo>
                  <a:pt x="27" y="17"/>
                </a:lnTo>
                <a:lnTo>
                  <a:pt x="29" y="16"/>
                </a:lnTo>
                <a:lnTo>
                  <a:pt x="29" y="14"/>
                </a:lnTo>
                <a:lnTo>
                  <a:pt x="30" y="14"/>
                </a:lnTo>
                <a:lnTo>
                  <a:pt x="32" y="13"/>
                </a:lnTo>
                <a:lnTo>
                  <a:pt x="33" y="13"/>
                </a:lnTo>
                <a:lnTo>
                  <a:pt x="34" y="13"/>
                </a:lnTo>
                <a:lnTo>
                  <a:pt x="34" y="12"/>
                </a:lnTo>
                <a:lnTo>
                  <a:pt x="36" y="12"/>
                </a:lnTo>
                <a:lnTo>
                  <a:pt x="37" y="12"/>
                </a:lnTo>
                <a:lnTo>
                  <a:pt x="37" y="10"/>
                </a:lnTo>
                <a:lnTo>
                  <a:pt x="39" y="10"/>
                </a:lnTo>
                <a:lnTo>
                  <a:pt x="42" y="9"/>
                </a:lnTo>
                <a:lnTo>
                  <a:pt x="42" y="7"/>
                </a:lnTo>
                <a:lnTo>
                  <a:pt x="43" y="6"/>
                </a:lnTo>
                <a:lnTo>
                  <a:pt x="43" y="4"/>
                </a:lnTo>
                <a:lnTo>
                  <a:pt x="44" y="4"/>
                </a:lnTo>
                <a:lnTo>
                  <a:pt x="46" y="4"/>
                </a:lnTo>
                <a:lnTo>
                  <a:pt x="47" y="4"/>
                </a:lnTo>
                <a:lnTo>
                  <a:pt x="49" y="4"/>
                </a:lnTo>
                <a:lnTo>
                  <a:pt x="50" y="4"/>
                </a:lnTo>
                <a:lnTo>
                  <a:pt x="52" y="4"/>
                </a:lnTo>
                <a:lnTo>
                  <a:pt x="53" y="4"/>
                </a:lnTo>
                <a:lnTo>
                  <a:pt x="54" y="3"/>
                </a:lnTo>
                <a:lnTo>
                  <a:pt x="56" y="3"/>
                </a:lnTo>
                <a:lnTo>
                  <a:pt x="56" y="2"/>
                </a:lnTo>
                <a:lnTo>
                  <a:pt x="59" y="2"/>
                </a:lnTo>
                <a:lnTo>
                  <a:pt x="59" y="0"/>
                </a:lnTo>
                <a:lnTo>
                  <a:pt x="62" y="0"/>
                </a:lnTo>
                <a:lnTo>
                  <a:pt x="63" y="0"/>
                </a:lnTo>
                <a:lnTo>
                  <a:pt x="64" y="0"/>
                </a:lnTo>
                <a:lnTo>
                  <a:pt x="64" y="2"/>
                </a:lnTo>
                <a:lnTo>
                  <a:pt x="66" y="2"/>
                </a:lnTo>
                <a:lnTo>
                  <a:pt x="69" y="3"/>
                </a:lnTo>
                <a:lnTo>
                  <a:pt x="70" y="3"/>
                </a:lnTo>
                <a:lnTo>
                  <a:pt x="73" y="4"/>
                </a:lnTo>
                <a:lnTo>
                  <a:pt x="73" y="6"/>
                </a:lnTo>
                <a:lnTo>
                  <a:pt x="76" y="7"/>
                </a:lnTo>
                <a:lnTo>
                  <a:pt x="77" y="9"/>
                </a:lnTo>
                <a:lnTo>
                  <a:pt x="79" y="10"/>
                </a:lnTo>
                <a:lnTo>
                  <a:pt x="80" y="10"/>
                </a:lnTo>
                <a:lnTo>
                  <a:pt x="83" y="12"/>
                </a:lnTo>
                <a:lnTo>
                  <a:pt x="84" y="12"/>
                </a:lnTo>
                <a:lnTo>
                  <a:pt x="86" y="12"/>
                </a:lnTo>
                <a:lnTo>
                  <a:pt x="86" y="13"/>
                </a:lnTo>
                <a:lnTo>
                  <a:pt x="87" y="13"/>
                </a:lnTo>
                <a:lnTo>
                  <a:pt x="89" y="16"/>
                </a:lnTo>
                <a:lnTo>
                  <a:pt x="89" y="17"/>
                </a:lnTo>
                <a:lnTo>
                  <a:pt x="90" y="19"/>
                </a:lnTo>
                <a:lnTo>
                  <a:pt x="92" y="19"/>
                </a:lnTo>
                <a:lnTo>
                  <a:pt x="92" y="20"/>
                </a:lnTo>
                <a:lnTo>
                  <a:pt x="92" y="22"/>
                </a:lnTo>
                <a:lnTo>
                  <a:pt x="92" y="23"/>
                </a:lnTo>
                <a:lnTo>
                  <a:pt x="92" y="24"/>
                </a:lnTo>
                <a:lnTo>
                  <a:pt x="90" y="24"/>
                </a:lnTo>
                <a:lnTo>
                  <a:pt x="92" y="26"/>
                </a:lnTo>
                <a:lnTo>
                  <a:pt x="92" y="27"/>
                </a:lnTo>
                <a:lnTo>
                  <a:pt x="92" y="29"/>
                </a:lnTo>
                <a:lnTo>
                  <a:pt x="93" y="29"/>
                </a:lnTo>
                <a:lnTo>
                  <a:pt x="94" y="29"/>
                </a:lnTo>
                <a:lnTo>
                  <a:pt x="96" y="30"/>
                </a:lnTo>
                <a:lnTo>
                  <a:pt x="97" y="33"/>
                </a:lnTo>
                <a:lnTo>
                  <a:pt x="99" y="34"/>
                </a:lnTo>
                <a:lnTo>
                  <a:pt x="100" y="34"/>
                </a:lnTo>
                <a:lnTo>
                  <a:pt x="102" y="36"/>
                </a:lnTo>
                <a:lnTo>
                  <a:pt x="102" y="37"/>
                </a:lnTo>
                <a:lnTo>
                  <a:pt x="102" y="39"/>
                </a:lnTo>
                <a:lnTo>
                  <a:pt x="100" y="40"/>
                </a:lnTo>
                <a:lnTo>
                  <a:pt x="100" y="42"/>
                </a:lnTo>
                <a:lnTo>
                  <a:pt x="100" y="43"/>
                </a:lnTo>
                <a:lnTo>
                  <a:pt x="100" y="44"/>
                </a:lnTo>
                <a:lnTo>
                  <a:pt x="102" y="44"/>
                </a:lnTo>
                <a:lnTo>
                  <a:pt x="102" y="43"/>
                </a:lnTo>
                <a:lnTo>
                  <a:pt x="103" y="43"/>
                </a:lnTo>
                <a:lnTo>
                  <a:pt x="105" y="43"/>
                </a:lnTo>
                <a:lnTo>
                  <a:pt x="106" y="43"/>
                </a:lnTo>
                <a:lnTo>
                  <a:pt x="106" y="42"/>
                </a:lnTo>
                <a:lnTo>
                  <a:pt x="107" y="43"/>
                </a:lnTo>
                <a:lnTo>
                  <a:pt x="109" y="44"/>
                </a:lnTo>
                <a:lnTo>
                  <a:pt x="110" y="44"/>
                </a:lnTo>
                <a:lnTo>
                  <a:pt x="112" y="44"/>
                </a:lnTo>
                <a:lnTo>
                  <a:pt x="113" y="46"/>
                </a:lnTo>
                <a:lnTo>
                  <a:pt x="115" y="47"/>
                </a:lnTo>
                <a:lnTo>
                  <a:pt x="116" y="47"/>
                </a:lnTo>
                <a:lnTo>
                  <a:pt x="116" y="49"/>
                </a:lnTo>
                <a:lnTo>
                  <a:pt x="117" y="49"/>
                </a:lnTo>
                <a:lnTo>
                  <a:pt x="117" y="50"/>
                </a:lnTo>
                <a:lnTo>
                  <a:pt x="119" y="50"/>
                </a:lnTo>
                <a:lnTo>
                  <a:pt x="119" y="52"/>
                </a:lnTo>
                <a:lnTo>
                  <a:pt x="120" y="52"/>
                </a:lnTo>
                <a:lnTo>
                  <a:pt x="122" y="50"/>
                </a:lnTo>
                <a:lnTo>
                  <a:pt x="123" y="52"/>
                </a:lnTo>
                <a:lnTo>
                  <a:pt x="125" y="52"/>
                </a:lnTo>
                <a:lnTo>
                  <a:pt x="125" y="50"/>
                </a:lnTo>
                <a:lnTo>
                  <a:pt x="126" y="50"/>
                </a:lnTo>
                <a:lnTo>
                  <a:pt x="127" y="50"/>
                </a:lnTo>
                <a:lnTo>
                  <a:pt x="127" y="52"/>
                </a:lnTo>
                <a:lnTo>
                  <a:pt x="129" y="52"/>
                </a:lnTo>
                <a:lnTo>
                  <a:pt x="130" y="50"/>
                </a:lnTo>
                <a:lnTo>
                  <a:pt x="132" y="50"/>
                </a:lnTo>
                <a:lnTo>
                  <a:pt x="132" y="49"/>
                </a:lnTo>
                <a:lnTo>
                  <a:pt x="132" y="47"/>
                </a:lnTo>
                <a:lnTo>
                  <a:pt x="132" y="46"/>
                </a:lnTo>
                <a:lnTo>
                  <a:pt x="133" y="46"/>
                </a:lnTo>
                <a:lnTo>
                  <a:pt x="133" y="44"/>
                </a:lnTo>
                <a:lnTo>
                  <a:pt x="135" y="44"/>
                </a:lnTo>
                <a:lnTo>
                  <a:pt x="136" y="44"/>
                </a:lnTo>
                <a:lnTo>
                  <a:pt x="137" y="44"/>
                </a:lnTo>
                <a:lnTo>
                  <a:pt x="139" y="44"/>
                </a:lnTo>
                <a:lnTo>
                  <a:pt x="140" y="43"/>
                </a:lnTo>
                <a:lnTo>
                  <a:pt x="142" y="43"/>
                </a:lnTo>
                <a:lnTo>
                  <a:pt x="143" y="42"/>
                </a:lnTo>
                <a:lnTo>
                  <a:pt x="145" y="43"/>
                </a:lnTo>
                <a:lnTo>
                  <a:pt x="146" y="43"/>
                </a:lnTo>
                <a:lnTo>
                  <a:pt x="147" y="44"/>
                </a:lnTo>
                <a:lnTo>
                  <a:pt x="149" y="46"/>
                </a:lnTo>
                <a:lnTo>
                  <a:pt x="150" y="47"/>
                </a:lnTo>
                <a:lnTo>
                  <a:pt x="152" y="46"/>
                </a:lnTo>
                <a:lnTo>
                  <a:pt x="153" y="44"/>
                </a:lnTo>
                <a:lnTo>
                  <a:pt x="155" y="44"/>
                </a:lnTo>
                <a:lnTo>
                  <a:pt x="156" y="46"/>
                </a:lnTo>
                <a:lnTo>
                  <a:pt x="156" y="47"/>
                </a:lnTo>
                <a:lnTo>
                  <a:pt x="157" y="49"/>
                </a:lnTo>
                <a:lnTo>
                  <a:pt x="159" y="49"/>
                </a:lnTo>
                <a:lnTo>
                  <a:pt x="159" y="50"/>
                </a:lnTo>
                <a:lnTo>
                  <a:pt x="160" y="50"/>
                </a:lnTo>
                <a:lnTo>
                  <a:pt x="160" y="49"/>
                </a:lnTo>
                <a:lnTo>
                  <a:pt x="162" y="50"/>
                </a:lnTo>
                <a:lnTo>
                  <a:pt x="163" y="50"/>
                </a:lnTo>
                <a:lnTo>
                  <a:pt x="163" y="52"/>
                </a:lnTo>
                <a:lnTo>
                  <a:pt x="165" y="52"/>
                </a:lnTo>
                <a:lnTo>
                  <a:pt x="166" y="52"/>
                </a:lnTo>
                <a:lnTo>
                  <a:pt x="166" y="53"/>
                </a:lnTo>
                <a:lnTo>
                  <a:pt x="167" y="53"/>
                </a:lnTo>
                <a:lnTo>
                  <a:pt x="167" y="54"/>
                </a:lnTo>
                <a:lnTo>
                  <a:pt x="169" y="54"/>
                </a:lnTo>
                <a:lnTo>
                  <a:pt x="169" y="56"/>
                </a:lnTo>
                <a:lnTo>
                  <a:pt x="169" y="57"/>
                </a:lnTo>
                <a:lnTo>
                  <a:pt x="170" y="57"/>
                </a:lnTo>
                <a:lnTo>
                  <a:pt x="172" y="57"/>
                </a:lnTo>
                <a:lnTo>
                  <a:pt x="172" y="59"/>
                </a:lnTo>
                <a:lnTo>
                  <a:pt x="173" y="59"/>
                </a:lnTo>
                <a:lnTo>
                  <a:pt x="173" y="57"/>
                </a:lnTo>
                <a:lnTo>
                  <a:pt x="175" y="57"/>
                </a:lnTo>
                <a:lnTo>
                  <a:pt x="175" y="59"/>
                </a:lnTo>
                <a:lnTo>
                  <a:pt x="176" y="59"/>
                </a:lnTo>
                <a:lnTo>
                  <a:pt x="176" y="60"/>
                </a:lnTo>
                <a:lnTo>
                  <a:pt x="177" y="60"/>
                </a:lnTo>
                <a:lnTo>
                  <a:pt x="179" y="62"/>
                </a:lnTo>
                <a:lnTo>
                  <a:pt x="179" y="63"/>
                </a:lnTo>
                <a:lnTo>
                  <a:pt x="180" y="64"/>
                </a:lnTo>
                <a:lnTo>
                  <a:pt x="180" y="66"/>
                </a:lnTo>
                <a:lnTo>
                  <a:pt x="179" y="67"/>
                </a:lnTo>
                <a:lnTo>
                  <a:pt x="180" y="67"/>
                </a:lnTo>
                <a:lnTo>
                  <a:pt x="182" y="69"/>
                </a:lnTo>
                <a:lnTo>
                  <a:pt x="183" y="69"/>
                </a:lnTo>
                <a:lnTo>
                  <a:pt x="183" y="70"/>
                </a:lnTo>
                <a:lnTo>
                  <a:pt x="183" y="72"/>
                </a:lnTo>
                <a:lnTo>
                  <a:pt x="185" y="72"/>
                </a:lnTo>
                <a:lnTo>
                  <a:pt x="185" y="70"/>
                </a:lnTo>
                <a:lnTo>
                  <a:pt x="186" y="70"/>
                </a:lnTo>
                <a:lnTo>
                  <a:pt x="187" y="69"/>
                </a:lnTo>
                <a:lnTo>
                  <a:pt x="189" y="69"/>
                </a:lnTo>
                <a:lnTo>
                  <a:pt x="190" y="69"/>
                </a:lnTo>
                <a:lnTo>
                  <a:pt x="190" y="70"/>
                </a:lnTo>
                <a:lnTo>
                  <a:pt x="192" y="70"/>
                </a:lnTo>
                <a:lnTo>
                  <a:pt x="195" y="70"/>
                </a:lnTo>
                <a:lnTo>
                  <a:pt x="196" y="70"/>
                </a:lnTo>
                <a:lnTo>
                  <a:pt x="196" y="69"/>
                </a:lnTo>
                <a:lnTo>
                  <a:pt x="197" y="69"/>
                </a:lnTo>
                <a:lnTo>
                  <a:pt x="197" y="70"/>
                </a:lnTo>
                <a:lnTo>
                  <a:pt x="199" y="70"/>
                </a:lnTo>
                <a:lnTo>
                  <a:pt x="200" y="70"/>
                </a:lnTo>
                <a:lnTo>
                  <a:pt x="202" y="72"/>
                </a:lnTo>
                <a:lnTo>
                  <a:pt x="202" y="73"/>
                </a:lnTo>
                <a:lnTo>
                  <a:pt x="203" y="73"/>
                </a:lnTo>
                <a:lnTo>
                  <a:pt x="203" y="74"/>
                </a:lnTo>
                <a:lnTo>
                  <a:pt x="205" y="74"/>
                </a:lnTo>
                <a:lnTo>
                  <a:pt x="206" y="76"/>
                </a:lnTo>
                <a:lnTo>
                  <a:pt x="207" y="76"/>
                </a:lnTo>
                <a:lnTo>
                  <a:pt x="209" y="76"/>
                </a:lnTo>
                <a:lnTo>
                  <a:pt x="210" y="76"/>
                </a:lnTo>
                <a:lnTo>
                  <a:pt x="210" y="77"/>
                </a:lnTo>
                <a:lnTo>
                  <a:pt x="209" y="77"/>
                </a:lnTo>
                <a:lnTo>
                  <a:pt x="209" y="79"/>
                </a:lnTo>
                <a:lnTo>
                  <a:pt x="210" y="79"/>
                </a:lnTo>
                <a:lnTo>
                  <a:pt x="212" y="80"/>
                </a:lnTo>
                <a:lnTo>
                  <a:pt x="213" y="80"/>
                </a:lnTo>
                <a:lnTo>
                  <a:pt x="215" y="82"/>
                </a:lnTo>
                <a:lnTo>
                  <a:pt x="213" y="82"/>
                </a:lnTo>
                <a:lnTo>
                  <a:pt x="215" y="82"/>
                </a:lnTo>
                <a:lnTo>
                  <a:pt x="216" y="83"/>
                </a:lnTo>
                <a:lnTo>
                  <a:pt x="216" y="84"/>
                </a:lnTo>
                <a:lnTo>
                  <a:pt x="215" y="84"/>
                </a:lnTo>
                <a:lnTo>
                  <a:pt x="215" y="86"/>
                </a:lnTo>
                <a:lnTo>
                  <a:pt x="213" y="87"/>
                </a:lnTo>
                <a:lnTo>
                  <a:pt x="215" y="87"/>
                </a:lnTo>
                <a:lnTo>
                  <a:pt x="215" y="89"/>
                </a:lnTo>
                <a:lnTo>
                  <a:pt x="216" y="89"/>
                </a:lnTo>
                <a:lnTo>
                  <a:pt x="216" y="90"/>
                </a:lnTo>
                <a:lnTo>
                  <a:pt x="217" y="90"/>
                </a:lnTo>
                <a:lnTo>
                  <a:pt x="219" y="92"/>
                </a:lnTo>
                <a:lnTo>
                  <a:pt x="220" y="92"/>
                </a:lnTo>
                <a:lnTo>
                  <a:pt x="220" y="93"/>
                </a:lnTo>
                <a:lnTo>
                  <a:pt x="222" y="93"/>
                </a:lnTo>
                <a:lnTo>
                  <a:pt x="223" y="93"/>
                </a:lnTo>
                <a:lnTo>
                  <a:pt x="223" y="94"/>
                </a:lnTo>
                <a:lnTo>
                  <a:pt x="225" y="96"/>
                </a:lnTo>
                <a:lnTo>
                  <a:pt x="223" y="97"/>
                </a:lnTo>
                <a:lnTo>
                  <a:pt x="225" y="99"/>
                </a:lnTo>
                <a:lnTo>
                  <a:pt x="226" y="99"/>
                </a:lnTo>
                <a:lnTo>
                  <a:pt x="226" y="100"/>
                </a:lnTo>
                <a:lnTo>
                  <a:pt x="225" y="100"/>
                </a:lnTo>
                <a:lnTo>
                  <a:pt x="225" y="102"/>
                </a:lnTo>
                <a:lnTo>
                  <a:pt x="225" y="105"/>
                </a:lnTo>
                <a:lnTo>
                  <a:pt x="223" y="105"/>
                </a:lnTo>
                <a:lnTo>
                  <a:pt x="223" y="106"/>
                </a:lnTo>
                <a:lnTo>
                  <a:pt x="223" y="107"/>
                </a:lnTo>
                <a:lnTo>
                  <a:pt x="222" y="107"/>
                </a:lnTo>
                <a:lnTo>
                  <a:pt x="222" y="109"/>
                </a:lnTo>
                <a:lnTo>
                  <a:pt x="223" y="109"/>
                </a:lnTo>
                <a:lnTo>
                  <a:pt x="225" y="109"/>
                </a:lnTo>
                <a:lnTo>
                  <a:pt x="226" y="110"/>
                </a:lnTo>
                <a:lnTo>
                  <a:pt x="227" y="110"/>
                </a:lnTo>
                <a:lnTo>
                  <a:pt x="229" y="110"/>
                </a:lnTo>
                <a:lnTo>
                  <a:pt x="229" y="109"/>
                </a:lnTo>
                <a:lnTo>
                  <a:pt x="230" y="109"/>
                </a:lnTo>
                <a:lnTo>
                  <a:pt x="230" y="110"/>
                </a:lnTo>
                <a:lnTo>
                  <a:pt x="232" y="110"/>
                </a:lnTo>
                <a:lnTo>
                  <a:pt x="232" y="112"/>
                </a:lnTo>
                <a:lnTo>
                  <a:pt x="232" y="113"/>
                </a:lnTo>
                <a:lnTo>
                  <a:pt x="233" y="113"/>
                </a:lnTo>
                <a:lnTo>
                  <a:pt x="235" y="113"/>
                </a:lnTo>
                <a:lnTo>
                  <a:pt x="235" y="115"/>
                </a:lnTo>
                <a:lnTo>
                  <a:pt x="237" y="115"/>
                </a:lnTo>
                <a:lnTo>
                  <a:pt x="237" y="116"/>
                </a:lnTo>
                <a:lnTo>
                  <a:pt x="239" y="116"/>
                </a:lnTo>
                <a:lnTo>
                  <a:pt x="240" y="116"/>
                </a:lnTo>
                <a:lnTo>
                  <a:pt x="240" y="115"/>
                </a:lnTo>
                <a:lnTo>
                  <a:pt x="242" y="115"/>
                </a:lnTo>
                <a:lnTo>
                  <a:pt x="243" y="116"/>
                </a:lnTo>
                <a:lnTo>
                  <a:pt x="243" y="117"/>
                </a:lnTo>
                <a:lnTo>
                  <a:pt x="245" y="117"/>
                </a:lnTo>
                <a:lnTo>
                  <a:pt x="246" y="117"/>
                </a:lnTo>
                <a:lnTo>
                  <a:pt x="246" y="119"/>
                </a:lnTo>
                <a:lnTo>
                  <a:pt x="249" y="120"/>
                </a:lnTo>
                <a:lnTo>
                  <a:pt x="249" y="122"/>
                </a:lnTo>
                <a:lnTo>
                  <a:pt x="250" y="122"/>
                </a:lnTo>
                <a:lnTo>
                  <a:pt x="252" y="122"/>
                </a:lnTo>
                <a:lnTo>
                  <a:pt x="253" y="122"/>
                </a:lnTo>
                <a:lnTo>
                  <a:pt x="253" y="123"/>
                </a:lnTo>
                <a:lnTo>
                  <a:pt x="253" y="122"/>
                </a:lnTo>
                <a:lnTo>
                  <a:pt x="255" y="122"/>
                </a:lnTo>
                <a:lnTo>
                  <a:pt x="255" y="123"/>
                </a:lnTo>
                <a:lnTo>
                  <a:pt x="256" y="125"/>
                </a:lnTo>
                <a:lnTo>
                  <a:pt x="258" y="125"/>
                </a:lnTo>
                <a:lnTo>
                  <a:pt x="259" y="125"/>
                </a:lnTo>
                <a:lnTo>
                  <a:pt x="259" y="126"/>
                </a:lnTo>
                <a:lnTo>
                  <a:pt x="260" y="127"/>
                </a:lnTo>
                <a:lnTo>
                  <a:pt x="262" y="127"/>
                </a:lnTo>
                <a:lnTo>
                  <a:pt x="262" y="129"/>
                </a:lnTo>
                <a:lnTo>
                  <a:pt x="263" y="129"/>
                </a:lnTo>
                <a:lnTo>
                  <a:pt x="263" y="127"/>
                </a:lnTo>
                <a:lnTo>
                  <a:pt x="265" y="127"/>
                </a:lnTo>
                <a:lnTo>
                  <a:pt x="266" y="127"/>
                </a:lnTo>
                <a:lnTo>
                  <a:pt x="268" y="127"/>
                </a:lnTo>
                <a:lnTo>
                  <a:pt x="268" y="129"/>
                </a:lnTo>
                <a:lnTo>
                  <a:pt x="269" y="129"/>
                </a:lnTo>
                <a:lnTo>
                  <a:pt x="270" y="130"/>
                </a:lnTo>
                <a:lnTo>
                  <a:pt x="272" y="130"/>
                </a:lnTo>
                <a:lnTo>
                  <a:pt x="273" y="130"/>
                </a:lnTo>
                <a:lnTo>
                  <a:pt x="275" y="130"/>
                </a:lnTo>
                <a:lnTo>
                  <a:pt x="275" y="132"/>
                </a:lnTo>
                <a:lnTo>
                  <a:pt x="276" y="132"/>
                </a:lnTo>
                <a:lnTo>
                  <a:pt x="276" y="133"/>
                </a:lnTo>
                <a:lnTo>
                  <a:pt x="278" y="133"/>
                </a:lnTo>
                <a:lnTo>
                  <a:pt x="279" y="133"/>
                </a:lnTo>
                <a:lnTo>
                  <a:pt x="280" y="135"/>
                </a:lnTo>
                <a:lnTo>
                  <a:pt x="282" y="135"/>
                </a:lnTo>
                <a:lnTo>
                  <a:pt x="283" y="135"/>
                </a:lnTo>
                <a:lnTo>
                  <a:pt x="285" y="135"/>
                </a:lnTo>
                <a:lnTo>
                  <a:pt x="285" y="136"/>
                </a:lnTo>
                <a:lnTo>
                  <a:pt x="286" y="136"/>
                </a:lnTo>
                <a:lnTo>
                  <a:pt x="288" y="136"/>
                </a:lnTo>
                <a:lnTo>
                  <a:pt x="289" y="136"/>
                </a:lnTo>
                <a:lnTo>
                  <a:pt x="289" y="135"/>
                </a:lnTo>
                <a:lnTo>
                  <a:pt x="290" y="135"/>
                </a:lnTo>
                <a:lnTo>
                  <a:pt x="292" y="135"/>
                </a:lnTo>
                <a:lnTo>
                  <a:pt x="292" y="133"/>
                </a:lnTo>
                <a:lnTo>
                  <a:pt x="293" y="133"/>
                </a:lnTo>
                <a:lnTo>
                  <a:pt x="295" y="132"/>
                </a:lnTo>
                <a:lnTo>
                  <a:pt x="296" y="130"/>
                </a:lnTo>
                <a:lnTo>
                  <a:pt x="298" y="130"/>
                </a:lnTo>
                <a:lnTo>
                  <a:pt x="299" y="130"/>
                </a:lnTo>
                <a:lnTo>
                  <a:pt x="300" y="130"/>
                </a:lnTo>
                <a:lnTo>
                  <a:pt x="302" y="132"/>
                </a:lnTo>
                <a:lnTo>
                  <a:pt x="303" y="132"/>
                </a:lnTo>
                <a:lnTo>
                  <a:pt x="303" y="133"/>
                </a:lnTo>
                <a:lnTo>
                  <a:pt x="305" y="133"/>
                </a:lnTo>
                <a:lnTo>
                  <a:pt x="306" y="133"/>
                </a:lnTo>
                <a:lnTo>
                  <a:pt x="308" y="133"/>
                </a:lnTo>
                <a:lnTo>
                  <a:pt x="309" y="133"/>
                </a:lnTo>
                <a:lnTo>
                  <a:pt x="309" y="135"/>
                </a:lnTo>
                <a:lnTo>
                  <a:pt x="310" y="135"/>
                </a:lnTo>
                <a:lnTo>
                  <a:pt x="312" y="135"/>
                </a:lnTo>
                <a:lnTo>
                  <a:pt x="313" y="135"/>
                </a:lnTo>
                <a:lnTo>
                  <a:pt x="315" y="135"/>
                </a:lnTo>
                <a:lnTo>
                  <a:pt x="316" y="135"/>
                </a:lnTo>
                <a:lnTo>
                  <a:pt x="318" y="135"/>
                </a:lnTo>
                <a:lnTo>
                  <a:pt x="320" y="136"/>
                </a:lnTo>
                <a:lnTo>
                  <a:pt x="320" y="137"/>
                </a:lnTo>
                <a:lnTo>
                  <a:pt x="322" y="137"/>
                </a:lnTo>
                <a:lnTo>
                  <a:pt x="323" y="139"/>
                </a:lnTo>
                <a:lnTo>
                  <a:pt x="325" y="139"/>
                </a:lnTo>
                <a:lnTo>
                  <a:pt x="326" y="140"/>
                </a:lnTo>
                <a:lnTo>
                  <a:pt x="328" y="140"/>
                </a:lnTo>
                <a:lnTo>
                  <a:pt x="328" y="142"/>
                </a:lnTo>
                <a:lnTo>
                  <a:pt x="329" y="142"/>
                </a:lnTo>
                <a:lnTo>
                  <a:pt x="330" y="142"/>
                </a:lnTo>
                <a:lnTo>
                  <a:pt x="332" y="142"/>
                </a:lnTo>
                <a:lnTo>
                  <a:pt x="333" y="142"/>
                </a:lnTo>
                <a:lnTo>
                  <a:pt x="335" y="142"/>
                </a:lnTo>
                <a:lnTo>
                  <a:pt x="336" y="142"/>
                </a:lnTo>
                <a:lnTo>
                  <a:pt x="338" y="142"/>
                </a:lnTo>
                <a:lnTo>
                  <a:pt x="338" y="140"/>
                </a:lnTo>
                <a:lnTo>
                  <a:pt x="338" y="139"/>
                </a:lnTo>
                <a:lnTo>
                  <a:pt x="339" y="139"/>
                </a:lnTo>
                <a:lnTo>
                  <a:pt x="339" y="137"/>
                </a:lnTo>
                <a:lnTo>
                  <a:pt x="340" y="137"/>
                </a:lnTo>
                <a:lnTo>
                  <a:pt x="340" y="136"/>
                </a:lnTo>
                <a:lnTo>
                  <a:pt x="342" y="136"/>
                </a:lnTo>
                <a:lnTo>
                  <a:pt x="342" y="137"/>
                </a:lnTo>
                <a:lnTo>
                  <a:pt x="343" y="137"/>
                </a:lnTo>
                <a:lnTo>
                  <a:pt x="345" y="137"/>
                </a:lnTo>
                <a:lnTo>
                  <a:pt x="345" y="139"/>
                </a:lnTo>
                <a:lnTo>
                  <a:pt x="346" y="139"/>
                </a:lnTo>
                <a:lnTo>
                  <a:pt x="346" y="140"/>
                </a:lnTo>
                <a:lnTo>
                  <a:pt x="346" y="142"/>
                </a:lnTo>
                <a:lnTo>
                  <a:pt x="346" y="143"/>
                </a:lnTo>
                <a:lnTo>
                  <a:pt x="348" y="143"/>
                </a:lnTo>
                <a:lnTo>
                  <a:pt x="348" y="146"/>
                </a:lnTo>
                <a:lnTo>
                  <a:pt x="350" y="147"/>
                </a:lnTo>
                <a:lnTo>
                  <a:pt x="350" y="149"/>
                </a:lnTo>
                <a:lnTo>
                  <a:pt x="350" y="152"/>
                </a:lnTo>
                <a:lnTo>
                  <a:pt x="349" y="153"/>
                </a:lnTo>
                <a:lnTo>
                  <a:pt x="350" y="156"/>
                </a:lnTo>
                <a:lnTo>
                  <a:pt x="352" y="156"/>
                </a:lnTo>
                <a:lnTo>
                  <a:pt x="353" y="156"/>
                </a:lnTo>
                <a:lnTo>
                  <a:pt x="355" y="156"/>
                </a:lnTo>
                <a:lnTo>
                  <a:pt x="356" y="157"/>
                </a:lnTo>
                <a:lnTo>
                  <a:pt x="356" y="159"/>
                </a:lnTo>
                <a:lnTo>
                  <a:pt x="355" y="159"/>
                </a:lnTo>
                <a:lnTo>
                  <a:pt x="355" y="160"/>
                </a:lnTo>
                <a:lnTo>
                  <a:pt x="355" y="162"/>
                </a:lnTo>
                <a:lnTo>
                  <a:pt x="356" y="162"/>
                </a:lnTo>
                <a:lnTo>
                  <a:pt x="358" y="162"/>
                </a:lnTo>
                <a:lnTo>
                  <a:pt x="358" y="160"/>
                </a:lnTo>
                <a:lnTo>
                  <a:pt x="359" y="160"/>
                </a:lnTo>
                <a:lnTo>
                  <a:pt x="360" y="163"/>
                </a:lnTo>
                <a:lnTo>
                  <a:pt x="362" y="163"/>
                </a:lnTo>
                <a:lnTo>
                  <a:pt x="363" y="163"/>
                </a:lnTo>
                <a:lnTo>
                  <a:pt x="365" y="163"/>
                </a:lnTo>
                <a:lnTo>
                  <a:pt x="366" y="163"/>
                </a:lnTo>
                <a:lnTo>
                  <a:pt x="368" y="163"/>
                </a:lnTo>
                <a:lnTo>
                  <a:pt x="369" y="163"/>
                </a:lnTo>
                <a:lnTo>
                  <a:pt x="372" y="165"/>
                </a:lnTo>
                <a:lnTo>
                  <a:pt x="373" y="166"/>
                </a:lnTo>
                <a:lnTo>
                  <a:pt x="373" y="167"/>
                </a:lnTo>
                <a:lnTo>
                  <a:pt x="375" y="169"/>
                </a:lnTo>
                <a:lnTo>
                  <a:pt x="376" y="170"/>
                </a:lnTo>
                <a:lnTo>
                  <a:pt x="376" y="172"/>
                </a:lnTo>
                <a:lnTo>
                  <a:pt x="376" y="173"/>
                </a:lnTo>
                <a:lnTo>
                  <a:pt x="378" y="175"/>
                </a:lnTo>
                <a:lnTo>
                  <a:pt x="379" y="175"/>
                </a:lnTo>
                <a:lnTo>
                  <a:pt x="380" y="176"/>
                </a:lnTo>
                <a:lnTo>
                  <a:pt x="380" y="177"/>
                </a:lnTo>
                <a:lnTo>
                  <a:pt x="382" y="177"/>
                </a:lnTo>
                <a:lnTo>
                  <a:pt x="383" y="177"/>
                </a:lnTo>
                <a:lnTo>
                  <a:pt x="383" y="179"/>
                </a:lnTo>
                <a:lnTo>
                  <a:pt x="385" y="179"/>
                </a:lnTo>
                <a:lnTo>
                  <a:pt x="386" y="179"/>
                </a:lnTo>
                <a:lnTo>
                  <a:pt x="389" y="179"/>
                </a:lnTo>
                <a:lnTo>
                  <a:pt x="391" y="179"/>
                </a:lnTo>
                <a:lnTo>
                  <a:pt x="392" y="180"/>
                </a:lnTo>
                <a:lnTo>
                  <a:pt x="393" y="182"/>
                </a:lnTo>
                <a:lnTo>
                  <a:pt x="395" y="183"/>
                </a:lnTo>
                <a:lnTo>
                  <a:pt x="398" y="186"/>
                </a:lnTo>
                <a:lnTo>
                  <a:pt x="399" y="186"/>
                </a:lnTo>
                <a:lnTo>
                  <a:pt x="402" y="189"/>
                </a:lnTo>
                <a:lnTo>
                  <a:pt x="402" y="190"/>
                </a:lnTo>
                <a:lnTo>
                  <a:pt x="402" y="192"/>
                </a:lnTo>
                <a:lnTo>
                  <a:pt x="402" y="193"/>
                </a:lnTo>
                <a:lnTo>
                  <a:pt x="403" y="193"/>
                </a:lnTo>
                <a:lnTo>
                  <a:pt x="405" y="192"/>
                </a:lnTo>
                <a:lnTo>
                  <a:pt x="406" y="193"/>
                </a:lnTo>
                <a:lnTo>
                  <a:pt x="406" y="196"/>
                </a:lnTo>
                <a:lnTo>
                  <a:pt x="408" y="197"/>
                </a:lnTo>
                <a:lnTo>
                  <a:pt x="408" y="199"/>
                </a:lnTo>
                <a:lnTo>
                  <a:pt x="409" y="199"/>
                </a:lnTo>
                <a:lnTo>
                  <a:pt x="411" y="200"/>
                </a:lnTo>
                <a:lnTo>
                  <a:pt x="412" y="200"/>
                </a:lnTo>
                <a:lnTo>
                  <a:pt x="413" y="200"/>
                </a:lnTo>
                <a:lnTo>
                  <a:pt x="413" y="202"/>
                </a:lnTo>
                <a:lnTo>
                  <a:pt x="413" y="203"/>
                </a:lnTo>
                <a:lnTo>
                  <a:pt x="412" y="205"/>
                </a:lnTo>
                <a:lnTo>
                  <a:pt x="413" y="205"/>
                </a:lnTo>
                <a:lnTo>
                  <a:pt x="415" y="206"/>
                </a:lnTo>
                <a:lnTo>
                  <a:pt x="416" y="206"/>
                </a:lnTo>
                <a:lnTo>
                  <a:pt x="416" y="207"/>
                </a:lnTo>
                <a:lnTo>
                  <a:pt x="418" y="209"/>
                </a:lnTo>
                <a:lnTo>
                  <a:pt x="421" y="209"/>
                </a:lnTo>
                <a:lnTo>
                  <a:pt x="421" y="210"/>
                </a:lnTo>
                <a:lnTo>
                  <a:pt x="422" y="210"/>
                </a:lnTo>
                <a:lnTo>
                  <a:pt x="423" y="212"/>
                </a:lnTo>
                <a:lnTo>
                  <a:pt x="425" y="213"/>
                </a:lnTo>
                <a:lnTo>
                  <a:pt x="426" y="213"/>
                </a:lnTo>
                <a:lnTo>
                  <a:pt x="428" y="215"/>
                </a:lnTo>
                <a:lnTo>
                  <a:pt x="429" y="215"/>
                </a:lnTo>
                <a:lnTo>
                  <a:pt x="429" y="216"/>
                </a:lnTo>
                <a:lnTo>
                  <a:pt x="431" y="217"/>
                </a:lnTo>
                <a:lnTo>
                  <a:pt x="432" y="217"/>
                </a:lnTo>
                <a:lnTo>
                  <a:pt x="433" y="219"/>
                </a:lnTo>
                <a:lnTo>
                  <a:pt x="433" y="220"/>
                </a:lnTo>
                <a:lnTo>
                  <a:pt x="433" y="222"/>
                </a:lnTo>
                <a:lnTo>
                  <a:pt x="435" y="222"/>
                </a:lnTo>
                <a:lnTo>
                  <a:pt x="436" y="222"/>
                </a:lnTo>
                <a:lnTo>
                  <a:pt x="436" y="223"/>
                </a:lnTo>
                <a:lnTo>
                  <a:pt x="438" y="223"/>
                </a:lnTo>
                <a:lnTo>
                  <a:pt x="439" y="223"/>
                </a:lnTo>
                <a:lnTo>
                  <a:pt x="441" y="225"/>
                </a:lnTo>
                <a:lnTo>
                  <a:pt x="442" y="225"/>
                </a:lnTo>
                <a:lnTo>
                  <a:pt x="443" y="225"/>
                </a:lnTo>
                <a:lnTo>
                  <a:pt x="445" y="225"/>
                </a:lnTo>
                <a:lnTo>
                  <a:pt x="446" y="226"/>
                </a:lnTo>
                <a:lnTo>
                  <a:pt x="446" y="225"/>
                </a:lnTo>
                <a:lnTo>
                  <a:pt x="448" y="225"/>
                </a:lnTo>
                <a:lnTo>
                  <a:pt x="448" y="226"/>
                </a:lnTo>
                <a:lnTo>
                  <a:pt x="449" y="226"/>
                </a:lnTo>
                <a:lnTo>
                  <a:pt x="449" y="227"/>
                </a:lnTo>
                <a:lnTo>
                  <a:pt x="451" y="227"/>
                </a:lnTo>
                <a:lnTo>
                  <a:pt x="452" y="227"/>
                </a:lnTo>
                <a:lnTo>
                  <a:pt x="453" y="227"/>
                </a:lnTo>
                <a:lnTo>
                  <a:pt x="455" y="227"/>
                </a:lnTo>
                <a:lnTo>
                  <a:pt x="456" y="227"/>
                </a:lnTo>
                <a:lnTo>
                  <a:pt x="456" y="229"/>
                </a:lnTo>
                <a:lnTo>
                  <a:pt x="458" y="230"/>
                </a:lnTo>
                <a:lnTo>
                  <a:pt x="459" y="230"/>
                </a:lnTo>
                <a:lnTo>
                  <a:pt x="459" y="232"/>
                </a:lnTo>
                <a:lnTo>
                  <a:pt x="461" y="232"/>
                </a:lnTo>
                <a:lnTo>
                  <a:pt x="462" y="233"/>
                </a:lnTo>
                <a:lnTo>
                  <a:pt x="463" y="233"/>
                </a:lnTo>
                <a:lnTo>
                  <a:pt x="465" y="235"/>
                </a:lnTo>
                <a:lnTo>
                  <a:pt x="466" y="235"/>
                </a:lnTo>
                <a:lnTo>
                  <a:pt x="468" y="236"/>
                </a:lnTo>
                <a:lnTo>
                  <a:pt x="469" y="236"/>
                </a:lnTo>
                <a:lnTo>
                  <a:pt x="469" y="238"/>
                </a:lnTo>
                <a:lnTo>
                  <a:pt x="472" y="238"/>
                </a:lnTo>
                <a:lnTo>
                  <a:pt x="473" y="238"/>
                </a:lnTo>
                <a:lnTo>
                  <a:pt x="473" y="239"/>
                </a:lnTo>
                <a:lnTo>
                  <a:pt x="473" y="240"/>
                </a:lnTo>
                <a:lnTo>
                  <a:pt x="475" y="240"/>
                </a:lnTo>
                <a:lnTo>
                  <a:pt x="476" y="240"/>
                </a:lnTo>
                <a:lnTo>
                  <a:pt x="478" y="240"/>
                </a:lnTo>
                <a:lnTo>
                  <a:pt x="478" y="242"/>
                </a:lnTo>
                <a:lnTo>
                  <a:pt x="479" y="242"/>
                </a:lnTo>
                <a:lnTo>
                  <a:pt x="481" y="242"/>
                </a:lnTo>
                <a:lnTo>
                  <a:pt x="482" y="242"/>
                </a:lnTo>
                <a:lnTo>
                  <a:pt x="483" y="243"/>
                </a:lnTo>
                <a:lnTo>
                  <a:pt x="485" y="245"/>
                </a:lnTo>
                <a:lnTo>
                  <a:pt x="486" y="246"/>
                </a:lnTo>
                <a:lnTo>
                  <a:pt x="488" y="248"/>
                </a:lnTo>
                <a:lnTo>
                  <a:pt x="489" y="249"/>
                </a:lnTo>
                <a:lnTo>
                  <a:pt x="491" y="249"/>
                </a:lnTo>
                <a:lnTo>
                  <a:pt x="492" y="250"/>
                </a:lnTo>
                <a:lnTo>
                  <a:pt x="493" y="249"/>
                </a:lnTo>
                <a:lnTo>
                  <a:pt x="495" y="250"/>
                </a:lnTo>
                <a:lnTo>
                  <a:pt x="496" y="250"/>
                </a:lnTo>
                <a:lnTo>
                  <a:pt x="498" y="250"/>
                </a:lnTo>
                <a:lnTo>
                  <a:pt x="499" y="252"/>
                </a:lnTo>
                <a:lnTo>
                  <a:pt x="501" y="252"/>
                </a:lnTo>
                <a:lnTo>
                  <a:pt x="501" y="253"/>
                </a:lnTo>
                <a:lnTo>
                  <a:pt x="502" y="253"/>
                </a:lnTo>
                <a:lnTo>
                  <a:pt x="503" y="255"/>
                </a:lnTo>
                <a:lnTo>
                  <a:pt x="505" y="256"/>
                </a:lnTo>
                <a:lnTo>
                  <a:pt x="506" y="256"/>
                </a:lnTo>
                <a:lnTo>
                  <a:pt x="506" y="258"/>
                </a:lnTo>
                <a:lnTo>
                  <a:pt x="506" y="256"/>
                </a:lnTo>
                <a:lnTo>
                  <a:pt x="508" y="258"/>
                </a:lnTo>
                <a:lnTo>
                  <a:pt x="509" y="258"/>
                </a:lnTo>
                <a:lnTo>
                  <a:pt x="512" y="258"/>
                </a:lnTo>
                <a:lnTo>
                  <a:pt x="512" y="259"/>
                </a:lnTo>
                <a:lnTo>
                  <a:pt x="513" y="259"/>
                </a:lnTo>
                <a:lnTo>
                  <a:pt x="515" y="260"/>
                </a:lnTo>
                <a:lnTo>
                  <a:pt x="515" y="262"/>
                </a:lnTo>
                <a:lnTo>
                  <a:pt x="516" y="265"/>
                </a:lnTo>
                <a:lnTo>
                  <a:pt x="521" y="268"/>
                </a:lnTo>
                <a:lnTo>
                  <a:pt x="522" y="268"/>
                </a:lnTo>
                <a:lnTo>
                  <a:pt x="522" y="270"/>
                </a:lnTo>
                <a:lnTo>
                  <a:pt x="523" y="270"/>
                </a:lnTo>
                <a:lnTo>
                  <a:pt x="523" y="272"/>
                </a:lnTo>
                <a:lnTo>
                  <a:pt x="525" y="272"/>
                </a:lnTo>
                <a:lnTo>
                  <a:pt x="526" y="272"/>
                </a:lnTo>
                <a:lnTo>
                  <a:pt x="526" y="273"/>
                </a:lnTo>
                <a:lnTo>
                  <a:pt x="528" y="273"/>
                </a:lnTo>
                <a:lnTo>
                  <a:pt x="528" y="275"/>
                </a:lnTo>
                <a:lnTo>
                  <a:pt x="529" y="275"/>
                </a:lnTo>
                <a:lnTo>
                  <a:pt x="531" y="276"/>
                </a:lnTo>
                <a:lnTo>
                  <a:pt x="532" y="276"/>
                </a:lnTo>
                <a:lnTo>
                  <a:pt x="534" y="276"/>
                </a:lnTo>
                <a:lnTo>
                  <a:pt x="535" y="275"/>
                </a:lnTo>
                <a:lnTo>
                  <a:pt x="538" y="275"/>
                </a:lnTo>
                <a:lnTo>
                  <a:pt x="539" y="275"/>
                </a:lnTo>
                <a:lnTo>
                  <a:pt x="541" y="275"/>
                </a:lnTo>
                <a:lnTo>
                  <a:pt x="542" y="275"/>
                </a:lnTo>
                <a:lnTo>
                  <a:pt x="544" y="275"/>
                </a:lnTo>
                <a:lnTo>
                  <a:pt x="545" y="275"/>
                </a:lnTo>
                <a:lnTo>
                  <a:pt x="546" y="275"/>
                </a:lnTo>
                <a:lnTo>
                  <a:pt x="548" y="276"/>
                </a:lnTo>
                <a:lnTo>
                  <a:pt x="548" y="275"/>
                </a:lnTo>
                <a:lnTo>
                  <a:pt x="549" y="275"/>
                </a:lnTo>
                <a:lnTo>
                  <a:pt x="551" y="275"/>
                </a:lnTo>
                <a:lnTo>
                  <a:pt x="551" y="276"/>
                </a:lnTo>
                <a:lnTo>
                  <a:pt x="552" y="276"/>
                </a:lnTo>
                <a:lnTo>
                  <a:pt x="554" y="278"/>
                </a:lnTo>
                <a:lnTo>
                  <a:pt x="555" y="279"/>
                </a:lnTo>
                <a:lnTo>
                  <a:pt x="558" y="278"/>
                </a:lnTo>
                <a:lnTo>
                  <a:pt x="559" y="278"/>
                </a:lnTo>
                <a:lnTo>
                  <a:pt x="559" y="279"/>
                </a:lnTo>
                <a:lnTo>
                  <a:pt x="561" y="279"/>
                </a:lnTo>
                <a:lnTo>
                  <a:pt x="561" y="278"/>
                </a:lnTo>
                <a:lnTo>
                  <a:pt x="562" y="278"/>
                </a:lnTo>
                <a:lnTo>
                  <a:pt x="564" y="278"/>
                </a:lnTo>
                <a:lnTo>
                  <a:pt x="566" y="278"/>
                </a:lnTo>
                <a:lnTo>
                  <a:pt x="568" y="278"/>
                </a:lnTo>
                <a:lnTo>
                  <a:pt x="569" y="278"/>
                </a:lnTo>
                <a:lnTo>
                  <a:pt x="574" y="276"/>
                </a:lnTo>
                <a:lnTo>
                  <a:pt x="575" y="276"/>
                </a:lnTo>
                <a:lnTo>
                  <a:pt x="578" y="276"/>
                </a:lnTo>
                <a:lnTo>
                  <a:pt x="579" y="276"/>
                </a:lnTo>
                <a:lnTo>
                  <a:pt x="579" y="275"/>
                </a:lnTo>
                <a:lnTo>
                  <a:pt x="579" y="276"/>
                </a:lnTo>
                <a:lnTo>
                  <a:pt x="579" y="279"/>
                </a:lnTo>
                <a:lnTo>
                  <a:pt x="579" y="280"/>
                </a:lnTo>
                <a:lnTo>
                  <a:pt x="579" y="282"/>
                </a:lnTo>
                <a:lnTo>
                  <a:pt x="578" y="283"/>
                </a:lnTo>
                <a:lnTo>
                  <a:pt x="578" y="285"/>
                </a:lnTo>
                <a:lnTo>
                  <a:pt x="576" y="286"/>
                </a:lnTo>
                <a:lnTo>
                  <a:pt x="576" y="288"/>
                </a:lnTo>
                <a:lnTo>
                  <a:pt x="576" y="289"/>
                </a:lnTo>
                <a:lnTo>
                  <a:pt x="575" y="289"/>
                </a:lnTo>
                <a:lnTo>
                  <a:pt x="575" y="290"/>
                </a:lnTo>
                <a:lnTo>
                  <a:pt x="575" y="292"/>
                </a:lnTo>
                <a:lnTo>
                  <a:pt x="575" y="293"/>
                </a:lnTo>
                <a:lnTo>
                  <a:pt x="575" y="295"/>
                </a:lnTo>
                <a:lnTo>
                  <a:pt x="574" y="295"/>
                </a:lnTo>
                <a:lnTo>
                  <a:pt x="574" y="296"/>
                </a:lnTo>
                <a:lnTo>
                  <a:pt x="574" y="298"/>
                </a:lnTo>
              </a:path>
            </a:pathLst>
          </a:custGeom>
          <a:solidFill>
            <a:schemeClr val="bg1"/>
          </a:solidFill>
          <a:ln w="3175" cmpd="sng">
            <a:solidFill>
              <a:srgbClr val="808080"/>
            </a:solidFill>
            <a:prstDash val="solid"/>
            <a:round/>
            <a:headEnd/>
            <a:tailEnd/>
          </a:ln>
        </p:spPr>
        <p:txBody>
          <a:bodyPr/>
          <a:lstStyle/>
          <a:p>
            <a:endParaRPr lang="en-US"/>
          </a:p>
        </p:txBody>
      </p:sp>
      <p:sp>
        <p:nvSpPr>
          <p:cNvPr id="14419" name="Freeform 83"/>
          <p:cNvSpPr>
            <a:spLocks/>
          </p:cNvSpPr>
          <p:nvPr/>
        </p:nvSpPr>
        <p:spPr bwMode="auto">
          <a:xfrm>
            <a:off x="1838325" y="1376363"/>
            <a:ext cx="320675" cy="225425"/>
          </a:xfrm>
          <a:custGeom>
            <a:avLst/>
            <a:gdLst>
              <a:gd name="T0" fmla="*/ 269 w 272"/>
              <a:gd name="T1" fmla="*/ 256 h 262"/>
              <a:gd name="T2" fmla="*/ 258 w 272"/>
              <a:gd name="T3" fmla="*/ 251 h 262"/>
              <a:gd name="T4" fmla="*/ 248 w 272"/>
              <a:gd name="T5" fmla="*/ 242 h 262"/>
              <a:gd name="T6" fmla="*/ 240 w 272"/>
              <a:gd name="T7" fmla="*/ 233 h 262"/>
              <a:gd name="T8" fmla="*/ 239 w 272"/>
              <a:gd name="T9" fmla="*/ 228 h 262"/>
              <a:gd name="T10" fmla="*/ 223 w 272"/>
              <a:gd name="T11" fmla="*/ 232 h 262"/>
              <a:gd name="T12" fmla="*/ 212 w 272"/>
              <a:gd name="T13" fmla="*/ 233 h 262"/>
              <a:gd name="T14" fmla="*/ 198 w 272"/>
              <a:gd name="T15" fmla="*/ 226 h 262"/>
              <a:gd name="T16" fmla="*/ 186 w 272"/>
              <a:gd name="T17" fmla="*/ 215 h 262"/>
              <a:gd name="T18" fmla="*/ 176 w 272"/>
              <a:gd name="T19" fmla="*/ 209 h 262"/>
              <a:gd name="T20" fmla="*/ 163 w 272"/>
              <a:gd name="T21" fmla="*/ 208 h 262"/>
              <a:gd name="T22" fmla="*/ 150 w 272"/>
              <a:gd name="T23" fmla="*/ 206 h 262"/>
              <a:gd name="T24" fmla="*/ 138 w 272"/>
              <a:gd name="T25" fmla="*/ 199 h 262"/>
              <a:gd name="T26" fmla="*/ 128 w 272"/>
              <a:gd name="T27" fmla="*/ 195 h 262"/>
              <a:gd name="T28" fmla="*/ 115 w 272"/>
              <a:gd name="T29" fmla="*/ 193 h 262"/>
              <a:gd name="T30" fmla="*/ 103 w 272"/>
              <a:gd name="T31" fmla="*/ 182 h 262"/>
              <a:gd name="T32" fmla="*/ 105 w 272"/>
              <a:gd name="T33" fmla="*/ 172 h 262"/>
              <a:gd name="T34" fmla="*/ 109 w 272"/>
              <a:gd name="T35" fmla="*/ 162 h 262"/>
              <a:gd name="T36" fmla="*/ 109 w 272"/>
              <a:gd name="T37" fmla="*/ 153 h 262"/>
              <a:gd name="T38" fmla="*/ 106 w 272"/>
              <a:gd name="T39" fmla="*/ 140 h 262"/>
              <a:gd name="T40" fmla="*/ 116 w 272"/>
              <a:gd name="T41" fmla="*/ 129 h 262"/>
              <a:gd name="T42" fmla="*/ 123 w 272"/>
              <a:gd name="T43" fmla="*/ 125 h 262"/>
              <a:gd name="T44" fmla="*/ 133 w 272"/>
              <a:gd name="T45" fmla="*/ 119 h 262"/>
              <a:gd name="T46" fmla="*/ 143 w 272"/>
              <a:gd name="T47" fmla="*/ 116 h 262"/>
              <a:gd name="T48" fmla="*/ 148 w 272"/>
              <a:gd name="T49" fmla="*/ 112 h 262"/>
              <a:gd name="T50" fmla="*/ 138 w 272"/>
              <a:gd name="T51" fmla="*/ 99 h 262"/>
              <a:gd name="T52" fmla="*/ 128 w 272"/>
              <a:gd name="T53" fmla="*/ 90 h 262"/>
              <a:gd name="T54" fmla="*/ 125 w 272"/>
              <a:gd name="T55" fmla="*/ 83 h 262"/>
              <a:gd name="T56" fmla="*/ 112 w 272"/>
              <a:gd name="T57" fmla="*/ 87 h 262"/>
              <a:gd name="T58" fmla="*/ 107 w 272"/>
              <a:gd name="T59" fmla="*/ 98 h 262"/>
              <a:gd name="T60" fmla="*/ 100 w 272"/>
              <a:gd name="T61" fmla="*/ 108 h 262"/>
              <a:gd name="T62" fmla="*/ 86 w 272"/>
              <a:gd name="T63" fmla="*/ 109 h 262"/>
              <a:gd name="T64" fmla="*/ 75 w 272"/>
              <a:gd name="T65" fmla="*/ 112 h 262"/>
              <a:gd name="T66" fmla="*/ 66 w 272"/>
              <a:gd name="T67" fmla="*/ 119 h 262"/>
              <a:gd name="T68" fmla="*/ 55 w 272"/>
              <a:gd name="T69" fmla="*/ 125 h 262"/>
              <a:gd name="T70" fmla="*/ 42 w 272"/>
              <a:gd name="T71" fmla="*/ 130 h 262"/>
              <a:gd name="T72" fmla="*/ 29 w 272"/>
              <a:gd name="T73" fmla="*/ 128 h 262"/>
              <a:gd name="T74" fmla="*/ 17 w 272"/>
              <a:gd name="T75" fmla="*/ 125 h 262"/>
              <a:gd name="T76" fmla="*/ 13 w 272"/>
              <a:gd name="T77" fmla="*/ 112 h 262"/>
              <a:gd name="T78" fmla="*/ 9 w 272"/>
              <a:gd name="T79" fmla="*/ 99 h 262"/>
              <a:gd name="T80" fmla="*/ 3 w 272"/>
              <a:gd name="T81" fmla="*/ 90 h 262"/>
              <a:gd name="T82" fmla="*/ 7 w 272"/>
              <a:gd name="T83" fmla="*/ 80 h 262"/>
              <a:gd name="T84" fmla="*/ 19 w 272"/>
              <a:gd name="T85" fmla="*/ 76 h 262"/>
              <a:gd name="T86" fmla="*/ 30 w 272"/>
              <a:gd name="T87" fmla="*/ 67 h 262"/>
              <a:gd name="T88" fmla="*/ 45 w 272"/>
              <a:gd name="T89" fmla="*/ 63 h 262"/>
              <a:gd name="T90" fmla="*/ 52 w 272"/>
              <a:gd name="T91" fmla="*/ 55 h 262"/>
              <a:gd name="T92" fmla="*/ 63 w 272"/>
              <a:gd name="T93" fmla="*/ 49 h 262"/>
              <a:gd name="T94" fmla="*/ 67 w 272"/>
              <a:gd name="T95" fmla="*/ 39 h 262"/>
              <a:gd name="T96" fmla="*/ 72 w 272"/>
              <a:gd name="T97" fmla="*/ 30 h 262"/>
              <a:gd name="T98" fmla="*/ 80 w 272"/>
              <a:gd name="T99" fmla="*/ 23 h 262"/>
              <a:gd name="T100" fmla="*/ 93 w 272"/>
              <a:gd name="T101" fmla="*/ 20 h 262"/>
              <a:gd name="T102" fmla="*/ 102 w 272"/>
              <a:gd name="T103" fmla="*/ 20 h 262"/>
              <a:gd name="T104" fmla="*/ 110 w 272"/>
              <a:gd name="T105" fmla="*/ 13 h 262"/>
              <a:gd name="T106" fmla="*/ 115 w 272"/>
              <a:gd name="T107" fmla="*/ 3 h 262"/>
              <a:gd name="T108" fmla="*/ 122 w 272"/>
              <a:gd name="T109" fmla="*/ 7 h 262"/>
              <a:gd name="T110" fmla="*/ 132 w 272"/>
              <a:gd name="T111" fmla="*/ 16 h 262"/>
              <a:gd name="T112" fmla="*/ 136 w 272"/>
              <a:gd name="T113" fmla="*/ 26 h 262"/>
              <a:gd name="T114" fmla="*/ 146 w 272"/>
              <a:gd name="T115" fmla="*/ 23 h 262"/>
              <a:gd name="T116" fmla="*/ 155 w 272"/>
              <a:gd name="T117" fmla="*/ 30 h 2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2"/>
              <a:gd name="T178" fmla="*/ 0 h 262"/>
              <a:gd name="T179" fmla="*/ 272 w 272"/>
              <a:gd name="T180" fmla="*/ 262 h 2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2" h="262">
                <a:moveTo>
                  <a:pt x="266" y="262"/>
                </a:moveTo>
                <a:lnTo>
                  <a:pt x="266" y="261"/>
                </a:lnTo>
                <a:lnTo>
                  <a:pt x="266" y="259"/>
                </a:lnTo>
                <a:lnTo>
                  <a:pt x="268" y="259"/>
                </a:lnTo>
                <a:lnTo>
                  <a:pt x="269" y="258"/>
                </a:lnTo>
                <a:lnTo>
                  <a:pt x="271" y="258"/>
                </a:lnTo>
                <a:lnTo>
                  <a:pt x="271" y="256"/>
                </a:lnTo>
                <a:lnTo>
                  <a:pt x="272" y="256"/>
                </a:lnTo>
                <a:lnTo>
                  <a:pt x="271" y="256"/>
                </a:lnTo>
                <a:lnTo>
                  <a:pt x="269" y="256"/>
                </a:lnTo>
                <a:lnTo>
                  <a:pt x="268" y="255"/>
                </a:lnTo>
                <a:lnTo>
                  <a:pt x="266" y="255"/>
                </a:lnTo>
                <a:lnTo>
                  <a:pt x="265" y="255"/>
                </a:lnTo>
                <a:lnTo>
                  <a:pt x="263" y="255"/>
                </a:lnTo>
                <a:lnTo>
                  <a:pt x="262" y="255"/>
                </a:lnTo>
                <a:lnTo>
                  <a:pt x="262" y="253"/>
                </a:lnTo>
                <a:lnTo>
                  <a:pt x="260" y="253"/>
                </a:lnTo>
                <a:lnTo>
                  <a:pt x="259" y="253"/>
                </a:lnTo>
                <a:lnTo>
                  <a:pt x="258" y="252"/>
                </a:lnTo>
                <a:lnTo>
                  <a:pt x="258" y="251"/>
                </a:lnTo>
                <a:lnTo>
                  <a:pt x="258" y="249"/>
                </a:lnTo>
                <a:lnTo>
                  <a:pt x="258" y="248"/>
                </a:lnTo>
                <a:lnTo>
                  <a:pt x="256" y="248"/>
                </a:lnTo>
                <a:lnTo>
                  <a:pt x="255" y="246"/>
                </a:lnTo>
                <a:lnTo>
                  <a:pt x="253" y="246"/>
                </a:lnTo>
                <a:lnTo>
                  <a:pt x="253" y="245"/>
                </a:lnTo>
                <a:lnTo>
                  <a:pt x="252" y="245"/>
                </a:lnTo>
                <a:lnTo>
                  <a:pt x="252" y="243"/>
                </a:lnTo>
                <a:lnTo>
                  <a:pt x="249" y="243"/>
                </a:lnTo>
                <a:lnTo>
                  <a:pt x="248" y="242"/>
                </a:lnTo>
                <a:lnTo>
                  <a:pt x="246" y="242"/>
                </a:lnTo>
                <a:lnTo>
                  <a:pt x="246" y="241"/>
                </a:lnTo>
                <a:lnTo>
                  <a:pt x="245" y="241"/>
                </a:lnTo>
                <a:lnTo>
                  <a:pt x="245" y="239"/>
                </a:lnTo>
                <a:lnTo>
                  <a:pt x="243" y="238"/>
                </a:lnTo>
                <a:lnTo>
                  <a:pt x="242" y="238"/>
                </a:lnTo>
                <a:lnTo>
                  <a:pt x="242" y="236"/>
                </a:lnTo>
                <a:lnTo>
                  <a:pt x="242" y="235"/>
                </a:lnTo>
                <a:lnTo>
                  <a:pt x="240" y="235"/>
                </a:lnTo>
                <a:lnTo>
                  <a:pt x="240" y="233"/>
                </a:lnTo>
                <a:lnTo>
                  <a:pt x="240" y="232"/>
                </a:lnTo>
                <a:lnTo>
                  <a:pt x="242" y="232"/>
                </a:lnTo>
                <a:lnTo>
                  <a:pt x="243" y="232"/>
                </a:lnTo>
                <a:lnTo>
                  <a:pt x="243" y="231"/>
                </a:lnTo>
                <a:lnTo>
                  <a:pt x="243" y="229"/>
                </a:lnTo>
                <a:lnTo>
                  <a:pt x="243" y="228"/>
                </a:lnTo>
                <a:lnTo>
                  <a:pt x="242" y="226"/>
                </a:lnTo>
                <a:lnTo>
                  <a:pt x="242" y="228"/>
                </a:lnTo>
                <a:lnTo>
                  <a:pt x="240" y="228"/>
                </a:lnTo>
                <a:lnTo>
                  <a:pt x="239" y="228"/>
                </a:lnTo>
                <a:lnTo>
                  <a:pt x="238" y="228"/>
                </a:lnTo>
                <a:lnTo>
                  <a:pt x="236" y="228"/>
                </a:lnTo>
                <a:lnTo>
                  <a:pt x="236" y="229"/>
                </a:lnTo>
                <a:lnTo>
                  <a:pt x="235" y="229"/>
                </a:lnTo>
                <a:lnTo>
                  <a:pt x="233" y="231"/>
                </a:lnTo>
                <a:lnTo>
                  <a:pt x="230" y="231"/>
                </a:lnTo>
                <a:lnTo>
                  <a:pt x="229" y="232"/>
                </a:lnTo>
                <a:lnTo>
                  <a:pt x="226" y="232"/>
                </a:lnTo>
                <a:lnTo>
                  <a:pt x="225" y="232"/>
                </a:lnTo>
                <a:lnTo>
                  <a:pt x="223" y="232"/>
                </a:lnTo>
                <a:lnTo>
                  <a:pt x="223" y="233"/>
                </a:lnTo>
                <a:lnTo>
                  <a:pt x="222" y="233"/>
                </a:lnTo>
                <a:lnTo>
                  <a:pt x="220" y="233"/>
                </a:lnTo>
                <a:lnTo>
                  <a:pt x="219" y="232"/>
                </a:lnTo>
                <a:lnTo>
                  <a:pt x="219" y="233"/>
                </a:lnTo>
                <a:lnTo>
                  <a:pt x="218" y="233"/>
                </a:lnTo>
                <a:lnTo>
                  <a:pt x="216" y="233"/>
                </a:lnTo>
                <a:lnTo>
                  <a:pt x="215" y="233"/>
                </a:lnTo>
                <a:lnTo>
                  <a:pt x="213" y="233"/>
                </a:lnTo>
                <a:lnTo>
                  <a:pt x="212" y="233"/>
                </a:lnTo>
                <a:lnTo>
                  <a:pt x="212" y="232"/>
                </a:lnTo>
                <a:lnTo>
                  <a:pt x="210" y="232"/>
                </a:lnTo>
                <a:lnTo>
                  <a:pt x="209" y="231"/>
                </a:lnTo>
                <a:lnTo>
                  <a:pt x="208" y="231"/>
                </a:lnTo>
                <a:lnTo>
                  <a:pt x="206" y="231"/>
                </a:lnTo>
                <a:lnTo>
                  <a:pt x="205" y="231"/>
                </a:lnTo>
                <a:lnTo>
                  <a:pt x="203" y="229"/>
                </a:lnTo>
                <a:lnTo>
                  <a:pt x="202" y="228"/>
                </a:lnTo>
                <a:lnTo>
                  <a:pt x="200" y="228"/>
                </a:lnTo>
                <a:lnTo>
                  <a:pt x="198" y="226"/>
                </a:lnTo>
                <a:lnTo>
                  <a:pt x="196" y="225"/>
                </a:lnTo>
                <a:lnTo>
                  <a:pt x="196" y="223"/>
                </a:lnTo>
                <a:lnTo>
                  <a:pt x="195" y="220"/>
                </a:lnTo>
                <a:lnTo>
                  <a:pt x="193" y="220"/>
                </a:lnTo>
                <a:lnTo>
                  <a:pt x="193" y="219"/>
                </a:lnTo>
                <a:lnTo>
                  <a:pt x="192" y="219"/>
                </a:lnTo>
                <a:lnTo>
                  <a:pt x="190" y="218"/>
                </a:lnTo>
                <a:lnTo>
                  <a:pt x="189" y="216"/>
                </a:lnTo>
                <a:lnTo>
                  <a:pt x="188" y="216"/>
                </a:lnTo>
                <a:lnTo>
                  <a:pt x="186" y="215"/>
                </a:lnTo>
                <a:lnTo>
                  <a:pt x="185" y="215"/>
                </a:lnTo>
                <a:lnTo>
                  <a:pt x="185" y="213"/>
                </a:lnTo>
                <a:lnTo>
                  <a:pt x="183" y="213"/>
                </a:lnTo>
                <a:lnTo>
                  <a:pt x="183" y="212"/>
                </a:lnTo>
                <a:lnTo>
                  <a:pt x="182" y="212"/>
                </a:lnTo>
                <a:lnTo>
                  <a:pt x="182" y="210"/>
                </a:lnTo>
                <a:lnTo>
                  <a:pt x="180" y="210"/>
                </a:lnTo>
                <a:lnTo>
                  <a:pt x="179" y="210"/>
                </a:lnTo>
                <a:lnTo>
                  <a:pt x="178" y="210"/>
                </a:lnTo>
                <a:lnTo>
                  <a:pt x="176" y="209"/>
                </a:lnTo>
                <a:lnTo>
                  <a:pt x="176" y="208"/>
                </a:lnTo>
                <a:lnTo>
                  <a:pt x="175" y="208"/>
                </a:lnTo>
                <a:lnTo>
                  <a:pt x="173" y="208"/>
                </a:lnTo>
                <a:lnTo>
                  <a:pt x="172" y="208"/>
                </a:lnTo>
                <a:lnTo>
                  <a:pt x="170" y="208"/>
                </a:lnTo>
                <a:lnTo>
                  <a:pt x="169" y="208"/>
                </a:lnTo>
                <a:lnTo>
                  <a:pt x="168" y="208"/>
                </a:lnTo>
                <a:lnTo>
                  <a:pt x="166" y="208"/>
                </a:lnTo>
                <a:lnTo>
                  <a:pt x="165" y="208"/>
                </a:lnTo>
                <a:lnTo>
                  <a:pt x="163" y="208"/>
                </a:lnTo>
                <a:lnTo>
                  <a:pt x="162" y="208"/>
                </a:lnTo>
                <a:lnTo>
                  <a:pt x="160" y="208"/>
                </a:lnTo>
                <a:lnTo>
                  <a:pt x="159" y="206"/>
                </a:lnTo>
                <a:lnTo>
                  <a:pt x="158" y="206"/>
                </a:lnTo>
                <a:lnTo>
                  <a:pt x="156" y="206"/>
                </a:lnTo>
                <a:lnTo>
                  <a:pt x="155" y="208"/>
                </a:lnTo>
                <a:lnTo>
                  <a:pt x="153" y="208"/>
                </a:lnTo>
                <a:lnTo>
                  <a:pt x="152" y="208"/>
                </a:lnTo>
                <a:lnTo>
                  <a:pt x="152" y="206"/>
                </a:lnTo>
                <a:lnTo>
                  <a:pt x="150" y="206"/>
                </a:lnTo>
                <a:lnTo>
                  <a:pt x="150" y="205"/>
                </a:lnTo>
                <a:lnTo>
                  <a:pt x="149" y="205"/>
                </a:lnTo>
                <a:lnTo>
                  <a:pt x="148" y="205"/>
                </a:lnTo>
                <a:lnTo>
                  <a:pt x="146" y="205"/>
                </a:lnTo>
                <a:lnTo>
                  <a:pt x="146" y="203"/>
                </a:lnTo>
                <a:lnTo>
                  <a:pt x="145" y="203"/>
                </a:lnTo>
                <a:lnTo>
                  <a:pt x="143" y="202"/>
                </a:lnTo>
                <a:lnTo>
                  <a:pt x="142" y="200"/>
                </a:lnTo>
                <a:lnTo>
                  <a:pt x="139" y="200"/>
                </a:lnTo>
                <a:lnTo>
                  <a:pt x="138" y="199"/>
                </a:lnTo>
                <a:lnTo>
                  <a:pt x="136" y="199"/>
                </a:lnTo>
                <a:lnTo>
                  <a:pt x="135" y="200"/>
                </a:lnTo>
                <a:lnTo>
                  <a:pt x="133" y="200"/>
                </a:lnTo>
                <a:lnTo>
                  <a:pt x="132" y="200"/>
                </a:lnTo>
                <a:lnTo>
                  <a:pt x="130" y="199"/>
                </a:lnTo>
                <a:lnTo>
                  <a:pt x="129" y="199"/>
                </a:lnTo>
                <a:lnTo>
                  <a:pt x="129" y="198"/>
                </a:lnTo>
                <a:lnTo>
                  <a:pt x="129" y="196"/>
                </a:lnTo>
                <a:lnTo>
                  <a:pt x="129" y="195"/>
                </a:lnTo>
                <a:lnTo>
                  <a:pt x="128" y="195"/>
                </a:lnTo>
                <a:lnTo>
                  <a:pt x="128" y="193"/>
                </a:lnTo>
                <a:lnTo>
                  <a:pt x="126" y="193"/>
                </a:lnTo>
                <a:lnTo>
                  <a:pt x="126" y="192"/>
                </a:lnTo>
                <a:lnTo>
                  <a:pt x="125" y="192"/>
                </a:lnTo>
                <a:lnTo>
                  <a:pt x="123" y="192"/>
                </a:lnTo>
                <a:lnTo>
                  <a:pt x="122" y="192"/>
                </a:lnTo>
                <a:lnTo>
                  <a:pt x="119" y="192"/>
                </a:lnTo>
                <a:lnTo>
                  <a:pt x="117" y="192"/>
                </a:lnTo>
                <a:lnTo>
                  <a:pt x="116" y="192"/>
                </a:lnTo>
                <a:lnTo>
                  <a:pt x="115" y="193"/>
                </a:lnTo>
                <a:lnTo>
                  <a:pt x="113" y="195"/>
                </a:lnTo>
                <a:lnTo>
                  <a:pt x="112" y="193"/>
                </a:lnTo>
                <a:lnTo>
                  <a:pt x="110" y="192"/>
                </a:lnTo>
                <a:lnTo>
                  <a:pt x="109" y="190"/>
                </a:lnTo>
                <a:lnTo>
                  <a:pt x="107" y="189"/>
                </a:lnTo>
                <a:lnTo>
                  <a:pt x="106" y="189"/>
                </a:lnTo>
                <a:lnTo>
                  <a:pt x="105" y="188"/>
                </a:lnTo>
                <a:lnTo>
                  <a:pt x="105" y="186"/>
                </a:lnTo>
                <a:lnTo>
                  <a:pt x="105" y="183"/>
                </a:lnTo>
                <a:lnTo>
                  <a:pt x="103" y="182"/>
                </a:lnTo>
                <a:lnTo>
                  <a:pt x="105" y="180"/>
                </a:lnTo>
                <a:lnTo>
                  <a:pt x="105" y="179"/>
                </a:lnTo>
                <a:lnTo>
                  <a:pt x="103" y="178"/>
                </a:lnTo>
                <a:lnTo>
                  <a:pt x="103" y="176"/>
                </a:lnTo>
                <a:lnTo>
                  <a:pt x="103" y="175"/>
                </a:lnTo>
                <a:lnTo>
                  <a:pt x="103" y="173"/>
                </a:lnTo>
                <a:lnTo>
                  <a:pt x="105" y="173"/>
                </a:lnTo>
                <a:lnTo>
                  <a:pt x="106" y="173"/>
                </a:lnTo>
                <a:lnTo>
                  <a:pt x="106" y="172"/>
                </a:lnTo>
                <a:lnTo>
                  <a:pt x="105" y="172"/>
                </a:lnTo>
                <a:lnTo>
                  <a:pt x="105" y="170"/>
                </a:lnTo>
                <a:lnTo>
                  <a:pt x="106" y="170"/>
                </a:lnTo>
                <a:lnTo>
                  <a:pt x="106" y="169"/>
                </a:lnTo>
                <a:lnTo>
                  <a:pt x="106" y="168"/>
                </a:lnTo>
                <a:lnTo>
                  <a:pt x="107" y="166"/>
                </a:lnTo>
                <a:lnTo>
                  <a:pt x="107" y="165"/>
                </a:lnTo>
                <a:lnTo>
                  <a:pt x="109" y="165"/>
                </a:lnTo>
                <a:lnTo>
                  <a:pt x="109" y="163"/>
                </a:lnTo>
                <a:lnTo>
                  <a:pt x="107" y="163"/>
                </a:lnTo>
                <a:lnTo>
                  <a:pt x="109" y="162"/>
                </a:lnTo>
                <a:lnTo>
                  <a:pt x="107" y="162"/>
                </a:lnTo>
                <a:lnTo>
                  <a:pt x="107" y="160"/>
                </a:lnTo>
                <a:lnTo>
                  <a:pt x="106" y="160"/>
                </a:lnTo>
                <a:lnTo>
                  <a:pt x="106" y="159"/>
                </a:lnTo>
                <a:lnTo>
                  <a:pt x="106" y="158"/>
                </a:lnTo>
                <a:lnTo>
                  <a:pt x="106" y="156"/>
                </a:lnTo>
                <a:lnTo>
                  <a:pt x="107" y="156"/>
                </a:lnTo>
                <a:lnTo>
                  <a:pt x="107" y="155"/>
                </a:lnTo>
                <a:lnTo>
                  <a:pt x="107" y="153"/>
                </a:lnTo>
                <a:lnTo>
                  <a:pt x="109" y="153"/>
                </a:lnTo>
                <a:lnTo>
                  <a:pt x="109" y="152"/>
                </a:lnTo>
                <a:lnTo>
                  <a:pt x="107" y="152"/>
                </a:lnTo>
                <a:lnTo>
                  <a:pt x="107" y="150"/>
                </a:lnTo>
                <a:lnTo>
                  <a:pt x="107" y="149"/>
                </a:lnTo>
                <a:lnTo>
                  <a:pt x="107" y="148"/>
                </a:lnTo>
                <a:lnTo>
                  <a:pt x="107" y="146"/>
                </a:lnTo>
                <a:lnTo>
                  <a:pt x="109" y="146"/>
                </a:lnTo>
                <a:lnTo>
                  <a:pt x="109" y="143"/>
                </a:lnTo>
                <a:lnTo>
                  <a:pt x="107" y="142"/>
                </a:lnTo>
                <a:lnTo>
                  <a:pt x="106" y="140"/>
                </a:lnTo>
                <a:lnTo>
                  <a:pt x="106" y="138"/>
                </a:lnTo>
                <a:lnTo>
                  <a:pt x="106" y="136"/>
                </a:lnTo>
                <a:lnTo>
                  <a:pt x="107" y="135"/>
                </a:lnTo>
                <a:lnTo>
                  <a:pt x="107" y="133"/>
                </a:lnTo>
                <a:lnTo>
                  <a:pt x="109" y="132"/>
                </a:lnTo>
                <a:lnTo>
                  <a:pt x="110" y="132"/>
                </a:lnTo>
                <a:lnTo>
                  <a:pt x="112" y="132"/>
                </a:lnTo>
                <a:lnTo>
                  <a:pt x="113" y="130"/>
                </a:lnTo>
                <a:lnTo>
                  <a:pt x="115" y="130"/>
                </a:lnTo>
                <a:lnTo>
                  <a:pt x="116" y="129"/>
                </a:lnTo>
                <a:lnTo>
                  <a:pt x="117" y="129"/>
                </a:lnTo>
                <a:lnTo>
                  <a:pt x="119" y="129"/>
                </a:lnTo>
                <a:lnTo>
                  <a:pt x="119" y="128"/>
                </a:lnTo>
                <a:lnTo>
                  <a:pt x="120" y="128"/>
                </a:lnTo>
                <a:lnTo>
                  <a:pt x="122" y="128"/>
                </a:lnTo>
                <a:lnTo>
                  <a:pt x="120" y="128"/>
                </a:lnTo>
                <a:lnTo>
                  <a:pt x="120" y="126"/>
                </a:lnTo>
                <a:lnTo>
                  <a:pt x="120" y="125"/>
                </a:lnTo>
                <a:lnTo>
                  <a:pt x="122" y="125"/>
                </a:lnTo>
                <a:lnTo>
                  <a:pt x="123" y="125"/>
                </a:lnTo>
                <a:lnTo>
                  <a:pt x="125" y="125"/>
                </a:lnTo>
                <a:lnTo>
                  <a:pt x="125" y="123"/>
                </a:lnTo>
                <a:lnTo>
                  <a:pt x="126" y="123"/>
                </a:lnTo>
                <a:lnTo>
                  <a:pt x="128" y="123"/>
                </a:lnTo>
                <a:lnTo>
                  <a:pt x="129" y="122"/>
                </a:lnTo>
                <a:lnTo>
                  <a:pt x="130" y="122"/>
                </a:lnTo>
                <a:lnTo>
                  <a:pt x="130" y="120"/>
                </a:lnTo>
                <a:lnTo>
                  <a:pt x="132" y="120"/>
                </a:lnTo>
                <a:lnTo>
                  <a:pt x="133" y="120"/>
                </a:lnTo>
                <a:lnTo>
                  <a:pt x="133" y="119"/>
                </a:lnTo>
                <a:lnTo>
                  <a:pt x="133" y="118"/>
                </a:lnTo>
                <a:lnTo>
                  <a:pt x="135" y="118"/>
                </a:lnTo>
                <a:lnTo>
                  <a:pt x="136" y="118"/>
                </a:lnTo>
                <a:lnTo>
                  <a:pt x="136" y="116"/>
                </a:lnTo>
                <a:lnTo>
                  <a:pt x="136" y="115"/>
                </a:lnTo>
                <a:lnTo>
                  <a:pt x="138" y="115"/>
                </a:lnTo>
                <a:lnTo>
                  <a:pt x="139" y="116"/>
                </a:lnTo>
                <a:lnTo>
                  <a:pt x="140" y="116"/>
                </a:lnTo>
                <a:lnTo>
                  <a:pt x="142" y="116"/>
                </a:lnTo>
                <a:lnTo>
                  <a:pt x="143" y="116"/>
                </a:lnTo>
                <a:lnTo>
                  <a:pt x="145" y="116"/>
                </a:lnTo>
                <a:lnTo>
                  <a:pt x="146" y="116"/>
                </a:lnTo>
                <a:lnTo>
                  <a:pt x="148" y="116"/>
                </a:lnTo>
                <a:lnTo>
                  <a:pt x="149" y="116"/>
                </a:lnTo>
                <a:lnTo>
                  <a:pt x="150" y="116"/>
                </a:lnTo>
                <a:lnTo>
                  <a:pt x="152" y="115"/>
                </a:lnTo>
                <a:lnTo>
                  <a:pt x="152" y="113"/>
                </a:lnTo>
                <a:lnTo>
                  <a:pt x="150" y="112"/>
                </a:lnTo>
                <a:lnTo>
                  <a:pt x="149" y="112"/>
                </a:lnTo>
                <a:lnTo>
                  <a:pt x="148" y="112"/>
                </a:lnTo>
                <a:lnTo>
                  <a:pt x="146" y="109"/>
                </a:lnTo>
                <a:lnTo>
                  <a:pt x="145" y="108"/>
                </a:lnTo>
                <a:lnTo>
                  <a:pt x="145" y="106"/>
                </a:lnTo>
                <a:lnTo>
                  <a:pt x="143" y="105"/>
                </a:lnTo>
                <a:lnTo>
                  <a:pt x="142" y="103"/>
                </a:lnTo>
                <a:lnTo>
                  <a:pt x="142" y="102"/>
                </a:lnTo>
                <a:lnTo>
                  <a:pt x="140" y="102"/>
                </a:lnTo>
                <a:lnTo>
                  <a:pt x="139" y="102"/>
                </a:lnTo>
                <a:lnTo>
                  <a:pt x="139" y="100"/>
                </a:lnTo>
                <a:lnTo>
                  <a:pt x="138" y="99"/>
                </a:lnTo>
                <a:lnTo>
                  <a:pt x="138" y="98"/>
                </a:lnTo>
                <a:lnTo>
                  <a:pt x="138" y="96"/>
                </a:lnTo>
                <a:lnTo>
                  <a:pt x="136" y="96"/>
                </a:lnTo>
                <a:lnTo>
                  <a:pt x="133" y="95"/>
                </a:lnTo>
                <a:lnTo>
                  <a:pt x="132" y="95"/>
                </a:lnTo>
                <a:lnTo>
                  <a:pt x="132" y="93"/>
                </a:lnTo>
                <a:lnTo>
                  <a:pt x="130" y="93"/>
                </a:lnTo>
                <a:lnTo>
                  <a:pt x="129" y="92"/>
                </a:lnTo>
                <a:lnTo>
                  <a:pt x="128" y="92"/>
                </a:lnTo>
                <a:lnTo>
                  <a:pt x="128" y="90"/>
                </a:lnTo>
                <a:lnTo>
                  <a:pt x="128" y="89"/>
                </a:lnTo>
                <a:lnTo>
                  <a:pt x="128" y="87"/>
                </a:lnTo>
                <a:lnTo>
                  <a:pt x="129" y="87"/>
                </a:lnTo>
                <a:lnTo>
                  <a:pt x="130" y="86"/>
                </a:lnTo>
                <a:lnTo>
                  <a:pt x="130" y="85"/>
                </a:lnTo>
                <a:lnTo>
                  <a:pt x="129" y="85"/>
                </a:lnTo>
                <a:lnTo>
                  <a:pt x="128" y="85"/>
                </a:lnTo>
                <a:lnTo>
                  <a:pt x="126" y="85"/>
                </a:lnTo>
                <a:lnTo>
                  <a:pt x="125" y="85"/>
                </a:lnTo>
                <a:lnTo>
                  <a:pt x="125" y="83"/>
                </a:lnTo>
                <a:lnTo>
                  <a:pt x="125" y="82"/>
                </a:lnTo>
                <a:lnTo>
                  <a:pt x="123" y="82"/>
                </a:lnTo>
                <a:lnTo>
                  <a:pt x="122" y="82"/>
                </a:lnTo>
                <a:lnTo>
                  <a:pt x="120" y="83"/>
                </a:lnTo>
                <a:lnTo>
                  <a:pt x="119" y="85"/>
                </a:lnTo>
                <a:lnTo>
                  <a:pt x="117" y="85"/>
                </a:lnTo>
                <a:lnTo>
                  <a:pt x="116" y="86"/>
                </a:lnTo>
                <a:lnTo>
                  <a:pt x="115" y="86"/>
                </a:lnTo>
                <a:lnTo>
                  <a:pt x="113" y="87"/>
                </a:lnTo>
                <a:lnTo>
                  <a:pt x="112" y="87"/>
                </a:lnTo>
                <a:lnTo>
                  <a:pt x="110" y="87"/>
                </a:lnTo>
                <a:lnTo>
                  <a:pt x="110" y="89"/>
                </a:lnTo>
                <a:lnTo>
                  <a:pt x="109" y="90"/>
                </a:lnTo>
                <a:lnTo>
                  <a:pt x="109" y="92"/>
                </a:lnTo>
                <a:lnTo>
                  <a:pt x="107" y="93"/>
                </a:lnTo>
                <a:lnTo>
                  <a:pt x="106" y="93"/>
                </a:lnTo>
                <a:lnTo>
                  <a:pt x="106" y="95"/>
                </a:lnTo>
                <a:lnTo>
                  <a:pt x="105" y="95"/>
                </a:lnTo>
                <a:lnTo>
                  <a:pt x="106" y="96"/>
                </a:lnTo>
                <a:lnTo>
                  <a:pt x="107" y="98"/>
                </a:lnTo>
                <a:lnTo>
                  <a:pt x="107" y="99"/>
                </a:lnTo>
                <a:lnTo>
                  <a:pt x="107" y="100"/>
                </a:lnTo>
                <a:lnTo>
                  <a:pt x="106" y="100"/>
                </a:lnTo>
                <a:lnTo>
                  <a:pt x="106" y="102"/>
                </a:lnTo>
                <a:lnTo>
                  <a:pt x="106" y="103"/>
                </a:lnTo>
                <a:lnTo>
                  <a:pt x="105" y="103"/>
                </a:lnTo>
                <a:lnTo>
                  <a:pt x="105" y="106"/>
                </a:lnTo>
                <a:lnTo>
                  <a:pt x="103" y="106"/>
                </a:lnTo>
                <a:lnTo>
                  <a:pt x="102" y="106"/>
                </a:lnTo>
                <a:lnTo>
                  <a:pt x="100" y="108"/>
                </a:lnTo>
                <a:lnTo>
                  <a:pt x="99" y="109"/>
                </a:lnTo>
                <a:lnTo>
                  <a:pt x="97" y="109"/>
                </a:lnTo>
                <a:lnTo>
                  <a:pt x="96" y="109"/>
                </a:lnTo>
                <a:lnTo>
                  <a:pt x="95" y="109"/>
                </a:lnTo>
                <a:lnTo>
                  <a:pt x="93" y="109"/>
                </a:lnTo>
                <a:lnTo>
                  <a:pt x="92" y="109"/>
                </a:lnTo>
                <a:lnTo>
                  <a:pt x="90" y="109"/>
                </a:lnTo>
                <a:lnTo>
                  <a:pt x="89" y="109"/>
                </a:lnTo>
                <a:lnTo>
                  <a:pt x="87" y="109"/>
                </a:lnTo>
                <a:lnTo>
                  <a:pt x="86" y="109"/>
                </a:lnTo>
                <a:lnTo>
                  <a:pt x="85" y="109"/>
                </a:lnTo>
                <a:lnTo>
                  <a:pt x="83" y="109"/>
                </a:lnTo>
                <a:lnTo>
                  <a:pt x="82" y="110"/>
                </a:lnTo>
                <a:lnTo>
                  <a:pt x="80" y="110"/>
                </a:lnTo>
                <a:lnTo>
                  <a:pt x="79" y="110"/>
                </a:lnTo>
                <a:lnTo>
                  <a:pt x="79" y="112"/>
                </a:lnTo>
                <a:lnTo>
                  <a:pt x="77" y="112"/>
                </a:lnTo>
                <a:lnTo>
                  <a:pt x="76" y="112"/>
                </a:lnTo>
                <a:lnTo>
                  <a:pt x="75" y="113"/>
                </a:lnTo>
                <a:lnTo>
                  <a:pt x="75" y="112"/>
                </a:lnTo>
                <a:lnTo>
                  <a:pt x="73" y="112"/>
                </a:lnTo>
                <a:lnTo>
                  <a:pt x="72" y="112"/>
                </a:lnTo>
                <a:lnTo>
                  <a:pt x="70" y="110"/>
                </a:lnTo>
                <a:lnTo>
                  <a:pt x="69" y="110"/>
                </a:lnTo>
                <a:lnTo>
                  <a:pt x="67" y="110"/>
                </a:lnTo>
                <a:lnTo>
                  <a:pt x="67" y="112"/>
                </a:lnTo>
                <a:lnTo>
                  <a:pt x="67" y="113"/>
                </a:lnTo>
                <a:lnTo>
                  <a:pt x="67" y="115"/>
                </a:lnTo>
                <a:lnTo>
                  <a:pt x="67" y="118"/>
                </a:lnTo>
                <a:lnTo>
                  <a:pt x="66" y="119"/>
                </a:lnTo>
                <a:lnTo>
                  <a:pt x="66" y="120"/>
                </a:lnTo>
                <a:lnTo>
                  <a:pt x="65" y="120"/>
                </a:lnTo>
                <a:lnTo>
                  <a:pt x="63" y="120"/>
                </a:lnTo>
                <a:lnTo>
                  <a:pt x="62" y="122"/>
                </a:lnTo>
                <a:lnTo>
                  <a:pt x="62" y="123"/>
                </a:lnTo>
                <a:lnTo>
                  <a:pt x="60" y="123"/>
                </a:lnTo>
                <a:lnTo>
                  <a:pt x="59" y="123"/>
                </a:lnTo>
                <a:lnTo>
                  <a:pt x="57" y="123"/>
                </a:lnTo>
                <a:lnTo>
                  <a:pt x="56" y="125"/>
                </a:lnTo>
                <a:lnTo>
                  <a:pt x="55" y="125"/>
                </a:lnTo>
                <a:lnTo>
                  <a:pt x="53" y="125"/>
                </a:lnTo>
                <a:lnTo>
                  <a:pt x="53" y="126"/>
                </a:lnTo>
                <a:lnTo>
                  <a:pt x="52" y="126"/>
                </a:lnTo>
                <a:lnTo>
                  <a:pt x="50" y="128"/>
                </a:lnTo>
                <a:lnTo>
                  <a:pt x="49" y="128"/>
                </a:lnTo>
                <a:lnTo>
                  <a:pt x="47" y="129"/>
                </a:lnTo>
                <a:lnTo>
                  <a:pt x="46" y="129"/>
                </a:lnTo>
                <a:lnTo>
                  <a:pt x="45" y="130"/>
                </a:lnTo>
                <a:lnTo>
                  <a:pt x="43" y="130"/>
                </a:lnTo>
                <a:lnTo>
                  <a:pt x="42" y="130"/>
                </a:lnTo>
                <a:lnTo>
                  <a:pt x="40" y="129"/>
                </a:lnTo>
                <a:lnTo>
                  <a:pt x="39" y="129"/>
                </a:lnTo>
                <a:lnTo>
                  <a:pt x="37" y="129"/>
                </a:lnTo>
                <a:lnTo>
                  <a:pt x="36" y="129"/>
                </a:lnTo>
                <a:lnTo>
                  <a:pt x="35" y="128"/>
                </a:lnTo>
                <a:lnTo>
                  <a:pt x="35" y="126"/>
                </a:lnTo>
                <a:lnTo>
                  <a:pt x="33" y="126"/>
                </a:lnTo>
                <a:lnTo>
                  <a:pt x="32" y="126"/>
                </a:lnTo>
                <a:lnTo>
                  <a:pt x="30" y="126"/>
                </a:lnTo>
                <a:lnTo>
                  <a:pt x="29" y="128"/>
                </a:lnTo>
                <a:lnTo>
                  <a:pt x="27" y="128"/>
                </a:lnTo>
                <a:lnTo>
                  <a:pt x="26" y="128"/>
                </a:lnTo>
                <a:lnTo>
                  <a:pt x="26" y="126"/>
                </a:lnTo>
                <a:lnTo>
                  <a:pt x="25" y="126"/>
                </a:lnTo>
                <a:lnTo>
                  <a:pt x="23" y="126"/>
                </a:lnTo>
                <a:lnTo>
                  <a:pt x="22" y="126"/>
                </a:lnTo>
                <a:lnTo>
                  <a:pt x="20" y="128"/>
                </a:lnTo>
                <a:lnTo>
                  <a:pt x="20" y="126"/>
                </a:lnTo>
                <a:lnTo>
                  <a:pt x="19" y="126"/>
                </a:lnTo>
                <a:lnTo>
                  <a:pt x="17" y="125"/>
                </a:lnTo>
                <a:lnTo>
                  <a:pt x="16" y="123"/>
                </a:lnTo>
                <a:lnTo>
                  <a:pt x="15" y="123"/>
                </a:lnTo>
                <a:lnTo>
                  <a:pt x="15" y="122"/>
                </a:lnTo>
                <a:lnTo>
                  <a:pt x="15" y="120"/>
                </a:lnTo>
                <a:lnTo>
                  <a:pt x="15" y="119"/>
                </a:lnTo>
                <a:lnTo>
                  <a:pt x="15" y="118"/>
                </a:lnTo>
                <a:lnTo>
                  <a:pt x="13" y="118"/>
                </a:lnTo>
                <a:lnTo>
                  <a:pt x="13" y="116"/>
                </a:lnTo>
                <a:lnTo>
                  <a:pt x="13" y="115"/>
                </a:lnTo>
                <a:lnTo>
                  <a:pt x="13" y="112"/>
                </a:lnTo>
                <a:lnTo>
                  <a:pt x="13" y="110"/>
                </a:lnTo>
                <a:lnTo>
                  <a:pt x="15" y="109"/>
                </a:lnTo>
                <a:lnTo>
                  <a:pt x="16" y="108"/>
                </a:lnTo>
                <a:lnTo>
                  <a:pt x="17" y="105"/>
                </a:lnTo>
                <a:lnTo>
                  <a:pt x="16" y="105"/>
                </a:lnTo>
                <a:lnTo>
                  <a:pt x="15" y="103"/>
                </a:lnTo>
                <a:lnTo>
                  <a:pt x="13" y="102"/>
                </a:lnTo>
                <a:lnTo>
                  <a:pt x="12" y="102"/>
                </a:lnTo>
                <a:lnTo>
                  <a:pt x="10" y="100"/>
                </a:lnTo>
                <a:lnTo>
                  <a:pt x="9" y="99"/>
                </a:lnTo>
                <a:lnTo>
                  <a:pt x="7" y="99"/>
                </a:lnTo>
                <a:lnTo>
                  <a:pt x="6" y="98"/>
                </a:lnTo>
                <a:lnTo>
                  <a:pt x="5" y="98"/>
                </a:lnTo>
                <a:lnTo>
                  <a:pt x="3" y="98"/>
                </a:lnTo>
                <a:lnTo>
                  <a:pt x="2" y="98"/>
                </a:lnTo>
                <a:lnTo>
                  <a:pt x="2" y="96"/>
                </a:lnTo>
                <a:lnTo>
                  <a:pt x="3" y="95"/>
                </a:lnTo>
                <a:lnTo>
                  <a:pt x="3" y="93"/>
                </a:lnTo>
                <a:lnTo>
                  <a:pt x="3" y="92"/>
                </a:lnTo>
                <a:lnTo>
                  <a:pt x="3" y="90"/>
                </a:lnTo>
                <a:lnTo>
                  <a:pt x="2" y="89"/>
                </a:lnTo>
                <a:lnTo>
                  <a:pt x="0" y="87"/>
                </a:lnTo>
                <a:lnTo>
                  <a:pt x="0" y="86"/>
                </a:lnTo>
                <a:lnTo>
                  <a:pt x="0" y="85"/>
                </a:lnTo>
                <a:lnTo>
                  <a:pt x="2" y="85"/>
                </a:lnTo>
                <a:lnTo>
                  <a:pt x="2" y="83"/>
                </a:lnTo>
                <a:lnTo>
                  <a:pt x="3" y="83"/>
                </a:lnTo>
                <a:lnTo>
                  <a:pt x="5" y="82"/>
                </a:lnTo>
                <a:lnTo>
                  <a:pt x="6" y="82"/>
                </a:lnTo>
                <a:lnTo>
                  <a:pt x="7" y="80"/>
                </a:lnTo>
                <a:lnTo>
                  <a:pt x="6" y="79"/>
                </a:lnTo>
                <a:lnTo>
                  <a:pt x="6" y="77"/>
                </a:lnTo>
                <a:lnTo>
                  <a:pt x="6" y="76"/>
                </a:lnTo>
                <a:lnTo>
                  <a:pt x="7" y="76"/>
                </a:lnTo>
                <a:lnTo>
                  <a:pt x="9" y="76"/>
                </a:lnTo>
                <a:lnTo>
                  <a:pt x="10" y="76"/>
                </a:lnTo>
                <a:lnTo>
                  <a:pt x="13" y="76"/>
                </a:lnTo>
                <a:lnTo>
                  <a:pt x="15" y="76"/>
                </a:lnTo>
                <a:lnTo>
                  <a:pt x="17" y="76"/>
                </a:lnTo>
                <a:lnTo>
                  <a:pt x="19" y="76"/>
                </a:lnTo>
                <a:lnTo>
                  <a:pt x="20" y="75"/>
                </a:lnTo>
                <a:lnTo>
                  <a:pt x="22" y="75"/>
                </a:lnTo>
                <a:lnTo>
                  <a:pt x="22" y="73"/>
                </a:lnTo>
                <a:lnTo>
                  <a:pt x="23" y="72"/>
                </a:lnTo>
                <a:lnTo>
                  <a:pt x="25" y="70"/>
                </a:lnTo>
                <a:lnTo>
                  <a:pt x="26" y="70"/>
                </a:lnTo>
                <a:lnTo>
                  <a:pt x="27" y="69"/>
                </a:lnTo>
                <a:lnTo>
                  <a:pt x="27" y="67"/>
                </a:lnTo>
                <a:lnTo>
                  <a:pt x="29" y="67"/>
                </a:lnTo>
                <a:lnTo>
                  <a:pt x="30" y="67"/>
                </a:lnTo>
                <a:lnTo>
                  <a:pt x="32" y="67"/>
                </a:lnTo>
                <a:lnTo>
                  <a:pt x="33" y="66"/>
                </a:lnTo>
                <a:lnTo>
                  <a:pt x="35" y="66"/>
                </a:lnTo>
                <a:lnTo>
                  <a:pt x="36" y="66"/>
                </a:lnTo>
                <a:lnTo>
                  <a:pt x="37" y="66"/>
                </a:lnTo>
                <a:lnTo>
                  <a:pt x="37" y="65"/>
                </a:lnTo>
                <a:lnTo>
                  <a:pt x="39" y="65"/>
                </a:lnTo>
                <a:lnTo>
                  <a:pt x="40" y="65"/>
                </a:lnTo>
                <a:lnTo>
                  <a:pt x="43" y="63"/>
                </a:lnTo>
                <a:lnTo>
                  <a:pt x="45" y="63"/>
                </a:lnTo>
                <a:lnTo>
                  <a:pt x="46" y="62"/>
                </a:lnTo>
                <a:lnTo>
                  <a:pt x="46" y="60"/>
                </a:lnTo>
                <a:lnTo>
                  <a:pt x="47" y="60"/>
                </a:lnTo>
                <a:lnTo>
                  <a:pt x="47" y="59"/>
                </a:lnTo>
                <a:lnTo>
                  <a:pt x="49" y="59"/>
                </a:lnTo>
                <a:lnTo>
                  <a:pt x="49" y="57"/>
                </a:lnTo>
                <a:lnTo>
                  <a:pt x="49" y="56"/>
                </a:lnTo>
                <a:lnTo>
                  <a:pt x="50" y="56"/>
                </a:lnTo>
                <a:lnTo>
                  <a:pt x="50" y="55"/>
                </a:lnTo>
                <a:lnTo>
                  <a:pt x="52" y="55"/>
                </a:lnTo>
                <a:lnTo>
                  <a:pt x="52" y="53"/>
                </a:lnTo>
                <a:lnTo>
                  <a:pt x="53" y="52"/>
                </a:lnTo>
                <a:lnTo>
                  <a:pt x="55" y="50"/>
                </a:lnTo>
                <a:lnTo>
                  <a:pt x="56" y="50"/>
                </a:lnTo>
                <a:lnTo>
                  <a:pt x="57" y="52"/>
                </a:lnTo>
                <a:lnTo>
                  <a:pt x="59" y="50"/>
                </a:lnTo>
                <a:lnTo>
                  <a:pt x="60" y="50"/>
                </a:lnTo>
                <a:lnTo>
                  <a:pt x="60" y="49"/>
                </a:lnTo>
                <a:lnTo>
                  <a:pt x="62" y="49"/>
                </a:lnTo>
                <a:lnTo>
                  <a:pt x="63" y="49"/>
                </a:lnTo>
                <a:lnTo>
                  <a:pt x="65" y="49"/>
                </a:lnTo>
                <a:lnTo>
                  <a:pt x="66" y="49"/>
                </a:lnTo>
                <a:lnTo>
                  <a:pt x="66" y="47"/>
                </a:lnTo>
                <a:lnTo>
                  <a:pt x="67" y="46"/>
                </a:lnTo>
                <a:lnTo>
                  <a:pt x="67" y="45"/>
                </a:lnTo>
                <a:lnTo>
                  <a:pt x="66" y="45"/>
                </a:lnTo>
                <a:lnTo>
                  <a:pt x="66" y="43"/>
                </a:lnTo>
                <a:lnTo>
                  <a:pt x="66" y="42"/>
                </a:lnTo>
                <a:lnTo>
                  <a:pt x="67" y="40"/>
                </a:lnTo>
                <a:lnTo>
                  <a:pt x="67" y="39"/>
                </a:lnTo>
                <a:lnTo>
                  <a:pt x="67" y="37"/>
                </a:lnTo>
                <a:lnTo>
                  <a:pt x="69" y="37"/>
                </a:lnTo>
                <a:lnTo>
                  <a:pt x="69" y="36"/>
                </a:lnTo>
                <a:lnTo>
                  <a:pt x="70" y="36"/>
                </a:lnTo>
                <a:lnTo>
                  <a:pt x="70" y="35"/>
                </a:lnTo>
                <a:lnTo>
                  <a:pt x="72" y="35"/>
                </a:lnTo>
                <a:lnTo>
                  <a:pt x="70" y="33"/>
                </a:lnTo>
                <a:lnTo>
                  <a:pt x="70" y="32"/>
                </a:lnTo>
                <a:lnTo>
                  <a:pt x="72" y="32"/>
                </a:lnTo>
                <a:lnTo>
                  <a:pt x="72" y="30"/>
                </a:lnTo>
                <a:lnTo>
                  <a:pt x="73" y="30"/>
                </a:lnTo>
                <a:lnTo>
                  <a:pt x="73" y="29"/>
                </a:lnTo>
                <a:lnTo>
                  <a:pt x="73" y="27"/>
                </a:lnTo>
                <a:lnTo>
                  <a:pt x="73" y="26"/>
                </a:lnTo>
                <a:lnTo>
                  <a:pt x="75" y="26"/>
                </a:lnTo>
                <a:lnTo>
                  <a:pt x="76" y="26"/>
                </a:lnTo>
                <a:lnTo>
                  <a:pt x="76" y="25"/>
                </a:lnTo>
                <a:lnTo>
                  <a:pt x="77" y="25"/>
                </a:lnTo>
                <a:lnTo>
                  <a:pt x="79" y="25"/>
                </a:lnTo>
                <a:lnTo>
                  <a:pt x="80" y="23"/>
                </a:lnTo>
                <a:lnTo>
                  <a:pt x="82" y="22"/>
                </a:lnTo>
                <a:lnTo>
                  <a:pt x="83" y="22"/>
                </a:lnTo>
                <a:lnTo>
                  <a:pt x="85" y="22"/>
                </a:lnTo>
                <a:lnTo>
                  <a:pt x="86" y="22"/>
                </a:lnTo>
                <a:lnTo>
                  <a:pt x="87" y="22"/>
                </a:lnTo>
                <a:lnTo>
                  <a:pt x="89" y="22"/>
                </a:lnTo>
                <a:lnTo>
                  <a:pt x="90" y="22"/>
                </a:lnTo>
                <a:lnTo>
                  <a:pt x="92" y="22"/>
                </a:lnTo>
                <a:lnTo>
                  <a:pt x="92" y="20"/>
                </a:lnTo>
                <a:lnTo>
                  <a:pt x="93" y="20"/>
                </a:lnTo>
                <a:lnTo>
                  <a:pt x="95" y="22"/>
                </a:lnTo>
                <a:lnTo>
                  <a:pt x="96" y="20"/>
                </a:lnTo>
                <a:lnTo>
                  <a:pt x="96" y="22"/>
                </a:lnTo>
                <a:lnTo>
                  <a:pt x="97" y="22"/>
                </a:lnTo>
                <a:lnTo>
                  <a:pt x="99" y="22"/>
                </a:lnTo>
                <a:lnTo>
                  <a:pt x="100" y="22"/>
                </a:lnTo>
                <a:lnTo>
                  <a:pt x="100" y="23"/>
                </a:lnTo>
                <a:lnTo>
                  <a:pt x="100" y="22"/>
                </a:lnTo>
                <a:lnTo>
                  <a:pt x="102" y="22"/>
                </a:lnTo>
                <a:lnTo>
                  <a:pt x="102" y="20"/>
                </a:lnTo>
                <a:lnTo>
                  <a:pt x="103" y="19"/>
                </a:lnTo>
                <a:lnTo>
                  <a:pt x="103" y="17"/>
                </a:lnTo>
                <a:lnTo>
                  <a:pt x="105" y="17"/>
                </a:lnTo>
                <a:lnTo>
                  <a:pt x="105" y="16"/>
                </a:lnTo>
                <a:lnTo>
                  <a:pt x="106" y="16"/>
                </a:lnTo>
                <a:lnTo>
                  <a:pt x="106" y="15"/>
                </a:lnTo>
                <a:lnTo>
                  <a:pt x="107" y="15"/>
                </a:lnTo>
                <a:lnTo>
                  <a:pt x="109" y="15"/>
                </a:lnTo>
                <a:lnTo>
                  <a:pt x="110" y="15"/>
                </a:lnTo>
                <a:lnTo>
                  <a:pt x="110" y="13"/>
                </a:lnTo>
                <a:lnTo>
                  <a:pt x="112" y="13"/>
                </a:lnTo>
                <a:lnTo>
                  <a:pt x="112" y="12"/>
                </a:lnTo>
                <a:lnTo>
                  <a:pt x="112" y="10"/>
                </a:lnTo>
                <a:lnTo>
                  <a:pt x="113" y="10"/>
                </a:lnTo>
                <a:lnTo>
                  <a:pt x="113" y="9"/>
                </a:lnTo>
                <a:lnTo>
                  <a:pt x="113" y="7"/>
                </a:lnTo>
                <a:lnTo>
                  <a:pt x="113" y="6"/>
                </a:lnTo>
                <a:lnTo>
                  <a:pt x="113" y="5"/>
                </a:lnTo>
                <a:lnTo>
                  <a:pt x="115" y="5"/>
                </a:lnTo>
                <a:lnTo>
                  <a:pt x="115" y="3"/>
                </a:lnTo>
                <a:lnTo>
                  <a:pt x="115" y="2"/>
                </a:lnTo>
                <a:lnTo>
                  <a:pt x="116" y="2"/>
                </a:lnTo>
                <a:lnTo>
                  <a:pt x="116" y="0"/>
                </a:lnTo>
                <a:lnTo>
                  <a:pt x="117" y="2"/>
                </a:lnTo>
                <a:lnTo>
                  <a:pt x="119" y="3"/>
                </a:lnTo>
                <a:lnTo>
                  <a:pt x="119" y="5"/>
                </a:lnTo>
                <a:lnTo>
                  <a:pt x="120" y="5"/>
                </a:lnTo>
                <a:lnTo>
                  <a:pt x="120" y="6"/>
                </a:lnTo>
                <a:lnTo>
                  <a:pt x="122" y="6"/>
                </a:lnTo>
                <a:lnTo>
                  <a:pt x="122" y="7"/>
                </a:lnTo>
                <a:lnTo>
                  <a:pt x="123" y="7"/>
                </a:lnTo>
                <a:lnTo>
                  <a:pt x="123" y="9"/>
                </a:lnTo>
                <a:lnTo>
                  <a:pt x="125" y="9"/>
                </a:lnTo>
                <a:lnTo>
                  <a:pt x="125" y="10"/>
                </a:lnTo>
                <a:lnTo>
                  <a:pt x="126" y="12"/>
                </a:lnTo>
                <a:lnTo>
                  <a:pt x="126" y="13"/>
                </a:lnTo>
                <a:lnTo>
                  <a:pt x="128" y="15"/>
                </a:lnTo>
                <a:lnTo>
                  <a:pt x="129" y="15"/>
                </a:lnTo>
                <a:lnTo>
                  <a:pt x="130" y="15"/>
                </a:lnTo>
                <a:lnTo>
                  <a:pt x="132" y="16"/>
                </a:lnTo>
                <a:lnTo>
                  <a:pt x="133" y="16"/>
                </a:lnTo>
                <a:lnTo>
                  <a:pt x="133" y="17"/>
                </a:lnTo>
                <a:lnTo>
                  <a:pt x="135" y="19"/>
                </a:lnTo>
                <a:lnTo>
                  <a:pt x="136" y="19"/>
                </a:lnTo>
                <a:lnTo>
                  <a:pt x="136" y="20"/>
                </a:lnTo>
                <a:lnTo>
                  <a:pt x="136" y="22"/>
                </a:lnTo>
                <a:lnTo>
                  <a:pt x="136" y="23"/>
                </a:lnTo>
                <a:lnTo>
                  <a:pt x="136" y="25"/>
                </a:lnTo>
                <a:lnTo>
                  <a:pt x="138" y="25"/>
                </a:lnTo>
                <a:lnTo>
                  <a:pt x="136" y="26"/>
                </a:lnTo>
                <a:lnTo>
                  <a:pt x="136" y="27"/>
                </a:lnTo>
                <a:lnTo>
                  <a:pt x="138" y="27"/>
                </a:lnTo>
                <a:lnTo>
                  <a:pt x="139" y="26"/>
                </a:lnTo>
                <a:lnTo>
                  <a:pt x="140" y="26"/>
                </a:lnTo>
                <a:lnTo>
                  <a:pt x="140" y="25"/>
                </a:lnTo>
                <a:lnTo>
                  <a:pt x="140" y="23"/>
                </a:lnTo>
                <a:lnTo>
                  <a:pt x="142" y="23"/>
                </a:lnTo>
                <a:lnTo>
                  <a:pt x="143" y="25"/>
                </a:lnTo>
                <a:lnTo>
                  <a:pt x="145" y="23"/>
                </a:lnTo>
                <a:lnTo>
                  <a:pt x="146" y="23"/>
                </a:lnTo>
                <a:lnTo>
                  <a:pt x="148" y="23"/>
                </a:lnTo>
                <a:lnTo>
                  <a:pt x="149" y="23"/>
                </a:lnTo>
                <a:lnTo>
                  <a:pt x="150" y="23"/>
                </a:lnTo>
                <a:lnTo>
                  <a:pt x="152" y="23"/>
                </a:lnTo>
                <a:lnTo>
                  <a:pt x="153" y="23"/>
                </a:lnTo>
                <a:lnTo>
                  <a:pt x="153" y="25"/>
                </a:lnTo>
                <a:lnTo>
                  <a:pt x="153" y="26"/>
                </a:lnTo>
                <a:lnTo>
                  <a:pt x="153" y="27"/>
                </a:lnTo>
                <a:lnTo>
                  <a:pt x="155" y="29"/>
                </a:lnTo>
                <a:lnTo>
                  <a:pt x="155" y="30"/>
                </a:lnTo>
                <a:lnTo>
                  <a:pt x="156" y="32"/>
                </a:lnTo>
                <a:lnTo>
                  <a:pt x="156" y="33"/>
                </a:lnTo>
                <a:lnTo>
                  <a:pt x="159" y="35"/>
                </a:lnTo>
                <a:lnTo>
                  <a:pt x="160" y="35"/>
                </a:lnTo>
                <a:lnTo>
                  <a:pt x="160" y="36"/>
                </a:lnTo>
                <a:lnTo>
                  <a:pt x="162" y="36"/>
                </a:lnTo>
                <a:lnTo>
                  <a:pt x="163" y="36"/>
                </a:lnTo>
                <a:lnTo>
                  <a:pt x="165" y="36"/>
                </a:lnTo>
                <a:lnTo>
                  <a:pt x="166" y="36"/>
                </a:lnTo>
              </a:path>
            </a:pathLst>
          </a:custGeom>
          <a:solidFill>
            <a:schemeClr val="bg1"/>
          </a:solidFill>
          <a:ln w="3175" cmpd="sng">
            <a:solidFill>
              <a:srgbClr val="808080"/>
            </a:solidFill>
            <a:prstDash val="solid"/>
            <a:round/>
            <a:headEnd/>
            <a:tailEnd/>
          </a:ln>
        </p:spPr>
        <p:txBody>
          <a:bodyPr/>
          <a:lstStyle/>
          <a:p>
            <a:endParaRPr lang="en-US"/>
          </a:p>
        </p:txBody>
      </p:sp>
      <p:sp>
        <p:nvSpPr>
          <p:cNvPr id="14420" name="Freeform 84"/>
          <p:cNvSpPr>
            <a:spLocks/>
          </p:cNvSpPr>
          <p:nvPr/>
        </p:nvSpPr>
        <p:spPr bwMode="auto">
          <a:xfrm>
            <a:off x="2116138" y="1601788"/>
            <a:ext cx="396875" cy="298450"/>
          </a:xfrm>
          <a:custGeom>
            <a:avLst/>
            <a:gdLst>
              <a:gd name="T0" fmla="*/ 329 w 336"/>
              <a:gd name="T1" fmla="*/ 346 h 349"/>
              <a:gd name="T2" fmla="*/ 328 w 336"/>
              <a:gd name="T3" fmla="*/ 337 h 349"/>
              <a:gd name="T4" fmla="*/ 321 w 336"/>
              <a:gd name="T5" fmla="*/ 330 h 349"/>
              <a:gd name="T6" fmla="*/ 312 w 336"/>
              <a:gd name="T7" fmla="*/ 319 h 349"/>
              <a:gd name="T8" fmla="*/ 306 w 336"/>
              <a:gd name="T9" fmla="*/ 325 h 349"/>
              <a:gd name="T10" fmla="*/ 295 w 336"/>
              <a:gd name="T11" fmla="*/ 319 h 349"/>
              <a:gd name="T12" fmla="*/ 288 w 336"/>
              <a:gd name="T13" fmla="*/ 309 h 349"/>
              <a:gd name="T14" fmla="*/ 280 w 336"/>
              <a:gd name="T15" fmla="*/ 297 h 349"/>
              <a:gd name="T16" fmla="*/ 275 w 336"/>
              <a:gd name="T17" fmla="*/ 287 h 349"/>
              <a:gd name="T18" fmla="*/ 265 w 336"/>
              <a:gd name="T19" fmla="*/ 282 h 349"/>
              <a:gd name="T20" fmla="*/ 252 w 336"/>
              <a:gd name="T21" fmla="*/ 287 h 349"/>
              <a:gd name="T22" fmla="*/ 239 w 336"/>
              <a:gd name="T23" fmla="*/ 287 h 349"/>
              <a:gd name="T24" fmla="*/ 229 w 336"/>
              <a:gd name="T25" fmla="*/ 285 h 349"/>
              <a:gd name="T26" fmla="*/ 218 w 336"/>
              <a:gd name="T27" fmla="*/ 285 h 349"/>
              <a:gd name="T28" fmla="*/ 209 w 336"/>
              <a:gd name="T29" fmla="*/ 283 h 349"/>
              <a:gd name="T30" fmla="*/ 206 w 336"/>
              <a:gd name="T31" fmla="*/ 270 h 349"/>
              <a:gd name="T32" fmla="*/ 200 w 336"/>
              <a:gd name="T33" fmla="*/ 262 h 349"/>
              <a:gd name="T34" fmla="*/ 195 w 336"/>
              <a:gd name="T35" fmla="*/ 250 h 349"/>
              <a:gd name="T36" fmla="*/ 185 w 336"/>
              <a:gd name="T37" fmla="*/ 250 h 349"/>
              <a:gd name="T38" fmla="*/ 182 w 336"/>
              <a:gd name="T39" fmla="*/ 257 h 349"/>
              <a:gd name="T40" fmla="*/ 173 w 336"/>
              <a:gd name="T41" fmla="*/ 266 h 349"/>
              <a:gd name="T42" fmla="*/ 169 w 336"/>
              <a:gd name="T43" fmla="*/ 275 h 349"/>
              <a:gd name="T44" fmla="*/ 160 w 336"/>
              <a:gd name="T45" fmla="*/ 269 h 349"/>
              <a:gd name="T46" fmla="*/ 157 w 336"/>
              <a:gd name="T47" fmla="*/ 259 h 349"/>
              <a:gd name="T48" fmla="*/ 157 w 336"/>
              <a:gd name="T49" fmla="*/ 249 h 349"/>
              <a:gd name="T50" fmla="*/ 159 w 336"/>
              <a:gd name="T51" fmla="*/ 236 h 349"/>
              <a:gd name="T52" fmla="*/ 160 w 336"/>
              <a:gd name="T53" fmla="*/ 226 h 349"/>
              <a:gd name="T54" fmla="*/ 162 w 336"/>
              <a:gd name="T55" fmla="*/ 219 h 349"/>
              <a:gd name="T56" fmla="*/ 156 w 336"/>
              <a:gd name="T57" fmla="*/ 212 h 349"/>
              <a:gd name="T58" fmla="*/ 152 w 336"/>
              <a:gd name="T59" fmla="*/ 200 h 349"/>
              <a:gd name="T60" fmla="*/ 142 w 336"/>
              <a:gd name="T61" fmla="*/ 197 h 349"/>
              <a:gd name="T62" fmla="*/ 133 w 336"/>
              <a:gd name="T63" fmla="*/ 193 h 349"/>
              <a:gd name="T64" fmla="*/ 122 w 336"/>
              <a:gd name="T65" fmla="*/ 186 h 349"/>
              <a:gd name="T66" fmla="*/ 110 w 336"/>
              <a:gd name="T67" fmla="*/ 180 h 349"/>
              <a:gd name="T68" fmla="*/ 107 w 336"/>
              <a:gd name="T69" fmla="*/ 170 h 349"/>
              <a:gd name="T70" fmla="*/ 106 w 336"/>
              <a:gd name="T71" fmla="*/ 162 h 349"/>
              <a:gd name="T72" fmla="*/ 97 w 336"/>
              <a:gd name="T73" fmla="*/ 152 h 349"/>
              <a:gd name="T74" fmla="*/ 97 w 336"/>
              <a:gd name="T75" fmla="*/ 142 h 349"/>
              <a:gd name="T76" fmla="*/ 95 w 336"/>
              <a:gd name="T77" fmla="*/ 130 h 349"/>
              <a:gd name="T78" fmla="*/ 97 w 336"/>
              <a:gd name="T79" fmla="*/ 117 h 349"/>
              <a:gd name="T80" fmla="*/ 103 w 336"/>
              <a:gd name="T81" fmla="*/ 112 h 349"/>
              <a:gd name="T82" fmla="*/ 109 w 336"/>
              <a:gd name="T83" fmla="*/ 103 h 349"/>
              <a:gd name="T84" fmla="*/ 120 w 336"/>
              <a:gd name="T85" fmla="*/ 100 h 349"/>
              <a:gd name="T86" fmla="*/ 117 w 336"/>
              <a:gd name="T87" fmla="*/ 90 h 349"/>
              <a:gd name="T88" fmla="*/ 113 w 336"/>
              <a:gd name="T89" fmla="*/ 77 h 349"/>
              <a:gd name="T90" fmla="*/ 102 w 336"/>
              <a:gd name="T91" fmla="*/ 73 h 349"/>
              <a:gd name="T92" fmla="*/ 90 w 336"/>
              <a:gd name="T93" fmla="*/ 69 h 349"/>
              <a:gd name="T94" fmla="*/ 82 w 336"/>
              <a:gd name="T95" fmla="*/ 66 h 349"/>
              <a:gd name="T96" fmla="*/ 69 w 336"/>
              <a:gd name="T97" fmla="*/ 67 h 349"/>
              <a:gd name="T98" fmla="*/ 59 w 336"/>
              <a:gd name="T99" fmla="*/ 66 h 349"/>
              <a:gd name="T100" fmla="*/ 49 w 336"/>
              <a:gd name="T101" fmla="*/ 61 h 349"/>
              <a:gd name="T102" fmla="*/ 39 w 336"/>
              <a:gd name="T103" fmla="*/ 57 h 349"/>
              <a:gd name="T104" fmla="*/ 29 w 336"/>
              <a:gd name="T105" fmla="*/ 49 h 349"/>
              <a:gd name="T106" fmla="*/ 22 w 336"/>
              <a:gd name="T107" fmla="*/ 41 h 349"/>
              <a:gd name="T108" fmla="*/ 13 w 336"/>
              <a:gd name="T109" fmla="*/ 43 h 349"/>
              <a:gd name="T110" fmla="*/ 3 w 336"/>
              <a:gd name="T111" fmla="*/ 39 h 349"/>
              <a:gd name="T112" fmla="*/ 3 w 336"/>
              <a:gd name="T113" fmla="*/ 29 h 349"/>
              <a:gd name="T114" fmla="*/ 14 w 336"/>
              <a:gd name="T115" fmla="*/ 17 h 349"/>
              <a:gd name="T116" fmla="*/ 26 w 336"/>
              <a:gd name="T117" fmla="*/ 9 h 3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6"/>
              <a:gd name="T178" fmla="*/ 0 h 349"/>
              <a:gd name="T179" fmla="*/ 336 w 336"/>
              <a:gd name="T180" fmla="*/ 349 h 34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6" h="349">
                <a:moveTo>
                  <a:pt x="336" y="349"/>
                </a:moveTo>
                <a:lnTo>
                  <a:pt x="335" y="349"/>
                </a:lnTo>
                <a:lnTo>
                  <a:pt x="335" y="347"/>
                </a:lnTo>
                <a:lnTo>
                  <a:pt x="335" y="346"/>
                </a:lnTo>
                <a:lnTo>
                  <a:pt x="333" y="346"/>
                </a:lnTo>
                <a:lnTo>
                  <a:pt x="332" y="347"/>
                </a:lnTo>
                <a:lnTo>
                  <a:pt x="331" y="349"/>
                </a:lnTo>
                <a:lnTo>
                  <a:pt x="329" y="349"/>
                </a:lnTo>
                <a:lnTo>
                  <a:pt x="329" y="347"/>
                </a:lnTo>
                <a:lnTo>
                  <a:pt x="329" y="346"/>
                </a:lnTo>
                <a:lnTo>
                  <a:pt x="329" y="345"/>
                </a:lnTo>
                <a:lnTo>
                  <a:pt x="331" y="345"/>
                </a:lnTo>
                <a:lnTo>
                  <a:pt x="331" y="343"/>
                </a:lnTo>
                <a:lnTo>
                  <a:pt x="331" y="342"/>
                </a:lnTo>
                <a:lnTo>
                  <a:pt x="331" y="340"/>
                </a:lnTo>
                <a:lnTo>
                  <a:pt x="331" y="339"/>
                </a:lnTo>
                <a:lnTo>
                  <a:pt x="331" y="337"/>
                </a:lnTo>
                <a:lnTo>
                  <a:pt x="331" y="336"/>
                </a:lnTo>
                <a:lnTo>
                  <a:pt x="329" y="337"/>
                </a:lnTo>
                <a:lnTo>
                  <a:pt x="328" y="337"/>
                </a:lnTo>
                <a:lnTo>
                  <a:pt x="326" y="337"/>
                </a:lnTo>
                <a:lnTo>
                  <a:pt x="326" y="336"/>
                </a:lnTo>
                <a:lnTo>
                  <a:pt x="325" y="336"/>
                </a:lnTo>
                <a:lnTo>
                  <a:pt x="325" y="335"/>
                </a:lnTo>
                <a:lnTo>
                  <a:pt x="325" y="333"/>
                </a:lnTo>
                <a:lnTo>
                  <a:pt x="323" y="332"/>
                </a:lnTo>
                <a:lnTo>
                  <a:pt x="322" y="332"/>
                </a:lnTo>
                <a:lnTo>
                  <a:pt x="321" y="332"/>
                </a:lnTo>
                <a:lnTo>
                  <a:pt x="319" y="332"/>
                </a:lnTo>
                <a:lnTo>
                  <a:pt x="321" y="330"/>
                </a:lnTo>
                <a:lnTo>
                  <a:pt x="319" y="329"/>
                </a:lnTo>
                <a:lnTo>
                  <a:pt x="319" y="327"/>
                </a:lnTo>
                <a:lnTo>
                  <a:pt x="319" y="326"/>
                </a:lnTo>
                <a:lnTo>
                  <a:pt x="318" y="325"/>
                </a:lnTo>
                <a:lnTo>
                  <a:pt x="316" y="325"/>
                </a:lnTo>
                <a:lnTo>
                  <a:pt x="316" y="323"/>
                </a:lnTo>
                <a:lnTo>
                  <a:pt x="315" y="322"/>
                </a:lnTo>
                <a:lnTo>
                  <a:pt x="313" y="320"/>
                </a:lnTo>
                <a:lnTo>
                  <a:pt x="313" y="319"/>
                </a:lnTo>
                <a:lnTo>
                  <a:pt x="312" y="319"/>
                </a:lnTo>
                <a:lnTo>
                  <a:pt x="310" y="319"/>
                </a:lnTo>
                <a:lnTo>
                  <a:pt x="310" y="317"/>
                </a:lnTo>
                <a:lnTo>
                  <a:pt x="309" y="317"/>
                </a:lnTo>
                <a:lnTo>
                  <a:pt x="309" y="319"/>
                </a:lnTo>
                <a:lnTo>
                  <a:pt x="308" y="320"/>
                </a:lnTo>
                <a:lnTo>
                  <a:pt x="306" y="322"/>
                </a:lnTo>
                <a:lnTo>
                  <a:pt x="306" y="323"/>
                </a:lnTo>
                <a:lnTo>
                  <a:pt x="308" y="323"/>
                </a:lnTo>
                <a:lnTo>
                  <a:pt x="306" y="323"/>
                </a:lnTo>
                <a:lnTo>
                  <a:pt x="306" y="325"/>
                </a:lnTo>
                <a:lnTo>
                  <a:pt x="305" y="325"/>
                </a:lnTo>
                <a:lnTo>
                  <a:pt x="303" y="325"/>
                </a:lnTo>
                <a:lnTo>
                  <a:pt x="303" y="323"/>
                </a:lnTo>
                <a:lnTo>
                  <a:pt x="302" y="323"/>
                </a:lnTo>
                <a:lnTo>
                  <a:pt x="300" y="323"/>
                </a:lnTo>
                <a:lnTo>
                  <a:pt x="299" y="323"/>
                </a:lnTo>
                <a:lnTo>
                  <a:pt x="298" y="323"/>
                </a:lnTo>
                <a:lnTo>
                  <a:pt x="296" y="322"/>
                </a:lnTo>
                <a:lnTo>
                  <a:pt x="295" y="320"/>
                </a:lnTo>
                <a:lnTo>
                  <a:pt x="295" y="319"/>
                </a:lnTo>
                <a:lnTo>
                  <a:pt x="293" y="319"/>
                </a:lnTo>
                <a:lnTo>
                  <a:pt x="293" y="317"/>
                </a:lnTo>
                <a:lnTo>
                  <a:pt x="293" y="316"/>
                </a:lnTo>
                <a:lnTo>
                  <a:pt x="293" y="315"/>
                </a:lnTo>
                <a:lnTo>
                  <a:pt x="293" y="313"/>
                </a:lnTo>
                <a:lnTo>
                  <a:pt x="292" y="312"/>
                </a:lnTo>
                <a:lnTo>
                  <a:pt x="290" y="312"/>
                </a:lnTo>
                <a:lnTo>
                  <a:pt x="289" y="310"/>
                </a:lnTo>
                <a:lnTo>
                  <a:pt x="288" y="310"/>
                </a:lnTo>
                <a:lnTo>
                  <a:pt x="288" y="309"/>
                </a:lnTo>
                <a:lnTo>
                  <a:pt x="286" y="307"/>
                </a:lnTo>
                <a:lnTo>
                  <a:pt x="286" y="306"/>
                </a:lnTo>
                <a:lnTo>
                  <a:pt x="285" y="306"/>
                </a:lnTo>
                <a:lnTo>
                  <a:pt x="285" y="305"/>
                </a:lnTo>
                <a:lnTo>
                  <a:pt x="283" y="303"/>
                </a:lnTo>
                <a:lnTo>
                  <a:pt x="283" y="302"/>
                </a:lnTo>
                <a:lnTo>
                  <a:pt x="282" y="302"/>
                </a:lnTo>
                <a:lnTo>
                  <a:pt x="282" y="300"/>
                </a:lnTo>
                <a:lnTo>
                  <a:pt x="280" y="299"/>
                </a:lnTo>
                <a:lnTo>
                  <a:pt x="280" y="297"/>
                </a:lnTo>
                <a:lnTo>
                  <a:pt x="279" y="297"/>
                </a:lnTo>
                <a:lnTo>
                  <a:pt x="279" y="296"/>
                </a:lnTo>
                <a:lnTo>
                  <a:pt x="278" y="296"/>
                </a:lnTo>
                <a:lnTo>
                  <a:pt x="276" y="295"/>
                </a:lnTo>
                <a:lnTo>
                  <a:pt x="276" y="293"/>
                </a:lnTo>
                <a:lnTo>
                  <a:pt x="276" y="292"/>
                </a:lnTo>
                <a:lnTo>
                  <a:pt x="275" y="292"/>
                </a:lnTo>
                <a:lnTo>
                  <a:pt x="275" y="290"/>
                </a:lnTo>
                <a:lnTo>
                  <a:pt x="275" y="289"/>
                </a:lnTo>
                <a:lnTo>
                  <a:pt x="275" y="287"/>
                </a:lnTo>
                <a:lnTo>
                  <a:pt x="273" y="287"/>
                </a:lnTo>
                <a:lnTo>
                  <a:pt x="273" y="286"/>
                </a:lnTo>
                <a:lnTo>
                  <a:pt x="273" y="285"/>
                </a:lnTo>
                <a:lnTo>
                  <a:pt x="272" y="283"/>
                </a:lnTo>
                <a:lnTo>
                  <a:pt x="270" y="282"/>
                </a:lnTo>
                <a:lnTo>
                  <a:pt x="269" y="280"/>
                </a:lnTo>
                <a:lnTo>
                  <a:pt x="268" y="280"/>
                </a:lnTo>
                <a:lnTo>
                  <a:pt x="266" y="280"/>
                </a:lnTo>
                <a:lnTo>
                  <a:pt x="266" y="282"/>
                </a:lnTo>
                <a:lnTo>
                  <a:pt x="265" y="282"/>
                </a:lnTo>
                <a:lnTo>
                  <a:pt x="263" y="282"/>
                </a:lnTo>
                <a:lnTo>
                  <a:pt x="262" y="282"/>
                </a:lnTo>
                <a:lnTo>
                  <a:pt x="260" y="282"/>
                </a:lnTo>
                <a:lnTo>
                  <a:pt x="259" y="282"/>
                </a:lnTo>
                <a:lnTo>
                  <a:pt x="258" y="282"/>
                </a:lnTo>
                <a:lnTo>
                  <a:pt x="256" y="283"/>
                </a:lnTo>
                <a:lnTo>
                  <a:pt x="255" y="285"/>
                </a:lnTo>
                <a:lnTo>
                  <a:pt x="253" y="286"/>
                </a:lnTo>
                <a:lnTo>
                  <a:pt x="253" y="287"/>
                </a:lnTo>
                <a:lnTo>
                  <a:pt x="252" y="287"/>
                </a:lnTo>
                <a:lnTo>
                  <a:pt x="250" y="287"/>
                </a:lnTo>
                <a:lnTo>
                  <a:pt x="249" y="287"/>
                </a:lnTo>
                <a:lnTo>
                  <a:pt x="248" y="287"/>
                </a:lnTo>
                <a:lnTo>
                  <a:pt x="246" y="286"/>
                </a:lnTo>
                <a:lnTo>
                  <a:pt x="245" y="285"/>
                </a:lnTo>
                <a:lnTo>
                  <a:pt x="243" y="285"/>
                </a:lnTo>
                <a:lnTo>
                  <a:pt x="242" y="285"/>
                </a:lnTo>
                <a:lnTo>
                  <a:pt x="240" y="286"/>
                </a:lnTo>
                <a:lnTo>
                  <a:pt x="240" y="287"/>
                </a:lnTo>
                <a:lnTo>
                  <a:pt x="239" y="287"/>
                </a:lnTo>
                <a:lnTo>
                  <a:pt x="239" y="289"/>
                </a:lnTo>
                <a:lnTo>
                  <a:pt x="238" y="290"/>
                </a:lnTo>
                <a:lnTo>
                  <a:pt x="236" y="290"/>
                </a:lnTo>
                <a:lnTo>
                  <a:pt x="235" y="292"/>
                </a:lnTo>
                <a:lnTo>
                  <a:pt x="233" y="292"/>
                </a:lnTo>
                <a:lnTo>
                  <a:pt x="233" y="290"/>
                </a:lnTo>
                <a:lnTo>
                  <a:pt x="232" y="289"/>
                </a:lnTo>
                <a:lnTo>
                  <a:pt x="230" y="287"/>
                </a:lnTo>
                <a:lnTo>
                  <a:pt x="229" y="286"/>
                </a:lnTo>
                <a:lnTo>
                  <a:pt x="229" y="285"/>
                </a:lnTo>
                <a:lnTo>
                  <a:pt x="228" y="286"/>
                </a:lnTo>
                <a:lnTo>
                  <a:pt x="228" y="285"/>
                </a:lnTo>
                <a:lnTo>
                  <a:pt x="226" y="285"/>
                </a:lnTo>
                <a:lnTo>
                  <a:pt x="225" y="285"/>
                </a:lnTo>
                <a:lnTo>
                  <a:pt x="223" y="285"/>
                </a:lnTo>
                <a:lnTo>
                  <a:pt x="222" y="285"/>
                </a:lnTo>
                <a:lnTo>
                  <a:pt x="220" y="285"/>
                </a:lnTo>
                <a:lnTo>
                  <a:pt x="220" y="283"/>
                </a:lnTo>
                <a:lnTo>
                  <a:pt x="219" y="283"/>
                </a:lnTo>
                <a:lnTo>
                  <a:pt x="218" y="285"/>
                </a:lnTo>
                <a:lnTo>
                  <a:pt x="218" y="286"/>
                </a:lnTo>
                <a:lnTo>
                  <a:pt x="216" y="286"/>
                </a:lnTo>
                <a:lnTo>
                  <a:pt x="216" y="287"/>
                </a:lnTo>
                <a:lnTo>
                  <a:pt x="215" y="287"/>
                </a:lnTo>
                <a:lnTo>
                  <a:pt x="213" y="287"/>
                </a:lnTo>
                <a:lnTo>
                  <a:pt x="213" y="286"/>
                </a:lnTo>
                <a:lnTo>
                  <a:pt x="212" y="286"/>
                </a:lnTo>
                <a:lnTo>
                  <a:pt x="210" y="285"/>
                </a:lnTo>
                <a:lnTo>
                  <a:pt x="209" y="285"/>
                </a:lnTo>
                <a:lnTo>
                  <a:pt x="209" y="283"/>
                </a:lnTo>
                <a:lnTo>
                  <a:pt x="209" y="282"/>
                </a:lnTo>
                <a:lnTo>
                  <a:pt x="210" y="280"/>
                </a:lnTo>
                <a:lnTo>
                  <a:pt x="210" y="279"/>
                </a:lnTo>
                <a:lnTo>
                  <a:pt x="209" y="277"/>
                </a:lnTo>
                <a:lnTo>
                  <a:pt x="208" y="277"/>
                </a:lnTo>
                <a:lnTo>
                  <a:pt x="208" y="276"/>
                </a:lnTo>
                <a:lnTo>
                  <a:pt x="206" y="275"/>
                </a:lnTo>
                <a:lnTo>
                  <a:pt x="206" y="273"/>
                </a:lnTo>
                <a:lnTo>
                  <a:pt x="206" y="272"/>
                </a:lnTo>
                <a:lnTo>
                  <a:pt x="206" y="270"/>
                </a:lnTo>
                <a:lnTo>
                  <a:pt x="205" y="270"/>
                </a:lnTo>
                <a:lnTo>
                  <a:pt x="203" y="270"/>
                </a:lnTo>
                <a:lnTo>
                  <a:pt x="203" y="269"/>
                </a:lnTo>
                <a:lnTo>
                  <a:pt x="202" y="267"/>
                </a:lnTo>
                <a:lnTo>
                  <a:pt x="200" y="266"/>
                </a:lnTo>
                <a:lnTo>
                  <a:pt x="199" y="266"/>
                </a:lnTo>
                <a:lnTo>
                  <a:pt x="199" y="265"/>
                </a:lnTo>
                <a:lnTo>
                  <a:pt x="200" y="265"/>
                </a:lnTo>
                <a:lnTo>
                  <a:pt x="200" y="263"/>
                </a:lnTo>
                <a:lnTo>
                  <a:pt x="200" y="262"/>
                </a:lnTo>
                <a:lnTo>
                  <a:pt x="200" y="260"/>
                </a:lnTo>
                <a:lnTo>
                  <a:pt x="200" y="259"/>
                </a:lnTo>
                <a:lnTo>
                  <a:pt x="200" y="257"/>
                </a:lnTo>
                <a:lnTo>
                  <a:pt x="200" y="256"/>
                </a:lnTo>
                <a:lnTo>
                  <a:pt x="199" y="256"/>
                </a:lnTo>
                <a:lnTo>
                  <a:pt x="199" y="255"/>
                </a:lnTo>
                <a:lnTo>
                  <a:pt x="198" y="253"/>
                </a:lnTo>
                <a:lnTo>
                  <a:pt x="196" y="252"/>
                </a:lnTo>
                <a:lnTo>
                  <a:pt x="196" y="250"/>
                </a:lnTo>
                <a:lnTo>
                  <a:pt x="195" y="250"/>
                </a:lnTo>
                <a:lnTo>
                  <a:pt x="195" y="249"/>
                </a:lnTo>
                <a:lnTo>
                  <a:pt x="193" y="247"/>
                </a:lnTo>
                <a:lnTo>
                  <a:pt x="192" y="247"/>
                </a:lnTo>
                <a:lnTo>
                  <a:pt x="190" y="247"/>
                </a:lnTo>
                <a:lnTo>
                  <a:pt x="189" y="247"/>
                </a:lnTo>
                <a:lnTo>
                  <a:pt x="188" y="247"/>
                </a:lnTo>
                <a:lnTo>
                  <a:pt x="188" y="249"/>
                </a:lnTo>
                <a:lnTo>
                  <a:pt x="188" y="250"/>
                </a:lnTo>
                <a:lnTo>
                  <a:pt x="186" y="250"/>
                </a:lnTo>
                <a:lnTo>
                  <a:pt x="185" y="250"/>
                </a:lnTo>
                <a:lnTo>
                  <a:pt x="185" y="252"/>
                </a:lnTo>
                <a:lnTo>
                  <a:pt x="183" y="252"/>
                </a:lnTo>
                <a:lnTo>
                  <a:pt x="183" y="253"/>
                </a:lnTo>
                <a:lnTo>
                  <a:pt x="185" y="253"/>
                </a:lnTo>
                <a:lnTo>
                  <a:pt x="183" y="255"/>
                </a:lnTo>
                <a:lnTo>
                  <a:pt x="183" y="256"/>
                </a:lnTo>
                <a:lnTo>
                  <a:pt x="182" y="256"/>
                </a:lnTo>
                <a:lnTo>
                  <a:pt x="180" y="256"/>
                </a:lnTo>
                <a:lnTo>
                  <a:pt x="180" y="257"/>
                </a:lnTo>
                <a:lnTo>
                  <a:pt x="182" y="257"/>
                </a:lnTo>
                <a:lnTo>
                  <a:pt x="180" y="259"/>
                </a:lnTo>
                <a:lnTo>
                  <a:pt x="180" y="260"/>
                </a:lnTo>
                <a:lnTo>
                  <a:pt x="180" y="262"/>
                </a:lnTo>
                <a:lnTo>
                  <a:pt x="179" y="262"/>
                </a:lnTo>
                <a:lnTo>
                  <a:pt x="178" y="262"/>
                </a:lnTo>
                <a:lnTo>
                  <a:pt x="176" y="263"/>
                </a:lnTo>
                <a:lnTo>
                  <a:pt x="176" y="265"/>
                </a:lnTo>
                <a:lnTo>
                  <a:pt x="175" y="265"/>
                </a:lnTo>
                <a:lnTo>
                  <a:pt x="175" y="266"/>
                </a:lnTo>
                <a:lnTo>
                  <a:pt x="173" y="266"/>
                </a:lnTo>
                <a:lnTo>
                  <a:pt x="175" y="266"/>
                </a:lnTo>
                <a:lnTo>
                  <a:pt x="175" y="267"/>
                </a:lnTo>
                <a:lnTo>
                  <a:pt x="173" y="269"/>
                </a:lnTo>
                <a:lnTo>
                  <a:pt x="173" y="270"/>
                </a:lnTo>
                <a:lnTo>
                  <a:pt x="172" y="270"/>
                </a:lnTo>
                <a:lnTo>
                  <a:pt x="170" y="270"/>
                </a:lnTo>
                <a:lnTo>
                  <a:pt x="170" y="272"/>
                </a:lnTo>
                <a:lnTo>
                  <a:pt x="169" y="272"/>
                </a:lnTo>
                <a:lnTo>
                  <a:pt x="169" y="273"/>
                </a:lnTo>
                <a:lnTo>
                  <a:pt x="169" y="275"/>
                </a:lnTo>
                <a:lnTo>
                  <a:pt x="167" y="275"/>
                </a:lnTo>
                <a:lnTo>
                  <a:pt x="167" y="276"/>
                </a:lnTo>
                <a:lnTo>
                  <a:pt x="167" y="275"/>
                </a:lnTo>
                <a:lnTo>
                  <a:pt x="166" y="273"/>
                </a:lnTo>
                <a:lnTo>
                  <a:pt x="166" y="272"/>
                </a:lnTo>
                <a:lnTo>
                  <a:pt x="166" y="270"/>
                </a:lnTo>
                <a:lnTo>
                  <a:pt x="165" y="269"/>
                </a:lnTo>
                <a:lnTo>
                  <a:pt x="163" y="269"/>
                </a:lnTo>
                <a:lnTo>
                  <a:pt x="162" y="269"/>
                </a:lnTo>
                <a:lnTo>
                  <a:pt x="160" y="269"/>
                </a:lnTo>
                <a:lnTo>
                  <a:pt x="159" y="269"/>
                </a:lnTo>
                <a:lnTo>
                  <a:pt x="159" y="267"/>
                </a:lnTo>
                <a:lnTo>
                  <a:pt x="160" y="267"/>
                </a:lnTo>
                <a:lnTo>
                  <a:pt x="160" y="266"/>
                </a:lnTo>
                <a:lnTo>
                  <a:pt x="160" y="265"/>
                </a:lnTo>
                <a:lnTo>
                  <a:pt x="160" y="263"/>
                </a:lnTo>
                <a:lnTo>
                  <a:pt x="159" y="262"/>
                </a:lnTo>
                <a:lnTo>
                  <a:pt x="157" y="262"/>
                </a:lnTo>
                <a:lnTo>
                  <a:pt x="157" y="260"/>
                </a:lnTo>
                <a:lnTo>
                  <a:pt x="157" y="259"/>
                </a:lnTo>
                <a:lnTo>
                  <a:pt x="159" y="257"/>
                </a:lnTo>
                <a:lnTo>
                  <a:pt x="159" y="256"/>
                </a:lnTo>
                <a:lnTo>
                  <a:pt x="159" y="255"/>
                </a:lnTo>
                <a:lnTo>
                  <a:pt x="157" y="255"/>
                </a:lnTo>
                <a:lnTo>
                  <a:pt x="157" y="253"/>
                </a:lnTo>
                <a:lnTo>
                  <a:pt x="156" y="253"/>
                </a:lnTo>
                <a:lnTo>
                  <a:pt x="156" y="252"/>
                </a:lnTo>
                <a:lnTo>
                  <a:pt x="156" y="250"/>
                </a:lnTo>
                <a:lnTo>
                  <a:pt x="156" y="249"/>
                </a:lnTo>
                <a:lnTo>
                  <a:pt x="157" y="249"/>
                </a:lnTo>
                <a:lnTo>
                  <a:pt x="157" y="247"/>
                </a:lnTo>
                <a:lnTo>
                  <a:pt x="157" y="246"/>
                </a:lnTo>
                <a:lnTo>
                  <a:pt x="157" y="244"/>
                </a:lnTo>
                <a:lnTo>
                  <a:pt x="159" y="243"/>
                </a:lnTo>
                <a:lnTo>
                  <a:pt x="159" y="242"/>
                </a:lnTo>
                <a:lnTo>
                  <a:pt x="157" y="242"/>
                </a:lnTo>
                <a:lnTo>
                  <a:pt x="157" y="240"/>
                </a:lnTo>
                <a:lnTo>
                  <a:pt x="157" y="239"/>
                </a:lnTo>
                <a:lnTo>
                  <a:pt x="159" y="237"/>
                </a:lnTo>
                <a:lnTo>
                  <a:pt x="159" y="236"/>
                </a:lnTo>
                <a:lnTo>
                  <a:pt x="160" y="236"/>
                </a:lnTo>
                <a:lnTo>
                  <a:pt x="162" y="236"/>
                </a:lnTo>
                <a:lnTo>
                  <a:pt x="162" y="234"/>
                </a:lnTo>
                <a:lnTo>
                  <a:pt x="162" y="233"/>
                </a:lnTo>
                <a:lnTo>
                  <a:pt x="162" y="232"/>
                </a:lnTo>
                <a:lnTo>
                  <a:pt x="162" y="230"/>
                </a:lnTo>
                <a:lnTo>
                  <a:pt x="162" y="229"/>
                </a:lnTo>
                <a:lnTo>
                  <a:pt x="160" y="229"/>
                </a:lnTo>
                <a:lnTo>
                  <a:pt x="160" y="227"/>
                </a:lnTo>
                <a:lnTo>
                  <a:pt x="160" y="226"/>
                </a:lnTo>
                <a:lnTo>
                  <a:pt x="160" y="224"/>
                </a:lnTo>
                <a:lnTo>
                  <a:pt x="159" y="224"/>
                </a:lnTo>
                <a:lnTo>
                  <a:pt x="157" y="224"/>
                </a:lnTo>
                <a:lnTo>
                  <a:pt x="159" y="224"/>
                </a:lnTo>
                <a:lnTo>
                  <a:pt x="159" y="223"/>
                </a:lnTo>
                <a:lnTo>
                  <a:pt x="160" y="223"/>
                </a:lnTo>
                <a:lnTo>
                  <a:pt x="160" y="222"/>
                </a:lnTo>
                <a:lnTo>
                  <a:pt x="162" y="222"/>
                </a:lnTo>
                <a:lnTo>
                  <a:pt x="162" y="220"/>
                </a:lnTo>
                <a:lnTo>
                  <a:pt x="162" y="219"/>
                </a:lnTo>
                <a:lnTo>
                  <a:pt x="162" y="217"/>
                </a:lnTo>
                <a:lnTo>
                  <a:pt x="162" y="216"/>
                </a:lnTo>
                <a:lnTo>
                  <a:pt x="160" y="216"/>
                </a:lnTo>
                <a:lnTo>
                  <a:pt x="159" y="216"/>
                </a:lnTo>
                <a:lnTo>
                  <a:pt x="157" y="216"/>
                </a:lnTo>
                <a:lnTo>
                  <a:pt x="156" y="216"/>
                </a:lnTo>
                <a:lnTo>
                  <a:pt x="157" y="214"/>
                </a:lnTo>
                <a:lnTo>
                  <a:pt x="157" y="213"/>
                </a:lnTo>
                <a:lnTo>
                  <a:pt x="156" y="213"/>
                </a:lnTo>
                <a:lnTo>
                  <a:pt x="156" y="212"/>
                </a:lnTo>
                <a:lnTo>
                  <a:pt x="155" y="212"/>
                </a:lnTo>
                <a:lnTo>
                  <a:pt x="155" y="210"/>
                </a:lnTo>
                <a:lnTo>
                  <a:pt x="155" y="209"/>
                </a:lnTo>
                <a:lnTo>
                  <a:pt x="155" y="207"/>
                </a:lnTo>
                <a:lnTo>
                  <a:pt x="153" y="206"/>
                </a:lnTo>
                <a:lnTo>
                  <a:pt x="153" y="204"/>
                </a:lnTo>
                <a:lnTo>
                  <a:pt x="153" y="203"/>
                </a:lnTo>
                <a:lnTo>
                  <a:pt x="153" y="202"/>
                </a:lnTo>
                <a:lnTo>
                  <a:pt x="152" y="202"/>
                </a:lnTo>
                <a:lnTo>
                  <a:pt x="152" y="200"/>
                </a:lnTo>
                <a:lnTo>
                  <a:pt x="150" y="199"/>
                </a:lnTo>
                <a:lnTo>
                  <a:pt x="149" y="197"/>
                </a:lnTo>
                <a:lnTo>
                  <a:pt x="149" y="196"/>
                </a:lnTo>
                <a:lnTo>
                  <a:pt x="147" y="196"/>
                </a:lnTo>
                <a:lnTo>
                  <a:pt x="147" y="194"/>
                </a:lnTo>
                <a:lnTo>
                  <a:pt x="146" y="193"/>
                </a:lnTo>
                <a:lnTo>
                  <a:pt x="145" y="193"/>
                </a:lnTo>
                <a:lnTo>
                  <a:pt x="143" y="194"/>
                </a:lnTo>
                <a:lnTo>
                  <a:pt x="143" y="196"/>
                </a:lnTo>
                <a:lnTo>
                  <a:pt x="142" y="197"/>
                </a:lnTo>
                <a:lnTo>
                  <a:pt x="142" y="199"/>
                </a:lnTo>
                <a:lnTo>
                  <a:pt x="140" y="199"/>
                </a:lnTo>
                <a:lnTo>
                  <a:pt x="140" y="197"/>
                </a:lnTo>
                <a:lnTo>
                  <a:pt x="139" y="197"/>
                </a:lnTo>
                <a:lnTo>
                  <a:pt x="137" y="197"/>
                </a:lnTo>
                <a:lnTo>
                  <a:pt x="136" y="197"/>
                </a:lnTo>
                <a:lnTo>
                  <a:pt x="135" y="196"/>
                </a:lnTo>
                <a:lnTo>
                  <a:pt x="135" y="194"/>
                </a:lnTo>
                <a:lnTo>
                  <a:pt x="133" y="194"/>
                </a:lnTo>
                <a:lnTo>
                  <a:pt x="133" y="193"/>
                </a:lnTo>
                <a:lnTo>
                  <a:pt x="132" y="192"/>
                </a:lnTo>
                <a:lnTo>
                  <a:pt x="132" y="190"/>
                </a:lnTo>
                <a:lnTo>
                  <a:pt x="130" y="190"/>
                </a:lnTo>
                <a:lnTo>
                  <a:pt x="129" y="189"/>
                </a:lnTo>
                <a:lnTo>
                  <a:pt x="127" y="189"/>
                </a:lnTo>
                <a:lnTo>
                  <a:pt x="126" y="189"/>
                </a:lnTo>
                <a:lnTo>
                  <a:pt x="126" y="187"/>
                </a:lnTo>
                <a:lnTo>
                  <a:pt x="125" y="186"/>
                </a:lnTo>
                <a:lnTo>
                  <a:pt x="123" y="186"/>
                </a:lnTo>
                <a:lnTo>
                  <a:pt x="122" y="186"/>
                </a:lnTo>
                <a:lnTo>
                  <a:pt x="120" y="184"/>
                </a:lnTo>
                <a:lnTo>
                  <a:pt x="119" y="184"/>
                </a:lnTo>
                <a:lnTo>
                  <a:pt x="119" y="183"/>
                </a:lnTo>
                <a:lnTo>
                  <a:pt x="117" y="183"/>
                </a:lnTo>
                <a:lnTo>
                  <a:pt x="117" y="182"/>
                </a:lnTo>
                <a:lnTo>
                  <a:pt x="116" y="183"/>
                </a:lnTo>
                <a:lnTo>
                  <a:pt x="113" y="183"/>
                </a:lnTo>
                <a:lnTo>
                  <a:pt x="113" y="182"/>
                </a:lnTo>
                <a:lnTo>
                  <a:pt x="112" y="182"/>
                </a:lnTo>
                <a:lnTo>
                  <a:pt x="110" y="180"/>
                </a:lnTo>
                <a:lnTo>
                  <a:pt x="110" y="179"/>
                </a:lnTo>
                <a:lnTo>
                  <a:pt x="110" y="177"/>
                </a:lnTo>
                <a:lnTo>
                  <a:pt x="110" y="176"/>
                </a:lnTo>
                <a:lnTo>
                  <a:pt x="110" y="174"/>
                </a:lnTo>
                <a:lnTo>
                  <a:pt x="110" y="173"/>
                </a:lnTo>
                <a:lnTo>
                  <a:pt x="109" y="174"/>
                </a:lnTo>
                <a:lnTo>
                  <a:pt x="109" y="173"/>
                </a:lnTo>
                <a:lnTo>
                  <a:pt x="109" y="172"/>
                </a:lnTo>
                <a:lnTo>
                  <a:pt x="107" y="172"/>
                </a:lnTo>
                <a:lnTo>
                  <a:pt x="107" y="170"/>
                </a:lnTo>
                <a:lnTo>
                  <a:pt x="106" y="170"/>
                </a:lnTo>
                <a:lnTo>
                  <a:pt x="106" y="169"/>
                </a:lnTo>
                <a:lnTo>
                  <a:pt x="107" y="167"/>
                </a:lnTo>
                <a:lnTo>
                  <a:pt x="109" y="166"/>
                </a:lnTo>
                <a:lnTo>
                  <a:pt x="110" y="164"/>
                </a:lnTo>
                <a:lnTo>
                  <a:pt x="110" y="163"/>
                </a:lnTo>
                <a:lnTo>
                  <a:pt x="109" y="163"/>
                </a:lnTo>
                <a:lnTo>
                  <a:pt x="107" y="163"/>
                </a:lnTo>
                <a:lnTo>
                  <a:pt x="106" y="163"/>
                </a:lnTo>
                <a:lnTo>
                  <a:pt x="106" y="162"/>
                </a:lnTo>
                <a:lnTo>
                  <a:pt x="105" y="162"/>
                </a:lnTo>
                <a:lnTo>
                  <a:pt x="105" y="160"/>
                </a:lnTo>
                <a:lnTo>
                  <a:pt x="103" y="159"/>
                </a:lnTo>
                <a:lnTo>
                  <a:pt x="102" y="159"/>
                </a:lnTo>
                <a:lnTo>
                  <a:pt x="102" y="157"/>
                </a:lnTo>
                <a:lnTo>
                  <a:pt x="100" y="157"/>
                </a:lnTo>
                <a:lnTo>
                  <a:pt x="99" y="156"/>
                </a:lnTo>
                <a:lnTo>
                  <a:pt x="97" y="154"/>
                </a:lnTo>
                <a:lnTo>
                  <a:pt x="97" y="153"/>
                </a:lnTo>
                <a:lnTo>
                  <a:pt x="97" y="152"/>
                </a:lnTo>
                <a:lnTo>
                  <a:pt x="99" y="152"/>
                </a:lnTo>
                <a:lnTo>
                  <a:pt x="99" y="150"/>
                </a:lnTo>
                <a:lnTo>
                  <a:pt x="97" y="150"/>
                </a:lnTo>
                <a:lnTo>
                  <a:pt x="97" y="149"/>
                </a:lnTo>
                <a:lnTo>
                  <a:pt x="97" y="147"/>
                </a:lnTo>
                <a:lnTo>
                  <a:pt x="97" y="146"/>
                </a:lnTo>
                <a:lnTo>
                  <a:pt x="97" y="144"/>
                </a:lnTo>
                <a:lnTo>
                  <a:pt x="99" y="144"/>
                </a:lnTo>
                <a:lnTo>
                  <a:pt x="99" y="143"/>
                </a:lnTo>
                <a:lnTo>
                  <a:pt x="97" y="142"/>
                </a:lnTo>
                <a:lnTo>
                  <a:pt x="97" y="140"/>
                </a:lnTo>
                <a:lnTo>
                  <a:pt x="97" y="139"/>
                </a:lnTo>
                <a:lnTo>
                  <a:pt x="96" y="139"/>
                </a:lnTo>
                <a:lnTo>
                  <a:pt x="96" y="137"/>
                </a:lnTo>
                <a:lnTo>
                  <a:pt x="96" y="136"/>
                </a:lnTo>
                <a:lnTo>
                  <a:pt x="96" y="134"/>
                </a:lnTo>
                <a:lnTo>
                  <a:pt x="96" y="133"/>
                </a:lnTo>
                <a:lnTo>
                  <a:pt x="96" y="132"/>
                </a:lnTo>
                <a:lnTo>
                  <a:pt x="96" y="130"/>
                </a:lnTo>
                <a:lnTo>
                  <a:pt x="95" y="130"/>
                </a:lnTo>
                <a:lnTo>
                  <a:pt x="95" y="129"/>
                </a:lnTo>
                <a:lnTo>
                  <a:pt x="95" y="127"/>
                </a:lnTo>
                <a:lnTo>
                  <a:pt x="96" y="126"/>
                </a:lnTo>
                <a:lnTo>
                  <a:pt x="96" y="124"/>
                </a:lnTo>
                <a:lnTo>
                  <a:pt x="96" y="123"/>
                </a:lnTo>
                <a:lnTo>
                  <a:pt x="96" y="122"/>
                </a:lnTo>
                <a:lnTo>
                  <a:pt x="96" y="120"/>
                </a:lnTo>
                <a:lnTo>
                  <a:pt x="96" y="119"/>
                </a:lnTo>
                <a:lnTo>
                  <a:pt x="97" y="119"/>
                </a:lnTo>
                <a:lnTo>
                  <a:pt x="97" y="117"/>
                </a:lnTo>
                <a:lnTo>
                  <a:pt x="96" y="117"/>
                </a:lnTo>
                <a:lnTo>
                  <a:pt x="96" y="116"/>
                </a:lnTo>
                <a:lnTo>
                  <a:pt x="97" y="116"/>
                </a:lnTo>
                <a:lnTo>
                  <a:pt x="97" y="114"/>
                </a:lnTo>
                <a:lnTo>
                  <a:pt x="99" y="114"/>
                </a:lnTo>
                <a:lnTo>
                  <a:pt x="100" y="114"/>
                </a:lnTo>
                <a:lnTo>
                  <a:pt x="100" y="113"/>
                </a:lnTo>
                <a:lnTo>
                  <a:pt x="102" y="113"/>
                </a:lnTo>
                <a:lnTo>
                  <a:pt x="102" y="112"/>
                </a:lnTo>
                <a:lnTo>
                  <a:pt x="103" y="112"/>
                </a:lnTo>
                <a:lnTo>
                  <a:pt x="103" y="110"/>
                </a:lnTo>
                <a:lnTo>
                  <a:pt x="103" y="107"/>
                </a:lnTo>
                <a:lnTo>
                  <a:pt x="103" y="106"/>
                </a:lnTo>
                <a:lnTo>
                  <a:pt x="103" y="104"/>
                </a:lnTo>
                <a:lnTo>
                  <a:pt x="103" y="103"/>
                </a:lnTo>
                <a:lnTo>
                  <a:pt x="105" y="103"/>
                </a:lnTo>
                <a:lnTo>
                  <a:pt x="105" y="101"/>
                </a:lnTo>
                <a:lnTo>
                  <a:pt x="106" y="103"/>
                </a:lnTo>
                <a:lnTo>
                  <a:pt x="107" y="103"/>
                </a:lnTo>
                <a:lnTo>
                  <a:pt x="109" y="103"/>
                </a:lnTo>
                <a:lnTo>
                  <a:pt x="110" y="103"/>
                </a:lnTo>
                <a:lnTo>
                  <a:pt x="112" y="103"/>
                </a:lnTo>
                <a:lnTo>
                  <a:pt x="113" y="103"/>
                </a:lnTo>
                <a:lnTo>
                  <a:pt x="115" y="103"/>
                </a:lnTo>
                <a:lnTo>
                  <a:pt x="116" y="103"/>
                </a:lnTo>
                <a:lnTo>
                  <a:pt x="117" y="103"/>
                </a:lnTo>
                <a:lnTo>
                  <a:pt x="119" y="103"/>
                </a:lnTo>
                <a:lnTo>
                  <a:pt x="119" y="101"/>
                </a:lnTo>
                <a:lnTo>
                  <a:pt x="120" y="101"/>
                </a:lnTo>
                <a:lnTo>
                  <a:pt x="120" y="100"/>
                </a:lnTo>
                <a:lnTo>
                  <a:pt x="122" y="100"/>
                </a:lnTo>
                <a:lnTo>
                  <a:pt x="122" y="99"/>
                </a:lnTo>
                <a:lnTo>
                  <a:pt x="122" y="97"/>
                </a:lnTo>
                <a:lnTo>
                  <a:pt x="120" y="97"/>
                </a:lnTo>
                <a:lnTo>
                  <a:pt x="120" y="96"/>
                </a:lnTo>
                <a:lnTo>
                  <a:pt x="119" y="94"/>
                </a:lnTo>
                <a:lnTo>
                  <a:pt x="119" y="93"/>
                </a:lnTo>
                <a:lnTo>
                  <a:pt x="119" y="91"/>
                </a:lnTo>
                <a:lnTo>
                  <a:pt x="117" y="91"/>
                </a:lnTo>
                <a:lnTo>
                  <a:pt x="117" y="90"/>
                </a:lnTo>
                <a:lnTo>
                  <a:pt x="116" y="89"/>
                </a:lnTo>
                <a:lnTo>
                  <a:pt x="116" y="87"/>
                </a:lnTo>
                <a:lnTo>
                  <a:pt x="116" y="86"/>
                </a:lnTo>
                <a:lnTo>
                  <a:pt x="116" y="84"/>
                </a:lnTo>
                <a:lnTo>
                  <a:pt x="115" y="83"/>
                </a:lnTo>
                <a:lnTo>
                  <a:pt x="113" y="83"/>
                </a:lnTo>
                <a:lnTo>
                  <a:pt x="113" y="81"/>
                </a:lnTo>
                <a:lnTo>
                  <a:pt x="113" y="80"/>
                </a:lnTo>
                <a:lnTo>
                  <a:pt x="113" y="79"/>
                </a:lnTo>
                <a:lnTo>
                  <a:pt x="113" y="77"/>
                </a:lnTo>
                <a:lnTo>
                  <a:pt x="113" y="76"/>
                </a:lnTo>
                <a:lnTo>
                  <a:pt x="112" y="76"/>
                </a:lnTo>
                <a:lnTo>
                  <a:pt x="112" y="74"/>
                </a:lnTo>
                <a:lnTo>
                  <a:pt x="110" y="74"/>
                </a:lnTo>
                <a:lnTo>
                  <a:pt x="109" y="73"/>
                </a:lnTo>
                <a:lnTo>
                  <a:pt x="107" y="73"/>
                </a:lnTo>
                <a:lnTo>
                  <a:pt x="106" y="73"/>
                </a:lnTo>
                <a:lnTo>
                  <a:pt x="105" y="73"/>
                </a:lnTo>
                <a:lnTo>
                  <a:pt x="103" y="73"/>
                </a:lnTo>
                <a:lnTo>
                  <a:pt x="102" y="73"/>
                </a:lnTo>
                <a:lnTo>
                  <a:pt x="100" y="73"/>
                </a:lnTo>
                <a:lnTo>
                  <a:pt x="99" y="73"/>
                </a:lnTo>
                <a:lnTo>
                  <a:pt x="97" y="73"/>
                </a:lnTo>
                <a:lnTo>
                  <a:pt x="96" y="73"/>
                </a:lnTo>
                <a:lnTo>
                  <a:pt x="95" y="71"/>
                </a:lnTo>
                <a:lnTo>
                  <a:pt x="93" y="71"/>
                </a:lnTo>
                <a:lnTo>
                  <a:pt x="93" y="70"/>
                </a:lnTo>
                <a:lnTo>
                  <a:pt x="92" y="70"/>
                </a:lnTo>
                <a:lnTo>
                  <a:pt x="92" y="69"/>
                </a:lnTo>
                <a:lnTo>
                  <a:pt x="90" y="69"/>
                </a:lnTo>
                <a:lnTo>
                  <a:pt x="90" y="67"/>
                </a:lnTo>
                <a:lnTo>
                  <a:pt x="89" y="67"/>
                </a:lnTo>
                <a:lnTo>
                  <a:pt x="89" y="69"/>
                </a:lnTo>
                <a:lnTo>
                  <a:pt x="87" y="69"/>
                </a:lnTo>
                <a:lnTo>
                  <a:pt x="87" y="67"/>
                </a:lnTo>
                <a:lnTo>
                  <a:pt x="86" y="67"/>
                </a:lnTo>
                <a:lnTo>
                  <a:pt x="85" y="66"/>
                </a:lnTo>
                <a:lnTo>
                  <a:pt x="85" y="67"/>
                </a:lnTo>
                <a:lnTo>
                  <a:pt x="83" y="67"/>
                </a:lnTo>
                <a:lnTo>
                  <a:pt x="82" y="66"/>
                </a:lnTo>
                <a:lnTo>
                  <a:pt x="80" y="66"/>
                </a:lnTo>
                <a:lnTo>
                  <a:pt x="79" y="66"/>
                </a:lnTo>
                <a:lnTo>
                  <a:pt x="77" y="66"/>
                </a:lnTo>
                <a:lnTo>
                  <a:pt x="76" y="66"/>
                </a:lnTo>
                <a:lnTo>
                  <a:pt x="75" y="66"/>
                </a:lnTo>
                <a:lnTo>
                  <a:pt x="73" y="66"/>
                </a:lnTo>
                <a:lnTo>
                  <a:pt x="73" y="67"/>
                </a:lnTo>
                <a:lnTo>
                  <a:pt x="72" y="67"/>
                </a:lnTo>
                <a:lnTo>
                  <a:pt x="70" y="67"/>
                </a:lnTo>
                <a:lnTo>
                  <a:pt x="69" y="67"/>
                </a:lnTo>
                <a:lnTo>
                  <a:pt x="67" y="67"/>
                </a:lnTo>
                <a:lnTo>
                  <a:pt x="66" y="67"/>
                </a:lnTo>
                <a:lnTo>
                  <a:pt x="66" y="69"/>
                </a:lnTo>
                <a:lnTo>
                  <a:pt x="65" y="69"/>
                </a:lnTo>
                <a:lnTo>
                  <a:pt x="63" y="69"/>
                </a:lnTo>
                <a:lnTo>
                  <a:pt x="62" y="67"/>
                </a:lnTo>
                <a:lnTo>
                  <a:pt x="60" y="67"/>
                </a:lnTo>
                <a:lnTo>
                  <a:pt x="59" y="69"/>
                </a:lnTo>
                <a:lnTo>
                  <a:pt x="59" y="67"/>
                </a:lnTo>
                <a:lnTo>
                  <a:pt x="59" y="66"/>
                </a:lnTo>
                <a:lnTo>
                  <a:pt x="57" y="64"/>
                </a:lnTo>
                <a:lnTo>
                  <a:pt x="56" y="64"/>
                </a:lnTo>
                <a:lnTo>
                  <a:pt x="56" y="63"/>
                </a:lnTo>
                <a:lnTo>
                  <a:pt x="56" y="64"/>
                </a:lnTo>
                <a:lnTo>
                  <a:pt x="55" y="64"/>
                </a:lnTo>
                <a:lnTo>
                  <a:pt x="55" y="63"/>
                </a:lnTo>
                <a:lnTo>
                  <a:pt x="53" y="63"/>
                </a:lnTo>
                <a:lnTo>
                  <a:pt x="52" y="63"/>
                </a:lnTo>
                <a:lnTo>
                  <a:pt x="50" y="61"/>
                </a:lnTo>
                <a:lnTo>
                  <a:pt x="49" y="61"/>
                </a:lnTo>
                <a:lnTo>
                  <a:pt x="49" y="60"/>
                </a:lnTo>
                <a:lnTo>
                  <a:pt x="47" y="60"/>
                </a:lnTo>
                <a:lnTo>
                  <a:pt x="47" y="59"/>
                </a:lnTo>
                <a:lnTo>
                  <a:pt x="46" y="59"/>
                </a:lnTo>
                <a:lnTo>
                  <a:pt x="45" y="59"/>
                </a:lnTo>
                <a:lnTo>
                  <a:pt x="43" y="59"/>
                </a:lnTo>
                <a:lnTo>
                  <a:pt x="42" y="59"/>
                </a:lnTo>
                <a:lnTo>
                  <a:pt x="40" y="59"/>
                </a:lnTo>
                <a:lnTo>
                  <a:pt x="39" y="59"/>
                </a:lnTo>
                <a:lnTo>
                  <a:pt x="39" y="57"/>
                </a:lnTo>
                <a:lnTo>
                  <a:pt x="37" y="57"/>
                </a:lnTo>
                <a:lnTo>
                  <a:pt x="39" y="56"/>
                </a:lnTo>
                <a:lnTo>
                  <a:pt x="37" y="54"/>
                </a:lnTo>
                <a:lnTo>
                  <a:pt x="36" y="54"/>
                </a:lnTo>
                <a:lnTo>
                  <a:pt x="36" y="53"/>
                </a:lnTo>
                <a:lnTo>
                  <a:pt x="35" y="51"/>
                </a:lnTo>
                <a:lnTo>
                  <a:pt x="33" y="51"/>
                </a:lnTo>
                <a:lnTo>
                  <a:pt x="32" y="50"/>
                </a:lnTo>
                <a:lnTo>
                  <a:pt x="30" y="50"/>
                </a:lnTo>
                <a:lnTo>
                  <a:pt x="29" y="49"/>
                </a:lnTo>
                <a:lnTo>
                  <a:pt x="27" y="49"/>
                </a:lnTo>
                <a:lnTo>
                  <a:pt x="26" y="49"/>
                </a:lnTo>
                <a:lnTo>
                  <a:pt x="24" y="49"/>
                </a:lnTo>
                <a:lnTo>
                  <a:pt x="23" y="49"/>
                </a:lnTo>
                <a:lnTo>
                  <a:pt x="23" y="47"/>
                </a:lnTo>
                <a:lnTo>
                  <a:pt x="23" y="46"/>
                </a:lnTo>
                <a:lnTo>
                  <a:pt x="22" y="46"/>
                </a:lnTo>
                <a:lnTo>
                  <a:pt x="22" y="44"/>
                </a:lnTo>
                <a:lnTo>
                  <a:pt x="22" y="43"/>
                </a:lnTo>
                <a:lnTo>
                  <a:pt x="22" y="41"/>
                </a:lnTo>
                <a:lnTo>
                  <a:pt x="20" y="41"/>
                </a:lnTo>
                <a:lnTo>
                  <a:pt x="20" y="40"/>
                </a:lnTo>
                <a:lnTo>
                  <a:pt x="19" y="40"/>
                </a:lnTo>
                <a:lnTo>
                  <a:pt x="19" y="41"/>
                </a:lnTo>
                <a:lnTo>
                  <a:pt x="17" y="40"/>
                </a:lnTo>
                <a:lnTo>
                  <a:pt x="17" y="41"/>
                </a:lnTo>
                <a:lnTo>
                  <a:pt x="16" y="41"/>
                </a:lnTo>
                <a:lnTo>
                  <a:pt x="14" y="41"/>
                </a:lnTo>
                <a:lnTo>
                  <a:pt x="14" y="43"/>
                </a:lnTo>
                <a:lnTo>
                  <a:pt x="13" y="43"/>
                </a:lnTo>
                <a:lnTo>
                  <a:pt x="13" y="41"/>
                </a:lnTo>
                <a:lnTo>
                  <a:pt x="12" y="41"/>
                </a:lnTo>
                <a:lnTo>
                  <a:pt x="10" y="41"/>
                </a:lnTo>
                <a:lnTo>
                  <a:pt x="10" y="43"/>
                </a:lnTo>
                <a:lnTo>
                  <a:pt x="9" y="41"/>
                </a:lnTo>
                <a:lnTo>
                  <a:pt x="7" y="43"/>
                </a:lnTo>
                <a:lnTo>
                  <a:pt x="6" y="41"/>
                </a:lnTo>
                <a:lnTo>
                  <a:pt x="4" y="40"/>
                </a:lnTo>
                <a:lnTo>
                  <a:pt x="4" y="39"/>
                </a:lnTo>
                <a:lnTo>
                  <a:pt x="3" y="39"/>
                </a:lnTo>
                <a:lnTo>
                  <a:pt x="2" y="39"/>
                </a:lnTo>
                <a:lnTo>
                  <a:pt x="0" y="39"/>
                </a:lnTo>
                <a:lnTo>
                  <a:pt x="0" y="37"/>
                </a:lnTo>
                <a:lnTo>
                  <a:pt x="0" y="36"/>
                </a:lnTo>
                <a:lnTo>
                  <a:pt x="2" y="36"/>
                </a:lnTo>
                <a:lnTo>
                  <a:pt x="2" y="34"/>
                </a:lnTo>
                <a:lnTo>
                  <a:pt x="3" y="33"/>
                </a:lnTo>
                <a:lnTo>
                  <a:pt x="3" y="31"/>
                </a:lnTo>
                <a:lnTo>
                  <a:pt x="3" y="30"/>
                </a:lnTo>
                <a:lnTo>
                  <a:pt x="3" y="29"/>
                </a:lnTo>
                <a:lnTo>
                  <a:pt x="4" y="29"/>
                </a:lnTo>
                <a:lnTo>
                  <a:pt x="6" y="26"/>
                </a:lnTo>
                <a:lnTo>
                  <a:pt x="7" y="24"/>
                </a:lnTo>
                <a:lnTo>
                  <a:pt x="7" y="23"/>
                </a:lnTo>
                <a:lnTo>
                  <a:pt x="9" y="23"/>
                </a:lnTo>
                <a:lnTo>
                  <a:pt x="9" y="21"/>
                </a:lnTo>
                <a:lnTo>
                  <a:pt x="10" y="20"/>
                </a:lnTo>
                <a:lnTo>
                  <a:pt x="12" y="20"/>
                </a:lnTo>
                <a:lnTo>
                  <a:pt x="13" y="19"/>
                </a:lnTo>
                <a:lnTo>
                  <a:pt x="14" y="17"/>
                </a:lnTo>
                <a:lnTo>
                  <a:pt x="16" y="16"/>
                </a:lnTo>
                <a:lnTo>
                  <a:pt x="17" y="16"/>
                </a:lnTo>
                <a:lnTo>
                  <a:pt x="20" y="14"/>
                </a:lnTo>
                <a:lnTo>
                  <a:pt x="22" y="14"/>
                </a:lnTo>
                <a:lnTo>
                  <a:pt x="22" y="13"/>
                </a:lnTo>
                <a:lnTo>
                  <a:pt x="23" y="11"/>
                </a:lnTo>
                <a:lnTo>
                  <a:pt x="23" y="10"/>
                </a:lnTo>
                <a:lnTo>
                  <a:pt x="24" y="10"/>
                </a:lnTo>
                <a:lnTo>
                  <a:pt x="26" y="10"/>
                </a:lnTo>
                <a:lnTo>
                  <a:pt x="26" y="9"/>
                </a:lnTo>
                <a:lnTo>
                  <a:pt x="27" y="9"/>
                </a:lnTo>
                <a:lnTo>
                  <a:pt x="27" y="7"/>
                </a:lnTo>
                <a:lnTo>
                  <a:pt x="26" y="7"/>
                </a:lnTo>
                <a:lnTo>
                  <a:pt x="26" y="6"/>
                </a:lnTo>
                <a:lnTo>
                  <a:pt x="27" y="4"/>
                </a:lnTo>
                <a:lnTo>
                  <a:pt x="27" y="1"/>
                </a:lnTo>
                <a:lnTo>
                  <a:pt x="29" y="1"/>
                </a:lnTo>
                <a:lnTo>
                  <a:pt x="29" y="0"/>
                </a:lnTo>
                <a:lnTo>
                  <a:pt x="30" y="0"/>
                </a:lnTo>
              </a:path>
            </a:pathLst>
          </a:custGeom>
          <a:solidFill>
            <a:schemeClr val="bg1"/>
          </a:solidFill>
          <a:ln w="3175" cmpd="sng">
            <a:solidFill>
              <a:srgbClr val="808080"/>
            </a:solidFill>
            <a:prstDash val="solid"/>
            <a:round/>
            <a:headEnd/>
            <a:tailEnd/>
          </a:ln>
        </p:spPr>
        <p:txBody>
          <a:bodyPr/>
          <a:lstStyle/>
          <a:p>
            <a:endParaRPr lang="en-US"/>
          </a:p>
        </p:txBody>
      </p:sp>
      <p:sp>
        <p:nvSpPr>
          <p:cNvPr id="14421" name="Freeform 85"/>
          <p:cNvSpPr>
            <a:spLocks/>
          </p:cNvSpPr>
          <p:nvPr/>
        </p:nvSpPr>
        <p:spPr bwMode="auto">
          <a:xfrm>
            <a:off x="2513013" y="1625600"/>
            <a:ext cx="198437" cy="287338"/>
          </a:xfrm>
          <a:custGeom>
            <a:avLst/>
            <a:gdLst>
              <a:gd name="T0" fmla="*/ 163 w 168"/>
              <a:gd name="T1" fmla="*/ 5 h 333"/>
              <a:gd name="T2" fmla="*/ 158 w 168"/>
              <a:gd name="T3" fmla="*/ 7 h 333"/>
              <a:gd name="T4" fmla="*/ 152 w 168"/>
              <a:gd name="T5" fmla="*/ 14 h 333"/>
              <a:gd name="T6" fmla="*/ 146 w 168"/>
              <a:gd name="T7" fmla="*/ 18 h 333"/>
              <a:gd name="T8" fmla="*/ 145 w 168"/>
              <a:gd name="T9" fmla="*/ 21 h 333"/>
              <a:gd name="T10" fmla="*/ 140 w 168"/>
              <a:gd name="T11" fmla="*/ 24 h 333"/>
              <a:gd name="T12" fmla="*/ 133 w 168"/>
              <a:gd name="T13" fmla="*/ 32 h 333"/>
              <a:gd name="T14" fmla="*/ 125 w 168"/>
              <a:gd name="T15" fmla="*/ 41 h 333"/>
              <a:gd name="T16" fmla="*/ 120 w 168"/>
              <a:gd name="T17" fmla="*/ 47 h 333"/>
              <a:gd name="T18" fmla="*/ 119 w 168"/>
              <a:gd name="T19" fmla="*/ 54 h 333"/>
              <a:gd name="T20" fmla="*/ 126 w 168"/>
              <a:gd name="T21" fmla="*/ 57 h 333"/>
              <a:gd name="T22" fmla="*/ 119 w 168"/>
              <a:gd name="T23" fmla="*/ 67 h 333"/>
              <a:gd name="T24" fmla="*/ 113 w 168"/>
              <a:gd name="T25" fmla="*/ 78 h 333"/>
              <a:gd name="T26" fmla="*/ 110 w 168"/>
              <a:gd name="T27" fmla="*/ 94 h 333"/>
              <a:gd name="T28" fmla="*/ 112 w 168"/>
              <a:gd name="T29" fmla="*/ 103 h 333"/>
              <a:gd name="T30" fmla="*/ 112 w 168"/>
              <a:gd name="T31" fmla="*/ 107 h 333"/>
              <a:gd name="T32" fmla="*/ 109 w 168"/>
              <a:gd name="T33" fmla="*/ 113 h 333"/>
              <a:gd name="T34" fmla="*/ 102 w 168"/>
              <a:gd name="T35" fmla="*/ 120 h 333"/>
              <a:gd name="T36" fmla="*/ 97 w 168"/>
              <a:gd name="T37" fmla="*/ 128 h 333"/>
              <a:gd name="T38" fmla="*/ 96 w 168"/>
              <a:gd name="T39" fmla="*/ 134 h 333"/>
              <a:gd name="T40" fmla="*/ 90 w 168"/>
              <a:gd name="T41" fmla="*/ 134 h 333"/>
              <a:gd name="T42" fmla="*/ 86 w 168"/>
              <a:gd name="T43" fmla="*/ 131 h 333"/>
              <a:gd name="T44" fmla="*/ 80 w 168"/>
              <a:gd name="T45" fmla="*/ 138 h 333"/>
              <a:gd name="T46" fmla="*/ 76 w 168"/>
              <a:gd name="T47" fmla="*/ 145 h 333"/>
              <a:gd name="T48" fmla="*/ 70 w 168"/>
              <a:gd name="T49" fmla="*/ 157 h 333"/>
              <a:gd name="T50" fmla="*/ 66 w 168"/>
              <a:gd name="T51" fmla="*/ 171 h 333"/>
              <a:gd name="T52" fmla="*/ 65 w 168"/>
              <a:gd name="T53" fmla="*/ 181 h 333"/>
              <a:gd name="T54" fmla="*/ 62 w 168"/>
              <a:gd name="T55" fmla="*/ 191 h 333"/>
              <a:gd name="T56" fmla="*/ 59 w 168"/>
              <a:gd name="T57" fmla="*/ 198 h 333"/>
              <a:gd name="T58" fmla="*/ 59 w 168"/>
              <a:gd name="T59" fmla="*/ 204 h 333"/>
              <a:gd name="T60" fmla="*/ 59 w 168"/>
              <a:gd name="T61" fmla="*/ 213 h 333"/>
              <a:gd name="T62" fmla="*/ 57 w 168"/>
              <a:gd name="T63" fmla="*/ 226 h 333"/>
              <a:gd name="T64" fmla="*/ 56 w 168"/>
              <a:gd name="T65" fmla="*/ 233 h 333"/>
              <a:gd name="T66" fmla="*/ 56 w 168"/>
              <a:gd name="T67" fmla="*/ 241 h 333"/>
              <a:gd name="T68" fmla="*/ 56 w 168"/>
              <a:gd name="T69" fmla="*/ 253 h 333"/>
              <a:gd name="T70" fmla="*/ 57 w 168"/>
              <a:gd name="T71" fmla="*/ 260 h 333"/>
              <a:gd name="T72" fmla="*/ 59 w 168"/>
              <a:gd name="T73" fmla="*/ 267 h 333"/>
              <a:gd name="T74" fmla="*/ 55 w 168"/>
              <a:gd name="T75" fmla="*/ 267 h 333"/>
              <a:gd name="T76" fmla="*/ 50 w 168"/>
              <a:gd name="T77" fmla="*/ 274 h 333"/>
              <a:gd name="T78" fmla="*/ 47 w 168"/>
              <a:gd name="T79" fmla="*/ 280 h 333"/>
              <a:gd name="T80" fmla="*/ 46 w 168"/>
              <a:gd name="T81" fmla="*/ 288 h 333"/>
              <a:gd name="T82" fmla="*/ 47 w 168"/>
              <a:gd name="T83" fmla="*/ 297 h 333"/>
              <a:gd name="T84" fmla="*/ 50 w 168"/>
              <a:gd name="T85" fmla="*/ 304 h 333"/>
              <a:gd name="T86" fmla="*/ 57 w 168"/>
              <a:gd name="T87" fmla="*/ 314 h 333"/>
              <a:gd name="T88" fmla="*/ 59 w 168"/>
              <a:gd name="T89" fmla="*/ 320 h 333"/>
              <a:gd name="T90" fmla="*/ 59 w 168"/>
              <a:gd name="T91" fmla="*/ 323 h 333"/>
              <a:gd name="T92" fmla="*/ 59 w 168"/>
              <a:gd name="T93" fmla="*/ 324 h 333"/>
              <a:gd name="T94" fmla="*/ 56 w 168"/>
              <a:gd name="T95" fmla="*/ 333 h 333"/>
              <a:gd name="T96" fmla="*/ 53 w 168"/>
              <a:gd name="T97" fmla="*/ 328 h 333"/>
              <a:gd name="T98" fmla="*/ 50 w 168"/>
              <a:gd name="T99" fmla="*/ 328 h 333"/>
              <a:gd name="T100" fmla="*/ 43 w 168"/>
              <a:gd name="T101" fmla="*/ 330 h 333"/>
              <a:gd name="T102" fmla="*/ 39 w 168"/>
              <a:gd name="T103" fmla="*/ 330 h 333"/>
              <a:gd name="T104" fmla="*/ 35 w 168"/>
              <a:gd name="T105" fmla="*/ 327 h 333"/>
              <a:gd name="T106" fmla="*/ 30 w 168"/>
              <a:gd name="T107" fmla="*/ 324 h 333"/>
              <a:gd name="T108" fmla="*/ 27 w 168"/>
              <a:gd name="T109" fmla="*/ 320 h 333"/>
              <a:gd name="T110" fmla="*/ 26 w 168"/>
              <a:gd name="T111" fmla="*/ 317 h 333"/>
              <a:gd name="T112" fmla="*/ 22 w 168"/>
              <a:gd name="T113" fmla="*/ 320 h 333"/>
              <a:gd name="T114" fmla="*/ 17 w 168"/>
              <a:gd name="T115" fmla="*/ 323 h 333"/>
              <a:gd name="T116" fmla="*/ 13 w 168"/>
              <a:gd name="T117" fmla="*/ 326 h 333"/>
              <a:gd name="T118" fmla="*/ 9 w 168"/>
              <a:gd name="T119" fmla="*/ 326 h 333"/>
              <a:gd name="T120" fmla="*/ 6 w 168"/>
              <a:gd name="T121" fmla="*/ 327 h 333"/>
              <a:gd name="T122" fmla="*/ 2 w 168"/>
              <a:gd name="T123" fmla="*/ 324 h 3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8"/>
              <a:gd name="T187" fmla="*/ 0 h 333"/>
              <a:gd name="T188" fmla="*/ 168 w 168"/>
              <a:gd name="T189" fmla="*/ 333 h 33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8" h="333">
                <a:moveTo>
                  <a:pt x="168" y="0"/>
                </a:moveTo>
                <a:lnTo>
                  <a:pt x="166" y="1"/>
                </a:lnTo>
                <a:lnTo>
                  <a:pt x="166" y="2"/>
                </a:lnTo>
                <a:lnTo>
                  <a:pt x="165" y="4"/>
                </a:lnTo>
                <a:lnTo>
                  <a:pt x="163" y="5"/>
                </a:lnTo>
                <a:lnTo>
                  <a:pt x="163" y="7"/>
                </a:lnTo>
                <a:lnTo>
                  <a:pt x="162" y="7"/>
                </a:lnTo>
                <a:lnTo>
                  <a:pt x="160" y="7"/>
                </a:lnTo>
                <a:lnTo>
                  <a:pt x="159" y="7"/>
                </a:lnTo>
                <a:lnTo>
                  <a:pt x="158" y="7"/>
                </a:lnTo>
                <a:lnTo>
                  <a:pt x="156" y="7"/>
                </a:lnTo>
                <a:lnTo>
                  <a:pt x="155" y="8"/>
                </a:lnTo>
                <a:lnTo>
                  <a:pt x="153" y="10"/>
                </a:lnTo>
                <a:lnTo>
                  <a:pt x="152" y="12"/>
                </a:lnTo>
                <a:lnTo>
                  <a:pt x="152" y="14"/>
                </a:lnTo>
                <a:lnTo>
                  <a:pt x="150" y="15"/>
                </a:lnTo>
                <a:lnTo>
                  <a:pt x="149" y="14"/>
                </a:lnTo>
                <a:lnTo>
                  <a:pt x="149" y="15"/>
                </a:lnTo>
                <a:lnTo>
                  <a:pt x="148" y="17"/>
                </a:lnTo>
                <a:lnTo>
                  <a:pt x="146" y="18"/>
                </a:lnTo>
                <a:lnTo>
                  <a:pt x="145" y="18"/>
                </a:lnTo>
                <a:lnTo>
                  <a:pt x="145" y="20"/>
                </a:lnTo>
                <a:lnTo>
                  <a:pt x="146" y="20"/>
                </a:lnTo>
                <a:lnTo>
                  <a:pt x="145" y="20"/>
                </a:lnTo>
                <a:lnTo>
                  <a:pt x="145" y="21"/>
                </a:lnTo>
                <a:lnTo>
                  <a:pt x="143" y="21"/>
                </a:lnTo>
                <a:lnTo>
                  <a:pt x="143" y="22"/>
                </a:lnTo>
                <a:lnTo>
                  <a:pt x="142" y="22"/>
                </a:lnTo>
                <a:lnTo>
                  <a:pt x="140" y="22"/>
                </a:lnTo>
                <a:lnTo>
                  <a:pt x="140" y="24"/>
                </a:lnTo>
                <a:lnTo>
                  <a:pt x="139" y="24"/>
                </a:lnTo>
                <a:lnTo>
                  <a:pt x="139" y="27"/>
                </a:lnTo>
                <a:lnTo>
                  <a:pt x="138" y="28"/>
                </a:lnTo>
                <a:lnTo>
                  <a:pt x="135" y="31"/>
                </a:lnTo>
                <a:lnTo>
                  <a:pt x="133" y="32"/>
                </a:lnTo>
                <a:lnTo>
                  <a:pt x="129" y="35"/>
                </a:lnTo>
                <a:lnTo>
                  <a:pt x="128" y="37"/>
                </a:lnTo>
                <a:lnTo>
                  <a:pt x="126" y="38"/>
                </a:lnTo>
                <a:lnTo>
                  <a:pt x="125" y="40"/>
                </a:lnTo>
                <a:lnTo>
                  <a:pt x="125" y="41"/>
                </a:lnTo>
                <a:lnTo>
                  <a:pt x="123" y="42"/>
                </a:lnTo>
                <a:lnTo>
                  <a:pt x="123" y="44"/>
                </a:lnTo>
                <a:lnTo>
                  <a:pt x="122" y="45"/>
                </a:lnTo>
                <a:lnTo>
                  <a:pt x="120" y="45"/>
                </a:lnTo>
                <a:lnTo>
                  <a:pt x="120" y="47"/>
                </a:lnTo>
                <a:lnTo>
                  <a:pt x="120" y="48"/>
                </a:lnTo>
                <a:lnTo>
                  <a:pt x="119" y="50"/>
                </a:lnTo>
                <a:lnTo>
                  <a:pt x="119" y="51"/>
                </a:lnTo>
                <a:lnTo>
                  <a:pt x="119" y="52"/>
                </a:lnTo>
                <a:lnTo>
                  <a:pt x="119" y="54"/>
                </a:lnTo>
                <a:lnTo>
                  <a:pt x="119" y="55"/>
                </a:lnTo>
                <a:lnTo>
                  <a:pt x="120" y="58"/>
                </a:lnTo>
                <a:lnTo>
                  <a:pt x="123" y="57"/>
                </a:lnTo>
                <a:lnTo>
                  <a:pt x="125" y="57"/>
                </a:lnTo>
                <a:lnTo>
                  <a:pt x="126" y="57"/>
                </a:lnTo>
                <a:lnTo>
                  <a:pt x="123" y="58"/>
                </a:lnTo>
                <a:lnTo>
                  <a:pt x="123" y="60"/>
                </a:lnTo>
                <a:lnTo>
                  <a:pt x="122" y="61"/>
                </a:lnTo>
                <a:lnTo>
                  <a:pt x="120" y="64"/>
                </a:lnTo>
                <a:lnTo>
                  <a:pt x="119" y="67"/>
                </a:lnTo>
                <a:lnTo>
                  <a:pt x="117" y="68"/>
                </a:lnTo>
                <a:lnTo>
                  <a:pt x="116" y="72"/>
                </a:lnTo>
                <a:lnTo>
                  <a:pt x="116" y="74"/>
                </a:lnTo>
                <a:lnTo>
                  <a:pt x="115" y="77"/>
                </a:lnTo>
                <a:lnTo>
                  <a:pt x="113" y="78"/>
                </a:lnTo>
                <a:lnTo>
                  <a:pt x="113" y="83"/>
                </a:lnTo>
                <a:lnTo>
                  <a:pt x="112" y="85"/>
                </a:lnTo>
                <a:lnTo>
                  <a:pt x="112" y="87"/>
                </a:lnTo>
                <a:lnTo>
                  <a:pt x="112" y="90"/>
                </a:lnTo>
                <a:lnTo>
                  <a:pt x="110" y="94"/>
                </a:lnTo>
                <a:lnTo>
                  <a:pt x="110" y="97"/>
                </a:lnTo>
                <a:lnTo>
                  <a:pt x="110" y="98"/>
                </a:lnTo>
                <a:lnTo>
                  <a:pt x="110" y="100"/>
                </a:lnTo>
                <a:lnTo>
                  <a:pt x="112" y="101"/>
                </a:lnTo>
                <a:lnTo>
                  <a:pt x="112" y="103"/>
                </a:lnTo>
                <a:lnTo>
                  <a:pt x="112" y="104"/>
                </a:lnTo>
                <a:lnTo>
                  <a:pt x="110" y="104"/>
                </a:lnTo>
                <a:lnTo>
                  <a:pt x="110" y="105"/>
                </a:lnTo>
                <a:lnTo>
                  <a:pt x="110" y="107"/>
                </a:lnTo>
                <a:lnTo>
                  <a:pt x="112" y="107"/>
                </a:lnTo>
                <a:lnTo>
                  <a:pt x="112" y="108"/>
                </a:lnTo>
                <a:lnTo>
                  <a:pt x="112" y="110"/>
                </a:lnTo>
                <a:lnTo>
                  <a:pt x="112" y="111"/>
                </a:lnTo>
                <a:lnTo>
                  <a:pt x="110" y="111"/>
                </a:lnTo>
                <a:lnTo>
                  <a:pt x="109" y="113"/>
                </a:lnTo>
                <a:lnTo>
                  <a:pt x="107" y="113"/>
                </a:lnTo>
                <a:lnTo>
                  <a:pt x="107" y="114"/>
                </a:lnTo>
                <a:lnTo>
                  <a:pt x="105" y="115"/>
                </a:lnTo>
                <a:lnTo>
                  <a:pt x="103" y="118"/>
                </a:lnTo>
                <a:lnTo>
                  <a:pt x="102" y="120"/>
                </a:lnTo>
                <a:lnTo>
                  <a:pt x="102" y="121"/>
                </a:lnTo>
                <a:lnTo>
                  <a:pt x="100" y="123"/>
                </a:lnTo>
                <a:lnTo>
                  <a:pt x="99" y="124"/>
                </a:lnTo>
                <a:lnTo>
                  <a:pt x="97" y="127"/>
                </a:lnTo>
                <a:lnTo>
                  <a:pt x="97" y="128"/>
                </a:lnTo>
                <a:lnTo>
                  <a:pt x="96" y="130"/>
                </a:lnTo>
                <a:lnTo>
                  <a:pt x="96" y="131"/>
                </a:lnTo>
                <a:lnTo>
                  <a:pt x="97" y="131"/>
                </a:lnTo>
                <a:lnTo>
                  <a:pt x="96" y="133"/>
                </a:lnTo>
                <a:lnTo>
                  <a:pt x="96" y="134"/>
                </a:lnTo>
                <a:lnTo>
                  <a:pt x="95" y="135"/>
                </a:lnTo>
                <a:lnTo>
                  <a:pt x="93" y="135"/>
                </a:lnTo>
                <a:lnTo>
                  <a:pt x="93" y="134"/>
                </a:lnTo>
                <a:lnTo>
                  <a:pt x="92" y="134"/>
                </a:lnTo>
                <a:lnTo>
                  <a:pt x="90" y="134"/>
                </a:lnTo>
                <a:lnTo>
                  <a:pt x="90" y="133"/>
                </a:lnTo>
                <a:lnTo>
                  <a:pt x="90" y="131"/>
                </a:lnTo>
                <a:lnTo>
                  <a:pt x="89" y="131"/>
                </a:lnTo>
                <a:lnTo>
                  <a:pt x="87" y="131"/>
                </a:lnTo>
                <a:lnTo>
                  <a:pt x="86" y="131"/>
                </a:lnTo>
                <a:lnTo>
                  <a:pt x="86" y="133"/>
                </a:lnTo>
                <a:lnTo>
                  <a:pt x="83" y="134"/>
                </a:lnTo>
                <a:lnTo>
                  <a:pt x="80" y="135"/>
                </a:lnTo>
                <a:lnTo>
                  <a:pt x="80" y="137"/>
                </a:lnTo>
                <a:lnTo>
                  <a:pt x="80" y="138"/>
                </a:lnTo>
                <a:lnTo>
                  <a:pt x="79" y="140"/>
                </a:lnTo>
                <a:lnTo>
                  <a:pt x="77" y="140"/>
                </a:lnTo>
                <a:lnTo>
                  <a:pt x="77" y="141"/>
                </a:lnTo>
                <a:lnTo>
                  <a:pt x="76" y="144"/>
                </a:lnTo>
                <a:lnTo>
                  <a:pt x="76" y="145"/>
                </a:lnTo>
                <a:lnTo>
                  <a:pt x="75" y="147"/>
                </a:lnTo>
                <a:lnTo>
                  <a:pt x="73" y="151"/>
                </a:lnTo>
                <a:lnTo>
                  <a:pt x="72" y="153"/>
                </a:lnTo>
                <a:lnTo>
                  <a:pt x="72" y="154"/>
                </a:lnTo>
                <a:lnTo>
                  <a:pt x="70" y="157"/>
                </a:lnTo>
                <a:lnTo>
                  <a:pt x="70" y="158"/>
                </a:lnTo>
                <a:lnTo>
                  <a:pt x="69" y="160"/>
                </a:lnTo>
                <a:lnTo>
                  <a:pt x="66" y="168"/>
                </a:lnTo>
                <a:lnTo>
                  <a:pt x="66" y="170"/>
                </a:lnTo>
                <a:lnTo>
                  <a:pt x="66" y="171"/>
                </a:lnTo>
                <a:lnTo>
                  <a:pt x="66" y="174"/>
                </a:lnTo>
                <a:lnTo>
                  <a:pt x="65" y="177"/>
                </a:lnTo>
                <a:lnTo>
                  <a:pt x="65" y="178"/>
                </a:lnTo>
                <a:lnTo>
                  <a:pt x="65" y="180"/>
                </a:lnTo>
                <a:lnTo>
                  <a:pt x="65" y="181"/>
                </a:lnTo>
                <a:lnTo>
                  <a:pt x="63" y="184"/>
                </a:lnTo>
                <a:lnTo>
                  <a:pt x="63" y="185"/>
                </a:lnTo>
                <a:lnTo>
                  <a:pt x="63" y="187"/>
                </a:lnTo>
                <a:lnTo>
                  <a:pt x="63" y="190"/>
                </a:lnTo>
                <a:lnTo>
                  <a:pt x="62" y="191"/>
                </a:lnTo>
                <a:lnTo>
                  <a:pt x="62" y="193"/>
                </a:lnTo>
                <a:lnTo>
                  <a:pt x="62" y="194"/>
                </a:lnTo>
                <a:lnTo>
                  <a:pt x="62" y="195"/>
                </a:lnTo>
                <a:lnTo>
                  <a:pt x="60" y="197"/>
                </a:lnTo>
                <a:lnTo>
                  <a:pt x="59" y="198"/>
                </a:lnTo>
                <a:lnTo>
                  <a:pt x="59" y="200"/>
                </a:lnTo>
                <a:lnTo>
                  <a:pt x="60" y="200"/>
                </a:lnTo>
                <a:lnTo>
                  <a:pt x="60" y="201"/>
                </a:lnTo>
                <a:lnTo>
                  <a:pt x="60" y="203"/>
                </a:lnTo>
                <a:lnTo>
                  <a:pt x="59" y="204"/>
                </a:lnTo>
                <a:lnTo>
                  <a:pt x="59" y="205"/>
                </a:lnTo>
                <a:lnTo>
                  <a:pt x="59" y="208"/>
                </a:lnTo>
                <a:lnTo>
                  <a:pt x="59" y="210"/>
                </a:lnTo>
                <a:lnTo>
                  <a:pt x="57" y="211"/>
                </a:lnTo>
                <a:lnTo>
                  <a:pt x="59" y="213"/>
                </a:lnTo>
                <a:lnTo>
                  <a:pt x="57" y="215"/>
                </a:lnTo>
                <a:lnTo>
                  <a:pt x="57" y="218"/>
                </a:lnTo>
                <a:lnTo>
                  <a:pt x="57" y="221"/>
                </a:lnTo>
                <a:lnTo>
                  <a:pt x="57" y="224"/>
                </a:lnTo>
                <a:lnTo>
                  <a:pt x="57" y="226"/>
                </a:lnTo>
                <a:lnTo>
                  <a:pt x="57" y="227"/>
                </a:lnTo>
                <a:lnTo>
                  <a:pt x="56" y="228"/>
                </a:lnTo>
                <a:lnTo>
                  <a:pt x="56" y="230"/>
                </a:lnTo>
                <a:lnTo>
                  <a:pt x="56" y="231"/>
                </a:lnTo>
                <a:lnTo>
                  <a:pt x="56" y="233"/>
                </a:lnTo>
                <a:lnTo>
                  <a:pt x="56" y="234"/>
                </a:lnTo>
                <a:lnTo>
                  <a:pt x="56" y="236"/>
                </a:lnTo>
                <a:lnTo>
                  <a:pt x="56" y="237"/>
                </a:lnTo>
                <a:lnTo>
                  <a:pt x="56" y="238"/>
                </a:lnTo>
                <a:lnTo>
                  <a:pt x="56" y="241"/>
                </a:lnTo>
                <a:lnTo>
                  <a:pt x="56" y="243"/>
                </a:lnTo>
                <a:lnTo>
                  <a:pt x="56" y="246"/>
                </a:lnTo>
                <a:lnTo>
                  <a:pt x="56" y="248"/>
                </a:lnTo>
                <a:lnTo>
                  <a:pt x="56" y="250"/>
                </a:lnTo>
                <a:lnTo>
                  <a:pt x="56" y="253"/>
                </a:lnTo>
                <a:lnTo>
                  <a:pt x="56" y="254"/>
                </a:lnTo>
                <a:lnTo>
                  <a:pt x="56" y="256"/>
                </a:lnTo>
                <a:lnTo>
                  <a:pt x="56" y="257"/>
                </a:lnTo>
                <a:lnTo>
                  <a:pt x="56" y="258"/>
                </a:lnTo>
                <a:lnTo>
                  <a:pt x="57" y="260"/>
                </a:lnTo>
                <a:lnTo>
                  <a:pt x="57" y="261"/>
                </a:lnTo>
                <a:lnTo>
                  <a:pt x="57" y="263"/>
                </a:lnTo>
                <a:lnTo>
                  <a:pt x="57" y="264"/>
                </a:lnTo>
                <a:lnTo>
                  <a:pt x="59" y="266"/>
                </a:lnTo>
                <a:lnTo>
                  <a:pt x="59" y="267"/>
                </a:lnTo>
                <a:lnTo>
                  <a:pt x="59" y="268"/>
                </a:lnTo>
                <a:lnTo>
                  <a:pt x="57" y="268"/>
                </a:lnTo>
                <a:lnTo>
                  <a:pt x="56" y="268"/>
                </a:lnTo>
                <a:lnTo>
                  <a:pt x="56" y="267"/>
                </a:lnTo>
                <a:lnTo>
                  <a:pt x="55" y="267"/>
                </a:lnTo>
                <a:lnTo>
                  <a:pt x="53" y="268"/>
                </a:lnTo>
                <a:lnTo>
                  <a:pt x="52" y="270"/>
                </a:lnTo>
                <a:lnTo>
                  <a:pt x="50" y="271"/>
                </a:lnTo>
                <a:lnTo>
                  <a:pt x="50" y="273"/>
                </a:lnTo>
                <a:lnTo>
                  <a:pt x="50" y="274"/>
                </a:lnTo>
                <a:lnTo>
                  <a:pt x="50" y="276"/>
                </a:lnTo>
                <a:lnTo>
                  <a:pt x="49" y="277"/>
                </a:lnTo>
                <a:lnTo>
                  <a:pt x="49" y="278"/>
                </a:lnTo>
                <a:lnTo>
                  <a:pt x="49" y="280"/>
                </a:lnTo>
                <a:lnTo>
                  <a:pt x="47" y="280"/>
                </a:lnTo>
                <a:lnTo>
                  <a:pt x="46" y="280"/>
                </a:lnTo>
                <a:lnTo>
                  <a:pt x="46" y="281"/>
                </a:lnTo>
                <a:lnTo>
                  <a:pt x="46" y="283"/>
                </a:lnTo>
                <a:lnTo>
                  <a:pt x="46" y="286"/>
                </a:lnTo>
                <a:lnTo>
                  <a:pt x="46" y="288"/>
                </a:lnTo>
                <a:lnTo>
                  <a:pt x="46" y="290"/>
                </a:lnTo>
                <a:lnTo>
                  <a:pt x="47" y="291"/>
                </a:lnTo>
                <a:lnTo>
                  <a:pt x="47" y="293"/>
                </a:lnTo>
                <a:lnTo>
                  <a:pt x="47" y="294"/>
                </a:lnTo>
                <a:lnTo>
                  <a:pt x="47" y="297"/>
                </a:lnTo>
                <a:lnTo>
                  <a:pt x="49" y="298"/>
                </a:lnTo>
                <a:lnTo>
                  <a:pt x="49" y="300"/>
                </a:lnTo>
                <a:lnTo>
                  <a:pt x="50" y="301"/>
                </a:lnTo>
                <a:lnTo>
                  <a:pt x="50" y="303"/>
                </a:lnTo>
                <a:lnTo>
                  <a:pt x="50" y="304"/>
                </a:lnTo>
                <a:lnTo>
                  <a:pt x="52" y="306"/>
                </a:lnTo>
                <a:lnTo>
                  <a:pt x="53" y="308"/>
                </a:lnTo>
                <a:lnTo>
                  <a:pt x="56" y="311"/>
                </a:lnTo>
                <a:lnTo>
                  <a:pt x="57" y="313"/>
                </a:lnTo>
                <a:lnTo>
                  <a:pt x="57" y="314"/>
                </a:lnTo>
                <a:lnTo>
                  <a:pt x="59" y="314"/>
                </a:lnTo>
                <a:lnTo>
                  <a:pt x="59" y="317"/>
                </a:lnTo>
                <a:lnTo>
                  <a:pt x="60" y="318"/>
                </a:lnTo>
                <a:lnTo>
                  <a:pt x="60" y="320"/>
                </a:lnTo>
                <a:lnTo>
                  <a:pt x="59" y="320"/>
                </a:lnTo>
                <a:lnTo>
                  <a:pt x="57" y="320"/>
                </a:lnTo>
                <a:lnTo>
                  <a:pt x="56" y="321"/>
                </a:lnTo>
                <a:lnTo>
                  <a:pt x="56" y="323"/>
                </a:lnTo>
                <a:lnTo>
                  <a:pt x="57" y="323"/>
                </a:lnTo>
                <a:lnTo>
                  <a:pt x="59" y="323"/>
                </a:lnTo>
                <a:lnTo>
                  <a:pt x="59" y="321"/>
                </a:lnTo>
                <a:lnTo>
                  <a:pt x="60" y="321"/>
                </a:lnTo>
                <a:lnTo>
                  <a:pt x="62" y="321"/>
                </a:lnTo>
                <a:lnTo>
                  <a:pt x="60" y="323"/>
                </a:lnTo>
                <a:lnTo>
                  <a:pt x="59" y="324"/>
                </a:lnTo>
                <a:lnTo>
                  <a:pt x="57" y="326"/>
                </a:lnTo>
                <a:lnTo>
                  <a:pt x="57" y="327"/>
                </a:lnTo>
                <a:lnTo>
                  <a:pt x="56" y="328"/>
                </a:lnTo>
                <a:lnTo>
                  <a:pt x="56" y="330"/>
                </a:lnTo>
                <a:lnTo>
                  <a:pt x="56" y="333"/>
                </a:lnTo>
                <a:lnTo>
                  <a:pt x="55" y="333"/>
                </a:lnTo>
                <a:lnTo>
                  <a:pt x="55" y="331"/>
                </a:lnTo>
                <a:lnTo>
                  <a:pt x="55" y="330"/>
                </a:lnTo>
                <a:lnTo>
                  <a:pt x="55" y="328"/>
                </a:lnTo>
                <a:lnTo>
                  <a:pt x="53" y="328"/>
                </a:lnTo>
                <a:lnTo>
                  <a:pt x="53" y="327"/>
                </a:lnTo>
                <a:lnTo>
                  <a:pt x="53" y="326"/>
                </a:lnTo>
                <a:lnTo>
                  <a:pt x="52" y="327"/>
                </a:lnTo>
                <a:lnTo>
                  <a:pt x="50" y="327"/>
                </a:lnTo>
                <a:lnTo>
                  <a:pt x="50" y="328"/>
                </a:lnTo>
                <a:lnTo>
                  <a:pt x="49" y="328"/>
                </a:lnTo>
                <a:lnTo>
                  <a:pt x="47" y="328"/>
                </a:lnTo>
                <a:lnTo>
                  <a:pt x="46" y="328"/>
                </a:lnTo>
                <a:lnTo>
                  <a:pt x="45" y="328"/>
                </a:lnTo>
                <a:lnTo>
                  <a:pt x="43" y="330"/>
                </a:lnTo>
                <a:lnTo>
                  <a:pt x="42" y="330"/>
                </a:lnTo>
                <a:lnTo>
                  <a:pt x="40" y="330"/>
                </a:lnTo>
                <a:lnTo>
                  <a:pt x="40" y="331"/>
                </a:lnTo>
                <a:lnTo>
                  <a:pt x="39" y="331"/>
                </a:lnTo>
                <a:lnTo>
                  <a:pt x="39" y="330"/>
                </a:lnTo>
                <a:lnTo>
                  <a:pt x="37" y="330"/>
                </a:lnTo>
                <a:lnTo>
                  <a:pt x="37" y="328"/>
                </a:lnTo>
                <a:lnTo>
                  <a:pt x="36" y="328"/>
                </a:lnTo>
                <a:lnTo>
                  <a:pt x="36" y="327"/>
                </a:lnTo>
                <a:lnTo>
                  <a:pt x="35" y="327"/>
                </a:lnTo>
                <a:lnTo>
                  <a:pt x="35" y="326"/>
                </a:lnTo>
                <a:lnTo>
                  <a:pt x="33" y="324"/>
                </a:lnTo>
                <a:lnTo>
                  <a:pt x="32" y="326"/>
                </a:lnTo>
                <a:lnTo>
                  <a:pt x="30" y="326"/>
                </a:lnTo>
                <a:lnTo>
                  <a:pt x="30" y="324"/>
                </a:lnTo>
                <a:lnTo>
                  <a:pt x="29" y="324"/>
                </a:lnTo>
                <a:lnTo>
                  <a:pt x="29" y="323"/>
                </a:lnTo>
                <a:lnTo>
                  <a:pt x="29" y="321"/>
                </a:lnTo>
                <a:lnTo>
                  <a:pt x="29" y="320"/>
                </a:lnTo>
                <a:lnTo>
                  <a:pt x="27" y="320"/>
                </a:lnTo>
                <a:lnTo>
                  <a:pt x="27" y="318"/>
                </a:lnTo>
                <a:lnTo>
                  <a:pt x="27" y="317"/>
                </a:lnTo>
                <a:lnTo>
                  <a:pt x="27" y="316"/>
                </a:lnTo>
                <a:lnTo>
                  <a:pt x="27" y="317"/>
                </a:lnTo>
                <a:lnTo>
                  <a:pt x="26" y="317"/>
                </a:lnTo>
                <a:lnTo>
                  <a:pt x="26" y="318"/>
                </a:lnTo>
                <a:lnTo>
                  <a:pt x="25" y="318"/>
                </a:lnTo>
                <a:lnTo>
                  <a:pt x="23" y="318"/>
                </a:lnTo>
                <a:lnTo>
                  <a:pt x="23" y="320"/>
                </a:lnTo>
                <a:lnTo>
                  <a:pt x="22" y="320"/>
                </a:lnTo>
                <a:lnTo>
                  <a:pt x="20" y="320"/>
                </a:lnTo>
                <a:lnTo>
                  <a:pt x="20" y="321"/>
                </a:lnTo>
                <a:lnTo>
                  <a:pt x="19" y="321"/>
                </a:lnTo>
                <a:lnTo>
                  <a:pt x="19" y="323"/>
                </a:lnTo>
                <a:lnTo>
                  <a:pt x="17" y="323"/>
                </a:lnTo>
                <a:lnTo>
                  <a:pt x="17" y="324"/>
                </a:lnTo>
                <a:lnTo>
                  <a:pt x="16" y="324"/>
                </a:lnTo>
                <a:lnTo>
                  <a:pt x="16" y="326"/>
                </a:lnTo>
                <a:lnTo>
                  <a:pt x="15" y="326"/>
                </a:lnTo>
                <a:lnTo>
                  <a:pt x="13" y="326"/>
                </a:lnTo>
                <a:lnTo>
                  <a:pt x="12" y="326"/>
                </a:lnTo>
                <a:lnTo>
                  <a:pt x="10" y="326"/>
                </a:lnTo>
                <a:lnTo>
                  <a:pt x="10" y="324"/>
                </a:lnTo>
                <a:lnTo>
                  <a:pt x="9" y="324"/>
                </a:lnTo>
                <a:lnTo>
                  <a:pt x="9" y="326"/>
                </a:lnTo>
                <a:lnTo>
                  <a:pt x="7" y="326"/>
                </a:lnTo>
                <a:lnTo>
                  <a:pt x="7" y="324"/>
                </a:lnTo>
                <a:lnTo>
                  <a:pt x="6" y="324"/>
                </a:lnTo>
                <a:lnTo>
                  <a:pt x="6" y="326"/>
                </a:lnTo>
                <a:lnTo>
                  <a:pt x="6" y="327"/>
                </a:lnTo>
                <a:lnTo>
                  <a:pt x="5" y="327"/>
                </a:lnTo>
                <a:lnTo>
                  <a:pt x="5" y="326"/>
                </a:lnTo>
                <a:lnTo>
                  <a:pt x="3" y="326"/>
                </a:lnTo>
                <a:lnTo>
                  <a:pt x="3" y="324"/>
                </a:lnTo>
                <a:lnTo>
                  <a:pt x="2" y="324"/>
                </a:lnTo>
                <a:lnTo>
                  <a:pt x="2" y="323"/>
                </a:lnTo>
                <a:lnTo>
                  <a:pt x="0" y="321"/>
                </a:lnTo>
                <a:lnTo>
                  <a:pt x="0" y="320"/>
                </a:lnTo>
              </a:path>
            </a:pathLst>
          </a:custGeom>
          <a:solidFill>
            <a:schemeClr val="bg1"/>
          </a:solidFill>
          <a:ln w="3175" cmpd="sng">
            <a:solidFill>
              <a:srgbClr val="808080"/>
            </a:solidFill>
            <a:prstDash val="solid"/>
            <a:round/>
            <a:headEnd/>
            <a:tailEnd/>
          </a:ln>
        </p:spPr>
        <p:txBody>
          <a:bodyPr/>
          <a:lstStyle/>
          <a:p>
            <a:endParaRPr lang="en-US"/>
          </a:p>
        </p:txBody>
      </p:sp>
      <p:sp>
        <p:nvSpPr>
          <p:cNvPr id="14422" name="Freeform 86"/>
          <p:cNvSpPr>
            <a:spLocks/>
          </p:cNvSpPr>
          <p:nvPr/>
        </p:nvSpPr>
        <p:spPr bwMode="auto">
          <a:xfrm>
            <a:off x="2581275" y="1890713"/>
            <a:ext cx="9525" cy="15875"/>
          </a:xfrm>
          <a:custGeom>
            <a:avLst/>
            <a:gdLst>
              <a:gd name="T0" fmla="*/ 6 w 7"/>
              <a:gd name="T1" fmla="*/ 4 h 17"/>
              <a:gd name="T2" fmla="*/ 6 w 7"/>
              <a:gd name="T3" fmla="*/ 6 h 17"/>
              <a:gd name="T4" fmla="*/ 4 w 7"/>
              <a:gd name="T5" fmla="*/ 7 h 17"/>
              <a:gd name="T6" fmla="*/ 4 w 7"/>
              <a:gd name="T7" fmla="*/ 9 h 17"/>
              <a:gd name="T8" fmla="*/ 4 w 7"/>
              <a:gd name="T9" fmla="*/ 10 h 17"/>
              <a:gd name="T10" fmla="*/ 6 w 7"/>
              <a:gd name="T11" fmla="*/ 11 h 17"/>
              <a:gd name="T12" fmla="*/ 6 w 7"/>
              <a:gd name="T13" fmla="*/ 13 h 17"/>
              <a:gd name="T14" fmla="*/ 7 w 7"/>
              <a:gd name="T15" fmla="*/ 13 h 17"/>
              <a:gd name="T16" fmla="*/ 7 w 7"/>
              <a:gd name="T17" fmla="*/ 14 h 17"/>
              <a:gd name="T18" fmla="*/ 6 w 7"/>
              <a:gd name="T19" fmla="*/ 14 h 17"/>
              <a:gd name="T20" fmla="*/ 6 w 7"/>
              <a:gd name="T21" fmla="*/ 16 h 17"/>
              <a:gd name="T22" fmla="*/ 6 w 7"/>
              <a:gd name="T23" fmla="*/ 17 h 17"/>
              <a:gd name="T24" fmla="*/ 4 w 7"/>
              <a:gd name="T25" fmla="*/ 17 h 17"/>
              <a:gd name="T26" fmla="*/ 4 w 7"/>
              <a:gd name="T27" fmla="*/ 16 h 17"/>
              <a:gd name="T28" fmla="*/ 3 w 7"/>
              <a:gd name="T29" fmla="*/ 16 h 17"/>
              <a:gd name="T30" fmla="*/ 3 w 7"/>
              <a:gd name="T31" fmla="*/ 14 h 17"/>
              <a:gd name="T32" fmla="*/ 3 w 7"/>
              <a:gd name="T33" fmla="*/ 13 h 17"/>
              <a:gd name="T34" fmla="*/ 3 w 7"/>
              <a:gd name="T35" fmla="*/ 11 h 17"/>
              <a:gd name="T36" fmla="*/ 3 w 7"/>
              <a:gd name="T37" fmla="*/ 10 h 17"/>
              <a:gd name="T38" fmla="*/ 1 w 7"/>
              <a:gd name="T39" fmla="*/ 10 h 17"/>
              <a:gd name="T40" fmla="*/ 1 w 7"/>
              <a:gd name="T41" fmla="*/ 9 h 17"/>
              <a:gd name="T42" fmla="*/ 1 w 7"/>
              <a:gd name="T43" fmla="*/ 7 h 17"/>
              <a:gd name="T44" fmla="*/ 0 w 7"/>
              <a:gd name="T45" fmla="*/ 7 h 17"/>
              <a:gd name="T46" fmla="*/ 0 w 7"/>
              <a:gd name="T47" fmla="*/ 6 h 17"/>
              <a:gd name="T48" fmla="*/ 1 w 7"/>
              <a:gd name="T49" fmla="*/ 4 h 17"/>
              <a:gd name="T50" fmla="*/ 1 w 7"/>
              <a:gd name="T51" fmla="*/ 3 h 17"/>
              <a:gd name="T52" fmla="*/ 1 w 7"/>
              <a:gd name="T53" fmla="*/ 4 h 17"/>
              <a:gd name="T54" fmla="*/ 3 w 7"/>
              <a:gd name="T55" fmla="*/ 4 h 17"/>
              <a:gd name="T56" fmla="*/ 4 w 7"/>
              <a:gd name="T57" fmla="*/ 3 h 17"/>
              <a:gd name="T58" fmla="*/ 4 w 7"/>
              <a:gd name="T59" fmla="*/ 1 h 17"/>
              <a:gd name="T60" fmla="*/ 3 w 7"/>
              <a:gd name="T61" fmla="*/ 1 h 17"/>
              <a:gd name="T62" fmla="*/ 4 w 7"/>
              <a:gd name="T63" fmla="*/ 1 h 17"/>
              <a:gd name="T64" fmla="*/ 4 w 7"/>
              <a:gd name="T65" fmla="*/ 0 h 17"/>
              <a:gd name="T66" fmla="*/ 4 w 7"/>
              <a:gd name="T67" fmla="*/ 1 h 17"/>
              <a:gd name="T68" fmla="*/ 6 w 7"/>
              <a:gd name="T69" fmla="*/ 1 h 17"/>
              <a:gd name="T70" fmla="*/ 6 w 7"/>
              <a:gd name="T71" fmla="*/ 3 h 17"/>
              <a:gd name="T72" fmla="*/ 6 w 7"/>
              <a:gd name="T73" fmla="*/ 4 h 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
              <a:gd name="T112" fmla="*/ 0 h 17"/>
              <a:gd name="T113" fmla="*/ 7 w 7"/>
              <a:gd name="T114" fmla="*/ 17 h 1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 h="17">
                <a:moveTo>
                  <a:pt x="6" y="4"/>
                </a:moveTo>
                <a:lnTo>
                  <a:pt x="6" y="6"/>
                </a:lnTo>
                <a:lnTo>
                  <a:pt x="4" y="7"/>
                </a:lnTo>
                <a:lnTo>
                  <a:pt x="4" y="9"/>
                </a:lnTo>
                <a:lnTo>
                  <a:pt x="4" y="10"/>
                </a:lnTo>
                <a:lnTo>
                  <a:pt x="6" y="11"/>
                </a:lnTo>
                <a:lnTo>
                  <a:pt x="6" y="13"/>
                </a:lnTo>
                <a:lnTo>
                  <a:pt x="7" y="13"/>
                </a:lnTo>
                <a:lnTo>
                  <a:pt x="7" y="14"/>
                </a:lnTo>
                <a:lnTo>
                  <a:pt x="6" y="14"/>
                </a:lnTo>
                <a:lnTo>
                  <a:pt x="6" y="16"/>
                </a:lnTo>
                <a:lnTo>
                  <a:pt x="6" y="17"/>
                </a:lnTo>
                <a:lnTo>
                  <a:pt x="4" y="17"/>
                </a:lnTo>
                <a:lnTo>
                  <a:pt x="4" y="16"/>
                </a:lnTo>
                <a:lnTo>
                  <a:pt x="3" y="16"/>
                </a:lnTo>
                <a:lnTo>
                  <a:pt x="3" y="14"/>
                </a:lnTo>
                <a:lnTo>
                  <a:pt x="3" y="13"/>
                </a:lnTo>
                <a:lnTo>
                  <a:pt x="3" y="11"/>
                </a:lnTo>
                <a:lnTo>
                  <a:pt x="3" y="10"/>
                </a:lnTo>
                <a:lnTo>
                  <a:pt x="1" y="10"/>
                </a:lnTo>
                <a:lnTo>
                  <a:pt x="1" y="9"/>
                </a:lnTo>
                <a:lnTo>
                  <a:pt x="1" y="7"/>
                </a:lnTo>
                <a:lnTo>
                  <a:pt x="0" y="7"/>
                </a:lnTo>
                <a:lnTo>
                  <a:pt x="0" y="6"/>
                </a:lnTo>
                <a:lnTo>
                  <a:pt x="1" y="4"/>
                </a:lnTo>
                <a:lnTo>
                  <a:pt x="1" y="3"/>
                </a:lnTo>
                <a:lnTo>
                  <a:pt x="1" y="4"/>
                </a:lnTo>
                <a:lnTo>
                  <a:pt x="3" y="4"/>
                </a:lnTo>
                <a:lnTo>
                  <a:pt x="4" y="3"/>
                </a:lnTo>
                <a:lnTo>
                  <a:pt x="4" y="1"/>
                </a:lnTo>
                <a:lnTo>
                  <a:pt x="3" y="1"/>
                </a:lnTo>
                <a:lnTo>
                  <a:pt x="4" y="1"/>
                </a:lnTo>
                <a:lnTo>
                  <a:pt x="4" y="0"/>
                </a:lnTo>
                <a:lnTo>
                  <a:pt x="4" y="1"/>
                </a:lnTo>
                <a:lnTo>
                  <a:pt x="6" y="1"/>
                </a:lnTo>
                <a:lnTo>
                  <a:pt x="6" y="3"/>
                </a:lnTo>
                <a:lnTo>
                  <a:pt x="6"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23" name="Freeform 87"/>
          <p:cNvSpPr>
            <a:spLocks/>
          </p:cNvSpPr>
          <p:nvPr/>
        </p:nvSpPr>
        <p:spPr bwMode="auto">
          <a:xfrm>
            <a:off x="2078038" y="1198563"/>
            <a:ext cx="527050" cy="315912"/>
          </a:xfrm>
          <a:custGeom>
            <a:avLst/>
            <a:gdLst>
              <a:gd name="T0" fmla="*/ 381 w 446"/>
              <a:gd name="T1" fmla="*/ 234 h 369"/>
              <a:gd name="T2" fmla="*/ 364 w 446"/>
              <a:gd name="T3" fmla="*/ 224 h 369"/>
              <a:gd name="T4" fmla="*/ 371 w 446"/>
              <a:gd name="T5" fmla="*/ 208 h 369"/>
              <a:gd name="T6" fmla="*/ 371 w 446"/>
              <a:gd name="T7" fmla="*/ 192 h 369"/>
              <a:gd name="T8" fmla="*/ 356 w 446"/>
              <a:gd name="T9" fmla="*/ 161 h 369"/>
              <a:gd name="T10" fmla="*/ 348 w 446"/>
              <a:gd name="T11" fmla="*/ 133 h 369"/>
              <a:gd name="T12" fmla="*/ 338 w 446"/>
              <a:gd name="T13" fmla="*/ 126 h 369"/>
              <a:gd name="T14" fmla="*/ 322 w 446"/>
              <a:gd name="T15" fmla="*/ 145 h 369"/>
              <a:gd name="T16" fmla="*/ 328 w 446"/>
              <a:gd name="T17" fmla="*/ 126 h 369"/>
              <a:gd name="T18" fmla="*/ 309 w 446"/>
              <a:gd name="T19" fmla="*/ 108 h 369"/>
              <a:gd name="T20" fmla="*/ 326 w 446"/>
              <a:gd name="T21" fmla="*/ 85 h 369"/>
              <a:gd name="T22" fmla="*/ 296 w 446"/>
              <a:gd name="T23" fmla="*/ 88 h 369"/>
              <a:gd name="T24" fmla="*/ 305 w 446"/>
              <a:gd name="T25" fmla="*/ 68 h 369"/>
              <a:gd name="T26" fmla="*/ 285 w 446"/>
              <a:gd name="T27" fmla="*/ 55 h 369"/>
              <a:gd name="T28" fmla="*/ 263 w 446"/>
              <a:gd name="T29" fmla="*/ 45 h 369"/>
              <a:gd name="T30" fmla="*/ 232 w 446"/>
              <a:gd name="T31" fmla="*/ 46 h 369"/>
              <a:gd name="T32" fmla="*/ 216 w 446"/>
              <a:gd name="T33" fmla="*/ 43 h 369"/>
              <a:gd name="T34" fmla="*/ 221 w 446"/>
              <a:gd name="T35" fmla="*/ 71 h 369"/>
              <a:gd name="T36" fmla="*/ 199 w 446"/>
              <a:gd name="T37" fmla="*/ 83 h 369"/>
              <a:gd name="T38" fmla="*/ 178 w 446"/>
              <a:gd name="T39" fmla="*/ 78 h 369"/>
              <a:gd name="T40" fmla="*/ 160 w 446"/>
              <a:gd name="T41" fmla="*/ 91 h 369"/>
              <a:gd name="T42" fmla="*/ 143 w 446"/>
              <a:gd name="T43" fmla="*/ 78 h 369"/>
              <a:gd name="T44" fmla="*/ 110 w 446"/>
              <a:gd name="T45" fmla="*/ 66 h 369"/>
              <a:gd name="T46" fmla="*/ 82 w 446"/>
              <a:gd name="T47" fmla="*/ 43 h 369"/>
              <a:gd name="T48" fmla="*/ 56 w 446"/>
              <a:gd name="T49" fmla="*/ 25 h 369"/>
              <a:gd name="T50" fmla="*/ 37 w 446"/>
              <a:gd name="T51" fmla="*/ 16 h 369"/>
              <a:gd name="T52" fmla="*/ 19 w 446"/>
              <a:gd name="T53" fmla="*/ 6 h 369"/>
              <a:gd name="T54" fmla="*/ 10 w 446"/>
              <a:gd name="T55" fmla="*/ 31 h 369"/>
              <a:gd name="T56" fmla="*/ 27 w 446"/>
              <a:gd name="T57" fmla="*/ 61 h 369"/>
              <a:gd name="T58" fmla="*/ 52 w 446"/>
              <a:gd name="T59" fmla="*/ 86 h 369"/>
              <a:gd name="T60" fmla="*/ 69 w 446"/>
              <a:gd name="T61" fmla="*/ 113 h 369"/>
              <a:gd name="T62" fmla="*/ 68 w 446"/>
              <a:gd name="T63" fmla="*/ 136 h 369"/>
              <a:gd name="T64" fmla="*/ 76 w 446"/>
              <a:gd name="T65" fmla="*/ 149 h 369"/>
              <a:gd name="T66" fmla="*/ 78 w 446"/>
              <a:gd name="T67" fmla="*/ 174 h 369"/>
              <a:gd name="T68" fmla="*/ 52 w 446"/>
              <a:gd name="T69" fmla="*/ 172 h 369"/>
              <a:gd name="T70" fmla="*/ 27 w 446"/>
              <a:gd name="T71" fmla="*/ 164 h 369"/>
              <a:gd name="T72" fmla="*/ 5 w 446"/>
              <a:gd name="T73" fmla="*/ 164 h 369"/>
              <a:gd name="T74" fmla="*/ 2 w 446"/>
              <a:gd name="T75" fmla="*/ 189 h 369"/>
              <a:gd name="T76" fmla="*/ 12 w 446"/>
              <a:gd name="T77" fmla="*/ 206 h 369"/>
              <a:gd name="T78" fmla="*/ 49 w 446"/>
              <a:gd name="T79" fmla="*/ 214 h 369"/>
              <a:gd name="T80" fmla="*/ 63 w 446"/>
              <a:gd name="T81" fmla="*/ 242 h 369"/>
              <a:gd name="T82" fmla="*/ 86 w 446"/>
              <a:gd name="T83" fmla="*/ 254 h 369"/>
              <a:gd name="T84" fmla="*/ 112 w 446"/>
              <a:gd name="T85" fmla="*/ 248 h 369"/>
              <a:gd name="T86" fmla="*/ 135 w 446"/>
              <a:gd name="T87" fmla="*/ 259 h 369"/>
              <a:gd name="T88" fmla="*/ 153 w 446"/>
              <a:gd name="T89" fmla="*/ 271 h 369"/>
              <a:gd name="T90" fmla="*/ 176 w 446"/>
              <a:gd name="T91" fmla="*/ 282 h 369"/>
              <a:gd name="T92" fmla="*/ 189 w 446"/>
              <a:gd name="T93" fmla="*/ 302 h 369"/>
              <a:gd name="T94" fmla="*/ 200 w 446"/>
              <a:gd name="T95" fmla="*/ 318 h 369"/>
              <a:gd name="T96" fmla="*/ 225 w 446"/>
              <a:gd name="T97" fmla="*/ 329 h 369"/>
              <a:gd name="T98" fmla="*/ 251 w 446"/>
              <a:gd name="T99" fmla="*/ 338 h 369"/>
              <a:gd name="T100" fmla="*/ 279 w 446"/>
              <a:gd name="T101" fmla="*/ 337 h 369"/>
              <a:gd name="T102" fmla="*/ 305 w 446"/>
              <a:gd name="T103" fmla="*/ 339 h 369"/>
              <a:gd name="T104" fmla="*/ 333 w 446"/>
              <a:gd name="T105" fmla="*/ 342 h 369"/>
              <a:gd name="T106" fmla="*/ 361 w 446"/>
              <a:gd name="T107" fmla="*/ 361 h 369"/>
              <a:gd name="T108" fmla="*/ 386 w 446"/>
              <a:gd name="T109" fmla="*/ 358 h 369"/>
              <a:gd name="T110" fmla="*/ 381 w 446"/>
              <a:gd name="T111" fmla="*/ 338 h 369"/>
              <a:gd name="T112" fmla="*/ 372 w 446"/>
              <a:gd name="T113" fmla="*/ 322 h 369"/>
              <a:gd name="T114" fmla="*/ 398 w 446"/>
              <a:gd name="T115" fmla="*/ 332 h 369"/>
              <a:gd name="T116" fmla="*/ 401 w 446"/>
              <a:gd name="T117" fmla="*/ 312 h 369"/>
              <a:gd name="T118" fmla="*/ 428 w 446"/>
              <a:gd name="T119" fmla="*/ 314 h 369"/>
              <a:gd name="T120" fmla="*/ 445 w 446"/>
              <a:gd name="T121" fmla="*/ 298 h 369"/>
              <a:gd name="T122" fmla="*/ 424 w 446"/>
              <a:gd name="T123" fmla="*/ 275 h 3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46"/>
              <a:gd name="T187" fmla="*/ 0 h 369"/>
              <a:gd name="T188" fmla="*/ 446 w 446"/>
              <a:gd name="T189" fmla="*/ 369 h 3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46" h="369">
                <a:moveTo>
                  <a:pt x="409" y="251"/>
                </a:moveTo>
                <a:lnTo>
                  <a:pt x="406" y="246"/>
                </a:lnTo>
                <a:lnTo>
                  <a:pt x="406" y="245"/>
                </a:lnTo>
                <a:lnTo>
                  <a:pt x="406" y="244"/>
                </a:lnTo>
                <a:lnTo>
                  <a:pt x="405" y="244"/>
                </a:lnTo>
                <a:lnTo>
                  <a:pt x="402" y="241"/>
                </a:lnTo>
                <a:lnTo>
                  <a:pt x="402" y="239"/>
                </a:lnTo>
                <a:lnTo>
                  <a:pt x="401" y="239"/>
                </a:lnTo>
                <a:lnTo>
                  <a:pt x="399" y="239"/>
                </a:lnTo>
                <a:lnTo>
                  <a:pt x="398" y="236"/>
                </a:lnTo>
                <a:lnTo>
                  <a:pt x="398" y="235"/>
                </a:lnTo>
                <a:lnTo>
                  <a:pt x="396" y="235"/>
                </a:lnTo>
                <a:lnTo>
                  <a:pt x="395" y="235"/>
                </a:lnTo>
                <a:lnTo>
                  <a:pt x="394" y="235"/>
                </a:lnTo>
                <a:lnTo>
                  <a:pt x="392" y="234"/>
                </a:lnTo>
                <a:lnTo>
                  <a:pt x="391" y="232"/>
                </a:lnTo>
                <a:lnTo>
                  <a:pt x="389" y="232"/>
                </a:lnTo>
                <a:lnTo>
                  <a:pt x="388" y="235"/>
                </a:lnTo>
                <a:lnTo>
                  <a:pt x="386" y="235"/>
                </a:lnTo>
                <a:lnTo>
                  <a:pt x="385" y="235"/>
                </a:lnTo>
                <a:lnTo>
                  <a:pt x="384" y="235"/>
                </a:lnTo>
                <a:lnTo>
                  <a:pt x="382" y="235"/>
                </a:lnTo>
                <a:lnTo>
                  <a:pt x="381" y="235"/>
                </a:lnTo>
                <a:lnTo>
                  <a:pt x="381" y="234"/>
                </a:lnTo>
                <a:lnTo>
                  <a:pt x="381" y="232"/>
                </a:lnTo>
                <a:lnTo>
                  <a:pt x="381" y="231"/>
                </a:lnTo>
                <a:lnTo>
                  <a:pt x="381" y="229"/>
                </a:lnTo>
                <a:lnTo>
                  <a:pt x="379" y="229"/>
                </a:lnTo>
                <a:lnTo>
                  <a:pt x="379" y="228"/>
                </a:lnTo>
                <a:lnTo>
                  <a:pt x="378" y="228"/>
                </a:lnTo>
                <a:lnTo>
                  <a:pt x="378" y="226"/>
                </a:lnTo>
                <a:lnTo>
                  <a:pt x="376" y="226"/>
                </a:lnTo>
                <a:lnTo>
                  <a:pt x="376" y="225"/>
                </a:lnTo>
                <a:lnTo>
                  <a:pt x="375" y="225"/>
                </a:lnTo>
                <a:lnTo>
                  <a:pt x="374" y="225"/>
                </a:lnTo>
                <a:lnTo>
                  <a:pt x="374" y="226"/>
                </a:lnTo>
                <a:lnTo>
                  <a:pt x="372" y="226"/>
                </a:lnTo>
                <a:lnTo>
                  <a:pt x="371" y="226"/>
                </a:lnTo>
                <a:lnTo>
                  <a:pt x="369" y="226"/>
                </a:lnTo>
                <a:lnTo>
                  <a:pt x="369" y="228"/>
                </a:lnTo>
                <a:lnTo>
                  <a:pt x="368" y="226"/>
                </a:lnTo>
                <a:lnTo>
                  <a:pt x="366" y="228"/>
                </a:lnTo>
                <a:lnTo>
                  <a:pt x="366" y="226"/>
                </a:lnTo>
                <a:lnTo>
                  <a:pt x="365" y="226"/>
                </a:lnTo>
                <a:lnTo>
                  <a:pt x="364" y="226"/>
                </a:lnTo>
                <a:lnTo>
                  <a:pt x="364" y="225"/>
                </a:lnTo>
                <a:lnTo>
                  <a:pt x="365" y="224"/>
                </a:lnTo>
                <a:lnTo>
                  <a:pt x="364" y="224"/>
                </a:lnTo>
                <a:lnTo>
                  <a:pt x="364" y="222"/>
                </a:lnTo>
                <a:lnTo>
                  <a:pt x="362" y="222"/>
                </a:lnTo>
                <a:lnTo>
                  <a:pt x="364" y="221"/>
                </a:lnTo>
                <a:lnTo>
                  <a:pt x="365" y="221"/>
                </a:lnTo>
                <a:lnTo>
                  <a:pt x="365" y="219"/>
                </a:lnTo>
                <a:lnTo>
                  <a:pt x="366" y="221"/>
                </a:lnTo>
                <a:lnTo>
                  <a:pt x="368" y="221"/>
                </a:lnTo>
                <a:lnTo>
                  <a:pt x="369" y="221"/>
                </a:lnTo>
                <a:lnTo>
                  <a:pt x="369" y="222"/>
                </a:lnTo>
                <a:lnTo>
                  <a:pt x="371" y="221"/>
                </a:lnTo>
                <a:lnTo>
                  <a:pt x="372" y="219"/>
                </a:lnTo>
                <a:lnTo>
                  <a:pt x="371" y="218"/>
                </a:lnTo>
                <a:lnTo>
                  <a:pt x="372" y="218"/>
                </a:lnTo>
                <a:lnTo>
                  <a:pt x="372" y="216"/>
                </a:lnTo>
                <a:lnTo>
                  <a:pt x="371" y="216"/>
                </a:lnTo>
                <a:lnTo>
                  <a:pt x="371" y="215"/>
                </a:lnTo>
                <a:lnTo>
                  <a:pt x="369" y="214"/>
                </a:lnTo>
                <a:lnTo>
                  <a:pt x="369" y="212"/>
                </a:lnTo>
                <a:lnTo>
                  <a:pt x="369" y="211"/>
                </a:lnTo>
                <a:lnTo>
                  <a:pt x="371" y="211"/>
                </a:lnTo>
                <a:lnTo>
                  <a:pt x="369" y="211"/>
                </a:lnTo>
                <a:lnTo>
                  <a:pt x="369" y="209"/>
                </a:lnTo>
                <a:lnTo>
                  <a:pt x="371" y="209"/>
                </a:lnTo>
                <a:lnTo>
                  <a:pt x="371" y="208"/>
                </a:lnTo>
                <a:lnTo>
                  <a:pt x="369" y="208"/>
                </a:lnTo>
                <a:lnTo>
                  <a:pt x="369" y="206"/>
                </a:lnTo>
                <a:lnTo>
                  <a:pt x="369" y="205"/>
                </a:lnTo>
                <a:lnTo>
                  <a:pt x="369" y="204"/>
                </a:lnTo>
                <a:lnTo>
                  <a:pt x="369" y="202"/>
                </a:lnTo>
                <a:lnTo>
                  <a:pt x="368" y="202"/>
                </a:lnTo>
                <a:lnTo>
                  <a:pt x="368" y="204"/>
                </a:lnTo>
                <a:lnTo>
                  <a:pt x="368" y="205"/>
                </a:lnTo>
                <a:lnTo>
                  <a:pt x="366" y="205"/>
                </a:lnTo>
                <a:lnTo>
                  <a:pt x="366" y="204"/>
                </a:lnTo>
                <a:lnTo>
                  <a:pt x="366" y="202"/>
                </a:lnTo>
                <a:lnTo>
                  <a:pt x="366" y="201"/>
                </a:lnTo>
                <a:lnTo>
                  <a:pt x="365" y="199"/>
                </a:lnTo>
                <a:lnTo>
                  <a:pt x="365" y="198"/>
                </a:lnTo>
                <a:lnTo>
                  <a:pt x="366" y="198"/>
                </a:lnTo>
                <a:lnTo>
                  <a:pt x="366" y="196"/>
                </a:lnTo>
                <a:lnTo>
                  <a:pt x="368" y="196"/>
                </a:lnTo>
                <a:lnTo>
                  <a:pt x="369" y="196"/>
                </a:lnTo>
                <a:lnTo>
                  <a:pt x="369" y="195"/>
                </a:lnTo>
                <a:lnTo>
                  <a:pt x="369" y="194"/>
                </a:lnTo>
                <a:lnTo>
                  <a:pt x="369" y="192"/>
                </a:lnTo>
                <a:lnTo>
                  <a:pt x="371" y="192"/>
                </a:lnTo>
                <a:lnTo>
                  <a:pt x="369" y="192"/>
                </a:lnTo>
                <a:lnTo>
                  <a:pt x="371" y="192"/>
                </a:lnTo>
                <a:lnTo>
                  <a:pt x="371" y="191"/>
                </a:lnTo>
                <a:lnTo>
                  <a:pt x="369" y="189"/>
                </a:lnTo>
                <a:lnTo>
                  <a:pt x="369" y="188"/>
                </a:lnTo>
                <a:lnTo>
                  <a:pt x="368" y="188"/>
                </a:lnTo>
                <a:lnTo>
                  <a:pt x="368" y="186"/>
                </a:lnTo>
                <a:lnTo>
                  <a:pt x="366" y="186"/>
                </a:lnTo>
                <a:lnTo>
                  <a:pt x="366" y="185"/>
                </a:lnTo>
                <a:lnTo>
                  <a:pt x="365" y="184"/>
                </a:lnTo>
                <a:lnTo>
                  <a:pt x="364" y="181"/>
                </a:lnTo>
                <a:lnTo>
                  <a:pt x="362" y="181"/>
                </a:lnTo>
                <a:lnTo>
                  <a:pt x="362" y="179"/>
                </a:lnTo>
                <a:lnTo>
                  <a:pt x="362" y="176"/>
                </a:lnTo>
                <a:lnTo>
                  <a:pt x="364" y="175"/>
                </a:lnTo>
                <a:lnTo>
                  <a:pt x="364" y="174"/>
                </a:lnTo>
                <a:lnTo>
                  <a:pt x="364" y="172"/>
                </a:lnTo>
                <a:lnTo>
                  <a:pt x="361" y="171"/>
                </a:lnTo>
                <a:lnTo>
                  <a:pt x="359" y="171"/>
                </a:lnTo>
                <a:lnTo>
                  <a:pt x="359" y="169"/>
                </a:lnTo>
                <a:lnTo>
                  <a:pt x="359" y="168"/>
                </a:lnTo>
                <a:lnTo>
                  <a:pt x="358" y="166"/>
                </a:lnTo>
                <a:lnTo>
                  <a:pt x="358" y="165"/>
                </a:lnTo>
                <a:lnTo>
                  <a:pt x="356" y="164"/>
                </a:lnTo>
                <a:lnTo>
                  <a:pt x="356" y="162"/>
                </a:lnTo>
                <a:lnTo>
                  <a:pt x="356" y="161"/>
                </a:lnTo>
                <a:lnTo>
                  <a:pt x="356" y="158"/>
                </a:lnTo>
                <a:lnTo>
                  <a:pt x="356" y="156"/>
                </a:lnTo>
                <a:lnTo>
                  <a:pt x="356" y="153"/>
                </a:lnTo>
                <a:lnTo>
                  <a:pt x="356" y="151"/>
                </a:lnTo>
                <a:lnTo>
                  <a:pt x="356" y="149"/>
                </a:lnTo>
                <a:lnTo>
                  <a:pt x="355" y="149"/>
                </a:lnTo>
                <a:lnTo>
                  <a:pt x="356" y="148"/>
                </a:lnTo>
                <a:lnTo>
                  <a:pt x="356" y="146"/>
                </a:lnTo>
                <a:lnTo>
                  <a:pt x="355" y="146"/>
                </a:lnTo>
                <a:lnTo>
                  <a:pt x="352" y="146"/>
                </a:lnTo>
                <a:lnTo>
                  <a:pt x="351" y="146"/>
                </a:lnTo>
                <a:lnTo>
                  <a:pt x="349" y="146"/>
                </a:lnTo>
                <a:lnTo>
                  <a:pt x="348" y="146"/>
                </a:lnTo>
                <a:lnTo>
                  <a:pt x="348" y="145"/>
                </a:lnTo>
                <a:lnTo>
                  <a:pt x="348" y="143"/>
                </a:lnTo>
                <a:lnTo>
                  <a:pt x="349" y="142"/>
                </a:lnTo>
                <a:lnTo>
                  <a:pt x="348" y="142"/>
                </a:lnTo>
                <a:lnTo>
                  <a:pt x="349" y="141"/>
                </a:lnTo>
                <a:lnTo>
                  <a:pt x="348" y="141"/>
                </a:lnTo>
                <a:lnTo>
                  <a:pt x="348" y="139"/>
                </a:lnTo>
                <a:lnTo>
                  <a:pt x="348" y="138"/>
                </a:lnTo>
                <a:lnTo>
                  <a:pt x="346" y="136"/>
                </a:lnTo>
                <a:lnTo>
                  <a:pt x="348" y="135"/>
                </a:lnTo>
                <a:lnTo>
                  <a:pt x="348" y="133"/>
                </a:lnTo>
                <a:lnTo>
                  <a:pt x="349" y="133"/>
                </a:lnTo>
                <a:lnTo>
                  <a:pt x="349" y="132"/>
                </a:lnTo>
                <a:lnTo>
                  <a:pt x="349" y="133"/>
                </a:lnTo>
                <a:lnTo>
                  <a:pt x="351" y="133"/>
                </a:lnTo>
                <a:lnTo>
                  <a:pt x="352" y="133"/>
                </a:lnTo>
                <a:lnTo>
                  <a:pt x="352" y="132"/>
                </a:lnTo>
                <a:lnTo>
                  <a:pt x="352" y="131"/>
                </a:lnTo>
                <a:lnTo>
                  <a:pt x="352" y="129"/>
                </a:lnTo>
                <a:lnTo>
                  <a:pt x="351" y="129"/>
                </a:lnTo>
                <a:lnTo>
                  <a:pt x="351" y="128"/>
                </a:lnTo>
                <a:lnTo>
                  <a:pt x="349" y="126"/>
                </a:lnTo>
                <a:lnTo>
                  <a:pt x="351" y="126"/>
                </a:lnTo>
                <a:lnTo>
                  <a:pt x="351" y="125"/>
                </a:lnTo>
                <a:lnTo>
                  <a:pt x="349" y="125"/>
                </a:lnTo>
                <a:lnTo>
                  <a:pt x="348" y="126"/>
                </a:lnTo>
                <a:lnTo>
                  <a:pt x="348" y="128"/>
                </a:lnTo>
                <a:lnTo>
                  <a:pt x="345" y="128"/>
                </a:lnTo>
                <a:lnTo>
                  <a:pt x="343" y="129"/>
                </a:lnTo>
                <a:lnTo>
                  <a:pt x="342" y="129"/>
                </a:lnTo>
                <a:lnTo>
                  <a:pt x="341" y="129"/>
                </a:lnTo>
                <a:lnTo>
                  <a:pt x="341" y="128"/>
                </a:lnTo>
                <a:lnTo>
                  <a:pt x="339" y="128"/>
                </a:lnTo>
                <a:lnTo>
                  <a:pt x="339" y="126"/>
                </a:lnTo>
                <a:lnTo>
                  <a:pt x="338" y="126"/>
                </a:lnTo>
                <a:lnTo>
                  <a:pt x="336" y="126"/>
                </a:lnTo>
                <a:lnTo>
                  <a:pt x="335" y="126"/>
                </a:lnTo>
                <a:lnTo>
                  <a:pt x="335" y="125"/>
                </a:lnTo>
                <a:lnTo>
                  <a:pt x="335" y="123"/>
                </a:lnTo>
                <a:lnTo>
                  <a:pt x="333" y="123"/>
                </a:lnTo>
                <a:lnTo>
                  <a:pt x="333" y="125"/>
                </a:lnTo>
                <a:lnTo>
                  <a:pt x="333" y="126"/>
                </a:lnTo>
                <a:lnTo>
                  <a:pt x="333" y="128"/>
                </a:lnTo>
                <a:lnTo>
                  <a:pt x="332" y="129"/>
                </a:lnTo>
                <a:lnTo>
                  <a:pt x="331" y="129"/>
                </a:lnTo>
                <a:lnTo>
                  <a:pt x="331" y="131"/>
                </a:lnTo>
                <a:lnTo>
                  <a:pt x="331" y="132"/>
                </a:lnTo>
                <a:lnTo>
                  <a:pt x="331" y="133"/>
                </a:lnTo>
                <a:lnTo>
                  <a:pt x="331" y="135"/>
                </a:lnTo>
                <a:lnTo>
                  <a:pt x="329" y="135"/>
                </a:lnTo>
                <a:lnTo>
                  <a:pt x="329" y="136"/>
                </a:lnTo>
                <a:lnTo>
                  <a:pt x="329" y="138"/>
                </a:lnTo>
                <a:lnTo>
                  <a:pt x="329" y="139"/>
                </a:lnTo>
                <a:lnTo>
                  <a:pt x="329" y="142"/>
                </a:lnTo>
                <a:lnTo>
                  <a:pt x="329" y="145"/>
                </a:lnTo>
                <a:lnTo>
                  <a:pt x="328" y="145"/>
                </a:lnTo>
                <a:lnTo>
                  <a:pt x="325" y="145"/>
                </a:lnTo>
                <a:lnTo>
                  <a:pt x="323" y="145"/>
                </a:lnTo>
                <a:lnTo>
                  <a:pt x="322" y="145"/>
                </a:lnTo>
                <a:lnTo>
                  <a:pt x="321" y="145"/>
                </a:lnTo>
                <a:lnTo>
                  <a:pt x="319" y="143"/>
                </a:lnTo>
                <a:lnTo>
                  <a:pt x="318" y="143"/>
                </a:lnTo>
                <a:lnTo>
                  <a:pt x="316" y="143"/>
                </a:lnTo>
                <a:lnTo>
                  <a:pt x="315" y="145"/>
                </a:lnTo>
                <a:lnTo>
                  <a:pt x="315" y="143"/>
                </a:lnTo>
                <a:lnTo>
                  <a:pt x="315" y="142"/>
                </a:lnTo>
                <a:lnTo>
                  <a:pt x="315" y="141"/>
                </a:lnTo>
                <a:lnTo>
                  <a:pt x="315" y="139"/>
                </a:lnTo>
                <a:lnTo>
                  <a:pt x="316" y="138"/>
                </a:lnTo>
                <a:lnTo>
                  <a:pt x="316" y="136"/>
                </a:lnTo>
                <a:lnTo>
                  <a:pt x="318" y="135"/>
                </a:lnTo>
                <a:lnTo>
                  <a:pt x="318" y="133"/>
                </a:lnTo>
                <a:lnTo>
                  <a:pt x="319" y="133"/>
                </a:lnTo>
                <a:lnTo>
                  <a:pt x="321" y="133"/>
                </a:lnTo>
                <a:lnTo>
                  <a:pt x="322" y="133"/>
                </a:lnTo>
                <a:lnTo>
                  <a:pt x="323" y="133"/>
                </a:lnTo>
                <a:lnTo>
                  <a:pt x="323" y="132"/>
                </a:lnTo>
                <a:lnTo>
                  <a:pt x="325" y="132"/>
                </a:lnTo>
                <a:lnTo>
                  <a:pt x="325" y="131"/>
                </a:lnTo>
                <a:lnTo>
                  <a:pt x="326" y="129"/>
                </a:lnTo>
                <a:lnTo>
                  <a:pt x="326" y="128"/>
                </a:lnTo>
                <a:lnTo>
                  <a:pt x="326" y="126"/>
                </a:lnTo>
                <a:lnTo>
                  <a:pt x="328" y="126"/>
                </a:lnTo>
                <a:lnTo>
                  <a:pt x="328" y="125"/>
                </a:lnTo>
                <a:lnTo>
                  <a:pt x="328" y="123"/>
                </a:lnTo>
                <a:lnTo>
                  <a:pt x="328" y="122"/>
                </a:lnTo>
                <a:lnTo>
                  <a:pt x="328" y="121"/>
                </a:lnTo>
                <a:lnTo>
                  <a:pt x="328" y="119"/>
                </a:lnTo>
                <a:lnTo>
                  <a:pt x="328" y="118"/>
                </a:lnTo>
                <a:lnTo>
                  <a:pt x="326" y="116"/>
                </a:lnTo>
                <a:lnTo>
                  <a:pt x="325" y="115"/>
                </a:lnTo>
                <a:lnTo>
                  <a:pt x="323" y="113"/>
                </a:lnTo>
                <a:lnTo>
                  <a:pt x="323" y="112"/>
                </a:lnTo>
                <a:lnTo>
                  <a:pt x="322" y="112"/>
                </a:lnTo>
                <a:lnTo>
                  <a:pt x="321" y="111"/>
                </a:lnTo>
                <a:lnTo>
                  <a:pt x="319" y="111"/>
                </a:lnTo>
                <a:lnTo>
                  <a:pt x="318" y="111"/>
                </a:lnTo>
                <a:lnTo>
                  <a:pt x="318" y="109"/>
                </a:lnTo>
                <a:lnTo>
                  <a:pt x="318" y="108"/>
                </a:lnTo>
                <a:lnTo>
                  <a:pt x="316" y="108"/>
                </a:lnTo>
                <a:lnTo>
                  <a:pt x="316" y="106"/>
                </a:lnTo>
                <a:lnTo>
                  <a:pt x="315" y="108"/>
                </a:lnTo>
                <a:lnTo>
                  <a:pt x="315" y="106"/>
                </a:lnTo>
                <a:lnTo>
                  <a:pt x="313" y="106"/>
                </a:lnTo>
                <a:lnTo>
                  <a:pt x="312" y="108"/>
                </a:lnTo>
                <a:lnTo>
                  <a:pt x="311" y="108"/>
                </a:lnTo>
                <a:lnTo>
                  <a:pt x="309" y="108"/>
                </a:lnTo>
                <a:lnTo>
                  <a:pt x="309" y="106"/>
                </a:lnTo>
                <a:lnTo>
                  <a:pt x="311" y="106"/>
                </a:lnTo>
                <a:lnTo>
                  <a:pt x="312" y="106"/>
                </a:lnTo>
                <a:lnTo>
                  <a:pt x="313" y="105"/>
                </a:lnTo>
                <a:lnTo>
                  <a:pt x="315" y="105"/>
                </a:lnTo>
                <a:lnTo>
                  <a:pt x="315" y="103"/>
                </a:lnTo>
                <a:lnTo>
                  <a:pt x="316" y="102"/>
                </a:lnTo>
                <a:lnTo>
                  <a:pt x="315" y="99"/>
                </a:lnTo>
                <a:lnTo>
                  <a:pt x="315" y="98"/>
                </a:lnTo>
                <a:lnTo>
                  <a:pt x="316" y="98"/>
                </a:lnTo>
                <a:lnTo>
                  <a:pt x="315" y="96"/>
                </a:lnTo>
                <a:lnTo>
                  <a:pt x="316" y="95"/>
                </a:lnTo>
                <a:lnTo>
                  <a:pt x="318" y="93"/>
                </a:lnTo>
                <a:lnTo>
                  <a:pt x="319" y="93"/>
                </a:lnTo>
                <a:lnTo>
                  <a:pt x="321" y="92"/>
                </a:lnTo>
                <a:lnTo>
                  <a:pt x="322" y="92"/>
                </a:lnTo>
                <a:lnTo>
                  <a:pt x="323" y="91"/>
                </a:lnTo>
                <a:lnTo>
                  <a:pt x="325" y="89"/>
                </a:lnTo>
                <a:lnTo>
                  <a:pt x="326" y="89"/>
                </a:lnTo>
                <a:lnTo>
                  <a:pt x="328" y="89"/>
                </a:lnTo>
                <a:lnTo>
                  <a:pt x="329" y="88"/>
                </a:lnTo>
                <a:lnTo>
                  <a:pt x="328" y="88"/>
                </a:lnTo>
                <a:lnTo>
                  <a:pt x="328" y="86"/>
                </a:lnTo>
                <a:lnTo>
                  <a:pt x="326" y="85"/>
                </a:lnTo>
                <a:lnTo>
                  <a:pt x="325" y="85"/>
                </a:lnTo>
                <a:lnTo>
                  <a:pt x="323" y="85"/>
                </a:lnTo>
                <a:lnTo>
                  <a:pt x="322" y="85"/>
                </a:lnTo>
                <a:lnTo>
                  <a:pt x="322" y="86"/>
                </a:lnTo>
                <a:lnTo>
                  <a:pt x="321" y="88"/>
                </a:lnTo>
                <a:lnTo>
                  <a:pt x="319" y="88"/>
                </a:lnTo>
                <a:lnTo>
                  <a:pt x="318" y="86"/>
                </a:lnTo>
                <a:lnTo>
                  <a:pt x="318" y="85"/>
                </a:lnTo>
                <a:lnTo>
                  <a:pt x="316" y="85"/>
                </a:lnTo>
                <a:lnTo>
                  <a:pt x="315" y="85"/>
                </a:lnTo>
                <a:lnTo>
                  <a:pt x="315" y="86"/>
                </a:lnTo>
                <a:lnTo>
                  <a:pt x="313" y="86"/>
                </a:lnTo>
                <a:lnTo>
                  <a:pt x="311" y="88"/>
                </a:lnTo>
                <a:lnTo>
                  <a:pt x="311" y="86"/>
                </a:lnTo>
                <a:lnTo>
                  <a:pt x="309" y="86"/>
                </a:lnTo>
                <a:lnTo>
                  <a:pt x="308" y="86"/>
                </a:lnTo>
                <a:lnTo>
                  <a:pt x="308" y="85"/>
                </a:lnTo>
                <a:lnTo>
                  <a:pt x="305" y="88"/>
                </a:lnTo>
                <a:lnTo>
                  <a:pt x="303" y="89"/>
                </a:lnTo>
                <a:lnTo>
                  <a:pt x="302" y="89"/>
                </a:lnTo>
                <a:lnTo>
                  <a:pt x="301" y="89"/>
                </a:lnTo>
                <a:lnTo>
                  <a:pt x="301" y="88"/>
                </a:lnTo>
                <a:lnTo>
                  <a:pt x="298" y="88"/>
                </a:lnTo>
                <a:lnTo>
                  <a:pt x="296" y="88"/>
                </a:lnTo>
                <a:lnTo>
                  <a:pt x="295" y="88"/>
                </a:lnTo>
                <a:lnTo>
                  <a:pt x="293" y="86"/>
                </a:lnTo>
                <a:lnTo>
                  <a:pt x="292" y="85"/>
                </a:lnTo>
                <a:lnTo>
                  <a:pt x="292" y="83"/>
                </a:lnTo>
                <a:lnTo>
                  <a:pt x="293" y="83"/>
                </a:lnTo>
                <a:lnTo>
                  <a:pt x="295" y="82"/>
                </a:lnTo>
                <a:lnTo>
                  <a:pt x="298" y="81"/>
                </a:lnTo>
                <a:lnTo>
                  <a:pt x="298" y="79"/>
                </a:lnTo>
                <a:lnTo>
                  <a:pt x="298" y="78"/>
                </a:lnTo>
                <a:lnTo>
                  <a:pt x="298" y="76"/>
                </a:lnTo>
                <a:lnTo>
                  <a:pt x="299" y="75"/>
                </a:lnTo>
                <a:lnTo>
                  <a:pt x="301" y="75"/>
                </a:lnTo>
                <a:lnTo>
                  <a:pt x="302" y="75"/>
                </a:lnTo>
                <a:lnTo>
                  <a:pt x="302" y="73"/>
                </a:lnTo>
                <a:lnTo>
                  <a:pt x="303" y="75"/>
                </a:lnTo>
                <a:lnTo>
                  <a:pt x="303" y="73"/>
                </a:lnTo>
                <a:lnTo>
                  <a:pt x="303" y="72"/>
                </a:lnTo>
                <a:lnTo>
                  <a:pt x="302" y="71"/>
                </a:lnTo>
                <a:lnTo>
                  <a:pt x="303" y="71"/>
                </a:lnTo>
                <a:lnTo>
                  <a:pt x="303" y="69"/>
                </a:lnTo>
                <a:lnTo>
                  <a:pt x="303" y="68"/>
                </a:lnTo>
                <a:lnTo>
                  <a:pt x="303" y="66"/>
                </a:lnTo>
                <a:lnTo>
                  <a:pt x="305" y="66"/>
                </a:lnTo>
                <a:lnTo>
                  <a:pt x="305" y="68"/>
                </a:lnTo>
                <a:lnTo>
                  <a:pt x="305" y="66"/>
                </a:lnTo>
                <a:lnTo>
                  <a:pt x="306" y="66"/>
                </a:lnTo>
                <a:lnTo>
                  <a:pt x="306" y="65"/>
                </a:lnTo>
                <a:lnTo>
                  <a:pt x="305" y="65"/>
                </a:lnTo>
                <a:lnTo>
                  <a:pt x="305" y="66"/>
                </a:lnTo>
                <a:lnTo>
                  <a:pt x="303" y="66"/>
                </a:lnTo>
                <a:lnTo>
                  <a:pt x="302" y="65"/>
                </a:lnTo>
                <a:lnTo>
                  <a:pt x="301" y="65"/>
                </a:lnTo>
                <a:lnTo>
                  <a:pt x="299" y="63"/>
                </a:lnTo>
                <a:lnTo>
                  <a:pt x="298" y="63"/>
                </a:lnTo>
                <a:lnTo>
                  <a:pt x="296" y="62"/>
                </a:lnTo>
                <a:lnTo>
                  <a:pt x="295" y="62"/>
                </a:lnTo>
                <a:lnTo>
                  <a:pt x="293" y="61"/>
                </a:lnTo>
                <a:lnTo>
                  <a:pt x="292" y="61"/>
                </a:lnTo>
                <a:lnTo>
                  <a:pt x="292" y="59"/>
                </a:lnTo>
                <a:lnTo>
                  <a:pt x="292" y="58"/>
                </a:lnTo>
                <a:lnTo>
                  <a:pt x="291" y="58"/>
                </a:lnTo>
                <a:lnTo>
                  <a:pt x="291" y="55"/>
                </a:lnTo>
                <a:lnTo>
                  <a:pt x="289" y="53"/>
                </a:lnTo>
                <a:lnTo>
                  <a:pt x="288" y="53"/>
                </a:lnTo>
                <a:lnTo>
                  <a:pt x="288" y="55"/>
                </a:lnTo>
                <a:lnTo>
                  <a:pt x="286" y="55"/>
                </a:lnTo>
                <a:lnTo>
                  <a:pt x="285" y="56"/>
                </a:lnTo>
                <a:lnTo>
                  <a:pt x="285" y="55"/>
                </a:lnTo>
                <a:lnTo>
                  <a:pt x="285" y="53"/>
                </a:lnTo>
                <a:lnTo>
                  <a:pt x="285" y="52"/>
                </a:lnTo>
                <a:lnTo>
                  <a:pt x="285" y="49"/>
                </a:lnTo>
                <a:lnTo>
                  <a:pt x="283" y="49"/>
                </a:lnTo>
                <a:lnTo>
                  <a:pt x="283" y="48"/>
                </a:lnTo>
                <a:lnTo>
                  <a:pt x="283" y="46"/>
                </a:lnTo>
                <a:lnTo>
                  <a:pt x="282" y="45"/>
                </a:lnTo>
                <a:lnTo>
                  <a:pt x="282" y="43"/>
                </a:lnTo>
                <a:lnTo>
                  <a:pt x="282" y="42"/>
                </a:lnTo>
                <a:lnTo>
                  <a:pt x="279" y="43"/>
                </a:lnTo>
                <a:lnTo>
                  <a:pt x="278" y="43"/>
                </a:lnTo>
                <a:lnTo>
                  <a:pt x="275" y="43"/>
                </a:lnTo>
                <a:lnTo>
                  <a:pt x="273" y="43"/>
                </a:lnTo>
                <a:lnTo>
                  <a:pt x="273" y="45"/>
                </a:lnTo>
                <a:lnTo>
                  <a:pt x="272" y="45"/>
                </a:lnTo>
                <a:lnTo>
                  <a:pt x="272" y="46"/>
                </a:lnTo>
                <a:lnTo>
                  <a:pt x="272" y="48"/>
                </a:lnTo>
                <a:lnTo>
                  <a:pt x="271" y="48"/>
                </a:lnTo>
                <a:lnTo>
                  <a:pt x="271" y="46"/>
                </a:lnTo>
                <a:lnTo>
                  <a:pt x="269" y="46"/>
                </a:lnTo>
                <a:lnTo>
                  <a:pt x="268" y="45"/>
                </a:lnTo>
                <a:lnTo>
                  <a:pt x="266" y="45"/>
                </a:lnTo>
                <a:lnTo>
                  <a:pt x="265" y="45"/>
                </a:lnTo>
                <a:lnTo>
                  <a:pt x="263" y="45"/>
                </a:lnTo>
                <a:lnTo>
                  <a:pt x="262" y="45"/>
                </a:lnTo>
                <a:lnTo>
                  <a:pt x="261" y="45"/>
                </a:lnTo>
                <a:lnTo>
                  <a:pt x="259" y="46"/>
                </a:lnTo>
                <a:lnTo>
                  <a:pt x="258" y="46"/>
                </a:lnTo>
                <a:lnTo>
                  <a:pt x="256" y="46"/>
                </a:lnTo>
                <a:lnTo>
                  <a:pt x="255" y="46"/>
                </a:lnTo>
                <a:lnTo>
                  <a:pt x="253" y="46"/>
                </a:lnTo>
                <a:lnTo>
                  <a:pt x="252" y="45"/>
                </a:lnTo>
                <a:lnTo>
                  <a:pt x="252" y="43"/>
                </a:lnTo>
                <a:lnTo>
                  <a:pt x="251" y="43"/>
                </a:lnTo>
                <a:lnTo>
                  <a:pt x="249" y="45"/>
                </a:lnTo>
                <a:lnTo>
                  <a:pt x="248" y="46"/>
                </a:lnTo>
                <a:lnTo>
                  <a:pt x="246" y="45"/>
                </a:lnTo>
                <a:lnTo>
                  <a:pt x="245" y="45"/>
                </a:lnTo>
                <a:lnTo>
                  <a:pt x="243" y="45"/>
                </a:lnTo>
                <a:lnTo>
                  <a:pt x="242" y="45"/>
                </a:lnTo>
                <a:lnTo>
                  <a:pt x="241" y="43"/>
                </a:lnTo>
                <a:lnTo>
                  <a:pt x="241" y="42"/>
                </a:lnTo>
                <a:lnTo>
                  <a:pt x="241" y="41"/>
                </a:lnTo>
                <a:lnTo>
                  <a:pt x="239" y="42"/>
                </a:lnTo>
                <a:lnTo>
                  <a:pt x="236" y="45"/>
                </a:lnTo>
                <a:lnTo>
                  <a:pt x="235" y="45"/>
                </a:lnTo>
                <a:lnTo>
                  <a:pt x="233" y="46"/>
                </a:lnTo>
                <a:lnTo>
                  <a:pt x="232" y="46"/>
                </a:lnTo>
                <a:lnTo>
                  <a:pt x="229" y="48"/>
                </a:lnTo>
                <a:lnTo>
                  <a:pt x="228" y="48"/>
                </a:lnTo>
                <a:lnTo>
                  <a:pt x="226" y="49"/>
                </a:lnTo>
                <a:lnTo>
                  <a:pt x="226" y="48"/>
                </a:lnTo>
                <a:lnTo>
                  <a:pt x="225" y="48"/>
                </a:lnTo>
                <a:lnTo>
                  <a:pt x="225" y="46"/>
                </a:lnTo>
                <a:lnTo>
                  <a:pt x="223" y="45"/>
                </a:lnTo>
                <a:lnTo>
                  <a:pt x="222" y="46"/>
                </a:lnTo>
                <a:lnTo>
                  <a:pt x="221" y="46"/>
                </a:lnTo>
                <a:lnTo>
                  <a:pt x="219" y="46"/>
                </a:lnTo>
                <a:lnTo>
                  <a:pt x="219" y="48"/>
                </a:lnTo>
                <a:lnTo>
                  <a:pt x="218" y="46"/>
                </a:lnTo>
                <a:lnTo>
                  <a:pt x="218" y="48"/>
                </a:lnTo>
                <a:lnTo>
                  <a:pt x="216" y="48"/>
                </a:lnTo>
                <a:lnTo>
                  <a:pt x="215" y="48"/>
                </a:lnTo>
                <a:lnTo>
                  <a:pt x="213" y="48"/>
                </a:lnTo>
                <a:lnTo>
                  <a:pt x="215" y="46"/>
                </a:lnTo>
                <a:lnTo>
                  <a:pt x="215" y="45"/>
                </a:lnTo>
                <a:lnTo>
                  <a:pt x="216" y="43"/>
                </a:lnTo>
                <a:lnTo>
                  <a:pt x="216" y="42"/>
                </a:lnTo>
                <a:lnTo>
                  <a:pt x="216" y="41"/>
                </a:lnTo>
                <a:lnTo>
                  <a:pt x="215" y="42"/>
                </a:lnTo>
                <a:lnTo>
                  <a:pt x="216" y="42"/>
                </a:lnTo>
                <a:lnTo>
                  <a:pt x="216" y="43"/>
                </a:lnTo>
                <a:lnTo>
                  <a:pt x="215" y="43"/>
                </a:lnTo>
                <a:lnTo>
                  <a:pt x="215" y="42"/>
                </a:lnTo>
                <a:lnTo>
                  <a:pt x="213" y="42"/>
                </a:lnTo>
                <a:lnTo>
                  <a:pt x="213" y="43"/>
                </a:lnTo>
                <a:lnTo>
                  <a:pt x="212" y="43"/>
                </a:lnTo>
                <a:lnTo>
                  <a:pt x="212" y="45"/>
                </a:lnTo>
                <a:lnTo>
                  <a:pt x="211" y="46"/>
                </a:lnTo>
                <a:lnTo>
                  <a:pt x="212" y="48"/>
                </a:lnTo>
                <a:lnTo>
                  <a:pt x="212" y="49"/>
                </a:lnTo>
                <a:lnTo>
                  <a:pt x="215" y="52"/>
                </a:lnTo>
                <a:lnTo>
                  <a:pt x="215" y="53"/>
                </a:lnTo>
                <a:lnTo>
                  <a:pt x="216" y="53"/>
                </a:lnTo>
                <a:lnTo>
                  <a:pt x="216" y="55"/>
                </a:lnTo>
                <a:lnTo>
                  <a:pt x="216" y="56"/>
                </a:lnTo>
                <a:lnTo>
                  <a:pt x="218" y="58"/>
                </a:lnTo>
                <a:lnTo>
                  <a:pt x="218" y="59"/>
                </a:lnTo>
                <a:lnTo>
                  <a:pt x="218" y="61"/>
                </a:lnTo>
                <a:lnTo>
                  <a:pt x="218" y="62"/>
                </a:lnTo>
                <a:lnTo>
                  <a:pt x="219" y="63"/>
                </a:lnTo>
                <a:lnTo>
                  <a:pt x="219" y="65"/>
                </a:lnTo>
                <a:lnTo>
                  <a:pt x="219" y="66"/>
                </a:lnTo>
                <a:lnTo>
                  <a:pt x="221" y="68"/>
                </a:lnTo>
                <a:lnTo>
                  <a:pt x="221" y="69"/>
                </a:lnTo>
                <a:lnTo>
                  <a:pt x="221" y="71"/>
                </a:lnTo>
                <a:lnTo>
                  <a:pt x="222" y="72"/>
                </a:lnTo>
                <a:lnTo>
                  <a:pt x="222" y="73"/>
                </a:lnTo>
                <a:lnTo>
                  <a:pt x="222" y="75"/>
                </a:lnTo>
                <a:lnTo>
                  <a:pt x="222" y="76"/>
                </a:lnTo>
                <a:lnTo>
                  <a:pt x="222" y="78"/>
                </a:lnTo>
                <a:lnTo>
                  <a:pt x="222" y="79"/>
                </a:lnTo>
                <a:lnTo>
                  <a:pt x="221" y="79"/>
                </a:lnTo>
                <a:lnTo>
                  <a:pt x="219" y="79"/>
                </a:lnTo>
                <a:lnTo>
                  <a:pt x="219" y="78"/>
                </a:lnTo>
                <a:lnTo>
                  <a:pt x="219" y="79"/>
                </a:lnTo>
                <a:lnTo>
                  <a:pt x="218" y="79"/>
                </a:lnTo>
                <a:lnTo>
                  <a:pt x="216" y="79"/>
                </a:lnTo>
                <a:lnTo>
                  <a:pt x="215" y="81"/>
                </a:lnTo>
                <a:lnTo>
                  <a:pt x="215" y="82"/>
                </a:lnTo>
                <a:lnTo>
                  <a:pt x="213" y="82"/>
                </a:lnTo>
                <a:lnTo>
                  <a:pt x="212" y="82"/>
                </a:lnTo>
                <a:lnTo>
                  <a:pt x="211" y="82"/>
                </a:lnTo>
                <a:lnTo>
                  <a:pt x="211" y="83"/>
                </a:lnTo>
                <a:lnTo>
                  <a:pt x="211" y="85"/>
                </a:lnTo>
                <a:lnTo>
                  <a:pt x="209" y="86"/>
                </a:lnTo>
                <a:lnTo>
                  <a:pt x="208" y="86"/>
                </a:lnTo>
                <a:lnTo>
                  <a:pt x="200" y="86"/>
                </a:lnTo>
                <a:lnTo>
                  <a:pt x="199" y="86"/>
                </a:lnTo>
                <a:lnTo>
                  <a:pt x="199" y="83"/>
                </a:lnTo>
                <a:lnTo>
                  <a:pt x="198" y="83"/>
                </a:lnTo>
                <a:lnTo>
                  <a:pt x="195" y="85"/>
                </a:lnTo>
                <a:lnTo>
                  <a:pt x="195" y="86"/>
                </a:lnTo>
                <a:lnTo>
                  <a:pt x="193" y="86"/>
                </a:lnTo>
                <a:lnTo>
                  <a:pt x="192" y="86"/>
                </a:lnTo>
                <a:lnTo>
                  <a:pt x="190" y="83"/>
                </a:lnTo>
                <a:lnTo>
                  <a:pt x="190" y="82"/>
                </a:lnTo>
                <a:lnTo>
                  <a:pt x="190" y="81"/>
                </a:lnTo>
                <a:lnTo>
                  <a:pt x="190" y="79"/>
                </a:lnTo>
                <a:lnTo>
                  <a:pt x="189" y="79"/>
                </a:lnTo>
                <a:lnTo>
                  <a:pt x="189" y="81"/>
                </a:lnTo>
                <a:lnTo>
                  <a:pt x="188" y="81"/>
                </a:lnTo>
                <a:lnTo>
                  <a:pt x="186" y="82"/>
                </a:lnTo>
                <a:lnTo>
                  <a:pt x="185" y="82"/>
                </a:lnTo>
                <a:lnTo>
                  <a:pt x="185" y="81"/>
                </a:lnTo>
                <a:lnTo>
                  <a:pt x="183" y="79"/>
                </a:lnTo>
                <a:lnTo>
                  <a:pt x="182" y="78"/>
                </a:lnTo>
                <a:lnTo>
                  <a:pt x="180" y="78"/>
                </a:lnTo>
                <a:lnTo>
                  <a:pt x="180" y="76"/>
                </a:lnTo>
                <a:lnTo>
                  <a:pt x="180" y="78"/>
                </a:lnTo>
                <a:lnTo>
                  <a:pt x="179" y="76"/>
                </a:lnTo>
                <a:lnTo>
                  <a:pt x="179" y="78"/>
                </a:lnTo>
                <a:lnTo>
                  <a:pt x="178" y="76"/>
                </a:lnTo>
                <a:lnTo>
                  <a:pt x="178" y="78"/>
                </a:lnTo>
                <a:lnTo>
                  <a:pt x="179" y="78"/>
                </a:lnTo>
                <a:lnTo>
                  <a:pt x="178" y="78"/>
                </a:lnTo>
                <a:lnTo>
                  <a:pt x="176" y="78"/>
                </a:lnTo>
                <a:lnTo>
                  <a:pt x="176" y="79"/>
                </a:lnTo>
                <a:lnTo>
                  <a:pt x="175" y="79"/>
                </a:lnTo>
                <a:lnTo>
                  <a:pt x="173" y="79"/>
                </a:lnTo>
                <a:lnTo>
                  <a:pt x="173" y="81"/>
                </a:lnTo>
                <a:lnTo>
                  <a:pt x="172" y="81"/>
                </a:lnTo>
                <a:lnTo>
                  <a:pt x="170" y="81"/>
                </a:lnTo>
                <a:lnTo>
                  <a:pt x="169" y="81"/>
                </a:lnTo>
                <a:lnTo>
                  <a:pt x="168" y="82"/>
                </a:lnTo>
                <a:lnTo>
                  <a:pt x="168" y="83"/>
                </a:lnTo>
                <a:lnTo>
                  <a:pt x="169" y="83"/>
                </a:lnTo>
                <a:lnTo>
                  <a:pt x="169" y="85"/>
                </a:lnTo>
                <a:lnTo>
                  <a:pt x="170" y="85"/>
                </a:lnTo>
                <a:lnTo>
                  <a:pt x="169" y="85"/>
                </a:lnTo>
                <a:lnTo>
                  <a:pt x="169" y="86"/>
                </a:lnTo>
                <a:lnTo>
                  <a:pt x="168" y="86"/>
                </a:lnTo>
                <a:lnTo>
                  <a:pt x="166" y="86"/>
                </a:lnTo>
                <a:lnTo>
                  <a:pt x="165" y="88"/>
                </a:lnTo>
                <a:lnTo>
                  <a:pt x="163" y="88"/>
                </a:lnTo>
                <a:lnTo>
                  <a:pt x="163" y="89"/>
                </a:lnTo>
                <a:lnTo>
                  <a:pt x="162" y="89"/>
                </a:lnTo>
                <a:lnTo>
                  <a:pt x="160" y="91"/>
                </a:lnTo>
                <a:lnTo>
                  <a:pt x="159" y="89"/>
                </a:lnTo>
                <a:lnTo>
                  <a:pt x="159" y="88"/>
                </a:lnTo>
                <a:lnTo>
                  <a:pt x="159" y="86"/>
                </a:lnTo>
                <a:lnTo>
                  <a:pt x="158" y="85"/>
                </a:lnTo>
                <a:lnTo>
                  <a:pt x="158" y="83"/>
                </a:lnTo>
                <a:lnTo>
                  <a:pt x="158" y="82"/>
                </a:lnTo>
                <a:lnTo>
                  <a:pt x="159" y="81"/>
                </a:lnTo>
                <a:lnTo>
                  <a:pt x="160" y="79"/>
                </a:lnTo>
                <a:lnTo>
                  <a:pt x="162" y="78"/>
                </a:lnTo>
                <a:lnTo>
                  <a:pt x="162" y="76"/>
                </a:lnTo>
                <a:lnTo>
                  <a:pt x="162" y="75"/>
                </a:lnTo>
                <a:lnTo>
                  <a:pt x="159" y="72"/>
                </a:lnTo>
                <a:lnTo>
                  <a:pt x="158" y="72"/>
                </a:lnTo>
                <a:lnTo>
                  <a:pt x="156" y="71"/>
                </a:lnTo>
                <a:lnTo>
                  <a:pt x="156" y="72"/>
                </a:lnTo>
                <a:lnTo>
                  <a:pt x="155" y="73"/>
                </a:lnTo>
                <a:lnTo>
                  <a:pt x="155" y="75"/>
                </a:lnTo>
                <a:lnTo>
                  <a:pt x="153" y="75"/>
                </a:lnTo>
                <a:lnTo>
                  <a:pt x="152" y="75"/>
                </a:lnTo>
                <a:lnTo>
                  <a:pt x="150" y="76"/>
                </a:lnTo>
                <a:lnTo>
                  <a:pt x="149" y="76"/>
                </a:lnTo>
                <a:lnTo>
                  <a:pt x="148" y="78"/>
                </a:lnTo>
                <a:lnTo>
                  <a:pt x="145" y="78"/>
                </a:lnTo>
                <a:lnTo>
                  <a:pt x="143" y="78"/>
                </a:lnTo>
                <a:lnTo>
                  <a:pt x="142" y="78"/>
                </a:lnTo>
                <a:lnTo>
                  <a:pt x="142" y="79"/>
                </a:lnTo>
                <a:lnTo>
                  <a:pt x="142" y="81"/>
                </a:lnTo>
                <a:lnTo>
                  <a:pt x="140" y="79"/>
                </a:lnTo>
                <a:lnTo>
                  <a:pt x="139" y="79"/>
                </a:lnTo>
                <a:lnTo>
                  <a:pt x="136" y="79"/>
                </a:lnTo>
                <a:lnTo>
                  <a:pt x="135" y="79"/>
                </a:lnTo>
                <a:lnTo>
                  <a:pt x="133" y="79"/>
                </a:lnTo>
                <a:lnTo>
                  <a:pt x="132" y="81"/>
                </a:lnTo>
                <a:lnTo>
                  <a:pt x="130" y="81"/>
                </a:lnTo>
                <a:lnTo>
                  <a:pt x="129" y="81"/>
                </a:lnTo>
                <a:lnTo>
                  <a:pt x="128" y="79"/>
                </a:lnTo>
                <a:lnTo>
                  <a:pt x="125" y="79"/>
                </a:lnTo>
                <a:lnTo>
                  <a:pt x="125" y="78"/>
                </a:lnTo>
                <a:lnTo>
                  <a:pt x="123" y="76"/>
                </a:lnTo>
                <a:lnTo>
                  <a:pt x="120" y="75"/>
                </a:lnTo>
                <a:lnTo>
                  <a:pt x="119" y="72"/>
                </a:lnTo>
                <a:lnTo>
                  <a:pt x="118" y="72"/>
                </a:lnTo>
                <a:lnTo>
                  <a:pt x="116" y="72"/>
                </a:lnTo>
                <a:lnTo>
                  <a:pt x="115" y="72"/>
                </a:lnTo>
                <a:lnTo>
                  <a:pt x="112" y="71"/>
                </a:lnTo>
                <a:lnTo>
                  <a:pt x="110" y="69"/>
                </a:lnTo>
                <a:lnTo>
                  <a:pt x="110" y="68"/>
                </a:lnTo>
                <a:lnTo>
                  <a:pt x="110" y="66"/>
                </a:lnTo>
                <a:lnTo>
                  <a:pt x="110" y="65"/>
                </a:lnTo>
                <a:lnTo>
                  <a:pt x="108" y="62"/>
                </a:lnTo>
                <a:lnTo>
                  <a:pt x="106" y="61"/>
                </a:lnTo>
                <a:lnTo>
                  <a:pt x="105" y="58"/>
                </a:lnTo>
                <a:lnTo>
                  <a:pt x="103" y="56"/>
                </a:lnTo>
                <a:lnTo>
                  <a:pt x="103" y="55"/>
                </a:lnTo>
                <a:lnTo>
                  <a:pt x="102" y="53"/>
                </a:lnTo>
                <a:lnTo>
                  <a:pt x="102" y="52"/>
                </a:lnTo>
                <a:lnTo>
                  <a:pt x="100" y="51"/>
                </a:lnTo>
                <a:lnTo>
                  <a:pt x="99" y="51"/>
                </a:lnTo>
                <a:lnTo>
                  <a:pt x="98" y="51"/>
                </a:lnTo>
                <a:lnTo>
                  <a:pt x="98" y="49"/>
                </a:lnTo>
                <a:lnTo>
                  <a:pt x="96" y="49"/>
                </a:lnTo>
                <a:lnTo>
                  <a:pt x="96" y="48"/>
                </a:lnTo>
                <a:lnTo>
                  <a:pt x="95" y="48"/>
                </a:lnTo>
                <a:lnTo>
                  <a:pt x="93" y="48"/>
                </a:lnTo>
                <a:lnTo>
                  <a:pt x="93" y="49"/>
                </a:lnTo>
                <a:lnTo>
                  <a:pt x="90" y="48"/>
                </a:lnTo>
                <a:lnTo>
                  <a:pt x="89" y="46"/>
                </a:lnTo>
                <a:lnTo>
                  <a:pt x="88" y="45"/>
                </a:lnTo>
                <a:lnTo>
                  <a:pt x="86" y="43"/>
                </a:lnTo>
                <a:lnTo>
                  <a:pt x="85" y="42"/>
                </a:lnTo>
                <a:lnTo>
                  <a:pt x="83" y="42"/>
                </a:lnTo>
                <a:lnTo>
                  <a:pt x="82" y="43"/>
                </a:lnTo>
                <a:lnTo>
                  <a:pt x="80" y="45"/>
                </a:lnTo>
                <a:lnTo>
                  <a:pt x="80" y="43"/>
                </a:lnTo>
                <a:lnTo>
                  <a:pt x="80" y="42"/>
                </a:lnTo>
                <a:lnTo>
                  <a:pt x="80" y="41"/>
                </a:lnTo>
                <a:lnTo>
                  <a:pt x="79" y="38"/>
                </a:lnTo>
                <a:lnTo>
                  <a:pt x="78" y="38"/>
                </a:lnTo>
                <a:lnTo>
                  <a:pt x="76" y="36"/>
                </a:lnTo>
                <a:lnTo>
                  <a:pt x="76" y="35"/>
                </a:lnTo>
                <a:lnTo>
                  <a:pt x="75" y="35"/>
                </a:lnTo>
                <a:lnTo>
                  <a:pt x="75" y="33"/>
                </a:lnTo>
                <a:lnTo>
                  <a:pt x="73" y="33"/>
                </a:lnTo>
                <a:lnTo>
                  <a:pt x="72" y="33"/>
                </a:lnTo>
                <a:lnTo>
                  <a:pt x="70" y="33"/>
                </a:lnTo>
                <a:lnTo>
                  <a:pt x="70" y="32"/>
                </a:lnTo>
                <a:lnTo>
                  <a:pt x="69" y="32"/>
                </a:lnTo>
                <a:lnTo>
                  <a:pt x="66" y="31"/>
                </a:lnTo>
                <a:lnTo>
                  <a:pt x="66" y="29"/>
                </a:lnTo>
                <a:lnTo>
                  <a:pt x="65" y="29"/>
                </a:lnTo>
                <a:lnTo>
                  <a:pt x="63" y="29"/>
                </a:lnTo>
                <a:lnTo>
                  <a:pt x="62" y="29"/>
                </a:lnTo>
                <a:lnTo>
                  <a:pt x="59" y="28"/>
                </a:lnTo>
                <a:lnTo>
                  <a:pt x="57" y="28"/>
                </a:lnTo>
                <a:lnTo>
                  <a:pt x="57" y="26"/>
                </a:lnTo>
                <a:lnTo>
                  <a:pt x="56" y="25"/>
                </a:lnTo>
                <a:lnTo>
                  <a:pt x="55" y="25"/>
                </a:lnTo>
                <a:lnTo>
                  <a:pt x="53" y="25"/>
                </a:lnTo>
                <a:lnTo>
                  <a:pt x="53" y="26"/>
                </a:lnTo>
                <a:lnTo>
                  <a:pt x="52" y="26"/>
                </a:lnTo>
                <a:lnTo>
                  <a:pt x="50" y="26"/>
                </a:lnTo>
                <a:lnTo>
                  <a:pt x="49" y="26"/>
                </a:lnTo>
                <a:lnTo>
                  <a:pt x="47" y="26"/>
                </a:lnTo>
                <a:lnTo>
                  <a:pt x="46" y="26"/>
                </a:lnTo>
                <a:lnTo>
                  <a:pt x="45" y="26"/>
                </a:lnTo>
                <a:lnTo>
                  <a:pt x="43" y="26"/>
                </a:lnTo>
                <a:lnTo>
                  <a:pt x="42" y="25"/>
                </a:lnTo>
                <a:lnTo>
                  <a:pt x="42" y="23"/>
                </a:lnTo>
                <a:lnTo>
                  <a:pt x="40" y="23"/>
                </a:lnTo>
                <a:lnTo>
                  <a:pt x="39" y="22"/>
                </a:lnTo>
                <a:lnTo>
                  <a:pt x="37" y="22"/>
                </a:lnTo>
                <a:lnTo>
                  <a:pt x="36" y="22"/>
                </a:lnTo>
                <a:lnTo>
                  <a:pt x="35" y="22"/>
                </a:lnTo>
                <a:lnTo>
                  <a:pt x="33" y="22"/>
                </a:lnTo>
                <a:lnTo>
                  <a:pt x="32" y="21"/>
                </a:lnTo>
                <a:lnTo>
                  <a:pt x="33" y="19"/>
                </a:lnTo>
                <a:lnTo>
                  <a:pt x="35" y="18"/>
                </a:lnTo>
                <a:lnTo>
                  <a:pt x="36" y="18"/>
                </a:lnTo>
                <a:lnTo>
                  <a:pt x="37" y="18"/>
                </a:lnTo>
                <a:lnTo>
                  <a:pt x="37" y="16"/>
                </a:lnTo>
                <a:lnTo>
                  <a:pt x="37" y="15"/>
                </a:lnTo>
                <a:lnTo>
                  <a:pt x="39" y="13"/>
                </a:lnTo>
                <a:lnTo>
                  <a:pt x="39" y="12"/>
                </a:lnTo>
                <a:lnTo>
                  <a:pt x="37" y="12"/>
                </a:lnTo>
                <a:lnTo>
                  <a:pt x="37" y="10"/>
                </a:lnTo>
                <a:lnTo>
                  <a:pt x="36" y="10"/>
                </a:lnTo>
                <a:lnTo>
                  <a:pt x="36" y="9"/>
                </a:lnTo>
                <a:lnTo>
                  <a:pt x="35" y="8"/>
                </a:lnTo>
                <a:lnTo>
                  <a:pt x="33" y="6"/>
                </a:lnTo>
                <a:lnTo>
                  <a:pt x="33" y="5"/>
                </a:lnTo>
                <a:lnTo>
                  <a:pt x="33" y="3"/>
                </a:lnTo>
                <a:lnTo>
                  <a:pt x="33" y="2"/>
                </a:lnTo>
                <a:lnTo>
                  <a:pt x="32" y="2"/>
                </a:lnTo>
                <a:lnTo>
                  <a:pt x="33" y="2"/>
                </a:lnTo>
                <a:lnTo>
                  <a:pt x="33" y="0"/>
                </a:lnTo>
                <a:lnTo>
                  <a:pt x="32" y="0"/>
                </a:lnTo>
                <a:lnTo>
                  <a:pt x="30" y="0"/>
                </a:lnTo>
                <a:lnTo>
                  <a:pt x="30" y="2"/>
                </a:lnTo>
                <a:lnTo>
                  <a:pt x="29" y="2"/>
                </a:lnTo>
                <a:lnTo>
                  <a:pt x="26" y="3"/>
                </a:lnTo>
                <a:lnTo>
                  <a:pt x="25" y="3"/>
                </a:lnTo>
                <a:lnTo>
                  <a:pt x="23" y="5"/>
                </a:lnTo>
                <a:lnTo>
                  <a:pt x="22" y="5"/>
                </a:lnTo>
                <a:lnTo>
                  <a:pt x="19" y="6"/>
                </a:lnTo>
                <a:lnTo>
                  <a:pt x="17" y="6"/>
                </a:lnTo>
                <a:lnTo>
                  <a:pt x="17" y="8"/>
                </a:lnTo>
                <a:lnTo>
                  <a:pt x="16" y="10"/>
                </a:lnTo>
                <a:lnTo>
                  <a:pt x="15" y="10"/>
                </a:lnTo>
                <a:lnTo>
                  <a:pt x="16" y="10"/>
                </a:lnTo>
                <a:lnTo>
                  <a:pt x="16" y="12"/>
                </a:lnTo>
                <a:lnTo>
                  <a:pt x="16" y="13"/>
                </a:lnTo>
                <a:lnTo>
                  <a:pt x="16" y="15"/>
                </a:lnTo>
                <a:lnTo>
                  <a:pt x="15" y="15"/>
                </a:lnTo>
                <a:lnTo>
                  <a:pt x="13" y="16"/>
                </a:lnTo>
                <a:lnTo>
                  <a:pt x="13" y="18"/>
                </a:lnTo>
                <a:lnTo>
                  <a:pt x="12" y="18"/>
                </a:lnTo>
                <a:lnTo>
                  <a:pt x="10" y="16"/>
                </a:lnTo>
                <a:lnTo>
                  <a:pt x="9" y="16"/>
                </a:lnTo>
                <a:lnTo>
                  <a:pt x="7" y="16"/>
                </a:lnTo>
                <a:lnTo>
                  <a:pt x="7" y="18"/>
                </a:lnTo>
                <a:lnTo>
                  <a:pt x="7" y="19"/>
                </a:lnTo>
                <a:lnTo>
                  <a:pt x="7" y="21"/>
                </a:lnTo>
                <a:lnTo>
                  <a:pt x="9" y="23"/>
                </a:lnTo>
                <a:lnTo>
                  <a:pt x="9" y="25"/>
                </a:lnTo>
                <a:lnTo>
                  <a:pt x="9" y="26"/>
                </a:lnTo>
                <a:lnTo>
                  <a:pt x="9" y="28"/>
                </a:lnTo>
                <a:lnTo>
                  <a:pt x="10" y="29"/>
                </a:lnTo>
                <a:lnTo>
                  <a:pt x="10" y="31"/>
                </a:lnTo>
                <a:lnTo>
                  <a:pt x="12" y="32"/>
                </a:lnTo>
                <a:lnTo>
                  <a:pt x="12" y="35"/>
                </a:lnTo>
                <a:lnTo>
                  <a:pt x="13" y="35"/>
                </a:lnTo>
                <a:lnTo>
                  <a:pt x="12" y="36"/>
                </a:lnTo>
                <a:lnTo>
                  <a:pt x="13" y="36"/>
                </a:lnTo>
                <a:lnTo>
                  <a:pt x="13" y="38"/>
                </a:lnTo>
                <a:lnTo>
                  <a:pt x="13" y="39"/>
                </a:lnTo>
                <a:lnTo>
                  <a:pt x="15" y="39"/>
                </a:lnTo>
                <a:lnTo>
                  <a:pt x="16" y="39"/>
                </a:lnTo>
                <a:lnTo>
                  <a:pt x="17" y="41"/>
                </a:lnTo>
                <a:lnTo>
                  <a:pt x="19" y="42"/>
                </a:lnTo>
                <a:lnTo>
                  <a:pt x="20" y="43"/>
                </a:lnTo>
                <a:lnTo>
                  <a:pt x="20" y="45"/>
                </a:lnTo>
                <a:lnTo>
                  <a:pt x="22" y="46"/>
                </a:lnTo>
                <a:lnTo>
                  <a:pt x="23" y="48"/>
                </a:lnTo>
                <a:lnTo>
                  <a:pt x="23" y="49"/>
                </a:lnTo>
                <a:lnTo>
                  <a:pt x="23" y="51"/>
                </a:lnTo>
                <a:lnTo>
                  <a:pt x="25" y="52"/>
                </a:lnTo>
                <a:lnTo>
                  <a:pt x="25" y="53"/>
                </a:lnTo>
                <a:lnTo>
                  <a:pt x="25" y="56"/>
                </a:lnTo>
                <a:lnTo>
                  <a:pt x="26" y="58"/>
                </a:lnTo>
                <a:lnTo>
                  <a:pt x="26" y="59"/>
                </a:lnTo>
                <a:lnTo>
                  <a:pt x="27" y="59"/>
                </a:lnTo>
                <a:lnTo>
                  <a:pt x="27" y="61"/>
                </a:lnTo>
                <a:lnTo>
                  <a:pt x="29" y="61"/>
                </a:lnTo>
                <a:lnTo>
                  <a:pt x="29" y="62"/>
                </a:lnTo>
                <a:lnTo>
                  <a:pt x="30" y="63"/>
                </a:lnTo>
                <a:lnTo>
                  <a:pt x="32" y="63"/>
                </a:lnTo>
                <a:lnTo>
                  <a:pt x="32" y="65"/>
                </a:lnTo>
                <a:lnTo>
                  <a:pt x="33" y="65"/>
                </a:lnTo>
                <a:lnTo>
                  <a:pt x="35" y="65"/>
                </a:lnTo>
                <a:lnTo>
                  <a:pt x="35" y="66"/>
                </a:lnTo>
                <a:lnTo>
                  <a:pt x="36" y="66"/>
                </a:lnTo>
                <a:lnTo>
                  <a:pt x="36" y="68"/>
                </a:lnTo>
                <a:lnTo>
                  <a:pt x="37" y="68"/>
                </a:lnTo>
                <a:lnTo>
                  <a:pt x="39" y="71"/>
                </a:lnTo>
                <a:lnTo>
                  <a:pt x="40" y="72"/>
                </a:lnTo>
                <a:lnTo>
                  <a:pt x="40" y="75"/>
                </a:lnTo>
                <a:lnTo>
                  <a:pt x="42" y="76"/>
                </a:lnTo>
                <a:lnTo>
                  <a:pt x="43" y="78"/>
                </a:lnTo>
                <a:lnTo>
                  <a:pt x="43" y="79"/>
                </a:lnTo>
                <a:lnTo>
                  <a:pt x="45" y="81"/>
                </a:lnTo>
                <a:lnTo>
                  <a:pt x="45" y="82"/>
                </a:lnTo>
                <a:lnTo>
                  <a:pt x="46" y="83"/>
                </a:lnTo>
                <a:lnTo>
                  <a:pt x="47" y="83"/>
                </a:lnTo>
                <a:lnTo>
                  <a:pt x="49" y="85"/>
                </a:lnTo>
                <a:lnTo>
                  <a:pt x="50" y="85"/>
                </a:lnTo>
                <a:lnTo>
                  <a:pt x="52" y="86"/>
                </a:lnTo>
                <a:lnTo>
                  <a:pt x="53" y="88"/>
                </a:lnTo>
                <a:lnTo>
                  <a:pt x="55" y="89"/>
                </a:lnTo>
                <a:lnTo>
                  <a:pt x="55" y="91"/>
                </a:lnTo>
                <a:lnTo>
                  <a:pt x="56" y="91"/>
                </a:lnTo>
                <a:lnTo>
                  <a:pt x="56" y="92"/>
                </a:lnTo>
                <a:lnTo>
                  <a:pt x="57" y="92"/>
                </a:lnTo>
                <a:lnTo>
                  <a:pt x="59" y="92"/>
                </a:lnTo>
                <a:lnTo>
                  <a:pt x="60" y="93"/>
                </a:lnTo>
                <a:lnTo>
                  <a:pt x="62" y="93"/>
                </a:lnTo>
                <a:lnTo>
                  <a:pt x="62" y="95"/>
                </a:lnTo>
                <a:lnTo>
                  <a:pt x="62" y="96"/>
                </a:lnTo>
                <a:lnTo>
                  <a:pt x="62" y="98"/>
                </a:lnTo>
                <a:lnTo>
                  <a:pt x="62" y="99"/>
                </a:lnTo>
                <a:lnTo>
                  <a:pt x="62" y="101"/>
                </a:lnTo>
                <a:lnTo>
                  <a:pt x="63" y="101"/>
                </a:lnTo>
                <a:lnTo>
                  <a:pt x="63" y="102"/>
                </a:lnTo>
                <a:lnTo>
                  <a:pt x="65" y="103"/>
                </a:lnTo>
                <a:lnTo>
                  <a:pt x="66" y="105"/>
                </a:lnTo>
                <a:lnTo>
                  <a:pt x="66" y="106"/>
                </a:lnTo>
                <a:lnTo>
                  <a:pt x="68" y="108"/>
                </a:lnTo>
                <a:lnTo>
                  <a:pt x="68" y="109"/>
                </a:lnTo>
                <a:lnTo>
                  <a:pt x="68" y="111"/>
                </a:lnTo>
                <a:lnTo>
                  <a:pt x="68" y="112"/>
                </a:lnTo>
                <a:lnTo>
                  <a:pt x="69" y="113"/>
                </a:lnTo>
                <a:lnTo>
                  <a:pt x="70" y="113"/>
                </a:lnTo>
                <a:lnTo>
                  <a:pt x="70" y="115"/>
                </a:lnTo>
                <a:lnTo>
                  <a:pt x="72" y="116"/>
                </a:lnTo>
                <a:lnTo>
                  <a:pt x="72" y="118"/>
                </a:lnTo>
                <a:lnTo>
                  <a:pt x="72" y="119"/>
                </a:lnTo>
                <a:lnTo>
                  <a:pt x="70" y="121"/>
                </a:lnTo>
                <a:lnTo>
                  <a:pt x="70" y="122"/>
                </a:lnTo>
                <a:lnTo>
                  <a:pt x="72" y="122"/>
                </a:lnTo>
                <a:lnTo>
                  <a:pt x="73" y="122"/>
                </a:lnTo>
                <a:lnTo>
                  <a:pt x="75" y="122"/>
                </a:lnTo>
                <a:lnTo>
                  <a:pt x="75" y="123"/>
                </a:lnTo>
                <a:lnTo>
                  <a:pt x="73" y="125"/>
                </a:lnTo>
                <a:lnTo>
                  <a:pt x="73" y="126"/>
                </a:lnTo>
                <a:lnTo>
                  <a:pt x="73" y="128"/>
                </a:lnTo>
                <a:lnTo>
                  <a:pt x="73" y="129"/>
                </a:lnTo>
                <a:lnTo>
                  <a:pt x="72" y="129"/>
                </a:lnTo>
                <a:lnTo>
                  <a:pt x="72" y="131"/>
                </a:lnTo>
                <a:lnTo>
                  <a:pt x="72" y="132"/>
                </a:lnTo>
                <a:lnTo>
                  <a:pt x="73" y="132"/>
                </a:lnTo>
                <a:lnTo>
                  <a:pt x="72" y="132"/>
                </a:lnTo>
                <a:lnTo>
                  <a:pt x="72" y="133"/>
                </a:lnTo>
                <a:lnTo>
                  <a:pt x="70" y="133"/>
                </a:lnTo>
                <a:lnTo>
                  <a:pt x="69" y="135"/>
                </a:lnTo>
                <a:lnTo>
                  <a:pt x="68" y="136"/>
                </a:lnTo>
                <a:lnTo>
                  <a:pt x="66" y="136"/>
                </a:lnTo>
                <a:lnTo>
                  <a:pt x="66" y="138"/>
                </a:lnTo>
                <a:lnTo>
                  <a:pt x="68" y="138"/>
                </a:lnTo>
                <a:lnTo>
                  <a:pt x="69" y="138"/>
                </a:lnTo>
                <a:lnTo>
                  <a:pt x="70" y="138"/>
                </a:lnTo>
                <a:lnTo>
                  <a:pt x="70" y="136"/>
                </a:lnTo>
                <a:lnTo>
                  <a:pt x="72" y="136"/>
                </a:lnTo>
                <a:lnTo>
                  <a:pt x="73" y="138"/>
                </a:lnTo>
                <a:lnTo>
                  <a:pt x="75" y="138"/>
                </a:lnTo>
                <a:lnTo>
                  <a:pt x="75" y="139"/>
                </a:lnTo>
                <a:lnTo>
                  <a:pt x="76" y="139"/>
                </a:lnTo>
                <a:lnTo>
                  <a:pt x="76" y="141"/>
                </a:lnTo>
                <a:lnTo>
                  <a:pt x="78" y="141"/>
                </a:lnTo>
                <a:lnTo>
                  <a:pt x="79" y="141"/>
                </a:lnTo>
                <a:lnTo>
                  <a:pt x="80" y="141"/>
                </a:lnTo>
                <a:lnTo>
                  <a:pt x="82" y="142"/>
                </a:lnTo>
                <a:lnTo>
                  <a:pt x="83" y="142"/>
                </a:lnTo>
                <a:lnTo>
                  <a:pt x="82" y="143"/>
                </a:lnTo>
                <a:lnTo>
                  <a:pt x="80" y="145"/>
                </a:lnTo>
                <a:lnTo>
                  <a:pt x="79" y="145"/>
                </a:lnTo>
                <a:lnTo>
                  <a:pt x="79" y="146"/>
                </a:lnTo>
                <a:lnTo>
                  <a:pt x="78" y="148"/>
                </a:lnTo>
                <a:lnTo>
                  <a:pt x="78" y="149"/>
                </a:lnTo>
                <a:lnTo>
                  <a:pt x="76" y="149"/>
                </a:lnTo>
                <a:lnTo>
                  <a:pt x="75" y="149"/>
                </a:lnTo>
                <a:lnTo>
                  <a:pt x="75" y="148"/>
                </a:lnTo>
                <a:lnTo>
                  <a:pt x="73" y="149"/>
                </a:lnTo>
                <a:lnTo>
                  <a:pt x="75" y="151"/>
                </a:lnTo>
                <a:lnTo>
                  <a:pt x="75" y="152"/>
                </a:lnTo>
                <a:lnTo>
                  <a:pt x="73" y="153"/>
                </a:lnTo>
                <a:lnTo>
                  <a:pt x="73" y="155"/>
                </a:lnTo>
                <a:lnTo>
                  <a:pt x="72" y="156"/>
                </a:lnTo>
                <a:lnTo>
                  <a:pt x="72" y="158"/>
                </a:lnTo>
                <a:lnTo>
                  <a:pt x="70" y="159"/>
                </a:lnTo>
                <a:lnTo>
                  <a:pt x="70" y="161"/>
                </a:lnTo>
                <a:lnTo>
                  <a:pt x="69" y="161"/>
                </a:lnTo>
                <a:lnTo>
                  <a:pt x="68" y="162"/>
                </a:lnTo>
                <a:lnTo>
                  <a:pt x="68" y="164"/>
                </a:lnTo>
                <a:lnTo>
                  <a:pt x="68" y="165"/>
                </a:lnTo>
                <a:lnTo>
                  <a:pt x="69" y="165"/>
                </a:lnTo>
                <a:lnTo>
                  <a:pt x="70" y="166"/>
                </a:lnTo>
                <a:lnTo>
                  <a:pt x="72" y="166"/>
                </a:lnTo>
                <a:lnTo>
                  <a:pt x="73" y="166"/>
                </a:lnTo>
                <a:lnTo>
                  <a:pt x="75" y="168"/>
                </a:lnTo>
                <a:lnTo>
                  <a:pt x="76" y="169"/>
                </a:lnTo>
                <a:lnTo>
                  <a:pt x="78" y="171"/>
                </a:lnTo>
                <a:lnTo>
                  <a:pt x="78" y="172"/>
                </a:lnTo>
                <a:lnTo>
                  <a:pt x="78" y="174"/>
                </a:lnTo>
                <a:lnTo>
                  <a:pt x="76" y="174"/>
                </a:lnTo>
                <a:lnTo>
                  <a:pt x="75" y="174"/>
                </a:lnTo>
                <a:lnTo>
                  <a:pt x="75" y="175"/>
                </a:lnTo>
                <a:lnTo>
                  <a:pt x="73" y="175"/>
                </a:lnTo>
                <a:lnTo>
                  <a:pt x="73" y="176"/>
                </a:lnTo>
                <a:lnTo>
                  <a:pt x="72" y="176"/>
                </a:lnTo>
                <a:lnTo>
                  <a:pt x="70" y="176"/>
                </a:lnTo>
                <a:lnTo>
                  <a:pt x="69" y="175"/>
                </a:lnTo>
                <a:lnTo>
                  <a:pt x="68" y="176"/>
                </a:lnTo>
                <a:lnTo>
                  <a:pt x="66" y="176"/>
                </a:lnTo>
                <a:lnTo>
                  <a:pt x="66" y="175"/>
                </a:lnTo>
                <a:lnTo>
                  <a:pt x="66" y="176"/>
                </a:lnTo>
                <a:lnTo>
                  <a:pt x="65" y="176"/>
                </a:lnTo>
                <a:lnTo>
                  <a:pt x="63" y="176"/>
                </a:lnTo>
                <a:lnTo>
                  <a:pt x="63" y="175"/>
                </a:lnTo>
                <a:lnTo>
                  <a:pt x="62" y="176"/>
                </a:lnTo>
                <a:lnTo>
                  <a:pt x="60" y="176"/>
                </a:lnTo>
                <a:lnTo>
                  <a:pt x="59" y="176"/>
                </a:lnTo>
                <a:lnTo>
                  <a:pt x="57" y="175"/>
                </a:lnTo>
                <a:lnTo>
                  <a:pt x="56" y="174"/>
                </a:lnTo>
                <a:lnTo>
                  <a:pt x="56" y="172"/>
                </a:lnTo>
                <a:lnTo>
                  <a:pt x="55" y="172"/>
                </a:lnTo>
                <a:lnTo>
                  <a:pt x="53" y="172"/>
                </a:lnTo>
                <a:lnTo>
                  <a:pt x="52" y="172"/>
                </a:lnTo>
                <a:lnTo>
                  <a:pt x="52" y="171"/>
                </a:lnTo>
                <a:lnTo>
                  <a:pt x="50" y="172"/>
                </a:lnTo>
                <a:lnTo>
                  <a:pt x="49" y="172"/>
                </a:lnTo>
                <a:lnTo>
                  <a:pt x="47" y="172"/>
                </a:lnTo>
                <a:lnTo>
                  <a:pt x="47" y="171"/>
                </a:lnTo>
                <a:lnTo>
                  <a:pt x="46" y="169"/>
                </a:lnTo>
                <a:lnTo>
                  <a:pt x="45" y="169"/>
                </a:lnTo>
                <a:lnTo>
                  <a:pt x="45" y="168"/>
                </a:lnTo>
                <a:lnTo>
                  <a:pt x="43" y="168"/>
                </a:lnTo>
                <a:lnTo>
                  <a:pt x="42" y="169"/>
                </a:lnTo>
                <a:lnTo>
                  <a:pt x="40" y="169"/>
                </a:lnTo>
                <a:lnTo>
                  <a:pt x="39" y="169"/>
                </a:lnTo>
                <a:lnTo>
                  <a:pt x="37" y="169"/>
                </a:lnTo>
                <a:lnTo>
                  <a:pt x="37" y="168"/>
                </a:lnTo>
                <a:lnTo>
                  <a:pt x="36" y="166"/>
                </a:lnTo>
                <a:lnTo>
                  <a:pt x="36" y="165"/>
                </a:lnTo>
                <a:lnTo>
                  <a:pt x="35" y="165"/>
                </a:lnTo>
                <a:lnTo>
                  <a:pt x="35" y="164"/>
                </a:lnTo>
                <a:lnTo>
                  <a:pt x="33" y="164"/>
                </a:lnTo>
                <a:lnTo>
                  <a:pt x="32" y="164"/>
                </a:lnTo>
                <a:lnTo>
                  <a:pt x="30" y="165"/>
                </a:lnTo>
                <a:lnTo>
                  <a:pt x="30" y="164"/>
                </a:lnTo>
                <a:lnTo>
                  <a:pt x="29" y="164"/>
                </a:lnTo>
                <a:lnTo>
                  <a:pt x="27" y="164"/>
                </a:lnTo>
                <a:lnTo>
                  <a:pt x="27" y="162"/>
                </a:lnTo>
                <a:lnTo>
                  <a:pt x="26" y="162"/>
                </a:lnTo>
                <a:lnTo>
                  <a:pt x="26" y="161"/>
                </a:lnTo>
                <a:lnTo>
                  <a:pt x="25" y="159"/>
                </a:lnTo>
                <a:lnTo>
                  <a:pt x="25" y="161"/>
                </a:lnTo>
                <a:lnTo>
                  <a:pt x="23" y="161"/>
                </a:lnTo>
                <a:lnTo>
                  <a:pt x="22" y="161"/>
                </a:lnTo>
                <a:lnTo>
                  <a:pt x="22" y="159"/>
                </a:lnTo>
                <a:lnTo>
                  <a:pt x="20" y="159"/>
                </a:lnTo>
                <a:lnTo>
                  <a:pt x="20" y="158"/>
                </a:lnTo>
                <a:lnTo>
                  <a:pt x="19" y="158"/>
                </a:lnTo>
                <a:lnTo>
                  <a:pt x="17" y="158"/>
                </a:lnTo>
                <a:lnTo>
                  <a:pt x="16" y="158"/>
                </a:lnTo>
                <a:lnTo>
                  <a:pt x="16" y="159"/>
                </a:lnTo>
                <a:lnTo>
                  <a:pt x="15" y="159"/>
                </a:lnTo>
                <a:lnTo>
                  <a:pt x="13" y="161"/>
                </a:lnTo>
                <a:lnTo>
                  <a:pt x="12" y="161"/>
                </a:lnTo>
                <a:lnTo>
                  <a:pt x="12" y="162"/>
                </a:lnTo>
                <a:lnTo>
                  <a:pt x="12" y="164"/>
                </a:lnTo>
                <a:lnTo>
                  <a:pt x="10" y="164"/>
                </a:lnTo>
                <a:lnTo>
                  <a:pt x="9" y="164"/>
                </a:lnTo>
                <a:lnTo>
                  <a:pt x="7" y="164"/>
                </a:lnTo>
                <a:lnTo>
                  <a:pt x="6" y="164"/>
                </a:lnTo>
                <a:lnTo>
                  <a:pt x="5" y="164"/>
                </a:lnTo>
                <a:lnTo>
                  <a:pt x="3" y="165"/>
                </a:lnTo>
                <a:lnTo>
                  <a:pt x="2" y="166"/>
                </a:lnTo>
                <a:lnTo>
                  <a:pt x="0" y="168"/>
                </a:lnTo>
                <a:lnTo>
                  <a:pt x="0" y="169"/>
                </a:lnTo>
                <a:lnTo>
                  <a:pt x="0" y="172"/>
                </a:lnTo>
                <a:lnTo>
                  <a:pt x="0" y="174"/>
                </a:lnTo>
                <a:lnTo>
                  <a:pt x="2" y="174"/>
                </a:lnTo>
                <a:lnTo>
                  <a:pt x="3" y="174"/>
                </a:lnTo>
                <a:lnTo>
                  <a:pt x="3" y="175"/>
                </a:lnTo>
                <a:lnTo>
                  <a:pt x="3" y="176"/>
                </a:lnTo>
                <a:lnTo>
                  <a:pt x="2" y="176"/>
                </a:lnTo>
                <a:lnTo>
                  <a:pt x="2" y="178"/>
                </a:lnTo>
                <a:lnTo>
                  <a:pt x="2" y="179"/>
                </a:lnTo>
                <a:lnTo>
                  <a:pt x="0" y="181"/>
                </a:lnTo>
                <a:lnTo>
                  <a:pt x="0" y="182"/>
                </a:lnTo>
                <a:lnTo>
                  <a:pt x="2" y="182"/>
                </a:lnTo>
                <a:lnTo>
                  <a:pt x="2" y="184"/>
                </a:lnTo>
                <a:lnTo>
                  <a:pt x="3" y="185"/>
                </a:lnTo>
                <a:lnTo>
                  <a:pt x="5" y="185"/>
                </a:lnTo>
                <a:lnTo>
                  <a:pt x="6" y="188"/>
                </a:lnTo>
                <a:lnTo>
                  <a:pt x="5" y="188"/>
                </a:lnTo>
                <a:lnTo>
                  <a:pt x="3" y="188"/>
                </a:lnTo>
                <a:lnTo>
                  <a:pt x="3" y="189"/>
                </a:lnTo>
                <a:lnTo>
                  <a:pt x="2" y="189"/>
                </a:lnTo>
                <a:lnTo>
                  <a:pt x="0" y="189"/>
                </a:lnTo>
                <a:lnTo>
                  <a:pt x="0" y="191"/>
                </a:lnTo>
                <a:lnTo>
                  <a:pt x="0" y="192"/>
                </a:lnTo>
                <a:lnTo>
                  <a:pt x="2" y="192"/>
                </a:lnTo>
                <a:lnTo>
                  <a:pt x="2" y="194"/>
                </a:lnTo>
                <a:lnTo>
                  <a:pt x="2" y="195"/>
                </a:lnTo>
                <a:lnTo>
                  <a:pt x="2" y="198"/>
                </a:lnTo>
                <a:lnTo>
                  <a:pt x="2" y="199"/>
                </a:lnTo>
                <a:lnTo>
                  <a:pt x="2" y="201"/>
                </a:lnTo>
                <a:lnTo>
                  <a:pt x="2" y="202"/>
                </a:lnTo>
                <a:lnTo>
                  <a:pt x="0" y="204"/>
                </a:lnTo>
                <a:lnTo>
                  <a:pt x="0" y="205"/>
                </a:lnTo>
                <a:lnTo>
                  <a:pt x="0" y="206"/>
                </a:lnTo>
                <a:lnTo>
                  <a:pt x="0" y="208"/>
                </a:lnTo>
                <a:lnTo>
                  <a:pt x="2" y="208"/>
                </a:lnTo>
                <a:lnTo>
                  <a:pt x="3" y="209"/>
                </a:lnTo>
                <a:lnTo>
                  <a:pt x="5" y="211"/>
                </a:lnTo>
                <a:lnTo>
                  <a:pt x="5" y="209"/>
                </a:lnTo>
                <a:lnTo>
                  <a:pt x="6" y="208"/>
                </a:lnTo>
                <a:lnTo>
                  <a:pt x="6" y="206"/>
                </a:lnTo>
                <a:lnTo>
                  <a:pt x="7" y="206"/>
                </a:lnTo>
                <a:lnTo>
                  <a:pt x="9" y="206"/>
                </a:lnTo>
                <a:lnTo>
                  <a:pt x="10" y="206"/>
                </a:lnTo>
                <a:lnTo>
                  <a:pt x="12" y="206"/>
                </a:lnTo>
                <a:lnTo>
                  <a:pt x="13" y="206"/>
                </a:lnTo>
                <a:lnTo>
                  <a:pt x="15" y="206"/>
                </a:lnTo>
                <a:lnTo>
                  <a:pt x="16" y="206"/>
                </a:lnTo>
                <a:lnTo>
                  <a:pt x="17" y="205"/>
                </a:lnTo>
                <a:lnTo>
                  <a:pt x="19" y="205"/>
                </a:lnTo>
                <a:lnTo>
                  <a:pt x="19" y="204"/>
                </a:lnTo>
                <a:lnTo>
                  <a:pt x="22" y="204"/>
                </a:lnTo>
                <a:lnTo>
                  <a:pt x="22" y="202"/>
                </a:lnTo>
                <a:lnTo>
                  <a:pt x="25" y="202"/>
                </a:lnTo>
                <a:lnTo>
                  <a:pt x="26" y="202"/>
                </a:lnTo>
                <a:lnTo>
                  <a:pt x="27" y="202"/>
                </a:lnTo>
                <a:lnTo>
                  <a:pt x="27" y="204"/>
                </a:lnTo>
                <a:lnTo>
                  <a:pt x="29" y="204"/>
                </a:lnTo>
                <a:lnTo>
                  <a:pt x="32" y="205"/>
                </a:lnTo>
                <a:lnTo>
                  <a:pt x="33" y="205"/>
                </a:lnTo>
                <a:lnTo>
                  <a:pt x="36" y="206"/>
                </a:lnTo>
                <a:lnTo>
                  <a:pt x="36" y="208"/>
                </a:lnTo>
                <a:lnTo>
                  <a:pt x="39" y="209"/>
                </a:lnTo>
                <a:lnTo>
                  <a:pt x="40" y="211"/>
                </a:lnTo>
                <a:lnTo>
                  <a:pt x="42" y="212"/>
                </a:lnTo>
                <a:lnTo>
                  <a:pt x="43" y="212"/>
                </a:lnTo>
                <a:lnTo>
                  <a:pt x="46" y="214"/>
                </a:lnTo>
                <a:lnTo>
                  <a:pt x="47" y="214"/>
                </a:lnTo>
                <a:lnTo>
                  <a:pt x="49" y="214"/>
                </a:lnTo>
                <a:lnTo>
                  <a:pt x="49" y="215"/>
                </a:lnTo>
                <a:lnTo>
                  <a:pt x="50" y="215"/>
                </a:lnTo>
                <a:lnTo>
                  <a:pt x="52" y="218"/>
                </a:lnTo>
                <a:lnTo>
                  <a:pt x="52" y="219"/>
                </a:lnTo>
                <a:lnTo>
                  <a:pt x="53" y="221"/>
                </a:lnTo>
                <a:lnTo>
                  <a:pt x="55" y="221"/>
                </a:lnTo>
                <a:lnTo>
                  <a:pt x="55" y="222"/>
                </a:lnTo>
                <a:lnTo>
                  <a:pt x="55" y="224"/>
                </a:lnTo>
                <a:lnTo>
                  <a:pt x="55" y="225"/>
                </a:lnTo>
                <a:lnTo>
                  <a:pt x="55" y="226"/>
                </a:lnTo>
                <a:lnTo>
                  <a:pt x="53" y="226"/>
                </a:lnTo>
                <a:lnTo>
                  <a:pt x="55" y="228"/>
                </a:lnTo>
                <a:lnTo>
                  <a:pt x="55" y="229"/>
                </a:lnTo>
                <a:lnTo>
                  <a:pt x="55" y="231"/>
                </a:lnTo>
                <a:lnTo>
                  <a:pt x="56" y="231"/>
                </a:lnTo>
                <a:lnTo>
                  <a:pt x="57" y="231"/>
                </a:lnTo>
                <a:lnTo>
                  <a:pt x="59" y="232"/>
                </a:lnTo>
                <a:lnTo>
                  <a:pt x="60" y="235"/>
                </a:lnTo>
                <a:lnTo>
                  <a:pt x="62" y="236"/>
                </a:lnTo>
                <a:lnTo>
                  <a:pt x="63" y="236"/>
                </a:lnTo>
                <a:lnTo>
                  <a:pt x="65" y="238"/>
                </a:lnTo>
                <a:lnTo>
                  <a:pt x="65" y="239"/>
                </a:lnTo>
                <a:lnTo>
                  <a:pt x="65" y="241"/>
                </a:lnTo>
                <a:lnTo>
                  <a:pt x="63" y="242"/>
                </a:lnTo>
                <a:lnTo>
                  <a:pt x="63" y="244"/>
                </a:lnTo>
                <a:lnTo>
                  <a:pt x="63" y="245"/>
                </a:lnTo>
                <a:lnTo>
                  <a:pt x="63" y="246"/>
                </a:lnTo>
                <a:lnTo>
                  <a:pt x="65" y="246"/>
                </a:lnTo>
                <a:lnTo>
                  <a:pt x="65" y="245"/>
                </a:lnTo>
                <a:lnTo>
                  <a:pt x="66" y="245"/>
                </a:lnTo>
                <a:lnTo>
                  <a:pt x="68" y="245"/>
                </a:lnTo>
                <a:lnTo>
                  <a:pt x="69" y="245"/>
                </a:lnTo>
                <a:lnTo>
                  <a:pt x="69" y="244"/>
                </a:lnTo>
                <a:lnTo>
                  <a:pt x="70" y="245"/>
                </a:lnTo>
                <a:lnTo>
                  <a:pt x="72" y="246"/>
                </a:lnTo>
                <a:lnTo>
                  <a:pt x="73" y="246"/>
                </a:lnTo>
                <a:lnTo>
                  <a:pt x="75" y="246"/>
                </a:lnTo>
                <a:lnTo>
                  <a:pt x="76" y="248"/>
                </a:lnTo>
                <a:lnTo>
                  <a:pt x="78" y="249"/>
                </a:lnTo>
                <a:lnTo>
                  <a:pt x="79" y="249"/>
                </a:lnTo>
                <a:lnTo>
                  <a:pt x="79" y="251"/>
                </a:lnTo>
                <a:lnTo>
                  <a:pt x="80" y="251"/>
                </a:lnTo>
                <a:lnTo>
                  <a:pt x="80" y="252"/>
                </a:lnTo>
                <a:lnTo>
                  <a:pt x="82" y="252"/>
                </a:lnTo>
                <a:lnTo>
                  <a:pt x="82" y="254"/>
                </a:lnTo>
                <a:lnTo>
                  <a:pt x="83" y="254"/>
                </a:lnTo>
                <a:lnTo>
                  <a:pt x="85" y="252"/>
                </a:lnTo>
                <a:lnTo>
                  <a:pt x="86" y="254"/>
                </a:lnTo>
                <a:lnTo>
                  <a:pt x="88" y="254"/>
                </a:lnTo>
                <a:lnTo>
                  <a:pt x="88" y="252"/>
                </a:lnTo>
                <a:lnTo>
                  <a:pt x="89" y="252"/>
                </a:lnTo>
                <a:lnTo>
                  <a:pt x="90" y="252"/>
                </a:lnTo>
                <a:lnTo>
                  <a:pt x="90" y="254"/>
                </a:lnTo>
                <a:lnTo>
                  <a:pt x="92" y="254"/>
                </a:lnTo>
                <a:lnTo>
                  <a:pt x="93" y="252"/>
                </a:lnTo>
                <a:lnTo>
                  <a:pt x="95" y="252"/>
                </a:lnTo>
                <a:lnTo>
                  <a:pt x="95" y="251"/>
                </a:lnTo>
                <a:lnTo>
                  <a:pt x="95" y="249"/>
                </a:lnTo>
                <a:lnTo>
                  <a:pt x="95" y="248"/>
                </a:lnTo>
                <a:lnTo>
                  <a:pt x="96" y="248"/>
                </a:lnTo>
                <a:lnTo>
                  <a:pt x="96" y="246"/>
                </a:lnTo>
                <a:lnTo>
                  <a:pt x="98" y="246"/>
                </a:lnTo>
                <a:lnTo>
                  <a:pt x="99" y="246"/>
                </a:lnTo>
                <a:lnTo>
                  <a:pt x="100" y="246"/>
                </a:lnTo>
                <a:lnTo>
                  <a:pt x="102" y="246"/>
                </a:lnTo>
                <a:lnTo>
                  <a:pt x="103" y="245"/>
                </a:lnTo>
                <a:lnTo>
                  <a:pt x="105" y="245"/>
                </a:lnTo>
                <a:lnTo>
                  <a:pt x="106" y="244"/>
                </a:lnTo>
                <a:lnTo>
                  <a:pt x="108" y="245"/>
                </a:lnTo>
                <a:lnTo>
                  <a:pt x="109" y="245"/>
                </a:lnTo>
                <a:lnTo>
                  <a:pt x="110" y="246"/>
                </a:lnTo>
                <a:lnTo>
                  <a:pt x="112" y="248"/>
                </a:lnTo>
                <a:lnTo>
                  <a:pt x="113" y="249"/>
                </a:lnTo>
                <a:lnTo>
                  <a:pt x="115" y="248"/>
                </a:lnTo>
                <a:lnTo>
                  <a:pt x="116" y="246"/>
                </a:lnTo>
                <a:lnTo>
                  <a:pt x="118" y="246"/>
                </a:lnTo>
                <a:lnTo>
                  <a:pt x="119" y="248"/>
                </a:lnTo>
                <a:lnTo>
                  <a:pt x="119" y="249"/>
                </a:lnTo>
                <a:lnTo>
                  <a:pt x="120" y="251"/>
                </a:lnTo>
                <a:lnTo>
                  <a:pt x="122" y="251"/>
                </a:lnTo>
                <a:lnTo>
                  <a:pt x="122" y="252"/>
                </a:lnTo>
                <a:lnTo>
                  <a:pt x="123" y="252"/>
                </a:lnTo>
                <a:lnTo>
                  <a:pt x="123" y="251"/>
                </a:lnTo>
                <a:lnTo>
                  <a:pt x="125" y="252"/>
                </a:lnTo>
                <a:lnTo>
                  <a:pt x="126" y="252"/>
                </a:lnTo>
                <a:lnTo>
                  <a:pt x="126" y="254"/>
                </a:lnTo>
                <a:lnTo>
                  <a:pt x="128" y="254"/>
                </a:lnTo>
                <a:lnTo>
                  <a:pt x="129" y="254"/>
                </a:lnTo>
                <a:lnTo>
                  <a:pt x="129" y="255"/>
                </a:lnTo>
                <a:lnTo>
                  <a:pt x="130" y="255"/>
                </a:lnTo>
                <a:lnTo>
                  <a:pt x="130" y="256"/>
                </a:lnTo>
                <a:lnTo>
                  <a:pt x="132" y="256"/>
                </a:lnTo>
                <a:lnTo>
                  <a:pt x="132" y="258"/>
                </a:lnTo>
                <a:lnTo>
                  <a:pt x="132" y="259"/>
                </a:lnTo>
                <a:lnTo>
                  <a:pt x="133" y="259"/>
                </a:lnTo>
                <a:lnTo>
                  <a:pt x="135" y="259"/>
                </a:lnTo>
                <a:lnTo>
                  <a:pt x="135" y="261"/>
                </a:lnTo>
                <a:lnTo>
                  <a:pt x="136" y="261"/>
                </a:lnTo>
                <a:lnTo>
                  <a:pt x="136" y="259"/>
                </a:lnTo>
                <a:lnTo>
                  <a:pt x="138" y="259"/>
                </a:lnTo>
                <a:lnTo>
                  <a:pt x="138" y="261"/>
                </a:lnTo>
                <a:lnTo>
                  <a:pt x="139" y="261"/>
                </a:lnTo>
                <a:lnTo>
                  <a:pt x="139" y="262"/>
                </a:lnTo>
                <a:lnTo>
                  <a:pt x="140" y="262"/>
                </a:lnTo>
                <a:lnTo>
                  <a:pt x="142" y="264"/>
                </a:lnTo>
                <a:lnTo>
                  <a:pt x="142" y="265"/>
                </a:lnTo>
                <a:lnTo>
                  <a:pt x="143" y="266"/>
                </a:lnTo>
                <a:lnTo>
                  <a:pt x="143" y="268"/>
                </a:lnTo>
                <a:lnTo>
                  <a:pt x="142" y="269"/>
                </a:lnTo>
                <a:lnTo>
                  <a:pt x="143" y="269"/>
                </a:lnTo>
                <a:lnTo>
                  <a:pt x="145" y="271"/>
                </a:lnTo>
                <a:lnTo>
                  <a:pt x="146" y="271"/>
                </a:lnTo>
                <a:lnTo>
                  <a:pt x="146" y="272"/>
                </a:lnTo>
                <a:lnTo>
                  <a:pt x="146" y="274"/>
                </a:lnTo>
                <a:lnTo>
                  <a:pt x="148" y="274"/>
                </a:lnTo>
                <a:lnTo>
                  <a:pt x="148" y="272"/>
                </a:lnTo>
                <a:lnTo>
                  <a:pt x="149" y="272"/>
                </a:lnTo>
                <a:lnTo>
                  <a:pt x="150" y="271"/>
                </a:lnTo>
                <a:lnTo>
                  <a:pt x="152" y="271"/>
                </a:lnTo>
                <a:lnTo>
                  <a:pt x="153" y="271"/>
                </a:lnTo>
                <a:lnTo>
                  <a:pt x="153" y="272"/>
                </a:lnTo>
                <a:lnTo>
                  <a:pt x="155" y="272"/>
                </a:lnTo>
                <a:lnTo>
                  <a:pt x="158" y="272"/>
                </a:lnTo>
                <a:lnTo>
                  <a:pt x="159" y="272"/>
                </a:lnTo>
                <a:lnTo>
                  <a:pt x="159" y="271"/>
                </a:lnTo>
                <a:lnTo>
                  <a:pt x="160" y="271"/>
                </a:lnTo>
                <a:lnTo>
                  <a:pt x="160" y="272"/>
                </a:lnTo>
                <a:lnTo>
                  <a:pt x="162" y="272"/>
                </a:lnTo>
                <a:lnTo>
                  <a:pt x="163" y="272"/>
                </a:lnTo>
                <a:lnTo>
                  <a:pt x="165" y="274"/>
                </a:lnTo>
                <a:lnTo>
                  <a:pt x="165" y="275"/>
                </a:lnTo>
                <a:lnTo>
                  <a:pt x="166" y="275"/>
                </a:lnTo>
                <a:lnTo>
                  <a:pt x="166" y="276"/>
                </a:lnTo>
                <a:lnTo>
                  <a:pt x="168" y="276"/>
                </a:lnTo>
                <a:lnTo>
                  <a:pt x="169" y="278"/>
                </a:lnTo>
                <a:lnTo>
                  <a:pt x="170" y="278"/>
                </a:lnTo>
                <a:lnTo>
                  <a:pt x="172" y="278"/>
                </a:lnTo>
                <a:lnTo>
                  <a:pt x="173" y="278"/>
                </a:lnTo>
                <a:lnTo>
                  <a:pt x="173" y="279"/>
                </a:lnTo>
                <a:lnTo>
                  <a:pt x="172" y="279"/>
                </a:lnTo>
                <a:lnTo>
                  <a:pt x="172" y="281"/>
                </a:lnTo>
                <a:lnTo>
                  <a:pt x="173" y="281"/>
                </a:lnTo>
                <a:lnTo>
                  <a:pt x="175" y="282"/>
                </a:lnTo>
                <a:lnTo>
                  <a:pt x="176" y="282"/>
                </a:lnTo>
                <a:lnTo>
                  <a:pt x="178" y="284"/>
                </a:lnTo>
                <a:lnTo>
                  <a:pt x="176" y="284"/>
                </a:lnTo>
                <a:lnTo>
                  <a:pt x="178" y="284"/>
                </a:lnTo>
                <a:lnTo>
                  <a:pt x="179" y="285"/>
                </a:lnTo>
                <a:lnTo>
                  <a:pt x="179" y="286"/>
                </a:lnTo>
                <a:lnTo>
                  <a:pt x="178" y="286"/>
                </a:lnTo>
                <a:lnTo>
                  <a:pt x="178" y="288"/>
                </a:lnTo>
                <a:lnTo>
                  <a:pt x="176" y="289"/>
                </a:lnTo>
                <a:lnTo>
                  <a:pt x="178" y="289"/>
                </a:lnTo>
                <a:lnTo>
                  <a:pt x="178" y="291"/>
                </a:lnTo>
                <a:lnTo>
                  <a:pt x="179" y="291"/>
                </a:lnTo>
                <a:lnTo>
                  <a:pt x="179" y="292"/>
                </a:lnTo>
                <a:lnTo>
                  <a:pt x="180" y="292"/>
                </a:lnTo>
                <a:lnTo>
                  <a:pt x="182" y="294"/>
                </a:lnTo>
                <a:lnTo>
                  <a:pt x="183" y="294"/>
                </a:lnTo>
                <a:lnTo>
                  <a:pt x="183" y="295"/>
                </a:lnTo>
                <a:lnTo>
                  <a:pt x="185" y="295"/>
                </a:lnTo>
                <a:lnTo>
                  <a:pt x="186" y="295"/>
                </a:lnTo>
                <a:lnTo>
                  <a:pt x="186" y="296"/>
                </a:lnTo>
                <a:lnTo>
                  <a:pt x="188" y="298"/>
                </a:lnTo>
                <a:lnTo>
                  <a:pt x="186" y="299"/>
                </a:lnTo>
                <a:lnTo>
                  <a:pt x="188" y="301"/>
                </a:lnTo>
                <a:lnTo>
                  <a:pt x="189" y="301"/>
                </a:lnTo>
                <a:lnTo>
                  <a:pt x="189" y="302"/>
                </a:lnTo>
                <a:lnTo>
                  <a:pt x="188" y="302"/>
                </a:lnTo>
                <a:lnTo>
                  <a:pt x="188" y="304"/>
                </a:lnTo>
                <a:lnTo>
                  <a:pt x="188" y="307"/>
                </a:lnTo>
                <a:lnTo>
                  <a:pt x="186" y="307"/>
                </a:lnTo>
                <a:lnTo>
                  <a:pt x="186" y="308"/>
                </a:lnTo>
                <a:lnTo>
                  <a:pt x="186" y="309"/>
                </a:lnTo>
                <a:lnTo>
                  <a:pt x="185" y="309"/>
                </a:lnTo>
                <a:lnTo>
                  <a:pt x="185" y="311"/>
                </a:lnTo>
                <a:lnTo>
                  <a:pt x="186" y="311"/>
                </a:lnTo>
                <a:lnTo>
                  <a:pt x="188" y="311"/>
                </a:lnTo>
                <a:lnTo>
                  <a:pt x="189" y="312"/>
                </a:lnTo>
                <a:lnTo>
                  <a:pt x="190" y="312"/>
                </a:lnTo>
                <a:lnTo>
                  <a:pt x="192" y="312"/>
                </a:lnTo>
                <a:lnTo>
                  <a:pt x="192" y="311"/>
                </a:lnTo>
                <a:lnTo>
                  <a:pt x="193" y="311"/>
                </a:lnTo>
                <a:lnTo>
                  <a:pt x="193" y="312"/>
                </a:lnTo>
                <a:lnTo>
                  <a:pt x="195" y="312"/>
                </a:lnTo>
                <a:lnTo>
                  <a:pt x="195" y="314"/>
                </a:lnTo>
                <a:lnTo>
                  <a:pt x="195" y="315"/>
                </a:lnTo>
                <a:lnTo>
                  <a:pt x="196" y="315"/>
                </a:lnTo>
                <a:lnTo>
                  <a:pt x="198" y="315"/>
                </a:lnTo>
                <a:lnTo>
                  <a:pt x="198" y="317"/>
                </a:lnTo>
                <a:lnTo>
                  <a:pt x="200" y="317"/>
                </a:lnTo>
                <a:lnTo>
                  <a:pt x="200" y="318"/>
                </a:lnTo>
                <a:lnTo>
                  <a:pt x="202" y="318"/>
                </a:lnTo>
                <a:lnTo>
                  <a:pt x="203" y="318"/>
                </a:lnTo>
                <a:lnTo>
                  <a:pt x="203" y="317"/>
                </a:lnTo>
                <a:lnTo>
                  <a:pt x="205" y="317"/>
                </a:lnTo>
                <a:lnTo>
                  <a:pt x="206" y="318"/>
                </a:lnTo>
                <a:lnTo>
                  <a:pt x="206" y="319"/>
                </a:lnTo>
                <a:lnTo>
                  <a:pt x="208" y="319"/>
                </a:lnTo>
                <a:lnTo>
                  <a:pt x="209" y="319"/>
                </a:lnTo>
                <a:lnTo>
                  <a:pt x="209" y="321"/>
                </a:lnTo>
                <a:lnTo>
                  <a:pt x="212" y="322"/>
                </a:lnTo>
                <a:lnTo>
                  <a:pt x="212" y="324"/>
                </a:lnTo>
                <a:lnTo>
                  <a:pt x="213" y="324"/>
                </a:lnTo>
                <a:lnTo>
                  <a:pt x="215" y="324"/>
                </a:lnTo>
                <a:lnTo>
                  <a:pt x="216" y="324"/>
                </a:lnTo>
                <a:lnTo>
                  <a:pt x="216" y="325"/>
                </a:lnTo>
                <a:lnTo>
                  <a:pt x="216" y="324"/>
                </a:lnTo>
                <a:lnTo>
                  <a:pt x="218" y="324"/>
                </a:lnTo>
                <a:lnTo>
                  <a:pt x="218" y="325"/>
                </a:lnTo>
                <a:lnTo>
                  <a:pt x="219" y="327"/>
                </a:lnTo>
                <a:lnTo>
                  <a:pt x="221" y="327"/>
                </a:lnTo>
                <a:lnTo>
                  <a:pt x="222" y="327"/>
                </a:lnTo>
                <a:lnTo>
                  <a:pt x="222" y="328"/>
                </a:lnTo>
                <a:lnTo>
                  <a:pt x="223" y="329"/>
                </a:lnTo>
                <a:lnTo>
                  <a:pt x="225" y="329"/>
                </a:lnTo>
                <a:lnTo>
                  <a:pt x="225" y="331"/>
                </a:lnTo>
                <a:lnTo>
                  <a:pt x="226" y="331"/>
                </a:lnTo>
                <a:lnTo>
                  <a:pt x="226" y="329"/>
                </a:lnTo>
                <a:lnTo>
                  <a:pt x="228" y="329"/>
                </a:lnTo>
                <a:lnTo>
                  <a:pt x="229" y="329"/>
                </a:lnTo>
                <a:lnTo>
                  <a:pt x="231" y="329"/>
                </a:lnTo>
                <a:lnTo>
                  <a:pt x="231" y="331"/>
                </a:lnTo>
                <a:lnTo>
                  <a:pt x="232" y="331"/>
                </a:lnTo>
                <a:lnTo>
                  <a:pt x="233" y="332"/>
                </a:lnTo>
                <a:lnTo>
                  <a:pt x="235" y="332"/>
                </a:lnTo>
                <a:lnTo>
                  <a:pt x="236" y="332"/>
                </a:lnTo>
                <a:lnTo>
                  <a:pt x="238" y="332"/>
                </a:lnTo>
                <a:lnTo>
                  <a:pt x="238" y="334"/>
                </a:lnTo>
                <a:lnTo>
                  <a:pt x="239" y="334"/>
                </a:lnTo>
                <a:lnTo>
                  <a:pt x="239" y="335"/>
                </a:lnTo>
                <a:lnTo>
                  <a:pt x="241" y="335"/>
                </a:lnTo>
                <a:lnTo>
                  <a:pt x="242" y="335"/>
                </a:lnTo>
                <a:lnTo>
                  <a:pt x="243" y="337"/>
                </a:lnTo>
                <a:lnTo>
                  <a:pt x="245" y="337"/>
                </a:lnTo>
                <a:lnTo>
                  <a:pt x="246" y="337"/>
                </a:lnTo>
                <a:lnTo>
                  <a:pt x="248" y="337"/>
                </a:lnTo>
                <a:lnTo>
                  <a:pt x="248" y="338"/>
                </a:lnTo>
                <a:lnTo>
                  <a:pt x="249" y="338"/>
                </a:lnTo>
                <a:lnTo>
                  <a:pt x="251" y="338"/>
                </a:lnTo>
                <a:lnTo>
                  <a:pt x="252" y="338"/>
                </a:lnTo>
                <a:lnTo>
                  <a:pt x="252" y="337"/>
                </a:lnTo>
                <a:lnTo>
                  <a:pt x="253" y="337"/>
                </a:lnTo>
                <a:lnTo>
                  <a:pt x="255" y="337"/>
                </a:lnTo>
                <a:lnTo>
                  <a:pt x="255" y="335"/>
                </a:lnTo>
                <a:lnTo>
                  <a:pt x="256" y="335"/>
                </a:lnTo>
                <a:lnTo>
                  <a:pt x="258" y="334"/>
                </a:lnTo>
                <a:lnTo>
                  <a:pt x="259" y="332"/>
                </a:lnTo>
                <a:lnTo>
                  <a:pt x="261" y="332"/>
                </a:lnTo>
                <a:lnTo>
                  <a:pt x="262" y="332"/>
                </a:lnTo>
                <a:lnTo>
                  <a:pt x="263" y="332"/>
                </a:lnTo>
                <a:lnTo>
                  <a:pt x="265" y="334"/>
                </a:lnTo>
                <a:lnTo>
                  <a:pt x="266" y="334"/>
                </a:lnTo>
                <a:lnTo>
                  <a:pt x="266" y="335"/>
                </a:lnTo>
                <a:lnTo>
                  <a:pt x="268" y="335"/>
                </a:lnTo>
                <a:lnTo>
                  <a:pt x="269" y="335"/>
                </a:lnTo>
                <a:lnTo>
                  <a:pt x="271" y="335"/>
                </a:lnTo>
                <a:lnTo>
                  <a:pt x="272" y="335"/>
                </a:lnTo>
                <a:lnTo>
                  <a:pt x="272" y="337"/>
                </a:lnTo>
                <a:lnTo>
                  <a:pt x="273" y="337"/>
                </a:lnTo>
                <a:lnTo>
                  <a:pt x="275" y="337"/>
                </a:lnTo>
                <a:lnTo>
                  <a:pt x="276" y="337"/>
                </a:lnTo>
                <a:lnTo>
                  <a:pt x="278" y="337"/>
                </a:lnTo>
                <a:lnTo>
                  <a:pt x="279" y="337"/>
                </a:lnTo>
                <a:lnTo>
                  <a:pt x="281" y="337"/>
                </a:lnTo>
                <a:lnTo>
                  <a:pt x="283" y="338"/>
                </a:lnTo>
                <a:lnTo>
                  <a:pt x="283" y="339"/>
                </a:lnTo>
                <a:lnTo>
                  <a:pt x="285" y="339"/>
                </a:lnTo>
                <a:lnTo>
                  <a:pt x="286" y="341"/>
                </a:lnTo>
                <a:lnTo>
                  <a:pt x="288" y="341"/>
                </a:lnTo>
                <a:lnTo>
                  <a:pt x="289" y="342"/>
                </a:lnTo>
                <a:lnTo>
                  <a:pt x="291" y="342"/>
                </a:lnTo>
                <a:lnTo>
                  <a:pt x="291" y="344"/>
                </a:lnTo>
                <a:lnTo>
                  <a:pt x="292" y="344"/>
                </a:lnTo>
                <a:lnTo>
                  <a:pt x="293" y="344"/>
                </a:lnTo>
                <a:lnTo>
                  <a:pt x="295" y="344"/>
                </a:lnTo>
                <a:lnTo>
                  <a:pt x="296" y="344"/>
                </a:lnTo>
                <a:lnTo>
                  <a:pt x="298" y="344"/>
                </a:lnTo>
                <a:lnTo>
                  <a:pt x="299" y="344"/>
                </a:lnTo>
                <a:lnTo>
                  <a:pt x="301" y="344"/>
                </a:lnTo>
                <a:lnTo>
                  <a:pt x="301" y="342"/>
                </a:lnTo>
                <a:lnTo>
                  <a:pt x="301" y="341"/>
                </a:lnTo>
                <a:lnTo>
                  <a:pt x="302" y="341"/>
                </a:lnTo>
                <a:lnTo>
                  <a:pt x="302" y="339"/>
                </a:lnTo>
                <a:lnTo>
                  <a:pt x="303" y="339"/>
                </a:lnTo>
                <a:lnTo>
                  <a:pt x="303" y="338"/>
                </a:lnTo>
                <a:lnTo>
                  <a:pt x="305" y="338"/>
                </a:lnTo>
                <a:lnTo>
                  <a:pt x="305" y="339"/>
                </a:lnTo>
                <a:lnTo>
                  <a:pt x="306" y="339"/>
                </a:lnTo>
                <a:lnTo>
                  <a:pt x="308" y="339"/>
                </a:lnTo>
                <a:lnTo>
                  <a:pt x="308" y="341"/>
                </a:lnTo>
                <a:lnTo>
                  <a:pt x="309" y="341"/>
                </a:lnTo>
                <a:lnTo>
                  <a:pt x="309" y="342"/>
                </a:lnTo>
                <a:lnTo>
                  <a:pt x="311" y="342"/>
                </a:lnTo>
                <a:lnTo>
                  <a:pt x="312" y="344"/>
                </a:lnTo>
                <a:lnTo>
                  <a:pt x="313" y="344"/>
                </a:lnTo>
                <a:lnTo>
                  <a:pt x="315" y="344"/>
                </a:lnTo>
                <a:lnTo>
                  <a:pt x="315" y="345"/>
                </a:lnTo>
                <a:lnTo>
                  <a:pt x="316" y="344"/>
                </a:lnTo>
                <a:lnTo>
                  <a:pt x="318" y="345"/>
                </a:lnTo>
                <a:lnTo>
                  <a:pt x="319" y="344"/>
                </a:lnTo>
                <a:lnTo>
                  <a:pt x="321" y="344"/>
                </a:lnTo>
                <a:lnTo>
                  <a:pt x="322" y="344"/>
                </a:lnTo>
                <a:lnTo>
                  <a:pt x="323" y="342"/>
                </a:lnTo>
                <a:lnTo>
                  <a:pt x="323" y="341"/>
                </a:lnTo>
                <a:lnTo>
                  <a:pt x="325" y="341"/>
                </a:lnTo>
                <a:lnTo>
                  <a:pt x="325" y="339"/>
                </a:lnTo>
                <a:lnTo>
                  <a:pt x="326" y="339"/>
                </a:lnTo>
                <a:lnTo>
                  <a:pt x="328" y="339"/>
                </a:lnTo>
                <a:lnTo>
                  <a:pt x="331" y="341"/>
                </a:lnTo>
                <a:lnTo>
                  <a:pt x="332" y="341"/>
                </a:lnTo>
                <a:lnTo>
                  <a:pt x="333" y="342"/>
                </a:lnTo>
                <a:lnTo>
                  <a:pt x="335" y="342"/>
                </a:lnTo>
                <a:lnTo>
                  <a:pt x="336" y="344"/>
                </a:lnTo>
                <a:lnTo>
                  <a:pt x="338" y="344"/>
                </a:lnTo>
                <a:lnTo>
                  <a:pt x="338" y="345"/>
                </a:lnTo>
                <a:lnTo>
                  <a:pt x="341" y="347"/>
                </a:lnTo>
                <a:lnTo>
                  <a:pt x="342" y="347"/>
                </a:lnTo>
                <a:lnTo>
                  <a:pt x="342" y="348"/>
                </a:lnTo>
                <a:lnTo>
                  <a:pt x="343" y="348"/>
                </a:lnTo>
                <a:lnTo>
                  <a:pt x="343" y="349"/>
                </a:lnTo>
                <a:lnTo>
                  <a:pt x="345" y="349"/>
                </a:lnTo>
                <a:lnTo>
                  <a:pt x="346" y="349"/>
                </a:lnTo>
                <a:lnTo>
                  <a:pt x="346" y="348"/>
                </a:lnTo>
                <a:lnTo>
                  <a:pt x="346" y="349"/>
                </a:lnTo>
                <a:lnTo>
                  <a:pt x="348" y="349"/>
                </a:lnTo>
                <a:lnTo>
                  <a:pt x="349" y="351"/>
                </a:lnTo>
                <a:lnTo>
                  <a:pt x="351" y="352"/>
                </a:lnTo>
                <a:lnTo>
                  <a:pt x="352" y="352"/>
                </a:lnTo>
                <a:lnTo>
                  <a:pt x="354" y="354"/>
                </a:lnTo>
                <a:lnTo>
                  <a:pt x="354" y="355"/>
                </a:lnTo>
                <a:lnTo>
                  <a:pt x="355" y="357"/>
                </a:lnTo>
                <a:lnTo>
                  <a:pt x="356" y="358"/>
                </a:lnTo>
                <a:lnTo>
                  <a:pt x="358" y="359"/>
                </a:lnTo>
                <a:lnTo>
                  <a:pt x="359" y="361"/>
                </a:lnTo>
                <a:lnTo>
                  <a:pt x="361" y="361"/>
                </a:lnTo>
                <a:lnTo>
                  <a:pt x="362" y="362"/>
                </a:lnTo>
                <a:lnTo>
                  <a:pt x="364" y="364"/>
                </a:lnTo>
                <a:lnTo>
                  <a:pt x="365" y="365"/>
                </a:lnTo>
                <a:lnTo>
                  <a:pt x="365" y="367"/>
                </a:lnTo>
                <a:lnTo>
                  <a:pt x="366" y="367"/>
                </a:lnTo>
                <a:lnTo>
                  <a:pt x="366" y="368"/>
                </a:lnTo>
                <a:lnTo>
                  <a:pt x="368" y="368"/>
                </a:lnTo>
                <a:lnTo>
                  <a:pt x="369" y="368"/>
                </a:lnTo>
                <a:lnTo>
                  <a:pt x="371" y="368"/>
                </a:lnTo>
                <a:lnTo>
                  <a:pt x="372" y="369"/>
                </a:lnTo>
                <a:lnTo>
                  <a:pt x="372" y="368"/>
                </a:lnTo>
                <a:lnTo>
                  <a:pt x="374" y="368"/>
                </a:lnTo>
                <a:lnTo>
                  <a:pt x="375" y="367"/>
                </a:lnTo>
                <a:lnTo>
                  <a:pt x="376" y="367"/>
                </a:lnTo>
                <a:lnTo>
                  <a:pt x="376" y="365"/>
                </a:lnTo>
                <a:lnTo>
                  <a:pt x="376" y="364"/>
                </a:lnTo>
                <a:lnTo>
                  <a:pt x="378" y="364"/>
                </a:lnTo>
                <a:lnTo>
                  <a:pt x="378" y="362"/>
                </a:lnTo>
                <a:lnTo>
                  <a:pt x="379" y="361"/>
                </a:lnTo>
                <a:lnTo>
                  <a:pt x="381" y="361"/>
                </a:lnTo>
                <a:lnTo>
                  <a:pt x="382" y="361"/>
                </a:lnTo>
                <a:lnTo>
                  <a:pt x="384" y="359"/>
                </a:lnTo>
                <a:lnTo>
                  <a:pt x="385" y="359"/>
                </a:lnTo>
                <a:lnTo>
                  <a:pt x="386" y="358"/>
                </a:lnTo>
                <a:lnTo>
                  <a:pt x="388" y="358"/>
                </a:lnTo>
                <a:lnTo>
                  <a:pt x="389" y="358"/>
                </a:lnTo>
                <a:lnTo>
                  <a:pt x="389" y="357"/>
                </a:lnTo>
                <a:lnTo>
                  <a:pt x="391" y="357"/>
                </a:lnTo>
                <a:lnTo>
                  <a:pt x="391" y="355"/>
                </a:lnTo>
                <a:lnTo>
                  <a:pt x="391" y="354"/>
                </a:lnTo>
                <a:lnTo>
                  <a:pt x="389" y="352"/>
                </a:lnTo>
                <a:lnTo>
                  <a:pt x="389" y="351"/>
                </a:lnTo>
                <a:lnTo>
                  <a:pt x="388" y="351"/>
                </a:lnTo>
                <a:lnTo>
                  <a:pt x="388" y="349"/>
                </a:lnTo>
                <a:lnTo>
                  <a:pt x="386" y="349"/>
                </a:lnTo>
                <a:lnTo>
                  <a:pt x="386" y="348"/>
                </a:lnTo>
                <a:lnTo>
                  <a:pt x="386" y="347"/>
                </a:lnTo>
                <a:lnTo>
                  <a:pt x="385" y="347"/>
                </a:lnTo>
                <a:lnTo>
                  <a:pt x="385" y="345"/>
                </a:lnTo>
                <a:lnTo>
                  <a:pt x="384" y="345"/>
                </a:lnTo>
                <a:lnTo>
                  <a:pt x="384" y="344"/>
                </a:lnTo>
                <a:lnTo>
                  <a:pt x="382" y="344"/>
                </a:lnTo>
                <a:lnTo>
                  <a:pt x="384" y="342"/>
                </a:lnTo>
                <a:lnTo>
                  <a:pt x="384" y="341"/>
                </a:lnTo>
                <a:lnTo>
                  <a:pt x="382" y="341"/>
                </a:lnTo>
                <a:lnTo>
                  <a:pt x="382" y="339"/>
                </a:lnTo>
                <a:lnTo>
                  <a:pt x="382" y="338"/>
                </a:lnTo>
                <a:lnTo>
                  <a:pt x="381" y="338"/>
                </a:lnTo>
                <a:lnTo>
                  <a:pt x="381" y="337"/>
                </a:lnTo>
                <a:lnTo>
                  <a:pt x="381" y="338"/>
                </a:lnTo>
                <a:lnTo>
                  <a:pt x="379" y="337"/>
                </a:lnTo>
                <a:lnTo>
                  <a:pt x="381" y="337"/>
                </a:lnTo>
                <a:lnTo>
                  <a:pt x="381" y="335"/>
                </a:lnTo>
                <a:lnTo>
                  <a:pt x="379" y="335"/>
                </a:lnTo>
                <a:lnTo>
                  <a:pt x="379" y="334"/>
                </a:lnTo>
                <a:lnTo>
                  <a:pt x="378" y="334"/>
                </a:lnTo>
                <a:lnTo>
                  <a:pt x="378" y="332"/>
                </a:lnTo>
                <a:lnTo>
                  <a:pt x="376" y="332"/>
                </a:lnTo>
                <a:lnTo>
                  <a:pt x="376" y="331"/>
                </a:lnTo>
                <a:lnTo>
                  <a:pt x="376" y="329"/>
                </a:lnTo>
                <a:lnTo>
                  <a:pt x="375" y="329"/>
                </a:lnTo>
                <a:lnTo>
                  <a:pt x="375" y="328"/>
                </a:lnTo>
                <a:lnTo>
                  <a:pt x="376" y="328"/>
                </a:lnTo>
                <a:lnTo>
                  <a:pt x="378" y="327"/>
                </a:lnTo>
                <a:lnTo>
                  <a:pt x="376" y="327"/>
                </a:lnTo>
                <a:lnTo>
                  <a:pt x="376" y="325"/>
                </a:lnTo>
                <a:lnTo>
                  <a:pt x="376" y="324"/>
                </a:lnTo>
                <a:lnTo>
                  <a:pt x="376" y="325"/>
                </a:lnTo>
                <a:lnTo>
                  <a:pt x="375" y="325"/>
                </a:lnTo>
                <a:lnTo>
                  <a:pt x="375" y="324"/>
                </a:lnTo>
                <a:lnTo>
                  <a:pt x="374" y="324"/>
                </a:lnTo>
                <a:lnTo>
                  <a:pt x="372" y="322"/>
                </a:lnTo>
                <a:lnTo>
                  <a:pt x="372" y="321"/>
                </a:lnTo>
                <a:lnTo>
                  <a:pt x="372" y="319"/>
                </a:lnTo>
                <a:lnTo>
                  <a:pt x="374" y="321"/>
                </a:lnTo>
                <a:lnTo>
                  <a:pt x="374" y="319"/>
                </a:lnTo>
                <a:lnTo>
                  <a:pt x="375" y="319"/>
                </a:lnTo>
                <a:lnTo>
                  <a:pt x="376" y="319"/>
                </a:lnTo>
                <a:lnTo>
                  <a:pt x="378" y="319"/>
                </a:lnTo>
                <a:lnTo>
                  <a:pt x="379" y="321"/>
                </a:lnTo>
                <a:lnTo>
                  <a:pt x="381" y="321"/>
                </a:lnTo>
                <a:lnTo>
                  <a:pt x="382" y="321"/>
                </a:lnTo>
                <a:lnTo>
                  <a:pt x="385" y="322"/>
                </a:lnTo>
                <a:lnTo>
                  <a:pt x="386" y="322"/>
                </a:lnTo>
                <a:lnTo>
                  <a:pt x="388" y="324"/>
                </a:lnTo>
                <a:lnTo>
                  <a:pt x="389" y="324"/>
                </a:lnTo>
                <a:lnTo>
                  <a:pt x="391" y="324"/>
                </a:lnTo>
                <a:lnTo>
                  <a:pt x="392" y="325"/>
                </a:lnTo>
                <a:lnTo>
                  <a:pt x="392" y="327"/>
                </a:lnTo>
                <a:lnTo>
                  <a:pt x="392" y="328"/>
                </a:lnTo>
                <a:lnTo>
                  <a:pt x="392" y="329"/>
                </a:lnTo>
                <a:lnTo>
                  <a:pt x="394" y="329"/>
                </a:lnTo>
                <a:lnTo>
                  <a:pt x="395" y="331"/>
                </a:lnTo>
                <a:lnTo>
                  <a:pt x="395" y="332"/>
                </a:lnTo>
                <a:lnTo>
                  <a:pt x="396" y="332"/>
                </a:lnTo>
                <a:lnTo>
                  <a:pt x="398" y="332"/>
                </a:lnTo>
                <a:lnTo>
                  <a:pt x="398" y="334"/>
                </a:lnTo>
                <a:lnTo>
                  <a:pt x="398" y="335"/>
                </a:lnTo>
                <a:lnTo>
                  <a:pt x="398" y="337"/>
                </a:lnTo>
                <a:lnTo>
                  <a:pt x="398" y="338"/>
                </a:lnTo>
                <a:lnTo>
                  <a:pt x="398" y="339"/>
                </a:lnTo>
                <a:lnTo>
                  <a:pt x="399" y="341"/>
                </a:lnTo>
                <a:lnTo>
                  <a:pt x="399" y="339"/>
                </a:lnTo>
                <a:lnTo>
                  <a:pt x="401" y="339"/>
                </a:lnTo>
                <a:lnTo>
                  <a:pt x="402" y="339"/>
                </a:lnTo>
                <a:lnTo>
                  <a:pt x="404" y="337"/>
                </a:lnTo>
                <a:lnTo>
                  <a:pt x="404" y="334"/>
                </a:lnTo>
                <a:lnTo>
                  <a:pt x="404" y="332"/>
                </a:lnTo>
                <a:lnTo>
                  <a:pt x="404" y="331"/>
                </a:lnTo>
                <a:lnTo>
                  <a:pt x="404" y="329"/>
                </a:lnTo>
                <a:lnTo>
                  <a:pt x="404" y="327"/>
                </a:lnTo>
                <a:lnTo>
                  <a:pt x="404" y="325"/>
                </a:lnTo>
                <a:lnTo>
                  <a:pt x="402" y="321"/>
                </a:lnTo>
                <a:lnTo>
                  <a:pt x="402" y="319"/>
                </a:lnTo>
                <a:lnTo>
                  <a:pt x="402" y="318"/>
                </a:lnTo>
                <a:lnTo>
                  <a:pt x="404" y="318"/>
                </a:lnTo>
                <a:lnTo>
                  <a:pt x="404" y="317"/>
                </a:lnTo>
                <a:lnTo>
                  <a:pt x="402" y="314"/>
                </a:lnTo>
                <a:lnTo>
                  <a:pt x="402" y="312"/>
                </a:lnTo>
                <a:lnTo>
                  <a:pt x="401" y="312"/>
                </a:lnTo>
                <a:lnTo>
                  <a:pt x="401" y="311"/>
                </a:lnTo>
                <a:lnTo>
                  <a:pt x="401" y="309"/>
                </a:lnTo>
                <a:lnTo>
                  <a:pt x="401" y="308"/>
                </a:lnTo>
                <a:lnTo>
                  <a:pt x="402" y="307"/>
                </a:lnTo>
                <a:lnTo>
                  <a:pt x="404" y="307"/>
                </a:lnTo>
                <a:lnTo>
                  <a:pt x="405" y="307"/>
                </a:lnTo>
                <a:lnTo>
                  <a:pt x="406" y="307"/>
                </a:lnTo>
                <a:lnTo>
                  <a:pt x="408" y="307"/>
                </a:lnTo>
                <a:lnTo>
                  <a:pt x="408" y="305"/>
                </a:lnTo>
                <a:lnTo>
                  <a:pt x="409" y="305"/>
                </a:lnTo>
                <a:lnTo>
                  <a:pt x="411" y="308"/>
                </a:lnTo>
                <a:lnTo>
                  <a:pt x="412" y="309"/>
                </a:lnTo>
                <a:lnTo>
                  <a:pt x="414" y="309"/>
                </a:lnTo>
                <a:lnTo>
                  <a:pt x="414" y="308"/>
                </a:lnTo>
                <a:lnTo>
                  <a:pt x="415" y="308"/>
                </a:lnTo>
                <a:lnTo>
                  <a:pt x="416" y="308"/>
                </a:lnTo>
                <a:lnTo>
                  <a:pt x="418" y="307"/>
                </a:lnTo>
                <a:lnTo>
                  <a:pt x="419" y="307"/>
                </a:lnTo>
                <a:lnTo>
                  <a:pt x="419" y="305"/>
                </a:lnTo>
                <a:lnTo>
                  <a:pt x="421" y="305"/>
                </a:lnTo>
                <a:lnTo>
                  <a:pt x="422" y="308"/>
                </a:lnTo>
                <a:lnTo>
                  <a:pt x="425" y="311"/>
                </a:lnTo>
                <a:lnTo>
                  <a:pt x="426" y="312"/>
                </a:lnTo>
                <a:lnTo>
                  <a:pt x="428" y="314"/>
                </a:lnTo>
                <a:lnTo>
                  <a:pt x="429" y="315"/>
                </a:lnTo>
                <a:lnTo>
                  <a:pt x="431" y="314"/>
                </a:lnTo>
                <a:lnTo>
                  <a:pt x="431" y="315"/>
                </a:lnTo>
                <a:lnTo>
                  <a:pt x="432" y="315"/>
                </a:lnTo>
                <a:lnTo>
                  <a:pt x="432" y="317"/>
                </a:lnTo>
                <a:lnTo>
                  <a:pt x="434" y="317"/>
                </a:lnTo>
                <a:lnTo>
                  <a:pt x="435" y="318"/>
                </a:lnTo>
                <a:lnTo>
                  <a:pt x="436" y="318"/>
                </a:lnTo>
                <a:lnTo>
                  <a:pt x="438" y="318"/>
                </a:lnTo>
                <a:lnTo>
                  <a:pt x="438" y="317"/>
                </a:lnTo>
                <a:lnTo>
                  <a:pt x="439" y="317"/>
                </a:lnTo>
                <a:lnTo>
                  <a:pt x="441" y="317"/>
                </a:lnTo>
                <a:lnTo>
                  <a:pt x="442" y="315"/>
                </a:lnTo>
                <a:lnTo>
                  <a:pt x="444" y="315"/>
                </a:lnTo>
                <a:lnTo>
                  <a:pt x="445" y="314"/>
                </a:lnTo>
                <a:lnTo>
                  <a:pt x="446" y="314"/>
                </a:lnTo>
                <a:lnTo>
                  <a:pt x="446" y="312"/>
                </a:lnTo>
                <a:lnTo>
                  <a:pt x="446" y="311"/>
                </a:lnTo>
                <a:lnTo>
                  <a:pt x="445" y="308"/>
                </a:lnTo>
                <a:lnTo>
                  <a:pt x="445" y="305"/>
                </a:lnTo>
                <a:lnTo>
                  <a:pt x="445" y="304"/>
                </a:lnTo>
                <a:lnTo>
                  <a:pt x="445" y="302"/>
                </a:lnTo>
                <a:lnTo>
                  <a:pt x="445" y="301"/>
                </a:lnTo>
                <a:lnTo>
                  <a:pt x="445" y="298"/>
                </a:lnTo>
                <a:lnTo>
                  <a:pt x="445" y="295"/>
                </a:lnTo>
                <a:lnTo>
                  <a:pt x="445" y="294"/>
                </a:lnTo>
                <a:lnTo>
                  <a:pt x="445" y="291"/>
                </a:lnTo>
                <a:lnTo>
                  <a:pt x="445" y="289"/>
                </a:lnTo>
                <a:lnTo>
                  <a:pt x="442" y="289"/>
                </a:lnTo>
                <a:lnTo>
                  <a:pt x="441" y="288"/>
                </a:lnTo>
                <a:lnTo>
                  <a:pt x="439" y="288"/>
                </a:lnTo>
                <a:lnTo>
                  <a:pt x="438" y="288"/>
                </a:lnTo>
                <a:lnTo>
                  <a:pt x="436" y="286"/>
                </a:lnTo>
                <a:lnTo>
                  <a:pt x="434" y="285"/>
                </a:lnTo>
                <a:lnTo>
                  <a:pt x="432" y="285"/>
                </a:lnTo>
                <a:lnTo>
                  <a:pt x="431" y="284"/>
                </a:lnTo>
                <a:lnTo>
                  <a:pt x="431" y="282"/>
                </a:lnTo>
                <a:lnTo>
                  <a:pt x="431" y="281"/>
                </a:lnTo>
                <a:lnTo>
                  <a:pt x="429" y="281"/>
                </a:lnTo>
                <a:lnTo>
                  <a:pt x="431" y="279"/>
                </a:lnTo>
                <a:lnTo>
                  <a:pt x="431" y="278"/>
                </a:lnTo>
                <a:lnTo>
                  <a:pt x="431" y="276"/>
                </a:lnTo>
                <a:lnTo>
                  <a:pt x="428" y="278"/>
                </a:lnTo>
                <a:lnTo>
                  <a:pt x="426" y="279"/>
                </a:lnTo>
                <a:lnTo>
                  <a:pt x="425" y="279"/>
                </a:lnTo>
                <a:lnTo>
                  <a:pt x="424" y="279"/>
                </a:lnTo>
                <a:lnTo>
                  <a:pt x="424" y="276"/>
                </a:lnTo>
                <a:lnTo>
                  <a:pt x="424" y="275"/>
                </a:lnTo>
                <a:lnTo>
                  <a:pt x="424" y="274"/>
                </a:lnTo>
                <a:lnTo>
                  <a:pt x="422" y="274"/>
                </a:lnTo>
                <a:lnTo>
                  <a:pt x="421" y="274"/>
                </a:lnTo>
                <a:lnTo>
                  <a:pt x="419" y="274"/>
                </a:lnTo>
                <a:lnTo>
                  <a:pt x="419" y="271"/>
                </a:lnTo>
                <a:lnTo>
                  <a:pt x="418" y="269"/>
                </a:lnTo>
                <a:lnTo>
                  <a:pt x="418" y="268"/>
                </a:lnTo>
                <a:lnTo>
                  <a:pt x="416" y="265"/>
                </a:lnTo>
                <a:lnTo>
                  <a:pt x="415" y="264"/>
                </a:lnTo>
                <a:lnTo>
                  <a:pt x="414" y="261"/>
                </a:lnTo>
                <a:lnTo>
                  <a:pt x="412" y="259"/>
                </a:lnTo>
                <a:lnTo>
                  <a:pt x="411" y="258"/>
                </a:lnTo>
                <a:lnTo>
                  <a:pt x="411" y="256"/>
                </a:lnTo>
                <a:lnTo>
                  <a:pt x="409" y="255"/>
                </a:lnTo>
                <a:lnTo>
                  <a:pt x="409" y="254"/>
                </a:lnTo>
                <a:lnTo>
                  <a:pt x="409" y="252"/>
                </a:lnTo>
                <a:lnTo>
                  <a:pt x="409" y="251"/>
                </a:lnTo>
                <a:close/>
              </a:path>
            </a:pathLst>
          </a:custGeom>
          <a:solidFill>
            <a:schemeClr val="bg1"/>
          </a:solidFill>
          <a:ln w="3175" cmpd="sng">
            <a:solidFill>
              <a:srgbClr val="808080"/>
            </a:solidFill>
            <a:round/>
            <a:headEnd/>
            <a:tailEnd/>
          </a:ln>
        </p:spPr>
        <p:txBody>
          <a:bodyPr/>
          <a:lstStyle/>
          <a:p>
            <a:endParaRPr lang="en-US"/>
          </a:p>
        </p:txBody>
      </p:sp>
      <p:sp>
        <p:nvSpPr>
          <p:cNvPr id="14424" name="Freeform 88"/>
          <p:cNvSpPr>
            <a:spLocks/>
          </p:cNvSpPr>
          <p:nvPr/>
        </p:nvSpPr>
        <p:spPr bwMode="auto">
          <a:xfrm>
            <a:off x="2078038" y="1355725"/>
            <a:ext cx="527050" cy="158750"/>
          </a:xfrm>
          <a:custGeom>
            <a:avLst/>
            <a:gdLst>
              <a:gd name="T0" fmla="*/ 2 w 446"/>
              <a:gd name="T1" fmla="*/ 7 h 184"/>
              <a:gd name="T2" fmla="*/ 0 w 446"/>
              <a:gd name="T3" fmla="*/ 23 h 184"/>
              <a:gd name="T4" fmla="*/ 12 w 446"/>
              <a:gd name="T5" fmla="*/ 21 h 184"/>
              <a:gd name="T6" fmla="*/ 26 w 446"/>
              <a:gd name="T7" fmla="*/ 17 h 184"/>
              <a:gd name="T8" fmla="*/ 42 w 446"/>
              <a:gd name="T9" fmla="*/ 27 h 184"/>
              <a:gd name="T10" fmla="*/ 55 w 446"/>
              <a:gd name="T11" fmla="*/ 36 h 184"/>
              <a:gd name="T12" fmla="*/ 57 w 446"/>
              <a:gd name="T13" fmla="*/ 46 h 184"/>
              <a:gd name="T14" fmla="*/ 63 w 446"/>
              <a:gd name="T15" fmla="*/ 60 h 184"/>
              <a:gd name="T16" fmla="*/ 73 w 446"/>
              <a:gd name="T17" fmla="*/ 61 h 184"/>
              <a:gd name="T18" fmla="*/ 83 w 446"/>
              <a:gd name="T19" fmla="*/ 69 h 184"/>
              <a:gd name="T20" fmla="*/ 95 w 446"/>
              <a:gd name="T21" fmla="*/ 67 h 184"/>
              <a:gd name="T22" fmla="*/ 103 w 446"/>
              <a:gd name="T23" fmla="*/ 60 h 184"/>
              <a:gd name="T24" fmla="*/ 118 w 446"/>
              <a:gd name="T25" fmla="*/ 61 h 184"/>
              <a:gd name="T26" fmla="*/ 126 w 446"/>
              <a:gd name="T27" fmla="*/ 69 h 184"/>
              <a:gd name="T28" fmla="*/ 135 w 446"/>
              <a:gd name="T29" fmla="*/ 74 h 184"/>
              <a:gd name="T30" fmla="*/ 142 w 446"/>
              <a:gd name="T31" fmla="*/ 80 h 184"/>
              <a:gd name="T32" fmla="*/ 148 w 446"/>
              <a:gd name="T33" fmla="*/ 87 h 184"/>
              <a:gd name="T34" fmla="*/ 160 w 446"/>
              <a:gd name="T35" fmla="*/ 86 h 184"/>
              <a:gd name="T36" fmla="*/ 170 w 446"/>
              <a:gd name="T37" fmla="*/ 93 h 184"/>
              <a:gd name="T38" fmla="*/ 176 w 446"/>
              <a:gd name="T39" fmla="*/ 99 h 184"/>
              <a:gd name="T40" fmla="*/ 179 w 446"/>
              <a:gd name="T41" fmla="*/ 107 h 184"/>
              <a:gd name="T42" fmla="*/ 188 w 446"/>
              <a:gd name="T43" fmla="*/ 116 h 184"/>
              <a:gd name="T44" fmla="*/ 185 w 446"/>
              <a:gd name="T45" fmla="*/ 126 h 184"/>
              <a:gd name="T46" fmla="*/ 195 w 446"/>
              <a:gd name="T47" fmla="*/ 129 h 184"/>
              <a:gd name="T48" fmla="*/ 205 w 446"/>
              <a:gd name="T49" fmla="*/ 132 h 184"/>
              <a:gd name="T50" fmla="*/ 216 w 446"/>
              <a:gd name="T51" fmla="*/ 139 h 184"/>
              <a:gd name="T52" fmla="*/ 225 w 446"/>
              <a:gd name="T53" fmla="*/ 144 h 184"/>
              <a:gd name="T54" fmla="*/ 235 w 446"/>
              <a:gd name="T55" fmla="*/ 147 h 184"/>
              <a:gd name="T56" fmla="*/ 246 w 446"/>
              <a:gd name="T57" fmla="*/ 152 h 184"/>
              <a:gd name="T58" fmla="*/ 256 w 446"/>
              <a:gd name="T59" fmla="*/ 150 h 184"/>
              <a:gd name="T60" fmla="*/ 269 w 446"/>
              <a:gd name="T61" fmla="*/ 150 h 184"/>
              <a:gd name="T62" fmla="*/ 283 w 446"/>
              <a:gd name="T63" fmla="*/ 153 h 184"/>
              <a:gd name="T64" fmla="*/ 295 w 446"/>
              <a:gd name="T65" fmla="*/ 159 h 184"/>
              <a:gd name="T66" fmla="*/ 303 w 446"/>
              <a:gd name="T67" fmla="*/ 153 h 184"/>
              <a:gd name="T68" fmla="*/ 313 w 446"/>
              <a:gd name="T69" fmla="*/ 159 h 184"/>
              <a:gd name="T70" fmla="*/ 325 w 446"/>
              <a:gd name="T71" fmla="*/ 156 h 184"/>
              <a:gd name="T72" fmla="*/ 338 w 446"/>
              <a:gd name="T73" fmla="*/ 160 h 184"/>
              <a:gd name="T74" fmla="*/ 348 w 446"/>
              <a:gd name="T75" fmla="*/ 164 h 184"/>
              <a:gd name="T76" fmla="*/ 361 w 446"/>
              <a:gd name="T77" fmla="*/ 176 h 184"/>
              <a:gd name="T78" fmla="*/ 372 w 446"/>
              <a:gd name="T79" fmla="*/ 184 h 184"/>
              <a:gd name="T80" fmla="*/ 381 w 446"/>
              <a:gd name="T81" fmla="*/ 176 h 184"/>
              <a:gd name="T82" fmla="*/ 391 w 446"/>
              <a:gd name="T83" fmla="*/ 169 h 184"/>
              <a:gd name="T84" fmla="*/ 384 w 446"/>
              <a:gd name="T85" fmla="*/ 160 h 184"/>
              <a:gd name="T86" fmla="*/ 381 w 446"/>
              <a:gd name="T87" fmla="*/ 153 h 184"/>
              <a:gd name="T88" fmla="*/ 376 w 446"/>
              <a:gd name="T89" fmla="*/ 144 h 184"/>
              <a:gd name="T90" fmla="*/ 375 w 446"/>
              <a:gd name="T91" fmla="*/ 139 h 184"/>
              <a:gd name="T92" fmla="*/ 379 w 446"/>
              <a:gd name="T93" fmla="*/ 136 h 184"/>
              <a:gd name="T94" fmla="*/ 392 w 446"/>
              <a:gd name="T95" fmla="*/ 143 h 184"/>
              <a:gd name="T96" fmla="*/ 398 w 446"/>
              <a:gd name="T97" fmla="*/ 153 h 184"/>
              <a:gd name="T98" fmla="*/ 404 w 446"/>
              <a:gd name="T99" fmla="*/ 144 h 184"/>
              <a:gd name="T100" fmla="*/ 401 w 446"/>
              <a:gd name="T101" fmla="*/ 127 h 184"/>
              <a:gd name="T102" fmla="*/ 409 w 446"/>
              <a:gd name="T103" fmla="*/ 120 h 184"/>
              <a:gd name="T104" fmla="*/ 421 w 446"/>
              <a:gd name="T105" fmla="*/ 120 h 184"/>
              <a:gd name="T106" fmla="*/ 434 w 446"/>
              <a:gd name="T107" fmla="*/ 132 h 184"/>
              <a:gd name="T108" fmla="*/ 446 w 446"/>
              <a:gd name="T109" fmla="*/ 129 h 184"/>
              <a:gd name="T110" fmla="*/ 445 w 446"/>
              <a:gd name="T111" fmla="*/ 109 h 184"/>
              <a:gd name="T112" fmla="*/ 431 w 446"/>
              <a:gd name="T113" fmla="*/ 99 h 184"/>
              <a:gd name="T114" fmla="*/ 424 w 446"/>
              <a:gd name="T115" fmla="*/ 94 h 184"/>
              <a:gd name="T116" fmla="*/ 416 w 446"/>
              <a:gd name="T117" fmla="*/ 80 h 1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46"/>
              <a:gd name="T178" fmla="*/ 0 h 184"/>
              <a:gd name="T179" fmla="*/ 446 w 446"/>
              <a:gd name="T180" fmla="*/ 184 h 1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46" h="184">
                <a:moveTo>
                  <a:pt x="5" y="0"/>
                </a:moveTo>
                <a:lnTo>
                  <a:pt x="6" y="3"/>
                </a:lnTo>
                <a:lnTo>
                  <a:pt x="5" y="3"/>
                </a:lnTo>
                <a:lnTo>
                  <a:pt x="3" y="3"/>
                </a:lnTo>
                <a:lnTo>
                  <a:pt x="3" y="4"/>
                </a:lnTo>
                <a:lnTo>
                  <a:pt x="2" y="4"/>
                </a:lnTo>
                <a:lnTo>
                  <a:pt x="0" y="4"/>
                </a:lnTo>
                <a:lnTo>
                  <a:pt x="0" y="6"/>
                </a:lnTo>
                <a:lnTo>
                  <a:pt x="0" y="7"/>
                </a:lnTo>
                <a:lnTo>
                  <a:pt x="2" y="7"/>
                </a:lnTo>
                <a:lnTo>
                  <a:pt x="2" y="9"/>
                </a:lnTo>
                <a:lnTo>
                  <a:pt x="2" y="10"/>
                </a:lnTo>
                <a:lnTo>
                  <a:pt x="2" y="13"/>
                </a:lnTo>
                <a:lnTo>
                  <a:pt x="2" y="14"/>
                </a:lnTo>
                <a:lnTo>
                  <a:pt x="2" y="16"/>
                </a:lnTo>
                <a:lnTo>
                  <a:pt x="2" y="17"/>
                </a:lnTo>
                <a:lnTo>
                  <a:pt x="0" y="19"/>
                </a:lnTo>
                <a:lnTo>
                  <a:pt x="0" y="20"/>
                </a:lnTo>
                <a:lnTo>
                  <a:pt x="0" y="21"/>
                </a:lnTo>
                <a:lnTo>
                  <a:pt x="0" y="23"/>
                </a:lnTo>
                <a:lnTo>
                  <a:pt x="2" y="23"/>
                </a:lnTo>
                <a:lnTo>
                  <a:pt x="3" y="24"/>
                </a:lnTo>
                <a:lnTo>
                  <a:pt x="5" y="26"/>
                </a:lnTo>
                <a:lnTo>
                  <a:pt x="5" y="24"/>
                </a:lnTo>
                <a:lnTo>
                  <a:pt x="6" y="23"/>
                </a:lnTo>
                <a:lnTo>
                  <a:pt x="6" y="21"/>
                </a:lnTo>
                <a:lnTo>
                  <a:pt x="7" y="21"/>
                </a:lnTo>
                <a:lnTo>
                  <a:pt x="9" y="21"/>
                </a:lnTo>
                <a:lnTo>
                  <a:pt x="10" y="21"/>
                </a:lnTo>
                <a:lnTo>
                  <a:pt x="12" y="21"/>
                </a:lnTo>
                <a:lnTo>
                  <a:pt x="13" y="21"/>
                </a:lnTo>
                <a:lnTo>
                  <a:pt x="15" y="21"/>
                </a:lnTo>
                <a:lnTo>
                  <a:pt x="16" y="21"/>
                </a:lnTo>
                <a:lnTo>
                  <a:pt x="17" y="20"/>
                </a:lnTo>
                <a:lnTo>
                  <a:pt x="19" y="20"/>
                </a:lnTo>
                <a:lnTo>
                  <a:pt x="19" y="19"/>
                </a:lnTo>
                <a:lnTo>
                  <a:pt x="22" y="19"/>
                </a:lnTo>
                <a:lnTo>
                  <a:pt x="22" y="17"/>
                </a:lnTo>
                <a:lnTo>
                  <a:pt x="25" y="17"/>
                </a:lnTo>
                <a:lnTo>
                  <a:pt x="26" y="17"/>
                </a:lnTo>
                <a:lnTo>
                  <a:pt x="27" y="17"/>
                </a:lnTo>
                <a:lnTo>
                  <a:pt x="27" y="19"/>
                </a:lnTo>
                <a:lnTo>
                  <a:pt x="29" y="19"/>
                </a:lnTo>
                <a:lnTo>
                  <a:pt x="32" y="20"/>
                </a:lnTo>
                <a:lnTo>
                  <a:pt x="33" y="20"/>
                </a:lnTo>
                <a:lnTo>
                  <a:pt x="36" y="21"/>
                </a:lnTo>
                <a:lnTo>
                  <a:pt x="36" y="23"/>
                </a:lnTo>
                <a:lnTo>
                  <a:pt x="39" y="24"/>
                </a:lnTo>
                <a:lnTo>
                  <a:pt x="40" y="26"/>
                </a:lnTo>
                <a:lnTo>
                  <a:pt x="42" y="27"/>
                </a:lnTo>
                <a:lnTo>
                  <a:pt x="43" y="27"/>
                </a:lnTo>
                <a:lnTo>
                  <a:pt x="46" y="29"/>
                </a:lnTo>
                <a:lnTo>
                  <a:pt x="47" y="29"/>
                </a:lnTo>
                <a:lnTo>
                  <a:pt x="49" y="29"/>
                </a:lnTo>
                <a:lnTo>
                  <a:pt x="49" y="30"/>
                </a:lnTo>
                <a:lnTo>
                  <a:pt x="50" y="30"/>
                </a:lnTo>
                <a:lnTo>
                  <a:pt x="52" y="33"/>
                </a:lnTo>
                <a:lnTo>
                  <a:pt x="52" y="34"/>
                </a:lnTo>
                <a:lnTo>
                  <a:pt x="53" y="36"/>
                </a:lnTo>
                <a:lnTo>
                  <a:pt x="55" y="36"/>
                </a:lnTo>
                <a:lnTo>
                  <a:pt x="55" y="37"/>
                </a:lnTo>
                <a:lnTo>
                  <a:pt x="55" y="39"/>
                </a:lnTo>
                <a:lnTo>
                  <a:pt x="55" y="40"/>
                </a:lnTo>
                <a:lnTo>
                  <a:pt x="55" y="41"/>
                </a:lnTo>
                <a:lnTo>
                  <a:pt x="53" y="41"/>
                </a:lnTo>
                <a:lnTo>
                  <a:pt x="55" y="43"/>
                </a:lnTo>
                <a:lnTo>
                  <a:pt x="55" y="44"/>
                </a:lnTo>
                <a:lnTo>
                  <a:pt x="55" y="46"/>
                </a:lnTo>
                <a:lnTo>
                  <a:pt x="56" y="46"/>
                </a:lnTo>
                <a:lnTo>
                  <a:pt x="57" y="46"/>
                </a:lnTo>
                <a:lnTo>
                  <a:pt x="59" y="47"/>
                </a:lnTo>
                <a:lnTo>
                  <a:pt x="60" y="50"/>
                </a:lnTo>
                <a:lnTo>
                  <a:pt x="62" y="51"/>
                </a:lnTo>
                <a:lnTo>
                  <a:pt x="63" y="51"/>
                </a:lnTo>
                <a:lnTo>
                  <a:pt x="65" y="53"/>
                </a:lnTo>
                <a:lnTo>
                  <a:pt x="65" y="54"/>
                </a:lnTo>
                <a:lnTo>
                  <a:pt x="65" y="56"/>
                </a:lnTo>
                <a:lnTo>
                  <a:pt x="63" y="57"/>
                </a:lnTo>
                <a:lnTo>
                  <a:pt x="63" y="59"/>
                </a:lnTo>
                <a:lnTo>
                  <a:pt x="63" y="60"/>
                </a:lnTo>
                <a:lnTo>
                  <a:pt x="63" y="61"/>
                </a:lnTo>
                <a:lnTo>
                  <a:pt x="65" y="61"/>
                </a:lnTo>
                <a:lnTo>
                  <a:pt x="65" y="60"/>
                </a:lnTo>
                <a:lnTo>
                  <a:pt x="66" y="60"/>
                </a:lnTo>
                <a:lnTo>
                  <a:pt x="68" y="60"/>
                </a:lnTo>
                <a:lnTo>
                  <a:pt x="69" y="60"/>
                </a:lnTo>
                <a:lnTo>
                  <a:pt x="69" y="59"/>
                </a:lnTo>
                <a:lnTo>
                  <a:pt x="70" y="60"/>
                </a:lnTo>
                <a:lnTo>
                  <a:pt x="72" y="61"/>
                </a:lnTo>
                <a:lnTo>
                  <a:pt x="73" y="61"/>
                </a:lnTo>
                <a:lnTo>
                  <a:pt x="75" y="61"/>
                </a:lnTo>
                <a:lnTo>
                  <a:pt x="76" y="63"/>
                </a:lnTo>
                <a:lnTo>
                  <a:pt x="78" y="64"/>
                </a:lnTo>
                <a:lnTo>
                  <a:pt x="79" y="64"/>
                </a:lnTo>
                <a:lnTo>
                  <a:pt x="79" y="66"/>
                </a:lnTo>
                <a:lnTo>
                  <a:pt x="80" y="66"/>
                </a:lnTo>
                <a:lnTo>
                  <a:pt x="80" y="67"/>
                </a:lnTo>
                <a:lnTo>
                  <a:pt x="82" y="67"/>
                </a:lnTo>
                <a:lnTo>
                  <a:pt x="82" y="69"/>
                </a:lnTo>
                <a:lnTo>
                  <a:pt x="83" y="69"/>
                </a:lnTo>
                <a:lnTo>
                  <a:pt x="85" y="67"/>
                </a:lnTo>
                <a:lnTo>
                  <a:pt x="86" y="69"/>
                </a:lnTo>
                <a:lnTo>
                  <a:pt x="88" y="69"/>
                </a:lnTo>
                <a:lnTo>
                  <a:pt x="88" y="67"/>
                </a:lnTo>
                <a:lnTo>
                  <a:pt x="89" y="67"/>
                </a:lnTo>
                <a:lnTo>
                  <a:pt x="90" y="67"/>
                </a:lnTo>
                <a:lnTo>
                  <a:pt x="90" y="69"/>
                </a:lnTo>
                <a:lnTo>
                  <a:pt x="92" y="69"/>
                </a:lnTo>
                <a:lnTo>
                  <a:pt x="93" y="67"/>
                </a:lnTo>
                <a:lnTo>
                  <a:pt x="95" y="67"/>
                </a:lnTo>
                <a:lnTo>
                  <a:pt x="95" y="66"/>
                </a:lnTo>
                <a:lnTo>
                  <a:pt x="95" y="64"/>
                </a:lnTo>
                <a:lnTo>
                  <a:pt x="95" y="63"/>
                </a:lnTo>
                <a:lnTo>
                  <a:pt x="96" y="63"/>
                </a:lnTo>
                <a:lnTo>
                  <a:pt x="96" y="61"/>
                </a:lnTo>
                <a:lnTo>
                  <a:pt x="98" y="61"/>
                </a:lnTo>
                <a:lnTo>
                  <a:pt x="99" y="61"/>
                </a:lnTo>
                <a:lnTo>
                  <a:pt x="100" y="61"/>
                </a:lnTo>
                <a:lnTo>
                  <a:pt x="102" y="61"/>
                </a:lnTo>
                <a:lnTo>
                  <a:pt x="103" y="60"/>
                </a:lnTo>
                <a:lnTo>
                  <a:pt x="105" y="60"/>
                </a:lnTo>
                <a:lnTo>
                  <a:pt x="106" y="59"/>
                </a:lnTo>
                <a:lnTo>
                  <a:pt x="108" y="60"/>
                </a:lnTo>
                <a:lnTo>
                  <a:pt x="109" y="60"/>
                </a:lnTo>
                <a:lnTo>
                  <a:pt x="110" y="61"/>
                </a:lnTo>
                <a:lnTo>
                  <a:pt x="112" y="63"/>
                </a:lnTo>
                <a:lnTo>
                  <a:pt x="113" y="64"/>
                </a:lnTo>
                <a:lnTo>
                  <a:pt x="115" y="63"/>
                </a:lnTo>
                <a:lnTo>
                  <a:pt x="116" y="61"/>
                </a:lnTo>
                <a:lnTo>
                  <a:pt x="118" y="61"/>
                </a:lnTo>
                <a:lnTo>
                  <a:pt x="119" y="63"/>
                </a:lnTo>
                <a:lnTo>
                  <a:pt x="119" y="64"/>
                </a:lnTo>
                <a:lnTo>
                  <a:pt x="120" y="66"/>
                </a:lnTo>
                <a:lnTo>
                  <a:pt x="122" y="66"/>
                </a:lnTo>
                <a:lnTo>
                  <a:pt x="122" y="67"/>
                </a:lnTo>
                <a:lnTo>
                  <a:pt x="123" y="67"/>
                </a:lnTo>
                <a:lnTo>
                  <a:pt x="123" y="66"/>
                </a:lnTo>
                <a:lnTo>
                  <a:pt x="125" y="67"/>
                </a:lnTo>
                <a:lnTo>
                  <a:pt x="126" y="67"/>
                </a:lnTo>
                <a:lnTo>
                  <a:pt x="126" y="69"/>
                </a:lnTo>
                <a:lnTo>
                  <a:pt x="128" y="69"/>
                </a:lnTo>
                <a:lnTo>
                  <a:pt x="129" y="69"/>
                </a:lnTo>
                <a:lnTo>
                  <a:pt x="129" y="70"/>
                </a:lnTo>
                <a:lnTo>
                  <a:pt x="130" y="70"/>
                </a:lnTo>
                <a:lnTo>
                  <a:pt x="130" y="71"/>
                </a:lnTo>
                <a:lnTo>
                  <a:pt x="132" y="71"/>
                </a:lnTo>
                <a:lnTo>
                  <a:pt x="132" y="73"/>
                </a:lnTo>
                <a:lnTo>
                  <a:pt x="132" y="74"/>
                </a:lnTo>
                <a:lnTo>
                  <a:pt x="133" y="74"/>
                </a:lnTo>
                <a:lnTo>
                  <a:pt x="135" y="74"/>
                </a:lnTo>
                <a:lnTo>
                  <a:pt x="135" y="76"/>
                </a:lnTo>
                <a:lnTo>
                  <a:pt x="136" y="76"/>
                </a:lnTo>
                <a:lnTo>
                  <a:pt x="136" y="74"/>
                </a:lnTo>
                <a:lnTo>
                  <a:pt x="138" y="74"/>
                </a:lnTo>
                <a:lnTo>
                  <a:pt x="138" y="76"/>
                </a:lnTo>
                <a:lnTo>
                  <a:pt x="139" y="76"/>
                </a:lnTo>
                <a:lnTo>
                  <a:pt x="139" y="77"/>
                </a:lnTo>
                <a:lnTo>
                  <a:pt x="140" y="77"/>
                </a:lnTo>
                <a:lnTo>
                  <a:pt x="142" y="79"/>
                </a:lnTo>
                <a:lnTo>
                  <a:pt x="142" y="80"/>
                </a:lnTo>
                <a:lnTo>
                  <a:pt x="143" y="81"/>
                </a:lnTo>
                <a:lnTo>
                  <a:pt x="143" y="83"/>
                </a:lnTo>
                <a:lnTo>
                  <a:pt x="142" y="84"/>
                </a:lnTo>
                <a:lnTo>
                  <a:pt x="143" y="84"/>
                </a:lnTo>
                <a:lnTo>
                  <a:pt x="145" y="86"/>
                </a:lnTo>
                <a:lnTo>
                  <a:pt x="146" y="86"/>
                </a:lnTo>
                <a:lnTo>
                  <a:pt x="146" y="87"/>
                </a:lnTo>
                <a:lnTo>
                  <a:pt x="146" y="89"/>
                </a:lnTo>
                <a:lnTo>
                  <a:pt x="148" y="89"/>
                </a:lnTo>
                <a:lnTo>
                  <a:pt x="148" y="87"/>
                </a:lnTo>
                <a:lnTo>
                  <a:pt x="149" y="87"/>
                </a:lnTo>
                <a:lnTo>
                  <a:pt x="150" y="86"/>
                </a:lnTo>
                <a:lnTo>
                  <a:pt x="152" y="86"/>
                </a:lnTo>
                <a:lnTo>
                  <a:pt x="153" y="86"/>
                </a:lnTo>
                <a:lnTo>
                  <a:pt x="153" y="87"/>
                </a:lnTo>
                <a:lnTo>
                  <a:pt x="155" y="87"/>
                </a:lnTo>
                <a:lnTo>
                  <a:pt x="158" y="87"/>
                </a:lnTo>
                <a:lnTo>
                  <a:pt x="159" y="87"/>
                </a:lnTo>
                <a:lnTo>
                  <a:pt x="159" y="86"/>
                </a:lnTo>
                <a:lnTo>
                  <a:pt x="160" y="86"/>
                </a:lnTo>
                <a:lnTo>
                  <a:pt x="160" y="87"/>
                </a:lnTo>
                <a:lnTo>
                  <a:pt x="162" y="87"/>
                </a:lnTo>
                <a:lnTo>
                  <a:pt x="163" y="87"/>
                </a:lnTo>
                <a:lnTo>
                  <a:pt x="165" y="89"/>
                </a:lnTo>
                <a:lnTo>
                  <a:pt x="165" y="90"/>
                </a:lnTo>
                <a:lnTo>
                  <a:pt x="166" y="90"/>
                </a:lnTo>
                <a:lnTo>
                  <a:pt x="166" y="91"/>
                </a:lnTo>
                <a:lnTo>
                  <a:pt x="168" y="91"/>
                </a:lnTo>
                <a:lnTo>
                  <a:pt x="169" y="93"/>
                </a:lnTo>
                <a:lnTo>
                  <a:pt x="170" y="93"/>
                </a:lnTo>
                <a:lnTo>
                  <a:pt x="172" y="93"/>
                </a:lnTo>
                <a:lnTo>
                  <a:pt x="173" y="93"/>
                </a:lnTo>
                <a:lnTo>
                  <a:pt x="173" y="94"/>
                </a:lnTo>
                <a:lnTo>
                  <a:pt x="172" y="94"/>
                </a:lnTo>
                <a:lnTo>
                  <a:pt x="172" y="96"/>
                </a:lnTo>
                <a:lnTo>
                  <a:pt x="173" y="96"/>
                </a:lnTo>
                <a:lnTo>
                  <a:pt x="175" y="97"/>
                </a:lnTo>
                <a:lnTo>
                  <a:pt x="176" y="97"/>
                </a:lnTo>
                <a:lnTo>
                  <a:pt x="178" y="99"/>
                </a:lnTo>
                <a:lnTo>
                  <a:pt x="176" y="99"/>
                </a:lnTo>
                <a:lnTo>
                  <a:pt x="178" y="99"/>
                </a:lnTo>
                <a:lnTo>
                  <a:pt x="179" y="100"/>
                </a:lnTo>
                <a:lnTo>
                  <a:pt x="179" y="101"/>
                </a:lnTo>
                <a:lnTo>
                  <a:pt x="178" y="101"/>
                </a:lnTo>
                <a:lnTo>
                  <a:pt x="178" y="103"/>
                </a:lnTo>
                <a:lnTo>
                  <a:pt x="176" y="104"/>
                </a:lnTo>
                <a:lnTo>
                  <a:pt x="178" y="104"/>
                </a:lnTo>
                <a:lnTo>
                  <a:pt x="178" y="106"/>
                </a:lnTo>
                <a:lnTo>
                  <a:pt x="179" y="106"/>
                </a:lnTo>
                <a:lnTo>
                  <a:pt x="179" y="107"/>
                </a:lnTo>
                <a:lnTo>
                  <a:pt x="180" y="107"/>
                </a:lnTo>
                <a:lnTo>
                  <a:pt x="182" y="109"/>
                </a:lnTo>
                <a:lnTo>
                  <a:pt x="183" y="109"/>
                </a:lnTo>
                <a:lnTo>
                  <a:pt x="183" y="110"/>
                </a:lnTo>
                <a:lnTo>
                  <a:pt x="185" y="110"/>
                </a:lnTo>
                <a:lnTo>
                  <a:pt x="186" y="110"/>
                </a:lnTo>
                <a:lnTo>
                  <a:pt x="186" y="111"/>
                </a:lnTo>
                <a:lnTo>
                  <a:pt x="188" y="113"/>
                </a:lnTo>
                <a:lnTo>
                  <a:pt x="186" y="114"/>
                </a:lnTo>
                <a:lnTo>
                  <a:pt x="188" y="116"/>
                </a:lnTo>
                <a:lnTo>
                  <a:pt x="189" y="116"/>
                </a:lnTo>
                <a:lnTo>
                  <a:pt x="189" y="117"/>
                </a:lnTo>
                <a:lnTo>
                  <a:pt x="188" y="117"/>
                </a:lnTo>
                <a:lnTo>
                  <a:pt x="188" y="119"/>
                </a:lnTo>
                <a:lnTo>
                  <a:pt x="188" y="122"/>
                </a:lnTo>
                <a:lnTo>
                  <a:pt x="186" y="122"/>
                </a:lnTo>
                <a:lnTo>
                  <a:pt x="186" y="123"/>
                </a:lnTo>
                <a:lnTo>
                  <a:pt x="186" y="124"/>
                </a:lnTo>
                <a:lnTo>
                  <a:pt x="185" y="124"/>
                </a:lnTo>
                <a:lnTo>
                  <a:pt x="185" y="126"/>
                </a:lnTo>
                <a:lnTo>
                  <a:pt x="186" y="126"/>
                </a:lnTo>
                <a:lnTo>
                  <a:pt x="188" y="126"/>
                </a:lnTo>
                <a:lnTo>
                  <a:pt x="189" y="127"/>
                </a:lnTo>
                <a:lnTo>
                  <a:pt x="190" y="127"/>
                </a:lnTo>
                <a:lnTo>
                  <a:pt x="192" y="127"/>
                </a:lnTo>
                <a:lnTo>
                  <a:pt x="192" y="126"/>
                </a:lnTo>
                <a:lnTo>
                  <a:pt x="193" y="126"/>
                </a:lnTo>
                <a:lnTo>
                  <a:pt x="193" y="127"/>
                </a:lnTo>
                <a:lnTo>
                  <a:pt x="195" y="127"/>
                </a:lnTo>
                <a:lnTo>
                  <a:pt x="195" y="129"/>
                </a:lnTo>
                <a:lnTo>
                  <a:pt x="195" y="130"/>
                </a:lnTo>
                <a:lnTo>
                  <a:pt x="196" y="130"/>
                </a:lnTo>
                <a:lnTo>
                  <a:pt x="198" y="130"/>
                </a:lnTo>
                <a:lnTo>
                  <a:pt x="198" y="132"/>
                </a:lnTo>
                <a:lnTo>
                  <a:pt x="200" y="132"/>
                </a:lnTo>
                <a:lnTo>
                  <a:pt x="200" y="133"/>
                </a:lnTo>
                <a:lnTo>
                  <a:pt x="202" y="133"/>
                </a:lnTo>
                <a:lnTo>
                  <a:pt x="203" y="133"/>
                </a:lnTo>
                <a:lnTo>
                  <a:pt x="203" y="132"/>
                </a:lnTo>
                <a:lnTo>
                  <a:pt x="205" y="132"/>
                </a:lnTo>
                <a:lnTo>
                  <a:pt x="206" y="133"/>
                </a:lnTo>
                <a:lnTo>
                  <a:pt x="206" y="134"/>
                </a:lnTo>
                <a:lnTo>
                  <a:pt x="208" y="134"/>
                </a:lnTo>
                <a:lnTo>
                  <a:pt x="209" y="134"/>
                </a:lnTo>
                <a:lnTo>
                  <a:pt x="209" y="136"/>
                </a:lnTo>
                <a:lnTo>
                  <a:pt x="212" y="137"/>
                </a:lnTo>
                <a:lnTo>
                  <a:pt x="212" y="139"/>
                </a:lnTo>
                <a:lnTo>
                  <a:pt x="213" y="139"/>
                </a:lnTo>
                <a:lnTo>
                  <a:pt x="215" y="139"/>
                </a:lnTo>
                <a:lnTo>
                  <a:pt x="216" y="139"/>
                </a:lnTo>
                <a:lnTo>
                  <a:pt x="216" y="140"/>
                </a:lnTo>
                <a:lnTo>
                  <a:pt x="216" y="139"/>
                </a:lnTo>
                <a:lnTo>
                  <a:pt x="218" y="139"/>
                </a:lnTo>
                <a:lnTo>
                  <a:pt x="218" y="140"/>
                </a:lnTo>
                <a:lnTo>
                  <a:pt x="219" y="142"/>
                </a:lnTo>
                <a:lnTo>
                  <a:pt x="221" y="142"/>
                </a:lnTo>
                <a:lnTo>
                  <a:pt x="222" y="142"/>
                </a:lnTo>
                <a:lnTo>
                  <a:pt x="222" y="143"/>
                </a:lnTo>
                <a:lnTo>
                  <a:pt x="223" y="144"/>
                </a:lnTo>
                <a:lnTo>
                  <a:pt x="225" y="144"/>
                </a:lnTo>
                <a:lnTo>
                  <a:pt x="225" y="146"/>
                </a:lnTo>
                <a:lnTo>
                  <a:pt x="226" y="146"/>
                </a:lnTo>
                <a:lnTo>
                  <a:pt x="226" y="144"/>
                </a:lnTo>
                <a:lnTo>
                  <a:pt x="228" y="144"/>
                </a:lnTo>
                <a:lnTo>
                  <a:pt x="229" y="144"/>
                </a:lnTo>
                <a:lnTo>
                  <a:pt x="231" y="144"/>
                </a:lnTo>
                <a:lnTo>
                  <a:pt x="231" y="146"/>
                </a:lnTo>
                <a:lnTo>
                  <a:pt x="232" y="146"/>
                </a:lnTo>
                <a:lnTo>
                  <a:pt x="233" y="147"/>
                </a:lnTo>
                <a:lnTo>
                  <a:pt x="235" y="147"/>
                </a:lnTo>
                <a:lnTo>
                  <a:pt x="236" y="147"/>
                </a:lnTo>
                <a:lnTo>
                  <a:pt x="238" y="147"/>
                </a:lnTo>
                <a:lnTo>
                  <a:pt x="238" y="149"/>
                </a:lnTo>
                <a:lnTo>
                  <a:pt x="239" y="149"/>
                </a:lnTo>
                <a:lnTo>
                  <a:pt x="239" y="150"/>
                </a:lnTo>
                <a:lnTo>
                  <a:pt x="241" y="150"/>
                </a:lnTo>
                <a:lnTo>
                  <a:pt x="242" y="150"/>
                </a:lnTo>
                <a:lnTo>
                  <a:pt x="243" y="152"/>
                </a:lnTo>
                <a:lnTo>
                  <a:pt x="245" y="152"/>
                </a:lnTo>
                <a:lnTo>
                  <a:pt x="246" y="152"/>
                </a:lnTo>
                <a:lnTo>
                  <a:pt x="248" y="152"/>
                </a:lnTo>
                <a:lnTo>
                  <a:pt x="248" y="153"/>
                </a:lnTo>
                <a:lnTo>
                  <a:pt x="249" y="153"/>
                </a:lnTo>
                <a:lnTo>
                  <a:pt x="251" y="153"/>
                </a:lnTo>
                <a:lnTo>
                  <a:pt x="252" y="153"/>
                </a:lnTo>
                <a:lnTo>
                  <a:pt x="252" y="152"/>
                </a:lnTo>
                <a:lnTo>
                  <a:pt x="253" y="152"/>
                </a:lnTo>
                <a:lnTo>
                  <a:pt x="255" y="152"/>
                </a:lnTo>
                <a:lnTo>
                  <a:pt x="255" y="150"/>
                </a:lnTo>
                <a:lnTo>
                  <a:pt x="256" y="150"/>
                </a:lnTo>
                <a:lnTo>
                  <a:pt x="258" y="149"/>
                </a:lnTo>
                <a:lnTo>
                  <a:pt x="259" y="147"/>
                </a:lnTo>
                <a:lnTo>
                  <a:pt x="261" y="147"/>
                </a:lnTo>
                <a:lnTo>
                  <a:pt x="262" y="147"/>
                </a:lnTo>
                <a:lnTo>
                  <a:pt x="263" y="147"/>
                </a:lnTo>
                <a:lnTo>
                  <a:pt x="265" y="149"/>
                </a:lnTo>
                <a:lnTo>
                  <a:pt x="266" y="149"/>
                </a:lnTo>
                <a:lnTo>
                  <a:pt x="266" y="150"/>
                </a:lnTo>
                <a:lnTo>
                  <a:pt x="268" y="150"/>
                </a:lnTo>
                <a:lnTo>
                  <a:pt x="269" y="150"/>
                </a:lnTo>
                <a:lnTo>
                  <a:pt x="271" y="150"/>
                </a:lnTo>
                <a:lnTo>
                  <a:pt x="272" y="150"/>
                </a:lnTo>
                <a:lnTo>
                  <a:pt x="272" y="152"/>
                </a:lnTo>
                <a:lnTo>
                  <a:pt x="273" y="152"/>
                </a:lnTo>
                <a:lnTo>
                  <a:pt x="275" y="152"/>
                </a:lnTo>
                <a:lnTo>
                  <a:pt x="276" y="152"/>
                </a:lnTo>
                <a:lnTo>
                  <a:pt x="278" y="152"/>
                </a:lnTo>
                <a:lnTo>
                  <a:pt x="279" y="152"/>
                </a:lnTo>
                <a:lnTo>
                  <a:pt x="281" y="152"/>
                </a:lnTo>
                <a:lnTo>
                  <a:pt x="283" y="153"/>
                </a:lnTo>
                <a:lnTo>
                  <a:pt x="283" y="154"/>
                </a:lnTo>
                <a:lnTo>
                  <a:pt x="285" y="154"/>
                </a:lnTo>
                <a:lnTo>
                  <a:pt x="286" y="156"/>
                </a:lnTo>
                <a:lnTo>
                  <a:pt x="288" y="156"/>
                </a:lnTo>
                <a:lnTo>
                  <a:pt x="289" y="157"/>
                </a:lnTo>
                <a:lnTo>
                  <a:pt x="291" y="157"/>
                </a:lnTo>
                <a:lnTo>
                  <a:pt x="291" y="159"/>
                </a:lnTo>
                <a:lnTo>
                  <a:pt x="292" y="159"/>
                </a:lnTo>
                <a:lnTo>
                  <a:pt x="293" y="159"/>
                </a:lnTo>
                <a:lnTo>
                  <a:pt x="295" y="159"/>
                </a:lnTo>
                <a:lnTo>
                  <a:pt x="296" y="159"/>
                </a:lnTo>
                <a:lnTo>
                  <a:pt x="298" y="159"/>
                </a:lnTo>
                <a:lnTo>
                  <a:pt x="299" y="159"/>
                </a:lnTo>
                <a:lnTo>
                  <a:pt x="301" y="159"/>
                </a:lnTo>
                <a:lnTo>
                  <a:pt x="301" y="157"/>
                </a:lnTo>
                <a:lnTo>
                  <a:pt x="301" y="156"/>
                </a:lnTo>
                <a:lnTo>
                  <a:pt x="302" y="156"/>
                </a:lnTo>
                <a:lnTo>
                  <a:pt x="302" y="154"/>
                </a:lnTo>
                <a:lnTo>
                  <a:pt x="303" y="154"/>
                </a:lnTo>
                <a:lnTo>
                  <a:pt x="303" y="153"/>
                </a:lnTo>
                <a:lnTo>
                  <a:pt x="305" y="153"/>
                </a:lnTo>
                <a:lnTo>
                  <a:pt x="305" y="154"/>
                </a:lnTo>
                <a:lnTo>
                  <a:pt x="306" y="154"/>
                </a:lnTo>
                <a:lnTo>
                  <a:pt x="308" y="154"/>
                </a:lnTo>
                <a:lnTo>
                  <a:pt x="308" y="156"/>
                </a:lnTo>
                <a:lnTo>
                  <a:pt x="309" y="156"/>
                </a:lnTo>
                <a:lnTo>
                  <a:pt x="309" y="157"/>
                </a:lnTo>
                <a:lnTo>
                  <a:pt x="311" y="157"/>
                </a:lnTo>
                <a:lnTo>
                  <a:pt x="312" y="159"/>
                </a:lnTo>
                <a:lnTo>
                  <a:pt x="313" y="159"/>
                </a:lnTo>
                <a:lnTo>
                  <a:pt x="315" y="159"/>
                </a:lnTo>
                <a:lnTo>
                  <a:pt x="315" y="160"/>
                </a:lnTo>
                <a:lnTo>
                  <a:pt x="316" y="159"/>
                </a:lnTo>
                <a:lnTo>
                  <a:pt x="318" y="160"/>
                </a:lnTo>
                <a:lnTo>
                  <a:pt x="319" y="159"/>
                </a:lnTo>
                <a:lnTo>
                  <a:pt x="321" y="159"/>
                </a:lnTo>
                <a:lnTo>
                  <a:pt x="322" y="159"/>
                </a:lnTo>
                <a:lnTo>
                  <a:pt x="323" y="157"/>
                </a:lnTo>
                <a:lnTo>
                  <a:pt x="323" y="156"/>
                </a:lnTo>
                <a:lnTo>
                  <a:pt x="325" y="156"/>
                </a:lnTo>
                <a:lnTo>
                  <a:pt x="325" y="154"/>
                </a:lnTo>
                <a:lnTo>
                  <a:pt x="326" y="154"/>
                </a:lnTo>
                <a:lnTo>
                  <a:pt x="328" y="154"/>
                </a:lnTo>
                <a:lnTo>
                  <a:pt x="331" y="156"/>
                </a:lnTo>
                <a:lnTo>
                  <a:pt x="332" y="156"/>
                </a:lnTo>
                <a:lnTo>
                  <a:pt x="333" y="157"/>
                </a:lnTo>
                <a:lnTo>
                  <a:pt x="335" y="157"/>
                </a:lnTo>
                <a:lnTo>
                  <a:pt x="336" y="159"/>
                </a:lnTo>
                <a:lnTo>
                  <a:pt x="338" y="159"/>
                </a:lnTo>
                <a:lnTo>
                  <a:pt x="338" y="160"/>
                </a:lnTo>
                <a:lnTo>
                  <a:pt x="341" y="162"/>
                </a:lnTo>
                <a:lnTo>
                  <a:pt x="342" y="162"/>
                </a:lnTo>
                <a:lnTo>
                  <a:pt x="342" y="163"/>
                </a:lnTo>
                <a:lnTo>
                  <a:pt x="343" y="163"/>
                </a:lnTo>
                <a:lnTo>
                  <a:pt x="343" y="164"/>
                </a:lnTo>
                <a:lnTo>
                  <a:pt x="345" y="164"/>
                </a:lnTo>
                <a:lnTo>
                  <a:pt x="346" y="164"/>
                </a:lnTo>
                <a:lnTo>
                  <a:pt x="346" y="163"/>
                </a:lnTo>
                <a:lnTo>
                  <a:pt x="346" y="164"/>
                </a:lnTo>
                <a:lnTo>
                  <a:pt x="348" y="164"/>
                </a:lnTo>
                <a:lnTo>
                  <a:pt x="349" y="166"/>
                </a:lnTo>
                <a:lnTo>
                  <a:pt x="351" y="167"/>
                </a:lnTo>
                <a:lnTo>
                  <a:pt x="352" y="167"/>
                </a:lnTo>
                <a:lnTo>
                  <a:pt x="354" y="169"/>
                </a:lnTo>
                <a:lnTo>
                  <a:pt x="354" y="170"/>
                </a:lnTo>
                <a:lnTo>
                  <a:pt x="355" y="172"/>
                </a:lnTo>
                <a:lnTo>
                  <a:pt x="356" y="173"/>
                </a:lnTo>
                <a:lnTo>
                  <a:pt x="358" y="174"/>
                </a:lnTo>
                <a:lnTo>
                  <a:pt x="359" y="176"/>
                </a:lnTo>
                <a:lnTo>
                  <a:pt x="361" y="176"/>
                </a:lnTo>
                <a:lnTo>
                  <a:pt x="362" y="177"/>
                </a:lnTo>
                <a:lnTo>
                  <a:pt x="364" y="179"/>
                </a:lnTo>
                <a:lnTo>
                  <a:pt x="365" y="180"/>
                </a:lnTo>
                <a:lnTo>
                  <a:pt x="365" y="182"/>
                </a:lnTo>
                <a:lnTo>
                  <a:pt x="366" y="182"/>
                </a:lnTo>
                <a:lnTo>
                  <a:pt x="366" y="183"/>
                </a:lnTo>
                <a:lnTo>
                  <a:pt x="368" y="183"/>
                </a:lnTo>
                <a:lnTo>
                  <a:pt x="369" y="183"/>
                </a:lnTo>
                <a:lnTo>
                  <a:pt x="371" y="183"/>
                </a:lnTo>
                <a:lnTo>
                  <a:pt x="372" y="184"/>
                </a:lnTo>
                <a:lnTo>
                  <a:pt x="372" y="183"/>
                </a:lnTo>
                <a:lnTo>
                  <a:pt x="374" y="183"/>
                </a:lnTo>
                <a:lnTo>
                  <a:pt x="375" y="182"/>
                </a:lnTo>
                <a:lnTo>
                  <a:pt x="376" y="182"/>
                </a:lnTo>
                <a:lnTo>
                  <a:pt x="376" y="180"/>
                </a:lnTo>
                <a:lnTo>
                  <a:pt x="376" y="179"/>
                </a:lnTo>
                <a:lnTo>
                  <a:pt x="378" y="179"/>
                </a:lnTo>
                <a:lnTo>
                  <a:pt x="378" y="177"/>
                </a:lnTo>
                <a:lnTo>
                  <a:pt x="379" y="176"/>
                </a:lnTo>
                <a:lnTo>
                  <a:pt x="381" y="176"/>
                </a:lnTo>
                <a:lnTo>
                  <a:pt x="382" y="176"/>
                </a:lnTo>
                <a:lnTo>
                  <a:pt x="384" y="174"/>
                </a:lnTo>
                <a:lnTo>
                  <a:pt x="385" y="174"/>
                </a:lnTo>
                <a:lnTo>
                  <a:pt x="386" y="173"/>
                </a:lnTo>
                <a:lnTo>
                  <a:pt x="388" y="173"/>
                </a:lnTo>
                <a:lnTo>
                  <a:pt x="389" y="173"/>
                </a:lnTo>
                <a:lnTo>
                  <a:pt x="389" y="172"/>
                </a:lnTo>
                <a:lnTo>
                  <a:pt x="391" y="172"/>
                </a:lnTo>
                <a:lnTo>
                  <a:pt x="391" y="170"/>
                </a:lnTo>
                <a:lnTo>
                  <a:pt x="391" y="169"/>
                </a:lnTo>
                <a:lnTo>
                  <a:pt x="389" y="167"/>
                </a:lnTo>
                <a:lnTo>
                  <a:pt x="389" y="166"/>
                </a:lnTo>
                <a:lnTo>
                  <a:pt x="388" y="166"/>
                </a:lnTo>
                <a:lnTo>
                  <a:pt x="388" y="164"/>
                </a:lnTo>
                <a:lnTo>
                  <a:pt x="386" y="164"/>
                </a:lnTo>
                <a:lnTo>
                  <a:pt x="386" y="163"/>
                </a:lnTo>
                <a:lnTo>
                  <a:pt x="386" y="162"/>
                </a:lnTo>
                <a:lnTo>
                  <a:pt x="385" y="162"/>
                </a:lnTo>
                <a:lnTo>
                  <a:pt x="385" y="160"/>
                </a:lnTo>
                <a:lnTo>
                  <a:pt x="384" y="160"/>
                </a:lnTo>
                <a:lnTo>
                  <a:pt x="384" y="159"/>
                </a:lnTo>
                <a:lnTo>
                  <a:pt x="382" y="159"/>
                </a:lnTo>
                <a:lnTo>
                  <a:pt x="384" y="157"/>
                </a:lnTo>
                <a:lnTo>
                  <a:pt x="384" y="156"/>
                </a:lnTo>
                <a:lnTo>
                  <a:pt x="382" y="156"/>
                </a:lnTo>
                <a:lnTo>
                  <a:pt x="382" y="154"/>
                </a:lnTo>
                <a:lnTo>
                  <a:pt x="382" y="153"/>
                </a:lnTo>
                <a:lnTo>
                  <a:pt x="381" y="153"/>
                </a:lnTo>
                <a:lnTo>
                  <a:pt x="381" y="152"/>
                </a:lnTo>
                <a:lnTo>
                  <a:pt x="381" y="153"/>
                </a:lnTo>
                <a:lnTo>
                  <a:pt x="379" y="152"/>
                </a:lnTo>
                <a:lnTo>
                  <a:pt x="381" y="152"/>
                </a:lnTo>
                <a:lnTo>
                  <a:pt x="381" y="150"/>
                </a:lnTo>
                <a:lnTo>
                  <a:pt x="379" y="150"/>
                </a:lnTo>
                <a:lnTo>
                  <a:pt x="379" y="149"/>
                </a:lnTo>
                <a:lnTo>
                  <a:pt x="378" y="149"/>
                </a:lnTo>
                <a:lnTo>
                  <a:pt x="378" y="147"/>
                </a:lnTo>
                <a:lnTo>
                  <a:pt x="376" y="147"/>
                </a:lnTo>
                <a:lnTo>
                  <a:pt x="376" y="146"/>
                </a:lnTo>
                <a:lnTo>
                  <a:pt x="376" y="144"/>
                </a:lnTo>
                <a:lnTo>
                  <a:pt x="375" y="144"/>
                </a:lnTo>
                <a:lnTo>
                  <a:pt x="375" y="143"/>
                </a:lnTo>
                <a:lnTo>
                  <a:pt x="376" y="143"/>
                </a:lnTo>
                <a:lnTo>
                  <a:pt x="378" y="142"/>
                </a:lnTo>
                <a:lnTo>
                  <a:pt x="376" y="142"/>
                </a:lnTo>
                <a:lnTo>
                  <a:pt x="376" y="140"/>
                </a:lnTo>
                <a:lnTo>
                  <a:pt x="376" y="139"/>
                </a:lnTo>
                <a:lnTo>
                  <a:pt x="376" y="140"/>
                </a:lnTo>
                <a:lnTo>
                  <a:pt x="375" y="140"/>
                </a:lnTo>
                <a:lnTo>
                  <a:pt x="375" y="139"/>
                </a:lnTo>
                <a:lnTo>
                  <a:pt x="374" y="139"/>
                </a:lnTo>
                <a:lnTo>
                  <a:pt x="372" y="137"/>
                </a:lnTo>
                <a:lnTo>
                  <a:pt x="372" y="136"/>
                </a:lnTo>
                <a:lnTo>
                  <a:pt x="372" y="134"/>
                </a:lnTo>
                <a:lnTo>
                  <a:pt x="374" y="136"/>
                </a:lnTo>
                <a:lnTo>
                  <a:pt x="374" y="134"/>
                </a:lnTo>
                <a:lnTo>
                  <a:pt x="375" y="134"/>
                </a:lnTo>
                <a:lnTo>
                  <a:pt x="376" y="134"/>
                </a:lnTo>
                <a:lnTo>
                  <a:pt x="378" y="134"/>
                </a:lnTo>
                <a:lnTo>
                  <a:pt x="379" y="136"/>
                </a:lnTo>
                <a:lnTo>
                  <a:pt x="381" y="136"/>
                </a:lnTo>
                <a:lnTo>
                  <a:pt x="382" y="136"/>
                </a:lnTo>
                <a:lnTo>
                  <a:pt x="385" y="137"/>
                </a:lnTo>
                <a:lnTo>
                  <a:pt x="386" y="137"/>
                </a:lnTo>
                <a:lnTo>
                  <a:pt x="388" y="139"/>
                </a:lnTo>
                <a:lnTo>
                  <a:pt x="389" y="139"/>
                </a:lnTo>
                <a:lnTo>
                  <a:pt x="391" y="139"/>
                </a:lnTo>
                <a:lnTo>
                  <a:pt x="392" y="140"/>
                </a:lnTo>
                <a:lnTo>
                  <a:pt x="392" y="142"/>
                </a:lnTo>
                <a:lnTo>
                  <a:pt x="392" y="143"/>
                </a:lnTo>
                <a:lnTo>
                  <a:pt x="392" y="144"/>
                </a:lnTo>
                <a:lnTo>
                  <a:pt x="394" y="144"/>
                </a:lnTo>
                <a:lnTo>
                  <a:pt x="395" y="146"/>
                </a:lnTo>
                <a:lnTo>
                  <a:pt x="395" y="147"/>
                </a:lnTo>
                <a:lnTo>
                  <a:pt x="396" y="147"/>
                </a:lnTo>
                <a:lnTo>
                  <a:pt x="398" y="147"/>
                </a:lnTo>
                <a:lnTo>
                  <a:pt x="398" y="149"/>
                </a:lnTo>
                <a:lnTo>
                  <a:pt x="398" y="150"/>
                </a:lnTo>
                <a:lnTo>
                  <a:pt x="398" y="152"/>
                </a:lnTo>
                <a:lnTo>
                  <a:pt x="398" y="153"/>
                </a:lnTo>
                <a:lnTo>
                  <a:pt x="398" y="154"/>
                </a:lnTo>
                <a:lnTo>
                  <a:pt x="399" y="156"/>
                </a:lnTo>
                <a:lnTo>
                  <a:pt x="399" y="154"/>
                </a:lnTo>
                <a:lnTo>
                  <a:pt x="401" y="154"/>
                </a:lnTo>
                <a:lnTo>
                  <a:pt x="402" y="154"/>
                </a:lnTo>
                <a:lnTo>
                  <a:pt x="404" y="152"/>
                </a:lnTo>
                <a:lnTo>
                  <a:pt x="404" y="149"/>
                </a:lnTo>
                <a:lnTo>
                  <a:pt x="404" y="147"/>
                </a:lnTo>
                <a:lnTo>
                  <a:pt x="404" y="146"/>
                </a:lnTo>
                <a:lnTo>
                  <a:pt x="404" y="144"/>
                </a:lnTo>
                <a:lnTo>
                  <a:pt x="404" y="142"/>
                </a:lnTo>
                <a:lnTo>
                  <a:pt x="404" y="140"/>
                </a:lnTo>
                <a:lnTo>
                  <a:pt x="402" y="136"/>
                </a:lnTo>
                <a:lnTo>
                  <a:pt x="402" y="134"/>
                </a:lnTo>
                <a:lnTo>
                  <a:pt x="402" y="133"/>
                </a:lnTo>
                <a:lnTo>
                  <a:pt x="404" y="133"/>
                </a:lnTo>
                <a:lnTo>
                  <a:pt x="404" y="132"/>
                </a:lnTo>
                <a:lnTo>
                  <a:pt x="402" y="129"/>
                </a:lnTo>
                <a:lnTo>
                  <a:pt x="402" y="127"/>
                </a:lnTo>
                <a:lnTo>
                  <a:pt x="401" y="127"/>
                </a:lnTo>
                <a:lnTo>
                  <a:pt x="401" y="126"/>
                </a:lnTo>
                <a:lnTo>
                  <a:pt x="401" y="124"/>
                </a:lnTo>
                <a:lnTo>
                  <a:pt x="401" y="123"/>
                </a:lnTo>
                <a:lnTo>
                  <a:pt x="402" y="122"/>
                </a:lnTo>
                <a:lnTo>
                  <a:pt x="404" y="122"/>
                </a:lnTo>
                <a:lnTo>
                  <a:pt x="405" y="122"/>
                </a:lnTo>
                <a:lnTo>
                  <a:pt x="406" y="122"/>
                </a:lnTo>
                <a:lnTo>
                  <a:pt x="408" y="122"/>
                </a:lnTo>
                <a:lnTo>
                  <a:pt x="408" y="120"/>
                </a:lnTo>
                <a:lnTo>
                  <a:pt x="409" y="120"/>
                </a:lnTo>
                <a:lnTo>
                  <a:pt x="411" y="123"/>
                </a:lnTo>
                <a:lnTo>
                  <a:pt x="412" y="124"/>
                </a:lnTo>
                <a:lnTo>
                  <a:pt x="414" y="124"/>
                </a:lnTo>
                <a:lnTo>
                  <a:pt x="414" y="123"/>
                </a:lnTo>
                <a:lnTo>
                  <a:pt x="415" y="123"/>
                </a:lnTo>
                <a:lnTo>
                  <a:pt x="416" y="123"/>
                </a:lnTo>
                <a:lnTo>
                  <a:pt x="418" y="122"/>
                </a:lnTo>
                <a:lnTo>
                  <a:pt x="419" y="122"/>
                </a:lnTo>
                <a:lnTo>
                  <a:pt x="419" y="120"/>
                </a:lnTo>
                <a:lnTo>
                  <a:pt x="421" y="120"/>
                </a:lnTo>
                <a:lnTo>
                  <a:pt x="422" y="123"/>
                </a:lnTo>
                <a:lnTo>
                  <a:pt x="425" y="126"/>
                </a:lnTo>
                <a:lnTo>
                  <a:pt x="426" y="127"/>
                </a:lnTo>
                <a:lnTo>
                  <a:pt x="428" y="129"/>
                </a:lnTo>
                <a:lnTo>
                  <a:pt x="429" y="130"/>
                </a:lnTo>
                <a:lnTo>
                  <a:pt x="431" y="129"/>
                </a:lnTo>
                <a:lnTo>
                  <a:pt x="431" y="130"/>
                </a:lnTo>
                <a:lnTo>
                  <a:pt x="432" y="130"/>
                </a:lnTo>
                <a:lnTo>
                  <a:pt x="432" y="132"/>
                </a:lnTo>
                <a:lnTo>
                  <a:pt x="434" y="132"/>
                </a:lnTo>
                <a:lnTo>
                  <a:pt x="435" y="133"/>
                </a:lnTo>
                <a:lnTo>
                  <a:pt x="436" y="133"/>
                </a:lnTo>
                <a:lnTo>
                  <a:pt x="438" y="133"/>
                </a:lnTo>
                <a:lnTo>
                  <a:pt x="438" y="132"/>
                </a:lnTo>
                <a:lnTo>
                  <a:pt x="439" y="132"/>
                </a:lnTo>
                <a:lnTo>
                  <a:pt x="441" y="132"/>
                </a:lnTo>
                <a:lnTo>
                  <a:pt x="442" y="130"/>
                </a:lnTo>
                <a:lnTo>
                  <a:pt x="444" y="130"/>
                </a:lnTo>
                <a:lnTo>
                  <a:pt x="445" y="129"/>
                </a:lnTo>
                <a:lnTo>
                  <a:pt x="446" y="129"/>
                </a:lnTo>
                <a:lnTo>
                  <a:pt x="446" y="127"/>
                </a:lnTo>
                <a:lnTo>
                  <a:pt x="446" y="126"/>
                </a:lnTo>
                <a:lnTo>
                  <a:pt x="445" y="123"/>
                </a:lnTo>
                <a:lnTo>
                  <a:pt x="445" y="120"/>
                </a:lnTo>
                <a:lnTo>
                  <a:pt x="445" y="119"/>
                </a:lnTo>
                <a:lnTo>
                  <a:pt x="445" y="117"/>
                </a:lnTo>
                <a:lnTo>
                  <a:pt x="445" y="116"/>
                </a:lnTo>
                <a:lnTo>
                  <a:pt x="445" y="113"/>
                </a:lnTo>
                <a:lnTo>
                  <a:pt x="445" y="110"/>
                </a:lnTo>
                <a:lnTo>
                  <a:pt x="445" y="109"/>
                </a:lnTo>
                <a:lnTo>
                  <a:pt x="445" y="106"/>
                </a:lnTo>
                <a:lnTo>
                  <a:pt x="445" y="104"/>
                </a:lnTo>
                <a:lnTo>
                  <a:pt x="442" y="104"/>
                </a:lnTo>
                <a:lnTo>
                  <a:pt x="441" y="103"/>
                </a:lnTo>
                <a:lnTo>
                  <a:pt x="439" y="103"/>
                </a:lnTo>
                <a:lnTo>
                  <a:pt x="438" y="103"/>
                </a:lnTo>
                <a:lnTo>
                  <a:pt x="436" y="101"/>
                </a:lnTo>
                <a:lnTo>
                  <a:pt x="434" y="100"/>
                </a:lnTo>
                <a:lnTo>
                  <a:pt x="432" y="100"/>
                </a:lnTo>
                <a:lnTo>
                  <a:pt x="431" y="99"/>
                </a:lnTo>
                <a:lnTo>
                  <a:pt x="431" y="97"/>
                </a:lnTo>
                <a:lnTo>
                  <a:pt x="431" y="96"/>
                </a:lnTo>
                <a:lnTo>
                  <a:pt x="429" y="96"/>
                </a:lnTo>
                <a:lnTo>
                  <a:pt x="431" y="94"/>
                </a:lnTo>
                <a:lnTo>
                  <a:pt x="431" y="93"/>
                </a:lnTo>
                <a:lnTo>
                  <a:pt x="431" y="91"/>
                </a:lnTo>
                <a:lnTo>
                  <a:pt x="428" y="93"/>
                </a:lnTo>
                <a:lnTo>
                  <a:pt x="426" y="94"/>
                </a:lnTo>
                <a:lnTo>
                  <a:pt x="425" y="94"/>
                </a:lnTo>
                <a:lnTo>
                  <a:pt x="424" y="94"/>
                </a:lnTo>
                <a:lnTo>
                  <a:pt x="424" y="91"/>
                </a:lnTo>
                <a:lnTo>
                  <a:pt x="424" y="90"/>
                </a:lnTo>
                <a:lnTo>
                  <a:pt x="424" y="89"/>
                </a:lnTo>
                <a:lnTo>
                  <a:pt x="422" y="89"/>
                </a:lnTo>
                <a:lnTo>
                  <a:pt x="421" y="89"/>
                </a:lnTo>
                <a:lnTo>
                  <a:pt x="419" y="89"/>
                </a:lnTo>
                <a:lnTo>
                  <a:pt x="419" y="86"/>
                </a:lnTo>
                <a:lnTo>
                  <a:pt x="418" y="84"/>
                </a:lnTo>
                <a:lnTo>
                  <a:pt x="418" y="83"/>
                </a:lnTo>
                <a:lnTo>
                  <a:pt x="416" y="80"/>
                </a:lnTo>
                <a:lnTo>
                  <a:pt x="415" y="79"/>
                </a:lnTo>
                <a:lnTo>
                  <a:pt x="414" y="76"/>
                </a:lnTo>
                <a:lnTo>
                  <a:pt x="412" y="74"/>
                </a:lnTo>
                <a:lnTo>
                  <a:pt x="411" y="73"/>
                </a:lnTo>
                <a:lnTo>
                  <a:pt x="411" y="71"/>
                </a:lnTo>
                <a:lnTo>
                  <a:pt x="409" y="70"/>
                </a:lnTo>
                <a:lnTo>
                  <a:pt x="409" y="69"/>
                </a:lnTo>
                <a:lnTo>
                  <a:pt x="409" y="67"/>
                </a:lnTo>
                <a:lnTo>
                  <a:pt x="409" y="66"/>
                </a:lnTo>
              </a:path>
            </a:pathLst>
          </a:custGeom>
          <a:solidFill>
            <a:schemeClr val="bg1"/>
          </a:solidFill>
          <a:ln w="3175" cmpd="sng">
            <a:solidFill>
              <a:srgbClr val="808080"/>
            </a:solidFill>
            <a:prstDash val="solid"/>
            <a:round/>
            <a:headEnd/>
            <a:tailEnd/>
          </a:ln>
        </p:spPr>
        <p:txBody>
          <a:bodyPr/>
          <a:lstStyle/>
          <a:p>
            <a:endParaRPr lang="en-US"/>
          </a:p>
        </p:txBody>
      </p:sp>
      <p:sp>
        <p:nvSpPr>
          <p:cNvPr id="14425" name="Freeform 89"/>
          <p:cNvSpPr>
            <a:spLocks/>
          </p:cNvSpPr>
          <p:nvPr/>
        </p:nvSpPr>
        <p:spPr bwMode="auto">
          <a:xfrm>
            <a:off x="2078038" y="1198563"/>
            <a:ext cx="361950" cy="157162"/>
          </a:xfrm>
          <a:custGeom>
            <a:avLst/>
            <a:gdLst>
              <a:gd name="T0" fmla="*/ 303 w 306"/>
              <a:gd name="T1" fmla="*/ 66 h 185"/>
              <a:gd name="T2" fmla="*/ 292 w 306"/>
              <a:gd name="T3" fmla="*/ 58 h 185"/>
              <a:gd name="T4" fmla="*/ 285 w 306"/>
              <a:gd name="T5" fmla="*/ 52 h 185"/>
              <a:gd name="T6" fmla="*/ 275 w 306"/>
              <a:gd name="T7" fmla="*/ 43 h 185"/>
              <a:gd name="T8" fmla="*/ 266 w 306"/>
              <a:gd name="T9" fmla="*/ 45 h 185"/>
              <a:gd name="T10" fmla="*/ 252 w 306"/>
              <a:gd name="T11" fmla="*/ 45 h 185"/>
              <a:gd name="T12" fmla="*/ 241 w 306"/>
              <a:gd name="T13" fmla="*/ 42 h 185"/>
              <a:gd name="T14" fmla="*/ 226 w 306"/>
              <a:gd name="T15" fmla="*/ 48 h 185"/>
              <a:gd name="T16" fmla="*/ 216 w 306"/>
              <a:gd name="T17" fmla="*/ 48 h 185"/>
              <a:gd name="T18" fmla="*/ 216 w 306"/>
              <a:gd name="T19" fmla="*/ 43 h 185"/>
              <a:gd name="T20" fmla="*/ 215 w 306"/>
              <a:gd name="T21" fmla="*/ 52 h 185"/>
              <a:gd name="T22" fmla="*/ 219 w 306"/>
              <a:gd name="T23" fmla="*/ 65 h 185"/>
              <a:gd name="T24" fmla="*/ 222 w 306"/>
              <a:gd name="T25" fmla="*/ 79 h 185"/>
              <a:gd name="T26" fmla="*/ 212 w 306"/>
              <a:gd name="T27" fmla="*/ 82 h 185"/>
              <a:gd name="T28" fmla="*/ 195 w 306"/>
              <a:gd name="T29" fmla="*/ 85 h 185"/>
              <a:gd name="T30" fmla="*/ 188 w 306"/>
              <a:gd name="T31" fmla="*/ 81 h 185"/>
              <a:gd name="T32" fmla="*/ 179 w 306"/>
              <a:gd name="T33" fmla="*/ 78 h 185"/>
              <a:gd name="T34" fmla="*/ 172 w 306"/>
              <a:gd name="T35" fmla="*/ 81 h 185"/>
              <a:gd name="T36" fmla="*/ 168 w 306"/>
              <a:gd name="T37" fmla="*/ 86 h 185"/>
              <a:gd name="T38" fmla="*/ 158 w 306"/>
              <a:gd name="T39" fmla="*/ 85 h 185"/>
              <a:gd name="T40" fmla="*/ 156 w 306"/>
              <a:gd name="T41" fmla="*/ 71 h 185"/>
              <a:gd name="T42" fmla="*/ 143 w 306"/>
              <a:gd name="T43" fmla="*/ 78 h 185"/>
              <a:gd name="T44" fmla="*/ 130 w 306"/>
              <a:gd name="T45" fmla="*/ 81 h 185"/>
              <a:gd name="T46" fmla="*/ 115 w 306"/>
              <a:gd name="T47" fmla="*/ 72 h 185"/>
              <a:gd name="T48" fmla="*/ 103 w 306"/>
              <a:gd name="T49" fmla="*/ 55 h 185"/>
              <a:gd name="T50" fmla="*/ 93 w 306"/>
              <a:gd name="T51" fmla="*/ 48 h 185"/>
              <a:gd name="T52" fmla="*/ 80 w 306"/>
              <a:gd name="T53" fmla="*/ 43 h 185"/>
              <a:gd name="T54" fmla="*/ 72 w 306"/>
              <a:gd name="T55" fmla="*/ 33 h 185"/>
              <a:gd name="T56" fmla="*/ 57 w 306"/>
              <a:gd name="T57" fmla="*/ 28 h 185"/>
              <a:gd name="T58" fmla="*/ 46 w 306"/>
              <a:gd name="T59" fmla="*/ 26 h 185"/>
              <a:gd name="T60" fmla="*/ 33 w 306"/>
              <a:gd name="T61" fmla="*/ 22 h 185"/>
              <a:gd name="T62" fmla="*/ 37 w 306"/>
              <a:gd name="T63" fmla="*/ 12 h 185"/>
              <a:gd name="T64" fmla="*/ 33 w 306"/>
              <a:gd name="T65" fmla="*/ 2 h 185"/>
              <a:gd name="T66" fmla="*/ 19 w 306"/>
              <a:gd name="T67" fmla="*/ 6 h 185"/>
              <a:gd name="T68" fmla="*/ 13 w 306"/>
              <a:gd name="T69" fmla="*/ 16 h 185"/>
              <a:gd name="T70" fmla="*/ 9 w 306"/>
              <a:gd name="T71" fmla="*/ 25 h 185"/>
              <a:gd name="T72" fmla="*/ 13 w 306"/>
              <a:gd name="T73" fmla="*/ 38 h 185"/>
              <a:gd name="T74" fmla="*/ 23 w 306"/>
              <a:gd name="T75" fmla="*/ 49 h 185"/>
              <a:gd name="T76" fmla="*/ 29 w 306"/>
              <a:gd name="T77" fmla="*/ 62 h 185"/>
              <a:gd name="T78" fmla="*/ 39 w 306"/>
              <a:gd name="T79" fmla="*/ 71 h 185"/>
              <a:gd name="T80" fmla="*/ 49 w 306"/>
              <a:gd name="T81" fmla="*/ 85 h 185"/>
              <a:gd name="T82" fmla="*/ 60 w 306"/>
              <a:gd name="T83" fmla="*/ 93 h 185"/>
              <a:gd name="T84" fmla="*/ 66 w 306"/>
              <a:gd name="T85" fmla="*/ 105 h 185"/>
              <a:gd name="T86" fmla="*/ 72 w 306"/>
              <a:gd name="T87" fmla="*/ 118 h 185"/>
              <a:gd name="T88" fmla="*/ 73 w 306"/>
              <a:gd name="T89" fmla="*/ 128 h 185"/>
              <a:gd name="T90" fmla="*/ 68 w 306"/>
              <a:gd name="T91" fmla="*/ 136 h 185"/>
              <a:gd name="T92" fmla="*/ 75 w 306"/>
              <a:gd name="T93" fmla="*/ 139 h 185"/>
              <a:gd name="T94" fmla="*/ 79 w 306"/>
              <a:gd name="T95" fmla="*/ 145 h 185"/>
              <a:gd name="T96" fmla="*/ 73 w 306"/>
              <a:gd name="T97" fmla="*/ 153 h 185"/>
              <a:gd name="T98" fmla="*/ 69 w 306"/>
              <a:gd name="T99" fmla="*/ 165 h 185"/>
              <a:gd name="T100" fmla="*/ 75 w 306"/>
              <a:gd name="T101" fmla="*/ 174 h 185"/>
              <a:gd name="T102" fmla="*/ 66 w 306"/>
              <a:gd name="T103" fmla="*/ 176 h 185"/>
              <a:gd name="T104" fmla="*/ 55 w 306"/>
              <a:gd name="T105" fmla="*/ 172 h 185"/>
              <a:gd name="T106" fmla="*/ 45 w 306"/>
              <a:gd name="T107" fmla="*/ 168 h 185"/>
              <a:gd name="T108" fmla="*/ 35 w 306"/>
              <a:gd name="T109" fmla="*/ 164 h 185"/>
              <a:gd name="T110" fmla="*/ 25 w 306"/>
              <a:gd name="T111" fmla="*/ 159 h 185"/>
              <a:gd name="T112" fmla="*/ 16 w 306"/>
              <a:gd name="T113" fmla="*/ 159 h 185"/>
              <a:gd name="T114" fmla="*/ 5 w 306"/>
              <a:gd name="T115" fmla="*/ 164 h 185"/>
              <a:gd name="T116" fmla="*/ 3 w 306"/>
              <a:gd name="T117" fmla="*/ 176 h 1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6"/>
              <a:gd name="T178" fmla="*/ 0 h 185"/>
              <a:gd name="T179" fmla="*/ 306 w 306"/>
              <a:gd name="T180" fmla="*/ 185 h 1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6" h="185">
                <a:moveTo>
                  <a:pt x="303" y="68"/>
                </a:moveTo>
                <a:lnTo>
                  <a:pt x="303" y="66"/>
                </a:lnTo>
                <a:lnTo>
                  <a:pt x="305" y="66"/>
                </a:lnTo>
                <a:lnTo>
                  <a:pt x="305" y="68"/>
                </a:lnTo>
                <a:lnTo>
                  <a:pt x="305" y="66"/>
                </a:lnTo>
                <a:lnTo>
                  <a:pt x="306" y="66"/>
                </a:lnTo>
                <a:lnTo>
                  <a:pt x="306" y="65"/>
                </a:lnTo>
                <a:lnTo>
                  <a:pt x="305" y="65"/>
                </a:lnTo>
                <a:lnTo>
                  <a:pt x="305" y="66"/>
                </a:lnTo>
                <a:lnTo>
                  <a:pt x="303" y="66"/>
                </a:lnTo>
                <a:lnTo>
                  <a:pt x="302" y="65"/>
                </a:lnTo>
                <a:lnTo>
                  <a:pt x="301" y="65"/>
                </a:lnTo>
                <a:lnTo>
                  <a:pt x="299" y="63"/>
                </a:lnTo>
                <a:lnTo>
                  <a:pt x="298" y="63"/>
                </a:lnTo>
                <a:lnTo>
                  <a:pt x="296" y="62"/>
                </a:lnTo>
                <a:lnTo>
                  <a:pt x="295" y="62"/>
                </a:lnTo>
                <a:lnTo>
                  <a:pt x="293" y="61"/>
                </a:lnTo>
                <a:lnTo>
                  <a:pt x="292" y="61"/>
                </a:lnTo>
                <a:lnTo>
                  <a:pt x="292" y="59"/>
                </a:lnTo>
                <a:lnTo>
                  <a:pt x="292" y="58"/>
                </a:lnTo>
                <a:lnTo>
                  <a:pt x="291" y="58"/>
                </a:lnTo>
                <a:lnTo>
                  <a:pt x="291" y="55"/>
                </a:lnTo>
                <a:lnTo>
                  <a:pt x="289" y="53"/>
                </a:lnTo>
                <a:lnTo>
                  <a:pt x="288" y="53"/>
                </a:lnTo>
                <a:lnTo>
                  <a:pt x="288" y="55"/>
                </a:lnTo>
                <a:lnTo>
                  <a:pt x="286" y="55"/>
                </a:lnTo>
                <a:lnTo>
                  <a:pt x="285" y="56"/>
                </a:lnTo>
                <a:lnTo>
                  <a:pt x="285" y="55"/>
                </a:lnTo>
                <a:lnTo>
                  <a:pt x="285" y="53"/>
                </a:lnTo>
                <a:lnTo>
                  <a:pt x="285" y="52"/>
                </a:lnTo>
                <a:lnTo>
                  <a:pt x="285" y="49"/>
                </a:lnTo>
                <a:lnTo>
                  <a:pt x="283" y="49"/>
                </a:lnTo>
                <a:lnTo>
                  <a:pt x="283" y="48"/>
                </a:lnTo>
                <a:lnTo>
                  <a:pt x="283" y="46"/>
                </a:lnTo>
                <a:lnTo>
                  <a:pt x="282" y="45"/>
                </a:lnTo>
                <a:lnTo>
                  <a:pt x="282" y="43"/>
                </a:lnTo>
                <a:lnTo>
                  <a:pt x="282" y="42"/>
                </a:lnTo>
                <a:lnTo>
                  <a:pt x="279" y="43"/>
                </a:lnTo>
                <a:lnTo>
                  <a:pt x="278" y="43"/>
                </a:lnTo>
                <a:lnTo>
                  <a:pt x="275" y="43"/>
                </a:lnTo>
                <a:lnTo>
                  <a:pt x="273" y="43"/>
                </a:lnTo>
                <a:lnTo>
                  <a:pt x="273" y="45"/>
                </a:lnTo>
                <a:lnTo>
                  <a:pt x="272" y="45"/>
                </a:lnTo>
                <a:lnTo>
                  <a:pt x="272" y="46"/>
                </a:lnTo>
                <a:lnTo>
                  <a:pt x="272" y="48"/>
                </a:lnTo>
                <a:lnTo>
                  <a:pt x="271" y="48"/>
                </a:lnTo>
                <a:lnTo>
                  <a:pt x="271" y="46"/>
                </a:lnTo>
                <a:lnTo>
                  <a:pt x="269" y="46"/>
                </a:lnTo>
                <a:lnTo>
                  <a:pt x="268" y="45"/>
                </a:lnTo>
                <a:lnTo>
                  <a:pt x="266" y="45"/>
                </a:lnTo>
                <a:lnTo>
                  <a:pt x="265" y="45"/>
                </a:lnTo>
                <a:lnTo>
                  <a:pt x="263" y="45"/>
                </a:lnTo>
                <a:lnTo>
                  <a:pt x="262" y="45"/>
                </a:lnTo>
                <a:lnTo>
                  <a:pt x="261" y="45"/>
                </a:lnTo>
                <a:lnTo>
                  <a:pt x="259" y="46"/>
                </a:lnTo>
                <a:lnTo>
                  <a:pt x="258" y="46"/>
                </a:lnTo>
                <a:lnTo>
                  <a:pt x="256" y="46"/>
                </a:lnTo>
                <a:lnTo>
                  <a:pt x="255" y="46"/>
                </a:lnTo>
                <a:lnTo>
                  <a:pt x="253" y="46"/>
                </a:lnTo>
                <a:lnTo>
                  <a:pt x="252" y="45"/>
                </a:lnTo>
                <a:lnTo>
                  <a:pt x="252" y="43"/>
                </a:lnTo>
                <a:lnTo>
                  <a:pt x="251" y="43"/>
                </a:lnTo>
                <a:lnTo>
                  <a:pt x="249" y="45"/>
                </a:lnTo>
                <a:lnTo>
                  <a:pt x="248" y="46"/>
                </a:lnTo>
                <a:lnTo>
                  <a:pt x="246" y="45"/>
                </a:lnTo>
                <a:lnTo>
                  <a:pt x="245" y="45"/>
                </a:lnTo>
                <a:lnTo>
                  <a:pt x="243" y="45"/>
                </a:lnTo>
                <a:lnTo>
                  <a:pt x="242" y="45"/>
                </a:lnTo>
                <a:lnTo>
                  <a:pt x="241" y="43"/>
                </a:lnTo>
                <a:lnTo>
                  <a:pt x="241" y="42"/>
                </a:lnTo>
                <a:lnTo>
                  <a:pt x="241" y="41"/>
                </a:lnTo>
                <a:lnTo>
                  <a:pt x="239" y="42"/>
                </a:lnTo>
                <a:lnTo>
                  <a:pt x="236" y="45"/>
                </a:lnTo>
                <a:lnTo>
                  <a:pt x="235" y="45"/>
                </a:lnTo>
                <a:lnTo>
                  <a:pt x="233" y="46"/>
                </a:lnTo>
                <a:lnTo>
                  <a:pt x="232" y="46"/>
                </a:lnTo>
                <a:lnTo>
                  <a:pt x="229" y="48"/>
                </a:lnTo>
                <a:lnTo>
                  <a:pt x="228" y="48"/>
                </a:lnTo>
                <a:lnTo>
                  <a:pt x="226" y="49"/>
                </a:lnTo>
                <a:lnTo>
                  <a:pt x="226" y="48"/>
                </a:lnTo>
                <a:lnTo>
                  <a:pt x="225" y="48"/>
                </a:lnTo>
                <a:lnTo>
                  <a:pt x="225" y="46"/>
                </a:lnTo>
                <a:lnTo>
                  <a:pt x="223" y="45"/>
                </a:lnTo>
                <a:lnTo>
                  <a:pt x="222" y="46"/>
                </a:lnTo>
                <a:lnTo>
                  <a:pt x="221" y="46"/>
                </a:lnTo>
                <a:lnTo>
                  <a:pt x="219" y="46"/>
                </a:lnTo>
                <a:lnTo>
                  <a:pt x="219" y="48"/>
                </a:lnTo>
                <a:lnTo>
                  <a:pt x="218" y="46"/>
                </a:lnTo>
                <a:lnTo>
                  <a:pt x="218" y="48"/>
                </a:lnTo>
                <a:lnTo>
                  <a:pt x="216" y="48"/>
                </a:lnTo>
                <a:lnTo>
                  <a:pt x="215" y="48"/>
                </a:lnTo>
                <a:lnTo>
                  <a:pt x="213" y="48"/>
                </a:lnTo>
                <a:lnTo>
                  <a:pt x="215" y="46"/>
                </a:lnTo>
                <a:lnTo>
                  <a:pt x="215" y="45"/>
                </a:lnTo>
                <a:lnTo>
                  <a:pt x="216" y="43"/>
                </a:lnTo>
                <a:lnTo>
                  <a:pt x="216" y="42"/>
                </a:lnTo>
                <a:lnTo>
                  <a:pt x="216" y="41"/>
                </a:lnTo>
                <a:lnTo>
                  <a:pt x="215" y="42"/>
                </a:lnTo>
                <a:lnTo>
                  <a:pt x="216" y="42"/>
                </a:lnTo>
                <a:lnTo>
                  <a:pt x="216" y="43"/>
                </a:lnTo>
                <a:lnTo>
                  <a:pt x="215" y="43"/>
                </a:lnTo>
                <a:lnTo>
                  <a:pt x="215" y="42"/>
                </a:lnTo>
                <a:lnTo>
                  <a:pt x="213" y="42"/>
                </a:lnTo>
                <a:lnTo>
                  <a:pt x="213" y="43"/>
                </a:lnTo>
                <a:lnTo>
                  <a:pt x="212" y="43"/>
                </a:lnTo>
                <a:lnTo>
                  <a:pt x="212" y="45"/>
                </a:lnTo>
                <a:lnTo>
                  <a:pt x="211" y="46"/>
                </a:lnTo>
                <a:lnTo>
                  <a:pt x="212" y="48"/>
                </a:lnTo>
                <a:lnTo>
                  <a:pt x="212" y="49"/>
                </a:lnTo>
                <a:lnTo>
                  <a:pt x="215" y="52"/>
                </a:lnTo>
                <a:lnTo>
                  <a:pt x="215" y="53"/>
                </a:lnTo>
                <a:lnTo>
                  <a:pt x="216" y="53"/>
                </a:lnTo>
                <a:lnTo>
                  <a:pt x="216" y="55"/>
                </a:lnTo>
                <a:lnTo>
                  <a:pt x="216" y="56"/>
                </a:lnTo>
                <a:lnTo>
                  <a:pt x="218" y="58"/>
                </a:lnTo>
                <a:lnTo>
                  <a:pt x="218" y="59"/>
                </a:lnTo>
                <a:lnTo>
                  <a:pt x="218" y="61"/>
                </a:lnTo>
                <a:lnTo>
                  <a:pt x="218" y="62"/>
                </a:lnTo>
                <a:lnTo>
                  <a:pt x="219" y="63"/>
                </a:lnTo>
                <a:lnTo>
                  <a:pt x="219" y="65"/>
                </a:lnTo>
                <a:lnTo>
                  <a:pt x="219" y="66"/>
                </a:lnTo>
                <a:lnTo>
                  <a:pt x="221" y="68"/>
                </a:lnTo>
                <a:lnTo>
                  <a:pt x="221" y="69"/>
                </a:lnTo>
                <a:lnTo>
                  <a:pt x="221" y="71"/>
                </a:lnTo>
                <a:lnTo>
                  <a:pt x="222" y="72"/>
                </a:lnTo>
                <a:lnTo>
                  <a:pt x="222" y="73"/>
                </a:lnTo>
                <a:lnTo>
                  <a:pt x="222" y="75"/>
                </a:lnTo>
                <a:lnTo>
                  <a:pt x="222" y="76"/>
                </a:lnTo>
                <a:lnTo>
                  <a:pt x="222" y="78"/>
                </a:lnTo>
                <a:lnTo>
                  <a:pt x="222" y="79"/>
                </a:lnTo>
                <a:lnTo>
                  <a:pt x="221" y="79"/>
                </a:lnTo>
                <a:lnTo>
                  <a:pt x="219" y="79"/>
                </a:lnTo>
                <a:lnTo>
                  <a:pt x="219" y="78"/>
                </a:lnTo>
                <a:lnTo>
                  <a:pt x="219" y="79"/>
                </a:lnTo>
                <a:lnTo>
                  <a:pt x="218" y="79"/>
                </a:lnTo>
                <a:lnTo>
                  <a:pt x="216" y="79"/>
                </a:lnTo>
                <a:lnTo>
                  <a:pt x="215" y="81"/>
                </a:lnTo>
                <a:lnTo>
                  <a:pt x="215" y="82"/>
                </a:lnTo>
                <a:lnTo>
                  <a:pt x="213" y="82"/>
                </a:lnTo>
                <a:lnTo>
                  <a:pt x="212" y="82"/>
                </a:lnTo>
                <a:lnTo>
                  <a:pt x="211" y="82"/>
                </a:lnTo>
                <a:lnTo>
                  <a:pt x="211" y="83"/>
                </a:lnTo>
                <a:lnTo>
                  <a:pt x="211" y="85"/>
                </a:lnTo>
                <a:lnTo>
                  <a:pt x="209" y="86"/>
                </a:lnTo>
                <a:lnTo>
                  <a:pt x="208" y="86"/>
                </a:lnTo>
                <a:lnTo>
                  <a:pt x="200" y="86"/>
                </a:lnTo>
                <a:lnTo>
                  <a:pt x="199" y="86"/>
                </a:lnTo>
                <a:lnTo>
                  <a:pt x="199" y="83"/>
                </a:lnTo>
                <a:lnTo>
                  <a:pt x="198" y="83"/>
                </a:lnTo>
                <a:lnTo>
                  <a:pt x="195" y="85"/>
                </a:lnTo>
                <a:lnTo>
                  <a:pt x="195" y="86"/>
                </a:lnTo>
                <a:lnTo>
                  <a:pt x="193" y="86"/>
                </a:lnTo>
                <a:lnTo>
                  <a:pt x="192" y="86"/>
                </a:lnTo>
                <a:lnTo>
                  <a:pt x="190" y="83"/>
                </a:lnTo>
                <a:lnTo>
                  <a:pt x="190" y="82"/>
                </a:lnTo>
                <a:lnTo>
                  <a:pt x="190" y="81"/>
                </a:lnTo>
                <a:lnTo>
                  <a:pt x="190" y="79"/>
                </a:lnTo>
                <a:lnTo>
                  <a:pt x="189" y="79"/>
                </a:lnTo>
                <a:lnTo>
                  <a:pt x="189" y="81"/>
                </a:lnTo>
                <a:lnTo>
                  <a:pt x="188" y="81"/>
                </a:lnTo>
                <a:lnTo>
                  <a:pt x="186" y="82"/>
                </a:lnTo>
                <a:lnTo>
                  <a:pt x="185" y="82"/>
                </a:lnTo>
                <a:lnTo>
                  <a:pt x="185" y="81"/>
                </a:lnTo>
                <a:lnTo>
                  <a:pt x="183" y="79"/>
                </a:lnTo>
                <a:lnTo>
                  <a:pt x="182" y="78"/>
                </a:lnTo>
                <a:lnTo>
                  <a:pt x="180" y="78"/>
                </a:lnTo>
                <a:lnTo>
                  <a:pt x="180" y="76"/>
                </a:lnTo>
                <a:lnTo>
                  <a:pt x="180" y="78"/>
                </a:lnTo>
                <a:lnTo>
                  <a:pt x="179" y="76"/>
                </a:lnTo>
                <a:lnTo>
                  <a:pt x="179" y="78"/>
                </a:lnTo>
                <a:lnTo>
                  <a:pt x="178" y="76"/>
                </a:lnTo>
                <a:lnTo>
                  <a:pt x="178" y="78"/>
                </a:lnTo>
                <a:lnTo>
                  <a:pt x="179" y="78"/>
                </a:lnTo>
                <a:lnTo>
                  <a:pt x="178" y="78"/>
                </a:lnTo>
                <a:lnTo>
                  <a:pt x="176" y="78"/>
                </a:lnTo>
                <a:lnTo>
                  <a:pt x="176" y="79"/>
                </a:lnTo>
                <a:lnTo>
                  <a:pt x="175" y="79"/>
                </a:lnTo>
                <a:lnTo>
                  <a:pt x="173" y="79"/>
                </a:lnTo>
                <a:lnTo>
                  <a:pt x="173" y="81"/>
                </a:lnTo>
                <a:lnTo>
                  <a:pt x="172" y="81"/>
                </a:lnTo>
                <a:lnTo>
                  <a:pt x="170" y="81"/>
                </a:lnTo>
                <a:lnTo>
                  <a:pt x="169" y="81"/>
                </a:lnTo>
                <a:lnTo>
                  <a:pt x="168" y="82"/>
                </a:lnTo>
                <a:lnTo>
                  <a:pt x="168" y="83"/>
                </a:lnTo>
                <a:lnTo>
                  <a:pt x="169" y="83"/>
                </a:lnTo>
                <a:lnTo>
                  <a:pt x="169" y="85"/>
                </a:lnTo>
                <a:lnTo>
                  <a:pt x="170" y="85"/>
                </a:lnTo>
                <a:lnTo>
                  <a:pt x="169" y="85"/>
                </a:lnTo>
                <a:lnTo>
                  <a:pt x="169" y="86"/>
                </a:lnTo>
                <a:lnTo>
                  <a:pt x="168" y="86"/>
                </a:lnTo>
                <a:lnTo>
                  <a:pt x="166" y="86"/>
                </a:lnTo>
                <a:lnTo>
                  <a:pt x="165" y="88"/>
                </a:lnTo>
                <a:lnTo>
                  <a:pt x="163" y="88"/>
                </a:lnTo>
                <a:lnTo>
                  <a:pt x="163" y="89"/>
                </a:lnTo>
                <a:lnTo>
                  <a:pt x="162" y="89"/>
                </a:lnTo>
                <a:lnTo>
                  <a:pt x="160" y="91"/>
                </a:lnTo>
                <a:lnTo>
                  <a:pt x="159" y="89"/>
                </a:lnTo>
                <a:lnTo>
                  <a:pt x="159" y="88"/>
                </a:lnTo>
                <a:lnTo>
                  <a:pt x="159" y="86"/>
                </a:lnTo>
                <a:lnTo>
                  <a:pt x="158" y="85"/>
                </a:lnTo>
                <a:lnTo>
                  <a:pt x="158" y="83"/>
                </a:lnTo>
                <a:lnTo>
                  <a:pt x="158" y="82"/>
                </a:lnTo>
                <a:lnTo>
                  <a:pt x="159" y="81"/>
                </a:lnTo>
                <a:lnTo>
                  <a:pt x="160" y="79"/>
                </a:lnTo>
                <a:lnTo>
                  <a:pt x="162" y="78"/>
                </a:lnTo>
                <a:lnTo>
                  <a:pt x="162" y="76"/>
                </a:lnTo>
                <a:lnTo>
                  <a:pt x="162" y="75"/>
                </a:lnTo>
                <a:lnTo>
                  <a:pt x="159" y="72"/>
                </a:lnTo>
                <a:lnTo>
                  <a:pt x="158" y="72"/>
                </a:lnTo>
                <a:lnTo>
                  <a:pt x="156" y="71"/>
                </a:lnTo>
                <a:lnTo>
                  <a:pt x="156" y="72"/>
                </a:lnTo>
                <a:lnTo>
                  <a:pt x="155" y="73"/>
                </a:lnTo>
                <a:lnTo>
                  <a:pt x="155" y="75"/>
                </a:lnTo>
                <a:lnTo>
                  <a:pt x="153" y="75"/>
                </a:lnTo>
                <a:lnTo>
                  <a:pt x="152" y="75"/>
                </a:lnTo>
                <a:lnTo>
                  <a:pt x="150" y="76"/>
                </a:lnTo>
                <a:lnTo>
                  <a:pt x="149" y="76"/>
                </a:lnTo>
                <a:lnTo>
                  <a:pt x="148" y="78"/>
                </a:lnTo>
                <a:lnTo>
                  <a:pt x="145" y="78"/>
                </a:lnTo>
                <a:lnTo>
                  <a:pt x="143" y="78"/>
                </a:lnTo>
                <a:lnTo>
                  <a:pt x="142" y="78"/>
                </a:lnTo>
                <a:lnTo>
                  <a:pt x="142" y="79"/>
                </a:lnTo>
                <a:lnTo>
                  <a:pt x="142" y="81"/>
                </a:lnTo>
                <a:lnTo>
                  <a:pt x="140" y="79"/>
                </a:lnTo>
                <a:lnTo>
                  <a:pt x="139" y="79"/>
                </a:lnTo>
                <a:lnTo>
                  <a:pt x="136" y="79"/>
                </a:lnTo>
                <a:lnTo>
                  <a:pt x="135" y="79"/>
                </a:lnTo>
                <a:lnTo>
                  <a:pt x="133" y="79"/>
                </a:lnTo>
                <a:lnTo>
                  <a:pt x="132" y="81"/>
                </a:lnTo>
                <a:lnTo>
                  <a:pt x="130" y="81"/>
                </a:lnTo>
                <a:lnTo>
                  <a:pt x="129" y="81"/>
                </a:lnTo>
                <a:lnTo>
                  <a:pt x="128" y="79"/>
                </a:lnTo>
                <a:lnTo>
                  <a:pt x="125" y="79"/>
                </a:lnTo>
                <a:lnTo>
                  <a:pt x="125" y="78"/>
                </a:lnTo>
                <a:lnTo>
                  <a:pt x="123" y="76"/>
                </a:lnTo>
                <a:lnTo>
                  <a:pt x="120" y="75"/>
                </a:lnTo>
                <a:lnTo>
                  <a:pt x="119" y="72"/>
                </a:lnTo>
                <a:lnTo>
                  <a:pt x="118" y="72"/>
                </a:lnTo>
                <a:lnTo>
                  <a:pt x="116" y="72"/>
                </a:lnTo>
                <a:lnTo>
                  <a:pt x="115" y="72"/>
                </a:lnTo>
                <a:lnTo>
                  <a:pt x="112" y="71"/>
                </a:lnTo>
                <a:lnTo>
                  <a:pt x="110" y="69"/>
                </a:lnTo>
                <a:lnTo>
                  <a:pt x="110" y="68"/>
                </a:lnTo>
                <a:lnTo>
                  <a:pt x="110" y="66"/>
                </a:lnTo>
                <a:lnTo>
                  <a:pt x="110" y="65"/>
                </a:lnTo>
                <a:lnTo>
                  <a:pt x="108" y="62"/>
                </a:lnTo>
                <a:lnTo>
                  <a:pt x="106" y="61"/>
                </a:lnTo>
                <a:lnTo>
                  <a:pt x="105" y="58"/>
                </a:lnTo>
                <a:lnTo>
                  <a:pt x="103" y="56"/>
                </a:lnTo>
                <a:lnTo>
                  <a:pt x="103" y="55"/>
                </a:lnTo>
                <a:lnTo>
                  <a:pt x="102" y="53"/>
                </a:lnTo>
                <a:lnTo>
                  <a:pt x="102" y="52"/>
                </a:lnTo>
                <a:lnTo>
                  <a:pt x="100" y="51"/>
                </a:lnTo>
                <a:lnTo>
                  <a:pt x="99" y="51"/>
                </a:lnTo>
                <a:lnTo>
                  <a:pt x="98" y="51"/>
                </a:lnTo>
                <a:lnTo>
                  <a:pt x="98" y="49"/>
                </a:lnTo>
                <a:lnTo>
                  <a:pt x="96" y="49"/>
                </a:lnTo>
                <a:lnTo>
                  <a:pt x="96" y="48"/>
                </a:lnTo>
                <a:lnTo>
                  <a:pt x="95" y="48"/>
                </a:lnTo>
                <a:lnTo>
                  <a:pt x="93" y="48"/>
                </a:lnTo>
                <a:lnTo>
                  <a:pt x="93" y="49"/>
                </a:lnTo>
                <a:lnTo>
                  <a:pt x="90" y="48"/>
                </a:lnTo>
                <a:lnTo>
                  <a:pt x="89" y="46"/>
                </a:lnTo>
                <a:lnTo>
                  <a:pt x="88" y="45"/>
                </a:lnTo>
                <a:lnTo>
                  <a:pt x="86" y="43"/>
                </a:lnTo>
                <a:lnTo>
                  <a:pt x="85" y="42"/>
                </a:lnTo>
                <a:lnTo>
                  <a:pt x="83" y="42"/>
                </a:lnTo>
                <a:lnTo>
                  <a:pt x="82" y="43"/>
                </a:lnTo>
                <a:lnTo>
                  <a:pt x="80" y="45"/>
                </a:lnTo>
                <a:lnTo>
                  <a:pt x="80" y="43"/>
                </a:lnTo>
                <a:lnTo>
                  <a:pt x="80" y="42"/>
                </a:lnTo>
                <a:lnTo>
                  <a:pt x="80" y="41"/>
                </a:lnTo>
                <a:lnTo>
                  <a:pt x="79" y="38"/>
                </a:lnTo>
                <a:lnTo>
                  <a:pt x="78" y="38"/>
                </a:lnTo>
                <a:lnTo>
                  <a:pt x="76" y="36"/>
                </a:lnTo>
                <a:lnTo>
                  <a:pt x="76" y="35"/>
                </a:lnTo>
                <a:lnTo>
                  <a:pt x="75" y="35"/>
                </a:lnTo>
                <a:lnTo>
                  <a:pt x="75" y="33"/>
                </a:lnTo>
                <a:lnTo>
                  <a:pt x="73" y="33"/>
                </a:lnTo>
                <a:lnTo>
                  <a:pt x="72" y="33"/>
                </a:lnTo>
                <a:lnTo>
                  <a:pt x="70" y="33"/>
                </a:lnTo>
                <a:lnTo>
                  <a:pt x="70" y="32"/>
                </a:lnTo>
                <a:lnTo>
                  <a:pt x="69" y="32"/>
                </a:lnTo>
                <a:lnTo>
                  <a:pt x="66" y="31"/>
                </a:lnTo>
                <a:lnTo>
                  <a:pt x="66" y="29"/>
                </a:lnTo>
                <a:lnTo>
                  <a:pt x="65" y="29"/>
                </a:lnTo>
                <a:lnTo>
                  <a:pt x="63" y="29"/>
                </a:lnTo>
                <a:lnTo>
                  <a:pt x="62" y="29"/>
                </a:lnTo>
                <a:lnTo>
                  <a:pt x="59" y="28"/>
                </a:lnTo>
                <a:lnTo>
                  <a:pt x="57" y="28"/>
                </a:lnTo>
                <a:lnTo>
                  <a:pt x="57" y="26"/>
                </a:lnTo>
                <a:lnTo>
                  <a:pt x="56" y="25"/>
                </a:lnTo>
                <a:lnTo>
                  <a:pt x="55" y="25"/>
                </a:lnTo>
                <a:lnTo>
                  <a:pt x="53" y="25"/>
                </a:lnTo>
                <a:lnTo>
                  <a:pt x="53" y="26"/>
                </a:lnTo>
                <a:lnTo>
                  <a:pt x="52" y="26"/>
                </a:lnTo>
                <a:lnTo>
                  <a:pt x="50" y="26"/>
                </a:lnTo>
                <a:lnTo>
                  <a:pt x="49" y="26"/>
                </a:lnTo>
                <a:lnTo>
                  <a:pt x="47" y="26"/>
                </a:lnTo>
                <a:lnTo>
                  <a:pt x="46" y="26"/>
                </a:lnTo>
                <a:lnTo>
                  <a:pt x="45" y="26"/>
                </a:lnTo>
                <a:lnTo>
                  <a:pt x="43" y="26"/>
                </a:lnTo>
                <a:lnTo>
                  <a:pt x="42" y="25"/>
                </a:lnTo>
                <a:lnTo>
                  <a:pt x="42" y="23"/>
                </a:lnTo>
                <a:lnTo>
                  <a:pt x="40" y="23"/>
                </a:lnTo>
                <a:lnTo>
                  <a:pt x="39" y="22"/>
                </a:lnTo>
                <a:lnTo>
                  <a:pt x="37" y="22"/>
                </a:lnTo>
                <a:lnTo>
                  <a:pt x="36" y="22"/>
                </a:lnTo>
                <a:lnTo>
                  <a:pt x="35" y="22"/>
                </a:lnTo>
                <a:lnTo>
                  <a:pt x="33" y="22"/>
                </a:lnTo>
                <a:lnTo>
                  <a:pt x="32" y="21"/>
                </a:lnTo>
                <a:lnTo>
                  <a:pt x="33" y="19"/>
                </a:lnTo>
                <a:lnTo>
                  <a:pt x="35" y="18"/>
                </a:lnTo>
                <a:lnTo>
                  <a:pt x="36" y="18"/>
                </a:lnTo>
                <a:lnTo>
                  <a:pt x="37" y="18"/>
                </a:lnTo>
                <a:lnTo>
                  <a:pt x="37" y="16"/>
                </a:lnTo>
                <a:lnTo>
                  <a:pt x="37" y="15"/>
                </a:lnTo>
                <a:lnTo>
                  <a:pt x="39" y="13"/>
                </a:lnTo>
                <a:lnTo>
                  <a:pt x="39" y="12"/>
                </a:lnTo>
                <a:lnTo>
                  <a:pt x="37" y="12"/>
                </a:lnTo>
                <a:lnTo>
                  <a:pt x="37" y="10"/>
                </a:lnTo>
                <a:lnTo>
                  <a:pt x="36" y="10"/>
                </a:lnTo>
                <a:lnTo>
                  <a:pt x="36" y="9"/>
                </a:lnTo>
                <a:lnTo>
                  <a:pt x="35" y="8"/>
                </a:lnTo>
                <a:lnTo>
                  <a:pt x="33" y="6"/>
                </a:lnTo>
                <a:lnTo>
                  <a:pt x="33" y="5"/>
                </a:lnTo>
                <a:lnTo>
                  <a:pt x="33" y="3"/>
                </a:lnTo>
                <a:lnTo>
                  <a:pt x="33" y="2"/>
                </a:lnTo>
                <a:lnTo>
                  <a:pt x="32" y="2"/>
                </a:lnTo>
                <a:lnTo>
                  <a:pt x="33" y="2"/>
                </a:lnTo>
                <a:lnTo>
                  <a:pt x="33" y="0"/>
                </a:lnTo>
                <a:lnTo>
                  <a:pt x="32" y="0"/>
                </a:lnTo>
                <a:lnTo>
                  <a:pt x="30" y="0"/>
                </a:lnTo>
                <a:lnTo>
                  <a:pt x="30" y="2"/>
                </a:lnTo>
                <a:lnTo>
                  <a:pt x="29" y="2"/>
                </a:lnTo>
                <a:lnTo>
                  <a:pt x="26" y="3"/>
                </a:lnTo>
                <a:lnTo>
                  <a:pt x="25" y="3"/>
                </a:lnTo>
                <a:lnTo>
                  <a:pt x="23" y="5"/>
                </a:lnTo>
                <a:lnTo>
                  <a:pt x="22" y="5"/>
                </a:lnTo>
                <a:lnTo>
                  <a:pt x="19" y="6"/>
                </a:lnTo>
                <a:lnTo>
                  <a:pt x="17" y="6"/>
                </a:lnTo>
                <a:lnTo>
                  <a:pt x="17" y="8"/>
                </a:lnTo>
                <a:lnTo>
                  <a:pt x="16" y="10"/>
                </a:lnTo>
                <a:lnTo>
                  <a:pt x="15" y="10"/>
                </a:lnTo>
                <a:lnTo>
                  <a:pt x="16" y="10"/>
                </a:lnTo>
                <a:lnTo>
                  <a:pt x="16" y="12"/>
                </a:lnTo>
                <a:lnTo>
                  <a:pt x="16" y="13"/>
                </a:lnTo>
                <a:lnTo>
                  <a:pt x="16" y="15"/>
                </a:lnTo>
                <a:lnTo>
                  <a:pt x="15" y="15"/>
                </a:lnTo>
                <a:lnTo>
                  <a:pt x="13" y="16"/>
                </a:lnTo>
                <a:lnTo>
                  <a:pt x="13" y="18"/>
                </a:lnTo>
                <a:lnTo>
                  <a:pt x="12" y="18"/>
                </a:lnTo>
                <a:lnTo>
                  <a:pt x="10" y="16"/>
                </a:lnTo>
                <a:lnTo>
                  <a:pt x="9" y="16"/>
                </a:lnTo>
                <a:lnTo>
                  <a:pt x="7" y="16"/>
                </a:lnTo>
                <a:lnTo>
                  <a:pt x="7" y="18"/>
                </a:lnTo>
                <a:lnTo>
                  <a:pt x="7" y="19"/>
                </a:lnTo>
                <a:lnTo>
                  <a:pt x="7" y="21"/>
                </a:lnTo>
                <a:lnTo>
                  <a:pt x="9" y="23"/>
                </a:lnTo>
                <a:lnTo>
                  <a:pt x="9" y="25"/>
                </a:lnTo>
                <a:lnTo>
                  <a:pt x="9" y="26"/>
                </a:lnTo>
                <a:lnTo>
                  <a:pt x="9" y="28"/>
                </a:lnTo>
                <a:lnTo>
                  <a:pt x="10" y="29"/>
                </a:lnTo>
                <a:lnTo>
                  <a:pt x="10" y="31"/>
                </a:lnTo>
                <a:lnTo>
                  <a:pt x="12" y="32"/>
                </a:lnTo>
                <a:lnTo>
                  <a:pt x="12" y="35"/>
                </a:lnTo>
                <a:lnTo>
                  <a:pt x="13" y="35"/>
                </a:lnTo>
                <a:lnTo>
                  <a:pt x="12" y="36"/>
                </a:lnTo>
                <a:lnTo>
                  <a:pt x="13" y="36"/>
                </a:lnTo>
                <a:lnTo>
                  <a:pt x="13" y="38"/>
                </a:lnTo>
                <a:lnTo>
                  <a:pt x="13" y="39"/>
                </a:lnTo>
                <a:lnTo>
                  <a:pt x="15" y="39"/>
                </a:lnTo>
                <a:lnTo>
                  <a:pt x="16" y="39"/>
                </a:lnTo>
                <a:lnTo>
                  <a:pt x="17" y="41"/>
                </a:lnTo>
                <a:lnTo>
                  <a:pt x="19" y="42"/>
                </a:lnTo>
                <a:lnTo>
                  <a:pt x="20" y="43"/>
                </a:lnTo>
                <a:lnTo>
                  <a:pt x="20" y="45"/>
                </a:lnTo>
                <a:lnTo>
                  <a:pt x="22" y="46"/>
                </a:lnTo>
                <a:lnTo>
                  <a:pt x="23" y="48"/>
                </a:lnTo>
                <a:lnTo>
                  <a:pt x="23" y="49"/>
                </a:lnTo>
                <a:lnTo>
                  <a:pt x="23" y="51"/>
                </a:lnTo>
                <a:lnTo>
                  <a:pt x="25" y="52"/>
                </a:lnTo>
                <a:lnTo>
                  <a:pt x="25" y="53"/>
                </a:lnTo>
                <a:lnTo>
                  <a:pt x="25" y="56"/>
                </a:lnTo>
                <a:lnTo>
                  <a:pt x="26" y="58"/>
                </a:lnTo>
                <a:lnTo>
                  <a:pt x="26" y="59"/>
                </a:lnTo>
                <a:lnTo>
                  <a:pt x="27" y="59"/>
                </a:lnTo>
                <a:lnTo>
                  <a:pt x="27" y="61"/>
                </a:lnTo>
                <a:lnTo>
                  <a:pt x="29" y="61"/>
                </a:lnTo>
                <a:lnTo>
                  <a:pt x="29" y="62"/>
                </a:lnTo>
                <a:lnTo>
                  <a:pt x="30" y="63"/>
                </a:lnTo>
                <a:lnTo>
                  <a:pt x="32" y="63"/>
                </a:lnTo>
                <a:lnTo>
                  <a:pt x="32" y="65"/>
                </a:lnTo>
                <a:lnTo>
                  <a:pt x="33" y="65"/>
                </a:lnTo>
                <a:lnTo>
                  <a:pt x="35" y="65"/>
                </a:lnTo>
                <a:lnTo>
                  <a:pt x="35" y="66"/>
                </a:lnTo>
                <a:lnTo>
                  <a:pt x="36" y="66"/>
                </a:lnTo>
                <a:lnTo>
                  <a:pt x="36" y="68"/>
                </a:lnTo>
                <a:lnTo>
                  <a:pt x="37" y="68"/>
                </a:lnTo>
                <a:lnTo>
                  <a:pt x="39" y="71"/>
                </a:lnTo>
                <a:lnTo>
                  <a:pt x="40" y="72"/>
                </a:lnTo>
                <a:lnTo>
                  <a:pt x="40" y="75"/>
                </a:lnTo>
                <a:lnTo>
                  <a:pt x="42" y="76"/>
                </a:lnTo>
                <a:lnTo>
                  <a:pt x="43" y="78"/>
                </a:lnTo>
                <a:lnTo>
                  <a:pt x="43" y="79"/>
                </a:lnTo>
                <a:lnTo>
                  <a:pt x="45" y="81"/>
                </a:lnTo>
                <a:lnTo>
                  <a:pt x="45" y="82"/>
                </a:lnTo>
                <a:lnTo>
                  <a:pt x="46" y="83"/>
                </a:lnTo>
                <a:lnTo>
                  <a:pt x="47" y="83"/>
                </a:lnTo>
                <a:lnTo>
                  <a:pt x="49" y="85"/>
                </a:lnTo>
                <a:lnTo>
                  <a:pt x="50" y="85"/>
                </a:lnTo>
                <a:lnTo>
                  <a:pt x="52" y="86"/>
                </a:lnTo>
                <a:lnTo>
                  <a:pt x="53" y="88"/>
                </a:lnTo>
                <a:lnTo>
                  <a:pt x="55" y="89"/>
                </a:lnTo>
                <a:lnTo>
                  <a:pt x="55" y="91"/>
                </a:lnTo>
                <a:lnTo>
                  <a:pt x="56" y="91"/>
                </a:lnTo>
                <a:lnTo>
                  <a:pt x="56" y="92"/>
                </a:lnTo>
                <a:lnTo>
                  <a:pt x="57" y="92"/>
                </a:lnTo>
                <a:lnTo>
                  <a:pt x="59" y="92"/>
                </a:lnTo>
                <a:lnTo>
                  <a:pt x="60" y="93"/>
                </a:lnTo>
                <a:lnTo>
                  <a:pt x="62" y="93"/>
                </a:lnTo>
                <a:lnTo>
                  <a:pt x="62" y="95"/>
                </a:lnTo>
                <a:lnTo>
                  <a:pt x="62" y="96"/>
                </a:lnTo>
                <a:lnTo>
                  <a:pt x="62" y="98"/>
                </a:lnTo>
                <a:lnTo>
                  <a:pt x="62" y="99"/>
                </a:lnTo>
                <a:lnTo>
                  <a:pt x="62" y="101"/>
                </a:lnTo>
                <a:lnTo>
                  <a:pt x="63" y="101"/>
                </a:lnTo>
                <a:lnTo>
                  <a:pt x="63" y="102"/>
                </a:lnTo>
                <a:lnTo>
                  <a:pt x="65" y="103"/>
                </a:lnTo>
                <a:lnTo>
                  <a:pt x="66" y="105"/>
                </a:lnTo>
                <a:lnTo>
                  <a:pt x="66" y="106"/>
                </a:lnTo>
                <a:lnTo>
                  <a:pt x="68" y="108"/>
                </a:lnTo>
                <a:lnTo>
                  <a:pt x="68" y="109"/>
                </a:lnTo>
                <a:lnTo>
                  <a:pt x="68" y="111"/>
                </a:lnTo>
                <a:lnTo>
                  <a:pt x="68" y="112"/>
                </a:lnTo>
                <a:lnTo>
                  <a:pt x="69" y="113"/>
                </a:lnTo>
                <a:lnTo>
                  <a:pt x="70" y="113"/>
                </a:lnTo>
                <a:lnTo>
                  <a:pt x="70" y="115"/>
                </a:lnTo>
                <a:lnTo>
                  <a:pt x="72" y="116"/>
                </a:lnTo>
                <a:lnTo>
                  <a:pt x="72" y="118"/>
                </a:lnTo>
                <a:lnTo>
                  <a:pt x="72" y="119"/>
                </a:lnTo>
                <a:lnTo>
                  <a:pt x="70" y="121"/>
                </a:lnTo>
                <a:lnTo>
                  <a:pt x="70" y="122"/>
                </a:lnTo>
                <a:lnTo>
                  <a:pt x="72" y="122"/>
                </a:lnTo>
                <a:lnTo>
                  <a:pt x="73" y="122"/>
                </a:lnTo>
                <a:lnTo>
                  <a:pt x="75" y="122"/>
                </a:lnTo>
                <a:lnTo>
                  <a:pt x="75" y="123"/>
                </a:lnTo>
                <a:lnTo>
                  <a:pt x="73" y="125"/>
                </a:lnTo>
                <a:lnTo>
                  <a:pt x="73" y="126"/>
                </a:lnTo>
                <a:lnTo>
                  <a:pt x="73" y="128"/>
                </a:lnTo>
                <a:lnTo>
                  <a:pt x="73" y="129"/>
                </a:lnTo>
                <a:lnTo>
                  <a:pt x="72" y="129"/>
                </a:lnTo>
                <a:lnTo>
                  <a:pt x="72" y="131"/>
                </a:lnTo>
                <a:lnTo>
                  <a:pt x="72" y="132"/>
                </a:lnTo>
                <a:lnTo>
                  <a:pt x="73" y="132"/>
                </a:lnTo>
                <a:lnTo>
                  <a:pt x="72" y="132"/>
                </a:lnTo>
                <a:lnTo>
                  <a:pt x="72" y="133"/>
                </a:lnTo>
                <a:lnTo>
                  <a:pt x="70" y="133"/>
                </a:lnTo>
                <a:lnTo>
                  <a:pt x="69" y="135"/>
                </a:lnTo>
                <a:lnTo>
                  <a:pt x="68" y="136"/>
                </a:lnTo>
                <a:lnTo>
                  <a:pt x="66" y="136"/>
                </a:lnTo>
                <a:lnTo>
                  <a:pt x="66" y="138"/>
                </a:lnTo>
                <a:lnTo>
                  <a:pt x="68" y="138"/>
                </a:lnTo>
                <a:lnTo>
                  <a:pt x="69" y="138"/>
                </a:lnTo>
                <a:lnTo>
                  <a:pt x="70" y="138"/>
                </a:lnTo>
                <a:lnTo>
                  <a:pt x="70" y="136"/>
                </a:lnTo>
                <a:lnTo>
                  <a:pt x="72" y="136"/>
                </a:lnTo>
                <a:lnTo>
                  <a:pt x="73" y="138"/>
                </a:lnTo>
                <a:lnTo>
                  <a:pt x="75" y="138"/>
                </a:lnTo>
                <a:lnTo>
                  <a:pt x="75" y="139"/>
                </a:lnTo>
                <a:lnTo>
                  <a:pt x="76" y="139"/>
                </a:lnTo>
                <a:lnTo>
                  <a:pt x="76" y="141"/>
                </a:lnTo>
                <a:lnTo>
                  <a:pt x="78" y="141"/>
                </a:lnTo>
                <a:lnTo>
                  <a:pt x="79" y="141"/>
                </a:lnTo>
                <a:lnTo>
                  <a:pt x="80" y="141"/>
                </a:lnTo>
                <a:lnTo>
                  <a:pt x="82" y="142"/>
                </a:lnTo>
                <a:lnTo>
                  <a:pt x="83" y="142"/>
                </a:lnTo>
                <a:lnTo>
                  <a:pt x="82" y="143"/>
                </a:lnTo>
                <a:lnTo>
                  <a:pt x="80" y="145"/>
                </a:lnTo>
                <a:lnTo>
                  <a:pt x="79" y="145"/>
                </a:lnTo>
                <a:lnTo>
                  <a:pt x="79" y="146"/>
                </a:lnTo>
                <a:lnTo>
                  <a:pt x="78" y="148"/>
                </a:lnTo>
                <a:lnTo>
                  <a:pt x="78" y="149"/>
                </a:lnTo>
                <a:lnTo>
                  <a:pt x="76" y="149"/>
                </a:lnTo>
                <a:lnTo>
                  <a:pt x="75" y="149"/>
                </a:lnTo>
                <a:lnTo>
                  <a:pt x="75" y="148"/>
                </a:lnTo>
                <a:lnTo>
                  <a:pt x="73" y="149"/>
                </a:lnTo>
                <a:lnTo>
                  <a:pt x="75" y="151"/>
                </a:lnTo>
                <a:lnTo>
                  <a:pt x="75" y="152"/>
                </a:lnTo>
                <a:lnTo>
                  <a:pt x="73" y="153"/>
                </a:lnTo>
                <a:lnTo>
                  <a:pt x="73" y="155"/>
                </a:lnTo>
                <a:lnTo>
                  <a:pt x="72" y="156"/>
                </a:lnTo>
                <a:lnTo>
                  <a:pt x="72" y="158"/>
                </a:lnTo>
                <a:lnTo>
                  <a:pt x="70" y="159"/>
                </a:lnTo>
                <a:lnTo>
                  <a:pt x="70" y="161"/>
                </a:lnTo>
                <a:lnTo>
                  <a:pt x="69" y="161"/>
                </a:lnTo>
                <a:lnTo>
                  <a:pt x="68" y="162"/>
                </a:lnTo>
                <a:lnTo>
                  <a:pt x="68" y="164"/>
                </a:lnTo>
                <a:lnTo>
                  <a:pt x="68" y="165"/>
                </a:lnTo>
                <a:lnTo>
                  <a:pt x="69" y="165"/>
                </a:lnTo>
                <a:lnTo>
                  <a:pt x="70" y="166"/>
                </a:lnTo>
                <a:lnTo>
                  <a:pt x="72" y="166"/>
                </a:lnTo>
                <a:lnTo>
                  <a:pt x="73" y="166"/>
                </a:lnTo>
                <a:lnTo>
                  <a:pt x="75" y="168"/>
                </a:lnTo>
                <a:lnTo>
                  <a:pt x="76" y="169"/>
                </a:lnTo>
                <a:lnTo>
                  <a:pt x="78" y="171"/>
                </a:lnTo>
                <a:lnTo>
                  <a:pt x="78" y="172"/>
                </a:lnTo>
                <a:lnTo>
                  <a:pt x="78" y="174"/>
                </a:lnTo>
                <a:lnTo>
                  <a:pt x="76" y="174"/>
                </a:lnTo>
                <a:lnTo>
                  <a:pt x="75" y="174"/>
                </a:lnTo>
                <a:lnTo>
                  <a:pt x="75" y="175"/>
                </a:lnTo>
                <a:lnTo>
                  <a:pt x="73" y="175"/>
                </a:lnTo>
                <a:lnTo>
                  <a:pt x="73" y="176"/>
                </a:lnTo>
                <a:lnTo>
                  <a:pt x="72" y="176"/>
                </a:lnTo>
                <a:lnTo>
                  <a:pt x="70" y="176"/>
                </a:lnTo>
                <a:lnTo>
                  <a:pt x="69" y="175"/>
                </a:lnTo>
                <a:lnTo>
                  <a:pt x="68" y="176"/>
                </a:lnTo>
                <a:lnTo>
                  <a:pt x="66" y="176"/>
                </a:lnTo>
                <a:lnTo>
                  <a:pt x="66" y="175"/>
                </a:lnTo>
                <a:lnTo>
                  <a:pt x="66" y="176"/>
                </a:lnTo>
                <a:lnTo>
                  <a:pt x="65" y="176"/>
                </a:lnTo>
                <a:lnTo>
                  <a:pt x="63" y="176"/>
                </a:lnTo>
                <a:lnTo>
                  <a:pt x="63" y="175"/>
                </a:lnTo>
                <a:lnTo>
                  <a:pt x="62" y="176"/>
                </a:lnTo>
                <a:lnTo>
                  <a:pt x="60" y="176"/>
                </a:lnTo>
                <a:lnTo>
                  <a:pt x="59" y="176"/>
                </a:lnTo>
                <a:lnTo>
                  <a:pt x="57" y="175"/>
                </a:lnTo>
                <a:lnTo>
                  <a:pt x="56" y="174"/>
                </a:lnTo>
                <a:lnTo>
                  <a:pt x="56" y="172"/>
                </a:lnTo>
                <a:lnTo>
                  <a:pt x="55" y="172"/>
                </a:lnTo>
                <a:lnTo>
                  <a:pt x="53" y="172"/>
                </a:lnTo>
                <a:lnTo>
                  <a:pt x="52" y="172"/>
                </a:lnTo>
                <a:lnTo>
                  <a:pt x="52" y="171"/>
                </a:lnTo>
                <a:lnTo>
                  <a:pt x="50" y="172"/>
                </a:lnTo>
                <a:lnTo>
                  <a:pt x="49" y="172"/>
                </a:lnTo>
                <a:lnTo>
                  <a:pt x="47" y="172"/>
                </a:lnTo>
                <a:lnTo>
                  <a:pt x="47" y="171"/>
                </a:lnTo>
                <a:lnTo>
                  <a:pt x="46" y="169"/>
                </a:lnTo>
                <a:lnTo>
                  <a:pt x="45" y="169"/>
                </a:lnTo>
                <a:lnTo>
                  <a:pt x="45" y="168"/>
                </a:lnTo>
                <a:lnTo>
                  <a:pt x="43" y="168"/>
                </a:lnTo>
                <a:lnTo>
                  <a:pt x="42" y="169"/>
                </a:lnTo>
                <a:lnTo>
                  <a:pt x="40" y="169"/>
                </a:lnTo>
                <a:lnTo>
                  <a:pt x="39" y="169"/>
                </a:lnTo>
                <a:lnTo>
                  <a:pt x="37" y="169"/>
                </a:lnTo>
                <a:lnTo>
                  <a:pt x="37" y="168"/>
                </a:lnTo>
                <a:lnTo>
                  <a:pt x="36" y="166"/>
                </a:lnTo>
                <a:lnTo>
                  <a:pt x="36" y="165"/>
                </a:lnTo>
                <a:lnTo>
                  <a:pt x="35" y="165"/>
                </a:lnTo>
                <a:lnTo>
                  <a:pt x="35" y="164"/>
                </a:lnTo>
                <a:lnTo>
                  <a:pt x="33" y="164"/>
                </a:lnTo>
                <a:lnTo>
                  <a:pt x="32" y="164"/>
                </a:lnTo>
                <a:lnTo>
                  <a:pt x="30" y="165"/>
                </a:lnTo>
                <a:lnTo>
                  <a:pt x="30" y="164"/>
                </a:lnTo>
                <a:lnTo>
                  <a:pt x="29" y="164"/>
                </a:lnTo>
                <a:lnTo>
                  <a:pt x="27" y="164"/>
                </a:lnTo>
                <a:lnTo>
                  <a:pt x="27" y="162"/>
                </a:lnTo>
                <a:lnTo>
                  <a:pt x="26" y="162"/>
                </a:lnTo>
                <a:lnTo>
                  <a:pt x="26" y="161"/>
                </a:lnTo>
                <a:lnTo>
                  <a:pt x="25" y="159"/>
                </a:lnTo>
                <a:lnTo>
                  <a:pt x="25" y="161"/>
                </a:lnTo>
                <a:lnTo>
                  <a:pt x="23" y="161"/>
                </a:lnTo>
                <a:lnTo>
                  <a:pt x="22" y="161"/>
                </a:lnTo>
                <a:lnTo>
                  <a:pt x="22" y="159"/>
                </a:lnTo>
                <a:lnTo>
                  <a:pt x="20" y="159"/>
                </a:lnTo>
                <a:lnTo>
                  <a:pt x="20" y="158"/>
                </a:lnTo>
                <a:lnTo>
                  <a:pt x="19" y="158"/>
                </a:lnTo>
                <a:lnTo>
                  <a:pt x="17" y="158"/>
                </a:lnTo>
                <a:lnTo>
                  <a:pt x="16" y="158"/>
                </a:lnTo>
                <a:lnTo>
                  <a:pt x="16" y="159"/>
                </a:lnTo>
                <a:lnTo>
                  <a:pt x="15" y="159"/>
                </a:lnTo>
                <a:lnTo>
                  <a:pt x="13" y="161"/>
                </a:lnTo>
                <a:lnTo>
                  <a:pt x="12" y="161"/>
                </a:lnTo>
                <a:lnTo>
                  <a:pt x="12" y="162"/>
                </a:lnTo>
                <a:lnTo>
                  <a:pt x="12" y="164"/>
                </a:lnTo>
                <a:lnTo>
                  <a:pt x="10" y="164"/>
                </a:lnTo>
                <a:lnTo>
                  <a:pt x="9" y="164"/>
                </a:lnTo>
                <a:lnTo>
                  <a:pt x="7" y="164"/>
                </a:lnTo>
                <a:lnTo>
                  <a:pt x="6" y="164"/>
                </a:lnTo>
                <a:lnTo>
                  <a:pt x="5" y="164"/>
                </a:lnTo>
                <a:lnTo>
                  <a:pt x="3" y="165"/>
                </a:lnTo>
                <a:lnTo>
                  <a:pt x="2" y="166"/>
                </a:lnTo>
                <a:lnTo>
                  <a:pt x="0" y="168"/>
                </a:lnTo>
                <a:lnTo>
                  <a:pt x="0" y="169"/>
                </a:lnTo>
                <a:lnTo>
                  <a:pt x="0" y="172"/>
                </a:lnTo>
                <a:lnTo>
                  <a:pt x="0" y="174"/>
                </a:lnTo>
                <a:lnTo>
                  <a:pt x="2" y="174"/>
                </a:lnTo>
                <a:lnTo>
                  <a:pt x="3" y="174"/>
                </a:lnTo>
                <a:lnTo>
                  <a:pt x="3" y="175"/>
                </a:lnTo>
                <a:lnTo>
                  <a:pt x="3" y="176"/>
                </a:lnTo>
                <a:lnTo>
                  <a:pt x="2" y="176"/>
                </a:lnTo>
                <a:lnTo>
                  <a:pt x="2" y="178"/>
                </a:lnTo>
                <a:lnTo>
                  <a:pt x="2" y="179"/>
                </a:lnTo>
                <a:lnTo>
                  <a:pt x="0" y="181"/>
                </a:lnTo>
                <a:lnTo>
                  <a:pt x="0" y="182"/>
                </a:lnTo>
                <a:lnTo>
                  <a:pt x="2" y="182"/>
                </a:lnTo>
                <a:lnTo>
                  <a:pt x="2" y="184"/>
                </a:lnTo>
                <a:lnTo>
                  <a:pt x="3" y="185"/>
                </a:lnTo>
                <a:lnTo>
                  <a:pt x="5" y="185"/>
                </a:lnTo>
              </a:path>
            </a:pathLst>
          </a:custGeom>
          <a:solidFill>
            <a:schemeClr val="bg1"/>
          </a:solidFill>
          <a:ln w="3175" cmpd="sng">
            <a:solidFill>
              <a:srgbClr val="808080"/>
            </a:solidFill>
            <a:prstDash val="solid"/>
            <a:round/>
            <a:headEnd/>
            <a:tailEnd/>
          </a:ln>
        </p:spPr>
        <p:txBody>
          <a:bodyPr/>
          <a:lstStyle/>
          <a:p>
            <a:endParaRPr lang="en-US"/>
          </a:p>
        </p:txBody>
      </p:sp>
      <p:sp>
        <p:nvSpPr>
          <p:cNvPr id="14426" name="Freeform 90"/>
          <p:cNvSpPr>
            <a:spLocks/>
          </p:cNvSpPr>
          <p:nvPr/>
        </p:nvSpPr>
        <p:spPr bwMode="auto">
          <a:xfrm>
            <a:off x="2424113" y="1254125"/>
            <a:ext cx="136525" cy="158750"/>
          </a:xfrm>
          <a:custGeom>
            <a:avLst/>
            <a:gdLst>
              <a:gd name="T0" fmla="*/ 113 w 117"/>
              <a:gd name="T1" fmla="*/ 176 h 183"/>
              <a:gd name="T2" fmla="*/ 106 w 117"/>
              <a:gd name="T3" fmla="*/ 168 h 183"/>
              <a:gd name="T4" fmla="*/ 100 w 117"/>
              <a:gd name="T5" fmla="*/ 166 h 183"/>
              <a:gd name="T6" fmla="*/ 93 w 117"/>
              <a:gd name="T7" fmla="*/ 167 h 183"/>
              <a:gd name="T8" fmla="*/ 89 w 117"/>
              <a:gd name="T9" fmla="*/ 164 h 183"/>
              <a:gd name="T10" fmla="*/ 86 w 117"/>
              <a:gd name="T11" fmla="*/ 160 h 183"/>
              <a:gd name="T12" fmla="*/ 82 w 117"/>
              <a:gd name="T13" fmla="*/ 157 h 183"/>
              <a:gd name="T14" fmla="*/ 77 w 117"/>
              <a:gd name="T15" fmla="*/ 160 h 183"/>
              <a:gd name="T16" fmla="*/ 72 w 117"/>
              <a:gd name="T17" fmla="*/ 158 h 183"/>
              <a:gd name="T18" fmla="*/ 70 w 117"/>
              <a:gd name="T19" fmla="*/ 154 h 183"/>
              <a:gd name="T20" fmla="*/ 76 w 117"/>
              <a:gd name="T21" fmla="*/ 153 h 183"/>
              <a:gd name="T22" fmla="*/ 79 w 117"/>
              <a:gd name="T23" fmla="*/ 150 h 183"/>
              <a:gd name="T24" fmla="*/ 77 w 117"/>
              <a:gd name="T25" fmla="*/ 146 h 183"/>
              <a:gd name="T26" fmla="*/ 77 w 117"/>
              <a:gd name="T27" fmla="*/ 141 h 183"/>
              <a:gd name="T28" fmla="*/ 77 w 117"/>
              <a:gd name="T29" fmla="*/ 137 h 183"/>
              <a:gd name="T30" fmla="*/ 76 w 117"/>
              <a:gd name="T31" fmla="*/ 137 h 183"/>
              <a:gd name="T32" fmla="*/ 73 w 117"/>
              <a:gd name="T33" fmla="*/ 131 h 183"/>
              <a:gd name="T34" fmla="*/ 77 w 117"/>
              <a:gd name="T35" fmla="*/ 128 h 183"/>
              <a:gd name="T36" fmla="*/ 77 w 117"/>
              <a:gd name="T37" fmla="*/ 124 h 183"/>
              <a:gd name="T38" fmla="*/ 76 w 117"/>
              <a:gd name="T39" fmla="*/ 120 h 183"/>
              <a:gd name="T40" fmla="*/ 72 w 117"/>
              <a:gd name="T41" fmla="*/ 113 h 183"/>
              <a:gd name="T42" fmla="*/ 72 w 117"/>
              <a:gd name="T43" fmla="*/ 106 h 183"/>
              <a:gd name="T44" fmla="*/ 67 w 117"/>
              <a:gd name="T45" fmla="*/ 100 h 183"/>
              <a:gd name="T46" fmla="*/ 64 w 117"/>
              <a:gd name="T47" fmla="*/ 93 h 183"/>
              <a:gd name="T48" fmla="*/ 64 w 117"/>
              <a:gd name="T49" fmla="*/ 81 h 183"/>
              <a:gd name="T50" fmla="*/ 60 w 117"/>
              <a:gd name="T51" fmla="*/ 78 h 183"/>
              <a:gd name="T52" fmla="*/ 56 w 117"/>
              <a:gd name="T53" fmla="*/ 75 h 183"/>
              <a:gd name="T54" fmla="*/ 56 w 117"/>
              <a:gd name="T55" fmla="*/ 71 h 183"/>
              <a:gd name="T56" fmla="*/ 57 w 117"/>
              <a:gd name="T57" fmla="*/ 65 h 183"/>
              <a:gd name="T58" fmla="*/ 60 w 117"/>
              <a:gd name="T59" fmla="*/ 64 h 183"/>
              <a:gd name="T60" fmla="*/ 57 w 117"/>
              <a:gd name="T61" fmla="*/ 58 h 183"/>
              <a:gd name="T62" fmla="*/ 56 w 117"/>
              <a:gd name="T63" fmla="*/ 60 h 183"/>
              <a:gd name="T64" fmla="*/ 49 w 117"/>
              <a:gd name="T65" fmla="*/ 60 h 183"/>
              <a:gd name="T66" fmla="*/ 43 w 117"/>
              <a:gd name="T67" fmla="*/ 58 h 183"/>
              <a:gd name="T68" fmla="*/ 41 w 117"/>
              <a:gd name="T69" fmla="*/ 58 h 183"/>
              <a:gd name="T70" fmla="*/ 39 w 117"/>
              <a:gd name="T71" fmla="*/ 64 h 183"/>
              <a:gd name="T72" fmla="*/ 37 w 117"/>
              <a:gd name="T73" fmla="*/ 70 h 183"/>
              <a:gd name="T74" fmla="*/ 33 w 117"/>
              <a:gd name="T75" fmla="*/ 77 h 183"/>
              <a:gd name="T76" fmla="*/ 26 w 117"/>
              <a:gd name="T77" fmla="*/ 75 h 183"/>
              <a:gd name="T78" fmla="*/ 23 w 117"/>
              <a:gd name="T79" fmla="*/ 73 h 183"/>
              <a:gd name="T80" fmla="*/ 26 w 117"/>
              <a:gd name="T81" fmla="*/ 65 h 183"/>
              <a:gd name="T82" fmla="*/ 31 w 117"/>
              <a:gd name="T83" fmla="*/ 64 h 183"/>
              <a:gd name="T84" fmla="*/ 34 w 117"/>
              <a:gd name="T85" fmla="*/ 58 h 183"/>
              <a:gd name="T86" fmla="*/ 36 w 117"/>
              <a:gd name="T87" fmla="*/ 53 h 183"/>
              <a:gd name="T88" fmla="*/ 31 w 117"/>
              <a:gd name="T89" fmla="*/ 45 h 183"/>
              <a:gd name="T90" fmla="*/ 26 w 117"/>
              <a:gd name="T91" fmla="*/ 43 h 183"/>
              <a:gd name="T92" fmla="*/ 23 w 117"/>
              <a:gd name="T93" fmla="*/ 40 h 183"/>
              <a:gd name="T94" fmla="*/ 17 w 117"/>
              <a:gd name="T95" fmla="*/ 40 h 183"/>
              <a:gd name="T96" fmla="*/ 23 w 117"/>
              <a:gd name="T97" fmla="*/ 37 h 183"/>
              <a:gd name="T98" fmla="*/ 24 w 117"/>
              <a:gd name="T99" fmla="*/ 30 h 183"/>
              <a:gd name="T100" fmla="*/ 29 w 117"/>
              <a:gd name="T101" fmla="*/ 24 h 183"/>
              <a:gd name="T102" fmla="*/ 36 w 117"/>
              <a:gd name="T103" fmla="*/ 21 h 183"/>
              <a:gd name="T104" fmla="*/ 33 w 117"/>
              <a:gd name="T105" fmla="*/ 17 h 183"/>
              <a:gd name="T106" fmla="*/ 27 w 117"/>
              <a:gd name="T107" fmla="*/ 20 h 183"/>
              <a:gd name="T108" fmla="*/ 23 w 117"/>
              <a:gd name="T109" fmla="*/ 18 h 183"/>
              <a:gd name="T110" fmla="*/ 16 w 117"/>
              <a:gd name="T111" fmla="*/ 18 h 183"/>
              <a:gd name="T112" fmla="*/ 9 w 117"/>
              <a:gd name="T113" fmla="*/ 21 h 183"/>
              <a:gd name="T114" fmla="*/ 1 w 117"/>
              <a:gd name="T115" fmla="*/ 18 h 183"/>
              <a:gd name="T116" fmla="*/ 6 w 117"/>
              <a:gd name="T117" fmla="*/ 13 h 183"/>
              <a:gd name="T118" fmla="*/ 9 w 117"/>
              <a:gd name="T119" fmla="*/ 7 h 183"/>
              <a:gd name="T120" fmla="*/ 11 w 117"/>
              <a:gd name="T121" fmla="*/ 4 h 1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7"/>
              <a:gd name="T184" fmla="*/ 0 h 183"/>
              <a:gd name="T185" fmla="*/ 117 w 117"/>
              <a:gd name="T186" fmla="*/ 183 h 1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7" h="183">
                <a:moveTo>
                  <a:pt x="117" y="183"/>
                </a:moveTo>
                <a:lnTo>
                  <a:pt x="114" y="178"/>
                </a:lnTo>
                <a:lnTo>
                  <a:pt x="114" y="177"/>
                </a:lnTo>
                <a:lnTo>
                  <a:pt x="114" y="176"/>
                </a:lnTo>
                <a:lnTo>
                  <a:pt x="113" y="176"/>
                </a:lnTo>
                <a:lnTo>
                  <a:pt x="110" y="173"/>
                </a:lnTo>
                <a:lnTo>
                  <a:pt x="110" y="171"/>
                </a:lnTo>
                <a:lnTo>
                  <a:pt x="109" y="171"/>
                </a:lnTo>
                <a:lnTo>
                  <a:pt x="107" y="171"/>
                </a:lnTo>
                <a:lnTo>
                  <a:pt x="106" y="168"/>
                </a:lnTo>
                <a:lnTo>
                  <a:pt x="106" y="167"/>
                </a:lnTo>
                <a:lnTo>
                  <a:pt x="104" y="167"/>
                </a:lnTo>
                <a:lnTo>
                  <a:pt x="103" y="167"/>
                </a:lnTo>
                <a:lnTo>
                  <a:pt x="102" y="167"/>
                </a:lnTo>
                <a:lnTo>
                  <a:pt x="100" y="166"/>
                </a:lnTo>
                <a:lnTo>
                  <a:pt x="99" y="164"/>
                </a:lnTo>
                <a:lnTo>
                  <a:pt x="97" y="164"/>
                </a:lnTo>
                <a:lnTo>
                  <a:pt x="96" y="167"/>
                </a:lnTo>
                <a:lnTo>
                  <a:pt x="94" y="167"/>
                </a:lnTo>
                <a:lnTo>
                  <a:pt x="93" y="167"/>
                </a:lnTo>
                <a:lnTo>
                  <a:pt x="92" y="167"/>
                </a:lnTo>
                <a:lnTo>
                  <a:pt x="90" y="167"/>
                </a:lnTo>
                <a:lnTo>
                  <a:pt x="89" y="167"/>
                </a:lnTo>
                <a:lnTo>
                  <a:pt x="89" y="166"/>
                </a:lnTo>
                <a:lnTo>
                  <a:pt x="89" y="164"/>
                </a:lnTo>
                <a:lnTo>
                  <a:pt x="89" y="163"/>
                </a:lnTo>
                <a:lnTo>
                  <a:pt x="89" y="161"/>
                </a:lnTo>
                <a:lnTo>
                  <a:pt x="87" y="161"/>
                </a:lnTo>
                <a:lnTo>
                  <a:pt x="87" y="160"/>
                </a:lnTo>
                <a:lnTo>
                  <a:pt x="86" y="160"/>
                </a:lnTo>
                <a:lnTo>
                  <a:pt x="86" y="158"/>
                </a:lnTo>
                <a:lnTo>
                  <a:pt x="84" y="158"/>
                </a:lnTo>
                <a:lnTo>
                  <a:pt x="84" y="157"/>
                </a:lnTo>
                <a:lnTo>
                  <a:pt x="83" y="157"/>
                </a:lnTo>
                <a:lnTo>
                  <a:pt x="82" y="157"/>
                </a:lnTo>
                <a:lnTo>
                  <a:pt x="82" y="158"/>
                </a:lnTo>
                <a:lnTo>
                  <a:pt x="80" y="158"/>
                </a:lnTo>
                <a:lnTo>
                  <a:pt x="79" y="158"/>
                </a:lnTo>
                <a:lnTo>
                  <a:pt x="77" y="158"/>
                </a:lnTo>
                <a:lnTo>
                  <a:pt x="77" y="160"/>
                </a:lnTo>
                <a:lnTo>
                  <a:pt x="76" y="158"/>
                </a:lnTo>
                <a:lnTo>
                  <a:pt x="74" y="160"/>
                </a:lnTo>
                <a:lnTo>
                  <a:pt x="74" y="158"/>
                </a:lnTo>
                <a:lnTo>
                  <a:pt x="73" y="158"/>
                </a:lnTo>
                <a:lnTo>
                  <a:pt x="72" y="158"/>
                </a:lnTo>
                <a:lnTo>
                  <a:pt x="72" y="157"/>
                </a:lnTo>
                <a:lnTo>
                  <a:pt x="73" y="156"/>
                </a:lnTo>
                <a:lnTo>
                  <a:pt x="72" y="156"/>
                </a:lnTo>
                <a:lnTo>
                  <a:pt x="72" y="154"/>
                </a:lnTo>
                <a:lnTo>
                  <a:pt x="70" y="154"/>
                </a:lnTo>
                <a:lnTo>
                  <a:pt x="72" y="153"/>
                </a:lnTo>
                <a:lnTo>
                  <a:pt x="73" y="153"/>
                </a:lnTo>
                <a:lnTo>
                  <a:pt x="73" y="151"/>
                </a:lnTo>
                <a:lnTo>
                  <a:pt x="74" y="153"/>
                </a:lnTo>
                <a:lnTo>
                  <a:pt x="76" y="153"/>
                </a:lnTo>
                <a:lnTo>
                  <a:pt x="77" y="153"/>
                </a:lnTo>
                <a:lnTo>
                  <a:pt x="77" y="154"/>
                </a:lnTo>
                <a:lnTo>
                  <a:pt x="79" y="153"/>
                </a:lnTo>
                <a:lnTo>
                  <a:pt x="80" y="151"/>
                </a:lnTo>
                <a:lnTo>
                  <a:pt x="79" y="150"/>
                </a:lnTo>
                <a:lnTo>
                  <a:pt x="80" y="150"/>
                </a:lnTo>
                <a:lnTo>
                  <a:pt x="80" y="148"/>
                </a:lnTo>
                <a:lnTo>
                  <a:pt x="79" y="148"/>
                </a:lnTo>
                <a:lnTo>
                  <a:pt x="79" y="147"/>
                </a:lnTo>
                <a:lnTo>
                  <a:pt x="77" y="146"/>
                </a:lnTo>
                <a:lnTo>
                  <a:pt x="77" y="144"/>
                </a:lnTo>
                <a:lnTo>
                  <a:pt x="77" y="143"/>
                </a:lnTo>
                <a:lnTo>
                  <a:pt x="79" y="143"/>
                </a:lnTo>
                <a:lnTo>
                  <a:pt x="77" y="143"/>
                </a:lnTo>
                <a:lnTo>
                  <a:pt x="77" y="141"/>
                </a:lnTo>
                <a:lnTo>
                  <a:pt x="79" y="141"/>
                </a:lnTo>
                <a:lnTo>
                  <a:pt x="79" y="140"/>
                </a:lnTo>
                <a:lnTo>
                  <a:pt x="77" y="140"/>
                </a:lnTo>
                <a:lnTo>
                  <a:pt x="77" y="138"/>
                </a:lnTo>
                <a:lnTo>
                  <a:pt x="77" y="137"/>
                </a:lnTo>
                <a:lnTo>
                  <a:pt x="77" y="136"/>
                </a:lnTo>
                <a:lnTo>
                  <a:pt x="77" y="134"/>
                </a:lnTo>
                <a:lnTo>
                  <a:pt x="76" y="134"/>
                </a:lnTo>
                <a:lnTo>
                  <a:pt x="76" y="136"/>
                </a:lnTo>
                <a:lnTo>
                  <a:pt x="76" y="137"/>
                </a:lnTo>
                <a:lnTo>
                  <a:pt x="74" y="137"/>
                </a:lnTo>
                <a:lnTo>
                  <a:pt x="74" y="136"/>
                </a:lnTo>
                <a:lnTo>
                  <a:pt x="74" y="134"/>
                </a:lnTo>
                <a:lnTo>
                  <a:pt x="74" y="133"/>
                </a:lnTo>
                <a:lnTo>
                  <a:pt x="73" y="131"/>
                </a:lnTo>
                <a:lnTo>
                  <a:pt x="73" y="130"/>
                </a:lnTo>
                <a:lnTo>
                  <a:pt x="74" y="130"/>
                </a:lnTo>
                <a:lnTo>
                  <a:pt x="74" y="128"/>
                </a:lnTo>
                <a:lnTo>
                  <a:pt x="76" y="128"/>
                </a:lnTo>
                <a:lnTo>
                  <a:pt x="77" y="128"/>
                </a:lnTo>
                <a:lnTo>
                  <a:pt x="77" y="127"/>
                </a:lnTo>
                <a:lnTo>
                  <a:pt x="77" y="126"/>
                </a:lnTo>
                <a:lnTo>
                  <a:pt x="77" y="124"/>
                </a:lnTo>
                <a:lnTo>
                  <a:pt x="79" y="124"/>
                </a:lnTo>
                <a:lnTo>
                  <a:pt x="77" y="124"/>
                </a:lnTo>
                <a:lnTo>
                  <a:pt x="79" y="124"/>
                </a:lnTo>
                <a:lnTo>
                  <a:pt x="79" y="123"/>
                </a:lnTo>
                <a:lnTo>
                  <a:pt x="77" y="121"/>
                </a:lnTo>
                <a:lnTo>
                  <a:pt x="77" y="120"/>
                </a:lnTo>
                <a:lnTo>
                  <a:pt x="76" y="120"/>
                </a:lnTo>
                <a:lnTo>
                  <a:pt x="76" y="118"/>
                </a:lnTo>
                <a:lnTo>
                  <a:pt x="74" y="118"/>
                </a:lnTo>
                <a:lnTo>
                  <a:pt x="74" y="117"/>
                </a:lnTo>
                <a:lnTo>
                  <a:pt x="73" y="116"/>
                </a:lnTo>
                <a:lnTo>
                  <a:pt x="72" y="113"/>
                </a:lnTo>
                <a:lnTo>
                  <a:pt x="70" y="113"/>
                </a:lnTo>
                <a:lnTo>
                  <a:pt x="70" y="111"/>
                </a:lnTo>
                <a:lnTo>
                  <a:pt x="70" y="108"/>
                </a:lnTo>
                <a:lnTo>
                  <a:pt x="72" y="107"/>
                </a:lnTo>
                <a:lnTo>
                  <a:pt x="72" y="106"/>
                </a:lnTo>
                <a:lnTo>
                  <a:pt x="72" y="104"/>
                </a:lnTo>
                <a:lnTo>
                  <a:pt x="69" y="103"/>
                </a:lnTo>
                <a:lnTo>
                  <a:pt x="67" y="103"/>
                </a:lnTo>
                <a:lnTo>
                  <a:pt x="67" y="101"/>
                </a:lnTo>
                <a:lnTo>
                  <a:pt x="67" y="100"/>
                </a:lnTo>
                <a:lnTo>
                  <a:pt x="66" y="98"/>
                </a:lnTo>
                <a:lnTo>
                  <a:pt x="66" y="97"/>
                </a:lnTo>
                <a:lnTo>
                  <a:pt x="64" y="96"/>
                </a:lnTo>
                <a:lnTo>
                  <a:pt x="64" y="94"/>
                </a:lnTo>
                <a:lnTo>
                  <a:pt x="64" y="93"/>
                </a:lnTo>
                <a:lnTo>
                  <a:pt x="64" y="90"/>
                </a:lnTo>
                <a:lnTo>
                  <a:pt x="64" y="88"/>
                </a:lnTo>
                <a:lnTo>
                  <a:pt x="64" y="85"/>
                </a:lnTo>
                <a:lnTo>
                  <a:pt x="64" y="83"/>
                </a:lnTo>
                <a:lnTo>
                  <a:pt x="64" y="81"/>
                </a:lnTo>
                <a:lnTo>
                  <a:pt x="63" y="81"/>
                </a:lnTo>
                <a:lnTo>
                  <a:pt x="64" y="80"/>
                </a:lnTo>
                <a:lnTo>
                  <a:pt x="64" y="78"/>
                </a:lnTo>
                <a:lnTo>
                  <a:pt x="63" y="78"/>
                </a:lnTo>
                <a:lnTo>
                  <a:pt x="60" y="78"/>
                </a:lnTo>
                <a:lnTo>
                  <a:pt x="59" y="78"/>
                </a:lnTo>
                <a:lnTo>
                  <a:pt x="57" y="78"/>
                </a:lnTo>
                <a:lnTo>
                  <a:pt x="56" y="78"/>
                </a:lnTo>
                <a:lnTo>
                  <a:pt x="56" y="77"/>
                </a:lnTo>
                <a:lnTo>
                  <a:pt x="56" y="75"/>
                </a:lnTo>
                <a:lnTo>
                  <a:pt x="57" y="74"/>
                </a:lnTo>
                <a:lnTo>
                  <a:pt x="56" y="74"/>
                </a:lnTo>
                <a:lnTo>
                  <a:pt x="57" y="73"/>
                </a:lnTo>
                <a:lnTo>
                  <a:pt x="56" y="73"/>
                </a:lnTo>
                <a:lnTo>
                  <a:pt x="56" y="71"/>
                </a:lnTo>
                <a:lnTo>
                  <a:pt x="56" y="70"/>
                </a:lnTo>
                <a:lnTo>
                  <a:pt x="54" y="68"/>
                </a:lnTo>
                <a:lnTo>
                  <a:pt x="56" y="67"/>
                </a:lnTo>
                <a:lnTo>
                  <a:pt x="56" y="65"/>
                </a:lnTo>
                <a:lnTo>
                  <a:pt x="57" y="65"/>
                </a:lnTo>
                <a:lnTo>
                  <a:pt x="57" y="64"/>
                </a:lnTo>
                <a:lnTo>
                  <a:pt x="57" y="65"/>
                </a:lnTo>
                <a:lnTo>
                  <a:pt x="59" y="65"/>
                </a:lnTo>
                <a:lnTo>
                  <a:pt x="60" y="65"/>
                </a:lnTo>
                <a:lnTo>
                  <a:pt x="60" y="64"/>
                </a:lnTo>
                <a:lnTo>
                  <a:pt x="60" y="63"/>
                </a:lnTo>
                <a:lnTo>
                  <a:pt x="60" y="61"/>
                </a:lnTo>
                <a:lnTo>
                  <a:pt x="59" y="61"/>
                </a:lnTo>
                <a:lnTo>
                  <a:pt x="59" y="60"/>
                </a:lnTo>
                <a:lnTo>
                  <a:pt x="57" y="58"/>
                </a:lnTo>
                <a:lnTo>
                  <a:pt x="59" y="58"/>
                </a:lnTo>
                <a:lnTo>
                  <a:pt x="59" y="57"/>
                </a:lnTo>
                <a:lnTo>
                  <a:pt x="57" y="57"/>
                </a:lnTo>
                <a:lnTo>
                  <a:pt x="56" y="58"/>
                </a:lnTo>
                <a:lnTo>
                  <a:pt x="56" y="60"/>
                </a:lnTo>
                <a:lnTo>
                  <a:pt x="53" y="60"/>
                </a:lnTo>
                <a:lnTo>
                  <a:pt x="51" y="61"/>
                </a:lnTo>
                <a:lnTo>
                  <a:pt x="50" y="61"/>
                </a:lnTo>
                <a:lnTo>
                  <a:pt x="49" y="61"/>
                </a:lnTo>
                <a:lnTo>
                  <a:pt x="49" y="60"/>
                </a:lnTo>
                <a:lnTo>
                  <a:pt x="47" y="60"/>
                </a:lnTo>
                <a:lnTo>
                  <a:pt x="47" y="58"/>
                </a:lnTo>
                <a:lnTo>
                  <a:pt x="46" y="58"/>
                </a:lnTo>
                <a:lnTo>
                  <a:pt x="44" y="58"/>
                </a:lnTo>
                <a:lnTo>
                  <a:pt x="43" y="58"/>
                </a:lnTo>
                <a:lnTo>
                  <a:pt x="43" y="57"/>
                </a:lnTo>
                <a:lnTo>
                  <a:pt x="43" y="55"/>
                </a:lnTo>
                <a:lnTo>
                  <a:pt x="41" y="55"/>
                </a:lnTo>
                <a:lnTo>
                  <a:pt x="41" y="57"/>
                </a:lnTo>
                <a:lnTo>
                  <a:pt x="41" y="58"/>
                </a:lnTo>
                <a:lnTo>
                  <a:pt x="41" y="60"/>
                </a:lnTo>
                <a:lnTo>
                  <a:pt x="40" y="61"/>
                </a:lnTo>
                <a:lnTo>
                  <a:pt x="39" y="61"/>
                </a:lnTo>
                <a:lnTo>
                  <a:pt x="39" y="63"/>
                </a:lnTo>
                <a:lnTo>
                  <a:pt x="39" y="64"/>
                </a:lnTo>
                <a:lnTo>
                  <a:pt x="39" y="65"/>
                </a:lnTo>
                <a:lnTo>
                  <a:pt x="39" y="67"/>
                </a:lnTo>
                <a:lnTo>
                  <a:pt x="37" y="67"/>
                </a:lnTo>
                <a:lnTo>
                  <a:pt x="37" y="68"/>
                </a:lnTo>
                <a:lnTo>
                  <a:pt x="37" y="70"/>
                </a:lnTo>
                <a:lnTo>
                  <a:pt x="37" y="71"/>
                </a:lnTo>
                <a:lnTo>
                  <a:pt x="37" y="74"/>
                </a:lnTo>
                <a:lnTo>
                  <a:pt x="37" y="77"/>
                </a:lnTo>
                <a:lnTo>
                  <a:pt x="36" y="77"/>
                </a:lnTo>
                <a:lnTo>
                  <a:pt x="33" y="77"/>
                </a:lnTo>
                <a:lnTo>
                  <a:pt x="31" y="77"/>
                </a:lnTo>
                <a:lnTo>
                  <a:pt x="30" y="77"/>
                </a:lnTo>
                <a:lnTo>
                  <a:pt x="29" y="77"/>
                </a:lnTo>
                <a:lnTo>
                  <a:pt x="27" y="75"/>
                </a:lnTo>
                <a:lnTo>
                  <a:pt x="26" y="75"/>
                </a:lnTo>
                <a:lnTo>
                  <a:pt x="24" y="75"/>
                </a:lnTo>
                <a:lnTo>
                  <a:pt x="23" y="77"/>
                </a:lnTo>
                <a:lnTo>
                  <a:pt x="23" y="75"/>
                </a:lnTo>
                <a:lnTo>
                  <a:pt x="23" y="74"/>
                </a:lnTo>
                <a:lnTo>
                  <a:pt x="23" y="73"/>
                </a:lnTo>
                <a:lnTo>
                  <a:pt x="23" y="71"/>
                </a:lnTo>
                <a:lnTo>
                  <a:pt x="24" y="70"/>
                </a:lnTo>
                <a:lnTo>
                  <a:pt x="24" y="68"/>
                </a:lnTo>
                <a:lnTo>
                  <a:pt x="26" y="67"/>
                </a:lnTo>
                <a:lnTo>
                  <a:pt x="26" y="65"/>
                </a:lnTo>
                <a:lnTo>
                  <a:pt x="27" y="65"/>
                </a:lnTo>
                <a:lnTo>
                  <a:pt x="29" y="65"/>
                </a:lnTo>
                <a:lnTo>
                  <a:pt x="30" y="65"/>
                </a:lnTo>
                <a:lnTo>
                  <a:pt x="31" y="65"/>
                </a:lnTo>
                <a:lnTo>
                  <a:pt x="31" y="64"/>
                </a:lnTo>
                <a:lnTo>
                  <a:pt x="33" y="64"/>
                </a:lnTo>
                <a:lnTo>
                  <a:pt x="33" y="63"/>
                </a:lnTo>
                <a:lnTo>
                  <a:pt x="34" y="61"/>
                </a:lnTo>
                <a:lnTo>
                  <a:pt x="34" y="60"/>
                </a:lnTo>
                <a:lnTo>
                  <a:pt x="34" y="58"/>
                </a:lnTo>
                <a:lnTo>
                  <a:pt x="36" y="58"/>
                </a:lnTo>
                <a:lnTo>
                  <a:pt x="36" y="57"/>
                </a:lnTo>
                <a:lnTo>
                  <a:pt x="36" y="55"/>
                </a:lnTo>
                <a:lnTo>
                  <a:pt x="36" y="54"/>
                </a:lnTo>
                <a:lnTo>
                  <a:pt x="36" y="53"/>
                </a:lnTo>
                <a:lnTo>
                  <a:pt x="36" y="51"/>
                </a:lnTo>
                <a:lnTo>
                  <a:pt x="36" y="50"/>
                </a:lnTo>
                <a:lnTo>
                  <a:pt x="34" y="48"/>
                </a:lnTo>
                <a:lnTo>
                  <a:pt x="33" y="47"/>
                </a:lnTo>
                <a:lnTo>
                  <a:pt x="31" y="45"/>
                </a:lnTo>
                <a:lnTo>
                  <a:pt x="31" y="44"/>
                </a:lnTo>
                <a:lnTo>
                  <a:pt x="30" y="44"/>
                </a:lnTo>
                <a:lnTo>
                  <a:pt x="29" y="43"/>
                </a:lnTo>
                <a:lnTo>
                  <a:pt x="27" y="43"/>
                </a:lnTo>
                <a:lnTo>
                  <a:pt x="26" y="43"/>
                </a:lnTo>
                <a:lnTo>
                  <a:pt x="26" y="41"/>
                </a:lnTo>
                <a:lnTo>
                  <a:pt x="26" y="40"/>
                </a:lnTo>
                <a:lnTo>
                  <a:pt x="24" y="40"/>
                </a:lnTo>
                <a:lnTo>
                  <a:pt x="24" y="38"/>
                </a:lnTo>
                <a:lnTo>
                  <a:pt x="23" y="40"/>
                </a:lnTo>
                <a:lnTo>
                  <a:pt x="23" y="38"/>
                </a:lnTo>
                <a:lnTo>
                  <a:pt x="21" y="38"/>
                </a:lnTo>
                <a:lnTo>
                  <a:pt x="20" y="40"/>
                </a:lnTo>
                <a:lnTo>
                  <a:pt x="19" y="40"/>
                </a:lnTo>
                <a:lnTo>
                  <a:pt x="17" y="40"/>
                </a:lnTo>
                <a:lnTo>
                  <a:pt x="17" y="38"/>
                </a:lnTo>
                <a:lnTo>
                  <a:pt x="19" y="38"/>
                </a:lnTo>
                <a:lnTo>
                  <a:pt x="20" y="38"/>
                </a:lnTo>
                <a:lnTo>
                  <a:pt x="21" y="37"/>
                </a:lnTo>
                <a:lnTo>
                  <a:pt x="23" y="37"/>
                </a:lnTo>
                <a:lnTo>
                  <a:pt x="23" y="35"/>
                </a:lnTo>
                <a:lnTo>
                  <a:pt x="24" y="34"/>
                </a:lnTo>
                <a:lnTo>
                  <a:pt x="23" y="31"/>
                </a:lnTo>
                <a:lnTo>
                  <a:pt x="23" y="30"/>
                </a:lnTo>
                <a:lnTo>
                  <a:pt x="24" y="30"/>
                </a:lnTo>
                <a:lnTo>
                  <a:pt x="23" y="28"/>
                </a:lnTo>
                <a:lnTo>
                  <a:pt x="24" y="27"/>
                </a:lnTo>
                <a:lnTo>
                  <a:pt x="26" y="25"/>
                </a:lnTo>
                <a:lnTo>
                  <a:pt x="27" y="25"/>
                </a:lnTo>
                <a:lnTo>
                  <a:pt x="29" y="24"/>
                </a:lnTo>
                <a:lnTo>
                  <a:pt x="30" y="24"/>
                </a:lnTo>
                <a:lnTo>
                  <a:pt x="31" y="23"/>
                </a:lnTo>
                <a:lnTo>
                  <a:pt x="33" y="21"/>
                </a:lnTo>
                <a:lnTo>
                  <a:pt x="34" y="21"/>
                </a:lnTo>
                <a:lnTo>
                  <a:pt x="36" y="21"/>
                </a:lnTo>
                <a:lnTo>
                  <a:pt x="37" y="20"/>
                </a:lnTo>
                <a:lnTo>
                  <a:pt x="36" y="20"/>
                </a:lnTo>
                <a:lnTo>
                  <a:pt x="36" y="18"/>
                </a:lnTo>
                <a:lnTo>
                  <a:pt x="34" y="17"/>
                </a:lnTo>
                <a:lnTo>
                  <a:pt x="33" y="17"/>
                </a:lnTo>
                <a:lnTo>
                  <a:pt x="31" y="17"/>
                </a:lnTo>
                <a:lnTo>
                  <a:pt x="30" y="17"/>
                </a:lnTo>
                <a:lnTo>
                  <a:pt x="30" y="18"/>
                </a:lnTo>
                <a:lnTo>
                  <a:pt x="29" y="20"/>
                </a:lnTo>
                <a:lnTo>
                  <a:pt x="27" y="20"/>
                </a:lnTo>
                <a:lnTo>
                  <a:pt x="26" y="18"/>
                </a:lnTo>
                <a:lnTo>
                  <a:pt x="26" y="17"/>
                </a:lnTo>
                <a:lnTo>
                  <a:pt x="24" y="17"/>
                </a:lnTo>
                <a:lnTo>
                  <a:pt x="23" y="17"/>
                </a:lnTo>
                <a:lnTo>
                  <a:pt x="23" y="18"/>
                </a:lnTo>
                <a:lnTo>
                  <a:pt x="21" y="18"/>
                </a:lnTo>
                <a:lnTo>
                  <a:pt x="19" y="20"/>
                </a:lnTo>
                <a:lnTo>
                  <a:pt x="19" y="18"/>
                </a:lnTo>
                <a:lnTo>
                  <a:pt x="17" y="18"/>
                </a:lnTo>
                <a:lnTo>
                  <a:pt x="16" y="18"/>
                </a:lnTo>
                <a:lnTo>
                  <a:pt x="16" y="17"/>
                </a:lnTo>
                <a:lnTo>
                  <a:pt x="13" y="20"/>
                </a:lnTo>
                <a:lnTo>
                  <a:pt x="11" y="21"/>
                </a:lnTo>
                <a:lnTo>
                  <a:pt x="10" y="21"/>
                </a:lnTo>
                <a:lnTo>
                  <a:pt x="9" y="21"/>
                </a:lnTo>
                <a:lnTo>
                  <a:pt x="9" y="20"/>
                </a:lnTo>
                <a:lnTo>
                  <a:pt x="6" y="20"/>
                </a:lnTo>
                <a:lnTo>
                  <a:pt x="4" y="20"/>
                </a:lnTo>
                <a:lnTo>
                  <a:pt x="3" y="20"/>
                </a:lnTo>
                <a:lnTo>
                  <a:pt x="1" y="18"/>
                </a:lnTo>
                <a:lnTo>
                  <a:pt x="0" y="17"/>
                </a:lnTo>
                <a:lnTo>
                  <a:pt x="0" y="15"/>
                </a:lnTo>
                <a:lnTo>
                  <a:pt x="1" y="15"/>
                </a:lnTo>
                <a:lnTo>
                  <a:pt x="3" y="14"/>
                </a:lnTo>
                <a:lnTo>
                  <a:pt x="6" y="13"/>
                </a:lnTo>
                <a:lnTo>
                  <a:pt x="6" y="11"/>
                </a:lnTo>
                <a:lnTo>
                  <a:pt x="6" y="10"/>
                </a:lnTo>
                <a:lnTo>
                  <a:pt x="6" y="8"/>
                </a:lnTo>
                <a:lnTo>
                  <a:pt x="7" y="7"/>
                </a:lnTo>
                <a:lnTo>
                  <a:pt x="9" y="7"/>
                </a:lnTo>
                <a:lnTo>
                  <a:pt x="10" y="7"/>
                </a:lnTo>
                <a:lnTo>
                  <a:pt x="10" y="5"/>
                </a:lnTo>
                <a:lnTo>
                  <a:pt x="11" y="7"/>
                </a:lnTo>
                <a:lnTo>
                  <a:pt x="11" y="5"/>
                </a:lnTo>
                <a:lnTo>
                  <a:pt x="11" y="4"/>
                </a:lnTo>
                <a:lnTo>
                  <a:pt x="10" y="3"/>
                </a:lnTo>
                <a:lnTo>
                  <a:pt x="11" y="3"/>
                </a:lnTo>
                <a:lnTo>
                  <a:pt x="11" y="1"/>
                </a:lnTo>
                <a:lnTo>
                  <a:pt x="11" y="0"/>
                </a:lnTo>
              </a:path>
            </a:pathLst>
          </a:custGeom>
          <a:solidFill>
            <a:schemeClr val="bg1"/>
          </a:solidFill>
          <a:ln w="3175" cmpd="sng">
            <a:solidFill>
              <a:srgbClr val="808080"/>
            </a:solidFill>
            <a:prstDash val="solid"/>
            <a:round/>
            <a:headEnd/>
            <a:tailEnd/>
          </a:ln>
        </p:spPr>
        <p:txBody>
          <a:bodyPr/>
          <a:lstStyle/>
          <a:p>
            <a:endParaRPr lang="en-US"/>
          </a:p>
        </p:txBody>
      </p:sp>
      <p:sp>
        <p:nvSpPr>
          <p:cNvPr id="14427" name="Freeform 91"/>
          <p:cNvSpPr>
            <a:spLocks/>
          </p:cNvSpPr>
          <p:nvPr/>
        </p:nvSpPr>
        <p:spPr bwMode="auto">
          <a:xfrm>
            <a:off x="2281238" y="5691188"/>
            <a:ext cx="323850" cy="244475"/>
          </a:xfrm>
          <a:custGeom>
            <a:avLst/>
            <a:gdLst>
              <a:gd name="T0" fmla="*/ 82 w 275"/>
              <a:gd name="T1" fmla="*/ 273 h 285"/>
              <a:gd name="T2" fmla="*/ 86 w 275"/>
              <a:gd name="T3" fmla="*/ 280 h 285"/>
              <a:gd name="T4" fmla="*/ 102 w 275"/>
              <a:gd name="T5" fmla="*/ 260 h 285"/>
              <a:gd name="T6" fmla="*/ 120 w 275"/>
              <a:gd name="T7" fmla="*/ 243 h 285"/>
              <a:gd name="T8" fmla="*/ 139 w 275"/>
              <a:gd name="T9" fmla="*/ 236 h 285"/>
              <a:gd name="T10" fmla="*/ 156 w 275"/>
              <a:gd name="T11" fmla="*/ 227 h 285"/>
              <a:gd name="T12" fmla="*/ 173 w 275"/>
              <a:gd name="T13" fmla="*/ 219 h 285"/>
              <a:gd name="T14" fmla="*/ 191 w 275"/>
              <a:gd name="T15" fmla="*/ 212 h 285"/>
              <a:gd name="T16" fmla="*/ 202 w 275"/>
              <a:gd name="T17" fmla="*/ 206 h 285"/>
              <a:gd name="T18" fmla="*/ 221 w 275"/>
              <a:gd name="T19" fmla="*/ 199 h 285"/>
              <a:gd name="T20" fmla="*/ 236 w 275"/>
              <a:gd name="T21" fmla="*/ 192 h 285"/>
              <a:gd name="T22" fmla="*/ 252 w 275"/>
              <a:gd name="T23" fmla="*/ 185 h 285"/>
              <a:gd name="T24" fmla="*/ 259 w 275"/>
              <a:gd name="T25" fmla="*/ 156 h 285"/>
              <a:gd name="T26" fmla="*/ 262 w 275"/>
              <a:gd name="T27" fmla="*/ 132 h 285"/>
              <a:gd name="T28" fmla="*/ 273 w 275"/>
              <a:gd name="T29" fmla="*/ 123 h 285"/>
              <a:gd name="T30" fmla="*/ 271 w 275"/>
              <a:gd name="T31" fmla="*/ 112 h 285"/>
              <a:gd name="T32" fmla="*/ 263 w 275"/>
              <a:gd name="T33" fmla="*/ 113 h 285"/>
              <a:gd name="T34" fmla="*/ 258 w 275"/>
              <a:gd name="T35" fmla="*/ 120 h 285"/>
              <a:gd name="T36" fmla="*/ 242 w 275"/>
              <a:gd name="T37" fmla="*/ 114 h 285"/>
              <a:gd name="T38" fmla="*/ 233 w 275"/>
              <a:gd name="T39" fmla="*/ 103 h 285"/>
              <a:gd name="T40" fmla="*/ 225 w 275"/>
              <a:gd name="T41" fmla="*/ 106 h 285"/>
              <a:gd name="T42" fmla="*/ 218 w 275"/>
              <a:gd name="T43" fmla="*/ 110 h 285"/>
              <a:gd name="T44" fmla="*/ 208 w 275"/>
              <a:gd name="T45" fmla="*/ 116 h 285"/>
              <a:gd name="T46" fmla="*/ 191 w 275"/>
              <a:gd name="T47" fmla="*/ 113 h 285"/>
              <a:gd name="T48" fmla="*/ 179 w 275"/>
              <a:gd name="T49" fmla="*/ 110 h 285"/>
              <a:gd name="T50" fmla="*/ 168 w 275"/>
              <a:gd name="T51" fmla="*/ 104 h 285"/>
              <a:gd name="T52" fmla="*/ 158 w 275"/>
              <a:gd name="T53" fmla="*/ 99 h 285"/>
              <a:gd name="T54" fmla="*/ 139 w 275"/>
              <a:gd name="T55" fmla="*/ 66 h 285"/>
              <a:gd name="T56" fmla="*/ 143 w 275"/>
              <a:gd name="T57" fmla="*/ 37 h 285"/>
              <a:gd name="T58" fmla="*/ 135 w 275"/>
              <a:gd name="T59" fmla="*/ 20 h 285"/>
              <a:gd name="T60" fmla="*/ 123 w 275"/>
              <a:gd name="T61" fmla="*/ 23 h 285"/>
              <a:gd name="T62" fmla="*/ 112 w 275"/>
              <a:gd name="T63" fmla="*/ 26 h 285"/>
              <a:gd name="T64" fmla="*/ 102 w 275"/>
              <a:gd name="T65" fmla="*/ 23 h 285"/>
              <a:gd name="T66" fmla="*/ 89 w 275"/>
              <a:gd name="T67" fmla="*/ 19 h 285"/>
              <a:gd name="T68" fmla="*/ 79 w 275"/>
              <a:gd name="T69" fmla="*/ 17 h 285"/>
              <a:gd name="T70" fmla="*/ 65 w 275"/>
              <a:gd name="T71" fmla="*/ 24 h 285"/>
              <a:gd name="T72" fmla="*/ 56 w 275"/>
              <a:gd name="T73" fmla="*/ 22 h 285"/>
              <a:gd name="T74" fmla="*/ 49 w 275"/>
              <a:gd name="T75" fmla="*/ 13 h 285"/>
              <a:gd name="T76" fmla="*/ 38 w 275"/>
              <a:gd name="T77" fmla="*/ 14 h 285"/>
              <a:gd name="T78" fmla="*/ 27 w 275"/>
              <a:gd name="T79" fmla="*/ 3 h 285"/>
              <a:gd name="T80" fmla="*/ 25 w 275"/>
              <a:gd name="T81" fmla="*/ 16 h 285"/>
              <a:gd name="T82" fmla="*/ 35 w 275"/>
              <a:gd name="T83" fmla="*/ 30 h 285"/>
              <a:gd name="T84" fmla="*/ 40 w 275"/>
              <a:gd name="T85" fmla="*/ 37 h 285"/>
              <a:gd name="T86" fmla="*/ 40 w 275"/>
              <a:gd name="T87" fmla="*/ 52 h 285"/>
              <a:gd name="T88" fmla="*/ 32 w 275"/>
              <a:gd name="T89" fmla="*/ 62 h 285"/>
              <a:gd name="T90" fmla="*/ 27 w 275"/>
              <a:gd name="T91" fmla="*/ 74 h 285"/>
              <a:gd name="T92" fmla="*/ 19 w 275"/>
              <a:gd name="T93" fmla="*/ 96 h 285"/>
              <a:gd name="T94" fmla="*/ 20 w 275"/>
              <a:gd name="T95" fmla="*/ 110 h 285"/>
              <a:gd name="T96" fmla="*/ 7 w 275"/>
              <a:gd name="T97" fmla="*/ 136 h 285"/>
              <a:gd name="T98" fmla="*/ 25 w 275"/>
              <a:gd name="T99" fmla="*/ 166 h 285"/>
              <a:gd name="T100" fmla="*/ 9 w 275"/>
              <a:gd name="T101" fmla="*/ 182 h 285"/>
              <a:gd name="T102" fmla="*/ 3 w 275"/>
              <a:gd name="T103" fmla="*/ 199 h 285"/>
              <a:gd name="T104" fmla="*/ 13 w 275"/>
              <a:gd name="T105" fmla="*/ 209 h 285"/>
              <a:gd name="T106" fmla="*/ 20 w 275"/>
              <a:gd name="T107" fmla="*/ 217 h 285"/>
              <a:gd name="T108" fmla="*/ 9 w 275"/>
              <a:gd name="T109" fmla="*/ 230 h 285"/>
              <a:gd name="T110" fmla="*/ 7 w 275"/>
              <a:gd name="T111" fmla="*/ 247 h 285"/>
              <a:gd name="T112" fmla="*/ 23 w 275"/>
              <a:gd name="T113" fmla="*/ 250 h 285"/>
              <a:gd name="T114" fmla="*/ 39 w 275"/>
              <a:gd name="T115" fmla="*/ 259 h 285"/>
              <a:gd name="T116" fmla="*/ 55 w 275"/>
              <a:gd name="T117" fmla="*/ 262 h 2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5"/>
              <a:gd name="T178" fmla="*/ 0 h 285"/>
              <a:gd name="T179" fmla="*/ 275 w 275"/>
              <a:gd name="T180" fmla="*/ 285 h 2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5" h="285">
                <a:moveTo>
                  <a:pt x="70" y="260"/>
                </a:moveTo>
                <a:lnTo>
                  <a:pt x="72" y="262"/>
                </a:lnTo>
                <a:lnTo>
                  <a:pt x="72" y="263"/>
                </a:lnTo>
                <a:lnTo>
                  <a:pt x="73" y="265"/>
                </a:lnTo>
                <a:lnTo>
                  <a:pt x="75" y="265"/>
                </a:lnTo>
                <a:lnTo>
                  <a:pt x="76" y="266"/>
                </a:lnTo>
                <a:lnTo>
                  <a:pt x="78" y="266"/>
                </a:lnTo>
                <a:lnTo>
                  <a:pt x="78" y="267"/>
                </a:lnTo>
                <a:lnTo>
                  <a:pt x="79" y="267"/>
                </a:lnTo>
                <a:lnTo>
                  <a:pt x="79" y="269"/>
                </a:lnTo>
                <a:lnTo>
                  <a:pt x="79" y="270"/>
                </a:lnTo>
                <a:lnTo>
                  <a:pt x="79" y="272"/>
                </a:lnTo>
                <a:lnTo>
                  <a:pt x="80" y="273"/>
                </a:lnTo>
                <a:lnTo>
                  <a:pt x="82" y="273"/>
                </a:lnTo>
                <a:lnTo>
                  <a:pt x="82" y="275"/>
                </a:lnTo>
                <a:lnTo>
                  <a:pt x="82" y="276"/>
                </a:lnTo>
                <a:lnTo>
                  <a:pt x="82" y="278"/>
                </a:lnTo>
                <a:lnTo>
                  <a:pt x="82" y="279"/>
                </a:lnTo>
                <a:lnTo>
                  <a:pt x="82" y="280"/>
                </a:lnTo>
                <a:lnTo>
                  <a:pt x="82" y="282"/>
                </a:lnTo>
                <a:lnTo>
                  <a:pt x="80" y="283"/>
                </a:lnTo>
                <a:lnTo>
                  <a:pt x="80" y="285"/>
                </a:lnTo>
                <a:lnTo>
                  <a:pt x="82" y="285"/>
                </a:lnTo>
                <a:lnTo>
                  <a:pt x="83" y="285"/>
                </a:lnTo>
                <a:lnTo>
                  <a:pt x="85" y="283"/>
                </a:lnTo>
                <a:lnTo>
                  <a:pt x="85" y="282"/>
                </a:lnTo>
                <a:lnTo>
                  <a:pt x="86" y="282"/>
                </a:lnTo>
                <a:lnTo>
                  <a:pt x="86" y="280"/>
                </a:lnTo>
                <a:lnTo>
                  <a:pt x="88" y="280"/>
                </a:lnTo>
                <a:lnTo>
                  <a:pt x="89" y="279"/>
                </a:lnTo>
                <a:lnTo>
                  <a:pt x="90" y="278"/>
                </a:lnTo>
                <a:lnTo>
                  <a:pt x="90" y="276"/>
                </a:lnTo>
                <a:lnTo>
                  <a:pt x="92" y="275"/>
                </a:lnTo>
                <a:lnTo>
                  <a:pt x="93" y="273"/>
                </a:lnTo>
                <a:lnTo>
                  <a:pt x="95" y="270"/>
                </a:lnTo>
                <a:lnTo>
                  <a:pt x="95" y="269"/>
                </a:lnTo>
                <a:lnTo>
                  <a:pt x="96" y="267"/>
                </a:lnTo>
                <a:lnTo>
                  <a:pt x="96" y="266"/>
                </a:lnTo>
                <a:lnTo>
                  <a:pt x="98" y="265"/>
                </a:lnTo>
                <a:lnTo>
                  <a:pt x="99" y="265"/>
                </a:lnTo>
                <a:lnTo>
                  <a:pt x="100" y="262"/>
                </a:lnTo>
                <a:lnTo>
                  <a:pt x="102" y="260"/>
                </a:lnTo>
                <a:lnTo>
                  <a:pt x="103" y="259"/>
                </a:lnTo>
                <a:lnTo>
                  <a:pt x="105" y="257"/>
                </a:lnTo>
                <a:lnTo>
                  <a:pt x="106" y="256"/>
                </a:lnTo>
                <a:lnTo>
                  <a:pt x="108" y="255"/>
                </a:lnTo>
                <a:lnTo>
                  <a:pt x="109" y="253"/>
                </a:lnTo>
                <a:lnTo>
                  <a:pt x="110" y="252"/>
                </a:lnTo>
                <a:lnTo>
                  <a:pt x="110" y="250"/>
                </a:lnTo>
                <a:lnTo>
                  <a:pt x="112" y="250"/>
                </a:lnTo>
                <a:lnTo>
                  <a:pt x="112" y="249"/>
                </a:lnTo>
                <a:lnTo>
                  <a:pt x="113" y="249"/>
                </a:lnTo>
                <a:lnTo>
                  <a:pt x="116" y="246"/>
                </a:lnTo>
                <a:lnTo>
                  <a:pt x="118" y="245"/>
                </a:lnTo>
                <a:lnTo>
                  <a:pt x="119" y="243"/>
                </a:lnTo>
                <a:lnTo>
                  <a:pt x="120" y="243"/>
                </a:lnTo>
                <a:lnTo>
                  <a:pt x="122" y="242"/>
                </a:lnTo>
                <a:lnTo>
                  <a:pt x="123" y="242"/>
                </a:lnTo>
                <a:lnTo>
                  <a:pt x="126" y="240"/>
                </a:lnTo>
                <a:lnTo>
                  <a:pt x="128" y="240"/>
                </a:lnTo>
                <a:lnTo>
                  <a:pt x="129" y="239"/>
                </a:lnTo>
                <a:lnTo>
                  <a:pt x="130" y="239"/>
                </a:lnTo>
                <a:lnTo>
                  <a:pt x="132" y="239"/>
                </a:lnTo>
                <a:lnTo>
                  <a:pt x="132" y="237"/>
                </a:lnTo>
                <a:lnTo>
                  <a:pt x="133" y="237"/>
                </a:lnTo>
                <a:lnTo>
                  <a:pt x="135" y="237"/>
                </a:lnTo>
                <a:lnTo>
                  <a:pt x="135" y="236"/>
                </a:lnTo>
                <a:lnTo>
                  <a:pt x="136" y="236"/>
                </a:lnTo>
                <a:lnTo>
                  <a:pt x="138" y="236"/>
                </a:lnTo>
                <a:lnTo>
                  <a:pt x="139" y="236"/>
                </a:lnTo>
                <a:lnTo>
                  <a:pt x="139" y="235"/>
                </a:lnTo>
                <a:lnTo>
                  <a:pt x="140" y="235"/>
                </a:lnTo>
                <a:lnTo>
                  <a:pt x="142" y="235"/>
                </a:lnTo>
                <a:lnTo>
                  <a:pt x="143" y="233"/>
                </a:lnTo>
                <a:lnTo>
                  <a:pt x="145" y="233"/>
                </a:lnTo>
                <a:lnTo>
                  <a:pt x="146" y="232"/>
                </a:lnTo>
                <a:lnTo>
                  <a:pt x="148" y="232"/>
                </a:lnTo>
                <a:lnTo>
                  <a:pt x="149" y="232"/>
                </a:lnTo>
                <a:lnTo>
                  <a:pt x="150" y="230"/>
                </a:lnTo>
                <a:lnTo>
                  <a:pt x="152" y="230"/>
                </a:lnTo>
                <a:lnTo>
                  <a:pt x="152" y="229"/>
                </a:lnTo>
                <a:lnTo>
                  <a:pt x="153" y="229"/>
                </a:lnTo>
                <a:lnTo>
                  <a:pt x="155" y="229"/>
                </a:lnTo>
                <a:lnTo>
                  <a:pt x="156" y="227"/>
                </a:lnTo>
                <a:lnTo>
                  <a:pt x="158" y="227"/>
                </a:lnTo>
                <a:lnTo>
                  <a:pt x="159" y="227"/>
                </a:lnTo>
                <a:lnTo>
                  <a:pt x="159" y="226"/>
                </a:lnTo>
                <a:lnTo>
                  <a:pt x="160" y="226"/>
                </a:lnTo>
                <a:lnTo>
                  <a:pt x="162" y="226"/>
                </a:lnTo>
                <a:lnTo>
                  <a:pt x="162" y="225"/>
                </a:lnTo>
                <a:lnTo>
                  <a:pt x="163" y="223"/>
                </a:lnTo>
                <a:lnTo>
                  <a:pt x="165" y="223"/>
                </a:lnTo>
                <a:lnTo>
                  <a:pt x="166" y="223"/>
                </a:lnTo>
                <a:lnTo>
                  <a:pt x="168" y="222"/>
                </a:lnTo>
                <a:lnTo>
                  <a:pt x="169" y="220"/>
                </a:lnTo>
                <a:lnTo>
                  <a:pt x="170" y="220"/>
                </a:lnTo>
                <a:lnTo>
                  <a:pt x="172" y="220"/>
                </a:lnTo>
                <a:lnTo>
                  <a:pt x="173" y="219"/>
                </a:lnTo>
                <a:lnTo>
                  <a:pt x="175" y="219"/>
                </a:lnTo>
                <a:lnTo>
                  <a:pt x="175" y="217"/>
                </a:lnTo>
                <a:lnTo>
                  <a:pt x="176" y="217"/>
                </a:lnTo>
                <a:lnTo>
                  <a:pt x="178" y="217"/>
                </a:lnTo>
                <a:lnTo>
                  <a:pt x="179" y="216"/>
                </a:lnTo>
                <a:lnTo>
                  <a:pt x="181" y="216"/>
                </a:lnTo>
                <a:lnTo>
                  <a:pt x="182" y="215"/>
                </a:lnTo>
                <a:lnTo>
                  <a:pt x="183" y="215"/>
                </a:lnTo>
                <a:lnTo>
                  <a:pt x="185" y="213"/>
                </a:lnTo>
                <a:lnTo>
                  <a:pt x="186" y="213"/>
                </a:lnTo>
                <a:lnTo>
                  <a:pt x="188" y="213"/>
                </a:lnTo>
                <a:lnTo>
                  <a:pt x="189" y="213"/>
                </a:lnTo>
                <a:lnTo>
                  <a:pt x="189" y="212"/>
                </a:lnTo>
                <a:lnTo>
                  <a:pt x="191" y="212"/>
                </a:lnTo>
                <a:lnTo>
                  <a:pt x="192" y="212"/>
                </a:lnTo>
                <a:lnTo>
                  <a:pt x="192" y="210"/>
                </a:lnTo>
                <a:lnTo>
                  <a:pt x="193" y="210"/>
                </a:lnTo>
                <a:lnTo>
                  <a:pt x="195" y="210"/>
                </a:lnTo>
                <a:lnTo>
                  <a:pt x="196" y="210"/>
                </a:lnTo>
                <a:lnTo>
                  <a:pt x="196" y="209"/>
                </a:lnTo>
                <a:lnTo>
                  <a:pt x="198" y="209"/>
                </a:lnTo>
                <a:lnTo>
                  <a:pt x="198" y="207"/>
                </a:lnTo>
                <a:lnTo>
                  <a:pt x="199" y="209"/>
                </a:lnTo>
                <a:lnTo>
                  <a:pt x="201" y="209"/>
                </a:lnTo>
                <a:lnTo>
                  <a:pt x="201" y="207"/>
                </a:lnTo>
                <a:lnTo>
                  <a:pt x="202" y="206"/>
                </a:lnTo>
                <a:lnTo>
                  <a:pt x="202" y="207"/>
                </a:lnTo>
                <a:lnTo>
                  <a:pt x="202" y="206"/>
                </a:lnTo>
                <a:lnTo>
                  <a:pt x="203" y="206"/>
                </a:lnTo>
                <a:lnTo>
                  <a:pt x="205" y="206"/>
                </a:lnTo>
                <a:lnTo>
                  <a:pt x="206" y="206"/>
                </a:lnTo>
                <a:lnTo>
                  <a:pt x="208" y="205"/>
                </a:lnTo>
                <a:lnTo>
                  <a:pt x="209" y="205"/>
                </a:lnTo>
                <a:lnTo>
                  <a:pt x="211" y="205"/>
                </a:lnTo>
                <a:lnTo>
                  <a:pt x="212" y="203"/>
                </a:lnTo>
                <a:lnTo>
                  <a:pt x="213" y="203"/>
                </a:lnTo>
                <a:lnTo>
                  <a:pt x="215" y="203"/>
                </a:lnTo>
                <a:lnTo>
                  <a:pt x="215" y="202"/>
                </a:lnTo>
                <a:lnTo>
                  <a:pt x="216" y="202"/>
                </a:lnTo>
                <a:lnTo>
                  <a:pt x="218" y="200"/>
                </a:lnTo>
                <a:lnTo>
                  <a:pt x="219" y="200"/>
                </a:lnTo>
                <a:lnTo>
                  <a:pt x="221" y="199"/>
                </a:lnTo>
                <a:lnTo>
                  <a:pt x="222" y="197"/>
                </a:lnTo>
                <a:lnTo>
                  <a:pt x="223" y="197"/>
                </a:lnTo>
                <a:lnTo>
                  <a:pt x="223" y="196"/>
                </a:lnTo>
                <a:lnTo>
                  <a:pt x="225" y="196"/>
                </a:lnTo>
                <a:lnTo>
                  <a:pt x="226" y="196"/>
                </a:lnTo>
                <a:lnTo>
                  <a:pt x="226" y="195"/>
                </a:lnTo>
                <a:lnTo>
                  <a:pt x="228" y="195"/>
                </a:lnTo>
                <a:lnTo>
                  <a:pt x="229" y="195"/>
                </a:lnTo>
                <a:lnTo>
                  <a:pt x="229" y="193"/>
                </a:lnTo>
                <a:lnTo>
                  <a:pt x="231" y="193"/>
                </a:lnTo>
                <a:lnTo>
                  <a:pt x="232" y="193"/>
                </a:lnTo>
                <a:lnTo>
                  <a:pt x="233" y="193"/>
                </a:lnTo>
                <a:lnTo>
                  <a:pt x="235" y="192"/>
                </a:lnTo>
                <a:lnTo>
                  <a:pt x="236" y="192"/>
                </a:lnTo>
                <a:lnTo>
                  <a:pt x="238" y="190"/>
                </a:lnTo>
                <a:lnTo>
                  <a:pt x="239" y="190"/>
                </a:lnTo>
                <a:lnTo>
                  <a:pt x="241" y="190"/>
                </a:lnTo>
                <a:lnTo>
                  <a:pt x="242" y="189"/>
                </a:lnTo>
                <a:lnTo>
                  <a:pt x="243" y="189"/>
                </a:lnTo>
                <a:lnTo>
                  <a:pt x="243" y="187"/>
                </a:lnTo>
                <a:lnTo>
                  <a:pt x="245" y="187"/>
                </a:lnTo>
                <a:lnTo>
                  <a:pt x="246" y="187"/>
                </a:lnTo>
                <a:lnTo>
                  <a:pt x="248" y="187"/>
                </a:lnTo>
                <a:lnTo>
                  <a:pt x="248" y="186"/>
                </a:lnTo>
                <a:lnTo>
                  <a:pt x="249" y="186"/>
                </a:lnTo>
                <a:lnTo>
                  <a:pt x="251" y="186"/>
                </a:lnTo>
                <a:lnTo>
                  <a:pt x="251" y="185"/>
                </a:lnTo>
                <a:lnTo>
                  <a:pt x="252" y="185"/>
                </a:lnTo>
                <a:lnTo>
                  <a:pt x="253" y="185"/>
                </a:lnTo>
                <a:lnTo>
                  <a:pt x="255" y="183"/>
                </a:lnTo>
                <a:lnTo>
                  <a:pt x="256" y="183"/>
                </a:lnTo>
                <a:lnTo>
                  <a:pt x="258" y="182"/>
                </a:lnTo>
                <a:lnTo>
                  <a:pt x="259" y="182"/>
                </a:lnTo>
                <a:lnTo>
                  <a:pt x="261" y="180"/>
                </a:lnTo>
                <a:lnTo>
                  <a:pt x="262" y="179"/>
                </a:lnTo>
                <a:lnTo>
                  <a:pt x="261" y="175"/>
                </a:lnTo>
                <a:lnTo>
                  <a:pt x="258" y="167"/>
                </a:lnTo>
                <a:lnTo>
                  <a:pt x="259" y="166"/>
                </a:lnTo>
                <a:lnTo>
                  <a:pt x="261" y="166"/>
                </a:lnTo>
                <a:lnTo>
                  <a:pt x="261" y="165"/>
                </a:lnTo>
                <a:lnTo>
                  <a:pt x="259" y="159"/>
                </a:lnTo>
                <a:lnTo>
                  <a:pt x="259" y="156"/>
                </a:lnTo>
                <a:lnTo>
                  <a:pt x="259" y="153"/>
                </a:lnTo>
                <a:lnTo>
                  <a:pt x="258" y="152"/>
                </a:lnTo>
                <a:lnTo>
                  <a:pt x="258" y="147"/>
                </a:lnTo>
                <a:lnTo>
                  <a:pt x="256" y="143"/>
                </a:lnTo>
                <a:lnTo>
                  <a:pt x="256" y="142"/>
                </a:lnTo>
                <a:lnTo>
                  <a:pt x="255" y="140"/>
                </a:lnTo>
                <a:lnTo>
                  <a:pt x="255" y="139"/>
                </a:lnTo>
                <a:lnTo>
                  <a:pt x="253" y="136"/>
                </a:lnTo>
                <a:lnTo>
                  <a:pt x="255" y="136"/>
                </a:lnTo>
                <a:lnTo>
                  <a:pt x="256" y="136"/>
                </a:lnTo>
                <a:lnTo>
                  <a:pt x="258" y="134"/>
                </a:lnTo>
                <a:lnTo>
                  <a:pt x="259" y="133"/>
                </a:lnTo>
                <a:lnTo>
                  <a:pt x="261" y="133"/>
                </a:lnTo>
                <a:lnTo>
                  <a:pt x="262" y="132"/>
                </a:lnTo>
                <a:lnTo>
                  <a:pt x="263" y="132"/>
                </a:lnTo>
                <a:lnTo>
                  <a:pt x="265" y="132"/>
                </a:lnTo>
                <a:lnTo>
                  <a:pt x="266" y="130"/>
                </a:lnTo>
                <a:lnTo>
                  <a:pt x="268" y="130"/>
                </a:lnTo>
                <a:lnTo>
                  <a:pt x="269" y="129"/>
                </a:lnTo>
                <a:lnTo>
                  <a:pt x="271" y="129"/>
                </a:lnTo>
                <a:lnTo>
                  <a:pt x="272" y="129"/>
                </a:lnTo>
                <a:lnTo>
                  <a:pt x="272" y="127"/>
                </a:lnTo>
                <a:lnTo>
                  <a:pt x="273" y="127"/>
                </a:lnTo>
                <a:lnTo>
                  <a:pt x="275" y="127"/>
                </a:lnTo>
                <a:lnTo>
                  <a:pt x="275" y="126"/>
                </a:lnTo>
                <a:lnTo>
                  <a:pt x="275" y="124"/>
                </a:lnTo>
                <a:lnTo>
                  <a:pt x="275" y="123"/>
                </a:lnTo>
                <a:lnTo>
                  <a:pt x="273" y="123"/>
                </a:lnTo>
                <a:lnTo>
                  <a:pt x="273" y="122"/>
                </a:lnTo>
                <a:lnTo>
                  <a:pt x="273" y="120"/>
                </a:lnTo>
                <a:lnTo>
                  <a:pt x="273" y="119"/>
                </a:lnTo>
                <a:lnTo>
                  <a:pt x="272" y="119"/>
                </a:lnTo>
                <a:lnTo>
                  <a:pt x="272" y="117"/>
                </a:lnTo>
                <a:lnTo>
                  <a:pt x="273" y="117"/>
                </a:lnTo>
                <a:lnTo>
                  <a:pt x="273" y="116"/>
                </a:lnTo>
                <a:lnTo>
                  <a:pt x="272" y="116"/>
                </a:lnTo>
                <a:lnTo>
                  <a:pt x="272" y="114"/>
                </a:lnTo>
                <a:lnTo>
                  <a:pt x="272" y="113"/>
                </a:lnTo>
                <a:lnTo>
                  <a:pt x="272" y="114"/>
                </a:lnTo>
                <a:lnTo>
                  <a:pt x="271" y="114"/>
                </a:lnTo>
                <a:lnTo>
                  <a:pt x="271" y="113"/>
                </a:lnTo>
                <a:lnTo>
                  <a:pt x="271" y="112"/>
                </a:lnTo>
                <a:lnTo>
                  <a:pt x="271" y="110"/>
                </a:lnTo>
                <a:lnTo>
                  <a:pt x="269" y="109"/>
                </a:lnTo>
                <a:lnTo>
                  <a:pt x="268" y="109"/>
                </a:lnTo>
                <a:lnTo>
                  <a:pt x="268" y="107"/>
                </a:lnTo>
                <a:lnTo>
                  <a:pt x="268" y="106"/>
                </a:lnTo>
                <a:lnTo>
                  <a:pt x="266" y="107"/>
                </a:lnTo>
                <a:lnTo>
                  <a:pt x="265" y="107"/>
                </a:lnTo>
                <a:lnTo>
                  <a:pt x="263" y="107"/>
                </a:lnTo>
                <a:lnTo>
                  <a:pt x="263" y="109"/>
                </a:lnTo>
                <a:lnTo>
                  <a:pt x="265" y="109"/>
                </a:lnTo>
                <a:lnTo>
                  <a:pt x="265" y="110"/>
                </a:lnTo>
                <a:lnTo>
                  <a:pt x="265" y="112"/>
                </a:lnTo>
                <a:lnTo>
                  <a:pt x="263" y="112"/>
                </a:lnTo>
                <a:lnTo>
                  <a:pt x="263" y="113"/>
                </a:lnTo>
                <a:lnTo>
                  <a:pt x="262" y="113"/>
                </a:lnTo>
                <a:lnTo>
                  <a:pt x="261" y="112"/>
                </a:lnTo>
                <a:lnTo>
                  <a:pt x="259" y="112"/>
                </a:lnTo>
                <a:lnTo>
                  <a:pt x="258" y="112"/>
                </a:lnTo>
                <a:lnTo>
                  <a:pt x="259" y="113"/>
                </a:lnTo>
                <a:lnTo>
                  <a:pt x="259" y="114"/>
                </a:lnTo>
                <a:lnTo>
                  <a:pt x="259" y="116"/>
                </a:lnTo>
                <a:lnTo>
                  <a:pt x="258" y="116"/>
                </a:lnTo>
                <a:lnTo>
                  <a:pt x="258" y="117"/>
                </a:lnTo>
                <a:lnTo>
                  <a:pt x="256" y="119"/>
                </a:lnTo>
                <a:lnTo>
                  <a:pt x="255" y="119"/>
                </a:lnTo>
                <a:lnTo>
                  <a:pt x="255" y="120"/>
                </a:lnTo>
                <a:lnTo>
                  <a:pt x="256" y="120"/>
                </a:lnTo>
                <a:lnTo>
                  <a:pt x="258" y="120"/>
                </a:lnTo>
                <a:lnTo>
                  <a:pt x="258" y="122"/>
                </a:lnTo>
                <a:lnTo>
                  <a:pt x="256" y="122"/>
                </a:lnTo>
                <a:lnTo>
                  <a:pt x="255" y="122"/>
                </a:lnTo>
                <a:lnTo>
                  <a:pt x="253" y="122"/>
                </a:lnTo>
                <a:lnTo>
                  <a:pt x="252" y="120"/>
                </a:lnTo>
                <a:lnTo>
                  <a:pt x="251" y="120"/>
                </a:lnTo>
                <a:lnTo>
                  <a:pt x="249" y="120"/>
                </a:lnTo>
                <a:lnTo>
                  <a:pt x="248" y="119"/>
                </a:lnTo>
                <a:lnTo>
                  <a:pt x="246" y="119"/>
                </a:lnTo>
                <a:lnTo>
                  <a:pt x="245" y="117"/>
                </a:lnTo>
                <a:lnTo>
                  <a:pt x="245" y="116"/>
                </a:lnTo>
                <a:lnTo>
                  <a:pt x="243" y="116"/>
                </a:lnTo>
                <a:lnTo>
                  <a:pt x="242" y="116"/>
                </a:lnTo>
                <a:lnTo>
                  <a:pt x="242" y="114"/>
                </a:lnTo>
                <a:lnTo>
                  <a:pt x="241" y="114"/>
                </a:lnTo>
                <a:lnTo>
                  <a:pt x="241" y="113"/>
                </a:lnTo>
                <a:lnTo>
                  <a:pt x="239" y="112"/>
                </a:lnTo>
                <a:lnTo>
                  <a:pt x="243" y="109"/>
                </a:lnTo>
                <a:lnTo>
                  <a:pt x="242" y="107"/>
                </a:lnTo>
                <a:lnTo>
                  <a:pt x="241" y="107"/>
                </a:lnTo>
                <a:lnTo>
                  <a:pt x="239" y="107"/>
                </a:lnTo>
                <a:lnTo>
                  <a:pt x="239" y="106"/>
                </a:lnTo>
                <a:lnTo>
                  <a:pt x="238" y="103"/>
                </a:lnTo>
                <a:lnTo>
                  <a:pt x="235" y="104"/>
                </a:lnTo>
                <a:lnTo>
                  <a:pt x="235" y="103"/>
                </a:lnTo>
                <a:lnTo>
                  <a:pt x="235" y="104"/>
                </a:lnTo>
                <a:lnTo>
                  <a:pt x="233" y="104"/>
                </a:lnTo>
                <a:lnTo>
                  <a:pt x="233" y="103"/>
                </a:lnTo>
                <a:lnTo>
                  <a:pt x="232" y="103"/>
                </a:lnTo>
                <a:lnTo>
                  <a:pt x="232" y="102"/>
                </a:lnTo>
                <a:lnTo>
                  <a:pt x="232" y="103"/>
                </a:lnTo>
                <a:lnTo>
                  <a:pt x="231" y="103"/>
                </a:lnTo>
                <a:lnTo>
                  <a:pt x="231" y="104"/>
                </a:lnTo>
                <a:lnTo>
                  <a:pt x="231" y="103"/>
                </a:lnTo>
                <a:lnTo>
                  <a:pt x="229" y="104"/>
                </a:lnTo>
                <a:lnTo>
                  <a:pt x="231" y="104"/>
                </a:lnTo>
                <a:lnTo>
                  <a:pt x="229" y="104"/>
                </a:lnTo>
                <a:lnTo>
                  <a:pt x="228" y="103"/>
                </a:lnTo>
                <a:lnTo>
                  <a:pt x="228" y="104"/>
                </a:lnTo>
                <a:lnTo>
                  <a:pt x="228" y="106"/>
                </a:lnTo>
                <a:lnTo>
                  <a:pt x="226" y="106"/>
                </a:lnTo>
                <a:lnTo>
                  <a:pt x="225" y="106"/>
                </a:lnTo>
                <a:lnTo>
                  <a:pt x="226" y="107"/>
                </a:lnTo>
                <a:lnTo>
                  <a:pt x="225" y="107"/>
                </a:lnTo>
                <a:lnTo>
                  <a:pt x="223" y="107"/>
                </a:lnTo>
                <a:lnTo>
                  <a:pt x="223" y="109"/>
                </a:lnTo>
                <a:lnTo>
                  <a:pt x="223" y="107"/>
                </a:lnTo>
                <a:lnTo>
                  <a:pt x="222" y="107"/>
                </a:lnTo>
                <a:lnTo>
                  <a:pt x="222" y="109"/>
                </a:lnTo>
                <a:lnTo>
                  <a:pt x="222" y="110"/>
                </a:lnTo>
                <a:lnTo>
                  <a:pt x="222" y="112"/>
                </a:lnTo>
                <a:lnTo>
                  <a:pt x="221" y="110"/>
                </a:lnTo>
                <a:lnTo>
                  <a:pt x="221" y="112"/>
                </a:lnTo>
                <a:lnTo>
                  <a:pt x="219" y="112"/>
                </a:lnTo>
                <a:lnTo>
                  <a:pt x="219" y="110"/>
                </a:lnTo>
                <a:lnTo>
                  <a:pt x="218" y="110"/>
                </a:lnTo>
                <a:lnTo>
                  <a:pt x="218" y="112"/>
                </a:lnTo>
                <a:lnTo>
                  <a:pt x="216" y="112"/>
                </a:lnTo>
                <a:lnTo>
                  <a:pt x="216" y="113"/>
                </a:lnTo>
                <a:lnTo>
                  <a:pt x="215" y="113"/>
                </a:lnTo>
                <a:lnTo>
                  <a:pt x="213" y="113"/>
                </a:lnTo>
                <a:lnTo>
                  <a:pt x="212" y="113"/>
                </a:lnTo>
                <a:lnTo>
                  <a:pt x="212" y="112"/>
                </a:lnTo>
                <a:lnTo>
                  <a:pt x="211" y="112"/>
                </a:lnTo>
                <a:lnTo>
                  <a:pt x="211" y="110"/>
                </a:lnTo>
                <a:lnTo>
                  <a:pt x="209" y="110"/>
                </a:lnTo>
                <a:lnTo>
                  <a:pt x="208" y="110"/>
                </a:lnTo>
                <a:lnTo>
                  <a:pt x="209" y="112"/>
                </a:lnTo>
                <a:lnTo>
                  <a:pt x="208" y="113"/>
                </a:lnTo>
                <a:lnTo>
                  <a:pt x="208" y="116"/>
                </a:lnTo>
                <a:lnTo>
                  <a:pt x="208" y="119"/>
                </a:lnTo>
                <a:lnTo>
                  <a:pt x="206" y="119"/>
                </a:lnTo>
                <a:lnTo>
                  <a:pt x="205" y="119"/>
                </a:lnTo>
                <a:lnTo>
                  <a:pt x="203" y="117"/>
                </a:lnTo>
                <a:lnTo>
                  <a:pt x="202" y="117"/>
                </a:lnTo>
                <a:lnTo>
                  <a:pt x="201" y="117"/>
                </a:lnTo>
                <a:lnTo>
                  <a:pt x="201" y="119"/>
                </a:lnTo>
                <a:lnTo>
                  <a:pt x="199" y="119"/>
                </a:lnTo>
                <a:lnTo>
                  <a:pt x="198" y="116"/>
                </a:lnTo>
                <a:lnTo>
                  <a:pt x="196" y="116"/>
                </a:lnTo>
                <a:lnTo>
                  <a:pt x="195" y="116"/>
                </a:lnTo>
                <a:lnTo>
                  <a:pt x="193" y="113"/>
                </a:lnTo>
                <a:lnTo>
                  <a:pt x="192" y="113"/>
                </a:lnTo>
                <a:lnTo>
                  <a:pt x="191" y="113"/>
                </a:lnTo>
                <a:lnTo>
                  <a:pt x="189" y="113"/>
                </a:lnTo>
                <a:lnTo>
                  <a:pt x="189" y="114"/>
                </a:lnTo>
                <a:lnTo>
                  <a:pt x="188" y="114"/>
                </a:lnTo>
                <a:lnTo>
                  <a:pt x="188" y="116"/>
                </a:lnTo>
                <a:lnTo>
                  <a:pt x="186" y="116"/>
                </a:lnTo>
                <a:lnTo>
                  <a:pt x="186" y="114"/>
                </a:lnTo>
                <a:lnTo>
                  <a:pt x="185" y="114"/>
                </a:lnTo>
                <a:lnTo>
                  <a:pt x="183" y="114"/>
                </a:lnTo>
                <a:lnTo>
                  <a:pt x="183" y="113"/>
                </a:lnTo>
                <a:lnTo>
                  <a:pt x="183" y="112"/>
                </a:lnTo>
                <a:lnTo>
                  <a:pt x="182" y="112"/>
                </a:lnTo>
                <a:lnTo>
                  <a:pt x="181" y="112"/>
                </a:lnTo>
                <a:lnTo>
                  <a:pt x="179" y="112"/>
                </a:lnTo>
                <a:lnTo>
                  <a:pt x="179" y="110"/>
                </a:lnTo>
                <a:lnTo>
                  <a:pt x="178" y="110"/>
                </a:lnTo>
                <a:lnTo>
                  <a:pt x="178" y="109"/>
                </a:lnTo>
                <a:lnTo>
                  <a:pt x="179" y="107"/>
                </a:lnTo>
                <a:lnTo>
                  <a:pt x="179" y="106"/>
                </a:lnTo>
                <a:lnTo>
                  <a:pt x="178" y="106"/>
                </a:lnTo>
                <a:lnTo>
                  <a:pt x="179" y="104"/>
                </a:lnTo>
                <a:lnTo>
                  <a:pt x="178" y="104"/>
                </a:lnTo>
                <a:lnTo>
                  <a:pt x="175" y="103"/>
                </a:lnTo>
                <a:lnTo>
                  <a:pt x="172" y="103"/>
                </a:lnTo>
                <a:lnTo>
                  <a:pt x="170" y="102"/>
                </a:lnTo>
                <a:lnTo>
                  <a:pt x="169" y="102"/>
                </a:lnTo>
                <a:lnTo>
                  <a:pt x="169" y="103"/>
                </a:lnTo>
                <a:lnTo>
                  <a:pt x="169" y="104"/>
                </a:lnTo>
                <a:lnTo>
                  <a:pt x="168" y="104"/>
                </a:lnTo>
                <a:lnTo>
                  <a:pt x="169" y="106"/>
                </a:lnTo>
                <a:lnTo>
                  <a:pt x="168" y="106"/>
                </a:lnTo>
                <a:lnTo>
                  <a:pt x="168" y="104"/>
                </a:lnTo>
                <a:lnTo>
                  <a:pt x="166" y="104"/>
                </a:lnTo>
                <a:lnTo>
                  <a:pt x="166" y="103"/>
                </a:lnTo>
                <a:lnTo>
                  <a:pt x="165" y="103"/>
                </a:lnTo>
                <a:lnTo>
                  <a:pt x="165" y="102"/>
                </a:lnTo>
                <a:lnTo>
                  <a:pt x="163" y="100"/>
                </a:lnTo>
                <a:lnTo>
                  <a:pt x="162" y="100"/>
                </a:lnTo>
                <a:lnTo>
                  <a:pt x="162" y="99"/>
                </a:lnTo>
                <a:lnTo>
                  <a:pt x="160" y="97"/>
                </a:lnTo>
                <a:lnTo>
                  <a:pt x="160" y="99"/>
                </a:lnTo>
                <a:lnTo>
                  <a:pt x="159" y="100"/>
                </a:lnTo>
                <a:lnTo>
                  <a:pt x="158" y="99"/>
                </a:lnTo>
                <a:lnTo>
                  <a:pt x="156" y="97"/>
                </a:lnTo>
                <a:lnTo>
                  <a:pt x="156" y="99"/>
                </a:lnTo>
                <a:lnTo>
                  <a:pt x="153" y="102"/>
                </a:lnTo>
                <a:lnTo>
                  <a:pt x="153" y="103"/>
                </a:lnTo>
                <a:lnTo>
                  <a:pt x="152" y="103"/>
                </a:lnTo>
                <a:lnTo>
                  <a:pt x="150" y="100"/>
                </a:lnTo>
                <a:lnTo>
                  <a:pt x="138" y="84"/>
                </a:lnTo>
                <a:lnTo>
                  <a:pt x="138" y="83"/>
                </a:lnTo>
                <a:lnTo>
                  <a:pt x="138" y="82"/>
                </a:lnTo>
                <a:lnTo>
                  <a:pt x="138" y="76"/>
                </a:lnTo>
                <a:lnTo>
                  <a:pt x="138" y="74"/>
                </a:lnTo>
                <a:lnTo>
                  <a:pt x="138" y="72"/>
                </a:lnTo>
                <a:lnTo>
                  <a:pt x="139" y="69"/>
                </a:lnTo>
                <a:lnTo>
                  <a:pt x="139" y="66"/>
                </a:lnTo>
                <a:lnTo>
                  <a:pt x="139" y="63"/>
                </a:lnTo>
                <a:lnTo>
                  <a:pt x="139" y="62"/>
                </a:lnTo>
                <a:lnTo>
                  <a:pt x="139" y="60"/>
                </a:lnTo>
                <a:lnTo>
                  <a:pt x="139" y="59"/>
                </a:lnTo>
                <a:lnTo>
                  <a:pt x="140" y="53"/>
                </a:lnTo>
                <a:lnTo>
                  <a:pt x="140" y="50"/>
                </a:lnTo>
                <a:lnTo>
                  <a:pt x="140" y="49"/>
                </a:lnTo>
                <a:lnTo>
                  <a:pt x="140" y="46"/>
                </a:lnTo>
                <a:lnTo>
                  <a:pt x="140" y="43"/>
                </a:lnTo>
                <a:lnTo>
                  <a:pt x="142" y="42"/>
                </a:lnTo>
                <a:lnTo>
                  <a:pt x="142" y="40"/>
                </a:lnTo>
                <a:lnTo>
                  <a:pt x="142" y="39"/>
                </a:lnTo>
                <a:lnTo>
                  <a:pt x="143" y="39"/>
                </a:lnTo>
                <a:lnTo>
                  <a:pt x="143" y="37"/>
                </a:lnTo>
                <a:lnTo>
                  <a:pt x="142" y="36"/>
                </a:lnTo>
                <a:lnTo>
                  <a:pt x="142" y="34"/>
                </a:lnTo>
                <a:lnTo>
                  <a:pt x="142" y="33"/>
                </a:lnTo>
                <a:lnTo>
                  <a:pt x="142" y="32"/>
                </a:lnTo>
                <a:lnTo>
                  <a:pt x="142" y="30"/>
                </a:lnTo>
                <a:lnTo>
                  <a:pt x="140" y="30"/>
                </a:lnTo>
                <a:lnTo>
                  <a:pt x="140" y="29"/>
                </a:lnTo>
                <a:lnTo>
                  <a:pt x="140" y="27"/>
                </a:lnTo>
                <a:lnTo>
                  <a:pt x="139" y="26"/>
                </a:lnTo>
                <a:lnTo>
                  <a:pt x="139" y="24"/>
                </a:lnTo>
                <a:lnTo>
                  <a:pt x="138" y="24"/>
                </a:lnTo>
                <a:lnTo>
                  <a:pt x="136" y="23"/>
                </a:lnTo>
                <a:lnTo>
                  <a:pt x="135" y="22"/>
                </a:lnTo>
                <a:lnTo>
                  <a:pt x="135" y="20"/>
                </a:lnTo>
                <a:lnTo>
                  <a:pt x="133" y="20"/>
                </a:lnTo>
                <a:lnTo>
                  <a:pt x="133" y="19"/>
                </a:lnTo>
                <a:lnTo>
                  <a:pt x="132" y="19"/>
                </a:lnTo>
                <a:lnTo>
                  <a:pt x="132" y="20"/>
                </a:lnTo>
                <a:lnTo>
                  <a:pt x="130" y="20"/>
                </a:lnTo>
                <a:lnTo>
                  <a:pt x="129" y="20"/>
                </a:lnTo>
                <a:lnTo>
                  <a:pt x="128" y="20"/>
                </a:lnTo>
                <a:lnTo>
                  <a:pt x="128" y="22"/>
                </a:lnTo>
                <a:lnTo>
                  <a:pt x="128" y="23"/>
                </a:lnTo>
                <a:lnTo>
                  <a:pt x="126" y="23"/>
                </a:lnTo>
                <a:lnTo>
                  <a:pt x="125" y="23"/>
                </a:lnTo>
                <a:lnTo>
                  <a:pt x="125" y="22"/>
                </a:lnTo>
                <a:lnTo>
                  <a:pt x="125" y="23"/>
                </a:lnTo>
                <a:lnTo>
                  <a:pt x="123" y="23"/>
                </a:lnTo>
                <a:lnTo>
                  <a:pt x="123" y="24"/>
                </a:lnTo>
                <a:lnTo>
                  <a:pt x="122" y="24"/>
                </a:lnTo>
                <a:lnTo>
                  <a:pt x="120" y="24"/>
                </a:lnTo>
                <a:lnTo>
                  <a:pt x="120" y="23"/>
                </a:lnTo>
                <a:lnTo>
                  <a:pt x="120" y="22"/>
                </a:lnTo>
                <a:lnTo>
                  <a:pt x="119" y="22"/>
                </a:lnTo>
                <a:lnTo>
                  <a:pt x="118" y="22"/>
                </a:lnTo>
                <a:lnTo>
                  <a:pt x="116" y="22"/>
                </a:lnTo>
                <a:lnTo>
                  <a:pt x="115" y="22"/>
                </a:lnTo>
                <a:lnTo>
                  <a:pt x="115" y="23"/>
                </a:lnTo>
                <a:lnTo>
                  <a:pt x="115" y="24"/>
                </a:lnTo>
                <a:lnTo>
                  <a:pt x="113" y="24"/>
                </a:lnTo>
                <a:lnTo>
                  <a:pt x="113" y="26"/>
                </a:lnTo>
                <a:lnTo>
                  <a:pt x="112" y="26"/>
                </a:lnTo>
                <a:lnTo>
                  <a:pt x="112" y="24"/>
                </a:lnTo>
                <a:lnTo>
                  <a:pt x="110" y="24"/>
                </a:lnTo>
                <a:lnTo>
                  <a:pt x="109" y="24"/>
                </a:lnTo>
                <a:lnTo>
                  <a:pt x="108" y="24"/>
                </a:lnTo>
                <a:lnTo>
                  <a:pt x="106" y="24"/>
                </a:lnTo>
                <a:lnTo>
                  <a:pt x="106" y="23"/>
                </a:lnTo>
                <a:lnTo>
                  <a:pt x="108" y="23"/>
                </a:lnTo>
                <a:lnTo>
                  <a:pt x="108" y="22"/>
                </a:lnTo>
                <a:lnTo>
                  <a:pt x="108" y="20"/>
                </a:lnTo>
                <a:lnTo>
                  <a:pt x="106" y="20"/>
                </a:lnTo>
                <a:lnTo>
                  <a:pt x="105" y="19"/>
                </a:lnTo>
                <a:lnTo>
                  <a:pt x="105" y="20"/>
                </a:lnTo>
                <a:lnTo>
                  <a:pt x="103" y="22"/>
                </a:lnTo>
                <a:lnTo>
                  <a:pt x="102" y="23"/>
                </a:lnTo>
                <a:lnTo>
                  <a:pt x="100" y="23"/>
                </a:lnTo>
                <a:lnTo>
                  <a:pt x="99" y="22"/>
                </a:lnTo>
                <a:lnTo>
                  <a:pt x="98" y="22"/>
                </a:lnTo>
                <a:lnTo>
                  <a:pt x="98" y="23"/>
                </a:lnTo>
                <a:lnTo>
                  <a:pt x="96" y="23"/>
                </a:lnTo>
                <a:lnTo>
                  <a:pt x="95" y="23"/>
                </a:lnTo>
                <a:lnTo>
                  <a:pt x="95" y="22"/>
                </a:lnTo>
                <a:lnTo>
                  <a:pt x="95" y="20"/>
                </a:lnTo>
                <a:lnTo>
                  <a:pt x="95" y="19"/>
                </a:lnTo>
                <a:lnTo>
                  <a:pt x="93" y="19"/>
                </a:lnTo>
                <a:lnTo>
                  <a:pt x="92" y="20"/>
                </a:lnTo>
                <a:lnTo>
                  <a:pt x="92" y="19"/>
                </a:lnTo>
                <a:lnTo>
                  <a:pt x="90" y="19"/>
                </a:lnTo>
                <a:lnTo>
                  <a:pt x="89" y="19"/>
                </a:lnTo>
                <a:lnTo>
                  <a:pt x="89" y="17"/>
                </a:lnTo>
                <a:lnTo>
                  <a:pt x="88" y="17"/>
                </a:lnTo>
                <a:lnTo>
                  <a:pt x="86" y="17"/>
                </a:lnTo>
                <a:lnTo>
                  <a:pt x="86" y="19"/>
                </a:lnTo>
                <a:lnTo>
                  <a:pt x="86" y="20"/>
                </a:lnTo>
                <a:lnTo>
                  <a:pt x="85" y="20"/>
                </a:lnTo>
                <a:lnTo>
                  <a:pt x="85" y="19"/>
                </a:lnTo>
                <a:lnTo>
                  <a:pt x="83" y="20"/>
                </a:lnTo>
                <a:lnTo>
                  <a:pt x="82" y="20"/>
                </a:lnTo>
                <a:lnTo>
                  <a:pt x="80" y="20"/>
                </a:lnTo>
                <a:lnTo>
                  <a:pt x="82" y="19"/>
                </a:lnTo>
                <a:lnTo>
                  <a:pt x="82" y="17"/>
                </a:lnTo>
                <a:lnTo>
                  <a:pt x="80" y="17"/>
                </a:lnTo>
                <a:lnTo>
                  <a:pt x="79" y="17"/>
                </a:lnTo>
                <a:lnTo>
                  <a:pt x="79" y="19"/>
                </a:lnTo>
                <a:lnTo>
                  <a:pt x="78" y="19"/>
                </a:lnTo>
                <a:lnTo>
                  <a:pt x="76" y="19"/>
                </a:lnTo>
                <a:lnTo>
                  <a:pt x="75" y="19"/>
                </a:lnTo>
                <a:lnTo>
                  <a:pt x="73" y="19"/>
                </a:lnTo>
                <a:lnTo>
                  <a:pt x="73" y="20"/>
                </a:lnTo>
                <a:lnTo>
                  <a:pt x="73" y="22"/>
                </a:lnTo>
                <a:lnTo>
                  <a:pt x="72" y="22"/>
                </a:lnTo>
                <a:lnTo>
                  <a:pt x="72" y="23"/>
                </a:lnTo>
                <a:lnTo>
                  <a:pt x="70" y="22"/>
                </a:lnTo>
                <a:lnTo>
                  <a:pt x="69" y="22"/>
                </a:lnTo>
                <a:lnTo>
                  <a:pt x="68" y="23"/>
                </a:lnTo>
                <a:lnTo>
                  <a:pt x="66" y="24"/>
                </a:lnTo>
                <a:lnTo>
                  <a:pt x="65" y="24"/>
                </a:lnTo>
                <a:lnTo>
                  <a:pt x="65" y="23"/>
                </a:lnTo>
                <a:lnTo>
                  <a:pt x="63" y="23"/>
                </a:lnTo>
                <a:lnTo>
                  <a:pt x="63" y="22"/>
                </a:lnTo>
                <a:lnTo>
                  <a:pt x="63" y="20"/>
                </a:lnTo>
                <a:lnTo>
                  <a:pt x="62" y="19"/>
                </a:lnTo>
                <a:lnTo>
                  <a:pt x="60" y="19"/>
                </a:lnTo>
                <a:lnTo>
                  <a:pt x="60" y="20"/>
                </a:lnTo>
                <a:lnTo>
                  <a:pt x="62" y="22"/>
                </a:lnTo>
                <a:lnTo>
                  <a:pt x="62" y="23"/>
                </a:lnTo>
                <a:lnTo>
                  <a:pt x="60" y="23"/>
                </a:lnTo>
                <a:lnTo>
                  <a:pt x="59" y="23"/>
                </a:lnTo>
                <a:lnTo>
                  <a:pt x="59" y="22"/>
                </a:lnTo>
                <a:lnTo>
                  <a:pt x="58" y="22"/>
                </a:lnTo>
                <a:lnTo>
                  <a:pt x="56" y="22"/>
                </a:lnTo>
                <a:lnTo>
                  <a:pt x="56" y="20"/>
                </a:lnTo>
                <a:lnTo>
                  <a:pt x="55" y="20"/>
                </a:lnTo>
                <a:lnTo>
                  <a:pt x="53" y="20"/>
                </a:lnTo>
                <a:lnTo>
                  <a:pt x="52" y="20"/>
                </a:lnTo>
                <a:lnTo>
                  <a:pt x="50" y="22"/>
                </a:lnTo>
                <a:lnTo>
                  <a:pt x="50" y="20"/>
                </a:lnTo>
                <a:lnTo>
                  <a:pt x="49" y="20"/>
                </a:lnTo>
                <a:lnTo>
                  <a:pt x="50" y="20"/>
                </a:lnTo>
                <a:lnTo>
                  <a:pt x="50" y="19"/>
                </a:lnTo>
                <a:lnTo>
                  <a:pt x="50" y="17"/>
                </a:lnTo>
                <a:lnTo>
                  <a:pt x="49" y="16"/>
                </a:lnTo>
                <a:lnTo>
                  <a:pt x="48" y="16"/>
                </a:lnTo>
                <a:lnTo>
                  <a:pt x="48" y="14"/>
                </a:lnTo>
                <a:lnTo>
                  <a:pt x="49" y="13"/>
                </a:lnTo>
                <a:lnTo>
                  <a:pt x="49" y="12"/>
                </a:lnTo>
                <a:lnTo>
                  <a:pt x="48" y="12"/>
                </a:lnTo>
                <a:lnTo>
                  <a:pt x="48" y="13"/>
                </a:lnTo>
                <a:lnTo>
                  <a:pt x="48" y="14"/>
                </a:lnTo>
                <a:lnTo>
                  <a:pt x="46" y="14"/>
                </a:lnTo>
                <a:lnTo>
                  <a:pt x="46" y="16"/>
                </a:lnTo>
                <a:lnTo>
                  <a:pt x="45" y="16"/>
                </a:lnTo>
                <a:lnTo>
                  <a:pt x="43" y="16"/>
                </a:lnTo>
                <a:lnTo>
                  <a:pt x="43" y="17"/>
                </a:lnTo>
                <a:lnTo>
                  <a:pt x="42" y="17"/>
                </a:lnTo>
                <a:lnTo>
                  <a:pt x="42" y="16"/>
                </a:lnTo>
                <a:lnTo>
                  <a:pt x="40" y="16"/>
                </a:lnTo>
                <a:lnTo>
                  <a:pt x="39" y="16"/>
                </a:lnTo>
                <a:lnTo>
                  <a:pt x="38" y="14"/>
                </a:lnTo>
                <a:lnTo>
                  <a:pt x="36" y="14"/>
                </a:lnTo>
                <a:lnTo>
                  <a:pt x="35" y="14"/>
                </a:lnTo>
                <a:lnTo>
                  <a:pt x="33" y="14"/>
                </a:lnTo>
                <a:lnTo>
                  <a:pt x="33" y="13"/>
                </a:lnTo>
                <a:lnTo>
                  <a:pt x="33" y="12"/>
                </a:lnTo>
                <a:lnTo>
                  <a:pt x="32" y="10"/>
                </a:lnTo>
                <a:lnTo>
                  <a:pt x="32" y="9"/>
                </a:lnTo>
                <a:lnTo>
                  <a:pt x="32" y="7"/>
                </a:lnTo>
                <a:lnTo>
                  <a:pt x="32" y="6"/>
                </a:lnTo>
                <a:lnTo>
                  <a:pt x="32" y="4"/>
                </a:lnTo>
                <a:lnTo>
                  <a:pt x="30" y="4"/>
                </a:lnTo>
                <a:lnTo>
                  <a:pt x="29" y="4"/>
                </a:lnTo>
                <a:lnTo>
                  <a:pt x="29" y="3"/>
                </a:lnTo>
                <a:lnTo>
                  <a:pt x="27" y="3"/>
                </a:lnTo>
                <a:lnTo>
                  <a:pt x="27" y="2"/>
                </a:lnTo>
                <a:lnTo>
                  <a:pt x="27" y="0"/>
                </a:lnTo>
                <a:lnTo>
                  <a:pt x="26" y="2"/>
                </a:lnTo>
                <a:lnTo>
                  <a:pt x="26" y="3"/>
                </a:lnTo>
                <a:lnTo>
                  <a:pt x="26" y="4"/>
                </a:lnTo>
                <a:lnTo>
                  <a:pt x="25" y="4"/>
                </a:lnTo>
                <a:lnTo>
                  <a:pt x="25" y="6"/>
                </a:lnTo>
                <a:lnTo>
                  <a:pt x="25" y="7"/>
                </a:lnTo>
                <a:lnTo>
                  <a:pt x="25" y="9"/>
                </a:lnTo>
                <a:lnTo>
                  <a:pt x="25" y="10"/>
                </a:lnTo>
                <a:lnTo>
                  <a:pt x="25" y="12"/>
                </a:lnTo>
                <a:lnTo>
                  <a:pt x="25" y="13"/>
                </a:lnTo>
                <a:lnTo>
                  <a:pt x="25" y="14"/>
                </a:lnTo>
                <a:lnTo>
                  <a:pt x="25" y="16"/>
                </a:lnTo>
                <a:lnTo>
                  <a:pt x="25" y="17"/>
                </a:lnTo>
                <a:lnTo>
                  <a:pt x="25" y="19"/>
                </a:lnTo>
                <a:lnTo>
                  <a:pt x="26" y="19"/>
                </a:lnTo>
                <a:lnTo>
                  <a:pt x="26" y="20"/>
                </a:lnTo>
                <a:lnTo>
                  <a:pt x="26" y="22"/>
                </a:lnTo>
                <a:lnTo>
                  <a:pt x="27" y="23"/>
                </a:lnTo>
                <a:lnTo>
                  <a:pt x="27" y="24"/>
                </a:lnTo>
                <a:lnTo>
                  <a:pt x="29" y="26"/>
                </a:lnTo>
                <a:lnTo>
                  <a:pt x="30" y="26"/>
                </a:lnTo>
                <a:lnTo>
                  <a:pt x="30" y="27"/>
                </a:lnTo>
                <a:lnTo>
                  <a:pt x="32" y="27"/>
                </a:lnTo>
                <a:lnTo>
                  <a:pt x="33" y="29"/>
                </a:lnTo>
                <a:lnTo>
                  <a:pt x="35" y="29"/>
                </a:lnTo>
                <a:lnTo>
                  <a:pt x="35" y="30"/>
                </a:lnTo>
                <a:lnTo>
                  <a:pt x="36" y="30"/>
                </a:lnTo>
                <a:lnTo>
                  <a:pt x="36" y="32"/>
                </a:lnTo>
                <a:lnTo>
                  <a:pt x="35" y="32"/>
                </a:lnTo>
                <a:lnTo>
                  <a:pt x="35" y="33"/>
                </a:lnTo>
                <a:lnTo>
                  <a:pt x="33" y="34"/>
                </a:lnTo>
                <a:lnTo>
                  <a:pt x="33" y="36"/>
                </a:lnTo>
                <a:lnTo>
                  <a:pt x="33" y="37"/>
                </a:lnTo>
                <a:lnTo>
                  <a:pt x="35" y="37"/>
                </a:lnTo>
                <a:lnTo>
                  <a:pt x="36" y="37"/>
                </a:lnTo>
                <a:lnTo>
                  <a:pt x="36" y="36"/>
                </a:lnTo>
                <a:lnTo>
                  <a:pt x="38" y="36"/>
                </a:lnTo>
                <a:lnTo>
                  <a:pt x="39" y="36"/>
                </a:lnTo>
                <a:lnTo>
                  <a:pt x="40" y="36"/>
                </a:lnTo>
                <a:lnTo>
                  <a:pt x="40" y="37"/>
                </a:lnTo>
                <a:lnTo>
                  <a:pt x="40" y="39"/>
                </a:lnTo>
                <a:lnTo>
                  <a:pt x="40" y="40"/>
                </a:lnTo>
                <a:lnTo>
                  <a:pt x="40" y="42"/>
                </a:lnTo>
                <a:lnTo>
                  <a:pt x="40" y="43"/>
                </a:lnTo>
                <a:lnTo>
                  <a:pt x="40" y="44"/>
                </a:lnTo>
                <a:lnTo>
                  <a:pt x="42" y="44"/>
                </a:lnTo>
                <a:lnTo>
                  <a:pt x="42" y="46"/>
                </a:lnTo>
                <a:lnTo>
                  <a:pt x="42" y="47"/>
                </a:lnTo>
                <a:lnTo>
                  <a:pt x="42" y="49"/>
                </a:lnTo>
                <a:lnTo>
                  <a:pt x="42" y="50"/>
                </a:lnTo>
                <a:lnTo>
                  <a:pt x="43" y="50"/>
                </a:lnTo>
                <a:lnTo>
                  <a:pt x="43" y="52"/>
                </a:lnTo>
                <a:lnTo>
                  <a:pt x="42" y="52"/>
                </a:lnTo>
                <a:lnTo>
                  <a:pt x="40" y="52"/>
                </a:lnTo>
                <a:lnTo>
                  <a:pt x="39" y="52"/>
                </a:lnTo>
                <a:lnTo>
                  <a:pt x="39" y="53"/>
                </a:lnTo>
                <a:lnTo>
                  <a:pt x="39" y="54"/>
                </a:lnTo>
                <a:lnTo>
                  <a:pt x="40" y="54"/>
                </a:lnTo>
                <a:lnTo>
                  <a:pt x="40" y="56"/>
                </a:lnTo>
                <a:lnTo>
                  <a:pt x="39" y="57"/>
                </a:lnTo>
                <a:lnTo>
                  <a:pt x="38" y="59"/>
                </a:lnTo>
                <a:lnTo>
                  <a:pt x="38" y="60"/>
                </a:lnTo>
                <a:lnTo>
                  <a:pt x="38" y="62"/>
                </a:lnTo>
                <a:lnTo>
                  <a:pt x="36" y="62"/>
                </a:lnTo>
                <a:lnTo>
                  <a:pt x="35" y="60"/>
                </a:lnTo>
                <a:lnTo>
                  <a:pt x="33" y="60"/>
                </a:lnTo>
                <a:lnTo>
                  <a:pt x="33" y="62"/>
                </a:lnTo>
                <a:lnTo>
                  <a:pt x="32" y="62"/>
                </a:lnTo>
                <a:lnTo>
                  <a:pt x="32" y="60"/>
                </a:lnTo>
                <a:lnTo>
                  <a:pt x="30" y="60"/>
                </a:lnTo>
                <a:lnTo>
                  <a:pt x="29" y="62"/>
                </a:lnTo>
                <a:lnTo>
                  <a:pt x="29" y="63"/>
                </a:lnTo>
                <a:lnTo>
                  <a:pt x="29" y="64"/>
                </a:lnTo>
                <a:lnTo>
                  <a:pt x="29" y="66"/>
                </a:lnTo>
                <a:lnTo>
                  <a:pt x="29" y="67"/>
                </a:lnTo>
                <a:lnTo>
                  <a:pt x="27" y="67"/>
                </a:lnTo>
                <a:lnTo>
                  <a:pt x="27" y="69"/>
                </a:lnTo>
                <a:lnTo>
                  <a:pt x="27" y="70"/>
                </a:lnTo>
                <a:lnTo>
                  <a:pt x="27" y="72"/>
                </a:lnTo>
                <a:lnTo>
                  <a:pt x="26" y="73"/>
                </a:lnTo>
                <a:lnTo>
                  <a:pt x="26" y="74"/>
                </a:lnTo>
                <a:lnTo>
                  <a:pt x="27" y="74"/>
                </a:lnTo>
                <a:lnTo>
                  <a:pt x="26" y="76"/>
                </a:lnTo>
                <a:lnTo>
                  <a:pt x="26" y="77"/>
                </a:lnTo>
                <a:lnTo>
                  <a:pt x="26" y="79"/>
                </a:lnTo>
                <a:lnTo>
                  <a:pt x="26" y="80"/>
                </a:lnTo>
                <a:lnTo>
                  <a:pt x="26" y="82"/>
                </a:lnTo>
                <a:lnTo>
                  <a:pt x="26" y="83"/>
                </a:lnTo>
                <a:lnTo>
                  <a:pt x="26" y="86"/>
                </a:lnTo>
                <a:lnTo>
                  <a:pt x="25" y="87"/>
                </a:lnTo>
                <a:lnTo>
                  <a:pt x="25" y="89"/>
                </a:lnTo>
                <a:lnTo>
                  <a:pt x="23" y="89"/>
                </a:lnTo>
                <a:lnTo>
                  <a:pt x="23" y="90"/>
                </a:lnTo>
                <a:lnTo>
                  <a:pt x="22" y="92"/>
                </a:lnTo>
                <a:lnTo>
                  <a:pt x="20" y="93"/>
                </a:lnTo>
                <a:lnTo>
                  <a:pt x="19" y="96"/>
                </a:lnTo>
                <a:lnTo>
                  <a:pt x="19" y="97"/>
                </a:lnTo>
                <a:lnTo>
                  <a:pt x="17" y="100"/>
                </a:lnTo>
                <a:lnTo>
                  <a:pt x="17" y="102"/>
                </a:lnTo>
                <a:lnTo>
                  <a:pt x="16" y="103"/>
                </a:lnTo>
                <a:lnTo>
                  <a:pt x="16" y="106"/>
                </a:lnTo>
                <a:lnTo>
                  <a:pt x="15" y="106"/>
                </a:lnTo>
                <a:lnTo>
                  <a:pt x="15" y="107"/>
                </a:lnTo>
                <a:lnTo>
                  <a:pt x="15" y="109"/>
                </a:lnTo>
                <a:lnTo>
                  <a:pt x="13" y="109"/>
                </a:lnTo>
                <a:lnTo>
                  <a:pt x="15" y="109"/>
                </a:lnTo>
                <a:lnTo>
                  <a:pt x="16" y="110"/>
                </a:lnTo>
                <a:lnTo>
                  <a:pt x="17" y="110"/>
                </a:lnTo>
                <a:lnTo>
                  <a:pt x="19" y="110"/>
                </a:lnTo>
                <a:lnTo>
                  <a:pt x="20" y="110"/>
                </a:lnTo>
                <a:lnTo>
                  <a:pt x="22" y="110"/>
                </a:lnTo>
                <a:lnTo>
                  <a:pt x="23" y="112"/>
                </a:lnTo>
                <a:lnTo>
                  <a:pt x="26" y="113"/>
                </a:lnTo>
                <a:lnTo>
                  <a:pt x="27" y="113"/>
                </a:lnTo>
                <a:lnTo>
                  <a:pt x="27" y="114"/>
                </a:lnTo>
                <a:lnTo>
                  <a:pt x="29" y="114"/>
                </a:lnTo>
                <a:lnTo>
                  <a:pt x="26" y="117"/>
                </a:lnTo>
                <a:lnTo>
                  <a:pt x="25" y="120"/>
                </a:lnTo>
                <a:lnTo>
                  <a:pt x="23" y="122"/>
                </a:lnTo>
                <a:lnTo>
                  <a:pt x="20" y="124"/>
                </a:lnTo>
                <a:lnTo>
                  <a:pt x="10" y="134"/>
                </a:lnTo>
                <a:lnTo>
                  <a:pt x="9" y="134"/>
                </a:lnTo>
                <a:lnTo>
                  <a:pt x="9" y="136"/>
                </a:lnTo>
                <a:lnTo>
                  <a:pt x="7" y="136"/>
                </a:lnTo>
                <a:lnTo>
                  <a:pt x="7" y="137"/>
                </a:lnTo>
                <a:lnTo>
                  <a:pt x="7" y="139"/>
                </a:lnTo>
                <a:lnTo>
                  <a:pt x="7" y="140"/>
                </a:lnTo>
                <a:lnTo>
                  <a:pt x="7" y="142"/>
                </a:lnTo>
                <a:lnTo>
                  <a:pt x="7" y="143"/>
                </a:lnTo>
                <a:lnTo>
                  <a:pt x="9" y="143"/>
                </a:lnTo>
                <a:lnTo>
                  <a:pt x="9" y="145"/>
                </a:lnTo>
                <a:lnTo>
                  <a:pt x="9" y="146"/>
                </a:lnTo>
                <a:lnTo>
                  <a:pt x="9" y="147"/>
                </a:lnTo>
                <a:lnTo>
                  <a:pt x="10" y="147"/>
                </a:lnTo>
                <a:lnTo>
                  <a:pt x="27" y="163"/>
                </a:lnTo>
                <a:lnTo>
                  <a:pt x="26" y="165"/>
                </a:lnTo>
                <a:lnTo>
                  <a:pt x="26" y="166"/>
                </a:lnTo>
                <a:lnTo>
                  <a:pt x="25" y="166"/>
                </a:lnTo>
                <a:lnTo>
                  <a:pt x="23" y="167"/>
                </a:lnTo>
                <a:lnTo>
                  <a:pt x="22" y="169"/>
                </a:lnTo>
                <a:lnTo>
                  <a:pt x="20" y="170"/>
                </a:lnTo>
                <a:lnTo>
                  <a:pt x="19" y="172"/>
                </a:lnTo>
                <a:lnTo>
                  <a:pt x="17" y="172"/>
                </a:lnTo>
                <a:lnTo>
                  <a:pt x="16" y="173"/>
                </a:lnTo>
                <a:lnTo>
                  <a:pt x="15" y="173"/>
                </a:lnTo>
                <a:lnTo>
                  <a:pt x="15" y="175"/>
                </a:lnTo>
                <a:lnTo>
                  <a:pt x="13" y="176"/>
                </a:lnTo>
                <a:lnTo>
                  <a:pt x="12" y="176"/>
                </a:lnTo>
                <a:lnTo>
                  <a:pt x="12" y="177"/>
                </a:lnTo>
                <a:lnTo>
                  <a:pt x="12" y="179"/>
                </a:lnTo>
                <a:lnTo>
                  <a:pt x="10" y="180"/>
                </a:lnTo>
                <a:lnTo>
                  <a:pt x="9" y="182"/>
                </a:lnTo>
                <a:lnTo>
                  <a:pt x="7" y="183"/>
                </a:lnTo>
                <a:lnTo>
                  <a:pt x="6" y="183"/>
                </a:lnTo>
                <a:lnTo>
                  <a:pt x="6" y="185"/>
                </a:lnTo>
                <a:lnTo>
                  <a:pt x="5" y="186"/>
                </a:lnTo>
                <a:lnTo>
                  <a:pt x="3" y="187"/>
                </a:lnTo>
                <a:lnTo>
                  <a:pt x="3" y="189"/>
                </a:lnTo>
                <a:lnTo>
                  <a:pt x="2" y="189"/>
                </a:lnTo>
                <a:lnTo>
                  <a:pt x="0" y="189"/>
                </a:lnTo>
                <a:lnTo>
                  <a:pt x="0" y="193"/>
                </a:lnTo>
                <a:lnTo>
                  <a:pt x="2" y="195"/>
                </a:lnTo>
                <a:lnTo>
                  <a:pt x="3" y="195"/>
                </a:lnTo>
                <a:lnTo>
                  <a:pt x="3" y="196"/>
                </a:lnTo>
                <a:lnTo>
                  <a:pt x="3" y="197"/>
                </a:lnTo>
                <a:lnTo>
                  <a:pt x="3" y="199"/>
                </a:lnTo>
                <a:lnTo>
                  <a:pt x="5" y="200"/>
                </a:lnTo>
                <a:lnTo>
                  <a:pt x="5" y="199"/>
                </a:lnTo>
                <a:lnTo>
                  <a:pt x="6" y="200"/>
                </a:lnTo>
                <a:lnTo>
                  <a:pt x="7" y="200"/>
                </a:lnTo>
                <a:lnTo>
                  <a:pt x="9" y="200"/>
                </a:lnTo>
                <a:lnTo>
                  <a:pt x="9" y="202"/>
                </a:lnTo>
                <a:lnTo>
                  <a:pt x="10" y="203"/>
                </a:lnTo>
                <a:lnTo>
                  <a:pt x="10" y="205"/>
                </a:lnTo>
                <a:lnTo>
                  <a:pt x="10" y="206"/>
                </a:lnTo>
                <a:lnTo>
                  <a:pt x="12" y="206"/>
                </a:lnTo>
                <a:lnTo>
                  <a:pt x="12" y="207"/>
                </a:lnTo>
                <a:lnTo>
                  <a:pt x="12" y="209"/>
                </a:lnTo>
                <a:lnTo>
                  <a:pt x="13" y="210"/>
                </a:lnTo>
                <a:lnTo>
                  <a:pt x="13" y="209"/>
                </a:lnTo>
                <a:lnTo>
                  <a:pt x="13" y="210"/>
                </a:lnTo>
                <a:lnTo>
                  <a:pt x="15" y="210"/>
                </a:lnTo>
                <a:lnTo>
                  <a:pt x="15" y="209"/>
                </a:lnTo>
                <a:lnTo>
                  <a:pt x="16" y="209"/>
                </a:lnTo>
                <a:lnTo>
                  <a:pt x="16" y="207"/>
                </a:lnTo>
                <a:lnTo>
                  <a:pt x="17" y="207"/>
                </a:lnTo>
                <a:lnTo>
                  <a:pt x="19" y="207"/>
                </a:lnTo>
                <a:lnTo>
                  <a:pt x="19" y="209"/>
                </a:lnTo>
                <a:lnTo>
                  <a:pt x="20" y="210"/>
                </a:lnTo>
                <a:lnTo>
                  <a:pt x="20" y="212"/>
                </a:lnTo>
                <a:lnTo>
                  <a:pt x="20" y="213"/>
                </a:lnTo>
                <a:lnTo>
                  <a:pt x="22" y="215"/>
                </a:lnTo>
                <a:lnTo>
                  <a:pt x="22" y="217"/>
                </a:lnTo>
                <a:lnTo>
                  <a:pt x="20" y="217"/>
                </a:lnTo>
                <a:lnTo>
                  <a:pt x="19" y="217"/>
                </a:lnTo>
                <a:lnTo>
                  <a:pt x="17" y="219"/>
                </a:lnTo>
                <a:lnTo>
                  <a:pt x="16" y="219"/>
                </a:lnTo>
                <a:lnTo>
                  <a:pt x="16" y="220"/>
                </a:lnTo>
                <a:lnTo>
                  <a:pt x="15" y="220"/>
                </a:lnTo>
                <a:lnTo>
                  <a:pt x="15" y="222"/>
                </a:lnTo>
                <a:lnTo>
                  <a:pt x="13" y="223"/>
                </a:lnTo>
                <a:lnTo>
                  <a:pt x="13" y="225"/>
                </a:lnTo>
                <a:lnTo>
                  <a:pt x="13" y="226"/>
                </a:lnTo>
                <a:lnTo>
                  <a:pt x="13" y="227"/>
                </a:lnTo>
                <a:lnTo>
                  <a:pt x="12" y="229"/>
                </a:lnTo>
                <a:lnTo>
                  <a:pt x="10" y="229"/>
                </a:lnTo>
                <a:lnTo>
                  <a:pt x="9" y="229"/>
                </a:lnTo>
                <a:lnTo>
                  <a:pt x="9" y="230"/>
                </a:lnTo>
                <a:lnTo>
                  <a:pt x="9" y="232"/>
                </a:lnTo>
                <a:lnTo>
                  <a:pt x="9" y="233"/>
                </a:lnTo>
                <a:lnTo>
                  <a:pt x="7" y="235"/>
                </a:lnTo>
                <a:lnTo>
                  <a:pt x="7" y="236"/>
                </a:lnTo>
                <a:lnTo>
                  <a:pt x="7" y="237"/>
                </a:lnTo>
                <a:lnTo>
                  <a:pt x="7" y="239"/>
                </a:lnTo>
                <a:lnTo>
                  <a:pt x="7" y="240"/>
                </a:lnTo>
                <a:lnTo>
                  <a:pt x="7" y="242"/>
                </a:lnTo>
                <a:lnTo>
                  <a:pt x="9" y="242"/>
                </a:lnTo>
                <a:lnTo>
                  <a:pt x="9" y="243"/>
                </a:lnTo>
                <a:lnTo>
                  <a:pt x="7" y="245"/>
                </a:lnTo>
                <a:lnTo>
                  <a:pt x="6" y="245"/>
                </a:lnTo>
                <a:lnTo>
                  <a:pt x="6" y="246"/>
                </a:lnTo>
                <a:lnTo>
                  <a:pt x="7" y="247"/>
                </a:lnTo>
                <a:lnTo>
                  <a:pt x="9" y="247"/>
                </a:lnTo>
                <a:lnTo>
                  <a:pt x="9" y="249"/>
                </a:lnTo>
                <a:lnTo>
                  <a:pt x="10" y="249"/>
                </a:lnTo>
                <a:lnTo>
                  <a:pt x="12" y="249"/>
                </a:lnTo>
                <a:lnTo>
                  <a:pt x="13" y="249"/>
                </a:lnTo>
                <a:lnTo>
                  <a:pt x="15" y="249"/>
                </a:lnTo>
                <a:lnTo>
                  <a:pt x="16" y="250"/>
                </a:lnTo>
                <a:lnTo>
                  <a:pt x="16" y="252"/>
                </a:lnTo>
                <a:lnTo>
                  <a:pt x="17" y="252"/>
                </a:lnTo>
                <a:lnTo>
                  <a:pt x="17" y="253"/>
                </a:lnTo>
                <a:lnTo>
                  <a:pt x="19" y="253"/>
                </a:lnTo>
                <a:lnTo>
                  <a:pt x="20" y="252"/>
                </a:lnTo>
                <a:lnTo>
                  <a:pt x="22" y="252"/>
                </a:lnTo>
                <a:lnTo>
                  <a:pt x="23" y="250"/>
                </a:lnTo>
                <a:lnTo>
                  <a:pt x="25" y="250"/>
                </a:lnTo>
                <a:lnTo>
                  <a:pt x="26" y="250"/>
                </a:lnTo>
                <a:lnTo>
                  <a:pt x="27" y="250"/>
                </a:lnTo>
                <a:lnTo>
                  <a:pt x="29" y="250"/>
                </a:lnTo>
                <a:lnTo>
                  <a:pt x="30" y="250"/>
                </a:lnTo>
                <a:lnTo>
                  <a:pt x="30" y="252"/>
                </a:lnTo>
                <a:lnTo>
                  <a:pt x="32" y="252"/>
                </a:lnTo>
                <a:lnTo>
                  <a:pt x="33" y="253"/>
                </a:lnTo>
                <a:lnTo>
                  <a:pt x="33" y="255"/>
                </a:lnTo>
                <a:lnTo>
                  <a:pt x="35" y="255"/>
                </a:lnTo>
                <a:lnTo>
                  <a:pt x="36" y="256"/>
                </a:lnTo>
                <a:lnTo>
                  <a:pt x="38" y="256"/>
                </a:lnTo>
                <a:lnTo>
                  <a:pt x="38" y="257"/>
                </a:lnTo>
                <a:lnTo>
                  <a:pt x="39" y="259"/>
                </a:lnTo>
                <a:lnTo>
                  <a:pt x="40" y="259"/>
                </a:lnTo>
                <a:lnTo>
                  <a:pt x="42" y="259"/>
                </a:lnTo>
                <a:lnTo>
                  <a:pt x="43" y="260"/>
                </a:lnTo>
                <a:lnTo>
                  <a:pt x="45" y="260"/>
                </a:lnTo>
                <a:lnTo>
                  <a:pt x="46" y="260"/>
                </a:lnTo>
                <a:lnTo>
                  <a:pt x="46" y="259"/>
                </a:lnTo>
                <a:lnTo>
                  <a:pt x="48" y="259"/>
                </a:lnTo>
                <a:lnTo>
                  <a:pt x="49" y="259"/>
                </a:lnTo>
                <a:lnTo>
                  <a:pt x="50" y="259"/>
                </a:lnTo>
                <a:lnTo>
                  <a:pt x="52" y="259"/>
                </a:lnTo>
                <a:lnTo>
                  <a:pt x="55" y="259"/>
                </a:lnTo>
                <a:lnTo>
                  <a:pt x="56" y="260"/>
                </a:lnTo>
                <a:lnTo>
                  <a:pt x="56" y="262"/>
                </a:lnTo>
                <a:lnTo>
                  <a:pt x="55" y="262"/>
                </a:lnTo>
                <a:lnTo>
                  <a:pt x="56" y="263"/>
                </a:lnTo>
                <a:lnTo>
                  <a:pt x="58" y="263"/>
                </a:lnTo>
                <a:lnTo>
                  <a:pt x="59" y="263"/>
                </a:lnTo>
                <a:lnTo>
                  <a:pt x="60" y="263"/>
                </a:lnTo>
                <a:lnTo>
                  <a:pt x="62" y="263"/>
                </a:lnTo>
                <a:lnTo>
                  <a:pt x="63" y="265"/>
                </a:lnTo>
                <a:lnTo>
                  <a:pt x="65" y="265"/>
                </a:lnTo>
                <a:lnTo>
                  <a:pt x="66" y="263"/>
                </a:lnTo>
                <a:lnTo>
                  <a:pt x="68" y="262"/>
                </a:lnTo>
                <a:lnTo>
                  <a:pt x="69" y="260"/>
                </a:lnTo>
                <a:lnTo>
                  <a:pt x="70" y="260"/>
                </a:lnTo>
                <a:close/>
              </a:path>
            </a:pathLst>
          </a:custGeom>
          <a:solidFill>
            <a:schemeClr val="bg1"/>
          </a:solidFill>
          <a:ln w="3175" cmpd="sng">
            <a:solidFill>
              <a:srgbClr val="808080"/>
            </a:solidFill>
            <a:round/>
            <a:headEnd/>
            <a:tailEnd/>
          </a:ln>
        </p:spPr>
        <p:txBody>
          <a:bodyPr/>
          <a:lstStyle/>
          <a:p>
            <a:endParaRPr lang="en-US"/>
          </a:p>
        </p:txBody>
      </p:sp>
      <p:sp>
        <p:nvSpPr>
          <p:cNvPr id="14428" name="Freeform 92"/>
          <p:cNvSpPr>
            <a:spLocks/>
          </p:cNvSpPr>
          <p:nvPr/>
        </p:nvSpPr>
        <p:spPr bwMode="auto">
          <a:xfrm>
            <a:off x="2281238" y="5691188"/>
            <a:ext cx="309562" cy="227012"/>
          </a:xfrm>
          <a:custGeom>
            <a:avLst/>
            <a:gdLst>
              <a:gd name="T0" fmla="*/ 256 w 262"/>
              <a:gd name="T1" fmla="*/ 119 h 265"/>
              <a:gd name="T2" fmla="*/ 251 w 262"/>
              <a:gd name="T3" fmla="*/ 120 h 265"/>
              <a:gd name="T4" fmla="*/ 241 w 262"/>
              <a:gd name="T5" fmla="*/ 113 h 265"/>
              <a:gd name="T6" fmla="*/ 235 w 262"/>
              <a:gd name="T7" fmla="*/ 104 h 265"/>
              <a:gd name="T8" fmla="*/ 231 w 262"/>
              <a:gd name="T9" fmla="*/ 104 h 265"/>
              <a:gd name="T10" fmla="*/ 223 w 262"/>
              <a:gd name="T11" fmla="*/ 109 h 265"/>
              <a:gd name="T12" fmla="*/ 218 w 262"/>
              <a:gd name="T13" fmla="*/ 110 h 265"/>
              <a:gd name="T14" fmla="*/ 209 w 262"/>
              <a:gd name="T15" fmla="*/ 110 h 265"/>
              <a:gd name="T16" fmla="*/ 201 w 262"/>
              <a:gd name="T17" fmla="*/ 117 h 265"/>
              <a:gd name="T18" fmla="*/ 189 w 262"/>
              <a:gd name="T19" fmla="*/ 114 h 265"/>
              <a:gd name="T20" fmla="*/ 181 w 262"/>
              <a:gd name="T21" fmla="*/ 112 h 265"/>
              <a:gd name="T22" fmla="*/ 175 w 262"/>
              <a:gd name="T23" fmla="*/ 103 h 265"/>
              <a:gd name="T24" fmla="*/ 166 w 262"/>
              <a:gd name="T25" fmla="*/ 104 h 265"/>
              <a:gd name="T26" fmla="*/ 158 w 262"/>
              <a:gd name="T27" fmla="*/ 99 h 265"/>
              <a:gd name="T28" fmla="*/ 138 w 262"/>
              <a:gd name="T29" fmla="*/ 76 h 265"/>
              <a:gd name="T30" fmla="*/ 140 w 262"/>
              <a:gd name="T31" fmla="*/ 50 h 265"/>
              <a:gd name="T32" fmla="*/ 142 w 262"/>
              <a:gd name="T33" fmla="*/ 34 h 265"/>
              <a:gd name="T34" fmla="*/ 136 w 262"/>
              <a:gd name="T35" fmla="*/ 23 h 265"/>
              <a:gd name="T36" fmla="*/ 128 w 262"/>
              <a:gd name="T37" fmla="*/ 22 h 265"/>
              <a:gd name="T38" fmla="*/ 120 w 262"/>
              <a:gd name="T39" fmla="*/ 23 h 265"/>
              <a:gd name="T40" fmla="*/ 112 w 262"/>
              <a:gd name="T41" fmla="*/ 26 h 265"/>
              <a:gd name="T42" fmla="*/ 106 w 262"/>
              <a:gd name="T43" fmla="*/ 20 h 265"/>
              <a:gd name="T44" fmla="*/ 95 w 262"/>
              <a:gd name="T45" fmla="*/ 23 h 265"/>
              <a:gd name="T46" fmla="*/ 88 w 262"/>
              <a:gd name="T47" fmla="*/ 17 h 265"/>
              <a:gd name="T48" fmla="*/ 82 w 262"/>
              <a:gd name="T49" fmla="*/ 17 h 265"/>
              <a:gd name="T50" fmla="*/ 72 w 262"/>
              <a:gd name="T51" fmla="*/ 22 h 265"/>
              <a:gd name="T52" fmla="*/ 63 w 262"/>
              <a:gd name="T53" fmla="*/ 20 h 265"/>
              <a:gd name="T54" fmla="*/ 56 w 262"/>
              <a:gd name="T55" fmla="*/ 22 h 265"/>
              <a:gd name="T56" fmla="*/ 50 w 262"/>
              <a:gd name="T57" fmla="*/ 17 h 265"/>
              <a:gd name="T58" fmla="*/ 46 w 262"/>
              <a:gd name="T59" fmla="*/ 16 h 265"/>
              <a:gd name="T60" fmla="*/ 35 w 262"/>
              <a:gd name="T61" fmla="*/ 14 h 265"/>
              <a:gd name="T62" fmla="*/ 29 w 262"/>
              <a:gd name="T63" fmla="*/ 4 h 265"/>
              <a:gd name="T64" fmla="*/ 25 w 262"/>
              <a:gd name="T65" fmla="*/ 7 h 265"/>
              <a:gd name="T66" fmla="*/ 26 w 262"/>
              <a:gd name="T67" fmla="*/ 20 h 265"/>
              <a:gd name="T68" fmla="*/ 35 w 262"/>
              <a:gd name="T69" fmla="*/ 30 h 265"/>
              <a:gd name="T70" fmla="*/ 36 w 262"/>
              <a:gd name="T71" fmla="*/ 36 h 265"/>
              <a:gd name="T72" fmla="*/ 42 w 262"/>
              <a:gd name="T73" fmla="*/ 44 h 265"/>
              <a:gd name="T74" fmla="*/ 39 w 262"/>
              <a:gd name="T75" fmla="*/ 53 h 265"/>
              <a:gd name="T76" fmla="*/ 33 w 262"/>
              <a:gd name="T77" fmla="*/ 60 h 265"/>
              <a:gd name="T78" fmla="*/ 27 w 262"/>
              <a:gd name="T79" fmla="*/ 67 h 265"/>
              <a:gd name="T80" fmla="*/ 26 w 262"/>
              <a:gd name="T81" fmla="*/ 80 h 265"/>
              <a:gd name="T82" fmla="*/ 19 w 262"/>
              <a:gd name="T83" fmla="*/ 96 h 265"/>
              <a:gd name="T84" fmla="*/ 15 w 262"/>
              <a:gd name="T85" fmla="*/ 109 h 265"/>
              <a:gd name="T86" fmla="*/ 29 w 262"/>
              <a:gd name="T87" fmla="*/ 114 h 265"/>
              <a:gd name="T88" fmla="*/ 7 w 262"/>
              <a:gd name="T89" fmla="*/ 139 h 265"/>
              <a:gd name="T90" fmla="*/ 26 w 262"/>
              <a:gd name="T91" fmla="*/ 165 h 265"/>
              <a:gd name="T92" fmla="*/ 15 w 262"/>
              <a:gd name="T93" fmla="*/ 175 h 265"/>
              <a:gd name="T94" fmla="*/ 5 w 262"/>
              <a:gd name="T95" fmla="*/ 186 h 265"/>
              <a:gd name="T96" fmla="*/ 3 w 262"/>
              <a:gd name="T97" fmla="*/ 199 h 265"/>
              <a:gd name="T98" fmla="*/ 12 w 262"/>
              <a:gd name="T99" fmla="*/ 206 h 265"/>
              <a:gd name="T100" fmla="*/ 17 w 262"/>
              <a:gd name="T101" fmla="*/ 207 h 265"/>
              <a:gd name="T102" fmla="*/ 17 w 262"/>
              <a:gd name="T103" fmla="*/ 219 h 265"/>
              <a:gd name="T104" fmla="*/ 10 w 262"/>
              <a:gd name="T105" fmla="*/ 229 h 265"/>
              <a:gd name="T106" fmla="*/ 7 w 262"/>
              <a:gd name="T107" fmla="*/ 242 h 265"/>
              <a:gd name="T108" fmla="*/ 12 w 262"/>
              <a:gd name="T109" fmla="*/ 249 h 265"/>
              <a:gd name="T110" fmla="*/ 23 w 262"/>
              <a:gd name="T111" fmla="*/ 250 h 265"/>
              <a:gd name="T112" fmla="*/ 35 w 262"/>
              <a:gd name="T113" fmla="*/ 255 h 265"/>
              <a:gd name="T114" fmla="*/ 46 w 262"/>
              <a:gd name="T115" fmla="*/ 259 h 265"/>
              <a:gd name="T116" fmla="*/ 58 w 262"/>
              <a:gd name="T117" fmla="*/ 263 h 2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2"/>
              <a:gd name="T178" fmla="*/ 0 h 265"/>
              <a:gd name="T179" fmla="*/ 262 w 262"/>
              <a:gd name="T180" fmla="*/ 265 h 2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2" h="265">
                <a:moveTo>
                  <a:pt x="262" y="113"/>
                </a:moveTo>
                <a:lnTo>
                  <a:pt x="261" y="112"/>
                </a:lnTo>
                <a:lnTo>
                  <a:pt x="259" y="112"/>
                </a:lnTo>
                <a:lnTo>
                  <a:pt x="258" y="112"/>
                </a:lnTo>
                <a:lnTo>
                  <a:pt x="259" y="113"/>
                </a:lnTo>
                <a:lnTo>
                  <a:pt x="259" y="114"/>
                </a:lnTo>
                <a:lnTo>
                  <a:pt x="259" y="116"/>
                </a:lnTo>
                <a:lnTo>
                  <a:pt x="258" y="116"/>
                </a:lnTo>
                <a:lnTo>
                  <a:pt x="258" y="117"/>
                </a:lnTo>
                <a:lnTo>
                  <a:pt x="256" y="119"/>
                </a:lnTo>
                <a:lnTo>
                  <a:pt x="255" y="119"/>
                </a:lnTo>
                <a:lnTo>
                  <a:pt x="255" y="120"/>
                </a:lnTo>
                <a:lnTo>
                  <a:pt x="256" y="120"/>
                </a:lnTo>
                <a:lnTo>
                  <a:pt x="258" y="120"/>
                </a:lnTo>
                <a:lnTo>
                  <a:pt x="258" y="122"/>
                </a:lnTo>
                <a:lnTo>
                  <a:pt x="256" y="122"/>
                </a:lnTo>
                <a:lnTo>
                  <a:pt x="255" y="122"/>
                </a:lnTo>
                <a:lnTo>
                  <a:pt x="253" y="122"/>
                </a:lnTo>
                <a:lnTo>
                  <a:pt x="252" y="120"/>
                </a:lnTo>
                <a:lnTo>
                  <a:pt x="251" y="120"/>
                </a:lnTo>
                <a:lnTo>
                  <a:pt x="249" y="120"/>
                </a:lnTo>
                <a:lnTo>
                  <a:pt x="248" y="119"/>
                </a:lnTo>
                <a:lnTo>
                  <a:pt x="246" y="119"/>
                </a:lnTo>
                <a:lnTo>
                  <a:pt x="245" y="117"/>
                </a:lnTo>
                <a:lnTo>
                  <a:pt x="245" y="116"/>
                </a:lnTo>
                <a:lnTo>
                  <a:pt x="243" y="116"/>
                </a:lnTo>
                <a:lnTo>
                  <a:pt x="242" y="116"/>
                </a:lnTo>
                <a:lnTo>
                  <a:pt x="242" y="114"/>
                </a:lnTo>
                <a:lnTo>
                  <a:pt x="241" y="114"/>
                </a:lnTo>
                <a:lnTo>
                  <a:pt x="241" y="113"/>
                </a:lnTo>
                <a:lnTo>
                  <a:pt x="239" y="112"/>
                </a:lnTo>
                <a:lnTo>
                  <a:pt x="243" y="109"/>
                </a:lnTo>
                <a:lnTo>
                  <a:pt x="242" y="107"/>
                </a:lnTo>
                <a:lnTo>
                  <a:pt x="241" y="107"/>
                </a:lnTo>
                <a:lnTo>
                  <a:pt x="239" y="107"/>
                </a:lnTo>
                <a:lnTo>
                  <a:pt x="239" y="106"/>
                </a:lnTo>
                <a:lnTo>
                  <a:pt x="238" y="103"/>
                </a:lnTo>
                <a:lnTo>
                  <a:pt x="235" y="104"/>
                </a:lnTo>
                <a:lnTo>
                  <a:pt x="235" y="103"/>
                </a:lnTo>
                <a:lnTo>
                  <a:pt x="235" y="104"/>
                </a:lnTo>
                <a:lnTo>
                  <a:pt x="233" y="104"/>
                </a:lnTo>
                <a:lnTo>
                  <a:pt x="233" y="103"/>
                </a:lnTo>
                <a:lnTo>
                  <a:pt x="232" y="103"/>
                </a:lnTo>
                <a:lnTo>
                  <a:pt x="232" y="102"/>
                </a:lnTo>
                <a:lnTo>
                  <a:pt x="232" y="103"/>
                </a:lnTo>
                <a:lnTo>
                  <a:pt x="231" y="103"/>
                </a:lnTo>
                <a:lnTo>
                  <a:pt x="231" y="104"/>
                </a:lnTo>
                <a:lnTo>
                  <a:pt x="231" y="103"/>
                </a:lnTo>
                <a:lnTo>
                  <a:pt x="229" y="104"/>
                </a:lnTo>
                <a:lnTo>
                  <a:pt x="231" y="104"/>
                </a:lnTo>
                <a:lnTo>
                  <a:pt x="229" y="104"/>
                </a:lnTo>
                <a:lnTo>
                  <a:pt x="228" y="103"/>
                </a:lnTo>
                <a:lnTo>
                  <a:pt x="228" y="104"/>
                </a:lnTo>
                <a:lnTo>
                  <a:pt x="228" y="106"/>
                </a:lnTo>
                <a:lnTo>
                  <a:pt x="226" y="106"/>
                </a:lnTo>
                <a:lnTo>
                  <a:pt x="225" y="106"/>
                </a:lnTo>
                <a:lnTo>
                  <a:pt x="226" y="107"/>
                </a:lnTo>
                <a:lnTo>
                  <a:pt x="225" y="107"/>
                </a:lnTo>
                <a:lnTo>
                  <a:pt x="223" y="107"/>
                </a:lnTo>
                <a:lnTo>
                  <a:pt x="223" y="109"/>
                </a:lnTo>
                <a:lnTo>
                  <a:pt x="223" y="107"/>
                </a:lnTo>
                <a:lnTo>
                  <a:pt x="222" y="107"/>
                </a:lnTo>
                <a:lnTo>
                  <a:pt x="222" y="109"/>
                </a:lnTo>
                <a:lnTo>
                  <a:pt x="222" y="110"/>
                </a:lnTo>
                <a:lnTo>
                  <a:pt x="222" y="112"/>
                </a:lnTo>
                <a:lnTo>
                  <a:pt x="221" y="110"/>
                </a:lnTo>
                <a:lnTo>
                  <a:pt x="221" y="112"/>
                </a:lnTo>
                <a:lnTo>
                  <a:pt x="219" y="112"/>
                </a:lnTo>
                <a:lnTo>
                  <a:pt x="219" y="110"/>
                </a:lnTo>
                <a:lnTo>
                  <a:pt x="218" y="110"/>
                </a:lnTo>
                <a:lnTo>
                  <a:pt x="218" y="112"/>
                </a:lnTo>
                <a:lnTo>
                  <a:pt x="216" y="112"/>
                </a:lnTo>
                <a:lnTo>
                  <a:pt x="216" y="113"/>
                </a:lnTo>
                <a:lnTo>
                  <a:pt x="215" y="113"/>
                </a:lnTo>
                <a:lnTo>
                  <a:pt x="213" y="113"/>
                </a:lnTo>
                <a:lnTo>
                  <a:pt x="212" y="113"/>
                </a:lnTo>
                <a:lnTo>
                  <a:pt x="212" y="112"/>
                </a:lnTo>
                <a:lnTo>
                  <a:pt x="211" y="112"/>
                </a:lnTo>
                <a:lnTo>
                  <a:pt x="211" y="110"/>
                </a:lnTo>
                <a:lnTo>
                  <a:pt x="209" y="110"/>
                </a:lnTo>
                <a:lnTo>
                  <a:pt x="208" y="110"/>
                </a:lnTo>
                <a:lnTo>
                  <a:pt x="209" y="112"/>
                </a:lnTo>
                <a:lnTo>
                  <a:pt x="208" y="113"/>
                </a:lnTo>
                <a:lnTo>
                  <a:pt x="208" y="116"/>
                </a:lnTo>
                <a:lnTo>
                  <a:pt x="208" y="119"/>
                </a:lnTo>
                <a:lnTo>
                  <a:pt x="206" y="119"/>
                </a:lnTo>
                <a:lnTo>
                  <a:pt x="205" y="119"/>
                </a:lnTo>
                <a:lnTo>
                  <a:pt x="203" y="117"/>
                </a:lnTo>
                <a:lnTo>
                  <a:pt x="202" y="117"/>
                </a:lnTo>
                <a:lnTo>
                  <a:pt x="201" y="117"/>
                </a:lnTo>
                <a:lnTo>
                  <a:pt x="201" y="119"/>
                </a:lnTo>
                <a:lnTo>
                  <a:pt x="199" y="119"/>
                </a:lnTo>
                <a:lnTo>
                  <a:pt x="198" y="116"/>
                </a:lnTo>
                <a:lnTo>
                  <a:pt x="196" y="116"/>
                </a:lnTo>
                <a:lnTo>
                  <a:pt x="195" y="116"/>
                </a:lnTo>
                <a:lnTo>
                  <a:pt x="193" y="113"/>
                </a:lnTo>
                <a:lnTo>
                  <a:pt x="192" y="113"/>
                </a:lnTo>
                <a:lnTo>
                  <a:pt x="191" y="113"/>
                </a:lnTo>
                <a:lnTo>
                  <a:pt x="189" y="113"/>
                </a:lnTo>
                <a:lnTo>
                  <a:pt x="189" y="114"/>
                </a:lnTo>
                <a:lnTo>
                  <a:pt x="188" y="114"/>
                </a:lnTo>
                <a:lnTo>
                  <a:pt x="188" y="116"/>
                </a:lnTo>
                <a:lnTo>
                  <a:pt x="186" y="116"/>
                </a:lnTo>
                <a:lnTo>
                  <a:pt x="186" y="114"/>
                </a:lnTo>
                <a:lnTo>
                  <a:pt x="185" y="114"/>
                </a:lnTo>
                <a:lnTo>
                  <a:pt x="183" y="114"/>
                </a:lnTo>
                <a:lnTo>
                  <a:pt x="183" y="113"/>
                </a:lnTo>
                <a:lnTo>
                  <a:pt x="183" y="112"/>
                </a:lnTo>
                <a:lnTo>
                  <a:pt x="182" y="112"/>
                </a:lnTo>
                <a:lnTo>
                  <a:pt x="181" y="112"/>
                </a:lnTo>
                <a:lnTo>
                  <a:pt x="179" y="112"/>
                </a:lnTo>
                <a:lnTo>
                  <a:pt x="179" y="110"/>
                </a:lnTo>
                <a:lnTo>
                  <a:pt x="178" y="110"/>
                </a:lnTo>
                <a:lnTo>
                  <a:pt x="178" y="109"/>
                </a:lnTo>
                <a:lnTo>
                  <a:pt x="179" y="107"/>
                </a:lnTo>
                <a:lnTo>
                  <a:pt x="179" y="106"/>
                </a:lnTo>
                <a:lnTo>
                  <a:pt x="178" y="106"/>
                </a:lnTo>
                <a:lnTo>
                  <a:pt x="179" y="104"/>
                </a:lnTo>
                <a:lnTo>
                  <a:pt x="178" y="104"/>
                </a:lnTo>
                <a:lnTo>
                  <a:pt x="175" y="103"/>
                </a:lnTo>
                <a:lnTo>
                  <a:pt x="172" y="103"/>
                </a:lnTo>
                <a:lnTo>
                  <a:pt x="170" y="102"/>
                </a:lnTo>
                <a:lnTo>
                  <a:pt x="169" y="102"/>
                </a:lnTo>
                <a:lnTo>
                  <a:pt x="169" y="103"/>
                </a:lnTo>
                <a:lnTo>
                  <a:pt x="169" y="104"/>
                </a:lnTo>
                <a:lnTo>
                  <a:pt x="168" y="104"/>
                </a:lnTo>
                <a:lnTo>
                  <a:pt x="169" y="106"/>
                </a:lnTo>
                <a:lnTo>
                  <a:pt x="168" y="106"/>
                </a:lnTo>
                <a:lnTo>
                  <a:pt x="168" y="104"/>
                </a:lnTo>
                <a:lnTo>
                  <a:pt x="166" y="104"/>
                </a:lnTo>
                <a:lnTo>
                  <a:pt x="166" y="103"/>
                </a:lnTo>
                <a:lnTo>
                  <a:pt x="165" y="103"/>
                </a:lnTo>
                <a:lnTo>
                  <a:pt x="165" y="102"/>
                </a:lnTo>
                <a:lnTo>
                  <a:pt x="163" y="100"/>
                </a:lnTo>
                <a:lnTo>
                  <a:pt x="162" y="100"/>
                </a:lnTo>
                <a:lnTo>
                  <a:pt x="162" y="99"/>
                </a:lnTo>
                <a:lnTo>
                  <a:pt x="160" y="97"/>
                </a:lnTo>
                <a:lnTo>
                  <a:pt x="160" y="99"/>
                </a:lnTo>
                <a:lnTo>
                  <a:pt x="159" y="100"/>
                </a:lnTo>
                <a:lnTo>
                  <a:pt x="158" y="99"/>
                </a:lnTo>
                <a:lnTo>
                  <a:pt x="156" y="97"/>
                </a:lnTo>
                <a:lnTo>
                  <a:pt x="156" y="99"/>
                </a:lnTo>
                <a:lnTo>
                  <a:pt x="153" y="102"/>
                </a:lnTo>
                <a:lnTo>
                  <a:pt x="153" y="103"/>
                </a:lnTo>
                <a:lnTo>
                  <a:pt x="152" y="103"/>
                </a:lnTo>
                <a:lnTo>
                  <a:pt x="150" y="100"/>
                </a:lnTo>
                <a:lnTo>
                  <a:pt x="138" y="84"/>
                </a:lnTo>
                <a:lnTo>
                  <a:pt x="138" y="83"/>
                </a:lnTo>
                <a:lnTo>
                  <a:pt x="138" y="82"/>
                </a:lnTo>
                <a:lnTo>
                  <a:pt x="138" y="76"/>
                </a:lnTo>
                <a:lnTo>
                  <a:pt x="138" y="74"/>
                </a:lnTo>
                <a:lnTo>
                  <a:pt x="138" y="72"/>
                </a:lnTo>
                <a:lnTo>
                  <a:pt x="139" y="69"/>
                </a:lnTo>
                <a:lnTo>
                  <a:pt x="139" y="66"/>
                </a:lnTo>
                <a:lnTo>
                  <a:pt x="139" y="63"/>
                </a:lnTo>
                <a:lnTo>
                  <a:pt x="139" y="62"/>
                </a:lnTo>
                <a:lnTo>
                  <a:pt x="139" y="60"/>
                </a:lnTo>
                <a:lnTo>
                  <a:pt x="139" y="59"/>
                </a:lnTo>
                <a:lnTo>
                  <a:pt x="140" y="53"/>
                </a:lnTo>
                <a:lnTo>
                  <a:pt x="140" y="50"/>
                </a:lnTo>
                <a:lnTo>
                  <a:pt x="140" y="49"/>
                </a:lnTo>
                <a:lnTo>
                  <a:pt x="140" y="46"/>
                </a:lnTo>
                <a:lnTo>
                  <a:pt x="140" y="43"/>
                </a:lnTo>
                <a:lnTo>
                  <a:pt x="142" y="42"/>
                </a:lnTo>
                <a:lnTo>
                  <a:pt x="142" y="40"/>
                </a:lnTo>
                <a:lnTo>
                  <a:pt x="142" y="39"/>
                </a:lnTo>
                <a:lnTo>
                  <a:pt x="143" y="39"/>
                </a:lnTo>
                <a:lnTo>
                  <a:pt x="143" y="37"/>
                </a:lnTo>
                <a:lnTo>
                  <a:pt x="142" y="36"/>
                </a:lnTo>
                <a:lnTo>
                  <a:pt x="142" y="34"/>
                </a:lnTo>
                <a:lnTo>
                  <a:pt x="142" y="33"/>
                </a:lnTo>
                <a:lnTo>
                  <a:pt x="142" y="32"/>
                </a:lnTo>
                <a:lnTo>
                  <a:pt x="142" y="30"/>
                </a:lnTo>
                <a:lnTo>
                  <a:pt x="140" y="30"/>
                </a:lnTo>
                <a:lnTo>
                  <a:pt x="140" y="29"/>
                </a:lnTo>
                <a:lnTo>
                  <a:pt x="140" y="27"/>
                </a:lnTo>
                <a:lnTo>
                  <a:pt x="139" y="26"/>
                </a:lnTo>
                <a:lnTo>
                  <a:pt x="139" y="24"/>
                </a:lnTo>
                <a:lnTo>
                  <a:pt x="138" y="24"/>
                </a:lnTo>
                <a:lnTo>
                  <a:pt x="136" y="23"/>
                </a:lnTo>
                <a:lnTo>
                  <a:pt x="135" y="22"/>
                </a:lnTo>
                <a:lnTo>
                  <a:pt x="135" y="20"/>
                </a:lnTo>
                <a:lnTo>
                  <a:pt x="133" y="20"/>
                </a:lnTo>
                <a:lnTo>
                  <a:pt x="133" y="19"/>
                </a:lnTo>
                <a:lnTo>
                  <a:pt x="132" y="19"/>
                </a:lnTo>
                <a:lnTo>
                  <a:pt x="132" y="20"/>
                </a:lnTo>
                <a:lnTo>
                  <a:pt x="130" y="20"/>
                </a:lnTo>
                <a:lnTo>
                  <a:pt x="129" y="20"/>
                </a:lnTo>
                <a:lnTo>
                  <a:pt x="128" y="20"/>
                </a:lnTo>
                <a:lnTo>
                  <a:pt x="128" y="22"/>
                </a:lnTo>
                <a:lnTo>
                  <a:pt x="128" y="23"/>
                </a:lnTo>
                <a:lnTo>
                  <a:pt x="126" y="23"/>
                </a:lnTo>
                <a:lnTo>
                  <a:pt x="125" y="23"/>
                </a:lnTo>
                <a:lnTo>
                  <a:pt x="125" y="22"/>
                </a:lnTo>
                <a:lnTo>
                  <a:pt x="125" y="23"/>
                </a:lnTo>
                <a:lnTo>
                  <a:pt x="123" y="23"/>
                </a:lnTo>
                <a:lnTo>
                  <a:pt x="123" y="24"/>
                </a:lnTo>
                <a:lnTo>
                  <a:pt x="122" y="24"/>
                </a:lnTo>
                <a:lnTo>
                  <a:pt x="120" y="24"/>
                </a:lnTo>
                <a:lnTo>
                  <a:pt x="120" y="23"/>
                </a:lnTo>
                <a:lnTo>
                  <a:pt x="120" y="22"/>
                </a:lnTo>
                <a:lnTo>
                  <a:pt x="119" y="22"/>
                </a:lnTo>
                <a:lnTo>
                  <a:pt x="118" y="22"/>
                </a:lnTo>
                <a:lnTo>
                  <a:pt x="116" y="22"/>
                </a:lnTo>
                <a:lnTo>
                  <a:pt x="115" y="22"/>
                </a:lnTo>
                <a:lnTo>
                  <a:pt x="115" y="23"/>
                </a:lnTo>
                <a:lnTo>
                  <a:pt x="115" y="24"/>
                </a:lnTo>
                <a:lnTo>
                  <a:pt x="113" y="24"/>
                </a:lnTo>
                <a:lnTo>
                  <a:pt x="113" y="26"/>
                </a:lnTo>
                <a:lnTo>
                  <a:pt x="112" y="26"/>
                </a:lnTo>
                <a:lnTo>
                  <a:pt x="112" y="24"/>
                </a:lnTo>
                <a:lnTo>
                  <a:pt x="110" y="24"/>
                </a:lnTo>
                <a:lnTo>
                  <a:pt x="109" y="24"/>
                </a:lnTo>
                <a:lnTo>
                  <a:pt x="108" y="24"/>
                </a:lnTo>
                <a:lnTo>
                  <a:pt x="106" y="24"/>
                </a:lnTo>
                <a:lnTo>
                  <a:pt x="106" y="23"/>
                </a:lnTo>
                <a:lnTo>
                  <a:pt x="108" y="23"/>
                </a:lnTo>
                <a:lnTo>
                  <a:pt x="108" y="22"/>
                </a:lnTo>
                <a:lnTo>
                  <a:pt x="108" y="20"/>
                </a:lnTo>
                <a:lnTo>
                  <a:pt x="106" y="20"/>
                </a:lnTo>
                <a:lnTo>
                  <a:pt x="105" y="19"/>
                </a:lnTo>
                <a:lnTo>
                  <a:pt x="105" y="20"/>
                </a:lnTo>
                <a:lnTo>
                  <a:pt x="103" y="22"/>
                </a:lnTo>
                <a:lnTo>
                  <a:pt x="102" y="23"/>
                </a:lnTo>
                <a:lnTo>
                  <a:pt x="100" y="23"/>
                </a:lnTo>
                <a:lnTo>
                  <a:pt x="99" y="22"/>
                </a:lnTo>
                <a:lnTo>
                  <a:pt x="98" y="22"/>
                </a:lnTo>
                <a:lnTo>
                  <a:pt x="98" y="23"/>
                </a:lnTo>
                <a:lnTo>
                  <a:pt x="96" y="23"/>
                </a:lnTo>
                <a:lnTo>
                  <a:pt x="95" y="23"/>
                </a:lnTo>
                <a:lnTo>
                  <a:pt x="95" y="22"/>
                </a:lnTo>
                <a:lnTo>
                  <a:pt x="95" y="20"/>
                </a:lnTo>
                <a:lnTo>
                  <a:pt x="95" y="19"/>
                </a:lnTo>
                <a:lnTo>
                  <a:pt x="93" y="19"/>
                </a:lnTo>
                <a:lnTo>
                  <a:pt x="92" y="20"/>
                </a:lnTo>
                <a:lnTo>
                  <a:pt x="92" y="19"/>
                </a:lnTo>
                <a:lnTo>
                  <a:pt x="90" y="19"/>
                </a:lnTo>
                <a:lnTo>
                  <a:pt x="89" y="19"/>
                </a:lnTo>
                <a:lnTo>
                  <a:pt x="89" y="17"/>
                </a:lnTo>
                <a:lnTo>
                  <a:pt x="88" y="17"/>
                </a:lnTo>
                <a:lnTo>
                  <a:pt x="86" y="17"/>
                </a:lnTo>
                <a:lnTo>
                  <a:pt x="86" y="19"/>
                </a:lnTo>
                <a:lnTo>
                  <a:pt x="86" y="20"/>
                </a:lnTo>
                <a:lnTo>
                  <a:pt x="85" y="20"/>
                </a:lnTo>
                <a:lnTo>
                  <a:pt x="85" y="19"/>
                </a:lnTo>
                <a:lnTo>
                  <a:pt x="83" y="20"/>
                </a:lnTo>
                <a:lnTo>
                  <a:pt x="82" y="20"/>
                </a:lnTo>
                <a:lnTo>
                  <a:pt x="80" y="20"/>
                </a:lnTo>
                <a:lnTo>
                  <a:pt x="82" y="19"/>
                </a:lnTo>
                <a:lnTo>
                  <a:pt x="82" y="17"/>
                </a:lnTo>
                <a:lnTo>
                  <a:pt x="80" y="17"/>
                </a:lnTo>
                <a:lnTo>
                  <a:pt x="79" y="17"/>
                </a:lnTo>
                <a:lnTo>
                  <a:pt x="79" y="19"/>
                </a:lnTo>
                <a:lnTo>
                  <a:pt x="78" y="19"/>
                </a:lnTo>
                <a:lnTo>
                  <a:pt x="76" y="19"/>
                </a:lnTo>
                <a:lnTo>
                  <a:pt x="75" y="19"/>
                </a:lnTo>
                <a:lnTo>
                  <a:pt x="73" y="19"/>
                </a:lnTo>
                <a:lnTo>
                  <a:pt x="73" y="20"/>
                </a:lnTo>
                <a:lnTo>
                  <a:pt x="73" y="22"/>
                </a:lnTo>
                <a:lnTo>
                  <a:pt x="72" y="22"/>
                </a:lnTo>
                <a:lnTo>
                  <a:pt x="72" y="23"/>
                </a:lnTo>
                <a:lnTo>
                  <a:pt x="70" y="22"/>
                </a:lnTo>
                <a:lnTo>
                  <a:pt x="69" y="22"/>
                </a:lnTo>
                <a:lnTo>
                  <a:pt x="68" y="23"/>
                </a:lnTo>
                <a:lnTo>
                  <a:pt x="66" y="24"/>
                </a:lnTo>
                <a:lnTo>
                  <a:pt x="65" y="24"/>
                </a:lnTo>
                <a:lnTo>
                  <a:pt x="65" y="23"/>
                </a:lnTo>
                <a:lnTo>
                  <a:pt x="63" y="23"/>
                </a:lnTo>
                <a:lnTo>
                  <a:pt x="63" y="22"/>
                </a:lnTo>
                <a:lnTo>
                  <a:pt x="63" y="20"/>
                </a:lnTo>
                <a:lnTo>
                  <a:pt x="62" y="19"/>
                </a:lnTo>
                <a:lnTo>
                  <a:pt x="60" y="19"/>
                </a:lnTo>
                <a:lnTo>
                  <a:pt x="60" y="20"/>
                </a:lnTo>
                <a:lnTo>
                  <a:pt x="62" y="22"/>
                </a:lnTo>
                <a:lnTo>
                  <a:pt x="62" y="23"/>
                </a:lnTo>
                <a:lnTo>
                  <a:pt x="60" y="23"/>
                </a:lnTo>
                <a:lnTo>
                  <a:pt x="59" y="23"/>
                </a:lnTo>
                <a:lnTo>
                  <a:pt x="59" y="22"/>
                </a:lnTo>
                <a:lnTo>
                  <a:pt x="58" y="22"/>
                </a:lnTo>
                <a:lnTo>
                  <a:pt x="56" y="22"/>
                </a:lnTo>
                <a:lnTo>
                  <a:pt x="56" y="20"/>
                </a:lnTo>
                <a:lnTo>
                  <a:pt x="55" y="20"/>
                </a:lnTo>
                <a:lnTo>
                  <a:pt x="53" y="20"/>
                </a:lnTo>
                <a:lnTo>
                  <a:pt x="52" y="20"/>
                </a:lnTo>
                <a:lnTo>
                  <a:pt x="50" y="22"/>
                </a:lnTo>
                <a:lnTo>
                  <a:pt x="50" y="20"/>
                </a:lnTo>
                <a:lnTo>
                  <a:pt x="49" y="20"/>
                </a:lnTo>
                <a:lnTo>
                  <a:pt x="50" y="20"/>
                </a:lnTo>
                <a:lnTo>
                  <a:pt x="50" y="19"/>
                </a:lnTo>
                <a:lnTo>
                  <a:pt x="50" y="17"/>
                </a:lnTo>
                <a:lnTo>
                  <a:pt x="49" y="16"/>
                </a:lnTo>
                <a:lnTo>
                  <a:pt x="48" y="16"/>
                </a:lnTo>
                <a:lnTo>
                  <a:pt x="48" y="14"/>
                </a:lnTo>
                <a:lnTo>
                  <a:pt x="49" y="13"/>
                </a:lnTo>
                <a:lnTo>
                  <a:pt x="49" y="12"/>
                </a:lnTo>
                <a:lnTo>
                  <a:pt x="48" y="12"/>
                </a:lnTo>
                <a:lnTo>
                  <a:pt x="48" y="13"/>
                </a:lnTo>
                <a:lnTo>
                  <a:pt x="48" y="14"/>
                </a:lnTo>
                <a:lnTo>
                  <a:pt x="46" y="14"/>
                </a:lnTo>
                <a:lnTo>
                  <a:pt x="46" y="16"/>
                </a:lnTo>
                <a:lnTo>
                  <a:pt x="45" y="16"/>
                </a:lnTo>
                <a:lnTo>
                  <a:pt x="43" y="16"/>
                </a:lnTo>
                <a:lnTo>
                  <a:pt x="43" y="17"/>
                </a:lnTo>
                <a:lnTo>
                  <a:pt x="42" y="17"/>
                </a:lnTo>
                <a:lnTo>
                  <a:pt x="42" y="16"/>
                </a:lnTo>
                <a:lnTo>
                  <a:pt x="40" y="16"/>
                </a:lnTo>
                <a:lnTo>
                  <a:pt x="39" y="16"/>
                </a:lnTo>
                <a:lnTo>
                  <a:pt x="38" y="14"/>
                </a:lnTo>
                <a:lnTo>
                  <a:pt x="36" y="14"/>
                </a:lnTo>
                <a:lnTo>
                  <a:pt x="35" y="14"/>
                </a:lnTo>
                <a:lnTo>
                  <a:pt x="33" y="14"/>
                </a:lnTo>
                <a:lnTo>
                  <a:pt x="33" y="13"/>
                </a:lnTo>
                <a:lnTo>
                  <a:pt x="33" y="12"/>
                </a:lnTo>
                <a:lnTo>
                  <a:pt x="32" y="10"/>
                </a:lnTo>
                <a:lnTo>
                  <a:pt x="32" y="9"/>
                </a:lnTo>
                <a:lnTo>
                  <a:pt x="32" y="7"/>
                </a:lnTo>
                <a:lnTo>
                  <a:pt x="32" y="6"/>
                </a:lnTo>
                <a:lnTo>
                  <a:pt x="32" y="4"/>
                </a:lnTo>
                <a:lnTo>
                  <a:pt x="30" y="4"/>
                </a:lnTo>
                <a:lnTo>
                  <a:pt x="29" y="4"/>
                </a:lnTo>
                <a:lnTo>
                  <a:pt x="29" y="3"/>
                </a:lnTo>
                <a:lnTo>
                  <a:pt x="27" y="3"/>
                </a:lnTo>
                <a:lnTo>
                  <a:pt x="27" y="2"/>
                </a:lnTo>
                <a:lnTo>
                  <a:pt x="27" y="0"/>
                </a:lnTo>
                <a:lnTo>
                  <a:pt x="26" y="2"/>
                </a:lnTo>
                <a:lnTo>
                  <a:pt x="26" y="3"/>
                </a:lnTo>
                <a:lnTo>
                  <a:pt x="26" y="4"/>
                </a:lnTo>
                <a:lnTo>
                  <a:pt x="25" y="4"/>
                </a:lnTo>
                <a:lnTo>
                  <a:pt x="25" y="6"/>
                </a:lnTo>
                <a:lnTo>
                  <a:pt x="25" y="7"/>
                </a:lnTo>
                <a:lnTo>
                  <a:pt x="25" y="9"/>
                </a:lnTo>
                <a:lnTo>
                  <a:pt x="25" y="10"/>
                </a:lnTo>
                <a:lnTo>
                  <a:pt x="25" y="12"/>
                </a:lnTo>
                <a:lnTo>
                  <a:pt x="25" y="13"/>
                </a:lnTo>
                <a:lnTo>
                  <a:pt x="25" y="14"/>
                </a:lnTo>
                <a:lnTo>
                  <a:pt x="25" y="16"/>
                </a:lnTo>
                <a:lnTo>
                  <a:pt x="25" y="17"/>
                </a:lnTo>
                <a:lnTo>
                  <a:pt x="25" y="19"/>
                </a:lnTo>
                <a:lnTo>
                  <a:pt x="26" y="19"/>
                </a:lnTo>
                <a:lnTo>
                  <a:pt x="26" y="20"/>
                </a:lnTo>
                <a:lnTo>
                  <a:pt x="26" y="22"/>
                </a:lnTo>
                <a:lnTo>
                  <a:pt x="27" y="23"/>
                </a:lnTo>
                <a:lnTo>
                  <a:pt x="27" y="24"/>
                </a:lnTo>
                <a:lnTo>
                  <a:pt x="29" y="26"/>
                </a:lnTo>
                <a:lnTo>
                  <a:pt x="30" y="26"/>
                </a:lnTo>
                <a:lnTo>
                  <a:pt x="30" y="27"/>
                </a:lnTo>
                <a:lnTo>
                  <a:pt x="32" y="27"/>
                </a:lnTo>
                <a:lnTo>
                  <a:pt x="33" y="29"/>
                </a:lnTo>
                <a:lnTo>
                  <a:pt x="35" y="29"/>
                </a:lnTo>
                <a:lnTo>
                  <a:pt x="35" y="30"/>
                </a:lnTo>
                <a:lnTo>
                  <a:pt x="36" y="30"/>
                </a:lnTo>
                <a:lnTo>
                  <a:pt x="36" y="32"/>
                </a:lnTo>
                <a:lnTo>
                  <a:pt x="35" y="32"/>
                </a:lnTo>
                <a:lnTo>
                  <a:pt x="35" y="33"/>
                </a:lnTo>
                <a:lnTo>
                  <a:pt x="33" y="34"/>
                </a:lnTo>
                <a:lnTo>
                  <a:pt x="33" y="36"/>
                </a:lnTo>
                <a:lnTo>
                  <a:pt x="33" y="37"/>
                </a:lnTo>
                <a:lnTo>
                  <a:pt x="35" y="37"/>
                </a:lnTo>
                <a:lnTo>
                  <a:pt x="36" y="37"/>
                </a:lnTo>
                <a:lnTo>
                  <a:pt x="36" y="36"/>
                </a:lnTo>
                <a:lnTo>
                  <a:pt x="38" y="36"/>
                </a:lnTo>
                <a:lnTo>
                  <a:pt x="39" y="36"/>
                </a:lnTo>
                <a:lnTo>
                  <a:pt x="40" y="36"/>
                </a:lnTo>
                <a:lnTo>
                  <a:pt x="40" y="37"/>
                </a:lnTo>
                <a:lnTo>
                  <a:pt x="40" y="39"/>
                </a:lnTo>
                <a:lnTo>
                  <a:pt x="40" y="40"/>
                </a:lnTo>
                <a:lnTo>
                  <a:pt x="40" y="42"/>
                </a:lnTo>
                <a:lnTo>
                  <a:pt x="40" y="43"/>
                </a:lnTo>
                <a:lnTo>
                  <a:pt x="40" y="44"/>
                </a:lnTo>
                <a:lnTo>
                  <a:pt x="42" y="44"/>
                </a:lnTo>
                <a:lnTo>
                  <a:pt x="42" y="46"/>
                </a:lnTo>
                <a:lnTo>
                  <a:pt x="42" y="47"/>
                </a:lnTo>
                <a:lnTo>
                  <a:pt x="42" y="49"/>
                </a:lnTo>
                <a:lnTo>
                  <a:pt x="42" y="50"/>
                </a:lnTo>
                <a:lnTo>
                  <a:pt x="43" y="50"/>
                </a:lnTo>
                <a:lnTo>
                  <a:pt x="43" y="52"/>
                </a:lnTo>
                <a:lnTo>
                  <a:pt x="42" y="52"/>
                </a:lnTo>
                <a:lnTo>
                  <a:pt x="40" y="52"/>
                </a:lnTo>
                <a:lnTo>
                  <a:pt x="39" y="52"/>
                </a:lnTo>
                <a:lnTo>
                  <a:pt x="39" y="53"/>
                </a:lnTo>
                <a:lnTo>
                  <a:pt x="39" y="54"/>
                </a:lnTo>
                <a:lnTo>
                  <a:pt x="40" y="54"/>
                </a:lnTo>
                <a:lnTo>
                  <a:pt x="40" y="56"/>
                </a:lnTo>
                <a:lnTo>
                  <a:pt x="39" y="57"/>
                </a:lnTo>
                <a:lnTo>
                  <a:pt x="38" y="59"/>
                </a:lnTo>
                <a:lnTo>
                  <a:pt x="38" y="60"/>
                </a:lnTo>
                <a:lnTo>
                  <a:pt x="38" y="62"/>
                </a:lnTo>
                <a:lnTo>
                  <a:pt x="36" y="62"/>
                </a:lnTo>
                <a:lnTo>
                  <a:pt x="35" y="60"/>
                </a:lnTo>
                <a:lnTo>
                  <a:pt x="33" y="60"/>
                </a:lnTo>
                <a:lnTo>
                  <a:pt x="33" y="62"/>
                </a:lnTo>
                <a:lnTo>
                  <a:pt x="32" y="62"/>
                </a:lnTo>
                <a:lnTo>
                  <a:pt x="32" y="60"/>
                </a:lnTo>
                <a:lnTo>
                  <a:pt x="30" y="60"/>
                </a:lnTo>
                <a:lnTo>
                  <a:pt x="29" y="62"/>
                </a:lnTo>
                <a:lnTo>
                  <a:pt x="29" y="63"/>
                </a:lnTo>
                <a:lnTo>
                  <a:pt x="29" y="64"/>
                </a:lnTo>
                <a:lnTo>
                  <a:pt x="29" y="66"/>
                </a:lnTo>
                <a:lnTo>
                  <a:pt x="29" y="67"/>
                </a:lnTo>
                <a:lnTo>
                  <a:pt x="27" y="67"/>
                </a:lnTo>
                <a:lnTo>
                  <a:pt x="27" y="69"/>
                </a:lnTo>
                <a:lnTo>
                  <a:pt x="27" y="70"/>
                </a:lnTo>
                <a:lnTo>
                  <a:pt x="27" y="72"/>
                </a:lnTo>
                <a:lnTo>
                  <a:pt x="26" y="73"/>
                </a:lnTo>
                <a:lnTo>
                  <a:pt x="26" y="74"/>
                </a:lnTo>
                <a:lnTo>
                  <a:pt x="27" y="74"/>
                </a:lnTo>
                <a:lnTo>
                  <a:pt x="26" y="76"/>
                </a:lnTo>
                <a:lnTo>
                  <a:pt x="26" y="77"/>
                </a:lnTo>
                <a:lnTo>
                  <a:pt x="26" y="79"/>
                </a:lnTo>
                <a:lnTo>
                  <a:pt x="26" y="80"/>
                </a:lnTo>
                <a:lnTo>
                  <a:pt x="26" y="82"/>
                </a:lnTo>
                <a:lnTo>
                  <a:pt x="26" y="83"/>
                </a:lnTo>
                <a:lnTo>
                  <a:pt x="26" y="86"/>
                </a:lnTo>
                <a:lnTo>
                  <a:pt x="25" y="87"/>
                </a:lnTo>
                <a:lnTo>
                  <a:pt x="25" y="89"/>
                </a:lnTo>
                <a:lnTo>
                  <a:pt x="23" y="89"/>
                </a:lnTo>
                <a:lnTo>
                  <a:pt x="23" y="90"/>
                </a:lnTo>
                <a:lnTo>
                  <a:pt x="22" y="92"/>
                </a:lnTo>
                <a:lnTo>
                  <a:pt x="20" y="93"/>
                </a:lnTo>
                <a:lnTo>
                  <a:pt x="19" y="96"/>
                </a:lnTo>
                <a:lnTo>
                  <a:pt x="19" y="97"/>
                </a:lnTo>
                <a:lnTo>
                  <a:pt x="17" y="100"/>
                </a:lnTo>
                <a:lnTo>
                  <a:pt x="17" y="102"/>
                </a:lnTo>
                <a:lnTo>
                  <a:pt x="16" y="103"/>
                </a:lnTo>
                <a:lnTo>
                  <a:pt x="16" y="106"/>
                </a:lnTo>
                <a:lnTo>
                  <a:pt x="15" y="106"/>
                </a:lnTo>
                <a:lnTo>
                  <a:pt x="15" y="107"/>
                </a:lnTo>
                <a:lnTo>
                  <a:pt x="15" y="109"/>
                </a:lnTo>
                <a:lnTo>
                  <a:pt x="13" y="109"/>
                </a:lnTo>
                <a:lnTo>
                  <a:pt x="15" y="109"/>
                </a:lnTo>
                <a:lnTo>
                  <a:pt x="16" y="110"/>
                </a:lnTo>
                <a:lnTo>
                  <a:pt x="17" y="110"/>
                </a:lnTo>
                <a:lnTo>
                  <a:pt x="19" y="110"/>
                </a:lnTo>
                <a:lnTo>
                  <a:pt x="20" y="110"/>
                </a:lnTo>
                <a:lnTo>
                  <a:pt x="22" y="110"/>
                </a:lnTo>
                <a:lnTo>
                  <a:pt x="23" y="112"/>
                </a:lnTo>
                <a:lnTo>
                  <a:pt x="26" y="113"/>
                </a:lnTo>
                <a:lnTo>
                  <a:pt x="27" y="113"/>
                </a:lnTo>
                <a:lnTo>
                  <a:pt x="27" y="114"/>
                </a:lnTo>
                <a:lnTo>
                  <a:pt x="29" y="114"/>
                </a:lnTo>
                <a:lnTo>
                  <a:pt x="26" y="117"/>
                </a:lnTo>
                <a:lnTo>
                  <a:pt x="25" y="120"/>
                </a:lnTo>
                <a:lnTo>
                  <a:pt x="23" y="122"/>
                </a:lnTo>
                <a:lnTo>
                  <a:pt x="20" y="124"/>
                </a:lnTo>
                <a:lnTo>
                  <a:pt x="10" y="134"/>
                </a:lnTo>
                <a:lnTo>
                  <a:pt x="9" y="134"/>
                </a:lnTo>
                <a:lnTo>
                  <a:pt x="9" y="136"/>
                </a:lnTo>
                <a:lnTo>
                  <a:pt x="7" y="136"/>
                </a:lnTo>
                <a:lnTo>
                  <a:pt x="7" y="137"/>
                </a:lnTo>
                <a:lnTo>
                  <a:pt x="7" y="139"/>
                </a:lnTo>
                <a:lnTo>
                  <a:pt x="7" y="140"/>
                </a:lnTo>
                <a:lnTo>
                  <a:pt x="7" y="142"/>
                </a:lnTo>
                <a:lnTo>
                  <a:pt x="7" y="143"/>
                </a:lnTo>
                <a:lnTo>
                  <a:pt x="9" y="143"/>
                </a:lnTo>
                <a:lnTo>
                  <a:pt x="9" y="145"/>
                </a:lnTo>
                <a:lnTo>
                  <a:pt x="9" y="146"/>
                </a:lnTo>
                <a:lnTo>
                  <a:pt x="9" y="147"/>
                </a:lnTo>
                <a:lnTo>
                  <a:pt x="10" y="147"/>
                </a:lnTo>
                <a:lnTo>
                  <a:pt x="27" y="163"/>
                </a:lnTo>
                <a:lnTo>
                  <a:pt x="26" y="165"/>
                </a:lnTo>
                <a:lnTo>
                  <a:pt x="26" y="166"/>
                </a:lnTo>
                <a:lnTo>
                  <a:pt x="25" y="166"/>
                </a:lnTo>
                <a:lnTo>
                  <a:pt x="23" y="167"/>
                </a:lnTo>
                <a:lnTo>
                  <a:pt x="22" y="169"/>
                </a:lnTo>
                <a:lnTo>
                  <a:pt x="20" y="170"/>
                </a:lnTo>
                <a:lnTo>
                  <a:pt x="19" y="172"/>
                </a:lnTo>
                <a:lnTo>
                  <a:pt x="17" y="172"/>
                </a:lnTo>
                <a:lnTo>
                  <a:pt x="16" y="173"/>
                </a:lnTo>
                <a:lnTo>
                  <a:pt x="15" y="173"/>
                </a:lnTo>
                <a:lnTo>
                  <a:pt x="15" y="175"/>
                </a:lnTo>
                <a:lnTo>
                  <a:pt x="13" y="176"/>
                </a:lnTo>
                <a:lnTo>
                  <a:pt x="12" y="176"/>
                </a:lnTo>
                <a:lnTo>
                  <a:pt x="12" y="177"/>
                </a:lnTo>
                <a:lnTo>
                  <a:pt x="12" y="179"/>
                </a:lnTo>
                <a:lnTo>
                  <a:pt x="10" y="180"/>
                </a:lnTo>
                <a:lnTo>
                  <a:pt x="9" y="182"/>
                </a:lnTo>
                <a:lnTo>
                  <a:pt x="7" y="183"/>
                </a:lnTo>
                <a:lnTo>
                  <a:pt x="6" y="183"/>
                </a:lnTo>
                <a:lnTo>
                  <a:pt x="6" y="185"/>
                </a:lnTo>
                <a:lnTo>
                  <a:pt x="5" y="186"/>
                </a:lnTo>
                <a:lnTo>
                  <a:pt x="3" y="187"/>
                </a:lnTo>
                <a:lnTo>
                  <a:pt x="3" y="189"/>
                </a:lnTo>
                <a:lnTo>
                  <a:pt x="2" y="189"/>
                </a:lnTo>
                <a:lnTo>
                  <a:pt x="0" y="189"/>
                </a:lnTo>
                <a:lnTo>
                  <a:pt x="0" y="193"/>
                </a:lnTo>
                <a:lnTo>
                  <a:pt x="2" y="195"/>
                </a:lnTo>
                <a:lnTo>
                  <a:pt x="3" y="195"/>
                </a:lnTo>
                <a:lnTo>
                  <a:pt x="3" y="196"/>
                </a:lnTo>
                <a:lnTo>
                  <a:pt x="3" y="197"/>
                </a:lnTo>
                <a:lnTo>
                  <a:pt x="3" y="199"/>
                </a:lnTo>
                <a:lnTo>
                  <a:pt x="5" y="200"/>
                </a:lnTo>
                <a:lnTo>
                  <a:pt x="5" y="199"/>
                </a:lnTo>
                <a:lnTo>
                  <a:pt x="6" y="200"/>
                </a:lnTo>
                <a:lnTo>
                  <a:pt x="7" y="200"/>
                </a:lnTo>
                <a:lnTo>
                  <a:pt x="9" y="200"/>
                </a:lnTo>
                <a:lnTo>
                  <a:pt x="9" y="202"/>
                </a:lnTo>
                <a:lnTo>
                  <a:pt x="10" y="203"/>
                </a:lnTo>
                <a:lnTo>
                  <a:pt x="10" y="205"/>
                </a:lnTo>
                <a:lnTo>
                  <a:pt x="10" y="206"/>
                </a:lnTo>
                <a:lnTo>
                  <a:pt x="12" y="206"/>
                </a:lnTo>
                <a:lnTo>
                  <a:pt x="12" y="207"/>
                </a:lnTo>
                <a:lnTo>
                  <a:pt x="12" y="209"/>
                </a:lnTo>
                <a:lnTo>
                  <a:pt x="13" y="210"/>
                </a:lnTo>
                <a:lnTo>
                  <a:pt x="13" y="209"/>
                </a:lnTo>
                <a:lnTo>
                  <a:pt x="13" y="210"/>
                </a:lnTo>
                <a:lnTo>
                  <a:pt x="15" y="210"/>
                </a:lnTo>
                <a:lnTo>
                  <a:pt x="15" y="209"/>
                </a:lnTo>
                <a:lnTo>
                  <a:pt x="16" y="209"/>
                </a:lnTo>
                <a:lnTo>
                  <a:pt x="16" y="207"/>
                </a:lnTo>
                <a:lnTo>
                  <a:pt x="17" y="207"/>
                </a:lnTo>
                <a:lnTo>
                  <a:pt x="19" y="207"/>
                </a:lnTo>
                <a:lnTo>
                  <a:pt x="19" y="209"/>
                </a:lnTo>
                <a:lnTo>
                  <a:pt x="20" y="210"/>
                </a:lnTo>
                <a:lnTo>
                  <a:pt x="20" y="212"/>
                </a:lnTo>
                <a:lnTo>
                  <a:pt x="20" y="213"/>
                </a:lnTo>
                <a:lnTo>
                  <a:pt x="22" y="215"/>
                </a:lnTo>
                <a:lnTo>
                  <a:pt x="22" y="217"/>
                </a:lnTo>
                <a:lnTo>
                  <a:pt x="20" y="217"/>
                </a:lnTo>
                <a:lnTo>
                  <a:pt x="19" y="217"/>
                </a:lnTo>
                <a:lnTo>
                  <a:pt x="17" y="219"/>
                </a:lnTo>
                <a:lnTo>
                  <a:pt x="16" y="219"/>
                </a:lnTo>
                <a:lnTo>
                  <a:pt x="16" y="220"/>
                </a:lnTo>
                <a:lnTo>
                  <a:pt x="15" y="220"/>
                </a:lnTo>
                <a:lnTo>
                  <a:pt x="15" y="222"/>
                </a:lnTo>
                <a:lnTo>
                  <a:pt x="13" y="223"/>
                </a:lnTo>
                <a:lnTo>
                  <a:pt x="13" y="225"/>
                </a:lnTo>
                <a:lnTo>
                  <a:pt x="13" y="226"/>
                </a:lnTo>
                <a:lnTo>
                  <a:pt x="13" y="227"/>
                </a:lnTo>
                <a:lnTo>
                  <a:pt x="12" y="229"/>
                </a:lnTo>
                <a:lnTo>
                  <a:pt x="10" y="229"/>
                </a:lnTo>
                <a:lnTo>
                  <a:pt x="9" y="229"/>
                </a:lnTo>
                <a:lnTo>
                  <a:pt x="9" y="230"/>
                </a:lnTo>
                <a:lnTo>
                  <a:pt x="9" y="232"/>
                </a:lnTo>
                <a:lnTo>
                  <a:pt x="9" y="233"/>
                </a:lnTo>
                <a:lnTo>
                  <a:pt x="7" y="235"/>
                </a:lnTo>
                <a:lnTo>
                  <a:pt x="7" y="236"/>
                </a:lnTo>
                <a:lnTo>
                  <a:pt x="7" y="237"/>
                </a:lnTo>
                <a:lnTo>
                  <a:pt x="7" y="239"/>
                </a:lnTo>
                <a:lnTo>
                  <a:pt x="7" y="240"/>
                </a:lnTo>
                <a:lnTo>
                  <a:pt x="7" y="242"/>
                </a:lnTo>
                <a:lnTo>
                  <a:pt x="9" y="242"/>
                </a:lnTo>
                <a:lnTo>
                  <a:pt x="9" y="243"/>
                </a:lnTo>
                <a:lnTo>
                  <a:pt x="7" y="245"/>
                </a:lnTo>
                <a:lnTo>
                  <a:pt x="6" y="245"/>
                </a:lnTo>
                <a:lnTo>
                  <a:pt x="6" y="246"/>
                </a:lnTo>
                <a:lnTo>
                  <a:pt x="7" y="247"/>
                </a:lnTo>
                <a:lnTo>
                  <a:pt x="9" y="247"/>
                </a:lnTo>
                <a:lnTo>
                  <a:pt x="9" y="249"/>
                </a:lnTo>
                <a:lnTo>
                  <a:pt x="10" y="249"/>
                </a:lnTo>
                <a:lnTo>
                  <a:pt x="12" y="249"/>
                </a:lnTo>
                <a:lnTo>
                  <a:pt x="13" y="249"/>
                </a:lnTo>
                <a:lnTo>
                  <a:pt x="15" y="249"/>
                </a:lnTo>
                <a:lnTo>
                  <a:pt x="16" y="250"/>
                </a:lnTo>
                <a:lnTo>
                  <a:pt x="16" y="252"/>
                </a:lnTo>
                <a:lnTo>
                  <a:pt x="17" y="252"/>
                </a:lnTo>
                <a:lnTo>
                  <a:pt x="17" y="253"/>
                </a:lnTo>
                <a:lnTo>
                  <a:pt x="19" y="253"/>
                </a:lnTo>
                <a:lnTo>
                  <a:pt x="20" y="252"/>
                </a:lnTo>
                <a:lnTo>
                  <a:pt x="22" y="252"/>
                </a:lnTo>
                <a:lnTo>
                  <a:pt x="23" y="250"/>
                </a:lnTo>
                <a:lnTo>
                  <a:pt x="25" y="250"/>
                </a:lnTo>
                <a:lnTo>
                  <a:pt x="26" y="250"/>
                </a:lnTo>
                <a:lnTo>
                  <a:pt x="27" y="250"/>
                </a:lnTo>
                <a:lnTo>
                  <a:pt x="29" y="250"/>
                </a:lnTo>
                <a:lnTo>
                  <a:pt x="30" y="250"/>
                </a:lnTo>
                <a:lnTo>
                  <a:pt x="30" y="252"/>
                </a:lnTo>
                <a:lnTo>
                  <a:pt x="32" y="252"/>
                </a:lnTo>
                <a:lnTo>
                  <a:pt x="33" y="253"/>
                </a:lnTo>
                <a:lnTo>
                  <a:pt x="33" y="255"/>
                </a:lnTo>
                <a:lnTo>
                  <a:pt x="35" y="255"/>
                </a:lnTo>
                <a:lnTo>
                  <a:pt x="36" y="256"/>
                </a:lnTo>
                <a:lnTo>
                  <a:pt x="38" y="256"/>
                </a:lnTo>
                <a:lnTo>
                  <a:pt x="38" y="257"/>
                </a:lnTo>
                <a:lnTo>
                  <a:pt x="39" y="259"/>
                </a:lnTo>
                <a:lnTo>
                  <a:pt x="40" y="259"/>
                </a:lnTo>
                <a:lnTo>
                  <a:pt x="42" y="259"/>
                </a:lnTo>
                <a:lnTo>
                  <a:pt x="43" y="260"/>
                </a:lnTo>
                <a:lnTo>
                  <a:pt x="45" y="260"/>
                </a:lnTo>
                <a:lnTo>
                  <a:pt x="46" y="260"/>
                </a:lnTo>
                <a:lnTo>
                  <a:pt x="46" y="259"/>
                </a:lnTo>
                <a:lnTo>
                  <a:pt x="48" y="259"/>
                </a:lnTo>
                <a:lnTo>
                  <a:pt x="49" y="259"/>
                </a:lnTo>
                <a:lnTo>
                  <a:pt x="50" y="259"/>
                </a:lnTo>
                <a:lnTo>
                  <a:pt x="52" y="259"/>
                </a:lnTo>
                <a:lnTo>
                  <a:pt x="55" y="259"/>
                </a:lnTo>
                <a:lnTo>
                  <a:pt x="56" y="260"/>
                </a:lnTo>
                <a:lnTo>
                  <a:pt x="56" y="262"/>
                </a:lnTo>
                <a:lnTo>
                  <a:pt x="55" y="262"/>
                </a:lnTo>
                <a:lnTo>
                  <a:pt x="56" y="263"/>
                </a:lnTo>
                <a:lnTo>
                  <a:pt x="58" y="263"/>
                </a:lnTo>
                <a:lnTo>
                  <a:pt x="59" y="263"/>
                </a:lnTo>
                <a:lnTo>
                  <a:pt x="60" y="263"/>
                </a:lnTo>
                <a:lnTo>
                  <a:pt x="62" y="263"/>
                </a:lnTo>
                <a:lnTo>
                  <a:pt x="63" y="265"/>
                </a:lnTo>
                <a:lnTo>
                  <a:pt x="65" y="265"/>
                </a:lnTo>
                <a:lnTo>
                  <a:pt x="66" y="263"/>
                </a:lnTo>
                <a:lnTo>
                  <a:pt x="68" y="262"/>
                </a:lnTo>
                <a:lnTo>
                  <a:pt x="69" y="260"/>
                </a:lnTo>
                <a:lnTo>
                  <a:pt x="70" y="260"/>
                </a:lnTo>
              </a:path>
            </a:pathLst>
          </a:custGeom>
          <a:solidFill>
            <a:schemeClr val="bg1"/>
          </a:solidFill>
          <a:ln w="3175" cmpd="sng">
            <a:solidFill>
              <a:srgbClr val="808080"/>
            </a:solidFill>
            <a:prstDash val="solid"/>
            <a:round/>
            <a:headEnd/>
            <a:tailEnd/>
          </a:ln>
        </p:spPr>
        <p:txBody>
          <a:bodyPr/>
          <a:lstStyle/>
          <a:p>
            <a:endParaRPr lang="en-US"/>
          </a:p>
        </p:txBody>
      </p:sp>
      <p:sp>
        <p:nvSpPr>
          <p:cNvPr id="14429" name="Freeform 93"/>
          <p:cNvSpPr>
            <a:spLocks/>
          </p:cNvSpPr>
          <p:nvPr/>
        </p:nvSpPr>
        <p:spPr bwMode="auto">
          <a:xfrm>
            <a:off x="2363788" y="5780088"/>
            <a:ext cx="241300" cy="155575"/>
          </a:xfrm>
          <a:custGeom>
            <a:avLst/>
            <a:gdLst>
              <a:gd name="T0" fmla="*/ 3 w 205"/>
              <a:gd name="T1" fmla="*/ 159 h 179"/>
              <a:gd name="T2" fmla="*/ 8 w 205"/>
              <a:gd name="T3" fmla="*/ 161 h 179"/>
              <a:gd name="T4" fmla="*/ 9 w 205"/>
              <a:gd name="T5" fmla="*/ 166 h 179"/>
              <a:gd name="T6" fmla="*/ 12 w 205"/>
              <a:gd name="T7" fmla="*/ 170 h 179"/>
              <a:gd name="T8" fmla="*/ 12 w 205"/>
              <a:gd name="T9" fmla="*/ 176 h 179"/>
              <a:gd name="T10" fmla="*/ 13 w 205"/>
              <a:gd name="T11" fmla="*/ 179 h 179"/>
              <a:gd name="T12" fmla="*/ 16 w 205"/>
              <a:gd name="T13" fmla="*/ 174 h 179"/>
              <a:gd name="T14" fmla="*/ 20 w 205"/>
              <a:gd name="T15" fmla="*/ 170 h 179"/>
              <a:gd name="T16" fmla="*/ 25 w 205"/>
              <a:gd name="T17" fmla="*/ 163 h 179"/>
              <a:gd name="T18" fmla="*/ 29 w 205"/>
              <a:gd name="T19" fmla="*/ 159 h 179"/>
              <a:gd name="T20" fmla="*/ 35 w 205"/>
              <a:gd name="T21" fmla="*/ 151 h 179"/>
              <a:gd name="T22" fmla="*/ 40 w 205"/>
              <a:gd name="T23" fmla="*/ 146 h 179"/>
              <a:gd name="T24" fmla="*/ 43 w 205"/>
              <a:gd name="T25" fmla="*/ 143 h 179"/>
              <a:gd name="T26" fmla="*/ 50 w 205"/>
              <a:gd name="T27" fmla="*/ 137 h 179"/>
              <a:gd name="T28" fmla="*/ 58 w 205"/>
              <a:gd name="T29" fmla="*/ 134 h 179"/>
              <a:gd name="T30" fmla="*/ 62 w 205"/>
              <a:gd name="T31" fmla="*/ 131 h 179"/>
              <a:gd name="T32" fmla="*/ 66 w 205"/>
              <a:gd name="T33" fmla="*/ 130 h 179"/>
              <a:gd name="T34" fmla="*/ 70 w 205"/>
              <a:gd name="T35" fmla="*/ 129 h 179"/>
              <a:gd name="T36" fmla="*/ 76 w 205"/>
              <a:gd name="T37" fmla="*/ 126 h 179"/>
              <a:gd name="T38" fmla="*/ 82 w 205"/>
              <a:gd name="T39" fmla="*/ 124 h 179"/>
              <a:gd name="T40" fmla="*/ 86 w 205"/>
              <a:gd name="T41" fmla="*/ 121 h 179"/>
              <a:gd name="T42" fmla="*/ 90 w 205"/>
              <a:gd name="T43" fmla="*/ 120 h 179"/>
              <a:gd name="T44" fmla="*/ 95 w 205"/>
              <a:gd name="T45" fmla="*/ 117 h 179"/>
              <a:gd name="T46" fmla="*/ 100 w 205"/>
              <a:gd name="T47" fmla="*/ 114 h 179"/>
              <a:gd name="T48" fmla="*/ 105 w 205"/>
              <a:gd name="T49" fmla="*/ 111 h 179"/>
              <a:gd name="T50" fmla="*/ 111 w 205"/>
              <a:gd name="T51" fmla="*/ 110 h 179"/>
              <a:gd name="T52" fmla="*/ 116 w 205"/>
              <a:gd name="T53" fmla="*/ 107 h 179"/>
              <a:gd name="T54" fmla="*/ 121 w 205"/>
              <a:gd name="T55" fmla="*/ 106 h 179"/>
              <a:gd name="T56" fmla="*/ 125 w 205"/>
              <a:gd name="T57" fmla="*/ 104 h 179"/>
              <a:gd name="T58" fmla="*/ 128 w 205"/>
              <a:gd name="T59" fmla="*/ 101 h 179"/>
              <a:gd name="T60" fmla="*/ 132 w 205"/>
              <a:gd name="T61" fmla="*/ 100 h 179"/>
              <a:gd name="T62" fmla="*/ 135 w 205"/>
              <a:gd name="T63" fmla="*/ 100 h 179"/>
              <a:gd name="T64" fmla="*/ 141 w 205"/>
              <a:gd name="T65" fmla="*/ 99 h 179"/>
              <a:gd name="T66" fmla="*/ 145 w 205"/>
              <a:gd name="T67" fmla="*/ 96 h 179"/>
              <a:gd name="T68" fmla="*/ 151 w 205"/>
              <a:gd name="T69" fmla="*/ 93 h 179"/>
              <a:gd name="T70" fmla="*/ 155 w 205"/>
              <a:gd name="T71" fmla="*/ 90 h 179"/>
              <a:gd name="T72" fmla="*/ 159 w 205"/>
              <a:gd name="T73" fmla="*/ 89 h 179"/>
              <a:gd name="T74" fmla="*/ 163 w 205"/>
              <a:gd name="T75" fmla="*/ 87 h 179"/>
              <a:gd name="T76" fmla="*/ 169 w 205"/>
              <a:gd name="T77" fmla="*/ 84 h 179"/>
              <a:gd name="T78" fmla="*/ 173 w 205"/>
              <a:gd name="T79" fmla="*/ 81 h 179"/>
              <a:gd name="T80" fmla="*/ 178 w 205"/>
              <a:gd name="T81" fmla="*/ 80 h 179"/>
              <a:gd name="T82" fmla="*/ 182 w 205"/>
              <a:gd name="T83" fmla="*/ 79 h 179"/>
              <a:gd name="T84" fmla="*/ 188 w 205"/>
              <a:gd name="T85" fmla="*/ 76 h 179"/>
              <a:gd name="T86" fmla="*/ 191 w 205"/>
              <a:gd name="T87" fmla="*/ 69 h 179"/>
              <a:gd name="T88" fmla="*/ 191 w 205"/>
              <a:gd name="T89" fmla="*/ 59 h 179"/>
              <a:gd name="T90" fmla="*/ 188 w 205"/>
              <a:gd name="T91" fmla="*/ 46 h 179"/>
              <a:gd name="T92" fmla="*/ 185 w 205"/>
              <a:gd name="T93" fmla="*/ 34 h 179"/>
              <a:gd name="T94" fmla="*/ 186 w 205"/>
              <a:gd name="T95" fmla="*/ 30 h 179"/>
              <a:gd name="T96" fmla="*/ 192 w 205"/>
              <a:gd name="T97" fmla="*/ 26 h 179"/>
              <a:gd name="T98" fmla="*/ 198 w 205"/>
              <a:gd name="T99" fmla="*/ 24 h 179"/>
              <a:gd name="T100" fmla="*/ 202 w 205"/>
              <a:gd name="T101" fmla="*/ 21 h 179"/>
              <a:gd name="T102" fmla="*/ 205 w 205"/>
              <a:gd name="T103" fmla="*/ 18 h 179"/>
              <a:gd name="T104" fmla="*/ 203 w 205"/>
              <a:gd name="T105" fmla="*/ 14 h 179"/>
              <a:gd name="T106" fmla="*/ 203 w 205"/>
              <a:gd name="T107" fmla="*/ 11 h 179"/>
              <a:gd name="T108" fmla="*/ 202 w 205"/>
              <a:gd name="T109" fmla="*/ 7 h 179"/>
              <a:gd name="T110" fmla="*/ 201 w 205"/>
              <a:gd name="T111" fmla="*/ 6 h 179"/>
              <a:gd name="T112" fmla="*/ 198 w 205"/>
              <a:gd name="T113" fmla="*/ 1 h 179"/>
              <a:gd name="T114" fmla="*/ 193 w 205"/>
              <a:gd name="T115" fmla="*/ 1 h 179"/>
              <a:gd name="T116" fmla="*/ 195 w 205"/>
              <a:gd name="T117" fmla="*/ 6 h 17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5"/>
              <a:gd name="T178" fmla="*/ 0 h 179"/>
              <a:gd name="T179" fmla="*/ 205 w 205"/>
              <a:gd name="T180" fmla="*/ 179 h 17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5" h="179">
                <a:moveTo>
                  <a:pt x="0" y="154"/>
                </a:moveTo>
                <a:lnTo>
                  <a:pt x="2" y="156"/>
                </a:lnTo>
                <a:lnTo>
                  <a:pt x="2" y="157"/>
                </a:lnTo>
                <a:lnTo>
                  <a:pt x="3" y="159"/>
                </a:lnTo>
                <a:lnTo>
                  <a:pt x="5" y="159"/>
                </a:lnTo>
                <a:lnTo>
                  <a:pt x="6" y="160"/>
                </a:lnTo>
                <a:lnTo>
                  <a:pt x="8" y="160"/>
                </a:lnTo>
                <a:lnTo>
                  <a:pt x="8" y="161"/>
                </a:lnTo>
                <a:lnTo>
                  <a:pt x="9" y="161"/>
                </a:lnTo>
                <a:lnTo>
                  <a:pt x="9" y="163"/>
                </a:lnTo>
                <a:lnTo>
                  <a:pt x="9" y="164"/>
                </a:lnTo>
                <a:lnTo>
                  <a:pt x="9" y="166"/>
                </a:lnTo>
                <a:lnTo>
                  <a:pt x="10" y="167"/>
                </a:lnTo>
                <a:lnTo>
                  <a:pt x="12" y="167"/>
                </a:lnTo>
                <a:lnTo>
                  <a:pt x="12" y="169"/>
                </a:lnTo>
                <a:lnTo>
                  <a:pt x="12" y="170"/>
                </a:lnTo>
                <a:lnTo>
                  <a:pt x="12" y="172"/>
                </a:lnTo>
                <a:lnTo>
                  <a:pt x="12" y="173"/>
                </a:lnTo>
                <a:lnTo>
                  <a:pt x="12" y="174"/>
                </a:lnTo>
                <a:lnTo>
                  <a:pt x="12" y="176"/>
                </a:lnTo>
                <a:lnTo>
                  <a:pt x="10" y="177"/>
                </a:lnTo>
                <a:lnTo>
                  <a:pt x="10" y="179"/>
                </a:lnTo>
                <a:lnTo>
                  <a:pt x="12" y="179"/>
                </a:lnTo>
                <a:lnTo>
                  <a:pt x="13" y="179"/>
                </a:lnTo>
                <a:lnTo>
                  <a:pt x="15" y="177"/>
                </a:lnTo>
                <a:lnTo>
                  <a:pt x="15" y="176"/>
                </a:lnTo>
                <a:lnTo>
                  <a:pt x="16" y="176"/>
                </a:lnTo>
                <a:lnTo>
                  <a:pt x="16" y="174"/>
                </a:lnTo>
                <a:lnTo>
                  <a:pt x="18" y="174"/>
                </a:lnTo>
                <a:lnTo>
                  <a:pt x="19" y="173"/>
                </a:lnTo>
                <a:lnTo>
                  <a:pt x="20" y="172"/>
                </a:lnTo>
                <a:lnTo>
                  <a:pt x="20" y="170"/>
                </a:lnTo>
                <a:lnTo>
                  <a:pt x="22" y="169"/>
                </a:lnTo>
                <a:lnTo>
                  <a:pt x="23" y="167"/>
                </a:lnTo>
                <a:lnTo>
                  <a:pt x="25" y="164"/>
                </a:lnTo>
                <a:lnTo>
                  <a:pt x="25" y="163"/>
                </a:lnTo>
                <a:lnTo>
                  <a:pt x="26" y="161"/>
                </a:lnTo>
                <a:lnTo>
                  <a:pt x="26" y="160"/>
                </a:lnTo>
                <a:lnTo>
                  <a:pt x="28" y="159"/>
                </a:lnTo>
                <a:lnTo>
                  <a:pt x="29" y="159"/>
                </a:lnTo>
                <a:lnTo>
                  <a:pt x="30" y="156"/>
                </a:lnTo>
                <a:lnTo>
                  <a:pt x="32" y="154"/>
                </a:lnTo>
                <a:lnTo>
                  <a:pt x="33" y="153"/>
                </a:lnTo>
                <a:lnTo>
                  <a:pt x="35" y="151"/>
                </a:lnTo>
                <a:lnTo>
                  <a:pt x="36" y="150"/>
                </a:lnTo>
                <a:lnTo>
                  <a:pt x="38" y="149"/>
                </a:lnTo>
                <a:lnTo>
                  <a:pt x="39" y="147"/>
                </a:lnTo>
                <a:lnTo>
                  <a:pt x="40" y="146"/>
                </a:lnTo>
                <a:lnTo>
                  <a:pt x="40" y="144"/>
                </a:lnTo>
                <a:lnTo>
                  <a:pt x="42" y="144"/>
                </a:lnTo>
                <a:lnTo>
                  <a:pt x="42" y="143"/>
                </a:lnTo>
                <a:lnTo>
                  <a:pt x="43" y="143"/>
                </a:lnTo>
                <a:lnTo>
                  <a:pt x="46" y="140"/>
                </a:lnTo>
                <a:lnTo>
                  <a:pt x="48" y="139"/>
                </a:lnTo>
                <a:lnTo>
                  <a:pt x="49" y="137"/>
                </a:lnTo>
                <a:lnTo>
                  <a:pt x="50" y="137"/>
                </a:lnTo>
                <a:lnTo>
                  <a:pt x="52" y="136"/>
                </a:lnTo>
                <a:lnTo>
                  <a:pt x="53" y="136"/>
                </a:lnTo>
                <a:lnTo>
                  <a:pt x="56" y="134"/>
                </a:lnTo>
                <a:lnTo>
                  <a:pt x="58" y="134"/>
                </a:lnTo>
                <a:lnTo>
                  <a:pt x="59" y="133"/>
                </a:lnTo>
                <a:lnTo>
                  <a:pt x="60" y="133"/>
                </a:lnTo>
                <a:lnTo>
                  <a:pt x="62" y="133"/>
                </a:lnTo>
                <a:lnTo>
                  <a:pt x="62" y="131"/>
                </a:lnTo>
                <a:lnTo>
                  <a:pt x="63" y="131"/>
                </a:lnTo>
                <a:lnTo>
                  <a:pt x="65" y="131"/>
                </a:lnTo>
                <a:lnTo>
                  <a:pt x="65" y="130"/>
                </a:lnTo>
                <a:lnTo>
                  <a:pt x="66" y="130"/>
                </a:lnTo>
                <a:lnTo>
                  <a:pt x="68" y="130"/>
                </a:lnTo>
                <a:lnTo>
                  <a:pt x="69" y="130"/>
                </a:lnTo>
                <a:lnTo>
                  <a:pt x="69" y="129"/>
                </a:lnTo>
                <a:lnTo>
                  <a:pt x="70" y="129"/>
                </a:lnTo>
                <a:lnTo>
                  <a:pt x="72" y="129"/>
                </a:lnTo>
                <a:lnTo>
                  <a:pt x="73" y="127"/>
                </a:lnTo>
                <a:lnTo>
                  <a:pt x="75" y="127"/>
                </a:lnTo>
                <a:lnTo>
                  <a:pt x="76" y="126"/>
                </a:lnTo>
                <a:lnTo>
                  <a:pt x="78" y="126"/>
                </a:lnTo>
                <a:lnTo>
                  <a:pt x="79" y="126"/>
                </a:lnTo>
                <a:lnTo>
                  <a:pt x="80" y="124"/>
                </a:lnTo>
                <a:lnTo>
                  <a:pt x="82" y="124"/>
                </a:lnTo>
                <a:lnTo>
                  <a:pt x="82" y="123"/>
                </a:lnTo>
                <a:lnTo>
                  <a:pt x="83" y="123"/>
                </a:lnTo>
                <a:lnTo>
                  <a:pt x="85" y="123"/>
                </a:lnTo>
                <a:lnTo>
                  <a:pt x="86" y="121"/>
                </a:lnTo>
                <a:lnTo>
                  <a:pt x="88" y="121"/>
                </a:lnTo>
                <a:lnTo>
                  <a:pt x="89" y="121"/>
                </a:lnTo>
                <a:lnTo>
                  <a:pt x="89" y="120"/>
                </a:lnTo>
                <a:lnTo>
                  <a:pt x="90" y="120"/>
                </a:lnTo>
                <a:lnTo>
                  <a:pt x="92" y="120"/>
                </a:lnTo>
                <a:lnTo>
                  <a:pt x="92" y="119"/>
                </a:lnTo>
                <a:lnTo>
                  <a:pt x="93" y="117"/>
                </a:lnTo>
                <a:lnTo>
                  <a:pt x="95" y="117"/>
                </a:lnTo>
                <a:lnTo>
                  <a:pt x="96" y="117"/>
                </a:lnTo>
                <a:lnTo>
                  <a:pt x="98" y="116"/>
                </a:lnTo>
                <a:lnTo>
                  <a:pt x="99" y="114"/>
                </a:lnTo>
                <a:lnTo>
                  <a:pt x="100" y="114"/>
                </a:lnTo>
                <a:lnTo>
                  <a:pt x="102" y="114"/>
                </a:lnTo>
                <a:lnTo>
                  <a:pt x="103" y="113"/>
                </a:lnTo>
                <a:lnTo>
                  <a:pt x="105" y="113"/>
                </a:lnTo>
                <a:lnTo>
                  <a:pt x="105" y="111"/>
                </a:lnTo>
                <a:lnTo>
                  <a:pt x="106" y="111"/>
                </a:lnTo>
                <a:lnTo>
                  <a:pt x="108" y="111"/>
                </a:lnTo>
                <a:lnTo>
                  <a:pt x="109" y="110"/>
                </a:lnTo>
                <a:lnTo>
                  <a:pt x="111" y="110"/>
                </a:lnTo>
                <a:lnTo>
                  <a:pt x="112" y="109"/>
                </a:lnTo>
                <a:lnTo>
                  <a:pt x="113" y="109"/>
                </a:lnTo>
                <a:lnTo>
                  <a:pt x="115" y="107"/>
                </a:lnTo>
                <a:lnTo>
                  <a:pt x="116" y="107"/>
                </a:lnTo>
                <a:lnTo>
                  <a:pt x="118" y="107"/>
                </a:lnTo>
                <a:lnTo>
                  <a:pt x="119" y="107"/>
                </a:lnTo>
                <a:lnTo>
                  <a:pt x="119" y="106"/>
                </a:lnTo>
                <a:lnTo>
                  <a:pt x="121" y="106"/>
                </a:lnTo>
                <a:lnTo>
                  <a:pt x="122" y="106"/>
                </a:lnTo>
                <a:lnTo>
                  <a:pt x="122" y="104"/>
                </a:lnTo>
                <a:lnTo>
                  <a:pt x="123" y="104"/>
                </a:lnTo>
                <a:lnTo>
                  <a:pt x="125" y="104"/>
                </a:lnTo>
                <a:lnTo>
                  <a:pt x="126" y="104"/>
                </a:lnTo>
                <a:lnTo>
                  <a:pt x="126" y="103"/>
                </a:lnTo>
                <a:lnTo>
                  <a:pt x="128" y="103"/>
                </a:lnTo>
                <a:lnTo>
                  <a:pt x="128" y="101"/>
                </a:lnTo>
                <a:lnTo>
                  <a:pt x="129" y="103"/>
                </a:lnTo>
                <a:lnTo>
                  <a:pt x="131" y="103"/>
                </a:lnTo>
                <a:lnTo>
                  <a:pt x="131" y="101"/>
                </a:lnTo>
                <a:lnTo>
                  <a:pt x="132" y="100"/>
                </a:lnTo>
                <a:lnTo>
                  <a:pt x="132" y="101"/>
                </a:lnTo>
                <a:lnTo>
                  <a:pt x="132" y="100"/>
                </a:lnTo>
                <a:lnTo>
                  <a:pt x="133" y="100"/>
                </a:lnTo>
                <a:lnTo>
                  <a:pt x="135" y="100"/>
                </a:lnTo>
                <a:lnTo>
                  <a:pt x="136" y="100"/>
                </a:lnTo>
                <a:lnTo>
                  <a:pt x="138" y="99"/>
                </a:lnTo>
                <a:lnTo>
                  <a:pt x="139" y="99"/>
                </a:lnTo>
                <a:lnTo>
                  <a:pt x="141" y="99"/>
                </a:lnTo>
                <a:lnTo>
                  <a:pt x="142" y="97"/>
                </a:lnTo>
                <a:lnTo>
                  <a:pt x="143" y="97"/>
                </a:lnTo>
                <a:lnTo>
                  <a:pt x="145" y="97"/>
                </a:lnTo>
                <a:lnTo>
                  <a:pt x="145" y="96"/>
                </a:lnTo>
                <a:lnTo>
                  <a:pt x="146" y="96"/>
                </a:lnTo>
                <a:lnTo>
                  <a:pt x="148" y="94"/>
                </a:lnTo>
                <a:lnTo>
                  <a:pt x="149" y="94"/>
                </a:lnTo>
                <a:lnTo>
                  <a:pt x="151" y="93"/>
                </a:lnTo>
                <a:lnTo>
                  <a:pt x="152" y="91"/>
                </a:lnTo>
                <a:lnTo>
                  <a:pt x="153" y="91"/>
                </a:lnTo>
                <a:lnTo>
                  <a:pt x="153" y="90"/>
                </a:lnTo>
                <a:lnTo>
                  <a:pt x="155" y="90"/>
                </a:lnTo>
                <a:lnTo>
                  <a:pt x="156" y="90"/>
                </a:lnTo>
                <a:lnTo>
                  <a:pt x="156" y="89"/>
                </a:lnTo>
                <a:lnTo>
                  <a:pt x="158" y="89"/>
                </a:lnTo>
                <a:lnTo>
                  <a:pt x="159" y="89"/>
                </a:lnTo>
                <a:lnTo>
                  <a:pt x="159" y="87"/>
                </a:lnTo>
                <a:lnTo>
                  <a:pt x="161" y="87"/>
                </a:lnTo>
                <a:lnTo>
                  <a:pt x="162" y="87"/>
                </a:lnTo>
                <a:lnTo>
                  <a:pt x="163" y="87"/>
                </a:lnTo>
                <a:lnTo>
                  <a:pt x="165" y="86"/>
                </a:lnTo>
                <a:lnTo>
                  <a:pt x="166" y="86"/>
                </a:lnTo>
                <a:lnTo>
                  <a:pt x="168" y="84"/>
                </a:lnTo>
                <a:lnTo>
                  <a:pt x="169" y="84"/>
                </a:lnTo>
                <a:lnTo>
                  <a:pt x="171" y="84"/>
                </a:lnTo>
                <a:lnTo>
                  <a:pt x="172" y="83"/>
                </a:lnTo>
                <a:lnTo>
                  <a:pt x="173" y="83"/>
                </a:lnTo>
                <a:lnTo>
                  <a:pt x="173" y="81"/>
                </a:lnTo>
                <a:lnTo>
                  <a:pt x="175" y="81"/>
                </a:lnTo>
                <a:lnTo>
                  <a:pt x="176" y="81"/>
                </a:lnTo>
                <a:lnTo>
                  <a:pt x="178" y="81"/>
                </a:lnTo>
                <a:lnTo>
                  <a:pt x="178" y="80"/>
                </a:lnTo>
                <a:lnTo>
                  <a:pt x="179" y="80"/>
                </a:lnTo>
                <a:lnTo>
                  <a:pt x="181" y="80"/>
                </a:lnTo>
                <a:lnTo>
                  <a:pt x="181" y="79"/>
                </a:lnTo>
                <a:lnTo>
                  <a:pt x="182" y="79"/>
                </a:lnTo>
                <a:lnTo>
                  <a:pt x="183" y="79"/>
                </a:lnTo>
                <a:lnTo>
                  <a:pt x="185" y="77"/>
                </a:lnTo>
                <a:lnTo>
                  <a:pt x="186" y="77"/>
                </a:lnTo>
                <a:lnTo>
                  <a:pt x="188" y="76"/>
                </a:lnTo>
                <a:lnTo>
                  <a:pt x="189" y="76"/>
                </a:lnTo>
                <a:lnTo>
                  <a:pt x="191" y="74"/>
                </a:lnTo>
                <a:lnTo>
                  <a:pt x="192" y="73"/>
                </a:lnTo>
                <a:lnTo>
                  <a:pt x="191" y="69"/>
                </a:lnTo>
                <a:lnTo>
                  <a:pt x="188" y="61"/>
                </a:lnTo>
                <a:lnTo>
                  <a:pt x="189" y="60"/>
                </a:lnTo>
                <a:lnTo>
                  <a:pt x="191" y="60"/>
                </a:lnTo>
                <a:lnTo>
                  <a:pt x="191" y="59"/>
                </a:lnTo>
                <a:lnTo>
                  <a:pt x="189" y="53"/>
                </a:lnTo>
                <a:lnTo>
                  <a:pt x="189" y="50"/>
                </a:lnTo>
                <a:lnTo>
                  <a:pt x="189" y="47"/>
                </a:lnTo>
                <a:lnTo>
                  <a:pt x="188" y="46"/>
                </a:lnTo>
                <a:lnTo>
                  <a:pt x="188" y="41"/>
                </a:lnTo>
                <a:lnTo>
                  <a:pt x="186" y="37"/>
                </a:lnTo>
                <a:lnTo>
                  <a:pt x="186" y="36"/>
                </a:lnTo>
                <a:lnTo>
                  <a:pt x="185" y="34"/>
                </a:lnTo>
                <a:lnTo>
                  <a:pt x="185" y="33"/>
                </a:lnTo>
                <a:lnTo>
                  <a:pt x="183" y="30"/>
                </a:lnTo>
                <a:lnTo>
                  <a:pt x="185" y="30"/>
                </a:lnTo>
                <a:lnTo>
                  <a:pt x="186" y="30"/>
                </a:lnTo>
                <a:lnTo>
                  <a:pt x="188" y="28"/>
                </a:lnTo>
                <a:lnTo>
                  <a:pt x="189" y="27"/>
                </a:lnTo>
                <a:lnTo>
                  <a:pt x="191" y="27"/>
                </a:lnTo>
                <a:lnTo>
                  <a:pt x="192" y="26"/>
                </a:lnTo>
                <a:lnTo>
                  <a:pt x="193" y="26"/>
                </a:lnTo>
                <a:lnTo>
                  <a:pt x="195" y="26"/>
                </a:lnTo>
                <a:lnTo>
                  <a:pt x="196" y="24"/>
                </a:lnTo>
                <a:lnTo>
                  <a:pt x="198" y="24"/>
                </a:lnTo>
                <a:lnTo>
                  <a:pt x="199" y="23"/>
                </a:lnTo>
                <a:lnTo>
                  <a:pt x="201" y="23"/>
                </a:lnTo>
                <a:lnTo>
                  <a:pt x="202" y="23"/>
                </a:lnTo>
                <a:lnTo>
                  <a:pt x="202" y="21"/>
                </a:lnTo>
                <a:lnTo>
                  <a:pt x="203" y="21"/>
                </a:lnTo>
                <a:lnTo>
                  <a:pt x="205" y="21"/>
                </a:lnTo>
                <a:lnTo>
                  <a:pt x="205" y="20"/>
                </a:lnTo>
                <a:lnTo>
                  <a:pt x="205" y="18"/>
                </a:lnTo>
                <a:lnTo>
                  <a:pt x="205" y="17"/>
                </a:lnTo>
                <a:lnTo>
                  <a:pt x="203" y="17"/>
                </a:lnTo>
                <a:lnTo>
                  <a:pt x="203" y="16"/>
                </a:lnTo>
                <a:lnTo>
                  <a:pt x="203" y="14"/>
                </a:lnTo>
                <a:lnTo>
                  <a:pt x="203" y="13"/>
                </a:lnTo>
                <a:lnTo>
                  <a:pt x="202" y="13"/>
                </a:lnTo>
                <a:lnTo>
                  <a:pt x="202" y="11"/>
                </a:lnTo>
                <a:lnTo>
                  <a:pt x="203" y="11"/>
                </a:lnTo>
                <a:lnTo>
                  <a:pt x="203" y="10"/>
                </a:lnTo>
                <a:lnTo>
                  <a:pt x="202" y="10"/>
                </a:lnTo>
                <a:lnTo>
                  <a:pt x="202" y="8"/>
                </a:lnTo>
                <a:lnTo>
                  <a:pt x="202" y="7"/>
                </a:lnTo>
                <a:lnTo>
                  <a:pt x="202" y="8"/>
                </a:lnTo>
                <a:lnTo>
                  <a:pt x="201" y="8"/>
                </a:lnTo>
                <a:lnTo>
                  <a:pt x="201" y="7"/>
                </a:lnTo>
                <a:lnTo>
                  <a:pt x="201" y="6"/>
                </a:lnTo>
                <a:lnTo>
                  <a:pt x="201" y="4"/>
                </a:lnTo>
                <a:lnTo>
                  <a:pt x="199" y="3"/>
                </a:lnTo>
                <a:lnTo>
                  <a:pt x="198" y="3"/>
                </a:lnTo>
                <a:lnTo>
                  <a:pt x="198" y="1"/>
                </a:lnTo>
                <a:lnTo>
                  <a:pt x="198" y="0"/>
                </a:lnTo>
                <a:lnTo>
                  <a:pt x="196" y="1"/>
                </a:lnTo>
                <a:lnTo>
                  <a:pt x="195" y="1"/>
                </a:lnTo>
                <a:lnTo>
                  <a:pt x="193" y="1"/>
                </a:lnTo>
                <a:lnTo>
                  <a:pt x="193" y="3"/>
                </a:lnTo>
                <a:lnTo>
                  <a:pt x="195" y="3"/>
                </a:lnTo>
                <a:lnTo>
                  <a:pt x="195" y="4"/>
                </a:lnTo>
                <a:lnTo>
                  <a:pt x="195" y="6"/>
                </a:lnTo>
                <a:lnTo>
                  <a:pt x="193" y="6"/>
                </a:lnTo>
                <a:lnTo>
                  <a:pt x="193" y="7"/>
                </a:lnTo>
                <a:lnTo>
                  <a:pt x="192" y="7"/>
                </a:lnTo>
              </a:path>
            </a:pathLst>
          </a:custGeom>
          <a:solidFill>
            <a:schemeClr val="bg1"/>
          </a:solidFill>
          <a:ln w="3175" cmpd="sng">
            <a:solidFill>
              <a:srgbClr val="808080"/>
            </a:solidFill>
            <a:prstDash val="solid"/>
            <a:round/>
            <a:headEnd/>
            <a:tailEnd/>
          </a:ln>
        </p:spPr>
        <p:txBody>
          <a:bodyPr/>
          <a:lstStyle/>
          <a:p>
            <a:endParaRPr lang="en-US"/>
          </a:p>
        </p:txBody>
      </p:sp>
      <p:sp>
        <p:nvSpPr>
          <p:cNvPr id="14430" name="Freeform 94"/>
          <p:cNvSpPr>
            <a:spLocks/>
          </p:cNvSpPr>
          <p:nvPr/>
        </p:nvSpPr>
        <p:spPr bwMode="auto">
          <a:xfrm>
            <a:off x="2012950" y="5719763"/>
            <a:ext cx="365125" cy="390525"/>
          </a:xfrm>
          <a:custGeom>
            <a:avLst/>
            <a:gdLst>
              <a:gd name="T0" fmla="*/ 93 w 309"/>
              <a:gd name="T1" fmla="*/ 449 h 455"/>
              <a:gd name="T2" fmla="*/ 114 w 309"/>
              <a:gd name="T3" fmla="*/ 444 h 455"/>
              <a:gd name="T4" fmla="*/ 134 w 309"/>
              <a:gd name="T5" fmla="*/ 438 h 455"/>
              <a:gd name="T6" fmla="*/ 152 w 309"/>
              <a:gd name="T7" fmla="*/ 429 h 455"/>
              <a:gd name="T8" fmla="*/ 169 w 309"/>
              <a:gd name="T9" fmla="*/ 427 h 455"/>
              <a:gd name="T10" fmla="*/ 183 w 309"/>
              <a:gd name="T11" fmla="*/ 412 h 455"/>
              <a:gd name="T12" fmla="*/ 190 w 309"/>
              <a:gd name="T13" fmla="*/ 397 h 455"/>
              <a:gd name="T14" fmla="*/ 202 w 309"/>
              <a:gd name="T15" fmla="*/ 385 h 455"/>
              <a:gd name="T16" fmla="*/ 214 w 309"/>
              <a:gd name="T17" fmla="*/ 374 h 455"/>
              <a:gd name="T18" fmla="*/ 232 w 309"/>
              <a:gd name="T19" fmla="*/ 368 h 455"/>
              <a:gd name="T20" fmla="*/ 249 w 309"/>
              <a:gd name="T21" fmla="*/ 361 h 455"/>
              <a:gd name="T22" fmla="*/ 262 w 309"/>
              <a:gd name="T23" fmla="*/ 346 h 455"/>
              <a:gd name="T24" fmla="*/ 269 w 309"/>
              <a:gd name="T25" fmla="*/ 335 h 455"/>
              <a:gd name="T26" fmla="*/ 277 w 309"/>
              <a:gd name="T27" fmla="*/ 324 h 455"/>
              <a:gd name="T28" fmla="*/ 285 w 309"/>
              <a:gd name="T29" fmla="*/ 305 h 455"/>
              <a:gd name="T30" fmla="*/ 293 w 309"/>
              <a:gd name="T31" fmla="*/ 288 h 455"/>
              <a:gd name="T32" fmla="*/ 297 w 309"/>
              <a:gd name="T33" fmla="*/ 269 h 455"/>
              <a:gd name="T34" fmla="*/ 303 w 309"/>
              <a:gd name="T35" fmla="*/ 256 h 455"/>
              <a:gd name="T36" fmla="*/ 309 w 309"/>
              <a:gd name="T37" fmla="*/ 239 h 455"/>
              <a:gd name="T38" fmla="*/ 296 w 309"/>
              <a:gd name="T39" fmla="*/ 226 h 455"/>
              <a:gd name="T40" fmla="*/ 279 w 309"/>
              <a:gd name="T41" fmla="*/ 225 h 455"/>
              <a:gd name="T42" fmla="*/ 262 w 309"/>
              <a:gd name="T43" fmla="*/ 221 h 455"/>
              <a:gd name="T44" fmla="*/ 244 w 309"/>
              <a:gd name="T45" fmla="*/ 219 h 455"/>
              <a:gd name="T46" fmla="*/ 236 w 309"/>
              <a:gd name="T47" fmla="*/ 209 h 455"/>
              <a:gd name="T48" fmla="*/ 240 w 309"/>
              <a:gd name="T49" fmla="*/ 193 h 455"/>
              <a:gd name="T50" fmla="*/ 247 w 309"/>
              <a:gd name="T51" fmla="*/ 178 h 455"/>
              <a:gd name="T52" fmla="*/ 239 w 309"/>
              <a:gd name="T53" fmla="*/ 172 h 455"/>
              <a:gd name="T54" fmla="*/ 229 w 309"/>
              <a:gd name="T55" fmla="*/ 161 h 455"/>
              <a:gd name="T56" fmla="*/ 239 w 309"/>
              <a:gd name="T57" fmla="*/ 142 h 455"/>
              <a:gd name="T58" fmla="*/ 237 w 309"/>
              <a:gd name="T59" fmla="*/ 113 h 455"/>
              <a:gd name="T60" fmla="*/ 247 w 309"/>
              <a:gd name="T61" fmla="*/ 90 h 455"/>
              <a:gd name="T62" fmla="*/ 242 w 309"/>
              <a:gd name="T63" fmla="*/ 75 h 455"/>
              <a:gd name="T64" fmla="*/ 210 w 309"/>
              <a:gd name="T65" fmla="*/ 55 h 455"/>
              <a:gd name="T66" fmla="*/ 159 w 309"/>
              <a:gd name="T67" fmla="*/ 23 h 455"/>
              <a:gd name="T68" fmla="*/ 130 w 309"/>
              <a:gd name="T69" fmla="*/ 3 h 455"/>
              <a:gd name="T70" fmla="*/ 119 w 309"/>
              <a:gd name="T71" fmla="*/ 10 h 455"/>
              <a:gd name="T72" fmla="*/ 77 w 309"/>
              <a:gd name="T73" fmla="*/ 25 h 455"/>
              <a:gd name="T74" fmla="*/ 59 w 309"/>
              <a:gd name="T75" fmla="*/ 18 h 455"/>
              <a:gd name="T76" fmla="*/ 51 w 309"/>
              <a:gd name="T77" fmla="*/ 28 h 455"/>
              <a:gd name="T78" fmla="*/ 51 w 309"/>
              <a:gd name="T79" fmla="*/ 48 h 455"/>
              <a:gd name="T80" fmla="*/ 51 w 309"/>
              <a:gd name="T81" fmla="*/ 69 h 455"/>
              <a:gd name="T82" fmla="*/ 50 w 309"/>
              <a:gd name="T83" fmla="*/ 92 h 455"/>
              <a:gd name="T84" fmla="*/ 47 w 309"/>
              <a:gd name="T85" fmla="*/ 121 h 455"/>
              <a:gd name="T86" fmla="*/ 46 w 309"/>
              <a:gd name="T87" fmla="*/ 152 h 455"/>
              <a:gd name="T88" fmla="*/ 40 w 309"/>
              <a:gd name="T89" fmla="*/ 175 h 455"/>
              <a:gd name="T90" fmla="*/ 40 w 309"/>
              <a:gd name="T91" fmla="*/ 199 h 455"/>
              <a:gd name="T92" fmla="*/ 40 w 309"/>
              <a:gd name="T93" fmla="*/ 221 h 455"/>
              <a:gd name="T94" fmla="*/ 40 w 309"/>
              <a:gd name="T95" fmla="*/ 245 h 455"/>
              <a:gd name="T96" fmla="*/ 40 w 309"/>
              <a:gd name="T97" fmla="*/ 272 h 455"/>
              <a:gd name="T98" fmla="*/ 39 w 309"/>
              <a:gd name="T99" fmla="*/ 299 h 455"/>
              <a:gd name="T100" fmla="*/ 36 w 309"/>
              <a:gd name="T101" fmla="*/ 319 h 455"/>
              <a:gd name="T102" fmla="*/ 30 w 309"/>
              <a:gd name="T103" fmla="*/ 341 h 455"/>
              <a:gd name="T104" fmla="*/ 40 w 309"/>
              <a:gd name="T105" fmla="*/ 361 h 455"/>
              <a:gd name="T106" fmla="*/ 41 w 309"/>
              <a:gd name="T107" fmla="*/ 388 h 455"/>
              <a:gd name="T108" fmla="*/ 39 w 309"/>
              <a:gd name="T109" fmla="*/ 407 h 455"/>
              <a:gd name="T110" fmla="*/ 36 w 309"/>
              <a:gd name="T111" fmla="*/ 419 h 455"/>
              <a:gd name="T112" fmla="*/ 14 w 309"/>
              <a:gd name="T113" fmla="*/ 428 h 455"/>
              <a:gd name="T114" fmla="*/ 1 w 309"/>
              <a:gd name="T115" fmla="*/ 429 h 455"/>
              <a:gd name="T116" fmla="*/ 16 w 309"/>
              <a:gd name="T117" fmla="*/ 444 h 455"/>
              <a:gd name="T118" fmla="*/ 43 w 309"/>
              <a:gd name="T119" fmla="*/ 449 h 455"/>
              <a:gd name="T120" fmla="*/ 61 w 309"/>
              <a:gd name="T121" fmla="*/ 454 h 4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09"/>
              <a:gd name="T184" fmla="*/ 0 h 455"/>
              <a:gd name="T185" fmla="*/ 309 w 309"/>
              <a:gd name="T186" fmla="*/ 455 h 4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09" h="455">
                <a:moveTo>
                  <a:pt x="73" y="452"/>
                </a:moveTo>
                <a:lnTo>
                  <a:pt x="76" y="452"/>
                </a:lnTo>
                <a:lnTo>
                  <a:pt x="77" y="452"/>
                </a:lnTo>
                <a:lnTo>
                  <a:pt x="79" y="452"/>
                </a:lnTo>
                <a:lnTo>
                  <a:pt x="80" y="452"/>
                </a:lnTo>
                <a:lnTo>
                  <a:pt x="81" y="451"/>
                </a:lnTo>
                <a:lnTo>
                  <a:pt x="83" y="451"/>
                </a:lnTo>
                <a:lnTo>
                  <a:pt x="84" y="451"/>
                </a:lnTo>
                <a:lnTo>
                  <a:pt x="86" y="451"/>
                </a:lnTo>
                <a:lnTo>
                  <a:pt x="87" y="451"/>
                </a:lnTo>
                <a:lnTo>
                  <a:pt x="89" y="451"/>
                </a:lnTo>
                <a:lnTo>
                  <a:pt x="90" y="449"/>
                </a:lnTo>
                <a:lnTo>
                  <a:pt x="91" y="449"/>
                </a:lnTo>
                <a:lnTo>
                  <a:pt x="93" y="449"/>
                </a:lnTo>
                <a:lnTo>
                  <a:pt x="94" y="449"/>
                </a:lnTo>
                <a:lnTo>
                  <a:pt x="96" y="449"/>
                </a:lnTo>
                <a:lnTo>
                  <a:pt x="97" y="448"/>
                </a:lnTo>
                <a:lnTo>
                  <a:pt x="99" y="448"/>
                </a:lnTo>
                <a:lnTo>
                  <a:pt x="101" y="448"/>
                </a:lnTo>
                <a:lnTo>
                  <a:pt x="103" y="448"/>
                </a:lnTo>
                <a:lnTo>
                  <a:pt x="104" y="448"/>
                </a:lnTo>
                <a:lnTo>
                  <a:pt x="106" y="448"/>
                </a:lnTo>
                <a:lnTo>
                  <a:pt x="107" y="447"/>
                </a:lnTo>
                <a:lnTo>
                  <a:pt x="109" y="447"/>
                </a:lnTo>
                <a:lnTo>
                  <a:pt x="110" y="447"/>
                </a:lnTo>
                <a:lnTo>
                  <a:pt x="111" y="445"/>
                </a:lnTo>
                <a:lnTo>
                  <a:pt x="113" y="445"/>
                </a:lnTo>
                <a:lnTo>
                  <a:pt x="114" y="444"/>
                </a:lnTo>
                <a:lnTo>
                  <a:pt x="116" y="442"/>
                </a:lnTo>
                <a:lnTo>
                  <a:pt x="117" y="442"/>
                </a:lnTo>
                <a:lnTo>
                  <a:pt x="119" y="442"/>
                </a:lnTo>
                <a:lnTo>
                  <a:pt x="120" y="441"/>
                </a:lnTo>
                <a:lnTo>
                  <a:pt x="122" y="441"/>
                </a:lnTo>
                <a:lnTo>
                  <a:pt x="123" y="441"/>
                </a:lnTo>
                <a:lnTo>
                  <a:pt x="124" y="442"/>
                </a:lnTo>
                <a:lnTo>
                  <a:pt x="126" y="442"/>
                </a:lnTo>
                <a:lnTo>
                  <a:pt x="126" y="441"/>
                </a:lnTo>
                <a:lnTo>
                  <a:pt x="129" y="441"/>
                </a:lnTo>
                <a:lnTo>
                  <a:pt x="130" y="439"/>
                </a:lnTo>
                <a:lnTo>
                  <a:pt x="132" y="439"/>
                </a:lnTo>
                <a:lnTo>
                  <a:pt x="133" y="438"/>
                </a:lnTo>
                <a:lnTo>
                  <a:pt x="134" y="438"/>
                </a:lnTo>
                <a:lnTo>
                  <a:pt x="136" y="438"/>
                </a:lnTo>
                <a:lnTo>
                  <a:pt x="137" y="437"/>
                </a:lnTo>
                <a:lnTo>
                  <a:pt x="139" y="437"/>
                </a:lnTo>
                <a:lnTo>
                  <a:pt x="140" y="435"/>
                </a:lnTo>
                <a:lnTo>
                  <a:pt x="142" y="435"/>
                </a:lnTo>
                <a:lnTo>
                  <a:pt x="143" y="434"/>
                </a:lnTo>
                <a:lnTo>
                  <a:pt x="144" y="434"/>
                </a:lnTo>
                <a:lnTo>
                  <a:pt x="146" y="432"/>
                </a:lnTo>
                <a:lnTo>
                  <a:pt x="147" y="432"/>
                </a:lnTo>
                <a:lnTo>
                  <a:pt x="147" y="431"/>
                </a:lnTo>
                <a:lnTo>
                  <a:pt x="149" y="431"/>
                </a:lnTo>
                <a:lnTo>
                  <a:pt x="150" y="431"/>
                </a:lnTo>
                <a:lnTo>
                  <a:pt x="150" y="429"/>
                </a:lnTo>
                <a:lnTo>
                  <a:pt x="152" y="429"/>
                </a:lnTo>
                <a:lnTo>
                  <a:pt x="153" y="429"/>
                </a:lnTo>
                <a:lnTo>
                  <a:pt x="154" y="429"/>
                </a:lnTo>
                <a:lnTo>
                  <a:pt x="156" y="429"/>
                </a:lnTo>
                <a:lnTo>
                  <a:pt x="157" y="431"/>
                </a:lnTo>
                <a:lnTo>
                  <a:pt x="157" y="429"/>
                </a:lnTo>
                <a:lnTo>
                  <a:pt x="159" y="429"/>
                </a:lnTo>
                <a:lnTo>
                  <a:pt x="160" y="429"/>
                </a:lnTo>
                <a:lnTo>
                  <a:pt x="162" y="428"/>
                </a:lnTo>
                <a:lnTo>
                  <a:pt x="163" y="428"/>
                </a:lnTo>
                <a:lnTo>
                  <a:pt x="164" y="428"/>
                </a:lnTo>
                <a:lnTo>
                  <a:pt x="166" y="428"/>
                </a:lnTo>
                <a:lnTo>
                  <a:pt x="166" y="427"/>
                </a:lnTo>
                <a:lnTo>
                  <a:pt x="167" y="427"/>
                </a:lnTo>
                <a:lnTo>
                  <a:pt x="169" y="427"/>
                </a:lnTo>
                <a:lnTo>
                  <a:pt x="170" y="427"/>
                </a:lnTo>
                <a:lnTo>
                  <a:pt x="170" y="425"/>
                </a:lnTo>
                <a:lnTo>
                  <a:pt x="172" y="425"/>
                </a:lnTo>
                <a:lnTo>
                  <a:pt x="173" y="425"/>
                </a:lnTo>
                <a:lnTo>
                  <a:pt x="174" y="424"/>
                </a:lnTo>
                <a:lnTo>
                  <a:pt x="174" y="422"/>
                </a:lnTo>
                <a:lnTo>
                  <a:pt x="176" y="422"/>
                </a:lnTo>
                <a:lnTo>
                  <a:pt x="177" y="422"/>
                </a:lnTo>
                <a:lnTo>
                  <a:pt x="177" y="421"/>
                </a:lnTo>
                <a:lnTo>
                  <a:pt x="180" y="418"/>
                </a:lnTo>
                <a:lnTo>
                  <a:pt x="182" y="417"/>
                </a:lnTo>
                <a:lnTo>
                  <a:pt x="182" y="415"/>
                </a:lnTo>
                <a:lnTo>
                  <a:pt x="182" y="414"/>
                </a:lnTo>
                <a:lnTo>
                  <a:pt x="183" y="412"/>
                </a:lnTo>
                <a:lnTo>
                  <a:pt x="184" y="412"/>
                </a:lnTo>
                <a:lnTo>
                  <a:pt x="184" y="411"/>
                </a:lnTo>
                <a:lnTo>
                  <a:pt x="184" y="409"/>
                </a:lnTo>
                <a:lnTo>
                  <a:pt x="186" y="407"/>
                </a:lnTo>
                <a:lnTo>
                  <a:pt x="187" y="407"/>
                </a:lnTo>
                <a:lnTo>
                  <a:pt x="186" y="407"/>
                </a:lnTo>
                <a:lnTo>
                  <a:pt x="186" y="405"/>
                </a:lnTo>
                <a:lnTo>
                  <a:pt x="187" y="404"/>
                </a:lnTo>
                <a:lnTo>
                  <a:pt x="187" y="402"/>
                </a:lnTo>
                <a:lnTo>
                  <a:pt x="189" y="402"/>
                </a:lnTo>
                <a:lnTo>
                  <a:pt x="189" y="401"/>
                </a:lnTo>
                <a:lnTo>
                  <a:pt x="189" y="399"/>
                </a:lnTo>
                <a:lnTo>
                  <a:pt x="190" y="398"/>
                </a:lnTo>
                <a:lnTo>
                  <a:pt x="190" y="397"/>
                </a:lnTo>
                <a:lnTo>
                  <a:pt x="192" y="397"/>
                </a:lnTo>
                <a:lnTo>
                  <a:pt x="192" y="395"/>
                </a:lnTo>
                <a:lnTo>
                  <a:pt x="192" y="394"/>
                </a:lnTo>
                <a:lnTo>
                  <a:pt x="193" y="394"/>
                </a:lnTo>
                <a:lnTo>
                  <a:pt x="193" y="392"/>
                </a:lnTo>
                <a:lnTo>
                  <a:pt x="194" y="392"/>
                </a:lnTo>
                <a:lnTo>
                  <a:pt x="196" y="391"/>
                </a:lnTo>
                <a:lnTo>
                  <a:pt x="197" y="391"/>
                </a:lnTo>
                <a:lnTo>
                  <a:pt x="197" y="389"/>
                </a:lnTo>
                <a:lnTo>
                  <a:pt x="199" y="388"/>
                </a:lnTo>
                <a:lnTo>
                  <a:pt x="200" y="388"/>
                </a:lnTo>
                <a:lnTo>
                  <a:pt x="200" y="387"/>
                </a:lnTo>
                <a:lnTo>
                  <a:pt x="202" y="387"/>
                </a:lnTo>
                <a:lnTo>
                  <a:pt x="202" y="385"/>
                </a:lnTo>
                <a:lnTo>
                  <a:pt x="203" y="385"/>
                </a:lnTo>
                <a:lnTo>
                  <a:pt x="203" y="384"/>
                </a:lnTo>
                <a:lnTo>
                  <a:pt x="204" y="384"/>
                </a:lnTo>
                <a:lnTo>
                  <a:pt x="204" y="382"/>
                </a:lnTo>
                <a:lnTo>
                  <a:pt x="204" y="381"/>
                </a:lnTo>
                <a:lnTo>
                  <a:pt x="206" y="379"/>
                </a:lnTo>
                <a:lnTo>
                  <a:pt x="206" y="378"/>
                </a:lnTo>
                <a:lnTo>
                  <a:pt x="207" y="378"/>
                </a:lnTo>
                <a:lnTo>
                  <a:pt x="209" y="376"/>
                </a:lnTo>
                <a:lnTo>
                  <a:pt x="210" y="375"/>
                </a:lnTo>
                <a:lnTo>
                  <a:pt x="212" y="375"/>
                </a:lnTo>
                <a:lnTo>
                  <a:pt x="212" y="374"/>
                </a:lnTo>
                <a:lnTo>
                  <a:pt x="213" y="374"/>
                </a:lnTo>
                <a:lnTo>
                  <a:pt x="214" y="374"/>
                </a:lnTo>
                <a:lnTo>
                  <a:pt x="216" y="374"/>
                </a:lnTo>
                <a:lnTo>
                  <a:pt x="216" y="372"/>
                </a:lnTo>
                <a:lnTo>
                  <a:pt x="217" y="372"/>
                </a:lnTo>
                <a:lnTo>
                  <a:pt x="219" y="372"/>
                </a:lnTo>
                <a:lnTo>
                  <a:pt x="220" y="372"/>
                </a:lnTo>
                <a:lnTo>
                  <a:pt x="222" y="372"/>
                </a:lnTo>
                <a:lnTo>
                  <a:pt x="222" y="371"/>
                </a:lnTo>
                <a:lnTo>
                  <a:pt x="223" y="371"/>
                </a:lnTo>
                <a:lnTo>
                  <a:pt x="224" y="369"/>
                </a:lnTo>
                <a:lnTo>
                  <a:pt x="226" y="369"/>
                </a:lnTo>
                <a:lnTo>
                  <a:pt x="227" y="369"/>
                </a:lnTo>
                <a:lnTo>
                  <a:pt x="229" y="369"/>
                </a:lnTo>
                <a:lnTo>
                  <a:pt x="230" y="368"/>
                </a:lnTo>
                <a:lnTo>
                  <a:pt x="232" y="368"/>
                </a:lnTo>
                <a:lnTo>
                  <a:pt x="234" y="368"/>
                </a:lnTo>
                <a:lnTo>
                  <a:pt x="236" y="368"/>
                </a:lnTo>
                <a:lnTo>
                  <a:pt x="237" y="366"/>
                </a:lnTo>
                <a:lnTo>
                  <a:pt x="239" y="366"/>
                </a:lnTo>
                <a:lnTo>
                  <a:pt x="239" y="365"/>
                </a:lnTo>
                <a:lnTo>
                  <a:pt x="240" y="365"/>
                </a:lnTo>
                <a:lnTo>
                  <a:pt x="242" y="365"/>
                </a:lnTo>
                <a:lnTo>
                  <a:pt x="243" y="365"/>
                </a:lnTo>
                <a:lnTo>
                  <a:pt x="243" y="364"/>
                </a:lnTo>
                <a:lnTo>
                  <a:pt x="244" y="364"/>
                </a:lnTo>
                <a:lnTo>
                  <a:pt x="246" y="362"/>
                </a:lnTo>
                <a:lnTo>
                  <a:pt x="247" y="362"/>
                </a:lnTo>
                <a:lnTo>
                  <a:pt x="249" y="362"/>
                </a:lnTo>
                <a:lnTo>
                  <a:pt x="249" y="361"/>
                </a:lnTo>
                <a:lnTo>
                  <a:pt x="249" y="359"/>
                </a:lnTo>
                <a:lnTo>
                  <a:pt x="249" y="358"/>
                </a:lnTo>
                <a:lnTo>
                  <a:pt x="249" y="359"/>
                </a:lnTo>
                <a:lnTo>
                  <a:pt x="250" y="358"/>
                </a:lnTo>
                <a:lnTo>
                  <a:pt x="250" y="356"/>
                </a:lnTo>
                <a:lnTo>
                  <a:pt x="252" y="356"/>
                </a:lnTo>
                <a:lnTo>
                  <a:pt x="252" y="355"/>
                </a:lnTo>
                <a:lnTo>
                  <a:pt x="253" y="355"/>
                </a:lnTo>
                <a:lnTo>
                  <a:pt x="253" y="354"/>
                </a:lnTo>
                <a:lnTo>
                  <a:pt x="254" y="354"/>
                </a:lnTo>
                <a:lnTo>
                  <a:pt x="256" y="352"/>
                </a:lnTo>
                <a:lnTo>
                  <a:pt x="257" y="349"/>
                </a:lnTo>
                <a:lnTo>
                  <a:pt x="260" y="348"/>
                </a:lnTo>
                <a:lnTo>
                  <a:pt x="262" y="346"/>
                </a:lnTo>
                <a:lnTo>
                  <a:pt x="263" y="346"/>
                </a:lnTo>
                <a:lnTo>
                  <a:pt x="263" y="345"/>
                </a:lnTo>
                <a:lnTo>
                  <a:pt x="265" y="345"/>
                </a:lnTo>
                <a:lnTo>
                  <a:pt x="266" y="344"/>
                </a:lnTo>
                <a:lnTo>
                  <a:pt x="266" y="342"/>
                </a:lnTo>
                <a:lnTo>
                  <a:pt x="266" y="341"/>
                </a:lnTo>
                <a:lnTo>
                  <a:pt x="267" y="341"/>
                </a:lnTo>
                <a:lnTo>
                  <a:pt x="267" y="339"/>
                </a:lnTo>
                <a:lnTo>
                  <a:pt x="267" y="338"/>
                </a:lnTo>
                <a:lnTo>
                  <a:pt x="269" y="338"/>
                </a:lnTo>
                <a:lnTo>
                  <a:pt x="269" y="336"/>
                </a:lnTo>
                <a:lnTo>
                  <a:pt x="270" y="336"/>
                </a:lnTo>
                <a:lnTo>
                  <a:pt x="270" y="335"/>
                </a:lnTo>
                <a:lnTo>
                  <a:pt x="269" y="335"/>
                </a:lnTo>
                <a:lnTo>
                  <a:pt x="270" y="335"/>
                </a:lnTo>
                <a:lnTo>
                  <a:pt x="270" y="334"/>
                </a:lnTo>
                <a:lnTo>
                  <a:pt x="272" y="334"/>
                </a:lnTo>
                <a:lnTo>
                  <a:pt x="272" y="332"/>
                </a:lnTo>
                <a:lnTo>
                  <a:pt x="272" y="331"/>
                </a:lnTo>
                <a:lnTo>
                  <a:pt x="272" y="332"/>
                </a:lnTo>
                <a:lnTo>
                  <a:pt x="273" y="332"/>
                </a:lnTo>
                <a:lnTo>
                  <a:pt x="273" y="331"/>
                </a:lnTo>
                <a:lnTo>
                  <a:pt x="275" y="329"/>
                </a:lnTo>
                <a:lnTo>
                  <a:pt x="275" y="328"/>
                </a:lnTo>
                <a:lnTo>
                  <a:pt x="276" y="326"/>
                </a:lnTo>
                <a:lnTo>
                  <a:pt x="276" y="325"/>
                </a:lnTo>
                <a:lnTo>
                  <a:pt x="277" y="325"/>
                </a:lnTo>
                <a:lnTo>
                  <a:pt x="277" y="324"/>
                </a:lnTo>
                <a:lnTo>
                  <a:pt x="277" y="322"/>
                </a:lnTo>
                <a:lnTo>
                  <a:pt x="277" y="321"/>
                </a:lnTo>
                <a:lnTo>
                  <a:pt x="279" y="319"/>
                </a:lnTo>
                <a:lnTo>
                  <a:pt x="280" y="318"/>
                </a:lnTo>
                <a:lnTo>
                  <a:pt x="280" y="316"/>
                </a:lnTo>
                <a:lnTo>
                  <a:pt x="280" y="315"/>
                </a:lnTo>
                <a:lnTo>
                  <a:pt x="282" y="315"/>
                </a:lnTo>
                <a:lnTo>
                  <a:pt x="282" y="314"/>
                </a:lnTo>
                <a:lnTo>
                  <a:pt x="282" y="311"/>
                </a:lnTo>
                <a:lnTo>
                  <a:pt x="283" y="311"/>
                </a:lnTo>
                <a:lnTo>
                  <a:pt x="283" y="309"/>
                </a:lnTo>
                <a:lnTo>
                  <a:pt x="283" y="308"/>
                </a:lnTo>
                <a:lnTo>
                  <a:pt x="285" y="306"/>
                </a:lnTo>
                <a:lnTo>
                  <a:pt x="285" y="305"/>
                </a:lnTo>
                <a:lnTo>
                  <a:pt x="285" y="304"/>
                </a:lnTo>
                <a:lnTo>
                  <a:pt x="286" y="302"/>
                </a:lnTo>
                <a:lnTo>
                  <a:pt x="286" y="301"/>
                </a:lnTo>
                <a:lnTo>
                  <a:pt x="286" y="299"/>
                </a:lnTo>
                <a:lnTo>
                  <a:pt x="286" y="298"/>
                </a:lnTo>
                <a:lnTo>
                  <a:pt x="287" y="296"/>
                </a:lnTo>
                <a:lnTo>
                  <a:pt x="287" y="295"/>
                </a:lnTo>
                <a:lnTo>
                  <a:pt x="289" y="295"/>
                </a:lnTo>
                <a:lnTo>
                  <a:pt x="289" y="294"/>
                </a:lnTo>
                <a:lnTo>
                  <a:pt x="290" y="292"/>
                </a:lnTo>
                <a:lnTo>
                  <a:pt x="292" y="291"/>
                </a:lnTo>
                <a:lnTo>
                  <a:pt x="292" y="289"/>
                </a:lnTo>
                <a:lnTo>
                  <a:pt x="293" y="289"/>
                </a:lnTo>
                <a:lnTo>
                  <a:pt x="293" y="288"/>
                </a:lnTo>
                <a:lnTo>
                  <a:pt x="293" y="286"/>
                </a:lnTo>
                <a:lnTo>
                  <a:pt x="295" y="285"/>
                </a:lnTo>
                <a:lnTo>
                  <a:pt x="295" y="284"/>
                </a:lnTo>
                <a:lnTo>
                  <a:pt x="295" y="282"/>
                </a:lnTo>
                <a:lnTo>
                  <a:pt x="296" y="281"/>
                </a:lnTo>
                <a:lnTo>
                  <a:pt x="296" y="279"/>
                </a:lnTo>
                <a:lnTo>
                  <a:pt x="297" y="276"/>
                </a:lnTo>
                <a:lnTo>
                  <a:pt x="297" y="275"/>
                </a:lnTo>
                <a:lnTo>
                  <a:pt x="297" y="274"/>
                </a:lnTo>
                <a:lnTo>
                  <a:pt x="297" y="272"/>
                </a:lnTo>
                <a:lnTo>
                  <a:pt x="296" y="272"/>
                </a:lnTo>
                <a:lnTo>
                  <a:pt x="297" y="272"/>
                </a:lnTo>
                <a:lnTo>
                  <a:pt x="297" y="271"/>
                </a:lnTo>
                <a:lnTo>
                  <a:pt x="297" y="269"/>
                </a:lnTo>
                <a:lnTo>
                  <a:pt x="297" y="268"/>
                </a:lnTo>
                <a:lnTo>
                  <a:pt x="299" y="266"/>
                </a:lnTo>
                <a:lnTo>
                  <a:pt x="299" y="265"/>
                </a:lnTo>
                <a:lnTo>
                  <a:pt x="297" y="265"/>
                </a:lnTo>
                <a:lnTo>
                  <a:pt x="297" y="264"/>
                </a:lnTo>
                <a:lnTo>
                  <a:pt x="299" y="264"/>
                </a:lnTo>
                <a:lnTo>
                  <a:pt x="299" y="262"/>
                </a:lnTo>
                <a:lnTo>
                  <a:pt x="300" y="262"/>
                </a:lnTo>
                <a:lnTo>
                  <a:pt x="300" y="259"/>
                </a:lnTo>
                <a:lnTo>
                  <a:pt x="302" y="259"/>
                </a:lnTo>
                <a:lnTo>
                  <a:pt x="302" y="258"/>
                </a:lnTo>
                <a:lnTo>
                  <a:pt x="303" y="256"/>
                </a:lnTo>
                <a:lnTo>
                  <a:pt x="302" y="258"/>
                </a:lnTo>
                <a:lnTo>
                  <a:pt x="303" y="256"/>
                </a:lnTo>
                <a:lnTo>
                  <a:pt x="303" y="255"/>
                </a:lnTo>
                <a:lnTo>
                  <a:pt x="305" y="255"/>
                </a:lnTo>
                <a:lnTo>
                  <a:pt x="305" y="254"/>
                </a:lnTo>
                <a:lnTo>
                  <a:pt x="306" y="254"/>
                </a:lnTo>
                <a:lnTo>
                  <a:pt x="306" y="252"/>
                </a:lnTo>
                <a:lnTo>
                  <a:pt x="307" y="251"/>
                </a:lnTo>
                <a:lnTo>
                  <a:pt x="307" y="249"/>
                </a:lnTo>
                <a:lnTo>
                  <a:pt x="309" y="248"/>
                </a:lnTo>
                <a:lnTo>
                  <a:pt x="309" y="246"/>
                </a:lnTo>
                <a:lnTo>
                  <a:pt x="309" y="245"/>
                </a:lnTo>
                <a:lnTo>
                  <a:pt x="309" y="244"/>
                </a:lnTo>
                <a:lnTo>
                  <a:pt x="309" y="242"/>
                </a:lnTo>
                <a:lnTo>
                  <a:pt x="309" y="241"/>
                </a:lnTo>
                <a:lnTo>
                  <a:pt x="309" y="239"/>
                </a:lnTo>
                <a:lnTo>
                  <a:pt x="307" y="239"/>
                </a:lnTo>
                <a:lnTo>
                  <a:pt x="306" y="238"/>
                </a:lnTo>
                <a:lnTo>
                  <a:pt x="306" y="236"/>
                </a:lnTo>
                <a:lnTo>
                  <a:pt x="306" y="235"/>
                </a:lnTo>
                <a:lnTo>
                  <a:pt x="306" y="233"/>
                </a:lnTo>
                <a:lnTo>
                  <a:pt x="305" y="233"/>
                </a:lnTo>
                <a:lnTo>
                  <a:pt x="305" y="232"/>
                </a:lnTo>
                <a:lnTo>
                  <a:pt x="303" y="232"/>
                </a:lnTo>
                <a:lnTo>
                  <a:pt x="302" y="231"/>
                </a:lnTo>
                <a:lnTo>
                  <a:pt x="300" y="231"/>
                </a:lnTo>
                <a:lnTo>
                  <a:pt x="299" y="229"/>
                </a:lnTo>
                <a:lnTo>
                  <a:pt x="299" y="228"/>
                </a:lnTo>
                <a:lnTo>
                  <a:pt x="297" y="226"/>
                </a:lnTo>
                <a:lnTo>
                  <a:pt x="296" y="226"/>
                </a:lnTo>
                <a:lnTo>
                  <a:pt x="295" y="228"/>
                </a:lnTo>
                <a:lnTo>
                  <a:pt x="293" y="229"/>
                </a:lnTo>
                <a:lnTo>
                  <a:pt x="292" y="231"/>
                </a:lnTo>
                <a:lnTo>
                  <a:pt x="290" y="231"/>
                </a:lnTo>
                <a:lnTo>
                  <a:pt x="289" y="229"/>
                </a:lnTo>
                <a:lnTo>
                  <a:pt x="287" y="229"/>
                </a:lnTo>
                <a:lnTo>
                  <a:pt x="286" y="229"/>
                </a:lnTo>
                <a:lnTo>
                  <a:pt x="285" y="229"/>
                </a:lnTo>
                <a:lnTo>
                  <a:pt x="283" y="229"/>
                </a:lnTo>
                <a:lnTo>
                  <a:pt x="282" y="228"/>
                </a:lnTo>
                <a:lnTo>
                  <a:pt x="283" y="228"/>
                </a:lnTo>
                <a:lnTo>
                  <a:pt x="283" y="226"/>
                </a:lnTo>
                <a:lnTo>
                  <a:pt x="282" y="225"/>
                </a:lnTo>
                <a:lnTo>
                  <a:pt x="279" y="225"/>
                </a:lnTo>
                <a:lnTo>
                  <a:pt x="277" y="225"/>
                </a:lnTo>
                <a:lnTo>
                  <a:pt x="276" y="225"/>
                </a:lnTo>
                <a:lnTo>
                  <a:pt x="275" y="225"/>
                </a:lnTo>
                <a:lnTo>
                  <a:pt x="273" y="225"/>
                </a:lnTo>
                <a:lnTo>
                  <a:pt x="273" y="226"/>
                </a:lnTo>
                <a:lnTo>
                  <a:pt x="272" y="226"/>
                </a:lnTo>
                <a:lnTo>
                  <a:pt x="270" y="226"/>
                </a:lnTo>
                <a:lnTo>
                  <a:pt x="269" y="225"/>
                </a:lnTo>
                <a:lnTo>
                  <a:pt x="267" y="225"/>
                </a:lnTo>
                <a:lnTo>
                  <a:pt x="266" y="225"/>
                </a:lnTo>
                <a:lnTo>
                  <a:pt x="265" y="223"/>
                </a:lnTo>
                <a:lnTo>
                  <a:pt x="265" y="222"/>
                </a:lnTo>
                <a:lnTo>
                  <a:pt x="263" y="222"/>
                </a:lnTo>
                <a:lnTo>
                  <a:pt x="262" y="221"/>
                </a:lnTo>
                <a:lnTo>
                  <a:pt x="260" y="221"/>
                </a:lnTo>
                <a:lnTo>
                  <a:pt x="260" y="219"/>
                </a:lnTo>
                <a:lnTo>
                  <a:pt x="259" y="218"/>
                </a:lnTo>
                <a:lnTo>
                  <a:pt x="257" y="218"/>
                </a:lnTo>
                <a:lnTo>
                  <a:pt x="257" y="216"/>
                </a:lnTo>
                <a:lnTo>
                  <a:pt x="256" y="216"/>
                </a:lnTo>
                <a:lnTo>
                  <a:pt x="254" y="216"/>
                </a:lnTo>
                <a:lnTo>
                  <a:pt x="253" y="216"/>
                </a:lnTo>
                <a:lnTo>
                  <a:pt x="252" y="216"/>
                </a:lnTo>
                <a:lnTo>
                  <a:pt x="250" y="216"/>
                </a:lnTo>
                <a:lnTo>
                  <a:pt x="249" y="218"/>
                </a:lnTo>
                <a:lnTo>
                  <a:pt x="247" y="218"/>
                </a:lnTo>
                <a:lnTo>
                  <a:pt x="246" y="219"/>
                </a:lnTo>
                <a:lnTo>
                  <a:pt x="244" y="219"/>
                </a:lnTo>
                <a:lnTo>
                  <a:pt x="244" y="218"/>
                </a:lnTo>
                <a:lnTo>
                  <a:pt x="243" y="218"/>
                </a:lnTo>
                <a:lnTo>
                  <a:pt x="243" y="216"/>
                </a:lnTo>
                <a:lnTo>
                  <a:pt x="242" y="215"/>
                </a:lnTo>
                <a:lnTo>
                  <a:pt x="240" y="215"/>
                </a:lnTo>
                <a:lnTo>
                  <a:pt x="239" y="215"/>
                </a:lnTo>
                <a:lnTo>
                  <a:pt x="237" y="215"/>
                </a:lnTo>
                <a:lnTo>
                  <a:pt x="236" y="215"/>
                </a:lnTo>
                <a:lnTo>
                  <a:pt x="236" y="213"/>
                </a:lnTo>
                <a:lnTo>
                  <a:pt x="234" y="213"/>
                </a:lnTo>
                <a:lnTo>
                  <a:pt x="233" y="212"/>
                </a:lnTo>
                <a:lnTo>
                  <a:pt x="233" y="211"/>
                </a:lnTo>
                <a:lnTo>
                  <a:pt x="234" y="211"/>
                </a:lnTo>
                <a:lnTo>
                  <a:pt x="236" y="209"/>
                </a:lnTo>
                <a:lnTo>
                  <a:pt x="236" y="208"/>
                </a:lnTo>
                <a:lnTo>
                  <a:pt x="234" y="208"/>
                </a:lnTo>
                <a:lnTo>
                  <a:pt x="234" y="206"/>
                </a:lnTo>
                <a:lnTo>
                  <a:pt x="234" y="205"/>
                </a:lnTo>
                <a:lnTo>
                  <a:pt x="234" y="203"/>
                </a:lnTo>
                <a:lnTo>
                  <a:pt x="234" y="202"/>
                </a:lnTo>
                <a:lnTo>
                  <a:pt x="234" y="201"/>
                </a:lnTo>
                <a:lnTo>
                  <a:pt x="236" y="199"/>
                </a:lnTo>
                <a:lnTo>
                  <a:pt x="236" y="198"/>
                </a:lnTo>
                <a:lnTo>
                  <a:pt x="236" y="196"/>
                </a:lnTo>
                <a:lnTo>
                  <a:pt x="236" y="195"/>
                </a:lnTo>
                <a:lnTo>
                  <a:pt x="237" y="195"/>
                </a:lnTo>
                <a:lnTo>
                  <a:pt x="239" y="195"/>
                </a:lnTo>
                <a:lnTo>
                  <a:pt x="240" y="193"/>
                </a:lnTo>
                <a:lnTo>
                  <a:pt x="240" y="192"/>
                </a:lnTo>
                <a:lnTo>
                  <a:pt x="240" y="191"/>
                </a:lnTo>
                <a:lnTo>
                  <a:pt x="240" y="189"/>
                </a:lnTo>
                <a:lnTo>
                  <a:pt x="242" y="188"/>
                </a:lnTo>
                <a:lnTo>
                  <a:pt x="242" y="186"/>
                </a:lnTo>
                <a:lnTo>
                  <a:pt x="243" y="186"/>
                </a:lnTo>
                <a:lnTo>
                  <a:pt x="243" y="185"/>
                </a:lnTo>
                <a:lnTo>
                  <a:pt x="244" y="185"/>
                </a:lnTo>
                <a:lnTo>
                  <a:pt x="246" y="183"/>
                </a:lnTo>
                <a:lnTo>
                  <a:pt x="247" y="183"/>
                </a:lnTo>
                <a:lnTo>
                  <a:pt x="249" y="183"/>
                </a:lnTo>
                <a:lnTo>
                  <a:pt x="249" y="181"/>
                </a:lnTo>
                <a:lnTo>
                  <a:pt x="247" y="179"/>
                </a:lnTo>
                <a:lnTo>
                  <a:pt x="247" y="178"/>
                </a:lnTo>
                <a:lnTo>
                  <a:pt x="247" y="176"/>
                </a:lnTo>
                <a:lnTo>
                  <a:pt x="246" y="175"/>
                </a:lnTo>
                <a:lnTo>
                  <a:pt x="246" y="173"/>
                </a:lnTo>
                <a:lnTo>
                  <a:pt x="244" y="173"/>
                </a:lnTo>
                <a:lnTo>
                  <a:pt x="243" y="173"/>
                </a:lnTo>
                <a:lnTo>
                  <a:pt x="243" y="175"/>
                </a:lnTo>
                <a:lnTo>
                  <a:pt x="242" y="175"/>
                </a:lnTo>
                <a:lnTo>
                  <a:pt x="242" y="176"/>
                </a:lnTo>
                <a:lnTo>
                  <a:pt x="240" y="176"/>
                </a:lnTo>
                <a:lnTo>
                  <a:pt x="240" y="175"/>
                </a:lnTo>
                <a:lnTo>
                  <a:pt x="240" y="176"/>
                </a:lnTo>
                <a:lnTo>
                  <a:pt x="239" y="175"/>
                </a:lnTo>
                <a:lnTo>
                  <a:pt x="239" y="173"/>
                </a:lnTo>
                <a:lnTo>
                  <a:pt x="239" y="172"/>
                </a:lnTo>
                <a:lnTo>
                  <a:pt x="237" y="172"/>
                </a:lnTo>
                <a:lnTo>
                  <a:pt x="237" y="171"/>
                </a:lnTo>
                <a:lnTo>
                  <a:pt x="237" y="169"/>
                </a:lnTo>
                <a:lnTo>
                  <a:pt x="236" y="168"/>
                </a:lnTo>
                <a:lnTo>
                  <a:pt x="236" y="166"/>
                </a:lnTo>
                <a:lnTo>
                  <a:pt x="234" y="166"/>
                </a:lnTo>
                <a:lnTo>
                  <a:pt x="233" y="166"/>
                </a:lnTo>
                <a:lnTo>
                  <a:pt x="232" y="165"/>
                </a:lnTo>
                <a:lnTo>
                  <a:pt x="232" y="166"/>
                </a:lnTo>
                <a:lnTo>
                  <a:pt x="230" y="165"/>
                </a:lnTo>
                <a:lnTo>
                  <a:pt x="230" y="163"/>
                </a:lnTo>
                <a:lnTo>
                  <a:pt x="230" y="162"/>
                </a:lnTo>
                <a:lnTo>
                  <a:pt x="230" y="161"/>
                </a:lnTo>
                <a:lnTo>
                  <a:pt x="229" y="161"/>
                </a:lnTo>
                <a:lnTo>
                  <a:pt x="227" y="159"/>
                </a:lnTo>
                <a:lnTo>
                  <a:pt x="227" y="155"/>
                </a:lnTo>
                <a:lnTo>
                  <a:pt x="229" y="155"/>
                </a:lnTo>
                <a:lnTo>
                  <a:pt x="230" y="155"/>
                </a:lnTo>
                <a:lnTo>
                  <a:pt x="230" y="153"/>
                </a:lnTo>
                <a:lnTo>
                  <a:pt x="232" y="152"/>
                </a:lnTo>
                <a:lnTo>
                  <a:pt x="233" y="151"/>
                </a:lnTo>
                <a:lnTo>
                  <a:pt x="233" y="149"/>
                </a:lnTo>
                <a:lnTo>
                  <a:pt x="234" y="149"/>
                </a:lnTo>
                <a:lnTo>
                  <a:pt x="236" y="148"/>
                </a:lnTo>
                <a:lnTo>
                  <a:pt x="237" y="146"/>
                </a:lnTo>
                <a:lnTo>
                  <a:pt x="239" y="145"/>
                </a:lnTo>
                <a:lnTo>
                  <a:pt x="239" y="143"/>
                </a:lnTo>
                <a:lnTo>
                  <a:pt x="239" y="142"/>
                </a:lnTo>
                <a:lnTo>
                  <a:pt x="240" y="142"/>
                </a:lnTo>
                <a:lnTo>
                  <a:pt x="242" y="141"/>
                </a:lnTo>
                <a:lnTo>
                  <a:pt x="242" y="139"/>
                </a:lnTo>
                <a:lnTo>
                  <a:pt x="243" y="139"/>
                </a:lnTo>
                <a:lnTo>
                  <a:pt x="244" y="138"/>
                </a:lnTo>
                <a:lnTo>
                  <a:pt x="246" y="138"/>
                </a:lnTo>
                <a:lnTo>
                  <a:pt x="247" y="136"/>
                </a:lnTo>
                <a:lnTo>
                  <a:pt x="249" y="135"/>
                </a:lnTo>
                <a:lnTo>
                  <a:pt x="250" y="133"/>
                </a:lnTo>
                <a:lnTo>
                  <a:pt x="252" y="132"/>
                </a:lnTo>
                <a:lnTo>
                  <a:pt x="253" y="132"/>
                </a:lnTo>
                <a:lnTo>
                  <a:pt x="253" y="131"/>
                </a:lnTo>
                <a:lnTo>
                  <a:pt x="254" y="129"/>
                </a:lnTo>
                <a:lnTo>
                  <a:pt x="237" y="113"/>
                </a:lnTo>
                <a:lnTo>
                  <a:pt x="236" y="113"/>
                </a:lnTo>
                <a:lnTo>
                  <a:pt x="236" y="112"/>
                </a:lnTo>
                <a:lnTo>
                  <a:pt x="236" y="111"/>
                </a:lnTo>
                <a:lnTo>
                  <a:pt x="236" y="109"/>
                </a:lnTo>
                <a:lnTo>
                  <a:pt x="234" y="109"/>
                </a:lnTo>
                <a:lnTo>
                  <a:pt x="234" y="108"/>
                </a:lnTo>
                <a:lnTo>
                  <a:pt x="234" y="106"/>
                </a:lnTo>
                <a:lnTo>
                  <a:pt x="234" y="105"/>
                </a:lnTo>
                <a:lnTo>
                  <a:pt x="234" y="103"/>
                </a:lnTo>
                <a:lnTo>
                  <a:pt x="234" y="102"/>
                </a:lnTo>
                <a:lnTo>
                  <a:pt x="236" y="102"/>
                </a:lnTo>
                <a:lnTo>
                  <a:pt x="236" y="100"/>
                </a:lnTo>
                <a:lnTo>
                  <a:pt x="237" y="100"/>
                </a:lnTo>
                <a:lnTo>
                  <a:pt x="247" y="90"/>
                </a:lnTo>
                <a:lnTo>
                  <a:pt x="250" y="88"/>
                </a:lnTo>
                <a:lnTo>
                  <a:pt x="252" y="86"/>
                </a:lnTo>
                <a:lnTo>
                  <a:pt x="253" y="83"/>
                </a:lnTo>
                <a:lnTo>
                  <a:pt x="256" y="80"/>
                </a:lnTo>
                <a:lnTo>
                  <a:pt x="254" y="80"/>
                </a:lnTo>
                <a:lnTo>
                  <a:pt x="254" y="79"/>
                </a:lnTo>
                <a:lnTo>
                  <a:pt x="253" y="79"/>
                </a:lnTo>
                <a:lnTo>
                  <a:pt x="250" y="78"/>
                </a:lnTo>
                <a:lnTo>
                  <a:pt x="249" y="76"/>
                </a:lnTo>
                <a:lnTo>
                  <a:pt x="247" y="76"/>
                </a:lnTo>
                <a:lnTo>
                  <a:pt x="246" y="76"/>
                </a:lnTo>
                <a:lnTo>
                  <a:pt x="244" y="76"/>
                </a:lnTo>
                <a:lnTo>
                  <a:pt x="243" y="76"/>
                </a:lnTo>
                <a:lnTo>
                  <a:pt x="242" y="75"/>
                </a:lnTo>
                <a:lnTo>
                  <a:pt x="240" y="75"/>
                </a:lnTo>
                <a:lnTo>
                  <a:pt x="239" y="73"/>
                </a:lnTo>
                <a:lnTo>
                  <a:pt x="237" y="73"/>
                </a:lnTo>
                <a:lnTo>
                  <a:pt x="236" y="70"/>
                </a:lnTo>
                <a:lnTo>
                  <a:pt x="232" y="69"/>
                </a:lnTo>
                <a:lnTo>
                  <a:pt x="230" y="68"/>
                </a:lnTo>
                <a:lnTo>
                  <a:pt x="226" y="65"/>
                </a:lnTo>
                <a:lnTo>
                  <a:pt x="224" y="65"/>
                </a:lnTo>
                <a:lnTo>
                  <a:pt x="223" y="62"/>
                </a:lnTo>
                <a:lnTo>
                  <a:pt x="220" y="62"/>
                </a:lnTo>
                <a:lnTo>
                  <a:pt x="219" y="60"/>
                </a:lnTo>
                <a:lnTo>
                  <a:pt x="217" y="59"/>
                </a:lnTo>
                <a:lnTo>
                  <a:pt x="213" y="56"/>
                </a:lnTo>
                <a:lnTo>
                  <a:pt x="210" y="55"/>
                </a:lnTo>
                <a:lnTo>
                  <a:pt x="206" y="52"/>
                </a:lnTo>
                <a:lnTo>
                  <a:pt x="186" y="39"/>
                </a:lnTo>
                <a:lnTo>
                  <a:pt x="184" y="38"/>
                </a:lnTo>
                <a:lnTo>
                  <a:pt x="182" y="38"/>
                </a:lnTo>
                <a:lnTo>
                  <a:pt x="180" y="36"/>
                </a:lnTo>
                <a:lnTo>
                  <a:pt x="179" y="35"/>
                </a:lnTo>
                <a:lnTo>
                  <a:pt x="177" y="33"/>
                </a:lnTo>
                <a:lnTo>
                  <a:pt x="176" y="32"/>
                </a:lnTo>
                <a:lnTo>
                  <a:pt x="174" y="32"/>
                </a:lnTo>
                <a:lnTo>
                  <a:pt x="172" y="30"/>
                </a:lnTo>
                <a:lnTo>
                  <a:pt x="170" y="29"/>
                </a:lnTo>
                <a:lnTo>
                  <a:pt x="166" y="28"/>
                </a:lnTo>
                <a:lnTo>
                  <a:pt x="163" y="25"/>
                </a:lnTo>
                <a:lnTo>
                  <a:pt x="159" y="23"/>
                </a:lnTo>
                <a:lnTo>
                  <a:pt x="156" y="20"/>
                </a:lnTo>
                <a:lnTo>
                  <a:pt x="152" y="18"/>
                </a:lnTo>
                <a:lnTo>
                  <a:pt x="150" y="18"/>
                </a:lnTo>
                <a:lnTo>
                  <a:pt x="149" y="16"/>
                </a:lnTo>
                <a:lnTo>
                  <a:pt x="147" y="15"/>
                </a:lnTo>
                <a:lnTo>
                  <a:pt x="146" y="15"/>
                </a:lnTo>
                <a:lnTo>
                  <a:pt x="140" y="10"/>
                </a:lnTo>
                <a:lnTo>
                  <a:pt x="139" y="9"/>
                </a:lnTo>
                <a:lnTo>
                  <a:pt x="137" y="9"/>
                </a:lnTo>
                <a:lnTo>
                  <a:pt x="136" y="8"/>
                </a:lnTo>
                <a:lnTo>
                  <a:pt x="134" y="8"/>
                </a:lnTo>
                <a:lnTo>
                  <a:pt x="133" y="6"/>
                </a:lnTo>
                <a:lnTo>
                  <a:pt x="132" y="5"/>
                </a:lnTo>
                <a:lnTo>
                  <a:pt x="130" y="3"/>
                </a:lnTo>
                <a:lnTo>
                  <a:pt x="127" y="2"/>
                </a:lnTo>
                <a:lnTo>
                  <a:pt x="127" y="3"/>
                </a:lnTo>
                <a:lnTo>
                  <a:pt x="126" y="5"/>
                </a:lnTo>
                <a:lnTo>
                  <a:pt x="126" y="6"/>
                </a:lnTo>
                <a:lnTo>
                  <a:pt x="126" y="8"/>
                </a:lnTo>
                <a:lnTo>
                  <a:pt x="124" y="8"/>
                </a:lnTo>
                <a:lnTo>
                  <a:pt x="124" y="9"/>
                </a:lnTo>
                <a:lnTo>
                  <a:pt x="124" y="10"/>
                </a:lnTo>
                <a:lnTo>
                  <a:pt x="123" y="10"/>
                </a:lnTo>
                <a:lnTo>
                  <a:pt x="123" y="12"/>
                </a:lnTo>
                <a:lnTo>
                  <a:pt x="123" y="10"/>
                </a:lnTo>
                <a:lnTo>
                  <a:pt x="122" y="10"/>
                </a:lnTo>
                <a:lnTo>
                  <a:pt x="120" y="10"/>
                </a:lnTo>
                <a:lnTo>
                  <a:pt x="119" y="10"/>
                </a:lnTo>
                <a:lnTo>
                  <a:pt x="117" y="10"/>
                </a:lnTo>
                <a:lnTo>
                  <a:pt x="116" y="9"/>
                </a:lnTo>
                <a:lnTo>
                  <a:pt x="114" y="9"/>
                </a:lnTo>
                <a:lnTo>
                  <a:pt x="113" y="8"/>
                </a:lnTo>
                <a:lnTo>
                  <a:pt x="111" y="8"/>
                </a:lnTo>
                <a:lnTo>
                  <a:pt x="111" y="6"/>
                </a:lnTo>
                <a:lnTo>
                  <a:pt x="110" y="6"/>
                </a:lnTo>
                <a:lnTo>
                  <a:pt x="109" y="3"/>
                </a:lnTo>
                <a:lnTo>
                  <a:pt x="107" y="6"/>
                </a:lnTo>
                <a:lnTo>
                  <a:pt x="101" y="15"/>
                </a:lnTo>
                <a:lnTo>
                  <a:pt x="89" y="0"/>
                </a:lnTo>
                <a:lnTo>
                  <a:pt x="80" y="18"/>
                </a:lnTo>
                <a:lnTo>
                  <a:pt x="79" y="20"/>
                </a:lnTo>
                <a:lnTo>
                  <a:pt x="77" y="25"/>
                </a:lnTo>
                <a:lnTo>
                  <a:pt x="73" y="32"/>
                </a:lnTo>
                <a:lnTo>
                  <a:pt x="71" y="30"/>
                </a:lnTo>
                <a:lnTo>
                  <a:pt x="71" y="29"/>
                </a:lnTo>
                <a:lnTo>
                  <a:pt x="70" y="29"/>
                </a:lnTo>
                <a:lnTo>
                  <a:pt x="67" y="26"/>
                </a:lnTo>
                <a:lnTo>
                  <a:pt x="66" y="25"/>
                </a:lnTo>
                <a:lnTo>
                  <a:pt x="64" y="23"/>
                </a:lnTo>
                <a:lnTo>
                  <a:pt x="63" y="22"/>
                </a:lnTo>
                <a:lnTo>
                  <a:pt x="61" y="22"/>
                </a:lnTo>
                <a:lnTo>
                  <a:pt x="61" y="20"/>
                </a:lnTo>
                <a:lnTo>
                  <a:pt x="61" y="19"/>
                </a:lnTo>
                <a:lnTo>
                  <a:pt x="60" y="19"/>
                </a:lnTo>
                <a:lnTo>
                  <a:pt x="60" y="18"/>
                </a:lnTo>
                <a:lnTo>
                  <a:pt x="59" y="18"/>
                </a:lnTo>
                <a:lnTo>
                  <a:pt x="59" y="16"/>
                </a:lnTo>
                <a:lnTo>
                  <a:pt x="57" y="16"/>
                </a:lnTo>
                <a:lnTo>
                  <a:pt x="57" y="15"/>
                </a:lnTo>
                <a:lnTo>
                  <a:pt x="56" y="15"/>
                </a:lnTo>
                <a:lnTo>
                  <a:pt x="54" y="15"/>
                </a:lnTo>
                <a:lnTo>
                  <a:pt x="53" y="13"/>
                </a:lnTo>
                <a:lnTo>
                  <a:pt x="53" y="16"/>
                </a:lnTo>
                <a:lnTo>
                  <a:pt x="53" y="18"/>
                </a:lnTo>
                <a:lnTo>
                  <a:pt x="53" y="20"/>
                </a:lnTo>
                <a:lnTo>
                  <a:pt x="53" y="22"/>
                </a:lnTo>
                <a:lnTo>
                  <a:pt x="53" y="25"/>
                </a:lnTo>
                <a:lnTo>
                  <a:pt x="53" y="26"/>
                </a:lnTo>
                <a:lnTo>
                  <a:pt x="53" y="28"/>
                </a:lnTo>
                <a:lnTo>
                  <a:pt x="51" y="28"/>
                </a:lnTo>
                <a:lnTo>
                  <a:pt x="51" y="29"/>
                </a:lnTo>
                <a:lnTo>
                  <a:pt x="51" y="30"/>
                </a:lnTo>
                <a:lnTo>
                  <a:pt x="51" y="32"/>
                </a:lnTo>
                <a:lnTo>
                  <a:pt x="51" y="33"/>
                </a:lnTo>
                <a:lnTo>
                  <a:pt x="51" y="35"/>
                </a:lnTo>
                <a:lnTo>
                  <a:pt x="51" y="36"/>
                </a:lnTo>
                <a:lnTo>
                  <a:pt x="51" y="38"/>
                </a:lnTo>
                <a:lnTo>
                  <a:pt x="51" y="39"/>
                </a:lnTo>
                <a:lnTo>
                  <a:pt x="51" y="40"/>
                </a:lnTo>
                <a:lnTo>
                  <a:pt x="51" y="42"/>
                </a:lnTo>
                <a:lnTo>
                  <a:pt x="51" y="43"/>
                </a:lnTo>
                <a:lnTo>
                  <a:pt x="51" y="45"/>
                </a:lnTo>
                <a:lnTo>
                  <a:pt x="51" y="46"/>
                </a:lnTo>
                <a:lnTo>
                  <a:pt x="51" y="48"/>
                </a:lnTo>
                <a:lnTo>
                  <a:pt x="51" y="49"/>
                </a:lnTo>
                <a:lnTo>
                  <a:pt x="51" y="50"/>
                </a:lnTo>
                <a:lnTo>
                  <a:pt x="51" y="52"/>
                </a:lnTo>
                <a:lnTo>
                  <a:pt x="51" y="53"/>
                </a:lnTo>
                <a:lnTo>
                  <a:pt x="51" y="55"/>
                </a:lnTo>
                <a:lnTo>
                  <a:pt x="51" y="56"/>
                </a:lnTo>
                <a:lnTo>
                  <a:pt x="51" y="59"/>
                </a:lnTo>
                <a:lnTo>
                  <a:pt x="51" y="60"/>
                </a:lnTo>
                <a:lnTo>
                  <a:pt x="51" y="62"/>
                </a:lnTo>
                <a:lnTo>
                  <a:pt x="51" y="65"/>
                </a:lnTo>
                <a:lnTo>
                  <a:pt x="50" y="66"/>
                </a:lnTo>
                <a:lnTo>
                  <a:pt x="50" y="68"/>
                </a:lnTo>
                <a:lnTo>
                  <a:pt x="51" y="68"/>
                </a:lnTo>
                <a:lnTo>
                  <a:pt x="51" y="69"/>
                </a:lnTo>
                <a:lnTo>
                  <a:pt x="50" y="70"/>
                </a:lnTo>
                <a:lnTo>
                  <a:pt x="50" y="72"/>
                </a:lnTo>
                <a:lnTo>
                  <a:pt x="50" y="73"/>
                </a:lnTo>
                <a:lnTo>
                  <a:pt x="50" y="75"/>
                </a:lnTo>
                <a:lnTo>
                  <a:pt x="50" y="76"/>
                </a:lnTo>
                <a:lnTo>
                  <a:pt x="50" y="78"/>
                </a:lnTo>
                <a:lnTo>
                  <a:pt x="50" y="79"/>
                </a:lnTo>
                <a:lnTo>
                  <a:pt x="50" y="80"/>
                </a:lnTo>
                <a:lnTo>
                  <a:pt x="50" y="83"/>
                </a:lnTo>
                <a:lnTo>
                  <a:pt x="50" y="85"/>
                </a:lnTo>
                <a:lnTo>
                  <a:pt x="50" y="86"/>
                </a:lnTo>
                <a:lnTo>
                  <a:pt x="50" y="89"/>
                </a:lnTo>
                <a:lnTo>
                  <a:pt x="50" y="90"/>
                </a:lnTo>
                <a:lnTo>
                  <a:pt x="50" y="92"/>
                </a:lnTo>
                <a:lnTo>
                  <a:pt x="50" y="93"/>
                </a:lnTo>
                <a:lnTo>
                  <a:pt x="50" y="96"/>
                </a:lnTo>
                <a:lnTo>
                  <a:pt x="50" y="98"/>
                </a:lnTo>
                <a:lnTo>
                  <a:pt x="50" y="99"/>
                </a:lnTo>
                <a:lnTo>
                  <a:pt x="49" y="106"/>
                </a:lnTo>
                <a:lnTo>
                  <a:pt x="49" y="108"/>
                </a:lnTo>
                <a:lnTo>
                  <a:pt x="49" y="109"/>
                </a:lnTo>
                <a:lnTo>
                  <a:pt x="49" y="112"/>
                </a:lnTo>
                <a:lnTo>
                  <a:pt x="47" y="112"/>
                </a:lnTo>
                <a:lnTo>
                  <a:pt x="47" y="115"/>
                </a:lnTo>
                <a:lnTo>
                  <a:pt x="47" y="116"/>
                </a:lnTo>
                <a:lnTo>
                  <a:pt x="47" y="118"/>
                </a:lnTo>
                <a:lnTo>
                  <a:pt x="47" y="119"/>
                </a:lnTo>
                <a:lnTo>
                  <a:pt x="47" y="121"/>
                </a:lnTo>
                <a:lnTo>
                  <a:pt x="47" y="122"/>
                </a:lnTo>
                <a:lnTo>
                  <a:pt x="47" y="125"/>
                </a:lnTo>
                <a:lnTo>
                  <a:pt x="47" y="128"/>
                </a:lnTo>
                <a:lnTo>
                  <a:pt x="47" y="129"/>
                </a:lnTo>
                <a:lnTo>
                  <a:pt x="47" y="132"/>
                </a:lnTo>
                <a:lnTo>
                  <a:pt x="47" y="133"/>
                </a:lnTo>
                <a:lnTo>
                  <a:pt x="47" y="135"/>
                </a:lnTo>
                <a:lnTo>
                  <a:pt x="46" y="138"/>
                </a:lnTo>
                <a:lnTo>
                  <a:pt x="46" y="141"/>
                </a:lnTo>
                <a:lnTo>
                  <a:pt x="46" y="143"/>
                </a:lnTo>
                <a:lnTo>
                  <a:pt x="46" y="148"/>
                </a:lnTo>
                <a:lnTo>
                  <a:pt x="46" y="149"/>
                </a:lnTo>
                <a:lnTo>
                  <a:pt x="46" y="151"/>
                </a:lnTo>
                <a:lnTo>
                  <a:pt x="46" y="152"/>
                </a:lnTo>
                <a:lnTo>
                  <a:pt x="44" y="152"/>
                </a:lnTo>
                <a:lnTo>
                  <a:pt x="44" y="155"/>
                </a:lnTo>
                <a:lnTo>
                  <a:pt x="44" y="156"/>
                </a:lnTo>
                <a:lnTo>
                  <a:pt x="44" y="158"/>
                </a:lnTo>
                <a:lnTo>
                  <a:pt x="43" y="161"/>
                </a:lnTo>
                <a:lnTo>
                  <a:pt x="44" y="162"/>
                </a:lnTo>
                <a:lnTo>
                  <a:pt x="43" y="162"/>
                </a:lnTo>
                <a:lnTo>
                  <a:pt x="43" y="165"/>
                </a:lnTo>
                <a:lnTo>
                  <a:pt x="43" y="168"/>
                </a:lnTo>
                <a:lnTo>
                  <a:pt x="41" y="171"/>
                </a:lnTo>
                <a:lnTo>
                  <a:pt x="41" y="172"/>
                </a:lnTo>
                <a:lnTo>
                  <a:pt x="41" y="173"/>
                </a:lnTo>
                <a:lnTo>
                  <a:pt x="40" y="173"/>
                </a:lnTo>
                <a:lnTo>
                  <a:pt x="40" y="175"/>
                </a:lnTo>
                <a:lnTo>
                  <a:pt x="40" y="176"/>
                </a:lnTo>
                <a:lnTo>
                  <a:pt x="40" y="178"/>
                </a:lnTo>
                <a:lnTo>
                  <a:pt x="40" y="179"/>
                </a:lnTo>
                <a:lnTo>
                  <a:pt x="40" y="182"/>
                </a:lnTo>
                <a:lnTo>
                  <a:pt x="41" y="186"/>
                </a:lnTo>
                <a:lnTo>
                  <a:pt x="41" y="188"/>
                </a:lnTo>
                <a:lnTo>
                  <a:pt x="41" y="189"/>
                </a:lnTo>
                <a:lnTo>
                  <a:pt x="41" y="191"/>
                </a:lnTo>
                <a:lnTo>
                  <a:pt x="41" y="192"/>
                </a:lnTo>
                <a:lnTo>
                  <a:pt x="41" y="193"/>
                </a:lnTo>
                <a:lnTo>
                  <a:pt x="41" y="195"/>
                </a:lnTo>
                <a:lnTo>
                  <a:pt x="41" y="196"/>
                </a:lnTo>
                <a:lnTo>
                  <a:pt x="41" y="198"/>
                </a:lnTo>
                <a:lnTo>
                  <a:pt x="40" y="199"/>
                </a:lnTo>
                <a:lnTo>
                  <a:pt x="41" y="201"/>
                </a:lnTo>
                <a:lnTo>
                  <a:pt x="41" y="202"/>
                </a:lnTo>
                <a:lnTo>
                  <a:pt x="41" y="203"/>
                </a:lnTo>
                <a:lnTo>
                  <a:pt x="41" y="205"/>
                </a:lnTo>
                <a:lnTo>
                  <a:pt x="41" y="206"/>
                </a:lnTo>
                <a:lnTo>
                  <a:pt x="41" y="208"/>
                </a:lnTo>
                <a:lnTo>
                  <a:pt x="41" y="211"/>
                </a:lnTo>
                <a:lnTo>
                  <a:pt x="40" y="212"/>
                </a:lnTo>
                <a:lnTo>
                  <a:pt x="41" y="213"/>
                </a:lnTo>
                <a:lnTo>
                  <a:pt x="40" y="215"/>
                </a:lnTo>
                <a:lnTo>
                  <a:pt x="40" y="216"/>
                </a:lnTo>
                <a:lnTo>
                  <a:pt x="40" y="218"/>
                </a:lnTo>
                <a:lnTo>
                  <a:pt x="40" y="219"/>
                </a:lnTo>
                <a:lnTo>
                  <a:pt x="40" y="221"/>
                </a:lnTo>
                <a:lnTo>
                  <a:pt x="40" y="223"/>
                </a:lnTo>
                <a:lnTo>
                  <a:pt x="40" y="225"/>
                </a:lnTo>
                <a:lnTo>
                  <a:pt x="40" y="226"/>
                </a:lnTo>
                <a:lnTo>
                  <a:pt x="40" y="229"/>
                </a:lnTo>
                <a:lnTo>
                  <a:pt x="40" y="231"/>
                </a:lnTo>
                <a:lnTo>
                  <a:pt x="40" y="232"/>
                </a:lnTo>
                <a:lnTo>
                  <a:pt x="39" y="233"/>
                </a:lnTo>
                <a:lnTo>
                  <a:pt x="40" y="236"/>
                </a:lnTo>
                <a:lnTo>
                  <a:pt x="41" y="239"/>
                </a:lnTo>
                <a:lnTo>
                  <a:pt x="41" y="241"/>
                </a:lnTo>
                <a:lnTo>
                  <a:pt x="41" y="242"/>
                </a:lnTo>
                <a:lnTo>
                  <a:pt x="41" y="244"/>
                </a:lnTo>
                <a:lnTo>
                  <a:pt x="40" y="244"/>
                </a:lnTo>
                <a:lnTo>
                  <a:pt x="40" y="245"/>
                </a:lnTo>
                <a:lnTo>
                  <a:pt x="40" y="246"/>
                </a:lnTo>
                <a:lnTo>
                  <a:pt x="39" y="248"/>
                </a:lnTo>
                <a:lnTo>
                  <a:pt x="39" y="249"/>
                </a:lnTo>
                <a:lnTo>
                  <a:pt x="39" y="251"/>
                </a:lnTo>
                <a:lnTo>
                  <a:pt x="39" y="252"/>
                </a:lnTo>
                <a:lnTo>
                  <a:pt x="39" y="254"/>
                </a:lnTo>
                <a:lnTo>
                  <a:pt x="39" y="258"/>
                </a:lnTo>
                <a:lnTo>
                  <a:pt x="39" y="261"/>
                </a:lnTo>
                <a:lnTo>
                  <a:pt x="40" y="261"/>
                </a:lnTo>
                <a:lnTo>
                  <a:pt x="40" y="265"/>
                </a:lnTo>
                <a:lnTo>
                  <a:pt x="40" y="266"/>
                </a:lnTo>
                <a:lnTo>
                  <a:pt x="40" y="268"/>
                </a:lnTo>
                <a:lnTo>
                  <a:pt x="40" y="271"/>
                </a:lnTo>
                <a:lnTo>
                  <a:pt x="40" y="272"/>
                </a:lnTo>
                <a:lnTo>
                  <a:pt x="40" y="275"/>
                </a:lnTo>
                <a:lnTo>
                  <a:pt x="40" y="276"/>
                </a:lnTo>
                <a:lnTo>
                  <a:pt x="40" y="278"/>
                </a:lnTo>
                <a:lnTo>
                  <a:pt x="40" y="279"/>
                </a:lnTo>
                <a:lnTo>
                  <a:pt x="39" y="279"/>
                </a:lnTo>
                <a:lnTo>
                  <a:pt x="40" y="281"/>
                </a:lnTo>
                <a:lnTo>
                  <a:pt x="39" y="284"/>
                </a:lnTo>
                <a:lnTo>
                  <a:pt x="39" y="285"/>
                </a:lnTo>
                <a:lnTo>
                  <a:pt x="39" y="286"/>
                </a:lnTo>
                <a:lnTo>
                  <a:pt x="39" y="288"/>
                </a:lnTo>
                <a:lnTo>
                  <a:pt x="39" y="289"/>
                </a:lnTo>
                <a:lnTo>
                  <a:pt x="39" y="291"/>
                </a:lnTo>
                <a:lnTo>
                  <a:pt x="39" y="295"/>
                </a:lnTo>
                <a:lnTo>
                  <a:pt x="39" y="299"/>
                </a:lnTo>
                <a:lnTo>
                  <a:pt x="39" y="302"/>
                </a:lnTo>
                <a:lnTo>
                  <a:pt x="39" y="304"/>
                </a:lnTo>
                <a:lnTo>
                  <a:pt x="39" y="305"/>
                </a:lnTo>
                <a:lnTo>
                  <a:pt x="39" y="306"/>
                </a:lnTo>
                <a:lnTo>
                  <a:pt x="39" y="308"/>
                </a:lnTo>
                <a:lnTo>
                  <a:pt x="37" y="309"/>
                </a:lnTo>
                <a:lnTo>
                  <a:pt x="37" y="312"/>
                </a:lnTo>
                <a:lnTo>
                  <a:pt x="37" y="314"/>
                </a:lnTo>
                <a:lnTo>
                  <a:pt x="37" y="315"/>
                </a:lnTo>
                <a:lnTo>
                  <a:pt x="36" y="316"/>
                </a:lnTo>
                <a:lnTo>
                  <a:pt x="36" y="318"/>
                </a:lnTo>
                <a:lnTo>
                  <a:pt x="36" y="319"/>
                </a:lnTo>
                <a:lnTo>
                  <a:pt x="37" y="319"/>
                </a:lnTo>
                <a:lnTo>
                  <a:pt x="36" y="319"/>
                </a:lnTo>
                <a:lnTo>
                  <a:pt x="36" y="321"/>
                </a:lnTo>
                <a:lnTo>
                  <a:pt x="34" y="322"/>
                </a:lnTo>
                <a:lnTo>
                  <a:pt x="34" y="325"/>
                </a:lnTo>
                <a:lnTo>
                  <a:pt x="34" y="326"/>
                </a:lnTo>
                <a:lnTo>
                  <a:pt x="33" y="328"/>
                </a:lnTo>
                <a:lnTo>
                  <a:pt x="33" y="329"/>
                </a:lnTo>
                <a:lnTo>
                  <a:pt x="33" y="331"/>
                </a:lnTo>
                <a:lnTo>
                  <a:pt x="31" y="332"/>
                </a:lnTo>
                <a:lnTo>
                  <a:pt x="31" y="334"/>
                </a:lnTo>
                <a:lnTo>
                  <a:pt x="30" y="335"/>
                </a:lnTo>
                <a:lnTo>
                  <a:pt x="30" y="336"/>
                </a:lnTo>
                <a:lnTo>
                  <a:pt x="30" y="338"/>
                </a:lnTo>
                <a:lnTo>
                  <a:pt x="30" y="339"/>
                </a:lnTo>
                <a:lnTo>
                  <a:pt x="30" y="341"/>
                </a:lnTo>
                <a:lnTo>
                  <a:pt x="30" y="342"/>
                </a:lnTo>
                <a:lnTo>
                  <a:pt x="30" y="344"/>
                </a:lnTo>
                <a:lnTo>
                  <a:pt x="30" y="346"/>
                </a:lnTo>
                <a:lnTo>
                  <a:pt x="31" y="346"/>
                </a:lnTo>
                <a:lnTo>
                  <a:pt x="31" y="348"/>
                </a:lnTo>
                <a:lnTo>
                  <a:pt x="33" y="348"/>
                </a:lnTo>
                <a:lnTo>
                  <a:pt x="31" y="348"/>
                </a:lnTo>
                <a:lnTo>
                  <a:pt x="31" y="349"/>
                </a:lnTo>
                <a:lnTo>
                  <a:pt x="33" y="351"/>
                </a:lnTo>
                <a:lnTo>
                  <a:pt x="34" y="354"/>
                </a:lnTo>
                <a:lnTo>
                  <a:pt x="36" y="355"/>
                </a:lnTo>
                <a:lnTo>
                  <a:pt x="39" y="358"/>
                </a:lnTo>
                <a:lnTo>
                  <a:pt x="40" y="359"/>
                </a:lnTo>
                <a:lnTo>
                  <a:pt x="40" y="361"/>
                </a:lnTo>
                <a:lnTo>
                  <a:pt x="41" y="361"/>
                </a:lnTo>
                <a:lnTo>
                  <a:pt x="46" y="371"/>
                </a:lnTo>
                <a:lnTo>
                  <a:pt x="51" y="379"/>
                </a:lnTo>
                <a:lnTo>
                  <a:pt x="51" y="381"/>
                </a:lnTo>
                <a:lnTo>
                  <a:pt x="51" y="382"/>
                </a:lnTo>
                <a:lnTo>
                  <a:pt x="51" y="384"/>
                </a:lnTo>
                <a:lnTo>
                  <a:pt x="53" y="387"/>
                </a:lnTo>
                <a:lnTo>
                  <a:pt x="51" y="389"/>
                </a:lnTo>
                <a:lnTo>
                  <a:pt x="49" y="391"/>
                </a:lnTo>
                <a:lnTo>
                  <a:pt x="47" y="391"/>
                </a:lnTo>
                <a:lnTo>
                  <a:pt x="47" y="389"/>
                </a:lnTo>
                <a:lnTo>
                  <a:pt x="46" y="389"/>
                </a:lnTo>
                <a:lnTo>
                  <a:pt x="44" y="389"/>
                </a:lnTo>
                <a:lnTo>
                  <a:pt x="41" y="388"/>
                </a:lnTo>
                <a:lnTo>
                  <a:pt x="41" y="389"/>
                </a:lnTo>
                <a:lnTo>
                  <a:pt x="40" y="389"/>
                </a:lnTo>
                <a:lnTo>
                  <a:pt x="40" y="391"/>
                </a:lnTo>
                <a:lnTo>
                  <a:pt x="39" y="391"/>
                </a:lnTo>
                <a:lnTo>
                  <a:pt x="37" y="392"/>
                </a:lnTo>
                <a:lnTo>
                  <a:pt x="37" y="394"/>
                </a:lnTo>
                <a:lnTo>
                  <a:pt x="36" y="395"/>
                </a:lnTo>
                <a:lnTo>
                  <a:pt x="36" y="397"/>
                </a:lnTo>
                <a:lnTo>
                  <a:pt x="36" y="398"/>
                </a:lnTo>
                <a:lnTo>
                  <a:pt x="36" y="399"/>
                </a:lnTo>
                <a:lnTo>
                  <a:pt x="36" y="401"/>
                </a:lnTo>
                <a:lnTo>
                  <a:pt x="36" y="402"/>
                </a:lnTo>
                <a:lnTo>
                  <a:pt x="36" y="404"/>
                </a:lnTo>
                <a:lnTo>
                  <a:pt x="39" y="407"/>
                </a:lnTo>
                <a:lnTo>
                  <a:pt x="40" y="408"/>
                </a:lnTo>
                <a:lnTo>
                  <a:pt x="41" y="409"/>
                </a:lnTo>
                <a:lnTo>
                  <a:pt x="43" y="411"/>
                </a:lnTo>
                <a:lnTo>
                  <a:pt x="46" y="412"/>
                </a:lnTo>
                <a:lnTo>
                  <a:pt x="47" y="414"/>
                </a:lnTo>
                <a:lnTo>
                  <a:pt x="49" y="415"/>
                </a:lnTo>
                <a:lnTo>
                  <a:pt x="49" y="417"/>
                </a:lnTo>
                <a:lnTo>
                  <a:pt x="47" y="417"/>
                </a:lnTo>
                <a:lnTo>
                  <a:pt x="44" y="417"/>
                </a:lnTo>
                <a:lnTo>
                  <a:pt x="41" y="417"/>
                </a:lnTo>
                <a:lnTo>
                  <a:pt x="40" y="418"/>
                </a:lnTo>
                <a:lnTo>
                  <a:pt x="39" y="418"/>
                </a:lnTo>
                <a:lnTo>
                  <a:pt x="37" y="418"/>
                </a:lnTo>
                <a:lnTo>
                  <a:pt x="36" y="419"/>
                </a:lnTo>
                <a:lnTo>
                  <a:pt x="33" y="421"/>
                </a:lnTo>
                <a:lnTo>
                  <a:pt x="31" y="421"/>
                </a:lnTo>
                <a:lnTo>
                  <a:pt x="30" y="422"/>
                </a:lnTo>
                <a:lnTo>
                  <a:pt x="29" y="422"/>
                </a:lnTo>
                <a:lnTo>
                  <a:pt x="26" y="424"/>
                </a:lnTo>
                <a:lnTo>
                  <a:pt x="24" y="424"/>
                </a:lnTo>
                <a:lnTo>
                  <a:pt x="24" y="425"/>
                </a:lnTo>
                <a:lnTo>
                  <a:pt x="21" y="425"/>
                </a:lnTo>
                <a:lnTo>
                  <a:pt x="20" y="427"/>
                </a:lnTo>
                <a:lnTo>
                  <a:pt x="19" y="429"/>
                </a:lnTo>
                <a:lnTo>
                  <a:pt x="17" y="429"/>
                </a:lnTo>
                <a:lnTo>
                  <a:pt x="16" y="428"/>
                </a:lnTo>
                <a:lnTo>
                  <a:pt x="14" y="427"/>
                </a:lnTo>
                <a:lnTo>
                  <a:pt x="14" y="428"/>
                </a:lnTo>
                <a:lnTo>
                  <a:pt x="14" y="429"/>
                </a:lnTo>
                <a:lnTo>
                  <a:pt x="13" y="428"/>
                </a:lnTo>
                <a:lnTo>
                  <a:pt x="13" y="427"/>
                </a:lnTo>
                <a:lnTo>
                  <a:pt x="11" y="425"/>
                </a:lnTo>
                <a:lnTo>
                  <a:pt x="10" y="425"/>
                </a:lnTo>
                <a:lnTo>
                  <a:pt x="9" y="424"/>
                </a:lnTo>
                <a:lnTo>
                  <a:pt x="7" y="424"/>
                </a:lnTo>
                <a:lnTo>
                  <a:pt x="6" y="424"/>
                </a:lnTo>
                <a:lnTo>
                  <a:pt x="4" y="424"/>
                </a:lnTo>
                <a:lnTo>
                  <a:pt x="3" y="424"/>
                </a:lnTo>
                <a:lnTo>
                  <a:pt x="1" y="424"/>
                </a:lnTo>
                <a:lnTo>
                  <a:pt x="1" y="425"/>
                </a:lnTo>
                <a:lnTo>
                  <a:pt x="0" y="427"/>
                </a:lnTo>
                <a:lnTo>
                  <a:pt x="1" y="429"/>
                </a:lnTo>
                <a:lnTo>
                  <a:pt x="1" y="431"/>
                </a:lnTo>
                <a:lnTo>
                  <a:pt x="0" y="432"/>
                </a:lnTo>
                <a:lnTo>
                  <a:pt x="1" y="434"/>
                </a:lnTo>
                <a:lnTo>
                  <a:pt x="1" y="435"/>
                </a:lnTo>
                <a:lnTo>
                  <a:pt x="3" y="437"/>
                </a:lnTo>
                <a:lnTo>
                  <a:pt x="3" y="438"/>
                </a:lnTo>
                <a:lnTo>
                  <a:pt x="4" y="439"/>
                </a:lnTo>
                <a:lnTo>
                  <a:pt x="6" y="439"/>
                </a:lnTo>
                <a:lnTo>
                  <a:pt x="9" y="441"/>
                </a:lnTo>
                <a:lnTo>
                  <a:pt x="10" y="442"/>
                </a:lnTo>
                <a:lnTo>
                  <a:pt x="11" y="442"/>
                </a:lnTo>
                <a:lnTo>
                  <a:pt x="13" y="442"/>
                </a:lnTo>
                <a:lnTo>
                  <a:pt x="14" y="442"/>
                </a:lnTo>
                <a:lnTo>
                  <a:pt x="16" y="444"/>
                </a:lnTo>
                <a:lnTo>
                  <a:pt x="17" y="444"/>
                </a:lnTo>
                <a:lnTo>
                  <a:pt x="20" y="445"/>
                </a:lnTo>
                <a:lnTo>
                  <a:pt x="21" y="445"/>
                </a:lnTo>
                <a:lnTo>
                  <a:pt x="26" y="445"/>
                </a:lnTo>
                <a:lnTo>
                  <a:pt x="27" y="447"/>
                </a:lnTo>
                <a:lnTo>
                  <a:pt x="29" y="447"/>
                </a:lnTo>
                <a:lnTo>
                  <a:pt x="30" y="447"/>
                </a:lnTo>
                <a:lnTo>
                  <a:pt x="33" y="447"/>
                </a:lnTo>
                <a:lnTo>
                  <a:pt x="36" y="448"/>
                </a:lnTo>
                <a:lnTo>
                  <a:pt x="37" y="448"/>
                </a:lnTo>
                <a:lnTo>
                  <a:pt x="39" y="448"/>
                </a:lnTo>
                <a:lnTo>
                  <a:pt x="40" y="449"/>
                </a:lnTo>
                <a:lnTo>
                  <a:pt x="41" y="449"/>
                </a:lnTo>
                <a:lnTo>
                  <a:pt x="43" y="449"/>
                </a:lnTo>
                <a:lnTo>
                  <a:pt x="44" y="451"/>
                </a:lnTo>
                <a:lnTo>
                  <a:pt x="46" y="451"/>
                </a:lnTo>
                <a:lnTo>
                  <a:pt x="47" y="452"/>
                </a:lnTo>
                <a:lnTo>
                  <a:pt x="49" y="452"/>
                </a:lnTo>
                <a:lnTo>
                  <a:pt x="49" y="454"/>
                </a:lnTo>
                <a:lnTo>
                  <a:pt x="50" y="454"/>
                </a:lnTo>
                <a:lnTo>
                  <a:pt x="51" y="454"/>
                </a:lnTo>
                <a:lnTo>
                  <a:pt x="53" y="454"/>
                </a:lnTo>
                <a:lnTo>
                  <a:pt x="54" y="454"/>
                </a:lnTo>
                <a:lnTo>
                  <a:pt x="57" y="454"/>
                </a:lnTo>
                <a:lnTo>
                  <a:pt x="59" y="455"/>
                </a:lnTo>
                <a:lnTo>
                  <a:pt x="60" y="455"/>
                </a:lnTo>
                <a:lnTo>
                  <a:pt x="61" y="455"/>
                </a:lnTo>
                <a:lnTo>
                  <a:pt x="61" y="454"/>
                </a:lnTo>
                <a:lnTo>
                  <a:pt x="61" y="455"/>
                </a:lnTo>
                <a:lnTo>
                  <a:pt x="64" y="454"/>
                </a:lnTo>
                <a:lnTo>
                  <a:pt x="66" y="454"/>
                </a:lnTo>
                <a:lnTo>
                  <a:pt x="67" y="454"/>
                </a:lnTo>
                <a:lnTo>
                  <a:pt x="69" y="454"/>
                </a:lnTo>
                <a:lnTo>
                  <a:pt x="70" y="454"/>
                </a:lnTo>
                <a:lnTo>
                  <a:pt x="71" y="454"/>
                </a:lnTo>
                <a:lnTo>
                  <a:pt x="73" y="452"/>
                </a:lnTo>
                <a:close/>
              </a:path>
            </a:pathLst>
          </a:custGeom>
          <a:solidFill>
            <a:schemeClr val="bg1"/>
          </a:solidFill>
          <a:ln w="3175" cmpd="sng">
            <a:solidFill>
              <a:srgbClr val="808080"/>
            </a:solidFill>
            <a:round/>
            <a:headEnd/>
            <a:tailEnd/>
          </a:ln>
        </p:spPr>
        <p:txBody>
          <a:bodyPr/>
          <a:lstStyle/>
          <a:p>
            <a:endParaRPr lang="en-US"/>
          </a:p>
        </p:txBody>
      </p:sp>
      <p:sp>
        <p:nvSpPr>
          <p:cNvPr id="14431" name="Freeform 95"/>
          <p:cNvSpPr>
            <a:spLocks/>
          </p:cNvSpPr>
          <p:nvPr/>
        </p:nvSpPr>
        <p:spPr bwMode="auto">
          <a:xfrm>
            <a:off x="2012950" y="5719763"/>
            <a:ext cx="365125" cy="390525"/>
          </a:xfrm>
          <a:custGeom>
            <a:avLst/>
            <a:gdLst>
              <a:gd name="T0" fmla="*/ 305 w 309"/>
              <a:gd name="T1" fmla="*/ 232 h 455"/>
              <a:gd name="T2" fmla="*/ 292 w 309"/>
              <a:gd name="T3" fmla="*/ 231 h 455"/>
              <a:gd name="T4" fmla="*/ 282 w 309"/>
              <a:gd name="T5" fmla="*/ 225 h 455"/>
              <a:gd name="T6" fmla="*/ 267 w 309"/>
              <a:gd name="T7" fmla="*/ 225 h 455"/>
              <a:gd name="T8" fmla="*/ 257 w 309"/>
              <a:gd name="T9" fmla="*/ 216 h 455"/>
              <a:gd name="T10" fmla="*/ 244 w 309"/>
              <a:gd name="T11" fmla="*/ 218 h 455"/>
              <a:gd name="T12" fmla="*/ 233 w 309"/>
              <a:gd name="T13" fmla="*/ 212 h 455"/>
              <a:gd name="T14" fmla="*/ 234 w 309"/>
              <a:gd name="T15" fmla="*/ 201 h 455"/>
              <a:gd name="T16" fmla="*/ 240 w 309"/>
              <a:gd name="T17" fmla="*/ 189 h 455"/>
              <a:gd name="T18" fmla="*/ 247 w 309"/>
              <a:gd name="T19" fmla="*/ 179 h 455"/>
              <a:gd name="T20" fmla="*/ 240 w 309"/>
              <a:gd name="T21" fmla="*/ 176 h 455"/>
              <a:gd name="T22" fmla="*/ 236 w 309"/>
              <a:gd name="T23" fmla="*/ 166 h 455"/>
              <a:gd name="T24" fmla="*/ 227 w 309"/>
              <a:gd name="T25" fmla="*/ 159 h 455"/>
              <a:gd name="T26" fmla="*/ 237 w 309"/>
              <a:gd name="T27" fmla="*/ 146 h 455"/>
              <a:gd name="T28" fmla="*/ 247 w 309"/>
              <a:gd name="T29" fmla="*/ 136 h 455"/>
              <a:gd name="T30" fmla="*/ 236 w 309"/>
              <a:gd name="T31" fmla="*/ 111 h 455"/>
              <a:gd name="T32" fmla="*/ 237 w 309"/>
              <a:gd name="T33" fmla="*/ 100 h 455"/>
              <a:gd name="T34" fmla="*/ 249 w 309"/>
              <a:gd name="T35" fmla="*/ 76 h 455"/>
              <a:gd name="T36" fmla="*/ 232 w 309"/>
              <a:gd name="T37" fmla="*/ 69 h 455"/>
              <a:gd name="T38" fmla="*/ 206 w 309"/>
              <a:gd name="T39" fmla="*/ 52 h 455"/>
              <a:gd name="T40" fmla="*/ 170 w 309"/>
              <a:gd name="T41" fmla="*/ 29 h 455"/>
              <a:gd name="T42" fmla="*/ 140 w 309"/>
              <a:gd name="T43" fmla="*/ 10 h 455"/>
              <a:gd name="T44" fmla="*/ 126 w 309"/>
              <a:gd name="T45" fmla="*/ 5 h 455"/>
              <a:gd name="T46" fmla="*/ 120 w 309"/>
              <a:gd name="T47" fmla="*/ 10 h 455"/>
              <a:gd name="T48" fmla="*/ 107 w 309"/>
              <a:gd name="T49" fmla="*/ 6 h 455"/>
              <a:gd name="T50" fmla="*/ 67 w 309"/>
              <a:gd name="T51" fmla="*/ 26 h 455"/>
              <a:gd name="T52" fmla="*/ 59 w 309"/>
              <a:gd name="T53" fmla="*/ 16 h 455"/>
              <a:gd name="T54" fmla="*/ 53 w 309"/>
              <a:gd name="T55" fmla="*/ 25 h 455"/>
              <a:gd name="T56" fmla="*/ 51 w 309"/>
              <a:gd name="T57" fmla="*/ 38 h 455"/>
              <a:gd name="T58" fmla="*/ 51 w 309"/>
              <a:gd name="T59" fmla="*/ 52 h 455"/>
              <a:gd name="T60" fmla="*/ 51 w 309"/>
              <a:gd name="T61" fmla="*/ 68 h 455"/>
              <a:gd name="T62" fmla="*/ 50 w 309"/>
              <a:gd name="T63" fmla="*/ 83 h 455"/>
              <a:gd name="T64" fmla="*/ 49 w 309"/>
              <a:gd name="T65" fmla="*/ 106 h 455"/>
              <a:gd name="T66" fmla="*/ 47 w 309"/>
              <a:gd name="T67" fmla="*/ 122 h 455"/>
              <a:gd name="T68" fmla="*/ 46 w 309"/>
              <a:gd name="T69" fmla="*/ 148 h 455"/>
              <a:gd name="T70" fmla="*/ 43 w 309"/>
              <a:gd name="T71" fmla="*/ 162 h 455"/>
              <a:gd name="T72" fmla="*/ 40 w 309"/>
              <a:gd name="T73" fmla="*/ 179 h 455"/>
              <a:gd name="T74" fmla="*/ 41 w 309"/>
              <a:gd name="T75" fmla="*/ 198 h 455"/>
              <a:gd name="T76" fmla="*/ 41 w 309"/>
              <a:gd name="T77" fmla="*/ 213 h 455"/>
              <a:gd name="T78" fmla="*/ 40 w 309"/>
              <a:gd name="T79" fmla="*/ 231 h 455"/>
              <a:gd name="T80" fmla="*/ 40 w 309"/>
              <a:gd name="T81" fmla="*/ 246 h 455"/>
              <a:gd name="T82" fmla="*/ 40 w 309"/>
              <a:gd name="T83" fmla="*/ 266 h 455"/>
              <a:gd name="T84" fmla="*/ 39 w 309"/>
              <a:gd name="T85" fmla="*/ 284 h 455"/>
              <a:gd name="T86" fmla="*/ 39 w 309"/>
              <a:gd name="T87" fmla="*/ 305 h 455"/>
              <a:gd name="T88" fmla="*/ 37 w 309"/>
              <a:gd name="T89" fmla="*/ 319 h 455"/>
              <a:gd name="T90" fmla="*/ 31 w 309"/>
              <a:gd name="T91" fmla="*/ 334 h 455"/>
              <a:gd name="T92" fmla="*/ 31 w 309"/>
              <a:gd name="T93" fmla="*/ 348 h 455"/>
              <a:gd name="T94" fmla="*/ 41 w 309"/>
              <a:gd name="T95" fmla="*/ 361 h 455"/>
              <a:gd name="T96" fmla="*/ 47 w 309"/>
              <a:gd name="T97" fmla="*/ 389 h 455"/>
              <a:gd name="T98" fmla="*/ 36 w 309"/>
              <a:gd name="T99" fmla="*/ 395 h 455"/>
              <a:gd name="T100" fmla="*/ 43 w 309"/>
              <a:gd name="T101" fmla="*/ 411 h 455"/>
              <a:gd name="T102" fmla="*/ 37 w 309"/>
              <a:gd name="T103" fmla="*/ 418 h 455"/>
              <a:gd name="T104" fmla="*/ 20 w 309"/>
              <a:gd name="T105" fmla="*/ 427 h 455"/>
              <a:gd name="T106" fmla="*/ 10 w 309"/>
              <a:gd name="T107" fmla="*/ 425 h 455"/>
              <a:gd name="T108" fmla="*/ 1 w 309"/>
              <a:gd name="T109" fmla="*/ 431 h 455"/>
              <a:gd name="T110" fmla="*/ 11 w 309"/>
              <a:gd name="T111" fmla="*/ 442 h 455"/>
              <a:gd name="T112" fmla="*/ 30 w 309"/>
              <a:gd name="T113" fmla="*/ 447 h 455"/>
              <a:gd name="T114" fmla="*/ 47 w 309"/>
              <a:gd name="T115" fmla="*/ 452 h 455"/>
              <a:gd name="T116" fmla="*/ 61 w 309"/>
              <a:gd name="T117" fmla="*/ 455 h 4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9"/>
              <a:gd name="T178" fmla="*/ 0 h 455"/>
              <a:gd name="T179" fmla="*/ 309 w 309"/>
              <a:gd name="T180" fmla="*/ 455 h 4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9" h="455">
                <a:moveTo>
                  <a:pt x="309" y="242"/>
                </a:moveTo>
                <a:lnTo>
                  <a:pt x="309" y="241"/>
                </a:lnTo>
                <a:lnTo>
                  <a:pt x="309" y="239"/>
                </a:lnTo>
                <a:lnTo>
                  <a:pt x="307" y="239"/>
                </a:lnTo>
                <a:lnTo>
                  <a:pt x="306" y="238"/>
                </a:lnTo>
                <a:lnTo>
                  <a:pt x="306" y="236"/>
                </a:lnTo>
                <a:lnTo>
                  <a:pt x="306" y="235"/>
                </a:lnTo>
                <a:lnTo>
                  <a:pt x="306" y="233"/>
                </a:lnTo>
                <a:lnTo>
                  <a:pt x="305" y="233"/>
                </a:lnTo>
                <a:lnTo>
                  <a:pt x="305" y="232"/>
                </a:lnTo>
                <a:lnTo>
                  <a:pt x="303" y="232"/>
                </a:lnTo>
                <a:lnTo>
                  <a:pt x="302" y="231"/>
                </a:lnTo>
                <a:lnTo>
                  <a:pt x="300" y="231"/>
                </a:lnTo>
                <a:lnTo>
                  <a:pt x="299" y="229"/>
                </a:lnTo>
                <a:lnTo>
                  <a:pt x="299" y="228"/>
                </a:lnTo>
                <a:lnTo>
                  <a:pt x="297" y="226"/>
                </a:lnTo>
                <a:lnTo>
                  <a:pt x="296" y="226"/>
                </a:lnTo>
                <a:lnTo>
                  <a:pt x="295" y="228"/>
                </a:lnTo>
                <a:lnTo>
                  <a:pt x="293" y="229"/>
                </a:lnTo>
                <a:lnTo>
                  <a:pt x="292" y="231"/>
                </a:lnTo>
                <a:lnTo>
                  <a:pt x="290" y="231"/>
                </a:lnTo>
                <a:lnTo>
                  <a:pt x="289" y="229"/>
                </a:lnTo>
                <a:lnTo>
                  <a:pt x="287" y="229"/>
                </a:lnTo>
                <a:lnTo>
                  <a:pt x="286" y="229"/>
                </a:lnTo>
                <a:lnTo>
                  <a:pt x="285" y="229"/>
                </a:lnTo>
                <a:lnTo>
                  <a:pt x="283" y="229"/>
                </a:lnTo>
                <a:lnTo>
                  <a:pt x="282" y="228"/>
                </a:lnTo>
                <a:lnTo>
                  <a:pt x="283" y="228"/>
                </a:lnTo>
                <a:lnTo>
                  <a:pt x="283" y="226"/>
                </a:lnTo>
                <a:lnTo>
                  <a:pt x="282" y="225"/>
                </a:lnTo>
                <a:lnTo>
                  <a:pt x="279" y="225"/>
                </a:lnTo>
                <a:lnTo>
                  <a:pt x="277" y="225"/>
                </a:lnTo>
                <a:lnTo>
                  <a:pt x="276" y="225"/>
                </a:lnTo>
                <a:lnTo>
                  <a:pt x="275" y="225"/>
                </a:lnTo>
                <a:lnTo>
                  <a:pt x="273" y="225"/>
                </a:lnTo>
                <a:lnTo>
                  <a:pt x="273" y="226"/>
                </a:lnTo>
                <a:lnTo>
                  <a:pt x="272" y="226"/>
                </a:lnTo>
                <a:lnTo>
                  <a:pt x="270" y="226"/>
                </a:lnTo>
                <a:lnTo>
                  <a:pt x="269" y="225"/>
                </a:lnTo>
                <a:lnTo>
                  <a:pt x="267" y="225"/>
                </a:lnTo>
                <a:lnTo>
                  <a:pt x="266" y="225"/>
                </a:lnTo>
                <a:lnTo>
                  <a:pt x="265" y="223"/>
                </a:lnTo>
                <a:lnTo>
                  <a:pt x="265" y="222"/>
                </a:lnTo>
                <a:lnTo>
                  <a:pt x="263" y="222"/>
                </a:lnTo>
                <a:lnTo>
                  <a:pt x="262" y="221"/>
                </a:lnTo>
                <a:lnTo>
                  <a:pt x="260" y="221"/>
                </a:lnTo>
                <a:lnTo>
                  <a:pt x="260" y="219"/>
                </a:lnTo>
                <a:lnTo>
                  <a:pt x="259" y="218"/>
                </a:lnTo>
                <a:lnTo>
                  <a:pt x="257" y="218"/>
                </a:lnTo>
                <a:lnTo>
                  <a:pt x="257" y="216"/>
                </a:lnTo>
                <a:lnTo>
                  <a:pt x="256" y="216"/>
                </a:lnTo>
                <a:lnTo>
                  <a:pt x="254" y="216"/>
                </a:lnTo>
                <a:lnTo>
                  <a:pt x="253" y="216"/>
                </a:lnTo>
                <a:lnTo>
                  <a:pt x="252" y="216"/>
                </a:lnTo>
                <a:lnTo>
                  <a:pt x="250" y="216"/>
                </a:lnTo>
                <a:lnTo>
                  <a:pt x="249" y="218"/>
                </a:lnTo>
                <a:lnTo>
                  <a:pt x="247" y="218"/>
                </a:lnTo>
                <a:lnTo>
                  <a:pt x="246" y="219"/>
                </a:lnTo>
                <a:lnTo>
                  <a:pt x="244" y="219"/>
                </a:lnTo>
                <a:lnTo>
                  <a:pt x="244" y="218"/>
                </a:lnTo>
                <a:lnTo>
                  <a:pt x="243" y="218"/>
                </a:lnTo>
                <a:lnTo>
                  <a:pt x="243" y="216"/>
                </a:lnTo>
                <a:lnTo>
                  <a:pt x="242" y="215"/>
                </a:lnTo>
                <a:lnTo>
                  <a:pt x="240" y="215"/>
                </a:lnTo>
                <a:lnTo>
                  <a:pt x="239" y="215"/>
                </a:lnTo>
                <a:lnTo>
                  <a:pt x="237" y="215"/>
                </a:lnTo>
                <a:lnTo>
                  <a:pt x="236" y="215"/>
                </a:lnTo>
                <a:lnTo>
                  <a:pt x="236" y="213"/>
                </a:lnTo>
                <a:lnTo>
                  <a:pt x="234" y="213"/>
                </a:lnTo>
                <a:lnTo>
                  <a:pt x="233" y="212"/>
                </a:lnTo>
                <a:lnTo>
                  <a:pt x="233" y="211"/>
                </a:lnTo>
                <a:lnTo>
                  <a:pt x="234" y="211"/>
                </a:lnTo>
                <a:lnTo>
                  <a:pt x="236" y="209"/>
                </a:lnTo>
                <a:lnTo>
                  <a:pt x="236" y="208"/>
                </a:lnTo>
                <a:lnTo>
                  <a:pt x="234" y="208"/>
                </a:lnTo>
                <a:lnTo>
                  <a:pt x="234" y="206"/>
                </a:lnTo>
                <a:lnTo>
                  <a:pt x="234" y="205"/>
                </a:lnTo>
                <a:lnTo>
                  <a:pt x="234" y="203"/>
                </a:lnTo>
                <a:lnTo>
                  <a:pt x="234" y="202"/>
                </a:lnTo>
                <a:lnTo>
                  <a:pt x="234" y="201"/>
                </a:lnTo>
                <a:lnTo>
                  <a:pt x="236" y="199"/>
                </a:lnTo>
                <a:lnTo>
                  <a:pt x="236" y="198"/>
                </a:lnTo>
                <a:lnTo>
                  <a:pt x="236" y="196"/>
                </a:lnTo>
                <a:lnTo>
                  <a:pt x="236" y="195"/>
                </a:lnTo>
                <a:lnTo>
                  <a:pt x="237" y="195"/>
                </a:lnTo>
                <a:lnTo>
                  <a:pt x="239" y="195"/>
                </a:lnTo>
                <a:lnTo>
                  <a:pt x="240" y="193"/>
                </a:lnTo>
                <a:lnTo>
                  <a:pt x="240" y="192"/>
                </a:lnTo>
                <a:lnTo>
                  <a:pt x="240" y="191"/>
                </a:lnTo>
                <a:lnTo>
                  <a:pt x="240" y="189"/>
                </a:lnTo>
                <a:lnTo>
                  <a:pt x="242" y="188"/>
                </a:lnTo>
                <a:lnTo>
                  <a:pt x="242" y="186"/>
                </a:lnTo>
                <a:lnTo>
                  <a:pt x="243" y="186"/>
                </a:lnTo>
                <a:lnTo>
                  <a:pt x="243" y="185"/>
                </a:lnTo>
                <a:lnTo>
                  <a:pt x="244" y="185"/>
                </a:lnTo>
                <a:lnTo>
                  <a:pt x="246" y="183"/>
                </a:lnTo>
                <a:lnTo>
                  <a:pt x="247" y="183"/>
                </a:lnTo>
                <a:lnTo>
                  <a:pt x="249" y="183"/>
                </a:lnTo>
                <a:lnTo>
                  <a:pt x="249" y="181"/>
                </a:lnTo>
                <a:lnTo>
                  <a:pt x="247" y="179"/>
                </a:lnTo>
                <a:lnTo>
                  <a:pt x="247" y="178"/>
                </a:lnTo>
                <a:lnTo>
                  <a:pt x="247" y="176"/>
                </a:lnTo>
                <a:lnTo>
                  <a:pt x="246" y="175"/>
                </a:lnTo>
                <a:lnTo>
                  <a:pt x="246" y="173"/>
                </a:lnTo>
                <a:lnTo>
                  <a:pt x="244" y="173"/>
                </a:lnTo>
                <a:lnTo>
                  <a:pt x="243" y="173"/>
                </a:lnTo>
                <a:lnTo>
                  <a:pt x="243" y="175"/>
                </a:lnTo>
                <a:lnTo>
                  <a:pt x="242" y="175"/>
                </a:lnTo>
                <a:lnTo>
                  <a:pt x="242" y="176"/>
                </a:lnTo>
                <a:lnTo>
                  <a:pt x="240" y="176"/>
                </a:lnTo>
                <a:lnTo>
                  <a:pt x="240" y="175"/>
                </a:lnTo>
                <a:lnTo>
                  <a:pt x="240" y="176"/>
                </a:lnTo>
                <a:lnTo>
                  <a:pt x="239" y="175"/>
                </a:lnTo>
                <a:lnTo>
                  <a:pt x="239" y="173"/>
                </a:lnTo>
                <a:lnTo>
                  <a:pt x="239" y="172"/>
                </a:lnTo>
                <a:lnTo>
                  <a:pt x="237" y="172"/>
                </a:lnTo>
                <a:lnTo>
                  <a:pt x="237" y="171"/>
                </a:lnTo>
                <a:lnTo>
                  <a:pt x="237" y="169"/>
                </a:lnTo>
                <a:lnTo>
                  <a:pt x="236" y="168"/>
                </a:lnTo>
                <a:lnTo>
                  <a:pt x="236" y="166"/>
                </a:lnTo>
                <a:lnTo>
                  <a:pt x="234" y="166"/>
                </a:lnTo>
                <a:lnTo>
                  <a:pt x="233" y="166"/>
                </a:lnTo>
                <a:lnTo>
                  <a:pt x="232" y="165"/>
                </a:lnTo>
                <a:lnTo>
                  <a:pt x="232" y="166"/>
                </a:lnTo>
                <a:lnTo>
                  <a:pt x="230" y="165"/>
                </a:lnTo>
                <a:lnTo>
                  <a:pt x="230" y="163"/>
                </a:lnTo>
                <a:lnTo>
                  <a:pt x="230" y="162"/>
                </a:lnTo>
                <a:lnTo>
                  <a:pt x="230" y="161"/>
                </a:lnTo>
                <a:lnTo>
                  <a:pt x="229" y="161"/>
                </a:lnTo>
                <a:lnTo>
                  <a:pt x="227" y="159"/>
                </a:lnTo>
                <a:lnTo>
                  <a:pt x="227" y="155"/>
                </a:lnTo>
                <a:lnTo>
                  <a:pt x="229" y="155"/>
                </a:lnTo>
                <a:lnTo>
                  <a:pt x="230" y="155"/>
                </a:lnTo>
                <a:lnTo>
                  <a:pt x="230" y="153"/>
                </a:lnTo>
                <a:lnTo>
                  <a:pt x="232" y="152"/>
                </a:lnTo>
                <a:lnTo>
                  <a:pt x="233" y="151"/>
                </a:lnTo>
                <a:lnTo>
                  <a:pt x="233" y="149"/>
                </a:lnTo>
                <a:lnTo>
                  <a:pt x="234" y="149"/>
                </a:lnTo>
                <a:lnTo>
                  <a:pt x="236" y="148"/>
                </a:lnTo>
                <a:lnTo>
                  <a:pt x="237" y="146"/>
                </a:lnTo>
                <a:lnTo>
                  <a:pt x="239" y="145"/>
                </a:lnTo>
                <a:lnTo>
                  <a:pt x="239" y="143"/>
                </a:lnTo>
                <a:lnTo>
                  <a:pt x="239" y="142"/>
                </a:lnTo>
                <a:lnTo>
                  <a:pt x="240" y="142"/>
                </a:lnTo>
                <a:lnTo>
                  <a:pt x="242" y="141"/>
                </a:lnTo>
                <a:lnTo>
                  <a:pt x="242" y="139"/>
                </a:lnTo>
                <a:lnTo>
                  <a:pt x="243" y="139"/>
                </a:lnTo>
                <a:lnTo>
                  <a:pt x="244" y="138"/>
                </a:lnTo>
                <a:lnTo>
                  <a:pt x="246" y="138"/>
                </a:lnTo>
                <a:lnTo>
                  <a:pt x="247" y="136"/>
                </a:lnTo>
                <a:lnTo>
                  <a:pt x="249" y="135"/>
                </a:lnTo>
                <a:lnTo>
                  <a:pt x="250" y="133"/>
                </a:lnTo>
                <a:lnTo>
                  <a:pt x="252" y="132"/>
                </a:lnTo>
                <a:lnTo>
                  <a:pt x="253" y="132"/>
                </a:lnTo>
                <a:lnTo>
                  <a:pt x="253" y="131"/>
                </a:lnTo>
                <a:lnTo>
                  <a:pt x="254" y="129"/>
                </a:lnTo>
                <a:lnTo>
                  <a:pt x="237" y="113"/>
                </a:lnTo>
                <a:lnTo>
                  <a:pt x="236" y="113"/>
                </a:lnTo>
                <a:lnTo>
                  <a:pt x="236" y="112"/>
                </a:lnTo>
                <a:lnTo>
                  <a:pt x="236" y="111"/>
                </a:lnTo>
                <a:lnTo>
                  <a:pt x="236" y="109"/>
                </a:lnTo>
                <a:lnTo>
                  <a:pt x="234" y="109"/>
                </a:lnTo>
                <a:lnTo>
                  <a:pt x="234" y="108"/>
                </a:lnTo>
                <a:lnTo>
                  <a:pt x="234" y="106"/>
                </a:lnTo>
                <a:lnTo>
                  <a:pt x="234" y="105"/>
                </a:lnTo>
                <a:lnTo>
                  <a:pt x="234" y="103"/>
                </a:lnTo>
                <a:lnTo>
                  <a:pt x="234" y="102"/>
                </a:lnTo>
                <a:lnTo>
                  <a:pt x="236" y="102"/>
                </a:lnTo>
                <a:lnTo>
                  <a:pt x="236" y="100"/>
                </a:lnTo>
                <a:lnTo>
                  <a:pt x="237" y="100"/>
                </a:lnTo>
                <a:lnTo>
                  <a:pt x="247" y="90"/>
                </a:lnTo>
                <a:lnTo>
                  <a:pt x="250" y="88"/>
                </a:lnTo>
                <a:lnTo>
                  <a:pt x="252" y="86"/>
                </a:lnTo>
                <a:lnTo>
                  <a:pt x="253" y="83"/>
                </a:lnTo>
                <a:lnTo>
                  <a:pt x="256" y="80"/>
                </a:lnTo>
                <a:lnTo>
                  <a:pt x="254" y="80"/>
                </a:lnTo>
                <a:lnTo>
                  <a:pt x="254" y="79"/>
                </a:lnTo>
                <a:lnTo>
                  <a:pt x="253" y="79"/>
                </a:lnTo>
                <a:lnTo>
                  <a:pt x="250" y="78"/>
                </a:lnTo>
                <a:lnTo>
                  <a:pt x="249" y="76"/>
                </a:lnTo>
                <a:lnTo>
                  <a:pt x="247" y="76"/>
                </a:lnTo>
                <a:lnTo>
                  <a:pt x="246" y="76"/>
                </a:lnTo>
                <a:lnTo>
                  <a:pt x="244" y="76"/>
                </a:lnTo>
                <a:lnTo>
                  <a:pt x="243" y="76"/>
                </a:lnTo>
                <a:lnTo>
                  <a:pt x="242" y="75"/>
                </a:lnTo>
                <a:lnTo>
                  <a:pt x="240" y="75"/>
                </a:lnTo>
                <a:lnTo>
                  <a:pt x="239" y="73"/>
                </a:lnTo>
                <a:lnTo>
                  <a:pt x="237" y="73"/>
                </a:lnTo>
                <a:lnTo>
                  <a:pt x="236" y="70"/>
                </a:lnTo>
                <a:lnTo>
                  <a:pt x="232" y="69"/>
                </a:lnTo>
                <a:lnTo>
                  <a:pt x="230" y="68"/>
                </a:lnTo>
                <a:lnTo>
                  <a:pt x="226" y="65"/>
                </a:lnTo>
                <a:lnTo>
                  <a:pt x="224" y="65"/>
                </a:lnTo>
                <a:lnTo>
                  <a:pt x="223" y="62"/>
                </a:lnTo>
                <a:lnTo>
                  <a:pt x="220" y="62"/>
                </a:lnTo>
                <a:lnTo>
                  <a:pt x="219" y="60"/>
                </a:lnTo>
                <a:lnTo>
                  <a:pt x="217" y="59"/>
                </a:lnTo>
                <a:lnTo>
                  <a:pt x="213" y="56"/>
                </a:lnTo>
                <a:lnTo>
                  <a:pt x="210" y="55"/>
                </a:lnTo>
                <a:lnTo>
                  <a:pt x="206" y="52"/>
                </a:lnTo>
                <a:lnTo>
                  <a:pt x="186" y="39"/>
                </a:lnTo>
                <a:lnTo>
                  <a:pt x="184" y="38"/>
                </a:lnTo>
                <a:lnTo>
                  <a:pt x="182" y="38"/>
                </a:lnTo>
                <a:lnTo>
                  <a:pt x="180" y="36"/>
                </a:lnTo>
                <a:lnTo>
                  <a:pt x="179" y="35"/>
                </a:lnTo>
                <a:lnTo>
                  <a:pt x="177" y="33"/>
                </a:lnTo>
                <a:lnTo>
                  <a:pt x="176" y="32"/>
                </a:lnTo>
                <a:lnTo>
                  <a:pt x="174" y="32"/>
                </a:lnTo>
                <a:lnTo>
                  <a:pt x="172" y="30"/>
                </a:lnTo>
                <a:lnTo>
                  <a:pt x="170" y="29"/>
                </a:lnTo>
                <a:lnTo>
                  <a:pt x="166" y="28"/>
                </a:lnTo>
                <a:lnTo>
                  <a:pt x="163" y="25"/>
                </a:lnTo>
                <a:lnTo>
                  <a:pt x="159" y="23"/>
                </a:lnTo>
                <a:lnTo>
                  <a:pt x="156" y="20"/>
                </a:lnTo>
                <a:lnTo>
                  <a:pt x="152" y="18"/>
                </a:lnTo>
                <a:lnTo>
                  <a:pt x="150" y="18"/>
                </a:lnTo>
                <a:lnTo>
                  <a:pt x="149" y="16"/>
                </a:lnTo>
                <a:lnTo>
                  <a:pt x="147" y="15"/>
                </a:lnTo>
                <a:lnTo>
                  <a:pt x="146" y="15"/>
                </a:lnTo>
                <a:lnTo>
                  <a:pt x="140" y="10"/>
                </a:lnTo>
                <a:lnTo>
                  <a:pt x="139" y="9"/>
                </a:lnTo>
                <a:lnTo>
                  <a:pt x="137" y="9"/>
                </a:lnTo>
                <a:lnTo>
                  <a:pt x="136" y="8"/>
                </a:lnTo>
                <a:lnTo>
                  <a:pt x="134" y="8"/>
                </a:lnTo>
                <a:lnTo>
                  <a:pt x="133" y="6"/>
                </a:lnTo>
                <a:lnTo>
                  <a:pt x="132" y="5"/>
                </a:lnTo>
                <a:lnTo>
                  <a:pt x="130" y="3"/>
                </a:lnTo>
                <a:lnTo>
                  <a:pt x="127" y="2"/>
                </a:lnTo>
                <a:lnTo>
                  <a:pt x="127" y="3"/>
                </a:lnTo>
                <a:lnTo>
                  <a:pt x="126" y="5"/>
                </a:lnTo>
                <a:lnTo>
                  <a:pt x="126" y="6"/>
                </a:lnTo>
                <a:lnTo>
                  <a:pt x="126" y="8"/>
                </a:lnTo>
                <a:lnTo>
                  <a:pt x="124" y="8"/>
                </a:lnTo>
                <a:lnTo>
                  <a:pt x="124" y="9"/>
                </a:lnTo>
                <a:lnTo>
                  <a:pt x="124" y="10"/>
                </a:lnTo>
                <a:lnTo>
                  <a:pt x="123" y="10"/>
                </a:lnTo>
                <a:lnTo>
                  <a:pt x="123" y="12"/>
                </a:lnTo>
                <a:lnTo>
                  <a:pt x="123" y="10"/>
                </a:lnTo>
                <a:lnTo>
                  <a:pt x="122" y="10"/>
                </a:lnTo>
                <a:lnTo>
                  <a:pt x="120" y="10"/>
                </a:lnTo>
                <a:lnTo>
                  <a:pt x="119" y="10"/>
                </a:lnTo>
                <a:lnTo>
                  <a:pt x="117" y="10"/>
                </a:lnTo>
                <a:lnTo>
                  <a:pt x="116" y="9"/>
                </a:lnTo>
                <a:lnTo>
                  <a:pt x="114" y="9"/>
                </a:lnTo>
                <a:lnTo>
                  <a:pt x="113" y="8"/>
                </a:lnTo>
                <a:lnTo>
                  <a:pt x="111" y="8"/>
                </a:lnTo>
                <a:lnTo>
                  <a:pt x="111" y="6"/>
                </a:lnTo>
                <a:lnTo>
                  <a:pt x="110" y="6"/>
                </a:lnTo>
                <a:lnTo>
                  <a:pt x="109" y="3"/>
                </a:lnTo>
                <a:lnTo>
                  <a:pt x="107" y="6"/>
                </a:lnTo>
                <a:lnTo>
                  <a:pt x="101" y="15"/>
                </a:lnTo>
                <a:lnTo>
                  <a:pt x="89" y="0"/>
                </a:lnTo>
                <a:lnTo>
                  <a:pt x="80" y="18"/>
                </a:lnTo>
                <a:lnTo>
                  <a:pt x="79" y="20"/>
                </a:lnTo>
                <a:lnTo>
                  <a:pt x="77" y="25"/>
                </a:lnTo>
                <a:lnTo>
                  <a:pt x="73" y="32"/>
                </a:lnTo>
                <a:lnTo>
                  <a:pt x="71" y="30"/>
                </a:lnTo>
                <a:lnTo>
                  <a:pt x="71" y="29"/>
                </a:lnTo>
                <a:lnTo>
                  <a:pt x="70" y="29"/>
                </a:lnTo>
                <a:lnTo>
                  <a:pt x="67" y="26"/>
                </a:lnTo>
                <a:lnTo>
                  <a:pt x="66" y="25"/>
                </a:lnTo>
                <a:lnTo>
                  <a:pt x="64" y="23"/>
                </a:lnTo>
                <a:lnTo>
                  <a:pt x="63" y="22"/>
                </a:lnTo>
                <a:lnTo>
                  <a:pt x="61" y="22"/>
                </a:lnTo>
                <a:lnTo>
                  <a:pt x="61" y="20"/>
                </a:lnTo>
                <a:lnTo>
                  <a:pt x="61" y="19"/>
                </a:lnTo>
                <a:lnTo>
                  <a:pt x="60" y="19"/>
                </a:lnTo>
                <a:lnTo>
                  <a:pt x="60" y="18"/>
                </a:lnTo>
                <a:lnTo>
                  <a:pt x="59" y="18"/>
                </a:lnTo>
                <a:lnTo>
                  <a:pt x="59" y="16"/>
                </a:lnTo>
                <a:lnTo>
                  <a:pt x="57" y="16"/>
                </a:lnTo>
                <a:lnTo>
                  <a:pt x="57" y="15"/>
                </a:lnTo>
                <a:lnTo>
                  <a:pt x="56" y="15"/>
                </a:lnTo>
                <a:lnTo>
                  <a:pt x="54" y="15"/>
                </a:lnTo>
                <a:lnTo>
                  <a:pt x="53" y="13"/>
                </a:lnTo>
                <a:lnTo>
                  <a:pt x="53" y="16"/>
                </a:lnTo>
                <a:lnTo>
                  <a:pt x="53" y="18"/>
                </a:lnTo>
                <a:lnTo>
                  <a:pt x="53" y="20"/>
                </a:lnTo>
                <a:lnTo>
                  <a:pt x="53" y="22"/>
                </a:lnTo>
                <a:lnTo>
                  <a:pt x="53" y="25"/>
                </a:lnTo>
                <a:lnTo>
                  <a:pt x="53" y="26"/>
                </a:lnTo>
                <a:lnTo>
                  <a:pt x="53" y="28"/>
                </a:lnTo>
                <a:lnTo>
                  <a:pt x="51" y="28"/>
                </a:lnTo>
                <a:lnTo>
                  <a:pt x="51" y="29"/>
                </a:lnTo>
                <a:lnTo>
                  <a:pt x="51" y="30"/>
                </a:lnTo>
                <a:lnTo>
                  <a:pt x="51" y="32"/>
                </a:lnTo>
                <a:lnTo>
                  <a:pt x="51" y="33"/>
                </a:lnTo>
                <a:lnTo>
                  <a:pt x="51" y="35"/>
                </a:lnTo>
                <a:lnTo>
                  <a:pt x="51" y="36"/>
                </a:lnTo>
                <a:lnTo>
                  <a:pt x="51" y="38"/>
                </a:lnTo>
                <a:lnTo>
                  <a:pt x="51" y="39"/>
                </a:lnTo>
                <a:lnTo>
                  <a:pt x="51" y="40"/>
                </a:lnTo>
                <a:lnTo>
                  <a:pt x="51" y="42"/>
                </a:lnTo>
                <a:lnTo>
                  <a:pt x="51" y="43"/>
                </a:lnTo>
                <a:lnTo>
                  <a:pt x="51" y="45"/>
                </a:lnTo>
                <a:lnTo>
                  <a:pt x="51" y="46"/>
                </a:lnTo>
                <a:lnTo>
                  <a:pt x="51" y="48"/>
                </a:lnTo>
                <a:lnTo>
                  <a:pt x="51" y="49"/>
                </a:lnTo>
                <a:lnTo>
                  <a:pt x="51" y="50"/>
                </a:lnTo>
                <a:lnTo>
                  <a:pt x="51" y="52"/>
                </a:lnTo>
                <a:lnTo>
                  <a:pt x="51" y="53"/>
                </a:lnTo>
                <a:lnTo>
                  <a:pt x="51" y="55"/>
                </a:lnTo>
                <a:lnTo>
                  <a:pt x="51" y="56"/>
                </a:lnTo>
                <a:lnTo>
                  <a:pt x="51" y="59"/>
                </a:lnTo>
                <a:lnTo>
                  <a:pt x="51" y="60"/>
                </a:lnTo>
                <a:lnTo>
                  <a:pt x="51" y="62"/>
                </a:lnTo>
                <a:lnTo>
                  <a:pt x="51" y="65"/>
                </a:lnTo>
                <a:lnTo>
                  <a:pt x="50" y="66"/>
                </a:lnTo>
                <a:lnTo>
                  <a:pt x="50" y="68"/>
                </a:lnTo>
                <a:lnTo>
                  <a:pt x="51" y="68"/>
                </a:lnTo>
                <a:lnTo>
                  <a:pt x="51" y="69"/>
                </a:lnTo>
                <a:lnTo>
                  <a:pt x="50" y="70"/>
                </a:lnTo>
                <a:lnTo>
                  <a:pt x="50" y="72"/>
                </a:lnTo>
                <a:lnTo>
                  <a:pt x="50" y="73"/>
                </a:lnTo>
                <a:lnTo>
                  <a:pt x="50" y="75"/>
                </a:lnTo>
                <a:lnTo>
                  <a:pt x="50" y="76"/>
                </a:lnTo>
                <a:lnTo>
                  <a:pt x="50" y="78"/>
                </a:lnTo>
                <a:lnTo>
                  <a:pt x="50" y="79"/>
                </a:lnTo>
                <a:lnTo>
                  <a:pt x="50" y="80"/>
                </a:lnTo>
                <a:lnTo>
                  <a:pt x="50" y="83"/>
                </a:lnTo>
                <a:lnTo>
                  <a:pt x="50" y="85"/>
                </a:lnTo>
                <a:lnTo>
                  <a:pt x="50" y="86"/>
                </a:lnTo>
                <a:lnTo>
                  <a:pt x="50" y="89"/>
                </a:lnTo>
                <a:lnTo>
                  <a:pt x="50" y="90"/>
                </a:lnTo>
                <a:lnTo>
                  <a:pt x="50" y="92"/>
                </a:lnTo>
                <a:lnTo>
                  <a:pt x="50" y="93"/>
                </a:lnTo>
                <a:lnTo>
                  <a:pt x="50" y="96"/>
                </a:lnTo>
                <a:lnTo>
                  <a:pt x="50" y="98"/>
                </a:lnTo>
                <a:lnTo>
                  <a:pt x="50" y="99"/>
                </a:lnTo>
                <a:lnTo>
                  <a:pt x="49" y="106"/>
                </a:lnTo>
                <a:lnTo>
                  <a:pt x="49" y="108"/>
                </a:lnTo>
                <a:lnTo>
                  <a:pt x="49" y="109"/>
                </a:lnTo>
                <a:lnTo>
                  <a:pt x="49" y="112"/>
                </a:lnTo>
                <a:lnTo>
                  <a:pt x="47" y="112"/>
                </a:lnTo>
                <a:lnTo>
                  <a:pt x="47" y="115"/>
                </a:lnTo>
                <a:lnTo>
                  <a:pt x="47" y="116"/>
                </a:lnTo>
                <a:lnTo>
                  <a:pt x="47" y="118"/>
                </a:lnTo>
                <a:lnTo>
                  <a:pt x="47" y="119"/>
                </a:lnTo>
                <a:lnTo>
                  <a:pt x="47" y="121"/>
                </a:lnTo>
                <a:lnTo>
                  <a:pt x="47" y="122"/>
                </a:lnTo>
                <a:lnTo>
                  <a:pt x="47" y="125"/>
                </a:lnTo>
                <a:lnTo>
                  <a:pt x="47" y="128"/>
                </a:lnTo>
                <a:lnTo>
                  <a:pt x="47" y="129"/>
                </a:lnTo>
                <a:lnTo>
                  <a:pt x="47" y="132"/>
                </a:lnTo>
                <a:lnTo>
                  <a:pt x="47" y="133"/>
                </a:lnTo>
                <a:lnTo>
                  <a:pt x="47" y="135"/>
                </a:lnTo>
                <a:lnTo>
                  <a:pt x="46" y="138"/>
                </a:lnTo>
                <a:lnTo>
                  <a:pt x="46" y="141"/>
                </a:lnTo>
                <a:lnTo>
                  <a:pt x="46" y="143"/>
                </a:lnTo>
                <a:lnTo>
                  <a:pt x="46" y="148"/>
                </a:lnTo>
                <a:lnTo>
                  <a:pt x="46" y="149"/>
                </a:lnTo>
                <a:lnTo>
                  <a:pt x="46" y="151"/>
                </a:lnTo>
                <a:lnTo>
                  <a:pt x="46" y="152"/>
                </a:lnTo>
                <a:lnTo>
                  <a:pt x="44" y="152"/>
                </a:lnTo>
                <a:lnTo>
                  <a:pt x="44" y="155"/>
                </a:lnTo>
                <a:lnTo>
                  <a:pt x="44" y="156"/>
                </a:lnTo>
                <a:lnTo>
                  <a:pt x="44" y="158"/>
                </a:lnTo>
                <a:lnTo>
                  <a:pt x="43" y="161"/>
                </a:lnTo>
                <a:lnTo>
                  <a:pt x="44" y="162"/>
                </a:lnTo>
                <a:lnTo>
                  <a:pt x="43" y="162"/>
                </a:lnTo>
                <a:lnTo>
                  <a:pt x="43" y="165"/>
                </a:lnTo>
                <a:lnTo>
                  <a:pt x="43" y="168"/>
                </a:lnTo>
                <a:lnTo>
                  <a:pt x="41" y="171"/>
                </a:lnTo>
                <a:lnTo>
                  <a:pt x="41" y="172"/>
                </a:lnTo>
                <a:lnTo>
                  <a:pt x="41" y="173"/>
                </a:lnTo>
                <a:lnTo>
                  <a:pt x="40" y="173"/>
                </a:lnTo>
                <a:lnTo>
                  <a:pt x="40" y="175"/>
                </a:lnTo>
                <a:lnTo>
                  <a:pt x="40" y="176"/>
                </a:lnTo>
                <a:lnTo>
                  <a:pt x="40" y="178"/>
                </a:lnTo>
                <a:lnTo>
                  <a:pt x="40" y="179"/>
                </a:lnTo>
                <a:lnTo>
                  <a:pt x="40" y="182"/>
                </a:lnTo>
                <a:lnTo>
                  <a:pt x="41" y="186"/>
                </a:lnTo>
                <a:lnTo>
                  <a:pt x="41" y="188"/>
                </a:lnTo>
                <a:lnTo>
                  <a:pt x="41" y="189"/>
                </a:lnTo>
                <a:lnTo>
                  <a:pt x="41" y="191"/>
                </a:lnTo>
                <a:lnTo>
                  <a:pt x="41" y="192"/>
                </a:lnTo>
                <a:lnTo>
                  <a:pt x="41" y="193"/>
                </a:lnTo>
                <a:lnTo>
                  <a:pt x="41" y="195"/>
                </a:lnTo>
                <a:lnTo>
                  <a:pt x="41" y="196"/>
                </a:lnTo>
                <a:lnTo>
                  <a:pt x="41" y="198"/>
                </a:lnTo>
                <a:lnTo>
                  <a:pt x="40" y="199"/>
                </a:lnTo>
                <a:lnTo>
                  <a:pt x="41" y="201"/>
                </a:lnTo>
                <a:lnTo>
                  <a:pt x="41" y="202"/>
                </a:lnTo>
                <a:lnTo>
                  <a:pt x="41" y="203"/>
                </a:lnTo>
                <a:lnTo>
                  <a:pt x="41" y="205"/>
                </a:lnTo>
                <a:lnTo>
                  <a:pt x="41" y="206"/>
                </a:lnTo>
                <a:lnTo>
                  <a:pt x="41" y="208"/>
                </a:lnTo>
                <a:lnTo>
                  <a:pt x="41" y="211"/>
                </a:lnTo>
                <a:lnTo>
                  <a:pt x="40" y="212"/>
                </a:lnTo>
                <a:lnTo>
                  <a:pt x="41" y="213"/>
                </a:lnTo>
                <a:lnTo>
                  <a:pt x="40" y="215"/>
                </a:lnTo>
                <a:lnTo>
                  <a:pt x="40" y="216"/>
                </a:lnTo>
                <a:lnTo>
                  <a:pt x="40" y="218"/>
                </a:lnTo>
                <a:lnTo>
                  <a:pt x="40" y="219"/>
                </a:lnTo>
                <a:lnTo>
                  <a:pt x="40" y="221"/>
                </a:lnTo>
                <a:lnTo>
                  <a:pt x="40" y="223"/>
                </a:lnTo>
                <a:lnTo>
                  <a:pt x="40" y="225"/>
                </a:lnTo>
                <a:lnTo>
                  <a:pt x="40" y="226"/>
                </a:lnTo>
                <a:lnTo>
                  <a:pt x="40" y="229"/>
                </a:lnTo>
                <a:lnTo>
                  <a:pt x="40" y="231"/>
                </a:lnTo>
                <a:lnTo>
                  <a:pt x="40" y="232"/>
                </a:lnTo>
                <a:lnTo>
                  <a:pt x="39" y="233"/>
                </a:lnTo>
                <a:lnTo>
                  <a:pt x="40" y="236"/>
                </a:lnTo>
                <a:lnTo>
                  <a:pt x="41" y="239"/>
                </a:lnTo>
                <a:lnTo>
                  <a:pt x="41" y="241"/>
                </a:lnTo>
                <a:lnTo>
                  <a:pt x="41" y="242"/>
                </a:lnTo>
                <a:lnTo>
                  <a:pt x="41" y="244"/>
                </a:lnTo>
                <a:lnTo>
                  <a:pt x="40" y="244"/>
                </a:lnTo>
                <a:lnTo>
                  <a:pt x="40" y="245"/>
                </a:lnTo>
                <a:lnTo>
                  <a:pt x="40" y="246"/>
                </a:lnTo>
                <a:lnTo>
                  <a:pt x="39" y="248"/>
                </a:lnTo>
                <a:lnTo>
                  <a:pt x="39" y="249"/>
                </a:lnTo>
                <a:lnTo>
                  <a:pt x="39" y="251"/>
                </a:lnTo>
                <a:lnTo>
                  <a:pt x="39" y="252"/>
                </a:lnTo>
                <a:lnTo>
                  <a:pt x="39" y="254"/>
                </a:lnTo>
                <a:lnTo>
                  <a:pt x="39" y="258"/>
                </a:lnTo>
                <a:lnTo>
                  <a:pt x="39" y="261"/>
                </a:lnTo>
                <a:lnTo>
                  <a:pt x="40" y="261"/>
                </a:lnTo>
                <a:lnTo>
                  <a:pt x="40" y="265"/>
                </a:lnTo>
                <a:lnTo>
                  <a:pt x="40" y="266"/>
                </a:lnTo>
                <a:lnTo>
                  <a:pt x="40" y="268"/>
                </a:lnTo>
                <a:lnTo>
                  <a:pt x="40" y="271"/>
                </a:lnTo>
                <a:lnTo>
                  <a:pt x="40" y="272"/>
                </a:lnTo>
                <a:lnTo>
                  <a:pt x="40" y="275"/>
                </a:lnTo>
                <a:lnTo>
                  <a:pt x="40" y="276"/>
                </a:lnTo>
                <a:lnTo>
                  <a:pt x="40" y="278"/>
                </a:lnTo>
                <a:lnTo>
                  <a:pt x="40" y="279"/>
                </a:lnTo>
                <a:lnTo>
                  <a:pt x="39" y="279"/>
                </a:lnTo>
                <a:lnTo>
                  <a:pt x="40" y="281"/>
                </a:lnTo>
                <a:lnTo>
                  <a:pt x="39" y="284"/>
                </a:lnTo>
                <a:lnTo>
                  <a:pt x="39" y="285"/>
                </a:lnTo>
                <a:lnTo>
                  <a:pt x="39" y="286"/>
                </a:lnTo>
                <a:lnTo>
                  <a:pt x="39" y="288"/>
                </a:lnTo>
                <a:lnTo>
                  <a:pt x="39" y="289"/>
                </a:lnTo>
                <a:lnTo>
                  <a:pt x="39" y="291"/>
                </a:lnTo>
                <a:lnTo>
                  <a:pt x="39" y="295"/>
                </a:lnTo>
                <a:lnTo>
                  <a:pt x="39" y="299"/>
                </a:lnTo>
                <a:lnTo>
                  <a:pt x="39" y="302"/>
                </a:lnTo>
                <a:lnTo>
                  <a:pt x="39" y="304"/>
                </a:lnTo>
                <a:lnTo>
                  <a:pt x="39" y="305"/>
                </a:lnTo>
                <a:lnTo>
                  <a:pt x="39" y="306"/>
                </a:lnTo>
                <a:lnTo>
                  <a:pt x="39" y="308"/>
                </a:lnTo>
                <a:lnTo>
                  <a:pt x="37" y="309"/>
                </a:lnTo>
                <a:lnTo>
                  <a:pt x="37" y="312"/>
                </a:lnTo>
                <a:lnTo>
                  <a:pt x="37" y="314"/>
                </a:lnTo>
                <a:lnTo>
                  <a:pt x="37" y="315"/>
                </a:lnTo>
                <a:lnTo>
                  <a:pt x="36" y="316"/>
                </a:lnTo>
                <a:lnTo>
                  <a:pt x="36" y="318"/>
                </a:lnTo>
                <a:lnTo>
                  <a:pt x="36" y="319"/>
                </a:lnTo>
                <a:lnTo>
                  <a:pt x="37" y="319"/>
                </a:lnTo>
                <a:lnTo>
                  <a:pt x="36" y="319"/>
                </a:lnTo>
                <a:lnTo>
                  <a:pt x="36" y="321"/>
                </a:lnTo>
                <a:lnTo>
                  <a:pt x="34" y="322"/>
                </a:lnTo>
                <a:lnTo>
                  <a:pt x="34" y="325"/>
                </a:lnTo>
                <a:lnTo>
                  <a:pt x="34" y="326"/>
                </a:lnTo>
                <a:lnTo>
                  <a:pt x="33" y="328"/>
                </a:lnTo>
                <a:lnTo>
                  <a:pt x="33" y="329"/>
                </a:lnTo>
                <a:lnTo>
                  <a:pt x="33" y="331"/>
                </a:lnTo>
                <a:lnTo>
                  <a:pt x="31" y="332"/>
                </a:lnTo>
                <a:lnTo>
                  <a:pt x="31" y="334"/>
                </a:lnTo>
                <a:lnTo>
                  <a:pt x="30" y="335"/>
                </a:lnTo>
                <a:lnTo>
                  <a:pt x="30" y="336"/>
                </a:lnTo>
                <a:lnTo>
                  <a:pt x="30" y="338"/>
                </a:lnTo>
                <a:lnTo>
                  <a:pt x="30" y="339"/>
                </a:lnTo>
                <a:lnTo>
                  <a:pt x="30" y="341"/>
                </a:lnTo>
                <a:lnTo>
                  <a:pt x="30" y="342"/>
                </a:lnTo>
                <a:lnTo>
                  <a:pt x="30" y="344"/>
                </a:lnTo>
                <a:lnTo>
                  <a:pt x="30" y="346"/>
                </a:lnTo>
                <a:lnTo>
                  <a:pt x="31" y="346"/>
                </a:lnTo>
                <a:lnTo>
                  <a:pt x="31" y="348"/>
                </a:lnTo>
                <a:lnTo>
                  <a:pt x="33" y="348"/>
                </a:lnTo>
                <a:lnTo>
                  <a:pt x="31" y="348"/>
                </a:lnTo>
                <a:lnTo>
                  <a:pt x="31" y="349"/>
                </a:lnTo>
                <a:lnTo>
                  <a:pt x="33" y="351"/>
                </a:lnTo>
                <a:lnTo>
                  <a:pt x="34" y="354"/>
                </a:lnTo>
                <a:lnTo>
                  <a:pt x="36" y="355"/>
                </a:lnTo>
                <a:lnTo>
                  <a:pt x="39" y="358"/>
                </a:lnTo>
                <a:lnTo>
                  <a:pt x="40" y="359"/>
                </a:lnTo>
                <a:lnTo>
                  <a:pt x="40" y="361"/>
                </a:lnTo>
                <a:lnTo>
                  <a:pt x="41" y="361"/>
                </a:lnTo>
                <a:lnTo>
                  <a:pt x="46" y="371"/>
                </a:lnTo>
                <a:lnTo>
                  <a:pt x="51" y="379"/>
                </a:lnTo>
                <a:lnTo>
                  <a:pt x="51" y="381"/>
                </a:lnTo>
                <a:lnTo>
                  <a:pt x="51" y="382"/>
                </a:lnTo>
                <a:lnTo>
                  <a:pt x="51" y="384"/>
                </a:lnTo>
                <a:lnTo>
                  <a:pt x="53" y="387"/>
                </a:lnTo>
                <a:lnTo>
                  <a:pt x="51" y="389"/>
                </a:lnTo>
                <a:lnTo>
                  <a:pt x="49" y="391"/>
                </a:lnTo>
                <a:lnTo>
                  <a:pt x="47" y="391"/>
                </a:lnTo>
                <a:lnTo>
                  <a:pt x="47" y="389"/>
                </a:lnTo>
                <a:lnTo>
                  <a:pt x="46" y="389"/>
                </a:lnTo>
                <a:lnTo>
                  <a:pt x="44" y="389"/>
                </a:lnTo>
                <a:lnTo>
                  <a:pt x="41" y="388"/>
                </a:lnTo>
                <a:lnTo>
                  <a:pt x="41" y="389"/>
                </a:lnTo>
                <a:lnTo>
                  <a:pt x="40" y="389"/>
                </a:lnTo>
                <a:lnTo>
                  <a:pt x="40" y="391"/>
                </a:lnTo>
                <a:lnTo>
                  <a:pt x="39" y="391"/>
                </a:lnTo>
                <a:lnTo>
                  <a:pt x="37" y="392"/>
                </a:lnTo>
                <a:lnTo>
                  <a:pt x="37" y="394"/>
                </a:lnTo>
                <a:lnTo>
                  <a:pt x="36" y="395"/>
                </a:lnTo>
                <a:lnTo>
                  <a:pt x="36" y="397"/>
                </a:lnTo>
                <a:lnTo>
                  <a:pt x="36" y="398"/>
                </a:lnTo>
                <a:lnTo>
                  <a:pt x="36" y="399"/>
                </a:lnTo>
                <a:lnTo>
                  <a:pt x="36" y="401"/>
                </a:lnTo>
                <a:lnTo>
                  <a:pt x="36" y="402"/>
                </a:lnTo>
                <a:lnTo>
                  <a:pt x="36" y="404"/>
                </a:lnTo>
                <a:lnTo>
                  <a:pt x="39" y="407"/>
                </a:lnTo>
                <a:lnTo>
                  <a:pt x="40" y="408"/>
                </a:lnTo>
                <a:lnTo>
                  <a:pt x="41" y="409"/>
                </a:lnTo>
                <a:lnTo>
                  <a:pt x="43" y="411"/>
                </a:lnTo>
                <a:lnTo>
                  <a:pt x="46" y="412"/>
                </a:lnTo>
                <a:lnTo>
                  <a:pt x="47" y="414"/>
                </a:lnTo>
                <a:lnTo>
                  <a:pt x="49" y="415"/>
                </a:lnTo>
                <a:lnTo>
                  <a:pt x="49" y="417"/>
                </a:lnTo>
                <a:lnTo>
                  <a:pt x="47" y="417"/>
                </a:lnTo>
                <a:lnTo>
                  <a:pt x="44" y="417"/>
                </a:lnTo>
                <a:lnTo>
                  <a:pt x="41" y="417"/>
                </a:lnTo>
                <a:lnTo>
                  <a:pt x="40" y="418"/>
                </a:lnTo>
                <a:lnTo>
                  <a:pt x="39" y="418"/>
                </a:lnTo>
                <a:lnTo>
                  <a:pt x="37" y="418"/>
                </a:lnTo>
                <a:lnTo>
                  <a:pt x="36" y="419"/>
                </a:lnTo>
                <a:lnTo>
                  <a:pt x="33" y="421"/>
                </a:lnTo>
                <a:lnTo>
                  <a:pt x="31" y="421"/>
                </a:lnTo>
                <a:lnTo>
                  <a:pt x="30" y="422"/>
                </a:lnTo>
                <a:lnTo>
                  <a:pt x="29" y="422"/>
                </a:lnTo>
                <a:lnTo>
                  <a:pt x="26" y="424"/>
                </a:lnTo>
                <a:lnTo>
                  <a:pt x="24" y="424"/>
                </a:lnTo>
                <a:lnTo>
                  <a:pt x="24" y="425"/>
                </a:lnTo>
                <a:lnTo>
                  <a:pt x="21" y="425"/>
                </a:lnTo>
                <a:lnTo>
                  <a:pt x="20" y="427"/>
                </a:lnTo>
                <a:lnTo>
                  <a:pt x="19" y="429"/>
                </a:lnTo>
                <a:lnTo>
                  <a:pt x="17" y="429"/>
                </a:lnTo>
                <a:lnTo>
                  <a:pt x="16" y="428"/>
                </a:lnTo>
                <a:lnTo>
                  <a:pt x="14" y="427"/>
                </a:lnTo>
                <a:lnTo>
                  <a:pt x="14" y="428"/>
                </a:lnTo>
                <a:lnTo>
                  <a:pt x="14" y="429"/>
                </a:lnTo>
                <a:lnTo>
                  <a:pt x="13" y="428"/>
                </a:lnTo>
                <a:lnTo>
                  <a:pt x="13" y="427"/>
                </a:lnTo>
                <a:lnTo>
                  <a:pt x="11" y="425"/>
                </a:lnTo>
                <a:lnTo>
                  <a:pt x="10" y="425"/>
                </a:lnTo>
                <a:lnTo>
                  <a:pt x="9" y="424"/>
                </a:lnTo>
                <a:lnTo>
                  <a:pt x="7" y="424"/>
                </a:lnTo>
                <a:lnTo>
                  <a:pt x="6" y="424"/>
                </a:lnTo>
                <a:lnTo>
                  <a:pt x="4" y="424"/>
                </a:lnTo>
                <a:lnTo>
                  <a:pt x="3" y="424"/>
                </a:lnTo>
                <a:lnTo>
                  <a:pt x="1" y="424"/>
                </a:lnTo>
                <a:lnTo>
                  <a:pt x="1" y="425"/>
                </a:lnTo>
                <a:lnTo>
                  <a:pt x="0" y="427"/>
                </a:lnTo>
                <a:lnTo>
                  <a:pt x="1" y="429"/>
                </a:lnTo>
                <a:lnTo>
                  <a:pt x="1" y="431"/>
                </a:lnTo>
                <a:lnTo>
                  <a:pt x="0" y="432"/>
                </a:lnTo>
                <a:lnTo>
                  <a:pt x="1" y="434"/>
                </a:lnTo>
                <a:lnTo>
                  <a:pt x="1" y="435"/>
                </a:lnTo>
                <a:lnTo>
                  <a:pt x="3" y="437"/>
                </a:lnTo>
                <a:lnTo>
                  <a:pt x="3" y="438"/>
                </a:lnTo>
                <a:lnTo>
                  <a:pt x="4" y="439"/>
                </a:lnTo>
                <a:lnTo>
                  <a:pt x="6" y="439"/>
                </a:lnTo>
                <a:lnTo>
                  <a:pt x="9" y="441"/>
                </a:lnTo>
                <a:lnTo>
                  <a:pt x="10" y="442"/>
                </a:lnTo>
                <a:lnTo>
                  <a:pt x="11" y="442"/>
                </a:lnTo>
                <a:lnTo>
                  <a:pt x="13" y="442"/>
                </a:lnTo>
                <a:lnTo>
                  <a:pt x="14" y="442"/>
                </a:lnTo>
                <a:lnTo>
                  <a:pt x="16" y="444"/>
                </a:lnTo>
                <a:lnTo>
                  <a:pt x="17" y="444"/>
                </a:lnTo>
                <a:lnTo>
                  <a:pt x="20" y="445"/>
                </a:lnTo>
                <a:lnTo>
                  <a:pt x="21" y="445"/>
                </a:lnTo>
                <a:lnTo>
                  <a:pt x="26" y="445"/>
                </a:lnTo>
                <a:lnTo>
                  <a:pt x="27" y="447"/>
                </a:lnTo>
                <a:lnTo>
                  <a:pt x="29" y="447"/>
                </a:lnTo>
                <a:lnTo>
                  <a:pt x="30" y="447"/>
                </a:lnTo>
                <a:lnTo>
                  <a:pt x="33" y="447"/>
                </a:lnTo>
                <a:lnTo>
                  <a:pt x="36" y="448"/>
                </a:lnTo>
                <a:lnTo>
                  <a:pt x="37" y="448"/>
                </a:lnTo>
                <a:lnTo>
                  <a:pt x="39" y="448"/>
                </a:lnTo>
                <a:lnTo>
                  <a:pt x="40" y="449"/>
                </a:lnTo>
                <a:lnTo>
                  <a:pt x="41" y="449"/>
                </a:lnTo>
                <a:lnTo>
                  <a:pt x="43" y="449"/>
                </a:lnTo>
                <a:lnTo>
                  <a:pt x="44" y="451"/>
                </a:lnTo>
                <a:lnTo>
                  <a:pt x="46" y="451"/>
                </a:lnTo>
                <a:lnTo>
                  <a:pt x="47" y="452"/>
                </a:lnTo>
                <a:lnTo>
                  <a:pt x="49" y="452"/>
                </a:lnTo>
                <a:lnTo>
                  <a:pt x="49" y="454"/>
                </a:lnTo>
                <a:lnTo>
                  <a:pt x="50" y="454"/>
                </a:lnTo>
                <a:lnTo>
                  <a:pt x="51" y="454"/>
                </a:lnTo>
                <a:lnTo>
                  <a:pt x="53" y="454"/>
                </a:lnTo>
                <a:lnTo>
                  <a:pt x="54" y="454"/>
                </a:lnTo>
                <a:lnTo>
                  <a:pt x="57" y="454"/>
                </a:lnTo>
                <a:lnTo>
                  <a:pt x="59" y="455"/>
                </a:lnTo>
                <a:lnTo>
                  <a:pt x="60" y="455"/>
                </a:lnTo>
                <a:lnTo>
                  <a:pt x="61" y="455"/>
                </a:lnTo>
                <a:lnTo>
                  <a:pt x="61" y="454"/>
                </a:lnTo>
                <a:lnTo>
                  <a:pt x="61" y="455"/>
                </a:lnTo>
                <a:lnTo>
                  <a:pt x="64" y="454"/>
                </a:lnTo>
                <a:lnTo>
                  <a:pt x="66" y="454"/>
                </a:lnTo>
                <a:lnTo>
                  <a:pt x="67" y="454"/>
                </a:lnTo>
                <a:lnTo>
                  <a:pt x="69" y="454"/>
                </a:lnTo>
                <a:lnTo>
                  <a:pt x="70" y="454"/>
                </a:lnTo>
                <a:lnTo>
                  <a:pt x="71" y="454"/>
                </a:lnTo>
                <a:lnTo>
                  <a:pt x="73" y="452"/>
                </a:lnTo>
              </a:path>
            </a:pathLst>
          </a:custGeom>
          <a:solidFill>
            <a:schemeClr val="bg1"/>
          </a:solidFill>
          <a:ln w="3175" cmpd="sng">
            <a:solidFill>
              <a:srgbClr val="808080"/>
            </a:solidFill>
            <a:prstDash val="solid"/>
            <a:round/>
            <a:headEnd/>
            <a:tailEnd/>
          </a:ln>
        </p:spPr>
        <p:txBody>
          <a:bodyPr/>
          <a:lstStyle/>
          <a:p>
            <a:endParaRPr lang="en-US"/>
          </a:p>
        </p:txBody>
      </p:sp>
      <p:sp>
        <p:nvSpPr>
          <p:cNvPr id="14432" name="Freeform 96"/>
          <p:cNvSpPr>
            <a:spLocks/>
          </p:cNvSpPr>
          <p:nvPr/>
        </p:nvSpPr>
        <p:spPr bwMode="auto">
          <a:xfrm>
            <a:off x="2100263" y="5927725"/>
            <a:ext cx="277812" cy="180975"/>
          </a:xfrm>
          <a:custGeom>
            <a:avLst/>
            <a:gdLst>
              <a:gd name="T0" fmla="*/ 7 w 236"/>
              <a:gd name="T1" fmla="*/ 210 h 210"/>
              <a:gd name="T2" fmla="*/ 14 w 236"/>
              <a:gd name="T3" fmla="*/ 209 h 210"/>
              <a:gd name="T4" fmla="*/ 21 w 236"/>
              <a:gd name="T5" fmla="*/ 207 h 210"/>
              <a:gd name="T6" fmla="*/ 30 w 236"/>
              <a:gd name="T7" fmla="*/ 206 h 210"/>
              <a:gd name="T8" fmla="*/ 37 w 236"/>
              <a:gd name="T9" fmla="*/ 205 h 210"/>
              <a:gd name="T10" fmla="*/ 44 w 236"/>
              <a:gd name="T11" fmla="*/ 200 h 210"/>
              <a:gd name="T12" fmla="*/ 51 w 236"/>
              <a:gd name="T13" fmla="*/ 200 h 210"/>
              <a:gd name="T14" fmla="*/ 59 w 236"/>
              <a:gd name="T15" fmla="*/ 197 h 210"/>
              <a:gd name="T16" fmla="*/ 66 w 236"/>
              <a:gd name="T17" fmla="*/ 195 h 210"/>
              <a:gd name="T18" fmla="*/ 73 w 236"/>
              <a:gd name="T19" fmla="*/ 190 h 210"/>
              <a:gd name="T20" fmla="*/ 77 w 236"/>
              <a:gd name="T21" fmla="*/ 187 h 210"/>
              <a:gd name="T22" fmla="*/ 84 w 236"/>
              <a:gd name="T23" fmla="*/ 189 h 210"/>
              <a:gd name="T24" fmla="*/ 90 w 236"/>
              <a:gd name="T25" fmla="*/ 186 h 210"/>
              <a:gd name="T26" fmla="*/ 96 w 236"/>
              <a:gd name="T27" fmla="*/ 185 h 210"/>
              <a:gd name="T28" fmla="*/ 101 w 236"/>
              <a:gd name="T29" fmla="*/ 182 h 210"/>
              <a:gd name="T30" fmla="*/ 107 w 236"/>
              <a:gd name="T31" fmla="*/ 176 h 210"/>
              <a:gd name="T32" fmla="*/ 111 w 236"/>
              <a:gd name="T33" fmla="*/ 170 h 210"/>
              <a:gd name="T34" fmla="*/ 113 w 236"/>
              <a:gd name="T35" fmla="*/ 165 h 210"/>
              <a:gd name="T36" fmla="*/ 116 w 236"/>
              <a:gd name="T37" fmla="*/ 159 h 210"/>
              <a:gd name="T38" fmla="*/ 119 w 236"/>
              <a:gd name="T39" fmla="*/ 153 h 210"/>
              <a:gd name="T40" fmla="*/ 123 w 236"/>
              <a:gd name="T41" fmla="*/ 149 h 210"/>
              <a:gd name="T42" fmla="*/ 127 w 236"/>
              <a:gd name="T43" fmla="*/ 145 h 210"/>
              <a:gd name="T44" fmla="*/ 131 w 236"/>
              <a:gd name="T45" fmla="*/ 142 h 210"/>
              <a:gd name="T46" fmla="*/ 134 w 236"/>
              <a:gd name="T47" fmla="*/ 136 h 210"/>
              <a:gd name="T48" fmla="*/ 140 w 236"/>
              <a:gd name="T49" fmla="*/ 132 h 210"/>
              <a:gd name="T50" fmla="*/ 146 w 236"/>
              <a:gd name="T51" fmla="*/ 130 h 210"/>
              <a:gd name="T52" fmla="*/ 151 w 236"/>
              <a:gd name="T53" fmla="*/ 127 h 210"/>
              <a:gd name="T54" fmla="*/ 159 w 236"/>
              <a:gd name="T55" fmla="*/ 126 h 210"/>
              <a:gd name="T56" fmla="*/ 166 w 236"/>
              <a:gd name="T57" fmla="*/ 123 h 210"/>
              <a:gd name="T58" fmla="*/ 171 w 236"/>
              <a:gd name="T59" fmla="*/ 122 h 210"/>
              <a:gd name="T60" fmla="*/ 176 w 236"/>
              <a:gd name="T61" fmla="*/ 117 h 210"/>
              <a:gd name="T62" fmla="*/ 179 w 236"/>
              <a:gd name="T63" fmla="*/ 114 h 210"/>
              <a:gd name="T64" fmla="*/ 183 w 236"/>
              <a:gd name="T65" fmla="*/ 110 h 210"/>
              <a:gd name="T66" fmla="*/ 190 w 236"/>
              <a:gd name="T67" fmla="*/ 103 h 210"/>
              <a:gd name="T68" fmla="*/ 194 w 236"/>
              <a:gd name="T69" fmla="*/ 99 h 210"/>
              <a:gd name="T70" fmla="*/ 197 w 236"/>
              <a:gd name="T71" fmla="*/ 94 h 210"/>
              <a:gd name="T72" fmla="*/ 199 w 236"/>
              <a:gd name="T73" fmla="*/ 92 h 210"/>
              <a:gd name="T74" fmla="*/ 200 w 236"/>
              <a:gd name="T75" fmla="*/ 89 h 210"/>
              <a:gd name="T76" fmla="*/ 204 w 236"/>
              <a:gd name="T77" fmla="*/ 83 h 210"/>
              <a:gd name="T78" fmla="*/ 207 w 236"/>
              <a:gd name="T79" fmla="*/ 76 h 210"/>
              <a:gd name="T80" fmla="*/ 209 w 236"/>
              <a:gd name="T81" fmla="*/ 69 h 210"/>
              <a:gd name="T82" fmla="*/ 212 w 236"/>
              <a:gd name="T83" fmla="*/ 63 h 210"/>
              <a:gd name="T84" fmla="*/ 213 w 236"/>
              <a:gd name="T85" fmla="*/ 56 h 210"/>
              <a:gd name="T86" fmla="*/ 217 w 236"/>
              <a:gd name="T87" fmla="*/ 50 h 210"/>
              <a:gd name="T88" fmla="*/ 220 w 236"/>
              <a:gd name="T89" fmla="*/ 44 h 210"/>
              <a:gd name="T90" fmla="*/ 223 w 236"/>
              <a:gd name="T91" fmla="*/ 37 h 210"/>
              <a:gd name="T92" fmla="*/ 223 w 236"/>
              <a:gd name="T93" fmla="*/ 30 h 210"/>
              <a:gd name="T94" fmla="*/ 226 w 236"/>
              <a:gd name="T95" fmla="*/ 24 h 210"/>
              <a:gd name="T96" fmla="*/ 226 w 236"/>
              <a:gd name="T97" fmla="*/ 20 h 210"/>
              <a:gd name="T98" fmla="*/ 230 w 236"/>
              <a:gd name="T99" fmla="*/ 14 h 210"/>
              <a:gd name="T100" fmla="*/ 232 w 236"/>
              <a:gd name="T101" fmla="*/ 12 h 210"/>
              <a:gd name="T102" fmla="*/ 236 w 236"/>
              <a:gd name="T103" fmla="*/ 6 h 21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36"/>
              <a:gd name="T157" fmla="*/ 0 h 210"/>
              <a:gd name="T158" fmla="*/ 236 w 236"/>
              <a:gd name="T159" fmla="*/ 210 h 21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36" h="210">
                <a:moveTo>
                  <a:pt x="0" y="210"/>
                </a:moveTo>
                <a:lnTo>
                  <a:pt x="3" y="210"/>
                </a:lnTo>
                <a:lnTo>
                  <a:pt x="4" y="210"/>
                </a:lnTo>
                <a:lnTo>
                  <a:pt x="6" y="210"/>
                </a:lnTo>
                <a:lnTo>
                  <a:pt x="7" y="210"/>
                </a:lnTo>
                <a:lnTo>
                  <a:pt x="8" y="209"/>
                </a:lnTo>
                <a:lnTo>
                  <a:pt x="10" y="209"/>
                </a:lnTo>
                <a:lnTo>
                  <a:pt x="11" y="209"/>
                </a:lnTo>
                <a:lnTo>
                  <a:pt x="13" y="209"/>
                </a:lnTo>
                <a:lnTo>
                  <a:pt x="14" y="209"/>
                </a:lnTo>
                <a:lnTo>
                  <a:pt x="16" y="209"/>
                </a:lnTo>
                <a:lnTo>
                  <a:pt x="17" y="207"/>
                </a:lnTo>
                <a:lnTo>
                  <a:pt x="18" y="207"/>
                </a:lnTo>
                <a:lnTo>
                  <a:pt x="20" y="207"/>
                </a:lnTo>
                <a:lnTo>
                  <a:pt x="21" y="207"/>
                </a:lnTo>
                <a:lnTo>
                  <a:pt x="23" y="207"/>
                </a:lnTo>
                <a:lnTo>
                  <a:pt x="24" y="206"/>
                </a:lnTo>
                <a:lnTo>
                  <a:pt x="26" y="206"/>
                </a:lnTo>
                <a:lnTo>
                  <a:pt x="28" y="206"/>
                </a:lnTo>
                <a:lnTo>
                  <a:pt x="30" y="206"/>
                </a:lnTo>
                <a:lnTo>
                  <a:pt x="31" y="206"/>
                </a:lnTo>
                <a:lnTo>
                  <a:pt x="33" y="206"/>
                </a:lnTo>
                <a:lnTo>
                  <a:pt x="34" y="205"/>
                </a:lnTo>
                <a:lnTo>
                  <a:pt x="36" y="205"/>
                </a:lnTo>
                <a:lnTo>
                  <a:pt x="37" y="205"/>
                </a:lnTo>
                <a:lnTo>
                  <a:pt x="38" y="203"/>
                </a:lnTo>
                <a:lnTo>
                  <a:pt x="40" y="203"/>
                </a:lnTo>
                <a:lnTo>
                  <a:pt x="41" y="202"/>
                </a:lnTo>
                <a:lnTo>
                  <a:pt x="43" y="200"/>
                </a:lnTo>
                <a:lnTo>
                  <a:pt x="44" y="200"/>
                </a:lnTo>
                <a:lnTo>
                  <a:pt x="46" y="200"/>
                </a:lnTo>
                <a:lnTo>
                  <a:pt x="47" y="199"/>
                </a:lnTo>
                <a:lnTo>
                  <a:pt x="49" y="199"/>
                </a:lnTo>
                <a:lnTo>
                  <a:pt x="50" y="199"/>
                </a:lnTo>
                <a:lnTo>
                  <a:pt x="51" y="200"/>
                </a:lnTo>
                <a:lnTo>
                  <a:pt x="53" y="200"/>
                </a:lnTo>
                <a:lnTo>
                  <a:pt x="53" y="199"/>
                </a:lnTo>
                <a:lnTo>
                  <a:pt x="56" y="199"/>
                </a:lnTo>
                <a:lnTo>
                  <a:pt x="57" y="197"/>
                </a:lnTo>
                <a:lnTo>
                  <a:pt x="59" y="197"/>
                </a:lnTo>
                <a:lnTo>
                  <a:pt x="60" y="196"/>
                </a:lnTo>
                <a:lnTo>
                  <a:pt x="61" y="196"/>
                </a:lnTo>
                <a:lnTo>
                  <a:pt x="63" y="196"/>
                </a:lnTo>
                <a:lnTo>
                  <a:pt x="64" y="195"/>
                </a:lnTo>
                <a:lnTo>
                  <a:pt x="66" y="195"/>
                </a:lnTo>
                <a:lnTo>
                  <a:pt x="67" y="193"/>
                </a:lnTo>
                <a:lnTo>
                  <a:pt x="69" y="193"/>
                </a:lnTo>
                <a:lnTo>
                  <a:pt x="70" y="192"/>
                </a:lnTo>
                <a:lnTo>
                  <a:pt x="71" y="192"/>
                </a:lnTo>
                <a:lnTo>
                  <a:pt x="73" y="190"/>
                </a:lnTo>
                <a:lnTo>
                  <a:pt x="74" y="190"/>
                </a:lnTo>
                <a:lnTo>
                  <a:pt x="74" y="189"/>
                </a:lnTo>
                <a:lnTo>
                  <a:pt x="76" y="189"/>
                </a:lnTo>
                <a:lnTo>
                  <a:pt x="77" y="189"/>
                </a:lnTo>
                <a:lnTo>
                  <a:pt x="77" y="187"/>
                </a:lnTo>
                <a:lnTo>
                  <a:pt x="79" y="187"/>
                </a:lnTo>
                <a:lnTo>
                  <a:pt x="80" y="187"/>
                </a:lnTo>
                <a:lnTo>
                  <a:pt x="81" y="187"/>
                </a:lnTo>
                <a:lnTo>
                  <a:pt x="83" y="187"/>
                </a:lnTo>
                <a:lnTo>
                  <a:pt x="84" y="189"/>
                </a:lnTo>
                <a:lnTo>
                  <a:pt x="84" y="187"/>
                </a:lnTo>
                <a:lnTo>
                  <a:pt x="86" y="187"/>
                </a:lnTo>
                <a:lnTo>
                  <a:pt x="87" y="187"/>
                </a:lnTo>
                <a:lnTo>
                  <a:pt x="89" y="186"/>
                </a:lnTo>
                <a:lnTo>
                  <a:pt x="90" y="186"/>
                </a:lnTo>
                <a:lnTo>
                  <a:pt x="91" y="186"/>
                </a:lnTo>
                <a:lnTo>
                  <a:pt x="93" y="186"/>
                </a:lnTo>
                <a:lnTo>
                  <a:pt x="93" y="185"/>
                </a:lnTo>
                <a:lnTo>
                  <a:pt x="94" y="185"/>
                </a:lnTo>
                <a:lnTo>
                  <a:pt x="96" y="185"/>
                </a:lnTo>
                <a:lnTo>
                  <a:pt x="97" y="185"/>
                </a:lnTo>
                <a:lnTo>
                  <a:pt x="97" y="183"/>
                </a:lnTo>
                <a:lnTo>
                  <a:pt x="99" y="183"/>
                </a:lnTo>
                <a:lnTo>
                  <a:pt x="100" y="183"/>
                </a:lnTo>
                <a:lnTo>
                  <a:pt x="101" y="182"/>
                </a:lnTo>
                <a:lnTo>
                  <a:pt x="101" y="180"/>
                </a:lnTo>
                <a:lnTo>
                  <a:pt x="103" y="180"/>
                </a:lnTo>
                <a:lnTo>
                  <a:pt x="104" y="180"/>
                </a:lnTo>
                <a:lnTo>
                  <a:pt x="104" y="179"/>
                </a:lnTo>
                <a:lnTo>
                  <a:pt x="107" y="176"/>
                </a:lnTo>
                <a:lnTo>
                  <a:pt x="109" y="175"/>
                </a:lnTo>
                <a:lnTo>
                  <a:pt x="109" y="173"/>
                </a:lnTo>
                <a:lnTo>
                  <a:pt x="109" y="172"/>
                </a:lnTo>
                <a:lnTo>
                  <a:pt x="110" y="170"/>
                </a:lnTo>
                <a:lnTo>
                  <a:pt x="111" y="170"/>
                </a:lnTo>
                <a:lnTo>
                  <a:pt x="111" y="169"/>
                </a:lnTo>
                <a:lnTo>
                  <a:pt x="111" y="167"/>
                </a:lnTo>
                <a:lnTo>
                  <a:pt x="113" y="165"/>
                </a:lnTo>
                <a:lnTo>
                  <a:pt x="114" y="165"/>
                </a:lnTo>
                <a:lnTo>
                  <a:pt x="113" y="165"/>
                </a:lnTo>
                <a:lnTo>
                  <a:pt x="113" y="163"/>
                </a:lnTo>
                <a:lnTo>
                  <a:pt x="114" y="162"/>
                </a:lnTo>
                <a:lnTo>
                  <a:pt x="114" y="160"/>
                </a:lnTo>
                <a:lnTo>
                  <a:pt x="116" y="160"/>
                </a:lnTo>
                <a:lnTo>
                  <a:pt x="116" y="159"/>
                </a:lnTo>
                <a:lnTo>
                  <a:pt x="116" y="157"/>
                </a:lnTo>
                <a:lnTo>
                  <a:pt x="117" y="156"/>
                </a:lnTo>
                <a:lnTo>
                  <a:pt x="117" y="155"/>
                </a:lnTo>
                <a:lnTo>
                  <a:pt x="119" y="155"/>
                </a:lnTo>
                <a:lnTo>
                  <a:pt x="119" y="153"/>
                </a:lnTo>
                <a:lnTo>
                  <a:pt x="119" y="152"/>
                </a:lnTo>
                <a:lnTo>
                  <a:pt x="120" y="152"/>
                </a:lnTo>
                <a:lnTo>
                  <a:pt x="120" y="150"/>
                </a:lnTo>
                <a:lnTo>
                  <a:pt x="121" y="150"/>
                </a:lnTo>
                <a:lnTo>
                  <a:pt x="123" y="149"/>
                </a:lnTo>
                <a:lnTo>
                  <a:pt x="124" y="149"/>
                </a:lnTo>
                <a:lnTo>
                  <a:pt x="124" y="147"/>
                </a:lnTo>
                <a:lnTo>
                  <a:pt x="126" y="146"/>
                </a:lnTo>
                <a:lnTo>
                  <a:pt x="127" y="146"/>
                </a:lnTo>
                <a:lnTo>
                  <a:pt x="127" y="145"/>
                </a:lnTo>
                <a:lnTo>
                  <a:pt x="129" y="145"/>
                </a:lnTo>
                <a:lnTo>
                  <a:pt x="129" y="143"/>
                </a:lnTo>
                <a:lnTo>
                  <a:pt x="130" y="143"/>
                </a:lnTo>
                <a:lnTo>
                  <a:pt x="130" y="142"/>
                </a:lnTo>
                <a:lnTo>
                  <a:pt x="131" y="142"/>
                </a:lnTo>
                <a:lnTo>
                  <a:pt x="131" y="140"/>
                </a:lnTo>
                <a:lnTo>
                  <a:pt x="131" y="139"/>
                </a:lnTo>
                <a:lnTo>
                  <a:pt x="133" y="137"/>
                </a:lnTo>
                <a:lnTo>
                  <a:pt x="133" y="136"/>
                </a:lnTo>
                <a:lnTo>
                  <a:pt x="134" y="136"/>
                </a:lnTo>
                <a:lnTo>
                  <a:pt x="136" y="134"/>
                </a:lnTo>
                <a:lnTo>
                  <a:pt x="137" y="133"/>
                </a:lnTo>
                <a:lnTo>
                  <a:pt x="139" y="133"/>
                </a:lnTo>
                <a:lnTo>
                  <a:pt x="139" y="132"/>
                </a:lnTo>
                <a:lnTo>
                  <a:pt x="140" y="132"/>
                </a:lnTo>
                <a:lnTo>
                  <a:pt x="141" y="132"/>
                </a:lnTo>
                <a:lnTo>
                  <a:pt x="143" y="132"/>
                </a:lnTo>
                <a:lnTo>
                  <a:pt x="143" y="130"/>
                </a:lnTo>
                <a:lnTo>
                  <a:pt x="144" y="130"/>
                </a:lnTo>
                <a:lnTo>
                  <a:pt x="146" y="130"/>
                </a:lnTo>
                <a:lnTo>
                  <a:pt x="147" y="130"/>
                </a:lnTo>
                <a:lnTo>
                  <a:pt x="149" y="130"/>
                </a:lnTo>
                <a:lnTo>
                  <a:pt x="149" y="129"/>
                </a:lnTo>
                <a:lnTo>
                  <a:pt x="150" y="129"/>
                </a:lnTo>
                <a:lnTo>
                  <a:pt x="151" y="127"/>
                </a:lnTo>
                <a:lnTo>
                  <a:pt x="153" y="127"/>
                </a:lnTo>
                <a:lnTo>
                  <a:pt x="154" y="127"/>
                </a:lnTo>
                <a:lnTo>
                  <a:pt x="156" y="127"/>
                </a:lnTo>
                <a:lnTo>
                  <a:pt x="157" y="126"/>
                </a:lnTo>
                <a:lnTo>
                  <a:pt x="159" y="126"/>
                </a:lnTo>
                <a:lnTo>
                  <a:pt x="161" y="126"/>
                </a:lnTo>
                <a:lnTo>
                  <a:pt x="163" y="126"/>
                </a:lnTo>
                <a:lnTo>
                  <a:pt x="164" y="124"/>
                </a:lnTo>
                <a:lnTo>
                  <a:pt x="166" y="124"/>
                </a:lnTo>
                <a:lnTo>
                  <a:pt x="166" y="123"/>
                </a:lnTo>
                <a:lnTo>
                  <a:pt x="167" y="123"/>
                </a:lnTo>
                <a:lnTo>
                  <a:pt x="169" y="123"/>
                </a:lnTo>
                <a:lnTo>
                  <a:pt x="170" y="123"/>
                </a:lnTo>
                <a:lnTo>
                  <a:pt x="170" y="122"/>
                </a:lnTo>
                <a:lnTo>
                  <a:pt x="171" y="122"/>
                </a:lnTo>
                <a:lnTo>
                  <a:pt x="173" y="120"/>
                </a:lnTo>
                <a:lnTo>
                  <a:pt x="174" y="120"/>
                </a:lnTo>
                <a:lnTo>
                  <a:pt x="176" y="120"/>
                </a:lnTo>
                <a:lnTo>
                  <a:pt x="176" y="119"/>
                </a:lnTo>
                <a:lnTo>
                  <a:pt x="176" y="117"/>
                </a:lnTo>
                <a:lnTo>
                  <a:pt x="176" y="116"/>
                </a:lnTo>
                <a:lnTo>
                  <a:pt x="176" y="117"/>
                </a:lnTo>
                <a:lnTo>
                  <a:pt x="177" y="116"/>
                </a:lnTo>
                <a:lnTo>
                  <a:pt x="177" y="114"/>
                </a:lnTo>
                <a:lnTo>
                  <a:pt x="179" y="114"/>
                </a:lnTo>
                <a:lnTo>
                  <a:pt x="179" y="113"/>
                </a:lnTo>
                <a:lnTo>
                  <a:pt x="180" y="113"/>
                </a:lnTo>
                <a:lnTo>
                  <a:pt x="180" y="112"/>
                </a:lnTo>
                <a:lnTo>
                  <a:pt x="181" y="112"/>
                </a:lnTo>
                <a:lnTo>
                  <a:pt x="183" y="110"/>
                </a:lnTo>
                <a:lnTo>
                  <a:pt x="184" y="107"/>
                </a:lnTo>
                <a:lnTo>
                  <a:pt x="187" y="106"/>
                </a:lnTo>
                <a:lnTo>
                  <a:pt x="189" y="104"/>
                </a:lnTo>
                <a:lnTo>
                  <a:pt x="190" y="104"/>
                </a:lnTo>
                <a:lnTo>
                  <a:pt x="190" y="103"/>
                </a:lnTo>
                <a:lnTo>
                  <a:pt x="192" y="103"/>
                </a:lnTo>
                <a:lnTo>
                  <a:pt x="193" y="102"/>
                </a:lnTo>
                <a:lnTo>
                  <a:pt x="193" y="100"/>
                </a:lnTo>
                <a:lnTo>
                  <a:pt x="193" y="99"/>
                </a:lnTo>
                <a:lnTo>
                  <a:pt x="194" y="99"/>
                </a:lnTo>
                <a:lnTo>
                  <a:pt x="194" y="97"/>
                </a:lnTo>
                <a:lnTo>
                  <a:pt x="194" y="96"/>
                </a:lnTo>
                <a:lnTo>
                  <a:pt x="196" y="96"/>
                </a:lnTo>
                <a:lnTo>
                  <a:pt x="196" y="94"/>
                </a:lnTo>
                <a:lnTo>
                  <a:pt x="197" y="94"/>
                </a:lnTo>
                <a:lnTo>
                  <a:pt x="197" y="93"/>
                </a:lnTo>
                <a:lnTo>
                  <a:pt x="196" y="93"/>
                </a:lnTo>
                <a:lnTo>
                  <a:pt x="197" y="93"/>
                </a:lnTo>
                <a:lnTo>
                  <a:pt x="197" y="92"/>
                </a:lnTo>
                <a:lnTo>
                  <a:pt x="199" y="92"/>
                </a:lnTo>
                <a:lnTo>
                  <a:pt x="199" y="90"/>
                </a:lnTo>
                <a:lnTo>
                  <a:pt x="199" y="89"/>
                </a:lnTo>
                <a:lnTo>
                  <a:pt x="199" y="90"/>
                </a:lnTo>
                <a:lnTo>
                  <a:pt x="200" y="90"/>
                </a:lnTo>
                <a:lnTo>
                  <a:pt x="200" y="89"/>
                </a:lnTo>
                <a:lnTo>
                  <a:pt x="202" y="87"/>
                </a:lnTo>
                <a:lnTo>
                  <a:pt x="202" y="86"/>
                </a:lnTo>
                <a:lnTo>
                  <a:pt x="203" y="84"/>
                </a:lnTo>
                <a:lnTo>
                  <a:pt x="203" y="83"/>
                </a:lnTo>
                <a:lnTo>
                  <a:pt x="204" y="83"/>
                </a:lnTo>
                <a:lnTo>
                  <a:pt x="204" y="82"/>
                </a:lnTo>
                <a:lnTo>
                  <a:pt x="204" y="80"/>
                </a:lnTo>
                <a:lnTo>
                  <a:pt x="204" y="79"/>
                </a:lnTo>
                <a:lnTo>
                  <a:pt x="206" y="77"/>
                </a:lnTo>
                <a:lnTo>
                  <a:pt x="207" y="76"/>
                </a:lnTo>
                <a:lnTo>
                  <a:pt x="207" y="74"/>
                </a:lnTo>
                <a:lnTo>
                  <a:pt x="207" y="73"/>
                </a:lnTo>
                <a:lnTo>
                  <a:pt x="209" y="73"/>
                </a:lnTo>
                <a:lnTo>
                  <a:pt x="209" y="72"/>
                </a:lnTo>
                <a:lnTo>
                  <a:pt x="209" y="69"/>
                </a:lnTo>
                <a:lnTo>
                  <a:pt x="210" y="69"/>
                </a:lnTo>
                <a:lnTo>
                  <a:pt x="210" y="67"/>
                </a:lnTo>
                <a:lnTo>
                  <a:pt x="210" y="66"/>
                </a:lnTo>
                <a:lnTo>
                  <a:pt x="212" y="64"/>
                </a:lnTo>
                <a:lnTo>
                  <a:pt x="212" y="63"/>
                </a:lnTo>
                <a:lnTo>
                  <a:pt x="212" y="62"/>
                </a:lnTo>
                <a:lnTo>
                  <a:pt x="213" y="60"/>
                </a:lnTo>
                <a:lnTo>
                  <a:pt x="213" y="59"/>
                </a:lnTo>
                <a:lnTo>
                  <a:pt x="213" y="57"/>
                </a:lnTo>
                <a:lnTo>
                  <a:pt x="213" y="56"/>
                </a:lnTo>
                <a:lnTo>
                  <a:pt x="214" y="54"/>
                </a:lnTo>
                <a:lnTo>
                  <a:pt x="214" y="53"/>
                </a:lnTo>
                <a:lnTo>
                  <a:pt x="216" y="53"/>
                </a:lnTo>
                <a:lnTo>
                  <a:pt x="216" y="52"/>
                </a:lnTo>
                <a:lnTo>
                  <a:pt x="217" y="50"/>
                </a:lnTo>
                <a:lnTo>
                  <a:pt x="219" y="49"/>
                </a:lnTo>
                <a:lnTo>
                  <a:pt x="219" y="47"/>
                </a:lnTo>
                <a:lnTo>
                  <a:pt x="220" y="47"/>
                </a:lnTo>
                <a:lnTo>
                  <a:pt x="220" y="46"/>
                </a:lnTo>
                <a:lnTo>
                  <a:pt x="220" y="44"/>
                </a:lnTo>
                <a:lnTo>
                  <a:pt x="222" y="43"/>
                </a:lnTo>
                <a:lnTo>
                  <a:pt x="222" y="42"/>
                </a:lnTo>
                <a:lnTo>
                  <a:pt x="222" y="40"/>
                </a:lnTo>
                <a:lnTo>
                  <a:pt x="223" y="39"/>
                </a:lnTo>
                <a:lnTo>
                  <a:pt x="223" y="37"/>
                </a:lnTo>
                <a:lnTo>
                  <a:pt x="224" y="34"/>
                </a:lnTo>
                <a:lnTo>
                  <a:pt x="224" y="33"/>
                </a:lnTo>
                <a:lnTo>
                  <a:pt x="224" y="32"/>
                </a:lnTo>
                <a:lnTo>
                  <a:pt x="224" y="30"/>
                </a:lnTo>
                <a:lnTo>
                  <a:pt x="223" y="30"/>
                </a:lnTo>
                <a:lnTo>
                  <a:pt x="224" y="30"/>
                </a:lnTo>
                <a:lnTo>
                  <a:pt x="224" y="29"/>
                </a:lnTo>
                <a:lnTo>
                  <a:pt x="224" y="27"/>
                </a:lnTo>
                <a:lnTo>
                  <a:pt x="224" y="26"/>
                </a:lnTo>
                <a:lnTo>
                  <a:pt x="226" y="24"/>
                </a:lnTo>
                <a:lnTo>
                  <a:pt x="226" y="23"/>
                </a:lnTo>
                <a:lnTo>
                  <a:pt x="224" y="23"/>
                </a:lnTo>
                <a:lnTo>
                  <a:pt x="224" y="22"/>
                </a:lnTo>
                <a:lnTo>
                  <a:pt x="226" y="22"/>
                </a:lnTo>
                <a:lnTo>
                  <a:pt x="226" y="20"/>
                </a:lnTo>
                <a:lnTo>
                  <a:pt x="227" y="20"/>
                </a:lnTo>
                <a:lnTo>
                  <a:pt x="227" y="17"/>
                </a:lnTo>
                <a:lnTo>
                  <a:pt x="229" y="17"/>
                </a:lnTo>
                <a:lnTo>
                  <a:pt x="229" y="16"/>
                </a:lnTo>
                <a:lnTo>
                  <a:pt x="230" y="14"/>
                </a:lnTo>
                <a:lnTo>
                  <a:pt x="229" y="16"/>
                </a:lnTo>
                <a:lnTo>
                  <a:pt x="230" y="14"/>
                </a:lnTo>
                <a:lnTo>
                  <a:pt x="230" y="13"/>
                </a:lnTo>
                <a:lnTo>
                  <a:pt x="232" y="13"/>
                </a:lnTo>
                <a:lnTo>
                  <a:pt x="232" y="12"/>
                </a:lnTo>
                <a:lnTo>
                  <a:pt x="233" y="12"/>
                </a:lnTo>
                <a:lnTo>
                  <a:pt x="233" y="10"/>
                </a:lnTo>
                <a:lnTo>
                  <a:pt x="234" y="9"/>
                </a:lnTo>
                <a:lnTo>
                  <a:pt x="234" y="7"/>
                </a:lnTo>
                <a:lnTo>
                  <a:pt x="236" y="6"/>
                </a:lnTo>
                <a:lnTo>
                  <a:pt x="236" y="4"/>
                </a:lnTo>
                <a:lnTo>
                  <a:pt x="236" y="3"/>
                </a:lnTo>
                <a:lnTo>
                  <a:pt x="236" y="2"/>
                </a:lnTo>
                <a:lnTo>
                  <a:pt x="236" y="0"/>
                </a:lnTo>
              </a:path>
            </a:pathLst>
          </a:custGeom>
          <a:solidFill>
            <a:schemeClr val="bg1"/>
          </a:solidFill>
          <a:ln w="3175" cmpd="sng">
            <a:solidFill>
              <a:srgbClr val="808080"/>
            </a:solidFill>
            <a:prstDash val="solid"/>
            <a:round/>
            <a:headEnd/>
            <a:tailEnd/>
          </a:ln>
        </p:spPr>
        <p:txBody>
          <a:bodyPr/>
          <a:lstStyle/>
          <a:p>
            <a:endParaRPr lang="en-US"/>
          </a:p>
        </p:txBody>
      </p:sp>
      <p:sp>
        <p:nvSpPr>
          <p:cNvPr id="14433" name="Freeform 97"/>
          <p:cNvSpPr>
            <a:spLocks/>
          </p:cNvSpPr>
          <p:nvPr/>
        </p:nvSpPr>
        <p:spPr bwMode="auto">
          <a:xfrm>
            <a:off x="2386013" y="560388"/>
            <a:ext cx="420687" cy="366712"/>
          </a:xfrm>
          <a:custGeom>
            <a:avLst/>
            <a:gdLst>
              <a:gd name="T0" fmla="*/ 8 w 356"/>
              <a:gd name="T1" fmla="*/ 252 h 428"/>
              <a:gd name="T2" fmla="*/ 2 w 356"/>
              <a:gd name="T3" fmla="*/ 233 h 428"/>
              <a:gd name="T4" fmla="*/ 11 w 356"/>
              <a:gd name="T5" fmla="*/ 216 h 428"/>
              <a:gd name="T6" fmla="*/ 22 w 356"/>
              <a:gd name="T7" fmla="*/ 206 h 428"/>
              <a:gd name="T8" fmla="*/ 28 w 356"/>
              <a:gd name="T9" fmla="*/ 189 h 428"/>
              <a:gd name="T10" fmla="*/ 35 w 356"/>
              <a:gd name="T11" fmla="*/ 166 h 428"/>
              <a:gd name="T12" fmla="*/ 55 w 356"/>
              <a:gd name="T13" fmla="*/ 155 h 428"/>
              <a:gd name="T14" fmla="*/ 51 w 356"/>
              <a:gd name="T15" fmla="*/ 139 h 428"/>
              <a:gd name="T16" fmla="*/ 70 w 356"/>
              <a:gd name="T17" fmla="*/ 112 h 428"/>
              <a:gd name="T18" fmla="*/ 64 w 356"/>
              <a:gd name="T19" fmla="*/ 83 h 428"/>
              <a:gd name="T20" fmla="*/ 50 w 356"/>
              <a:gd name="T21" fmla="*/ 60 h 428"/>
              <a:gd name="T22" fmla="*/ 54 w 356"/>
              <a:gd name="T23" fmla="*/ 36 h 428"/>
              <a:gd name="T24" fmla="*/ 74 w 356"/>
              <a:gd name="T25" fmla="*/ 26 h 428"/>
              <a:gd name="T26" fmla="*/ 94 w 356"/>
              <a:gd name="T27" fmla="*/ 19 h 428"/>
              <a:gd name="T28" fmla="*/ 114 w 356"/>
              <a:gd name="T29" fmla="*/ 9 h 428"/>
              <a:gd name="T30" fmla="*/ 133 w 356"/>
              <a:gd name="T31" fmla="*/ 0 h 428"/>
              <a:gd name="T32" fmla="*/ 141 w 356"/>
              <a:gd name="T33" fmla="*/ 16 h 428"/>
              <a:gd name="T34" fmla="*/ 143 w 356"/>
              <a:gd name="T35" fmla="*/ 33 h 428"/>
              <a:gd name="T36" fmla="*/ 135 w 356"/>
              <a:gd name="T37" fmla="*/ 53 h 428"/>
              <a:gd name="T38" fmla="*/ 144 w 356"/>
              <a:gd name="T39" fmla="*/ 70 h 428"/>
              <a:gd name="T40" fmla="*/ 150 w 356"/>
              <a:gd name="T41" fmla="*/ 86 h 428"/>
              <a:gd name="T42" fmla="*/ 164 w 356"/>
              <a:gd name="T43" fmla="*/ 100 h 428"/>
              <a:gd name="T44" fmla="*/ 191 w 356"/>
              <a:gd name="T45" fmla="*/ 100 h 428"/>
              <a:gd name="T46" fmla="*/ 215 w 356"/>
              <a:gd name="T47" fmla="*/ 103 h 428"/>
              <a:gd name="T48" fmla="*/ 237 w 356"/>
              <a:gd name="T49" fmla="*/ 93 h 428"/>
              <a:gd name="T50" fmla="*/ 264 w 356"/>
              <a:gd name="T51" fmla="*/ 83 h 428"/>
              <a:gd name="T52" fmla="*/ 284 w 356"/>
              <a:gd name="T53" fmla="*/ 78 h 428"/>
              <a:gd name="T54" fmla="*/ 291 w 356"/>
              <a:gd name="T55" fmla="*/ 89 h 428"/>
              <a:gd name="T56" fmla="*/ 298 w 356"/>
              <a:gd name="T57" fmla="*/ 105 h 428"/>
              <a:gd name="T58" fmla="*/ 297 w 356"/>
              <a:gd name="T59" fmla="*/ 128 h 428"/>
              <a:gd name="T60" fmla="*/ 293 w 356"/>
              <a:gd name="T61" fmla="*/ 150 h 428"/>
              <a:gd name="T62" fmla="*/ 311 w 356"/>
              <a:gd name="T63" fmla="*/ 158 h 428"/>
              <a:gd name="T64" fmla="*/ 328 w 356"/>
              <a:gd name="T65" fmla="*/ 160 h 428"/>
              <a:gd name="T66" fmla="*/ 343 w 356"/>
              <a:gd name="T67" fmla="*/ 175 h 428"/>
              <a:gd name="T68" fmla="*/ 336 w 356"/>
              <a:gd name="T69" fmla="*/ 195 h 428"/>
              <a:gd name="T70" fmla="*/ 351 w 356"/>
              <a:gd name="T71" fmla="*/ 211 h 428"/>
              <a:gd name="T72" fmla="*/ 353 w 356"/>
              <a:gd name="T73" fmla="*/ 236 h 428"/>
              <a:gd name="T74" fmla="*/ 351 w 356"/>
              <a:gd name="T75" fmla="*/ 256 h 428"/>
              <a:gd name="T76" fmla="*/ 333 w 356"/>
              <a:gd name="T77" fmla="*/ 273 h 428"/>
              <a:gd name="T78" fmla="*/ 321 w 356"/>
              <a:gd name="T79" fmla="*/ 291 h 428"/>
              <a:gd name="T80" fmla="*/ 303 w 356"/>
              <a:gd name="T81" fmla="*/ 299 h 428"/>
              <a:gd name="T82" fmla="*/ 294 w 356"/>
              <a:gd name="T83" fmla="*/ 318 h 428"/>
              <a:gd name="T84" fmla="*/ 298 w 356"/>
              <a:gd name="T85" fmla="*/ 341 h 428"/>
              <a:gd name="T86" fmla="*/ 291 w 356"/>
              <a:gd name="T87" fmla="*/ 361 h 428"/>
              <a:gd name="T88" fmla="*/ 281 w 356"/>
              <a:gd name="T89" fmla="*/ 365 h 428"/>
              <a:gd name="T90" fmla="*/ 254 w 356"/>
              <a:gd name="T91" fmla="*/ 366 h 428"/>
              <a:gd name="T92" fmla="*/ 231 w 356"/>
              <a:gd name="T93" fmla="*/ 378 h 428"/>
              <a:gd name="T94" fmla="*/ 205 w 356"/>
              <a:gd name="T95" fmla="*/ 391 h 428"/>
              <a:gd name="T96" fmla="*/ 187 w 356"/>
              <a:gd name="T97" fmla="*/ 408 h 428"/>
              <a:gd name="T98" fmla="*/ 163 w 356"/>
              <a:gd name="T99" fmla="*/ 421 h 428"/>
              <a:gd name="T100" fmla="*/ 144 w 356"/>
              <a:gd name="T101" fmla="*/ 418 h 428"/>
              <a:gd name="T102" fmla="*/ 148 w 356"/>
              <a:gd name="T103" fmla="*/ 391 h 428"/>
              <a:gd name="T104" fmla="*/ 150 w 356"/>
              <a:gd name="T105" fmla="*/ 365 h 428"/>
              <a:gd name="T106" fmla="*/ 141 w 356"/>
              <a:gd name="T107" fmla="*/ 344 h 428"/>
              <a:gd name="T108" fmla="*/ 120 w 356"/>
              <a:gd name="T109" fmla="*/ 326 h 428"/>
              <a:gd name="T110" fmla="*/ 98 w 356"/>
              <a:gd name="T111" fmla="*/ 326 h 428"/>
              <a:gd name="T112" fmla="*/ 80 w 356"/>
              <a:gd name="T113" fmla="*/ 332 h 428"/>
              <a:gd name="T114" fmla="*/ 64 w 356"/>
              <a:gd name="T115" fmla="*/ 349 h 428"/>
              <a:gd name="T116" fmla="*/ 47 w 356"/>
              <a:gd name="T117" fmla="*/ 355 h 428"/>
              <a:gd name="T118" fmla="*/ 32 w 356"/>
              <a:gd name="T119" fmla="*/ 335 h 428"/>
              <a:gd name="T120" fmla="*/ 22 w 356"/>
              <a:gd name="T121" fmla="*/ 316 h 428"/>
              <a:gd name="T122" fmla="*/ 17 w 356"/>
              <a:gd name="T123" fmla="*/ 296 h 428"/>
              <a:gd name="T124" fmla="*/ 18 w 356"/>
              <a:gd name="T125" fmla="*/ 278 h 4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6"/>
              <a:gd name="T190" fmla="*/ 0 h 428"/>
              <a:gd name="T191" fmla="*/ 356 w 356"/>
              <a:gd name="T192" fmla="*/ 428 h 4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6" h="428">
                <a:moveTo>
                  <a:pt x="20" y="263"/>
                </a:moveTo>
                <a:lnTo>
                  <a:pt x="18" y="263"/>
                </a:lnTo>
                <a:lnTo>
                  <a:pt x="18" y="265"/>
                </a:lnTo>
                <a:lnTo>
                  <a:pt x="17" y="265"/>
                </a:lnTo>
                <a:lnTo>
                  <a:pt x="15" y="263"/>
                </a:lnTo>
                <a:lnTo>
                  <a:pt x="15" y="262"/>
                </a:lnTo>
                <a:lnTo>
                  <a:pt x="14" y="262"/>
                </a:lnTo>
                <a:lnTo>
                  <a:pt x="14" y="261"/>
                </a:lnTo>
                <a:lnTo>
                  <a:pt x="12" y="261"/>
                </a:lnTo>
                <a:lnTo>
                  <a:pt x="14" y="261"/>
                </a:lnTo>
                <a:lnTo>
                  <a:pt x="12" y="259"/>
                </a:lnTo>
                <a:lnTo>
                  <a:pt x="12" y="258"/>
                </a:lnTo>
                <a:lnTo>
                  <a:pt x="12" y="256"/>
                </a:lnTo>
                <a:lnTo>
                  <a:pt x="14" y="256"/>
                </a:lnTo>
                <a:lnTo>
                  <a:pt x="14" y="255"/>
                </a:lnTo>
                <a:lnTo>
                  <a:pt x="12" y="253"/>
                </a:lnTo>
                <a:lnTo>
                  <a:pt x="12" y="252"/>
                </a:lnTo>
                <a:lnTo>
                  <a:pt x="11" y="252"/>
                </a:lnTo>
                <a:lnTo>
                  <a:pt x="10" y="252"/>
                </a:lnTo>
                <a:lnTo>
                  <a:pt x="8" y="252"/>
                </a:lnTo>
                <a:lnTo>
                  <a:pt x="8" y="251"/>
                </a:lnTo>
                <a:lnTo>
                  <a:pt x="7" y="251"/>
                </a:lnTo>
                <a:lnTo>
                  <a:pt x="7" y="249"/>
                </a:lnTo>
                <a:lnTo>
                  <a:pt x="5" y="249"/>
                </a:lnTo>
                <a:lnTo>
                  <a:pt x="5" y="248"/>
                </a:lnTo>
                <a:lnTo>
                  <a:pt x="5" y="246"/>
                </a:lnTo>
                <a:lnTo>
                  <a:pt x="4" y="246"/>
                </a:lnTo>
                <a:lnTo>
                  <a:pt x="4" y="245"/>
                </a:lnTo>
                <a:lnTo>
                  <a:pt x="2" y="245"/>
                </a:lnTo>
                <a:lnTo>
                  <a:pt x="2" y="243"/>
                </a:lnTo>
                <a:lnTo>
                  <a:pt x="1" y="243"/>
                </a:lnTo>
                <a:lnTo>
                  <a:pt x="1" y="242"/>
                </a:lnTo>
                <a:lnTo>
                  <a:pt x="0" y="242"/>
                </a:lnTo>
                <a:lnTo>
                  <a:pt x="0" y="241"/>
                </a:lnTo>
                <a:lnTo>
                  <a:pt x="0" y="239"/>
                </a:lnTo>
                <a:lnTo>
                  <a:pt x="1" y="239"/>
                </a:lnTo>
                <a:lnTo>
                  <a:pt x="1" y="238"/>
                </a:lnTo>
                <a:lnTo>
                  <a:pt x="1" y="236"/>
                </a:lnTo>
                <a:lnTo>
                  <a:pt x="1" y="235"/>
                </a:lnTo>
                <a:lnTo>
                  <a:pt x="2" y="233"/>
                </a:lnTo>
                <a:lnTo>
                  <a:pt x="4" y="233"/>
                </a:lnTo>
                <a:lnTo>
                  <a:pt x="4" y="232"/>
                </a:lnTo>
                <a:lnTo>
                  <a:pt x="2" y="231"/>
                </a:lnTo>
                <a:lnTo>
                  <a:pt x="2" y="229"/>
                </a:lnTo>
                <a:lnTo>
                  <a:pt x="2" y="228"/>
                </a:lnTo>
                <a:lnTo>
                  <a:pt x="2" y="226"/>
                </a:lnTo>
                <a:lnTo>
                  <a:pt x="2" y="225"/>
                </a:lnTo>
                <a:lnTo>
                  <a:pt x="2" y="223"/>
                </a:lnTo>
                <a:lnTo>
                  <a:pt x="2" y="222"/>
                </a:lnTo>
                <a:lnTo>
                  <a:pt x="2" y="221"/>
                </a:lnTo>
                <a:lnTo>
                  <a:pt x="1" y="221"/>
                </a:lnTo>
                <a:lnTo>
                  <a:pt x="2" y="221"/>
                </a:lnTo>
                <a:lnTo>
                  <a:pt x="2" y="219"/>
                </a:lnTo>
                <a:lnTo>
                  <a:pt x="4" y="219"/>
                </a:lnTo>
                <a:lnTo>
                  <a:pt x="5" y="218"/>
                </a:lnTo>
                <a:lnTo>
                  <a:pt x="7" y="218"/>
                </a:lnTo>
                <a:lnTo>
                  <a:pt x="8" y="218"/>
                </a:lnTo>
                <a:lnTo>
                  <a:pt x="10" y="218"/>
                </a:lnTo>
                <a:lnTo>
                  <a:pt x="10" y="216"/>
                </a:lnTo>
                <a:lnTo>
                  <a:pt x="11" y="216"/>
                </a:lnTo>
                <a:lnTo>
                  <a:pt x="12" y="218"/>
                </a:lnTo>
                <a:lnTo>
                  <a:pt x="14" y="218"/>
                </a:lnTo>
                <a:lnTo>
                  <a:pt x="14" y="216"/>
                </a:lnTo>
                <a:lnTo>
                  <a:pt x="15" y="216"/>
                </a:lnTo>
                <a:lnTo>
                  <a:pt x="15" y="215"/>
                </a:lnTo>
                <a:lnTo>
                  <a:pt x="17" y="215"/>
                </a:lnTo>
                <a:lnTo>
                  <a:pt x="18" y="213"/>
                </a:lnTo>
                <a:lnTo>
                  <a:pt x="17" y="212"/>
                </a:lnTo>
                <a:lnTo>
                  <a:pt x="15" y="212"/>
                </a:lnTo>
                <a:lnTo>
                  <a:pt x="14" y="211"/>
                </a:lnTo>
                <a:lnTo>
                  <a:pt x="12" y="209"/>
                </a:lnTo>
                <a:lnTo>
                  <a:pt x="14" y="209"/>
                </a:lnTo>
                <a:lnTo>
                  <a:pt x="15" y="209"/>
                </a:lnTo>
                <a:lnTo>
                  <a:pt x="15" y="208"/>
                </a:lnTo>
                <a:lnTo>
                  <a:pt x="17" y="208"/>
                </a:lnTo>
                <a:lnTo>
                  <a:pt x="18" y="208"/>
                </a:lnTo>
                <a:lnTo>
                  <a:pt x="20" y="208"/>
                </a:lnTo>
                <a:lnTo>
                  <a:pt x="20" y="206"/>
                </a:lnTo>
                <a:lnTo>
                  <a:pt x="21" y="206"/>
                </a:lnTo>
                <a:lnTo>
                  <a:pt x="22" y="206"/>
                </a:lnTo>
                <a:lnTo>
                  <a:pt x="24" y="205"/>
                </a:lnTo>
                <a:lnTo>
                  <a:pt x="25" y="205"/>
                </a:lnTo>
                <a:lnTo>
                  <a:pt x="25" y="203"/>
                </a:lnTo>
                <a:lnTo>
                  <a:pt x="24" y="203"/>
                </a:lnTo>
                <a:lnTo>
                  <a:pt x="24" y="202"/>
                </a:lnTo>
                <a:lnTo>
                  <a:pt x="22" y="202"/>
                </a:lnTo>
                <a:lnTo>
                  <a:pt x="22" y="201"/>
                </a:lnTo>
                <a:lnTo>
                  <a:pt x="21" y="201"/>
                </a:lnTo>
                <a:lnTo>
                  <a:pt x="21" y="199"/>
                </a:lnTo>
                <a:lnTo>
                  <a:pt x="21" y="198"/>
                </a:lnTo>
                <a:lnTo>
                  <a:pt x="21" y="196"/>
                </a:lnTo>
                <a:lnTo>
                  <a:pt x="21" y="195"/>
                </a:lnTo>
                <a:lnTo>
                  <a:pt x="22" y="193"/>
                </a:lnTo>
                <a:lnTo>
                  <a:pt x="24" y="193"/>
                </a:lnTo>
                <a:lnTo>
                  <a:pt x="25" y="193"/>
                </a:lnTo>
                <a:lnTo>
                  <a:pt x="27" y="193"/>
                </a:lnTo>
                <a:lnTo>
                  <a:pt x="27" y="192"/>
                </a:lnTo>
                <a:lnTo>
                  <a:pt x="28" y="192"/>
                </a:lnTo>
                <a:lnTo>
                  <a:pt x="28" y="190"/>
                </a:lnTo>
                <a:lnTo>
                  <a:pt x="28" y="189"/>
                </a:lnTo>
                <a:lnTo>
                  <a:pt x="28" y="188"/>
                </a:lnTo>
                <a:lnTo>
                  <a:pt x="28" y="186"/>
                </a:lnTo>
                <a:lnTo>
                  <a:pt x="28" y="185"/>
                </a:lnTo>
                <a:lnTo>
                  <a:pt x="28" y="183"/>
                </a:lnTo>
                <a:lnTo>
                  <a:pt x="28" y="182"/>
                </a:lnTo>
                <a:lnTo>
                  <a:pt x="30" y="182"/>
                </a:lnTo>
                <a:lnTo>
                  <a:pt x="31" y="180"/>
                </a:lnTo>
                <a:lnTo>
                  <a:pt x="32" y="180"/>
                </a:lnTo>
                <a:lnTo>
                  <a:pt x="34" y="180"/>
                </a:lnTo>
                <a:lnTo>
                  <a:pt x="35" y="180"/>
                </a:lnTo>
                <a:lnTo>
                  <a:pt x="35" y="179"/>
                </a:lnTo>
                <a:lnTo>
                  <a:pt x="35" y="178"/>
                </a:lnTo>
                <a:lnTo>
                  <a:pt x="35" y="176"/>
                </a:lnTo>
                <a:lnTo>
                  <a:pt x="35" y="175"/>
                </a:lnTo>
                <a:lnTo>
                  <a:pt x="37" y="173"/>
                </a:lnTo>
                <a:lnTo>
                  <a:pt x="37" y="170"/>
                </a:lnTo>
                <a:lnTo>
                  <a:pt x="37" y="169"/>
                </a:lnTo>
                <a:lnTo>
                  <a:pt x="35" y="169"/>
                </a:lnTo>
                <a:lnTo>
                  <a:pt x="35" y="168"/>
                </a:lnTo>
                <a:lnTo>
                  <a:pt x="35" y="166"/>
                </a:lnTo>
                <a:lnTo>
                  <a:pt x="37" y="165"/>
                </a:lnTo>
                <a:lnTo>
                  <a:pt x="37" y="163"/>
                </a:lnTo>
                <a:lnTo>
                  <a:pt x="37" y="162"/>
                </a:lnTo>
                <a:lnTo>
                  <a:pt x="38" y="160"/>
                </a:lnTo>
                <a:lnTo>
                  <a:pt x="38" y="159"/>
                </a:lnTo>
                <a:lnTo>
                  <a:pt x="38" y="158"/>
                </a:lnTo>
                <a:lnTo>
                  <a:pt x="38" y="156"/>
                </a:lnTo>
                <a:lnTo>
                  <a:pt x="38" y="155"/>
                </a:lnTo>
                <a:lnTo>
                  <a:pt x="40" y="155"/>
                </a:lnTo>
                <a:lnTo>
                  <a:pt x="40" y="153"/>
                </a:lnTo>
                <a:lnTo>
                  <a:pt x="42" y="153"/>
                </a:lnTo>
                <a:lnTo>
                  <a:pt x="44" y="153"/>
                </a:lnTo>
                <a:lnTo>
                  <a:pt x="45" y="152"/>
                </a:lnTo>
                <a:lnTo>
                  <a:pt x="47" y="152"/>
                </a:lnTo>
                <a:lnTo>
                  <a:pt x="48" y="153"/>
                </a:lnTo>
                <a:lnTo>
                  <a:pt x="50" y="153"/>
                </a:lnTo>
                <a:lnTo>
                  <a:pt x="51" y="153"/>
                </a:lnTo>
                <a:lnTo>
                  <a:pt x="52" y="155"/>
                </a:lnTo>
                <a:lnTo>
                  <a:pt x="54" y="155"/>
                </a:lnTo>
                <a:lnTo>
                  <a:pt x="55" y="155"/>
                </a:lnTo>
                <a:lnTo>
                  <a:pt x="57" y="155"/>
                </a:lnTo>
                <a:lnTo>
                  <a:pt x="57" y="153"/>
                </a:lnTo>
                <a:lnTo>
                  <a:pt x="58" y="152"/>
                </a:lnTo>
                <a:lnTo>
                  <a:pt x="58" y="150"/>
                </a:lnTo>
                <a:lnTo>
                  <a:pt x="60" y="149"/>
                </a:lnTo>
                <a:lnTo>
                  <a:pt x="61" y="148"/>
                </a:lnTo>
                <a:lnTo>
                  <a:pt x="61" y="146"/>
                </a:lnTo>
                <a:lnTo>
                  <a:pt x="61" y="148"/>
                </a:lnTo>
                <a:lnTo>
                  <a:pt x="60" y="148"/>
                </a:lnTo>
                <a:lnTo>
                  <a:pt x="57" y="149"/>
                </a:lnTo>
                <a:lnTo>
                  <a:pt x="55" y="150"/>
                </a:lnTo>
                <a:lnTo>
                  <a:pt x="54" y="152"/>
                </a:lnTo>
                <a:lnTo>
                  <a:pt x="54" y="150"/>
                </a:lnTo>
                <a:lnTo>
                  <a:pt x="52" y="150"/>
                </a:lnTo>
                <a:lnTo>
                  <a:pt x="52" y="149"/>
                </a:lnTo>
                <a:lnTo>
                  <a:pt x="52" y="148"/>
                </a:lnTo>
                <a:lnTo>
                  <a:pt x="52" y="146"/>
                </a:lnTo>
                <a:lnTo>
                  <a:pt x="54" y="145"/>
                </a:lnTo>
                <a:lnTo>
                  <a:pt x="52" y="142"/>
                </a:lnTo>
                <a:lnTo>
                  <a:pt x="51" y="139"/>
                </a:lnTo>
                <a:lnTo>
                  <a:pt x="52" y="139"/>
                </a:lnTo>
                <a:lnTo>
                  <a:pt x="54" y="139"/>
                </a:lnTo>
                <a:lnTo>
                  <a:pt x="54" y="138"/>
                </a:lnTo>
                <a:lnTo>
                  <a:pt x="54" y="136"/>
                </a:lnTo>
                <a:lnTo>
                  <a:pt x="54" y="135"/>
                </a:lnTo>
                <a:lnTo>
                  <a:pt x="55" y="135"/>
                </a:lnTo>
                <a:lnTo>
                  <a:pt x="55" y="132"/>
                </a:lnTo>
                <a:lnTo>
                  <a:pt x="55" y="130"/>
                </a:lnTo>
                <a:lnTo>
                  <a:pt x="55" y="128"/>
                </a:lnTo>
                <a:lnTo>
                  <a:pt x="57" y="128"/>
                </a:lnTo>
                <a:lnTo>
                  <a:pt x="58" y="126"/>
                </a:lnTo>
                <a:lnTo>
                  <a:pt x="60" y="125"/>
                </a:lnTo>
                <a:lnTo>
                  <a:pt x="61" y="123"/>
                </a:lnTo>
                <a:lnTo>
                  <a:pt x="62" y="122"/>
                </a:lnTo>
                <a:lnTo>
                  <a:pt x="67" y="120"/>
                </a:lnTo>
                <a:lnTo>
                  <a:pt x="68" y="119"/>
                </a:lnTo>
                <a:lnTo>
                  <a:pt x="70" y="118"/>
                </a:lnTo>
                <a:lnTo>
                  <a:pt x="71" y="116"/>
                </a:lnTo>
                <a:lnTo>
                  <a:pt x="71" y="115"/>
                </a:lnTo>
                <a:lnTo>
                  <a:pt x="70" y="112"/>
                </a:lnTo>
                <a:lnTo>
                  <a:pt x="70" y="110"/>
                </a:lnTo>
                <a:lnTo>
                  <a:pt x="71" y="109"/>
                </a:lnTo>
                <a:lnTo>
                  <a:pt x="71" y="108"/>
                </a:lnTo>
                <a:lnTo>
                  <a:pt x="70" y="106"/>
                </a:lnTo>
                <a:lnTo>
                  <a:pt x="70" y="105"/>
                </a:lnTo>
                <a:lnTo>
                  <a:pt x="71" y="103"/>
                </a:lnTo>
                <a:lnTo>
                  <a:pt x="72" y="102"/>
                </a:lnTo>
                <a:lnTo>
                  <a:pt x="72" y="100"/>
                </a:lnTo>
                <a:lnTo>
                  <a:pt x="72" y="99"/>
                </a:lnTo>
                <a:lnTo>
                  <a:pt x="71" y="99"/>
                </a:lnTo>
                <a:lnTo>
                  <a:pt x="71" y="98"/>
                </a:lnTo>
                <a:lnTo>
                  <a:pt x="71" y="96"/>
                </a:lnTo>
                <a:lnTo>
                  <a:pt x="71" y="95"/>
                </a:lnTo>
                <a:lnTo>
                  <a:pt x="70" y="93"/>
                </a:lnTo>
                <a:lnTo>
                  <a:pt x="70" y="92"/>
                </a:lnTo>
                <a:lnTo>
                  <a:pt x="70" y="90"/>
                </a:lnTo>
                <a:lnTo>
                  <a:pt x="68" y="89"/>
                </a:lnTo>
                <a:lnTo>
                  <a:pt x="65" y="86"/>
                </a:lnTo>
                <a:lnTo>
                  <a:pt x="65" y="85"/>
                </a:lnTo>
                <a:lnTo>
                  <a:pt x="64" y="83"/>
                </a:lnTo>
                <a:lnTo>
                  <a:pt x="62" y="83"/>
                </a:lnTo>
                <a:lnTo>
                  <a:pt x="61" y="82"/>
                </a:lnTo>
                <a:lnTo>
                  <a:pt x="60" y="82"/>
                </a:lnTo>
                <a:lnTo>
                  <a:pt x="57" y="83"/>
                </a:lnTo>
                <a:lnTo>
                  <a:pt x="57" y="80"/>
                </a:lnTo>
                <a:lnTo>
                  <a:pt x="57" y="79"/>
                </a:lnTo>
                <a:lnTo>
                  <a:pt x="55" y="79"/>
                </a:lnTo>
                <a:lnTo>
                  <a:pt x="55" y="78"/>
                </a:lnTo>
                <a:lnTo>
                  <a:pt x="54" y="76"/>
                </a:lnTo>
                <a:lnTo>
                  <a:pt x="52" y="73"/>
                </a:lnTo>
                <a:lnTo>
                  <a:pt x="51" y="72"/>
                </a:lnTo>
                <a:lnTo>
                  <a:pt x="50" y="70"/>
                </a:lnTo>
                <a:lnTo>
                  <a:pt x="51" y="69"/>
                </a:lnTo>
                <a:lnTo>
                  <a:pt x="51" y="66"/>
                </a:lnTo>
                <a:lnTo>
                  <a:pt x="52" y="66"/>
                </a:lnTo>
                <a:lnTo>
                  <a:pt x="52" y="63"/>
                </a:lnTo>
                <a:lnTo>
                  <a:pt x="54" y="62"/>
                </a:lnTo>
                <a:lnTo>
                  <a:pt x="52" y="62"/>
                </a:lnTo>
                <a:lnTo>
                  <a:pt x="51" y="62"/>
                </a:lnTo>
                <a:lnTo>
                  <a:pt x="50" y="60"/>
                </a:lnTo>
                <a:lnTo>
                  <a:pt x="50" y="59"/>
                </a:lnTo>
                <a:lnTo>
                  <a:pt x="48" y="59"/>
                </a:lnTo>
                <a:lnTo>
                  <a:pt x="47" y="59"/>
                </a:lnTo>
                <a:lnTo>
                  <a:pt x="44" y="56"/>
                </a:lnTo>
                <a:lnTo>
                  <a:pt x="44" y="55"/>
                </a:lnTo>
                <a:lnTo>
                  <a:pt x="44" y="52"/>
                </a:lnTo>
                <a:lnTo>
                  <a:pt x="44" y="50"/>
                </a:lnTo>
                <a:lnTo>
                  <a:pt x="44" y="49"/>
                </a:lnTo>
                <a:lnTo>
                  <a:pt x="42" y="49"/>
                </a:lnTo>
                <a:lnTo>
                  <a:pt x="44" y="49"/>
                </a:lnTo>
                <a:lnTo>
                  <a:pt x="45" y="47"/>
                </a:lnTo>
                <a:lnTo>
                  <a:pt x="47" y="47"/>
                </a:lnTo>
                <a:lnTo>
                  <a:pt x="47" y="46"/>
                </a:lnTo>
                <a:lnTo>
                  <a:pt x="47" y="45"/>
                </a:lnTo>
                <a:lnTo>
                  <a:pt x="47" y="43"/>
                </a:lnTo>
                <a:lnTo>
                  <a:pt x="47" y="40"/>
                </a:lnTo>
                <a:lnTo>
                  <a:pt x="48" y="39"/>
                </a:lnTo>
                <a:lnTo>
                  <a:pt x="51" y="37"/>
                </a:lnTo>
                <a:lnTo>
                  <a:pt x="52" y="37"/>
                </a:lnTo>
                <a:lnTo>
                  <a:pt x="54" y="36"/>
                </a:lnTo>
                <a:lnTo>
                  <a:pt x="55" y="36"/>
                </a:lnTo>
                <a:lnTo>
                  <a:pt x="57" y="36"/>
                </a:lnTo>
                <a:lnTo>
                  <a:pt x="58" y="35"/>
                </a:lnTo>
                <a:lnTo>
                  <a:pt x="61" y="35"/>
                </a:lnTo>
                <a:lnTo>
                  <a:pt x="65" y="35"/>
                </a:lnTo>
                <a:lnTo>
                  <a:pt x="65" y="33"/>
                </a:lnTo>
                <a:lnTo>
                  <a:pt x="67" y="32"/>
                </a:lnTo>
                <a:lnTo>
                  <a:pt x="67" y="30"/>
                </a:lnTo>
                <a:lnTo>
                  <a:pt x="67" y="29"/>
                </a:lnTo>
                <a:lnTo>
                  <a:pt x="68" y="30"/>
                </a:lnTo>
                <a:lnTo>
                  <a:pt x="70" y="30"/>
                </a:lnTo>
                <a:lnTo>
                  <a:pt x="71" y="32"/>
                </a:lnTo>
                <a:lnTo>
                  <a:pt x="72" y="33"/>
                </a:lnTo>
                <a:lnTo>
                  <a:pt x="74" y="33"/>
                </a:lnTo>
                <a:lnTo>
                  <a:pt x="75" y="33"/>
                </a:lnTo>
                <a:lnTo>
                  <a:pt x="75" y="32"/>
                </a:lnTo>
                <a:lnTo>
                  <a:pt x="75" y="30"/>
                </a:lnTo>
                <a:lnTo>
                  <a:pt x="75" y="27"/>
                </a:lnTo>
                <a:lnTo>
                  <a:pt x="75" y="26"/>
                </a:lnTo>
                <a:lnTo>
                  <a:pt x="74" y="26"/>
                </a:lnTo>
                <a:lnTo>
                  <a:pt x="74" y="25"/>
                </a:lnTo>
                <a:lnTo>
                  <a:pt x="77" y="22"/>
                </a:lnTo>
                <a:lnTo>
                  <a:pt x="78" y="22"/>
                </a:lnTo>
                <a:lnTo>
                  <a:pt x="80" y="22"/>
                </a:lnTo>
                <a:lnTo>
                  <a:pt x="81" y="22"/>
                </a:lnTo>
                <a:lnTo>
                  <a:pt x="81" y="20"/>
                </a:lnTo>
                <a:lnTo>
                  <a:pt x="81" y="19"/>
                </a:lnTo>
                <a:lnTo>
                  <a:pt x="82" y="19"/>
                </a:lnTo>
                <a:lnTo>
                  <a:pt x="84" y="19"/>
                </a:lnTo>
                <a:lnTo>
                  <a:pt x="85" y="20"/>
                </a:lnTo>
                <a:lnTo>
                  <a:pt x="87" y="20"/>
                </a:lnTo>
                <a:lnTo>
                  <a:pt x="87" y="19"/>
                </a:lnTo>
                <a:lnTo>
                  <a:pt x="88" y="19"/>
                </a:lnTo>
                <a:lnTo>
                  <a:pt x="90" y="19"/>
                </a:lnTo>
                <a:lnTo>
                  <a:pt x="90" y="20"/>
                </a:lnTo>
                <a:lnTo>
                  <a:pt x="91" y="20"/>
                </a:lnTo>
                <a:lnTo>
                  <a:pt x="93" y="19"/>
                </a:lnTo>
                <a:lnTo>
                  <a:pt x="93" y="20"/>
                </a:lnTo>
                <a:lnTo>
                  <a:pt x="94" y="20"/>
                </a:lnTo>
                <a:lnTo>
                  <a:pt x="94" y="19"/>
                </a:lnTo>
                <a:lnTo>
                  <a:pt x="94" y="17"/>
                </a:lnTo>
                <a:lnTo>
                  <a:pt x="95" y="17"/>
                </a:lnTo>
                <a:lnTo>
                  <a:pt x="95" y="16"/>
                </a:lnTo>
                <a:lnTo>
                  <a:pt x="97" y="15"/>
                </a:lnTo>
                <a:lnTo>
                  <a:pt x="98" y="13"/>
                </a:lnTo>
                <a:lnTo>
                  <a:pt x="98" y="12"/>
                </a:lnTo>
                <a:lnTo>
                  <a:pt x="100" y="12"/>
                </a:lnTo>
                <a:lnTo>
                  <a:pt x="101" y="10"/>
                </a:lnTo>
                <a:lnTo>
                  <a:pt x="101" y="9"/>
                </a:lnTo>
                <a:lnTo>
                  <a:pt x="103" y="9"/>
                </a:lnTo>
                <a:lnTo>
                  <a:pt x="104" y="9"/>
                </a:lnTo>
                <a:lnTo>
                  <a:pt x="104" y="7"/>
                </a:lnTo>
                <a:lnTo>
                  <a:pt x="105" y="7"/>
                </a:lnTo>
                <a:lnTo>
                  <a:pt x="107" y="9"/>
                </a:lnTo>
                <a:lnTo>
                  <a:pt x="108" y="9"/>
                </a:lnTo>
                <a:lnTo>
                  <a:pt x="110" y="10"/>
                </a:lnTo>
                <a:lnTo>
                  <a:pt x="113" y="12"/>
                </a:lnTo>
                <a:lnTo>
                  <a:pt x="113" y="10"/>
                </a:lnTo>
                <a:lnTo>
                  <a:pt x="114" y="10"/>
                </a:lnTo>
                <a:lnTo>
                  <a:pt x="114" y="9"/>
                </a:lnTo>
                <a:lnTo>
                  <a:pt x="115" y="7"/>
                </a:lnTo>
                <a:lnTo>
                  <a:pt x="115" y="6"/>
                </a:lnTo>
                <a:lnTo>
                  <a:pt x="115" y="7"/>
                </a:lnTo>
                <a:lnTo>
                  <a:pt x="117" y="7"/>
                </a:lnTo>
                <a:lnTo>
                  <a:pt x="117" y="9"/>
                </a:lnTo>
                <a:lnTo>
                  <a:pt x="118" y="10"/>
                </a:lnTo>
                <a:lnTo>
                  <a:pt x="118" y="9"/>
                </a:lnTo>
                <a:lnTo>
                  <a:pt x="120" y="7"/>
                </a:lnTo>
                <a:lnTo>
                  <a:pt x="121" y="6"/>
                </a:lnTo>
                <a:lnTo>
                  <a:pt x="121" y="5"/>
                </a:lnTo>
                <a:lnTo>
                  <a:pt x="123" y="5"/>
                </a:lnTo>
                <a:lnTo>
                  <a:pt x="124" y="5"/>
                </a:lnTo>
                <a:lnTo>
                  <a:pt x="125" y="5"/>
                </a:lnTo>
                <a:lnTo>
                  <a:pt x="127" y="5"/>
                </a:lnTo>
                <a:lnTo>
                  <a:pt x="128" y="5"/>
                </a:lnTo>
                <a:lnTo>
                  <a:pt x="128" y="3"/>
                </a:lnTo>
                <a:lnTo>
                  <a:pt x="128" y="2"/>
                </a:lnTo>
                <a:lnTo>
                  <a:pt x="130" y="2"/>
                </a:lnTo>
                <a:lnTo>
                  <a:pt x="131" y="2"/>
                </a:lnTo>
                <a:lnTo>
                  <a:pt x="133" y="0"/>
                </a:lnTo>
                <a:lnTo>
                  <a:pt x="133" y="2"/>
                </a:lnTo>
                <a:lnTo>
                  <a:pt x="134" y="2"/>
                </a:lnTo>
                <a:lnTo>
                  <a:pt x="134" y="0"/>
                </a:lnTo>
                <a:lnTo>
                  <a:pt x="135" y="0"/>
                </a:lnTo>
                <a:lnTo>
                  <a:pt x="137" y="2"/>
                </a:lnTo>
                <a:lnTo>
                  <a:pt x="137" y="3"/>
                </a:lnTo>
                <a:lnTo>
                  <a:pt x="138" y="5"/>
                </a:lnTo>
                <a:lnTo>
                  <a:pt x="138" y="6"/>
                </a:lnTo>
                <a:lnTo>
                  <a:pt x="140" y="6"/>
                </a:lnTo>
                <a:lnTo>
                  <a:pt x="140" y="7"/>
                </a:lnTo>
                <a:lnTo>
                  <a:pt x="140" y="6"/>
                </a:lnTo>
                <a:lnTo>
                  <a:pt x="141" y="6"/>
                </a:lnTo>
                <a:lnTo>
                  <a:pt x="143" y="7"/>
                </a:lnTo>
                <a:lnTo>
                  <a:pt x="143" y="9"/>
                </a:lnTo>
                <a:lnTo>
                  <a:pt x="143" y="10"/>
                </a:lnTo>
                <a:lnTo>
                  <a:pt x="141" y="12"/>
                </a:lnTo>
                <a:lnTo>
                  <a:pt x="140" y="13"/>
                </a:lnTo>
                <a:lnTo>
                  <a:pt x="140" y="15"/>
                </a:lnTo>
                <a:lnTo>
                  <a:pt x="141" y="15"/>
                </a:lnTo>
                <a:lnTo>
                  <a:pt x="141" y="16"/>
                </a:lnTo>
                <a:lnTo>
                  <a:pt x="141" y="17"/>
                </a:lnTo>
                <a:lnTo>
                  <a:pt x="143" y="19"/>
                </a:lnTo>
                <a:lnTo>
                  <a:pt x="144" y="20"/>
                </a:lnTo>
                <a:lnTo>
                  <a:pt x="145" y="20"/>
                </a:lnTo>
                <a:lnTo>
                  <a:pt x="147" y="20"/>
                </a:lnTo>
                <a:lnTo>
                  <a:pt x="147" y="22"/>
                </a:lnTo>
                <a:lnTo>
                  <a:pt x="148" y="22"/>
                </a:lnTo>
                <a:lnTo>
                  <a:pt x="150" y="22"/>
                </a:lnTo>
                <a:lnTo>
                  <a:pt x="150" y="23"/>
                </a:lnTo>
                <a:lnTo>
                  <a:pt x="151" y="23"/>
                </a:lnTo>
                <a:lnTo>
                  <a:pt x="150" y="23"/>
                </a:lnTo>
                <a:lnTo>
                  <a:pt x="150" y="25"/>
                </a:lnTo>
                <a:lnTo>
                  <a:pt x="150" y="26"/>
                </a:lnTo>
                <a:lnTo>
                  <a:pt x="148" y="27"/>
                </a:lnTo>
                <a:lnTo>
                  <a:pt x="147" y="29"/>
                </a:lnTo>
                <a:lnTo>
                  <a:pt x="145" y="30"/>
                </a:lnTo>
                <a:lnTo>
                  <a:pt x="144" y="30"/>
                </a:lnTo>
                <a:lnTo>
                  <a:pt x="144" y="32"/>
                </a:lnTo>
                <a:lnTo>
                  <a:pt x="144" y="33"/>
                </a:lnTo>
                <a:lnTo>
                  <a:pt x="143" y="33"/>
                </a:lnTo>
                <a:lnTo>
                  <a:pt x="141" y="33"/>
                </a:lnTo>
                <a:lnTo>
                  <a:pt x="141" y="35"/>
                </a:lnTo>
                <a:lnTo>
                  <a:pt x="140" y="35"/>
                </a:lnTo>
                <a:lnTo>
                  <a:pt x="138" y="36"/>
                </a:lnTo>
                <a:lnTo>
                  <a:pt x="138" y="37"/>
                </a:lnTo>
                <a:lnTo>
                  <a:pt x="138" y="39"/>
                </a:lnTo>
                <a:lnTo>
                  <a:pt x="137" y="40"/>
                </a:lnTo>
                <a:lnTo>
                  <a:pt x="135" y="42"/>
                </a:lnTo>
                <a:lnTo>
                  <a:pt x="135" y="43"/>
                </a:lnTo>
                <a:lnTo>
                  <a:pt x="135" y="45"/>
                </a:lnTo>
                <a:lnTo>
                  <a:pt x="134" y="45"/>
                </a:lnTo>
                <a:lnTo>
                  <a:pt x="131" y="46"/>
                </a:lnTo>
                <a:lnTo>
                  <a:pt x="130" y="47"/>
                </a:lnTo>
                <a:lnTo>
                  <a:pt x="130" y="49"/>
                </a:lnTo>
                <a:lnTo>
                  <a:pt x="130" y="50"/>
                </a:lnTo>
                <a:lnTo>
                  <a:pt x="131" y="50"/>
                </a:lnTo>
                <a:lnTo>
                  <a:pt x="133" y="50"/>
                </a:lnTo>
                <a:lnTo>
                  <a:pt x="134" y="52"/>
                </a:lnTo>
                <a:lnTo>
                  <a:pt x="135" y="52"/>
                </a:lnTo>
                <a:lnTo>
                  <a:pt x="135" y="53"/>
                </a:lnTo>
                <a:lnTo>
                  <a:pt x="135" y="55"/>
                </a:lnTo>
                <a:lnTo>
                  <a:pt x="135" y="56"/>
                </a:lnTo>
                <a:lnTo>
                  <a:pt x="138" y="58"/>
                </a:lnTo>
                <a:lnTo>
                  <a:pt x="138" y="59"/>
                </a:lnTo>
                <a:lnTo>
                  <a:pt x="140" y="60"/>
                </a:lnTo>
                <a:lnTo>
                  <a:pt x="141" y="62"/>
                </a:lnTo>
                <a:lnTo>
                  <a:pt x="140" y="62"/>
                </a:lnTo>
                <a:lnTo>
                  <a:pt x="140" y="63"/>
                </a:lnTo>
                <a:lnTo>
                  <a:pt x="138" y="65"/>
                </a:lnTo>
                <a:lnTo>
                  <a:pt x="137" y="65"/>
                </a:lnTo>
                <a:lnTo>
                  <a:pt x="137" y="66"/>
                </a:lnTo>
                <a:lnTo>
                  <a:pt x="137" y="68"/>
                </a:lnTo>
                <a:lnTo>
                  <a:pt x="138" y="68"/>
                </a:lnTo>
                <a:lnTo>
                  <a:pt x="138" y="69"/>
                </a:lnTo>
                <a:lnTo>
                  <a:pt x="140" y="69"/>
                </a:lnTo>
                <a:lnTo>
                  <a:pt x="140" y="70"/>
                </a:lnTo>
                <a:lnTo>
                  <a:pt x="141" y="72"/>
                </a:lnTo>
                <a:lnTo>
                  <a:pt x="141" y="70"/>
                </a:lnTo>
                <a:lnTo>
                  <a:pt x="143" y="70"/>
                </a:lnTo>
                <a:lnTo>
                  <a:pt x="144" y="70"/>
                </a:lnTo>
                <a:lnTo>
                  <a:pt x="145" y="70"/>
                </a:lnTo>
                <a:lnTo>
                  <a:pt x="145" y="72"/>
                </a:lnTo>
                <a:lnTo>
                  <a:pt x="147" y="72"/>
                </a:lnTo>
                <a:lnTo>
                  <a:pt x="148" y="72"/>
                </a:lnTo>
                <a:lnTo>
                  <a:pt x="148" y="73"/>
                </a:lnTo>
                <a:lnTo>
                  <a:pt x="150" y="75"/>
                </a:lnTo>
                <a:lnTo>
                  <a:pt x="151" y="76"/>
                </a:lnTo>
                <a:lnTo>
                  <a:pt x="151" y="78"/>
                </a:lnTo>
                <a:lnTo>
                  <a:pt x="151" y="79"/>
                </a:lnTo>
                <a:lnTo>
                  <a:pt x="150" y="79"/>
                </a:lnTo>
                <a:lnTo>
                  <a:pt x="150" y="80"/>
                </a:lnTo>
                <a:lnTo>
                  <a:pt x="148" y="80"/>
                </a:lnTo>
                <a:lnTo>
                  <a:pt x="148" y="82"/>
                </a:lnTo>
                <a:lnTo>
                  <a:pt x="150" y="83"/>
                </a:lnTo>
                <a:lnTo>
                  <a:pt x="148" y="83"/>
                </a:lnTo>
                <a:lnTo>
                  <a:pt x="148" y="85"/>
                </a:lnTo>
                <a:lnTo>
                  <a:pt x="147" y="85"/>
                </a:lnTo>
                <a:lnTo>
                  <a:pt x="148" y="85"/>
                </a:lnTo>
                <a:lnTo>
                  <a:pt x="148" y="86"/>
                </a:lnTo>
                <a:lnTo>
                  <a:pt x="150" y="86"/>
                </a:lnTo>
                <a:lnTo>
                  <a:pt x="148" y="86"/>
                </a:lnTo>
                <a:lnTo>
                  <a:pt x="148" y="88"/>
                </a:lnTo>
                <a:lnTo>
                  <a:pt x="150" y="88"/>
                </a:lnTo>
                <a:lnTo>
                  <a:pt x="151" y="88"/>
                </a:lnTo>
                <a:lnTo>
                  <a:pt x="153" y="88"/>
                </a:lnTo>
                <a:lnTo>
                  <a:pt x="154" y="88"/>
                </a:lnTo>
                <a:lnTo>
                  <a:pt x="154" y="86"/>
                </a:lnTo>
                <a:lnTo>
                  <a:pt x="154" y="88"/>
                </a:lnTo>
                <a:lnTo>
                  <a:pt x="155" y="88"/>
                </a:lnTo>
                <a:lnTo>
                  <a:pt x="155" y="89"/>
                </a:lnTo>
                <a:lnTo>
                  <a:pt x="157" y="90"/>
                </a:lnTo>
                <a:lnTo>
                  <a:pt x="157" y="92"/>
                </a:lnTo>
                <a:lnTo>
                  <a:pt x="158" y="92"/>
                </a:lnTo>
                <a:lnTo>
                  <a:pt x="158" y="93"/>
                </a:lnTo>
                <a:lnTo>
                  <a:pt x="158" y="95"/>
                </a:lnTo>
                <a:lnTo>
                  <a:pt x="160" y="95"/>
                </a:lnTo>
                <a:lnTo>
                  <a:pt x="161" y="98"/>
                </a:lnTo>
                <a:lnTo>
                  <a:pt x="161" y="99"/>
                </a:lnTo>
                <a:lnTo>
                  <a:pt x="163" y="100"/>
                </a:lnTo>
                <a:lnTo>
                  <a:pt x="164" y="100"/>
                </a:lnTo>
                <a:lnTo>
                  <a:pt x="165" y="100"/>
                </a:lnTo>
                <a:lnTo>
                  <a:pt x="168" y="102"/>
                </a:lnTo>
                <a:lnTo>
                  <a:pt x="170" y="102"/>
                </a:lnTo>
                <a:lnTo>
                  <a:pt x="173" y="100"/>
                </a:lnTo>
                <a:lnTo>
                  <a:pt x="174" y="99"/>
                </a:lnTo>
                <a:lnTo>
                  <a:pt x="175" y="99"/>
                </a:lnTo>
                <a:lnTo>
                  <a:pt x="175" y="100"/>
                </a:lnTo>
                <a:lnTo>
                  <a:pt x="175" y="102"/>
                </a:lnTo>
                <a:lnTo>
                  <a:pt x="175" y="103"/>
                </a:lnTo>
                <a:lnTo>
                  <a:pt x="177" y="103"/>
                </a:lnTo>
                <a:lnTo>
                  <a:pt x="180" y="103"/>
                </a:lnTo>
                <a:lnTo>
                  <a:pt x="181" y="103"/>
                </a:lnTo>
                <a:lnTo>
                  <a:pt x="181" y="102"/>
                </a:lnTo>
                <a:lnTo>
                  <a:pt x="183" y="102"/>
                </a:lnTo>
                <a:lnTo>
                  <a:pt x="183" y="100"/>
                </a:lnTo>
                <a:lnTo>
                  <a:pt x="184" y="100"/>
                </a:lnTo>
                <a:lnTo>
                  <a:pt x="185" y="100"/>
                </a:lnTo>
                <a:lnTo>
                  <a:pt x="188" y="100"/>
                </a:lnTo>
                <a:lnTo>
                  <a:pt x="190" y="100"/>
                </a:lnTo>
                <a:lnTo>
                  <a:pt x="191" y="100"/>
                </a:lnTo>
                <a:lnTo>
                  <a:pt x="193" y="102"/>
                </a:lnTo>
                <a:lnTo>
                  <a:pt x="193" y="103"/>
                </a:lnTo>
                <a:lnTo>
                  <a:pt x="194" y="103"/>
                </a:lnTo>
                <a:lnTo>
                  <a:pt x="195" y="105"/>
                </a:lnTo>
                <a:lnTo>
                  <a:pt x="198" y="105"/>
                </a:lnTo>
                <a:lnTo>
                  <a:pt x="200" y="105"/>
                </a:lnTo>
                <a:lnTo>
                  <a:pt x="201" y="106"/>
                </a:lnTo>
                <a:lnTo>
                  <a:pt x="203" y="106"/>
                </a:lnTo>
                <a:lnTo>
                  <a:pt x="204" y="108"/>
                </a:lnTo>
                <a:lnTo>
                  <a:pt x="204" y="109"/>
                </a:lnTo>
                <a:lnTo>
                  <a:pt x="205" y="110"/>
                </a:lnTo>
                <a:lnTo>
                  <a:pt x="205" y="112"/>
                </a:lnTo>
                <a:lnTo>
                  <a:pt x="207" y="112"/>
                </a:lnTo>
                <a:lnTo>
                  <a:pt x="210" y="112"/>
                </a:lnTo>
                <a:lnTo>
                  <a:pt x="211" y="110"/>
                </a:lnTo>
                <a:lnTo>
                  <a:pt x="211" y="109"/>
                </a:lnTo>
                <a:lnTo>
                  <a:pt x="213" y="108"/>
                </a:lnTo>
                <a:lnTo>
                  <a:pt x="214" y="106"/>
                </a:lnTo>
                <a:lnTo>
                  <a:pt x="214" y="105"/>
                </a:lnTo>
                <a:lnTo>
                  <a:pt x="215" y="103"/>
                </a:lnTo>
                <a:lnTo>
                  <a:pt x="215" y="100"/>
                </a:lnTo>
                <a:lnTo>
                  <a:pt x="217" y="100"/>
                </a:lnTo>
                <a:lnTo>
                  <a:pt x="217" y="99"/>
                </a:lnTo>
                <a:lnTo>
                  <a:pt x="218" y="98"/>
                </a:lnTo>
                <a:lnTo>
                  <a:pt x="220" y="98"/>
                </a:lnTo>
                <a:lnTo>
                  <a:pt x="223" y="98"/>
                </a:lnTo>
                <a:lnTo>
                  <a:pt x="224" y="98"/>
                </a:lnTo>
                <a:lnTo>
                  <a:pt x="225" y="98"/>
                </a:lnTo>
                <a:lnTo>
                  <a:pt x="225" y="99"/>
                </a:lnTo>
                <a:lnTo>
                  <a:pt x="227" y="99"/>
                </a:lnTo>
                <a:lnTo>
                  <a:pt x="228" y="100"/>
                </a:lnTo>
                <a:lnTo>
                  <a:pt x="228" y="99"/>
                </a:lnTo>
                <a:lnTo>
                  <a:pt x="230" y="99"/>
                </a:lnTo>
                <a:lnTo>
                  <a:pt x="231" y="98"/>
                </a:lnTo>
                <a:lnTo>
                  <a:pt x="233" y="98"/>
                </a:lnTo>
                <a:lnTo>
                  <a:pt x="234" y="98"/>
                </a:lnTo>
                <a:lnTo>
                  <a:pt x="234" y="96"/>
                </a:lnTo>
                <a:lnTo>
                  <a:pt x="236" y="95"/>
                </a:lnTo>
                <a:lnTo>
                  <a:pt x="236" y="93"/>
                </a:lnTo>
                <a:lnTo>
                  <a:pt x="237" y="93"/>
                </a:lnTo>
                <a:lnTo>
                  <a:pt x="238" y="93"/>
                </a:lnTo>
                <a:lnTo>
                  <a:pt x="240" y="93"/>
                </a:lnTo>
                <a:lnTo>
                  <a:pt x="241" y="92"/>
                </a:lnTo>
                <a:lnTo>
                  <a:pt x="243" y="90"/>
                </a:lnTo>
                <a:lnTo>
                  <a:pt x="244" y="90"/>
                </a:lnTo>
                <a:lnTo>
                  <a:pt x="246" y="90"/>
                </a:lnTo>
                <a:lnTo>
                  <a:pt x="247" y="89"/>
                </a:lnTo>
                <a:lnTo>
                  <a:pt x="250" y="89"/>
                </a:lnTo>
                <a:lnTo>
                  <a:pt x="250" y="88"/>
                </a:lnTo>
                <a:lnTo>
                  <a:pt x="251" y="86"/>
                </a:lnTo>
                <a:lnTo>
                  <a:pt x="253" y="85"/>
                </a:lnTo>
                <a:lnTo>
                  <a:pt x="254" y="85"/>
                </a:lnTo>
                <a:lnTo>
                  <a:pt x="256" y="85"/>
                </a:lnTo>
                <a:lnTo>
                  <a:pt x="257" y="83"/>
                </a:lnTo>
                <a:lnTo>
                  <a:pt x="258" y="83"/>
                </a:lnTo>
                <a:lnTo>
                  <a:pt x="260" y="83"/>
                </a:lnTo>
                <a:lnTo>
                  <a:pt x="260" y="85"/>
                </a:lnTo>
                <a:lnTo>
                  <a:pt x="261" y="83"/>
                </a:lnTo>
                <a:lnTo>
                  <a:pt x="263" y="83"/>
                </a:lnTo>
                <a:lnTo>
                  <a:pt x="264" y="83"/>
                </a:lnTo>
                <a:lnTo>
                  <a:pt x="266" y="82"/>
                </a:lnTo>
                <a:lnTo>
                  <a:pt x="267" y="82"/>
                </a:lnTo>
                <a:lnTo>
                  <a:pt x="267" y="80"/>
                </a:lnTo>
                <a:lnTo>
                  <a:pt x="267" y="79"/>
                </a:lnTo>
                <a:lnTo>
                  <a:pt x="268" y="79"/>
                </a:lnTo>
                <a:lnTo>
                  <a:pt x="268" y="78"/>
                </a:lnTo>
                <a:lnTo>
                  <a:pt x="268" y="76"/>
                </a:lnTo>
                <a:lnTo>
                  <a:pt x="270" y="76"/>
                </a:lnTo>
                <a:lnTo>
                  <a:pt x="270" y="75"/>
                </a:lnTo>
                <a:lnTo>
                  <a:pt x="271" y="75"/>
                </a:lnTo>
                <a:lnTo>
                  <a:pt x="271" y="76"/>
                </a:lnTo>
                <a:lnTo>
                  <a:pt x="273" y="76"/>
                </a:lnTo>
                <a:lnTo>
                  <a:pt x="274" y="78"/>
                </a:lnTo>
                <a:lnTo>
                  <a:pt x="276" y="79"/>
                </a:lnTo>
                <a:lnTo>
                  <a:pt x="277" y="79"/>
                </a:lnTo>
                <a:lnTo>
                  <a:pt x="278" y="79"/>
                </a:lnTo>
                <a:lnTo>
                  <a:pt x="280" y="78"/>
                </a:lnTo>
                <a:lnTo>
                  <a:pt x="281" y="78"/>
                </a:lnTo>
                <a:lnTo>
                  <a:pt x="283" y="78"/>
                </a:lnTo>
                <a:lnTo>
                  <a:pt x="284" y="78"/>
                </a:lnTo>
                <a:lnTo>
                  <a:pt x="286" y="78"/>
                </a:lnTo>
                <a:lnTo>
                  <a:pt x="284" y="79"/>
                </a:lnTo>
                <a:lnTo>
                  <a:pt x="286" y="79"/>
                </a:lnTo>
                <a:lnTo>
                  <a:pt x="284" y="79"/>
                </a:lnTo>
                <a:lnTo>
                  <a:pt x="284" y="80"/>
                </a:lnTo>
                <a:lnTo>
                  <a:pt x="283" y="80"/>
                </a:lnTo>
                <a:lnTo>
                  <a:pt x="283" y="82"/>
                </a:lnTo>
                <a:lnTo>
                  <a:pt x="281" y="82"/>
                </a:lnTo>
                <a:lnTo>
                  <a:pt x="281" y="83"/>
                </a:lnTo>
                <a:lnTo>
                  <a:pt x="281" y="85"/>
                </a:lnTo>
                <a:lnTo>
                  <a:pt x="281" y="86"/>
                </a:lnTo>
                <a:lnTo>
                  <a:pt x="283" y="86"/>
                </a:lnTo>
                <a:lnTo>
                  <a:pt x="284" y="86"/>
                </a:lnTo>
                <a:lnTo>
                  <a:pt x="286" y="86"/>
                </a:lnTo>
                <a:lnTo>
                  <a:pt x="287" y="86"/>
                </a:lnTo>
                <a:lnTo>
                  <a:pt x="287" y="88"/>
                </a:lnTo>
                <a:lnTo>
                  <a:pt x="288" y="88"/>
                </a:lnTo>
                <a:lnTo>
                  <a:pt x="288" y="89"/>
                </a:lnTo>
                <a:lnTo>
                  <a:pt x="290" y="89"/>
                </a:lnTo>
                <a:lnTo>
                  <a:pt x="291" y="89"/>
                </a:lnTo>
                <a:lnTo>
                  <a:pt x="290" y="90"/>
                </a:lnTo>
                <a:lnTo>
                  <a:pt x="290" y="92"/>
                </a:lnTo>
                <a:lnTo>
                  <a:pt x="290" y="93"/>
                </a:lnTo>
                <a:lnTo>
                  <a:pt x="290" y="95"/>
                </a:lnTo>
                <a:lnTo>
                  <a:pt x="291" y="95"/>
                </a:lnTo>
                <a:lnTo>
                  <a:pt x="293" y="95"/>
                </a:lnTo>
                <a:lnTo>
                  <a:pt x="293" y="96"/>
                </a:lnTo>
                <a:lnTo>
                  <a:pt x="291" y="96"/>
                </a:lnTo>
                <a:lnTo>
                  <a:pt x="291" y="98"/>
                </a:lnTo>
                <a:lnTo>
                  <a:pt x="291" y="99"/>
                </a:lnTo>
                <a:lnTo>
                  <a:pt x="293" y="99"/>
                </a:lnTo>
                <a:lnTo>
                  <a:pt x="293" y="100"/>
                </a:lnTo>
                <a:lnTo>
                  <a:pt x="294" y="100"/>
                </a:lnTo>
                <a:lnTo>
                  <a:pt x="294" y="102"/>
                </a:lnTo>
                <a:lnTo>
                  <a:pt x="293" y="102"/>
                </a:lnTo>
                <a:lnTo>
                  <a:pt x="293" y="103"/>
                </a:lnTo>
                <a:lnTo>
                  <a:pt x="294" y="103"/>
                </a:lnTo>
                <a:lnTo>
                  <a:pt x="296" y="103"/>
                </a:lnTo>
                <a:lnTo>
                  <a:pt x="297" y="103"/>
                </a:lnTo>
                <a:lnTo>
                  <a:pt x="298" y="105"/>
                </a:lnTo>
                <a:lnTo>
                  <a:pt x="300" y="105"/>
                </a:lnTo>
                <a:lnTo>
                  <a:pt x="301" y="105"/>
                </a:lnTo>
                <a:lnTo>
                  <a:pt x="301" y="106"/>
                </a:lnTo>
                <a:lnTo>
                  <a:pt x="301" y="108"/>
                </a:lnTo>
                <a:lnTo>
                  <a:pt x="301" y="109"/>
                </a:lnTo>
                <a:lnTo>
                  <a:pt x="301" y="110"/>
                </a:lnTo>
                <a:lnTo>
                  <a:pt x="300" y="112"/>
                </a:lnTo>
                <a:lnTo>
                  <a:pt x="300" y="113"/>
                </a:lnTo>
                <a:lnTo>
                  <a:pt x="300" y="115"/>
                </a:lnTo>
                <a:lnTo>
                  <a:pt x="300" y="116"/>
                </a:lnTo>
                <a:lnTo>
                  <a:pt x="298" y="118"/>
                </a:lnTo>
                <a:lnTo>
                  <a:pt x="300" y="119"/>
                </a:lnTo>
                <a:lnTo>
                  <a:pt x="300" y="120"/>
                </a:lnTo>
                <a:lnTo>
                  <a:pt x="301" y="122"/>
                </a:lnTo>
                <a:lnTo>
                  <a:pt x="301" y="123"/>
                </a:lnTo>
                <a:lnTo>
                  <a:pt x="300" y="123"/>
                </a:lnTo>
                <a:lnTo>
                  <a:pt x="300" y="125"/>
                </a:lnTo>
                <a:lnTo>
                  <a:pt x="298" y="125"/>
                </a:lnTo>
                <a:lnTo>
                  <a:pt x="298" y="126"/>
                </a:lnTo>
                <a:lnTo>
                  <a:pt x="297" y="128"/>
                </a:lnTo>
                <a:lnTo>
                  <a:pt x="297" y="129"/>
                </a:lnTo>
                <a:lnTo>
                  <a:pt x="296" y="129"/>
                </a:lnTo>
                <a:lnTo>
                  <a:pt x="296" y="130"/>
                </a:lnTo>
                <a:lnTo>
                  <a:pt x="294" y="132"/>
                </a:lnTo>
                <a:lnTo>
                  <a:pt x="294" y="133"/>
                </a:lnTo>
                <a:lnTo>
                  <a:pt x="293" y="133"/>
                </a:lnTo>
                <a:lnTo>
                  <a:pt x="291" y="135"/>
                </a:lnTo>
                <a:lnTo>
                  <a:pt x="290" y="135"/>
                </a:lnTo>
                <a:lnTo>
                  <a:pt x="290" y="136"/>
                </a:lnTo>
                <a:lnTo>
                  <a:pt x="290" y="138"/>
                </a:lnTo>
                <a:lnTo>
                  <a:pt x="291" y="138"/>
                </a:lnTo>
                <a:lnTo>
                  <a:pt x="293" y="139"/>
                </a:lnTo>
                <a:lnTo>
                  <a:pt x="293" y="140"/>
                </a:lnTo>
                <a:lnTo>
                  <a:pt x="293" y="142"/>
                </a:lnTo>
                <a:lnTo>
                  <a:pt x="293" y="143"/>
                </a:lnTo>
                <a:lnTo>
                  <a:pt x="293" y="145"/>
                </a:lnTo>
                <a:lnTo>
                  <a:pt x="293" y="146"/>
                </a:lnTo>
                <a:lnTo>
                  <a:pt x="293" y="148"/>
                </a:lnTo>
                <a:lnTo>
                  <a:pt x="293" y="149"/>
                </a:lnTo>
                <a:lnTo>
                  <a:pt x="293" y="150"/>
                </a:lnTo>
                <a:lnTo>
                  <a:pt x="294" y="150"/>
                </a:lnTo>
                <a:lnTo>
                  <a:pt x="294" y="152"/>
                </a:lnTo>
                <a:lnTo>
                  <a:pt x="294" y="153"/>
                </a:lnTo>
                <a:lnTo>
                  <a:pt x="296" y="153"/>
                </a:lnTo>
                <a:lnTo>
                  <a:pt x="294" y="155"/>
                </a:lnTo>
                <a:lnTo>
                  <a:pt x="296" y="156"/>
                </a:lnTo>
                <a:lnTo>
                  <a:pt x="297" y="156"/>
                </a:lnTo>
                <a:lnTo>
                  <a:pt x="298" y="156"/>
                </a:lnTo>
                <a:lnTo>
                  <a:pt x="300" y="155"/>
                </a:lnTo>
                <a:lnTo>
                  <a:pt x="301" y="155"/>
                </a:lnTo>
                <a:lnTo>
                  <a:pt x="303" y="155"/>
                </a:lnTo>
                <a:lnTo>
                  <a:pt x="303" y="156"/>
                </a:lnTo>
                <a:lnTo>
                  <a:pt x="304" y="156"/>
                </a:lnTo>
                <a:lnTo>
                  <a:pt x="306" y="156"/>
                </a:lnTo>
                <a:lnTo>
                  <a:pt x="307" y="156"/>
                </a:lnTo>
                <a:lnTo>
                  <a:pt x="307" y="158"/>
                </a:lnTo>
                <a:lnTo>
                  <a:pt x="308" y="158"/>
                </a:lnTo>
                <a:lnTo>
                  <a:pt x="308" y="159"/>
                </a:lnTo>
                <a:lnTo>
                  <a:pt x="310" y="158"/>
                </a:lnTo>
                <a:lnTo>
                  <a:pt x="311" y="158"/>
                </a:lnTo>
                <a:lnTo>
                  <a:pt x="311" y="156"/>
                </a:lnTo>
                <a:lnTo>
                  <a:pt x="313" y="156"/>
                </a:lnTo>
                <a:lnTo>
                  <a:pt x="314" y="155"/>
                </a:lnTo>
                <a:lnTo>
                  <a:pt x="316" y="153"/>
                </a:lnTo>
                <a:lnTo>
                  <a:pt x="317" y="153"/>
                </a:lnTo>
                <a:lnTo>
                  <a:pt x="317" y="152"/>
                </a:lnTo>
                <a:lnTo>
                  <a:pt x="317" y="150"/>
                </a:lnTo>
                <a:lnTo>
                  <a:pt x="318" y="152"/>
                </a:lnTo>
                <a:lnTo>
                  <a:pt x="320" y="152"/>
                </a:lnTo>
                <a:lnTo>
                  <a:pt x="321" y="152"/>
                </a:lnTo>
                <a:lnTo>
                  <a:pt x="321" y="153"/>
                </a:lnTo>
                <a:lnTo>
                  <a:pt x="321" y="155"/>
                </a:lnTo>
                <a:lnTo>
                  <a:pt x="323" y="155"/>
                </a:lnTo>
                <a:lnTo>
                  <a:pt x="324" y="155"/>
                </a:lnTo>
                <a:lnTo>
                  <a:pt x="326" y="155"/>
                </a:lnTo>
                <a:lnTo>
                  <a:pt x="326" y="156"/>
                </a:lnTo>
                <a:lnTo>
                  <a:pt x="326" y="158"/>
                </a:lnTo>
                <a:lnTo>
                  <a:pt x="327" y="159"/>
                </a:lnTo>
                <a:lnTo>
                  <a:pt x="327" y="160"/>
                </a:lnTo>
                <a:lnTo>
                  <a:pt x="328" y="160"/>
                </a:lnTo>
                <a:lnTo>
                  <a:pt x="330" y="160"/>
                </a:lnTo>
                <a:lnTo>
                  <a:pt x="330" y="162"/>
                </a:lnTo>
                <a:lnTo>
                  <a:pt x="330" y="163"/>
                </a:lnTo>
                <a:lnTo>
                  <a:pt x="331" y="163"/>
                </a:lnTo>
                <a:lnTo>
                  <a:pt x="331" y="165"/>
                </a:lnTo>
                <a:lnTo>
                  <a:pt x="331" y="166"/>
                </a:lnTo>
                <a:lnTo>
                  <a:pt x="333" y="166"/>
                </a:lnTo>
                <a:lnTo>
                  <a:pt x="333" y="168"/>
                </a:lnTo>
                <a:lnTo>
                  <a:pt x="334" y="168"/>
                </a:lnTo>
                <a:lnTo>
                  <a:pt x="336" y="168"/>
                </a:lnTo>
                <a:lnTo>
                  <a:pt x="337" y="168"/>
                </a:lnTo>
                <a:lnTo>
                  <a:pt x="337" y="169"/>
                </a:lnTo>
                <a:lnTo>
                  <a:pt x="338" y="169"/>
                </a:lnTo>
                <a:lnTo>
                  <a:pt x="338" y="170"/>
                </a:lnTo>
                <a:lnTo>
                  <a:pt x="340" y="170"/>
                </a:lnTo>
                <a:lnTo>
                  <a:pt x="340" y="172"/>
                </a:lnTo>
                <a:lnTo>
                  <a:pt x="341" y="172"/>
                </a:lnTo>
                <a:lnTo>
                  <a:pt x="341" y="173"/>
                </a:lnTo>
                <a:lnTo>
                  <a:pt x="343" y="173"/>
                </a:lnTo>
                <a:lnTo>
                  <a:pt x="343" y="175"/>
                </a:lnTo>
                <a:lnTo>
                  <a:pt x="344" y="175"/>
                </a:lnTo>
                <a:lnTo>
                  <a:pt x="344" y="176"/>
                </a:lnTo>
                <a:lnTo>
                  <a:pt x="346" y="178"/>
                </a:lnTo>
                <a:lnTo>
                  <a:pt x="346" y="179"/>
                </a:lnTo>
                <a:lnTo>
                  <a:pt x="346" y="180"/>
                </a:lnTo>
                <a:lnTo>
                  <a:pt x="344" y="180"/>
                </a:lnTo>
                <a:lnTo>
                  <a:pt x="343" y="180"/>
                </a:lnTo>
                <a:lnTo>
                  <a:pt x="343" y="182"/>
                </a:lnTo>
                <a:lnTo>
                  <a:pt x="343" y="183"/>
                </a:lnTo>
                <a:lnTo>
                  <a:pt x="341" y="183"/>
                </a:lnTo>
                <a:lnTo>
                  <a:pt x="340" y="185"/>
                </a:lnTo>
                <a:lnTo>
                  <a:pt x="338" y="186"/>
                </a:lnTo>
                <a:lnTo>
                  <a:pt x="338" y="188"/>
                </a:lnTo>
                <a:lnTo>
                  <a:pt x="338" y="189"/>
                </a:lnTo>
                <a:lnTo>
                  <a:pt x="337" y="189"/>
                </a:lnTo>
                <a:lnTo>
                  <a:pt x="337" y="190"/>
                </a:lnTo>
                <a:lnTo>
                  <a:pt x="337" y="192"/>
                </a:lnTo>
                <a:lnTo>
                  <a:pt x="337" y="193"/>
                </a:lnTo>
                <a:lnTo>
                  <a:pt x="337" y="195"/>
                </a:lnTo>
                <a:lnTo>
                  <a:pt x="336" y="195"/>
                </a:lnTo>
                <a:lnTo>
                  <a:pt x="337" y="195"/>
                </a:lnTo>
                <a:lnTo>
                  <a:pt x="337" y="196"/>
                </a:lnTo>
                <a:lnTo>
                  <a:pt x="337" y="198"/>
                </a:lnTo>
                <a:lnTo>
                  <a:pt x="338" y="199"/>
                </a:lnTo>
                <a:lnTo>
                  <a:pt x="338" y="201"/>
                </a:lnTo>
                <a:lnTo>
                  <a:pt x="340" y="202"/>
                </a:lnTo>
                <a:lnTo>
                  <a:pt x="340" y="203"/>
                </a:lnTo>
                <a:lnTo>
                  <a:pt x="340" y="205"/>
                </a:lnTo>
                <a:lnTo>
                  <a:pt x="341" y="205"/>
                </a:lnTo>
                <a:lnTo>
                  <a:pt x="341" y="206"/>
                </a:lnTo>
                <a:lnTo>
                  <a:pt x="343" y="206"/>
                </a:lnTo>
                <a:lnTo>
                  <a:pt x="344" y="206"/>
                </a:lnTo>
                <a:lnTo>
                  <a:pt x="346" y="206"/>
                </a:lnTo>
                <a:lnTo>
                  <a:pt x="347" y="206"/>
                </a:lnTo>
                <a:lnTo>
                  <a:pt x="347" y="208"/>
                </a:lnTo>
                <a:lnTo>
                  <a:pt x="347" y="209"/>
                </a:lnTo>
                <a:lnTo>
                  <a:pt x="348" y="209"/>
                </a:lnTo>
                <a:lnTo>
                  <a:pt x="348" y="211"/>
                </a:lnTo>
                <a:lnTo>
                  <a:pt x="350" y="211"/>
                </a:lnTo>
                <a:lnTo>
                  <a:pt x="351" y="211"/>
                </a:lnTo>
                <a:lnTo>
                  <a:pt x="353" y="212"/>
                </a:lnTo>
                <a:lnTo>
                  <a:pt x="353" y="213"/>
                </a:lnTo>
                <a:lnTo>
                  <a:pt x="354" y="213"/>
                </a:lnTo>
                <a:lnTo>
                  <a:pt x="354" y="215"/>
                </a:lnTo>
                <a:lnTo>
                  <a:pt x="356" y="215"/>
                </a:lnTo>
                <a:lnTo>
                  <a:pt x="356" y="216"/>
                </a:lnTo>
                <a:lnTo>
                  <a:pt x="356" y="219"/>
                </a:lnTo>
                <a:lnTo>
                  <a:pt x="356" y="221"/>
                </a:lnTo>
                <a:lnTo>
                  <a:pt x="356" y="222"/>
                </a:lnTo>
                <a:lnTo>
                  <a:pt x="356" y="223"/>
                </a:lnTo>
                <a:lnTo>
                  <a:pt x="356" y="225"/>
                </a:lnTo>
                <a:lnTo>
                  <a:pt x="354" y="226"/>
                </a:lnTo>
                <a:lnTo>
                  <a:pt x="354" y="228"/>
                </a:lnTo>
                <a:lnTo>
                  <a:pt x="354" y="229"/>
                </a:lnTo>
                <a:lnTo>
                  <a:pt x="356" y="229"/>
                </a:lnTo>
                <a:lnTo>
                  <a:pt x="354" y="231"/>
                </a:lnTo>
                <a:lnTo>
                  <a:pt x="354" y="232"/>
                </a:lnTo>
                <a:lnTo>
                  <a:pt x="354" y="233"/>
                </a:lnTo>
                <a:lnTo>
                  <a:pt x="353" y="235"/>
                </a:lnTo>
                <a:lnTo>
                  <a:pt x="353" y="236"/>
                </a:lnTo>
                <a:lnTo>
                  <a:pt x="353" y="238"/>
                </a:lnTo>
                <a:lnTo>
                  <a:pt x="351" y="238"/>
                </a:lnTo>
                <a:lnTo>
                  <a:pt x="350" y="238"/>
                </a:lnTo>
                <a:lnTo>
                  <a:pt x="350" y="239"/>
                </a:lnTo>
                <a:lnTo>
                  <a:pt x="348" y="241"/>
                </a:lnTo>
                <a:lnTo>
                  <a:pt x="347" y="241"/>
                </a:lnTo>
                <a:lnTo>
                  <a:pt x="347" y="242"/>
                </a:lnTo>
                <a:lnTo>
                  <a:pt x="347" y="243"/>
                </a:lnTo>
                <a:lnTo>
                  <a:pt x="346" y="243"/>
                </a:lnTo>
                <a:lnTo>
                  <a:pt x="346" y="245"/>
                </a:lnTo>
                <a:lnTo>
                  <a:pt x="346" y="246"/>
                </a:lnTo>
                <a:lnTo>
                  <a:pt x="346" y="248"/>
                </a:lnTo>
                <a:lnTo>
                  <a:pt x="346" y="249"/>
                </a:lnTo>
                <a:lnTo>
                  <a:pt x="347" y="251"/>
                </a:lnTo>
                <a:lnTo>
                  <a:pt x="347" y="252"/>
                </a:lnTo>
                <a:lnTo>
                  <a:pt x="348" y="252"/>
                </a:lnTo>
                <a:lnTo>
                  <a:pt x="348" y="253"/>
                </a:lnTo>
                <a:lnTo>
                  <a:pt x="350" y="255"/>
                </a:lnTo>
                <a:lnTo>
                  <a:pt x="350" y="256"/>
                </a:lnTo>
                <a:lnTo>
                  <a:pt x="351" y="256"/>
                </a:lnTo>
                <a:lnTo>
                  <a:pt x="351" y="258"/>
                </a:lnTo>
                <a:lnTo>
                  <a:pt x="350" y="258"/>
                </a:lnTo>
                <a:lnTo>
                  <a:pt x="350" y="259"/>
                </a:lnTo>
                <a:lnTo>
                  <a:pt x="348" y="261"/>
                </a:lnTo>
                <a:lnTo>
                  <a:pt x="347" y="261"/>
                </a:lnTo>
                <a:lnTo>
                  <a:pt x="347" y="262"/>
                </a:lnTo>
                <a:lnTo>
                  <a:pt x="346" y="262"/>
                </a:lnTo>
                <a:lnTo>
                  <a:pt x="344" y="263"/>
                </a:lnTo>
                <a:lnTo>
                  <a:pt x="343" y="263"/>
                </a:lnTo>
                <a:lnTo>
                  <a:pt x="343" y="265"/>
                </a:lnTo>
                <a:lnTo>
                  <a:pt x="341" y="266"/>
                </a:lnTo>
                <a:lnTo>
                  <a:pt x="340" y="268"/>
                </a:lnTo>
                <a:lnTo>
                  <a:pt x="338" y="269"/>
                </a:lnTo>
                <a:lnTo>
                  <a:pt x="337" y="271"/>
                </a:lnTo>
                <a:lnTo>
                  <a:pt x="337" y="272"/>
                </a:lnTo>
                <a:lnTo>
                  <a:pt x="336" y="272"/>
                </a:lnTo>
                <a:lnTo>
                  <a:pt x="334" y="273"/>
                </a:lnTo>
                <a:lnTo>
                  <a:pt x="333" y="273"/>
                </a:lnTo>
                <a:lnTo>
                  <a:pt x="333" y="272"/>
                </a:lnTo>
                <a:lnTo>
                  <a:pt x="333" y="273"/>
                </a:lnTo>
                <a:lnTo>
                  <a:pt x="331" y="275"/>
                </a:lnTo>
                <a:lnTo>
                  <a:pt x="331" y="276"/>
                </a:lnTo>
                <a:lnTo>
                  <a:pt x="330" y="278"/>
                </a:lnTo>
                <a:lnTo>
                  <a:pt x="328" y="279"/>
                </a:lnTo>
                <a:lnTo>
                  <a:pt x="328" y="281"/>
                </a:lnTo>
                <a:lnTo>
                  <a:pt x="330" y="281"/>
                </a:lnTo>
                <a:lnTo>
                  <a:pt x="330" y="282"/>
                </a:lnTo>
                <a:lnTo>
                  <a:pt x="330" y="283"/>
                </a:lnTo>
                <a:lnTo>
                  <a:pt x="330" y="285"/>
                </a:lnTo>
                <a:lnTo>
                  <a:pt x="328" y="285"/>
                </a:lnTo>
                <a:lnTo>
                  <a:pt x="327" y="286"/>
                </a:lnTo>
                <a:lnTo>
                  <a:pt x="327" y="288"/>
                </a:lnTo>
                <a:lnTo>
                  <a:pt x="326" y="288"/>
                </a:lnTo>
                <a:lnTo>
                  <a:pt x="324" y="288"/>
                </a:lnTo>
                <a:lnTo>
                  <a:pt x="324" y="286"/>
                </a:lnTo>
                <a:lnTo>
                  <a:pt x="324" y="288"/>
                </a:lnTo>
                <a:lnTo>
                  <a:pt x="323" y="288"/>
                </a:lnTo>
                <a:lnTo>
                  <a:pt x="323" y="289"/>
                </a:lnTo>
                <a:lnTo>
                  <a:pt x="323" y="291"/>
                </a:lnTo>
                <a:lnTo>
                  <a:pt x="321" y="291"/>
                </a:lnTo>
                <a:lnTo>
                  <a:pt x="320" y="291"/>
                </a:lnTo>
                <a:lnTo>
                  <a:pt x="320" y="292"/>
                </a:lnTo>
                <a:lnTo>
                  <a:pt x="320" y="293"/>
                </a:lnTo>
                <a:lnTo>
                  <a:pt x="320" y="295"/>
                </a:lnTo>
                <a:lnTo>
                  <a:pt x="320" y="296"/>
                </a:lnTo>
                <a:lnTo>
                  <a:pt x="318" y="296"/>
                </a:lnTo>
                <a:lnTo>
                  <a:pt x="318" y="298"/>
                </a:lnTo>
                <a:lnTo>
                  <a:pt x="318" y="299"/>
                </a:lnTo>
                <a:lnTo>
                  <a:pt x="317" y="301"/>
                </a:lnTo>
                <a:lnTo>
                  <a:pt x="316" y="301"/>
                </a:lnTo>
                <a:lnTo>
                  <a:pt x="314" y="301"/>
                </a:lnTo>
                <a:lnTo>
                  <a:pt x="313" y="301"/>
                </a:lnTo>
                <a:lnTo>
                  <a:pt x="311" y="301"/>
                </a:lnTo>
                <a:lnTo>
                  <a:pt x="310" y="301"/>
                </a:lnTo>
                <a:lnTo>
                  <a:pt x="310" y="299"/>
                </a:lnTo>
                <a:lnTo>
                  <a:pt x="308" y="299"/>
                </a:lnTo>
                <a:lnTo>
                  <a:pt x="307" y="299"/>
                </a:lnTo>
                <a:lnTo>
                  <a:pt x="306" y="299"/>
                </a:lnTo>
                <a:lnTo>
                  <a:pt x="304" y="299"/>
                </a:lnTo>
                <a:lnTo>
                  <a:pt x="303" y="299"/>
                </a:lnTo>
                <a:lnTo>
                  <a:pt x="301" y="299"/>
                </a:lnTo>
                <a:lnTo>
                  <a:pt x="301" y="301"/>
                </a:lnTo>
                <a:lnTo>
                  <a:pt x="300" y="302"/>
                </a:lnTo>
                <a:lnTo>
                  <a:pt x="300" y="303"/>
                </a:lnTo>
                <a:lnTo>
                  <a:pt x="298" y="305"/>
                </a:lnTo>
                <a:lnTo>
                  <a:pt x="297" y="305"/>
                </a:lnTo>
                <a:lnTo>
                  <a:pt x="297" y="303"/>
                </a:lnTo>
                <a:lnTo>
                  <a:pt x="296" y="303"/>
                </a:lnTo>
                <a:lnTo>
                  <a:pt x="296" y="305"/>
                </a:lnTo>
                <a:lnTo>
                  <a:pt x="294" y="305"/>
                </a:lnTo>
                <a:lnTo>
                  <a:pt x="293" y="305"/>
                </a:lnTo>
                <a:lnTo>
                  <a:pt x="293" y="306"/>
                </a:lnTo>
                <a:lnTo>
                  <a:pt x="293" y="308"/>
                </a:lnTo>
                <a:lnTo>
                  <a:pt x="293" y="309"/>
                </a:lnTo>
                <a:lnTo>
                  <a:pt x="293" y="311"/>
                </a:lnTo>
                <a:lnTo>
                  <a:pt x="293" y="312"/>
                </a:lnTo>
                <a:lnTo>
                  <a:pt x="293" y="313"/>
                </a:lnTo>
                <a:lnTo>
                  <a:pt x="293" y="315"/>
                </a:lnTo>
                <a:lnTo>
                  <a:pt x="294" y="316"/>
                </a:lnTo>
                <a:lnTo>
                  <a:pt x="294" y="318"/>
                </a:lnTo>
                <a:lnTo>
                  <a:pt x="293" y="319"/>
                </a:lnTo>
                <a:lnTo>
                  <a:pt x="293" y="321"/>
                </a:lnTo>
                <a:lnTo>
                  <a:pt x="293" y="322"/>
                </a:lnTo>
                <a:lnTo>
                  <a:pt x="293" y="323"/>
                </a:lnTo>
                <a:lnTo>
                  <a:pt x="293" y="325"/>
                </a:lnTo>
                <a:lnTo>
                  <a:pt x="294" y="325"/>
                </a:lnTo>
                <a:lnTo>
                  <a:pt x="294" y="326"/>
                </a:lnTo>
                <a:lnTo>
                  <a:pt x="294" y="328"/>
                </a:lnTo>
                <a:lnTo>
                  <a:pt x="296" y="328"/>
                </a:lnTo>
                <a:lnTo>
                  <a:pt x="296" y="329"/>
                </a:lnTo>
                <a:lnTo>
                  <a:pt x="297" y="329"/>
                </a:lnTo>
                <a:lnTo>
                  <a:pt x="297" y="331"/>
                </a:lnTo>
                <a:lnTo>
                  <a:pt x="297" y="332"/>
                </a:lnTo>
                <a:lnTo>
                  <a:pt x="297" y="333"/>
                </a:lnTo>
                <a:lnTo>
                  <a:pt x="297" y="335"/>
                </a:lnTo>
                <a:lnTo>
                  <a:pt x="297" y="336"/>
                </a:lnTo>
                <a:lnTo>
                  <a:pt x="297" y="338"/>
                </a:lnTo>
                <a:lnTo>
                  <a:pt x="296" y="339"/>
                </a:lnTo>
                <a:lnTo>
                  <a:pt x="297" y="339"/>
                </a:lnTo>
                <a:lnTo>
                  <a:pt x="298" y="341"/>
                </a:lnTo>
                <a:lnTo>
                  <a:pt x="298" y="342"/>
                </a:lnTo>
                <a:lnTo>
                  <a:pt x="298" y="344"/>
                </a:lnTo>
                <a:lnTo>
                  <a:pt x="298" y="345"/>
                </a:lnTo>
                <a:lnTo>
                  <a:pt x="298" y="346"/>
                </a:lnTo>
                <a:lnTo>
                  <a:pt x="298" y="348"/>
                </a:lnTo>
                <a:lnTo>
                  <a:pt x="298" y="349"/>
                </a:lnTo>
                <a:lnTo>
                  <a:pt x="298" y="351"/>
                </a:lnTo>
                <a:lnTo>
                  <a:pt x="298" y="352"/>
                </a:lnTo>
                <a:lnTo>
                  <a:pt x="298" y="354"/>
                </a:lnTo>
                <a:lnTo>
                  <a:pt x="297" y="354"/>
                </a:lnTo>
                <a:lnTo>
                  <a:pt x="298" y="355"/>
                </a:lnTo>
                <a:lnTo>
                  <a:pt x="297" y="356"/>
                </a:lnTo>
                <a:lnTo>
                  <a:pt x="297" y="355"/>
                </a:lnTo>
                <a:lnTo>
                  <a:pt x="296" y="355"/>
                </a:lnTo>
                <a:lnTo>
                  <a:pt x="296" y="356"/>
                </a:lnTo>
                <a:lnTo>
                  <a:pt x="294" y="356"/>
                </a:lnTo>
                <a:lnTo>
                  <a:pt x="293" y="356"/>
                </a:lnTo>
                <a:lnTo>
                  <a:pt x="293" y="358"/>
                </a:lnTo>
                <a:lnTo>
                  <a:pt x="291" y="359"/>
                </a:lnTo>
                <a:lnTo>
                  <a:pt x="291" y="361"/>
                </a:lnTo>
                <a:lnTo>
                  <a:pt x="293" y="361"/>
                </a:lnTo>
                <a:lnTo>
                  <a:pt x="294" y="359"/>
                </a:lnTo>
                <a:lnTo>
                  <a:pt x="296" y="359"/>
                </a:lnTo>
                <a:lnTo>
                  <a:pt x="296" y="361"/>
                </a:lnTo>
                <a:lnTo>
                  <a:pt x="297" y="361"/>
                </a:lnTo>
                <a:lnTo>
                  <a:pt x="298" y="361"/>
                </a:lnTo>
                <a:lnTo>
                  <a:pt x="298" y="362"/>
                </a:lnTo>
                <a:lnTo>
                  <a:pt x="297" y="362"/>
                </a:lnTo>
                <a:lnTo>
                  <a:pt x="297" y="364"/>
                </a:lnTo>
                <a:lnTo>
                  <a:pt x="296" y="364"/>
                </a:lnTo>
                <a:lnTo>
                  <a:pt x="294" y="365"/>
                </a:lnTo>
                <a:lnTo>
                  <a:pt x="291" y="366"/>
                </a:lnTo>
                <a:lnTo>
                  <a:pt x="291" y="365"/>
                </a:lnTo>
                <a:lnTo>
                  <a:pt x="290" y="365"/>
                </a:lnTo>
                <a:lnTo>
                  <a:pt x="288" y="365"/>
                </a:lnTo>
                <a:lnTo>
                  <a:pt x="287" y="365"/>
                </a:lnTo>
                <a:lnTo>
                  <a:pt x="284" y="365"/>
                </a:lnTo>
                <a:lnTo>
                  <a:pt x="283" y="365"/>
                </a:lnTo>
                <a:lnTo>
                  <a:pt x="281" y="364"/>
                </a:lnTo>
                <a:lnTo>
                  <a:pt x="281" y="365"/>
                </a:lnTo>
                <a:lnTo>
                  <a:pt x="278" y="365"/>
                </a:lnTo>
                <a:lnTo>
                  <a:pt x="277" y="365"/>
                </a:lnTo>
                <a:lnTo>
                  <a:pt x="276" y="365"/>
                </a:lnTo>
                <a:lnTo>
                  <a:pt x="274" y="365"/>
                </a:lnTo>
                <a:lnTo>
                  <a:pt x="273" y="364"/>
                </a:lnTo>
                <a:lnTo>
                  <a:pt x="271" y="364"/>
                </a:lnTo>
                <a:lnTo>
                  <a:pt x="271" y="361"/>
                </a:lnTo>
                <a:lnTo>
                  <a:pt x="270" y="358"/>
                </a:lnTo>
                <a:lnTo>
                  <a:pt x="270" y="356"/>
                </a:lnTo>
                <a:lnTo>
                  <a:pt x="268" y="356"/>
                </a:lnTo>
                <a:lnTo>
                  <a:pt x="267" y="355"/>
                </a:lnTo>
                <a:lnTo>
                  <a:pt x="263" y="354"/>
                </a:lnTo>
                <a:lnTo>
                  <a:pt x="261" y="352"/>
                </a:lnTo>
                <a:lnTo>
                  <a:pt x="260" y="355"/>
                </a:lnTo>
                <a:lnTo>
                  <a:pt x="258" y="356"/>
                </a:lnTo>
                <a:lnTo>
                  <a:pt x="258" y="358"/>
                </a:lnTo>
                <a:lnTo>
                  <a:pt x="257" y="359"/>
                </a:lnTo>
                <a:lnTo>
                  <a:pt x="257" y="362"/>
                </a:lnTo>
                <a:lnTo>
                  <a:pt x="256" y="364"/>
                </a:lnTo>
                <a:lnTo>
                  <a:pt x="254" y="366"/>
                </a:lnTo>
                <a:lnTo>
                  <a:pt x="253" y="368"/>
                </a:lnTo>
                <a:lnTo>
                  <a:pt x="250" y="368"/>
                </a:lnTo>
                <a:lnTo>
                  <a:pt x="248" y="369"/>
                </a:lnTo>
                <a:lnTo>
                  <a:pt x="247" y="369"/>
                </a:lnTo>
                <a:lnTo>
                  <a:pt x="244" y="368"/>
                </a:lnTo>
                <a:lnTo>
                  <a:pt x="243" y="366"/>
                </a:lnTo>
                <a:lnTo>
                  <a:pt x="243" y="368"/>
                </a:lnTo>
                <a:lnTo>
                  <a:pt x="241" y="368"/>
                </a:lnTo>
                <a:lnTo>
                  <a:pt x="240" y="368"/>
                </a:lnTo>
                <a:lnTo>
                  <a:pt x="240" y="366"/>
                </a:lnTo>
                <a:lnTo>
                  <a:pt x="238" y="366"/>
                </a:lnTo>
                <a:lnTo>
                  <a:pt x="237" y="366"/>
                </a:lnTo>
                <a:lnTo>
                  <a:pt x="236" y="366"/>
                </a:lnTo>
                <a:lnTo>
                  <a:pt x="236" y="368"/>
                </a:lnTo>
                <a:lnTo>
                  <a:pt x="236" y="371"/>
                </a:lnTo>
                <a:lnTo>
                  <a:pt x="234" y="371"/>
                </a:lnTo>
                <a:lnTo>
                  <a:pt x="233" y="374"/>
                </a:lnTo>
                <a:lnTo>
                  <a:pt x="231" y="375"/>
                </a:lnTo>
                <a:lnTo>
                  <a:pt x="231" y="376"/>
                </a:lnTo>
                <a:lnTo>
                  <a:pt x="231" y="378"/>
                </a:lnTo>
                <a:lnTo>
                  <a:pt x="231" y="379"/>
                </a:lnTo>
                <a:lnTo>
                  <a:pt x="230" y="379"/>
                </a:lnTo>
                <a:lnTo>
                  <a:pt x="230" y="381"/>
                </a:lnTo>
                <a:lnTo>
                  <a:pt x="228" y="381"/>
                </a:lnTo>
                <a:lnTo>
                  <a:pt x="227" y="381"/>
                </a:lnTo>
                <a:lnTo>
                  <a:pt x="225" y="382"/>
                </a:lnTo>
                <a:lnTo>
                  <a:pt x="225" y="384"/>
                </a:lnTo>
                <a:lnTo>
                  <a:pt x="224" y="384"/>
                </a:lnTo>
                <a:lnTo>
                  <a:pt x="223" y="384"/>
                </a:lnTo>
                <a:lnTo>
                  <a:pt x="220" y="385"/>
                </a:lnTo>
                <a:lnTo>
                  <a:pt x="218" y="386"/>
                </a:lnTo>
                <a:lnTo>
                  <a:pt x="217" y="386"/>
                </a:lnTo>
                <a:lnTo>
                  <a:pt x="215" y="386"/>
                </a:lnTo>
                <a:lnTo>
                  <a:pt x="214" y="386"/>
                </a:lnTo>
                <a:lnTo>
                  <a:pt x="213" y="386"/>
                </a:lnTo>
                <a:lnTo>
                  <a:pt x="210" y="386"/>
                </a:lnTo>
                <a:lnTo>
                  <a:pt x="208" y="386"/>
                </a:lnTo>
                <a:lnTo>
                  <a:pt x="208" y="388"/>
                </a:lnTo>
                <a:lnTo>
                  <a:pt x="207" y="389"/>
                </a:lnTo>
                <a:lnTo>
                  <a:pt x="205" y="391"/>
                </a:lnTo>
                <a:lnTo>
                  <a:pt x="204" y="392"/>
                </a:lnTo>
                <a:lnTo>
                  <a:pt x="204" y="394"/>
                </a:lnTo>
                <a:lnTo>
                  <a:pt x="201" y="395"/>
                </a:lnTo>
                <a:lnTo>
                  <a:pt x="201" y="396"/>
                </a:lnTo>
                <a:lnTo>
                  <a:pt x="200" y="396"/>
                </a:lnTo>
                <a:lnTo>
                  <a:pt x="200" y="398"/>
                </a:lnTo>
                <a:lnTo>
                  <a:pt x="200" y="399"/>
                </a:lnTo>
                <a:lnTo>
                  <a:pt x="200" y="401"/>
                </a:lnTo>
                <a:lnTo>
                  <a:pt x="198" y="401"/>
                </a:lnTo>
                <a:lnTo>
                  <a:pt x="197" y="402"/>
                </a:lnTo>
                <a:lnTo>
                  <a:pt x="197" y="404"/>
                </a:lnTo>
                <a:lnTo>
                  <a:pt x="195" y="404"/>
                </a:lnTo>
                <a:lnTo>
                  <a:pt x="195" y="405"/>
                </a:lnTo>
                <a:lnTo>
                  <a:pt x="194" y="405"/>
                </a:lnTo>
                <a:lnTo>
                  <a:pt x="194" y="404"/>
                </a:lnTo>
                <a:lnTo>
                  <a:pt x="191" y="402"/>
                </a:lnTo>
                <a:lnTo>
                  <a:pt x="190" y="404"/>
                </a:lnTo>
                <a:lnTo>
                  <a:pt x="188" y="405"/>
                </a:lnTo>
                <a:lnTo>
                  <a:pt x="188" y="406"/>
                </a:lnTo>
                <a:lnTo>
                  <a:pt x="187" y="408"/>
                </a:lnTo>
                <a:lnTo>
                  <a:pt x="185" y="409"/>
                </a:lnTo>
                <a:lnTo>
                  <a:pt x="184" y="408"/>
                </a:lnTo>
                <a:lnTo>
                  <a:pt x="183" y="409"/>
                </a:lnTo>
                <a:lnTo>
                  <a:pt x="181" y="409"/>
                </a:lnTo>
                <a:lnTo>
                  <a:pt x="180" y="409"/>
                </a:lnTo>
                <a:lnTo>
                  <a:pt x="178" y="409"/>
                </a:lnTo>
                <a:lnTo>
                  <a:pt x="177" y="409"/>
                </a:lnTo>
                <a:lnTo>
                  <a:pt x="175" y="409"/>
                </a:lnTo>
                <a:lnTo>
                  <a:pt x="174" y="408"/>
                </a:lnTo>
                <a:lnTo>
                  <a:pt x="173" y="408"/>
                </a:lnTo>
                <a:lnTo>
                  <a:pt x="170" y="409"/>
                </a:lnTo>
                <a:lnTo>
                  <a:pt x="167" y="409"/>
                </a:lnTo>
                <a:lnTo>
                  <a:pt x="165" y="411"/>
                </a:lnTo>
                <a:lnTo>
                  <a:pt x="165" y="412"/>
                </a:lnTo>
                <a:lnTo>
                  <a:pt x="164" y="412"/>
                </a:lnTo>
                <a:lnTo>
                  <a:pt x="164" y="414"/>
                </a:lnTo>
                <a:lnTo>
                  <a:pt x="164" y="415"/>
                </a:lnTo>
                <a:lnTo>
                  <a:pt x="163" y="416"/>
                </a:lnTo>
                <a:lnTo>
                  <a:pt x="163" y="418"/>
                </a:lnTo>
                <a:lnTo>
                  <a:pt x="163" y="421"/>
                </a:lnTo>
                <a:lnTo>
                  <a:pt x="163" y="422"/>
                </a:lnTo>
                <a:lnTo>
                  <a:pt x="163" y="424"/>
                </a:lnTo>
                <a:lnTo>
                  <a:pt x="161" y="425"/>
                </a:lnTo>
                <a:lnTo>
                  <a:pt x="161" y="426"/>
                </a:lnTo>
                <a:lnTo>
                  <a:pt x="161" y="428"/>
                </a:lnTo>
                <a:lnTo>
                  <a:pt x="160" y="428"/>
                </a:lnTo>
                <a:lnTo>
                  <a:pt x="158" y="428"/>
                </a:lnTo>
                <a:lnTo>
                  <a:pt x="157" y="428"/>
                </a:lnTo>
                <a:lnTo>
                  <a:pt x="155" y="428"/>
                </a:lnTo>
                <a:lnTo>
                  <a:pt x="154" y="426"/>
                </a:lnTo>
                <a:lnTo>
                  <a:pt x="153" y="425"/>
                </a:lnTo>
                <a:lnTo>
                  <a:pt x="151" y="424"/>
                </a:lnTo>
                <a:lnTo>
                  <a:pt x="150" y="424"/>
                </a:lnTo>
                <a:lnTo>
                  <a:pt x="148" y="424"/>
                </a:lnTo>
                <a:lnTo>
                  <a:pt x="147" y="424"/>
                </a:lnTo>
                <a:lnTo>
                  <a:pt x="145" y="422"/>
                </a:lnTo>
                <a:lnTo>
                  <a:pt x="144" y="422"/>
                </a:lnTo>
                <a:lnTo>
                  <a:pt x="144" y="421"/>
                </a:lnTo>
                <a:lnTo>
                  <a:pt x="144" y="419"/>
                </a:lnTo>
                <a:lnTo>
                  <a:pt x="144" y="418"/>
                </a:lnTo>
                <a:lnTo>
                  <a:pt x="144" y="416"/>
                </a:lnTo>
                <a:lnTo>
                  <a:pt x="143" y="415"/>
                </a:lnTo>
                <a:lnTo>
                  <a:pt x="143" y="414"/>
                </a:lnTo>
                <a:lnTo>
                  <a:pt x="144" y="412"/>
                </a:lnTo>
                <a:lnTo>
                  <a:pt x="144" y="411"/>
                </a:lnTo>
                <a:lnTo>
                  <a:pt x="144" y="409"/>
                </a:lnTo>
                <a:lnTo>
                  <a:pt x="145" y="409"/>
                </a:lnTo>
                <a:lnTo>
                  <a:pt x="145" y="408"/>
                </a:lnTo>
                <a:lnTo>
                  <a:pt x="145" y="406"/>
                </a:lnTo>
                <a:lnTo>
                  <a:pt x="145" y="405"/>
                </a:lnTo>
                <a:lnTo>
                  <a:pt x="147" y="405"/>
                </a:lnTo>
                <a:lnTo>
                  <a:pt x="147" y="404"/>
                </a:lnTo>
                <a:lnTo>
                  <a:pt x="148" y="402"/>
                </a:lnTo>
                <a:lnTo>
                  <a:pt x="147" y="401"/>
                </a:lnTo>
                <a:lnTo>
                  <a:pt x="147" y="399"/>
                </a:lnTo>
                <a:lnTo>
                  <a:pt x="148" y="398"/>
                </a:lnTo>
                <a:lnTo>
                  <a:pt x="148" y="396"/>
                </a:lnTo>
                <a:lnTo>
                  <a:pt x="150" y="395"/>
                </a:lnTo>
                <a:lnTo>
                  <a:pt x="148" y="392"/>
                </a:lnTo>
                <a:lnTo>
                  <a:pt x="148" y="391"/>
                </a:lnTo>
                <a:lnTo>
                  <a:pt x="150" y="389"/>
                </a:lnTo>
                <a:lnTo>
                  <a:pt x="153" y="389"/>
                </a:lnTo>
                <a:lnTo>
                  <a:pt x="151" y="388"/>
                </a:lnTo>
                <a:lnTo>
                  <a:pt x="150" y="386"/>
                </a:lnTo>
                <a:lnTo>
                  <a:pt x="148" y="385"/>
                </a:lnTo>
                <a:lnTo>
                  <a:pt x="148" y="382"/>
                </a:lnTo>
                <a:lnTo>
                  <a:pt x="148" y="381"/>
                </a:lnTo>
                <a:lnTo>
                  <a:pt x="148" y="379"/>
                </a:lnTo>
                <a:lnTo>
                  <a:pt x="147" y="378"/>
                </a:lnTo>
                <a:lnTo>
                  <a:pt x="145" y="378"/>
                </a:lnTo>
                <a:lnTo>
                  <a:pt x="145" y="376"/>
                </a:lnTo>
                <a:lnTo>
                  <a:pt x="147" y="375"/>
                </a:lnTo>
                <a:lnTo>
                  <a:pt x="148" y="374"/>
                </a:lnTo>
                <a:lnTo>
                  <a:pt x="148" y="372"/>
                </a:lnTo>
                <a:lnTo>
                  <a:pt x="150" y="371"/>
                </a:lnTo>
                <a:lnTo>
                  <a:pt x="151" y="371"/>
                </a:lnTo>
                <a:lnTo>
                  <a:pt x="151" y="369"/>
                </a:lnTo>
                <a:lnTo>
                  <a:pt x="151" y="368"/>
                </a:lnTo>
                <a:lnTo>
                  <a:pt x="150" y="366"/>
                </a:lnTo>
                <a:lnTo>
                  <a:pt x="150" y="365"/>
                </a:lnTo>
                <a:lnTo>
                  <a:pt x="151" y="365"/>
                </a:lnTo>
                <a:lnTo>
                  <a:pt x="151" y="364"/>
                </a:lnTo>
                <a:lnTo>
                  <a:pt x="150" y="362"/>
                </a:lnTo>
                <a:lnTo>
                  <a:pt x="150" y="361"/>
                </a:lnTo>
                <a:lnTo>
                  <a:pt x="150" y="359"/>
                </a:lnTo>
                <a:lnTo>
                  <a:pt x="148" y="358"/>
                </a:lnTo>
                <a:lnTo>
                  <a:pt x="147" y="358"/>
                </a:lnTo>
                <a:lnTo>
                  <a:pt x="147" y="356"/>
                </a:lnTo>
                <a:lnTo>
                  <a:pt x="145" y="355"/>
                </a:lnTo>
                <a:lnTo>
                  <a:pt x="145" y="354"/>
                </a:lnTo>
                <a:lnTo>
                  <a:pt x="144" y="352"/>
                </a:lnTo>
                <a:lnTo>
                  <a:pt x="144" y="351"/>
                </a:lnTo>
                <a:lnTo>
                  <a:pt x="144" y="349"/>
                </a:lnTo>
                <a:lnTo>
                  <a:pt x="144" y="348"/>
                </a:lnTo>
                <a:lnTo>
                  <a:pt x="145" y="346"/>
                </a:lnTo>
                <a:lnTo>
                  <a:pt x="145" y="345"/>
                </a:lnTo>
                <a:lnTo>
                  <a:pt x="144" y="345"/>
                </a:lnTo>
                <a:lnTo>
                  <a:pt x="144" y="344"/>
                </a:lnTo>
                <a:lnTo>
                  <a:pt x="143" y="344"/>
                </a:lnTo>
                <a:lnTo>
                  <a:pt x="141" y="344"/>
                </a:lnTo>
                <a:lnTo>
                  <a:pt x="141" y="341"/>
                </a:lnTo>
                <a:lnTo>
                  <a:pt x="143" y="339"/>
                </a:lnTo>
                <a:lnTo>
                  <a:pt x="141" y="339"/>
                </a:lnTo>
                <a:lnTo>
                  <a:pt x="141" y="336"/>
                </a:lnTo>
                <a:lnTo>
                  <a:pt x="140" y="332"/>
                </a:lnTo>
                <a:lnTo>
                  <a:pt x="138" y="332"/>
                </a:lnTo>
                <a:lnTo>
                  <a:pt x="135" y="331"/>
                </a:lnTo>
                <a:lnTo>
                  <a:pt x="134" y="331"/>
                </a:lnTo>
                <a:lnTo>
                  <a:pt x="133" y="331"/>
                </a:lnTo>
                <a:lnTo>
                  <a:pt x="131" y="332"/>
                </a:lnTo>
                <a:lnTo>
                  <a:pt x="131" y="331"/>
                </a:lnTo>
                <a:lnTo>
                  <a:pt x="130" y="331"/>
                </a:lnTo>
                <a:lnTo>
                  <a:pt x="130" y="329"/>
                </a:lnTo>
                <a:lnTo>
                  <a:pt x="128" y="328"/>
                </a:lnTo>
                <a:lnTo>
                  <a:pt x="127" y="328"/>
                </a:lnTo>
                <a:lnTo>
                  <a:pt x="125" y="328"/>
                </a:lnTo>
                <a:lnTo>
                  <a:pt x="124" y="329"/>
                </a:lnTo>
                <a:lnTo>
                  <a:pt x="123" y="328"/>
                </a:lnTo>
                <a:lnTo>
                  <a:pt x="121" y="328"/>
                </a:lnTo>
                <a:lnTo>
                  <a:pt x="120" y="326"/>
                </a:lnTo>
                <a:lnTo>
                  <a:pt x="117" y="325"/>
                </a:lnTo>
                <a:lnTo>
                  <a:pt x="117" y="323"/>
                </a:lnTo>
                <a:lnTo>
                  <a:pt x="115" y="323"/>
                </a:lnTo>
                <a:lnTo>
                  <a:pt x="115" y="322"/>
                </a:lnTo>
                <a:lnTo>
                  <a:pt x="113" y="321"/>
                </a:lnTo>
                <a:lnTo>
                  <a:pt x="111" y="319"/>
                </a:lnTo>
                <a:lnTo>
                  <a:pt x="110" y="319"/>
                </a:lnTo>
                <a:lnTo>
                  <a:pt x="108" y="318"/>
                </a:lnTo>
                <a:lnTo>
                  <a:pt x="105" y="316"/>
                </a:lnTo>
                <a:lnTo>
                  <a:pt x="104" y="316"/>
                </a:lnTo>
                <a:lnTo>
                  <a:pt x="104" y="318"/>
                </a:lnTo>
                <a:lnTo>
                  <a:pt x="103" y="318"/>
                </a:lnTo>
                <a:lnTo>
                  <a:pt x="103" y="319"/>
                </a:lnTo>
                <a:lnTo>
                  <a:pt x="101" y="321"/>
                </a:lnTo>
                <a:lnTo>
                  <a:pt x="101" y="322"/>
                </a:lnTo>
                <a:lnTo>
                  <a:pt x="101" y="323"/>
                </a:lnTo>
                <a:lnTo>
                  <a:pt x="101" y="325"/>
                </a:lnTo>
                <a:lnTo>
                  <a:pt x="100" y="325"/>
                </a:lnTo>
                <a:lnTo>
                  <a:pt x="98" y="325"/>
                </a:lnTo>
                <a:lnTo>
                  <a:pt x="98" y="326"/>
                </a:lnTo>
                <a:lnTo>
                  <a:pt x="97" y="326"/>
                </a:lnTo>
                <a:lnTo>
                  <a:pt x="97" y="328"/>
                </a:lnTo>
                <a:lnTo>
                  <a:pt x="97" y="326"/>
                </a:lnTo>
                <a:lnTo>
                  <a:pt x="95" y="326"/>
                </a:lnTo>
                <a:lnTo>
                  <a:pt x="94" y="326"/>
                </a:lnTo>
                <a:lnTo>
                  <a:pt x="93" y="326"/>
                </a:lnTo>
                <a:lnTo>
                  <a:pt x="91" y="326"/>
                </a:lnTo>
                <a:lnTo>
                  <a:pt x="90" y="328"/>
                </a:lnTo>
                <a:lnTo>
                  <a:pt x="90" y="329"/>
                </a:lnTo>
                <a:lnTo>
                  <a:pt x="88" y="329"/>
                </a:lnTo>
                <a:lnTo>
                  <a:pt x="88" y="331"/>
                </a:lnTo>
                <a:lnTo>
                  <a:pt x="87" y="331"/>
                </a:lnTo>
                <a:lnTo>
                  <a:pt x="87" y="329"/>
                </a:lnTo>
                <a:lnTo>
                  <a:pt x="85" y="331"/>
                </a:lnTo>
                <a:lnTo>
                  <a:pt x="84" y="331"/>
                </a:lnTo>
                <a:lnTo>
                  <a:pt x="84" y="329"/>
                </a:lnTo>
                <a:lnTo>
                  <a:pt x="82" y="329"/>
                </a:lnTo>
                <a:lnTo>
                  <a:pt x="82" y="331"/>
                </a:lnTo>
                <a:lnTo>
                  <a:pt x="81" y="332"/>
                </a:lnTo>
                <a:lnTo>
                  <a:pt x="80" y="332"/>
                </a:lnTo>
                <a:lnTo>
                  <a:pt x="78" y="332"/>
                </a:lnTo>
                <a:lnTo>
                  <a:pt x="77" y="332"/>
                </a:lnTo>
                <a:lnTo>
                  <a:pt x="75" y="332"/>
                </a:lnTo>
                <a:lnTo>
                  <a:pt x="74" y="332"/>
                </a:lnTo>
                <a:lnTo>
                  <a:pt x="74" y="333"/>
                </a:lnTo>
                <a:lnTo>
                  <a:pt x="72" y="333"/>
                </a:lnTo>
                <a:lnTo>
                  <a:pt x="70" y="335"/>
                </a:lnTo>
                <a:lnTo>
                  <a:pt x="68" y="336"/>
                </a:lnTo>
                <a:lnTo>
                  <a:pt x="67" y="338"/>
                </a:lnTo>
                <a:lnTo>
                  <a:pt x="67" y="339"/>
                </a:lnTo>
                <a:lnTo>
                  <a:pt x="67" y="341"/>
                </a:lnTo>
                <a:lnTo>
                  <a:pt x="65" y="341"/>
                </a:lnTo>
                <a:lnTo>
                  <a:pt x="65" y="342"/>
                </a:lnTo>
                <a:lnTo>
                  <a:pt x="65" y="344"/>
                </a:lnTo>
                <a:lnTo>
                  <a:pt x="64" y="345"/>
                </a:lnTo>
                <a:lnTo>
                  <a:pt x="64" y="346"/>
                </a:lnTo>
                <a:lnTo>
                  <a:pt x="65" y="346"/>
                </a:lnTo>
                <a:lnTo>
                  <a:pt x="65" y="348"/>
                </a:lnTo>
                <a:lnTo>
                  <a:pt x="64" y="348"/>
                </a:lnTo>
                <a:lnTo>
                  <a:pt x="64" y="349"/>
                </a:lnTo>
                <a:lnTo>
                  <a:pt x="64" y="351"/>
                </a:lnTo>
                <a:lnTo>
                  <a:pt x="65" y="352"/>
                </a:lnTo>
                <a:lnTo>
                  <a:pt x="65" y="354"/>
                </a:lnTo>
                <a:lnTo>
                  <a:pt x="64" y="354"/>
                </a:lnTo>
                <a:lnTo>
                  <a:pt x="62" y="354"/>
                </a:lnTo>
                <a:lnTo>
                  <a:pt x="61" y="354"/>
                </a:lnTo>
                <a:lnTo>
                  <a:pt x="62" y="355"/>
                </a:lnTo>
                <a:lnTo>
                  <a:pt x="62" y="356"/>
                </a:lnTo>
                <a:lnTo>
                  <a:pt x="62" y="358"/>
                </a:lnTo>
                <a:lnTo>
                  <a:pt x="61" y="358"/>
                </a:lnTo>
                <a:lnTo>
                  <a:pt x="60" y="358"/>
                </a:lnTo>
                <a:lnTo>
                  <a:pt x="58" y="359"/>
                </a:lnTo>
                <a:lnTo>
                  <a:pt x="57" y="359"/>
                </a:lnTo>
                <a:lnTo>
                  <a:pt x="57" y="358"/>
                </a:lnTo>
                <a:lnTo>
                  <a:pt x="55" y="358"/>
                </a:lnTo>
                <a:lnTo>
                  <a:pt x="54" y="358"/>
                </a:lnTo>
                <a:lnTo>
                  <a:pt x="52" y="356"/>
                </a:lnTo>
                <a:lnTo>
                  <a:pt x="52" y="355"/>
                </a:lnTo>
                <a:lnTo>
                  <a:pt x="48" y="355"/>
                </a:lnTo>
                <a:lnTo>
                  <a:pt x="47" y="355"/>
                </a:lnTo>
                <a:lnTo>
                  <a:pt x="47" y="354"/>
                </a:lnTo>
                <a:lnTo>
                  <a:pt x="45" y="354"/>
                </a:lnTo>
                <a:lnTo>
                  <a:pt x="44" y="354"/>
                </a:lnTo>
                <a:lnTo>
                  <a:pt x="44" y="352"/>
                </a:lnTo>
                <a:lnTo>
                  <a:pt x="42" y="351"/>
                </a:lnTo>
                <a:lnTo>
                  <a:pt x="41" y="349"/>
                </a:lnTo>
                <a:lnTo>
                  <a:pt x="41" y="348"/>
                </a:lnTo>
                <a:lnTo>
                  <a:pt x="41" y="346"/>
                </a:lnTo>
                <a:lnTo>
                  <a:pt x="40" y="346"/>
                </a:lnTo>
                <a:lnTo>
                  <a:pt x="38" y="345"/>
                </a:lnTo>
                <a:lnTo>
                  <a:pt x="37" y="345"/>
                </a:lnTo>
                <a:lnTo>
                  <a:pt x="35" y="345"/>
                </a:lnTo>
                <a:lnTo>
                  <a:pt x="35" y="344"/>
                </a:lnTo>
                <a:lnTo>
                  <a:pt x="34" y="344"/>
                </a:lnTo>
                <a:lnTo>
                  <a:pt x="32" y="342"/>
                </a:lnTo>
                <a:lnTo>
                  <a:pt x="31" y="342"/>
                </a:lnTo>
                <a:lnTo>
                  <a:pt x="32" y="341"/>
                </a:lnTo>
                <a:lnTo>
                  <a:pt x="32" y="339"/>
                </a:lnTo>
                <a:lnTo>
                  <a:pt x="32" y="338"/>
                </a:lnTo>
                <a:lnTo>
                  <a:pt x="32" y="335"/>
                </a:lnTo>
                <a:lnTo>
                  <a:pt x="31" y="335"/>
                </a:lnTo>
                <a:lnTo>
                  <a:pt x="31" y="333"/>
                </a:lnTo>
                <a:lnTo>
                  <a:pt x="30" y="333"/>
                </a:lnTo>
                <a:lnTo>
                  <a:pt x="28" y="333"/>
                </a:lnTo>
                <a:lnTo>
                  <a:pt x="27" y="333"/>
                </a:lnTo>
                <a:lnTo>
                  <a:pt x="27" y="332"/>
                </a:lnTo>
                <a:lnTo>
                  <a:pt x="27" y="331"/>
                </a:lnTo>
                <a:lnTo>
                  <a:pt x="27" y="329"/>
                </a:lnTo>
                <a:lnTo>
                  <a:pt x="27" y="328"/>
                </a:lnTo>
                <a:lnTo>
                  <a:pt x="27" y="326"/>
                </a:lnTo>
                <a:lnTo>
                  <a:pt x="25" y="325"/>
                </a:lnTo>
                <a:lnTo>
                  <a:pt x="25" y="323"/>
                </a:lnTo>
                <a:lnTo>
                  <a:pt x="25" y="322"/>
                </a:lnTo>
                <a:lnTo>
                  <a:pt x="25" y="321"/>
                </a:lnTo>
                <a:lnTo>
                  <a:pt x="24" y="319"/>
                </a:lnTo>
                <a:lnTo>
                  <a:pt x="24" y="318"/>
                </a:lnTo>
                <a:lnTo>
                  <a:pt x="25" y="318"/>
                </a:lnTo>
                <a:lnTo>
                  <a:pt x="24" y="318"/>
                </a:lnTo>
                <a:lnTo>
                  <a:pt x="24" y="316"/>
                </a:lnTo>
                <a:lnTo>
                  <a:pt x="22" y="316"/>
                </a:lnTo>
                <a:lnTo>
                  <a:pt x="22" y="315"/>
                </a:lnTo>
                <a:lnTo>
                  <a:pt x="21" y="315"/>
                </a:lnTo>
                <a:lnTo>
                  <a:pt x="21" y="313"/>
                </a:lnTo>
                <a:lnTo>
                  <a:pt x="20" y="313"/>
                </a:lnTo>
                <a:lnTo>
                  <a:pt x="20" y="312"/>
                </a:lnTo>
                <a:lnTo>
                  <a:pt x="18" y="312"/>
                </a:lnTo>
                <a:lnTo>
                  <a:pt x="18" y="311"/>
                </a:lnTo>
                <a:lnTo>
                  <a:pt x="18" y="309"/>
                </a:lnTo>
                <a:lnTo>
                  <a:pt x="18" y="308"/>
                </a:lnTo>
                <a:lnTo>
                  <a:pt x="17" y="306"/>
                </a:lnTo>
                <a:lnTo>
                  <a:pt x="15" y="306"/>
                </a:lnTo>
                <a:lnTo>
                  <a:pt x="15" y="305"/>
                </a:lnTo>
                <a:lnTo>
                  <a:pt x="14" y="305"/>
                </a:lnTo>
                <a:lnTo>
                  <a:pt x="14" y="303"/>
                </a:lnTo>
                <a:lnTo>
                  <a:pt x="14" y="302"/>
                </a:lnTo>
                <a:lnTo>
                  <a:pt x="15" y="302"/>
                </a:lnTo>
                <a:lnTo>
                  <a:pt x="17" y="301"/>
                </a:lnTo>
                <a:lnTo>
                  <a:pt x="17" y="299"/>
                </a:lnTo>
                <a:lnTo>
                  <a:pt x="15" y="298"/>
                </a:lnTo>
                <a:lnTo>
                  <a:pt x="17" y="296"/>
                </a:lnTo>
                <a:lnTo>
                  <a:pt x="18" y="293"/>
                </a:lnTo>
                <a:lnTo>
                  <a:pt x="17" y="293"/>
                </a:lnTo>
                <a:lnTo>
                  <a:pt x="17" y="292"/>
                </a:lnTo>
                <a:lnTo>
                  <a:pt x="17" y="291"/>
                </a:lnTo>
                <a:lnTo>
                  <a:pt x="17" y="292"/>
                </a:lnTo>
                <a:lnTo>
                  <a:pt x="15" y="292"/>
                </a:lnTo>
                <a:lnTo>
                  <a:pt x="15" y="291"/>
                </a:lnTo>
                <a:lnTo>
                  <a:pt x="14" y="291"/>
                </a:lnTo>
                <a:lnTo>
                  <a:pt x="14" y="289"/>
                </a:lnTo>
                <a:lnTo>
                  <a:pt x="14" y="288"/>
                </a:lnTo>
                <a:lnTo>
                  <a:pt x="14" y="286"/>
                </a:lnTo>
                <a:lnTo>
                  <a:pt x="14" y="285"/>
                </a:lnTo>
                <a:lnTo>
                  <a:pt x="14" y="283"/>
                </a:lnTo>
                <a:lnTo>
                  <a:pt x="15" y="282"/>
                </a:lnTo>
                <a:lnTo>
                  <a:pt x="17" y="282"/>
                </a:lnTo>
                <a:lnTo>
                  <a:pt x="17" y="281"/>
                </a:lnTo>
                <a:lnTo>
                  <a:pt x="18" y="281"/>
                </a:lnTo>
                <a:lnTo>
                  <a:pt x="20" y="279"/>
                </a:lnTo>
                <a:lnTo>
                  <a:pt x="20" y="278"/>
                </a:lnTo>
                <a:lnTo>
                  <a:pt x="18" y="278"/>
                </a:lnTo>
                <a:lnTo>
                  <a:pt x="18" y="276"/>
                </a:lnTo>
                <a:lnTo>
                  <a:pt x="20" y="275"/>
                </a:lnTo>
                <a:lnTo>
                  <a:pt x="21" y="273"/>
                </a:lnTo>
                <a:lnTo>
                  <a:pt x="21" y="272"/>
                </a:lnTo>
                <a:lnTo>
                  <a:pt x="22" y="272"/>
                </a:lnTo>
                <a:lnTo>
                  <a:pt x="22" y="271"/>
                </a:lnTo>
                <a:lnTo>
                  <a:pt x="24" y="271"/>
                </a:lnTo>
                <a:lnTo>
                  <a:pt x="25" y="271"/>
                </a:lnTo>
                <a:lnTo>
                  <a:pt x="25" y="269"/>
                </a:lnTo>
                <a:lnTo>
                  <a:pt x="27" y="269"/>
                </a:lnTo>
                <a:lnTo>
                  <a:pt x="27" y="268"/>
                </a:lnTo>
                <a:lnTo>
                  <a:pt x="27" y="266"/>
                </a:lnTo>
                <a:lnTo>
                  <a:pt x="25" y="266"/>
                </a:lnTo>
                <a:lnTo>
                  <a:pt x="24" y="266"/>
                </a:lnTo>
                <a:lnTo>
                  <a:pt x="24" y="265"/>
                </a:lnTo>
                <a:lnTo>
                  <a:pt x="22" y="265"/>
                </a:lnTo>
                <a:lnTo>
                  <a:pt x="21" y="265"/>
                </a:lnTo>
                <a:lnTo>
                  <a:pt x="21" y="263"/>
                </a:lnTo>
                <a:lnTo>
                  <a:pt x="20" y="263"/>
                </a:lnTo>
                <a:close/>
              </a:path>
            </a:pathLst>
          </a:custGeom>
          <a:solidFill>
            <a:schemeClr val="bg1"/>
          </a:solidFill>
          <a:ln w="3175" cmpd="sng">
            <a:solidFill>
              <a:srgbClr val="808080"/>
            </a:solidFill>
            <a:round/>
            <a:headEnd/>
            <a:tailEnd/>
          </a:ln>
        </p:spPr>
        <p:txBody>
          <a:bodyPr/>
          <a:lstStyle/>
          <a:p>
            <a:endParaRPr lang="en-US"/>
          </a:p>
        </p:txBody>
      </p:sp>
      <p:sp>
        <p:nvSpPr>
          <p:cNvPr id="14434" name="Freeform 98"/>
          <p:cNvSpPr>
            <a:spLocks/>
          </p:cNvSpPr>
          <p:nvPr/>
        </p:nvSpPr>
        <p:spPr bwMode="auto">
          <a:xfrm>
            <a:off x="2401888" y="709613"/>
            <a:ext cx="404812" cy="217487"/>
          </a:xfrm>
          <a:custGeom>
            <a:avLst/>
            <a:gdLst>
              <a:gd name="T0" fmla="*/ 327 w 342"/>
              <a:gd name="T1" fmla="*/ 8 h 253"/>
              <a:gd name="T2" fmla="*/ 322 w 342"/>
              <a:gd name="T3" fmla="*/ 20 h 253"/>
              <a:gd name="T4" fmla="*/ 327 w 342"/>
              <a:gd name="T5" fmla="*/ 31 h 253"/>
              <a:gd name="T6" fmla="*/ 337 w 342"/>
              <a:gd name="T7" fmla="*/ 36 h 253"/>
              <a:gd name="T8" fmla="*/ 342 w 342"/>
              <a:gd name="T9" fmla="*/ 48 h 253"/>
              <a:gd name="T10" fmla="*/ 339 w 342"/>
              <a:gd name="T11" fmla="*/ 61 h 253"/>
              <a:gd name="T12" fmla="*/ 332 w 342"/>
              <a:gd name="T13" fmla="*/ 70 h 253"/>
              <a:gd name="T14" fmla="*/ 337 w 342"/>
              <a:gd name="T15" fmla="*/ 81 h 253"/>
              <a:gd name="T16" fmla="*/ 329 w 342"/>
              <a:gd name="T17" fmla="*/ 90 h 253"/>
              <a:gd name="T18" fmla="*/ 319 w 342"/>
              <a:gd name="T19" fmla="*/ 98 h 253"/>
              <a:gd name="T20" fmla="*/ 314 w 342"/>
              <a:gd name="T21" fmla="*/ 110 h 253"/>
              <a:gd name="T22" fmla="*/ 307 w 342"/>
              <a:gd name="T23" fmla="*/ 116 h 253"/>
              <a:gd name="T24" fmla="*/ 302 w 342"/>
              <a:gd name="T25" fmla="*/ 126 h 253"/>
              <a:gd name="T26" fmla="*/ 289 w 342"/>
              <a:gd name="T27" fmla="*/ 124 h 253"/>
              <a:gd name="T28" fmla="*/ 280 w 342"/>
              <a:gd name="T29" fmla="*/ 130 h 253"/>
              <a:gd name="T30" fmla="*/ 280 w 342"/>
              <a:gd name="T31" fmla="*/ 143 h 253"/>
              <a:gd name="T32" fmla="*/ 282 w 342"/>
              <a:gd name="T33" fmla="*/ 154 h 253"/>
              <a:gd name="T34" fmla="*/ 284 w 342"/>
              <a:gd name="T35" fmla="*/ 166 h 253"/>
              <a:gd name="T36" fmla="*/ 283 w 342"/>
              <a:gd name="T37" fmla="*/ 179 h 253"/>
              <a:gd name="T38" fmla="*/ 277 w 342"/>
              <a:gd name="T39" fmla="*/ 186 h 253"/>
              <a:gd name="T40" fmla="*/ 282 w 342"/>
              <a:gd name="T41" fmla="*/ 189 h 253"/>
              <a:gd name="T42" fmla="*/ 267 w 342"/>
              <a:gd name="T43" fmla="*/ 190 h 253"/>
              <a:gd name="T44" fmla="*/ 254 w 342"/>
              <a:gd name="T45" fmla="*/ 181 h 253"/>
              <a:gd name="T46" fmla="*/ 240 w 342"/>
              <a:gd name="T47" fmla="*/ 191 h 253"/>
              <a:gd name="T48" fmla="*/ 226 w 342"/>
              <a:gd name="T49" fmla="*/ 191 h 253"/>
              <a:gd name="T50" fmla="*/ 217 w 342"/>
              <a:gd name="T51" fmla="*/ 203 h 253"/>
              <a:gd name="T52" fmla="*/ 206 w 342"/>
              <a:gd name="T53" fmla="*/ 210 h 253"/>
              <a:gd name="T54" fmla="*/ 191 w 342"/>
              <a:gd name="T55" fmla="*/ 216 h 253"/>
              <a:gd name="T56" fmla="*/ 183 w 342"/>
              <a:gd name="T57" fmla="*/ 227 h 253"/>
              <a:gd name="T58" fmla="*/ 173 w 342"/>
              <a:gd name="T59" fmla="*/ 233 h 253"/>
              <a:gd name="T60" fmla="*/ 159 w 342"/>
              <a:gd name="T61" fmla="*/ 233 h 253"/>
              <a:gd name="T62" fmla="*/ 149 w 342"/>
              <a:gd name="T63" fmla="*/ 246 h 253"/>
              <a:gd name="T64" fmla="*/ 140 w 342"/>
              <a:gd name="T65" fmla="*/ 251 h 253"/>
              <a:gd name="T66" fmla="*/ 130 w 342"/>
              <a:gd name="T67" fmla="*/ 243 h 253"/>
              <a:gd name="T68" fmla="*/ 131 w 342"/>
              <a:gd name="T69" fmla="*/ 230 h 253"/>
              <a:gd name="T70" fmla="*/ 134 w 342"/>
              <a:gd name="T71" fmla="*/ 216 h 253"/>
              <a:gd name="T72" fmla="*/ 131 w 342"/>
              <a:gd name="T73" fmla="*/ 203 h 253"/>
              <a:gd name="T74" fmla="*/ 136 w 342"/>
              <a:gd name="T75" fmla="*/ 190 h 253"/>
              <a:gd name="T76" fmla="*/ 131 w 342"/>
              <a:gd name="T77" fmla="*/ 179 h 253"/>
              <a:gd name="T78" fmla="*/ 127 w 342"/>
              <a:gd name="T79" fmla="*/ 169 h 253"/>
              <a:gd name="T80" fmla="*/ 117 w 342"/>
              <a:gd name="T81" fmla="*/ 157 h 253"/>
              <a:gd name="T82" fmla="*/ 106 w 342"/>
              <a:gd name="T83" fmla="*/ 151 h 253"/>
              <a:gd name="T84" fmla="*/ 90 w 342"/>
              <a:gd name="T85" fmla="*/ 141 h 253"/>
              <a:gd name="T86" fmla="*/ 84 w 342"/>
              <a:gd name="T87" fmla="*/ 151 h 253"/>
              <a:gd name="T88" fmla="*/ 74 w 342"/>
              <a:gd name="T89" fmla="*/ 154 h 253"/>
              <a:gd name="T90" fmla="*/ 66 w 342"/>
              <a:gd name="T91" fmla="*/ 157 h 253"/>
              <a:gd name="T92" fmla="*/ 53 w 342"/>
              <a:gd name="T93" fmla="*/ 164 h 253"/>
              <a:gd name="T94" fmla="*/ 50 w 342"/>
              <a:gd name="T95" fmla="*/ 174 h 253"/>
              <a:gd name="T96" fmla="*/ 47 w 342"/>
              <a:gd name="T97" fmla="*/ 183 h 253"/>
              <a:gd name="T98" fmla="*/ 33 w 342"/>
              <a:gd name="T99" fmla="*/ 180 h 253"/>
              <a:gd name="T100" fmla="*/ 24 w 342"/>
              <a:gd name="T101" fmla="*/ 170 h 253"/>
              <a:gd name="T102" fmla="*/ 18 w 342"/>
              <a:gd name="T103" fmla="*/ 160 h 253"/>
              <a:gd name="T104" fmla="*/ 13 w 342"/>
              <a:gd name="T105" fmla="*/ 151 h 253"/>
              <a:gd name="T106" fmla="*/ 8 w 342"/>
              <a:gd name="T107" fmla="*/ 141 h 253"/>
              <a:gd name="T108" fmla="*/ 3 w 342"/>
              <a:gd name="T109" fmla="*/ 131 h 253"/>
              <a:gd name="T110" fmla="*/ 3 w 342"/>
              <a:gd name="T111" fmla="*/ 121 h 253"/>
              <a:gd name="T112" fmla="*/ 0 w 342"/>
              <a:gd name="T113" fmla="*/ 113 h 253"/>
              <a:gd name="T114" fmla="*/ 4 w 342"/>
              <a:gd name="T115" fmla="*/ 103 h 253"/>
              <a:gd name="T116" fmla="*/ 13 w 342"/>
              <a:gd name="T117" fmla="*/ 94 h 2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2"/>
              <a:gd name="T178" fmla="*/ 0 h 253"/>
              <a:gd name="T179" fmla="*/ 342 w 342"/>
              <a:gd name="T180" fmla="*/ 253 h 2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2" h="253">
                <a:moveTo>
                  <a:pt x="330" y="0"/>
                </a:moveTo>
                <a:lnTo>
                  <a:pt x="330" y="1"/>
                </a:lnTo>
                <a:lnTo>
                  <a:pt x="332" y="3"/>
                </a:lnTo>
                <a:lnTo>
                  <a:pt x="332" y="4"/>
                </a:lnTo>
                <a:lnTo>
                  <a:pt x="332" y="5"/>
                </a:lnTo>
                <a:lnTo>
                  <a:pt x="330" y="5"/>
                </a:lnTo>
                <a:lnTo>
                  <a:pt x="329" y="5"/>
                </a:lnTo>
                <a:lnTo>
                  <a:pt x="329" y="7"/>
                </a:lnTo>
                <a:lnTo>
                  <a:pt x="329" y="8"/>
                </a:lnTo>
                <a:lnTo>
                  <a:pt x="327" y="8"/>
                </a:lnTo>
                <a:lnTo>
                  <a:pt x="326" y="10"/>
                </a:lnTo>
                <a:lnTo>
                  <a:pt x="324" y="11"/>
                </a:lnTo>
                <a:lnTo>
                  <a:pt x="324" y="13"/>
                </a:lnTo>
                <a:lnTo>
                  <a:pt x="324" y="14"/>
                </a:lnTo>
                <a:lnTo>
                  <a:pt x="323" y="14"/>
                </a:lnTo>
                <a:lnTo>
                  <a:pt x="323" y="15"/>
                </a:lnTo>
                <a:lnTo>
                  <a:pt x="323" y="17"/>
                </a:lnTo>
                <a:lnTo>
                  <a:pt x="323" y="18"/>
                </a:lnTo>
                <a:lnTo>
                  <a:pt x="323" y="20"/>
                </a:lnTo>
                <a:lnTo>
                  <a:pt x="322" y="20"/>
                </a:lnTo>
                <a:lnTo>
                  <a:pt x="323" y="20"/>
                </a:lnTo>
                <a:lnTo>
                  <a:pt x="323" y="21"/>
                </a:lnTo>
                <a:lnTo>
                  <a:pt x="323" y="23"/>
                </a:lnTo>
                <a:lnTo>
                  <a:pt x="324" y="24"/>
                </a:lnTo>
                <a:lnTo>
                  <a:pt x="324" y="26"/>
                </a:lnTo>
                <a:lnTo>
                  <a:pt x="326" y="27"/>
                </a:lnTo>
                <a:lnTo>
                  <a:pt x="326" y="28"/>
                </a:lnTo>
                <a:lnTo>
                  <a:pt x="326" y="30"/>
                </a:lnTo>
                <a:lnTo>
                  <a:pt x="327" y="30"/>
                </a:lnTo>
                <a:lnTo>
                  <a:pt x="327" y="31"/>
                </a:lnTo>
                <a:lnTo>
                  <a:pt x="329" y="31"/>
                </a:lnTo>
                <a:lnTo>
                  <a:pt x="330" y="31"/>
                </a:lnTo>
                <a:lnTo>
                  <a:pt x="332" y="31"/>
                </a:lnTo>
                <a:lnTo>
                  <a:pt x="333" y="31"/>
                </a:lnTo>
                <a:lnTo>
                  <a:pt x="333" y="33"/>
                </a:lnTo>
                <a:lnTo>
                  <a:pt x="333" y="34"/>
                </a:lnTo>
                <a:lnTo>
                  <a:pt x="334" y="34"/>
                </a:lnTo>
                <a:lnTo>
                  <a:pt x="334" y="36"/>
                </a:lnTo>
                <a:lnTo>
                  <a:pt x="336" y="36"/>
                </a:lnTo>
                <a:lnTo>
                  <a:pt x="337" y="36"/>
                </a:lnTo>
                <a:lnTo>
                  <a:pt x="339" y="37"/>
                </a:lnTo>
                <a:lnTo>
                  <a:pt x="339" y="38"/>
                </a:lnTo>
                <a:lnTo>
                  <a:pt x="340" y="38"/>
                </a:lnTo>
                <a:lnTo>
                  <a:pt x="340" y="40"/>
                </a:lnTo>
                <a:lnTo>
                  <a:pt x="342" y="40"/>
                </a:lnTo>
                <a:lnTo>
                  <a:pt x="342" y="41"/>
                </a:lnTo>
                <a:lnTo>
                  <a:pt x="342" y="44"/>
                </a:lnTo>
                <a:lnTo>
                  <a:pt x="342" y="46"/>
                </a:lnTo>
                <a:lnTo>
                  <a:pt x="342" y="47"/>
                </a:lnTo>
                <a:lnTo>
                  <a:pt x="342" y="48"/>
                </a:lnTo>
                <a:lnTo>
                  <a:pt x="342" y="50"/>
                </a:lnTo>
                <a:lnTo>
                  <a:pt x="340" y="51"/>
                </a:lnTo>
                <a:lnTo>
                  <a:pt x="340" y="53"/>
                </a:lnTo>
                <a:lnTo>
                  <a:pt x="340" y="54"/>
                </a:lnTo>
                <a:lnTo>
                  <a:pt x="342" y="54"/>
                </a:lnTo>
                <a:lnTo>
                  <a:pt x="340" y="56"/>
                </a:lnTo>
                <a:lnTo>
                  <a:pt x="340" y="57"/>
                </a:lnTo>
                <a:lnTo>
                  <a:pt x="340" y="58"/>
                </a:lnTo>
                <a:lnTo>
                  <a:pt x="339" y="60"/>
                </a:lnTo>
                <a:lnTo>
                  <a:pt x="339" y="61"/>
                </a:lnTo>
                <a:lnTo>
                  <a:pt x="339" y="63"/>
                </a:lnTo>
                <a:lnTo>
                  <a:pt x="337" y="63"/>
                </a:lnTo>
                <a:lnTo>
                  <a:pt x="336" y="63"/>
                </a:lnTo>
                <a:lnTo>
                  <a:pt x="336" y="64"/>
                </a:lnTo>
                <a:lnTo>
                  <a:pt x="334" y="66"/>
                </a:lnTo>
                <a:lnTo>
                  <a:pt x="333" y="66"/>
                </a:lnTo>
                <a:lnTo>
                  <a:pt x="333" y="67"/>
                </a:lnTo>
                <a:lnTo>
                  <a:pt x="333" y="68"/>
                </a:lnTo>
                <a:lnTo>
                  <a:pt x="332" y="68"/>
                </a:lnTo>
                <a:lnTo>
                  <a:pt x="332" y="70"/>
                </a:lnTo>
                <a:lnTo>
                  <a:pt x="332" y="71"/>
                </a:lnTo>
                <a:lnTo>
                  <a:pt x="332" y="73"/>
                </a:lnTo>
                <a:lnTo>
                  <a:pt x="332" y="74"/>
                </a:lnTo>
                <a:lnTo>
                  <a:pt x="333" y="76"/>
                </a:lnTo>
                <a:lnTo>
                  <a:pt x="333" y="77"/>
                </a:lnTo>
                <a:lnTo>
                  <a:pt x="334" y="77"/>
                </a:lnTo>
                <a:lnTo>
                  <a:pt x="334" y="78"/>
                </a:lnTo>
                <a:lnTo>
                  <a:pt x="336" y="80"/>
                </a:lnTo>
                <a:lnTo>
                  <a:pt x="336" y="81"/>
                </a:lnTo>
                <a:lnTo>
                  <a:pt x="337" y="81"/>
                </a:lnTo>
                <a:lnTo>
                  <a:pt x="337" y="83"/>
                </a:lnTo>
                <a:lnTo>
                  <a:pt x="336" y="83"/>
                </a:lnTo>
                <a:lnTo>
                  <a:pt x="336" y="84"/>
                </a:lnTo>
                <a:lnTo>
                  <a:pt x="334" y="86"/>
                </a:lnTo>
                <a:lnTo>
                  <a:pt x="333" y="86"/>
                </a:lnTo>
                <a:lnTo>
                  <a:pt x="333" y="87"/>
                </a:lnTo>
                <a:lnTo>
                  <a:pt x="332" y="87"/>
                </a:lnTo>
                <a:lnTo>
                  <a:pt x="330" y="88"/>
                </a:lnTo>
                <a:lnTo>
                  <a:pt x="329" y="88"/>
                </a:lnTo>
                <a:lnTo>
                  <a:pt x="329" y="90"/>
                </a:lnTo>
                <a:lnTo>
                  <a:pt x="327" y="91"/>
                </a:lnTo>
                <a:lnTo>
                  <a:pt x="326" y="93"/>
                </a:lnTo>
                <a:lnTo>
                  <a:pt x="324" y="94"/>
                </a:lnTo>
                <a:lnTo>
                  <a:pt x="323" y="96"/>
                </a:lnTo>
                <a:lnTo>
                  <a:pt x="323" y="97"/>
                </a:lnTo>
                <a:lnTo>
                  <a:pt x="322" y="97"/>
                </a:lnTo>
                <a:lnTo>
                  <a:pt x="320" y="98"/>
                </a:lnTo>
                <a:lnTo>
                  <a:pt x="319" y="98"/>
                </a:lnTo>
                <a:lnTo>
                  <a:pt x="319" y="97"/>
                </a:lnTo>
                <a:lnTo>
                  <a:pt x="319" y="98"/>
                </a:lnTo>
                <a:lnTo>
                  <a:pt x="317" y="100"/>
                </a:lnTo>
                <a:lnTo>
                  <a:pt x="317" y="101"/>
                </a:lnTo>
                <a:lnTo>
                  <a:pt x="316" y="103"/>
                </a:lnTo>
                <a:lnTo>
                  <a:pt x="314" y="104"/>
                </a:lnTo>
                <a:lnTo>
                  <a:pt x="314" y="106"/>
                </a:lnTo>
                <a:lnTo>
                  <a:pt x="316" y="106"/>
                </a:lnTo>
                <a:lnTo>
                  <a:pt x="316" y="107"/>
                </a:lnTo>
                <a:lnTo>
                  <a:pt x="316" y="108"/>
                </a:lnTo>
                <a:lnTo>
                  <a:pt x="316" y="110"/>
                </a:lnTo>
                <a:lnTo>
                  <a:pt x="314" y="110"/>
                </a:lnTo>
                <a:lnTo>
                  <a:pt x="313" y="111"/>
                </a:lnTo>
                <a:lnTo>
                  <a:pt x="313" y="113"/>
                </a:lnTo>
                <a:lnTo>
                  <a:pt x="312" y="113"/>
                </a:lnTo>
                <a:lnTo>
                  <a:pt x="310" y="113"/>
                </a:lnTo>
                <a:lnTo>
                  <a:pt x="310" y="111"/>
                </a:lnTo>
                <a:lnTo>
                  <a:pt x="310" y="113"/>
                </a:lnTo>
                <a:lnTo>
                  <a:pt x="309" y="113"/>
                </a:lnTo>
                <a:lnTo>
                  <a:pt x="309" y="114"/>
                </a:lnTo>
                <a:lnTo>
                  <a:pt x="309" y="116"/>
                </a:lnTo>
                <a:lnTo>
                  <a:pt x="307" y="116"/>
                </a:lnTo>
                <a:lnTo>
                  <a:pt x="306" y="116"/>
                </a:lnTo>
                <a:lnTo>
                  <a:pt x="306" y="117"/>
                </a:lnTo>
                <a:lnTo>
                  <a:pt x="306" y="118"/>
                </a:lnTo>
                <a:lnTo>
                  <a:pt x="306" y="120"/>
                </a:lnTo>
                <a:lnTo>
                  <a:pt x="306" y="121"/>
                </a:lnTo>
                <a:lnTo>
                  <a:pt x="304" y="121"/>
                </a:lnTo>
                <a:lnTo>
                  <a:pt x="304" y="123"/>
                </a:lnTo>
                <a:lnTo>
                  <a:pt x="304" y="124"/>
                </a:lnTo>
                <a:lnTo>
                  <a:pt x="303" y="126"/>
                </a:lnTo>
                <a:lnTo>
                  <a:pt x="302" y="126"/>
                </a:lnTo>
                <a:lnTo>
                  <a:pt x="300" y="126"/>
                </a:lnTo>
                <a:lnTo>
                  <a:pt x="299" y="126"/>
                </a:lnTo>
                <a:lnTo>
                  <a:pt x="297" y="126"/>
                </a:lnTo>
                <a:lnTo>
                  <a:pt x="296" y="126"/>
                </a:lnTo>
                <a:lnTo>
                  <a:pt x="296" y="124"/>
                </a:lnTo>
                <a:lnTo>
                  <a:pt x="294" y="124"/>
                </a:lnTo>
                <a:lnTo>
                  <a:pt x="293" y="124"/>
                </a:lnTo>
                <a:lnTo>
                  <a:pt x="292" y="124"/>
                </a:lnTo>
                <a:lnTo>
                  <a:pt x="290" y="124"/>
                </a:lnTo>
                <a:lnTo>
                  <a:pt x="289" y="124"/>
                </a:lnTo>
                <a:lnTo>
                  <a:pt x="287" y="124"/>
                </a:lnTo>
                <a:lnTo>
                  <a:pt x="287" y="126"/>
                </a:lnTo>
                <a:lnTo>
                  <a:pt x="286" y="127"/>
                </a:lnTo>
                <a:lnTo>
                  <a:pt x="286" y="128"/>
                </a:lnTo>
                <a:lnTo>
                  <a:pt x="284" y="130"/>
                </a:lnTo>
                <a:lnTo>
                  <a:pt x="283" y="130"/>
                </a:lnTo>
                <a:lnTo>
                  <a:pt x="283" y="128"/>
                </a:lnTo>
                <a:lnTo>
                  <a:pt x="282" y="128"/>
                </a:lnTo>
                <a:lnTo>
                  <a:pt x="282" y="130"/>
                </a:lnTo>
                <a:lnTo>
                  <a:pt x="280" y="130"/>
                </a:lnTo>
                <a:lnTo>
                  <a:pt x="279" y="130"/>
                </a:lnTo>
                <a:lnTo>
                  <a:pt x="279" y="131"/>
                </a:lnTo>
                <a:lnTo>
                  <a:pt x="279" y="133"/>
                </a:lnTo>
                <a:lnTo>
                  <a:pt x="279" y="134"/>
                </a:lnTo>
                <a:lnTo>
                  <a:pt x="279" y="136"/>
                </a:lnTo>
                <a:lnTo>
                  <a:pt x="279" y="137"/>
                </a:lnTo>
                <a:lnTo>
                  <a:pt x="279" y="138"/>
                </a:lnTo>
                <a:lnTo>
                  <a:pt x="279" y="140"/>
                </a:lnTo>
                <a:lnTo>
                  <a:pt x="280" y="141"/>
                </a:lnTo>
                <a:lnTo>
                  <a:pt x="280" y="143"/>
                </a:lnTo>
                <a:lnTo>
                  <a:pt x="279" y="144"/>
                </a:lnTo>
                <a:lnTo>
                  <a:pt x="279" y="146"/>
                </a:lnTo>
                <a:lnTo>
                  <a:pt x="279" y="147"/>
                </a:lnTo>
                <a:lnTo>
                  <a:pt x="279" y="148"/>
                </a:lnTo>
                <a:lnTo>
                  <a:pt x="279" y="150"/>
                </a:lnTo>
                <a:lnTo>
                  <a:pt x="280" y="150"/>
                </a:lnTo>
                <a:lnTo>
                  <a:pt x="280" y="151"/>
                </a:lnTo>
                <a:lnTo>
                  <a:pt x="280" y="153"/>
                </a:lnTo>
                <a:lnTo>
                  <a:pt x="282" y="153"/>
                </a:lnTo>
                <a:lnTo>
                  <a:pt x="282" y="154"/>
                </a:lnTo>
                <a:lnTo>
                  <a:pt x="283" y="154"/>
                </a:lnTo>
                <a:lnTo>
                  <a:pt x="283" y="156"/>
                </a:lnTo>
                <a:lnTo>
                  <a:pt x="283" y="157"/>
                </a:lnTo>
                <a:lnTo>
                  <a:pt x="283" y="158"/>
                </a:lnTo>
                <a:lnTo>
                  <a:pt x="283" y="160"/>
                </a:lnTo>
                <a:lnTo>
                  <a:pt x="283" y="161"/>
                </a:lnTo>
                <a:lnTo>
                  <a:pt x="283" y="163"/>
                </a:lnTo>
                <a:lnTo>
                  <a:pt x="282" y="164"/>
                </a:lnTo>
                <a:lnTo>
                  <a:pt x="283" y="164"/>
                </a:lnTo>
                <a:lnTo>
                  <a:pt x="284" y="166"/>
                </a:lnTo>
                <a:lnTo>
                  <a:pt x="284" y="167"/>
                </a:lnTo>
                <a:lnTo>
                  <a:pt x="284" y="169"/>
                </a:lnTo>
                <a:lnTo>
                  <a:pt x="284" y="170"/>
                </a:lnTo>
                <a:lnTo>
                  <a:pt x="284" y="171"/>
                </a:lnTo>
                <a:lnTo>
                  <a:pt x="284" y="173"/>
                </a:lnTo>
                <a:lnTo>
                  <a:pt x="284" y="174"/>
                </a:lnTo>
                <a:lnTo>
                  <a:pt x="284" y="176"/>
                </a:lnTo>
                <a:lnTo>
                  <a:pt x="284" y="177"/>
                </a:lnTo>
                <a:lnTo>
                  <a:pt x="284" y="179"/>
                </a:lnTo>
                <a:lnTo>
                  <a:pt x="283" y="179"/>
                </a:lnTo>
                <a:lnTo>
                  <a:pt x="284" y="180"/>
                </a:lnTo>
                <a:lnTo>
                  <a:pt x="283" y="181"/>
                </a:lnTo>
                <a:lnTo>
                  <a:pt x="283" y="180"/>
                </a:lnTo>
                <a:lnTo>
                  <a:pt x="282" y="180"/>
                </a:lnTo>
                <a:lnTo>
                  <a:pt x="282" y="181"/>
                </a:lnTo>
                <a:lnTo>
                  <a:pt x="280" y="181"/>
                </a:lnTo>
                <a:lnTo>
                  <a:pt x="279" y="181"/>
                </a:lnTo>
                <a:lnTo>
                  <a:pt x="279" y="183"/>
                </a:lnTo>
                <a:lnTo>
                  <a:pt x="277" y="184"/>
                </a:lnTo>
                <a:lnTo>
                  <a:pt x="277" y="186"/>
                </a:lnTo>
                <a:lnTo>
                  <a:pt x="279" y="186"/>
                </a:lnTo>
                <a:lnTo>
                  <a:pt x="280" y="184"/>
                </a:lnTo>
                <a:lnTo>
                  <a:pt x="282" y="184"/>
                </a:lnTo>
                <a:lnTo>
                  <a:pt x="282" y="186"/>
                </a:lnTo>
                <a:lnTo>
                  <a:pt x="283" y="186"/>
                </a:lnTo>
                <a:lnTo>
                  <a:pt x="284" y="186"/>
                </a:lnTo>
                <a:lnTo>
                  <a:pt x="284" y="187"/>
                </a:lnTo>
                <a:lnTo>
                  <a:pt x="283" y="187"/>
                </a:lnTo>
                <a:lnTo>
                  <a:pt x="283" y="189"/>
                </a:lnTo>
                <a:lnTo>
                  <a:pt x="282" y="189"/>
                </a:lnTo>
                <a:lnTo>
                  <a:pt x="280" y="190"/>
                </a:lnTo>
                <a:lnTo>
                  <a:pt x="277" y="191"/>
                </a:lnTo>
                <a:lnTo>
                  <a:pt x="277" y="190"/>
                </a:lnTo>
                <a:lnTo>
                  <a:pt x="276" y="190"/>
                </a:lnTo>
                <a:lnTo>
                  <a:pt x="274" y="190"/>
                </a:lnTo>
                <a:lnTo>
                  <a:pt x="273" y="190"/>
                </a:lnTo>
                <a:lnTo>
                  <a:pt x="270" y="190"/>
                </a:lnTo>
                <a:lnTo>
                  <a:pt x="269" y="190"/>
                </a:lnTo>
                <a:lnTo>
                  <a:pt x="267" y="189"/>
                </a:lnTo>
                <a:lnTo>
                  <a:pt x="267" y="190"/>
                </a:lnTo>
                <a:lnTo>
                  <a:pt x="264" y="190"/>
                </a:lnTo>
                <a:lnTo>
                  <a:pt x="263" y="190"/>
                </a:lnTo>
                <a:lnTo>
                  <a:pt x="262" y="190"/>
                </a:lnTo>
                <a:lnTo>
                  <a:pt x="260" y="190"/>
                </a:lnTo>
                <a:lnTo>
                  <a:pt x="259" y="189"/>
                </a:lnTo>
                <a:lnTo>
                  <a:pt x="257" y="189"/>
                </a:lnTo>
                <a:lnTo>
                  <a:pt x="257" y="186"/>
                </a:lnTo>
                <a:lnTo>
                  <a:pt x="256" y="183"/>
                </a:lnTo>
                <a:lnTo>
                  <a:pt x="256" y="181"/>
                </a:lnTo>
                <a:lnTo>
                  <a:pt x="254" y="181"/>
                </a:lnTo>
                <a:lnTo>
                  <a:pt x="253" y="180"/>
                </a:lnTo>
                <a:lnTo>
                  <a:pt x="249" y="179"/>
                </a:lnTo>
                <a:lnTo>
                  <a:pt x="247" y="177"/>
                </a:lnTo>
                <a:lnTo>
                  <a:pt x="246" y="180"/>
                </a:lnTo>
                <a:lnTo>
                  <a:pt x="244" y="181"/>
                </a:lnTo>
                <a:lnTo>
                  <a:pt x="244" y="183"/>
                </a:lnTo>
                <a:lnTo>
                  <a:pt x="243" y="184"/>
                </a:lnTo>
                <a:lnTo>
                  <a:pt x="243" y="187"/>
                </a:lnTo>
                <a:lnTo>
                  <a:pt x="242" y="189"/>
                </a:lnTo>
                <a:lnTo>
                  <a:pt x="240" y="191"/>
                </a:lnTo>
                <a:lnTo>
                  <a:pt x="239" y="193"/>
                </a:lnTo>
                <a:lnTo>
                  <a:pt x="236" y="193"/>
                </a:lnTo>
                <a:lnTo>
                  <a:pt x="234" y="194"/>
                </a:lnTo>
                <a:lnTo>
                  <a:pt x="233" y="194"/>
                </a:lnTo>
                <a:lnTo>
                  <a:pt x="230" y="193"/>
                </a:lnTo>
                <a:lnTo>
                  <a:pt x="229" y="191"/>
                </a:lnTo>
                <a:lnTo>
                  <a:pt x="229" y="193"/>
                </a:lnTo>
                <a:lnTo>
                  <a:pt x="227" y="193"/>
                </a:lnTo>
                <a:lnTo>
                  <a:pt x="226" y="193"/>
                </a:lnTo>
                <a:lnTo>
                  <a:pt x="226" y="191"/>
                </a:lnTo>
                <a:lnTo>
                  <a:pt x="224" y="191"/>
                </a:lnTo>
                <a:lnTo>
                  <a:pt x="223" y="191"/>
                </a:lnTo>
                <a:lnTo>
                  <a:pt x="222" y="191"/>
                </a:lnTo>
                <a:lnTo>
                  <a:pt x="222" y="193"/>
                </a:lnTo>
                <a:lnTo>
                  <a:pt x="222" y="196"/>
                </a:lnTo>
                <a:lnTo>
                  <a:pt x="220" y="196"/>
                </a:lnTo>
                <a:lnTo>
                  <a:pt x="219" y="199"/>
                </a:lnTo>
                <a:lnTo>
                  <a:pt x="217" y="200"/>
                </a:lnTo>
                <a:lnTo>
                  <a:pt x="217" y="201"/>
                </a:lnTo>
                <a:lnTo>
                  <a:pt x="217" y="203"/>
                </a:lnTo>
                <a:lnTo>
                  <a:pt x="217" y="204"/>
                </a:lnTo>
                <a:lnTo>
                  <a:pt x="216" y="204"/>
                </a:lnTo>
                <a:lnTo>
                  <a:pt x="216" y="206"/>
                </a:lnTo>
                <a:lnTo>
                  <a:pt x="214" y="206"/>
                </a:lnTo>
                <a:lnTo>
                  <a:pt x="213" y="206"/>
                </a:lnTo>
                <a:lnTo>
                  <a:pt x="211" y="207"/>
                </a:lnTo>
                <a:lnTo>
                  <a:pt x="211" y="209"/>
                </a:lnTo>
                <a:lnTo>
                  <a:pt x="210" y="209"/>
                </a:lnTo>
                <a:lnTo>
                  <a:pt x="209" y="209"/>
                </a:lnTo>
                <a:lnTo>
                  <a:pt x="206" y="210"/>
                </a:lnTo>
                <a:lnTo>
                  <a:pt x="204" y="211"/>
                </a:lnTo>
                <a:lnTo>
                  <a:pt x="203" y="211"/>
                </a:lnTo>
                <a:lnTo>
                  <a:pt x="201" y="211"/>
                </a:lnTo>
                <a:lnTo>
                  <a:pt x="200" y="211"/>
                </a:lnTo>
                <a:lnTo>
                  <a:pt x="199" y="211"/>
                </a:lnTo>
                <a:lnTo>
                  <a:pt x="196" y="211"/>
                </a:lnTo>
                <a:lnTo>
                  <a:pt x="194" y="211"/>
                </a:lnTo>
                <a:lnTo>
                  <a:pt x="194" y="213"/>
                </a:lnTo>
                <a:lnTo>
                  <a:pt x="193" y="214"/>
                </a:lnTo>
                <a:lnTo>
                  <a:pt x="191" y="216"/>
                </a:lnTo>
                <a:lnTo>
                  <a:pt x="190" y="217"/>
                </a:lnTo>
                <a:lnTo>
                  <a:pt x="190" y="219"/>
                </a:lnTo>
                <a:lnTo>
                  <a:pt x="187" y="220"/>
                </a:lnTo>
                <a:lnTo>
                  <a:pt x="187" y="221"/>
                </a:lnTo>
                <a:lnTo>
                  <a:pt x="186" y="221"/>
                </a:lnTo>
                <a:lnTo>
                  <a:pt x="186" y="223"/>
                </a:lnTo>
                <a:lnTo>
                  <a:pt x="186" y="224"/>
                </a:lnTo>
                <a:lnTo>
                  <a:pt x="186" y="226"/>
                </a:lnTo>
                <a:lnTo>
                  <a:pt x="184" y="226"/>
                </a:lnTo>
                <a:lnTo>
                  <a:pt x="183" y="227"/>
                </a:lnTo>
                <a:lnTo>
                  <a:pt x="183" y="229"/>
                </a:lnTo>
                <a:lnTo>
                  <a:pt x="181" y="229"/>
                </a:lnTo>
                <a:lnTo>
                  <a:pt x="181" y="230"/>
                </a:lnTo>
                <a:lnTo>
                  <a:pt x="180" y="230"/>
                </a:lnTo>
                <a:lnTo>
                  <a:pt x="180" y="229"/>
                </a:lnTo>
                <a:lnTo>
                  <a:pt x="177" y="227"/>
                </a:lnTo>
                <a:lnTo>
                  <a:pt x="176" y="229"/>
                </a:lnTo>
                <a:lnTo>
                  <a:pt x="174" y="230"/>
                </a:lnTo>
                <a:lnTo>
                  <a:pt x="174" y="231"/>
                </a:lnTo>
                <a:lnTo>
                  <a:pt x="173" y="233"/>
                </a:lnTo>
                <a:lnTo>
                  <a:pt x="171" y="234"/>
                </a:lnTo>
                <a:lnTo>
                  <a:pt x="170" y="233"/>
                </a:lnTo>
                <a:lnTo>
                  <a:pt x="169" y="234"/>
                </a:lnTo>
                <a:lnTo>
                  <a:pt x="167" y="234"/>
                </a:lnTo>
                <a:lnTo>
                  <a:pt x="166" y="234"/>
                </a:lnTo>
                <a:lnTo>
                  <a:pt x="164" y="234"/>
                </a:lnTo>
                <a:lnTo>
                  <a:pt x="163" y="234"/>
                </a:lnTo>
                <a:lnTo>
                  <a:pt x="161" y="234"/>
                </a:lnTo>
                <a:lnTo>
                  <a:pt x="160" y="233"/>
                </a:lnTo>
                <a:lnTo>
                  <a:pt x="159" y="233"/>
                </a:lnTo>
                <a:lnTo>
                  <a:pt x="156" y="234"/>
                </a:lnTo>
                <a:lnTo>
                  <a:pt x="153" y="234"/>
                </a:lnTo>
                <a:lnTo>
                  <a:pt x="151" y="236"/>
                </a:lnTo>
                <a:lnTo>
                  <a:pt x="151" y="237"/>
                </a:lnTo>
                <a:lnTo>
                  <a:pt x="150" y="237"/>
                </a:lnTo>
                <a:lnTo>
                  <a:pt x="150" y="239"/>
                </a:lnTo>
                <a:lnTo>
                  <a:pt x="150" y="240"/>
                </a:lnTo>
                <a:lnTo>
                  <a:pt x="149" y="241"/>
                </a:lnTo>
                <a:lnTo>
                  <a:pt x="149" y="243"/>
                </a:lnTo>
                <a:lnTo>
                  <a:pt x="149" y="246"/>
                </a:lnTo>
                <a:lnTo>
                  <a:pt x="149" y="247"/>
                </a:lnTo>
                <a:lnTo>
                  <a:pt x="149" y="249"/>
                </a:lnTo>
                <a:lnTo>
                  <a:pt x="147" y="250"/>
                </a:lnTo>
                <a:lnTo>
                  <a:pt x="147" y="251"/>
                </a:lnTo>
                <a:lnTo>
                  <a:pt x="147" y="253"/>
                </a:lnTo>
                <a:lnTo>
                  <a:pt x="146" y="253"/>
                </a:lnTo>
                <a:lnTo>
                  <a:pt x="144" y="253"/>
                </a:lnTo>
                <a:lnTo>
                  <a:pt x="143" y="253"/>
                </a:lnTo>
                <a:lnTo>
                  <a:pt x="141" y="253"/>
                </a:lnTo>
                <a:lnTo>
                  <a:pt x="140" y="251"/>
                </a:lnTo>
                <a:lnTo>
                  <a:pt x="139" y="250"/>
                </a:lnTo>
                <a:lnTo>
                  <a:pt x="137" y="249"/>
                </a:lnTo>
                <a:lnTo>
                  <a:pt x="136" y="249"/>
                </a:lnTo>
                <a:lnTo>
                  <a:pt x="134" y="249"/>
                </a:lnTo>
                <a:lnTo>
                  <a:pt x="133" y="249"/>
                </a:lnTo>
                <a:lnTo>
                  <a:pt x="131" y="247"/>
                </a:lnTo>
                <a:lnTo>
                  <a:pt x="130" y="247"/>
                </a:lnTo>
                <a:lnTo>
                  <a:pt x="130" y="246"/>
                </a:lnTo>
                <a:lnTo>
                  <a:pt x="130" y="244"/>
                </a:lnTo>
                <a:lnTo>
                  <a:pt x="130" y="243"/>
                </a:lnTo>
                <a:lnTo>
                  <a:pt x="130" y="241"/>
                </a:lnTo>
                <a:lnTo>
                  <a:pt x="129" y="240"/>
                </a:lnTo>
                <a:lnTo>
                  <a:pt x="129" y="239"/>
                </a:lnTo>
                <a:lnTo>
                  <a:pt x="130" y="237"/>
                </a:lnTo>
                <a:lnTo>
                  <a:pt x="130" y="236"/>
                </a:lnTo>
                <a:lnTo>
                  <a:pt x="130" y="234"/>
                </a:lnTo>
                <a:lnTo>
                  <a:pt x="131" y="234"/>
                </a:lnTo>
                <a:lnTo>
                  <a:pt x="131" y="233"/>
                </a:lnTo>
                <a:lnTo>
                  <a:pt x="131" y="231"/>
                </a:lnTo>
                <a:lnTo>
                  <a:pt x="131" y="230"/>
                </a:lnTo>
                <a:lnTo>
                  <a:pt x="133" y="230"/>
                </a:lnTo>
                <a:lnTo>
                  <a:pt x="133" y="229"/>
                </a:lnTo>
                <a:lnTo>
                  <a:pt x="134" y="227"/>
                </a:lnTo>
                <a:lnTo>
                  <a:pt x="133" y="226"/>
                </a:lnTo>
                <a:lnTo>
                  <a:pt x="133" y="224"/>
                </a:lnTo>
                <a:lnTo>
                  <a:pt x="134" y="223"/>
                </a:lnTo>
                <a:lnTo>
                  <a:pt x="134" y="221"/>
                </a:lnTo>
                <a:lnTo>
                  <a:pt x="136" y="220"/>
                </a:lnTo>
                <a:lnTo>
                  <a:pt x="134" y="217"/>
                </a:lnTo>
                <a:lnTo>
                  <a:pt x="134" y="216"/>
                </a:lnTo>
                <a:lnTo>
                  <a:pt x="136" y="214"/>
                </a:lnTo>
                <a:lnTo>
                  <a:pt x="139" y="214"/>
                </a:lnTo>
                <a:lnTo>
                  <a:pt x="137" y="213"/>
                </a:lnTo>
                <a:lnTo>
                  <a:pt x="136" y="211"/>
                </a:lnTo>
                <a:lnTo>
                  <a:pt x="134" y="210"/>
                </a:lnTo>
                <a:lnTo>
                  <a:pt x="134" y="207"/>
                </a:lnTo>
                <a:lnTo>
                  <a:pt x="134" y="206"/>
                </a:lnTo>
                <a:lnTo>
                  <a:pt x="134" y="204"/>
                </a:lnTo>
                <a:lnTo>
                  <a:pt x="133" y="203"/>
                </a:lnTo>
                <a:lnTo>
                  <a:pt x="131" y="203"/>
                </a:lnTo>
                <a:lnTo>
                  <a:pt x="131" y="201"/>
                </a:lnTo>
                <a:lnTo>
                  <a:pt x="133" y="200"/>
                </a:lnTo>
                <a:lnTo>
                  <a:pt x="134" y="199"/>
                </a:lnTo>
                <a:lnTo>
                  <a:pt x="134" y="197"/>
                </a:lnTo>
                <a:lnTo>
                  <a:pt x="136" y="196"/>
                </a:lnTo>
                <a:lnTo>
                  <a:pt x="137" y="196"/>
                </a:lnTo>
                <a:lnTo>
                  <a:pt x="137" y="194"/>
                </a:lnTo>
                <a:lnTo>
                  <a:pt x="137" y="193"/>
                </a:lnTo>
                <a:lnTo>
                  <a:pt x="136" y="191"/>
                </a:lnTo>
                <a:lnTo>
                  <a:pt x="136" y="190"/>
                </a:lnTo>
                <a:lnTo>
                  <a:pt x="137" y="190"/>
                </a:lnTo>
                <a:lnTo>
                  <a:pt x="137" y="189"/>
                </a:lnTo>
                <a:lnTo>
                  <a:pt x="136" y="187"/>
                </a:lnTo>
                <a:lnTo>
                  <a:pt x="136" y="186"/>
                </a:lnTo>
                <a:lnTo>
                  <a:pt x="136" y="184"/>
                </a:lnTo>
                <a:lnTo>
                  <a:pt x="134" y="183"/>
                </a:lnTo>
                <a:lnTo>
                  <a:pt x="133" y="183"/>
                </a:lnTo>
                <a:lnTo>
                  <a:pt x="133" y="181"/>
                </a:lnTo>
                <a:lnTo>
                  <a:pt x="131" y="180"/>
                </a:lnTo>
                <a:lnTo>
                  <a:pt x="131" y="179"/>
                </a:lnTo>
                <a:lnTo>
                  <a:pt x="130" y="177"/>
                </a:lnTo>
                <a:lnTo>
                  <a:pt x="130" y="176"/>
                </a:lnTo>
                <a:lnTo>
                  <a:pt x="130" y="174"/>
                </a:lnTo>
                <a:lnTo>
                  <a:pt x="130" y="173"/>
                </a:lnTo>
                <a:lnTo>
                  <a:pt x="131" y="171"/>
                </a:lnTo>
                <a:lnTo>
                  <a:pt x="131" y="170"/>
                </a:lnTo>
                <a:lnTo>
                  <a:pt x="130" y="170"/>
                </a:lnTo>
                <a:lnTo>
                  <a:pt x="130" y="169"/>
                </a:lnTo>
                <a:lnTo>
                  <a:pt x="129" y="169"/>
                </a:lnTo>
                <a:lnTo>
                  <a:pt x="127" y="169"/>
                </a:lnTo>
                <a:lnTo>
                  <a:pt x="127" y="166"/>
                </a:lnTo>
                <a:lnTo>
                  <a:pt x="129" y="164"/>
                </a:lnTo>
                <a:lnTo>
                  <a:pt x="127" y="164"/>
                </a:lnTo>
                <a:lnTo>
                  <a:pt x="127" y="161"/>
                </a:lnTo>
                <a:lnTo>
                  <a:pt x="126" y="157"/>
                </a:lnTo>
                <a:lnTo>
                  <a:pt x="124" y="157"/>
                </a:lnTo>
                <a:lnTo>
                  <a:pt x="121" y="156"/>
                </a:lnTo>
                <a:lnTo>
                  <a:pt x="120" y="156"/>
                </a:lnTo>
                <a:lnTo>
                  <a:pt x="119" y="156"/>
                </a:lnTo>
                <a:lnTo>
                  <a:pt x="117" y="157"/>
                </a:lnTo>
                <a:lnTo>
                  <a:pt x="117" y="156"/>
                </a:lnTo>
                <a:lnTo>
                  <a:pt x="116" y="156"/>
                </a:lnTo>
                <a:lnTo>
                  <a:pt x="116" y="154"/>
                </a:lnTo>
                <a:lnTo>
                  <a:pt x="114" y="153"/>
                </a:lnTo>
                <a:lnTo>
                  <a:pt x="113" y="153"/>
                </a:lnTo>
                <a:lnTo>
                  <a:pt x="111" y="153"/>
                </a:lnTo>
                <a:lnTo>
                  <a:pt x="110" y="154"/>
                </a:lnTo>
                <a:lnTo>
                  <a:pt x="109" y="153"/>
                </a:lnTo>
                <a:lnTo>
                  <a:pt x="107" y="153"/>
                </a:lnTo>
                <a:lnTo>
                  <a:pt x="106" y="151"/>
                </a:lnTo>
                <a:lnTo>
                  <a:pt x="103" y="150"/>
                </a:lnTo>
                <a:lnTo>
                  <a:pt x="103" y="148"/>
                </a:lnTo>
                <a:lnTo>
                  <a:pt x="101" y="148"/>
                </a:lnTo>
                <a:lnTo>
                  <a:pt x="101" y="147"/>
                </a:lnTo>
                <a:lnTo>
                  <a:pt x="99" y="146"/>
                </a:lnTo>
                <a:lnTo>
                  <a:pt x="97" y="144"/>
                </a:lnTo>
                <a:lnTo>
                  <a:pt x="96" y="144"/>
                </a:lnTo>
                <a:lnTo>
                  <a:pt x="94" y="143"/>
                </a:lnTo>
                <a:lnTo>
                  <a:pt x="91" y="141"/>
                </a:lnTo>
                <a:lnTo>
                  <a:pt x="90" y="141"/>
                </a:lnTo>
                <a:lnTo>
                  <a:pt x="90" y="143"/>
                </a:lnTo>
                <a:lnTo>
                  <a:pt x="89" y="143"/>
                </a:lnTo>
                <a:lnTo>
                  <a:pt x="89" y="144"/>
                </a:lnTo>
                <a:lnTo>
                  <a:pt x="87" y="146"/>
                </a:lnTo>
                <a:lnTo>
                  <a:pt x="87" y="147"/>
                </a:lnTo>
                <a:lnTo>
                  <a:pt x="87" y="148"/>
                </a:lnTo>
                <a:lnTo>
                  <a:pt x="87" y="150"/>
                </a:lnTo>
                <a:lnTo>
                  <a:pt x="86" y="150"/>
                </a:lnTo>
                <a:lnTo>
                  <a:pt x="84" y="150"/>
                </a:lnTo>
                <a:lnTo>
                  <a:pt x="84" y="151"/>
                </a:lnTo>
                <a:lnTo>
                  <a:pt x="83" y="151"/>
                </a:lnTo>
                <a:lnTo>
                  <a:pt x="83" y="153"/>
                </a:lnTo>
                <a:lnTo>
                  <a:pt x="83" y="151"/>
                </a:lnTo>
                <a:lnTo>
                  <a:pt x="81" y="151"/>
                </a:lnTo>
                <a:lnTo>
                  <a:pt x="80" y="151"/>
                </a:lnTo>
                <a:lnTo>
                  <a:pt x="79" y="151"/>
                </a:lnTo>
                <a:lnTo>
                  <a:pt x="77" y="151"/>
                </a:lnTo>
                <a:lnTo>
                  <a:pt x="76" y="153"/>
                </a:lnTo>
                <a:lnTo>
                  <a:pt x="76" y="154"/>
                </a:lnTo>
                <a:lnTo>
                  <a:pt x="74" y="154"/>
                </a:lnTo>
                <a:lnTo>
                  <a:pt x="74" y="156"/>
                </a:lnTo>
                <a:lnTo>
                  <a:pt x="73" y="156"/>
                </a:lnTo>
                <a:lnTo>
                  <a:pt x="73" y="154"/>
                </a:lnTo>
                <a:lnTo>
                  <a:pt x="71" y="156"/>
                </a:lnTo>
                <a:lnTo>
                  <a:pt x="70" y="156"/>
                </a:lnTo>
                <a:lnTo>
                  <a:pt x="70" y="154"/>
                </a:lnTo>
                <a:lnTo>
                  <a:pt x="68" y="154"/>
                </a:lnTo>
                <a:lnTo>
                  <a:pt x="68" y="156"/>
                </a:lnTo>
                <a:lnTo>
                  <a:pt x="67" y="157"/>
                </a:lnTo>
                <a:lnTo>
                  <a:pt x="66" y="157"/>
                </a:lnTo>
                <a:lnTo>
                  <a:pt x="64" y="157"/>
                </a:lnTo>
                <a:lnTo>
                  <a:pt x="63" y="157"/>
                </a:lnTo>
                <a:lnTo>
                  <a:pt x="61" y="157"/>
                </a:lnTo>
                <a:lnTo>
                  <a:pt x="60" y="157"/>
                </a:lnTo>
                <a:lnTo>
                  <a:pt x="60" y="158"/>
                </a:lnTo>
                <a:lnTo>
                  <a:pt x="58" y="158"/>
                </a:lnTo>
                <a:lnTo>
                  <a:pt x="56" y="160"/>
                </a:lnTo>
                <a:lnTo>
                  <a:pt x="54" y="161"/>
                </a:lnTo>
                <a:lnTo>
                  <a:pt x="53" y="163"/>
                </a:lnTo>
                <a:lnTo>
                  <a:pt x="53" y="164"/>
                </a:lnTo>
                <a:lnTo>
                  <a:pt x="53" y="166"/>
                </a:lnTo>
                <a:lnTo>
                  <a:pt x="51" y="166"/>
                </a:lnTo>
                <a:lnTo>
                  <a:pt x="51" y="167"/>
                </a:lnTo>
                <a:lnTo>
                  <a:pt x="51" y="169"/>
                </a:lnTo>
                <a:lnTo>
                  <a:pt x="50" y="170"/>
                </a:lnTo>
                <a:lnTo>
                  <a:pt x="50" y="171"/>
                </a:lnTo>
                <a:lnTo>
                  <a:pt x="51" y="171"/>
                </a:lnTo>
                <a:lnTo>
                  <a:pt x="51" y="173"/>
                </a:lnTo>
                <a:lnTo>
                  <a:pt x="50" y="173"/>
                </a:lnTo>
                <a:lnTo>
                  <a:pt x="50" y="174"/>
                </a:lnTo>
                <a:lnTo>
                  <a:pt x="50" y="176"/>
                </a:lnTo>
                <a:lnTo>
                  <a:pt x="51" y="177"/>
                </a:lnTo>
                <a:lnTo>
                  <a:pt x="51" y="179"/>
                </a:lnTo>
                <a:lnTo>
                  <a:pt x="50" y="179"/>
                </a:lnTo>
                <a:lnTo>
                  <a:pt x="48" y="179"/>
                </a:lnTo>
                <a:lnTo>
                  <a:pt x="47" y="179"/>
                </a:lnTo>
                <a:lnTo>
                  <a:pt x="48" y="180"/>
                </a:lnTo>
                <a:lnTo>
                  <a:pt x="48" y="181"/>
                </a:lnTo>
                <a:lnTo>
                  <a:pt x="48" y="183"/>
                </a:lnTo>
                <a:lnTo>
                  <a:pt x="47" y="183"/>
                </a:lnTo>
                <a:lnTo>
                  <a:pt x="46" y="183"/>
                </a:lnTo>
                <a:lnTo>
                  <a:pt x="44" y="184"/>
                </a:lnTo>
                <a:lnTo>
                  <a:pt x="43" y="184"/>
                </a:lnTo>
                <a:lnTo>
                  <a:pt x="43" y="183"/>
                </a:lnTo>
                <a:lnTo>
                  <a:pt x="41" y="183"/>
                </a:lnTo>
                <a:lnTo>
                  <a:pt x="40" y="183"/>
                </a:lnTo>
                <a:lnTo>
                  <a:pt x="38" y="181"/>
                </a:lnTo>
                <a:lnTo>
                  <a:pt x="38" y="180"/>
                </a:lnTo>
                <a:lnTo>
                  <a:pt x="34" y="180"/>
                </a:lnTo>
                <a:lnTo>
                  <a:pt x="33" y="180"/>
                </a:lnTo>
                <a:lnTo>
                  <a:pt x="33" y="179"/>
                </a:lnTo>
                <a:lnTo>
                  <a:pt x="31" y="179"/>
                </a:lnTo>
                <a:lnTo>
                  <a:pt x="30" y="179"/>
                </a:lnTo>
                <a:lnTo>
                  <a:pt x="30" y="177"/>
                </a:lnTo>
                <a:lnTo>
                  <a:pt x="28" y="176"/>
                </a:lnTo>
                <a:lnTo>
                  <a:pt x="27" y="174"/>
                </a:lnTo>
                <a:lnTo>
                  <a:pt x="27" y="173"/>
                </a:lnTo>
                <a:lnTo>
                  <a:pt x="27" y="171"/>
                </a:lnTo>
                <a:lnTo>
                  <a:pt x="26" y="171"/>
                </a:lnTo>
                <a:lnTo>
                  <a:pt x="24" y="170"/>
                </a:lnTo>
                <a:lnTo>
                  <a:pt x="23" y="170"/>
                </a:lnTo>
                <a:lnTo>
                  <a:pt x="21" y="170"/>
                </a:lnTo>
                <a:lnTo>
                  <a:pt x="21" y="169"/>
                </a:lnTo>
                <a:lnTo>
                  <a:pt x="20" y="169"/>
                </a:lnTo>
                <a:lnTo>
                  <a:pt x="18" y="167"/>
                </a:lnTo>
                <a:lnTo>
                  <a:pt x="17" y="167"/>
                </a:lnTo>
                <a:lnTo>
                  <a:pt x="18" y="166"/>
                </a:lnTo>
                <a:lnTo>
                  <a:pt x="18" y="164"/>
                </a:lnTo>
                <a:lnTo>
                  <a:pt x="18" y="163"/>
                </a:lnTo>
                <a:lnTo>
                  <a:pt x="18" y="160"/>
                </a:lnTo>
                <a:lnTo>
                  <a:pt x="17" y="160"/>
                </a:lnTo>
                <a:lnTo>
                  <a:pt x="17" y="158"/>
                </a:lnTo>
                <a:lnTo>
                  <a:pt x="16" y="158"/>
                </a:lnTo>
                <a:lnTo>
                  <a:pt x="14" y="158"/>
                </a:lnTo>
                <a:lnTo>
                  <a:pt x="13" y="158"/>
                </a:lnTo>
                <a:lnTo>
                  <a:pt x="13" y="157"/>
                </a:lnTo>
                <a:lnTo>
                  <a:pt x="13" y="156"/>
                </a:lnTo>
                <a:lnTo>
                  <a:pt x="13" y="154"/>
                </a:lnTo>
                <a:lnTo>
                  <a:pt x="13" y="153"/>
                </a:lnTo>
                <a:lnTo>
                  <a:pt x="13" y="151"/>
                </a:lnTo>
                <a:lnTo>
                  <a:pt x="11" y="150"/>
                </a:lnTo>
                <a:lnTo>
                  <a:pt x="11" y="148"/>
                </a:lnTo>
                <a:lnTo>
                  <a:pt x="11" y="147"/>
                </a:lnTo>
                <a:lnTo>
                  <a:pt x="11" y="146"/>
                </a:lnTo>
                <a:lnTo>
                  <a:pt x="10" y="144"/>
                </a:lnTo>
                <a:lnTo>
                  <a:pt x="10" y="143"/>
                </a:lnTo>
                <a:lnTo>
                  <a:pt x="11" y="143"/>
                </a:lnTo>
                <a:lnTo>
                  <a:pt x="10" y="143"/>
                </a:lnTo>
                <a:lnTo>
                  <a:pt x="10" y="141"/>
                </a:lnTo>
                <a:lnTo>
                  <a:pt x="8" y="141"/>
                </a:lnTo>
                <a:lnTo>
                  <a:pt x="8" y="140"/>
                </a:lnTo>
                <a:lnTo>
                  <a:pt x="7" y="140"/>
                </a:lnTo>
                <a:lnTo>
                  <a:pt x="7" y="138"/>
                </a:lnTo>
                <a:lnTo>
                  <a:pt x="6" y="138"/>
                </a:lnTo>
                <a:lnTo>
                  <a:pt x="6" y="137"/>
                </a:lnTo>
                <a:lnTo>
                  <a:pt x="4" y="137"/>
                </a:lnTo>
                <a:lnTo>
                  <a:pt x="4" y="136"/>
                </a:lnTo>
                <a:lnTo>
                  <a:pt x="4" y="134"/>
                </a:lnTo>
                <a:lnTo>
                  <a:pt x="4" y="133"/>
                </a:lnTo>
                <a:lnTo>
                  <a:pt x="3" y="131"/>
                </a:lnTo>
                <a:lnTo>
                  <a:pt x="1" y="131"/>
                </a:lnTo>
                <a:lnTo>
                  <a:pt x="1" y="130"/>
                </a:lnTo>
                <a:lnTo>
                  <a:pt x="0" y="130"/>
                </a:lnTo>
                <a:lnTo>
                  <a:pt x="0" y="128"/>
                </a:lnTo>
                <a:lnTo>
                  <a:pt x="0" y="127"/>
                </a:lnTo>
                <a:lnTo>
                  <a:pt x="1" y="127"/>
                </a:lnTo>
                <a:lnTo>
                  <a:pt x="3" y="126"/>
                </a:lnTo>
                <a:lnTo>
                  <a:pt x="3" y="124"/>
                </a:lnTo>
                <a:lnTo>
                  <a:pt x="1" y="123"/>
                </a:lnTo>
                <a:lnTo>
                  <a:pt x="3" y="121"/>
                </a:lnTo>
                <a:lnTo>
                  <a:pt x="4" y="118"/>
                </a:lnTo>
                <a:lnTo>
                  <a:pt x="3" y="118"/>
                </a:lnTo>
                <a:lnTo>
                  <a:pt x="3" y="117"/>
                </a:lnTo>
                <a:lnTo>
                  <a:pt x="3" y="116"/>
                </a:lnTo>
                <a:lnTo>
                  <a:pt x="3" y="117"/>
                </a:lnTo>
                <a:lnTo>
                  <a:pt x="1" y="117"/>
                </a:lnTo>
                <a:lnTo>
                  <a:pt x="1" y="116"/>
                </a:lnTo>
                <a:lnTo>
                  <a:pt x="0" y="116"/>
                </a:lnTo>
                <a:lnTo>
                  <a:pt x="0" y="114"/>
                </a:lnTo>
                <a:lnTo>
                  <a:pt x="0" y="113"/>
                </a:lnTo>
                <a:lnTo>
                  <a:pt x="0" y="111"/>
                </a:lnTo>
                <a:lnTo>
                  <a:pt x="0" y="110"/>
                </a:lnTo>
                <a:lnTo>
                  <a:pt x="0" y="108"/>
                </a:lnTo>
                <a:lnTo>
                  <a:pt x="1" y="107"/>
                </a:lnTo>
                <a:lnTo>
                  <a:pt x="3" y="107"/>
                </a:lnTo>
                <a:lnTo>
                  <a:pt x="3" y="106"/>
                </a:lnTo>
                <a:lnTo>
                  <a:pt x="4" y="106"/>
                </a:lnTo>
                <a:lnTo>
                  <a:pt x="6" y="104"/>
                </a:lnTo>
                <a:lnTo>
                  <a:pt x="6" y="103"/>
                </a:lnTo>
                <a:lnTo>
                  <a:pt x="4" y="103"/>
                </a:lnTo>
                <a:lnTo>
                  <a:pt x="4" y="101"/>
                </a:lnTo>
                <a:lnTo>
                  <a:pt x="6" y="100"/>
                </a:lnTo>
                <a:lnTo>
                  <a:pt x="7" y="98"/>
                </a:lnTo>
                <a:lnTo>
                  <a:pt x="7" y="97"/>
                </a:lnTo>
                <a:lnTo>
                  <a:pt x="8" y="97"/>
                </a:lnTo>
                <a:lnTo>
                  <a:pt x="8" y="96"/>
                </a:lnTo>
                <a:lnTo>
                  <a:pt x="10" y="96"/>
                </a:lnTo>
                <a:lnTo>
                  <a:pt x="11" y="96"/>
                </a:lnTo>
                <a:lnTo>
                  <a:pt x="11" y="94"/>
                </a:lnTo>
                <a:lnTo>
                  <a:pt x="13" y="94"/>
                </a:lnTo>
                <a:lnTo>
                  <a:pt x="13" y="93"/>
                </a:lnTo>
                <a:lnTo>
                  <a:pt x="13" y="91"/>
                </a:lnTo>
                <a:lnTo>
                  <a:pt x="11" y="91"/>
                </a:lnTo>
                <a:lnTo>
                  <a:pt x="10" y="91"/>
                </a:lnTo>
                <a:lnTo>
                  <a:pt x="10" y="90"/>
                </a:lnTo>
                <a:lnTo>
                  <a:pt x="8" y="90"/>
                </a:lnTo>
                <a:lnTo>
                  <a:pt x="7" y="90"/>
                </a:lnTo>
                <a:lnTo>
                  <a:pt x="7" y="88"/>
                </a:lnTo>
                <a:lnTo>
                  <a:pt x="6" y="88"/>
                </a:lnTo>
              </a:path>
            </a:pathLst>
          </a:custGeom>
          <a:solidFill>
            <a:schemeClr val="bg1"/>
          </a:solidFill>
          <a:ln w="3175" cmpd="sng">
            <a:solidFill>
              <a:srgbClr val="808080"/>
            </a:solidFill>
            <a:prstDash val="solid"/>
            <a:round/>
            <a:headEnd/>
            <a:tailEnd/>
          </a:ln>
        </p:spPr>
        <p:txBody>
          <a:bodyPr/>
          <a:lstStyle/>
          <a:p>
            <a:endParaRPr lang="en-US"/>
          </a:p>
        </p:txBody>
      </p:sp>
      <p:sp>
        <p:nvSpPr>
          <p:cNvPr id="14435" name="Freeform 99"/>
          <p:cNvSpPr>
            <a:spLocks/>
          </p:cNvSpPr>
          <p:nvPr/>
        </p:nvSpPr>
        <p:spPr bwMode="auto">
          <a:xfrm>
            <a:off x="2411413" y="560388"/>
            <a:ext cx="381000" cy="174625"/>
          </a:xfrm>
          <a:custGeom>
            <a:avLst/>
            <a:gdLst>
              <a:gd name="T0" fmla="*/ 0 w 323"/>
              <a:gd name="T1" fmla="*/ 195 h 203"/>
              <a:gd name="T2" fmla="*/ 7 w 323"/>
              <a:gd name="T3" fmla="*/ 186 h 203"/>
              <a:gd name="T4" fmla="*/ 14 w 323"/>
              <a:gd name="T5" fmla="*/ 178 h 203"/>
              <a:gd name="T6" fmla="*/ 16 w 323"/>
              <a:gd name="T7" fmla="*/ 163 h 203"/>
              <a:gd name="T8" fmla="*/ 23 w 323"/>
              <a:gd name="T9" fmla="*/ 153 h 203"/>
              <a:gd name="T10" fmla="*/ 36 w 323"/>
              <a:gd name="T11" fmla="*/ 153 h 203"/>
              <a:gd name="T12" fmla="*/ 33 w 323"/>
              <a:gd name="T13" fmla="*/ 152 h 203"/>
              <a:gd name="T14" fmla="*/ 33 w 323"/>
              <a:gd name="T15" fmla="*/ 139 h 203"/>
              <a:gd name="T16" fmla="*/ 39 w 323"/>
              <a:gd name="T17" fmla="*/ 125 h 203"/>
              <a:gd name="T18" fmla="*/ 50 w 323"/>
              <a:gd name="T19" fmla="*/ 109 h 203"/>
              <a:gd name="T20" fmla="*/ 50 w 323"/>
              <a:gd name="T21" fmla="*/ 96 h 203"/>
              <a:gd name="T22" fmla="*/ 40 w 323"/>
              <a:gd name="T23" fmla="*/ 82 h 203"/>
              <a:gd name="T24" fmla="*/ 29 w 323"/>
              <a:gd name="T25" fmla="*/ 70 h 203"/>
              <a:gd name="T26" fmla="*/ 27 w 323"/>
              <a:gd name="T27" fmla="*/ 59 h 203"/>
              <a:gd name="T28" fmla="*/ 26 w 323"/>
              <a:gd name="T29" fmla="*/ 47 h 203"/>
              <a:gd name="T30" fmla="*/ 36 w 323"/>
              <a:gd name="T31" fmla="*/ 36 h 203"/>
              <a:gd name="T32" fmla="*/ 50 w 323"/>
              <a:gd name="T33" fmla="*/ 32 h 203"/>
              <a:gd name="T34" fmla="*/ 56 w 323"/>
              <a:gd name="T35" fmla="*/ 22 h 203"/>
              <a:gd name="T36" fmla="*/ 66 w 323"/>
              <a:gd name="T37" fmla="*/ 19 h 203"/>
              <a:gd name="T38" fmla="*/ 74 w 323"/>
              <a:gd name="T39" fmla="*/ 17 h 203"/>
              <a:gd name="T40" fmla="*/ 83 w 323"/>
              <a:gd name="T41" fmla="*/ 7 h 203"/>
              <a:gd name="T42" fmla="*/ 94 w 323"/>
              <a:gd name="T43" fmla="*/ 6 h 203"/>
              <a:gd name="T44" fmla="*/ 103 w 323"/>
              <a:gd name="T45" fmla="*/ 5 h 203"/>
              <a:gd name="T46" fmla="*/ 113 w 323"/>
              <a:gd name="T47" fmla="*/ 2 h 203"/>
              <a:gd name="T48" fmla="*/ 120 w 323"/>
              <a:gd name="T49" fmla="*/ 6 h 203"/>
              <a:gd name="T50" fmla="*/ 122 w 323"/>
              <a:gd name="T51" fmla="*/ 19 h 203"/>
              <a:gd name="T52" fmla="*/ 129 w 323"/>
              <a:gd name="T53" fmla="*/ 25 h 203"/>
              <a:gd name="T54" fmla="*/ 120 w 323"/>
              <a:gd name="T55" fmla="*/ 35 h 203"/>
              <a:gd name="T56" fmla="*/ 110 w 323"/>
              <a:gd name="T57" fmla="*/ 46 h 203"/>
              <a:gd name="T58" fmla="*/ 114 w 323"/>
              <a:gd name="T59" fmla="*/ 56 h 203"/>
              <a:gd name="T60" fmla="*/ 116 w 323"/>
              <a:gd name="T61" fmla="*/ 68 h 203"/>
              <a:gd name="T62" fmla="*/ 124 w 323"/>
              <a:gd name="T63" fmla="*/ 72 h 203"/>
              <a:gd name="T64" fmla="*/ 127 w 323"/>
              <a:gd name="T65" fmla="*/ 80 h 203"/>
              <a:gd name="T66" fmla="*/ 127 w 323"/>
              <a:gd name="T67" fmla="*/ 88 h 203"/>
              <a:gd name="T68" fmla="*/ 136 w 323"/>
              <a:gd name="T69" fmla="*/ 92 h 203"/>
              <a:gd name="T70" fmla="*/ 147 w 323"/>
              <a:gd name="T71" fmla="*/ 102 h 203"/>
              <a:gd name="T72" fmla="*/ 160 w 323"/>
              <a:gd name="T73" fmla="*/ 103 h 203"/>
              <a:gd name="T74" fmla="*/ 172 w 323"/>
              <a:gd name="T75" fmla="*/ 103 h 203"/>
              <a:gd name="T76" fmla="*/ 184 w 323"/>
              <a:gd name="T77" fmla="*/ 112 h 203"/>
              <a:gd name="T78" fmla="*/ 196 w 323"/>
              <a:gd name="T79" fmla="*/ 100 h 203"/>
              <a:gd name="T80" fmla="*/ 207 w 323"/>
              <a:gd name="T81" fmla="*/ 99 h 203"/>
              <a:gd name="T82" fmla="*/ 219 w 323"/>
              <a:gd name="T83" fmla="*/ 93 h 203"/>
              <a:gd name="T84" fmla="*/ 233 w 323"/>
              <a:gd name="T85" fmla="*/ 85 h 203"/>
              <a:gd name="T86" fmla="*/ 246 w 323"/>
              <a:gd name="T87" fmla="*/ 82 h 203"/>
              <a:gd name="T88" fmla="*/ 252 w 323"/>
              <a:gd name="T89" fmla="*/ 76 h 203"/>
              <a:gd name="T90" fmla="*/ 263 w 323"/>
              <a:gd name="T91" fmla="*/ 79 h 203"/>
              <a:gd name="T92" fmla="*/ 262 w 323"/>
              <a:gd name="T93" fmla="*/ 86 h 203"/>
              <a:gd name="T94" fmla="*/ 269 w 323"/>
              <a:gd name="T95" fmla="*/ 92 h 203"/>
              <a:gd name="T96" fmla="*/ 272 w 323"/>
              <a:gd name="T97" fmla="*/ 100 h 203"/>
              <a:gd name="T98" fmla="*/ 280 w 323"/>
              <a:gd name="T99" fmla="*/ 105 h 203"/>
              <a:gd name="T100" fmla="*/ 279 w 323"/>
              <a:gd name="T101" fmla="*/ 119 h 203"/>
              <a:gd name="T102" fmla="*/ 275 w 323"/>
              <a:gd name="T103" fmla="*/ 129 h 203"/>
              <a:gd name="T104" fmla="*/ 272 w 323"/>
              <a:gd name="T105" fmla="*/ 139 h 203"/>
              <a:gd name="T106" fmla="*/ 273 w 323"/>
              <a:gd name="T107" fmla="*/ 152 h 203"/>
              <a:gd name="T108" fmla="*/ 282 w 323"/>
              <a:gd name="T109" fmla="*/ 156 h 203"/>
              <a:gd name="T110" fmla="*/ 292 w 323"/>
              <a:gd name="T111" fmla="*/ 156 h 203"/>
              <a:gd name="T112" fmla="*/ 300 w 323"/>
              <a:gd name="T113" fmla="*/ 155 h 203"/>
              <a:gd name="T114" fmla="*/ 309 w 323"/>
              <a:gd name="T115" fmla="*/ 162 h 203"/>
              <a:gd name="T116" fmla="*/ 316 w 323"/>
              <a:gd name="T117" fmla="*/ 169 h 20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3"/>
              <a:gd name="T178" fmla="*/ 0 h 203"/>
              <a:gd name="T179" fmla="*/ 323 w 323"/>
              <a:gd name="T180" fmla="*/ 203 h 20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3" h="203">
                <a:moveTo>
                  <a:pt x="4" y="203"/>
                </a:moveTo>
                <a:lnTo>
                  <a:pt x="3" y="203"/>
                </a:lnTo>
                <a:lnTo>
                  <a:pt x="3" y="202"/>
                </a:lnTo>
                <a:lnTo>
                  <a:pt x="1" y="202"/>
                </a:lnTo>
                <a:lnTo>
                  <a:pt x="1" y="201"/>
                </a:lnTo>
                <a:lnTo>
                  <a:pt x="0" y="201"/>
                </a:lnTo>
                <a:lnTo>
                  <a:pt x="0" y="199"/>
                </a:lnTo>
                <a:lnTo>
                  <a:pt x="0" y="198"/>
                </a:lnTo>
                <a:lnTo>
                  <a:pt x="0" y="196"/>
                </a:lnTo>
                <a:lnTo>
                  <a:pt x="0" y="195"/>
                </a:lnTo>
                <a:lnTo>
                  <a:pt x="1" y="193"/>
                </a:lnTo>
                <a:lnTo>
                  <a:pt x="3" y="193"/>
                </a:lnTo>
                <a:lnTo>
                  <a:pt x="4" y="193"/>
                </a:lnTo>
                <a:lnTo>
                  <a:pt x="6" y="193"/>
                </a:lnTo>
                <a:lnTo>
                  <a:pt x="6" y="192"/>
                </a:lnTo>
                <a:lnTo>
                  <a:pt x="7" y="192"/>
                </a:lnTo>
                <a:lnTo>
                  <a:pt x="7" y="190"/>
                </a:lnTo>
                <a:lnTo>
                  <a:pt x="7" y="189"/>
                </a:lnTo>
                <a:lnTo>
                  <a:pt x="7" y="188"/>
                </a:lnTo>
                <a:lnTo>
                  <a:pt x="7" y="186"/>
                </a:lnTo>
                <a:lnTo>
                  <a:pt x="7" y="185"/>
                </a:lnTo>
                <a:lnTo>
                  <a:pt x="7" y="183"/>
                </a:lnTo>
                <a:lnTo>
                  <a:pt x="7" y="182"/>
                </a:lnTo>
                <a:lnTo>
                  <a:pt x="9" y="182"/>
                </a:lnTo>
                <a:lnTo>
                  <a:pt x="10" y="180"/>
                </a:lnTo>
                <a:lnTo>
                  <a:pt x="11" y="180"/>
                </a:lnTo>
                <a:lnTo>
                  <a:pt x="13" y="180"/>
                </a:lnTo>
                <a:lnTo>
                  <a:pt x="14" y="180"/>
                </a:lnTo>
                <a:lnTo>
                  <a:pt x="14" y="179"/>
                </a:lnTo>
                <a:lnTo>
                  <a:pt x="14" y="178"/>
                </a:lnTo>
                <a:lnTo>
                  <a:pt x="14" y="176"/>
                </a:lnTo>
                <a:lnTo>
                  <a:pt x="14" y="175"/>
                </a:lnTo>
                <a:lnTo>
                  <a:pt x="16" y="173"/>
                </a:lnTo>
                <a:lnTo>
                  <a:pt x="16" y="170"/>
                </a:lnTo>
                <a:lnTo>
                  <a:pt x="16" y="169"/>
                </a:lnTo>
                <a:lnTo>
                  <a:pt x="14" y="169"/>
                </a:lnTo>
                <a:lnTo>
                  <a:pt x="14" y="168"/>
                </a:lnTo>
                <a:lnTo>
                  <a:pt x="14" y="166"/>
                </a:lnTo>
                <a:lnTo>
                  <a:pt x="16" y="165"/>
                </a:lnTo>
                <a:lnTo>
                  <a:pt x="16" y="163"/>
                </a:lnTo>
                <a:lnTo>
                  <a:pt x="16" y="162"/>
                </a:lnTo>
                <a:lnTo>
                  <a:pt x="17" y="160"/>
                </a:lnTo>
                <a:lnTo>
                  <a:pt x="17" y="159"/>
                </a:lnTo>
                <a:lnTo>
                  <a:pt x="17" y="158"/>
                </a:lnTo>
                <a:lnTo>
                  <a:pt x="17" y="156"/>
                </a:lnTo>
                <a:lnTo>
                  <a:pt x="17" y="155"/>
                </a:lnTo>
                <a:lnTo>
                  <a:pt x="19" y="155"/>
                </a:lnTo>
                <a:lnTo>
                  <a:pt x="19" y="153"/>
                </a:lnTo>
                <a:lnTo>
                  <a:pt x="21" y="153"/>
                </a:lnTo>
                <a:lnTo>
                  <a:pt x="23" y="153"/>
                </a:lnTo>
                <a:lnTo>
                  <a:pt x="24" y="152"/>
                </a:lnTo>
                <a:lnTo>
                  <a:pt x="26" y="152"/>
                </a:lnTo>
                <a:lnTo>
                  <a:pt x="27" y="153"/>
                </a:lnTo>
                <a:lnTo>
                  <a:pt x="29" y="153"/>
                </a:lnTo>
                <a:lnTo>
                  <a:pt x="30" y="153"/>
                </a:lnTo>
                <a:lnTo>
                  <a:pt x="31" y="155"/>
                </a:lnTo>
                <a:lnTo>
                  <a:pt x="33" y="155"/>
                </a:lnTo>
                <a:lnTo>
                  <a:pt x="34" y="155"/>
                </a:lnTo>
                <a:lnTo>
                  <a:pt x="36" y="155"/>
                </a:lnTo>
                <a:lnTo>
                  <a:pt x="36" y="153"/>
                </a:lnTo>
                <a:lnTo>
                  <a:pt x="37" y="152"/>
                </a:lnTo>
                <a:lnTo>
                  <a:pt x="37" y="150"/>
                </a:lnTo>
                <a:lnTo>
                  <a:pt x="39" y="149"/>
                </a:lnTo>
                <a:lnTo>
                  <a:pt x="40" y="148"/>
                </a:lnTo>
                <a:lnTo>
                  <a:pt x="40" y="146"/>
                </a:lnTo>
                <a:lnTo>
                  <a:pt x="40" y="148"/>
                </a:lnTo>
                <a:lnTo>
                  <a:pt x="39" y="148"/>
                </a:lnTo>
                <a:lnTo>
                  <a:pt x="36" y="149"/>
                </a:lnTo>
                <a:lnTo>
                  <a:pt x="34" y="150"/>
                </a:lnTo>
                <a:lnTo>
                  <a:pt x="33" y="152"/>
                </a:lnTo>
                <a:lnTo>
                  <a:pt x="33" y="150"/>
                </a:lnTo>
                <a:lnTo>
                  <a:pt x="31" y="150"/>
                </a:lnTo>
                <a:lnTo>
                  <a:pt x="31" y="149"/>
                </a:lnTo>
                <a:lnTo>
                  <a:pt x="31" y="148"/>
                </a:lnTo>
                <a:lnTo>
                  <a:pt x="31" y="146"/>
                </a:lnTo>
                <a:lnTo>
                  <a:pt x="33" y="145"/>
                </a:lnTo>
                <a:lnTo>
                  <a:pt x="31" y="142"/>
                </a:lnTo>
                <a:lnTo>
                  <a:pt x="30" y="139"/>
                </a:lnTo>
                <a:lnTo>
                  <a:pt x="31" y="139"/>
                </a:lnTo>
                <a:lnTo>
                  <a:pt x="33" y="139"/>
                </a:lnTo>
                <a:lnTo>
                  <a:pt x="33" y="138"/>
                </a:lnTo>
                <a:lnTo>
                  <a:pt x="33" y="136"/>
                </a:lnTo>
                <a:lnTo>
                  <a:pt x="33" y="135"/>
                </a:lnTo>
                <a:lnTo>
                  <a:pt x="34" y="135"/>
                </a:lnTo>
                <a:lnTo>
                  <a:pt x="34" y="132"/>
                </a:lnTo>
                <a:lnTo>
                  <a:pt x="34" y="130"/>
                </a:lnTo>
                <a:lnTo>
                  <a:pt x="34" y="128"/>
                </a:lnTo>
                <a:lnTo>
                  <a:pt x="36" y="128"/>
                </a:lnTo>
                <a:lnTo>
                  <a:pt x="37" y="126"/>
                </a:lnTo>
                <a:lnTo>
                  <a:pt x="39" y="125"/>
                </a:lnTo>
                <a:lnTo>
                  <a:pt x="40" y="123"/>
                </a:lnTo>
                <a:lnTo>
                  <a:pt x="41" y="122"/>
                </a:lnTo>
                <a:lnTo>
                  <a:pt x="46" y="120"/>
                </a:lnTo>
                <a:lnTo>
                  <a:pt x="47" y="119"/>
                </a:lnTo>
                <a:lnTo>
                  <a:pt x="49" y="118"/>
                </a:lnTo>
                <a:lnTo>
                  <a:pt x="50" y="116"/>
                </a:lnTo>
                <a:lnTo>
                  <a:pt x="50" y="115"/>
                </a:lnTo>
                <a:lnTo>
                  <a:pt x="49" y="112"/>
                </a:lnTo>
                <a:lnTo>
                  <a:pt x="49" y="110"/>
                </a:lnTo>
                <a:lnTo>
                  <a:pt x="50" y="109"/>
                </a:lnTo>
                <a:lnTo>
                  <a:pt x="50" y="108"/>
                </a:lnTo>
                <a:lnTo>
                  <a:pt x="49" y="106"/>
                </a:lnTo>
                <a:lnTo>
                  <a:pt x="49" y="105"/>
                </a:lnTo>
                <a:lnTo>
                  <a:pt x="50" y="103"/>
                </a:lnTo>
                <a:lnTo>
                  <a:pt x="51" y="102"/>
                </a:lnTo>
                <a:lnTo>
                  <a:pt x="51" y="100"/>
                </a:lnTo>
                <a:lnTo>
                  <a:pt x="51" y="99"/>
                </a:lnTo>
                <a:lnTo>
                  <a:pt x="50" y="99"/>
                </a:lnTo>
                <a:lnTo>
                  <a:pt x="50" y="98"/>
                </a:lnTo>
                <a:lnTo>
                  <a:pt x="50" y="96"/>
                </a:lnTo>
                <a:lnTo>
                  <a:pt x="50" y="95"/>
                </a:lnTo>
                <a:lnTo>
                  <a:pt x="49" y="93"/>
                </a:lnTo>
                <a:lnTo>
                  <a:pt x="49" y="92"/>
                </a:lnTo>
                <a:lnTo>
                  <a:pt x="49" y="90"/>
                </a:lnTo>
                <a:lnTo>
                  <a:pt x="47" y="89"/>
                </a:lnTo>
                <a:lnTo>
                  <a:pt x="44" y="86"/>
                </a:lnTo>
                <a:lnTo>
                  <a:pt x="44" y="85"/>
                </a:lnTo>
                <a:lnTo>
                  <a:pt x="43" y="83"/>
                </a:lnTo>
                <a:lnTo>
                  <a:pt x="41" y="83"/>
                </a:lnTo>
                <a:lnTo>
                  <a:pt x="40" y="82"/>
                </a:lnTo>
                <a:lnTo>
                  <a:pt x="39" y="82"/>
                </a:lnTo>
                <a:lnTo>
                  <a:pt x="36" y="83"/>
                </a:lnTo>
                <a:lnTo>
                  <a:pt x="36" y="80"/>
                </a:lnTo>
                <a:lnTo>
                  <a:pt x="36" y="79"/>
                </a:lnTo>
                <a:lnTo>
                  <a:pt x="34" y="79"/>
                </a:lnTo>
                <a:lnTo>
                  <a:pt x="34" y="78"/>
                </a:lnTo>
                <a:lnTo>
                  <a:pt x="33" y="76"/>
                </a:lnTo>
                <a:lnTo>
                  <a:pt x="31" y="73"/>
                </a:lnTo>
                <a:lnTo>
                  <a:pt x="30" y="72"/>
                </a:lnTo>
                <a:lnTo>
                  <a:pt x="29" y="70"/>
                </a:lnTo>
                <a:lnTo>
                  <a:pt x="30" y="69"/>
                </a:lnTo>
                <a:lnTo>
                  <a:pt x="30" y="66"/>
                </a:lnTo>
                <a:lnTo>
                  <a:pt x="31" y="66"/>
                </a:lnTo>
                <a:lnTo>
                  <a:pt x="31" y="63"/>
                </a:lnTo>
                <a:lnTo>
                  <a:pt x="33" y="62"/>
                </a:lnTo>
                <a:lnTo>
                  <a:pt x="31" y="62"/>
                </a:lnTo>
                <a:lnTo>
                  <a:pt x="30" y="62"/>
                </a:lnTo>
                <a:lnTo>
                  <a:pt x="29" y="60"/>
                </a:lnTo>
                <a:lnTo>
                  <a:pt x="29" y="59"/>
                </a:lnTo>
                <a:lnTo>
                  <a:pt x="27" y="59"/>
                </a:lnTo>
                <a:lnTo>
                  <a:pt x="26" y="59"/>
                </a:lnTo>
                <a:lnTo>
                  <a:pt x="23" y="56"/>
                </a:lnTo>
                <a:lnTo>
                  <a:pt x="23" y="55"/>
                </a:lnTo>
                <a:lnTo>
                  <a:pt x="23" y="52"/>
                </a:lnTo>
                <a:lnTo>
                  <a:pt x="23" y="50"/>
                </a:lnTo>
                <a:lnTo>
                  <a:pt x="23" y="49"/>
                </a:lnTo>
                <a:lnTo>
                  <a:pt x="21" y="49"/>
                </a:lnTo>
                <a:lnTo>
                  <a:pt x="23" y="49"/>
                </a:lnTo>
                <a:lnTo>
                  <a:pt x="24" y="47"/>
                </a:lnTo>
                <a:lnTo>
                  <a:pt x="26" y="47"/>
                </a:lnTo>
                <a:lnTo>
                  <a:pt x="26" y="46"/>
                </a:lnTo>
                <a:lnTo>
                  <a:pt x="26" y="45"/>
                </a:lnTo>
                <a:lnTo>
                  <a:pt x="26" y="43"/>
                </a:lnTo>
                <a:lnTo>
                  <a:pt x="26" y="40"/>
                </a:lnTo>
                <a:lnTo>
                  <a:pt x="27" y="39"/>
                </a:lnTo>
                <a:lnTo>
                  <a:pt x="30" y="37"/>
                </a:lnTo>
                <a:lnTo>
                  <a:pt x="31" y="37"/>
                </a:lnTo>
                <a:lnTo>
                  <a:pt x="33" y="36"/>
                </a:lnTo>
                <a:lnTo>
                  <a:pt x="34" y="36"/>
                </a:lnTo>
                <a:lnTo>
                  <a:pt x="36" y="36"/>
                </a:lnTo>
                <a:lnTo>
                  <a:pt x="37" y="35"/>
                </a:lnTo>
                <a:lnTo>
                  <a:pt x="40" y="35"/>
                </a:lnTo>
                <a:lnTo>
                  <a:pt x="44" y="35"/>
                </a:lnTo>
                <a:lnTo>
                  <a:pt x="44" y="33"/>
                </a:lnTo>
                <a:lnTo>
                  <a:pt x="46" y="32"/>
                </a:lnTo>
                <a:lnTo>
                  <a:pt x="46" y="30"/>
                </a:lnTo>
                <a:lnTo>
                  <a:pt x="46" y="29"/>
                </a:lnTo>
                <a:lnTo>
                  <a:pt x="47" y="30"/>
                </a:lnTo>
                <a:lnTo>
                  <a:pt x="49" y="30"/>
                </a:lnTo>
                <a:lnTo>
                  <a:pt x="50" y="32"/>
                </a:lnTo>
                <a:lnTo>
                  <a:pt x="51" y="33"/>
                </a:lnTo>
                <a:lnTo>
                  <a:pt x="53" y="33"/>
                </a:lnTo>
                <a:lnTo>
                  <a:pt x="54" y="33"/>
                </a:lnTo>
                <a:lnTo>
                  <a:pt x="54" y="32"/>
                </a:lnTo>
                <a:lnTo>
                  <a:pt x="54" y="30"/>
                </a:lnTo>
                <a:lnTo>
                  <a:pt x="54" y="27"/>
                </a:lnTo>
                <a:lnTo>
                  <a:pt x="54" y="26"/>
                </a:lnTo>
                <a:lnTo>
                  <a:pt x="53" y="26"/>
                </a:lnTo>
                <a:lnTo>
                  <a:pt x="53" y="25"/>
                </a:lnTo>
                <a:lnTo>
                  <a:pt x="56" y="22"/>
                </a:lnTo>
                <a:lnTo>
                  <a:pt x="57" y="22"/>
                </a:lnTo>
                <a:lnTo>
                  <a:pt x="59" y="22"/>
                </a:lnTo>
                <a:lnTo>
                  <a:pt x="60" y="22"/>
                </a:lnTo>
                <a:lnTo>
                  <a:pt x="60" y="20"/>
                </a:lnTo>
                <a:lnTo>
                  <a:pt x="60" y="19"/>
                </a:lnTo>
                <a:lnTo>
                  <a:pt x="61" y="19"/>
                </a:lnTo>
                <a:lnTo>
                  <a:pt x="63" y="19"/>
                </a:lnTo>
                <a:lnTo>
                  <a:pt x="64" y="20"/>
                </a:lnTo>
                <a:lnTo>
                  <a:pt x="66" y="20"/>
                </a:lnTo>
                <a:lnTo>
                  <a:pt x="66" y="19"/>
                </a:lnTo>
                <a:lnTo>
                  <a:pt x="67" y="19"/>
                </a:lnTo>
                <a:lnTo>
                  <a:pt x="69" y="19"/>
                </a:lnTo>
                <a:lnTo>
                  <a:pt x="69" y="20"/>
                </a:lnTo>
                <a:lnTo>
                  <a:pt x="70" y="20"/>
                </a:lnTo>
                <a:lnTo>
                  <a:pt x="72" y="19"/>
                </a:lnTo>
                <a:lnTo>
                  <a:pt x="72" y="20"/>
                </a:lnTo>
                <a:lnTo>
                  <a:pt x="73" y="20"/>
                </a:lnTo>
                <a:lnTo>
                  <a:pt x="73" y="19"/>
                </a:lnTo>
                <a:lnTo>
                  <a:pt x="73" y="17"/>
                </a:lnTo>
                <a:lnTo>
                  <a:pt x="74" y="17"/>
                </a:lnTo>
                <a:lnTo>
                  <a:pt x="74" y="16"/>
                </a:lnTo>
                <a:lnTo>
                  <a:pt x="76" y="15"/>
                </a:lnTo>
                <a:lnTo>
                  <a:pt x="77" y="13"/>
                </a:lnTo>
                <a:lnTo>
                  <a:pt x="77" y="12"/>
                </a:lnTo>
                <a:lnTo>
                  <a:pt x="79" y="12"/>
                </a:lnTo>
                <a:lnTo>
                  <a:pt x="80" y="10"/>
                </a:lnTo>
                <a:lnTo>
                  <a:pt x="80" y="9"/>
                </a:lnTo>
                <a:lnTo>
                  <a:pt x="82" y="9"/>
                </a:lnTo>
                <a:lnTo>
                  <a:pt x="83" y="9"/>
                </a:lnTo>
                <a:lnTo>
                  <a:pt x="83" y="7"/>
                </a:lnTo>
                <a:lnTo>
                  <a:pt x="84" y="7"/>
                </a:lnTo>
                <a:lnTo>
                  <a:pt x="86" y="9"/>
                </a:lnTo>
                <a:lnTo>
                  <a:pt x="87" y="9"/>
                </a:lnTo>
                <a:lnTo>
                  <a:pt x="89" y="10"/>
                </a:lnTo>
                <a:lnTo>
                  <a:pt x="92" y="12"/>
                </a:lnTo>
                <a:lnTo>
                  <a:pt x="92" y="10"/>
                </a:lnTo>
                <a:lnTo>
                  <a:pt x="93" y="10"/>
                </a:lnTo>
                <a:lnTo>
                  <a:pt x="93" y="9"/>
                </a:lnTo>
                <a:lnTo>
                  <a:pt x="94" y="7"/>
                </a:lnTo>
                <a:lnTo>
                  <a:pt x="94" y="6"/>
                </a:lnTo>
                <a:lnTo>
                  <a:pt x="94" y="7"/>
                </a:lnTo>
                <a:lnTo>
                  <a:pt x="96" y="7"/>
                </a:lnTo>
                <a:lnTo>
                  <a:pt x="96" y="9"/>
                </a:lnTo>
                <a:lnTo>
                  <a:pt x="97" y="10"/>
                </a:lnTo>
                <a:lnTo>
                  <a:pt x="97" y="9"/>
                </a:lnTo>
                <a:lnTo>
                  <a:pt x="99" y="7"/>
                </a:lnTo>
                <a:lnTo>
                  <a:pt x="100" y="6"/>
                </a:lnTo>
                <a:lnTo>
                  <a:pt x="100" y="5"/>
                </a:lnTo>
                <a:lnTo>
                  <a:pt x="102" y="5"/>
                </a:lnTo>
                <a:lnTo>
                  <a:pt x="103" y="5"/>
                </a:lnTo>
                <a:lnTo>
                  <a:pt x="104" y="5"/>
                </a:lnTo>
                <a:lnTo>
                  <a:pt x="106" y="5"/>
                </a:lnTo>
                <a:lnTo>
                  <a:pt x="107" y="5"/>
                </a:lnTo>
                <a:lnTo>
                  <a:pt x="107" y="3"/>
                </a:lnTo>
                <a:lnTo>
                  <a:pt x="107" y="2"/>
                </a:lnTo>
                <a:lnTo>
                  <a:pt x="109" y="2"/>
                </a:lnTo>
                <a:lnTo>
                  <a:pt x="110" y="2"/>
                </a:lnTo>
                <a:lnTo>
                  <a:pt x="112" y="0"/>
                </a:lnTo>
                <a:lnTo>
                  <a:pt x="112" y="2"/>
                </a:lnTo>
                <a:lnTo>
                  <a:pt x="113" y="2"/>
                </a:lnTo>
                <a:lnTo>
                  <a:pt x="113" y="0"/>
                </a:lnTo>
                <a:lnTo>
                  <a:pt x="114" y="0"/>
                </a:lnTo>
                <a:lnTo>
                  <a:pt x="116" y="2"/>
                </a:lnTo>
                <a:lnTo>
                  <a:pt x="116" y="3"/>
                </a:lnTo>
                <a:lnTo>
                  <a:pt x="117" y="5"/>
                </a:lnTo>
                <a:lnTo>
                  <a:pt x="117" y="6"/>
                </a:lnTo>
                <a:lnTo>
                  <a:pt x="119" y="6"/>
                </a:lnTo>
                <a:lnTo>
                  <a:pt x="119" y="7"/>
                </a:lnTo>
                <a:lnTo>
                  <a:pt x="119" y="6"/>
                </a:lnTo>
                <a:lnTo>
                  <a:pt x="120" y="6"/>
                </a:lnTo>
                <a:lnTo>
                  <a:pt x="122" y="7"/>
                </a:lnTo>
                <a:lnTo>
                  <a:pt x="122" y="9"/>
                </a:lnTo>
                <a:lnTo>
                  <a:pt x="122" y="10"/>
                </a:lnTo>
                <a:lnTo>
                  <a:pt x="120" y="12"/>
                </a:lnTo>
                <a:lnTo>
                  <a:pt x="119" y="13"/>
                </a:lnTo>
                <a:lnTo>
                  <a:pt x="119" y="15"/>
                </a:lnTo>
                <a:lnTo>
                  <a:pt x="120" y="15"/>
                </a:lnTo>
                <a:lnTo>
                  <a:pt x="120" y="16"/>
                </a:lnTo>
                <a:lnTo>
                  <a:pt x="120" y="17"/>
                </a:lnTo>
                <a:lnTo>
                  <a:pt x="122" y="19"/>
                </a:lnTo>
                <a:lnTo>
                  <a:pt x="123" y="20"/>
                </a:lnTo>
                <a:lnTo>
                  <a:pt x="124" y="20"/>
                </a:lnTo>
                <a:lnTo>
                  <a:pt x="126" y="20"/>
                </a:lnTo>
                <a:lnTo>
                  <a:pt x="126" y="22"/>
                </a:lnTo>
                <a:lnTo>
                  <a:pt x="127" y="22"/>
                </a:lnTo>
                <a:lnTo>
                  <a:pt x="129" y="22"/>
                </a:lnTo>
                <a:lnTo>
                  <a:pt x="129" y="23"/>
                </a:lnTo>
                <a:lnTo>
                  <a:pt x="130" y="23"/>
                </a:lnTo>
                <a:lnTo>
                  <a:pt x="129" y="23"/>
                </a:lnTo>
                <a:lnTo>
                  <a:pt x="129" y="25"/>
                </a:lnTo>
                <a:lnTo>
                  <a:pt x="129" y="26"/>
                </a:lnTo>
                <a:lnTo>
                  <a:pt x="127" y="27"/>
                </a:lnTo>
                <a:lnTo>
                  <a:pt x="126" y="29"/>
                </a:lnTo>
                <a:lnTo>
                  <a:pt x="124" y="30"/>
                </a:lnTo>
                <a:lnTo>
                  <a:pt x="123" y="30"/>
                </a:lnTo>
                <a:lnTo>
                  <a:pt x="123" y="32"/>
                </a:lnTo>
                <a:lnTo>
                  <a:pt x="123" y="33"/>
                </a:lnTo>
                <a:lnTo>
                  <a:pt x="122" y="33"/>
                </a:lnTo>
                <a:lnTo>
                  <a:pt x="120" y="33"/>
                </a:lnTo>
                <a:lnTo>
                  <a:pt x="120" y="35"/>
                </a:lnTo>
                <a:lnTo>
                  <a:pt x="119" y="35"/>
                </a:lnTo>
                <a:lnTo>
                  <a:pt x="117" y="36"/>
                </a:lnTo>
                <a:lnTo>
                  <a:pt x="117" y="37"/>
                </a:lnTo>
                <a:lnTo>
                  <a:pt x="117" y="39"/>
                </a:lnTo>
                <a:lnTo>
                  <a:pt x="116" y="40"/>
                </a:lnTo>
                <a:lnTo>
                  <a:pt x="114" y="42"/>
                </a:lnTo>
                <a:lnTo>
                  <a:pt x="114" y="43"/>
                </a:lnTo>
                <a:lnTo>
                  <a:pt x="114" y="45"/>
                </a:lnTo>
                <a:lnTo>
                  <a:pt x="113" y="45"/>
                </a:lnTo>
                <a:lnTo>
                  <a:pt x="110" y="46"/>
                </a:lnTo>
                <a:lnTo>
                  <a:pt x="109" y="47"/>
                </a:lnTo>
                <a:lnTo>
                  <a:pt x="109" y="49"/>
                </a:lnTo>
                <a:lnTo>
                  <a:pt x="109" y="50"/>
                </a:lnTo>
                <a:lnTo>
                  <a:pt x="110" y="50"/>
                </a:lnTo>
                <a:lnTo>
                  <a:pt x="112" y="50"/>
                </a:lnTo>
                <a:lnTo>
                  <a:pt x="113" y="52"/>
                </a:lnTo>
                <a:lnTo>
                  <a:pt x="114" y="52"/>
                </a:lnTo>
                <a:lnTo>
                  <a:pt x="114" y="53"/>
                </a:lnTo>
                <a:lnTo>
                  <a:pt x="114" y="55"/>
                </a:lnTo>
                <a:lnTo>
                  <a:pt x="114" y="56"/>
                </a:lnTo>
                <a:lnTo>
                  <a:pt x="117" y="58"/>
                </a:lnTo>
                <a:lnTo>
                  <a:pt x="117" y="59"/>
                </a:lnTo>
                <a:lnTo>
                  <a:pt x="119" y="60"/>
                </a:lnTo>
                <a:lnTo>
                  <a:pt x="120" y="62"/>
                </a:lnTo>
                <a:lnTo>
                  <a:pt x="119" y="62"/>
                </a:lnTo>
                <a:lnTo>
                  <a:pt x="119" y="63"/>
                </a:lnTo>
                <a:lnTo>
                  <a:pt x="117" y="65"/>
                </a:lnTo>
                <a:lnTo>
                  <a:pt x="116" y="65"/>
                </a:lnTo>
                <a:lnTo>
                  <a:pt x="116" y="66"/>
                </a:lnTo>
                <a:lnTo>
                  <a:pt x="116" y="68"/>
                </a:lnTo>
                <a:lnTo>
                  <a:pt x="117" y="68"/>
                </a:lnTo>
                <a:lnTo>
                  <a:pt x="117" y="69"/>
                </a:lnTo>
                <a:lnTo>
                  <a:pt x="119" y="69"/>
                </a:lnTo>
                <a:lnTo>
                  <a:pt x="119" y="70"/>
                </a:lnTo>
                <a:lnTo>
                  <a:pt x="120" y="72"/>
                </a:lnTo>
                <a:lnTo>
                  <a:pt x="120" y="70"/>
                </a:lnTo>
                <a:lnTo>
                  <a:pt x="122" y="70"/>
                </a:lnTo>
                <a:lnTo>
                  <a:pt x="123" y="70"/>
                </a:lnTo>
                <a:lnTo>
                  <a:pt x="124" y="70"/>
                </a:lnTo>
                <a:lnTo>
                  <a:pt x="124" y="72"/>
                </a:lnTo>
                <a:lnTo>
                  <a:pt x="126" y="72"/>
                </a:lnTo>
                <a:lnTo>
                  <a:pt x="127" y="72"/>
                </a:lnTo>
                <a:lnTo>
                  <a:pt x="127" y="73"/>
                </a:lnTo>
                <a:lnTo>
                  <a:pt x="129" y="75"/>
                </a:lnTo>
                <a:lnTo>
                  <a:pt x="130" y="76"/>
                </a:lnTo>
                <a:lnTo>
                  <a:pt x="130" y="78"/>
                </a:lnTo>
                <a:lnTo>
                  <a:pt x="130" y="79"/>
                </a:lnTo>
                <a:lnTo>
                  <a:pt x="129" y="79"/>
                </a:lnTo>
                <a:lnTo>
                  <a:pt x="129" y="80"/>
                </a:lnTo>
                <a:lnTo>
                  <a:pt x="127" y="80"/>
                </a:lnTo>
                <a:lnTo>
                  <a:pt x="127" y="82"/>
                </a:lnTo>
                <a:lnTo>
                  <a:pt x="129" y="83"/>
                </a:lnTo>
                <a:lnTo>
                  <a:pt x="127" y="83"/>
                </a:lnTo>
                <a:lnTo>
                  <a:pt x="127" y="85"/>
                </a:lnTo>
                <a:lnTo>
                  <a:pt x="126" y="85"/>
                </a:lnTo>
                <a:lnTo>
                  <a:pt x="127" y="85"/>
                </a:lnTo>
                <a:lnTo>
                  <a:pt x="127" y="86"/>
                </a:lnTo>
                <a:lnTo>
                  <a:pt x="129" y="86"/>
                </a:lnTo>
                <a:lnTo>
                  <a:pt x="127" y="86"/>
                </a:lnTo>
                <a:lnTo>
                  <a:pt x="127" y="88"/>
                </a:lnTo>
                <a:lnTo>
                  <a:pt x="129" y="88"/>
                </a:lnTo>
                <a:lnTo>
                  <a:pt x="130" y="88"/>
                </a:lnTo>
                <a:lnTo>
                  <a:pt x="132" y="88"/>
                </a:lnTo>
                <a:lnTo>
                  <a:pt x="133" y="88"/>
                </a:lnTo>
                <a:lnTo>
                  <a:pt x="133" y="86"/>
                </a:lnTo>
                <a:lnTo>
                  <a:pt x="133" y="88"/>
                </a:lnTo>
                <a:lnTo>
                  <a:pt x="134" y="88"/>
                </a:lnTo>
                <a:lnTo>
                  <a:pt x="134" y="89"/>
                </a:lnTo>
                <a:lnTo>
                  <a:pt x="136" y="90"/>
                </a:lnTo>
                <a:lnTo>
                  <a:pt x="136" y="92"/>
                </a:lnTo>
                <a:lnTo>
                  <a:pt x="137" y="92"/>
                </a:lnTo>
                <a:lnTo>
                  <a:pt x="137" y="93"/>
                </a:lnTo>
                <a:lnTo>
                  <a:pt x="137" y="95"/>
                </a:lnTo>
                <a:lnTo>
                  <a:pt x="139" y="95"/>
                </a:lnTo>
                <a:lnTo>
                  <a:pt x="140" y="98"/>
                </a:lnTo>
                <a:lnTo>
                  <a:pt x="140" y="99"/>
                </a:lnTo>
                <a:lnTo>
                  <a:pt x="142" y="100"/>
                </a:lnTo>
                <a:lnTo>
                  <a:pt x="143" y="100"/>
                </a:lnTo>
                <a:lnTo>
                  <a:pt x="144" y="100"/>
                </a:lnTo>
                <a:lnTo>
                  <a:pt x="147" y="102"/>
                </a:lnTo>
                <a:lnTo>
                  <a:pt x="149" y="102"/>
                </a:lnTo>
                <a:lnTo>
                  <a:pt x="152" y="100"/>
                </a:lnTo>
                <a:lnTo>
                  <a:pt x="153" y="99"/>
                </a:lnTo>
                <a:lnTo>
                  <a:pt x="154" y="99"/>
                </a:lnTo>
                <a:lnTo>
                  <a:pt x="154" y="100"/>
                </a:lnTo>
                <a:lnTo>
                  <a:pt x="154" y="102"/>
                </a:lnTo>
                <a:lnTo>
                  <a:pt x="154" y="103"/>
                </a:lnTo>
                <a:lnTo>
                  <a:pt x="156" y="103"/>
                </a:lnTo>
                <a:lnTo>
                  <a:pt x="159" y="103"/>
                </a:lnTo>
                <a:lnTo>
                  <a:pt x="160" y="103"/>
                </a:lnTo>
                <a:lnTo>
                  <a:pt x="160" y="102"/>
                </a:lnTo>
                <a:lnTo>
                  <a:pt x="162" y="102"/>
                </a:lnTo>
                <a:lnTo>
                  <a:pt x="162" y="100"/>
                </a:lnTo>
                <a:lnTo>
                  <a:pt x="163" y="100"/>
                </a:lnTo>
                <a:lnTo>
                  <a:pt x="164" y="100"/>
                </a:lnTo>
                <a:lnTo>
                  <a:pt x="167" y="100"/>
                </a:lnTo>
                <a:lnTo>
                  <a:pt x="169" y="100"/>
                </a:lnTo>
                <a:lnTo>
                  <a:pt x="170" y="100"/>
                </a:lnTo>
                <a:lnTo>
                  <a:pt x="172" y="102"/>
                </a:lnTo>
                <a:lnTo>
                  <a:pt x="172" y="103"/>
                </a:lnTo>
                <a:lnTo>
                  <a:pt x="173" y="103"/>
                </a:lnTo>
                <a:lnTo>
                  <a:pt x="174" y="105"/>
                </a:lnTo>
                <a:lnTo>
                  <a:pt x="177" y="105"/>
                </a:lnTo>
                <a:lnTo>
                  <a:pt x="179" y="105"/>
                </a:lnTo>
                <a:lnTo>
                  <a:pt x="180" y="106"/>
                </a:lnTo>
                <a:lnTo>
                  <a:pt x="182" y="106"/>
                </a:lnTo>
                <a:lnTo>
                  <a:pt x="183" y="108"/>
                </a:lnTo>
                <a:lnTo>
                  <a:pt x="183" y="109"/>
                </a:lnTo>
                <a:lnTo>
                  <a:pt x="184" y="110"/>
                </a:lnTo>
                <a:lnTo>
                  <a:pt x="184" y="112"/>
                </a:lnTo>
                <a:lnTo>
                  <a:pt x="186" y="112"/>
                </a:lnTo>
                <a:lnTo>
                  <a:pt x="189" y="112"/>
                </a:lnTo>
                <a:lnTo>
                  <a:pt x="190" y="110"/>
                </a:lnTo>
                <a:lnTo>
                  <a:pt x="190" y="109"/>
                </a:lnTo>
                <a:lnTo>
                  <a:pt x="192" y="108"/>
                </a:lnTo>
                <a:lnTo>
                  <a:pt x="193" y="106"/>
                </a:lnTo>
                <a:lnTo>
                  <a:pt x="193" y="105"/>
                </a:lnTo>
                <a:lnTo>
                  <a:pt x="194" y="103"/>
                </a:lnTo>
                <a:lnTo>
                  <a:pt x="194" y="100"/>
                </a:lnTo>
                <a:lnTo>
                  <a:pt x="196" y="100"/>
                </a:lnTo>
                <a:lnTo>
                  <a:pt x="196" y="99"/>
                </a:lnTo>
                <a:lnTo>
                  <a:pt x="197" y="98"/>
                </a:lnTo>
                <a:lnTo>
                  <a:pt x="199" y="98"/>
                </a:lnTo>
                <a:lnTo>
                  <a:pt x="202" y="98"/>
                </a:lnTo>
                <a:lnTo>
                  <a:pt x="203" y="98"/>
                </a:lnTo>
                <a:lnTo>
                  <a:pt x="204" y="98"/>
                </a:lnTo>
                <a:lnTo>
                  <a:pt x="204" y="99"/>
                </a:lnTo>
                <a:lnTo>
                  <a:pt x="206" y="99"/>
                </a:lnTo>
                <a:lnTo>
                  <a:pt x="207" y="100"/>
                </a:lnTo>
                <a:lnTo>
                  <a:pt x="207" y="99"/>
                </a:lnTo>
                <a:lnTo>
                  <a:pt x="209" y="99"/>
                </a:lnTo>
                <a:lnTo>
                  <a:pt x="210" y="98"/>
                </a:lnTo>
                <a:lnTo>
                  <a:pt x="212" y="98"/>
                </a:lnTo>
                <a:lnTo>
                  <a:pt x="213" y="98"/>
                </a:lnTo>
                <a:lnTo>
                  <a:pt x="213" y="96"/>
                </a:lnTo>
                <a:lnTo>
                  <a:pt x="215" y="95"/>
                </a:lnTo>
                <a:lnTo>
                  <a:pt x="215" y="93"/>
                </a:lnTo>
                <a:lnTo>
                  <a:pt x="216" y="93"/>
                </a:lnTo>
                <a:lnTo>
                  <a:pt x="217" y="93"/>
                </a:lnTo>
                <a:lnTo>
                  <a:pt x="219" y="93"/>
                </a:lnTo>
                <a:lnTo>
                  <a:pt x="220" y="92"/>
                </a:lnTo>
                <a:lnTo>
                  <a:pt x="222" y="90"/>
                </a:lnTo>
                <a:lnTo>
                  <a:pt x="223" y="90"/>
                </a:lnTo>
                <a:lnTo>
                  <a:pt x="225" y="90"/>
                </a:lnTo>
                <a:lnTo>
                  <a:pt x="226" y="89"/>
                </a:lnTo>
                <a:lnTo>
                  <a:pt x="229" y="89"/>
                </a:lnTo>
                <a:lnTo>
                  <a:pt x="229" y="88"/>
                </a:lnTo>
                <a:lnTo>
                  <a:pt x="230" y="86"/>
                </a:lnTo>
                <a:lnTo>
                  <a:pt x="232" y="85"/>
                </a:lnTo>
                <a:lnTo>
                  <a:pt x="233" y="85"/>
                </a:lnTo>
                <a:lnTo>
                  <a:pt x="235" y="85"/>
                </a:lnTo>
                <a:lnTo>
                  <a:pt x="236" y="83"/>
                </a:lnTo>
                <a:lnTo>
                  <a:pt x="237" y="83"/>
                </a:lnTo>
                <a:lnTo>
                  <a:pt x="239" y="83"/>
                </a:lnTo>
                <a:lnTo>
                  <a:pt x="239" y="85"/>
                </a:lnTo>
                <a:lnTo>
                  <a:pt x="240" y="83"/>
                </a:lnTo>
                <a:lnTo>
                  <a:pt x="242" y="83"/>
                </a:lnTo>
                <a:lnTo>
                  <a:pt x="243" y="83"/>
                </a:lnTo>
                <a:lnTo>
                  <a:pt x="245" y="82"/>
                </a:lnTo>
                <a:lnTo>
                  <a:pt x="246" y="82"/>
                </a:lnTo>
                <a:lnTo>
                  <a:pt x="246" y="80"/>
                </a:lnTo>
                <a:lnTo>
                  <a:pt x="246" y="79"/>
                </a:lnTo>
                <a:lnTo>
                  <a:pt x="247" y="79"/>
                </a:lnTo>
                <a:lnTo>
                  <a:pt x="247" y="78"/>
                </a:lnTo>
                <a:lnTo>
                  <a:pt x="247" y="76"/>
                </a:lnTo>
                <a:lnTo>
                  <a:pt x="249" y="76"/>
                </a:lnTo>
                <a:lnTo>
                  <a:pt x="249" y="75"/>
                </a:lnTo>
                <a:lnTo>
                  <a:pt x="250" y="75"/>
                </a:lnTo>
                <a:lnTo>
                  <a:pt x="250" y="76"/>
                </a:lnTo>
                <a:lnTo>
                  <a:pt x="252" y="76"/>
                </a:lnTo>
                <a:lnTo>
                  <a:pt x="253" y="78"/>
                </a:lnTo>
                <a:lnTo>
                  <a:pt x="255" y="79"/>
                </a:lnTo>
                <a:lnTo>
                  <a:pt x="256" y="79"/>
                </a:lnTo>
                <a:lnTo>
                  <a:pt x="257" y="79"/>
                </a:lnTo>
                <a:lnTo>
                  <a:pt x="259" y="78"/>
                </a:lnTo>
                <a:lnTo>
                  <a:pt x="260" y="78"/>
                </a:lnTo>
                <a:lnTo>
                  <a:pt x="262" y="78"/>
                </a:lnTo>
                <a:lnTo>
                  <a:pt x="263" y="78"/>
                </a:lnTo>
                <a:lnTo>
                  <a:pt x="265" y="78"/>
                </a:lnTo>
                <a:lnTo>
                  <a:pt x="263" y="79"/>
                </a:lnTo>
                <a:lnTo>
                  <a:pt x="265" y="79"/>
                </a:lnTo>
                <a:lnTo>
                  <a:pt x="263" y="79"/>
                </a:lnTo>
                <a:lnTo>
                  <a:pt x="263" y="80"/>
                </a:lnTo>
                <a:lnTo>
                  <a:pt x="262" y="80"/>
                </a:lnTo>
                <a:lnTo>
                  <a:pt x="262" y="82"/>
                </a:lnTo>
                <a:lnTo>
                  <a:pt x="260" y="82"/>
                </a:lnTo>
                <a:lnTo>
                  <a:pt x="260" y="83"/>
                </a:lnTo>
                <a:lnTo>
                  <a:pt x="260" y="85"/>
                </a:lnTo>
                <a:lnTo>
                  <a:pt x="260" y="86"/>
                </a:lnTo>
                <a:lnTo>
                  <a:pt x="262" y="86"/>
                </a:lnTo>
                <a:lnTo>
                  <a:pt x="263" y="86"/>
                </a:lnTo>
                <a:lnTo>
                  <a:pt x="265" y="86"/>
                </a:lnTo>
                <a:lnTo>
                  <a:pt x="266" y="86"/>
                </a:lnTo>
                <a:lnTo>
                  <a:pt x="266" y="88"/>
                </a:lnTo>
                <a:lnTo>
                  <a:pt x="267" y="88"/>
                </a:lnTo>
                <a:lnTo>
                  <a:pt x="267" y="89"/>
                </a:lnTo>
                <a:lnTo>
                  <a:pt x="269" y="89"/>
                </a:lnTo>
                <a:lnTo>
                  <a:pt x="270" y="89"/>
                </a:lnTo>
                <a:lnTo>
                  <a:pt x="269" y="90"/>
                </a:lnTo>
                <a:lnTo>
                  <a:pt x="269" y="92"/>
                </a:lnTo>
                <a:lnTo>
                  <a:pt x="269" y="93"/>
                </a:lnTo>
                <a:lnTo>
                  <a:pt x="269" y="95"/>
                </a:lnTo>
                <a:lnTo>
                  <a:pt x="270" y="95"/>
                </a:lnTo>
                <a:lnTo>
                  <a:pt x="272" y="95"/>
                </a:lnTo>
                <a:lnTo>
                  <a:pt x="272" y="96"/>
                </a:lnTo>
                <a:lnTo>
                  <a:pt x="270" y="96"/>
                </a:lnTo>
                <a:lnTo>
                  <a:pt x="270" y="98"/>
                </a:lnTo>
                <a:lnTo>
                  <a:pt x="270" y="99"/>
                </a:lnTo>
                <a:lnTo>
                  <a:pt x="272" y="99"/>
                </a:lnTo>
                <a:lnTo>
                  <a:pt x="272" y="100"/>
                </a:lnTo>
                <a:lnTo>
                  <a:pt x="273" y="100"/>
                </a:lnTo>
                <a:lnTo>
                  <a:pt x="273" y="102"/>
                </a:lnTo>
                <a:lnTo>
                  <a:pt x="272" y="102"/>
                </a:lnTo>
                <a:lnTo>
                  <a:pt x="272" y="103"/>
                </a:lnTo>
                <a:lnTo>
                  <a:pt x="273" y="103"/>
                </a:lnTo>
                <a:lnTo>
                  <a:pt x="275" y="103"/>
                </a:lnTo>
                <a:lnTo>
                  <a:pt x="276" y="103"/>
                </a:lnTo>
                <a:lnTo>
                  <a:pt x="277" y="105"/>
                </a:lnTo>
                <a:lnTo>
                  <a:pt x="279" y="105"/>
                </a:lnTo>
                <a:lnTo>
                  <a:pt x="280" y="105"/>
                </a:lnTo>
                <a:lnTo>
                  <a:pt x="280" y="106"/>
                </a:lnTo>
                <a:lnTo>
                  <a:pt x="280" y="108"/>
                </a:lnTo>
                <a:lnTo>
                  <a:pt x="280" y="109"/>
                </a:lnTo>
                <a:lnTo>
                  <a:pt x="280" y="110"/>
                </a:lnTo>
                <a:lnTo>
                  <a:pt x="279" y="112"/>
                </a:lnTo>
                <a:lnTo>
                  <a:pt x="279" y="113"/>
                </a:lnTo>
                <a:lnTo>
                  <a:pt x="279" y="115"/>
                </a:lnTo>
                <a:lnTo>
                  <a:pt x="279" y="116"/>
                </a:lnTo>
                <a:lnTo>
                  <a:pt x="277" y="118"/>
                </a:lnTo>
                <a:lnTo>
                  <a:pt x="279" y="119"/>
                </a:lnTo>
                <a:lnTo>
                  <a:pt x="279" y="120"/>
                </a:lnTo>
                <a:lnTo>
                  <a:pt x="280" y="122"/>
                </a:lnTo>
                <a:lnTo>
                  <a:pt x="280" y="123"/>
                </a:lnTo>
                <a:lnTo>
                  <a:pt x="279" y="123"/>
                </a:lnTo>
                <a:lnTo>
                  <a:pt x="279" y="125"/>
                </a:lnTo>
                <a:lnTo>
                  <a:pt x="277" y="125"/>
                </a:lnTo>
                <a:lnTo>
                  <a:pt x="277" y="126"/>
                </a:lnTo>
                <a:lnTo>
                  <a:pt x="276" y="128"/>
                </a:lnTo>
                <a:lnTo>
                  <a:pt x="276" y="129"/>
                </a:lnTo>
                <a:lnTo>
                  <a:pt x="275" y="129"/>
                </a:lnTo>
                <a:lnTo>
                  <a:pt x="275" y="130"/>
                </a:lnTo>
                <a:lnTo>
                  <a:pt x="273" y="132"/>
                </a:lnTo>
                <a:lnTo>
                  <a:pt x="273" y="133"/>
                </a:lnTo>
                <a:lnTo>
                  <a:pt x="272" y="133"/>
                </a:lnTo>
                <a:lnTo>
                  <a:pt x="270" y="135"/>
                </a:lnTo>
                <a:lnTo>
                  <a:pt x="269" y="135"/>
                </a:lnTo>
                <a:lnTo>
                  <a:pt x="269" y="136"/>
                </a:lnTo>
                <a:lnTo>
                  <a:pt x="269" y="138"/>
                </a:lnTo>
                <a:lnTo>
                  <a:pt x="270" y="138"/>
                </a:lnTo>
                <a:lnTo>
                  <a:pt x="272" y="139"/>
                </a:lnTo>
                <a:lnTo>
                  <a:pt x="272" y="140"/>
                </a:lnTo>
                <a:lnTo>
                  <a:pt x="272" y="142"/>
                </a:lnTo>
                <a:lnTo>
                  <a:pt x="272" y="143"/>
                </a:lnTo>
                <a:lnTo>
                  <a:pt x="272" y="145"/>
                </a:lnTo>
                <a:lnTo>
                  <a:pt x="272" y="146"/>
                </a:lnTo>
                <a:lnTo>
                  <a:pt x="272" y="148"/>
                </a:lnTo>
                <a:lnTo>
                  <a:pt x="272" y="149"/>
                </a:lnTo>
                <a:lnTo>
                  <a:pt x="272" y="150"/>
                </a:lnTo>
                <a:lnTo>
                  <a:pt x="273" y="150"/>
                </a:lnTo>
                <a:lnTo>
                  <a:pt x="273" y="152"/>
                </a:lnTo>
                <a:lnTo>
                  <a:pt x="273" y="153"/>
                </a:lnTo>
                <a:lnTo>
                  <a:pt x="275" y="153"/>
                </a:lnTo>
                <a:lnTo>
                  <a:pt x="273" y="155"/>
                </a:lnTo>
                <a:lnTo>
                  <a:pt x="275" y="156"/>
                </a:lnTo>
                <a:lnTo>
                  <a:pt x="276" y="156"/>
                </a:lnTo>
                <a:lnTo>
                  <a:pt x="277" y="156"/>
                </a:lnTo>
                <a:lnTo>
                  <a:pt x="279" y="155"/>
                </a:lnTo>
                <a:lnTo>
                  <a:pt x="280" y="155"/>
                </a:lnTo>
                <a:lnTo>
                  <a:pt x="282" y="155"/>
                </a:lnTo>
                <a:lnTo>
                  <a:pt x="282" y="156"/>
                </a:lnTo>
                <a:lnTo>
                  <a:pt x="283" y="156"/>
                </a:lnTo>
                <a:lnTo>
                  <a:pt x="285" y="156"/>
                </a:lnTo>
                <a:lnTo>
                  <a:pt x="286" y="156"/>
                </a:lnTo>
                <a:lnTo>
                  <a:pt x="286" y="158"/>
                </a:lnTo>
                <a:lnTo>
                  <a:pt x="287" y="158"/>
                </a:lnTo>
                <a:lnTo>
                  <a:pt x="287" y="159"/>
                </a:lnTo>
                <a:lnTo>
                  <a:pt x="289" y="158"/>
                </a:lnTo>
                <a:lnTo>
                  <a:pt x="290" y="158"/>
                </a:lnTo>
                <a:lnTo>
                  <a:pt x="290" y="156"/>
                </a:lnTo>
                <a:lnTo>
                  <a:pt x="292" y="156"/>
                </a:lnTo>
                <a:lnTo>
                  <a:pt x="293" y="155"/>
                </a:lnTo>
                <a:lnTo>
                  <a:pt x="295" y="153"/>
                </a:lnTo>
                <a:lnTo>
                  <a:pt x="296" y="153"/>
                </a:lnTo>
                <a:lnTo>
                  <a:pt x="296" y="152"/>
                </a:lnTo>
                <a:lnTo>
                  <a:pt x="296" y="150"/>
                </a:lnTo>
                <a:lnTo>
                  <a:pt x="297" y="152"/>
                </a:lnTo>
                <a:lnTo>
                  <a:pt x="299" y="152"/>
                </a:lnTo>
                <a:lnTo>
                  <a:pt x="300" y="152"/>
                </a:lnTo>
                <a:lnTo>
                  <a:pt x="300" y="153"/>
                </a:lnTo>
                <a:lnTo>
                  <a:pt x="300" y="155"/>
                </a:lnTo>
                <a:lnTo>
                  <a:pt x="302" y="155"/>
                </a:lnTo>
                <a:lnTo>
                  <a:pt x="303" y="155"/>
                </a:lnTo>
                <a:lnTo>
                  <a:pt x="305" y="155"/>
                </a:lnTo>
                <a:lnTo>
                  <a:pt x="305" y="156"/>
                </a:lnTo>
                <a:lnTo>
                  <a:pt x="305" y="158"/>
                </a:lnTo>
                <a:lnTo>
                  <a:pt x="306" y="159"/>
                </a:lnTo>
                <a:lnTo>
                  <a:pt x="306" y="160"/>
                </a:lnTo>
                <a:lnTo>
                  <a:pt x="307" y="160"/>
                </a:lnTo>
                <a:lnTo>
                  <a:pt x="309" y="160"/>
                </a:lnTo>
                <a:lnTo>
                  <a:pt x="309" y="162"/>
                </a:lnTo>
                <a:lnTo>
                  <a:pt x="309" y="163"/>
                </a:lnTo>
                <a:lnTo>
                  <a:pt x="310" y="163"/>
                </a:lnTo>
                <a:lnTo>
                  <a:pt x="310" y="165"/>
                </a:lnTo>
                <a:lnTo>
                  <a:pt x="310" y="166"/>
                </a:lnTo>
                <a:lnTo>
                  <a:pt x="312" y="166"/>
                </a:lnTo>
                <a:lnTo>
                  <a:pt x="312" y="168"/>
                </a:lnTo>
                <a:lnTo>
                  <a:pt x="313" y="168"/>
                </a:lnTo>
                <a:lnTo>
                  <a:pt x="315" y="168"/>
                </a:lnTo>
                <a:lnTo>
                  <a:pt x="316" y="168"/>
                </a:lnTo>
                <a:lnTo>
                  <a:pt x="316" y="169"/>
                </a:lnTo>
                <a:lnTo>
                  <a:pt x="317" y="169"/>
                </a:lnTo>
                <a:lnTo>
                  <a:pt x="317" y="170"/>
                </a:lnTo>
                <a:lnTo>
                  <a:pt x="319" y="170"/>
                </a:lnTo>
                <a:lnTo>
                  <a:pt x="319" y="172"/>
                </a:lnTo>
                <a:lnTo>
                  <a:pt x="320" y="172"/>
                </a:lnTo>
                <a:lnTo>
                  <a:pt x="320" y="173"/>
                </a:lnTo>
                <a:lnTo>
                  <a:pt x="322" y="173"/>
                </a:lnTo>
                <a:lnTo>
                  <a:pt x="322" y="175"/>
                </a:lnTo>
                <a:lnTo>
                  <a:pt x="323" y="175"/>
                </a:lnTo>
              </a:path>
            </a:pathLst>
          </a:custGeom>
          <a:solidFill>
            <a:schemeClr val="bg1"/>
          </a:solidFill>
          <a:ln w="3175" cmpd="sng">
            <a:solidFill>
              <a:srgbClr val="808080"/>
            </a:solidFill>
            <a:prstDash val="solid"/>
            <a:round/>
            <a:headEnd/>
            <a:tailEnd/>
          </a:ln>
        </p:spPr>
        <p:txBody>
          <a:bodyPr/>
          <a:lstStyle/>
          <a:p>
            <a:endParaRPr lang="en-US"/>
          </a:p>
        </p:txBody>
      </p:sp>
      <p:sp>
        <p:nvSpPr>
          <p:cNvPr id="14436" name="Freeform 100"/>
          <p:cNvSpPr>
            <a:spLocks/>
          </p:cNvSpPr>
          <p:nvPr/>
        </p:nvSpPr>
        <p:spPr bwMode="auto">
          <a:xfrm>
            <a:off x="2386013" y="735013"/>
            <a:ext cx="30162" cy="52387"/>
          </a:xfrm>
          <a:custGeom>
            <a:avLst/>
            <a:gdLst>
              <a:gd name="T0" fmla="*/ 18 w 25"/>
              <a:gd name="T1" fmla="*/ 60 h 62"/>
              <a:gd name="T2" fmla="*/ 17 w 25"/>
              <a:gd name="T3" fmla="*/ 62 h 62"/>
              <a:gd name="T4" fmla="*/ 15 w 25"/>
              <a:gd name="T5" fmla="*/ 59 h 62"/>
              <a:gd name="T6" fmla="*/ 14 w 25"/>
              <a:gd name="T7" fmla="*/ 58 h 62"/>
              <a:gd name="T8" fmla="*/ 14 w 25"/>
              <a:gd name="T9" fmla="*/ 58 h 62"/>
              <a:gd name="T10" fmla="*/ 12 w 25"/>
              <a:gd name="T11" fmla="*/ 55 h 62"/>
              <a:gd name="T12" fmla="*/ 14 w 25"/>
              <a:gd name="T13" fmla="*/ 53 h 62"/>
              <a:gd name="T14" fmla="*/ 12 w 25"/>
              <a:gd name="T15" fmla="*/ 50 h 62"/>
              <a:gd name="T16" fmla="*/ 11 w 25"/>
              <a:gd name="T17" fmla="*/ 49 h 62"/>
              <a:gd name="T18" fmla="*/ 8 w 25"/>
              <a:gd name="T19" fmla="*/ 49 h 62"/>
              <a:gd name="T20" fmla="*/ 7 w 25"/>
              <a:gd name="T21" fmla="*/ 48 h 62"/>
              <a:gd name="T22" fmla="*/ 5 w 25"/>
              <a:gd name="T23" fmla="*/ 46 h 62"/>
              <a:gd name="T24" fmla="*/ 5 w 25"/>
              <a:gd name="T25" fmla="*/ 43 h 62"/>
              <a:gd name="T26" fmla="*/ 4 w 25"/>
              <a:gd name="T27" fmla="*/ 42 h 62"/>
              <a:gd name="T28" fmla="*/ 2 w 25"/>
              <a:gd name="T29" fmla="*/ 40 h 62"/>
              <a:gd name="T30" fmla="*/ 1 w 25"/>
              <a:gd name="T31" fmla="*/ 39 h 62"/>
              <a:gd name="T32" fmla="*/ 0 w 25"/>
              <a:gd name="T33" fmla="*/ 38 h 62"/>
              <a:gd name="T34" fmla="*/ 1 w 25"/>
              <a:gd name="T35" fmla="*/ 36 h 62"/>
              <a:gd name="T36" fmla="*/ 1 w 25"/>
              <a:gd name="T37" fmla="*/ 33 h 62"/>
              <a:gd name="T38" fmla="*/ 2 w 25"/>
              <a:gd name="T39" fmla="*/ 30 h 62"/>
              <a:gd name="T40" fmla="*/ 4 w 25"/>
              <a:gd name="T41" fmla="*/ 29 h 62"/>
              <a:gd name="T42" fmla="*/ 2 w 25"/>
              <a:gd name="T43" fmla="*/ 26 h 62"/>
              <a:gd name="T44" fmla="*/ 2 w 25"/>
              <a:gd name="T45" fmla="*/ 23 h 62"/>
              <a:gd name="T46" fmla="*/ 2 w 25"/>
              <a:gd name="T47" fmla="*/ 20 h 62"/>
              <a:gd name="T48" fmla="*/ 2 w 25"/>
              <a:gd name="T49" fmla="*/ 18 h 62"/>
              <a:gd name="T50" fmla="*/ 2 w 25"/>
              <a:gd name="T51" fmla="*/ 18 h 62"/>
              <a:gd name="T52" fmla="*/ 4 w 25"/>
              <a:gd name="T53" fmla="*/ 16 h 62"/>
              <a:gd name="T54" fmla="*/ 7 w 25"/>
              <a:gd name="T55" fmla="*/ 15 h 62"/>
              <a:gd name="T56" fmla="*/ 10 w 25"/>
              <a:gd name="T57" fmla="*/ 15 h 62"/>
              <a:gd name="T58" fmla="*/ 11 w 25"/>
              <a:gd name="T59" fmla="*/ 13 h 62"/>
              <a:gd name="T60" fmla="*/ 14 w 25"/>
              <a:gd name="T61" fmla="*/ 15 h 62"/>
              <a:gd name="T62" fmla="*/ 15 w 25"/>
              <a:gd name="T63" fmla="*/ 13 h 62"/>
              <a:gd name="T64" fmla="*/ 17 w 25"/>
              <a:gd name="T65" fmla="*/ 12 h 62"/>
              <a:gd name="T66" fmla="*/ 17 w 25"/>
              <a:gd name="T67" fmla="*/ 9 h 62"/>
              <a:gd name="T68" fmla="*/ 14 w 25"/>
              <a:gd name="T69" fmla="*/ 8 h 62"/>
              <a:gd name="T70" fmla="*/ 14 w 25"/>
              <a:gd name="T71" fmla="*/ 6 h 62"/>
              <a:gd name="T72" fmla="*/ 15 w 25"/>
              <a:gd name="T73" fmla="*/ 5 h 62"/>
              <a:gd name="T74" fmla="*/ 18 w 25"/>
              <a:gd name="T75" fmla="*/ 5 h 62"/>
              <a:gd name="T76" fmla="*/ 20 w 25"/>
              <a:gd name="T77" fmla="*/ 3 h 62"/>
              <a:gd name="T78" fmla="*/ 22 w 25"/>
              <a:gd name="T79" fmla="*/ 3 h 62"/>
              <a:gd name="T80" fmla="*/ 25 w 25"/>
              <a:gd name="T81" fmla="*/ 2 h 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
              <a:gd name="T124" fmla="*/ 0 h 62"/>
              <a:gd name="T125" fmla="*/ 25 w 25"/>
              <a:gd name="T126" fmla="*/ 62 h 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 h="62">
                <a:moveTo>
                  <a:pt x="20" y="60"/>
                </a:moveTo>
                <a:lnTo>
                  <a:pt x="18" y="60"/>
                </a:lnTo>
                <a:lnTo>
                  <a:pt x="18" y="62"/>
                </a:lnTo>
                <a:lnTo>
                  <a:pt x="17" y="62"/>
                </a:lnTo>
                <a:lnTo>
                  <a:pt x="15" y="60"/>
                </a:lnTo>
                <a:lnTo>
                  <a:pt x="15" y="59"/>
                </a:lnTo>
                <a:lnTo>
                  <a:pt x="14" y="59"/>
                </a:lnTo>
                <a:lnTo>
                  <a:pt x="14" y="58"/>
                </a:lnTo>
                <a:lnTo>
                  <a:pt x="12" y="58"/>
                </a:lnTo>
                <a:lnTo>
                  <a:pt x="14" y="58"/>
                </a:lnTo>
                <a:lnTo>
                  <a:pt x="12" y="56"/>
                </a:lnTo>
                <a:lnTo>
                  <a:pt x="12" y="55"/>
                </a:lnTo>
                <a:lnTo>
                  <a:pt x="12" y="53"/>
                </a:lnTo>
                <a:lnTo>
                  <a:pt x="14" y="53"/>
                </a:lnTo>
                <a:lnTo>
                  <a:pt x="14" y="52"/>
                </a:lnTo>
                <a:lnTo>
                  <a:pt x="12" y="50"/>
                </a:lnTo>
                <a:lnTo>
                  <a:pt x="12" y="49"/>
                </a:lnTo>
                <a:lnTo>
                  <a:pt x="11" y="49"/>
                </a:lnTo>
                <a:lnTo>
                  <a:pt x="10" y="49"/>
                </a:lnTo>
                <a:lnTo>
                  <a:pt x="8" y="49"/>
                </a:lnTo>
                <a:lnTo>
                  <a:pt x="8" y="48"/>
                </a:lnTo>
                <a:lnTo>
                  <a:pt x="7" y="48"/>
                </a:lnTo>
                <a:lnTo>
                  <a:pt x="7" y="46"/>
                </a:lnTo>
                <a:lnTo>
                  <a:pt x="5" y="46"/>
                </a:lnTo>
                <a:lnTo>
                  <a:pt x="5" y="45"/>
                </a:lnTo>
                <a:lnTo>
                  <a:pt x="5" y="43"/>
                </a:lnTo>
                <a:lnTo>
                  <a:pt x="4" y="43"/>
                </a:lnTo>
                <a:lnTo>
                  <a:pt x="4" y="42"/>
                </a:lnTo>
                <a:lnTo>
                  <a:pt x="2" y="42"/>
                </a:lnTo>
                <a:lnTo>
                  <a:pt x="2" y="40"/>
                </a:lnTo>
                <a:lnTo>
                  <a:pt x="1" y="40"/>
                </a:lnTo>
                <a:lnTo>
                  <a:pt x="1" y="39"/>
                </a:lnTo>
                <a:lnTo>
                  <a:pt x="0" y="39"/>
                </a:lnTo>
                <a:lnTo>
                  <a:pt x="0" y="38"/>
                </a:lnTo>
                <a:lnTo>
                  <a:pt x="0" y="36"/>
                </a:lnTo>
                <a:lnTo>
                  <a:pt x="1" y="36"/>
                </a:lnTo>
                <a:lnTo>
                  <a:pt x="1" y="35"/>
                </a:lnTo>
                <a:lnTo>
                  <a:pt x="1" y="33"/>
                </a:lnTo>
                <a:lnTo>
                  <a:pt x="1" y="32"/>
                </a:lnTo>
                <a:lnTo>
                  <a:pt x="2" y="30"/>
                </a:lnTo>
                <a:lnTo>
                  <a:pt x="4" y="30"/>
                </a:lnTo>
                <a:lnTo>
                  <a:pt x="4" y="29"/>
                </a:lnTo>
                <a:lnTo>
                  <a:pt x="2" y="28"/>
                </a:lnTo>
                <a:lnTo>
                  <a:pt x="2" y="26"/>
                </a:lnTo>
                <a:lnTo>
                  <a:pt x="2" y="25"/>
                </a:lnTo>
                <a:lnTo>
                  <a:pt x="2" y="23"/>
                </a:lnTo>
                <a:lnTo>
                  <a:pt x="2" y="22"/>
                </a:lnTo>
                <a:lnTo>
                  <a:pt x="2" y="20"/>
                </a:lnTo>
                <a:lnTo>
                  <a:pt x="2" y="19"/>
                </a:lnTo>
                <a:lnTo>
                  <a:pt x="2" y="18"/>
                </a:lnTo>
                <a:lnTo>
                  <a:pt x="1" y="18"/>
                </a:lnTo>
                <a:lnTo>
                  <a:pt x="2" y="18"/>
                </a:lnTo>
                <a:lnTo>
                  <a:pt x="2" y="16"/>
                </a:lnTo>
                <a:lnTo>
                  <a:pt x="4" y="16"/>
                </a:lnTo>
                <a:lnTo>
                  <a:pt x="5" y="15"/>
                </a:lnTo>
                <a:lnTo>
                  <a:pt x="7" y="15"/>
                </a:lnTo>
                <a:lnTo>
                  <a:pt x="8" y="15"/>
                </a:lnTo>
                <a:lnTo>
                  <a:pt x="10" y="15"/>
                </a:lnTo>
                <a:lnTo>
                  <a:pt x="10" y="13"/>
                </a:lnTo>
                <a:lnTo>
                  <a:pt x="11" y="13"/>
                </a:lnTo>
                <a:lnTo>
                  <a:pt x="12" y="15"/>
                </a:lnTo>
                <a:lnTo>
                  <a:pt x="14" y="15"/>
                </a:lnTo>
                <a:lnTo>
                  <a:pt x="14" y="13"/>
                </a:lnTo>
                <a:lnTo>
                  <a:pt x="15" y="13"/>
                </a:lnTo>
                <a:lnTo>
                  <a:pt x="15" y="12"/>
                </a:lnTo>
                <a:lnTo>
                  <a:pt x="17" y="12"/>
                </a:lnTo>
                <a:lnTo>
                  <a:pt x="18" y="10"/>
                </a:lnTo>
                <a:lnTo>
                  <a:pt x="17" y="9"/>
                </a:lnTo>
                <a:lnTo>
                  <a:pt x="15" y="9"/>
                </a:lnTo>
                <a:lnTo>
                  <a:pt x="14" y="8"/>
                </a:lnTo>
                <a:lnTo>
                  <a:pt x="12" y="6"/>
                </a:lnTo>
                <a:lnTo>
                  <a:pt x="14" y="6"/>
                </a:lnTo>
                <a:lnTo>
                  <a:pt x="15" y="6"/>
                </a:lnTo>
                <a:lnTo>
                  <a:pt x="15" y="5"/>
                </a:lnTo>
                <a:lnTo>
                  <a:pt x="17" y="5"/>
                </a:lnTo>
                <a:lnTo>
                  <a:pt x="18" y="5"/>
                </a:lnTo>
                <a:lnTo>
                  <a:pt x="20" y="5"/>
                </a:lnTo>
                <a:lnTo>
                  <a:pt x="20" y="3"/>
                </a:lnTo>
                <a:lnTo>
                  <a:pt x="21" y="3"/>
                </a:lnTo>
                <a:lnTo>
                  <a:pt x="22" y="3"/>
                </a:lnTo>
                <a:lnTo>
                  <a:pt x="24" y="2"/>
                </a:lnTo>
                <a:lnTo>
                  <a:pt x="25" y="2"/>
                </a:lnTo>
                <a:lnTo>
                  <a:pt x="25" y="0"/>
                </a:lnTo>
              </a:path>
            </a:pathLst>
          </a:custGeom>
          <a:solidFill>
            <a:schemeClr val="bg1"/>
          </a:solidFill>
          <a:ln w="3175" cmpd="sng">
            <a:solidFill>
              <a:srgbClr val="808080"/>
            </a:solidFill>
            <a:prstDash val="solid"/>
            <a:round/>
            <a:headEnd/>
            <a:tailEnd/>
          </a:ln>
        </p:spPr>
        <p:txBody>
          <a:bodyPr/>
          <a:lstStyle/>
          <a:p>
            <a:endParaRPr lang="en-US"/>
          </a:p>
        </p:txBody>
      </p:sp>
      <p:sp>
        <p:nvSpPr>
          <p:cNvPr id="14437" name="Freeform 101"/>
          <p:cNvSpPr>
            <a:spLocks/>
          </p:cNvSpPr>
          <p:nvPr/>
        </p:nvSpPr>
        <p:spPr bwMode="auto">
          <a:xfrm>
            <a:off x="2303463" y="412750"/>
            <a:ext cx="809625" cy="298450"/>
          </a:xfrm>
          <a:custGeom>
            <a:avLst/>
            <a:gdLst>
              <a:gd name="T0" fmla="*/ 278 w 687"/>
              <a:gd name="T1" fmla="*/ 283 h 347"/>
              <a:gd name="T2" fmla="*/ 312 w 687"/>
              <a:gd name="T3" fmla="*/ 263 h 347"/>
              <a:gd name="T4" fmla="*/ 345 w 687"/>
              <a:gd name="T5" fmla="*/ 249 h 347"/>
              <a:gd name="T6" fmla="*/ 361 w 687"/>
              <a:gd name="T7" fmla="*/ 264 h 347"/>
              <a:gd name="T8" fmla="*/ 371 w 687"/>
              <a:gd name="T9" fmla="*/ 291 h 347"/>
              <a:gd name="T10" fmla="*/ 365 w 687"/>
              <a:gd name="T11" fmla="*/ 324 h 347"/>
              <a:gd name="T12" fmla="*/ 394 w 687"/>
              <a:gd name="T13" fmla="*/ 326 h 347"/>
              <a:gd name="T14" fmla="*/ 408 w 687"/>
              <a:gd name="T15" fmla="*/ 311 h 347"/>
              <a:gd name="T16" fmla="*/ 439 w 687"/>
              <a:gd name="T17" fmla="*/ 304 h 347"/>
              <a:gd name="T18" fmla="*/ 465 w 687"/>
              <a:gd name="T19" fmla="*/ 324 h 347"/>
              <a:gd name="T20" fmla="*/ 487 w 687"/>
              <a:gd name="T21" fmla="*/ 343 h 347"/>
              <a:gd name="T22" fmla="*/ 520 w 687"/>
              <a:gd name="T23" fmla="*/ 346 h 347"/>
              <a:gd name="T24" fmla="*/ 537 w 687"/>
              <a:gd name="T25" fmla="*/ 329 h 347"/>
              <a:gd name="T26" fmla="*/ 562 w 687"/>
              <a:gd name="T27" fmla="*/ 317 h 347"/>
              <a:gd name="T28" fmla="*/ 575 w 687"/>
              <a:gd name="T29" fmla="*/ 293 h 347"/>
              <a:gd name="T30" fmla="*/ 584 w 687"/>
              <a:gd name="T31" fmla="*/ 254 h 347"/>
              <a:gd name="T32" fmla="*/ 597 w 687"/>
              <a:gd name="T33" fmla="*/ 237 h 347"/>
              <a:gd name="T34" fmla="*/ 628 w 687"/>
              <a:gd name="T35" fmla="*/ 244 h 347"/>
              <a:gd name="T36" fmla="*/ 640 w 687"/>
              <a:gd name="T37" fmla="*/ 217 h 347"/>
              <a:gd name="T38" fmla="*/ 650 w 687"/>
              <a:gd name="T39" fmla="*/ 194 h 347"/>
              <a:gd name="T40" fmla="*/ 655 w 687"/>
              <a:gd name="T41" fmla="*/ 170 h 347"/>
              <a:gd name="T42" fmla="*/ 683 w 687"/>
              <a:gd name="T43" fmla="*/ 150 h 347"/>
              <a:gd name="T44" fmla="*/ 664 w 687"/>
              <a:gd name="T45" fmla="*/ 138 h 347"/>
              <a:gd name="T46" fmla="*/ 640 w 687"/>
              <a:gd name="T47" fmla="*/ 121 h 347"/>
              <a:gd name="T48" fmla="*/ 618 w 687"/>
              <a:gd name="T49" fmla="*/ 104 h 347"/>
              <a:gd name="T50" fmla="*/ 600 w 687"/>
              <a:gd name="T51" fmla="*/ 107 h 347"/>
              <a:gd name="T52" fmla="*/ 581 w 687"/>
              <a:gd name="T53" fmla="*/ 84 h 347"/>
              <a:gd name="T54" fmla="*/ 552 w 687"/>
              <a:gd name="T55" fmla="*/ 80 h 347"/>
              <a:gd name="T56" fmla="*/ 538 w 687"/>
              <a:gd name="T57" fmla="*/ 91 h 347"/>
              <a:gd name="T58" fmla="*/ 521 w 687"/>
              <a:gd name="T59" fmla="*/ 100 h 347"/>
              <a:gd name="T60" fmla="*/ 500 w 687"/>
              <a:gd name="T61" fmla="*/ 106 h 347"/>
              <a:gd name="T62" fmla="*/ 478 w 687"/>
              <a:gd name="T63" fmla="*/ 116 h 347"/>
              <a:gd name="T64" fmla="*/ 448 w 687"/>
              <a:gd name="T65" fmla="*/ 110 h 347"/>
              <a:gd name="T66" fmla="*/ 434 w 687"/>
              <a:gd name="T67" fmla="*/ 91 h 347"/>
              <a:gd name="T68" fmla="*/ 414 w 687"/>
              <a:gd name="T69" fmla="*/ 67 h 347"/>
              <a:gd name="T70" fmla="*/ 384 w 687"/>
              <a:gd name="T71" fmla="*/ 57 h 347"/>
              <a:gd name="T72" fmla="*/ 357 w 687"/>
              <a:gd name="T73" fmla="*/ 53 h 347"/>
              <a:gd name="T74" fmla="*/ 321 w 687"/>
              <a:gd name="T75" fmla="*/ 58 h 347"/>
              <a:gd name="T76" fmla="*/ 304 w 687"/>
              <a:gd name="T77" fmla="*/ 75 h 347"/>
              <a:gd name="T78" fmla="*/ 278 w 687"/>
              <a:gd name="T79" fmla="*/ 78 h 347"/>
              <a:gd name="T80" fmla="*/ 259 w 687"/>
              <a:gd name="T81" fmla="*/ 77 h 347"/>
              <a:gd name="T82" fmla="*/ 236 w 687"/>
              <a:gd name="T83" fmla="*/ 55 h 347"/>
              <a:gd name="T84" fmla="*/ 209 w 687"/>
              <a:gd name="T85" fmla="*/ 37 h 347"/>
              <a:gd name="T86" fmla="*/ 192 w 687"/>
              <a:gd name="T87" fmla="*/ 25 h 347"/>
              <a:gd name="T88" fmla="*/ 155 w 687"/>
              <a:gd name="T89" fmla="*/ 21 h 347"/>
              <a:gd name="T90" fmla="*/ 132 w 687"/>
              <a:gd name="T91" fmla="*/ 11 h 347"/>
              <a:gd name="T92" fmla="*/ 109 w 687"/>
              <a:gd name="T93" fmla="*/ 11 h 347"/>
              <a:gd name="T94" fmla="*/ 95 w 687"/>
              <a:gd name="T95" fmla="*/ 50 h 347"/>
              <a:gd name="T96" fmla="*/ 53 w 687"/>
              <a:gd name="T97" fmla="*/ 57 h 347"/>
              <a:gd name="T98" fmla="*/ 41 w 687"/>
              <a:gd name="T99" fmla="*/ 81 h 347"/>
              <a:gd name="T100" fmla="*/ 15 w 687"/>
              <a:gd name="T101" fmla="*/ 111 h 347"/>
              <a:gd name="T102" fmla="*/ 23 w 687"/>
              <a:gd name="T103" fmla="*/ 128 h 347"/>
              <a:gd name="T104" fmla="*/ 55 w 687"/>
              <a:gd name="T105" fmla="*/ 146 h 347"/>
              <a:gd name="T106" fmla="*/ 89 w 687"/>
              <a:gd name="T107" fmla="*/ 168 h 347"/>
              <a:gd name="T108" fmla="*/ 99 w 687"/>
              <a:gd name="T109" fmla="*/ 216 h 347"/>
              <a:gd name="T110" fmla="*/ 138 w 687"/>
              <a:gd name="T111" fmla="*/ 200 h 347"/>
              <a:gd name="T112" fmla="*/ 165 w 687"/>
              <a:gd name="T113" fmla="*/ 191 h 347"/>
              <a:gd name="T114" fmla="*/ 192 w 687"/>
              <a:gd name="T115" fmla="*/ 177 h 347"/>
              <a:gd name="T116" fmla="*/ 212 w 687"/>
              <a:gd name="T117" fmla="*/ 186 h 347"/>
              <a:gd name="T118" fmla="*/ 206 w 687"/>
              <a:gd name="T119" fmla="*/ 214 h 347"/>
              <a:gd name="T120" fmla="*/ 214 w 687"/>
              <a:gd name="T121" fmla="*/ 241 h 347"/>
              <a:gd name="T122" fmla="*/ 226 w 687"/>
              <a:gd name="T123" fmla="*/ 259 h 34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7"/>
              <a:gd name="T187" fmla="*/ 0 h 347"/>
              <a:gd name="T188" fmla="*/ 687 w 687"/>
              <a:gd name="T189" fmla="*/ 347 h 34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7" h="347">
                <a:moveTo>
                  <a:pt x="244" y="271"/>
                </a:moveTo>
                <a:lnTo>
                  <a:pt x="245" y="270"/>
                </a:lnTo>
                <a:lnTo>
                  <a:pt x="246" y="270"/>
                </a:lnTo>
                <a:lnTo>
                  <a:pt x="246" y="271"/>
                </a:lnTo>
                <a:lnTo>
                  <a:pt x="246" y="273"/>
                </a:lnTo>
                <a:lnTo>
                  <a:pt x="246" y="274"/>
                </a:lnTo>
                <a:lnTo>
                  <a:pt x="248" y="274"/>
                </a:lnTo>
                <a:lnTo>
                  <a:pt x="251" y="274"/>
                </a:lnTo>
                <a:lnTo>
                  <a:pt x="252" y="274"/>
                </a:lnTo>
                <a:lnTo>
                  <a:pt x="252" y="273"/>
                </a:lnTo>
                <a:lnTo>
                  <a:pt x="254" y="273"/>
                </a:lnTo>
                <a:lnTo>
                  <a:pt x="254" y="271"/>
                </a:lnTo>
                <a:lnTo>
                  <a:pt x="255" y="271"/>
                </a:lnTo>
                <a:lnTo>
                  <a:pt x="256" y="271"/>
                </a:lnTo>
                <a:lnTo>
                  <a:pt x="259" y="271"/>
                </a:lnTo>
                <a:lnTo>
                  <a:pt x="261" y="271"/>
                </a:lnTo>
                <a:lnTo>
                  <a:pt x="262" y="271"/>
                </a:lnTo>
                <a:lnTo>
                  <a:pt x="264" y="273"/>
                </a:lnTo>
                <a:lnTo>
                  <a:pt x="264" y="274"/>
                </a:lnTo>
                <a:lnTo>
                  <a:pt x="265" y="274"/>
                </a:lnTo>
                <a:lnTo>
                  <a:pt x="266" y="276"/>
                </a:lnTo>
                <a:lnTo>
                  <a:pt x="269" y="276"/>
                </a:lnTo>
                <a:lnTo>
                  <a:pt x="271" y="276"/>
                </a:lnTo>
                <a:lnTo>
                  <a:pt x="272" y="277"/>
                </a:lnTo>
                <a:lnTo>
                  <a:pt x="274" y="277"/>
                </a:lnTo>
                <a:lnTo>
                  <a:pt x="275" y="279"/>
                </a:lnTo>
                <a:lnTo>
                  <a:pt x="275" y="280"/>
                </a:lnTo>
                <a:lnTo>
                  <a:pt x="276" y="281"/>
                </a:lnTo>
                <a:lnTo>
                  <a:pt x="276" y="283"/>
                </a:lnTo>
                <a:lnTo>
                  <a:pt x="278" y="283"/>
                </a:lnTo>
                <a:lnTo>
                  <a:pt x="281" y="283"/>
                </a:lnTo>
                <a:lnTo>
                  <a:pt x="282" y="281"/>
                </a:lnTo>
                <a:lnTo>
                  <a:pt x="282" y="280"/>
                </a:lnTo>
                <a:lnTo>
                  <a:pt x="284" y="279"/>
                </a:lnTo>
                <a:lnTo>
                  <a:pt x="285" y="277"/>
                </a:lnTo>
                <a:lnTo>
                  <a:pt x="285" y="276"/>
                </a:lnTo>
                <a:lnTo>
                  <a:pt x="286" y="274"/>
                </a:lnTo>
                <a:lnTo>
                  <a:pt x="286" y="271"/>
                </a:lnTo>
                <a:lnTo>
                  <a:pt x="288" y="271"/>
                </a:lnTo>
                <a:lnTo>
                  <a:pt x="288" y="270"/>
                </a:lnTo>
                <a:lnTo>
                  <a:pt x="289" y="269"/>
                </a:lnTo>
                <a:lnTo>
                  <a:pt x="291" y="269"/>
                </a:lnTo>
                <a:lnTo>
                  <a:pt x="294" y="269"/>
                </a:lnTo>
                <a:lnTo>
                  <a:pt x="295" y="269"/>
                </a:lnTo>
                <a:lnTo>
                  <a:pt x="296" y="269"/>
                </a:lnTo>
                <a:lnTo>
                  <a:pt x="296" y="270"/>
                </a:lnTo>
                <a:lnTo>
                  <a:pt x="298" y="270"/>
                </a:lnTo>
                <a:lnTo>
                  <a:pt x="299" y="271"/>
                </a:lnTo>
                <a:lnTo>
                  <a:pt x="299" y="270"/>
                </a:lnTo>
                <a:lnTo>
                  <a:pt x="301" y="270"/>
                </a:lnTo>
                <a:lnTo>
                  <a:pt x="302" y="269"/>
                </a:lnTo>
                <a:lnTo>
                  <a:pt x="304" y="269"/>
                </a:lnTo>
                <a:lnTo>
                  <a:pt x="305" y="269"/>
                </a:lnTo>
                <a:lnTo>
                  <a:pt x="305" y="267"/>
                </a:lnTo>
                <a:lnTo>
                  <a:pt x="307" y="266"/>
                </a:lnTo>
                <a:lnTo>
                  <a:pt x="307" y="264"/>
                </a:lnTo>
                <a:lnTo>
                  <a:pt x="308" y="264"/>
                </a:lnTo>
                <a:lnTo>
                  <a:pt x="309" y="264"/>
                </a:lnTo>
                <a:lnTo>
                  <a:pt x="311" y="264"/>
                </a:lnTo>
                <a:lnTo>
                  <a:pt x="312" y="263"/>
                </a:lnTo>
                <a:lnTo>
                  <a:pt x="314" y="261"/>
                </a:lnTo>
                <a:lnTo>
                  <a:pt x="315" y="261"/>
                </a:lnTo>
                <a:lnTo>
                  <a:pt x="317" y="261"/>
                </a:lnTo>
                <a:lnTo>
                  <a:pt x="318" y="260"/>
                </a:lnTo>
                <a:lnTo>
                  <a:pt x="321" y="260"/>
                </a:lnTo>
                <a:lnTo>
                  <a:pt x="321" y="259"/>
                </a:lnTo>
                <a:lnTo>
                  <a:pt x="322" y="257"/>
                </a:lnTo>
                <a:lnTo>
                  <a:pt x="324" y="256"/>
                </a:lnTo>
                <a:lnTo>
                  <a:pt x="325" y="256"/>
                </a:lnTo>
                <a:lnTo>
                  <a:pt x="327" y="256"/>
                </a:lnTo>
                <a:lnTo>
                  <a:pt x="328" y="254"/>
                </a:lnTo>
                <a:lnTo>
                  <a:pt x="329" y="254"/>
                </a:lnTo>
                <a:lnTo>
                  <a:pt x="331" y="254"/>
                </a:lnTo>
                <a:lnTo>
                  <a:pt x="331" y="256"/>
                </a:lnTo>
                <a:lnTo>
                  <a:pt x="332" y="254"/>
                </a:lnTo>
                <a:lnTo>
                  <a:pt x="334" y="254"/>
                </a:lnTo>
                <a:lnTo>
                  <a:pt x="335" y="254"/>
                </a:lnTo>
                <a:lnTo>
                  <a:pt x="337" y="253"/>
                </a:lnTo>
                <a:lnTo>
                  <a:pt x="338" y="253"/>
                </a:lnTo>
                <a:lnTo>
                  <a:pt x="338" y="251"/>
                </a:lnTo>
                <a:lnTo>
                  <a:pt x="338" y="250"/>
                </a:lnTo>
                <a:lnTo>
                  <a:pt x="339" y="250"/>
                </a:lnTo>
                <a:lnTo>
                  <a:pt x="339" y="249"/>
                </a:lnTo>
                <a:lnTo>
                  <a:pt x="339" y="247"/>
                </a:lnTo>
                <a:lnTo>
                  <a:pt x="341" y="247"/>
                </a:lnTo>
                <a:lnTo>
                  <a:pt x="341" y="246"/>
                </a:lnTo>
                <a:lnTo>
                  <a:pt x="342" y="246"/>
                </a:lnTo>
                <a:lnTo>
                  <a:pt x="342" y="247"/>
                </a:lnTo>
                <a:lnTo>
                  <a:pt x="344" y="247"/>
                </a:lnTo>
                <a:lnTo>
                  <a:pt x="345" y="249"/>
                </a:lnTo>
                <a:lnTo>
                  <a:pt x="347" y="250"/>
                </a:lnTo>
                <a:lnTo>
                  <a:pt x="348" y="250"/>
                </a:lnTo>
                <a:lnTo>
                  <a:pt x="349" y="250"/>
                </a:lnTo>
                <a:lnTo>
                  <a:pt x="351" y="249"/>
                </a:lnTo>
                <a:lnTo>
                  <a:pt x="352" y="249"/>
                </a:lnTo>
                <a:lnTo>
                  <a:pt x="354" y="249"/>
                </a:lnTo>
                <a:lnTo>
                  <a:pt x="355" y="249"/>
                </a:lnTo>
                <a:lnTo>
                  <a:pt x="357" y="249"/>
                </a:lnTo>
                <a:lnTo>
                  <a:pt x="355" y="250"/>
                </a:lnTo>
                <a:lnTo>
                  <a:pt x="357" y="250"/>
                </a:lnTo>
                <a:lnTo>
                  <a:pt x="355" y="250"/>
                </a:lnTo>
                <a:lnTo>
                  <a:pt x="355" y="251"/>
                </a:lnTo>
                <a:lnTo>
                  <a:pt x="354" y="251"/>
                </a:lnTo>
                <a:lnTo>
                  <a:pt x="354" y="253"/>
                </a:lnTo>
                <a:lnTo>
                  <a:pt x="352" y="253"/>
                </a:lnTo>
                <a:lnTo>
                  <a:pt x="352" y="254"/>
                </a:lnTo>
                <a:lnTo>
                  <a:pt x="352" y="256"/>
                </a:lnTo>
                <a:lnTo>
                  <a:pt x="352" y="257"/>
                </a:lnTo>
                <a:lnTo>
                  <a:pt x="354" y="257"/>
                </a:lnTo>
                <a:lnTo>
                  <a:pt x="355" y="257"/>
                </a:lnTo>
                <a:lnTo>
                  <a:pt x="357" y="257"/>
                </a:lnTo>
                <a:lnTo>
                  <a:pt x="358" y="257"/>
                </a:lnTo>
                <a:lnTo>
                  <a:pt x="358" y="259"/>
                </a:lnTo>
                <a:lnTo>
                  <a:pt x="359" y="259"/>
                </a:lnTo>
                <a:lnTo>
                  <a:pt x="359" y="260"/>
                </a:lnTo>
                <a:lnTo>
                  <a:pt x="361" y="260"/>
                </a:lnTo>
                <a:lnTo>
                  <a:pt x="362" y="260"/>
                </a:lnTo>
                <a:lnTo>
                  <a:pt x="361" y="261"/>
                </a:lnTo>
                <a:lnTo>
                  <a:pt x="361" y="263"/>
                </a:lnTo>
                <a:lnTo>
                  <a:pt x="361" y="264"/>
                </a:lnTo>
                <a:lnTo>
                  <a:pt x="361" y="266"/>
                </a:lnTo>
                <a:lnTo>
                  <a:pt x="362" y="266"/>
                </a:lnTo>
                <a:lnTo>
                  <a:pt x="364" y="266"/>
                </a:lnTo>
                <a:lnTo>
                  <a:pt x="364" y="267"/>
                </a:lnTo>
                <a:lnTo>
                  <a:pt x="362" y="267"/>
                </a:lnTo>
                <a:lnTo>
                  <a:pt x="362" y="269"/>
                </a:lnTo>
                <a:lnTo>
                  <a:pt x="362" y="270"/>
                </a:lnTo>
                <a:lnTo>
                  <a:pt x="364" y="270"/>
                </a:lnTo>
                <a:lnTo>
                  <a:pt x="364" y="271"/>
                </a:lnTo>
                <a:lnTo>
                  <a:pt x="365" y="271"/>
                </a:lnTo>
                <a:lnTo>
                  <a:pt x="365" y="273"/>
                </a:lnTo>
                <a:lnTo>
                  <a:pt x="364" y="273"/>
                </a:lnTo>
                <a:lnTo>
                  <a:pt x="364" y="274"/>
                </a:lnTo>
                <a:lnTo>
                  <a:pt x="365" y="274"/>
                </a:lnTo>
                <a:lnTo>
                  <a:pt x="367" y="274"/>
                </a:lnTo>
                <a:lnTo>
                  <a:pt x="368" y="274"/>
                </a:lnTo>
                <a:lnTo>
                  <a:pt x="369" y="276"/>
                </a:lnTo>
                <a:lnTo>
                  <a:pt x="371" y="276"/>
                </a:lnTo>
                <a:lnTo>
                  <a:pt x="372" y="276"/>
                </a:lnTo>
                <a:lnTo>
                  <a:pt x="372" y="277"/>
                </a:lnTo>
                <a:lnTo>
                  <a:pt x="372" y="279"/>
                </a:lnTo>
                <a:lnTo>
                  <a:pt x="372" y="280"/>
                </a:lnTo>
                <a:lnTo>
                  <a:pt x="372" y="281"/>
                </a:lnTo>
                <a:lnTo>
                  <a:pt x="371" y="283"/>
                </a:lnTo>
                <a:lnTo>
                  <a:pt x="371" y="284"/>
                </a:lnTo>
                <a:lnTo>
                  <a:pt x="371" y="286"/>
                </a:lnTo>
                <a:lnTo>
                  <a:pt x="371" y="287"/>
                </a:lnTo>
                <a:lnTo>
                  <a:pt x="369" y="289"/>
                </a:lnTo>
                <a:lnTo>
                  <a:pt x="371" y="290"/>
                </a:lnTo>
                <a:lnTo>
                  <a:pt x="371" y="291"/>
                </a:lnTo>
                <a:lnTo>
                  <a:pt x="372" y="293"/>
                </a:lnTo>
                <a:lnTo>
                  <a:pt x="372" y="294"/>
                </a:lnTo>
                <a:lnTo>
                  <a:pt x="371" y="294"/>
                </a:lnTo>
                <a:lnTo>
                  <a:pt x="371" y="296"/>
                </a:lnTo>
                <a:lnTo>
                  <a:pt x="369" y="296"/>
                </a:lnTo>
                <a:lnTo>
                  <a:pt x="369" y="297"/>
                </a:lnTo>
                <a:lnTo>
                  <a:pt x="368" y="299"/>
                </a:lnTo>
                <a:lnTo>
                  <a:pt x="368" y="300"/>
                </a:lnTo>
                <a:lnTo>
                  <a:pt x="367" y="300"/>
                </a:lnTo>
                <a:lnTo>
                  <a:pt x="367" y="301"/>
                </a:lnTo>
                <a:lnTo>
                  <a:pt x="365" y="303"/>
                </a:lnTo>
                <a:lnTo>
                  <a:pt x="365" y="304"/>
                </a:lnTo>
                <a:lnTo>
                  <a:pt x="364" y="304"/>
                </a:lnTo>
                <a:lnTo>
                  <a:pt x="362" y="306"/>
                </a:lnTo>
                <a:lnTo>
                  <a:pt x="361" y="306"/>
                </a:lnTo>
                <a:lnTo>
                  <a:pt x="361" y="307"/>
                </a:lnTo>
                <a:lnTo>
                  <a:pt x="361" y="309"/>
                </a:lnTo>
                <a:lnTo>
                  <a:pt x="362" y="309"/>
                </a:lnTo>
                <a:lnTo>
                  <a:pt x="364" y="310"/>
                </a:lnTo>
                <a:lnTo>
                  <a:pt x="364" y="311"/>
                </a:lnTo>
                <a:lnTo>
                  <a:pt x="364" y="313"/>
                </a:lnTo>
                <a:lnTo>
                  <a:pt x="364" y="314"/>
                </a:lnTo>
                <a:lnTo>
                  <a:pt x="364" y="316"/>
                </a:lnTo>
                <a:lnTo>
                  <a:pt x="364" y="317"/>
                </a:lnTo>
                <a:lnTo>
                  <a:pt x="364" y="319"/>
                </a:lnTo>
                <a:lnTo>
                  <a:pt x="364" y="320"/>
                </a:lnTo>
                <a:lnTo>
                  <a:pt x="364" y="321"/>
                </a:lnTo>
                <a:lnTo>
                  <a:pt x="365" y="321"/>
                </a:lnTo>
                <a:lnTo>
                  <a:pt x="365" y="323"/>
                </a:lnTo>
                <a:lnTo>
                  <a:pt x="365" y="324"/>
                </a:lnTo>
                <a:lnTo>
                  <a:pt x="367" y="324"/>
                </a:lnTo>
                <a:lnTo>
                  <a:pt x="365" y="326"/>
                </a:lnTo>
                <a:lnTo>
                  <a:pt x="367" y="327"/>
                </a:lnTo>
                <a:lnTo>
                  <a:pt x="368" y="327"/>
                </a:lnTo>
                <a:lnTo>
                  <a:pt x="369" y="327"/>
                </a:lnTo>
                <a:lnTo>
                  <a:pt x="371" y="326"/>
                </a:lnTo>
                <a:lnTo>
                  <a:pt x="372" y="326"/>
                </a:lnTo>
                <a:lnTo>
                  <a:pt x="374" y="326"/>
                </a:lnTo>
                <a:lnTo>
                  <a:pt x="374" y="327"/>
                </a:lnTo>
                <a:lnTo>
                  <a:pt x="375" y="327"/>
                </a:lnTo>
                <a:lnTo>
                  <a:pt x="377" y="327"/>
                </a:lnTo>
                <a:lnTo>
                  <a:pt x="378" y="327"/>
                </a:lnTo>
                <a:lnTo>
                  <a:pt x="378" y="329"/>
                </a:lnTo>
                <a:lnTo>
                  <a:pt x="379" y="329"/>
                </a:lnTo>
                <a:lnTo>
                  <a:pt x="379" y="330"/>
                </a:lnTo>
                <a:lnTo>
                  <a:pt x="381" y="329"/>
                </a:lnTo>
                <a:lnTo>
                  <a:pt x="382" y="329"/>
                </a:lnTo>
                <a:lnTo>
                  <a:pt x="382" y="327"/>
                </a:lnTo>
                <a:lnTo>
                  <a:pt x="384" y="327"/>
                </a:lnTo>
                <a:lnTo>
                  <a:pt x="385" y="326"/>
                </a:lnTo>
                <a:lnTo>
                  <a:pt x="387" y="324"/>
                </a:lnTo>
                <a:lnTo>
                  <a:pt x="388" y="324"/>
                </a:lnTo>
                <a:lnTo>
                  <a:pt x="388" y="323"/>
                </a:lnTo>
                <a:lnTo>
                  <a:pt x="388" y="321"/>
                </a:lnTo>
                <a:lnTo>
                  <a:pt x="389" y="323"/>
                </a:lnTo>
                <a:lnTo>
                  <a:pt x="391" y="323"/>
                </a:lnTo>
                <a:lnTo>
                  <a:pt x="392" y="323"/>
                </a:lnTo>
                <a:lnTo>
                  <a:pt x="392" y="324"/>
                </a:lnTo>
                <a:lnTo>
                  <a:pt x="392" y="326"/>
                </a:lnTo>
                <a:lnTo>
                  <a:pt x="394" y="326"/>
                </a:lnTo>
                <a:lnTo>
                  <a:pt x="395" y="326"/>
                </a:lnTo>
                <a:lnTo>
                  <a:pt x="397" y="326"/>
                </a:lnTo>
                <a:lnTo>
                  <a:pt x="397" y="327"/>
                </a:lnTo>
                <a:lnTo>
                  <a:pt x="397" y="329"/>
                </a:lnTo>
                <a:lnTo>
                  <a:pt x="398" y="330"/>
                </a:lnTo>
                <a:lnTo>
                  <a:pt x="398" y="331"/>
                </a:lnTo>
                <a:lnTo>
                  <a:pt x="399" y="331"/>
                </a:lnTo>
                <a:lnTo>
                  <a:pt x="401" y="331"/>
                </a:lnTo>
                <a:lnTo>
                  <a:pt x="401" y="333"/>
                </a:lnTo>
                <a:lnTo>
                  <a:pt x="401" y="331"/>
                </a:lnTo>
                <a:lnTo>
                  <a:pt x="401" y="330"/>
                </a:lnTo>
                <a:lnTo>
                  <a:pt x="402" y="330"/>
                </a:lnTo>
                <a:lnTo>
                  <a:pt x="401" y="330"/>
                </a:lnTo>
                <a:lnTo>
                  <a:pt x="402" y="329"/>
                </a:lnTo>
                <a:lnTo>
                  <a:pt x="401" y="327"/>
                </a:lnTo>
                <a:lnTo>
                  <a:pt x="402" y="327"/>
                </a:lnTo>
                <a:lnTo>
                  <a:pt x="402" y="326"/>
                </a:lnTo>
                <a:lnTo>
                  <a:pt x="404" y="324"/>
                </a:lnTo>
                <a:lnTo>
                  <a:pt x="405" y="324"/>
                </a:lnTo>
                <a:lnTo>
                  <a:pt x="405" y="323"/>
                </a:lnTo>
                <a:lnTo>
                  <a:pt x="404" y="321"/>
                </a:lnTo>
                <a:lnTo>
                  <a:pt x="404" y="320"/>
                </a:lnTo>
                <a:lnTo>
                  <a:pt x="405" y="319"/>
                </a:lnTo>
                <a:lnTo>
                  <a:pt x="407" y="319"/>
                </a:lnTo>
                <a:lnTo>
                  <a:pt x="407" y="317"/>
                </a:lnTo>
                <a:lnTo>
                  <a:pt x="407" y="316"/>
                </a:lnTo>
                <a:lnTo>
                  <a:pt x="407" y="314"/>
                </a:lnTo>
                <a:lnTo>
                  <a:pt x="408" y="314"/>
                </a:lnTo>
                <a:lnTo>
                  <a:pt x="408" y="313"/>
                </a:lnTo>
                <a:lnTo>
                  <a:pt x="408" y="311"/>
                </a:lnTo>
                <a:lnTo>
                  <a:pt x="409" y="311"/>
                </a:lnTo>
                <a:lnTo>
                  <a:pt x="409" y="310"/>
                </a:lnTo>
                <a:lnTo>
                  <a:pt x="411" y="310"/>
                </a:lnTo>
                <a:lnTo>
                  <a:pt x="411" y="309"/>
                </a:lnTo>
                <a:lnTo>
                  <a:pt x="412" y="309"/>
                </a:lnTo>
                <a:lnTo>
                  <a:pt x="412" y="307"/>
                </a:lnTo>
                <a:lnTo>
                  <a:pt x="412" y="306"/>
                </a:lnTo>
                <a:lnTo>
                  <a:pt x="414" y="306"/>
                </a:lnTo>
                <a:lnTo>
                  <a:pt x="414" y="304"/>
                </a:lnTo>
                <a:lnTo>
                  <a:pt x="415" y="303"/>
                </a:lnTo>
                <a:lnTo>
                  <a:pt x="417" y="303"/>
                </a:lnTo>
                <a:lnTo>
                  <a:pt x="417" y="301"/>
                </a:lnTo>
                <a:lnTo>
                  <a:pt x="418" y="301"/>
                </a:lnTo>
                <a:lnTo>
                  <a:pt x="419" y="301"/>
                </a:lnTo>
                <a:lnTo>
                  <a:pt x="421" y="301"/>
                </a:lnTo>
                <a:lnTo>
                  <a:pt x="422" y="300"/>
                </a:lnTo>
                <a:lnTo>
                  <a:pt x="424" y="300"/>
                </a:lnTo>
                <a:lnTo>
                  <a:pt x="424" y="299"/>
                </a:lnTo>
                <a:lnTo>
                  <a:pt x="425" y="299"/>
                </a:lnTo>
                <a:lnTo>
                  <a:pt x="427" y="300"/>
                </a:lnTo>
                <a:lnTo>
                  <a:pt x="428" y="300"/>
                </a:lnTo>
                <a:lnTo>
                  <a:pt x="429" y="300"/>
                </a:lnTo>
                <a:lnTo>
                  <a:pt x="429" y="301"/>
                </a:lnTo>
                <a:lnTo>
                  <a:pt x="431" y="301"/>
                </a:lnTo>
                <a:lnTo>
                  <a:pt x="432" y="303"/>
                </a:lnTo>
                <a:lnTo>
                  <a:pt x="434" y="304"/>
                </a:lnTo>
                <a:lnTo>
                  <a:pt x="435" y="304"/>
                </a:lnTo>
                <a:lnTo>
                  <a:pt x="437" y="304"/>
                </a:lnTo>
                <a:lnTo>
                  <a:pt x="438" y="304"/>
                </a:lnTo>
                <a:lnTo>
                  <a:pt x="439" y="304"/>
                </a:lnTo>
                <a:lnTo>
                  <a:pt x="439" y="306"/>
                </a:lnTo>
                <a:lnTo>
                  <a:pt x="441" y="306"/>
                </a:lnTo>
                <a:lnTo>
                  <a:pt x="442" y="306"/>
                </a:lnTo>
                <a:lnTo>
                  <a:pt x="442" y="307"/>
                </a:lnTo>
                <a:lnTo>
                  <a:pt x="442" y="309"/>
                </a:lnTo>
                <a:lnTo>
                  <a:pt x="444" y="309"/>
                </a:lnTo>
                <a:lnTo>
                  <a:pt x="444" y="310"/>
                </a:lnTo>
                <a:lnTo>
                  <a:pt x="445" y="311"/>
                </a:lnTo>
                <a:lnTo>
                  <a:pt x="445" y="313"/>
                </a:lnTo>
                <a:lnTo>
                  <a:pt x="445" y="314"/>
                </a:lnTo>
                <a:lnTo>
                  <a:pt x="447" y="316"/>
                </a:lnTo>
                <a:lnTo>
                  <a:pt x="448" y="316"/>
                </a:lnTo>
                <a:lnTo>
                  <a:pt x="450" y="316"/>
                </a:lnTo>
                <a:lnTo>
                  <a:pt x="451" y="316"/>
                </a:lnTo>
                <a:lnTo>
                  <a:pt x="451" y="317"/>
                </a:lnTo>
                <a:lnTo>
                  <a:pt x="452" y="317"/>
                </a:lnTo>
                <a:lnTo>
                  <a:pt x="454" y="319"/>
                </a:lnTo>
                <a:lnTo>
                  <a:pt x="454" y="320"/>
                </a:lnTo>
                <a:lnTo>
                  <a:pt x="455" y="320"/>
                </a:lnTo>
                <a:lnTo>
                  <a:pt x="457" y="321"/>
                </a:lnTo>
                <a:lnTo>
                  <a:pt x="458" y="323"/>
                </a:lnTo>
                <a:lnTo>
                  <a:pt x="460" y="323"/>
                </a:lnTo>
                <a:lnTo>
                  <a:pt x="461" y="323"/>
                </a:lnTo>
                <a:lnTo>
                  <a:pt x="462" y="323"/>
                </a:lnTo>
                <a:lnTo>
                  <a:pt x="462" y="321"/>
                </a:lnTo>
                <a:lnTo>
                  <a:pt x="464" y="321"/>
                </a:lnTo>
                <a:lnTo>
                  <a:pt x="465" y="321"/>
                </a:lnTo>
                <a:lnTo>
                  <a:pt x="467" y="323"/>
                </a:lnTo>
                <a:lnTo>
                  <a:pt x="465" y="323"/>
                </a:lnTo>
                <a:lnTo>
                  <a:pt x="465" y="324"/>
                </a:lnTo>
                <a:lnTo>
                  <a:pt x="465" y="326"/>
                </a:lnTo>
                <a:lnTo>
                  <a:pt x="467" y="327"/>
                </a:lnTo>
                <a:lnTo>
                  <a:pt x="468" y="327"/>
                </a:lnTo>
                <a:lnTo>
                  <a:pt x="468" y="329"/>
                </a:lnTo>
                <a:lnTo>
                  <a:pt x="470" y="330"/>
                </a:lnTo>
                <a:lnTo>
                  <a:pt x="471" y="330"/>
                </a:lnTo>
                <a:lnTo>
                  <a:pt x="471" y="331"/>
                </a:lnTo>
                <a:lnTo>
                  <a:pt x="471" y="333"/>
                </a:lnTo>
                <a:lnTo>
                  <a:pt x="470" y="333"/>
                </a:lnTo>
                <a:lnTo>
                  <a:pt x="470" y="334"/>
                </a:lnTo>
                <a:lnTo>
                  <a:pt x="471" y="334"/>
                </a:lnTo>
                <a:lnTo>
                  <a:pt x="471" y="336"/>
                </a:lnTo>
                <a:lnTo>
                  <a:pt x="470" y="337"/>
                </a:lnTo>
                <a:lnTo>
                  <a:pt x="470" y="339"/>
                </a:lnTo>
                <a:lnTo>
                  <a:pt x="471" y="340"/>
                </a:lnTo>
                <a:lnTo>
                  <a:pt x="472" y="341"/>
                </a:lnTo>
                <a:lnTo>
                  <a:pt x="474" y="343"/>
                </a:lnTo>
                <a:lnTo>
                  <a:pt x="474" y="344"/>
                </a:lnTo>
                <a:lnTo>
                  <a:pt x="475" y="344"/>
                </a:lnTo>
                <a:lnTo>
                  <a:pt x="477" y="344"/>
                </a:lnTo>
                <a:lnTo>
                  <a:pt x="477" y="346"/>
                </a:lnTo>
                <a:lnTo>
                  <a:pt x="478" y="347"/>
                </a:lnTo>
                <a:lnTo>
                  <a:pt x="480" y="347"/>
                </a:lnTo>
                <a:lnTo>
                  <a:pt x="481" y="346"/>
                </a:lnTo>
                <a:lnTo>
                  <a:pt x="482" y="346"/>
                </a:lnTo>
                <a:lnTo>
                  <a:pt x="484" y="346"/>
                </a:lnTo>
                <a:lnTo>
                  <a:pt x="485" y="346"/>
                </a:lnTo>
                <a:lnTo>
                  <a:pt x="485" y="344"/>
                </a:lnTo>
                <a:lnTo>
                  <a:pt x="487" y="344"/>
                </a:lnTo>
                <a:lnTo>
                  <a:pt x="487" y="343"/>
                </a:lnTo>
                <a:lnTo>
                  <a:pt x="488" y="343"/>
                </a:lnTo>
                <a:lnTo>
                  <a:pt x="490" y="343"/>
                </a:lnTo>
                <a:lnTo>
                  <a:pt x="490" y="341"/>
                </a:lnTo>
                <a:lnTo>
                  <a:pt x="491" y="341"/>
                </a:lnTo>
                <a:lnTo>
                  <a:pt x="491" y="340"/>
                </a:lnTo>
                <a:lnTo>
                  <a:pt x="492" y="340"/>
                </a:lnTo>
                <a:lnTo>
                  <a:pt x="492" y="339"/>
                </a:lnTo>
                <a:lnTo>
                  <a:pt x="494" y="339"/>
                </a:lnTo>
                <a:lnTo>
                  <a:pt x="495" y="340"/>
                </a:lnTo>
                <a:lnTo>
                  <a:pt x="497" y="340"/>
                </a:lnTo>
                <a:lnTo>
                  <a:pt x="498" y="340"/>
                </a:lnTo>
                <a:lnTo>
                  <a:pt x="500" y="340"/>
                </a:lnTo>
                <a:lnTo>
                  <a:pt x="501" y="340"/>
                </a:lnTo>
                <a:lnTo>
                  <a:pt x="501" y="341"/>
                </a:lnTo>
                <a:lnTo>
                  <a:pt x="502" y="343"/>
                </a:lnTo>
                <a:lnTo>
                  <a:pt x="504" y="344"/>
                </a:lnTo>
                <a:lnTo>
                  <a:pt x="505" y="346"/>
                </a:lnTo>
                <a:lnTo>
                  <a:pt x="507" y="346"/>
                </a:lnTo>
                <a:lnTo>
                  <a:pt x="508" y="346"/>
                </a:lnTo>
                <a:lnTo>
                  <a:pt x="508" y="344"/>
                </a:lnTo>
                <a:lnTo>
                  <a:pt x="510" y="343"/>
                </a:lnTo>
                <a:lnTo>
                  <a:pt x="511" y="343"/>
                </a:lnTo>
                <a:lnTo>
                  <a:pt x="511" y="344"/>
                </a:lnTo>
                <a:lnTo>
                  <a:pt x="512" y="344"/>
                </a:lnTo>
                <a:lnTo>
                  <a:pt x="514" y="346"/>
                </a:lnTo>
                <a:lnTo>
                  <a:pt x="515" y="346"/>
                </a:lnTo>
                <a:lnTo>
                  <a:pt x="517" y="346"/>
                </a:lnTo>
                <a:lnTo>
                  <a:pt x="517" y="347"/>
                </a:lnTo>
                <a:lnTo>
                  <a:pt x="518" y="347"/>
                </a:lnTo>
                <a:lnTo>
                  <a:pt x="520" y="346"/>
                </a:lnTo>
                <a:lnTo>
                  <a:pt x="521" y="346"/>
                </a:lnTo>
                <a:lnTo>
                  <a:pt x="522" y="346"/>
                </a:lnTo>
                <a:lnTo>
                  <a:pt x="524" y="346"/>
                </a:lnTo>
                <a:lnTo>
                  <a:pt x="525" y="344"/>
                </a:lnTo>
                <a:lnTo>
                  <a:pt x="527" y="344"/>
                </a:lnTo>
                <a:lnTo>
                  <a:pt x="528" y="344"/>
                </a:lnTo>
                <a:lnTo>
                  <a:pt x="530" y="343"/>
                </a:lnTo>
                <a:lnTo>
                  <a:pt x="531" y="341"/>
                </a:lnTo>
                <a:lnTo>
                  <a:pt x="532" y="341"/>
                </a:lnTo>
                <a:lnTo>
                  <a:pt x="534" y="341"/>
                </a:lnTo>
                <a:lnTo>
                  <a:pt x="534" y="340"/>
                </a:lnTo>
                <a:lnTo>
                  <a:pt x="534" y="339"/>
                </a:lnTo>
                <a:lnTo>
                  <a:pt x="534" y="337"/>
                </a:lnTo>
                <a:lnTo>
                  <a:pt x="532" y="337"/>
                </a:lnTo>
                <a:lnTo>
                  <a:pt x="532" y="339"/>
                </a:lnTo>
                <a:lnTo>
                  <a:pt x="531" y="337"/>
                </a:lnTo>
                <a:lnTo>
                  <a:pt x="530" y="337"/>
                </a:lnTo>
                <a:lnTo>
                  <a:pt x="531" y="336"/>
                </a:lnTo>
                <a:lnTo>
                  <a:pt x="532" y="336"/>
                </a:lnTo>
                <a:lnTo>
                  <a:pt x="534" y="334"/>
                </a:lnTo>
                <a:lnTo>
                  <a:pt x="534" y="333"/>
                </a:lnTo>
                <a:lnTo>
                  <a:pt x="534" y="331"/>
                </a:lnTo>
                <a:lnTo>
                  <a:pt x="532" y="331"/>
                </a:lnTo>
                <a:lnTo>
                  <a:pt x="531" y="331"/>
                </a:lnTo>
                <a:lnTo>
                  <a:pt x="532" y="331"/>
                </a:lnTo>
                <a:lnTo>
                  <a:pt x="532" y="330"/>
                </a:lnTo>
                <a:lnTo>
                  <a:pt x="534" y="330"/>
                </a:lnTo>
                <a:lnTo>
                  <a:pt x="535" y="330"/>
                </a:lnTo>
                <a:lnTo>
                  <a:pt x="535" y="329"/>
                </a:lnTo>
                <a:lnTo>
                  <a:pt x="537" y="329"/>
                </a:lnTo>
                <a:lnTo>
                  <a:pt x="535" y="327"/>
                </a:lnTo>
                <a:lnTo>
                  <a:pt x="534" y="327"/>
                </a:lnTo>
                <a:lnTo>
                  <a:pt x="535" y="326"/>
                </a:lnTo>
                <a:lnTo>
                  <a:pt x="537" y="326"/>
                </a:lnTo>
                <a:lnTo>
                  <a:pt x="537" y="324"/>
                </a:lnTo>
                <a:lnTo>
                  <a:pt x="538" y="324"/>
                </a:lnTo>
                <a:lnTo>
                  <a:pt x="540" y="324"/>
                </a:lnTo>
                <a:lnTo>
                  <a:pt x="541" y="324"/>
                </a:lnTo>
                <a:lnTo>
                  <a:pt x="542" y="326"/>
                </a:lnTo>
                <a:lnTo>
                  <a:pt x="544" y="326"/>
                </a:lnTo>
                <a:lnTo>
                  <a:pt x="545" y="327"/>
                </a:lnTo>
                <a:lnTo>
                  <a:pt x="547" y="327"/>
                </a:lnTo>
                <a:lnTo>
                  <a:pt x="548" y="327"/>
                </a:lnTo>
                <a:lnTo>
                  <a:pt x="548" y="326"/>
                </a:lnTo>
                <a:lnTo>
                  <a:pt x="550" y="324"/>
                </a:lnTo>
                <a:lnTo>
                  <a:pt x="551" y="324"/>
                </a:lnTo>
                <a:lnTo>
                  <a:pt x="551" y="323"/>
                </a:lnTo>
                <a:lnTo>
                  <a:pt x="552" y="323"/>
                </a:lnTo>
                <a:lnTo>
                  <a:pt x="552" y="321"/>
                </a:lnTo>
                <a:lnTo>
                  <a:pt x="551" y="321"/>
                </a:lnTo>
                <a:lnTo>
                  <a:pt x="551" y="320"/>
                </a:lnTo>
                <a:lnTo>
                  <a:pt x="552" y="320"/>
                </a:lnTo>
                <a:lnTo>
                  <a:pt x="554" y="320"/>
                </a:lnTo>
                <a:lnTo>
                  <a:pt x="554" y="319"/>
                </a:lnTo>
                <a:lnTo>
                  <a:pt x="555" y="319"/>
                </a:lnTo>
                <a:lnTo>
                  <a:pt x="557" y="319"/>
                </a:lnTo>
                <a:lnTo>
                  <a:pt x="558" y="317"/>
                </a:lnTo>
                <a:lnTo>
                  <a:pt x="560" y="317"/>
                </a:lnTo>
                <a:lnTo>
                  <a:pt x="561" y="317"/>
                </a:lnTo>
                <a:lnTo>
                  <a:pt x="562" y="317"/>
                </a:lnTo>
                <a:lnTo>
                  <a:pt x="564" y="317"/>
                </a:lnTo>
                <a:lnTo>
                  <a:pt x="565" y="317"/>
                </a:lnTo>
                <a:lnTo>
                  <a:pt x="565" y="316"/>
                </a:lnTo>
                <a:lnTo>
                  <a:pt x="567" y="316"/>
                </a:lnTo>
                <a:lnTo>
                  <a:pt x="568" y="313"/>
                </a:lnTo>
                <a:lnTo>
                  <a:pt x="570" y="311"/>
                </a:lnTo>
                <a:lnTo>
                  <a:pt x="568" y="311"/>
                </a:lnTo>
                <a:lnTo>
                  <a:pt x="568" y="310"/>
                </a:lnTo>
                <a:lnTo>
                  <a:pt x="568" y="309"/>
                </a:lnTo>
                <a:lnTo>
                  <a:pt x="568" y="307"/>
                </a:lnTo>
                <a:lnTo>
                  <a:pt x="567" y="307"/>
                </a:lnTo>
                <a:lnTo>
                  <a:pt x="567" y="306"/>
                </a:lnTo>
                <a:lnTo>
                  <a:pt x="565" y="306"/>
                </a:lnTo>
                <a:lnTo>
                  <a:pt x="564" y="306"/>
                </a:lnTo>
                <a:lnTo>
                  <a:pt x="564" y="304"/>
                </a:lnTo>
                <a:lnTo>
                  <a:pt x="565" y="304"/>
                </a:lnTo>
                <a:lnTo>
                  <a:pt x="565" y="303"/>
                </a:lnTo>
                <a:lnTo>
                  <a:pt x="565" y="301"/>
                </a:lnTo>
                <a:lnTo>
                  <a:pt x="567" y="300"/>
                </a:lnTo>
                <a:lnTo>
                  <a:pt x="567" y="299"/>
                </a:lnTo>
                <a:lnTo>
                  <a:pt x="567" y="297"/>
                </a:lnTo>
                <a:lnTo>
                  <a:pt x="568" y="296"/>
                </a:lnTo>
                <a:lnTo>
                  <a:pt x="570" y="296"/>
                </a:lnTo>
                <a:lnTo>
                  <a:pt x="570" y="294"/>
                </a:lnTo>
                <a:lnTo>
                  <a:pt x="571" y="294"/>
                </a:lnTo>
                <a:lnTo>
                  <a:pt x="571" y="296"/>
                </a:lnTo>
                <a:lnTo>
                  <a:pt x="572" y="296"/>
                </a:lnTo>
                <a:lnTo>
                  <a:pt x="574" y="294"/>
                </a:lnTo>
                <a:lnTo>
                  <a:pt x="574" y="293"/>
                </a:lnTo>
                <a:lnTo>
                  <a:pt x="575" y="293"/>
                </a:lnTo>
                <a:lnTo>
                  <a:pt x="575" y="291"/>
                </a:lnTo>
                <a:lnTo>
                  <a:pt x="575" y="290"/>
                </a:lnTo>
                <a:lnTo>
                  <a:pt x="575" y="289"/>
                </a:lnTo>
                <a:lnTo>
                  <a:pt x="575" y="286"/>
                </a:lnTo>
                <a:lnTo>
                  <a:pt x="575" y="284"/>
                </a:lnTo>
                <a:lnTo>
                  <a:pt x="575" y="283"/>
                </a:lnTo>
                <a:lnTo>
                  <a:pt x="574" y="283"/>
                </a:lnTo>
                <a:lnTo>
                  <a:pt x="574" y="281"/>
                </a:lnTo>
                <a:lnTo>
                  <a:pt x="574" y="280"/>
                </a:lnTo>
                <a:lnTo>
                  <a:pt x="574" y="279"/>
                </a:lnTo>
                <a:lnTo>
                  <a:pt x="575" y="277"/>
                </a:lnTo>
                <a:lnTo>
                  <a:pt x="575" y="276"/>
                </a:lnTo>
                <a:lnTo>
                  <a:pt x="575" y="274"/>
                </a:lnTo>
                <a:lnTo>
                  <a:pt x="575" y="273"/>
                </a:lnTo>
                <a:lnTo>
                  <a:pt x="575" y="271"/>
                </a:lnTo>
                <a:lnTo>
                  <a:pt x="577" y="270"/>
                </a:lnTo>
                <a:lnTo>
                  <a:pt x="577" y="269"/>
                </a:lnTo>
                <a:lnTo>
                  <a:pt x="578" y="267"/>
                </a:lnTo>
                <a:lnTo>
                  <a:pt x="578" y="266"/>
                </a:lnTo>
                <a:lnTo>
                  <a:pt x="578" y="264"/>
                </a:lnTo>
                <a:lnTo>
                  <a:pt x="578" y="263"/>
                </a:lnTo>
                <a:lnTo>
                  <a:pt x="578" y="261"/>
                </a:lnTo>
                <a:lnTo>
                  <a:pt x="578" y="260"/>
                </a:lnTo>
                <a:lnTo>
                  <a:pt x="578" y="259"/>
                </a:lnTo>
                <a:lnTo>
                  <a:pt x="580" y="259"/>
                </a:lnTo>
                <a:lnTo>
                  <a:pt x="581" y="259"/>
                </a:lnTo>
                <a:lnTo>
                  <a:pt x="582" y="257"/>
                </a:lnTo>
                <a:lnTo>
                  <a:pt x="582" y="256"/>
                </a:lnTo>
                <a:lnTo>
                  <a:pt x="584" y="256"/>
                </a:lnTo>
                <a:lnTo>
                  <a:pt x="584" y="254"/>
                </a:lnTo>
                <a:lnTo>
                  <a:pt x="584" y="253"/>
                </a:lnTo>
                <a:lnTo>
                  <a:pt x="584" y="251"/>
                </a:lnTo>
                <a:lnTo>
                  <a:pt x="584" y="250"/>
                </a:lnTo>
                <a:lnTo>
                  <a:pt x="582" y="249"/>
                </a:lnTo>
                <a:lnTo>
                  <a:pt x="582" y="247"/>
                </a:lnTo>
                <a:lnTo>
                  <a:pt x="584" y="247"/>
                </a:lnTo>
                <a:lnTo>
                  <a:pt x="584" y="246"/>
                </a:lnTo>
                <a:lnTo>
                  <a:pt x="585" y="246"/>
                </a:lnTo>
                <a:lnTo>
                  <a:pt x="585" y="244"/>
                </a:lnTo>
                <a:lnTo>
                  <a:pt x="587" y="244"/>
                </a:lnTo>
                <a:lnTo>
                  <a:pt x="587" y="243"/>
                </a:lnTo>
                <a:lnTo>
                  <a:pt x="585" y="241"/>
                </a:lnTo>
                <a:lnTo>
                  <a:pt x="584" y="241"/>
                </a:lnTo>
                <a:lnTo>
                  <a:pt x="584" y="240"/>
                </a:lnTo>
                <a:lnTo>
                  <a:pt x="585" y="239"/>
                </a:lnTo>
                <a:lnTo>
                  <a:pt x="585" y="237"/>
                </a:lnTo>
                <a:lnTo>
                  <a:pt x="587" y="236"/>
                </a:lnTo>
                <a:lnTo>
                  <a:pt x="587" y="234"/>
                </a:lnTo>
                <a:lnTo>
                  <a:pt x="588" y="234"/>
                </a:lnTo>
                <a:lnTo>
                  <a:pt x="590" y="234"/>
                </a:lnTo>
                <a:lnTo>
                  <a:pt x="591" y="234"/>
                </a:lnTo>
                <a:lnTo>
                  <a:pt x="593" y="234"/>
                </a:lnTo>
                <a:lnTo>
                  <a:pt x="593" y="233"/>
                </a:lnTo>
                <a:lnTo>
                  <a:pt x="594" y="234"/>
                </a:lnTo>
                <a:lnTo>
                  <a:pt x="595" y="234"/>
                </a:lnTo>
                <a:lnTo>
                  <a:pt x="595" y="233"/>
                </a:lnTo>
                <a:lnTo>
                  <a:pt x="595" y="234"/>
                </a:lnTo>
                <a:lnTo>
                  <a:pt x="597" y="234"/>
                </a:lnTo>
                <a:lnTo>
                  <a:pt x="597" y="236"/>
                </a:lnTo>
                <a:lnTo>
                  <a:pt x="597" y="237"/>
                </a:lnTo>
                <a:lnTo>
                  <a:pt x="597" y="239"/>
                </a:lnTo>
                <a:lnTo>
                  <a:pt x="597" y="240"/>
                </a:lnTo>
                <a:lnTo>
                  <a:pt x="598" y="240"/>
                </a:lnTo>
                <a:lnTo>
                  <a:pt x="600" y="241"/>
                </a:lnTo>
                <a:lnTo>
                  <a:pt x="600" y="243"/>
                </a:lnTo>
                <a:lnTo>
                  <a:pt x="601" y="243"/>
                </a:lnTo>
                <a:lnTo>
                  <a:pt x="603" y="243"/>
                </a:lnTo>
                <a:lnTo>
                  <a:pt x="603" y="246"/>
                </a:lnTo>
                <a:lnTo>
                  <a:pt x="604" y="246"/>
                </a:lnTo>
                <a:lnTo>
                  <a:pt x="605" y="247"/>
                </a:lnTo>
                <a:lnTo>
                  <a:pt x="607" y="247"/>
                </a:lnTo>
                <a:lnTo>
                  <a:pt x="608" y="247"/>
                </a:lnTo>
                <a:lnTo>
                  <a:pt x="610" y="247"/>
                </a:lnTo>
                <a:lnTo>
                  <a:pt x="610" y="246"/>
                </a:lnTo>
                <a:lnTo>
                  <a:pt x="611" y="246"/>
                </a:lnTo>
                <a:lnTo>
                  <a:pt x="613" y="246"/>
                </a:lnTo>
                <a:lnTo>
                  <a:pt x="614" y="247"/>
                </a:lnTo>
                <a:lnTo>
                  <a:pt x="615" y="247"/>
                </a:lnTo>
                <a:lnTo>
                  <a:pt x="615" y="249"/>
                </a:lnTo>
                <a:lnTo>
                  <a:pt x="617" y="249"/>
                </a:lnTo>
                <a:lnTo>
                  <a:pt x="618" y="249"/>
                </a:lnTo>
                <a:lnTo>
                  <a:pt x="620" y="249"/>
                </a:lnTo>
                <a:lnTo>
                  <a:pt x="620" y="247"/>
                </a:lnTo>
                <a:lnTo>
                  <a:pt x="621" y="247"/>
                </a:lnTo>
                <a:lnTo>
                  <a:pt x="621" y="246"/>
                </a:lnTo>
                <a:lnTo>
                  <a:pt x="623" y="244"/>
                </a:lnTo>
                <a:lnTo>
                  <a:pt x="624" y="244"/>
                </a:lnTo>
                <a:lnTo>
                  <a:pt x="625" y="243"/>
                </a:lnTo>
                <a:lnTo>
                  <a:pt x="627" y="244"/>
                </a:lnTo>
                <a:lnTo>
                  <a:pt x="628" y="244"/>
                </a:lnTo>
                <a:lnTo>
                  <a:pt x="628" y="246"/>
                </a:lnTo>
                <a:lnTo>
                  <a:pt x="630" y="246"/>
                </a:lnTo>
                <a:lnTo>
                  <a:pt x="631" y="246"/>
                </a:lnTo>
                <a:lnTo>
                  <a:pt x="633" y="244"/>
                </a:lnTo>
                <a:lnTo>
                  <a:pt x="634" y="244"/>
                </a:lnTo>
                <a:lnTo>
                  <a:pt x="635" y="243"/>
                </a:lnTo>
                <a:lnTo>
                  <a:pt x="637" y="241"/>
                </a:lnTo>
                <a:lnTo>
                  <a:pt x="638" y="241"/>
                </a:lnTo>
                <a:lnTo>
                  <a:pt x="640" y="240"/>
                </a:lnTo>
                <a:lnTo>
                  <a:pt x="641" y="240"/>
                </a:lnTo>
                <a:lnTo>
                  <a:pt x="641" y="239"/>
                </a:lnTo>
                <a:lnTo>
                  <a:pt x="640" y="237"/>
                </a:lnTo>
                <a:lnTo>
                  <a:pt x="638" y="237"/>
                </a:lnTo>
                <a:lnTo>
                  <a:pt x="638" y="236"/>
                </a:lnTo>
                <a:lnTo>
                  <a:pt x="640" y="236"/>
                </a:lnTo>
                <a:lnTo>
                  <a:pt x="640" y="234"/>
                </a:lnTo>
                <a:lnTo>
                  <a:pt x="640" y="233"/>
                </a:lnTo>
                <a:lnTo>
                  <a:pt x="640" y="231"/>
                </a:lnTo>
                <a:lnTo>
                  <a:pt x="640" y="230"/>
                </a:lnTo>
                <a:lnTo>
                  <a:pt x="638" y="230"/>
                </a:lnTo>
                <a:lnTo>
                  <a:pt x="638" y="229"/>
                </a:lnTo>
                <a:lnTo>
                  <a:pt x="637" y="227"/>
                </a:lnTo>
                <a:lnTo>
                  <a:pt x="637" y="226"/>
                </a:lnTo>
                <a:lnTo>
                  <a:pt x="638" y="224"/>
                </a:lnTo>
                <a:lnTo>
                  <a:pt x="638" y="223"/>
                </a:lnTo>
                <a:lnTo>
                  <a:pt x="640" y="221"/>
                </a:lnTo>
                <a:lnTo>
                  <a:pt x="638" y="220"/>
                </a:lnTo>
                <a:lnTo>
                  <a:pt x="638" y="218"/>
                </a:lnTo>
                <a:lnTo>
                  <a:pt x="640" y="218"/>
                </a:lnTo>
                <a:lnTo>
                  <a:pt x="640" y="217"/>
                </a:lnTo>
                <a:lnTo>
                  <a:pt x="641" y="217"/>
                </a:lnTo>
                <a:lnTo>
                  <a:pt x="641" y="216"/>
                </a:lnTo>
                <a:lnTo>
                  <a:pt x="640" y="216"/>
                </a:lnTo>
                <a:lnTo>
                  <a:pt x="640" y="214"/>
                </a:lnTo>
                <a:lnTo>
                  <a:pt x="641" y="214"/>
                </a:lnTo>
                <a:lnTo>
                  <a:pt x="641" y="213"/>
                </a:lnTo>
                <a:lnTo>
                  <a:pt x="641" y="211"/>
                </a:lnTo>
                <a:lnTo>
                  <a:pt x="643" y="211"/>
                </a:lnTo>
                <a:lnTo>
                  <a:pt x="643" y="210"/>
                </a:lnTo>
                <a:lnTo>
                  <a:pt x="644" y="210"/>
                </a:lnTo>
                <a:lnTo>
                  <a:pt x="644" y="208"/>
                </a:lnTo>
                <a:lnTo>
                  <a:pt x="643" y="207"/>
                </a:lnTo>
                <a:lnTo>
                  <a:pt x="643" y="206"/>
                </a:lnTo>
                <a:lnTo>
                  <a:pt x="644" y="206"/>
                </a:lnTo>
                <a:lnTo>
                  <a:pt x="644" y="204"/>
                </a:lnTo>
                <a:lnTo>
                  <a:pt x="645" y="204"/>
                </a:lnTo>
                <a:lnTo>
                  <a:pt x="645" y="203"/>
                </a:lnTo>
                <a:lnTo>
                  <a:pt x="647" y="204"/>
                </a:lnTo>
                <a:lnTo>
                  <a:pt x="648" y="204"/>
                </a:lnTo>
                <a:lnTo>
                  <a:pt x="648" y="203"/>
                </a:lnTo>
                <a:lnTo>
                  <a:pt x="650" y="203"/>
                </a:lnTo>
                <a:lnTo>
                  <a:pt x="651" y="203"/>
                </a:lnTo>
                <a:lnTo>
                  <a:pt x="651" y="201"/>
                </a:lnTo>
                <a:lnTo>
                  <a:pt x="653" y="200"/>
                </a:lnTo>
                <a:lnTo>
                  <a:pt x="653" y="198"/>
                </a:lnTo>
                <a:lnTo>
                  <a:pt x="653" y="197"/>
                </a:lnTo>
                <a:lnTo>
                  <a:pt x="653" y="196"/>
                </a:lnTo>
                <a:lnTo>
                  <a:pt x="651" y="196"/>
                </a:lnTo>
                <a:lnTo>
                  <a:pt x="651" y="194"/>
                </a:lnTo>
                <a:lnTo>
                  <a:pt x="650" y="194"/>
                </a:lnTo>
                <a:lnTo>
                  <a:pt x="650" y="193"/>
                </a:lnTo>
                <a:lnTo>
                  <a:pt x="650" y="191"/>
                </a:lnTo>
                <a:lnTo>
                  <a:pt x="651" y="191"/>
                </a:lnTo>
                <a:lnTo>
                  <a:pt x="653" y="193"/>
                </a:lnTo>
                <a:lnTo>
                  <a:pt x="653" y="191"/>
                </a:lnTo>
                <a:lnTo>
                  <a:pt x="654" y="190"/>
                </a:lnTo>
                <a:lnTo>
                  <a:pt x="655" y="190"/>
                </a:lnTo>
                <a:lnTo>
                  <a:pt x="655" y="188"/>
                </a:lnTo>
                <a:lnTo>
                  <a:pt x="657" y="188"/>
                </a:lnTo>
                <a:lnTo>
                  <a:pt x="658" y="188"/>
                </a:lnTo>
                <a:lnTo>
                  <a:pt x="660" y="188"/>
                </a:lnTo>
                <a:lnTo>
                  <a:pt x="660" y="187"/>
                </a:lnTo>
                <a:lnTo>
                  <a:pt x="661" y="187"/>
                </a:lnTo>
                <a:lnTo>
                  <a:pt x="661" y="186"/>
                </a:lnTo>
                <a:lnTo>
                  <a:pt x="660" y="186"/>
                </a:lnTo>
                <a:lnTo>
                  <a:pt x="660" y="184"/>
                </a:lnTo>
                <a:lnTo>
                  <a:pt x="658" y="184"/>
                </a:lnTo>
                <a:lnTo>
                  <a:pt x="657" y="183"/>
                </a:lnTo>
                <a:lnTo>
                  <a:pt x="657" y="181"/>
                </a:lnTo>
                <a:lnTo>
                  <a:pt x="657" y="180"/>
                </a:lnTo>
                <a:lnTo>
                  <a:pt x="655" y="178"/>
                </a:lnTo>
                <a:lnTo>
                  <a:pt x="655" y="177"/>
                </a:lnTo>
                <a:lnTo>
                  <a:pt x="654" y="177"/>
                </a:lnTo>
                <a:lnTo>
                  <a:pt x="654" y="176"/>
                </a:lnTo>
                <a:lnTo>
                  <a:pt x="655" y="174"/>
                </a:lnTo>
                <a:lnTo>
                  <a:pt x="657" y="174"/>
                </a:lnTo>
                <a:lnTo>
                  <a:pt x="657" y="173"/>
                </a:lnTo>
                <a:lnTo>
                  <a:pt x="655" y="173"/>
                </a:lnTo>
                <a:lnTo>
                  <a:pt x="655" y="171"/>
                </a:lnTo>
                <a:lnTo>
                  <a:pt x="655" y="170"/>
                </a:lnTo>
                <a:lnTo>
                  <a:pt x="657" y="170"/>
                </a:lnTo>
                <a:lnTo>
                  <a:pt x="658" y="170"/>
                </a:lnTo>
                <a:lnTo>
                  <a:pt x="660" y="170"/>
                </a:lnTo>
                <a:lnTo>
                  <a:pt x="660" y="168"/>
                </a:lnTo>
                <a:lnTo>
                  <a:pt x="660" y="167"/>
                </a:lnTo>
                <a:lnTo>
                  <a:pt x="661" y="167"/>
                </a:lnTo>
                <a:lnTo>
                  <a:pt x="663" y="167"/>
                </a:lnTo>
                <a:lnTo>
                  <a:pt x="664" y="167"/>
                </a:lnTo>
                <a:lnTo>
                  <a:pt x="665" y="166"/>
                </a:lnTo>
                <a:lnTo>
                  <a:pt x="665" y="164"/>
                </a:lnTo>
                <a:lnTo>
                  <a:pt x="665" y="163"/>
                </a:lnTo>
                <a:lnTo>
                  <a:pt x="667" y="163"/>
                </a:lnTo>
                <a:lnTo>
                  <a:pt x="667" y="161"/>
                </a:lnTo>
                <a:lnTo>
                  <a:pt x="667" y="160"/>
                </a:lnTo>
                <a:lnTo>
                  <a:pt x="668" y="158"/>
                </a:lnTo>
                <a:lnTo>
                  <a:pt x="670" y="158"/>
                </a:lnTo>
                <a:lnTo>
                  <a:pt x="671" y="160"/>
                </a:lnTo>
                <a:lnTo>
                  <a:pt x="673" y="160"/>
                </a:lnTo>
                <a:lnTo>
                  <a:pt x="673" y="158"/>
                </a:lnTo>
                <a:lnTo>
                  <a:pt x="674" y="158"/>
                </a:lnTo>
                <a:lnTo>
                  <a:pt x="675" y="158"/>
                </a:lnTo>
                <a:lnTo>
                  <a:pt x="677" y="158"/>
                </a:lnTo>
                <a:lnTo>
                  <a:pt x="678" y="157"/>
                </a:lnTo>
                <a:lnTo>
                  <a:pt x="680" y="156"/>
                </a:lnTo>
                <a:lnTo>
                  <a:pt x="681" y="154"/>
                </a:lnTo>
                <a:lnTo>
                  <a:pt x="680" y="153"/>
                </a:lnTo>
                <a:lnTo>
                  <a:pt x="680" y="151"/>
                </a:lnTo>
                <a:lnTo>
                  <a:pt x="681" y="151"/>
                </a:lnTo>
                <a:lnTo>
                  <a:pt x="681" y="150"/>
                </a:lnTo>
                <a:lnTo>
                  <a:pt x="683" y="150"/>
                </a:lnTo>
                <a:lnTo>
                  <a:pt x="684" y="150"/>
                </a:lnTo>
                <a:lnTo>
                  <a:pt x="685" y="150"/>
                </a:lnTo>
                <a:lnTo>
                  <a:pt x="685" y="148"/>
                </a:lnTo>
                <a:lnTo>
                  <a:pt x="687" y="147"/>
                </a:lnTo>
                <a:lnTo>
                  <a:pt x="685" y="147"/>
                </a:lnTo>
                <a:lnTo>
                  <a:pt x="687" y="147"/>
                </a:lnTo>
                <a:lnTo>
                  <a:pt x="687" y="146"/>
                </a:lnTo>
                <a:lnTo>
                  <a:pt x="687" y="144"/>
                </a:lnTo>
                <a:lnTo>
                  <a:pt x="687" y="143"/>
                </a:lnTo>
                <a:lnTo>
                  <a:pt x="685" y="143"/>
                </a:lnTo>
                <a:lnTo>
                  <a:pt x="685" y="141"/>
                </a:lnTo>
                <a:lnTo>
                  <a:pt x="684" y="141"/>
                </a:lnTo>
                <a:lnTo>
                  <a:pt x="683" y="141"/>
                </a:lnTo>
                <a:lnTo>
                  <a:pt x="683" y="140"/>
                </a:lnTo>
                <a:lnTo>
                  <a:pt x="683" y="138"/>
                </a:lnTo>
                <a:lnTo>
                  <a:pt x="681" y="138"/>
                </a:lnTo>
                <a:lnTo>
                  <a:pt x="680" y="138"/>
                </a:lnTo>
                <a:lnTo>
                  <a:pt x="680" y="137"/>
                </a:lnTo>
                <a:lnTo>
                  <a:pt x="678" y="136"/>
                </a:lnTo>
                <a:lnTo>
                  <a:pt x="677" y="136"/>
                </a:lnTo>
                <a:lnTo>
                  <a:pt x="675" y="136"/>
                </a:lnTo>
                <a:lnTo>
                  <a:pt x="674" y="136"/>
                </a:lnTo>
                <a:lnTo>
                  <a:pt x="673" y="136"/>
                </a:lnTo>
                <a:lnTo>
                  <a:pt x="671" y="136"/>
                </a:lnTo>
                <a:lnTo>
                  <a:pt x="670" y="136"/>
                </a:lnTo>
                <a:lnTo>
                  <a:pt x="668" y="137"/>
                </a:lnTo>
                <a:lnTo>
                  <a:pt x="667" y="137"/>
                </a:lnTo>
                <a:lnTo>
                  <a:pt x="665" y="137"/>
                </a:lnTo>
                <a:lnTo>
                  <a:pt x="665" y="138"/>
                </a:lnTo>
                <a:lnTo>
                  <a:pt x="664" y="138"/>
                </a:lnTo>
                <a:lnTo>
                  <a:pt x="664" y="140"/>
                </a:lnTo>
                <a:lnTo>
                  <a:pt x="663" y="140"/>
                </a:lnTo>
                <a:lnTo>
                  <a:pt x="663" y="138"/>
                </a:lnTo>
                <a:lnTo>
                  <a:pt x="661" y="138"/>
                </a:lnTo>
                <a:lnTo>
                  <a:pt x="661" y="137"/>
                </a:lnTo>
                <a:lnTo>
                  <a:pt x="660" y="137"/>
                </a:lnTo>
                <a:lnTo>
                  <a:pt x="658" y="137"/>
                </a:lnTo>
                <a:lnTo>
                  <a:pt x="657" y="137"/>
                </a:lnTo>
                <a:lnTo>
                  <a:pt x="657" y="138"/>
                </a:lnTo>
                <a:lnTo>
                  <a:pt x="655" y="140"/>
                </a:lnTo>
                <a:lnTo>
                  <a:pt x="654" y="140"/>
                </a:lnTo>
                <a:lnTo>
                  <a:pt x="654" y="138"/>
                </a:lnTo>
                <a:lnTo>
                  <a:pt x="655" y="137"/>
                </a:lnTo>
                <a:lnTo>
                  <a:pt x="655" y="136"/>
                </a:lnTo>
                <a:lnTo>
                  <a:pt x="655" y="134"/>
                </a:lnTo>
                <a:lnTo>
                  <a:pt x="655" y="133"/>
                </a:lnTo>
                <a:lnTo>
                  <a:pt x="654" y="133"/>
                </a:lnTo>
                <a:lnTo>
                  <a:pt x="653" y="131"/>
                </a:lnTo>
                <a:lnTo>
                  <a:pt x="651" y="130"/>
                </a:lnTo>
                <a:lnTo>
                  <a:pt x="651" y="131"/>
                </a:lnTo>
                <a:lnTo>
                  <a:pt x="650" y="130"/>
                </a:lnTo>
                <a:lnTo>
                  <a:pt x="648" y="128"/>
                </a:lnTo>
                <a:lnTo>
                  <a:pt x="647" y="127"/>
                </a:lnTo>
                <a:lnTo>
                  <a:pt x="645" y="127"/>
                </a:lnTo>
                <a:lnTo>
                  <a:pt x="645" y="126"/>
                </a:lnTo>
                <a:lnTo>
                  <a:pt x="644" y="124"/>
                </a:lnTo>
                <a:lnTo>
                  <a:pt x="643" y="124"/>
                </a:lnTo>
                <a:lnTo>
                  <a:pt x="643" y="123"/>
                </a:lnTo>
                <a:lnTo>
                  <a:pt x="641" y="123"/>
                </a:lnTo>
                <a:lnTo>
                  <a:pt x="640" y="121"/>
                </a:lnTo>
                <a:lnTo>
                  <a:pt x="638" y="121"/>
                </a:lnTo>
                <a:lnTo>
                  <a:pt x="637" y="120"/>
                </a:lnTo>
                <a:lnTo>
                  <a:pt x="635" y="118"/>
                </a:lnTo>
                <a:lnTo>
                  <a:pt x="634" y="118"/>
                </a:lnTo>
                <a:lnTo>
                  <a:pt x="634" y="117"/>
                </a:lnTo>
                <a:lnTo>
                  <a:pt x="633" y="116"/>
                </a:lnTo>
                <a:lnTo>
                  <a:pt x="631" y="116"/>
                </a:lnTo>
                <a:lnTo>
                  <a:pt x="630" y="114"/>
                </a:lnTo>
                <a:lnTo>
                  <a:pt x="631" y="113"/>
                </a:lnTo>
                <a:lnTo>
                  <a:pt x="633" y="113"/>
                </a:lnTo>
                <a:lnTo>
                  <a:pt x="634" y="113"/>
                </a:lnTo>
                <a:lnTo>
                  <a:pt x="634" y="111"/>
                </a:lnTo>
                <a:lnTo>
                  <a:pt x="635" y="111"/>
                </a:lnTo>
                <a:lnTo>
                  <a:pt x="634" y="111"/>
                </a:lnTo>
                <a:lnTo>
                  <a:pt x="634" y="110"/>
                </a:lnTo>
                <a:lnTo>
                  <a:pt x="634" y="108"/>
                </a:lnTo>
                <a:lnTo>
                  <a:pt x="633" y="108"/>
                </a:lnTo>
                <a:lnTo>
                  <a:pt x="633" y="107"/>
                </a:lnTo>
                <a:lnTo>
                  <a:pt x="633" y="106"/>
                </a:lnTo>
                <a:lnTo>
                  <a:pt x="631" y="104"/>
                </a:lnTo>
                <a:lnTo>
                  <a:pt x="630" y="104"/>
                </a:lnTo>
                <a:lnTo>
                  <a:pt x="628" y="104"/>
                </a:lnTo>
                <a:lnTo>
                  <a:pt x="627" y="104"/>
                </a:lnTo>
                <a:lnTo>
                  <a:pt x="625" y="104"/>
                </a:lnTo>
                <a:lnTo>
                  <a:pt x="624" y="103"/>
                </a:lnTo>
                <a:lnTo>
                  <a:pt x="623" y="103"/>
                </a:lnTo>
                <a:lnTo>
                  <a:pt x="621" y="103"/>
                </a:lnTo>
                <a:lnTo>
                  <a:pt x="620" y="103"/>
                </a:lnTo>
                <a:lnTo>
                  <a:pt x="618" y="103"/>
                </a:lnTo>
                <a:lnTo>
                  <a:pt x="618" y="104"/>
                </a:lnTo>
                <a:lnTo>
                  <a:pt x="618" y="106"/>
                </a:lnTo>
                <a:lnTo>
                  <a:pt x="617" y="104"/>
                </a:lnTo>
                <a:lnTo>
                  <a:pt x="617" y="103"/>
                </a:lnTo>
                <a:lnTo>
                  <a:pt x="615" y="103"/>
                </a:lnTo>
                <a:lnTo>
                  <a:pt x="614" y="103"/>
                </a:lnTo>
                <a:lnTo>
                  <a:pt x="613" y="103"/>
                </a:lnTo>
                <a:lnTo>
                  <a:pt x="611" y="104"/>
                </a:lnTo>
                <a:lnTo>
                  <a:pt x="611" y="106"/>
                </a:lnTo>
                <a:lnTo>
                  <a:pt x="611" y="107"/>
                </a:lnTo>
                <a:lnTo>
                  <a:pt x="613" y="107"/>
                </a:lnTo>
                <a:lnTo>
                  <a:pt x="611" y="108"/>
                </a:lnTo>
                <a:lnTo>
                  <a:pt x="611" y="110"/>
                </a:lnTo>
                <a:lnTo>
                  <a:pt x="610" y="111"/>
                </a:lnTo>
                <a:lnTo>
                  <a:pt x="610" y="113"/>
                </a:lnTo>
                <a:lnTo>
                  <a:pt x="608" y="113"/>
                </a:lnTo>
                <a:lnTo>
                  <a:pt x="607" y="113"/>
                </a:lnTo>
                <a:lnTo>
                  <a:pt x="605" y="113"/>
                </a:lnTo>
                <a:lnTo>
                  <a:pt x="605" y="111"/>
                </a:lnTo>
                <a:lnTo>
                  <a:pt x="604" y="111"/>
                </a:lnTo>
                <a:lnTo>
                  <a:pt x="604" y="113"/>
                </a:lnTo>
                <a:lnTo>
                  <a:pt x="604" y="114"/>
                </a:lnTo>
                <a:lnTo>
                  <a:pt x="603" y="113"/>
                </a:lnTo>
                <a:lnTo>
                  <a:pt x="603" y="111"/>
                </a:lnTo>
                <a:lnTo>
                  <a:pt x="603" y="110"/>
                </a:lnTo>
                <a:lnTo>
                  <a:pt x="601" y="110"/>
                </a:lnTo>
                <a:lnTo>
                  <a:pt x="600" y="110"/>
                </a:lnTo>
                <a:lnTo>
                  <a:pt x="598" y="110"/>
                </a:lnTo>
                <a:lnTo>
                  <a:pt x="598" y="108"/>
                </a:lnTo>
                <a:lnTo>
                  <a:pt x="600" y="108"/>
                </a:lnTo>
                <a:lnTo>
                  <a:pt x="600" y="107"/>
                </a:lnTo>
                <a:lnTo>
                  <a:pt x="600" y="106"/>
                </a:lnTo>
                <a:lnTo>
                  <a:pt x="598" y="104"/>
                </a:lnTo>
                <a:lnTo>
                  <a:pt x="597" y="104"/>
                </a:lnTo>
                <a:lnTo>
                  <a:pt x="595" y="106"/>
                </a:lnTo>
                <a:lnTo>
                  <a:pt x="595" y="104"/>
                </a:lnTo>
                <a:lnTo>
                  <a:pt x="597" y="104"/>
                </a:lnTo>
                <a:lnTo>
                  <a:pt x="597" y="103"/>
                </a:lnTo>
                <a:lnTo>
                  <a:pt x="595" y="103"/>
                </a:lnTo>
                <a:lnTo>
                  <a:pt x="595" y="101"/>
                </a:lnTo>
                <a:lnTo>
                  <a:pt x="594" y="101"/>
                </a:lnTo>
                <a:lnTo>
                  <a:pt x="594" y="100"/>
                </a:lnTo>
                <a:lnTo>
                  <a:pt x="593" y="100"/>
                </a:lnTo>
                <a:lnTo>
                  <a:pt x="593" y="98"/>
                </a:lnTo>
                <a:lnTo>
                  <a:pt x="591" y="98"/>
                </a:lnTo>
                <a:lnTo>
                  <a:pt x="590" y="98"/>
                </a:lnTo>
                <a:lnTo>
                  <a:pt x="590" y="97"/>
                </a:lnTo>
                <a:lnTo>
                  <a:pt x="588" y="97"/>
                </a:lnTo>
                <a:lnTo>
                  <a:pt x="588" y="96"/>
                </a:lnTo>
                <a:lnTo>
                  <a:pt x="587" y="96"/>
                </a:lnTo>
                <a:lnTo>
                  <a:pt x="587" y="94"/>
                </a:lnTo>
                <a:lnTo>
                  <a:pt x="587" y="93"/>
                </a:lnTo>
                <a:lnTo>
                  <a:pt x="587" y="91"/>
                </a:lnTo>
                <a:lnTo>
                  <a:pt x="587" y="90"/>
                </a:lnTo>
                <a:lnTo>
                  <a:pt x="585" y="90"/>
                </a:lnTo>
                <a:lnTo>
                  <a:pt x="585" y="88"/>
                </a:lnTo>
                <a:lnTo>
                  <a:pt x="585" y="87"/>
                </a:lnTo>
                <a:lnTo>
                  <a:pt x="584" y="87"/>
                </a:lnTo>
                <a:lnTo>
                  <a:pt x="584" y="86"/>
                </a:lnTo>
                <a:lnTo>
                  <a:pt x="582" y="86"/>
                </a:lnTo>
                <a:lnTo>
                  <a:pt x="581" y="84"/>
                </a:lnTo>
                <a:lnTo>
                  <a:pt x="580" y="84"/>
                </a:lnTo>
                <a:lnTo>
                  <a:pt x="578" y="84"/>
                </a:lnTo>
                <a:lnTo>
                  <a:pt x="577" y="84"/>
                </a:lnTo>
                <a:lnTo>
                  <a:pt x="577" y="86"/>
                </a:lnTo>
                <a:lnTo>
                  <a:pt x="575" y="86"/>
                </a:lnTo>
                <a:lnTo>
                  <a:pt x="575" y="87"/>
                </a:lnTo>
                <a:lnTo>
                  <a:pt x="574" y="87"/>
                </a:lnTo>
                <a:lnTo>
                  <a:pt x="572" y="87"/>
                </a:lnTo>
                <a:lnTo>
                  <a:pt x="571" y="87"/>
                </a:lnTo>
                <a:lnTo>
                  <a:pt x="570" y="87"/>
                </a:lnTo>
                <a:lnTo>
                  <a:pt x="570" y="88"/>
                </a:lnTo>
                <a:lnTo>
                  <a:pt x="568" y="90"/>
                </a:lnTo>
                <a:lnTo>
                  <a:pt x="567" y="90"/>
                </a:lnTo>
                <a:lnTo>
                  <a:pt x="565" y="90"/>
                </a:lnTo>
                <a:lnTo>
                  <a:pt x="565" y="88"/>
                </a:lnTo>
                <a:lnTo>
                  <a:pt x="564" y="88"/>
                </a:lnTo>
                <a:lnTo>
                  <a:pt x="562" y="88"/>
                </a:lnTo>
                <a:lnTo>
                  <a:pt x="561" y="88"/>
                </a:lnTo>
                <a:lnTo>
                  <a:pt x="561" y="87"/>
                </a:lnTo>
                <a:lnTo>
                  <a:pt x="560" y="87"/>
                </a:lnTo>
                <a:lnTo>
                  <a:pt x="560" y="86"/>
                </a:lnTo>
                <a:lnTo>
                  <a:pt x="558" y="86"/>
                </a:lnTo>
                <a:lnTo>
                  <a:pt x="558" y="84"/>
                </a:lnTo>
                <a:lnTo>
                  <a:pt x="557" y="84"/>
                </a:lnTo>
                <a:lnTo>
                  <a:pt x="557" y="83"/>
                </a:lnTo>
                <a:lnTo>
                  <a:pt x="557" y="81"/>
                </a:lnTo>
                <a:lnTo>
                  <a:pt x="557" y="80"/>
                </a:lnTo>
                <a:lnTo>
                  <a:pt x="555" y="80"/>
                </a:lnTo>
                <a:lnTo>
                  <a:pt x="554" y="80"/>
                </a:lnTo>
                <a:lnTo>
                  <a:pt x="552" y="80"/>
                </a:lnTo>
                <a:lnTo>
                  <a:pt x="552" y="81"/>
                </a:lnTo>
                <a:lnTo>
                  <a:pt x="552" y="80"/>
                </a:lnTo>
                <a:lnTo>
                  <a:pt x="551" y="80"/>
                </a:lnTo>
                <a:lnTo>
                  <a:pt x="551" y="78"/>
                </a:lnTo>
                <a:lnTo>
                  <a:pt x="551" y="77"/>
                </a:lnTo>
                <a:lnTo>
                  <a:pt x="550" y="77"/>
                </a:lnTo>
                <a:lnTo>
                  <a:pt x="548" y="77"/>
                </a:lnTo>
                <a:lnTo>
                  <a:pt x="547" y="77"/>
                </a:lnTo>
                <a:lnTo>
                  <a:pt x="547" y="78"/>
                </a:lnTo>
                <a:lnTo>
                  <a:pt x="545" y="77"/>
                </a:lnTo>
                <a:lnTo>
                  <a:pt x="544" y="78"/>
                </a:lnTo>
                <a:lnTo>
                  <a:pt x="544" y="80"/>
                </a:lnTo>
                <a:lnTo>
                  <a:pt x="542" y="81"/>
                </a:lnTo>
                <a:lnTo>
                  <a:pt x="542" y="83"/>
                </a:lnTo>
                <a:lnTo>
                  <a:pt x="542" y="84"/>
                </a:lnTo>
                <a:lnTo>
                  <a:pt x="541" y="84"/>
                </a:lnTo>
                <a:lnTo>
                  <a:pt x="541" y="86"/>
                </a:lnTo>
                <a:lnTo>
                  <a:pt x="541" y="84"/>
                </a:lnTo>
                <a:lnTo>
                  <a:pt x="540" y="84"/>
                </a:lnTo>
                <a:lnTo>
                  <a:pt x="540" y="83"/>
                </a:lnTo>
                <a:lnTo>
                  <a:pt x="538" y="84"/>
                </a:lnTo>
                <a:lnTo>
                  <a:pt x="538" y="86"/>
                </a:lnTo>
                <a:lnTo>
                  <a:pt x="540" y="86"/>
                </a:lnTo>
                <a:lnTo>
                  <a:pt x="538" y="86"/>
                </a:lnTo>
                <a:lnTo>
                  <a:pt x="538" y="87"/>
                </a:lnTo>
                <a:lnTo>
                  <a:pt x="540" y="87"/>
                </a:lnTo>
                <a:lnTo>
                  <a:pt x="540" y="88"/>
                </a:lnTo>
                <a:lnTo>
                  <a:pt x="540" y="90"/>
                </a:lnTo>
                <a:lnTo>
                  <a:pt x="538" y="90"/>
                </a:lnTo>
                <a:lnTo>
                  <a:pt x="538" y="91"/>
                </a:lnTo>
                <a:lnTo>
                  <a:pt x="540" y="91"/>
                </a:lnTo>
                <a:lnTo>
                  <a:pt x="540" y="93"/>
                </a:lnTo>
                <a:lnTo>
                  <a:pt x="538" y="93"/>
                </a:lnTo>
                <a:lnTo>
                  <a:pt x="540" y="94"/>
                </a:lnTo>
                <a:lnTo>
                  <a:pt x="540" y="96"/>
                </a:lnTo>
                <a:lnTo>
                  <a:pt x="538" y="96"/>
                </a:lnTo>
                <a:lnTo>
                  <a:pt x="538" y="97"/>
                </a:lnTo>
                <a:lnTo>
                  <a:pt x="537" y="97"/>
                </a:lnTo>
                <a:lnTo>
                  <a:pt x="537" y="96"/>
                </a:lnTo>
                <a:lnTo>
                  <a:pt x="535" y="96"/>
                </a:lnTo>
                <a:lnTo>
                  <a:pt x="534" y="96"/>
                </a:lnTo>
                <a:lnTo>
                  <a:pt x="534" y="97"/>
                </a:lnTo>
                <a:lnTo>
                  <a:pt x="532" y="97"/>
                </a:lnTo>
                <a:lnTo>
                  <a:pt x="531" y="97"/>
                </a:lnTo>
                <a:lnTo>
                  <a:pt x="530" y="97"/>
                </a:lnTo>
                <a:lnTo>
                  <a:pt x="530" y="96"/>
                </a:lnTo>
                <a:lnTo>
                  <a:pt x="528" y="96"/>
                </a:lnTo>
                <a:lnTo>
                  <a:pt x="528" y="94"/>
                </a:lnTo>
                <a:lnTo>
                  <a:pt x="527" y="94"/>
                </a:lnTo>
                <a:lnTo>
                  <a:pt x="527" y="96"/>
                </a:lnTo>
                <a:lnTo>
                  <a:pt x="527" y="97"/>
                </a:lnTo>
                <a:lnTo>
                  <a:pt x="527" y="98"/>
                </a:lnTo>
                <a:lnTo>
                  <a:pt x="525" y="98"/>
                </a:lnTo>
                <a:lnTo>
                  <a:pt x="524" y="98"/>
                </a:lnTo>
                <a:lnTo>
                  <a:pt x="522" y="98"/>
                </a:lnTo>
                <a:lnTo>
                  <a:pt x="524" y="100"/>
                </a:lnTo>
                <a:lnTo>
                  <a:pt x="522" y="100"/>
                </a:lnTo>
                <a:lnTo>
                  <a:pt x="522" y="101"/>
                </a:lnTo>
                <a:lnTo>
                  <a:pt x="521" y="101"/>
                </a:lnTo>
                <a:lnTo>
                  <a:pt x="521" y="100"/>
                </a:lnTo>
                <a:lnTo>
                  <a:pt x="520" y="100"/>
                </a:lnTo>
                <a:lnTo>
                  <a:pt x="520" y="98"/>
                </a:lnTo>
                <a:lnTo>
                  <a:pt x="520" y="97"/>
                </a:lnTo>
                <a:lnTo>
                  <a:pt x="518" y="97"/>
                </a:lnTo>
                <a:lnTo>
                  <a:pt x="517" y="97"/>
                </a:lnTo>
                <a:lnTo>
                  <a:pt x="515" y="97"/>
                </a:lnTo>
                <a:lnTo>
                  <a:pt x="515" y="98"/>
                </a:lnTo>
                <a:lnTo>
                  <a:pt x="515" y="100"/>
                </a:lnTo>
                <a:lnTo>
                  <a:pt x="514" y="100"/>
                </a:lnTo>
                <a:lnTo>
                  <a:pt x="514" y="101"/>
                </a:lnTo>
                <a:lnTo>
                  <a:pt x="515" y="101"/>
                </a:lnTo>
                <a:lnTo>
                  <a:pt x="514" y="101"/>
                </a:lnTo>
                <a:lnTo>
                  <a:pt x="514" y="103"/>
                </a:lnTo>
                <a:lnTo>
                  <a:pt x="512" y="103"/>
                </a:lnTo>
                <a:lnTo>
                  <a:pt x="512" y="104"/>
                </a:lnTo>
                <a:lnTo>
                  <a:pt x="511" y="104"/>
                </a:lnTo>
                <a:lnTo>
                  <a:pt x="510" y="104"/>
                </a:lnTo>
                <a:lnTo>
                  <a:pt x="508" y="104"/>
                </a:lnTo>
                <a:lnTo>
                  <a:pt x="508" y="106"/>
                </a:lnTo>
                <a:lnTo>
                  <a:pt x="507" y="106"/>
                </a:lnTo>
                <a:lnTo>
                  <a:pt x="507" y="104"/>
                </a:lnTo>
                <a:lnTo>
                  <a:pt x="507" y="103"/>
                </a:lnTo>
                <a:lnTo>
                  <a:pt x="505" y="103"/>
                </a:lnTo>
                <a:lnTo>
                  <a:pt x="504" y="103"/>
                </a:lnTo>
                <a:lnTo>
                  <a:pt x="502" y="103"/>
                </a:lnTo>
                <a:lnTo>
                  <a:pt x="501" y="104"/>
                </a:lnTo>
                <a:lnTo>
                  <a:pt x="500" y="104"/>
                </a:lnTo>
                <a:lnTo>
                  <a:pt x="500" y="106"/>
                </a:lnTo>
                <a:lnTo>
                  <a:pt x="498" y="106"/>
                </a:lnTo>
                <a:lnTo>
                  <a:pt x="500" y="106"/>
                </a:lnTo>
                <a:lnTo>
                  <a:pt x="500" y="107"/>
                </a:lnTo>
                <a:lnTo>
                  <a:pt x="498" y="108"/>
                </a:lnTo>
                <a:lnTo>
                  <a:pt x="498" y="110"/>
                </a:lnTo>
                <a:lnTo>
                  <a:pt x="497" y="110"/>
                </a:lnTo>
                <a:lnTo>
                  <a:pt x="497" y="108"/>
                </a:lnTo>
                <a:lnTo>
                  <a:pt x="495" y="107"/>
                </a:lnTo>
                <a:lnTo>
                  <a:pt x="494" y="107"/>
                </a:lnTo>
                <a:lnTo>
                  <a:pt x="494" y="108"/>
                </a:lnTo>
                <a:lnTo>
                  <a:pt x="492" y="108"/>
                </a:lnTo>
                <a:lnTo>
                  <a:pt x="491" y="107"/>
                </a:lnTo>
                <a:lnTo>
                  <a:pt x="490" y="107"/>
                </a:lnTo>
                <a:lnTo>
                  <a:pt x="488" y="107"/>
                </a:lnTo>
                <a:lnTo>
                  <a:pt x="488" y="106"/>
                </a:lnTo>
                <a:lnTo>
                  <a:pt x="487" y="106"/>
                </a:lnTo>
                <a:lnTo>
                  <a:pt x="487" y="107"/>
                </a:lnTo>
                <a:lnTo>
                  <a:pt x="485" y="107"/>
                </a:lnTo>
                <a:lnTo>
                  <a:pt x="485" y="106"/>
                </a:lnTo>
                <a:lnTo>
                  <a:pt x="484" y="106"/>
                </a:lnTo>
                <a:lnTo>
                  <a:pt x="484" y="107"/>
                </a:lnTo>
                <a:lnTo>
                  <a:pt x="482" y="106"/>
                </a:lnTo>
                <a:lnTo>
                  <a:pt x="481" y="107"/>
                </a:lnTo>
                <a:lnTo>
                  <a:pt x="481" y="108"/>
                </a:lnTo>
                <a:lnTo>
                  <a:pt x="480" y="108"/>
                </a:lnTo>
                <a:lnTo>
                  <a:pt x="480" y="110"/>
                </a:lnTo>
                <a:lnTo>
                  <a:pt x="480" y="111"/>
                </a:lnTo>
                <a:lnTo>
                  <a:pt x="478" y="111"/>
                </a:lnTo>
                <a:lnTo>
                  <a:pt x="478" y="113"/>
                </a:lnTo>
                <a:lnTo>
                  <a:pt x="480" y="114"/>
                </a:lnTo>
                <a:lnTo>
                  <a:pt x="478" y="114"/>
                </a:lnTo>
                <a:lnTo>
                  <a:pt x="478" y="116"/>
                </a:lnTo>
                <a:lnTo>
                  <a:pt x="477" y="116"/>
                </a:lnTo>
                <a:lnTo>
                  <a:pt x="477" y="117"/>
                </a:lnTo>
                <a:lnTo>
                  <a:pt x="475" y="117"/>
                </a:lnTo>
                <a:lnTo>
                  <a:pt x="475" y="118"/>
                </a:lnTo>
                <a:lnTo>
                  <a:pt x="474" y="118"/>
                </a:lnTo>
                <a:lnTo>
                  <a:pt x="472" y="118"/>
                </a:lnTo>
                <a:lnTo>
                  <a:pt x="471" y="118"/>
                </a:lnTo>
                <a:lnTo>
                  <a:pt x="470" y="117"/>
                </a:lnTo>
                <a:lnTo>
                  <a:pt x="470" y="116"/>
                </a:lnTo>
                <a:lnTo>
                  <a:pt x="468" y="116"/>
                </a:lnTo>
                <a:lnTo>
                  <a:pt x="467" y="116"/>
                </a:lnTo>
                <a:lnTo>
                  <a:pt x="467" y="114"/>
                </a:lnTo>
                <a:lnTo>
                  <a:pt x="465" y="113"/>
                </a:lnTo>
                <a:lnTo>
                  <a:pt x="464" y="113"/>
                </a:lnTo>
                <a:lnTo>
                  <a:pt x="464" y="111"/>
                </a:lnTo>
                <a:lnTo>
                  <a:pt x="462" y="110"/>
                </a:lnTo>
                <a:lnTo>
                  <a:pt x="461" y="110"/>
                </a:lnTo>
                <a:lnTo>
                  <a:pt x="461" y="111"/>
                </a:lnTo>
                <a:lnTo>
                  <a:pt x="460" y="111"/>
                </a:lnTo>
                <a:lnTo>
                  <a:pt x="460" y="113"/>
                </a:lnTo>
                <a:lnTo>
                  <a:pt x="458" y="113"/>
                </a:lnTo>
                <a:lnTo>
                  <a:pt x="457" y="114"/>
                </a:lnTo>
                <a:lnTo>
                  <a:pt x="457" y="116"/>
                </a:lnTo>
                <a:lnTo>
                  <a:pt x="455" y="116"/>
                </a:lnTo>
                <a:lnTo>
                  <a:pt x="454" y="114"/>
                </a:lnTo>
                <a:lnTo>
                  <a:pt x="454" y="113"/>
                </a:lnTo>
                <a:lnTo>
                  <a:pt x="452" y="113"/>
                </a:lnTo>
                <a:lnTo>
                  <a:pt x="451" y="111"/>
                </a:lnTo>
                <a:lnTo>
                  <a:pt x="450" y="111"/>
                </a:lnTo>
                <a:lnTo>
                  <a:pt x="448" y="110"/>
                </a:lnTo>
                <a:lnTo>
                  <a:pt x="447" y="111"/>
                </a:lnTo>
                <a:lnTo>
                  <a:pt x="447" y="113"/>
                </a:lnTo>
                <a:lnTo>
                  <a:pt x="447" y="114"/>
                </a:lnTo>
                <a:lnTo>
                  <a:pt x="445" y="114"/>
                </a:lnTo>
                <a:lnTo>
                  <a:pt x="444" y="113"/>
                </a:lnTo>
                <a:lnTo>
                  <a:pt x="442" y="113"/>
                </a:lnTo>
                <a:lnTo>
                  <a:pt x="441" y="113"/>
                </a:lnTo>
                <a:lnTo>
                  <a:pt x="441" y="111"/>
                </a:lnTo>
                <a:lnTo>
                  <a:pt x="439" y="111"/>
                </a:lnTo>
                <a:lnTo>
                  <a:pt x="439" y="110"/>
                </a:lnTo>
                <a:lnTo>
                  <a:pt x="438" y="110"/>
                </a:lnTo>
                <a:lnTo>
                  <a:pt x="439" y="107"/>
                </a:lnTo>
                <a:lnTo>
                  <a:pt x="441" y="106"/>
                </a:lnTo>
                <a:lnTo>
                  <a:pt x="441" y="104"/>
                </a:lnTo>
                <a:lnTo>
                  <a:pt x="439" y="104"/>
                </a:lnTo>
                <a:lnTo>
                  <a:pt x="439" y="103"/>
                </a:lnTo>
                <a:lnTo>
                  <a:pt x="439" y="101"/>
                </a:lnTo>
                <a:lnTo>
                  <a:pt x="441" y="101"/>
                </a:lnTo>
                <a:lnTo>
                  <a:pt x="441" y="100"/>
                </a:lnTo>
                <a:lnTo>
                  <a:pt x="439" y="100"/>
                </a:lnTo>
                <a:lnTo>
                  <a:pt x="439" y="98"/>
                </a:lnTo>
                <a:lnTo>
                  <a:pt x="438" y="98"/>
                </a:lnTo>
                <a:lnTo>
                  <a:pt x="438" y="97"/>
                </a:lnTo>
                <a:lnTo>
                  <a:pt x="438" y="96"/>
                </a:lnTo>
                <a:lnTo>
                  <a:pt x="438" y="94"/>
                </a:lnTo>
                <a:lnTo>
                  <a:pt x="437" y="94"/>
                </a:lnTo>
                <a:lnTo>
                  <a:pt x="435" y="94"/>
                </a:lnTo>
                <a:lnTo>
                  <a:pt x="435" y="93"/>
                </a:lnTo>
                <a:lnTo>
                  <a:pt x="434" y="93"/>
                </a:lnTo>
                <a:lnTo>
                  <a:pt x="434" y="91"/>
                </a:lnTo>
                <a:lnTo>
                  <a:pt x="434" y="90"/>
                </a:lnTo>
                <a:lnTo>
                  <a:pt x="432" y="88"/>
                </a:lnTo>
                <a:lnTo>
                  <a:pt x="431" y="88"/>
                </a:lnTo>
                <a:lnTo>
                  <a:pt x="431" y="90"/>
                </a:lnTo>
                <a:lnTo>
                  <a:pt x="429" y="90"/>
                </a:lnTo>
                <a:lnTo>
                  <a:pt x="429" y="88"/>
                </a:lnTo>
                <a:lnTo>
                  <a:pt x="429" y="87"/>
                </a:lnTo>
                <a:lnTo>
                  <a:pt x="428" y="87"/>
                </a:lnTo>
                <a:lnTo>
                  <a:pt x="428" y="86"/>
                </a:lnTo>
                <a:lnTo>
                  <a:pt x="428" y="84"/>
                </a:lnTo>
                <a:lnTo>
                  <a:pt x="428" y="83"/>
                </a:lnTo>
                <a:lnTo>
                  <a:pt x="428" y="81"/>
                </a:lnTo>
                <a:lnTo>
                  <a:pt x="427" y="80"/>
                </a:lnTo>
                <a:lnTo>
                  <a:pt x="425" y="78"/>
                </a:lnTo>
                <a:lnTo>
                  <a:pt x="424" y="78"/>
                </a:lnTo>
                <a:lnTo>
                  <a:pt x="424" y="77"/>
                </a:lnTo>
                <a:lnTo>
                  <a:pt x="422" y="77"/>
                </a:lnTo>
                <a:lnTo>
                  <a:pt x="422" y="75"/>
                </a:lnTo>
                <a:lnTo>
                  <a:pt x="424" y="75"/>
                </a:lnTo>
                <a:lnTo>
                  <a:pt x="422" y="74"/>
                </a:lnTo>
                <a:lnTo>
                  <a:pt x="421" y="74"/>
                </a:lnTo>
                <a:lnTo>
                  <a:pt x="419" y="73"/>
                </a:lnTo>
                <a:lnTo>
                  <a:pt x="418" y="73"/>
                </a:lnTo>
                <a:lnTo>
                  <a:pt x="418" y="71"/>
                </a:lnTo>
                <a:lnTo>
                  <a:pt x="418" y="70"/>
                </a:lnTo>
                <a:lnTo>
                  <a:pt x="417" y="70"/>
                </a:lnTo>
                <a:lnTo>
                  <a:pt x="415" y="70"/>
                </a:lnTo>
                <a:lnTo>
                  <a:pt x="415" y="68"/>
                </a:lnTo>
                <a:lnTo>
                  <a:pt x="415" y="67"/>
                </a:lnTo>
                <a:lnTo>
                  <a:pt x="414" y="67"/>
                </a:lnTo>
                <a:lnTo>
                  <a:pt x="412" y="67"/>
                </a:lnTo>
                <a:lnTo>
                  <a:pt x="412" y="65"/>
                </a:lnTo>
                <a:lnTo>
                  <a:pt x="411" y="64"/>
                </a:lnTo>
                <a:lnTo>
                  <a:pt x="409" y="64"/>
                </a:lnTo>
                <a:lnTo>
                  <a:pt x="409" y="63"/>
                </a:lnTo>
                <a:lnTo>
                  <a:pt x="409" y="61"/>
                </a:lnTo>
                <a:lnTo>
                  <a:pt x="408" y="61"/>
                </a:lnTo>
                <a:lnTo>
                  <a:pt x="408" y="60"/>
                </a:lnTo>
                <a:lnTo>
                  <a:pt x="407" y="58"/>
                </a:lnTo>
                <a:lnTo>
                  <a:pt x="405" y="58"/>
                </a:lnTo>
                <a:lnTo>
                  <a:pt x="404" y="58"/>
                </a:lnTo>
                <a:lnTo>
                  <a:pt x="404" y="60"/>
                </a:lnTo>
                <a:lnTo>
                  <a:pt x="402" y="58"/>
                </a:lnTo>
                <a:lnTo>
                  <a:pt x="401" y="58"/>
                </a:lnTo>
                <a:lnTo>
                  <a:pt x="401" y="60"/>
                </a:lnTo>
                <a:lnTo>
                  <a:pt x="399" y="60"/>
                </a:lnTo>
                <a:lnTo>
                  <a:pt x="399" y="61"/>
                </a:lnTo>
                <a:lnTo>
                  <a:pt x="398" y="61"/>
                </a:lnTo>
                <a:lnTo>
                  <a:pt x="397" y="61"/>
                </a:lnTo>
                <a:lnTo>
                  <a:pt x="395" y="61"/>
                </a:lnTo>
                <a:lnTo>
                  <a:pt x="394" y="60"/>
                </a:lnTo>
                <a:lnTo>
                  <a:pt x="392" y="60"/>
                </a:lnTo>
                <a:lnTo>
                  <a:pt x="391" y="60"/>
                </a:lnTo>
                <a:lnTo>
                  <a:pt x="389" y="60"/>
                </a:lnTo>
                <a:lnTo>
                  <a:pt x="389" y="58"/>
                </a:lnTo>
                <a:lnTo>
                  <a:pt x="389" y="57"/>
                </a:lnTo>
                <a:lnTo>
                  <a:pt x="388" y="57"/>
                </a:lnTo>
                <a:lnTo>
                  <a:pt x="388" y="58"/>
                </a:lnTo>
                <a:lnTo>
                  <a:pt x="387" y="57"/>
                </a:lnTo>
                <a:lnTo>
                  <a:pt x="384" y="57"/>
                </a:lnTo>
                <a:lnTo>
                  <a:pt x="384" y="55"/>
                </a:lnTo>
                <a:lnTo>
                  <a:pt x="382" y="55"/>
                </a:lnTo>
                <a:lnTo>
                  <a:pt x="381" y="55"/>
                </a:lnTo>
                <a:lnTo>
                  <a:pt x="379" y="55"/>
                </a:lnTo>
                <a:lnTo>
                  <a:pt x="378" y="55"/>
                </a:lnTo>
                <a:lnTo>
                  <a:pt x="378" y="57"/>
                </a:lnTo>
                <a:lnTo>
                  <a:pt x="377" y="57"/>
                </a:lnTo>
                <a:lnTo>
                  <a:pt x="378" y="58"/>
                </a:lnTo>
                <a:lnTo>
                  <a:pt x="377" y="58"/>
                </a:lnTo>
                <a:lnTo>
                  <a:pt x="375" y="58"/>
                </a:lnTo>
                <a:lnTo>
                  <a:pt x="374" y="58"/>
                </a:lnTo>
                <a:lnTo>
                  <a:pt x="372" y="58"/>
                </a:lnTo>
                <a:lnTo>
                  <a:pt x="372" y="60"/>
                </a:lnTo>
                <a:lnTo>
                  <a:pt x="371" y="60"/>
                </a:lnTo>
                <a:lnTo>
                  <a:pt x="371" y="58"/>
                </a:lnTo>
                <a:lnTo>
                  <a:pt x="369" y="58"/>
                </a:lnTo>
                <a:lnTo>
                  <a:pt x="368" y="58"/>
                </a:lnTo>
                <a:lnTo>
                  <a:pt x="367" y="58"/>
                </a:lnTo>
                <a:lnTo>
                  <a:pt x="365" y="58"/>
                </a:lnTo>
                <a:lnTo>
                  <a:pt x="365" y="60"/>
                </a:lnTo>
                <a:lnTo>
                  <a:pt x="365" y="58"/>
                </a:lnTo>
                <a:lnTo>
                  <a:pt x="364" y="58"/>
                </a:lnTo>
                <a:lnTo>
                  <a:pt x="364" y="57"/>
                </a:lnTo>
                <a:lnTo>
                  <a:pt x="362" y="57"/>
                </a:lnTo>
                <a:lnTo>
                  <a:pt x="362" y="55"/>
                </a:lnTo>
                <a:lnTo>
                  <a:pt x="361" y="55"/>
                </a:lnTo>
                <a:lnTo>
                  <a:pt x="361" y="54"/>
                </a:lnTo>
                <a:lnTo>
                  <a:pt x="359" y="54"/>
                </a:lnTo>
                <a:lnTo>
                  <a:pt x="358" y="54"/>
                </a:lnTo>
                <a:lnTo>
                  <a:pt x="357" y="53"/>
                </a:lnTo>
                <a:lnTo>
                  <a:pt x="357" y="54"/>
                </a:lnTo>
                <a:lnTo>
                  <a:pt x="355" y="54"/>
                </a:lnTo>
                <a:lnTo>
                  <a:pt x="354" y="54"/>
                </a:lnTo>
                <a:lnTo>
                  <a:pt x="352" y="54"/>
                </a:lnTo>
                <a:lnTo>
                  <a:pt x="351" y="55"/>
                </a:lnTo>
                <a:lnTo>
                  <a:pt x="349" y="55"/>
                </a:lnTo>
                <a:lnTo>
                  <a:pt x="348" y="57"/>
                </a:lnTo>
                <a:lnTo>
                  <a:pt x="347" y="57"/>
                </a:lnTo>
                <a:lnTo>
                  <a:pt x="345" y="57"/>
                </a:lnTo>
                <a:lnTo>
                  <a:pt x="345" y="58"/>
                </a:lnTo>
                <a:lnTo>
                  <a:pt x="344" y="58"/>
                </a:lnTo>
                <a:lnTo>
                  <a:pt x="344" y="57"/>
                </a:lnTo>
                <a:lnTo>
                  <a:pt x="342" y="57"/>
                </a:lnTo>
                <a:lnTo>
                  <a:pt x="341" y="55"/>
                </a:lnTo>
                <a:lnTo>
                  <a:pt x="339" y="57"/>
                </a:lnTo>
                <a:lnTo>
                  <a:pt x="339" y="58"/>
                </a:lnTo>
                <a:lnTo>
                  <a:pt x="338" y="58"/>
                </a:lnTo>
                <a:lnTo>
                  <a:pt x="337" y="57"/>
                </a:lnTo>
                <a:lnTo>
                  <a:pt x="335" y="57"/>
                </a:lnTo>
                <a:lnTo>
                  <a:pt x="334" y="57"/>
                </a:lnTo>
                <a:lnTo>
                  <a:pt x="332" y="57"/>
                </a:lnTo>
                <a:lnTo>
                  <a:pt x="331" y="57"/>
                </a:lnTo>
                <a:lnTo>
                  <a:pt x="329" y="57"/>
                </a:lnTo>
                <a:lnTo>
                  <a:pt x="328" y="58"/>
                </a:lnTo>
                <a:lnTo>
                  <a:pt x="327" y="57"/>
                </a:lnTo>
                <a:lnTo>
                  <a:pt x="325" y="57"/>
                </a:lnTo>
                <a:lnTo>
                  <a:pt x="324" y="57"/>
                </a:lnTo>
                <a:lnTo>
                  <a:pt x="322" y="57"/>
                </a:lnTo>
                <a:lnTo>
                  <a:pt x="321" y="57"/>
                </a:lnTo>
                <a:lnTo>
                  <a:pt x="321" y="58"/>
                </a:lnTo>
                <a:lnTo>
                  <a:pt x="321" y="60"/>
                </a:lnTo>
                <a:lnTo>
                  <a:pt x="321" y="61"/>
                </a:lnTo>
                <a:lnTo>
                  <a:pt x="319" y="63"/>
                </a:lnTo>
                <a:lnTo>
                  <a:pt x="321" y="64"/>
                </a:lnTo>
                <a:lnTo>
                  <a:pt x="322" y="64"/>
                </a:lnTo>
                <a:lnTo>
                  <a:pt x="322" y="65"/>
                </a:lnTo>
                <a:lnTo>
                  <a:pt x="322" y="67"/>
                </a:lnTo>
                <a:lnTo>
                  <a:pt x="324" y="68"/>
                </a:lnTo>
                <a:lnTo>
                  <a:pt x="322" y="70"/>
                </a:lnTo>
                <a:lnTo>
                  <a:pt x="321" y="70"/>
                </a:lnTo>
                <a:lnTo>
                  <a:pt x="321" y="71"/>
                </a:lnTo>
                <a:lnTo>
                  <a:pt x="319" y="71"/>
                </a:lnTo>
                <a:lnTo>
                  <a:pt x="319" y="73"/>
                </a:lnTo>
                <a:lnTo>
                  <a:pt x="321" y="74"/>
                </a:lnTo>
                <a:lnTo>
                  <a:pt x="321" y="77"/>
                </a:lnTo>
                <a:lnTo>
                  <a:pt x="319" y="78"/>
                </a:lnTo>
                <a:lnTo>
                  <a:pt x="319" y="80"/>
                </a:lnTo>
                <a:lnTo>
                  <a:pt x="318" y="80"/>
                </a:lnTo>
                <a:lnTo>
                  <a:pt x="317" y="80"/>
                </a:lnTo>
                <a:lnTo>
                  <a:pt x="317" y="81"/>
                </a:lnTo>
                <a:lnTo>
                  <a:pt x="315" y="81"/>
                </a:lnTo>
                <a:lnTo>
                  <a:pt x="315" y="80"/>
                </a:lnTo>
                <a:lnTo>
                  <a:pt x="314" y="80"/>
                </a:lnTo>
                <a:lnTo>
                  <a:pt x="312" y="78"/>
                </a:lnTo>
                <a:lnTo>
                  <a:pt x="311" y="78"/>
                </a:lnTo>
                <a:lnTo>
                  <a:pt x="309" y="77"/>
                </a:lnTo>
                <a:lnTo>
                  <a:pt x="308" y="77"/>
                </a:lnTo>
                <a:lnTo>
                  <a:pt x="307" y="77"/>
                </a:lnTo>
                <a:lnTo>
                  <a:pt x="305" y="77"/>
                </a:lnTo>
                <a:lnTo>
                  <a:pt x="304" y="75"/>
                </a:lnTo>
                <a:lnTo>
                  <a:pt x="302" y="77"/>
                </a:lnTo>
                <a:lnTo>
                  <a:pt x="301" y="75"/>
                </a:lnTo>
                <a:lnTo>
                  <a:pt x="301" y="77"/>
                </a:lnTo>
                <a:lnTo>
                  <a:pt x="301" y="78"/>
                </a:lnTo>
                <a:lnTo>
                  <a:pt x="301" y="80"/>
                </a:lnTo>
                <a:lnTo>
                  <a:pt x="301" y="81"/>
                </a:lnTo>
                <a:lnTo>
                  <a:pt x="299" y="81"/>
                </a:lnTo>
                <a:lnTo>
                  <a:pt x="298" y="81"/>
                </a:lnTo>
                <a:lnTo>
                  <a:pt x="296" y="81"/>
                </a:lnTo>
                <a:lnTo>
                  <a:pt x="295" y="81"/>
                </a:lnTo>
                <a:lnTo>
                  <a:pt x="294" y="81"/>
                </a:lnTo>
                <a:lnTo>
                  <a:pt x="292" y="81"/>
                </a:lnTo>
                <a:lnTo>
                  <a:pt x="292" y="80"/>
                </a:lnTo>
                <a:lnTo>
                  <a:pt x="292" y="78"/>
                </a:lnTo>
                <a:lnTo>
                  <a:pt x="291" y="78"/>
                </a:lnTo>
                <a:lnTo>
                  <a:pt x="291" y="77"/>
                </a:lnTo>
                <a:lnTo>
                  <a:pt x="289" y="77"/>
                </a:lnTo>
                <a:lnTo>
                  <a:pt x="289" y="75"/>
                </a:lnTo>
                <a:lnTo>
                  <a:pt x="288" y="75"/>
                </a:lnTo>
                <a:lnTo>
                  <a:pt x="286" y="75"/>
                </a:lnTo>
                <a:lnTo>
                  <a:pt x="286" y="77"/>
                </a:lnTo>
                <a:lnTo>
                  <a:pt x="285" y="75"/>
                </a:lnTo>
                <a:lnTo>
                  <a:pt x="285" y="74"/>
                </a:lnTo>
                <a:lnTo>
                  <a:pt x="284" y="74"/>
                </a:lnTo>
                <a:lnTo>
                  <a:pt x="282" y="75"/>
                </a:lnTo>
                <a:lnTo>
                  <a:pt x="282" y="77"/>
                </a:lnTo>
                <a:lnTo>
                  <a:pt x="281" y="77"/>
                </a:lnTo>
                <a:lnTo>
                  <a:pt x="279" y="77"/>
                </a:lnTo>
                <a:lnTo>
                  <a:pt x="279" y="78"/>
                </a:lnTo>
                <a:lnTo>
                  <a:pt x="278" y="78"/>
                </a:lnTo>
                <a:lnTo>
                  <a:pt x="276" y="77"/>
                </a:lnTo>
                <a:lnTo>
                  <a:pt x="276" y="78"/>
                </a:lnTo>
                <a:lnTo>
                  <a:pt x="275" y="78"/>
                </a:lnTo>
                <a:lnTo>
                  <a:pt x="275" y="80"/>
                </a:lnTo>
                <a:lnTo>
                  <a:pt x="274" y="80"/>
                </a:lnTo>
                <a:lnTo>
                  <a:pt x="274" y="81"/>
                </a:lnTo>
                <a:lnTo>
                  <a:pt x="272" y="81"/>
                </a:lnTo>
                <a:lnTo>
                  <a:pt x="271" y="81"/>
                </a:lnTo>
                <a:lnTo>
                  <a:pt x="271" y="83"/>
                </a:lnTo>
                <a:lnTo>
                  <a:pt x="271" y="84"/>
                </a:lnTo>
                <a:lnTo>
                  <a:pt x="271" y="86"/>
                </a:lnTo>
                <a:lnTo>
                  <a:pt x="269" y="86"/>
                </a:lnTo>
                <a:lnTo>
                  <a:pt x="269" y="87"/>
                </a:lnTo>
                <a:lnTo>
                  <a:pt x="268" y="87"/>
                </a:lnTo>
                <a:lnTo>
                  <a:pt x="268" y="86"/>
                </a:lnTo>
                <a:lnTo>
                  <a:pt x="266" y="86"/>
                </a:lnTo>
                <a:lnTo>
                  <a:pt x="265" y="86"/>
                </a:lnTo>
                <a:lnTo>
                  <a:pt x="265" y="87"/>
                </a:lnTo>
                <a:lnTo>
                  <a:pt x="264" y="87"/>
                </a:lnTo>
                <a:lnTo>
                  <a:pt x="262" y="87"/>
                </a:lnTo>
                <a:lnTo>
                  <a:pt x="262" y="86"/>
                </a:lnTo>
                <a:lnTo>
                  <a:pt x="264" y="86"/>
                </a:lnTo>
                <a:lnTo>
                  <a:pt x="264" y="84"/>
                </a:lnTo>
                <a:lnTo>
                  <a:pt x="262" y="83"/>
                </a:lnTo>
                <a:lnTo>
                  <a:pt x="262" y="81"/>
                </a:lnTo>
                <a:lnTo>
                  <a:pt x="261" y="81"/>
                </a:lnTo>
                <a:lnTo>
                  <a:pt x="259" y="81"/>
                </a:lnTo>
                <a:lnTo>
                  <a:pt x="259" y="80"/>
                </a:lnTo>
                <a:lnTo>
                  <a:pt x="259" y="78"/>
                </a:lnTo>
                <a:lnTo>
                  <a:pt x="259" y="77"/>
                </a:lnTo>
                <a:lnTo>
                  <a:pt x="261" y="75"/>
                </a:lnTo>
                <a:lnTo>
                  <a:pt x="259" y="74"/>
                </a:lnTo>
                <a:lnTo>
                  <a:pt x="258" y="74"/>
                </a:lnTo>
                <a:lnTo>
                  <a:pt x="256" y="74"/>
                </a:lnTo>
                <a:lnTo>
                  <a:pt x="256" y="73"/>
                </a:lnTo>
                <a:lnTo>
                  <a:pt x="256" y="71"/>
                </a:lnTo>
                <a:lnTo>
                  <a:pt x="256" y="70"/>
                </a:lnTo>
                <a:lnTo>
                  <a:pt x="256" y="68"/>
                </a:lnTo>
                <a:lnTo>
                  <a:pt x="256" y="67"/>
                </a:lnTo>
                <a:lnTo>
                  <a:pt x="255" y="67"/>
                </a:lnTo>
                <a:lnTo>
                  <a:pt x="255" y="65"/>
                </a:lnTo>
                <a:lnTo>
                  <a:pt x="254" y="65"/>
                </a:lnTo>
                <a:lnTo>
                  <a:pt x="254" y="64"/>
                </a:lnTo>
                <a:lnTo>
                  <a:pt x="252" y="64"/>
                </a:lnTo>
                <a:lnTo>
                  <a:pt x="251" y="64"/>
                </a:lnTo>
                <a:lnTo>
                  <a:pt x="249" y="63"/>
                </a:lnTo>
                <a:lnTo>
                  <a:pt x="249" y="61"/>
                </a:lnTo>
                <a:lnTo>
                  <a:pt x="248" y="60"/>
                </a:lnTo>
                <a:lnTo>
                  <a:pt x="248" y="58"/>
                </a:lnTo>
                <a:lnTo>
                  <a:pt x="246" y="58"/>
                </a:lnTo>
                <a:lnTo>
                  <a:pt x="245" y="57"/>
                </a:lnTo>
                <a:lnTo>
                  <a:pt x="245" y="55"/>
                </a:lnTo>
                <a:lnTo>
                  <a:pt x="244" y="55"/>
                </a:lnTo>
                <a:lnTo>
                  <a:pt x="242" y="55"/>
                </a:lnTo>
                <a:lnTo>
                  <a:pt x="242" y="54"/>
                </a:lnTo>
                <a:lnTo>
                  <a:pt x="242" y="55"/>
                </a:lnTo>
                <a:lnTo>
                  <a:pt x="241" y="55"/>
                </a:lnTo>
                <a:lnTo>
                  <a:pt x="239" y="55"/>
                </a:lnTo>
                <a:lnTo>
                  <a:pt x="238" y="55"/>
                </a:lnTo>
                <a:lnTo>
                  <a:pt x="236" y="55"/>
                </a:lnTo>
                <a:lnTo>
                  <a:pt x="235" y="55"/>
                </a:lnTo>
                <a:lnTo>
                  <a:pt x="234" y="55"/>
                </a:lnTo>
                <a:lnTo>
                  <a:pt x="234" y="57"/>
                </a:lnTo>
                <a:lnTo>
                  <a:pt x="234" y="55"/>
                </a:lnTo>
                <a:lnTo>
                  <a:pt x="232" y="55"/>
                </a:lnTo>
                <a:lnTo>
                  <a:pt x="231" y="54"/>
                </a:lnTo>
                <a:lnTo>
                  <a:pt x="229" y="53"/>
                </a:lnTo>
                <a:lnTo>
                  <a:pt x="228" y="51"/>
                </a:lnTo>
                <a:lnTo>
                  <a:pt x="226" y="50"/>
                </a:lnTo>
                <a:lnTo>
                  <a:pt x="226" y="48"/>
                </a:lnTo>
                <a:lnTo>
                  <a:pt x="225" y="47"/>
                </a:lnTo>
                <a:lnTo>
                  <a:pt x="225" y="45"/>
                </a:lnTo>
                <a:lnTo>
                  <a:pt x="225" y="44"/>
                </a:lnTo>
                <a:lnTo>
                  <a:pt x="224" y="44"/>
                </a:lnTo>
                <a:lnTo>
                  <a:pt x="224" y="43"/>
                </a:lnTo>
                <a:lnTo>
                  <a:pt x="222" y="43"/>
                </a:lnTo>
                <a:lnTo>
                  <a:pt x="221" y="43"/>
                </a:lnTo>
                <a:lnTo>
                  <a:pt x="219" y="41"/>
                </a:lnTo>
                <a:lnTo>
                  <a:pt x="219" y="43"/>
                </a:lnTo>
                <a:lnTo>
                  <a:pt x="219" y="41"/>
                </a:lnTo>
                <a:lnTo>
                  <a:pt x="218" y="41"/>
                </a:lnTo>
                <a:lnTo>
                  <a:pt x="216" y="41"/>
                </a:lnTo>
                <a:lnTo>
                  <a:pt x="215" y="41"/>
                </a:lnTo>
                <a:lnTo>
                  <a:pt x="215" y="40"/>
                </a:lnTo>
                <a:lnTo>
                  <a:pt x="215" y="38"/>
                </a:lnTo>
                <a:lnTo>
                  <a:pt x="214" y="38"/>
                </a:lnTo>
                <a:lnTo>
                  <a:pt x="212" y="38"/>
                </a:lnTo>
                <a:lnTo>
                  <a:pt x="211" y="38"/>
                </a:lnTo>
                <a:lnTo>
                  <a:pt x="211" y="37"/>
                </a:lnTo>
                <a:lnTo>
                  <a:pt x="209" y="37"/>
                </a:lnTo>
                <a:lnTo>
                  <a:pt x="208" y="38"/>
                </a:lnTo>
                <a:lnTo>
                  <a:pt x="206" y="38"/>
                </a:lnTo>
                <a:lnTo>
                  <a:pt x="205" y="38"/>
                </a:lnTo>
                <a:lnTo>
                  <a:pt x="205" y="37"/>
                </a:lnTo>
                <a:lnTo>
                  <a:pt x="204" y="35"/>
                </a:lnTo>
                <a:lnTo>
                  <a:pt x="202" y="34"/>
                </a:lnTo>
                <a:lnTo>
                  <a:pt x="202" y="33"/>
                </a:lnTo>
                <a:lnTo>
                  <a:pt x="201" y="33"/>
                </a:lnTo>
                <a:lnTo>
                  <a:pt x="201" y="31"/>
                </a:lnTo>
                <a:lnTo>
                  <a:pt x="201" y="30"/>
                </a:lnTo>
                <a:lnTo>
                  <a:pt x="202" y="30"/>
                </a:lnTo>
                <a:lnTo>
                  <a:pt x="201" y="28"/>
                </a:lnTo>
                <a:lnTo>
                  <a:pt x="202" y="28"/>
                </a:lnTo>
                <a:lnTo>
                  <a:pt x="204" y="27"/>
                </a:lnTo>
                <a:lnTo>
                  <a:pt x="204" y="25"/>
                </a:lnTo>
                <a:lnTo>
                  <a:pt x="202" y="24"/>
                </a:lnTo>
                <a:lnTo>
                  <a:pt x="202" y="25"/>
                </a:lnTo>
                <a:lnTo>
                  <a:pt x="201" y="25"/>
                </a:lnTo>
                <a:lnTo>
                  <a:pt x="201" y="24"/>
                </a:lnTo>
                <a:lnTo>
                  <a:pt x="199" y="24"/>
                </a:lnTo>
                <a:lnTo>
                  <a:pt x="198" y="24"/>
                </a:lnTo>
                <a:lnTo>
                  <a:pt x="196" y="24"/>
                </a:lnTo>
                <a:lnTo>
                  <a:pt x="195" y="24"/>
                </a:lnTo>
                <a:lnTo>
                  <a:pt x="194" y="23"/>
                </a:lnTo>
                <a:lnTo>
                  <a:pt x="194" y="21"/>
                </a:lnTo>
                <a:lnTo>
                  <a:pt x="192" y="21"/>
                </a:lnTo>
                <a:lnTo>
                  <a:pt x="192" y="23"/>
                </a:lnTo>
                <a:lnTo>
                  <a:pt x="194" y="24"/>
                </a:lnTo>
                <a:lnTo>
                  <a:pt x="194" y="25"/>
                </a:lnTo>
                <a:lnTo>
                  <a:pt x="192" y="25"/>
                </a:lnTo>
                <a:lnTo>
                  <a:pt x="192" y="24"/>
                </a:lnTo>
                <a:lnTo>
                  <a:pt x="191" y="24"/>
                </a:lnTo>
                <a:lnTo>
                  <a:pt x="189" y="24"/>
                </a:lnTo>
                <a:lnTo>
                  <a:pt x="188" y="25"/>
                </a:lnTo>
                <a:lnTo>
                  <a:pt x="186" y="25"/>
                </a:lnTo>
                <a:lnTo>
                  <a:pt x="184" y="25"/>
                </a:lnTo>
                <a:lnTo>
                  <a:pt x="182" y="24"/>
                </a:lnTo>
                <a:lnTo>
                  <a:pt x="181" y="24"/>
                </a:lnTo>
                <a:lnTo>
                  <a:pt x="179" y="24"/>
                </a:lnTo>
                <a:lnTo>
                  <a:pt x="178" y="24"/>
                </a:lnTo>
                <a:lnTo>
                  <a:pt x="176" y="24"/>
                </a:lnTo>
                <a:lnTo>
                  <a:pt x="175" y="21"/>
                </a:lnTo>
                <a:lnTo>
                  <a:pt x="174" y="21"/>
                </a:lnTo>
                <a:lnTo>
                  <a:pt x="174" y="20"/>
                </a:lnTo>
                <a:lnTo>
                  <a:pt x="172" y="20"/>
                </a:lnTo>
                <a:lnTo>
                  <a:pt x="171" y="20"/>
                </a:lnTo>
                <a:lnTo>
                  <a:pt x="169" y="20"/>
                </a:lnTo>
                <a:lnTo>
                  <a:pt x="168" y="20"/>
                </a:lnTo>
                <a:lnTo>
                  <a:pt x="166" y="18"/>
                </a:lnTo>
                <a:lnTo>
                  <a:pt x="166" y="17"/>
                </a:lnTo>
                <a:lnTo>
                  <a:pt x="165" y="17"/>
                </a:lnTo>
                <a:lnTo>
                  <a:pt x="164" y="15"/>
                </a:lnTo>
                <a:lnTo>
                  <a:pt x="162" y="15"/>
                </a:lnTo>
                <a:lnTo>
                  <a:pt x="161" y="17"/>
                </a:lnTo>
                <a:lnTo>
                  <a:pt x="159" y="17"/>
                </a:lnTo>
                <a:lnTo>
                  <a:pt x="158" y="17"/>
                </a:lnTo>
                <a:lnTo>
                  <a:pt x="156" y="18"/>
                </a:lnTo>
                <a:lnTo>
                  <a:pt x="156" y="20"/>
                </a:lnTo>
                <a:lnTo>
                  <a:pt x="156" y="21"/>
                </a:lnTo>
                <a:lnTo>
                  <a:pt x="155" y="21"/>
                </a:lnTo>
                <a:lnTo>
                  <a:pt x="153" y="21"/>
                </a:lnTo>
                <a:lnTo>
                  <a:pt x="153" y="23"/>
                </a:lnTo>
                <a:lnTo>
                  <a:pt x="152" y="23"/>
                </a:lnTo>
                <a:lnTo>
                  <a:pt x="151" y="21"/>
                </a:lnTo>
                <a:lnTo>
                  <a:pt x="149" y="21"/>
                </a:lnTo>
                <a:lnTo>
                  <a:pt x="149" y="20"/>
                </a:lnTo>
                <a:lnTo>
                  <a:pt x="148" y="20"/>
                </a:lnTo>
                <a:lnTo>
                  <a:pt x="148" y="18"/>
                </a:lnTo>
                <a:lnTo>
                  <a:pt x="146" y="18"/>
                </a:lnTo>
                <a:lnTo>
                  <a:pt x="145" y="18"/>
                </a:lnTo>
                <a:lnTo>
                  <a:pt x="143" y="18"/>
                </a:lnTo>
                <a:lnTo>
                  <a:pt x="142" y="18"/>
                </a:lnTo>
                <a:lnTo>
                  <a:pt x="141" y="18"/>
                </a:lnTo>
                <a:lnTo>
                  <a:pt x="141" y="20"/>
                </a:lnTo>
                <a:lnTo>
                  <a:pt x="139" y="21"/>
                </a:lnTo>
                <a:lnTo>
                  <a:pt x="138" y="21"/>
                </a:lnTo>
                <a:lnTo>
                  <a:pt x="136" y="21"/>
                </a:lnTo>
                <a:lnTo>
                  <a:pt x="136" y="23"/>
                </a:lnTo>
                <a:lnTo>
                  <a:pt x="136" y="21"/>
                </a:lnTo>
                <a:lnTo>
                  <a:pt x="135" y="23"/>
                </a:lnTo>
                <a:lnTo>
                  <a:pt x="133" y="21"/>
                </a:lnTo>
                <a:lnTo>
                  <a:pt x="132" y="20"/>
                </a:lnTo>
                <a:lnTo>
                  <a:pt x="131" y="18"/>
                </a:lnTo>
                <a:lnTo>
                  <a:pt x="131" y="17"/>
                </a:lnTo>
                <a:lnTo>
                  <a:pt x="131" y="15"/>
                </a:lnTo>
                <a:lnTo>
                  <a:pt x="129" y="15"/>
                </a:lnTo>
                <a:lnTo>
                  <a:pt x="129" y="14"/>
                </a:lnTo>
                <a:lnTo>
                  <a:pt x="129" y="13"/>
                </a:lnTo>
                <a:lnTo>
                  <a:pt x="131" y="11"/>
                </a:lnTo>
                <a:lnTo>
                  <a:pt x="132" y="11"/>
                </a:lnTo>
                <a:lnTo>
                  <a:pt x="132" y="10"/>
                </a:lnTo>
                <a:lnTo>
                  <a:pt x="132" y="8"/>
                </a:lnTo>
                <a:lnTo>
                  <a:pt x="131" y="8"/>
                </a:lnTo>
                <a:lnTo>
                  <a:pt x="131" y="7"/>
                </a:lnTo>
                <a:lnTo>
                  <a:pt x="131" y="5"/>
                </a:lnTo>
                <a:lnTo>
                  <a:pt x="132" y="5"/>
                </a:lnTo>
                <a:lnTo>
                  <a:pt x="131" y="4"/>
                </a:lnTo>
                <a:lnTo>
                  <a:pt x="131" y="3"/>
                </a:lnTo>
                <a:lnTo>
                  <a:pt x="129" y="3"/>
                </a:lnTo>
                <a:lnTo>
                  <a:pt x="129" y="1"/>
                </a:lnTo>
                <a:lnTo>
                  <a:pt x="129" y="0"/>
                </a:lnTo>
                <a:lnTo>
                  <a:pt x="128" y="0"/>
                </a:lnTo>
                <a:lnTo>
                  <a:pt x="125" y="0"/>
                </a:lnTo>
                <a:lnTo>
                  <a:pt x="125" y="1"/>
                </a:lnTo>
                <a:lnTo>
                  <a:pt x="123" y="3"/>
                </a:lnTo>
                <a:lnTo>
                  <a:pt x="122" y="4"/>
                </a:lnTo>
                <a:lnTo>
                  <a:pt x="121" y="4"/>
                </a:lnTo>
                <a:lnTo>
                  <a:pt x="119" y="4"/>
                </a:lnTo>
                <a:lnTo>
                  <a:pt x="118" y="4"/>
                </a:lnTo>
                <a:lnTo>
                  <a:pt x="116" y="4"/>
                </a:lnTo>
                <a:lnTo>
                  <a:pt x="115" y="3"/>
                </a:lnTo>
                <a:lnTo>
                  <a:pt x="113" y="3"/>
                </a:lnTo>
                <a:lnTo>
                  <a:pt x="112" y="3"/>
                </a:lnTo>
                <a:lnTo>
                  <a:pt x="112" y="4"/>
                </a:lnTo>
                <a:lnTo>
                  <a:pt x="111" y="5"/>
                </a:lnTo>
                <a:lnTo>
                  <a:pt x="111" y="7"/>
                </a:lnTo>
                <a:lnTo>
                  <a:pt x="111" y="8"/>
                </a:lnTo>
                <a:lnTo>
                  <a:pt x="111" y="10"/>
                </a:lnTo>
                <a:lnTo>
                  <a:pt x="109" y="10"/>
                </a:lnTo>
                <a:lnTo>
                  <a:pt x="109" y="11"/>
                </a:lnTo>
                <a:lnTo>
                  <a:pt x="108" y="13"/>
                </a:lnTo>
                <a:lnTo>
                  <a:pt x="108" y="14"/>
                </a:lnTo>
                <a:lnTo>
                  <a:pt x="108" y="15"/>
                </a:lnTo>
                <a:lnTo>
                  <a:pt x="109" y="17"/>
                </a:lnTo>
                <a:lnTo>
                  <a:pt x="109" y="18"/>
                </a:lnTo>
                <a:lnTo>
                  <a:pt x="108" y="18"/>
                </a:lnTo>
                <a:lnTo>
                  <a:pt x="106" y="20"/>
                </a:lnTo>
                <a:lnTo>
                  <a:pt x="106" y="21"/>
                </a:lnTo>
                <a:lnTo>
                  <a:pt x="105" y="23"/>
                </a:lnTo>
                <a:lnTo>
                  <a:pt x="105" y="24"/>
                </a:lnTo>
                <a:lnTo>
                  <a:pt x="103" y="24"/>
                </a:lnTo>
                <a:lnTo>
                  <a:pt x="103" y="25"/>
                </a:lnTo>
                <a:lnTo>
                  <a:pt x="103" y="27"/>
                </a:lnTo>
                <a:lnTo>
                  <a:pt x="103" y="28"/>
                </a:lnTo>
                <a:lnTo>
                  <a:pt x="102" y="30"/>
                </a:lnTo>
                <a:lnTo>
                  <a:pt x="102" y="31"/>
                </a:lnTo>
                <a:lnTo>
                  <a:pt x="102" y="33"/>
                </a:lnTo>
                <a:lnTo>
                  <a:pt x="101" y="33"/>
                </a:lnTo>
                <a:lnTo>
                  <a:pt x="101" y="34"/>
                </a:lnTo>
                <a:lnTo>
                  <a:pt x="101" y="35"/>
                </a:lnTo>
                <a:lnTo>
                  <a:pt x="99" y="37"/>
                </a:lnTo>
                <a:lnTo>
                  <a:pt x="99" y="38"/>
                </a:lnTo>
                <a:lnTo>
                  <a:pt x="98" y="38"/>
                </a:lnTo>
                <a:lnTo>
                  <a:pt x="98" y="40"/>
                </a:lnTo>
                <a:lnTo>
                  <a:pt x="98" y="41"/>
                </a:lnTo>
                <a:lnTo>
                  <a:pt x="98" y="43"/>
                </a:lnTo>
                <a:lnTo>
                  <a:pt x="96" y="44"/>
                </a:lnTo>
                <a:lnTo>
                  <a:pt x="96" y="45"/>
                </a:lnTo>
                <a:lnTo>
                  <a:pt x="96" y="48"/>
                </a:lnTo>
                <a:lnTo>
                  <a:pt x="95" y="50"/>
                </a:lnTo>
                <a:lnTo>
                  <a:pt x="93" y="50"/>
                </a:lnTo>
                <a:lnTo>
                  <a:pt x="92" y="50"/>
                </a:lnTo>
                <a:lnTo>
                  <a:pt x="91" y="50"/>
                </a:lnTo>
                <a:lnTo>
                  <a:pt x="89" y="50"/>
                </a:lnTo>
                <a:lnTo>
                  <a:pt x="88" y="50"/>
                </a:lnTo>
                <a:lnTo>
                  <a:pt x="86" y="50"/>
                </a:lnTo>
                <a:lnTo>
                  <a:pt x="85" y="51"/>
                </a:lnTo>
                <a:lnTo>
                  <a:pt x="83" y="51"/>
                </a:lnTo>
                <a:lnTo>
                  <a:pt x="82" y="51"/>
                </a:lnTo>
                <a:lnTo>
                  <a:pt x="79" y="54"/>
                </a:lnTo>
                <a:lnTo>
                  <a:pt x="78" y="54"/>
                </a:lnTo>
                <a:lnTo>
                  <a:pt x="76" y="54"/>
                </a:lnTo>
                <a:lnTo>
                  <a:pt x="76" y="53"/>
                </a:lnTo>
                <a:lnTo>
                  <a:pt x="76" y="51"/>
                </a:lnTo>
                <a:lnTo>
                  <a:pt x="75" y="51"/>
                </a:lnTo>
                <a:lnTo>
                  <a:pt x="73" y="53"/>
                </a:lnTo>
                <a:lnTo>
                  <a:pt x="72" y="53"/>
                </a:lnTo>
                <a:lnTo>
                  <a:pt x="69" y="53"/>
                </a:lnTo>
                <a:lnTo>
                  <a:pt x="69" y="54"/>
                </a:lnTo>
                <a:lnTo>
                  <a:pt x="66" y="54"/>
                </a:lnTo>
                <a:lnTo>
                  <a:pt x="65" y="53"/>
                </a:lnTo>
                <a:lnTo>
                  <a:pt x="65" y="54"/>
                </a:lnTo>
                <a:lnTo>
                  <a:pt x="63" y="54"/>
                </a:lnTo>
                <a:lnTo>
                  <a:pt x="63" y="55"/>
                </a:lnTo>
                <a:lnTo>
                  <a:pt x="62" y="55"/>
                </a:lnTo>
                <a:lnTo>
                  <a:pt x="61" y="55"/>
                </a:lnTo>
                <a:lnTo>
                  <a:pt x="59" y="55"/>
                </a:lnTo>
                <a:lnTo>
                  <a:pt x="56" y="57"/>
                </a:lnTo>
                <a:lnTo>
                  <a:pt x="55" y="57"/>
                </a:lnTo>
                <a:lnTo>
                  <a:pt x="53" y="57"/>
                </a:lnTo>
                <a:lnTo>
                  <a:pt x="52" y="57"/>
                </a:lnTo>
                <a:lnTo>
                  <a:pt x="51" y="58"/>
                </a:lnTo>
                <a:lnTo>
                  <a:pt x="49" y="58"/>
                </a:lnTo>
                <a:lnTo>
                  <a:pt x="48" y="58"/>
                </a:lnTo>
                <a:lnTo>
                  <a:pt x="46" y="58"/>
                </a:lnTo>
                <a:lnTo>
                  <a:pt x="45" y="58"/>
                </a:lnTo>
                <a:lnTo>
                  <a:pt x="45" y="60"/>
                </a:lnTo>
                <a:lnTo>
                  <a:pt x="43" y="61"/>
                </a:lnTo>
                <a:lnTo>
                  <a:pt x="42" y="61"/>
                </a:lnTo>
                <a:lnTo>
                  <a:pt x="42" y="63"/>
                </a:lnTo>
                <a:lnTo>
                  <a:pt x="41" y="63"/>
                </a:lnTo>
                <a:lnTo>
                  <a:pt x="39" y="64"/>
                </a:lnTo>
                <a:lnTo>
                  <a:pt x="41" y="64"/>
                </a:lnTo>
                <a:lnTo>
                  <a:pt x="41" y="65"/>
                </a:lnTo>
                <a:lnTo>
                  <a:pt x="39" y="65"/>
                </a:lnTo>
                <a:lnTo>
                  <a:pt x="39" y="67"/>
                </a:lnTo>
                <a:lnTo>
                  <a:pt x="41" y="67"/>
                </a:lnTo>
                <a:lnTo>
                  <a:pt x="41" y="68"/>
                </a:lnTo>
                <a:lnTo>
                  <a:pt x="42" y="68"/>
                </a:lnTo>
                <a:lnTo>
                  <a:pt x="42" y="70"/>
                </a:lnTo>
                <a:lnTo>
                  <a:pt x="42" y="71"/>
                </a:lnTo>
                <a:lnTo>
                  <a:pt x="42" y="73"/>
                </a:lnTo>
                <a:lnTo>
                  <a:pt x="41" y="74"/>
                </a:lnTo>
                <a:lnTo>
                  <a:pt x="41" y="75"/>
                </a:lnTo>
                <a:lnTo>
                  <a:pt x="39" y="77"/>
                </a:lnTo>
                <a:lnTo>
                  <a:pt x="39" y="78"/>
                </a:lnTo>
                <a:lnTo>
                  <a:pt x="41" y="78"/>
                </a:lnTo>
                <a:lnTo>
                  <a:pt x="42" y="80"/>
                </a:lnTo>
                <a:lnTo>
                  <a:pt x="42" y="81"/>
                </a:lnTo>
                <a:lnTo>
                  <a:pt x="41" y="81"/>
                </a:lnTo>
                <a:lnTo>
                  <a:pt x="39" y="83"/>
                </a:lnTo>
                <a:lnTo>
                  <a:pt x="38" y="83"/>
                </a:lnTo>
                <a:lnTo>
                  <a:pt x="35" y="83"/>
                </a:lnTo>
                <a:lnTo>
                  <a:pt x="33" y="84"/>
                </a:lnTo>
                <a:lnTo>
                  <a:pt x="32" y="84"/>
                </a:lnTo>
                <a:lnTo>
                  <a:pt x="31" y="84"/>
                </a:lnTo>
                <a:lnTo>
                  <a:pt x="29" y="84"/>
                </a:lnTo>
                <a:lnTo>
                  <a:pt x="28" y="84"/>
                </a:lnTo>
                <a:lnTo>
                  <a:pt x="28" y="87"/>
                </a:lnTo>
                <a:lnTo>
                  <a:pt x="26" y="88"/>
                </a:lnTo>
                <a:lnTo>
                  <a:pt x="25" y="88"/>
                </a:lnTo>
                <a:lnTo>
                  <a:pt x="25" y="90"/>
                </a:lnTo>
                <a:lnTo>
                  <a:pt x="23" y="91"/>
                </a:lnTo>
                <a:lnTo>
                  <a:pt x="23" y="93"/>
                </a:lnTo>
                <a:lnTo>
                  <a:pt x="22" y="93"/>
                </a:lnTo>
                <a:lnTo>
                  <a:pt x="21" y="93"/>
                </a:lnTo>
                <a:lnTo>
                  <a:pt x="19" y="93"/>
                </a:lnTo>
                <a:lnTo>
                  <a:pt x="18" y="93"/>
                </a:lnTo>
                <a:lnTo>
                  <a:pt x="18" y="94"/>
                </a:lnTo>
                <a:lnTo>
                  <a:pt x="18" y="96"/>
                </a:lnTo>
                <a:lnTo>
                  <a:pt x="16" y="98"/>
                </a:lnTo>
                <a:lnTo>
                  <a:pt x="15" y="100"/>
                </a:lnTo>
                <a:lnTo>
                  <a:pt x="15" y="101"/>
                </a:lnTo>
                <a:lnTo>
                  <a:pt x="16" y="103"/>
                </a:lnTo>
                <a:lnTo>
                  <a:pt x="16" y="104"/>
                </a:lnTo>
                <a:lnTo>
                  <a:pt x="16" y="106"/>
                </a:lnTo>
                <a:lnTo>
                  <a:pt x="16" y="108"/>
                </a:lnTo>
                <a:lnTo>
                  <a:pt x="16" y="110"/>
                </a:lnTo>
                <a:lnTo>
                  <a:pt x="16" y="111"/>
                </a:lnTo>
                <a:lnTo>
                  <a:pt x="15" y="111"/>
                </a:lnTo>
                <a:lnTo>
                  <a:pt x="15" y="110"/>
                </a:lnTo>
                <a:lnTo>
                  <a:pt x="13" y="111"/>
                </a:lnTo>
                <a:lnTo>
                  <a:pt x="12" y="111"/>
                </a:lnTo>
                <a:lnTo>
                  <a:pt x="10" y="110"/>
                </a:lnTo>
                <a:lnTo>
                  <a:pt x="8" y="110"/>
                </a:lnTo>
                <a:lnTo>
                  <a:pt x="6" y="110"/>
                </a:lnTo>
                <a:lnTo>
                  <a:pt x="5" y="110"/>
                </a:lnTo>
                <a:lnTo>
                  <a:pt x="3" y="110"/>
                </a:lnTo>
                <a:lnTo>
                  <a:pt x="0" y="108"/>
                </a:lnTo>
                <a:lnTo>
                  <a:pt x="0" y="111"/>
                </a:lnTo>
                <a:lnTo>
                  <a:pt x="0" y="113"/>
                </a:lnTo>
                <a:lnTo>
                  <a:pt x="0" y="114"/>
                </a:lnTo>
                <a:lnTo>
                  <a:pt x="0" y="116"/>
                </a:lnTo>
                <a:lnTo>
                  <a:pt x="2" y="117"/>
                </a:lnTo>
                <a:lnTo>
                  <a:pt x="3" y="117"/>
                </a:lnTo>
                <a:lnTo>
                  <a:pt x="5" y="118"/>
                </a:lnTo>
                <a:lnTo>
                  <a:pt x="6" y="118"/>
                </a:lnTo>
                <a:lnTo>
                  <a:pt x="8" y="120"/>
                </a:lnTo>
                <a:lnTo>
                  <a:pt x="9" y="120"/>
                </a:lnTo>
                <a:lnTo>
                  <a:pt x="12" y="120"/>
                </a:lnTo>
                <a:lnTo>
                  <a:pt x="13" y="120"/>
                </a:lnTo>
                <a:lnTo>
                  <a:pt x="15" y="120"/>
                </a:lnTo>
                <a:lnTo>
                  <a:pt x="15" y="121"/>
                </a:lnTo>
                <a:lnTo>
                  <a:pt x="16" y="121"/>
                </a:lnTo>
                <a:lnTo>
                  <a:pt x="18" y="121"/>
                </a:lnTo>
                <a:lnTo>
                  <a:pt x="18" y="123"/>
                </a:lnTo>
                <a:lnTo>
                  <a:pt x="19" y="126"/>
                </a:lnTo>
                <a:lnTo>
                  <a:pt x="21" y="126"/>
                </a:lnTo>
                <a:lnTo>
                  <a:pt x="21" y="127"/>
                </a:lnTo>
                <a:lnTo>
                  <a:pt x="23" y="128"/>
                </a:lnTo>
                <a:lnTo>
                  <a:pt x="25" y="128"/>
                </a:lnTo>
                <a:lnTo>
                  <a:pt x="26" y="130"/>
                </a:lnTo>
                <a:lnTo>
                  <a:pt x="28" y="130"/>
                </a:lnTo>
                <a:lnTo>
                  <a:pt x="29" y="131"/>
                </a:lnTo>
                <a:lnTo>
                  <a:pt x="31" y="131"/>
                </a:lnTo>
                <a:lnTo>
                  <a:pt x="32" y="131"/>
                </a:lnTo>
                <a:lnTo>
                  <a:pt x="32" y="133"/>
                </a:lnTo>
                <a:lnTo>
                  <a:pt x="32" y="134"/>
                </a:lnTo>
                <a:lnTo>
                  <a:pt x="32" y="136"/>
                </a:lnTo>
                <a:lnTo>
                  <a:pt x="32" y="137"/>
                </a:lnTo>
                <a:lnTo>
                  <a:pt x="33" y="137"/>
                </a:lnTo>
                <a:lnTo>
                  <a:pt x="36" y="137"/>
                </a:lnTo>
                <a:lnTo>
                  <a:pt x="38" y="137"/>
                </a:lnTo>
                <a:lnTo>
                  <a:pt x="39" y="137"/>
                </a:lnTo>
                <a:lnTo>
                  <a:pt x="41" y="137"/>
                </a:lnTo>
                <a:lnTo>
                  <a:pt x="42" y="137"/>
                </a:lnTo>
                <a:lnTo>
                  <a:pt x="42" y="138"/>
                </a:lnTo>
                <a:lnTo>
                  <a:pt x="43" y="138"/>
                </a:lnTo>
                <a:lnTo>
                  <a:pt x="45" y="140"/>
                </a:lnTo>
                <a:lnTo>
                  <a:pt x="46" y="138"/>
                </a:lnTo>
                <a:lnTo>
                  <a:pt x="48" y="138"/>
                </a:lnTo>
                <a:lnTo>
                  <a:pt x="49" y="138"/>
                </a:lnTo>
                <a:lnTo>
                  <a:pt x="49" y="140"/>
                </a:lnTo>
                <a:lnTo>
                  <a:pt x="51" y="140"/>
                </a:lnTo>
                <a:lnTo>
                  <a:pt x="52" y="140"/>
                </a:lnTo>
                <a:lnTo>
                  <a:pt x="52" y="141"/>
                </a:lnTo>
                <a:lnTo>
                  <a:pt x="53" y="141"/>
                </a:lnTo>
                <a:lnTo>
                  <a:pt x="53" y="143"/>
                </a:lnTo>
                <a:lnTo>
                  <a:pt x="55" y="144"/>
                </a:lnTo>
                <a:lnTo>
                  <a:pt x="55" y="146"/>
                </a:lnTo>
                <a:lnTo>
                  <a:pt x="56" y="147"/>
                </a:lnTo>
                <a:lnTo>
                  <a:pt x="58" y="147"/>
                </a:lnTo>
                <a:lnTo>
                  <a:pt x="59" y="147"/>
                </a:lnTo>
                <a:lnTo>
                  <a:pt x="59" y="148"/>
                </a:lnTo>
                <a:lnTo>
                  <a:pt x="61" y="148"/>
                </a:lnTo>
                <a:lnTo>
                  <a:pt x="62" y="150"/>
                </a:lnTo>
                <a:lnTo>
                  <a:pt x="62" y="151"/>
                </a:lnTo>
                <a:lnTo>
                  <a:pt x="63" y="151"/>
                </a:lnTo>
                <a:lnTo>
                  <a:pt x="65" y="151"/>
                </a:lnTo>
                <a:lnTo>
                  <a:pt x="66" y="151"/>
                </a:lnTo>
                <a:lnTo>
                  <a:pt x="66" y="153"/>
                </a:lnTo>
                <a:lnTo>
                  <a:pt x="66" y="154"/>
                </a:lnTo>
                <a:lnTo>
                  <a:pt x="68" y="154"/>
                </a:lnTo>
                <a:lnTo>
                  <a:pt x="68" y="156"/>
                </a:lnTo>
                <a:lnTo>
                  <a:pt x="69" y="156"/>
                </a:lnTo>
                <a:lnTo>
                  <a:pt x="71" y="156"/>
                </a:lnTo>
                <a:lnTo>
                  <a:pt x="73" y="157"/>
                </a:lnTo>
                <a:lnTo>
                  <a:pt x="75" y="157"/>
                </a:lnTo>
                <a:lnTo>
                  <a:pt x="76" y="157"/>
                </a:lnTo>
                <a:lnTo>
                  <a:pt x="76" y="158"/>
                </a:lnTo>
                <a:lnTo>
                  <a:pt x="78" y="161"/>
                </a:lnTo>
                <a:lnTo>
                  <a:pt x="79" y="163"/>
                </a:lnTo>
                <a:lnTo>
                  <a:pt x="79" y="164"/>
                </a:lnTo>
                <a:lnTo>
                  <a:pt x="82" y="164"/>
                </a:lnTo>
                <a:lnTo>
                  <a:pt x="83" y="164"/>
                </a:lnTo>
                <a:lnTo>
                  <a:pt x="85" y="164"/>
                </a:lnTo>
                <a:lnTo>
                  <a:pt x="85" y="166"/>
                </a:lnTo>
                <a:lnTo>
                  <a:pt x="86" y="166"/>
                </a:lnTo>
                <a:lnTo>
                  <a:pt x="89" y="166"/>
                </a:lnTo>
                <a:lnTo>
                  <a:pt x="89" y="168"/>
                </a:lnTo>
                <a:lnTo>
                  <a:pt x="91" y="170"/>
                </a:lnTo>
                <a:lnTo>
                  <a:pt x="91" y="171"/>
                </a:lnTo>
                <a:lnTo>
                  <a:pt x="91" y="173"/>
                </a:lnTo>
                <a:lnTo>
                  <a:pt x="91" y="174"/>
                </a:lnTo>
                <a:lnTo>
                  <a:pt x="91" y="176"/>
                </a:lnTo>
                <a:lnTo>
                  <a:pt x="91" y="177"/>
                </a:lnTo>
                <a:lnTo>
                  <a:pt x="92" y="177"/>
                </a:lnTo>
                <a:lnTo>
                  <a:pt x="93" y="180"/>
                </a:lnTo>
                <a:lnTo>
                  <a:pt x="95" y="183"/>
                </a:lnTo>
                <a:lnTo>
                  <a:pt x="95" y="184"/>
                </a:lnTo>
                <a:lnTo>
                  <a:pt x="96" y="187"/>
                </a:lnTo>
                <a:lnTo>
                  <a:pt x="96" y="188"/>
                </a:lnTo>
                <a:lnTo>
                  <a:pt x="98" y="188"/>
                </a:lnTo>
                <a:lnTo>
                  <a:pt x="99" y="190"/>
                </a:lnTo>
                <a:lnTo>
                  <a:pt x="101" y="191"/>
                </a:lnTo>
                <a:lnTo>
                  <a:pt x="101" y="193"/>
                </a:lnTo>
                <a:lnTo>
                  <a:pt x="101" y="194"/>
                </a:lnTo>
                <a:lnTo>
                  <a:pt x="99" y="194"/>
                </a:lnTo>
                <a:lnTo>
                  <a:pt x="98" y="194"/>
                </a:lnTo>
                <a:lnTo>
                  <a:pt x="96" y="196"/>
                </a:lnTo>
                <a:lnTo>
                  <a:pt x="96" y="197"/>
                </a:lnTo>
                <a:lnTo>
                  <a:pt x="96" y="198"/>
                </a:lnTo>
                <a:lnTo>
                  <a:pt x="95" y="198"/>
                </a:lnTo>
                <a:lnTo>
                  <a:pt x="95" y="200"/>
                </a:lnTo>
                <a:lnTo>
                  <a:pt x="95" y="201"/>
                </a:lnTo>
                <a:lnTo>
                  <a:pt x="95" y="204"/>
                </a:lnTo>
                <a:lnTo>
                  <a:pt x="96" y="204"/>
                </a:lnTo>
                <a:lnTo>
                  <a:pt x="96" y="206"/>
                </a:lnTo>
                <a:lnTo>
                  <a:pt x="99" y="210"/>
                </a:lnTo>
                <a:lnTo>
                  <a:pt x="99" y="216"/>
                </a:lnTo>
                <a:lnTo>
                  <a:pt x="101" y="220"/>
                </a:lnTo>
                <a:lnTo>
                  <a:pt x="102" y="220"/>
                </a:lnTo>
                <a:lnTo>
                  <a:pt x="103" y="220"/>
                </a:lnTo>
                <a:lnTo>
                  <a:pt x="105" y="220"/>
                </a:lnTo>
                <a:lnTo>
                  <a:pt x="106" y="218"/>
                </a:lnTo>
                <a:lnTo>
                  <a:pt x="108" y="218"/>
                </a:lnTo>
                <a:lnTo>
                  <a:pt x="109" y="218"/>
                </a:lnTo>
                <a:lnTo>
                  <a:pt x="111" y="218"/>
                </a:lnTo>
                <a:lnTo>
                  <a:pt x="112" y="220"/>
                </a:lnTo>
                <a:lnTo>
                  <a:pt x="113" y="220"/>
                </a:lnTo>
                <a:lnTo>
                  <a:pt x="115" y="220"/>
                </a:lnTo>
                <a:lnTo>
                  <a:pt x="116" y="218"/>
                </a:lnTo>
                <a:lnTo>
                  <a:pt x="118" y="218"/>
                </a:lnTo>
                <a:lnTo>
                  <a:pt x="118" y="217"/>
                </a:lnTo>
                <a:lnTo>
                  <a:pt x="118" y="216"/>
                </a:lnTo>
                <a:lnTo>
                  <a:pt x="118" y="214"/>
                </a:lnTo>
                <a:lnTo>
                  <a:pt x="118" y="211"/>
                </a:lnTo>
                <a:lnTo>
                  <a:pt x="119" y="210"/>
                </a:lnTo>
                <a:lnTo>
                  <a:pt x="122" y="208"/>
                </a:lnTo>
                <a:lnTo>
                  <a:pt x="123" y="208"/>
                </a:lnTo>
                <a:lnTo>
                  <a:pt x="125" y="207"/>
                </a:lnTo>
                <a:lnTo>
                  <a:pt x="126" y="207"/>
                </a:lnTo>
                <a:lnTo>
                  <a:pt x="128" y="207"/>
                </a:lnTo>
                <a:lnTo>
                  <a:pt x="129" y="206"/>
                </a:lnTo>
                <a:lnTo>
                  <a:pt x="132" y="206"/>
                </a:lnTo>
                <a:lnTo>
                  <a:pt x="136" y="206"/>
                </a:lnTo>
                <a:lnTo>
                  <a:pt x="136" y="204"/>
                </a:lnTo>
                <a:lnTo>
                  <a:pt x="138" y="203"/>
                </a:lnTo>
                <a:lnTo>
                  <a:pt x="138" y="201"/>
                </a:lnTo>
                <a:lnTo>
                  <a:pt x="138" y="200"/>
                </a:lnTo>
                <a:lnTo>
                  <a:pt x="139" y="201"/>
                </a:lnTo>
                <a:lnTo>
                  <a:pt x="141" y="201"/>
                </a:lnTo>
                <a:lnTo>
                  <a:pt x="142" y="203"/>
                </a:lnTo>
                <a:lnTo>
                  <a:pt x="143" y="204"/>
                </a:lnTo>
                <a:lnTo>
                  <a:pt x="145" y="204"/>
                </a:lnTo>
                <a:lnTo>
                  <a:pt x="146" y="204"/>
                </a:lnTo>
                <a:lnTo>
                  <a:pt x="146" y="203"/>
                </a:lnTo>
                <a:lnTo>
                  <a:pt x="146" y="201"/>
                </a:lnTo>
                <a:lnTo>
                  <a:pt x="146" y="198"/>
                </a:lnTo>
                <a:lnTo>
                  <a:pt x="146" y="197"/>
                </a:lnTo>
                <a:lnTo>
                  <a:pt x="145" y="197"/>
                </a:lnTo>
                <a:lnTo>
                  <a:pt x="145" y="196"/>
                </a:lnTo>
                <a:lnTo>
                  <a:pt x="148" y="193"/>
                </a:lnTo>
                <a:lnTo>
                  <a:pt x="149" y="193"/>
                </a:lnTo>
                <a:lnTo>
                  <a:pt x="151" y="193"/>
                </a:lnTo>
                <a:lnTo>
                  <a:pt x="152" y="193"/>
                </a:lnTo>
                <a:lnTo>
                  <a:pt x="152" y="191"/>
                </a:lnTo>
                <a:lnTo>
                  <a:pt x="152" y="190"/>
                </a:lnTo>
                <a:lnTo>
                  <a:pt x="153" y="190"/>
                </a:lnTo>
                <a:lnTo>
                  <a:pt x="155" y="190"/>
                </a:lnTo>
                <a:lnTo>
                  <a:pt x="156" y="191"/>
                </a:lnTo>
                <a:lnTo>
                  <a:pt x="158" y="191"/>
                </a:lnTo>
                <a:lnTo>
                  <a:pt x="158" y="190"/>
                </a:lnTo>
                <a:lnTo>
                  <a:pt x="159" y="190"/>
                </a:lnTo>
                <a:lnTo>
                  <a:pt x="161" y="190"/>
                </a:lnTo>
                <a:lnTo>
                  <a:pt x="161" y="191"/>
                </a:lnTo>
                <a:lnTo>
                  <a:pt x="162" y="191"/>
                </a:lnTo>
                <a:lnTo>
                  <a:pt x="164" y="190"/>
                </a:lnTo>
                <a:lnTo>
                  <a:pt x="164" y="191"/>
                </a:lnTo>
                <a:lnTo>
                  <a:pt x="165" y="191"/>
                </a:lnTo>
                <a:lnTo>
                  <a:pt x="165" y="190"/>
                </a:lnTo>
                <a:lnTo>
                  <a:pt x="165" y="188"/>
                </a:lnTo>
                <a:lnTo>
                  <a:pt x="166" y="188"/>
                </a:lnTo>
                <a:lnTo>
                  <a:pt x="166" y="187"/>
                </a:lnTo>
                <a:lnTo>
                  <a:pt x="168" y="186"/>
                </a:lnTo>
                <a:lnTo>
                  <a:pt x="169" y="184"/>
                </a:lnTo>
                <a:lnTo>
                  <a:pt x="169" y="183"/>
                </a:lnTo>
                <a:lnTo>
                  <a:pt x="171" y="183"/>
                </a:lnTo>
                <a:lnTo>
                  <a:pt x="172" y="181"/>
                </a:lnTo>
                <a:lnTo>
                  <a:pt x="172" y="180"/>
                </a:lnTo>
                <a:lnTo>
                  <a:pt x="174" y="180"/>
                </a:lnTo>
                <a:lnTo>
                  <a:pt x="175" y="180"/>
                </a:lnTo>
                <a:lnTo>
                  <a:pt x="175" y="178"/>
                </a:lnTo>
                <a:lnTo>
                  <a:pt x="176" y="178"/>
                </a:lnTo>
                <a:lnTo>
                  <a:pt x="178" y="180"/>
                </a:lnTo>
                <a:lnTo>
                  <a:pt x="179" y="180"/>
                </a:lnTo>
                <a:lnTo>
                  <a:pt x="181" y="181"/>
                </a:lnTo>
                <a:lnTo>
                  <a:pt x="184" y="183"/>
                </a:lnTo>
                <a:lnTo>
                  <a:pt x="184" y="181"/>
                </a:lnTo>
                <a:lnTo>
                  <a:pt x="185" y="181"/>
                </a:lnTo>
                <a:lnTo>
                  <a:pt x="185" y="180"/>
                </a:lnTo>
                <a:lnTo>
                  <a:pt x="186" y="178"/>
                </a:lnTo>
                <a:lnTo>
                  <a:pt x="186" y="177"/>
                </a:lnTo>
                <a:lnTo>
                  <a:pt x="186" y="178"/>
                </a:lnTo>
                <a:lnTo>
                  <a:pt x="188" y="178"/>
                </a:lnTo>
                <a:lnTo>
                  <a:pt x="188" y="180"/>
                </a:lnTo>
                <a:lnTo>
                  <a:pt x="189" y="181"/>
                </a:lnTo>
                <a:lnTo>
                  <a:pt x="189" y="180"/>
                </a:lnTo>
                <a:lnTo>
                  <a:pt x="191" y="178"/>
                </a:lnTo>
                <a:lnTo>
                  <a:pt x="192" y="177"/>
                </a:lnTo>
                <a:lnTo>
                  <a:pt x="192" y="176"/>
                </a:lnTo>
                <a:lnTo>
                  <a:pt x="194" y="176"/>
                </a:lnTo>
                <a:lnTo>
                  <a:pt x="195" y="176"/>
                </a:lnTo>
                <a:lnTo>
                  <a:pt x="196" y="176"/>
                </a:lnTo>
                <a:lnTo>
                  <a:pt x="198" y="176"/>
                </a:lnTo>
                <a:lnTo>
                  <a:pt x="199" y="176"/>
                </a:lnTo>
                <a:lnTo>
                  <a:pt x="199" y="174"/>
                </a:lnTo>
                <a:lnTo>
                  <a:pt x="199" y="173"/>
                </a:lnTo>
                <a:lnTo>
                  <a:pt x="201" y="173"/>
                </a:lnTo>
                <a:lnTo>
                  <a:pt x="202" y="173"/>
                </a:lnTo>
                <a:lnTo>
                  <a:pt x="204" y="171"/>
                </a:lnTo>
                <a:lnTo>
                  <a:pt x="204" y="173"/>
                </a:lnTo>
                <a:lnTo>
                  <a:pt x="205" y="173"/>
                </a:lnTo>
                <a:lnTo>
                  <a:pt x="205" y="171"/>
                </a:lnTo>
                <a:lnTo>
                  <a:pt x="206" y="171"/>
                </a:lnTo>
                <a:lnTo>
                  <a:pt x="208" y="173"/>
                </a:lnTo>
                <a:lnTo>
                  <a:pt x="208" y="174"/>
                </a:lnTo>
                <a:lnTo>
                  <a:pt x="209" y="176"/>
                </a:lnTo>
                <a:lnTo>
                  <a:pt x="209" y="177"/>
                </a:lnTo>
                <a:lnTo>
                  <a:pt x="211" y="177"/>
                </a:lnTo>
                <a:lnTo>
                  <a:pt x="211" y="178"/>
                </a:lnTo>
                <a:lnTo>
                  <a:pt x="211" y="177"/>
                </a:lnTo>
                <a:lnTo>
                  <a:pt x="212" y="177"/>
                </a:lnTo>
                <a:lnTo>
                  <a:pt x="214" y="178"/>
                </a:lnTo>
                <a:lnTo>
                  <a:pt x="214" y="180"/>
                </a:lnTo>
                <a:lnTo>
                  <a:pt x="214" y="181"/>
                </a:lnTo>
                <a:lnTo>
                  <a:pt x="212" y="183"/>
                </a:lnTo>
                <a:lnTo>
                  <a:pt x="211" y="184"/>
                </a:lnTo>
                <a:lnTo>
                  <a:pt x="211" y="186"/>
                </a:lnTo>
                <a:lnTo>
                  <a:pt x="212" y="186"/>
                </a:lnTo>
                <a:lnTo>
                  <a:pt x="212" y="187"/>
                </a:lnTo>
                <a:lnTo>
                  <a:pt x="212" y="188"/>
                </a:lnTo>
                <a:lnTo>
                  <a:pt x="214" y="190"/>
                </a:lnTo>
                <a:lnTo>
                  <a:pt x="215" y="191"/>
                </a:lnTo>
                <a:lnTo>
                  <a:pt x="216" y="191"/>
                </a:lnTo>
                <a:lnTo>
                  <a:pt x="218" y="191"/>
                </a:lnTo>
                <a:lnTo>
                  <a:pt x="218" y="193"/>
                </a:lnTo>
                <a:lnTo>
                  <a:pt x="219" y="193"/>
                </a:lnTo>
                <a:lnTo>
                  <a:pt x="221" y="193"/>
                </a:lnTo>
                <a:lnTo>
                  <a:pt x="221" y="194"/>
                </a:lnTo>
                <a:lnTo>
                  <a:pt x="222" y="194"/>
                </a:lnTo>
                <a:lnTo>
                  <a:pt x="221" y="194"/>
                </a:lnTo>
                <a:lnTo>
                  <a:pt x="221" y="196"/>
                </a:lnTo>
                <a:lnTo>
                  <a:pt x="221" y="197"/>
                </a:lnTo>
                <a:lnTo>
                  <a:pt x="219" y="198"/>
                </a:lnTo>
                <a:lnTo>
                  <a:pt x="218" y="200"/>
                </a:lnTo>
                <a:lnTo>
                  <a:pt x="216" y="201"/>
                </a:lnTo>
                <a:lnTo>
                  <a:pt x="215" y="201"/>
                </a:lnTo>
                <a:lnTo>
                  <a:pt x="215" y="203"/>
                </a:lnTo>
                <a:lnTo>
                  <a:pt x="215" y="204"/>
                </a:lnTo>
                <a:lnTo>
                  <a:pt x="214" y="204"/>
                </a:lnTo>
                <a:lnTo>
                  <a:pt x="212" y="204"/>
                </a:lnTo>
                <a:lnTo>
                  <a:pt x="212" y="206"/>
                </a:lnTo>
                <a:lnTo>
                  <a:pt x="211" y="206"/>
                </a:lnTo>
                <a:lnTo>
                  <a:pt x="209" y="207"/>
                </a:lnTo>
                <a:lnTo>
                  <a:pt x="209" y="208"/>
                </a:lnTo>
                <a:lnTo>
                  <a:pt x="209" y="210"/>
                </a:lnTo>
                <a:lnTo>
                  <a:pt x="208" y="211"/>
                </a:lnTo>
                <a:lnTo>
                  <a:pt x="206" y="213"/>
                </a:lnTo>
                <a:lnTo>
                  <a:pt x="206" y="214"/>
                </a:lnTo>
                <a:lnTo>
                  <a:pt x="206" y="216"/>
                </a:lnTo>
                <a:lnTo>
                  <a:pt x="205" y="216"/>
                </a:lnTo>
                <a:lnTo>
                  <a:pt x="202" y="217"/>
                </a:lnTo>
                <a:lnTo>
                  <a:pt x="201" y="218"/>
                </a:lnTo>
                <a:lnTo>
                  <a:pt x="201" y="220"/>
                </a:lnTo>
                <a:lnTo>
                  <a:pt x="201" y="221"/>
                </a:lnTo>
                <a:lnTo>
                  <a:pt x="202" y="221"/>
                </a:lnTo>
                <a:lnTo>
                  <a:pt x="204" y="221"/>
                </a:lnTo>
                <a:lnTo>
                  <a:pt x="205" y="223"/>
                </a:lnTo>
                <a:lnTo>
                  <a:pt x="206" y="223"/>
                </a:lnTo>
                <a:lnTo>
                  <a:pt x="206" y="224"/>
                </a:lnTo>
                <a:lnTo>
                  <a:pt x="206" y="226"/>
                </a:lnTo>
                <a:lnTo>
                  <a:pt x="206" y="227"/>
                </a:lnTo>
                <a:lnTo>
                  <a:pt x="209" y="229"/>
                </a:lnTo>
                <a:lnTo>
                  <a:pt x="209" y="230"/>
                </a:lnTo>
                <a:lnTo>
                  <a:pt x="211" y="231"/>
                </a:lnTo>
                <a:lnTo>
                  <a:pt x="212" y="233"/>
                </a:lnTo>
                <a:lnTo>
                  <a:pt x="211" y="233"/>
                </a:lnTo>
                <a:lnTo>
                  <a:pt x="211" y="234"/>
                </a:lnTo>
                <a:lnTo>
                  <a:pt x="209" y="236"/>
                </a:lnTo>
                <a:lnTo>
                  <a:pt x="208" y="236"/>
                </a:lnTo>
                <a:lnTo>
                  <a:pt x="208" y="237"/>
                </a:lnTo>
                <a:lnTo>
                  <a:pt x="208" y="239"/>
                </a:lnTo>
                <a:lnTo>
                  <a:pt x="209" y="239"/>
                </a:lnTo>
                <a:lnTo>
                  <a:pt x="209" y="240"/>
                </a:lnTo>
                <a:lnTo>
                  <a:pt x="211" y="240"/>
                </a:lnTo>
                <a:lnTo>
                  <a:pt x="211" y="241"/>
                </a:lnTo>
                <a:lnTo>
                  <a:pt x="212" y="243"/>
                </a:lnTo>
                <a:lnTo>
                  <a:pt x="212" y="241"/>
                </a:lnTo>
                <a:lnTo>
                  <a:pt x="214" y="241"/>
                </a:lnTo>
                <a:lnTo>
                  <a:pt x="215" y="241"/>
                </a:lnTo>
                <a:lnTo>
                  <a:pt x="216" y="241"/>
                </a:lnTo>
                <a:lnTo>
                  <a:pt x="216" y="243"/>
                </a:lnTo>
                <a:lnTo>
                  <a:pt x="218" y="243"/>
                </a:lnTo>
                <a:lnTo>
                  <a:pt x="219" y="243"/>
                </a:lnTo>
                <a:lnTo>
                  <a:pt x="219" y="244"/>
                </a:lnTo>
                <a:lnTo>
                  <a:pt x="221" y="246"/>
                </a:lnTo>
                <a:lnTo>
                  <a:pt x="222" y="247"/>
                </a:lnTo>
                <a:lnTo>
                  <a:pt x="222" y="249"/>
                </a:lnTo>
                <a:lnTo>
                  <a:pt x="222" y="250"/>
                </a:lnTo>
                <a:lnTo>
                  <a:pt x="221" y="250"/>
                </a:lnTo>
                <a:lnTo>
                  <a:pt x="221" y="251"/>
                </a:lnTo>
                <a:lnTo>
                  <a:pt x="219" y="251"/>
                </a:lnTo>
                <a:lnTo>
                  <a:pt x="219" y="253"/>
                </a:lnTo>
                <a:lnTo>
                  <a:pt x="221" y="254"/>
                </a:lnTo>
                <a:lnTo>
                  <a:pt x="219" y="254"/>
                </a:lnTo>
                <a:lnTo>
                  <a:pt x="219" y="256"/>
                </a:lnTo>
                <a:lnTo>
                  <a:pt x="218" y="256"/>
                </a:lnTo>
                <a:lnTo>
                  <a:pt x="219" y="256"/>
                </a:lnTo>
                <a:lnTo>
                  <a:pt x="219" y="257"/>
                </a:lnTo>
                <a:lnTo>
                  <a:pt x="221" y="257"/>
                </a:lnTo>
                <a:lnTo>
                  <a:pt x="219" y="257"/>
                </a:lnTo>
                <a:lnTo>
                  <a:pt x="219" y="259"/>
                </a:lnTo>
                <a:lnTo>
                  <a:pt x="221" y="259"/>
                </a:lnTo>
                <a:lnTo>
                  <a:pt x="222" y="259"/>
                </a:lnTo>
                <a:lnTo>
                  <a:pt x="224" y="259"/>
                </a:lnTo>
                <a:lnTo>
                  <a:pt x="225" y="259"/>
                </a:lnTo>
                <a:lnTo>
                  <a:pt x="225" y="257"/>
                </a:lnTo>
                <a:lnTo>
                  <a:pt x="225" y="259"/>
                </a:lnTo>
                <a:lnTo>
                  <a:pt x="226" y="259"/>
                </a:lnTo>
                <a:lnTo>
                  <a:pt x="226" y="260"/>
                </a:lnTo>
                <a:lnTo>
                  <a:pt x="228" y="261"/>
                </a:lnTo>
                <a:lnTo>
                  <a:pt x="228" y="263"/>
                </a:lnTo>
                <a:lnTo>
                  <a:pt x="229" y="263"/>
                </a:lnTo>
                <a:lnTo>
                  <a:pt x="229" y="264"/>
                </a:lnTo>
                <a:lnTo>
                  <a:pt x="229" y="266"/>
                </a:lnTo>
                <a:lnTo>
                  <a:pt x="231" y="266"/>
                </a:lnTo>
                <a:lnTo>
                  <a:pt x="232" y="269"/>
                </a:lnTo>
                <a:lnTo>
                  <a:pt x="232" y="270"/>
                </a:lnTo>
                <a:lnTo>
                  <a:pt x="234" y="271"/>
                </a:lnTo>
                <a:lnTo>
                  <a:pt x="235" y="271"/>
                </a:lnTo>
                <a:lnTo>
                  <a:pt x="236" y="271"/>
                </a:lnTo>
                <a:lnTo>
                  <a:pt x="239" y="273"/>
                </a:lnTo>
                <a:lnTo>
                  <a:pt x="241" y="273"/>
                </a:lnTo>
                <a:lnTo>
                  <a:pt x="244" y="271"/>
                </a:lnTo>
                <a:close/>
              </a:path>
            </a:pathLst>
          </a:custGeom>
          <a:solidFill>
            <a:schemeClr val="bg1"/>
          </a:solidFill>
          <a:ln w="3175" cmpd="sng">
            <a:solidFill>
              <a:srgbClr val="808080"/>
            </a:solidFill>
            <a:round/>
            <a:headEnd/>
            <a:tailEnd/>
          </a:ln>
        </p:spPr>
        <p:txBody>
          <a:bodyPr/>
          <a:lstStyle/>
          <a:p>
            <a:endParaRPr lang="en-US"/>
          </a:p>
        </p:txBody>
      </p:sp>
      <p:sp>
        <p:nvSpPr>
          <p:cNvPr id="14438" name="Freeform 102"/>
          <p:cNvSpPr>
            <a:spLocks/>
          </p:cNvSpPr>
          <p:nvPr/>
        </p:nvSpPr>
        <p:spPr bwMode="auto">
          <a:xfrm>
            <a:off x="2303463" y="412750"/>
            <a:ext cx="285750" cy="233363"/>
          </a:xfrm>
          <a:custGeom>
            <a:avLst/>
            <a:gdLst>
              <a:gd name="T0" fmla="*/ 214 w 244"/>
              <a:gd name="T1" fmla="*/ 38 h 273"/>
              <a:gd name="T2" fmla="*/ 202 w 244"/>
              <a:gd name="T3" fmla="*/ 34 h 273"/>
              <a:gd name="T4" fmla="*/ 202 w 244"/>
              <a:gd name="T5" fmla="*/ 24 h 273"/>
              <a:gd name="T6" fmla="*/ 192 w 244"/>
              <a:gd name="T7" fmla="*/ 21 h 273"/>
              <a:gd name="T8" fmla="*/ 184 w 244"/>
              <a:gd name="T9" fmla="*/ 25 h 273"/>
              <a:gd name="T10" fmla="*/ 171 w 244"/>
              <a:gd name="T11" fmla="*/ 20 h 273"/>
              <a:gd name="T12" fmla="*/ 158 w 244"/>
              <a:gd name="T13" fmla="*/ 17 h 273"/>
              <a:gd name="T14" fmla="*/ 149 w 244"/>
              <a:gd name="T15" fmla="*/ 20 h 273"/>
              <a:gd name="T16" fmla="*/ 138 w 244"/>
              <a:gd name="T17" fmla="*/ 21 h 273"/>
              <a:gd name="T18" fmla="*/ 129 w 244"/>
              <a:gd name="T19" fmla="*/ 15 h 273"/>
              <a:gd name="T20" fmla="*/ 132 w 244"/>
              <a:gd name="T21" fmla="*/ 5 h 273"/>
              <a:gd name="T22" fmla="*/ 122 w 244"/>
              <a:gd name="T23" fmla="*/ 4 h 273"/>
              <a:gd name="T24" fmla="*/ 111 w 244"/>
              <a:gd name="T25" fmla="*/ 7 h 273"/>
              <a:gd name="T26" fmla="*/ 108 w 244"/>
              <a:gd name="T27" fmla="*/ 18 h 273"/>
              <a:gd name="T28" fmla="*/ 102 w 244"/>
              <a:gd name="T29" fmla="*/ 31 h 273"/>
              <a:gd name="T30" fmla="*/ 98 w 244"/>
              <a:gd name="T31" fmla="*/ 43 h 273"/>
              <a:gd name="T32" fmla="*/ 86 w 244"/>
              <a:gd name="T33" fmla="*/ 50 h 273"/>
              <a:gd name="T34" fmla="*/ 73 w 244"/>
              <a:gd name="T35" fmla="*/ 53 h 273"/>
              <a:gd name="T36" fmla="*/ 61 w 244"/>
              <a:gd name="T37" fmla="*/ 55 h 273"/>
              <a:gd name="T38" fmla="*/ 45 w 244"/>
              <a:gd name="T39" fmla="*/ 58 h 273"/>
              <a:gd name="T40" fmla="*/ 39 w 244"/>
              <a:gd name="T41" fmla="*/ 67 h 273"/>
              <a:gd name="T42" fmla="*/ 39 w 244"/>
              <a:gd name="T43" fmla="*/ 78 h 273"/>
              <a:gd name="T44" fmla="*/ 31 w 244"/>
              <a:gd name="T45" fmla="*/ 84 h 273"/>
              <a:gd name="T46" fmla="*/ 21 w 244"/>
              <a:gd name="T47" fmla="*/ 93 h 273"/>
              <a:gd name="T48" fmla="*/ 16 w 244"/>
              <a:gd name="T49" fmla="*/ 106 h 273"/>
              <a:gd name="T50" fmla="*/ 6 w 244"/>
              <a:gd name="T51" fmla="*/ 110 h 273"/>
              <a:gd name="T52" fmla="*/ 5 w 244"/>
              <a:gd name="T53" fmla="*/ 118 h 273"/>
              <a:gd name="T54" fmla="*/ 18 w 244"/>
              <a:gd name="T55" fmla="*/ 123 h 273"/>
              <a:gd name="T56" fmla="*/ 32 w 244"/>
              <a:gd name="T57" fmla="*/ 131 h 273"/>
              <a:gd name="T58" fmla="*/ 42 w 244"/>
              <a:gd name="T59" fmla="*/ 137 h 273"/>
              <a:gd name="T60" fmla="*/ 52 w 244"/>
              <a:gd name="T61" fmla="*/ 141 h 273"/>
              <a:gd name="T62" fmla="*/ 62 w 244"/>
              <a:gd name="T63" fmla="*/ 150 h 273"/>
              <a:gd name="T64" fmla="*/ 71 w 244"/>
              <a:gd name="T65" fmla="*/ 156 h 273"/>
              <a:gd name="T66" fmla="*/ 85 w 244"/>
              <a:gd name="T67" fmla="*/ 164 h 273"/>
              <a:gd name="T68" fmla="*/ 91 w 244"/>
              <a:gd name="T69" fmla="*/ 177 h 273"/>
              <a:gd name="T70" fmla="*/ 101 w 244"/>
              <a:gd name="T71" fmla="*/ 193 h 273"/>
              <a:gd name="T72" fmla="*/ 95 w 244"/>
              <a:gd name="T73" fmla="*/ 204 h 273"/>
              <a:gd name="T74" fmla="*/ 108 w 244"/>
              <a:gd name="T75" fmla="*/ 218 h 273"/>
              <a:gd name="T76" fmla="*/ 118 w 244"/>
              <a:gd name="T77" fmla="*/ 214 h 273"/>
              <a:gd name="T78" fmla="*/ 136 w 244"/>
              <a:gd name="T79" fmla="*/ 206 h 273"/>
              <a:gd name="T80" fmla="*/ 146 w 244"/>
              <a:gd name="T81" fmla="*/ 204 h 273"/>
              <a:gd name="T82" fmla="*/ 152 w 244"/>
              <a:gd name="T83" fmla="*/ 193 h 273"/>
              <a:gd name="T84" fmla="*/ 161 w 244"/>
              <a:gd name="T85" fmla="*/ 191 h 273"/>
              <a:gd name="T86" fmla="*/ 169 w 244"/>
              <a:gd name="T87" fmla="*/ 184 h 273"/>
              <a:gd name="T88" fmla="*/ 179 w 244"/>
              <a:gd name="T89" fmla="*/ 180 h 273"/>
              <a:gd name="T90" fmla="*/ 188 w 244"/>
              <a:gd name="T91" fmla="*/ 180 h 273"/>
              <a:gd name="T92" fmla="*/ 199 w 244"/>
              <a:gd name="T93" fmla="*/ 176 h 273"/>
              <a:gd name="T94" fmla="*/ 208 w 244"/>
              <a:gd name="T95" fmla="*/ 173 h 273"/>
              <a:gd name="T96" fmla="*/ 214 w 244"/>
              <a:gd name="T97" fmla="*/ 181 h 273"/>
              <a:gd name="T98" fmla="*/ 218 w 244"/>
              <a:gd name="T99" fmla="*/ 191 h 273"/>
              <a:gd name="T100" fmla="*/ 218 w 244"/>
              <a:gd name="T101" fmla="*/ 200 h 273"/>
              <a:gd name="T102" fmla="*/ 209 w 244"/>
              <a:gd name="T103" fmla="*/ 208 h 273"/>
              <a:gd name="T104" fmla="*/ 201 w 244"/>
              <a:gd name="T105" fmla="*/ 221 h 273"/>
              <a:gd name="T106" fmla="*/ 211 w 244"/>
              <a:gd name="T107" fmla="*/ 231 h 273"/>
              <a:gd name="T108" fmla="*/ 211 w 244"/>
              <a:gd name="T109" fmla="*/ 240 h 273"/>
              <a:gd name="T110" fmla="*/ 219 w 244"/>
              <a:gd name="T111" fmla="*/ 244 h 273"/>
              <a:gd name="T112" fmla="*/ 219 w 244"/>
              <a:gd name="T113" fmla="*/ 254 h 273"/>
              <a:gd name="T114" fmla="*/ 224 w 244"/>
              <a:gd name="T115" fmla="*/ 259 h 273"/>
              <a:gd name="T116" fmla="*/ 229 w 244"/>
              <a:gd name="T117" fmla="*/ 266 h 27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4"/>
              <a:gd name="T178" fmla="*/ 0 h 273"/>
              <a:gd name="T179" fmla="*/ 244 w 244"/>
              <a:gd name="T180" fmla="*/ 273 h 27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4" h="273">
                <a:moveTo>
                  <a:pt x="221" y="43"/>
                </a:moveTo>
                <a:lnTo>
                  <a:pt x="219" y="41"/>
                </a:lnTo>
                <a:lnTo>
                  <a:pt x="219" y="43"/>
                </a:lnTo>
                <a:lnTo>
                  <a:pt x="219" y="41"/>
                </a:lnTo>
                <a:lnTo>
                  <a:pt x="218" y="41"/>
                </a:lnTo>
                <a:lnTo>
                  <a:pt x="216" y="41"/>
                </a:lnTo>
                <a:lnTo>
                  <a:pt x="215" y="41"/>
                </a:lnTo>
                <a:lnTo>
                  <a:pt x="215" y="40"/>
                </a:lnTo>
                <a:lnTo>
                  <a:pt x="215" y="38"/>
                </a:lnTo>
                <a:lnTo>
                  <a:pt x="214" y="38"/>
                </a:lnTo>
                <a:lnTo>
                  <a:pt x="212" y="38"/>
                </a:lnTo>
                <a:lnTo>
                  <a:pt x="211" y="38"/>
                </a:lnTo>
                <a:lnTo>
                  <a:pt x="211" y="37"/>
                </a:lnTo>
                <a:lnTo>
                  <a:pt x="209" y="37"/>
                </a:lnTo>
                <a:lnTo>
                  <a:pt x="208" y="38"/>
                </a:lnTo>
                <a:lnTo>
                  <a:pt x="206" y="38"/>
                </a:lnTo>
                <a:lnTo>
                  <a:pt x="205" y="38"/>
                </a:lnTo>
                <a:lnTo>
                  <a:pt x="205" y="37"/>
                </a:lnTo>
                <a:lnTo>
                  <a:pt x="204" y="35"/>
                </a:lnTo>
                <a:lnTo>
                  <a:pt x="202" y="34"/>
                </a:lnTo>
                <a:lnTo>
                  <a:pt x="202" y="33"/>
                </a:lnTo>
                <a:lnTo>
                  <a:pt x="201" y="33"/>
                </a:lnTo>
                <a:lnTo>
                  <a:pt x="201" y="31"/>
                </a:lnTo>
                <a:lnTo>
                  <a:pt x="201" y="30"/>
                </a:lnTo>
                <a:lnTo>
                  <a:pt x="202" y="30"/>
                </a:lnTo>
                <a:lnTo>
                  <a:pt x="201" y="28"/>
                </a:lnTo>
                <a:lnTo>
                  <a:pt x="202" y="28"/>
                </a:lnTo>
                <a:lnTo>
                  <a:pt x="204" y="27"/>
                </a:lnTo>
                <a:lnTo>
                  <a:pt x="204" y="25"/>
                </a:lnTo>
                <a:lnTo>
                  <a:pt x="202" y="24"/>
                </a:lnTo>
                <a:lnTo>
                  <a:pt x="202" y="25"/>
                </a:lnTo>
                <a:lnTo>
                  <a:pt x="201" y="25"/>
                </a:lnTo>
                <a:lnTo>
                  <a:pt x="201" y="24"/>
                </a:lnTo>
                <a:lnTo>
                  <a:pt x="199" y="24"/>
                </a:lnTo>
                <a:lnTo>
                  <a:pt x="198" y="24"/>
                </a:lnTo>
                <a:lnTo>
                  <a:pt x="196" y="24"/>
                </a:lnTo>
                <a:lnTo>
                  <a:pt x="195" y="24"/>
                </a:lnTo>
                <a:lnTo>
                  <a:pt x="194" y="23"/>
                </a:lnTo>
                <a:lnTo>
                  <a:pt x="194" y="21"/>
                </a:lnTo>
                <a:lnTo>
                  <a:pt x="192" y="21"/>
                </a:lnTo>
                <a:lnTo>
                  <a:pt x="192" y="23"/>
                </a:lnTo>
                <a:lnTo>
                  <a:pt x="194" y="24"/>
                </a:lnTo>
                <a:lnTo>
                  <a:pt x="194" y="25"/>
                </a:lnTo>
                <a:lnTo>
                  <a:pt x="192" y="25"/>
                </a:lnTo>
                <a:lnTo>
                  <a:pt x="192" y="24"/>
                </a:lnTo>
                <a:lnTo>
                  <a:pt x="191" y="24"/>
                </a:lnTo>
                <a:lnTo>
                  <a:pt x="189" y="24"/>
                </a:lnTo>
                <a:lnTo>
                  <a:pt x="188" y="25"/>
                </a:lnTo>
                <a:lnTo>
                  <a:pt x="186" y="25"/>
                </a:lnTo>
                <a:lnTo>
                  <a:pt x="184" y="25"/>
                </a:lnTo>
                <a:lnTo>
                  <a:pt x="182" y="24"/>
                </a:lnTo>
                <a:lnTo>
                  <a:pt x="181" y="24"/>
                </a:lnTo>
                <a:lnTo>
                  <a:pt x="179" y="24"/>
                </a:lnTo>
                <a:lnTo>
                  <a:pt x="178" y="24"/>
                </a:lnTo>
                <a:lnTo>
                  <a:pt x="176" y="24"/>
                </a:lnTo>
                <a:lnTo>
                  <a:pt x="175" y="21"/>
                </a:lnTo>
                <a:lnTo>
                  <a:pt x="174" y="21"/>
                </a:lnTo>
                <a:lnTo>
                  <a:pt x="174" y="20"/>
                </a:lnTo>
                <a:lnTo>
                  <a:pt x="172" y="20"/>
                </a:lnTo>
                <a:lnTo>
                  <a:pt x="171" y="20"/>
                </a:lnTo>
                <a:lnTo>
                  <a:pt x="169" y="20"/>
                </a:lnTo>
                <a:lnTo>
                  <a:pt x="168" y="20"/>
                </a:lnTo>
                <a:lnTo>
                  <a:pt x="166" y="18"/>
                </a:lnTo>
                <a:lnTo>
                  <a:pt x="166" y="17"/>
                </a:lnTo>
                <a:lnTo>
                  <a:pt x="165" y="17"/>
                </a:lnTo>
                <a:lnTo>
                  <a:pt x="164" y="15"/>
                </a:lnTo>
                <a:lnTo>
                  <a:pt x="162" y="15"/>
                </a:lnTo>
                <a:lnTo>
                  <a:pt x="161" y="17"/>
                </a:lnTo>
                <a:lnTo>
                  <a:pt x="159" y="17"/>
                </a:lnTo>
                <a:lnTo>
                  <a:pt x="158" y="17"/>
                </a:lnTo>
                <a:lnTo>
                  <a:pt x="156" y="18"/>
                </a:lnTo>
                <a:lnTo>
                  <a:pt x="156" y="20"/>
                </a:lnTo>
                <a:lnTo>
                  <a:pt x="156" y="21"/>
                </a:lnTo>
                <a:lnTo>
                  <a:pt x="155" y="21"/>
                </a:lnTo>
                <a:lnTo>
                  <a:pt x="153" y="21"/>
                </a:lnTo>
                <a:lnTo>
                  <a:pt x="153" y="23"/>
                </a:lnTo>
                <a:lnTo>
                  <a:pt x="152" y="23"/>
                </a:lnTo>
                <a:lnTo>
                  <a:pt x="151" y="21"/>
                </a:lnTo>
                <a:lnTo>
                  <a:pt x="149" y="21"/>
                </a:lnTo>
                <a:lnTo>
                  <a:pt x="149" y="20"/>
                </a:lnTo>
                <a:lnTo>
                  <a:pt x="148" y="20"/>
                </a:lnTo>
                <a:lnTo>
                  <a:pt x="148" y="18"/>
                </a:lnTo>
                <a:lnTo>
                  <a:pt x="146" y="18"/>
                </a:lnTo>
                <a:lnTo>
                  <a:pt x="145" y="18"/>
                </a:lnTo>
                <a:lnTo>
                  <a:pt x="143" y="18"/>
                </a:lnTo>
                <a:lnTo>
                  <a:pt x="142" y="18"/>
                </a:lnTo>
                <a:lnTo>
                  <a:pt x="141" y="18"/>
                </a:lnTo>
                <a:lnTo>
                  <a:pt x="141" y="20"/>
                </a:lnTo>
                <a:lnTo>
                  <a:pt x="139" y="21"/>
                </a:lnTo>
                <a:lnTo>
                  <a:pt x="138" y="21"/>
                </a:lnTo>
                <a:lnTo>
                  <a:pt x="136" y="21"/>
                </a:lnTo>
                <a:lnTo>
                  <a:pt x="136" y="23"/>
                </a:lnTo>
                <a:lnTo>
                  <a:pt x="136" y="21"/>
                </a:lnTo>
                <a:lnTo>
                  <a:pt x="135" y="23"/>
                </a:lnTo>
                <a:lnTo>
                  <a:pt x="133" y="21"/>
                </a:lnTo>
                <a:lnTo>
                  <a:pt x="132" y="20"/>
                </a:lnTo>
                <a:lnTo>
                  <a:pt x="131" y="18"/>
                </a:lnTo>
                <a:lnTo>
                  <a:pt x="131" y="17"/>
                </a:lnTo>
                <a:lnTo>
                  <a:pt x="131" y="15"/>
                </a:lnTo>
                <a:lnTo>
                  <a:pt x="129" y="15"/>
                </a:lnTo>
                <a:lnTo>
                  <a:pt x="129" y="14"/>
                </a:lnTo>
                <a:lnTo>
                  <a:pt x="129" y="13"/>
                </a:lnTo>
                <a:lnTo>
                  <a:pt x="131" y="11"/>
                </a:lnTo>
                <a:lnTo>
                  <a:pt x="132" y="11"/>
                </a:lnTo>
                <a:lnTo>
                  <a:pt x="132" y="10"/>
                </a:lnTo>
                <a:lnTo>
                  <a:pt x="132" y="8"/>
                </a:lnTo>
                <a:lnTo>
                  <a:pt x="131" y="8"/>
                </a:lnTo>
                <a:lnTo>
                  <a:pt x="131" y="7"/>
                </a:lnTo>
                <a:lnTo>
                  <a:pt x="131" y="5"/>
                </a:lnTo>
                <a:lnTo>
                  <a:pt x="132" y="5"/>
                </a:lnTo>
                <a:lnTo>
                  <a:pt x="131" y="4"/>
                </a:lnTo>
                <a:lnTo>
                  <a:pt x="131" y="3"/>
                </a:lnTo>
                <a:lnTo>
                  <a:pt x="129" y="3"/>
                </a:lnTo>
                <a:lnTo>
                  <a:pt x="129" y="1"/>
                </a:lnTo>
                <a:lnTo>
                  <a:pt x="129" y="0"/>
                </a:lnTo>
                <a:lnTo>
                  <a:pt x="128" y="0"/>
                </a:lnTo>
                <a:lnTo>
                  <a:pt x="125" y="0"/>
                </a:lnTo>
                <a:lnTo>
                  <a:pt x="125" y="1"/>
                </a:lnTo>
                <a:lnTo>
                  <a:pt x="123" y="3"/>
                </a:lnTo>
                <a:lnTo>
                  <a:pt x="122" y="4"/>
                </a:lnTo>
                <a:lnTo>
                  <a:pt x="121" y="4"/>
                </a:lnTo>
                <a:lnTo>
                  <a:pt x="119" y="4"/>
                </a:lnTo>
                <a:lnTo>
                  <a:pt x="118" y="4"/>
                </a:lnTo>
                <a:lnTo>
                  <a:pt x="116" y="4"/>
                </a:lnTo>
                <a:lnTo>
                  <a:pt x="115" y="3"/>
                </a:lnTo>
                <a:lnTo>
                  <a:pt x="113" y="3"/>
                </a:lnTo>
                <a:lnTo>
                  <a:pt x="112" y="3"/>
                </a:lnTo>
                <a:lnTo>
                  <a:pt x="112" y="4"/>
                </a:lnTo>
                <a:lnTo>
                  <a:pt x="111" y="5"/>
                </a:lnTo>
                <a:lnTo>
                  <a:pt x="111" y="7"/>
                </a:lnTo>
                <a:lnTo>
                  <a:pt x="111" y="8"/>
                </a:lnTo>
                <a:lnTo>
                  <a:pt x="111" y="10"/>
                </a:lnTo>
                <a:lnTo>
                  <a:pt x="109" y="10"/>
                </a:lnTo>
                <a:lnTo>
                  <a:pt x="109" y="11"/>
                </a:lnTo>
                <a:lnTo>
                  <a:pt x="108" y="13"/>
                </a:lnTo>
                <a:lnTo>
                  <a:pt x="108" y="14"/>
                </a:lnTo>
                <a:lnTo>
                  <a:pt x="108" y="15"/>
                </a:lnTo>
                <a:lnTo>
                  <a:pt x="109" y="17"/>
                </a:lnTo>
                <a:lnTo>
                  <a:pt x="109" y="18"/>
                </a:lnTo>
                <a:lnTo>
                  <a:pt x="108" y="18"/>
                </a:lnTo>
                <a:lnTo>
                  <a:pt x="106" y="20"/>
                </a:lnTo>
                <a:lnTo>
                  <a:pt x="106" y="21"/>
                </a:lnTo>
                <a:lnTo>
                  <a:pt x="105" y="23"/>
                </a:lnTo>
                <a:lnTo>
                  <a:pt x="105" y="24"/>
                </a:lnTo>
                <a:lnTo>
                  <a:pt x="103" y="24"/>
                </a:lnTo>
                <a:lnTo>
                  <a:pt x="103" y="25"/>
                </a:lnTo>
                <a:lnTo>
                  <a:pt x="103" y="27"/>
                </a:lnTo>
                <a:lnTo>
                  <a:pt x="103" y="28"/>
                </a:lnTo>
                <a:lnTo>
                  <a:pt x="102" y="30"/>
                </a:lnTo>
                <a:lnTo>
                  <a:pt x="102" y="31"/>
                </a:lnTo>
                <a:lnTo>
                  <a:pt x="102" y="33"/>
                </a:lnTo>
                <a:lnTo>
                  <a:pt x="101" y="33"/>
                </a:lnTo>
                <a:lnTo>
                  <a:pt x="101" y="34"/>
                </a:lnTo>
                <a:lnTo>
                  <a:pt x="101" y="35"/>
                </a:lnTo>
                <a:lnTo>
                  <a:pt x="99" y="37"/>
                </a:lnTo>
                <a:lnTo>
                  <a:pt x="99" y="38"/>
                </a:lnTo>
                <a:lnTo>
                  <a:pt x="98" y="38"/>
                </a:lnTo>
                <a:lnTo>
                  <a:pt x="98" y="40"/>
                </a:lnTo>
                <a:lnTo>
                  <a:pt x="98" y="41"/>
                </a:lnTo>
                <a:lnTo>
                  <a:pt x="98" y="43"/>
                </a:lnTo>
                <a:lnTo>
                  <a:pt x="96" y="44"/>
                </a:lnTo>
                <a:lnTo>
                  <a:pt x="96" y="45"/>
                </a:lnTo>
                <a:lnTo>
                  <a:pt x="96" y="48"/>
                </a:lnTo>
                <a:lnTo>
                  <a:pt x="95" y="50"/>
                </a:lnTo>
                <a:lnTo>
                  <a:pt x="93" y="50"/>
                </a:lnTo>
                <a:lnTo>
                  <a:pt x="92" y="50"/>
                </a:lnTo>
                <a:lnTo>
                  <a:pt x="91" y="50"/>
                </a:lnTo>
                <a:lnTo>
                  <a:pt x="89" y="50"/>
                </a:lnTo>
                <a:lnTo>
                  <a:pt x="88" y="50"/>
                </a:lnTo>
                <a:lnTo>
                  <a:pt x="86" y="50"/>
                </a:lnTo>
                <a:lnTo>
                  <a:pt x="85" y="51"/>
                </a:lnTo>
                <a:lnTo>
                  <a:pt x="83" y="51"/>
                </a:lnTo>
                <a:lnTo>
                  <a:pt x="82" y="51"/>
                </a:lnTo>
                <a:lnTo>
                  <a:pt x="79" y="54"/>
                </a:lnTo>
                <a:lnTo>
                  <a:pt x="78" y="54"/>
                </a:lnTo>
                <a:lnTo>
                  <a:pt x="76" y="54"/>
                </a:lnTo>
                <a:lnTo>
                  <a:pt x="76" y="53"/>
                </a:lnTo>
                <a:lnTo>
                  <a:pt x="76" y="51"/>
                </a:lnTo>
                <a:lnTo>
                  <a:pt x="75" y="51"/>
                </a:lnTo>
                <a:lnTo>
                  <a:pt x="73" y="53"/>
                </a:lnTo>
                <a:lnTo>
                  <a:pt x="72" y="53"/>
                </a:lnTo>
                <a:lnTo>
                  <a:pt x="69" y="53"/>
                </a:lnTo>
                <a:lnTo>
                  <a:pt x="69" y="54"/>
                </a:lnTo>
                <a:lnTo>
                  <a:pt x="66" y="54"/>
                </a:lnTo>
                <a:lnTo>
                  <a:pt x="65" y="53"/>
                </a:lnTo>
                <a:lnTo>
                  <a:pt x="65" y="54"/>
                </a:lnTo>
                <a:lnTo>
                  <a:pt x="63" y="54"/>
                </a:lnTo>
                <a:lnTo>
                  <a:pt x="63" y="55"/>
                </a:lnTo>
                <a:lnTo>
                  <a:pt x="62" y="55"/>
                </a:lnTo>
                <a:lnTo>
                  <a:pt x="61" y="55"/>
                </a:lnTo>
                <a:lnTo>
                  <a:pt x="59" y="55"/>
                </a:lnTo>
                <a:lnTo>
                  <a:pt x="56" y="57"/>
                </a:lnTo>
                <a:lnTo>
                  <a:pt x="55" y="57"/>
                </a:lnTo>
                <a:lnTo>
                  <a:pt x="53" y="57"/>
                </a:lnTo>
                <a:lnTo>
                  <a:pt x="52" y="57"/>
                </a:lnTo>
                <a:lnTo>
                  <a:pt x="51" y="58"/>
                </a:lnTo>
                <a:lnTo>
                  <a:pt x="49" y="58"/>
                </a:lnTo>
                <a:lnTo>
                  <a:pt x="48" y="58"/>
                </a:lnTo>
                <a:lnTo>
                  <a:pt x="46" y="58"/>
                </a:lnTo>
                <a:lnTo>
                  <a:pt x="45" y="58"/>
                </a:lnTo>
                <a:lnTo>
                  <a:pt x="45" y="60"/>
                </a:lnTo>
                <a:lnTo>
                  <a:pt x="43" y="61"/>
                </a:lnTo>
                <a:lnTo>
                  <a:pt x="42" y="61"/>
                </a:lnTo>
                <a:lnTo>
                  <a:pt x="42" y="63"/>
                </a:lnTo>
                <a:lnTo>
                  <a:pt x="41" y="63"/>
                </a:lnTo>
                <a:lnTo>
                  <a:pt x="39" y="64"/>
                </a:lnTo>
                <a:lnTo>
                  <a:pt x="41" y="64"/>
                </a:lnTo>
                <a:lnTo>
                  <a:pt x="41" y="65"/>
                </a:lnTo>
                <a:lnTo>
                  <a:pt x="39" y="65"/>
                </a:lnTo>
                <a:lnTo>
                  <a:pt x="39" y="67"/>
                </a:lnTo>
                <a:lnTo>
                  <a:pt x="41" y="67"/>
                </a:lnTo>
                <a:lnTo>
                  <a:pt x="41" y="68"/>
                </a:lnTo>
                <a:lnTo>
                  <a:pt x="42" y="68"/>
                </a:lnTo>
                <a:lnTo>
                  <a:pt x="42" y="70"/>
                </a:lnTo>
                <a:lnTo>
                  <a:pt x="42" y="71"/>
                </a:lnTo>
                <a:lnTo>
                  <a:pt x="42" y="73"/>
                </a:lnTo>
                <a:lnTo>
                  <a:pt x="41" y="74"/>
                </a:lnTo>
                <a:lnTo>
                  <a:pt x="41" y="75"/>
                </a:lnTo>
                <a:lnTo>
                  <a:pt x="39" y="77"/>
                </a:lnTo>
                <a:lnTo>
                  <a:pt x="39" y="78"/>
                </a:lnTo>
                <a:lnTo>
                  <a:pt x="41" y="78"/>
                </a:lnTo>
                <a:lnTo>
                  <a:pt x="42" y="80"/>
                </a:lnTo>
                <a:lnTo>
                  <a:pt x="42" y="81"/>
                </a:lnTo>
                <a:lnTo>
                  <a:pt x="41" y="81"/>
                </a:lnTo>
                <a:lnTo>
                  <a:pt x="39" y="83"/>
                </a:lnTo>
                <a:lnTo>
                  <a:pt x="38" y="83"/>
                </a:lnTo>
                <a:lnTo>
                  <a:pt x="35" y="83"/>
                </a:lnTo>
                <a:lnTo>
                  <a:pt x="33" y="84"/>
                </a:lnTo>
                <a:lnTo>
                  <a:pt x="32" y="84"/>
                </a:lnTo>
                <a:lnTo>
                  <a:pt x="31" y="84"/>
                </a:lnTo>
                <a:lnTo>
                  <a:pt x="29" y="84"/>
                </a:lnTo>
                <a:lnTo>
                  <a:pt x="28" y="84"/>
                </a:lnTo>
                <a:lnTo>
                  <a:pt x="28" y="87"/>
                </a:lnTo>
                <a:lnTo>
                  <a:pt x="26" y="88"/>
                </a:lnTo>
                <a:lnTo>
                  <a:pt x="25" y="88"/>
                </a:lnTo>
                <a:lnTo>
                  <a:pt x="25" y="90"/>
                </a:lnTo>
                <a:lnTo>
                  <a:pt x="23" y="91"/>
                </a:lnTo>
                <a:lnTo>
                  <a:pt x="23" y="93"/>
                </a:lnTo>
                <a:lnTo>
                  <a:pt x="22" y="93"/>
                </a:lnTo>
                <a:lnTo>
                  <a:pt x="21" y="93"/>
                </a:lnTo>
                <a:lnTo>
                  <a:pt x="19" y="93"/>
                </a:lnTo>
                <a:lnTo>
                  <a:pt x="18" y="93"/>
                </a:lnTo>
                <a:lnTo>
                  <a:pt x="18" y="94"/>
                </a:lnTo>
                <a:lnTo>
                  <a:pt x="18" y="96"/>
                </a:lnTo>
                <a:lnTo>
                  <a:pt x="16" y="98"/>
                </a:lnTo>
                <a:lnTo>
                  <a:pt x="15" y="100"/>
                </a:lnTo>
                <a:lnTo>
                  <a:pt x="15" y="101"/>
                </a:lnTo>
                <a:lnTo>
                  <a:pt x="16" y="103"/>
                </a:lnTo>
                <a:lnTo>
                  <a:pt x="16" y="104"/>
                </a:lnTo>
                <a:lnTo>
                  <a:pt x="16" y="106"/>
                </a:lnTo>
                <a:lnTo>
                  <a:pt x="16" y="108"/>
                </a:lnTo>
                <a:lnTo>
                  <a:pt x="16" y="110"/>
                </a:lnTo>
                <a:lnTo>
                  <a:pt x="16" y="111"/>
                </a:lnTo>
                <a:lnTo>
                  <a:pt x="15" y="111"/>
                </a:lnTo>
                <a:lnTo>
                  <a:pt x="15" y="110"/>
                </a:lnTo>
                <a:lnTo>
                  <a:pt x="13" y="111"/>
                </a:lnTo>
                <a:lnTo>
                  <a:pt x="12" y="111"/>
                </a:lnTo>
                <a:lnTo>
                  <a:pt x="10" y="110"/>
                </a:lnTo>
                <a:lnTo>
                  <a:pt x="8" y="110"/>
                </a:lnTo>
                <a:lnTo>
                  <a:pt x="6" y="110"/>
                </a:lnTo>
                <a:lnTo>
                  <a:pt x="5" y="110"/>
                </a:lnTo>
                <a:lnTo>
                  <a:pt x="3" y="110"/>
                </a:lnTo>
                <a:lnTo>
                  <a:pt x="0" y="108"/>
                </a:lnTo>
                <a:lnTo>
                  <a:pt x="0" y="111"/>
                </a:lnTo>
                <a:lnTo>
                  <a:pt x="0" y="113"/>
                </a:lnTo>
                <a:lnTo>
                  <a:pt x="0" y="114"/>
                </a:lnTo>
                <a:lnTo>
                  <a:pt x="0" y="116"/>
                </a:lnTo>
                <a:lnTo>
                  <a:pt x="2" y="117"/>
                </a:lnTo>
                <a:lnTo>
                  <a:pt x="3" y="117"/>
                </a:lnTo>
                <a:lnTo>
                  <a:pt x="5" y="118"/>
                </a:lnTo>
                <a:lnTo>
                  <a:pt x="6" y="118"/>
                </a:lnTo>
                <a:lnTo>
                  <a:pt x="8" y="120"/>
                </a:lnTo>
                <a:lnTo>
                  <a:pt x="9" y="120"/>
                </a:lnTo>
                <a:lnTo>
                  <a:pt x="12" y="120"/>
                </a:lnTo>
                <a:lnTo>
                  <a:pt x="13" y="120"/>
                </a:lnTo>
                <a:lnTo>
                  <a:pt x="15" y="120"/>
                </a:lnTo>
                <a:lnTo>
                  <a:pt x="15" y="121"/>
                </a:lnTo>
                <a:lnTo>
                  <a:pt x="16" y="121"/>
                </a:lnTo>
                <a:lnTo>
                  <a:pt x="18" y="121"/>
                </a:lnTo>
                <a:lnTo>
                  <a:pt x="18" y="123"/>
                </a:lnTo>
                <a:lnTo>
                  <a:pt x="19" y="126"/>
                </a:lnTo>
                <a:lnTo>
                  <a:pt x="21" y="126"/>
                </a:lnTo>
                <a:lnTo>
                  <a:pt x="21" y="127"/>
                </a:lnTo>
                <a:lnTo>
                  <a:pt x="23" y="128"/>
                </a:lnTo>
                <a:lnTo>
                  <a:pt x="25" y="128"/>
                </a:lnTo>
                <a:lnTo>
                  <a:pt x="26" y="130"/>
                </a:lnTo>
                <a:lnTo>
                  <a:pt x="28" y="130"/>
                </a:lnTo>
                <a:lnTo>
                  <a:pt x="29" y="131"/>
                </a:lnTo>
                <a:lnTo>
                  <a:pt x="31" y="131"/>
                </a:lnTo>
                <a:lnTo>
                  <a:pt x="32" y="131"/>
                </a:lnTo>
                <a:lnTo>
                  <a:pt x="32" y="133"/>
                </a:lnTo>
                <a:lnTo>
                  <a:pt x="32" y="134"/>
                </a:lnTo>
                <a:lnTo>
                  <a:pt x="32" y="136"/>
                </a:lnTo>
                <a:lnTo>
                  <a:pt x="32" y="137"/>
                </a:lnTo>
                <a:lnTo>
                  <a:pt x="33" y="137"/>
                </a:lnTo>
                <a:lnTo>
                  <a:pt x="36" y="137"/>
                </a:lnTo>
                <a:lnTo>
                  <a:pt x="38" y="137"/>
                </a:lnTo>
                <a:lnTo>
                  <a:pt x="39" y="137"/>
                </a:lnTo>
                <a:lnTo>
                  <a:pt x="41" y="137"/>
                </a:lnTo>
                <a:lnTo>
                  <a:pt x="42" y="137"/>
                </a:lnTo>
                <a:lnTo>
                  <a:pt x="42" y="138"/>
                </a:lnTo>
                <a:lnTo>
                  <a:pt x="43" y="138"/>
                </a:lnTo>
                <a:lnTo>
                  <a:pt x="45" y="140"/>
                </a:lnTo>
                <a:lnTo>
                  <a:pt x="46" y="138"/>
                </a:lnTo>
                <a:lnTo>
                  <a:pt x="48" y="138"/>
                </a:lnTo>
                <a:lnTo>
                  <a:pt x="49" y="138"/>
                </a:lnTo>
                <a:lnTo>
                  <a:pt x="49" y="140"/>
                </a:lnTo>
                <a:lnTo>
                  <a:pt x="51" y="140"/>
                </a:lnTo>
                <a:lnTo>
                  <a:pt x="52" y="140"/>
                </a:lnTo>
                <a:lnTo>
                  <a:pt x="52" y="141"/>
                </a:lnTo>
                <a:lnTo>
                  <a:pt x="53" y="141"/>
                </a:lnTo>
                <a:lnTo>
                  <a:pt x="53" y="143"/>
                </a:lnTo>
                <a:lnTo>
                  <a:pt x="55" y="144"/>
                </a:lnTo>
                <a:lnTo>
                  <a:pt x="55" y="146"/>
                </a:lnTo>
                <a:lnTo>
                  <a:pt x="56" y="147"/>
                </a:lnTo>
                <a:lnTo>
                  <a:pt x="58" y="147"/>
                </a:lnTo>
                <a:lnTo>
                  <a:pt x="59" y="147"/>
                </a:lnTo>
                <a:lnTo>
                  <a:pt x="59" y="148"/>
                </a:lnTo>
                <a:lnTo>
                  <a:pt x="61" y="148"/>
                </a:lnTo>
                <a:lnTo>
                  <a:pt x="62" y="150"/>
                </a:lnTo>
                <a:lnTo>
                  <a:pt x="62" y="151"/>
                </a:lnTo>
                <a:lnTo>
                  <a:pt x="63" y="151"/>
                </a:lnTo>
                <a:lnTo>
                  <a:pt x="65" y="151"/>
                </a:lnTo>
                <a:lnTo>
                  <a:pt x="66" y="151"/>
                </a:lnTo>
                <a:lnTo>
                  <a:pt x="66" y="153"/>
                </a:lnTo>
                <a:lnTo>
                  <a:pt x="66" y="154"/>
                </a:lnTo>
                <a:lnTo>
                  <a:pt x="68" y="154"/>
                </a:lnTo>
                <a:lnTo>
                  <a:pt x="68" y="156"/>
                </a:lnTo>
                <a:lnTo>
                  <a:pt x="69" y="156"/>
                </a:lnTo>
                <a:lnTo>
                  <a:pt x="71" y="156"/>
                </a:lnTo>
                <a:lnTo>
                  <a:pt x="73" y="157"/>
                </a:lnTo>
                <a:lnTo>
                  <a:pt x="75" y="157"/>
                </a:lnTo>
                <a:lnTo>
                  <a:pt x="76" y="157"/>
                </a:lnTo>
                <a:lnTo>
                  <a:pt x="76" y="158"/>
                </a:lnTo>
                <a:lnTo>
                  <a:pt x="78" y="161"/>
                </a:lnTo>
                <a:lnTo>
                  <a:pt x="79" y="163"/>
                </a:lnTo>
                <a:lnTo>
                  <a:pt x="79" y="164"/>
                </a:lnTo>
                <a:lnTo>
                  <a:pt x="82" y="164"/>
                </a:lnTo>
                <a:lnTo>
                  <a:pt x="83" y="164"/>
                </a:lnTo>
                <a:lnTo>
                  <a:pt x="85" y="164"/>
                </a:lnTo>
                <a:lnTo>
                  <a:pt x="85" y="166"/>
                </a:lnTo>
                <a:lnTo>
                  <a:pt x="86" y="166"/>
                </a:lnTo>
                <a:lnTo>
                  <a:pt x="89" y="166"/>
                </a:lnTo>
                <a:lnTo>
                  <a:pt x="89" y="168"/>
                </a:lnTo>
                <a:lnTo>
                  <a:pt x="91" y="170"/>
                </a:lnTo>
                <a:lnTo>
                  <a:pt x="91" y="171"/>
                </a:lnTo>
                <a:lnTo>
                  <a:pt x="91" y="173"/>
                </a:lnTo>
                <a:lnTo>
                  <a:pt x="91" y="174"/>
                </a:lnTo>
                <a:lnTo>
                  <a:pt x="91" y="176"/>
                </a:lnTo>
                <a:lnTo>
                  <a:pt x="91" y="177"/>
                </a:lnTo>
                <a:lnTo>
                  <a:pt x="92" y="177"/>
                </a:lnTo>
                <a:lnTo>
                  <a:pt x="93" y="180"/>
                </a:lnTo>
                <a:lnTo>
                  <a:pt x="95" y="183"/>
                </a:lnTo>
                <a:lnTo>
                  <a:pt x="95" y="184"/>
                </a:lnTo>
                <a:lnTo>
                  <a:pt x="96" y="187"/>
                </a:lnTo>
                <a:lnTo>
                  <a:pt x="96" y="188"/>
                </a:lnTo>
                <a:lnTo>
                  <a:pt x="98" y="188"/>
                </a:lnTo>
                <a:lnTo>
                  <a:pt x="99" y="190"/>
                </a:lnTo>
                <a:lnTo>
                  <a:pt x="101" y="191"/>
                </a:lnTo>
                <a:lnTo>
                  <a:pt x="101" y="193"/>
                </a:lnTo>
                <a:lnTo>
                  <a:pt x="101" y="194"/>
                </a:lnTo>
                <a:lnTo>
                  <a:pt x="99" y="194"/>
                </a:lnTo>
                <a:lnTo>
                  <a:pt x="98" y="194"/>
                </a:lnTo>
                <a:lnTo>
                  <a:pt x="96" y="196"/>
                </a:lnTo>
                <a:lnTo>
                  <a:pt x="96" y="197"/>
                </a:lnTo>
                <a:lnTo>
                  <a:pt x="96" y="198"/>
                </a:lnTo>
                <a:lnTo>
                  <a:pt x="95" y="198"/>
                </a:lnTo>
                <a:lnTo>
                  <a:pt x="95" y="200"/>
                </a:lnTo>
                <a:lnTo>
                  <a:pt x="95" y="201"/>
                </a:lnTo>
                <a:lnTo>
                  <a:pt x="95" y="204"/>
                </a:lnTo>
                <a:lnTo>
                  <a:pt x="96" y="204"/>
                </a:lnTo>
                <a:lnTo>
                  <a:pt x="96" y="206"/>
                </a:lnTo>
                <a:lnTo>
                  <a:pt x="99" y="210"/>
                </a:lnTo>
                <a:lnTo>
                  <a:pt x="99" y="216"/>
                </a:lnTo>
                <a:lnTo>
                  <a:pt x="101" y="220"/>
                </a:lnTo>
                <a:lnTo>
                  <a:pt x="102" y="220"/>
                </a:lnTo>
                <a:lnTo>
                  <a:pt x="103" y="220"/>
                </a:lnTo>
                <a:lnTo>
                  <a:pt x="105" y="220"/>
                </a:lnTo>
                <a:lnTo>
                  <a:pt x="106" y="218"/>
                </a:lnTo>
                <a:lnTo>
                  <a:pt x="108" y="218"/>
                </a:lnTo>
                <a:lnTo>
                  <a:pt x="109" y="218"/>
                </a:lnTo>
                <a:lnTo>
                  <a:pt x="111" y="218"/>
                </a:lnTo>
                <a:lnTo>
                  <a:pt x="112" y="220"/>
                </a:lnTo>
                <a:lnTo>
                  <a:pt x="113" y="220"/>
                </a:lnTo>
                <a:lnTo>
                  <a:pt x="115" y="220"/>
                </a:lnTo>
                <a:lnTo>
                  <a:pt x="116" y="218"/>
                </a:lnTo>
                <a:lnTo>
                  <a:pt x="118" y="218"/>
                </a:lnTo>
                <a:lnTo>
                  <a:pt x="118" y="217"/>
                </a:lnTo>
                <a:lnTo>
                  <a:pt x="118" y="216"/>
                </a:lnTo>
                <a:lnTo>
                  <a:pt x="118" y="214"/>
                </a:lnTo>
                <a:lnTo>
                  <a:pt x="118" y="211"/>
                </a:lnTo>
                <a:lnTo>
                  <a:pt x="119" y="210"/>
                </a:lnTo>
                <a:lnTo>
                  <a:pt x="122" y="208"/>
                </a:lnTo>
                <a:lnTo>
                  <a:pt x="123" y="208"/>
                </a:lnTo>
                <a:lnTo>
                  <a:pt x="125" y="207"/>
                </a:lnTo>
                <a:lnTo>
                  <a:pt x="126" y="207"/>
                </a:lnTo>
                <a:lnTo>
                  <a:pt x="128" y="207"/>
                </a:lnTo>
                <a:lnTo>
                  <a:pt x="129" y="206"/>
                </a:lnTo>
                <a:lnTo>
                  <a:pt x="132" y="206"/>
                </a:lnTo>
                <a:lnTo>
                  <a:pt x="136" y="206"/>
                </a:lnTo>
                <a:lnTo>
                  <a:pt x="136" y="204"/>
                </a:lnTo>
                <a:lnTo>
                  <a:pt x="138" y="203"/>
                </a:lnTo>
                <a:lnTo>
                  <a:pt x="138" y="201"/>
                </a:lnTo>
                <a:lnTo>
                  <a:pt x="138" y="200"/>
                </a:lnTo>
                <a:lnTo>
                  <a:pt x="139" y="201"/>
                </a:lnTo>
                <a:lnTo>
                  <a:pt x="141" y="201"/>
                </a:lnTo>
                <a:lnTo>
                  <a:pt x="142" y="203"/>
                </a:lnTo>
                <a:lnTo>
                  <a:pt x="143" y="204"/>
                </a:lnTo>
                <a:lnTo>
                  <a:pt x="145" y="204"/>
                </a:lnTo>
                <a:lnTo>
                  <a:pt x="146" y="204"/>
                </a:lnTo>
                <a:lnTo>
                  <a:pt x="146" y="203"/>
                </a:lnTo>
                <a:lnTo>
                  <a:pt x="146" y="201"/>
                </a:lnTo>
                <a:lnTo>
                  <a:pt x="146" y="198"/>
                </a:lnTo>
                <a:lnTo>
                  <a:pt x="146" y="197"/>
                </a:lnTo>
                <a:lnTo>
                  <a:pt x="145" y="197"/>
                </a:lnTo>
                <a:lnTo>
                  <a:pt x="145" y="196"/>
                </a:lnTo>
                <a:lnTo>
                  <a:pt x="148" y="193"/>
                </a:lnTo>
                <a:lnTo>
                  <a:pt x="149" y="193"/>
                </a:lnTo>
                <a:lnTo>
                  <a:pt x="151" y="193"/>
                </a:lnTo>
                <a:lnTo>
                  <a:pt x="152" y="193"/>
                </a:lnTo>
                <a:lnTo>
                  <a:pt x="152" y="191"/>
                </a:lnTo>
                <a:lnTo>
                  <a:pt x="152" y="190"/>
                </a:lnTo>
                <a:lnTo>
                  <a:pt x="153" y="190"/>
                </a:lnTo>
                <a:lnTo>
                  <a:pt x="155" y="190"/>
                </a:lnTo>
                <a:lnTo>
                  <a:pt x="156" y="191"/>
                </a:lnTo>
                <a:lnTo>
                  <a:pt x="158" y="191"/>
                </a:lnTo>
                <a:lnTo>
                  <a:pt x="158" y="190"/>
                </a:lnTo>
                <a:lnTo>
                  <a:pt x="159" y="190"/>
                </a:lnTo>
                <a:lnTo>
                  <a:pt x="161" y="190"/>
                </a:lnTo>
                <a:lnTo>
                  <a:pt x="161" y="191"/>
                </a:lnTo>
                <a:lnTo>
                  <a:pt x="162" y="191"/>
                </a:lnTo>
                <a:lnTo>
                  <a:pt x="164" y="190"/>
                </a:lnTo>
                <a:lnTo>
                  <a:pt x="164" y="191"/>
                </a:lnTo>
                <a:lnTo>
                  <a:pt x="165" y="191"/>
                </a:lnTo>
                <a:lnTo>
                  <a:pt x="165" y="190"/>
                </a:lnTo>
                <a:lnTo>
                  <a:pt x="165" y="188"/>
                </a:lnTo>
                <a:lnTo>
                  <a:pt x="166" y="188"/>
                </a:lnTo>
                <a:lnTo>
                  <a:pt x="166" y="187"/>
                </a:lnTo>
                <a:lnTo>
                  <a:pt x="168" y="186"/>
                </a:lnTo>
                <a:lnTo>
                  <a:pt x="169" y="184"/>
                </a:lnTo>
                <a:lnTo>
                  <a:pt x="169" y="183"/>
                </a:lnTo>
                <a:lnTo>
                  <a:pt x="171" y="183"/>
                </a:lnTo>
                <a:lnTo>
                  <a:pt x="172" y="181"/>
                </a:lnTo>
                <a:lnTo>
                  <a:pt x="172" y="180"/>
                </a:lnTo>
                <a:lnTo>
                  <a:pt x="174" y="180"/>
                </a:lnTo>
                <a:lnTo>
                  <a:pt x="175" y="180"/>
                </a:lnTo>
                <a:lnTo>
                  <a:pt x="175" y="178"/>
                </a:lnTo>
                <a:lnTo>
                  <a:pt x="176" y="178"/>
                </a:lnTo>
                <a:lnTo>
                  <a:pt x="178" y="180"/>
                </a:lnTo>
                <a:lnTo>
                  <a:pt x="179" y="180"/>
                </a:lnTo>
                <a:lnTo>
                  <a:pt x="181" y="181"/>
                </a:lnTo>
                <a:lnTo>
                  <a:pt x="184" y="183"/>
                </a:lnTo>
                <a:lnTo>
                  <a:pt x="184" y="181"/>
                </a:lnTo>
                <a:lnTo>
                  <a:pt x="185" y="181"/>
                </a:lnTo>
                <a:lnTo>
                  <a:pt x="185" y="180"/>
                </a:lnTo>
                <a:lnTo>
                  <a:pt x="186" y="178"/>
                </a:lnTo>
                <a:lnTo>
                  <a:pt x="186" y="177"/>
                </a:lnTo>
                <a:lnTo>
                  <a:pt x="186" y="178"/>
                </a:lnTo>
                <a:lnTo>
                  <a:pt x="188" y="178"/>
                </a:lnTo>
                <a:lnTo>
                  <a:pt x="188" y="180"/>
                </a:lnTo>
                <a:lnTo>
                  <a:pt x="189" y="181"/>
                </a:lnTo>
                <a:lnTo>
                  <a:pt x="189" y="180"/>
                </a:lnTo>
                <a:lnTo>
                  <a:pt x="191" y="178"/>
                </a:lnTo>
                <a:lnTo>
                  <a:pt x="192" y="177"/>
                </a:lnTo>
                <a:lnTo>
                  <a:pt x="192" y="176"/>
                </a:lnTo>
                <a:lnTo>
                  <a:pt x="194" y="176"/>
                </a:lnTo>
                <a:lnTo>
                  <a:pt x="195" y="176"/>
                </a:lnTo>
                <a:lnTo>
                  <a:pt x="196" y="176"/>
                </a:lnTo>
                <a:lnTo>
                  <a:pt x="198" y="176"/>
                </a:lnTo>
                <a:lnTo>
                  <a:pt x="199" y="176"/>
                </a:lnTo>
                <a:lnTo>
                  <a:pt x="199" y="174"/>
                </a:lnTo>
                <a:lnTo>
                  <a:pt x="199" y="173"/>
                </a:lnTo>
                <a:lnTo>
                  <a:pt x="201" y="173"/>
                </a:lnTo>
                <a:lnTo>
                  <a:pt x="202" y="173"/>
                </a:lnTo>
                <a:lnTo>
                  <a:pt x="204" y="171"/>
                </a:lnTo>
                <a:lnTo>
                  <a:pt x="204" y="173"/>
                </a:lnTo>
                <a:lnTo>
                  <a:pt x="205" y="173"/>
                </a:lnTo>
                <a:lnTo>
                  <a:pt x="205" y="171"/>
                </a:lnTo>
                <a:lnTo>
                  <a:pt x="206" y="171"/>
                </a:lnTo>
                <a:lnTo>
                  <a:pt x="208" y="173"/>
                </a:lnTo>
                <a:lnTo>
                  <a:pt x="208" y="174"/>
                </a:lnTo>
                <a:lnTo>
                  <a:pt x="209" y="176"/>
                </a:lnTo>
                <a:lnTo>
                  <a:pt x="209" y="177"/>
                </a:lnTo>
                <a:lnTo>
                  <a:pt x="211" y="177"/>
                </a:lnTo>
                <a:lnTo>
                  <a:pt x="211" y="178"/>
                </a:lnTo>
                <a:lnTo>
                  <a:pt x="211" y="177"/>
                </a:lnTo>
                <a:lnTo>
                  <a:pt x="212" y="177"/>
                </a:lnTo>
                <a:lnTo>
                  <a:pt x="214" y="178"/>
                </a:lnTo>
                <a:lnTo>
                  <a:pt x="214" y="180"/>
                </a:lnTo>
                <a:lnTo>
                  <a:pt x="214" y="181"/>
                </a:lnTo>
                <a:lnTo>
                  <a:pt x="212" y="183"/>
                </a:lnTo>
                <a:lnTo>
                  <a:pt x="211" y="184"/>
                </a:lnTo>
                <a:lnTo>
                  <a:pt x="211" y="186"/>
                </a:lnTo>
                <a:lnTo>
                  <a:pt x="212" y="186"/>
                </a:lnTo>
                <a:lnTo>
                  <a:pt x="212" y="187"/>
                </a:lnTo>
                <a:lnTo>
                  <a:pt x="212" y="188"/>
                </a:lnTo>
                <a:lnTo>
                  <a:pt x="214" y="190"/>
                </a:lnTo>
                <a:lnTo>
                  <a:pt x="215" y="191"/>
                </a:lnTo>
                <a:lnTo>
                  <a:pt x="216" y="191"/>
                </a:lnTo>
                <a:lnTo>
                  <a:pt x="218" y="191"/>
                </a:lnTo>
                <a:lnTo>
                  <a:pt x="218" y="193"/>
                </a:lnTo>
                <a:lnTo>
                  <a:pt x="219" y="193"/>
                </a:lnTo>
                <a:lnTo>
                  <a:pt x="221" y="193"/>
                </a:lnTo>
                <a:lnTo>
                  <a:pt x="221" y="194"/>
                </a:lnTo>
                <a:lnTo>
                  <a:pt x="222" y="194"/>
                </a:lnTo>
                <a:lnTo>
                  <a:pt x="221" y="194"/>
                </a:lnTo>
                <a:lnTo>
                  <a:pt x="221" y="196"/>
                </a:lnTo>
                <a:lnTo>
                  <a:pt x="221" y="197"/>
                </a:lnTo>
                <a:lnTo>
                  <a:pt x="219" y="198"/>
                </a:lnTo>
                <a:lnTo>
                  <a:pt x="218" y="200"/>
                </a:lnTo>
                <a:lnTo>
                  <a:pt x="216" y="201"/>
                </a:lnTo>
                <a:lnTo>
                  <a:pt x="215" y="201"/>
                </a:lnTo>
                <a:lnTo>
                  <a:pt x="215" y="203"/>
                </a:lnTo>
                <a:lnTo>
                  <a:pt x="215" y="204"/>
                </a:lnTo>
                <a:lnTo>
                  <a:pt x="214" y="204"/>
                </a:lnTo>
                <a:lnTo>
                  <a:pt x="212" y="204"/>
                </a:lnTo>
                <a:lnTo>
                  <a:pt x="212" y="206"/>
                </a:lnTo>
                <a:lnTo>
                  <a:pt x="211" y="206"/>
                </a:lnTo>
                <a:lnTo>
                  <a:pt x="209" y="207"/>
                </a:lnTo>
                <a:lnTo>
                  <a:pt x="209" y="208"/>
                </a:lnTo>
                <a:lnTo>
                  <a:pt x="209" y="210"/>
                </a:lnTo>
                <a:lnTo>
                  <a:pt x="208" y="211"/>
                </a:lnTo>
                <a:lnTo>
                  <a:pt x="206" y="213"/>
                </a:lnTo>
                <a:lnTo>
                  <a:pt x="206" y="214"/>
                </a:lnTo>
                <a:lnTo>
                  <a:pt x="206" y="216"/>
                </a:lnTo>
                <a:lnTo>
                  <a:pt x="205" y="216"/>
                </a:lnTo>
                <a:lnTo>
                  <a:pt x="202" y="217"/>
                </a:lnTo>
                <a:lnTo>
                  <a:pt x="201" y="218"/>
                </a:lnTo>
                <a:lnTo>
                  <a:pt x="201" y="220"/>
                </a:lnTo>
                <a:lnTo>
                  <a:pt x="201" y="221"/>
                </a:lnTo>
                <a:lnTo>
                  <a:pt x="202" y="221"/>
                </a:lnTo>
                <a:lnTo>
                  <a:pt x="204" y="221"/>
                </a:lnTo>
                <a:lnTo>
                  <a:pt x="205" y="223"/>
                </a:lnTo>
                <a:lnTo>
                  <a:pt x="206" y="223"/>
                </a:lnTo>
                <a:lnTo>
                  <a:pt x="206" y="224"/>
                </a:lnTo>
                <a:lnTo>
                  <a:pt x="206" y="226"/>
                </a:lnTo>
                <a:lnTo>
                  <a:pt x="206" y="227"/>
                </a:lnTo>
                <a:lnTo>
                  <a:pt x="209" y="229"/>
                </a:lnTo>
                <a:lnTo>
                  <a:pt x="209" y="230"/>
                </a:lnTo>
                <a:lnTo>
                  <a:pt x="211" y="231"/>
                </a:lnTo>
                <a:lnTo>
                  <a:pt x="212" y="233"/>
                </a:lnTo>
                <a:lnTo>
                  <a:pt x="211" y="233"/>
                </a:lnTo>
                <a:lnTo>
                  <a:pt x="211" y="234"/>
                </a:lnTo>
                <a:lnTo>
                  <a:pt x="209" y="236"/>
                </a:lnTo>
                <a:lnTo>
                  <a:pt x="208" y="236"/>
                </a:lnTo>
                <a:lnTo>
                  <a:pt x="208" y="237"/>
                </a:lnTo>
                <a:lnTo>
                  <a:pt x="208" y="239"/>
                </a:lnTo>
                <a:lnTo>
                  <a:pt x="209" y="239"/>
                </a:lnTo>
                <a:lnTo>
                  <a:pt x="209" y="240"/>
                </a:lnTo>
                <a:lnTo>
                  <a:pt x="211" y="240"/>
                </a:lnTo>
                <a:lnTo>
                  <a:pt x="211" y="241"/>
                </a:lnTo>
                <a:lnTo>
                  <a:pt x="212" y="243"/>
                </a:lnTo>
                <a:lnTo>
                  <a:pt x="212" y="241"/>
                </a:lnTo>
                <a:lnTo>
                  <a:pt x="214" y="241"/>
                </a:lnTo>
                <a:lnTo>
                  <a:pt x="215" y="241"/>
                </a:lnTo>
                <a:lnTo>
                  <a:pt x="216" y="241"/>
                </a:lnTo>
                <a:lnTo>
                  <a:pt x="216" y="243"/>
                </a:lnTo>
                <a:lnTo>
                  <a:pt x="218" y="243"/>
                </a:lnTo>
                <a:lnTo>
                  <a:pt x="219" y="243"/>
                </a:lnTo>
                <a:lnTo>
                  <a:pt x="219" y="244"/>
                </a:lnTo>
                <a:lnTo>
                  <a:pt x="221" y="246"/>
                </a:lnTo>
                <a:lnTo>
                  <a:pt x="222" y="247"/>
                </a:lnTo>
                <a:lnTo>
                  <a:pt x="222" y="249"/>
                </a:lnTo>
                <a:lnTo>
                  <a:pt x="222" y="250"/>
                </a:lnTo>
                <a:lnTo>
                  <a:pt x="221" y="250"/>
                </a:lnTo>
                <a:lnTo>
                  <a:pt x="221" y="251"/>
                </a:lnTo>
                <a:lnTo>
                  <a:pt x="219" y="251"/>
                </a:lnTo>
                <a:lnTo>
                  <a:pt x="219" y="253"/>
                </a:lnTo>
                <a:lnTo>
                  <a:pt x="221" y="254"/>
                </a:lnTo>
                <a:lnTo>
                  <a:pt x="219" y="254"/>
                </a:lnTo>
                <a:lnTo>
                  <a:pt x="219" y="256"/>
                </a:lnTo>
                <a:lnTo>
                  <a:pt x="218" y="256"/>
                </a:lnTo>
                <a:lnTo>
                  <a:pt x="219" y="256"/>
                </a:lnTo>
                <a:lnTo>
                  <a:pt x="219" y="257"/>
                </a:lnTo>
                <a:lnTo>
                  <a:pt x="221" y="257"/>
                </a:lnTo>
                <a:lnTo>
                  <a:pt x="219" y="257"/>
                </a:lnTo>
                <a:lnTo>
                  <a:pt x="219" y="259"/>
                </a:lnTo>
                <a:lnTo>
                  <a:pt x="221" y="259"/>
                </a:lnTo>
                <a:lnTo>
                  <a:pt x="222" y="259"/>
                </a:lnTo>
                <a:lnTo>
                  <a:pt x="224" y="259"/>
                </a:lnTo>
                <a:lnTo>
                  <a:pt x="225" y="259"/>
                </a:lnTo>
                <a:lnTo>
                  <a:pt x="225" y="257"/>
                </a:lnTo>
                <a:lnTo>
                  <a:pt x="225" y="259"/>
                </a:lnTo>
                <a:lnTo>
                  <a:pt x="226" y="259"/>
                </a:lnTo>
                <a:lnTo>
                  <a:pt x="226" y="260"/>
                </a:lnTo>
                <a:lnTo>
                  <a:pt x="228" y="261"/>
                </a:lnTo>
                <a:lnTo>
                  <a:pt x="228" y="263"/>
                </a:lnTo>
                <a:lnTo>
                  <a:pt x="229" y="263"/>
                </a:lnTo>
                <a:lnTo>
                  <a:pt x="229" y="264"/>
                </a:lnTo>
                <a:lnTo>
                  <a:pt x="229" y="266"/>
                </a:lnTo>
                <a:lnTo>
                  <a:pt x="231" y="266"/>
                </a:lnTo>
                <a:lnTo>
                  <a:pt x="232" y="269"/>
                </a:lnTo>
                <a:lnTo>
                  <a:pt x="232" y="270"/>
                </a:lnTo>
                <a:lnTo>
                  <a:pt x="234" y="271"/>
                </a:lnTo>
                <a:lnTo>
                  <a:pt x="235" y="271"/>
                </a:lnTo>
                <a:lnTo>
                  <a:pt x="236" y="271"/>
                </a:lnTo>
                <a:lnTo>
                  <a:pt x="239" y="273"/>
                </a:lnTo>
                <a:lnTo>
                  <a:pt x="241" y="273"/>
                </a:lnTo>
                <a:lnTo>
                  <a:pt x="244" y="271"/>
                </a:lnTo>
              </a:path>
            </a:pathLst>
          </a:custGeom>
          <a:solidFill>
            <a:schemeClr val="bg1"/>
          </a:solidFill>
          <a:ln w="3175" cmpd="sng">
            <a:solidFill>
              <a:srgbClr val="808080"/>
            </a:solidFill>
            <a:prstDash val="solid"/>
            <a:round/>
            <a:headEnd/>
            <a:tailEnd/>
          </a:ln>
        </p:spPr>
        <p:txBody>
          <a:bodyPr/>
          <a:lstStyle/>
          <a:p>
            <a:endParaRPr lang="en-US"/>
          </a:p>
        </p:txBody>
      </p:sp>
      <p:sp>
        <p:nvSpPr>
          <p:cNvPr id="14439" name="Freeform 103"/>
          <p:cNvSpPr>
            <a:spLocks/>
          </p:cNvSpPr>
          <p:nvPr/>
        </p:nvSpPr>
        <p:spPr bwMode="auto">
          <a:xfrm>
            <a:off x="2562225" y="449263"/>
            <a:ext cx="541338" cy="84137"/>
          </a:xfrm>
          <a:custGeom>
            <a:avLst/>
            <a:gdLst>
              <a:gd name="T0" fmla="*/ 444 w 457"/>
              <a:gd name="T1" fmla="*/ 94 h 97"/>
              <a:gd name="T2" fmla="*/ 436 w 457"/>
              <a:gd name="T3" fmla="*/ 94 h 97"/>
              <a:gd name="T4" fmla="*/ 432 w 457"/>
              <a:gd name="T5" fmla="*/ 88 h 97"/>
              <a:gd name="T6" fmla="*/ 422 w 457"/>
              <a:gd name="T7" fmla="*/ 80 h 97"/>
              <a:gd name="T8" fmla="*/ 409 w 457"/>
              <a:gd name="T9" fmla="*/ 71 h 97"/>
              <a:gd name="T10" fmla="*/ 412 w 457"/>
              <a:gd name="T11" fmla="*/ 64 h 97"/>
              <a:gd name="T12" fmla="*/ 399 w 457"/>
              <a:gd name="T13" fmla="*/ 60 h 97"/>
              <a:gd name="T14" fmla="*/ 390 w 457"/>
              <a:gd name="T15" fmla="*/ 63 h 97"/>
              <a:gd name="T16" fmla="*/ 384 w 457"/>
              <a:gd name="T17" fmla="*/ 68 h 97"/>
              <a:gd name="T18" fmla="*/ 377 w 457"/>
              <a:gd name="T19" fmla="*/ 65 h 97"/>
              <a:gd name="T20" fmla="*/ 374 w 457"/>
              <a:gd name="T21" fmla="*/ 60 h 97"/>
              <a:gd name="T22" fmla="*/ 367 w 457"/>
              <a:gd name="T23" fmla="*/ 53 h 97"/>
              <a:gd name="T24" fmla="*/ 363 w 457"/>
              <a:gd name="T25" fmla="*/ 43 h 97"/>
              <a:gd name="T26" fmla="*/ 351 w 457"/>
              <a:gd name="T27" fmla="*/ 44 h 97"/>
              <a:gd name="T28" fmla="*/ 340 w 457"/>
              <a:gd name="T29" fmla="*/ 45 h 97"/>
              <a:gd name="T30" fmla="*/ 334 w 457"/>
              <a:gd name="T31" fmla="*/ 37 h 97"/>
              <a:gd name="T32" fmla="*/ 326 w 457"/>
              <a:gd name="T33" fmla="*/ 34 h 97"/>
              <a:gd name="T34" fmla="*/ 320 w 457"/>
              <a:gd name="T35" fmla="*/ 41 h 97"/>
              <a:gd name="T36" fmla="*/ 319 w 457"/>
              <a:gd name="T37" fmla="*/ 47 h 97"/>
              <a:gd name="T38" fmla="*/ 316 w 457"/>
              <a:gd name="T39" fmla="*/ 54 h 97"/>
              <a:gd name="T40" fmla="*/ 307 w 457"/>
              <a:gd name="T41" fmla="*/ 51 h 97"/>
              <a:gd name="T42" fmla="*/ 301 w 457"/>
              <a:gd name="T43" fmla="*/ 58 h 97"/>
              <a:gd name="T44" fmla="*/ 294 w 457"/>
              <a:gd name="T45" fmla="*/ 57 h 97"/>
              <a:gd name="T46" fmla="*/ 287 w 457"/>
              <a:gd name="T47" fmla="*/ 61 h 97"/>
              <a:gd name="T48" fmla="*/ 279 w 457"/>
              <a:gd name="T49" fmla="*/ 63 h 97"/>
              <a:gd name="T50" fmla="*/ 273 w 457"/>
              <a:gd name="T51" fmla="*/ 65 h 97"/>
              <a:gd name="T52" fmla="*/ 263 w 457"/>
              <a:gd name="T53" fmla="*/ 63 h 97"/>
              <a:gd name="T54" fmla="*/ 259 w 457"/>
              <a:gd name="T55" fmla="*/ 71 h 97"/>
              <a:gd name="T56" fmla="*/ 249 w 457"/>
              <a:gd name="T57" fmla="*/ 74 h 97"/>
              <a:gd name="T58" fmla="*/ 240 w 457"/>
              <a:gd name="T59" fmla="*/ 68 h 97"/>
              <a:gd name="T60" fmla="*/ 230 w 457"/>
              <a:gd name="T61" fmla="*/ 68 h 97"/>
              <a:gd name="T62" fmla="*/ 220 w 457"/>
              <a:gd name="T63" fmla="*/ 68 h 97"/>
              <a:gd name="T64" fmla="*/ 220 w 457"/>
              <a:gd name="T65" fmla="*/ 58 h 97"/>
              <a:gd name="T66" fmla="*/ 214 w 457"/>
              <a:gd name="T67" fmla="*/ 50 h 97"/>
              <a:gd name="T68" fmla="*/ 207 w 457"/>
              <a:gd name="T69" fmla="*/ 44 h 97"/>
              <a:gd name="T70" fmla="*/ 201 w 457"/>
              <a:gd name="T71" fmla="*/ 32 h 97"/>
              <a:gd name="T72" fmla="*/ 194 w 457"/>
              <a:gd name="T73" fmla="*/ 25 h 97"/>
              <a:gd name="T74" fmla="*/ 187 w 457"/>
              <a:gd name="T75" fmla="*/ 17 h 97"/>
              <a:gd name="T76" fmla="*/ 177 w 457"/>
              <a:gd name="T77" fmla="*/ 18 h 97"/>
              <a:gd name="T78" fmla="*/ 167 w 457"/>
              <a:gd name="T79" fmla="*/ 15 h 97"/>
              <a:gd name="T80" fmla="*/ 157 w 457"/>
              <a:gd name="T81" fmla="*/ 15 h 97"/>
              <a:gd name="T82" fmla="*/ 146 w 457"/>
              <a:gd name="T83" fmla="*/ 15 h 97"/>
              <a:gd name="T84" fmla="*/ 138 w 457"/>
              <a:gd name="T85" fmla="*/ 11 h 97"/>
              <a:gd name="T86" fmla="*/ 126 w 457"/>
              <a:gd name="T87" fmla="*/ 14 h 97"/>
              <a:gd name="T88" fmla="*/ 116 w 457"/>
              <a:gd name="T89" fmla="*/ 14 h 97"/>
              <a:gd name="T90" fmla="*/ 101 w 457"/>
              <a:gd name="T91" fmla="*/ 14 h 97"/>
              <a:gd name="T92" fmla="*/ 103 w 457"/>
              <a:gd name="T93" fmla="*/ 25 h 97"/>
              <a:gd name="T94" fmla="*/ 97 w 457"/>
              <a:gd name="T95" fmla="*/ 37 h 97"/>
              <a:gd name="T96" fmla="*/ 86 w 457"/>
              <a:gd name="T97" fmla="*/ 34 h 97"/>
              <a:gd name="T98" fmla="*/ 77 w 457"/>
              <a:gd name="T99" fmla="*/ 38 h 97"/>
              <a:gd name="T100" fmla="*/ 68 w 457"/>
              <a:gd name="T101" fmla="*/ 32 h 97"/>
              <a:gd name="T102" fmla="*/ 58 w 457"/>
              <a:gd name="T103" fmla="*/ 34 h 97"/>
              <a:gd name="T104" fmla="*/ 50 w 457"/>
              <a:gd name="T105" fmla="*/ 38 h 97"/>
              <a:gd name="T106" fmla="*/ 44 w 457"/>
              <a:gd name="T107" fmla="*/ 44 h 97"/>
              <a:gd name="T108" fmla="*/ 38 w 457"/>
              <a:gd name="T109" fmla="*/ 37 h 97"/>
              <a:gd name="T110" fmla="*/ 35 w 457"/>
              <a:gd name="T111" fmla="*/ 25 h 97"/>
              <a:gd name="T112" fmla="*/ 27 w 457"/>
              <a:gd name="T113" fmla="*/ 17 h 97"/>
              <a:gd name="T114" fmla="*/ 18 w 457"/>
              <a:gd name="T115" fmla="*/ 12 h 97"/>
              <a:gd name="T116" fmla="*/ 7 w 457"/>
              <a:gd name="T117" fmla="*/ 8 h 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57"/>
              <a:gd name="T178" fmla="*/ 0 h 97"/>
              <a:gd name="T179" fmla="*/ 457 w 457"/>
              <a:gd name="T180" fmla="*/ 97 h 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57" h="97">
                <a:moveTo>
                  <a:pt x="457" y="93"/>
                </a:moveTo>
                <a:lnTo>
                  <a:pt x="456" y="93"/>
                </a:lnTo>
                <a:lnTo>
                  <a:pt x="454" y="93"/>
                </a:lnTo>
                <a:lnTo>
                  <a:pt x="453" y="93"/>
                </a:lnTo>
                <a:lnTo>
                  <a:pt x="452" y="93"/>
                </a:lnTo>
                <a:lnTo>
                  <a:pt x="450" y="93"/>
                </a:lnTo>
                <a:lnTo>
                  <a:pt x="449" y="93"/>
                </a:lnTo>
                <a:lnTo>
                  <a:pt x="447" y="94"/>
                </a:lnTo>
                <a:lnTo>
                  <a:pt x="446" y="94"/>
                </a:lnTo>
                <a:lnTo>
                  <a:pt x="444" y="94"/>
                </a:lnTo>
                <a:lnTo>
                  <a:pt x="444" y="95"/>
                </a:lnTo>
                <a:lnTo>
                  <a:pt x="443" y="95"/>
                </a:lnTo>
                <a:lnTo>
                  <a:pt x="443" y="97"/>
                </a:lnTo>
                <a:lnTo>
                  <a:pt x="442" y="97"/>
                </a:lnTo>
                <a:lnTo>
                  <a:pt x="442" y="95"/>
                </a:lnTo>
                <a:lnTo>
                  <a:pt x="440" y="95"/>
                </a:lnTo>
                <a:lnTo>
                  <a:pt x="440" y="94"/>
                </a:lnTo>
                <a:lnTo>
                  <a:pt x="439" y="94"/>
                </a:lnTo>
                <a:lnTo>
                  <a:pt x="437" y="94"/>
                </a:lnTo>
                <a:lnTo>
                  <a:pt x="436" y="94"/>
                </a:lnTo>
                <a:lnTo>
                  <a:pt x="436" y="95"/>
                </a:lnTo>
                <a:lnTo>
                  <a:pt x="434" y="97"/>
                </a:lnTo>
                <a:lnTo>
                  <a:pt x="433" y="97"/>
                </a:lnTo>
                <a:lnTo>
                  <a:pt x="433" y="95"/>
                </a:lnTo>
                <a:lnTo>
                  <a:pt x="434" y="94"/>
                </a:lnTo>
                <a:lnTo>
                  <a:pt x="434" y="93"/>
                </a:lnTo>
                <a:lnTo>
                  <a:pt x="434" y="91"/>
                </a:lnTo>
                <a:lnTo>
                  <a:pt x="434" y="90"/>
                </a:lnTo>
                <a:lnTo>
                  <a:pt x="433" y="90"/>
                </a:lnTo>
                <a:lnTo>
                  <a:pt x="432" y="88"/>
                </a:lnTo>
                <a:lnTo>
                  <a:pt x="430" y="87"/>
                </a:lnTo>
                <a:lnTo>
                  <a:pt x="430" y="88"/>
                </a:lnTo>
                <a:lnTo>
                  <a:pt x="429" y="87"/>
                </a:lnTo>
                <a:lnTo>
                  <a:pt x="427" y="85"/>
                </a:lnTo>
                <a:lnTo>
                  <a:pt x="426" y="84"/>
                </a:lnTo>
                <a:lnTo>
                  <a:pt x="424" y="84"/>
                </a:lnTo>
                <a:lnTo>
                  <a:pt x="424" y="83"/>
                </a:lnTo>
                <a:lnTo>
                  <a:pt x="423" y="81"/>
                </a:lnTo>
                <a:lnTo>
                  <a:pt x="422" y="81"/>
                </a:lnTo>
                <a:lnTo>
                  <a:pt x="422" y="80"/>
                </a:lnTo>
                <a:lnTo>
                  <a:pt x="420" y="80"/>
                </a:lnTo>
                <a:lnTo>
                  <a:pt x="419" y="78"/>
                </a:lnTo>
                <a:lnTo>
                  <a:pt x="417" y="78"/>
                </a:lnTo>
                <a:lnTo>
                  <a:pt x="416" y="77"/>
                </a:lnTo>
                <a:lnTo>
                  <a:pt x="414" y="75"/>
                </a:lnTo>
                <a:lnTo>
                  <a:pt x="413" y="75"/>
                </a:lnTo>
                <a:lnTo>
                  <a:pt x="413" y="74"/>
                </a:lnTo>
                <a:lnTo>
                  <a:pt x="412" y="73"/>
                </a:lnTo>
                <a:lnTo>
                  <a:pt x="410" y="73"/>
                </a:lnTo>
                <a:lnTo>
                  <a:pt x="409" y="71"/>
                </a:lnTo>
                <a:lnTo>
                  <a:pt x="410" y="70"/>
                </a:lnTo>
                <a:lnTo>
                  <a:pt x="412" y="70"/>
                </a:lnTo>
                <a:lnTo>
                  <a:pt x="413" y="70"/>
                </a:lnTo>
                <a:lnTo>
                  <a:pt x="413" y="68"/>
                </a:lnTo>
                <a:lnTo>
                  <a:pt x="414" y="68"/>
                </a:lnTo>
                <a:lnTo>
                  <a:pt x="413" y="68"/>
                </a:lnTo>
                <a:lnTo>
                  <a:pt x="413" y="67"/>
                </a:lnTo>
                <a:lnTo>
                  <a:pt x="413" y="65"/>
                </a:lnTo>
                <a:lnTo>
                  <a:pt x="412" y="65"/>
                </a:lnTo>
                <a:lnTo>
                  <a:pt x="412" y="64"/>
                </a:lnTo>
                <a:lnTo>
                  <a:pt x="412" y="63"/>
                </a:lnTo>
                <a:lnTo>
                  <a:pt x="410" y="61"/>
                </a:lnTo>
                <a:lnTo>
                  <a:pt x="409" y="61"/>
                </a:lnTo>
                <a:lnTo>
                  <a:pt x="407" y="61"/>
                </a:lnTo>
                <a:lnTo>
                  <a:pt x="406" y="61"/>
                </a:lnTo>
                <a:lnTo>
                  <a:pt x="404" y="61"/>
                </a:lnTo>
                <a:lnTo>
                  <a:pt x="403" y="60"/>
                </a:lnTo>
                <a:lnTo>
                  <a:pt x="402" y="60"/>
                </a:lnTo>
                <a:lnTo>
                  <a:pt x="400" y="60"/>
                </a:lnTo>
                <a:lnTo>
                  <a:pt x="399" y="60"/>
                </a:lnTo>
                <a:lnTo>
                  <a:pt x="397" y="60"/>
                </a:lnTo>
                <a:lnTo>
                  <a:pt x="397" y="61"/>
                </a:lnTo>
                <a:lnTo>
                  <a:pt x="397" y="63"/>
                </a:lnTo>
                <a:lnTo>
                  <a:pt x="396" y="61"/>
                </a:lnTo>
                <a:lnTo>
                  <a:pt x="396" y="60"/>
                </a:lnTo>
                <a:lnTo>
                  <a:pt x="394" y="60"/>
                </a:lnTo>
                <a:lnTo>
                  <a:pt x="393" y="60"/>
                </a:lnTo>
                <a:lnTo>
                  <a:pt x="392" y="60"/>
                </a:lnTo>
                <a:lnTo>
                  <a:pt x="390" y="61"/>
                </a:lnTo>
                <a:lnTo>
                  <a:pt x="390" y="63"/>
                </a:lnTo>
                <a:lnTo>
                  <a:pt x="390" y="64"/>
                </a:lnTo>
                <a:lnTo>
                  <a:pt x="392" y="64"/>
                </a:lnTo>
                <a:lnTo>
                  <a:pt x="390" y="65"/>
                </a:lnTo>
                <a:lnTo>
                  <a:pt x="390" y="67"/>
                </a:lnTo>
                <a:lnTo>
                  <a:pt x="389" y="68"/>
                </a:lnTo>
                <a:lnTo>
                  <a:pt x="389" y="70"/>
                </a:lnTo>
                <a:lnTo>
                  <a:pt x="387" y="70"/>
                </a:lnTo>
                <a:lnTo>
                  <a:pt x="386" y="70"/>
                </a:lnTo>
                <a:lnTo>
                  <a:pt x="384" y="70"/>
                </a:lnTo>
                <a:lnTo>
                  <a:pt x="384" y="68"/>
                </a:lnTo>
                <a:lnTo>
                  <a:pt x="383" y="68"/>
                </a:lnTo>
                <a:lnTo>
                  <a:pt x="383" y="70"/>
                </a:lnTo>
                <a:lnTo>
                  <a:pt x="383" y="71"/>
                </a:lnTo>
                <a:lnTo>
                  <a:pt x="382" y="70"/>
                </a:lnTo>
                <a:lnTo>
                  <a:pt x="382" y="68"/>
                </a:lnTo>
                <a:lnTo>
                  <a:pt x="382" y="67"/>
                </a:lnTo>
                <a:lnTo>
                  <a:pt x="380" y="67"/>
                </a:lnTo>
                <a:lnTo>
                  <a:pt x="379" y="67"/>
                </a:lnTo>
                <a:lnTo>
                  <a:pt x="377" y="67"/>
                </a:lnTo>
                <a:lnTo>
                  <a:pt x="377" y="65"/>
                </a:lnTo>
                <a:lnTo>
                  <a:pt x="379" y="65"/>
                </a:lnTo>
                <a:lnTo>
                  <a:pt x="379" y="64"/>
                </a:lnTo>
                <a:lnTo>
                  <a:pt x="379" y="63"/>
                </a:lnTo>
                <a:lnTo>
                  <a:pt x="377" y="61"/>
                </a:lnTo>
                <a:lnTo>
                  <a:pt x="376" y="61"/>
                </a:lnTo>
                <a:lnTo>
                  <a:pt x="374" y="63"/>
                </a:lnTo>
                <a:lnTo>
                  <a:pt x="374" y="61"/>
                </a:lnTo>
                <a:lnTo>
                  <a:pt x="376" y="61"/>
                </a:lnTo>
                <a:lnTo>
                  <a:pt x="376" y="60"/>
                </a:lnTo>
                <a:lnTo>
                  <a:pt x="374" y="60"/>
                </a:lnTo>
                <a:lnTo>
                  <a:pt x="374" y="58"/>
                </a:lnTo>
                <a:lnTo>
                  <a:pt x="373" y="58"/>
                </a:lnTo>
                <a:lnTo>
                  <a:pt x="373" y="57"/>
                </a:lnTo>
                <a:lnTo>
                  <a:pt x="372" y="57"/>
                </a:lnTo>
                <a:lnTo>
                  <a:pt x="372" y="55"/>
                </a:lnTo>
                <a:lnTo>
                  <a:pt x="370" y="55"/>
                </a:lnTo>
                <a:lnTo>
                  <a:pt x="369" y="55"/>
                </a:lnTo>
                <a:lnTo>
                  <a:pt x="369" y="54"/>
                </a:lnTo>
                <a:lnTo>
                  <a:pt x="367" y="54"/>
                </a:lnTo>
                <a:lnTo>
                  <a:pt x="367" y="53"/>
                </a:lnTo>
                <a:lnTo>
                  <a:pt x="366" y="53"/>
                </a:lnTo>
                <a:lnTo>
                  <a:pt x="366" y="51"/>
                </a:lnTo>
                <a:lnTo>
                  <a:pt x="366" y="50"/>
                </a:lnTo>
                <a:lnTo>
                  <a:pt x="366" y="48"/>
                </a:lnTo>
                <a:lnTo>
                  <a:pt x="366" y="47"/>
                </a:lnTo>
                <a:lnTo>
                  <a:pt x="364" y="47"/>
                </a:lnTo>
                <a:lnTo>
                  <a:pt x="364" y="45"/>
                </a:lnTo>
                <a:lnTo>
                  <a:pt x="364" y="44"/>
                </a:lnTo>
                <a:lnTo>
                  <a:pt x="363" y="44"/>
                </a:lnTo>
                <a:lnTo>
                  <a:pt x="363" y="43"/>
                </a:lnTo>
                <a:lnTo>
                  <a:pt x="361" y="43"/>
                </a:lnTo>
                <a:lnTo>
                  <a:pt x="360" y="41"/>
                </a:lnTo>
                <a:lnTo>
                  <a:pt x="359" y="41"/>
                </a:lnTo>
                <a:lnTo>
                  <a:pt x="357" y="41"/>
                </a:lnTo>
                <a:lnTo>
                  <a:pt x="356" y="41"/>
                </a:lnTo>
                <a:lnTo>
                  <a:pt x="356" y="43"/>
                </a:lnTo>
                <a:lnTo>
                  <a:pt x="354" y="43"/>
                </a:lnTo>
                <a:lnTo>
                  <a:pt x="354" y="44"/>
                </a:lnTo>
                <a:lnTo>
                  <a:pt x="353" y="44"/>
                </a:lnTo>
                <a:lnTo>
                  <a:pt x="351" y="44"/>
                </a:lnTo>
                <a:lnTo>
                  <a:pt x="350" y="44"/>
                </a:lnTo>
                <a:lnTo>
                  <a:pt x="349" y="44"/>
                </a:lnTo>
                <a:lnTo>
                  <a:pt x="349" y="45"/>
                </a:lnTo>
                <a:lnTo>
                  <a:pt x="347" y="47"/>
                </a:lnTo>
                <a:lnTo>
                  <a:pt x="346" y="47"/>
                </a:lnTo>
                <a:lnTo>
                  <a:pt x="344" y="47"/>
                </a:lnTo>
                <a:lnTo>
                  <a:pt x="344" y="45"/>
                </a:lnTo>
                <a:lnTo>
                  <a:pt x="343" y="45"/>
                </a:lnTo>
                <a:lnTo>
                  <a:pt x="341" y="45"/>
                </a:lnTo>
                <a:lnTo>
                  <a:pt x="340" y="45"/>
                </a:lnTo>
                <a:lnTo>
                  <a:pt x="340" y="44"/>
                </a:lnTo>
                <a:lnTo>
                  <a:pt x="339" y="44"/>
                </a:lnTo>
                <a:lnTo>
                  <a:pt x="339" y="43"/>
                </a:lnTo>
                <a:lnTo>
                  <a:pt x="337" y="43"/>
                </a:lnTo>
                <a:lnTo>
                  <a:pt x="337" y="41"/>
                </a:lnTo>
                <a:lnTo>
                  <a:pt x="336" y="41"/>
                </a:lnTo>
                <a:lnTo>
                  <a:pt x="336" y="40"/>
                </a:lnTo>
                <a:lnTo>
                  <a:pt x="336" y="38"/>
                </a:lnTo>
                <a:lnTo>
                  <a:pt x="336" y="37"/>
                </a:lnTo>
                <a:lnTo>
                  <a:pt x="334" y="37"/>
                </a:lnTo>
                <a:lnTo>
                  <a:pt x="333" y="37"/>
                </a:lnTo>
                <a:lnTo>
                  <a:pt x="331" y="37"/>
                </a:lnTo>
                <a:lnTo>
                  <a:pt x="331" y="38"/>
                </a:lnTo>
                <a:lnTo>
                  <a:pt x="331" y="37"/>
                </a:lnTo>
                <a:lnTo>
                  <a:pt x="330" y="37"/>
                </a:lnTo>
                <a:lnTo>
                  <a:pt x="330" y="35"/>
                </a:lnTo>
                <a:lnTo>
                  <a:pt x="330" y="34"/>
                </a:lnTo>
                <a:lnTo>
                  <a:pt x="329" y="34"/>
                </a:lnTo>
                <a:lnTo>
                  <a:pt x="327" y="34"/>
                </a:lnTo>
                <a:lnTo>
                  <a:pt x="326" y="34"/>
                </a:lnTo>
                <a:lnTo>
                  <a:pt x="326" y="35"/>
                </a:lnTo>
                <a:lnTo>
                  <a:pt x="324" y="34"/>
                </a:lnTo>
                <a:lnTo>
                  <a:pt x="323" y="35"/>
                </a:lnTo>
                <a:lnTo>
                  <a:pt x="323" y="37"/>
                </a:lnTo>
                <a:lnTo>
                  <a:pt x="321" y="38"/>
                </a:lnTo>
                <a:lnTo>
                  <a:pt x="321" y="40"/>
                </a:lnTo>
                <a:lnTo>
                  <a:pt x="321" y="41"/>
                </a:lnTo>
                <a:lnTo>
                  <a:pt x="320" y="41"/>
                </a:lnTo>
                <a:lnTo>
                  <a:pt x="320" y="43"/>
                </a:lnTo>
                <a:lnTo>
                  <a:pt x="320" y="41"/>
                </a:lnTo>
                <a:lnTo>
                  <a:pt x="319" y="41"/>
                </a:lnTo>
                <a:lnTo>
                  <a:pt x="319" y="40"/>
                </a:lnTo>
                <a:lnTo>
                  <a:pt x="317" y="41"/>
                </a:lnTo>
                <a:lnTo>
                  <a:pt x="317" y="43"/>
                </a:lnTo>
                <a:lnTo>
                  <a:pt x="319" y="43"/>
                </a:lnTo>
                <a:lnTo>
                  <a:pt x="317" y="43"/>
                </a:lnTo>
                <a:lnTo>
                  <a:pt x="317" y="44"/>
                </a:lnTo>
                <a:lnTo>
                  <a:pt x="319" y="44"/>
                </a:lnTo>
                <a:lnTo>
                  <a:pt x="319" y="45"/>
                </a:lnTo>
                <a:lnTo>
                  <a:pt x="319" y="47"/>
                </a:lnTo>
                <a:lnTo>
                  <a:pt x="317" y="47"/>
                </a:lnTo>
                <a:lnTo>
                  <a:pt x="317" y="48"/>
                </a:lnTo>
                <a:lnTo>
                  <a:pt x="319" y="48"/>
                </a:lnTo>
                <a:lnTo>
                  <a:pt x="319" y="50"/>
                </a:lnTo>
                <a:lnTo>
                  <a:pt x="317" y="50"/>
                </a:lnTo>
                <a:lnTo>
                  <a:pt x="319" y="51"/>
                </a:lnTo>
                <a:lnTo>
                  <a:pt x="319" y="53"/>
                </a:lnTo>
                <a:lnTo>
                  <a:pt x="317" y="53"/>
                </a:lnTo>
                <a:lnTo>
                  <a:pt x="317" y="54"/>
                </a:lnTo>
                <a:lnTo>
                  <a:pt x="316" y="54"/>
                </a:lnTo>
                <a:lnTo>
                  <a:pt x="316" y="53"/>
                </a:lnTo>
                <a:lnTo>
                  <a:pt x="314" y="53"/>
                </a:lnTo>
                <a:lnTo>
                  <a:pt x="313" y="53"/>
                </a:lnTo>
                <a:lnTo>
                  <a:pt x="313" y="54"/>
                </a:lnTo>
                <a:lnTo>
                  <a:pt x="311" y="54"/>
                </a:lnTo>
                <a:lnTo>
                  <a:pt x="310" y="54"/>
                </a:lnTo>
                <a:lnTo>
                  <a:pt x="309" y="54"/>
                </a:lnTo>
                <a:lnTo>
                  <a:pt x="309" y="53"/>
                </a:lnTo>
                <a:lnTo>
                  <a:pt x="307" y="53"/>
                </a:lnTo>
                <a:lnTo>
                  <a:pt x="307" y="51"/>
                </a:lnTo>
                <a:lnTo>
                  <a:pt x="306" y="51"/>
                </a:lnTo>
                <a:lnTo>
                  <a:pt x="306" y="53"/>
                </a:lnTo>
                <a:lnTo>
                  <a:pt x="306" y="54"/>
                </a:lnTo>
                <a:lnTo>
                  <a:pt x="306" y="55"/>
                </a:lnTo>
                <a:lnTo>
                  <a:pt x="304" y="55"/>
                </a:lnTo>
                <a:lnTo>
                  <a:pt x="303" y="55"/>
                </a:lnTo>
                <a:lnTo>
                  <a:pt x="301" y="55"/>
                </a:lnTo>
                <a:lnTo>
                  <a:pt x="303" y="57"/>
                </a:lnTo>
                <a:lnTo>
                  <a:pt x="301" y="57"/>
                </a:lnTo>
                <a:lnTo>
                  <a:pt x="301" y="58"/>
                </a:lnTo>
                <a:lnTo>
                  <a:pt x="300" y="58"/>
                </a:lnTo>
                <a:lnTo>
                  <a:pt x="300" y="57"/>
                </a:lnTo>
                <a:lnTo>
                  <a:pt x="299" y="57"/>
                </a:lnTo>
                <a:lnTo>
                  <a:pt x="299" y="55"/>
                </a:lnTo>
                <a:lnTo>
                  <a:pt x="299" y="54"/>
                </a:lnTo>
                <a:lnTo>
                  <a:pt x="297" y="54"/>
                </a:lnTo>
                <a:lnTo>
                  <a:pt x="296" y="54"/>
                </a:lnTo>
                <a:lnTo>
                  <a:pt x="294" y="54"/>
                </a:lnTo>
                <a:lnTo>
                  <a:pt x="294" y="55"/>
                </a:lnTo>
                <a:lnTo>
                  <a:pt x="294" y="57"/>
                </a:lnTo>
                <a:lnTo>
                  <a:pt x="293" y="57"/>
                </a:lnTo>
                <a:lnTo>
                  <a:pt x="293" y="58"/>
                </a:lnTo>
                <a:lnTo>
                  <a:pt x="294" y="58"/>
                </a:lnTo>
                <a:lnTo>
                  <a:pt x="293" y="58"/>
                </a:lnTo>
                <a:lnTo>
                  <a:pt x="293" y="60"/>
                </a:lnTo>
                <a:lnTo>
                  <a:pt x="291" y="60"/>
                </a:lnTo>
                <a:lnTo>
                  <a:pt x="291" y="61"/>
                </a:lnTo>
                <a:lnTo>
                  <a:pt x="290" y="61"/>
                </a:lnTo>
                <a:lnTo>
                  <a:pt x="289" y="61"/>
                </a:lnTo>
                <a:lnTo>
                  <a:pt x="287" y="61"/>
                </a:lnTo>
                <a:lnTo>
                  <a:pt x="287" y="63"/>
                </a:lnTo>
                <a:lnTo>
                  <a:pt x="286" y="63"/>
                </a:lnTo>
                <a:lnTo>
                  <a:pt x="286" y="61"/>
                </a:lnTo>
                <a:lnTo>
                  <a:pt x="286" y="60"/>
                </a:lnTo>
                <a:lnTo>
                  <a:pt x="284" y="60"/>
                </a:lnTo>
                <a:lnTo>
                  <a:pt x="283" y="60"/>
                </a:lnTo>
                <a:lnTo>
                  <a:pt x="281" y="60"/>
                </a:lnTo>
                <a:lnTo>
                  <a:pt x="280" y="61"/>
                </a:lnTo>
                <a:lnTo>
                  <a:pt x="279" y="61"/>
                </a:lnTo>
                <a:lnTo>
                  <a:pt x="279" y="63"/>
                </a:lnTo>
                <a:lnTo>
                  <a:pt x="277" y="63"/>
                </a:lnTo>
                <a:lnTo>
                  <a:pt x="279" y="63"/>
                </a:lnTo>
                <a:lnTo>
                  <a:pt x="279" y="64"/>
                </a:lnTo>
                <a:lnTo>
                  <a:pt x="277" y="65"/>
                </a:lnTo>
                <a:lnTo>
                  <a:pt x="277" y="67"/>
                </a:lnTo>
                <a:lnTo>
                  <a:pt x="276" y="67"/>
                </a:lnTo>
                <a:lnTo>
                  <a:pt x="276" y="65"/>
                </a:lnTo>
                <a:lnTo>
                  <a:pt x="274" y="64"/>
                </a:lnTo>
                <a:lnTo>
                  <a:pt x="273" y="64"/>
                </a:lnTo>
                <a:lnTo>
                  <a:pt x="273" y="65"/>
                </a:lnTo>
                <a:lnTo>
                  <a:pt x="271" y="65"/>
                </a:lnTo>
                <a:lnTo>
                  <a:pt x="270" y="64"/>
                </a:lnTo>
                <a:lnTo>
                  <a:pt x="269" y="64"/>
                </a:lnTo>
                <a:lnTo>
                  <a:pt x="267" y="64"/>
                </a:lnTo>
                <a:lnTo>
                  <a:pt x="267" y="63"/>
                </a:lnTo>
                <a:lnTo>
                  <a:pt x="266" y="63"/>
                </a:lnTo>
                <a:lnTo>
                  <a:pt x="266" y="64"/>
                </a:lnTo>
                <a:lnTo>
                  <a:pt x="264" y="64"/>
                </a:lnTo>
                <a:lnTo>
                  <a:pt x="264" y="63"/>
                </a:lnTo>
                <a:lnTo>
                  <a:pt x="263" y="63"/>
                </a:lnTo>
                <a:lnTo>
                  <a:pt x="263" y="64"/>
                </a:lnTo>
                <a:lnTo>
                  <a:pt x="261" y="63"/>
                </a:lnTo>
                <a:lnTo>
                  <a:pt x="260" y="64"/>
                </a:lnTo>
                <a:lnTo>
                  <a:pt x="260" y="65"/>
                </a:lnTo>
                <a:lnTo>
                  <a:pt x="259" y="65"/>
                </a:lnTo>
                <a:lnTo>
                  <a:pt x="259" y="67"/>
                </a:lnTo>
                <a:lnTo>
                  <a:pt x="259" y="68"/>
                </a:lnTo>
                <a:lnTo>
                  <a:pt x="257" y="68"/>
                </a:lnTo>
                <a:lnTo>
                  <a:pt x="257" y="70"/>
                </a:lnTo>
                <a:lnTo>
                  <a:pt x="259" y="71"/>
                </a:lnTo>
                <a:lnTo>
                  <a:pt x="257" y="71"/>
                </a:lnTo>
                <a:lnTo>
                  <a:pt x="257" y="73"/>
                </a:lnTo>
                <a:lnTo>
                  <a:pt x="256" y="73"/>
                </a:lnTo>
                <a:lnTo>
                  <a:pt x="256" y="74"/>
                </a:lnTo>
                <a:lnTo>
                  <a:pt x="254" y="74"/>
                </a:lnTo>
                <a:lnTo>
                  <a:pt x="254" y="75"/>
                </a:lnTo>
                <a:lnTo>
                  <a:pt x="253" y="75"/>
                </a:lnTo>
                <a:lnTo>
                  <a:pt x="251" y="75"/>
                </a:lnTo>
                <a:lnTo>
                  <a:pt x="250" y="75"/>
                </a:lnTo>
                <a:lnTo>
                  <a:pt x="249" y="74"/>
                </a:lnTo>
                <a:lnTo>
                  <a:pt x="249" y="73"/>
                </a:lnTo>
                <a:lnTo>
                  <a:pt x="247" y="73"/>
                </a:lnTo>
                <a:lnTo>
                  <a:pt x="246" y="73"/>
                </a:lnTo>
                <a:lnTo>
                  <a:pt x="246" y="71"/>
                </a:lnTo>
                <a:lnTo>
                  <a:pt x="244" y="70"/>
                </a:lnTo>
                <a:lnTo>
                  <a:pt x="243" y="70"/>
                </a:lnTo>
                <a:lnTo>
                  <a:pt x="243" y="68"/>
                </a:lnTo>
                <a:lnTo>
                  <a:pt x="241" y="67"/>
                </a:lnTo>
                <a:lnTo>
                  <a:pt x="240" y="67"/>
                </a:lnTo>
                <a:lnTo>
                  <a:pt x="240" y="68"/>
                </a:lnTo>
                <a:lnTo>
                  <a:pt x="239" y="68"/>
                </a:lnTo>
                <a:lnTo>
                  <a:pt x="239" y="70"/>
                </a:lnTo>
                <a:lnTo>
                  <a:pt x="237" y="70"/>
                </a:lnTo>
                <a:lnTo>
                  <a:pt x="236" y="71"/>
                </a:lnTo>
                <a:lnTo>
                  <a:pt x="236" y="73"/>
                </a:lnTo>
                <a:lnTo>
                  <a:pt x="234" y="73"/>
                </a:lnTo>
                <a:lnTo>
                  <a:pt x="233" y="71"/>
                </a:lnTo>
                <a:lnTo>
                  <a:pt x="233" y="70"/>
                </a:lnTo>
                <a:lnTo>
                  <a:pt x="231" y="70"/>
                </a:lnTo>
                <a:lnTo>
                  <a:pt x="230" y="68"/>
                </a:lnTo>
                <a:lnTo>
                  <a:pt x="229" y="68"/>
                </a:lnTo>
                <a:lnTo>
                  <a:pt x="227" y="67"/>
                </a:lnTo>
                <a:lnTo>
                  <a:pt x="226" y="68"/>
                </a:lnTo>
                <a:lnTo>
                  <a:pt x="226" y="70"/>
                </a:lnTo>
                <a:lnTo>
                  <a:pt x="226" y="71"/>
                </a:lnTo>
                <a:lnTo>
                  <a:pt x="224" y="71"/>
                </a:lnTo>
                <a:lnTo>
                  <a:pt x="223" y="70"/>
                </a:lnTo>
                <a:lnTo>
                  <a:pt x="221" y="70"/>
                </a:lnTo>
                <a:lnTo>
                  <a:pt x="220" y="70"/>
                </a:lnTo>
                <a:lnTo>
                  <a:pt x="220" y="68"/>
                </a:lnTo>
                <a:lnTo>
                  <a:pt x="218" y="68"/>
                </a:lnTo>
                <a:lnTo>
                  <a:pt x="218" y="67"/>
                </a:lnTo>
                <a:lnTo>
                  <a:pt x="217" y="67"/>
                </a:lnTo>
                <a:lnTo>
                  <a:pt x="218" y="64"/>
                </a:lnTo>
                <a:lnTo>
                  <a:pt x="220" y="63"/>
                </a:lnTo>
                <a:lnTo>
                  <a:pt x="220" y="61"/>
                </a:lnTo>
                <a:lnTo>
                  <a:pt x="218" y="61"/>
                </a:lnTo>
                <a:lnTo>
                  <a:pt x="218" y="60"/>
                </a:lnTo>
                <a:lnTo>
                  <a:pt x="218" y="58"/>
                </a:lnTo>
                <a:lnTo>
                  <a:pt x="220" y="58"/>
                </a:lnTo>
                <a:lnTo>
                  <a:pt x="220" y="57"/>
                </a:lnTo>
                <a:lnTo>
                  <a:pt x="218" y="57"/>
                </a:lnTo>
                <a:lnTo>
                  <a:pt x="218" y="55"/>
                </a:lnTo>
                <a:lnTo>
                  <a:pt x="217" y="55"/>
                </a:lnTo>
                <a:lnTo>
                  <a:pt x="217" y="54"/>
                </a:lnTo>
                <a:lnTo>
                  <a:pt x="217" y="53"/>
                </a:lnTo>
                <a:lnTo>
                  <a:pt x="217" y="51"/>
                </a:lnTo>
                <a:lnTo>
                  <a:pt x="216" y="51"/>
                </a:lnTo>
                <a:lnTo>
                  <a:pt x="214" y="51"/>
                </a:lnTo>
                <a:lnTo>
                  <a:pt x="214" y="50"/>
                </a:lnTo>
                <a:lnTo>
                  <a:pt x="213" y="50"/>
                </a:lnTo>
                <a:lnTo>
                  <a:pt x="213" y="48"/>
                </a:lnTo>
                <a:lnTo>
                  <a:pt x="213" y="47"/>
                </a:lnTo>
                <a:lnTo>
                  <a:pt x="211" y="45"/>
                </a:lnTo>
                <a:lnTo>
                  <a:pt x="210" y="45"/>
                </a:lnTo>
                <a:lnTo>
                  <a:pt x="210" y="47"/>
                </a:lnTo>
                <a:lnTo>
                  <a:pt x="208" y="47"/>
                </a:lnTo>
                <a:lnTo>
                  <a:pt x="208" y="45"/>
                </a:lnTo>
                <a:lnTo>
                  <a:pt x="208" y="44"/>
                </a:lnTo>
                <a:lnTo>
                  <a:pt x="207" y="44"/>
                </a:lnTo>
                <a:lnTo>
                  <a:pt x="207" y="43"/>
                </a:lnTo>
                <a:lnTo>
                  <a:pt x="207" y="41"/>
                </a:lnTo>
                <a:lnTo>
                  <a:pt x="207" y="40"/>
                </a:lnTo>
                <a:lnTo>
                  <a:pt x="207" y="38"/>
                </a:lnTo>
                <a:lnTo>
                  <a:pt x="206" y="37"/>
                </a:lnTo>
                <a:lnTo>
                  <a:pt x="204" y="35"/>
                </a:lnTo>
                <a:lnTo>
                  <a:pt x="203" y="35"/>
                </a:lnTo>
                <a:lnTo>
                  <a:pt x="203" y="34"/>
                </a:lnTo>
                <a:lnTo>
                  <a:pt x="201" y="34"/>
                </a:lnTo>
                <a:lnTo>
                  <a:pt x="201" y="32"/>
                </a:lnTo>
                <a:lnTo>
                  <a:pt x="203" y="32"/>
                </a:lnTo>
                <a:lnTo>
                  <a:pt x="201" y="31"/>
                </a:lnTo>
                <a:lnTo>
                  <a:pt x="200" y="31"/>
                </a:lnTo>
                <a:lnTo>
                  <a:pt x="198" y="30"/>
                </a:lnTo>
                <a:lnTo>
                  <a:pt x="197" y="30"/>
                </a:lnTo>
                <a:lnTo>
                  <a:pt x="197" y="28"/>
                </a:lnTo>
                <a:lnTo>
                  <a:pt x="197" y="27"/>
                </a:lnTo>
                <a:lnTo>
                  <a:pt x="196" y="27"/>
                </a:lnTo>
                <a:lnTo>
                  <a:pt x="194" y="27"/>
                </a:lnTo>
                <a:lnTo>
                  <a:pt x="194" y="25"/>
                </a:lnTo>
                <a:lnTo>
                  <a:pt x="194" y="24"/>
                </a:lnTo>
                <a:lnTo>
                  <a:pt x="193" y="24"/>
                </a:lnTo>
                <a:lnTo>
                  <a:pt x="191" y="24"/>
                </a:lnTo>
                <a:lnTo>
                  <a:pt x="191" y="22"/>
                </a:lnTo>
                <a:lnTo>
                  <a:pt x="190" y="21"/>
                </a:lnTo>
                <a:lnTo>
                  <a:pt x="188" y="21"/>
                </a:lnTo>
                <a:lnTo>
                  <a:pt x="188" y="20"/>
                </a:lnTo>
                <a:lnTo>
                  <a:pt x="188" y="18"/>
                </a:lnTo>
                <a:lnTo>
                  <a:pt x="187" y="18"/>
                </a:lnTo>
                <a:lnTo>
                  <a:pt x="187" y="17"/>
                </a:lnTo>
                <a:lnTo>
                  <a:pt x="186" y="15"/>
                </a:lnTo>
                <a:lnTo>
                  <a:pt x="184" y="15"/>
                </a:lnTo>
                <a:lnTo>
                  <a:pt x="183" y="15"/>
                </a:lnTo>
                <a:lnTo>
                  <a:pt x="183" y="17"/>
                </a:lnTo>
                <a:lnTo>
                  <a:pt x="181" y="15"/>
                </a:lnTo>
                <a:lnTo>
                  <a:pt x="180" y="15"/>
                </a:lnTo>
                <a:lnTo>
                  <a:pt x="180" y="17"/>
                </a:lnTo>
                <a:lnTo>
                  <a:pt x="178" y="17"/>
                </a:lnTo>
                <a:lnTo>
                  <a:pt x="178" y="18"/>
                </a:lnTo>
                <a:lnTo>
                  <a:pt x="177" y="18"/>
                </a:lnTo>
                <a:lnTo>
                  <a:pt x="176" y="18"/>
                </a:lnTo>
                <a:lnTo>
                  <a:pt x="174" y="18"/>
                </a:lnTo>
                <a:lnTo>
                  <a:pt x="173" y="17"/>
                </a:lnTo>
                <a:lnTo>
                  <a:pt x="171" y="17"/>
                </a:lnTo>
                <a:lnTo>
                  <a:pt x="170" y="17"/>
                </a:lnTo>
                <a:lnTo>
                  <a:pt x="168" y="17"/>
                </a:lnTo>
                <a:lnTo>
                  <a:pt x="168" y="15"/>
                </a:lnTo>
                <a:lnTo>
                  <a:pt x="168" y="14"/>
                </a:lnTo>
                <a:lnTo>
                  <a:pt x="167" y="14"/>
                </a:lnTo>
                <a:lnTo>
                  <a:pt x="167" y="15"/>
                </a:lnTo>
                <a:lnTo>
                  <a:pt x="166" y="14"/>
                </a:lnTo>
                <a:lnTo>
                  <a:pt x="163" y="14"/>
                </a:lnTo>
                <a:lnTo>
                  <a:pt x="163" y="12"/>
                </a:lnTo>
                <a:lnTo>
                  <a:pt x="161" y="12"/>
                </a:lnTo>
                <a:lnTo>
                  <a:pt x="160" y="12"/>
                </a:lnTo>
                <a:lnTo>
                  <a:pt x="158" y="12"/>
                </a:lnTo>
                <a:lnTo>
                  <a:pt x="157" y="12"/>
                </a:lnTo>
                <a:lnTo>
                  <a:pt x="157" y="14"/>
                </a:lnTo>
                <a:lnTo>
                  <a:pt x="156" y="14"/>
                </a:lnTo>
                <a:lnTo>
                  <a:pt x="157" y="15"/>
                </a:lnTo>
                <a:lnTo>
                  <a:pt x="156" y="15"/>
                </a:lnTo>
                <a:lnTo>
                  <a:pt x="154" y="15"/>
                </a:lnTo>
                <a:lnTo>
                  <a:pt x="153" y="15"/>
                </a:lnTo>
                <a:lnTo>
                  <a:pt x="151" y="15"/>
                </a:lnTo>
                <a:lnTo>
                  <a:pt x="151" y="17"/>
                </a:lnTo>
                <a:lnTo>
                  <a:pt x="150" y="17"/>
                </a:lnTo>
                <a:lnTo>
                  <a:pt x="150" y="15"/>
                </a:lnTo>
                <a:lnTo>
                  <a:pt x="148" y="15"/>
                </a:lnTo>
                <a:lnTo>
                  <a:pt x="147" y="15"/>
                </a:lnTo>
                <a:lnTo>
                  <a:pt x="146" y="15"/>
                </a:lnTo>
                <a:lnTo>
                  <a:pt x="144" y="15"/>
                </a:lnTo>
                <a:lnTo>
                  <a:pt x="144" y="17"/>
                </a:lnTo>
                <a:lnTo>
                  <a:pt x="144" y="15"/>
                </a:lnTo>
                <a:lnTo>
                  <a:pt x="143" y="15"/>
                </a:lnTo>
                <a:lnTo>
                  <a:pt x="143" y="14"/>
                </a:lnTo>
                <a:lnTo>
                  <a:pt x="141" y="14"/>
                </a:lnTo>
                <a:lnTo>
                  <a:pt x="141" y="12"/>
                </a:lnTo>
                <a:lnTo>
                  <a:pt x="140" y="12"/>
                </a:lnTo>
                <a:lnTo>
                  <a:pt x="140" y="11"/>
                </a:lnTo>
                <a:lnTo>
                  <a:pt x="138" y="11"/>
                </a:lnTo>
                <a:lnTo>
                  <a:pt x="137" y="11"/>
                </a:lnTo>
                <a:lnTo>
                  <a:pt x="136" y="10"/>
                </a:lnTo>
                <a:lnTo>
                  <a:pt x="136" y="11"/>
                </a:lnTo>
                <a:lnTo>
                  <a:pt x="134" y="11"/>
                </a:lnTo>
                <a:lnTo>
                  <a:pt x="133" y="11"/>
                </a:lnTo>
                <a:lnTo>
                  <a:pt x="131" y="11"/>
                </a:lnTo>
                <a:lnTo>
                  <a:pt x="130" y="12"/>
                </a:lnTo>
                <a:lnTo>
                  <a:pt x="128" y="12"/>
                </a:lnTo>
                <a:lnTo>
                  <a:pt x="127" y="14"/>
                </a:lnTo>
                <a:lnTo>
                  <a:pt x="126" y="14"/>
                </a:lnTo>
                <a:lnTo>
                  <a:pt x="124" y="14"/>
                </a:lnTo>
                <a:lnTo>
                  <a:pt x="124" y="15"/>
                </a:lnTo>
                <a:lnTo>
                  <a:pt x="123" y="15"/>
                </a:lnTo>
                <a:lnTo>
                  <a:pt x="123" y="14"/>
                </a:lnTo>
                <a:lnTo>
                  <a:pt x="121" y="14"/>
                </a:lnTo>
                <a:lnTo>
                  <a:pt x="120" y="12"/>
                </a:lnTo>
                <a:lnTo>
                  <a:pt x="118" y="14"/>
                </a:lnTo>
                <a:lnTo>
                  <a:pt x="118" y="15"/>
                </a:lnTo>
                <a:lnTo>
                  <a:pt x="117" y="15"/>
                </a:lnTo>
                <a:lnTo>
                  <a:pt x="116" y="14"/>
                </a:lnTo>
                <a:lnTo>
                  <a:pt x="114" y="14"/>
                </a:lnTo>
                <a:lnTo>
                  <a:pt x="113" y="14"/>
                </a:lnTo>
                <a:lnTo>
                  <a:pt x="111" y="14"/>
                </a:lnTo>
                <a:lnTo>
                  <a:pt x="110" y="14"/>
                </a:lnTo>
                <a:lnTo>
                  <a:pt x="108" y="14"/>
                </a:lnTo>
                <a:lnTo>
                  <a:pt x="107" y="15"/>
                </a:lnTo>
                <a:lnTo>
                  <a:pt x="106" y="14"/>
                </a:lnTo>
                <a:lnTo>
                  <a:pt x="104" y="14"/>
                </a:lnTo>
                <a:lnTo>
                  <a:pt x="103" y="14"/>
                </a:lnTo>
                <a:lnTo>
                  <a:pt x="101" y="14"/>
                </a:lnTo>
                <a:lnTo>
                  <a:pt x="100" y="14"/>
                </a:lnTo>
                <a:lnTo>
                  <a:pt x="100" y="15"/>
                </a:lnTo>
                <a:lnTo>
                  <a:pt x="100" y="17"/>
                </a:lnTo>
                <a:lnTo>
                  <a:pt x="100" y="18"/>
                </a:lnTo>
                <a:lnTo>
                  <a:pt x="98" y="20"/>
                </a:lnTo>
                <a:lnTo>
                  <a:pt x="100" y="21"/>
                </a:lnTo>
                <a:lnTo>
                  <a:pt x="101" y="21"/>
                </a:lnTo>
                <a:lnTo>
                  <a:pt x="101" y="22"/>
                </a:lnTo>
                <a:lnTo>
                  <a:pt x="101" y="24"/>
                </a:lnTo>
                <a:lnTo>
                  <a:pt x="103" y="25"/>
                </a:lnTo>
                <a:lnTo>
                  <a:pt x="101" y="27"/>
                </a:lnTo>
                <a:lnTo>
                  <a:pt x="100" y="27"/>
                </a:lnTo>
                <a:lnTo>
                  <a:pt x="100" y="28"/>
                </a:lnTo>
                <a:lnTo>
                  <a:pt x="98" y="28"/>
                </a:lnTo>
                <a:lnTo>
                  <a:pt x="98" y="30"/>
                </a:lnTo>
                <a:lnTo>
                  <a:pt x="100" y="31"/>
                </a:lnTo>
                <a:lnTo>
                  <a:pt x="100" y="34"/>
                </a:lnTo>
                <a:lnTo>
                  <a:pt x="98" y="35"/>
                </a:lnTo>
                <a:lnTo>
                  <a:pt x="98" y="37"/>
                </a:lnTo>
                <a:lnTo>
                  <a:pt x="97" y="37"/>
                </a:lnTo>
                <a:lnTo>
                  <a:pt x="96" y="37"/>
                </a:lnTo>
                <a:lnTo>
                  <a:pt x="96" y="38"/>
                </a:lnTo>
                <a:lnTo>
                  <a:pt x="94" y="38"/>
                </a:lnTo>
                <a:lnTo>
                  <a:pt x="94" y="37"/>
                </a:lnTo>
                <a:lnTo>
                  <a:pt x="93" y="37"/>
                </a:lnTo>
                <a:lnTo>
                  <a:pt x="91" y="35"/>
                </a:lnTo>
                <a:lnTo>
                  <a:pt x="90" y="35"/>
                </a:lnTo>
                <a:lnTo>
                  <a:pt x="88" y="34"/>
                </a:lnTo>
                <a:lnTo>
                  <a:pt x="87" y="34"/>
                </a:lnTo>
                <a:lnTo>
                  <a:pt x="86" y="34"/>
                </a:lnTo>
                <a:lnTo>
                  <a:pt x="84" y="34"/>
                </a:lnTo>
                <a:lnTo>
                  <a:pt x="83" y="32"/>
                </a:lnTo>
                <a:lnTo>
                  <a:pt x="81" y="34"/>
                </a:lnTo>
                <a:lnTo>
                  <a:pt x="80" y="32"/>
                </a:lnTo>
                <a:lnTo>
                  <a:pt x="80" y="34"/>
                </a:lnTo>
                <a:lnTo>
                  <a:pt x="80" y="35"/>
                </a:lnTo>
                <a:lnTo>
                  <a:pt x="80" y="37"/>
                </a:lnTo>
                <a:lnTo>
                  <a:pt x="80" y="38"/>
                </a:lnTo>
                <a:lnTo>
                  <a:pt x="78" y="38"/>
                </a:lnTo>
                <a:lnTo>
                  <a:pt x="77" y="38"/>
                </a:lnTo>
                <a:lnTo>
                  <a:pt x="75" y="38"/>
                </a:lnTo>
                <a:lnTo>
                  <a:pt x="74" y="38"/>
                </a:lnTo>
                <a:lnTo>
                  <a:pt x="73" y="38"/>
                </a:lnTo>
                <a:lnTo>
                  <a:pt x="71" y="38"/>
                </a:lnTo>
                <a:lnTo>
                  <a:pt x="71" y="37"/>
                </a:lnTo>
                <a:lnTo>
                  <a:pt x="71" y="35"/>
                </a:lnTo>
                <a:lnTo>
                  <a:pt x="70" y="35"/>
                </a:lnTo>
                <a:lnTo>
                  <a:pt x="70" y="34"/>
                </a:lnTo>
                <a:lnTo>
                  <a:pt x="68" y="34"/>
                </a:lnTo>
                <a:lnTo>
                  <a:pt x="68" y="32"/>
                </a:lnTo>
                <a:lnTo>
                  <a:pt x="67" y="32"/>
                </a:lnTo>
                <a:lnTo>
                  <a:pt x="65" y="32"/>
                </a:lnTo>
                <a:lnTo>
                  <a:pt x="65" y="34"/>
                </a:lnTo>
                <a:lnTo>
                  <a:pt x="64" y="32"/>
                </a:lnTo>
                <a:lnTo>
                  <a:pt x="64" y="31"/>
                </a:lnTo>
                <a:lnTo>
                  <a:pt x="63" y="31"/>
                </a:lnTo>
                <a:lnTo>
                  <a:pt x="61" y="32"/>
                </a:lnTo>
                <a:lnTo>
                  <a:pt x="61" y="34"/>
                </a:lnTo>
                <a:lnTo>
                  <a:pt x="60" y="34"/>
                </a:lnTo>
                <a:lnTo>
                  <a:pt x="58" y="34"/>
                </a:lnTo>
                <a:lnTo>
                  <a:pt x="58" y="35"/>
                </a:lnTo>
                <a:lnTo>
                  <a:pt x="57" y="35"/>
                </a:lnTo>
                <a:lnTo>
                  <a:pt x="55" y="34"/>
                </a:lnTo>
                <a:lnTo>
                  <a:pt x="55" y="35"/>
                </a:lnTo>
                <a:lnTo>
                  <a:pt x="54" y="35"/>
                </a:lnTo>
                <a:lnTo>
                  <a:pt x="54" y="37"/>
                </a:lnTo>
                <a:lnTo>
                  <a:pt x="53" y="37"/>
                </a:lnTo>
                <a:lnTo>
                  <a:pt x="53" y="38"/>
                </a:lnTo>
                <a:lnTo>
                  <a:pt x="51" y="38"/>
                </a:lnTo>
                <a:lnTo>
                  <a:pt x="50" y="38"/>
                </a:lnTo>
                <a:lnTo>
                  <a:pt x="50" y="40"/>
                </a:lnTo>
                <a:lnTo>
                  <a:pt x="50" y="41"/>
                </a:lnTo>
                <a:lnTo>
                  <a:pt x="50" y="43"/>
                </a:lnTo>
                <a:lnTo>
                  <a:pt x="48" y="43"/>
                </a:lnTo>
                <a:lnTo>
                  <a:pt x="48" y="44"/>
                </a:lnTo>
                <a:lnTo>
                  <a:pt x="47" y="44"/>
                </a:lnTo>
                <a:lnTo>
                  <a:pt x="47" y="43"/>
                </a:lnTo>
                <a:lnTo>
                  <a:pt x="45" y="43"/>
                </a:lnTo>
                <a:lnTo>
                  <a:pt x="44" y="43"/>
                </a:lnTo>
                <a:lnTo>
                  <a:pt x="44" y="44"/>
                </a:lnTo>
                <a:lnTo>
                  <a:pt x="43" y="44"/>
                </a:lnTo>
                <a:lnTo>
                  <a:pt x="41" y="44"/>
                </a:lnTo>
                <a:lnTo>
                  <a:pt x="41" y="43"/>
                </a:lnTo>
                <a:lnTo>
                  <a:pt x="43" y="43"/>
                </a:lnTo>
                <a:lnTo>
                  <a:pt x="43" y="41"/>
                </a:lnTo>
                <a:lnTo>
                  <a:pt x="41" y="40"/>
                </a:lnTo>
                <a:lnTo>
                  <a:pt x="41" y="38"/>
                </a:lnTo>
                <a:lnTo>
                  <a:pt x="40" y="38"/>
                </a:lnTo>
                <a:lnTo>
                  <a:pt x="38" y="38"/>
                </a:lnTo>
                <a:lnTo>
                  <a:pt x="38" y="37"/>
                </a:lnTo>
                <a:lnTo>
                  <a:pt x="38" y="35"/>
                </a:lnTo>
                <a:lnTo>
                  <a:pt x="38" y="34"/>
                </a:lnTo>
                <a:lnTo>
                  <a:pt x="40" y="32"/>
                </a:lnTo>
                <a:lnTo>
                  <a:pt x="38" y="31"/>
                </a:lnTo>
                <a:lnTo>
                  <a:pt x="37" y="31"/>
                </a:lnTo>
                <a:lnTo>
                  <a:pt x="35" y="31"/>
                </a:lnTo>
                <a:lnTo>
                  <a:pt x="35" y="30"/>
                </a:lnTo>
                <a:lnTo>
                  <a:pt x="35" y="28"/>
                </a:lnTo>
                <a:lnTo>
                  <a:pt x="35" y="27"/>
                </a:lnTo>
                <a:lnTo>
                  <a:pt x="35" y="25"/>
                </a:lnTo>
                <a:lnTo>
                  <a:pt x="35" y="24"/>
                </a:lnTo>
                <a:lnTo>
                  <a:pt x="34" y="24"/>
                </a:lnTo>
                <a:lnTo>
                  <a:pt x="34" y="22"/>
                </a:lnTo>
                <a:lnTo>
                  <a:pt x="33" y="22"/>
                </a:lnTo>
                <a:lnTo>
                  <a:pt x="33" y="21"/>
                </a:lnTo>
                <a:lnTo>
                  <a:pt x="31" y="21"/>
                </a:lnTo>
                <a:lnTo>
                  <a:pt x="30" y="21"/>
                </a:lnTo>
                <a:lnTo>
                  <a:pt x="28" y="20"/>
                </a:lnTo>
                <a:lnTo>
                  <a:pt x="28" y="18"/>
                </a:lnTo>
                <a:lnTo>
                  <a:pt x="27" y="17"/>
                </a:lnTo>
                <a:lnTo>
                  <a:pt x="27" y="15"/>
                </a:lnTo>
                <a:lnTo>
                  <a:pt x="25" y="15"/>
                </a:lnTo>
                <a:lnTo>
                  <a:pt x="24" y="14"/>
                </a:lnTo>
                <a:lnTo>
                  <a:pt x="24" y="12"/>
                </a:lnTo>
                <a:lnTo>
                  <a:pt x="23" y="12"/>
                </a:lnTo>
                <a:lnTo>
                  <a:pt x="21" y="12"/>
                </a:lnTo>
                <a:lnTo>
                  <a:pt x="21" y="11"/>
                </a:lnTo>
                <a:lnTo>
                  <a:pt x="21" y="12"/>
                </a:lnTo>
                <a:lnTo>
                  <a:pt x="20" y="12"/>
                </a:lnTo>
                <a:lnTo>
                  <a:pt x="18" y="12"/>
                </a:lnTo>
                <a:lnTo>
                  <a:pt x="17" y="12"/>
                </a:lnTo>
                <a:lnTo>
                  <a:pt x="15" y="12"/>
                </a:lnTo>
                <a:lnTo>
                  <a:pt x="14" y="12"/>
                </a:lnTo>
                <a:lnTo>
                  <a:pt x="13" y="12"/>
                </a:lnTo>
                <a:lnTo>
                  <a:pt x="13" y="14"/>
                </a:lnTo>
                <a:lnTo>
                  <a:pt x="13" y="12"/>
                </a:lnTo>
                <a:lnTo>
                  <a:pt x="11" y="12"/>
                </a:lnTo>
                <a:lnTo>
                  <a:pt x="10" y="11"/>
                </a:lnTo>
                <a:lnTo>
                  <a:pt x="8" y="10"/>
                </a:lnTo>
                <a:lnTo>
                  <a:pt x="7" y="8"/>
                </a:lnTo>
                <a:lnTo>
                  <a:pt x="5" y="7"/>
                </a:lnTo>
                <a:lnTo>
                  <a:pt x="5" y="5"/>
                </a:lnTo>
                <a:lnTo>
                  <a:pt x="4" y="4"/>
                </a:lnTo>
                <a:lnTo>
                  <a:pt x="4" y="2"/>
                </a:lnTo>
                <a:lnTo>
                  <a:pt x="4" y="1"/>
                </a:lnTo>
                <a:lnTo>
                  <a:pt x="3" y="1"/>
                </a:lnTo>
                <a:lnTo>
                  <a:pt x="3" y="0"/>
                </a:lnTo>
                <a:lnTo>
                  <a:pt x="1" y="0"/>
                </a:lnTo>
                <a:lnTo>
                  <a:pt x="0" y="0"/>
                </a:lnTo>
              </a:path>
            </a:pathLst>
          </a:custGeom>
          <a:solidFill>
            <a:schemeClr val="bg1"/>
          </a:solidFill>
          <a:ln w="3175" cmpd="sng">
            <a:solidFill>
              <a:srgbClr val="808080"/>
            </a:solidFill>
            <a:prstDash val="solid"/>
            <a:round/>
            <a:headEnd/>
            <a:tailEnd/>
          </a:ln>
        </p:spPr>
        <p:txBody>
          <a:bodyPr/>
          <a:lstStyle/>
          <a:p>
            <a:endParaRPr lang="en-US"/>
          </a:p>
        </p:txBody>
      </p:sp>
      <p:sp>
        <p:nvSpPr>
          <p:cNvPr id="14440" name="Freeform 104"/>
          <p:cNvSpPr>
            <a:spLocks/>
          </p:cNvSpPr>
          <p:nvPr/>
        </p:nvSpPr>
        <p:spPr bwMode="auto">
          <a:xfrm>
            <a:off x="2700338" y="530225"/>
            <a:ext cx="412750" cy="180975"/>
          </a:xfrm>
          <a:custGeom>
            <a:avLst/>
            <a:gdLst>
              <a:gd name="T0" fmla="*/ 7 w 349"/>
              <a:gd name="T1" fmla="*/ 113 h 211"/>
              <a:gd name="T2" fmla="*/ 19 w 349"/>
              <a:gd name="T3" fmla="*/ 114 h 211"/>
              <a:gd name="T4" fmla="*/ 17 w 349"/>
              <a:gd name="T5" fmla="*/ 121 h 211"/>
              <a:gd name="T6" fmla="*/ 23 w 349"/>
              <a:gd name="T7" fmla="*/ 128 h 211"/>
              <a:gd name="T8" fmla="*/ 27 w 349"/>
              <a:gd name="T9" fmla="*/ 135 h 211"/>
              <a:gd name="T10" fmla="*/ 34 w 349"/>
              <a:gd name="T11" fmla="*/ 141 h 211"/>
              <a:gd name="T12" fmla="*/ 33 w 349"/>
              <a:gd name="T13" fmla="*/ 155 h 211"/>
              <a:gd name="T14" fmla="*/ 29 w 349"/>
              <a:gd name="T15" fmla="*/ 165 h 211"/>
              <a:gd name="T16" fmla="*/ 26 w 349"/>
              <a:gd name="T17" fmla="*/ 175 h 211"/>
              <a:gd name="T18" fmla="*/ 27 w 349"/>
              <a:gd name="T19" fmla="*/ 188 h 211"/>
              <a:gd name="T20" fmla="*/ 37 w 349"/>
              <a:gd name="T21" fmla="*/ 191 h 211"/>
              <a:gd name="T22" fmla="*/ 47 w 349"/>
              <a:gd name="T23" fmla="*/ 190 h 211"/>
              <a:gd name="T24" fmla="*/ 56 w 349"/>
              <a:gd name="T25" fmla="*/ 190 h 211"/>
              <a:gd name="T26" fmla="*/ 63 w 349"/>
              <a:gd name="T27" fmla="*/ 195 h 211"/>
              <a:gd name="T28" fmla="*/ 67 w 349"/>
              <a:gd name="T29" fmla="*/ 187 h 211"/>
              <a:gd name="T30" fmla="*/ 70 w 349"/>
              <a:gd name="T31" fmla="*/ 175 h 211"/>
              <a:gd name="T32" fmla="*/ 77 w 349"/>
              <a:gd name="T33" fmla="*/ 167 h 211"/>
              <a:gd name="T34" fmla="*/ 89 w 349"/>
              <a:gd name="T35" fmla="*/ 164 h 211"/>
              <a:gd name="T36" fmla="*/ 101 w 349"/>
              <a:gd name="T37" fmla="*/ 168 h 211"/>
              <a:gd name="T38" fmla="*/ 107 w 349"/>
              <a:gd name="T39" fmla="*/ 178 h 211"/>
              <a:gd name="T40" fmla="*/ 119 w 349"/>
              <a:gd name="T41" fmla="*/ 185 h 211"/>
              <a:gd name="T42" fmla="*/ 127 w 349"/>
              <a:gd name="T43" fmla="*/ 188 h 211"/>
              <a:gd name="T44" fmla="*/ 132 w 349"/>
              <a:gd name="T45" fmla="*/ 198 h 211"/>
              <a:gd name="T46" fmla="*/ 139 w 349"/>
              <a:gd name="T47" fmla="*/ 208 h 211"/>
              <a:gd name="T48" fmla="*/ 149 w 349"/>
              <a:gd name="T49" fmla="*/ 207 h 211"/>
              <a:gd name="T50" fmla="*/ 159 w 349"/>
              <a:gd name="T51" fmla="*/ 204 h 211"/>
              <a:gd name="T52" fmla="*/ 170 w 349"/>
              <a:gd name="T53" fmla="*/ 208 h 211"/>
              <a:gd name="T54" fmla="*/ 182 w 349"/>
              <a:gd name="T55" fmla="*/ 210 h 211"/>
              <a:gd name="T56" fmla="*/ 196 w 349"/>
              <a:gd name="T57" fmla="*/ 205 h 211"/>
              <a:gd name="T58" fmla="*/ 196 w 349"/>
              <a:gd name="T59" fmla="*/ 198 h 211"/>
              <a:gd name="T60" fmla="*/ 199 w 349"/>
              <a:gd name="T61" fmla="*/ 193 h 211"/>
              <a:gd name="T62" fmla="*/ 206 w 349"/>
              <a:gd name="T63" fmla="*/ 190 h 211"/>
              <a:gd name="T64" fmla="*/ 213 w 349"/>
              <a:gd name="T65" fmla="*/ 185 h 211"/>
              <a:gd name="T66" fmla="*/ 224 w 349"/>
              <a:gd name="T67" fmla="*/ 181 h 211"/>
              <a:gd name="T68" fmla="*/ 230 w 349"/>
              <a:gd name="T69" fmla="*/ 171 h 211"/>
              <a:gd name="T70" fmla="*/ 229 w 349"/>
              <a:gd name="T71" fmla="*/ 163 h 211"/>
              <a:gd name="T72" fmla="*/ 237 w 349"/>
              <a:gd name="T73" fmla="*/ 157 h 211"/>
              <a:gd name="T74" fmla="*/ 236 w 349"/>
              <a:gd name="T75" fmla="*/ 143 h 211"/>
              <a:gd name="T76" fmla="*/ 240 w 349"/>
              <a:gd name="T77" fmla="*/ 128 h 211"/>
              <a:gd name="T78" fmla="*/ 246 w 349"/>
              <a:gd name="T79" fmla="*/ 118 h 211"/>
              <a:gd name="T80" fmla="*/ 249 w 349"/>
              <a:gd name="T81" fmla="*/ 108 h 211"/>
              <a:gd name="T82" fmla="*/ 252 w 349"/>
              <a:gd name="T83" fmla="*/ 98 h 211"/>
              <a:gd name="T84" fmla="*/ 259 w 349"/>
              <a:gd name="T85" fmla="*/ 101 h 211"/>
              <a:gd name="T86" fmla="*/ 267 w 349"/>
              <a:gd name="T87" fmla="*/ 111 h 211"/>
              <a:gd name="T88" fmla="*/ 279 w 349"/>
              <a:gd name="T89" fmla="*/ 113 h 211"/>
              <a:gd name="T90" fmla="*/ 290 w 349"/>
              <a:gd name="T91" fmla="*/ 108 h 211"/>
              <a:gd name="T92" fmla="*/ 303 w 349"/>
              <a:gd name="T93" fmla="*/ 104 h 211"/>
              <a:gd name="T94" fmla="*/ 300 w 349"/>
              <a:gd name="T95" fmla="*/ 94 h 211"/>
              <a:gd name="T96" fmla="*/ 302 w 349"/>
              <a:gd name="T97" fmla="*/ 81 h 211"/>
              <a:gd name="T98" fmla="*/ 306 w 349"/>
              <a:gd name="T99" fmla="*/ 74 h 211"/>
              <a:gd name="T100" fmla="*/ 310 w 349"/>
              <a:gd name="T101" fmla="*/ 67 h 211"/>
              <a:gd name="T102" fmla="*/ 312 w 349"/>
              <a:gd name="T103" fmla="*/ 58 h 211"/>
              <a:gd name="T104" fmla="*/ 320 w 349"/>
              <a:gd name="T105" fmla="*/ 52 h 211"/>
              <a:gd name="T106" fmla="*/ 319 w 349"/>
              <a:gd name="T107" fmla="*/ 44 h 211"/>
              <a:gd name="T108" fmla="*/ 317 w 349"/>
              <a:gd name="T109" fmla="*/ 34 h 211"/>
              <a:gd name="T110" fmla="*/ 327 w 349"/>
              <a:gd name="T111" fmla="*/ 28 h 211"/>
              <a:gd name="T112" fmla="*/ 336 w 349"/>
              <a:gd name="T113" fmla="*/ 22 h 211"/>
              <a:gd name="T114" fmla="*/ 345 w 349"/>
              <a:gd name="T115" fmla="*/ 14 h 211"/>
              <a:gd name="T116" fmla="*/ 347 w 349"/>
              <a:gd name="T117" fmla="*/ 7 h 21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9"/>
              <a:gd name="T178" fmla="*/ 0 h 211"/>
              <a:gd name="T179" fmla="*/ 349 w 349"/>
              <a:gd name="T180" fmla="*/ 211 h 21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9" h="211">
                <a:moveTo>
                  <a:pt x="0" y="114"/>
                </a:moveTo>
                <a:lnTo>
                  <a:pt x="1" y="114"/>
                </a:lnTo>
                <a:lnTo>
                  <a:pt x="1" y="113"/>
                </a:lnTo>
                <a:lnTo>
                  <a:pt x="1" y="111"/>
                </a:lnTo>
                <a:lnTo>
                  <a:pt x="3" y="111"/>
                </a:lnTo>
                <a:lnTo>
                  <a:pt x="3" y="110"/>
                </a:lnTo>
                <a:lnTo>
                  <a:pt x="4" y="110"/>
                </a:lnTo>
                <a:lnTo>
                  <a:pt x="4" y="111"/>
                </a:lnTo>
                <a:lnTo>
                  <a:pt x="6" y="111"/>
                </a:lnTo>
                <a:lnTo>
                  <a:pt x="7" y="113"/>
                </a:lnTo>
                <a:lnTo>
                  <a:pt x="9" y="114"/>
                </a:lnTo>
                <a:lnTo>
                  <a:pt x="10" y="114"/>
                </a:lnTo>
                <a:lnTo>
                  <a:pt x="11" y="114"/>
                </a:lnTo>
                <a:lnTo>
                  <a:pt x="13" y="113"/>
                </a:lnTo>
                <a:lnTo>
                  <a:pt x="14" y="113"/>
                </a:lnTo>
                <a:lnTo>
                  <a:pt x="16" y="113"/>
                </a:lnTo>
                <a:lnTo>
                  <a:pt x="17" y="113"/>
                </a:lnTo>
                <a:lnTo>
                  <a:pt x="19" y="113"/>
                </a:lnTo>
                <a:lnTo>
                  <a:pt x="17" y="114"/>
                </a:lnTo>
                <a:lnTo>
                  <a:pt x="19" y="114"/>
                </a:lnTo>
                <a:lnTo>
                  <a:pt x="17" y="114"/>
                </a:lnTo>
                <a:lnTo>
                  <a:pt x="17" y="115"/>
                </a:lnTo>
                <a:lnTo>
                  <a:pt x="16" y="115"/>
                </a:lnTo>
                <a:lnTo>
                  <a:pt x="16" y="117"/>
                </a:lnTo>
                <a:lnTo>
                  <a:pt x="14" y="117"/>
                </a:lnTo>
                <a:lnTo>
                  <a:pt x="14" y="118"/>
                </a:lnTo>
                <a:lnTo>
                  <a:pt x="14" y="120"/>
                </a:lnTo>
                <a:lnTo>
                  <a:pt x="14" y="121"/>
                </a:lnTo>
                <a:lnTo>
                  <a:pt x="16" y="121"/>
                </a:lnTo>
                <a:lnTo>
                  <a:pt x="17" y="121"/>
                </a:lnTo>
                <a:lnTo>
                  <a:pt x="19" y="121"/>
                </a:lnTo>
                <a:lnTo>
                  <a:pt x="20" y="121"/>
                </a:lnTo>
                <a:lnTo>
                  <a:pt x="20" y="123"/>
                </a:lnTo>
                <a:lnTo>
                  <a:pt x="21" y="123"/>
                </a:lnTo>
                <a:lnTo>
                  <a:pt x="21" y="124"/>
                </a:lnTo>
                <a:lnTo>
                  <a:pt x="23" y="124"/>
                </a:lnTo>
                <a:lnTo>
                  <a:pt x="24" y="124"/>
                </a:lnTo>
                <a:lnTo>
                  <a:pt x="23" y="125"/>
                </a:lnTo>
                <a:lnTo>
                  <a:pt x="23" y="127"/>
                </a:lnTo>
                <a:lnTo>
                  <a:pt x="23" y="128"/>
                </a:lnTo>
                <a:lnTo>
                  <a:pt x="23" y="130"/>
                </a:lnTo>
                <a:lnTo>
                  <a:pt x="24" y="130"/>
                </a:lnTo>
                <a:lnTo>
                  <a:pt x="26" y="130"/>
                </a:lnTo>
                <a:lnTo>
                  <a:pt x="26" y="131"/>
                </a:lnTo>
                <a:lnTo>
                  <a:pt x="24" y="131"/>
                </a:lnTo>
                <a:lnTo>
                  <a:pt x="24" y="133"/>
                </a:lnTo>
                <a:lnTo>
                  <a:pt x="24" y="134"/>
                </a:lnTo>
                <a:lnTo>
                  <a:pt x="26" y="134"/>
                </a:lnTo>
                <a:lnTo>
                  <a:pt x="26" y="135"/>
                </a:lnTo>
                <a:lnTo>
                  <a:pt x="27" y="135"/>
                </a:lnTo>
                <a:lnTo>
                  <a:pt x="27" y="137"/>
                </a:lnTo>
                <a:lnTo>
                  <a:pt x="26" y="137"/>
                </a:lnTo>
                <a:lnTo>
                  <a:pt x="26" y="138"/>
                </a:lnTo>
                <a:lnTo>
                  <a:pt x="27" y="138"/>
                </a:lnTo>
                <a:lnTo>
                  <a:pt x="29" y="138"/>
                </a:lnTo>
                <a:lnTo>
                  <a:pt x="30" y="138"/>
                </a:lnTo>
                <a:lnTo>
                  <a:pt x="31" y="140"/>
                </a:lnTo>
                <a:lnTo>
                  <a:pt x="33" y="140"/>
                </a:lnTo>
                <a:lnTo>
                  <a:pt x="34" y="140"/>
                </a:lnTo>
                <a:lnTo>
                  <a:pt x="34" y="141"/>
                </a:lnTo>
                <a:lnTo>
                  <a:pt x="34" y="143"/>
                </a:lnTo>
                <a:lnTo>
                  <a:pt x="34" y="144"/>
                </a:lnTo>
                <a:lnTo>
                  <a:pt x="34" y="145"/>
                </a:lnTo>
                <a:lnTo>
                  <a:pt x="33" y="147"/>
                </a:lnTo>
                <a:lnTo>
                  <a:pt x="33" y="148"/>
                </a:lnTo>
                <a:lnTo>
                  <a:pt x="33" y="150"/>
                </a:lnTo>
                <a:lnTo>
                  <a:pt x="33" y="151"/>
                </a:lnTo>
                <a:lnTo>
                  <a:pt x="31" y="153"/>
                </a:lnTo>
                <a:lnTo>
                  <a:pt x="33" y="154"/>
                </a:lnTo>
                <a:lnTo>
                  <a:pt x="33" y="155"/>
                </a:lnTo>
                <a:lnTo>
                  <a:pt x="34" y="157"/>
                </a:lnTo>
                <a:lnTo>
                  <a:pt x="34" y="158"/>
                </a:lnTo>
                <a:lnTo>
                  <a:pt x="33" y="158"/>
                </a:lnTo>
                <a:lnTo>
                  <a:pt x="33" y="160"/>
                </a:lnTo>
                <a:lnTo>
                  <a:pt x="31" y="160"/>
                </a:lnTo>
                <a:lnTo>
                  <a:pt x="31" y="161"/>
                </a:lnTo>
                <a:lnTo>
                  <a:pt x="30" y="163"/>
                </a:lnTo>
                <a:lnTo>
                  <a:pt x="30" y="164"/>
                </a:lnTo>
                <a:lnTo>
                  <a:pt x="29" y="164"/>
                </a:lnTo>
                <a:lnTo>
                  <a:pt x="29" y="165"/>
                </a:lnTo>
                <a:lnTo>
                  <a:pt x="27" y="167"/>
                </a:lnTo>
                <a:lnTo>
                  <a:pt x="27" y="168"/>
                </a:lnTo>
                <a:lnTo>
                  <a:pt x="26" y="168"/>
                </a:lnTo>
                <a:lnTo>
                  <a:pt x="24" y="170"/>
                </a:lnTo>
                <a:lnTo>
                  <a:pt x="23" y="170"/>
                </a:lnTo>
                <a:lnTo>
                  <a:pt x="23" y="171"/>
                </a:lnTo>
                <a:lnTo>
                  <a:pt x="23" y="173"/>
                </a:lnTo>
                <a:lnTo>
                  <a:pt x="24" y="173"/>
                </a:lnTo>
                <a:lnTo>
                  <a:pt x="26" y="174"/>
                </a:lnTo>
                <a:lnTo>
                  <a:pt x="26" y="175"/>
                </a:lnTo>
                <a:lnTo>
                  <a:pt x="26" y="177"/>
                </a:lnTo>
                <a:lnTo>
                  <a:pt x="26" y="178"/>
                </a:lnTo>
                <a:lnTo>
                  <a:pt x="26" y="180"/>
                </a:lnTo>
                <a:lnTo>
                  <a:pt x="26" y="181"/>
                </a:lnTo>
                <a:lnTo>
                  <a:pt x="26" y="183"/>
                </a:lnTo>
                <a:lnTo>
                  <a:pt x="26" y="184"/>
                </a:lnTo>
                <a:lnTo>
                  <a:pt x="26" y="185"/>
                </a:lnTo>
                <a:lnTo>
                  <a:pt x="27" y="185"/>
                </a:lnTo>
                <a:lnTo>
                  <a:pt x="27" y="187"/>
                </a:lnTo>
                <a:lnTo>
                  <a:pt x="27" y="188"/>
                </a:lnTo>
                <a:lnTo>
                  <a:pt x="29" y="188"/>
                </a:lnTo>
                <a:lnTo>
                  <a:pt x="27" y="190"/>
                </a:lnTo>
                <a:lnTo>
                  <a:pt x="29" y="191"/>
                </a:lnTo>
                <a:lnTo>
                  <a:pt x="30" y="191"/>
                </a:lnTo>
                <a:lnTo>
                  <a:pt x="31" y="191"/>
                </a:lnTo>
                <a:lnTo>
                  <a:pt x="33" y="190"/>
                </a:lnTo>
                <a:lnTo>
                  <a:pt x="34" y="190"/>
                </a:lnTo>
                <a:lnTo>
                  <a:pt x="36" y="190"/>
                </a:lnTo>
                <a:lnTo>
                  <a:pt x="36" y="191"/>
                </a:lnTo>
                <a:lnTo>
                  <a:pt x="37" y="191"/>
                </a:lnTo>
                <a:lnTo>
                  <a:pt x="39" y="191"/>
                </a:lnTo>
                <a:lnTo>
                  <a:pt x="40" y="191"/>
                </a:lnTo>
                <a:lnTo>
                  <a:pt x="40" y="193"/>
                </a:lnTo>
                <a:lnTo>
                  <a:pt x="41" y="193"/>
                </a:lnTo>
                <a:lnTo>
                  <a:pt x="41" y="194"/>
                </a:lnTo>
                <a:lnTo>
                  <a:pt x="43" y="193"/>
                </a:lnTo>
                <a:lnTo>
                  <a:pt x="44" y="193"/>
                </a:lnTo>
                <a:lnTo>
                  <a:pt x="44" y="191"/>
                </a:lnTo>
                <a:lnTo>
                  <a:pt x="46" y="191"/>
                </a:lnTo>
                <a:lnTo>
                  <a:pt x="47" y="190"/>
                </a:lnTo>
                <a:lnTo>
                  <a:pt x="49" y="188"/>
                </a:lnTo>
                <a:lnTo>
                  <a:pt x="50" y="188"/>
                </a:lnTo>
                <a:lnTo>
                  <a:pt x="50" y="187"/>
                </a:lnTo>
                <a:lnTo>
                  <a:pt x="50" y="185"/>
                </a:lnTo>
                <a:lnTo>
                  <a:pt x="51" y="187"/>
                </a:lnTo>
                <a:lnTo>
                  <a:pt x="53" y="187"/>
                </a:lnTo>
                <a:lnTo>
                  <a:pt x="54" y="187"/>
                </a:lnTo>
                <a:lnTo>
                  <a:pt x="54" y="188"/>
                </a:lnTo>
                <a:lnTo>
                  <a:pt x="54" y="190"/>
                </a:lnTo>
                <a:lnTo>
                  <a:pt x="56" y="190"/>
                </a:lnTo>
                <a:lnTo>
                  <a:pt x="57" y="190"/>
                </a:lnTo>
                <a:lnTo>
                  <a:pt x="59" y="190"/>
                </a:lnTo>
                <a:lnTo>
                  <a:pt x="59" y="191"/>
                </a:lnTo>
                <a:lnTo>
                  <a:pt x="59" y="193"/>
                </a:lnTo>
                <a:lnTo>
                  <a:pt x="60" y="194"/>
                </a:lnTo>
                <a:lnTo>
                  <a:pt x="60" y="195"/>
                </a:lnTo>
                <a:lnTo>
                  <a:pt x="61" y="195"/>
                </a:lnTo>
                <a:lnTo>
                  <a:pt x="63" y="195"/>
                </a:lnTo>
                <a:lnTo>
                  <a:pt x="63" y="197"/>
                </a:lnTo>
                <a:lnTo>
                  <a:pt x="63" y="195"/>
                </a:lnTo>
                <a:lnTo>
                  <a:pt x="63" y="194"/>
                </a:lnTo>
                <a:lnTo>
                  <a:pt x="64" y="194"/>
                </a:lnTo>
                <a:lnTo>
                  <a:pt x="63" y="194"/>
                </a:lnTo>
                <a:lnTo>
                  <a:pt x="64" y="193"/>
                </a:lnTo>
                <a:lnTo>
                  <a:pt x="63" y="191"/>
                </a:lnTo>
                <a:lnTo>
                  <a:pt x="64" y="191"/>
                </a:lnTo>
                <a:lnTo>
                  <a:pt x="64" y="190"/>
                </a:lnTo>
                <a:lnTo>
                  <a:pt x="66" y="188"/>
                </a:lnTo>
                <a:lnTo>
                  <a:pt x="67" y="188"/>
                </a:lnTo>
                <a:lnTo>
                  <a:pt x="67" y="187"/>
                </a:lnTo>
                <a:lnTo>
                  <a:pt x="66" y="185"/>
                </a:lnTo>
                <a:lnTo>
                  <a:pt x="66" y="184"/>
                </a:lnTo>
                <a:lnTo>
                  <a:pt x="67" y="183"/>
                </a:lnTo>
                <a:lnTo>
                  <a:pt x="69" y="183"/>
                </a:lnTo>
                <a:lnTo>
                  <a:pt x="69" y="181"/>
                </a:lnTo>
                <a:lnTo>
                  <a:pt x="69" y="180"/>
                </a:lnTo>
                <a:lnTo>
                  <a:pt x="69" y="178"/>
                </a:lnTo>
                <a:lnTo>
                  <a:pt x="70" y="178"/>
                </a:lnTo>
                <a:lnTo>
                  <a:pt x="70" y="177"/>
                </a:lnTo>
                <a:lnTo>
                  <a:pt x="70" y="175"/>
                </a:lnTo>
                <a:lnTo>
                  <a:pt x="71" y="175"/>
                </a:lnTo>
                <a:lnTo>
                  <a:pt x="71" y="174"/>
                </a:lnTo>
                <a:lnTo>
                  <a:pt x="73" y="174"/>
                </a:lnTo>
                <a:lnTo>
                  <a:pt x="73" y="173"/>
                </a:lnTo>
                <a:lnTo>
                  <a:pt x="74" y="173"/>
                </a:lnTo>
                <a:lnTo>
                  <a:pt x="74" y="171"/>
                </a:lnTo>
                <a:lnTo>
                  <a:pt x="74" y="170"/>
                </a:lnTo>
                <a:lnTo>
                  <a:pt x="76" y="170"/>
                </a:lnTo>
                <a:lnTo>
                  <a:pt x="76" y="168"/>
                </a:lnTo>
                <a:lnTo>
                  <a:pt x="77" y="167"/>
                </a:lnTo>
                <a:lnTo>
                  <a:pt x="79" y="167"/>
                </a:lnTo>
                <a:lnTo>
                  <a:pt x="79" y="165"/>
                </a:lnTo>
                <a:lnTo>
                  <a:pt x="80" y="165"/>
                </a:lnTo>
                <a:lnTo>
                  <a:pt x="81" y="165"/>
                </a:lnTo>
                <a:lnTo>
                  <a:pt x="83" y="165"/>
                </a:lnTo>
                <a:lnTo>
                  <a:pt x="84" y="164"/>
                </a:lnTo>
                <a:lnTo>
                  <a:pt x="86" y="164"/>
                </a:lnTo>
                <a:lnTo>
                  <a:pt x="86" y="163"/>
                </a:lnTo>
                <a:lnTo>
                  <a:pt x="87" y="163"/>
                </a:lnTo>
                <a:lnTo>
                  <a:pt x="89" y="164"/>
                </a:lnTo>
                <a:lnTo>
                  <a:pt x="90" y="164"/>
                </a:lnTo>
                <a:lnTo>
                  <a:pt x="91" y="164"/>
                </a:lnTo>
                <a:lnTo>
                  <a:pt x="91" y="165"/>
                </a:lnTo>
                <a:lnTo>
                  <a:pt x="93" y="165"/>
                </a:lnTo>
                <a:lnTo>
                  <a:pt x="94" y="167"/>
                </a:lnTo>
                <a:lnTo>
                  <a:pt x="96" y="168"/>
                </a:lnTo>
                <a:lnTo>
                  <a:pt x="97" y="168"/>
                </a:lnTo>
                <a:lnTo>
                  <a:pt x="99" y="168"/>
                </a:lnTo>
                <a:lnTo>
                  <a:pt x="100" y="168"/>
                </a:lnTo>
                <a:lnTo>
                  <a:pt x="101" y="168"/>
                </a:lnTo>
                <a:lnTo>
                  <a:pt x="101" y="170"/>
                </a:lnTo>
                <a:lnTo>
                  <a:pt x="103" y="170"/>
                </a:lnTo>
                <a:lnTo>
                  <a:pt x="104" y="170"/>
                </a:lnTo>
                <a:lnTo>
                  <a:pt x="104" y="171"/>
                </a:lnTo>
                <a:lnTo>
                  <a:pt x="104" y="173"/>
                </a:lnTo>
                <a:lnTo>
                  <a:pt x="106" y="173"/>
                </a:lnTo>
                <a:lnTo>
                  <a:pt x="106" y="174"/>
                </a:lnTo>
                <a:lnTo>
                  <a:pt x="107" y="175"/>
                </a:lnTo>
                <a:lnTo>
                  <a:pt x="107" y="177"/>
                </a:lnTo>
                <a:lnTo>
                  <a:pt x="107" y="178"/>
                </a:lnTo>
                <a:lnTo>
                  <a:pt x="109" y="180"/>
                </a:lnTo>
                <a:lnTo>
                  <a:pt x="110" y="180"/>
                </a:lnTo>
                <a:lnTo>
                  <a:pt x="112" y="180"/>
                </a:lnTo>
                <a:lnTo>
                  <a:pt x="113" y="180"/>
                </a:lnTo>
                <a:lnTo>
                  <a:pt x="113" y="181"/>
                </a:lnTo>
                <a:lnTo>
                  <a:pt x="114" y="181"/>
                </a:lnTo>
                <a:lnTo>
                  <a:pt x="116" y="183"/>
                </a:lnTo>
                <a:lnTo>
                  <a:pt x="116" y="184"/>
                </a:lnTo>
                <a:lnTo>
                  <a:pt x="117" y="184"/>
                </a:lnTo>
                <a:lnTo>
                  <a:pt x="119" y="185"/>
                </a:lnTo>
                <a:lnTo>
                  <a:pt x="120" y="187"/>
                </a:lnTo>
                <a:lnTo>
                  <a:pt x="122" y="187"/>
                </a:lnTo>
                <a:lnTo>
                  <a:pt x="123" y="187"/>
                </a:lnTo>
                <a:lnTo>
                  <a:pt x="124" y="187"/>
                </a:lnTo>
                <a:lnTo>
                  <a:pt x="124" y="185"/>
                </a:lnTo>
                <a:lnTo>
                  <a:pt x="126" y="185"/>
                </a:lnTo>
                <a:lnTo>
                  <a:pt x="127" y="185"/>
                </a:lnTo>
                <a:lnTo>
                  <a:pt x="129" y="187"/>
                </a:lnTo>
                <a:lnTo>
                  <a:pt x="127" y="187"/>
                </a:lnTo>
                <a:lnTo>
                  <a:pt x="127" y="188"/>
                </a:lnTo>
                <a:lnTo>
                  <a:pt x="127" y="190"/>
                </a:lnTo>
                <a:lnTo>
                  <a:pt x="129" y="191"/>
                </a:lnTo>
                <a:lnTo>
                  <a:pt x="130" y="191"/>
                </a:lnTo>
                <a:lnTo>
                  <a:pt x="130" y="193"/>
                </a:lnTo>
                <a:lnTo>
                  <a:pt x="132" y="194"/>
                </a:lnTo>
                <a:lnTo>
                  <a:pt x="133" y="194"/>
                </a:lnTo>
                <a:lnTo>
                  <a:pt x="133" y="195"/>
                </a:lnTo>
                <a:lnTo>
                  <a:pt x="133" y="197"/>
                </a:lnTo>
                <a:lnTo>
                  <a:pt x="132" y="197"/>
                </a:lnTo>
                <a:lnTo>
                  <a:pt x="132" y="198"/>
                </a:lnTo>
                <a:lnTo>
                  <a:pt x="133" y="198"/>
                </a:lnTo>
                <a:lnTo>
                  <a:pt x="133" y="200"/>
                </a:lnTo>
                <a:lnTo>
                  <a:pt x="132" y="201"/>
                </a:lnTo>
                <a:lnTo>
                  <a:pt x="132" y="203"/>
                </a:lnTo>
                <a:lnTo>
                  <a:pt x="133" y="204"/>
                </a:lnTo>
                <a:lnTo>
                  <a:pt x="134" y="205"/>
                </a:lnTo>
                <a:lnTo>
                  <a:pt x="136" y="207"/>
                </a:lnTo>
                <a:lnTo>
                  <a:pt x="136" y="208"/>
                </a:lnTo>
                <a:lnTo>
                  <a:pt x="137" y="208"/>
                </a:lnTo>
                <a:lnTo>
                  <a:pt x="139" y="208"/>
                </a:lnTo>
                <a:lnTo>
                  <a:pt x="139" y="210"/>
                </a:lnTo>
                <a:lnTo>
                  <a:pt x="140" y="211"/>
                </a:lnTo>
                <a:lnTo>
                  <a:pt x="142" y="211"/>
                </a:lnTo>
                <a:lnTo>
                  <a:pt x="143" y="210"/>
                </a:lnTo>
                <a:lnTo>
                  <a:pt x="144" y="210"/>
                </a:lnTo>
                <a:lnTo>
                  <a:pt x="146" y="210"/>
                </a:lnTo>
                <a:lnTo>
                  <a:pt x="147" y="210"/>
                </a:lnTo>
                <a:lnTo>
                  <a:pt x="147" y="208"/>
                </a:lnTo>
                <a:lnTo>
                  <a:pt x="149" y="208"/>
                </a:lnTo>
                <a:lnTo>
                  <a:pt x="149" y="207"/>
                </a:lnTo>
                <a:lnTo>
                  <a:pt x="150" y="207"/>
                </a:lnTo>
                <a:lnTo>
                  <a:pt x="152" y="207"/>
                </a:lnTo>
                <a:lnTo>
                  <a:pt x="152" y="205"/>
                </a:lnTo>
                <a:lnTo>
                  <a:pt x="153" y="205"/>
                </a:lnTo>
                <a:lnTo>
                  <a:pt x="153" y="204"/>
                </a:lnTo>
                <a:lnTo>
                  <a:pt x="154" y="204"/>
                </a:lnTo>
                <a:lnTo>
                  <a:pt x="154" y="203"/>
                </a:lnTo>
                <a:lnTo>
                  <a:pt x="156" y="203"/>
                </a:lnTo>
                <a:lnTo>
                  <a:pt x="157" y="204"/>
                </a:lnTo>
                <a:lnTo>
                  <a:pt x="159" y="204"/>
                </a:lnTo>
                <a:lnTo>
                  <a:pt x="160" y="204"/>
                </a:lnTo>
                <a:lnTo>
                  <a:pt x="162" y="204"/>
                </a:lnTo>
                <a:lnTo>
                  <a:pt x="163" y="204"/>
                </a:lnTo>
                <a:lnTo>
                  <a:pt x="163" y="205"/>
                </a:lnTo>
                <a:lnTo>
                  <a:pt x="164" y="207"/>
                </a:lnTo>
                <a:lnTo>
                  <a:pt x="166" y="208"/>
                </a:lnTo>
                <a:lnTo>
                  <a:pt x="167" y="210"/>
                </a:lnTo>
                <a:lnTo>
                  <a:pt x="169" y="210"/>
                </a:lnTo>
                <a:lnTo>
                  <a:pt x="170" y="210"/>
                </a:lnTo>
                <a:lnTo>
                  <a:pt x="170" y="208"/>
                </a:lnTo>
                <a:lnTo>
                  <a:pt x="172" y="207"/>
                </a:lnTo>
                <a:lnTo>
                  <a:pt x="173" y="207"/>
                </a:lnTo>
                <a:lnTo>
                  <a:pt x="173" y="208"/>
                </a:lnTo>
                <a:lnTo>
                  <a:pt x="174" y="208"/>
                </a:lnTo>
                <a:lnTo>
                  <a:pt x="176" y="210"/>
                </a:lnTo>
                <a:lnTo>
                  <a:pt x="177" y="210"/>
                </a:lnTo>
                <a:lnTo>
                  <a:pt x="179" y="210"/>
                </a:lnTo>
                <a:lnTo>
                  <a:pt x="179" y="211"/>
                </a:lnTo>
                <a:lnTo>
                  <a:pt x="180" y="211"/>
                </a:lnTo>
                <a:lnTo>
                  <a:pt x="182" y="210"/>
                </a:lnTo>
                <a:lnTo>
                  <a:pt x="183" y="210"/>
                </a:lnTo>
                <a:lnTo>
                  <a:pt x="184" y="210"/>
                </a:lnTo>
                <a:lnTo>
                  <a:pt x="186" y="210"/>
                </a:lnTo>
                <a:lnTo>
                  <a:pt x="187" y="208"/>
                </a:lnTo>
                <a:lnTo>
                  <a:pt x="189" y="208"/>
                </a:lnTo>
                <a:lnTo>
                  <a:pt x="190" y="208"/>
                </a:lnTo>
                <a:lnTo>
                  <a:pt x="192" y="207"/>
                </a:lnTo>
                <a:lnTo>
                  <a:pt x="193" y="205"/>
                </a:lnTo>
                <a:lnTo>
                  <a:pt x="194" y="205"/>
                </a:lnTo>
                <a:lnTo>
                  <a:pt x="196" y="205"/>
                </a:lnTo>
                <a:lnTo>
                  <a:pt x="196" y="204"/>
                </a:lnTo>
                <a:lnTo>
                  <a:pt x="196" y="203"/>
                </a:lnTo>
                <a:lnTo>
                  <a:pt x="196" y="201"/>
                </a:lnTo>
                <a:lnTo>
                  <a:pt x="194" y="201"/>
                </a:lnTo>
                <a:lnTo>
                  <a:pt x="194" y="203"/>
                </a:lnTo>
                <a:lnTo>
                  <a:pt x="193" y="201"/>
                </a:lnTo>
                <a:lnTo>
                  <a:pt x="192" y="201"/>
                </a:lnTo>
                <a:lnTo>
                  <a:pt x="193" y="200"/>
                </a:lnTo>
                <a:lnTo>
                  <a:pt x="194" y="200"/>
                </a:lnTo>
                <a:lnTo>
                  <a:pt x="196" y="198"/>
                </a:lnTo>
                <a:lnTo>
                  <a:pt x="196" y="197"/>
                </a:lnTo>
                <a:lnTo>
                  <a:pt x="196" y="195"/>
                </a:lnTo>
                <a:lnTo>
                  <a:pt x="194" y="195"/>
                </a:lnTo>
                <a:lnTo>
                  <a:pt x="193" y="195"/>
                </a:lnTo>
                <a:lnTo>
                  <a:pt x="194" y="195"/>
                </a:lnTo>
                <a:lnTo>
                  <a:pt x="194" y="194"/>
                </a:lnTo>
                <a:lnTo>
                  <a:pt x="196" y="194"/>
                </a:lnTo>
                <a:lnTo>
                  <a:pt x="197" y="194"/>
                </a:lnTo>
                <a:lnTo>
                  <a:pt x="197" y="193"/>
                </a:lnTo>
                <a:lnTo>
                  <a:pt x="199" y="193"/>
                </a:lnTo>
                <a:lnTo>
                  <a:pt x="197" y="191"/>
                </a:lnTo>
                <a:lnTo>
                  <a:pt x="196" y="191"/>
                </a:lnTo>
                <a:lnTo>
                  <a:pt x="197" y="190"/>
                </a:lnTo>
                <a:lnTo>
                  <a:pt x="199" y="190"/>
                </a:lnTo>
                <a:lnTo>
                  <a:pt x="199" y="188"/>
                </a:lnTo>
                <a:lnTo>
                  <a:pt x="200" y="188"/>
                </a:lnTo>
                <a:lnTo>
                  <a:pt x="202" y="188"/>
                </a:lnTo>
                <a:lnTo>
                  <a:pt x="203" y="188"/>
                </a:lnTo>
                <a:lnTo>
                  <a:pt x="204" y="190"/>
                </a:lnTo>
                <a:lnTo>
                  <a:pt x="206" y="190"/>
                </a:lnTo>
                <a:lnTo>
                  <a:pt x="207" y="191"/>
                </a:lnTo>
                <a:lnTo>
                  <a:pt x="209" y="191"/>
                </a:lnTo>
                <a:lnTo>
                  <a:pt x="210" y="191"/>
                </a:lnTo>
                <a:lnTo>
                  <a:pt x="210" y="190"/>
                </a:lnTo>
                <a:lnTo>
                  <a:pt x="212" y="188"/>
                </a:lnTo>
                <a:lnTo>
                  <a:pt x="213" y="188"/>
                </a:lnTo>
                <a:lnTo>
                  <a:pt x="213" y="187"/>
                </a:lnTo>
                <a:lnTo>
                  <a:pt x="214" y="187"/>
                </a:lnTo>
                <a:lnTo>
                  <a:pt x="214" y="185"/>
                </a:lnTo>
                <a:lnTo>
                  <a:pt x="213" y="185"/>
                </a:lnTo>
                <a:lnTo>
                  <a:pt x="213" y="184"/>
                </a:lnTo>
                <a:lnTo>
                  <a:pt x="214" y="184"/>
                </a:lnTo>
                <a:lnTo>
                  <a:pt x="216" y="184"/>
                </a:lnTo>
                <a:lnTo>
                  <a:pt x="216" y="183"/>
                </a:lnTo>
                <a:lnTo>
                  <a:pt x="217" y="183"/>
                </a:lnTo>
                <a:lnTo>
                  <a:pt x="219" y="183"/>
                </a:lnTo>
                <a:lnTo>
                  <a:pt x="220" y="181"/>
                </a:lnTo>
                <a:lnTo>
                  <a:pt x="222" y="181"/>
                </a:lnTo>
                <a:lnTo>
                  <a:pt x="223" y="181"/>
                </a:lnTo>
                <a:lnTo>
                  <a:pt x="224" y="181"/>
                </a:lnTo>
                <a:lnTo>
                  <a:pt x="226" y="181"/>
                </a:lnTo>
                <a:lnTo>
                  <a:pt x="227" y="181"/>
                </a:lnTo>
                <a:lnTo>
                  <a:pt x="227" y="180"/>
                </a:lnTo>
                <a:lnTo>
                  <a:pt x="229" y="180"/>
                </a:lnTo>
                <a:lnTo>
                  <a:pt x="230" y="177"/>
                </a:lnTo>
                <a:lnTo>
                  <a:pt x="232" y="175"/>
                </a:lnTo>
                <a:lnTo>
                  <a:pt x="230" y="175"/>
                </a:lnTo>
                <a:lnTo>
                  <a:pt x="230" y="174"/>
                </a:lnTo>
                <a:lnTo>
                  <a:pt x="230" y="173"/>
                </a:lnTo>
                <a:lnTo>
                  <a:pt x="230" y="171"/>
                </a:lnTo>
                <a:lnTo>
                  <a:pt x="229" y="171"/>
                </a:lnTo>
                <a:lnTo>
                  <a:pt x="229" y="170"/>
                </a:lnTo>
                <a:lnTo>
                  <a:pt x="227" y="170"/>
                </a:lnTo>
                <a:lnTo>
                  <a:pt x="226" y="170"/>
                </a:lnTo>
                <a:lnTo>
                  <a:pt x="226" y="168"/>
                </a:lnTo>
                <a:lnTo>
                  <a:pt x="227" y="168"/>
                </a:lnTo>
                <a:lnTo>
                  <a:pt x="227" y="167"/>
                </a:lnTo>
                <a:lnTo>
                  <a:pt x="227" y="165"/>
                </a:lnTo>
                <a:lnTo>
                  <a:pt x="229" y="164"/>
                </a:lnTo>
                <a:lnTo>
                  <a:pt x="229" y="163"/>
                </a:lnTo>
                <a:lnTo>
                  <a:pt x="229" y="161"/>
                </a:lnTo>
                <a:lnTo>
                  <a:pt x="230" y="160"/>
                </a:lnTo>
                <a:lnTo>
                  <a:pt x="232" y="160"/>
                </a:lnTo>
                <a:lnTo>
                  <a:pt x="232" y="158"/>
                </a:lnTo>
                <a:lnTo>
                  <a:pt x="233" y="158"/>
                </a:lnTo>
                <a:lnTo>
                  <a:pt x="233" y="160"/>
                </a:lnTo>
                <a:lnTo>
                  <a:pt x="234" y="160"/>
                </a:lnTo>
                <a:lnTo>
                  <a:pt x="236" y="158"/>
                </a:lnTo>
                <a:lnTo>
                  <a:pt x="236" y="157"/>
                </a:lnTo>
                <a:lnTo>
                  <a:pt x="237" y="157"/>
                </a:lnTo>
                <a:lnTo>
                  <a:pt x="237" y="155"/>
                </a:lnTo>
                <a:lnTo>
                  <a:pt x="237" y="154"/>
                </a:lnTo>
                <a:lnTo>
                  <a:pt x="237" y="153"/>
                </a:lnTo>
                <a:lnTo>
                  <a:pt x="237" y="150"/>
                </a:lnTo>
                <a:lnTo>
                  <a:pt x="237" y="148"/>
                </a:lnTo>
                <a:lnTo>
                  <a:pt x="237" y="147"/>
                </a:lnTo>
                <a:lnTo>
                  <a:pt x="236" y="147"/>
                </a:lnTo>
                <a:lnTo>
                  <a:pt x="236" y="145"/>
                </a:lnTo>
                <a:lnTo>
                  <a:pt x="236" y="144"/>
                </a:lnTo>
                <a:lnTo>
                  <a:pt x="236" y="143"/>
                </a:lnTo>
                <a:lnTo>
                  <a:pt x="237" y="141"/>
                </a:lnTo>
                <a:lnTo>
                  <a:pt x="237" y="140"/>
                </a:lnTo>
                <a:lnTo>
                  <a:pt x="237" y="138"/>
                </a:lnTo>
                <a:lnTo>
                  <a:pt x="237" y="137"/>
                </a:lnTo>
                <a:lnTo>
                  <a:pt x="237" y="135"/>
                </a:lnTo>
                <a:lnTo>
                  <a:pt x="239" y="134"/>
                </a:lnTo>
                <a:lnTo>
                  <a:pt x="239" y="133"/>
                </a:lnTo>
                <a:lnTo>
                  <a:pt x="240" y="131"/>
                </a:lnTo>
                <a:lnTo>
                  <a:pt x="240" y="130"/>
                </a:lnTo>
                <a:lnTo>
                  <a:pt x="240" y="128"/>
                </a:lnTo>
                <a:lnTo>
                  <a:pt x="240" y="127"/>
                </a:lnTo>
                <a:lnTo>
                  <a:pt x="240" y="125"/>
                </a:lnTo>
                <a:lnTo>
                  <a:pt x="240" y="124"/>
                </a:lnTo>
                <a:lnTo>
                  <a:pt x="240" y="123"/>
                </a:lnTo>
                <a:lnTo>
                  <a:pt x="242" y="123"/>
                </a:lnTo>
                <a:lnTo>
                  <a:pt x="243" y="123"/>
                </a:lnTo>
                <a:lnTo>
                  <a:pt x="244" y="121"/>
                </a:lnTo>
                <a:lnTo>
                  <a:pt x="244" y="120"/>
                </a:lnTo>
                <a:lnTo>
                  <a:pt x="246" y="120"/>
                </a:lnTo>
                <a:lnTo>
                  <a:pt x="246" y="118"/>
                </a:lnTo>
                <a:lnTo>
                  <a:pt x="246" y="117"/>
                </a:lnTo>
                <a:lnTo>
                  <a:pt x="246" y="115"/>
                </a:lnTo>
                <a:lnTo>
                  <a:pt x="246" y="114"/>
                </a:lnTo>
                <a:lnTo>
                  <a:pt x="244" y="113"/>
                </a:lnTo>
                <a:lnTo>
                  <a:pt x="244" y="111"/>
                </a:lnTo>
                <a:lnTo>
                  <a:pt x="246" y="111"/>
                </a:lnTo>
                <a:lnTo>
                  <a:pt x="246" y="110"/>
                </a:lnTo>
                <a:lnTo>
                  <a:pt x="247" y="110"/>
                </a:lnTo>
                <a:lnTo>
                  <a:pt x="247" y="108"/>
                </a:lnTo>
                <a:lnTo>
                  <a:pt x="249" y="108"/>
                </a:lnTo>
                <a:lnTo>
                  <a:pt x="249" y="107"/>
                </a:lnTo>
                <a:lnTo>
                  <a:pt x="247" y="105"/>
                </a:lnTo>
                <a:lnTo>
                  <a:pt x="246" y="105"/>
                </a:lnTo>
                <a:lnTo>
                  <a:pt x="246" y="104"/>
                </a:lnTo>
                <a:lnTo>
                  <a:pt x="247" y="103"/>
                </a:lnTo>
                <a:lnTo>
                  <a:pt x="247" y="101"/>
                </a:lnTo>
                <a:lnTo>
                  <a:pt x="249" y="100"/>
                </a:lnTo>
                <a:lnTo>
                  <a:pt x="249" y="98"/>
                </a:lnTo>
                <a:lnTo>
                  <a:pt x="250" y="98"/>
                </a:lnTo>
                <a:lnTo>
                  <a:pt x="252" y="98"/>
                </a:lnTo>
                <a:lnTo>
                  <a:pt x="253" y="98"/>
                </a:lnTo>
                <a:lnTo>
                  <a:pt x="255" y="98"/>
                </a:lnTo>
                <a:lnTo>
                  <a:pt x="255" y="97"/>
                </a:lnTo>
                <a:lnTo>
                  <a:pt x="256" y="98"/>
                </a:lnTo>
                <a:lnTo>
                  <a:pt x="257" y="98"/>
                </a:lnTo>
                <a:lnTo>
                  <a:pt x="257" y="97"/>
                </a:lnTo>
                <a:lnTo>
                  <a:pt x="257" y="98"/>
                </a:lnTo>
                <a:lnTo>
                  <a:pt x="259" y="98"/>
                </a:lnTo>
                <a:lnTo>
                  <a:pt x="259" y="100"/>
                </a:lnTo>
                <a:lnTo>
                  <a:pt x="259" y="101"/>
                </a:lnTo>
                <a:lnTo>
                  <a:pt x="259" y="103"/>
                </a:lnTo>
                <a:lnTo>
                  <a:pt x="259" y="104"/>
                </a:lnTo>
                <a:lnTo>
                  <a:pt x="260" y="104"/>
                </a:lnTo>
                <a:lnTo>
                  <a:pt x="262" y="105"/>
                </a:lnTo>
                <a:lnTo>
                  <a:pt x="262" y="107"/>
                </a:lnTo>
                <a:lnTo>
                  <a:pt x="263" y="107"/>
                </a:lnTo>
                <a:lnTo>
                  <a:pt x="265" y="107"/>
                </a:lnTo>
                <a:lnTo>
                  <a:pt x="265" y="110"/>
                </a:lnTo>
                <a:lnTo>
                  <a:pt x="266" y="110"/>
                </a:lnTo>
                <a:lnTo>
                  <a:pt x="267" y="111"/>
                </a:lnTo>
                <a:lnTo>
                  <a:pt x="269" y="111"/>
                </a:lnTo>
                <a:lnTo>
                  <a:pt x="270" y="111"/>
                </a:lnTo>
                <a:lnTo>
                  <a:pt x="272" y="111"/>
                </a:lnTo>
                <a:lnTo>
                  <a:pt x="272" y="110"/>
                </a:lnTo>
                <a:lnTo>
                  <a:pt x="273" y="110"/>
                </a:lnTo>
                <a:lnTo>
                  <a:pt x="275" y="110"/>
                </a:lnTo>
                <a:lnTo>
                  <a:pt x="276" y="111"/>
                </a:lnTo>
                <a:lnTo>
                  <a:pt x="277" y="111"/>
                </a:lnTo>
                <a:lnTo>
                  <a:pt x="277" y="113"/>
                </a:lnTo>
                <a:lnTo>
                  <a:pt x="279" y="113"/>
                </a:lnTo>
                <a:lnTo>
                  <a:pt x="280" y="113"/>
                </a:lnTo>
                <a:lnTo>
                  <a:pt x="282" y="113"/>
                </a:lnTo>
                <a:lnTo>
                  <a:pt x="282" y="111"/>
                </a:lnTo>
                <a:lnTo>
                  <a:pt x="283" y="111"/>
                </a:lnTo>
                <a:lnTo>
                  <a:pt x="283" y="110"/>
                </a:lnTo>
                <a:lnTo>
                  <a:pt x="285" y="108"/>
                </a:lnTo>
                <a:lnTo>
                  <a:pt x="286" y="108"/>
                </a:lnTo>
                <a:lnTo>
                  <a:pt x="287" y="107"/>
                </a:lnTo>
                <a:lnTo>
                  <a:pt x="289" y="108"/>
                </a:lnTo>
                <a:lnTo>
                  <a:pt x="290" y="108"/>
                </a:lnTo>
                <a:lnTo>
                  <a:pt x="290" y="110"/>
                </a:lnTo>
                <a:lnTo>
                  <a:pt x="292" y="110"/>
                </a:lnTo>
                <a:lnTo>
                  <a:pt x="293" y="110"/>
                </a:lnTo>
                <a:lnTo>
                  <a:pt x="295" y="108"/>
                </a:lnTo>
                <a:lnTo>
                  <a:pt x="296" y="108"/>
                </a:lnTo>
                <a:lnTo>
                  <a:pt x="297" y="107"/>
                </a:lnTo>
                <a:lnTo>
                  <a:pt x="299" y="105"/>
                </a:lnTo>
                <a:lnTo>
                  <a:pt x="300" y="105"/>
                </a:lnTo>
                <a:lnTo>
                  <a:pt x="302" y="104"/>
                </a:lnTo>
                <a:lnTo>
                  <a:pt x="303" y="104"/>
                </a:lnTo>
                <a:lnTo>
                  <a:pt x="303" y="103"/>
                </a:lnTo>
                <a:lnTo>
                  <a:pt x="302" y="101"/>
                </a:lnTo>
                <a:lnTo>
                  <a:pt x="300" y="101"/>
                </a:lnTo>
                <a:lnTo>
                  <a:pt x="300" y="100"/>
                </a:lnTo>
                <a:lnTo>
                  <a:pt x="302" y="100"/>
                </a:lnTo>
                <a:lnTo>
                  <a:pt x="302" y="98"/>
                </a:lnTo>
                <a:lnTo>
                  <a:pt x="302" y="97"/>
                </a:lnTo>
                <a:lnTo>
                  <a:pt x="302" y="95"/>
                </a:lnTo>
                <a:lnTo>
                  <a:pt x="302" y="94"/>
                </a:lnTo>
                <a:lnTo>
                  <a:pt x="300" y="94"/>
                </a:lnTo>
                <a:lnTo>
                  <a:pt x="300" y="93"/>
                </a:lnTo>
                <a:lnTo>
                  <a:pt x="299" y="91"/>
                </a:lnTo>
                <a:lnTo>
                  <a:pt x="299" y="90"/>
                </a:lnTo>
                <a:lnTo>
                  <a:pt x="300" y="88"/>
                </a:lnTo>
                <a:lnTo>
                  <a:pt x="300" y="87"/>
                </a:lnTo>
                <a:lnTo>
                  <a:pt x="302" y="85"/>
                </a:lnTo>
                <a:lnTo>
                  <a:pt x="300" y="84"/>
                </a:lnTo>
                <a:lnTo>
                  <a:pt x="300" y="82"/>
                </a:lnTo>
                <a:lnTo>
                  <a:pt x="302" y="82"/>
                </a:lnTo>
                <a:lnTo>
                  <a:pt x="302" y="81"/>
                </a:lnTo>
                <a:lnTo>
                  <a:pt x="303" y="81"/>
                </a:lnTo>
                <a:lnTo>
                  <a:pt x="303" y="80"/>
                </a:lnTo>
                <a:lnTo>
                  <a:pt x="302" y="80"/>
                </a:lnTo>
                <a:lnTo>
                  <a:pt x="302" y="78"/>
                </a:lnTo>
                <a:lnTo>
                  <a:pt x="303" y="78"/>
                </a:lnTo>
                <a:lnTo>
                  <a:pt x="303" y="77"/>
                </a:lnTo>
                <a:lnTo>
                  <a:pt x="303" y="75"/>
                </a:lnTo>
                <a:lnTo>
                  <a:pt x="305" y="75"/>
                </a:lnTo>
                <a:lnTo>
                  <a:pt x="305" y="74"/>
                </a:lnTo>
                <a:lnTo>
                  <a:pt x="306" y="74"/>
                </a:lnTo>
                <a:lnTo>
                  <a:pt x="306" y="72"/>
                </a:lnTo>
                <a:lnTo>
                  <a:pt x="305" y="71"/>
                </a:lnTo>
                <a:lnTo>
                  <a:pt x="305" y="70"/>
                </a:lnTo>
                <a:lnTo>
                  <a:pt x="306" y="70"/>
                </a:lnTo>
                <a:lnTo>
                  <a:pt x="306" y="68"/>
                </a:lnTo>
                <a:lnTo>
                  <a:pt x="307" y="68"/>
                </a:lnTo>
                <a:lnTo>
                  <a:pt x="307" y="67"/>
                </a:lnTo>
                <a:lnTo>
                  <a:pt x="309" y="68"/>
                </a:lnTo>
                <a:lnTo>
                  <a:pt x="310" y="68"/>
                </a:lnTo>
                <a:lnTo>
                  <a:pt x="310" y="67"/>
                </a:lnTo>
                <a:lnTo>
                  <a:pt x="312" y="67"/>
                </a:lnTo>
                <a:lnTo>
                  <a:pt x="313" y="67"/>
                </a:lnTo>
                <a:lnTo>
                  <a:pt x="313" y="65"/>
                </a:lnTo>
                <a:lnTo>
                  <a:pt x="315" y="64"/>
                </a:lnTo>
                <a:lnTo>
                  <a:pt x="315" y="62"/>
                </a:lnTo>
                <a:lnTo>
                  <a:pt x="315" y="61"/>
                </a:lnTo>
                <a:lnTo>
                  <a:pt x="315" y="60"/>
                </a:lnTo>
                <a:lnTo>
                  <a:pt x="313" y="60"/>
                </a:lnTo>
                <a:lnTo>
                  <a:pt x="313" y="58"/>
                </a:lnTo>
                <a:lnTo>
                  <a:pt x="312" y="58"/>
                </a:lnTo>
                <a:lnTo>
                  <a:pt x="312" y="57"/>
                </a:lnTo>
                <a:lnTo>
                  <a:pt x="312" y="55"/>
                </a:lnTo>
                <a:lnTo>
                  <a:pt x="313" y="55"/>
                </a:lnTo>
                <a:lnTo>
                  <a:pt x="315" y="57"/>
                </a:lnTo>
                <a:lnTo>
                  <a:pt x="315" y="55"/>
                </a:lnTo>
                <a:lnTo>
                  <a:pt x="316" y="54"/>
                </a:lnTo>
                <a:lnTo>
                  <a:pt x="317" y="54"/>
                </a:lnTo>
                <a:lnTo>
                  <a:pt x="317" y="52"/>
                </a:lnTo>
                <a:lnTo>
                  <a:pt x="319" y="52"/>
                </a:lnTo>
                <a:lnTo>
                  <a:pt x="320" y="52"/>
                </a:lnTo>
                <a:lnTo>
                  <a:pt x="322" y="52"/>
                </a:lnTo>
                <a:lnTo>
                  <a:pt x="322" y="51"/>
                </a:lnTo>
                <a:lnTo>
                  <a:pt x="323" y="51"/>
                </a:lnTo>
                <a:lnTo>
                  <a:pt x="323" y="50"/>
                </a:lnTo>
                <a:lnTo>
                  <a:pt x="322" y="50"/>
                </a:lnTo>
                <a:lnTo>
                  <a:pt x="322" y="48"/>
                </a:lnTo>
                <a:lnTo>
                  <a:pt x="320" y="48"/>
                </a:lnTo>
                <a:lnTo>
                  <a:pt x="319" y="47"/>
                </a:lnTo>
                <a:lnTo>
                  <a:pt x="319" y="45"/>
                </a:lnTo>
                <a:lnTo>
                  <a:pt x="319" y="44"/>
                </a:lnTo>
                <a:lnTo>
                  <a:pt x="317" y="42"/>
                </a:lnTo>
                <a:lnTo>
                  <a:pt x="317" y="41"/>
                </a:lnTo>
                <a:lnTo>
                  <a:pt x="316" y="41"/>
                </a:lnTo>
                <a:lnTo>
                  <a:pt x="316" y="40"/>
                </a:lnTo>
                <a:lnTo>
                  <a:pt x="317" y="38"/>
                </a:lnTo>
                <a:lnTo>
                  <a:pt x="319" y="38"/>
                </a:lnTo>
                <a:lnTo>
                  <a:pt x="319" y="37"/>
                </a:lnTo>
                <a:lnTo>
                  <a:pt x="317" y="37"/>
                </a:lnTo>
                <a:lnTo>
                  <a:pt x="317" y="35"/>
                </a:lnTo>
                <a:lnTo>
                  <a:pt x="317" y="34"/>
                </a:lnTo>
                <a:lnTo>
                  <a:pt x="319" y="34"/>
                </a:lnTo>
                <a:lnTo>
                  <a:pt x="320" y="34"/>
                </a:lnTo>
                <a:lnTo>
                  <a:pt x="322" y="34"/>
                </a:lnTo>
                <a:lnTo>
                  <a:pt x="322" y="32"/>
                </a:lnTo>
                <a:lnTo>
                  <a:pt x="322" y="31"/>
                </a:lnTo>
                <a:lnTo>
                  <a:pt x="323" y="31"/>
                </a:lnTo>
                <a:lnTo>
                  <a:pt x="325" y="31"/>
                </a:lnTo>
                <a:lnTo>
                  <a:pt x="326" y="31"/>
                </a:lnTo>
                <a:lnTo>
                  <a:pt x="327" y="30"/>
                </a:lnTo>
                <a:lnTo>
                  <a:pt x="327" y="28"/>
                </a:lnTo>
                <a:lnTo>
                  <a:pt x="327" y="27"/>
                </a:lnTo>
                <a:lnTo>
                  <a:pt x="329" y="27"/>
                </a:lnTo>
                <a:lnTo>
                  <a:pt x="329" y="25"/>
                </a:lnTo>
                <a:lnTo>
                  <a:pt x="329" y="24"/>
                </a:lnTo>
                <a:lnTo>
                  <a:pt x="330" y="22"/>
                </a:lnTo>
                <a:lnTo>
                  <a:pt x="332" y="22"/>
                </a:lnTo>
                <a:lnTo>
                  <a:pt x="333" y="24"/>
                </a:lnTo>
                <a:lnTo>
                  <a:pt x="335" y="24"/>
                </a:lnTo>
                <a:lnTo>
                  <a:pt x="335" y="22"/>
                </a:lnTo>
                <a:lnTo>
                  <a:pt x="336" y="22"/>
                </a:lnTo>
                <a:lnTo>
                  <a:pt x="337" y="22"/>
                </a:lnTo>
                <a:lnTo>
                  <a:pt x="339" y="22"/>
                </a:lnTo>
                <a:lnTo>
                  <a:pt x="340" y="21"/>
                </a:lnTo>
                <a:lnTo>
                  <a:pt x="342" y="20"/>
                </a:lnTo>
                <a:lnTo>
                  <a:pt x="343" y="18"/>
                </a:lnTo>
                <a:lnTo>
                  <a:pt x="342" y="17"/>
                </a:lnTo>
                <a:lnTo>
                  <a:pt x="342" y="15"/>
                </a:lnTo>
                <a:lnTo>
                  <a:pt x="343" y="15"/>
                </a:lnTo>
                <a:lnTo>
                  <a:pt x="343" y="14"/>
                </a:lnTo>
                <a:lnTo>
                  <a:pt x="345" y="14"/>
                </a:lnTo>
                <a:lnTo>
                  <a:pt x="346" y="14"/>
                </a:lnTo>
                <a:lnTo>
                  <a:pt x="347" y="14"/>
                </a:lnTo>
                <a:lnTo>
                  <a:pt x="347" y="12"/>
                </a:lnTo>
                <a:lnTo>
                  <a:pt x="349" y="11"/>
                </a:lnTo>
                <a:lnTo>
                  <a:pt x="347" y="11"/>
                </a:lnTo>
                <a:lnTo>
                  <a:pt x="349" y="11"/>
                </a:lnTo>
                <a:lnTo>
                  <a:pt x="349" y="10"/>
                </a:lnTo>
                <a:lnTo>
                  <a:pt x="349" y="8"/>
                </a:lnTo>
                <a:lnTo>
                  <a:pt x="349" y="7"/>
                </a:lnTo>
                <a:lnTo>
                  <a:pt x="347" y="7"/>
                </a:lnTo>
                <a:lnTo>
                  <a:pt x="347" y="5"/>
                </a:lnTo>
                <a:lnTo>
                  <a:pt x="346" y="5"/>
                </a:lnTo>
                <a:lnTo>
                  <a:pt x="345" y="5"/>
                </a:lnTo>
                <a:lnTo>
                  <a:pt x="345" y="4"/>
                </a:lnTo>
                <a:lnTo>
                  <a:pt x="345" y="2"/>
                </a:lnTo>
                <a:lnTo>
                  <a:pt x="343" y="2"/>
                </a:lnTo>
                <a:lnTo>
                  <a:pt x="342" y="2"/>
                </a:lnTo>
                <a:lnTo>
                  <a:pt x="342" y="1"/>
                </a:lnTo>
                <a:lnTo>
                  <a:pt x="340" y="0"/>
                </a:lnTo>
              </a:path>
            </a:pathLst>
          </a:custGeom>
          <a:solidFill>
            <a:schemeClr val="bg1"/>
          </a:solidFill>
          <a:ln w="3175" cmpd="sng">
            <a:solidFill>
              <a:srgbClr val="808080"/>
            </a:solidFill>
            <a:prstDash val="solid"/>
            <a:round/>
            <a:headEnd/>
            <a:tailEnd/>
          </a:ln>
        </p:spPr>
        <p:txBody>
          <a:bodyPr/>
          <a:lstStyle/>
          <a:p>
            <a:endParaRPr lang="en-US"/>
          </a:p>
        </p:txBody>
      </p:sp>
      <p:sp>
        <p:nvSpPr>
          <p:cNvPr id="14441" name="Freeform 105"/>
          <p:cNvSpPr>
            <a:spLocks/>
          </p:cNvSpPr>
          <p:nvPr/>
        </p:nvSpPr>
        <p:spPr bwMode="auto">
          <a:xfrm>
            <a:off x="2589213" y="627063"/>
            <a:ext cx="111125" cy="28575"/>
          </a:xfrm>
          <a:custGeom>
            <a:avLst/>
            <a:gdLst>
              <a:gd name="T0" fmla="*/ 1 w 94"/>
              <a:gd name="T1" fmla="*/ 20 h 33"/>
              <a:gd name="T2" fmla="*/ 2 w 94"/>
              <a:gd name="T3" fmla="*/ 21 h 33"/>
              <a:gd name="T4" fmla="*/ 2 w 94"/>
              <a:gd name="T5" fmla="*/ 24 h 33"/>
              <a:gd name="T6" fmla="*/ 7 w 94"/>
              <a:gd name="T7" fmla="*/ 24 h 33"/>
              <a:gd name="T8" fmla="*/ 8 w 94"/>
              <a:gd name="T9" fmla="*/ 23 h 33"/>
              <a:gd name="T10" fmla="*/ 10 w 94"/>
              <a:gd name="T11" fmla="*/ 21 h 33"/>
              <a:gd name="T12" fmla="*/ 12 w 94"/>
              <a:gd name="T13" fmla="*/ 21 h 33"/>
              <a:gd name="T14" fmla="*/ 17 w 94"/>
              <a:gd name="T15" fmla="*/ 21 h 33"/>
              <a:gd name="T16" fmla="*/ 20 w 94"/>
              <a:gd name="T17" fmla="*/ 23 h 33"/>
              <a:gd name="T18" fmla="*/ 21 w 94"/>
              <a:gd name="T19" fmla="*/ 24 h 33"/>
              <a:gd name="T20" fmla="*/ 25 w 94"/>
              <a:gd name="T21" fmla="*/ 26 h 33"/>
              <a:gd name="T22" fmla="*/ 28 w 94"/>
              <a:gd name="T23" fmla="*/ 27 h 33"/>
              <a:gd name="T24" fmla="*/ 31 w 94"/>
              <a:gd name="T25" fmla="*/ 29 h 33"/>
              <a:gd name="T26" fmla="*/ 32 w 94"/>
              <a:gd name="T27" fmla="*/ 31 h 33"/>
              <a:gd name="T28" fmla="*/ 34 w 94"/>
              <a:gd name="T29" fmla="*/ 33 h 33"/>
              <a:gd name="T30" fmla="*/ 38 w 94"/>
              <a:gd name="T31" fmla="*/ 31 h 33"/>
              <a:gd name="T32" fmla="*/ 40 w 94"/>
              <a:gd name="T33" fmla="*/ 29 h 33"/>
              <a:gd name="T34" fmla="*/ 41 w 94"/>
              <a:gd name="T35" fmla="*/ 26 h 33"/>
              <a:gd name="T36" fmla="*/ 42 w 94"/>
              <a:gd name="T37" fmla="*/ 21 h 33"/>
              <a:gd name="T38" fmla="*/ 44 w 94"/>
              <a:gd name="T39" fmla="*/ 20 h 33"/>
              <a:gd name="T40" fmla="*/ 47 w 94"/>
              <a:gd name="T41" fmla="*/ 19 h 33"/>
              <a:gd name="T42" fmla="*/ 51 w 94"/>
              <a:gd name="T43" fmla="*/ 19 h 33"/>
              <a:gd name="T44" fmla="*/ 52 w 94"/>
              <a:gd name="T45" fmla="*/ 20 h 33"/>
              <a:gd name="T46" fmla="*/ 55 w 94"/>
              <a:gd name="T47" fmla="*/ 21 h 33"/>
              <a:gd name="T48" fmla="*/ 57 w 94"/>
              <a:gd name="T49" fmla="*/ 20 h 33"/>
              <a:gd name="T50" fmla="*/ 60 w 94"/>
              <a:gd name="T51" fmla="*/ 19 h 33"/>
              <a:gd name="T52" fmla="*/ 61 w 94"/>
              <a:gd name="T53" fmla="*/ 17 h 33"/>
              <a:gd name="T54" fmla="*/ 63 w 94"/>
              <a:gd name="T55" fmla="*/ 14 h 33"/>
              <a:gd name="T56" fmla="*/ 65 w 94"/>
              <a:gd name="T57" fmla="*/ 14 h 33"/>
              <a:gd name="T58" fmla="*/ 68 w 94"/>
              <a:gd name="T59" fmla="*/ 13 h 33"/>
              <a:gd name="T60" fmla="*/ 71 w 94"/>
              <a:gd name="T61" fmla="*/ 11 h 33"/>
              <a:gd name="T62" fmla="*/ 74 w 94"/>
              <a:gd name="T63" fmla="*/ 10 h 33"/>
              <a:gd name="T64" fmla="*/ 77 w 94"/>
              <a:gd name="T65" fmla="*/ 9 h 33"/>
              <a:gd name="T66" fmla="*/ 80 w 94"/>
              <a:gd name="T67" fmla="*/ 6 h 33"/>
              <a:gd name="T68" fmla="*/ 83 w 94"/>
              <a:gd name="T69" fmla="*/ 6 h 33"/>
              <a:gd name="T70" fmla="*/ 85 w 94"/>
              <a:gd name="T71" fmla="*/ 4 h 33"/>
              <a:gd name="T72" fmla="*/ 87 w 94"/>
              <a:gd name="T73" fmla="*/ 6 h 33"/>
              <a:gd name="T74" fmla="*/ 90 w 94"/>
              <a:gd name="T75" fmla="*/ 4 h 33"/>
              <a:gd name="T76" fmla="*/ 93 w 94"/>
              <a:gd name="T77" fmla="*/ 3 h 33"/>
              <a:gd name="T78" fmla="*/ 94 w 94"/>
              <a:gd name="T79" fmla="*/ 1 h 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4"/>
              <a:gd name="T121" fmla="*/ 0 h 33"/>
              <a:gd name="T122" fmla="*/ 94 w 94"/>
              <a:gd name="T123" fmla="*/ 33 h 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4" h="33">
                <a:moveTo>
                  <a:pt x="0" y="21"/>
                </a:moveTo>
                <a:lnTo>
                  <a:pt x="1" y="20"/>
                </a:lnTo>
                <a:lnTo>
                  <a:pt x="2" y="20"/>
                </a:lnTo>
                <a:lnTo>
                  <a:pt x="2" y="21"/>
                </a:lnTo>
                <a:lnTo>
                  <a:pt x="2" y="23"/>
                </a:lnTo>
                <a:lnTo>
                  <a:pt x="2" y="24"/>
                </a:lnTo>
                <a:lnTo>
                  <a:pt x="4" y="24"/>
                </a:lnTo>
                <a:lnTo>
                  <a:pt x="7" y="24"/>
                </a:lnTo>
                <a:lnTo>
                  <a:pt x="8" y="24"/>
                </a:lnTo>
                <a:lnTo>
                  <a:pt x="8" y="23"/>
                </a:lnTo>
                <a:lnTo>
                  <a:pt x="10" y="23"/>
                </a:lnTo>
                <a:lnTo>
                  <a:pt x="10" y="21"/>
                </a:lnTo>
                <a:lnTo>
                  <a:pt x="11" y="21"/>
                </a:lnTo>
                <a:lnTo>
                  <a:pt x="12" y="21"/>
                </a:lnTo>
                <a:lnTo>
                  <a:pt x="15" y="21"/>
                </a:lnTo>
                <a:lnTo>
                  <a:pt x="17" y="21"/>
                </a:lnTo>
                <a:lnTo>
                  <a:pt x="18" y="21"/>
                </a:lnTo>
                <a:lnTo>
                  <a:pt x="20" y="23"/>
                </a:lnTo>
                <a:lnTo>
                  <a:pt x="20" y="24"/>
                </a:lnTo>
                <a:lnTo>
                  <a:pt x="21" y="24"/>
                </a:lnTo>
                <a:lnTo>
                  <a:pt x="22" y="26"/>
                </a:lnTo>
                <a:lnTo>
                  <a:pt x="25" y="26"/>
                </a:lnTo>
                <a:lnTo>
                  <a:pt x="27" y="26"/>
                </a:lnTo>
                <a:lnTo>
                  <a:pt x="28" y="27"/>
                </a:lnTo>
                <a:lnTo>
                  <a:pt x="30" y="27"/>
                </a:lnTo>
                <a:lnTo>
                  <a:pt x="31" y="29"/>
                </a:lnTo>
                <a:lnTo>
                  <a:pt x="31" y="30"/>
                </a:lnTo>
                <a:lnTo>
                  <a:pt x="32" y="31"/>
                </a:lnTo>
                <a:lnTo>
                  <a:pt x="32" y="33"/>
                </a:lnTo>
                <a:lnTo>
                  <a:pt x="34" y="33"/>
                </a:lnTo>
                <a:lnTo>
                  <a:pt x="37" y="33"/>
                </a:lnTo>
                <a:lnTo>
                  <a:pt x="38" y="31"/>
                </a:lnTo>
                <a:lnTo>
                  <a:pt x="38" y="30"/>
                </a:lnTo>
                <a:lnTo>
                  <a:pt x="40" y="29"/>
                </a:lnTo>
                <a:lnTo>
                  <a:pt x="41" y="27"/>
                </a:lnTo>
                <a:lnTo>
                  <a:pt x="41" y="26"/>
                </a:lnTo>
                <a:lnTo>
                  <a:pt x="42" y="24"/>
                </a:lnTo>
                <a:lnTo>
                  <a:pt x="42" y="21"/>
                </a:lnTo>
                <a:lnTo>
                  <a:pt x="44" y="21"/>
                </a:lnTo>
                <a:lnTo>
                  <a:pt x="44" y="20"/>
                </a:lnTo>
                <a:lnTo>
                  <a:pt x="45" y="19"/>
                </a:lnTo>
                <a:lnTo>
                  <a:pt x="47" y="19"/>
                </a:lnTo>
                <a:lnTo>
                  <a:pt x="50" y="19"/>
                </a:lnTo>
                <a:lnTo>
                  <a:pt x="51" y="19"/>
                </a:lnTo>
                <a:lnTo>
                  <a:pt x="52" y="19"/>
                </a:lnTo>
                <a:lnTo>
                  <a:pt x="52" y="20"/>
                </a:lnTo>
                <a:lnTo>
                  <a:pt x="54" y="20"/>
                </a:lnTo>
                <a:lnTo>
                  <a:pt x="55" y="21"/>
                </a:lnTo>
                <a:lnTo>
                  <a:pt x="55" y="20"/>
                </a:lnTo>
                <a:lnTo>
                  <a:pt x="57" y="20"/>
                </a:lnTo>
                <a:lnTo>
                  <a:pt x="58" y="19"/>
                </a:lnTo>
                <a:lnTo>
                  <a:pt x="60" y="19"/>
                </a:lnTo>
                <a:lnTo>
                  <a:pt x="61" y="19"/>
                </a:lnTo>
                <a:lnTo>
                  <a:pt x="61" y="17"/>
                </a:lnTo>
                <a:lnTo>
                  <a:pt x="63" y="16"/>
                </a:lnTo>
                <a:lnTo>
                  <a:pt x="63" y="14"/>
                </a:lnTo>
                <a:lnTo>
                  <a:pt x="64" y="14"/>
                </a:lnTo>
                <a:lnTo>
                  <a:pt x="65" y="14"/>
                </a:lnTo>
                <a:lnTo>
                  <a:pt x="67" y="14"/>
                </a:lnTo>
                <a:lnTo>
                  <a:pt x="68" y="13"/>
                </a:lnTo>
                <a:lnTo>
                  <a:pt x="70" y="11"/>
                </a:lnTo>
                <a:lnTo>
                  <a:pt x="71" y="11"/>
                </a:lnTo>
                <a:lnTo>
                  <a:pt x="73" y="11"/>
                </a:lnTo>
                <a:lnTo>
                  <a:pt x="74" y="10"/>
                </a:lnTo>
                <a:lnTo>
                  <a:pt x="77" y="10"/>
                </a:lnTo>
                <a:lnTo>
                  <a:pt x="77" y="9"/>
                </a:lnTo>
                <a:lnTo>
                  <a:pt x="78" y="7"/>
                </a:lnTo>
                <a:lnTo>
                  <a:pt x="80" y="6"/>
                </a:lnTo>
                <a:lnTo>
                  <a:pt x="81" y="6"/>
                </a:lnTo>
                <a:lnTo>
                  <a:pt x="83" y="6"/>
                </a:lnTo>
                <a:lnTo>
                  <a:pt x="84" y="4"/>
                </a:lnTo>
                <a:lnTo>
                  <a:pt x="85" y="4"/>
                </a:lnTo>
                <a:lnTo>
                  <a:pt x="87" y="4"/>
                </a:lnTo>
                <a:lnTo>
                  <a:pt x="87" y="6"/>
                </a:lnTo>
                <a:lnTo>
                  <a:pt x="88" y="4"/>
                </a:lnTo>
                <a:lnTo>
                  <a:pt x="90" y="4"/>
                </a:lnTo>
                <a:lnTo>
                  <a:pt x="91" y="4"/>
                </a:lnTo>
                <a:lnTo>
                  <a:pt x="93" y="3"/>
                </a:lnTo>
                <a:lnTo>
                  <a:pt x="94" y="3"/>
                </a:lnTo>
                <a:lnTo>
                  <a:pt x="94" y="1"/>
                </a:lnTo>
                <a:lnTo>
                  <a:pt x="94" y="0"/>
                </a:lnTo>
              </a:path>
            </a:pathLst>
          </a:custGeom>
          <a:solidFill>
            <a:schemeClr val="bg1"/>
          </a:solidFill>
          <a:ln w="3175" cmpd="sng">
            <a:solidFill>
              <a:srgbClr val="808080"/>
            </a:solidFill>
            <a:prstDash val="solid"/>
            <a:round/>
            <a:headEnd/>
            <a:tailEnd/>
          </a:ln>
        </p:spPr>
        <p:txBody>
          <a:bodyPr/>
          <a:lstStyle/>
          <a:p>
            <a:endParaRPr lang="en-US"/>
          </a:p>
        </p:txBody>
      </p:sp>
      <p:sp>
        <p:nvSpPr>
          <p:cNvPr id="14442" name="Freeform 106"/>
          <p:cNvSpPr>
            <a:spLocks/>
          </p:cNvSpPr>
          <p:nvPr/>
        </p:nvSpPr>
        <p:spPr bwMode="auto">
          <a:xfrm>
            <a:off x="1816100" y="304800"/>
            <a:ext cx="652463" cy="479425"/>
          </a:xfrm>
          <a:custGeom>
            <a:avLst/>
            <a:gdLst>
              <a:gd name="T0" fmla="*/ 135 w 552"/>
              <a:gd name="T1" fmla="*/ 509 h 559"/>
              <a:gd name="T2" fmla="*/ 170 w 552"/>
              <a:gd name="T3" fmla="*/ 518 h 559"/>
              <a:gd name="T4" fmla="*/ 177 w 552"/>
              <a:gd name="T5" fmla="*/ 546 h 559"/>
              <a:gd name="T6" fmla="*/ 203 w 552"/>
              <a:gd name="T7" fmla="*/ 556 h 559"/>
              <a:gd name="T8" fmla="*/ 231 w 552"/>
              <a:gd name="T9" fmla="*/ 545 h 559"/>
              <a:gd name="T10" fmla="*/ 253 w 552"/>
              <a:gd name="T11" fmla="*/ 539 h 559"/>
              <a:gd name="T12" fmla="*/ 250 w 552"/>
              <a:gd name="T13" fmla="*/ 509 h 559"/>
              <a:gd name="T14" fmla="*/ 248 w 552"/>
              <a:gd name="T15" fmla="*/ 485 h 559"/>
              <a:gd name="T16" fmla="*/ 271 w 552"/>
              <a:gd name="T17" fmla="*/ 489 h 559"/>
              <a:gd name="T18" fmla="*/ 296 w 552"/>
              <a:gd name="T19" fmla="*/ 508 h 559"/>
              <a:gd name="T20" fmla="*/ 314 w 552"/>
              <a:gd name="T21" fmla="*/ 492 h 559"/>
              <a:gd name="T22" fmla="*/ 317 w 552"/>
              <a:gd name="T23" fmla="*/ 472 h 559"/>
              <a:gd name="T24" fmla="*/ 333 w 552"/>
              <a:gd name="T25" fmla="*/ 455 h 559"/>
              <a:gd name="T26" fmla="*/ 340 w 552"/>
              <a:gd name="T27" fmla="*/ 419 h 559"/>
              <a:gd name="T28" fmla="*/ 343 w 552"/>
              <a:gd name="T29" fmla="*/ 373 h 559"/>
              <a:gd name="T30" fmla="*/ 360 w 552"/>
              <a:gd name="T31" fmla="*/ 347 h 559"/>
              <a:gd name="T32" fmla="*/ 361 w 552"/>
              <a:gd name="T33" fmla="*/ 322 h 559"/>
              <a:gd name="T34" fmla="*/ 397 w 552"/>
              <a:gd name="T35" fmla="*/ 337 h 559"/>
              <a:gd name="T36" fmla="*/ 430 w 552"/>
              <a:gd name="T37" fmla="*/ 356 h 559"/>
              <a:gd name="T38" fmla="*/ 459 w 552"/>
              <a:gd name="T39" fmla="*/ 347 h 559"/>
              <a:gd name="T40" fmla="*/ 494 w 552"/>
              <a:gd name="T41" fmla="*/ 357 h 559"/>
              <a:gd name="T42" fmla="*/ 510 w 552"/>
              <a:gd name="T43" fmla="*/ 320 h 559"/>
              <a:gd name="T44" fmla="*/ 484 w 552"/>
              <a:gd name="T45" fmla="*/ 283 h 559"/>
              <a:gd name="T46" fmla="*/ 453 w 552"/>
              <a:gd name="T47" fmla="*/ 263 h 559"/>
              <a:gd name="T48" fmla="*/ 414 w 552"/>
              <a:gd name="T49" fmla="*/ 243 h 559"/>
              <a:gd name="T50" fmla="*/ 434 w 552"/>
              <a:gd name="T51" fmla="*/ 219 h 559"/>
              <a:gd name="T52" fmla="*/ 452 w 552"/>
              <a:gd name="T53" fmla="*/ 190 h 559"/>
              <a:gd name="T54" fmla="*/ 487 w 552"/>
              <a:gd name="T55" fmla="*/ 180 h 559"/>
              <a:gd name="T56" fmla="*/ 514 w 552"/>
              <a:gd name="T57" fmla="*/ 150 h 559"/>
              <a:gd name="T58" fmla="*/ 540 w 552"/>
              <a:gd name="T59" fmla="*/ 124 h 559"/>
              <a:gd name="T60" fmla="*/ 537 w 552"/>
              <a:gd name="T61" fmla="*/ 99 h 559"/>
              <a:gd name="T62" fmla="*/ 507 w 552"/>
              <a:gd name="T63" fmla="*/ 77 h 559"/>
              <a:gd name="T64" fmla="*/ 487 w 552"/>
              <a:gd name="T65" fmla="*/ 44 h 559"/>
              <a:gd name="T66" fmla="*/ 449 w 552"/>
              <a:gd name="T67" fmla="*/ 24 h 559"/>
              <a:gd name="T68" fmla="*/ 420 w 552"/>
              <a:gd name="T69" fmla="*/ 4 h 559"/>
              <a:gd name="T70" fmla="*/ 404 w 552"/>
              <a:gd name="T71" fmla="*/ 24 h 559"/>
              <a:gd name="T72" fmla="*/ 419 w 552"/>
              <a:gd name="T73" fmla="*/ 40 h 559"/>
              <a:gd name="T74" fmla="*/ 407 w 552"/>
              <a:gd name="T75" fmla="*/ 60 h 559"/>
              <a:gd name="T76" fmla="*/ 380 w 552"/>
              <a:gd name="T77" fmla="*/ 51 h 559"/>
              <a:gd name="T78" fmla="*/ 349 w 552"/>
              <a:gd name="T79" fmla="*/ 61 h 559"/>
              <a:gd name="T80" fmla="*/ 323 w 552"/>
              <a:gd name="T81" fmla="*/ 61 h 559"/>
              <a:gd name="T82" fmla="*/ 293 w 552"/>
              <a:gd name="T83" fmla="*/ 84 h 559"/>
              <a:gd name="T84" fmla="*/ 263 w 552"/>
              <a:gd name="T85" fmla="*/ 99 h 559"/>
              <a:gd name="T86" fmla="*/ 238 w 552"/>
              <a:gd name="T87" fmla="*/ 120 h 559"/>
              <a:gd name="T88" fmla="*/ 203 w 552"/>
              <a:gd name="T89" fmla="*/ 121 h 559"/>
              <a:gd name="T90" fmla="*/ 214 w 552"/>
              <a:gd name="T91" fmla="*/ 159 h 559"/>
              <a:gd name="T92" fmla="*/ 227 w 552"/>
              <a:gd name="T93" fmla="*/ 194 h 559"/>
              <a:gd name="T94" fmla="*/ 197 w 552"/>
              <a:gd name="T95" fmla="*/ 222 h 559"/>
              <a:gd name="T96" fmla="*/ 173 w 552"/>
              <a:gd name="T97" fmla="*/ 249 h 559"/>
              <a:gd name="T98" fmla="*/ 147 w 552"/>
              <a:gd name="T99" fmla="*/ 259 h 559"/>
              <a:gd name="T100" fmla="*/ 123 w 552"/>
              <a:gd name="T101" fmla="*/ 263 h 559"/>
              <a:gd name="T102" fmla="*/ 107 w 552"/>
              <a:gd name="T103" fmla="*/ 246 h 559"/>
              <a:gd name="T104" fmla="*/ 81 w 552"/>
              <a:gd name="T105" fmla="*/ 273 h 559"/>
              <a:gd name="T106" fmla="*/ 45 w 552"/>
              <a:gd name="T107" fmla="*/ 296 h 559"/>
              <a:gd name="T108" fmla="*/ 15 w 552"/>
              <a:gd name="T109" fmla="*/ 319 h 559"/>
              <a:gd name="T110" fmla="*/ 10 w 552"/>
              <a:gd name="T111" fmla="*/ 329 h 559"/>
              <a:gd name="T112" fmla="*/ 44 w 552"/>
              <a:gd name="T113" fmla="*/ 353 h 559"/>
              <a:gd name="T114" fmla="*/ 40 w 552"/>
              <a:gd name="T115" fmla="*/ 382 h 559"/>
              <a:gd name="T116" fmla="*/ 58 w 552"/>
              <a:gd name="T117" fmla="*/ 416 h 559"/>
              <a:gd name="T118" fmla="*/ 70 w 552"/>
              <a:gd name="T119" fmla="*/ 445 h 559"/>
              <a:gd name="T120" fmla="*/ 94 w 552"/>
              <a:gd name="T121" fmla="*/ 470 h 559"/>
              <a:gd name="T122" fmla="*/ 108 w 552"/>
              <a:gd name="T123" fmla="*/ 498 h 559"/>
              <a:gd name="T124" fmla="*/ 103 w 552"/>
              <a:gd name="T125" fmla="*/ 520 h 5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2"/>
              <a:gd name="T190" fmla="*/ 0 h 559"/>
              <a:gd name="T191" fmla="*/ 552 w 552"/>
              <a:gd name="T192" fmla="*/ 559 h 55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2" h="559">
                <a:moveTo>
                  <a:pt x="111" y="520"/>
                </a:moveTo>
                <a:lnTo>
                  <a:pt x="111" y="518"/>
                </a:lnTo>
                <a:lnTo>
                  <a:pt x="111" y="516"/>
                </a:lnTo>
                <a:lnTo>
                  <a:pt x="111" y="515"/>
                </a:lnTo>
                <a:lnTo>
                  <a:pt x="113" y="513"/>
                </a:lnTo>
                <a:lnTo>
                  <a:pt x="113" y="512"/>
                </a:lnTo>
                <a:lnTo>
                  <a:pt x="114" y="512"/>
                </a:lnTo>
                <a:lnTo>
                  <a:pt x="115" y="510"/>
                </a:lnTo>
                <a:lnTo>
                  <a:pt x="115" y="509"/>
                </a:lnTo>
                <a:lnTo>
                  <a:pt x="117" y="509"/>
                </a:lnTo>
                <a:lnTo>
                  <a:pt x="117" y="508"/>
                </a:lnTo>
                <a:lnTo>
                  <a:pt x="118" y="506"/>
                </a:lnTo>
                <a:lnTo>
                  <a:pt x="118" y="505"/>
                </a:lnTo>
                <a:lnTo>
                  <a:pt x="118" y="503"/>
                </a:lnTo>
                <a:lnTo>
                  <a:pt x="120" y="503"/>
                </a:lnTo>
                <a:lnTo>
                  <a:pt x="120" y="502"/>
                </a:lnTo>
                <a:lnTo>
                  <a:pt x="121" y="502"/>
                </a:lnTo>
                <a:lnTo>
                  <a:pt x="123" y="503"/>
                </a:lnTo>
                <a:lnTo>
                  <a:pt x="124" y="503"/>
                </a:lnTo>
                <a:lnTo>
                  <a:pt x="124" y="505"/>
                </a:lnTo>
                <a:lnTo>
                  <a:pt x="125" y="505"/>
                </a:lnTo>
                <a:lnTo>
                  <a:pt x="127" y="503"/>
                </a:lnTo>
                <a:lnTo>
                  <a:pt x="128" y="503"/>
                </a:lnTo>
                <a:lnTo>
                  <a:pt x="128" y="505"/>
                </a:lnTo>
                <a:lnTo>
                  <a:pt x="130" y="505"/>
                </a:lnTo>
                <a:lnTo>
                  <a:pt x="131" y="505"/>
                </a:lnTo>
                <a:lnTo>
                  <a:pt x="131" y="506"/>
                </a:lnTo>
                <a:lnTo>
                  <a:pt x="133" y="506"/>
                </a:lnTo>
                <a:lnTo>
                  <a:pt x="133" y="508"/>
                </a:lnTo>
                <a:lnTo>
                  <a:pt x="134" y="509"/>
                </a:lnTo>
                <a:lnTo>
                  <a:pt x="135" y="509"/>
                </a:lnTo>
                <a:lnTo>
                  <a:pt x="137" y="509"/>
                </a:lnTo>
                <a:lnTo>
                  <a:pt x="137" y="508"/>
                </a:lnTo>
                <a:lnTo>
                  <a:pt x="138" y="508"/>
                </a:lnTo>
                <a:lnTo>
                  <a:pt x="140" y="508"/>
                </a:lnTo>
                <a:lnTo>
                  <a:pt x="140" y="509"/>
                </a:lnTo>
                <a:lnTo>
                  <a:pt x="141" y="509"/>
                </a:lnTo>
                <a:lnTo>
                  <a:pt x="143" y="510"/>
                </a:lnTo>
                <a:lnTo>
                  <a:pt x="144" y="510"/>
                </a:lnTo>
                <a:lnTo>
                  <a:pt x="146" y="510"/>
                </a:lnTo>
                <a:lnTo>
                  <a:pt x="147" y="509"/>
                </a:lnTo>
                <a:lnTo>
                  <a:pt x="148" y="509"/>
                </a:lnTo>
                <a:lnTo>
                  <a:pt x="148" y="510"/>
                </a:lnTo>
                <a:lnTo>
                  <a:pt x="150" y="510"/>
                </a:lnTo>
                <a:lnTo>
                  <a:pt x="150" y="512"/>
                </a:lnTo>
                <a:lnTo>
                  <a:pt x="151" y="513"/>
                </a:lnTo>
                <a:lnTo>
                  <a:pt x="151" y="515"/>
                </a:lnTo>
                <a:lnTo>
                  <a:pt x="153" y="515"/>
                </a:lnTo>
                <a:lnTo>
                  <a:pt x="153" y="516"/>
                </a:lnTo>
                <a:lnTo>
                  <a:pt x="154" y="516"/>
                </a:lnTo>
                <a:lnTo>
                  <a:pt x="156" y="516"/>
                </a:lnTo>
                <a:lnTo>
                  <a:pt x="157" y="516"/>
                </a:lnTo>
                <a:lnTo>
                  <a:pt x="158" y="516"/>
                </a:lnTo>
                <a:lnTo>
                  <a:pt x="158" y="515"/>
                </a:lnTo>
                <a:lnTo>
                  <a:pt x="158" y="516"/>
                </a:lnTo>
                <a:lnTo>
                  <a:pt x="160" y="515"/>
                </a:lnTo>
                <a:lnTo>
                  <a:pt x="161" y="515"/>
                </a:lnTo>
                <a:lnTo>
                  <a:pt x="163" y="515"/>
                </a:lnTo>
                <a:lnTo>
                  <a:pt x="164" y="516"/>
                </a:lnTo>
                <a:lnTo>
                  <a:pt x="167" y="516"/>
                </a:lnTo>
                <a:lnTo>
                  <a:pt x="168" y="516"/>
                </a:lnTo>
                <a:lnTo>
                  <a:pt x="170" y="518"/>
                </a:lnTo>
                <a:lnTo>
                  <a:pt x="171" y="518"/>
                </a:lnTo>
                <a:lnTo>
                  <a:pt x="171" y="519"/>
                </a:lnTo>
                <a:lnTo>
                  <a:pt x="171" y="520"/>
                </a:lnTo>
                <a:lnTo>
                  <a:pt x="171" y="522"/>
                </a:lnTo>
                <a:lnTo>
                  <a:pt x="171" y="523"/>
                </a:lnTo>
                <a:lnTo>
                  <a:pt x="173" y="523"/>
                </a:lnTo>
                <a:lnTo>
                  <a:pt x="173" y="525"/>
                </a:lnTo>
                <a:lnTo>
                  <a:pt x="174" y="525"/>
                </a:lnTo>
                <a:lnTo>
                  <a:pt x="174" y="526"/>
                </a:lnTo>
                <a:lnTo>
                  <a:pt x="174" y="528"/>
                </a:lnTo>
                <a:lnTo>
                  <a:pt x="174" y="529"/>
                </a:lnTo>
                <a:lnTo>
                  <a:pt x="174" y="530"/>
                </a:lnTo>
                <a:lnTo>
                  <a:pt x="174" y="532"/>
                </a:lnTo>
                <a:lnTo>
                  <a:pt x="174" y="533"/>
                </a:lnTo>
                <a:lnTo>
                  <a:pt x="173" y="535"/>
                </a:lnTo>
                <a:lnTo>
                  <a:pt x="171" y="536"/>
                </a:lnTo>
                <a:lnTo>
                  <a:pt x="170" y="538"/>
                </a:lnTo>
                <a:lnTo>
                  <a:pt x="170" y="539"/>
                </a:lnTo>
                <a:lnTo>
                  <a:pt x="171" y="539"/>
                </a:lnTo>
                <a:lnTo>
                  <a:pt x="171" y="540"/>
                </a:lnTo>
                <a:lnTo>
                  <a:pt x="171" y="542"/>
                </a:lnTo>
                <a:lnTo>
                  <a:pt x="171" y="543"/>
                </a:lnTo>
                <a:lnTo>
                  <a:pt x="173" y="543"/>
                </a:lnTo>
                <a:lnTo>
                  <a:pt x="171" y="543"/>
                </a:lnTo>
                <a:lnTo>
                  <a:pt x="171" y="545"/>
                </a:lnTo>
                <a:lnTo>
                  <a:pt x="173" y="545"/>
                </a:lnTo>
                <a:lnTo>
                  <a:pt x="174" y="546"/>
                </a:lnTo>
                <a:lnTo>
                  <a:pt x="176" y="546"/>
                </a:lnTo>
                <a:lnTo>
                  <a:pt x="176" y="545"/>
                </a:lnTo>
                <a:lnTo>
                  <a:pt x="176" y="546"/>
                </a:lnTo>
                <a:lnTo>
                  <a:pt x="177" y="546"/>
                </a:lnTo>
                <a:lnTo>
                  <a:pt x="178" y="548"/>
                </a:lnTo>
                <a:lnTo>
                  <a:pt x="178" y="549"/>
                </a:lnTo>
                <a:lnTo>
                  <a:pt x="178" y="550"/>
                </a:lnTo>
                <a:lnTo>
                  <a:pt x="180" y="550"/>
                </a:lnTo>
                <a:lnTo>
                  <a:pt x="181" y="550"/>
                </a:lnTo>
                <a:lnTo>
                  <a:pt x="183" y="550"/>
                </a:lnTo>
                <a:lnTo>
                  <a:pt x="184" y="550"/>
                </a:lnTo>
                <a:lnTo>
                  <a:pt x="186" y="550"/>
                </a:lnTo>
                <a:lnTo>
                  <a:pt x="186" y="552"/>
                </a:lnTo>
                <a:lnTo>
                  <a:pt x="186" y="553"/>
                </a:lnTo>
                <a:lnTo>
                  <a:pt x="187" y="553"/>
                </a:lnTo>
                <a:lnTo>
                  <a:pt x="186" y="553"/>
                </a:lnTo>
                <a:lnTo>
                  <a:pt x="186" y="555"/>
                </a:lnTo>
                <a:lnTo>
                  <a:pt x="186" y="556"/>
                </a:lnTo>
                <a:lnTo>
                  <a:pt x="187" y="556"/>
                </a:lnTo>
                <a:lnTo>
                  <a:pt x="188" y="556"/>
                </a:lnTo>
                <a:lnTo>
                  <a:pt x="188" y="558"/>
                </a:lnTo>
                <a:lnTo>
                  <a:pt x="188" y="559"/>
                </a:lnTo>
                <a:lnTo>
                  <a:pt x="190" y="559"/>
                </a:lnTo>
                <a:lnTo>
                  <a:pt x="190" y="558"/>
                </a:lnTo>
                <a:lnTo>
                  <a:pt x="191" y="558"/>
                </a:lnTo>
                <a:lnTo>
                  <a:pt x="191" y="559"/>
                </a:lnTo>
                <a:lnTo>
                  <a:pt x="193" y="559"/>
                </a:lnTo>
                <a:lnTo>
                  <a:pt x="194" y="559"/>
                </a:lnTo>
                <a:lnTo>
                  <a:pt x="194" y="558"/>
                </a:lnTo>
                <a:lnTo>
                  <a:pt x="196" y="558"/>
                </a:lnTo>
                <a:lnTo>
                  <a:pt x="197" y="558"/>
                </a:lnTo>
                <a:lnTo>
                  <a:pt x="197" y="556"/>
                </a:lnTo>
                <a:lnTo>
                  <a:pt x="198" y="556"/>
                </a:lnTo>
                <a:lnTo>
                  <a:pt x="201" y="556"/>
                </a:lnTo>
                <a:lnTo>
                  <a:pt x="203" y="556"/>
                </a:lnTo>
                <a:lnTo>
                  <a:pt x="204" y="558"/>
                </a:lnTo>
                <a:lnTo>
                  <a:pt x="206" y="558"/>
                </a:lnTo>
                <a:lnTo>
                  <a:pt x="207" y="558"/>
                </a:lnTo>
                <a:lnTo>
                  <a:pt x="208" y="556"/>
                </a:lnTo>
                <a:lnTo>
                  <a:pt x="210" y="556"/>
                </a:lnTo>
                <a:lnTo>
                  <a:pt x="211" y="556"/>
                </a:lnTo>
                <a:lnTo>
                  <a:pt x="211" y="555"/>
                </a:lnTo>
                <a:lnTo>
                  <a:pt x="213" y="553"/>
                </a:lnTo>
                <a:lnTo>
                  <a:pt x="214" y="552"/>
                </a:lnTo>
                <a:lnTo>
                  <a:pt x="213" y="552"/>
                </a:lnTo>
                <a:lnTo>
                  <a:pt x="213" y="550"/>
                </a:lnTo>
                <a:lnTo>
                  <a:pt x="214" y="552"/>
                </a:lnTo>
                <a:lnTo>
                  <a:pt x="216" y="552"/>
                </a:lnTo>
                <a:lnTo>
                  <a:pt x="217" y="552"/>
                </a:lnTo>
                <a:lnTo>
                  <a:pt x="217" y="553"/>
                </a:lnTo>
                <a:lnTo>
                  <a:pt x="218" y="553"/>
                </a:lnTo>
                <a:lnTo>
                  <a:pt x="218" y="555"/>
                </a:lnTo>
                <a:lnTo>
                  <a:pt x="218" y="553"/>
                </a:lnTo>
                <a:lnTo>
                  <a:pt x="220" y="553"/>
                </a:lnTo>
                <a:lnTo>
                  <a:pt x="221" y="553"/>
                </a:lnTo>
                <a:lnTo>
                  <a:pt x="223" y="553"/>
                </a:lnTo>
                <a:lnTo>
                  <a:pt x="223" y="552"/>
                </a:lnTo>
                <a:lnTo>
                  <a:pt x="224" y="552"/>
                </a:lnTo>
                <a:lnTo>
                  <a:pt x="224" y="550"/>
                </a:lnTo>
                <a:lnTo>
                  <a:pt x="226" y="550"/>
                </a:lnTo>
                <a:lnTo>
                  <a:pt x="227" y="550"/>
                </a:lnTo>
                <a:lnTo>
                  <a:pt x="228" y="549"/>
                </a:lnTo>
                <a:lnTo>
                  <a:pt x="228" y="548"/>
                </a:lnTo>
                <a:lnTo>
                  <a:pt x="230" y="546"/>
                </a:lnTo>
                <a:lnTo>
                  <a:pt x="230" y="545"/>
                </a:lnTo>
                <a:lnTo>
                  <a:pt x="231" y="545"/>
                </a:lnTo>
                <a:lnTo>
                  <a:pt x="233" y="545"/>
                </a:lnTo>
                <a:lnTo>
                  <a:pt x="233" y="543"/>
                </a:lnTo>
                <a:lnTo>
                  <a:pt x="234" y="543"/>
                </a:lnTo>
                <a:lnTo>
                  <a:pt x="236" y="543"/>
                </a:lnTo>
                <a:lnTo>
                  <a:pt x="237" y="543"/>
                </a:lnTo>
                <a:lnTo>
                  <a:pt x="238" y="543"/>
                </a:lnTo>
                <a:lnTo>
                  <a:pt x="238" y="545"/>
                </a:lnTo>
                <a:lnTo>
                  <a:pt x="238" y="546"/>
                </a:lnTo>
                <a:lnTo>
                  <a:pt x="238" y="548"/>
                </a:lnTo>
                <a:lnTo>
                  <a:pt x="240" y="549"/>
                </a:lnTo>
                <a:lnTo>
                  <a:pt x="240" y="550"/>
                </a:lnTo>
                <a:lnTo>
                  <a:pt x="241" y="550"/>
                </a:lnTo>
                <a:lnTo>
                  <a:pt x="243" y="550"/>
                </a:lnTo>
                <a:lnTo>
                  <a:pt x="244" y="550"/>
                </a:lnTo>
                <a:lnTo>
                  <a:pt x="246" y="552"/>
                </a:lnTo>
                <a:lnTo>
                  <a:pt x="247" y="552"/>
                </a:lnTo>
                <a:lnTo>
                  <a:pt x="247" y="550"/>
                </a:lnTo>
                <a:lnTo>
                  <a:pt x="247" y="549"/>
                </a:lnTo>
                <a:lnTo>
                  <a:pt x="247" y="548"/>
                </a:lnTo>
                <a:lnTo>
                  <a:pt x="248" y="546"/>
                </a:lnTo>
                <a:lnTo>
                  <a:pt x="248" y="545"/>
                </a:lnTo>
                <a:lnTo>
                  <a:pt x="248" y="543"/>
                </a:lnTo>
                <a:lnTo>
                  <a:pt x="248" y="542"/>
                </a:lnTo>
                <a:lnTo>
                  <a:pt x="250" y="542"/>
                </a:lnTo>
                <a:lnTo>
                  <a:pt x="251" y="542"/>
                </a:lnTo>
                <a:lnTo>
                  <a:pt x="251" y="540"/>
                </a:lnTo>
                <a:lnTo>
                  <a:pt x="250" y="540"/>
                </a:lnTo>
                <a:lnTo>
                  <a:pt x="250" y="539"/>
                </a:lnTo>
                <a:lnTo>
                  <a:pt x="251" y="539"/>
                </a:lnTo>
                <a:lnTo>
                  <a:pt x="251" y="538"/>
                </a:lnTo>
                <a:lnTo>
                  <a:pt x="253" y="539"/>
                </a:lnTo>
                <a:lnTo>
                  <a:pt x="254" y="539"/>
                </a:lnTo>
                <a:lnTo>
                  <a:pt x="254" y="538"/>
                </a:lnTo>
                <a:lnTo>
                  <a:pt x="254" y="536"/>
                </a:lnTo>
                <a:lnTo>
                  <a:pt x="254" y="535"/>
                </a:lnTo>
                <a:lnTo>
                  <a:pt x="254" y="533"/>
                </a:lnTo>
                <a:lnTo>
                  <a:pt x="254" y="532"/>
                </a:lnTo>
                <a:lnTo>
                  <a:pt x="254" y="530"/>
                </a:lnTo>
                <a:lnTo>
                  <a:pt x="254" y="529"/>
                </a:lnTo>
                <a:lnTo>
                  <a:pt x="254" y="528"/>
                </a:lnTo>
                <a:lnTo>
                  <a:pt x="254" y="526"/>
                </a:lnTo>
                <a:lnTo>
                  <a:pt x="256" y="526"/>
                </a:lnTo>
                <a:lnTo>
                  <a:pt x="257" y="526"/>
                </a:lnTo>
                <a:lnTo>
                  <a:pt x="257" y="525"/>
                </a:lnTo>
                <a:lnTo>
                  <a:pt x="257" y="523"/>
                </a:lnTo>
                <a:lnTo>
                  <a:pt x="256" y="523"/>
                </a:lnTo>
                <a:lnTo>
                  <a:pt x="256" y="522"/>
                </a:lnTo>
                <a:lnTo>
                  <a:pt x="254" y="522"/>
                </a:lnTo>
                <a:lnTo>
                  <a:pt x="253" y="522"/>
                </a:lnTo>
                <a:lnTo>
                  <a:pt x="253" y="520"/>
                </a:lnTo>
                <a:lnTo>
                  <a:pt x="253" y="518"/>
                </a:lnTo>
                <a:lnTo>
                  <a:pt x="251" y="518"/>
                </a:lnTo>
                <a:lnTo>
                  <a:pt x="251" y="516"/>
                </a:lnTo>
                <a:lnTo>
                  <a:pt x="250" y="516"/>
                </a:lnTo>
                <a:lnTo>
                  <a:pt x="250" y="515"/>
                </a:lnTo>
                <a:lnTo>
                  <a:pt x="248" y="513"/>
                </a:lnTo>
                <a:lnTo>
                  <a:pt x="246" y="512"/>
                </a:lnTo>
                <a:lnTo>
                  <a:pt x="246" y="510"/>
                </a:lnTo>
                <a:lnTo>
                  <a:pt x="247" y="510"/>
                </a:lnTo>
                <a:lnTo>
                  <a:pt x="247" y="509"/>
                </a:lnTo>
                <a:lnTo>
                  <a:pt x="248" y="509"/>
                </a:lnTo>
                <a:lnTo>
                  <a:pt x="250" y="509"/>
                </a:lnTo>
                <a:lnTo>
                  <a:pt x="250" y="510"/>
                </a:lnTo>
                <a:lnTo>
                  <a:pt x="251" y="510"/>
                </a:lnTo>
                <a:lnTo>
                  <a:pt x="251" y="509"/>
                </a:lnTo>
                <a:lnTo>
                  <a:pt x="253" y="508"/>
                </a:lnTo>
                <a:lnTo>
                  <a:pt x="254" y="506"/>
                </a:lnTo>
                <a:lnTo>
                  <a:pt x="254" y="505"/>
                </a:lnTo>
                <a:lnTo>
                  <a:pt x="254" y="503"/>
                </a:lnTo>
                <a:lnTo>
                  <a:pt x="256" y="503"/>
                </a:lnTo>
                <a:lnTo>
                  <a:pt x="257" y="503"/>
                </a:lnTo>
                <a:lnTo>
                  <a:pt x="258" y="503"/>
                </a:lnTo>
                <a:lnTo>
                  <a:pt x="258" y="502"/>
                </a:lnTo>
                <a:lnTo>
                  <a:pt x="257" y="502"/>
                </a:lnTo>
                <a:lnTo>
                  <a:pt x="257" y="500"/>
                </a:lnTo>
                <a:lnTo>
                  <a:pt x="256" y="499"/>
                </a:lnTo>
                <a:lnTo>
                  <a:pt x="257" y="498"/>
                </a:lnTo>
                <a:lnTo>
                  <a:pt x="257" y="496"/>
                </a:lnTo>
                <a:lnTo>
                  <a:pt x="256" y="496"/>
                </a:lnTo>
                <a:lnTo>
                  <a:pt x="256" y="495"/>
                </a:lnTo>
                <a:lnTo>
                  <a:pt x="254" y="493"/>
                </a:lnTo>
                <a:lnTo>
                  <a:pt x="253" y="492"/>
                </a:lnTo>
                <a:lnTo>
                  <a:pt x="251" y="492"/>
                </a:lnTo>
                <a:lnTo>
                  <a:pt x="250" y="492"/>
                </a:lnTo>
                <a:lnTo>
                  <a:pt x="248" y="492"/>
                </a:lnTo>
                <a:lnTo>
                  <a:pt x="247" y="490"/>
                </a:lnTo>
                <a:lnTo>
                  <a:pt x="247" y="489"/>
                </a:lnTo>
                <a:lnTo>
                  <a:pt x="246" y="489"/>
                </a:lnTo>
                <a:lnTo>
                  <a:pt x="246" y="487"/>
                </a:lnTo>
                <a:lnTo>
                  <a:pt x="246" y="486"/>
                </a:lnTo>
                <a:lnTo>
                  <a:pt x="247" y="486"/>
                </a:lnTo>
                <a:lnTo>
                  <a:pt x="247" y="485"/>
                </a:lnTo>
                <a:lnTo>
                  <a:pt x="248" y="485"/>
                </a:lnTo>
                <a:lnTo>
                  <a:pt x="248" y="483"/>
                </a:lnTo>
                <a:lnTo>
                  <a:pt x="247" y="482"/>
                </a:lnTo>
                <a:lnTo>
                  <a:pt x="247" y="480"/>
                </a:lnTo>
                <a:lnTo>
                  <a:pt x="248" y="480"/>
                </a:lnTo>
                <a:lnTo>
                  <a:pt x="248" y="479"/>
                </a:lnTo>
                <a:lnTo>
                  <a:pt x="250" y="479"/>
                </a:lnTo>
                <a:lnTo>
                  <a:pt x="250" y="477"/>
                </a:lnTo>
                <a:lnTo>
                  <a:pt x="248" y="476"/>
                </a:lnTo>
                <a:lnTo>
                  <a:pt x="250" y="476"/>
                </a:lnTo>
                <a:lnTo>
                  <a:pt x="251" y="476"/>
                </a:lnTo>
                <a:lnTo>
                  <a:pt x="253" y="476"/>
                </a:lnTo>
                <a:lnTo>
                  <a:pt x="253" y="477"/>
                </a:lnTo>
                <a:lnTo>
                  <a:pt x="254" y="477"/>
                </a:lnTo>
                <a:lnTo>
                  <a:pt x="254" y="479"/>
                </a:lnTo>
                <a:lnTo>
                  <a:pt x="254" y="480"/>
                </a:lnTo>
                <a:lnTo>
                  <a:pt x="256" y="480"/>
                </a:lnTo>
                <a:lnTo>
                  <a:pt x="256" y="482"/>
                </a:lnTo>
                <a:lnTo>
                  <a:pt x="257" y="482"/>
                </a:lnTo>
                <a:lnTo>
                  <a:pt x="257" y="483"/>
                </a:lnTo>
                <a:lnTo>
                  <a:pt x="258" y="483"/>
                </a:lnTo>
                <a:lnTo>
                  <a:pt x="260" y="483"/>
                </a:lnTo>
                <a:lnTo>
                  <a:pt x="261" y="483"/>
                </a:lnTo>
                <a:lnTo>
                  <a:pt x="263" y="483"/>
                </a:lnTo>
                <a:lnTo>
                  <a:pt x="266" y="483"/>
                </a:lnTo>
                <a:lnTo>
                  <a:pt x="267" y="485"/>
                </a:lnTo>
                <a:lnTo>
                  <a:pt x="267" y="486"/>
                </a:lnTo>
                <a:lnTo>
                  <a:pt x="268" y="486"/>
                </a:lnTo>
                <a:lnTo>
                  <a:pt x="268" y="487"/>
                </a:lnTo>
                <a:lnTo>
                  <a:pt x="270" y="487"/>
                </a:lnTo>
                <a:lnTo>
                  <a:pt x="270" y="489"/>
                </a:lnTo>
                <a:lnTo>
                  <a:pt x="271" y="489"/>
                </a:lnTo>
                <a:lnTo>
                  <a:pt x="274" y="489"/>
                </a:lnTo>
                <a:lnTo>
                  <a:pt x="274" y="490"/>
                </a:lnTo>
                <a:lnTo>
                  <a:pt x="276" y="490"/>
                </a:lnTo>
                <a:lnTo>
                  <a:pt x="277" y="490"/>
                </a:lnTo>
                <a:lnTo>
                  <a:pt x="278" y="489"/>
                </a:lnTo>
                <a:lnTo>
                  <a:pt x="280" y="489"/>
                </a:lnTo>
                <a:lnTo>
                  <a:pt x="281" y="489"/>
                </a:lnTo>
                <a:lnTo>
                  <a:pt x="283" y="487"/>
                </a:lnTo>
                <a:lnTo>
                  <a:pt x="284" y="487"/>
                </a:lnTo>
                <a:lnTo>
                  <a:pt x="286" y="487"/>
                </a:lnTo>
                <a:lnTo>
                  <a:pt x="286" y="489"/>
                </a:lnTo>
                <a:lnTo>
                  <a:pt x="287" y="489"/>
                </a:lnTo>
                <a:lnTo>
                  <a:pt x="289" y="490"/>
                </a:lnTo>
                <a:lnTo>
                  <a:pt x="289" y="492"/>
                </a:lnTo>
                <a:lnTo>
                  <a:pt x="290" y="492"/>
                </a:lnTo>
                <a:lnTo>
                  <a:pt x="290" y="493"/>
                </a:lnTo>
                <a:lnTo>
                  <a:pt x="290" y="495"/>
                </a:lnTo>
                <a:lnTo>
                  <a:pt x="290" y="496"/>
                </a:lnTo>
                <a:lnTo>
                  <a:pt x="291" y="496"/>
                </a:lnTo>
                <a:lnTo>
                  <a:pt x="291" y="498"/>
                </a:lnTo>
                <a:lnTo>
                  <a:pt x="293" y="498"/>
                </a:lnTo>
                <a:lnTo>
                  <a:pt x="294" y="498"/>
                </a:lnTo>
                <a:lnTo>
                  <a:pt x="294" y="499"/>
                </a:lnTo>
                <a:lnTo>
                  <a:pt x="296" y="499"/>
                </a:lnTo>
                <a:lnTo>
                  <a:pt x="296" y="500"/>
                </a:lnTo>
                <a:lnTo>
                  <a:pt x="296" y="502"/>
                </a:lnTo>
                <a:lnTo>
                  <a:pt x="296" y="503"/>
                </a:lnTo>
                <a:lnTo>
                  <a:pt x="296" y="505"/>
                </a:lnTo>
                <a:lnTo>
                  <a:pt x="294" y="505"/>
                </a:lnTo>
                <a:lnTo>
                  <a:pt x="294" y="506"/>
                </a:lnTo>
                <a:lnTo>
                  <a:pt x="296" y="508"/>
                </a:lnTo>
                <a:lnTo>
                  <a:pt x="296" y="509"/>
                </a:lnTo>
                <a:lnTo>
                  <a:pt x="296" y="510"/>
                </a:lnTo>
                <a:lnTo>
                  <a:pt x="296" y="512"/>
                </a:lnTo>
                <a:lnTo>
                  <a:pt x="297" y="512"/>
                </a:lnTo>
                <a:lnTo>
                  <a:pt x="297" y="513"/>
                </a:lnTo>
                <a:lnTo>
                  <a:pt x="299" y="513"/>
                </a:lnTo>
                <a:lnTo>
                  <a:pt x="300" y="513"/>
                </a:lnTo>
                <a:lnTo>
                  <a:pt x="300" y="512"/>
                </a:lnTo>
                <a:lnTo>
                  <a:pt x="301" y="510"/>
                </a:lnTo>
                <a:lnTo>
                  <a:pt x="301" y="509"/>
                </a:lnTo>
                <a:lnTo>
                  <a:pt x="303" y="509"/>
                </a:lnTo>
                <a:lnTo>
                  <a:pt x="304" y="509"/>
                </a:lnTo>
                <a:lnTo>
                  <a:pt x="304" y="508"/>
                </a:lnTo>
                <a:lnTo>
                  <a:pt x="306" y="506"/>
                </a:lnTo>
                <a:lnTo>
                  <a:pt x="307" y="506"/>
                </a:lnTo>
                <a:lnTo>
                  <a:pt x="309" y="505"/>
                </a:lnTo>
                <a:lnTo>
                  <a:pt x="310" y="505"/>
                </a:lnTo>
                <a:lnTo>
                  <a:pt x="311" y="505"/>
                </a:lnTo>
                <a:lnTo>
                  <a:pt x="313" y="505"/>
                </a:lnTo>
                <a:lnTo>
                  <a:pt x="314" y="503"/>
                </a:lnTo>
                <a:lnTo>
                  <a:pt x="314" y="502"/>
                </a:lnTo>
                <a:lnTo>
                  <a:pt x="314" y="500"/>
                </a:lnTo>
                <a:lnTo>
                  <a:pt x="314" y="499"/>
                </a:lnTo>
                <a:lnTo>
                  <a:pt x="314" y="498"/>
                </a:lnTo>
                <a:lnTo>
                  <a:pt x="313" y="496"/>
                </a:lnTo>
                <a:lnTo>
                  <a:pt x="311" y="496"/>
                </a:lnTo>
                <a:lnTo>
                  <a:pt x="311" y="495"/>
                </a:lnTo>
                <a:lnTo>
                  <a:pt x="313" y="495"/>
                </a:lnTo>
                <a:lnTo>
                  <a:pt x="311" y="493"/>
                </a:lnTo>
                <a:lnTo>
                  <a:pt x="313" y="493"/>
                </a:lnTo>
                <a:lnTo>
                  <a:pt x="314" y="492"/>
                </a:lnTo>
                <a:lnTo>
                  <a:pt x="316" y="493"/>
                </a:lnTo>
                <a:lnTo>
                  <a:pt x="317" y="493"/>
                </a:lnTo>
                <a:lnTo>
                  <a:pt x="319" y="492"/>
                </a:lnTo>
                <a:lnTo>
                  <a:pt x="319" y="490"/>
                </a:lnTo>
                <a:lnTo>
                  <a:pt x="319" y="489"/>
                </a:lnTo>
                <a:lnTo>
                  <a:pt x="319" y="487"/>
                </a:lnTo>
                <a:lnTo>
                  <a:pt x="320" y="486"/>
                </a:lnTo>
                <a:lnTo>
                  <a:pt x="319" y="486"/>
                </a:lnTo>
                <a:lnTo>
                  <a:pt x="319" y="485"/>
                </a:lnTo>
                <a:lnTo>
                  <a:pt x="320" y="485"/>
                </a:lnTo>
                <a:lnTo>
                  <a:pt x="319" y="485"/>
                </a:lnTo>
                <a:lnTo>
                  <a:pt x="319" y="483"/>
                </a:lnTo>
                <a:lnTo>
                  <a:pt x="317" y="483"/>
                </a:lnTo>
                <a:lnTo>
                  <a:pt x="316" y="482"/>
                </a:lnTo>
                <a:lnTo>
                  <a:pt x="314" y="482"/>
                </a:lnTo>
                <a:lnTo>
                  <a:pt x="314" y="480"/>
                </a:lnTo>
                <a:lnTo>
                  <a:pt x="314" y="479"/>
                </a:lnTo>
                <a:lnTo>
                  <a:pt x="314" y="477"/>
                </a:lnTo>
                <a:lnTo>
                  <a:pt x="313" y="477"/>
                </a:lnTo>
                <a:lnTo>
                  <a:pt x="313" y="476"/>
                </a:lnTo>
                <a:lnTo>
                  <a:pt x="311" y="476"/>
                </a:lnTo>
                <a:lnTo>
                  <a:pt x="310" y="476"/>
                </a:lnTo>
                <a:lnTo>
                  <a:pt x="310" y="475"/>
                </a:lnTo>
                <a:lnTo>
                  <a:pt x="311" y="473"/>
                </a:lnTo>
                <a:lnTo>
                  <a:pt x="313" y="473"/>
                </a:lnTo>
                <a:lnTo>
                  <a:pt x="313" y="472"/>
                </a:lnTo>
                <a:lnTo>
                  <a:pt x="314" y="472"/>
                </a:lnTo>
                <a:lnTo>
                  <a:pt x="314" y="473"/>
                </a:lnTo>
                <a:lnTo>
                  <a:pt x="316" y="473"/>
                </a:lnTo>
                <a:lnTo>
                  <a:pt x="317" y="473"/>
                </a:lnTo>
                <a:lnTo>
                  <a:pt x="317" y="472"/>
                </a:lnTo>
                <a:lnTo>
                  <a:pt x="319" y="473"/>
                </a:lnTo>
                <a:lnTo>
                  <a:pt x="320" y="473"/>
                </a:lnTo>
                <a:lnTo>
                  <a:pt x="321" y="473"/>
                </a:lnTo>
                <a:lnTo>
                  <a:pt x="323" y="473"/>
                </a:lnTo>
                <a:lnTo>
                  <a:pt x="324" y="475"/>
                </a:lnTo>
                <a:lnTo>
                  <a:pt x="326" y="475"/>
                </a:lnTo>
                <a:lnTo>
                  <a:pt x="327" y="475"/>
                </a:lnTo>
                <a:lnTo>
                  <a:pt x="329" y="475"/>
                </a:lnTo>
                <a:lnTo>
                  <a:pt x="329" y="473"/>
                </a:lnTo>
                <a:lnTo>
                  <a:pt x="330" y="473"/>
                </a:lnTo>
                <a:lnTo>
                  <a:pt x="330" y="472"/>
                </a:lnTo>
                <a:lnTo>
                  <a:pt x="330" y="470"/>
                </a:lnTo>
                <a:lnTo>
                  <a:pt x="329" y="469"/>
                </a:lnTo>
                <a:lnTo>
                  <a:pt x="329" y="467"/>
                </a:lnTo>
                <a:lnTo>
                  <a:pt x="329" y="466"/>
                </a:lnTo>
                <a:lnTo>
                  <a:pt x="329" y="465"/>
                </a:lnTo>
                <a:lnTo>
                  <a:pt x="327" y="465"/>
                </a:lnTo>
                <a:lnTo>
                  <a:pt x="327" y="463"/>
                </a:lnTo>
                <a:lnTo>
                  <a:pt x="326" y="463"/>
                </a:lnTo>
                <a:lnTo>
                  <a:pt x="326" y="462"/>
                </a:lnTo>
                <a:lnTo>
                  <a:pt x="324" y="460"/>
                </a:lnTo>
                <a:lnTo>
                  <a:pt x="324" y="459"/>
                </a:lnTo>
                <a:lnTo>
                  <a:pt x="326" y="459"/>
                </a:lnTo>
                <a:lnTo>
                  <a:pt x="326" y="456"/>
                </a:lnTo>
                <a:lnTo>
                  <a:pt x="326" y="455"/>
                </a:lnTo>
                <a:lnTo>
                  <a:pt x="327" y="455"/>
                </a:lnTo>
                <a:lnTo>
                  <a:pt x="329" y="455"/>
                </a:lnTo>
                <a:lnTo>
                  <a:pt x="330" y="456"/>
                </a:lnTo>
                <a:lnTo>
                  <a:pt x="331" y="456"/>
                </a:lnTo>
                <a:lnTo>
                  <a:pt x="331" y="455"/>
                </a:lnTo>
                <a:lnTo>
                  <a:pt x="333" y="455"/>
                </a:lnTo>
                <a:lnTo>
                  <a:pt x="333" y="453"/>
                </a:lnTo>
                <a:lnTo>
                  <a:pt x="333" y="452"/>
                </a:lnTo>
                <a:lnTo>
                  <a:pt x="334" y="452"/>
                </a:lnTo>
                <a:lnTo>
                  <a:pt x="336" y="450"/>
                </a:lnTo>
                <a:lnTo>
                  <a:pt x="336" y="449"/>
                </a:lnTo>
                <a:lnTo>
                  <a:pt x="336" y="447"/>
                </a:lnTo>
                <a:lnTo>
                  <a:pt x="337" y="447"/>
                </a:lnTo>
                <a:lnTo>
                  <a:pt x="337" y="446"/>
                </a:lnTo>
                <a:lnTo>
                  <a:pt x="336" y="445"/>
                </a:lnTo>
                <a:lnTo>
                  <a:pt x="336" y="443"/>
                </a:lnTo>
                <a:lnTo>
                  <a:pt x="336" y="442"/>
                </a:lnTo>
                <a:lnTo>
                  <a:pt x="334" y="439"/>
                </a:lnTo>
                <a:lnTo>
                  <a:pt x="333" y="437"/>
                </a:lnTo>
                <a:lnTo>
                  <a:pt x="331" y="437"/>
                </a:lnTo>
                <a:lnTo>
                  <a:pt x="331" y="436"/>
                </a:lnTo>
                <a:lnTo>
                  <a:pt x="331" y="435"/>
                </a:lnTo>
                <a:lnTo>
                  <a:pt x="333" y="435"/>
                </a:lnTo>
                <a:lnTo>
                  <a:pt x="334" y="433"/>
                </a:lnTo>
                <a:lnTo>
                  <a:pt x="336" y="433"/>
                </a:lnTo>
                <a:lnTo>
                  <a:pt x="337" y="432"/>
                </a:lnTo>
                <a:lnTo>
                  <a:pt x="339" y="430"/>
                </a:lnTo>
                <a:lnTo>
                  <a:pt x="340" y="430"/>
                </a:lnTo>
                <a:lnTo>
                  <a:pt x="341" y="429"/>
                </a:lnTo>
                <a:lnTo>
                  <a:pt x="343" y="429"/>
                </a:lnTo>
                <a:lnTo>
                  <a:pt x="344" y="427"/>
                </a:lnTo>
                <a:lnTo>
                  <a:pt x="344" y="426"/>
                </a:lnTo>
                <a:lnTo>
                  <a:pt x="344" y="425"/>
                </a:lnTo>
                <a:lnTo>
                  <a:pt x="343" y="425"/>
                </a:lnTo>
                <a:lnTo>
                  <a:pt x="341" y="423"/>
                </a:lnTo>
                <a:lnTo>
                  <a:pt x="341" y="420"/>
                </a:lnTo>
                <a:lnTo>
                  <a:pt x="340" y="419"/>
                </a:lnTo>
                <a:lnTo>
                  <a:pt x="341" y="417"/>
                </a:lnTo>
                <a:lnTo>
                  <a:pt x="341" y="416"/>
                </a:lnTo>
                <a:lnTo>
                  <a:pt x="341" y="415"/>
                </a:lnTo>
                <a:lnTo>
                  <a:pt x="340" y="412"/>
                </a:lnTo>
                <a:lnTo>
                  <a:pt x="341" y="407"/>
                </a:lnTo>
                <a:lnTo>
                  <a:pt x="341" y="406"/>
                </a:lnTo>
                <a:lnTo>
                  <a:pt x="343" y="405"/>
                </a:lnTo>
                <a:lnTo>
                  <a:pt x="344" y="405"/>
                </a:lnTo>
                <a:lnTo>
                  <a:pt x="344" y="403"/>
                </a:lnTo>
                <a:lnTo>
                  <a:pt x="346" y="403"/>
                </a:lnTo>
                <a:lnTo>
                  <a:pt x="346" y="402"/>
                </a:lnTo>
                <a:lnTo>
                  <a:pt x="347" y="400"/>
                </a:lnTo>
                <a:lnTo>
                  <a:pt x="347" y="399"/>
                </a:lnTo>
                <a:lnTo>
                  <a:pt x="347" y="396"/>
                </a:lnTo>
                <a:lnTo>
                  <a:pt x="347" y="395"/>
                </a:lnTo>
                <a:lnTo>
                  <a:pt x="349" y="393"/>
                </a:lnTo>
                <a:lnTo>
                  <a:pt x="349" y="392"/>
                </a:lnTo>
                <a:lnTo>
                  <a:pt x="347" y="390"/>
                </a:lnTo>
                <a:lnTo>
                  <a:pt x="347" y="389"/>
                </a:lnTo>
                <a:lnTo>
                  <a:pt x="347" y="387"/>
                </a:lnTo>
                <a:lnTo>
                  <a:pt x="347" y="386"/>
                </a:lnTo>
                <a:lnTo>
                  <a:pt x="347" y="385"/>
                </a:lnTo>
                <a:lnTo>
                  <a:pt x="346" y="383"/>
                </a:lnTo>
                <a:lnTo>
                  <a:pt x="344" y="382"/>
                </a:lnTo>
                <a:lnTo>
                  <a:pt x="343" y="382"/>
                </a:lnTo>
                <a:lnTo>
                  <a:pt x="343" y="380"/>
                </a:lnTo>
                <a:lnTo>
                  <a:pt x="343" y="379"/>
                </a:lnTo>
                <a:lnTo>
                  <a:pt x="341" y="379"/>
                </a:lnTo>
                <a:lnTo>
                  <a:pt x="341" y="376"/>
                </a:lnTo>
                <a:lnTo>
                  <a:pt x="341" y="375"/>
                </a:lnTo>
                <a:lnTo>
                  <a:pt x="343" y="373"/>
                </a:lnTo>
                <a:lnTo>
                  <a:pt x="343" y="372"/>
                </a:lnTo>
                <a:lnTo>
                  <a:pt x="344" y="372"/>
                </a:lnTo>
                <a:lnTo>
                  <a:pt x="346" y="370"/>
                </a:lnTo>
                <a:lnTo>
                  <a:pt x="347" y="369"/>
                </a:lnTo>
                <a:lnTo>
                  <a:pt x="349" y="369"/>
                </a:lnTo>
                <a:lnTo>
                  <a:pt x="350" y="367"/>
                </a:lnTo>
                <a:lnTo>
                  <a:pt x="350" y="366"/>
                </a:lnTo>
                <a:lnTo>
                  <a:pt x="350" y="365"/>
                </a:lnTo>
                <a:lnTo>
                  <a:pt x="349" y="363"/>
                </a:lnTo>
                <a:lnTo>
                  <a:pt x="349" y="362"/>
                </a:lnTo>
                <a:lnTo>
                  <a:pt x="349" y="360"/>
                </a:lnTo>
                <a:lnTo>
                  <a:pt x="347" y="360"/>
                </a:lnTo>
                <a:lnTo>
                  <a:pt x="347" y="359"/>
                </a:lnTo>
                <a:lnTo>
                  <a:pt x="349" y="359"/>
                </a:lnTo>
                <a:lnTo>
                  <a:pt x="349" y="357"/>
                </a:lnTo>
                <a:lnTo>
                  <a:pt x="350" y="356"/>
                </a:lnTo>
                <a:lnTo>
                  <a:pt x="351" y="355"/>
                </a:lnTo>
                <a:lnTo>
                  <a:pt x="353" y="355"/>
                </a:lnTo>
                <a:lnTo>
                  <a:pt x="353" y="353"/>
                </a:lnTo>
                <a:lnTo>
                  <a:pt x="354" y="352"/>
                </a:lnTo>
                <a:lnTo>
                  <a:pt x="356" y="350"/>
                </a:lnTo>
                <a:lnTo>
                  <a:pt x="356" y="352"/>
                </a:lnTo>
                <a:lnTo>
                  <a:pt x="357" y="352"/>
                </a:lnTo>
                <a:lnTo>
                  <a:pt x="359" y="352"/>
                </a:lnTo>
                <a:lnTo>
                  <a:pt x="360" y="352"/>
                </a:lnTo>
                <a:lnTo>
                  <a:pt x="361" y="352"/>
                </a:lnTo>
                <a:lnTo>
                  <a:pt x="363" y="350"/>
                </a:lnTo>
                <a:lnTo>
                  <a:pt x="361" y="350"/>
                </a:lnTo>
                <a:lnTo>
                  <a:pt x="361" y="349"/>
                </a:lnTo>
                <a:lnTo>
                  <a:pt x="360" y="349"/>
                </a:lnTo>
                <a:lnTo>
                  <a:pt x="360" y="347"/>
                </a:lnTo>
                <a:lnTo>
                  <a:pt x="360" y="346"/>
                </a:lnTo>
                <a:lnTo>
                  <a:pt x="359" y="344"/>
                </a:lnTo>
                <a:lnTo>
                  <a:pt x="359" y="343"/>
                </a:lnTo>
                <a:lnTo>
                  <a:pt x="357" y="343"/>
                </a:lnTo>
                <a:lnTo>
                  <a:pt x="356" y="343"/>
                </a:lnTo>
                <a:lnTo>
                  <a:pt x="354" y="343"/>
                </a:lnTo>
                <a:lnTo>
                  <a:pt x="354" y="342"/>
                </a:lnTo>
                <a:lnTo>
                  <a:pt x="353" y="342"/>
                </a:lnTo>
                <a:lnTo>
                  <a:pt x="353" y="340"/>
                </a:lnTo>
                <a:lnTo>
                  <a:pt x="353" y="339"/>
                </a:lnTo>
                <a:lnTo>
                  <a:pt x="351" y="339"/>
                </a:lnTo>
                <a:lnTo>
                  <a:pt x="351" y="337"/>
                </a:lnTo>
                <a:lnTo>
                  <a:pt x="351" y="336"/>
                </a:lnTo>
                <a:lnTo>
                  <a:pt x="351" y="334"/>
                </a:lnTo>
                <a:lnTo>
                  <a:pt x="353" y="334"/>
                </a:lnTo>
                <a:lnTo>
                  <a:pt x="353" y="333"/>
                </a:lnTo>
                <a:lnTo>
                  <a:pt x="351" y="333"/>
                </a:lnTo>
                <a:lnTo>
                  <a:pt x="351" y="332"/>
                </a:lnTo>
                <a:lnTo>
                  <a:pt x="351" y="330"/>
                </a:lnTo>
                <a:lnTo>
                  <a:pt x="350" y="329"/>
                </a:lnTo>
                <a:lnTo>
                  <a:pt x="351" y="329"/>
                </a:lnTo>
                <a:lnTo>
                  <a:pt x="353" y="326"/>
                </a:lnTo>
                <a:lnTo>
                  <a:pt x="353" y="324"/>
                </a:lnTo>
                <a:lnTo>
                  <a:pt x="354" y="323"/>
                </a:lnTo>
                <a:lnTo>
                  <a:pt x="354" y="322"/>
                </a:lnTo>
                <a:lnTo>
                  <a:pt x="356" y="322"/>
                </a:lnTo>
                <a:lnTo>
                  <a:pt x="357" y="320"/>
                </a:lnTo>
                <a:lnTo>
                  <a:pt x="357" y="322"/>
                </a:lnTo>
                <a:lnTo>
                  <a:pt x="359" y="322"/>
                </a:lnTo>
                <a:lnTo>
                  <a:pt x="360" y="322"/>
                </a:lnTo>
                <a:lnTo>
                  <a:pt x="361" y="322"/>
                </a:lnTo>
                <a:lnTo>
                  <a:pt x="363" y="322"/>
                </a:lnTo>
                <a:lnTo>
                  <a:pt x="364" y="322"/>
                </a:lnTo>
                <a:lnTo>
                  <a:pt x="366" y="322"/>
                </a:lnTo>
                <a:lnTo>
                  <a:pt x="367" y="323"/>
                </a:lnTo>
                <a:lnTo>
                  <a:pt x="369" y="324"/>
                </a:lnTo>
                <a:lnTo>
                  <a:pt x="371" y="326"/>
                </a:lnTo>
                <a:lnTo>
                  <a:pt x="371" y="327"/>
                </a:lnTo>
                <a:lnTo>
                  <a:pt x="373" y="327"/>
                </a:lnTo>
                <a:lnTo>
                  <a:pt x="376" y="326"/>
                </a:lnTo>
                <a:lnTo>
                  <a:pt x="377" y="326"/>
                </a:lnTo>
                <a:lnTo>
                  <a:pt x="379" y="327"/>
                </a:lnTo>
                <a:lnTo>
                  <a:pt x="380" y="327"/>
                </a:lnTo>
                <a:lnTo>
                  <a:pt x="381" y="329"/>
                </a:lnTo>
                <a:lnTo>
                  <a:pt x="383" y="329"/>
                </a:lnTo>
                <a:lnTo>
                  <a:pt x="384" y="329"/>
                </a:lnTo>
                <a:lnTo>
                  <a:pt x="384" y="332"/>
                </a:lnTo>
                <a:lnTo>
                  <a:pt x="384" y="333"/>
                </a:lnTo>
                <a:lnTo>
                  <a:pt x="386" y="333"/>
                </a:lnTo>
                <a:lnTo>
                  <a:pt x="387" y="333"/>
                </a:lnTo>
                <a:lnTo>
                  <a:pt x="389" y="333"/>
                </a:lnTo>
                <a:lnTo>
                  <a:pt x="390" y="333"/>
                </a:lnTo>
                <a:lnTo>
                  <a:pt x="391" y="333"/>
                </a:lnTo>
                <a:lnTo>
                  <a:pt x="391" y="334"/>
                </a:lnTo>
                <a:lnTo>
                  <a:pt x="393" y="334"/>
                </a:lnTo>
                <a:lnTo>
                  <a:pt x="393" y="336"/>
                </a:lnTo>
                <a:lnTo>
                  <a:pt x="394" y="336"/>
                </a:lnTo>
                <a:lnTo>
                  <a:pt x="394" y="334"/>
                </a:lnTo>
                <a:lnTo>
                  <a:pt x="396" y="334"/>
                </a:lnTo>
                <a:lnTo>
                  <a:pt x="396" y="336"/>
                </a:lnTo>
                <a:lnTo>
                  <a:pt x="397" y="336"/>
                </a:lnTo>
                <a:lnTo>
                  <a:pt x="397" y="337"/>
                </a:lnTo>
                <a:lnTo>
                  <a:pt x="399" y="337"/>
                </a:lnTo>
                <a:lnTo>
                  <a:pt x="399" y="339"/>
                </a:lnTo>
                <a:lnTo>
                  <a:pt x="400" y="339"/>
                </a:lnTo>
                <a:lnTo>
                  <a:pt x="401" y="337"/>
                </a:lnTo>
                <a:lnTo>
                  <a:pt x="404" y="337"/>
                </a:lnTo>
                <a:lnTo>
                  <a:pt x="404" y="339"/>
                </a:lnTo>
                <a:lnTo>
                  <a:pt x="407" y="339"/>
                </a:lnTo>
                <a:lnTo>
                  <a:pt x="409" y="340"/>
                </a:lnTo>
                <a:lnTo>
                  <a:pt x="410" y="339"/>
                </a:lnTo>
                <a:lnTo>
                  <a:pt x="411" y="339"/>
                </a:lnTo>
                <a:lnTo>
                  <a:pt x="411" y="340"/>
                </a:lnTo>
                <a:lnTo>
                  <a:pt x="414" y="343"/>
                </a:lnTo>
                <a:lnTo>
                  <a:pt x="416" y="344"/>
                </a:lnTo>
                <a:lnTo>
                  <a:pt x="416" y="346"/>
                </a:lnTo>
                <a:lnTo>
                  <a:pt x="417" y="346"/>
                </a:lnTo>
                <a:lnTo>
                  <a:pt x="417" y="347"/>
                </a:lnTo>
                <a:lnTo>
                  <a:pt x="417" y="349"/>
                </a:lnTo>
                <a:lnTo>
                  <a:pt x="417" y="350"/>
                </a:lnTo>
                <a:lnTo>
                  <a:pt x="416" y="352"/>
                </a:lnTo>
                <a:lnTo>
                  <a:pt x="416" y="353"/>
                </a:lnTo>
                <a:lnTo>
                  <a:pt x="417" y="353"/>
                </a:lnTo>
                <a:lnTo>
                  <a:pt x="419" y="353"/>
                </a:lnTo>
                <a:lnTo>
                  <a:pt x="420" y="353"/>
                </a:lnTo>
                <a:lnTo>
                  <a:pt x="421" y="355"/>
                </a:lnTo>
                <a:lnTo>
                  <a:pt x="423" y="353"/>
                </a:lnTo>
                <a:lnTo>
                  <a:pt x="423" y="355"/>
                </a:lnTo>
                <a:lnTo>
                  <a:pt x="424" y="355"/>
                </a:lnTo>
                <a:lnTo>
                  <a:pt x="427" y="355"/>
                </a:lnTo>
                <a:lnTo>
                  <a:pt x="429" y="355"/>
                </a:lnTo>
                <a:lnTo>
                  <a:pt x="429" y="356"/>
                </a:lnTo>
                <a:lnTo>
                  <a:pt x="430" y="356"/>
                </a:lnTo>
                <a:lnTo>
                  <a:pt x="430" y="357"/>
                </a:lnTo>
                <a:lnTo>
                  <a:pt x="430" y="356"/>
                </a:lnTo>
                <a:lnTo>
                  <a:pt x="430" y="355"/>
                </a:lnTo>
                <a:lnTo>
                  <a:pt x="432" y="355"/>
                </a:lnTo>
                <a:lnTo>
                  <a:pt x="432" y="353"/>
                </a:lnTo>
                <a:lnTo>
                  <a:pt x="432" y="352"/>
                </a:lnTo>
                <a:lnTo>
                  <a:pt x="433" y="352"/>
                </a:lnTo>
                <a:lnTo>
                  <a:pt x="433" y="350"/>
                </a:lnTo>
                <a:lnTo>
                  <a:pt x="433" y="349"/>
                </a:lnTo>
                <a:lnTo>
                  <a:pt x="433" y="347"/>
                </a:lnTo>
                <a:lnTo>
                  <a:pt x="434" y="347"/>
                </a:lnTo>
                <a:lnTo>
                  <a:pt x="433" y="347"/>
                </a:lnTo>
                <a:lnTo>
                  <a:pt x="433" y="346"/>
                </a:lnTo>
                <a:lnTo>
                  <a:pt x="433" y="344"/>
                </a:lnTo>
                <a:lnTo>
                  <a:pt x="432" y="344"/>
                </a:lnTo>
                <a:lnTo>
                  <a:pt x="433" y="344"/>
                </a:lnTo>
                <a:lnTo>
                  <a:pt x="434" y="344"/>
                </a:lnTo>
                <a:lnTo>
                  <a:pt x="434" y="343"/>
                </a:lnTo>
                <a:lnTo>
                  <a:pt x="436" y="343"/>
                </a:lnTo>
                <a:lnTo>
                  <a:pt x="437" y="343"/>
                </a:lnTo>
                <a:lnTo>
                  <a:pt x="439" y="343"/>
                </a:lnTo>
                <a:lnTo>
                  <a:pt x="440" y="343"/>
                </a:lnTo>
                <a:lnTo>
                  <a:pt x="442" y="343"/>
                </a:lnTo>
                <a:lnTo>
                  <a:pt x="449" y="343"/>
                </a:lnTo>
                <a:lnTo>
                  <a:pt x="450" y="343"/>
                </a:lnTo>
                <a:lnTo>
                  <a:pt x="450" y="344"/>
                </a:lnTo>
                <a:lnTo>
                  <a:pt x="452" y="344"/>
                </a:lnTo>
                <a:lnTo>
                  <a:pt x="452" y="346"/>
                </a:lnTo>
                <a:lnTo>
                  <a:pt x="454" y="346"/>
                </a:lnTo>
                <a:lnTo>
                  <a:pt x="456" y="346"/>
                </a:lnTo>
                <a:lnTo>
                  <a:pt x="459" y="347"/>
                </a:lnTo>
                <a:lnTo>
                  <a:pt x="460" y="349"/>
                </a:lnTo>
                <a:lnTo>
                  <a:pt x="462" y="349"/>
                </a:lnTo>
                <a:lnTo>
                  <a:pt x="464" y="347"/>
                </a:lnTo>
                <a:lnTo>
                  <a:pt x="466" y="347"/>
                </a:lnTo>
                <a:lnTo>
                  <a:pt x="466" y="349"/>
                </a:lnTo>
                <a:lnTo>
                  <a:pt x="467" y="349"/>
                </a:lnTo>
                <a:lnTo>
                  <a:pt x="469" y="350"/>
                </a:lnTo>
                <a:lnTo>
                  <a:pt x="470" y="352"/>
                </a:lnTo>
                <a:lnTo>
                  <a:pt x="470" y="353"/>
                </a:lnTo>
                <a:lnTo>
                  <a:pt x="472" y="355"/>
                </a:lnTo>
                <a:lnTo>
                  <a:pt x="472" y="356"/>
                </a:lnTo>
                <a:lnTo>
                  <a:pt x="474" y="356"/>
                </a:lnTo>
                <a:lnTo>
                  <a:pt x="476" y="356"/>
                </a:lnTo>
                <a:lnTo>
                  <a:pt x="477" y="356"/>
                </a:lnTo>
                <a:lnTo>
                  <a:pt x="479" y="357"/>
                </a:lnTo>
                <a:lnTo>
                  <a:pt x="480" y="357"/>
                </a:lnTo>
                <a:lnTo>
                  <a:pt x="483" y="359"/>
                </a:lnTo>
                <a:lnTo>
                  <a:pt x="484" y="359"/>
                </a:lnTo>
                <a:lnTo>
                  <a:pt x="484" y="357"/>
                </a:lnTo>
                <a:lnTo>
                  <a:pt x="486" y="357"/>
                </a:lnTo>
                <a:lnTo>
                  <a:pt x="486" y="359"/>
                </a:lnTo>
                <a:lnTo>
                  <a:pt x="486" y="360"/>
                </a:lnTo>
                <a:lnTo>
                  <a:pt x="486" y="359"/>
                </a:lnTo>
                <a:lnTo>
                  <a:pt x="487" y="359"/>
                </a:lnTo>
                <a:lnTo>
                  <a:pt x="487" y="357"/>
                </a:lnTo>
                <a:lnTo>
                  <a:pt x="489" y="356"/>
                </a:lnTo>
                <a:lnTo>
                  <a:pt x="490" y="357"/>
                </a:lnTo>
                <a:lnTo>
                  <a:pt x="490" y="359"/>
                </a:lnTo>
                <a:lnTo>
                  <a:pt x="492" y="357"/>
                </a:lnTo>
                <a:lnTo>
                  <a:pt x="493" y="357"/>
                </a:lnTo>
                <a:lnTo>
                  <a:pt x="494" y="357"/>
                </a:lnTo>
                <a:lnTo>
                  <a:pt x="496" y="356"/>
                </a:lnTo>
                <a:lnTo>
                  <a:pt x="497" y="356"/>
                </a:lnTo>
                <a:lnTo>
                  <a:pt x="497" y="355"/>
                </a:lnTo>
                <a:lnTo>
                  <a:pt x="499" y="355"/>
                </a:lnTo>
                <a:lnTo>
                  <a:pt x="500" y="355"/>
                </a:lnTo>
                <a:lnTo>
                  <a:pt x="500" y="353"/>
                </a:lnTo>
                <a:lnTo>
                  <a:pt x="502" y="353"/>
                </a:lnTo>
                <a:lnTo>
                  <a:pt x="502" y="352"/>
                </a:lnTo>
                <a:lnTo>
                  <a:pt x="503" y="352"/>
                </a:lnTo>
                <a:lnTo>
                  <a:pt x="504" y="352"/>
                </a:lnTo>
                <a:lnTo>
                  <a:pt x="506" y="352"/>
                </a:lnTo>
                <a:lnTo>
                  <a:pt x="507" y="352"/>
                </a:lnTo>
                <a:lnTo>
                  <a:pt x="509" y="350"/>
                </a:lnTo>
                <a:lnTo>
                  <a:pt x="510" y="350"/>
                </a:lnTo>
                <a:lnTo>
                  <a:pt x="510" y="349"/>
                </a:lnTo>
                <a:lnTo>
                  <a:pt x="510" y="347"/>
                </a:lnTo>
                <a:lnTo>
                  <a:pt x="512" y="347"/>
                </a:lnTo>
                <a:lnTo>
                  <a:pt x="512" y="346"/>
                </a:lnTo>
                <a:lnTo>
                  <a:pt x="510" y="342"/>
                </a:lnTo>
                <a:lnTo>
                  <a:pt x="510" y="336"/>
                </a:lnTo>
                <a:lnTo>
                  <a:pt x="507" y="332"/>
                </a:lnTo>
                <a:lnTo>
                  <a:pt x="507" y="330"/>
                </a:lnTo>
                <a:lnTo>
                  <a:pt x="506" y="330"/>
                </a:lnTo>
                <a:lnTo>
                  <a:pt x="506" y="327"/>
                </a:lnTo>
                <a:lnTo>
                  <a:pt x="506" y="326"/>
                </a:lnTo>
                <a:lnTo>
                  <a:pt x="506" y="324"/>
                </a:lnTo>
                <a:lnTo>
                  <a:pt x="507" y="324"/>
                </a:lnTo>
                <a:lnTo>
                  <a:pt x="507" y="323"/>
                </a:lnTo>
                <a:lnTo>
                  <a:pt x="507" y="322"/>
                </a:lnTo>
                <a:lnTo>
                  <a:pt x="509" y="320"/>
                </a:lnTo>
                <a:lnTo>
                  <a:pt x="510" y="320"/>
                </a:lnTo>
                <a:lnTo>
                  <a:pt x="512" y="320"/>
                </a:lnTo>
                <a:lnTo>
                  <a:pt x="512" y="319"/>
                </a:lnTo>
                <a:lnTo>
                  <a:pt x="512" y="317"/>
                </a:lnTo>
                <a:lnTo>
                  <a:pt x="510" y="316"/>
                </a:lnTo>
                <a:lnTo>
                  <a:pt x="509" y="314"/>
                </a:lnTo>
                <a:lnTo>
                  <a:pt x="507" y="314"/>
                </a:lnTo>
                <a:lnTo>
                  <a:pt x="507" y="313"/>
                </a:lnTo>
                <a:lnTo>
                  <a:pt x="506" y="310"/>
                </a:lnTo>
                <a:lnTo>
                  <a:pt x="506" y="309"/>
                </a:lnTo>
                <a:lnTo>
                  <a:pt x="504" y="306"/>
                </a:lnTo>
                <a:lnTo>
                  <a:pt x="503" y="303"/>
                </a:lnTo>
                <a:lnTo>
                  <a:pt x="502" y="303"/>
                </a:lnTo>
                <a:lnTo>
                  <a:pt x="502" y="302"/>
                </a:lnTo>
                <a:lnTo>
                  <a:pt x="502" y="300"/>
                </a:lnTo>
                <a:lnTo>
                  <a:pt x="502" y="299"/>
                </a:lnTo>
                <a:lnTo>
                  <a:pt x="502" y="297"/>
                </a:lnTo>
                <a:lnTo>
                  <a:pt x="502" y="296"/>
                </a:lnTo>
                <a:lnTo>
                  <a:pt x="500" y="294"/>
                </a:lnTo>
                <a:lnTo>
                  <a:pt x="500" y="292"/>
                </a:lnTo>
                <a:lnTo>
                  <a:pt x="497" y="292"/>
                </a:lnTo>
                <a:lnTo>
                  <a:pt x="496" y="292"/>
                </a:lnTo>
                <a:lnTo>
                  <a:pt x="496" y="290"/>
                </a:lnTo>
                <a:lnTo>
                  <a:pt x="494" y="290"/>
                </a:lnTo>
                <a:lnTo>
                  <a:pt x="493" y="290"/>
                </a:lnTo>
                <a:lnTo>
                  <a:pt x="490" y="290"/>
                </a:lnTo>
                <a:lnTo>
                  <a:pt x="490" y="289"/>
                </a:lnTo>
                <a:lnTo>
                  <a:pt x="489" y="287"/>
                </a:lnTo>
                <a:lnTo>
                  <a:pt x="487" y="284"/>
                </a:lnTo>
                <a:lnTo>
                  <a:pt x="487" y="283"/>
                </a:lnTo>
                <a:lnTo>
                  <a:pt x="486" y="283"/>
                </a:lnTo>
                <a:lnTo>
                  <a:pt x="484" y="283"/>
                </a:lnTo>
                <a:lnTo>
                  <a:pt x="482" y="282"/>
                </a:lnTo>
                <a:lnTo>
                  <a:pt x="480" y="282"/>
                </a:lnTo>
                <a:lnTo>
                  <a:pt x="479" y="282"/>
                </a:lnTo>
                <a:lnTo>
                  <a:pt x="479" y="280"/>
                </a:lnTo>
                <a:lnTo>
                  <a:pt x="477" y="280"/>
                </a:lnTo>
                <a:lnTo>
                  <a:pt x="477" y="279"/>
                </a:lnTo>
                <a:lnTo>
                  <a:pt x="477" y="277"/>
                </a:lnTo>
                <a:lnTo>
                  <a:pt x="476" y="277"/>
                </a:lnTo>
                <a:lnTo>
                  <a:pt x="474" y="277"/>
                </a:lnTo>
                <a:lnTo>
                  <a:pt x="473" y="277"/>
                </a:lnTo>
                <a:lnTo>
                  <a:pt x="473" y="276"/>
                </a:lnTo>
                <a:lnTo>
                  <a:pt x="472" y="274"/>
                </a:lnTo>
                <a:lnTo>
                  <a:pt x="470" y="274"/>
                </a:lnTo>
                <a:lnTo>
                  <a:pt x="470" y="273"/>
                </a:lnTo>
                <a:lnTo>
                  <a:pt x="469" y="273"/>
                </a:lnTo>
                <a:lnTo>
                  <a:pt x="467" y="273"/>
                </a:lnTo>
                <a:lnTo>
                  <a:pt x="466" y="272"/>
                </a:lnTo>
                <a:lnTo>
                  <a:pt x="466" y="270"/>
                </a:lnTo>
                <a:lnTo>
                  <a:pt x="464" y="269"/>
                </a:lnTo>
                <a:lnTo>
                  <a:pt x="464" y="267"/>
                </a:lnTo>
                <a:lnTo>
                  <a:pt x="463" y="267"/>
                </a:lnTo>
                <a:lnTo>
                  <a:pt x="463" y="266"/>
                </a:lnTo>
                <a:lnTo>
                  <a:pt x="462" y="266"/>
                </a:lnTo>
                <a:lnTo>
                  <a:pt x="460" y="266"/>
                </a:lnTo>
                <a:lnTo>
                  <a:pt x="460" y="264"/>
                </a:lnTo>
                <a:lnTo>
                  <a:pt x="459" y="264"/>
                </a:lnTo>
                <a:lnTo>
                  <a:pt x="457" y="264"/>
                </a:lnTo>
                <a:lnTo>
                  <a:pt x="456" y="266"/>
                </a:lnTo>
                <a:lnTo>
                  <a:pt x="454" y="264"/>
                </a:lnTo>
                <a:lnTo>
                  <a:pt x="453" y="264"/>
                </a:lnTo>
                <a:lnTo>
                  <a:pt x="453" y="263"/>
                </a:lnTo>
                <a:lnTo>
                  <a:pt x="452" y="263"/>
                </a:lnTo>
                <a:lnTo>
                  <a:pt x="450" y="263"/>
                </a:lnTo>
                <a:lnTo>
                  <a:pt x="449" y="263"/>
                </a:lnTo>
                <a:lnTo>
                  <a:pt x="447" y="263"/>
                </a:lnTo>
                <a:lnTo>
                  <a:pt x="444" y="263"/>
                </a:lnTo>
                <a:lnTo>
                  <a:pt x="443" y="263"/>
                </a:lnTo>
                <a:lnTo>
                  <a:pt x="443" y="262"/>
                </a:lnTo>
                <a:lnTo>
                  <a:pt x="443" y="260"/>
                </a:lnTo>
                <a:lnTo>
                  <a:pt x="443" y="259"/>
                </a:lnTo>
                <a:lnTo>
                  <a:pt x="443" y="257"/>
                </a:lnTo>
                <a:lnTo>
                  <a:pt x="442" y="257"/>
                </a:lnTo>
                <a:lnTo>
                  <a:pt x="440" y="257"/>
                </a:lnTo>
                <a:lnTo>
                  <a:pt x="439" y="256"/>
                </a:lnTo>
                <a:lnTo>
                  <a:pt x="437" y="256"/>
                </a:lnTo>
                <a:lnTo>
                  <a:pt x="436" y="254"/>
                </a:lnTo>
                <a:lnTo>
                  <a:pt x="434" y="254"/>
                </a:lnTo>
                <a:lnTo>
                  <a:pt x="432" y="253"/>
                </a:lnTo>
                <a:lnTo>
                  <a:pt x="432" y="252"/>
                </a:lnTo>
                <a:lnTo>
                  <a:pt x="430" y="252"/>
                </a:lnTo>
                <a:lnTo>
                  <a:pt x="429" y="249"/>
                </a:lnTo>
                <a:lnTo>
                  <a:pt x="429" y="247"/>
                </a:lnTo>
                <a:lnTo>
                  <a:pt x="427" y="247"/>
                </a:lnTo>
                <a:lnTo>
                  <a:pt x="426" y="247"/>
                </a:lnTo>
                <a:lnTo>
                  <a:pt x="426" y="246"/>
                </a:lnTo>
                <a:lnTo>
                  <a:pt x="424" y="246"/>
                </a:lnTo>
                <a:lnTo>
                  <a:pt x="423" y="246"/>
                </a:lnTo>
                <a:lnTo>
                  <a:pt x="420" y="246"/>
                </a:lnTo>
                <a:lnTo>
                  <a:pt x="419" y="246"/>
                </a:lnTo>
                <a:lnTo>
                  <a:pt x="417" y="244"/>
                </a:lnTo>
                <a:lnTo>
                  <a:pt x="416" y="244"/>
                </a:lnTo>
                <a:lnTo>
                  <a:pt x="414" y="243"/>
                </a:lnTo>
                <a:lnTo>
                  <a:pt x="413" y="243"/>
                </a:lnTo>
                <a:lnTo>
                  <a:pt x="411" y="242"/>
                </a:lnTo>
                <a:lnTo>
                  <a:pt x="411" y="240"/>
                </a:lnTo>
                <a:lnTo>
                  <a:pt x="411" y="239"/>
                </a:lnTo>
                <a:lnTo>
                  <a:pt x="411" y="237"/>
                </a:lnTo>
                <a:lnTo>
                  <a:pt x="411" y="234"/>
                </a:lnTo>
                <a:lnTo>
                  <a:pt x="414" y="236"/>
                </a:lnTo>
                <a:lnTo>
                  <a:pt x="416" y="236"/>
                </a:lnTo>
                <a:lnTo>
                  <a:pt x="417" y="236"/>
                </a:lnTo>
                <a:lnTo>
                  <a:pt x="419" y="236"/>
                </a:lnTo>
                <a:lnTo>
                  <a:pt x="421" y="236"/>
                </a:lnTo>
                <a:lnTo>
                  <a:pt x="423" y="237"/>
                </a:lnTo>
                <a:lnTo>
                  <a:pt x="424" y="237"/>
                </a:lnTo>
                <a:lnTo>
                  <a:pt x="426" y="236"/>
                </a:lnTo>
                <a:lnTo>
                  <a:pt x="426" y="237"/>
                </a:lnTo>
                <a:lnTo>
                  <a:pt x="427" y="237"/>
                </a:lnTo>
                <a:lnTo>
                  <a:pt x="427" y="236"/>
                </a:lnTo>
                <a:lnTo>
                  <a:pt x="427" y="234"/>
                </a:lnTo>
                <a:lnTo>
                  <a:pt x="427" y="232"/>
                </a:lnTo>
                <a:lnTo>
                  <a:pt x="427" y="230"/>
                </a:lnTo>
                <a:lnTo>
                  <a:pt x="427" y="229"/>
                </a:lnTo>
                <a:lnTo>
                  <a:pt x="426" y="227"/>
                </a:lnTo>
                <a:lnTo>
                  <a:pt x="426" y="226"/>
                </a:lnTo>
                <a:lnTo>
                  <a:pt x="427" y="224"/>
                </a:lnTo>
                <a:lnTo>
                  <a:pt x="429" y="222"/>
                </a:lnTo>
                <a:lnTo>
                  <a:pt x="429" y="220"/>
                </a:lnTo>
                <a:lnTo>
                  <a:pt x="429" y="219"/>
                </a:lnTo>
                <a:lnTo>
                  <a:pt x="430" y="219"/>
                </a:lnTo>
                <a:lnTo>
                  <a:pt x="432" y="219"/>
                </a:lnTo>
                <a:lnTo>
                  <a:pt x="433" y="219"/>
                </a:lnTo>
                <a:lnTo>
                  <a:pt x="434" y="219"/>
                </a:lnTo>
                <a:lnTo>
                  <a:pt x="434" y="217"/>
                </a:lnTo>
                <a:lnTo>
                  <a:pt x="436" y="216"/>
                </a:lnTo>
                <a:lnTo>
                  <a:pt x="436" y="214"/>
                </a:lnTo>
                <a:lnTo>
                  <a:pt x="437" y="214"/>
                </a:lnTo>
                <a:lnTo>
                  <a:pt x="439" y="213"/>
                </a:lnTo>
                <a:lnTo>
                  <a:pt x="439" y="210"/>
                </a:lnTo>
                <a:lnTo>
                  <a:pt x="440" y="210"/>
                </a:lnTo>
                <a:lnTo>
                  <a:pt x="442" y="210"/>
                </a:lnTo>
                <a:lnTo>
                  <a:pt x="443" y="210"/>
                </a:lnTo>
                <a:lnTo>
                  <a:pt x="444" y="210"/>
                </a:lnTo>
                <a:lnTo>
                  <a:pt x="446" y="209"/>
                </a:lnTo>
                <a:lnTo>
                  <a:pt x="449" y="209"/>
                </a:lnTo>
                <a:lnTo>
                  <a:pt x="450" y="209"/>
                </a:lnTo>
                <a:lnTo>
                  <a:pt x="452" y="207"/>
                </a:lnTo>
                <a:lnTo>
                  <a:pt x="453" y="207"/>
                </a:lnTo>
                <a:lnTo>
                  <a:pt x="453" y="206"/>
                </a:lnTo>
                <a:lnTo>
                  <a:pt x="452" y="204"/>
                </a:lnTo>
                <a:lnTo>
                  <a:pt x="450" y="204"/>
                </a:lnTo>
                <a:lnTo>
                  <a:pt x="450" y="203"/>
                </a:lnTo>
                <a:lnTo>
                  <a:pt x="452" y="201"/>
                </a:lnTo>
                <a:lnTo>
                  <a:pt x="452" y="200"/>
                </a:lnTo>
                <a:lnTo>
                  <a:pt x="453" y="199"/>
                </a:lnTo>
                <a:lnTo>
                  <a:pt x="453" y="197"/>
                </a:lnTo>
                <a:lnTo>
                  <a:pt x="453" y="196"/>
                </a:lnTo>
                <a:lnTo>
                  <a:pt x="453" y="194"/>
                </a:lnTo>
                <a:lnTo>
                  <a:pt x="452" y="194"/>
                </a:lnTo>
                <a:lnTo>
                  <a:pt x="452" y="193"/>
                </a:lnTo>
                <a:lnTo>
                  <a:pt x="450" y="193"/>
                </a:lnTo>
                <a:lnTo>
                  <a:pt x="450" y="191"/>
                </a:lnTo>
                <a:lnTo>
                  <a:pt x="452" y="191"/>
                </a:lnTo>
                <a:lnTo>
                  <a:pt x="452" y="190"/>
                </a:lnTo>
                <a:lnTo>
                  <a:pt x="450" y="190"/>
                </a:lnTo>
                <a:lnTo>
                  <a:pt x="452" y="189"/>
                </a:lnTo>
                <a:lnTo>
                  <a:pt x="453" y="189"/>
                </a:lnTo>
                <a:lnTo>
                  <a:pt x="453" y="187"/>
                </a:lnTo>
                <a:lnTo>
                  <a:pt x="454" y="187"/>
                </a:lnTo>
                <a:lnTo>
                  <a:pt x="456" y="186"/>
                </a:lnTo>
                <a:lnTo>
                  <a:pt x="456" y="184"/>
                </a:lnTo>
                <a:lnTo>
                  <a:pt x="457" y="184"/>
                </a:lnTo>
                <a:lnTo>
                  <a:pt x="459" y="184"/>
                </a:lnTo>
                <a:lnTo>
                  <a:pt x="460" y="184"/>
                </a:lnTo>
                <a:lnTo>
                  <a:pt x="462" y="184"/>
                </a:lnTo>
                <a:lnTo>
                  <a:pt x="463" y="183"/>
                </a:lnTo>
                <a:lnTo>
                  <a:pt x="464" y="183"/>
                </a:lnTo>
                <a:lnTo>
                  <a:pt x="466" y="183"/>
                </a:lnTo>
                <a:lnTo>
                  <a:pt x="467" y="183"/>
                </a:lnTo>
                <a:lnTo>
                  <a:pt x="470" y="181"/>
                </a:lnTo>
                <a:lnTo>
                  <a:pt x="472" y="181"/>
                </a:lnTo>
                <a:lnTo>
                  <a:pt x="473" y="181"/>
                </a:lnTo>
                <a:lnTo>
                  <a:pt x="474" y="181"/>
                </a:lnTo>
                <a:lnTo>
                  <a:pt x="474" y="180"/>
                </a:lnTo>
                <a:lnTo>
                  <a:pt x="476" y="180"/>
                </a:lnTo>
                <a:lnTo>
                  <a:pt x="476" y="179"/>
                </a:lnTo>
                <a:lnTo>
                  <a:pt x="477" y="180"/>
                </a:lnTo>
                <a:lnTo>
                  <a:pt x="480" y="180"/>
                </a:lnTo>
                <a:lnTo>
                  <a:pt x="480" y="179"/>
                </a:lnTo>
                <a:lnTo>
                  <a:pt x="483" y="179"/>
                </a:lnTo>
                <a:lnTo>
                  <a:pt x="484" y="179"/>
                </a:lnTo>
                <a:lnTo>
                  <a:pt x="486" y="177"/>
                </a:lnTo>
                <a:lnTo>
                  <a:pt x="487" y="177"/>
                </a:lnTo>
                <a:lnTo>
                  <a:pt x="487" y="179"/>
                </a:lnTo>
                <a:lnTo>
                  <a:pt x="487" y="180"/>
                </a:lnTo>
                <a:lnTo>
                  <a:pt x="489" y="180"/>
                </a:lnTo>
                <a:lnTo>
                  <a:pt x="490" y="180"/>
                </a:lnTo>
                <a:lnTo>
                  <a:pt x="493" y="177"/>
                </a:lnTo>
                <a:lnTo>
                  <a:pt x="494" y="177"/>
                </a:lnTo>
                <a:lnTo>
                  <a:pt x="496" y="177"/>
                </a:lnTo>
                <a:lnTo>
                  <a:pt x="497" y="176"/>
                </a:lnTo>
                <a:lnTo>
                  <a:pt x="499" y="176"/>
                </a:lnTo>
                <a:lnTo>
                  <a:pt x="500" y="176"/>
                </a:lnTo>
                <a:lnTo>
                  <a:pt x="502" y="176"/>
                </a:lnTo>
                <a:lnTo>
                  <a:pt x="503" y="176"/>
                </a:lnTo>
                <a:lnTo>
                  <a:pt x="504" y="176"/>
                </a:lnTo>
                <a:lnTo>
                  <a:pt x="506" y="176"/>
                </a:lnTo>
                <a:lnTo>
                  <a:pt x="507" y="174"/>
                </a:lnTo>
                <a:lnTo>
                  <a:pt x="507" y="171"/>
                </a:lnTo>
                <a:lnTo>
                  <a:pt x="507" y="170"/>
                </a:lnTo>
                <a:lnTo>
                  <a:pt x="509" y="169"/>
                </a:lnTo>
                <a:lnTo>
                  <a:pt x="509" y="167"/>
                </a:lnTo>
                <a:lnTo>
                  <a:pt x="509" y="166"/>
                </a:lnTo>
                <a:lnTo>
                  <a:pt x="509" y="164"/>
                </a:lnTo>
                <a:lnTo>
                  <a:pt x="510" y="164"/>
                </a:lnTo>
                <a:lnTo>
                  <a:pt x="510" y="163"/>
                </a:lnTo>
                <a:lnTo>
                  <a:pt x="512" y="161"/>
                </a:lnTo>
                <a:lnTo>
                  <a:pt x="512" y="160"/>
                </a:lnTo>
                <a:lnTo>
                  <a:pt x="512" y="159"/>
                </a:lnTo>
                <a:lnTo>
                  <a:pt x="513" y="159"/>
                </a:lnTo>
                <a:lnTo>
                  <a:pt x="513" y="157"/>
                </a:lnTo>
                <a:lnTo>
                  <a:pt x="513" y="156"/>
                </a:lnTo>
                <a:lnTo>
                  <a:pt x="514" y="154"/>
                </a:lnTo>
                <a:lnTo>
                  <a:pt x="514" y="153"/>
                </a:lnTo>
                <a:lnTo>
                  <a:pt x="514" y="151"/>
                </a:lnTo>
                <a:lnTo>
                  <a:pt x="514" y="150"/>
                </a:lnTo>
                <a:lnTo>
                  <a:pt x="516" y="150"/>
                </a:lnTo>
                <a:lnTo>
                  <a:pt x="516" y="149"/>
                </a:lnTo>
                <a:lnTo>
                  <a:pt x="517" y="147"/>
                </a:lnTo>
                <a:lnTo>
                  <a:pt x="517" y="146"/>
                </a:lnTo>
                <a:lnTo>
                  <a:pt x="519" y="144"/>
                </a:lnTo>
                <a:lnTo>
                  <a:pt x="520" y="144"/>
                </a:lnTo>
                <a:lnTo>
                  <a:pt x="520" y="143"/>
                </a:lnTo>
                <a:lnTo>
                  <a:pt x="519" y="141"/>
                </a:lnTo>
                <a:lnTo>
                  <a:pt x="519" y="140"/>
                </a:lnTo>
                <a:lnTo>
                  <a:pt x="519" y="139"/>
                </a:lnTo>
                <a:lnTo>
                  <a:pt x="520" y="137"/>
                </a:lnTo>
                <a:lnTo>
                  <a:pt x="520" y="136"/>
                </a:lnTo>
                <a:lnTo>
                  <a:pt x="522" y="136"/>
                </a:lnTo>
                <a:lnTo>
                  <a:pt x="522" y="134"/>
                </a:lnTo>
                <a:lnTo>
                  <a:pt x="522" y="133"/>
                </a:lnTo>
                <a:lnTo>
                  <a:pt x="522" y="131"/>
                </a:lnTo>
                <a:lnTo>
                  <a:pt x="523" y="130"/>
                </a:lnTo>
                <a:lnTo>
                  <a:pt x="523" y="129"/>
                </a:lnTo>
                <a:lnTo>
                  <a:pt x="524" y="129"/>
                </a:lnTo>
                <a:lnTo>
                  <a:pt x="526" y="129"/>
                </a:lnTo>
                <a:lnTo>
                  <a:pt x="527" y="130"/>
                </a:lnTo>
                <a:lnTo>
                  <a:pt x="529" y="130"/>
                </a:lnTo>
                <a:lnTo>
                  <a:pt x="530" y="130"/>
                </a:lnTo>
                <a:lnTo>
                  <a:pt x="532" y="130"/>
                </a:lnTo>
                <a:lnTo>
                  <a:pt x="533" y="130"/>
                </a:lnTo>
                <a:lnTo>
                  <a:pt x="534" y="129"/>
                </a:lnTo>
                <a:lnTo>
                  <a:pt x="536" y="127"/>
                </a:lnTo>
                <a:lnTo>
                  <a:pt x="536" y="126"/>
                </a:lnTo>
                <a:lnTo>
                  <a:pt x="539" y="126"/>
                </a:lnTo>
                <a:lnTo>
                  <a:pt x="540" y="126"/>
                </a:lnTo>
                <a:lnTo>
                  <a:pt x="540" y="124"/>
                </a:lnTo>
                <a:lnTo>
                  <a:pt x="542" y="124"/>
                </a:lnTo>
                <a:lnTo>
                  <a:pt x="543" y="123"/>
                </a:lnTo>
                <a:lnTo>
                  <a:pt x="544" y="121"/>
                </a:lnTo>
                <a:lnTo>
                  <a:pt x="544" y="120"/>
                </a:lnTo>
                <a:lnTo>
                  <a:pt x="546" y="120"/>
                </a:lnTo>
                <a:lnTo>
                  <a:pt x="546" y="119"/>
                </a:lnTo>
                <a:lnTo>
                  <a:pt x="547" y="119"/>
                </a:lnTo>
                <a:lnTo>
                  <a:pt x="549" y="117"/>
                </a:lnTo>
                <a:lnTo>
                  <a:pt x="549" y="116"/>
                </a:lnTo>
                <a:lnTo>
                  <a:pt x="550" y="116"/>
                </a:lnTo>
                <a:lnTo>
                  <a:pt x="550" y="114"/>
                </a:lnTo>
                <a:lnTo>
                  <a:pt x="552" y="113"/>
                </a:lnTo>
                <a:lnTo>
                  <a:pt x="552" y="111"/>
                </a:lnTo>
                <a:lnTo>
                  <a:pt x="550" y="111"/>
                </a:lnTo>
                <a:lnTo>
                  <a:pt x="549" y="111"/>
                </a:lnTo>
                <a:lnTo>
                  <a:pt x="549" y="110"/>
                </a:lnTo>
                <a:lnTo>
                  <a:pt x="549" y="109"/>
                </a:lnTo>
                <a:lnTo>
                  <a:pt x="549" y="107"/>
                </a:lnTo>
                <a:lnTo>
                  <a:pt x="547" y="107"/>
                </a:lnTo>
                <a:lnTo>
                  <a:pt x="547" y="106"/>
                </a:lnTo>
                <a:lnTo>
                  <a:pt x="546" y="106"/>
                </a:lnTo>
                <a:lnTo>
                  <a:pt x="544" y="106"/>
                </a:lnTo>
                <a:lnTo>
                  <a:pt x="543" y="106"/>
                </a:lnTo>
                <a:lnTo>
                  <a:pt x="542" y="106"/>
                </a:lnTo>
                <a:lnTo>
                  <a:pt x="542" y="104"/>
                </a:lnTo>
                <a:lnTo>
                  <a:pt x="542" y="103"/>
                </a:lnTo>
                <a:lnTo>
                  <a:pt x="540" y="103"/>
                </a:lnTo>
                <a:lnTo>
                  <a:pt x="539" y="101"/>
                </a:lnTo>
                <a:lnTo>
                  <a:pt x="537" y="101"/>
                </a:lnTo>
                <a:lnTo>
                  <a:pt x="537" y="100"/>
                </a:lnTo>
                <a:lnTo>
                  <a:pt x="537" y="99"/>
                </a:lnTo>
                <a:lnTo>
                  <a:pt x="536" y="97"/>
                </a:lnTo>
                <a:lnTo>
                  <a:pt x="536" y="96"/>
                </a:lnTo>
                <a:lnTo>
                  <a:pt x="536" y="94"/>
                </a:lnTo>
                <a:lnTo>
                  <a:pt x="534" y="94"/>
                </a:lnTo>
                <a:lnTo>
                  <a:pt x="533" y="93"/>
                </a:lnTo>
                <a:lnTo>
                  <a:pt x="532" y="93"/>
                </a:lnTo>
                <a:lnTo>
                  <a:pt x="530" y="91"/>
                </a:lnTo>
                <a:lnTo>
                  <a:pt x="529" y="91"/>
                </a:lnTo>
                <a:lnTo>
                  <a:pt x="527" y="91"/>
                </a:lnTo>
                <a:lnTo>
                  <a:pt x="526" y="91"/>
                </a:lnTo>
                <a:lnTo>
                  <a:pt x="523" y="91"/>
                </a:lnTo>
                <a:lnTo>
                  <a:pt x="522" y="93"/>
                </a:lnTo>
                <a:lnTo>
                  <a:pt x="522" y="91"/>
                </a:lnTo>
                <a:lnTo>
                  <a:pt x="520" y="91"/>
                </a:lnTo>
                <a:lnTo>
                  <a:pt x="519" y="90"/>
                </a:lnTo>
                <a:lnTo>
                  <a:pt x="517" y="90"/>
                </a:lnTo>
                <a:lnTo>
                  <a:pt x="516" y="90"/>
                </a:lnTo>
                <a:lnTo>
                  <a:pt x="514" y="90"/>
                </a:lnTo>
                <a:lnTo>
                  <a:pt x="514" y="89"/>
                </a:lnTo>
                <a:lnTo>
                  <a:pt x="513" y="89"/>
                </a:lnTo>
                <a:lnTo>
                  <a:pt x="512" y="89"/>
                </a:lnTo>
                <a:lnTo>
                  <a:pt x="512" y="87"/>
                </a:lnTo>
                <a:lnTo>
                  <a:pt x="512" y="86"/>
                </a:lnTo>
                <a:lnTo>
                  <a:pt x="513" y="86"/>
                </a:lnTo>
                <a:lnTo>
                  <a:pt x="512" y="86"/>
                </a:lnTo>
                <a:lnTo>
                  <a:pt x="512" y="84"/>
                </a:lnTo>
                <a:lnTo>
                  <a:pt x="510" y="83"/>
                </a:lnTo>
                <a:lnTo>
                  <a:pt x="509" y="81"/>
                </a:lnTo>
                <a:lnTo>
                  <a:pt x="509" y="80"/>
                </a:lnTo>
                <a:lnTo>
                  <a:pt x="507" y="79"/>
                </a:lnTo>
                <a:lnTo>
                  <a:pt x="507" y="77"/>
                </a:lnTo>
                <a:lnTo>
                  <a:pt x="507" y="76"/>
                </a:lnTo>
                <a:lnTo>
                  <a:pt x="507" y="74"/>
                </a:lnTo>
                <a:lnTo>
                  <a:pt x="509" y="74"/>
                </a:lnTo>
                <a:lnTo>
                  <a:pt x="509" y="73"/>
                </a:lnTo>
                <a:lnTo>
                  <a:pt x="507" y="71"/>
                </a:lnTo>
                <a:lnTo>
                  <a:pt x="507" y="70"/>
                </a:lnTo>
                <a:lnTo>
                  <a:pt x="506" y="70"/>
                </a:lnTo>
                <a:lnTo>
                  <a:pt x="504" y="70"/>
                </a:lnTo>
                <a:lnTo>
                  <a:pt x="503" y="68"/>
                </a:lnTo>
                <a:lnTo>
                  <a:pt x="503" y="67"/>
                </a:lnTo>
                <a:lnTo>
                  <a:pt x="502" y="67"/>
                </a:lnTo>
                <a:lnTo>
                  <a:pt x="502" y="66"/>
                </a:lnTo>
                <a:lnTo>
                  <a:pt x="503" y="66"/>
                </a:lnTo>
                <a:lnTo>
                  <a:pt x="504" y="64"/>
                </a:lnTo>
                <a:lnTo>
                  <a:pt x="504" y="63"/>
                </a:lnTo>
                <a:lnTo>
                  <a:pt x="503" y="61"/>
                </a:lnTo>
                <a:lnTo>
                  <a:pt x="502" y="61"/>
                </a:lnTo>
                <a:lnTo>
                  <a:pt x="499" y="61"/>
                </a:lnTo>
                <a:lnTo>
                  <a:pt x="497" y="61"/>
                </a:lnTo>
                <a:lnTo>
                  <a:pt x="497" y="60"/>
                </a:lnTo>
                <a:lnTo>
                  <a:pt x="496" y="58"/>
                </a:lnTo>
                <a:lnTo>
                  <a:pt x="494" y="57"/>
                </a:lnTo>
                <a:lnTo>
                  <a:pt x="493" y="56"/>
                </a:lnTo>
                <a:lnTo>
                  <a:pt x="492" y="54"/>
                </a:lnTo>
                <a:lnTo>
                  <a:pt x="490" y="53"/>
                </a:lnTo>
                <a:lnTo>
                  <a:pt x="490" y="51"/>
                </a:lnTo>
                <a:lnTo>
                  <a:pt x="490" y="50"/>
                </a:lnTo>
                <a:lnTo>
                  <a:pt x="489" y="48"/>
                </a:lnTo>
                <a:lnTo>
                  <a:pt x="489" y="47"/>
                </a:lnTo>
                <a:lnTo>
                  <a:pt x="489" y="46"/>
                </a:lnTo>
                <a:lnTo>
                  <a:pt x="487" y="44"/>
                </a:lnTo>
                <a:lnTo>
                  <a:pt x="486" y="43"/>
                </a:lnTo>
                <a:lnTo>
                  <a:pt x="484" y="41"/>
                </a:lnTo>
                <a:lnTo>
                  <a:pt x="483" y="41"/>
                </a:lnTo>
                <a:lnTo>
                  <a:pt x="480" y="41"/>
                </a:lnTo>
                <a:lnTo>
                  <a:pt x="480" y="43"/>
                </a:lnTo>
                <a:lnTo>
                  <a:pt x="480" y="44"/>
                </a:lnTo>
                <a:lnTo>
                  <a:pt x="479" y="44"/>
                </a:lnTo>
                <a:lnTo>
                  <a:pt x="479" y="46"/>
                </a:lnTo>
                <a:lnTo>
                  <a:pt x="476" y="46"/>
                </a:lnTo>
                <a:lnTo>
                  <a:pt x="476" y="47"/>
                </a:lnTo>
                <a:lnTo>
                  <a:pt x="473" y="48"/>
                </a:lnTo>
                <a:lnTo>
                  <a:pt x="472" y="47"/>
                </a:lnTo>
                <a:lnTo>
                  <a:pt x="470" y="46"/>
                </a:lnTo>
                <a:lnTo>
                  <a:pt x="469" y="43"/>
                </a:lnTo>
                <a:lnTo>
                  <a:pt x="466" y="40"/>
                </a:lnTo>
                <a:lnTo>
                  <a:pt x="464" y="38"/>
                </a:lnTo>
                <a:lnTo>
                  <a:pt x="463" y="37"/>
                </a:lnTo>
                <a:lnTo>
                  <a:pt x="462" y="36"/>
                </a:lnTo>
                <a:lnTo>
                  <a:pt x="459" y="37"/>
                </a:lnTo>
                <a:lnTo>
                  <a:pt x="459" y="36"/>
                </a:lnTo>
                <a:lnTo>
                  <a:pt x="457" y="36"/>
                </a:lnTo>
                <a:lnTo>
                  <a:pt x="456" y="34"/>
                </a:lnTo>
                <a:lnTo>
                  <a:pt x="454" y="34"/>
                </a:lnTo>
                <a:lnTo>
                  <a:pt x="454" y="33"/>
                </a:lnTo>
                <a:lnTo>
                  <a:pt x="454" y="31"/>
                </a:lnTo>
                <a:lnTo>
                  <a:pt x="453" y="30"/>
                </a:lnTo>
                <a:lnTo>
                  <a:pt x="452" y="28"/>
                </a:lnTo>
                <a:lnTo>
                  <a:pt x="450" y="27"/>
                </a:lnTo>
                <a:lnTo>
                  <a:pt x="450" y="26"/>
                </a:lnTo>
                <a:lnTo>
                  <a:pt x="449" y="26"/>
                </a:lnTo>
                <a:lnTo>
                  <a:pt x="449" y="24"/>
                </a:lnTo>
                <a:lnTo>
                  <a:pt x="447" y="23"/>
                </a:lnTo>
                <a:lnTo>
                  <a:pt x="447" y="21"/>
                </a:lnTo>
                <a:lnTo>
                  <a:pt x="447" y="20"/>
                </a:lnTo>
                <a:lnTo>
                  <a:pt x="447" y="18"/>
                </a:lnTo>
                <a:lnTo>
                  <a:pt x="446" y="18"/>
                </a:lnTo>
                <a:lnTo>
                  <a:pt x="446" y="17"/>
                </a:lnTo>
                <a:lnTo>
                  <a:pt x="446" y="16"/>
                </a:lnTo>
                <a:lnTo>
                  <a:pt x="446" y="14"/>
                </a:lnTo>
                <a:lnTo>
                  <a:pt x="446" y="13"/>
                </a:lnTo>
                <a:lnTo>
                  <a:pt x="446" y="11"/>
                </a:lnTo>
                <a:lnTo>
                  <a:pt x="444" y="10"/>
                </a:lnTo>
                <a:lnTo>
                  <a:pt x="442" y="8"/>
                </a:lnTo>
                <a:lnTo>
                  <a:pt x="442" y="7"/>
                </a:lnTo>
                <a:lnTo>
                  <a:pt x="440" y="7"/>
                </a:lnTo>
                <a:lnTo>
                  <a:pt x="440" y="6"/>
                </a:lnTo>
                <a:lnTo>
                  <a:pt x="439" y="6"/>
                </a:lnTo>
                <a:lnTo>
                  <a:pt x="437" y="4"/>
                </a:lnTo>
                <a:lnTo>
                  <a:pt x="437" y="3"/>
                </a:lnTo>
                <a:lnTo>
                  <a:pt x="436" y="1"/>
                </a:lnTo>
                <a:lnTo>
                  <a:pt x="434" y="0"/>
                </a:lnTo>
                <a:lnTo>
                  <a:pt x="433" y="1"/>
                </a:lnTo>
                <a:lnTo>
                  <a:pt x="432" y="3"/>
                </a:lnTo>
                <a:lnTo>
                  <a:pt x="430" y="4"/>
                </a:lnTo>
                <a:lnTo>
                  <a:pt x="429" y="6"/>
                </a:lnTo>
                <a:lnTo>
                  <a:pt x="427" y="6"/>
                </a:lnTo>
                <a:lnTo>
                  <a:pt x="426" y="4"/>
                </a:lnTo>
                <a:lnTo>
                  <a:pt x="424" y="4"/>
                </a:lnTo>
                <a:lnTo>
                  <a:pt x="424" y="3"/>
                </a:lnTo>
                <a:lnTo>
                  <a:pt x="423" y="3"/>
                </a:lnTo>
                <a:lnTo>
                  <a:pt x="421" y="4"/>
                </a:lnTo>
                <a:lnTo>
                  <a:pt x="420" y="4"/>
                </a:lnTo>
                <a:lnTo>
                  <a:pt x="419" y="4"/>
                </a:lnTo>
                <a:lnTo>
                  <a:pt x="417" y="6"/>
                </a:lnTo>
                <a:lnTo>
                  <a:pt x="419" y="7"/>
                </a:lnTo>
                <a:lnTo>
                  <a:pt x="420" y="7"/>
                </a:lnTo>
                <a:lnTo>
                  <a:pt x="421" y="7"/>
                </a:lnTo>
                <a:lnTo>
                  <a:pt x="423" y="7"/>
                </a:lnTo>
                <a:lnTo>
                  <a:pt x="424" y="7"/>
                </a:lnTo>
                <a:lnTo>
                  <a:pt x="424" y="8"/>
                </a:lnTo>
                <a:lnTo>
                  <a:pt x="426" y="8"/>
                </a:lnTo>
                <a:lnTo>
                  <a:pt x="424" y="8"/>
                </a:lnTo>
                <a:lnTo>
                  <a:pt x="423" y="10"/>
                </a:lnTo>
                <a:lnTo>
                  <a:pt x="423" y="11"/>
                </a:lnTo>
                <a:lnTo>
                  <a:pt x="423" y="13"/>
                </a:lnTo>
                <a:lnTo>
                  <a:pt x="421" y="14"/>
                </a:lnTo>
                <a:lnTo>
                  <a:pt x="420" y="16"/>
                </a:lnTo>
                <a:lnTo>
                  <a:pt x="419" y="16"/>
                </a:lnTo>
                <a:lnTo>
                  <a:pt x="419" y="17"/>
                </a:lnTo>
                <a:lnTo>
                  <a:pt x="419" y="18"/>
                </a:lnTo>
                <a:lnTo>
                  <a:pt x="419" y="20"/>
                </a:lnTo>
                <a:lnTo>
                  <a:pt x="417" y="20"/>
                </a:lnTo>
                <a:lnTo>
                  <a:pt x="417" y="21"/>
                </a:lnTo>
                <a:lnTo>
                  <a:pt x="417" y="23"/>
                </a:lnTo>
                <a:lnTo>
                  <a:pt x="416" y="23"/>
                </a:lnTo>
                <a:lnTo>
                  <a:pt x="414" y="24"/>
                </a:lnTo>
                <a:lnTo>
                  <a:pt x="413" y="24"/>
                </a:lnTo>
                <a:lnTo>
                  <a:pt x="411" y="24"/>
                </a:lnTo>
                <a:lnTo>
                  <a:pt x="410" y="24"/>
                </a:lnTo>
                <a:lnTo>
                  <a:pt x="409" y="23"/>
                </a:lnTo>
                <a:lnTo>
                  <a:pt x="407" y="23"/>
                </a:lnTo>
                <a:lnTo>
                  <a:pt x="406" y="23"/>
                </a:lnTo>
                <a:lnTo>
                  <a:pt x="404" y="24"/>
                </a:lnTo>
                <a:lnTo>
                  <a:pt x="404" y="26"/>
                </a:lnTo>
                <a:lnTo>
                  <a:pt x="403" y="26"/>
                </a:lnTo>
                <a:lnTo>
                  <a:pt x="403" y="27"/>
                </a:lnTo>
                <a:lnTo>
                  <a:pt x="403" y="28"/>
                </a:lnTo>
                <a:lnTo>
                  <a:pt x="403" y="30"/>
                </a:lnTo>
                <a:lnTo>
                  <a:pt x="404" y="30"/>
                </a:lnTo>
                <a:lnTo>
                  <a:pt x="404" y="31"/>
                </a:lnTo>
                <a:lnTo>
                  <a:pt x="404" y="33"/>
                </a:lnTo>
                <a:lnTo>
                  <a:pt x="406" y="34"/>
                </a:lnTo>
                <a:lnTo>
                  <a:pt x="406" y="36"/>
                </a:lnTo>
                <a:lnTo>
                  <a:pt x="406" y="37"/>
                </a:lnTo>
                <a:lnTo>
                  <a:pt x="404" y="37"/>
                </a:lnTo>
                <a:lnTo>
                  <a:pt x="403" y="38"/>
                </a:lnTo>
                <a:lnTo>
                  <a:pt x="401" y="38"/>
                </a:lnTo>
                <a:lnTo>
                  <a:pt x="401" y="43"/>
                </a:lnTo>
                <a:lnTo>
                  <a:pt x="403" y="43"/>
                </a:lnTo>
                <a:lnTo>
                  <a:pt x="404" y="43"/>
                </a:lnTo>
                <a:lnTo>
                  <a:pt x="406" y="43"/>
                </a:lnTo>
                <a:lnTo>
                  <a:pt x="407" y="44"/>
                </a:lnTo>
                <a:lnTo>
                  <a:pt x="409" y="44"/>
                </a:lnTo>
                <a:lnTo>
                  <a:pt x="410" y="44"/>
                </a:lnTo>
                <a:lnTo>
                  <a:pt x="411" y="44"/>
                </a:lnTo>
                <a:lnTo>
                  <a:pt x="413" y="44"/>
                </a:lnTo>
                <a:lnTo>
                  <a:pt x="414" y="44"/>
                </a:lnTo>
                <a:lnTo>
                  <a:pt x="416" y="43"/>
                </a:lnTo>
                <a:lnTo>
                  <a:pt x="417" y="43"/>
                </a:lnTo>
                <a:lnTo>
                  <a:pt x="417" y="41"/>
                </a:lnTo>
                <a:lnTo>
                  <a:pt x="416" y="41"/>
                </a:lnTo>
                <a:lnTo>
                  <a:pt x="416" y="40"/>
                </a:lnTo>
                <a:lnTo>
                  <a:pt x="417" y="38"/>
                </a:lnTo>
                <a:lnTo>
                  <a:pt x="419" y="40"/>
                </a:lnTo>
                <a:lnTo>
                  <a:pt x="420" y="41"/>
                </a:lnTo>
                <a:lnTo>
                  <a:pt x="421" y="43"/>
                </a:lnTo>
                <a:lnTo>
                  <a:pt x="421" y="44"/>
                </a:lnTo>
                <a:lnTo>
                  <a:pt x="423" y="46"/>
                </a:lnTo>
                <a:lnTo>
                  <a:pt x="424" y="46"/>
                </a:lnTo>
                <a:lnTo>
                  <a:pt x="426" y="46"/>
                </a:lnTo>
                <a:lnTo>
                  <a:pt x="427" y="48"/>
                </a:lnTo>
                <a:lnTo>
                  <a:pt x="429" y="50"/>
                </a:lnTo>
                <a:lnTo>
                  <a:pt x="429" y="51"/>
                </a:lnTo>
                <a:lnTo>
                  <a:pt x="427" y="51"/>
                </a:lnTo>
                <a:lnTo>
                  <a:pt x="424" y="51"/>
                </a:lnTo>
                <a:lnTo>
                  <a:pt x="423" y="51"/>
                </a:lnTo>
                <a:lnTo>
                  <a:pt x="423" y="50"/>
                </a:lnTo>
                <a:lnTo>
                  <a:pt x="421" y="50"/>
                </a:lnTo>
                <a:lnTo>
                  <a:pt x="421" y="51"/>
                </a:lnTo>
                <a:lnTo>
                  <a:pt x="423" y="53"/>
                </a:lnTo>
                <a:lnTo>
                  <a:pt x="423" y="54"/>
                </a:lnTo>
                <a:lnTo>
                  <a:pt x="421" y="54"/>
                </a:lnTo>
                <a:lnTo>
                  <a:pt x="421" y="56"/>
                </a:lnTo>
                <a:lnTo>
                  <a:pt x="420" y="56"/>
                </a:lnTo>
                <a:lnTo>
                  <a:pt x="419" y="56"/>
                </a:lnTo>
                <a:lnTo>
                  <a:pt x="417" y="56"/>
                </a:lnTo>
                <a:lnTo>
                  <a:pt x="416" y="56"/>
                </a:lnTo>
                <a:lnTo>
                  <a:pt x="414" y="56"/>
                </a:lnTo>
                <a:lnTo>
                  <a:pt x="414" y="57"/>
                </a:lnTo>
                <a:lnTo>
                  <a:pt x="413" y="58"/>
                </a:lnTo>
                <a:lnTo>
                  <a:pt x="413" y="60"/>
                </a:lnTo>
                <a:lnTo>
                  <a:pt x="411" y="61"/>
                </a:lnTo>
                <a:lnTo>
                  <a:pt x="410" y="61"/>
                </a:lnTo>
                <a:lnTo>
                  <a:pt x="409" y="61"/>
                </a:lnTo>
                <a:lnTo>
                  <a:pt x="407" y="60"/>
                </a:lnTo>
                <a:lnTo>
                  <a:pt x="406" y="60"/>
                </a:lnTo>
                <a:lnTo>
                  <a:pt x="406" y="58"/>
                </a:lnTo>
                <a:lnTo>
                  <a:pt x="404" y="57"/>
                </a:lnTo>
                <a:lnTo>
                  <a:pt x="403" y="56"/>
                </a:lnTo>
                <a:lnTo>
                  <a:pt x="401" y="54"/>
                </a:lnTo>
                <a:lnTo>
                  <a:pt x="400" y="54"/>
                </a:lnTo>
                <a:lnTo>
                  <a:pt x="400" y="53"/>
                </a:lnTo>
                <a:lnTo>
                  <a:pt x="399" y="54"/>
                </a:lnTo>
                <a:lnTo>
                  <a:pt x="397" y="54"/>
                </a:lnTo>
                <a:lnTo>
                  <a:pt x="396" y="54"/>
                </a:lnTo>
                <a:lnTo>
                  <a:pt x="396" y="53"/>
                </a:lnTo>
                <a:lnTo>
                  <a:pt x="394" y="53"/>
                </a:lnTo>
                <a:lnTo>
                  <a:pt x="393" y="53"/>
                </a:lnTo>
                <a:lnTo>
                  <a:pt x="393" y="54"/>
                </a:lnTo>
                <a:lnTo>
                  <a:pt x="391" y="56"/>
                </a:lnTo>
                <a:lnTo>
                  <a:pt x="390" y="57"/>
                </a:lnTo>
                <a:lnTo>
                  <a:pt x="389" y="57"/>
                </a:lnTo>
                <a:lnTo>
                  <a:pt x="387" y="57"/>
                </a:lnTo>
                <a:lnTo>
                  <a:pt x="386" y="57"/>
                </a:lnTo>
                <a:lnTo>
                  <a:pt x="386" y="58"/>
                </a:lnTo>
                <a:lnTo>
                  <a:pt x="386" y="57"/>
                </a:lnTo>
                <a:lnTo>
                  <a:pt x="386" y="58"/>
                </a:lnTo>
                <a:lnTo>
                  <a:pt x="384" y="58"/>
                </a:lnTo>
                <a:lnTo>
                  <a:pt x="384" y="57"/>
                </a:lnTo>
                <a:lnTo>
                  <a:pt x="384" y="56"/>
                </a:lnTo>
                <a:lnTo>
                  <a:pt x="383" y="56"/>
                </a:lnTo>
                <a:lnTo>
                  <a:pt x="381" y="56"/>
                </a:lnTo>
                <a:lnTo>
                  <a:pt x="380" y="56"/>
                </a:lnTo>
                <a:lnTo>
                  <a:pt x="380" y="54"/>
                </a:lnTo>
                <a:lnTo>
                  <a:pt x="380" y="53"/>
                </a:lnTo>
                <a:lnTo>
                  <a:pt x="380" y="51"/>
                </a:lnTo>
                <a:lnTo>
                  <a:pt x="379" y="51"/>
                </a:lnTo>
                <a:lnTo>
                  <a:pt x="377" y="51"/>
                </a:lnTo>
                <a:lnTo>
                  <a:pt x="376" y="51"/>
                </a:lnTo>
                <a:lnTo>
                  <a:pt x="376" y="53"/>
                </a:lnTo>
                <a:lnTo>
                  <a:pt x="374" y="53"/>
                </a:lnTo>
                <a:lnTo>
                  <a:pt x="373" y="53"/>
                </a:lnTo>
                <a:lnTo>
                  <a:pt x="373" y="51"/>
                </a:lnTo>
                <a:lnTo>
                  <a:pt x="373" y="50"/>
                </a:lnTo>
                <a:lnTo>
                  <a:pt x="373" y="48"/>
                </a:lnTo>
                <a:lnTo>
                  <a:pt x="371" y="48"/>
                </a:lnTo>
                <a:lnTo>
                  <a:pt x="370" y="47"/>
                </a:lnTo>
                <a:lnTo>
                  <a:pt x="369" y="48"/>
                </a:lnTo>
                <a:lnTo>
                  <a:pt x="369" y="50"/>
                </a:lnTo>
                <a:lnTo>
                  <a:pt x="367" y="50"/>
                </a:lnTo>
                <a:lnTo>
                  <a:pt x="366" y="50"/>
                </a:lnTo>
                <a:lnTo>
                  <a:pt x="366" y="51"/>
                </a:lnTo>
                <a:lnTo>
                  <a:pt x="366" y="53"/>
                </a:lnTo>
                <a:lnTo>
                  <a:pt x="364" y="54"/>
                </a:lnTo>
                <a:lnTo>
                  <a:pt x="364" y="56"/>
                </a:lnTo>
                <a:lnTo>
                  <a:pt x="363" y="56"/>
                </a:lnTo>
                <a:lnTo>
                  <a:pt x="361" y="56"/>
                </a:lnTo>
                <a:lnTo>
                  <a:pt x="361" y="57"/>
                </a:lnTo>
                <a:lnTo>
                  <a:pt x="360" y="58"/>
                </a:lnTo>
                <a:lnTo>
                  <a:pt x="359" y="58"/>
                </a:lnTo>
                <a:lnTo>
                  <a:pt x="357" y="58"/>
                </a:lnTo>
                <a:lnTo>
                  <a:pt x="357" y="60"/>
                </a:lnTo>
                <a:lnTo>
                  <a:pt x="356" y="60"/>
                </a:lnTo>
                <a:lnTo>
                  <a:pt x="353" y="61"/>
                </a:lnTo>
                <a:lnTo>
                  <a:pt x="351" y="61"/>
                </a:lnTo>
                <a:lnTo>
                  <a:pt x="350" y="61"/>
                </a:lnTo>
                <a:lnTo>
                  <a:pt x="349" y="61"/>
                </a:lnTo>
                <a:lnTo>
                  <a:pt x="347" y="61"/>
                </a:lnTo>
                <a:lnTo>
                  <a:pt x="349" y="61"/>
                </a:lnTo>
                <a:lnTo>
                  <a:pt x="349" y="63"/>
                </a:lnTo>
                <a:lnTo>
                  <a:pt x="347" y="64"/>
                </a:lnTo>
                <a:lnTo>
                  <a:pt x="346" y="64"/>
                </a:lnTo>
                <a:lnTo>
                  <a:pt x="344" y="66"/>
                </a:lnTo>
                <a:lnTo>
                  <a:pt x="343" y="66"/>
                </a:lnTo>
                <a:lnTo>
                  <a:pt x="343" y="67"/>
                </a:lnTo>
                <a:lnTo>
                  <a:pt x="341" y="67"/>
                </a:lnTo>
                <a:lnTo>
                  <a:pt x="340" y="67"/>
                </a:lnTo>
                <a:lnTo>
                  <a:pt x="340" y="66"/>
                </a:lnTo>
                <a:lnTo>
                  <a:pt x="339" y="66"/>
                </a:lnTo>
                <a:lnTo>
                  <a:pt x="337" y="66"/>
                </a:lnTo>
                <a:lnTo>
                  <a:pt x="337" y="64"/>
                </a:lnTo>
                <a:lnTo>
                  <a:pt x="339" y="64"/>
                </a:lnTo>
                <a:lnTo>
                  <a:pt x="339" y="63"/>
                </a:lnTo>
                <a:lnTo>
                  <a:pt x="339" y="61"/>
                </a:lnTo>
                <a:lnTo>
                  <a:pt x="337" y="61"/>
                </a:lnTo>
                <a:lnTo>
                  <a:pt x="337" y="60"/>
                </a:lnTo>
                <a:lnTo>
                  <a:pt x="336" y="60"/>
                </a:lnTo>
                <a:lnTo>
                  <a:pt x="336" y="58"/>
                </a:lnTo>
                <a:lnTo>
                  <a:pt x="336" y="57"/>
                </a:lnTo>
                <a:lnTo>
                  <a:pt x="334" y="57"/>
                </a:lnTo>
                <a:lnTo>
                  <a:pt x="333" y="57"/>
                </a:lnTo>
                <a:lnTo>
                  <a:pt x="331" y="56"/>
                </a:lnTo>
                <a:lnTo>
                  <a:pt x="330" y="56"/>
                </a:lnTo>
                <a:lnTo>
                  <a:pt x="329" y="57"/>
                </a:lnTo>
                <a:lnTo>
                  <a:pt x="327" y="58"/>
                </a:lnTo>
                <a:lnTo>
                  <a:pt x="326" y="60"/>
                </a:lnTo>
                <a:lnTo>
                  <a:pt x="324" y="60"/>
                </a:lnTo>
                <a:lnTo>
                  <a:pt x="323" y="61"/>
                </a:lnTo>
                <a:lnTo>
                  <a:pt x="321" y="61"/>
                </a:lnTo>
                <a:lnTo>
                  <a:pt x="320" y="61"/>
                </a:lnTo>
                <a:lnTo>
                  <a:pt x="320" y="63"/>
                </a:lnTo>
                <a:lnTo>
                  <a:pt x="320" y="64"/>
                </a:lnTo>
                <a:lnTo>
                  <a:pt x="319" y="64"/>
                </a:lnTo>
                <a:lnTo>
                  <a:pt x="319" y="66"/>
                </a:lnTo>
                <a:lnTo>
                  <a:pt x="319" y="64"/>
                </a:lnTo>
                <a:lnTo>
                  <a:pt x="317" y="64"/>
                </a:lnTo>
                <a:lnTo>
                  <a:pt x="316" y="66"/>
                </a:lnTo>
                <a:lnTo>
                  <a:pt x="316" y="67"/>
                </a:lnTo>
                <a:lnTo>
                  <a:pt x="314" y="67"/>
                </a:lnTo>
                <a:lnTo>
                  <a:pt x="314" y="68"/>
                </a:lnTo>
                <a:lnTo>
                  <a:pt x="313" y="70"/>
                </a:lnTo>
                <a:lnTo>
                  <a:pt x="311" y="71"/>
                </a:lnTo>
                <a:lnTo>
                  <a:pt x="310" y="73"/>
                </a:lnTo>
                <a:lnTo>
                  <a:pt x="309" y="74"/>
                </a:lnTo>
                <a:lnTo>
                  <a:pt x="307" y="74"/>
                </a:lnTo>
                <a:lnTo>
                  <a:pt x="306" y="76"/>
                </a:lnTo>
                <a:lnTo>
                  <a:pt x="306" y="77"/>
                </a:lnTo>
                <a:lnTo>
                  <a:pt x="304" y="79"/>
                </a:lnTo>
                <a:lnTo>
                  <a:pt x="303" y="79"/>
                </a:lnTo>
                <a:lnTo>
                  <a:pt x="301" y="79"/>
                </a:lnTo>
                <a:lnTo>
                  <a:pt x="300" y="80"/>
                </a:lnTo>
                <a:lnTo>
                  <a:pt x="299" y="80"/>
                </a:lnTo>
                <a:lnTo>
                  <a:pt x="296" y="79"/>
                </a:lnTo>
                <a:lnTo>
                  <a:pt x="296" y="80"/>
                </a:lnTo>
                <a:lnTo>
                  <a:pt x="294" y="80"/>
                </a:lnTo>
                <a:lnTo>
                  <a:pt x="294" y="81"/>
                </a:lnTo>
                <a:lnTo>
                  <a:pt x="293" y="81"/>
                </a:lnTo>
                <a:lnTo>
                  <a:pt x="293" y="83"/>
                </a:lnTo>
                <a:lnTo>
                  <a:pt x="293" y="84"/>
                </a:lnTo>
                <a:lnTo>
                  <a:pt x="293" y="86"/>
                </a:lnTo>
                <a:lnTo>
                  <a:pt x="291" y="86"/>
                </a:lnTo>
                <a:lnTo>
                  <a:pt x="290" y="87"/>
                </a:lnTo>
                <a:lnTo>
                  <a:pt x="289" y="87"/>
                </a:lnTo>
                <a:lnTo>
                  <a:pt x="287" y="87"/>
                </a:lnTo>
                <a:lnTo>
                  <a:pt x="287" y="86"/>
                </a:lnTo>
                <a:lnTo>
                  <a:pt x="287" y="84"/>
                </a:lnTo>
                <a:lnTo>
                  <a:pt x="286" y="83"/>
                </a:lnTo>
                <a:lnTo>
                  <a:pt x="284" y="84"/>
                </a:lnTo>
                <a:lnTo>
                  <a:pt x="281" y="86"/>
                </a:lnTo>
                <a:lnTo>
                  <a:pt x="280" y="86"/>
                </a:lnTo>
                <a:lnTo>
                  <a:pt x="278" y="86"/>
                </a:lnTo>
                <a:lnTo>
                  <a:pt x="277" y="86"/>
                </a:lnTo>
                <a:lnTo>
                  <a:pt x="274" y="86"/>
                </a:lnTo>
                <a:lnTo>
                  <a:pt x="274" y="87"/>
                </a:lnTo>
                <a:lnTo>
                  <a:pt x="274" y="89"/>
                </a:lnTo>
                <a:lnTo>
                  <a:pt x="274" y="90"/>
                </a:lnTo>
                <a:lnTo>
                  <a:pt x="274" y="91"/>
                </a:lnTo>
                <a:lnTo>
                  <a:pt x="274" y="93"/>
                </a:lnTo>
                <a:lnTo>
                  <a:pt x="274" y="94"/>
                </a:lnTo>
                <a:lnTo>
                  <a:pt x="274" y="96"/>
                </a:lnTo>
                <a:lnTo>
                  <a:pt x="273" y="97"/>
                </a:lnTo>
                <a:lnTo>
                  <a:pt x="271" y="99"/>
                </a:lnTo>
                <a:lnTo>
                  <a:pt x="271" y="100"/>
                </a:lnTo>
                <a:lnTo>
                  <a:pt x="270" y="100"/>
                </a:lnTo>
                <a:lnTo>
                  <a:pt x="270" y="101"/>
                </a:lnTo>
                <a:lnTo>
                  <a:pt x="268" y="101"/>
                </a:lnTo>
                <a:lnTo>
                  <a:pt x="267" y="100"/>
                </a:lnTo>
                <a:lnTo>
                  <a:pt x="266" y="99"/>
                </a:lnTo>
                <a:lnTo>
                  <a:pt x="264" y="99"/>
                </a:lnTo>
                <a:lnTo>
                  <a:pt x="263" y="99"/>
                </a:lnTo>
                <a:lnTo>
                  <a:pt x="263" y="97"/>
                </a:lnTo>
                <a:lnTo>
                  <a:pt x="261" y="97"/>
                </a:lnTo>
                <a:lnTo>
                  <a:pt x="260" y="97"/>
                </a:lnTo>
                <a:lnTo>
                  <a:pt x="260" y="96"/>
                </a:lnTo>
                <a:lnTo>
                  <a:pt x="258" y="96"/>
                </a:lnTo>
                <a:lnTo>
                  <a:pt x="257" y="96"/>
                </a:lnTo>
                <a:lnTo>
                  <a:pt x="256" y="96"/>
                </a:lnTo>
                <a:lnTo>
                  <a:pt x="254" y="96"/>
                </a:lnTo>
                <a:lnTo>
                  <a:pt x="253" y="97"/>
                </a:lnTo>
                <a:lnTo>
                  <a:pt x="251" y="97"/>
                </a:lnTo>
                <a:lnTo>
                  <a:pt x="250" y="97"/>
                </a:lnTo>
                <a:lnTo>
                  <a:pt x="248" y="97"/>
                </a:lnTo>
                <a:lnTo>
                  <a:pt x="247" y="97"/>
                </a:lnTo>
                <a:lnTo>
                  <a:pt x="247" y="99"/>
                </a:lnTo>
                <a:lnTo>
                  <a:pt x="246" y="99"/>
                </a:lnTo>
                <a:lnTo>
                  <a:pt x="244" y="100"/>
                </a:lnTo>
                <a:lnTo>
                  <a:pt x="244" y="101"/>
                </a:lnTo>
                <a:lnTo>
                  <a:pt x="243" y="103"/>
                </a:lnTo>
                <a:lnTo>
                  <a:pt x="241" y="103"/>
                </a:lnTo>
                <a:lnTo>
                  <a:pt x="240" y="104"/>
                </a:lnTo>
                <a:lnTo>
                  <a:pt x="240" y="106"/>
                </a:lnTo>
                <a:lnTo>
                  <a:pt x="241" y="106"/>
                </a:lnTo>
                <a:lnTo>
                  <a:pt x="241" y="107"/>
                </a:lnTo>
                <a:lnTo>
                  <a:pt x="241" y="109"/>
                </a:lnTo>
                <a:lnTo>
                  <a:pt x="240" y="110"/>
                </a:lnTo>
                <a:lnTo>
                  <a:pt x="240" y="111"/>
                </a:lnTo>
                <a:lnTo>
                  <a:pt x="241" y="113"/>
                </a:lnTo>
                <a:lnTo>
                  <a:pt x="240" y="114"/>
                </a:lnTo>
                <a:lnTo>
                  <a:pt x="238" y="117"/>
                </a:lnTo>
                <a:lnTo>
                  <a:pt x="238" y="119"/>
                </a:lnTo>
                <a:lnTo>
                  <a:pt x="238" y="120"/>
                </a:lnTo>
                <a:lnTo>
                  <a:pt x="237" y="120"/>
                </a:lnTo>
                <a:lnTo>
                  <a:pt x="237" y="121"/>
                </a:lnTo>
                <a:lnTo>
                  <a:pt x="236" y="121"/>
                </a:lnTo>
                <a:lnTo>
                  <a:pt x="234" y="121"/>
                </a:lnTo>
                <a:lnTo>
                  <a:pt x="234" y="123"/>
                </a:lnTo>
                <a:lnTo>
                  <a:pt x="233" y="123"/>
                </a:lnTo>
                <a:lnTo>
                  <a:pt x="231" y="123"/>
                </a:lnTo>
                <a:lnTo>
                  <a:pt x="231" y="121"/>
                </a:lnTo>
                <a:lnTo>
                  <a:pt x="231" y="120"/>
                </a:lnTo>
                <a:lnTo>
                  <a:pt x="230" y="120"/>
                </a:lnTo>
                <a:lnTo>
                  <a:pt x="228" y="119"/>
                </a:lnTo>
                <a:lnTo>
                  <a:pt x="227" y="119"/>
                </a:lnTo>
                <a:lnTo>
                  <a:pt x="226" y="119"/>
                </a:lnTo>
                <a:lnTo>
                  <a:pt x="223" y="120"/>
                </a:lnTo>
                <a:lnTo>
                  <a:pt x="221" y="120"/>
                </a:lnTo>
                <a:lnTo>
                  <a:pt x="220" y="120"/>
                </a:lnTo>
                <a:lnTo>
                  <a:pt x="220" y="119"/>
                </a:lnTo>
                <a:lnTo>
                  <a:pt x="218" y="119"/>
                </a:lnTo>
                <a:lnTo>
                  <a:pt x="217" y="119"/>
                </a:lnTo>
                <a:lnTo>
                  <a:pt x="216" y="119"/>
                </a:lnTo>
                <a:lnTo>
                  <a:pt x="211" y="119"/>
                </a:lnTo>
                <a:lnTo>
                  <a:pt x="211" y="120"/>
                </a:lnTo>
                <a:lnTo>
                  <a:pt x="210" y="120"/>
                </a:lnTo>
                <a:lnTo>
                  <a:pt x="208" y="120"/>
                </a:lnTo>
                <a:lnTo>
                  <a:pt x="208" y="121"/>
                </a:lnTo>
                <a:lnTo>
                  <a:pt x="207" y="120"/>
                </a:lnTo>
                <a:lnTo>
                  <a:pt x="206" y="120"/>
                </a:lnTo>
                <a:lnTo>
                  <a:pt x="204" y="121"/>
                </a:lnTo>
                <a:lnTo>
                  <a:pt x="204" y="120"/>
                </a:lnTo>
                <a:lnTo>
                  <a:pt x="203" y="120"/>
                </a:lnTo>
                <a:lnTo>
                  <a:pt x="203" y="121"/>
                </a:lnTo>
                <a:lnTo>
                  <a:pt x="204" y="123"/>
                </a:lnTo>
                <a:lnTo>
                  <a:pt x="206" y="123"/>
                </a:lnTo>
                <a:lnTo>
                  <a:pt x="206" y="124"/>
                </a:lnTo>
                <a:lnTo>
                  <a:pt x="206" y="126"/>
                </a:lnTo>
                <a:lnTo>
                  <a:pt x="204" y="126"/>
                </a:lnTo>
                <a:lnTo>
                  <a:pt x="206" y="127"/>
                </a:lnTo>
                <a:lnTo>
                  <a:pt x="206" y="129"/>
                </a:lnTo>
                <a:lnTo>
                  <a:pt x="206" y="131"/>
                </a:lnTo>
                <a:lnTo>
                  <a:pt x="207" y="134"/>
                </a:lnTo>
                <a:lnTo>
                  <a:pt x="207" y="137"/>
                </a:lnTo>
                <a:lnTo>
                  <a:pt x="207" y="139"/>
                </a:lnTo>
                <a:lnTo>
                  <a:pt x="207" y="140"/>
                </a:lnTo>
                <a:lnTo>
                  <a:pt x="207" y="141"/>
                </a:lnTo>
                <a:lnTo>
                  <a:pt x="208" y="141"/>
                </a:lnTo>
                <a:lnTo>
                  <a:pt x="208" y="143"/>
                </a:lnTo>
                <a:lnTo>
                  <a:pt x="211" y="143"/>
                </a:lnTo>
                <a:lnTo>
                  <a:pt x="213" y="144"/>
                </a:lnTo>
                <a:lnTo>
                  <a:pt x="211" y="144"/>
                </a:lnTo>
                <a:lnTo>
                  <a:pt x="213" y="144"/>
                </a:lnTo>
                <a:lnTo>
                  <a:pt x="213" y="146"/>
                </a:lnTo>
                <a:lnTo>
                  <a:pt x="210" y="147"/>
                </a:lnTo>
                <a:lnTo>
                  <a:pt x="211" y="147"/>
                </a:lnTo>
                <a:lnTo>
                  <a:pt x="211" y="149"/>
                </a:lnTo>
                <a:lnTo>
                  <a:pt x="211" y="150"/>
                </a:lnTo>
                <a:lnTo>
                  <a:pt x="211" y="151"/>
                </a:lnTo>
                <a:lnTo>
                  <a:pt x="211" y="153"/>
                </a:lnTo>
                <a:lnTo>
                  <a:pt x="213" y="153"/>
                </a:lnTo>
                <a:lnTo>
                  <a:pt x="214" y="153"/>
                </a:lnTo>
                <a:lnTo>
                  <a:pt x="214" y="154"/>
                </a:lnTo>
                <a:lnTo>
                  <a:pt x="214" y="156"/>
                </a:lnTo>
                <a:lnTo>
                  <a:pt x="214" y="159"/>
                </a:lnTo>
                <a:lnTo>
                  <a:pt x="214" y="160"/>
                </a:lnTo>
                <a:lnTo>
                  <a:pt x="214" y="161"/>
                </a:lnTo>
                <a:lnTo>
                  <a:pt x="214" y="163"/>
                </a:lnTo>
                <a:lnTo>
                  <a:pt x="214" y="164"/>
                </a:lnTo>
                <a:lnTo>
                  <a:pt x="216" y="164"/>
                </a:lnTo>
                <a:lnTo>
                  <a:pt x="216" y="166"/>
                </a:lnTo>
                <a:lnTo>
                  <a:pt x="217" y="167"/>
                </a:lnTo>
                <a:lnTo>
                  <a:pt x="217" y="169"/>
                </a:lnTo>
                <a:lnTo>
                  <a:pt x="217" y="170"/>
                </a:lnTo>
                <a:lnTo>
                  <a:pt x="218" y="171"/>
                </a:lnTo>
                <a:lnTo>
                  <a:pt x="218" y="176"/>
                </a:lnTo>
                <a:lnTo>
                  <a:pt x="218" y="177"/>
                </a:lnTo>
                <a:lnTo>
                  <a:pt x="218" y="179"/>
                </a:lnTo>
                <a:lnTo>
                  <a:pt x="218" y="180"/>
                </a:lnTo>
                <a:lnTo>
                  <a:pt x="218" y="181"/>
                </a:lnTo>
                <a:lnTo>
                  <a:pt x="220" y="181"/>
                </a:lnTo>
                <a:lnTo>
                  <a:pt x="221" y="183"/>
                </a:lnTo>
                <a:lnTo>
                  <a:pt x="220" y="184"/>
                </a:lnTo>
                <a:lnTo>
                  <a:pt x="218" y="186"/>
                </a:lnTo>
                <a:lnTo>
                  <a:pt x="218" y="187"/>
                </a:lnTo>
                <a:lnTo>
                  <a:pt x="217" y="187"/>
                </a:lnTo>
                <a:lnTo>
                  <a:pt x="218" y="187"/>
                </a:lnTo>
                <a:lnTo>
                  <a:pt x="220" y="187"/>
                </a:lnTo>
                <a:lnTo>
                  <a:pt x="220" y="189"/>
                </a:lnTo>
                <a:lnTo>
                  <a:pt x="221" y="190"/>
                </a:lnTo>
                <a:lnTo>
                  <a:pt x="221" y="191"/>
                </a:lnTo>
                <a:lnTo>
                  <a:pt x="223" y="191"/>
                </a:lnTo>
                <a:lnTo>
                  <a:pt x="224" y="191"/>
                </a:lnTo>
                <a:lnTo>
                  <a:pt x="226" y="193"/>
                </a:lnTo>
                <a:lnTo>
                  <a:pt x="227" y="193"/>
                </a:lnTo>
                <a:lnTo>
                  <a:pt x="227" y="194"/>
                </a:lnTo>
                <a:lnTo>
                  <a:pt x="227" y="196"/>
                </a:lnTo>
                <a:lnTo>
                  <a:pt x="228" y="199"/>
                </a:lnTo>
                <a:lnTo>
                  <a:pt x="228" y="200"/>
                </a:lnTo>
                <a:lnTo>
                  <a:pt x="230" y="200"/>
                </a:lnTo>
                <a:lnTo>
                  <a:pt x="230" y="201"/>
                </a:lnTo>
                <a:lnTo>
                  <a:pt x="231" y="203"/>
                </a:lnTo>
                <a:lnTo>
                  <a:pt x="228" y="207"/>
                </a:lnTo>
                <a:lnTo>
                  <a:pt x="226" y="209"/>
                </a:lnTo>
                <a:lnTo>
                  <a:pt x="224" y="212"/>
                </a:lnTo>
                <a:lnTo>
                  <a:pt x="223" y="213"/>
                </a:lnTo>
                <a:lnTo>
                  <a:pt x="223" y="214"/>
                </a:lnTo>
                <a:lnTo>
                  <a:pt x="221" y="214"/>
                </a:lnTo>
                <a:lnTo>
                  <a:pt x="220" y="214"/>
                </a:lnTo>
                <a:lnTo>
                  <a:pt x="218" y="214"/>
                </a:lnTo>
                <a:lnTo>
                  <a:pt x="217" y="214"/>
                </a:lnTo>
                <a:lnTo>
                  <a:pt x="214" y="214"/>
                </a:lnTo>
                <a:lnTo>
                  <a:pt x="213" y="214"/>
                </a:lnTo>
                <a:lnTo>
                  <a:pt x="211" y="216"/>
                </a:lnTo>
                <a:lnTo>
                  <a:pt x="210" y="216"/>
                </a:lnTo>
                <a:lnTo>
                  <a:pt x="208" y="217"/>
                </a:lnTo>
                <a:lnTo>
                  <a:pt x="208" y="219"/>
                </a:lnTo>
                <a:lnTo>
                  <a:pt x="207" y="219"/>
                </a:lnTo>
                <a:lnTo>
                  <a:pt x="206" y="219"/>
                </a:lnTo>
                <a:lnTo>
                  <a:pt x="206" y="220"/>
                </a:lnTo>
                <a:lnTo>
                  <a:pt x="204" y="220"/>
                </a:lnTo>
                <a:lnTo>
                  <a:pt x="203" y="220"/>
                </a:lnTo>
                <a:lnTo>
                  <a:pt x="201" y="222"/>
                </a:lnTo>
                <a:lnTo>
                  <a:pt x="201" y="223"/>
                </a:lnTo>
                <a:lnTo>
                  <a:pt x="200" y="223"/>
                </a:lnTo>
                <a:lnTo>
                  <a:pt x="198" y="223"/>
                </a:lnTo>
                <a:lnTo>
                  <a:pt x="197" y="222"/>
                </a:lnTo>
                <a:lnTo>
                  <a:pt x="196" y="223"/>
                </a:lnTo>
                <a:lnTo>
                  <a:pt x="194" y="223"/>
                </a:lnTo>
                <a:lnTo>
                  <a:pt x="194" y="224"/>
                </a:lnTo>
                <a:lnTo>
                  <a:pt x="193" y="226"/>
                </a:lnTo>
                <a:lnTo>
                  <a:pt x="193" y="227"/>
                </a:lnTo>
                <a:lnTo>
                  <a:pt x="191" y="227"/>
                </a:lnTo>
                <a:lnTo>
                  <a:pt x="191" y="230"/>
                </a:lnTo>
                <a:lnTo>
                  <a:pt x="190" y="232"/>
                </a:lnTo>
                <a:lnTo>
                  <a:pt x="190" y="233"/>
                </a:lnTo>
                <a:lnTo>
                  <a:pt x="188" y="236"/>
                </a:lnTo>
                <a:lnTo>
                  <a:pt x="190" y="237"/>
                </a:lnTo>
                <a:lnTo>
                  <a:pt x="188" y="237"/>
                </a:lnTo>
                <a:lnTo>
                  <a:pt x="188" y="239"/>
                </a:lnTo>
                <a:lnTo>
                  <a:pt x="188" y="240"/>
                </a:lnTo>
                <a:lnTo>
                  <a:pt x="187" y="240"/>
                </a:lnTo>
                <a:lnTo>
                  <a:pt x="187" y="242"/>
                </a:lnTo>
                <a:lnTo>
                  <a:pt x="186" y="243"/>
                </a:lnTo>
                <a:lnTo>
                  <a:pt x="186" y="244"/>
                </a:lnTo>
                <a:lnTo>
                  <a:pt x="184" y="244"/>
                </a:lnTo>
                <a:lnTo>
                  <a:pt x="183" y="244"/>
                </a:lnTo>
                <a:lnTo>
                  <a:pt x="181" y="244"/>
                </a:lnTo>
                <a:lnTo>
                  <a:pt x="180" y="244"/>
                </a:lnTo>
                <a:lnTo>
                  <a:pt x="178" y="243"/>
                </a:lnTo>
                <a:lnTo>
                  <a:pt x="177" y="243"/>
                </a:lnTo>
                <a:lnTo>
                  <a:pt x="177" y="244"/>
                </a:lnTo>
                <a:lnTo>
                  <a:pt x="176" y="244"/>
                </a:lnTo>
                <a:lnTo>
                  <a:pt x="174" y="246"/>
                </a:lnTo>
                <a:lnTo>
                  <a:pt x="173" y="247"/>
                </a:lnTo>
                <a:lnTo>
                  <a:pt x="171" y="247"/>
                </a:lnTo>
                <a:lnTo>
                  <a:pt x="171" y="249"/>
                </a:lnTo>
                <a:lnTo>
                  <a:pt x="173" y="249"/>
                </a:lnTo>
                <a:lnTo>
                  <a:pt x="174" y="250"/>
                </a:lnTo>
                <a:lnTo>
                  <a:pt x="176" y="252"/>
                </a:lnTo>
                <a:lnTo>
                  <a:pt x="176" y="253"/>
                </a:lnTo>
                <a:lnTo>
                  <a:pt x="176" y="254"/>
                </a:lnTo>
                <a:lnTo>
                  <a:pt x="176" y="256"/>
                </a:lnTo>
                <a:lnTo>
                  <a:pt x="177" y="256"/>
                </a:lnTo>
                <a:lnTo>
                  <a:pt x="177" y="257"/>
                </a:lnTo>
                <a:lnTo>
                  <a:pt x="176" y="259"/>
                </a:lnTo>
                <a:lnTo>
                  <a:pt x="176" y="260"/>
                </a:lnTo>
                <a:lnTo>
                  <a:pt x="174" y="260"/>
                </a:lnTo>
                <a:lnTo>
                  <a:pt x="173" y="260"/>
                </a:lnTo>
                <a:lnTo>
                  <a:pt x="173" y="262"/>
                </a:lnTo>
                <a:lnTo>
                  <a:pt x="171" y="262"/>
                </a:lnTo>
                <a:lnTo>
                  <a:pt x="168" y="260"/>
                </a:lnTo>
                <a:lnTo>
                  <a:pt x="167" y="260"/>
                </a:lnTo>
                <a:lnTo>
                  <a:pt x="166" y="260"/>
                </a:lnTo>
                <a:lnTo>
                  <a:pt x="164" y="259"/>
                </a:lnTo>
                <a:lnTo>
                  <a:pt x="163" y="259"/>
                </a:lnTo>
                <a:lnTo>
                  <a:pt x="161" y="259"/>
                </a:lnTo>
                <a:lnTo>
                  <a:pt x="160" y="259"/>
                </a:lnTo>
                <a:lnTo>
                  <a:pt x="158" y="260"/>
                </a:lnTo>
                <a:lnTo>
                  <a:pt x="157" y="260"/>
                </a:lnTo>
                <a:lnTo>
                  <a:pt x="156" y="260"/>
                </a:lnTo>
                <a:lnTo>
                  <a:pt x="154" y="262"/>
                </a:lnTo>
                <a:lnTo>
                  <a:pt x="153" y="262"/>
                </a:lnTo>
                <a:lnTo>
                  <a:pt x="151" y="262"/>
                </a:lnTo>
                <a:lnTo>
                  <a:pt x="150" y="262"/>
                </a:lnTo>
                <a:lnTo>
                  <a:pt x="148" y="263"/>
                </a:lnTo>
                <a:lnTo>
                  <a:pt x="148" y="262"/>
                </a:lnTo>
                <a:lnTo>
                  <a:pt x="147" y="260"/>
                </a:lnTo>
                <a:lnTo>
                  <a:pt x="147" y="259"/>
                </a:lnTo>
                <a:lnTo>
                  <a:pt x="146" y="257"/>
                </a:lnTo>
                <a:lnTo>
                  <a:pt x="144" y="257"/>
                </a:lnTo>
                <a:lnTo>
                  <a:pt x="143" y="257"/>
                </a:lnTo>
                <a:lnTo>
                  <a:pt x="143" y="256"/>
                </a:lnTo>
                <a:lnTo>
                  <a:pt x="141" y="256"/>
                </a:lnTo>
                <a:lnTo>
                  <a:pt x="140" y="254"/>
                </a:lnTo>
                <a:lnTo>
                  <a:pt x="138" y="254"/>
                </a:lnTo>
                <a:lnTo>
                  <a:pt x="137" y="254"/>
                </a:lnTo>
                <a:lnTo>
                  <a:pt x="135" y="254"/>
                </a:lnTo>
                <a:lnTo>
                  <a:pt x="134" y="254"/>
                </a:lnTo>
                <a:lnTo>
                  <a:pt x="133" y="254"/>
                </a:lnTo>
                <a:lnTo>
                  <a:pt x="131" y="254"/>
                </a:lnTo>
                <a:lnTo>
                  <a:pt x="130" y="253"/>
                </a:lnTo>
                <a:lnTo>
                  <a:pt x="128" y="252"/>
                </a:lnTo>
                <a:lnTo>
                  <a:pt x="128" y="250"/>
                </a:lnTo>
                <a:lnTo>
                  <a:pt x="128" y="249"/>
                </a:lnTo>
                <a:lnTo>
                  <a:pt x="127" y="249"/>
                </a:lnTo>
                <a:lnTo>
                  <a:pt x="127" y="250"/>
                </a:lnTo>
                <a:lnTo>
                  <a:pt x="125" y="252"/>
                </a:lnTo>
                <a:lnTo>
                  <a:pt x="125" y="253"/>
                </a:lnTo>
                <a:lnTo>
                  <a:pt x="125" y="254"/>
                </a:lnTo>
                <a:lnTo>
                  <a:pt x="125" y="256"/>
                </a:lnTo>
                <a:lnTo>
                  <a:pt x="127" y="256"/>
                </a:lnTo>
                <a:lnTo>
                  <a:pt x="127" y="257"/>
                </a:lnTo>
                <a:lnTo>
                  <a:pt x="127" y="259"/>
                </a:lnTo>
                <a:lnTo>
                  <a:pt x="125" y="260"/>
                </a:lnTo>
                <a:lnTo>
                  <a:pt x="124" y="259"/>
                </a:lnTo>
                <a:lnTo>
                  <a:pt x="124" y="260"/>
                </a:lnTo>
                <a:lnTo>
                  <a:pt x="124" y="262"/>
                </a:lnTo>
                <a:lnTo>
                  <a:pt x="124" y="263"/>
                </a:lnTo>
                <a:lnTo>
                  <a:pt x="123" y="263"/>
                </a:lnTo>
                <a:lnTo>
                  <a:pt x="123" y="262"/>
                </a:lnTo>
                <a:lnTo>
                  <a:pt x="121" y="262"/>
                </a:lnTo>
                <a:lnTo>
                  <a:pt x="120" y="262"/>
                </a:lnTo>
                <a:lnTo>
                  <a:pt x="118" y="262"/>
                </a:lnTo>
                <a:lnTo>
                  <a:pt x="118" y="263"/>
                </a:lnTo>
                <a:lnTo>
                  <a:pt x="117" y="263"/>
                </a:lnTo>
                <a:lnTo>
                  <a:pt x="115" y="263"/>
                </a:lnTo>
                <a:lnTo>
                  <a:pt x="115" y="262"/>
                </a:lnTo>
                <a:lnTo>
                  <a:pt x="117" y="260"/>
                </a:lnTo>
                <a:lnTo>
                  <a:pt x="115" y="260"/>
                </a:lnTo>
                <a:lnTo>
                  <a:pt x="117" y="260"/>
                </a:lnTo>
                <a:lnTo>
                  <a:pt x="117" y="259"/>
                </a:lnTo>
                <a:lnTo>
                  <a:pt x="118" y="259"/>
                </a:lnTo>
                <a:lnTo>
                  <a:pt x="118" y="257"/>
                </a:lnTo>
                <a:lnTo>
                  <a:pt x="118" y="256"/>
                </a:lnTo>
                <a:lnTo>
                  <a:pt x="118" y="254"/>
                </a:lnTo>
                <a:lnTo>
                  <a:pt x="117" y="254"/>
                </a:lnTo>
                <a:lnTo>
                  <a:pt x="117" y="253"/>
                </a:lnTo>
                <a:lnTo>
                  <a:pt x="117" y="252"/>
                </a:lnTo>
                <a:lnTo>
                  <a:pt x="115" y="252"/>
                </a:lnTo>
                <a:lnTo>
                  <a:pt x="115" y="250"/>
                </a:lnTo>
                <a:lnTo>
                  <a:pt x="115" y="249"/>
                </a:lnTo>
                <a:lnTo>
                  <a:pt x="114" y="249"/>
                </a:lnTo>
                <a:lnTo>
                  <a:pt x="114" y="247"/>
                </a:lnTo>
                <a:lnTo>
                  <a:pt x="113" y="247"/>
                </a:lnTo>
                <a:lnTo>
                  <a:pt x="113" y="246"/>
                </a:lnTo>
                <a:lnTo>
                  <a:pt x="111" y="247"/>
                </a:lnTo>
                <a:lnTo>
                  <a:pt x="110" y="247"/>
                </a:lnTo>
                <a:lnTo>
                  <a:pt x="108" y="247"/>
                </a:lnTo>
                <a:lnTo>
                  <a:pt x="108" y="246"/>
                </a:lnTo>
                <a:lnTo>
                  <a:pt x="107" y="246"/>
                </a:lnTo>
                <a:lnTo>
                  <a:pt x="107" y="247"/>
                </a:lnTo>
                <a:lnTo>
                  <a:pt x="105" y="247"/>
                </a:lnTo>
                <a:lnTo>
                  <a:pt x="105" y="249"/>
                </a:lnTo>
                <a:lnTo>
                  <a:pt x="104" y="249"/>
                </a:lnTo>
                <a:lnTo>
                  <a:pt x="103" y="250"/>
                </a:lnTo>
                <a:lnTo>
                  <a:pt x="101" y="250"/>
                </a:lnTo>
                <a:lnTo>
                  <a:pt x="98" y="250"/>
                </a:lnTo>
                <a:lnTo>
                  <a:pt x="97" y="252"/>
                </a:lnTo>
                <a:lnTo>
                  <a:pt x="95" y="252"/>
                </a:lnTo>
                <a:lnTo>
                  <a:pt x="94" y="253"/>
                </a:lnTo>
                <a:lnTo>
                  <a:pt x="94" y="254"/>
                </a:lnTo>
                <a:lnTo>
                  <a:pt x="94" y="256"/>
                </a:lnTo>
                <a:lnTo>
                  <a:pt x="93" y="257"/>
                </a:lnTo>
                <a:lnTo>
                  <a:pt x="93" y="259"/>
                </a:lnTo>
                <a:lnTo>
                  <a:pt x="91" y="259"/>
                </a:lnTo>
                <a:lnTo>
                  <a:pt x="90" y="259"/>
                </a:lnTo>
                <a:lnTo>
                  <a:pt x="88" y="260"/>
                </a:lnTo>
                <a:lnTo>
                  <a:pt x="88" y="262"/>
                </a:lnTo>
                <a:lnTo>
                  <a:pt x="87" y="262"/>
                </a:lnTo>
                <a:lnTo>
                  <a:pt x="85" y="262"/>
                </a:lnTo>
                <a:lnTo>
                  <a:pt x="85" y="263"/>
                </a:lnTo>
                <a:lnTo>
                  <a:pt x="84" y="264"/>
                </a:lnTo>
                <a:lnTo>
                  <a:pt x="84" y="266"/>
                </a:lnTo>
                <a:lnTo>
                  <a:pt x="84" y="267"/>
                </a:lnTo>
                <a:lnTo>
                  <a:pt x="83" y="267"/>
                </a:lnTo>
                <a:lnTo>
                  <a:pt x="83" y="269"/>
                </a:lnTo>
                <a:lnTo>
                  <a:pt x="81" y="269"/>
                </a:lnTo>
                <a:lnTo>
                  <a:pt x="83" y="269"/>
                </a:lnTo>
                <a:lnTo>
                  <a:pt x="83" y="270"/>
                </a:lnTo>
                <a:lnTo>
                  <a:pt x="81" y="272"/>
                </a:lnTo>
                <a:lnTo>
                  <a:pt x="81" y="273"/>
                </a:lnTo>
                <a:lnTo>
                  <a:pt x="80" y="273"/>
                </a:lnTo>
                <a:lnTo>
                  <a:pt x="78" y="273"/>
                </a:lnTo>
                <a:lnTo>
                  <a:pt x="77" y="274"/>
                </a:lnTo>
                <a:lnTo>
                  <a:pt x="77" y="276"/>
                </a:lnTo>
                <a:lnTo>
                  <a:pt x="75" y="276"/>
                </a:lnTo>
                <a:lnTo>
                  <a:pt x="74" y="276"/>
                </a:lnTo>
                <a:lnTo>
                  <a:pt x="74" y="277"/>
                </a:lnTo>
                <a:lnTo>
                  <a:pt x="73" y="277"/>
                </a:lnTo>
                <a:lnTo>
                  <a:pt x="73" y="279"/>
                </a:lnTo>
                <a:lnTo>
                  <a:pt x="73" y="280"/>
                </a:lnTo>
                <a:lnTo>
                  <a:pt x="71" y="280"/>
                </a:lnTo>
                <a:lnTo>
                  <a:pt x="70" y="282"/>
                </a:lnTo>
                <a:lnTo>
                  <a:pt x="68" y="283"/>
                </a:lnTo>
                <a:lnTo>
                  <a:pt x="68" y="284"/>
                </a:lnTo>
                <a:lnTo>
                  <a:pt x="67" y="284"/>
                </a:lnTo>
                <a:lnTo>
                  <a:pt x="65" y="284"/>
                </a:lnTo>
                <a:lnTo>
                  <a:pt x="65" y="286"/>
                </a:lnTo>
                <a:lnTo>
                  <a:pt x="64" y="287"/>
                </a:lnTo>
                <a:lnTo>
                  <a:pt x="63" y="289"/>
                </a:lnTo>
                <a:lnTo>
                  <a:pt x="61" y="289"/>
                </a:lnTo>
                <a:lnTo>
                  <a:pt x="61" y="290"/>
                </a:lnTo>
                <a:lnTo>
                  <a:pt x="60" y="290"/>
                </a:lnTo>
                <a:lnTo>
                  <a:pt x="58" y="290"/>
                </a:lnTo>
                <a:lnTo>
                  <a:pt x="57" y="292"/>
                </a:lnTo>
                <a:lnTo>
                  <a:pt x="55" y="292"/>
                </a:lnTo>
                <a:lnTo>
                  <a:pt x="54" y="293"/>
                </a:lnTo>
                <a:lnTo>
                  <a:pt x="53" y="293"/>
                </a:lnTo>
                <a:lnTo>
                  <a:pt x="51" y="294"/>
                </a:lnTo>
                <a:lnTo>
                  <a:pt x="48" y="296"/>
                </a:lnTo>
                <a:lnTo>
                  <a:pt x="47" y="296"/>
                </a:lnTo>
                <a:lnTo>
                  <a:pt x="45" y="296"/>
                </a:lnTo>
                <a:lnTo>
                  <a:pt x="44" y="297"/>
                </a:lnTo>
                <a:lnTo>
                  <a:pt x="43" y="297"/>
                </a:lnTo>
                <a:lnTo>
                  <a:pt x="41" y="299"/>
                </a:lnTo>
                <a:lnTo>
                  <a:pt x="40" y="299"/>
                </a:lnTo>
                <a:lnTo>
                  <a:pt x="40" y="300"/>
                </a:lnTo>
                <a:lnTo>
                  <a:pt x="38" y="300"/>
                </a:lnTo>
                <a:lnTo>
                  <a:pt x="38" y="302"/>
                </a:lnTo>
                <a:lnTo>
                  <a:pt x="37" y="302"/>
                </a:lnTo>
                <a:lnTo>
                  <a:pt x="37" y="303"/>
                </a:lnTo>
                <a:lnTo>
                  <a:pt x="35" y="303"/>
                </a:lnTo>
                <a:lnTo>
                  <a:pt x="34" y="304"/>
                </a:lnTo>
                <a:lnTo>
                  <a:pt x="33" y="306"/>
                </a:lnTo>
                <a:lnTo>
                  <a:pt x="33" y="307"/>
                </a:lnTo>
                <a:lnTo>
                  <a:pt x="33" y="309"/>
                </a:lnTo>
                <a:lnTo>
                  <a:pt x="31" y="309"/>
                </a:lnTo>
                <a:lnTo>
                  <a:pt x="31" y="310"/>
                </a:lnTo>
                <a:lnTo>
                  <a:pt x="31" y="312"/>
                </a:lnTo>
                <a:lnTo>
                  <a:pt x="30" y="312"/>
                </a:lnTo>
                <a:lnTo>
                  <a:pt x="30" y="313"/>
                </a:lnTo>
                <a:lnTo>
                  <a:pt x="30" y="314"/>
                </a:lnTo>
                <a:lnTo>
                  <a:pt x="28" y="316"/>
                </a:lnTo>
                <a:lnTo>
                  <a:pt x="28" y="314"/>
                </a:lnTo>
                <a:lnTo>
                  <a:pt x="27" y="314"/>
                </a:lnTo>
                <a:lnTo>
                  <a:pt x="24" y="314"/>
                </a:lnTo>
                <a:lnTo>
                  <a:pt x="23" y="314"/>
                </a:lnTo>
                <a:lnTo>
                  <a:pt x="21" y="317"/>
                </a:lnTo>
                <a:lnTo>
                  <a:pt x="21" y="319"/>
                </a:lnTo>
                <a:lnTo>
                  <a:pt x="20" y="319"/>
                </a:lnTo>
                <a:lnTo>
                  <a:pt x="18" y="319"/>
                </a:lnTo>
                <a:lnTo>
                  <a:pt x="17" y="319"/>
                </a:lnTo>
                <a:lnTo>
                  <a:pt x="15" y="319"/>
                </a:lnTo>
                <a:lnTo>
                  <a:pt x="14" y="319"/>
                </a:lnTo>
                <a:lnTo>
                  <a:pt x="14" y="320"/>
                </a:lnTo>
                <a:lnTo>
                  <a:pt x="13" y="320"/>
                </a:lnTo>
                <a:lnTo>
                  <a:pt x="11" y="320"/>
                </a:lnTo>
                <a:lnTo>
                  <a:pt x="10" y="320"/>
                </a:lnTo>
                <a:lnTo>
                  <a:pt x="8" y="319"/>
                </a:lnTo>
                <a:lnTo>
                  <a:pt x="8" y="317"/>
                </a:lnTo>
                <a:lnTo>
                  <a:pt x="7" y="316"/>
                </a:lnTo>
                <a:lnTo>
                  <a:pt x="7" y="314"/>
                </a:lnTo>
                <a:lnTo>
                  <a:pt x="5" y="314"/>
                </a:lnTo>
                <a:lnTo>
                  <a:pt x="5" y="313"/>
                </a:lnTo>
                <a:lnTo>
                  <a:pt x="4" y="312"/>
                </a:lnTo>
                <a:lnTo>
                  <a:pt x="3" y="313"/>
                </a:lnTo>
                <a:lnTo>
                  <a:pt x="4" y="313"/>
                </a:lnTo>
                <a:lnTo>
                  <a:pt x="3" y="313"/>
                </a:lnTo>
                <a:lnTo>
                  <a:pt x="3" y="314"/>
                </a:lnTo>
                <a:lnTo>
                  <a:pt x="3" y="316"/>
                </a:lnTo>
                <a:lnTo>
                  <a:pt x="1" y="317"/>
                </a:lnTo>
                <a:lnTo>
                  <a:pt x="1" y="319"/>
                </a:lnTo>
                <a:lnTo>
                  <a:pt x="1" y="320"/>
                </a:lnTo>
                <a:lnTo>
                  <a:pt x="0" y="320"/>
                </a:lnTo>
                <a:lnTo>
                  <a:pt x="0" y="322"/>
                </a:lnTo>
                <a:lnTo>
                  <a:pt x="1" y="322"/>
                </a:lnTo>
                <a:lnTo>
                  <a:pt x="3" y="322"/>
                </a:lnTo>
                <a:lnTo>
                  <a:pt x="3" y="323"/>
                </a:lnTo>
                <a:lnTo>
                  <a:pt x="4" y="323"/>
                </a:lnTo>
                <a:lnTo>
                  <a:pt x="5" y="324"/>
                </a:lnTo>
                <a:lnTo>
                  <a:pt x="7" y="326"/>
                </a:lnTo>
                <a:lnTo>
                  <a:pt x="8" y="327"/>
                </a:lnTo>
                <a:lnTo>
                  <a:pt x="10" y="327"/>
                </a:lnTo>
                <a:lnTo>
                  <a:pt x="10" y="329"/>
                </a:lnTo>
                <a:lnTo>
                  <a:pt x="11" y="329"/>
                </a:lnTo>
                <a:lnTo>
                  <a:pt x="13" y="329"/>
                </a:lnTo>
                <a:lnTo>
                  <a:pt x="14" y="329"/>
                </a:lnTo>
                <a:lnTo>
                  <a:pt x="15" y="329"/>
                </a:lnTo>
                <a:lnTo>
                  <a:pt x="17" y="327"/>
                </a:lnTo>
                <a:lnTo>
                  <a:pt x="18" y="327"/>
                </a:lnTo>
                <a:lnTo>
                  <a:pt x="20" y="327"/>
                </a:lnTo>
                <a:lnTo>
                  <a:pt x="21" y="327"/>
                </a:lnTo>
                <a:lnTo>
                  <a:pt x="23" y="326"/>
                </a:lnTo>
                <a:lnTo>
                  <a:pt x="24" y="326"/>
                </a:lnTo>
                <a:lnTo>
                  <a:pt x="25" y="326"/>
                </a:lnTo>
                <a:lnTo>
                  <a:pt x="27" y="326"/>
                </a:lnTo>
                <a:lnTo>
                  <a:pt x="28" y="326"/>
                </a:lnTo>
                <a:lnTo>
                  <a:pt x="30" y="326"/>
                </a:lnTo>
                <a:lnTo>
                  <a:pt x="31" y="327"/>
                </a:lnTo>
                <a:lnTo>
                  <a:pt x="31" y="329"/>
                </a:lnTo>
                <a:lnTo>
                  <a:pt x="33" y="330"/>
                </a:lnTo>
                <a:lnTo>
                  <a:pt x="33" y="334"/>
                </a:lnTo>
                <a:lnTo>
                  <a:pt x="33" y="336"/>
                </a:lnTo>
                <a:lnTo>
                  <a:pt x="33" y="337"/>
                </a:lnTo>
                <a:lnTo>
                  <a:pt x="34" y="339"/>
                </a:lnTo>
                <a:lnTo>
                  <a:pt x="35" y="340"/>
                </a:lnTo>
                <a:lnTo>
                  <a:pt x="35" y="343"/>
                </a:lnTo>
                <a:lnTo>
                  <a:pt x="35" y="344"/>
                </a:lnTo>
                <a:lnTo>
                  <a:pt x="37" y="344"/>
                </a:lnTo>
                <a:lnTo>
                  <a:pt x="37" y="346"/>
                </a:lnTo>
                <a:lnTo>
                  <a:pt x="38" y="347"/>
                </a:lnTo>
                <a:lnTo>
                  <a:pt x="38" y="349"/>
                </a:lnTo>
                <a:lnTo>
                  <a:pt x="40" y="350"/>
                </a:lnTo>
                <a:lnTo>
                  <a:pt x="43" y="352"/>
                </a:lnTo>
                <a:lnTo>
                  <a:pt x="44" y="353"/>
                </a:lnTo>
                <a:lnTo>
                  <a:pt x="45" y="353"/>
                </a:lnTo>
                <a:lnTo>
                  <a:pt x="47" y="353"/>
                </a:lnTo>
                <a:lnTo>
                  <a:pt x="50" y="355"/>
                </a:lnTo>
                <a:lnTo>
                  <a:pt x="53" y="356"/>
                </a:lnTo>
                <a:lnTo>
                  <a:pt x="54" y="356"/>
                </a:lnTo>
                <a:lnTo>
                  <a:pt x="55" y="356"/>
                </a:lnTo>
                <a:lnTo>
                  <a:pt x="57" y="356"/>
                </a:lnTo>
                <a:lnTo>
                  <a:pt x="57" y="357"/>
                </a:lnTo>
                <a:lnTo>
                  <a:pt x="57" y="362"/>
                </a:lnTo>
                <a:lnTo>
                  <a:pt x="57" y="365"/>
                </a:lnTo>
                <a:lnTo>
                  <a:pt x="58" y="367"/>
                </a:lnTo>
                <a:lnTo>
                  <a:pt x="58" y="369"/>
                </a:lnTo>
                <a:lnTo>
                  <a:pt x="58" y="370"/>
                </a:lnTo>
                <a:lnTo>
                  <a:pt x="58" y="373"/>
                </a:lnTo>
                <a:lnTo>
                  <a:pt x="58" y="375"/>
                </a:lnTo>
                <a:lnTo>
                  <a:pt x="57" y="375"/>
                </a:lnTo>
                <a:lnTo>
                  <a:pt x="55" y="375"/>
                </a:lnTo>
                <a:lnTo>
                  <a:pt x="54" y="375"/>
                </a:lnTo>
                <a:lnTo>
                  <a:pt x="54" y="376"/>
                </a:lnTo>
                <a:lnTo>
                  <a:pt x="53" y="375"/>
                </a:lnTo>
                <a:lnTo>
                  <a:pt x="51" y="375"/>
                </a:lnTo>
                <a:lnTo>
                  <a:pt x="50" y="373"/>
                </a:lnTo>
                <a:lnTo>
                  <a:pt x="48" y="373"/>
                </a:lnTo>
                <a:lnTo>
                  <a:pt x="47" y="373"/>
                </a:lnTo>
                <a:lnTo>
                  <a:pt x="45" y="373"/>
                </a:lnTo>
                <a:lnTo>
                  <a:pt x="43" y="373"/>
                </a:lnTo>
                <a:lnTo>
                  <a:pt x="41" y="373"/>
                </a:lnTo>
                <a:lnTo>
                  <a:pt x="40" y="375"/>
                </a:lnTo>
                <a:lnTo>
                  <a:pt x="40" y="379"/>
                </a:lnTo>
                <a:lnTo>
                  <a:pt x="40" y="380"/>
                </a:lnTo>
                <a:lnTo>
                  <a:pt x="40" y="382"/>
                </a:lnTo>
                <a:lnTo>
                  <a:pt x="40" y="383"/>
                </a:lnTo>
                <a:lnTo>
                  <a:pt x="40" y="385"/>
                </a:lnTo>
                <a:lnTo>
                  <a:pt x="40" y="386"/>
                </a:lnTo>
                <a:lnTo>
                  <a:pt x="40" y="387"/>
                </a:lnTo>
                <a:lnTo>
                  <a:pt x="38" y="387"/>
                </a:lnTo>
                <a:lnTo>
                  <a:pt x="38" y="389"/>
                </a:lnTo>
                <a:lnTo>
                  <a:pt x="37" y="390"/>
                </a:lnTo>
                <a:lnTo>
                  <a:pt x="35" y="393"/>
                </a:lnTo>
                <a:lnTo>
                  <a:pt x="35" y="395"/>
                </a:lnTo>
                <a:lnTo>
                  <a:pt x="37" y="395"/>
                </a:lnTo>
                <a:lnTo>
                  <a:pt x="40" y="396"/>
                </a:lnTo>
                <a:lnTo>
                  <a:pt x="41" y="396"/>
                </a:lnTo>
                <a:lnTo>
                  <a:pt x="44" y="397"/>
                </a:lnTo>
                <a:lnTo>
                  <a:pt x="47" y="399"/>
                </a:lnTo>
                <a:lnTo>
                  <a:pt x="48" y="400"/>
                </a:lnTo>
                <a:lnTo>
                  <a:pt x="50" y="400"/>
                </a:lnTo>
                <a:lnTo>
                  <a:pt x="50" y="402"/>
                </a:lnTo>
                <a:lnTo>
                  <a:pt x="50" y="403"/>
                </a:lnTo>
                <a:lnTo>
                  <a:pt x="51" y="403"/>
                </a:lnTo>
                <a:lnTo>
                  <a:pt x="51" y="406"/>
                </a:lnTo>
                <a:lnTo>
                  <a:pt x="51" y="407"/>
                </a:lnTo>
                <a:lnTo>
                  <a:pt x="53" y="409"/>
                </a:lnTo>
                <a:lnTo>
                  <a:pt x="54" y="409"/>
                </a:lnTo>
                <a:lnTo>
                  <a:pt x="55" y="410"/>
                </a:lnTo>
                <a:lnTo>
                  <a:pt x="57" y="410"/>
                </a:lnTo>
                <a:lnTo>
                  <a:pt x="58" y="412"/>
                </a:lnTo>
                <a:lnTo>
                  <a:pt x="60" y="412"/>
                </a:lnTo>
                <a:lnTo>
                  <a:pt x="61" y="413"/>
                </a:lnTo>
                <a:lnTo>
                  <a:pt x="61" y="415"/>
                </a:lnTo>
                <a:lnTo>
                  <a:pt x="60" y="415"/>
                </a:lnTo>
                <a:lnTo>
                  <a:pt x="58" y="416"/>
                </a:lnTo>
                <a:lnTo>
                  <a:pt x="58" y="417"/>
                </a:lnTo>
                <a:lnTo>
                  <a:pt x="58" y="419"/>
                </a:lnTo>
                <a:lnTo>
                  <a:pt x="58" y="420"/>
                </a:lnTo>
                <a:lnTo>
                  <a:pt x="57" y="422"/>
                </a:lnTo>
                <a:lnTo>
                  <a:pt x="55" y="423"/>
                </a:lnTo>
                <a:lnTo>
                  <a:pt x="54" y="423"/>
                </a:lnTo>
                <a:lnTo>
                  <a:pt x="53" y="423"/>
                </a:lnTo>
                <a:lnTo>
                  <a:pt x="53" y="425"/>
                </a:lnTo>
                <a:lnTo>
                  <a:pt x="51" y="425"/>
                </a:lnTo>
                <a:lnTo>
                  <a:pt x="50" y="425"/>
                </a:lnTo>
                <a:lnTo>
                  <a:pt x="51" y="426"/>
                </a:lnTo>
                <a:lnTo>
                  <a:pt x="50" y="426"/>
                </a:lnTo>
                <a:lnTo>
                  <a:pt x="51" y="426"/>
                </a:lnTo>
                <a:lnTo>
                  <a:pt x="51" y="429"/>
                </a:lnTo>
                <a:lnTo>
                  <a:pt x="53" y="429"/>
                </a:lnTo>
                <a:lnTo>
                  <a:pt x="53" y="432"/>
                </a:lnTo>
                <a:lnTo>
                  <a:pt x="53" y="433"/>
                </a:lnTo>
                <a:lnTo>
                  <a:pt x="54" y="433"/>
                </a:lnTo>
                <a:lnTo>
                  <a:pt x="54" y="435"/>
                </a:lnTo>
                <a:lnTo>
                  <a:pt x="55" y="436"/>
                </a:lnTo>
                <a:lnTo>
                  <a:pt x="55" y="437"/>
                </a:lnTo>
                <a:lnTo>
                  <a:pt x="57" y="437"/>
                </a:lnTo>
                <a:lnTo>
                  <a:pt x="58" y="439"/>
                </a:lnTo>
                <a:lnTo>
                  <a:pt x="58" y="440"/>
                </a:lnTo>
                <a:lnTo>
                  <a:pt x="60" y="442"/>
                </a:lnTo>
                <a:lnTo>
                  <a:pt x="61" y="442"/>
                </a:lnTo>
                <a:lnTo>
                  <a:pt x="63" y="443"/>
                </a:lnTo>
                <a:lnTo>
                  <a:pt x="65" y="443"/>
                </a:lnTo>
                <a:lnTo>
                  <a:pt x="67" y="443"/>
                </a:lnTo>
                <a:lnTo>
                  <a:pt x="68" y="443"/>
                </a:lnTo>
                <a:lnTo>
                  <a:pt x="70" y="445"/>
                </a:lnTo>
                <a:lnTo>
                  <a:pt x="70" y="446"/>
                </a:lnTo>
                <a:lnTo>
                  <a:pt x="70" y="447"/>
                </a:lnTo>
                <a:lnTo>
                  <a:pt x="70" y="449"/>
                </a:lnTo>
                <a:lnTo>
                  <a:pt x="71" y="449"/>
                </a:lnTo>
                <a:lnTo>
                  <a:pt x="71" y="450"/>
                </a:lnTo>
                <a:lnTo>
                  <a:pt x="73" y="450"/>
                </a:lnTo>
                <a:lnTo>
                  <a:pt x="74" y="450"/>
                </a:lnTo>
                <a:lnTo>
                  <a:pt x="75" y="450"/>
                </a:lnTo>
                <a:lnTo>
                  <a:pt x="77" y="450"/>
                </a:lnTo>
                <a:lnTo>
                  <a:pt x="77" y="452"/>
                </a:lnTo>
                <a:lnTo>
                  <a:pt x="78" y="452"/>
                </a:lnTo>
                <a:lnTo>
                  <a:pt x="80" y="453"/>
                </a:lnTo>
                <a:lnTo>
                  <a:pt x="80" y="455"/>
                </a:lnTo>
                <a:lnTo>
                  <a:pt x="81" y="455"/>
                </a:lnTo>
                <a:lnTo>
                  <a:pt x="83" y="455"/>
                </a:lnTo>
                <a:lnTo>
                  <a:pt x="84" y="456"/>
                </a:lnTo>
                <a:lnTo>
                  <a:pt x="85" y="457"/>
                </a:lnTo>
                <a:lnTo>
                  <a:pt x="87" y="457"/>
                </a:lnTo>
                <a:lnTo>
                  <a:pt x="88" y="459"/>
                </a:lnTo>
                <a:lnTo>
                  <a:pt x="90" y="460"/>
                </a:lnTo>
                <a:lnTo>
                  <a:pt x="91" y="460"/>
                </a:lnTo>
                <a:lnTo>
                  <a:pt x="93" y="460"/>
                </a:lnTo>
                <a:lnTo>
                  <a:pt x="94" y="462"/>
                </a:lnTo>
                <a:lnTo>
                  <a:pt x="95" y="462"/>
                </a:lnTo>
                <a:lnTo>
                  <a:pt x="95" y="463"/>
                </a:lnTo>
                <a:lnTo>
                  <a:pt x="97" y="463"/>
                </a:lnTo>
                <a:lnTo>
                  <a:pt x="97" y="465"/>
                </a:lnTo>
                <a:lnTo>
                  <a:pt x="97" y="466"/>
                </a:lnTo>
                <a:lnTo>
                  <a:pt x="95" y="467"/>
                </a:lnTo>
                <a:lnTo>
                  <a:pt x="94" y="469"/>
                </a:lnTo>
                <a:lnTo>
                  <a:pt x="94" y="470"/>
                </a:lnTo>
                <a:lnTo>
                  <a:pt x="95" y="472"/>
                </a:lnTo>
                <a:lnTo>
                  <a:pt x="95" y="473"/>
                </a:lnTo>
                <a:lnTo>
                  <a:pt x="97" y="473"/>
                </a:lnTo>
                <a:lnTo>
                  <a:pt x="98" y="475"/>
                </a:lnTo>
                <a:lnTo>
                  <a:pt x="100" y="475"/>
                </a:lnTo>
                <a:lnTo>
                  <a:pt x="101" y="473"/>
                </a:lnTo>
                <a:lnTo>
                  <a:pt x="103" y="473"/>
                </a:lnTo>
                <a:lnTo>
                  <a:pt x="104" y="473"/>
                </a:lnTo>
                <a:lnTo>
                  <a:pt x="105" y="473"/>
                </a:lnTo>
                <a:lnTo>
                  <a:pt x="105" y="475"/>
                </a:lnTo>
                <a:lnTo>
                  <a:pt x="107" y="475"/>
                </a:lnTo>
                <a:lnTo>
                  <a:pt x="108" y="475"/>
                </a:lnTo>
                <a:lnTo>
                  <a:pt x="108" y="476"/>
                </a:lnTo>
                <a:lnTo>
                  <a:pt x="108" y="477"/>
                </a:lnTo>
                <a:lnTo>
                  <a:pt x="108" y="479"/>
                </a:lnTo>
                <a:lnTo>
                  <a:pt x="107" y="479"/>
                </a:lnTo>
                <a:lnTo>
                  <a:pt x="105" y="479"/>
                </a:lnTo>
                <a:lnTo>
                  <a:pt x="105" y="480"/>
                </a:lnTo>
                <a:lnTo>
                  <a:pt x="104" y="482"/>
                </a:lnTo>
                <a:lnTo>
                  <a:pt x="103" y="483"/>
                </a:lnTo>
                <a:lnTo>
                  <a:pt x="101" y="485"/>
                </a:lnTo>
                <a:lnTo>
                  <a:pt x="103" y="485"/>
                </a:lnTo>
                <a:lnTo>
                  <a:pt x="104" y="486"/>
                </a:lnTo>
                <a:lnTo>
                  <a:pt x="105" y="487"/>
                </a:lnTo>
                <a:lnTo>
                  <a:pt x="105" y="489"/>
                </a:lnTo>
                <a:lnTo>
                  <a:pt x="107" y="490"/>
                </a:lnTo>
                <a:lnTo>
                  <a:pt x="108" y="492"/>
                </a:lnTo>
                <a:lnTo>
                  <a:pt x="108" y="493"/>
                </a:lnTo>
                <a:lnTo>
                  <a:pt x="108" y="495"/>
                </a:lnTo>
                <a:lnTo>
                  <a:pt x="108" y="496"/>
                </a:lnTo>
                <a:lnTo>
                  <a:pt x="108" y="498"/>
                </a:lnTo>
                <a:lnTo>
                  <a:pt x="107" y="498"/>
                </a:lnTo>
                <a:lnTo>
                  <a:pt x="107" y="499"/>
                </a:lnTo>
                <a:lnTo>
                  <a:pt x="105" y="499"/>
                </a:lnTo>
                <a:lnTo>
                  <a:pt x="104" y="499"/>
                </a:lnTo>
                <a:lnTo>
                  <a:pt x="104" y="500"/>
                </a:lnTo>
                <a:lnTo>
                  <a:pt x="103" y="502"/>
                </a:lnTo>
                <a:lnTo>
                  <a:pt x="103" y="503"/>
                </a:lnTo>
                <a:lnTo>
                  <a:pt x="101" y="505"/>
                </a:lnTo>
                <a:lnTo>
                  <a:pt x="100" y="505"/>
                </a:lnTo>
                <a:lnTo>
                  <a:pt x="100" y="506"/>
                </a:lnTo>
                <a:lnTo>
                  <a:pt x="98" y="506"/>
                </a:lnTo>
                <a:lnTo>
                  <a:pt x="97" y="506"/>
                </a:lnTo>
                <a:lnTo>
                  <a:pt x="95" y="506"/>
                </a:lnTo>
                <a:lnTo>
                  <a:pt x="95" y="508"/>
                </a:lnTo>
                <a:lnTo>
                  <a:pt x="94" y="508"/>
                </a:lnTo>
                <a:lnTo>
                  <a:pt x="93" y="509"/>
                </a:lnTo>
                <a:lnTo>
                  <a:pt x="93" y="510"/>
                </a:lnTo>
                <a:lnTo>
                  <a:pt x="94" y="512"/>
                </a:lnTo>
                <a:lnTo>
                  <a:pt x="94" y="513"/>
                </a:lnTo>
                <a:lnTo>
                  <a:pt x="94" y="515"/>
                </a:lnTo>
                <a:lnTo>
                  <a:pt x="94" y="516"/>
                </a:lnTo>
                <a:lnTo>
                  <a:pt x="95" y="518"/>
                </a:lnTo>
                <a:lnTo>
                  <a:pt x="95" y="519"/>
                </a:lnTo>
                <a:lnTo>
                  <a:pt x="94" y="520"/>
                </a:lnTo>
                <a:lnTo>
                  <a:pt x="94" y="522"/>
                </a:lnTo>
                <a:lnTo>
                  <a:pt x="95" y="522"/>
                </a:lnTo>
                <a:lnTo>
                  <a:pt x="97" y="522"/>
                </a:lnTo>
                <a:lnTo>
                  <a:pt x="98" y="522"/>
                </a:lnTo>
                <a:lnTo>
                  <a:pt x="100" y="522"/>
                </a:lnTo>
                <a:lnTo>
                  <a:pt x="101" y="520"/>
                </a:lnTo>
                <a:lnTo>
                  <a:pt x="103" y="520"/>
                </a:lnTo>
                <a:lnTo>
                  <a:pt x="103" y="519"/>
                </a:lnTo>
                <a:lnTo>
                  <a:pt x="103" y="518"/>
                </a:lnTo>
                <a:lnTo>
                  <a:pt x="104" y="518"/>
                </a:lnTo>
                <a:lnTo>
                  <a:pt x="104" y="519"/>
                </a:lnTo>
                <a:lnTo>
                  <a:pt x="105" y="519"/>
                </a:lnTo>
                <a:lnTo>
                  <a:pt x="107" y="519"/>
                </a:lnTo>
                <a:lnTo>
                  <a:pt x="107" y="520"/>
                </a:lnTo>
                <a:lnTo>
                  <a:pt x="110" y="520"/>
                </a:lnTo>
                <a:lnTo>
                  <a:pt x="111" y="520"/>
                </a:lnTo>
                <a:close/>
              </a:path>
            </a:pathLst>
          </a:custGeom>
          <a:solidFill>
            <a:schemeClr val="bg1"/>
          </a:solidFill>
          <a:ln w="3175" cmpd="sng">
            <a:solidFill>
              <a:srgbClr val="808080"/>
            </a:solidFill>
            <a:round/>
            <a:headEnd/>
            <a:tailEnd/>
          </a:ln>
        </p:spPr>
        <p:txBody>
          <a:bodyPr/>
          <a:lstStyle/>
          <a:p>
            <a:endParaRPr lang="en-US"/>
          </a:p>
        </p:txBody>
      </p:sp>
      <p:sp>
        <p:nvSpPr>
          <p:cNvPr id="14443" name="Freeform 107"/>
          <p:cNvSpPr>
            <a:spLocks/>
          </p:cNvSpPr>
          <p:nvPr/>
        </p:nvSpPr>
        <p:spPr bwMode="auto">
          <a:xfrm>
            <a:off x="1816100" y="406400"/>
            <a:ext cx="280988" cy="346075"/>
          </a:xfrm>
          <a:custGeom>
            <a:avLst/>
            <a:gdLst>
              <a:gd name="T0" fmla="*/ 231 w 238"/>
              <a:gd name="T1" fmla="*/ 1 h 403"/>
              <a:gd name="T2" fmla="*/ 217 w 238"/>
              <a:gd name="T3" fmla="*/ 0 h 403"/>
              <a:gd name="T4" fmla="*/ 204 w 238"/>
              <a:gd name="T5" fmla="*/ 1 h 403"/>
              <a:gd name="T6" fmla="*/ 206 w 238"/>
              <a:gd name="T7" fmla="*/ 12 h 403"/>
              <a:gd name="T8" fmla="*/ 211 w 238"/>
              <a:gd name="T9" fmla="*/ 25 h 403"/>
              <a:gd name="T10" fmla="*/ 214 w 238"/>
              <a:gd name="T11" fmla="*/ 34 h 403"/>
              <a:gd name="T12" fmla="*/ 217 w 238"/>
              <a:gd name="T13" fmla="*/ 48 h 403"/>
              <a:gd name="T14" fmla="*/ 221 w 238"/>
              <a:gd name="T15" fmla="*/ 64 h 403"/>
              <a:gd name="T16" fmla="*/ 223 w 238"/>
              <a:gd name="T17" fmla="*/ 72 h 403"/>
              <a:gd name="T18" fmla="*/ 231 w 238"/>
              <a:gd name="T19" fmla="*/ 84 h 403"/>
              <a:gd name="T20" fmla="*/ 214 w 238"/>
              <a:gd name="T21" fmla="*/ 95 h 403"/>
              <a:gd name="T22" fmla="*/ 203 w 238"/>
              <a:gd name="T23" fmla="*/ 101 h 403"/>
              <a:gd name="T24" fmla="*/ 193 w 238"/>
              <a:gd name="T25" fmla="*/ 108 h 403"/>
              <a:gd name="T26" fmla="*/ 187 w 238"/>
              <a:gd name="T27" fmla="*/ 121 h 403"/>
              <a:gd name="T28" fmla="*/ 177 w 238"/>
              <a:gd name="T29" fmla="*/ 125 h 403"/>
              <a:gd name="T30" fmla="*/ 176 w 238"/>
              <a:gd name="T31" fmla="*/ 135 h 403"/>
              <a:gd name="T32" fmla="*/ 168 w 238"/>
              <a:gd name="T33" fmla="*/ 141 h 403"/>
              <a:gd name="T34" fmla="*/ 154 w 238"/>
              <a:gd name="T35" fmla="*/ 143 h 403"/>
              <a:gd name="T36" fmla="*/ 143 w 238"/>
              <a:gd name="T37" fmla="*/ 138 h 403"/>
              <a:gd name="T38" fmla="*/ 130 w 238"/>
              <a:gd name="T39" fmla="*/ 134 h 403"/>
              <a:gd name="T40" fmla="*/ 127 w 238"/>
              <a:gd name="T41" fmla="*/ 137 h 403"/>
              <a:gd name="T42" fmla="*/ 121 w 238"/>
              <a:gd name="T43" fmla="*/ 143 h 403"/>
              <a:gd name="T44" fmla="*/ 117 w 238"/>
              <a:gd name="T45" fmla="*/ 140 h 403"/>
              <a:gd name="T46" fmla="*/ 115 w 238"/>
              <a:gd name="T47" fmla="*/ 130 h 403"/>
              <a:gd name="T48" fmla="*/ 107 w 238"/>
              <a:gd name="T49" fmla="*/ 128 h 403"/>
              <a:gd name="T50" fmla="*/ 94 w 238"/>
              <a:gd name="T51" fmla="*/ 135 h 403"/>
              <a:gd name="T52" fmla="*/ 85 w 238"/>
              <a:gd name="T53" fmla="*/ 144 h 403"/>
              <a:gd name="T54" fmla="*/ 81 w 238"/>
              <a:gd name="T55" fmla="*/ 154 h 403"/>
              <a:gd name="T56" fmla="*/ 73 w 238"/>
              <a:gd name="T57" fmla="*/ 161 h 403"/>
              <a:gd name="T58" fmla="*/ 61 w 238"/>
              <a:gd name="T59" fmla="*/ 170 h 403"/>
              <a:gd name="T60" fmla="*/ 47 w 238"/>
              <a:gd name="T61" fmla="*/ 177 h 403"/>
              <a:gd name="T62" fmla="*/ 37 w 238"/>
              <a:gd name="T63" fmla="*/ 184 h 403"/>
              <a:gd name="T64" fmla="*/ 30 w 238"/>
              <a:gd name="T65" fmla="*/ 194 h 403"/>
              <a:gd name="T66" fmla="*/ 18 w 238"/>
              <a:gd name="T67" fmla="*/ 200 h 403"/>
              <a:gd name="T68" fmla="*/ 7 w 238"/>
              <a:gd name="T69" fmla="*/ 197 h 403"/>
              <a:gd name="T70" fmla="*/ 1 w 238"/>
              <a:gd name="T71" fmla="*/ 198 h 403"/>
              <a:gd name="T72" fmla="*/ 7 w 238"/>
              <a:gd name="T73" fmla="*/ 207 h 403"/>
              <a:gd name="T74" fmla="*/ 20 w 238"/>
              <a:gd name="T75" fmla="*/ 208 h 403"/>
              <a:gd name="T76" fmla="*/ 33 w 238"/>
              <a:gd name="T77" fmla="*/ 211 h 403"/>
              <a:gd name="T78" fmla="*/ 38 w 238"/>
              <a:gd name="T79" fmla="*/ 228 h 403"/>
              <a:gd name="T80" fmla="*/ 55 w 238"/>
              <a:gd name="T81" fmla="*/ 237 h 403"/>
              <a:gd name="T82" fmla="*/ 57 w 238"/>
              <a:gd name="T83" fmla="*/ 256 h 403"/>
              <a:gd name="T84" fmla="*/ 43 w 238"/>
              <a:gd name="T85" fmla="*/ 254 h 403"/>
              <a:gd name="T86" fmla="*/ 38 w 238"/>
              <a:gd name="T87" fmla="*/ 268 h 403"/>
              <a:gd name="T88" fmla="*/ 48 w 238"/>
              <a:gd name="T89" fmla="*/ 281 h 403"/>
              <a:gd name="T90" fmla="*/ 57 w 238"/>
              <a:gd name="T91" fmla="*/ 291 h 403"/>
              <a:gd name="T92" fmla="*/ 57 w 238"/>
              <a:gd name="T93" fmla="*/ 303 h 403"/>
              <a:gd name="T94" fmla="*/ 51 w 238"/>
              <a:gd name="T95" fmla="*/ 310 h 403"/>
              <a:gd name="T96" fmla="*/ 58 w 238"/>
              <a:gd name="T97" fmla="*/ 321 h 403"/>
              <a:gd name="T98" fmla="*/ 70 w 238"/>
              <a:gd name="T99" fmla="*/ 330 h 403"/>
              <a:gd name="T100" fmla="*/ 80 w 238"/>
              <a:gd name="T101" fmla="*/ 336 h 403"/>
              <a:gd name="T102" fmla="*/ 94 w 238"/>
              <a:gd name="T103" fmla="*/ 343 h 403"/>
              <a:gd name="T104" fmla="*/ 95 w 238"/>
              <a:gd name="T105" fmla="*/ 354 h 403"/>
              <a:gd name="T106" fmla="*/ 108 w 238"/>
              <a:gd name="T107" fmla="*/ 356 h 403"/>
              <a:gd name="T108" fmla="*/ 103 w 238"/>
              <a:gd name="T109" fmla="*/ 366 h 403"/>
              <a:gd name="T110" fmla="*/ 107 w 238"/>
              <a:gd name="T111" fmla="*/ 379 h 403"/>
              <a:gd name="T112" fmla="*/ 98 w 238"/>
              <a:gd name="T113" fmla="*/ 387 h 403"/>
              <a:gd name="T114" fmla="*/ 94 w 238"/>
              <a:gd name="T115" fmla="*/ 397 h 403"/>
              <a:gd name="T116" fmla="*/ 103 w 238"/>
              <a:gd name="T117" fmla="*/ 401 h 40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38"/>
              <a:gd name="T178" fmla="*/ 0 h 403"/>
              <a:gd name="T179" fmla="*/ 238 w 238"/>
              <a:gd name="T180" fmla="*/ 403 h 40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38" h="403">
                <a:moveTo>
                  <a:pt x="238" y="1"/>
                </a:moveTo>
                <a:lnTo>
                  <a:pt x="237" y="1"/>
                </a:lnTo>
                <a:lnTo>
                  <a:pt x="237" y="2"/>
                </a:lnTo>
                <a:lnTo>
                  <a:pt x="236" y="2"/>
                </a:lnTo>
                <a:lnTo>
                  <a:pt x="234" y="2"/>
                </a:lnTo>
                <a:lnTo>
                  <a:pt x="234" y="4"/>
                </a:lnTo>
                <a:lnTo>
                  <a:pt x="233" y="4"/>
                </a:lnTo>
                <a:lnTo>
                  <a:pt x="231" y="4"/>
                </a:lnTo>
                <a:lnTo>
                  <a:pt x="231" y="2"/>
                </a:lnTo>
                <a:lnTo>
                  <a:pt x="231" y="1"/>
                </a:lnTo>
                <a:lnTo>
                  <a:pt x="230" y="1"/>
                </a:lnTo>
                <a:lnTo>
                  <a:pt x="228" y="0"/>
                </a:lnTo>
                <a:lnTo>
                  <a:pt x="227" y="0"/>
                </a:lnTo>
                <a:lnTo>
                  <a:pt x="226" y="0"/>
                </a:lnTo>
                <a:lnTo>
                  <a:pt x="223" y="1"/>
                </a:lnTo>
                <a:lnTo>
                  <a:pt x="221" y="1"/>
                </a:lnTo>
                <a:lnTo>
                  <a:pt x="220" y="1"/>
                </a:lnTo>
                <a:lnTo>
                  <a:pt x="220" y="0"/>
                </a:lnTo>
                <a:lnTo>
                  <a:pt x="218" y="0"/>
                </a:lnTo>
                <a:lnTo>
                  <a:pt x="217" y="0"/>
                </a:lnTo>
                <a:lnTo>
                  <a:pt x="216" y="0"/>
                </a:lnTo>
                <a:lnTo>
                  <a:pt x="211" y="0"/>
                </a:lnTo>
                <a:lnTo>
                  <a:pt x="211" y="1"/>
                </a:lnTo>
                <a:lnTo>
                  <a:pt x="210" y="1"/>
                </a:lnTo>
                <a:lnTo>
                  <a:pt x="208" y="1"/>
                </a:lnTo>
                <a:lnTo>
                  <a:pt x="208" y="2"/>
                </a:lnTo>
                <a:lnTo>
                  <a:pt x="207" y="1"/>
                </a:lnTo>
                <a:lnTo>
                  <a:pt x="206" y="1"/>
                </a:lnTo>
                <a:lnTo>
                  <a:pt x="204" y="2"/>
                </a:lnTo>
                <a:lnTo>
                  <a:pt x="204" y="1"/>
                </a:lnTo>
                <a:lnTo>
                  <a:pt x="203" y="1"/>
                </a:lnTo>
                <a:lnTo>
                  <a:pt x="203" y="2"/>
                </a:lnTo>
                <a:lnTo>
                  <a:pt x="204" y="4"/>
                </a:lnTo>
                <a:lnTo>
                  <a:pt x="206" y="4"/>
                </a:lnTo>
                <a:lnTo>
                  <a:pt x="206" y="5"/>
                </a:lnTo>
                <a:lnTo>
                  <a:pt x="206" y="7"/>
                </a:lnTo>
                <a:lnTo>
                  <a:pt x="204" y="7"/>
                </a:lnTo>
                <a:lnTo>
                  <a:pt x="206" y="8"/>
                </a:lnTo>
                <a:lnTo>
                  <a:pt x="206" y="10"/>
                </a:lnTo>
                <a:lnTo>
                  <a:pt x="206" y="12"/>
                </a:lnTo>
                <a:lnTo>
                  <a:pt x="207" y="15"/>
                </a:lnTo>
                <a:lnTo>
                  <a:pt x="207" y="18"/>
                </a:lnTo>
                <a:lnTo>
                  <a:pt x="207" y="20"/>
                </a:lnTo>
                <a:lnTo>
                  <a:pt x="207" y="21"/>
                </a:lnTo>
                <a:lnTo>
                  <a:pt x="207" y="22"/>
                </a:lnTo>
                <a:lnTo>
                  <a:pt x="208" y="22"/>
                </a:lnTo>
                <a:lnTo>
                  <a:pt x="208" y="24"/>
                </a:lnTo>
                <a:lnTo>
                  <a:pt x="211" y="24"/>
                </a:lnTo>
                <a:lnTo>
                  <a:pt x="213" y="25"/>
                </a:lnTo>
                <a:lnTo>
                  <a:pt x="211" y="25"/>
                </a:lnTo>
                <a:lnTo>
                  <a:pt x="213" y="25"/>
                </a:lnTo>
                <a:lnTo>
                  <a:pt x="213" y="27"/>
                </a:lnTo>
                <a:lnTo>
                  <a:pt x="210" y="28"/>
                </a:lnTo>
                <a:lnTo>
                  <a:pt x="211" y="28"/>
                </a:lnTo>
                <a:lnTo>
                  <a:pt x="211" y="30"/>
                </a:lnTo>
                <a:lnTo>
                  <a:pt x="211" y="31"/>
                </a:lnTo>
                <a:lnTo>
                  <a:pt x="211" y="32"/>
                </a:lnTo>
                <a:lnTo>
                  <a:pt x="211" y="34"/>
                </a:lnTo>
                <a:lnTo>
                  <a:pt x="213" y="34"/>
                </a:lnTo>
                <a:lnTo>
                  <a:pt x="214" y="34"/>
                </a:lnTo>
                <a:lnTo>
                  <a:pt x="214" y="35"/>
                </a:lnTo>
                <a:lnTo>
                  <a:pt x="214" y="37"/>
                </a:lnTo>
                <a:lnTo>
                  <a:pt x="214" y="40"/>
                </a:lnTo>
                <a:lnTo>
                  <a:pt x="214" y="41"/>
                </a:lnTo>
                <a:lnTo>
                  <a:pt x="214" y="42"/>
                </a:lnTo>
                <a:lnTo>
                  <a:pt x="214" y="44"/>
                </a:lnTo>
                <a:lnTo>
                  <a:pt x="214" y="45"/>
                </a:lnTo>
                <a:lnTo>
                  <a:pt x="216" y="45"/>
                </a:lnTo>
                <a:lnTo>
                  <a:pt x="216" y="47"/>
                </a:lnTo>
                <a:lnTo>
                  <a:pt x="217" y="48"/>
                </a:lnTo>
                <a:lnTo>
                  <a:pt x="217" y="50"/>
                </a:lnTo>
                <a:lnTo>
                  <a:pt x="217" y="51"/>
                </a:lnTo>
                <a:lnTo>
                  <a:pt x="218" y="52"/>
                </a:lnTo>
                <a:lnTo>
                  <a:pt x="218" y="57"/>
                </a:lnTo>
                <a:lnTo>
                  <a:pt x="218" y="58"/>
                </a:lnTo>
                <a:lnTo>
                  <a:pt x="218" y="60"/>
                </a:lnTo>
                <a:lnTo>
                  <a:pt x="218" y="61"/>
                </a:lnTo>
                <a:lnTo>
                  <a:pt x="218" y="62"/>
                </a:lnTo>
                <a:lnTo>
                  <a:pt x="220" y="62"/>
                </a:lnTo>
                <a:lnTo>
                  <a:pt x="221" y="64"/>
                </a:lnTo>
                <a:lnTo>
                  <a:pt x="220" y="65"/>
                </a:lnTo>
                <a:lnTo>
                  <a:pt x="218" y="67"/>
                </a:lnTo>
                <a:lnTo>
                  <a:pt x="218" y="68"/>
                </a:lnTo>
                <a:lnTo>
                  <a:pt x="217" y="68"/>
                </a:lnTo>
                <a:lnTo>
                  <a:pt x="218" y="68"/>
                </a:lnTo>
                <a:lnTo>
                  <a:pt x="220" y="68"/>
                </a:lnTo>
                <a:lnTo>
                  <a:pt x="220" y="70"/>
                </a:lnTo>
                <a:lnTo>
                  <a:pt x="221" y="71"/>
                </a:lnTo>
                <a:lnTo>
                  <a:pt x="221" y="72"/>
                </a:lnTo>
                <a:lnTo>
                  <a:pt x="223" y="72"/>
                </a:lnTo>
                <a:lnTo>
                  <a:pt x="224" y="72"/>
                </a:lnTo>
                <a:lnTo>
                  <a:pt x="226" y="74"/>
                </a:lnTo>
                <a:lnTo>
                  <a:pt x="227" y="74"/>
                </a:lnTo>
                <a:lnTo>
                  <a:pt x="227" y="75"/>
                </a:lnTo>
                <a:lnTo>
                  <a:pt x="227" y="77"/>
                </a:lnTo>
                <a:lnTo>
                  <a:pt x="228" y="80"/>
                </a:lnTo>
                <a:lnTo>
                  <a:pt x="228" y="81"/>
                </a:lnTo>
                <a:lnTo>
                  <a:pt x="230" y="81"/>
                </a:lnTo>
                <a:lnTo>
                  <a:pt x="230" y="82"/>
                </a:lnTo>
                <a:lnTo>
                  <a:pt x="231" y="84"/>
                </a:lnTo>
                <a:lnTo>
                  <a:pt x="228" y="88"/>
                </a:lnTo>
                <a:lnTo>
                  <a:pt x="226" y="90"/>
                </a:lnTo>
                <a:lnTo>
                  <a:pt x="224" y="93"/>
                </a:lnTo>
                <a:lnTo>
                  <a:pt x="223" y="94"/>
                </a:lnTo>
                <a:lnTo>
                  <a:pt x="223" y="95"/>
                </a:lnTo>
                <a:lnTo>
                  <a:pt x="221" y="95"/>
                </a:lnTo>
                <a:lnTo>
                  <a:pt x="220" y="95"/>
                </a:lnTo>
                <a:lnTo>
                  <a:pt x="218" y="95"/>
                </a:lnTo>
                <a:lnTo>
                  <a:pt x="217" y="95"/>
                </a:lnTo>
                <a:lnTo>
                  <a:pt x="214" y="95"/>
                </a:lnTo>
                <a:lnTo>
                  <a:pt x="213" y="95"/>
                </a:lnTo>
                <a:lnTo>
                  <a:pt x="211" y="97"/>
                </a:lnTo>
                <a:lnTo>
                  <a:pt x="210" y="97"/>
                </a:lnTo>
                <a:lnTo>
                  <a:pt x="208" y="98"/>
                </a:lnTo>
                <a:lnTo>
                  <a:pt x="208" y="100"/>
                </a:lnTo>
                <a:lnTo>
                  <a:pt x="207" y="100"/>
                </a:lnTo>
                <a:lnTo>
                  <a:pt x="206" y="100"/>
                </a:lnTo>
                <a:lnTo>
                  <a:pt x="206" y="101"/>
                </a:lnTo>
                <a:lnTo>
                  <a:pt x="204" y="101"/>
                </a:lnTo>
                <a:lnTo>
                  <a:pt x="203" y="101"/>
                </a:lnTo>
                <a:lnTo>
                  <a:pt x="201" y="103"/>
                </a:lnTo>
                <a:lnTo>
                  <a:pt x="201" y="104"/>
                </a:lnTo>
                <a:lnTo>
                  <a:pt x="200" y="104"/>
                </a:lnTo>
                <a:lnTo>
                  <a:pt x="198" y="104"/>
                </a:lnTo>
                <a:lnTo>
                  <a:pt x="197" y="103"/>
                </a:lnTo>
                <a:lnTo>
                  <a:pt x="196" y="104"/>
                </a:lnTo>
                <a:lnTo>
                  <a:pt x="194" y="104"/>
                </a:lnTo>
                <a:lnTo>
                  <a:pt x="194" y="105"/>
                </a:lnTo>
                <a:lnTo>
                  <a:pt x="193" y="107"/>
                </a:lnTo>
                <a:lnTo>
                  <a:pt x="193" y="108"/>
                </a:lnTo>
                <a:lnTo>
                  <a:pt x="191" y="108"/>
                </a:lnTo>
                <a:lnTo>
                  <a:pt x="191" y="111"/>
                </a:lnTo>
                <a:lnTo>
                  <a:pt x="190" y="113"/>
                </a:lnTo>
                <a:lnTo>
                  <a:pt x="190" y="114"/>
                </a:lnTo>
                <a:lnTo>
                  <a:pt x="188" y="117"/>
                </a:lnTo>
                <a:lnTo>
                  <a:pt x="190" y="118"/>
                </a:lnTo>
                <a:lnTo>
                  <a:pt x="188" y="118"/>
                </a:lnTo>
                <a:lnTo>
                  <a:pt x="188" y="120"/>
                </a:lnTo>
                <a:lnTo>
                  <a:pt x="188" y="121"/>
                </a:lnTo>
                <a:lnTo>
                  <a:pt x="187" y="121"/>
                </a:lnTo>
                <a:lnTo>
                  <a:pt x="187" y="123"/>
                </a:lnTo>
                <a:lnTo>
                  <a:pt x="186" y="124"/>
                </a:lnTo>
                <a:lnTo>
                  <a:pt x="186" y="125"/>
                </a:lnTo>
                <a:lnTo>
                  <a:pt x="184" y="125"/>
                </a:lnTo>
                <a:lnTo>
                  <a:pt x="183" y="125"/>
                </a:lnTo>
                <a:lnTo>
                  <a:pt x="181" y="125"/>
                </a:lnTo>
                <a:lnTo>
                  <a:pt x="180" y="125"/>
                </a:lnTo>
                <a:lnTo>
                  <a:pt x="178" y="124"/>
                </a:lnTo>
                <a:lnTo>
                  <a:pt x="177" y="124"/>
                </a:lnTo>
                <a:lnTo>
                  <a:pt x="177" y="125"/>
                </a:lnTo>
                <a:lnTo>
                  <a:pt x="176" y="125"/>
                </a:lnTo>
                <a:lnTo>
                  <a:pt x="174" y="127"/>
                </a:lnTo>
                <a:lnTo>
                  <a:pt x="173" y="128"/>
                </a:lnTo>
                <a:lnTo>
                  <a:pt x="171" y="128"/>
                </a:lnTo>
                <a:lnTo>
                  <a:pt x="171" y="130"/>
                </a:lnTo>
                <a:lnTo>
                  <a:pt x="173" y="130"/>
                </a:lnTo>
                <a:lnTo>
                  <a:pt x="174" y="131"/>
                </a:lnTo>
                <a:lnTo>
                  <a:pt x="176" y="133"/>
                </a:lnTo>
                <a:lnTo>
                  <a:pt x="176" y="134"/>
                </a:lnTo>
                <a:lnTo>
                  <a:pt x="176" y="135"/>
                </a:lnTo>
                <a:lnTo>
                  <a:pt x="176" y="137"/>
                </a:lnTo>
                <a:lnTo>
                  <a:pt x="177" y="137"/>
                </a:lnTo>
                <a:lnTo>
                  <a:pt x="177" y="138"/>
                </a:lnTo>
                <a:lnTo>
                  <a:pt x="176" y="140"/>
                </a:lnTo>
                <a:lnTo>
                  <a:pt x="176" y="141"/>
                </a:lnTo>
                <a:lnTo>
                  <a:pt x="174" y="141"/>
                </a:lnTo>
                <a:lnTo>
                  <a:pt x="173" y="141"/>
                </a:lnTo>
                <a:lnTo>
                  <a:pt x="173" y="143"/>
                </a:lnTo>
                <a:lnTo>
                  <a:pt x="171" y="143"/>
                </a:lnTo>
                <a:lnTo>
                  <a:pt x="168" y="141"/>
                </a:lnTo>
                <a:lnTo>
                  <a:pt x="167" y="141"/>
                </a:lnTo>
                <a:lnTo>
                  <a:pt x="166" y="141"/>
                </a:lnTo>
                <a:lnTo>
                  <a:pt x="164" y="140"/>
                </a:lnTo>
                <a:lnTo>
                  <a:pt x="163" y="140"/>
                </a:lnTo>
                <a:lnTo>
                  <a:pt x="161" y="140"/>
                </a:lnTo>
                <a:lnTo>
                  <a:pt x="160" y="140"/>
                </a:lnTo>
                <a:lnTo>
                  <a:pt x="158" y="141"/>
                </a:lnTo>
                <a:lnTo>
                  <a:pt x="157" y="141"/>
                </a:lnTo>
                <a:lnTo>
                  <a:pt x="156" y="141"/>
                </a:lnTo>
                <a:lnTo>
                  <a:pt x="154" y="143"/>
                </a:lnTo>
                <a:lnTo>
                  <a:pt x="153" y="143"/>
                </a:lnTo>
                <a:lnTo>
                  <a:pt x="151" y="143"/>
                </a:lnTo>
                <a:lnTo>
                  <a:pt x="150" y="143"/>
                </a:lnTo>
                <a:lnTo>
                  <a:pt x="148" y="144"/>
                </a:lnTo>
                <a:lnTo>
                  <a:pt x="148" y="143"/>
                </a:lnTo>
                <a:lnTo>
                  <a:pt x="147" y="141"/>
                </a:lnTo>
                <a:lnTo>
                  <a:pt x="147" y="140"/>
                </a:lnTo>
                <a:lnTo>
                  <a:pt x="146" y="138"/>
                </a:lnTo>
                <a:lnTo>
                  <a:pt x="144" y="138"/>
                </a:lnTo>
                <a:lnTo>
                  <a:pt x="143" y="138"/>
                </a:lnTo>
                <a:lnTo>
                  <a:pt x="143" y="137"/>
                </a:lnTo>
                <a:lnTo>
                  <a:pt x="141" y="137"/>
                </a:lnTo>
                <a:lnTo>
                  <a:pt x="140" y="135"/>
                </a:lnTo>
                <a:lnTo>
                  <a:pt x="138" y="135"/>
                </a:lnTo>
                <a:lnTo>
                  <a:pt x="137" y="135"/>
                </a:lnTo>
                <a:lnTo>
                  <a:pt x="135" y="135"/>
                </a:lnTo>
                <a:lnTo>
                  <a:pt x="134" y="135"/>
                </a:lnTo>
                <a:lnTo>
                  <a:pt x="133" y="135"/>
                </a:lnTo>
                <a:lnTo>
                  <a:pt x="131" y="135"/>
                </a:lnTo>
                <a:lnTo>
                  <a:pt x="130" y="134"/>
                </a:lnTo>
                <a:lnTo>
                  <a:pt x="128" y="133"/>
                </a:lnTo>
                <a:lnTo>
                  <a:pt x="128" y="131"/>
                </a:lnTo>
                <a:lnTo>
                  <a:pt x="128" y="130"/>
                </a:lnTo>
                <a:lnTo>
                  <a:pt x="127" y="130"/>
                </a:lnTo>
                <a:lnTo>
                  <a:pt x="127" y="131"/>
                </a:lnTo>
                <a:lnTo>
                  <a:pt x="125" y="133"/>
                </a:lnTo>
                <a:lnTo>
                  <a:pt x="125" y="134"/>
                </a:lnTo>
                <a:lnTo>
                  <a:pt x="125" y="135"/>
                </a:lnTo>
                <a:lnTo>
                  <a:pt x="125" y="137"/>
                </a:lnTo>
                <a:lnTo>
                  <a:pt x="127" y="137"/>
                </a:lnTo>
                <a:lnTo>
                  <a:pt x="127" y="138"/>
                </a:lnTo>
                <a:lnTo>
                  <a:pt x="127" y="140"/>
                </a:lnTo>
                <a:lnTo>
                  <a:pt x="125" y="141"/>
                </a:lnTo>
                <a:lnTo>
                  <a:pt x="124" y="140"/>
                </a:lnTo>
                <a:lnTo>
                  <a:pt x="124" y="141"/>
                </a:lnTo>
                <a:lnTo>
                  <a:pt x="124" y="143"/>
                </a:lnTo>
                <a:lnTo>
                  <a:pt x="124" y="144"/>
                </a:lnTo>
                <a:lnTo>
                  <a:pt x="123" y="144"/>
                </a:lnTo>
                <a:lnTo>
                  <a:pt x="123" y="143"/>
                </a:lnTo>
                <a:lnTo>
                  <a:pt x="121" y="143"/>
                </a:lnTo>
                <a:lnTo>
                  <a:pt x="120" y="143"/>
                </a:lnTo>
                <a:lnTo>
                  <a:pt x="118" y="143"/>
                </a:lnTo>
                <a:lnTo>
                  <a:pt x="118" y="144"/>
                </a:lnTo>
                <a:lnTo>
                  <a:pt x="117" y="144"/>
                </a:lnTo>
                <a:lnTo>
                  <a:pt x="115" y="144"/>
                </a:lnTo>
                <a:lnTo>
                  <a:pt x="115" y="143"/>
                </a:lnTo>
                <a:lnTo>
                  <a:pt x="117" y="141"/>
                </a:lnTo>
                <a:lnTo>
                  <a:pt x="115" y="141"/>
                </a:lnTo>
                <a:lnTo>
                  <a:pt x="117" y="141"/>
                </a:lnTo>
                <a:lnTo>
                  <a:pt x="117" y="140"/>
                </a:lnTo>
                <a:lnTo>
                  <a:pt x="118" y="140"/>
                </a:lnTo>
                <a:lnTo>
                  <a:pt x="118" y="138"/>
                </a:lnTo>
                <a:lnTo>
                  <a:pt x="118" y="137"/>
                </a:lnTo>
                <a:lnTo>
                  <a:pt x="118" y="135"/>
                </a:lnTo>
                <a:lnTo>
                  <a:pt x="117" y="135"/>
                </a:lnTo>
                <a:lnTo>
                  <a:pt x="117" y="134"/>
                </a:lnTo>
                <a:lnTo>
                  <a:pt x="117" y="133"/>
                </a:lnTo>
                <a:lnTo>
                  <a:pt x="115" y="133"/>
                </a:lnTo>
                <a:lnTo>
                  <a:pt x="115" y="131"/>
                </a:lnTo>
                <a:lnTo>
                  <a:pt x="115" y="130"/>
                </a:lnTo>
                <a:lnTo>
                  <a:pt x="114" y="130"/>
                </a:lnTo>
                <a:lnTo>
                  <a:pt x="114" y="128"/>
                </a:lnTo>
                <a:lnTo>
                  <a:pt x="113" y="128"/>
                </a:lnTo>
                <a:lnTo>
                  <a:pt x="113" y="127"/>
                </a:lnTo>
                <a:lnTo>
                  <a:pt x="111" y="128"/>
                </a:lnTo>
                <a:lnTo>
                  <a:pt x="110" y="128"/>
                </a:lnTo>
                <a:lnTo>
                  <a:pt x="108" y="128"/>
                </a:lnTo>
                <a:lnTo>
                  <a:pt x="108" y="127"/>
                </a:lnTo>
                <a:lnTo>
                  <a:pt x="107" y="127"/>
                </a:lnTo>
                <a:lnTo>
                  <a:pt x="107" y="128"/>
                </a:lnTo>
                <a:lnTo>
                  <a:pt x="105" y="128"/>
                </a:lnTo>
                <a:lnTo>
                  <a:pt x="105" y="130"/>
                </a:lnTo>
                <a:lnTo>
                  <a:pt x="104" y="130"/>
                </a:lnTo>
                <a:lnTo>
                  <a:pt x="103" y="131"/>
                </a:lnTo>
                <a:lnTo>
                  <a:pt x="101" y="131"/>
                </a:lnTo>
                <a:lnTo>
                  <a:pt x="98" y="131"/>
                </a:lnTo>
                <a:lnTo>
                  <a:pt x="97" y="133"/>
                </a:lnTo>
                <a:lnTo>
                  <a:pt x="95" y="133"/>
                </a:lnTo>
                <a:lnTo>
                  <a:pt x="94" y="134"/>
                </a:lnTo>
                <a:lnTo>
                  <a:pt x="94" y="135"/>
                </a:lnTo>
                <a:lnTo>
                  <a:pt x="94" y="137"/>
                </a:lnTo>
                <a:lnTo>
                  <a:pt x="93" y="138"/>
                </a:lnTo>
                <a:lnTo>
                  <a:pt x="93" y="140"/>
                </a:lnTo>
                <a:lnTo>
                  <a:pt x="91" y="140"/>
                </a:lnTo>
                <a:lnTo>
                  <a:pt x="90" y="140"/>
                </a:lnTo>
                <a:lnTo>
                  <a:pt x="88" y="141"/>
                </a:lnTo>
                <a:lnTo>
                  <a:pt x="88" y="143"/>
                </a:lnTo>
                <a:lnTo>
                  <a:pt x="87" y="143"/>
                </a:lnTo>
                <a:lnTo>
                  <a:pt x="85" y="143"/>
                </a:lnTo>
                <a:lnTo>
                  <a:pt x="85" y="144"/>
                </a:lnTo>
                <a:lnTo>
                  <a:pt x="84" y="145"/>
                </a:lnTo>
                <a:lnTo>
                  <a:pt x="84" y="147"/>
                </a:lnTo>
                <a:lnTo>
                  <a:pt x="84" y="148"/>
                </a:lnTo>
                <a:lnTo>
                  <a:pt x="83" y="148"/>
                </a:lnTo>
                <a:lnTo>
                  <a:pt x="83" y="150"/>
                </a:lnTo>
                <a:lnTo>
                  <a:pt x="81" y="150"/>
                </a:lnTo>
                <a:lnTo>
                  <a:pt x="83" y="150"/>
                </a:lnTo>
                <a:lnTo>
                  <a:pt x="83" y="151"/>
                </a:lnTo>
                <a:lnTo>
                  <a:pt x="81" y="153"/>
                </a:lnTo>
                <a:lnTo>
                  <a:pt x="81" y="154"/>
                </a:lnTo>
                <a:lnTo>
                  <a:pt x="80" y="154"/>
                </a:lnTo>
                <a:lnTo>
                  <a:pt x="78" y="154"/>
                </a:lnTo>
                <a:lnTo>
                  <a:pt x="77" y="155"/>
                </a:lnTo>
                <a:lnTo>
                  <a:pt x="77" y="157"/>
                </a:lnTo>
                <a:lnTo>
                  <a:pt x="75" y="157"/>
                </a:lnTo>
                <a:lnTo>
                  <a:pt x="74" y="157"/>
                </a:lnTo>
                <a:lnTo>
                  <a:pt x="74" y="158"/>
                </a:lnTo>
                <a:lnTo>
                  <a:pt x="73" y="158"/>
                </a:lnTo>
                <a:lnTo>
                  <a:pt x="73" y="160"/>
                </a:lnTo>
                <a:lnTo>
                  <a:pt x="73" y="161"/>
                </a:lnTo>
                <a:lnTo>
                  <a:pt x="71" y="161"/>
                </a:lnTo>
                <a:lnTo>
                  <a:pt x="70" y="163"/>
                </a:lnTo>
                <a:lnTo>
                  <a:pt x="68" y="164"/>
                </a:lnTo>
                <a:lnTo>
                  <a:pt x="68" y="165"/>
                </a:lnTo>
                <a:lnTo>
                  <a:pt x="67" y="165"/>
                </a:lnTo>
                <a:lnTo>
                  <a:pt x="65" y="165"/>
                </a:lnTo>
                <a:lnTo>
                  <a:pt x="65" y="167"/>
                </a:lnTo>
                <a:lnTo>
                  <a:pt x="64" y="168"/>
                </a:lnTo>
                <a:lnTo>
                  <a:pt x="63" y="170"/>
                </a:lnTo>
                <a:lnTo>
                  <a:pt x="61" y="170"/>
                </a:lnTo>
                <a:lnTo>
                  <a:pt x="61" y="171"/>
                </a:lnTo>
                <a:lnTo>
                  <a:pt x="60" y="171"/>
                </a:lnTo>
                <a:lnTo>
                  <a:pt x="58" y="171"/>
                </a:lnTo>
                <a:lnTo>
                  <a:pt x="57" y="173"/>
                </a:lnTo>
                <a:lnTo>
                  <a:pt x="55" y="173"/>
                </a:lnTo>
                <a:lnTo>
                  <a:pt x="54" y="174"/>
                </a:lnTo>
                <a:lnTo>
                  <a:pt x="53" y="174"/>
                </a:lnTo>
                <a:lnTo>
                  <a:pt x="51" y="175"/>
                </a:lnTo>
                <a:lnTo>
                  <a:pt x="48" y="177"/>
                </a:lnTo>
                <a:lnTo>
                  <a:pt x="47" y="177"/>
                </a:lnTo>
                <a:lnTo>
                  <a:pt x="45" y="177"/>
                </a:lnTo>
                <a:lnTo>
                  <a:pt x="44" y="178"/>
                </a:lnTo>
                <a:lnTo>
                  <a:pt x="43" y="178"/>
                </a:lnTo>
                <a:lnTo>
                  <a:pt x="41" y="180"/>
                </a:lnTo>
                <a:lnTo>
                  <a:pt x="40" y="180"/>
                </a:lnTo>
                <a:lnTo>
                  <a:pt x="40" y="181"/>
                </a:lnTo>
                <a:lnTo>
                  <a:pt x="38" y="181"/>
                </a:lnTo>
                <a:lnTo>
                  <a:pt x="38" y="183"/>
                </a:lnTo>
                <a:lnTo>
                  <a:pt x="37" y="183"/>
                </a:lnTo>
                <a:lnTo>
                  <a:pt x="37" y="184"/>
                </a:lnTo>
                <a:lnTo>
                  <a:pt x="35" y="184"/>
                </a:lnTo>
                <a:lnTo>
                  <a:pt x="34" y="185"/>
                </a:lnTo>
                <a:lnTo>
                  <a:pt x="33" y="187"/>
                </a:lnTo>
                <a:lnTo>
                  <a:pt x="33" y="188"/>
                </a:lnTo>
                <a:lnTo>
                  <a:pt x="33" y="190"/>
                </a:lnTo>
                <a:lnTo>
                  <a:pt x="31" y="190"/>
                </a:lnTo>
                <a:lnTo>
                  <a:pt x="31" y="191"/>
                </a:lnTo>
                <a:lnTo>
                  <a:pt x="31" y="193"/>
                </a:lnTo>
                <a:lnTo>
                  <a:pt x="30" y="193"/>
                </a:lnTo>
                <a:lnTo>
                  <a:pt x="30" y="194"/>
                </a:lnTo>
                <a:lnTo>
                  <a:pt x="30" y="195"/>
                </a:lnTo>
                <a:lnTo>
                  <a:pt x="28" y="197"/>
                </a:lnTo>
                <a:lnTo>
                  <a:pt x="28" y="195"/>
                </a:lnTo>
                <a:lnTo>
                  <a:pt x="27" y="195"/>
                </a:lnTo>
                <a:lnTo>
                  <a:pt x="24" y="195"/>
                </a:lnTo>
                <a:lnTo>
                  <a:pt x="23" y="195"/>
                </a:lnTo>
                <a:lnTo>
                  <a:pt x="21" y="198"/>
                </a:lnTo>
                <a:lnTo>
                  <a:pt x="21" y="200"/>
                </a:lnTo>
                <a:lnTo>
                  <a:pt x="20" y="200"/>
                </a:lnTo>
                <a:lnTo>
                  <a:pt x="18" y="200"/>
                </a:lnTo>
                <a:lnTo>
                  <a:pt x="17" y="200"/>
                </a:lnTo>
                <a:lnTo>
                  <a:pt x="15" y="200"/>
                </a:lnTo>
                <a:lnTo>
                  <a:pt x="14" y="200"/>
                </a:lnTo>
                <a:lnTo>
                  <a:pt x="14" y="201"/>
                </a:lnTo>
                <a:lnTo>
                  <a:pt x="13" y="201"/>
                </a:lnTo>
                <a:lnTo>
                  <a:pt x="11" y="201"/>
                </a:lnTo>
                <a:lnTo>
                  <a:pt x="10" y="201"/>
                </a:lnTo>
                <a:lnTo>
                  <a:pt x="8" y="200"/>
                </a:lnTo>
                <a:lnTo>
                  <a:pt x="8" y="198"/>
                </a:lnTo>
                <a:lnTo>
                  <a:pt x="7" y="197"/>
                </a:lnTo>
                <a:lnTo>
                  <a:pt x="7" y="195"/>
                </a:lnTo>
                <a:lnTo>
                  <a:pt x="5" y="195"/>
                </a:lnTo>
                <a:lnTo>
                  <a:pt x="5" y="194"/>
                </a:lnTo>
                <a:lnTo>
                  <a:pt x="4" y="193"/>
                </a:lnTo>
                <a:lnTo>
                  <a:pt x="3" y="194"/>
                </a:lnTo>
                <a:lnTo>
                  <a:pt x="4" y="194"/>
                </a:lnTo>
                <a:lnTo>
                  <a:pt x="3" y="194"/>
                </a:lnTo>
                <a:lnTo>
                  <a:pt x="3" y="195"/>
                </a:lnTo>
                <a:lnTo>
                  <a:pt x="3" y="197"/>
                </a:lnTo>
                <a:lnTo>
                  <a:pt x="1" y="198"/>
                </a:lnTo>
                <a:lnTo>
                  <a:pt x="1" y="200"/>
                </a:lnTo>
                <a:lnTo>
                  <a:pt x="1" y="201"/>
                </a:lnTo>
                <a:lnTo>
                  <a:pt x="0" y="201"/>
                </a:lnTo>
                <a:lnTo>
                  <a:pt x="0" y="203"/>
                </a:lnTo>
                <a:lnTo>
                  <a:pt x="1" y="203"/>
                </a:lnTo>
                <a:lnTo>
                  <a:pt x="3" y="203"/>
                </a:lnTo>
                <a:lnTo>
                  <a:pt x="3" y="204"/>
                </a:lnTo>
                <a:lnTo>
                  <a:pt x="4" y="204"/>
                </a:lnTo>
                <a:lnTo>
                  <a:pt x="5" y="205"/>
                </a:lnTo>
                <a:lnTo>
                  <a:pt x="7" y="207"/>
                </a:lnTo>
                <a:lnTo>
                  <a:pt x="8" y="208"/>
                </a:lnTo>
                <a:lnTo>
                  <a:pt x="10" y="208"/>
                </a:lnTo>
                <a:lnTo>
                  <a:pt x="10" y="210"/>
                </a:lnTo>
                <a:lnTo>
                  <a:pt x="11" y="210"/>
                </a:lnTo>
                <a:lnTo>
                  <a:pt x="13" y="210"/>
                </a:lnTo>
                <a:lnTo>
                  <a:pt x="14" y="210"/>
                </a:lnTo>
                <a:lnTo>
                  <a:pt x="15" y="210"/>
                </a:lnTo>
                <a:lnTo>
                  <a:pt x="17" y="208"/>
                </a:lnTo>
                <a:lnTo>
                  <a:pt x="18" y="208"/>
                </a:lnTo>
                <a:lnTo>
                  <a:pt x="20" y="208"/>
                </a:lnTo>
                <a:lnTo>
                  <a:pt x="21" y="208"/>
                </a:lnTo>
                <a:lnTo>
                  <a:pt x="23" y="207"/>
                </a:lnTo>
                <a:lnTo>
                  <a:pt x="24" y="207"/>
                </a:lnTo>
                <a:lnTo>
                  <a:pt x="25" y="207"/>
                </a:lnTo>
                <a:lnTo>
                  <a:pt x="27" y="207"/>
                </a:lnTo>
                <a:lnTo>
                  <a:pt x="28" y="207"/>
                </a:lnTo>
                <a:lnTo>
                  <a:pt x="30" y="207"/>
                </a:lnTo>
                <a:lnTo>
                  <a:pt x="31" y="208"/>
                </a:lnTo>
                <a:lnTo>
                  <a:pt x="31" y="210"/>
                </a:lnTo>
                <a:lnTo>
                  <a:pt x="33" y="211"/>
                </a:lnTo>
                <a:lnTo>
                  <a:pt x="33" y="215"/>
                </a:lnTo>
                <a:lnTo>
                  <a:pt x="33" y="217"/>
                </a:lnTo>
                <a:lnTo>
                  <a:pt x="33" y="218"/>
                </a:lnTo>
                <a:lnTo>
                  <a:pt x="34" y="220"/>
                </a:lnTo>
                <a:lnTo>
                  <a:pt x="35" y="221"/>
                </a:lnTo>
                <a:lnTo>
                  <a:pt x="35" y="224"/>
                </a:lnTo>
                <a:lnTo>
                  <a:pt x="35" y="225"/>
                </a:lnTo>
                <a:lnTo>
                  <a:pt x="37" y="225"/>
                </a:lnTo>
                <a:lnTo>
                  <a:pt x="37" y="227"/>
                </a:lnTo>
                <a:lnTo>
                  <a:pt x="38" y="228"/>
                </a:lnTo>
                <a:lnTo>
                  <a:pt x="38" y="230"/>
                </a:lnTo>
                <a:lnTo>
                  <a:pt x="40" y="231"/>
                </a:lnTo>
                <a:lnTo>
                  <a:pt x="43" y="233"/>
                </a:lnTo>
                <a:lnTo>
                  <a:pt x="44" y="234"/>
                </a:lnTo>
                <a:lnTo>
                  <a:pt x="45" y="234"/>
                </a:lnTo>
                <a:lnTo>
                  <a:pt x="47" y="234"/>
                </a:lnTo>
                <a:lnTo>
                  <a:pt x="50" y="236"/>
                </a:lnTo>
                <a:lnTo>
                  <a:pt x="53" y="237"/>
                </a:lnTo>
                <a:lnTo>
                  <a:pt x="54" y="237"/>
                </a:lnTo>
                <a:lnTo>
                  <a:pt x="55" y="237"/>
                </a:lnTo>
                <a:lnTo>
                  <a:pt x="57" y="237"/>
                </a:lnTo>
                <a:lnTo>
                  <a:pt x="57" y="238"/>
                </a:lnTo>
                <a:lnTo>
                  <a:pt x="57" y="243"/>
                </a:lnTo>
                <a:lnTo>
                  <a:pt x="57" y="246"/>
                </a:lnTo>
                <a:lnTo>
                  <a:pt x="58" y="248"/>
                </a:lnTo>
                <a:lnTo>
                  <a:pt x="58" y="250"/>
                </a:lnTo>
                <a:lnTo>
                  <a:pt x="58" y="251"/>
                </a:lnTo>
                <a:lnTo>
                  <a:pt x="58" y="254"/>
                </a:lnTo>
                <a:lnTo>
                  <a:pt x="58" y="256"/>
                </a:lnTo>
                <a:lnTo>
                  <a:pt x="57" y="256"/>
                </a:lnTo>
                <a:lnTo>
                  <a:pt x="55" y="256"/>
                </a:lnTo>
                <a:lnTo>
                  <a:pt x="54" y="256"/>
                </a:lnTo>
                <a:lnTo>
                  <a:pt x="54" y="257"/>
                </a:lnTo>
                <a:lnTo>
                  <a:pt x="53" y="256"/>
                </a:lnTo>
                <a:lnTo>
                  <a:pt x="51" y="256"/>
                </a:lnTo>
                <a:lnTo>
                  <a:pt x="50" y="254"/>
                </a:lnTo>
                <a:lnTo>
                  <a:pt x="48" y="254"/>
                </a:lnTo>
                <a:lnTo>
                  <a:pt x="47" y="254"/>
                </a:lnTo>
                <a:lnTo>
                  <a:pt x="45" y="254"/>
                </a:lnTo>
                <a:lnTo>
                  <a:pt x="43" y="254"/>
                </a:lnTo>
                <a:lnTo>
                  <a:pt x="41" y="254"/>
                </a:lnTo>
                <a:lnTo>
                  <a:pt x="40" y="256"/>
                </a:lnTo>
                <a:lnTo>
                  <a:pt x="40" y="260"/>
                </a:lnTo>
                <a:lnTo>
                  <a:pt x="40" y="261"/>
                </a:lnTo>
                <a:lnTo>
                  <a:pt x="40" y="263"/>
                </a:lnTo>
                <a:lnTo>
                  <a:pt x="40" y="264"/>
                </a:lnTo>
                <a:lnTo>
                  <a:pt x="40" y="266"/>
                </a:lnTo>
                <a:lnTo>
                  <a:pt x="40" y="267"/>
                </a:lnTo>
                <a:lnTo>
                  <a:pt x="40" y="268"/>
                </a:lnTo>
                <a:lnTo>
                  <a:pt x="38" y="268"/>
                </a:lnTo>
                <a:lnTo>
                  <a:pt x="38" y="270"/>
                </a:lnTo>
                <a:lnTo>
                  <a:pt x="37" y="271"/>
                </a:lnTo>
                <a:lnTo>
                  <a:pt x="35" y="274"/>
                </a:lnTo>
                <a:lnTo>
                  <a:pt x="35" y="276"/>
                </a:lnTo>
                <a:lnTo>
                  <a:pt x="37" y="276"/>
                </a:lnTo>
                <a:lnTo>
                  <a:pt x="40" y="277"/>
                </a:lnTo>
                <a:lnTo>
                  <a:pt x="41" y="277"/>
                </a:lnTo>
                <a:lnTo>
                  <a:pt x="44" y="278"/>
                </a:lnTo>
                <a:lnTo>
                  <a:pt x="47" y="280"/>
                </a:lnTo>
                <a:lnTo>
                  <a:pt x="48" y="281"/>
                </a:lnTo>
                <a:lnTo>
                  <a:pt x="50" y="281"/>
                </a:lnTo>
                <a:lnTo>
                  <a:pt x="50" y="283"/>
                </a:lnTo>
                <a:lnTo>
                  <a:pt x="50" y="284"/>
                </a:lnTo>
                <a:lnTo>
                  <a:pt x="51" y="284"/>
                </a:lnTo>
                <a:lnTo>
                  <a:pt x="51" y="287"/>
                </a:lnTo>
                <a:lnTo>
                  <a:pt x="51" y="288"/>
                </a:lnTo>
                <a:lnTo>
                  <a:pt x="53" y="290"/>
                </a:lnTo>
                <a:lnTo>
                  <a:pt x="54" y="290"/>
                </a:lnTo>
                <a:lnTo>
                  <a:pt x="55" y="291"/>
                </a:lnTo>
                <a:lnTo>
                  <a:pt x="57" y="291"/>
                </a:lnTo>
                <a:lnTo>
                  <a:pt x="58" y="293"/>
                </a:lnTo>
                <a:lnTo>
                  <a:pt x="60" y="293"/>
                </a:lnTo>
                <a:lnTo>
                  <a:pt x="61" y="294"/>
                </a:lnTo>
                <a:lnTo>
                  <a:pt x="61" y="296"/>
                </a:lnTo>
                <a:lnTo>
                  <a:pt x="60" y="296"/>
                </a:lnTo>
                <a:lnTo>
                  <a:pt x="58" y="297"/>
                </a:lnTo>
                <a:lnTo>
                  <a:pt x="58" y="298"/>
                </a:lnTo>
                <a:lnTo>
                  <a:pt x="58" y="300"/>
                </a:lnTo>
                <a:lnTo>
                  <a:pt x="58" y="301"/>
                </a:lnTo>
                <a:lnTo>
                  <a:pt x="57" y="303"/>
                </a:lnTo>
                <a:lnTo>
                  <a:pt x="55" y="304"/>
                </a:lnTo>
                <a:lnTo>
                  <a:pt x="54" y="304"/>
                </a:lnTo>
                <a:lnTo>
                  <a:pt x="53" y="304"/>
                </a:lnTo>
                <a:lnTo>
                  <a:pt x="53" y="306"/>
                </a:lnTo>
                <a:lnTo>
                  <a:pt x="51" y="306"/>
                </a:lnTo>
                <a:lnTo>
                  <a:pt x="50" y="306"/>
                </a:lnTo>
                <a:lnTo>
                  <a:pt x="51" y="307"/>
                </a:lnTo>
                <a:lnTo>
                  <a:pt x="50" y="307"/>
                </a:lnTo>
                <a:lnTo>
                  <a:pt x="51" y="307"/>
                </a:lnTo>
                <a:lnTo>
                  <a:pt x="51" y="310"/>
                </a:lnTo>
                <a:lnTo>
                  <a:pt x="53" y="310"/>
                </a:lnTo>
                <a:lnTo>
                  <a:pt x="53" y="313"/>
                </a:lnTo>
                <a:lnTo>
                  <a:pt x="53" y="314"/>
                </a:lnTo>
                <a:lnTo>
                  <a:pt x="54" y="314"/>
                </a:lnTo>
                <a:lnTo>
                  <a:pt x="54" y="316"/>
                </a:lnTo>
                <a:lnTo>
                  <a:pt x="55" y="317"/>
                </a:lnTo>
                <a:lnTo>
                  <a:pt x="55" y="318"/>
                </a:lnTo>
                <a:lnTo>
                  <a:pt x="57" y="318"/>
                </a:lnTo>
                <a:lnTo>
                  <a:pt x="58" y="320"/>
                </a:lnTo>
                <a:lnTo>
                  <a:pt x="58" y="321"/>
                </a:lnTo>
                <a:lnTo>
                  <a:pt x="60" y="323"/>
                </a:lnTo>
                <a:lnTo>
                  <a:pt x="61" y="323"/>
                </a:lnTo>
                <a:lnTo>
                  <a:pt x="63" y="324"/>
                </a:lnTo>
                <a:lnTo>
                  <a:pt x="65" y="324"/>
                </a:lnTo>
                <a:lnTo>
                  <a:pt x="67" y="324"/>
                </a:lnTo>
                <a:lnTo>
                  <a:pt x="68" y="324"/>
                </a:lnTo>
                <a:lnTo>
                  <a:pt x="70" y="326"/>
                </a:lnTo>
                <a:lnTo>
                  <a:pt x="70" y="327"/>
                </a:lnTo>
                <a:lnTo>
                  <a:pt x="70" y="328"/>
                </a:lnTo>
                <a:lnTo>
                  <a:pt x="70" y="330"/>
                </a:lnTo>
                <a:lnTo>
                  <a:pt x="71" y="330"/>
                </a:lnTo>
                <a:lnTo>
                  <a:pt x="71" y="331"/>
                </a:lnTo>
                <a:lnTo>
                  <a:pt x="73" y="331"/>
                </a:lnTo>
                <a:lnTo>
                  <a:pt x="74" y="331"/>
                </a:lnTo>
                <a:lnTo>
                  <a:pt x="75" y="331"/>
                </a:lnTo>
                <a:lnTo>
                  <a:pt x="77" y="331"/>
                </a:lnTo>
                <a:lnTo>
                  <a:pt x="77" y="333"/>
                </a:lnTo>
                <a:lnTo>
                  <a:pt x="78" y="333"/>
                </a:lnTo>
                <a:lnTo>
                  <a:pt x="80" y="334"/>
                </a:lnTo>
                <a:lnTo>
                  <a:pt x="80" y="336"/>
                </a:lnTo>
                <a:lnTo>
                  <a:pt x="81" y="336"/>
                </a:lnTo>
                <a:lnTo>
                  <a:pt x="83" y="336"/>
                </a:lnTo>
                <a:lnTo>
                  <a:pt x="84" y="337"/>
                </a:lnTo>
                <a:lnTo>
                  <a:pt x="85" y="338"/>
                </a:lnTo>
                <a:lnTo>
                  <a:pt x="87" y="338"/>
                </a:lnTo>
                <a:lnTo>
                  <a:pt x="88" y="340"/>
                </a:lnTo>
                <a:lnTo>
                  <a:pt x="90" y="341"/>
                </a:lnTo>
                <a:lnTo>
                  <a:pt x="91" y="341"/>
                </a:lnTo>
                <a:lnTo>
                  <a:pt x="93" y="341"/>
                </a:lnTo>
                <a:lnTo>
                  <a:pt x="94" y="343"/>
                </a:lnTo>
                <a:lnTo>
                  <a:pt x="95" y="343"/>
                </a:lnTo>
                <a:lnTo>
                  <a:pt x="95" y="344"/>
                </a:lnTo>
                <a:lnTo>
                  <a:pt x="97" y="344"/>
                </a:lnTo>
                <a:lnTo>
                  <a:pt x="97" y="346"/>
                </a:lnTo>
                <a:lnTo>
                  <a:pt x="97" y="347"/>
                </a:lnTo>
                <a:lnTo>
                  <a:pt x="95" y="348"/>
                </a:lnTo>
                <a:lnTo>
                  <a:pt x="94" y="350"/>
                </a:lnTo>
                <a:lnTo>
                  <a:pt x="94" y="351"/>
                </a:lnTo>
                <a:lnTo>
                  <a:pt x="95" y="353"/>
                </a:lnTo>
                <a:lnTo>
                  <a:pt x="95" y="354"/>
                </a:lnTo>
                <a:lnTo>
                  <a:pt x="97" y="354"/>
                </a:lnTo>
                <a:lnTo>
                  <a:pt x="98" y="356"/>
                </a:lnTo>
                <a:lnTo>
                  <a:pt x="100" y="356"/>
                </a:lnTo>
                <a:lnTo>
                  <a:pt x="101" y="354"/>
                </a:lnTo>
                <a:lnTo>
                  <a:pt x="103" y="354"/>
                </a:lnTo>
                <a:lnTo>
                  <a:pt x="104" y="354"/>
                </a:lnTo>
                <a:lnTo>
                  <a:pt x="105" y="354"/>
                </a:lnTo>
                <a:lnTo>
                  <a:pt x="105" y="356"/>
                </a:lnTo>
                <a:lnTo>
                  <a:pt x="107" y="356"/>
                </a:lnTo>
                <a:lnTo>
                  <a:pt x="108" y="356"/>
                </a:lnTo>
                <a:lnTo>
                  <a:pt x="108" y="357"/>
                </a:lnTo>
                <a:lnTo>
                  <a:pt x="108" y="358"/>
                </a:lnTo>
                <a:lnTo>
                  <a:pt x="108" y="360"/>
                </a:lnTo>
                <a:lnTo>
                  <a:pt x="107" y="360"/>
                </a:lnTo>
                <a:lnTo>
                  <a:pt x="105" y="360"/>
                </a:lnTo>
                <a:lnTo>
                  <a:pt x="105" y="361"/>
                </a:lnTo>
                <a:lnTo>
                  <a:pt x="104" y="363"/>
                </a:lnTo>
                <a:lnTo>
                  <a:pt x="103" y="364"/>
                </a:lnTo>
                <a:lnTo>
                  <a:pt x="101" y="366"/>
                </a:lnTo>
                <a:lnTo>
                  <a:pt x="103" y="366"/>
                </a:lnTo>
                <a:lnTo>
                  <a:pt x="104" y="367"/>
                </a:lnTo>
                <a:lnTo>
                  <a:pt x="105" y="368"/>
                </a:lnTo>
                <a:lnTo>
                  <a:pt x="105" y="370"/>
                </a:lnTo>
                <a:lnTo>
                  <a:pt x="107" y="371"/>
                </a:lnTo>
                <a:lnTo>
                  <a:pt x="108" y="373"/>
                </a:lnTo>
                <a:lnTo>
                  <a:pt x="108" y="374"/>
                </a:lnTo>
                <a:lnTo>
                  <a:pt x="108" y="376"/>
                </a:lnTo>
                <a:lnTo>
                  <a:pt x="108" y="377"/>
                </a:lnTo>
                <a:lnTo>
                  <a:pt x="108" y="379"/>
                </a:lnTo>
                <a:lnTo>
                  <a:pt x="107" y="379"/>
                </a:lnTo>
                <a:lnTo>
                  <a:pt x="107" y="380"/>
                </a:lnTo>
                <a:lnTo>
                  <a:pt x="105" y="380"/>
                </a:lnTo>
                <a:lnTo>
                  <a:pt x="104" y="380"/>
                </a:lnTo>
                <a:lnTo>
                  <a:pt x="104" y="381"/>
                </a:lnTo>
                <a:lnTo>
                  <a:pt x="103" y="383"/>
                </a:lnTo>
                <a:lnTo>
                  <a:pt x="103" y="384"/>
                </a:lnTo>
                <a:lnTo>
                  <a:pt x="101" y="386"/>
                </a:lnTo>
                <a:lnTo>
                  <a:pt x="100" y="386"/>
                </a:lnTo>
                <a:lnTo>
                  <a:pt x="100" y="387"/>
                </a:lnTo>
                <a:lnTo>
                  <a:pt x="98" y="387"/>
                </a:lnTo>
                <a:lnTo>
                  <a:pt x="97" y="387"/>
                </a:lnTo>
                <a:lnTo>
                  <a:pt x="95" y="387"/>
                </a:lnTo>
                <a:lnTo>
                  <a:pt x="95" y="389"/>
                </a:lnTo>
                <a:lnTo>
                  <a:pt x="94" y="389"/>
                </a:lnTo>
                <a:lnTo>
                  <a:pt x="93" y="390"/>
                </a:lnTo>
                <a:lnTo>
                  <a:pt x="93" y="391"/>
                </a:lnTo>
                <a:lnTo>
                  <a:pt x="94" y="393"/>
                </a:lnTo>
                <a:lnTo>
                  <a:pt x="94" y="394"/>
                </a:lnTo>
                <a:lnTo>
                  <a:pt x="94" y="396"/>
                </a:lnTo>
                <a:lnTo>
                  <a:pt x="94" y="397"/>
                </a:lnTo>
                <a:lnTo>
                  <a:pt x="95" y="399"/>
                </a:lnTo>
                <a:lnTo>
                  <a:pt x="95" y="400"/>
                </a:lnTo>
                <a:lnTo>
                  <a:pt x="94" y="401"/>
                </a:lnTo>
                <a:lnTo>
                  <a:pt x="94" y="403"/>
                </a:lnTo>
                <a:lnTo>
                  <a:pt x="95" y="403"/>
                </a:lnTo>
                <a:lnTo>
                  <a:pt x="97" y="403"/>
                </a:lnTo>
                <a:lnTo>
                  <a:pt x="98" y="403"/>
                </a:lnTo>
                <a:lnTo>
                  <a:pt x="100" y="403"/>
                </a:lnTo>
                <a:lnTo>
                  <a:pt x="101" y="401"/>
                </a:lnTo>
                <a:lnTo>
                  <a:pt x="103" y="401"/>
                </a:lnTo>
                <a:lnTo>
                  <a:pt x="103" y="400"/>
                </a:lnTo>
                <a:lnTo>
                  <a:pt x="103" y="399"/>
                </a:lnTo>
                <a:lnTo>
                  <a:pt x="104" y="399"/>
                </a:lnTo>
                <a:lnTo>
                  <a:pt x="104" y="400"/>
                </a:lnTo>
                <a:lnTo>
                  <a:pt x="105" y="400"/>
                </a:lnTo>
                <a:lnTo>
                  <a:pt x="107" y="400"/>
                </a:lnTo>
                <a:lnTo>
                  <a:pt x="107" y="401"/>
                </a:lnTo>
                <a:lnTo>
                  <a:pt x="110" y="401"/>
                </a:lnTo>
                <a:lnTo>
                  <a:pt x="111" y="401"/>
                </a:lnTo>
              </a:path>
            </a:pathLst>
          </a:custGeom>
          <a:solidFill>
            <a:schemeClr val="bg1"/>
          </a:solidFill>
          <a:ln w="3175" cmpd="sng">
            <a:solidFill>
              <a:srgbClr val="808080"/>
            </a:solidFill>
            <a:prstDash val="solid"/>
            <a:round/>
            <a:headEnd/>
            <a:tailEnd/>
          </a:ln>
        </p:spPr>
        <p:txBody>
          <a:bodyPr/>
          <a:lstStyle/>
          <a:p>
            <a:endParaRPr lang="en-US"/>
          </a:p>
        </p:txBody>
      </p:sp>
      <p:sp>
        <p:nvSpPr>
          <p:cNvPr id="14444" name="Freeform 108"/>
          <p:cNvSpPr>
            <a:spLocks/>
          </p:cNvSpPr>
          <p:nvPr/>
        </p:nvSpPr>
        <p:spPr bwMode="auto">
          <a:xfrm>
            <a:off x="2097088" y="304800"/>
            <a:ext cx="371475" cy="212725"/>
          </a:xfrm>
          <a:custGeom>
            <a:avLst/>
            <a:gdLst>
              <a:gd name="T0" fmla="*/ 176 w 314"/>
              <a:gd name="T1" fmla="*/ 243 h 247"/>
              <a:gd name="T2" fmla="*/ 181 w 314"/>
              <a:gd name="T3" fmla="*/ 236 h 247"/>
              <a:gd name="T4" fmla="*/ 189 w 314"/>
              <a:gd name="T5" fmla="*/ 230 h 247"/>
              <a:gd name="T6" fmla="*/ 195 w 314"/>
              <a:gd name="T7" fmla="*/ 219 h 247"/>
              <a:gd name="T8" fmla="*/ 205 w 314"/>
              <a:gd name="T9" fmla="*/ 210 h 247"/>
              <a:gd name="T10" fmla="*/ 212 w 314"/>
              <a:gd name="T11" fmla="*/ 203 h 247"/>
              <a:gd name="T12" fmla="*/ 212 w 314"/>
              <a:gd name="T13" fmla="*/ 191 h 247"/>
              <a:gd name="T14" fmla="*/ 219 w 314"/>
              <a:gd name="T15" fmla="*/ 184 h 247"/>
              <a:gd name="T16" fmla="*/ 235 w 314"/>
              <a:gd name="T17" fmla="*/ 181 h 247"/>
              <a:gd name="T18" fmla="*/ 248 w 314"/>
              <a:gd name="T19" fmla="*/ 177 h 247"/>
              <a:gd name="T20" fmla="*/ 261 w 314"/>
              <a:gd name="T21" fmla="*/ 176 h 247"/>
              <a:gd name="T22" fmla="*/ 271 w 314"/>
              <a:gd name="T23" fmla="*/ 167 h 247"/>
              <a:gd name="T24" fmla="*/ 275 w 314"/>
              <a:gd name="T25" fmla="*/ 156 h 247"/>
              <a:gd name="T26" fmla="*/ 282 w 314"/>
              <a:gd name="T27" fmla="*/ 144 h 247"/>
              <a:gd name="T28" fmla="*/ 284 w 314"/>
              <a:gd name="T29" fmla="*/ 131 h 247"/>
              <a:gd name="T30" fmla="*/ 296 w 314"/>
              <a:gd name="T31" fmla="*/ 129 h 247"/>
              <a:gd name="T32" fmla="*/ 308 w 314"/>
              <a:gd name="T33" fmla="*/ 120 h 247"/>
              <a:gd name="T34" fmla="*/ 311 w 314"/>
              <a:gd name="T35" fmla="*/ 111 h 247"/>
              <a:gd name="T36" fmla="*/ 304 w 314"/>
              <a:gd name="T37" fmla="*/ 104 h 247"/>
              <a:gd name="T38" fmla="*/ 296 w 314"/>
              <a:gd name="T39" fmla="*/ 94 h 247"/>
              <a:gd name="T40" fmla="*/ 282 w 314"/>
              <a:gd name="T41" fmla="*/ 91 h 247"/>
              <a:gd name="T42" fmla="*/ 275 w 314"/>
              <a:gd name="T43" fmla="*/ 86 h 247"/>
              <a:gd name="T44" fmla="*/ 271 w 314"/>
              <a:gd name="T45" fmla="*/ 74 h 247"/>
              <a:gd name="T46" fmla="*/ 265 w 314"/>
              <a:gd name="T47" fmla="*/ 66 h 247"/>
              <a:gd name="T48" fmla="*/ 255 w 314"/>
              <a:gd name="T49" fmla="*/ 56 h 247"/>
              <a:gd name="T50" fmla="*/ 246 w 314"/>
              <a:gd name="T51" fmla="*/ 41 h 247"/>
              <a:gd name="T52" fmla="*/ 234 w 314"/>
              <a:gd name="T53" fmla="*/ 47 h 247"/>
              <a:gd name="T54" fmla="*/ 218 w 314"/>
              <a:gd name="T55" fmla="*/ 34 h 247"/>
              <a:gd name="T56" fmla="*/ 209 w 314"/>
              <a:gd name="T57" fmla="*/ 23 h 247"/>
              <a:gd name="T58" fmla="*/ 206 w 314"/>
              <a:gd name="T59" fmla="*/ 10 h 247"/>
              <a:gd name="T60" fmla="*/ 195 w 314"/>
              <a:gd name="T61" fmla="*/ 1 h 247"/>
              <a:gd name="T62" fmla="*/ 182 w 314"/>
              <a:gd name="T63" fmla="*/ 4 h 247"/>
              <a:gd name="T64" fmla="*/ 186 w 314"/>
              <a:gd name="T65" fmla="*/ 8 h 247"/>
              <a:gd name="T66" fmla="*/ 179 w 314"/>
              <a:gd name="T67" fmla="*/ 20 h 247"/>
              <a:gd name="T68" fmla="*/ 168 w 314"/>
              <a:gd name="T69" fmla="*/ 23 h 247"/>
              <a:gd name="T70" fmla="*/ 168 w 314"/>
              <a:gd name="T71" fmla="*/ 34 h 247"/>
              <a:gd name="T72" fmla="*/ 169 w 314"/>
              <a:gd name="T73" fmla="*/ 44 h 247"/>
              <a:gd name="T74" fmla="*/ 178 w 314"/>
              <a:gd name="T75" fmla="*/ 40 h 247"/>
              <a:gd name="T76" fmla="*/ 191 w 314"/>
              <a:gd name="T77" fmla="*/ 50 h 247"/>
              <a:gd name="T78" fmla="*/ 183 w 314"/>
              <a:gd name="T79" fmla="*/ 54 h 247"/>
              <a:gd name="T80" fmla="*/ 173 w 314"/>
              <a:gd name="T81" fmla="*/ 61 h 247"/>
              <a:gd name="T82" fmla="*/ 162 w 314"/>
              <a:gd name="T83" fmla="*/ 53 h 247"/>
              <a:gd name="T84" fmla="*/ 151 w 314"/>
              <a:gd name="T85" fmla="*/ 57 h 247"/>
              <a:gd name="T86" fmla="*/ 143 w 314"/>
              <a:gd name="T87" fmla="*/ 56 h 247"/>
              <a:gd name="T88" fmla="*/ 135 w 314"/>
              <a:gd name="T89" fmla="*/ 53 h 247"/>
              <a:gd name="T90" fmla="*/ 128 w 314"/>
              <a:gd name="T91" fmla="*/ 51 h 247"/>
              <a:gd name="T92" fmla="*/ 119 w 314"/>
              <a:gd name="T93" fmla="*/ 60 h 247"/>
              <a:gd name="T94" fmla="*/ 108 w 314"/>
              <a:gd name="T95" fmla="*/ 64 h 247"/>
              <a:gd name="T96" fmla="*/ 101 w 314"/>
              <a:gd name="T97" fmla="*/ 64 h 247"/>
              <a:gd name="T98" fmla="*/ 93 w 314"/>
              <a:gd name="T99" fmla="*/ 56 h 247"/>
              <a:gd name="T100" fmla="*/ 82 w 314"/>
              <a:gd name="T101" fmla="*/ 64 h 247"/>
              <a:gd name="T102" fmla="*/ 73 w 314"/>
              <a:gd name="T103" fmla="*/ 71 h 247"/>
              <a:gd name="T104" fmla="*/ 61 w 314"/>
              <a:gd name="T105" fmla="*/ 80 h 247"/>
              <a:gd name="T106" fmla="*/ 52 w 314"/>
              <a:gd name="T107" fmla="*/ 87 h 247"/>
              <a:gd name="T108" fmla="*/ 39 w 314"/>
              <a:gd name="T109" fmla="*/ 86 h 247"/>
              <a:gd name="T110" fmla="*/ 33 w 314"/>
              <a:gd name="T111" fmla="*/ 99 h 247"/>
              <a:gd name="T112" fmla="*/ 23 w 314"/>
              <a:gd name="T113" fmla="*/ 97 h 247"/>
              <a:gd name="T114" fmla="*/ 10 w 314"/>
              <a:gd name="T115" fmla="*/ 97 h 247"/>
              <a:gd name="T116" fmla="*/ 3 w 314"/>
              <a:gd name="T117" fmla="*/ 106 h 2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4"/>
              <a:gd name="T178" fmla="*/ 0 h 247"/>
              <a:gd name="T179" fmla="*/ 314 w 314"/>
              <a:gd name="T180" fmla="*/ 247 h 2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4" h="247">
                <a:moveTo>
                  <a:pt x="189" y="247"/>
                </a:moveTo>
                <a:lnTo>
                  <a:pt x="188" y="247"/>
                </a:lnTo>
                <a:lnTo>
                  <a:pt x="188" y="246"/>
                </a:lnTo>
                <a:lnTo>
                  <a:pt x="186" y="246"/>
                </a:lnTo>
                <a:lnTo>
                  <a:pt x="185" y="246"/>
                </a:lnTo>
                <a:lnTo>
                  <a:pt x="182" y="246"/>
                </a:lnTo>
                <a:lnTo>
                  <a:pt x="181" y="246"/>
                </a:lnTo>
                <a:lnTo>
                  <a:pt x="179" y="244"/>
                </a:lnTo>
                <a:lnTo>
                  <a:pt x="178" y="244"/>
                </a:lnTo>
                <a:lnTo>
                  <a:pt x="176" y="243"/>
                </a:lnTo>
                <a:lnTo>
                  <a:pt x="175" y="243"/>
                </a:lnTo>
                <a:lnTo>
                  <a:pt x="173" y="242"/>
                </a:lnTo>
                <a:lnTo>
                  <a:pt x="173" y="240"/>
                </a:lnTo>
                <a:lnTo>
                  <a:pt x="173" y="239"/>
                </a:lnTo>
                <a:lnTo>
                  <a:pt x="173" y="237"/>
                </a:lnTo>
                <a:lnTo>
                  <a:pt x="173" y="234"/>
                </a:lnTo>
                <a:lnTo>
                  <a:pt x="176" y="236"/>
                </a:lnTo>
                <a:lnTo>
                  <a:pt x="178" y="236"/>
                </a:lnTo>
                <a:lnTo>
                  <a:pt x="179" y="236"/>
                </a:lnTo>
                <a:lnTo>
                  <a:pt x="181" y="236"/>
                </a:lnTo>
                <a:lnTo>
                  <a:pt x="183" y="236"/>
                </a:lnTo>
                <a:lnTo>
                  <a:pt x="185" y="237"/>
                </a:lnTo>
                <a:lnTo>
                  <a:pt x="186" y="237"/>
                </a:lnTo>
                <a:lnTo>
                  <a:pt x="188" y="236"/>
                </a:lnTo>
                <a:lnTo>
                  <a:pt x="188" y="237"/>
                </a:lnTo>
                <a:lnTo>
                  <a:pt x="189" y="237"/>
                </a:lnTo>
                <a:lnTo>
                  <a:pt x="189" y="236"/>
                </a:lnTo>
                <a:lnTo>
                  <a:pt x="189" y="234"/>
                </a:lnTo>
                <a:lnTo>
                  <a:pt x="189" y="232"/>
                </a:lnTo>
                <a:lnTo>
                  <a:pt x="189" y="230"/>
                </a:lnTo>
                <a:lnTo>
                  <a:pt x="189" y="229"/>
                </a:lnTo>
                <a:lnTo>
                  <a:pt x="188" y="227"/>
                </a:lnTo>
                <a:lnTo>
                  <a:pt x="188" y="226"/>
                </a:lnTo>
                <a:lnTo>
                  <a:pt x="189" y="224"/>
                </a:lnTo>
                <a:lnTo>
                  <a:pt x="191" y="222"/>
                </a:lnTo>
                <a:lnTo>
                  <a:pt x="191" y="220"/>
                </a:lnTo>
                <a:lnTo>
                  <a:pt x="191" y="219"/>
                </a:lnTo>
                <a:lnTo>
                  <a:pt x="192" y="219"/>
                </a:lnTo>
                <a:lnTo>
                  <a:pt x="194" y="219"/>
                </a:lnTo>
                <a:lnTo>
                  <a:pt x="195" y="219"/>
                </a:lnTo>
                <a:lnTo>
                  <a:pt x="196" y="219"/>
                </a:lnTo>
                <a:lnTo>
                  <a:pt x="196" y="217"/>
                </a:lnTo>
                <a:lnTo>
                  <a:pt x="198" y="216"/>
                </a:lnTo>
                <a:lnTo>
                  <a:pt x="198" y="214"/>
                </a:lnTo>
                <a:lnTo>
                  <a:pt x="199" y="214"/>
                </a:lnTo>
                <a:lnTo>
                  <a:pt x="201" y="213"/>
                </a:lnTo>
                <a:lnTo>
                  <a:pt x="201" y="210"/>
                </a:lnTo>
                <a:lnTo>
                  <a:pt x="202" y="210"/>
                </a:lnTo>
                <a:lnTo>
                  <a:pt x="204" y="210"/>
                </a:lnTo>
                <a:lnTo>
                  <a:pt x="205" y="210"/>
                </a:lnTo>
                <a:lnTo>
                  <a:pt x="206" y="210"/>
                </a:lnTo>
                <a:lnTo>
                  <a:pt x="208" y="209"/>
                </a:lnTo>
                <a:lnTo>
                  <a:pt x="211" y="209"/>
                </a:lnTo>
                <a:lnTo>
                  <a:pt x="212" y="209"/>
                </a:lnTo>
                <a:lnTo>
                  <a:pt x="214" y="207"/>
                </a:lnTo>
                <a:lnTo>
                  <a:pt x="215" y="207"/>
                </a:lnTo>
                <a:lnTo>
                  <a:pt x="215" y="206"/>
                </a:lnTo>
                <a:lnTo>
                  <a:pt x="214" y="204"/>
                </a:lnTo>
                <a:lnTo>
                  <a:pt x="212" y="204"/>
                </a:lnTo>
                <a:lnTo>
                  <a:pt x="212" y="203"/>
                </a:lnTo>
                <a:lnTo>
                  <a:pt x="214" y="201"/>
                </a:lnTo>
                <a:lnTo>
                  <a:pt x="214" y="200"/>
                </a:lnTo>
                <a:lnTo>
                  <a:pt x="215" y="199"/>
                </a:lnTo>
                <a:lnTo>
                  <a:pt x="215" y="197"/>
                </a:lnTo>
                <a:lnTo>
                  <a:pt x="215" y="196"/>
                </a:lnTo>
                <a:lnTo>
                  <a:pt x="215" y="194"/>
                </a:lnTo>
                <a:lnTo>
                  <a:pt x="214" y="194"/>
                </a:lnTo>
                <a:lnTo>
                  <a:pt x="214" y="193"/>
                </a:lnTo>
                <a:lnTo>
                  <a:pt x="212" y="193"/>
                </a:lnTo>
                <a:lnTo>
                  <a:pt x="212" y="191"/>
                </a:lnTo>
                <a:lnTo>
                  <a:pt x="214" y="191"/>
                </a:lnTo>
                <a:lnTo>
                  <a:pt x="214" y="190"/>
                </a:lnTo>
                <a:lnTo>
                  <a:pt x="212" y="190"/>
                </a:lnTo>
                <a:lnTo>
                  <a:pt x="214" y="189"/>
                </a:lnTo>
                <a:lnTo>
                  <a:pt x="215" y="189"/>
                </a:lnTo>
                <a:lnTo>
                  <a:pt x="215" y="187"/>
                </a:lnTo>
                <a:lnTo>
                  <a:pt x="216" y="187"/>
                </a:lnTo>
                <a:lnTo>
                  <a:pt x="218" y="186"/>
                </a:lnTo>
                <a:lnTo>
                  <a:pt x="218" y="184"/>
                </a:lnTo>
                <a:lnTo>
                  <a:pt x="219" y="184"/>
                </a:lnTo>
                <a:lnTo>
                  <a:pt x="221" y="184"/>
                </a:lnTo>
                <a:lnTo>
                  <a:pt x="222" y="184"/>
                </a:lnTo>
                <a:lnTo>
                  <a:pt x="224" y="184"/>
                </a:lnTo>
                <a:lnTo>
                  <a:pt x="225" y="183"/>
                </a:lnTo>
                <a:lnTo>
                  <a:pt x="226" y="183"/>
                </a:lnTo>
                <a:lnTo>
                  <a:pt x="228" y="183"/>
                </a:lnTo>
                <a:lnTo>
                  <a:pt x="229" y="183"/>
                </a:lnTo>
                <a:lnTo>
                  <a:pt x="232" y="181"/>
                </a:lnTo>
                <a:lnTo>
                  <a:pt x="234" y="181"/>
                </a:lnTo>
                <a:lnTo>
                  <a:pt x="235" y="181"/>
                </a:lnTo>
                <a:lnTo>
                  <a:pt x="236" y="181"/>
                </a:lnTo>
                <a:lnTo>
                  <a:pt x="236" y="180"/>
                </a:lnTo>
                <a:lnTo>
                  <a:pt x="238" y="180"/>
                </a:lnTo>
                <a:lnTo>
                  <a:pt x="238" y="179"/>
                </a:lnTo>
                <a:lnTo>
                  <a:pt x="239" y="180"/>
                </a:lnTo>
                <a:lnTo>
                  <a:pt x="242" y="180"/>
                </a:lnTo>
                <a:lnTo>
                  <a:pt x="242" y="179"/>
                </a:lnTo>
                <a:lnTo>
                  <a:pt x="245" y="179"/>
                </a:lnTo>
                <a:lnTo>
                  <a:pt x="246" y="179"/>
                </a:lnTo>
                <a:lnTo>
                  <a:pt x="248" y="177"/>
                </a:lnTo>
                <a:lnTo>
                  <a:pt x="249" y="177"/>
                </a:lnTo>
                <a:lnTo>
                  <a:pt x="249" y="179"/>
                </a:lnTo>
                <a:lnTo>
                  <a:pt x="249" y="180"/>
                </a:lnTo>
                <a:lnTo>
                  <a:pt x="251" y="180"/>
                </a:lnTo>
                <a:lnTo>
                  <a:pt x="252" y="180"/>
                </a:lnTo>
                <a:lnTo>
                  <a:pt x="255" y="177"/>
                </a:lnTo>
                <a:lnTo>
                  <a:pt x="256" y="177"/>
                </a:lnTo>
                <a:lnTo>
                  <a:pt x="258" y="177"/>
                </a:lnTo>
                <a:lnTo>
                  <a:pt x="259" y="176"/>
                </a:lnTo>
                <a:lnTo>
                  <a:pt x="261" y="176"/>
                </a:lnTo>
                <a:lnTo>
                  <a:pt x="262" y="176"/>
                </a:lnTo>
                <a:lnTo>
                  <a:pt x="264" y="176"/>
                </a:lnTo>
                <a:lnTo>
                  <a:pt x="265" y="176"/>
                </a:lnTo>
                <a:lnTo>
                  <a:pt x="266" y="176"/>
                </a:lnTo>
                <a:lnTo>
                  <a:pt x="268" y="176"/>
                </a:lnTo>
                <a:lnTo>
                  <a:pt x="269" y="174"/>
                </a:lnTo>
                <a:lnTo>
                  <a:pt x="269" y="171"/>
                </a:lnTo>
                <a:lnTo>
                  <a:pt x="269" y="170"/>
                </a:lnTo>
                <a:lnTo>
                  <a:pt x="271" y="169"/>
                </a:lnTo>
                <a:lnTo>
                  <a:pt x="271" y="167"/>
                </a:lnTo>
                <a:lnTo>
                  <a:pt x="271" y="166"/>
                </a:lnTo>
                <a:lnTo>
                  <a:pt x="271" y="164"/>
                </a:lnTo>
                <a:lnTo>
                  <a:pt x="272" y="164"/>
                </a:lnTo>
                <a:lnTo>
                  <a:pt x="272" y="163"/>
                </a:lnTo>
                <a:lnTo>
                  <a:pt x="274" y="161"/>
                </a:lnTo>
                <a:lnTo>
                  <a:pt x="274" y="160"/>
                </a:lnTo>
                <a:lnTo>
                  <a:pt x="274" y="159"/>
                </a:lnTo>
                <a:lnTo>
                  <a:pt x="275" y="159"/>
                </a:lnTo>
                <a:lnTo>
                  <a:pt x="275" y="157"/>
                </a:lnTo>
                <a:lnTo>
                  <a:pt x="275" y="156"/>
                </a:lnTo>
                <a:lnTo>
                  <a:pt x="276" y="154"/>
                </a:lnTo>
                <a:lnTo>
                  <a:pt x="276" y="153"/>
                </a:lnTo>
                <a:lnTo>
                  <a:pt x="276" y="151"/>
                </a:lnTo>
                <a:lnTo>
                  <a:pt x="276" y="150"/>
                </a:lnTo>
                <a:lnTo>
                  <a:pt x="278" y="150"/>
                </a:lnTo>
                <a:lnTo>
                  <a:pt x="278" y="149"/>
                </a:lnTo>
                <a:lnTo>
                  <a:pt x="279" y="147"/>
                </a:lnTo>
                <a:lnTo>
                  <a:pt x="279" y="146"/>
                </a:lnTo>
                <a:lnTo>
                  <a:pt x="281" y="144"/>
                </a:lnTo>
                <a:lnTo>
                  <a:pt x="282" y="144"/>
                </a:lnTo>
                <a:lnTo>
                  <a:pt x="282" y="143"/>
                </a:lnTo>
                <a:lnTo>
                  <a:pt x="281" y="141"/>
                </a:lnTo>
                <a:lnTo>
                  <a:pt x="281" y="140"/>
                </a:lnTo>
                <a:lnTo>
                  <a:pt x="281" y="139"/>
                </a:lnTo>
                <a:lnTo>
                  <a:pt x="282" y="137"/>
                </a:lnTo>
                <a:lnTo>
                  <a:pt x="282" y="136"/>
                </a:lnTo>
                <a:lnTo>
                  <a:pt x="284" y="136"/>
                </a:lnTo>
                <a:lnTo>
                  <a:pt x="284" y="134"/>
                </a:lnTo>
                <a:lnTo>
                  <a:pt x="284" y="133"/>
                </a:lnTo>
                <a:lnTo>
                  <a:pt x="284" y="131"/>
                </a:lnTo>
                <a:lnTo>
                  <a:pt x="285" y="130"/>
                </a:lnTo>
                <a:lnTo>
                  <a:pt x="285" y="129"/>
                </a:lnTo>
                <a:lnTo>
                  <a:pt x="286" y="129"/>
                </a:lnTo>
                <a:lnTo>
                  <a:pt x="288" y="129"/>
                </a:lnTo>
                <a:lnTo>
                  <a:pt x="289" y="130"/>
                </a:lnTo>
                <a:lnTo>
                  <a:pt x="291" y="130"/>
                </a:lnTo>
                <a:lnTo>
                  <a:pt x="292" y="130"/>
                </a:lnTo>
                <a:lnTo>
                  <a:pt x="294" y="130"/>
                </a:lnTo>
                <a:lnTo>
                  <a:pt x="295" y="130"/>
                </a:lnTo>
                <a:lnTo>
                  <a:pt x="296" y="129"/>
                </a:lnTo>
                <a:lnTo>
                  <a:pt x="298" y="127"/>
                </a:lnTo>
                <a:lnTo>
                  <a:pt x="298" y="126"/>
                </a:lnTo>
                <a:lnTo>
                  <a:pt x="301" y="126"/>
                </a:lnTo>
                <a:lnTo>
                  <a:pt x="302" y="126"/>
                </a:lnTo>
                <a:lnTo>
                  <a:pt x="302" y="124"/>
                </a:lnTo>
                <a:lnTo>
                  <a:pt x="304" y="124"/>
                </a:lnTo>
                <a:lnTo>
                  <a:pt x="305" y="123"/>
                </a:lnTo>
                <a:lnTo>
                  <a:pt x="306" y="121"/>
                </a:lnTo>
                <a:lnTo>
                  <a:pt x="306" y="120"/>
                </a:lnTo>
                <a:lnTo>
                  <a:pt x="308" y="120"/>
                </a:lnTo>
                <a:lnTo>
                  <a:pt x="308" y="119"/>
                </a:lnTo>
                <a:lnTo>
                  <a:pt x="309" y="119"/>
                </a:lnTo>
                <a:lnTo>
                  <a:pt x="311" y="117"/>
                </a:lnTo>
                <a:lnTo>
                  <a:pt x="311" y="116"/>
                </a:lnTo>
                <a:lnTo>
                  <a:pt x="312" y="116"/>
                </a:lnTo>
                <a:lnTo>
                  <a:pt x="312" y="114"/>
                </a:lnTo>
                <a:lnTo>
                  <a:pt x="314" y="113"/>
                </a:lnTo>
                <a:lnTo>
                  <a:pt x="314" y="111"/>
                </a:lnTo>
                <a:lnTo>
                  <a:pt x="312" y="111"/>
                </a:lnTo>
                <a:lnTo>
                  <a:pt x="311" y="111"/>
                </a:lnTo>
                <a:lnTo>
                  <a:pt x="311" y="110"/>
                </a:lnTo>
                <a:lnTo>
                  <a:pt x="311" y="109"/>
                </a:lnTo>
                <a:lnTo>
                  <a:pt x="311" y="107"/>
                </a:lnTo>
                <a:lnTo>
                  <a:pt x="309" y="107"/>
                </a:lnTo>
                <a:lnTo>
                  <a:pt x="309" y="106"/>
                </a:lnTo>
                <a:lnTo>
                  <a:pt x="308" y="106"/>
                </a:lnTo>
                <a:lnTo>
                  <a:pt x="306" y="106"/>
                </a:lnTo>
                <a:lnTo>
                  <a:pt x="305" y="106"/>
                </a:lnTo>
                <a:lnTo>
                  <a:pt x="304" y="106"/>
                </a:lnTo>
                <a:lnTo>
                  <a:pt x="304" y="104"/>
                </a:lnTo>
                <a:lnTo>
                  <a:pt x="304" y="103"/>
                </a:lnTo>
                <a:lnTo>
                  <a:pt x="302" y="103"/>
                </a:lnTo>
                <a:lnTo>
                  <a:pt x="301" y="101"/>
                </a:lnTo>
                <a:lnTo>
                  <a:pt x="299" y="101"/>
                </a:lnTo>
                <a:lnTo>
                  <a:pt x="299" y="100"/>
                </a:lnTo>
                <a:lnTo>
                  <a:pt x="299" y="99"/>
                </a:lnTo>
                <a:lnTo>
                  <a:pt x="298" y="97"/>
                </a:lnTo>
                <a:lnTo>
                  <a:pt x="298" y="96"/>
                </a:lnTo>
                <a:lnTo>
                  <a:pt x="298" y="94"/>
                </a:lnTo>
                <a:lnTo>
                  <a:pt x="296" y="94"/>
                </a:lnTo>
                <a:lnTo>
                  <a:pt x="295" y="93"/>
                </a:lnTo>
                <a:lnTo>
                  <a:pt x="294" y="93"/>
                </a:lnTo>
                <a:lnTo>
                  <a:pt x="292" y="91"/>
                </a:lnTo>
                <a:lnTo>
                  <a:pt x="291" y="91"/>
                </a:lnTo>
                <a:lnTo>
                  <a:pt x="289" y="91"/>
                </a:lnTo>
                <a:lnTo>
                  <a:pt x="288" y="91"/>
                </a:lnTo>
                <a:lnTo>
                  <a:pt x="285" y="91"/>
                </a:lnTo>
                <a:lnTo>
                  <a:pt x="284" y="93"/>
                </a:lnTo>
                <a:lnTo>
                  <a:pt x="284" y="91"/>
                </a:lnTo>
                <a:lnTo>
                  <a:pt x="282" y="91"/>
                </a:lnTo>
                <a:lnTo>
                  <a:pt x="281" y="90"/>
                </a:lnTo>
                <a:lnTo>
                  <a:pt x="279" y="90"/>
                </a:lnTo>
                <a:lnTo>
                  <a:pt x="278" y="90"/>
                </a:lnTo>
                <a:lnTo>
                  <a:pt x="276" y="90"/>
                </a:lnTo>
                <a:lnTo>
                  <a:pt x="276" y="89"/>
                </a:lnTo>
                <a:lnTo>
                  <a:pt x="275" y="89"/>
                </a:lnTo>
                <a:lnTo>
                  <a:pt x="274" y="89"/>
                </a:lnTo>
                <a:lnTo>
                  <a:pt x="274" y="87"/>
                </a:lnTo>
                <a:lnTo>
                  <a:pt x="274" y="86"/>
                </a:lnTo>
                <a:lnTo>
                  <a:pt x="275" y="86"/>
                </a:lnTo>
                <a:lnTo>
                  <a:pt x="274" y="86"/>
                </a:lnTo>
                <a:lnTo>
                  <a:pt x="274" y="84"/>
                </a:lnTo>
                <a:lnTo>
                  <a:pt x="272" y="83"/>
                </a:lnTo>
                <a:lnTo>
                  <a:pt x="271" y="81"/>
                </a:lnTo>
                <a:lnTo>
                  <a:pt x="271" y="80"/>
                </a:lnTo>
                <a:lnTo>
                  <a:pt x="269" y="79"/>
                </a:lnTo>
                <a:lnTo>
                  <a:pt x="269" y="77"/>
                </a:lnTo>
                <a:lnTo>
                  <a:pt x="269" y="76"/>
                </a:lnTo>
                <a:lnTo>
                  <a:pt x="269" y="74"/>
                </a:lnTo>
                <a:lnTo>
                  <a:pt x="271" y="74"/>
                </a:lnTo>
                <a:lnTo>
                  <a:pt x="271" y="73"/>
                </a:lnTo>
                <a:lnTo>
                  <a:pt x="269" y="71"/>
                </a:lnTo>
                <a:lnTo>
                  <a:pt x="269" y="70"/>
                </a:lnTo>
                <a:lnTo>
                  <a:pt x="268" y="70"/>
                </a:lnTo>
                <a:lnTo>
                  <a:pt x="266" y="70"/>
                </a:lnTo>
                <a:lnTo>
                  <a:pt x="265" y="68"/>
                </a:lnTo>
                <a:lnTo>
                  <a:pt x="265" y="67"/>
                </a:lnTo>
                <a:lnTo>
                  <a:pt x="264" y="67"/>
                </a:lnTo>
                <a:lnTo>
                  <a:pt x="264" y="66"/>
                </a:lnTo>
                <a:lnTo>
                  <a:pt x="265" y="66"/>
                </a:lnTo>
                <a:lnTo>
                  <a:pt x="266" y="64"/>
                </a:lnTo>
                <a:lnTo>
                  <a:pt x="266" y="63"/>
                </a:lnTo>
                <a:lnTo>
                  <a:pt x="265" y="61"/>
                </a:lnTo>
                <a:lnTo>
                  <a:pt x="264" y="61"/>
                </a:lnTo>
                <a:lnTo>
                  <a:pt x="261" y="61"/>
                </a:lnTo>
                <a:lnTo>
                  <a:pt x="259" y="61"/>
                </a:lnTo>
                <a:lnTo>
                  <a:pt x="259" y="60"/>
                </a:lnTo>
                <a:lnTo>
                  <a:pt x="258" y="58"/>
                </a:lnTo>
                <a:lnTo>
                  <a:pt x="256" y="57"/>
                </a:lnTo>
                <a:lnTo>
                  <a:pt x="255" y="56"/>
                </a:lnTo>
                <a:lnTo>
                  <a:pt x="254" y="54"/>
                </a:lnTo>
                <a:lnTo>
                  <a:pt x="252" y="53"/>
                </a:lnTo>
                <a:lnTo>
                  <a:pt x="252" y="51"/>
                </a:lnTo>
                <a:lnTo>
                  <a:pt x="252" y="50"/>
                </a:lnTo>
                <a:lnTo>
                  <a:pt x="251" y="48"/>
                </a:lnTo>
                <a:lnTo>
                  <a:pt x="251" y="47"/>
                </a:lnTo>
                <a:lnTo>
                  <a:pt x="251" y="46"/>
                </a:lnTo>
                <a:lnTo>
                  <a:pt x="249" y="44"/>
                </a:lnTo>
                <a:lnTo>
                  <a:pt x="248" y="43"/>
                </a:lnTo>
                <a:lnTo>
                  <a:pt x="246" y="41"/>
                </a:lnTo>
                <a:lnTo>
                  <a:pt x="245" y="41"/>
                </a:lnTo>
                <a:lnTo>
                  <a:pt x="242" y="41"/>
                </a:lnTo>
                <a:lnTo>
                  <a:pt x="242" y="43"/>
                </a:lnTo>
                <a:lnTo>
                  <a:pt x="242" y="44"/>
                </a:lnTo>
                <a:lnTo>
                  <a:pt x="241" y="44"/>
                </a:lnTo>
                <a:lnTo>
                  <a:pt x="241" y="46"/>
                </a:lnTo>
                <a:lnTo>
                  <a:pt x="238" y="46"/>
                </a:lnTo>
                <a:lnTo>
                  <a:pt x="238" y="47"/>
                </a:lnTo>
                <a:lnTo>
                  <a:pt x="235" y="48"/>
                </a:lnTo>
                <a:lnTo>
                  <a:pt x="234" y="47"/>
                </a:lnTo>
                <a:lnTo>
                  <a:pt x="232" y="46"/>
                </a:lnTo>
                <a:lnTo>
                  <a:pt x="231" y="43"/>
                </a:lnTo>
                <a:lnTo>
                  <a:pt x="228" y="40"/>
                </a:lnTo>
                <a:lnTo>
                  <a:pt x="226" y="38"/>
                </a:lnTo>
                <a:lnTo>
                  <a:pt x="225" y="37"/>
                </a:lnTo>
                <a:lnTo>
                  <a:pt x="224" y="36"/>
                </a:lnTo>
                <a:lnTo>
                  <a:pt x="221" y="37"/>
                </a:lnTo>
                <a:lnTo>
                  <a:pt x="221" y="36"/>
                </a:lnTo>
                <a:lnTo>
                  <a:pt x="219" y="36"/>
                </a:lnTo>
                <a:lnTo>
                  <a:pt x="218" y="34"/>
                </a:lnTo>
                <a:lnTo>
                  <a:pt x="216" y="34"/>
                </a:lnTo>
                <a:lnTo>
                  <a:pt x="216" y="33"/>
                </a:lnTo>
                <a:lnTo>
                  <a:pt x="216" y="31"/>
                </a:lnTo>
                <a:lnTo>
                  <a:pt x="215" y="30"/>
                </a:lnTo>
                <a:lnTo>
                  <a:pt x="214" y="28"/>
                </a:lnTo>
                <a:lnTo>
                  <a:pt x="212" y="27"/>
                </a:lnTo>
                <a:lnTo>
                  <a:pt x="212" y="26"/>
                </a:lnTo>
                <a:lnTo>
                  <a:pt x="211" y="26"/>
                </a:lnTo>
                <a:lnTo>
                  <a:pt x="211" y="24"/>
                </a:lnTo>
                <a:lnTo>
                  <a:pt x="209" y="23"/>
                </a:lnTo>
                <a:lnTo>
                  <a:pt x="209" y="21"/>
                </a:lnTo>
                <a:lnTo>
                  <a:pt x="209" y="20"/>
                </a:lnTo>
                <a:lnTo>
                  <a:pt x="209" y="18"/>
                </a:lnTo>
                <a:lnTo>
                  <a:pt x="208" y="18"/>
                </a:lnTo>
                <a:lnTo>
                  <a:pt x="208" y="17"/>
                </a:lnTo>
                <a:lnTo>
                  <a:pt x="208" y="16"/>
                </a:lnTo>
                <a:lnTo>
                  <a:pt x="208" y="14"/>
                </a:lnTo>
                <a:lnTo>
                  <a:pt x="208" y="13"/>
                </a:lnTo>
                <a:lnTo>
                  <a:pt x="208" y="11"/>
                </a:lnTo>
                <a:lnTo>
                  <a:pt x="206" y="10"/>
                </a:lnTo>
                <a:lnTo>
                  <a:pt x="204" y="8"/>
                </a:lnTo>
                <a:lnTo>
                  <a:pt x="204" y="7"/>
                </a:lnTo>
                <a:lnTo>
                  <a:pt x="202" y="7"/>
                </a:lnTo>
                <a:lnTo>
                  <a:pt x="202" y="6"/>
                </a:lnTo>
                <a:lnTo>
                  <a:pt x="201" y="6"/>
                </a:lnTo>
                <a:lnTo>
                  <a:pt x="199" y="4"/>
                </a:lnTo>
                <a:lnTo>
                  <a:pt x="199" y="3"/>
                </a:lnTo>
                <a:lnTo>
                  <a:pt x="198" y="1"/>
                </a:lnTo>
                <a:lnTo>
                  <a:pt x="196" y="0"/>
                </a:lnTo>
                <a:lnTo>
                  <a:pt x="195" y="1"/>
                </a:lnTo>
                <a:lnTo>
                  <a:pt x="194" y="3"/>
                </a:lnTo>
                <a:lnTo>
                  <a:pt x="192" y="4"/>
                </a:lnTo>
                <a:lnTo>
                  <a:pt x="191" y="6"/>
                </a:lnTo>
                <a:lnTo>
                  <a:pt x="189" y="6"/>
                </a:lnTo>
                <a:lnTo>
                  <a:pt x="188" y="4"/>
                </a:lnTo>
                <a:lnTo>
                  <a:pt x="186" y="4"/>
                </a:lnTo>
                <a:lnTo>
                  <a:pt x="186" y="3"/>
                </a:lnTo>
                <a:lnTo>
                  <a:pt x="185" y="3"/>
                </a:lnTo>
                <a:lnTo>
                  <a:pt x="183" y="4"/>
                </a:lnTo>
                <a:lnTo>
                  <a:pt x="182" y="4"/>
                </a:lnTo>
                <a:lnTo>
                  <a:pt x="181" y="4"/>
                </a:lnTo>
                <a:lnTo>
                  <a:pt x="179" y="6"/>
                </a:lnTo>
                <a:lnTo>
                  <a:pt x="181" y="7"/>
                </a:lnTo>
                <a:lnTo>
                  <a:pt x="182" y="7"/>
                </a:lnTo>
                <a:lnTo>
                  <a:pt x="183" y="7"/>
                </a:lnTo>
                <a:lnTo>
                  <a:pt x="185" y="7"/>
                </a:lnTo>
                <a:lnTo>
                  <a:pt x="186" y="7"/>
                </a:lnTo>
                <a:lnTo>
                  <a:pt x="186" y="8"/>
                </a:lnTo>
                <a:lnTo>
                  <a:pt x="188" y="8"/>
                </a:lnTo>
                <a:lnTo>
                  <a:pt x="186" y="8"/>
                </a:lnTo>
                <a:lnTo>
                  <a:pt x="185" y="10"/>
                </a:lnTo>
                <a:lnTo>
                  <a:pt x="185" y="11"/>
                </a:lnTo>
                <a:lnTo>
                  <a:pt x="185" y="13"/>
                </a:lnTo>
                <a:lnTo>
                  <a:pt x="183" y="14"/>
                </a:lnTo>
                <a:lnTo>
                  <a:pt x="182" y="16"/>
                </a:lnTo>
                <a:lnTo>
                  <a:pt x="181" y="16"/>
                </a:lnTo>
                <a:lnTo>
                  <a:pt x="181" y="17"/>
                </a:lnTo>
                <a:lnTo>
                  <a:pt x="181" y="18"/>
                </a:lnTo>
                <a:lnTo>
                  <a:pt x="181" y="20"/>
                </a:lnTo>
                <a:lnTo>
                  <a:pt x="179" y="20"/>
                </a:lnTo>
                <a:lnTo>
                  <a:pt x="179" y="21"/>
                </a:lnTo>
                <a:lnTo>
                  <a:pt x="179" y="23"/>
                </a:lnTo>
                <a:lnTo>
                  <a:pt x="178" y="23"/>
                </a:lnTo>
                <a:lnTo>
                  <a:pt x="176" y="24"/>
                </a:lnTo>
                <a:lnTo>
                  <a:pt x="175" y="24"/>
                </a:lnTo>
                <a:lnTo>
                  <a:pt x="173" y="24"/>
                </a:lnTo>
                <a:lnTo>
                  <a:pt x="172" y="24"/>
                </a:lnTo>
                <a:lnTo>
                  <a:pt x="171" y="23"/>
                </a:lnTo>
                <a:lnTo>
                  <a:pt x="169" y="23"/>
                </a:lnTo>
                <a:lnTo>
                  <a:pt x="168" y="23"/>
                </a:lnTo>
                <a:lnTo>
                  <a:pt x="166" y="24"/>
                </a:lnTo>
                <a:lnTo>
                  <a:pt x="166" y="26"/>
                </a:lnTo>
                <a:lnTo>
                  <a:pt x="165" y="26"/>
                </a:lnTo>
                <a:lnTo>
                  <a:pt x="165" y="27"/>
                </a:lnTo>
                <a:lnTo>
                  <a:pt x="165" y="28"/>
                </a:lnTo>
                <a:lnTo>
                  <a:pt x="165" y="30"/>
                </a:lnTo>
                <a:lnTo>
                  <a:pt x="166" y="30"/>
                </a:lnTo>
                <a:lnTo>
                  <a:pt x="166" y="31"/>
                </a:lnTo>
                <a:lnTo>
                  <a:pt x="166" y="33"/>
                </a:lnTo>
                <a:lnTo>
                  <a:pt x="168" y="34"/>
                </a:lnTo>
                <a:lnTo>
                  <a:pt x="168" y="36"/>
                </a:lnTo>
                <a:lnTo>
                  <a:pt x="168" y="37"/>
                </a:lnTo>
                <a:lnTo>
                  <a:pt x="166" y="37"/>
                </a:lnTo>
                <a:lnTo>
                  <a:pt x="165" y="38"/>
                </a:lnTo>
                <a:lnTo>
                  <a:pt x="163" y="38"/>
                </a:lnTo>
                <a:lnTo>
                  <a:pt x="163" y="43"/>
                </a:lnTo>
                <a:lnTo>
                  <a:pt x="165" y="43"/>
                </a:lnTo>
                <a:lnTo>
                  <a:pt x="166" y="43"/>
                </a:lnTo>
                <a:lnTo>
                  <a:pt x="168" y="43"/>
                </a:lnTo>
                <a:lnTo>
                  <a:pt x="169" y="44"/>
                </a:lnTo>
                <a:lnTo>
                  <a:pt x="171" y="44"/>
                </a:lnTo>
                <a:lnTo>
                  <a:pt x="172" y="44"/>
                </a:lnTo>
                <a:lnTo>
                  <a:pt x="173" y="44"/>
                </a:lnTo>
                <a:lnTo>
                  <a:pt x="175" y="44"/>
                </a:lnTo>
                <a:lnTo>
                  <a:pt x="176" y="44"/>
                </a:lnTo>
                <a:lnTo>
                  <a:pt x="178" y="43"/>
                </a:lnTo>
                <a:lnTo>
                  <a:pt x="179" y="43"/>
                </a:lnTo>
                <a:lnTo>
                  <a:pt x="179" y="41"/>
                </a:lnTo>
                <a:lnTo>
                  <a:pt x="178" y="41"/>
                </a:lnTo>
                <a:lnTo>
                  <a:pt x="178" y="40"/>
                </a:lnTo>
                <a:lnTo>
                  <a:pt x="179" y="38"/>
                </a:lnTo>
                <a:lnTo>
                  <a:pt x="181" y="40"/>
                </a:lnTo>
                <a:lnTo>
                  <a:pt x="182" y="41"/>
                </a:lnTo>
                <a:lnTo>
                  <a:pt x="183" y="43"/>
                </a:lnTo>
                <a:lnTo>
                  <a:pt x="183" y="44"/>
                </a:lnTo>
                <a:lnTo>
                  <a:pt x="185" y="46"/>
                </a:lnTo>
                <a:lnTo>
                  <a:pt x="186" y="46"/>
                </a:lnTo>
                <a:lnTo>
                  <a:pt x="188" y="46"/>
                </a:lnTo>
                <a:lnTo>
                  <a:pt x="189" y="48"/>
                </a:lnTo>
                <a:lnTo>
                  <a:pt x="191" y="50"/>
                </a:lnTo>
                <a:lnTo>
                  <a:pt x="191" y="51"/>
                </a:lnTo>
                <a:lnTo>
                  <a:pt x="189" y="51"/>
                </a:lnTo>
                <a:lnTo>
                  <a:pt x="186" y="51"/>
                </a:lnTo>
                <a:lnTo>
                  <a:pt x="185" y="51"/>
                </a:lnTo>
                <a:lnTo>
                  <a:pt x="185" y="50"/>
                </a:lnTo>
                <a:lnTo>
                  <a:pt x="183" y="50"/>
                </a:lnTo>
                <a:lnTo>
                  <a:pt x="183" y="51"/>
                </a:lnTo>
                <a:lnTo>
                  <a:pt x="185" y="53"/>
                </a:lnTo>
                <a:lnTo>
                  <a:pt x="185" y="54"/>
                </a:lnTo>
                <a:lnTo>
                  <a:pt x="183" y="54"/>
                </a:lnTo>
                <a:lnTo>
                  <a:pt x="183" y="56"/>
                </a:lnTo>
                <a:lnTo>
                  <a:pt x="182" y="56"/>
                </a:lnTo>
                <a:lnTo>
                  <a:pt x="181" y="56"/>
                </a:lnTo>
                <a:lnTo>
                  <a:pt x="179" y="56"/>
                </a:lnTo>
                <a:lnTo>
                  <a:pt x="178" y="56"/>
                </a:lnTo>
                <a:lnTo>
                  <a:pt x="176" y="56"/>
                </a:lnTo>
                <a:lnTo>
                  <a:pt x="176" y="57"/>
                </a:lnTo>
                <a:lnTo>
                  <a:pt x="175" y="58"/>
                </a:lnTo>
                <a:lnTo>
                  <a:pt x="175" y="60"/>
                </a:lnTo>
                <a:lnTo>
                  <a:pt x="173" y="61"/>
                </a:lnTo>
                <a:lnTo>
                  <a:pt x="172" y="61"/>
                </a:lnTo>
                <a:lnTo>
                  <a:pt x="171" y="61"/>
                </a:lnTo>
                <a:lnTo>
                  <a:pt x="169" y="60"/>
                </a:lnTo>
                <a:lnTo>
                  <a:pt x="168" y="60"/>
                </a:lnTo>
                <a:lnTo>
                  <a:pt x="168" y="58"/>
                </a:lnTo>
                <a:lnTo>
                  <a:pt x="166" y="57"/>
                </a:lnTo>
                <a:lnTo>
                  <a:pt x="165" y="56"/>
                </a:lnTo>
                <a:lnTo>
                  <a:pt x="163" y="54"/>
                </a:lnTo>
                <a:lnTo>
                  <a:pt x="162" y="54"/>
                </a:lnTo>
                <a:lnTo>
                  <a:pt x="162" y="53"/>
                </a:lnTo>
                <a:lnTo>
                  <a:pt x="161" y="54"/>
                </a:lnTo>
                <a:lnTo>
                  <a:pt x="159" y="54"/>
                </a:lnTo>
                <a:lnTo>
                  <a:pt x="158" y="54"/>
                </a:lnTo>
                <a:lnTo>
                  <a:pt x="158" y="53"/>
                </a:lnTo>
                <a:lnTo>
                  <a:pt x="156" y="53"/>
                </a:lnTo>
                <a:lnTo>
                  <a:pt x="155" y="53"/>
                </a:lnTo>
                <a:lnTo>
                  <a:pt x="155" y="54"/>
                </a:lnTo>
                <a:lnTo>
                  <a:pt x="153" y="56"/>
                </a:lnTo>
                <a:lnTo>
                  <a:pt x="152" y="57"/>
                </a:lnTo>
                <a:lnTo>
                  <a:pt x="151" y="57"/>
                </a:lnTo>
                <a:lnTo>
                  <a:pt x="149" y="57"/>
                </a:lnTo>
                <a:lnTo>
                  <a:pt x="148" y="57"/>
                </a:lnTo>
                <a:lnTo>
                  <a:pt x="148" y="58"/>
                </a:lnTo>
                <a:lnTo>
                  <a:pt x="148" y="57"/>
                </a:lnTo>
                <a:lnTo>
                  <a:pt x="148" y="58"/>
                </a:lnTo>
                <a:lnTo>
                  <a:pt x="146" y="58"/>
                </a:lnTo>
                <a:lnTo>
                  <a:pt x="146" y="57"/>
                </a:lnTo>
                <a:lnTo>
                  <a:pt x="146" y="56"/>
                </a:lnTo>
                <a:lnTo>
                  <a:pt x="145" y="56"/>
                </a:lnTo>
                <a:lnTo>
                  <a:pt x="143" y="56"/>
                </a:lnTo>
                <a:lnTo>
                  <a:pt x="142" y="56"/>
                </a:lnTo>
                <a:lnTo>
                  <a:pt x="142" y="54"/>
                </a:lnTo>
                <a:lnTo>
                  <a:pt x="142" y="53"/>
                </a:lnTo>
                <a:lnTo>
                  <a:pt x="142" y="51"/>
                </a:lnTo>
                <a:lnTo>
                  <a:pt x="141" y="51"/>
                </a:lnTo>
                <a:lnTo>
                  <a:pt x="139" y="51"/>
                </a:lnTo>
                <a:lnTo>
                  <a:pt x="138" y="51"/>
                </a:lnTo>
                <a:lnTo>
                  <a:pt x="138" y="53"/>
                </a:lnTo>
                <a:lnTo>
                  <a:pt x="136" y="53"/>
                </a:lnTo>
                <a:lnTo>
                  <a:pt x="135" y="53"/>
                </a:lnTo>
                <a:lnTo>
                  <a:pt x="135" y="51"/>
                </a:lnTo>
                <a:lnTo>
                  <a:pt x="135" y="50"/>
                </a:lnTo>
                <a:lnTo>
                  <a:pt x="135" y="48"/>
                </a:lnTo>
                <a:lnTo>
                  <a:pt x="133" y="48"/>
                </a:lnTo>
                <a:lnTo>
                  <a:pt x="132" y="47"/>
                </a:lnTo>
                <a:lnTo>
                  <a:pt x="131" y="48"/>
                </a:lnTo>
                <a:lnTo>
                  <a:pt x="131" y="50"/>
                </a:lnTo>
                <a:lnTo>
                  <a:pt x="129" y="50"/>
                </a:lnTo>
                <a:lnTo>
                  <a:pt x="128" y="50"/>
                </a:lnTo>
                <a:lnTo>
                  <a:pt x="128" y="51"/>
                </a:lnTo>
                <a:lnTo>
                  <a:pt x="128" y="53"/>
                </a:lnTo>
                <a:lnTo>
                  <a:pt x="126" y="54"/>
                </a:lnTo>
                <a:lnTo>
                  <a:pt x="126" y="56"/>
                </a:lnTo>
                <a:lnTo>
                  <a:pt x="125" y="56"/>
                </a:lnTo>
                <a:lnTo>
                  <a:pt x="123" y="56"/>
                </a:lnTo>
                <a:lnTo>
                  <a:pt x="123" y="57"/>
                </a:lnTo>
                <a:lnTo>
                  <a:pt x="122" y="58"/>
                </a:lnTo>
                <a:lnTo>
                  <a:pt x="121" y="58"/>
                </a:lnTo>
                <a:lnTo>
                  <a:pt x="119" y="58"/>
                </a:lnTo>
                <a:lnTo>
                  <a:pt x="119" y="60"/>
                </a:lnTo>
                <a:lnTo>
                  <a:pt x="118" y="60"/>
                </a:lnTo>
                <a:lnTo>
                  <a:pt x="115" y="61"/>
                </a:lnTo>
                <a:lnTo>
                  <a:pt x="113" y="61"/>
                </a:lnTo>
                <a:lnTo>
                  <a:pt x="112" y="61"/>
                </a:lnTo>
                <a:lnTo>
                  <a:pt x="111" y="61"/>
                </a:lnTo>
                <a:lnTo>
                  <a:pt x="109" y="61"/>
                </a:lnTo>
                <a:lnTo>
                  <a:pt x="111" y="61"/>
                </a:lnTo>
                <a:lnTo>
                  <a:pt x="111" y="63"/>
                </a:lnTo>
                <a:lnTo>
                  <a:pt x="109" y="64"/>
                </a:lnTo>
                <a:lnTo>
                  <a:pt x="108" y="64"/>
                </a:lnTo>
                <a:lnTo>
                  <a:pt x="106" y="66"/>
                </a:lnTo>
                <a:lnTo>
                  <a:pt x="105" y="66"/>
                </a:lnTo>
                <a:lnTo>
                  <a:pt x="105" y="67"/>
                </a:lnTo>
                <a:lnTo>
                  <a:pt x="103" y="67"/>
                </a:lnTo>
                <a:lnTo>
                  <a:pt x="102" y="67"/>
                </a:lnTo>
                <a:lnTo>
                  <a:pt x="102" y="66"/>
                </a:lnTo>
                <a:lnTo>
                  <a:pt x="101" y="66"/>
                </a:lnTo>
                <a:lnTo>
                  <a:pt x="99" y="66"/>
                </a:lnTo>
                <a:lnTo>
                  <a:pt x="99" y="64"/>
                </a:lnTo>
                <a:lnTo>
                  <a:pt x="101" y="64"/>
                </a:lnTo>
                <a:lnTo>
                  <a:pt x="101" y="63"/>
                </a:lnTo>
                <a:lnTo>
                  <a:pt x="101" y="61"/>
                </a:lnTo>
                <a:lnTo>
                  <a:pt x="99" y="61"/>
                </a:lnTo>
                <a:lnTo>
                  <a:pt x="99" y="60"/>
                </a:lnTo>
                <a:lnTo>
                  <a:pt x="98" y="60"/>
                </a:lnTo>
                <a:lnTo>
                  <a:pt x="98" y="58"/>
                </a:lnTo>
                <a:lnTo>
                  <a:pt x="98" y="57"/>
                </a:lnTo>
                <a:lnTo>
                  <a:pt x="96" y="57"/>
                </a:lnTo>
                <a:lnTo>
                  <a:pt x="95" y="57"/>
                </a:lnTo>
                <a:lnTo>
                  <a:pt x="93" y="56"/>
                </a:lnTo>
                <a:lnTo>
                  <a:pt x="92" y="56"/>
                </a:lnTo>
                <a:lnTo>
                  <a:pt x="91" y="57"/>
                </a:lnTo>
                <a:lnTo>
                  <a:pt x="89" y="58"/>
                </a:lnTo>
                <a:lnTo>
                  <a:pt x="88" y="60"/>
                </a:lnTo>
                <a:lnTo>
                  <a:pt x="86" y="60"/>
                </a:lnTo>
                <a:lnTo>
                  <a:pt x="85" y="61"/>
                </a:lnTo>
                <a:lnTo>
                  <a:pt x="83" y="61"/>
                </a:lnTo>
                <a:lnTo>
                  <a:pt x="82" y="61"/>
                </a:lnTo>
                <a:lnTo>
                  <a:pt x="82" y="63"/>
                </a:lnTo>
                <a:lnTo>
                  <a:pt x="82" y="64"/>
                </a:lnTo>
                <a:lnTo>
                  <a:pt x="81" y="64"/>
                </a:lnTo>
                <a:lnTo>
                  <a:pt x="81" y="66"/>
                </a:lnTo>
                <a:lnTo>
                  <a:pt x="81" y="64"/>
                </a:lnTo>
                <a:lnTo>
                  <a:pt x="79" y="64"/>
                </a:lnTo>
                <a:lnTo>
                  <a:pt x="78" y="66"/>
                </a:lnTo>
                <a:lnTo>
                  <a:pt x="78" y="67"/>
                </a:lnTo>
                <a:lnTo>
                  <a:pt x="76" y="67"/>
                </a:lnTo>
                <a:lnTo>
                  <a:pt x="76" y="68"/>
                </a:lnTo>
                <a:lnTo>
                  <a:pt x="75" y="70"/>
                </a:lnTo>
                <a:lnTo>
                  <a:pt x="73" y="71"/>
                </a:lnTo>
                <a:lnTo>
                  <a:pt x="72" y="73"/>
                </a:lnTo>
                <a:lnTo>
                  <a:pt x="71" y="74"/>
                </a:lnTo>
                <a:lnTo>
                  <a:pt x="69" y="74"/>
                </a:lnTo>
                <a:lnTo>
                  <a:pt x="68" y="76"/>
                </a:lnTo>
                <a:lnTo>
                  <a:pt x="68" y="77"/>
                </a:lnTo>
                <a:lnTo>
                  <a:pt x="66" y="79"/>
                </a:lnTo>
                <a:lnTo>
                  <a:pt x="65" y="79"/>
                </a:lnTo>
                <a:lnTo>
                  <a:pt x="63" y="79"/>
                </a:lnTo>
                <a:lnTo>
                  <a:pt x="62" y="80"/>
                </a:lnTo>
                <a:lnTo>
                  <a:pt x="61" y="80"/>
                </a:lnTo>
                <a:lnTo>
                  <a:pt x="58" y="79"/>
                </a:lnTo>
                <a:lnTo>
                  <a:pt x="58" y="80"/>
                </a:lnTo>
                <a:lnTo>
                  <a:pt x="56" y="80"/>
                </a:lnTo>
                <a:lnTo>
                  <a:pt x="56" y="81"/>
                </a:lnTo>
                <a:lnTo>
                  <a:pt x="55" y="81"/>
                </a:lnTo>
                <a:lnTo>
                  <a:pt x="55" y="83"/>
                </a:lnTo>
                <a:lnTo>
                  <a:pt x="55" y="84"/>
                </a:lnTo>
                <a:lnTo>
                  <a:pt x="55" y="86"/>
                </a:lnTo>
                <a:lnTo>
                  <a:pt x="53" y="86"/>
                </a:lnTo>
                <a:lnTo>
                  <a:pt x="52" y="87"/>
                </a:lnTo>
                <a:lnTo>
                  <a:pt x="51" y="87"/>
                </a:lnTo>
                <a:lnTo>
                  <a:pt x="49" y="87"/>
                </a:lnTo>
                <a:lnTo>
                  <a:pt x="49" y="86"/>
                </a:lnTo>
                <a:lnTo>
                  <a:pt x="49" y="84"/>
                </a:lnTo>
                <a:lnTo>
                  <a:pt x="48" y="83"/>
                </a:lnTo>
                <a:lnTo>
                  <a:pt x="46" y="84"/>
                </a:lnTo>
                <a:lnTo>
                  <a:pt x="43" y="86"/>
                </a:lnTo>
                <a:lnTo>
                  <a:pt x="42" y="86"/>
                </a:lnTo>
                <a:lnTo>
                  <a:pt x="40" y="86"/>
                </a:lnTo>
                <a:lnTo>
                  <a:pt x="39" y="86"/>
                </a:lnTo>
                <a:lnTo>
                  <a:pt x="36" y="86"/>
                </a:lnTo>
                <a:lnTo>
                  <a:pt x="36" y="87"/>
                </a:lnTo>
                <a:lnTo>
                  <a:pt x="36" y="89"/>
                </a:lnTo>
                <a:lnTo>
                  <a:pt x="36" y="90"/>
                </a:lnTo>
                <a:lnTo>
                  <a:pt x="36" y="91"/>
                </a:lnTo>
                <a:lnTo>
                  <a:pt x="36" y="93"/>
                </a:lnTo>
                <a:lnTo>
                  <a:pt x="36" y="94"/>
                </a:lnTo>
                <a:lnTo>
                  <a:pt x="36" y="96"/>
                </a:lnTo>
                <a:lnTo>
                  <a:pt x="35" y="97"/>
                </a:lnTo>
                <a:lnTo>
                  <a:pt x="33" y="99"/>
                </a:lnTo>
                <a:lnTo>
                  <a:pt x="33" y="100"/>
                </a:lnTo>
                <a:lnTo>
                  <a:pt x="32" y="100"/>
                </a:lnTo>
                <a:lnTo>
                  <a:pt x="32" y="101"/>
                </a:lnTo>
                <a:lnTo>
                  <a:pt x="30" y="101"/>
                </a:lnTo>
                <a:lnTo>
                  <a:pt x="29" y="100"/>
                </a:lnTo>
                <a:lnTo>
                  <a:pt x="28" y="99"/>
                </a:lnTo>
                <a:lnTo>
                  <a:pt x="26" y="99"/>
                </a:lnTo>
                <a:lnTo>
                  <a:pt x="25" y="99"/>
                </a:lnTo>
                <a:lnTo>
                  <a:pt x="25" y="97"/>
                </a:lnTo>
                <a:lnTo>
                  <a:pt x="23" y="97"/>
                </a:lnTo>
                <a:lnTo>
                  <a:pt x="22" y="97"/>
                </a:lnTo>
                <a:lnTo>
                  <a:pt x="22" y="96"/>
                </a:lnTo>
                <a:lnTo>
                  <a:pt x="20" y="96"/>
                </a:lnTo>
                <a:lnTo>
                  <a:pt x="19" y="96"/>
                </a:lnTo>
                <a:lnTo>
                  <a:pt x="18" y="96"/>
                </a:lnTo>
                <a:lnTo>
                  <a:pt x="16" y="96"/>
                </a:lnTo>
                <a:lnTo>
                  <a:pt x="15" y="97"/>
                </a:lnTo>
                <a:lnTo>
                  <a:pt x="13" y="97"/>
                </a:lnTo>
                <a:lnTo>
                  <a:pt x="12" y="97"/>
                </a:lnTo>
                <a:lnTo>
                  <a:pt x="10" y="97"/>
                </a:lnTo>
                <a:lnTo>
                  <a:pt x="9" y="97"/>
                </a:lnTo>
                <a:lnTo>
                  <a:pt x="9" y="99"/>
                </a:lnTo>
                <a:lnTo>
                  <a:pt x="8" y="99"/>
                </a:lnTo>
                <a:lnTo>
                  <a:pt x="6" y="100"/>
                </a:lnTo>
                <a:lnTo>
                  <a:pt x="6" y="101"/>
                </a:lnTo>
                <a:lnTo>
                  <a:pt x="5" y="103"/>
                </a:lnTo>
                <a:lnTo>
                  <a:pt x="3" y="103"/>
                </a:lnTo>
                <a:lnTo>
                  <a:pt x="2" y="104"/>
                </a:lnTo>
                <a:lnTo>
                  <a:pt x="2" y="106"/>
                </a:lnTo>
                <a:lnTo>
                  <a:pt x="3" y="106"/>
                </a:lnTo>
                <a:lnTo>
                  <a:pt x="3" y="107"/>
                </a:lnTo>
                <a:lnTo>
                  <a:pt x="3" y="109"/>
                </a:lnTo>
                <a:lnTo>
                  <a:pt x="2" y="110"/>
                </a:lnTo>
                <a:lnTo>
                  <a:pt x="2" y="111"/>
                </a:lnTo>
                <a:lnTo>
                  <a:pt x="3" y="113"/>
                </a:lnTo>
                <a:lnTo>
                  <a:pt x="2" y="114"/>
                </a:lnTo>
                <a:lnTo>
                  <a:pt x="0" y="117"/>
                </a:lnTo>
                <a:lnTo>
                  <a:pt x="0" y="119"/>
                </a:lnTo>
                <a:lnTo>
                  <a:pt x="0" y="120"/>
                </a:lnTo>
              </a:path>
            </a:pathLst>
          </a:custGeom>
          <a:solidFill>
            <a:schemeClr val="bg1"/>
          </a:solidFill>
          <a:ln w="3175" cmpd="sng">
            <a:solidFill>
              <a:srgbClr val="808080"/>
            </a:solidFill>
            <a:prstDash val="solid"/>
            <a:round/>
            <a:headEnd/>
            <a:tailEnd/>
          </a:ln>
        </p:spPr>
        <p:txBody>
          <a:bodyPr/>
          <a:lstStyle/>
          <a:p>
            <a:endParaRPr lang="en-US"/>
          </a:p>
        </p:txBody>
      </p:sp>
      <p:sp>
        <p:nvSpPr>
          <p:cNvPr id="14445" name="Freeform 109"/>
          <p:cNvSpPr>
            <a:spLocks/>
          </p:cNvSpPr>
          <p:nvPr/>
        </p:nvSpPr>
        <p:spPr bwMode="auto">
          <a:xfrm>
            <a:off x="2101850" y="517525"/>
            <a:ext cx="319088" cy="261938"/>
          </a:xfrm>
          <a:custGeom>
            <a:avLst/>
            <a:gdLst>
              <a:gd name="T0" fmla="*/ 5 w 269"/>
              <a:gd name="T1" fmla="*/ 296 h 305"/>
              <a:gd name="T2" fmla="*/ 11 w 269"/>
              <a:gd name="T3" fmla="*/ 292 h 305"/>
              <a:gd name="T4" fmla="*/ 13 w 269"/>
              <a:gd name="T5" fmla="*/ 279 h 305"/>
              <a:gd name="T6" fmla="*/ 8 w 269"/>
              <a:gd name="T7" fmla="*/ 271 h 305"/>
              <a:gd name="T8" fmla="*/ 7 w 269"/>
              <a:gd name="T9" fmla="*/ 262 h 305"/>
              <a:gd name="T10" fmla="*/ 15 w 269"/>
              <a:gd name="T11" fmla="*/ 256 h 305"/>
              <a:gd name="T12" fmla="*/ 10 w 269"/>
              <a:gd name="T13" fmla="*/ 245 h 305"/>
              <a:gd name="T14" fmla="*/ 4 w 269"/>
              <a:gd name="T15" fmla="*/ 238 h 305"/>
              <a:gd name="T16" fmla="*/ 7 w 269"/>
              <a:gd name="T17" fmla="*/ 229 h 305"/>
              <a:gd name="T18" fmla="*/ 14 w 269"/>
              <a:gd name="T19" fmla="*/ 236 h 305"/>
              <a:gd name="T20" fmla="*/ 27 w 269"/>
              <a:gd name="T21" fmla="*/ 240 h 305"/>
              <a:gd name="T22" fmla="*/ 40 w 269"/>
              <a:gd name="T23" fmla="*/ 240 h 305"/>
              <a:gd name="T24" fmla="*/ 47 w 269"/>
              <a:gd name="T25" fmla="*/ 249 h 305"/>
              <a:gd name="T26" fmla="*/ 53 w 269"/>
              <a:gd name="T27" fmla="*/ 258 h 305"/>
              <a:gd name="T28" fmla="*/ 57 w 269"/>
              <a:gd name="T29" fmla="*/ 266 h 305"/>
              <a:gd name="T30" fmla="*/ 67 w 269"/>
              <a:gd name="T31" fmla="*/ 258 h 305"/>
              <a:gd name="T32" fmla="*/ 68 w 269"/>
              <a:gd name="T33" fmla="*/ 248 h 305"/>
              <a:gd name="T34" fmla="*/ 76 w 269"/>
              <a:gd name="T35" fmla="*/ 240 h 305"/>
              <a:gd name="T36" fmla="*/ 71 w 269"/>
              <a:gd name="T37" fmla="*/ 233 h 305"/>
              <a:gd name="T38" fmla="*/ 70 w 269"/>
              <a:gd name="T39" fmla="*/ 225 h 305"/>
              <a:gd name="T40" fmla="*/ 81 w 269"/>
              <a:gd name="T41" fmla="*/ 228 h 305"/>
              <a:gd name="T42" fmla="*/ 86 w 269"/>
              <a:gd name="T43" fmla="*/ 219 h 305"/>
              <a:gd name="T44" fmla="*/ 83 w 269"/>
              <a:gd name="T45" fmla="*/ 208 h 305"/>
              <a:gd name="T46" fmla="*/ 93 w 269"/>
              <a:gd name="T47" fmla="*/ 203 h 305"/>
              <a:gd name="T48" fmla="*/ 88 w 269"/>
              <a:gd name="T49" fmla="*/ 190 h 305"/>
              <a:gd name="T50" fmla="*/ 100 w 269"/>
              <a:gd name="T51" fmla="*/ 182 h 305"/>
              <a:gd name="T52" fmla="*/ 98 w 269"/>
              <a:gd name="T53" fmla="*/ 168 h 305"/>
              <a:gd name="T54" fmla="*/ 104 w 269"/>
              <a:gd name="T55" fmla="*/ 152 h 305"/>
              <a:gd name="T56" fmla="*/ 103 w 269"/>
              <a:gd name="T57" fmla="*/ 136 h 305"/>
              <a:gd name="T58" fmla="*/ 101 w 269"/>
              <a:gd name="T59" fmla="*/ 125 h 305"/>
              <a:gd name="T60" fmla="*/ 104 w 269"/>
              <a:gd name="T61" fmla="*/ 113 h 305"/>
              <a:gd name="T62" fmla="*/ 113 w 269"/>
              <a:gd name="T63" fmla="*/ 105 h 305"/>
              <a:gd name="T64" fmla="*/ 117 w 269"/>
              <a:gd name="T65" fmla="*/ 99 h 305"/>
              <a:gd name="T66" fmla="*/ 108 w 269"/>
              <a:gd name="T67" fmla="*/ 92 h 305"/>
              <a:gd name="T68" fmla="*/ 108 w 269"/>
              <a:gd name="T69" fmla="*/ 82 h 305"/>
              <a:gd name="T70" fmla="*/ 118 w 269"/>
              <a:gd name="T71" fmla="*/ 75 h 305"/>
              <a:gd name="T72" fmla="*/ 134 w 269"/>
              <a:gd name="T73" fmla="*/ 79 h 305"/>
              <a:gd name="T74" fmla="*/ 146 w 269"/>
              <a:gd name="T75" fmla="*/ 86 h 305"/>
              <a:gd name="T76" fmla="*/ 154 w 269"/>
              <a:gd name="T77" fmla="*/ 89 h 305"/>
              <a:gd name="T78" fmla="*/ 167 w 269"/>
              <a:gd name="T79" fmla="*/ 92 h 305"/>
              <a:gd name="T80" fmla="*/ 173 w 269"/>
              <a:gd name="T81" fmla="*/ 105 h 305"/>
              <a:gd name="T82" fmla="*/ 186 w 269"/>
              <a:gd name="T83" fmla="*/ 108 h 305"/>
              <a:gd name="T84" fmla="*/ 190 w 269"/>
              <a:gd name="T85" fmla="*/ 103 h 305"/>
              <a:gd name="T86" fmla="*/ 191 w 269"/>
              <a:gd name="T87" fmla="*/ 96 h 305"/>
              <a:gd name="T88" fmla="*/ 209 w 269"/>
              <a:gd name="T89" fmla="*/ 99 h 305"/>
              <a:gd name="T90" fmla="*/ 226 w 269"/>
              <a:gd name="T91" fmla="*/ 103 h 305"/>
              <a:gd name="T92" fmla="*/ 240 w 269"/>
              <a:gd name="T93" fmla="*/ 112 h 305"/>
              <a:gd name="T94" fmla="*/ 247 w 269"/>
              <a:gd name="T95" fmla="*/ 110 h 305"/>
              <a:gd name="T96" fmla="*/ 257 w 269"/>
              <a:gd name="T97" fmla="*/ 106 h 305"/>
              <a:gd name="T98" fmla="*/ 267 w 269"/>
              <a:gd name="T99" fmla="*/ 100 h 305"/>
              <a:gd name="T100" fmla="*/ 263 w 269"/>
              <a:gd name="T101" fmla="*/ 77 h 305"/>
              <a:gd name="T102" fmla="*/ 266 w 269"/>
              <a:gd name="T103" fmla="*/ 67 h 305"/>
              <a:gd name="T104" fmla="*/ 259 w 269"/>
              <a:gd name="T105" fmla="*/ 52 h 305"/>
              <a:gd name="T106" fmla="*/ 247 w 269"/>
              <a:gd name="T107" fmla="*/ 43 h 305"/>
              <a:gd name="T108" fmla="*/ 236 w 269"/>
              <a:gd name="T109" fmla="*/ 33 h 305"/>
              <a:gd name="T110" fmla="*/ 227 w 269"/>
              <a:gd name="T111" fmla="*/ 26 h 305"/>
              <a:gd name="T112" fmla="*/ 217 w 269"/>
              <a:gd name="T113" fmla="*/ 19 h 305"/>
              <a:gd name="T114" fmla="*/ 206 w 269"/>
              <a:gd name="T115" fmla="*/ 16 h 305"/>
              <a:gd name="T116" fmla="*/ 196 w 269"/>
              <a:gd name="T117" fmla="*/ 9 h 3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9"/>
              <a:gd name="T178" fmla="*/ 0 h 305"/>
              <a:gd name="T179" fmla="*/ 269 w 269"/>
              <a:gd name="T180" fmla="*/ 305 h 30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9" h="305">
                <a:moveTo>
                  <a:pt x="0" y="303"/>
                </a:moveTo>
                <a:lnTo>
                  <a:pt x="1" y="303"/>
                </a:lnTo>
                <a:lnTo>
                  <a:pt x="3" y="305"/>
                </a:lnTo>
                <a:lnTo>
                  <a:pt x="4" y="305"/>
                </a:lnTo>
                <a:lnTo>
                  <a:pt x="4" y="303"/>
                </a:lnTo>
                <a:lnTo>
                  <a:pt x="4" y="302"/>
                </a:lnTo>
                <a:lnTo>
                  <a:pt x="4" y="301"/>
                </a:lnTo>
                <a:lnTo>
                  <a:pt x="5" y="299"/>
                </a:lnTo>
                <a:lnTo>
                  <a:pt x="5" y="298"/>
                </a:lnTo>
                <a:lnTo>
                  <a:pt x="5" y="296"/>
                </a:lnTo>
                <a:lnTo>
                  <a:pt x="5" y="295"/>
                </a:lnTo>
                <a:lnTo>
                  <a:pt x="7" y="295"/>
                </a:lnTo>
                <a:lnTo>
                  <a:pt x="8" y="295"/>
                </a:lnTo>
                <a:lnTo>
                  <a:pt x="8" y="293"/>
                </a:lnTo>
                <a:lnTo>
                  <a:pt x="7" y="293"/>
                </a:lnTo>
                <a:lnTo>
                  <a:pt x="7" y="292"/>
                </a:lnTo>
                <a:lnTo>
                  <a:pt x="8" y="292"/>
                </a:lnTo>
                <a:lnTo>
                  <a:pt x="8" y="291"/>
                </a:lnTo>
                <a:lnTo>
                  <a:pt x="10" y="292"/>
                </a:lnTo>
                <a:lnTo>
                  <a:pt x="11" y="292"/>
                </a:lnTo>
                <a:lnTo>
                  <a:pt x="11" y="291"/>
                </a:lnTo>
                <a:lnTo>
                  <a:pt x="11" y="289"/>
                </a:lnTo>
                <a:lnTo>
                  <a:pt x="11" y="288"/>
                </a:lnTo>
                <a:lnTo>
                  <a:pt x="11" y="286"/>
                </a:lnTo>
                <a:lnTo>
                  <a:pt x="11" y="285"/>
                </a:lnTo>
                <a:lnTo>
                  <a:pt x="11" y="283"/>
                </a:lnTo>
                <a:lnTo>
                  <a:pt x="11" y="282"/>
                </a:lnTo>
                <a:lnTo>
                  <a:pt x="11" y="281"/>
                </a:lnTo>
                <a:lnTo>
                  <a:pt x="11" y="279"/>
                </a:lnTo>
                <a:lnTo>
                  <a:pt x="13" y="279"/>
                </a:lnTo>
                <a:lnTo>
                  <a:pt x="14" y="279"/>
                </a:lnTo>
                <a:lnTo>
                  <a:pt x="14" y="278"/>
                </a:lnTo>
                <a:lnTo>
                  <a:pt x="14" y="276"/>
                </a:lnTo>
                <a:lnTo>
                  <a:pt x="13" y="276"/>
                </a:lnTo>
                <a:lnTo>
                  <a:pt x="13" y="275"/>
                </a:lnTo>
                <a:lnTo>
                  <a:pt x="11" y="275"/>
                </a:lnTo>
                <a:lnTo>
                  <a:pt x="10" y="275"/>
                </a:lnTo>
                <a:lnTo>
                  <a:pt x="10" y="273"/>
                </a:lnTo>
                <a:lnTo>
                  <a:pt x="10" y="271"/>
                </a:lnTo>
                <a:lnTo>
                  <a:pt x="8" y="271"/>
                </a:lnTo>
                <a:lnTo>
                  <a:pt x="8" y="269"/>
                </a:lnTo>
                <a:lnTo>
                  <a:pt x="7" y="269"/>
                </a:lnTo>
                <a:lnTo>
                  <a:pt x="7" y="268"/>
                </a:lnTo>
                <a:lnTo>
                  <a:pt x="5" y="266"/>
                </a:lnTo>
                <a:lnTo>
                  <a:pt x="3" y="265"/>
                </a:lnTo>
                <a:lnTo>
                  <a:pt x="3" y="263"/>
                </a:lnTo>
                <a:lnTo>
                  <a:pt x="4" y="263"/>
                </a:lnTo>
                <a:lnTo>
                  <a:pt x="4" y="262"/>
                </a:lnTo>
                <a:lnTo>
                  <a:pt x="5" y="262"/>
                </a:lnTo>
                <a:lnTo>
                  <a:pt x="7" y="262"/>
                </a:lnTo>
                <a:lnTo>
                  <a:pt x="7" y="263"/>
                </a:lnTo>
                <a:lnTo>
                  <a:pt x="8" y="263"/>
                </a:lnTo>
                <a:lnTo>
                  <a:pt x="8" y="262"/>
                </a:lnTo>
                <a:lnTo>
                  <a:pt x="10" y="261"/>
                </a:lnTo>
                <a:lnTo>
                  <a:pt x="11" y="259"/>
                </a:lnTo>
                <a:lnTo>
                  <a:pt x="11" y="258"/>
                </a:lnTo>
                <a:lnTo>
                  <a:pt x="11" y="256"/>
                </a:lnTo>
                <a:lnTo>
                  <a:pt x="13" y="256"/>
                </a:lnTo>
                <a:lnTo>
                  <a:pt x="14" y="256"/>
                </a:lnTo>
                <a:lnTo>
                  <a:pt x="15" y="256"/>
                </a:lnTo>
                <a:lnTo>
                  <a:pt x="15" y="255"/>
                </a:lnTo>
                <a:lnTo>
                  <a:pt x="14" y="255"/>
                </a:lnTo>
                <a:lnTo>
                  <a:pt x="14" y="253"/>
                </a:lnTo>
                <a:lnTo>
                  <a:pt x="13" y="252"/>
                </a:lnTo>
                <a:lnTo>
                  <a:pt x="14" y="251"/>
                </a:lnTo>
                <a:lnTo>
                  <a:pt x="14" y="249"/>
                </a:lnTo>
                <a:lnTo>
                  <a:pt x="13" y="249"/>
                </a:lnTo>
                <a:lnTo>
                  <a:pt x="13" y="248"/>
                </a:lnTo>
                <a:lnTo>
                  <a:pt x="11" y="246"/>
                </a:lnTo>
                <a:lnTo>
                  <a:pt x="10" y="245"/>
                </a:lnTo>
                <a:lnTo>
                  <a:pt x="8" y="245"/>
                </a:lnTo>
                <a:lnTo>
                  <a:pt x="7" y="245"/>
                </a:lnTo>
                <a:lnTo>
                  <a:pt x="5" y="245"/>
                </a:lnTo>
                <a:lnTo>
                  <a:pt x="4" y="243"/>
                </a:lnTo>
                <a:lnTo>
                  <a:pt x="4" y="242"/>
                </a:lnTo>
                <a:lnTo>
                  <a:pt x="3" y="242"/>
                </a:lnTo>
                <a:lnTo>
                  <a:pt x="3" y="240"/>
                </a:lnTo>
                <a:lnTo>
                  <a:pt x="3" y="239"/>
                </a:lnTo>
                <a:lnTo>
                  <a:pt x="4" y="239"/>
                </a:lnTo>
                <a:lnTo>
                  <a:pt x="4" y="238"/>
                </a:lnTo>
                <a:lnTo>
                  <a:pt x="5" y="238"/>
                </a:lnTo>
                <a:lnTo>
                  <a:pt x="5" y="236"/>
                </a:lnTo>
                <a:lnTo>
                  <a:pt x="4" y="235"/>
                </a:lnTo>
                <a:lnTo>
                  <a:pt x="4" y="233"/>
                </a:lnTo>
                <a:lnTo>
                  <a:pt x="5" y="233"/>
                </a:lnTo>
                <a:lnTo>
                  <a:pt x="5" y="232"/>
                </a:lnTo>
                <a:lnTo>
                  <a:pt x="7" y="232"/>
                </a:lnTo>
                <a:lnTo>
                  <a:pt x="7" y="230"/>
                </a:lnTo>
                <a:lnTo>
                  <a:pt x="5" y="229"/>
                </a:lnTo>
                <a:lnTo>
                  <a:pt x="7" y="229"/>
                </a:lnTo>
                <a:lnTo>
                  <a:pt x="8" y="229"/>
                </a:lnTo>
                <a:lnTo>
                  <a:pt x="10" y="229"/>
                </a:lnTo>
                <a:lnTo>
                  <a:pt x="10" y="230"/>
                </a:lnTo>
                <a:lnTo>
                  <a:pt x="11" y="230"/>
                </a:lnTo>
                <a:lnTo>
                  <a:pt x="11" y="232"/>
                </a:lnTo>
                <a:lnTo>
                  <a:pt x="11" y="233"/>
                </a:lnTo>
                <a:lnTo>
                  <a:pt x="13" y="233"/>
                </a:lnTo>
                <a:lnTo>
                  <a:pt x="13" y="235"/>
                </a:lnTo>
                <a:lnTo>
                  <a:pt x="14" y="235"/>
                </a:lnTo>
                <a:lnTo>
                  <a:pt x="14" y="236"/>
                </a:lnTo>
                <a:lnTo>
                  <a:pt x="15" y="236"/>
                </a:lnTo>
                <a:lnTo>
                  <a:pt x="17" y="236"/>
                </a:lnTo>
                <a:lnTo>
                  <a:pt x="18" y="236"/>
                </a:lnTo>
                <a:lnTo>
                  <a:pt x="20" y="236"/>
                </a:lnTo>
                <a:lnTo>
                  <a:pt x="23" y="236"/>
                </a:lnTo>
                <a:lnTo>
                  <a:pt x="24" y="238"/>
                </a:lnTo>
                <a:lnTo>
                  <a:pt x="24" y="239"/>
                </a:lnTo>
                <a:lnTo>
                  <a:pt x="25" y="239"/>
                </a:lnTo>
                <a:lnTo>
                  <a:pt x="25" y="240"/>
                </a:lnTo>
                <a:lnTo>
                  <a:pt x="27" y="240"/>
                </a:lnTo>
                <a:lnTo>
                  <a:pt x="27" y="242"/>
                </a:lnTo>
                <a:lnTo>
                  <a:pt x="28" y="242"/>
                </a:lnTo>
                <a:lnTo>
                  <a:pt x="31" y="242"/>
                </a:lnTo>
                <a:lnTo>
                  <a:pt x="31" y="243"/>
                </a:lnTo>
                <a:lnTo>
                  <a:pt x="33" y="243"/>
                </a:lnTo>
                <a:lnTo>
                  <a:pt x="34" y="243"/>
                </a:lnTo>
                <a:lnTo>
                  <a:pt x="35" y="242"/>
                </a:lnTo>
                <a:lnTo>
                  <a:pt x="37" y="242"/>
                </a:lnTo>
                <a:lnTo>
                  <a:pt x="38" y="242"/>
                </a:lnTo>
                <a:lnTo>
                  <a:pt x="40" y="240"/>
                </a:lnTo>
                <a:lnTo>
                  <a:pt x="41" y="240"/>
                </a:lnTo>
                <a:lnTo>
                  <a:pt x="43" y="240"/>
                </a:lnTo>
                <a:lnTo>
                  <a:pt x="43" y="242"/>
                </a:lnTo>
                <a:lnTo>
                  <a:pt x="44" y="242"/>
                </a:lnTo>
                <a:lnTo>
                  <a:pt x="46" y="243"/>
                </a:lnTo>
                <a:lnTo>
                  <a:pt x="46" y="245"/>
                </a:lnTo>
                <a:lnTo>
                  <a:pt x="47" y="245"/>
                </a:lnTo>
                <a:lnTo>
                  <a:pt x="47" y="246"/>
                </a:lnTo>
                <a:lnTo>
                  <a:pt x="47" y="248"/>
                </a:lnTo>
                <a:lnTo>
                  <a:pt x="47" y="249"/>
                </a:lnTo>
                <a:lnTo>
                  <a:pt x="48" y="249"/>
                </a:lnTo>
                <a:lnTo>
                  <a:pt x="48" y="251"/>
                </a:lnTo>
                <a:lnTo>
                  <a:pt x="50" y="251"/>
                </a:lnTo>
                <a:lnTo>
                  <a:pt x="51" y="251"/>
                </a:lnTo>
                <a:lnTo>
                  <a:pt x="51" y="252"/>
                </a:lnTo>
                <a:lnTo>
                  <a:pt x="53" y="252"/>
                </a:lnTo>
                <a:lnTo>
                  <a:pt x="53" y="253"/>
                </a:lnTo>
                <a:lnTo>
                  <a:pt x="53" y="255"/>
                </a:lnTo>
                <a:lnTo>
                  <a:pt x="53" y="256"/>
                </a:lnTo>
                <a:lnTo>
                  <a:pt x="53" y="258"/>
                </a:lnTo>
                <a:lnTo>
                  <a:pt x="51" y="258"/>
                </a:lnTo>
                <a:lnTo>
                  <a:pt x="51" y="259"/>
                </a:lnTo>
                <a:lnTo>
                  <a:pt x="53" y="261"/>
                </a:lnTo>
                <a:lnTo>
                  <a:pt x="53" y="262"/>
                </a:lnTo>
                <a:lnTo>
                  <a:pt x="53" y="263"/>
                </a:lnTo>
                <a:lnTo>
                  <a:pt x="53" y="265"/>
                </a:lnTo>
                <a:lnTo>
                  <a:pt x="54" y="265"/>
                </a:lnTo>
                <a:lnTo>
                  <a:pt x="54" y="266"/>
                </a:lnTo>
                <a:lnTo>
                  <a:pt x="56" y="266"/>
                </a:lnTo>
                <a:lnTo>
                  <a:pt x="57" y="266"/>
                </a:lnTo>
                <a:lnTo>
                  <a:pt x="57" y="265"/>
                </a:lnTo>
                <a:lnTo>
                  <a:pt x="58" y="263"/>
                </a:lnTo>
                <a:lnTo>
                  <a:pt x="58" y="262"/>
                </a:lnTo>
                <a:lnTo>
                  <a:pt x="60" y="262"/>
                </a:lnTo>
                <a:lnTo>
                  <a:pt x="61" y="262"/>
                </a:lnTo>
                <a:lnTo>
                  <a:pt x="61" y="261"/>
                </a:lnTo>
                <a:lnTo>
                  <a:pt x="63" y="259"/>
                </a:lnTo>
                <a:lnTo>
                  <a:pt x="64" y="259"/>
                </a:lnTo>
                <a:lnTo>
                  <a:pt x="66" y="258"/>
                </a:lnTo>
                <a:lnTo>
                  <a:pt x="67" y="258"/>
                </a:lnTo>
                <a:lnTo>
                  <a:pt x="68" y="258"/>
                </a:lnTo>
                <a:lnTo>
                  <a:pt x="70" y="258"/>
                </a:lnTo>
                <a:lnTo>
                  <a:pt x="71" y="256"/>
                </a:lnTo>
                <a:lnTo>
                  <a:pt x="71" y="255"/>
                </a:lnTo>
                <a:lnTo>
                  <a:pt x="71" y="253"/>
                </a:lnTo>
                <a:lnTo>
                  <a:pt x="71" y="252"/>
                </a:lnTo>
                <a:lnTo>
                  <a:pt x="71" y="251"/>
                </a:lnTo>
                <a:lnTo>
                  <a:pt x="70" y="249"/>
                </a:lnTo>
                <a:lnTo>
                  <a:pt x="68" y="249"/>
                </a:lnTo>
                <a:lnTo>
                  <a:pt x="68" y="248"/>
                </a:lnTo>
                <a:lnTo>
                  <a:pt x="70" y="248"/>
                </a:lnTo>
                <a:lnTo>
                  <a:pt x="68" y="246"/>
                </a:lnTo>
                <a:lnTo>
                  <a:pt x="70" y="246"/>
                </a:lnTo>
                <a:lnTo>
                  <a:pt x="71" y="245"/>
                </a:lnTo>
                <a:lnTo>
                  <a:pt x="73" y="246"/>
                </a:lnTo>
                <a:lnTo>
                  <a:pt x="74" y="246"/>
                </a:lnTo>
                <a:lnTo>
                  <a:pt x="76" y="245"/>
                </a:lnTo>
                <a:lnTo>
                  <a:pt x="76" y="243"/>
                </a:lnTo>
                <a:lnTo>
                  <a:pt x="76" y="242"/>
                </a:lnTo>
                <a:lnTo>
                  <a:pt x="76" y="240"/>
                </a:lnTo>
                <a:lnTo>
                  <a:pt x="77" y="239"/>
                </a:lnTo>
                <a:lnTo>
                  <a:pt x="76" y="239"/>
                </a:lnTo>
                <a:lnTo>
                  <a:pt x="76" y="238"/>
                </a:lnTo>
                <a:lnTo>
                  <a:pt x="77" y="238"/>
                </a:lnTo>
                <a:lnTo>
                  <a:pt x="76" y="238"/>
                </a:lnTo>
                <a:lnTo>
                  <a:pt x="76" y="236"/>
                </a:lnTo>
                <a:lnTo>
                  <a:pt x="74" y="236"/>
                </a:lnTo>
                <a:lnTo>
                  <a:pt x="73" y="235"/>
                </a:lnTo>
                <a:lnTo>
                  <a:pt x="71" y="235"/>
                </a:lnTo>
                <a:lnTo>
                  <a:pt x="71" y="233"/>
                </a:lnTo>
                <a:lnTo>
                  <a:pt x="71" y="232"/>
                </a:lnTo>
                <a:lnTo>
                  <a:pt x="71" y="230"/>
                </a:lnTo>
                <a:lnTo>
                  <a:pt x="70" y="230"/>
                </a:lnTo>
                <a:lnTo>
                  <a:pt x="70" y="229"/>
                </a:lnTo>
                <a:lnTo>
                  <a:pt x="68" y="229"/>
                </a:lnTo>
                <a:lnTo>
                  <a:pt x="67" y="229"/>
                </a:lnTo>
                <a:lnTo>
                  <a:pt x="67" y="228"/>
                </a:lnTo>
                <a:lnTo>
                  <a:pt x="68" y="226"/>
                </a:lnTo>
                <a:lnTo>
                  <a:pt x="70" y="226"/>
                </a:lnTo>
                <a:lnTo>
                  <a:pt x="70" y="225"/>
                </a:lnTo>
                <a:lnTo>
                  <a:pt x="71" y="225"/>
                </a:lnTo>
                <a:lnTo>
                  <a:pt x="71" y="226"/>
                </a:lnTo>
                <a:lnTo>
                  <a:pt x="73" y="226"/>
                </a:lnTo>
                <a:lnTo>
                  <a:pt x="74" y="226"/>
                </a:lnTo>
                <a:lnTo>
                  <a:pt x="74" y="225"/>
                </a:lnTo>
                <a:lnTo>
                  <a:pt x="76" y="226"/>
                </a:lnTo>
                <a:lnTo>
                  <a:pt x="77" y="226"/>
                </a:lnTo>
                <a:lnTo>
                  <a:pt x="78" y="226"/>
                </a:lnTo>
                <a:lnTo>
                  <a:pt x="80" y="226"/>
                </a:lnTo>
                <a:lnTo>
                  <a:pt x="81" y="228"/>
                </a:lnTo>
                <a:lnTo>
                  <a:pt x="83" y="228"/>
                </a:lnTo>
                <a:lnTo>
                  <a:pt x="84" y="228"/>
                </a:lnTo>
                <a:lnTo>
                  <a:pt x="86" y="228"/>
                </a:lnTo>
                <a:lnTo>
                  <a:pt x="86" y="226"/>
                </a:lnTo>
                <a:lnTo>
                  <a:pt x="87" y="226"/>
                </a:lnTo>
                <a:lnTo>
                  <a:pt x="87" y="225"/>
                </a:lnTo>
                <a:lnTo>
                  <a:pt x="87" y="223"/>
                </a:lnTo>
                <a:lnTo>
                  <a:pt x="86" y="222"/>
                </a:lnTo>
                <a:lnTo>
                  <a:pt x="86" y="220"/>
                </a:lnTo>
                <a:lnTo>
                  <a:pt x="86" y="219"/>
                </a:lnTo>
                <a:lnTo>
                  <a:pt x="86" y="218"/>
                </a:lnTo>
                <a:lnTo>
                  <a:pt x="84" y="218"/>
                </a:lnTo>
                <a:lnTo>
                  <a:pt x="84" y="216"/>
                </a:lnTo>
                <a:lnTo>
                  <a:pt x="83" y="216"/>
                </a:lnTo>
                <a:lnTo>
                  <a:pt x="83" y="215"/>
                </a:lnTo>
                <a:lnTo>
                  <a:pt x="81" y="213"/>
                </a:lnTo>
                <a:lnTo>
                  <a:pt x="81" y="212"/>
                </a:lnTo>
                <a:lnTo>
                  <a:pt x="83" y="212"/>
                </a:lnTo>
                <a:lnTo>
                  <a:pt x="83" y="209"/>
                </a:lnTo>
                <a:lnTo>
                  <a:pt x="83" y="208"/>
                </a:lnTo>
                <a:lnTo>
                  <a:pt x="84" y="208"/>
                </a:lnTo>
                <a:lnTo>
                  <a:pt x="86" y="208"/>
                </a:lnTo>
                <a:lnTo>
                  <a:pt x="87" y="209"/>
                </a:lnTo>
                <a:lnTo>
                  <a:pt x="88" y="209"/>
                </a:lnTo>
                <a:lnTo>
                  <a:pt x="88" y="208"/>
                </a:lnTo>
                <a:lnTo>
                  <a:pt x="90" y="208"/>
                </a:lnTo>
                <a:lnTo>
                  <a:pt x="90" y="206"/>
                </a:lnTo>
                <a:lnTo>
                  <a:pt x="90" y="205"/>
                </a:lnTo>
                <a:lnTo>
                  <a:pt x="91" y="205"/>
                </a:lnTo>
                <a:lnTo>
                  <a:pt x="93" y="203"/>
                </a:lnTo>
                <a:lnTo>
                  <a:pt x="93" y="202"/>
                </a:lnTo>
                <a:lnTo>
                  <a:pt x="93" y="200"/>
                </a:lnTo>
                <a:lnTo>
                  <a:pt x="94" y="200"/>
                </a:lnTo>
                <a:lnTo>
                  <a:pt x="94" y="199"/>
                </a:lnTo>
                <a:lnTo>
                  <a:pt x="93" y="198"/>
                </a:lnTo>
                <a:lnTo>
                  <a:pt x="93" y="196"/>
                </a:lnTo>
                <a:lnTo>
                  <a:pt x="93" y="195"/>
                </a:lnTo>
                <a:lnTo>
                  <a:pt x="91" y="192"/>
                </a:lnTo>
                <a:lnTo>
                  <a:pt x="90" y="190"/>
                </a:lnTo>
                <a:lnTo>
                  <a:pt x="88" y="190"/>
                </a:lnTo>
                <a:lnTo>
                  <a:pt x="88" y="189"/>
                </a:lnTo>
                <a:lnTo>
                  <a:pt x="88" y="188"/>
                </a:lnTo>
                <a:lnTo>
                  <a:pt x="90" y="188"/>
                </a:lnTo>
                <a:lnTo>
                  <a:pt x="91" y="186"/>
                </a:lnTo>
                <a:lnTo>
                  <a:pt x="93" y="186"/>
                </a:lnTo>
                <a:lnTo>
                  <a:pt x="94" y="185"/>
                </a:lnTo>
                <a:lnTo>
                  <a:pt x="96" y="183"/>
                </a:lnTo>
                <a:lnTo>
                  <a:pt x="97" y="183"/>
                </a:lnTo>
                <a:lnTo>
                  <a:pt x="98" y="182"/>
                </a:lnTo>
                <a:lnTo>
                  <a:pt x="100" y="182"/>
                </a:lnTo>
                <a:lnTo>
                  <a:pt x="101" y="180"/>
                </a:lnTo>
                <a:lnTo>
                  <a:pt x="101" y="179"/>
                </a:lnTo>
                <a:lnTo>
                  <a:pt x="101" y="178"/>
                </a:lnTo>
                <a:lnTo>
                  <a:pt x="100" y="178"/>
                </a:lnTo>
                <a:lnTo>
                  <a:pt x="98" y="176"/>
                </a:lnTo>
                <a:lnTo>
                  <a:pt x="98" y="173"/>
                </a:lnTo>
                <a:lnTo>
                  <a:pt x="97" y="172"/>
                </a:lnTo>
                <a:lnTo>
                  <a:pt x="98" y="170"/>
                </a:lnTo>
                <a:lnTo>
                  <a:pt x="98" y="169"/>
                </a:lnTo>
                <a:lnTo>
                  <a:pt x="98" y="168"/>
                </a:lnTo>
                <a:lnTo>
                  <a:pt x="97" y="165"/>
                </a:lnTo>
                <a:lnTo>
                  <a:pt x="98" y="160"/>
                </a:lnTo>
                <a:lnTo>
                  <a:pt x="98" y="159"/>
                </a:lnTo>
                <a:lnTo>
                  <a:pt x="100" y="158"/>
                </a:lnTo>
                <a:lnTo>
                  <a:pt x="101" y="158"/>
                </a:lnTo>
                <a:lnTo>
                  <a:pt x="101" y="156"/>
                </a:lnTo>
                <a:lnTo>
                  <a:pt x="103" y="156"/>
                </a:lnTo>
                <a:lnTo>
                  <a:pt x="103" y="155"/>
                </a:lnTo>
                <a:lnTo>
                  <a:pt x="104" y="153"/>
                </a:lnTo>
                <a:lnTo>
                  <a:pt x="104" y="152"/>
                </a:lnTo>
                <a:lnTo>
                  <a:pt x="104" y="149"/>
                </a:lnTo>
                <a:lnTo>
                  <a:pt x="104" y="148"/>
                </a:lnTo>
                <a:lnTo>
                  <a:pt x="106" y="146"/>
                </a:lnTo>
                <a:lnTo>
                  <a:pt x="106" y="145"/>
                </a:lnTo>
                <a:lnTo>
                  <a:pt x="104" y="143"/>
                </a:lnTo>
                <a:lnTo>
                  <a:pt x="104" y="142"/>
                </a:lnTo>
                <a:lnTo>
                  <a:pt x="104" y="140"/>
                </a:lnTo>
                <a:lnTo>
                  <a:pt x="104" y="139"/>
                </a:lnTo>
                <a:lnTo>
                  <a:pt x="104" y="138"/>
                </a:lnTo>
                <a:lnTo>
                  <a:pt x="103" y="136"/>
                </a:lnTo>
                <a:lnTo>
                  <a:pt x="101" y="135"/>
                </a:lnTo>
                <a:lnTo>
                  <a:pt x="100" y="135"/>
                </a:lnTo>
                <a:lnTo>
                  <a:pt x="100" y="133"/>
                </a:lnTo>
                <a:lnTo>
                  <a:pt x="100" y="132"/>
                </a:lnTo>
                <a:lnTo>
                  <a:pt x="98" y="132"/>
                </a:lnTo>
                <a:lnTo>
                  <a:pt x="98" y="129"/>
                </a:lnTo>
                <a:lnTo>
                  <a:pt x="98" y="128"/>
                </a:lnTo>
                <a:lnTo>
                  <a:pt x="100" y="126"/>
                </a:lnTo>
                <a:lnTo>
                  <a:pt x="100" y="125"/>
                </a:lnTo>
                <a:lnTo>
                  <a:pt x="101" y="125"/>
                </a:lnTo>
                <a:lnTo>
                  <a:pt x="103" y="123"/>
                </a:lnTo>
                <a:lnTo>
                  <a:pt x="104" y="122"/>
                </a:lnTo>
                <a:lnTo>
                  <a:pt x="106" y="122"/>
                </a:lnTo>
                <a:lnTo>
                  <a:pt x="107" y="120"/>
                </a:lnTo>
                <a:lnTo>
                  <a:pt x="107" y="119"/>
                </a:lnTo>
                <a:lnTo>
                  <a:pt x="107" y="118"/>
                </a:lnTo>
                <a:lnTo>
                  <a:pt x="106" y="116"/>
                </a:lnTo>
                <a:lnTo>
                  <a:pt x="106" y="115"/>
                </a:lnTo>
                <a:lnTo>
                  <a:pt x="106" y="113"/>
                </a:lnTo>
                <a:lnTo>
                  <a:pt x="104" y="113"/>
                </a:lnTo>
                <a:lnTo>
                  <a:pt x="104" y="112"/>
                </a:lnTo>
                <a:lnTo>
                  <a:pt x="106" y="112"/>
                </a:lnTo>
                <a:lnTo>
                  <a:pt x="106" y="110"/>
                </a:lnTo>
                <a:lnTo>
                  <a:pt x="107" y="109"/>
                </a:lnTo>
                <a:lnTo>
                  <a:pt x="108" y="108"/>
                </a:lnTo>
                <a:lnTo>
                  <a:pt x="110" y="108"/>
                </a:lnTo>
                <a:lnTo>
                  <a:pt x="110" y="106"/>
                </a:lnTo>
                <a:lnTo>
                  <a:pt x="111" y="105"/>
                </a:lnTo>
                <a:lnTo>
                  <a:pt x="113" y="103"/>
                </a:lnTo>
                <a:lnTo>
                  <a:pt x="113" y="105"/>
                </a:lnTo>
                <a:lnTo>
                  <a:pt x="114" y="105"/>
                </a:lnTo>
                <a:lnTo>
                  <a:pt x="116" y="105"/>
                </a:lnTo>
                <a:lnTo>
                  <a:pt x="117" y="105"/>
                </a:lnTo>
                <a:lnTo>
                  <a:pt x="118" y="105"/>
                </a:lnTo>
                <a:lnTo>
                  <a:pt x="120" y="103"/>
                </a:lnTo>
                <a:lnTo>
                  <a:pt x="118" y="103"/>
                </a:lnTo>
                <a:lnTo>
                  <a:pt x="118" y="102"/>
                </a:lnTo>
                <a:lnTo>
                  <a:pt x="117" y="102"/>
                </a:lnTo>
                <a:lnTo>
                  <a:pt x="117" y="100"/>
                </a:lnTo>
                <a:lnTo>
                  <a:pt x="117" y="99"/>
                </a:lnTo>
                <a:lnTo>
                  <a:pt x="116" y="97"/>
                </a:lnTo>
                <a:lnTo>
                  <a:pt x="116" y="96"/>
                </a:lnTo>
                <a:lnTo>
                  <a:pt x="114" y="96"/>
                </a:lnTo>
                <a:lnTo>
                  <a:pt x="113" y="96"/>
                </a:lnTo>
                <a:lnTo>
                  <a:pt x="111" y="96"/>
                </a:lnTo>
                <a:lnTo>
                  <a:pt x="111" y="95"/>
                </a:lnTo>
                <a:lnTo>
                  <a:pt x="110" y="95"/>
                </a:lnTo>
                <a:lnTo>
                  <a:pt x="110" y="93"/>
                </a:lnTo>
                <a:lnTo>
                  <a:pt x="110" y="92"/>
                </a:lnTo>
                <a:lnTo>
                  <a:pt x="108" y="92"/>
                </a:lnTo>
                <a:lnTo>
                  <a:pt x="108" y="90"/>
                </a:lnTo>
                <a:lnTo>
                  <a:pt x="108" y="89"/>
                </a:lnTo>
                <a:lnTo>
                  <a:pt x="108" y="87"/>
                </a:lnTo>
                <a:lnTo>
                  <a:pt x="110" y="87"/>
                </a:lnTo>
                <a:lnTo>
                  <a:pt x="110" y="86"/>
                </a:lnTo>
                <a:lnTo>
                  <a:pt x="108" y="86"/>
                </a:lnTo>
                <a:lnTo>
                  <a:pt x="108" y="85"/>
                </a:lnTo>
                <a:lnTo>
                  <a:pt x="108" y="83"/>
                </a:lnTo>
                <a:lnTo>
                  <a:pt x="107" y="82"/>
                </a:lnTo>
                <a:lnTo>
                  <a:pt x="108" y="82"/>
                </a:lnTo>
                <a:lnTo>
                  <a:pt x="110" y="79"/>
                </a:lnTo>
                <a:lnTo>
                  <a:pt x="110" y="77"/>
                </a:lnTo>
                <a:lnTo>
                  <a:pt x="111" y="76"/>
                </a:lnTo>
                <a:lnTo>
                  <a:pt x="111" y="75"/>
                </a:lnTo>
                <a:lnTo>
                  <a:pt x="113" y="75"/>
                </a:lnTo>
                <a:lnTo>
                  <a:pt x="114" y="73"/>
                </a:lnTo>
                <a:lnTo>
                  <a:pt x="114" y="75"/>
                </a:lnTo>
                <a:lnTo>
                  <a:pt x="116" y="75"/>
                </a:lnTo>
                <a:lnTo>
                  <a:pt x="117" y="75"/>
                </a:lnTo>
                <a:lnTo>
                  <a:pt x="118" y="75"/>
                </a:lnTo>
                <a:lnTo>
                  <a:pt x="120" y="75"/>
                </a:lnTo>
                <a:lnTo>
                  <a:pt x="121" y="75"/>
                </a:lnTo>
                <a:lnTo>
                  <a:pt x="123" y="75"/>
                </a:lnTo>
                <a:lnTo>
                  <a:pt x="124" y="76"/>
                </a:lnTo>
                <a:lnTo>
                  <a:pt x="126" y="77"/>
                </a:lnTo>
                <a:lnTo>
                  <a:pt x="128" y="79"/>
                </a:lnTo>
                <a:lnTo>
                  <a:pt x="128" y="80"/>
                </a:lnTo>
                <a:lnTo>
                  <a:pt x="130" y="80"/>
                </a:lnTo>
                <a:lnTo>
                  <a:pt x="133" y="79"/>
                </a:lnTo>
                <a:lnTo>
                  <a:pt x="134" y="79"/>
                </a:lnTo>
                <a:lnTo>
                  <a:pt x="136" y="80"/>
                </a:lnTo>
                <a:lnTo>
                  <a:pt x="137" y="80"/>
                </a:lnTo>
                <a:lnTo>
                  <a:pt x="138" y="82"/>
                </a:lnTo>
                <a:lnTo>
                  <a:pt x="140" y="82"/>
                </a:lnTo>
                <a:lnTo>
                  <a:pt x="141" y="82"/>
                </a:lnTo>
                <a:lnTo>
                  <a:pt x="141" y="85"/>
                </a:lnTo>
                <a:lnTo>
                  <a:pt x="141" y="86"/>
                </a:lnTo>
                <a:lnTo>
                  <a:pt x="143" y="86"/>
                </a:lnTo>
                <a:lnTo>
                  <a:pt x="144" y="86"/>
                </a:lnTo>
                <a:lnTo>
                  <a:pt x="146" y="86"/>
                </a:lnTo>
                <a:lnTo>
                  <a:pt x="147" y="86"/>
                </a:lnTo>
                <a:lnTo>
                  <a:pt x="148" y="86"/>
                </a:lnTo>
                <a:lnTo>
                  <a:pt x="148" y="87"/>
                </a:lnTo>
                <a:lnTo>
                  <a:pt x="150" y="87"/>
                </a:lnTo>
                <a:lnTo>
                  <a:pt x="150" y="89"/>
                </a:lnTo>
                <a:lnTo>
                  <a:pt x="151" y="89"/>
                </a:lnTo>
                <a:lnTo>
                  <a:pt x="151" y="87"/>
                </a:lnTo>
                <a:lnTo>
                  <a:pt x="153" y="87"/>
                </a:lnTo>
                <a:lnTo>
                  <a:pt x="153" y="89"/>
                </a:lnTo>
                <a:lnTo>
                  <a:pt x="154" y="89"/>
                </a:lnTo>
                <a:lnTo>
                  <a:pt x="154" y="90"/>
                </a:lnTo>
                <a:lnTo>
                  <a:pt x="156" y="90"/>
                </a:lnTo>
                <a:lnTo>
                  <a:pt x="156" y="92"/>
                </a:lnTo>
                <a:lnTo>
                  <a:pt x="157" y="92"/>
                </a:lnTo>
                <a:lnTo>
                  <a:pt x="158" y="90"/>
                </a:lnTo>
                <a:lnTo>
                  <a:pt x="161" y="90"/>
                </a:lnTo>
                <a:lnTo>
                  <a:pt x="161" y="92"/>
                </a:lnTo>
                <a:lnTo>
                  <a:pt x="164" y="92"/>
                </a:lnTo>
                <a:lnTo>
                  <a:pt x="166" y="93"/>
                </a:lnTo>
                <a:lnTo>
                  <a:pt x="167" y="92"/>
                </a:lnTo>
                <a:lnTo>
                  <a:pt x="168" y="92"/>
                </a:lnTo>
                <a:lnTo>
                  <a:pt x="168" y="93"/>
                </a:lnTo>
                <a:lnTo>
                  <a:pt x="171" y="96"/>
                </a:lnTo>
                <a:lnTo>
                  <a:pt x="173" y="97"/>
                </a:lnTo>
                <a:lnTo>
                  <a:pt x="173" y="99"/>
                </a:lnTo>
                <a:lnTo>
                  <a:pt x="174" y="99"/>
                </a:lnTo>
                <a:lnTo>
                  <a:pt x="174" y="100"/>
                </a:lnTo>
                <a:lnTo>
                  <a:pt x="174" y="102"/>
                </a:lnTo>
                <a:lnTo>
                  <a:pt x="174" y="103"/>
                </a:lnTo>
                <a:lnTo>
                  <a:pt x="173" y="105"/>
                </a:lnTo>
                <a:lnTo>
                  <a:pt x="173" y="106"/>
                </a:lnTo>
                <a:lnTo>
                  <a:pt x="174" y="106"/>
                </a:lnTo>
                <a:lnTo>
                  <a:pt x="176" y="106"/>
                </a:lnTo>
                <a:lnTo>
                  <a:pt x="177" y="106"/>
                </a:lnTo>
                <a:lnTo>
                  <a:pt x="178" y="108"/>
                </a:lnTo>
                <a:lnTo>
                  <a:pt x="180" y="106"/>
                </a:lnTo>
                <a:lnTo>
                  <a:pt x="180" y="108"/>
                </a:lnTo>
                <a:lnTo>
                  <a:pt x="181" y="108"/>
                </a:lnTo>
                <a:lnTo>
                  <a:pt x="184" y="108"/>
                </a:lnTo>
                <a:lnTo>
                  <a:pt x="186" y="108"/>
                </a:lnTo>
                <a:lnTo>
                  <a:pt x="186" y="109"/>
                </a:lnTo>
                <a:lnTo>
                  <a:pt x="187" y="109"/>
                </a:lnTo>
                <a:lnTo>
                  <a:pt x="187" y="110"/>
                </a:lnTo>
                <a:lnTo>
                  <a:pt x="187" y="109"/>
                </a:lnTo>
                <a:lnTo>
                  <a:pt x="187" y="108"/>
                </a:lnTo>
                <a:lnTo>
                  <a:pt x="189" y="108"/>
                </a:lnTo>
                <a:lnTo>
                  <a:pt x="189" y="106"/>
                </a:lnTo>
                <a:lnTo>
                  <a:pt x="189" y="105"/>
                </a:lnTo>
                <a:lnTo>
                  <a:pt x="190" y="105"/>
                </a:lnTo>
                <a:lnTo>
                  <a:pt x="190" y="103"/>
                </a:lnTo>
                <a:lnTo>
                  <a:pt x="190" y="102"/>
                </a:lnTo>
                <a:lnTo>
                  <a:pt x="190" y="100"/>
                </a:lnTo>
                <a:lnTo>
                  <a:pt x="191" y="100"/>
                </a:lnTo>
                <a:lnTo>
                  <a:pt x="190" y="100"/>
                </a:lnTo>
                <a:lnTo>
                  <a:pt x="190" y="99"/>
                </a:lnTo>
                <a:lnTo>
                  <a:pt x="190" y="97"/>
                </a:lnTo>
                <a:lnTo>
                  <a:pt x="189" y="97"/>
                </a:lnTo>
                <a:lnTo>
                  <a:pt x="190" y="97"/>
                </a:lnTo>
                <a:lnTo>
                  <a:pt x="191" y="97"/>
                </a:lnTo>
                <a:lnTo>
                  <a:pt x="191" y="96"/>
                </a:lnTo>
                <a:lnTo>
                  <a:pt x="193" y="96"/>
                </a:lnTo>
                <a:lnTo>
                  <a:pt x="194" y="96"/>
                </a:lnTo>
                <a:lnTo>
                  <a:pt x="196" y="96"/>
                </a:lnTo>
                <a:lnTo>
                  <a:pt x="197" y="96"/>
                </a:lnTo>
                <a:lnTo>
                  <a:pt x="199" y="96"/>
                </a:lnTo>
                <a:lnTo>
                  <a:pt x="206" y="96"/>
                </a:lnTo>
                <a:lnTo>
                  <a:pt x="207" y="96"/>
                </a:lnTo>
                <a:lnTo>
                  <a:pt x="207" y="97"/>
                </a:lnTo>
                <a:lnTo>
                  <a:pt x="209" y="97"/>
                </a:lnTo>
                <a:lnTo>
                  <a:pt x="209" y="99"/>
                </a:lnTo>
                <a:lnTo>
                  <a:pt x="211" y="99"/>
                </a:lnTo>
                <a:lnTo>
                  <a:pt x="213" y="99"/>
                </a:lnTo>
                <a:lnTo>
                  <a:pt x="216" y="100"/>
                </a:lnTo>
                <a:lnTo>
                  <a:pt x="217" y="102"/>
                </a:lnTo>
                <a:lnTo>
                  <a:pt x="219" y="102"/>
                </a:lnTo>
                <a:lnTo>
                  <a:pt x="221" y="100"/>
                </a:lnTo>
                <a:lnTo>
                  <a:pt x="223" y="100"/>
                </a:lnTo>
                <a:lnTo>
                  <a:pt x="223" y="102"/>
                </a:lnTo>
                <a:lnTo>
                  <a:pt x="224" y="102"/>
                </a:lnTo>
                <a:lnTo>
                  <a:pt x="226" y="103"/>
                </a:lnTo>
                <a:lnTo>
                  <a:pt x="227" y="105"/>
                </a:lnTo>
                <a:lnTo>
                  <a:pt x="227" y="106"/>
                </a:lnTo>
                <a:lnTo>
                  <a:pt x="229" y="108"/>
                </a:lnTo>
                <a:lnTo>
                  <a:pt x="229" y="109"/>
                </a:lnTo>
                <a:lnTo>
                  <a:pt x="231" y="109"/>
                </a:lnTo>
                <a:lnTo>
                  <a:pt x="233" y="109"/>
                </a:lnTo>
                <a:lnTo>
                  <a:pt x="234" y="109"/>
                </a:lnTo>
                <a:lnTo>
                  <a:pt x="236" y="110"/>
                </a:lnTo>
                <a:lnTo>
                  <a:pt x="237" y="110"/>
                </a:lnTo>
                <a:lnTo>
                  <a:pt x="240" y="112"/>
                </a:lnTo>
                <a:lnTo>
                  <a:pt x="241" y="112"/>
                </a:lnTo>
                <a:lnTo>
                  <a:pt x="241" y="110"/>
                </a:lnTo>
                <a:lnTo>
                  <a:pt x="243" y="110"/>
                </a:lnTo>
                <a:lnTo>
                  <a:pt x="243" y="112"/>
                </a:lnTo>
                <a:lnTo>
                  <a:pt x="243" y="113"/>
                </a:lnTo>
                <a:lnTo>
                  <a:pt x="243" y="112"/>
                </a:lnTo>
                <a:lnTo>
                  <a:pt x="244" y="112"/>
                </a:lnTo>
                <a:lnTo>
                  <a:pt x="244" y="110"/>
                </a:lnTo>
                <a:lnTo>
                  <a:pt x="246" y="109"/>
                </a:lnTo>
                <a:lnTo>
                  <a:pt x="247" y="110"/>
                </a:lnTo>
                <a:lnTo>
                  <a:pt x="247" y="112"/>
                </a:lnTo>
                <a:lnTo>
                  <a:pt x="249" y="110"/>
                </a:lnTo>
                <a:lnTo>
                  <a:pt x="250" y="110"/>
                </a:lnTo>
                <a:lnTo>
                  <a:pt x="251" y="110"/>
                </a:lnTo>
                <a:lnTo>
                  <a:pt x="253" y="109"/>
                </a:lnTo>
                <a:lnTo>
                  <a:pt x="254" y="109"/>
                </a:lnTo>
                <a:lnTo>
                  <a:pt x="254" y="108"/>
                </a:lnTo>
                <a:lnTo>
                  <a:pt x="256" y="108"/>
                </a:lnTo>
                <a:lnTo>
                  <a:pt x="257" y="108"/>
                </a:lnTo>
                <a:lnTo>
                  <a:pt x="257" y="106"/>
                </a:lnTo>
                <a:lnTo>
                  <a:pt x="259" y="106"/>
                </a:lnTo>
                <a:lnTo>
                  <a:pt x="259" y="105"/>
                </a:lnTo>
                <a:lnTo>
                  <a:pt x="260" y="105"/>
                </a:lnTo>
                <a:lnTo>
                  <a:pt x="261" y="105"/>
                </a:lnTo>
                <a:lnTo>
                  <a:pt x="263" y="105"/>
                </a:lnTo>
                <a:lnTo>
                  <a:pt x="264" y="105"/>
                </a:lnTo>
                <a:lnTo>
                  <a:pt x="266" y="103"/>
                </a:lnTo>
                <a:lnTo>
                  <a:pt x="267" y="103"/>
                </a:lnTo>
                <a:lnTo>
                  <a:pt x="267" y="102"/>
                </a:lnTo>
                <a:lnTo>
                  <a:pt x="267" y="100"/>
                </a:lnTo>
                <a:lnTo>
                  <a:pt x="269" y="100"/>
                </a:lnTo>
                <a:lnTo>
                  <a:pt x="269" y="99"/>
                </a:lnTo>
                <a:lnTo>
                  <a:pt x="267" y="95"/>
                </a:lnTo>
                <a:lnTo>
                  <a:pt x="267" y="89"/>
                </a:lnTo>
                <a:lnTo>
                  <a:pt x="264" y="85"/>
                </a:lnTo>
                <a:lnTo>
                  <a:pt x="264" y="83"/>
                </a:lnTo>
                <a:lnTo>
                  <a:pt x="263" y="83"/>
                </a:lnTo>
                <a:lnTo>
                  <a:pt x="263" y="80"/>
                </a:lnTo>
                <a:lnTo>
                  <a:pt x="263" y="79"/>
                </a:lnTo>
                <a:lnTo>
                  <a:pt x="263" y="77"/>
                </a:lnTo>
                <a:lnTo>
                  <a:pt x="264" y="77"/>
                </a:lnTo>
                <a:lnTo>
                  <a:pt x="264" y="76"/>
                </a:lnTo>
                <a:lnTo>
                  <a:pt x="264" y="75"/>
                </a:lnTo>
                <a:lnTo>
                  <a:pt x="266" y="73"/>
                </a:lnTo>
                <a:lnTo>
                  <a:pt x="267" y="73"/>
                </a:lnTo>
                <a:lnTo>
                  <a:pt x="269" y="73"/>
                </a:lnTo>
                <a:lnTo>
                  <a:pt x="269" y="72"/>
                </a:lnTo>
                <a:lnTo>
                  <a:pt x="269" y="70"/>
                </a:lnTo>
                <a:lnTo>
                  <a:pt x="267" y="69"/>
                </a:lnTo>
                <a:lnTo>
                  <a:pt x="266" y="67"/>
                </a:lnTo>
                <a:lnTo>
                  <a:pt x="264" y="67"/>
                </a:lnTo>
                <a:lnTo>
                  <a:pt x="264" y="66"/>
                </a:lnTo>
                <a:lnTo>
                  <a:pt x="263" y="63"/>
                </a:lnTo>
                <a:lnTo>
                  <a:pt x="263" y="62"/>
                </a:lnTo>
                <a:lnTo>
                  <a:pt x="261" y="59"/>
                </a:lnTo>
                <a:lnTo>
                  <a:pt x="260" y="56"/>
                </a:lnTo>
                <a:lnTo>
                  <a:pt x="259" y="56"/>
                </a:lnTo>
                <a:lnTo>
                  <a:pt x="259" y="55"/>
                </a:lnTo>
                <a:lnTo>
                  <a:pt x="259" y="53"/>
                </a:lnTo>
                <a:lnTo>
                  <a:pt x="259" y="52"/>
                </a:lnTo>
                <a:lnTo>
                  <a:pt x="259" y="50"/>
                </a:lnTo>
                <a:lnTo>
                  <a:pt x="259" y="49"/>
                </a:lnTo>
                <a:lnTo>
                  <a:pt x="257" y="47"/>
                </a:lnTo>
                <a:lnTo>
                  <a:pt x="257" y="45"/>
                </a:lnTo>
                <a:lnTo>
                  <a:pt x="254" y="45"/>
                </a:lnTo>
                <a:lnTo>
                  <a:pt x="253" y="45"/>
                </a:lnTo>
                <a:lnTo>
                  <a:pt x="253" y="43"/>
                </a:lnTo>
                <a:lnTo>
                  <a:pt x="251" y="43"/>
                </a:lnTo>
                <a:lnTo>
                  <a:pt x="250" y="43"/>
                </a:lnTo>
                <a:lnTo>
                  <a:pt x="247" y="43"/>
                </a:lnTo>
                <a:lnTo>
                  <a:pt x="247" y="42"/>
                </a:lnTo>
                <a:lnTo>
                  <a:pt x="246" y="40"/>
                </a:lnTo>
                <a:lnTo>
                  <a:pt x="244" y="37"/>
                </a:lnTo>
                <a:lnTo>
                  <a:pt x="244" y="36"/>
                </a:lnTo>
                <a:lnTo>
                  <a:pt x="243" y="36"/>
                </a:lnTo>
                <a:lnTo>
                  <a:pt x="241" y="36"/>
                </a:lnTo>
                <a:lnTo>
                  <a:pt x="239" y="35"/>
                </a:lnTo>
                <a:lnTo>
                  <a:pt x="237" y="35"/>
                </a:lnTo>
                <a:lnTo>
                  <a:pt x="236" y="35"/>
                </a:lnTo>
                <a:lnTo>
                  <a:pt x="236" y="33"/>
                </a:lnTo>
                <a:lnTo>
                  <a:pt x="234" y="33"/>
                </a:lnTo>
                <a:lnTo>
                  <a:pt x="234" y="32"/>
                </a:lnTo>
                <a:lnTo>
                  <a:pt x="234" y="30"/>
                </a:lnTo>
                <a:lnTo>
                  <a:pt x="233" y="30"/>
                </a:lnTo>
                <a:lnTo>
                  <a:pt x="231" y="30"/>
                </a:lnTo>
                <a:lnTo>
                  <a:pt x="230" y="30"/>
                </a:lnTo>
                <a:lnTo>
                  <a:pt x="230" y="29"/>
                </a:lnTo>
                <a:lnTo>
                  <a:pt x="229" y="27"/>
                </a:lnTo>
                <a:lnTo>
                  <a:pt x="227" y="27"/>
                </a:lnTo>
                <a:lnTo>
                  <a:pt x="227" y="26"/>
                </a:lnTo>
                <a:lnTo>
                  <a:pt x="226" y="26"/>
                </a:lnTo>
                <a:lnTo>
                  <a:pt x="224" y="26"/>
                </a:lnTo>
                <a:lnTo>
                  <a:pt x="223" y="25"/>
                </a:lnTo>
                <a:lnTo>
                  <a:pt x="223" y="23"/>
                </a:lnTo>
                <a:lnTo>
                  <a:pt x="221" y="22"/>
                </a:lnTo>
                <a:lnTo>
                  <a:pt x="221" y="20"/>
                </a:lnTo>
                <a:lnTo>
                  <a:pt x="220" y="20"/>
                </a:lnTo>
                <a:lnTo>
                  <a:pt x="220" y="19"/>
                </a:lnTo>
                <a:lnTo>
                  <a:pt x="219" y="19"/>
                </a:lnTo>
                <a:lnTo>
                  <a:pt x="217" y="19"/>
                </a:lnTo>
                <a:lnTo>
                  <a:pt x="217" y="17"/>
                </a:lnTo>
                <a:lnTo>
                  <a:pt x="216" y="17"/>
                </a:lnTo>
                <a:lnTo>
                  <a:pt x="214" y="17"/>
                </a:lnTo>
                <a:lnTo>
                  <a:pt x="213" y="19"/>
                </a:lnTo>
                <a:lnTo>
                  <a:pt x="211" y="17"/>
                </a:lnTo>
                <a:lnTo>
                  <a:pt x="210" y="17"/>
                </a:lnTo>
                <a:lnTo>
                  <a:pt x="210" y="16"/>
                </a:lnTo>
                <a:lnTo>
                  <a:pt x="209" y="16"/>
                </a:lnTo>
                <a:lnTo>
                  <a:pt x="207" y="16"/>
                </a:lnTo>
                <a:lnTo>
                  <a:pt x="206" y="16"/>
                </a:lnTo>
                <a:lnTo>
                  <a:pt x="204" y="16"/>
                </a:lnTo>
                <a:lnTo>
                  <a:pt x="201" y="16"/>
                </a:lnTo>
                <a:lnTo>
                  <a:pt x="200" y="16"/>
                </a:lnTo>
                <a:lnTo>
                  <a:pt x="200" y="15"/>
                </a:lnTo>
                <a:lnTo>
                  <a:pt x="200" y="13"/>
                </a:lnTo>
                <a:lnTo>
                  <a:pt x="200" y="12"/>
                </a:lnTo>
                <a:lnTo>
                  <a:pt x="200" y="10"/>
                </a:lnTo>
                <a:lnTo>
                  <a:pt x="199" y="10"/>
                </a:lnTo>
                <a:lnTo>
                  <a:pt x="197" y="10"/>
                </a:lnTo>
                <a:lnTo>
                  <a:pt x="196" y="9"/>
                </a:lnTo>
                <a:lnTo>
                  <a:pt x="194" y="9"/>
                </a:lnTo>
                <a:lnTo>
                  <a:pt x="193" y="7"/>
                </a:lnTo>
                <a:lnTo>
                  <a:pt x="191" y="7"/>
                </a:lnTo>
                <a:lnTo>
                  <a:pt x="189" y="6"/>
                </a:lnTo>
                <a:lnTo>
                  <a:pt x="189" y="5"/>
                </a:lnTo>
                <a:lnTo>
                  <a:pt x="187" y="5"/>
                </a:lnTo>
                <a:lnTo>
                  <a:pt x="186" y="2"/>
                </a:lnTo>
                <a:lnTo>
                  <a:pt x="186" y="0"/>
                </a:lnTo>
                <a:lnTo>
                  <a:pt x="184" y="0"/>
                </a:lnTo>
              </a:path>
            </a:pathLst>
          </a:custGeom>
          <a:solidFill>
            <a:schemeClr val="bg1"/>
          </a:solidFill>
          <a:ln w="3175" cmpd="sng">
            <a:solidFill>
              <a:srgbClr val="808080"/>
            </a:solidFill>
            <a:prstDash val="solid"/>
            <a:round/>
            <a:headEnd/>
            <a:tailEnd/>
          </a:ln>
        </p:spPr>
        <p:txBody>
          <a:bodyPr/>
          <a:lstStyle/>
          <a:p>
            <a:endParaRPr lang="en-US"/>
          </a:p>
        </p:txBody>
      </p:sp>
      <p:sp>
        <p:nvSpPr>
          <p:cNvPr id="14446" name="Freeform 110"/>
          <p:cNvSpPr>
            <a:spLocks/>
          </p:cNvSpPr>
          <p:nvPr/>
        </p:nvSpPr>
        <p:spPr bwMode="auto">
          <a:xfrm>
            <a:off x="1949450" y="736600"/>
            <a:ext cx="152400" cy="47625"/>
          </a:xfrm>
          <a:custGeom>
            <a:avLst/>
            <a:gdLst>
              <a:gd name="T0" fmla="*/ 0 w 132"/>
              <a:gd name="T1" fmla="*/ 14 h 57"/>
              <a:gd name="T2" fmla="*/ 2 w 132"/>
              <a:gd name="T3" fmla="*/ 10 h 57"/>
              <a:gd name="T4" fmla="*/ 4 w 132"/>
              <a:gd name="T5" fmla="*/ 7 h 57"/>
              <a:gd name="T6" fmla="*/ 7 w 132"/>
              <a:gd name="T7" fmla="*/ 4 h 57"/>
              <a:gd name="T8" fmla="*/ 9 w 132"/>
              <a:gd name="T9" fmla="*/ 1 h 57"/>
              <a:gd name="T10" fmla="*/ 12 w 132"/>
              <a:gd name="T11" fmla="*/ 1 h 57"/>
              <a:gd name="T12" fmla="*/ 14 w 132"/>
              <a:gd name="T13" fmla="*/ 3 h 57"/>
              <a:gd name="T14" fmla="*/ 17 w 132"/>
              <a:gd name="T15" fmla="*/ 3 h 57"/>
              <a:gd name="T16" fmla="*/ 20 w 132"/>
              <a:gd name="T17" fmla="*/ 4 h 57"/>
              <a:gd name="T18" fmla="*/ 23 w 132"/>
              <a:gd name="T19" fmla="*/ 7 h 57"/>
              <a:gd name="T20" fmla="*/ 26 w 132"/>
              <a:gd name="T21" fmla="*/ 6 h 57"/>
              <a:gd name="T22" fmla="*/ 29 w 132"/>
              <a:gd name="T23" fmla="*/ 7 h 57"/>
              <a:gd name="T24" fmla="*/ 33 w 132"/>
              <a:gd name="T25" fmla="*/ 8 h 57"/>
              <a:gd name="T26" fmla="*/ 37 w 132"/>
              <a:gd name="T27" fmla="*/ 7 h 57"/>
              <a:gd name="T28" fmla="*/ 39 w 132"/>
              <a:gd name="T29" fmla="*/ 10 h 57"/>
              <a:gd name="T30" fmla="*/ 42 w 132"/>
              <a:gd name="T31" fmla="*/ 13 h 57"/>
              <a:gd name="T32" fmla="*/ 45 w 132"/>
              <a:gd name="T33" fmla="*/ 14 h 57"/>
              <a:gd name="T34" fmla="*/ 47 w 132"/>
              <a:gd name="T35" fmla="*/ 13 h 57"/>
              <a:gd name="T36" fmla="*/ 50 w 132"/>
              <a:gd name="T37" fmla="*/ 13 h 57"/>
              <a:gd name="T38" fmla="*/ 56 w 132"/>
              <a:gd name="T39" fmla="*/ 14 h 57"/>
              <a:gd name="T40" fmla="*/ 60 w 132"/>
              <a:gd name="T41" fmla="*/ 16 h 57"/>
              <a:gd name="T42" fmla="*/ 60 w 132"/>
              <a:gd name="T43" fmla="*/ 20 h 57"/>
              <a:gd name="T44" fmla="*/ 62 w 132"/>
              <a:gd name="T45" fmla="*/ 23 h 57"/>
              <a:gd name="T46" fmla="*/ 63 w 132"/>
              <a:gd name="T47" fmla="*/ 26 h 57"/>
              <a:gd name="T48" fmla="*/ 63 w 132"/>
              <a:gd name="T49" fmla="*/ 30 h 57"/>
              <a:gd name="T50" fmla="*/ 60 w 132"/>
              <a:gd name="T51" fmla="*/ 34 h 57"/>
              <a:gd name="T52" fmla="*/ 60 w 132"/>
              <a:gd name="T53" fmla="*/ 37 h 57"/>
              <a:gd name="T54" fmla="*/ 60 w 132"/>
              <a:gd name="T55" fmla="*/ 41 h 57"/>
              <a:gd name="T56" fmla="*/ 60 w 132"/>
              <a:gd name="T57" fmla="*/ 43 h 57"/>
              <a:gd name="T58" fmla="*/ 65 w 132"/>
              <a:gd name="T59" fmla="*/ 44 h 57"/>
              <a:gd name="T60" fmla="*/ 66 w 132"/>
              <a:gd name="T61" fmla="*/ 44 h 57"/>
              <a:gd name="T62" fmla="*/ 67 w 132"/>
              <a:gd name="T63" fmla="*/ 48 h 57"/>
              <a:gd name="T64" fmla="*/ 72 w 132"/>
              <a:gd name="T65" fmla="*/ 48 h 57"/>
              <a:gd name="T66" fmla="*/ 75 w 132"/>
              <a:gd name="T67" fmla="*/ 50 h 57"/>
              <a:gd name="T68" fmla="*/ 75 w 132"/>
              <a:gd name="T69" fmla="*/ 51 h 57"/>
              <a:gd name="T70" fmla="*/ 76 w 132"/>
              <a:gd name="T71" fmla="*/ 54 h 57"/>
              <a:gd name="T72" fmla="*/ 77 w 132"/>
              <a:gd name="T73" fmla="*/ 57 h 57"/>
              <a:gd name="T74" fmla="*/ 80 w 132"/>
              <a:gd name="T75" fmla="*/ 56 h 57"/>
              <a:gd name="T76" fmla="*/ 83 w 132"/>
              <a:gd name="T77" fmla="*/ 57 h 57"/>
              <a:gd name="T78" fmla="*/ 86 w 132"/>
              <a:gd name="T79" fmla="*/ 56 h 57"/>
              <a:gd name="T80" fmla="*/ 90 w 132"/>
              <a:gd name="T81" fmla="*/ 54 h 57"/>
              <a:gd name="T82" fmla="*/ 95 w 132"/>
              <a:gd name="T83" fmla="*/ 56 h 57"/>
              <a:gd name="T84" fmla="*/ 99 w 132"/>
              <a:gd name="T85" fmla="*/ 54 h 57"/>
              <a:gd name="T86" fmla="*/ 102 w 132"/>
              <a:gd name="T87" fmla="*/ 51 h 57"/>
              <a:gd name="T88" fmla="*/ 102 w 132"/>
              <a:gd name="T89" fmla="*/ 48 h 57"/>
              <a:gd name="T90" fmla="*/ 106 w 132"/>
              <a:gd name="T91" fmla="*/ 50 h 57"/>
              <a:gd name="T92" fmla="*/ 107 w 132"/>
              <a:gd name="T93" fmla="*/ 53 h 57"/>
              <a:gd name="T94" fmla="*/ 110 w 132"/>
              <a:gd name="T95" fmla="*/ 51 h 57"/>
              <a:gd name="T96" fmla="*/ 113 w 132"/>
              <a:gd name="T97" fmla="*/ 50 h 57"/>
              <a:gd name="T98" fmla="*/ 116 w 132"/>
              <a:gd name="T99" fmla="*/ 48 h 57"/>
              <a:gd name="T100" fmla="*/ 119 w 132"/>
              <a:gd name="T101" fmla="*/ 44 h 57"/>
              <a:gd name="T102" fmla="*/ 122 w 132"/>
              <a:gd name="T103" fmla="*/ 43 h 57"/>
              <a:gd name="T104" fmla="*/ 125 w 132"/>
              <a:gd name="T105" fmla="*/ 41 h 57"/>
              <a:gd name="T106" fmla="*/ 127 w 132"/>
              <a:gd name="T107" fmla="*/ 43 h 57"/>
              <a:gd name="T108" fmla="*/ 129 w 132"/>
              <a:gd name="T109" fmla="*/ 47 h 57"/>
              <a:gd name="T110" fmla="*/ 132 w 132"/>
              <a:gd name="T111" fmla="*/ 48 h 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
              <a:gd name="T169" fmla="*/ 0 h 57"/>
              <a:gd name="T170" fmla="*/ 132 w 132"/>
              <a:gd name="T171" fmla="*/ 57 h 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 h="57">
                <a:moveTo>
                  <a:pt x="0" y="18"/>
                </a:moveTo>
                <a:lnTo>
                  <a:pt x="0" y="16"/>
                </a:lnTo>
                <a:lnTo>
                  <a:pt x="0" y="14"/>
                </a:lnTo>
                <a:lnTo>
                  <a:pt x="0" y="13"/>
                </a:lnTo>
                <a:lnTo>
                  <a:pt x="2" y="11"/>
                </a:lnTo>
                <a:lnTo>
                  <a:pt x="2" y="10"/>
                </a:lnTo>
                <a:lnTo>
                  <a:pt x="3" y="10"/>
                </a:lnTo>
                <a:lnTo>
                  <a:pt x="4" y="8"/>
                </a:lnTo>
                <a:lnTo>
                  <a:pt x="4" y="7"/>
                </a:lnTo>
                <a:lnTo>
                  <a:pt x="6" y="7"/>
                </a:lnTo>
                <a:lnTo>
                  <a:pt x="6" y="6"/>
                </a:lnTo>
                <a:lnTo>
                  <a:pt x="7" y="4"/>
                </a:lnTo>
                <a:lnTo>
                  <a:pt x="7" y="3"/>
                </a:lnTo>
                <a:lnTo>
                  <a:pt x="7" y="1"/>
                </a:lnTo>
                <a:lnTo>
                  <a:pt x="9" y="1"/>
                </a:lnTo>
                <a:lnTo>
                  <a:pt x="9" y="0"/>
                </a:lnTo>
                <a:lnTo>
                  <a:pt x="10" y="0"/>
                </a:lnTo>
                <a:lnTo>
                  <a:pt x="12" y="1"/>
                </a:lnTo>
                <a:lnTo>
                  <a:pt x="13" y="1"/>
                </a:lnTo>
                <a:lnTo>
                  <a:pt x="13" y="3"/>
                </a:lnTo>
                <a:lnTo>
                  <a:pt x="14" y="3"/>
                </a:lnTo>
                <a:lnTo>
                  <a:pt x="16" y="1"/>
                </a:lnTo>
                <a:lnTo>
                  <a:pt x="17" y="1"/>
                </a:lnTo>
                <a:lnTo>
                  <a:pt x="17" y="3"/>
                </a:lnTo>
                <a:lnTo>
                  <a:pt x="19" y="3"/>
                </a:lnTo>
                <a:lnTo>
                  <a:pt x="20" y="3"/>
                </a:lnTo>
                <a:lnTo>
                  <a:pt x="20" y="4"/>
                </a:lnTo>
                <a:lnTo>
                  <a:pt x="22" y="4"/>
                </a:lnTo>
                <a:lnTo>
                  <a:pt x="22" y="6"/>
                </a:lnTo>
                <a:lnTo>
                  <a:pt x="23" y="7"/>
                </a:lnTo>
                <a:lnTo>
                  <a:pt x="24" y="7"/>
                </a:lnTo>
                <a:lnTo>
                  <a:pt x="26" y="7"/>
                </a:lnTo>
                <a:lnTo>
                  <a:pt x="26" y="6"/>
                </a:lnTo>
                <a:lnTo>
                  <a:pt x="27" y="6"/>
                </a:lnTo>
                <a:lnTo>
                  <a:pt x="29" y="6"/>
                </a:lnTo>
                <a:lnTo>
                  <a:pt x="29" y="7"/>
                </a:lnTo>
                <a:lnTo>
                  <a:pt x="30" y="7"/>
                </a:lnTo>
                <a:lnTo>
                  <a:pt x="32" y="8"/>
                </a:lnTo>
                <a:lnTo>
                  <a:pt x="33" y="8"/>
                </a:lnTo>
                <a:lnTo>
                  <a:pt x="35" y="8"/>
                </a:lnTo>
                <a:lnTo>
                  <a:pt x="36" y="7"/>
                </a:lnTo>
                <a:lnTo>
                  <a:pt x="37" y="7"/>
                </a:lnTo>
                <a:lnTo>
                  <a:pt x="37" y="8"/>
                </a:lnTo>
                <a:lnTo>
                  <a:pt x="39" y="8"/>
                </a:lnTo>
                <a:lnTo>
                  <a:pt x="39" y="10"/>
                </a:lnTo>
                <a:lnTo>
                  <a:pt x="40" y="11"/>
                </a:lnTo>
                <a:lnTo>
                  <a:pt x="40" y="13"/>
                </a:lnTo>
                <a:lnTo>
                  <a:pt x="42" y="13"/>
                </a:lnTo>
                <a:lnTo>
                  <a:pt x="42" y="14"/>
                </a:lnTo>
                <a:lnTo>
                  <a:pt x="43" y="14"/>
                </a:lnTo>
                <a:lnTo>
                  <a:pt x="45" y="14"/>
                </a:lnTo>
                <a:lnTo>
                  <a:pt x="46" y="14"/>
                </a:lnTo>
                <a:lnTo>
                  <a:pt x="47" y="14"/>
                </a:lnTo>
                <a:lnTo>
                  <a:pt x="47" y="13"/>
                </a:lnTo>
                <a:lnTo>
                  <a:pt x="47" y="14"/>
                </a:lnTo>
                <a:lnTo>
                  <a:pt x="49" y="13"/>
                </a:lnTo>
                <a:lnTo>
                  <a:pt x="50" y="13"/>
                </a:lnTo>
                <a:lnTo>
                  <a:pt x="52" y="13"/>
                </a:lnTo>
                <a:lnTo>
                  <a:pt x="53" y="14"/>
                </a:lnTo>
                <a:lnTo>
                  <a:pt x="56" y="14"/>
                </a:lnTo>
                <a:lnTo>
                  <a:pt x="57" y="14"/>
                </a:lnTo>
                <a:lnTo>
                  <a:pt x="59" y="16"/>
                </a:lnTo>
                <a:lnTo>
                  <a:pt x="60" y="16"/>
                </a:lnTo>
                <a:lnTo>
                  <a:pt x="60" y="17"/>
                </a:lnTo>
                <a:lnTo>
                  <a:pt x="60" y="18"/>
                </a:lnTo>
                <a:lnTo>
                  <a:pt x="60" y="20"/>
                </a:lnTo>
                <a:lnTo>
                  <a:pt x="60" y="21"/>
                </a:lnTo>
                <a:lnTo>
                  <a:pt x="62" y="21"/>
                </a:lnTo>
                <a:lnTo>
                  <a:pt x="62" y="23"/>
                </a:lnTo>
                <a:lnTo>
                  <a:pt x="63" y="23"/>
                </a:lnTo>
                <a:lnTo>
                  <a:pt x="63" y="24"/>
                </a:lnTo>
                <a:lnTo>
                  <a:pt x="63" y="26"/>
                </a:lnTo>
                <a:lnTo>
                  <a:pt x="63" y="27"/>
                </a:lnTo>
                <a:lnTo>
                  <a:pt x="63" y="28"/>
                </a:lnTo>
                <a:lnTo>
                  <a:pt x="63" y="30"/>
                </a:lnTo>
                <a:lnTo>
                  <a:pt x="63" y="31"/>
                </a:lnTo>
                <a:lnTo>
                  <a:pt x="62" y="33"/>
                </a:lnTo>
                <a:lnTo>
                  <a:pt x="60" y="34"/>
                </a:lnTo>
                <a:lnTo>
                  <a:pt x="59" y="36"/>
                </a:lnTo>
                <a:lnTo>
                  <a:pt x="59" y="37"/>
                </a:lnTo>
                <a:lnTo>
                  <a:pt x="60" y="37"/>
                </a:lnTo>
                <a:lnTo>
                  <a:pt x="60" y="38"/>
                </a:lnTo>
                <a:lnTo>
                  <a:pt x="60" y="40"/>
                </a:lnTo>
                <a:lnTo>
                  <a:pt x="60" y="41"/>
                </a:lnTo>
                <a:lnTo>
                  <a:pt x="62" y="41"/>
                </a:lnTo>
                <a:lnTo>
                  <a:pt x="60" y="41"/>
                </a:lnTo>
                <a:lnTo>
                  <a:pt x="60" y="43"/>
                </a:lnTo>
                <a:lnTo>
                  <a:pt x="62" y="43"/>
                </a:lnTo>
                <a:lnTo>
                  <a:pt x="63" y="44"/>
                </a:lnTo>
                <a:lnTo>
                  <a:pt x="65" y="44"/>
                </a:lnTo>
                <a:lnTo>
                  <a:pt x="65" y="43"/>
                </a:lnTo>
                <a:lnTo>
                  <a:pt x="65" y="44"/>
                </a:lnTo>
                <a:lnTo>
                  <a:pt x="66" y="44"/>
                </a:lnTo>
                <a:lnTo>
                  <a:pt x="67" y="46"/>
                </a:lnTo>
                <a:lnTo>
                  <a:pt x="67" y="47"/>
                </a:lnTo>
                <a:lnTo>
                  <a:pt x="67" y="48"/>
                </a:lnTo>
                <a:lnTo>
                  <a:pt x="69" y="48"/>
                </a:lnTo>
                <a:lnTo>
                  <a:pt x="70" y="48"/>
                </a:lnTo>
                <a:lnTo>
                  <a:pt x="72" y="48"/>
                </a:lnTo>
                <a:lnTo>
                  <a:pt x="73" y="48"/>
                </a:lnTo>
                <a:lnTo>
                  <a:pt x="75" y="48"/>
                </a:lnTo>
                <a:lnTo>
                  <a:pt x="75" y="50"/>
                </a:lnTo>
                <a:lnTo>
                  <a:pt x="75" y="51"/>
                </a:lnTo>
                <a:lnTo>
                  <a:pt x="76" y="51"/>
                </a:lnTo>
                <a:lnTo>
                  <a:pt x="75" y="51"/>
                </a:lnTo>
                <a:lnTo>
                  <a:pt x="75" y="53"/>
                </a:lnTo>
                <a:lnTo>
                  <a:pt x="75" y="54"/>
                </a:lnTo>
                <a:lnTo>
                  <a:pt x="76" y="54"/>
                </a:lnTo>
                <a:lnTo>
                  <a:pt x="77" y="54"/>
                </a:lnTo>
                <a:lnTo>
                  <a:pt x="77" y="56"/>
                </a:lnTo>
                <a:lnTo>
                  <a:pt x="77" y="57"/>
                </a:lnTo>
                <a:lnTo>
                  <a:pt x="79" y="57"/>
                </a:lnTo>
                <a:lnTo>
                  <a:pt x="79" y="56"/>
                </a:lnTo>
                <a:lnTo>
                  <a:pt x="80" y="56"/>
                </a:lnTo>
                <a:lnTo>
                  <a:pt x="80" y="57"/>
                </a:lnTo>
                <a:lnTo>
                  <a:pt x="82" y="57"/>
                </a:lnTo>
                <a:lnTo>
                  <a:pt x="83" y="57"/>
                </a:lnTo>
                <a:lnTo>
                  <a:pt x="83" y="56"/>
                </a:lnTo>
                <a:lnTo>
                  <a:pt x="85" y="56"/>
                </a:lnTo>
                <a:lnTo>
                  <a:pt x="86" y="56"/>
                </a:lnTo>
                <a:lnTo>
                  <a:pt x="86" y="54"/>
                </a:lnTo>
                <a:lnTo>
                  <a:pt x="87" y="54"/>
                </a:lnTo>
                <a:lnTo>
                  <a:pt x="90" y="54"/>
                </a:lnTo>
                <a:lnTo>
                  <a:pt x="92" y="54"/>
                </a:lnTo>
                <a:lnTo>
                  <a:pt x="93" y="56"/>
                </a:lnTo>
                <a:lnTo>
                  <a:pt x="95" y="56"/>
                </a:lnTo>
                <a:lnTo>
                  <a:pt x="96" y="56"/>
                </a:lnTo>
                <a:lnTo>
                  <a:pt x="97" y="54"/>
                </a:lnTo>
                <a:lnTo>
                  <a:pt x="99" y="54"/>
                </a:lnTo>
                <a:lnTo>
                  <a:pt x="100" y="54"/>
                </a:lnTo>
                <a:lnTo>
                  <a:pt x="100" y="53"/>
                </a:lnTo>
                <a:lnTo>
                  <a:pt x="102" y="51"/>
                </a:lnTo>
                <a:lnTo>
                  <a:pt x="103" y="50"/>
                </a:lnTo>
                <a:lnTo>
                  <a:pt x="102" y="50"/>
                </a:lnTo>
                <a:lnTo>
                  <a:pt x="102" y="48"/>
                </a:lnTo>
                <a:lnTo>
                  <a:pt x="103" y="50"/>
                </a:lnTo>
                <a:lnTo>
                  <a:pt x="105" y="50"/>
                </a:lnTo>
                <a:lnTo>
                  <a:pt x="106" y="50"/>
                </a:lnTo>
                <a:lnTo>
                  <a:pt x="106" y="51"/>
                </a:lnTo>
                <a:lnTo>
                  <a:pt x="107" y="51"/>
                </a:lnTo>
                <a:lnTo>
                  <a:pt x="107" y="53"/>
                </a:lnTo>
                <a:lnTo>
                  <a:pt x="107" y="51"/>
                </a:lnTo>
                <a:lnTo>
                  <a:pt x="109" y="51"/>
                </a:lnTo>
                <a:lnTo>
                  <a:pt x="110" y="51"/>
                </a:lnTo>
                <a:lnTo>
                  <a:pt x="112" y="51"/>
                </a:lnTo>
                <a:lnTo>
                  <a:pt x="112" y="50"/>
                </a:lnTo>
                <a:lnTo>
                  <a:pt x="113" y="50"/>
                </a:lnTo>
                <a:lnTo>
                  <a:pt x="113" y="48"/>
                </a:lnTo>
                <a:lnTo>
                  <a:pt x="115" y="48"/>
                </a:lnTo>
                <a:lnTo>
                  <a:pt x="116" y="48"/>
                </a:lnTo>
                <a:lnTo>
                  <a:pt x="117" y="47"/>
                </a:lnTo>
                <a:lnTo>
                  <a:pt x="117" y="46"/>
                </a:lnTo>
                <a:lnTo>
                  <a:pt x="119" y="44"/>
                </a:lnTo>
                <a:lnTo>
                  <a:pt x="119" y="43"/>
                </a:lnTo>
                <a:lnTo>
                  <a:pt x="120" y="43"/>
                </a:lnTo>
                <a:lnTo>
                  <a:pt x="122" y="43"/>
                </a:lnTo>
                <a:lnTo>
                  <a:pt x="122" y="41"/>
                </a:lnTo>
                <a:lnTo>
                  <a:pt x="123" y="41"/>
                </a:lnTo>
                <a:lnTo>
                  <a:pt x="125" y="41"/>
                </a:lnTo>
                <a:lnTo>
                  <a:pt x="126" y="41"/>
                </a:lnTo>
                <a:lnTo>
                  <a:pt x="127" y="41"/>
                </a:lnTo>
                <a:lnTo>
                  <a:pt x="127" y="43"/>
                </a:lnTo>
                <a:lnTo>
                  <a:pt x="127" y="44"/>
                </a:lnTo>
                <a:lnTo>
                  <a:pt x="127" y="46"/>
                </a:lnTo>
                <a:lnTo>
                  <a:pt x="129" y="47"/>
                </a:lnTo>
                <a:lnTo>
                  <a:pt x="129" y="48"/>
                </a:lnTo>
                <a:lnTo>
                  <a:pt x="130" y="48"/>
                </a:lnTo>
                <a:lnTo>
                  <a:pt x="132" y="48"/>
                </a:lnTo>
              </a:path>
            </a:pathLst>
          </a:custGeom>
          <a:solidFill>
            <a:schemeClr val="bg1"/>
          </a:solidFill>
          <a:ln w="3175" cmpd="sng">
            <a:solidFill>
              <a:srgbClr val="808080"/>
            </a:solidFill>
            <a:prstDash val="solid"/>
            <a:round/>
            <a:headEnd/>
            <a:tailEnd/>
          </a:ln>
        </p:spPr>
        <p:txBody>
          <a:bodyPr/>
          <a:lstStyle/>
          <a:p>
            <a:endParaRPr lang="en-US"/>
          </a:p>
        </p:txBody>
      </p:sp>
      <p:sp>
        <p:nvSpPr>
          <p:cNvPr id="14447" name="Freeform 111"/>
          <p:cNvSpPr>
            <a:spLocks/>
          </p:cNvSpPr>
          <p:nvPr/>
        </p:nvSpPr>
        <p:spPr bwMode="auto">
          <a:xfrm>
            <a:off x="2082800" y="579438"/>
            <a:ext cx="387350" cy="469900"/>
          </a:xfrm>
          <a:custGeom>
            <a:avLst/>
            <a:gdLst>
              <a:gd name="T0" fmla="*/ 184 w 328"/>
              <a:gd name="T1" fmla="*/ 521 h 545"/>
              <a:gd name="T2" fmla="*/ 174 w 328"/>
              <a:gd name="T3" fmla="*/ 489 h 545"/>
              <a:gd name="T4" fmla="*/ 161 w 328"/>
              <a:gd name="T5" fmla="*/ 469 h 545"/>
              <a:gd name="T6" fmla="*/ 137 w 328"/>
              <a:gd name="T7" fmla="*/ 458 h 545"/>
              <a:gd name="T8" fmla="*/ 114 w 328"/>
              <a:gd name="T9" fmla="*/ 448 h 545"/>
              <a:gd name="T10" fmla="*/ 93 w 328"/>
              <a:gd name="T11" fmla="*/ 431 h 545"/>
              <a:gd name="T12" fmla="*/ 103 w 328"/>
              <a:gd name="T13" fmla="*/ 406 h 545"/>
              <a:gd name="T14" fmla="*/ 95 w 328"/>
              <a:gd name="T15" fmla="*/ 388 h 545"/>
              <a:gd name="T16" fmla="*/ 80 w 328"/>
              <a:gd name="T17" fmla="*/ 363 h 545"/>
              <a:gd name="T18" fmla="*/ 75 w 328"/>
              <a:gd name="T19" fmla="*/ 348 h 545"/>
              <a:gd name="T20" fmla="*/ 64 w 328"/>
              <a:gd name="T21" fmla="*/ 333 h 545"/>
              <a:gd name="T22" fmla="*/ 63 w 328"/>
              <a:gd name="T23" fmla="*/ 306 h 545"/>
              <a:gd name="T24" fmla="*/ 48 w 328"/>
              <a:gd name="T25" fmla="*/ 299 h 545"/>
              <a:gd name="T26" fmla="*/ 24 w 328"/>
              <a:gd name="T27" fmla="*/ 286 h 545"/>
              <a:gd name="T28" fmla="*/ 7 w 328"/>
              <a:gd name="T29" fmla="*/ 265 h 545"/>
              <a:gd name="T30" fmla="*/ 2 w 328"/>
              <a:gd name="T31" fmla="*/ 236 h 545"/>
              <a:gd name="T32" fmla="*/ 17 w 328"/>
              <a:gd name="T33" fmla="*/ 230 h 545"/>
              <a:gd name="T34" fmla="*/ 28 w 328"/>
              <a:gd name="T35" fmla="*/ 210 h 545"/>
              <a:gd name="T36" fmla="*/ 24 w 328"/>
              <a:gd name="T37" fmla="*/ 190 h 545"/>
              <a:gd name="T38" fmla="*/ 20 w 328"/>
              <a:gd name="T39" fmla="*/ 169 h 545"/>
              <a:gd name="T40" fmla="*/ 32 w 328"/>
              <a:gd name="T41" fmla="*/ 163 h 545"/>
              <a:gd name="T42" fmla="*/ 63 w 328"/>
              <a:gd name="T43" fmla="*/ 172 h 545"/>
              <a:gd name="T44" fmla="*/ 74 w 328"/>
              <a:gd name="T45" fmla="*/ 192 h 545"/>
              <a:gd name="T46" fmla="*/ 91 w 328"/>
              <a:gd name="T47" fmla="*/ 173 h 545"/>
              <a:gd name="T48" fmla="*/ 88 w 328"/>
              <a:gd name="T49" fmla="*/ 152 h 545"/>
              <a:gd name="T50" fmla="*/ 98 w 328"/>
              <a:gd name="T51" fmla="*/ 140 h 545"/>
              <a:gd name="T52" fmla="*/ 105 w 328"/>
              <a:gd name="T53" fmla="*/ 116 h 545"/>
              <a:gd name="T54" fmla="*/ 118 w 328"/>
              <a:gd name="T55" fmla="*/ 83 h 545"/>
              <a:gd name="T56" fmla="*/ 120 w 328"/>
              <a:gd name="T57" fmla="*/ 50 h 545"/>
              <a:gd name="T58" fmla="*/ 135 w 328"/>
              <a:gd name="T59" fmla="*/ 30 h 545"/>
              <a:gd name="T60" fmla="*/ 127 w 328"/>
              <a:gd name="T61" fmla="*/ 6 h 545"/>
              <a:gd name="T62" fmla="*/ 158 w 328"/>
              <a:gd name="T63" fmla="*/ 12 h 545"/>
              <a:gd name="T64" fmla="*/ 185 w 328"/>
              <a:gd name="T65" fmla="*/ 19 h 545"/>
              <a:gd name="T66" fmla="*/ 206 w 328"/>
              <a:gd name="T67" fmla="*/ 35 h 545"/>
              <a:gd name="T68" fmla="*/ 228 w 328"/>
              <a:gd name="T69" fmla="*/ 26 h 545"/>
              <a:gd name="T70" fmla="*/ 260 w 328"/>
              <a:gd name="T71" fmla="*/ 39 h 545"/>
              <a:gd name="T72" fmla="*/ 286 w 328"/>
              <a:gd name="T73" fmla="*/ 27 h 545"/>
              <a:gd name="T74" fmla="*/ 307 w 328"/>
              <a:gd name="T75" fmla="*/ 43 h 545"/>
              <a:gd name="T76" fmla="*/ 328 w 328"/>
              <a:gd name="T77" fmla="*/ 76 h 545"/>
              <a:gd name="T78" fmla="*/ 310 w 328"/>
              <a:gd name="T79" fmla="*/ 113 h 545"/>
              <a:gd name="T80" fmla="*/ 310 w 328"/>
              <a:gd name="T81" fmla="*/ 132 h 545"/>
              <a:gd name="T82" fmla="*/ 291 w 328"/>
              <a:gd name="T83" fmla="*/ 152 h 545"/>
              <a:gd name="T84" fmla="*/ 277 w 328"/>
              <a:gd name="T85" fmla="*/ 176 h 545"/>
              <a:gd name="T86" fmla="*/ 271 w 328"/>
              <a:gd name="T87" fmla="*/ 193 h 545"/>
              <a:gd name="T88" fmla="*/ 257 w 328"/>
              <a:gd name="T89" fmla="*/ 212 h 545"/>
              <a:gd name="T90" fmla="*/ 270 w 328"/>
              <a:gd name="T91" fmla="*/ 233 h 545"/>
              <a:gd name="T92" fmla="*/ 280 w 328"/>
              <a:gd name="T93" fmla="*/ 248 h 545"/>
              <a:gd name="T94" fmla="*/ 273 w 328"/>
              <a:gd name="T95" fmla="*/ 270 h 545"/>
              <a:gd name="T96" fmla="*/ 281 w 328"/>
              <a:gd name="T97" fmla="*/ 295 h 545"/>
              <a:gd name="T98" fmla="*/ 291 w 328"/>
              <a:gd name="T99" fmla="*/ 322 h 545"/>
              <a:gd name="T100" fmla="*/ 308 w 328"/>
              <a:gd name="T101" fmla="*/ 349 h 545"/>
              <a:gd name="T102" fmla="*/ 294 w 328"/>
              <a:gd name="T103" fmla="*/ 373 h 545"/>
              <a:gd name="T104" fmla="*/ 283 w 328"/>
              <a:gd name="T105" fmla="*/ 396 h 545"/>
              <a:gd name="T106" fmla="*/ 294 w 328"/>
              <a:gd name="T107" fmla="*/ 419 h 545"/>
              <a:gd name="T108" fmla="*/ 281 w 328"/>
              <a:gd name="T109" fmla="*/ 451 h 545"/>
              <a:gd name="T110" fmla="*/ 280 w 328"/>
              <a:gd name="T111" fmla="*/ 474 h 545"/>
              <a:gd name="T112" fmla="*/ 293 w 328"/>
              <a:gd name="T113" fmla="*/ 498 h 545"/>
              <a:gd name="T114" fmla="*/ 297 w 328"/>
              <a:gd name="T115" fmla="*/ 522 h 545"/>
              <a:gd name="T116" fmla="*/ 276 w 328"/>
              <a:gd name="T117" fmla="*/ 534 h 545"/>
              <a:gd name="T118" fmla="*/ 251 w 328"/>
              <a:gd name="T119" fmla="*/ 544 h 545"/>
              <a:gd name="T120" fmla="*/ 226 w 328"/>
              <a:gd name="T121" fmla="*/ 534 h 54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28"/>
              <a:gd name="T184" fmla="*/ 0 h 545"/>
              <a:gd name="T185" fmla="*/ 328 w 328"/>
              <a:gd name="T186" fmla="*/ 545 h 54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28" h="545">
                <a:moveTo>
                  <a:pt x="208" y="539"/>
                </a:moveTo>
                <a:lnTo>
                  <a:pt x="207" y="538"/>
                </a:lnTo>
                <a:lnTo>
                  <a:pt x="206" y="538"/>
                </a:lnTo>
                <a:lnTo>
                  <a:pt x="204" y="538"/>
                </a:lnTo>
                <a:lnTo>
                  <a:pt x="203" y="538"/>
                </a:lnTo>
                <a:lnTo>
                  <a:pt x="201" y="539"/>
                </a:lnTo>
                <a:lnTo>
                  <a:pt x="200" y="539"/>
                </a:lnTo>
                <a:lnTo>
                  <a:pt x="198" y="538"/>
                </a:lnTo>
                <a:lnTo>
                  <a:pt x="197" y="538"/>
                </a:lnTo>
                <a:lnTo>
                  <a:pt x="197" y="536"/>
                </a:lnTo>
                <a:lnTo>
                  <a:pt x="195" y="535"/>
                </a:lnTo>
                <a:lnTo>
                  <a:pt x="195" y="532"/>
                </a:lnTo>
                <a:lnTo>
                  <a:pt x="197" y="531"/>
                </a:lnTo>
                <a:lnTo>
                  <a:pt x="197" y="529"/>
                </a:lnTo>
                <a:lnTo>
                  <a:pt x="197" y="528"/>
                </a:lnTo>
                <a:lnTo>
                  <a:pt x="195" y="528"/>
                </a:lnTo>
                <a:lnTo>
                  <a:pt x="195" y="526"/>
                </a:lnTo>
                <a:lnTo>
                  <a:pt x="194" y="525"/>
                </a:lnTo>
                <a:lnTo>
                  <a:pt x="193" y="525"/>
                </a:lnTo>
                <a:lnTo>
                  <a:pt x="190" y="524"/>
                </a:lnTo>
                <a:lnTo>
                  <a:pt x="187" y="524"/>
                </a:lnTo>
                <a:lnTo>
                  <a:pt x="185" y="524"/>
                </a:lnTo>
                <a:lnTo>
                  <a:pt x="184" y="524"/>
                </a:lnTo>
                <a:lnTo>
                  <a:pt x="184" y="522"/>
                </a:lnTo>
                <a:lnTo>
                  <a:pt x="184" y="521"/>
                </a:lnTo>
                <a:lnTo>
                  <a:pt x="184" y="519"/>
                </a:lnTo>
                <a:lnTo>
                  <a:pt x="185" y="519"/>
                </a:lnTo>
                <a:lnTo>
                  <a:pt x="187" y="518"/>
                </a:lnTo>
                <a:lnTo>
                  <a:pt x="187" y="516"/>
                </a:lnTo>
                <a:lnTo>
                  <a:pt x="187" y="515"/>
                </a:lnTo>
                <a:lnTo>
                  <a:pt x="185" y="515"/>
                </a:lnTo>
                <a:lnTo>
                  <a:pt x="185" y="514"/>
                </a:lnTo>
                <a:lnTo>
                  <a:pt x="184" y="514"/>
                </a:lnTo>
                <a:lnTo>
                  <a:pt x="183" y="512"/>
                </a:lnTo>
                <a:lnTo>
                  <a:pt x="181" y="512"/>
                </a:lnTo>
                <a:lnTo>
                  <a:pt x="181" y="511"/>
                </a:lnTo>
                <a:lnTo>
                  <a:pt x="180" y="511"/>
                </a:lnTo>
                <a:lnTo>
                  <a:pt x="178" y="508"/>
                </a:lnTo>
                <a:lnTo>
                  <a:pt x="177" y="506"/>
                </a:lnTo>
                <a:lnTo>
                  <a:pt x="175" y="505"/>
                </a:lnTo>
                <a:lnTo>
                  <a:pt x="175" y="504"/>
                </a:lnTo>
                <a:lnTo>
                  <a:pt x="175" y="501"/>
                </a:lnTo>
                <a:lnTo>
                  <a:pt x="174" y="498"/>
                </a:lnTo>
                <a:lnTo>
                  <a:pt x="175" y="498"/>
                </a:lnTo>
                <a:lnTo>
                  <a:pt x="175" y="496"/>
                </a:lnTo>
                <a:lnTo>
                  <a:pt x="175" y="495"/>
                </a:lnTo>
                <a:lnTo>
                  <a:pt x="175" y="494"/>
                </a:lnTo>
                <a:lnTo>
                  <a:pt x="175" y="492"/>
                </a:lnTo>
                <a:lnTo>
                  <a:pt x="174" y="491"/>
                </a:lnTo>
                <a:lnTo>
                  <a:pt x="174" y="489"/>
                </a:lnTo>
                <a:lnTo>
                  <a:pt x="173" y="489"/>
                </a:lnTo>
                <a:lnTo>
                  <a:pt x="171" y="489"/>
                </a:lnTo>
                <a:lnTo>
                  <a:pt x="168" y="489"/>
                </a:lnTo>
                <a:lnTo>
                  <a:pt x="168" y="488"/>
                </a:lnTo>
                <a:lnTo>
                  <a:pt x="167" y="486"/>
                </a:lnTo>
                <a:lnTo>
                  <a:pt x="167" y="485"/>
                </a:lnTo>
                <a:lnTo>
                  <a:pt x="165" y="484"/>
                </a:lnTo>
                <a:lnTo>
                  <a:pt x="165" y="482"/>
                </a:lnTo>
                <a:lnTo>
                  <a:pt x="167" y="482"/>
                </a:lnTo>
                <a:lnTo>
                  <a:pt x="168" y="481"/>
                </a:lnTo>
                <a:lnTo>
                  <a:pt x="170" y="479"/>
                </a:lnTo>
                <a:lnTo>
                  <a:pt x="171" y="478"/>
                </a:lnTo>
                <a:lnTo>
                  <a:pt x="171" y="476"/>
                </a:lnTo>
                <a:lnTo>
                  <a:pt x="171" y="475"/>
                </a:lnTo>
                <a:lnTo>
                  <a:pt x="171" y="474"/>
                </a:lnTo>
                <a:lnTo>
                  <a:pt x="171" y="472"/>
                </a:lnTo>
                <a:lnTo>
                  <a:pt x="170" y="472"/>
                </a:lnTo>
                <a:lnTo>
                  <a:pt x="170" y="471"/>
                </a:lnTo>
                <a:lnTo>
                  <a:pt x="168" y="471"/>
                </a:lnTo>
                <a:lnTo>
                  <a:pt x="167" y="471"/>
                </a:lnTo>
                <a:lnTo>
                  <a:pt x="165" y="471"/>
                </a:lnTo>
                <a:lnTo>
                  <a:pt x="164" y="471"/>
                </a:lnTo>
                <a:lnTo>
                  <a:pt x="163" y="471"/>
                </a:lnTo>
                <a:lnTo>
                  <a:pt x="163" y="469"/>
                </a:lnTo>
                <a:lnTo>
                  <a:pt x="161" y="469"/>
                </a:lnTo>
                <a:lnTo>
                  <a:pt x="160" y="469"/>
                </a:lnTo>
                <a:lnTo>
                  <a:pt x="158" y="469"/>
                </a:lnTo>
                <a:lnTo>
                  <a:pt x="157" y="469"/>
                </a:lnTo>
                <a:lnTo>
                  <a:pt x="155" y="468"/>
                </a:lnTo>
                <a:lnTo>
                  <a:pt x="154" y="468"/>
                </a:lnTo>
                <a:lnTo>
                  <a:pt x="153" y="466"/>
                </a:lnTo>
                <a:lnTo>
                  <a:pt x="153" y="465"/>
                </a:lnTo>
                <a:lnTo>
                  <a:pt x="151" y="466"/>
                </a:lnTo>
                <a:lnTo>
                  <a:pt x="151" y="465"/>
                </a:lnTo>
                <a:lnTo>
                  <a:pt x="153" y="465"/>
                </a:lnTo>
                <a:lnTo>
                  <a:pt x="153" y="464"/>
                </a:lnTo>
                <a:lnTo>
                  <a:pt x="151" y="464"/>
                </a:lnTo>
                <a:lnTo>
                  <a:pt x="151" y="462"/>
                </a:lnTo>
                <a:lnTo>
                  <a:pt x="150" y="462"/>
                </a:lnTo>
                <a:lnTo>
                  <a:pt x="148" y="462"/>
                </a:lnTo>
                <a:lnTo>
                  <a:pt x="147" y="461"/>
                </a:lnTo>
                <a:lnTo>
                  <a:pt x="145" y="461"/>
                </a:lnTo>
                <a:lnTo>
                  <a:pt x="145" y="459"/>
                </a:lnTo>
                <a:lnTo>
                  <a:pt x="145" y="458"/>
                </a:lnTo>
                <a:lnTo>
                  <a:pt x="144" y="458"/>
                </a:lnTo>
                <a:lnTo>
                  <a:pt x="143" y="458"/>
                </a:lnTo>
                <a:lnTo>
                  <a:pt x="141" y="458"/>
                </a:lnTo>
                <a:lnTo>
                  <a:pt x="140" y="458"/>
                </a:lnTo>
                <a:lnTo>
                  <a:pt x="138" y="458"/>
                </a:lnTo>
                <a:lnTo>
                  <a:pt x="137" y="458"/>
                </a:lnTo>
                <a:lnTo>
                  <a:pt x="137" y="459"/>
                </a:lnTo>
                <a:lnTo>
                  <a:pt x="135" y="461"/>
                </a:lnTo>
                <a:lnTo>
                  <a:pt x="135" y="459"/>
                </a:lnTo>
                <a:lnTo>
                  <a:pt x="135" y="458"/>
                </a:lnTo>
                <a:lnTo>
                  <a:pt x="134" y="458"/>
                </a:lnTo>
                <a:lnTo>
                  <a:pt x="134" y="456"/>
                </a:lnTo>
                <a:lnTo>
                  <a:pt x="133" y="455"/>
                </a:lnTo>
                <a:lnTo>
                  <a:pt x="133" y="453"/>
                </a:lnTo>
                <a:lnTo>
                  <a:pt x="133" y="452"/>
                </a:lnTo>
                <a:lnTo>
                  <a:pt x="131" y="452"/>
                </a:lnTo>
                <a:lnTo>
                  <a:pt x="130" y="452"/>
                </a:lnTo>
                <a:lnTo>
                  <a:pt x="128" y="452"/>
                </a:lnTo>
                <a:lnTo>
                  <a:pt x="127" y="453"/>
                </a:lnTo>
                <a:lnTo>
                  <a:pt x="125" y="453"/>
                </a:lnTo>
                <a:lnTo>
                  <a:pt x="124" y="453"/>
                </a:lnTo>
                <a:lnTo>
                  <a:pt x="124" y="452"/>
                </a:lnTo>
                <a:lnTo>
                  <a:pt x="123" y="452"/>
                </a:lnTo>
                <a:lnTo>
                  <a:pt x="123" y="451"/>
                </a:lnTo>
                <a:lnTo>
                  <a:pt x="121" y="449"/>
                </a:lnTo>
                <a:lnTo>
                  <a:pt x="120" y="449"/>
                </a:lnTo>
                <a:lnTo>
                  <a:pt x="118" y="449"/>
                </a:lnTo>
                <a:lnTo>
                  <a:pt x="117" y="449"/>
                </a:lnTo>
                <a:lnTo>
                  <a:pt x="115" y="449"/>
                </a:lnTo>
                <a:lnTo>
                  <a:pt x="114" y="449"/>
                </a:lnTo>
                <a:lnTo>
                  <a:pt x="114" y="448"/>
                </a:lnTo>
                <a:lnTo>
                  <a:pt x="113" y="448"/>
                </a:lnTo>
                <a:lnTo>
                  <a:pt x="111" y="446"/>
                </a:lnTo>
                <a:lnTo>
                  <a:pt x="111" y="443"/>
                </a:lnTo>
                <a:lnTo>
                  <a:pt x="110" y="443"/>
                </a:lnTo>
                <a:lnTo>
                  <a:pt x="108" y="443"/>
                </a:lnTo>
                <a:lnTo>
                  <a:pt x="107" y="443"/>
                </a:lnTo>
                <a:lnTo>
                  <a:pt x="105" y="443"/>
                </a:lnTo>
                <a:lnTo>
                  <a:pt x="104" y="443"/>
                </a:lnTo>
                <a:lnTo>
                  <a:pt x="104" y="442"/>
                </a:lnTo>
                <a:lnTo>
                  <a:pt x="104" y="441"/>
                </a:lnTo>
                <a:lnTo>
                  <a:pt x="103" y="441"/>
                </a:lnTo>
                <a:lnTo>
                  <a:pt x="101" y="441"/>
                </a:lnTo>
                <a:lnTo>
                  <a:pt x="101" y="442"/>
                </a:lnTo>
                <a:lnTo>
                  <a:pt x="101" y="441"/>
                </a:lnTo>
                <a:lnTo>
                  <a:pt x="100" y="441"/>
                </a:lnTo>
                <a:lnTo>
                  <a:pt x="100" y="439"/>
                </a:lnTo>
                <a:lnTo>
                  <a:pt x="100" y="438"/>
                </a:lnTo>
                <a:lnTo>
                  <a:pt x="100" y="436"/>
                </a:lnTo>
                <a:lnTo>
                  <a:pt x="100" y="435"/>
                </a:lnTo>
                <a:lnTo>
                  <a:pt x="98" y="435"/>
                </a:lnTo>
                <a:lnTo>
                  <a:pt x="98" y="433"/>
                </a:lnTo>
                <a:lnTo>
                  <a:pt x="97" y="433"/>
                </a:lnTo>
                <a:lnTo>
                  <a:pt x="95" y="432"/>
                </a:lnTo>
                <a:lnTo>
                  <a:pt x="94" y="432"/>
                </a:lnTo>
                <a:lnTo>
                  <a:pt x="93" y="431"/>
                </a:lnTo>
                <a:lnTo>
                  <a:pt x="93" y="429"/>
                </a:lnTo>
                <a:lnTo>
                  <a:pt x="94" y="429"/>
                </a:lnTo>
                <a:lnTo>
                  <a:pt x="95" y="429"/>
                </a:lnTo>
                <a:lnTo>
                  <a:pt x="95" y="428"/>
                </a:lnTo>
                <a:lnTo>
                  <a:pt x="97" y="428"/>
                </a:lnTo>
                <a:lnTo>
                  <a:pt x="98" y="426"/>
                </a:lnTo>
                <a:lnTo>
                  <a:pt x="100" y="425"/>
                </a:lnTo>
                <a:lnTo>
                  <a:pt x="100" y="423"/>
                </a:lnTo>
                <a:lnTo>
                  <a:pt x="101" y="422"/>
                </a:lnTo>
                <a:lnTo>
                  <a:pt x="101" y="421"/>
                </a:lnTo>
                <a:lnTo>
                  <a:pt x="103" y="421"/>
                </a:lnTo>
                <a:lnTo>
                  <a:pt x="103" y="419"/>
                </a:lnTo>
                <a:lnTo>
                  <a:pt x="101" y="419"/>
                </a:lnTo>
                <a:lnTo>
                  <a:pt x="100" y="418"/>
                </a:lnTo>
                <a:lnTo>
                  <a:pt x="100" y="416"/>
                </a:lnTo>
                <a:lnTo>
                  <a:pt x="98" y="416"/>
                </a:lnTo>
                <a:lnTo>
                  <a:pt x="98" y="415"/>
                </a:lnTo>
                <a:lnTo>
                  <a:pt x="100" y="415"/>
                </a:lnTo>
                <a:lnTo>
                  <a:pt x="100" y="413"/>
                </a:lnTo>
                <a:lnTo>
                  <a:pt x="101" y="412"/>
                </a:lnTo>
                <a:lnTo>
                  <a:pt x="103" y="412"/>
                </a:lnTo>
                <a:lnTo>
                  <a:pt x="103" y="411"/>
                </a:lnTo>
                <a:lnTo>
                  <a:pt x="103" y="409"/>
                </a:lnTo>
                <a:lnTo>
                  <a:pt x="103" y="408"/>
                </a:lnTo>
                <a:lnTo>
                  <a:pt x="103" y="406"/>
                </a:lnTo>
                <a:lnTo>
                  <a:pt x="104" y="405"/>
                </a:lnTo>
                <a:lnTo>
                  <a:pt x="105" y="403"/>
                </a:lnTo>
                <a:lnTo>
                  <a:pt x="107" y="402"/>
                </a:lnTo>
                <a:lnTo>
                  <a:pt x="108" y="402"/>
                </a:lnTo>
                <a:lnTo>
                  <a:pt x="108" y="401"/>
                </a:lnTo>
                <a:lnTo>
                  <a:pt x="110" y="401"/>
                </a:lnTo>
                <a:lnTo>
                  <a:pt x="111" y="401"/>
                </a:lnTo>
                <a:lnTo>
                  <a:pt x="110" y="401"/>
                </a:lnTo>
                <a:lnTo>
                  <a:pt x="110" y="399"/>
                </a:lnTo>
                <a:lnTo>
                  <a:pt x="108" y="398"/>
                </a:lnTo>
                <a:lnTo>
                  <a:pt x="107" y="398"/>
                </a:lnTo>
                <a:lnTo>
                  <a:pt x="107" y="396"/>
                </a:lnTo>
                <a:lnTo>
                  <a:pt x="107" y="395"/>
                </a:lnTo>
                <a:lnTo>
                  <a:pt x="105" y="395"/>
                </a:lnTo>
                <a:lnTo>
                  <a:pt x="105" y="393"/>
                </a:lnTo>
                <a:lnTo>
                  <a:pt x="104" y="393"/>
                </a:lnTo>
                <a:lnTo>
                  <a:pt x="103" y="393"/>
                </a:lnTo>
                <a:lnTo>
                  <a:pt x="101" y="393"/>
                </a:lnTo>
                <a:lnTo>
                  <a:pt x="101" y="392"/>
                </a:lnTo>
                <a:lnTo>
                  <a:pt x="100" y="392"/>
                </a:lnTo>
                <a:lnTo>
                  <a:pt x="100" y="391"/>
                </a:lnTo>
                <a:lnTo>
                  <a:pt x="98" y="391"/>
                </a:lnTo>
                <a:lnTo>
                  <a:pt x="98" y="389"/>
                </a:lnTo>
                <a:lnTo>
                  <a:pt x="97" y="389"/>
                </a:lnTo>
                <a:lnTo>
                  <a:pt x="95" y="388"/>
                </a:lnTo>
                <a:lnTo>
                  <a:pt x="95" y="386"/>
                </a:lnTo>
                <a:lnTo>
                  <a:pt x="94" y="385"/>
                </a:lnTo>
                <a:lnTo>
                  <a:pt x="94" y="383"/>
                </a:lnTo>
                <a:lnTo>
                  <a:pt x="93" y="382"/>
                </a:lnTo>
                <a:lnTo>
                  <a:pt x="93" y="381"/>
                </a:lnTo>
                <a:lnTo>
                  <a:pt x="93" y="379"/>
                </a:lnTo>
                <a:lnTo>
                  <a:pt x="91" y="379"/>
                </a:lnTo>
                <a:lnTo>
                  <a:pt x="90" y="379"/>
                </a:lnTo>
                <a:lnTo>
                  <a:pt x="88" y="379"/>
                </a:lnTo>
                <a:lnTo>
                  <a:pt x="87" y="378"/>
                </a:lnTo>
                <a:lnTo>
                  <a:pt x="85" y="376"/>
                </a:lnTo>
                <a:lnTo>
                  <a:pt x="85" y="375"/>
                </a:lnTo>
                <a:lnTo>
                  <a:pt x="85" y="373"/>
                </a:lnTo>
                <a:lnTo>
                  <a:pt x="85" y="372"/>
                </a:lnTo>
                <a:lnTo>
                  <a:pt x="85" y="371"/>
                </a:lnTo>
                <a:lnTo>
                  <a:pt x="85" y="369"/>
                </a:lnTo>
                <a:lnTo>
                  <a:pt x="85" y="368"/>
                </a:lnTo>
                <a:lnTo>
                  <a:pt x="84" y="368"/>
                </a:lnTo>
                <a:lnTo>
                  <a:pt x="84" y="366"/>
                </a:lnTo>
                <a:lnTo>
                  <a:pt x="83" y="366"/>
                </a:lnTo>
                <a:lnTo>
                  <a:pt x="83" y="365"/>
                </a:lnTo>
                <a:lnTo>
                  <a:pt x="81" y="365"/>
                </a:lnTo>
                <a:lnTo>
                  <a:pt x="81" y="363"/>
                </a:lnTo>
                <a:lnTo>
                  <a:pt x="80" y="365"/>
                </a:lnTo>
                <a:lnTo>
                  <a:pt x="80" y="363"/>
                </a:lnTo>
                <a:lnTo>
                  <a:pt x="80" y="365"/>
                </a:lnTo>
                <a:lnTo>
                  <a:pt x="78" y="365"/>
                </a:lnTo>
                <a:lnTo>
                  <a:pt x="77" y="365"/>
                </a:lnTo>
                <a:lnTo>
                  <a:pt x="77" y="363"/>
                </a:lnTo>
                <a:lnTo>
                  <a:pt x="75" y="363"/>
                </a:lnTo>
                <a:lnTo>
                  <a:pt x="74" y="363"/>
                </a:lnTo>
                <a:lnTo>
                  <a:pt x="74" y="362"/>
                </a:lnTo>
                <a:lnTo>
                  <a:pt x="73" y="362"/>
                </a:lnTo>
                <a:lnTo>
                  <a:pt x="73" y="361"/>
                </a:lnTo>
                <a:lnTo>
                  <a:pt x="74" y="359"/>
                </a:lnTo>
                <a:lnTo>
                  <a:pt x="73" y="359"/>
                </a:lnTo>
                <a:lnTo>
                  <a:pt x="74" y="359"/>
                </a:lnTo>
                <a:lnTo>
                  <a:pt x="73" y="358"/>
                </a:lnTo>
                <a:lnTo>
                  <a:pt x="74" y="358"/>
                </a:lnTo>
                <a:lnTo>
                  <a:pt x="74" y="356"/>
                </a:lnTo>
                <a:lnTo>
                  <a:pt x="75" y="356"/>
                </a:lnTo>
                <a:lnTo>
                  <a:pt x="75" y="355"/>
                </a:lnTo>
                <a:lnTo>
                  <a:pt x="75" y="353"/>
                </a:lnTo>
                <a:lnTo>
                  <a:pt x="77" y="352"/>
                </a:lnTo>
                <a:lnTo>
                  <a:pt x="75" y="352"/>
                </a:lnTo>
                <a:lnTo>
                  <a:pt x="75" y="351"/>
                </a:lnTo>
                <a:lnTo>
                  <a:pt x="77" y="351"/>
                </a:lnTo>
                <a:lnTo>
                  <a:pt x="77" y="349"/>
                </a:lnTo>
                <a:lnTo>
                  <a:pt x="75" y="349"/>
                </a:lnTo>
                <a:lnTo>
                  <a:pt x="75" y="348"/>
                </a:lnTo>
                <a:lnTo>
                  <a:pt x="74" y="348"/>
                </a:lnTo>
                <a:lnTo>
                  <a:pt x="75" y="346"/>
                </a:lnTo>
                <a:lnTo>
                  <a:pt x="75" y="345"/>
                </a:lnTo>
                <a:lnTo>
                  <a:pt x="74" y="345"/>
                </a:lnTo>
                <a:lnTo>
                  <a:pt x="73" y="345"/>
                </a:lnTo>
                <a:lnTo>
                  <a:pt x="71" y="343"/>
                </a:lnTo>
                <a:lnTo>
                  <a:pt x="71" y="345"/>
                </a:lnTo>
                <a:lnTo>
                  <a:pt x="70" y="345"/>
                </a:lnTo>
                <a:lnTo>
                  <a:pt x="68" y="345"/>
                </a:lnTo>
                <a:lnTo>
                  <a:pt x="67" y="346"/>
                </a:lnTo>
                <a:lnTo>
                  <a:pt x="65" y="348"/>
                </a:lnTo>
                <a:lnTo>
                  <a:pt x="64" y="348"/>
                </a:lnTo>
                <a:lnTo>
                  <a:pt x="63" y="346"/>
                </a:lnTo>
                <a:lnTo>
                  <a:pt x="61" y="345"/>
                </a:lnTo>
                <a:lnTo>
                  <a:pt x="60" y="345"/>
                </a:lnTo>
                <a:lnTo>
                  <a:pt x="61" y="343"/>
                </a:lnTo>
                <a:lnTo>
                  <a:pt x="61" y="342"/>
                </a:lnTo>
                <a:lnTo>
                  <a:pt x="61" y="341"/>
                </a:lnTo>
                <a:lnTo>
                  <a:pt x="63" y="341"/>
                </a:lnTo>
                <a:lnTo>
                  <a:pt x="63" y="339"/>
                </a:lnTo>
                <a:lnTo>
                  <a:pt x="63" y="338"/>
                </a:lnTo>
                <a:lnTo>
                  <a:pt x="64" y="338"/>
                </a:lnTo>
                <a:lnTo>
                  <a:pt x="64" y="336"/>
                </a:lnTo>
                <a:lnTo>
                  <a:pt x="64" y="335"/>
                </a:lnTo>
                <a:lnTo>
                  <a:pt x="64" y="333"/>
                </a:lnTo>
                <a:lnTo>
                  <a:pt x="64" y="332"/>
                </a:lnTo>
                <a:lnTo>
                  <a:pt x="64" y="331"/>
                </a:lnTo>
                <a:lnTo>
                  <a:pt x="64" y="329"/>
                </a:lnTo>
                <a:lnTo>
                  <a:pt x="64" y="328"/>
                </a:lnTo>
                <a:lnTo>
                  <a:pt x="64" y="326"/>
                </a:lnTo>
                <a:lnTo>
                  <a:pt x="64" y="325"/>
                </a:lnTo>
                <a:lnTo>
                  <a:pt x="65" y="325"/>
                </a:lnTo>
                <a:lnTo>
                  <a:pt x="65" y="323"/>
                </a:lnTo>
                <a:lnTo>
                  <a:pt x="65" y="322"/>
                </a:lnTo>
                <a:lnTo>
                  <a:pt x="67" y="321"/>
                </a:lnTo>
                <a:lnTo>
                  <a:pt x="65" y="321"/>
                </a:lnTo>
                <a:lnTo>
                  <a:pt x="65" y="319"/>
                </a:lnTo>
                <a:lnTo>
                  <a:pt x="64" y="319"/>
                </a:lnTo>
                <a:lnTo>
                  <a:pt x="64" y="318"/>
                </a:lnTo>
                <a:lnTo>
                  <a:pt x="63" y="318"/>
                </a:lnTo>
                <a:lnTo>
                  <a:pt x="63" y="316"/>
                </a:lnTo>
                <a:lnTo>
                  <a:pt x="64" y="316"/>
                </a:lnTo>
                <a:lnTo>
                  <a:pt x="63" y="316"/>
                </a:lnTo>
                <a:lnTo>
                  <a:pt x="63" y="315"/>
                </a:lnTo>
                <a:lnTo>
                  <a:pt x="63" y="313"/>
                </a:lnTo>
                <a:lnTo>
                  <a:pt x="63" y="312"/>
                </a:lnTo>
                <a:lnTo>
                  <a:pt x="63" y="310"/>
                </a:lnTo>
                <a:lnTo>
                  <a:pt x="64" y="309"/>
                </a:lnTo>
                <a:lnTo>
                  <a:pt x="64" y="308"/>
                </a:lnTo>
                <a:lnTo>
                  <a:pt x="63" y="306"/>
                </a:lnTo>
                <a:lnTo>
                  <a:pt x="64" y="305"/>
                </a:lnTo>
                <a:lnTo>
                  <a:pt x="64" y="303"/>
                </a:lnTo>
                <a:lnTo>
                  <a:pt x="64" y="302"/>
                </a:lnTo>
                <a:lnTo>
                  <a:pt x="64" y="300"/>
                </a:lnTo>
                <a:lnTo>
                  <a:pt x="64" y="299"/>
                </a:lnTo>
                <a:lnTo>
                  <a:pt x="64" y="298"/>
                </a:lnTo>
                <a:lnTo>
                  <a:pt x="64" y="296"/>
                </a:lnTo>
                <a:lnTo>
                  <a:pt x="65" y="296"/>
                </a:lnTo>
                <a:lnTo>
                  <a:pt x="65" y="295"/>
                </a:lnTo>
                <a:lnTo>
                  <a:pt x="64" y="295"/>
                </a:lnTo>
                <a:lnTo>
                  <a:pt x="63" y="295"/>
                </a:lnTo>
                <a:lnTo>
                  <a:pt x="61" y="295"/>
                </a:lnTo>
                <a:lnTo>
                  <a:pt x="60" y="296"/>
                </a:lnTo>
                <a:lnTo>
                  <a:pt x="58" y="296"/>
                </a:lnTo>
                <a:lnTo>
                  <a:pt x="57" y="296"/>
                </a:lnTo>
                <a:lnTo>
                  <a:pt x="55" y="296"/>
                </a:lnTo>
                <a:lnTo>
                  <a:pt x="54" y="296"/>
                </a:lnTo>
                <a:lnTo>
                  <a:pt x="54" y="298"/>
                </a:lnTo>
                <a:lnTo>
                  <a:pt x="52" y="298"/>
                </a:lnTo>
                <a:lnTo>
                  <a:pt x="52" y="299"/>
                </a:lnTo>
                <a:lnTo>
                  <a:pt x="52" y="300"/>
                </a:lnTo>
                <a:lnTo>
                  <a:pt x="51" y="302"/>
                </a:lnTo>
                <a:lnTo>
                  <a:pt x="50" y="302"/>
                </a:lnTo>
                <a:lnTo>
                  <a:pt x="50" y="300"/>
                </a:lnTo>
                <a:lnTo>
                  <a:pt x="48" y="299"/>
                </a:lnTo>
                <a:lnTo>
                  <a:pt x="47" y="299"/>
                </a:lnTo>
                <a:lnTo>
                  <a:pt x="45" y="299"/>
                </a:lnTo>
                <a:lnTo>
                  <a:pt x="44" y="299"/>
                </a:lnTo>
                <a:lnTo>
                  <a:pt x="42" y="299"/>
                </a:lnTo>
                <a:lnTo>
                  <a:pt x="42" y="298"/>
                </a:lnTo>
                <a:lnTo>
                  <a:pt x="42" y="296"/>
                </a:lnTo>
                <a:lnTo>
                  <a:pt x="41" y="296"/>
                </a:lnTo>
                <a:lnTo>
                  <a:pt x="41" y="295"/>
                </a:lnTo>
                <a:lnTo>
                  <a:pt x="41" y="293"/>
                </a:lnTo>
                <a:lnTo>
                  <a:pt x="41" y="292"/>
                </a:lnTo>
                <a:lnTo>
                  <a:pt x="40" y="290"/>
                </a:lnTo>
                <a:lnTo>
                  <a:pt x="40" y="289"/>
                </a:lnTo>
                <a:lnTo>
                  <a:pt x="38" y="289"/>
                </a:lnTo>
                <a:lnTo>
                  <a:pt x="38" y="288"/>
                </a:lnTo>
                <a:lnTo>
                  <a:pt x="37" y="288"/>
                </a:lnTo>
                <a:lnTo>
                  <a:pt x="35" y="288"/>
                </a:lnTo>
                <a:lnTo>
                  <a:pt x="34" y="288"/>
                </a:lnTo>
                <a:lnTo>
                  <a:pt x="32" y="288"/>
                </a:lnTo>
                <a:lnTo>
                  <a:pt x="31" y="288"/>
                </a:lnTo>
                <a:lnTo>
                  <a:pt x="30" y="288"/>
                </a:lnTo>
                <a:lnTo>
                  <a:pt x="30" y="286"/>
                </a:lnTo>
                <a:lnTo>
                  <a:pt x="28" y="286"/>
                </a:lnTo>
                <a:lnTo>
                  <a:pt x="28" y="285"/>
                </a:lnTo>
                <a:lnTo>
                  <a:pt x="25" y="286"/>
                </a:lnTo>
                <a:lnTo>
                  <a:pt x="24" y="286"/>
                </a:lnTo>
                <a:lnTo>
                  <a:pt x="22" y="285"/>
                </a:lnTo>
                <a:lnTo>
                  <a:pt x="22" y="283"/>
                </a:lnTo>
                <a:lnTo>
                  <a:pt x="21" y="283"/>
                </a:lnTo>
                <a:lnTo>
                  <a:pt x="21" y="282"/>
                </a:lnTo>
                <a:lnTo>
                  <a:pt x="20" y="282"/>
                </a:lnTo>
                <a:lnTo>
                  <a:pt x="18" y="283"/>
                </a:lnTo>
                <a:lnTo>
                  <a:pt x="17" y="283"/>
                </a:lnTo>
                <a:lnTo>
                  <a:pt x="15" y="282"/>
                </a:lnTo>
                <a:lnTo>
                  <a:pt x="14" y="280"/>
                </a:lnTo>
                <a:lnTo>
                  <a:pt x="12" y="280"/>
                </a:lnTo>
                <a:lnTo>
                  <a:pt x="12" y="279"/>
                </a:lnTo>
                <a:lnTo>
                  <a:pt x="11" y="279"/>
                </a:lnTo>
                <a:lnTo>
                  <a:pt x="11" y="278"/>
                </a:lnTo>
                <a:lnTo>
                  <a:pt x="11" y="276"/>
                </a:lnTo>
                <a:lnTo>
                  <a:pt x="10" y="276"/>
                </a:lnTo>
                <a:lnTo>
                  <a:pt x="10" y="275"/>
                </a:lnTo>
                <a:lnTo>
                  <a:pt x="11" y="273"/>
                </a:lnTo>
                <a:lnTo>
                  <a:pt x="10" y="273"/>
                </a:lnTo>
                <a:lnTo>
                  <a:pt x="8" y="272"/>
                </a:lnTo>
                <a:lnTo>
                  <a:pt x="7" y="270"/>
                </a:lnTo>
                <a:lnTo>
                  <a:pt x="7" y="269"/>
                </a:lnTo>
                <a:lnTo>
                  <a:pt x="8" y="269"/>
                </a:lnTo>
                <a:lnTo>
                  <a:pt x="8" y="268"/>
                </a:lnTo>
                <a:lnTo>
                  <a:pt x="8" y="266"/>
                </a:lnTo>
                <a:lnTo>
                  <a:pt x="7" y="265"/>
                </a:lnTo>
                <a:lnTo>
                  <a:pt x="7" y="263"/>
                </a:lnTo>
                <a:lnTo>
                  <a:pt x="7" y="262"/>
                </a:lnTo>
                <a:lnTo>
                  <a:pt x="7" y="260"/>
                </a:lnTo>
                <a:lnTo>
                  <a:pt x="5" y="260"/>
                </a:lnTo>
                <a:lnTo>
                  <a:pt x="5" y="259"/>
                </a:lnTo>
                <a:lnTo>
                  <a:pt x="5" y="258"/>
                </a:lnTo>
                <a:lnTo>
                  <a:pt x="5" y="256"/>
                </a:lnTo>
                <a:lnTo>
                  <a:pt x="5" y="255"/>
                </a:lnTo>
                <a:lnTo>
                  <a:pt x="5" y="253"/>
                </a:lnTo>
                <a:lnTo>
                  <a:pt x="7" y="252"/>
                </a:lnTo>
                <a:lnTo>
                  <a:pt x="7" y="250"/>
                </a:lnTo>
                <a:lnTo>
                  <a:pt x="7" y="249"/>
                </a:lnTo>
                <a:lnTo>
                  <a:pt x="7" y="248"/>
                </a:lnTo>
                <a:lnTo>
                  <a:pt x="5" y="248"/>
                </a:lnTo>
                <a:lnTo>
                  <a:pt x="5" y="246"/>
                </a:lnTo>
                <a:lnTo>
                  <a:pt x="4" y="245"/>
                </a:lnTo>
                <a:lnTo>
                  <a:pt x="4" y="243"/>
                </a:lnTo>
                <a:lnTo>
                  <a:pt x="2" y="243"/>
                </a:lnTo>
                <a:lnTo>
                  <a:pt x="2" y="242"/>
                </a:lnTo>
                <a:lnTo>
                  <a:pt x="2" y="240"/>
                </a:lnTo>
                <a:lnTo>
                  <a:pt x="2" y="239"/>
                </a:lnTo>
                <a:lnTo>
                  <a:pt x="2" y="238"/>
                </a:lnTo>
                <a:lnTo>
                  <a:pt x="4" y="238"/>
                </a:lnTo>
                <a:lnTo>
                  <a:pt x="2" y="238"/>
                </a:lnTo>
                <a:lnTo>
                  <a:pt x="2" y="236"/>
                </a:lnTo>
                <a:lnTo>
                  <a:pt x="1" y="236"/>
                </a:lnTo>
                <a:lnTo>
                  <a:pt x="1" y="235"/>
                </a:lnTo>
                <a:lnTo>
                  <a:pt x="1" y="233"/>
                </a:lnTo>
                <a:lnTo>
                  <a:pt x="0" y="233"/>
                </a:lnTo>
                <a:lnTo>
                  <a:pt x="0" y="232"/>
                </a:lnTo>
                <a:lnTo>
                  <a:pt x="0" y="230"/>
                </a:lnTo>
                <a:lnTo>
                  <a:pt x="1" y="230"/>
                </a:lnTo>
                <a:lnTo>
                  <a:pt x="2" y="229"/>
                </a:lnTo>
                <a:lnTo>
                  <a:pt x="2" y="228"/>
                </a:lnTo>
                <a:lnTo>
                  <a:pt x="4" y="226"/>
                </a:lnTo>
                <a:lnTo>
                  <a:pt x="4" y="225"/>
                </a:lnTo>
                <a:lnTo>
                  <a:pt x="5" y="225"/>
                </a:lnTo>
                <a:lnTo>
                  <a:pt x="7" y="225"/>
                </a:lnTo>
                <a:lnTo>
                  <a:pt x="7" y="223"/>
                </a:lnTo>
                <a:lnTo>
                  <a:pt x="8" y="223"/>
                </a:lnTo>
                <a:lnTo>
                  <a:pt x="10" y="223"/>
                </a:lnTo>
                <a:lnTo>
                  <a:pt x="11" y="223"/>
                </a:lnTo>
                <a:lnTo>
                  <a:pt x="12" y="223"/>
                </a:lnTo>
                <a:lnTo>
                  <a:pt x="12" y="225"/>
                </a:lnTo>
                <a:lnTo>
                  <a:pt x="12" y="226"/>
                </a:lnTo>
                <a:lnTo>
                  <a:pt x="12" y="228"/>
                </a:lnTo>
                <a:lnTo>
                  <a:pt x="14" y="229"/>
                </a:lnTo>
                <a:lnTo>
                  <a:pt x="14" y="230"/>
                </a:lnTo>
                <a:lnTo>
                  <a:pt x="15" y="230"/>
                </a:lnTo>
                <a:lnTo>
                  <a:pt x="17" y="230"/>
                </a:lnTo>
                <a:lnTo>
                  <a:pt x="18" y="230"/>
                </a:lnTo>
                <a:lnTo>
                  <a:pt x="20" y="232"/>
                </a:lnTo>
                <a:lnTo>
                  <a:pt x="21" y="232"/>
                </a:lnTo>
                <a:lnTo>
                  <a:pt x="21" y="230"/>
                </a:lnTo>
                <a:lnTo>
                  <a:pt x="21" y="229"/>
                </a:lnTo>
                <a:lnTo>
                  <a:pt x="21" y="228"/>
                </a:lnTo>
                <a:lnTo>
                  <a:pt x="22" y="226"/>
                </a:lnTo>
                <a:lnTo>
                  <a:pt x="22" y="225"/>
                </a:lnTo>
                <a:lnTo>
                  <a:pt x="22" y="223"/>
                </a:lnTo>
                <a:lnTo>
                  <a:pt x="22" y="222"/>
                </a:lnTo>
                <a:lnTo>
                  <a:pt x="24" y="222"/>
                </a:lnTo>
                <a:lnTo>
                  <a:pt x="25" y="222"/>
                </a:lnTo>
                <a:lnTo>
                  <a:pt x="25" y="220"/>
                </a:lnTo>
                <a:lnTo>
                  <a:pt x="24" y="220"/>
                </a:lnTo>
                <a:lnTo>
                  <a:pt x="24" y="219"/>
                </a:lnTo>
                <a:lnTo>
                  <a:pt x="25" y="219"/>
                </a:lnTo>
                <a:lnTo>
                  <a:pt x="25" y="218"/>
                </a:lnTo>
                <a:lnTo>
                  <a:pt x="27" y="219"/>
                </a:lnTo>
                <a:lnTo>
                  <a:pt x="28" y="219"/>
                </a:lnTo>
                <a:lnTo>
                  <a:pt x="28" y="218"/>
                </a:lnTo>
                <a:lnTo>
                  <a:pt x="28" y="216"/>
                </a:lnTo>
                <a:lnTo>
                  <a:pt x="28" y="215"/>
                </a:lnTo>
                <a:lnTo>
                  <a:pt x="28" y="213"/>
                </a:lnTo>
                <a:lnTo>
                  <a:pt x="28" y="212"/>
                </a:lnTo>
                <a:lnTo>
                  <a:pt x="28" y="210"/>
                </a:lnTo>
                <a:lnTo>
                  <a:pt x="28" y="209"/>
                </a:lnTo>
                <a:lnTo>
                  <a:pt x="28" y="208"/>
                </a:lnTo>
                <a:lnTo>
                  <a:pt x="28" y="206"/>
                </a:lnTo>
                <a:lnTo>
                  <a:pt x="30" y="206"/>
                </a:lnTo>
                <a:lnTo>
                  <a:pt x="31" y="206"/>
                </a:lnTo>
                <a:lnTo>
                  <a:pt x="31" y="205"/>
                </a:lnTo>
                <a:lnTo>
                  <a:pt x="31" y="203"/>
                </a:lnTo>
                <a:lnTo>
                  <a:pt x="30" y="203"/>
                </a:lnTo>
                <a:lnTo>
                  <a:pt x="30" y="202"/>
                </a:lnTo>
                <a:lnTo>
                  <a:pt x="28" y="202"/>
                </a:lnTo>
                <a:lnTo>
                  <a:pt x="27" y="202"/>
                </a:lnTo>
                <a:lnTo>
                  <a:pt x="27" y="200"/>
                </a:lnTo>
                <a:lnTo>
                  <a:pt x="27" y="198"/>
                </a:lnTo>
                <a:lnTo>
                  <a:pt x="25" y="198"/>
                </a:lnTo>
                <a:lnTo>
                  <a:pt x="25" y="196"/>
                </a:lnTo>
                <a:lnTo>
                  <a:pt x="24" y="196"/>
                </a:lnTo>
                <a:lnTo>
                  <a:pt x="24" y="195"/>
                </a:lnTo>
                <a:lnTo>
                  <a:pt x="22" y="193"/>
                </a:lnTo>
                <a:lnTo>
                  <a:pt x="20" y="192"/>
                </a:lnTo>
                <a:lnTo>
                  <a:pt x="20" y="190"/>
                </a:lnTo>
                <a:lnTo>
                  <a:pt x="21" y="190"/>
                </a:lnTo>
                <a:lnTo>
                  <a:pt x="21" y="189"/>
                </a:lnTo>
                <a:lnTo>
                  <a:pt x="22" y="189"/>
                </a:lnTo>
                <a:lnTo>
                  <a:pt x="24" y="189"/>
                </a:lnTo>
                <a:lnTo>
                  <a:pt x="24" y="190"/>
                </a:lnTo>
                <a:lnTo>
                  <a:pt x="25" y="190"/>
                </a:lnTo>
                <a:lnTo>
                  <a:pt x="25" y="189"/>
                </a:lnTo>
                <a:lnTo>
                  <a:pt x="27" y="188"/>
                </a:lnTo>
                <a:lnTo>
                  <a:pt x="28" y="186"/>
                </a:lnTo>
                <a:lnTo>
                  <a:pt x="28" y="185"/>
                </a:lnTo>
                <a:lnTo>
                  <a:pt x="28" y="183"/>
                </a:lnTo>
                <a:lnTo>
                  <a:pt x="30" y="183"/>
                </a:lnTo>
                <a:lnTo>
                  <a:pt x="31" y="183"/>
                </a:lnTo>
                <a:lnTo>
                  <a:pt x="32" y="183"/>
                </a:lnTo>
                <a:lnTo>
                  <a:pt x="32" y="182"/>
                </a:lnTo>
                <a:lnTo>
                  <a:pt x="31" y="182"/>
                </a:lnTo>
                <a:lnTo>
                  <a:pt x="31" y="180"/>
                </a:lnTo>
                <a:lnTo>
                  <a:pt x="30" y="179"/>
                </a:lnTo>
                <a:lnTo>
                  <a:pt x="31" y="178"/>
                </a:lnTo>
                <a:lnTo>
                  <a:pt x="31" y="176"/>
                </a:lnTo>
                <a:lnTo>
                  <a:pt x="30" y="176"/>
                </a:lnTo>
                <a:lnTo>
                  <a:pt x="30" y="175"/>
                </a:lnTo>
                <a:lnTo>
                  <a:pt x="28" y="173"/>
                </a:lnTo>
                <a:lnTo>
                  <a:pt x="27" y="172"/>
                </a:lnTo>
                <a:lnTo>
                  <a:pt x="25" y="172"/>
                </a:lnTo>
                <a:lnTo>
                  <a:pt x="24" y="172"/>
                </a:lnTo>
                <a:lnTo>
                  <a:pt x="22" y="172"/>
                </a:lnTo>
                <a:lnTo>
                  <a:pt x="21" y="170"/>
                </a:lnTo>
                <a:lnTo>
                  <a:pt x="21" y="169"/>
                </a:lnTo>
                <a:lnTo>
                  <a:pt x="20" y="169"/>
                </a:lnTo>
                <a:lnTo>
                  <a:pt x="20" y="167"/>
                </a:lnTo>
                <a:lnTo>
                  <a:pt x="20" y="166"/>
                </a:lnTo>
                <a:lnTo>
                  <a:pt x="21" y="166"/>
                </a:lnTo>
                <a:lnTo>
                  <a:pt x="21" y="165"/>
                </a:lnTo>
                <a:lnTo>
                  <a:pt x="22" y="165"/>
                </a:lnTo>
                <a:lnTo>
                  <a:pt x="22" y="163"/>
                </a:lnTo>
                <a:lnTo>
                  <a:pt x="21" y="162"/>
                </a:lnTo>
                <a:lnTo>
                  <a:pt x="21" y="160"/>
                </a:lnTo>
                <a:lnTo>
                  <a:pt x="22" y="160"/>
                </a:lnTo>
                <a:lnTo>
                  <a:pt x="22" y="159"/>
                </a:lnTo>
                <a:lnTo>
                  <a:pt x="24" y="159"/>
                </a:lnTo>
                <a:lnTo>
                  <a:pt x="24" y="157"/>
                </a:lnTo>
                <a:lnTo>
                  <a:pt x="22" y="156"/>
                </a:lnTo>
                <a:lnTo>
                  <a:pt x="24" y="156"/>
                </a:lnTo>
                <a:lnTo>
                  <a:pt x="25" y="156"/>
                </a:lnTo>
                <a:lnTo>
                  <a:pt x="27" y="156"/>
                </a:lnTo>
                <a:lnTo>
                  <a:pt x="27" y="157"/>
                </a:lnTo>
                <a:lnTo>
                  <a:pt x="28" y="157"/>
                </a:lnTo>
                <a:lnTo>
                  <a:pt x="28" y="159"/>
                </a:lnTo>
                <a:lnTo>
                  <a:pt x="28" y="160"/>
                </a:lnTo>
                <a:lnTo>
                  <a:pt x="30" y="160"/>
                </a:lnTo>
                <a:lnTo>
                  <a:pt x="30" y="162"/>
                </a:lnTo>
                <a:lnTo>
                  <a:pt x="31" y="162"/>
                </a:lnTo>
                <a:lnTo>
                  <a:pt x="31" y="163"/>
                </a:lnTo>
                <a:lnTo>
                  <a:pt x="32" y="163"/>
                </a:lnTo>
                <a:lnTo>
                  <a:pt x="34" y="163"/>
                </a:lnTo>
                <a:lnTo>
                  <a:pt x="35" y="163"/>
                </a:lnTo>
                <a:lnTo>
                  <a:pt x="37" y="163"/>
                </a:lnTo>
                <a:lnTo>
                  <a:pt x="40" y="163"/>
                </a:lnTo>
                <a:lnTo>
                  <a:pt x="41" y="165"/>
                </a:lnTo>
                <a:lnTo>
                  <a:pt x="41" y="166"/>
                </a:lnTo>
                <a:lnTo>
                  <a:pt x="42" y="166"/>
                </a:lnTo>
                <a:lnTo>
                  <a:pt x="42" y="167"/>
                </a:lnTo>
                <a:lnTo>
                  <a:pt x="44" y="167"/>
                </a:lnTo>
                <a:lnTo>
                  <a:pt x="44" y="169"/>
                </a:lnTo>
                <a:lnTo>
                  <a:pt x="45" y="169"/>
                </a:lnTo>
                <a:lnTo>
                  <a:pt x="48" y="169"/>
                </a:lnTo>
                <a:lnTo>
                  <a:pt x="48" y="170"/>
                </a:lnTo>
                <a:lnTo>
                  <a:pt x="50" y="170"/>
                </a:lnTo>
                <a:lnTo>
                  <a:pt x="51" y="170"/>
                </a:lnTo>
                <a:lnTo>
                  <a:pt x="52" y="169"/>
                </a:lnTo>
                <a:lnTo>
                  <a:pt x="54" y="169"/>
                </a:lnTo>
                <a:lnTo>
                  <a:pt x="55" y="169"/>
                </a:lnTo>
                <a:lnTo>
                  <a:pt x="57" y="167"/>
                </a:lnTo>
                <a:lnTo>
                  <a:pt x="58" y="167"/>
                </a:lnTo>
                <a:lnTo>
                  <a:pt x="60" y="167"/>
                </a:lnTo>
                <a:lnTo>
                  <a:pt x="60" y="169"/>
                </a:lnTo>
                <a:lnTo>
                  <a:pt x="61" y="169"/>
                </a:lnTo>
                <a:lnTo>
                  <a:pt x="63" y="170"/>
                </a:lnTo>
                <a:lnTo>
                  <a:pt x="63" y="172"/>
                </a:lnTo>
                <a:lnTo>
                  <a:pt x="64" y="172"/>
                </a:lnTo>
                <a:lnTo>
                  <a:pt x="64" y="173"/>
                </a:lnTo>
                <a:lnTo>
                  <a:pt x="64" y="175"/>
                </a:lnTo>
                <a:lnTo>
                  <a:pt x="64" y="176"/>
                </a:lnTo>
                <a:lnTo>
                  <a:pt x="65" y="176"/>
                </a:lnTo>
                <a:lnTo>
                  <a:pt x="65" y="178"/>
                </a:lnTo>
                <a:lnTo>
                  <a:pt x="67" y="178"/>
                </a:lnTo>
                <a:lnTo>
                  <a:pt x="68" y="178"/>
                </a:lnTo>
                <a:lnTo>
                  <a:pt x="68" y="179"/>
                </a:lnTo>
                <a:lnTo>
                  <a:pt x="70" y="179"/>
                </a:lnTo>
                <a:lnTo>
                  <a:pt x="70" y="180"/>
                </a:lnTo>
                <a:lnTo>
                  <a:pt x="70" y="182"/>
                </a:lnTo>
                <a:lnTo>
                  <a:pt x="70" y="183"/>
                </a:lnTo>
                <a:lnTo>
                  <a:pt x="70" y="185"/>
                </a:lnTo>
                <a:lnTo>
                  <a:pt x="68" y="185"/>
                </a:lnTo>
                <a:lnTo>
                  <a:pt x="68" y="186"/>
                </a:lnTo>
                <a:lnTo>
                  <a:pt x="70" y="188"/>
                </a:lnTo>
                <a:lnTo>
                  <a:pt x="70" y="189"/>
                </a:lnTo>
                <a:lnTo>
                  <a:pt x="70" y="190"/>
                </a:lnTo>
                <a:lnTo>
                  <a:pt x="70" y="192"/>
                </a:lnTo>
                <a:lnTo>
                  <a:pt x="71" y="192"/>
                </a:lnTo>
                <a:lnTo>
                  <a:pt x="71" y="193"/>
                </a:lnTo>
                <a:lnTo>
                  <a:pt x="73" y="193"/>
                </a:lnTo>
                <a:lnTo>
                  <a:pt x="74" y="193"/>
                </a:lnTo>
                <a:lnTo>
                  <a:pt x="74" y="192"/>
                </a:lnTo>
                <a:lnTo>
                  <a:pt x="75" y="190"/>
                </a:lnTo>
                <a:lnTo>
                  <a:pt x="75" y="189"/>
                </a:lnTo>
                <a:lnTo>
                  <a:pt x="77" y="189"/>
                </a:lnTo>
                <a:lnTo>
                  <a:pt x="78" y="189"/>
                </a:lnTo>
                <a:lnTo>
                  <a:pt x="78" y="188"/>
                </a:lnTo>
                <a:lnTo>
                  <a:pt x="80" y="186"/>
                </a:lnTo>
                <a:lnTo>
                  <a:pt x="81" y="186"/>
                </a:lnTo>
                <a:lnTo>
                  <a:pt x="83" y="185"/>
                </a:lnTo>
                <a:lnTo>
                  <a:pt x="84" y="185"/>
                </a:lnTo>
                <a:lnTo>
                  <a:pt x="85" y="185"/>
                </a:lnTo>
                <a:lnTo>
                  <a:pt x="87" y="185"/>
                </a:lnTo>
                <a:lnTo>
                  <a:pt x="88" y="183"/>
                </a:lnTo>
                <a:lnTo>
                  <a:pt x="88" y="182"/>
                </a:lnTo>
                <a:lnTo>
                  <a:pt x="88" y="180"/>
                </a:lnTo>
                <a:lnTo>
                  <a:pt x="88" y="179"/>
                </a:lnTo>
                <a:lnTo>
                  <a:pt x="88" y="178"/>
                </a:lnTo>
                <a:lnTo>
                  <a:pt x="87" y="176"/>
                </a:lnTo>
                <a:lnTo>
                  <a:pt x="85" y="176"/>
                </a:lnTo>
                <a:lnTo>
                  <a:pt x="85" y="175"/>
                </a:lnTo>
                <a:lnTo>
                  <a:pt x="87" y="175"/>
                </a:lnTo>
                <a:lnTo>
                  <a:pt x="85" y="173"/>
                </a:lnTo>
                <a:lnTo>
                  <a:pt x="87" y="173"/>
                </a:lnTo>
                <a:lnTo>
                  <a:pt x="88" y="172"/>
                </a:lnTo>
                <a:lnTo>
                  <a:pt x="90" y="173"/>
                </a:lnTo>
                <a:lnTo>
                  <a:pt x="91" y="173"/>
                </a:lnTo>
                <a:lnTo>
                  <a:pt x="93" y="172"/>
                </a:lnTo>
                <a:lnTo>
                  <a:pt x="93" y="170"/>
                </a:lnTo>
                <a:lnTo>
                  <a:pt x="93" y="169"/>
                </a:lnTo>
                <a:lnTo>
                  <a:pt x="93" y="167"/>
                </a:lnTo>
                <a:lnTo>
                  <a:pt x="94" y="166"/>
                </a:lnTo>
                <a:lnTo>
                  <a:pt x="93" y="166"/>
                </a:lnTo>
                <a:lnTo>
                  <a:pt x="93" y="165"/>
                </a:lnTo>
                <a:lnTo>
                  <a:pt x="94" y="165"/>
                </a:lnTo>
                <a:lnTo>
                  <a:pt x="93" y="165"/>
                </a:lnTo>
                <a:lnTo>
                  <a:pt x="93" y="163"/>
                </a:lnTo>
                <a:lnTo>
                  <a:pt x="91" y="163"/>
                </a:lnTo>
                <a:lnTo>
                  <a:pt x="90" y="162"/>
                </a:lnTo>
                <a:lnTo>
                  <a:pt x="88" y="162"/>
                </a:lnTo>
                <a:lnTo>
                  <a:pt x="88" y="160"/>
                </a:lnTo>
                <a:lnTo>
                  <a:pt x="88" y="159"/>
                </a:lnTo>
                <a:lnTo>
                  <a:pt x="88" y="157"/>
                </a:lnTo>
                <a:lnTo>
                  <a:pt x="87" y="157"/>
                </a:lnTo>
                <a:lnTo>
                  <a:pt x="87" y="156"/>
                </a:lnTo>
                <a:lnTo>
                  <a:pt x="85" y="156"/>
                </a:lnTo>
                <a:lnTo>
                  <a:pt x="84" y="156"/>
                </a:lnTo>
                <a:lnTo>
                  <a:pt x="84" y="155"/>
                </a:lnTo>
                <a:lnTo>
                  <a:pt x="85" y="153"/>
                </a:lnTo>
                <a:lnTo>
                  <a:pt x="87" y="153"/>
                </a:lnTo>
                <a:lnTo>
                  <a:pt x="87" y="152"/>
                </a:lnTo>
                <a:lnTo>
                  <a:pt x="88" y="152"/>
                </a:lnTo>
                <a:lnTo>
                  <a:pt x="88" y="153"/>
                </a:lnTo>
                <a:lnTo>
                  <a:pt x="90" y="153"/>
                </a:lnTo>
                <a:lnTo>
                  <a:pt x="91" y="153"/>
                </a:lnTo>
                <a:lnTo>
                  <a:pt x="91" y="152"/>
                </a:lnTo>
                <a:lnTo>
                  <a:pt x="93" y="153"/>
                </a:lnTo>
                <a:lnTo>
                  <a:pt x="94" y="153"/>
                </a:lnTo>
                <a:lnTo>
                  <a:pt x="95" y="153"/>
                </a:lnTo>
                <a:lnTo>
                  <a:pt x="97" y="153"/>
                </a:lnTo>
                <a:lnTo>
                  <a:pt x="98" y="155"/>
                </a:lnTo>
                <a:lnTo>
                  <a:pt x="100" y="155"/>
                </a:lnTo>
                <a:lnTo>
                  <a:pt x="101" y="155"/>
                </a:lnTo>
                <a:lnTo>
                  <a:pt x="103" y="155"/>
                </a:lnTo>
                <a:lnTo>
                  <a:pt x="103" y="153"/>
                </a:lnTo>
                <a:lnTo>
                  <a:pt x="104" y="153"/>
                </a:lnTo>
                <a:lnTo>
                  <a:pt x="104" y="152"/>
                </a:lnTo>
                <a:lnTo>
                  <a:pt x="104" y="150"/>
                </a:lnTo>
                <a:lnTo>
                  <a:pt x="103" y="149"/>
                </a:lnTo>
                <a:lnTo>
                  <a:pt x="103" y="147"/>
                </a:lnTo>
                <a:lnTo>
                  <a:pt x="103" y="146"/>
                </a:lnTo>
                <a:lnTo>
                  <a:pt x="103" y="145"/>
                </a:lnTo>
                <a:lnTo>
                  <a:pt x="101" y="145"/>
                </a:lnTo>
                <a:lnTo>
                  <a:pt x="101" y="143"/>
                </a:lnTo>
                <a:lnTo>
                  <a:pt x="100" y="143"/>
                </a:lnTo>
                <a:lnTo>
                  <a:pt x="100" y="142"/>
                </a:lnTo>
                <a:lnTo>
                  <a:pt x="98" y="140"/>
                </a:lnTo>
                <a:lnTo>
                  <a:pt x="98" y="139"/>
                </a:lnTo>
                <a:lnTo>
                  <a:pt x="100" y="139"/>
                </a:lnTo>
                <a:lnTo>
                  <a:pt x="100" y="136"/>
                </a:lnTo>
                <a:lnTo>
                  <a:pt x="100" y="135"/>
                </a:lnTo>
                <a:lnTo>
                  <a:pt x="101" y="135"/>
                </a:lnTo>
                <a:lnTo>
                  <a:pt x="103" y="135"/>
                </a:lnTo>
                <a:lnTo>
                  <a:pt x="104" y="136"/>
                </a:lnTo>
                <a:lnTo>
                  <a:pt x="105" y="136"/>
                </a:lnTo>
                <a:lnTo>
                  <a:pt x="105" y="135"/>
                </a:lnTo>
                <a:lnTo>
                  <a:pt x="107" y="135"/>
                </a:lnTo>
                <a:lnTo>
                  <a:pt x="107" y="133"/>
                </a:lnTo>
                <a:lnTo>
                  <a:pt x="107" y="132"/>
                </a:lnTo>
                <a:lnTo>
                  <a:pt x="108" y="132"/>
                </a:lnTo>
                <a:lnTo>
                  <a:pt x="110" y="130"/>
                </a:lnTo>
                <a:lnTo>
                  <a:pt x="110" y="129"/>
                </a:lnTo>
                <a:lnTo>
                  <a:pt x="110" y="127"/>
                </a:lnTo>
                <a:lnTo>
                  <a:pt x="111" y="127"/>
                </a:lnTo>
                <a:lnTo>
                  <a:pt x="111" y="126"/>
                </a:lnTo>
                <a:lnTo>
                  <a:pt x="110" y="125"/>
                </a:lnTo>
                <a:lnTo>
                  <a:pt x="110" y="123"/>
                </a:lnTo>
                <a:lnTo>
                  <a:pt x="110" y="122"/>
                </a:lnTo>
                <a:lnTo>
                  <a:pt x="108" y="119"/>
                </a:lnTo>
                <a:lnTo>
                  <a:pt x="107" y="117"/>
                </a:lnTo>
                <a:lnTo>
                  <a:pt x="105" y="117"/>
                </a:lnTo>
                <a:lnTo>
                  <a:pt x="105" y="116"/>
                </a:lnTo>
                <a:lnTo>
                  <a:pt x="105" y="115"/>
                </a:lnTo>
                <a:lnTo>
                  <a:pt x="107" y="115"/>
                </a:lnTo>
                <a:lnTo>
                  <a:pt x="108" y="113"/>
                </a:lnTo>
                <a:lnTo>
                  <a:pt x="110" y="113"/>
                </a:lnTo>
                <a:lnTo>
                  <a:pt x="111" y="112"/>
                </a:lnTo>
                <a:lnTo>
                  <a:pt x="113" y="110"/>
                </a:lnTo>
                <a:lnTo>
                  <a:pt x="114" y="110"/>
                </a:lnTo>
                <a:lnTo>
                  <a:pt x="115" y="109"/>
                </a:lnTo>
                <a:lnTo>
                  <a:pt x="117" y="109"/>
                </a:lnTo>
                <a:lnTo>
                  <a:pt x="118" y="107"/>
                </a:lnTo>
                <a:lnTo>
                  <a:pt x="118" y="106"/>
                </a:lnTo>
                <a:lnTo>
                  <a:pt x="118" y="105"/>
                </a:lnTo>
                <a:lnTo>
                  <a:pt x="117" y="105"/>
                </a:lnTo>
                <a:lnTo>
                  <a:pt x="115" y="103"/>
                </a:lnTo>
                <a:lnTo>
                  <a:pt x="115" y="100"/>
                </a:lnTo>
                <a:lnTo>
                  <a:pt x="114" y="99"/>
                </a:lnTo>
                <a:lnTo>
                  <a:pt x="115" y="97"/>
                </a:lnTo>
                <a:lnTo>
                  <a:pt x="115" y="96"/>
                </a:lnTo>
                <a:lnTo>
                  <a:pt x="115" y="95"/>
                </a:lnTo>
                <a:lnTo>
                  <a:pt x="114" y="92"/>
                </a:lnTo>
                <a:lnTo>
                  <a:pt x="115" y="87"/>
                </a:lnTo>
                <a:lnTo>
                  <a:pt x="115" y="86"/>
                </a:lnTo>
                <a:lnTo>
                  <a:pt x="117" y="85"/>
                </a:lnTo>
                <a:lnTo>
                  <a:pt x="118" y="85"/>
                </a:lnTo>
                <a:lnTo>
                  <a:pt x="118" y="83"/>
                </a:lnTo>
                <a:lnTo>
                  <a:pt x="120" y="83"/>
                </a:lnTo>
                <a:lnTo>
                  <a:pt x="120" y="82"/>
                </a:lnTo>
                <a:lnTo>
                  <a:pt x="121" y="80"/>
                </a:lnTo>
                <a:lnTo>
                  <a:pt x="121" y="79"/>
                </a:lnTo>
                <a:lnTo>
                  <a:pt x="121" y="76"/>
                </a:lnTo>
                <a:lnTo>
                  <a:pt x="121" y="75"/>
                </a:lnTo>
                <a:lnTo>
                  <a:pt x="123" y="73"/>
                </a:lnTo>
                <a:lnTo>
                  <a:pt x="123" y="72"/>
                </a:lnTo>
                <a:lnTo>
                  <a:pt x="121" y="70"/>
                </a:lnTo>
                <a:lnTo>
                  <a:pt x="121" y="69"/>
                </a:lnTo>
                <a:lnTo>
                  <a:pt x="121" y="67"/>
                </a:lnTo>
                <a:lnTo>
                  <a:pt x="121" y="66"/>
                </a:lnTo>
                <a:lnTo>
                  <a:pt x="121" y="65"/>
                </a:lnTo>
                <a:lnTo>
                  <a:pt x="120" y="63"/>
                </a:lnTo>
                <a:lnTo>
                  <a:pt x="118" y="62"/>
                </a:lnTo>
                <a:lnTo>
                  <a:pt x="117" y="62"/>
                </a:lnTo>
                <a:lnTo>
                  <a:pt x="117" y="60"/>
                </a:lnTo>
                <a:lnTo>
                  <a:pt x="117" y="59"/>
                </a:lnTo>
                <a:lnTo>
                  <a:pt x="115" y="59"/>
                </a:lnTo>
                <a:lnTo>
                  <a:pt x="115" y="56"/>
                </a:lnTo>
                <a:lnTo>
                  <a:pt x="115" y="55"/>
                </a:lnTo>
                <a:lnTo>
                  <a:pt x="117" y="53"/>
                </a:lnTo>
                <a:lnTo>
                  <a:pt x="117" y="52"/>
                </a:lnTo>
                <a:lnTo>
                  <a:pt x="118" y="52"/>
                </a:lnTo>
                <a:lnTo>
                  <a:pt x="120" y="50"/>
                </a:lnTo>
                <a:lnTo>
                  <a:pt x="121" y="49"/>
                </a:lnTo>
                <a:lnTo>
                  <a:pt x="123" y="49"/>
                </a:lnTo>
                <a:lnTo>
                  <a:pt x="124" y="47"/>
                </a:lnTo>
                <a:lnTo>
                  <a:pt x="124" y="46"/>
                </a:lnTo>
                <a:lnTo>
                  <a:pt x="124" y="45"/>
                </a:lnTo>
                <a:lnTo>
                  <a:pt x="123" y="43"/>
                </a:lnTo>
                <a:lnTo>
                  <a:pt x="123" y="42"/>
                </a:lnTo>
                <a:lnTo>
                  <a:pt x="123" y="40"/>
                </a:lnTo>
                <a:lnTo>
                  <a:pt x="121" y="40"/>
                </a:lnTo>
                <a:lnTo>
                  <a:pt x="121" y="39"/>
                </a:lnTo>
                <a:lnTo>
                  <a:pt x="123" y="39"/>
                </a:lnTo>
                <a:lnTo>
                  <a:pt x="123" y="37"/>
                </a:lnTo>
                <a:lnTo>
                  <a:pt x="124" y="36"/>
                </a:lnTo>
                <a:lnTo>
                  <a:pt x="125" y="35"/>
                </a:lnTo>
                <a:lnTo>
                  <a:pt x="127" y="35"/>
                </a:lnTo>
                <a:lnTo>
                  <a:pt x="127" y="33"/>
                </a:lnTo>
                <a:lnTo>
                  <a:pt x="128" y="32"/>
                </a:lnTo>
                <a:lnTo>
                  <a:pt x="130" y="30"/>
                </a:lnTo>
                <a:lnTo>
                  <a:pt x="130" y="32"/>
                </a:lnTo>
                <a:lnTo>
                  <a:pt x="131" y="32"/>
                </a:lnTo>
                <a:lnTo>
                  <a:pt x="133" y="32"/>
                </a:lnTo>
                <a:lnTo>
                  <a:pt x="134" y="32"/>
                </a:lnTo>
                <a:lnTo>
                  <a:pt x="135" y="32"/>
                </a:lnTo>
                <a:lnTo>
                  <a:pt x="137" y="30"/>
                </a:lnTo>
                <a:lnTo>
                  <a:pt x="135" y="30"/>
                </a:lnTo>
                <a:lnTo>
                  <a:pt x="135" y="29"/>
                </a:lnTo>
                <a:lnTo>
                  <a:pt x="134" y="29"/>
                </a:lnTo>
                <a:lnTo>
                  <a:pt x="134" y="27"/>
                </a:lnTo>
                <a:lnTo>
                  <a:pt x="134" y="26"/>
                </a:lnTo>
                <a:lnTo>
                  <a:pt x="133" y="24"/>
                </a:lnTo>
                <a:lnTo>
                  <a:pt x="133" y="23"/>
                </a:lnTo>
                <a:lnTo>
                  <a:pt x="131" y="23"/>
                </a:lnTo>
                <a:lnTo>
                  <a:pt x="130" y="23"/>
                </a:lnTo>
                <a:lnTo>
                  <a:pt x="128" y="23"/>
                </a:lnTo>
                <a:lnTo>
                  <a:pt x="128" y="22"/>
                </a:lnTo>
                <a:lnTo>
                  <a:pt x="127" y="22"/>
                </a:lnTo>
                <a:lnTo>
                  <a:pt x="127" y="20"/>
                </a:lnTo>
                <a:lnTo>
                  <a:pt x="127" y="19"/>
                </a:lnTo>
                <a:lnTo>
                  <a:pt x="125" y="19"/>
                </a:lnTo>
                <a:lnTo>
                  <a:pt x="125" y="17"/>
                </a:lnTo>
                <a:lnTo>
                  <a:pt x="125" y="16"/>
                </a:lnTo>
                <a:lnTo>
                  <a:pt x="125" y="14"/>
                </a:lnTo>
                <a:lnTo>
                  <a:pt x="127" y="14"/>
                </a:lnTo>
                <a:lnTo>
                  <a:pt x="127" y="13"/>
                </a:lnTo>
                <a:lnTo>
                  <a:pt x="125" y="13"/>
                </a:lnTo>
                <a:lnTo>
                  <a:pt x="125" y="12"/>
                </a:lnTo>
                <a:lnTo>
                  <a:pt x="125" y="10"/>
                </a:lnTo>
                <a:lnTo>
                  <a:pt x="124" y="9"/>
                </a:lnTo>
                <a:lnTo>
                  <a:pt x="125" y="9"/>
                </a:lnTo>
                <a:lnTo>
                  <a:pt x="127" y="6"/>
                </a:lnTo>
                <a:lnTo>
                  <a:pt x="127" y="4"/>
                </a:lnTo>
                <a:lnTo>
                  <a:pt x="128" y="3"/>
                </a:lnTo>
                <a:lnTo>
                  <a:pt x="128" y="2"/>
                </a:lnTo>
                <a:lnTo>
                  <a:pt x="130" y="2"/>
                </a:lnTo>
                <a:lnTo>
                  <a:pt x="131" y="0"/>
                </a:lnTo>
                <a:lnTo>
                  <a:pt x="131" y="2"/>
                </a:lnTo>
                <a:lnTo>
                  <a:pt x="133" y="2"/>
                </a:lnTo>
                <a:lnTo>
                  <a:pt x="134" y="2"/>
                </a:lnTo>
                <a:lnTo>
                  <a:pt x="135" y="2"/>
                </a:lnTo>
                <a:lnTo>
                  <a:pt x="137" y="2"/>
                </a:lnTo>
                <a:lnTo>
                  <a:pt x="138" y="2"/>
                </a:lnTo>
                <a:lnTo>
                  <a:pt x="140" y="2"/>
                </a:lnTo>
                <a:lnTo>
                  <a:pt x="141" y="3"/>
                </a:lnTo>
                <a:lnTo>
                  <a:pt x="143" y="4"/>
                </a:lnTo>
                <a:lnTo>
                  <a:pt x="145" y="6"/>
                </a:lnTo>
                <a:lnTo>
                  <a:pt x="145" y="7"/>
                </a:lnTo>
                <a:lnTo>
                  <a:pt x="147" y="7"/>
                </a:lnTo>
                <a:lnTo>
                  <a:pt x="150" y="6"/>
                </a:lnTo>
                <a:lnTo>
                  <a:pt x="151" y="6"/>
                </a:lnTo>
                <a:lnTo>
                  <a:pt x="153" y="7"/>
                </a:lnTo>
                <a:lnTo>
                  <a:pt x="154" y="7"/>
                </a:lnTo>
                <a:lnTo>
                  <a:pt x="155" y="9"/>
                </a:lnTo>
                <a:lnTo>
                  <a:pt x="157" y="9"/>
                </a:lnTo>
                <a:lnTo>
                  <a:pt x="158" y="9"/>
                </a:lnTo>
                <a:lnTo>
                  <a:pt x="158" y="12"/>
                </a:lnTo>
                <a:lnTo>
                  <a:pt x="158" y="13"/>
                </a:lnTo>
                <a:lnTo>
                  <a:pt x="160" y="13"/>
                </a:lnTo>
                <a:lnTo>
                  <a:pt x="161" y="13"/>
                </a:lnTo>
                <a:lnTo>
                  <a:pt x="163" y="13"/>
                </a:lnTo>
                <a:lnTo>
                  <a:pt x="164" y="13"/>
                </a:lnTo>
                <a:lnTo>
                  <a:pt x="165" y="13"/>
                </a:lnTo>
                <a:lnTo>
                  <a:pt x="165" y="14"/>
                </a:lnTo>
                <a:lnTo>
                  <a:pt x="167" y="14"/>
                </a:lnTo>
                <a:lnTo>
                  <a:pt x="167" y="16"/>
                </a:lnTo>
                <a:lnTo>
                  <a:pt x="168" y="16"/>
                </a:lnTo>
                <a:lnTo>
                  <a:pt x="168" y="14"/>
                </a:lnTo>
                <a:lnTo>
                  <a:pt x="170" y="14"/>
                </a:lnTo>
                <a:lnTo>
                  <a:pt x="170" y="16"/>
                </a:lnTo>
                <a:lnTo>
                  <a:pt x="171" y="16"/>
                </a:lnTo>
                <a:lnTo>
                  <a:pt x="171" y="17"/>
                </a:lnTo>
                <a:lnTo>
                  <a:pt x="173" y="17"/>
                </a:lnTo>
                <a:lnTo>
                  <a:pt x="173" y="19"/>
                </a:lnTo>
                <a:lnTo>
                  <a:pt x="174" y="19"/>
                </a:lnTo>
                <a:lnTo>
                  <a:pt x="175" y="17"/>
                </a:lnTo>
                <a:lnTo>
                  <a:pt x="178" y="17"/>
                </a:lnTo>
                <a:lnTo>
                  <a:pt x="178" y="19"/>
                </a:lnTo>
                <a:lnTo>
                  <a:pt x="181" y="19"/>
                </a:lnTo>
                <a:lnTo>
                  <a:pt x="183" y="20"/>
                </a:lnTo>
                <a:lnTo>
                  <a:pt x="184" y="19"/>
                </a:lnTo>
                <a:lnTo>
                  <a:pt x="185" y="19"/>
                </a:lnTo>
                <a:lnTo>
                  <a:pt x="185" y="20"/>
                </a:lnTo>
                <a:lnTo>
                  <a:pt x="188" y="23"/>
                </a:lnTo>
                <a:lnTo>
                  <a:pt x="190" y="24"/>
                </a:lnTo>
                <a:lnTo>
                  <a:pt x="190" y="26"/>
                </a:lnTo>
                <a:lnTo>
                  <a:pt x="191" y="26"/>
                </a:lnTo>
                <a:lnTo>
                  <a:pt x="191" y="27"/>
                </a:lnTo>
                <a:lnTo>
                  <a:pt x="191" y="29"/>
                </a:lnTo>
                <a:lnTo>
                  <a:pt x="191" y="30"/>
                </a:lnTo>
                <a:lnTo>
                  <a:pt x="190" y="32"/>
                </a:lnTo>
                <a:lnTo>
                  <a:pt x="190" y="33"/>
                </a:lnTo>
                <a:lnTo>
                  <a:pt x="191" y="33"/>
                </a:lnTo>
                <a:lnTo>
                  <a:pt x="193" y="33"/>
                </a:lnTo>
                <a:lnTo>
                  <a:pt x="194" y="33"/>
                </a:lnTo>
                <a:lnTo>
                  <a:pt x="195" y="35"/>
                </a:lnTo>
                <a:lnTo>
                  <a:pt x="197" y="33"/>
                </a:lnTo>
                <a:lnTo>
                  <a:pt x="197" y="35"/>
                </a:lnTo>
                <a:lnTo>
                  <a:pt x="198" y="35"/>
                </a:lnTo>
                <a:lnTo>
                  <a:pt x="201" y="35"/>
                </a:lnTo>
                <a:lnTo>
                  <a:pt x="203" y="35"/>
                </a:lnTo>
                <a:lnTo>
                  <a:pt x="203" y="36"/>
                </a:lnTo>
                <a:lnTo>
                  <a:pt x="204" y="36"/>
                </a:lnTo>
                <a:lnTo>
                  <a:pt x="204" y="37"/>
                </a:lnTo>
                <a:lnTo>
                  <a:pt x="204" y="36"/>
                </a:lnTo>
                <a:lnTo>
                  <a:pt x="204" y="35"/>
                </a:lnTo>
                <a:lnTo>
                  <a:pt x="206" y="35"/>
                </a:lnTo>
                <a:lnTo>
                  <a:pt x="206" y="33"/>
                </a:lnTo>
                <a:lnTo>
                  <a:pt x="206" y="32"/>
                </a:lnTo>
                <a:lnTo>
                  <a:pt x="207" y="32"/>
                </a:lnTo>
                <a:lnTo>
                  <a:pt x="207" y="30"/>
                </a:lnTo>
                <a:lnTo>
                  <a:pt x="207" y="29"/>
                </a:lnTo>
                <a:lnTo>
                  <a:pt x="207" y="27"/>
                </a:lnTo>
                <a:lnTo>
                  <a:pt x="208" y="27"/>
                </a:lnTo>
                <a:lnTo>
                  <a:pt x="207" y="27"/>
                </a:lnTo>
                <a:lnTo>
                  <a:pt x="207" y="26"/>
                </a:lnTo>
                <a:lnTo>
                  <a:pt x="207" y="24"/>
                </a:lnTo>
                <a:lnTo>
                  <a:pt x="206" y="24"/>
                </a:lnTo>
                <a:lnTo>
                  <a:pt x="207" y="24"/>
                </a:lnTo>
                <a:lnTo>
                  <a:pt x="208" y="24"/>
                </a:lnTo>
                <a:lnTo>
                  <a:pt x="208" y="23"/>
                </a:lnTo>
                <a:lnTo>
                  <a:pt x="210" y="23"/>
                </a:lnTo>
                <a:lnTo>
                  <a:pt x="211" y="23"/>
                </a:lnTo>
                <a:lnTo>
                  <a:pt x="213" y="23"/>
                </a:lnTo>
                <a:lnTo>
                  <a:pt x="214" y="23"/>
                </a:lnTo>
                <a:lnTo>
                  <a:pt x="216" y="23"/>
                </a:lnTo>
                <a:lnTo>
                  <a:pt x="223" y="23"/>
                </a:lnTo>
                <a:lnTo>
                  <a:pt x="224" y="23"/>
                </a:lnTo>
                <a:lnTo>
                  <a:pt x="224" y="24"/>
                </a:lnTo>
                <a:lnTo>
                  <a:pt x="226" y="24"/>
                </a:lnTo>
                <a:lnTo>
                  <a:pt x="226" y="26"/>
                </a:lnTo>
                <a:lnTo>
                  <a:pt x="228" y="26"/>
                </a:lnTo>
                <a:lnTo>
                  <a:pt x="230" y="26"/>
                </a:lnTo>
                <a:lnTo>
                  <a:pt x="233" y="27"/>
                </a:lnTo>
                <a:lnTo>
                  <a:pt x="234" y="29"/>
                </a:lnTo>
                <a:lnTo>
                  <a:pt x="236" y="29"/>
                </a:lnTo>
                <a:lnTo>
                  <a:pt x="238" y="27"/>
                </a:lnTo>
                <a:lnTo>
                  <a:pt x="240" y="27"/>
                </a:lnTo>
                <a:lnTo>
                  <a:pt x="240" y="29"/>
                </a:lnTo>
                <a:lnTo>
                  <a:pt x="241" y="29"/>
                </a:lnTo>
                <a:lnTo>
                  <a:pt x="243" y="30"/>
                </a:lnTo>
                <a:lnTo>
                  <a:pt x="244" y="32"/>
                </a:lnTo>
                <a:lnTo>
                  <a:pt x="244" y="33"/>
                </a:lnTo>
                <a:lnTo>
                  <a:pt x="246" y="35"/>
                </a:lnTo>
                <a:lnTo>
                  <a:pt x="246" y="36"/>
                </a:lnTo>
                <a:lnTo>
                  <a:pt x="248" y="36"/>
                </a:lnTo>
                <a:lnTo>
                  <a:pt x="250" y="36"/>
                </a:lnTo>
                <a:lnTo>
                  <a:pt x="251" y="36"/>
                </a:lnTo>
                <a:lnTo>
                  <a:pt x="253" y="37"/>
                </a:lnTo>
                <a:lnTo>
                  <a:pt x="254" y="37"/>
                </a:lnTo>
                <a:lnTo>
                  <a:pt x="257" y="39"/>
                </a:lnTo>
                <a:lnTo>
                  <a:pt x="258" y="39"/>
                </a:lnTo>
                <a:lnTo>
                  <a:pt x="258" y="37"/>
                </a:lnTo>
                <a:lnTo>
                  <a:pt x="260" y="37"/>
                </a:lnTo>
                <a:lnTo>
                  <a:pt x="260" y="39"/>
                </a:lnTo>
                <a:lnTo>
                  <a:pt x="260" y="40"/>
                </a:lnTo>
                <a:lnTo>
                  <a:pt x="260" y="39"/>
                </a:lnTo>
                <a:lnTo>
                  <a:pt x="261" y="39"/>
                </a:lnTo>
                <a:lnTo>
                  <a:pt x="261" y="37"/>
                </a:lnTo>
                <a:lnTo>
                  <a:pt x="263" y="36"/>
                </a:lnTo>
                <a:lnTo>
                  <a:pt x="264" y="37"/>
                </a:lnTo>
                <a:lnTo>
                  <a:pt x="264" y="39"/>
                </a:lnTo>
                <a:lnTo>
                  <a:pt x="266" y="37"/>
                </a:lnTo>
                <a:lnTo>
                  <a:pt x="267" y="37"/>
                </a:lnTo>
                <a:lnTo>
                  <a:pt x="268" y="37"/>
                </a:lnTo>
                <a:lnTo>
                  <a:pt x="270" y="36"/>
                </a:lnTo>
                <a:lnTo>
                  <a:pt x="271" y="36"/>
                </a:lnTo>
                <a:lnTo>
                  <a:pt x="271" y="35"/>
                </a:lnTo>
                <a:lnTo>
                  <a:pt x="273" y="35"/>
                </a:lnTo>
                <a:lnTo>
                  <a:pt x="274" y="35"/>
                </a:lnTo>
                <a:lnTo>
                  <a:pt x="274" y="33"/>
                </a:lnTo>
                <a:lnTo>
                  <a:pt x="276" y="33"/>
                </a:lnTo>
                <a:lnTo>
                  <a:pt x="276" y="32"/>
                </a:lnTo>
                <a:lnTo>
                  <a:pt x="277" y="32"/>
                </a:lnTo>
                <a:lnTo>
                  <a:pt x="278" y="32"/>
                </a:lnTo>
                <a:lnTo>
                  <a:pt x="280" y="32"/>
                </a:lnTo>
                <a:lnTo>
                  <a:pt x="281" y="32"/>
                </a:lnTo>
                <a:lnTo>
                  <a:pt x="283" y="30"/>
                </a:lnTo>
                <a:lnTo>
                  <a:pt x="284" y="30"/>
                </a:lnTo>
                <a:lnTo>
                  <a:pt x="284" y="29"/>
                </a:lnTo>
                <a:lnTo>
                  <a:pt x="284" y="27"/>
                </a:lnTo>
                <a:lnTo>
                  <a:pt x="286" y="27"/>
                </a:lnTo>
                <a:lnTo>
                  <a:pt x="286" y="26"/>
                </a:lnTo>
                <a:lnTo>
                  <a:pt x="287" y="26"/>
                </a:lnTo>
                <a:lnTo>
                  <a:pt x="288" y="26"/>
                </a:lnTo>
                <a:lnTo>
                  <a:pt x="290" y="26"/>
                </a:lnTo>
                <a:lnTo>
                  <a:pt x="291" y="24"/>
                </a:lnTo>
                <a:lnTo>
                  <a:pt x="293" y="24"/>
                </a:lnTo>
                <a:lnTo>
                  <a:pt x="294" y="24"/>
                </a:lnTo>
                <a:lnTo>
                  <a:pt x="296" y="24"/>
                </a:lnTo>
                <a:lnTo>
                  <a:pt x="297" y="26"/>
                </a:lnTo>
                <a:lnTo>
                  <a:pt x="298" y="26"/>
                </a:lnTo>
                <a:lnTo>
                  <a:pt x="300" y="26"/>
                </a:lnTo>
                <a:lnTo>
                  <a:pt x="300" y="27"/>
                </a:lnTo>
                <a:lnTo>
                  <a:pt x="300" y="29"/>
                </a:lnTo>
                <a:lnTo>
                  <a:pt x="300" y="32"/>
                </a:lnTo>
                <a:lnTo>
                  <a:pt x="300" y="33"/>
                </a:lnTo>
                <a:lnTo>
                  <a:pt x="303" y="36"/>
                </a:lnTo>
                <a:lnTo>
                  <a:pt x="304" y="36"/>
                </a:lnTo>
                <a:lnTo>
                  <a:pt x="306" y="36"/>
                </a:lnTo>
                <a:lnTo>
                  <a:pt x="306" y="37"/>
                </a:lnTo>
                <a:lnTo>
                  <a:pt x="307" y="39"/>
                </a:lnTo>
                <a:lnTo>
                  <a:pt x="308" y="39"/>
                </a:lnTo>
                <a:lnTo>
                  <a:pt x="310" y="39"/>
                </a:lnTo>
                <a:lnTo>
                  <a:pt x="308" y="40"/>
                </a:lnTo>
                <a:lnTo>
                  <a:pt x="308" y="43"/>
                </a:lnTo>
                <a:lnTo>
                  <a:pt x="307" y="43"/>
                </a:lnTo>
                <a:lnTo>
                  <a:pt x="307" y="46"/>
                </a:lnTo>
                <a:lnTo>
                  <a:pt x="306" y="47"/>
                </a:lnTo>
                <a:lnTo>
                  <a:pt x="307" y="49"/>
                </a:lnTo>
                <a:lnTo>
                  <a:pt x="308" y="50"/>
                </a:lnTo>
                <a:lnTo>
                  <a:pt x="310" y="53"/>
                </a:lnTo>
                <a:lnTo>
                  <a:pt x="311" y="55"/>
                </a:lnTo>
                <a:lnTo>
                  <a:pt x="311" y="56"/>
                </a:lnTo>
                <a:lnTo>
                  <a:pt x="313" y="56"/>
                </a:lnTo>
                <a:lnTo>
                  <a:pt x="313" y="57"/>
                </a:lnTo>
                <a:lnTo>
                  <a:pt x="313" y="60"/>
                </a:lnTo>
                <a:lnTo>
                  <a:pt x="316" y="59"/>
                </a:lnTo>
                <a:lnTo>
                  <a:pt x="317" y="59"/>
                </a:lnTo>
                <a:lnTo>
                  <a:pt x="318" y="60"/>
                </a:lnTo>
                <a:lnTo>
                  <a:pt x="320" y="60"/>
                </a:lnTo>
                <a:lnTo>
                  <a:pt x="321" y="62"/>
                </a:lnTo>
                <a:lnTo>
                  <a:pt x="321" y="63"/>
                </a:lnTo>
                <a:lnTo>
                  <a:pt x="324" y="66"/>
                </a:lnTo>
                <a:lnTo>
                  <a:pt x="326" y="67"/>
                </a:lnTo>
                <a:lnTo>
                  <a:pt x="326" y="69"/>
                </a:lnTo>
                <a:lnTo>
                  <a:pt x="326" y="70"/>
                </a:lnTo>
                <a:lnTo>
                  <a:pt x="327" y="72"/>
                </a:lnTo>
                <a:lnTo>
                  <a:pt x="327" y="73"/>
                </a:lnTo>
                <a:lnTo>
                  <a:pt x="327" y="75"/>
                </a:lnTo>
                <a:lnTo>
                  <a:pt x="327" y="76"/>
                </a:lnTo>
                <a:lnTo>
                  <a:pt x="328" y="76"/>
                </a:lnTo>
                <a:lnTo>
                  <a:pt x="328" y="77"/>
                </a:lnTo>
                <a:lnTo>
                  <a:pt x="328" y="79"/>
                </a:lnTo>
                <a:lnTo>
                  <a:pt x="327" y="80"/>
                </a:lnTo>
                <a:lnTo>
                  <a:pt x="326" y="82"/>
                </a:lnTo>
                <a:lnTo>
                  <a:pt x="326" y="83"/>
                </a:lnTo>
                <a:lnTo>
                  <a:pt x="327" y="85"/>
                </a:lnTo>
                <a:lnTo>
                  <a:pt x="327" y="86"/>
                </a:lnTo>
                <a:lnTo>
                  <a:pt x="326" y="87"/>
                </a:lnTo>
                <a:lnTo>
                  <a:pt x="326" y="89"/>
                </a:lnTo>
                <a:lnTo>
                  <a:pt x="327" y="92"/>
                </a:lnTo>
                <a:lnTo>
                  <a:pt x="327" y="93"/>
                </a:lnTo>
                <a:lnTo>
                  <a:pt x="326" y="95"/>
                </a:lnTo>
                <a:lnTo>
                  <a:pt x="324" y="96"/>
                </a:lnTo>
                <a:lnTo>
                  <a:pt x="323" y="97"/>
                </a:lnTo>
                <a:lnTo>
                  <a:pt x="318" y="99"/>
                </a:lnTo>
                <a:lnTo>
                  <a:pt x="317" y="100"/>
                </a:lnTo>
                <a:lnTo>
                  <a:pt x="316" y="102"/>
                </a:lnTo>
                <a:lnTo>
                  <a:pt x="314" y="103"/>
                </a:lnTo>
                <a:lnTo>
                  <a:pt x="313" y="105"/>
                </a:lnTo>
                <a:lnTo>
                  <a:pt x="311" y="105"/>
                </a:lnTo>
                <a:lnTo>
                  <a:pt x="311" y="107"/>
                </a:lnTo>
                <a:lnTo>
                  <a:pt x="311" y="109"/>
                </a:lnTo>
                <a:lnTo>
                  <a:pt x="311" y="112"/>
                </a:lnTo>
                <a:lnTo>
                  <a:pt x="310" y="112"/>
                </a:lnTo>
                <a:lnTo>
                  <a:pt x="310" y="113"/>
                </a:lnTo>
                <a:lnTo>
                  <a:pt x="310" y="115"/>
                </a:lnTo>
                <a:lnTo>
                  <a:pt x="310" y="116"/>
                </a:lnTo>
                <a:lnTo>
                  <a:pt x="308" y="116"/>
                </a:lnTo>
                <a:lnTo>
                  <a:pt x="307" y="116"/>
                </a:lnTo>
                <a:lnTo>
                  <a:pt x="308" y="119"/>
                </a:lnTo>
                <a:lnTo>
                  <a:pt x="310" y="122"/>
                </a:lnTo>
                <a:lnTo>
                  <a:pt x="308" y="123"/>
                </a:lnTo>
                <a:lnTo>
                  <a:pt x="308" y="125"/>
                </a:lnTo>
                <a:lnTo>
                  <a:pt x="308" y="126"/>
                </a:lnTo>
                <a:lnTo>
                  <a:pt x="308" y="127"/>
                </a:lnTo>
                <a:lnTo>
                  <a:pt x="310" y="127"/>
                </a:lnTo>
                <a:lnTo>
                  <a:pt x="310" y="129"/>
                </a:lnTo>
                <a:lnTo>
                  <a:pt x="311" y="127"/>
                </a:lnTo>
                <a:lnTo>
                  <a:pt x="313" y="126"/>
                </a:lnTo>
                <a:lnTo>
                  <a:pt x="316" y="125"/>
                </a:lnTo>
                <a:lnTo>
                  <a:pt x="317" y="125"/>
                </a:lnTo>
                <a:lnTo>
                  <a:pt x="317" y="123"/>
                </a:lnTo>
                <a:lnTo>
                  <a:pt x="317" y="125"/>
                </a:lnTo>
                <a:lnTo>
                  <a:pt x="316" y="126"/>
                </a:lnTo>
                <a:lnTo>
                  <a:pt x="314" y="127"/>
                </a:lnTo>
                <a:lnTo>
                  <a:pt x="314" y="129"/>
                </a:lnTo>
                <a:lnTo>
                  <a:pt x="313" y="130"/>
                </a:lnTo>
                <a:lnTo>
                  <a:pt x="313" y="132"/>
                </a:lnTo>
                <a:lnTo>
                  <a:pt x="311" y="132"/>
                </a:lnTo>
                <a:lnTo>
                  <a:pt x="310" y="132"/>
                </a:lnTo>
                <a:lnTo>
                  <a:pt x="308" y="132"/>
                </a:lnTo>
                <a:lnTo>
                  <a:pt x="307" y="130"/>
                </a:lnTo>
                <a:lnTo>
                  <a:pt x="306" y="130"/>
                </a:lnTo>
                <a:lnTo>
                  <a:pt x="304" y="130"/>
                </a:lnTo>
                <a:lnTo>
                  <a:pt x="303" y="129"/>
                </a:lnTo>
                <a:lnTo>
                  <a:pt x="301" y="129"/>
                </a:lnTo>
                <a:lnTo>
                  <a:pt x="300" y="130"/>
                </a:lnTo>
                <a:lnTo>
                  <a:pt x="298" y="130"/>
                </a:lnTo>
                <a:lnTo>
                  <a:pt x="296" y="130"/>
                </a:lnTo>
                <a:lnTo>
                  <a:pt x="296" y="132"/>
                </a:lnTo>
                <a:lnTo>
                  <a:pt x="294" y="132"/>
                </a:lnTo>
                <a:lnTo>
                  <a:pt x="294" y="133"/>
                </a:lnTo>
                <a:lnTo>
                  <a:pt x="294" y="135"/>
                </a:lnTo>
                <a:lnTo>
                  <a:pt x="294" y="136"/>
                </a:lnTo>
                <a:lnTo>
                  <a:pt x="294" y="137"/>
                </a:lnTo>
                <a:lnTo>
                  <a:pt x="293" y="139"/>
                </a:lnTo>
                <a:lnTo>
                  <a:pt x="293" y="140"/>
                </a:lnTo>
                <a:lnTo>
                  <a:pt x="293" y="142"/>
                </a:lnTo>
                <a:lnTo>
                  <a:pt x="291" y="143"/>
                </a:lnTo>
                <a:lnTo>
                  <a:pt x="291" y="145"/>
                </a:lnTo>
                <a:lnTo>
                  <a:pt x="291" y="146"/>
                </a:lnTo>
                <a:lnTo>
                  <a:pt x="293" y="146"/>
                </a:lnTo>
                <a:lnTo>
                  <a:pt x="293" y="147"/>
                </a:lnTo>
                <a:lnTo>
                  <a:pt x="293" y="150"/>
                </a:lnTo>
                <a:lnTo>
                  <a:pt x="291" y="152"/>
                </a:lnTo>
                <a:lnTo>
                  <a:pt x="291" y="153"/>
                </a:lnTo>
                <a:lnTo>
                  <a:pt x="291" y="155"/>
                </a:lnTo>
                <a:lnTo>
                  <a:pt x="291" y="156"/>
                </a:lnTo>
                <a:lnTo>
                  <a:pt x="291" y="157"/>
                </a:lnTo>
                <a:lnTo>
                  <a:pt x="290" y="157"/>
                </a:lnTo>
                <a:lnTo>
                  <a:pt x="288" y="157"/>
                </a:lnTo>
                <a:lnTo>
                  <a:pt x="287" y="157"/>
                </a:lnTo>
                <a:lnTo>
                  <a:pt x="286" y="159"/>
                </a:lnTo>
                <a:lnTo>
                  <a:pt x="284" y="159"/>
                </a:lnTo>
                <a:lnTo>
                  <a:pt x="284" y="160"/>
                </a:lnTo>
                <a:lnTo>
                  <a:pt x="284" y="162"/>
                </a:lnTo>
                <a:lnTo>
                  <a:pt x="284" y="163"/>
                </a:lnTo>
                <a:lnTo>
                  <a:pt x="284" y="165"/>
                </a:lnTo>
                <a:lnTo>
                  <a:pt x="284" y="166"/>
                </a:lnTo>
                <a:lnTo>
                  <a:pt x="284" y="167"/>
                </a:lnTo>
                <a:lnTo>
                  <a:pt x="284" y="169"/>
                </a:lnTo>
                <a:lnTo>
                  <a:pt x="283" y="169"/>
                </a:lnTo>
                <a:lnTo>
                  <a:pt x="283" y="170"/>
                </a:lnTo>
                <a:lnTo>
                  <a:pt x="281" y="170"/>
                </a:lnTo>
                <a:lnTo>
                  <a:pt x="280" y="170"/>
                </a:lnTo>
                <a:lnTo>
                  <a:pt x="278" y="170"/>
                </a:lnTo>
                <a:lnTo>
                  <a:pt x="277" y="172"/>
                </a:lnTo>
                <a:lnTo>
                  <a:pt x="277" y="173"/>
                </a:lnTo>
                <a:lnTo>
                  <a:pt x="277" y="175"/>
                </a:lnTo>
                <a:lnTo>
                  <a:pt x="277" y="176"/>
                </a:lnTo>
                <a:lnTo>
                  <a:pt x="277" y="178"/>
                </a:lnTo>
                <a:lnTo>
                  <a:pt x="278" y="178"/>
                </a:lnTo>
                <a:lnTo>
                  <a:pt x="278" y="179"/>
                </a:lnTo>
                <a:lnTo>
                  <a:pt x="280" y="179"/>
                </a:lnTo>
                <a:lnTo>
                  <a:pt x="280" y="180"/>
                </a:lnTo>
                <a:lnTo>
                  <a:pt x="281" y="180"/>
                </a:lnTo>
                <a:lnTo>
                  <a:pt x="281" y="182"/>
                </a:lnTo>
                <a:lnTo>
                  <a:pt x="280" y="182"/>
                </a:lnTo>
                <a:lnTo>
                  <a:pt x="278" y="183"/>
                </a:lnTo>
                <a:lnTo>
                  <a:pt x="277" y="183"/>
                </a:lnTo>
                <a:lnTo>
                  <a:pt x="276" y="183"/>
                </a:lnTo>
                <a:lnTo>
                  <a:pt x="276" y="185"/>
                </a:lnTo>
                <a:lnTo>
                  <a:pt x="274" y="185"/>
                </a:lnTo>
                <a:lnTo>
                  <a:pt x="273" y="185"/>
                </a:lnTo>
                <a:lnTo>
                  <a:pt x="271" y="185"/>
                </a:lnTo>
                <a:lnTo>
                  <a:pt x="271" y="186"/>
                </a:lnTo>
                <a:lnTo>
                  <a:pt x="270" y="186"/>
                </a:lnTo>
                <a:lnTo>
                  <a:pt x="268" y="186"/>
                </a:lnTo>
                <a:lnTo>
                  <a:pt x="270" y="188"/>
                </a:lnTo>
                <a:lnTo>
                  <a:pt x="271" y="189"/>
                </a:lnTo>
                <a:lnTo>
                  <a:pt x="273" y="189"/>
                </a:lnTo>
                <a:lnTo>
                  <a:pt x="274" y="190"/>
                </a:lnTo>
                <a:lnTo>
                  <a:pt x="273" y="192"/>
                </a:lnTo>
                <a:lnTo>
                  <a:pt x="271" y="192"/>
                </a:lnTo>
                <a:lnTo>
                  <a:pt x="271" y="193"/>
                </a:lnTo>
                <a:lnTo>
                  <a:pt x="270" y="193"/>
                </a:lnTo>
                <a:lnTo>
                  <a:pt x="270" y="195"/>
                </a:lnTo>
                <a:lnTo>
                  <a:pt x="268" y="195"/>
                </a:lnTo>
                <a:lnTo>
                  <a:pt x="267" y="193"/>
                </a:lnTo>
                <a:lnTo>
                  <a:pt x="266" y="193"/>
                </a:lnTo>
                <a:lnTo>
                  <a:pt x="266" y="195"/>
                </a:lnTo>
                <a:lnTo>
                  <a:pt x="264" y="195"/>
                </a:lnTo>
                <a:lnTo>
                  <a:pt x="263" y="195"/>
                </a:lnTo>
                <a:lnTo>
                  <a:pt x="261" y="195"/>
                </a:lnTo>
                <a:lnTo>
                  <a:pt x="260" y="196"/>
                </a:lnTo>
                <a:lnTo>
                  <a:pt x="258" y="196"/>
                </a:lnTo>
                <a:lnTo>
                  <a:pt x="258" y="198"/>
                </a:lnTo>
                <a:lnTo>
                  <a:pt x="257" y="198"/>
                </a:lnTo>
                <a:lnTo>
                  <a:pt x="258" y="198"/>
                </a:lnTo>
                <a:lnTo>
                  <a:pt x="258" y="199"/>
                </a:lnTo>
                <a:lnTo>
                  <a:pt x="258" y="200"/>
                </a:lnTo>
                <a:lnTo>
                  <a:pt x="258" y="202"/>
                </a:lnTo>
                <a:lnTo>
                  <a:pt x="258" y="203"/>
                </a:lnTo>
                <a:lnTo>
                  <a:pt x="258" y="205"/>
                </a:lnTo>
                <a:lnTo>
                  <a:pt x="258" y="206"/>
                </a:lnTo>
                <a:lnTo>
                  <a:pt x="258" y="208"/>
                </a:lnTo>
                <a:lnTo>
                  <a:pt x="260" y="209"/>
                </a:lnTo>
                <a:lnTo>
                  <a:pt x="260" y="210"/>
                </a:lnTo>
                <a:lnTo>
                  <a:pt x="258" y="210"/>
                </a:lnTo>
                <a:lnTo>
                  <a:pt x="257" y="212"/>
                </a:lnTo>
                <a:lnTo>
                  <a:pt x="257" y="213"/>
                </a:lnTo>
                <a:lnTo>
                  <a:pt x="257" y="215"/>
                </a:lnTo>
                <a:lnTo>
                  <a:pt x="257" y="216"/>
                </a:lnTo>
                <a:lnTo>
                  <a:pt x="256" y="216"/>
                </a:lnTo>
                <a:lnTo>
                  <a:pt x="256" y="218"/>
                </a:lnTo>
                <a:lnTo>
                  <a:pt x="256" y="219"/>
                </a:lnTo>
                <a:lnTo>
                  <a:pt x="257" y="219"/>
                </a:lnTo>
                <a:lnTo>
                  <a:pt x="257" y="220"/>
                </a:lnTo>
                <a:lnTo>
                  <a:pt x="258" y="220"/>
                </a:lnTo>
                <a:lnTo>
                  <a:pt x="258" y="222"/>
                </a:lnTo>
                <a:lnTo>
                  <a:pt x="260" y="222"/>
                </a:lnTo>
                <a:lnTo>
                  <a:pt x="260" y="223"/>
                </a:lnTo>
                <a:lnTo>
                  <a:pt x="261" y="223"/>
                </a:lnTo>
                <a:lnTo>
                  <a:pt x="261" y="225"/>
                </a:lnTo>
                <a:lnTo>
                  <a:pt x="261" y="226"/>
                </a:lnTo>
                <a:lnTo>
                  <a:pt x="263" y="226"/>
                </a:lnTo>
                <a:lnTo>
                  <a:pt x="263" y="228"/>
                </a:lnTo>
                <a:lnTo>
                  <a:pt x="264" y="228"/>
                </a:lnTo>
                <a:lnTo>
                  <a:pt x="264" y="229"/>
                </a:lnTo>
                <a:lnTo>
                  <a:pt x="266" y="229"/>
                </a:lnTo>
                <a:lnTo>
                  <a:pt x="267" y="229"/>
                </a:lnTo>
                <a:lnTo>
                  <a:pt x="268" y="229"/>
                </a:lnTo>
                <a:lnTo>
                  <a:pt x="268" y="230"/>
                </a:lnTo>
                <a:lnTo>
                  <a:pt x="270" y="232"/>
                </a:lnTo>
                <a:lnTo>
                  <a:pt x="270" y="233"/>
                </a:lnTo>
                <a:lnTo>
                  <a:pt x="268" y="233"/>
                </a:lnTo>
                <a:lnTo>
                  <a:pt x="268" y="235"/>
                </a:lnTo>
                <a:lnTo>
                  <a:pt x="268" y="236"/>
                </a:lnTo>
                <a:lnTo>
                  <a:pt x="270" y="238"/>
                </a:lnTo>
                <a:lnTo>
                  <a:pt x="268" y="238"/>
                </a:lnTo>
                <a:lnTo>
                  <a:pt x="270" y="238"/>
                </a:lnTo>
                <a:lnTo>
                  <a:pt x="270" y="239"/>
                </a:lnTo>
                <a:lnTo>
                  <a:pt x="271" y="239"/>
                </a:lnTo>
                <a:lnTo>
                  <a:pt x="271" y="240"/>
                </a:lnTo>
                <a:lnTo>
                  <a:pt x="273" y="242"/>
                </a:lnTo>
                <a:lnTo>
                  <a:pt x="274" y="242"/>
                </a:lnTo>
                <a:lnTo>
                  <a:pt x="274" y="240"/>
                </a:lnTo>
                <a:lnTo>
                  <a:pt x="276" y="240"/>
                </a:lnTo>
                <a:lnTo>
                  <a:pt x="277" y="240"/>
                </a:lnTo>
                <a:lnTo>
                  <a:pt x="277" y="242"/>
                </a:lnTo>
                <a:lnTo>
                  <a:pt x="278" y="242"/>
                </a:lnTo>
                <a:lnTo>
                  <a:pt x="280" y="242"/>
                </a:lnTo>
                <a:lnTo>
                  <a:pt x="280" y="243"/>
                </a:lnTo>
                <a:lnTo>
                  <a:pt x="281" y="243"/>
                </a:lnTo>
                <a:lnTo>
                  <a:pt x="283" y="243"/>
                </a:lnTo>
                <a:lnTo>
                  <a:pt x="283" y="245"/>
                </a:lnTo>
                <a:lnTo>
                  <a:pt x="283" y="246"/>
                </a:lnTo>
                <a:lnTo>
                  <a:pt x="281" y="246"/>
                </a:lnTo>
                <a:lnTo>
                  <a:pt x="281" y="248"/>
                </a:lnTo>
                <a:lnTo>
                  <a:pt x="280" y="248"/>
                </a:lnTo>
                <a:lnTo>
                  <a:pt x="278" y="248"/>
                </a:lnTo>
                <a:lnTo>
                  <a:pt x="278" y="249"/>
                </a:lnTo>
                <a:lnTo>
                  <a:pt x="277" y="249"/>
                </a:lnTo>
                <a:lnTo>
                  <a:pt x="277" y="250"/>
                </a:lnTo>
                <a:lnTo>
                  <a:pt x="276" y="252"/>
                </a:lnTo>
                <a:lnTo>
                  <a:pt x="274" y="253"/>
                </a:lnTo>
                <a:lnTo>
                  <a:pt x="274" y="255"/>
                </a:lnTo>
                <a:lnTo>
                  <a:pt x="276" y="255"/>
                </a:lnTo>
                <a:lnTo>
                  <a:pt x="276" y="256"/>
                </a:lnTo>
                <a:lnTo>
                  <a:pt x="274" y="258"/>
                </a:lnTo>
                <a:lnTo>
                  <a:pt x="273" y="258"/>
                </a:lnTo>
                <a:lnTo>
                  <a:pt x="273" y="259"/>
                </a:lnTo>
                <a:lnTo>
                  <a:pt x="271" y="259"/>
                </a:lnTo>
                <a:lnTo>
                  <a:pt x="270" y="260"/>
                </a:lnTo>
                <a:lnTo>
                  <a:pt x="270" y="262"/>
                </a:lnTo>
                <a:lnTo>
                  <a:pt x="270" y="263"/>
                </a:lnTo>
                <a:lnTo>
                  <a:pt x="270" y="265"/>
                </a:lnTo>
                <a:lnTo>
                  <a:pt x="270" y="266"/>
                </a:lnTo>
                <a:lnTo>
                  <a:pt x="270" y="268"/>
                </a:lnTo>
                <a:lnTo>
                  <a:pt x="271" y="268"/>
                </a:lnTo>
                <a:lnTo>
                  <a:pt x="271" y="269"/>
                </a:lnTo>
                <a:lnTo>
                  <a:pt x="273" y="269"/>
                </a:lnTo>
                <a:lnTo>
                  <a:pt x="273" y="268"/>
                </a:lnTo>
                <a:lnTo>
                  <a:pt x="273" y="269"/>
                </a:lnTo>
                <a:lnTo>
                  <a:pt x="273" y="270"/>
                </a:lnTo>
                <a:lnTo>
                  <a:pt x="274" y="270"/>
                </a:lnTo>
                <a:lnTo>
                  <a:pt x="273" y="273"/>
                </a:lnTo>
                <a:lnTo>
                  <a:pt x="271" y="275"/>
                </a:lnTo>
                <a:lnTo>
                  <a:pt x="273" y="276"/>
                </a:lnTo>
                <a:lnTo>
                  <a:pt x="273" y="278"/>
                </a:lnTo>
                <a:lnTo>
                  <a:pt x="271" y="279"/>
                </a:lnTo>
                <a:lnTo>
                  <a:pt x="270" y="279"/>
                </a:lnTo>
                <a:lnTo>
                  <a:pt x="270" y="280"/>
                </a:lnTo>
                <a:lnTo>
                  <a:pt x="270" y="282"/>
                </a:lnTo>
                <a:lnTo>
                  <a:pt x="271" y="282"/>
                </a:lnTo>
                <a:lnTo>
                  <a:pt x="271" y="283"/>
                </a:lnTo>
                <a:lnTo>
                  <a:pt x="273" y="283"/>
                </a:lnTo>
                <a:lnTo>
                  <a:pt x="274" y="285"/>
                </a:lnTo>
                <a:lnTo>
                  <a:pt x="274" y="286"/>
                </a:lnTo>
                <a:lnTo>
                  <a:pt x="274" y="288"/>
                </a:lnTo>
                <a:lnTo>
                  <a:pt x="274" y="289"/>
                </a:lnTo>
                <a:lnTo>
                  <a:pt x="276" y="289"/>
                </a:lnTo>
                <a:lnTo>
                  <a:pt x="276" y="290"/>
                </a:lnTo>
                <a:lnTo>
                  <a:pt x="277" y="290"/>
                </a:lnTo>
                <a:lnTo>
                  <a:pt x="277" y="292"/>
                </a:lnTo>
                <a:lnTo>
                  <a:pt x="278" y="292"/>
                </a:lnTo>
                <a:lnTo>
                  <a:pt x="278" y="293"/>
                </a:lnTo>
                <a:lnTo>
                  <a:pt x="280" y="293"/>
                </a:lnTo>
                <a:lnTo>
                  <a:pt x="280" y="295"/>
                </a:lnTo>
                <a:lnTo>
                  <a:pt x="281" y="295"/>
                </a:lnTo>
                <a:lnTo>
                  <a:pt x="280" y="295"/>
                </a:lnTo>
                <a:lnTo>
                  <a:pt x="280" y="296"/>
                </a:lnTo>
                <a:lnTo>
                  <a:pt x="281" y="298"/>
                </a:lnTo>
                <a:lnTo>
                  <a:pt x="281" y="299"/>
                </a:lnTo>
                <a:lnTo>
                  <a:pt x="281" y="300"/>
                </a:lnTo>
                <a:lnTo>
                  <a:pt x="281" y="302"/>
                </a:lnTo>
                <a:lnTo>
                  <a:pt x="283" y="303"/>
                </a:lnTo>
                <a:lnTo>
                  <a:pt x="283" y="305"/>
                </a:lnTo>
                <a:lnTo>
                  <a:pt x="283" y="306"/>
                </a:lnTo>
                <a:lnTo>
                  <a:pt x="283" y="308"/>
                </a:lnTo>
                <a:lnTo>
                  <a:pt x="283" y="309"/>
                </a:lnTo>
                <a:lnTo>
                  <a:pt x="283" y="310"/>
                </a:lnTo>
                <a:lnTo>
                  <a:pt x="284" y="310"/>
                </a:lnTo>
                <a:lnTo>
                  <a:pt x="286" y="310"/>
                </a:lnTo>
                <a:lnTo>
                  <a:pt x="287" y="310"/>
                </a:lnTo>
                <a:lnTo>
                  <a:pt x="287" y="312"/>
                </a:lnTo>
                <a:lnTo>
                  <a:pt x="288" y="312"/>
                </a:lnTo>
                <a:lnTo>
                  <a:pt x="288" y="315"/>
                </a:lnTo>
                <a:lnTo>
                  <a:pt x="288" y="316"/>
                </a:lnTo>
                <a:lnTo>
                  <a:pt x="288" y="318"/>
                </a:lnTo>
                <a:lnTo>
                  <a:pt x="287" y="319"/>
                </a:lnTo>
                <a:lnTo>
                  <a:pt x="288" y="319"/>
                </a:lnTo>
                <a:lnTo>
                  <a:pt x="290" y="321"/>
                </a:lnTo>
                <a:lnTo>
                  <a:pt x="291" y="321"/>
                </a:lnTo>
                <a:lnTo>
                  <a:pt x="291" y="322"/>
                </a:lnTo>
                <a:lnTo>
                  <a:pt x="293" y="322"/>
                </a:lnTo>
                <a:lnTo>
                  <a:pt x="294" y="322"/>
                </a:lnTo>
                <a:lnTo>
                  <a:pt x="296" y="323"/>
                </a:lnTo>
                <a:lnTo>
                  <a:pt x="297" y="323"/>
                </a:lnTo>
                <a:lnTo>
                  <a:pt x="297" y="325"/>
                </a:lnTo>
                <a:lnTo>
                  <a:pt x="297" y="326"/>
                </a:lnTo>
                <a:lnTo>
                  <a:pt x="298" y="328"/>
                </a:lnTo>
                <a:lnTo>
                  <a:pt x="300" y="329"/>
                </a:lnTo>
                <a:lnTo>
                  <a:pt x="300" y="331"/>
                </a:lnTo>
                <a:lnTo>
                  <a:pt x="301" y="331"/>
                </a:lnTo>
                <a:lnTo>
                  <a:pt x="303" y="331"/>
                </a:lnTo>
                <a:lnTo>
                  <a:pt x="303" y="332"/>
                </a:lnTo>
                <a:lnTo>
                  <a:pt x="304" y="332"/>
                </a:lnTo>
                <a:lnTo>
                  <a:pt x="308" y="332"/>
                </a:lnTo>
                <a:lnTo>
                  <a:pt x="308" y="333"/>
                </a:lnTo>
                <a:lnTo>
                  <a:pt x="310" y="335"/>
                </a:lnTo>
                <a:lnTo>
                  <a:pt x="308" y="336"/>
                </a:lnTo>
                <a:lnTo>
                  <a:pt x="308" y="338"/>
                </a:lnTo>
                <a:lnTo>
                  <a:pt x="308" y="339"/>
                </a:lnTo>
                <a:lnTo>
                  <a:pt x="308" y="341"/>
                </a:lnTo>
                <a:lnTo>
                  <a:pt x="308" y="342"/>
                </a:lnTo>
                <a:lnTo>
                  <a:pt x="308" y="345"/>
                </a:lnTo>
                <a:lnTo>
                  <a:pt x="308" y="346"/>
                </a:lnTo>
                <a:lnTo>
                  <a:pt x="308" y="348"/>
                </a:lnTo>
                <a:lnTo>
                  <a:pt x="308" y="349"/>
                </a:lnTo>
                <a:lnTo>
                  <a:pt x="308" y="351"/>
                </a:lnTo>
                <a:lnTo>
                  <a:pt x="308" y="352"/>
                </a:lnTo>
                <a:lnTo>
                  <a:pt x="308" y="353"/>
                </a:lnTo>
                <a:lnTo>
                  <a:pt x="310" y="355"/>
                </a:lnTo>
                <a:lnTo>
                  <a:pt x="310" y="356"/>
                </a:lnTo>
                <a:lnTo>
                  <a:pt x="308" y="358"/>
                </a:lnTo>
                <a:lnTo>
                  <a:pt x="307" y="359"/>
                </a:lnTo>
                <a:lnTo>
                  <a:pt x="306" y="359"/>
                </a:lnTo>
                <a:lnTo>
                  <a:pt x="306" y="361"/>
                </a:lnTo>
                <a:lnTo>
                  <a:pt x="306" y="362"/>
                </a:lnTo>
                <a:lnTo>
                  <a:pt x="307" y="363"/>
                </a:lnTo>
                <a:lnTo>
                  <a:pt x="306" y="363"/>
                </a:lnTo>
                <a:lnTo>
                  <a:pt x="306" y="365"/>
                </a:lnTo>
                <a:lnTo>
                  <a:pt x="304" y="365"/>
                </a:lnTo>
                <a:lnTo>
                  <a:pt x="303" y="366"/>
                </a:lnTo>
                <a:lnTo>
                  <a:pt x="301" y="366"/>
                </a:lnTo>
                <a:lnTo>
                  <a:pt x="300" y="366"/>
                </a:lnTo>
                <a:lnTo>
                  <a:pt x="298" y="366"/>
                </a:lnTo>
                <a:lnTo>
                  <a:pt x="297" y="366"/>
                </a:lnTo>
                <a:lnTo>
                  <a:pt x="297" y="368"/>
                </a:lnTo>
                <a:lnTo>
                  <a:pt x="296" y="368"/>
                </a:lnTo>
                <a:lnTo>
                  <a:pt x="294" y="369"/>
                </a:lnTo>
                <a:lnTo>
                  <a:pt x="294" y="371"/>
                </a:lnTo>
                <a:lnTo>
                  <a:pt x="294" y="372"/>
                </a:lnTo>
                <a:lnTo>
                  <a:pt x="294" y="373"/>
                </a:lnTo>
                <a:lnTo>
                  <a:pt x="296" y="375"/>
                </a:lnTo>
                <a:lnTo>
                  <a:pt x="296" y="376"/>
                </a:lnTo>
                <a:lnTo>
                  <a:pt x="297" y="378"/>
                </a:lnTo>
                <a:lnTo>
                  <a:pt x="297" y="379"/>
                </a:lnTo>
                <a:lnTo>
                  <a:pt x="298" y="382"/>
                </a:lnTo>
                <a:lnTo>
                  <a:pt x="298" y="383"/>
                </a:lnTo>
                <a:lnTo>
                  <a:pt x="298" y="385"/>
                </a:lnTo>
                <a:lnTo>
                  <a:pt x="298" y="386"/>
                </a:lnTo>
                <a:lnTo>
                  <a:pt x="298" y="388"/>
                </a:lnTo>
                <a:lnTo>
                  <a:pt x="298" y="389"/>
                </a:lnTo>
                <a:lnTo>
                  <a:pt x="298" y="391"/>
                </a:lnTo>
                <a:lnTo>
                  <a:pt x="297" y="392"/>
                </a:lnTo>
                <a:lnTo>
                  <a:pt x="296" y="392"/>
                </a:lnTo>
                <a:lnTo>
                  <a:pt x="294" y="393"/>
                </a:lnTo>
                <a:lnTo>
                  <a:pt x="293" y="395"/>
                </a:lnTo>
                <a:lnTo>
                  <a:pt x="291" y="395"/>
                </a:lnTo>
                <a:lnTo>
                  <a:pt x="291" y="393"/>
                </a:lnTo>
                <a:lnTo>
                  <a:pt x="290" y="392"/>
                </a:lnTo>
                <a:lnTo>
                  <a:pt x="288" y="392"/>
                </a:lnTo>
                <a:lnTo>
                  <a:pt x="287" y="392"/>
                </a:lnTo>
                <a:lnTo>
                  <a:pt x="286" y="392"/>
                </a:lnTo>
                <a:lnTo>
                  <a:pt x="284" y="392"/>
                </a:lnTo>
                <a:lnTo>
                  <a:pt x="283" y="393"/>
                </a:lnTo>
                <a:lnTo>
                  <a:pt x="283" y="395"/>
                </a:lnTo>
                <a:lnTo>
                  <a:pt x="283" y="396"/>
                </a:lnTo>
                <a:lnTo>
                  <a:pt x="283" y="398"/>
                </a:lnTo>
                <a:lnTo>
                  <a:pt x="284" y="398"/>
                </a:lnTo>
                <a:lnTo>
                  <a:pt x="284" y="401"/>
                </a:lnTo>
                <a:lnTo>
                  <a:pt x="283" y="402"/>
                </a:lnTo>
                <a:lnTo>
                  <a:pt x="283" y="403"/>
                </a:lnTo>
                <a:lnTo>
                  <a:pt x="283" y="405"/>
                </a:lnTo>
                <a:lnTo>
                  <a:pt x="283" y="406"/>
                </a:lnTo>
                <a:lnTo>
                  <a:pt x="284" y="406"/>
                </a:lnTo>
                <a:lnTo>
                  <a:pt x="284" y="408"/>
                </a:lnTo>
                <a:lnTo>
                  <a:pt x="284" y="409"/>
                </a:lnTo>
                <a:lnTo>
                  <a:pt x="284" y="411"/>
                </a:lnTo>
                <a:lnTo>
                  <a:pt x="284" y="412"/>
                </a:lnTo>
                <a:lnTo>
                  <a:pt x="284" y="413"/>
                </a:lnTo>
                <a:lnTo>
                  <a:pt x="284" y="415"/>
                </a:lnTo>
                <a:lnTo>
                  <a:pt x="283" y="415"/>
                </a:lnTo>
                <a:lnTo>
                  <a:pt x="284" y="416"/>
                </a:lnTo>
                <a:lnTo>
                  <a:pt x="284" y="418"/>
                </a:lnTo>
                <a:lnTo>
                  <a:pt x="284" y="419"/>
                </a:lnTo>
                <a:lnTo>
                  <a:pt x="286" y="419"/>
                </a:lnTo>
                <a:lnTo>
                  <a:pt x="286" y="421"/>
                </a:lnTo>
                <a:lnTo>
                  <a:pt x="288" y="421"/>
                </a:lnTo>
                <a:lnTo>
                  <a:pt x="290" y="419"/>
                </a:lnTo>
                <a:lnTo>
                  <a:pt x="291" y="419"/>
                </a:lnTo>
                <a:lnTo>
                  <a:pt x="293" y="419"/>
                </a:lnTo>
                <a:lnTo>
                  <a:pt x="294" y="419"/>
                </a:lnTo>
                <a:lnTo>
                  <a:pt x="296" y="421"/>
                </a:lnTo>
                <a:lnTo>
                  <a:pt x="297" y="421"/>
                </a:lnTo>
                <a:lnTo>
                  <a:pt x="297" y="422"/>
                </a:lnTo>
                <a:lnTo>
                  <a:pt x="296" y="423"/>
                </a:lnTo>
                <a:lnTo>
                  <a:pt x="296" y="425"/>
                </a:lnTo>
                <a:lnTo>
                  <a:pt x="294" y="426"/>
                </a:lnTo>
                <a:lnTo>
                  <a:pt x="293" y="428"/>
                </a:lnTo>
                <a:lnTo>
                  <a:pt x="291" y="428"/>
                </a:lnTo>
                <a:lnTo>
                  <a:pt x="290" y="429"/>
                </a:lnTo>
                <a:lnTo>
                  <a:pt x="290" y="431"/>
                </a:lnTo>
                <a:lnTo>
                  <a:pt x="291" y="432"/>
                </a:lnTo>
                <a:lnTo>
                  <a:pt x="291" y="433"/>
                </a:lnTo>
                <a:lnTo>
                  <a:pt x="290" y="433"/>
                </a:lnTo>
                <a:lnTo>
                  <a:pt x="288" y="435"/>
                </a:lnTo>
                <a:lnTo>
                  <a:pt x="287" y="436"/>
                </a:lnTo>
                <a:lnTo>
                  <a:pt x="286" y="441"/>
                </a:lnTo>
                <a:lnTo>
                  <a:pt x="286" y="442"/>
                </a:lnTo>
                <a:lnTo>
                  <a:pt x="286" y="443"/>
                </a:lnTo>
                <a:lnTo>
                  <a:pt x="284" y="443"/>
                </a:lnTo>
                <a:lnTo>
                  <a:pt x="283" y="445"/>
                </a:lnTo>
                <a:lnTo>
                  <a:pt x="283" y="446"/>
                </a:lnTo>
                <a:lnTo>
                  <a:pt x="283" y="448"/>
                </a:lnTo>
                <a:lnTo>
                  <a:pt x="281" y="448"/>
                </a:lnTo>
                <a:lnTo>
                  <a:pt x="281" y="449"/>
                </a:lnTo>
                <a:lnTo>
                  <a:pt x="281" y="451"/>
                </a:lnTo>
                <a:lnTo>
                  <a:pt x="280" y="451"/>
                </a:lnTo>
                <a:lnTo>
                  <a:pt x="278" y="451"/>
                </a:lnTo>
                <a:lnTo>
                  <a:pt x="278" y="452"/>
                </a:lnTo>
                <a:lnTo>
                  <a:pt x="277" y="452"/>
                </a:lnTo>
                <a:lnTo>
                  <a:pt x="276" y="452"/>
                </a:lnTo>
                <a:lnTo>
                  <a:pt x="276" y="453"/>
                </a:lnTo>
                <a:lnTo>
                  <a:pt x="277" y="453"/>
                </a:lnTo>
                <a:lnTo>
                  <a:pt x="277" y="455"/>
                </a:lnTo>
                <a:lnTo>
                  <a:pt x="278" y="455"/>
                </a:lnTo>
                <a:lnTo>
                  <a:pt x="280" y="456"/>
                </a:lnTo>
                <a:lnTo>
                  <a:pt x="280" y="458"/>
                </a:lnTo>
                <a:lnTo>
                  <a:pt x="280" y="459"/>
                </a:lnTo>
                <a:lnTo>
                  <a:pt x="280" y="461"/>
                </a:lnTo>
                <a:lnTo>
                  <a:pt x="278" y="462"/>
                </a:lnTo>
                <a:lnTo>
                  <a:pt x="277" y="462"/>
                </a:lnTo>
                <a:lnTo>
                  <a:pt x="277" y="464"/>
                </a:lnTo>
                <a:lnTo>
                  <a:pt x="277" y="465"/>
                </a:lnTo>
                <a:lnTo>
                  <a:pt x="278" y="465"/>
                </a:lnTo>
                <a:lnTo>
                  <a:pt x="278" y="466"/>
                </a:lnTo>
                <a:lnTo>
                  <a:pt x="278" y="468"/>
                </a:lnTo>
                <a:lnTo>
                  <a:pt x="278" y="469"/>
                </a:lnTo>
                <a:lnTo>
                  <a:pt x="278" y="471"/>
                </a:lnTo>
                <a:lnTo>
                  <a:pt x="278" y="472"/>
                </a:lnTo>
                <a:lnTo>
                  <a:pt x="280" y="472"/>
                </a:lnTo>
                <a:lnTo>
                  <a:pt x="280" y="474"/>
                </a:lnTo>
                <a:lnTo>
                  <a:pt x="281" y="475"/>
                </a:lnTo>
                <a:lnTo>
                  <a:pt x="280" y="475"/>
                </a:lnTo>
                <a:lnTo>
                  <a:pt x="280" y="476"/>
                </a:lnTo>
                <a:lnTo>
                  <a:pt x="281" y="476"/>
                </a:lnTo>
                <a:lnTo>
                  <a:pt x="281" y="478"/>
                </a:lnTo>
                <a:lnTo>
                  <a:pt x="283" y="479"/>
                </a:lnTo>
                <a:lnTo>
                  <a:pt x="284" y="479"/>
                </a:lnTo>
                <a:lnTo>
                  <a:pt x="284" y="481"/>
                </a:lnTo>
                <a:lnTo>
                  <a:pt x="284" y="482"/>
                </a:lnTo>
                <a:lnTo>
                  <a:pt x="286" y="482"/>
                </a:lnTo>
                <a:lnTo>
                  <a:pt x="286" y="484"/>
                </a:lnTo>
                <a:lnTo>
                  <a:pt x="286" y="485"/>
                </a:lnTo>
                <a:lnTo>
                  <a:pt x="286" y="486"/>
                </a:lnTo>
                <a:lnTo>
                  <a:pt x="284" y="486"/>
                </a:lnTo>
                <a:lnTo>
                  <a:pt x="284" y="488"/>
                </a:lnTo>
                <a:lnTo>
                  <a:pt x="284" y="489"/>
                </a:lnTo>
                <a:lnTo>
                  <a:pt x="286" y="491"/>
                </a:lnTo>
                <a:lnTo>
                  <a:pt x="287" y="491"/>
                </a:lnTo>
                <a:lnTo>
                  <a:pt x="287" y="492"/>
                </a:lnTo>
                <a:lnTo>
                  <a:pt x="288" y="492"/>
                </a:lnTo>
                <a:lnTo>
                  <a:pt x="290" y="494"/>
                </a:lnTo>
                <a:lnTo>
                  <a:pt x="290" y="495"/>
                </a:lnTo>
                <a:lnTo>
                  <a:pt x="291" y="496"/>
                </a:lnTo>
                <a:lnTo>
                  <a:pt x="293" y="496"/>
                </a:lnTo>
                <a:lnTo>
                  <a:pt x="293" y="498"/>
                </a:lnTo>
                <a:lnTo>
                  <a:pt x="294" y="498"/>
                </a:lnTo>
                <a:lnTo>
                  <a:pt x="294" y="499"/>
                </a:lnTo>
                <a:lnTo>
                  <a:pt x="294" y="501"/>
                </a:lnTo>
                <a:lnTo>
                  <a:pt x="296" y="501"/>
                </a:lnTo>
                <a:lnTo>
                  <a:pt x="296" y="502"/>
                </a:lnTo>
                <a:lnTo>
                  <a:pt x="297" y="504"/>
                </a:lnTo>
                <a:lnTo>
                  <a:pt x="297" y="505"/>
                </a:lnTo>
                <a:lnTo>
                  <a:pt x="298" y="505"/>
                </a:lnTo>
                <a:lnTo>
                  <a:pt x="298" y="506"/>
                </a:lnTo>
                <a:lnTo>
                  <a:pt x="300" y="506"/>
                </a:lnTo>
                <a:lnTo>
                  <a:pt x="301" y="506"/>
                </a:lnTo>
                <a:lnTo>
                  <a:pt x="303" y="508"/>
                </a:lnTo>
                <a:lnTo>
                  <a:pt x="304" y="509"/>
                </a:lnTo>
                <a:lnTo>
                  <a:pt x="304" y="511"/>
                </a:lnTo>
                <a:lnTo>
                  <a:pt x="303" y="511"/>
                </a:lnTo>
                <a:lnTo>
                  <a:pt x="303" y="512"/>
                </a:lnTo>
                <a:lnTo>
                  <a:pt x="301" y="514"/>
                </a:lnTo>
                <a:lnTo>
                  <a:pt x="301" y="515"/>
                </a:lnTo>
                <a:lnTo>
                  <a:pt x="300" y="515"/>
                </a:lnTo>
                <a:lnTo>
                  <a:pt x="300" y="516"/>
                </a:lnTo>
                <a:lnTo>
                  <a:pt x="298" y="516"/>
                </a:lnTo>
                <a:lnTo>
                  <a:pt x="298" y="518"/>
                </a:lnTo>
                <a:lnTo>
                  <a:pt x="298" y="519"/>
                </a:lnTo>
                <a:lnTo>
                  <a:pt x="298" y="521"/>
                </a:lnTo>
                <a:lnTo>
                  <a:pt x="297" y="522"/>
                </a:lnTo>
                <a:lnTo>
                  <a:pt x="297" y="524"/>
                </a:lnTo>
                <a:lnTo>
                  <a:pt x="296" y="525"/>
                </a:lnTo>
                <a:lnTo>
                  <a:pt x="296" y="526"/>
                </a:lnTo>
                <a:lnTo>
                  <a:pt x="296" y="528"/>
                </a:lnTo>
                <a:lnTo>
                  <a:pt x="294" y="528"/>
                </a:lnTo>
                <a:lnTo>
                  <a:pt x="293" y="528"/>
                </a:lnTo>
                <a:lnTo>
                  <a:pt x="291" y="526"/>
                </a:lnTo>
                <a:lnTo>
                  <a:pt x="290" y="528"/>
                </a:lnTo>
                <a:lnTo>
                  <a:pt x="288" y="529"/>
                </a:lnTo>
                <a:lnTo>
                  <a:pt x="288" y="531"/>
                </a:lnTo>
                <a:lnTo>
                  <a:pt x="287" y="531"/>
                </a:lnTo>
                <a:lnTo>
                  <a:pt x="284" y="531"/>
                </a:lnTo>
                <a:lnTo>
                  <a:pt x="283" y="531"/>
                </a:lnTo>
                <a:lnTo>
                  <a:pt x="283" y="529"/>
                </a:lnTo>
                <a:lnTo>
                  <a:pt x="283" y="531"/>
                </a:lnTo>
                <a:lnTo>
                  <a:pt x="281" y="532"/>
                </a:lnTo>
                <a:lnTo>
                  <a:pt x="281" y="534"/>
                </a:lnTo>
                <a:lnTo>
                  <a:pt x="283" y="534"/>
                </a:lnTo>
                <a:lnTo>
                  <a:pt x="281" y="534"/>
                </a:lnTo>
                <a:lnTo>
                  <a:pt x="281" y="535"/>
                </a:lnTo>
                <a:lnTo>
                  <a:pt x="280" y="535"/>
                </a:lnTo>
                <a:lnTo>
                  <a:pt x="278" y="535"/>
                </a:lnTo>
                <a:lnTo>
                  <a:pt x="277" y="535"/>
                </a:lnTo>
                <a:lnTo>
                  <a:pt x="277" y="534"/>
                </a:lnTo>
                <a:lnTo>
                  <a:pt x="276" y="534"/>
                </a:lnTo>
                <a:lnTo>
                  <a:pt x="276" y="532"/>
                </a:lnTo>
                <a:lnTo>
                  <a:pt x="274" y="532"/>
                </a:lnTo>
                <a:lnTo>
                  <a:pt x="274" y="534"/>
                </a:lnTo>
                <a:lnTo>
                  <a:pt x="273" y="535"/>
                </a:lnTo>
                <a:lnTo>
                  <a:pt x="271" y="535"/>
                </a:lnTo>
                <a:lnTo>
                  <a:pt x="270" y="535"/>
                </a:lnTo>
                <a:lnTo>
                  <a:pt x="268" y="535"/>
                </a:lnTo>
                <a:lnTo>
                  <a:pt x="267" y="535"/>
                </a:lnTo>
                <a:lnTo>
                  <a:pt x="267" y="536"/>
                </a:lnTo>
                <a:lnTo>
                  <a:pt x="267" y="538"/>
                </a:lnTo>
                <a:lnTo>
                  <a:pt x="266" y="538"/>
                </a:lnTo>
                <a:lnTo>
                  <a:pt x="264" y="538"/>
                </a:lnTo>
                <a:lnTo>
                  <a:pt x="263" y="538"/>
                </a:lnTo>
                <a:lnTo>
                  <a:pt x="263" y="539"/>
                </a:lnTo>
                <a:lnTo>
                  <a:pt x="261" y="539"/>
                </a:lnTo>
                <a:lnTo>
                  <a:pt x="261" y="538"/>
                </a:lnTo>
                <a:lnTo>
                  <a:pt x="260" y="538"/>
                </a:lnTo>
                <a:lnTo>
                  <a:pt x="258" y="539"/>
                </a:lnTo>
                <a:lnTo>
                  <a:pt x="257" y="541"/>
                </a:lnTo>
                <a:lnTo>
                  <a:pt x="256" y="541"/>
                </a:lnTo>
                <a:lnTo>
                  <a:pt x="254" y="541"/>
                </a:lnTo>
                <a:lnTo>
                  <a:pt x="254" y="542"/>
                </a:lnTo>
                <a:lnTo>
                  <a:pt x="253" y="544"/>
                </a:lnTo>
                <a:lnTo>
                  <a:pt x="251" y="545"/>
                </a:lnTo>
                <a:lnTo>
                  <a:pt x="251" y="544"/>
                </a:lnTo>
                <a:lnTo>
                  <a:pt x="250" y="541"/>
                </a:lnTo>
                <a:lnTo>
                  <a:pt x="250" y="539"/>
                </a:lnTo>
                <a:lnTo>
                  <a:pt x="248" y="539"/>
                </a:lnTo>
                <a:lnTo>
                  <a:pt x="248" y="538"/>
                </a:lnTo>
                <a:lnTo>
                  <a:pt x="247" y="538"/>
                </a:lnTo>
                <a:lnTo>
                  <a:pt x="246" y="538"/>
                </a:lnTo>
                <a:lnTo>
                  <a:pt x="244" y="538"/>
                </a:lnTo>
                <a:lnTo>
                  <a:pt x="243" y="536"/>
                </a:lnTo>
                <a:lnTo>
                  <a:pt x="241" y="538"/>
                </a:lnTo>
                <a:lnTo>
                  <a:pt x="240" y="538"/>
                </a:lnTo>
                <a:lnTo>
                  <a:pt x="238" y="538"/>
                </a:lnTo>
                <a:lnTo>
                  <a:pt x="237" y="538"/>
                </a:lnTo>
                <a:lnTo>
                  <a:pt x="237" y="536"/>
                </a:lnTo>
                <a:lnTo>
                  <a:pt x="237" y="535"/>
                </a:lnTo>
                <a:lnTo>
                  <a:pt x="236" y="535"/>
                </a:lnTo>
                <a:lnTo>
                  <a:pt x="236" y="534"/>
                </a:lnTo>
                <a:lnTo>
                  <a:pt x="234" y="534"/>
                </a:lnTo>
                <a:lnTo>
                  <a:pt x="234" y="532"/>
                </a:lnTo>
                <a:lnTo>
                  <a:pt x="233" y="532"/>
                </a:lnTo>
                <a:lnTo>
                  <a:pt x="231" y="532"/>
                </a:lnTo>
                <a:lnTo>
                  <a:pt x="230" y="532"/>
                </a:lnTo>
                <a:lnTo>
                  <a:pt x="228" y="532"/>
                </a:lnTo>
                <a:lnTo>
                  <a:pt x="227" y="532"/>
                </a:lnTo>
                <a:lnTo>
                  <a:pt x="226" y="532"/>
                </a:lnTo>
                <a:lnTo>
                  <a:pt x="226" y="534"/>
                </a:lnTo>
                <a:lnTo>
                  <a:pt x="224" y="534"/>
                </a:lnTo>
                <a:lnTo>
                  <a:pt x="223" y="535"/>
                </a:lnTo>
                <a:lnTo>
                  <a:pt x="221" y="535"/>
                </a:lnTo>
                <a:lnTo>
                  <a:pt x="220" y="534"/>
                </a:lnTo>
                <a:lnTo>
                  <a:pt x="218" y="534"/>
                </a:lnTo>
                <a:lnTo>
                  <a:pt x="218" y="535"/>
                </a:lnTo>
                <a:lnTo>
                  <a:pt x="217" y="535"/>
                </a:lnTo>
                <a:lnTo>
                  <a:pt x="217" y="536"/>
                </a:lnTo>
                <a:lnTo>
                  <a:pt x="216" y="536"/>
                </a:lnTo>
                <a:lnTo>
                  <a:pt x="216" y="538"/>
                </a:lnTo>
                <a:lnTo>
                  <a:pt x="214" y="539"/>
                </a:lnTo>
                <a:lnTo>
                  <a:pt x="214" y="541"/>
                </a:lnTo>
                <a:lnTo>
                  <a:pt x="216" y="541"/>
                </a:lnTo>
                <a:lnTo>
                  <a:pt x="216" y="542"/>
                </a:lnTo>
                <a:lnTo>
                  <a:pt x="214" y="542"/>
                </a:lnTo>
                <a:lnTo>
                  <a:pt x="214" y="541"/>
                </a:lnTo>
                <a:lnTo>
                  <a:pt x="211" y="541"/>
                </a:lnTo>
                <a:lnTo>
                  <a:pt x="210" y="539"/>
                </a:lnTo>
                <a:lnTo>
                  <a:pt x="208" y="539"/>
                </a:lnTo>
                <a:close/>
              </a:path>
            </a:pathLst>
          </a:custGeom>
          <a:solidFill>
            <a:schemeClr val="bg1"/>
          </a:solidFill>
          <a:ln w="3175" cmpd="sng">
            <a:solidFill>
              <a:srgbClr val="808080"/>
            </a:solidFill>
            <a:round/>
            <a:headEnd/>
            <a:tailEnd/>
          </a:ln>
        </p:spPr>
        <p:txBody>
          <a:bodyPr/>
          <a:lstStyle/>
          <a:p>
            <a:endParaRPr lang="en-US"/>
          </a:p>
        </p:txBody>
      </p:sp>
      <p:sp>
        <p:nvSpPr>
          <p:cNvPr id="14448" name="Freeform 112"/>
          <p:cNvSpPr>
            <a:spLocks/>
          </p:cNvSpPr>
          <p:nvPr/>
        </p:nvSpPr>
        <p:spPr bwMode="auto">
          <a:xfrm>
            <a:off x="2328863" y="612775"/>
            <a:ext cx="141287" cy="436563"/>
          </a:xfrm>
          <a:custGeom>
            <a:avLst/>
            <a:gdLst>
              <a:gd name="T0" fmla="*/ 102 w 120"/>
              <a:gd name="T1" fmla="*/ 14 h 506"/>
              <a:gd name="T2" fmla="*/ 113 w 120"/>
              <a:gd name="T3" fmla="*/ 23 h 506"/>
              <a:gd name="T4" fmla="*/ 120 w 120"/>
              <a:gd name="T5" fmla="*/ 37 h 506"/>
              <a:gd name="T6" fmla="*/ 119 w 120"/>
              <a:gd name="T7" fmla="*/ 53 h 506"/>
              <a:gd name="T8" fmla="*/ 103 w 120"/>
              <a:gd name="T9" fmla="*/ 66 h 506"/>
              <a:gd name="T10" fmla="*/ 100 w 120"/>
              <a:gd name="T11" fmla="*/ 80 h 506"/>
              <a:gd name="T12" fmla="*/ 108 w 120"/>
              <a:gd name="T13" fmla="*/ 86 h 506"/>
              <a:gd name="T14" fmla="*/ 102 w 120"/>
              <a:gd name="T15" fmla="*/ 93 h 506"/>
              <a:gd name="T16" fmla="*/ 88 w 120"/>
              <a:gd name="T17" fmla="*/ 93 h 506"/>
              <a:gd name="T18" fmla="*/ 83 w 120"/>
              <a:gd name="T19" fmla="*/ 106 h 506"/>
              <a:gd name="T20" fmla="*/ 82 w 120"/>
              <a:gd name="T21" fmla="*/ 118 h 506"/>
              <a:gd name="T22" fmla="*/ 76 w 120"/>
              <a:gd name="T23" fmla="*/ 128 h 506"/>
              <a:gd name="T24" fmla="*/ 69 w 120"/>
              <a:gd name="T25" fmla="*/ 137 h 506"/>
              <a:gd name="T26" fmla="*/ 69 w 120"/>
              <a:gd name="T27" fmla="*/ 144 h 506"/>
              <a:gd name="T28" fmla="*/ 63 w 120"/>
              <a:gd name="T29" fmla="*/ 150 h 506"/>
              <a:gd name="T30" fmla="*/ 58 w 120"/>
              <a:gd name="T31" fmla="*/ 154 h 506"/>
              <a:gd name="T32" fmla="*/ 50 w 120"/>
              <a:gd name="T33" fmla="*/ 160 h 506"/>
              <a:gd name="T34" fmla="*/ 49 w 120"/>
              <a:gd name="T35" fmla="*/ 173 h 506"/>
              <a:gd name="T36" fmla="*/ 50 w 120"/>
              <a:gd name="T37" fmla="*/ 183 h 506"/>
              <a:gd name="T38" fmla="*/ 58 w 120"/>
              <a:gd name="T39" fmla="*/ 190 h 506"/>
              <a:gd name="T40" fmla="*/ 60 w 120"/>
              <a:gd name="T41" fmla="*/ 199 h 506"/>
              <a:gd name="T42" fmla="*/ 69 w 120"/>
              <a:gd name="T43" fmla="*/ 203 h 506"/>
              <a:gd name="T44" fmla="*/ 72 w 120"/>
              <a:gd name="T45" fmla="*/ 209 h 506"/>
              <a:gd name="T46" fmla="*/ 66 w 120"/>
              <a:gd name="T47" fmla="*/ 219 h 506"/>
              <a:gd name="T48" fmla="*/ 63 w 120"/>
              <a:gd name="T49" fmla="*/ 229 h 506"/>
              <a:gd name="T50" fmla="*/ 65 w 120"/>
              <a:gd name="T51" fmla="*/ 239 h 506"/>
              <a:gd name="T52" fmla="*/ 66 w 120"/>
              <a:gd name="T53" fmla="*/ 249 h 506"/>
              <a:gd name="T54" fmla="*/ 73 w 120"/>
              <a:gd name="T55" fmla="*/ 256 h 506"/>
              <a:gd name="T56" fmla="*/ 75 w 120"/>
              <a:gd name="T57" fmla="*/ 269 h 506"/>
              <a:gd name="T58" fmla="*/ 80 w 120"/>
              <a:gd name="T59" fmla="*/ 279 h 506"/>
              <a:gd name="T60" fmla="*/ 89 w 120"/>
              <a:gd name="T61" fmla="*/ 286 h 506"/>
              <a:gd name="T62" fmla="*/ 100 w 120"/>
              <a:gd name="T63" fmla="*/ 294 h 506"/>
              <a:gd name="T64" fmla="*/ 100 w 120"/>
              <a:gd name="T65" fmla="*/ 310 h 506"/>
              <a:gd name="T66" fmla="*/ 98 w 120"/>
              <a:gd name="T67" fmla="*/ 323 h 506"/>
              <a:gd name="T68" fmla="*/ 89 w 120"/>
              <a:gd name="T69" fmla="*/ 329 h 506"/>
              <a:gd name="T70" fmla="*/ 90 w 120"/>
              <a:gd name="T71" fmla="*/ 343 h 506"/>
              <a:gd name="T72" fmla="*/ 85 w 120"/>
              <a:gd name="T73" fmla="*/ 356 h 506"/>
              <a:gd name="T74" fmla="*/ 75 w 120"/>
              <a:gd name="T75" fmla="*/ 357 h 506"/>
              <a:gd name="T76" fmla="*/ 76 w 120"/>
              <a:gd name="T77" fmla="*/ 370 h 506"/>
              <a:gd name="T78" fmla="*/ 78 w 120"/>
              <a:gd name="T79" fmla="*/ 382 h 506"/>
              <a:gd name="T80" fmla="*/ 88 w 120"/>
              <a:gd name="T81" fmla="*/ 386 h 506"/>
              <a:gd name="T82" fmla="*/ 79 w 120"/>
              <a:gd name="T83" fmla="*/ 397 h 506"/>
              <a:gd name="T84" fmla="*/ 73 w 120"/>
              <a:gd name="T85" fmla="*/ 412 h 506"/>
              <a:gd name="T86" fmla="*/ 72 w 120"/>
              <a:gd name="T87" fmla="*/ 417 h 506"/>
              <a:gd name="T88" fmla="*/ 70 w 120"/>
              <a:gd name="T89" fmla="*/ 429 h 506"/>
              <a:gd name="T90" fmla="*/ 73 w 120"/>
              <a:gd name="T91" fmla="*/ 439 h 506"/>
              <a:gd name="T92" fmla="*/ 76 w 120"/>
              <a:gd name="T93" fmla="*/ 449 h 506"/>
              <a:gd name="T94" fmla="*/ 85 w 120"/>
              <a:gd name="T95" fmla="*/ 459 h 506"/>
              <a:gd name="T96" fmla="*/ 92 w 120"/>
              <a:gd name="T97" fmla="*/ 467 h 506"/>
              <a:gd name="T98" fmla="*/ 92 w 120"/>
              <a:gd name="T99" fmla="*/ 477 h 506"/>
              <a:gd name="T100" fmla="*/ 86 w 120"/>
              <a:gd name="T101" fmla="*/ 489 h 506"/>
              <a:gd name="T102" fmla="*/ 75 w 120"/>
              <a:gd name="T103" fmla="*/ 492 h 506"/>
              <a:gd name="T104" fmla="*/ 68 w 120"/>
              <a:gd name="T105" fmla="*/ 495 h 506"/>
              <a:gd name="T106" fmla="*/ 59 w 120"/>
              <a:gd name="T107" fmla="*/ 499 h 506"/>
              <a:gd name="T108" fmla="*/ 48 w 120"/>
              <a:gd name="T109" fmla="*/ 502 h 506"/>
              <a:gd name="T110" fmla="*/ 39 w 120"/>
              <a:gd name="T111" fmla="*/ 499 h 506"/>
              <a:gd name="T112" fmla="*/ 28 w 120"/>
              <a:gd name="T113" fmla="*/ 496 h 506"/>
              <a:gd name="T114" fmla="*/ 18 w 120"/>
              <a:gd name="T115" fmla="*/ 495 h 506"/>
              <a:gd name="T116" fmla="*/ 8 w 120"/>
              <a:gd name="T117" fmla="*/ 499 h 5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0"/>
              <a:gd name="T178" fmla="*/ 0 h 506"/>
              <a:gd name="T179" fmla="*/ 120 w 120"/>
              <a:gd name="T180" fmla="*/ 506 h 5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0" h="506">
                <a:moveTo>
                  <a:pt x="100" y="0"/>
                </a:moveTo>
                <a:lnTo>
                  <a:pt x="102" y="0"/>
                </a:lnTo>
                <a:lnTo>
                  <a:pt x="100" y="1"/>
                </a:lnTo>
                <a:lnTo>
                  <a:pt x="100" y="4"/>
                </a:lnTo>
                <a:lnTo>
                  <a:pt x="99" y="4"/>
                </a:lnTo>
                <a:lnTo>
                  <a:pt x="99" y="7"/>
                </a:lnTo>
                <a:lnTo>
                  <a:pt x="98" y="8"/>
                </a:lnTo>
                <a:lnTo>
                  <a:pt x="99" y="10"/>
                </a:lnTo>
                <a:lnTo>
                  <a:pt x="100" y="11"/>
                </a:lnTo>
                <a:lnTo>
                  <a:pt x="102" y="14"/>
                </a:lnTo>
                <a:lnTo>
                  <a:pt x="103" y="16"/>
                </a:lnTo>
                <a:lnTo>
                  <a:pt x="103" y="17"/>
                </a:lnTo>
                <a:lnTo>
                  <a:pt x="105" y="17"/>
                </a:lnTo>
                <a:lnTo>
                  <a:pt x="105" y="18"/>
                </a:lnTo>
                <a:lnTo>
                  <a:pt x="105" y="21"/>
                </a:lnTo>
                <a:lnTo>
                  <a:pt x="108" y="20"/>
                </a:lnTo>
                <a:lnTo>
                  <a:pt x="109" y="20"/>
                </a:lnTo>
                <a:lnTo>
                  <a:pt x="110" y="21"/>
                </a:lnTo>
                <a:lnTo>
                  <a:pt x="112" y="21"/>
                </a:lnTo>
                <a:lnTo>
                  <a:pt x="113" y="23"/>
                </a:lnTo>
                <a:lnTo>
                  <a:pt x="113" y="24"/>
                </a:lnTo>
                <a:lnTo>
                  <a:pt x="116" y="27"/>
                </a:lnTo>
                <a:lnTo>
                  <a:pt x="118" y="28"/>
                </a:lnTo>
                <a:lnTo>
                  <a:pt x="118" y="30"/>
                </a:lnTo>
                <a:lnTo>
                  <a:pt x="118" y="31"/>
                </a:lnTo>
                <a:lnTo>
                  <a:pt x="119" y="33"/>
                </a:lnTo>
                <a:lnTo>
                  <a:pt x="119" y="34"/>
                </a:lnTo>
                <a:lnTo>
                  <a:pt x="119" y="36"/>
                </a:lnTo>
                <a:lnTo>
                  <a:pt x="119" y="37"/>
                </a:lnTo>
                <a:lnTo>
                  <a:pt x="120" y="37"/>
                </a:lnTo>
                <a:lnTo>
                  <a:pt x="120" y="38"/>
                </a:lnTo>
                <a:lnTo>
                  <a:pt x="120" y="40"/>
                </a:lnTo>
                <a:lnTo>
                  <a:pt x="119" y="41"/>
                </a:lnTo>
                <a:lnTo>
                  <a:pt x="118" y="43"/>
                </a:lnTo>
                <a:lnTo>
                  <a:pt x="118" y="44"/>
                </a:lnTo>
                <a:lnTo>
                  <a:pt x="119" y="46"/>
                </a:lnTo>
                <a:lnTo>
                  <a:pt x="119" y="47"/>
                </a:lnTo>
                <a:lnTo>
                  <a:pt x="118" y="48"/>
                </a:lnTo>
                <a:lnTo>
                  <a:pt x="118" y="50"/>
                </a:lnTo>
                <a:lnTo>
                  <a:pt x="119" y="53"/>
                </a:lnTo>
                <a:lnTo>
                  <a:pt x="119" y="54"/>
                </a:lnTo>
                <a:lnTo>
                  <a:pt x="118" y="56"/>
                </a:lnTo>
                <a:lnTo>
                  <a:pt x="116" y="57"/>
                </a:lnTo>
                <a:lnTo>
                  <a:pt x="115" y="58"/>
                </a:lnTo>
                <a:lnTo>
                  <a:pt x="110" y="60"/>
                </a:lnTo>
                <a:lnTo>
                  <a:pt x="109" y="61"/>
                </a:lnTo>
                <a:lnTo>
                  <a:pt x="108" y="63"/>
                </a:lnTo>
                <a:lnTo>
                  <a:pt x="106" y="64"/>
                </a:lnTo>
                <a:lnTo>
                  <a:pt x="105" y="66"/>
                </a:lnTo>
                <a:lnTo>
                  <a:pt x="103" y="66"/>
                </a:lnTo>
                <a:lnTo>
                  <a:pt x="103" y="68"/>
                </a:lnTo>
                <a:lnTo>
                  <a:pt x="103" y="70"/>
                </a:lnTo>
                <a:lnTo>
                  <a:pt x="103" y="73"/>
                </a:lnTo>
                <a:lnTo>
                  <a:pt x="102" y="73"/>
                </a:lnTo>
                <a:lnTo>
                  <a:pt x="102" y="74"/>
                </a:lnTo>
                <a:lnTo>
                  <a:pt x="102" y="76"/>
                </a:lnTo>
                <a:lnTo>
                  <a:pt x="102" y="77"/>
                </a:lnTo>
                <a:lnTo>
                  <a:pt x="100" y="77"/>
                </a:lnTo>
                <a:lnTo>
                  <a:pt x="99" y="77"/>
                </a:lnTo>
                <a:lnTo>
                  <a:pt x="100" y="80"/>
                </a:lnTo>
                <a:lnTo>
                  <a:pt x="102" y="83"/>
                </a:lnTo>
                <a:lnTo>
                  <a:pt x="100" y="84"/>
                </a:lnTo>
                <a:lnTo>
                  <a:pt x="100" y="86"/>
                </a:lnTo>
                <a:lnTo>
                  <a:pt x="100" y="87"/>
                </a:lnTo>
                <a:lnTo>
                  <a:pt x="100" y="88"/>
                </a:lnTo>
                <a:lnTo>
                  <a:pt x="102" y="88"/>
                </a:lnTo>
                <a:lnTo>
                  <a:pt x="102" y="90"/>
                </a:lnTo>
                <a:lnTo>
                  <a:pt x="103" y="88"/>
                </a:lnTo>
                <a:lnTo>
                  <a:pt x="105" y="87"/>
                </a:lnTo>
                <a:lnTo>
                  <a:pt x="108" y="86"/>
                </a:lnTo>
                <a:lnTo>
                  <a:pt x="109" y="86"/>
                </a:lnTo>
                <a:lnTo>
                  <a:pt x="109" y="84"/>
                </a:lnTo>
                <a:lnTo>
                  <a:pt x="109" y="86"/>
                </a:lnTo>
                <a:lnTo>
                  <a:pt x="108" y="87"/>
                </a:lnTo>
                <a:lnTo>
                  <a:pt x="106" y="88"/>
                </a:lnTo>
                <a:lnTo>
                  <a:pt x="106" y="90"/>
                </a:lnTo>
                <a:lnTo>
                  <a:pt x="105" y="91"/>
                </a:lnTo>
                <a:lnTo>
                  <a:pt x="105" y="93"/>
                </a:lnTo>
                <a:lnTo>
                  <a:pt x="103" y="93"/>
                </a:lnTo>
                <a:lnTo>
                  <a:pt x="102" y="93"/>
                </a:lnTo>
                <a:lnTo>
                  <a:pt x="100" y="93"/>
                </a:lnTo>
                <a:lnTo>
                  <a:pt x="99" y="91"/>
                </a:lnTo>
                <a:lnTo>
                  <a:pt x="98" y="91"/>
                </a:lnTo>
                <a:lnTo>
                  <a:pt x="96" y="91"/>
                </a:lnTo>
                <a:lnTo>
                  <a:pt x="95" y="90"/>
                </a:lnTo>
                <a:lnTo>
                  <a:pt x="93" y="90"/>
                </a:lnTo>
                <a:lnTo>
                  <a:pt x="92" y="91"/>
                </a:lnTo>
                <a:lnTo>
                  <a:pt x="90" y="91"/>
                </a:lnTo>
                <a:lnTo>
                  <a:pt x="88" y="91"/>
                </a:lnTo>
                <a:lnTo>
                  <a:pt x="88" y="93"/>
                </a:lnTo>
                <a:lnTo>
                  <a:pt x="86" y="93"/>
                </a:lnTo>
                <a:lnTo>
                  <a:pt x="86" y="94"/>
                </a:lnTo>
                <a:lnTo>
                  <a:pt x="86" y="96"/>
                </a:lnTo>
                <a:lnTo>
                  <a:pt x="86" y="97"/>
                </a:lnTo>
                <a:lnTo>
                  <a:pt x="86" y="98"/>
                </a:lnTo>
                <a:lnTo>
                  <a:pt x="85" y="100"/>
                </a:lnTo>
                <a:lnTo>
                  <a:pt x="85" y="101"/>
                </a:lnTo>
                <a:lnTo>
                  <a:pt x="85" y="103"/>
                </a:lnTo>
                <a:lnTo>
                  <a:pt x="83" y="104"/>
                </a:lnTo>
                <a:lnTo>
                  <a:pt x="83" y="106"/>
                </a:lnTo>
                <a:lnTo>
                  <a:pt x="83" y="107"/>
                </a:lnTo>
                <a:lnTo>
                  <a:pt x="85" y="107"/>
                </a:lnTo>
                <a:lnTo>
                  <a:pt x="85" y="108"/>
                </a:lnTo>
                <a:lnTo>
                  <a:pt x="85" y="111"/>
                </a:lnTo>
                <a:lnTo>
                  <a:pt x="83" y="113"/>
                </a:lnTo>
                <a:lnTo>
                  <a:pt x="83" y="114"/>
                </a:lnTo>
                <a:lnTo>
                  <a:pt x="83" y="116"/>
                </a:lnTo>
                <a:lnTo>
                  <a:pt x="83" y="117"/>
                </a:lnTo>
                <a:lnTo>
                  <a:pt x="83" y="118"/>
                </a:lnTo>
                <a:lnTo>
                  <a:pt x="82" y="118"/>
                </a:lnTo>
                <a:lnTo>
                  <a:pt x="80" y="118"/>
                </a:lnTo>
                <a:lnTo>
                  <a:pt x="79" y="118"/>
                </a:lnTo>
                <a:lnTo>
                  <a:pt x="78" y="120"/>
                </a:lnTo>
                <a:lnTo>
                  <a:pt x="76" y="120"/>
                </a:lnTo>
                <a:lnTo>
                  <a:pt x="76" y="121"/>
                </a:lnTo>
                <a:lnTo>
                  <a:pt x="76" y="123"/>
                </a:lnTo>
                <a:lnTo>
                  <a:pt x="76" y="124"/>
                </a:lnTo>
                <a:lnTo>
                  <a:pt x="76" y="126"/>
                </a:lnTo>
                <a:lnTo>
                  <a:pt x="76" y="127"/>
                </a:lnTo>
                <a:lnTo>
                  <a:pt x="76" y="128"/>
                </a:lnTo>
                <a:lnTo>
                  <a:pt x="76" y="130"/>
                </a:lnTo>
                <a:lnTo>
                  <a:pt x="75" y="130"/>
                </a:lnTo>
                <a:lnTo>
                  <a:pt x="75" y="131"/>
                </a:lnTo>
                <a:lnTo>
                  <a:pt x="73" y="131"/>
                </a:lnTo>
                <a:lnTo>
                  <a:pt x="72" y="131"/>
                </a:lnTo>
                <a:lnTo>
                  <a:pt x="70" y="131"/>
                </a:lnTo>
                <a:lnTo>
                  <a:pt x="69" y="133"/>
                </a:lnTo>
                <a:lnTo>
                  <a:pt x="69" y="134"/>
                </a:lnTo>
                <a:lnTo>
                  <a:pt x="69" y="136"/>
                </a:lnTo>
                <a:lnTo>
                  <a:pt x="69" y="137"/>
                </a:lnTo>
                <a:lnTo>
                  <a:pt x="69" y="139"/>
                </a:lnTo>
                <a:lnTo>
                  <a:pt x="70" y="139"/>
                </a:lnTo>
                <a:lnTo>
                  <a:pt x="70" y="140"/>
                </a:lnTo>
                <a:lnTo>
                  <a:pt x="72" y="140"/>
                </a:lnTo>
                <a:lnTo>
                  <a:pt x="72" y="141"/>
                </a:lnTo>
                <a:lnTo>
                  <a:pt x="73" y="141"/>
                </a:lnTo>
                <a:lnTo>
                  <a:pt x="73" y="143"/>
                </a:lnTo>
                <a:lnTo>
                  <a:pt x="72" y="143"/>
                </a:lnTo>
                <a:lnTo>
                  <a:pt x="70" y="144"/>
                </a:lnTo>
                <a:lnTo>
                  <a:pt x="69" y="144"/>
                </a:lnTo>
                <a:lnTo>
                  <a:pt x="68" y="144"/>
                </a:lnTo>
                <a:lnTo>
                  <a:pt x="68" y="146"/>
                </a:lnTo>
                <a:lnTo>
                  <a:pt x="66" y="146"/>
                </a:lnTo>
                <a:lnTo>
                  <a:pt x="65" y="146"/>
                </a:lnTo>
                <a:lnTo>
                  <a:pt x="63" y="146"/>
                </a:lnTo>
                <a:lnTo>
                  <a:pt x="63" y="147"/>
                </a:lnTo>
                <a:lnTo>
                  <a:pt x="62" y="147"/>
                </a:lnTo>
                <a:lnTo>
                  <a:pt x="60" y="147"/>
                </a:lnTo>
                <a:lnTo>
                  <a:pt x="62" y="149"/>
                </a:lnTo>
                <a:lnTo>
                  <a:pt x="63" y="150"/>
                </a:lnTo>
                <a:lnTo>
                  <a:pt x="65" y="150"/>
                </a:lnTo>
                <a:lnTo>
                  <a:pt x="66" y="151"/>
                </a:lnTo>
                <a:lnTo>
                  <a:pt x="65" y="153"/>
                </a:lnTo>
                <a:lnTo>
                  <a:pt x="63" y="153"/>
                </a:lnTo>
                <a:lnTo>
                  <a:pt x="63" y="154"/>
                </a:lnTo>
                <a:lnTo>
                  <a:pt x="62" y="154"/>
                </a:lnTo>
                <a:lnTo>
                  <a:pt x="62" y="156"/>
                </a:lnTo>
                <a:lnTo>
                  <a:pt x="60" y="156"/>
                </a:lnTo>
                <a:lnTo>
                  <a:pt x="59" y="154"/>
                </a:lnTo>
                <a:lnTo>
                  <a:pt x="58" y="154"/>
                </a:lnTo>
                <a:lnTo>
                  <a:pt x="58" y="156"/>
                </a:lnTo>
                <a:lnTo>
                  <a:pt x="56" y="156"/>
                </a:lnTo>
                <a:lnTo>
                  <a:pt x="55" y="156"/>
                </a:lnTo>
                <a:lnTo>
                  <a:pt x="53" y="156"/>
                </a:lnTo>
                <a:lnTo>
                  <a:pt x="52" y="157"/>
                </a:lnTo>
                <a:lnTo>
                  <a:pt x="50" y="157"/>
                </a:lnTo>
                <a:lnTo>
                  <a:pt x="50" y="159"/>
                </a:lnTo>
                <a:lnTo>
                  <a:pt x="49" y="159"/>
                </a:lnTo>
                <a:lnTo>
                  <a:pt x="50" y="159"/>
                </a:lnTo>
                <a:lnTo>
                  <a:pt x="50" y="160"/>
                </a:lnTo>
                <a:lnTo>
                  <a:pt x="50" y="161"/>
                </a:lnTo>
                <a:lnTo>
                  <a:pt x="50" y="163"/>
                </a:lnTo>
                <a:lnTo>
                  <a:pt x="50" y="164"/>
                </a:lnTo>
                <a:lnTo>
                  <a:pt x="50" y="166"/>
                </a:lnTo>
                <a:lnTo>
                  <a:pt x="50" y="167"/>
                </a:lnTo>
                <a:lnTo>
                  <a:pt x="50" y="169"/>
                </a:lnTo>
                <a:lnTo>
                  <a:pt x="52" y="170"/>
                </a:lnTo>
                <a:lnTo>
                  <a:pt x="52" y="171"/>
                </a:lnTo>
                <a:lnTo>
                  <a:pt x="50" y="171"/>
                </a:lnTo>
                <a:lnTo>
                  <a:pt x="49" y="173"/>
                </a:lnTo>
                <a:lnTo>
                  <a:pt x="49" y="174"/>
                </a:lnTo>
                <a:lnTo>
                  <a:pt x="49" y="176"/>
                </a:lnTo>
                <a:lnTo>
                  <a:pt x="49" y="177"/>
                </a:lnTo>
                <a:lnTo>
                  <a:pt x="48" y="177"/>
                </a:lnTo>
                <a:lnTo>
                  <a:pt x="48" y="179"/>
                </a:lnTo>
                <a:lnTo>
                  <a:pt x="48" y="180"/>
                </a:lnTo>
                <a:lnTo>
                  <a:pt x="49" y="180"/>
                </a:lnTo>
                <a:lnTo>
                  <a:pt x="49" y="181"/>
                </a:lnTo>
                <a:lnTo>
                  <a:pt x="50" y="181"/>
                </a:lnTo>
                <a:lnTo>
                  <a:pt x="50" y="183"/>
                </a:lnTo>
                <a:lnTo>
                  <a:pt x="52" y="183"/>
                </a:lnTo>
                <a:lnTo>
                  <a:pt x="52" y="184"/>
                </a:lnTo>
                <a:lnTo>
                  <a:pt x="53" y="184"/>
                </a:lnTo>
                <a:lnTo>
                  <a:pt x="53" y="186"/>
                </a:lnTo>
                <a:lnTo>
                  <a:pt x="53" y="187"/>
                </a:lnTo>
                <a:lnTo>
                  <a:pt x="55" y="187"/>
                </a:lnTo>
                <a:lnTo>
                  <a:pt x="55" y="189"/>
                </a:lnTo>
                <a:lnTo>
                  <a:pt x="56" y="189"/>
                </a:lnTo>
                <a:lnTo>
                  <a:pt x="56" y="190"/>
                </a:lnTo>
                <a:lnTo>
                  <a:pt x="58" y="190"/>
                </a:lnTo>
                <a:lnTo>
                  <a:pt x="59" y="190"/>
                </a:lnTo>
                <a:lnTo>
                  <a:pt x="60" y="190"/>
                </a:lnTo>
                <a:lnTo>
                  <a:pt x="60" y="191"/>
                </a:lnTo>
                <a:lnTo>
                  <a:pt x="62" y="193"/>
                </a:lnTo>
                <a:lnTo>
                  <a:pt x="62" y="194"/>
                </a:lnTo>
                <a:lnTo>
                  <a:pt x="60" y="194"/>
                </a:lnTo>
                <a:lnTo>
                  <a:pt x="60" y="196"/>
                </a:lnTo>
                <a:lnTo>
                  <a:pt x="60" y="197"/>
                </a:lnTo>
                <a:lnTo>
                  <a:pt x="62" y="199"/>
                </a:lnTo>
                <a:lnTo>
                  <a:pt x="60" y="199"/>
                </a:lnTo>
                <a:lnTo>
                  <a:pt x="62" y="199"/>
                </a:lnTo>
                <a:lnTo>
                  <a:pt x="62" y="200"/>
                </a:lnTo>
                <a:lnTo>
                  <a:pt x="63" y="200"/>
                </a:lnTo>
                <a:lnTo>
                  <a:pt x="63" y="201"/>
                </a:lnTo>
                <a:lnTo>
                  <a:pt x="65" y="203"/>
                </a:lnTo>
                <a:lnTo>
                  <a:pt x="66" y="203"/>
                </a:lnTo>
                <a:lnTo>
                  <a:pt x="66" y="201"/>
                </a:lnTo>
                <a:lnTo>
                  <a:pt x="68" y="201"/>
                </a:lnTo>
                <a:lnTo>
                  <a:pt x="69" y="201"/>
                </a:lnTo>
                <a:lnTo>
                  <a:pt x="69" y="203"/>
                </a:lnTo>
                <a:lnTo>
                  <a:pt x="70" y="203"/>
                </a:lnTo>
                <a:lnTo>
                  <a:pt x="72" y="203"/>
                </a:lnTo>
                <a:lnTo>
                  <a:pt x="72" y="204"/>
                </a:lnTo>
                <a:lnTo>
                  <a:pt x="73" y="204"/>
                </a:lnTo>
                <a:lnTo>
                  <a:pt x="75" y="204"/>
                </a:lnTo>
                <a:lnTo>
                  <a:pt x="75" y="206"/>
                </a:lnTo>
                <a:lnTo>
                  <a:pt x="75" y="207"/>
                </a:lnTo>
                <a:lnTo>
                  <a:pt x="73" y="207"/>
                </a:lnTo>
                <a:lnTo>
                  <a:pt x="73" y="209"/>
                </a:lnTo>
                <a:lnTo>
                  <a:pt x="72" y="209"/>
                </a:lnTo>
                <a:lnTo>
                  <a:pt x="70" y="209"/>
                </a:lnTo>
                <a:lnTo>
                  <a:pt x="70" y="210"/>
                </a:lnTo>
                <a:lnTo>
                  <a:pt x="69" y="210"/>
                </a:lnTo>
                <a:lnTo>
                  <a:pt x="69" y="211"/>
                </a:lnTo>
                <a:lnTo>
                  <a:pt x="68" y="213"/>
                </a:lnTo>
                <a:lnTo>
                  <a:pt x="66" y="214"/>
                </a:lnTo>
                <a:lnTo>
                  <a:pt x="66" y="216"/>
                </a:lnTo>
                <a:lnTo>
                  <a:pt x="68" y="216"/>
                </a:lnTo>
                <a:lnTo>
                  <a:pt x="68" y="217"/>
                </a:lnTo>
                <a:lnTo>
                  <a:pt x="66" y="219"/>
                </a:lnTo>
                <a:lnTo>
                  <a:pt x="65" y="219"/>
                </a:lnTo>
                <a:lnTo>
                  <a:pt x="65" y="220"/>
                </a:lnTo>
                <a:lnTo>
                  <a:pt x="63" y="220"/>
                </a:lnTo>
                <a:lnTo>
                  <a:pt x="62" y="221"/>
                </a:lnTo>
                <a:lnTo>
                  <a:pt x="62" y="223"/>
                </a:lnTo>
                <a:lnTo>
                  <a:pt x="62" y="224"/>
                </a:lnTo>
                <a:lnTo>
                  <a:pt x="62" y="226"/>
                </a:lnTo>
                <a:lnTo>
                  <a:pt x="62" y="227"/>
                </a:lnTo>
                <a:lnTo>
                  <a:pt x="62" y="229"/>
                </a:lnTo>
                <a:lnTo>
                  <a:pt x="63" y="229"/>
                </a:lnTo>
                <a:lnTo>
                  <a:pt x="63" y="230"/>
                </a:lnTo>
                <a:lnTo>
                  <a:pt x="65" y="230"/>
                </a:lnTo>
                <a:lnTo>
                  <a:pt x="65" y="229"/>
                </a:lnTo>
                <a:lnTo>
                  <a:pt x="65" y="230"/>
                </a:lnTo>
                <a:lnTo>
                  <a:pt x="65" y="231"/>
                </a:lnTo>
                <a:lnTo>
                  <a:pt x="66" y="231"/>
                </a:lnTo>
                <a:lnTo>
                  <a:pt x="65" y="234"/>
                </a:lnTo>
                <a:lnTo>
                  <a:pt x="63" y="236"/>
                </a:lnTo>
                <a:lnTo>
                  <a:pt x="65" y="237"/>
                </a:lnTo>
                <a:lnTo>
                  <a:pt x="65" y="239"/>
                </a:lnTo>
                <a:lnTo>
                  <a:pt x="63" y="240"/>
                </a:lnTo>
                <a:lnTo>
                  <a:pt x="62" y="240"/>
                </a:lnTo>
                <a:lnTo>
                  <a:pt x="62" y="241"/>
                </a:lnTo>
                <a:lnTo>
                  <a:pt x="62" y="243"/>
                </a:lnTo>
                <a:lnTo>
                  <a:pt x="63" y="243"/>
                </a:lnTo>
                <a:lnTo>
                  <a:pt x="63" y="244"/>
                </a:lnTo>
                <a:lnTo>
                  <a:pt x="65" y="244"/>
                </a:lnTo>
                <a:lnTo>
                  <a:pt x="66" y="246"/>
                </a:lnTo>
                <a:lnTo>
                  <a:pt x="66" y="247"/>
                </a:lnTo>
                <a:lnTo>
                  <a:pt x="66" y="249"/>
                </a:lnTo>
                <a:lnTo>
                  <a:pt x="66" y="250"/>
                </a:lnTo>
                <a:lnTo>
                  <a:pt x="68" y="250"/>
                </a:lnTo>
                <a:lnTo>
                  <a:pt x="68" y="251"/>
                </a:lnTo>
                <a:lnTo>
                  <a:pt x="69" y="251"/>
                </a:lnTo>
                <a:lnTo>
                  <a:pt x="69" y="253"/>
                </a:lnTo>
                <a:lnTo>
                  <a:pt x="70" y="253"/>
                </a:lnTo>
                <a:lnTo>
                  <a:pt x="70" y="254"/>
                </a:lnTo>
                <a:lnTo>
                  <a:pt x="72" y="254"/>
                </a:lnTo>
                <a:lnTo>
                  <a:pt x="72" y="256"/>
                </a:lnTo>
                <a:lnTo>
                  <a:pt x="73" y="256"/>
                </a:lnTo>
                <a:lnTo>
                  <a:pt x="72" y="256"/>
                </a:lnTo>
                <a:lnTo>
                  <a:pt x="72" y="257"/>
                </a:lnTo>
                <a:lnTo>
                  <a:pt x="73" y="259"/>
                </a:lnTo>
                <a:lnTo>
                  <a:pt x="73" y="260"/>
                </a:lnTo>
                <a:lnTo>
                  <a:pt x="73" y="261"/>
                </a:lnTo>
                <a:lnTo>
                  <a:pt x="73" y="263"/>
                </a:lnTo>
                <a:lnTo>
                  <a:pt x="75" y="264"/>
                </a:lnTo>
                <a:lnTo>
                  <a:pt x="75" y="266"/>
                </a:lnTo>
                <a:lnTo>
                  <a:pt x="75" y="267"/>
                </a:lnTo>
                <a:lnTo>
                  <a:pt x="75" y="269"/>
                </a:lnTo>
                <a:lnTo>
                  <a:pt x="75" y="270"/>
                </a:lnTo>
                <a:lnTo>
                  <a:pt x="75" y="271"/>
                </a:lnTo>
                <a:lnTo>
                  <a:pt x="76" y="271"/>
                </a:lnTo>
                <a:lnTo>
                  <a:pt x="78" y="271"/>
                </a:lnTo>
                <a:lnTo>
                  <a:pt x="79" y="271"/>
                </a:lnTo>
                <a:lnTo>
                  <a:pt x="79" y="273"/>
                </a:lnTo>
                <a:lnTo>
                  <a:pt x="80" y="273"/>
                </a:lnTo>
                <a:lnTo>
                  <a:pt x="80" y="276"/>
                </a:lnTo>
                <a:lnTo>
                  <a:pt x="80" y="277"/>
                </a:lnTo>
                <a:lnTo>
                  <a:pt x="80" y="279"/>
                </a:lnTo>
                <a:lnTo>
                  <a:pt x="79" y="280"/>
                </a:lnTo>
                <a:lnTo>
                  <a:pt x="80" y="280"/>
                </a:lnTo>
                <a:lnTo>
                  <a:pt x="82" y="282"/>
                </a:lnTo>
                <a:lnTo>
                  <a:pt x="83" y="282"/>
                </a:lnTo>
                <a:lnTo>
                  <a:pt x="83" y="283"/>
                </a:lnTo>
                <a:lnTo>
                  <a:pt x="85" y="283"/>
                </a:lnTo>
                <a:lnTo>
                  <a:pt x="86" y="283"/>
                </a:lnTo>
                <a:lnTo>
                  <a:pt x="88" y="284"/>
                </a:lnTo>
                <a:lnTo>
                  <a:pt x="89" y="284"/>
                </a:lnTo>
                <a:lnTo>
                  <a:pt x="89" y="286"/>
                </a:lnTo>
                <a:lnTo>
                  <a:pt x="89" y="287"/>
                </a:lnTo>
                <a:lnTo>
                  <a:pt x="90" y="289"/>
                </a:lnTo>
                <a:lnTo>
                  <a:pt x="92" y="290"/>
                </a:lnTo>
                <a:lnTo>
                  <a:pt x="92" y="292"/>
                </a:lnTo>
                <a:lnTo>
                  <a:pt x="93" y="292"/>
                </a:lnTo>
                <a:lnTo>
                  <a:pt x="95" y="292"/>
                </a:lnTo>
                <a:lnTo>
                  <a:pt x="95" y="293"/>
                </a:lnTo>
                <a:lnTo>
                  <a:pt x="96" y="293"/>
                </a:lnTo>
                <a:lnTo>
                  <a:pt x="100" y="293"/>
                </a:lnTo>
                <a:lnTo>
                  <a:pt x="100" y="294"/>
                </a:lnTo>
                <a:lnTo>
                  <a:pt x="102" y="296"/>
                </a:lnTo>
                <a:lnTo>
                  <a:pt x="100" y="297"/>
                </a:lnTo>
                <a:lnTo>
                  <a:pt x="100" y="299"/>
                </a:lnTo>
                <a:lnTo>
                  <a:pt x="100" y="300"/>
                </a:lnTo>
                <a:lnTo>
                  <a:pt x="100" y="302"/>
                </a:lnTo>
                <a:lnTo>
                  <a:pt x="100" y="303"/>
                </a:lnTo>
                <a:lnTo>
                  <a:pt x="100" y="306"/>
                </a:lnTo>
                <a:lnTo>
                  <a:pt x="100" y="307"/>
                </a:lnTo>
                <a:lnTo>
                  <a:pt x="100" y="309"/>
                </a:lnTo>
                <a:lnTo>
                  <a:pt x="100" y="310"/>
                </a:lnTo>
                <a:lnTo>
                  <a:pt x="100" y="312"/>
                </a:lnTo>
                <a:lnTo>
                  <a:pt x="100" y="313"/>
                </a:lnTo>
                <a:lnTo>
                  <a:pt x="100" y="314"/>
                </a:lnTo>
                <a:lnTo>
                  <a:pt x="102" y="316"/>
                </a:lnTo>
                <a:lnTo>
                  <a:pt x="102" y="317"/>
                </a:lnTo>
                <a:lnTo>
                  <a:pt x="100" y="319"/>
                </a:lnTo>
                <a:lnTo>
                  <a:pt x="99" y="320"/>
                </a:lnTo>
                <a:lnTo>
                  <a:pt x="98" y="320"/>
                </a:lnTo>
                <a:lnTo>
                  <a:pt x="98" y="322"/>
                </a:lnTo>
                <a:lnTo>
                  <a:pt x="98" y="323"/>
                </a:lnTo>
                <a:lnTo>
                  <a:pt x="99" y="324"/>
                </a:lnTo>
                <a:lnTo>
                  <a:pt x="98" y="324"/>
                </a:lnTo>
                <a:lnTo>
                  <a:pt x="98" y="326"/>
                </a:lnTo>
                <a:lnTo>
                  <a:pt x="96" y="326"/>
                </a:lnTo>
                <a:lnTo>
                  <a:pt x="95" y="327"/>
                </a:lnTo>
                <a:lnTo>
                  <a:pt x="93" y="327"/>
                </a:lnTo>
                <a:lnTo>
                  <a:pt x="92" y="327"/>
                </a:lnTo>
                <a:lnTo>
                  <a:pt x="90" y="327"/>
                </a:lnTo>
                <a:lnTo>
                  <a:pt x="89" y="327"/>
                </a:lnTo>
                <a:lnTo>
                  <a:pt x="89" y="329"/>
                </a:lnTo>
                <a:lnTo>
                  <a:pt x="88" y="329"/>
                </a:lnTo>
                <a:lnTo>
                  <a:pt x="86" y="330"/>
                </a:lnTo>
                <a:lnTo>
                  <a:pt x="86" y="332"/>
                </a:lnTo>
                <a:lnTo>
                  <a:pt x="86" y="333"/>
                </a:lnTo>
                <a:lnTo>
                  <a:pt x="86" y="334"/>
                </a:lnTo>
                <a:lnTo>
                  <a:pt x="88" y="336"/>
                </a:lnTo>
                <a:lnTo>
                  <a:pt x="88" y="337"/>
                </a:lnTo>
                <a:lnTo>
                  <a:pt x="89" y="339"/>
                </a:lnTo>
                <a:lnTo>
                  <a:pt x="89" y="340"/>
                </a:lnTo>
                <a:lnTo>
                  <a:pt x="90" y="343"/>
                </a:lnTo>
                <a:lnTo>
                  <a:pt x="90" y="344"/>
                </a:lnTo>
                <a:lnTo>
                  <a:pt x="90" y="346"/>
                </a:lnTo>
                <a:lnTo>
                  <a:pt x="90" y="347"/>
                </a:lnTo>
                <a:lnTo>
                  <a:pt x="90" y="349"/>
                </a:lnTo>
                <a:lnTo>
                  <a:pt x="90" y="350"/>
                </a:lnTo>
                <a:lnTo>
                  <a:pt x="90" y="352"/>
                </a:lnTo>
                <a:lnTo>
                  <a:pt x="89" y="353"/>
                </a:lnTo>
                <a:lnTo>
                  <a:pt x="88" y="353"/>
                </a:lnTo>
                <a:lnTo>
                  <a:pt x="86" y="354"/>
                </a:lnTo>
                <a:lnTo>
                  <a:pt x="85" y="356"/>
                </a:lnTo>
                <a:lnTo>
                  <a:pt x="83" y="356"/>
                </a:lnTo>
                <a:lnTo>
                  <a:pt x="83" y="354"/>
                </a:lnTo>
                <a:lnTo>
                  <a:pt x="82" y="353"/>
                </a:lnTo>
                <a:lnTo>
                  <a:pt x="80" y="353"/>
                </a:lnTo>
                <a:lnTo>
                  <a:pt x="79" y="353"/>
                </a:lnTo>
                <a:lnTo>
                  <a:pt x="78" y="353"/>
                </a:lnTo>
                <a:lnTo>
                  <a:pt x="76" y="353"/>
                </a:lnTo>
                <a:lnTo>
                  <a:pt x="75" y="354"/>
                </a:lnTo>
                <a:lnTo>
                  <a:pt x="75" y="356"/>
                </a:lnTo>
                <a:lnTo>
                  <a:pt x="75" y="357"/>
                </a:lnTo>
                <a:lnTo>
                  <a:pt x="75" y="359"/>
                </a:lnTo>
                <a:lnTo>
                  <a:pt x="76" y="359"/>
                </a:lnTo>
                <a:lnTo>
                  <a:pt x="76" y="362"/>
                </a:lnTo>
                <a:lnTo>
                  <a:pt x="75" y="363"/>
                </a:lnTo>
                <a:lnTo>
                  <a:pt x="75" y="364"/>
                </a:lnTo>
                <a:lnTo>
                  <a:pt x="75" y="366"/>
                </a:lnTo>
                <a:lnTo>
                  <a:pt x="75" y="367"/>
                </a:lnTo>
                <a:lnTo>
                  <a:pt x="76" y="367"/>
                </a:lnTo>
                <a:lnTo>
                  <a:pt x="76" y="369"/>
                </a:lnTo>
                <a:lnTo>
                  <a:pt x="76" y="370"/>
                </a:lnTo>
                <a:lnTo>
                  <a:pt x="76" y="372"/>
                </a:lnTo>
                <a:lnTo>
                  <a:pt x="76" y="373"/>
                </a:lnTo>
                <a:lnTo>
                  <a:pt x="76" y="374"/>
                </a:lnTo>
                <a:lnTo>
                  <a:pt x="76" y="376"/>
                </a:lnTo>
                <a:lnTo>
                  <a:pt x="75" y="376"/>
                </a:lnTo>
                <a:lnTo>
                  <a:pt x="76" y="377"/>
                </a:lnTo>
                <a:lnTo>
                  <a:pt x="76" y="379"/>
                </a:lnTo>
                <a:lnTo>
                  <a:pt x="76" y="380"/>
                </a:lnTo>
                <a:lnTo>
                  <a:pt x="78" y="380"/>
                </a:lnTo>
                <a:lnTo>
                  <a:pt x="78" y="382"/>
                </a:lnTo>
                <a:lnTo>
                  <a:pt x="80" y="382"/>
                </a:lnTo>
                <a:lnTo>
                  <a:pt x="82" y="380"/>
                </a:lnTo>
                <a:lnTo>
                  <a:pt x="83" y="380"/>
                </a:lnTo>
                <a:lnTo>
                  <a:pt x="85" y="380"/>
                </a:lnTo>
                <a:lnTo>
                  <a:pt x="86" y="380"/>
                </a:lnTo>
                <a:lnTo>
                  <a:pt x="88" y="382"/>
                </a:lnTo>
                <a:lnTo>
                  <a:pt x="89" y="382"/>
                </a:lnTo>
                <a:lnTo>
                  <a:pt x="89" y="383"/>
                </a:lnTo>
                <a:lnTo>
                  <a:pt x="88" y="384"/>
                </a:lnTo>
                <a:lnTo>
                  <a:pt x="88" y="386"/>
                </a:lnTo>
                <a:lnTo>
                  <a:pt x="86" y="387"/>
                </a:lnTo>
                <a:lnTo>
                  <a:pt x="85" y="389"/>
                </a:lnTo>
                <a:lnTo>
                  <a:pt x="83" y="389"/>
                </a:lnTo>
                <a:lnTo>
                  <a:pt x="82" y="390"/>
                </a:lnTo>
                <a:lnTo>
                  <a:pt x="82" y="392"/>
                </a:lnTo>
                <a:lnTo>
                  <a:pt x="83" y="393"/>
                </a:lnTo>
                <a:lnTo>
                  <a:pt x="83" y="394"/>
                </a:lnTo>
                <a:lnTo>
                  <a:pt x="82" y="394"/>
                </a:lnTo>
                <a:lnTo>
                  <a:pt x="80" y="396"/>
                </a:lnTo>
                <a:lnTo>
                  <a:pt x="79" y="397"/>
                </a:lnTo>
                <a:lnTo>
                  <a:pt x="78" y="402"/>
                </a:lnTo>
                <a:lnTo>
                  <a:pt x="78" y="403"/>
                </a:lnTo>
                <a:lnTo>
                  <a:pt x="78" y="404"/>
                </a:lnTo>
                <a:lnTo>
                  <a:pt x="76" y="404"/>
                </a:lnTo>
                <a:lnTo>
                  <a:pt x="75" y="406"/>
                </a:lnTo>
                <a:lnTo>
                  <a:pt x="75" y="407"/>
                </a:lnTo>
                <a:lnTo>
                  <a:pt x="75" y="409"/>
                </a:lnTo>
                <a:lnTo>
                  <a:pt x="73" y="409"/>
                </a:lnTo>
                <a:lnTo>
                  <a:pt x="73" y="410"/>
                </a:lnTo>
                <a:lnTo>
                  <a:pt x="73" y="412"/>
                </a:lnTo>
                <a:lnTo>
                  <a:pt x="72" y="412"/>
                </a:lnTo>
                <a:lnTo>
                  <a:pt x="70" y="412"/>
                </a:lnTo>
                <a:lnTo>
                  <a:pt x="70" y="413"/>
                </a:lnTo>
                <a:lnTo>
                  <a:pt x="69" y="413"/>
                </a:lnTo>
                <a:lnTo>
                  <a:pt x="68" y="413"/>
                </a:lnTo>
                <a:lnTo>
                  <a:pt x="68" y="414"/>
                </a:lnTo>
                <a:lnTo>
                  <a:pt x="69" y="414"/>
                </a:lnTo>
                <a:lnTo>
                  <a:pt x="69" y="416"/>
                </a:lnTo>
                <a:lnTo>
                  <a:pt x="70" y="416"/>
                </a:lnTo>
                <a:lnTo>
                  <a:pt x="72" y="417"/>
                </a:lnTo>
                <a:lnTo>
                  <a:pt x="72" y="419"/>
                </a:lnTo>
                <a:lnTo>
                  <a:pt x="72" y="420"/>
                </a:lnTo>
                <a:lnTo>
                  <a:pt x="72" y="422"/>
                </a:lnTo>
                <a:lnTo>
                  <a:pt x="70" y="423"/>
                </a:lnTo>
                <a:lnTo>
                  <a:pt x="69" y="423"/>
                </a:lnTo>
                <a:lnTo>
                  <a:pt x="69" y="425"/>
                </a:lnTo>
                <a:lnTo>
                  <a:pt x="69" y="426"/>
                </a:lnTo>
                <a:lnTo>
                  <a:pt x="70" y="426"/>
                </a:lnTo>
                <a:lnTo>
                  <a:pt x="70" y="427"/>
                </a:lnTo>
                <a:lnTo>
                  <a:pt x="70" y="429"/>
                </a:lnTo>
                <a:lnTo>
                  <a:pt x="70" y="430"/>
                </a:lnTo>
                <a:lnTo>
                  <a:pt x="70" y="432"/>
                </a:lnTo>
                <a:lnTo>
                  <a:pt x="70" y="433"/>
                </a:lnTo>
                <a:lnTo>
                  <a:pt x="72" y="433"/>
                </a:lnTo>
                <a:lnTo>
                  <a:pt x="72" y="435"/>
                </a:lnTo>
                <a:lnTo>
                  <a:pt x="73" y="436"/>
                </a:lnTo>
                <a:lnTo>
                  <a:pt x="72" y="436"/>
                </a:lnTo>
                <a:lnTo>
                  <a:pt x="72" y="437"/>
                </a:lnTo>
                <a:lnTo>
                  <a:pt x="73" y="437"/>
                </a:lnTo>
                <a:lnTo>
                  <a:pt x="73" y="439"/>
                </a:lnTo>
                <a:lnTo>
                  <a:pt x="75" y="440"/>
                </a:lnTo>
                <a:lnTo>
                  <a:pt x="76" y="440"/>
                </a:lnTo>
                <a:lnTo>
                  <a:pt x="76" y="442"/>
                </a:lnTo>
                <a:lnTo>
                  <a:pt x="76" y="443"/>
                </a:lnTo>
                <a:lnTo>
                  <a:pt x="78" y="443"/>
                </a:lnTo>
                <a:lnTo>
                  <a:pt x="78" y="445"/>
                </a:lnTo>
                <a:lnTo>
                  <a:pt x="78" y="446"/>
                </a:lnTo>
                <a:lnTo>
                  <a:pt x="78" y="447"/>
                </a:lnTo>
                <a:lnTo>
                  <a:pt x="76" y="447"/>
                </a:lnTo>
                <a:lnTo>
                  <a:pt x="76" y="449"/>
                </a:lnTo>
                <a:lnTo>
                  <a:pt x="76" y="450"/>
                </a:lnTo>
                <a:lnTo>
                  <a:pt x="78" y="452"/>
                </a:lnTo>
                <a:lnTo>
                  <a:pt x="79" y="452"/>
                </a:lnTo>
                <a:lnTo>
                  <a:pt x="79" y="453"/>
                </a:lnTo>
                <a:lnTo>
                  <a:pt x="80" y="453"/>
                </a:lnTo>
                <a:lnTo>
                  <a:pt x="82" y="455"/>
                </a:lnTo>
                <a:lnTo>
                  <a:pt x="82" y="456"/>
                </a:lnTo>
                <a:lnTo>
                  <a:pt x="83" y="457"/>
                </a:lnTo>
                <a:lnTo>
                  <a:pt x="85" y="457"/>
                </a:lnTo>
                <a:lnTo>
                  <a:pt x="85" y="459"/>
                </a:lnTo>
                <a:lnTo>
                  <a:pt x="86" y="459"/>
                </a:lnTo>
                <a:lnTo>
                  <a:pt x="86" y="460"/>
                </a:lnTo>
                <a:lnTo>
                  <a:pt x="86" y="462"/>
                </a:lnTo>
                <a:lnTo>
                  <a:pt x="88" y="462"/>
                </a:lnTo>
                <a:lnTo>
                  <a:pt x="88" y="463"/>
                </a:lnTo>
                <a:lnTo>
                  <a:pt x="89" y="465"/>
                </a:lnTo>
                <a:lnTo>
                  <a:pt x="89" y="466"/>
                </a:lnTo>
                <a:lnTo>
                  <a:pt x="90" y="466"/>
                </a:lnTo>
                <a:lnTo>
                  <a:pt x="90" y="467"/>
                </a:lnTo>
                <a:lnTo>
                  <a:pt x="92" y="467"/>
                </a:lnTo>
                <a:lnTo>
                  <a:pt x="93" y="467"/>
                </a:lnTo>
                <a:lnTo>
                  <a:pt x="95" y="469"/>
                </a:lnTo>
                <a:lnTo>
                  <a:pt x="96" y="470"/>
                </a:lnTo>
                <a:lnTo>
                  <a:pt x="96" y="472"/>
                </a:lnTo>
                <a:lnTo>
                  <a:pt x="95" y="472"/>
                </a:lnTo>
                <a:lnTo>
                  <a:pt x="95" y="473"/>
                </a:lnTo>
                <a:lnTo>
                  <a:pt x="93" y="475"/>
                </a:lnTo>
                <a:lnTo>
                  <a:pt x="93" y="476"/>
                </a:lnTo>
                <a:lnTo>
                  <a:pt x="92" y="476"/>
                </a:lnTo>
                <a:lnTo>
                  <a:pt x="92" y="477"/>
                </a:lnTo>
                <a:lnTo>
                  <a:pt x="90" y="477"/>
                </a:lnTo>
                <a:lnTo>
                  <a:pt x="90" y="479"/>
                </a:lnTo>
                <a:lnTo>
                  <a:pt x="90" y="480"/>
                </a:lnTo>
                <a:lnTo>
                  <a:pt x="90" y="482"/>
                </a:lnTo>
                <a:lnTo>
                  <a:pt x="89" y="483"/>
                </a:lnTo>
                <a:lnTo>
                  <a:pt x="89" y="485"/>
                </a:lnTo>
                <a:lnTo>
                  <a:pt x="88" y="486"/>
                </a:lnTo>
                <a:lnTo>
                  <a:pt x="88" y="487"/>
                </a:lnTo>
                <a:lnTo>
                  <a:pt x="88" y="489"/>
                </a:lnTo>
                <a:lnTo>
                  <a:pt x="86" y="489"/>
                </a:lnTo>
                <a:lnTo>
                  <a:pt x="85" y="489"/>
                </a:lnTo>
                <a:lnTo>
                  <a:pt x="83" y="487"/>
                </a:lnTo>
                <a:lnTo>
                  <a:pt x="82" y="489"/>
                </a:lnTo>
                <a:lnTo>
                  <a:pt x="80" y="490"/>
                </a:lnTo>
                <a:lnTo>
                  <a:pt x="80" y="492"/>
                </a:lnTo>
                <a:lnTo>
                  <a:pt x="79" y="492"/>
                </a:lnTo>
                <a:lnTo>
                  <a:pt x="76" y="492"/>
                </a:lnTo>
                <a:lnTo>
                  <a:pt x="75" y="492"/>
                </a:lnTo>
                <a:lnTo>
                  <a:pt x="75" y="490"/>
                </a:lnTo>
                <a:lnTo>
                  <a:pt x="75" y="492"/>
                </a:lnTo>
                <a:lnTo>
                  <a:pt x="73" y="493"/>
                </a:lnTo>
                <a:lnTo>
                  <a:pt x="73" y="495"/>
                </a:lnTo>
                <a:lnTo>
                  <a:pt x="75" y="495"/>
                </a:lnTo>
                <a:lnTo>
                  <a:pt x="73" y="495"/>
                </a:lnTo>
                <a:lnTo>
                  <a:pt x="73" y="496"/>
                </a:lnTo>
                <a:lnTo>
                  <a:pt x="72" y="496"/>
                </a:lnTo>
                <a:lnTo>
                  <a:pt x="70" y="496"/>
                </a:lnTo>
                <a:lnTo>
                  <a:pt x="69" y="496"/>
                </a:lnTo>
                <a:lnTo>
                  <a:pt x="69" y="495"/>
                </a:lnTo>
                <a:lnTo>
                  <a:pt x="68" y="495"/>
                </a:lnTo>
                <a:lnTo>
                  <a:pt x="68" y="493"/>
                </a:lnTo>
                <a:lnTo>
                  <a:pt x="66" y="493"/>
                </a:lnTo>
                <a:lnTo>
                  <a:pt x="66" y="495"/>
                </a:lnTo>
                <a:lnTo>
                  <a:pt x="65" y="496"/>
                </a:lnTo>
                <a:lnTo>
                  <a:pt x="63" y="496"/>
                </a:lnTo>
                <a:lnTo>
                  <a:pt x="62" y="496"/>
                </a:lnTo>
                <a:lnTo>
                  <a:pt x="60" y="496"/>
                </a:lnTo>
                <a:lnTo>
                  <a:pt x="59" y="496"/>
                </a:lnTo>
                <a:lnTo>
                  <a:pt x="59" y="497"/>
                </a:lnTo>
                <a:lnTo>
                  <a:pt x="59" y="499"/>
                </a:lnTo>
                <a:lnTo>
                  <a:pt x="58" y="499"/>
                </a:lnTo>
                <a:lnTo>
                  <a:pt x="56" y="499"/>
                </a:lnTo>
                <a:lnTo>
                  <a:pt x="55" y="499"/>
                </a:lnTo>
                <a:lnTo>
                  <a:pt x="55" y="500"/>
                </a:lnTo>
                <a:lnTo>
                  <a:pt x="53" y="500"/>
                </a:lnTo>
                <a:lnTo>
                  <a:pt x="53" y="499"/>
                </a:lnTo>
                <a:lnTo>
                  <a:pt x="52" y="499"/>
                </a:lnTo>
                <a:lnTo>
                  <a:pt x="50" y="500"/>
                </a:lnTo>
                <a:lnTo>
                  <a:pt x="49" y="502"/>
                </a:lnTo>
                <a:lnTo>
                  <a:pt x="48" y="502"/>
                </a:lnTo>
                <a:lnTo>
                  <a:pt x="46" y="502"/>
                </a:lnTo>
                <a:lnTo>
                  <a:pt x="46" y="503"/>
                </a:lnTo>
                <a:lnTo>
                  <a:pt x="45" y="505"/>
                </a:lnTo>
                <a:lnTo>
                  <a:pt x="43" y="506"/>
                </a:lnTo>
                <a:lnTo>
                  <a:pt x="43" y="505"/>
                </a:lnTo>
                <a:lnTo>
                  <a:pt x="42" y="502"/>
                </a:lnTo>
                <a:lnTo>
                  <a:pt x="42" y="500"/>
                </a:lnTo>
                <a:lnTo>
                  <a:pt x="40" y="500"/>
                </a:lnTo>
                <a:lnTo>
                  <a:pt x="40" y="499"/>
                </a:lnTo>
                <a:lnTo>
                  <a:pt x="39" y="499"/>
                </a:lnTo>
                <a:lnTo>
                  <a:pt x="38" y="499"/>
                </a:lnTo>
                <a:lnTo>
                  <a:pt x="36" y="499"/>
                </a:lnTo>
                <a:lnTo>
                  <a:pt x="35" y="497"/>
                </a:lnTo>
                <a:lnTo>
                  <a:pt x="33" y="499"/>
                </a:lnTo>
                <a:lnTo>
                  <a:pt x="32" y="499"/>
                </a:lnTo>
                <a:lnTo>
                  <a:pt x="30" y="499"/>
                </a:lnTo>
                <a:lnTo>
                  <a:pt x="29" y="499"/>
                </a:lnTo>
                <a:lnTo>
                  <a:pt x="29" y="497"/>
                </a:lnTo>
                <a:lnTo>
                  <a:pt x="29" y="496"/>
                </a:lnTo>
                <a:lnTo>
                  <a:pt x="28" y="496"/>
                </a:lnTo>
                <a:lnTo>
                  <a:pt x="28" y="495"/>
                </a:lnTo>
                <a:lnTo>
                  <a:pt x="26" y="495"/>
                </a:lnTo>
                <a:lnTo>
                  <a:pt x="26" y="493"/>
                </a:lnTo>
                <a:lnTo>
                  <a:pt x="25" y="493"/>
                </a:lnTo>
                <a:lnTo>
                  <a:pt x="23" y="493"/>
                </a:lnTo>
                <a:lnTo>
                  <a:pt x="22" y="493"/>
                </a:lnTo>
                <a:lnTo>
                  <a:pt x="20" y="493"/>
                </a:lnTo>
                <a:lnTo>
                  <a:pt x="19" y="493"/>
                </a:lnTo>
                <a:lnTo>
                  <a:pt x="18" y="493"/>
                </a:lnTo>
                <a:lnTo>
                  <a:pt x="18" y="495"/>
                </a:lnTo>
                <a:lnTo>
                  <a:pt x="16" y="495"/>
                </a:lnTo>
                <a:lnTo>
                  <a:pt x="15" y="496"/>
                </a:lnTo>
                <a:lnTo>
                  <a:pt x="13" y="496"/>
                </a:lnTo>
                <a:lnTo>
                  <a:pt x="12" y="495"/>
                </a:lnTo>
                <a:lnTo>
                  <a:pt x="10" y="495"/>
                </a:lnTo>
                <a:lnTo>
                  <a:pt x="10" y="496"/>
                </a:lnTo>
                <a:lnTo>
                  <a:pt x="9" y="496"/>
                </a:lnTo>
                <a:lnTo>
                  <a:pt x="9" y="497"/>
                </a:lnTo>
                <a:lnTo>
                  <a:pt x="8" y="497"/>
                </a:lnTo>
                <a:lnTo>
                  <a:pt x="8" y="499"/>
                </a:lnTo>
                <a:lnTo>
                  <a:pt x="6" y="500"/>
                </a:lnTo>
                <a:lnTo>
                  <a:pt x="6" y="502"/>
                </a:lnTo>
                <a:lnTo>
                  <a:pt x="8" y="502"/>
                </a:lnTo>
                <a:lnTo>
                  <a:pt x="8" y="503"/>
                </a:lnTo>
                <a:lnTo>
                  <a:pt x="6" y="503"/>
                </a:lnTo>
                <a:lnTo>
                  <a:pt x="6" y="502"/>
                </a:lnTo>
                <a:lnTo>
                  <a:pt x="3" y="502"/>
                </a:lnTo>
                <a:lnTo>
                  <a:pt x="2" y="500"/>
                </a:lnTo>
                <a:lnTo>
                  <a:pt x="0" y="500"/>
                </a:lnTo>
              </a:path>
            </a:pathLst>
          </a:custGeom>
          <a:solidFill>
            <a:schemeClr val="bg1"/>
          </a:solidFill>
          <a:ln w="3175" cmpd="sng">
            <a:solidFill>
              <a:srgbClr val="808080"/>
            </a:solidFill>
            <a:prstDash val="solid"/>
            <a:round/>
            <a:headEnd/>
            <a:tailEnd/>
          </a:ln>
        </p:spPr>
        <p:txBody>
          <a:bodyPr/>
          <a:lstStyle/>
          <a:p>
            <a:endParaRPr lang="en-US"/>
          </a:p>
        </p:txBody>
      </p:sp>
      <p:sp>
        <p:nvSpPr>
          <p:cNvPr id="14449" name="Freeform 113"/>
          <p:cNvSpPr>
            <a:spLocks/>
          </p:cNvSpPr>
          <p:nvPr/>
        </p:nvSpPr>
        <p:spPr bwMode="auto">
          <a:xfrm>
            <a:off x="2082800" y="579438"/>
            <a:ext cx="363538" cy="246062"/>
          </a:xfrm>
          <a:custGeom>
            <a:avLst/>
            <a:gdLst>
              <a:gd name="T0" fmla="*/ 17 w 308"/>
              <a:gd name="T1" fmla="*/ 283 h 286"/>
              <a:gd name="T2" fmla="*/ 11 w 308"/>
              <a:gd name="T3" fmla="*/ 273 h 286"/>
              <a:gd name="T4" fmla="*/ 7 w 308"/>
              <a:gd name="T5" fmla="*/ 262 h 286"/>
              <a:gd name="T6" fmla="*/ 7 w 308"/>
              <a:gd name="T7" fmla="*/ 249 h 286"/>
              <a:gd name="T8" fmla="*/ 2 w 308"/>
              <a:gd name="T9" fmla="*/ 238 h 286"/>
              <a:gd name="T10" fmla="*/ 1 w 308"/>
              <a:gd name="T11" fmla="*/ 230 h 286"/>
              <a:gd name="T12" fmla="*/ 11 w 308"/>
              <a:gd name="T13" fmla="*/ 223 h 286"/>
              <a:gd name="T14" fmla="*/ 20 w 308"/>
              <a:gd name="T15" fmla="*/ 232 h 286"/>
              <a:gd name="T16" fmla="*/ 25 w 308"/>
              <a:gd name="T17" fmla="*/ 222 h 286"/>
              <a:gd name="T18" fmla="*/ 28 w 308"/>
              <a:gd name="T19" fmla="*/ 215 h 286"/>
              <a:gd name="T20" fmla="*/ 31 w 308"/>
              <a:gd name="T21" fmla="*/ 203 h 286"/>
              <a:gd name="T22" fmla="*/ 24 w 308"/>
              <a:gd name="T23" fmla="*/ 195 h 286"/>
              <a:gd name="T24" fmla="*/ 25 w 308"/>
              <a:gd name="T25" fmla="*/ 189 h 286"/>
              <a:gd name="T26" fmla="*/ 31 w 308"/>
              <a:gd name="T27" fmla="*/ 180 h 286"/>
              <a:gd name="T28" fmla="*/ 22 w 308"/>
              <a:gd name="T29" fmla="*/ 172 h 286"/>
              <a:gd name="T30" fmla="*/ 21 w 308"/>
              <a:gd name="T31" fmla="*/ 162 h 286"/>
              <a:gd name="T32" fmla="*/ 27 w 308"/>
              <a:gd name="T33" fmla="*/ 157 h 286"/>
              <a:gd name="T34" fmla="*/ 35 w 308"/>
              <a:gd name="T35" fmla="*/ 163 h 286"/>
              <a:gd name="T36" fmla="*/ 48 w 308"/>
              <a:gd name="T37" fmla="*/ 169 h 286"/>
              <a:gd name="T38" fmla="*/ 60 w 308"/>
              <a:gd name="T39" fmla="*/ 169 h 286"/>
              <a:gd name="T40" fmla="*/ 67 w 308"/>
              <a:gd name="T41" fmla="*/ 178 h 286"/>
              <a:gd name="T42" fmla="*/ 70 w 308"/>
              <a:gd name="T43" fmla="*/ 188 h 286"/>
              <a:gd name="T44" fmla="*/ 75 w 308"/>
              <a:gd name="T45" fmla="*/ 189 h 286"/>
              <a:gd name="T46" fmla="*/ 88 w 308"/>
              <a:gd name="T47" fmla="*/ 183 h 286"/>
              <a:gd name="T48" fmla="*/ 87 w 308"/>
              <a:gd name="T49" fmla="*/ 173 h 286"/>
              <a:gd name="T50" fmla="*/ 93 w 308"/>
              <a:gd name="T51" fmla="*/ 165 h 286"/>
              <a:gd name="T52" fmla="*/ 87 w 308"/>
              <a:gd name="T53" fmla="*/ 157 h 286"/>
              <a:gd name="T54" fmla="*/ 90 w 308"/>
              <a:gd name="T55" fmla="*/ 153 h 286"/>
              <a:gd name="T56" fmla="*/ 103 w 308"/>
              <a:gd name="T57" fmla="*/ 155 h 286"/>
              <a:gd name="T58" fmla="*/ 101 w 308"/>
              <a:gd name="T59" fmla="*/ 143 h 286"/>
              <a:gd name="T60" fmla="*/ 104 w 308"/>
              <a:gd name="T61" fmla="*/ 136 h 286"/>
              <a:gd name="T62" fmla="*/ 111 w 308"/>
              <a:gd name="T63" fmla="*/ 127 h 286"/>
              <a:gd name="T64" fmla="*/ 107 w 308"/>
              <a:gd name="T65" fmla="*/ 115 h 286"/>
              <a:gd name="T66" fmla="*/ 118 w 308"/>
              <a:gd name="T67" fmla="*/ 105 h 286"/>
              <a:gd name="T68" fmla="*/ 115 w 308"/>
              <a:gd name="T69" fmla="*/ 86 h 286"/>
              <a:gd name="T70" fmla="*/ 123 w 308"/>
              <a:gd name="T71" fmla="*/ 73 h 286"/>
              <a:gd name="T72" fmla="*/ 117 w 308"/>
              <a:gd name="T73" fmla="*/ 60 h 286"/>
              <a:gd name="T74" fmla="*/ 123 w 308"/>
              <a:gd name="T75" fmla="*/ 49 h 286"/>
              <a:gd name="T76" fmla="*/ 123 w 308"/>
              <a:gd name="T77" fmla="*/ 37 h 286"/>
              <a:gd name="T78" fmla="*/ 134 w 308"/>
              <a:gd name="T79" fmla="*/ 32 h 286"/>
              <a:gd name="T80" fmla="*/ 131 w 308"/>
              <a:gd name="T81" fmla="*/ 23 h 286"/>
              <a:gd name="T82" fmla="*/ 125 w 308"/>
              <a:gd name="T83" fmla="*/ 14 h 286"/>
              <a:gd name="T84" fmla="*/ 128 w 308"/>
              <a:gd name="T85" fmla="*/ 3 h 286"/>
              <a:gd name="T86" fmla="*/ 140 w 308"/>
              <a:gd name="T87" fmla="*/ 2 h 286"/>
              <a:gd name="T88" fmla="*/ 155 w 308"/>
              <a:gd name="T89" fmla="*/ 9 h 286"/>
              <a:gd name="T90" fmla="*/ 165 w 308"/>
              <a:gd name="T91" fmla="*/ 14 h 286"/>
              <a:gd name="T92" fmla="*/ 173 w 308"/>
              <a:gd name="T93" fmla="*/ 19 h 286"/>
              <a:gd name="T94" fmla="*/ 188 w 308"/>
              <a:gd name="T95" fmla="*/ 23 h 286"/>
              <a:gd name="T96" fmla="*/ 193 w 308"/>
              <a:gd name="T97" fmla="*/ 33 h 286"/>
              <a:gd name="T98" fmla="*/ 204 w 308"/>
              <a:gd name="T99" fmla="*/ 37 h 286"/>
              <a:gd name="T100" fmla="*/ 208 w 308"/>
              <a:gd name="T101" fmla="*/ 27 h 286"/>
              <a:gd name="T102" fmla="*/ 213 w 308"/>
              <a:gd name="T103" fmla="*/ 23 h 286"/>
              <a:gd name="T104" fmla="*/ 233 w 308"/>
              <a:gd name="T105" fmla="*/ 27 h 286"/>
              <a:gd name="T106" fmla="*/ 246 w 308"/>
              <a:gd name="T107" fmla="*/ 35 h 286"/>
              <a:gd name="T108" fmla="*/ 260 w 308"/>
              <a:gd name="T109" fmla="*/ 37 h 286"/>
              <a:gd name="T110" fmla="*/ 267 w 308"/>
              <a:gd name="T111" fmla="*/ 37 h 286"/>
              <a:gd name="T112" fmla="*/ 277 w 308"/>
              <a:gd name="T113" fmla="*/ 32 h 286"/>
              <a:gd name="T114" fmla="*/ 287 w 308"/>
              <a:gd name="T115" fmla="*/ 26 h 286"/>
              <a:gd name="T116" fmla="*/ 300 w 308"/>
              <a:gd name="T117" fmla="*/ 27 h 2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8"/>
              <a:gd name="T178" fmla="*/ 0 h 286"/>
              <a:gd name="T179" fmla="*/ 308 w 308"/>
              <a:gd name="T180" fmla="*/ 286 h 2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8" h="286">
                <a:moveTo>
                  <a:pt x="28" y="285"/>
                </a:moveTo>
                <a:lnTo>
                  <a:pt x="25" y="286"/>
                </a:lnTo>
                <a:lnTo>
                  <a:pt x="24" y="286"/>
                </a:lnTo>
                <a:lnTo>
                  <a:pt x="22" y="285"/>
                </a:lnTo>
                <a:lnTo>
                  <a:pt x="22" y="283"/>
                </a:lnTo>
                <a:lnTo>
                  <a:pt x="21" y="283"/>
                </a:lnTo>
                <a:lnTo>
                  <a:pt x="21" y="282"/>
                </a:lnTo>
                <a:lnTo>
                  <a:pt x="20" y="282"/>
                </a:lnTo>
                <a:lnTo>
                  <a:pt x="18" y="283"/>
                </a:lnTo>
                <a:lnTo>
                  <a:pt x="17" y="283"/>
                </a:lnTo>
                <a:lnTo>
                  <a:pt x="15" y="282"/>
                </a:lnTo>
                <a:lnTo>
                  <a:pt x="14" y="280"/>
                </a:lnTo>
                <a:lnTo>
                  <a:pt x="12" y="280"/>
                </a:lnTo>
                <a:lnTo>
                  <a:pt x="12" y="279"/>
                </a:lnTo>
                <a:lnTo>
                  <a:pt x="11" y="279"/>
                </a:lnTo>
                <a:lnTo>
                  <a:pt x="11" y="278"/>
                </a:lnTo>
                <a:lnTo>
                  <a:pt x="11" y="276"/>
                </a:lnTo>
                <a:lnTo>
                  <a:pt x="10" y="276"/>
                </a:lnTo>
                <a:lnTo>
                  <a:pt x="10" y="275"/>
                </a:lnTo>
                <a:lnTo>
                  <a:pt x="11" y="273"/>
                </a:lnTo>
                <a:lnTo>
                  <a:pt x="10" y="273"/>
                </a:lnTo>
                <a:lnTo>
                  <a:pt x="8" y="272"/>
                </a:lnTo>
                <a:lnTo>
                  <a:pt x="7" y="270"/>
                </a:lnTo>
                <a:lnTo>
                  <a:pt x="7" y="269"/>
                </a:lnTo>
                <a:lnTo>
                  <a:pt x="8" y="269"/>
                </a:lnTo>
                <a:lnTo>
                  <a:pt x="8" y="268"/>
                </a:lnTo>
                <a:lnTo>
                  <a:pt x="8" y="266"/>
                </a:lnTo>
                <a:lnTo>
                  <a:pt x="7" y="265"/>
                </a:lnTo>
                <a:lnTo>
                  <a:pt x="7" y="263"/>
                </a:lnTo>
                <a:lnTo>
                  <a:pt x="7" y="262"/>
                </a:lnTo>
                <a:lnTo>
                  <a:pt x="7" y="260"/>
                </a:lnTo>
                <a:lnTo>
                  <a:pt x="5" y="260"/>
                </a:lnTo>
                <a:lnTo>
                  <a:pt x="5" y="259"/>
                </a:lnTo>
                <a:lnTo>
                  <a:pt x="5" y="258"/>
                </a:lnTo>
                <a:lnTo>
                  <a:pt x="5" y="256"/>
                </a:lnTo>
                <a:lnTo>
                  <a:pt x="5" y="255"/>
                </a:lnTo>
                <a:lnTo>
                  <a:pt x="5" y="253"/>
                </a:lnTo>
                <a:lnTo>
                  <a:pt x="7" y="252"/>
                </a:lnTo>
                <a:lnTo>
                  <a:pt x="7" y="250"/>
                </a:lnTo>
                <a:lnTo>
                  <a:pt x="7" y="249"/>
                </a:lnTo>
                <a:lnTo>
                  <a:pt x="7" y="248"/>
                </a:lnTo>
                <a:lnTo>
                  <a:pt x="5" y="248"/>
                </a:lnTo>
                <a:lnTo>
                  <a:pt x="5" y="246"/>
                </a:lnTo>
                <a:lnTo>
                  <a:pt x="4" y="245"/>
                </a:lnTo>
                <a:lnTo>
                  <a:pt x="4" y="243"/>
                </a:lnTo>
                <a:lnTo>
                  <a:pt x="2" y="243"/>
                </a:lnTo>
                <a:lnTo>
                  <a:pt x="2" y="242"/>
                </a:lnTo>
                <a:lnTo>
                  <a:pt x="2" y="240"/>
                </a:lnTo>
                <a:lnTo>
                  <a:pt x="2" y="239"/>
                </a:lnTo>
                <a:lnTo>
                  <a:pt x="2" y="238"/>
                </a:lnTo>
                <a:lnTo>
                  <a:pt x="4" y="238"/>
                </a:lnTo>
                <a:lnTo>
                  <a:pt x="2" y="238"/>
                </a:lnTo>
                <a:lnTo>
                  <a:pt x="2" y="236"/>
                </a:lnTo>
                <a:lnTo>
                  <a:pt x="1" y="236"/>
                </a:lnTo>
                <a:lnTo>
                  <a:pt x="1" y="235"/>
                </a:lnTo>
                <a:lnTo>
                  <a:pt x="1" y="233"/>
                </a:lnTo>
                <a:lnTo>
                  <a:pt x="0" y="233"/>
                </a:lnTo>
                <a:lnTo>
                  <a:pt x="0" y="232"/>
                </a:lnTo>
                <a:lnTo>
                  <a:pt x="0" y="230"/>
                </a:lnTo>
                <a:lnTo>
                  <a:pt x="1" y="230"/>
                </a:lnTo>
                <a:lnTo>
                  <a:pt x="2" y="229"/>
                </a:lnTo>
                <a:lnTo>
                  <a:pt x="2" y="228"/>
                </a:lnTo>
                <a:lnTo>
                  <a:pt x="4" y="226"/>
                </a:lnTo>
                <a:lnTo>
                  <a:pt x="4" y="225"/>
                </a:lnTo>
                <a:lnTo>
                  <a:pt x="5" y="225"/>
                </a:lnTo>
                <a:lnTo>
                  <a:pt x="7" y="225"/>
                </a:lnTo>
                <a:lnTo>
                  <a:pt x="7" y="223"/>
                </a:lnTo>
                <a:lnTo>
                  <a:pt x="8" y="223"/>
                </a:lnTo>
                <a:lnTo>
                  <a:pt x="10" y="223"/>
                </a:lnTo>
                <a:lnTo>
                  <a:pt x="11" y="223"/>
                </a:lnTo>
                <a:lnTo>
                  <a:pt x="12" y="223"/>
                </a:lnTo>
                <a:lnTo>
                  <a:pt x="12" y="225"/>
                </a:lnTo>
                <a:lnTo>
                  <a:pt x="12" y="226"/>
                </a:lnTo>
                <a:lnTo>
                  <a:pt x="12" y="228"/>
                </a:lnTo>
                <a:lnTo>
                  <a:pt x="14" y="229"/>
                </a:lnTo>
                <a:lnTo>
                  <a:pt x="14" y="230"/>
                </a:lnTo>
                <a:lnTo>
                  <a:pt x="15" y="230"/>
                </a:lnTo>
                <a:lnTo>
                  <a:pt x="17" y="230"/>
                </a:lnTo>
                <a:lnTo>
                  <a:pt x="18" y="230"/>
                </a:lnTo>
                <a:lnTo>
                  <a:pt x="20" y="232"/>
                </a:lnTo>
                <a:lnTo>
                  <a:pt x="21" y="232"/>
                </a:lnTo>
                <a:lnTo>
                  <a:pt x="21" y="230"/>
                </a:lnTo>
                <a:lnTo>
                  <a:pt x="21" y="229"/>
                </a:lnTo>
                <a:lnTo>
                  <a:pt x="21" y="228"/>
                </a:lnTo>
                <a:lnTo>
                  <a:pt x="22" y="226"/>
                </a:lnTo>
                <a:lnTo>
                  <a:pt x="22" y="225"/>
                </a:lnTo>
                <a:lnTo>
                  <a:pt x="22" y="223"/>
                </a:lnTo>
                <a:lnTo>
                  <a:pt x="22" y="222"/>
                </a:lnTo>
                <a:lnTo>
                  <a:pt x="24" y="222"/>
                </a:lnTo>
                <a:lnTo>
                  <a:pt x="25" y="222"/>
                </a:lnTo>
                <a:lnTo>
                  <a:pt x="25" y="220"/>
                </a:lnTo>
                <a:lnTo>
                  <a:pt x="24" y="220"/>
                </a:lnTo>
                <a:lnTo>
                  <a:pt x="24" y="219"/>
                </a:lnTo>
                <a:lnTo>
                  <a:pt x="25" y="219"/>
                </a:lnTo>
                <a:lnTo>
                  <a:pt x="25" y="218"/>
                </a:lnTo>
                <a:lnTo>
                  <a:pt x="27" y="219"/>
                </a:lnTo>
                <a:lnTo>
                  <a:pt x="28" y="219"/>
                </a:lnTo>
                <a:lnTo>
                  <a:pt x="28" y="218"/>
                </a:lnTo>
                <a:lnTo>
                  <a:pt x="28" y="216"/>
                </a:lnTo>
                <a:lnTo>
                  <a:pt x="28" y="215"/>
                </a:lnTo>
                <a:lnTo>
                  <a:pt x="28" y="213"/>
                </a:lnTo>
                <a:lnTo>
                  <a:pt x="28" y="212"/>
                </a:lnTo>
                <a:lnTo>
                  <a:pt x="28" y="210"/>
                </a:lnTo>
                <a:lnTo>
                  <a:pt x="28" y="209"/>
                </a:lnTo>
                <a:lnTo>
                  <a:pt x="28" y="208"/>
                </a:lnTo>
                <a:lnTo>
                  <a:pt x="28" y="206"/>
                </a:lnTo>
                <a:lnTo>
                  <a:pt x="30" y="206"/>
                </a:lnTo>
                <a:lnTo>
                  <a:pt x="31" y="206"/>
                </a:lnTo>
                <a:lnTo>
                  <a:pt x="31" y="205"/>
                </a:lnTo>
                <a:lnTo>
                  <a:pt x="31" y="203"/>
                </a:lnTo>
                <a:lnTo>
                  <a:pt x="30" y="203"/>
                </a:lnTo>
                <a:lnTo>
                  <a:pt x="30" y="202"/>
                </a:lnTo>
                <a:lnTo>
                  <a:pt x="28" y="202"/>
                </a:lnTo>
                <a:lnTo>
                  <a:pt x="27" y="202"/>
                </a:lnTo>
                <a:lnTo>
                  <a:pt x="27" y="200"/>
                </a:lnTo>
                <a:lnTo>
                  <a:pt x="27" y="198"/>
                </a:lnTo>
                <a:lnTo>
                  <a:pt x="25" y="198"/>
                </a:lnTo>
                <a:lnTo>
                  <a:pt x="25" y="196"/>
                </a:lnTo>
                <a:lnTo>
                  <a:pt x="24" y="196"/>
                </a:lnTo>
                <a:lnTo>
                  <a:pt x="24" y="195"/>
                </a:lnTo>
                <a:lnTo>
                  <a:pt x="22" y="193"/>
                </a:lnTo>
                <a:lnTo>
                  <a:pt x="20" y="192"/>
                </a:lnTo>
                <a:lnTo>
                  <a:pt x="20" y="190"/>
                </a:lnTo>
                <a:lnTo>
                  <a:pt x="21" y="190"/>
                </a:lnTo>
                <a:lnTo>
                  <a:pt x="21" y="189"/>
                </a:lnTo>
                <a:lnTo>
                  <a:pt x="22" y="189"/>
                </a:lnTo>
                <a:lnTo>
                  <a:pt x="24" y="189"/>
                </a:lnTo>
                <a:lnTo>
                  <a:pt x="24" y="190"/>
                </a:lnTo>
                <a:lnTo>
                  <a:pt x="25" y="190"/>
                </a:lnTo>
                <a:lnTo>
                  <a:pt x="25" y="189"/>
                </a:lnTo>
                <a:lnTo>
                  <a:pt x="27" y="188"/>
                </a:lnTo>
                <a:lnTo>
                  <a:pt x="28" y="186"/>
                </a:lnTo>
                <a:lnTo>
                  <a:pt x="28" y="185"/>
                </a:lnTo>
                <a:lnTo>
                  <a:pt x="28" y="183"/>
                </a:lnTo>
                <a:lnTo>
                  <a:pt x="30" y="183"/>
                </a:lnTo>
                <a:lnTo>
                  <a:pt x="31" y="183"/>
                </a:lnTo>
                <a:lnTo>
                  <a:pt x="32" y="183"/>
                </a:lnTo>
                <a:lnTo>
                  <a:pt x="32" y="182"/>
                </a:lnTo>
                <a:lnTo>
                  <a:pt x="31" y="182"/>
                </a:lnTo>
                <a:lnTo>
                  <a:pt x="31" y="180"/>
                </a:lnTo>
                <a:lnTo>
                  <a:pt x="30" y="179"/>
                </a:lnTo>
                <a:lnTo>
                  <a:pt x="31" y="178"/>
                </a:lnTo>
                <a:lnTo>
                  <a:pt x="31" y="176"/>
                </a:lnTo>
                <a:lnTo>
                  <a:pt x="30" y="176"/>
                </a:lnTo>
                <a:lnTo>
                  <a:pt x="30" y="175"/>
                </a:lnTo>
                <a:lnTo>
                  <a:pt x="28" y="173"/>
                </a:lnTo>
                <a:lnTo>
                  <a:pt x="27" y="172"/>
                </a:lnTo>
                <a:lnTo>
                  <a:pt x="25" y="172"/>
                </a:lnTo>
                <a:lnTo>
                  <a:pt x="24" y="172"/>
                </a:lnTo>
                <a:lnTo>
                  <a:pt x="22" y="172"/>
                </a:lnTo>
                <a:lnTo>
                  <a:pt x="21" y="170"/>
                </a:lnTo>
                <a:lnTo>
                  <a:pt x="21" y="169"/>
                </a:lnTo>
                <a:lnTo>
                  <a:pt x="20" y="169"/>
                </a:lnTo>
                <a:lnTo>
                  <a:pt x="20" y="167"/>
                </a:lnTo>
                <a:lnTo>
                  <a:pt x="20" y="166"/>
                </a:lnTo>
                <a:lnTo>
                  <a:pt x="21" y="166"/>
                </a:lnTo>
                <a:lnTo>
                  <a:pt x="21" y="165"/>
                </a:lnTo>
                <a:lnTo>
                  <a:pt x="22" y="165"/>
                </a:lnTo>
                <a:lnTo>
                  <a:pt x="22" y="163"/>
                </a:lnTo>
                <a:lnTo>
                  <a:pt x="21" y="162"/>
                </a:lnTo>
                <a:lnTo>
                  <a:pt x="21" y="160"/>
                </a:lnTo>
                <a:lnTo>
                  <a:pt x="22" y="160"/>
                </a:lnTo>
                <a:lnTo>
                  <a:pt x="22" y="159"/>
                </a:lnTo>
                <a:lnTo>
                  <a:pt x="24" y="159"/>
                </a:lnTo>
                <a:lnTo>
                  <a:pt x="24" y="157"/>
                </a:lnTo>
                <a:lnTo>
                  <a:pt x="22" y="156"/>
                </a:lnTo>
                <a:lnTo>
                  <a:pt x="24" y="156"/>
                </a:lnTo>
                <a:lnTo>
                  <a:pt x="25" y="156"/>
                </a:lnTo>
                <a:lnTo>
                  <a:pt x="27" y="156"/>
                </a:lnTo>
                <a:lnTo>
                  <a:pt x="27" y="157"/>
                </a:lnTo>
                <a:lnTo>
                  <a:pt x="28" y="157"/>
                </a:lnTo>
                <a:lnTo>
                  <a:pt x="28" y="159"/>
                </a:lnTo>
                <a:lnTo>
                  <a:pt x="28" y="160"/>
                </a:lnTo>
                <a:lnTo>
                  <a:pt x="30" y="160"/>
                </a:lnTo>
                <a:lnTo>
                  <a:pt x="30" y="162"/>
                </a:lnTo>
                <a:lnTo>
                  <a:pt x="31" y="162"/>
                </a:lnTo>
                <a:lnTo>
                  <a:pt x="31" y="163"/>
                </a:lnTo>
                <a:lnTo>
                  <a:pt x="32" y="163"/>
                </a:lnTo>
                <a:lnTo>
                  <a:pt x="34" y="163"/>
                </a:lnTo>
                <a:lnTo>
                  <a:pt x="35" y="163"/>
                </a:lnTo>
                <a:lnTo>
                  <a:pt x="37" y="163"/>
                </a:lnTo>
                <a:lnTo>
                  <a:pt x="40" y="163"/>
                </a:lnTo>
                <a:lnTo>
                  <a:pt x="41" y="165"/>
                </a:lnTo>
                <a:lnTo>
                  <a:pt x="41" y="166"/>
                </a:lnTo>
                <a:lnTo>
                  <a:pt x="42" y="166"/>
                </a:lnTo>
                <a:lnTo>
                  <a:pt x="42" y="167"/>
                </a:lnTo>
                <a:lnTo>
                  <a:pt x="44" y="167"/>
                </a:lnTo>
                <a:lnTo>
                  <a:pt x="44" y="169"/>
                </a:lnTo>
                <a:lnTo>
                  <a:pt x="45" y="169"/>
                </a:lnTo>
                <a:lnTo>
                  <a:pt x="48" y="169"/>
                </a:lnTo>
                <a:lnTo>
                  <a:pt x="48" y="170"/>
                </a:lnTo>
                <a:lnTo>
                  <a:pt x="50" y="170"/>
                </a:lnTo>
                <a:lnTo>
                  <a:pt x="51" y="170"/>
                </a:lnTo>
                <a:lnTo>
                  <a:pt x="52" y="169"/>
                </a:lnTo>
                <a:lnTo>
                  <a:pt x="54" y="169"/>
                </a:lnTo>
                <a:lnTo>
                  <a:pt x="55" y="169"/>
                </a:lnTo>
                <a:lnTo>
                  <a:pt x="57" y="167"/>
                </a:lnTo>
                <a:lnTo>
                  <a:pt x="58" y="167"/>
                </a:lnTo>
                <a:lnTo>
                  <a:pt x="60" y="167"/>
                </a:lnTo>
                <a:lnTo>
                  <a:pt x="60" y="169"/>
                </a:lnTo>
                <a:lnTo>
                  <a:pt x="61" y="169"/>
                </a:lnTo>
                <a:lnTo>
                  <a:pt x="63" y="170"/>
                </a:lnTo>
                <a:lnTo>
                  <a:pt x="63" y="172"/>
                </a:lnTo>
                <a:lnTo>
                  <a:pt x="64" y="172"/>
                </a:lnTo>
                <a:lnTo>
                  <a:pt x="64" y="173"/>
                </a:lnTo>
                <a:lnTo>
                  <a:pt x="64" y="175"/>
                </a:lnTo>
                <a:lnTo>
                  <a:pt x="64" y="176"/>
                </a:lnTo>
                <a:lnTo>
                  <a:pt x="65" y="176"/>
                </a:lnTo>
                <a:lnTo>
                  <a:pt x="65" y="178"/>
                </a:lnTo>
                <a:lnTo>
                  <a:pt x="67" y="178"/>
                </a:lnTo>
                <a:lnTo>
                  <a:pt x="68" y="178"/>
                </a:lnTo>
                <a:lnTo>
                  <a:pt x="68" y="179"/>
                </a:lnTo>
                <a:lnTo>
                  <a:pt x="70" y="179"/>
                </a:lnTo>
                <a:lnTo>
                  <a:pt x="70" y="180"/>
                </a:lnTo>
                <a:lnTo>
                  <a:pt x="70" y="182"/>
                </a:lnTo>
                <a:lnTo>
                  <a:pt x="70" y="183"/>
                </a:lnTo>
                <a:lnTo>
                  <a:pt x="70" y="185"/>
                </a:lnTo>
                <a:lnTo>
                  <a:pt x="68" y="185"/>
                </a:lnTo>
                <a:lnTo>
                  <a:pt x="68" y="186"/>
                </a:lnTo>
                <a:lnTo>
                  <a:pt x="70" y="188"/>
                </a:lnTo>
                <a:lnTo>
                  <a:pt x="70" y="189"/>
                </a:lnTo>
                <a:lnTo>
                  <a:pt x="70" y="190"/>
                </a:lnTo>
                <a:lnTo>
                  <a:pt x="70" y="192"/>
                </a:lnTo>
                <a:lnTo>
                  <a:pt x="71" y="192"/>
                </a:lnTo>
                <a:lnTo>
                  <a:pt x="71" y="193"/>
                </a:lnTo>
                <a:lnTo>
                  <a:pt x="73" y="193"/>
                </a:lnTo>
                <a:lnTo>
                  <a:pt x="74" y="193"/>
                </a:lnTo>
                <a:lnTo>
                  <a:pt x="74" y="192"/>
                </a:lnTo>
                <a:lnTo>
                  <a:pt x="75" y="190"/>
                </a:lnTo>
                <a:lnTo>
                  <a:pt x="75" y="189"/>
                </a:lnTo>
                <a:lnTo>
                  <a:pt x="77" y="189"/>
                </a:lnTo>
                <a:lnTo>
                  <a:pt x="78" y="189"/>
                </a:lnTo>
                <a:lnTo>
                  <a:pt x="78" y="188"/>
                </a:lnTo>
                <a:lnTo>
                  <a:pt x="80" y="186"/>
                </a:lnTo>
                <a:lnTo>
                  <a:pt x="81" y="186"/>
                </a:lnTo>
                <a:lnTo>
                  <a:pt x="83" y="185"/>
                </a:lnTo>
                <a:lnTo>
                  <a:pt x="84" y="185"/>
                </a:lnTo>
                <a:lnTo>
                  <a:pt x="85" y="185"/>
                </a:lnTo>
                <a:lnTo>
                  <a:pt x="87" y="185"/>
                </a:lnTo>
                <a:lnTo>
                  <a:pt x="88" y="183"/>
                </a:lnTo>
                <a:lnTo>
                  <a:pt x="88" y="182"/>
                </a:lnTo>
                <a:lnTo>
                  <a:pt x="88" y="180"/>
                </a:lnTo>
                <a:lnTo>
                  <a:pt x="88" y="179"/>
                </a:lnTo>
                <a:lnTo>
                  <a:pt x="88" y="178"/>
                </a:lnTo>
                <a:lnTo>
                  <a:pt x="87" y="176"/>
                </a:lnTo>
                <a:lnTo>
                  <a:pt x="85" y="176"/>
                </a:lnTo>
                <a:lnTo>
                  <a:pt x="85" y="175"/>
                </a:lnTo>
                <a:lnTo>
                  <a:pt x="87" y="175"/>
                </a:lnTo>
                <a:lnTo>
                  <a:pt x="85" y="173"/>
                </a:lnTo>
                <a:lnTo>
                  <a:pt x="87" y="173"/>
                </a:lnTo>
                <a:lnTo>
                  <a:pt x="88" y="172"/>
                </a:lnTo>
                <a:lnTo>
                  <a:pt x="90" y="173"/>
                </a:lnTo>
                <a:lnTo>
                  <a:pt x="91" y="173"/>
                </a:lnTo>
                <a:lnTo>
                  <a:pt x="93" y="172"/>
                </a:lnTo>
                <a:lnTo>
                  <a:pt x="93" y="170"/>
                </a:lnTo>
                <a:lnTo>
                  <a:pt x="93" y="169"/>
                </a:lnTo>
                <a:lnTo>
                  <a:pt x="93" y="167"/>
                </a:lnTo>
                <a:lnTo>
                  <a:pt x="94" y="166"/>
                </a:lnTo>
                <a:lnTo>
                  <a:pt x="93" y="166"/>
                </a:lnTo>
                <a:lnTo>
                  <a:pt x="93" y="165"/>
                </a:lnTo>
                <a:lnTo>
                  <a:pt x="94" y="165"/>
                </a:lnTo>
                <a:lnTo>
                  <a:pt x="93" y="165"/>
                </a:lnTo>
                <a:lnTo>
                  <a:pt x="93" y="163"/>
                </a:lnTo>
                <a:lnTo>
                  <a:pt x="91" y="163"/>
                </a:lnTo>
                <a:lnTo>
                  <a:pt x="90" y="162"/>
                </a:lnTo>
                <a:lnTo>
                  <a:pt x="88" y="162"/>
                </a:lnTo>
                <a:lnTo>
                  <a:pt x="88" y="160"/>
                </a:lnTo>
                <a:lnTo>
                  <a:pt x="88" y="159"/>
                </a:lnTo>
                <a:lnTo>
                  <a:pt x="88" y="157"/>
                </a:lnTo>
                <a:lnTo>
                  <a:pt x="87" y="157"/>
                </a:lnTo>
                <a:lnTo>
                  <a:pt x="87" y="156"/>
                </a:lnTo>
                <a:lnTo>
                  <a:pt x="85" y="156"/>
                </a:lnTo>
                <a:lnTo>
                  <a:pt x="84" y="156"/>
                </a:lnTo>
                <a:lnTo>
                  <a:pt x="84" y="155"/>
                </a:lnTo>
                <a:lnTo>
                  <a:pt x="85" y="153"/>
                </a:lnTo>
                <a:lnTo>
                  <a:pt x="87" y="153"/>
                </a:lnTo>
                <a:lnTo>
                  <a:pt x="87" y="152"/>
                </a:lnTo>
                <a:lnTo>
                  <a:pt x="88" y="152"/>
                </a:lnTo>
                <a:lnTo>
                  <a:pt x="88" y="153"/>
                </a:lnTo>
                <a:lnTo>
                  <a:pt x="90" y="153"/>
                </a:lnTo>
                <a:lnTo>
                  <a:pt x="91" y="153"/>
                </a:lnTo>
                <a:lnTo>
                  <a:pt x="91" y="152"/>
                </a:lnTo>
                <a:lnTo>
                  <a:pt x="93" y="153"/>
                </a:lnTo>
                <a:lnTo>
                  <a:pt x="94" y="153"/>
                </a:lnTo>
                <a:lnTo>
                  <a:pt x="95" y="153"/>
                </a:lnTo>
                <a:lnTo>
                  <a:pt x="97" y="153"/>
                </a:lnTo>
                <a:lnTo>
                  <a:pt x="98" y="155"/>
                </a:lnTo>
                <a:lnTo>
                  <a:pt x="100" y="155"/>
                </a:lnTo>
                <a:lnTo>
                  <a:pt x="101" y="155"/>
                </a:lnTo>
                <a:lnTo>
                  <a:pt x="103" y="155"/>
                </a:lnTo>
                <a:lnTo>
                  <a:pt x="103" y="153"/>
                </a:lnTo>
                <a:lnTo>
                  <a:pt x="104" y="153"/>
                </a:lnTo>
                <a:lnTo>
                  <a:pt x="104" y="152"/>
                </a:lnTo>
                <a:lnTo>
                  <a:pt x="104" y="150"/>
                </a:lnTo>
                <a:lnTo>
                  <a:pt x="103" y="149"/>
                </a:lnTo>
                <a:lnTo>
                  <a:pt x="103" y="147"/>
                </a:lnTo>
                <a:lnTo>
                  <a:pt x="103" y="146"/>
                </a:lnTo>
                <a:lnTo>
                  <a:pt x="103" y="145"/>
                </a:lnTo>
                <a:lnTo>
                  <a:pt x="101" y="145"/>
                </a:lnTo>
                <a:lnTo>
                  <a:pt x="101" y="143"/>
                </a:lnTo>
                <a:lnTo>
                  <a:pt x="100" y="143"/>
                </a:lnTo>
                <a:lnTo>
                  <a:pt x="100" y="142"/>
                </a:lnTo>
                <a:lnTo>
                  <a:pt x="98" y="140"/>
                </a:lnTo>
                <a:lnTo>
                  <a:pt x="98" y="139"/>
                </a:lnTo>
                <a:lnTo>
                  <a:pt x="100" y="139"/>
                </a:lnTo>
                <a:lnTo>
                  <a:pt x="100" y="136"/>
                </a:lnTo>
                <a:lnTo>
                  <a:pt x="100" y="135"/>
                </a:lnTo>
                <a:lnTo>
                  <a:pt x="101" y="135"/>
                </a:lnTo>
                <a:lnTo>
                  <a:pt x="103" y="135"/>
                </a:lnTo>
                <a:lnTo>
                  <a:pt x="104" y="136"/>
                </a:lnTo>
                <a:lnTo>
                  <a:pt x="105" y="136"/>
                </a:lnTo>
                <a:lnTo>
                  <a:pt x="105" y="135"/>
                </a:lnTo>
                <a:lnTo>
                  <a:pt x="107" y="135"/>
                </a:lnTo>
                <a:lnTo>
                  <a:pt x="107" y="133"/>
                </a:lnTo>
                <a:lnTo>
                  <a:pt x="107" y="132"/>
                </a:lnTo>
                <a:lnTo>
                  <a:pt x="108" y="132"/>
                </a:lnTo>
                <a:lnTo>
                  <a:pt x="110" y="130"/>
                </a:lnTo>
                <a:lnTo>
                  <a:pt x="110" y="129"/>
                </a:lnTo>
                <a:lnTo>
                  <a:pt x="110" y="127"/>
                </a:lnTo>
                <a:lnTo>
                  <a:pt x="111" y="127"/>
                </a:lnTo>
                <a:lnTo>
                  <a:pt x="111" y="126"/>
                </a:lnTo>
                <a:lnTo>
                  <a:pt x="110" y="125"/>
                </a:lnTo>
                <a:lnTo>
                  <a:pt x="110" y="123"/>
                </a:lnTo>
                <a:lnTo>
                  <a:pt x="110" y="122"/>
                </a:lnTo>
                <a:lnTo>
                  <a:pt x="108" y="119"/>
                </a:lnTo>
                <a:lnTo>
                  <a:pt x="107" y="117"/>
                </a:lnTo>
                <a:lnTo>
                  <a:pt x="105" y="117"/>
                </a:lnTo>
                <a:lnTo>
                  <a:pt x="105" y="116"/>
                </a:lnTo>
                <a:lnTo>
                  <a:pt x="105" y="115"/>
                </a:lnTo>
                <a:lnTo>
                  <a:pt x="107" y="115"/>
                </a:lnTo>
                <a:lnTo>
                  <a:pt x="108" y="113"/>
                </a:lnTo>
                <a:lnTo>
                  <a:pt x="110" y="113"/>
                </a:lnTo>
                <a:lnTo>
                  <a:pt x="111" y="112"/>
                </a:lnTo>
                <a:lnTo>
                  <a:pt x="113" y="110"/>
                </a:lnTo>
                <a:lnTo>
                  <a:pt x="114" y="110"/>
                </a:lnTo>
                <a:lnTo>
                  <a:pt x="115" y="109"/>
                </a:lnTo>
                <a:lnTo>
                  <a:pt x="117" y="109"/>
                </a:lnTo>
                <a:lnTo>
                  <a:pt x="118" y="107"/>
                </a:lnTo>
                <a:lnTo>
                  <a:pt x="118" y="106"/>
                </a:lnTo>
                <a:lnTo>
                  <a:pt x="118" y="105"/>
                </a:lnTo>
                <a:lnTo>
                  <a:pt x="117" y="105"/>
                </a:lnTo>
                <a:lnTo>
                  <a:pt x="115" y="103"/>
                </a:lnTo>
                <a:lnTo>
                  <a:pt x="115" y="100"/>
                </a:lnTo>
                <a:lnTo>
                  <a:pt x="114" y="99"/>
                </a:lnTo>
                <a:lnTo>
                  <a:pt x="115" y="97"/>
                </a:lnTo>
                <a:lnTo>
                  <a:pt x="115" y="96"/>
                </a:lnTo>
                <a:lnTo>
                  <a:pt x="115" y="95"/>
                </a:lnTo>
                <a:lnTo>
                  <a:pt x="114" y="92"/>
                </a:lnTo>
                <a:lnTo>
                  <a:pt x="115" y="87"/>
                </a:lnTo>
                <a:lnTo>
                  <a:pt x="115" y="86"/>
                </a:lnTo>
                <a:lnTo>
                  <a:pt x="117" y="85"/>
                </a:lnTo>
                <a:lnTo>
                  <a:pt x="118" y="85"/>
                </a:lnTo>
                <a:lnTo>
                  <a:pt x="118" y="83"/>
                </a:lnTo>
                <a:lnTo>
                  <a:pt x="120" y="83"/>
                </a:lnTo>
                <a:lnTo>
                  <a:pt x="120" y="82"/>
                </a:lnTo>
                <a:lnTo>
                  <a:pt x="121" y="80"/>
                </a:lnTo>
                <a:lnTo>
                  <a:pt x="121" y="79"/>
                </a:lnTo>
                <a:lnTo>
                  <a:pt x="121" y="76"/>
                </a:lnTo>
                <a:lnTo>
                  <a:pt x="121" y="75"/>
                </a:lnTo>
                <a:lnTo>
                  <a:pt x="123" y="73"/>
                </a:lnTo>
                <a:lnTo>
                  <a:pt x="123" y="72"/>
                </a:lnTo>
                <a:lnTo>
                  <a:pt x="121" y="70"/>
                </a:lnTo>
                <a:lnTo>
                  <a:pt x="121" y="69"/>
                </a:lnTo>
                <a:lnTo>
                  <a:pt x="121" y="67"/>
                </a:lnTo>
                <a:lnTo>
                  <a:pt x="121" y="66"/>
                </a:lnTo>
                <a:lnTo>
                  <a:pt x="121" y="65"/>
                </a:lnTo>
                <a:lnTo>
                  <a:pt x="120" y="63"/>
                </a:lnTo>
                <a:lnTo>
                  <a:pt x="118" y="62"/>
                </a:lnTo>
                <a:lnTo>
                  <a:pt x="117" y="62"/>
                </a:lnTo>
                <a:lnTo>
                  <a:pt x="117" y="60"/>
                </a:lnTo>
                <a:lnTo>
                  <a:pt x="117" y="59"/>
                </a:lnTo>
                <a:lnTo>
                  <a:pt x="115" y="59"/>
                </a:lnTo>
                <a:lnTo>
                  <a:pt x="115" y="56"/>
                </a:lnTo>
                <a:lnTo>
                  <a:pt x="115" y="55"/>
                </a:lnTo>
                <a:lnTo>
                  <a:pt x="117" y="53"/>
                </a:lnTo>
                <a:lnTo>
                  <a:pt x="117" y="52"/>
                </a:lnTo>
                <a:lnTo>
                  <a:pt x="118" y="52"/>
                </a:lnTo>
                <a:lnTo>
                  <a:pt x="120" y="50"/>
                </a:lnTo>
                <a:lnTo>
                  <a:pt x="121" y="49"/>
                </a:lnTo>
                <a:lnTo>
                  <a:pt x="123" y="49"/>
                </a:lnTo>
                <a:lnTo>
                  <a:pt x="124" y="47"/>
                </a:lnTo>
                <a:lnTo>
                  <a:pt x="124" y="46"/>
                </a:lnTo>
                <a:lnTo>
                  <a:pt x="124" y="45"/>
                </a:lnTo>
                <a:lnTo>
                  <a:pt x="123" y="43"/>
                </a:lnTo>
                <a:lnTo>
                  <a:pt x="123" y="42"/>
                </a:lnTo>
                <a:lnTo>
                  <a:pt x="123" y="40"/>
                </a:lnTo>
                <a:lnTo>
                  <a:pt x="121" y="40"/>
                </a:lnTo>
                <a:lnTo>
                  <a:pt x="121" y="39"/>
                </a:lnTo>
                <a:lnTo>
                  <a:pt x="123" y="39"/>
                </a:lnTo>
                <a:lnTo>
                  <a:pt x="123" y="37"/>
                </a:lnTo>
                <a:lnTo>
                  <a:pt x="124" y="36"/>
                </a:lnTo>
                <a:lnTo>
                  <a:pt x="125" y="35"/>
                </a:lnTo>
                <a:lnTo>
                  <a:pt x="127" y="35"/>
                </a:lnTo>
                <a:lnTo>
                  <a:pt x="127" y="33"/>
                </a:lnTo>
                <a:lnTo>
                  <a:pt x="128" y="32"/>
                </a:lnTo>
                <a:lnTo>
                  <a:pt x="130" y="30"/>
                </a:lnTo>
                <a:lnTo>
                  <a:pt x="130" y="32"/>
                </a:lnTo>
                <a:lnTo>
                  <a:pt x="131" y="32"/>
                </a:lnTo>
                <a:lnTo>
                  <a:pt x="133" y="32"/>
                </a:lnTo>
                <a:lnTo>
                  <a:pt x="134" y="32"/>
                </a:lnTo>
                <a:lnTo>
                  <a:pt x="135" y="32"/>
                </a:lnTo>
                <a:lnTo>
                  <a:pt x="137" y="30"/>
                </a:lnTo>
                <a:lnTo>
                  <a:pt x="135" y="30"/>
                </a:lnTo>
                <a:lnTo>
                  <a:pt x="135" y="29"/>
                </a:lnTo>
                <a:lnTo>
                  <a:pt x="134" y="29"/>
                </a:lnTo>
                <a:lnTo>
                  <a:pt x="134" y="27"/>
                </a:lnTo>
                <a:lnTo>
                  <a:pt x="134" y="26"/>
                </a:lnTo>
                <a:lnTo>
                  <a:pt x="133" y="24"/>
                </a:lnTo>
                <a:lnTo>
                  <a:pt x="133" y="23"/>
                </a:lnTo>
                <a:lnTo>
                  <a:pt x="131" y="23"/>
                </a:lnTo>
                <a:lnTo>
                  <a:pt x="130" y="23"/>
                </a:lnTo>
                <a:lnTo>
                  <a:pt x="128" y="23"/>
                </a:lnTo>
                <a:lnTo>
                  <a:pt x="128" y="22"/>
                </a:lnTo>
                <a:lnTo>
                  <a:pt x="127" y="22"/>
                </a:lnTo>
                <a:lnTo>
                  <a:pt x="127" y="20"/>
                </a:lnTo>
                <a:lnTo>
                  <a:pt x="127" y="19"/>
                </a:lnTo>
                <a:lnTo>
                  <a:pt x="125" y="19"/>
                </a:lnTo>
                <a:lnTo>
                  <a:pt x="125" y="17"/>
                </a:lnTo>
                <a:lnTo>
                  <a:pt x="125" y="16"/>
                </a:lnTo>
                <a:lnTo>
                  <a:pt x="125" y="14"/>
                </a:lnTo>
                <a:lnTo>
                  <a:pt x="127" y="14"/>
                </a:lnTo>
                <a:lnTo>
                  <a:pt x="127" y="13"/>
                </a:lnTo>
                <a:lnTo>
                  <a:pt x="125" y="13"/>
                </a:lnTo>
                <a:lnTo>
                  <a:pt x="125" y="12"/>
                </a:lnTo>
                <a:lnTo>
                  <a:pt x="125" y="10"/>
                </a:lnTo>
                <a:lnTo>
                  <a:pt x="124" y="9"/>
                </a:lnTo>
                <a:lnTo>
                  <a:pt x="125" y="9"/>
                </a:lnTo>
                <a:lnTo>
                  <a:pt x="127" y="6"/>
                </a:lnTo>
                <a:lnTo>
                  <a:pt x="127" y="4"/>
                </a:lnTo>
                <a:lnTo>
                  <a:pt x="128" y="3"/>
                </a:lnTo>
                <a:lnTo>
                  <a:pt x="128" y="2"/>
                </a:lnTo>
                <a:lnTo>
                  <a:pt x="130" y="2"/>
                </a:lnTo>
                <a:lnTo>
                  <a:pt x="131" y="0"/>
                </a:lnTo>
                <a:lnTo>
                  <a:pt x="131" y="2"/>
                </a:lnTo>
                <a:lnTo>
                  <a:pt x="133" y="2"/>
                </a:lnTo>
                <a:lnTo>
                  <a:pt x="134" y="2"/>
                </a:lnTo>
                <a:lnTo>
                  <a:pt x="135" y="2"/>
                </a:lnTo>
                <a:lnTo>
                  <a:pt x="137" y="2"/>
                </a:lnTo>
                <a:lnTo>
                  <a:pt x="138" y="2"/>
                </a:lnTo>
                <a:lnTo>
                  <a:pt x="140" y="2"/>
                </a:lnTo>
                <a:lnTo>
                  <a:pt x="141" y="3"/>
                </a:lnTo>
                <a:lnTo>
                  <a:pt x="143" y="4"/>
                </a:lnTo>
                <a:lnTo>
                  <a:pt x="145" y="6"/>
                </a:lnTo>
                <a:lnTo>
                  <a:pt x="145" y="7"/>
                </a:lnTo>
                <a:lnTo>
                  <a:pt x="147" y="7"/>
                </a:lnTo>
                <a:lnTo>
                  <a:pt x="150" y="6"/>
                </a:lnTo>
                <a:lnTo>
                  <a:pt x="151" y="6"/>
                </a:lnTo>
                <a:lnTo>
                  <a:pt x="153" y="7"/>
                </a:lnTo>
                <a:lnTo>
                  <a:pt x="154" y="7"/>
                </a:lnTo>
                <a:lnTo>
                  <a:pt x="155" y="9"/>
                </a:lnTo>
                <a:lnTo>
                  <a:pt x="157" y="9"/>
                </a:lnTo>
                <a:lnTo>
                  <a:pt x="158" y="9"/>
                </a:lnTo>
                <a:lnTo>
                  <a:pt x="158" y="12"/>
                </a:lnTo>
                <a:lnTo>
                  <a:pt x="158" y="13"/>
                </a:lnTo>
                <a:lnTo>
                  <a:pt x="160" y="13"/>
                </a:lnTo>
                <a:lnTo>
                  <a:pt x="161" y="13"/>
                </a:lnTo>
                <a:lnTo>
                  <a:pt x="163" y="13"/>
                </a:lnTo>
                <a:lnTo>
                  <a:pt x="164" y="13"/>
                </a:lnTo>
                <a:lnTo>
                  <a:pt x="165" y="13"/>
                </a:lnTo>
                <a:lnTo>
                  <a:pt x="165" y="14"/>
                </a:lnTo>
                <a:lnTo>
                  <a:pt x="167" y="14"/>
                </a:lnTo>
                <a:lnTo>
                  <a:pt x="167" y="16"/>
                </a:lnTo>
                <a:lnTo>
                  <a:pt x="168" y="16"/>
                </a:lnTo>
                <a:lnTo>
                  <a:pt x="168" y="14"/>
                </a:lnTo>
                <a:lnTo>
                  <a:pt x="170" y="14"/>
                </a:lnTo>
                <a:lnTo>
                  <a:pt x="170" y="16"/>
                </a:lnTo>
                <a:lnTo>
                  <a:pt x="171" y="16"/>
                </a:lnTo>
                <a:lnTo>
                  <a:pt x="171" y="17"/>
                </a:lnTo>
                <a:lnTo>
                  <a:pt x="173" y="17"/>
                </a:lnTo>
                <a:lnTo>
                  <a:pt x="173" y="19"/>
                </a:lnTo>
                <a:lnTo>
                  <a:pt x="174" y="19"/>
                </a:lnTo>
                <a:lnTo>
                  <a:pt x="175" y="17"/>
                </a:lnTo>
                <a:lnTo>
                  <a:pt x="178" y="17"/>
                </a:lnTo>
                <a:lnTo>
                  <a:pt x="178" y="19"/>
                </a:lnTo>
                <a:lnTo>
                  <a:pt x="181" y="19"/>
                </a:lnTo>
                <a:lnTo>
                  <a:pt x="183" y="20"/>
                </a:lnTo>
                <a:lnTo>
                  <a:pt x="184" y="19"/>
                </a:lnTo>
                <a:lnTo>
                  <a:pt x="185" y="19"/>
                </a:lnTo>
                <a:lnTo>
                  <a:pt x="185" y="20"/>
                </a:lnTo>
                <a:lnTo>
                  <a:pt x="188" y="23"/>
                </a:lnTo>
                <a:lnTo>
                  <a:pt x="190" y="24"/>
                </a:lnTo>
                <a:lnTo>
                  <a:pt x="190" y="26"/>
                </a:lnTo>
                <a:lnTo>
                  <a:pt x="191" y="26"/>
                </a:lnTo>
                <a:lnTo>
                  <a:pt x="191" y="27"/>
                </a:lnTo>
                <a:lnTo>
                  <a:pt x="191" y="29"/>
                </a:lnTo>
                <a:lnTo>
                  <a:pt x="191" y="30"/>
                </a:lnTo>
                <a:lnTo>
                  <a:pt x="190" y="32"/>
                </a:lnTo>
                <a:lnTo>
                  <a:pt x="190" y="33"/>
                </a:lnTo>
                <a:lnTo>
                  <a:pt x="191" y="33"/>
                </a:lnTo>
                <a:lnTo>
                  <a:pt x="193" y="33"/>
                </a:lnTo>
                <a:lnTo>
                  <a:pt x="194" y="33"/>
                </a:lnTo>
                <a:lnTo>
                  <a:pt x="195" y="35"/>
                </a:lnTo>
                <a:lnTo>
                  <a:pt x="197" y="33"/>
                </a:lnTo>
                <a:lnTo>
                  <a:pt x="197" y="35"/>
                </a:lnTo>
                <a:lnTo>
                  <a:pt x="198" y="35"/>
                </a:lnTo>
                <a:lnTo>
                  <a:pt x="201" y="35"/>
                </a:lnTo>
                <a:lnTo>
                  <a:pt x="203" y="35"/>
                </a:lnTo>
                <a:lnTo>
                  <a:pt x="203" y="36"/>
                </a:lnTo>
                <a:lnTo>
                  <a:pt x="204" y="36"/>
                </a:lnTo>
                <a:lnTo>
                  <a:pt x="204" y="37"/>
                </a:lnTo>
                <a:lnTo>
                  <a:pt x="204" y="36"/>
                </a:lnTo>
                <a:lnTo>
                  <a:pt x="204" y="35"/>
                </a:lnTo>
                <a:lnTo>
                  <a:pt x="206" y="35"/>
                </a:lnTo>
                <a:lnTo>
                  <a:pt x="206" y="33"/>
                </a:lnTo>
                <a:lnTo>
                  <a:pt x="206" y="32"/>
                </a:lnTo>
                <a:lnTo>
                  <a:pt x="207" y="32"/>
                </a:lnTo>
                <a:lnTo>
                  <a:pt x="207" y="30"/>
                </a:lnTo>
                <a:lnTo>
                  <a:pt x="207" y="29"/>
                </a:lnTo>
                <a:lnTo>
                  <a:pt x="207" y="27"/>
                </a:lnTo>
                <a:lnTo>
                  <a:pt x="208" y="27"/>
                </a:lnTo>
                <a:lnTo>
                  <a:pt x="207" y="27"/>
                </a:lnTo>
                <a:lnTo>
                  <a:pt x="207" y="26"/>
                </a:lnTo>
                <a:lnTo>
                  <a:pt x="207" y="24"/>
                </a:lnTo>
                <a:lnTo>
                  <a:pt x="206" y="24"/>
                </a:lnTo>
                <a:lnTo>
                  <a:pt x="207" y="24"/>
                </a:lnTo>
                <a:lnTo>
                  <a:pt x="208" y="24"/>
                </a:lnTo>
                <a:lnTo>
                  <a:pt x="208" y="23"/>
                </a:lnTo>
                <a:lnTo>
                  <a:pt x="210" y="23"/>
                </a:lnTo>
                <a:lnTo>
                  <a:pt x="211" y="23"/>
                </a:lnTo>
                <a:lnTo>
                  <a:pt x="213" y="23"/>
                </a:lnTo>
                <a:lnTo>
                  <a:pt x="214" y="23"/>
                </a:lnTo>
                <a:lnTo>
                  <a:pt x="216" y="23"/>
                </a:lnTo>
                <a:lnTo>
                  <a:pt x="223" y="23"/>
                </a:lnTo>
                <a:lnTo>
                  <a:pt x="224" y="23"/>
                </a:lnTo>
                <a:lnTo>
                  <a:pt x="224" y="24"/>
                </a:lnTo>
                <a:lnTo>
                  <a:pt x="226" y="24"/>
                </a:lnTo>
                <a:lnTo>
                  <a:pt x="226" y="26"/>
                </a:lnTo>
                <a:lnTo>
                  <a:pt x="228" y="26"/>
                </a:lnTo>
                <a:lnTo>
                  <a:pt x="230" y="26"/>
                </a:lnTo>
                <a:lnTo>
                  <a:pt x="233" y="27"/>
                </a:lnTo>
                <a:lnTo>
                  <a:pt x="234" y="29"/>
                </a:lnTo>
                <a:lnTo>
                  <a:pt x="236" y="29"/>
                </a:lnTo>
                <a:lnTo>
                  <a:pt x="238" y="27"/>
                </a:lnTo>
                <a:lnTo>
                  <a:pt x="240" y="27"/>
                </a:lnTo>
                <a:lnTo>
                  <a:pt x="240" y="29"/>
                </a:lnTo>
                <a:lnTo>
                  <a:pt x="241" y="29"/>
                </a:lnTo>
                <a:lnTo>
                  <a:pt x="243" y="30"/>
                </a:lnTo>
                <a:lnTo>
                  <a:pt x="244" y="32"/>
                </a:lnTo>
                <a:lnTo>
                  <a:pt x="244" y="33"/>
                </a:lnTo>
                <a:lnTo>
                  <a:pt x="246" y="35"/>
                </a:lnTo>
                <a:lnTo>
                  <a:pt x="246" y="36"/>
                </a:lnTo>
                <a:lnTo>
                  <a:pt x="248" y="36"/>
                </a:lnTo>
                <a:lnTo>
                  <a:pt x="250" y="36"/>
                </a:lnTo>
                <a:lnTo>
                  <a:pt x="251" y="36"/>
                </a:lnTo>
                <a:lnTo>
                  <a:pt x="253" y="37"/>
                </a:lnTo>
                <a:lnTo>
                  <a:pt x="254" y="37"/>
                </a:lnTo>
                <a:lnTo>
                  <a:pt x="257" y="39"/>
                </a:lnTo>
                <a:lnTo>
                  <a:pt x="258" y="39"/>
                </a:lnTo>
                <a:lnTo>
                  <a:pt x="258" y="37"/>
                </a:lnTo>
                <a:lnTo>
                  <a:pt x="260" y="37"/>
                </a:lnTo>
                <a:lnTo>
                  <a:pt x="260" y="39"/>
                </a:lnTo>
                <a:lnTo>
                  <a:pt x="260" y="40"/>
                </a:lnTo>
                <a:lnTo>
                  <a:pt x="260" y="39"/>
                </a:lnTo>
                <a:lnTo>
                  <a:pt x="261" y="39"/>
                </a:lnTo>
                <a:lnTo>
                  <a:pt x="261" y="37"/>
                </a:lnTo>
                <a:lnTo>
                  <a:pt x="263" y="36"/>
                </a:lnTo>
                <a:lnTo>
                  <a:pt x="264" y="37"/>
                </a:lnTo>
                <a:lnTo>
                  <a:pt x="264" y="39"/>
                </a:lnTo>
                <a:lnTo>
                  <a:pt x="266" y="37"/>
                </a:lnTo>
                <a:lnTo>
                  <a:pt x="267" y="37"/>
                </a:lnTo>
                <a:lnTo>
                  <a:pt x="268" y="37"/>
                </a:lnTo>
                <a:lnTo>
                  <a:pt x="270" y="36"/>
                </a:lnTo>
                <a:lnTo>
                  <a:pt x="271" y="36"/>
                </a:lnTo>
                <a:lnTo>
                  <a:pt x="271" y="35"/>
                </a:lnTo>
                <a:lnTo>
                  <a:pt x="273" y="35"/>
                </a:lnTo>
                <a:lnTo>
                  <a:pt x="274" y="35"/>
                </a:lnTo>
                <a:lnTo>
                  <a:pt x="274" y="33"/>
                </a:lnTo>
                <a:lnTo>
                  <a:pt x="276" y="33"/>
                </a:lnTo>
                <a:lnTo>
                  <a:pt x="276" y="32"/>
                </a:lnTo>
                <a:lnTo>
                  <a:pt x="277" y="32"/>
                </a:lnTo>
                <a:lnTo>
                  <a:pt x="278" y="32"/>
                </a:lnTo>
                <a:lnTo>
                  <a:pt x="280" y="32"/>
                </a:lnTo>
                <a:lnTo>
                  <a:pt x="281" y="32"/>
                </a:lnTo>
                <a:lnTo>
                  <a:pt x="283" y="30"/>
                </a:lnTo>
                <a:lnTo>
                  <a:pt x="284" y="30"/>
                </a:lnTo>
                <a:lnTo>
                  <a:pt x="284" y="29"/>
                </a:lnTo>
                <a:lnTo>
                  <a:pt x="284" y="27"/>
                </a:lnTo>
                <a:lnTo>
                  <a:pt x="286" y="27"/>
                </a:lnTo>
                <a:lnTo>
                  <a:pt x="286" y="26"/>
                </a:lnTo>
                <a:lnTo>
                  <a:pt x="287" y="26"/>
                </a:lnTo>
                <a:lnTo>
                  <a:pt x="288" y="26"/>
                </a:lnTo>
                <a:lnTo>
                  <a:pt x="290" y="26"/>
                </a:lnTo>
                <a:lnTo>
                  <a:pt x="291" y="24"/>
                </a:lnTo>
                <a:lnTo>
                  <a:pt x="293" y="24"/>
                </a:lnTo>
                <a:lnTo>
                  <a:pt x="294" y="24"/>
                </a:lnTo>
                <a:lnTo>
                  <a:pt x="296" y="24"/>
                </a:lnTo>
                <a:lnTo>
                  <a:pt x="297" y="26"/>
                </a:lnTo>
                <a:lnTo>
                  <a:pt x="298" y="26"/>
                </a:lnTo>
                <a:lnTo>
                  <a:pt x="300" y="26"/>
                </a:lnTo>
                <a:lnTo>
                  <a:pt x="300" y="27"/>
                </a:lnTo>
                <a:lnTo>
                  <a:pt x="300" y="29"/>
                </a:lnTo>
                <a:lnTo>
                  <a:pt x="300" y="32"/>
                </a:lnTo>
                <a:lnTo>
                  <a:pt x="300" y="33"/>
                </a:lnTo>
                <a:lnTo>
                  <a:pt x="303" y="36"/>
                </a:lnTo>
                <a:lnTo>
                  <a:pt x="304" y="36"/>
                </a:lnTo>
                <a:lnTo>
                  <a:pt x="306" y="36"/>
                </a:lnTo>
                <a:lnTo>
                  <a:pt x="306" y="37"/>
                </a:lnTo>
                <a:lnTo>
                  <a:pt x="307" y="39"/>
                </a:lnTo>
                <a:lnTo>
                  <a:pt x="308" y="39"/>
                </a:lnTo>
              </a:path>
            </a:pathLst>
          </a:custGeom>
          <a:solidFill>
            <a:schemeClr val="bg1"/>
          </a:solidFill>
          <a:ln w="3175" cmpd="sng">
            <a:solidFill>
              <a:srgbClr val="808080"/>
            </a:solidFill>
            <a:prstDash val="solid"/>
            <a:round/>
            <a:headEnd/>
            <a:tailEnd/>
          </a:ln>
        </p:spPr>
        <p:txBody>
          <a:bodyPr/>
          <a:lstStyle/>
          <a:p>
            <a:endParaRPr lang="en-US"/>
          </a:p>
        </p:txBody>
      </p:sp>
      <p:sp>
        <p:nvSpPr>
          <p:cNvPr id="14450" name="Freeform 114"/>
          <p:cNvSpPr>
            <a:spLocks/>
          </p:cNvSpPr>
          <p:nvPr/>
        </p:nvSpPr>
        <p:spPr bwMode="auto">
          <a:xfrm>
            <a:off x="2116138" y="823913"/>
            <a:ext cx="212725" cy="219075"/>
          </a:xfrm>
          <a:custGeom>
            <a:avLst/>
            <a:gdLst>
              <a:gd name="T0" fmla="*/ 173 w 180"/>
              <a:gd name="T1" fmla="*/ 254 h 254"/>
              <a:gd name="T2" fmla="*/ 167 w 180"/>
              <a:gd name="T3" fmla="*/ 247 h 254"/>
              <a:gd name="T4" fmla="*/ 166 w 180"/>
              <a:gd name="T5" fmla="*/ 240 h 254"/>
              <a:gd name="T6" fmla="*/ 156 w 180"/>
              <a:gd name="T7" fmla="*/ 237 h 254"/>
              <a:gd name="T8" fmla="*/ 159 w 180"/>
              <a:gd name="T9" fmla="*/ 230 h 254"/>
              <a:gd name="T10" fmla="*/ 153 w 180"/>
              <a:gd name="T11" fmla="*/ 226 h 254"/>
              <a:gd name="T12" fmla="*/ 147 w 180"/>
              <a:gd name="T13" fmla="*/ 216 h 254"/>
              <a:gd name="T14" fmla="*/ 147 w 180"/>
              <a:gd name="T15" fmla="*/ 207 h 254"/>
              <a:gd name="T16" fmla="*/ 140 w 180"/>
              <a:gd name="T17" fmla="*/ 203 h 254"/>
              <a:gd name="T18" fmla="*/ 140 w 180"/>
              <a:gd name="T19" fmla="*/ 196 h 254"/>
              <a:gd name="T20" fmla="*/ 143 w 180"/>
              <a:gd name="T21" fmla="*/ 187 h 254"/>
              <a:gd name="T22" fmla="*/ 136 w 180"/>
              <a:gd name="T23" fmla="*/ 186 h 254"/>
              <a:gd name="T24" fmla="*/ 129 w 180"/>
              <a:gd name="T25" fmla="*/ 184 h 254"/>
              <a:gd name="T26" fmla="*/ 123 w 180"/>
              <a:gd name="T27" fmla="*/ 180 h 254"/>
              <a:gd name="T28" fmla="*/ 120 w 180"/>
              <a:gd name="T29" fmla="*/ 177 h 254"/>
              <a:gd name="T30" fmla="*/ 115 w 180"/>
              <a:gd name="T31" fmla="*/ 173 h 254"/>
              <a:gd name="T32" fmla="*/ 107 w 180"/>
              <a:gd name="T33" fmla="*/ 176 h 254"/>
              <a:gd name="T34" fmla="*/ 105 w 180"/>
              <a:gd name="T35" fmla="*/ 168 h 254"/>
              <a:gd name="T36" fmla="*/ 97 w 180"/>
              <a:gd name="T37" fmla="*/ 168 h 254"/>
              <a:gd name="T38" fmla="*/ 92 w 180"/>
              <a:gd name="T39" fmla="*/ 164 h 254"/>
              <a:gd name="T40" fmla="*/ 85 w 180"/>
              <a:gd name="T41" fmla="*/ 163 h 254"/>
              <a:gd name="T42" fmla="*/ 77 w 180"/>
              <a:gd name="T43" fmla="*/ 158 h 254"/>
              <a:gd name="T44" fmla="*/ 73 w 180"/>
              <a:gd name="T45" fmla="*/ 157 h 254"/>
              <a:gd name="T46" fmla="*/ 72 w 180"/>
              <a:gd name="T47" fmla="*/ 150 h 254"/>
              <a:gd name="T48" fmla="*/ 65 w 180"/>
              <a:gd name="T49" fmla="*/ 146 h 254"/>
              <a:gd name="T50" fmla="*/ 70 w 180"/>
              <a:gd name="T51" fmla="*/ 141 h 254"/>
              <a:gd name="T52" fmla="*/ 75 w 180"/>
              <a:gd name="T53" fmla="*/ 134 h 254"/>
              <a:gd name="T54" fmla="*/ 72 w 180"/>
              <a:gd name="T55" fmla="*/ 130 h 254"/>
              <a:gd name="T56" fmla="*/ 75 w 180"/>
              <a:gd name="T57" fmla="*/ 123 h 254"/>
              <a:gd name="T58" fmla="*/ 80 w 180"/>
              <a:gd name="T59" fmla="*/ 116 h 254"/>
              <a:gd name="T60" fmla="*/ 79 w 180"/>
              <a:gd name="T61" fmla="*/ 113 h 254"/>
              <a:gd name="T62" fmla="*/ 75 w 180"/>
              <a:gd name="T63" fmla="*/ 108 h 254"/>
              <a:gd name="T64" fmla="*/ 70 w 180"/>
              <a:gd name="T65" fmla="*/ 104 h 254"/>
              <a:gd name="T66" fmla="*/ 65 w 180"/>
              <a:gd name="T67" fmla="*/ 97 h 254"/>
              <a:gd name="T68" fmla="*/ 59 w 180"/>
              <a:gd name="T69" fmla="*/ 93 h 254"/>
              <a:gd name="T70" fmla="*/ 57 w 180"/>
              <a:gd name="T71" fmla="*/ 84 h 254"/>
              <a:gd name="T72" fmla="*/ 53 w 180"/>
              <a:gd name="T73" fmla="*/ 80 h 254"/>
              <a:gd name="T74" fmla="*/ 49 w 180"/>
              <a:gd name="T75" fmla="*/ 80 h 254"/>
              <a:gd name="T76" fmla="*/ 45 w 180"/>
              <a:gd name="T77" fmla="*/ 76 h 254"/>
              <a:gd name="T78" fmla="*/ 46 w 180"/>
              <a:gd name="T79" fmla="*/ 71 h 254"/>
              <a:gd name="T80" fmla="*/ 47 w 180"/>
              <a:gd name="T81" fmla="*/ 66 h 254"/>
              <a:gd name="T82" fmla="*/ 47 w 180"/>
              <a:gd name="T83" fmla="*/ 61 h 254"/>
              <a:gd name="T84" fmla="*/ 42 w 180"/>
              <a:gd name="T85" fmla="*/ 60 h 254"/>
              <a:gd name="T86" fmla="*/ 33 w 180"/>
              <a:gd name="T87" fmla="*/ 60 h 254"/>
              <a:gd name="T88" fmla="*/ 35 w 180"/>
              <a:gd name="T89" fmla="*/ 54 h 254"/>
              <a:gd name="T90" fmla="*/ 36 w 180"/>
              <a:gd name="T91" fmla="*/ 47 h 254"/>
              <a:gd name="T92" fmla="*/ 37 w 180"/>
              <a:gd name="T93" fmla="*/ 40 h 254"/>
              <a:gd name="T94" fmla="*/ 36 w 180"/>
              <a:gd name="T95" fmla="*/ 34 h 254"/>
              <a:gd name="T96" fmla="*/ 35 w 180"/>
              <a:gd name="T97" fmla="*/ 30 h 254"/>
              <a:gd name="T98" fmla="*/ 35 w 180"/>
              <a:gd name="T99" fmla="*/ 21 h 254"/>
              <a:gd name="T100" fmla="*/ 36 w 180"/>
              <a:gd name="T101" fmla="*/ 13 h 254"/>
              <a:gd name="T102" fmla="*/ 33 w 180"/>
              <a:gd name="T103" fmla="*/ 10 h 254"/>
              <a:gd name="T104" fmla="*/ 26 w 180"/>
              <a:gd name="T105" fmla="*/ 13 h 254"/>
              <a:gd name="T106" fmla="*/ 22 w 180"/>
              <a:gd name="T107" fmla="*/ 15 h 254"/>
              <a:gd name="T108" fmla="*/ 14 w 180"/>
              <a:gd name="T109" fmla="*/ 13 h 254"/>
              <a:gd name="T110" fmla="*/ 12 w 180"/>
              <a:gd name="T111" fmla="*/ 5 h 254"/>
              <a:gd name="T112" fmla="*/ 6 w 180"/>
              <a:gd name="T113" fmla="*/ 3 h 254"/>
              <a:gd name="T114" fmla="*/ 0 w 180"/>
              <a:gd name="T115" fmla="*/ 0 h 25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0"/>
              <a:gd name="T175" fmla="*/ 0 h 254"/>
              <a:gd name="T176" fmla="*/ 180 w 180"/>
              <a:gd name="T177" fmla="*/ 254 h 25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0" h="254">
                <a:moveTo>
                  <a:pt x="180" y="254"/>
                </a:moveTo>
                <a:lnTo>
                  <a:pt x="179" y="253"/>
                </a:lnTo>
                <a:lnTo>
                  <a:pt x="178" y="253"/>
                </a:lnTo>
                <a:lnTo>
                  <a:pt x="176" y="253"/>
                </a:lnTo>
                <a:lnTo>
                  <a:pt x="175" y="253"/>
                </a:lnTo>
                <a:lnTo>
                  <a:pt x="173" y="254"/>
                </a:lnTo>
                <a:lnTo>
                  <a:pt x="172" y="254"/>
                </a:lnTo>
                <a:lnTo>
                  <a:pt x="170" y="253"/>
                </a:lnTo>
                <a:lnTo>
                  <a:pt x="169" y="253"/>
                </a:lnTo>
                <a:lnTo>
                  <a:pt x="169" y="251"/>
                </a:lnTo>
                <a:lnTo>
                  <a:pt x="167" y="250"/>
                </a:lnTo>
                <a:lnTo>
                  <a:pt x="167" y="247"/>
                </a:lnTo>
                <a:lnTo>
                  <a:pt x="169" y="246"/>
                </a:lnTo>
                <a:lnTo>
                  <a:pt x="169" y="244"/>
                </a:lnTo>
                <a:lnTo>
                  <a:pt x="169" y="243"/>
                </a:lnTo>
                <a:lnTo>
                  <a:pt x="167" y="243"/>
                </a:lnTo>
                <a:lnTo>
                  <a:pt x="167" y="241"/>
                </a:lnTo>
                <a:lnTo>
                  <a:pt x="166" y="240"/>
                </a:lnTo>
                <a:lnTo>
                  <a:pt x="165" y="240"/>
                </a:lnTo>
                <a:lnTo>
                  <a:pt x="162" y="239"/>
                </a:lnTo>
                <a:lnTo>
                  <a:pt x="159" y="239"/>
                </a:lnTo>
                <a:lnTo>
                  <a:pt x="157" y="239"/>
                </a:lnTo>
                <a:lnTo>
                  <a:pt x="156" y="239"/>
                </a:lnTo>
                <a:lnTo>
                  <a:pt x="156" y="237"/>
                </a:lnTo>
                <a:lnTo>
                  <a:pt x="156" y="236"/>
                </a:lnTo>
                <a:lnTo>
                  <a:pt x="156" y="234"/>
                </a:lnTo>
                <a:lnTo>
                  <a:pt x="157" y="234"/>
                </a:lnTo>
                <a:lnTo>
                  <a:pt x="159" y="233"/>
                </a:lnTo>
                <a:lnTo>
                  <a:pt x="159" y="231"/>
                </a:lnTo>
                <a:lnTo>
                  <a:pt x="159" y="230"/>
                </a:lnTo>
                <a:lnTo>
                  <a:pt x="157" y="230"/>
                </a:lnTo>
                <a:lnTo>
                  <a:pt x="157" y="229"/>
                </a:lnTo>
                <a:lnTo>
                  <a:pt x="156" y="229"/>
                </a:lnTo>
                <a:lnTo>
                  <a:pt x="155" y="227"/>
                </a:lnTo>
                <a:lnTo>
                  <a:pt x="153" y="227"/>
                </a:lnTo>
                <a:lnTo>
                  <a:pt x="153" y="226"/>
                </a:lnTo>
                <a:lnTo>
                  <a:pt x="152" y="226"/>
                </a:lnTo>
                <a:lnTo>
                  <a:pt x="150" y="223"/>
                </a:lnTo>
                <a:lnTo>
                  <a:pt x="149" y="221"/>
                </a:lnTo>
                <a:lnTo>
                  <a:pt x="147" y="220"/>
                </a:lnTo>
                <a:lnTo>
                  <a:pt x="147" y="219"/>
                </a:lnTo>
                <a:lnTo>
                  <a:pt x="147" y="216"/>
                </a:lnTo>
                <a:lnTo>
                  <a:pt x="146" y="213"/>
                </a:lnTo>
                <a:lnTo>
                  <a:pt x="147" y="213"/>
                </a:lnTo>
                <a:lnTo>
                  <a:pt x="147" y="211"/>
                </a:lnTo>
                <a:lnTo>
                  <a:pt x="147" y="210"/>
                </a:lnTo>
                <a:lnTo>
                  <a:pt x="147" y="209"/>
                </a:lnTo>
                <a:lnTo>
                  <a:pt x="147" y="207"/>
                </a:lnTo>
                <a:lnTo>
                  <a:pt x="146" y="206"/>
                </a:lnTo>
                <a:lnTo>
                  <a:pt x="146" y="204"/>
                </a:lnTo>
                <a:lnTo>
                  <a:pt x="145" y="204"/>
                </a:lnTo>
                <a:lnTo>
                  <a:pt x="143" y="204"/>
                </a:lnTo>
                <a:lnTo>
                  <a:pt x="140" y="204"/>
                </a:lnTo>
                <a:lnTo>
                  <a:pt x="140" y="203"/>
                </a:lnTo>
                <a:lnTo>
                  <a:pt x="139" y="201"/>
                </a:lnTo>
                <a:lnTo>
                  <a:pt x="139" y="200"/>
                </a:lnTo>
                <a:lnTo>
                  <a:pt x="137" y="199"/>
                </a:lnTo>
                <a:lnTo>
                  <a:pt x="137" y="197"/>
                </a:lnTo>
                <a:lnTo>
                  <a:pt x="139" y="197"/>
                </a:lnTo>
                <a:lnTo>
                  <a:pt x="140" y="196"/>
                </a:lnTo>
                <a:lnTo>
                  <a:pt x="142" y="194"/>
                </a:lnTo>
                <a:lnTo>
                  <a:pt x="143" y="193"/>
                </a:lnTo>
                <a:lnTo>
                  <a:pt x="143" y="191"/>
                </a:lnTo>
                <a:lnTo>
                  <a:pt x="143" y="190"/>
                </a:lnTo>
                <a:lnTo>
                  <a:pt x="143" y="189"/>
                </a:lnTo>
                <a:lnTo>
                  <a:pt x="143" y="187"/>
                </a:lnTo>
                <a:lnTo>
                  <a:pt x="142" y="187"/>
                </a:lnTo>
                <a:lnTo>
                  <a:pt x="142" y="186"/>
                </a:lnTo>
                <a:lnTo>
                  <a:pt x="140" y="186"/>
                </a:lnTo>
                <a:lnTo>
                  <a:pt x="139" y="186"/>
                </a:lnTo>
                <a:lnTo>
                  <a:pt x="137" y="186"/>
                </a:lnTo>
                <a:lnTo>
                  <a:pt x="136" y="186"/>
                </a:lnTo>
                <a:lnTo>
                  <a:pt x="135" y="186"/>
                </a:lnTo>
                <a:lnTo>
                  <a:pt x="135" y="184"/>
                </a:lnTo>
                <a:lnTo>
                  <a:pt x="133" y="184"/>
                </a:lnTo>
                <a:lnTo>
                  <a:pt x="132" y="184"/>
                </a:lnTo>
                <a:lnTo>
                  <a:pt x="130" y="184"/>
                </a:lnTo>
                <a:lnTo>
                  <a:pt x="129" y="184"/>
                </a:lnTo>
                <a:lnTo>
                  <a:pt x="127" y="183"/>
                </a:lnTo>
                <a:lnTo>
                  <a:pt x="126" y="183"/>
                </a:lnTo>
                <a:lnTo>
                  <a:pt x="125" y="181"/>
                </a:lnTo>
                <a:lnTo>
                  <a:pt x="125" y="180"/>
                </a:lnTo>
                <a:lnTo>
                  <a:pt x="123" y="181"/>
                </a:lnTo>
                <a:lnTo>
                  <a:pt x="123" y="180"/>
                </a:lnTo>
                <a:lnTo>
                  <a:pt x="125" y="180"/>
                </a:lnTo>
                <a:lnTo>
                  <a:pt x="125" y="179"/>
                </a:lnTo>
                <a:lnTo>
                  <a:pt x="123" y="179"/>
                </a:lnTo>
                <a:lnTo>
                  <a:pt x="123" y="177"/>
                </a:lnTo>
                <a:lnTo>
                  <a:pt x="122" y="177"/>
                </a:lnTo>
                <a:lnTo>
                  <a:pt x="120" y="177"/>
                </a:lnTo>
                <a:lnTo>
                  <a:pt x="119" y="176"/>
                </a:lnTo>
                <a:lnTo>
                  <a:pt x="117" y="176"/>
                </a:lnTo>
                <a:lnTo>
                  <a:pt x="117" y="174"/>
                </a:lnTo>
                <a:lnTo>
                  <a:pt x="117" y="173"/>
                </a:lnTo>
                <a:lnTo>
                  <a:pt x="116" y="173"/>
                </a:lnTo>
                <a:lnTo>
                  <a:pt x="115" y="173"/>
                </a:lnTo>
                <a:lnTo>
                  <a:pt x="113" y="173"/>
                </a:lnTo>
                <a:lnTo>
                  <a:pt x="112" y="173"/>
                </a:lnTo>
                <a:lnTo>
                  <a:pt x="110" y="173"/>
                </a:lnTo>
                <a:lnTo>
                  <a:pt x="109" y="173"/>
                </a:lnTo>
                <a:lnTo>
                  <a:pt x="109" y="174"/>
                </a:lnTo>
                <a:lnTo>
                  <a:pt x="107" y="176"/>
                </a:lnTo>
                <a:lnTo>
                  <a:pt x="107" y="174"/>
                </a:lnTo>
                <a:lnTo>
                  <a:pt x="107" y="173"/>
                </a:lnTo>
                <a:lnTo>
                  <a:pt x="106" y="173"/>
                </a:lnTo>
                <a:lnTo>
                  <a:pt x="106" y="171"/>
                </a:lnTo>
                <a:lnTo>
                  <a:pt x="105" y="170"/>
                </a:lnTo>
                <a:lnTo>
                  <a:pt x="105" y="168"/>
                </a:lnTo>
                <a:lnTo>
                  <a:pt x="105" y="167"/>
                </a:lnTo>
                <a:lnTo>
                  <a:pt x="103" y="167"/>
                </a:lnTo>
                <a:lnTo>
                  <a:pt x="102" y="167"/>
                </a:lnTo>
                <a:lnTo>
                  <a:pt x="100" y="167"/>
                </a:lnTo>
                <a:lnTo>
                  <a:pt x="99" y="168"/>
                </a:lnTo>
                <a:lnTo>
                  <a:pt x="97" y="168"/>
                </a:lnTo>
                <a:lnTo>
                  <a:pt x="96" y="168"/>
                </a:lnTo>
                <a:lnTo>
                  <a:pt x="96" y="167"/>
                </a:lnTo>
                <a:lnTo>
                  <a:pt x="95" y="167"/>
                </a:lnTo>
                <a:lnTo>
                  <a:pt x="95" y="166"/>
                </a:lnTo>
                <a:lnTo>
                  <a:pt x="93" y="164"/>
                </a:lnTo>
                <a:lnTo>
                  <a:pt x="92" y="164"/>
                </a:lnTo>
                <a:lnTo>
                  <a:pt x="90" y="164"/>
                </a:lnTo>
                <a:lnTo>
                  <a:pt x="89" y="164"/>
                </a:lnTo>
                <a:lnTo>
                  <a:pt x="87" y="164"/>
                </a:lnTo>
                <a:lnTo>
                  <a:pt x="86" y="164"/>
                </a:lnTo>
                <a:lnTo>
                  <a:pt x="86" y="163"/>
                </a:lnTo>
                <a:lnTo>
                  <a:pt x="85" y="163"/>
                </a:lnTo>
                <a:lnTo>
                  <a:pt x="83" y="161"/>
                </a:lnTo>
                <a:lnTo>
                  <a:pt x="83" y="158"/>
                </a:lnTo>
                <a:lnTo>
                  <a:pt x="82" y="158"/>
                </a:lnTo>
                <a:lnTo>
                  <a:pt x="80" y="158"/>
                </a:lnTo>
                <a:lnTo>
                  <a:pt x="79" y="158"/>
                </a:lnTo>
                <a:lnTo>
                  <a:pt x="77" y="158"/>
                </a:lnTo>
                <a:lnTo>
                  <a:pt x="76" y="158"/>
                </a:lnTo>
                <a:lnTo>
                  <a:pt x="76" y="157"/>
                </a:lnTo>
                <a:lnTo>
                  <a:pt x="76" y="156"/>
                </a:lnTo>
                <a:lnTo>
                  <a:pt x="75" y="156"/>
                </a:lnTo>
                <a:lnTo>
                  <a:pt x="73" y="156"/>
                </a:lnTo>
                <a:lnTo>
                  <a:pt x="73" y="157"/>
                </a:lnTo>
                <a:lnTo>
                  <a:pt x="73" y="156"/>
                </a:lnTo>
                <a:lnTo>
                  <a:pt x="72" y="156"/>
                </a:lnTo>
                <a:lnTo>
                  <a:pt x="72" y="154"/>
                </a:lnTo>
                <a:lnTo>
                  <a:pt x="72" y="153"/>
                </a:lnTo>
                <a:lnTo>
                  <a:pt x="72" y="151"/>
                </a:lnTo>
                <a:lnTo>
                  <a:pt x="72" y="150"/>
                </a:lnTo>
                <a:lnTo>
                  <a:pt x="70" y="150"/>
                </a:lnTo>
                <a:lnTo>
                  <a:pt x="70" y="148"/>
                </a:lnTo>
                <a:lnTo>
                  <a:pt x="69" y="148"/>
                </a:lnTo>
                <a:lnTo>
                  <a:pt x="67" y="147"/>
                </a:lnTo>
                <a:lnTo>
                  <a:pt x="66" y="147"/>
                </a:lnTo>
                <a:lnTo>
                  <a:pt x="65" y="146"/>
                </a:lnTo>
                <a:lnTo>
                  <a:pt x="65" y="144"/>
                </a:lnTo>
                <a:lnTo>
                  <a:pt x="66" y="144"/>
                </a:lnTo>
                <a:lnTo>
                  <a:pt x="67" y="144"/>
                </a:lnTo>
                <a:lnTo>
                  <a:pt x="67" y="143"/>
                </a:lnTo>
                <a:lnTo>
                  <a:pt x="69" y="143"/>
                </a:lnTo>
                <a:lnTo>
                  <a:pt x="70" y="141"/>
                </a:lnTo>
                <a:lnTo>
                  <a:pt x="72" y="140"/>
                </a:lnTo>
                <a:lnTo>
                  <a:pt x="72" y="138"/>
                </a:lnTo>
                <a:lnTo>
                  <a:pt x="73" y="137"/>
                </a:lnTo>
                <a:lnTo>
                  <a:pt x="73" y="136"/>
                </a:lnTo>
                <a:lnTo>
                  <a:pt x="75" y="136"/>
                </a:lnTo>
                <a:lnTo>
                  <a:pt x="75" y="134"/>
                </a:lnTo>
                <a:lnTo>
                  <a:pt x="73" y="134"/>
                </a:lnTo>
                <a:lnTo>
                  <a:pt x="72" y="133"/>
                </a:lnTo>
                <a:lnTo>
                  <a:pt x="72" y="131"/>
                </a:lnTo>
                <a:lnTo>
                  <a:pt x="70" y="131"/>
                </a:lnTo>
                <a:lnTo>
                  <a:pt x="70" y="130"/>
                </a:lnTo>
                <a:lnTo>
                  <a:pt x="72" y="130"/>
                </a:lnTo>
                <a:lnTo>
                  <a:pt x="72" y="128"/>
                </a:lnTo>
                <a:lnTo>
                  <a:pt x="73" y="127"/>
                </a:lnTo>
                <a:lnTo>
                  <a:pt x="75" y="127"/>
                </a:lnTo>
                <a:lnTo>
                  <a:pt x="75" y="126"/>
                </a:lnTo>
                <a:lnTo>
                  <a:pt x="75" y="124"/>
                </a:lnTo>
                <a:lnTo>
                  <a:pt x="75" y="123"/>
                </a:lnTo>
                <a:lnTo>
                  <a:pt x="75" y="121"/>
                </a:lnTo>
                <a:lnTo>
                  <a:pt x="76" y="120"/>
                </a:lnTo>
                <a:lnTo>
                  <a:pt x="77" y="118"/>
                </a:lnTo>
                <a:lnTo>
                  <a:pt x="79" y="117"/>
                </a:lnTo>
                <a:lnTo>
                  <a:pt x="80" y="117"/>
                </a:lnTo>
                <a:lnTo>
                  <a:pt x="80" y="116"/>
                </a:lnTo>
                <a:lnTo>
                  <a:pt x="82" y="116"/>
                </a:lnTo>
                <a:lnTo>
                  <a:pt x="83" y="116"/>
                </a:lnTo>
                <a:lnTo>
                  <a:pt x="82" y="116"/>
                </a:lnTo>
                <a:lnTo>
                  <a:pt x="82" y="114"/>
                </a:lnTo>
                <a:lnTo>
                  <a:pt x="80" y="113"/>
                </a:lnTo>
                <a:lnTo>
                  <a:pt x="79" y="113"/>
                </a:lnTo>
                <a:lnTo>
                  <a:pt x="79" y="111"/>
                </a:lnTo>
                <a:lnTo>
                  <a:pt x="79" y="110"/>
                </a:lnTo>
                <a:lnTo>
                  <a:pt x="77" y="110"/>
                </a:lnTo>
                <a:lnTo>
                  <a:pt x="77" y="108"/>
                </a:lnTo>
                <a:lnTo>
                  <a:pt x="76" y="108"/>
                </a:lnTo>
                <a:lnTo>
                  <a:pt x="75" y="108"/>
                </a:lnTo>
                <a:lnTo>
                  <a:pt x="73" y="108"/>
                </a:lnTo>
                <a:lnTo>
                  <a:pt x="73" y="107"/>
                </a:lnTo>
                <a:lnTo>
                  <a:pt x="72" y="107"/>
                </a:lnTo>
                <a:lnTo>
                  <a:pt x="72" y="106"/>
                </a:lnTo>
                <a:lnTo>
                  <a:pt x="70" y="106"/>
                </a:lnTo>
                <a:lnTo>
                  <a:pt x="70" y="104"/>
                </a:lnTo>
                <a:lnTo>
                  <a:pt x="69" y="104"/>
                </a:lnTo>
                <a:lnTo>
                  <a:pt x="67" y="103"/>
                </a:lnTo>
                <a:lnTo>
                  <a:pt x="67" y="101"/>
                </a:lnTo>
                <a:lnTo>
                  <a:pt x="66" y="100"/>
                </a:lnTo>
                <a:lnTo>
                  <a:pt x="66" y="98"/>
                </a:lnTo>
                <a:lnTo>
                  <a:pt x="65" y="97"/>
                </a:lnTo>
                <a:lnTo>
                  <a:pt x="65" y="96"/>
                </a:lnTo>
                <a:lnTo>
                  <a:pt x="65" y="94"/>
                </a:lnTo>
                <a:lnTo>
                  <a:pt x="63" y="94"/>
                </a:lnTo>
                <a:lnTo>
                  <a:pt x="62" y="94"/>
                </a:lnTo>
                <a:lnTo>
                  <a:pt x="60" y="94"/>
                </a:lnTo>
                <a:lnTo>
                  <a:pt x="59" y="93"/>
                </a:lnTo>
                <a:lnTo>
                  <a:pt x="57" y="91"/>
                </a:lnTo>
                <a:lnTo>
                  <a:pt x="57" y="90"/>
                </a:lnTo>
                <a:lnTo>
                  <a:pt x="57" y="88"/>
                </a:lnTo>
                <a:lnTo>
                  <a:pt x="57" y="87"/>
                </a:lnTo>
                <a:lnTo>
                  <a:pt x="57" y="86"/>
                </a:lnTo>
                <a:lnTo>
                  <a:pt x="57" y="84"/>
                </a:lnTo>
                <a:lnTo>
                  <a:pt x="57" y="83"/>
                </a:lnTo>
                <a:lnTo>
                  <a:pt x="56" y="83"/>
                </a:lnTo>
                <a:lnTo>
                  <a:pt x="56" y="81"/>
                </a:lnTo>
                <a:lnTo>
                  <a:pt x="55" y="81"/>
                </a:lnTo>
                <a:lnTo>
                  <a:pt x="55" y="80"/>
                </a:lnTo>
                <a:lnTo>
                  <a:pt x="53" y="80"/>
                </a:lnTo>
                <a:lnTo>
                  <a:pt x="53" y="78"/>
                </a:lnTo>
                <a:lnTo>
                  <a:pt x="52" y="80"/>
                </a:lnTo>
                <a:lnTo>
                  <a:pt x="52" y="78"/>
                </a:lnTo>
                <a:lnTo>
                  <a:pt x="52" y="80"/>
                </a:lnTo>
                <a:lnTo>
                  <a:pt x="50" y="80"/>
                </a:lnTo>
                <a:lnTo>
                  <a:pt x="49" y="80"/>
                </a:lnTo>
                <a:lnTo>
                  <a:pt x="49" y="78"/>
                </a:lnTo>
                <a:lnTo>
                  <a:pt x="47" y="78"/>
                </a:lnTo>
                <a:lnTo>
                  <a:pt x="46" y="78"/>
                </a:lnTo>
                <a:lnTo>
                  <a:pt x="46" y="77"/>
                </a:lnTo>
                <a:lnTo>
                  <a:pt x="45" y="77"/>
                </a:lnTo>
                <a:lnTo>
                  <a:pt x="45" y="76"/>
                </a:lnTo>
                <a:lnTo>
                  <a:pt x="46" y="74"/>
                </a:lnTo>
                <a:lnTo>
                  <a:pt x="45" y="74"/>
                </a:lnTo>
                <a:lnTo>
                  <a:pt x="46" y="74"/>
                </a:lnTo>
                <a:lnTo>
                  <a:pt x="45" y="73"/>
                </a:lnTo>
                <a:lnTo>
                  <a:pt x="46" y="73"/>
                </a:lnTo>
                <a:lnTo>
                  <a:pt x="46" y="71"/>
                </a:lnTo>
                <a:lnTo>
                  <a:pt x="47" y="71"/>
                </a:lnTo>
                <a:lnTo>
                  <a:pt x="47" y="70"/>
                </a:lnTo>
                <a:lnTo>
                  <a:pt x="47" y="68"/>
                </a:lnTo>
                <a:lnTo>
                  <a:pt x="49" y="67"/>
                </a:lnTo>
                <a:lnTo>
                  <a:pt x="47" y="67"/>
                </a:lnTo>
                <a:lnTo>
                  <a:pt x="47" y="66"/>
                </a:lnTo>
                <a:lnTo>
                  <a:pt x="49" y="66"/>
                </a:lnTo>
                <a:lnTo>
                  <a:pt x="49" y="64"/>
                </a:lnTo>
                <a:lnTo>
                  <a:pt x="47" y="64"/>
                </a:lnTo>
                <a:lnTo>
                  <a:pt x="47" y="63"/>
                </a:lnTo>
                <a:lnTo>
                  <a:pt x="46" y="63"/>
                </a:lnTo>
                <a:lnTo>
                  <a:pt x="47" y="61"/>
                </a:lnTo>
                <a:lnTo>
                  <a:pt x="47" y="60"/>
                </a:lnTo>
                <a:lnTo>
                  <a:pt x="46" y="60"/>
                </a:lnTo>
                <a:lnTo>
                  <a:pt x="45" y="60"/>
                </a:lnTo>
                <a:lnTo>
                  <a:pt x="43" y="58"/>
                </a:lnTo>
                <a:lnTo>
                  <a:pt x="43" y="60"/>
                </a:lnTo>
                <a:lnTo>
                  <a:pt x="42" y="60"/>
                </a:lnTo>
                <a:lnTo>
                  <a:pt x="40" y="60"/>
                </a:lnTo>
                <a:lnTo>
                  <a:pt x="39" y="61"/>
                </a:lnTo>
                <a:lnTo>
                  <a:pt x="37" y="63"/>
                </a:lnTo>
                <a:lnTo>
                  <a:pt x="36" y="63"/>
                </a:lnTo>
                <a:lnTo>
                  <a:pt x="35" y="61"/>
                </a:lnTo>
                <a:lnTo>
                  <a:pt x="33" y="60"/>
                </a:lnTo>
                <a:lnTo>
                  <a:pt x="32" y="60"/>
                </a:lnTo>
                <a:lnTo>
                  <a:pt x="33" y="58"/>
                </a:lnTo>
                <a:lnTo>
                  <a:pt x="33" y="57"/>
                </a:lnTo>
                <a:lnTo>
                  <a:pt x="33" y="56"/>
                </a:lnTo>
                <a:lnTo>
                  <a:pt x="35" y="56"/>
                </a:lnTo>
                <a:lnTo>
                  <a:pt x="35" y="54"/>
                </a:lnTo>
                <a:lnTo>
                  <a:pt x="35" y="53"/>
                </a:lnTo>
                <a:lnTo>
                  <a:pt x="36" y="53"/>
                </a:lnTo>
                <a:lnTo>
                  <a:pt x="36" y="51"/>
                </a:lnTo>
                <a:lnTo>
                  <a:pt x="36" y="50"/>
                </a:lnTo>
                <a:lnTo>
                  <a:pt x="36" y="48"/>
                </a:lnTo>
                <a:lnTo>
                  <a:pt x="36" y="47"/>
                </a:lnTo>
                <a:lnTo>
                  <a:pt x="36" y="46"/>
                </a:lnTo>
                <a:lnTo>
                  <a:pt x="36" y="44"/>
                </a:lnTo>
                <a:lnTo>
                  <a:pt x="36" y="43"/>
                </a:lnTo>
                <a:lnTo>
                  <a:pt x="36" y="41"/>
                </a:lnTo>
                <a:lnTo>
                  <a:pt x="36" y="40"/>
                </a:lnTo>
                <a:lnTo>
                  <a:pt x="37" y="40"/>
                </a:lnTo>
                <a:lnTo>
                  <a:pt x="37" y="38"/>
                </a:lnTo>
                <a:lnTo>
                  <a:pt x="37" y="37"/>
                </a:lnTo>
                <a:lnTo>
                  <a:pt x="39" y="36"/>
                </a:lnTo>
                <a:lnTo>
                  <a:pt x="37" y="36"/>
                </a:lnTo>
                <a:lnTo>
                  <a:pt x="37" y="34"/>
                </a:lnTo>
                <a:lnTo>
                  <a:pt x="36" y="34"/>
                </a:lnTo>
                <a:lnTo>
                  <a:pt x="36" y="33"/>
                </a:lnTo>
                <a:lnTo>
                  <a:pt x="35" y="33"/>
                </a:lnTo>
                <a:lnTo>
                  <a:pt x="35" y="31"/>
                </a:lnTo>
                <a:lnTo>
                  <a:pt x="36" y="31"/>
                </a:lnTo>
                <a:lnTo>
                  <a:pt x="35" y="31"/>
                </a:lnTo>
                <a:lnTo>
                  <a:pt x="35" y="30"/>
                </a:lnTo>
                <a:lnTo>
                  <a:pt x="35" y="28"/>
                </a:lnTo>
                <a:lnTo>
                  <a:pt x="35" y="27"/>
                </a:lnTo>
                <a:lnTo>
                  <a:pt x="35" y="25"/>
                </a:lnTo>
                <a:lnTo>
                  <a:pt x="36" y="24"/>
                </a:lnTo>
                <a:lnTo>
                  <a:pt x="36" y="23"/>
                </a:lnTo>
                <a:lnTo>
                  <a:pt x="35" y="21"/>
                </a:lnTo>
                <a:lnTo>
                  <a:pt x="36" y="20"/>
                </a:lnTo>
                <a:lnTo>
                  <a:pt x="36" y="18"/>
                </a:lnTo>
                <a:lnTo>
                  <a:pt x="36" y="17"/>
                </a:lnTo>
                <a:lnTo>
                  <a:pt x="36" y="15"/>
                </a:lnTo>
                <a:lnTo>
                  <a:pt x="36" y="14"/>
                </a:lnTo>
                <a:lnTo>
                  <a:pt x="36" y="13"/>
                </a:lnTo>
                <a:lnTo>
                  <a:pt x="36" y="11"/>
                </a:lnTo>
                <a:lnTo>
                  <a:pt x="37" y="11"/>
                </a:lnTo>
                <a:lnTo>
                  <a:pt x="37" y="10"/>
                </a:lnTo>
                <a:lnTo>
                  <a:pt x="36" y="10"/>
                </a:lnTo>
                <a:lnTo>
                  <a:pt x="35" y="10"/>
                </a:lnTo>
                <a:lnTo>
                  <a:pt x="33" y="10"/>
                </a:lnTo>
                <a:lnTo>
                  <a:pt x="32" y="11"/>
                </a:lnTo>
                <a:lnTo>
                  <a:pt x="30" y="11"/>
                </a:lnTo>
                <a:lnTo>
                  <a:pt x="29" y="11"/>
                </a:lnTo>
                <a:lnTo>
                  <a:pt x="27" y="11"/>
                </a:lnTo>
                <a:lnTo>
                  <a:pt x="26" y="11"/>
                </a:lnTo>
                <a:lnTo>
                  <a:pt x="26" y="13"/>
                </a:lnTo>
                <a:lnTo>
                  <a:pt x="24" y="13"/>
                </a:lnTo>
                <a:lnTo>
                  <a:pt x="24" y="14"/>
                </a:lnTo>
                <a:lnTo>
                  <a:pt x="24" y="15"/>
                </a:lnTo>
                <a:lnTo>
                  <a:pt x="23" y="17"/>
                </a:lnTo>
                <a:lnTo>
                  <a:pt x="22" y="17"/>
                </a:lnTo>
                <a:lnTo>
                  <a:pt x="22" y="15"/>
                </a:lnTo>
                <a:lnTo>
                  <a:pt x="20" y="14"/>
                </a:lnTo>
                <a:lnTo>
                  <a:pt x="19" y="14"/>
                </a:lnTo>
                <a:lnTo>
                  <a:pt x="17" y="14"/>
                </a:lnTo>
                <a:lnTo>
                  <a:pt x="16" y="14"/>
                </a:lnTo>
                <a:lnTo>
                  <a:pt x="14" y="14"/>
                </a:lnTo>
                <a:lnTo>
                  <a:pt x="14" y="13"/>
                </a:lnTo>
                <a:lnTo>
                  <a:pt x="14" y="11"/>
                </a:lnTo>
                <a:lnTo>
                  <a:pt x="13" y="11"/>
                </a:lnTo>
                <a:lnTo>
                  <a:pt x="13" y="10"/>
                </a:lnTo>
                <a:lnTo>
                  <a:pt x="13" y="8"/>
                </a:lnTo>
                <a:lnTo>
                  <a:pt x="13" y="7"/>
                </a:lnTo>
                <a:lnTo>
                  <a:pt x="12" y="5"/>
                </a:lnTo>
                <a:lnTo>
                  <a:pt x="12" y="4"/>
                </a:lnTo>
                <a:lnTo>
                  <a:pt x="10" y="4"/>
                </a:lnTo>
                <a:lnTo>
                  <a:pt x="10" y="3"/>
                </a:lnTo>
                <a:lnTo>
                  <a:pt x="9" y="3"/>
                </a:lnTo>
                <a:lnTo>
                  <a:pt x="7" y="3"/>
                </a:lnTo>
                <a:lnTo>
                  <a:pt x="6" y="3"/>
                </a:lnTo>
                <a:lnTo>
                  <a:pt x="4" y="3"/>
                </a:lnTo>
                <a:lnTo>
                  <a:pt x="3" y="3"/>
                </a:lnTo>
                <a:lnTo>
                  <a:pt x="2" y="3"/>
                </a:lnTo>
                <a:lnTo>
                  <a:pt x="2" y="1"/>
                </a:lnTo>
                <a:lnTo>
                  <a:pt x="0" y="1"/>
                </a:lnTo>
                <a:lnTo>
                  <a:pt x="0" y="0"/>
                </a:lnTo>
              </a:path>
            </a:pathLst>
          </a:custGeom>
          <a:solidFill>
            <a:schemeClr val="bg1"/>
          </a:solidFill>
          <a:ln w="3175" cmpd="sng">
            <a:solidFill>
              <a:srgbClr val="808080"/>
            </a:solidFill>
            <a:prstDash val="solid"/>
            <a:round/>
            <a:headEnd/>
            <a:tailEnd/>
          </a:ln>
        </p:spPr>
        <p:txBody>
          <a:bodyPr/>
          <a:lstStyle/>
          <a:p>
            <a:endParaRPr lang="en-US"/>
          </a:p>
        </p:txBody>
      </p:sp>
      <p:sp>
        <p:nvSpPr>
          <p:cNvPr id="14451" name="Freeform 115"/>
          <p:cNvSpPr>
            <a:spLocks/>
          </p:cNvSpPr>
          <p:nvPr/>
        </p:nvSpPr>
        <p:spPr bwMode="auto">
          <a:xfrm>
            <a:off x="2628900" y="1138238"/>
            <a:ext cx="209550" cy="115887"/>
          </a:xfrm>
          <a:custGeom>
            <a:avLst/>
            <a:gdLst>
              <a:gd name="T0" fmla="*/ 174 w 177"/>
              <a:gd name="T1" fmla="*/ 86 h 134"/>
              <a:gd name="T2" fmla="*/ 176 w 177"/>
              <a:gd name="T3" fmla="*/ 96 h 134"/>
              <a:gd name="T4" fmla="*/ 172 w 177"/>
              <a:gd name="T5" fmla="*/ 110 h 134"/>
              <a:gd name="T6" fmla="*/ 161 w 177"/>
              <a:gd name="T7" fmla="*/ 119 h 134"/>
              <a:gd name="T8" fmla="*/ 156 w 177"/>
              <a:gd name="T9" fmla="*/ 124 h 134"/>
              <a:gd name="T10" fmla="*/ 149 w 177"/>
              <a:gd name="T11" fmla="*/ 124 h 134"/>
              <a:gd name="T12" fmla="*/ 141 w 177"/>
              <a:gd name="T13" fmla="*/ 123 h 134"/>
              <a:gd name="T14" fmla="*/ 136 w 177"/>
              <a:gd name="T15" fmla="*/ 126 h 134"/>
              <a:gd name="T16" fmla="*/ 126 w 177"/>
              <a:gd name="T17" fmla="*/ 129 h 134"/>
              <a:gd name="T18" fmla="*/ 119 w 177"/>
              <a:gd name="T19" fmla="*/ 131 h 134"/>
              <a:gd name="T20" fmla="*/ 116 w 177"/>
              <a:gd name="T21" fmla="*/ 129 h 134"/>
              <a:gd name="T22" fmla="*/ 110 w 177"/>
              <a:gd name="T23" fmla="*/ 126 h 134"/>
              <a:gd name="T24" fmla="*/ 99 w 177"/>
              <a:gd name="T25" fmla="*/ 121 h 134"/>
              <a:gd name="T26" fmla="*/ 91 w 177"/>
              <a:gd name="T27" fmla="*/ 126 h 134"/>
              <a:gd name="T28" fmla="*/ 86 w 177"/>
              <a:gd name="T29" fmla="*/ 121 h 134"/>
              <a:gd name="T30" fmla="*/ 80 w 177"/>
              <a:gd name="T31" fmla="*/ 117 h 134"/>
              <a:gd name="T32" fmla="*/ 71 w 177"/>
              <a:gd name="T33" fmla="*/ 120 h 134"/>
              <a:gd name="T34" fmla="*/ 64 w 177"/>
              <a:gd name="T35" fmla="*/ 119 h 134"/>
              <a:gd name="T36" fmla="*/ 56 w 177"/>
              <a:gd name="T37" fmla="*/ 121 h 134"/>
              <a:gd name="T38" fmla="*/ 49 w 177"/>
              <a:gd name="T39" fmla="*/ 119 h 134"/>
              <a:gd name="T40" fmla="*/ 46 w 177"/>
              <a:gd name="T41" fmla="*/ 114 h 134"/>
              <a:gd name="T42" fmla="*/ 46 w 177"/>
              <a:gd name="T43" fmla="*/ 106 h 134"/>
              <a:gd name="T44" fmla="*/ 47 w 177"/>
              <a:gd name="T45" fmla="*/ 94 h 134"/>
              <a:gd name="T46" fmla="*/ 40 w 177"/>
              <a:gd name="T47" fmla="*/ 87 h 134"/>
              <a:gd name="T48" fmla="*/ 24 w 177"/>
              <a:gd name="T49" fmla="*/ 84 h 134"/>
              <a:gd name="T50" fmla="*/ 17 w 177"/>
              <a:gd name="T51" fmla="*/ 81 h 134"/>
              <a:gd name="T52" fmla="*/ 13 w 177"/>
              <a:gd name="T53" fmla="*/ 73 h 134"/>
              <a:gd name="T54" fmla="*/ 8 w 177"/>
              <a:gd name="T55" fmla="*/ 66 h 134"/>
              <a:gd name="T56" fmla="*/ 7 w 177"/>
              <a:gd name="T57" fmla="*/ 58 h 134"/>
              <a:gd name="T58" fmla="*/ 8 w 177"/>
              <a:gd name="T59" fmla="*/ 51 h 134"/>
              <a:gd name="T60" fmla="*/ 6 w 177"/>
              <a:gd name="T61" fmla="*/ 43 h 134"/>
              <a:gd name="T62" fmla="*/ 3 w 177"/>
              <a:gd name="T63" fmla="*/ 33 h 134"/>
              <a:gd name="T64" fmla="*/ 3 w 177"/>
              <a:gd name="T65" fmla="*/ 26 h 134"/>
              <a:gd name="T66" fmla="*/ 1 w 177"/>
              <a:gd name="T67" fmla="*/ 17 h 134"/>
              <a:gd name="T68" fmla="*/ 6 w 177"/>
              <a:gd name="T69" fmla="*/ 14 h 134"/>
              <a:gd name="T70" fmla="*/ 13 w 177"/>
              <a:gd name="T71" fmla="*/ 8 h 134"/>
              <a:gd name="T72" fmla="*/ 17 w 177"/>
              <a:gd name="T73" fmla="*/ 14 h 134"/>
              <a:gd name="T74" fmla="*/ 26 w 177"/>
              <a:gd name="T75" fmla="*/ 16 h 134"/>
              <a:gd name="T76" fmla="*/ 33 w 177"/>
              <a:gd name="T77" fmla="*/ 16 h 134"/>
              <a:gd name="T78" fmla="*/ 36 w 177"/>
              <a:gd name="T79" fmla="*/ 7 h 134"/>
              <a:gd name="T80" fmla="*/ 43 w 177"/>
              <a:gd name="T81" fmla="*/ 3 h 134"/>
              <a:gd name="T82" fmla="*/ 56 w 177"/>
              <a:gd name="T83" fmla="*/ 7 h 134"/>
              <a:gd name="T84" fmla="*/ 57 w 177"/>
              <a:gd name="T85" fmla="*/ 21 h 134"/>
              <a:gd name="T86" fmla="*/ 60 w 177"/>
              <a:gd name="T87" fmla="*/ 24 h 134"/>
              <a:gd name="T88" fmla="*/ 66 w 177"/>
              <a:gd name="T89" fmla="*/ 17 h 134"/>
              <a:gd name="T90" fmla="*/ 79 w 177"/>
              <a:gd name="T91" fmla="*/ 21 h 134"/>
              <a:gd name="T92" fmla="*/ 89 w 177"/>
              <a:gd name="T93" fmla="*/ 28 h 134"/>
              <a:gd name="T94" fmla="*/ 99 w 177"/>
              <a:gd name="T95" fmla="*/ 21 h 134"/>
              <a:gd name="T96" fmla="*/ 113 w 177"/>
              <a:gd name="T97" fmla="*/ 31 h 134"/>
              <a:gd name="T98" fmla="*/ 121 w 177"/>
              <a:gd name="T99" fmla="*/ 40 h 134"/>
              <a:gd name="T100" fmla="*/ 131 w 177"/>
              <a:gd name="T101" fmla="*/ 38 h 134"/>
              <a:gd name="T102" fmla="*/ 137 w 177"/>
              <a:gd name="T103" fmla="*/ 43 h 134"/>
              <a:gd name="T104" fmla="*/ 137 w 177"/>
              <a:gd name="T105" fmla="*/ 50 h 134"/>
              <a:gd name="T106" fmla="*/ 146 w 177"/>
              <a:gd name="T107" fmla="*/ 43 h 134"/>
              <a:gd name="T108" fmla="*/ 153 w 177"/>
              <a:gd name="T109" fmla="*/ 48 h 134"/>
              <a:gd name="T110" fmla="*/ 163 w 177"/>
              <a:gd name="T111" fmla="*/ 60 h 1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7"/>
              <a:gd name="T169" fmla="*/ 0 h 134"/>
              <a:gd name="T170" fmla="*/ 177 w 177"/>
              <a:gd name="T171" fmla="*/ 134 h 13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7" h="134">
                <a:moveTo>
                  <a:pt x="173" y="64"/>
                </a:moveTo>
                <a:lnTo>
                  <a:pt x="172" y="66"/>
                </a:lnTo>
                <a:lnTo>
                  <a:pt x="172" y="68"/>
                </a:lnTo>
                <a:lnTo>
                  <a:pt x="172" y="71"/>
                </a:lnTo>
                <a:lnTo>
                  <a:pt x="172" y="73"/>
                </a:lnTo>
                <a:lnTo>
                  <a:pt x="173" y="80"/>
                </a:lnTo>
                <a:lnTo>
                  <a:pt x="174" y="84"/>
                </a:lnTo>
                <a:lnTo>
                  <a:pt x="174" y="86"/>
                </a:lnTo>
                <a:lnTo>
                  <a:pt x="174" y="87"/>
                </a:lnTo>
                <a:lnTo>
                  <a:pt x="174" y="89"/>
                </a:lnTo>
                <a:lnTo>
                  <a:pt x="176" y="89"/>
                </a:lnTo>
                <a:lnTo>
                  <a:pt x="176" y="90"/>
                </a:lnTo>
                <a:lnTo>
                  <a:pt x="177" y="91"/>
                </a:lnTo>
                <a:lnTo>
                  <a:pt x="177" y="93"/>
                </a:lnTo>
                <a:lnTo>
                  <a:pt x="177" y="94"/>
                </a:lnTo>
                <a:lnTo>
                  <a:pt x="176" y="96"/>
                </a:lnTo>
                <a:lnTo>
                  <a:pt x="173" y="99"/>
                </a:lnTo>
                <a:lnTo>
                  <a:pt x="170" y="101"/>
                </a:lnTo>
                <a:lnTo>
                  <a:pt x="170" y="103"/>
                </a:lnTo>
                <a:lnTo>
                  <a:pt x="170" y="104"/>
                </a:lnTo>
                <a:lnTo>
                  <a:pt x="170" y="106"/>
                </a:lnTo>
                <a:lnTo>
                  <a:pt x="170" y="107"/>
                </a:lnTo>
                <a:lnTo>
                  <a:pt x="170" y="110"/>
                </a:lnTo>
                <a:lnTo>
                  <a:pt x="172" y="110"/>
                </a:lnTo>
                <a:lnTo>
                  <a:pt x="170" y="110"/>
                </a:lnTo>
                <a:lnTo>
                  <a:pt x="170" y="111"/>
                </a:lnTo>
                <a:lnTo>
                  <a:pt x="167" y="113"/>
                </a:lnTo>
                <a:lnTo>
                  <a:pt x="166" y="116"/>
                </a:lnTo>
                <a:lnTo>
                  <a:pt x="164" y="116"/>
                </a:lnTo>
                <a:lnTo>
                  <a:pt x="163" y="117"/>
                </a:lnTo>
                <a:lnTo>
                  <a:pt x="161" y="117"/>
                </a:lnTo>
                <a:lnTo>
                  <a:pt x="161" y="119"/>
                </a:lnTo>
                <a:lnTo>
                  <a:pt x="161" y="120"/>
                </a:lnTo>
                <a:lnTo>
                  <a:pt x="161" y="121"/>
                </a:lnTo>
                <a:lnTo>
                  <a:pt x="161" y="124"/>
                </a:lnTo>
                <a:lnTo>
                  <a:pt x="160" y="124"/>
                </a:lnTo>
                <a:lnTo>
                  <a:pt x="159" y="126"/>
                </a:lnTo>
                <a:lnTo>
                  <a:pt x="157" y="126"/>
                </a:lnTo>
                <a:lnTo>
                  <a:pt x="156" y="126"/>
                </a:lnTo>
                <a:lnTo>
                  <a:pt x="156" y="124"/>
                </a:lnTo>
                <a:lnTo>
                  <a:pt x="154" y="124"/>
                </a:lnTo>
                <a:lnTo>
                  <a:pt x="154" y="123"/>
                </a:lnTo>
                <a:lnTo>
                  <a:pt x="153" y="123"/>
                </a:lnTo>
                <a:lnTo>
                  <a:pt x="153" y="121"/>
                </a:lnTo>
                <a:lnTo>
                  <a:pt x="151" y="121"/>
                </a:lnTo>
                <a:lnTo>
                  <a:pt x="150" y="121"/>
                </a:lnTo>
                <a:lnTo>
                  <a:pt x="150" y="124"/>
                </a:lnTo>
                <a:lnTo>
                  <a:pt x="149" y="124"/>
                </a:lnTo>
                <a:lnTo>
                  <a:pt x="147" y="124"/>
                </a:lnTo>
                <a:lnTo>
                  <a:pt x="146" y="124"/>
                </a:lnTo>
                <a:lnTo>
                  <a:pt x="147" y="124"/>
                </a:lnTo>
                <a:lnTo>
                  <a:pt x="146" y="123"/>
                </a:lnTo>
                <a:lnTo>
                  <a:pt x="144" y="124"/>
                </a:lnTo>
                <a:lnTo>
                  <a:pt x="144" y="123"/>
                </a:lnTo>
                <a:lnTo>
                  <a:pt x="143" y="123"/>
                </a:lnTo>
                <a:lnTo>
                  <a:pt x="141" y="123"/>
                </a:lnTo>
                <a:lnTo>
                  <a:pt x="141" y="121"/>
                </a:lnTo>
                <a:lnTo>
                  <a:pt x="140" y="121"/>
                </a:lnTo>
                <a:lnTo>
                  <a:pt x="140" y="123"/>
                </a:lnTo>
                <a:lnTo>
                  <a:pt x="139" y="121"/>
                </a:lnTo>
                <a:lnTo>
                  <a:pt x="139" y="124"/>
                </a:lnTo>
                <a:lnTo>
                  <a:pt x="137" y="124"/>
                </a:lnTo>
                <a:lnTo>
                  <a:pt x="137" y="126"/>
                </a:lnTo>
                <a:lnTo>
                  <a:pt x="136" y="126"/>
                </a:lnTo>
                <a:lnTo>
                  <a:pt x="134" y="126"/>
                </a:lnTo>
                <a:lnTo>
                  <a:pt x="134" y="127"/>
                </a:lnTo>
                <a:lnTo>
                  <a:pt x="133" y="127"/>
                </a:lnTo>
                <a:lnTo>
                  <a:pt x="131" y="127"/>
                </a:lnTo>
                <a:lnTo>
                  <a:pt x="130" y="127"/>
                </a:lnTo>
                <a:lnTo>
                  <a:pt x="130" y="129"/>
                </a:lnTo>
                <a:lnTo>
                  <a:pt x="127" y="129"/>
                </a:lnTo>
                <a:lnTo>
                  <a:pt x="126" y="129"/>
                </a:lnTo>
                <a:lnTo>
                  <a:pt x="126" y="130"/>
                </a:lnTo>
                <a:lnTo>
                  <a:pt x="124" y="130"/>
                </a:lnTo>
                <a:lnTo>
                  <a:pt x="124" y="129"/>
                </a:lnTo>
                <a:lnTo>
                  <a:pt x="123" y="129"/>
                </a:lnTo>
                <a:lnTo>
                  <a:pt x="123" y="130"/>
                </a:lnTo>
                <a:lnTo>
                  <a:pt x="121" y="130"/>
                </a:lnTo>
                <a:lnTo>
                  <a:pt x="120" y="130"/>
                </a:lnTo>
                <a:lnTo>
                  <a:pt x="119" y="131"/>
                </a:lnTo>
                <a:lnTo>
                  <a:pt x="117" y="131"/>
                </a:lnTo>
                <a:lnTo>
                  <a:pt x="116" y="133"/>
                </a:lnTo>
                <a:lnTo>
                  <a:pt x="116" y="134"/>
                </a:lnTo>
                <a:lnTo>
                  <a:pt x="114" y="134"/>
                </a:lnTo>
                <a:lnTo>
                  <a:pt x="114" y="133"/>
                </a:lnTo>
                <a:lnTo>
                  <a:pt x="114" y="131"/>
                </a:lnTo>
                <a:lnTo>
                  <a:pt x="113" y="131"/>
                </a:lnTo>
                <a:lnTo>
                  <a:pt x="116" y="129"/>
                </a:lnTo>
                <a:lnTo>
                  <a:pt x="116" y="127"/>
                </a:lnTo>
                <a:lnTo>
                  <a:pt x="116" y="126"/>
                </a:lnTo>
                <a:lnTo>
                  <a:pt x="114" y="124"/>
                </a:lnTo>
                <a:lnTo>
                  <a:pt x="114" y="126"/>
                </a:lnTo>
                <a:lnTo>
                  <a:pt x="113" y="124"/>
                </a:lnTo>
                <a:lnTo>
                  <a:pt x="111" y="124"/>
                </a:lnTo>
                <a:lnTo>
                  <a:pt x="110" y="124"/>
                </a:lnTo>
                <a:lnTo>
                  <a:pt x="110" y="126"/>
                </a:lnTo>
                <a:lnTo>
                  <a:pt x="109" y="124"/>
                </a:lnTo>
                <a:lnTo>
                  <a:pt x="107" y="124"/>
                </a:lnTo>
                <a:lnTo>
                  <a:pt x="104" y="121"/>
                </a:lnTo>
                <a:lnTo>
                  <a:pt x="104" y="120"/>
                </a:lnTo>
                <a:lnTo>
                  <a:pt x="103" y="119"/>
                </a:lnTo>
                <a:lnTo>
                  <a:pt x="101" y="120"/>
                </a:lnTo>
                <a:lnTo>
                  <a:pt x="100" y="120"/>
                </a:lnTo>
                <a:lnTo>
                  <a:pt x="99" y="121"/>
                </a:lnTo>
                <a:lnTo>
                  <a:pt x="99" y="123"/>
                </a:lnTo>
                <a:lnTo>
                  <a:pt x="97" y="126"/>
                </a:lnTo>
                <a:lnTo>
                  <a:pt x="97" y="127"/>
                </a:lnTo>
                <a:lnTo>
                  <a:pt x="96" y="127"/>
                </a:lnTo>
                <a:lnTo>
                  <a:pt x="94" y="127"/>
                </a:lnTo>
                <a:lnTo>
                  <a:pt x="93" y="127"/>
                </a:lnTo>
                <a:lnTo>
                  <a:pt x="91" y="127"/>
                </a:lnTo>
                <a:lnTo>
                  <a:pt x="91" y="126"/>
                </a:lnTo>
                <a:lnTo>
                  <a:pt x="93" y="124"/>
                </a:lnTo>
                <a:lnTo>
                  <a:pt x="93" y="123"/>
                </a:lnTo>
                <a:lnTo>
                  <a:pt x="93" y="121"/>
                </a:lnTo>
                <a:lnTo>
                  <a:pt x="91" y="121"/>
                </a:lnTo>
                <a:lnTo>
                  <a:pt x="90" y="121"/>
                </a:lnTo>
                <a:lnTo>
                  <a:pt x="90" y="120"/>
                </a:lnTo>
                <a:lnTo>
                  <a:pt x="87" y="121"/>
                </a:lnTo>
                <a:lnTo>
                  <a:pt x="86" y="121"/>
                </a:lnTo>
                <a:lnTo>
                  <a:pt x="86" y="120"/>
                </a:lnTo>
                <a:lnTo>
                  <a:pt x="84" y="119"/>
                </a:lnTo>
                <a:lnTo>
                  <a:pt x="84" y="120"/>
                </a:lnTo>
                <a:lnTo>
                  <a:pt x="83" y="119"/>
                </a:lnTo>
                <a:lnTo>
                  <a:pt x="83" y="117"/>
                </a:lnTo>
                <a:lnTo>
                  <a:pt x="81" y="119"/>
                </a:lnTo>
                <a:lnTo>
                  <a:pt x="81" y="117"/>
                </a:lnTo>
                <a:lnTo>
                  <a:pt x="80" y="117"/>
                </a:lnTo>
                <a:lnTo>
                  <a:pt x="79" y="119"/>
                </a:lnTo>
                <a:lnTo>
                  <a:pt x="79" y="120"/>
                </a:lnTo>
                <a:lnTo>
                  <a:pt x="77" y="121"/>
                </a:lnTo>
                <a:lnTo>
                  <a:pt x="76" y="121"/>
                </a:lnTo>
                <a:lnTo>
                  <a:pt x="74" y="121"/>
                </a:lnTo>
                <a:lnTo>
                  <a:pt x="73" y="121"/>
                </a:lnTo>
                <a:lnTo>
                  <a:pt x="71" y="121"/>
                </a:lnTo>
                <a:lnTo>
                  <a:pt x="71" y="120"/>
                </a:lnTo>
                <a:lnTo>
                  <a:pt x="70" y="120"/>
                </a:lnTo>
                <a:lnTo>
                  <a:pt x="69" y="120"/>
                </a:lnTo>
                <a:lnTo>
                  <a:pt x="67" y="120"/>
                </a:lnTo>
                <a:lnTo>
                  <a:pt x="67" y="119"/>
                </a:lnTo>
                <a:lnTo>
                  <a:pt x="66" y="119"/>
                </a:lnTo>
                <a:lnTo>
                  <a:pt x="66" y="117"/>
                </a:lnTo>
                <a:lnTo>
                  <a:pt x="64" y="117"/>
                </a:lnTo>
                <a:lnTo>
                  <a:pt x="64" y="119"/>
                </a:lnTo>
                <a:lnTo>
                  <a:pt x="63" y="119"/>
                </a:lnTo>
                <a:lnTo>
                  <a:pt x="61" y="119"/>
                </a:lnTo>
                <a:lnTo>
                  <a:pt x="60" y="119"/>
                </a:lnTo>
                <a:lnTo>
                  <a:pt x="60" y="120"/>
                </a:lnTo>
                <a:lnTo>
                  <a:pt x="59" y="120"/>
                </a:lnTo>
                <a:lnTo>
                  <a:pt x="57" y="120"/>
                </a:lnTo>
                <a:lnTo>
                  <a:pt x="57" y="121"/>
                </a:lnTo>
                <a:lnTo>
                  <a:pt x="56" y="121"/>
                </a:lnTo>
                <a:lnTo>
                  <a:pt x="54" y="123"/>
                </a:lnTo>
                <a:lnTo>
                  <a:pt x="53" y="123"/>
                </a:lnTo>
                <a:lnTo>
                  <a:pt x="53" y="121"/>
                </a:lnTo>
                <a:lnTo>
                  <a:pt x="53" y="123"/>
                </a:lnTo>
                <a:lnTo>
                  <a:pt x="51" y="123"/>
                </a:lnTo>
                <a:lnTo>
                  <a:pt x="50" y="121"/>
                </a:lnTo>
                <a:lnTo>
                  <a:pt x="49" y="120"/>
                </a:lnTo>
                <a:lnTo>
                  <a:pt x="49" y="119"/>
                </a:lnTo>
                <a:lnTo>
                  <a:pt x="47" y="119"/>
                </a:lnTo>
                <a:lnTo>
                  <a:pt x="47" y="120"/>
                </a:lnTo>
                <a:lnTo>
                  <a:pt x="44" y="120"/>
                </a:lnTo>
                <a:lnTo>
                  <a:pt x="43" y="120"/>
                </a:lnTo>
                <a:lnTo>
                  <a:pt x="43" y="117"/>
                </a:lnTo>
                <a:lnTo>
                  <a:pt x="44" y="117"/>
                </a:lnTo>
                <a:lnTo>
                  <a:pt x="46" y="116"/>
                </a:lnTo>
                <a:lnTo>
                  <a:pt x="46" y="114"/>
                </a:lnTo>
                <a:lnTo>
                  <a:pt x="44" y="114"/>
                </a:lnTo>
                <a:lnTo>
                  <a:pt x="44" y="113"/>
                </a:lnTo>
                <a:lnTo>
                  <a:pt x="43" y="111"/>
                </a:lnTo>
                <a:lnTo>
                  <a:pt x="44" y="111"/>
                </a:lnTo>
                <a:lnTo>
                  <a:pt x="44" y="110"/>
                </a:lnTo>
                <a:lnTo>
                  <a:pt x="46" y="109"/>
                </a:lnTo>
                <a:lnTo>
                  <a:pt x="44" y="107"/>
                </a:lnTo>
                <a:lnTo>
                  <a:pt x="46" y="106"/>
                </a:lnTo>
                <a:lnTo>
                  <a:pt x="47" y="106"/>
                </a:lnTo>
                <a:lnTo>
                  <a:pt x="49" y="104"/>
                </a:lnTo>
                <a:lnTo>
                  <a:pt x="50" y="103"/>
                </a:lnTo>
                <a:lnTo>
                  <a:pt x="50" y="101"/>
                </a:lnTo>
                <a:lnTo>
                  <a:pt x="50" y="99"/>
                </a:lnTo>
                <a:lnTo>
                  <a:pt x="49" y="97"/>
                </a:lnTo>
                <a:lnTo>
                  <a:pt x="49" y="94"/>
                </a:lnTo>
                <a:lnTo>
                  <a:pt x="47" y="94"/>
                </a:lnTo>
                <a:lnTo>
                  <a:pt x="46" y="94"/>
                </a:lnTo>
                <a:lnTo>
                  <a:pt x="47" y="91"/>
                </a:lnTo>
                <a:lnTo>
                  <a:pt x="46" y="90"/>
                </a:lnTo>
                <a:lnTo>
                  <a:pt x="44" y="91"/>
                </a:lnTo>
                <a:lnTo>
                  <a:pt x="44" y="90"/>
                </a:lnTo>
                <a:lnTo>
                  <a:pt x="43" y="89"/>
                </a:lnTo>
                <a:lnTo>
                  <a:pt x="41" y="87"/>
                </a:lnTo>
                <a:lnTo>
                  <a:pt x="40" y="87"/>
                </a:lnTo>
                <a:lnTo>
                  <a:pt x="37" y="89"/>
                </a:lnTo>
                <a:lnTo>
                  <a:pt x="34" y="89"/>
                </a:lnTo>
                <a:lnTo>
                  <a:pt x="33" y="89"/>
                </a:lnTo>
                <a:lnTo>
                  <a:pt x="30" y="87"/>
                </a:lnTo>
                <a:lnTo>
                  <a:pt x="29" y="87"/>
                </a:lnTo>
                <a:lnTo>
                  <a:pt x="27" y="87"/>
                </a:lnTo>
                <a:lnTo>
                  <a:pt x="26" y="84"/>
                </a:lnTo>
                <a:lnTo>
                  <a:pt x="24" y="84"/>
                </a:lnTo>
                <a:lnTo>
                  <a:pt x="24" y="81"/>
                </a:lnTo>
                <a:lnTo>
                  <a:pt x="24" y="80"/>
                </a:lnTo>
                <a:lnTo>
                  <a:pt x="24" y="78"/>
                </a:lnTo>
                <a:lnTo>
                  <a:pt x="23" y="78"/>
                </a:lnTo>
                <a:lnTo>
                  <a:pt x="21" y="78"/>
                </a:lnTo>
                <a:lnTo>
                  <a:pt x="20" y="80"/>
                </a:lnTo>
                <a:lnTo>
                  <a:pt x="18" y="80"/>
                </a:lnTo>
                <a:lnTo>
                  <a:pt x="17" y="81"/>
                </a:lnTo>
                <a:lnTo>
                  <a:pt x="16" y="81"/>
                </a:lnTo>
                <a:lnTo>
                  <a:pt x="16" y="80"/>
                </a:lnTo>
                <a:lnTo>
                  <a:pt x="16" y="78"/>
                </a:lnTo>
                <a:lnTo>
                  <a:pt x="14" y="78"/>
                </a:lnTo>
                <a:lnTo>
                  <a:pt x="14" y="76"/>
                </a:lnTo>
                <a:lnTo>
                  <a:pt x="14" y="74"/>
                </a:lnTo>
                <a:lnTo>
                  <a:pt x="14" y="73"/>
                </a:lnTo>
                <a:lnTo>
                  <a:pt x="13" y="73"/>
                </a:lnTo>
                <a:lnTo>
                  <a:pt x="13" y="71"/>
                </a:lnTo>
                <a:lnTo>
                  <a:pt x="11" y="70"/>
                </a:lnTo>
                <a:lnTo>
                  <a:pt x="11" y="68"/>
                </a:lnTo>
                <a:lnTo>
                  <a:pt x="10" y="70"/>
                </a:lnTo>
                <a:lnTo>
                  <a:pt x="10" y="68"/>
                </a:lnTo>
                <a:lnTo>
                  <a:pt x="8" y="67"/>
                </a:lnTo>
                <a:lnTo>
                  <a:pt x="7" y="67"/>
                </a:lnTo>
                <a:lnTo>
                  <a:pt x="8" y="66"/>
                </a:lnTo>
                <a:lnTo>
                  <a:pt x="7" y="66"/>
                </a:lnTo>
                <a:lnTo>
                  <a:pt x="6" y="66"/>
                </a:lnTo>
                <a:lnTo>
                  <a:pt x="6" y="64"/>
                </a:lnTo>
                <a:lnTo>
                  <a:pt x="4" y="63"/>
                </a:lnTo>
                <a:lnTo>
                  <a:pt x="7" y="61"/>
                </a:lnTo>
                <a:lnTo>
                  <a:pt x="6" y="60"/>
                </a:lnTo>
                <a:lnTo>
                  <a:pt x="7" y="60"/>
                </a:lnTo>
                <a:lnTo>
                  <a:pt x="7" y="58"/>
                </a:lnTo>
                <a:lnTo>
                  <a:pt x="8" y="58"/>
                </a:lnTo>
                <a:lnTo>
                  <a:pt x="8" y="57"/>
                </a:lnTo>
                <a:lnTo>
                  <a:pt x="10" y="57"/>
                </a:lnTo>
                <a:lnTo>
                  <a:pt x="8" y="56"/>
                </a:lnTo>
                <a:lnTo>
                  <a:pt x="10" y="56"/>
                </a:lnTo>
                <a:lnTo>
                  <a:pt x="10" y="54"/>
                </a:lnTo>
                <a:lnTo>
                  <a:pt x="8" y="53"/>
                </a:lnTo>
                <a:lnTo>
                  <a:pt x="8" y="51"/>
                </a:lnTo>
                <a:lnTo>
                  <a:pt x="7" y="50"/>
                </a:lnTo>
                <a:lnTo>
                  <a:pt x="7" y="48"/>
                </a:lnTo>
                <a:lnTo>
                  <a:pt x="7" y="47"/>
                </a:lnTo>
                <a:lnTo>
                  <a:pt x="7" y="46"/>
                </a:lnTo>
                <a:lnTo>
                  <a:pt x="8" y="46"/>
                </a:lnTo>
                <a:lnTo>
                  <a:pt x="7" y="46"/>
                </a:lnTo>
                <a:lnTo>
                  <a:pt x="6" y="44"/>
                </a:lnTo>
                <a:lnTo>
                  <a:pt x="6" y="43"/>
                </a:lnTo>
                <a:lnTo>
                  <a:pt x="6" y="41"/>
                </a:lnTo>
                <a:lnTo>
                  <a:pt x="7" y="41"/>
                </a:lnTo>
                <a:lnTo>
                  <a:pt x="7" y="40"/>
                </a:lnTo>
                <a:lnTo>
                  <a:pt x="7" y="38"/>
                </a:lnTo>
                <a:lnTo>
                  <a:pt x="8" y="37"/>
                </a:lnTo>
                <a:lnTo>
                  <a:pt x="6" y="36"/>
                </a:lnTo>
                <a:lnTo>
                  <a:pt x="4" y="34"/>
                </a:lnTo>
                <a:lnTo>
                  <a:pt x="3" y="33"/>
                </a:lnTo>
                <a:lnTo>
                  <a:pt x="1" y="33"/>
                </a:lnTo>
                <a:lnTo>
                  <a:pt x="0" y="33"/>
                </a:lnTo>
                <a:lnTo>
                  <a:pt x="0" y="31"/>
                </a:lnTo>
                <a:lnTo>
                  <a:pt x="1" y="30"/>
                </a:lnTo>
                <a:lnTo>
                  <a:pt x="3" y="28"/>
                </a:lnTo>
                <a:lnTo>
                  <a:pt x="3" y="27"/>
                </a:lnTo>
                <a:lnTo>
                  <a:pt x="1" y="26"/>
                </a:lnTo>
                <a:lnTo>
                  <a:pt x="3" y="26"/>
                </a:lnTo>
                <a:lnTo>
                  <a:pt x="4" y="26"/>
                </a:lnTo>
                <a:lnTo>
                  <a:pt x="4" y="24"/>
                </a:lnTo>
                <a:lnTo>
                  <a:pt x="4" y="23"/>
                </a:lnTo>
                <a:lnTo>
                  <a:pt x="4" y="21"/>
                </a:lnTo>
                <a:lnTo>
                  <a:pt x="3" y="20"/>
                </a:lnTo>
                <a:lnTo>
                  <a:pt x="3" y="18"/>
                </a:lnTo>
                <a:lnTo>
                  <a:pt x="1" y="18"/>
                </a:lnTo>
                <a:lnTo>
                  <a:pt x="1" y="17"/>
                </a:lnTo>
                <a:lnTo>
                  <a:pt x="1" y="18"/>
                </a:lnTo>
                <a:lnTo>
                  <a:pt x="0" y="18"/>
                </a:lnTo>
                <a:lnTo>
                  <a:pt x="0" y="17"/>
                </a:lnTo>
                <a:lnTo>
                  <a:pt x="0" y="16"/>
                </a:lnTo>
                <a:lnTo>
                  <a:pt x="0" y="14"/>
                </a:lnTo>
                <a:lnTo>
                  <a:pt x="1" y="14"/>
                </a:lnTo>
                <a:lnTo>
                  <a:pt x="4" y="14"/>
                </a:lnTo>
                <a:lnTo>
                  <a:pt x="6" y="14"/>
                </a:lnTo>
                <a:lnTo>
                  <a:pt x="7" y="13"/>
                </a:lnTo>
                <a:lnTo>
                  <a:pt x="10" y="11"/>
                </a:lnTo>
                <a:lnTo>
                  <a:pt x="10" y="10"/>
                </a:lnTo>
                <a:lnTo>
                  <a:pt x="8" y="10"/>
                </a:lnTo>
                <a:lnTo>
                  <a:pt x="8" y="8"/>
                </a:lnTo>
                <a:lnTo>
                  <a:pt x="10" y="8"/>
                </a:lnTo>
                <a:lnTo>
                  <a:pt x="11" y="8"/>
                </a:lnTo>
                <a:lnTo>
                  <a:pt x="13" y="8"/>
                </a:lnTo>
                <a:lnTo>
                  <a:pt x="14" y="8"/>
                </a:lnTo>
                <a:lnTo>
                  <a:pt x="14" y="10"/>
                </a:lnTo>
                <a:lnTo>
                  <a:pt x="13" y="10"/>
                </a:lnTo>
                <a:lnTo>
                  <a:pt x="13" y="11"/>
                </a:lnTo>
                <a:lnTo>
                  <a:pt x="13" y="13"/>
                </a:lnTo>
                <a:lnTo>
                  <a:pt x="14" y="14"/>
                </a:lnTo>
                <a:lnTo>
                  <a:pt x="16" y="14"/>
                </a:lnTo>
                <a:lnTo>
                  <a:pt x="17" y="14"/>
                </a:lnTo>
                <a:lnTo>
                  <a:pt x="18" y="13"/>
                </a:lnTo>
                <a:lnTo>
                  <a:pt x="20" y="13"/>
                </a:lnTo>
                <a:lnTo>
                  <a:pt x="21" y="14"/>
                </a:lnTo>
                <a:lnTo>
                  <a:pt x="21" y="16"/>
                </a:lnTo>
                <a:lnTo>
                  <a:pt x="21" y="17"/>
                </a:lnTo>
                <a:lnTo>
                  <a:pt x="23" y="17"/>
                </a:lnTo>
                <a:lnTo>
                  <a:pt x="24" y="16"/>
                </a:lnTo>
                <a:lnTo>
                  <a:pt x="26" y="16"/>
                </a:lnTo>
                <a:lnTo>
                  <a:pt x="26" y="17"/>
                </a:lnTo>
                <a:lnTo>
                  <a:pt x="27" y="17"/>
                </a:lnTo>
                <a:lnTo>
                  <a:pt x="27" y="18"/>
                </a:lnTo>
                <a:lnTo>
                  <a:pt x="29" y="18"/>
                </a:lnTo>
                <a:lnTo>
                  <a:pt x="30" y="18"/>
                </a:lnTo>
                <a:lnTo>
                  <a:pt x="31" y="18"/>
                </a:lnTo>
                <a:lnTo>
                  <a:pt x="31" y="17"/>
                </a:lnTo>
                <a:lnTo>
                  <a:pt x="33" y="16"/>
                </a:lnTo>
                <a:lnTo>
                  <a:pt x="33" y="14"/>
                </a:lnTo>
                <a:lnTo>
                  <a:pt x="34" y="14"/>
                </a:lnTo>
                <a:lnTo>
                  <a:pt x="36" y="13"/>
                </a:lnTo>
                <a:lnTo>
                  <a:pt x="37" y="13"/>
                </a:lnTo>
                <a:lnTo>
                  <a:pt x="37" y="11"/>
                </a:lnTo>
                <a:lnTo>
                  <a:pt x="37" y="10"/>
                </a:lnTo>
                <a:lnTo>
                  <a:pt x="37" y="8"/>
                </a:lnTo>
                <a:lnTo>
                  <a:pt x="36" y="7"/>
                </a:lnTo>
                <a:lnTo>
                  <a:pt x="36" y="6"/>
                </a:lnTo>
                <a:lnTo>
                  <a:pt x="36" y="4"/>
                </a:lnTo>
                <a:lnTo>
                  <a:pt x="37" y="3"/>
                </a:lnTo>
                <a:lnTo>
                  <a:pt x="37" y="1"/>
                </a:lnTo>
                <a:lnTo>
                  <a:pt x="37" y="0"/>
                </a:lnTo>
                <a:lnTo>
                  <a:pt x="39" y="0"/>
                </a:lnTo>
                <a:lnTo>
                  <a:pt x="41" y="3"/>
                </a:lnTo>
                <a:lnTo>
                  <a:pt x="43" y="3"/>
                </a:lnTo>
                <a:lnTo>
                  <a:pt x="44" y="3"/>
                </a:lnTo>
                <a:lnTo>
                  <a:pt x="46" y="3"/>
                </a:lnTo>
                <a:lnTo>
                  <a:pt x="49" y="3"/>
                </a:lnTo>
                <a:lnTo>
                  <a:pt x="50" y="4"/>
                </a:lnTo>
                <a:lnTo>
                  <a:pt x="51" y="4"/>
                </a:lnTo>
                <a:lnTo>
                  <a:pt x="53" y="6"/>
                </a:lnTo>
                <a:lnTo>
                  <a:pt x="54" y="6"/>
                </a:lnTo>
                <a:lnTo>
                  <a:pt x="56" y="7"/>
                </a:lnTo>
                <a:lnTo>
                  <a:pt x="57" y="8"/>
                </a:lnTo>
                <a:lnTo>
                  <a:pt x="57" y="10"/>
                </a:lnTo>
                <a:lnTo>
                  <a:pt x="56" y="11"/>
                </a:lnTo>
                <a:lnTo>
                  <a:pt x="56" y="13"/>
                </a:lnTo>
                <a:lnTo>
                  <a:pt x="57" y="14"/>
                </a:lnTo>
                <a:lnTo>
                  <a:pt x="57" y="16"/>
                </a:lnTo>
                <a:lnTo>
                  <a:pt x="57" y="20"/>
                </a:lnTo>
                <a:lnTo>
                  <a:pt x="57" y="21"/>
                </a:lnTo>
                <a:lnTo>
                  <a:pt x="57" y="23"/>
                </a:lnTo>
                <a:lnTo>
                  <a:pt x="57" y="24"/>
                </a:lnTo>
                <a:lnTo>
                  <a:pt x="59" y="26"/>
                </a:lnTo>
                <a:lnTo>
                  <a:pt x="59" y="27"/>
                </a:lnTo>
                <a:lnTo>
                  <a:pt x="60" y="28"/>
                </a:lnTo>
                <a:lnTo>
                  <a:pt x="61" y="27"/>
                </a:lnTo>
                <a:lnTo>
                  <a:pt x="60" y="26"/>
                </a:lnTo>
                <a:lnTo>
                  <a:pt x="60" y="24"/>
                </a:lnTo>
                <a:lnTo>
                  <a:pt x="60" y="23"/>
                </a:lnTo>
                <a:lnTo>
                  <a:pt x="60" y="21"/>
                </a:lnTo>
                <a:lnTo>
                  <a:pt x="61" y="21"/>
                </a:lnTo>
                <a:lnTo>
                  <a:pt x="61" y="20"/>
                </a:lnTo>
                <a:lnTo>
                  <a:pt x="63" y="18"/>
                </a:lnTo>
                <a:lnTo>
                  <a:pt x="63" y="17"/>
                </a:lnTo>
                <a:lnTo>
                  <a:pt x="64" y="17"/>
                </a:lnTo>
                <a:lnTo>
                  <a:pt x="66" y="17"/>
                </a:lnTo>
                <a:lnTo>
                  <a:pt x="69" y="17"/>
                </a:lnTo>
                <a:lnTo>
                  <a:pt x="70" y="18"/>
                </a:lnTo>
                <a:lnTo>
                  <a:pt x="71" y="18"/>
                </a:lnTo>
                <a:lnTo>
                  <a:pt x="73" y="21"/>
                </a:lnTo>
                <a:lnTo>
                  <a:pt x="74" y="21"/>
                </a:lnTo>
                <a:lnTo>
                  <a:pt x="76" y="20"/>
                </a:lnTo>
                <a:lnTo>
                  <a:pt x="77" y="20"/>
                </a:lnTo>
                <a:lnTo>
                  <a:pt x="79" y="21"/>
                </a:lnTo>
                <a:lnTo>
                  <a:pt x="80" y="23"/>
                </a:lnTo>
                <a:lnTo>
                  <a:pt x="79" y="24"/>
                </a:lnTo>
                <a:lnTo>
                  <a:pt x="79" y="26"/>
                </a:lnTo>
                <a:lnTo>
                  <a:pt x="80" y="26"/>
                </a:lnTo>
                <a:lnTo>
                  <a:pt x="81" y="27"/>
                </a:lnTo>
                <a:lnTo>
                  <a:pt x="83" y="27"/>
                </a:lnTo>
                <a:lnTo>
                  <a:pt x="86" y="28"/>
                </a:lnTo>
                <a:lnTo>
                  <a:pt x="89" y="28"/>
                </a:lnTo>
                <a:lnTo>
                  <a:pt x="91" y="28"/>
                </a:lnTo>
                <a:lnTo>
                  <a:pt x="94" y="30"/>
                </a:lnTo>
                <a:lnTo>
                  <a:pt x="96" y="30"/>
                </a:lnTo>
                <a:lnTo>
                  <a:pt x="96" y="28"/>
                </a:lnTo>
                <a:lnTo>
                  <a:pt x="96" y="27"/>
                </a:lnTo>
                <a:lnTo>
                  <a:pt x="96" y="24"/>
                </a:lnTo>
                <a:lnTo>
                  <a:pt x="97" y="23"/>
                </a:lnTo>
                <a:lnTo>
                  <a:pt x="99" y="21"/>
                </a:lnTo>
                <a:lnTo>
                  <a:pt x="100" y="21"/>
                </a:lnTo>
                <a:lnTo>
                  <a:pt x="103" y="23"/>
                </a:lnTo>
                <a:lnTo>
                  <a:pt x="106" y="23"/>
                </a:lnTo>
                <a:lnTo>
                  <a:pt x="107" y="24"/>
                </a:lnTo>
                <a:lnTo>
                  <a:pt x="109" y="26"/>
                </a:lnTo>
                <a:lnTo>
                  <a:pt x="110" y="27"/>
                </a:lnTo>
                <a:lnTo>
                  <a:pt x="111" y="30"/>
                </a:lnTo>
                <a:lnTo>
                  <a:pt x="113" y="31"/>
                </a:lnTo>
                <a:lnTo>
                  <a:pt x="113" y="33"/>
                </a:lnTo>
                <a:lnTo>
                  <a:pt x="114" y="34"/>
                </a:lnTo>
                <a:lnTo>
                  <a:pt x="116" y="36"/>
                </a:lnTo>
                <a:lnTo>
                  <a:pt x="116" y="37"/>
                </a:lnTo>
                <a:lnTo>
                  <a:pt x="117" y="38"/>
                </a:lnTo>
                <a:lnTo>
                  <a:pt x="119" y="38"/>
                </a:lnTo>
                <a:lnTo>
                  <a:pt x="120" y="40"/>
                </a:lnTo>
                <a:lnTo>
                  <a:pt x="121" y="40"/>
                </a:lnTo>
                <a:lnTo>
                  <a:pt x="123" y="40"/>
                </a:lnTo>
                <a:lnTo>
                  <a:pt x="123" y="38"/>
                </a:lnTo>
                <a:lnTo>
                  <a:pt x="124" y="37"/>
                </a:lnTo>
                <a:lnTo>
                  <a:pt x="126" y="37"/>
                </a:lnTo>
                <a:lnTo>
                  <a:pt x="127" y="37"/>
                </a:lnTo>
                <a:lnTo>
                  <a:pt x="129" y="37"/>
                </a:lnTo>
                <a:lnTo>
                  <a:pt x="130" y="38"/>
                </a:lnTo>
                <a:lnTo>
                  <a:pt x="131" y="38"/>
                </a:lnTo>
                <a:lnTo>
                  <a:pt x="133" y="40"/>
                </a:lnTo>
                <a:lnTo>
                  <a:pt x="134" y="40"/>
                </a:lnTo>
                <a:lnTo>
                  <a:pt x="136" y="40"/>
                </a:lnTo>
                <a:lnTo>
                  <a:pt x="137" y="40"/>
                </a:lnTo>
                <a:lnTo>
                  <a:pt x="139" y="40"/>
                </a:lnTo>
                <a:lnTo>
                  <a:pt x="139" y="41"/>
                </a:lnTo>
                <a:lnTo>
                  <a:pt x="139" y="43"/>
                </a:lnTo>
                <a:lnTo>
                  <a:pt x="137" y="43"/>
                </a:lnTo>
                <a:lnTo>
                  <a:pt x="136" y="44"/>
                </a:lnTo>
                <a:lnTo>
                  <a:pt x="134" y="46"/>
                </a:lnTo>
                <a:lnTo>
                  <a:pt x="133" y="47"/>
                </a:lnTo>
                <a:lnTo>
                  <a:pt x="133" y="48"/>
                </a:lnTo>
                <a:lnTo>
                  <a:pt x="133" y="50"/>
                </a:lnTo>
                <a:lnTo>
                  <a:pt x="134" y="50"/>
                </a:lnTo>
                <a:lnTo>
                  <a:pt x="136" y="50"/>
                </a:lnTo>
                <a:lnTo>
                  <a:pt x="137" y="50"/>
                </a:lnTo>
                <a:lnTo>
                  <a:pt x="139" y="48"/>
                </a:lnTo>
                <a:lnTo>
                  <a:pt x="140" y="48"/>
                </a:lnTo>
                <a:lnTo>
                  <a:pt x="141" y="48"/>
                </a:lnTo>
                <a:lnTo>
                  <a:pt x="143" y="47"/>
                </a:lnTo>
                <a:lnTo>
                  <a:pt x="143" y="46"/>
                </a:lnTo>
                <a:lnTo>
                  <a:pt x="144" y="46"/>
                </a:lnTo>
                <a:lnTo>
                  <a:pt x="146" y="44"/>
                </a:lnTo>
                <a:lnTo>
                  <a:pt x="146" y="43"/>
                </a:lnTo>
                <a:lnTo>
                  <a:pt x="149" y="43"/>
                </a:lnTo>
                <a:lnTo>
                  <a:pt x="150" y="41"/>
                </a:lnTo>
                <a:lnTo>
                  <a:pt x="151" y="41"/>
                </a:lnTo>
                <a:lnTo>
                  <a:pt x="153" y="43"/>
                </a:lnTo>
                <a:lnTo>
                  <a:pt x="154" y="43"/>
                </a:lnTo>
                <a:lnTo>
                  <a:pt x="154" y="44"/>
                </a:lnTo>
                <a:lnTo>
                  <a:pt x="154" y="46"/>
                </a:lnTo>
                <a:lnTo>
                  <a:pt x="153" y="48"/>
                </a:lnTo>
                <a:lnTo>
                  <a:pt x="153" y="50"/>
                </a:lnTo>
                <a:lnTo>
                  <a:pt x="154" y="50"/>
                </a:lnTo>
                <a:lnTo>
                  <a:pt x="156" y="51"/>
                </a:lnTo>
                <a:lnTo>
                  <a:pt x="157" y="53"/>
                </a:lnTo>
                <a:lnTo>
                  <a:pt x="159" y="54"/>
                </a:lnTo>
                <a:lnTo>
                  <a:pt x="160" y="58"/>
                </a:lnTo>
                <a:lnTo>
                  <a:pt x="161" y="60"/>
                </a:lnTo>
                <a:lnTo>
                  <a:pt x="163" y="60"/>
                </a:lnTo>
                <a:lnTo>
                  <a:pt x="164" y="60"/>
                </a:lnTo>
                <a:lnTo>
                  <a:pt x="166" y="60"/>
                </a:lnTo>
                <a:lnTo>
                  <a:pt x="167" y="60"/>
                </a:lnTo>
                <a:lnTo>
                  <a:pt x="170" y="61"/>
                </a:lnTo>
                <a:lnTo>
                  <a:pt x="172" y="63"/>
                </a:lnTo>
                <a:lnTo>
                  <a:pt x="173" y="6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52" name="Freeform 116"/>
          <p:cNvSpPr>
            <a:spLocks/>
          </p:cNvSpPr>
          <p:nvPr/>
        </p:nvSpPr>
        <p:spPr bwMode="auto">
          <a:xfrm>
            <a:off x="2624138" y="1239838"/>
            <a:ext cx="195262" cy="155575"/>
          </a:xfrm>
          <a:custGeom>
            <a:avLst/>
            <a:gdLst>
              <a:gd name="T0" fmla="*/ 145 w 164"/>
              <a:gd name="T1" fmla="*/ 136 h 182"/>
              <a:gd name="T2" fmla="*/ 154 w 164"/>
              <a:gd name="T3" fmla="*/ 145 h 182"/>
              <a:gd name="T4" fmla="*/ 163 w 164"/>
              <a:gd name="T5" fmla="*/ 146 h 182"/>
              <a:gd name="T6" fmla="*/ 155 w 164"/>
              <a:gd name="T7" fmla="*/ 152 h 182"/>
              <a:gd name="T8" fmla="*/ 147 w 164"/>
              <a:gd name="T9" fmla="*/ 157 h 182"/>
              <a:gd name="T10" fmla="*/ 144 w 164"/>
              <a:gd name="T11" fmla="*/ 165 h 182"/>
              <a:gd name="T12" fmla="*/ 131 w 164"/>
              <a:gd name="T13" fmla="*/ 163 h 182"/>
              <a:gd name="T14" fmla="*/ 120 w 164"/>
              <a:gd name="T15" fmla="*/ 160 h 182"/>
              <a:gd name="T16" fmla="*/ 110 w 164"/>
              <a:gd name="T17" fmla="*/ 159 h 182"/>
              <a:gd name="T18" fmla="*/ 101 w 164"/>
              <a:gd name="T19" fmla="*/ 162 h 182"/>
              <a:gd name="T20" fmla="*/ 94 w 164"/>
              <a:gd name="T21" fmla="*/ 169 h 182"/>
              <a:gd name="T22" fmla="*/ 103 w 164"/>
              <a:gd name="T23" fmla="*/ 176 h 182"/>
              <a:gd name="T24" fmla="*/ 88 w 164"/>
              <a:gd name="T25" fmla="*/ 177 h 182"/>
              <a:gd name="T26" fmla="*/ 74 w 164"/>
              <a:gd name="T27" fmla="*/ 182 h 182"/>
              <a:gd name="T28" fmla="*/ 63 w 164"/>
              <a:gd name="T29" fmla="*/ 170 h 182"/>
              <a:gd name="T30" fmla="*/ 60 w 164"/>
              <a:gd name="T31" fmla="*/ 155 h 182"/>
              <a:gd name="T32" fmla="*/ 55 w 164"/>
              <a:gd name="T33" fmla="*/ 142 h 182"/>
              <a:gd name="T34" fmla="*/ 41 w 164"/>
              <a:gd name="T35" fmla="*/ 139 h 182"/>
              <a:gd name="T36" fmla="*/ 31 w 164"/>
              <a:gd name="T37" fmla="*/ 135 h 182"/>
              <a:gd name="T38" fmla="*/ 31 w 164"/>
              <a:gd name="T39" fmla="*/ 120 h 182"/>
              <a:gd name="T40" fmla="*/ 33 w 164"/>
              <a:gd name="T41" fmla="*/ 107 h 182"/>
              <a:gd name="T42" fmla="*/ 21 w 164"/>
              <a:gd name="T43" fmla="*/ 102 h 182"/>
              <a:gd name="T44" fmla="*/ 10 w 164"/>
              <a:gd name="T45" fmla="*/ 93 h 182"/>
              <a:gd name="T46" fmla="*/ 7 w 164"/>
              <a:gd name="T47" fmla="*/ 79 h 182"/>
              <a:gd name="T48" fmla="*/ 17 w 164"/>
              <a:gd name="T49" fmla="*/ 70 h 182"/>
              <a:gd name="T50" fmla="*/ 12 w 164"/>
              <a:gd name="T51" fmla="*/ 59 h 182"/>
              <a:gd name="T52" fmla="*/ 1 w 164"/>
              <a:gd name="T53" fmla="*/ 52 h 182"/>
              <a:gd name="T54" fmla="*/ 8 w 164"/>
              <a:gd name="T55" fmla="*/ 40 h 182"/>
              <a:gd name="T56" fmla="*/ 7 w 164"/>
              <a:gd name="T57" fmla="*/ 30 h 182"/>
              <a:gd name="T58" fmla="*/ 5 w 164"/>
              <a:gd name="T59" fmla="*/ 20 h 182"/>
              <a:gd name="T60" fmla="*/ 12 w 164"/>
              <a:gd name="T61" fmla="*/ 14 h 182"/>
              <a:gd name="T62" fmla="*/ 22 w 164"/>
              <a:gd name="T63" fmla="*/ 17 h 182"/>
              <a:gd name="T64" fmla="*/ 31 w 164"/>
              <a:gd name="T65" fmla="*/ 17 h 182"/>
              <a:gd name="T66" fmla="*/ 30 w 164"/>
              <a:gd name="T67" fmla="*/ 10 h 182"/>
              <a:gd name="T68" fmla="*/ 34 w 164"/>
              <a:gd name="T69" fmla="*/ 6 h 182"/>
              <a:gd name="T70" fmla="*/ 40 w 164"/>
              <a:gd name="T71" fmla="*/ 4 h 182"/>
              <a:gd name="T72" fmla="*/ 51 w 164"/>
              <a:gd name="T73" fmla="*/ 3 h 182"/>
              <a:gd name="T74" fmla="*/ 57 w 164"/>
              <a:gd name="T75" fmla="*/ 6 h 182"/>
              <a:gd name="T76" fmla="*/ 65 w 164"/>
              <a:gd name="T77" fmla="*/ 2 h 182"/>
              <a:gd name="T78" fmla="*/ 73 w 164"/>
              <a:gd name="T79" fmla="*/ 3 h 182"/>
              <a:gd name="T80" fmla="*/ 83 w 164"/>
              <a:gd name="T81" fmla="*/ 3 h 182"/>
              <a:gd name="T82" fmla="*/ 88 w 164"/>
              <a:gd name="T83" fmla="*/ 2 h 182"/>
              <a:gd name="T84" fmla="*/ 97 w 164"/>
              <a:gd name="T85" fmla="*/ 6 h 182"/>
              <a:gd name="T86" fmla="*/ 103 w 164"/>
              <a:gd name="T87" fmla="*/ 12 h 182"/>
              <a:gd name="T88" fmla="*/ 107 w 164"/>
              <a:gd name="T89" fmla="*/ 20 h 182"/>
              <a:gd name="T90" fmla="*/ 114 w 164"/>
              <a:gd name="T91" fmla="*/ 23 h 182"/>
              <a:gd name="T92" fmla="*/ 113 w 164"/>
              <a:gd name="T93" fmla="*/ 33 h 182"/>
              <a:gd name="T94" fmla="*/ 113 w 164"/>
              <a:gd name="T95" fmla="*/ 42 h 182"/>
              <a:gd name="T96" fmla="*/ 105 w 164"/>
              <a:gd name="T97" fmla="*/ 49 h 182"/>
              <a:gd name="T98" fmla="*/ 110 w 164"/>
              <a:gd name="T99" fmla="*/ 57 h 182"/>
              <a:gd name="T100" fmla="*/ 107 w 164"/>
              <a:gd name="T101" fmla="*/ 69 h 182"/>
              <a:gd name="T102" fmla="*/ 101 w 164"/>
              <a:gd name="T103" fmla="*/ 77 h 182"/>
              <a:gd name="T104" fmla="*/ 107 w 164"/>
              <a:gd name="T105" fmla="*/ 84 h 182"/>
              <a:gd name="T106" fmla="*/ 105 w 164"/>
              <a:gd name="T107" fmla="*/ 93 h 182"/>
              <a:gd name="T108" fmla="*/ 111 w 164"/>
              <a:gd name="T109" fmla="*/ 102 h 182"/>
              <a:gd name="T110" fmla="*/ 120 w 164"/>
              <a:gd name="T111" fmla="*/ 103 h 182"/>
              <a:gd name="T112" fmla="*/ 125 w 164"/>
              <a:gd name="T113" fmla="*/ 110 h 182"/>
              <a:gd name="T114" fmla="*/ 133 w 164"/>
              <a:gd name="T115" fmla="*/ 115 h 182"/>
              <a:gd name="T116" fmla="*/ 141 w 164"/>
              <a:gd name="T117" fmla="*/ 119 h 18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4"/>
              <a:gd name="T178" fmla="*/ 0 h 182"/>
              <a:gd name="T179" fmla="*/ 164 w 164"/>
              <a:gd name="T180" fmla="*/ 182 h 18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4" h="182">
                <a:moveTo>
                  <a:pt x="138" y="126"/>
                </a:moveTo>
                <a:lnTo>
                  <a:pt x="140" y="127"/>
                </a:lnTo>
                <a:lnTo>
                  <a:pt x="141" y="127"/>
                </a:lnTo>
                <a:lnTo>
                  <a:pt x="141" y="129"/>
                </a:lnTo>
                <a:lnTo>
                  <a:pt x="143" y="130"/>
                </a:lnTo>
                <a:lnTo>
                  <a:pt x="144" y="132"/>
                </a:lnTo>
                <a:lnTo>
                  <a:pt x="144" y="133"/>
                </a:lnTo>
                <a:lnTo>
                  <a:pt x="145" y="136"/>
                </a:lnTo>
                <a:lnTo>
                  <a:pt x="145" y="137"/>
                </a:lnTo>
                <a:lnTo>
                  <a:pt x="147" y="137"/>
                </a:lnTo>
                <a:lnTo>
                  <a:pt x="148" y="139"/>
                </a:lnTo>
                <a:lnTo>
                  <a:pt x="150" y="140"/>
                </a:lnTo>
                <a:lnTo>
                  <a:pt x="153" y="142"/>
                </a:lnTo>
                <a:lnTo>
                  <a:pt x="154" y="142"/>
                </a:lnTo>
                <a:lnTo>
                  <a:pt x="154" y="143"/>
                </a:lnTo>
                <a:lnTo>
                  <a:pt x="154" y="145"/>
                </a:lnTo>
                <a:lnTo>
                  <a:pt x="154" y="146"/>
                </a:lnTo>
                <a:lnTo>
                  <a:pt x="155" y="146"/>
                </a:lnTo>
                <a:lnTo>
                  <a:pt x="157" y="145"/>
                </a:lnTo>
                <a:lnTo>
                  <a:pt x="158" y="146"/>
                </a:lnTo>
                <a:lnTo>
                  <a:pt x="160" y="146"/>
                </a:lnTo>
                <a:lnTo>
                  <a:pt x="161" y="147"/>
                </a:lnTo>
                <a:lnTo>
                  <a:pt x="163" y="147"/>
                </a:lnTo>
                <a:lnTo>
                  <a:pt x="163" y="146"/>
                </a:lnTo>
                <a:lnTo>
                  <a:pt x="164" y="146"/>
                </a:lnTo>
                <a:lnTo>
                  <a:pt x="164" y="147"/>
                </a:lnTo>
                <a:lnTo>
                  <a:pt x="163" y="147"/>
                </a:lnTo>
                <a:lnTo>
                  <a:pt x="163" y="149"/>
                </a:lnTo>
                <a:lnTo>
                  <a:pt x="161" y="149"/>
                </a:lnTo>
                <a:lnTo>
                  <a:pt x="158" y="150"/>
                </a:lnTo>
                <a:lnTo>
                  <a:pt x="157" y="150"/>
                </a:lnTo>
                <a:lnTo>
                  <a:pt x="155" y="152"/>
                </a:lnTo>
                <a:lnTo>
                  <a:pt x="154" y="152"/>
                </a:lnTo>
                <a:lnTo>
                  <a:pt x="153" y="152"/>
                </a:lnTo>
                <a:lnTo>
                  <a:pt x="151" y="153"/>
                </a:lnTo>
                <a:lnTo>
                  <a:pt x="151" y="155"/>
                </a:lnTo>
                <a:lnTo>
                  <a:pt x="150" y="155"/>
                </a:lnTo>
                <a:lnTo>
                  <a:pt x="148" y="156"/>
                </a:lnTo>
                <a:lnTo>
                  <a:pt x="148" y="157"/>
                </a:lnTo>
                <a:lnTo>
                  <a:pt x="147" y="157"/>
                </a:lnTo>
                <a:lnTo>
                  <a:pt x="147" y="159"/>
                </a:lnTo>
                <a:lnTo>
                  <a:pt x="144" y="159"/>
                </a:lnTo>
                <a:lnTo>
                  <a:pt x="143" y="159"/>
                </a:lnTo>
                <a:lnTo>
                  <a:pt x="141" y="159"/>
                </a:lnTo>
                <a:lnTo>
                  <a:pt x="141" y="160"/>
                </a:lnTo>
                <a:lnTo>
                  <a:pt x="141" y="162"/>
                </a:lnTo>
                <a:lnTo>
                  <a:pt x="144" y="163"/>
                </a:lnTo>
                <a:lnTo>
                  <a:pt x="144" y="165"/>
                </a:lnTo>
                <a:lnTo>
                  <a:pt x="144" y="166"/>
                </a:lnTo>
                <a:lnTo>
                  <a:pt x="143" y="166"/>
                </a:lnTo>
                <a:lnTo>
                  <a:pt x="141" y="166"/>
                </a:lnTo>
                <a:lnTo>
                  <a:pt x="140" y="166"/>
                </a:lnTo>
                <a:lnTo>
                  <a:pt x="135" y="165"/>
                </a:lnTo>
                <a:lnTo>
                  <a:pt x="134" y="165"/>
                </a:lnTo>
                <a:lnTo>
                  <a:pt x="133" y="165"/>
                </a:lnTo>
                <a:lnTo>
                  <a:pt x="131" y="163"/>
                </a:lnTo>
                <a:lnTo>
                  <a:pt x="130" y="162"/>
                </a:lnTo>
                <a:lnTo>
                  <a:pt x="128" y="160"/>
                </a:lnTo>
                <a:lnTo>
                  <a:pt x="127" y="160"/>
                </a:lnTo>
                <a:lnTo>
                  <a:pt x="125" y="159"/>
                </a:lnTo>
                <a:lnTo>
                  <a:pt x="124" y="159"/>
                </a:lnTo>
                <a:lnTo>
                  <a:pt x="123" y="159"/>
                </a:lnTo>
                <a:lnTo>
                  <a:pt x="121" y="159"/>
                </a:lnTo>
                <a:lnTo>
                  <a:pt x="120" y="160"/>
                </a:lnTo>
                <a:lnTo>
                  <a:pt x="120" y="165"/>
                </a:lnTo>
                <a:lnTo>
                  <a:pt x="118" y="165"/>
                </a:lnTo>
                <a:lnTo>
                  <a:pt x="117" y="165"/>
                </a:lnTo>
                <a:lnTo>
                  <a:pt x="117" y="163"/>
                </a:lnTo>
                <a:lnTo>
                  <a:pt x="115" y="163"/>
                </a:lnTo>
                <a:lnTo>
                  <a:pt x="113" y="162"/>
                </a:lnTo>
                <a:lnTo>
                  <a:pt x="111" y="160"/>
                </a:lnTo>
                <a:lnTo>
                  <a:pt x="110" y="159"/>
                </a:lnTo>
                <a:lnTo>
                  <a:pt x="110" y="157"/>
                </a:lnTo>
                <a:lnTo>
                  <a:pt x="108" y="157"/>
                </a:lnTo>
                <a:lnTo>
                  <a:pt x="107" y="157"/>
                </a:lnTo>
                <a:lnTo>
                  <a:pt x="105" y="159"/>
                </a:lnTo>
                <a:lnTo>
                  <a:pt x="104" y="159"/>
                </a:lnTo>
                <a:lnTo>
                  <a:pt x="103" y="160"/>
                </a:lnTo>
                <a:lnTo>
                  <a:pt x="103" y="162"/>
                </a:lnTo>
                <a:lnTo>
                  <a:pt x="101" y="162"/>
                </a:lnTo>
                <a:lnTo>
                  <a:pt x="101" y="163"/>
                </a:lnTo>
                <a:lnTo>
                  <a:pt x="100" y="165"/>
                </a:lnTo>
                <a:lnTo>
                  <a:pt x="98" y="165"/>
                </a:lnTo>
                <a:lnTo>
                  <a:pt x="97" y="165"/>
                </a:lnTo>
                <a:lnTo>
                  <a:pt x="95" y="166"/>
                </a:lnTo>
                <a:lnTo>
                  <a:pt x="94" y="166"/>
                </a:lnTo>
                <a:lnTo>
                  <a:pt x="94" y="167"/>
                </a:lnTo>
                <a:lnTo>
                  <a:pt x="94" y="169"/>
                </a:lnTo>
                <a:lnTo>
                  <a:pt x="95" y="169"/>
                </a:lnTo>
                <a:lnTo>
                  <a:pt x="97" y="169"/>
                </a:lnTo>
                <a:lnTo>
                  <a:pt x="100" y="169"/>
                </a:lnTo>
                <a:lnTo>
                  <a:pt x="101" y="169"/>
                </a:lnTo>
                <a:lnTo>
                  <a:pt x="101" y="170"/>
                </a:lnTo>
                <a:lnTo>
                  <a:pt x="101" y="173"/>
                </a:lnTo>
                <a:lnTo>
                  <a:pt x="103" y="175"/>
                </a:lnTo>
                <a:lnTo>
                  <a:pt x="103" y="176"/>
                </a:lnTo>
                <a:lnTo>
                  <a:pt x="101" y="176"/>
                </a:lnTo>
                <a:lnTo>
                  <a:pt x="100" y="176"/>
                </a:lnTo>
                <a:lnTo>
                  <a:pt x="100" y="177"/>
                </a:lnTo>
                <a:lnTo>
                  <a:pt x="95" y="177"/>
                </a:lnTo>
                <a:lnTo>
                  <a:pt x="93" y="177"/>
                </a:lnTo>
                <a:lnTo>
                  <a:pt x="91" y="177"/>
                </a:lnTo>
                <a:lnTo>
                  <a:pt x="90" y="177"/>
                </a:lnTo>
                <a:lnTo>
                  <a:pt x="88" y="177"/>
                </a:lnTo>
                <a:lnTo>
                  <a:pt x="88" y="179"/>
                </a:lnTo>
                <a:lnTo>
                  <a:pt x="85" y="179"/>
                </a:lnTo>
                <a:lnTo>
                  <a:pt x="83" y="180"/>
                </a:lnTo>
                <a:lnTo>
                  <a:pt x="80" y="182"/>
                </a:lnTo>
                <a:lnTo>
                  <a:pt x="78" y="182"/>
                </a:lnTo>
                <a:lnTo>
                  <a:pt x="77" y="182"/>
                </a:lnTo>
                <a:lnTo>
                  <a:pt x="75" y="182"/>
                </a:lnTo>
                <a:lnTo>
                  <a:pt x="74" y="182"/>
                </a:lnTo>
                <a:lnTo>
                  <a:pt x="73" y="182"/>
                </a:lnTo>
                <a:lnTo>
                  <a:pt x="71" y="180"/>
                </a:lnTo>
                <a:lnTo>
                  <a:pt x="68" y="179"/>
                </a:lnTo>
                <a:lnTo>
                  <a:pt x="68" y="177"/>
                </a:lnTo>
                <a:lnTo>
                  <a:pt x="65" y="176"/>
                </a:lnTo>
                <a:lnTo>
                  <a:pt x="65" y="175"/>
                </a:lnTo>
                <a:lnTo>
                  <a:pt x="65" y="173"/>
                </a:lnTo>
                <a:lnTo>
                  <a:pt x="63" y="170"/>
                </a:lnTo>
                <a:lnTo>
                  <a:pt x="61" y="167"/>
                </a:lnTo>
                <a:lnTo>
                  <a:pt x="60" y="165"/>
                </a:lnTo>
                <a:lnTo>
                  <a:pt x="60" y="163"/>
                </a:lnTo>
                <a:lnTo>
                  <a:pt x="58" y="162"/>
                </a:lnTo>
                <a:lnTo>
                  <a:pt x="58" y="160"/>
                </a:lnTo>
                <a:lnTo>
                  <a:pt x="58" y="157"/>
                </a:lnTo>
                <a:lnTo>
                  <a:pt x="58" y="156"/>
                </a:lnTo>
                <a:lnTo>
                  <a:pt x="60" y="155"/>
                </a:lnTo>
                <a:lnTo>
                  <a:pt x="60" y="153"/>
                </a:lnTo>
                <a:lnTo>
                  <a:pt x="60" y="150"/>
                </a:lnTo>
                <a:lnTo>
                  <a:pt x="60" y="149"/>
                </a:lnTo>
                <a:lnTo>
                  <a:pt x="60" y="146"/>
                </a:lnTo>
                <a:lnTo>
                  <a:pt x="58" y="145"/>
                </a:lnTo>
                <a:lnTo>
                  <a:pt x="58" y="143"/>
                </a:lnTo>
                <a:lnTo>
                  <a:pt x="57" y="143"/>
                </a:lnTo>
                <a:lnTo>
                  <a:pt x="55" y="142"/>
                </a:lnTo>
                <a:lnTo>
                  <a:pt x="54" y="140"/>
                </a:lnTo>
                <a:lnTo>
                  <a:pt x="54" y="139"/>
                </a:lnTo>
                <a:lnTo>
                  <a:pt x="51" y="139"/>
                </a:lnTo>
                <a:lnTo>
                  <a:pt x="50" y="137"/>
                </a:lnTo>
                <a:lnTo>
                  <a:pt x="48" y="137"/>
                </a:lnTo>
                <a:lnTo>
                  <a:pt x="47" y="137"/>
                </a:lnTo>
                <a:lnTo>
                  <a:pt x="44" y="137"/>
                </a:lnTo>
                <a:lnTo>
                  <a:pt x="41" y="139"/>
                </a:lnTo>
                <a:lnTo>
                  <a:pt x="40" y="139"/>
                </a:lnTo>
                <a:lnTo>
                  <a:pt x="38" y="139"/>
                </a:lnTo>
                <a:lnTo>
                  <a:pt x="37" y="140"/>
                </a:lnTo>
                <a:lnTo>
                  <a:pt x="35" y="140"/>
                </a:lnTo>
                <a:lnTo>
                  <a:pt x="34" y="139"/>
                </a:lnTo>
                <a:lnTo>
                  <a:pt x="33" y="139"/>
                </a:lnTo>
                <a:lnTo>
                  <a:pt x="31" y="136"/>
                </a:lnTo>
                <a:lnTo>
                  <a:pt x="31" y="135"/>
                </a:lnTo>
                <a:lnTo>
                  <a:pt x="30" y="132"/>
                </a:lnTo>
                <a:lnTo>
                  <a:pt x="30" y="129"/>
                </a:lnTo>
                <a:lnTo>
                  <a:pt x="28" y="127"/>
                </a:lnTo>
                <a:lnTo>
                  <a:pt x="30" y="126"/>
                </a:lnTo>
                <a:lnTo>
                  <a:pt x="30" y="123"/>
                </a:lnTo>
                <a:lnTo>
                  <a:pt x="33" y="125"/>
                </a:lnTo>
                <a:lnTo>
                  <a:pt x="31" y="122"/>
                </a:lnTo>
                <a:lnTo>
                  <a:pt x="31" y="120"/>
                </a:lnTo>
                <a:lnTo>
                  <a:pt x="31" y="117"/>
                </a:lnTo>
                <a:lnTo>
                  <a:pt x="31" y="116"/>
                </a:lnTo>
                <a:lnTo>
                  <a:pt x="31" y="115"/>
                </a:lnTo>
                <a:lnTo>
                  <a:pt x="31" y="113"/>
                </a:lnTo>
                <a:lnTo>
                  <a:pt x="31" y="112"/>
                </a:lnTo>
                <a:lnTo>
                  <a:pt x="33" y="110"/>
                </a:lnTo>
                <a:lnTo>
                  <a:pt x="33" y="109"/>
                </a:lnTo>
                <a:lnTo>
                  <a:pt x="33" y="107"/>
                </a:lnTo>
                <a:lnTo>
                  <a:pt x="31" y="106"/>
                </a:lnTo>
                <a:lnTo>
                  <a:pt x="31" y="104"/>
                </a:lnTo>
                <a:lnTo>
                  <a:pt x="30" y="104"/>
                </a:lnTo>
                <a:lnTo>
                  <a:pt x="28" y="103"/>
                </a:lnTo>
                <a:lnTo>
                  <a:pt x="27" y="103"/>
                </a:lnTo>
                <a:lnTo>
                  <a:pt x="24" y="103"/>
                </a:lnTo>
                <a:lnTo>
                  <a:pt x="22" y="102"/>
                </a:lnTo>
                <a:lnTo>
                  <a:pt x="21" y="102"/>
                </a:lnTo>
                <a:lnTo>
                  <a:pt x="18" y="102"/>
                </a:lnTo>
                <a:lnTo>
                  <a:pt x="17" y="102"/>
                </a:lnTo>
                <a:lnTo>
                  <a:pt x="15" y="100"/>
                </a:lnTo>
                <a:lnTo>
                  <a:pt x="14" y="99"/>
                </a:lnTo>
                <a:lnTo>
                  <a:pt x="12" y="99"/>
                </a:lnTo>
                <a:lnTo>
                  <a:pt x="11" y="97"/>
                </a:lnTo>
                <a:lnTo>
                  <a:pt x="10" y="96"/>
                </a:lnTo>
                <a:lnTo>
                  <a:pt x="10" y="93"/>
                </a:lnTo>
                <a:lnTo>
                  <a:pt x="10" y="92"/>
                </a:lnTo>
                <a:lnTo>
                  <a:pt x="8" y="89"/>
                </a:lnTo>
                <a:lnTo>
                  <a:pt x="7" y="86"/>
                </a:lnTo>
                <a:lnTo>
                  <a:pt x="7" y="84"/>
                </a:lnTo>
                <a:lnTo>
                  <a:pt x="7" y="83"/>
                </a:lnTo>
                <a:lnTo>
                  <a:pt x="7" y="82"/>
                </a:lnTo>
                <a:lnTo>
                  <a:pt x="7" y="80"/>
                </a:lnTo>
                <a:lnTo>
                  <a:pt x="7" y="79"/>
                </a:lnTo>
                <a:lnTo>
                  <a:pt x="8" y="76"/>
                </a:lnTo>
                <a:lnTo>
                  <a:pt x="10" y="74"/>
                </a:lnTo>
                <a:lnTo>
                  <a:pt x="11" y="74"/>
                </a:lnTo>
                <a:lnTo>
                  <a:pt x="12" y="73"/>
                </a:lnTo>
                <a:lnTo>
                  <a:pt x="14" y="73"/>
                </a:lnTo>
                <a:lnTo>
                  <a:pt x="15" y="72"/>
                </a:lnTo>
                <a:lnTo>
                  <a:pt x="17" y="72"/>
                </a:lnTo>
                <a:lnTo>
                  <a:pt x="17" y="70"/>
                </a:lnTo>
                <a:lnTo>
                  <a:pt x="18" y="67"/>
                </a:lnTo>
                <a:lnTo>
                  <a:pt x="18" y="66"/>
                </a:lnTo>
                <a:lnTo>
                  <a:pt x="18" y="64"/>
                </a:lnTo>
                <a:lnTo>
                  <a:pt x="17" y="63"/>
                </a:lnTo>
                <a:lnTo>
                  <a:pt x="17" y="62"/>
                </a:lnTo>
                <a:lnTo>
                  <a:pt x="15" y="62"/>
                </a:lnTo>
                <a:lnTo>
                  <a:pt x="14" y="59"/>
                </a:lnTo>
                <a:lnTo>
                  <a:pt x="12" y="59"/>
                </a:lnTo>
                <a:lnTo>
                  <a:pt x="11" y="57"/>
                </a:lnTo>
                <a:lnTo>
                  <a:pt x="10" y="56"/>
                </a:lnTo>
                <a:lnTo>
                  <a:pt x="8" y="56"/>
                </a:lnTo>
                <a:lnTo>
                  <a:pt x="7" y="54"/>
                </a:lnTo>
                <a:lnTo>
                  <a:pt x="5" y="54"/>
                </a:lnTo>
                <a:lnTo>
                  <a:pt x="4" y="54"/>
                </a:lnTo>
                <a:lnTo>
                  <a:pt x="1" y="53"/>
                </a:lnTo>
                <a:lnTo>
                  <a:pt x="1" y="52"/>
                </a:lnTo>
                <a:lnTo>
                  <a:pt x="0" y="50"/>
                </a:lnTo>
                <a:lnTo>
                  <a:pt x="0" y="49"/>
                </a:lnTo>
                <a:lnTo>
                  <a:pt x="1" y="47"/>
                </a:lnTo>
                <a:lnTo>
                  <a:pt x="1" y="46"/>
                </a:lnTo>
                <a:lnTo>
                  <a:pt x="4" y="44"/>
                </a:lnTo>
                <a:lnTo>
                  <a:pt x="5" y="43"/>
                </a:lnTo>
                <a:lnTo>
                  <a:pt x="8" y="42"/>
                </a:lnTo>
                <a:lnTo>
                  <a:pt x="8" y="40"/>
                </a:lnTo>
                <a:lnTo>
                  <a:pt x="10" y="39"/>
                </a:lnTo>
                <a:lnTo>
                  <a:pt x="8" y="37"/>
                </a:lnTo>
                <a:lnTo>
                  <a:pt x="5" y="36"/>
                </a:lnTo>
                <a:lnTo>
                  <a:pt x="7" y="34"/>
                </a:lnTo>
                <a:lnTo>
                  <a:pt x="8" y="33"/>
                </a:lnTo>
                <a:lnTo>
                  <a:pt x="8" y="32"/>
                </a:lnTo>
                <a:lnTo>
                  <a:pt x="8" y="30"/>
                </a:lnTo>
                <a:lnTo>
                  <a:pt x="7" y="30"/>
                </a:lnTo>
                <a:lnTo>
                  <a:pt x="7" y="29"/>
                </a:lnTo>
                <a:lnTo>
                  <a:pt x="5" y="29"/>
                </a:lnTo>
                <a:lnTo>
                  <a:pt x="4" y="27"/>
                </a:lnTo>
                <a:lnTo>
                  <a:pt x="4" y="26"/>
                </a:lnTo>
                <a:lnTo>
                  <a:pt x="4" y="24"/>
                </a:lnTo>
                <a:lnTo>
                  <a:pt x="5" y="23"/>
                </a:lnTo>
                <a:lnTo>
                  <a:pt x="5" y="22"/>
                </a:lnTo>
                <a:lnTo>
                  <a:pt x="5" y="20"/>
                </a:lnTo>
                <a:lnTo>
                  <a:pt x="7" y="17"/>
                </a:lnTo>
                <a:lnTo>
                  <a:pt x="7" y="16"/>
                </a:lnTo>
                <a:lnTo>
                  <a:pt x="8" y="16"/>
                </a:lnTo>
                <a:lnTo>
                  <a:pt x="8" y="14"/>
                </a:lnTo>
                <a:lnTo>
                  <a:pt x="10" y="14"/>
                </a:lnTo>
                <a:lnTo>
                  <a:pt x="11" y="14"/>
                </a:lnTo>
                <a:lnTo>
                  <a:pt x="11" y="16"/>
                </a:lnTo>
                <a:lnTo>
                  <a:pt x="12" y="14"/>
                </a:lnTo>
                <a:lnTo>
                  <a:pt x="14" y="14"/>
                </a:lnTo>
                <a:lnTo>
                  <a:pt x="15" y="16"/>
                </a:lnTo>
                <a:lnTo>
                  <a:pt x="17" y="16"/>
                </a:lnTo>
                <a:lnTo>
                  <a:pt x="18" y="16"/>
                </a:lnTo>
                <a:lnTo>
                  <a:pt x="20" y="16"/>
                </a:lnTo>
                <a:lnTo>
                  <a:pt x="20" y="17"/>
                </a:lnTo>
                <a:lnTo>
                  <a:pt x="21" y="17"/>
                </a:lnTo>
                <a:lnTo>
                  <a:pt x="22" y="17"/>
                </a:lnTo>
                <a:lnTo>
                  <a:pt x="24" y="17"/>
                </a:lnTo>
                <a:lnTo>
                  <a:pt x="25" y="17"/>
                </a:lnTo>
                <a:lnTo>
                  <a:pt x="27" y="19"/>
                </a:lnTo>
                <a:lnTo>
                  <a:pt x="27" y="17"/>
                </a:lnTo>
                <a:lnTo>
                  <a:pt x="27" y="19"/>
                </a:lnTo>
                <a:lnTo>
                  <a:pt x="28" y="19"/>
                </a:lnTo>
                <a:lnTo>
                  <a:pt x="30" y="19"/>
                </a:lnTo>
                <a:lnTo>
                  <a:pt x="31" y="17"/>
                </a:lnTo>
                <a:lnTo>
                  <a:pt x="31" y="16"/>
                </a:lnTo>
                <a:lnTo>
                  <a:pt x="30" y="16"/>
                </a:lnTo>
                <a:lnTo>
                  <a:pt x="30" y="14"/>
                </a:lnTo>
                <a:lnTo>
                  <a:pt x="28" y="13"/>
                </a:lnTo>
                <a:lnTo>
                  <a:pt x="30" y="13"/>
                </a:lnTo>
                <a:lnTo>
                  <a:pt x="30" y="12"/>
                </a:lnTo>
                <a:lnTo>
                  <a:pt x="31" y="10"/>
                </a:lnTo>
                <a:lnTo>
                  <a:pt x="30" y="10"/>
                </a:lnTo>
                <a:lnTo>
                  <a:pt x="30" y="9"/>
                </a:lnTo>
                <a:lnTo>
                  <a:pt x="28" y="9"/>
                </a:lnTo>
                <a:lnTo>
                  <a:pt x="28" y="7"/>
                </a:lnTo>
                <a:lnTo>
                  <a:pt x="30" y="7"/>
                </a:lnTo>
                <a:lnTo>
                  <a:pt x="31" y="7"/>
                </a:lnTo>
                <a:lnTo>
                  <a:pt x="33" y="9"/>
                </a:lnTo>
                <a:lnTo>
                  <a:pt x="34" y="7"/>
                </a:lnTo>
                <a:lnTo>
                  <a:pt x="34" y="6"/>
                </a:lnTo>
                <a:lnTo>
                  <a:pt x="34" y="4"/>
                </a:lnTo>
                <a:lnTo>
                  <a:pt x="33" y="4"/>
                </a:lnTo>
                <a:lnTo>
                  <a:pt x="34" y="4"/>
                </a:lnTo>
                <a:lnTo>
                  <a:pt x="35" y="4"/>
                </a:lnTo>
                <a:lnTo>
                  <a:pt x="37" y="3"/>
                </a:lnTo>
                <a:lnTo>
                  <a:pt x="37" y="4"/>
                </a:lnTo>
                <a:lnTo>
                  <a:pt x="38" y="4"/>
                </a:lnTo>
                <a:lnTo>
                  <a:pt x="40" y="4"/>
                </a:lnTo>
                <a:lnTo>
                  <a:pt x="41" y="4"/>
                </a:lnTo>
                <a:lnTo>
                  <a:pt x="41" y="3"/>
                </a:lnTo>
                <a:lnTo>
                  <a:pt x="43" y="3"/>
                </a:lnTo>
                <a:lnTo>
                  <a:pt x="44" y="3"/>
                </a:lnTo>
                <a:lnTo>
                  <a:pt x="45" y="2"/>
                </a:lnTo>
                <a:lnTo>
                  <a:pt x="47" y="3"/>
                </a:lnTo>
                <a:lnTo>
                  <a:pt x="48" y="3"/>
                </a:lnTo>
                <a:lnTo>
                  <a:pt x="51" y="3"/>
                </a:lnTo>
                <a:lnTo>
                  <a:pt x="51" y="2"/>
                </a:lnTo>
                <a:lnTo>
                  <a:pt x="53" y="2"/>
                </a:lnTo>
                <a:lnTo>
                  <a:pt x="53" y="3"/>
                </a:lnTo>
                <a:lnTo>
                  <a:pt x="54" y="4"/>
                </a:lnTo>
                <a:lnTo>
                  <a:pt x="55" y="6"/>
                </a:lnTo>
                <a:lnTo>
                  <a:pt x="57" y="6"/>
                </a:lnTo>
                <a:lnTo>
                  <a:pt x="57" y="4"/>
                </a:lnTo>
                <a:lnTo>
                  <a:pt x="57" y="6"/>
                </a:lnTo>
                <a:lnTo>
                  <a:pt x="58" y="6"/>
                </a:lnTo>
                <a:lnTo>
                  <a:pt x="60" y="4"/>
                </a:lnTo>
                <a:lnTo>
                  <a:pt x="61" y="4"/>
                </a:lnTo>
                <a:lnTo>
                  <a:pt x="61" y="3"/>
                </a:lnTo>
                <a:lnTo>
                  <a:pt x="63" y="3"/>
                </a:lnTo>
                <a:lnTo>
                  <a:pt x="64" y="3"/>
                </a:lnTo>
                <a:lnTo>
                  <a:pt x="64" y="2"/>
                </a:lnTo>
                <a:lnTo>
                  <a:pt x="65" y="2"/>
                </a:lnTo>
                <a:lnTo>
                  <a:pt x="67" y="2"/>
                </a:lnTo>
                <a:lnTo>
                  <a:pt x="68" y="2"/>
                </a:lnTo>
                <a:lnTo>
                  <a:pt x="68" y="0"/>
                </a:lnTo>
                <a:lnTo>
                  <a:pt x="70" y="0"/>
                </a:lnTo>
                <a:lnTo>
                  <a:pt x="70" y="2"/>
                </a:lnTo>
                <a:lnTo>
                  <a:pt x="71" y="2"/>
                </a:lnTo>
                <a:lnTo>
                  <a:pt x="71" y="3"/>
                </a:lnTo>
                <a:lnTo>
                  <a:pt x="73" y="3"/>
                </a:lnTo>
                <a:lnTo>
                  <a:pt x="74" y="3"/>
                </a:lnTo>
                <a:lnTo>
                  <a:pt x="75" y="3"/>
                </a:lnTo>
                <a:lnTo>
                  <a:pt x="75" y="4"/>
                </a:lnTo>
                <a:lnTo>
                  <a:pt x="77" y="4"/>
                </a:lnTo>
                <a:lnTo>
                  <a:pt x="78" y="4"/>
                </a:lnTo>
                <a:lnTo>
                  <a:pt x="80" y="4"/>
                </a:lnTo>
                <a:lnTo>
                  <a:pt x="81" y="4"/>
                </a:lnTo>
                <a:lnTo>
                  <a:pt x="83" y="3"/>
                </a:lnTo>
                <a:lnTo>
                  <a:pt x="83" y="2"/>
                </a:lnTo>
                <a:lnTo>
                  <a:pt x="84" y="0"/>
                </a:lnTo>
                <a:lnTo>
                  <a:pt x="85" y="0"/>
                </a:lnTo>
                <a:lnTo>
                  <a:pt x="85" y="2"/>
                </a:lnTo>
                <a:lnTo>
                  <a:pt x="87" y="0"/>
                </a:lnTo>
                <a:lnTo>
                  <a:pt x="87" y="2"/>
                </a:lnTo>
                <a:lnTo>
                  <a:pt x="88" y="3"/>
                </a:lnTo>
                <a:lnTo>
                  <a:pt x="88" y="2"/>
                </a:lnTo>
                <a:lnTo>
                  <a:pt x="90" y="3"/>
                </a:lnTo>
                <a:lnTo>
                  <a:pt x="90" y="4"/>
                </a:lnTo>
                <a:lnTo>
                  <a:pt x="91" y="4"/>
                </a:lnTo>
                <a:lnTo>
                  <a:pt x="94" y="3"/>
                </a:lnTo>
                <a:lnTo>
                  <a:pt x="94" y="4"/>
                </a:lnTo>
                <a:lnTo>
                  <a:pt x="95" y="4"/>
                </a:lnTo>
                <a:lnTo>
                  <a:pt x="97" y="4"/>
                </a:lnTo>
                <a:lnTo>
                  <a:pt x="97" y="6"/>
                </a:lnTo>
                <a:lnTo>
                  <a:pt x="97" y="7"/>
                </a:lnTo>
                <a:lnTo>
                  <a:pt x="95" y="9"/>
                </a:lnTo>
                <a:lnTo>
                  <a:pt x="95" y="10"/>
                </a:lnTo>
                <a:lnTo>
                  <a:pt x="97" y="10"/>
                </a:lnTo>
                <a:lnTo>
                  <a:pt x="98" y="10"/>
                </a:lnTo>
                <a:lnTo>
                  <a:pt x="100" y="10"/>
                </a:lnTo>
                <a:lnTo>
                  <a:pt x="101" y="10"/>
                </a:lnTo>
                <a:lnTo>
                  <a:pt x="103" y="12"/>
                </a:lnTo>
                <a:lnTo>
                  <a:pt x="104" y="13"/>
                </a:lnTo>
                <a:lnTo>
                  <a:pt x="105" y="13"/>
                </a:lnTo>
                <a:lnTo>
                  <a:pt x="107" y="14"/>
                </a:lnTo>
                <a:lnTo>
                  <a:pt x="105" y="16"/>
                </a:lnTo>
                <a:lnTo>
                  <a:pt x="104" y="17"/>
                </a:lnTo>
                <a:lnTo>
                  <a:pt x="104" y="19"/>
                </a:lnTo>
                <a:lnTo>
                  <a:pt x="105" y="20"/>
                </a:lnTo>
                <a:lnTo>
                  <a:pt x="107" y="20"/>
                </a:lnTo>
                <a:lnTo>
                  <a:pt x="108" y="20"/>
                </a:lnTo>
                <a:lnTo>
                  <a:pt x="108" y="22"/>
                </a:lnTo>
                <a:lnTo>
                  <a:pt x="110" y="22"/>
                </a:lnTo>
                <a:lnTo>
                  <a:pt x="111" y="22"/>
                </a:lnTo>
                <a:lnTo>
                  <a:pt x="111" y="20"/>
                </a:lnTo>
                <a:lnTo>
                  <a:pt x="111" y="22"/>
                </a:lnTo>
                <a:lnTo>
                  <a:pt x="113" y="23"/>
                </a:lnTo>
                <a:lnTo>
                  <a:pt x="114" y="23"/>
                </a:lnTo>
                <a:lnTo>
                  <a:pt x="115" y="24"/>
                </a:lnTo>
                <a:lnTo>
                  <a:pt x="115" y="26"/>
                </a:lnTo>
                <a:lnTo>
                  <a:pt x="114" y="26"/>
                </a:lnTo>
                <a:lnTo>
                  <a:pt x="114" y="27"/>
                </a:lnTo>
                <a:lnTo>
                  <a:pt x="113" y="27"/>
                </a:lnTo>
                <a:lnTo>
                  <a:pt x="113" y="29"/>
                </a:lnTo>
                <a:lnTo>
                  <a:pt x="113" y="32"/>
                </a:lnTo>
                <a:lnTo>
                  <a:pt x="113" y="33"/>
                </a:lnTo>
                <a:lnTo>
                  <a:pt x="111" y="33"/>
                </a:lnTo>
                <a:lnTo>
                  <a:pt x="111" y="34"/>
                </a:lnTo>
                <a:lnTo>
                  <a:pt x="111" y="36"/>
                </a:lnTo>
                <a:lnTo>
                  <a:pt x="111" y="37"/>
                </a:lnTo>
                <a:lnTo>
                  <a:pt x="113" y="37"/>
                </a:lnTo>
                <a:lnTo>
                  <a:pt x="114" y="39"/>
                </a:lnTo>
                <a:lnTo>
                  <a:pt x="114" y="40"/>
                </a:lnTo>
                <a:lnTo>
                  <a:pt x="113" y="42"/>
                </a:lnTo>
                <a:lnTo>
                  <a:pt x="111" y="42"/>
                </a:lnTo>
                <a:lnTo>
                  <a:pt x="110" y="42"/>
                </a:lnTo>
                <a:lnTo>
                  <a:pt x="108" y="43"/>
                </a:lnTo>
                <a:lnTo>
                  <a:pt x="108" y="44"/>
                </a:lnTo>
                <a:lnTo>
                  <a:pt x="107" y="46"/>
                </a:lnTo>
                <a:lnTo>
                  <a:pt x="105" y="46"/>
                </a:lnTo>
                <a:lnTo>
                  <a:pt x="105" y="47"/>
                </a:lnTo>
                <a:lnTo>
                  <a:pt x="105" y="49"/>
                </a:lnTo>
                <a:lnTo>
                  <a:pt x="105" y="50"/>
                </a:lnTo>
                <a:lnTo>
                  <a:pt x="107" y="50"/>
                </a:lnTo>
                <a:lnTo>
                  <a:pt x="107" y="52"/>
                </a:lnTo>
                <a:lnTo>
                  <a:pt x="108" y="53"/>
                </a:lnTo>
                <a:lnTo>
                  <a:pt x="110" y="53"/>
                </a:lnTo>
                <a:lnTo>
                  <a:pt x="110" y="54"/>
                </a:lnTo>
                <a:lnTo>
                  <a:pt x="110" y="56"/>
                </a:lnTo>
                <a:lnTo>
                  <a:pt x="110" y="57"/>
                </a:lnTo>
                <a:lnTo>
                  <a:pt x="108" y="57"/>
                </a:lnTo>
                <a:lnTo>
                  <a:pt x="108" y="59"/>
                </a:lnTo>
                <a:lnTo>
                  <a:pt x="108" y="60"/>
                </a:lnTo>
                <a:lnTo>
                  <a:pt x="108" y="62"/>
                </a:lnTo>
                <a:lnTo>
                  <a:pt x="108" y="63"/>
                </a:lnTo>
                <a:lnTo>
                  <a:pt x="108" y="66"/>
                </a:lnTo>
                <a:lnTo>
                  <a:pt x="107" y="67"/>
                </a:lnTo>
                <a:lnTo>
                  <a:pt x="107" y="69"/>
                </a:lnTo>
                <a:lnTo>
                  <a:pt x="105" y="70"/>
                </a:lnTo>
                <a:lnTo>
                  <a:pt x="105" y="72"/>
                </a:lnTo>
                <a:lnTo>
                  <a:pt x="104" y="72"/>
                </a:lnTo>
                <a:lnTo>
                  <a:pt x="101" y="72"/>
                </a:lnTo>
                <a:lnTo>
                  <a:pt x="101" y="73"/>
                </a:lnTo>
                <a:lnTo>
                  <a:pt x="103" y="74"/>
                </a:lnTo>
                <a:lnTo>
                  <a:pt x="103" y="76"/>
                </a:lnTo>
                <a:lnTo>
                  <a:pt x="101" y="77"/>
                </a:lnTo>
                <a:lnTo>
                  <a:pt x="101" y="79"/>
                </a:lnTo>
                <a:lnTo>
                  <a:pt x="100" y="79"/>
                </a:lnTo>
                <a:lnTo>
                  <a:pt x="101" y="80"/>
                </a:lnTo>
                <a:lnTo>
                  <a:pt x="103" y="80"/>
                </a:lnTo>
                <a:lnTo>
                  <a:pt x="104" y="82"/>
                </a:lnTo>
                <a:lnTo>
                  <a:pt x="104" y="83"/>
                </a:lnTo>
                <a:lnTo>
                  <a:pt x="105" y="83"/>
                </a:lnTo>
                <a:lnTo>
                  <a:pt x="107" y="84"/>
                </a:lnTo>
                <a:lnTo>
                  <a:pt x="107" y="86"/>
                </a:lnTo>
                <a:lnTo>
                  <a:pt x="107" y="87"/>
                </a:lnTo>
                <a:lnTo>
                  <a:pt x="105" y="89"/>
                </a:lnTo>
                <a:lnTo>
                  <a:pt x="105" y="90"/>
                </a:lnTo>
                <a:lnTo>
                  <a:pt x="104" y="90"/>
                </a:lnTo>
                <a:lnTo>
                  <a:pt x="103" y="90"/>
                </a:lnTo>
                <a:lnTo>
                  <a:pt x="104" y="92"/>
                </a:lnTo>
                <a:lnTo>
                  <a:pt x="105" y="93"/>
                </a:lnTo>
                <a:lnTo>
                  <a:pt x="107" y="93"/>
                </a:lnTo>
                <a:lnTo>
                  <a:pt x="107" y="94"/>
                </a:lnTo>
                <a:lnTo>
                  <a:pt x="108" y="96"/>
                </a:lnTo>
                <a:lnTo>
                  <a:pt x="108" y="97"/>
                </a:lnTo>
                <a:lnTo>
                  <a:pt x="108" y="99"/>
                </a:lnTo>
                <a:lnTo>
                  <a:pt x="110" y="99"/>
                </a:lnTo>
                <a:lnTo>
                  <a:pt x="110" y="100"/>
                </a:lnTo>
                <a:lnTo>
                  <a:pt x="111" y="102"/>
                </a:lnTo>
                <a:lnTo>
                  <a:pt x="113" y="102"/>
                </a:lnTo>
                <a:lnTo>
                  <a:pt x="113" y="103"/>
                </a:lnTo>
                <a:lnTo>
                  <a:pt x="114" y="103"/>
                </a:lnTo>
                <a:lnTo>
                  <a:pt x="115" y="103"/>
                </a:lnTo>
                <a:lnTo>
                  <a:pt x="117" y="102"/>
                </a:lnTo>
                <a:lnTo>
                  <a:pt x="118" y="102"/>
                </a:lnTo>
                <a:lnTo>
                  <a:pt x="120" y="102"/>
                </a:lnTo>
                <a:lnTo>
                  <a:pt x="120" y="103"/>
                </a:lnTo>
                <a:lnTo>
                  <a:pt x="121" y="103"/>
                </a:lnTo>
                <a:lnTo>
                  <a:pt x="121" y="104"/>
                </a:lnTo>
                <a:lnTo>
                  <a:pt x="123" y="104"/>
                </a:lnTo>
                <a:lnTo>
                  <a:pt x="123" y="106"/>
                </a:lnTo>
                <a:lnTo>
                  <a:pt x="123" y="107"/>
                </a:lnTo>
                <a:lnTo>
                  <a:pt x="124" y="109"/>
                </a:lnTo>
                <a:lnTo>
                  <a:pt x="124" y="110"/>
                </a:lnTo>
                <a:lnTo>
                  <a:pt x="125" y="110"/>
                </a:lnTo>
                <a:lnTo>
                  <a:pt x="125" y="112"/>
                </a:lnTo>
                <a:lnTo>
                  <a:pt x="127" y="110"/>
                </a:lnTo>
                <a:lnTo>
                  <a:pt x="127" y="109"/>
                </a:lnTo>
                <a:lnTo>
                  <a:pt x="128" y="109"/>
                </a:lnTo>
                <a:lnTo>
                  <a:pt x="130" y="110"/>
                </a:lnTo>
                <a:lnTo>
                  <a:pt x="131" y="112"/>
                </a:lnTo>
                <a:lnTo>
                  <a:pt x="133" y="113"/>
                </a:lnTo>
                <a:lnTo>
                  <a:pt x="133" y="115"/>
                </a:lnTo>
                <a:lnTo>
                  <a:pt x="134" y="116"/>
                </a:lnTo>
                <a:lnTo>
                  <a:pt x="135" y="116"/>
                </a:lnTo>
                <a:lnTo>
                  <a:pt x="137" y="116"/>
                </a:lnTo>
                <a:lnTo>
                  <a:pt x="138" y="116"/>
                </a:lnTo>
                <a:lnTo>
                  <a:pt x="140" y="116"/>
                </a:lnTo>
                <a:lnTo>
                  <a:pt x="140" y="117"/>
                </a:lnTo>
                <a:lnTo>
                  <a:pt x="141" y="117"/>
                </a:lnTo>
                <a:lnTo>
                  <a:pt x="141" y="119"/>
                </a:lnTo>
                <a:lnTo>
                  <a:pt x="141" y="120"/>
                </a:lnTo>
                <a:lnTo>
                  <a:pt x="141" y="122"/>
                </a:lnTo>
                <a:lnTo>
                  <a:pt x="141" y="123"/>
                </a:lnTo>
                <a:lnTo>
                  <a:pt x="141" y="125"/>
                </a:lnTo>
                <a:lnTo>
                  <a:pt x="140" y="125"/>
                </a:lnTo>
                <a:lnTo>
                  <a:pt x="138" y="12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53" name="Freeform 117"/>
          <p:cNvSpPr>
            <a:spLocks/>
          </p:cNvSpPr>
          <p:nvPr/>
        </p:nvSpPr>
        <p:spPr bwMode="auto">
          <a:xfrm>
            <a:off x="2533650" y="1092200"/>
            <a:ext cx="153988" cy="190500"/>
          </a:xfrm>
          <a:custGeom>
            <a:avLst/>
            <a:gdLst>
              <a:gd name="T0" fmla="*/ 18 w 132"/>
              <a:gd name="T1" fmla="*/ 185 h 223"/>
              <a:gd name="T2" fmla="*/ 9 w 132"/>
              <a:gd name="T3" fmla="*/ 177 h 223"/>
              <a:gd name="T4" fmla="*/ 6 w 132"/>
              <a:gd name="T5" fmla="*/ 167 h 223"/>
              <a:gd name="T6" fmla="*/ 6 w 132"/>
              <a:gd name="T7" fmla="*/ 156 h 223"/>
              <a:gd name="T8" fmla="*/ 0 w 132"/>
              <a:gd name="T9" fmla="*/ 145 h 223"/>
              <a:gd name="T10" fmla="*/ 5 w 132"/>
              <a:gd name="T11" fmla="*/ 137 h 223"/>
              <a:gd name="T12" fmla="*/ 10 w 132"/>
              <a:gd name="T13" fmla="*/ 127 h 223"/>
              <a:gd name="T14" fmla="*/ 12 w 132"/>
              <a:gd name="T15" fmla="*/ 116 h 223"/>
              <a:gd name="T16" fmla="*/ 16 w 132"/>
              <a:gd name="T17" fmla="*/ 114 h 223"/>
              <a:gd name="T18" fmla="*/ 23 w 132"/>
              <a:gd name="T19" fmla="*/ 100 h 223"/>
              <a:gd name="T20" fmla="*/ 32 w 132"/>
              <a:gd name="T21" fmla="*/ 94 h 223"/>
              <a:gd name="T22" fmla="*/ 28 w 132"/>
              <a:gd name="T23" fmla="*/ 86 h 223"/>
              <a:gd name="T24" fmla="*/ 18 w 132"/>
              <a:gd name="T25" fmla="*/ 77 h 223"/>
              <a:gd name="T26" fmla="*/ 9 w 132"/>
              <a:gd name="T27" fmla="*/ 70 h 223"/>
              <a:gd name="T28" fmla="*/ 6 w 132"/>
              <a:gd name="T29" fmla="*/ 66 h 223"/>
              <a:gd name="T30" fmla="*/ 3 w 132"/>
              <a:gd name="T31" fmla="*/ 57 h 223"/>
              <a:gd name="T32" fmla="*/ 6 w 132"/>
              <a:gd name="T33" fmla="*/ 50 h 223"/>
              <a:gd name="T34" fmla="*/ 10 w 132"/>
              <a:gd name="T35" fmla="*/ 46 h 223"/>
              <a:gd name="T36" fmla="*/ 19 w 132"/>
              <a:gd name="T37" fmla="*/ 33 h 223"/>
              <a:gd name="T38" fmla="*/ 26 w 132"/>
              <a:gd name="T39" fmla="*/ 22 h 223"/>
              <a:gd name="T40" fmla="*/ 32 w 132"/>
              <a:gd name="T41" fmla="*/ 16 h 223"/>
              <a:gd name="T42" fmla="*/ 33 w 132"/>
              <a:gd name="T43" fmla="*/ 6 h 223"/>
              <a:gd name="T44" fmla="*/ 42 w 132"/>
              <a:gd name="T45" fmla="*/ 3 h 223"/>
              <a:gd name="T46" fmla="*/ 52 w 132"/>
              <a:gd name="T47" fmla="*/ 4 h 223"/>
              <a:gd name="T48" fmla="*/ 62 w 132"/>
              <a:gd name="T49" fmla="*/ 9 h 223"/>
              <a:gd name="T50" fmla="*/ 60 w 132"/>
              <a:gd name="T51" fmla="*/ 19 h 223"/>
              <a:gd name="T52" fmla="*/ 68 w 132"/>
              <a:gd name="T53" fmla="*/ 26 h 223"/>
              <a:gd name="T54" fmla="*/ 79 w 132"/>
              <a:gd name="T55" fmla="*/ 30 h 223"/>
              <a:gd name="T56" fmla="*/ 86 w 132"/>
              <a:gd name="T57" fmla="*/ 37 h 223"/>
              <a:gd name="T58" fmla="*/ 93 w 132"/>
              <a:gd name="T59" fmla="*/ 43 h 223"/>
              <a:gd name="T60" fmla="*/ 93 w 132"/>
              <a:gd name="T61" fmla="*/ 59 h 223"/>
              <a:gd name="T62" fmla="*/ 90 w 132"/>
              <a:gd name="T63" fmla="*/ 66 h 223"/>
              <a:gd name="T64" fmla="*/ 82 w 132"/>
              <a:gd name="T65" fmla="*/ 74 h 223"/>
              <a:gd name="T66" fmla="*/ 85 w 132"/>
              <a:gd name="T67" fmla="*/ 82 h 223"/>
              <a:gd name="T68" fmla="*/ 88 w 132"/>
              <a:gd name="T69" fmla="*/ 92 h 223"/>
              <a:gd name="T70" fmla="*/ 89 w 132"/>
              <a:gd name="T71" fmla="*/ 102 h 223"/>
              <a:gd name="T72" fmla="*/ 90 w 132"/>
              <a:gd name="T73" fmla="*/ 113 h 223"/>
              <a:gd name="T74" fmla="*/ 90 w 132"/>
              <a:gd name="T75" fmla="*/ 122 h 223"/>
              <a:gd name="T76" fmla="*/ 96 w 132"/>
              <a:gd name="T77" fmla="*/ 130 h 223"/>
              <a:gd name="T78" fmla="*/ 105 w 132"/>
              <a:gd name="T79" fmla="*/ 134 h 223"/>
              <a:gd name="T80" fmla="*/ 116 w 132"/>
              <a:gd name="T81" fmla="*/ 145 h 223"/>
              <a:gd name="T82" fmla="*/ 129 w 132"/>
              <a:gd name="T83" fmla="*/ 150 h 223"/>
              <a:gd name="T84" fmla="*/ 128 w 132"/>
              <a:gd name="T85" fmla="*/ 165 h 223"/>
              <a:gd name="T86" fmla="*/ 125 w 132"/>
              <a:gd name="T87" fmla="*/ 176 h 223"/>
              <a:gd name="T88" fmla="*/ 112 w 132"/>
              <a:gd name="T89" fmla="*/ 177 h 223"/>
              <a:gd name="T90" fmla="*/ 108 w 132"/>
              <a:gd name="T91" fmla="*/ 182 h 223"/>
              <a:gd name="T92" fmla="*/ 108 w 132"/>
              <a:gd name="T93" fmla="*/ 192 h 223"/>
              <a:gd name="T94" fmla="*/ 98 w 132"/>
              <a:gd name="T95" fmla="*/ 189 h 223"/>
              <a:gd name="T96" fmla="*/ 86 w 132"/>
              <a:gd name="T97" fmla="*/ 189 h 223"/>
              <a:gd name="T98" fmla="*/ 85 w 132"/>
              <a:gd name="T99" fmla="*/ 202 h 223"/>
              <a:gd name="T100" fmla="*/ 86 w 132"/>
              <a:gd name="T101" fmla="*/ 215 h 223"/>
              <a:gd name="T102" fmla="*/ 70 w 132"/>
              <a:gd name="T103" fmla="*/ 217 h 223"/>
              <a:gd name="T104" fmla="*/ 59 w 132"/>
              <a:gd name="T105" fmla="*/ 220 h 223"/>
              <a:gd name="T106" fmla="*/ 50 w 132"/>
              <a:gd name="T107" fmla="*/ 217 h 223"/>
              <a:gd name="T108" fmla="*/ 43 w 132"/>
              <a:gd name="T109" fmla="*/ 220 h 223"/>
              <a:gd name="T110" fmla="*/ 32 w 132"/>
              <a:gd name="T111" fmla="*/ 212 h 223"/>
              <a:gd name="T112" fmla="*/ 32 w 132"/>
              <a:gd name="T113" fmla="*/ 205 h 223"/>
              <a:gd name="T114" fmla="*/ 33 w 132"/>
              <a:gd name="T115" fmla="*/ 192 h 223"/>
              <a:gd name="T116" fmla="*/ 35 w 132"/>
              <a:gd name="T117" fmla="*/ 185 h 2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2"/>
              <a:gd name="T178" fmla="*/ 0 h 223"/>
              <a:gd name="T179" fmla="*/ 132 w 132"/>
              <a:gd name="T180" fmla="*/ 223 h 2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2" h="223">
                <a:moveTo>
                  <a:pt x="28" y="182"/>
                </a:moveTo>
                <a:lnTo>
                  <a:pt x="28" y="183"/>
                </a:lnTo>
                <a:lnTo>
                  <a:pt x="26" y="183"/>
                </a:lnTo>
                <a:lnTo>
                  <a:pt x="25" y="183"/>
                </a:lnTo>
                <a:lnTo>
                  <a:pt x="23" y="183"/>
                </a:lnTo>
                <a:lnTo>
                  <a:pt x="22" y="183"/>
                </a:lnTo>
                <a:lnTo>
                  <a:pt x="20" y="183"/>
                </a:lnTo>
                <a:lnTo>
                  <a:pt x="20" y="185"/>
                </a:lnTo>
                <a:lnTo>
                  <a:pt x="19" y="185"/>
                </a:lnTo>
                <a:lnTo>
                  <a:pt x="18" y="185"/>
                </a:lnTo>
                <a:lnTo>
                  <a:pt x="18" y="183"/>
                </a:lnTo>
                <a:lnTo>
                  <a:pt x="18" y="182"/>
                </a:lnTo>
                <a:lnTo>
                  <a:pt x="16" y="182"/>
                </a:lnTo>
                <a:lnTo>
                  <a:pt x="16" y="180"/>
                </a:lnTo>
                <a:lnTo>
                  <a:pt x="15" y="180"/>
                </a:lnTo>
                <a:lnTo>
                  <a:pt x="13" y="180"/>
                </a:lnTo>
                <a:lnTo>
                  <a:pt x="12" y="180"/>
                </a:lnTo>
                <a:lnTo>
                  <a:pt x="12" y="179"/>
                </a:lnTo>
                <a:lnTo>
                  <a:pt x="10" y="179"/>
                </a:lnTo>
                <a:lnTo>
                  <a:pt x="9" y="177"/>
                </a:lnTo>
                <a:lnTo>
                  <a:pt x="8" y="177"/>
                </a:lnTo>
                <a:lnTo>
                  <a:pt x="8" y="176"/>
                </a:lnTo>
                <a:lnTo>
                  <a:pt x="9" y="176"/>
                </a:lnTo>
                <a:lnTo>
                  <a:pt x="8" y="175"/>
                </a:lnTo>
                <a:lnTo>
                  <a:pt x="8" y="172"/>
                </a:lnTo>
                <a:lnTo>
                  <a:pt x="6" y="172"/>
                </a:lnTo>
                <a:lnTo>
                  <a:pt x="6" y="170"/>
                </a:lnTo>
                <a:lnTo>
                  <a:pt x="8" y="169"/>
                </a:lnTo>
                <a:lnTo>
                  <a:pt x="6" y="169"/>
                </a:lnTo>
                <a:lnTo>
                  <a:pt x="6" y="167"/>
                </a:lnTo>
                <a:lnTo>
                  <a:pt x="8" y="166"/>
                </a:lnTo>
                <a:lnTo>
                  <a:pt x="9" y="166"/>
                </a:lnTo>
                <a:lnTo>
                  <a:pt x="10" y="166"/>
                </a:lnTo>
                <a:lnTo>
                  <a:pt x="9" y="165"/>
                </a:lnTo>
                <a:lnTo>
                  <a:pt x="9" y="163"/>
                </a:lnTo>
                <a:lnTo>
                  <a:pt x="9" y="162"/>
                </a:lnTo>
                <a:lnTo>
                  <a:pt x="10" y="162"/>
                </a:lnTo>
                <a:lnTo>
                  <a:pt x="9" y="160"/>
                </a:lnTo>
                <a:lnTo>
                  <a:pt x="8" y="157"/>
                </a:lnTo>
                <a:lnTo>
                  <a:pt x="6" y="156"/>
                </a:lnTo>
                <a:lnTo>
                  <a:pt x="6" y="155"/>
                </a:lnTo>
                <a:lnTo>
                  <a:pt x="5" y="155"/>
                </a:lnTo>
                <a:lnTo>
                  <a:pt x="5" y="153"/>
                </a:lnTo>
                <a:lnTo>
                  <a:pt x="5" y="152"/>
                </a:lnTo>
                <a:lnTo>
                  <a:pt x="5" y="150"/>
                </a:lnTo>
                <a:lnTo>
                  <a:pt x="5" y="149"/>
                </a:lnTo>
                <a:lnTo>
                  <a:pt x="5" y="147"/>
                </a:lnTo>
                <a:lnTo>
                  <a:pt x="3" y="146"/>
                </a:lnTo>
                <a:lnTo>
                  <a:pt x="2" y="145"/>
                </a:lnTo>
                <a:lnTo>
                  <a:pt x="0" y="145"/>
                </a:lnTo>
                <a:lnTo>
                  <a:pt x="0" y="143"/>
                </a:lnTo>
                <a:lnTo>
                  <a:pt x="0" y="142"/>
                </a:lnTo>
                <a:lnTo>
                  <a:pt x="2" y="143"/>
                </a:lnTo>
                <a:lnTo>
                  <a:pt x="3" y="142"/>
                </a:lnTo>
                <a:lnTo>
                  <a:pt x="3" y="140"/>
                </a:lnTo>
                <a:lnTo>
                  <a:pt x="2" y="140"/>
                </a:lnTo>
                <a:lnTo>
                  <a:pt x="3" y="140"/>
                </a:lnTo>
                <a:lnTo>
                  <a:pt x="3" y="139"/>
                </a:lnTo>
                <a:lnTo>
                  <a:pt x="3" y="137"/>
                </a:lnTo>
                <a:lnTo>
                  <a:pt x="5" y="137"/>
                </a:lnTo>
                <a:lnTo>
                  <a:pt x="5" y="136"/>
                </a:lnTo>
                <a:lnTo>
                  <a:pt x="3" y="136"/>
                </a:lnTo>
                <a:lnTo>
                  <a:pt x="3" y="134"/>
                </a:lnTo>
                <a:lnTo>
                  <a:pt x="3" y="133"/>
                </a:lnTo>
                <a:lnTo>
                  <a:pt x="3" y="132"/>
                </a:lnTo>
                <a:lnTo>
                  <a:pt x="5" y="130"/>
                </a:lnTo>
                <a:lnTo>
                  <a:pt x="5" y="132"/>
                </a:lnTo>
                <a:lnTo>
                  <a:pt x="8" y="129"/>
                </a:lnTo>
                <a:lnTo>
                  <a:pt x="9" y="127"/>
                </a:lnTo>
                <a:lnTo>
                  <a:pt x="10" y="127"/>
                </a:lnTo>
                <a:lnTo>
                  <a:pt x="9" y="126"/>
                </a:lnTo>
                <a:lnTo>
                  <a:pt x="8" y="124"/>
                </a:lnTo>
                <a:lnTo>
                  <a:pt x="9" y="123"/>
                </a:lnTo>
                <a:lnTo>
                  <a:pt x="8" y="123"/>
                </a:lnTo>
                <a:lnTo>
                  <a:pt x="8" y="122"/>
                </a:lnTo>
                <a:lnTo>
                  <a:pt x="8" y="120"/>
                </a:lnTo>
                <a:lnTo>
                  <a:pt x="9" y="119"/>
                </a:lnTo>
                <a:lnTo>
                  <a:pt x="9" y="117"/>
                </a:lnTo>
                <a:lnTo>
                  <a:pt x="10" y="116"/>
                </a:lnTo>
                <a:lnTo>
                  <a:pt x="12" y="116"/>
                </a:lnTo>
                <a:lnTo>
                  <a:pt x="12" y="114"/>
                </a:lnTo>
                <a:lnTo>
                  <a:pt x="13" y="114"/>
                </a:lnTo>
                <a:lnTo>
                  <a:pt x="13" y="113"/>
                </a:lnTo>
                <a:lnTo>
                  <a:pt x="15" y="114"/>
                </a:lnTo>
                <a:lnTo>
                  <a:pt x="13" y="114"/>
                </a:lnTo>
                <a:lnTo>
                  <a:pt x="15" y="114"/>
                </a:lnTo>
                <a:lnTo>
                  <a:pt x="15" y="116"/>
                </a:lnTo>
                <a:lnTo>
                  <a:pt x="16" y="116"/>
                </a:lnTo>
                <a:lnTo>
                  <a:pt x="15" y="114"/>
                </a:lnTo>
                <a:lnTo>
                  <a:pt x="16" y="114"/>
                </a:lnTo>
                <a:lnTo>
                  <a:pt x="18" y="114"/>
                </a:lnTo>
                <a:lnTo>
                  <a:pt x="19" y="114"/>
                </a:lnTo>
                <a:lnTo>
                  <a:pt x="20" y="114"/>
                </a:lnTo>
                <a:lnTo>
                  <a:pt x="22" y="113"/>
                </a:lnTo>
                <a:lnTo>
                  <a:pt x="23" y="110"/>
                </a:lnTo>
                <a:lnTo>
                  <a:pt x="23" y="109"/>
                </a:lnTo>
                <a:lnTo>
                  <a:pt x="23" y="107"/>
                </a:lnTo>
                <a:lnTo>
                  <a:pt x="23" y="106"/>
                </a:lnTo>
                <a:lnTo>
                  <a:pt x="23" y="102"/>
                </a:lnTo>
                <a:lnTo>
                  <a:pt x="23" y="100"/>
                </a:lnTo>
                <a:lnTo>
                  <a:pt x="23" y="99"/>
                </a:lnTo>
                <a:lnTo>
                  <a:pt x="23" y="97"/>
                </a:lnTo>
                <a:lnTo>
                  <a:pt x="23" y="96"/>
                </a:lnTo>
                <a:lnTo>
                  <a:pt x="23" y="94"/>
                </a:lnTo>
                <a:lnTo>
                  <a:pt x="25" y="94"/>
                </a:lnTo>
                <a:lnTo>
                  <a:pt x="26" y="94"/>
                </a:lnTo>
                <a:lnTo>
                  <a:pt x="28" y="94"/>
                </a:lnTo>
                <a:lnTo>
                  <a:pt x="29" y="94"/>
                </a:lnTo>
                <a:lnTo>
                  <a:pt x="30" y="94"/>
                </a:lnTo>
                <a:lnTo>
                  <a:pt x="32" y="94"/>
                </a:lnTo>
                <a:lnTo>
                  <a:pt x="32" y="93"/>
                </a:lnTo>
                <a:lnTo>
                  <a:pt x="30" y="92"/>
                </a:lnTo>
                <a:lnTo>
                  <a:pt x="32" y="92"/>
                </a:lnTo>
                <a:lnTo>
                  <a:pt x="32" y="90"/>
                </a:lnTo>
                <a:lnTo>
                  <a:pt x="32" y="89"/>
                </a:lnTo>
                <a:lnTo>
                  <a:pt x="30" y="89"/>
                </a:lnTo>
                <a:lnTo>
                  <a:pt x="30" y="87"/>
                </a:lnTo>
                <a:lnTo>
                  <a:pt x="30" y="86"/>
                </a:lnTo>
                <a:lnTo>
                  <a:pt x="29" y="86"/>
                </a:lnTo>
                <a:lnTo>
                  <a:pt x="28" y="86"/>
                </a:lnTo>
                <a:lnTo>
                  <a:pt x="26" y="86"/>
                </a:lnTo>
                <a:lnTo>
                  <a:pt x="26" y="84"/>
                </a:lnTo>
                <a:lnTo>
                  <a:pt x="25" y="84"/>
                </a:lnTo>
                <a:lnTo>
                  <a:pt x="23" y="83"/>
                </a:lnTo>
                <a:lnTo>
                  <a:pt x="23" y="82"/>
                </a:lnTo>
                <a:lnTo>
                  <a:pt x="22" y="80"/>
                </a:lnTo>
                <a:lnTo>
                  <a:pt x="22" y="79"/>
                </a:lnTo>
                <a:lnTo>
                  <a:pt x="20" y="79"/>
                </a:lnTo>
                <a:lnTo>
                  <a:pt x="19" y="79"/>
                </a:lnTo>
                <a:lnTo>
                  <a:pt x="18" y="77"/>
                </a:lnTo>
                <a:lnTo>
                  <a:pt x="18" y="76"/>
                </a:lnTo>
                <a:lnTo>
                  <a:pt x="18" y="74"/>
                </a:lnTo>
                <a:lnTo>
                  <a:pt x="16" y="76"/>
                </a:lnTo>
                <a:lnTo>
                  <a:pt x="15" y="74"/>
                </a:lnTo>
                <a:lnTo>
                  <a:pt x="15" y="73"/>
                </a:lnTo>
                <a:lnTo>
                  <a:pt x="13" y="73"/>
                </a:lnTo>
                <a:lnTo>
                  <a:pt x="13" y="72"/>
                </a:lnTo>
                <a:lnTo>
                  <a:pt x="12" y="72"/>
                </a:lnTo>
                <a:lnTo>
                  <a:pt x="10" y="70"/>
                </a:lnTo>
                <a:lnTo>
                  <a:pt x="9" y="70"/>
                </a:lnTo>
                <a:lnTo>
                  <a:pt x="8" y="70"/>
                </a:lnTo>
                <a:lnTo>
                  <a:pt x="6" y="69"/>
                </a:lnTo>
                <a:lnTo>
                  <a:pt x="5" y="67"/>
                </a:lnTo>
                <a:lnTo>
                  <a:pt x="6" y="67"/>
                </a:lnTo>
                <a:lnTo>
                  <a:pt x="6" y="69"/>
                </a:lnTo>
                <a:lnTo>
                  <a:pt x="8" y="69"/>
                </a:lnTo>
                <a:lnTo>
                  <a:pt x="9" y="69"/>
                </a:lnTo>
                <a:lnTo>
                  <a:pt x="8" y="67"/>
                </a:lnTo>
                <a:lnTo>
                  <a:pt x="8" y="66"/>
                </a:lnTo>
                <a:lnTo>
                  <a:pt x="6" y="66"/>
                </a:lnTo>
                <a:lnTo>
                  <a:pt x="5" y="66"/>
                </a:lnTo>
                <a:lnTo>
                  <a:pt x="3" y="66"/>
                </a:lnTo>
                <a:lnTo>
                  <a:pt x="3" y="64"/>
                </a:lnTo>
                <a:lnTo>
                  <a:pt x="5" y="64"/>
                </a:lnTo>
                <a:lnTo>
                  <a:pt x="5" y="63"/>
                </a:lnTo>
                <a:lnTo>
                  <a:pt x="5" y="62"/>
                </a:lnTo>
                <a:lnTo>
                  <a:pt x="3" y="62"/>
                </a:lnTo>
                <a:lnTo>
                  <a:pt x="2" y="62"/>
                </a:lnTo>
                <a:lnTo>
                  <a:pt x="3" y="60"/>
                </a:lnTo>
                <a:lnTo>
                  <a:pt x="3" y="57"/>
                </a:lnTo>
                <a:lnTo>
                  <a:pt x="2" y="56"/>
                </a:lnTo>
                <a:lnTo>
                  <a:pt x="2" y="54"/>
                </a:lnTo>
                <a:lnTo>
                  <a:pt x="3" y="54"/>
                </a:lnTo>
                <a:lnTo>
                  <a:pt x="5" y="54"/>
                </a:lnTo>
                <a:lnTo>
                  <a:pt x="5" y="53"/>
                </a:lnTo>
                <a:lnTo>
                  <a:pt x="3" y="53"/>
                </a:lnTo>
                <a:lnTo>
                  <a:pt x="3" y="52"/>
                </a:lnTo>
                <a:lnTo>
                  <a:pt x="5" y="52"/>
                </a:lnTo>
                <a:lnTo>
                  <a:pt x="5" y="50"/>
                </a:lnTo>
                <a:lnTo>
                  <a:pt x="6" y="50"/>
                </a:lnTo>
                <a:lnTo>
                  <a:pt x="8" y="50"/>
                </a:lnTo>
                <a:lnTo>
                  <a:pt x="8" y="49"/>
                </a:lnTo>
                <a:lnTo>
                  <a:pt x="8" y="47"/>
                </a:lnTo>
                <a:lnTo>
                  <a:pt x="8" y="46"/>
                </a:lnTo>
                <a:lnTo>
                  <a:pt x="9" y="46"/>
                </a:lnTo>
                <a:lnTo>
                  <a:pt x="9" y="44"/>
                </a:lnTo>
                <a:lnTo>
                  <a:pt x="9" y="46"/>
                </a:lnTo>
                <a:lnTo>
                  <a:pt x="10" y="46"/>
                </a:lnTo>
                <a:lnTo>
                  <a:pt x="10" y="44"/>
                </a:lnTo>
                <a:lnTo>
                  <a:pt x="10" y="46"/>
                </a:lnTo>
                <a:lnTo>
                  <a:pt x="10" y="44"/>
                </a:lnTo>
                <a:lnTo>
                  <a:pt x="12" y="43"/>
                </a:lnTo>
                <a:lnTo>
                  <a:pt x="13" y="42"/>
                </a:lnTo>
                <a:lnTo>
                  <a:pt x="15" y="42"/>
                </a:lnTo>
                <a:lnTo>
                  <a:pt x="16" y="42"/>
                </a:lnTo>
                <a:lnTo>
                  <a:pt x="16" y="40"/>
                </a:lnTo>
                <a:lnTo>
                  <a:pt x="18" y="39"/>
                </a:lnTo>
                <a:lnTo>
                  <a:pt x="18" y="36"/>
                </a:lnTo>
                <a:lnTo>
                  <a:pt x="19" y="34"/>
                </a:lnTo>
                <a:lnTo>
                  <a:pt x="19" y="33"/>
                </a:lnTo>
                <a:lnTo>
                  <a:pt x="20" y="32"/>
                </a:lnTo>
                <a:lnTo>
                  <a:pt x="22" y="30"/>
                </a:lnTo>
                <a:lnTo>
                  <a:pt x="23" y="29"/>
                </a:lnTo>
                <a:lnTo>
                  <a:pt x="23" y="27"/>
                </a:lnTo>
                <a:lnTo>
                  <a:pt x="23" y="26"/>
                </a:lnTo>
                <a:lnTo>
                  <a:pt x="25" y="26"/>
                </a:lnTo>
                <a:lnTo>
                  <a:pt x="25" y="24"/>
                </a:lnTo>
                <a:lnTo>
                  <a:pt x="25" y="23"/>
                </a:lnTo>
                <a:lnTo>
                  <a:pt x="26" y="23"/>
                </a:lnTo>
                <a:lnTo>
                  <a:pt x="26" y="22"/>
                </a:lnTo>
                <a:lnTo>
                  <a:pt x="28" y="22"/>
                </a:lnTo>
                <a:lnTo>
                  <a:pt x="28" y="20"/>
                </a:lnTo>
                <a:lnTo>
                  <a:pt x="29" y="20"/>
                </a:lnTo>
                <a:lnTo>
                  <a:pt x="30" y="20"/>
                </a:lnTo>
                <a:lnTo>
                  <a:pt x="30" y="19"/>
                </a:lnTo>
                <a:lnTo>
                  <a:pt x="32" y="19"/>
                </a:lnTo>
                <a:lnTo>
                  <a:pt x="33" y="19"/>
                </a:lnTo>
                <a:lnTo>
                  <a:pt x="33" y="17"/>
                </a:lnTo>
                <a:lnTo>
                  <a:pt x="32" y="17"/>
                </a:lnTo>
                <a:lnTo>
                  <a:pt x="32" y="16"/>
                </a:lnTo>
                <a:lnTo>
                  <a:pt x="30" y="16"/>
                </a:lnTo>
                <a:lnTo>
                  <a:pt x="30" y="14"/>
                </a:lnTo>
                <a:lnTo>
                  <a:pt x="30" y="13"/>
                </a:lnTo>
                <a:lnTo>
                  <a:pt x="29" y="12"/>
                </a:lnTo>
                <a:lnTo>
                  <a:pt x="30" y="10"/>
                </a:lnTo>
                <a:lnTo>
                  <a:pt x="30" y="9"/>
                </a:lnTo>
                <a:lnTo>
                  <a:pt x="30" y="7"/>
                </a:lnTo>
                <a:lnTo>
                  <a:pt x="30" y="6"/>
                </a:lnTo>
                <a:lnTo>
                  <a:pt x="32" y="6"/>
                </a:lnTo>
                <a:lnTo>
                  <a:pt x="33" y="6"/>
                </a:lnTo>
                <a:lnTo>
                  <a:pt x="33" y="4"/>
                </a:lnTo>
                <a:lnTo>
                  <a:pt x="35" y="4"/>
                </a:lnTo>
                <a:lnTo>
                  <a:pt x="35" y="3"/>
                </a:lnTo>
                <a:lnTo>
                  <a:pt x="35" y="2"/>
                </a:lnTo>
                <a:lnTo>
                  <a:pt x="36" y="2"/>
                </a:lnTo>
                <a:lnTo>
                  <a:pt x="36" y="0"/>
                </a:lnTo>
                <a:lnTo>
                  <a:pt x="38" y="2"/>
                </a:lnTo>
                <a:lnTo>
                  <a:pt x="39" y="2"/>
                </a:lnTo>
                <a:lnTo>
                  <a:pt x="40" y="2"/>
                </a:lnTo>
                <a:lnTo>
                  <a:pt x="42" y="3"/>
                </a:lnTo>
                <a:lnTo>
                  <a:pt x="42" y="2"/>
                </a:lnTo>
                <a:lnTo>
                  <a:pt x="43" y="2"/>
                </a:lnTo>
                <a:lnTo>
                  <a:pt x="45" y="3"/>
                </a:lnTo>
                <a:lnTo>
                  <a:pt x="46" y="4"/>
                </a:lnTo>
                <a:lnTo>
                  <a:pt x="48" y="4"/>
                </a:lnTo>
                <a:lnTo>
                  <a:pt x="49" y="4"/>
                </a:lnTo>
                <a:lnTo>
                  <a:pt x="49" y="6"/>
                </a:lnTo>
                <a:lnTo>
                  <a:pt x="50" y="6"/>
                </a:lnTo>
                <a:lnTo>
                  <a:pt x="52" y="6"/>
                </a:lnTo>
                <a:lnTo>
                  <a:pt x="52" y="4"/>
                </a:lnTo>
                <a:lnTo>
                  <a:pt x="53" y="4"/>
                </a:lnTo>
                <a:lnTo>
                  <a:pt x="55" y="4"/>
                </a:lnTo>
                <a:lnTo>
                  <a:pt x="56" y="4"/>
                </a:lnTo>
                <a:lnTo>
                  <a:pt x="58" y="4"/>
                </a:lnTo>
                <a:lnTo>
                  <a:pt x="58" y="6"/>
                </a:lnTo>
                <a:lnTo>
                  <a:pt x="59" y="4"/>
                </a:lnTo>
                <a:lnTo>
                  <a:pt x="60" y="4"/>
                </a:lnTo>
                <a:lnTo>
                  <a:pt x="62" y="6"/>
                </a:lnTo>
                <a:lnTo>
                  <a:pt x="62" y="7"/>
                </a:lnTo>
                <a:lnTo>
                  <a:pt x="62" y="9"/>
                </a:lnTo>
                <a:lnTo>
                  <a:pt x="60" y="9"/>
                </a:lnTo>
                <a:lnTo>
                  <a:pt x="59" y="9"/>
                </a:lnTo>
                <a:lnTo>
                  <a:pt x="59" y="10"/>
                </a:lnTo>
                <a:lnTo>
                  <a:pt x="59" y="13"/>
                </a:lnTo>
                <a:lnTo>
                  <a:pt x="59" y="14"/>
                </a:lnTo>
                <a:lnTo>
                  <a:pt x="59" y="16"/>
                </a:lnTo>
                <a:lnTo>
                  <a:pt x="59" y="17"/>
                </a:lnTo>
                <a:lnTo>
                  <a:pt x="60" y="17"/>
                </a:lnTo>
                <a:lnTo>
                  <a:pt x="62" y="19"/>
                </a:lnTo>
                <a:lnTo>
                  <a:pt x="60" y="19"/>
                </a:lnTo>
                <a:lnTo>
                  <a:pt x="60" y="20"/>
                </a:lnTo>
                <a:lnTo>
                  <a:pt x="60" y="22"/>
                </a:lnTo>
                <a:lnTo>
                  <a:pt x="62" y="22"/>
                </a:lnTo>
                <a:lnTo>
                  <a:pt x="63" y="22"/>
                </a:lnTo>
                <a:lnTo>
                  <a:pt x="63" y="23"/>
                </a:lnTo>
                <a:lnTo>
                  <a:pt x="65" y="24"/>
                </a:lnTo>
                <a:lnTo>
                  <a:pt x="65" y="26"/>
                </a:lnTo>
                <a:lnTo>
                  <a:pt x="66" y="27"/>
                </a:lnTo>
                <a:lnTo>
                  <a:pt x="66" y="26"/>
                </a:lnTo>
                <a:lnTo>
                  <a:pt x="68" y="26"/>
                </a:lnTo>
                <a:lnTo>
                  <a:pt x="69" y="27"/>
                </a:lnTo>
                <a:lnTo>
                  <a:pt x="70" y="27"/>
                </a:lnTo>
                <a:lnTo>
                  <a:pt x="72" y="27"/>
                </a:lnTo>
                <a:lnTo>
                  <a:pt x="73" y="27"/>
                </a:lnTo>
                <a:lnTo>
                  <a:pt x="75" y="29"/>
                </a:lnTo>
                <a:lnTo>
                  <a:pt x="76" y="27"/>
                </a:lnTo>
                <a:lnTo>
                  <a:pt x="78" y="27"/>
                </a:lnTo>
                <a:lnTo>
                  <a:pt x="79" y="27"/>
                </a:lnTo>
                <a:lnTo>
                  <a:pt x="79" y="29"/>
                </a:lnTo>
                <a:lnTo>
                  <a:pt x="79" y="30"/>
                </a:lnTo>
                <a:lnTo>
                  <a:pt x="79" y="32"/>
                </a:lnTo>
                <a:lnTo>
                  <a:pt x="79" y="33"/>
                </a:lnTo>
                <a:lnTo>
                  <a:pt x="78" y="34"/>
                </a:lnTo>
                <a:lnTo>
                  <a:pt x="78" y="36"/>
                </a:lnTo>
                <a:lnTo>
                  <a:pt x="79" y="36"/>
                </a:lnTo>
                <a:lnTo>
                  <a:pt x="80" y="37"/>
                </a:lnTo>
                <a:lnTo>
                  <a:pt x="82" y="39"/>
                </a:lnTo>
                <a:lnTo>
                  <a:pt x="83" y="39"/>
                </a:lnTo>
                <a:lnTo>
                  <a:pt x="85" y="39"/>
                </a:lnTo>
                <a:lnTo>
                  <a:pt x="86" y="37"/>
                </a:lnTo>
                <a:lnTo>
                  <a:pt x="88" y="37"/>
                </a:lnTo>
                <a:lnTo>
                  <a:pt x="86" y="39"/>
                </a:lnTo>
                <a:lnTo>
                  <a:pt x="86" y="40"/>
                </a:lnTo>
                <a:lnTo>
                  <a:pt x="86" y="42"/>
                </a:lnTo>
                <a:lnTo>
                  <a:pt x="88" y="42"/>
                </a:lnTo>
                <a:lnTo>
                  <a:pt x="89" y="42"/>
                </a:lnTo>
                <a:lnTo>
                  <a:pt x="90" y="42"/>
                </a:lnTo>
                <a:lnTo>
                  <a:pt x="92" y="42"/>
                </a:lnTo>
                <a:lnTo>
                  <a:pt x="93" y="42"/>
                </a:lnTo>
                <a:lnTo>
                  <a:pt x="93" y="43"/>
                </a:lnTo>
                <a:lnTo>
                  <a:pt x="90" y="44"/>
                </a:lnTo>
                <a:lnTo>
                  <a:pt x="89" y="46"/>
                </a:lnTo>
                <a:lnTo>
                  <a:pt x="89" y="47"/>
                </a:lnTo>
                <a:lnTo>
                  <a:pt x="89" y="49"/>
                </a:lnTo>
                <a:lnTo>
                  <a:pt x="89" y="52"/>
                </a:lnTo>
                <a:lnTo>
                  <a:pt x="90" y="53"/>
                </a:lnTo>
                <a:lnTo>
                  <a:pt x="90" y="54"/>
                </a:lnTo>
                <a:lnTo>
                  <a:pt x="92" y="56"/>
                </a:lnTo>
                <a:lnTo>
                  <a:pt x="92" y="57"/>
                </a:lnTo>
                <a:lnTo>
                  <a:pt x="93" y="59"/>
                </a:lnTo>
                <a:lnTo>
                  <a:pt x="93" y="60"/>
                </a:lnTo>
                <a:lnTo>
                  <a:pt x="95" y="60"/>
                </a:lnTo>
                <a:lnTo>
                  <a:pt x="95" y="62"/>
                </a:lnTo>
                <a:lnTo>
                  <a:pt x="96" y="63"/>
                </a:lnTo>
                <a:lnTo>
                  <a:pt x="96" y="64"/>
                </a:lnTo>
                <a:lnTo>
                  <a:pt x="95" y="64"/>
                </a:lnTo>
                <a:lnTo>
                  <a:pt x="93" y="64"/>
                </a:lnTo>
                <a:lnTo>
                  <a:pt x="92" y="64"/>
                </a:lnTo>
                <a:lnTo>
                  <a:pt x="90" y="64"/>
                </a:lnTo>
                <a:lnTo>
                  <a:pt x="90" y="66"/>
                </a:lnTo>
                <a:lnTo>
                  <a:pt x="92" y="66"/>
                </a:lnTo>
                <a:lnTo>
                  <a:pt x="92" y="67"/>
                </a:lnTo>
                <a:lnTo>
                  <a:pt x="89" y="69"/>
                </a:lnTo>
                <a:lnTo>
                  <a:pt x="88" y="70"/>
                </a:lnTo>
                <a:lnTo>
                  <a:pt x="86" y="70"/>
                </a:lnTo>
                <a:lnTo>
                  <a:pt x="83" y="70"/>
                </a:lnTo>
                <a:lnTo>
                  <a:pt x="82" y="70"/>
                </a:lnTo>
                <a:lnTo>
                  <a:pt x="82" y="72"/>
                </a:lnTo>
                <a:lnTo>
                  <a:pt x="82" y="73"/>
                </a:lnTo>
                <a:lnTo>
                  <a:pt x="82" y="74"/>
                </a:lnTo>
                <a:lnTo>
                  <a:pt x="83" y="74"/>
                </a:lnTo>
                <a:lnTo>
                  <a:pt x="83" y="73"/>
                </a:lnTo>
                <a:lnTo>
                  <a:pt x="83" y="74"/>
                </a:lnTo>
                <a:lnTo>
                  <a:pt x="85" y="74"/>
                </a:lnTo>
                <a:lnTo>
                  <a:pt x="85" y="76"/>
                </a:lnTo>
                <a:lnTo>
                  <a:pt x="86" y="77"/>
                </a:lnTo>
                <a:lnTo>
                  <a:pt x="86" y="79"/>
                </a:lnTo>
                <a:lnTo>
                  <a:pt x="86" y="80"/>
                </a:lnTo>
                <a:lnTo>
                  <a:pt x="86" y="82"/>
                </a:lnTo>
                <a:lnTo>
                  <a:pt x="85" y="82"/>
                </a:lnTo>
                <a:lnTo>
                  <a:pt x="83" y="82"/>
                </a:lnTo>
                <a:lnTo>
                  <a:pt x="85" y="83"/>
                </a:lnTo>
                <a:lnTo>
                  <a:pt x="85" y="84"/>
                </a:lnTo>
                <a:lnTo>
                  <a:pt x="83" y="86"/>
                </a:lnTo>
                <a:lnTo>
                  <a:pt x="82" y="87"/>
                </a:lnTo>
                <a:lnTo>
                  <a:pt x="82" y="89"/>
                </a:lnTo>
                <a:lnTo>
                  <a:pt x="83" y="89"/>
                </a:lnTo>
                <a:lnTo>
                  <a:pt x="85" y="89"/>
                </a:lnTo>
                <a:lnTo>
                  <a:pt x="86" y="90"/>
                </a:lnTo>
                <a:lnTo>
                  <a:pt x="88" y="92"/>
                </a:lnTo>
                <a:lnTo>
                  <a:pt x="90" y="93"/>
                </a:lnTo>
                <a:lnTo>
                  <a:pt x="89" y="94"/>
                </a:lnTo>
                <a:lnTo>
                  <a:pt x="89" y="96"/>
                </a:lnTo>
                <a:lnTo>
                  <a:pt x="89" y="97"/>
                </a:lnTo>
                <a:lnTo>
                  <a:pt x="88" y="97"/>
                </a:lnTo>
                <a:lnTo>
                  <a:pt x="88" y="99"/>
                </a:lnTo>
                <a:lnTo>
                  <a:pt x="88" y="100"/>
                </a:lnTo>
                <a:lnTo>
                  <a:pt x="89" y="102"/>
                </a:lnTo>
                <a:lnTo>
                  <a:pt x="90" y="102"/>
                </a:lnTo>
                <a:lnTo>
                  <a:pt x="89" y="102"/>
                </a:lnTo>
                <a:lnTo>
                  <a:pt x="89" y="103"/>
                </a:lnTo>
                <a:lnTo>
                  <a:pt x="89" y="104"/>
                </a:lnTo>
                <a:lnTo>
                  <a:pt x="89" y="106"/>
                </a:lnTo>
                <a:lnTo>
                  <a:pt x="90" y="107"/>
                </a:lnTo>
                <a:lnTo>
                  <a:pt x="90" y="109"/>
                </a:lnTo>
                <a:lnTo>
                  <a:pt x="92" y="110"/>
                </a:lnTo>
                <a:lnTo>
                  <a:pt x="92" y="112"/>
                </a:lnTo>
                <a:lnTo>
                  <a:pt x="90" y="112"/>
                </a:lnTo>
                <a:lnTo>
                  <a:pt x="92" y="113"/>
                </a:lnTo>
                <a:lnTo>
                  <a:pt x="90" y="113"/>
                </a:lnTo>
                <a:lnTo>
                  <a:pt x="90" y="114"/>
                </a:lnTo>
                <a:lnTo>
                  <a:pt x="89" y="114"/>
                </a:lnTo>
                <a:lnTo>
                  <a:pt x="89" y="116"/>
                </a:lnTo>
                <a:lnTo>
                  <a:pt x="88" y="116"/>
                </a:lnTo>
                <a:lnTo>
                  <a:pt x="89" y="117"/>
                </a:lnTo>
                <a:lnTo>
                  <a:pt x="86" y="119"/>
                </a:lnTo>
                <a:lnTo>
                  <a:pt x="88" y="120"/>
                </a:lnTo>
                <a:lnTo>
                  <a:pt x="88" y="122"/>
                </a:lnTo>
                <a:lnTo>
                  <a:pt x="89" y="122"/>
                </a:lnTo>
                <a:lnTo>
                  <a:pt x="90" y="122"/>
                </a:lnTo>
                <a:lnTo>
                  <a:pt x="89" y="123"/>
                </a:lnTo>
                <a:lnTo>
                  <a:pt x="90" y="123"/>
                </a:lnTo>
                <a:lnTo>
                  <a:pt x="92" y="124"/>
                </a:lnTo>
                <a:lnTo>
                  <a:pt x="92" y="126"/>
                </a:lnTo>
                <a:lnTo>
                  <a:pt x="93" y="124"/>
                </a:lnTo>
                <a:lnTo>
                  <a:pt x="93" y="126"/>
                </a:lnTo>
                <a:lnTo>
                  <a:pt x="95" y="127"/>
                </a:lnTo>
                <a:lnTo>
                  <a:pt x="95" y="129"/>
                </a:lnTo>
                <a:lnTo>
                  <a:pt x="96" y="129"/>
                </a:lnTo>
                <a:lnTo>
                  <a:pt x="96" y="130"/>
                </a:lnTo>
                <a:lnTo>
                  <a:pt x="96" y="132"/>
                </a:lnTo>
                <a:lnTo>
                  <a:pt x="96" y="134"/>
                </a:lnTo>
                <a:lnTo>
                  <a:pt x="98" y="134"/>
                </a:lnTo>
                <a:lnTo>
                  <a:pt x="98" y="136"/>
                </a:lnTo>
                <a:lnTo>
                  <a:pt x="98" y="137"/>
                </a:lnTo>
                <a:lnTo>
                  <a:pt x="99" y="137"/>
                </a:lnTo>
                <a:lnTo>
                  <a:pt x="100" y="136"/>
                </a:lnTo>
                <a:lnTo>
                  <a:pt x="102" y="136"/>
                </a:lnTo>
                <a:lnTo>
                  <a:pt x="103" y="134"/>
                </a:lnTo>
                <a:lnTo>
                  <a:pt x="105" y="134"/>
                </a:lnTo>
                <a:lnTo>
                  <a:pt x="106" y="134"/>
                </a:lnTo>
                <a:lnTo>
                  <a:pt x="106" y="136"/>
                </a:lnTo>
                <a:lnTo>
                  <a:pt x="106" y="137"/>
                </a:lnTo>
                <a:lnTo>
                  <a:pt x="106" y="140"/>
                </a:lnTo>
                <a:lnTo>
                  <a:pt x="108" y="140"/>
                </a:lnTo>
                <a:lnTo>
                  <a:pt x="109" y="143"/>
                </a:lnTo>
                <a:lnTo>
                  <a:pt x="111" y="143"/>
                </a:lnTo>
                <a:lnTo>
                  <a:pt x="112" y="143"/>
                </a:lnTo>
                <a:lnTo>
                  <a:pt x="115" y="145"/>
                </a:lnTo>
                <a:lnTo>
                  <a:pt x="116" y="145"/>
                </a:lnTo>
                <a:lnTo>
                  <a:pt x="119" y="145"/>
                </a:lnTo>
                <a:lnTo>
                  <a:pt x="122" y="143"/>
                </a:lnTo>
                <a:lnTo>
                  <a:pt x="123" y="143"/>
                </a:lnTo>
                <a:lnTo>
                  <a:pt x="125" y="145"/>
                </a:lnTo>
                <a:lnTo>
                  <a:pt x="126" y="146"/>
                </a:lnTo>
                <a:lnTo>
                  <a:pt x="126" y="147"/>
                </a:lnTo>
                <a:lnTo>
                  <a:pt x="128" y="146"/>
                </a:lnTo>
                <a:lnTo>
                  <a:pt x="129" y="147"/>
                </a:lnTo>
                <a:lnTo>
                  <a:pt x="128" y="150"/>
                </a:lnTo>
                <a:lnTo>
                  <a:pt x="129" y="150"/>
                </a:lnTo>
                <a:lnTo>
                  <a:pt x="131" y="150"/>
                </a:lnTo>
                <a:lnTo>
                  <a:pt x="131" y="153"/>
                </a:lnTo>
                <a:lnTo>
                  <a:pt x="132" y="155"/>
                </a:lnTo>
                <a:lnTo>
                  <a:pt x="132" y="157"/>
                </a:lnTo>
                <a:lnTo>
                  <a:pt x="132" y="159"/>
                </a:lnTo>
                <a:lnTo>
                  <a:pt x="131" y="160"/>
                </a:lnTo>
                <a:lnTo>
                  <a:pt x="129" y="162"/>
                </a:lnTo>
                <a:lnTo>
                  <a:pt x="128" y="162"/>
                </a:lnTo>
                <a:lnTo>
                  <a:pt x="126" y="163"/>
                </a:lnTo>
                <a:lnTo>
                  <a:pt x="128" y="165"/>
                </a:lnTo>
                <a:lnTo>
                  <a:pt x="126" y="166"/>
                </a:lnTo>
                <a:lnTo>
                  <a:pt x="126" y="167"/>
                </a:lnTo>
                <a:lnTo>
                  <a:pt x="125" y="167"/>
                </a:lnTo>
                <a:lnTo>
                  <a:pt x="126" y="169"/>
                </a:lnTo>
                <a:lnTo>
                  <a:pt x="126" y="170"/>
                </a:lnTo>
                <a:lnTo>
                  <a:pt x="128" y="170"/>
                </a:lnTo>
                <a:lnTo>
                  <a:pt x="128" y="172"/>
                </a:lnTo>
                <a:lnTo>
                  <a:pt x="126" y="173"/>
                </a:lnTo>
                <a:lnTo>
                  <a:pt x="125" y="173"/>
                </a:lnTo>
                <a:lnTo>
                  <a:pt x="125" y="176"/>
                </a:lnTo>
                <a:lnTo>
                  <a:pt x="122" y="176"/>
                </a:lnTo>
                <a:lnTo>
                  <a:pt x="121" y="176"/>
                </a:lnTo>
                <a:lnTo>
                  <a:pt x="119" y="176"/>
                </a:lnTo>
                <a:lnTo>
                  <a:pt x="119" y="177"/>
                </a:lnTo>
                <a:lnTo>
                  <a:pt x="118" y="177"/>
                </a:lnTo>
                <a:lnTo>
                  <a:pt x="116" y="177"/>
                </a:lnTo>
                <a:lnTo>
                  <a:pt x="115" y="177"/>
                </a:lnTo>
                <a:lnTo>
                  <a:pt x="115" y="176"/>
                </a:lnTo>
                <a:lnTo>
                  <a:pt x="113" y="177"/>
                </a:lnTo>
                <a:lnTo>
                  <a:pt x="112" y="177"/>
                </a:lnTo>
                <a:lnTo>
                  <a:pt x="111" y="177"/>
                </a:lnTo>
                <a:lnTo>
                  <a:pt x="112" y="177"/>
                </a:lnTo>
                <a:lnTo>
                  <a:pt x="112" y="179"/>
                </a:lnTo>
                <a:lnTo>
                  <a:pt x="112" y="180"/>
                </a:lnTo>
                <a:lnTo>
                  <a:pt x="111" y="182"/>
                </a:lnTo>
                <a:lnTo>
                  <a:pt x="109" y="180"/>
                </a:lnTo>
                <a:lnTo>
                  <a:pt x="108" y="180"/>
                </a:lnTo>
                <a:lnTo>
                  <a:pt x="106" y="180"/>
                </a:lnTo>
                <a:lnTo>
                  <a:pt x="106" y="182"/>
                </a:lnTo>
                <a:lnTo>
                  <a:pt x="108" y="182"/>
                </a:lnTo>
                <a:lnTo>
                  <a:pt x="108" y="183"/>
                </a:lnTo>
                <a:lnTo>
                  <a:pt x="109" y="183"/>
                </a:lnTo>
                <a:lnTo>
                  <a:pt x="108" y="185"/>
                </a:lnTo>
                <a:lnTo>
                  <a:pt x="108" y="186"/>
                </a:lnTo>
                <a:lnTo>
                  <a:pt x="106" y="186"/>
                </a:lnTo>
                <a:lnTo>
                  <a:pt x="108" y="187"/>
                </a:lnTo>
                <a:lnTo>
                  <a:pt x="108" y="189"/>
                </a:lnTo>
                <a:lnTo>
                  <a:pt x="109" y="189"/>
                </a:lnTo>
                <a:lnTo>
                  <a:pt x="109" y="190"/>
                </a:lnTo>
                <a:lnTo>
                  <a:pt x="108" y="192"/>
                </a:lnTo>
                <a:lnTo>
                  <a:pt x="106" y="192"/>
                </a:lnTo>
                <a:lnTo>
                  <a:pt x="105" y="192"/>
                </a:lnTo>
                <a:lnTo>
                  <a:pt x="105" y="190"/>
                </a:lnTo>
                <a:lnTo>
                  <a:pt x="105" y="192"/>
                </a:lnTo>
                <a:lnTo>
                  <a:pt x="103" y="190"/>
                </a:lnTo>
                <a:lnTo>
                  <a:pt x="102" y="190"/>
                </a:lnTo>
                <a:lnTo>
                  <a:pt x="100" y="190"/>
                </a:lnTo>
                <a:lnTo>
                  <a:pt x="99" y="190"/>
                </a:lnTo>
                <a:lnTo>
                  <a:pt x="98" y="190"/>
                </a:lnTo>
                <a:lnTo>
                  <a:pt x="98" y="189"/>
                </a:lnTo>
                <a:lnTo>
                  <a:pt x="96" y="189"/>
                </a:lnTo>
                <a:lnTo>
                  <a:pt x="95" y="189"/>
                </a:lnTo>
                <a:lnTo>
                  <a:pt x="93" y="189"/>
                </a:lnTo>
                <a:lnTo>
                  <a:pt x="92" y="187"/>
                </a:lnTo>
                <a:lnTo>
                  <a:pt x="90" y="187"/>
                </a:lnTo>
                <a:lnTo>
                  <a:pt x="89" y="189"/>
                </a:lnTo>
                <a:lnTo>
                  <a:pt x="89" y="187"/>
                </a:lnTo>
                <a:lnTo>
                  <a:pt x="88" y="187"/>
                </a:lnTo>
                <a:lnTo>
                  <a:pt x="86" y="187"/>
                </a:lnTo>
                <a:lnTo>
                  <a:pt x="86" y="189"/>
                </a:lnTo>
                <a:lnTo>
                  <a:pt x="85" y="189"/>
                </a:lnTo>
                <a:lnTo>
                  <a:pt x="85" y="190"/>
                </a:lnTo>
                <a:lnTo>
                  <a:pt x="83" y="193"/>
                </a:lnTo>
                <a:lnTo>
                  <a:pt x="83" y="195"/>
                </a:lnTo>
                <a:lnTo>
                  <a:pt x="83" y="196"/>
                </a:lnTo>
                <a:lnTo>
                  <a:pt x="82" y="197"/>
                </a:lnTo>
                <a:lnTo>
                  <a:pt x="82" y="199"/>
                </a:lnTo>
                <a:lnTo>
                  <a:pt x="82" y="200"/>
                </a:lnTo>
                <a:lnTo>
                  <a:pt x="83" y="202"/>
                </a:lnTo>
                <a:lnTo>
                  <a:pt x="85" y="202"/>
                </a:lnTo>
                <a:lnTo>
                  <a:pt x="85" y="203"/>
                </a:lnTo>
                <a:lnTo>
                  <a:pt x="86" y="203"/>
                </a:lnTo>
                <a:lnTo>
                  <a:pt x="86" y="205"/>
                </a:lnTo>
                <a:lnTo>
                  <a:pt x="86" y="206"/>
                </a:lnTo>
                <a:lnTo>
                  <a:pt x="85" y="207"/>
                </a:lnTo>
                <a:lnTo>
                  <a:pt x="83" y="209"/>
                </a:lnTo>
                <a:lnTo>
                  <a:pt x="86" y="210"/>
                </a:lnTo>
                <a:lnTo>
                  <a:pt x="88" y="212"/>
                </a:lnTo>
                <a:lnTo>
                  <a:pt x="86" y="213"/>
                </a:lnTo>
                <a:lnTo>
                  <a:pt x="86" y="215"/>
                </a:lnTo>
                <a:lnTo>
                  <a:pt x="83" y="216"/>
                </a:lnTo>
                <a:lnTo>
                  <a:pt x="82" y="217"/>
                </a:lnTo>
                <a:lnTo>
                  <a:pt x="79" y="219"/>
                </a:lnTo>
                <a:lnTo>
                  <a:pt x="76" y="217"/>
                </a:lnTo>
                <a:lnTo>
                  <a:pt x="76" y="219"/>
                </a:lnTo>
                <a:lnTo>
                  <a:pt x="73" y="217"/>
                </a:lnTo>
                <a:lnTo>
                  <a:pt x="73" y="216"/>
                </a:lnTo>
                <a:lnTo>
                  <a:pt x="72" y="216"/>
                </a:lnTo>
                <a:lnTo>
                  <a:pt x="70" y="216"/>
                </a:lnTo>
                <a:lnTo>
                  <a:pt x="70" y="217"/>
                </a:lnTo>
                <a:lnTo>
                  <a:pt x="69" y="217"/>
                </a:lnTo>
                <a:lnTo>
                  <a:pt x="69" y="219"/>
                </a:lnTo>
                <a:lnTo>
                  <a:pt x="68" y="219"/>
                </a:lnTo>
                <a:lnTo>
                  <a:pt x="66" y="217"/>
                </a:lnTo>
                <a:lnTo>
                  <a:pt x="65" y="219"/>
                </a:lnTo>
                <a:lnTo>
                  <a:pt x="63" y="219"/>
                </a:lnTo>
                <a:lnTo>
                  <a:pt x="62" y="219"/>
                </a:lnTo>
                <a:lnTo>
                  <a:pt x="60" y="219"/>
                </a:lnTo>
                <a:lnTo>
                  <a:pt x="60" y="220"/>
                </a:lnTo>
                <a:lnTo>
                  <a:pt x="59" y="220"/>
                </a:lnTo>
                <a:lnTo>
                  <a:pt x="59" y="222"/>
                </a:lnTo>
                <a:lnTo>
                  <a:pt x="60" y="223"/>
                </a:lnTo>
                <a:lnTo>
                  <a:pt x="59" y="223"/>
                </a:lnTo>
                <a:lnTo>
                  <a:pt x="58" y="222"/>
                </a:lnTo>
                <a:lnTo>
                  <a:pt x="55" y="222"/>
                </a:lnTo>
                <a:lnTo>
                  <a:pt x="53" y="220"/>
                </a:lnTo>
                <a:lnTo>
                  <a:pt x="53" y="219"/>
                </a:lnTo>
                <a:lnTo>
                  <a:pt x="53" y="217"/>
                </a:lnTo>
                <a:lnTo>
                  <a:pt x="52" y="217"/>
                </a:lnTo>
                <a:lnTo>
                  <a:pt x="50" y="217"/>
                </a:lnTo>
                <a:lnTo>
                  <a:pt x="50" y="219"/>
                </a:lnTo>
                <a:lnTo>
                  <a:pt x="50" y="220"/>
                </a:lnTo>
                <a:lnTo>
                  <a:pt x="49" y="220"/>
                </a:lnTo>
                <a:lnTo>
                  <a:pt x="49" y="222"/>
                </a:lnTo>
                <a:lnTo>
                  <a:pt x="49" y="223"/>
                </a:lnTo>
                <a:lnTo>
                  <a:pt x="48" y="223"/>
                </a:lnTo>
                <a:lnTo>
                  <a:pt x="48" y="222"/>
                </a:lnTo>
                <a:lnTo>
                  <a:pt x="48" y="220"/>
                </a:lnTo>
                <a:lnTo>
                  <a:pt x="45" y="220"/>
                </a:lnTo>
                <a:lnTo>
                  <a:pt x="43" y="220"/>
                </a:lnTo>
                <a:lnTo>
                  <a:pt x="40" y="219"/>
                </a:lnTo>
                <a:lnTo>
                  <a:pt x="39" y="217"/>
                </a:lnTo>
                <a:lnTo>
                  <a:pt x="38" y="217"/>
                </a:lnTo>
                <a:lnTo>
                  <a:pt x="38" y="216"/>
                </a:lnTo>
                <a:lnTo>
                  <a:pt x="36" y="216"/>
                </a:lnTo>
                <a:lnTo>
                  <a:pt x="35" y="216"/>
                </a:lnTo>
                <a:lnTo>
                  <a:pt x="33" y="215"/>
                </a:lnTo>
                <a:lnTo>
                  <a:pt x="32" y="215"/>
                </a:lnTo>
                <a:lnTo>
                  <a:pt x="32" y="213"/>
                </a:lnTo>
                <a:lnTo>
                  <a:pt x="32" y="212"/>
                </a:lnTo>
                <a:lnTo>
                  <a:pt x="32" y="210"/>
                </a:lnTo>
                <a:lnTo>
                  <a:pt x="33" y="209"/>
                </a:lnTo>
                <a:lnTo>
                  <a:pt x="35" y="207"/>
                </a:lnTo>
                <a:lnTo>
                  <a:pt x="36" y="206"/>
                </a:lnTo>
                <a:lnTo>
                  <a:pt x="36" y="205"/>
                </a:lnTo>
                <a:lnTo>
                  <a:pt x="35" y="205"/>
                </a:lnTo>
                <a:lnTo>
                  <a:pt x="36" y="205"/>
                </a:lnTo>
                <a:lnTo>
                  <a:pt x="35" y="205"/>
                </a:lnTo>
                <a:lnTo>
                  <a:pt x="33" y="203"/>
                </a:lnTo>
                <a:lnTo>
                  <a:pt x="32" y="205"/>
                </a:lnTo>
                <a:lnTo>
                  <a:pt x="32" y="203"/>
                </a:lnTo>
                <a:lnTo>
                  <a:pt x="30" y="203"/>
                </a:lnTo>
                <a:lnTo>
                  <a:pt x="30" y="202"/>
                </a:lnTo>
                <a:lnTo>
                  <a:pt x="32" y="202"/>
                </a:lnTo>
                <a:lnTo>
                  <a:pt x="33" y="199"/>
                </a:lnTo>
                <a:lnTo>
                  <a:pt x="33" y="197"/>
                </a:lnTo>
                <a:lnTo>
                  <a:pt x="35" y="196"/>
                </a:lnTo>
                <a:lnTo>
                  <a:pt x="35" y="195"/>
                </a:lnTo>
                <a:lnTo>
                  <a:pt x="35" y="193"/>
                </a:lnTo>
                <a:lnTo>
                  <a:pt x="33" y="192"/>
                </a:lnTo>
                <a:lnTo>
                  <a:pt x="32" y="192"/>
                </a:lnTo>
                <a:lnTo>
                  <a:pt x="33" y="192"/>
                </a:lnTo>
                <a:lnTo>
                  <a:pt x="32" y="190"/>
                </a:lnTo>
                <a:lnTo>
                  <a:pt x="33" y="189"/>
                </a:lnTo>
                <a:lnTo>
                  <a:pt x="33" y="187"/>
                </a:lnTo>
                <a:lnTo>
                  <a:pt x="35" y="187"/>
                </a:lnTo>
                <a:lnTo>
                  <a:pt x="36" y="187"/>
                </a:lnTo>
                <a:lnTo>
                  <a:pt x="36" y="186"/>
                </a:lnTo>
                <a:lnTo>
                  <a:pt x="35" y="186"/>
                </a:lnTo>
                <a:lnTo>
                  <a:pt x="35" y="185"/>
                </a:lnTo>
                <a:lnTo>
                  <a:pt x="35" y="183"/>
                </a:lnTo>
                <a:lnTo>
                  <a:pt x="33" y="182"/>
                </a:lnTo>
                <a:lnTo>
                  <a:pt x="30" y="182"/>
                </a:lnTo>
                <a:lnTo>
                  <a:pt x="29" y="182"/>
                </a:lnTo>
                <a:lnTo>
                  <a:pt x="30" y="182"/>
                </a:lnTo>
                <a:lnTo>
                  <a:pt x="29" y="180"/>
                </a:lnTo>
                <a:lnTo>
                  <a:pt x="29" y="182"/>
                </a:lnTo>
                <a:lnTo>
                  <a:pt x="28" y="182"/>
                </a:lnTo>
                <a:close/>
              </a:path>
            </a:pathLst>
          </a:custGeom>
          <a:solidFill>
            <a:srgbClr val="CC0000"/>
          </a:solidFill>
          <a:ln w="3175" cmpd="sng">
            <a:solidFill>
              <a:srgbClr val="808080"/>
            </a:solidFill>
            <a:prstDash val="solid"/>
            <a:round/>
            <a:headEnd/>
            <a:tailEnd/>
          </a:ln>
        </p:spPr>
        <p:txBody>
          <a:bodyPr/>
          <a:lstStyle/>
          <a:p>
            <a:endParaRPr lang="en-US"/>
          </a:p>
        </p:txBody>
      </p:sp>
      <p:sp>
        <p:nvSpPr>
          <p:cNvPr id="14454" name="Freeform 118"/>
          <p:cNvSpPr>
            <a:spLocks/>
          </p:cNvSpPr>
          <p:nvPr/>
        </p:nvSpPr>
        <p:spPr bwMode="auto">
          <a:xfrm>
            <a:off x="2741613" y="1152525"/>
            <a:ext cx="255587" cy="214313"/>
          </a:xfrm>
          <a:custGeom>
            <a:avLst/>
            <a:gdLst>
              <a:gd name="T0" fmla="*/ 87 w 214"/>
              <a:gd name="T1" fmla="*/ 42 h 250"/>
              <a:gd name="T2" fmla="*/ 83 w 214"/>
              <a:gd name="T3" fmla="*/ 19 h 250"/>
              <a:gd name="T4" fmla="*/ 97 w 214"/>
              <a:gd name="T5" fmla="*/ 32 h 250"/>
              <a:gd name="T6" fmla="*/ 107 w 214"/>
              <a:gd name="T7" fmla="*/ 24 h 250"/>
              <a:gd name="T8" fmla="*/ 121 w 214"/>
              <a:gd name="T9" fmla="*/ 13 h 250"/>
              <a:gd name="T10" fmla="*/ 133 w 214"/>
              <a:gd name="T11" fmla="*/ 2 h 250"/>
              <a:gd name="T12" fmla="*/ 150 w 214"/>
              <a:gd name="T13" fmla="*/ 3 h 250"/>
              <a:gd name="T14" fmla="*/ 164 w 214"/>
              <a:gd name="T15" fmla="*/ 6 h 250"/>
              <a:gd name="T16" fmla="*/ 160 w 214"/>
              <a:gd name="T17" fmla="*/ 27 h 250"/>
              <a:gd name="T18" fmla="*/ 157 w 214"/>
              <a:gd name="T19" fmla="*/ 49 h 250"/>
              <a:gd name="T20" fmla="*/ 144 w 214"/>
              <a:gd name="T21" fmla="*/ 52 h 250"/>
              <a:gd name="T22" fmla="*/ 143 w 214"/>
              <a:gd name="T23" fmla="*/ 62 h 250"/>
              <a:gd name="T24" fmla="*/ 144 w 214"/>
              <a:gd name="T25" fmla="*/ 75 h 250"/>
              <a:gd name="T26" fmla="*/ 163 w 214"/>
              <a:gd name="T27" fmla="*/ 77 h 250"/>
              <a:gd name="T28" fmla="*/ 171 w 214"/>
              <a:gd name="T29" fmla="*/ 83 h 250"/>
              <a:gd name="T30" fmla="*/ 184 w 214"/>
              <a:gd name="T31" fmla="*/ 82 h 250"/>
              <a:gd name="T32" fmla="*/ 203 w 214"/>
              <a:gd name="T33" fmla="*/ 85 h 250"/>
              <a:gd name="T34" fmla="*/ 214 w 214"/>
              <a:gd name="T35" fmla="*/ 96 h 250"/>
              <a:gd name="T36" fmla="*/ 196 w 214"/>
              <a:gd name="T37" fmla="*/ 100 h 250"/>
              <a:gd name="T38" fmla="*/ 190 w 214"/>
              <a:gd name="T39" fmla="*/ 110 h 250"/>
              <a:gd name="T40" fmla="*/ 201 w 214"/>
              <a:gd name="T41" fmla="*/ 123 h 250"/>
              <a:gd name="T42" fmla="*/ 196 w 214"/>
              <a:gd name="T43" fmla="*/ 137 h 250"/>
              <a:gd name="T44" fmla="*/ 193 w 214"/>
              <a:gd name="T45" fmla="*/ 136 h 250"/>
              <a:gd name="T46" fmla="*/ 183 w 214"/>
              <a:gd name="T47" fmla="*/ 133 h 250"/>
              <a:gd name="T48" fmla="*/ 184 w 214"/>
              <a:gd name="T49" fmla="*/ 143 h 250"/>
              <a:gd name="T50" fmla="*/ 180 w 214"/>
              <a:gd name="T51" fmla="*/ 149 h 250"/>
              <a:gd name="T52" fmla="*/ 181 w 214"/>
              <a:gd name="T53" fmla="*/ 157 h 250"/>
              <a:gd name="T54" fmla="*/ 186 w 214"/>
              <a:gd name="T55" fmla="*/ 165 h 250"/>
              <a:gd name="T56" fmla="*/ 176 w 214"/>
              <a:gd name="T57" fmla="*/ 170 h 250"/>
              <a:gd name="T58" fmla="*/ 164 w 214"/>
              <a:gd name="T59" fmla="*/ 169 h 250"/>
              <a:gd name="T60" fmla="*/ 156 w 214"/>
              <a:gd name="T61" fmla="*/ 172 h 250"/>
              <a:gd name="T62" fmla="*/ 160 w 214"/>
              <a:gd name="T63" fmla="*/ 186 h 250"/>
              <a:gd name="T64" fmla="*/ 167 w 214"/>
              <a:gd name="T65" fmla="*/ 196 h 250"/>
              <a:gd name="T66" fmla="*/ 164 w 214"/>
              <a:gd name="T67" fmla="*/ 205 h 250"/>
              <a:gd name="T68" fmla="*/ 158 w 214"/>
              <a:gd name="T69" fmla="*/ 219 h 250"/>
              <a:gd name="T70" fmla="*/ 144 w 214"/>
              <a:gd name="T71" fmla="*/ 222 h 250"/>
              <a:gd name="T72" fmla="*/ 143 w 214"/>
              <a:gd name="T73" fmla="*/ 232 h 250"/>
              <a:gd name="T74" fmla="*/ 136 w 214"/>
              <a:gd name="T75" fmla="*/ 230 h 250"/>
              <a:gd name="T76" fmla="*/ 120 w 214"/>
              <a:gd name="T77" fmla="*/ 229 h 250"/>
              <a:gd name="T78" fmla="*/ 108 w 214"/>
              <a:gd name="T79" fmla="*/ 238 h 250"/>
              <a:gd name="T80" fmla="*/ 90 w 214"/>
              <a:gd name="T81" fmla="*/ 239 h 250"/>
              <a:gd name="T82" fmla="*/ 76 w 214"/>
              <a:gd name="T83" fmla="*/ 240 h 250"/>
              <a:gd name="T84" fmla="*/ 64 w 214"/>
              <a:gd name="T85" fmla="*/ 243 h 250"/>
              <a:gd name="T86" fmla="*/ 58 w 214"/>
              <a:gd name="T87" fmla="*/ 248 h 250"/>
              <a:gd name="T88" fmla="*/ 54 w 214"/>
              <a:gd name="T89" fmla="*/ 248 h 250"/>
              <a:gd name="T90" fmla="*/ 41 w 214"/>
              <a:gd name="T91" fmla="*/ 230 h 250"/>
              <a:gd name="T92" fmla="*/ 37 w 214"/>
              <a:gd name="T93" fmla="*/ 219 h 250"/>
              <a:gd name="T94" fmla="*/ 24 w 214"/>
              <a:gd name="T95" fmla="*/ 212 h 250"/>
              <a:gd name="T96" fmla="*/ 13 w 214"/>
              <a:gd name="T97" fmla="*/ 205 h 250"/>
              <a:gd name="T98" fmla="*/ 5 w 214"/>
              <a:gd name="T99" fmla="*/ 193 h 250"/>
              <a:gd name="T100" fmla="*/ 3 w 214"/>
              <a:gd name="T101" fmla="*/ 179 h 250"/>
              <a:gd name="T102" fmla="*/ 8 w 214"/>
              <a:gd name="T103" fmla="*/ 162 h 250"/>
              <a:gd name="T104" fmla="*/ 7 w 214"/>
              <a:gd name="T105" fmla="*/ 149 h 250"/>
              <a:gd name="T106" fmla="*/ 13 w 214"/>
              <a:gd name="T107" fmla="*/ 136 h 250"/>
              <a:gd name="T108" fmla="*/ 10 w 214"/>
              <a:gd name="T109" fmla="*/ 125 h 250"/>
              <a:gd name="T110" fmla="*/ 1 w 214"/>
              <a:gd name="T111" fmla="*/ 112 h 250"/>
              <a:gd name="T112" fmla="*/ 17 w 214"/>
              <a:gd name="T113" fmla="*/ 110 h 250"/>
              <a:gd name="T114" fmla="*/ 23 w 214"/>
              <a:gd name="T115" fmla="*/ 117 h 250"/>
              <a:gd name="T116" fmla="*/ 37 w 214"/>
              <a:gd name="T117" fmla="*/ 113 h 250"/>
              <a:gd name="T118" fmla="*/ 48 w 214"/>
              <a:gd name="T119" fmla="*/ 109 h 250"/>
              <a:gd name="T120" fmla="*/ 58 w 214"/>
              <a:gd name="T121" fmla="*/ 110 h 250"/>
              <a:gd name="T122" fmla="*/ 70 w 214"/>
              <a:gd name="T123" fmla="*/ 102 h 250"/>
              <a:gd name="T124" fmla="*/ 81 w 214"/>
              <a:gd name="T125" fmla="*/ 80 h 25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4"/>
              <a:gd name="T190" fmla="*/ 0 h 250"/>
              <a:gd name="T191" fmla="*/ 214 w 214"/>
              <a:gd name="T192" fmla="*/ 250 h 25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4" h="250">
                <a:moveTo>
                  <a:pt x="77" y="66"/>
                </a:moveTo>
                <a:lnTo>
                  <a:pt x="76" y="59"/>
                </a:lnTo>
                <a:lnTo>
                  <a:pt x="76" y="57"/>
                </a:lnTo>
                <a:lnTo>
                  <a:pt x="76" y="54"/>
                </a:lnTo>
                <a:lnTo>
                  <a:pt x="76" y="52"/>
                </a:lnTo>
                <a:lnTo>
                  <a:pt x="77" y="50"/>
                </a:lnTo>
                <a:lnTo>
                  <a:pt x="77" y="49"/>
                </a:lnTo>
                <a:lnTo>
                  <a:pt x="80" y="47"/>
                </a:lnTo>
                <a:lnTo>
                  <a:pt x="81" y="47"/>
                </a:lnTo>
                <a:lnTo>
                  <a:pt x="83" y="46"/>
                </a:lnTo>
                <a:lnTo>
                  <a:pt x="84" y="44"/>
                </a:lnTo>
                <a:lnTo>
                  <a:pt x="86" y="43"/>
                </a:lnTo>
                <a:lnTo>
                  <a:pt x="87" y="42"/>
                </a:lnTo>
                <a:lnTo>
                  <a:pt x="87" y="39"/>
                </a:lnTo>
                <a:lnTo>
                  <a:pt x="87" y="37"/>
                </a:lnTo>
                <a:lnTo>
                  <a:pt x="87" y="36"/>
                </a:lnTo>
                <a:lnTo>
                  <a:pt x="86" y="33"/>
                </a:lnTo>
                <a:lnTo>
                  <a:pt x="86" y="32"/>
                </a:lnTo>
                <a:lnTo>
                  <a:pt x="84" y="30"/>
                </a:lnTo>
                <a:lnTo>
                  <a:pt x="83" y="29"/>
                </a:lnTo>
                <a:lnTo>
                  <a:pt x="83" y="27"/>
                </a:lnTo>
                <a:lnTo>
                  <a:pt x="81" y="26"/>
                </a:lnTo>
                <a:lnTo>
                  <a:pt x="81" y="24"/>
                </a:lnTo>
                <a:lnTo>
                  <a:pt x="81" y="23"/>
                </a:lnTo>
                <a:lnTo>
                  <a:pt x="81" y="20"/>
                </a:lnTo>
                <a:lnTo>
                  <a:pt x="83" y="19"/>
                </a:lnTo>
                <a:lnTo>
                  <a:pt x="83" y="17"/>
                </a:lnTo>
                <a:lnTo>
                  <a:pt x="84" y="19"/>
                </a:lnTo>
                <a:lnTo>
                  <a:pt x="86" y="19"/>
                </a:lnTo>
                <a:lnTo>
                  <a:pt x="87" y="19"/>
                </a:lnTo>
                <a:lnTo>
                  <a:pt x="87" y="22"/>
                </a:lnTo>
                <a:lnTo>
                  <a:pt x="88" y="23"/>
                </a:lnTo>
                <a:lnTo>
                  <a:pt x="90" y="23"/>
                </a:lnTo>
                <a:lnTo>
                  <a:pt x="91" y="26"/>
                </a:lnTo>
                <a:lnTo>
                  <a:pt x="93" y="26"/>
                </a:lnTo>
                <a:lnTo>
                  <a:pt x="93" y="27"/>
                </a:lnTo>
                <a:lnTo>
                  <a:pt x="94" y="27"/>
                </a:lnTo>
                <a:lnTo>
                  <a:pt x="97" y="30"/>
                </a:lnTo>
                <a:lnTo>
                  <a:pt x="97" y="32"/>
                </a:lnTo>
                <a:lnTo>
                  <a:pt x="97" y="30"/>
                </a:lnTo>
                <a:lnTo>
                  <a:pt x="97" y="29"/>
                </a:lnTo>
                <a:lnTo>
                  <a:pt x="97" y="27"/>
                </a:lnTo>
                <a:lnTo>
                  <a:pt x="98" y="29"/>
                </a:lnTo>
                <a:lnTo>
                  <a:pt x="100" y="29"/>
                </a:lnTo>
                <a:lnTo>
                  <a:pt x="101" y="29"/>
                </a:lnTo>
                <a:lnTo>
                  <a:pt x="101" y="27"/>
                </a:lnTo>
                <a:lnTo>
                  <a:pt x="103" y="27"/>
                </a:lnTo>
                <a:lnTo>
                  <a:pt x="104" y="29"/>
                </a:lnTo>
                <a:lnTo>
                  <a:pt x="104" y="27"/>
                </a:lnTo>
                <a:lnTo>
                  <a:pt x="106" y="27"/>
                </a:lnTo>
                <a:lnTo>
                  <a:pt x="106" y="24"/>
                </a:lnTo>
                <a:lnTo>
                  <a:pt x="107" y="24"/>
                </a:lnTo>
                <a:lnTo>
                  <a:pt x="107" y="23"/>
                </a:lnTo>
                <a:lnTo>
                  <a:pt x="107" y="22"/>
                </a:lnTo>
                <a:lnTo>
                  <a:pt x="108" y="22"/>
                </a:lnTo>
                <a:lnTo>
                  <a:pt x="108" y="20"/>
                </a:lnTo>
                <a:lnTo>
                  <a:pt x="108" y="19"/>
                </a:lnTo>
                <a:lnTo>
                  <a:pt x="108" y="17"/>
                </a:lnTo>
                <a:lnTo>
                  <a:pt x="110" y="17"/>
                </a:lnTo>
                <a:lnTo>
                  <a:pt x="111" y="17"/>
                </a:lnTo>
                <a:lnTo>
                  <a:pt x="113" y="17"/>
                </a:lnTo>
                <a:lnTo>
                  <a:pt x="114" y="17"/>
                </a:lnTo>
                <a:lnTo>
                  <a:pt x="117" y="16"/>
                </a:lnTo>
                <a:lnTo>
                  <a:pt x="118" y="14"/>
                </a:lnTo>
                <a:lnTo>
                  <a:pt x="121" y="13"/>
                </a:lnTo>
                <a:lnTo>
                  <a:pt x="123" y="12"/>
                </a:lnTo>
                <a:lnTo>
                  <a:pt x="124" y="12"/>
                </a:lnTo>
                <a:lnTo>
                  <a:pt x="126" y="12"/>
                </a:lnTo>
                <a:lnTo>
                  <a:pt x="127" y="12"/>
                </a:lnTo>
                <a:lnTo>
                  <a:pt x="127" y="10"/>
                </a:lnTo>
                <a:lnTo>
                  <a:pt x="127" y="9"/>
                </a:lnTo>
                <a:lnTo>
                  <a:pt x="128" y="6"/>
                </a:lnTo>
                <a:lnTo>
                  <a:pt x="128" y="4"/>
                </a:lnTo>
                <a:lnTo>
                  <a:pt x="130" y="4"/>
                </a:lnTo>
                <a:lnTo>
                  <a:pt x="131" y="4"/>
                </a:lnTo>
                <a:lnTo>
                  <a:pt x="131" y="2"/>
                </a:lnTo>
                <a:lnTo>
                  <a:pt x="131" y="0"/>
                </a:lnTo>
                <a:lnTo>
                  <a:pt x="133" y="2"/>
                </a:lnTo>
                <a:lnTo>
                  <a:pt x="134" y="2"/>
                </a:lnTo>
                <a:lnTo>
                  <a:pt x="136" y="2"/>
                </a:lnTo>
                <a:lnTo>
                  <a:pt x="137" y="3"/>
                </a:lnTo>
                <a:lnTo>
                  <a:pt x="138" y="2"/>
                </a:lnTo>
                <a:lnTo>
                  <a:pt x="140" y="2"/>
                </a:lnTo>
                <a:lnTo>
                  <a:pt x="141" y="2"/>
                </a:lnTo>
                <a:lnTo>
                  <a:pt x="143" y="2"/>
                </a:lnTo>
                <a:lnTo>
                  <a:pt x="144" y="2"/>
                </a:lnTo>
                <a:lnTo>
                  <a:pt x="144" y="0"/>
                </a:lnTo>
                <a:lnTo>
                  <a:pt x="146" y="0"/>
                </a:lnTo>
                <a:lnTo>
                  <a:pt x="147" y="3"/>
                </a:lnTo>
                <a:lnTo>
                  <a:pt x="148" y="3"/>
                </a:lnTo>
                <a:lnTo>
                  <a:pt x="150" y="3"/>
                </a:lnTo>
                <a:lnTo>
                  <a:pt x="153" y="2"/>
                </a:lnTo>
                <a:lnTo>
                  <a:pt x="154" y="2"/>
                </a:lnTo>
                <a:lnTo>
                  <a:pt x="157" y="3"/>
                </a:lnTo>
                <a:lnTo>
                  <a:pt x="158" y="3"/>
                </a:lnTo>
                <a:lnTo>
                  <a:pt x="158" y="2"/>
                </a:lnTo>
                <a:lnTo>
                  <a:pt x="160" y="2"/>
                </a:lnTo>
                <a:lnTo>
                  <a:pt x="160" y="0"/>
                </a:lnTo>
                <a:lnTo>
                  <a:pt x="160" y="2"/>
                </a:lnTo>
                <a:lnTo>
                  <a:pt x="161" y="2"/>
                </a:lnTo>
                <a:lnTo>
                  <a:pt x="161" y="3"/>
                </a:lnTo>
                <a:lnTo>
                  <a:pt x="164" y="3"/>
                </a:lnTo>
                <a:lnTo>
                  <a:pt x="166" y="4"/>
                </a:lnTo>
                <a:lnTo>
                  <a:pt x="164" y="6"/>
                </a:lnTo>
                <a:lnTo>
                  <a:pt x="164" y="7"/>
                </a:lnTo>
                <a:lnTo>
                  <a:pt x="164" y="9"/>
                </a:lnTo>
                <a:lnTo>
                  <a:pt x="164" y="10"/>
                </a:lnTo>
                <a:lnTo>
                  <a:pt x="164" y="13"/>
                </a:lnTo>
                <a:lnTo>
                  <a:pt x="166" y="13"/>
                </a:lnTo>
                <a:lnTo>
                  <a:pt x="166" y="14"/>
                </a:lnTo>
                <a:lnTo>
                  <a:pt x="164" y="14"/>
                </a:lnTo>
                <a:lnTo>
                  <a:pt x="161" y="16"/>
                </a:lnTo>
                <a:lnTo>
                  <a:pt x="163" y="19"/>
                </a:lnTo>
                <a:lnTo>
                  <a:pt x="163" y="22"/>
                </a:lnTo>
                <a:lnTo>
                  <a:pt x="161" y="23"/>
                </a:lnTo>
                <a:lnTo>
                  <a:pt x="160" y="24"/>
                </a:lnTo>
                <a:lnTo>
                  <a:pt x="160" y="27"/>
                </a:lnTo>
                <a:lnTo>
                  <a:pt x="158" y="27"/>
                </a:lnTo>
                <a:lnTo>
                  <a:pt x="160" y="30"/>
                </a:lnTo>
                <a:lnTo>
                  <a:pt x="158" y="32"/>
                </a:lnTo>
                <a:lnTo>
                  <a:pt x="158" y="33"/>
                </a:lnTo>
                <a:lnTo>
                  <a:pt x="157" y="36"/>
                </a:lnTo>
                <a:lnTo>
                  <a:pt x="156" y="37"/>
                </a:lnTo>
                <a:lnTo>
                  <a:pt x="156" y="40"/>
                </a:lnTo>
                <a:lnTo>
                  <a:pt x="157" y="40"/>
                </a:lnTo>
                <a:lnTo>
                  <a:pt x="158" y="43"/>
                </a:lnTo>
                <a:lnTo>
                  <a:pt x="157" y="44"/>
                </a:lnTo>
                <a:lnTo>
                  <a:pt x="158" y="46"/>
                </a:lnTo>
                <a:lnTo>
                  <a:pt x="157" y="47"/>
                </a:lnTo>
                <a:lnTo>
                  <a:pt x="157" y="49"/>
                </a:lnTo>
                <a:lnTo>
                  <a:pt x="156" y="49"/>
                </a:lnTo>
                <a:lnTo>
                  <a:pt x="154" y="49"/>
                </a:lnTo>
                <a:lnTo>
                  <a:pt x="154" y="50"/>
                </a:lnTo>
                <a:lnTo>
                  <a:pt x="153" y="50"/>
                </a:lnTo>
                <a:lnTo>
                  <a:pt x="153" y="52"/>
                </a:lnTo>
                <a:lnTo>
                  <a:pt x="150" y="52"/>
                </a:lnTo>
                <a:lnTo>
                  <a:pt x="150" y="53"/>
                </a:lnTo>
                <a:lnTo>
                  <a:pt x="148" y="53"/>
                </a:lnTo>
                <a:lnTo>
                  <a:pt x="147" y="53"/>
                </a:lnTo>
                <a:lnTo>
                  <a:pt x="146" y="52"/>
                </a:lnTo>
                <a:lnTo>
                  <a:pt x="144" y="52"/>
                </a:lnTo>
                <a:lnTo>
                  <a:pt x="144" y="53"/>
                </a:lnTo>
                <a:lnTo>
                  <a:pt x="144" y="52"/>
                </a:lnTo>
                <a:lnTo>
                  <a:pt x="144" y="53"/>
                </a:lnTo>
                <a:lnTo>
                  <a:pt x="143" y="53"/>
                </a:lnTo>
                <a:lnTo>
                  <a:pt x="143" y="52"/>
                </a:lnTo>
                <a:lnTo>
                  <a:pt x="141" y="52"/>
                </a:lnTo>
                <a:lnTo>
                  <a:pt x="141" y="53"/>
                </a:lnTo>
                <a:lnTo>
                  <a:pt x="140" y="53"/>
                </a:lnTo>
                <a:lnTo>
                  <a:pt x="138" y="53"/>
                </a:lnTo>
                <a:lnTo>
                  <a:pt x="138" y="54"/>
                </a:lnTo>
                <a:lnTo>
                  <a:pt x="140" y="54"/>
                </a:lnTo>
                <a:lnTo>
                  <a:pt x="138" y="56"/>
                </a:lnTo>
                <a:lnTo>
                  <a:pt x="138" y="57"/>
                </a:lnTo>
                <a:lnTo>
                  <a:pt x="141" y="62"/>
                </a:lnTo>
                <a:lnTo>
                  <a:pt x="143" y="62"/>
                </a:lnTo>
                <a:lnTo>
                  <a:pt x="143" y="63"/>
                </a:lnTo>
                <a:lnTo>
                  <a:pt x="141" y="64"/>
                </a:lnTo>
                <a:lnTo>
                  <a:pt x="141" y="66"/>
                </a:lnTo>
                <a:lnTo>
                  <a:pt x="140" y="67"/>
                </a:lnTo>
                <a:lnTo>
                  <a:pt x="140" y="69"/>
                </a:lnTo>
                <a:lnTo>
                  <a:pt x="138" y="69"/>
                </a:lnTo>
                <a:lnTo>
                  <a:pt x="138" y="70"/>
                </a:lnTo>
                <a:lnTo>
                  <a:pt x="140" y="72"/>
                </a:lnTo>
                <a:lnTo>
                  <a:pt x="141" y="72"/>
                </a:lnTo>
                <a:lnTo>
                  <a:pt x="141" y="73"/>
                </a:lnTo>
                <a:lnTo>
                  <a:pt x="141" y="75"/>
                </a:lnTo>
                <a:lnTo>
                  <a:pt x="143" y="75"/>
                </a:lnTo>
                <a:lnTo>
                  <a:pt x="144" y="75"/>
                </a:lnTo>
                <a:lnTo>
                  <a:pt x="144" y="76"/>
                </a:lnTo>
                <a:lnTo>
                  <a:pt x="146" y="76"/>
                </a:lnTo>
                <a:lnTo>
                  <a:pt x="148" y="76"/>
                </a:lnTo>
                <a:lnTo>
                  <a:pt x="150" y="76"/>
                </a:lnTo>
                <a:lnTo>
                  <a:pt x="151" y="76"/>
                </a:lnTo>
                <a:lnTo>
                  <a:pt x="151" y="75"/>
                </a:lnTo>
                <a:lnTo>
                  <a:pt x="153" y="75"/>
                </a:lnTo>
                <a:lnTo>
                  <a:pt x="154" y="75"/>
                </a:lnTo>
                <a:lnTo>
                  <a:pt x="157" y="75"/>
                </a:lnTo>
                <a:lnTo>
                  <a:pt x="158" y="75"/>
                </a:lnTo>
                <a:lnTo>
                  <a:pt x="158" y="76"/>
                </a:lnTo>
                <a:lnTo>
                  <a:pt x="161" y="77"/>
                </a:lnTo>
                <a:lnTo>
                  <a:pt x="163" y="77"/>
                </a:lnTo>
                <a:lnTo>
                  <a:pt x="164" y="79"/>
                </a:lnTo>
                <a:lnTo>
                  <a:pt x="164" y="80"/>
                </a:lnTo>
                <a:lnTo>
                  <a:pt x="166" y="80"/>
                </a:lnTo>
                <a:lnTo>
                  <a:pt x="167" y="80"/>
                </a:lnTo>
                <a:lnTo>
                  <a:pt x="167" y="79"/>
                </a:lnTo>
                <a:lnTo>
                  <a:pt x="168" y="79"/>
                </a:lnTo>
                <a:lnTo>
                  <a:pt x="170" y="79"/>
                </a:lnTo>
                <a:lnTo>
                  <a:pt x="171" y="79"/>
                </a:lnTo>
                <a:lnTo>
                  <a:pt x="171" y="80"/>
                </a:lnTo>
                <a:lnTo>
                  <a:pt x="173" y="80"/>
                </a:lnTo>
                <a:lnTo>
                  <a:pt x="173" y="82"/>
                </a:lnTo>
                <a:lnTo>
                  <a:pt x="171" y="82"/>
                </a:lnTo>
                <a:lnTo>
                  <a:pt x="171" y="83"/>
                </a:lnTo>
                <a:lnTo>
                  <a:pt x="171" y="85"/>
                </a:lnTo>
                <a:lnTo>
                  <a:pt x="173" y="85"/>
                </a:lnTo>
                <a:lnTo>
                  <a:pt x="174" y="85"/>
                </a:lnTo>
                <a:lnTo>
                  <a:pt x="176" y="85"/>
                </a:lnTo>
                <a:lnTo>
                  <a:pt x="176" y="83"/>
                </a:lnTo>
                <a:lnTo>
                  <a:pt x="177" y="85"/>
                </a:lnTo>
                <a:lnTo>
                  <a:pt x="178" y="85"/>
                </a:lnTo>
                <a:lnTo>
                  <a:pt x="180" y="85"/>
                </a:lnTo>
                <a:lnTo>
                  <a:pt x="180" y="83"/>
                </a:lnTo>
                <a:lnTo>
                  <a:pt x="181" y="83"/>
                </a:lnTo>
                <a:lnTo>
                  <a:pt x="181" y="82"/>
                </a:lnTo>
                <a:lnTo>
                  <a:pt x="183" y="82"/>
                </a:lnTo>
                <a:lnTo>
                  <a:pt x="184" y="82"/>
                </a:lnTo>
                <a:lnTo>
                  <a:pt x="186" y="82"/>
                </a:lnTo>
                <a:lnTo>
                  <a:pt x="187" y="82"/>
                </a:lnTo>
                <a:lnTo>
                  <a:pt x="188" y="82"/>
                </a:lnTo>
                <a:lnTo>
                  <a:pt x="190" y="82"/>
                </a:lnTo>
                <a:lnTo>
                  <a:pt x="191" y="80"/>
                </a:lnTo>
                <a:lnTo>
                  <a:pt x="193" y="80"/>
                </a:lnTo>
                <a:lnTo>
                  <a:pt x="194" y="82"/>
                </a:lnTo>
                <a:lnTo>
                  <a:pt x="196" y="82"/>
                </a:lnTo>
                <a:lnTo>
                  <a:pt x="196" y="80"/>
                </a:lnTo>
                <a:lnTo>
                  <a:pt x="197" y="80"/>
                </a:lnTo>
                <a:lnTo>
                  <a:pt x="198" y="80"/>
                </a:lnTo>
                <a:lnTo>
                  <a:pt x="201" y="83"/>
                </a:lnTo>
                <a:lnTo>
                  <a:pt x="203" y="85"/>
                </a:lnTo>
                <a:lnTo>
                  <a:pt x="204" y="85"/>
                </a:lnTo>
                <a:lnTo>
                  <a:pt x="204" y="86"/>
                </a:lnTo>
                <a:lnTo>
                  <a:pt x="206" y="86"/>
                </a:lnTo>
                <a:lnTo>
                  <a:pt x="206" y="87"/>
                </a:lnTo>
                <a:lnTo>
                  <a:pt x="207" y="87"/>
                </a:lnTo>
                <a:lnTo>
                  <a:pt x="208" y="89"/>
                </a:lnTo>
                <a:lnTo>
                  <a:pt x="210" y="89"/>
                </a:lnTo>
                <a:lnTo>
                  <a:pt x="210" y="90"/>
                </a:lnTo>
                <a:lnTo>
                  <a:pt x="211" y="92"/>
                </a:lnTo>
                <a:lnTo>
                  <a:pt x="213" y="93"/>
                </a:lnTo>
                <a:lnTo>
                  <a:pt x="213" y="95"/>
                </a:lnTo>
                <a:lnTo>
                  <a:pt x="213" y="96"/>
                </a:lnTo>
                <a:lnTo>
                  <a:pt x="214" y="96"/>
                </a:lnTo>
                <a:lnTo>
                  <a:pt x="213" y="96"/>
                </a:lnTo>
                <a:lnTo>
                  <a:pt x="210" y="99"/>
                </a:lnTo>
                <a:lnTo>
                  <a:pt x="208" y="99"/>
                </a:lnTo>
                <a:lnTo>
                  <a:pt x="207" y="97"/>
                </a:lnTo>
                <a:lnTo>
                  <a:pt x="206" y="97"/>
                </a:lnTo>
                <a:lnTo>
                  <a:pt x="206" y="99"/>
                </a:lnTo>
                <a:lnTo>
                  <a:pt x="204" y="99"/>
                </a:lnTo>
                <a:lnTo>
                  <a:pt x="203" y="99"/>
                </a:lnTo>
                <a:lnTo>
                  <a:pt x="201" y="99"/>
                </a:lnTo>
                <a:lnTo>
                  <a:pt x="200" y="99"/>
                </a:lnTo>
                <a:lnTo>
                  <a:pt x="198" y="99"/>
                </a:lnTo>
                <a:lnTo>
                  <a:pt x="197" y="100"/>
                </a:lnTo>
                <a:lnTo>
                  <a:pt x="196" y="100"/>
                </a:lnTo>
                <a:lnTo>
                  <a:pt x="194" y="99"/>
                </a:lnTo>
                <a:lnTo>
                  <a:pt x="194" y="97"/>
                </a:lnTo>
                <a:lnTo>
                  <a:pt x="193" y="97"/>
                </a:lnTo>
                <a:lnTo>
                  <a:pt x="193" y="99"/>
                </a:lnTo>
                <a:lnTo>
                  <a:pt x="191" y="100"/>
                </a:lnTo>
                <a:lnTo>
                  <a:pt x="191" y="102"/>
                </a:lnTo>
                <a:lnTo>
                  <a:pt x="190" y="103"/>
                </a:lnTo>
                <a:lnTo>
                  <a:pt x="188" y="105"/>
                </a:lnTo>
                <a:lnTo>
                  <a:pt x="188" y="106"/>
                </a:lnTo>
                <a:lnTo>
                  <a:pt x="188" y="107"/>
                </a:lnTo>
                <a:lnTo>
                  <a:pt x="188" y="109"/>
                </a:lnTo>
                <a:lnTo>
                  <a:pt x="190" y="109"/>
                </a:lnTo>
                <a:lnTo>
                  <a:pt x="190" y="110"/>
                </a:lnTo>
                <a:lnTo>
                  <a:pt x="191" y="112"/>
                </a:lnTo>
                <a:lnTo>
                  <a:pt x="193" y="115"/>
                </a:lnTo>
                <a:lnTo>
                  <a:pt x="194" y="115"/>
                </a:lnTo>
                <a:lnTo>
                  <a:pt x="196" y="116"/>
                </a:lnTo>
                <a:lnTo>
                  <a:pt x="197" y="116"/>
                </a:lnTo>
                <a:lnTo>
                  <a:pt x="198" y="116"/>
                </a:lnTo>
                <a:lnTo>
                  <a:pt x="200" y="116"/>
                </a:lnTo>
                <a:lnTo>
                  <a:pt x="200" y="117"/>
                </a:lnTo>
                <a:lnTo>
                  <a:pt x="201" y="117"/>
                </a:lnTo>
                <a:lnTo>
                  <a:pt x="201" y="119"/>
                </a:lnTo>
                <a:lnTo>
                  <a:pt x="201" y="120"/>
                </a:lnTo>
                <a:lnTo>
                  <a:pt x="201" y="122"/>
                </a:lnTo>
                <a:lnTo>
                  <a:pt x="201" y="123"/>
                </a:lnTo>
                <a:lnTo>
                  <a:pt x="203" y="123"/>
                </a:lnTo>
                <a:lnTo>
                  <a:pt x="203" y="125"/>
                </a:lnTo>
                <a:lnTo>
                  <a:pt x="204" y="125"/>
                </a:lnTo>
                <a:lnTo>
                  <a:pt x="204" y="126"/>
                </a:lnTo>
                <a:lnTo>
                  <a:pt x="204" y="127"/>
                </a:lnTo>
                <a:lnTo>
                  <a:pt x="204" y="129"/>
                </a:lnTo>
                <a:lnTo>
                  <a:pt x="204" y="130"/>
                </a:lnTo>
                <a:lnTo>
                  <a:pt x="203" y="133"/>
                </a:lnTo>
                <a:lnTo>
                  <a:pt x="201" y="135"/>
                </a:lnTo>
                <a:lnTo>
                  <a:pt x="200" y="136"/>
                </a:lnTo>
                <a:lnTo>
                  <a:pt x="198" y="137"/>
                </a:lnTo>
                <a:lnTo>
                  <a:pt x="197" y="137"/>
                </a:lnTo>
                <a:lnTo>
                  <a:pt x="196" y="137"/>
                </a:lnTo>
                <a:lnTo>
                  <a:pt x="196" y="136"/>
                </a:lnTo>
                <a:lnTo>
                  <a:pt x="196" y="135"/>
                </a:lnTo>
                <a:lnTo>
                  <a:pt x="198" y="133"/>
                </a:lnTo>
                <a:lnTo>
                  <a:pt x="198" y="132"/>
                </a:lnTo>
                <a:lnTo>
                  <a:pt x="198" y="130"/>
                </a:lnTo>
                <a:lnTo>
                  <a:pt x="198" y="129"/>
                </a:lnTo>
                <a:lnTo>
                  <a:pt x="197" y="129"/>
                </a:lnTo>
                <a:lnTo>
                  <a:pt x="196" y="127"/>
                </a:lnTo>
                <a:lnTo>
                  <a:pt x="194" y="129"/>
                </a:lnTo>
                <a:lnTo>
                  <a:pt x="194" y="132"/>
                </a:lnTo>
                <a:lnTo>
                  <a:pt x="194" y="133"/>
                </a:lnTo>
                <a:lnTo>
                  <a:pt x="194" y="135"/>
                </a:lnTo>
                <a:lnTo>
                  <a:pt x="193" y="136"/>
                </a:lnTo>
                <a:lnTo>
                  <a:pt x="191" y="136"/>
                </a:lnTo>
                <a:lnTo>
                  <a:pt x="190" y="137"/>
                </a:lnTo>
                <a:lnTo>
                  <a:pt x="188" y="136"/>
                </a:lnTo>
                <a:lnTo>
                  <a:pt x="188" y="133"/>
                </a:lnTo>
                <a:lnTo>
                  <a:pt x="188" y="130"/>
                </a:lnTo>
                <a:lnTo>
                  <a:pt x="188" y="129"/>
                </a:lnTo>
                <a:lnTo>
                  <a:pt x="187" y="129"/>
                </a:lnTo>
                <a:lnTo>
                  <a:pt x="186" y="130"/>
                </a:lnTo>
                <a:lnTo>
                  <a:pt x="184" y="129"/>
                </a:lnTo>
                <a:lnTo>
                  <a:pt x="184" y="130"/>
                </a:lnTo>
                <a:lnTo>
                  <a:pt x="184" y="132"/>
                </a:lnTo>
                <a:lnTo>
                  <a:pt x="183" y="132"/>
                </a:lnTo>
                <a:lnTo>
                  <a:pt x="183" y="133"/>
                </a:lnTo>
                <a:lnTo>
                  <a:pt x="183" y="135"/>
                </a:lnTo>
                <a:lnTo>
                  <a:pt x="184" y="135"/>
                </a:lnTo>
                <a:lnTo>
                  <a:pt x="183" y="135"/>
                </a:lnTo>
                <a:lnTo>
                  <a:pt x="183" y="136"/>
                </a:lnTo>
                <a:lnTo>
                  <a:pt x="183" y="137"/>
                </a:lnTo>
                <a:lnTo>
                  <a:pt x="184" y="137"/>
                </a:lnTo>
                <a:lnTo>
                  <a:pt x="184" y="139"/>
                </a:lnTo>
                <a:lnTo>
                  <a:pt x="183" y="140"/>
                </a:lnTo>
                <a:lnTo>
                  <a:pt x="184" y="142"/>
                </a:lnTo>
                <a:lnTo>
                  <a:pt x="184" y="140"/>
                </a:lnTo>
                <a:lnTo>
                  <a:pt x="186" y="142"/>
                </a:lnTo>
                <a:lnTo>
                  <a:pt x="186" y="143"/>
                </a:lnTo>
                <a:lnTo>
                  <a:pt x="184" y="143"/>
                </a:lnTo>
                <a:lnTo>
                  <a:pt x="184" y="142"/>
                </a:lnTo>
                <a:lnTo>
                  <a:pt x="183" y="142"/>
                </a:lnTo>
                <a:lnTo>
                  <a:pt x="183" y="143"/>
                </a:lnTo>
                <a:lnTo>
                  <a:pt x="180" y="143"/>
                </a:lnTo>
                <a:lnTo>
                  <a:pt x="180" y="145"/>
                </a:lnTo>
                <a:lnTo>
                  <a:pt x="180" y="146"/>
                </a:lnTo>
                <a:lnTo>
                  <a:pt x="178" y="146"/>
                </a:lnTo>
                <a:lnTo>
                  <a:pt x="178" y="145"/>
                </a:lnTo>
                <a:lnTo>
                  <a:pt x="177" y="145"/>
                </a:lnTo>
                <a:lnTo>
                  <a:pt x="177" y="146"/>
                </a:lnTo>
                <a:lnTo>
                  <a:pt x="177" y="147"/>
                </a:lnTo>
                <a:lnTo>
                  <a:pt x="178" y="149"/>
                </a:lnTo>
                <a:lnTo>
                  <a:pt x="180" y="149"/>
                </a:lnTo>
                <a:lnTo>
                  <a:pt x="180" y="150"/>
                </a:lnTo>
                <a:lnTo>
                  <a:pt x="181" y="150"/>
                </a:lnTo>
                <a:lnTo>
                  <a:pt x="181" y="152"/>
                </a:lnTo>
                <a:lnTo>
                  <a:pt x="183" y="152"/>
                </a:lnTo>
                <a:lnTo>
                  <a:pt x="181" y="152"/>
                </a:lnTo>
                <a:lnTo>
                  <a:pt x="183" y="152"/>
                </a:lnTo>
                <a:lnTo>
                  <a:pt x="183" y="153"/>
                </a:lnTo>
                <a:lnTo>
                  <a:pt x="183" y="155"/>
                </a:lnTo>
                <a:lnTo>
                  <a:pt x="184" y="155"/>
                </a:lnTo>
                <a:lnTo>
                  <a:pt x="183" y="156"/>
                </a:lnTo>
                <a:lnTo>
                  <a:pt x="183" y="155"/>
                </a:lnTo>
                <a:lnTo>
                  <a:pt x="183" y="156"/>
                </a:lnTo>
                <a:lnTo>
                  <a:pt x="181" y="157"/>
                </a:lnTo>
                <a:lnTo>
                  <a:pt x="183" y="157"/>
                </a:lnTo>
                <a:lnTo>
                  <a:pt x="184" y="157"/>
                </a:lnTo>
                <a:lnTo>
                  <a:pt x="186" y="157"/>
                </a:lnTo>
                <a:lnTo>
                  <a:pt x="186" y="159"/>
                </a:lnTo>
                <a:lnTo>
                  <a:pt x="186" y="160"/>
                </a:lnTo>
                <a:lnTo>
                  <a:pt x="184" y="160"/>
                </a:lnTo>
                <a:lnTo>
                  <a:pt x="184" y="162"/>
                </a:lnTo>
                <a:lnTo>
                  <a:pt x="186" y="162"/>
                </a:lnTo>
                <a:lnTo>
                  <a:pt x="187" y="162"/>
                </a:lnTo>
                <a:lnTo>
                  <a:pt x="188" y="162"/>
                </a:lnTo>
                <a:lnTo>
                  <a:pt x="187" y="163"/>
                </a:lnTo>
                <a:lnTo>
                  <a:pt x="187" y="165"/>
                </a:lnTo>
                <a:lnTo>
                  <a:pt x="186" y="165"/>
                </a:lnTo>
                <a:lnTo>
                  <a:pt x="186" y="166"/>
                </a:lnTo>
                <a:lnTo>
                  <a:pt x="184" y="166"/>
                </a:lnTo>
                <a:lnTo>
                  <a:pt x="183" y="166"/>
                </a:lnTo>
                <a:lnTo>
                  <a:pt x="181" y="166"/>
                </a:lnTo>
                <a:lnTo>
                  <a:pt x="180" y="167"/>
                </a:lnTo>
                <a:lnTo>
                  <a:pt x="180" y="169"/>
                </a:lnTo>
                <a:lnTo>
                  <a:pt x="178" y="170"/>
                </a:lnTo>
                <a:lnTo>
                  <a:pt x="178" y="172"/>
                </a:lnTo>
                <a:lnTo>
                  <a:pt x="178" y="173"/>
                </a:lnTo>
                <a:lnTo>
                  <a:pt x="177" y="173"/>
                </a:lnTo>
                <a:lnTo>
                  <a:pt x="176" y="173"/>
                </a:lnTo>
                <a:lnTo>
                  <a:pt x="174" y="172"/>
                </a:lnTo>
                <a:lnTo>
                  <a:pt x="176" y="170"/>
                </a:lnTo>
                <a:lnTo>
                  <a:pt x="176" y="169"/>
                </a:lnTo>
                <a:lnTo>
                  <a:pt x="174" y="169"/>
                </a:lnTo>
                <a:lnTo>
                  <a:pt x="173" y="169"/>
                </a:lnTo>
                <a:lnTo>
                  <a:pt x="171" y="169"/>
                </a:lnTo>
                <a:lnTo>
                  <a:pt x="170" y="167"/>
                </a:lnTo>
                <a:lnTo>
                  <a:pt x="168" y="169"/>
                </a:lnTo>
                <a:lnTo>
                  <a:pt x="167" y="169"/>
                </a:lnTo>
                <a:lnTo>
                  <a:pt x="166" y="170"/>
                </a:lnTo>
                <a:lnTo>
                  <a:pt x="166" y="172"/>
                </a:lnTo>
                <a:lnTo>
                  <a:pt x="166" y="173"/>
                </a:lnTo>
                <a:lnTo>
                  <a:pt x="164" y="173"/>
                </a:lnTo>
                <a:lnTo>
                  <a:pt x="164" y="170"/>
                </a:lnTo>
                <a:lnTo>
                  <a:pt x="164" y="169"/>
                </a:lnTo>
                <a:lnTo>
                  <a:pt x="163" y="169"/>
                </a:lnTo>
                <a:lnTo>
                  <a:pt x="163" y="167"/>
                </a:lnTo>
                <a:lnTo>
                  <a:pt x="161" y="166"/>
                </a:lnTo>
                <a:lnTo>
                  <a:pt x="160" y="166"/>
                </a:lnTo>
                <a:lnTo>
                  <a:pt x="160" y="167"/>
                </a:lnTo>
                <a:lnTo>
                  <a:pt x="158" y="167"/>
                </a:lnTo>
                <a:lnTo>
                  <a:pt x="157" y="166"/>
                </a:lnTo>
                <a:lnTo>
                  <a:pt x="156" y="166"/>
                </a:lnTo>
                <a:lnTo>
                  <a:pt x="157" y="166"/>
                </a:lnTo>
                <a:lnTo>
                  <a:pt x="157" y="167"/>
                </a:lnTo>
                <a:lnTo>
                  <a:pt x="154" y="170"/>
                </a:lnTo>
                <a:lnTo>
                  <a:pt x="156" y="170"/>
                </a:lnTo>
                <a:lnTo>
                  <a:pt x="156" y="172"/>
                </a:lnTo>
                <a:lnTo>
                  <a:pt x="157" y="172"/>
                </a:lnTo>
                <a:lnTo>
                  <a:pt x="157" y="173"/>
                </a:lnTo>
                <a:lnTo>
                  <a:pt x="158" y="173"/>
                </a:lnTo>
                <a:lnTo>
                  <a:pt x="158" y="175"/>
                </a:lnTo>
                <a:lnTo>
                  <a:pt x="160" y="176"/>
                </a:lnTo>
                <a:lnTo>
                  <a:pt x="161" y="176"/>
                </a:lnTo>
                <a:lnTo>
                  <a:pt x="161" y="177"/>
                </a:lnTo>
                <a:lnTo>
                  <a:pt x="163" y="177"/>
                </a:lnTo>
                <a:lnTo>
                  <a:pt x="163" y="179"/>
                </a:lnTo>
                <a:lnTo>
                  <a:pt x="163" y="180"/>
                </a:lnTo>
                <a:lnTo>
                  <a:pt x="161" y="182"/>
                </a:lnTo>
                <a:lnTo>
                  <a:pt x="160" y="185"/>
                </a:lnTo>
                <a:lnTo>
                  <a:pt x="160" y="186"/>
                </a:lnTo>
                <a:lnTo>
                  <a:pt x="160" y="187"/>
                </a:lnTo>
                <a:lnTo>
                  <a:pt x="161" y="187"/>
                </a:lnTo>
                <a:lnTo>
                  <a:pt x="166" y="187"/>
                </a:lnTo>
                <a:lnTo>
                  <a:pt x="167" y="187"/>
                </a:lnTo>
                <a:lnTo>
                  <a:pt x="170" y="187"/>
                </a:lnTo>
                <a:lnTo>
                  <a:pt x="171" y="187"/>
                </a:lnTo>
                <a:lnTo>
                  <a:pt x="171" y="189"/>
                </a:lnTo>
                <a:lnTo>
                  <a:pt x="171" y="190"/>
                </a:lnTo>
                <a:lnTo>
                  <a:pt x="171" y="192"/>
                </a:lnTo>
                <a:lnTo>
                  <a:pt x="170" y="193"/>
                </a:lnTo>
                <a:lnTo>
                  <a:pt x="168" y="195"/>
                </a:lnTo>
                <a:lnTo>
                  <a:pt x="168" y="196"/>
                </a:lnTo>
                <a:lnTo>
                  <a:pt x="167" y="196"/>
                </a:lnTo>
                <a:lnTo>
                  <a:pt x="167" y="195"/>
                </a:lnTo>
                <a:lnTo>
                  <a:pt x="166" y="195"/>
                </a:lnTo>
                <a:lnTo>
                  <a:pt x="166" y="193"/>
                </a:lnTo>
                <a:lnTo>
                  <a:pt x="164" y="193"/>
                </a:lnTo>
                <a:lnTo>
                  <a:pt x="163" y="193"/>
                </a:lnTo>
                <a:lnTo>
                  <a:pt x="161" y="195"/>
                </a:lnTo>
                <a:lnTo>
                  <a:pt x="160" y="195"/>
                </a:lnTo>
                <a:lnTo>
                  <a:pt x="158" y="196"/>
                </a:lnTo>
                <a:lnTo>
                  <a:pt x="158" y="197"/>
                </a:lnTo>
                <a:lnTo>
                  <a:pt x="160" y="199"/>
                </a:lnTo>
                <a:lnTo>
                  <a:pt x="161" y="202"/>
                </a:lnTo>
                <a:lnTo>
                  <a:pt x="163" y="203"/>
                </a:lnTo>
                <a:lnTo>
                  <a:pt x="164" y="205"/>
                </a:lnTo>
                <a:lnTo>
                  <a:pt x="164" y="207"/>
                </a:lnTo>
                <a:lnTo>
                  <a:pt x="164" y="209"/>
                </a:lnTo>
                <a:lnTo>
                  <a:pt x="163" y="210"/>
                </a:lnTo>
                <a:lnTo>
                  <a:pt x="163" y="212"/>
                </a:lnTo>
                <a:lnTo>
                  <a:pt x="161" y="212"/>
                </a:lnTo>
                <a:lnTo>
                  <a:pt x="161" y="213"/>
                </a:lnTo>
                <a:lnTo>
                  <a:pt x="161" y="215"/>
                </a:lnTo>
                <a:lnTo>
                  <a:pt x="163" y="215"/>
                </a:lnTo>
                <a:lnTo>
                  <a:pt x="163" y="216"/>
                </a:lnTo>
                <a:lnTo>
                  <a:pt x="163" y="218"/>
                </a:lnTo>
                <a:lnTo>
                  <a:pt x="161" y="218"/>
                </a:lnTo>
                <a:lnTo>
                  <a:pt x="160" y="219"/>
                </a:lnTo>
                <a:lnTo>
                  <a:pt x="158" y="219"/>
                </a:lnTo>
                <a:lnTo>
                  <a:pt x="157" y="219"/>
                </a:lnTo>
                <a:lnTo>
                  <a:pt x="156" y="219"/>
                </a:lnTo>
                <a:lnTo>
                  <a:pt x="154" y="219"/>
                </a:lnTo>
                <a:lnTo>
                  <a:pt x="154" y="218"/>
                </a:lnTo>
                <a:lnTo>
                  <a:pt x="153" y="219"/>
                </a:lnTo>
                <a:lnTo>
                  <a:pt x="151" y="219"/>
                </a:lnTo>
                <a:lnTo>
                  <a:pt x="151" y="220"/>
                </a:lnTo>
                <a:lnTo>
                  <a:pt x="150" y="222"/>
                </a:lnTo>
                <a:lnTo>
                  <a:pt x="150" y="223"/>
                </a:lnTo>
                <a:lnTo>
                  <a:pt x="148" y="223"/>
                </a:lnTo>
                <a:lnTo>
                  <a:pt x="147" y="223"/>
                </a:lnTo>
                <a:lnTo>
                  <a:pt x="146" y="222"/>
                </a:lnTo>
                <a:lnTo>
                  <a:pt x="144" y="222"/>
                </a:lnTo>
                <a:lnTo>
                  <a:pt x="144" y="223"/>
                </a:lnTo>
                <a:lnTo>
                  <a:pt x="143" y="223"/>
                </a:lnTo>
                <a:lnTo>
                  <a:pt x="144" y="225"/>
                </a:lnTo>
                <a:lnTo>
                  <a:pt x="146" y="226"/>
                </a:lnTo>
                <a:lnTo>
                  <a:pt x="148" y="226"/>
                </a:lnTo>
                <a:lnTo>
                  <a:pt x="148" y="228"/>
                </a:lnTo>
                <a:lnTo>
                  <a:pt x="148" y="229"/>
                </a:lnTo>
                <a:lnTo>
                  <a:pt x="148" y="230"/>
                </a:lnTo>
                <a:lnTo>
                  <a:pt x="148" y="232"/>
                </a:lnTo>
                <a:lnTo>
                  <a:pt x="147" y="232"/>
                </a:lnTo>
                <a:lnTo>
                  <a:pt x="146" y="232"/>
                </a:lnTo>
                <a:lnTo>
                  <a:pt x="144" y="232"/>
                </a:lnTo>
                <a:lnTo>
                  <a:pt x="143" y="232"/>
                </a:lnTo>
                <a:lnTo>
                  <a:pt x="143" y="230"/>
                </a:lnTo>
                <a:lnTo>
                  <a:pt x="143" y="229"/>
                </a:lnTo>
                <a:lnTo>
                  <a:pt x="144" y="228"/>
                </a:lnTo>
                <a:lnTo>
                  <a:pt x="143" y="228"/>
                </a:lnTo>
                <a:lnTo>
                  <a:pt x="143" y="226"/>
                </a:lnTo>
                <a:lnTo>
                  <a:pt x="141" y="226"/>
                </a:lnTo>
                <a:lnTo>
                  <a:pt x="141" y="228"/>
                </a:lnTo>
                <a:lnTo>
                  <a:pt x="140" y="229"/>
                </a:lnTo>
                <a:lnTo>
                  <a:pt x="140" y="230"/>
                </a:lnTo>
                <a:lnTo>
                  <a:pt x="138" y="232"/>
                </a:lnTo>
                <a:lnTo>
                  <a:pt x="137" y="233"/>
                </a:lnTo>
                <a:lnTo>
                  <a:pt x="136" y="232"/>
                </a:lnTo>
                <a:lnTo>
                  <a:pt x="136" y="230"/>
                </a:lnTo>
                <a:lnTo>
                  <a:pt x="134" y="229"/>
                </a:lnTo>
                <a:lnTo>
                  <a:pt x="133" y="229"/>
                </a:lnTo>
                <a:lnTo>
                  <a:pt x="133" y="228"/>
                </a:lnTo>
                <a:lnTo>
                  <a:pt x="131" y="228"/>
                </a:lnTo>
                <a:lnTo>
                  <a:pt x="130" y="228"/>
                </a:lnTo>
                <a:lnTo>
                  <a:pt x="128" y="226"/>
                </a:lnTo>
                <a:lnTo>
                  <a:pt x="127" y="226"/>
                </a:lnTo>
                <a:lnTo>
                  <a:pt x="126" y="228"/>
                </a:lnTo>
                <a:lnTo>
                  <a:pt x="124" y="228"/>
                </a:lnTo>
                <a:lnTo>
                  <a:pt x="124" y="229"/>
                </a:lnTo>
                <a:lnTo>
                  <a:pt x="123" y="229"/>
                </a:lnTo>
                <a:lnTo>
                  <a:pt x="121" y="229"/>
                </a:lnTo>
                <a:lnTo>
                  <a:pt x="120" y="229"/>
                </a:lnTo>
                <a:lnTo>
                  <a:pt x="120" y="230"/>
                </a:lnTo>
                <a:lnTo>
                  <a:pt x="120" y="232"/>
                </a:lnTo>
                <a:lnTo>
                  <a:pt x="120" y="233"/>
                </a:lnTo>
                <a:lnTo>
                  <a:pt x="118" y="235"/>
                </a:lnTo>
                <a:lnTo>
                  <a:pt x="118" y="236"/>
                </a:lnTo>
                <a:lnTo>
                  <a:pt x="117" y="236"/>
                </a:lnTo>
                <a:lnTo>
                  <a:pt x="116" y="236"/>
                </a:lnTo>
                <a:lnTo>
                  <a:pt x="116" y="238"/>
                </a:lnTo>
                <a:lnTo>
                  <a:pt x="114" y="238"/>
                </a:lnTo>
                <a:lnTo>
                  <a:pt x="113" y="238"/>
                </a:lnTo>
                <a:lnTo>
                  <a:pt x="111" y="238"/>
                </a:lnTo>
                <a:lnTo>
                  <a:pt x="110" y="238"/>
                </a:lnTo>
                <a:lnTo>
                  <a:pt x="108" y="238"/>
                </a:lnTo>
                <a:lnTo>
                  <a:pt x="107" y="239"/>
                </a:lnTo>
                <a:lnTo>
                  <a:pt x="106" y="240"/>
                </a:lnTo>
                <a:lnTo>
                  <a:pt x="104" y="240"/>
                </a:lnTo>
                <a:lnTo>
                  <a:pt x="103" y="242"/>
                </a:lnTo>
                <a:lnTo>
                  <a:pt x="101" y="242"/>
                </a:lnTo>
                <a:lnTo>
                  <a:pt x="100" y="242"/>
                </a:lnTo>
                <a:lnTo>
                  <a:pt x="98" y="242"/>
                </a:lnTo>
                <a:lnTo>
                  <a:pt x="97" y="240"/>
                </a:lnTo>
                <a:lnTo>
                  <a:pt x="96" y="239"/>
                </a:lnTo>
                <a:lnTo>
                  <a:pt x="94" y="238"/>
                </a:lnTo>
                <a:lnTo>
                  <a:pt x="93" y="238"/>
                </a:lnTo>
                <a:lnTo>
                  <a:pt x="91" y="238"/>
                </a:lnTo>
                <a:lnTo>
                  <a:pt x="90" y="239"/>
                </a:lnTo>
                <a:lnTo>
                  <a:pt x="88" y="240"/>
                </a:lnTo>
                <a:lnTo>
                  <a:pt x="87" y="242"/>
                </a:lnTo>
                <a:lnTo>
                  <a:pt x="84" y="243"/>
                </a:lnTo>
                <a:lnTo>
                  <a:pt x="83" y="245"/>
                </a:lnTo>
                <a:lnTo>
                  <a:pt x="81" y="245"/>
                </a:lnTo>
                <a:lnTo>
                  <a:pt x="80" y="246"/>
                </a:lnTo>
                <a:lnTo>
                  <a:pt x="78" y="248"/>
                </a:lnTo>
                <a:lnTo>
                  <a:pt x="77" y="246"/>
                </a:lnTo>
                <a:lnTo>
                  <a:pt x="76" y="246"/>
                </a:lnTo>
                <a:lnTo>
                  <a:pt x="76" y="245"/>
                </a:lnTo>
                <a:lnTo>
                  <a:pt x="74" y="243"/>
                </a:lnTo>
                <a:lnTo>
                  <a:pt x="74" y="242"/>
                </a:lnTo>
                <a:lnTo>
                  <a:pt x="76" y="240"/>
                </a:lnTo>
                <a:lnTo>
                  <a:pt x="74" y="239"/>
                </a:lnTo>
                <a:lnTo>
                  <a:pt x="73" y="238"/>
                </a:lnTo>
                <a:lnTo>
                  <a:pt x="71" y="238"/>
                </a:lnTo>
                <a:lnTo>
                  <a:pt x="70" y="238"/>
                </a:lnTo>
                <a:lnTo>
                  <a:pt x="68" y="239"/>
                </a:lnTo>
                <a:lnTo>
                  <a:pt x="70" y="240"/>
                </a:lnTo>
                <a:lnTo>
                  <a:pt x="70" y="243"/>
                </a:lnTo>
                <a:lnTo>
                  <a:pt x="71" y="245"/>
                </a:lnTo>
                <a:lnTo>
                  <a:pt x="70" y="246"/>
                </a:lnTo>
                <a:lnTo>
                  <a:pt x="67" y="246"/>
                </a:lnTo>
                <a:lnTo>
                  <a:pt x="65" y="246"/>
                </a:lnTo>
                <a:lnTo>
                  <a:pt x="65" y="245"/>
                </a:lnTo>
                <a:lnTo>
                  <a:pt x="64" y="243"/>
                </a:lnTo>
                <a:lnTo>
                  <a:pt x="63" y="242"/>
                </a:lnTo>
                <a:lnTo>
                  <a:pt x="63" y="240"/>
                </a:lnTo>
                <a:lnTo>
                  <a:pt x="61" y="240"/>
                </a:lnTo>
                <a:lnTo>
                  <a:pt x="60" y="240"/>
                </a:lnTo>
                <a:lnTo>
                  <a:pt x="60" y="242"/>
                </a:lnTo>
                <a:lnTo>
                  <a:pt x="57" y="242"/>
                </a:lnTo>
                <a:lnTo>
                  <a:pt x="57" y="243"/>
                </a:lnTo>
                <a:lnTo>
                  <a:pt x="55" y="243"/>
                </a:lnTo>
                <a:lnTo>
                  <a:pt x="54" y="245"/>
                </a:lnTo>
                <a:lnTo>
                  <a:pt x="55" y="245"/>
                </a:lnTo>
                <a:lnTo>
                  <a:pt x="55" y="246"/>
                </a:lnTo>
                <a:lnTo>
                  <a:pt x="57" y="246"/>
                </a:lnTo>
                <a:lnTo>
                  <a:pt x="58" y="248"/>
                </a:lnTo>
                <a:lnTo>
                  <a:pt x="60" y="248"/>
                </a:lnTo>
                <a:lnTo>
                  <a:pt x="63" y="248"/>
                </a:lnTo>
                <a:lnTo>
                  <a:pt x="63" y="249"/>
                </a:lnTo>
                <a:lnTo>
                  <a:pt x="64" y="249"/>
                </a:lnTo>
                <a:lnTo>
                  <a:pt x="63" y="249"/>
                </a:lnTo>
                <a:lnTo>
                  <a:pt x="63" y="250"/>
                </a:lnTo>
                <a:lnTo>
                  <a:pt x="61" y="250"/>
                </a:lnTo>
                <a:lnTo>
                  <a:pt x="60" y="249"/>
                </a:lnTo>
                <a:lnTo>
                  <a:pt x="58" y="249"/>
                </a:lnTo>
                <a:lnTo>
                  <a:pt x="57" y="248"/>
                </a:lnTo>
                <a:lnTo>
                  <a:pt x="55" y="249"/>
                </a:lnTo>
                <a:lnTo>
                  <a:pt x="54" y="249"/>
                </a:lnTo>
                <a:lnTo>
                  <a:pt x="54" y="248"/>
                </a:lnTo>
                <a:lnTo>
                  <a:pt x="54" y="246"/>
                </a:lnTo>
                <a:lnTo>
                  <a:pt x="54" y="245"/>
                </a:lnTo>
                <a:lnTo>
                  <a:pt x="53" y="245"/>
                </a:lnTo>
                <a:lnTo>
                  <a:pt x="50" y="243"/>
                </a:lnTo>
                <a:lnTo>
                  <a:pt x="48" y="242"/>
                </a:lnTo>
                <a:lnTo>
                  <a:pt x="47" y="240"/>
                </a:lnTo>
                <a:lnTo>
                  <a:pt x="45" y="240"/>
                </a:lnTo>
                <a:lnTo>
                  <a:pt x="45" y="239"/>
                </a:lnTo>
                <a:lnTo>
                  <a:pt x="44" y="236"/>
                </a:lnTo>
                <a:lnTo>
                  <a:pt x="44" y="235"/>
                </a:lnTo>
                <a:lnTo>
                  <a:pt x="43" y="233"/>
                </a:lnTo>
                <a:lnTo>
                  <a:pt x="41" y="232"/>
                </a:lnTo>
                <a:lnTo>
                  <a:pt x="41" y="230"/>
                </a:lnTo>
                <a:lnTo>
                  <a:pt x="40" y="230"/>
                </a:lnTo>
                <a:lnTo>
                  <a:pt x="38" y="229"/>
                </a:lnTo>
                <a:lnTo>
                  <a:pt x="40" y="228"/>
                </a:lnTo>
                <a:lnTo>
                  <a:pt x="41" y="228"/>
                </a:lnTo>
                <a:lnTo>
                  <a:pt x="41" y="226"/>
                </a:lnTo>
                <a:lnTo>
                  <a:pt x="41" y="225"/>
                </a:lnTo>
                <a:lnTo>
                  <a:pt x="41" y="223"/>
                </a:lnTo>
                <a:lnTo>
                  <a:pt x="41" y="222"/>
                </a:lnTo>
                <a:lnTo>
                  <a:pt x="41" y="220"/>
                </a:lnTo>
                <a:lnTo>
                  <a:pt x="40" y="220"/>
                </a:lnTo>
                <a:lnTo>
                  <a:pt x="40" y="219"/>
                </a:lnTo>
                <a:lnTo>
                  <a:pt x="38" y="219"/>
                </a:lnTo>
                <a:lnTo>
                  <a:pt x="37" y="219"/>
                </a:lnTo>
                <a:lnTo>
                  <a:pt x="35" y="219"/>
                </a:lnTo>
                <a:lnTo>
                  <a:pt x="34" y="219"/>
                </a:lnTo>
                <a:lnTo>
                  <a:pt x="33" y="218"/>
                </a:lnTo>
                <a:lnTo>
                  <a:pt x="33" y="216"/>
                </a:lnTo>
                <a:lnTo>
                  <a:pt x="31" y="215"/>
                </a:lnTo>
                <a:lnTo>
                  <a:pt x="30" y="213"/>
                </a:lnTo>
                <a:lnTo>
                  <a:pt x="28" y="212"/>
                </a:lnTo>
                <a:lnTo>
                  <a:pt x="27" y="212"/>
                </a:lnTo>
                <a:lnTo>
                  <a:pt x="27" y="213"/>
                </a:lnTo>
                <a:lnTo>
                  <a:pt x="25" y="215"/>
                </a:lnTo>
                <a:lnTo>
                  <a:pt x="25" y="213"/>
                </a:lnTo>
                <a:lnTo>
                  <a:pt x="24" y="213"/>
                </a:lnTo>
                <a:lnTo>
                  <a:pt x="24" y="212"/>
                </a:lnTo>
                <a:lnTo>
                  <a:pt x="23" y="210"/>
                </a:lnTo>
                <a:lnTo>
                  <a:pt x="23" y="209"/>
                </a:lnTo>
                <a:lnTo>
                  <a:pt x="23" y="207"/>
                </a:lnTo>
                <a:lnTo>
                  <a:pt x="21" y="207"/>
                </a:lnTo>
                <a:lnTo>
                  <a:pt x="21" y="206"/>
                </a:lnTo>
                <a:lnTo>
                  <a:pt x="20" y="206"/>
                </a:lnTo>
                <a:lnTo>
                  <a:pt x="20" y="205"/>
                </a:lnTo>
                <a:lnTo>
                  <a:pt x="18" y="205"/>
                </a:lnTo>
                <a:lnTo>
                  <a:pt x="17" y="205"/>
                </a:lnTo>
                <a:lnTo>
                  <a:pt x="15" y="206"/>
                </a:lnTo>
                <a:lnTo>
                  <a:pt x="14" y="206"/>
                </a:lnTo>
                <a:lnTo>
                  <a:pt x="13" y="206"/>
                </a:lnTo>
                <a:lnTo>
                  <a:pt x="13" y="205"/>
                </a:lnTo>
                <a:lnTo>
                  <a:pt x="11" y="205"/>
                </a:lnTo>
                <a:lnTo>
                  <a:pt x="10" y="203"/>
                </a:lnTo>
                <a:lnTo>
                  <a:pt x="10" y="202"/>
                </a:lnTo>
                <a:lnTo>
                  <a:pt x="8" y="202"/>
                </a:lnTo>
                <a:lnTo>
                  <a:pt x="8" y="200"/>
                </a:lnTo>
                <a:lnTo>
                  <a:pt x="8" y="199"/>
                </a:lnTo>
                <a:lnTo>
                  <a:pt x="7" y="197"/>
                </a:lnTo>
                <a:lnTo>
                  <a:pt x="7" y="196"/>
                </a:lnTo>
                <a:lnTo>
                  <a:pt x="5" y="196"/>
                </a:lnTo>
                <a:lnTo>
                  <a:pt x="4" y="195"/>
                </a:lnTo>
                <a:lnTo>
                  <a:pt x="3" y="193"/>
                </a:lnTo>
                <a:lnTo>
                  <a:pt x="4" y="193"/>
                </a:lnTo>
                <a:lnTo>
                  <a:pt x="5" y="193"/>
                </a:lnTo>
                <a:lnTo>
                  <a:pt x="5" y="192"/>
                </a:lnTo>
                <a:lnTo>
                  <a:pt x="7" y="190"/>
                </a:lnTo>
                <a:lnTo>
                  <a:pt x="7" y="189"/>
                </a:lnTo>
                <a:lnTo>
                  <a:pt x="7" y="187"/>
                </a:lnTo>
                <a:lnTo>
                  <a:pt x="5" y="186"/>
                </a:lnTo>
                <a:lnTo>
                  <a:pt x="4" y="186"/>
                </a:lnTo>
                <a:lnTo>
                  <a:pt x="4" y="185"/>
                </a:lnTo>
                <a:lnTo>
                  <a:pt x="3" y="183"/>
                </a:lnTo>
                <a:lnTo>
                  <a:pt x="1" y="183"/>
                </a:lnTo>
                <a:lnTo>
                  <a:pt x="0" y="182"/>
                </a:lnTo>
                <a:lnTo>
                  <a:pt x="1" y="182"/>
                </a:lnTo>
                <a:lnTo>
                  <a:pt x="1" y="180"/>
                </a:lnTo>
                <a:lnTo>
                  <a:pt x="3" y="179"/>
                </a:lnTo>
                <a:lnTo>
                  <a:pt x="3" y="177"/>
                </a:lnTo>
                <a:lnTo>
                  <a:pt x="1" y="176"/>
                </a:lnTo>
                <a:lnTo>
                  <a:pt x="1" y="175"/>
                </a:lnTo>
                <a:lnTo>
                  <a:pt x="4" y="175"/>
                </a:lnTo>
                <a:lnTo>
                  <a:pt x="5" y="175"/>
                </a:lnTo>
                <a:lnTo>
                  <a:pt x="5" y="173"/>
                </a:lnTo>
                <a:lnTo>
                  <a:pt x="7" y="172"/>
                </a:lnTo>
                <a:lnTo>
                  <a:pt x="7" y="170"/>
                </a:lnTo>
                <a:lnTo>
                  <a:pt x="8" y="169"/>
                </a:lnTo>
                <a:lnTo>
                  <a:pt x="8" y="166"/>
                </a:lnTo>
                <a:lnTo>
                  <a:pt x="8" y="165"/>
                </a:lnTo>
                <a:lnTo>
                  <a:pt x="8" y="163"/>
                </a:lnTo>
                <a:lnTo>
                  <a:pt x="8" y="162"/>
                </a:lnTo>
                <a:lnTo>
                  <a:pt x="8" y="160"/>
                </a:lnTo>
                <a:lnTo>
                  <a:pt x="10" y="160"/>
                </a:lnTo>
                <a:lnTo>
                  <a:pt x="10" y="159"/>
                </a:lnTo>
                <a:lnTo>
                  <a:pt x="10" y="157"/>
                </a:lnTo>
                <a:lnTo>
                  <a:pt x="10" y="156"/>
                </a:lnTo>
                <a:lnTo>
                  <a:pt x="8" y="156"/>
                </a:lnTo>
                <a:lnTo>
                  <a:pt x="7" y="155"/>
                </a:lnTo>
                <a:lnTo>
                  <a:pt x="7" y="153"/>
                </a:lnTo>
                <a:lnTo>
                  <a:pt x="5" y="153"/>
                </a:lnTo>
                <a:lnTo>
                  <a:pt x="5" y="152"/>
                </a:lnTo>
                <a:lnTo>
                  <a:pt x="5" y="150"/>
                </a:lnTo>
                <a:lnTo>
                  <a:pt x="5" y="149"/>
                </a:lnTo>
                <a:lnTo>
                  <a:pt x="7" y="149"/>
                </a:lnTo>
                <a:lnTo>
                  <a:pt x="8" y="147"/>
                </a:lnTo>
                <a:lnTo>
                  <a:pt x="8" y="146"/>
                </a:lnTo>
                <a:lnTo>
                  <a:pt x="10" y="145"/>
                </a:lnTo>
                <a:lnTo>
                  <a:pt x="11" y="145"/>
                </a:lnTo>
                <a:lnTo>
                  <a:pt x="13" y="145"/>
                </a:lnTo>
                <a:lnTo>
                  <a:pt x="14" y="143"/>
                </a:lnTo>
                <a:lnTo>
                  <a:pt x="14" y="142"/>
                </a:lnTo>
                <a:lnTo>
                  <a:pt x="13" y="140"/>
                </a:lnTo>
                <a:lnTo>
                  <a:pt x="11" y="140"/>
                </a:lnTo>
                <a:lnTo>
                  <a:pt x="11" y="139"/>
                </a:lnTo>
                <a:lnTo>
                  <a:pt x="11" y="137"/>
                </a:lnTo>
                <a:lnTo>
                  <a:pt x="11" y="136"/>
                </a:lnTo>
                <a:lnTo>
                  <a:pt x="13" y="136"/>
                </a:lnTo>
                <a:lnTo>
                  <a:pt x="13" y="135"/>
                </a:lnTo>
                <a:lnTo>
                  <a:pt x="13" y="132"/>
                </a:lnTo>
                <a:lnTo>
                  <a:pt x="13" y="130"/>
                </a:lnTo>
                <a:lnTo>
                  <a:pt x="14" y="130"/>
                </a:lnTo>
                <a:lnTo>
                  <a:pt x="14" y="129"/>
                </a:lnTo>
                <a:lnTo>
                  <a:pt x="15" y="129"/>
                </a:lnTo>
                <a:lnTo>
                  <a:pt x="15" y="127"/>
                </a:lnTo>
                <a:lnTo>
                  <a:pt x="14" y="126"/>
                </a:lnTo>
                <a:lnTo>
                  <a:pt x="13" y="126"/>
                </a:lnTo>
                <a:lnTo>
                  <a:pt x="11" y="125"/>
                </a:lnTo>
                <a:lnTo>
                  <a:pt x="11" y="123"/>
                </a:lnTo>
                <a:lnTo>
                  <a:pt x="11" y="125"/>
                </a:lnTo>
                <a:lnTo>
                  <a:pt x="10" y="125"/>
                </a:lnTo>
                <a:lnTo>
                  <a:pt x="8" y="125"/>
                </a:lnTo>
                <a:lnTo>
                  <a:pt x="8" y="123"/>
                </a:lnTo>
                <a:lnTo>
                  <a:pt x="7" y="123"/>
                </a:lnTo>
                <a:lnTo>
                  <a:pt x="5" y="123"/>
                </a:lnTo>
                <a:lnTo>
                  <a:pt x="4" y="122"/>
                </a:lnTo>
                <a:lnTo>
                  <a:pt x="4" y="120"/>
                </a:lnTo>
                <a:lnTo>
                  <a:pt x="5" y="119"/>
                </a:lnTo>
                <a:lnTo>
                  <a:pt x="7" y="117"/>
                </a:lnTo>
                <a:lnTo>
                  <a:pt x="5" y="116"/>
                </a:lnTo>
                <a:lnTo>
                  <a:pt x="4" y="116"/>
                </a:lnTo>
                <a:lnTo>
                  <a:pt x="3" y="115"/>
                </a:lnTo>
                <a:lnTo>
                  <a:pt x="1" y="113"/>
                </a:lnTo>
                <a:lnTo>
                  <a:pt x="1" y="112"/>
                </a:lnTo>
                <a:lnTo>
                  <a:pt x="3" y="109"/>
                </a:lnTo>
                <a:lnTo>
                  <a:pt x="3" y="107"/>
                </a:lnTo>
                <a:lnTo>
                  <a:pt x="4" y="106"/>
                </a:lnTo>
                <a:lnTo>
                  <a:pt x="5" y="106"/>
                </a:lnTo>
                <a:lnTo>
                  <a:pt x="7" y="105"/>
                </a:lnTo>
                <a:lnTo>
                  <a:pt x="8" y="106"/>
                </a:lnTo>
                <a:lnTo>
                  <a:pt x="8" y="107"/>
                </a:lnTo>
                <a:lnTo>
                  <a:pt x="11" y="110"/>
                </a:lnTo>
                <a:lnTo>
                  <a:pt x="13" y="110"/>
                </a:lnTo>
                <a:lnTo>
                  <a:pt x="14" y="112"/>
                </a:lnTo>
                <a:lnTo>
                  <a:pt x="14" y="110"/>
                </a:lnTo>
                <a:lnTo>
                  <a:pt x="15" y="110"/>
                </a:lnTo>
                <a:lnTo>
                  <a:pt x="17" y="110"/>
                </a:lnTo>
                <a:lnTo>
                  <a:pt x="18" y="112"/>
                </a:lnTo>
                <a:lnTo>
                  <a:pt x="18" y="110"/>
                </a:lnTo>
                <a:lnTo>
                  <a:pt x="20" y="112"/>
                </a:lnTo>
                <a:lnTo>
                  <a:pt x="20" y="113"/>
                </a:lnTo>
                <a:lnTo>
                  <a:pt x="20" y="115"/>
                </a:lnTo>
                <a:lnTo>
                  <a:pt x="17" y="117"/>
                </a:lnTo>
                <a:lnTo>
                  <a:pt x="18" y="117"/>
                </a:lnTo>
                <a:lnTo>
                  <a:pt x="18" y="119"/>
                </a:lnTo>
                <a:lnTo>
                  <a:pt x="18" y="120"/>
                </a:lnTo>
                <a:lnTo>
                  <a:pt x="20" y="120"/>
                </a:lnTo>
                <a:lnTo>
                  <a:pt x="20" y="119"/>
                </a:lnTo>
                <a:lnTo>
                  <a:pt x="21" y="117"/>
                </a:lnTo>
                <a:lnTo>
                  <a:pt x="23" y="117"/>
                </a:lnTo>
                <a:lnTo>
                  <a:pt x="24" y="116"/>
                </a:lnTo>
                <a:lnTo>
                  <a:pt x="25" y="116"/>
                </a:lnTo>
                <a:lnTo>
                  <a:pt x="27" y="116"/>
                </a:lnTo>
                <a:lnTo>
                  <a:pt x="27" y="115"/>
                </a:lnTo>
                <a:lnTo>
                  <a:pt x="28" y="115"/>
                </a:lnTo>
                <a:lnTo>
                  <a:pt x="28" y="116"/>
                </a:lnTo>
                <a:lnTo>
                  <a:pt x="30" y="116"/>
                </a:lnTo>
                <a:lnTo>
                  <a:pt x="30" y="115"/>
                </a:lnTo>
                <a:lnTo>
                  <a:pt x="31" y="115"/>
                </a:lnTo>
                <a:lnTo>
                  <a:pt x="34" y="115"/>
                </a:lnTo>
                <a:lnTo>
                  <a:pt x="34" y="113"/>
                </a:lnTo>
                <a:lnTo>
                  <a:pt x="35" y="113"/>
                </a:lnTo>
                <a:lnTo>
                  <a:pt x="37" y="113"/>
                </a:lnTo>
                <a:lnTo>
                  <a:pt x="38" y="113"/>
                </a:lnTo>
                <a:lnTo>
                  <a:pt x="38" y="112"/>
                </a:lnTo>
                <a:lnTo>
                  <a:pt x="40" y="112"/>
                </a:lnTo>
                <a:lnTo>
                  <a:pt x="41" y="112"/>
                </a:lnTo>
                <a:lnTo>
                  <a:pt x="41" y="110"/>
                </a:lnTo>
                <a:lnTo>
                  <a:pt x="43" y="110"/>
                </a:lnTo>
                <a:lnTo>
                  <a:pt x="43" y="107"/>
                </a:lnTo>
                <a:lnTo>
                  <a:pt x="44" y="109"/>
                </a:lnTo>
                <a:lnTo>
                  <a:pt x="44" y="107"/>
                </a:lnTo>
                <a:lnTo>
                  <a:pt x="45" y="107"/>
                </a:lnTo>
                <a:lnTo>
                  <a:pt x="45" y="109"/>
                </a:lnTo>
                <a:lnTo>
                  <a:pt x="47" y="109"/>
                </a:lnTo>
                <a:lnTo>
                  <a:pt x="48" y="109"/>
                </a:lnTo>
                <a:lnTo>
                  <a:pt x="48" y="110"/>
                </a:lnTo>
                <a:lnTo>
                  <a:pt x="50" y="109"/>
                </a:lnTo>
                <a:lnTo>
                  <a:pt x="51" y="110"/>
                </a:lnTo>
                <a:lnTo>
                  <a:pt x="50" y="110"/>
                </a:lnTo>
                <a:lnTo>
                  <a:pt x="51" y="110"/>
                </a:lnTo>
                <a:lnTo>
                  <a:pt x="53" y="110"/>
                </a:lnTo>
                <a:lnTo>
                  <a:pt x="54" y="110"/>
                </a:lnTo>
                <a:lnTo>
                  <a:pt x="54" y="107"/>
                </a:lnTo>
                <a:lnTo>
                  <a:pt x="55" y="107"/>
                </a:lnTo>
                <a:lnTo>
                  <a:pt x="57" y="107"/>
                </a:lnTo>
                <a:lnTo>
                  <a:pt x="57" y="109"/>
                </a:lnTo>
                <a:lnTo>
                  <a:pt x="58" y="109"/>
                </a:lnTo>
                <a:lnTo>
                  <a:pt x="58" y="110"/>
                </a:lnTo>
                <a:lnTo>
                  <a:pt x="60" y="110"/>
                </a:lnTo>
                <a:lnTo>
                  <a:pt x="60" y="112"/>
                </a:lnTo>
                <a:lnTo>
                  <a:pt x="61" y="112"/>
                </a:lnTo>
                <a:lnTo>
                  <a:pt x="63" y="112"/>
                </a:lnTo>
                <a:lnTo>
                  <a:pt x="64" y="110"/>
                </a:lnTo>
                <a:lnTo>
                  <a:pt x="65" y="110"/>
                </a:lnTo>
                <a:lnTo>
                  <a:pt x="65" y="107"/>
                </a:lnTo>
                <a:lnTo>
                  <a:pt x="65" y="106"/>
                </a:lnTo>
                <a:lnTo>
                  <a:pt x="65" y="105"/>
                </a:lnTo>
                <a:lnTo>
                  <a:pt x="65" y="103"/>
                </a:lnTo>
                <a:lnTo>
                  <a:pt x="67" y="103"/>
                </a:lnTo>
                <a:lnTo>
                  <a:pt x="68" y="102"/>
                </a:lnTo>
                <a:lnTo>
                  <a:pt x="70" y="102"/>
                </a:lnTo>
                <a:lnTo>
                  <a:pt x="71" y="99"/>
                </a:lnTo>
                <a:lnTo>
                  <a:pt x="74" y="97"/>
                </a:lnTo>
                <a:lnTo>
                  <a:pt x="74" y="96"/>
                </a:lnTo>
                <a:lnTo>
                  <a:pt x="76" y="96"/>
                </a:lnTo>
                <a:lnTo>
                  <a:pt x="74" y="96"/>
                </a:lnTo>
                <a:lnTo>
                  <a:pt x="74" y="93"/>
                </a:lnTo>
                <a:lnTo>
                  <a:pt x="74" y="92"/>
                </a:lnTo>
                <a:lnTo>
                  <a:pt x="74" y="90"/>
                </a:lnTo>
                <a:lnTo>
                  <a:pt x="74" y="89"/>
                </a:lnTo>
                <a:lnTo>
                  <a:pt x="74" y="87"/>
                </a:lnTo>
                <a:lnTo>
                  <a:pt x="77" y="85"/>
                </a:lnTo>
                <a:lnTo>
                  <a:pt x="80" y="82"/>
                </a:lnTo>
                <a:lnTo>
                  <a:pt x="81" y="80"/>
                </a:lnTo>
                <a:lnTo>
                  <a:pt x="81" y="79"/>
                </a:lnTo>
                <a:lnTo>
                  <a:pt x="81" y="77"/>
                </a:lnTo>
                <a:lnTo>
                  <a:pt x="80" y="76"/>
                </a:lnTo>
                <a:lnTo>
                  <a:pt x="80" y="75"/>
                </a:lnTo>
                <a:lnTo>
                  <a:pt x="78" y="75"/>
                </a:lnTo>
                <a:lnTo>
                  <a:pt x="78" y="73"/>
                </a:lnTo>
                <a:lnTo>
                  <a:pt x="78" y="72"/>
                </a:lnTo>
                <a:lnTo>
                  <a:pt x="78" y="70"/>
                </a:lnTo>
                <a:lnTo>
                  <a:pt x="77" y="66"/>
                </a:lnTo>
                <a:close/>
              </a:path>
            </a:pathLst>
          </a:custGeom>
          <a:solidFill>
            <a:schemeClr val="bg1"/>
          </a:solidFill>
          <a:ln w="3175" cmpd="sng">
            <a:solidFill>
              <a:srgbClr val="808080"/>
            </a:solidFill>
            <a:round/>
            <a:headEnd/>
            <a:tailEnd/>
          </a:ln>
        </p:spPr>
        <p:txBody>
          <a:bodyPr/>
          <a:lstStyle/>
          <a:p>
            <a:endParaRPr lang="en-US"/>
          </a:p>
        </p:txBody>
      </p:sp>
      <p:sp>
        <p:nvSpPr>
          <p:cNvPr id="14455" name="Freeform 119"/>
          <p:cNvSpPr>
            <a:spLocks/>
          </p:cNvSpPr>
          <p:nvPr/>
        </p:nvSpPr>
        <p:spPr bwMode="auto">
          <a:xfrm>
            <a:off x="2741613" y="1206500"/>
            <a:ext cx="255587" cy="160338"/>
          </a:xfrm>
          <a:custGeom>
            <a:avLst/>
            <a:gdLst>
              <a:gd name="T0" fmla="*/ 206 w 214"/>
              <a:gd name="T1" fmla="*/ 31 h 184"/>
              <a:gd name="T2" fmla="*/ 194 w 214"/>
              <a:gd name="T3" fmla="*/ 31 h 184"/>
              <a:gd name="T4" fmla="*/ 190 w 214"/>
              <a:gd name="T5" fmla="*/ 43 h 184"/>
              <a:gd name="T6" fmla="*/ 201 w 214"/>
              <a:gd name="T7" fmla="*/ 51 h 184"/>
              <a:gd name="T8" fmla="*/ 204 w 214"/>
              <a:gd name="T9" fmla="*/ 63 h 184"/>
              <a:gd name="T10" fmla="*/ 198 w 214"/>
              <a:gd name="T11" fmla="*/ 67 h 184"/>
              <a:gd name="T12" fmla="*/ 193 w 214"/>
              <a:gd name="T13" fmla="*/ 70 h 184"/>
              <a:gd name="T14" fmla="*/ 184 w 214"/>
              <a:gd name="T15" fmla="*/ 64 h 184"/>
              <a:gd name="T16" fmla="*/ 184 w 214"/>
              <a:gd name="T17" fmla="*/ 73 h 184"/>
              <a:gd name="T18" fmla="*/ 180 w 214"/>
              <a:gd name="T19" fmla="*/ 77 h 184"/>
              <a:gd name="T20" fmla="*/ 180 w 214"/>
              <a:gd name="T21" fmla="*/ 84 h 184"/>
              <a:gd name="T22" fmla="*/ 183 w 214"/>
              <a:gd name="T23" fmla="*/ 89 h 184"/>
              <a:gd name="T24" fmla="*/ 186 w 214"/>
              <a:gd name="T25" fmla="*/ 96 h 184"/>
              <a:gd name="T26" fmla="*/ 180 w 214"/>
              <a:gd name="T27" fmla="*/ 101 h 184"/>
              <a:gd name="T28" fmla="*/ 174 w 214"/>
              <a:gd name="T29" fmla="*/ 103 h 184"/>
              <a:gd name="T30" fmla="*/ 164 w 214"/>
              <a:gd name="T31" fmla="*/ 104 h 184"/>
              <a:gd name="T32" fmla="*/ 157 w 214"/>
              <a:gd name="T33" fmla="*/ 100 h 184"/>
              <a:gd name="T34" fmla="*/ 161 w 214"/>
              <a:gd name="T35" fmla="*/ 110 h 184"/>
              <a:gd name="T36" fmla="*/ 166 w 214"/>
              <a:gd name="T37" fmla="*/ 121 h 184"/>
              <a:gd name="T38" fmla="*/ 167 w 214"/>
              <a:gd name="T39" fmla="*/ 130 h 184"/>
              <a:gd name="T40" fmla="*/ 160 w 214"/>
              <a:gd name="T41" fmla="*/ 133 h 184"/>
              <a:gd name="T42" fmla="*/ 161 w 214"/>
              <a:gd name="T43" fmla="*/ 149 h 184"/>
              <a:gd name="T44" fmla="*/ 154 w 214"/>
              <a:gd name="T45" fmla="*/ 152 h 184"/>
              <a:gd name="T46" fmla="*/ 144 w 214"/>
              <a:gd name="T47" fmla="*/ 157 h 184"/>
              <a:gd name="T48" fmla="*/ 146 w 214"/>
              <a:gd name="T49" fmla="*/ 166 h 184"/>
              <a:gd name="T50" fmla="*/ 140 w 214"/>
              <a:gd name="T51" fmla="*/ 163 h 184"/>
              <a:gd name="T52" fmla="*/ 130 w 214"/>
              <a:gd name="T53" fmla="*/ 162 h 184"/>
              <a:gd name="T54" fmla="*/ 120 w 214"/>
              <a:gd name="T55" fmla="*/ 166 h 184"/>
              <a:gd name="T56" fmla="*/ 110 w 214"/>
              <a:gd name="T57" fmla="*/ 172 h 184"/>
              <a:gd name="T58" fmla="*/ 96 w 214"/>
              <a:gd name="T59" fmla="*/ 173 h 184"/>
              <a:gd name="T60" fmla="*/ 80 w 214"/>
              <a:gd name="T61" fmla="*/ 180 h 184"/>
              <a:gd name="T62" fmla="*/ 71 w 214"/>
              <a:gd name="T63" fmla="*/ 172 h 184"/>
              <a:gd name="T64" fmla="*/ 64 w 214"/>
              <a:gd name="T65" fmla="*/ 177 h 184"/>
              <a:gd name="T66" fmla="*/ 55 w 214"/>
              <a:gd name="T67" fmla="*/ 179 h 184"/>
              <a:gd name="T68" fmla="*/ 61 w 214"/>
              <a:gd name="T69" fmla="*/ 184 h 184"/>
              <a:gd name="T70" fmla="*/ 50 w 214"/>
              <a:gd name="T71" fmla="*/ 177 h 184"/>
              <a:gd name="T72" fmla="*/ 40 w 214"/>
              <a:gd name="T73" fmla="*/ 164 h 184"/>
              <a:gd name="T74" fmla="*/ 40 w 214"/>
              <a:gd name="T75" fmla="*/ 153 h 184"/>
              <a:gd name="T76" fmla="*/ 27 w 214"/>
              <a:gd name="T77" fmla="*/ 146 h 184"/>
              <a:gd name="T78" fmla="*/ 21 w 214"/>
              <a:gd name="T79" fmla="*/ 140 h 184"/>
              <a:gd name="T80" fmla="*/ 10 w 214"/>
              <a:gd name="T81" fmla="*/ 137 h 184"/>
              <a:gd name="T82" fmla="*/ 4 w 214"/>
              <a:gd name="T83" fmla="*/ 127 h 184"/>
              <a:gd name="T84" fmla="*/ 1 w 214"/>
              <a:gd name="T85" fmla="*/ 117 h 184"/>
              <a:gd name="T86" fmla="*/ 5 w 214"/>
              <a:gd name="T87" fmla="*/ 107 h 184"/>
              <a:gd name="T88" fmla="*/ 10 w 214"/>
              <a:gd name="T89" fmla="*/ 93 h 184"/>
              <a:gd name="T90" fmla="*/ 7 w 214"/>
              <a:gd name="T91" fmla="*/ 83 h 184"/>
              <a:gd name="T92" fmla="*/ 11 w 214"/>
              <a:gd name="T93" fmla="*/ 73 h 184"/>
              <a:gd name="T94" fmla="*/ 15 w 214"/>
              <a:gd name="T95" fmla="*/ 61 h 184"/>
              <a:gd name="T96" fmla="*/ 5 w 214"/>
              <a:gd name="T97" fmla="*/ 57 h 184"/>
              <a:gd name="T98" fmla="*/ 3 w 214"/>
              <a:gd name="T99" fmla="*/ 43 h 184"/>
              <a:gd name="T100" fmla="*/ 14 w 214"/>
              <a:gd name="T101" fmla="*/ 44 h 184"/>
              <a:gd name="T102" fmla="*/ 18 w 214"/>
              <a:gd name="T103" fmla="*/ 53 h 184"/>
              <a:gd name="T104" fmla="*/ 28 w 214"/>
              <a:gd name="T105" fmla="*/ 49 h 184"/>
              <a:gd name="T106" fmla="*/ 38 w 214"/>
              <a:gd name="T107" fmla="*/ 46 h 184"/>
              <a:gd name="T108" fmla="*/ 47 w 214"/>
              <a:gd name="T109" fmla="*/ 43 h 184"/>
              <a:gd name="T110" fmla="*/ 55 w 214"/>
              <a:gd name="T111" fmla="*/ 41 h 184"/>
              <a:gd name="T112" fmla="*/ 65 w 214"/>
              <a:gd name="T113" fmla="*/ 44 h 184"/>
              <a:gd name="T114" fmla="*/ 74 w 214"/>
              <a:gd name="T115" fmla="*/ 30 h 184"/>
              <a:gd name="T116" fmla="*/ 81 w 214"/>
              <a:gd name="T117" fmla="*/ 14 h 1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4"/>
              <a:gd name="T178" fmla="*/ 0 h 184"/>
              <a:gd name="T179" fmla="*/ 214 w 214"/>
              <a:gd name="T180" fmla="*/ 184 h 1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4" h="184">
                <a:moveTo>
                  <a:pt x="211" y="26"/>
                </a:moveTo>
                <a:lnTo>
                  <a:pt x="213" y="27"/>
                </a:lnTo>
                <a:lnTo>
                  <a:pt x="213" y="29"/>
                </a:lnTo>
                <a:lnTo>
                  <a:pt x="213" y="30"/>
                </a:lnTo>
                <a:lnTo>
                  <a:pt x="214" y="30"/>
                </a:lnTo>
                <a:lnTo>
                  <a:pt x="213" y="30"/>
                </a:lnTo>
                <a:lnTo>
                  <a:pt x="210" y="33"/>
                </a:lnTo>
                <a:lnTo>
                  <a:pt x="208" y="33"/>
                </a:lnTo>
                <a:lnTo>
                  <a:pt x="207" y="31"/>
                </a:lnTo>
                <a:lnTo>
                  <a:pt x="206" y="31"/>
                </a:lnTo>
                <a:lnTo>
                  <a:pt x="206" y="33"/>
                </a:lnTo>
                <a:lnTo>
                  <a:pt x="204" y="33"/>
                </a:lnTo>
                <a:lnTo>
                  <a:pt x="203" y="33"/>
                </a:lnTo>
                <a:lnTo>
                  <a:pt x="201" y="33"/>
                </a:lnTo>
                <a:lnTo>
                  <a:pt x="200" y="33"/>
                </a:lnTo>
                <a:lnTo>
                  <a:pt x="198" y="33"/>
                </a:lnTo>
                <a:lnTo>
                  <a:pt x="197" y="34"/>
                </a:lnTo>
                <a:lnTo>
                  <a:pt x="196" y="34"/>
                </a:lnTo>
                <a:lnTo>
                  <a:pt x="194" y="33"/>
                </a:lnTo>
                <a:lnTo>
                  <a:pt x="194" y="31"/>
                </a:lnTo>
                <a:lnTo>
                  <a:pt x="193" y="31"/>
                </a:lnTo>
                <a:lnTo>
                  <a:pt x="193" y="33"/>
                </a:lnTo>
                <a:lnTo>
                  <a:pt x="191" y="34"/>
                </a:lnTo>
                <a:lnTo>
                  <a:pt x="191" y="36"/>
                </a:lnTo>
                <a:lnTo>
                  <a:pt x="190" y="37"/>
                </a:lnTo>
                <a:lnTo>
                  <a:pt x="188" y="39"/>
                </a:lnTo>
                <a:lnTo>
                  <a:pt x="188" y="40"/>
                </a:lnTo>
                <a:lnTo>
                  <a:pt x="188" y="41"/>
                </a:lnTo>
                <a:lnTo>
                  <a:pt x="188" y="43"/>
                </a:lnTo>
                <a:lnTo>
                  <a:pt x="190" y="43"/>
                </a:lnTo>
                <a:lnTo>
                  <a:pt x="190" y="44"/>
                </a:lnTo>
                <a:lnTo>
                  <a:pt x="191" y="46"/>
                </a:lnTo>
                <a:lnTo>
                  <a:pt x="193" y="49"/>
                </a:lnTo>
                <a:lnTo>
                  <a:pt x="194" y="49"/>
                </a:lnTo>
                <a:lnTo>
                  <a:pt x="196" y="50"/>
                </a:lnTo>
                <a:lnTo>
                  <a:pt x="197" y="50"/>
                </a:lnTo>
                <a:lnTo>
                  <a:pt x="198" y="50"/>
                </a:lnTo>
                <a:lnTo>
                  <a:pt x="200" y="50"/>
                </a:lnTo>
                <a:lnTo>
                  <a:pt x="200" y="51"/>
                </a:lnTo>
                <a:lnTo>
                  <a:pt x="201" y="51"/>
                </a:lnTo>
                <a:lnTo>
                  <a:pt x="201" y="53"/>
                </a:lnTo>
                <a:lnTo>
                  <a:pt x="201" y="54"/>
                </a:lnTo>
                <a:lnTo>
                  <a:pt x="201" y="56"/>
                </a:lnTo>
                <a:lnTo>
                  <a:pt x="201" y="57"/>
                </a:lnTo>
                <a:lnTo>
                  <a:pt x="203" y="57"/>
                </a:lnTo>
                <a:lnTo>
                  <a:pt x="203" y="59"/>
                </a:lnTo>
                <a:lnTo>
                  <a:pt x="204" y="59"/>
                </a:lnTo>
                <a:lnTo>
                  <a:pt x="204" y="60"/>
                </a:lnTo>
                <a:lnTo>
                  <a:pt x="204" y="61"/>
                </a:lnTo>
                <a:lnTo>
                  <a:pt x="204" y="63"/>
                </a:lnTo>
                <a:lnTo>
                  <a:pt x="204" y="64"/>
                </a:lnTo>
                <a:lnTo>
                  <a:pt x="203" y="67"/>
                </a:lnTo>
                <a:lnTo>
                  <a:pt x="201" y="69"/>
                </a:lnTo>
                <a:lnTo>
                  <a:pt x="200" y="70"/>
                </a:lnTo>
                <a:lnTo>
                  <a:pt x="198" y="71"/>
                </a:lnTo>
                <a:lnTo>
                  <a:pt x="197" y="71"/>
                </a:lnTo>
                <a:lnTo>
                  <a:pt x="196" y="71"/>
                </a:lnTo>
                <a:lnTo>
                  <a:pt x="196" y="70"/>
                </a:lnTo>
                <a:lnTo>
                  <a:pt x="196" y="69"/>
                </a:lnTo>
                <a:lnTo>
                  <a:pt x="198" y="67"/>
                </a:lnTo>
                <a:lnTo>
                  <a:pt x="198" y="66"/>
                </a:lnTo>
                <a:lnTo>
                  <a:pt x="198" y="64"/>
                </a:lnTo>
                <a:lnTo>
                  <a:pt x="198" y="63"/>
                </a:lnTo>
                <a:lnTo>
                  <a:pt x="197" y="63"/>
                </a:lnTo>
                <a:lnTo>
                  <a:pt x="196" y="61"/>
                </a:lnTo>
                <a:lnTo>
                  <a:pt x="194" y="63"/>
                </a:lnTo>
                <a:lnTo>
                  <a:pt x="194" y="66"/>
                </a:lnTo>
                <a:lnTo>
                  <a:pt x="194" y="67"/>
                </a:lnTo>
                <a:lnTo>
                  <a:pt x="194" y="69"/>
                </a:lnTo>
                <a:lnTo>
                  <a:pt x="193" y="70"/>
                </a:lnTo>
                <a:lnTo>
                  <a:pt x="191" y="70"/>
                </a:lnTo>
                <a:lnTo>
                  <a:pt x="190" y="71"/>
                </a:lnTo>
                <a:lnTo>
                  <a:pt x="188" y="70"/>
                </a:lnTo>
                <a:lnTo>
                  <a:pt x="188" y="67"/>
                </a:lnTo>
                <a:lnTo>
                  <a:pt x="188" y="64"/>
                </a:lnTo>
                <a:lnTo>
                  <a:pt x="188" y="63"/>
                </a:lnTo>
                <a:lnTo>
                  <a:pt x="187" y="63"/>
                </a:lnTo>
                <a:lnTo>
                  <a:pt x="186" y="64"/>
                </a:lnTo>
                <a:lnTo>
                  <a:pt x="184" y="63"/>
                </a:lnTo>
                <a:lnTo>
                  <a:pt x="184" y="64"/>
                </a:lnTo>
                <a:lnTo>
                  <a:pt x="184" y="66"/>
                </a:lnTo>
                <a:lnTo>
                  <a:pt x="183" y="66"/>
                </a:lnTo>
                <a:lnTo>
                  <a:pt x="183" y="67"/>
                </a:lnTo>
                <a:lnTo>
                  <a:pt x="183" y="69"/>
                </a:lnTo>
                <a:lnTo>
                  <a:pt x="184" y="69"/>
                </a:lnTo>
                <a:lnTo>
                  <a:pt x="183" y="69"/>
                </a:lnTo>
                <a:lnTo>
                  <a:pt x="183" y="70"/>
                </a:lnTo>
                <a:lnTo>
                  <a:pt x="183" y="71"/>
                </a:lnTo>
                <a:lnTo>
                  <a:pt x="184" y="71"/>
                </a:lnTo>
                <a:lnTo>
                  <a:pt x="184" y="73"/>
                </a:lnTo>
                <a:lnTo>
                  <a:pt x="183" y="74"/>
                </a:lnTo>
                <a:lnTo>
                  <a:pt x="184" y="76"/>
                </a:lnTo>
                <a:lnTo>
                  <a:pt x="184" y="74"/>
                </a:lnTo>
                <a:lnTo>
                  <a:pt x="186" y="76"/>
                </a:lnTo>
                <a:lnTo>
                  <a:pt x="186" y="77"/>
                </a:lnTo>
                <a:lnTo>
                  <a:pt x="184" y="77"/>
                </a:lnTo>
                <a:lnTo>
                  <a:pt x="184" y="76"/>
                </a:lnTo>
                <a:lnTo>
                  <a:pt x="183" y="76"/>
                </a:lnTo>
                <a:lnTo>
                  <a:pt x="183" y="77"/>
                </a:lnTo>
                <a:lnTo>
                  <a:pt x="180" y="77"/>
                </a:lnTo>
                <a:lnTo>
                  <a:pt x="180" y="79"/>
                </a:lnTo>
                <a:lnTo>
                  <a:pt x="180" y="80"/>
                </a:lnTo>
                <a:lnTo>
                  <a:pt x="178" y="80"/>
                </a:lnTo>
                <a:lnTo>
                  <a:pt x="178" y="79"/>
                </a:lnTo>
                <a:lnTo>
                  <a:pt x="177" y="79"/>
                </a:lnTo>
                <a:lnTo>
                  <a:pt x="177" y="80"/>
                </a:lnTo>
                <a:lnTo>
                  <a:pt x="177" y="81"/>
                </a:lnTo>
                <a:lnTo>
                  <a:pt x="178" y="83"/>
                </a:lnTo>
                <a:lnTo>
                  <a:pt x="180" y="83"/>
                </a:lnTo>
                <a:lnTo>
                  <a:pt x="180" y="84"/>
                </a:lnTo>
                <a:lnTo>
                  <a:pt x="181" y="84"/>
                </a:lnTo>
                <a:lnTo>
                  <a:pt x="181" y="86"/>
                </a:lnTo>
                <a:lnTo>
                  <a:pt x="183" y="86"/>
                </a:lnTo>
                <a:lnTo>
                  <a:pt x="181" y="86"/>
                </a:lnTo>
                <a:lnTo>
                  <a:pt x="183" y="86"/>
                </a:lnTo>
                <a:lnTo>
                  <a:pt x="183" y="87"/>
                </a:lnTo>
                <a:lnTo>
                  <a:pt x="183" y="89"/>
                </a:lnTo>
                <a:lnTo>
                  <a:pt x="184" y="89"/>
                </a:lnTo>
                <a:lnTo>
                  <a:pt x="183" y="90"/>
                </a:lnTo>
                <a:lnTo>
                  <a:pt x="183" y="89"/>
                </a:lnTo>
                <a:lnTo>
                  <a:pt x="183" y="90"/>
                </a:lnTo>
                <a:lnTo>
                  <a:pt x="181" y="91"/>
                </a:lnTo>
                <a:lnTo>
                  <a:pt x="183" y="91"/>
                </a:lnTo>
                <a:lnTo>
                  <a:pt x="184" y="91"/>
                </a:lnTo>
                <a:lnTo>
                  <a:pt x="186" y="91"/>
                </a:lnTo>
                <a:lnTo>
                  <a:pt x="186" y="93"/>
                </a:lnTo>
                <a:lnTo>
                  <a:pt x="186" y="94"/>
                </a:lnTo>
                <a:lnTo>
                  <a:pt x="184" y="94"/>
                </a:lnTo>
                <a:lnTo>
                  <a:pt x="184" y="96"/>
                </a:lnTo>
                <a:lnTo>
                  <a:pt x="186" y="96"/>
                </a:lnTo>
                <a:lnTo>
                  <a:pt x="187" y="96"/>
                </a:lnTo>
                <a:lnTo>
                  <a:pt x="188" y="96"/>
                </a:lnTo>
                <a:lnTo>
                  <a:pt x="187" y="97"/>
                </a:lnTo>
                <a:lnTo>
                  <a:pt x="187" y="99"/>
                </a:lnTo>
                <a:lnTo>
                  <a:pt x="186" y="99"/>
                </a:lnTo>
                <a:lnTo>
                  <a:pt x="186" y="100"/>
                </a:lnTo>
                <a:lnTo>
                  <a:pt x="184" y="100"/>
                </a:lnTo>
                <a:lnTo>
                  <a:pt x="183" y="100"/>
                </a:lnTo>
                <a:lnTo>
                  <a:pt x="181" y="100"/>
                </a:lnTo>
                <a:lnTo>
                  <a:pt x="180" y="101"/>
                </a:lnTo>
                <a:lnTo>
                  <a:pt x="180" y="103"/>
                </a:lnTo>
                <a:lnTo>
                  <a:pt x="178" y="104"/>
                </a:lnTo>
                <a:lnTo>
                  <a:pt x="178" y="106"/>
                </a:lnTo>
                <a:lnTo>
                  <a:pt x="178" y="107"/>
                </a:lnTo>
                <a:lnTo>
                  <a:pt x="177" y="107"/>
                </a:lnTo>
                <a:lnTo>
                  <a:pt x="176" y="107"/>
                </a:lnTo>
                <a:lnTo>
                  <a:pt x="174" y="106"/>
                </a:lnTo>
                <a:lnTo>
                  <a:pt x="176" y="104"/>
                </a:lnTo>
                <a:lnTo>
                  <a:pt x="176" y="103"/>
                </a:lnTo>
                <a:lnTo>
                  <a:pt x="174" y="103"/>
                </a:lnTo>
                <a:lnTo>
                  <a:pt x="173" y="103"/>
                </a:lnTo>
                <a:lnTo>
                  <a:pt x="171" y="103"/>
                </a:lnTo>
                <a:lnTo>
                  <a:pt x="170" y="101"/>
                </a:lnTo>
                <a:lnTo>
                  <a:pt x="168" y="103"/>
                </a:lnTo>
                <a:lnTo>
                  <a:pt x="167" y="103"/>
                </a:lnTo>
                <a:lnTo>
                  <a:pt x="166" y="104"/>
                </a:lnTo>
                <a:lnTo>
                  <a:pt x="166" y="106"/>
                </a:lnTo>
                <a:lnTo>
                  <a:pt x="166" y="107"/>
                </a:lnTo>
                <a:lnTo>
                  <a:pt x="164" y="107"/>
                </a:lnTo>
                <a:lnTo>
                  <a:pt x="164" y="104"/>
                </a:lnTo>
                <a:lnTo>
                  <a:pt x="164" y="103"/>
                </a:lnTo>
                <a:lnTo>
                  <a:pt x="163" y="103"/>
                </a:lnTo>
                <a:lnTo>
                  <a:pt x="163" y="101"/>
                </a:lnTo>
                <a:lnTo>
                  <a:pt x="161" y="100"/>
                </a:lnTo>
                <a:lnTo>
                  <a:pt x="160" y="100"/>
                </a:lnTo>
                <a:lnTo>
                  <a:pt x="160" y="101"/>
                </a:lnTo>
                <a:lnTo>
                  <a:pt x="158" y="101"/>
                </a:lnTo>
                <a:lnTo>
                  <a:pt x="157" y="100"/>
                </a:lnTo>
                <a:lnTo>
                  <a:pt x="156" y="100"/>
                </a:lnTo>
                <a:lnTo>
                  <a:pt x="157" y="100"/>
                </a:lnTo>
                <a:lnTo>
                  <a:pt x="157" y="101"/>
                </a:lnTo>
                <a:lnTo>
                  <a:pt x="154" y="104"/>
                </a:lnTo>
                <a:lnTo>
                  <a:pt x="156" y="104"/>
                </a:lnTo>
                <a:lnTo>
                  <a:pt x="156" y="106"/>
                </a:lnTo>
                <a:lnTo>
                  <a:pt x="157" y="106"/>
                </a:lnTo>
                <a:lnTo>
                  <a:pt x="157" y="107"/>
                </a:lnTo>
                <a:lnTo>
                  <a:pt x="158" y="107"/>
                </a:lnTo>
                <a:lnTo>
                  <a:pt x="158" y="109"/>
                </a:lnTo>
                <a:lnTo>
                  <a:pt x="160" y="110"/>
                </a:lnTo>
                <a:lnTo>
                  <a:pt x="161" y="110"/>
                </a:lnTo>
                <a:lnTo>
                  <a:pt x="161" y="111"/>
                </a:lnTo>
                <a:lnTo>
                  <a:pt x="163" y="111"/>
                </a:lnTo>
                <a:lnTo>
                  <a:pt x="163" y="113"/>
                </a:lnTo>
                <a:lnTo>
                  <a:pt x="163" y="114"/>
                </a:lnTo>
                <a:lnTo>
                  <a:pt x="161" y="116"/>
                </a:lnTo>
                <a:lnTo>
                  <a:pt x="160" y="119"/>
                </a:lnTo>
                <a:lnTo>
                  <a:pt x="160" y="120"/>
                </a:lnTo>
                <a:lnTo>
                  <a:pt x="160" y="121"/>
                </a:lnTo>
                <a:lnTo>
                  <a:pt x="161" y="121"/>
                </a:lnTo>
                <a:lnTo>
                  <a:pt x="166" y="121"/>
                </a:lnTo>
                <a:lnTo>
                  <a:pt x="167" y="121"/>
                </a:lnTo>
                <a:lnTo>
                  <a:pt x="170" y="121"/>
                </a:lnTo>
                <a:lnTo>
                  <a:pt x="171" y="121"/>
                </a:lnTo>
                <a:lnTo>
                  <a:pt x="171" y="123"/>
                </a:lnTo>
                <a:lnTo>
                  <a:pt x="171" y="124"/>
                </a:lnTo>
                <a:lnTo>
                  <a:pt x="171" y="126"/>
                </a:lnTo>
                <a:lnTo>
                  <a:pt x="170" y="127"/>
                </a:lnTo>
                <a:lnTo>
                  <a:pt x="168" y="129"/>
                </a:lnTo>
                <a:lnTo>
                  <a:pt x="168" y="130"/>
                </a:lnTo>
                <a:lnTo>
                  <a:pt x="167" y="130"/>
                </a:lnTo>
                <a:lnTo>
                  <a:pt x="167" y="129"/>
                </a:lnTo>
                <a:lnTo>
                  <a:pt x="166" y="129"/>
                </a:lnTo>
                <a:lnTo>
                  <a:pt x="166" y="127"/>
                </a:lnTo>
                <a:lnTo>
                  <a:pt x="164" y="127"/>
                </a:lnTo>
                <a:lnTo>
                  <a:pt x="163" y="127"/>
                </a:lnTo>
                <a:lnTo>
                  <a:pt x="161" y="129"/>
                </a:lnTo>
                <a:lnTo>
                  <a:pt x="160" y="129"/>
                </a:lnTo>
                <a:lnTo>
                  <a:pt x="158" y="130"/>
                </a:lnTo>
                <a:lnTo>
                  <a:pt x="158" y="131"/>
                </a:lnTo>
                <a:lnTo>
                  <a:pt x="160" y="133"/>
                </a:lnTo>
                <a:lnTo>
                  <a:pt x="161" y="136"/>
                </a:lnTo>
                <a:lnTo>
                  <a:pt x="163" y="137"/>
                </a:lnTo>
                <a:lnTo>
                  <a:pt x="164" y="139"/>
                </a:lnTo>
                <a:lnTo>
                  <a:pt x="164" y="141"/>
                </a:lnTo>
                <a:lnTo>
                  <a:pt x="164" y="143"/>
                </a:lnTo>
                <a:lnTo>
                  <a:pt x="163" y="144"/>
                </a:lnTo>
                <a:lnTo>
                  <a:pt x="163" y="146"/>
                </a:lnTo>
                <a:lnTo>
                  <a:pt x="161" y="146"/>
                </a:lnTo>
                <a:lnTo>
                  <a:pt x="161" y="147"/>
                </a:lnTo>
                <a:lnTo>
                  <a:pt x="161" y="149"/>
                </a:lnTo>
                <a:lnTo>
                  <a:pt x="163" y="149"/>
                </a:lnTo>
                <a:lnTo>
                  <a:pt x="163" y="150"/>
                </a:lnTo>
                <a:lnTo>
                  <a:pt x="163" y="152"/>
                </a:lnTo>
                <a:lnTo>
                  <a:pt x="161" y="152"/>
                </a:lnTo>
                <a:lnTo>
                  <a:pt x="160" y="153"/>
                </a:lnTo>
                <a:lnTo>
                  <a:pt x="158" y="153"/>
                </a:lnTo>
                <a:lnTo>
                  <a:pt x="157" y="153"/>
                </a:lnTo>
                <a:lnTo>
                  <a:pt x="156" y="153"/>
                </a:lnTo>
                <a:lnTo>
                  <a:pt x="154" y="153"/>
                </a:lnTo>
                <a:lnTo>
                  <a:pt x="154" y="152"/>
                </a:lnTo>
                <a:lnTo>
                  <a:pt x="153" y="153"/>
                </a:lnTo>
                <a:lnTo>
                  <a:pt x="151" y="153"/>
                </a:lnTo>
                <a:lnTo>
                  <a:pt x="151" y="154"/>
                </a:lnTo>
                <a:lnTo>
                  <a:pt x="150" y="156"/>
                </a:lnTo>
                <a:lnTo>
                  <a:pt x="150" y="157"/>
                </a:lnTo>
                <a:lnTo>
                  <a:pt x="148" y="157"/>
                </a:lnTo>
                <a:lnTo>
                  <a:pt x="147" y="157"/>
                </a:lnTo>
                <a:lnTo>
                  <a:pt x="146" y="156"/>
                </a:lnTo>
                <a:lnTo>
                  <a:pt x="144" y="156"/>
                </a:lnTo>
                <a:lnTo>
                  <a:pt x="144" y="157"/>
                </a:lnTo>
                <a:lnTo>
                  <a:pt x="143" y="157"/>
                </a:lnTo>
                <a:lnTo>
                  <a:pt x="144" y="159"/>
                </a:lnTo>
                <a:lnTo>
                  <a:pt x="146" y="160"/>
                </a:lnTo>
                <a:lnTo>
                  <a:pt x="148" y="160"/>
                </a:lnTo>
                <a:lnTo>
                  <a:pt x="148" y="162"/>
                </a:lnTo>
                <a:lnTo>
                  <a:pt x="148" y="163"/>
                </a:lnTo>
                <a:lnTo>
                  <a:pt x="148" y="164"/>
                </a:lnTo>
                <a:lnTo>
                  <a:pt x="148" y="166"/>
                </a:lnTo>
                <a:lnTo>
                  <a:pt x="147" y="166"/>
                </a:lnTo>
                <a:lnTo>
                  <a:pt x="146" y="166"/>
                </a:lnTo>
                <a:lnTo>
                  <a:pt x="144" y="166"/>
                </a:lnTo>
                <a:lnTo>
                  <a:pt x="143" y="166"/>
                </a:lnTo>
                <a:lnTo>
                  <a:pt x="143" y="164"/>
                </a:lnTo>
                <a:lnTo>
                  <a:pt x="143" y="163"/>
                </a:lnTo>
                <a:lnTo>
                  <a:pt x="144" y="162"/>
                </a:lnTo>
                <a:lnTo>
                  <a:pt x="143" y="162"/>
                </a:lnTo>
                <a:lnTo>
                  <a:pt x="143" y="160"/>
                </a:lnTo>
                <a:lnTo>
                  <a:pt x="141" y="160"/>
                </a:lnTo>
                <a:lnTo>
                  <a:pt x="141" y="162"/>
                </a:lnTo>
                <a:lnTo>
                  <a:pt x="140" y="163"/>
                </a:lnTo>
                <a:lnTo>
                  <a:pt x="140" y="164"/>
                </a:lnTo>
                <a:lnTo>
                  <a:pt x="138" y="166"/>
                </a:lnTo>
                <a:lnTo>
                  <a:pt x="137" y="167"/>
                </a:lnTo>
                <a:lnTo>
                  <a:pt x="136" y="166"/>
                </a:lnTo>
                <a:lnTo>
                  <a:pt x="136" y="164"/>
                </a:lnTo>
                <a:lnTo>
                  <a:pt x="134" y="163"/>
                </a:lnTo>
                <a:lnTo>
                  <a:pt x="133" y="163"/>
                </a:lnTo>
                <a:lnTo>
                  <a:pt x="133" y="162"/>
                </a:lnTo>
                <a:lnTo>
                  <a:pt x="131" y="162"/>
                </a:lnTo>
                <a:lnTo>
                  <a:pt x="130" y="162"/>
                </a:lnTo>
                <a:lnTo>
                  <a:pt x="128" y="160"/>
                </a:lnTo>
                <a:lnTo>
                  <a:pt x="127" y="160"/>
                </a:lnTo>
                <a:lnTo>
                  <a:pt x="126" y="162"/>
                </a:lnTo>
                <a:lnTo>
                  <a:pt x="124" y="162"/>
                </a:lnTo>
                <a:lnTo>
                  <a:pt x="124" y="163"/>
                </a:lnTo>
                <a:lnTo>
                  <a:pt x="123" y="163"/>
                </a:lnTo>
                <a:lnTo>
                  <a:pt x="121" y="163"/>
                </a:lnTo>
                <a:lnTo>
                  <a:pt x="120" y="163"/>
                </a:lnTo>
                <a:lnTo>
                  <a:pt x="120" y="164"/>
                </a:lnTo>
                <a:lnTo>
                  <a:pt x="120" y="166"/>
                </a:lnTo>
                <a:lnTo>
                  <a:pt x="120" y="167"/>
                </a:lnTo>
                <a:lnTo>
                  <a:pt x="118" y="169"/>
                </a:lnTo>
                <a:lnTo>
                  <a:pt x="118" y="170"/>
                </a:lnTo>
                <a:lnTo>
                  <a:pt x="117" y="170"/>
                </a:lnTo>
                <a:lnTo>
                  <a:pt x="116" y="170"/>
                </a:lnTo>
                <a:lnTo>
                  <a:pt x="116" y="172"/>
                </a:lnTo>
                <a:lnTo>
                  <a:pt x="114" y="172"/>
                </a:lnTo>
                <a:lnTo>
                  <a:pt x="113" y="172"/>
                </a:lnTo>
                <a:lnTo>
                  <a:pt x="111" y="172"/>
                </a:lnTo>
                <a:lnTo>
                  <a:pt x="110" y="172"/>
                </a:lnTo>
                <a:lnTo>
                  <a:pt x="108" y="172"/>
                </a:lnTo>
                <a:lnTo>
                  <a:pt x="107" y="173"/>
                </a:lnTo>
                <a:lnTo>
                  <a:pt x="106" y="174"/>
                </a:lnTo>
                <a:lnTo>
                  <a:pt x="104" y="174"/>
                </a:lnTo>
                <a:lnTo>
                  <a:pt x="103" y="176"/>
                </a:lnTo>
                <a:lnTo>
                  <a:pt x="101" y="176"/>
                </a:lnTo>
                <a:lnTo>
                  <a:pt x="100" y="176"/>
                </a:lnTo>
                <a:lnTo>
                  <a:pt x="98" y="176"/>
                </a:lnTo>
                <a:lnTo>
                  <a:pt x="97" y="174"/>
                </a:lnTo>
                <a:lnTo>
                  <a:pt x="96" y="173"/>
                </a:lnTo>
                <a:lnTo>
                  <a:pt x="94" y="172"/>
                </a:lnTo>
                <a:lnTo>
                  <a:pt x="93" y="172"/>
                </a:lnTo>
                <a:lnTo>
                  <a:pt x="91" y="172"/>
                </a:lnTo>
                <a:lnTo>
                  <a:pt x="90" y="173"/>
                </a:lnTo>
                <a:lnTo>
                  <a:pt x="88" y="174"/>
                </a:lnTo>
                <a:lnTo>
                  <a:pt x="87" y="176"/>
                </a:lnTo>
                <a:lnTo>
                  <a:pt x="84" y="177"/>
                </a:lnTo>
                <a:lnTo>
                  <a:pt x="83" y="179"/>
                </a:lnTo>
                <a:lnTo>
                  <a:pt x="81" y="179"/>
                </a:lnTo>
                <a:lnTo>
                  <a:pt x="80" y="180"/>
                </a:lnTo>
                <a:lnTo>
                  <a:pt x="78" y="182"/>
                </a:lnTo>
                <a:lnTo>
                  <a:pt x="77" y="180"/>
                </a:lnTo>
                <a:lnTo>
                  <a:pt x="76" y="180"/>
                </a:lnTo>
                <a:lnTo>
                  <a:pt x="76" y="179"/>
                </a:lnTo>
                <a:lnTo>
                  <a:pt x="74" y="177"/>
                </a:lnTo>
                <a:lnTo>
                  <a:pt x="74" y="176"/>
                </a:lnTo>
                <a:lnTo>
                  <a:pt x="76" y="174"/>
                </a:lnTo>
                <a:lnTo>
                  <a:pt x="74" y="173"/>
                </a:lnTo>
                <a:lnTo>
                  <a:pt x="73" y="172"/>
                </a:lnTo>
                <a:lnTo>
                  <a:pt x="71" y="172"/>
                </a:lnTo>
                <a:lnTo>
                  <a:pt x="70" y="172"/>
                </a:lnTo>
                <a:lnTo>
                  <a:pt x="68" y="173"/>
                </a:lnTo>
                <a:lnTo>
                  <a:pt x="70" y="174"/>
                </a:lnTo>
                <a:lnTo>
                  <a:pt x="70" y="177"/>
                </a:lnTo>
                <a:lnTo>
                  <a:pt x="71" y="179"/>
                </a:lnTo>
                <a:lnTo>
                  <a:pt x="70" y="180"/>
                </a:lnTo>
                <a:lnTo>
                  <a:pt x="67" y="180"/>
                </a:lnTo>
                <a:lnTo>
                  <a:pt x="65" y="180"/>
                </a:lnTo>
                <a:lnTo>
                  <a:pt x="65" y="179"/>
                </a:lnTo>
                <a:lnTo>
                  <a:pt x="64" y="177"/>
                </a:lnTo>
                <a:lnTo>
                  <a:pt x="63" y="176"/>
                </a:lnTo>
                <a:lnTo>
                  <a:pt x="63" y="174"/>
                </a:lnTo>
                <a:lnTo>
                  <a:pt x="61" y="174"/>
                </a:lnTo>
                <a:lnTo>
                  <a:pt x="60" y="174"/>
                </a:lnTo>
                <a:lnTo>
                  <a:pt x="60" y="176"/>
                </a:lnTo>
                <a:lnTo>
                  <a:pt x="57" y="176"/>
                </a:lnTo>
                <a:lnTo>
                  <a:pt x="57" y="177"/>
                </a:lnTo>
                <a:lnTo>
                  <a:pt x="55" y="177"/>
                </a:lnTo>
                <a:lnTo>
                  <a:pt x="54" y="179"/>
                </a:lnTo>
                <a:lnTo>
                  <a:pt x="55" y="179"/>
                </a:lnTo>
                <a:lnTo>
                  <a:pt x="55" y="180"/>
                </a:lnTo>
                <a:lnTo>
                  <a:pt x="57" y="180"/>
                </a:lnTo>
                <a:lnTo>
                  <a:pt x="58" y="182"/>
                </a:lnTo>
                <a:lnTo>
                  <a:pt x="60" y="182"/>
                </a:lnTo>
                <a:lnTo>
                  <a:pt x="63" y="182"/>
                </a:lnTo>
                <a:lnTo>
                  <a:pt x="63" y="183"/>
                </a:lnTo>
                <a:lnTo>
                  <a:pt x="64" y="183"/>
                </a:lnTo>
                <a:lnTo>
                  <a:pt x="63" y="183"/>
                </a:lnTo>
                <a:lnTo>
                  <a:pt x="63" y="184"/>
                </a:lnTo>
                <a:lnTo>
                  <a:pt x="61" y="184"/>
                </a:lnTo>
                <a:lnTo>
                  <a:pt x="60" y="183"/>
                </a:lnTo>
                <a:lnTo>
                  <a:pt x="58" y="183"/>
                </a:lnTo>
                <a:lnTo>
                  <a:pt x="57" y="182"/>
                </a:lnTo>
                <a:lnTo>
                  <a:pt x="55" y="183"/>
                </a:lnTo>
                <a:lnTo>
                  <a:pt x="54" y="183"/>
                </a:lnTo>
                <a:lnTo>
                  <a:pt x="54" y="182"/>
                </a:lnTo>
                <a:lnTo>
                  <a:pt x="54" y="180"/>
                </a:lnTo>
                <a:lnTo>
                  <a:pt x="54" y="179"/>
                </a:lnTo>
                <a:lnTo>
                  <a:pt x="53" y="179"/>
                </a:lnTo>
                <a:lnTo>
                  <a:pt x="50" y="177"/>
                </a:lnTo>
                <a:lnTo>
                  <a:pt x="48" y="176"/>
                </a:lnTo>
                <a:lnTo>
                  <a:pt x="47" y="174"/>
                </a:lnTo>
                <a:lnTo>
                  <a:pt x="45" y="174"/>
                </a:lnTo>
                <a:lnTo>
                  <a:pt x="45" y="173"/>
                </a:lnTo>
                <a:lnTo>
                  <a:pt x="44" y="170"/>
                </a:lnTo>
                <a:lnTo>
                  <a:pt x="44" y="169"/>
                </a:lnTo>
                <a:lnTo>
                  <a:pt x="43" y="167"/>
                </a:lnTo>
                <a:lnTo>
                  <a:pt x="41" y="166"/>
                </a:lnTo>
                <a:lnTo>
                  <a:pt x="41" y="164"/>
                </a:lnTo>
                <a:lnTo>
                  <a:pt x="40" y="164"/>
                </a:lnTo>
                <a:lnTo>
                  <a:pt x="38" y="163"/>
                </a:lnTo>
                <a:lnTo>
                  <a:pt x="40" y="162"/>
                </a:lnTo>
                <a:lnTo>
                  <a:pt x="41" y="162"/>
                </a:lnTo>
                <a:lnTo>
                  <a:pt x="41" y="160"/>
                </a:lnTo>
                <a:lnTo>
                  <a:pt x="41" y="159"/>
                </a:lnTo>
                <a:lnTo>
                  <a:pt x="41" y="157"/>
                </a:lnTo>
                <a:lnTo>
                  <a:pt x="41" y="156"/>
                </a:lnTo>
                <a:lnTo>
                  <a:pt x="41" y="154"/>
                </a:lnTo>
                <a:lnTo>
                  <a:pt x="40" y="154"/>
                </a:lnTo>
                <a:lnTo>
                  <a:pt x="40" y="153"/>
                </a:lnTo>
                <a:lnTo>
                  <a:pt x="38" y="153"/>
                </a:lnTo>
                <a:lnTo>
                  <a:pt x="37" y="153"/>
                </a:lnTo>
                <a:lnTo>
                  <a:pt x="35" y="153"/>
                </a:lnTo>
                <a:lnTo>
                  <a:pt x="34" y="153"/>
                </a:lnTo>
                <a:lnTo>
                  <a:pt x="33" y="152"/>
                </a:lnTo>
                <a:lnTo>
                  <a:pt x="33" y="150"/>
                </a:lnTo>
                <a:lnTo>
                  <a:pt x="31" y="149"/>
                </a:lnTo>
                <a:lnTo>
                  <a:pt x="30" y="147"/>
                </a:lnTo>
                <a:lnTo>
                  <a:pt x="28" y="146"/>
                </a:lnTo>
                <a:lnTo>
                  <a:pt x="27" y="146"/>
                </a:lnTo>
                <a:lnTo>
                  <a:pt x="27" y="147"/>
                </a:lnTo>
                <a:lnTo>
                  <a:pt x="25" y="149"/>
                </a:lnTo>
                <a:lnTo>
                  <a:pt x="25" y="147"/>
                </a:lnTo>
                <a:lnTo>
                  <a:pt x="24" y="147"/>
                </a:lnTo>
                <a:lnTo>
                  <a:pt x="24" y="146"/>
                </a:lnTo>
                <a:lnTo>
                  <a:pt x="23" y="144"/>
                </a:lnTo>
                <a:lnTo>
                  <a:pt x="23" y="143"/>
                </a:lnTo>
                <a:lnTo>
                  <a:pt x="23" y="141"/>
                </a:lnTo>
                <a:lnTo>
                  <a:pt x="21" y="141"/>
                </a:lnTo>
                <a:lnTo>
                  <a:pt x="21" y="140"/>
                </a:lnTo>
                <a:lnTo>
                  <a:pt x="20" y="140"/>
                </a:lnTo>
                <a:lnTo>
                  <a:pt x="20" y="139"/>
                </a:lnTo>
                <a:lnTo>
                  <a:pt x="18" y="139"/>
                </a:lnTo>
                <a:lnTo>
                  <a:pt x="17" y="139"/>
                </a:lnTo>
                <a:lnTo>
                  <a:pt x="15" y="140"/>
                </a:lnTo>
                <a:lnTo>
                  <a:pt x="14" y="140"/>
                </a:lnTo>
                <a:lnTo>
                  <a:pt x="13" y="140"/>
                </a:lnTo>
                <a:lnTo>
                  <a:pt x="13" y="139"/>
                </a:lnTo>
                <a:lnTo>
                  <a:pt x="11" y="139"/>
                </a:lnTo>
                <a:lnTo>
                  <a:pt x="10" y="137"/>
                </a:lnTo>
                <a:lnTo>
                  <a:pt x="10" y="136"/>
                </a:lnTo>
                <a:lnTo>
                  <a:pt x="8" y="136"/>
                </a:lnTo>
                <a:lnTo>
                  <a:pt x="8" y="134"/>
                </a:lnTo>
                <a:lnTo>
                  <a:pt x="8" y="133"/>
                </a:lnTo>
                <a:lnTo>
                  <a:pt x="7" y="131"/>
                </a:lnTo>
                <a:lnTo>
                  <a:pt x="7" y="130"/>
                </a:lnTo>
                <a:lnTo>
                  <a:pt x="5" y="130"/>
                </a:lnTo>
                <a:lnTo>
                  <a:pt x="4" y="129"/>
                </a:lnTo>
                <a:lnTo>
                  <a:pt x="3" y="127"/>
                </a:lnTo>
                <a:lnTo>
                  <a:pt x="4" y="127"/>
                </a:lnTo>
                <a:lnTo>
                  <a:pt x="5" y="127"/>
                </a:lnTo>
                <a:lnTo>
                  <a:pt x="5" y="126"/>
                </a:lnTo>
                <a:lnTo>
                  <a:pt x="7" y="124"/>
                </a:lnTo>
                <a:lnTo>
                  <a:pt x="7" y="123"/>
                </a:lnTo>
                <a:lnTo>
                  <a:pt x="7" y="121"/>
                </a:lnTo>
                <a:lnTo>
                  <a:pt x="5" y="120"/>
                </a:lnTo>
                <a:lnTo>
                  <a:pt x="4" y="120"/>
                </a:lnTo>
                <a:lnTo>
                  <a:pt x="4" y="119"/>
                </a:lnTo>
                <a:lnTo>
                  <a:pt x="3" y="117"/>
                </a:lnTo>
                <a:lnTo>
                  <a:pt x="1" y="117"/>
                </a:lnTo>
                <a:lnTo>
                  <a:pt x="0" y="116"/>
                </a:lnTo>
                <a:lnTo>
                  <a:pt x="1" y="116"/>
                </a:lnTo>
                <a:lnTo>
                  <a:pt x="1" y="114"/>
                </a:lnTo>
                <a:lnTo>
                  <a:pt x="3" y="113"/>
                </a:lnTo>
                <a:lnTo>
                  <a:pt x="3" y="111"/>
                </a:lnTo>
                <a:lnTo>
                  <a:pt x="1" y="110"/>
                </a:lnTo>
                <a:lnTo>
                  <a:pt x="1" y="109"/>
                </a:lnTo>
                <a:lnTo>
                  <a:pt x="4" y="109"/>
                </a:lnTo>
                <a:lnTo>
                  <a:pt x="5" y="109"/>
                </a:lnTo>
                <a:lnTo>
                  <a:pt x="5" y="107"/>
                </a:lnTo>
                <a:lnTo>
                  <a:pt x="7" y="106"/>
                </a:lnTo>
                <a:lnTo>
                  <a:pt x="7" y="104"/>
                </a:lnTo>
                <a:lnTo>
                  <a:pt x="8" y="103"/>
                </a:lnTo>
                <a:lnTo>
                  <a:pt x="8" y="100"/>
                </a:lnTo>
                <a:lnTo>
                  <a:pt x="8" y="99"/>
                </a:lnTo>
                <a:lnTo>
                  <a:pt x="8" y="97"/>
                </a:lnTo>
                <a:lnTo>
                  <a:pt x="8" y="96"/>
                </a:lnTo>
                <a:lnTo>
                  <a:pt x="8" y="94"/>
                </a:lnTo>
                <a:lnTo>
                  <a:pt x="10" y="94"/>
                </a:lnTo>
                <a:lnTo>
                  <a:pt x="10" y="93"/>
                </a:lnTo>
                <a:lnTo>
                  <a:pt x="10" y="91"/>
                </a:lnTo>
                <a:lnTo>
                  <a:pt x="10" y="90"/>
                </a:lnTo>
                <a:lnTo>
                  <a:pt x="8" y="90"/>
                </a:lnTo>
                <a:lnTo>
                  <a:pt x="7" y="89"/>
                </a:lnTo>
                <a:lnTo>
                  <a:pt x="7" y="87"/>
                </a:lnTo>
                <a:lnTo>
                  <a:pt x="5" y="87"/>
                </a:lnTo>
                <a:lnTo>
                  <a:pt x="5" y="86"/>
                </a:lnTo>
                <a:lnTo>
                  <a:pt x="5" y="84"/>
                </a:lnTo>
                <a:lnTo>
                  <a:pt x="5" y="83"/>
                </a:lnTo>
                <a:lnTo>
                  <a:pt x="7" y="83"/>
                </a:lnTo>
                <a:lnTo>
                  <a:pt x="8" y="81"/>
                </a:lnTo>
                <a:lnTo>
                  <a:pt x="8" y="80"/>
                </a:lnTo>
                <a:lnTo>
                  <a:pt x="10" y="79"/>
                </a:lnTo>
                <a:lnTo>
                  <a:pt x="11" y="79"/>
                </a:lnTo>
                <a:lnTo>
                  <a:pt x="13" y="79"/>
                </a:lnTo>
                <a:lnTo>
                  <a:pt x="14" y="77"/>
                </a:lnTo>
                <a:lnTo>
                  <a:pt x="14" y="76"/>
                </a:lnTo>
                <a:lnTo>
                  <a:pt x="13" y="74"/>
                </a:lnTo>
                <a:lnTo>
                  <a:pt x="11" y="74"/>
                </a:lnTo>
                <a:lnTo>
                  <a:pt x="11" y="73"/>
                </a:lnTo>
                <a:lnTo>
                  <a:pt x="11" y="71"/>
                </a:lnTo>
                <a:lnTo>
                  <a:pt x="11" y="70"/>
                </a:lnTo>
                <a:lnTo>
                  <a:pt x="13" y="70"/>
                </a:lnTo>
                <a:lnTo>
                  <a:pt x="13" y="69"/>
                </a:lnTo>
                <a:lnTo>
                  <a:pt x="13" y="66"/>
                </a:lnTo>
                <a:lnTo>
                  <a:pt x="13" y="64"/>
                </a:lnTo>
                <a:lnTo>
                  <a:pt x="14" y="64"/>
                </a:lnTo>
                <a:lnTo>
                  <a:pt x="14" y="63"/>
                </a:lnTo>
                <a:lnTo>
                  <a:pt x="15" y="63"/>
                </a:lnTo>
                <a:lnTo>
                  <a:pt x="15" y="61"/>
                </a:lnTo>
                <a:lnTo>
                  <a:pt x="14" y="60"/>
                </a:lnTo>
                <a:lnTo>
                  <a:pt x="13" y="60"/>
                </a:lnTo>
                <a:lnTo>
                  <a:pt x="11" y="59"/>
                </a:lnTo>
                <a:lnTo>
                  <a:pt x="11" y="57"/>
                </a:lnTo>
                <a:lnTo>
                  <a:pt x="11" y="59"/>
                </a:lnTo>
                <a:lnTo>
                  <a:pt x="10" y="59"/>
                </a:lnTo>
                <a:lnTo>
                  <a:pt x="8" y="59"/>
                </a:lnTo>
                <a:lnTo>
                  <a:pt x="8" y="57"/>
                </a:lnTo>
                <a:lnTo>
                  <a:pt x="7" y="57"/>
                </a:lnTo>
                <a:lnTo>
                  <a:pt x="5" y="57"/>
                </a:lnTo>
                <a:lnTo>
                  <a:pt x="4" y="56"/>
                </a:lnTo>
                <a:lnTo>
                  <a:pt x="4" y="54"/>
                </a:lnTo>
                <a:lnTo>
                  <a:pt x="5" y="53"/>
                </a:lnTo>
                <a:lnTo>
                  <a:pt x="7" y="51"/>
                </a:lnTo>
                <a:lnTo>
                  <a:pt x="5" y="50"/>
                </a:lnTo>
                <a:lnTo>
                  <a:pt x="4" y="50"/>
                </a:lnTo>
                <a:lnTo>
                  <a:pt x="3" y="49"/>
                </a:lnTo>
                <a:lnTo>
                  <a:pt x="1" y="47"/>
                </a:lnTo>
                <a:lnTo>
                  <a:pt x="1" y="46"/>
                </a:lnTo>
                <a:lnTo>
                  <a:pt x="3" y="43"/>
                </a:lnTo>
                <a:lnTo>
                  <a:pt x="3" y="41"/>
                </a:lnTo>
                <a:lnTo>
                  <a:pt x="4" y="40"/>
                </a:lnTo>
                <a:lnTo>
                  <a:pt x="5" y="40"/>
                </a:lnTo>
                <a:lnTo>
                  <a:pt x="7" y="39"/>
                </a:lnTo>
                <a:lnTo>
                  <a:pt x="8" y="40"/>
                </a:lnTo>
                <a:lnTo>
                  <a:pt x="8" y="41"/>
                </a:lnTo>
                <a:lnTo>
                  <a:pt x="11" y="44"/>
                </a:lnTo>
                <a:lnTo>
                  <a:pt x="13" y="44"/>
                </a:lnTo>
                <a:lnTo>
                  <a:pt x="14" y="46"/>
                </a:lnTo>
                <a:lnTo>
                  <a:pt x="14" y="44"/>
                </a:lnTo>
                <a:lnTo>
                  <a:pt x="15" y="44"/>
                </a:lnTo>
                <a:lnTo>
                  <a:pt x="17" y="44"/>
                </a:lnTo>
                <a:lnTo>
                  <a:pt x="18" y="46"/>
                </a:lnTo>
                <a:lnTo>
                  <a:pt x="18" y="44"/>
                </a:lnTo>
                <a:lnTo>
                  <a:pt x="20" y="46"/>
                </a:lnTo>
                <a:lnTo>
                  <a:pt x="20" y="47"/>
                </a:lnTo>
                <a:lnTo>
                  <a:pt x="20" y="49"/>
                </a:lnTo>
                <a:lnTo>
                  <a:pt x="17" y="51"/>
                </a:lnTo>
                <a:lnTo>
                  <a:pt x="18" y="51"/>
                </a:lnTo>
                <a:lnTo>
                  <a:pt x="18" y="53"/>
                </a:lnTo>
                <a:lnTo>
                  <a:pt x="18" y="54"/>
                </a:lnTo>
                <a:lnTo>
                  <a:pt x="20" y="54"/>
                </a:lnTo>
                <a:lnTo>
                  <a:pt x="20" y="53"/>
                </a:lnTo>
                <a:lnTo>
                  <a:pt x="21" y="51"/>
                </a:lnTo>
                <a:lnTo>
                  <a:pt x="23" y="51"/>
                </a:lnTo>
                <a:lnTo>
                  <a:pt x="24" y="50"/>
                </a:lnTo>
                <a:lnTo>
                  <a:pt x="25" y="50"/>
                </a:lnTo>
                <a:lnTo>
                  <a:pt x="27" y="50"/>
                </a:lnTo>
                <a:lnTo>
                  <a:pt x="27" y="49"/>
                </a:lnTo>
                <a:lnTo>
                  <a:pt x="28" y="49"/>
                </a:lnTo>
                <a:lnTo>
                  <a:pt x="28" y="50"/>
                </a:lnTo>
                <a:lnTo>
                  <a:pt x="30" y="50"/>
                </a:lnTo>
                <a:lnTo>
                  <a:pt x="30" y="49"/>
                </a:lnTo>
                <a:lnTo>
                  <a:pt x="31" y="49"/>
                </a:lnTo>
                <a:lnTo>
                  <a:pt x="34" y="49"/>
                </a:lnTo>
                <a:lnTo>
                  <a:pt x="34" y="47"/>
                </a:lnTo>
                <a:lnTo>
                  <a:pt x="35" y="47"/>
                </a:lnTo>
                <a:lnTo>
                  <a:pt x="37" y="47"/>
                </a:lnTo>
                <a:lnTo>
                  <a:pt x="38" y="47"/>
                </a:lnTo>
                <a:lnTo>
                  <a:pt x="38" y="46"/>
                </a:lnTo>
                <a:lnTo>
                  <a:pt x="40" y="46"/>
                </a:lnTo>
                <a:lnTo>
                  <a:pt x="41" y="46"/>
                </a:lnTo>
                <a:lnTo>
                  <a:pt x="41" y="44"/>
                </a:lnTo>
                <a:lnTo>
                  <a:pt x="43" y="44"/>
                </a:lnTo>
                <a:lnTo>
                  <a:pt x="43" y="41"/>
                </a:lnTo>
                <a:lnTo>
                  <a:pt x="44" y="43"/>
                </a:lnTo>
                <a:lnTo>
                  <a:pt x="44" y="41"/>
                </a:lnTo>
                <a:lnTo>
                  <a:pt x="45" y="41"/>
                </a:lnTo>
                <a:lnTo>
                  <a:pt x="45" y="43"/>
                </a:lnTo>
                <a:lnTo>
                  <a:pt x="47" y="43"/>
                </a:lnTo>
                <a:lnTo>
                  <a:pt x="48" y="43"/>
                </a:lnTo>
                <a:lnTo>
                  <a:pt x="48" y="44"/>
                </a:lnTo>
                <a:lnTo>
                  <a:pt x="50" y="43"/>
                </a:lnTo>
                <a:lnTo>
                  <a:pt x="51" y="44"/>
                </a:lnTo>
                <a:lnTo>
                  <a:pt x="50" y="44"/>
                </a:lnTo>
                <a:lnTo>
                  <a:pt x="51" y="44"/>
                </a:lnTo>
                <a:lnTo>
                  <a:pt x="53" y="44"/>
                </a:lnTo>
                <a:lnTo>
                  <a:pt x="54" y="44"/>
                </a:lnTo>
                <a:lnTo>
                  <a:pt x="54" y="41"/>
                </a:lnTo>
                <a:lnTo>
                  <a:pt x="55" y="41"/>
                </a:lnTo>
                <a:lnTo>
                  <a:pt x="57" y="41"/>
                </a:lnTo>
                <a:lnTo>
                  <a:pt x="57" y="43"/>
                </a:lnTo>
                <a:lnTo>
                  <a:pt x="58" y="43"/>
                </a:lnTo>
                <a:lnTo>
                  <a:pt x="58" y="44"/>
                </a:lnTo>
                <a:lnTo>
                  <a:pt x="60" y="44"/>
                </a:lnTo>
                <a:lnTo>
                  <a:pt x="60" y="46"/>
                </a:lnTo>
                <a:lnTo>
                  <a:pt x="61" y="46"/>
                </a:lnTo>
                <a:lnTo>
                  <a:pt x="63" y="46"/>
                </a:lnTo>
                <a:lnTo>
                  <a:pt x="64" y="44"/>
                </a:lnTo>
                <a:lnTo>
                  <a:pt x="65" y="44"/>
                </a:lnTo>
                <a:lnTo>
                  <a:pt x="65" y="41"/>
                </a:lnTo>
                <a:lnTo>
                  <a:pt x="65" y="40"/>
                </a:lnTo>
                <a:lnTo>
                  <a:pt x="65" y="39"/>
                </a:lnTo>
                <a:lnTo>
                  <a:pt x="65" y="37"/>
                </a:lnTo>
                <a:lnTo>
                  <a:pt x="67" y="37"/>
                </a:lnTo>
                <a:lnTo>
                  <a:pt x="68" y="36"/>
                </a:lnTo>
                <a:lnTo>
                  <a:pt x="70" y="36"/>
                </a:lnTo>
                <a:lnTo>
                  <a:pt x="71" y="33"/>
                </a:lnTo>
                <a:lnTo>
                  <a:pt x="74" y="31"/>
                </a:lnTo>
                <a:lnTo>
                  <a:pt x="74" y="30"/>
                </a:lnTo>
                <a:lnTo>
                  <a:pt x="76" y="30"/>
                </a:lnTo>
                <a:lnTo>
                  <a:pt x="74" y="30"/>
                </a:lnTo>
                <a:lnTo>
                  <a:pt x="74" y="27"/>
                </a:lnTo>
                <a:lnTo>
                  <a:pt x="74" y="26"/>
                </a:lnTo>
                <a:lnTo>
                  <a:pt x="74" y="24"/>
                </a:lnTo>
                <a:lnTo>
                  <a:pt x="74" y="23"/>
                </a:lnTo>
                <a:lnTo>
                  <a:pt x="74" y="21"/>
                </a:lnTo>
                <a:lnTo>
                  <a:pt x="77" y="19"/>
                </a:lnTo>
                <a:lnTo>
                  <a:pt x="80" y="16"/>
                </a:lnTo>
                <a:lnTo>
                  <a:pt x="81" y="14"/>
                </a:lnTo>
                <a:lnTo>
                  <a:pt x="81" y="13"/>
                </a:lnTo>
                <a:lnTo>
                  <a:pt x="81" y="11"/>
                </a:lnTo>
                <a:lnTo>
                  <a:pt x="80" y="10"/>
                </a:lnTo>
                <a:lnTo>
                  <a:pt x="80" y="9"/>
                </a:lnTo>
                <a:lnTo>
                  <a:pt x="78" y="9"/>
                </a:lnTo>
                <a:lnTo>
                  <a:pt x="78" y="7"/>
                </a:lnTo>
                <a:lnTo>
                  <a:pt x="78" y="6"/>
                </a:lnTo>
                <a:lnTo>
                  <a:pt x="78" y="4"/>
                </a:lnTo>
                <a:lnTo>
                  <a:pt x="77" y="0"/>
                </a:lnTo>
              </a:path>
            </a:pathLst>
          </a:custGeom>
          <a:solidFill>
            <a:srgbClr val="FF9900"/>
          </a:solidFill>
          <a:ln w="3175" cmpd="sng">
            <a:solidFill>
              <a:srgbClr val="808080"/>
            </a:solidFill>
            <a:prstDash val="solid"/>
            <a:round/>
            <a:headEnd/>
            <a:tailEnd/>
          </a:ln>
        </p:spPr>
        <p:txBody>
          <a:bodyPr/>
          <a:lstStyle/>
          <a:p>
            <a:endParaRPr lang="en-US"/>
          </a:p>
        </p:txBody>
      </p:sp>
      <p:sp>
        <p:nvSpPr>
          <p:cNvPr id="14456" name="Freeform 120"/>
          <p:cNvSpPr>
            <a:spLocks/>
          </p:cNvSpPr>
          <p:nvPr/>
        </p:nvSpPr>
        <p:spPr bwMode="auto">
          <a:xfrm>
            <a:off x="2832100" y="1152525"/>
            <a:ext cx="160338" cy="76200"/>
          </a:xfrm>
          <a:custGeom>
            <a:avLst/>
            <a:gdLst>
              <a:gd name="T0" fmla="*/ 0 w 135"/>
              <a:gd name="T1" fmla="*/ 54 h 92"/>
              <a:gd name="T2" fmla="*/ 4 w 135"/>
              <a:gd name="T3" fmla="*/ 47 h 92"/>
              <a:gd name="T4" fmla="*/ 10 w 135"/>
              <a:gd name="T5" fmla="*/ 43 h 92"/>
              <a:gd name="T6" fmla="*/ 11 w 135"/>
              <a:gd name="T7" fmla="*/ 36 h 92"/>
              <a:gd name="T8" fmla="*/ 7 w 135"/>
              <a:gd name="T9" fmla="*/ 29 h 92"/>
              <a:gd name="T10" fmla="*/ 5 w 135"/>
              <a:gd name="T11" fmla="*/ 23 h 92"/>
              <a:gd name="T12" fmla="*/ 8 w 135"/>
              <a:gd name="T13" fmla="*/ 19 h 92"/>
              <a:gd name="T14" fmla="*/ 12 w 135"/>
              <a:gd name="T15" fmla="*/ 23 h 92"/>
              <a:gd name="T16" fmla="*/ 17 w 135"/>
              <a:gd name="T17" fmla="*/ 27 h 92"/>
              <a:gd name="T18" fmla="*/ 21 w 135"/>
              <a:gd name="T19" fmla="*/ 30 h 92"/>
              <a:gd name="T20" fmla="*/ 24 w 135"/>
              <a:gd name="T21" fmla="*/ 29 h 92"/>
              <a:gd name="T22" fmla="*/ 28 w 135"/>
              <a:gd name="T23" fmla="*/ 29 h 92"/>
              <a:gd name="T24" fmla="*/ 31 w 135"/>
              <a:gd name="T25" fmla="*/ 24 h 92"/>
              <a:gd name="T26" fmla="*/ 32 w 135"/>
              <a:gd name="T27" fmla="*/ 20 h 92"/>
              <a:gd name="T28" fmla="*/ 35 w 135"/>
              <a:gd name="T29" fmla="*/ 17 h 92"/>
              <a:gd name="T30" fmla="*/ 42 w 135"/>
              <a:gd name="T31" fmla="*/ 14 h 92"/>
              <a:gd name="T32" fmla="*/ 50 w 135"/>
              <a:gd name="T33" fmla="*/ 12 h 92"/>
              <a:gd name="T34" fmla="*/ 52 w 135"/>
              <a:gd name="T35" fmla="*/ 6 h 92"/>
              <a:gd name="T36" fmla="*/ 55 w 135"/>
              <a:gd name="T37" fmla="*/ 2 h 92"/>
              <a:gd name="T38" fmla="*/ 60 w 135"/>
              <a:gd name="T39" fmla="*/ 2 h 92"/>
              <a:gd name="T40" fmla="*/ 65 w 135"/>
              <a:gd name="T41" fmla="*/ 2 h 92"/>
              <a:gd name="T42" fmla="*/ 70 w 135"/>
              <a:gd name="T43" fmla="*/ 0 h 92"/>
              <a:gd name="T44" fmla="*/ 77 w 135"/>
              <a:gd name="T45" fmla="*/ 2 h 92"/>
              <a:gd name="T46" fmla="*/ 82 w 135"/>
              <a:gd name="T47" fmla="*/ 2 h 92"/>
              <a:gd name="T48" fmla="*/ 85 w 135"/>
              <a:gd name="T49" fmla="*/ 2 h 92"/>
              <a:gd name="T50" fmla="*/ 88 w 135"/>
              <a:gd name="T51" fmla="*/ 6 h 92"/>
              <a:gd name="T52" fmla="*/ 88 w 135"/>
              <a:gd name="T53" fmla="*/ 13 h 92"/>
              <a:gd name="T54" fmla="*/ 85 w 135"/>
              <a:gd name="T55" fmla="*/ 16 h 92"/>
              <a:gd name="T56" fmla="*/ 84 w 135"/>
              <a:gd name="T57" fmla="*/ 24 h 92"/>
              <a:gd name="T58" fmla="*/ 82 w 135"/>
              <a:gd name="T59" fmla="*/ 32 h 92"/>
              <a:gd name="T60" fmla="*/ 80 w 135"/>
              <a:gd name="T61" fmla="*/ 40 h 92"/>
              <a:gd name="T62" fmla="*/ 82 w 135"/>
              <a:gd name="T63" fmla="*/ 46 h 92"/>
              <a:gd name="T64" fmla="*/ 78 w 135"/>
              <a:gd name="T65" fmla="*/ 49 h 92"/>
              <a:gd name="T66" fmla="*/ 74 w 135"/>
              <a:gd name="T67" fmla="*/ 52 h 92"/>
              <a:gd name="T68" fmla="*/ 70 w 135"/>
              <a:gd name="T69" fmla="*/ 52 h 92"/>
              <a:gd name="T70" fmla="*/ 68 w 135"/>
              <a:gd name="T71" fmla="*/ 53 h 92"/>
              <a:gd name="T72" fmla="*/ 65 w 135"/>
              <a:gd name="T73" fmla="*/ 53 h 92"/>
              <a:gd name="T74" fmla="*/ 64 w 135"/>
              <a:gd name="T75" fmla="*/ 54 h 92"/>
              <a:gd name="T76" fmla="*/ 67 w 135"/>
              <a:gd name="T77" fmla="*/ 62 h 92"/>
              <a:gd name="T78" fmla="*/ 64 w 135"/>
              <a:gd name="T79" fmla="*/ 67 h 92"/>
              <a:gd name="T80" fmla="*/ 64 w 135"/>
              <a:gd name="T81" fmla="*/ 72 h 92"/>
              <a:gd name="T82" fmla="*/ 67 w 135"/>
              <a:gd name="T83" fmla="*/ 75 h 92"/>
              <a:gd name="T84" fmla="*/ 72 w 135"/>
              <a:gd name="T85" fmla="*/ 76 h 92"/>
              <a:gd name="T86" fmla="*/ 77 w 135"/>
              <a:gd name="T87" fmla="*/ 75 h 92"/>
              <a:gd name="T88" fmla="*/ 82 w 135"/>
              <a:gd name="T89" fmla="*/ 76 h 92"/>
              <a:gd name="T90" fmla="*/ 88 w 135"/>
              <a:gd name="T91" fmla="*/ 80 h 92"/>
              <a:gd name="T92" fmla="*/ 92 w 135"/>
              <a:gd name="T93" fmla="*/ 79 h 92"/>
              <a:gd name="T94" fmla="*/ 97 w 135"/>
              <a:gd name="T95" fmla="*/ 80 h 92"/>
              <a:gd name="T96" fmla="*/ 95 w 135"/>
              <a:gd name="T97" fmla="*/ 85 h 92"/>
              <a:gd name="T98" fmla="*/ 100 w 135"/>
              <a:gd name="T99" fmla="*/ 83 h 92"/>
              <a:gd name="T100" fmla="*/ 104 w 135"/>
              <a:gd name="T101" fmla="*/ 83 h 92"/>
              <a:gd name="T102" fmla="*/ 108 w 135"/>
              <a:gd name="T103" fmla="*/ 82 h 92"/>
              <a:gd name="T104" fmla="*/ 114 w 135"/>
              <a:gd name="T105" fmla="*/ 82 h 92"/>
              <a:gd name="T106" fmla="*/ 120 w 135"/>
              <a:gd name="T107" fmla="*/ 82 h 92"/>
              <a:gd name="T108" fmla="*/ 125 w 135"/>
              <a:gd name="T109" fmla="*/ 83 h 92"/>
              <a:gd name="T110" fmla="*/ 130 w 135"/>
              <a:gd name="T111" fmla="*/ 86 h 92"/>
              <a:gd name="T112" fmla="*/ 134 w 135"/>
              <a:gd name="T113" fmla="*/ 89 h 9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5"/>
              <a:gd name="T172" fmla="*/ 0 h 92"/>
              <a:gd name="T173" fmla="*/ 135 w 135"/>
              <a:gd name="T174" fmla="*/ 92 h 9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5" h="92">
                <a:moveTo>
                  <a:pt x="1" y="66"/>
                </a:moveTo>
                <a:lnTo>
                  <a:pt x="0" y="59"/>
                </a:lnTo>
                <a:lnTo>
                  <a:pt x="0" y="57"/>
                </a:lnTo>
                <a:lnTo>
                  <a:pt x="0" y="54"/>
                </a:lnTo>
                <a:lnTo>
                  <a:pt x="0" y="52"/>
                </a:lnTo>
                <a:lnTo>
                  <a:pt x="1" y="50"/>
                </a:lnTo>
                <a:lnTo>
                  <a:pt x="1" y="49"/>
                </a:lnTo>
                <a:lnTo>
                  <a:pt x="4" y="47"/>
                </a:lnTo>
                <a:lnTo>
                  <a:pt x="5" y="47"/>
                </a:lnTo>
                <a:lnTo>
                  <a:pt x="7" y="46"/>
                </a:lnTo>
                <a:lnTo>
                  <a:pt x="8" y="44"/>
                </a:lnTo>
                <a:lnTo>
                  <a:pt x="10" y="43"/>
                </a:lnTo>
                <a:lnTo>
                  <a:pt x="11" y="42"/>
                </a:lnTo>
                <a:lnTo>
                  <a:pt x="11" y="39"/>
                </a:lnTo>
                <a:lnTo>
                  <a:pt x="11" y="37"/>
                </a:lnTo>
                <a:lnTo>
                  <a:pt x="11" y="36"/>
                </a:lnTo>
                <a:lnTo>
                  <a:pt x="10" y="33"/>
                </a:lnTo>
                <a:lnTo>
                  <a:pt x="10" y="32"/>
                </a:lnTo>
                <a:lnTo>
                  <a:pt x="8" y="30"/>
                </a:lnTo>
                <a:lnTo>
                  <a:pt x="7" y="29"/>
                </a:lnTo>
                <a:lnTo>
                  <a:pt x="7" y="27"/>
                </a:lnTo>
                <a:lnTo>
                  <a:pt x="5" y="26"/>
                </a:lnTo>
                <a:lnTo>
                  <a:pt x="5" y="24"/>
                </a:lnTo>
                <a:lnTo>
                  <a:pt x="5" y="23"/>
                </a:lnTo>
                <a:lnTo>
                  <a:pt x="5" y="20"/>
                </a:lnTo>
                <a:lnTo>
                  <a:pt x="7" y="19"/>
                </a:lnTo>
                <a:lnTo>
                  <a:pt x="7" y="17"/>
                </a:lnTo>
                <a:lnTo>
                  <a:pt x="8" y="19"/>
                </a:lnTo>
                <a:lnTo>
                  <a:pt x="10" y="19"/>
                </a:lnTo>
                <a:lnTo>
                  <a:pt x="11" y="19"/>
                </a:lnTo>
                <a:lnTo>
                  <a:pt x="11" y="22"/>
                </a:lnTo>
                <a:lnTo>
                  <a:pt x="12" y="23"/>
                </a:lnTo>
                <a:lnTo>
                  <a:pt x="14" y="23"/>
                </a:lnTo>
                <a:lnTo>
                  <a:pt x="15" y="26"/>
                </a:lnTo>
                <a:lnTo>
                  <a:pt x="17" y="26"/>
                </a:lnTo>
                <a:lnTo>
                  <a:pt x="17" y="27"/>
                </a:lnTo>
                <a:lnTo>
                  <a:pt x="18" y="27"/>
                </a:lnTo>
                <a:lnTo>
                  <a:pt x="21" y="30"/>
                </a:lnTo>
                <a:lnTo>
                  <a:pt x="21" y="32"/>
                </a:lnTo>
                <a:lnTo>
                  <a:pt x="21" y="30"/>
                </a:lnTo>
                <a:lnTo>
                  <a:pt x="21" y="29"/>
                </a:lnTo>
                <a:lnTo>
                  <a:pt x="21" y="27"/>
                </a:lnTo>
                <a:lnTo>
                  <a:pt x="22" y="29"/>
                </a:lnTo>
                <a:lnTo>
                  <a:pt x="24" y="29"/>
                </a:lnTo>
                <a:lnTo>
                  <a:pt x="25" y="29"/>
                </a:lnTo>
                <a:lnTo>
                  <a:pt x="25" y="27"/>
                </a:lnTo>
                <a:lnTo>
                  <a:pt x="27" y="27"/>
                </a:lnTo>
                <a:lnTo>
                  <a:pt x="28" y="29"/>
                </a:lnTo>
                <a:lnTo>
                  <a:pt x="28" y="27"/>
                </a:lnTo>
                <a:lnTo>
                  <a:pt x="30" y="27"/>
                </a:lnTo>
                <a:lnTo>
                  <a:pt x="30" y="24"/>
                </a:lnTo>
                <a:lnTo>
                  <a:pt x="31" y="24"/>
                </a:lnTo>
                <a:lnTo>
                  <a:pt x="31" y="23"/>
                </a:lnTo>
                <a:lnTo>
                  <a:pt x="31" y="22"/>
                </a:lnTo>
                <a:lnTo>
                  <a:pt x="32" y="22"/>
                </a:lnTo>
                <a:lnTo>
                  <a:pt x="32" y="20"/>
                </a:lnTo>
                <a:lnTo>
                  <a:pt x="32" y="19"/>
                </a:lnTo>
                <a:lnTo>
                  <a:pt x="32" y="17"/>
                </a:lnTo>
                <a:lnTo>
                  <a:pt x="34" y="17"/>
                </a:lnTo>
                <a:lnTo>
                  <a:pt x="35" y="17"/>
                </a:lnTo>
                <a:lnTo>
                  <a:pt x="37" y="17"/>
                </a:lnTo>
                <a:lnTo>
                  <a:pt x="38" y="17"/>
                </a:lnTo>
                <a:lnTo>
                  <a:pt x="41" y="16"/>
                </a:lnTo>
                <a:lnTo>
                  <a:pt x="42" y="14"/>
                </a:lnTo>
                <a:lnTo>
                  <a:pt x="45" y="13"/>
                </a:lnTo>
                <a:lnTo>
                  <a:pt x="47" y="12"/>
                </a:lnTo>
                <a:lnTo>
                  <a:pt x="48" y="12"/>
                </a:lnTo>
                <a:lnTo>
                  <a:pt x="50" y="12"/>
                </a:lnTo>
                <a:lnTo>
                  <a:pt x="51" y="12"/>
                </a:lnTo>
                <a:lnTo>
                  <a:pt x="51" y="10"/>
                </a:lnTo>
                <a:lnTo>
                  <a:pt x="51" y="9"/>
                </a:lnTo>
                <a:lnTo>
                  <a:pt x="52" y="6"/>
                </a:lnTo>
                <a:lnTo>
                  <a:pt x="52" y="4"/>
                </a:lnTo>
                <a:lnTo>
                  <a:pt x="54" y="4"/>
                </a:lnTo>
                <a:lnTo>
                  <a:pt x="55" y="4"/>
                </a:lnTo>
                <a:lnTo>
                  <a:pt x="55" y="2"/>
                </a:lnTo>
                <a:lnTo>
                  <a:pt x="55" y="0"/>
                </a:lnTo>
                <a:lnTo>
                  <a:pt x="57" y="2"/>
                </a:lnTo>
                <a:lnTo>
                  <a:pt x="58" y="2"/>
                </a:lnTo>
                <a:lnTo>
                  <a:pt x="60" y="2"/>
                </a:lnTo>
                <a:lnTo>
                  <a:pt x="61" y="3"/>
                </a:lnTo>
                <a:lnTo>
                  <a:pt x="62" y="2"/>
                </a:lnTo>
                <a:lnTo>
                  <a:pt x="64" y="2"/>
                </a:lnTo>
                <a:lnTo>
                  <a:pt x="65" y="2"/>
                </a:lnTo>
                <a:lnTo>
                  <a:pt x="67" y="2"/>
                </a:lnTo>
                <a:lnTo>
                  <a:pt x="68" y="2"/>
                </a:lnTo>
                <a:lnTo>
                  <a:pt x="68" y="0"/>
                </a:lnTo>
                <a:lnTo>
                  <a:pt x="70" y="0"/>
                </a:lnTo>
                <a:lnTo>
                  <a:pt x="71" y="3"/>
                </a:lnTo>
                <a:lnTo>
                  <a:pt x="72" y="3"/>
                </a:lnTo>
                <a:lnTo>
                  <a:pt x="74" y="3"/>
                </a:lnTo>
                <a:lnTo>
                  <a:pt x="77" y="2"/>
                </a:lnTo>
                <a:lnTo>
                  <a:pt x="78" y="2"/>
                </a:lnTo>
                <a:lnTo>
                  <a:pt x="81" y="3"/>
                </a:lnTo>
                <a:lnTo>
                  <a:pt x="82" y="3"/>
                </a:lnTo>
                <a:lnTo>
                  <a:pt x="82" y="2"/>
                </a:lnTo>
                <a:lnTo>
                  <a:pt x="84" y="2"/>
                </a:lnTo>
                <a:lnTo>
                  <a:pt x="84" y="0"/>
                </a:lnTo>
                <a:lnTo>
                  <a:pt x="84" y="2"/>
                </a:lnTo>
                <a:lnTo>
                  <a:pt x="85" y="2"/>
                </a:lnTo>
                <a:lnTo>
                  <a:pt x="85" y="3"/>
                </a:lnTo>
                <a:lnTo>
                  <a:pt x="88" y="3"/>
                </a:lnTo>
                <a:lnTo>
                  <a:pt x="90" y="4"/>
                </a:lnTo>
                <a:lnTo>
                  <a:pt x="88" y="6"/>
                </a:lnTo>
                <a:lnTo>
                  <a:pt x="88" y="7"/>
                </a:lnTo>
                <a:lnTo>
                  <a:pt x="88" y="9"/>
                </a:lnTo>
                <a:lnTo>
                  <a:pt x="88" y="10"/>
                </a:lnTo>
                <a:lnTo>
                  <a:pt x="88" y="13"/>
                </a:lnTo>
                <a:lnTo>
                  <a:pt x="90" y="13"/>
                </a:lnTo>
                <a:lnTo>
                  <a:pt x="90" y="14"/>
                </a:lnTo>
                <a:lnTo>
                  <a:pt x="88" y="14"/>
                </a:lnTo>
                <a:lnTo>
                  <a:pt x="85" y="16"/>
                </a:lnTo>
                <a:lnTo>
                  <a:pt x="87" y="19"/>
                </a:lnTo>
                <a:lnTo>
                  <a:pt x="87" y="22"/>
                </a:lnTo>
                <a:lnTo>
                  <a:pt x="85" y="23"/>
                </a:lnTo>
                <a:lnTo>
                  <a:pt x="84" y="24"/>
                </a:lnTo>
                <a:lnTo>
                  <a:pt x="84" y="27"/>
                </a:lnTo>
                <a:lnTo>
                  <a:pt x="82" y="27"/>
                </a:lnTo>
                <a:lnTo>
                  <a:pt x="84" y="30"/>
                </a:lnTo>
                <a:lnTo>
                  <a:pt x="82" y="32"/>
                </a:lnTo>
                <a:lnTo>
                  <a:pt x="82" y="33"/>
                </a:lnTo>
                <a:lnTo>
                  <a:pt x="81" y="36"/>
                </a:lnTo>
                <a:lnTo>
                  <a:pt x="80" y="37"/>
                </a:lnTo>
                <a:lnTo>
                  <a:pt x="80" y="40"/>
                </a:lnTo>
                <a:lnTo>
                  <a:pt x="81" y="40"/>
                </a:lnTo>
                <a:lnTo>
                  <a:pt x="82" y="43"/>
                </a:lnTo>
                <a:lnTo>
                  <a:pt x="81" y="44"/>
                </a:lnTo>
                <a:lnTo>
                  <a:pt x="82" y="46"/>
                </a:lnTo>
                <a:lnTo>
                  <a:pt x="81" y="47"/>
                </a:lnTo>
                <a:lnTo>
                  <a:pt x="81" y="49"/>
                </a:lnTo>
                <a:lnTo>
                  <a:pt x="80" y="49"/>
                </a:lnTo>
                <a:lnTo>
                  <a:pt x="78" y="49"/>
                </a:lnTo>
                <a:lnTo>
                  <a:pt x="78" y="50"/>
                </a:lnTo>
                <a:lnTo>
                  <a:pt x="77" y="50"/>
                </a:lnTo>
                <a:lnTo>
                  <a:pt x="77" y="52"/>
                </a:lnTo>
                <a:lnTo>
                  <a:pt x="74" y="52"/>
                </a:lnTo>
                <a:lnTo>
                  <a:pt x="74" y="53"/>
                </a:lnTo>
                <a:lnTo>
                  <a:pt x="72" y="53"/>
                </a:lnTo>
                <a:lnTo>
                  <a:pt x="71" y="53"/>
                </a:lnTo>
                <a:lnTo>
                  <a:pt x="70" y="52"/>
                </a:lnTo>
                <a:lnTo>
                  <a:pt x="68" y="52"/>
                </a:lnTo>
                <a:lnTo>
                  <a:pt x="68" y="53"/>
                </a:lnTo>
                <a:lnTo>
                  <a:pt x="68" y="52"/>
                </a:lnTo>
                <a:lnTo>
                  <a:pt x="68" y="53"/>
                </a:lnTo>
                <a:lnTo>
                  <a:pt x="67" y="53"/>
                </a:lnTo>
                <a:lnTo>
                  <a:pt x="67" y="52"/>
                </a:lnTo>
                <a:lnTo>
                  <a:pt x="65" y="52"/>
                </a:lnTo>
                <a:lnTo>
                  <a:pt x="65" y="53"/>
                </a:lnTo>
                <a:lnTo>
                  <a:pt x="64" y="53"/>
                </a:lnTo>
                <a:lnTo>
                  <a:pt x="62" y="53"/>
                </a:lnTo>
                <a:lnTo>
                  <a:pt x="62" y="54"/>
                </a:lnTo>
                <a:lnTo>
                  <a:pt x="64" y="54"/>
                </a:lnTo>
                <a:lnTo>
                  <a:pt x="62" y="56"/>
                </a:lnTo>
                <a:lnTo>
                  <a:pt x="62" y="57"/>
                </a:lnTo>
                <a:lnTo>
                  <a:pt x="65" y="62"/>
                </a:lnTo>
                <a:lnTo>
                  <a:pt x="67" y="62"/>
                </a:lnTo>
                <a:lnTo>
                  <a:pt x="67" y="63"/>
                </a:lnTo>
                <a:lnTo>
                  <a:pt x="65" y="64"/>
                </a:lnTo>
                <a:lnTo>
                  <a:pt x="65" y="66"/>
                </a:lnTo>
                <a:lnTo>
                  <a:pt x="64" y="67"/>
                </a:lnTo>
                <a:lnTo>
                  <a:pt x="64" y="69"/>
                </a:lnTo>
                <a:lnTo>
                  <a:pt x="62" y="69"/>
                </a:lnTo>
                <a:lnTo>
                  <a:pt x="62" y="70"/>
                </a:lnTo>
                <a:lnTo>
                  <a:pt x="64" y="72"/>
                </a:lnTo>
                <a:lnTo>
                  <a:pt x="65" y="72"/>
                </a:lnTo>
                <a:lnTo>
                  <a:pt x="65" y="73"/>
                </a:lnTo>
                <a:lnTo>
                  <a:pt x="65" y="75"/>
                </a:lnTo>
                <a:lnTo>
                  <a:pt x="67" y="75"/>
                </a:lnTo>
                <a:lnTo>
                  <a:pt x="68" y="75"/>
                </a:lnTo>
                <a:lnTo>
                  <a:pt x="68" y="76"/>
                </a:lnTo>
                <a:lnTo>
                  <a:pt x="70" y="76"/>
                </a:lnTo>
                <a:lnTo>
                  <a:pt x="72" y="76"/>
                </a:lnTo>
                <a:lnTo>
                  <a:pt x="74" y="76"/>
                </a:lnTo>
                <a:lnTo>
                  <a:pt x="75" y="76"/>
                </a:lnTo>
                <a:lnTo>
                  <a:pt x="75" y="75"/>
                </a:lnTo>
                <a:lnTo>
                  <a:pt x="77" y="75"/>
                </a:lnTo>
                <a:lnTo>
                  <a:pt x="78" y="75"/>
                </a:lnTo>
                <a:lnTo>
                  <a:pt x="81" y="75"/>
                </a:lnTo>
                <a:lnTo>
                  <a:pt x="82" y="75"/>
                </a:lnTo>
                <a:lnTo>
                  <a:pt x="82" y="76"/>
                </a:lnTo>
                <a:lnTo>
                  <a:pt x="85" y="77"/>
                </a:lnTo>
                <a:lnTo>
                  <a:pt x="87" y="77"/>
                </a:lnTo>
                <a:lnTo>
                  <a:pt x="88" y="79"/>
                </a:lnTo>
                <a:lnTo>
                  <a:pt x="88" y="80"/>
                </a:lnTo>
                <a:lnTo>
                  <a:pt x="90" y="80"/>
                </a:lnTo>
                <a:lnTo>
                  <a:pt x="91" y="80"/>
                </a:lnTo>
                <a:lnTo>
                  <a:pt x="91" y="79"/>
                </a:lnTo>
                <a:lnTo>
                  <a:pt x="92" y="79"/>
                </a:lnTo>
                <a:lnTo>
                  <a:pt x="94" y="79"/>
                </a:lnTo>
                <a:lnTo>
                  <a:pt x="95" y="79"/>
                </a:lnTo>
                <a:lnTo>
                  <a:pt x="95" y="80"/>
                </a:lnTo>
                <a:lnTo>
                  <a:pt x="97" y="80"/>
                </a:lnTo>
                <a:lnTo>
                  <a:pt x="97" y="82"/>
                </a:lnTo>
                <a:lnTo>
                  <a:pt x="95" y="82"/>
                </a:lnTo>
                <a:lnTo>
                  <a:pt x="95" y="83"/>
                </a:lnTo>
                <a:lnTo>
                  <a:pt x="95" y="85"/>
                </a:lnTo>
                <a:lnTo>
                  <a:pt x="97" y="85"/>
                </a:lnTo>
                <a:lnTo>
                  <a:pt x="98" y="85"/>
                </a:lnTo>
                <a:lnTo>
                  <a:pt x="100" y="85"/>
                </a:lnTo>
                <a:lnTo>
                  <a:pt x="100" y="83"/>
                </a:lnTo>
                <a:lnTo>
                  <a:pt x="101" y="85"/>
                </a:lnTo>
                <a:lnTo>
                  <a:pt x="102" y="85"/>
                </a:lnTo>
                <a:lnTo>
                  <a:pt x="104" y="85"/>
                </a:lnTo>
                <a:lnTo>
                  <a:pt x="104" y="83"/>
                </a:lnTo>
                <a:lnTo>
                  <a:pt x="105" y="83"/>
                </a:lnTo>
                <a:lnTo>
                  <a:pt x="105" y="82"/>
                </a:lnTo>
                <a:lnTo>
                  <a:pt x="107" y="82"/>
                </a:lnTo>
                <a:lnTo>
                  <a:pt x="108" y="82"/>
                </a:lnTo>
                <a:lnTo>
                  <a:pt x="110" y="82"/>
                </a:lnTo>
                <a:lnTo>
                  <a:pt x="111" y="82"/>
                </a:lnTo>
                <a:lnTo>
                  <a:pt x="112" y="82"/>
                </a:lnTo>
                <a:lnTo>
                  <a:pt x="114" y="82"/>
                </a:lnTo>
                <a:lnTo>
                  <a:pt x="115" y="80"/>
                </a:lnTo>
                <a:lnTo>
                  <a:pt x="117" y="80"/>
                </a:lnTo>
                <a:lnTo>
                  <a:pt x="118" y="82"/>
                </a:lnTo>
                <a:lnTo>
                  <a:pt x="120" y="82"/>
                </a:lnTo>
                <a:lnTo>
                  <a:pt x="120" y="80"/>
                </a:lnTo>
                <a:lnTo>
                  <a:pt x="121" y="80"/>
                </a:lnTo>
                <a:lnTo>
                  <a:pt x="122" y="80"/>
                </a:lnTo>
                <a:lnTo>
                  <a:pt x="125" y="83"/>
                </a:lnTo>
                <a:lnTo>
                  <a:pt x="127" y="85"/>
                </a:lnTo>
                <a:lnTo>
                  <a:pt x="128" y="85"/>
                </a:lnTo>
                <a:lnTo>
                  <a:pt x="128" y="86"/>
                </a:lnTo>
                <a:lnTo>
                  <a:pt x="130" y="86"/>
                </a:lnTo>
                <a:lnTo>
                  <a:pt x="130" y="87"/>
                </a:lnTo>
                <a:lnTo>
                  <a:pt x="131" y="87"/>
                </a:lnTo>
                <a:lnTo>
                  <a:pt x="132" y="89"/>
                </a:lnTo>
                <a:lnTo>
                  <a:pt x="134" y="89"/>
                </a:lnTo>
                <a:lnTo>
                  <a:pt x="134" y="90"/>
                </a:lnTo>
                <a:lnTo>
                  <a:pt x="135" y="92"/>
                </a:lnTo>
              </a:path>
            </a:pathLst>
          </a:custGeom>
          <a:solidFill>
            <a:schemeClr val="bg1"/>
          </a:solidFill>
          <a:ln w="3175" cmpd="sng">
            <a:solidFill>
              <a:srgbClr val="808080"/>
            </a:solidFill>
            <a:prstDash val="solid"/>
            <a:round/>
            <a:headEnd/>
            <a:tailEnd/>
          </a:ln>
        </p:spPr>
        <p:txBody>
          <a:bodyPr/>
          <a:lstStyle/>
          <a:p>
            <a:endParaRPr lang="en-US"/>
          </a:p>
        </p:txBody>
      </p:sp>
      <p:sp>
        <p:nvSpPr>
          <p:cNvPr id="14457" name="Freeform 121"/>
          <p:cNvSpPr>
            <a:spLocks/>
          </p:cNvSpPr>
          <p:nvPr/>
        </p:nvSpPr>
        <p:spPr bwMode="auto">
          <a:xfrm>
            <a:off x="2066925" y="960438"/>
            <a:ext cx="330200" cy="314325"/>
          </a:xfrm>
          <a:custGeom>
            <a:avLst/>
            <a:gdLst>
              <a:gd name="T0" fmla="*/ 229 w 281"/>
              <a:gd name="T1" fmla="*/ 116 h 367"/>
              <a:gd name="T2" fmla="*/ 236 w 281"/>
              <a:gd name="T3" fmla="*/ 138 h 367"/>
              <a:gd name="T4" fmla="*/ 256 w 281"/>
              <a:gd name="T5" fmla="*/ 141 h 367"/>
              <a:gd name="T6" fmla="*/ 255 w 281"/>
              <a:gd name="T7" fmla="*/ 164 h 367"/>
              <a:gd name="T8" fmla="*/ 279 w 281"/>
              <a:gd name="T9" fmla="*/ 184 h 367"/>
              <a:gd name="T10" fmla="*/ 278 w 281"/>
              <a:gd name="T11" fmla="*/ 204 h 367"/>
              <a:gd name="T12" fmla="*/ 262 w 281"/>
              <a:gd name="T13" fmla="*/ 192 h 367"/>
              <a:gd name="T14" fmla="*/ 245 w 281"/>
              <a:gd name="T15" fmla="*/ 192 h 367"/>
              <a:gd name="T16" fmla="*/ 238 w 281"/>
              <a:gd name="T17" fmla="*/ 196 h 367"/>
              <a:gd name="T18" fmla="*/ 232 w 281"/>
              <a:gd name="T19" fmla="*/ 228 h 367"/>
              <a:gd name="T20" fmla="*/ 216 w 281"/>
              <a:gd name="T21" fmla="*/ 239 h 367"/>
              <a:gd name="T22" fmla="*/ 213 w 281"/>
              <a:gd name="T23" fmla="*/ 264 h 367"/>
              <a:gd name="T24" fmla="*/ 216 w 281"/>
              <a:gd name="T25" fmla="*/ 292 h 367"/>
              <a:gd name="T26" fmla="*/ 215 w 281"/>
              <a:gd name="T27" fmla="*/ 317 h 367"/>
              <a:gd name="T28" fmla="*/ 228 w 281"/>
              <a:gd name="T29" fmla="*/ 337 h 367"/>
              <a:gd name="T30" fmla="*/ 229 w 281"/>
              <a:gd name="T31" fmla="*/ 354 h 367"/>
              <a:gd name="T32" fmla="*/ 208 w 281"/>
              <a:gd name="T33" fmla="*/ 359 h 367"/>
              <a:gd name="T34" fmla="*/ 192 w 281"/>
              <a:gd name="T35" fmla="*/ 354 h 367"/>
              <a:gd name="T36" fmla="*/ 180 w 281"/>
              <a:gd name="T37" fmla="*/ 357 h 367"/>
              <a:gd name="T38" fmla="*/ 169 w 281"/>
              <a:gd name="T39" fmla="*/ 365 h 367"/>
              <a:gd name="T40" fmla="*/ 165 w 281"/>
              <a:gd name="T41" fmla="*/ 351 h 367"/>
              <a:gd name="T42" fmla="*/ 142 w 281"/>
              <a:gd name="T43" fmla="*/ 357 h 367"/>
              <a:gd name="T44" fmla="*/ 120 w 281"/>
              <a:gd name="T45" fmla="*/ 341 h 367"/>
              <a:gd name="T46" fmla="*/ 103 w 281"/>
              <a:gd name="T47" fmla="*/ 325 h 367"/>
              <a:gd name="T48" fmla="*/ 85 w 281"/>
              <a:gd name="T49" fmla="*/ 311 h 367"/>
              <a:gd name="T50" fmla="*/ 65 w 281"/>
              <a:gd name="T51" fmla="*/ 301 h 367"/>
              <a:gd name="T52" fmla="*/ 45 w 281"/>
              <a:gd name="T53" fmla="*/ 298 h 367"/>
              <a:gd name="T54" fmla="*/ 43 w 281"/>
              <a:gd name="T55" fmla="*/ 282 h 367"/>
              <a:gd name="T56" fmla="*/ 29 w 281"/>
              <a:gd name="T57" fmla="*/ 266 h 367"/>
              <a:gd name="T58" fmla="*/ 19 w 281"/>
              <a:gd name="T59" fmla="*/ 251 h 367"/>
              <a:gd name="T60" fmla="*/ 20 w 281"/>
              <a:gd name="T61" fmla="*/ 232 h 367"/>
              <a:gd name="T62" fmla="*/ 16 w 281"/>
              <a:gd name="T63" fmla="*/ 216 h 367"/>
              <a:gd name="T64" fmla="*/ 13 w 281"/>
              <a:gd name="T65" fmla="*/ 196 h 367"/>
              <a:gd name="T66" fmla="*/ 0 w 281"/>
              <a:gd name="T67" fmla="*/ 179 h 367"/>
              <a:gd name="T68" fmla="*/ 16 w 281"/>
              <a:gd name="T69" fmla="*/ 174 h 367"/>
              <a:gd name="T70" fmla="*/ 20 w 281"/>
              <a:gd name="T71" fmla="*/ 161 h 367"/>
              <a:gd name="T72" fmla="*/ 36 w 281"/>
              <a:gd name="T73" fmla="*/ 171 h 367"/>
              <a:gd name="T74" fmla="*/ 30 w 281"/>
              <a:gd name="T75" fmla="*/ 151 h 367"/>
              <a:gd name="T76" fmla="*/ 42 w 281"/>
              <a:gd name="T77" fmla="*/ 136 h 367"/>
              <a:gd name="T78" fmla="*/ 39 w 281"/>
              <a:gd name="T79" fmla="*/ 119 h 367"/>
              <a:gd name="T80" fmla="*/ 32 w 281"/>
              <a:gd name="T81" fmla="*/ 102 h 367"/>
              <a:gd name="T82" fmla="*/ 29 w 281"/>
              <a:gd name="T83" fmla="*/ 83 h 367"/>
              <a:gd name="T84" fmla="*/ 33 w 281"/>
              <a:gd name="T85" fmla="*/ 73 h 367"/>
              <a:gd name="T86" fmla="*/ 35 w 281"/>
              <a:gd name="T87" fmla="*/ 56 h 367"/>
              <a:gd name="T88" fmla="*/ 40 w 281"/>
              <a:gd name="T89" fmla="*/ 45 h 367"/>
              <a:gd name="T90" fmla="*/ 55 w 281"/>
              <a:gd name="T91" fmla="*/ 31 h 367"/>
              <a:gd name="T92" fmla="*/ 67 w 281"/>
              <a:gd name="T93" fmla="*/ 32 h 367"/>
              <a:gd name="T94" fmla="*/ 75 w 281"/>
              <a:gd name="T95" fmla="*/ 21 h 367"/>
              <a:gd name="T96" fmla="*/ 86 w 281"/>
              <a:gd name="T97" fmla="*/ 13 h 367"/>
              <a:gd name="T98" fmla="*/ 99 w 281"/>
              <a:gd name="T99" fmla="*/ 10 h 367"/>
              <a:gd name="T100" fmla="*/ 112 w 281"/>
              <a:gd name="T101" fmla="*/ 16 h 367"/>
              <a:gd name="T102" fmla="*/ 125 w 281"/>
              <a:gd name="T103" fmla="*/ 15 h 367"/>
              <a:gd name="T104" fmla="*/ 123 w 281"/>
              <a:gd name="T105" fmla="*/ 0 h 367"/>
              <a:gd name="T106" fmla="*/ 140 w 281"/>
              <a:gd name="T107" fmla="*/ 10 h 367"/>
              <a:gd name="T108" fmla="*/ 155 w 281"/>
              <a:gd name="T109" fmla="*/ 15 h 367"/>
              <a:gd name="T110" fmla="*/ 168 w 281"/>
              <a:gd name="T111" fmla="*/ 22 h 367"/>
              <a:gd name="T112" fmla="*/ 186 w 281"/>
              <a:gd name="T113" fmla="*/ 29 h 367"/>
              <a:gd name="T114" fmla="*/ 189 w 281"/>
              <a:gd name="T115" fmla="*/ 46 h 367"/>
              <a:gd name="T116" fmla="*/ 198 w 281"/>
              <a:gd name="T117" fmla="*/ 69 h 367"/>
              <a:gd name="T118" fmla="*/ 209 w 281"/>
              <a:gd name="T119" fmla="*/ 82 h 367"/>
              <a:gd name="T120" fmla="*/ 222 w 281"/>
              <a:gd name="T121" fmla="*/ 95 h 3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1"/>
              <a:gd name="T184" fmla="*/ 0 h 367"/>
              <a:gd name="T185" fmla="*/ 281 w 281"/>
              <a:gd name="T186" fmla="*/ 367 h 36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1" h="367">
                <a:moveTo>
                  <a:pt x="223" y="96"/>
                </a:moveTo>
                <a:lnTo>
                  <a:pt x="223" y="98"/>
                </a:lnTo>
                <a:lnTo>
                  <a:pt x="223" y="99"/>
                </a:lnTo>
                <a:lnTo>
                  <a:pt x="223" y="101"/>
                </a:lnTo>
                <a:lnTo>
                  <a:pt x="223" y="102"/>
                </a:lnTo>
                <a:lnTo>
                  <a:pt x="223" y="103"/>
                </a:lnTo>
                <a:lnTo>
                  <a:pt x="225" y="105"/>
                </a:lnTo>
                <a:lnTo>
                  <a:pt x="226" y="106"/>
                </a:lnTo>
                <a:lnTo>
                  <a:pt x="228" y="106"/>
                </a:lnTo>
                <a:lnTo>
                  <a:pt x="228" y="108"/>
                </a:lnTo>
                <a:lnTo>
                  <a:pt x="228" y="109"/>
                </a:lnTo>
                <a:lnTo>
                  <a:pt x="228" y="111"/>
                </a:lnTo>
                <a:lnTo>
                  <a:pt x="228" y="112"/>
                </a:lnTo>
                <a:lnTo>
                  <a:pt x="229" y="113"/>
                </a:lnTo>
                <a:lnTo>
                  <a:pt x="229" y="115"/>
                </a:lnTo>
                <a:lnTo>
                  <a:pt x="229" y="116"/>
                </a:lnTo>
                <a:lnTo>
                  <a:pt x="231" y="118"/>
                </a:lnTo>
                <a:lnTo>
                  <a:pt x="231" y="119"/>
                </a:lnTo>
                <a:lnTo>
                  <a:pt x="231" y="122"/>
                </a:lnTo>
                <a:lnTo>
                  <a:pt x="231" y="123"/>
                </a:lnTo>
                <a:lnTo>
                  <a:pt x="232" y="123"/>
                </a:lnTo>
                <a:lnTo>
                  <a:pt x="232" y="125"/>
                </a:lnTo>
                <a:lnTo>
                  <a:pt x="232" y="126"/>
                </a:lnTo>
                <a:lnTo>
                  <a:pt x="232" y="128"/>
                </a:lnTo>
                <a:lnTo>
                  <a:pt x="232" y="131"/>
                </a:lnTo>
                <a:lnTo>
                  <a:pt x="231" y="132"/>
                </a:lnTo>
                <a:lnTo>
                  <a:pt x="231" y="133"/>
                </a:lnTo>
                <a:lnTo>
                  <a:pt x="231" y="135"/>
                </a:lnTo>
                <a:lnTo>
                  <a:pt x="232" y="136"/>
                </a:lnTo>
                <a:lnTo>
                  <a:pt x="233" y="138"/>
                </a:lnTo>
                <a:lnTo>
                  <a:pt x="235" y="138"/>
                </a:lnTo>
                <a:lnTo>
                  <a:pt x="236" y="138"/>
                </a:lnTo>
                <a:lnTo>
                  <a:pt x="238" y="136"/>
                </a:lnTo>
                <a:lnTo>
                  <a:pt x="238" y="135"/>
                </a:lnTo>
                <a:lnTo>
                  <a:pt x="239" y="133"/>
                </a:lnTo>
                <a:lnTo>
                  <a:pt x="242" y="133"/>
                </a:lnTo>
                <a:lnTo>
                  <a:pt x="243" y="132"/>
                </a:lnTo>
                <a:lnTo>
                  <a:pt x="245" y="131"/>
                </a:lnTo>
                <a:lnTo>
                  <a:pt x="246" y="131"/>
                </a:lnTo>
                <a:lnTo>
                  <a:pt x="248" y="131"/>
                </a:lnTo>
                <a:lnTo>
                  <a:pt x="249" y="132"/>
                </a:lnTo>
                <a:lnTo>
                  <a:pt x="251" y="132"/>
                </a:lnTo>
                <a:lnTo>
                  <a:pt x="252" y="133"/>
                </a:lnTo>
                <a:lnTo>
                  <a:pt x="253" y="135"/>
                </a:lnTo>
                <a:lnTo>
                  <a:pt x="255" y="136"/>
                </a:lnTo>
                <a:lnTo>
                  <a:pt x="255" y="138"/>
                </a:lnTo>
                <a:lnTo>
                  <a:pt x="255" y="139"/>
                </a:lnTo>
                <a:lnTo>
                  <a:pt x="256" y="141"/>
                </a:lnTo>
                <a:lnTo>
                  <a:pt x="256" y="142"/>
                </a:lnTo>
                <a:lnTo>
                  <a:pt x="256" y="143"/>
                </a:lnTo>
                <a:lnTo>
                  <a:pt x="255" y="145"/>
                </a:lnTo>
                <a:lnTo>
                  <a:pt x="255" y="146"/>
                </a:lnTo>
                <a:lnTo>
                  <a:pt x="255" y="148"/>
                </a:lnTo>
                <a:lnTo>
                  <a:pt x="253" y="149"/>
                </a:lnTo>
                <a:lnTo>
                  <a:pt x="253" y="151"/>
                </a:lnTo>
                <a:lnTo>
                  <a:pt x="253" y="152"/>
                </a:lnTo>
                <a:lnTo>
                  <a:pt x="253" y="155"/>
                </a:lnTo>
                <a:lnTo>
                  <a:pt x="253" y="156"/>
                </a:lnTo>
                <a:lnTo>
                  <a:pt x="253" y="158"/>
                </a:lnTo>
                <a:lnTo>
                  <a:pt x="253" y="159"/>
                </a:lnTo>
                <a:lnTo>
                  <a:pt x="253" y="161"/>
                </a:lnTo>
                <a:lnTo>
                  <a:pt x="253" y="162"/>
                </a:lnTo>
                <a:lnTo>
                  <a:pt x="253" y="164"/>
                </a:lnTo>
                <a:lnTo>
                  <a:pt x="255" y="164"/>
                </a:lnTo>
                <a:lnTo>
                  <a:pt x="255" y="165"/>
                </a:lnTo>
                <a:lnTo>
                  <a:pt x="255" y="166"/>
                </a:lnTo>
                <a:lnTo>
                  <a:pt x="258" y="168"/>
                </a:lnTo>
                <a:lnTo>
                  <a:pt x="259" y="169"/>
                </a:lnTo>
                <a:lnTo>
                  <a:pt x="261" y="171"/>
                </a:lnTo>
                <a:lnTo>
                  <a:pt x="263" y="172"/>
                </a:lnTo>
                <a:lnTo>
                  <a:pt x="265" y="174"/>
                </a:lnTo>
                <a:lnTo>
                  <a:pt x="266" y="174"/>
                </a:lnTo>
                <a:lnTo>
                  <a:pt x="268" y="174"/>
                </a:lnTo>
                <a:lnTo>
                  <a:pt x="269" y="175"/>
                </a:lnTo>
                <a:lnTo>
                  <a:pt x="271" y="175"/>
                </a:lnTo>
                <a:lnTo>
                  <a:pt x="272" y="176"/>
                </a:lnTo>
                <a:lnTo>
                  <a:pt x="275" y="179"/>
                </a:lnTo>
                <a:lnTo>
                  <a:pt x="276" y="179"/>
                </a:lnTo>
                <a:lnTo>
                  <a:pt x="276" y="181"/>
                </a:lnTo>
                <a:lnTo>
                  <a:pt x="279" y="184"/>
                </a:lnTo>
                <a:lnTo>
                  <a:pt x="281" y="185"/>
                </a:lnTo>
                <a:lnTo>
                  <a:pt x="281" y="186"/>
                </a:lnTo>
                <a:lnTo>
                  <a:pt x="281" y="188"/>
                </a:lnTo>
                <a:lnTo>
                  <a:pt x="281" y="189"/>
                </a:lnTo>
                <a:lnTo>
                  <a:pt x="279" y="191"/>
                </a:lnTo>
                <a:lnTo>
                  <a:pt x="278" y="191"/>
                </a:lnTo>
                <a:lnTo>
                  <a:pt x="278" y="192"/>
                </a:lnTo>
                <a:lnTo>
                  <a:pt x="278" y="194"/>
                </a:lnTo>
                <a:lnTo>
                  <a:pt x="279" y="194"/>
                </a:lnTo>
                <a:lnTo>
                  <a:pt x="279" y="195"/>
                </a:lnTo>
                <a:lnTo>
                  <a:pt x="279" y="196"/>
                </a:lnTo>
                <a:lnTo>
                  <a:pt x="279" y="198"/>
                </a:lnTo>
                <a:lnTo>
                  <a:pt x="279" y="199"/>
                </a:lnTo>
                <a:lnTo>
                  <a:pt x="278" y="201"/>
                </a:lnTo>
                <a:lnTo>
                  <a:pt x="278" y="202"/>
                </a:lnTo>
                <a:lnTo>
                  <a:pt x="278" y="204"/>
                </a:lnTo>
                <a:lnTo>
                  <a:pt x="278" y="205"/>
                </a:lnTo>
                <a:lnTo>
                  <a:pt x="278" y="206"/>
                </a:lnTo>
                <a:lnTo>
                  <a:pt x="276" y="206"/>
                </a:lnTo>
                <a:lnTo>
                  <a:pt x="276" y="205"/>
                </a:lnTo>
                <a:lnTo>
                  <a:pt x="276" y="204"/>
                </a:lnTo>
                <a:lnTo>
                  <a:pt x="275" y="202"/>
                </a:lnTo>
                <a:lnTo>
                  <a:pt x="275" y="201"/>
                </a:lnTo>
                <a:lnTo>
                  <a:pt x="275" y="199"/>
                </a:lnTo>
                <a:lnTo>
                  <a:pt x="272" y="196"/>
                </a:lnTo>
                <a:lnTo>
                  <a:pt x="271" y="196"/>
                </a:lnTo>
                <a:lnTo>
                  <a:pt x="269" y="196"/>
                </a:lnTo>
                <a:lnTo>
                  <a:pt x="269" y="195"/>
                </a:lnTo>
                <a:lnTo>
                  <a:pt x="268" y="195"/>
                </a:lnTo>
                <a:lnTo>
                  <a:pt x="265" y="194"/>
                </a:lnTo>
                <a:lnTo>
                  <a:pt x="263" y="192"/>
                </a:lnTo>
                <a:lnTo>
                  <a:pt x="262" y="192"/>
                </a:lnTo>
                <a:lnTo>
                  <a:pt x="262" y="191"/>
                </a:lnTo>
                <a:lnTo>
                  <a:pt x="261" y="192"/>
                </a:lnTo>
                <a:lnTo>
                  <a:pt x="261" y="191"/>
                </a:lnTo>
                <a:lnTo>
                  <a:pt x="259" y="191"/>
                </a:lnTo>
                <a:lnTo>
                  <a:pt x="256" y="189"/>
                </a:lnTo>
                <a:lnTo>
                  <a:pt x="255" y="189"/>
                </a:lnTo>
                <a:lnTo>
                  <a:pt x="255" y="191"/>
                </a:lnTo>
                <a:lnTo>
                  <a:pt x="253" y="191"/>
                </a:lnTo>
                <a:lnTo>
                  <a:pt x="252" y="191"/>
                </a:lnTo>
                <a:lnTo>
                  <a:pt x="251" y="192"/>
                </a:lnTo>
                <a:lnTo>
                  <a:pt x="249" y="194"/>
                </a:lnTo>
                <a:lnTo>
                  <a:pt x="248" y="194"/>
                </a:lnTo>
                <a:lnTo>
                  <a:pt x="248" y="195"/>
                </a:lnTo>
                <a:lnTo>
                  <a:pt x="246" y="195"/>
                </a:lnTo>
                <a:lnTo>
                  <a:pt x="245" y="195"/>
                </a:lnTo>
                <a:lnTo>
                  <a:pt x="245" y="192"/>
                </a:lnTo>
                <a:lnTo>
                  <a:pt x="245" y="191"/>
                </a:lnTo>
                <a:lnTo>
                  <a:pt x="243" y="191"/>
                </a:lnTo>
                <a:lnTo>
                  <a:pt x="243" y="189"/>
                </a:lnTo>
                <a:lnTo>
                  <a:pt x="243" y="188"/>
                </a:lnTo>
                <a:lnTo>
                  <a:pt x="243" y="186"/>
                </a:lnTo>
                <a:lnTo>
                  <a:pt x="242" y="185"/>
                </a:lnTo>
                <a:lnTo>
                  <a:pt x="242" y="184"/>
                </a:lnTo>
                <a:lnTo>
                  <a:pt x="242" y="185"/>
                </a:lnTo>
                <a:lnTo>
                  <a:pt x="241" y="185"/>
                </a:lnTo>
                <a:lnTo>
                  <a:pt x="239" y="186"/>
                </a:lnTo>
                <a:lnTo>
                  <a:pt x="238" y="188"/>
                </a:lnTo>
                <a:lnTo>
                  <a:pt x="238" y="189"/>
                </a:lnTo>
                <a:lnTo>
                  <a:pt x="236" y="192"/>
                </a:lnTo>
                <a:lnTo>
                  <a:pt x="236" y="194"/>
                </a:lnTo>
                <a:lnTo>
                  <a:pt x="238" y="195"/>
                </a:lnTo>
                <a:lnTo>
                  <a:pt x="238" y="196"/>
                </a:lnTo>
                <a:lnTo>
                  <a:pt x="238" y="198"/>
                </a:lnTo>
                <a:lnTo>
                  <a:pt x="236" y="201"/>
                </a:lnTo>
                <a:lnTo>
                  <a:pt x="236" y="202"/>
                </a:lnTo>
                <a:lnTo>
                  <a:pt x="236" y="205"/>
                </a:lnTo>
                <a:lnTo>
                  <a:pt x="236" y="206"/>
                </a:lnTo>
                <a:lnTo>
                  <a:pt x="236" y="208"/>
                </a:lnTo>
                <a:lnTo>
                  <a:pt x="236" y="209"/>
                </a:lnTo>
                <a:lnTo>
                  <a:pt x="236" y="212"/>
                </a:lnTo>
                <a:lnTo>
                  <a:pt x="236" y="215"/>
                </a:lnTo>
                <a:lnTo>
                  <a:pt x="236" y="216"/>
                </a:lnTo>
                <a:lnTo>
                  <a:pt x="236" y="219"/>
                </a:lnTo>
                <a:lnTo>
                  <a:pt x="235" y="222"/>
                </a:lnTo>
                <a:lnTo>
                  <a:pt x="235" y="224"/>
                </a:lnTo>
                <a:lnTo>
                  <a:pt x="233" y="225"/>
                </a:lnTo>
                <a:lnTo>
                  <a:pt x="233" y="226"/>
                </a:lnTo>
                <a:lnTo>
                  <a:pt x="232" y="228"/>
                </a:lnTo>
                <a:lnTo>
                  <a:pt x="232" y="229"/>
                </a:lnTo>
                <a:lnTo>
                  <a:pt x="232" y="231"/>
                </a:lnTo>
                <a:lnTo>
                  <a:pt x="231" y="231"/>
                </a:lnTo>
                <a:lnTo>
                  <a:pt x="231" y="232"/>
                </a:lnTo>
                <a:lnTo>
                  <a:pt x="232" y="234"/>
                </a:lnTo>
                <a:lnTo>
                  <a:pt x="232" y="235"/>
                </a:lnTo>
                <a:lnTo>
                  <a:pt x="231" y="235"/>
                </a:lnTo>
                <a:lnTo>
                  <a:pt x="229" y="236"/>
                </a:lnTo>
                <a:lnTo>
                  <a:pt x="228" y="236"/>
                </a:lnTo>
                <a:lnTo>
                  <a:pt x="226" y="235"/>
                </a:lnTo>
                <a:lnTo>
                  <a:pt x="225" y="235"/>
                </a:lnTo>
                <a:lnTo>
                  <a:pt x="223" y="236"/>
                </a:lnTo>
                <a:lnTo>
                  <a:pt x="222" y="236"/>
                </a:lnTo>
                <a:lnTo>
                  <a:pt x="221" y="238"/>
                </a:lnTo>
                <a:lnTo>
                  <a:pt x="218" y="239"/>
                </a:lnTo>
                <a:lnTo>
                  <a:pt x="216" y="239"/>
                </a:lnTo>
                <a:lnTo>
                  <a:pt x="215" y="241"/>
                </a:lnTo>
                <a:lnTo>
                  <a:pt x="213" y="241"/>
                </a:lnTo>
                <a:lnTo>
                  <a:pt x="213" y="242"/>
                </a:lnTo>
                <a:lnTo>
                  <a:pt x="212" y="245"/>
                </a:lnTo>
                <a:lnTo>
                  <a:pt x="212" y="246"/>
                </a:lnTo>
                <a:lnTo>
                  <a:pt x="210" y="248"/>
                </a:lnTo>
                <a:lnTo>
                  <a:pt x="209" y="251"/>
                </a:lnTo>
                <a:lnTo>
                  <a:pt x="209" y="252"/>
                </a:lnTo>
                <a:lnTo>
                  <a:pt x="209" y="254"/>
                </a:lnTo>
                <a:lnTo>
                  <a:pt x="208" y="255"/>
                </a:lnTo>
                <a:lnTo>
                  <a:pt x="208" y="256"/>
                </a:lnTo>
                <a:lnTo>
                  <a:pt x="209" y="258"/>
                </a:lnTo>
                <a:lnTo>
                  <a:pt x="210" y="259"/>
                </a:lnTo>
                <a:lnTo>
                  <a:pt x="210" y="261"/>
                </a:lnTo>
                <a:lnTo>
                  <a:pt x="212" y="264"/>
                </a:lnTo>
                <a:lnTo>
                  <a:pt x="213" y="264"/>
                </a:lnTo>
                <a:lnTo>
                  <a:pt x="215" y="265"/>
                </a:lnTo>
                <a:lnTo>
                  <a:pt x="215" y="266"/>
                </a:lnTo>
                <a:lnTo>
                  <a:pt x="216" y="266"/>
                </a:lnTo>
                <a:lnTo>
                  <a:pt x="216" y="268"/>
                </a:lnTo>
                <a:lnTo>
                  <a:pt x="216" y="269"/>
                </a:lnTo>
                <a:lnTo>
                  <a:pt x="219" y="272"/>
                </a:lnTo>
                <a:lnTo>
                  <a:pt x="221" y="274"/>
                </a:lnTo>
                <a:lnTo>
                  <a:pt x="222" y="275"/>
                </a:lnTo>
                <a:lnTo>
                  <a:pt x="222" y="276"/>
                </a:lnTo>
                <a:lnTo>
                  <a:pt x="222" y="279"/>
                </a:lnTo>
                <a:lnTo>
                  <a:pt x="222" y="281"/>
                </a:lnTo>
                <a:lnTo>
                  <a:pt x="221" y="284"/>
                </a:lnTo>
                <a:lnTo>
                  <a:pt x="219" y="286"/>
                </a:lnTo>
                <a:lnTo>
                  <a:pt x="219" y="288"/>
                </a:lnTo>
                <a:lnTo>
                  <a:pt x="218" y="291"/>
                </a:lnTo>
                <a:lnTo>
                  <a:pt x="216" y="292"/>
                </a:lnTo>
                <a:lnTo>
                  <a:pt x="215" y="295"/>
                </a:lnTo>
                <a:lnTo>
                  <a:pt x="213" y="297"/>
                </a:lnTo>
                <a:lnTo>
                  <a:pt x="212" y="298"/>
                </a:lnTo>
                <a:lnTo>
                  <a:pt x="212" y="299"/>
                </a:lnTo>
                <a:lnTo>
                  <a:pt x="210" y="301"/>
                </a:lnTo>
                <a:lnTo>
                  <a:pt x="210" y="302"/>
                </a:lnTo>
                <a:lnTo>
                  <a:pt x="210" y="304"/>
                </a:lnTo>
                <a:lnTo>
                  <a:pt x="210" y="305"/>
                </a:lnTo>
                <a:lnTo>
                  <a:pt x="210" y="307"/>
                </a:lnTo>
                <a:lnTo>
                  <a:pt x="210" y="308"/>
                </a:lnTo>
                <a:lnTo>
                  <a:pt x="210" y="309"/>
                </a:lnTo>
                <a:lnTo>
                  <a:pt x="212" y="311"/>
                </a:lnTo>
                <a:lnTo>
                  <a:pt x="212" y="312"/>
                </a:lnTo>
                <a:lnTo>
                  <a:pt x="213" y="314"/>
                </a:lnTo>
                <a:lnTo>
                  <a:pt x="213" y="315"/>
                </a:lnTo>
                <a:lnTo>
                  <a:pt x="215" y="317"/>
                </a:lnTo>
                <a:lnTo>
                  <a:pt x="216" y="318"/>
                </a:lnTo>
                <a:lnTo>
                  <a:pt x="218" y="318"/>
                </a:lnTo>
                <a:lnTo>
                  <a:pt x="218" y="319"/>
                </a:lnTo>
                <a:lnTo>
                  <a:pt x="219" y="321"/>
                </a:lnTo>
                <a:lnTo>
                  <a:pt x="221" y="321"/>
                </a:lnTo>
                <a:lnTo>
                  <a:pt x="221" y="322"/>
                </a:lnTo>
                <a:lnTo>
                  <a:pt x="222" y="324"/>
                </a:lnTo>
                <a:lnTo>
                  <a:pt x="222" y="325"/>
                </a:lnTo>
                <a:lnTo>
                  <a:pt x="225" y="328"/>
                </a:lnTo>
                <a:lnTo>
                  <a:pt x="225" y="329"/>
                </a:lnTo>
                <a:lnTo>
                  <a:pt x="226" y="329"/>
                </a:lnTo>
                <a:lnTo>
                  <a:pt x="226" y="331"/>
                </a:lnTo>
                <a:lnTo>
                  <a:pt x="226" y="332"/>
                </a:lnTo>
                <a:lnTo>
                  <a:pt x="228" y="334"/>
                </a:lnTo>
                <a:lnTo>
                  <a:pt x="228" y="335"/>
                </a:lnTo>
                <a:lnTo>
                  <a:pt x="228" y="337"/>
                </a:lnTo>
                <a:lnTo>
                  <a:pt x="228" y="338"/>
                </a:lnTo>
                <a:lnTo>
                  <a:pt x="229" y="339"/>
                </a:lnTo>
                <a:lnTo>
                  <a:pt x="229" y="341"/>
                </a:lnTo>
                <a:lnTo>
                  <a:pt x="229" y="342"/>
                </a:lnTo>
                <a:lnTo>
                  <a:pt x="231" y="344"/>
                </a:lnTo>
                <a:lnTo>
                  <a:pt x="231" y="345"/>
                </a:lnTo>
                <a:lnTo>
                  <a:pt x="231" y="347"/>
                </a:lnTo>
                <a:lnTo>
                  <a:pt x="232" y="348"/>
                </a:lnTo>
                <a:lnTo>
                  <a:pt x="232" y="349"/>
                </a:lnTo>
                <a:lnTo>
                  <a:pt x="232" y="351"/>
                </a:lnTo>
                <a:lnTo>
                  <a:pt x="232" y="352"/>
                </a:lnTo>
                <a:lnTo>
                  <a:pt x="232" y="354"/>
                </a:lnTo>
                <a:lnTo>
                  <a:pt x="232" y="355"/>
                </a:lnTo>
                <a:lnTo>
                  <a:pt x="231" y="355"/>
                </a:lnTo>
                <a:lnTo>
                  <a:pt x="229" y="355"/>
                </a:lnTo>
                <a:lnTo>
                  <a:pt x="229" y="354"/>
                </a:lnTo>
                <a:lnTo>
                  <a:pt x="229" y="355"/>
                </a:lnTo>
                <a:lnTo>
                  <a:pt x="228" y="355"/>
                </a:lnTo>
                <a:lnTo>
                  <a:pt x="226" y="355"/>
                </a:lnTo>
                <a:lnTo>
                  <a:pt x="225" y="357"/>
                </a:lnTo>
                <a:lnTo>
                  <a:pt x="225" y="358"/>
                </a:lnTo>
                <a:lnTo>
                  <a:pt x="223" y="358"/>
                </a:lnTo>
                <a:lnTo>
                  <a:pt x="222" y="358"/>
                </a:lnTo>
                <a:lnTo>
                  <a:pt x="221" y="358"/>
                </a:lnTo>
                <a:lnTo>
                  <a:pt x="221" y="359"/>
                </a:lnTo>
                <a:lnTo>
                  <a:pt x="221" y="361"/>
                </a:lnTo>
                <a:lnTo>
                  <a:pt x="219" y="362"/>
                </a:lnTo>
                <a:lnTo>
                  <a:pt x="218" y="362"/>
                </a:lnTo>
                <a:lnTo>
                  <a:pt x="210" y="362"/>
                </a:lnTo>
                <a:lnTo>
                  <a:pt x="209" y="362"/>
                </a:lnTo>
                <a:lnTo>
                  <a:pt x="209" y="359"/>
                </a:lnTo>
                <a:lnTo>
                  <a:pt x="208" y="359"/>
                </a:lnTo>
                <a:lnTo>
                  <a:pt x="205" y="361"/>
                </a:lnTo>
                <a:lnTo>
                  <a:pt x="205" y="362"/>
                </a:lnTo>
                <a:lnTo>
                  <a:pt x="203" y="362"/>
                </a:lnTo>
                <a:lnTo>
                  <a:pt x="202" y="362"/>
                </a:lnTo>
                <a:lnTo>
                  <a:pt x="200" y="359"/>
                </a:lnTo>
                <a:lnTo>
                  <a:pt x="200" y="358"/>
                </a:lnTo>
                <a:lnTo>
                  <a:pt x="200" y="357"/>
                </a:lnTo>
                <a:lnTo>
                  <a:pt x="200" y="355"/>
                </a:lnTo>
                <a:lnTo>
                  <a:pt x="199" y="355"/>
                </a:lnTo>
                <a:lnTo>
                  <a:pt x="199" y="357"/>
                </a:lnTo>
                <a:lnTo>
                  <a:pt x="198" y="357"/>
                </a:lnTo>
                <a:lnTo>
                  <a:pt x="196" y="358"/>
                </a:lnTo>
                <a:lnTo>
                  <a:pt x="195" y="358"/>
                </a:lnTo>
                <a:lnTo>
                  <a:pt x="195" y="357"/>
                </a:lnTo>
                <a:lnTo>
                  <a:pt x="193" y="355"/>
                </a:lnTo>
                <a:lnTo>
                  <a:pt x="192" y="354"/>
                </a:lnTo>
                <a:lnTo>
                  <a:pt x="190" y="354"/>
                </a:lnTo>
                <a:lnTo>
                  <a:pt x="190" y="352"/>
                </a:lnTo>
                <a:lnTo>
                  <a:pt x="190" y="354"/>
                </a:lnTo>
                <a:lnTo>
                  <a:pt x="189" y="352"/>
                </a:lnTo>
                <a:lnTo>
                  <a:pt x="189" y="354"/>
                </a:lnTo>
                <a:lnTo>
                  <a:pt x="188" y="352"/>
                </a:lnTo>
                <a:lnTo>
                  <a:pt x="188" y="354"/>
                </a:lnTo>
                <a:lnTo>
                  <a:pt x="189" y="354"/>
                </a:lnTo>
                <a:lnTo>
                  <a:pt x="188" y="354"/>
                </a:lnTo>
                <a:lnTo>
                  <a:pt x="186" y="354"/>
                </a:lnTo>
                <a:lnTo>
                  <a:pt x="186" y="355"/>
                </a:lnTo>
                <a:lnTo>
                  <a:pt x="185" y="355"/>
                </a:lnTo>
                <a:lnTo>
                  <a:pt x="183" y="355"/>
                </a:lnTo>
                <a:lnTo>
                  <a:pt x="183" y="357"/>
                </a:lnTo>
                <a:lnTo>
                  <a:pt x="182" y="357"/>
                </a:lnTo>
                <a:lnTo>
                  <a:pt x="180" y="357"/>
                </a:lnTo>
                <a:lnTo>
                  <a:pt x="179" y="357"/>
                </a:lnTo>
                <a:lnTo>
                  <a:pt x="178" y="358"/>
                </a:lnTo>
                <a:lnTo>
                  <a:pt x="178" y="359"/>
                </a:lnTo>
                <a:lnTo>
                  <a:pt x="179" y="359"/>
                </a:lnTo>
                <a:lnTo>
                  <a:pt x="179" y="361"/>
                </a:lnTo>
                <a:lnTo>
                  <a:pt x="180" y="361"/>
                </a:lnTo>
                <a:lnTo>
                  <a:pt x="179" y="361"/>
                </a:lnTo>
                <a:lnTo>
                  <a:pt x="179" y="362"/>
                </a:lnTo>
                <a:lnTo>
                  <a:pt x="178" y="362"/>
                </a:lnTo>
                <a:lnTo>
                  <a:pt x="176" y="362"/>
                </a:lnTo>
                <a:lnTo>
                  <a:pt x="175" y="364"/>
                </a:lnTo>
                <a:lnTo>
                  <a:pt x="173" y="364"/>
                </a:lnTo>
                <a:lnTo>
                  <a:pt x="173" y="365"/>
                </a:lnTo>
                <a:lnTo>
                  <a:pt x="172" y="365"/>
                </a:lnTo>
                <a:lnTo>
                  <a:pt x="170" y="367"/>
                </a:lnTo>
                <a:lnTo>
                  <a:pt x="169" y="365"/>
                </a:lnTo>
                <a:lnTo>
                  <a:pt x="169" y="364"/>
                </a:lnTo>
                <a:lnTo>
                  <a:pt x="169" y="362"/>
                </a:lnTo>
                <a:lnTo>
                  <a:pt x="168" y="361"/>
                </a:lnTo>
                <a:lnTo>
                  <a:pt x="168" y="359"/>
                </a:lnTo>
                <a:lnTo>
                  <a:pt x="168" y="358"/>
                </a:lnTo>
                <a:lnTo>
                  <a:pt x="169" y="357"/>
                </a:lnTo>
                <a:lnTo>
                  <a:pt x="170" y="355"/>
                </a:lnTo>
                <a:lnTo>
                  <a:pt x="172" y="354"/>
                </a:lnTo>
                <a:lnTo>
                  <a:pt x="172" y="352"/>
                </a:lnTo>
                <a:lnTo>
                  <a:pt x="172" y="351"/>
                </a:lnTo>
                <a:lnTo>
                  <a:pt x="169" y="348"/>
                </a:lnTo>
                <a:lnTo>
                  <a:pt x="168" y="348"/>
                </a:lnTo>
                <a:lnTo>
                  <a:pt x="166" y="347"/>
                </a:lnTo>
                <a:lnTo>
                  <a:pt x="166" y="348"/>
                </a:lnTo>
                <a:lnTo>
                  <a:pt x="165" y="349"/>
                </a:lnTo>
                <a:lnTo>
                  <a:pt x="165" y="351"/>
                </a:lnTo>
                <a:lnTo>
                  <a:pt x="163" y="351"/>
                </a:lnTo>
                <a:lnTo>
                  <a:pt x="162" y="351"/>
                </a:lnTo>
                <a:lnTo>
                  <a:pt x="160" y="352"/>
                </a:lnTo>
                <a:lnTo>
                  <a:pt x="159" y="352"/>
                </a:lnTo>
                <a:lnTo>
                  <a:pt x="158" y="354"/>
                </a:lnTo>
                <a:lnTo>
                  <a:pt x="155" y="354"/>
                </a:lnTo>
                <a:lnTo>
                  <a:pt x="153" y="354"/>
                </a:lnTo>
                <a:lnTo>
                  <a:pt x="152" y="354"/>
                </a:lnTo>
                <a:lnTo>
                  <a:pt x="152" y="355"/>
                </a:lnTo>
                <a:lnTo>
                  <a:pt x="152" y="357"/>
                </a:lnTo>
                <a:lnTo>
                  <a:pt x="150" y="355"/>
                </a:lnTo>
                <a:lnTo>
                  <a:pt x="149" y="355"/>
                </a:lnTo>
                <a:lnTo>
                  <a:pt x="146" y="355"/>
                </a:lnTo>
                <a:lnTo>
                  <a:pt x="145" y="355"/>
                </a:lnTo>
                <a:lnTo>
                  <a:pt x="143" y="355"/>
                </a:lnTo>
                <a:lnTo>
                  <a:pt x="142" y="357"/>
                </a:lnTo>
                <a:lnTo>
                  <a:pt x="140" y="357"/>
                </a:lnTo>
                <a:lnTo>
                  <a:pt x="139" y="357"/>
                </a:lnTo>
                <a:lnTo>
                  <a:pt x="138" y="355"/>
                </a:lnTo>
                <a:lnTo>
                  <a:pt x="135" y="355"/>
                </a:lnTo>
                <a:lnTo>
                  <a:pt x="135" y="354"/>
                </a:lnTo>
                <a:lnTo>
                  <a:pt x="133" y="352"/>
                </a:lnTo>
                <a:lnTo>
                  <a:pt x="130" y="351"/>
                </a:lnTo>
                <a:lnTo>
                  <a:pt x="129" y="348"/>
                </a:lnTo>
                <a:lnTo>
                  <a:pt x="128" y="348"/>
                </a:lnTo>
                <a:lnTo>
                  <a:pt x="126" y="348"/>
                </a:lnTo>
                <a:lnTo>
                  <a:pt x="125" y="348"/>
                </a:lnTo>
                <a:lnTo>
                  <a:pt x="122" y="347"/>
                </a:lnTo>
                <a:lnTo>
                  <a:pt x="120" y="345"/>
                </a:lnTo>
                <a:lnTo>
                  <a:pt x="120" y="344"/>
                </a:lnTo>
                <a:lnTo>
                  <a:pt x="120" y="342"/>
                </a:lnTo>
                <a:lnTo>
                  <a:pt x="120" y="341"/>
                </a:lnTo>
                <a:lnTo>
                  <a:pt x="118" y="338"/>
                </a:lnTo>
                <a:lnTo>
                  <a:pt x="116" y="337"/>
                </a:lnTo>
                <a:lnTo>
                  <a:pt x="115" y="334"/>
                </a:lnTo>
                <a:lnTo>
                  <a:pt x="113" y="332"/>
                </a:lnTo>
                <a:lnTo>
                  <a:pt x="113" y="331"/>
                </a:lnTo>
                <a:lnTo>
                  <a:pt x="112" y="329"/>
                </a:lnTo>
                <a:lnTo>
                  <a:pt x="112" y="328"/>
                </a:lnTo>
                <a:lnTo>
                  <a:pt x="110" y="327"/>
                </a:lnTo>
                <a:lnTo>
                  <a:pt x="109" y="327"/>
                </a:lnTo>
                <a:lnTo>
                  <a:pt x="108" y="327"/>
                </a:lnTo>
                <a:lnTo>
                  <a:pt x="108" y="325"/>
                </a:lnTo>
                <a:lnTo>
                  <a:pt x="106" y="325"/>
                </a:lnTo>
                <a:lnTo>
                  <a:pt x="106" y="324"/>
                </a:lnTo>
                <a:lnTo>
                  <a:pt x="105" y="324"/>
                </a:lnTo>
                <a:lnTo>
                  <a:pt x="103" y="324"/>
                </a:lnTo>
                <a:lnTo>
                  <a:pt x="103" y="325"/>
                </a:lnTo>
                <a:lnTo>
                  <a:pt x="100" y="324"/>
                </a:lnTo>
                <a:lnTo>
                  <a:pt x="99" y="322"/>
                </a:lnTo>
                <a:lnTo>
                  <a:pt x="98" y="321"/>
                </a:lnTo>
                <a:lnTo>
                  <a:pt x="96" y="319"/>
                </a:lnTo>
                <a:lnTo>
                  <a:pt x="95" y="318"/>
                </a:lnTo>
                <a:lnTo>
                  <a:pt x="93" y="318"/>
                </a:lnTo>
                <a:lnTo>
                  <a:pt x="92" y="319"/>
                </a:lnTo>
                <a:lnTo>
                  <a:pt x="90" y="321"/>
                </a:lnTo>
                <a:lnTo>
                  <a:pt x="90" y="319"/>
                </a:lnTo>
                <a:lnTo>
                  <a:pt x="90" y="318"/>
                </a:lnTo>
                <a:lnTo>
                  <a:pt x="90" y="317"/>
                </a:lnTo>
                <a:lnTo>
                  <a:pt x="89" y="314"/>
                </a:lnTo>
                <a:lnTo>
                  <a:pt x="88" y="314"/>
                </a:lnTo>
                <a:lnTo>
                  <a:pt x="86" y="312"/>
                </a:lnTo>
                <a:lnTo>
                  <a:pt x="86" y="311"/>
                </a:lnTo>
                <a:lnTo>
                  <a:pt x="85" y="311"/>
                </a:lnTo>
                <a:lnTo>
                  <a:pt x="85" y="309"/>
                </a:lnTo>
                <a:lnTo>
                  <a:pt x="83" y="309"/>
                </a:lnTo>
                <a:lnTo>
                  <a:pt x="82" y="309"/>
                </a:lnTo>
                <a:lnTo>
                  <a:pt x="80" y="309"/>
                </a:lnTo>
                <a:lnTo>
                  <a:pt x="80" y="308"/>
                </a:lnTo>
                <a:lnTo>
                  <a:pt x="79" y="308"/>
                </a:lnTo>
                <a:lnTo>
                  <a:pt x="76" y="307"/>
                </a:lnTo>
                <a:lnTo>
                  <a:pt x="76" y="305"/>
                </a:lnTo>
                <a:lnTo>
                  <a:pt x="75" y="305"/>
                </a:lnTo>
                <a:lnTo>
                  <a:pt x="73" y="305"/>
                </a:lnTo>
                <a:lnTo>
                  <a:pt x="72" y="305"/>
                </a:lnTo>
                <a:lnTo>
                  <a:pt x="69" y="304"/>
                </a:lnTo>
                <a:lnTo>
                  <a:pt x="67" y="304"/>
                </a:lnTo>
                <a:lnTo>
                  <a:pt x="67" y="302"/>
                </a:lnTo>
                <a:lnTo>
                  <a:pt x="66" y="301"/>
                </a:lnTo>
                <a:lnTo>
                  <a:pt x="65" y="301"/>
                </a:lnTo>
                <a:lnTo>
                  <a:pt x="63" y="301"/>
                </a:lnTo>
                <a:lnTo>
                  <a:pt x="63" y="302"/>
                </a:lnTo>
                <a:lnTo>
                  <a:pt x="62" y="302"/>
                </a:lnTo>
                <a:lnTo>
                  <a:pt x="60" y="302"/>
                </a:lnTo>
                <a:lnTo>
                  <a:pt x="59" y="302"/>
                </a:lnTo>
                <a:lnTo>
                  <a:pt x="57" y="302"/>
                </a:lnTo>
                <a:lnTo>
                  <a:pt x="56" y="302"/>
                </a:lnTo>
                <a:lnTo>
                  <a:pt x="55" y="302"/>
                </a:lnTo>
                <a:lnTo>
                  <a:pt x="53" y="302"/>
                </a:lnTo>
                <a:lnTo>
                  <a:pt x="52" y="301"/>
                </a:lnTo>
                <a:lnTo>
                  <a:pt x="52" y="299"/>
                </a:lnTo>
                <a:lnTo>
                  <a:pt x="50" y="299"/>
                </a:lnTo>
                <a:lnTo>
                  <a:pt x="49" y="298"/>
                </a:lnTo>
                <a:lnTo>
                  <a:pt x="47" y="298"/>
                </a:lnTo>
                <a:lnTo>
                  <a:pt x="46" y="298"/>
                </a:lnTo>
                <a:lnTo>
                  <a:pt x="45" y="298"/>
                </a:lnTo>
                <a:lnTo>
                  <a:pt x="43" y="298"/>
                </a:lnTo>
                <a:lnTo>
                  <a:pt x="42" y="297"/>
                </a:lnTo>
                <a:lnTo>
                  <a:pt x="43" y="295"/>
                </a:lnTo>
                <a:lnTo>
                  <a:pt x="45" y="294"/>
                </a:lnTo>
                <a:lnTo>
                  <a:pt x="46" y="294"/>
                </a:lnTo>
                <a:lnTo>
                  <a:pt x="47" y="294"/>
                </a:lnTo>
                <a:lnTo>
                  <a:pt x="47" y="292"/>
                </a:lnTo>
                <a:lnTo>
                  <a:pt x="47" y="291"/>
                </a:lnTo>
                <a:lnTo>
                  <a:pt x="49" y="289"/>
                </a:lnTo>
                <a:lnTo>
                  <a:pt x="49" y="288"/>
                </a:lnTo>
                <a:lnTo>
                  <a:pt x="47" y="288"/>
                </a:lnTo>
                <a:lnTo>
                  <a:pt x="47" y="286"/>
                </a:lnTo>
                <a:lnTo>
                  <a:pt x="46" y="286"/>
                </a:lnTo>
                <a:lnTo>
                  <a:pt x="46" y="285"/>
                </a:lnTo>
                <a:lnTo>
                  <a:pt x="45" y="284"/>
                </a:lnTo>
                <a:lnTo>
                  <a:pt x="43" y="282"/>
                </a:lnTo>
                <a:lnTo>
                  <a:pt x="43" y="281"/>
                </a:lnTo>
                <a:lnTo>
                  <a:pt x="43" y="279"/>
                </a:lnTo>
                <a:lnTo>
                  <a:pt x="43" y="278"/>
                </a:lnTo>
                <a:lnTo>
                  <a:pt x="42" y="278"/>
                </a:lnTo>
                <a:lnTo>
                  <a:pt x="43" y="278"/>
                </a:lnTo>
                <a:lnTo>
                  <a:pt x="43" y="276"/>
                </a:lnTo>
                <a:lnTo>
                  <a:pt x="43" y="275"/>
                </a:lnTo>
                <a:lnTo>
                  <a:pt x="40" y="274"/>
                </a:lnTo>
                <a:lnTo>
                  <a:pt x="39" y="272"/>
                </a:lnTo>
                <a:lnTo>
                  <a:pt x="37" y="272"/>
                </a:lnTo>
                <a:lnTo>
                  <a:pt x="36" y="271"/>
                </a:lnTo>
                <a:lnTo>
                  <a:pt x="36" y="269"/>
                </a:lnTo>
                <a:lnTo>
                  <a:pt x="33" y="268"/>
                </a:lnTo>
                <a:lnTo>
                  <a:pt x="32" y="268"/>
                </a:lnTo>
                <a:lnTo>
                  <a:pt x="30" y="268"/>
                </a:lnTo>
                <a:lnTo>
                  <a:pt x="29" y="266"/>
                </a:lnTo>
                <a:lnTo>
                  <a:pt x="27" y="265"/>
                </a:lnTo>
                <a:lnTo>
                  <a:pt x="26" y="264"/>
                </a:lnTo>
                <a:lnTo>
                  <a:pt x="25" y="262"/>
                </a:lnTo>
                <a:lnTo>
                  <a:pt x="23" y="262"/>
                </a:lnTo>
                <a:lnTo>
                  <a:pt x="23" y="261"/>
                </a:lnTo>
                <a:lnTo>
                  <a:pt x="22" y="261"/>
                </a:lnTo>
                <a:lnTo>
                  <a:pt x="20" y="261"/>
                </a:lnTo>
                <a:lnTo>
                  <a:pt x="19" y="261"/>
                </a:lnTo>
                <a:lnTo>
                  <a:pt x="17" y="259"/>
                </a:lnTo>
                <a:lnTo>
                  <a:pt x="17" y="258"/>
                </a:lnTo>
                <a:lnTo>
                  <a:pt x="16" y="258"/>
                </a:lnTo>
                <a:lnTo>
                  <a:pt x="17" y="256"/>
                </a:lnTo>
                <a:lnTo>
                  <a:pt x="17" y="255"/>
                </a:lnTo>
                <a:lnTo>
                  <a:pt x="17" y="254"/>
                </a:lnTo>
                <a:lnTo>
                  <a:pt x="19" y="252"/>
                </a:lnTo>
                <a:lnTo>
                  <a:pt x="19" y="251"/>
                </a:lnTo>
                <a:lnTo>
                  <a:pt x="20" y="251"/>
                </a:lnTo>
                <a:lnTo>
                  <a:pt x="20" y="249"/>
                </a:lnTo>
                <a:lnTo>
                  <a:pt x="20" y="248"/>
                </a:lnTo>
                <a:lnTo>
                  <a:pt x="19" y="248"/>
                </a:lnTo>
                <a:lnTo>
                  <a:pt x="17" y="246"/>
                </a:lnTo>
                <a:lnTo>
                  <a:pt x="16" y="246"/>
                </a:lnTo>
                <a:lnTo>
                  <a:pt x="17" y="246"/>
                </a:lnTo>
                <a:lnTo>
                  <a:pt x="17" y="245"/>
                </a:lnTo>
                <a:lnTo>
                  <a:pt x="19" y="244"/>
                </a:lnTo>
                <a:lnTo>
                  <a:pt x="20" y="241"/>
                </a:lnTo>
                <a:lnTo>
                  <a:pt x="20" y="239"/>
                </a:lnTo>
                <a:lnTo>
                  <a:pt x="20" y="238"/>
                </a:lnTo>
                <a:lnTo>
                  <a:pt x="22" y="236"/>
                </a:lnTo>
                <a:lnTo>
                  <a:pt x="22" y="234"/>
                </a:lnTo>
                <a:lnTo>
                  <a:pt x="22" y="232"/>
                </a:lnTo>
                <a:lnTo>
                  <a:pt x="20" y="232"/>
                </a:lnTo>
                <a:lnTo>
                  <a:pt x="20" y="231"/>
                </a:lnTo>
                <a:lnTo>
                  <a:pt x="20" y="229"/>
                </a:lnTo>
                <a:lnTo>
                  <a:pt x="19" y="228"/>
                </a:lnTo>
                <a:lnTo>
                  <a:pt x="17" y="226"/>
                </a:lnTo>
                <a:lnTo>
                  <a:pt x="16" y="226"/>
                </a:lnTo>
                <a:lnTo>
                  <a:pt x="15" y="225"/>
                </a:lnTo>
                <a:lnTo>
                  <a:pt x="13" y="225"/>
                </a:lnTo>
                <a:lnTo>
                  <a:pt x="15" y="224"/>
                </a:lnTo>
                <a:lnTo>
                  <a:pt x="16" y="222"/>
                </a:lnTo>
                <a:lnTo>
                  <a:pt x="16" y="221"/>
                </a:lnTo>
                <a:lnTo>
                  <a:pt x="17" y="221"/>
                </a:lnTo>
                <a:lnTo>
                  <a:pt x="17" y="222"/>
                </a:lnTo>
                <a:lnTo>
                  <a:pt x="19" y="222"/>
                </a:lnTo>
                <a:lnTo>
                  <a:pt x="19" y="221"/>
                </a:lnTo>
                <a:lnTo>
                  <a:pt x="17" y="219"/>
                </a:lnTo>
                <a:lnTo>
                  <a:pt x="16" y="216"/>
                </a:lnTo>
                <a:lnTo>
                  <a:pt x="16" y="215"/>
                </a:lnTo>
                <a:lnTo>
                  <a:pt x="16" y="214"/>
                </a:lnTo>
                <a:lnTo>
                  <a:pt x="16" y="212"/>
                </a:lnTo>
                <a:lnTo>
                  <a:pt x="16" y="211"/>
                </a:lnTo>
                <a:lnTo>
                  <a:pt x="15" y="211"/>
                </a:lnTo>
                <a:lnTo>
                  <a:pt x="15" y="209"/>
                </a:lnTo>
                <a:lnTo>
                  <a:pt x="13" y="209"/>
                </a:lnTo>
                <a:lnTo>
                  <a:pt x="12" y="209"/>
                </a:lnTo>
                <a:lnTo>
                  <a:pt x="12" y="208"/>
                </a:lnTo>
                <a:lnTo>
                  <a:pt x="12" y="206"/>
                </a:lnTo>
                <a:lnTo>
                  <a:pt x="13" y="205"/>
                </a:lnTo>
                <a:lnTo>
                  <a:pt x="13" y="204"/>
                </a:lnTo>
                <a:lnTo>
                  <a:pt x="13" y="202"/>
                </a:lnTo>
                <a:lnTo>
                  <a:pt x="12" y="201"/>
                </a:lnTo>
                <a:lnTo>
                  <a:pt x="12" y="199"/>
                </a:lnTo>
                <a:lnTo>
                  <a:pt x="13" y="196"/>
                </a:lnTo>
                <a:lnTo>
                  <a:pt x="13" y="195"/>
                </a:lnTo>
                <a:lnTo>
                  <a:pt x="13" y="194"/>
                </a:lnTo>
                <a:lnTo>
                  <a:pt x="13" y="191"/>
                </a:lnTo>
                <a:lnTo>
                  <a:pt x="13" y="186"/>
                </a:lnTo>
                <a:lnTo>
                  <a:pt x="12" y="186"/>
                </a:lnTo>
                <a:lnTo>
                  <a:pt x="12" y="185"/>
                </a:lnTo>
                <a:lnTo>
                  <a:pt x="10" y="185"/>
                </a:lnTo>
                <a:lnTo>
                  <a:pt x="7" y="185"/>
                </a:lnTo>
                <a:lnTo>
                  <a:pt x="6" y="184"/>
                </a:lnTo>
                <a:lnTo>
                  <a:pt x="5" y="184"/>
                </a:lnTo>
                <a:lnTo>
                  <a:pt x="5" y="182"/>
                </a:lnTo>
                <a:lnTo>
                  <a:pt x="3" y="182"/>
                </a:lnTo>
                <a:lnTo>
                  <a:pt x="3" y="181"/>
                </a:lnTo>
                <a:lnTo>
                  <a:pt x="2" y="181"/>
                </a:lnTo>
                <a:lnTo>
                  <a:pt x="2" y="179"/>
                </a:lnTo>
                <a:lnTo>
                  <a:pt x="0" y="179"/>
                </a:lnTo>
                <a:lnTo>
                  <a:pt x="0" y="178"/>
                </a:lnTo>
                <a:lnTo>
                  <a:pt x="0" y="176"/>
                </a:lnTo>
                <a:lnTo>
                  <a:pt x="0" y="175"/>
                </a:lnTo>
                <a:lnTo>
                  <a:pt x="2" y="175"/>
                </a:lnTo>
                <a:lnTo>
                  <a:pt x="3" y="174"/>
                </a:lnTo>
                <a:lnTo>
                  <a:pt x="5" y="174"/>
                </a:lnTo>
                <a:lnTo>
                  <a:pt x="6" y="174"/>
                </a:lnTo>
                <a:lnTo>
                  <a:pt x="7" y="174"/>
                </a:lnTo>
                <a:lnTo>
                  <a:pt x="9" y="174"/>
                </a:lnTo>
                <a:lnTo>
                  <a:pt x="9" y="175"/>
                </a:lnTo>
                <a:lnTo>
                  <a:pt x="10" y="175"/>
                </a:lnTo>
                <a:lnTo>
                  <a:pt x="12" y="175"/>
                </a:lnTo>
                <a:lnTo>
                  <a:pt x="13" y="175"/>
                </a:lnTo>
                <a:lnTo>
                  <a:pt x="15" y="175"/>
                </a:lnTo>
                <a:lnTo>
                  <a:pt x="15" y="174"/>
                </a:lnTo>
                <a:lnTo>
                  <a:pt x="16" y="174"/>
                </a:lnTo>
                <a:lnTo>
                  <a:pt x="16" y="172"/>
                </a:lnTo>
                <a:lnTo>
                  <a:pt x="15" y="172"/>
                </a:lnTo>
                <a:lnTo>
                  <a:pt x="15" y="171"/>
                </a:lnTo>
                <a:lnTo>
                  <a:pt x="15" y="169"/>
                </a:lnTo>
                <a:lnTo>
                  <a:pt x="13" y="169"/>
                </a:lnTo>
                <a:lnTo>
                  <a:pt x="13" y="168"/>
                </a:lnTo>
                <a:lnTo>
                  <a:pt x="15" y="168"/>
                </a:lnTo>
                <a:lnTo>
                  <a:pt x="16" y="168"/>
                </a:lnTo>
                <a:lnTo>
                  <a:pt x="17" y="168"/>
                </a:lnTo>
                <a:lnTo>
                  <a:pt x="17" y="166"/>
                </a:lnTo>
                <a:lnTo>
                  <a:pt x="17" y="165"/>
                </a:lnTo>
                <a:lnTo>
                  <a:pt x="17" y="164"/>
                </a:lnTo>
                <a:lnTo>
                  <a:pt x="17" y="162"/>
                </a:lnTo>
                <a:lnTo>
                  <a:pt x="19" y="162"/>
                </a:lnTo>
                <a:lnTo>
                  <a:pt x="20" y="162"/>
                </a:lnTo>
                <a:lnTo>
                  <a:pt x="20" y="161"/>
                </a:lnTo>
                <a:lnTo>
                  <a:pt x="22" y="162"/>
                </a:lnTo>
                <a:lnTo>
                  <a:pt x="23" y="164"/>
                </a:lnTo>
                <a:lnTo>
                  <a:pt x="23" y="165"/>
                </a:lnTo>
                <a:lnTo>
                  <a:pt x="25" y="166"/>
                </a:lnTo>
                <a:lnTo>
                  <a:pt x="25" y="168"/>
                </a:lnTo>
                <a:lnTo>
                  <a:pt x="26" y="168"/>
                </a:lnTo>
                <a:lnTo>
                  <a:pt x="26" y="169"/>
                </a:lnTo>
                <a:lnTo>
                  <a:pt x="27" y="171"/>
                </a:lnTo>
                <a:lnTo>
                  <a:pt x="29" y="171"/>
                </a:lnTo>
                <a:lnTo>
                  <a:pt x="29" y="172"/>
                </a:lnTo>
                <a:lnTo>
                  <a:pt x="30" y="172"/>
                </a:lnTo>
                <a:lnTo>
                  <a:pt x="32" y="172"/>
                </a:lnTo>
                <a:lnTo>
                  <a:pt x="33" y="172"/>
                </a:lnTo>
                <a:lnTo>
                  <a:pt x="35" y="172"/>
                </a:lnTo>
                <a:lnTo>
                  <a:pt x="36" y="172"/>
                </a:lnTo>
                <a:lnTo>
                  <a:pt x="36" y="171"/>
                </a:lnTo>
                <a:lnTo>
                  <a:pt x="37" y="171"/>
                </a:lnTo>
                <a:lnTo>
                  <a:pt x="37" y="169"/>
                </a:lnTo>
                <a:lnTo>
                  <a:pt x="37" y="168"/>
                </a:lnTo>
                <a:lnTo>
                  <a:pt x="37" y="166"/>
                </a:lnTo>
                <a:lnTo>
                  <a:pt x="36" y="165"/>
                </a:lnTo>
                <a:lnTo>
                  <a:pt x="36" y="164"/>
                </a:lnTo>
                <a:lnTo>
                  <a:pt x="35" y="162"/>
                </a:lnTo>
                <a:lnTo>
                  <a:pt x="33" y="161"/>
                </a:lnTo>
                <a:lnTo>
                  <a:pt x="32" y="159"/>
                </a:lnTo>
                <a:lnTo>
                  <a:pt x="32" y="158"/>
                </a:lnTo>
                <a:lnTo>
                  <a:pt x="30" y="158"/>
                </a:lnTo>
                <a:lnTo>
                  <a:pt x="30" y="156"/>
                </a:lnTo>
                <a:lnTo>
                  <a:pt x="32" y="155"/>
                </a:lnTo>
                <a:lnTo>
                  <a:pt x="30" y="154"/>
                </a:lnTo>
                <a:lnTo>
                  <a:pt x="30" y="152"/>
                </a:lnTo>
                <a:lnTo>
                  <a:pt x="30" y="151"/>
                </a:lnTo>
                <a:lnTo>
                  <a:pt x="30" y="149"/>
                </a:lnTo>
                <a:lnTo>
                  <a:pt x="32" y="149"/>
                </a:lnTo>
                <a:lnTo>
                  <a:pt x="33" y="149"/>
                </a:lnTo>
                <a:lnTo>
                  <a:pt x="35" y="148"/>
                </a:lnTo>
                <a:lnTo>
                  <a:pt x="35" y="149"/>
                </a:lnTo>
                <a:lnTo>
                  <a:pt x="36" y="149"/>
                </a:lnTo>
                <a:lnTo>
                  <a:pt x="36" y="148"/>
                </a:lnTo>
                <a:lnTo>
                  <a:pt x="36" y="146"/>
                </a:lnTo>
                <a:lnTo>
                  <a:pt x="37" y="146"/>
                </a:lnTo>
                <a:lnTo>
                  <a:pt x="37" y="145"/>
                </a:lnTo>
                <a:lnTo>
                  <a:pt x="37" y="143"/>
                </a:lnTo>
                <a:lnTo>
                  <a:pt x="39" y="142"/>
                </a:lnTo>
                <a:lnTo>
                  <a:pt x="39" y="141"/>
                </a:lnTo>
                <a:lnTo>
                  <a:pt x="40" y="141"/>
                </a:lnTo>
                <a:lnTo>
                  <a:pt x="42" y="139"/>
                </a:lnTo>
                <a:lnTo>
                  <a:pt x="42" y="136"/>
                </a:lnTo>
                <a:lnTo>
                  <a:pt x="42" y="135"/>
                </a:lnTo>
                <a:lnTo>
                  <a:pt x="40" y="135"/>
                </a:lnTo>
                <a:lnTo>
                  <a:pt x="40" y="133"/>
                </a:lnTo>
                <a:lnTo>
                  <a:pt x="40" y="132"/>
                </a:lnTo>
                <a:lnTo>
                  <a:pt x="42" y="132"/>
                </a:lnTo>
                <a:lnTo>
                  <a:pt x="42" y="131"/>
                </a:lnTo>
                <a:lnTo>
                  <a:pt x="43" y="131"/>
                </a:lnTo>
                <a:lnTo>
                  <a:pt x="43" y="129"/>
                </a:lnTo>
                <a:lnTo>
                  <a:pt x="45" y="126"/>
                </a:lnTo>
                <a:lnTo>
                  <a:pt x="43" y="125"/>
                </a:lnTo>
                <a:lnTo>
                  <a:pt x="43" y="123"/>
                </a:lnTo>
                <a:lnTo>
                  <a:pt x="42" y="122"/>
                </a:lnTo>
                <a:lnTo>
                  <a:pt x="42" y="121"/>
                </a:lnTo>
                <a:lnTo>
                  <a:pt x="40" y="121"/>
                </a:lnTo>
                <a:lnTo>
                  <a:pt x="40" y="119"/>
                </a:lnTo>
                <a:lnTo>
                  <a:pt x="39" y="119"/>
                </a:lnTo>
                <a:lnTo>
                  <a:pt x="39" y="118"/>
                </a:lnTo>
                <a:lnTo>
                  <a:pt x="39" y="116"/>
                </a:lnTo>
                <a:lnTo>
                  <a:pt x="37" y="115"/>
                </a:lnTo>
                <a:lnTo>
                  <a:pt x="37" y="113"/>
                </a:lnTo>
                <a:lnTo>
                  <a:pt x="36" y="113"/>
                </a:lnTo>
                <a:lnTo>
                  <a:pt x="36" y="112"/>
                </a:lnTo>
                <a:lnTo>
                  <a:pt x="36" y="111"/>
                </a:lnTo>
                <a:lnTo>
                  <a:pt x="35" y="111"/>
                </a:lnTo>
                <a:lnTo>
                  <a:pt x="35" y="109"/>
                </a:lnTo>
                <a:lnTo>
                  <a:pt x="36" y="108"/>
                </a:lnTo>
                <a:lnTo>
                  <a:pt x="35" y="108"/>
                </a:lnTo>
                <a:lnTo>
                  <a:pt x="35" y="106"/>
                </a:lnTo>
                <a:lnTo>
                  <a:pt x="33" y="106"/>
                </a:lnTo>
                <a:lnTo>
                  <a:pt x="33" y="105"/>
                </a:lnTo>
                <a:lnTo>
                  <a:pt x="33" y="103"/>
                </a:lnTo>
                <a:lnTo>
                  <a:pt x="32" y="102"/>
                </a:lnTo>
                <a:lnTo>
                  <a:pt x="32" y="101"/>
                </a:lnTo>
                <a:lnTo>
                  <a:pt x="32" y="98"/>
                </a:lnTo>
                <a:lnTo>
                  <a:pt x="30" y="98"/>
                </a:lnTo>
                <a:lnTo>
                  <a:pt x="30" y="96"/>
                </a:lnTo>
                <a:lnTo>
                  <a:pt x="30" y="95"/>
                </a:lnTo>
                <a:lnTo>
                  <a:pt x="30" y="93"/>
                </a:lnTo>
                <a:lnTo>
                  <a:pt x="30" y="92"/>
                </a:lnTo>
                <a:lnTo>
                  <a:pt x="30" y="91"/>
                </a:lnTo>
                <a:lnTo>
                  <a:pt x="32" y="91"/>
                </a:lnTo>
                <a:lnTo>
                  <a:pt x="32" y="89"/>
                </a:lnTo>
                <a:lnTo>
                  <a:pt x="30" y="89"/>
                </a:lnTo>
                <a:lnTo>
                  <a:pt x="30" y="88"/>
                </a:lnTo>
                <a:lnTo>
                  <a:pt x="30" y="86"/>
                </a:lnTo>
                <a:lnTo>
                  <a:pt x="29" y="86"/>
                </a:lnTo>
                <a:lnTo>
                  <a:pt x="29" y="85"/>
                </a:lnTo>
                <a:lnTo>
                  <a:pt x="29" y="83"/>
                </a:lnTo>
                <a:lnTo>
                  <a:pt x="27" y="83"/>
                </a:lnTo>
                <a:lnTo>
                  <a:pt x="26" y="82"/>
                </a:lnTo>
                <a:lnTo>
                  <a:pt x="25" y="82"/>
                </a:lnTo>
                <a:lnTo>
                  <a:pt x="25" y="81"/>
                </a:lnTo>
                <a:lnTo>
                  <a:pt x="23" y="81"/>
                </a:lnTo>
                <a:lnTo>
                  <a:pt x="23" y="79"/>
                </a:lnTo>
                <a:lnTo>
                  <a:pt x="23" y="78"/>
                </a:lnTo>
                <a:lnTo>
                  <a:pt x="25" y="76"/>
                </a:lnTo>
                <a:lnTo>
                  <a:pt x="25" y="75"/>
                </a:lnTo>
                <a:lnTo>
                  <a:pt x="26" y="75"/>
                </a:lnTo>
                <a:lnTo>
                  <a:pt x="27" y="75"/>
                </a:lnTo>
                <a:lnTo>
                  <a:pt x="29" y="75"/>
                </a:lnTo>
                <a:lnTo>
                  <a:pt x="29" y="73"/>
                </a:lnTo>
                <a:lnTo>
                  <a:pt x="30" y="73"/>
                </a:lnTo>
                <a:lnTo>
                  <a:pt x="32" y="73"/>
                </a:lnTo>
                <a:lnTo>
                  <a:pt x="33" y="73"/>
                </a:lnTo>
                <a:lnTo>
                  <a:pt x="35" y="72"/>
                </a:lnTo>
                <a:lnTo>
                  <a:pt x="36" y="71"/>
                </a:lnTo>
                <a:lnTo>
                  <a:pt x="37" y="71"/>
                </a:lnTo>
                <a:lnTo>
                  <a:pt x="37" y="69"/>
                </a:lnTo>
                <a:lnTo>
                  <a:pt x="36" y="69"/>
                </a:lnTo>
                <a:lnTo>
                  <a:pt x="36" y="68"/>
                </a:lnTo>
                <a:lnTo>
                  <a:pt x="37" y="68"/>
                </a:lnTo>
                <a:lnTo>
                  <a:pt x="37" y="66"/>
                </a:lnTo>
                <a:lnTo>
                  <a:pt x="36" y="66"/>
                </a:lnTo>
                <a:lnTo>
                  <a:pt x="37" y="65"/>
                </a:lnTo>
                <a:lnTo>
                  <a:pt x="36" y="63"/>
                </a:lnTo>
                <a:lnTo>
                  <a:pt x="36" y="62"/>
                </a:lnTo>
                <a:lnTo>
                  <a:pt x="36" y="61"/>
                </a:lnTo>
                <a:lnTo>
                  <a:pt x="35" y="59"/>
                </a:lnTo>
                <a:lnTo>
                  <a:pt x="35" y="58"/>
                </a:lnTo>
                <a:lnTo>
                  <a:pt x="35" y="56"/>
                </a:lnTo>
                <a:lnTo>
                  <a:pt x="35" y="55"/>
                </a:lnTo>
                <a:lnTo>
                  <a:pt x="35" y="53"/>
                </a:lnTo>
                <a:lnTo>
                  <a:pt x="35" y="52"/>
                </a:lnTo>
                <a:lnTo>
                  <a:pt x="33" y="51"/>
                </a:lnTo>
                <a:lnTo>
                  <a:pt x="33" y="49"/>
                </a:lnTo>
                <a:lnTo>
                  <a:pt x="32" y="49"/>
                </a:lnTo>
                <a:lnTo>
                  <a:pt x="33" y="49"/>
                </a:lnTo>
                <a:lnTo>
                  <a:pt x="35" y="51"/>
                </a:lnTo>
                <a:lnTo>
                  <a:pt x="36" y="51"/>
                </a:lnTo>
                <a:lnTo>
                  <a:pt x="37" y="51"/>
                </a:lnTo>
                <a:lnTo>
                  <a:pt x="39" y="51"/>
                </a:lnTo>
                <a:lnTo>
                  <a:pt x="40" y="51"/>
                </a:lnTo>
                <a:lnTo>
                  <a:pt x="40" y="49"/>
                </a:lnTo>
                <a:lnTo>
                  <a:pt x="40" y="48"/>
                </a:lnTo>
                <a:lnTo>
                  <a:pt x="40" y="46"/>
                </a:lnTo>
                <a:lnTo>
                  <a:pt x="40" y="45"/>
                </a:lnTo>
                <a:lnTo>
                  <a:pt x="40" y="43"/>
                </a:lnTo>
                <a:lnTo>
                  <a:pt x="40" y="42"/>
                </a:lnTo>
                <a:lnTo>
                  <a:pt x="40" y="41"/>
                </a:lnTo>
                <a:lnTo>
                  <a:pt x="42" y="39"/>
                </a:lnTo>
                <a:lnTo>
                  <a:pt x="43" y="39"/>
                </a:lnTo>
                <a:lnTo>
                  <a:pt x="45" y="38"/>
                </a:lnTo>
                <a:lnTo>
                  <a:pt x="45" y="36"/>
                </a:lnTo>
                <a:lnTo>
                  <a:pt x="46" y="36"/>
                </a:lnTo>
                <a:lnTo>
                  <a:pt x="47" y="36"/>
                </a:lnTo>
                <a:lnTo>
                  <a:pt x="49" y="36"/>
                </a:lnTo>
                <a:lnTo>
                  <a:pt x="50" y="36"/>
                </a:lnTo>
                <a:lnTo>
                  <a:pt x="52" y="36"/>
                </a:lnTo>
                <a:lnTo>
                  <a:pt x="53" y="35"/>
                </a:lnTo>
                <a:lnTo>
                  <a:pt x="55" y="33"/>
                </a:lnTo>
                <a:lnTo>
                  <a:pt x="55" y="32"/>
                </a:lnTo>
                <a:lnTo>
                  <a:pt x="55" y="31"/>
                </a:lnTo>
                <a:lnTo>
                  <a:pt x="56" y="31"/>
                </a:lnTo>
                <a:lnTo>
                  <a:pt x="57" y="31"/>
                </a:lnTo>
                <a:lnTo>
                  <a:pt x="57" y="29"/>
                </a:lnTo>
                <a:lnTo>
                  <a:pt x="59" y="29"/>
                </a:lnTo>
                <a:lnTo>
                  <a:pt x="60" y="29"/>
                </a:lnTo>
                <a:lnTo>
                  <a:pt x="60" y="28"/>
                </a:lnTo>
                <a:lnTo>
                  <a:pt x="62" y="28"/>
                </a:lnTo>
                <a:lnTo>
                  <a:pt x="62" y="26"/>
                </a:lnTo>
                <a:lnTo>
                  <a:pt x="63" y="26"/>
                </a:lnTo>
                <a:lnTo>
                  <a:pt x="63" y="28"/>
                </a:lnTo>
                <a:lnTo>
                  <a:pt x="63" y="29"/>
                </a:lnTo>
                <a:lnTo>
                  <a:pt x="65" y="29"/>
                </a:lnTo>
                <a:lnTo>
                  <a:pt x="65" y="31"/>
                </a:lnTo>
                <a:lnTo>
                  <a:pt x="66" y="31"/>
                </a:lnTo>
                <a:lnTo>
                  <a:pt x="66" y="32"/>
                </a:lnTo>
                <a:lnTo>
                  <a:pt x="67" y="32"/>
                </a:lnTo>
                <a:lnTo>
                  <a:pt x="69" y="33"/>
                </a:lnTo>
                <a:lnTo>
                  <a:pt x="69" y="32"/>
                </a:lnTo>
                <a:lnTo>
                  <a:pt x="69" y="31"/>
                </a:lnTo>
                <a:lnTo>
                  <a:pt x="70" y="29"/>
                </a:lnTo>
                <a:lnTo>
                  <a:pt x="70" y="28"/>
                </a:lnTo>
                <a:lnTo>
                  <a:pt x="72" y="28"/>
                </a:lnTo>
                <a:lnTo>
                  <a:pt x="72" y="26"/>
                </a:lnTo>
                <a:lnTo>
                  <a:pt x="73" y="26"/>
                </a:lnTo>
                <a:lnTo>
                  <a:pt x="75" y="26"/>
                </a:lnTo>
                <a:lnTo>
                  <a:pt x="76" y="26"/>
                </a:lnTo>
                <a:lnTo>
                  <a:pt x="76" y="25"/>
                </a:lnTo>
                <a:lnTo>
                  <a:pt x="75" y="23"/>
                </a:lnTo>
                <a:lnTo>
                  <a:pt x="75" y="22"/>
                </a:lnTo>
                <a:lnTo>
                  <a:pt x="73" y="22"/>
                </a:lnTo>
                <a:lnTo>
                  <a:pt x="73" y="21"/>
                </a:lnTo>
                <a:lnTo>
                  <a:pt x="75" y="21"/>
                </a:lnTo>
                <a:lnTo>
                  <a:pt x="76" y="21"/>
                </a:lnTo>
                <a:lnTo>
                  <a:pt x="78" y="19"/>
                </a:lnTo>
                <a:lnTo>
                  <a:pt x="79" y="19"/>
                </a:lnTo>
                <a:lnTo>
                  <a:pt x="80" y="19"/>
                </a:lnTo>
                <a:lnTo>
                  <a:pt x="80" y="18"/>
                </a:lnTo>
                <a:lnTo>
                  <a:pt x="82" y="18"/>
                </a:lnTo>
                <a:lnTo>
                  <a:pt x="82" y="16"/>
                </a:lnTo>
                <a:lnTo>
                  <a:pt x="80" y="15"/>
                </a:lnTo>
                <a:lnTo>
                  <a:pt x="79" y="15"/>
                </a:lnTo>
                <a:lnTo>
                  <a:pt x="79" y="13"/>
                </a:lnTo>
                <a:lnTo>
                  <a:pt x="80" y="13"/>
                </a:lnTo>
                <a:lnTo>
                  <a:pt x="82" y="13"/>
                </a:lnTo>
                <a:lnTo>
                  <a:pt x="82" y="15"/>
                </a:lnTo>
                <a:lnTo>
                  <a:pt x="83" y="15"/>
                </a:lnTo>
                <a:lnTo>
                  <a:pt x="85" y="15"/>
                </a:lnTo>
                <a:lnTo>
                  <a:pt x="86" y="13"/>
                </a:lnTo>
                <a:lnTo>
                  <a:pt x="88" y="13"/>
                </a:lnTo>
                <a:lnTo>
                  <a:pt x="89" y="13"/>
                </a:lnTo>
                <a:lnTo>
                  <a:pt x="89" y="15"/>
                </a:lnTo>
                <a:lnTo>
                  <a:pt x="90" y="15"/>
                </a:lnTo>
                <a:lnTo>
                  <a:pt x="90" y="13"/>
                </a:lnTo>
                <a:lnTo>
                  <a:pt x="90" y="12"/>
                </a:lnTo>
                <a:lnTo>
                  <a:pt x="90" y="10"/>
                </a:lnTo>
                <a:lnTo>
                  <a:pt x="92" y="10"/>
                </a:lnTo>
                <a:lnTo>
                  <a:pt x="93" y="10"/>
                </a:lnTo>
                <a:lnTo>
                  <a:pt x="95" y="10"/>
                </a:lnTo>
                <a:lnTo>
                  <a:pt x="95" y="9"/>
                </a:lnTo>
                <a:lnTo>
                  <a:pt x="95" y="8"/>
                </a:lnTo>
                <a:lnTo>
                  <a:pt x="96" y="8"/>
                </a:lnTo>
                <a:lnTo>
                  <a:pt x="96" y="9"/>
                </a:lnTo>
                <a:lnTo>
                  <a:pt x="98" y="9"/>
                </a:lnTo>
                <a:lnTo>
                  <a:pt x="99" y="10"/>
                </a:lnTo>
                <a:lnTo>
                  <a:pt x="99" y="12"/>
                </a:lnTo>
                <a:lnTo>
                  <a:pt x="100" y="12"/>
                </a:lnTo>
                <a:lnTo>
                  <a:pt x="100" y="13"/>
                </a:lnTo>
                <a:lnTo>
                  <a:pt x="102" y="13"/>
                </a:lnTo>
                <a:lnTo>
                  <a:pt x="103" y="13"/>
                </a:lnTo>
                <a:lnTo>
                  <a:pt x="103" y="15"/>
                </a:lnTo>
                <a:lnTo>
                  <a:pt x="105" y="15"/>
                </a:lnTo>
                <a:lnTo>
                  <a:pt x="105" y="13"/>
                </a:lnTo>
                <a:lnTo>
                  <a:pt x="105" y="15"/>
                </a:lnTo>
                <a:lnTo>
                  <a:pt x="106" y="15"/>
                </a:lnTo>
                <a:lnTo>
                  <a:pt x="108" y="15"/>
                </a:lnTo>
                <a:lnTo>
                  <a:pt x="108" y="13"/>
                </a:lnTo>
                <a:lnTo>
                  <a:pt x="109" y="13"/>
                </a:lnTo>
                <a:lnTo>
                  <a:pt x="109" y="15"/>
                </a:lnTo>
                <a:lnTo>
                  <a:pt x="110" y="15"/>
                </a:lnTo>
                <a:lnTo>
                  <a:pt x="112" y="16"/>
                </a:lnTo>
                <a:lnTo>
                  <a:pt x="113" y="16"/>
                </a:lnTo>
                <a:lnTo>
                  <a:pt x="113" y="18"/>
                </a:lnTo>
                <a:lnTo>
                  <a:pt x="115" y="18"/>
                </a:lnTo>
                <a:lnTo>
                  <a:pt x="115" y="16"/>
                </a:lnTo>
                <a:lnTo>
                  <a:pt x="116" y="16"/>
                </a:lnTo>
                <a:lnTo>
                  <a:pt x="118" y="16"/>
                </a:lnTo>
                <a:lnTo>
                  <a:pt x="119" y="16"/>
                </a:lnTo>
                <a:lnTo>
                  <a:pt x="120" y="16"/>
                </a:lnTo>
                <a:lnTo>
                  <a:pt x="120" y="18"/>
                </a:lnTo>
                <a:lnTo>
                  <a:pt x="122" y="18"/>
                </a:lnTo>
                <a:lnTo>
                  <a:pt x="122" y="19"/>
                </a:lnTo>
                <a:lnTo>
                  <a:pt x="123" y="19"/>
                </a:lnTo>
                <a:lnTo>
                  <a:pt x="123" y="18"/>
                </a:lnTo>
                <a:lnTo>
                  <a:pt x="125" y="18"/>
                </a:lnTo>
                <a:lnTo>
                  <a:pt x="125" y="16"/>
                </a:lnTo>
                <a:lnTo>
                  <a:pt x="125" y="15"/>
                </a:lnTo>
                <a:lnTo>
                  <a:pt x="126" y="15"/>
                </a:lnTo>
                <a:lnTo>
                  <a:pt x="125" y="13"/>
                </a:lnTo>
                <a:lnTo>
                  <a:pt x="125" y="12"/>
                </a:lnTo>
                <a:lnTo>
                  <a:pt x="125" y="10"/>
                </a:lnTo>
                <a:lnTo>
                  <a:pt x="123" y="9"/>
                </a:lnTo>
                <a:lnTo>
                  <a:pt x="122" y="8"/>
                </a:lnTo>
                <a:lnTo>
                  <a:pt x="120" y="8"/>
                </a:lnTo>
                <a:lnTo>
                  <a:pt x="119" y="8"/>
                </a:lnTo>
                <a:lnTo>
                  <a:pt x="119" y="6"/>
                </a:lnTo>
                <a:lnTo>
                  <a:pt x="120" y="6"/>
                </a:lnTo>
                <a:lnTo>
                  <a:pt x="120" y="5"/>
                </a:lnTo>
                <a:lnTo>
                  <a:pt x="122" y="3"/>
                </a:lnTo>
                <a:lnTo>
                  <a:pt x="122" y="2"/>
                </a:lnTo>
                <a:lnTo>
                  <a:pt x="120" y="0"/>
                </a:lnTo>
                <a:lnTo>
                  <a:pt x="122" y="0"/>
                </a:lnTo>
                <a:lnTo>
                  <a:pt x="123" y="0"/>
                </a:lnTo>
                <a:lnTo>
                  <a:pt x="125" y="0"/>
                </a:lnTo>
                <a:lnTo>
                  <a:pt x="126" y="0"/>
                </a:lnTo>
                <a:lnTo>
                  <a:pt x="126" y="3"/>
                </a:lnTo>
                <a:lnTo>
                  <a:pt x="128" y="5"/>
                </a:lnTo>
                <a:lnTo>
                  <a:pt x="129" y="5"/>
                </a:lnTo>
                <a:lnTo>
                  <a:pt x="129" y="6"/>
                </a:lnTo>
                <a:lnTo>
                  <a:pt x="130" y="6"/>
                </a:lnTo>
                <a:lnTo>
                  <a:pt x="132" y="6"/>
                </a:lnTo>
                <a:lnTo>
                  <a:pt x="133" y="6"/>
                </a:lnTo>
                <a:lnTo>
                  <a:pt x="135" y="6"/>
                </a:lnTo>
                <a:lnTo>
                  <a:pt x="136" y="6"/>
                </a:lnTo>
                <a:lnTo>
                  <a:pt x="138" y="8"/>
                </a:lnTo>
                <a:lnTo>
                  <a:pt x="138" y="9"/>
                </a:lnTo>
                <a:lnTo>
                  <a:pt x="139" y="9"/>
                </a:lnTo>
                <a:lnTo>
                  <a:pt x="139" y="10"/>
                </a:lnTo>
                <a:lnTo>
                  <a:pt x="140" y="10"/>
                </a:lnTo>
                <a:lnTo>
                  <a:pt x="142" y="10"/>
                </a:lnTo>
                <a:lnTo>
                  <a:pt x="143" y="9"/>
                </a:lnTo>
                <a:lnTo>
                  <a:pt x="145" y="9"/>
                </a:lnTo>
                <a:lnTo>
                  <a:pt x="146" y="9"/>
                </a:lnTo>
                <a:lnTo>
                  <a:pt x="148" y="9"/>
                </a:lnTo>
                <a:lnTo>
                  <a:pt x="148" y="10"/>
                </a:lnTo>
                <a:lnTo>
                  <a:pt x="148" y="12"/>
                </a:lnTo>
                <a:lnTo>
                  <a:pt x="149" y="13"/>
                </a:lnTo>
                <a:lnTo>
                  <a:pt x="149" y="15"/>
                </a:lnTo>
                <a:lnTo>
                  <a:pt x="150" y="15"/>
                </a:lnTo>
                <a:lnTo>
                  <a:pt x="150" y="16"/>
                </a:lnTo>
                <a:lnTo>
                  <a:pt x="150" y="18"/>
                </a:lnTo>
                <a:lnTo>
                  <a:pt x="152" y="16"/>
                </a:lnTo>
                <a:lnTo>
                  <a:pt x="152" y="15"/>
                </a:lnTo>
                <a:lnTo>
                  <a:pt x="153" y="15"/>
                </a:lnTo>
                <a:lnTo>
                  <a:pt x="155" y="15"/>
                </a:lnTo>
                <a:lnTo>
                  <a:pt x="156" y="15"/>
                </a:lnTo>
                <a:lnTo>
                  <a:pt x="158" y="15"/>
                </a:lnTo>
                <a:lnTo>
                  <a:pt x="159" y="15"/>
                </a:lnTo>
                <a:lnTo>
                  <a:pt x="160" y="15"/>
                </a:lnTo>
                <a:lnTo>
                  <a:pt x="160" y="16"/>
                </a:lnTo>
                <a:lnTo>
                  <a:pt x="160" y="18"/>
                </a:lnTo>
                <a:lnTo>
                  <a:pt x="162" y="18"/>
                </a:lnTo>
                <a:lnTo>
                  <a:pt x="163" y="19"/>
                </a:lnTo>
                <a:lnTo>
                  <a:pt x="165" y="19"/>
                </a:lnTo>
                <a:lnTo>
                  <a:pt x="166" y="19"/>
                </a:lnTo>
                <a:lnTo>
                  <a:pt x="166" y="21"/>
                </a:lnTo>
                <a:lnTo>
                  <a:pt x="168" y="21"/>
                </a:lnTo>
                <a:lnTo>
                  <a:pt x="168" y="22"/>
                </a:lnTo>
                <a:lnTo>
                  <a:pt x="166" y="22"/>
                </a:lnTo>
                <a:lnTo>
                  <a:pt x="166" y="23"/>
                </a:lnTo>
                <a:lnTo>
                  <a:pt x="168" y="22"/>
                </a:lnTo>
                <a:lnTo>
                  <a:pt x="168" y="23"/>
                </a:lnTo>
                <a:lnTo>
                  <a:pt x="169" y="25"/>
                </a:lnTo>
                <a:lnTo>
                  <a:pt x="170" y="25"/>
                </a:lnTo>
                <a:lnTo>
                  <a:pt x="172" y="26"/>
                </a:lnTo>
                <a:lnTo>
                  <a:pt x="173" y="26"/>
                </a:lnTo>
                <a:lnTo>
                  <a:pt x="175" y="26"/>
                </a:lnTo>
                <a:lnTo>
                  <a:pt x="176" y="26"/>
                </a:lnTo>
                <a:lnTo>
                  <a:pt x="178" y="26"/>
                </a:lnTo>
                <a:lnTo>
                  <a:pt x="178" y="28"/>
                </a:lnTo>
                <a:lnTo>
                  <a:pt x="179" y="28"/>
                </a:lnTo>
                <a:lnTo>
                  <a:pt x="180" y="28"/>
                </a:lnTo>
                <a:lnTo>
                  <a:pt x="182" y="28"/>
                </a:lnTo>
                <a:lnTo>
                  <a:pt x="183" y="28"/>
                </a:lnTo>
                <a:lnTo>
                  <a:pt x="185" y="28"/>
                </a:lnTo>
                <a:lnTo>
                  <a:pt x="185" y="29"/>
                </a:lnTo>
                <a:lnTo>
                  <a:pt x="186" y="29"/>
                </a:lnTo>
                <a:lnTo>
                  <a:pt x="186" y="31"/>
                </a:lnTo>
                <a:lnTo>
                  <a:pt x="186" y="32"/>
                </a:lnTo>
                <a:lnTo>
                  <a:pt x="186" y="33"/>
                </a:lnTo>
                <a:lnTo>
                  <a:pt x="186" y="35"/>
                </a:lnTo>
                <a:lnTo>
                  <a:pt x="185" y="36"/>
                </a:lnTo>
                <a:lnTo>
                  <a:pt x="183" y="38"/>
                </a:lnTo>
                <a:lnTo>
                  <a:pt x="182" y="39"/>
                </a:lnTo>
                <a:lnTo>
                  <a:pt x="180" y="39"/>
                </a:lnTo>
                <a:lnTo>
                  <a:pt x="180" y="41"/>
                </a:lnTo>
                <a:lnTo>
                  <a:pt x="182" y="42"/>
                </a:lnTo>
                <a:lnTo>
                  <a:pt x="182" y="43"/>
                </a:lnTo>
                <a:lnTo>
                  <a:pt x="183" y="45"/>
                </a:lnTo>
                <a:lnTo>
                  <a:pt x="183" y="46"/>
                </a:lnTo>
                <a:lnTo>
                  <a:pt x="186" y="46"/>
                </a:lnTo>
                <a:lnTo>
                  <a:pt x="188" y="46"/>
                </a:lnTo>
                <a:lnTo>
                  <a:pt x="189" y="46"/>
                </a:lnTo>
                <a:lnTo>
                  <a:pt x="189" y="48"/>
                </a:lnTo>
                <a:lnTo>
                  <a:pt x="190" y="49"/>
                </a:lnTo>
                <a:lnTo>
                  <a:pt x="190" y="51"/>
                </a:lnTo>
                <a:lnTo>
                  <a:pt x="190" y="52"/>
                </a:lnTo>
                <a:lnTo>
                  <a:pt x="190" y="53"/>
                </a:lnTo>
                <a:lnTo>
                  <a:pt x="190" y="55"/>
                </a:lnTo>
                <a:lnTo>
                  <a:pt x="189" y="55"/>
                </a:lnTo>
                <a:lnTo>
                  <a:pt x="190" y="58"/>
                </a:lnTo>
                <a:lnTo>
                  <a:pt x="190" y="61"/>
                </a:lnTo>
                <a:lnTo>
                  <a:pt x="190" y="62"/>
                </a:lnTo>
                <a:lnTo>
                  <a:pt x="192" y="63"/>
                </a:lnTo>
                <a:lnTo>
                  <a:pt x="193" y="65"/>
                </a:lnTo>
                <a:lnTo>
                  <a:pt x="195" y="68"/>
                </a:lnTo>
                <a:lnTo>
                  <a:pt x="196" y="68"/>
                </a:lnTo>
                <a:lnTo>
                  <a:pt x="196" y="69"/>
                </a:lnTo>
                <a:lnTo>
                  <a:pt x="198" y="69"/>
                </a:lnTo>
                <a:lnTo>
                  <a:pt x="199" y="71"/>
                </a:lnTo>
                <a:lnTo>
                  <a:pt x="200" y="71"/>
                </a:lnTo>
                <a:lnTo>
                  <a:pt x="200" y="72"/>
                </a:lnTo>
                <a:lnTo>
                  <a:pt x="202" y="72"/>
                </a:lnTo>
                <a:lnTo>
                  <a:pt x="202" y="73"/>
                </a:lnTo>
                <a:lnTo>
                  <a:pt x="202" y="75"/>
                </a:lnTo>
                <a:lnTo>
                  <a:pt x="200" y="76"/>
                </a:lnTo>
                <a:lnTo>
                  <a:pt x="199" y="76"/>
                </a:lnTo>
                <a:lnTo>
                  <a:pt x="199" y="78"/>
                </a:lnTo>
                <a:lnTo>
                  <a:pt x="199" y="79"/>
                </a:lnTo>
                <a:lnTo>
                  <a:pt x="199" y="81"/>
                </a:lnTo>
                <a:lnTo>
                  <a:pt x="200" y="81"/>
                </a:lnTo>
                <a:lnTo>
                  <a:pt x="202" y="81"/>
                </a:lnTo>
                <a:lnTo>
                  <a:pt x="205" y="81"/>
                </a:lnTo>
                <a:lnTo>
                  <a:pt x="208" y="82"/>
                </a:lnTo>
                <a:lnTo>
                  <a:pt x="209" y="82"/>
                </a:lnTo>
                <a:lnTo>
                  <a:pt x="210" y="83"/>
                </a:lnTo>
                <a:lnTo>
                  <a:pt x="210" y="85"/>
                </a:lnTo>
                <a:lnTo>
                  <a:pt x="212" y="85"/>
                </a:lnTo>
                <a:lnTo>
                  <a:pt x="212" y="86"/>
                </a:lnTo>
                <a:lnTo>
                  <a:pt x="212" y="88"/>
                </a:lnTo>
                <a:lnTo>
                  <a:pt x="210" y="89"/>
                </a:lnTo>
                <a:lnTo>
                  <a:pt x="210" y="92"/>
                </a:lnTo>
                <a:lnTo>
                  <a:pt x="212" y="93"/>
                </a:lnTo>
                <a:lnTo>
                  <a:pt x="212" y="95"/>
                </a:lnTo>
                <a:lnTo>
                  <a:pt x="213" y="95"/>
                </a:lnTo>
                <a:lnTo>
                  <a:pt x="215" y="96"/>
                </a:lnTo>
                <a:lnTo>
                  <a:pt x="216" y="96"/>
                </a:lnTo>
                <a:lnTo>
                  <a:pt x="218" y="95"/>
                </a:lnTo>
                <a:lnTo>
                  <a:pt x="219" y="95"/>
                </a:lnTo>
                <a:lnTo>
                  <a:pt x="221" y="95"/>
                </a:lnTo>
                <a:lnTo>
                  <a:pt x="222" y="95"/>
                </a:lnTo>
                <a:lnTo>
                  <a:pt x="223" y="96"/>
                </a:lnTo>
                <a:close/>
              </a:path>
            </a:pathLst>
          </a:custGeom>
          <a:solidFill>
            <a:schemeClr val="bg1"/>
          </a:solidFill>
          <a:ln w="3175" cmpd="sng">
            <a:solidFill>
              <a:srgbClr val="808080"/>
            </a:solidFill>
            <a:round/>
            <a:headEnd/>
            <a:tailEnd/>
          </a:ln>
        </p:spPr>
        <p:txBody>
          <a:bodyPr/>
          <a:lstStyle/>
          <a:p>
            <a:endParaRPr lang="en-US"/>
          </a:p>
        </p:txBody>
      </p:sp>
      <p:sp>
        <p:nvSpPr>
          <p:cNvPr id="14458" name="Freeform 122"/>
          <p:cNvSpPr>
            <a:spLocks/>
          </p:cNvSpPr>
          <p:nvPr/>
        </p:nvSpPr>
        <p:spPr bwMode="auto">
          <a:xfrm>
            <a:off x="2066925" y="960438"/>
            <a:ext cx="261938" cy="279400"/>
          </a:xfrm>
          <a:custGeom>
            <a:avLst/>
            <a:gdLst>
              <a:gd name="T0" fmla="*/ 96 w 223"/>
              <a:gd name="T1" fmla="*/ 319 h 325"/>
              <a:gd name="T2" fmla="*/ 86 w 223"/>
              <a:gd name="T3" fmla="*/ 312 h 325"/>
              <a:gd name="T4" fmla="*/ 76 w 223"/>
              <a:gd name="T5" fmla="*/ 305 h 325"/>
              <a:gd name="T6" fmla="*/ 63 w 223"/>
              <a:gd name="T7" fmla="*/ 302 h 325"/>
              <a:gd name="T8" fmla="*/ 50 w 223"/>
              <a:gd name="T9" fmla="*/ 299 h 325"/>
              <a:gd name="T10" fmla="*/ 47 w 223"/>
              <a:gd name="T11" fmla="*/ 294 h 325"/>
              <a:gd name="T12" fmla="*/ 43 w 223"/>
              <a:gd name="T13" fmla="*/ 282 h 325"/>
              <a:gd name="T14" fmla="*/ 37 w 223"/>
              <a:gd name="T15" fmla="*/ 272 h 325"/>
              <a:gd name="T16" fmla="*/ 23 w 223"/>
              <a:gd name="T17" fmla="*/ 262 h 325"/>
              <a:gd name="T18" fmla="*/ 17 w 223"/>
              <a:gd name="T19" fmla="*/ 254 h 325"/>
              <a:gd name="T20" fmla="*/ 17 w 223"/>
              <a:gd name="T21" fmla="*/ 245 h 325"/>
              <a:gd name="T22" fmla="*/ 20 w 223"/>
              <a:gd name="T23" fmla="*/ 229 h 325"/>
              <a:gd name="T24" fmla="*/ 17 w 223"/>
              <a:gd name="T25" fmla="*/ 222 h 325"/>
              <a:gd name="T26" fmla="*/ 15 w 223"/>
              <a:gd name="T27" fmla="*/ 209 h 325"/>
              <a:gd name="T28" fmla="*/ 13 w 223"/>
              <a:gd name="T29" fmla="*/ 196 h 325"/>
              <a:gd name="T30" fmla="*/ 5 w 223"/>
              <a:gd name="T31" fmla="*/ 184 h 325"/>
              <a:gd name="T32" fmla="*/ 2 w 223"/>
              <a:gd name="T33" fmla="*/ 175 h 325"/>
              <a:gd name="T34" fmla="*/ 15 w 223"/>
              <a:gd name="T35" fmla="*/ 175 h 325"/>
              <a:gd name="T36" fmla="*/ 16 w 223"/>
              <a:gd name="T37" fmla="*/ 168 h 325"/>
              <a:gd name="T38" fmla="*/ 23 w 223"/>
              <a:gd name="T39" fmla="*/ 164 h 325"/>
              <a:gd name="T40" fmla="*/ 32 w 223"/>
              <a:gd name="T41" fmla="*/ 172 h 325"/>
              <a:gd name="T42" fmla="*/ 36 w 223"/>
              <a:gd name="T43" fmla="*/ 164 h 325"/>
              <a:gd name="T44" fmla="*/ 30 w 223"/>
              <a:gd name="T45" fmla="*/ 151 h 325"/>
              <a:gd name="T46" fmla="*/ 37 w 223"/>
              <a:gd name="T47" fmla="*/ 145 h 325"/>
              <a:gd name="T48" fmla="*/ 40 w 223"/>
              <a:gd name="T49" fmla="*/ 132 h 325"/>
              <a:gd name="T50" fmla="*/ 40 w 223"/>
              <a:gd name="T51" fmla="*/ 121 h 325"/>
              <a:gd name="T52" fmla="*/ 35 w 223"/>
              <a:gd name="T53" fmla="*/ 111 h 325"/>
              <a:gd name="T54" fmla="*/ 32 w 223"/>
              <a:gd name="T55" fmla="*/ 98 h 325"/>
              <a:gd name="T56" fmla="*/ 30 w 223"/>
              <a:gd name="T57" fmla="*/ 88 h 325"/>
              <a:gd name="T58" fmla="*/ 23 w 223"/>
              <a:gd name="T59" fmla="*/ 79 h 325"/>
              <a:gd name="T60" fmla="*/ 33 w 223"/>
              <a:gd name="T61" fmla="*/ 73 h 325"/>
              <a:gd name="T62" fmla="*/ 37 w 223"/>
              <a:gd name="T63" fmla="*/ 65 h 325"/>
              <a:gd name="T64" fmla="*/ 33 w 223"/>
              <a:gd name="T65" fmla="*/ 51 h 325"/>
              <a:gd name="T66" fmla="*/ 40 w 223"/>
              <a:gd name="T67" fmla="*/ 48 h 325"/>
              <a:gd name="T68" fmla="*/ 46 w 223"/>
              <a:gd name="T69" fmla="*/ 36 h 325"/>
              <a:gd name="T70" fmla="*/ 57 w 223"/>
              <a:gd name="T71" fmla="*/ 31 h 325"/>
              <a:gd name="T72" fmla="*/ 65 w 223"/>
              <a:gd name="T73" fmla="*/ 29 h 325"/>
              <a:gd name="T74" fmla="*/ 72 w 223"/>
              <a:gd name="T75" fmla="*/ 28 h 325"/>
              <a:gd name="T76" fmla="*/ 75 w 223"/>
              <a:gd name="T77" fmla="*/ 21 h 325"/>
              <a:gd name="T78" fmla="*/ 79 w 223"/>
              <a:gd name="T79" fmla="*/ 13 h 325"/>
              <a:gd name="T80" fmla="*/ 90 w 223"/>
              <a:gd name="T81" fmla="*/ 15 h 325"/>
              <a:gd name="T82" fmla="*/ 96 w 223"/>
              <a:gd name="T83" fmla="*/ 9 h 325"/>
              <a:gd name="T84" fmla="*/ 105 w 223"/>
              <a:gd name="T85" fmla="*/ 13 h 325"/>
              <a:gd name="T86" fmla="*/ 113 w 223"/>
              <a:gd name="T87" fmla="*/ 18 h 325"/>
              <a:gd name="T88" fmla="*/ 123 w 223"/>
              <a:gd name="T89" fmla="*/ 19 h 325"/>
              <a:gd name="T90" fmla="*/ 122 w 223"/>
              <a:gd name="T91" fmla="*/ 8 h 325"/>
              <a:gd name="T92" fmla="*/ 123 w 223"/>
              <a:gd name="T93" fmla="*/ 0 h 325"/>
              <a:gd name="T94" fmla="*/ 135 w 223"/>
              <a:gd name="T95" fmla="*/ 6 h 325"/>
              <a:gd name="T96" fmla="*/ 146 w 223"/>
              <a:gd name="T97" fmla="*/ 9 h 325"/>
              <a:gd name="T98" fmla="*/ 152 w 223"/>
              <a:gd name="T99" fmla="*/ 15 h 325"/>
              <a:gd name="T100" fmla="*/ 163 w 223"/>
              <a:gd name="T101" fmla="*/ 19 h 325"/>
              <a:gd name="T102" fmla="*/ 169 w 223"/>
              <a:gd name="T103" fmla="*/ 25 h 325"/>
              <a:gd name="T104" fmla="*/ 182 w 223"/>
              <a:gd name="T105" fmla="*/ 28 h 325"/>
              <a:gd name="T106" fmla="*/ 183 w 223"/>
              <a:gd name="T107" fmla="*/ 38 h 325"/>
              <a:gd name="T108" fmla="*/ 189 w 223"/>
              <a:gd name="T109" fmla="*/ 46 h 325"/>
              <a:gd name="T110" fmla="*/ 190 w 223"/>
              <a:gd name="T111" fmla="*/ 62 h 325"/>
              <a:gd name="T112" fmla="*/ 202 w 223"/>
              <a:gd name="T113" fmla="*/ 72 h 325"/>
              <a:gd name="T114" fmla="*/ 205 w 223"/>
              <a:gd name="T115" fmla="*/ 81 h 325"/>
              <a:gd name="T116" fmla="*/ 212 w 223"/>
              <a:gd name="T117" fmla="*/ 93 h 3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3"/>
              <a:gd name="T178" fmla="*/ 0 h 325"/>
              <a:gd name="T179" fmla="*/ 223 w 223"/>
              <a:gd name="T180" fmla="*/ 325 h 3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3" h="325">
                <a:moveTo>
                  <a:pt x="108" y="325"/>
                </a:moveTo>
                <a:lnTo>
                  <a:pt x="106" y="325"/>
                </a:lnTo>
                <a:lnTo>
                  <a:pt x="106" y="324"/>
                </a:lnTo>
                <a:lnTo>
                  <a:pt x="105" y="324"/>
                </a:lnTo>
                <a:lnTo>
                  <a:pt x="103" y="324"/>
                </a:lnTo>
                <a:lnTo>
                  <a:pt x="103" y="325"/>
                </a:lnTo>
                <a:lnTo>
                  <a:pt x="100" y="324"/>
                </a:lnTo>
                <a:lnTo>
                  <a:pt x="99" y="322"/>
                </a:lnTo>
                <a:lnTo>
                  <a:pt x="98" y="321"/>
                </a:lnTo>
                <a:lnTo>
                  <a:pt x="96" y="319"/>
                </a:lnTo>
                <a:lnTo>
                  <a:pt x="95" y="318"/>
                </a:lnTo>
                <a:lnTo>
                  <a:pt x="93" y="318"/>
                </a:lnTo>
                <a:lnTo>
                  <a:pt x="92" y="319"/>
                </a:lnTo>
                <a:lnTo>
                  <a:pt x="90" y="321"/>
                </a:lnTo>
                <a:lnTo>
                  <a:pt x="90" y="319"/>
                </a:lnTo>
                <a:lnTo>
                  <a:pt x="90" y="318"/>
                </a:lnTo>
                <a:lnTo>
                  <a:pt x="90" y="317"/>
                </a:lnTo>
                <a:lnTo>
                  <a:pt x="89" y="314"/>
                </a:lnTo>
                <a:lnTo>
                  <a:pt x="88" y="314"/>
                </a:lnTo>
                <a:lnTo>
                  <a:pt x="86" y="312"/>
                </a:lnTo>
                <a:lnTo>
                  <a:pt x="86" y="311"/>
                </a:lnTo>
                <a:lnTo>
                  <a:pt x="85" y="311"/>
                </a:lnTo>
                <a:lnTo>
                  <a:pt x="85" y="309"/>
                </a:lnTo>
                <a:lnTo>
                  <a:pt x="83" y="309"/>
                </a:lnTo>
                <a:lnTo>
                  <a:pt x="82" y="309"/>
                </a:lnTo>
                <a:lnTo>
                  <a:pt x="80" y="309"/>
                </a:lnTo>
                <a:lnTo>
                  <a:pt x="80" y="308"/>
                </a:lnTo>
                <a:lnTo>
                  <a:pt x="79" y="308"/>
                </a:lnTo>
                <a:lnTo>
                  <a:pt x="76" y="307"/>
                </a:lnTo>
                <a:lnTo>
                  <a:pt x="76" y="305"/>
                </a:lnTo>
                <a:lnTo>
                  <a:pt x="75" y="305"/>
                </a:lnTo>
                <a:lnTo>
                  <a:pt x="73" y="305"/>
                </a:lnTo>
                <a:lnTo>
                  <a:pt x="72" y="305"/>
                </a:lnTo>
                <a:lnTo>
                  <a:pt x="69" y="304"/>
                </a:lnTo>
                <a:lnTo>
                  <a:pt x="67" y="304"/>
                </a:lnTo>
                <a:lnTo>
                  <a:pt x="67" y="302"/>
                </a:lnTo>
                <a:lnTo>
                  <a:pt x="66" y="301"/>
                </a:lnTo>
                <a:lnTo>
                  <a:pt x="65" y="301"/>
                </a:lnTo>
                <a:lnTo>
                  <a:pt x="63" y="301"/>
                </a:lnTo>
                <a:lnTo>
                  <a:pt x="63" y="302"/>
                </a:lnTo>
                <a:lnTo>
                  <a:pt x="62" y="302"/>
                </a:lnTo>
                <a:lnTo>
                  <a:pt x="60" y="302"/>
                </a:lnTo>
                <a:lnTo>
                  <a:pt x="59" y="302"/>
                </a:lnTo>
                <a:lnTo>
                  <a:pt x="57" y="302"/>
                </a:lnTo>
                <a:lnTo>
                  <a:pt x="56" y="302"/>
                </a:lnTo>
                <a:lnTo>
                  <a:pt x="55" y="302"/>
                </a:lnTo>
                <a:lnTo>
                  <a:pt x="53" y="302"/>
                </a:lnTo>
                <a:lnTo>
                  <a:pt x="52" y="301"/>
                </a:lnTo>
                <a:lnTo>
                  <a:pt x="52" y="299"/>
                </a:lnTo>
                <a:lnTo>
                  <a:pt x="50" y="299"/>
                </a:lnTo>
                <a:lnTo>
                  <a:pt x="49" y="298"/>
                </a:lnTo>
                <a:lnTo>
                  <a:pt x="47" y="298"/>
                </a:lnTo>
                <a:lnTo>
                  <a:pt x="46" y="298"/>
                </a:lnTo>
                <a:lnTo>
                  <a:pt x="45" y="298"/>
                </a:lnTo>
                <a:lnTo>
                  <a:pt x="43" y="298"/>
                </a:lnTo>
                <a:lnTo>
                  <a:pt x="42" y="297"/>
                </a:lnTo>
                <a:lnTo>
                  <a:pt x="43" y="295"/>
                </a:lnTo>
                <a:lnTo>
                  <a:pt x="45" y="294"/>
                </a:lnTo>
                <a:lnTo>
                  <a:pt x="46" y="294"/>
                </a:lnTo>
                <a:lnTo>
                  <a:pt x="47" y="294"/>
                </a:lnTo>
                <a:lnTo>
                  <a:pt x="47" y="292"/>
                </a:lnTo>
                <a:lnTo>
                  <a:pt x="47" y="291"/>
                </a:lnTo>
                <a:lnTo>
                  <a:pt x="49" y="289"/>
                </a:lnTo>
                <a:lnTo>
                  <a:pt x="49" y="288"/>
                </a:lnTo>
                <a:lnTo>
                  <a:pt x="47" y="288"/>
                </a:lnTo>
                <a:lnTo>
                  <a:pt x="47" y="286"/>
                </a:lnTo>
                <a:lnTo>
                  <a:pt x="46" y="286"/>
                </a:lnTo>
                <a:lnTo>
                  <a:pt x="46" y="285"/>
                </a:lnTo>
                <a:lnTo>
                  <a:pt x="45" y="284"/>
                </a:lnTo>
                <a:lnTo>
                  <a:pt x="43" y="282"/>
                </a:lnTo>
                <a:lnTo>
                  <a:pt x="43" y="281"/>
                </a:lnTo>
                <a:lnTo>
                  <a:pt x="43" y="279"/>
                </a:lnTo>
                <a:lnTo>
                  <a:pt x="43" y="278"/>
                </a:lnTo>
                <a:lnTo>
                  <a:pt x="42" y="278"/>
                </a:lnTo>
                <a:lnTo>
                  <a:pt x="43" y="278"/>
                </a:lnTo>
                <a:lnTo>
                  <a:pt x="43" y="276"/>
                </a:lnTo>
                <a:lnTo>
                  <a:pt x="43" y="275"/>
                </a:lnTo>
                <a:lnTo>
                  <a:pt x="40" y="274"/>
                </a:lnTo>
                <a:lnTo>
                  <a:pt x="39" y="272"/>
                </a:lnTo>
                <a:lnTo>
                  <a:pt x="37" y="272"/>
                </a:lnTo>
                <a:lnTo>
                  <a:pt x="36" y="271"/>
                </a:lnTo>
                <a:lnTo>
                  <a:pt x="36" y="269"/>
                </a:lnTo>
                <a:lnTo>
                  <a:pt x="33" y="268"/>
                </a:lnTo>
                <a:lnTo>
                  <a:pt x="32" y="268"/>
                </a:lnTo>
                <a:lnTo>
                  <a:pt x="30" y="268"/>
                </a:lnTo>
                <a:lnTo>
                  <a:pt x="29" y="266"/>
                </a:lnTo>
                <a:lnTo>
                  <a:pt x="27" y="265"/>
                </a:lnTo>
                <a:lnTo>
                  <a:pt x="26" y="264"/>
                </a:lnTo>
                <a:lnTo>
                  <a:pt x="25" y="262"/>
                </a:lnTo>
                <a:lnTo>
                  <a:pt x="23" y="262"/>
                </a:lnTo>
                <a:lnTo>
                  <a:pt x="23" y="261"/>
                </a:lnTo>
                <a:lnTo>
                  <a:pt x="22" y="261"/>
                </a:lnTo>
                <a:lnTo>
                  <a:pt x="20" y="261"/>
                </a:lnTo>
                <a:lnTo>
                  <a:pt x="19" y="261"/>
                </a:lnTo>
                <a:lnTo>
                  <a:pt x="17" y="259"/>
                </a:lnTo>
                <a:lnTo>
                  <a:pt x="17" y="258"/>
                </a:lnTo>
                <a:lnTo>
                  <a:pt x="16" y="258"/>
                </a:lnTo>
                <a:lnTo>
                  <a:pt x="17" y="256"/>
                </a:lnTo>
                <a:lnTo>
                  <a:pt x="17" y="255"/>
                </a:lnTo>
                <a:lnTo>
                  <a:pt x="17" y="254"/>
                </a:lnTo>
                <a:lnTo>
                  <a:pt x="19" y="252"/>
                </a:lnTo>
                <a:lnTo>
                  <a:pt x="19" y="251"/>
                </a:lnTo>
                <a:lnTo>
                  <a:pt x="20" y="251"/>
                </a:lnTo>
                <a:lnTo>
                  <a:pt x="20" y="249"/>
                </a:lnTo>
                <a:lnTo>
                  <a:pt x="20" y="248"/>
                </a:lnTo>
                <a:lnTo>
                  <a:pt x="19" y="248"/>
                </a:lnTo>
                <a:lnTo>
                  <a:pt x="17" y="246"/>
                </a:lnTo>
                <a:lnTo>
                  <a:pt x="16" y="246"/>
                </a:lnTo>
                <a:lnTo>
                  <a:pt x="17" y="246"/>
                </a:lnTo>
                <a:lnTo>
                  <a:pt x="17" y="245"/>
                </a:lnTo>
                <a:lnTo>
                  <a:pt x="19" y="244"/>
                </a:lnTo>
                <a:lnTo>
                  <a:pt x="20" y="241"/>
                </a:lnTo>
                <a:lnTo>
                  <a:pt x="20" y="239"/>
                </a:lnTo>
                <a:lnTo>
                  <a:pt x="20" y="238"/>
                </a:lnTo>
                <a:lnTo>
                  <a:pt x="22" y="236"/>
                </a:lnTo>
                <a:lnTo>
                  <a:pt x="22" y="234"/>
                </a:lnTo>
                <a:lnTo>
                  <a:pt x="22" y="232"/>
                </a:lnTo>
                <a:lnTo>
                  <a:pt x="20" y="232"/>
                </a:lnTo>
                <a:lnTo>
                  <a:pt x="20" y="231"/>
                </a:lnTo>
                <a:lnTo>
                  <a:pt x="20" y="229"/>
                </a:lnTo>
                <a:lnTo>
                  <a:pt x="19" y="228"/>
                </a:lnTo>
                <a:lnTo>
                  <a:pt x="17" y="226"/>
                </a:lnTo>
                <a:lnTo>
                  <a:pt x="16" y="226"/>
                </a:lnTo>
                <a:lnTo>
                  <a:pt x="15" y="225"/>
                </a:lnTo>
                <a:lnTo>
                  <a:pt x="13" y="225"/>
                </a:lnTo>
                <a:lnTo>
                  <a:pt x="15" y="224"/>
                </a:lnTo>
                <a:lnTo>
                  <a:pt x="16" y="222"/>
                </a:lnTo>
                <a:lnTo>
                  <a:pt x="16" y="221"/>
                </a:lnTo>
                <a:lnTo>
                  <a:pt x="17" y="221"/>
                </a:lnTo>
                <a:lnTo>
                  <a:pt x="17" y="222"/>
                </a:lnTo>
                <a:lnTo>
                  <a:pt x="19" y="222"/>
                </a:lnTo>
                <a:lnTo>
                  <a:pt x="19" y="221"/>
                </a:lnTo>
                <a:lnTo>
                  <a:pt x="17" y="219"/>
                </a:lnTo>
                <a:lnTo>
                  <a:pt x="16" y="216"/>
                </a:lnTo>
                <a:lnTo>
                  <a:pt x="16" y="215"/>
                </a:lnTo>
                <a:lnTo>
                  <a:pt x="16" y="214"/>
                </a:lnTo>
                <a:lnTo>
                  <a:pt x="16" y="212"/>
                </a:lnTo>
                <a:lnTo>
                  <a:pt x="16" y="211"/>
                </a:lnTo>
                <a:lnTo>
                  <a:pt x="15" y="211"/>
                </a:lnTo>
                <a:lnTo>
                  <a:pt x="15" y="209"/>
                </a:lnTo>
                <a:lnTo>
                  <a:pt x="13" y="209"/>
                </a:lnTo>
                <a:lnTo>
                  <a:pt x="12" y="209"/>
                </a:lnTo>
                <a:lnTo>
                  <a:pt x="12" y="208"/>
                </a:lnTo>
                <a:lnTo>
                  <a:pt x="12" y="206"/>
                </a:lnTo>
                <a:lnTo>
                  <a:pt x="13" y="205"/>
                </a:lnTo>
                <a:lnTo>
                  <a:pt x="13" y="204"/>
                </a:lnTo>
                <a:lnTo>
                  <a:pt x="13" y="202"/>
                </a:lnTo>
                <a:lnTo>
                  <a:pt x="12" y="201"/>
                </a:lnTo>
                <a:lnTo>
                  <a:pt x="12" y="199"/>
                </a:lnTo>
                <a:lnTo>
                  <a:pt x="13" y="196"/>
                </a:lnTo>
                <a:lnTo>
                  <a:pt x="13" y="195"/>
                </a:lnTo>
                <a:lnTo>
                  <a:pt x="13" y="194"/>
                </a:lnTo>
                <a:lnTo>
                  <a:pt x="13" y="191"/>
                </a:lnTo>
                <a:lnTo>
                  <a:pt x="13" y="186"/>
                </a:lnTo>
                <a:lnTo>
                  <a:pt x="12" y="186"/>
                </a:lnTo>
                <a:lnTo>
                  <a:pt x="12" y="185"/>
                </a:lnTo>
                <a:lnTo>
                  <a:pt x="10" y="185"/>
                </a:lnTo>
                <a:lnTo>
                  <a:pt x="7" y="185"/>
                </a:lnTo>
                <a:lnTo>
                  <a:pt x="6" y="184"/>
                </a:lnTo>
                <a:lnTo>
                  <a:pt x="5" y="184"/>
                </a:lnTo>
                <a:lnTo>
                  <a:pt x="5" y="182"/>
                </a:lnTo>
                <a:lnTo>
                  <a:pt x="3" y="182"/>
                </a:lnTo>
                <a:lnTo>
                  <a:pt x="3" y="181"/>
                </a:lnTo>
                <a:lnTo>
                  <a:pt x="2" y="181"/>
                </a:lnTo>
                <a:lnTo>
                  <a:pt x="2" y="179"/>
                </a:lnTo>
                <a:lnTo>
                  <a:pt x="0" y="179"/>
                </a:lnTo>
                <a:lnTo>
                  <a:pt x="0" y="178"/>
                </a:lnTo>
                <a:lnTo>
                  <a:pt x="0" y="176"/>
                </a:lnTo>
                <a:lnTo>
                  <a:pt x="0" y="175"/>
                </a:lnTo>
                <a:lnTo>
                  <a:pt x="2" y="175"/>
                </a:lnTo>
                <a:lnTo>
                  <a:pt x="3" y="174"/>
                </a:lnTo>
                <a:lnTo>
                  <a:pt x="5" y="174"/>
                </a:lnTo>
                <a:lnTo>
                  <a:pt x="6" y="174"/>
                </a:lnTo>
                <a:lnTo>
                  <a:pt x="7" y="174"/>
                </a:lnTo>
                <a:lnTo>
                  <a:pt x="9" y="174"/>
                </a:lnTo>
                <a:lnTo>
                  <a:pt x="9" y="175"/>
                </a:lnTo>
                <a:lnTo>
                  <a:pt x="10" y="175"/>
                </a:lnTo>
                <a:lnTo>
                  <a:pt x="12" y="175"/>
                </a:lnTo>
                <a:lnTo>
                  <a:pt x="13" y="175"/>
                </a:lnTo>
                <a:lnTo>
                  <a:pt x="15" y="175"/>
                </a:lnTo>
                <a:lnTo>
                  <a:pt x="15" y="174"/>
                </a:lnTo>
                <a:lnTo>
                  <a:pt x="16" y="174"/>
                </a:lnTo>
                <a:lnTo>
                  <a:pt x="16" y="172"/>
                </a:lnTo>
                <a:lnTo>
                  <a:pt x="15" y="172"/>
                </a:lnTo>
                <a:lnTo>
                  <a:pt x="15" y="171"/>
                </a:lnTo>
                <a:lnTo>
                  <a:pt x="15" y="169"/>
                </a:lnTo>
                <a:lnTo>
                  <a:pt x="13" y="169"/>
                </a:lnTo>
                <a:lnTo>
                  <a:pt x="13" y="168"/>
                </a:lnTo>
                <a:lnTo>
                  <a:pt x="15" y="168"/>
                </a:lnTo>
                <a:lnTo>
                  <a:pt x="16" y="168"/>
                </a:lnTo>
                <a:lnTo>
                  <a:pt x="17" y="168"/>
                </a:lnTo>
                <a:lnTo>
                  <a:pt x="17" y="166"/>
                </a:lnTo>
                <a:lnTo>
                  <a:pt x="17" y="165"/>
                </a:lnTo>
                <a:lnTo>
                  <a:pt x="17" y="164"/>
                </a:lnTo>
                <a:lnTo>
                  <a:pt x="17" y="162"/>
                </a:lnTo>
                <a:lnTo>
                  <a:pt x="19" y="162"/>
                </a:lnTo>
                <a:lnTo>
                  <a:pt x="20" y="162"/>
                </a:lnTo>
                <a:lnTo>
                  <a:pt x="20" y="161"/>
                </a:lnTo>
                <a:lnTo>
                  <a:pt x="22" y="162"/>
                </a:lnTo>
                <a:lnTo>
                  <a:pt x="23" y="164"/>
                </a:lnTo>
                <a:lnTo>
                  <a:pt x="23" y="165"/>
                </a:lnTo>
                <a:lnTo>
                  <a:pt x="25" y="166"/>
                </a:lnTo>
                <a:lnTo>
                  <a:pt x="25" y="168"/>
                </a:lnTo>
                <a:lnTo>
                  <a:pt x="26" y="168"/>
                </a:lnTo>
                <a:lnTo>
                  <a:pt x="26" y="169"/>
                </a:lnTo>
                <a:lnTo>
                  <a:pt x="27" y="171"/>
                </a:lnTo>
                <a:lnTo>
                  <a:pt x="29" y="171"/>
                </a:lnTo>
                <a:lnTo>
                  <a:pt x="29" y="172"/>
                </a:lnTo>
                <a:lnTo>
                  <a:pt x="30" y="172"/>
                </a:lnTo>
                <a:lnTo>
                  <a:pt x="32" y="172"/>
                </a:lnTo>
                <a:lnTo>
                  <a:pt x="33" y="172"/>
                </a:lnTo>
                <a:lnTo>
                  <a:pt x="35" y="172"/>
                </a:lnTo>
                <a:lnTo>
                  <a:pt x="36" y="172"/>
                </a:lnTo>
                <a:lnTo>
                  <a:pt x="36" y="171"/>
                </a:lnTo>
                <a:lnTo>
                  <a:pt x="37" y="171"/>
                </a:lnTo>
                <a:lnTo>
                  <a:pt x="37" y="169"/>
                </a:lnTo>
                <a:lnTo>
                  <a:pt x="37" y="168"/>
                </a:lnTo>
                <a:lnTo>
                  <a:pt x="37" y="166"/>
                </a:lnTo>
                <a:lnTo>
                  <a:pt x="36" y="165"/>
                </a:lnTo>
                <a:lnTo>
                  <a:pt x="36" y="164"/>
                </a:lnTo>
                <a:lnTo>
                  <a:pt x="35" y="162"/>
                </a:lnTo>
                <a:lnTo>
                  <a:pt x="33" y="161"/>
                </a:lnTo>
                <a:lnTo>
                  <a:pt x="32" y="159"/>
                </a:lnTo>
                <a:lnTo>
                  <a:pt x="32" y="158"/>
                </a:lnTo>
                <a:lnTo>
                  <a:pt x="30" y="158"/>
                </a:lnTo>
                <a:lnTo>
                  <a:pt x="30" y="156"/>
                </a:lnTo>
                <a:lnTo>
                  <a:pt x="32" y="155"/>
                </a:lnTo>
                <a:lnTo>
                  <a:pt x="30" y="154"/>
                </a:lnTo>
                <a:lnTo>
                  <a:pt x="30" y="152"/>
                </a:lnTo>
                <a:lnTo>
                  <a:pt x="30" y="151"/>
                </a:lnTo>
                <a:lnTo>
                  <a:pt x="30" y="149"/>
                </a:lnTo>
                <a:lnTo>
                  <a:pt x="32" y="149"/>
                </a:lnTo>
                <a:lnTo>
                  <a:pt x="33" y="149"/>
                </a:lnTo>
                <a:lnTo>
                  <a:pt x="35" y="148"/>
                </a:lnTo>
                <a:lnTo>
                  <a:pt x="35" y="149"/>
                </a:lnTo>
                <a:lnTo>
                  <a:pt x="36" y="149"/>
                </a:lnTo>
                <a:lnTo>
                  <a:pt x="36" y="148"/>
                </a:lnTo>
                <a:lnTo>
                  <a:pt x="36" y="146"/>
                </a:lnTo>
                <a:lnTo>
                  <a:pt x="37" y="146"/>
                </a:lnTo>
                <a:lnTo>
                  <a:pt x="37" y="145"/>
                </a:lnTo>
                <a:lnTo>
                  <a:pt x="37" y="143"/>
                </a:lnTo>
                <a:lnTo>
                  <a:pt x="39" y="142"/>
                </a:lnTo>
                <a:lnTo>
                  <a:pt x="39" y="141"/>
                </a:lnTo>
                <a:lnTo>
                  <a:pt x="40" y="141"/>
                </a:lnTo>
                <a:lnTo>
                  <a:pt x="42" y="139"/>
                </a:lnTo>
                <a:lnTo>
                  <a:pt x="42" y="136"/>
                </a:lnTo>
                <a:lnTo>
                  <a:pt x="42" y="135"/>
                </a:lnTo>
                <a:lnTo>
                  <a:pt x="40" y="135"/>
                </a:lnTo>
                <a:lnTo>
                  <a:pt x="40" y="133"/>
                </a:lnTo>
                <a:lnTo>
                  <a:pt x="40" y="132"/>
                </a:lnTo>
                <a:lnTo>
                  <a:pt x="42" y="132"/>
                </a:lnTo>
                <a:lnTo>
                  <a:pt x="42" y="131"/>
                </a:lnTo>
                <a:lnTo>
                  <a:pt x="43" y="131"/>
                </a:lnTo>
                <a:lnTo>
                  <a:pt x="43" y="129"/>
                </a:lnTo>
                <a:lnTo>
                  <a:pt x="45" y="126"/>
                </a:lnTo>
                <a:lnTo>
                  <a:pt x="43" y="125"/>
                </a:lnTo>
                <a:lnTo>
                  <a:pt x="43" y="123"/>
                </a:lnTo>
                <a:lnTo>
                  <a:pt x="42" y="122"/>
                </a:lnTo>
                <a:lnTo>
                  <a:pt x="42" y="121"/>
                </a:lnTo>
                <a:lnTo>
                  <a:pt x="40" y="121"/>
                </a:lnTo>
                <a:lnTo>
                  <a:pt x="40" y="119"/>
                </a:lnTo>
                <a:lnTo>
                  <a:pt x="39" y="119"/>
                </a:lnTo>
                <a:lnTo>
                  <a:pt x="39" y="118"/>
                </a:lnTo>
                <a:lnTo>
                  <a:pt x="39" y="116"/>
                </a:lnTo>
                <a:lnTo>
                  <a:pt x="37" y="115"/>
                </a:lnTo>
                <a:lnTo>
                  <a:pt x="37" y="113"/>
                </a:lnTo>
                <a:lnTo>
                  <a:pt x="36" y="113"/>
                </a:lnTo>
                <a:lnTo>
                  <a:pt x="36" y="112"/>
                </a:lnTo>
                <a:lnTo>
                  <a:pt x="36" y="111"/>
                </a:lnTo>
                <a:lnTo>
                  <a:pt x="35" y="111"/>
                </a:lnTo>
                <a:lnTo>
                  <a:pt x="35" y="109"/>
                </a:lnTo>
                <a:lnTo>
                  <a:pt x="36" y="108"/>
                </a:lnTo>
                <a:lnTo>
                  <a:pt x="35" y="108"/>
                </a:lnTo>
                <a:lnTo>
                  <a:pt x="35" y="106"/>
                </a:lnTo>
                <a:lnTo>
                  <a:pt x="33" y="106"/>
                </a:lnTo>
                <a:lnTo>
                  <a:pt x="33" y="105"/>
                </a:lnTo>
                <a:lnTo>
                  <a:pt x="33" y="103"/>
                </a:lnTo>
                <a:lnTo>
                  <a:pt x="32" y="102"/>
                </a:lnTo>
                <a:lnTo>
                  <a:pt x="32" y="101"/>
                </a:lnTo>
                <a:lnTo>
                  <a:pt x="32" y="98"/>
                </a:lnTo>
                <a:lnTo>
                  <a:pt x="30" y="98"/>
                </a:lnTo>
                <a:lnTo>
                  <a:pt x="30" y="96"/>
                </a:lnTo>
                <a:lnTo>
                  <a:pt x="30" y="95"/>
                </a:lnTo>
                <a:lnTo>
                  <a:pt x="30" y="93"/>
                </a:lnTo>
                <a:lnTo>
                  <a:pt x="30" y="92"/>
                </a:lnTo>
                <a:lnTo>
                  <a:pt x="30" y="91"/>
                </a:lnTo>
                <a:lnTo>
                  <a:pt x="32" y="91"/>
                </a:lnTo>
                <a:lnTo>
                  <a:pt x="32" y="89"/>
                </a:lnTo>
                <a:lnTo>
                  <a:pt x="30" y="89"/>
                </a:lnTo>
                <a:lnTo>
                  <a:pt x="30" y="88"/>
                </a:lnTo>
                <a:lnTo>
                  <a:pt x="30" y="86"/>
                </a:lnTo>
                <a:lnTo>
                  <a:pt x="29" y="86"/>
                </a:lnTo>
                <a:lnTo>
                  <a:pt x="29" y="85"/>
                </a:lnTo>
                <a:lnTo>
                  <a:pt x="29" y="83"/>
                </a:lnTo>
                <a:lnTo>
                  <a:pt x="27" y="83"/>
                </a:lnTo>
                <a:lnTo>
                  <a:pt x="26" y="82"/>
                </a:lnTo>
                <a:lnTo>
                  <a:pt x="25" y="82"/>
                </a:lnTo>
                <a:lnTo>
                  <a:pt x="25" y="81"/>
                </a:lnTo>
                <a:lnTo>
                  <a:pt x="23" y="81"/>
                </a:lnTo>
                <a:lnTo>
                  <a:pt x="23" y="79"/>
                </a:lnTo>
                <a:lnTo>
                  <a:pt x="23" y="78"/>
                </a:lnTo>
                <a:lnTo>
                  <a:pt x="25" y="76"/>
                </a:lnTo>
                <a:lnTo>
                  <a:pt x="25" y="75"/>
                </a:lnTo>
                <a:lnTo>
                  <a:pt x="26" y="75"/>
                </a:lnTo>
                <a:lnTo>
                  <a:pt x="27" y="75"/>
                </a:lnTo>
                <a:lnTo>
                  <a:pt x="29" y="75"/>
                </a:lnTo>
                <a:lnTo>
                  <a:pt x="29" y="73"/>
                </a:lnTo>
                <a:lnTo>
                  <a:pt x="30" y="73"/>
                </a:lnTo>
                <a:lnTo>
                  <a:pt x="32" y="73"/>
                </a:lnTo>
                <a:lnTo>
                  <a:pt x="33" y="73"/>
                </a:lnTo>
                <a:lnTo>
                  <a:pt x="35" y="72"/>
                </a:lnTo>
                <a:lnTo>
                  <a:pt x="36" y="71"/>
                </a:lnTo>
                <a:lnTo>
                  <a:pt x="37" y="71"/>
                </a:lnTo>
                <a:lnTo>
                  <a:pt x="37" y="69"/>
                </a:lnTo>
                <a:lnTo>
                  <a:pt x="36" y="69"/>
                </a:lnTo>
                <a:lnTo>
                  <a:pt x="36" y="68"/>
                </a:lnTo>
                <a:lnTo>
                  <a:pt x="37" y="68"/>
                </a:lnTo>
                <a:lnTo>
                  <a:pt x="37" y="66"/>
                </a:lnTo>
                <a:lnTo>
                  <a:pt x="36" y="66"/>
                </a:lnTo>
                <a:lnTo>
                  <a:pt x="37" y="65"/>
                </a:lnTo>
                <a:lnTo>
                  <a:pt x="36" y="63"/>
                </a:lnTo>
                <a:lnTo>
                  <a:pt x="36" y="62"/>
                </a:lnTo>
                <a:lnTo>
                  <a:pt x="36" y="61"/>
                </a:lnTo>
                <a:lnTo>
                  <a:pt x="35" y="59"/>
                </a:lnTo>
                <a:lnTo>
                  <a:pt x="35" y="58"/>
                </a:lnTo>
                <a:lnTo>
                  <a:pt x="35" y="56"/>
                </a:lnTo>
                <a:lnTo>
                  <a:pt x="35" y="55"/>
                </a:lnTo>
                <a:lnTo>
                  <a:pt x="35" y="53"/>
                </a:lnTo>
                <a:lnTo>
                  <a:pt x="35" y="52"/>
                </a:lnTo>
                <a:lnTo>
                  <a:pt x="33" y="51"/>
                </a:lnTo>
                <a:lnTo>
                  <a:pt x="33" y="49"/>
                </a:lnTo>
                <a:lnTo>
                  <a:pt x="32" y="49"/>
                </a:lnTo>
                <a:lnTo>
                  <a:pt x="33" y="49"/>
                </a:lnTo>
                <a:lnTo>
                  <a:pt x="35" y="51"/>
                </a:lnTo>
                <a:lnTo>
                  <a:pt x="36" y="51"/>
                </a:lnTo>
                <a:lnTo>
                  <a:pt x="37" y="51"/>
                </a:lnTo>
                <a:lnTo>
                  <a:pt x="39" y="51"/>
                </a:lnTo>
                <a:lnTo>
                  <a:pt x="40" y="51"/>
                </a:lnTo>
                <a:lnTo>
                  <a:pt x="40" y="49"/>
                </a:lnTo>
                <a:lnTo>
                  <a:pt x="40" y="48"/>
                </a:lnTo>
                <a:lnTo>
                  <a:pt x="40" y="46"/>
                </a:lnTo>
                <a:lnTo>
                  <a:pt x="40" y="45"/>
                </a:lnTo>
                <a:lnTo>
                  <a:pt x="40" y="43"/>
                </a:lnTo>
                <a:lnTo>
                  <a:pt x="40" y="42"/>
                </a:lnTo>
                <a:lnTo>
                  <a:pt x="40" y="41"/>
                </a:lnTo>
                <a:lnTo>
                  <a:pt x="42" y="39"/>
                </a:lnTo>
                <a:lnTo>
                  <a:pt x="43" y="39"/>
                </a:lnTo>
                <a:lnTo>
                  <a:pt x="45" y="38"/>
                </a:lnTo>
                <a:lnTo>
                  <a:pt x="45" y="36"/>
                </a:lnTo>
                <a:lnTo>
                  <a:pt x="46" y="36"/>
                </a:lnTo>
                <a:lnTo>
                  <a:pt x="47" y="36"/>
                </a:lnTo>
                <a:lnTo>
                  <a:pt x="49" y="36"/>
                </a:lnTo>
                <a:lnTo>
                  <a:pt x="50" y="36"/>
                </a:lnTo>
                <a:lnTo>
                  <a:pt x="52" y="36"/>
                </a:lnTo>
                <a:lnTo>
                  <a:pt x="53" y="35"/>
                </a:lnTo>
                <a:lnTo>
                  <a:pt x="55" y="33"/>
                </a:lnTo>
                <a:lnTo>
                  <a:pt x="55" y="32"/>
                </a:lnTo>
                <a:lnTo>
                  <a:pt x="55" y="31"/>
                </a:lnTo>
                <a:lnTo>
                  <a:pt x="56" y="31"/>
                </a:lnTo>
                <a:lnTo>
                  <a:pt x="57" y="31"/>
                </a:lnTo>
                <a:lnTo>
                  <a:pt x="57" y="29"/>
                </a:lnTo>
                <a:lnTo>
                  <a:pt x="59" y="29"/>
                </a:lnTo>
                <a:lnTo>
                  <a:pt x="60" y="29"/>
                </a:lnTo>
                <a:lnTo>
                  <a:pt x="60" y="28"/>
                </a:lnTo>
                <a:lnTo>
                  <a:pt x="62" y="28"/>
                </a:lnTo>
                <a:lnTo>
                  <a:pt x="62" y="26"/>
                </a:lnTo>
                <a:lnTo>
                  <a:pt x="63" y="26"/>
                </a:lnTo>
                <a:lnTo>
                  <a:pt x="63" y="28"/>
                </a:lnTo>
                <a:lnTo>
                  <a:pt x="63" y="29"/>
                </a:lnTo>
                <a:lnTo>
                  <a:pt x="65" y="29"/>
                </a:lnTo>
                <a:lnTo>
                  <a:pt x="65" y="31"/>
                </a:lnTo>
                <a:lnTo>
                  <a:pt x="66" y="31"/>
                </a:lnTo>
                <a:lnTo>
                  <a:pt x="66" y="32"/>
                </a:lnTo>
                <a:lnTo>
                  <a:pt x="67" y="32"/>
                </a:lnTo>
                <a:lnTo>
                  <a:pt x="69" y="33"/>
                </a:lnTo>
                <a:lnTo>
                  <a:pt x="69" y="32"/>
                </a:lnTo>
                <a:lnTo>
                  <a:pt x="69" y="31"/>
                </a:lnTo>
                <a:lnTo>
                  <a:pt x="70" y="29"/>
                </a:lnTo>
                <a:lnTo>
                  <a:pt x="70" y="28"/>
                </a:lnTo>
                <a:lnTo>
                  <a:pt x="72" y="28"/>
                </a:lnTo>
                <a:lnTo>
                  <a:pt x="72" y="26"/>
                </a:lnTo>
                <a:lnTo>
                  <a:pt x="73" y="26"/>
                </a:lnTo>
                <a:lnTo>
                  <a:pt x="75" y="26"/>
                </a:lnTo>
                <a:lnTo>
                  <a:pt x="76" y="26"/>
                </a:lnTo>
                <a:lnTo>
                  <a:pt x="76" y="25"/>
                </a:lnTo>
                <a:lnTo>
                  <a:pt x="75" y="23"/>
                </a:lnTo>
                <a:lnTo>
                  <a:pt x="75" y="22"/>
                </a:lnTo>
                <a:lnTo>
                  <a:pt x="73" y="22"/>
                </a:lnTo>
                <a:lnTo>
                  <a:pt x="73" y="21"/>
                </a:lnTo>
                <a:lnTo>
                  <a:pt x="75" y="21"/>
                </a:lnTo>
                <a:lnTo>
                  <a:pt x="76" y="21"/>
                </a:lnTo>
                <a:lnTo>
                  <a:pt x="78" y="19"/>
                </a:lnTo>
                <a:lnTo>
                  <a:pt x="79" y="19"/>
                </a:lnTo>
                <a:lnTo>
                  <a:pt x="80" y="19"/>
                </a:lnTo>
                <a:lnTo>
                  <a:pt x="80" y="18"/>
                </a:lnTo>
                <a:lnTo>
                  <a:pt x="82" y="18"/>
                </a:lnTo>
                <a:lnTo>
                  <a:pt x="82" y="16"/>
                </a:lnTo>
                <a:lnTo>
                  <a:pt x="80" y="15"/>
                </a:lnTo>
                <a:lnTo>
                  <a:pt x="79" y="15"/>
                </a:lnTo>
                <a:lnTo>
                  <a:pt x="79" y="13"/>
                </a:lnTo>
                <a:lnTo>
                  <a:pt x="80" y="13"/>
                </a:lnTo>
                <a:lnTo>
                  <a:pt x="82" y="13"/>
                </a:lnTo>
                <a:lnTo>
                  <a:pt x="82" y="15"/>
                </a:lnTo>
                <a:lnTo>
                  <a:pt x="83" y="15"/>
                </a:lnTo>
                <a:lnTo>
                  <a:pt x="85" y="15"/>
                </a:lnTo>
                <a:lnTo>
                  <a:pt x="86" y="13"/>
                </a:lnTo>
                <a:lnTo>
                  <a:pt x="88" y="13"/>
                </a:lnTo>
                <a:lnTo>
                  <a:pt x="89" y="13"/>
                </a:lnTo>
                <a:lnTo>
                  <a:pt x="89" y="15"/>
                </a:lnTo>
                <a:lnTo>
                  <a:pt x="90" y="15"/>
                </a:lnTo>
                <a:lnTo>
                  <a:pt x="90" y="13"/>
                </a:lnTo>
                <a:lnTo>
                  <a:pt x="90" y="12"/>
                </a:lnTo>
                <a:lnTo>
                  <a:pt x="90" y="10"/>
                </a:lnTo>
                <a:lnTo>
                  <a:pt x="92" y="10"/>
                </a:lnTo>
                <a:lnTo>
                  <a:pt x="93" y="10"/>
                </a:lnTo>
                <a:lnTo>
                  <a:pt x="95" y="10"/>
                </a:lnTo>
                <a:lnTo>
                  <a:pt x="95" y="9"/>
                </a:lnTo>
                <a:lnTo>
                  <a:pt x="95" y="8"/>
                </a:lnTo>
                <a:lnTo>
                  <a:pt x="96" y="8"/>
                </a:lnTo>
                <a:lnTo>
                  <a:pt x="96" y="9"/>
                </a:lnTo>
                <a:lnTo>
                  <a:pt x="98" y="9"/>
                </a:lnTo>
                <a:lnTo>
                  <a:pt x="99" y="10"/>
                </a:lnTo>
                <a:lnTo>
                  <a:pt x="99" y="12"/>
                </a:lnTo>
                <a:lnTo>
                  <a:pt x="100" y="12"/>
                </a:lnTo>
                <a:lnTo>
                  <a:pt x="100" y="13"/>
                </a:lnTo>
                <a:lnTo>
                  <a:pt x="102" y="13"/>
                </a:lnTo>
                <a:lnTo>
                  <a:pt x="103" y="13"/>
                </a:lnTo>
                <a:lnTo>
                  <a:pt x="103" y="15"/>
                </a:lnTo>
                <a:lnTo>
                  <a:pt x="105" y="15"/>
                </a:lnTo>
                <a:lnTo>
                  <a:pt x="105" y="13"/>
                </a:lnTo>
                <a:lnTo>
                  <a:pt x="105" y="15"/>
                </a:lnTo>
                <a:lnTo>
                  <a:pt x="106" y="15"/>
                </a:lnTo>
                <a:lnTo>
                  <a:pt x="108" y="15"/>
                </a:lnTo>
                <a:lnTo>
                  <a:pt x="108" y="13"/>
                </a:lnTo>
                <a:lnTo>
                  <a:pt x="109" y="13"/>
                </a:lnTo>
                <a:lnTo>
                  <a:pt x="109" y="15"/>
                </a:lnTo>
                <a:lnTo>
                  <a:pt x="110" y="15"/>
                </a:lnTo>
                <a:lnTo>
                  <a:pt x="112" y="16"/>
                </a:lnTo>
                <a:lnTo>
                  <a:pt x="113" y="16"/>
                </a:lnTo>
                <a:lnTo>
                  <a:pt x="113" y="18"/>
                </a:lnTo>
                <a:lnTo>
                  <a:pt x="115" y="18"/>
                </a:lnTo>
                <a:lnTo>
                  <a:pt x="115" y="16"/>
                </a:lnTo>
                <a:lnTo>
                  <a:pt x="116" y="16"/>
                </a:lnTo>
                <a:lnTo>
                  <a:pt x="118" y="16"/>
                </a:lnTo>
                <a:lnTo>
                  <a:pt x="119" y="16"/>
                </a:lnTo>
                <a:lnTo>
                  <a:pt x="120" y="16"/>
                </a:lnTo>
                <a:lnTo>
                  <a:pt x="120" y="18"/>
                </a:lnTo>
                <a:lnTo>
                  <a:pt x="122" y="18"/>
                </a:lnTo>
                <a:lnTo>
                  <a:pt x="122" y="19"/>
                </a:lnTo>
                <a:lnTo>
                  <a:pt x="123" y="19"/>
                </a:lnTo>
                <a:lnTo>
                  <a:pt x="123" y="18"/>
                </a:lnTo>
                <a:lnTo>
                  <a:pt x="125" y="18"/>
                </a:lnTo>
                <a:lnTo>
                  <a:pt x="125" y="16"/>
                </a:lnTo>
                <a:lnTo>
                  <a:pt x="125" y="15"/>
                </a:lnTo>
                <a:lnTo>
                  <a:pt x="126" y="15"/>
                </a:lnTo>
                <a:lnTo>
                  <a:pt x="125" y="13"/>
                </a:lnTo>
                <a:lnTo>
                  <a:pt x="125" y="12"/>
                </a:lnTo>
                <a:lnTo>
                  <a:pt x="125" y="10"/>
                </a:lnTo>
                <a:lnTo>
                  <a:pt x="123" y="9"/>
                </a:lnTo>
                <a:lnTo>
                  <a:pt x="122" y="8"/>
                </a:lnTo>
                <a:lnTo>
                  <a:pt x="120" y="8"/>
                </a:lnTo>
                <a:lnTo>
                  <a:pt x="119" y="8"/>
                </a:lnTo>
                <a:lnTo>
                  <a:pt x="119" y="6"/>
                </a:lnTo>
                <a:lnTo>
                  <a:pt x="120" y="6"/>
                </a:lnTo>
                <a:lnTo>
                  <a:pt x="120" y="5"/>
                </a:lnTo>
                <a:lnTo>
                  <a:pt x="122" y="3"/>
                </a:lnTo>
                <a:lnTo>
                  <a:pt x="122" y="2"/>
                </a:lnTo>
                <a:lnTo>
                  <a:pt x="120" y="0"/>
                </a:lnTo>
                <a:lnTo>
                  <a:pt x="122" y="0"/>
                </a:lnTo>
                <a:lnTo>
                  <a:pt x="123" y="0"/>
                </a:lnTo>
                <a:lnTo>
                  <a:pt x="125" y="0"/>
                </a:lnTo>
                <a:lnTo>
                  <a:pt x="126" y="0"/>
                </a:lnTo>
                <a:lnTo>
                  <a:pt x="126" y="3"/>
                </a:lnTo>
                <a:lnTo>
                  <a:pt x="128" y="5"/>
                </a:lnTo>
                <a:lnTo>
                  <a:pt x="129" y="5"/>
                </a:lnTo>
                <a:lnTo>
                  <a:pt x="129" y="6"/>
                </a:lnTo>
                <a:lnTo>
                  <a:pt x="130" y="6"/>
                </a:lnTo>
                <a:lnTo>
                  <a:pt x="132" y="6"/>
                </a:lnTo>
                <a:lnTo>
                  <a:pt x="133" y="6"/>
                </a:lnTo>
                <a:lnTo>
                  <a:pt x="135" y="6"/>
                </a:lnTo>
                <a:lnTo>
                  <a:pt x="136" y="6"/>
                </a:lnTo>
                <a:lnTo>
                  <a:pt x="138" y="8"/>
                </a:lnTo>
                <a:lnTo>
                  <a:pt x="138" y="9"/>
                </a:lnTo>
                <a:lnTo>
                  <a:pt x="139" y="9"/>
                </a:lnTo>
                <a:lnTo>
                  <a:pt x="139" y="10"/>
                </a:lnTo>
                <a:lnTo>
                  <a:pt x="140" y="10"/>
                </a:lnTo>
                <a:lnTo>
                  <a:pt x="142" y="10"/>
                </a:lnTo>
                <a:lnTo>
                  <a:pt x="143" y="9"/>
                </a:lnTo>
                <a:lnTo>
                  <a:pt x="145" y="9"/>
                </a:lnTo>
                <a:lnTo>
                  <a:pt x="146" y="9"/>
                </a:lnTo>
                <a:lnTo>
                  <a:pt x="148" y="9"/>
                </a:lnTo>
                <a:lnTo>
                  <a:pt x="148" y="10"/>
                </a:lnTo>
                <a:lnTo>
                  <a:pt x="148" y="12"/>
                </a:lnTo>
                <a:lnTo>
                  <a:pt x="149" y="13"/>
                </a:lnTo>
                <a:lnTo>
                  <a:pt x="149" y="15"/>
                </a:lnTo>
                <a:lnTo>
                  <a:pt x="150" y="15"/>
                </a:lnTo>
                <a:lnTo>
                  <a:pt x="150" y="16"/>
                </a:lnTo>
                <a:lnTo>
                  <a:pt x="150" y="18"/>
                </a:lnTo>
                <a:lnTo>
                  <a:pt x="152" y="16"/>
                </a:lnTo>
                <a:lnTo>
                  <a:pt x="152" y="15"/>
                </a:lnTo>
                <a:lnTo>
                  <a:pt x="153" y="15"/>
                </a:lnTo>
                <a:lnTo>
                  <a:pt x="155" y="15"/>
                </a:lnTo>
                <a:lnTo>
                  <a:pt x="156" y="15"/>
                </a:lnTo>
                <a:lnTo>
                  <a:pt x="158" y="15"/>
                </a:lnTo>
                <a:lnTo>
                  <a:pt x="159" y="15"/>
                </a:lnTo>
                <a:lnTo>
                  <a:pt x="160" y="15"/>
                </a:lnTo>
                <a:lnTo>
                  <a:pt x="160" y="16"/>
                </a:lnTo>
                <a:lnTo>
                  <a:pt x="160" y="18"/>
                </a:lnTo>
                <a:lnTo>
                  <a:pt x="162" y="18"/>
                </a:lnTo>
                <a:lnTo>
                  <a:pt x="163" y="19"/>
                </a:lnTo>
                <a:lnTo>
                  <a:pt x="165" y="19"/>
                </a:lnTo>
                <a:lnTo>
                  <a:pt x="166" y="19"/>
                </a:lnTo>
                <a:lnTo>
                  <a:pt x="166" y="21"/>
                </a:lnTo>
                <a:lnTo>
                  <a:pt x="168" y="21"/>
                </a:lnTo>
                <a:lnTo>
                  <a:pt x="168" y="22"/>
                </a:lnTo>
                <a:lnTo>
                  <a:pt x="166" y="22"/>
                </a:lnTo>
                <a:lnTo>
                  <a:pt x="166" y="23"/>
                </a:lnTo>
                <a:lnTo>
                  <a:pt x="168" y="22"/>
                </a:lnTo>
                <a:lnTo>
                  <a:pt x="168" y="23"/>
                </a:lnTo>
                <a:lnTo>
                  <a:pt x="169" y="25"/>
                </a:lnTo>
                <a:lnTo>
                  <a:pt x="170" y="25"/>
                </a:lnTo>
                <a:lnTo>
                  <a:pt x="172" y="26"/>
                </a:lnTo>
                <a:lnTo>
                  <a:pt x="173" y="26"/>
                </a:lnTo>
                <a:lnTo>
                  <a:pt x="175" y="26"/>
                </a:lnTo>
                <a:lnTo>
                  <a:pt x="176" y="26"/>
                </a:lnTo>
                <a:lnTo>
                  <a:pt x="178" y="26"/>
                </a:lnTo>
                <a:lnTo>
                  <a:pt x="178" y="28"/>
                </a:lnTo>
                <a:lnTo>
                  <a:pt x="179" y="28"/>
                </a:lnTo>
                <a:lnTo>
                  <a:pt x="180" y="28"/>
                </a:lnTo>
                <a:lnTo>
                  <a:pt x="182" y="28"/>
                </a:lnTo>
                <a:lnTo>
                  <a:pt x="183" y="28"/>
                </a:lnTo>
                <a:lnTo>
                  <a:pt x="185" y="28"/>
                </a:lnTo>
                <a:lnTo>
                  <a:pt x="185" y="29"/>
                </a:lnTo>
                <a:lnTo>
                  <a:pt x="186" y="29"/>
                </a:lnTo>
                <a:lnTo>
                  <a:pt x="186" y="31"/>
                </a:lnTo>
                <a:lnTo>
                  <a:pt x="186" y="32"/>
                </a:lnTo>
                <a:lnTo>
                  <a:pt x="186" y="33"/>
                </a:lnTo>
                <a:lnTo>
                  <a:pt x="186" y="35"/>
                </a:lnTo>
                <a:lnTo>
                  <a:pt x="185" y="36"/>
                </a:lnTo>
                <a:lnTo>
                  <a:pt x="183" y="38"/>
                </a:lnTo>
                <a:lnTo>
                  <a:pt x="182" y="39"/>
                </a:lnTo>
                <a:lnTo>
                  <a:pt x="180" y="39"/>
                </a:lnTo>
                <a:lnTo>
                  <a:pt x="180" y="41"/>
                </a:lnTo>
                <a:lnTo>
                  <a:pt x="182" y="42"/>
                </a:lnTo>
                <a:lnTo>
                  <a:pt x="182" y="43"/>
                </a:lnTo>
                <a:lnTo>
                  <a:pt x="183" y="45"/>
                </a:lnTo>
                <a:lnTo>
                  <a:pt x="183" y="46"/>
                </a:lnTo>
                <a:lnTo>
                  <a:pt x="186" y="46"/>
                </a:lnTo>
                <a:lnTo>
                  <a:pt x="188" y="46"/>
                </a:lnTo>
                <a:lnTo>
                  <a:pt x="189" y="46"/>
                </a:lnTo>
                <a:lnTo>
                  <a:pt x="189" y="48"/>
                </a:lnTo>
                <a:lnTo>
                  <a:pt x="190" y="49"/>
                </a:lnTo>
                <a:lnTo>
                  <a:pt x="190" y="51"/>
                </a:lnTo>
                <a:lnTo>
                  <a:pt x="190" y="52"/>
                </a:lnTo>
                <a:lnTo>
                  <a:pt x="190" y="53"/>
                </a:lnTo>
                <a:lnTo>
                  <a:pt x="190" y="55"/>
                </a:lnTo>
                <a:lnTo>
                  <a:pt x="189" y="55"/>
                </a:lnTo>
                <a:lnTo>
                  <a:pt x="190" y="58"/>
                </a:lnTo>
                <a:lnTo>
                  <a:pt x="190" y="61"/>
                </a:lnTo>
                <a:lnTo>
                  <a:pt x="190" y="62"/>
                </a:lnTo>
                <a:lnTo>
                  <a:pt x="192" y="63"/>
                </a:lnTo>
                <a:lnTo>
                  <a:pt x="193" y="65"/>
                </a:lnTo>
                <a:lnTo>
                  <a:pt x="195" y="68"/>
                </a:lnTo>
                <a:lnTo>
                  <a:pt x="196" y="68"/>
                </a:lnTo>
                <a:lnTo>
                  <a:pt x="196" y="69"/>
                </a:lnTo>
                <a:lnTo>
                  <a:pt x="198" y="69"/>
                </a:lnTo>
                <a:lnTo>
                  <a:pt x="199" y="71"/>
                </a:lnTo>
                <a:lnTo>
                  <a:pt x="200" y="71"/>
                </a:lnTo>
                <a:lnTo>
                  <a:pt x="200" y="72"/>
                </a:lnTo>
                <a:lnTo>
                  <a:pt x="202" y="72"/>
                </a:lnTo>
                <a:lnTo>
                  <a:pt x="202" y="73"/>
                </a:lnTo>
                <a:lnTo>
                  <a:pt x="202" y="75"/>
                </a:lnTo>
                <a:lnTo>
                  <a:pt x="200" y="76"/>
                </a:lnTo>
                <a:lnTo>
                  <a:pt x="199" y="76"/>
                </a:lnTo>
                <a:lnTo>
                  <a:pt x="199" y="78"/>
                </a:lnTo>
                <a:lnTo>
                  <a:pt x="199" y="79"/>
                </a:lnTo>
                <a:lnTo>
                  <a:pt x="199" y="81"/>
                </a:lnTo>
                <a:lnTo>
                  <a:pt x="200" y="81"/>
                </a:lnTo>
                <a:lnTo>
                  <a:pt x="202" y="81"/>
                </a:lnTo>
                <a:lnTo>
                  <a:pt x="205" y="81"/>
                </a:lnTo>
                <a:lnTo>
                  <a:pt x="208" y="82"/>
                </a:lnTo>
                <a:lnTo>
                  <a:pt x="209" y="82"/>
                </a:lnTo>
                <a:lnTo>
                  <a:pt x="210" y="83"/>
                </a:lnTo>
                <a:lnTo>
                  <a:pt x="210" y="85"/>
                </a:lnTo>
                <a:lnTo>
                  <a:pt x="212" y="85"/>
                </a:lnTo>
                <a:lnTo>
                  <a:pt x="212" y="86"/>
                </a:lnTo>
                <a:lnTo>
                  <a:pt x="212" y="88"/>
                </a:lnTo>
                <a:lnTo>
                  <a:pt x="210" y="89"/>
                </a:lnTo>
                <a:lnTo>
                  <a:pt x="210" y="92"/>
                </a:lnTo>
                <a:lnTo>
                  <a:pt x="212" y="93"/>
                </a:lnTo>
                <a:lnTo>
                  <a:pt x="212" y="95"/>
                </a:lnTo>
                <a:lnTo>
                  <a:pt x="213" y="95"/>
                </a:lnTo>
                <a:lnTo>
                  <a:pt x="215" y="96"/>
                </a:lnTo>
                <a:lnTo>
                  <a:pt x="216" y="96"/>
                </a:lnTo>
                <a:lnTo>
                  <a:pt x="218" y="95"/>
                </a:lnTo>
                <a:lnTo>
                  <a:pt x="219" y="95"/>
                </a:lnTo>
                <a:lnTo>
                  <a:pt x="221" y="95"/>
                </a:lnTo>
                <a:lnTo>
                  <a:pt x="222" y="95"/>
                </a:lnTo>
                <a:lnTo>
                  <a:pt x="223" y="96"/>
                </a:lnTo>
              </a:path>
            </a:pathLst>
          </a:custGeom>
          <a:solidFill>
            <a:schemeClr val="bg1"/>
          </a:solidFill>
          <a:ln w="3175" cmpd="sng">
            <a:solidFill>
              <a:srgbClr val="808080"/>
            </a:solidFill>
            <a:prstDash val="solid"/>
            <a:round/>
            <a:headEnd/>
            <a:tailEnd/>
          </a:ln>
        </p:spPr>
        <p:txBody>
          <a:bodyPr/>
          <a:lstStyle/>
          <a:p>
            <a:endParaRPr lang="en-US"/>
          </a:p>
        </p:txBody>
      </p:sp>
      <p:sp>
        <p:nvSpPr>
          <p:cNvPr id="14459" name="Freeform 123"/>
          <p:cNvSpPr>
            <a:spLocks/>
          </p:cNvSpPr>
          <p:nvPr/>
        </p:nvSpPr>
        <p:spPr bwMode="auto">
          <a:xfrm>
            <a:off x="2192338" y="1042988"/>
            <a:ext cx="204787" cy="231775"/>
          </a:xfrm>
          <a:custGeom>
            <a:avLst/>
            <a:gdLst>
              <a:gd name="T0" fmla="*/ 115 w 173"/>
              <a:gd name="T1" fmla="*/ 7 h 271"/>
              <a:gd name="T2" fmla="*/ 120 w 173"/>
              <a:gd name="T3" fmla="*/ 15 h 271"/>
              <a:gd name="T4" fmla="*/ 123 w 173"/>
              <a:gd name="T5" fmla="*/ 23 h 271"/>
              <a:gd name="T6" fmla="*/ 124 w 173"/>
              <a:gd name="T7" fmla="*/ 32 h 271"/>
              <a:gd name="T8" fmla="*/ 125 w 173"/>
              <a:gd name="T9" fmla="*/ 42 h 271"/>
              <a:gd name="T10" fmla="*/ 134 w 173"/>
              <a:gd name="T11" fmla="*/ 37 h 271"/>
              <a:gd name="T12" fmla="*/ 143 w 173"/>
              <a:gd name="T13" fmla="*/ 36 h 271"/>
              <a:gd name="T14" fmla="*/ 148 w 173"/>
              <a:gd name="T15" fmla="*/ 45 h 271"/>
              <a:gd name="T16" fmla="*/ 145 w 173"/>
              <a:gd name="T17" fmla="*/ 53 h 271"/>
              <a:gd name="T18" fmla="*/ 145 w 173"/>
              <a:gd name="T19" fmla="*/ 63 h 271"/>
              <a:gd name="T20" fmla="*/ 147 w 173"/>
              <a:gd name="T21" fmla="*/ 70 h 271"/>
              <a:gd name="T22" fmla="*/ 158 w 173"/>
              <a:gd name="T23" fmla="*/ 78 h 271"/>
              <a:gd name="T24" fmla="*/ 168 w 173"/>
              <a:gd name="T25" fmla="*/ 83 h 271"/>
              <a:gd name="T26" fmla="*/ 173 w 173"/>
              <a:gd name="T27" fmla="*/ 93 h 271"/>
              <a:gd name="T28" fmla="*/ 171 w 173"/>
              <a:gd name="T29" fmla="*/ 99 h 271"/>
              <a:gd name="T30" fmla="*/ 170 w 173"/>
              <a:gd name="T31" fmla="*/ 108 h 271"/>
              <a:gd name="T32" fmla="*/ 167 w 173"/>
              <a:gd name="T33" fmla="*/ 106 h 271"/>
              <a:gd name="T34" fmla="*/ 161 w 173"/>
              <a:gd name="T35" fmla="*/ 99 h 271"/>
              <a:gd name="T36" fmla="*/ 153 w 173"/>
              <a:gd name="T37" fmla="*/ 96 h 271"/>
              <a:gd name="T38" fmla="*/ 145 w 173"/>
              <a:gd name="T39" fmla="*/ 95 h 271"/>
              <a:gd name="T40" fmla="*/ 138 w 173"/>
              <a:gd name="T41" fmla="*/ 99 h 271"/>
              <a:gd name="T42" fmla="*/ 135 w 173"/>
              <a:gd name="T43" fmla="*/ 92 h 271"/>
              <a:gd name="T44" fmla="*/ 131 w 173"/>
              <a:gd name="T45" fmla="*/ 90 h 271"/>
              <a:gd name="T46" fmla="*/ 130 w 173"/>
              <a:gd name="T47" fmla="*/ 100 h 271"/>
              <a:gd name="T48" fmla="*/ 128 w 173"/>
              <a:gd name="T49" fmla="*/ 112 h 271"/>
              <a:gd name="T50" fmla="*/ 127 w 173"/>
              <a:gd name="T51" fmla="*/ 126 h 271"/>
              <a:gd name="T52" fmla="*/ 124 w 173"/>
              <a:gd name="T53" fmla="*/ 135 h 271"/>
              <a:gd name="T54" fmla="*/ 121 w 173"/>
              <a:gd name="T55" fmla="*/ 140 h 271"/>
              <a:gd name="T56" fmla="*/ 113 w 173"/>
              <a:gd name="T57" fmla="*/ 142 h 271"/>
              <a:gd name="T58" fmla="*/ 104 w 173"/>
              <a:gd name="T59" fmla="*/ 149 h 271"/>
              <a:gd name="T60" fmla="*/ 100 w 173"/>
              <a:gd name="T61" fmla="*/ 159 h 271"/>
              <a:gd name="T62" fmla="*/ 105 w 173"/>
              <a:gd name="T63" fmla="*/ 168 h 271"/>
              <a:gd name="T64" fmla="*/ 111 w 173"/>
              <a:gd name="T65" fmla="*/ 176 h 271"/>
              <a:gd name="T66" fmla="*/ 113 w 173"/>
              <a:gd name="T67" fmla="*/ 188 h 271"/>
              <a:gd name="T68" fmla="*/ 105 w 173"/>
              <a:gd name="T69" fmla="*/ 201 h 271"/>
              <a:gd name="T70" fmla="*/ 102 w 173"/>
              <a:gd name="T71" fmla="*/ 209 h 271"/>
              <a:gd name="T72" fmla="*/ 105 w 173"/>
              <a:gd name="T73" fmla="*/ 218 h 271"/>
              <a:gd name="T74" fmla="*/ 111 w 173"/>
              <a:gd name="T75" fmla="*/ 225 h 271"/>
              <a:gd name="T76" fmla="*/ 117 w 173"/>
              <a:gd name="T77" fmla="*/ 233 h 271"/>
              <a:gd name="T78" fmla="*/ 120 w 173"/>
              <a:gd name="T79" fmla="*/ 241 h 271"/>
              <a:gd name="T80" fmla="*/ 123 w 173"/>
              <a:gd name="T81" fmla="*/ 249 h 271"/>
              <a:gd name="T82" fmla="*/ 124 w 173"/>
              <a:gd name="T83" fmla="*/ 258 h 271"/>
              <a:gd name="T84" fmla="*/ 120 w 173"/>
              <a:gd name="T85" fmla="*/ 259 h 271"/>
              <a:gd name="T86" fmla="*/ 113 w 173"/>
              <a:gd name="T87" fmla="*/ 262 h 271"/>
              <a:gd name="T88" fmla="*/ 101 w 173"/>
              <a:gd name="T89" fmla="*/ 266 h 271"/>
              <a:gd name="T90" fmla="*/ 94 w 173"/>
              <a:gd name="T91" fmla="*/ 266 h 271"/>
              <a:gd name="T92" fmla="*/ 91 w 173"/>
              <a:gd name="T93" fmla="*/ 261 h 271"/>
              <a:gd name="T94" fmla="*/ 84 w 173"/>
              <a:gd name="T95" fmla="*/ 258 h 271"/>
              <a:gd name="T96" fmla="*/ 80 w 173"/>
              <a:gd name="T97" fmla="*/ 256 h 271"/>
              <a:gd name="T98" fmla="*/ 77 w 173"/>
              <a:gd name="T99" fmla="*/ 259 h 271"/>
              <a:gd name="T100" fmla="*/ 70 w 173"/>
              <a:gd name="T101" fmla="*/ 262 h 271"/>
              <a:gd name="T102" fmla="*/ 71 w 173"/>
              <a:gd name="T103" fmla="*/ 266 h 271"/>
              <a:gd name="T104" fmla="*/ 64 w 173"/>
              <a:gd name="T105" fmla="*/ 269 h 271"/>
              <a:gd name="T106" fmla="*/ 60 w 173"/>
              <a:gd name="T107" fmla="*/ 263 h 271"/>
              <a:gd name="T108" fmla="*/ 64 w 173"/>
              <a:gd name="T109" fmla="*/ 255 h 271"/>
              <a:gd name="T110" fmla="*/ 57 w 173"/>
              <a:gd name="T111" fmla="*/ 255 h 271"/>
              <a:gd name="T112" fmla="*/ 47 w 173"/>
              <a:gd name="T113" fmla="*/ 258 h 271"/>
              <a:gd name="T114" fmla="*/ 41 w 173"/>
              <a:gd name="T115" fmla="*/ 259 h 271"/>
              <a:gd name="T116" fmla="*/ 31 w 173"/>
              <a:gd name="T117" fmla="*/ 261 h 271"/>
              <a:gd name="T118" fmla="*/ 21 w 173"/>
              <a:gd name="T119" fmla="*/ 252 h 271"/>
              <a:gd name="T120" fmla="*/ 12 w 173"/>
              <a:gd name="T121" fmla="*/ 248 h 271"/>
              <a:gd name="T122" fmla="*/ 5 w 173"/>
              <a:gd name="T123" fmla="*/ 236 h 271"/>
              <a:gd name="T124" fmla="*/ 0 w 173"/>
              <a:gd name="T125" fmla="*/ 231 h 2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3"/>
              <a:gd name="T190" fmla="*/ 0 h 271"/>
              <a:gd name="T191" fmla="*/ 173 w 173"/>
              <a:gd name="T192" fmla="*/ 271 h 2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3" h="271">
                <a:moveTo>
                  <a:pt x="115" y="0"/>
                </a:moveTo>
                <a:lnTo>
                  <a:pt x="115" y="2"/>
                </a:lnTo>
                <a:lnTo>
                  <a:pt x="115" y="3"/>
                </a:lnTo>
                <a:lnTo>
                  <a:pt x="115" y="5"/>
                </a:lnTo>
                <a:lnTo>
                  <a:pt x="115" y="6"/>
                </a:lnTo>
                <a:lnTo>
                  <a:pt x="115" y="7"/>
                </a:lnTo>
                <a:lnTo>
                  <a:pt x="117" y="9"/>
                </a:lnTo>
                <a:lnTo>
                  <a:pt x="118" y="10"/>
                </a:lnTo>
                <a:lnTo>
                  <a:pt x="120" y="10"/>
                </a:lnTo>
                <a:lnTo>
                  <a:pt x="120" y="12"/>
                </a:lnTo>
                <a:lnTo>
                  <a:pt x="120" y="13"/>
                </a:lnTo>
                <a:lnTo>
                  <a:pt x="120" y="15"/>
                </a:lnTo>
                <a:lnTo>
                  <a:pt x="120" y="16"/>
                </a:lnTo>
                <a:lnTo>
                  <a:pt x="121" y="17"/>
                </a:lnTo>
                <a:lnTo>
                  <a:pt x="121" y="19"/>
                </a:lnTo>
                <a:lnTo>
                  <a:pt x="121" y="20"/>
                </a:lnTo>
                <a:lnTo>
                  <a:pt x="123" y="22"/>
                </a:lnTo>
                <a:lnTo>
                  <a:pt x="123" y="23"/>
                </a:lnTo>
                <a:lnTo>
                  <a:pt x="123" y="26"/>
                </a:lnTo>
                <a:lnTo>
                  <a:pt x="123" y="27"/>
                </a:lnTo>
                <a:lnTo>
                  <a:pt x="124" y="27"/>
                </a:lnTo>
                <a:lnTo>
                  <a:pt x="124" y="29"/>
                </a:lnTo>
                <a:lnTo>
                  <a:pt x="124" y="30"/>
                </a:lnTo>
                <a:lnTo>
                  <a:pt x="124" y="32"/>
                </a:lnTo>
                <a:lnTo>
                  <a:pt x="124" y="35"/>
                </a:lnTo>
                <a:lnTo>
                  <a:pt x="123" y="36"/>
                </a:lnTo>
                <a:lnTo>
                  <a:pt x="123" y="37"/>
                </a:lnTo>
                <a:lnTo>
                  <a:pt x="123" y="39"/>
                </a:lnTo>
                <a:lnTo>
                  <a:pt x="124" y="40"/>
                </a:lnTo>
                <a:lnTo>
                  <a:pt x="125" y="42"/>
                </a:lnTo>
                <a:lnTo>
                  <a:pt x="127" y="42"/>
                </a:lnTo>
                <a:lnTo>
                  <a:pt x="128" y="42"/>
                </a:lnTo>
                <a:lnTo>
                  <a:pt x="130" y="40"/>
                </a:lnTo>
                <a:lnTo>
                  <a:pt x="130" y="39"/>
                </a:lnTo>
                <a:lnTo>
                  <a:pt x="131" y="37"/>
                </a:lnTo>
                <a:lnTo>
                  <a:pt x="134" y="37"/>
                </a:lnTo>
                <a:lnTo>
                  <a:pt x="135" y="36"/>
                </a:lnTo>
                <a:lnTo>
                  <a:pt x="137" y="35"/>
                </a:lnTo>
                <a:lnTo>
                  <a:pt x="138" y="35"/>
                </a:lnTo>
                <a:lnTo>
                  <a:pt x="140" y="35"/>
                </a:lnTo>
                <a:lnTo>
                  <a:pt x="141" y="36"/>
                </a:lnTo>
                <a:lnTo>
                  <a:pt x="143" y="36"/>
                </a:lnTo>
                <a:lnTo>
                  <a:pt x="144" y="37"/>
                </a:lnTo>
                <a:lnTo>
                  <a:pt x="145" y="39"/>
                </a:lnTo>
                <a:lnTo>
                  <a:pt x="147" y="40"/>
                </a:lnTo>
                <a:lnTo>
                  <a:pt x="147" y="42"/>
                </a:lnTo>
                <a:lnTo>
                  <a:pt x="147" y="43"/>
                </a:lnTo>
                <a:lnTo>
                  <a:pt x="148" y="45"/>
                </a:lnTo>
                <a:lnTo>
                  <a:pt x="148" y="46"/>
                </a:lnTo>
                <a:lnTo>
                  <a:pt x="148" y="47"/>
                </a:lnTo>
                <a:lnTo>
                  <a:pt x="147" y="49"/>
                </a:lnTo>
                <a:lnTo>
                  <a:pt x="147" y="50"/>
                </a:lnTo>
                <a:lnTo>
                  <a:pt x="147" y="52"/>
                </a:lnTo>
                <a:lnTo>
                  <a:pt x="145" y="53"/>
                </a:lnTo>
                <a:lnTo>
                  <a:pt x="145" y="55"/>
                </a:lnTo>
                <a:lnTo>
                  <a:pt x="145" y="56"/>
                </a:lnTo>
                <a:lnTo>
                  <a:pt x="145" y="59"/>
                </a:lnTo>
                <a:lnTo>
                  <a:pt x="145" y="60"/>
                </a:lnTo>
                <a:lnTo>
                  <a:pt x="145" y="62"/>
                </a:lnTo>
                <a:lnTo>
                  <a:pt x="145" y="63"/>
                </a:lnTo>
                <a:lnTo>
                  <a:pt x="145" y="65"/>
                </a:lnTo>
                <a:lnTo>
                  <a:pt x="145" y="66"/>
                </a:lnTo>
                <a:lnTo>
                  <a:pt x="145" y="68"/>
                </a:lnTo>
                <a:lnTo>
                  <a:pt x="147" y="68"/>
                </a:lnTo>
                <a:lnTo>
                  <a:pt x="147" y="69"/>
                </a:lnTo>
                <a:lnTo>
                  <a:pt x="147" y="70"/>
                </a:lnTo>
                <a:lnTo>
                  <a:pt x="150" y="72"/>
                </a:lnTo>
                <a:lnTo>
                  <a:pt x="151" y="73"/>
                </a:lnTo>
                <a:lnTo>
                  <a:pt x="153" y="75"/>
                </a:lnTo>
                <a:lnTo>
                  <a:pt x="155" y="76"/>
                </a:lnTo>
                <a:lnTo>
                  <a:pt x="157" y="78"/>
                </a:lnTo>
                <a:lnTo>
                  <a:pt x="158" y="78"/>
                </a:lnTo>
                <a:lnTo>
                  <a:pt x="160" y="78"/>
                </a:lnTo>
                <a:lnTo>
                  <a:pt x="161" y="79"/>
                </a:lnTo>
                <a:lnTo>
                  <a:pt x="163" y="79"/>
                </a:lnTo>
                <a:lnTo>
                  <a:pt x="164" y="80"/>
                </a:lnTo>
                <a:lnTo>
                  <a:pt x="167" y="83"/>
                </a:lnTo>
                <a:lnTo>
                  <a:pt x="168" y="83"/>
                </a:lnTo>
                <a:lnTo>
                  <a:pt x="168" y="85"/>
                </a:lnTo>
                <a:lnTo>
                  <a:pt x="171" y="88"/>
                </a:lnTo>
                <a:lnTo>
                  <a:pt x="173" y="89"/>
                </a:lnTo>
                <a:lnTo>
                  <a:pt x="173" y="90"/>
                </a:lnTo>
                <a:lnTo>
                  <a:pt x="173" y="92"/>
                </a:lnTo>
                <a:lnTo>
                  <a:pt x="173" y="93"/>
                </a:lnTo>
                <a:lnTo>
                  <a:pt x="171" y="95"/>
                </a:lnTo>
                <a:lnTo>
                  <a:pt x="170" y="95"/>
                </a:lnTo>
                <a:lnTo>
                  <a:pt x="170" y="96"/>
                </a:lnTo>
                <a:lnTo>
                  <a:pt x="170" y="98"/>
                </a:lnTo>
                <a:lnTo>
                  <a:pt x="171" y="98"/>
                </a:lnTo>
                <a:lnTo>
                  <a:pt x="171" y="99"/>
                </a:lnTo>
                <a:lnTo>
                  <a:pt x="171" y="100"/>
                </a:lnTo>
                <a:lnTo>
                  <a:pt x="171" y="102"/>
                </a:lnTo>
                <a:lnTo>
                  <a:pt x="171" y="103"/>
                </a:lnTo>
                <a:lnTo>
                  <a:pt x="170" y="105"/>
                </a:lnTo>
                <a:lnTo>
                  <a:pt x="170" y="106"/>
                </a:lnTo>
                <a:lnTo>
                  <a:pt x="170" y="108"/>
                </a:lnTo>
                <a:lnTo>
                  <a:pt x="170" y="109"/>
                </a:lnTo>
                <a:lnTo>
                  <a:pt x="170" y="110"/>
                </a:lnTo>
                <a:lnTo>
                  <a:pt x="168" y="110"/>
                </a:lnTo>
                <a:lnTo>
                  <a:pt x="168" y="109"/>
                </a:lnTo>
                <a:lnTo>
                  <a:pt x="168" y="108"/>
                </a:lnTo>
                <a:lnTo>
                  <a:pt x="167" y="106"/>
                </a:lnTo>
                <a:lnTo>
                  <a:pt x="167" y="105"/>
                </a:lnTo>
                <a:lnTo>
                  <a:pt x="167" y="103"/>
                </a:lnTo>
                <a:lnTo>
                  <a:pt x="164" y="100"/>
                </a:lnTo>
                <a:lnTo>
                  <a:pt x="163" y="100"/>
                </a:lnTo>
                <a:lnTo>
                  <a:pt x="161" y="100"/>
                </a:lnTo>
                <a:lnTo>
                  <a:pt x="161" y="99"/>
                </a:lnTo>
                <a:lnTo>
                  <a:pt x="160" y="99"/>
                </a:lnTo>
                <a:lnTo>
                  <a:pt x="157" y="98"/>
                </a:lnTo>
                <a:lnTo>
                  <a:pt x="155" y="96"/>
                </a:lnTo>
                <a:lnTo>
                  <a:pt x="154" y="96"/>
                </a:lnTo>
                <a:lnTo>
                  <a:pt x="154" y="95"/>
                </a:lnTo>
                <a:lnTo>
                  <a:pt x="153" y="96"/>
                </a:lnTo>
                <a:lnTo>
                  <a:pt x="153" y="95"/>
                </a:lnTo>
                <a:lnTo>
                  <a:pt x="151" y="95"/>
                </a:lnTo>
                <a:lnTo>
                  <a:pt x="148" y="93"/>
                </a:lnTo>
                <a:lnTo>
                  <a:pt x="147" y="93"/>
                </a:lnTo>
                <a:lnTo>
                  <a:pt x="147" y="95"/>
                </a:lnTo>
                <a:lnTo>
                  <a:pt x="145" y="95"/>
                </a:lnTo>
                <a:lnTo>
                  <a:pt x="144" y="95"/>
                </a:lnTo>
                <a:lnTo>
                  <a:pt x="143" y="96"/>
                </a:lnTo>
                <a:lnTo>
                  <a:pt x="141" y="98"/>
                </a:lnTo>
                <a:lnTo>
                  <a:pt x="140" y="98"/>
                </a:lnTo>
                <a:lnTo>
                  <a:pt x="140" y="99"/>
                </a:lnTo>
                <a:lnTo>
                  <a:pt x="138" y="99"/>
                </a:lnTo>
                <a:lnTo>
                  <a:pt x="137" y="99"/>
                </a:lnTo>
                <a:lnTo>
                  <a:pt x="137" y="96"/>
                </a:lnTo>
                <a:lnTo>
                  <a:pt x="137" y="95"/>
                </a:lnTo>
                <a:lnTo>
                  <a:pt x="135" y="95"/>
                </a:lnTo>
                <a:lnTo>
                  <a:pt x="135" y="93"/>
                </a:lnTo>
                <a:lnTo>
                  <a:pt x="135" y="92"/>
                </a:lnTo>
                <a:lnTo>
                  <a:pt x="135" y="90"/>
                </a:lnTo>
                <a:lnTo>
                  <a:pt x="134" y="89"/>
                </a:lnTo>
                <a:lnTo>
                  <a:pt x="134" y="88"/>
                </a:lnTo>
                <a:lnTo>
                  <a:pt x="134" y="89"/>
                </a:lnTo>
                <a:lnTo>
                  <a:pt x="133" y="89"/>
                </a:lnTo>
                <a:lnTo>
                  <a:pt x="131" y="90"/>
                </a:lnTo>
                <a:lnTo>
                  <a:pt x="130" y="92"/>
                </a:lnTo>
                <a:lnTo>
                  <a:pt x="130" y="93"/>
                </a:lnTo>
                <a:lnTo>
                  <a:pt x="128" y="96"/>
                </a:lnTo>
                <a:lnTo>
                  <a:pt x="128" y="98"/>
                </a:lnTo>
                <a:lnTo>
                  <a:pt x="130" y="99"/>
                </a:lnTo>
                <a:lnTo>
                  <a:pt x="130" y="100"/>
                </a:lnTo>
                <a:lnTo>
                  <a:pt x="130" y="102"/>
                </a:lnTo>
                <a:lnTo>
                  <a:pt x="128" y="105"/>
                </a:lnTo>
                <a:lnTo>
                  <a:pt x="128" y="106"/>
                </a:lnTo>
                <a:lnTo>
                  <a:pt x="128" y="109"/>
                </a:lnTo>
                <a:lnTo>
                  <a:pt x="128" y="110"/>
                </a:lnTo>
                <a:lnTo>
                  <a:pt x="128" y="112"/>
                </a:lnTo>
                <a:lnTo>
                  <a:pt x="128" y="113"/>
                </a:lnTo>
                <a:lnTo>
                  <a:pt x="128" y="116"/>
                </a:lnTo>
                <a:lnTo>
                  <a:pt x="128" y="119"/>
                </a:lnTo>
                <a:lnTo>
                  <a:pt x="128" y="120"/>
                </a:lnTo>
                <a:lnTo>
                  <a:pt x="128" y="123"/>
                </a:lnTo>
                <a:lnTo>
                  <a:pt x="127" y="126"/>
                </a:lnTo>
                <a:lnTo>
                  <a:pt x="127" y="128"/>
                </a:lnTo>
                <a:lnTo>
                  <a:pt x="125" y="129"/>
                </a:lnTo>
                <a:lnTo>
                  <a:pt x="125" y="130"/>
                </a:lnTo>
                <a:lnTo>
                  <a:pt x="124" y="132"/>
                </a:lnTo>
                <a:lnTo>
                  <a:pt x="124" y="133"/>
                </a:lnTo>
                <a:lnTo>
                  <a:pt x="124" y="135"/>
                </a:lnTo>
                <a:lnTo>
                  <a:pt x="123" y="135"/>
                </a:lnTo>
                <a:lnTo>
                  <a:pt x="123" y="136"/>
                </a:lnTo>
                <a:lnTo>
                  <a:pt x="124" y="138"/>
                </a:lnTo>
                <a:lnTo>
                  <a:pt x="124" y="139"/>
                </a:lnTo>
                <a:lnTo>
                  <a:pt x="123" y="139"/>
                </a:lnTo>
                <a:lnTo>
                  <a:pt x="121" y="140"/>
                </a:lnTo>
                <a:lnTo>
                  <a:pt x="120" y="140"/>
                </a:lnTo>
                <a:lnTo>
                  <a:pt x="118" y="139"/>
                </a:lnTo>
                <a:lnTo>
                  <a:pt x="117" y="139"/>
                </a:lnTo>
                <a:lnTo>
                  <a:pt x="115" y="140"/>
                </a:lnTo>
                <a:lnTo>
                  <a:pt x="114" y="140"/>
                </a:lnTo>
                <a:lnTo>
                  <a:pt x="113" y="142"/>
                </a:lnTo>
                <a:lnTo>
                  <a:pt x="110" y="143"/>
                </a:lnTo>
                <a:lnTo>
                  <a:pt x="108" y="143"/>
                </a:lnTo>
                <a:lnTo>
                  <a:pt x="107" y="145"/>
                </a:lnTo>
                <a:lnTo>
                  <a:pt x="105" y="145"/>
                </a:lnTo>
                <a:lnTo>
                  <a:pt x="105" y="146"/>
                </a:lnTo>
                <a:lnTo>
                  <a:pt x="104" y="149"/>
                </a:lnTo>
                <a:lnTo>
                  <a:pt x="104" y="150"/>
                </a:lnTo>
                <a:lnTo>
                  <a:pt x="102" y="152"/>
                </a:lnTo>
                <a:lnTo>
                  <a:pt x="101" y="155"/>
                </a:lnTo>
                <a:lnTo>
                  <a:pt x="101" y="156"/>
                </a:lnTo>
                <a:lnTo>
                  <a:pt x="101" y="158"/>
                </a:lnTo>
                <a:lnTo>
                  <a:pt x="100" y="159"/>
                </a:lnTo>
                <a:lnTo>
                  <a:pt x="100" y="160"/>
                </a:lnTo>
                <a:lnTo>
                  <a:pt x="101" y="162"/>
                </a:lnTo>
                <a:lnTo>
                  <a:pt x="102" y="163"/>
                </a:lnTo>
                <a:lnTo>
                  <a:pt x="102" y="165"/>
                </a:lnTo>
                <a:lnTo>
                  <a:pt x="104" y="168"/>
                </a:lnTo>
                <a:lnTo>
                  <a:pt x="105" y="168"/>
                </a:lnTo>
                <a:lnTo>
                  <a:pt x="107" y="169"/>
                </a:lnTo>
                <a:lnTo>
                  <a:pt x="107" y="170"/>
                </a:lnTo>
                <a:lnTo>
                  <a:pt x="108" y="170"/>
                </a:lnTo>
                <a:lnTo>
                  <a:pt x="108" y="172"/>
                </a:lnTo>
                <a:lnTo>
                  <a:pt x="108" y="173"/>
                </a:lnTo>
                <a:lnTo>
                  <a:pt x="111" y="176"/>
                </a:lnTo>
                <a:lnTo>
                  <a:pt x="113" y="178"/>
                </a:lnTo>
                <a:lnTo>
                  <a:pt x="114" y="179"/>
                </a:lnTo>
                <a:lnTo>
                  <a:pt x="114" y="180"/>
                </a:lnTo>
                <a:lnTo>
                  <a:pt x="114" y="183"/>
                </a:lnTo>
                <a:lnTo>
                  <a:pt x="114" y="185"/>
                </a:lnTo>
                <a:lnTo>
                  <a:pt x="113" y="188"/>
                </a:lnTo>
                <a:lnTo>
                  <a:pt x="111" y="190"/>
                </a:lnTo>
                <a:lnTo>
                  <a:pt x="111" y="192"/>
                </a:lnTo>
                <a:lnTo>
                  <a:pt x="110" y="195"/>
                </a:lnTo>
                <a:lnTo>
                  <a:pt x="108" y="196"/>
                </a:lnTo>
                <a:lnTo>
                  <a:pt x="107" y="199"/>
                </a:lnTo>
                <a:lnTo>
                  <a:pt x="105" y="201"/>
                </a:lnTo>
                <a:lnTo>
                  <a:pt x="104" y="202"/>
                </a:lnTo>
                <a:lnTo>
                  <a:pt x="104" y="203"/>
                </a:lnTo>
                <a:lnTo>
                  <a:pt x="102" y="205"/>
                </a:lnTo>
                <a:lnTo>
                  <a:pt x="102" y="206"/>
                </a:lnTo>
                <a:lnTo>
                  <a:pt x="102" y="208"/>
                </a:lnTo>
                <a:lnTo>
                  <a:pt x="102" y="209"/>
                </a:lnTo>
                <a:lnTo>
                  <a:pt x="102" y="211"/>
                </a:lnTo>
                <a:lnTo>
                  <a:pt x="102" y="212"/>
                </a:lnTo>
                <a:lnTo>
                  <a:pt x="102" y="213"/>
                </a:lnTo>
                <a:lnTo>
                  <a:pt x="104" y="215"/>
                </a:lnTo>
                <a:lnTo>
                  <a:pt x="104" y="216"/>
                </a:lnTo>
                <a:lnTo>
                  <a:pt x="105" y="218"/>
                </a:lnTo>
                <a:lnTo>
                  <a:pt x="105" y="219"/>
                </a:lnTo>
                <a:lnTo>
                  <a:pt x="107" y="221"/>
                </a:lnTo>
                <a:lnTo>
                  <a:pt x="108" y="222"/>
                </a:lnTo>
                <a:lnTo>
                  <a:pt x="110" y="222"/>
                </a:lnTo>
                <a:lnTo>
                  <a:pt x="110" y="223"/>
                </a:lnTo>
                <a:lnTo>
                  <a:pt x="111" y="225"/>
                </a:lnTo>
                <a:lnTo>
                  <a:pt x="113" y="225"/>
                </a:lnTo>
                <a:lnTo>
                  <a:pt x="113" y="226"/>
                </a:lnTo>
                <a:lnTo>
                  <a:pt x="114" y="228"/>
                </a:lnTo>
                <a:lnTo>
                  <a:pt x="114" y="229"/>
                </a:lnTo>
                <a:lnTo>
                  <a:pt x="117" y="232"/>
                </a:lnTo>
                <a:lnTo>
                  <a:pt x="117" y="233"/>
                </a:lnTo>
                <a:lnTo>
                  <a:pt x="118" y="233"/>
                </a:lnTo>
                <a:lnTo>
                  <a:pt x="118" y="235"/>
                </a:lnTo>
                <a:lnTo>
                  <a:pt x="118" y="236"/>
                </a:lnTo>
                <a:lnTo>
                  <a:pt x="120" y="238"/>
                </a:lnTo>
                <a:lnTo>
                  <a:pt x="120" y="239"/>
                </a:lnTo>
                <a:lnTo>
                  <a:pt x="120" y="241"/>
                </a:lnTo>
                <a:lnTo>
                  <a:pt x="120" y="242"/>
                </a:lnTo>
                <a:lnTo>
                  <a:pt x="121" y="243"/>
                </a:lnTo>
                <a:lnTo>
                  <a:pt x="121" y="245"/>
                </a:lnTo>
                <a:lnTo>
                  <a:pt x="121" y="246"/>
                </a:lnTo>
                <a:lnTo>
                  <a:pt x="123" y="248"/>
                </a:lnTo>
                <a:lnTo>
                  <a:pt x="123" y="249"/>
                </a:lnTo>
                <a:lnTo>
                  <a:pt x="123" y="251"/>
                </a:lnTo>
                <a:lnTo>
                  <a:pt x="124" y="252"/>
                </a:lnTo>
                <a:lnTo>
                  <a:pt x="124" y="253"/>
                </a:lnTo>
                <a:lnTo>
                  <a:pt x="124" y="255"/>
                </a:lnTo>
                <a:lnTo>
                  <a:pt x="124" y="256"/>
                </a:lnTo>
                <a:lnTo>
                  <a:pt x="124" y="258"/>
                </a:lnTo>
                <a:lnTo>
                  <a:pt x="124" y="259"/>
                </a:lnTo>
                <a:lnTo>
                  <a:pt x="123" y="259"/>
                </a:lnTo>
                <a:lnTo>
                  <a:pt x="121" y="259"/>
                </a:lnTo>
                <a:lnTo>
                  <a:pt x="121" y="258"/>
                </a:lnTo>
                <a:lnTo>
                  <a:pt x="121" y="259"/>
                </a:lnTo>
                <a:lnTo>
                  <a:pt x="120" y="259"/>
                </a:lnTo>
                <a:lnTo>
                  <a:pt x="118" y="259"/>
                </a:lnTo>
                <a:lnTo>
                  <a:pt x="117" y="261"/>
                </a:lnTo>
                <a:lnTo>
                  <a:pt x="117" y="262"/>
                </a:lnTo>
                <a:lnTo>
                  <a:pt x="115" y="262"/>
                </a:lnTo>
                <a:lnTo>
                  <a:pt x="114" y="262"/>
                </a:lnTo>
                <a:lnTo>
                  <a:pt x="113" y="262"/>
                </a:lnTo>
                <a:lnTo>
                  <a:pt x="113" y="263"/>
                </a:lnTo>
                <a:lnTo>
                  <a:pt x="113" y="265"/>
                </a:lnTo>
                <a:lnTo>
                  <a:pt x="111" y="266"/>
                </a:lnTo>
                <a:lnTo>
                  <a:pt x="110" y="266"/>
                </a:lnTo>
                <a:lnTo>
                  <a:pt x="102" y="266"/>
                </a:lnTo>
                <a:lnTo>
                  <a:pt x="101" y="266"/>
                </a:lnTo>
                <a:lnTo>
                  <a:pt x="101" y="263"/>
                </a:lnTo>
                <a:lnTo>
                  <a:pt x="100" y="263"/>
                </a:lnTo>
                <a:lnTo>
                  <a:pt x="97" y="265"/>
                </a:lnTo>
                <a:lnTo>
                  <a:pt x="97" y="266"/>
                </a:lnTo>
                <a:lnTo>
                  <a:pt x="95" y="266"/>
                </a:lnTo>
                <a:lnTo>
                  <a:pt x="94" y="266"/>
                </a:lnTo>
                <a:lnTo>
                  <a:pt x="92" y="263"/>
                </a:lnTo>
                <a:lnTo>
                  <a:pt x="92" y="262"/>
                </a:lnTo>
                <a:lnTo>
                  <a:pt x="92" y="261"/>
                </a:lnTo>
                <a:lnTo>
                  <a:pt x="92" y="259"/>
                </a:lnTo>
                <a:lnTo>
                  <a:pt x="91" y="259"/>
                </a:lnTo>
                <a:lnTo>
                  <a:pt x="91" y="261"/>
                </a:lnTo>
                <a:lnTo>
                  <a:pt x="90" y="261"/>
                </a:lnTo>
                <a:lnTo>
                  <a:pt x="88" y="262"/>
                </a:lnTo>
                <a:lnTo>
                  <a:pt x="87" y="262"/>
                </a:lnTo>
                <a:lnTo>
                  <a:pt x="87" y="261"/>
                </a:lnTo>
                <a:lnTo>
                  <a:pt x="85" y="259"/>
                </a:lnTo>
                <a:lnTo>
                  <a:pt x="84" y="258"/>
                </a:lnTo>
                <a:lnTo>
                  <a:pt x="82" y="258"/>
                </a:lnTo>
                <a:lnTo>
                  <a:pt x="82" y="256"/>
                </a:lnTo>
                <a:lnTo>
                  <a:pt x="82" y="258"/>
                </a:lnTo>
                <a:lnTo>
                  <a:pt x="81" y="256"/>
                </a:lnTo>
                <a:lnTo>
                  <a:pt x="81" y="258"/>
                </a:lnTo>
                <a:lnTo>
                  <a:pt x="80" y="256"/>
                </a:lnTo>
                <a:lnTo>
                  <a:pt x="80" y="258"/>
                </a:lnTo>
                <a:lnTo>
                  <a:pt x="81" y="258"/>
                </a:lnTo>
                <a:lnTo>
                  <a:pt x="80" y="258"/>
                </a:lnTo>
                <a:lnTo>
                  <a:pt x="78" y="258"/>
                </a:lnTo>
                <a:lnTo>
                  <a:pt x="78" y="259"/>
                </a:lnTo>
                <a:lnTo>
                  <a:pt x="77" y="259"/>
                </a:lnTo>
                <a:lnTo>
                  <a:pt x="75" y="259"/>
                </a:lnTo>
                <a:lnTo>
                  <a:pt x="75" y="261"/>
                </a:lnTo>
                <a:lnTo>
                  <a:pt x="74" y="261"/>
                </a:lnTo>
                <a:lnTo>
                  <a:pt x="72" y="261"/>
                </a:lnTo>
                <a:lnTo>
                  <a:pt x="71" y="261"/>
                </a:lnTo>
                <a:lnTo>
                  <a:pt x="70" y="262"/>
                </a:lnTo>
                <a:lnTo>
                  <a:pt x="70" y="263"/>
                </a:lnTo>
                <a:lnTo>
                  <a:pt x="71" y="263"/>
                </a:lnTo>
                <a:lnTo>
                  <a:pt x="71" y="265"/>
                </a:lnTo>
                <a:lnTo>
                  <a:pt x="72" y="265"/>
                </a:lnTo>
                <a:lnTo>
                  <a:pt x="71" y="265"/>
                </a:lnTo>
                <a:lnTo>
                  <a:pt x="71" y="266"/>
                </a:lnTo>
                <a:lnTo>
                  <a:pt x="70" y="266"/>
                </a:lnTo>
                <a:lnTo>
                  <a:pt x="68" y="266"/>
                </a:lnTo>
                <a:lnTo>
                  <a:pt x="67" y="268"/>
                </a:lnTo>
                <a:lnTo>
                  <a:pt x="65" y="268"/>
                </a:lnTo>
                <a:lnTo>
                  <a:pt x="65" y="269"/>
                </a:lnTo>
                <a:lnTo>
                  <a:pt x="64" y="269"/>
                </a:lnTo>
                <a:lnTo>
                  <a:pt x="62" y="271"/>
                </a:lnTo>
                <a:lnTo>
                  <a:pt x="61" y="269"/>
                </a:lnTo>
                <a:lnTo>
                  <a:pt x="61" y="268"/>
                </a:lnTo>
                <a:lnTo>
                  <a:pt x="61" y="266"/>
                </a:lnTo>
                <a:lnTo>
                  <a:pt x="60" y="265"/>
                </a:lnTo>
                <a:lnTo>
                  <a:pt x="60" y="263"/>
                </a:lnTo>
                <a:lnTo>
                  <a:pt x="60" y="262"/>
                </a:lnTo>
                <a:lnTo>
                  <a:pt x="61" y="261"/>
                </a:lnTo>
                <a:lnTo>
                  <a:pt x="62" y="259"/>
                </a:lnTo>
                <a:lnTo>
                  <a:pt x="64" y="258"/>
                </a:lnTo>
                <a:lnTo>
                  <a:pt x="64" y="256"/>
                </a:lnTo>
                <a:lnTo>
                  <a:pt x="64" y="255"/>
                </a:lnTo>
                <a:lnTo>
                  <a:pt x="61" y="252"/>
                </a:lnTo>
                <a:lnTo>
                  <a:pt x="60" y="252"/>
                </a:lnTo>
                <a:lnTo>
                  <a:pt x="58" y="251"/>
                </a:lnTo>
                <a:lnTo>
                  <a:pt x="58" y="252"/>
                </a:lnTo>
                <a:lnTo>
                  <a:pt x="57" y="253"/>
                </a:lnTo>
                <a:lnTo>
                  <a:pt x="57" y="255"/>
                </a:lnTo>
                <a:lnTo>
                  <a:pt x="55" y="255"/>
                </a:lnTo>
                <a:lnTo>
                  <a:pt x="54" y="255"/>
                </a:lnTo>
                <a:lnTo>
                  <a:pt x="52" y="256"/>
                </a:lnTo>
                <a:lnTo>
                  <a:pt x="51" y="256"/>
                </a:lnTo>
                <a:lnTo>
                  <a:pt x="50" y="258"/>
                </a:lnTo>
                <a:lnTo>
                  <a:pt x="47" y="258"/>
                </a:lnTo>
                <a:lnTo>
                  <a:pt x="45" y="258"/>
                </a:lnTo>
                <a:lnTo>
                  <a:pt x="44" y="258"/>
                </a:lnTo>
                <a:lnTo>
                  <a:pt x="44" y="259"/>
                </a:lnTo>
                <a:lnTo>
                  <a:pt x="44" y="261"/>
                </a:lnTo>
                <a:lnTo>
                  <a:pt x="42" y="259"/>
                </a:lnTo>
                <a:lnTo>
                  <a:pt x="41" y="259"/>
                </a:lnTo>
                <a:lnTo>
                  <a:pt x="38" y="259"/>
                </a:lnTo>
                <a:lnTo>
                  <a:pt x="37" y="259"/>
                </a:lnTo>
                <a:lnTo>
                  <a:pt x="35" y="259"/>
                </a:lnTo>
                <a:lnTo>
                  <a:pt x="34" y="261"/>
                </a:lnTo>
                <a:lnTo>
                  <a:pt x="32" y="261"/>
                </a:lnTo>
                <a:lnTo>
                  <a:pt x="31" y="261"/>
                </a:lnTo>
                <a:lnTo>
                  <a:pt x="30" y="259"/>
                </a:lnTo>
                <a:lnTo>
                  <a:pt x="27" y="259"/>
                </a:lnTo>
                <a:lnTo>
                  <a:pt x="27" y="258"/>
                </a:lnTo>
                <a:lnTo>
                  <a:pt x="25" y="256"/>
                </a:lnTo>
                <a:lnTo>
                  <a:pt x="22" y="255"/>
                </a:lnTo>
                <a:lnTo>
                  <a:pt x="21" y="252"/>
                </a:lnTo>
                <a:lnTo>
                  <a:pt x="20" y="252"/>
                </a:lnTo>
                <a:lnTo>
                  <a:pt x="18" y="252"/>
                </a:lnTo>
                <a:lnTo>
                  <a:pt x="17" y="252"/>
                </a:lnTo>
                <a:lnTo>
                  <a:pt x="14" y="251"/>
                </a:lnTo>
                <a:lnTo>
                  <a:pt x="12" y="249"/>
                </a:lnTo>
                <a:lnTo>
                  <a:pt x="12" y="248"/>
                </a:lnTo>
                <a:lnTo>
                  <a:pt x="12" y="246"/>
                </a:lnTo>
                <a:lnTo>
                  <a:pt x="12" y="245"/>
                </a:lnTo>
                <a:lnTo>
                  <a:pt x="10" y="242"/>
                </a:lnTo>
                <a:lnTo>
                  <a:pt x="8" y="241"/>
                </a:lnTo>
                <a:lnTo>
                  <a:pt x="7" y="238"/>
                </a:lnTo>
                <a:lnTo>
                  <a:pt x="5" y="236"/>
                </a:lnTo>
                <a:lnTo>
                  <a:pt x="5" y="235"/>
                </a:lnTo>
                <a:lnTo>
                  <a:pt x="4" y="233"/>
                </a:lnTo>
                <a:lnTo>
                  <a:pt x="4" y="232"/>
                </a:lnTo>
                <a:lnTo>
                  <a:pt x="2" y="231"/>
                </a:lnTo>
                <a:lnTo>
                  <a:pt x="1" y="231"/>
                </a:lnTo>
                <a:lnTo>
                  <a:pt x="0" y="231"/>
                </a:lnTo>
                <a:lnTo>
                  <a:pt x="0" y="229"/>
                </a:lnTo>
              </a:path>
            </a:pathLst>
          </a:custGeom>
          <a:solidFill>
            <a:schemeClr val="bg1"/>
          </a:solidFill>
          <a:ln w="3175" cmpd="sng">
            <a:solidFill>
              <a:srgbClr val="808080"/>
            </a:solidFill>
            <a:prstDash val="solid"/>
            <a:round/>
            <a:headEnd/>
            <a:tailEnd/>
          </a:ln>
        </p:spPr>
        <p:txBody>
          <a:bodyPr/>
          <a:lstStyle/>
          <a:p>
            <a:endParaRPr lang="en-US"/>
          </a:p>
        </p:txBody>
      </p:sp>
      <p:sp>
        <p:nvSpPr>
          <p:cNvPr id="14460" name="Freeform 124"/>
          <p:cNvSpPr>
            <a:spLocks/>
          </p:cNvSpPr>
          <p:nvPr/>
        </p:nvSpPr>
        <p:spPr bwMode="auto">
          <a:xfrm>
            <a:off x="2328863" y="1017588"/>
            <a:ext cx="242887" cy="177800"/>
          </a:xfrm>
          <a:custGeom>
            <a:avLst/>
            <a:gdLst>
              <a:gd name="T0" fmla="*/ 5 w 206"/>
              <a:gd name="T1" fmla="*/ 40 h 206"/>
              <a:gd name="T2" fmla="*/ 8 w 206"/>
              <a:gd name="T3" fmla="*/ 53 h 206"/>
              <a:gd name="T4" fmla="*/ 8 w 206"/>
              <a:gd name="T5" fmla="*/ 67 h 206"/>
              <a:gd name="T6" fmla="*/ 19 w 206"/>
              <a:gd name="T7" fmla="*/ 67 h 206"/>
              <a:gd name="T8" fmla="*/ 32 w 206"/>
              <a:gd name="T9" fmla="*/ 70 h 206"/>
              <a:gd name="T10" fmla="*/ 30 w 206"/>
              <a:gd name="T11" fmla="*/ 83 h 206"/>
              <a:gd name="T12" fmla="*/ 30 w 206"/>
              <a:gd name="T13" fmla="*/ 98 h 206"/>
              <a:gd name="T14" fmla="*/ 43 w 206"/>
              <a:gd name="T15" fmla="*/ 108 h 206"/>
              <a:gd name="T16" fmla="*/ 58 w 206"/>
              <a:gd name="T17" fmla="*/ 119 h 206"/>
              <a:gd name="T18" fmla="*/ 56 w 206"/>
              <a:gd name="T19" fmla="*/ 129 h 206"/>
              <a:gd name="T20" fmla="*/ 53 w 206"/>
              <a:gd name="T21" fmla="*/ 140 h 206"/>
              <a:gd name="T22" fmla="*/ 58 w 206"/>
              <a:gd name="T23" fmla="*/ 156 h 206"/>
              <a:gd name="T24" fmla="*/ 62 w 206"/>
              <a:gd name="T25" fmla="*/ 168 h 206"/>
              <a:gd name="T26" fmla="*/ 70 w 206"/>
              <a:gd name="T27" fmla="*/ 186 h 206"/>
              <a:gd name="T28" fmla="*/ 82 w 206"/>
              <a:gd name="T29" fmla="*/ 190 h 206"/>
              <a:gd name="T30" fmla="*/ 96 w 206"/>
              <a:gd name="T31" fmla="*/ 190 h 206"/>
              <a:gd name="T32" fmla="*/ 113 w 206"/>
              <a:gd name="T33" fmla="*/ 186 h 206"/>
              <a:gd name="T34" fmla="*/ 132 w 206"/>
              <a:gd name="T35" fmla="*/ 183 h 206"/>
              <a:gd name="T36" fmla="*/ 145 w 206"/>
              <a:gd name="T37" fmla="*/ 190 h 206"/>
              <a:gd name="T38" fmla="*/ 159 w 206"/>
              <a:gd name="T39" fmla="*/ 196 h 206"/>
              <a:gd name="T40" fmla="*/ 173 w 206"/>
              <a:gd name="T41" fmla="*/ 200 h 206"/>
              <a:gd name="T42" fmla="*/ 182 w 206"/>
              <a:gd name="T43" fmla="*/ 203 h 206"/>
              <a:gd name="T44" fmla="*/ 188 w 206"/>
              <a:gd name="T45" fmla="*/ 202 h 206"/>
              <a:gd name="T46" fmla="*/ 196 w 206"/>
              <a:gd name="T47" fmla="*/ 195 h 206"/>
              <a:gd name="T48" fmla="*/ 198 w 206"/>
              <a:gd name="T49" fmla="*/ 180 h 206"/>
              <a:gd name="T50" fmla="*/ 205 w 206"/>
              <a:gd name="T51" fmla="*/ 176 h 206"/>
              <a:gd name="T52" fmla="*/ 198 w 206"/>
              <a:gd name="T53" fmla="*/ 170 h 206"/>
              <a:gd name="T54" fmla="*/ 191 w 206"/>
              <a:gd name="T55" fmla="*/ 160 h 206"/>
              <a:gd name="T56" fmla="*/ 181 w 206"/>
              <a:gd name="T57" fmla="*/ 156 h 206"/>
              <a:gd name="T58" fmla="*/ 179 w 206"/>
              <a:gd name="T59" fmla="*/ 152 h 206"/>
              <a:gd name="T60" fmla="*/ 176 w 206"/>
              <a:gd name="T61" fmla="*/ 146 h 206"/>
              <a:gd name="T62" fmla="*/ 178 w 206"/>
              <a:gd name="T63" fmla="*/ 138 h 206"/>
              <a:gd name="T64" fmla="*/ 182 w 206"/>
              <a:gd name="T65" fmla="*/ 132 h 206"/>
              <a:gd name="T66" fmla="*/ 189 w 206"/>
              <a:gd name="T67" fmla="*/ 126 h 206"/>
              <a:gd name="T68" fmla="*/ 196 w 206"/>
              <a:gd name="T69" fmla="*/ 112 h 206"/>
              <a:gd name="T70" fmla="*/ 203 w 206"/>
              <a:gd name="T71" fmla="*/ 106 h 206"/>
              <a:gd name="T72" fmla="*/ 203 w 206"/>
              <a:gd name="T73" fmla="*/ 99 h 206"/>
              <a:gd name="T74" fmla="*/ 196 w 206"/>
              <a:gd name="T75" fmla="*/ 92 h 206"/>
              <a:gd name="T76" fmla="*/ 193 w 206"/>
              <a:gd name="T77" fmla="*/ 85 h 206"/>
              <a:gd name="T78" fmla="*/ 186 w 206"/>
              <a:gd name="T79" fmla="*/ 72 h 206"/>
              <a:gd name="T80" fmla="*/ 176 w 206"/>
              <a:gd name="T81" fmla="*/ 73 h 206"/>
              <a:gd name="T82" fmla="*/ 175 w 206"/>
              <a:gd name="T83" fmla="*/ 65 h 206"/>
              <a:gd name="T84" fmla="*/ 165 w 206"/>
              <a:gd name="T85" fmla="*/ 62 h 206"/>
              <a:gd name="T86" fmla="*/ 156 w 206"/>
              <a:gd name="T87" fmla="*/ 56 h 206"/>
              <a:gd name="T88" fmla="*/ 146 w 206"/>
              <a:gd name="T89" fmla="*/ 53 h 206"/>
              <a:gd name="T90" fmla="*/ 139 w 206"/>
              <a:gd name="T91" fmla="*/ 46 h 206"/>
              <a:gd name="T92" fmla="*/ 133 w 206"/>
              <a:gd name="T93" fmla="*/ 36 h 206"/>
              <a:gd name="T94" fmla="*/ 126 w 206"/>
              <a:gd name="T95" fmla="*/ 29 h 206"/>
              <a:gd name="T96" fmla="*/ 122 w 206"/>
              <a:gd name="T97" fmla="*/ 19 h 206"/>
              <a:gd name="T98" fmla="*/ 113 w 206"/>
              <a:gd name="T99" fmla="*/ 15 h 206"/>
              <a:gd name="T100" fmla="*/ 106 w 206"/>
              <a:gd name="T101" fmla="*/ 7 h 206"/>
              <a:gd name="T102" fmla="*/ 98 w 206"/>
              <a:gd name="T103" fmla="*/ 0 h 206"/>
              <a:gd name="T104" fmla="*/ 90 w 206"/>
              <a:gd name="T105" fmla="*/ 7 h 206"/>
              <a:gd name="T106" fmla="*/ 86 w 206"/>
              <a:gd name="T107" fmla="*/ 19 h 206"/>
              <a:gd name="T108" fmla="*/ 75 w 206"/>
              <a:gd name="T109" fmla="*/ 20 h 206"/>
              <a:gd name="T110" fmla="*/ 69 w 206"/>
              <a:gd name="T111" fmla="*/ 26 h 206"/>
              <a:gd name="T112" fmla="*/ 60 w 206"/>
              <a:gd name="T113" fmla="*/ 26 h 206"/>
              <a:gd name="T114" fmla="*/ 53 w 206"/>
              <a:gd name="T115" fmla="*/ 29 h 206"/>
              <a:gd name="T116" fmla="*/ 43 w 206"/>
              <a:gd name="T117" fmla="*/ 35 h 206"/>
              <a:gd name="T118" fmla="*/ 33 w 206"/>
              <a:gd name="T119" fmla="*/ 29 h 206"/>
              <a:gd name="T120" fmla="*/ 26 w 206"/>
              <a:gd name="T121" fmla="*/ 23 h 206"/>
              <a:gd name="T122" fmla="*/ 15 w 206"/>
              <a:gd name="T123" fmla="*/ 26 h 206"/>
              <a:gd name="T124" fmla="*/ 6 w 206"/>
              <a:gd name="T125" fmla="*/ 30 h 2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6"/>
              <a:gd name="T190" fmla="*/ 0 h 206"/>
              <a:gd name="T191" fmla="*/ 206 w 206"/>
              <a:gd name="T192" fmla="*/ 206 h 2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6" h="206">
                <a:moveTo>
                  <a:pt x="0" y="30"/>
                </a:moveTo>
                <a:lnTo>
                  <a:pt x="0" y="32"/>
                </a:lnTo>
                <a:lnTo>
                  <a:pt x="0" y="33"/>
                </a:lnTo>
                <a:lnTo>
                  <a:pt x="0" y="35"/>
                </a:lnTo>
                <a:lnTo>
                  <a:pt x="0" y="36"/>
                </a:lnTo>
                <a:lnTo>
                  <a:pt x="0" y="37"/>
                </a:lnTo>
                <a:lnTo>
                  <a:pt x="2" y="39"/>
                </a:lnTo>
                <a:lnTo>
                  <a:pt x="3" y="40"/>
                </a:lnTo>
                <a:lnTo>
                  <a:pt x="5" y="40"/>
                </a:lnTo>
                <a:lnTo>
                  <a:pt x="5" y="42"/>
                </a:lnTo>
                <a:lnTo>
                  <a:pt x="5" y="43"/>
                </a:lnTo>
                <a:lnTo>
                  <a:pt x="5" y="45"/>
                </a:lnTo>
                <a:lnTo>
                  <a:pt x="5" y="46"/>
                </a:lnTo>
                <a:lnTo>
                  <a:pt x="6" y="47"/>
                </a:lnTo>
                <a:lnTo>
                  <a:pt x="6" y="49"/>
                </a:lnTo>
                <a:lnTo>
                  <a:pt x="6" y="50"/>
                </a:lnTo>
                <a:lnTo>
                  <a:pt x="8" y="52"/>
                </a:lnTo>
                <a:lnTo>
                  <a:pt x="8" y="53"/>
                </a:lnTo>
                <a:lnTo>
                  <a:pt x="8" y="56"/>
                </a:lnTo>
                <a:lnTo>
                  <a:pt x="8" y="57"/>
                </a:lnTo>
                <a:lnTo>
                  <a:pt x="9" y="57"/>
                </a:lnTo>
                <a:lnTo>
                  <a:pt x="9" y="59"/>
                </a:lnTo>
                <a:lnTo>
                  <a:pt x="9" y="60"/>
                </a:lnTo>
                <a:lnTo>
                  <a:pt x="9" y="62"/>
                </a:lnTo>
                <a:lnTo>
                  <a:pt x="9" y="65"/>
                </a:lnTo>
                <a:lnTo>
                  <a:pt x="8" y="66"/>
                </a:lnTo>
                <a:lnTo>
                  <a:pt x="8" y="67"/>
                </a:lnTo>
                <a:lnTo>
                  <a:pt x="8" y="69"/>
                </a:lnTo>
                <a:lnTo>
                  <a:pt x="9" y="70"/>
                </a:lnTo>
                <a:lnTo>
                  <a:pt x="10" y="72"/>
                </a:lnTo>
                <a:lnTo>
                  <a:pt x="12" y="72"/>
                </a:lnTo>
                <a:lnTo>
                  <a:pt x="13" y="72"/>
                </a:lnTo>
                <a:lnTo>
                  <a:pt x="15" y="70"/>
                </a:lnTo>
                <a:lnTo>
                  <a:pt x="15" y="69"/>
                </a:lnTo>
                <a:lnTo>
                  <a:pt x="16" y="67"/>
                </a:lnTo>
                <a:lnTo>
                  <a:pt x="19" y="67"/>
                </a:lnTo>
                <a:lnTo>
                  <a:pt x="20" y="66"/>
                </a:lnTo>
                <a:lnTo>
                  <a:pt x="22" y="65"/>
                </a:lnTo>
                <a:lnTo>
                  <a:pt x="23" y="65"/>
                </a:lnTo>
                <a:lnTo>
                  <a:pt x="25" y="65"/>
                </a:lnTo>
                <a:lnTo>
                  <a:pt x="26" y="66"/>
                </a:lnTo>
                <a:lnTo>
                  <a:pt x="28" y="66"/>
                </a:lnTo>
                <a:lnTo>
                  <a:pt x="29" y="67"/>
                </a:lnTo>
                <a:lnTo>
                  <a:pt x="30" y="69"/>
                </a:lnTo>
                <a:lnTo>
                  <a:pt x="32" y="70"/>
                </a:lnTo>
                <a:lnTo>
                  <a:pt x="32" y="72"/>
                </a:lnTo>
                <a:lnTo>
                  <a:pt x="32" y="73"/>
                </a:lnTo>
                <a:lnTo>
                  <a:pt x="33" y="75"/>
                </a:lnTo>
                <a:lnTo>
                  <a:pt x="33" y="76"/>
                </a:lnTo>
                <a:lnTo>
                  <a:pt x="33" y="77"/>
                </a:lnTo>
                <a:lnTo>
                  <a:pt x="32" y="79"/>
                </a:lnTo>
                <a:lnTo>
                  <a:pt x="32" y="80"/>
                </a:lnTo>
                <a:lnTo>
                  <a:pt x="32" y="82"/>
                </a:lnTo>
                <a:lnTo>
                  <a:pt x="30" y="83"/>
                </a:lnTo>
                <a:lnTo>
                  <a:pt x="30" y="85"/>
                </a:lnTo>
                <a:lnTo>
                  <a:pt x="30" y="86"/>
                </a:lnTo>
                <a:lnTo>
                  <a:pt x="30" y="89"/>
                </a:lnTo>
                <a:lnTo>
                  <a:pt x="30" y="90"/>
                </a:lnTo>
                <a:lnTo>
                  <a:pt x="30" y="92"/>
                </a:lnTo>
                <a:lnTo>
                  <a:pt x="30" y="93"/>
                </a:lnTo>
                <a:lnTo>
                  <a:pt x="30" y="95"/>
                </a:lnTo>
                <a:lnTo>
                  <a:pt x="30" y="96"/>
                </a:lnTo>
                <a:lnTo>
                  <a:pt x="30" y="98"/>
                </a:lnTo>
                <a:lnTo>
                  <a:pt x="32" y="98"/>
                </a:lnTo>
                <a:lnTo>
                  <a:pt x="32" y="99"/>
                </a:lnTo>
                <a:lnTo>
                  <a:pt x="32" y="100"/>
                </a:lnTo>
                <a:lnTo>
                  <a:pt x="35" y="102"/>
                </a:lnTo>
                <a:lnTo>
                  <a:pt x="36" y="103"/>
                </a:lnTo>
                <a:lnTo>
                  <a:pt x="38" y="105"/>
                </a:lnTo>
                <a:lnTo>
                  <a:pt x="40" y="106"/>
                </a:lnTo>
                <a:lnTo>
                  <a:pt x="42" y="108"/>
                </a:lnTo>
                <a:lnTo>
                  <a:pt x="43" y="108"/>
                </a:lnTo>
                <a:lnTo>
                  <a:pt x="45" y="108"/>
                </a:lnTo>
                <a:lnTo>
                  <a:pt x="46" y="109"/>
                </a:lnTo>
                <a:lnTo>
                  <a:pt x="48" y="109"/>
                </a:lnTo>
                <a:lnTo>
                  <a:pt x="49" y="110"/>
                </a:lnTo>
                <a:lnTo>
                  <a:pt x="52" y="113"/>
                </a:lnTo>
                <a:lnTo>
                  <a:pt x="53" y="113"/>
                </a:lnTo>
                <a:lnTo>
                  <a:pt x="53" y="115"/>
                </a:lnTo>
                <a:lnTo>
                  <a:pt x="56" y="118"/>
                </a:lnTo>
                <a:lnTo>
                  <a:pt x="58" y="119"/>
                </a:lnTo>
                <a:lnTo>
                  <a:pt x="58" y="120"/>
                </a:lnTo>
                <a:lnTo>
                  <a:pt x="58" y="122"/>
                </a:lnTo>
                <a:lnTo>
                  <a:pt x="58" y="123"/>
                </a:lnTo>
                <a:lnTo>
                  <a:pt x="56" y="125"/>
                </a:lnTo>
                <a:lnTo>
                  <a:pt x="55" y="125"/>
                </a:lnTo>
                <a:lnTo>
                  <a:pt x="55" y="126"/>
                </a:lnTo>
                <a:lnTo>
                  <a:pt x="55" y="128"/>
                </a:lnTo>
                <a:lnTo>
                  <a:pt x="56" y="128"/>
                </a:lnTo>
                <a:lnTo>
                  <a:pt x="56" y="129"/>
                </a:lnTo>
                <a:lnTo>
                  <a:pt x="56" y="130"/>
                </a:lnTo>
                <a:lnTo>
                  <a:pt x="56" y="132"/>
                </a:lnTo>
                <a:lnTo>
                  <a:pt x="56" y="133"/>
                </a:lnTo>
                <a:lnTo>
                  <a:pt x="55" y="135"/>
                </a:lnTo>
                <a:lnTo>
                  <a:pt x="55" y="136"/>
                </a:lnTo>
                <a:lnTo>
                  <a:pt x="55" y="138"/>
                </a:lnTo>
                <a:lnTo>
                  <a:pt x="55" y="139"/>
                </a:lnTo>
                <a:lnTo>
                  <a:pt x="55" y="140"/>
                </a:lnTo>
                <a:lnTo>
                  <a:pt x="53" y="140"/>
                </a:lnTo>
                <a:lnTo>
                  <a:pt x="53" y="142"/>
                </a:lnTo>
                <a:lnTo>
                  <a:pt x="53" y="145"/>
                </a:lnTo>
                <a:lnTo>
                  <a:pt x="53" y="148"/>
                </a:lnTo>
                <a:lnTo>
                  <a:pt x="53" y="149"/>
                </a:lnTo>
                <a:lnTo>
                  <a:pt x="55" y="150"/>
                </a:lnTo>
                <a:lnTo>
                  <a:pt x="56" y="153"/>
                </a:lnTo>
                <a:lnTo>
                  <a:pt x="56" y="155"/>
                </a:lnTo>
                <a:lnTo>
                  <a:pt x="58" y="155"/>
                </a:lnTo>
                <a:lnTo>
                  <a:pt x="58" y="156"/>
                </a:lnTo>
                <a:lnTo>
                  <a:pt x="59" y="159"/>
                </a:lnTo>
                <a:lnTo>
                  <a:pt x="59" y="160"/>
                </a:lnTo>
                <a:lnTo>
                  <a:pt x="60" y="160"/>
                </a:lnTo>
                <a:lnTo>
                  <a:pt x="60" y="162"/>
                </a:lnTo>
                <a:lnTo>
                  <a:pt x="60" y="165"/>
                </a:lnTo>
                <a:lnTo>
                  <a:pt x="62" y="165"/>
                </a:lnTo>
                <a:lnTo>
                  <a:pt x="62" y="166"/>
                </a:lnTo>
                <a:lnTo>
                  <a:pt x="60" y="166"/>
                </a:lnTo>
                <a:lnTo>
                  <a:pt x="62" y="168"/>
                </a:lnTo>
                <a:lnTo>
                  <a:pt x="62" y="169"/>
                </a:lnTo>
                <a:lnTo>
                  <a:pt x="62" y="170"/>
                </a:lnTo>
                <a:lnTo>
                  <a:pt x="63" y="170"/>
                </a:lnTo>
                <a:lnTo>
                  <a:pt x="63" y="179"/>
                </a:lnTo>
                <a:lnTo>
                  <a:pt x="63" y="180"/>
                </a:lnTo>
                <a:lnTo>
                  <a:pt x="65" y="182"/>
                </a:lnTo>
                <a:lnTo>
                  <a:pt x="66" y="183"/>
                </a:lnTo>
                <a:lnTo>
                  <a:pt x="68" y="185"/>
                </a:lnTo>
                <a:lnTo>
                  <a:pt x="70" y="186"/>
                </a:lnTo>
                <a:lnTo>
                  <a:pt x="70" y="188"/>
                </a:lnTo>
                <a:lnTo>
                  <a:pt x="72" y="188"/>
                </a:lnTo>
                <a:lnTo>
                  <a:pt x="73" y="188"/>
                </a:lnTo>
                <a:lnTo>
                  <a:pt x="75" y="189"/>
                </a:lnTo>
                <a:lnTo>
                  <a:pt x="76" y="190"/>
                </a:lnTo>
                <a:lnTo>
                  <a:pt x="78" y="190"/>
                </a:lnTo>
                <a:lnTo>
                  <a:pt x="79" y="190"/>
                </a:lnTo>
                <a:lnTo>
                  <a:pt x="80" y="190"/>
                </a:lnTo>
                <a:lnTo>
                  <a:pt x="82" y="190"/>
                </a:lnTo>
                <a:lnTo>
                  <a:pt x="83" y="190"/>
                </a:lnTo>
                <a:lnTo>
                  <a:pt x="85" y="190"/>
                </a:lnTo>
                <a:lnTo>
                  <a:pt x="86" y="190"/>
                </a:lnTo>
                <a:lnTo>
                  <a:pt x="89" y="192"/>
                </a:lnTo>
                <a:lnTo>
                  <a:pt x="90" y="192"/>
                </a:lnTo>
                <a:lnTo>
                  <a:pt x="92" y="192"/>
                </a:lnTo>
                <a:lnTo>
                  <a:pt x="93" y="192"/>
                </a:lnTo>
                <a:lnTo>
                  <a:pt x="95" y="190"/>
                </a:lnTo>
                <a:lnTo>
                  <a:pt x="96" y="190"/>
                </a:lnTo>
                <a:lnTo>
                  <a:pt x="99" y="190"/>
                </a:lnTo>
                <a:lnTo>
                  <a:pt x="100" y="190"/>
                </a:lnTo>
                <a:lnTo>
                  <a:pt x="102" y="189"/>
                </a:lnTo>
                <a:lnTo>
                  <a:pt x="103" y="189"/>
                </a:lnTo>
                <a:lnTo>
                  <a:pt x="106" y="188"/>
                </a:lnTo>
                <a:lnTo>
                  <a:pt x="109" y="188"/>
                </a:lnTo>
                <a:lnTo>
                  <a:pt x="110" y="188"/>
                </a:lnTo>
                <a:lnTo>
                  <a:pt x="112" y="188"/>
                </a:lnTo>
                <a:lnTo>
                  <a:pt x="113" y="186"/>
                </a:lnTo>
                <a:lnTo>
                  <a:pt x="116" y="186"/>
                </a:lnTo>
                <a:lnTo>
                  <a:pt x="118" y="186"/>
                </a:lnTo>
                <a:lnTo>
                  <a:pt x="119" y="185"/>
                </a:lnTo>
                <a:lnTo>
                  <a:pt x="120" y="185"/>
                </a:lnTo>
                <a:lnTo>
                  <a:pt x="123" y="185"/>
                </a:lnTo>
                <a:lnTo>
                  <a:pt x="125" y="185"/>
                </a:lnTo>
                <a:lnTo>
                  <a:pt x="126" y="185"/>
                </a:lnTo>
                <a:lnTo>
                  <a:pt x="128" y="185"/>
                </a:lnTo>
                <a:lnTo>
                  <a:pt x="132" y="183"/>
                </a:lnTo>
                <a:lnTo>
                  <a:pt x="133" y="185"/>
                </a:lnTo>
                <a:lnTo>
                  <a:pt x="135" y="185"/>
                </a:lnTo>
                <a:lnTo>
                  <a:pt x="136" y="186"/>
                </a:lnTo>
                <a:lnTo>
                  <a:pt x="138" y="188"/>
                </a:lnTo>
                <a:lnTo>
                  <a:pt x="139" y="189"/>
                </a:lnTo>
                <a:lnTo>
                  <a:pt x="141" y="190"/>
                </a:lnTo>
                <a:lnTo>
                  <a:pt x="142" y="190"/>
                </a:lnTo>
                <a:lnTo>
                  <a:pt x="143" y="190"/>
                </a:lnTo>
                <a:lnTo>
                  <a:pt x="145" y="190"/>
                </a:lnTo>
                <a:lnTo>
                  <a:pt x="148" y="192"/>
                </a:lnTo>
                <a:lnTo>
                  <a:pt x="149" y="193"/>
                </a:lnTo>
                <a:lnTo>
                  <a:pt x="151" y="193"/>
                </a:lnTo>
                <a:lnTo>
                  <a:pt x="152" y="193"/>
                </a:lnTo>
                <a:lnTo>
                  <a:pt x="152" y="195"/>
                </a:lnTo>
                <a:lnTo>
                  <a:pt x="153" y="195"/>
                </a:lnTo>
                <a:lnTo>
                  <a:pt x="155" y="195"/>
                </a:lnTo>
                <a:lnTo>
                  <a:pt x="158" y="196"/>
                </a:lnTo>
                <a:lnTo>
                  <a:pt x="159" y="196"/>
                </a:lnTo>
                <a:lnTo>
                  <a:pt x="162" y="198"/>
                </a:lnTo>
                <a:lnTo>
                  <a:pt x="163" y="198"/>
                </a:lnTo>
                <a:lnTo>
                  <a:pt x="166" y="199"/>
                </a:lnTo>
                <a:lnTo>
                  <a:pt x="168" y="199"/>
                </a:lnTo>
                <a:lnTo>
                  <a:pt x="169" y="199"/>
                </a:lnTo>
                <a:lnTo>
                  <a:pt x="171" y="200"/>
                </a:lnTo>
                <a:lnTo>
                  <a:pt x="172" y="200"/>
                </a:lnTo>
                <a:lnTo>
                  <a:pt x="173" y="202"/>
                </a:lnTo>
                <a:lnTo>
                  <a:pt x="173" y="200"/>
                </a:lnTo>
                <a:lnTo>
                  <a:pt x="175" y="202"/>
                </a:lnTo>
                <a:lnTo>
                  <a:pt x="176" y="202"/>
                </a:lnTo>
                <a:lnTo>
                  <a:pt x="178" y="202"/>
                </a:lnTo>
                <a:lnTo>
                  <a:pt x="178" y="203"/>
                </a:lnTo>
                <a:lnTo>
                  <a:pt x="179" y="205"/>
                </a:lnTo>
                <a:lnTo>
                  <a:pt x="179" y="206"/>
                </a:lnTo>
                <a:lnTo>
                  <a:pt x="181" y="206"/>
                </a:lnTo>
                <a:lnTo>
                  <a:pt x="182" y="205"/>
                </a:lnTo>
                <a:lnTo>
                  <a:pt x="182" y="203"/>
                </a:lnTo>
                <a:lnTo>
                  <a:pt x="183" y="202"/>
                </a:lnTo>
                <a:lnTo>
                  <a:pt x="185" y="202"/>
                </a:lnTo>
                <a:lnTo>
                  <a:pt x="185" y="200"/>
                </a:lnTo>
                <a:lnTo>
                  <a:pt x="186" y="200"/>
                </a:lnTo>
                <a:lnTo>
                  <a:pt x="186" y="199"/>
                </a:lnTo>
                <a:lnTo>
                  <a:pt x="188" y="200"/>
                </a:lnTo>
                <a:lnTo>
                  <a:pt x="186" y="200"/>
                </a:lnTo>
                <a:lnTo>
                  <a:pt x="188" y="200"/>
                </a:lnTo>
                <a:lnTo>
                  <a:pt x="188" y="202"/>
                </a:lnTo>
                <a:lnTo>
                  <a:pt x="189" y="202"/>
                </a:lnTo>
                <a:lnTo>
                  <a:pt x="188" y="200"/>
                </a:lnTo>
                <a:lnTo>
                  <a:pt x="189" y="200"/>
                </a:lnTo>
                <a:lnTo>
                  <a:pt x="191" y="200"/>
                </a:lnTo>
                <a:lnTo>
                  <a:pt x="192" y="200"/>
                </a:lnTo>
                <a:lnTo>
                  <a:pt x="193" y="200"/>
                </a:lnTo>
                <a:lnTo>
                  <a:pt x="195" y="199"/>
                </a:lnTo>
                <a:lnTo>
                  <a:pt x="196" y="196"/>
                </a:lnTo>
                <a:lnTo>
                  <a:pt x="196" y="195"/>
                </a:lnTo>
                <a:lnTo>
                  <a:pt x="196" y="193"/>
                </a:lnTo>
                <a:lnTo>
                  <a:pt x="196" y="192"/>
                </a:lnTo>
                <a:lnTo>
                  <a:pt x="196" y="188"/>
                </a:lnTo>
                <a:lnTo>
                  <a:pt x="196" y="186"/>
                </a:lnTo>
                <a:lnTo>
                  <a:pt x="196" y="185"/>
                </a:lnTo>
                <a:lnTo>
                  <a:pt x="196" y="183"/>
                </a:lnTo>
                <a:lnTo>
                  <a:pt x="196" y="182"/>
                </a:lnTo>
                <a:lnTo>
                  <a:pt x="196" y="180"/>
                </a:lnTo>
                <a:lnTo>
                  <a:pt x="198" y="180"/>
                </a:lnTo>
                <a:lnTo>
                  <a:pt x="199" y="180"/>
                </a:lnTo>
                <a:lnTo>
                  <a:pt x="201" y="180"/>
                </a:lnTo>
                <a:lnTo>
                  <a:pt x="202" y="180"/>
                </a:lnTo>
                <a:lnTo>
                  <a:pt x="203" y="180"/>
                </a:lnTo>
                <a:lnTo>
                  <a:pt x="205" y="180"/>
                </a:lnTo>
                <a:lnTo>
                  <a:pt x="205" y="179"/>
                </a:lnTo>
                <a:lnTo>
                  <a:pt x="203" y="178"/>
                </a:lnTo>
                <a:lnTo>
                  <a:pt x="205" y="178"/>
                </a:lnTo>
                <a:lnTo>
                  <a:pt x="205" y="176"/>
                </a:lnTo>
                <a:lnTo>
                  <a:pt x="205" y="175"/>
                </a:lnTo>
                <a:lnTo>
                  <a:pt x="203" y="175"/>
                </a:lnTo>
                <a:lnTo>
                  <a:pt x="203" y="173"/>
                </a:lnTo>
                <a:lnTo>
                  <a:pt x="203" y="172"/>
                </a:lnTo>
                <a:lnTo>
                  <a:pt x="202" y="172"/>
                </a:lnTo>
                <a:lnTo>
                  <a:pt x="201" y="172"/>
                </a:lnTo>
                <a:lnTo>
                  <a:pt x="199" y="172"/>
                </a:lnTo>
                <a:lnTo>
                  <a:pt x="199" y="170"/>
                </a:lnTo>
                <a:lnTo>
                  <a:pt x="198" y="170"/>
                </a:lnTo>
                <a:lnTo>
                  <a:pt x="196" y="169"/>
                </a:lnTo>
                <a:lnTo>
                  <a:pt x="196" y="168"/>
                </a:lnTo>
                <a:lnTo>
                  <a:pt x="195" y="166"/>
                </a:lnTo>
                <a:lnTo>
                  <a:pt x="195" y="165"/>
                </a:lnTo>
                <a:lnTo>
                  <a:pt x="193" y="165"/>
                </a:lnTo>
                <a:lnTo>
                  <a:pt x="192" y="165"/>
                </a:lnTo>
                <a:lnTo>
                  <a:pt x="191" y="163"/>
                </a:lnTo>
                <a:lnTo>
                  <a:pt x="191" y="162"/>
                </a:lnTo>
                <a:lnTo>
                  <a:pt x="191" y="160"/>
                </a:lnTo>
                <a:lnTo>
                  <a:pt x="189" y="162"/>
                </a:lnTo>
                <a:lnTo>
                  <a:pt x="188" y="160"/>
                </a:lnTo>
                <a:lnTo>
                  <a:pt x="188" y="159"/>
                </a:lnTo>
                <a:lnTo>
                  <a:pt x="186" y="159"/>
                </a:lnTo>
                <a:lnTo>
                  <a:pt x="186" y="158"/>
                </a:lnTo>
                <a:lnTo>
                  <a:pt x="185" y="158"/>
                </a:lnTo>
                <a:lnTo>
                  <a:pt x="183" y="156"/>
                </a:lnTo>
                <a:lnTo>
                  <a:pt x="182" y="156"/>
                </a:lnTo>
                <a:lnTo>
                  <a:pt x="181" y="156"/>
                </a:lnTo>
                <a:lnTo>
                  <a:pt x="179" y="155"/>
                </a:lnTo>
                <a:lnTo>
                  <a:pt x="178" y="153"/>
                </a:lnTo>
                <a:lnTo>
                  <a:pt x="179" y="153"/>
                </a:lnTo>
                <a:lnTo>
                  <a:pt x="179" y="155"/>
                </a:lnTo>
                <a:lnTo>
                  <a:pt x="181" y="155"/>
                </a:lnTo>
                <a:lnTo>
                  <a:pt x="182" y="155"/>
                </a:lnTo>
                <a:lnTo>
                  <a:pt x="181" y="153"/>
                </a:lnTo>
                <a:lnTo>
                  <a:pt x="181" y="152"/>
                </a:lnTo>
                <a:lnTo>
                  <a:pt x="179" y="152"/>
                </a:lnTo>
                <a:lnTo>
                  <a:pt x="178" y="152"/>
                </a:lnTo>
                <a:lnTo>
                  <a:pt x="176" y="152"/>
                </a:lnTo>
                <a:lnTo>
                  <a:pt x="176" y="150"/>
                </a:lnTo>
                <a:lnTo>
                  <a:pt x="178" y="150"/>
                </a:lnTo>
                <a:lnTo>
                  <a:pt x="178" y="149"/>
                </a:lnTo>
                <a:lnTo>
                  <a:pt x="178" y="148"/>
                </a:lnTo>
                <a:lnTo>
                  <a:pt x="176" y="148"/>
                </a:lnTo>
                <a:lnTo>
                  <a:pt x="175" y="148"/>
                </a:lnTo>
                <a:lnTo>
                  <a:pt x="176" y="146"/>
                </a:lnTo>
                <a:lnTo>
                  <a:pt x="176" y="143"/>
                </a:lnTo>
                <a:lnTo>
                  <a:pt x="175" y="142"/>
                </a:lnTo>
                <a:lnTo>
                  <a:pt x="175" y="140"/>
                </a:lnTo>
                <a:lnTo>
                  <a:pt x="176" y="140"/>
                </a:lnTo>
                <a:lnTo>
                  <a:pt x="178" y="140"/>
                </a:lnTo>
                <a:lnTo>
                  <a:pt x="178" y="139"/>
                </a:lnTo>
                <a:lnTo>
                  <a:pt x="176" y="139"/>
                </a:lnTo>
                <a:lnTo>
                  <a:pt x="176" y="138"/>
                </a:lnTo>
                <a:lnTo>
                  <a:pt x="178" y="138"/>
                </a:lnTo>
                <a:lnTo>
                  <a:pt x="178" y="136"/>
                </a:lnTo>
                <a:lnTo>
                  <a:pt x="179" y="136"/>
                </a:lnTo>
                <a:lnTo>
                  <a:pt x="181" y="136"/>
                </a:lnTo>
                <a:lnTo>
                  <a:pt x="181" y="135"/>
                </a:lnTo>
                <a:lnTo>
                  <a:pt x="181" y="133"/>
                </a:lnTo>
                <a:lnTo>
                  <a:pt x="181" y="132"/>
                </a:lnTo>
                <a:lnTo>
                  <a:pt x="182" y="132"/>
                </a:lnTo>
                <a:lnTo>
                  <a:pt x="182" y="130"/>
                </a:lnTo>
                <a:lnTo>
                  <a:pt x="182" y="132"/>
                </a:lnTo>
                <a:lnTo>
                  <a:pt x="183" y="132"/>
                </a:lnTo>
                <a:lnTo>
                  <a:pt x="183" y="130"/>
                </a:lnTo>
                <a:lnTo>
                  <a:pt x="183" y="132"/>
                </a:lnTo>
                <a:lnTo>
                  <a:pt x="183" y="130"/>
                </a:lnTo>
                <a:lnTo>
                  <a:pt x="185" y="129"/>
                </a:lnTo>
                <a:lnTo>
                  <a:pt x="186" y="128"/>
                </a:lnTo>
                <a:lnTo>
                  <a:pt x="188" y="128"/>
                </a:lnTo>
                <a:lnTo>
                  <a:pt x="189" y="128"/>
                </a:lnTo>
                <a:lnTo>
                  <a:pt x="189" y="126"/>
                </a:lnTo>
                <a:lnTo>
                  <a:pt x="191" y="125"/>
                </a:lnTo>
                <a:lnTo>
                  <a:pt x="191" y="122"/>
                </a:lnTo>
                <a:lnTo>
                  <a:pt x="192" y="120"/>
                </a:lnTo>
                <a:lnTo>
                  <a:pt x="192" y="119"/>
                </a:lnTo>
                <a:lnTo>
                  <a:pt x="193" y="118"/>
                </a:lnTo>
                <a:lnTo>
                  <a:pt x="195" y="116"/>
                </a:lnTo>
                <a:lnTo>
                  <a:pt x="196" y="115"/>
                </a:lnTo>
                <a:lnTo>
                  <a:pt x="196" y="113"/>
                </a:lnTo>
                <a:lnTo>
                  <a:pt x="196" y="112"/>
                </a:lnTo>
                <a:lnTo>
                  <a:pt x="198" y="112"/>
                </a:lnTo>
                <a:lnTo>
                  <a:pt x="198" y="110"/>
                </a:lnTo>
                <a:lnTo>
                  <a:pt x="198" y="109"/>
                </a:lnTo>
                <a:lnTo>
                  <a:pt x="199" y="109"/>
                </a:lnTo>
                <a:lnTo>
                  <a:pt x="199" y="108"/>
                </a:lnTo>
                <a:lnTo>
                  <a:pt x="201" y="108"/>
                </a:lnTo>
                <a:lnTo>
                  <a:pt x="201" y="106"/>
                </a:lnTo>
                <a:lnTo>
                  <a:pt x="202" y="106"/>
                </a:lnTo>
                <a:lnTo>
                  <a:pt x="203" y="106"/>
                </a:lnTo>
                <a:lnTo>
                  <a:pt x="203" y="105"/>
                </a:lnTo>
                <a:lnTo>
                  <a:pt x="205" y="105"/>
                </a:lnTo>
                <a:lnTo>
                  <a:pt x="206" y="105"/>
                </a:lnTo>
                <a:lnTo>
                  <a:pt x="206" y="103"/>
                </a:lnTo>
                <a:lnTo>
                  <a:pt x="205" y="103"/>
                </a:lnTo>
                <a:lnTo>
                  <a:pt x="205" y="102"/>
                </a:lnTo>
                <a:lnTo>
                  <a:pt x="203" y="102"/>
                </a:lnTo>
                <a:lnTo>
                  <a:pt x="203" y="100"/>
                </a:lnTo>
                <a:lnTo>
                  <a:pt x="203" y="99"/>
                </a:lnTo>
                <a:lnTo>
                  <a:pt x="202" y="98"/>
                </a:lnTo>
                <a:lnTo>
                  <a:pt x="201" y="98"/>
                </a:lnTo>
                <a:lnTo>
                  <a:pt x="199" y="98"/>
                </a:lnTo>
                <a:lnTo>
                  <a:pt x="198" y="98"/>
                </a:lnTo>
                <a:lnTo>
                  <a:pt x="198" y="96"/>
                </a:lnTo>
                <a:lnTo>
                  <a:pt x="198" y="95"/>
                </a:lnTo>
                <a:lnTo>
                  <a:pt x="198" y="93"/>
                </a:lnTo>
                <a:lnTo>
                  <a:pt x="196" y="93"/>
                </a:lnTo>
                <a:lnTo>
                  <a:pt x="196" y="92"/>
                </a:lnTo>
                <a:lnTo>
                  <a:pt x="195" y="90"/>
                </a:lnTo>
                <a:lnTo>
                  <a:pt x="193" y="90"/>
                </a:lnTo>
                <a:lnTo>
                  <a:pt x="192" y="90"/>
                </a:lnTo>
                <a:lnTo>
                  <a:pt x="192" y="89"/>
                </a:lnTo>
                <a:lnTo>
                  <a:pt x="192" y="88"/>
                </a:lnTo>
                <a:lnTo>
                  <a:pt x="193" y="86"/>
                </a:lnTo>
                <a:lnTo>
                  <a:pt x="193" y="85"/>
                </a:lnTo>
                <a:lnTo>
                  <a:pt x="195" y="85"/>
                </a:lnTo>
                <a:lnTo>
                  <a:pt x="193" y="85"/>
                </a:lnTo>
                <a:lnTo>
                  <a:pt x="193" y="83"/>
                </a:lnTo>
                <a:lnTo>
                  <a:pt x="193" y="82"/>
                </a:lnTo>
                <a:lnTo>
                  <a:pt x="193" y="80"/>
                </a:lnTo>
                <a:lnTo>
                  <a:pt x="192" y="79"/>
                </a:lnTo>
                <a:lnTo>
                  <a:pt x="192" y="77"/>
                </a:lnTo>
                <a:lnTo>
                  <a:pt x="191" y="76"/>
                </a:lnTo>
                <a:lnTo>
                  <a:pt x="189" y="75"/>
                </a:lnTo>
                <a:lnTo>
                  <a:pt x="188" y="72"/>
                </a:lnTo>
                <a:lnTo>
                  <a:pt x="186" y="72"/>
                </a:lnTo>
                <a:lnTo>
                  <a:pt x="185" y="72"/>
                </a:lnTo>
                <a:lnTo>
                  <a:pt x="183" y="72"/>
                </a:lnTo>
                <a:lnTo>
                  <a:pt x="183" y="73"/>
                </a:lnTo>
                <a:lnTo>
                  <a:pt x="182" y="73"/>
                </a:lnTo>
                <a:lnTo>
                  <a:pt x="181" y="75"/>
                </a:lnTo>
                <a:lnTo>
                  <a:pt x="179" y="75"/>
                </a:lnTo>
                <a:lnTo>
                  <a:pt x="178" y="75"/>
                </a:lnTo>
                <a:lnTo>
                  <a:pt x="176" y="75"/>
                </a:lnTo>
                <a:lnTo>
                  <a:pt x="176" y="73"/>
                </a:lnTo>
                <a:lnTo>
                  <a:pt x="175" y="73"/>
                </a:lnTo>
                <a:lnTo>
                  <a:pt x="175" y="72"/>
                </a:lnTo>
                <a:lnTo>
                  <a:pt x="175" y="70"/>
                </a:lnTo>
                <a:lnTo>
                  <a:pt x="176" y="70"/>
                </a:lnTo>
                <a:lnTo>
                  <a:pt x="176" y="69"/>
                </a:lnTo>
                <a:lnTo>
                  <a:pt x="176" y="67"/>
                </a:lnTo>
                <a:lnTo>
                  <a:pt x="176" y="66"/>
                </a:lnTo>
                <a:lnTo>
                  <a:pt x="176" y="65"/>
                </a:lnTo>
                <a:lnTo>
                  <a:pt x="175" y="65"/>
                </a:lnTo>
                <a:lnTo>
                  <a:pt x="173" y="65"/>
                </a:lnTo>
                <a:lnTo>
                  <a:pt x="173" y="66"/>
                </a:lnTo>
                <a:lnTo>
                  <a:pt x="172" y="66"/>
                </a:lnTo>
                <a:lnTo>
                  <a:pt x="171" y="66"/>
                </a:lnTo>
                <a:lnTo>
                  <a:pt x="169" y="65"/>
                </a:lnTo>
                <a:lnTo>
                  <a:pt x="168" y="63"/>
                </a:lnTo>
                <a:lnTo>
                  <a:pt x="168" y="62"/>
                </a:lnTo>
                <a:lnTo>
                  <a:pt x="166" y="62"/>
                </a:lnTo>
                <a:lnTo>
                  <a:pt x="165" y="62"/>
                </a:lnTo>
                <a:lnTo>
                  <a:pt x="163" y="62"/>
                </a:lnTo>
                <a:lnTo>
                  <a:pt x="162" y="62"/>
                </a:lnTo>
                <a:lnTo>
                  <a:pt x="162" y="60"/>
                </a:lnTo>
                <a:lnTo>
                  <a:pt x="161" y="60"/>
                </a:lnTo>
                <a:lnTo>
                  <a:pt x="159" y="60"/>
                </a:lnTo>
                <a:lnTo>
                  <a:pt x="159" y="59"/>
                </a:lnTo>
                <a:lnTo>
                  <a:pt x="158" y="57"/>
                </a:lnTo>
                <a:lnTo>
                  <a:pt x="158" y="56"/>
                </a:lnTo>
                <a:lnTo>
                  <a:pt x="156" y="56"/>
                </a:lnTo>
                <a:lnTo>
                  <a:pt x="156" y="55"/>
                </a:lnTo>
                <a:lnTo>
                  <a:pt x="156" y="53"/>
                </a:lnTo>
                <a:lnTo>
                  <a:pt x="155" y="53"/>
                </a:lnTo>
                <a:lnTo>
                  <a:pt x="153" y="53"/>
                </a:lnTo>
                <a:lnTo>
                  <a:pt x="152" y="53"/>
                </a:lnTo>
                <a:lnTo>
                  <a:pt x="151" y="52"/>
                </a:lnTo>
                <a:lnTo>
                  <a:pt x="149" y="52"/>
                </a:lnTo>
                <a:lnTo>
                  <a:pt x="148" y="52"/>
                </a:lnTo>
                <a:lnTo>
                  <a:pt x="146" y="53"/>
                </a:lnTo>
                <a:lnTo>
                  <a:pt x="145" y="53"/>
                </a:lnTo>
                <a:lnTo>
                  <a:pt x="143" y="53"/>
                </a:lnTo>
                <a:lnTo>
                  <a:pt x="143" y="52"/>
                </a:lnTo>
                <a:lnTo>
                  <a:pt x="142" y="52"/>
                </a:lnTo>
                <a:lnTo>
                  <a:pt x="142" y="50"/>
                </a:lnTo>
                <a:lnTo>
                  <a:pt x="142" y="49"/>
                </a:lnTo>
                <a:lnTo>
                  <a:pt x="141" y="49"/>
                </a:lnTo>
                <a:lnTo>
                  <a:pt x="141" y="47"/>
                </a:lnTo>
                <a:lnTo>
                  <a:pt x="139" y="46"/>
                </a:lnTo>
                <a:lnTo>
                  <a:pt x="138" y="46"/>
                </a:lnTo>
                <a:lnTo>
                  <a:pt x="136" y="45"/>
                </a:lnTo>
                <a:lnTo>
                  <a:pt x="135" y="43"/>
                </a:lnTo>
                <a:lnTo>
                  <a:pt x="135" y="42"/>
                </a:lnTo>
                <a:lnTo>
                  <a:pt x="136" y="40"/>
                </a:lnTo>
                <a:lnTo>
                  <a:pt x="136" y="39"/>
                </a:lnTo>
                <a:lnTo>
                  <a:pt x="136" y="37"/>
                </a:lnTo>
                <a:lnTo>
                  <a:pt x="136" y="36"/>
                </a:lnTo>
                <a:lnTo>
                  <a:pt x="133" y="36"/>
                </a:lnTo>
                <a:lnTo>
                  <a:pt x="132" y="35"/>
                </a:lnTo>
                <a:lnTo>
                  <a:pt x="130" y="35"/>
                </a:lnTo>
                <a:lnTo>
                  <a:pt x="129" y="35"/>
                </a:lnTo>
                <a:lnTo>
                  <a:pt x="129" y="33"/>
                </a:lnTo>
                <a:lnTo>
                  <a:pt x="129" y="32"/>
                </a:lnTo>
                <a:lnTo>
                  <a:pt x="128" y="32"/>
                </a:lnTo>
                <a:lnTo>
                  <a:pt x="126" y="32"/>
                </a:lnTo>
                <a:lnTo>
                  <a:pt x="126" y="30"/>
                </a:lnTo>
                <a:lnTo>
                  <a:pt x="126" y="29"/>
                </a:lnTo>
                <a:lnTo>
                  <a:pt x="126" y="27"/>
                </a:lnTo>
                <a:lnTo>
                  <a:pt x="125" y="27"/>
                </a:lnTo>
                <a:lnTo>
                  <a:pt x="125" y="26"/>
                </a:lnTo>
                <a:lnTo>
                  <a:pt x="125" y="25"/>
                </a:lnTo>
                <a:lnTo>
                  <a:pt x="125" y="23"/>
                </a:lnTo>
                <a:lnTo>
                  <a:pt x="123" y="22"/>
                </a:lnTo>
                <a:lnTo>
                  <a:pt x="123" y="20"/>
                </a:lnTo>
                <a:lnTo>
                  <a:pt x="122" y="20"/>
                </a:lnTo>
                <a:lnTo>
                  <a:pt x="122" y="19"/>
                </a:lnTo>
                <a:lnTo>
                  <a:pt x="120" y="19"/>
                </a:lnTo>
                <a:lnTo>
                  <a:pt x="119" y="19"/>
                </a:lnTo>
                <a:lnTo>
                  <a:pt x="118" y="19"/>
                </a:lnTo>
                <a:lnTo>
                  <a:pt x="116" y="19"/>
                </a:lnTo>
                <a:lnTo>
                  <a:pt x="115" y="19"/>
                </a:lnTo>
                <a:lnTo>
                  <a:pt x="115" y="17"/>
                </a:lnTo>
                <a:lnTo>
                  <a:pt x="115" y="16"/>
                </a:lnTo>
                <a:lnTo>
                  <a:pt x="113" y="16"/>
                </a:lnTo>
                <a:lnTo>
                  <a:pt x="113" y="15"/>
                </a:lnTo>
                <a:lnTo>
                  <a:pt x="112" y="15"/>
                </a:lnTo>
                <a:lnTo>
                  <a:pt x="110" y="13"/>
                </a:lnTo>
                <a:lnTo>
                  <a:pt x="110" y="12"/>
                </a:lnTo>
                <a:lnTo>
                  <a:pt x="109" y="12"/>
                </a:lnTo>
                <a:lnTo>
                  <a:pt x="109" y="10"/>
                </a:lnTo>
                <a:lnTo>
                  <a:pt x="108" y="10"/>
                </a:lnTo>
                <a:lnTo>
                  <a:pt x="108" y="9"/>
                </a:lnTo>
                <a:lnTo>
                  <a:pt x="106" y="9"/>
                </a:lnTo>
                <a:lnTo>
                  <a:pt x="106" y="7"/>
                </a:lnTo>
                <a:lnTo>
                  <a:pt x="105" y="7"/>
                </a:lnTo>
                <a:lnTo>
                  <a:pt x="105" y="6"/>
                </a:lnTo>
                <a:lnTo>
                  <a:pt x="105" y="5"/>
                </a:lnTo>
                <a:lnTo>
                  <a:pt x="103" y="5"/>
                </a:lnTo>
                <a:lnTo>
                  <a:pt x="103" y="3"/>
                </a:lnTo>
                <a:lnTo>
                  <a:pt x="103" y="2"/>
                </a:lnTo>
                <a:lnTo>
                  <a:pt x="102" y="2"/>
                </a:lnTo>
                <a:lnTo>
                  <a:pt x="100" y="0"/>
                </a:lnTo>
                <a:lnTo>
                  <a:pt x="98" y="0"/>
                </a:lnTo>
                <a:lnTo>
                  <a:pt x="96" y="0"/>
                </a:lnTo>
                <a:lnTo>
                  <a:pt x="96" y="2"/>
                </a:lnTo>
                <a:lnTo>
                  <a:pt x="95" y="2"/>
                </a:lnTo>
                <a:lnTo>
                  <a:pt x="95" y="3"/>
                </a:lnTo>
                <a:lnTo>
                  <a:pt x="93" y="5"/>
                </a:lnTo>
                <a:lnTo>
                  <a:pt x="93" y="6"/>
                </a:lnTo>
                <a:lnTo>
                  <a:pt x="92" y="6"/>
                </a:lnTo>
                <a:lnTo>
                  <a:pt x="92" y="7"/>
                </a:lnTo>
                <a:lnTo>
                  <a:pt x="90" y="7"/>
                </a:lnTo>
                <a:lnTo>
                  <a:pt x="90" y="9"/>
                </a:lnTo>
                <a:lnTo>
                  <a:pt x="90" y="10"/>
                </a:lnTo>
                <a:lnTo>
                  <a:pt x="90" y="12"/>
                </a:lnTo>
                <a:lnTo>
                  <a:pt x="89" y="13"/>
                </a:lnTo>
                <a:lnTo>
                  <a:pt x="89" y="15"/>
                </a:lnTo>
                <a:lnTo>
                  <a:pt x="88" y="16"/>
                </a:lnTo>
                <a:lnTo>
                  <a:pt x="88" y="17"/>
                </a:lnTo>
                <a:lnTo>
                  <a:pt x="88" y="19"/>
                </a:lnTo>
                <a:lnTo>
                  <a:pt x="86" y="19"/>
                </a:lnTo>
                <a:lnTo>
                  <a:pt x="85" y="19"/>
                </a:lnTo>
                <a:lnTo>
                  <a:pt x="83" y="17"/>
                </a:lnTo>
                <a:lnTo>
                  <a:pt x="82" y="19"/>
                </a:lnTo>
                <a:lnTo>
                  <a:pt x="80" y="20"/>
                </a:lnTo>
                <a:lnTo>
                  <a:pt x="80" y="22"/>
                </a:lnTo>
                <a:lnTo>
                  <a:pt x="79" y="22"/>
                </a:lnTo>
                <a:lnTo>
                  <a:pt x="76" y="22"/>
                </a:lnTo>
                <a:lnTo>
                  <a:pt x="75" y="22"/>
                </a:lnTo>
                <a:lnTo>
                  <a:pt x="75" y="20"/>
                </a:lnTo>
                <a:lnTo>
                  <a:pt x="75" y="22"/>
                </a:lnTo>
                <a:lnTo>
                  <a:pt x="73" y="23"/>
                </a:lnTo>
                <a:lnTo>
                  <a:pt x="73" y="25"/>
                </a:lnTo>
                <a:lnTo>
                  <a:pt x="75" y="25"/>
                </a:lnTo>
                <a:lnTo>
                  <a:pt x="73" y="25"/>
                </a:lnTo>
                <a:lnTo>
                  <a:pt x="73" y="26"/>
                </a:lnTo>
                <a:lnTo>
                  <a:pt x="72" y="26"/>
                </a:lnTo>
                <a:lnTo>
                  <a:pt x="70" y="26"/>
                </a:lnTo>
                <a:lnTo>
                  <a:pt x="69" y="26"/>
                </a:lnTo>
                <a:lnTo>
                  <a:pt x="69" y="25"/>
                </a:lnTo>
                <a:lnTo>
                  <a:pt x="68" y="25"/>
                </a:lnTo>
                <a:lnTo>
                  <a:pt x="68" y="23"/>
                </a:lnTo>
                <a:lnTo>
                  <a:pt x="66" y="23"/>
                </a:lnTo>
                <a:lnTo>
                  <a:pt x="66" y="25"/>
                </a:lnTo>
                <a:lnTo>
                  <a:pt x="65" y="26"/>
                </a:lnTo>
                <a:lnTo>
                  <a:pt x="63" y="26"/>
                </a:lnTo>
                <a:lnTo>
                  <a:pt x="62" y="26"/>
                </a:lnTo>
                <a:lnTo>
                  <a:pt x="60" y="26"/>
                </a:lnTo>
                <a:lnTo>
                  <a:pt x="59" y="26"/>
                </a:lnTo>
                <a:lnTo>
                  <a:pt x="59" y="27"/>
                </a:lnTo>
                <a:lnTo>
                  <a:pt x="59" y="29"/>
                </a:lnTo>
                <a:lnTo>
                  <a:pt x="58" y="29"/>
                </a:lnTo>
                <a:lnTo>
                  <a:pt x="56" y="29"/>
                </a:lnTo>
                <a:lnTo>
                  <a:pt x="55" y="29"/>
                </a:lnTo>
                <a:lnTo>
                  <a:pt x="55" y="30"/>
                </a:lnTo>
                <a:lnTo>
                  <a:pt x="53" y="30"/>
                </a:lnTo>
                <a:lnTo>
                  <a:pt x="53" y="29"/>
                </a:lnTo>
                <a:lnTo>
                  <a:pt x="52" y="29"/>
                </a:lnTo>
                <a:lnTo>
                  <a:pt x="50" y="30"/>
                </a:lnTo>
                <a:lnTo>
                  <a:pt x="49" y="32"/>
                </a:lnTo>
                <a:lnTo>
                  <a:pt x="48" y="32"/>
                </a:lnTo>
                <a:lnTo>
                  <a:pt x="46" y="32"/>
                </a:lnTo>
                <a:lnTo>
                  <a:pt x="46" y="33"/>
                </a:lnTo>
                <a:lnTo>
                  <a:pt x="45" y="35"/>
                </a:lnTo>
                <a:lnTo>
                  <a:pt x="43" y="36"/>
                </a:lnTo>
                <a:lnTo>
                  <a:pt x="43" y="35"/>
                </a:lnTo>
                <a:lnTo>
                  <a:pt x="42" y="32"/>
                </a:lnTo>
                <a:lnTo>
                  <a:pt x="42" y="30"/>
                </a:lnTo>
                <a:lnTo>
                  <a:pt x="40" y="30"/>
                </a:lnTo>
                <a:lnTo>
                  <a:pt x="40" y="29"/>
                </a:lnTo>
                <a:lnTo>
                  <a:pt x="39" y="29"/>
                </a:lnTo>
                <a:lnTo>
                  <a:pt x="38" y="29"/>
                </a:lnTo>
                <a:lnTo>
                  <a:pt x="36" y="29"/>
                </a:lnTo>
                <a:lnTo>
                  <a:pt x="35" y="27"/>
                </a:lnTo>
                <a:lnTo>
                  <a:pt x="33" y="29"/>
                </a:lnTo>
                <a:lnTo>
                  <a:pt x="32" y="29"/>
                </a:lnTo>
                <a:lnTo>
                  <a:pt x="30" y="29"/>
                </a:lnTo>
                <a:lnTo>
                  <a:pt x="29" y="29"/>
                </a:lnTo>
                <a:lnTo>
                  <a:pt x="29" y="27"/>
                </a:lnTo>
                <a:lnTo>
                  <a:pt x="29" y="26"/>
                </a:lnTo>
                <a:lnTo>
                  <a:pt x="28" y="26"/>
                </a:lnTo>
                <a:lnTo>
                  <a:pt x="28" y="25"/>
                </a:lnTo>
                <a:lnTo>
                  <a:pt x="26" y="25"/>
                </a:lnTo>
                <a:lnTo>
                  <a:pt x="26" y="23"/>
                </a:lnTo>
                <a:lnTo>
                  <a:pt x="25" y="23"/>
                </a:lnTo>
                <a:lnTo>
                  <a:pt x="23" y="23"/>
                </a:lnTo>
                <a:lnTo>
                  <a:pt x="22" y="23"/>
                </a:lnTo>
                <a:lnTo>
                  <a:pt x="20" y="23"/>
                </a:lnTo>
                <a:lnTo>
                  <a:pt x="19" y="23"/>
                </a:lnTo>
                <a:lnTo>
                  <a:pt x="18" y="23"/>
                </a:lnTo>
                <a:lnTo>
                  <a:pt x="18" y="25"/>
                </a:lnTo>
                <a:lnTo>
                  <a:pt x="16" y="25"/>
                </a:lnTo>
                <a:lnTo>
                  <a:pt x="15" y="26"/>
                </a:lnTo>
                <a:lnTo>
                  <a:pt x="13" y="26"/>
                </a:lnTo>
                <a:lnTo>
                  <a:pt x="12" y="25"/>
                </a:lnTo>
                <a:lnTo>
                  <a:pt x="10" y="25"/>
                </a:lnTo>
                <a:lnTo>
                  <a:pt x="10" y="26"/>
                </a:lnTo>
                <a:lnTo>
                  <a:pt x="9" y="26"/>
                </a:lnTo>
                <a:lnTo>
                  <a:pt x="9" y="27"/>
                </a:lnTo>
                <a:lnTo>
                  <a:pt x="8" y="27"/>
                </a:lnTo>
                <a:lnTo>
                  <a:pt x="8" y="29"/>
                </a:lnTo>
                <a:lnTo>
                  <a:pt x="6" y="30"/>
                </a:lnTo>
                <a:lnTo>
                  <a:pt x="6" y="32"/>
                </a:lnTo>
                <a:lnTo>
                  <a:pt x="8" y="32"/>
                </a:lnTo>
                <a:lnTo>
                  <a:pt x="8" y="33"/>
                </a:lnTo>
                <a:lnTo>
                  <a:pt x="6" y="33"/>
                </a:lnTo>
                <a:lnTo>
                  <a:pt x="6" y="32"/>
                </a:lnTo>
                <a:lnTo>
                  <a:pt x="3" y="32"/>
                </a:lnTo>
                <a:lnTo>
                  <a:pt x="2" y="30"/>
                </a:lnTo>
                <a:lnTo>
                  <a:pt x="0" y="3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61" name="Freeform 125"/>
          <p:cNvSpPr>
            <a:spLocks/>
          </p:cNvSpPr>
          <p:nvPr/>
        </p:nvSpPr>
        <p:spPr bwMode="auto">
          <a:xfrm>
            <a:off x="2409825" y="831850"/>
            <a:ext cx="392113" cy="284163"/>
          </a:xfrm>
          <a:custGeom>
            <a:avLst/>
            <a:gdLst>
              <a:gd name="T0" fmla="*/ 125 w 333"/>
              <a:gd name="T1" fmla="*/ 301 h 331"/>
              <a:gd name="T2" fmla="*/ 108 w 333"/>
              <a:gd name="T3" fmla="*/ 289 h 331"/>
              <a:gd name="T4" fmla="*/ 97 w 333"/>
              <a:gd name="T5" fmla="*/ 278 h 331"/>
              <a:gd name="T6" fmla="*/ 78 w 333"/>
              <a:gd name="T7" fmla="*/ 269 h 331"/>
              <a:gd name="T8" fmla="*/ 65 w 333"/>
              <a:gd name="T9" fmla="*/ 252 h 331"/>
              <a:gd name="T10" fmla="*/ 54 w 333"/>
              <a:gd name="T11" fmla="*/ 235 h 331"/>
              <a:gd name="T12" fmla="*/ 38 w 333"/>
              <a:gd name="T13" fmla="*/ 223 h 331"/>
              <a:gd name="T14" fmla="*/ 20 w 333"/>
              <a:gd name="T15" fmla="*/ 209 h 331"/>
              <a:gd name="T16" fmla="*/ 10 w 333"/>
              <a:gd name="T17" fmla="*/ 192 h 331"/>
              <a:gd name="T18" fmla="*/ 2 w 333"/>
              <a:gd name="T19" fmla="*/ 173 h 331"/>
              <a:gd name="T20" fmla="*/ 4 w 333"/>
              <a:gd name="T21" fmla="*/ 158 h 331"/>
              <a:gd name="T22" fmla="*/ 15 w 333"/>
              <a:gd name="T23" fmla="*/ 135 h 331"/>
              <a:gd name="T24" fmla="*/ 7 w 333"/>
              <a:gd name="T25" fmla="*/ 122 h 331"/>
              <a:gd name="T26" fmla="*/ 8 w 333"/>
              <a:gd name="T27" fmla="*/ 99 h 331"/>
              <a:gd name="T28" fmla="*/ 21 w 333"/>
              <a:gd name="T29" fmla="*/ 86 h 331"/>
              <a:gd name="T30" fmla="*/ 31 w 333"/>
              <a:gd name="T31" fmla="*/ 70 h 331"/>
              <a:gd name="T32" fmla="*/ 32 w 333"/>
              <a:gd name="T33" fmla="*/ 45 h 331"/>
              <a:gd name="T34" fmla="*/ 44 w 333"/>
              <a:gd name="T35" fmla="*/ 33 h 331"/>
              <a:gd name="T36" fmla="*/ 57 w 333"/>
              <a:gd name="T37" fmla="*/ 16 h 331"/>
              <a:gd name="T38" fmla="*/ 75 w 333"/>
              <a:gd name="T39" fmla="*/ 10 h 331"/>
              <a:gd name="T40" fmla="*/ 91 w 333"/>
              <a:gd name="T41" fmla="*/ 3 h 331"/>
              <a:gd name="T42" fmla="*/ 114 w 333"/>
              <a:gd name="T43" fmla="*/ 15 h 331"/>
              <a:gd name="T44" fmla="*/ 125 w 333"/>
              <a:gd name="T45" fmla="*/ 38 h 331"/>
              <a:gd name="T46" fmla="*/ 127 w 333"/>
              <a:gd name="T47" fmla="*/ 59 h 331"/>
              <a:gd name="T48" fmla="*/ 127 w 333"/>
              <a:gd name="T49" fmla="*/ 85 h 331"/>
              <a:gd name="T50" fmla="*/ 125 w 333"/>
              <a:gd name="T51" fmla="*/ 106 h 331"/>
              <a:gd name="T52" fmla="*/ 143 w 333"/>
              <a:gd name="T53" fmla="*/ 100 h 331"/>
              <a:gd name="T54" fmla="*/ 167 w 333"/>
              <a:gd name="T55" fmla="*/ 92 h 331"/>
              <a:gd name="T56" fmla="*/ 184 w 333"/>
              <a:gd name="T57" fmla="*/ 78 h 331"/>
              <a:gd name="T58" fmla="*/ 208 w 333"/>
              <a:gd name="T59" fmla="*/ 65 h 331"/>
              <a:gd name="T60" fmla="*/ 223 w 333"/>
              <a:gd name="T61" fmla="*/ 50 h 331"/>
              <a:gd name="T62" fmla="*/ 250 w 333"/>
              <a:gd name="T63" fmla="*/ 42 h 331"/>
              <a:gd name="T64" fmla="*/ 274 w 333"/>
              <a:gd name="T65" fmla="*/ 52 h 331"/>
              <a:gd name="T66" fmla="*/ 284 w 333"/>
              <a:gd name="T67" fmla="*/ 65 h 331"/>
              <a:gd name="T68" fmla="*/ 278 w 333"/>
              <a:gd name="T69" fmla="*/ 82 h 331"/>
              <a:gd name="T70" fmla="*/ 276 w 333"/>
              <a:gd name="T71" fmla="*/ 99 h 331"/>
              <a:gd name="T72" fmla="*/ 287 w 333"/>
              <a:gd name="T73" fmla="*/ 120 h 331"/>
              <a:gd name="T74" fmla="*/ 306 w 333"/>
              <a:gd name="T75" fmla="*/ 138 h 331"/>
              <a:gd name="T76" fmla="*/ 324 w 333"/>
              <a:gd name="T77" fmla="*/ 148 h 331"/>
              <a:gd name="T78" fmla="*/ 331 w 333"/>
              <a:gd name="T79" fmla="*/ 158 h 331"/>
              <a:gd name="T80" fmla="*/ 321 w 333"/>
              <a:gd name="T81" fmla="*/ 175 h 331"/>
              <a:gd name="T82" fmla="*/ 316 w 333"/>
              <a:gd name="T83" fmla="*/ 191 h 331"/>
              <a:gd name="T84" fmla="*/ 306 w 333"/>
              <a:gd name="T85" fmla="*/ 201 h 331"/>
              <a:gd name="T86" fmla="*/ 287 w 333"/>
              <a:gd name="T87" fmla="*/ 196 h 331"/>
              <a:gd name="T88" fmla="*/ 267 w 333"/>
              <a:gd name="T89" fmla="*/ 195 h 331"/>
              <a:gd name="T90" fmla="*/ 251 w 333"/>
              <a:gd name="T91" fmla="*/ 212 h 331"/>
              <a:gd name="T92" fmla="*/ 247 w 333"/>
              <a:gd name="T93" fmla="*/ 222 h 331"/>
              <a:gd name="T94" fmla="*/ 248 w 333"/>
              <a:gd name="T95" fmla="*/ 241 h 331"/>
              <a:gd name="T96" fmla="*/ 250 w 333"/>
              <a:gd name="T97" fmla="*/ 258 h 331"/>
              <a:gd name="T98" fmla="*/ 250 w 333"/>
              <a:gd name="T99" fmla="*/ 276 h 331"/>
              <a:gd name="T100" fmla="*/ 244 w 333"/>
              <a:gd name="T101" fmla="*/ 292 h 331"/>
              <a:gd name="T102" fmla="*/ 230 w 333"/>
              <a:gd name="T103" fmla="*/ 292 h 331"/>
              <a:gd name="T104" fmla="*/ 216 w 333"/>
              <a:gd name="T105" fmla="*/ 285 h 331"/>
              <a:gd name="T106" fmla="*/ 208 w 333"/>
              <a:gd name="T107" fmla="*/ 291 h 331"/>
              <a:gd name="T108" fmla="*/ 204 w 333"/>
              <a:gd name="T109" fmla="*/ 298 h 331"/>
              <a:gd name="T110" fmla="*/ 191 w 333"/>
              <a:gd name="T111" fmla="*/ 308 h 331"/>
              <a:gd name="T112" fmla="*/ 188 w 333"/>
              <a:gd name="T113" fmla="*/ 318 h 331"/>
              <a:gd name="T114" fmla="*/ 180 w 333"/>
              <a:gd name="T115" fmla="*/ 331 h 331"/>
              <a:gd name="T116" fmla="*/ 164 w 333"/>
              <a:gd name="T117" fmla="*/ 319 h 331"/>
              <a:gd name="T118" fmla="*/ 157 w 333"/>
              <a:gd name="T119" fmla="*/ 308 h 331"/>
              <a:gd name="T120" fmla="*/ 138 w 333"/>
              <a:gd name="T121" fmla="*/ 306 h 33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33"/>
              <a:gd name="T184" fmla="*/ 0 h 331"/>
              <a:gd name="T185" fmla="*/ 333 w 333"/>
              <a:gd name="T186" fmla="*/ 331 h 33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33" h="331">
                <a:moveTo>
                  <a:pt x="134" y="314"/>
                </a:moveTo>
                <a:lnTo>
                  <a:pt x="133" y="314"/>
                </a:lnTo>
                <a:lnTo>
                  <a:pt x="131" y="314"/>
                </a:lnTo>
                <a:lnTo>
                  <a:pt x="130" y="314"/>
                </a:lnTo>
                <a:lnTo>
                  <a:pt x="130" y="312"/>
                </a:lnTo>
                <a:lnTo>
                  <a:pt x="130" y="311"/>
                </a:lnTo>
                <a:lnTo>
                  <a:pt x="130" y="309"/>
                </a:lnTo>
                <a:lnTo>
                  <a:pt x="128" y="309"/>
                </a:lnTo>
                <a:lnTo>
                  <a:pt x="128" y="308"/>
                </a:lnTo>
                <a:lnTo>
                  <a:pt x="127" y="306"/>
                </a:lnTo>
                <a:lnTo>
                  <a:pt x="125" y="306"/>
                </a:lnTo>
                <a:lnTo>
                  <a:pt x="124" y="306"/>
                </a:lnTo>
                <a:lnTo>
                  <a:pt x="124" y="305"/>
                </a:lnTo>
                <a:lnTo>
                  <a:pt x="124" y="304"/>
                </a:lnTo>
                <a:lnTo>
                  <a:pt x="125" y="302"/>
                </a:lnTo>
                <a:lnTo>
                  <a:pt x="125" y="301"/>
                </a:lnTo>
                <a:lnTo>
                  <a:pt x="127" y="301"/>
                </a:lnTo>
                <a:lnTo>
                  <a:pt x="125" y="301"/>
                </a:lnTo>
                <a:lnTo>
                  <a:pt x="125" y="299"/>
                </a:lnTo>
                <a:lnTo>
                  <a:pt x="125" y="298"/>
                </a:lnTo>
                <a:lnTo>
                  <a:pt x="125" y="296"/>
                </a:lnTo>
                <a:lnTo>
                  <a:pt x="124" y="295"/>
                </a:lnTo>
                <a:lnTo>
                  <a:pt x="124" y="293"/>
                </a:lnTo>
                <a:lnTo>
                  <a:pt x="123" y="292"/>
                </a:lnTo>
                <a:lnTo>
                  <a:pt x="121" y="291"/>
                </a:lnTo>
                <a:lnTo>
                  <a:pt x="120" y="288"/>
                </a:lnTo>
                <a:lnTo>
                  <a:pt x="118" y="288"/>
                </a:lnTo>
                <a:lnTo>
                  <a:pt x="117" y="288"/>
                </a:lnTo>
                <a:lnTo>
                  <a:pt x="115" y="288"/>
                </a:lnTo>
                <a:lnTo>
                  <a:pt x="115" y="289"/>
                </a:lnTo>
                <a:lnTo>
                  <a:pt x="114" y="289"/>
                </a:lnTo>
                <a:lnTo>
                  <a:pt x="113" y="291"/>
                </a:lnTo>
                <a:lnTo>
                  <a:pt x="111" y="291"/>
                </a:lnTo>
                <a:lnTo>
                  <a:pt x="110" y="291"/>
                </a:lnTo>
                <a:lnTo>
                  <a:pt x="108" y="291"/>
                </a:lnTo>
                <a:lnTo>
                  <a:pt x="108" y="289"/>
                </a:lnTo>
                <a:lnTo>
                  <a:pt x="107" y="289"/>
                </a:lnTo>
                <a:lnTo>
                  <a:pt x="107" y="288"/>
                </a:lnTo>
                <a:lnTo>
                  <a:pt x="107" y="286"/>
                </a:lnTo>
                <a:lnTo>
                  <a:pt x="108" y="286"/>
                </a:lnTo>
                <a:lnTo>
                  <a:pt x="108" y="285"/>
                </a:lnTo>
                <a:lnTo>
                  <a:pt x="108" y="283"/>
                </a:lnTo>
                <a:lnTo>
                  <a:pt x="108" y="282"/>
                </a:lnTo>
                <a:lnTo>
                  <a:pt x="108" y="281"/>
                </a:lnTo>
                <a:lnTo>
                  <a:pt x="107" y="281"/>
                </a:lnTo>
                <a:lnTo>
                  <a:pt x="105" y="281"/>
                </a:lnTo>
                <a:lnTo>
                  <a:pt x="105" y="282"/>
                </a:lnTo>
                <a:lnTo>
                  <a:pt x="104" y="282"/>
                </a:lnTo>
                <a:lnTo>
                  <a:pt x="103" y="282"/>
                </a:lnTo>
                <a:lnTo>
                  <a:pt x="101" y="281"/>
                </a:lnTo>
                <a:lnTo>
                  <a:pt x="100" y="279"/>
                </a:lnTo>
                <a:lnTo>
                  <a:pt x="100" y="278"/>
                </a:lnTo>
                <a:lnTo>
                  <a:pt x="98" y="278"/>
                </a:lnTo>
                <a:lnTo>
                  <a:pt x="97" y="278"/>
                </a:lnTo>
                <a:lnTo>
                  <a:pt x="95" y="278"/>
                </a:lnTo>
                <a:lnTo>
                  <a:pt x="94" y="278"/>
                </a:lnTo>
                <a:lnTo>
                  <a:pt x="94" y="276"/>
                </a:lnTo>
                <a:lnTo>
                  <a:pt x="93" y="276"/>
                </a:lnTo>
                <a:lnTo>
                  <a:pt x="91" y="276"/>
                </a:lnTo>
                <a:lnTo>
                  <a:pt x="91" y="275"/>
                </a:lnTo>
                <a:lnTo>
                  <a:pt x="90" y="273"/>
                </a:lnTo>
                <a:lnTo>
                  <a:pt x="90" y="272"/>
                </a:lnTo>
                <a:lnTo>
                  <a:pt x="88" y="272"/>
                </a:lnTo>
                <a:lnTo>
                  <a:pt x="88" y="271"/>
                </a:lnTo>
                <a:lnTo>
                  <a:pt x="88" y="269"/>
                </a:lnTo>
                <a:lnTo>
                  <a:pt x="87" y="269"/>
                </a:lnTo>
                <a:lnTo>
                  <a:pt x="85" y="269"/>
                </a:lnTo>
                <a:lnTo>
                  <a:pt x="84" y="269"/>
                </a:lnTo>
                <a:lnTo>
                  <a:pt x="83" y="268"/>
                </a:lnTo>
                <a:lnTo>
                  <a:pt x="81" y="268"/>
                </a:lnTo>
                <a:lnTo>
                  <a:pt x="80" y="268"/>
                </a:lnTo>
                <a:lnTo>
                  <a:pt x="78" y="269"/>
                </a:lnTo>
                <a:lnTo>
                  <a:pt x="77" y="269"/>
                </a:lnTo>
                <a:lnTo>
                  <a:pt x="75" y="269"/>
                </a:lnTo>
                <a:lnTo>
                  <a:pt x="75" y="268"/>
                </a:lnTo>
                <a:lnTo>
                  <a:pt x="74" y="268"/>
                </a:lnTo>
                <a:lnTo>
                  <a:pt x="74" y="266"/>
                </a:lnTo>
                <a:lnTo>
                  <a:pt x="74" y="265"/>
                </a:lnTo>
                <a:lnTo>
                  <a:pt x="73" y="265"/>
                </a:lnTo>
                <a:lnTo>
                  <a:pt x="73" y="263"/>
                </a:lnTo>
                <a:lnTo>
                  <a:pt x="71" y="262"/>
                </a:lnTo>
                <a:lnTo>
                  <a:pt x="70" y="262"/>
                </a:lnTo>
                <a:lnTo>
                  <a:pt x="68" y="261"/>
                </a:lnTo>
                <a:lnTo>
                  <a:pt x="67" y="259"/>
                </a:lnTo>
                <a:lnTo>
                  <a:pt x="67" y="258"/>
                </a:lnTo>
                <a:lnTo>
                  <a:pt x="68" y="256"/>
                </a:lnTo>
                <a:lnTo>
                  <a:pt x="68" y="255"/>
                </a:lnTo>
                <a:lnTo>
                  <a:pt x="68" y="253"/>
                </a:lnTo>
                <a:lnTo>
                  <a:pt x="68" y="252"/>
                </a:lnTo>
                <a:lnTo>
                  <a:pt x="65" y="252"/>
                </a:lnTo>
                <a:lnTo>
                  <a:pt x="64" y="251"/>
                </a:lnTo>
                <a:lnTo>
                  <a:pt x="62" y="251"/>
                </a:lnTo>
                <a:lnTo>
                  <a:pt x="61" y="251"/>
                </a:lnTo>
                <a:lnTo>
                  <a:pt x="61" y="249"/>
                </a:lnTo>
                <a:lnTo>
                  <a:pt x="61" y="248"/>
                </a:lnTo>
                <a:lnTo>
                  <a:pt x="60" y="248"/>
                </a:lnTo>
                <a:lnTo>
                  <a:pt x="58" y="248"/>
                </a:lnTo>
                <a:lnTo>
                  <a:pt x="58" y="246"/>
                </a:lnTo>
                <a:lnTo>
                  <a:pt x="58" y="245"/>
                </a:lnTo>
                <a:lnTo>
                  <a:pt x="58" y="243"/>
                </a:lnTo>
                <a:lnTo>
                  <a:pt x="57" y="243"/>
                </a:lnTo>
                <a:lnTo>
                  <a:pt x="57" y="242"/>
                </a:lnTo>
                <a:lnTo>
                  <a:pt x="57" y="241"/>
                </a:lnTo>
                <a:lnTo>
                  <a:pt x="57" y="239"/>
                </a:lnTo>
                <a:lnTo>
                  <a:pt x="55" y="238"/>
                </a:lnTo>
                <a:lnTo>
                  <a:pt x="55" y="236"/>
                </a:lnTo>
                <a:lnTo>
                  <a:pt x="54" y="236"/>
                </a:lnTo>
                <a:lnTo>
                  <a:pt x="54" y="235"/>
                </a:lnTo>
                <a:lnTo>
                  <a:pt x="52" y="235"/>
                </a:lnTo>
                <a:lnTo>
                  <a:pt x="51" y="235"/>
                </a:lnTo>
                <a:lnTo>
                  <a:pt x="50" y="235"/>
                </a:lnTo>
                <a:lnTo>
                  <a:pt x="48" y="235"/>
                </a:lnTo>
                <a:lnTo>
                  <a:pt x="47" y="235"/>
                </a:lnTo>
                <a:lnTo>
                  <a:pt x="47" y="233"/>
                </a:lnTo>
                <a:lnTo>
                  <a:pt x="47" y="232"/>
                </a:lnTo>
                <a:lnTo>
                  <a:pt x="45" y="232"/>
                </a:lnTo>
                <a:lnTo>
                  <a:pt x="45" y="231"/>
                </a:lnTo>
                <a:lnTo>
                  <a:pt x="44" y="231"/>
                </a:lnTo>
                <a:lnTo>
                  <a:pt x="42" y="229"/>
                </a:lnTo>
                <a:lnTo>
                  <a:pt x="42" y="228"/>
                </a:lnTo>
                <a:lnTo>
                  <a:pt x="41" y="228"/>
                </a:lnTo>
                <a:lnTo>
                  <a:pt x="41" y="226"/>
                </a:lnTo>
                <a:lnTo>
                  <a:pt x="40" y="226"/>
                </a:lnTo>
                <a:lnTo>
                  <a:pt x="40" y="225"/>
                </a:lnTo>
                <a:lnTo>
                  <a:pt x="38" y="225"/>
                </a:lnTo>
                <a:lnTo>
                  <a:pt x="38" y="223"/>
                </a:lnTo>
                <a:lnTo>
                  <a:pt x="37" y="223"/>
                </a:lnTo>
                <a:lnTo>
                  <a:pt x="37" y="222"/>
                </a:lnTo>
                <a:lnTo>
                  <a:pt x="37" y="221"/>
                </a:lnTo>
                <a:lnTo>
                  <a:pt x="35" y="221"/>
                </a:lnTo>
                <a:lnTo>
                  <a:pt x="35" y="219"/>
                </a:lnTo>
                <a:lnTo>
                  <a:pt x="35" y="218"/>
                </a:lnTo>
                <a:lnTo>
                  <a:pt x="34" y="218"/>
                </a:lnTo>
                <a:lnTo>
                  <a:pt x="32" y="216"/>
                </a:lnTo>
                <a:lnTo>
                  <a:pt x="30" y="216"/>
                </a:lnTo>
                <a:lnTo>
                  <a:pt x="28" y="216"/>
                </a:lnTo>
                <a:lnTo>
                  <a:pt x="27" y="215"/>
                </a:lnTo>
                <a:lnTo>
                  <a:pt x="25" y="213"/>
                </a:lnTo>
                <a:lnTo>
                  <a:pt x="24" y="213"/>
                </a:lnTo>
                <a:lnTo>
                  <a:pt x="22" y="213"/>
                </a:lnTo>
                <a:lnTo>
                  <a:pt x="22" y="212"/>
                </a:lnTo>
                <a:lnTo>
                  <a:pt x="21" y="212"/>
                </a:lnTo>
                <a:lnTo>
                  <a:pt x="21" y="211"/>
                </a:lnTo>
                <a:lnTo>
                  <a:pt x="20" y="209"/>
                </a:lnTo>
                <a:lnTo>
                  <a:pt x="20" y="208"/>
                </a:lnTo>
                <a:lnTo>
                  <a:pt x="18" y="208"/>
                </a:lnTo>
                <a:lnTo>
                  <a:pt x="18" y="206"/>
                </a:lnTo>
                <a:lnTo>
                  <a:pt x="18" y="205"/>
                </a:lnTo>
                <a:lnTo>
                  <a:pt x="17" y="205"/>
                </a:lnTo>
                <a:lnTo>
                  <a:pt x="17" y="203"/>
                </a:lnTo>
                <a:lnTo>
                  <a:pt x="15" y="203"/>
                </a:lnTo>
                <a:lnTo>
                  <a:pt x="14" y="202"/>
                </a:lnTo>
                <a:lnTo>
                  <a:pt x="14" y="201"/>
                </a:lnTo>
                <a:lnTo>
                  <a:pt x="12" y="199"/>
                </a:lnTo>
                <a:lnTo>
                  <a:pt x="11" y="199"/>
                </a:lnTo>
                <a:lnTo>
                  <a:pt x="11" y="198"/>
                </a:lnTo>
                <a:lnTo>
                  <a:pt x="10" y="198"/>
                </a:lnTo>
                <a:lnTo>
                  <a:pt x="8" y="196"/>
                </a:lnTo>
                <a:lnTo>
                  <a:pt x="8" y="195"/>
                </a:lnTo>
                <a:lnTo>
                  <a:pt x="8" y="193"/>
                </a:lnTo>
                <a:lnTo>
                  <a:pt x="10" y="193"/>
                </a:lnTo>
                <a:lnTo>
                  <a:pt x="10" y="192"/>
                </a:lnTo>
                <a:lnTo>
                  <a:pt x="10" y="191"/>
                </a:lnTo>
                <a:lnTo>
                  <a:pt x="10" y="189"/>
                </a:lnTo>
                <a:lnTo>
                  <a:pt x="8" y="189"/>
                </a:lnTo>
                <a:lnTo>
                  <a:pt x="8" y="188"/>
                </a:lnTo>
                <a:lnTo>
                  <a:pt x="8" y="186"/>
                </a:lnTo>
                <a:lnTo>
                  <a:pt x="7" y="186"/>
                </a:lnTo>
                <a:lnTo>
                  <a:pt x="5" y="185"/>
                </a:lnTo>
                <a:lnTo>
                  <a:pt x="5" y="183"/>
                </a:lnTo>
                <a:lnTo>
                  <a:pt x="4" y="183"/>
                </a:lnTo>
                <a:lnTo>
                  <a:pt x="4" y="182"/>
                </a:lnTo>
                <a:lnTo>
                  <a:pt x="5" y="182"/>
                </a:lnTo>
                <a:lnTo>
                  <a:pt x="4" y="181"/>
                </a:lnTo>
                <a:lnTo>
                  <a:pt x="4" y="179"/>
                </a:lnTo>
                <a:lnTo>
                  <a:pt x="2" y="179"/>
                </a:lnTo>
                <a:lnTo>
                  <a:pt x="2" y="178"/>
                </a:lnTo>
                <a:lnTo>
                  <a:pt x="2" y="176"/>
                </a:lnTo>
                <a:lnTo>
                  <a:pt x="2" y="175"/>
                </a:lnTo>
                <a:lnTo>
                  <a:pt x="2" y="173"/>
                </a:lnTo>
                <a:lnTo>
                  <a:pt x="2" y="172"/>
                </a:lnTo>
                <a:lnTo>
                  <a:pt x="1" y="172"/>
                </a:lnTo>
                <a:lnTo>
                  <a:pt x="1" y="171"/>
                </a:lnTo>
                <a:lnTo>
                  <a:pt x="1" y="169"/>
                </a:lnTo>
                <a:lnTo>
                  <a:pt x="2" y="169"/>
                </a:lnTo>
                <a:lnTo>
                  <a:pt x="4" y="168"/>
                </a:lnTo>
                <a:lnTo>
                  <a:pt x="4" y="166"/>
                </a:lnTo>
                <a:lnTo>
                  <a:pt x="4" y="165"/>
                </a:lnTo>
                <a:lnTo>
                  <a:pt x="4" y="163"/>
                </a:lnTo>
                <a:lnTo>
                  <a:pt x="2" y="162"/>
                </a:lnTo>
                <a:lnTo>
                  <a:pt x="1" y="162"/>
                </a:lnTo>
                <a:lnTo>
                  <a:pt x="1" y="160"/>
                </a:lnTo>
                <a:lnTo>
                  <a:pt x="0" y="160"/>
                </a:lnTo>
                <a:lnTo>
                  <a:pt x="0" y="159"/>
                </a:lnTo>
                <a:lnTo>
                  <a:pt x="1" y="159"/>
                </a:lnTo>
                <a:lnTo>
                  <a:pt x="2" y="159"/>
                </a:lnTo>
                <a:lnTo>
                  <a:pt x="2" y="158"/>
                </a:lnTo>
                <a:lnTo>
                  <a:pt x="4" y="158"/>
                </a:lnTo>
                <a:lnTo>
                  <a:pt x="5" y="158"/>
                </a:lnTo>
                <a:lnTo>
                  <a:pt x="5" y="156"/>
                </a:lnTo>
                <a:lnTo>
                  <a:pt x="5" y="155"/>
                </a:lnTo>
                <a:lnTo>
                  <a:pt x="7" y="155"/>
                </a:lnTo>
                <a:lnTo>
                  <a:pt x="7" y="153"/>
                </a:lnTo>
                <a:lnTo>
                  <a:pt x="7" y="152"/>
                </a:lnTo>
                <a:lnTo>
                  <a:pt x="8" y="150"/>
                </a:lnTo>
                <a:lnTo>
                  <a:pt x="10" y="150"/>
                </a:lnTo>
                <a:lnTo>
                  <a:pt x="10" y="149"/>
                </a:lnTo>
                <a:lnTo>
                  <a:pt x="10" y="148"/>
                </a:lnTo>
                <a:lnTo>
                  <a:pt x="11" y="143"/>
                </a:lnTo>
                <a:lnTo>
                  <a:pt x="12" y="142"/>
                </a:lnTo>
                <a:lnTo>
                  <a:pt x="14" y="140"/>
                </a:lnTo>
                <a:lnTo>
                  <a:pt x="15" y="140"/>
                </a:lnTo>
                <a:lnTo>
                  <a:pt x="15" y="139"/>
                </a:lnTo>
                <a:lnTo>
                  <a:pt x="14" y="138"/>
                </a:lnTo>
                <a:lnTo>
                  <a:pt x="14" y="136"/>
                </a:lnTo>
                <a:lnTo>
                  <a:pt x="15" y="135"/>
                </a:lnTo>
                <a:lnTo>
                  <a:pt x="17" y="135"/>
                </a:lnTo>
                <a:lnTo>
                  <a:pt x="18" y="133"/>
                </a:lnTo>
                <a:lnTo>
                  <a:pt x="20" y="132"/>
                </a:lnTo>
                <a:lnTo>
                  <a:pt x="20" y="130"/>
                </a:lnTo>
                <a:lnTo>
                  <a:pt x="21" y="129"/>
                </a:lnTo>
                <a:lnTo>
                  <a:pt x="21" y="128"/>
                </a:lnTo>
                <a:lnTo>
                  <a:pt x="20" y="128"/>
                </a:lnTo>
                <a:lnTo>
                  <a:pt x="18" y="126"/>
                </a:lnTo>
                <a:lnTo>
                  <a:pt x="17" y="126"/>
                </a:lnTo>
                <a:lnTo>
                  <a:pt x="15" y="126"/>
                </a:lnTo>
                <a:lnTo>
                  <a:pt x="14" y="126"/>
                </a:lnTo>
                <a:lnTo>
                  <a:pt x="12" y="128"/>
                </a:lnTo>
                <a:lnTo>
                  <a:pt x="10" y="128"/>
                </a:lnTo>
                <a:lnTo>
                  <a:pt x="10" y="126"/>
                </a:lnTo>
                <a:lnTo>
                  <a:pt x="8" y="126"/>
                </a:lnTo>
                <a:lnTo>
                  <a:pt x="8" y="125"/>
                </a:lnTo>
                <a:lnTo>
                  <a:pt x="8" y="123"/>
                </a:lnTo>
                <a:lnTo>
                  <a:pt x="7" y="122"/>
                </a:lnTo>
                <a:lnTo>
                  <a:pt x="8" y="122"/>
                </a:lnTo>
                <a:lnTo>
                  <a:pt x="8" y="120"/>
                </a:lnTo>
                <a:lnTo>
                  <a:pt x="8" y="119"/>
                </a:lnTo>
                <a:lnTo>
                  <a:pt x="8" y="118"/>
                </a:lnTo>
                <a:lnTo>
                  <a:pt x="8" y="116"/>
                </a:lnTo>
                <a:lnTo>
                  <a:pt x="8" y="115"/>
                </a:lnTo>
                <a:lnTo>
                  <a:pt x="8" y="113"/>
                </a:lnTo>
                <a:lnTo>
                  <a:pt x="7" y="113"/>
                </a:lnTo>
                <a:lnTo>
                  <a:pt x="7" y="112"/>
                </a:lnTo>
                <a:lnTo>
                  <a:pt x="7" y="110"/>
                </a:lnTo>
                <a:lnTo>
                  <a:pt x="7" y="109"/>
                </a:lnTo>
                <a:lnTo>
                  <a:pt x="8" y="108"/>
                </a:lnTo>
                <a:lnTo>
                  <a:pt x="8" y="105"/>
                </a:lnTo>
                <a:lnTo>
                  <a:pt x="7" y="105"/>
                </a:lnTo>
                <a:lnTo>
                  <a:pt x="7" y="103"/>
                </a:lnTo>
                <a:lnTo>
                  <a:pt x="7" y="102"/>
                </a:lnTo>
                <a:lnTo>
                  <a:pt x="7" y="100"/>
                </a:lnTo>
                <a:lnTo>
                  <a:pt x="8" y="99"/>
                </a:lnTo>
                <a:lnTo>
                  <a:pt x="10" y="99"/>
                </a:lnTo>
                <a:lnTo>
                  <a:pt x="11" y="99"/>
                </a:lnTo>
                <a:lnTo>
                  <a:pt x="12" y="99"/>
                </a:lnTo>
                <a:lnTo>
                  <a:pt x="14" y="99"/>
                </a:lnTo>
                <a:lnTo>
                  <a:pt x="15" y="100"/>
                </a:lnTo>
                <a:lnTo>
                  <a:pt x="15" y="102"/>
                </a:lnTo>
                <a:lnTo>
                  <a:pt x="17" y="102"/>
                </a:lnTo>
                <a:lnTo>
                  <a:pt x="18" y="100"/>
                </a:lnTo>
                <a:lnTo>
                  <a:pt x="20" y="99"/>
                </a:lnTo>
                <a:lnTo>
                  <a:pt x="21" y="99"/>
                </a:lnTo>
                <a:lnTo>
                  <a:pt x="22" y="98"/>
                </a:lnTo>
                <a:lnTo>
                  <a:pt x="22" y="96"/>
                </a:lnTo>
                <a:lnTo>
                  <a:pt x="22" y="95"/>
                </a:lnTo>
                <a:lnTo>
                  <a:pt x="22" y="93"/>
                </a:lnTo>
                <a:lnTo>
                  <a:pt x="22" y="92"/>
                </a:lnTo>
                <a:lnTo>
                  <a:pt x="22" y="90"/>
                </a:lnTo>
                <a:lnTo>
                  <a:pt x="22" y="89"/>
                </a:lnTo>
                <a:lnTo>
                  <a:pt x="21" y="86"/>
                </a:lnTo>
                <a:lnTo>
                  <a:pt x="21" y="85"/>
                </a:lnTo>
                <a:lnTo>
                  <a:pt x="20" y="83"/>
                </a:lnTo>
                <a:lnTo>
                  <a:pt x="20" y="82"/>
                </a:lnTo>
                <a:lnTo>
                  <a:pt x="18" y="80"/>
                </a:lnTo>
                <a:lnTo>
                  <a:pt x="18" y="79"/>
                </a:lnTo>
                <a:lnTo>
                  <a:pt x="18" y="78"/>
                </a:lnTo>
                <a:lnTo>
                  <a:pt x="18" y="76"/>
                </a:lnTo>
                <a:lnTo>
                  <a:pt x="20" y="75"/>
                </a:lnTo>
                <a:lnTo>
                  <a:pt x="21" y="75"/>
                </a:lnTo>
                <a:lnTo>
                  <a:pt x="21" y="73"/>
                </a:lnTo>
                <a:lnTo>
                  <a:pt x="22" y="73"/>
                </a:lnTo>
                <a:lnTo>
                  <a:pt x="24" y="73"/>
                </a:lnTo>
                <a:lnTo>
                  <a:pt x="25" y="73"/>
                </a:lnTo>
                <a:lnTo>
                  <a:pt x="27" y="73"/>
                </a:lnTo>
                <a:lnTo>
                  <a:pt x="28" y="72"/>
                </a:lnTo>
                <a:lnTo>
                  <a:pt x="30" y="72"/>
                </a:lnTo>
                <a:lnTo>
                  <a:pt x="30" y="70"/>
                </a:lnTo>
                <a:lnTo>
                  <a:pt x="31" y="70"/>
                </a:lnTo>
                <a:lnTo>
                  <a:pt x="30" y="69"/>
                </a:lnTo>
                <a:lnTo>
                  <a:pt x="30" y="68"/>
                </a:lnTo>
                <a:lnTo>
                  <a:pt x="30" y="66"/>
                </a:lnTo>
                <a:lnTo>
                  <a:pt x="31" y="66"/>
                </a:lnTo>
                <a:lnTo>
                  <a:pt x="32" y="65"/>
                </a:lnTo>
                <a:lnTo>
                  <a:pt x="34" y="63"/>
                </a:lnTo>
                <a:lnTo>
                  <a:pt x="34" y="62"/>
                </a:lnTo>
                <a:lnTo>
                  <a:pt x="32" y="60"/>
                </a:lnTo>
                <a:lnTo>
                  <a:pt x="32" y="59"/>
                </a:lnTo>
                <a:lnTo>
                  <a:pt x="32" y="58"/>
                </a:lnTo>
                <a:lnTo>
                  <a:pt x="32" y="56"/>
                </a:lnTo>
                <a:lnTo>
                  <a:pt x="32" y="55"/>
                </a:lnTo>
                <a:lnTo>
                  <a:pt x="32" y="53"/>
                </a:lnTo>
                <a:lnTo>
                  <a:pt x="32" y="52"/>
                </a:lnTo>
                <a:lnTo>
                  <a:pt x="32" y="49"/>
                </a:lnTo>
                <a:lnTo>
                  <a:pt x="32" y="48"/>
                </a:lnTo>
                <a:lnTo>
                  <a:pt x="32" y="46"/>
                </a:lnTo>
                <a:lnTo>
                  <a:pt x="32" y="45"/>
                </a:lnTo>
                <a:lnTo>
                  <a:pt x="32" y="43"/>
                </a:lnTo>
                <a:lnTo>
                  <a:pt x="34" y="42"/>
                </a:lnTo>
                <a:lnTo>
                  <a:pt x="35" y="42"/>
                </a:lnTo>
                <a:lnTo>
                  <a:pt x="37" y="42"/>
                </a:lnTo>
                <a:lnTo>
                  <a:pt x="37" y="43"/>
                </a:lnTo>
                <a:lnTo>
                  <a:pt x="38" y="43"/>
                </a:lnTo>
                <a:lnTo>
                  <a:pt x="40" y="42"/>
                </a:lnTo>
                <a:lnTo>
                  <a:pt x="41" y="42"/>
                </a:lnTo>
                <a:lnTo>
                  <a:pt x="42" y="42"/>
                </a:lnTo>
                <a:lnTo>
                  <a:pt x="42" y="40"/>
                </a:lnTo>
                <a:lnTo>
                  <a:pt x="42" y="39"/>
                </a:lnTo>
                <a:lnTo>
                  <a:pt x="41" y="38"/>
                </a:lnTo>
                <a:lnTo>
                  <a:pt x="42" y="38"/>
                </a:lnTo>
                <a:lnTo>
                  <a:pt x="44" y="38"/>
                </a:lnTo>
                <a:lnTo>
                  <a:pt x="45" y="38"/>
                </a:lnTo>
                <a:lnTo>
                  <a:pt x="45" y="36"/>
                </a:lnTo>
                <a:lnTo>
                  <a:pt x="44" y="35"/>
                </a:lnTo>
                <a:lnTo>
                  <a:pt x="44" y="33"/>
                </a:lnTo>
                <a:lnTo>
                  <a:pt x="44" y="32"/>
                </a:lnTo>
                <a:lnTo>
                  <a:pt x="45" y="32"/>
                </a:lnTo>
                <a:lnTo>
                  <a:pt x="45" y="30"/>
                </a:lnTo>
                <a:lnTo>
                  <a:pt x="44" y="30"/>
                </a:lnTo>
                <a:lnTo>
                  <a:pt x="44" y="29"/>
                </a:lnTo>
                <a:lnTo>
                  <a:pt x="45" y="28"/>
                </a:lnTo>
                <a:lnTo>
                  <a:pt x="45" y="26"/>
                </a:lnTo>
                <a:lnTo>
                  <a:pt x="45" y="25"/>
                </a:lnTo>
                <a:lnTo>
                  <a:pt x="47" y="25"/>
                </a:lnTo>
                <a:lnTo>
                  <a:pt x="47" y="23"/>
                </a:lnTo>
                <a:lnTo>
                  <a:pt x="47" y="22"/>
                </a:lnTo>
                <a:lnTo>
                  <a:pt x="48" y="20"/>
                </a:lnTo>
                <a:lnTo>
                  <a:pt x="50" y="19"/>
                </a:lnTo>
                <a:lnTo>
                  <a:pt x="52" y="17"/>
                </a:lnTo>
                <a:lnTo>
                  <a:pt x="54" y="17"/>
                </a:lnTo>
                <a:lnTo>
                  <a:pt x="54" y="16"/>
                </a:lnTo>
                <a:lnTo>
                  <a:pt x="55" y="16"/>
                </a:lnTo>
                <a:lnTo>
                  <a:pt x="57" y="16"/>
                </a:lnTo>
                <a:lnTo>
                  <a:pt x="58" y="16"/>
                </a:lnTo>
                <a:lnTo>
                  <a:pt x="60" y="16"/>
                </a:lnTo>
                <a:lnTo>
                  <a:pt x="61" y="16"/>
                </a:lnTo>
                <a:lnTo>
                  <a:pt x="62" y="15"/>
                </a:lnTo>
                <a:lnTo>
                  <a:pt x="62" y="13"/>
                </a:lnTo>
                <a:lnTo>
                  <a:pt x="64" y="13"/>
                </a:lnTo>
                <a:lnTo>
                  <a:pt x="64" y="15"/>
                </a:lnTo>
                <a:lnTo>
                  <a:pt x="65" y="15"/>
                </a:lnTo>
                <a:lnTo>
                  <a:pt x="67" y="13"/>
                </a:lnTo>
                <a:lnTo>
                  <a:pt x="67" y="15"/>
                </a:lnTo>
                <a:lnTo>
                  <a:pt x="68" y="15"/>
                </a:lnTo>
                <a:lnTo>
                  <a:pt x="68" y="13"/>
                </a:lnTo>
                <a:lnTo>
                  <a:pt x="70" y="13"/>
                </a:lnTo>
                <a:lnTo>
                  <a:pt x="70" y="12"/>
                </a:lnTo>
                <a:lnTo>
                  <a:pt x="71" y="10"/>
                </a:lnTo>
                <a:lnTo>
                  <a:pt x="73" y="10"/>
                </a:lnTo>
                <a:lnTo>
                  <a:pt x="74" y="10"/>
                </a:lnTo>
                <a:lnTo>
                  <a:pt x="75" y="10"/>
                </a:lnTo>
                <a:lnTo>
                  <a:pt x="77" y="10"/>
                </a:lnTo>
                <a:lnTo>
                  <a:pt x="77" y="12"/>
                </a:lnTo>
                <a:lnTo>
                  <a:pt x="77" y="10"/>
                </a:lnTo>
                <a:lnTo>
                  <a:pt x="78" y="10"/>
                </a:lnTo>
                <a:lnTo>
                  <a:pt x="78" y="9"/>
                </a:lnTo>
                <a:lnTo>
                  <a:pt x="80" y="9"/>
                </a:lnTo>
                <a:lnTo>
                  <a:pt x="81" y="9"/>
                </a:lnTo>
                <a:lnTo>
                  <a:pt x="81" y="7"/>
                </a:lnTo>
                <a:lnTo>
                  <a:pt x="81" y="6"/>
                </a:lnTo>
                <a:lnTo>
                  <a:pt x="81" y="5"/>
                </a:lnTo>
                <a:lnTo>
                  <a:pt x="83" y="3"/>
                </a:lnTo>
                <a:lnTo>
                  <a:pt x="83" y="2"/>
                </a:lnTo>
                <a:lnTo>
                  <a:pt x="84" y="2"/>
                </a:lnTo>
                <a:lnTo>
                  <a:pt x="84" y="0"/>
                </a:lnTo>
                <a:lnTo>
                  <a:pt x="85" y="0"/>
                </a:lnTo>
                <a:lnTo>
                  <a:pt x="88" y="2"/>
                </a:lnTo>
                <a:lnTo>
                  <a:pt x="90" y="3"/>
                </a:lnTo>
                <a:lnTo>
                  <a:pt x="91" y="3"/>
                </a:lnTo>
                <a:lnTo>
                  <a:pt x="93" y="5"/>
                </a:lnTo>
                <a:lnTo>
                  <a:pt x="95" y="6"/>
                </a:lnTo>
                <a:lnTo>
                  <a:pt x="95" y="7"/>
                </a:lnTo>
                <a:lnTo>
                  <a:pt x="97" y="7"/>
                </a:lnTo>
                <a:lnTo>
                  <a:pt x="97" y="9"/>
                </a:lnTo>
                <a:lnTo>
                  <a:pt x="100" y="10"/>
                </a:lnTo>
                <a:lnTo>
                  <a:pt x="101" y="12"/>
                </a:lnTo>
                <a:lnTo>
                  <a:pt x="103" y="12"/>
                </a:lnTo>
                <a:lnTo>
                  <a:pt x="104" y="13"/>
                </a:lnTo>
                <a:lnTo>
                  <a:pt x="105" y="12"/>
                </a:lnTo>
                <a:lnTo>
                  <a:pt x="107" y="12"/>
                </a:lnTo>
                <a:lnTo>
                  <a:pt x="108" y="12"/>
                </a:lnTo>
                <a:lnTo>
                  <a:pt x="110" y="13"/>
                </a:lnTo>
                <a:lnTo>
                  <a:pt x="110" y="15"/>
                </a:lnTo>
                <a:lnTo>
                  <a:pt x="111" y="15"/>
                </a:lnTo>
                <a:lnTo>
                  <a:pt x="111" y="16"/>
                </a:lnTo>
                <a:lnTo>
                  <a:pt x="113" y="15"/>
                </a:lnTo>
                <a:lnTo>
                  <a:pt x="114" y="15"/>
                </a:lnTo>
                <a:lnTo>
                  <a:pt x="115" y="15"/>
                </a:lnTo>
                <a:lnTo>
                  <a:pt x="118" y="16"/>
                </a:lnTo>
                <a:lnTo>
                  <a:pt x="120" y="16"/>
                </a:lnTo>
                <a:lnTo>
                  <a:pt x="121" y="20"/>
                </a:lnTo>
                <a:lnTo>
                  <a:pt x="121" y="23"/>
                </a:lnTo>
                <a:lnTo>
                  <a:pt x="123" y="23"/>
                </a:lnTo>
                <a:lnTo>
                  <a:pt x="121" y="25"/>
                </a:lnTo>
                <a:lnTo>
                  <a:pt x="121" y="28"/>
                </a:lnTo>
                <a:lnTo>
                  <a:pt x="123" y="28"/>
                </a:lnTo>
                <a:lnTo>
                  <a:pt x="124" y="28"/>
                </a:lnTo>
                <a:lnTo>
                  <a:pt x="124" y="29"/>
                </a:lnTo>
                <a:lnTo>
                  <a:pt x="125" y="29"/>
                </a:lnTo>
                <a:lnTo>
                  <a:pt x="125" y="30"/>
                </a:lnTo>
                <a:lnTo>
                  <a:pt x="124" y="32"/>
                </a:lnTo>
                <a:lnTo>
                  <a:pt x="124" y="33"/>
                </a:lnTo>
                <a:lnTo>
                  <a:pt x="124" y="35"/>
                </a:lnTo>
                <a:lnTo>
                  <a:pt x="124" y="36"/>
                </a:lnTo>
                <a:lnTo>
                  <a:pt x="125" y="38"/>
                </a:lnTo>
                <a:lnTo>
                  <a:pt x="125" y="39"/>
                </a:lnTo>
                <a:lnTo>
                  <a:pt x="127" y="40"/>
                </a:lnTo>
                <a:lnTo>
                  <a:pt x="127" y="42"/>
                </a:lnTo>
                <a:lnTo>
                  <a:pt x="128" y="42"/>
                </a:lnTo>
                <a:lnTo>
                  <a:pt x="130" y="43"/>
                </a:lnTo>
                <a:lnTo>
                  <a:pt x="130" y="45"/>
                </a:lnTo>
                <a:lnTo>
                  <a:pt x="130" y="46"/>
                </a:lnTo>
                <a:lnTo>
                  <a:pt x="131" y="48"/>
                </a:lnTo>
                <a:lnTo>
                  <a:pt x="131" y="49"/>
                </a:lnTo>
                <a:lnTo>
                  <a:pt x="130" y="49"/>
                </a:lnTo>
                <a:lnTo>
                  <a:pt x="130" y="50"/>
                </a:lnTo>
                <a:lnTo>
                  <a:pt x="131" y="52"/>
                </a:lnTo>
                <a:lnTo>
                  <a:pt x="131" y="53"/>
                </a:lnTo>
                <a:lnTo>
                  <a:pt x="131" y="55"/>
                </a:lnTo>
                <a:lnTo>
                  <a:pt x="130" y="55"/>
                </a:lnTo>
                <a:lnTo>
                  <a:pt x="128" y="56"/>
                </a:lnTo>
                <a:lnTo>
                  <a:pt x="128" y="58"/>
                </a:lnTo>
                <a:lnTo>
                  <a:pt x="127" y="59"/>
                </a:lnTo>
                <a:lnTo>
                  <a:pt x="125" y="60"/>
                </a:lnTo>
                <a:lnTo>
                  <a:pt x="125" y="62"/>
                </a:lnTo>
                <a:lnTo>
                  <a:pt x="127" y="62"/>
                </a:lnTo>
                <a:lnTo>
                  <a:pt x="128" y="63"/>
                </a:lnTo>
                <a:lnTo>
                  <a:pt x="128" y="65"/>
                </a:lnTo>
                <a:lnTo>
                  <a:pt x="128" y="66"/>
                </a:lnTo>
                <a:lnTo>
                  <a:pt x="128" y="69"/>
                </a:lnTo>
                <a:lnTo>
                  <a:pt x="130" y="70"/>
                </a:lnTo>
                <a:lnTo>
                  <a:pt x="131" y="72"/>
                </a:lnTo>
                <a:lnTo>
                  <a:pt x="133" y="73"/>
                </a:lnTo>
                <a:lnTo>
                  <a:pt x="130" y="73"/>
                </a:lnTo>
                <a:lnTo>
                  <a:pt x="128" y="75"/>
                </a:lnTo>
                <a:lnTo>
                  <a:pt x="128" y="76"/>
                </a:lnTo>
                <a:lnTo>
                  <a:pt x="130" y="79"/>
                </a:lnTo>
                <a:lnTo>
                  <a:pt x="128" y="80"/>
                </a:lnTo>
                <a:lnTo>
                  <a:pt x="128" y="82"/>
                </a:lnTo>
                <a:lnTo>
                  <a:pt x="127" y="83"/>
                </a:lnTo>
                <a:lnTo>
                  <a:pt x="127" y="85"/>
                </a:lnTo>
                <a:lnTo>
                  <a:pt x="128" y="86"/>
                </a:lnTo>
                <a:lnTo>
                  <a:pt x="127" y="88"/>
                </a:lnTo>
                <a:lnTo>
                  <a:pt x="127" y="89"/>
                </a:lnTo>
                <a:lnTo>
                  <a:pt x="125" y="89"/>
                </a:lnTo>
                <a:lnTo>
                  <a:pt x="125" y="90"/>
                </a:lnTo>
                <a:lnTo>
                  <a:pt x="125" y="92"/>
                </a:lnTo>
                <a:lnTo>
                  <a:pt x="125" y="93"/>
                </a:lnTo>
                <a:lnTo>
                  <a:pt x="124" y="93"/>
                </a:lnTo>
                <a:lnTo>
                  <a:pt x="124" y="95"/>
                </a:lnTo>
                <a:lnTo>
                  <a:pt x="124" y="96"/>
                </a:lnTo>
                <a:lnTo>
                  <a:pt x="123" y="98"/>
                </a:lnTo>
                <a:lnTo>
                  <a:pt x="123" y="99"/>
                </a:lnTo>
                <a:lnTo>
                  <a:pt x="124" y="100"/>
                </a:lnTo>
                <a:lnTo>
                  <a:pt x="124" y="102"/>
                </a:lnTo>
                <a:lnTo>
                  <a:pt x="124" y="103"/>
                </a:lnTo>
                <a:lnTo>
                  <a:pt x="124" y="105"/>
                </a:lnTo>
                <a:lnTo>
                  <a:pt x="124" y="106"/>
                </a:lnTo>
                <a:lnTo>
                  <a:pt x="125" y="106"/>
                </a:lnTo>
                <a:lnTo>
                  <a:pt x="127" y="108"/>
                </a:lnTo>
                <a:lnTo>
                  <a:pt x="128" y="108"/>
                </a:lnTo>
                <a:lnTo>
                  <a:pt x="130" y="108"/>
                </a:lnTo>
                <a:lnTo>
                  <a:pt x="131" y="108"/>
                </a:lnTo>
                <a:lnTo>
                  <a:pt x="133" y="109"/>
                </a:lnTo>
                <a:lnTo>
                  <a:pt x="134" y="110"/>
                </a:lnTo>
                <a:lnTo>
                  <a:pt x="135" y="112"/>
                </a:lnTo>
                <a:lnTo>
                  <a:pt x="137" y="112"/>
                </a:lnTo>
                <a:lnTo>
                  <a:pt x="138" y="112"/>
                </a:lnTo>
                <a:lnTo>
                  <a:pt x="140" y="112"/>
                </a:lnTo>
                <a:lnTo>
                  <a:pt x="141" y="112"/>
                </a:lnTo>
                <a:lnTo>
                  <a:pt x="141" y="110"/>
                </a:lnTo>
                <a:lnTo>
                  <a:pt x="141" y="109"/>
                </a:lnTo>
                <a:lnTo>
                  <a:pt x="143" y="108"/>
                </a:lnTo>
                <a:lnTo>
                  <a:pt x="143" y="106"/>
                </a:lnTo>
                <a:lnTo>
                  <a:pt x="143" y="105"/>
                </a:lnTo>
                <a:lnTo>
                  <a:pt x="143" y="102"/>
                </a:lnTo>
                <a:lnTo>
                  <a:pt x="143" y="100"/>
                </a:lnTo>
                <a:lnTo>
                  <a:pt x="144" y="99"/>
                </a:lnTo>
                <a:lnTo>
                  <a:pt x="144" y="98"/>
                </a:lnTo>
                <a:lnTo>
                  <a:pt x="144" y="96"/>
                </a:lnTo>
                <a:lnTo>
                  <a:pt x="145" y="96"/>
                </a:lnTo>
                <a:lnTo>
                  <a:pt x="145" y="95"/>
                </a:lnTo>
                <a:lnTo>
                  <a:pt x="147" y="93"/>
                </a:lnTo>
                <a:lnTo>
                  <a:pt x="150" y="93"/>
                </a:lnTo>
                <a:lnTo>
                  <a:pt x="153" y="92"/>
                </a:lnTo>
                <a:lnTo>
                  <a:pt x="154" y="92"/>
                </a:lnTo>
                <a:lnTo>
                  <a:pt x="155" y="93"/>
                </a:lnTo>
                <a:lnTo>
                  <a:pt x="157" y="93"/>
                </a:lnTo>
                <a:lnTo>
                  <a:pt x="158" y="93"/>
                </a:lnTo>
                <a:lnTo>
                  <a:pt x="160" y="93"/>
                </a:lnTo>
                <a:lnTo>
                  <a:pt x="161" y="93"/>
                </a:lnTo>
                <a:lnTo>
                  <a:pt x="163" y="93"/>
                </a:lnTo>
                <a:lnTo>
                  <a:pt x="164" y="92"/>
                </a:lnTo>
                <a:lnTo>
                  <a:pt x="165" y="93"/>
                </a:lnTo>
                <a:lnTo>
                  <a:pt x="167" y="92"/>
                </a:lnTo>
                <a:lnTo>
                  <a:pt x="168" y="90"/>
                </a:lnTo>
                <a:lnTo>
                  <a:pt x="168" y="89"/>
                </a:lnTo>
                <a:lnTo>
                  <a:pt x="170" y="88"/>
                </a:lnTo>
                <a:lnTo>
                  <a:pt x="171" y="86"/>
                </a:lnTo>
                <a:lnTo>
                  <a:pt x="174" y="88"/>
                </a:lnTo>
                <a:lnTo>
                  <a:pt x="174" y="89"/>
                </a:lnTo>
                <a:lnTo>
                  <a:pt x="175" y="89"/>
                </a:lnTo>
                <a:lnTo>
                  <a:pt x="175" y="88"/>
                </a:lnTo>
                <a:lnTo>
                  <a:pt x="177" y="88"/>
                </a:lnTo>
                <a:lnTo>
                  <a:pt x="177" y="86"/>
                </a:lnTo>
                <a:lnTo>
                  <a:pt x="178" y="85"/>
                </a:lnTo>
                <a:lnTo>
                  <a:pt x="180" y="85"/>
                </a:lnTo>
                <a:lnTo>
                  <a:pt x="180" y="83"/>
                </a:lnTo>
                <a:lnTo>
                  <a:pt x="180" y="82"/>
                </a:lnTo>
                <a:lnTo>
                  <a:pt x="180" y="80"/>
                </a:lnTo>
                <a:lnTo>
                  <a:pt x="181" y="80"/>
                </a:lnTo>
                <a:lnTo>
                  <a:pt x="181" y="79"/>
                </a:lnTo>
                <a:lnTo>
                  <a:pt x="184" y="78"/>
                </a:lnTo>
                <a:lnTo>
                  <a:pt x="184" y="76"/>
                </a:lnTo>
                <a:lnTo>
                  <a:pt x="185" y="75"/>
                </a:lnTo>
                <a:lnTo>
                  <a:pt x="187" y="73"/>
                </a:lnTo>
                <a:lnTo>
                  <a:pt x="188" y="72"/>
                </a:lnTo>
                <a:lnTo>
                  <a:pt x="188" y="70"/>
                </a:lnTo>
                <a:lnTo>
                  <a:pt x="190" y="70"/>
                </a:lnTo>
                <a:lnTo>
                  <a:pt x="193" y="70"/>
                </a:lnTo>
                <a:lnTo>
                  <a:pt x="194" y="70"/>
                </a:lnTo>
                <a:lnTo>
                  <a:pt x="195" y="70"/>
                </a:lnTo>
                <a:lnTo>
                  <a:pt x="197" y="70"/>
                </a:lnTo>
                <a:lnTo>
                  <a:pt x="198" y="70"/>
                </a:lnTo>
                <a:lnTo>
                  <a:pt x="200" y="69"/>
                </a:lnTo>
                <a:lnTo>
                  <a:pt x="203" y="68"/>
                </a:lnTo>
                <a:lnTo>
                  <a:pt x="204" y="68"/>
                </a:lnTo>
                <a:lnTo>
                  <a:pt x="205" y="68"/>
                </a:lnTo>
                <a:lnTo>
                  <a:pt x="205" y="66"/>
                </a:lnTo>
                <a:lnTo>
                  <a:pt x="207" y="65"/>
                </a:lnTo>
                <a:lnTo>
                  <a:pt x="208" y="65"/>
                </a:lnTo>
                <a:lnTo>
                  <a:pt x="210" y="65"/>
                </a:lnTo>
                <a:lnTo>
                  <a:pt x="210" y="63"/>
                </a:lnTo>
                <a:lnTo>
                  <a:pt x="211" y="63"/>
                </a:lnTo>
                <a:lnTo>
                  <a:pt x="211" y="62"/>
                </a:lnTo>
                <a:lnTo>
                  <a:pt x="211" y="60"/>
                </a:lnTo>
                <a:lnTo>
                  <a:pt x="211" y="59"/>
                </a:lnTo>
                <a:lnTo>
                  <a:pt x="213" y="58"/>
                </a:lnTo>
                <a:lnTo>
                  <a:pt x="214" y="55"/>
                </a:lnTo>
                <a:lnTo>
                  <a:pt x="216" y="55"/>
                </a:lnTo>
                <a:lnTo>
                  <a:pt x="216" y="52"/>
                </a:lnTo>
                <a:lnTo>
                  <a:pt x="216" y="50"/>
                </a:lnTo>
                <a:lnTo>
                  <a:pt x="217" y="50"/>
                </a:lnTo>
                <a:lnTo>
                  <a:pt x="218" y="50"/>
                </a:lnTo>
                <a:lnTo>
                  <a:pt x="220" y="50"/>
                </a:lnTo>
                <a:lnTo>
                  <a:pt x="220" y="52"/>
                </a:lnTo>
                <a:lnTo>
                  <a:pt x="221" y="52"/>
                </a:lnTo>
                <a:lnTo>
                  <a:pt x="223" y="52"/>
                </a:lnTo>
                <a:lnTo>
                  <a:pt x="223" y="50"/>
                </a:lnTo>
                <a:lnTo>
                  <a:pt x="224" y="52"/>
                </a:lnTo>
                <a:lnTo>
                  <a:pt x="227" y="53"/>
                </a:lnTo>
                <a:lnTo>
                  <a:pt x="228" y="53"/>
                </a:lnTo>
                <a:lnTo>
                  <a:pt x="230" y="52"/>
                </a:lnTo>
                <a:lnTo>
                  <a:pt x="233" y="52"/>
                </a:lnTo>
                <a:lnTo>
                  <a:pt x="234" y="50"/>
                </a:lnTo>
                <a:lnTo>
                  <a:pt x="236" y="48"/>
                </a:lnTo>
                <a:lnTo>
                  <a:pt x="237" y="46"/>
                </a:lnTo>
                <a:lnTo>
                  <a:pt x="237" y="43"/>
                </a:lnTo>
                <a:lnTo>
                  <a:pt x="238" y="42"/>
                </a:lnTo>
                <a:lnTo>
                  <a:pt x="238" y="40"/>
                </a:lnTo>
                <a:lnTo>
                  <a:pt x="240" y="39"/>
                </a:lnTo>
                <a:lnTo>
                  <a:pt x="241" y="36"/>
                </a:lnTo>
                <a:lnTo>
                  <a:pt x="243" y="38"/>
                </a:lnTo>
                <a:lnTo>
                  <a:pt x="247" y="39"/>
                </a:lnTo>
                <a:lnTo>
                  <a:pt x="248" y="40"/>
                </a:lnTo>
                <a:lnTo>
                  <a:pt x="250" y="40"/>
                </a:lnTo>
                <a:lnTo>
                  <a:pt x="250" y="42"/>
                </a:lnTo>
                <a:lnTo>
                  <a:pt x="251" y="45"/>
                </a:lnTo>
                <a:lnTo>
                  <a:pt x="251" y="48"/>
                </a:lnTo>
                <a:lnTo>
                  <a:pt x="253" y="48"/>
                </a:lnTo>
                <a:lnTo>
                  <a:pt x="254" y="49"/>
                </a:lnTo>
                <a:lnTo>
                  <a:pt x="256" y="49"/>
                </a:lnTo>
                <a:lnTo>
                  <a:pt x="257" y="49"/>
                </a:lnTo>
                <a:lnTo>
                  <a:pt x="258" y="49"/>
                </a:lnTo>
                <a:lnTo>
                  <a:pt x="261" y="49"/>
                </a:lnTo>
                <a:lnTo>
                  <a:pt x="261" y="48"/>
                </a:lnTo>
                <a:lnTo>
                  <a:pt x="263" y="49"/>
                </a:lnTo>
                <a:lnTo>
                  <a:pt x="264" y="49"/>
                </a:lnTo>
                <a:lnTo>
                  <a:pt x="267" y="49"/>
                </a:lnTo>
                <a:lnTo>
                  <a:pt x="268" y="49"/>
                </a:lnTo>
                <a:lnTo>
                  <a:pt x="270" y="49"/>
                </a:lnTo>
                <a:lnTo>
                  <a:pt x="271" y="49"/>
                </a:lnTo>
                <a:lnTo>
                  <a:pt x="271" y="50"/>
                </a:lnTo>
                <a:lnTo>
                  <a:pt x="273" y="50"/>
                </a:lnTo>
                <a:lnTo>
                  <a:pt x="274" y="52"/>
                </a:lnTo>
                <a:lnTo>
                  <a:pt x="276" y="52"/>
                </a:lnTo>
                <a:lnTo>
                  <a:pt x="276" y="53"/>
                </a:lnTo>
                <a:lnTo>
                  <a:pt x="277" y="53"/>
                </a:lnTo>
                <a:lnTo>
                  <a:pt x="277" y="52"/>
                </a:lnTo>
                <a:lnTo>
                  <a:pt x="278" y="53"/>
                </a:lnTo>
                <a:lnTo>
                  <a:pt x="278" y="55"/>
                </a:lnTo>
                <a:lnTo>
                  <a:pt x="280" y="55"/>
                </a:lnTo>
                <a:lnTo>
                  <a:pt x="281" y="56"/>
                </a:lnTo>
                <a:lnTo>
                  <a:pt x="283" y="56"/>
                </a:lnTo>
                <a:lnTo>
                  <a:pt x="284" y="56"/>
                </a:lnTo>
                <a:lnTo>
                  <a:pt x="286" y="58"/>
                </a:lnTo>
                <a:lnTo>
                  <a:pt x="287" y="59"/>
                </a:lnTo>
                <a:lnTo>
                  <a:pt x="287" y="60"/>
                </a:lnTo>
                <a:lnTo>
                  <a:pt x="286" y="60"/>
                </a:lnTo>
                <a:lnTo>
                  <a:pt x="286" y="62"/>
                </a:lnTo>
                <a:lnTo>
                  <a:pt x="284" y="62"/>
                </a:lnTo>
                <a:lnTo>
                  <a:pt x="284" y="63"/>
                </a:lnTo>
                <a:lnTo>
                  <a:pt x="284" y="65"/>
                </a:lnTo>
                <a:lnTo>
                  <a:pt x="286" y="65"/>
                </a:lnTo>
                <a:lnTo>
                  <a:pt x="286" y="66"/>
                </a:lnTo>
                <a:lnTo>
                  <a:pt x="286" y="68"/>
                </a:lnTo>
                <a:lnTo>
                  <a:pt x="284" y="68"/>
                </a:lnTo>
                <a:lnTo>
                  <a:pt x="283" y="68"/>
                </a:lnTo>
                <a:lnTo>
                  <a:pt x="283" y="69"/>
                </a:lnTo>
                <a:lnTo>
                  <a:pt x="281" y="69"/>
                </a:lnTo>
                <a:lnTo>
                  <a:pt x="280" y="70"/>
                </a:lnTo>
                <a:lnTo>
                  <a:pt x="278" y="70"/>
                </a:lnTo>
                <a:lnTo>
                  <a:pt x="278" y="72"/>
                </a:lnTo>
                <a:lnTo>
                  <a:pt x="278" y="73"/>
                </a:lnTo>
                <a:lnTo>
                  <a:pt x="278" y="75"/>
                </a:lnTo>
                <a:lnTo>
                  <a:pt x="280" y="76"/>
                </a:lnTo>
                <a:lnTo>
                  <a:pt x="280" y="78"/>
                </a:lnTo>
                <a:lnTo>
                  <a:pt x="280" y="79"/>
                </a:lnTo>
                <a:lnTo>
                  <a:pt x="280" y="80"/>
                </a:lnTo>
                <a:lnTo>
                  <a:pt x="278" y="80"/>
                </a:lnTo>
                <a:lnTo>
                  <a:pt x="278" y="82"/>
                </a:lnTo>
                <a:lnTo>
                  <a:pt x="278" y="83"/>
                </a:lnTo>
                <a:lnTo>
                  <a:pt x="277" y="83"/>
                </a:lnTo>
                <a:lnTo>
                  <a:pt x="277" y="85"/>
                </a:lnTo>
                <a:lnTo>
                  <a:pt x="277" y="86"/>
                </a:lnTo>
                <a:lnTo>
                  <a:pt x="277" y="88"/>
                </a:lnTo>
                <a:lnTo>
                  <a:pt x="278" y="89"/>
                </a:lnTo>
                <a:lnTo>
                  <a:pt x="277" y="89"/>
                </a:lnTo>
                <a:lnTo>
                  <a:pt x="277" y="90"/>
                </a:lnTo>
                <a:lnTo>
                  <a:pt x="278" y="90"/>
                </a:lnTo>
                <a:lnTo>
                  <a:pt x="278" y="92"/>
                </a:lnTo>
                <a:lnTo>
                  <a:pt x="280" y="93"/>
                </a:lnTo>
                <a:lnTo>
                  <a:pt x="280" y="95"/>
                </a:lnTo>
                <a:lnTo>
                  <a:pt x="278" y="95"/>
                </a:lnTo>
                <a:lnTo>
                  <a:pt x="277" y="95"/>
                </a:lnTo>
                <a:lnTo>
                  <a:pt x="276" y="95"/>
                </a:lnTo>
                <a:lnTo>
                  <a:pt x="276" y="96"/>
                </a:lnTo>
                <a:lnTo>
                  <a:pt x="276" y="98"/>
                </a:lnTo>
                <a:lnTo>
                  <a:pt x="276" y="99"/>
                </a:lnTo>
                <a:lnTo>
                  <a:pt x="274" y="99"/>
                </a:lnTo>
                <a:lnTo>
                  <a:pt x="273" y="100"/>
                </a:lnTo>
                <a:lnTo>
                  <a:pt x="273" y="102"/>
                </a:lnTo>
                <a:lnTo>
                  <a:pt x="271" y="103"/>
                </a:lnTo>
                <a:lnTo>
                  <a:pt x="270" y="103"/>
                </a:lnTo>
                <a:lnTo>
                  <a:pt x="270" y="105"/>
                </a:lnTo>
                <a:lnTo>
                  <a:pt x="271" y="106"/>
                </a:lnTo>
                <a:lnTo>
                  <a:pt x="271" y="108"/>
                </a:lnTo>
                <a:lnTo>
                  <a:pt x="273" y="108"/>
                </a:lnTo>
                <a:lnTo>
                  <a:pt x="276" y="110"/>
                </a:lnTo>
                <a:lnTo>
                  <a:pt x="276" y="116"/>
                </a:lnTo>
                <a:lnTo>
                  <a:pt x="276" y="118"/>
                </a:lnTo>
                <a:lnTo>
                  <a:pt x="276" y="119"/>
                </a:lnTo>
                <a:lnTo>
                  <a:pt x="277" y="119"/>
                </a:lnTo>
                <a:lnTo>
                  <a:pt x="278" y="122"/>
                </a:lnTo>
                <a:lnTo>
                  <a:pt x="281" y="122"/>
                </a:lnTo>
                <a:lnTo>
                  <a:pt x="284" y="122"/>
                </a:lnTo>
                <a:lnTo>
                  <a:pt x="287" y="120"/>
                </a:lnTo>
                <a:lnTo>
                  <a:pt x="288" y="120"/>
                </a:lnTo>
                <a:lnTo>
                  <a:pt x="290" y="123"/>
                </a:lnTo>
                <a:lnTo>
                  <a:pt x="291" y="125"/>
                </a:lnTo>
                <a:lnTo>
                  <a:pt x="293" y="128"/>
                </a:lnTo>
                <a:lnTo>
                  <a:pt x="293" y="129"/>
                </a:lnTo>
                <a:lnTo>
                  <a:pt x="294" y="130"/>
                </a:lnTo>
                <a:lnTo>
                  <a:pt x="294" y="132"/>
                </a:lnTo>
                <a:lnTo>
                  <a:pt x="296" y="132"/>
                </a:lnTo>
                <a:lnTo>
                  <a:pt x="296" y="130"/>
                </a:lnTo>
                <a:lnTo>
                  <a:pt x="297" y="132"/>
                </a:lnTo>
                <a:lnTo>
                  <a:pt x="298" y="132"/>
                </a:lnTo>
                <a:lnTo>
                  <a:pt x="298" y="133"/>
                </a:lnTo>
                <a:lnTo>
                  <a:pt x="300" y="133"/>
                </a:lnTo>
                <a:lnTo>
                  <a:pt x="301" y="135"/>
                </a:lnTo>
                <a:lnTo>
                  <a:pt x="303" y="135"/>
                </a:lnTo>
                <a:lnTo>
                  <a:pt x="303" y="136"/>
                </a:lnTo>
                <a:lnTo>
                  <a:pt x="304" y="136"/>
                </a:lnTo>
                <a:lnTo>
                  <a:pt x="306" y="138"/>
                </a:lnTo>
                <a:lnTo>
                  <a:pt x="307" y="139"/>
                </a:lnTo>
                <a:lnTo>
                  <a:pt x="308" y="139"/>
                </a:lnTo>
                <a:lnTo>
                  <a:pt x="308" y="140"/>
                </a:lnTo>
                <a:lnTo>
                  <a:pt x="310" y="140"/>
                </a:lnTo>
                <a:lnTo>
                  <a:pt x="311" y="140"/>
                </a:lnTo>
                <a:lnTo>
                  <a:pt x="313" y="140"/>
                </a:lnTo>
                <a:lnTo>
                  <a:pt x="314" y="140"/>
                </a:lnTo>
                <a:lnTo>
                  <a:pt x="314" y="142"/>
                </a:lnTo>
                <a:lnTo>
                  <a:pt x="314" y="143"/>
                </a:lnTo>
                <a:lnTo>
                  <a:pt x="316" y="143"/>
                </a:lnTo>
                <a:lnTo>
                  <a:pt x="317" y="143"/>
                </a:lnTo>
                <a:lnTo>
                  <a:pt x="318" y="143"/>
                </a:lnTo>
                <a:lnTo>
                  <a:pt x="320" y="143"/>
                </a:lnTo>
                <a:lnTo>
                  <a:pt x="320" y="145"/>
                </a:lnTo>
                <a:lnTo>
                  <a:pt x="321" y="145"/>
                </a:lnTo>
                <a:lnTo>
                  <a:pt x="323" y="146"/>
                </a:lnTo>
                <a:lnTo>
                  <a:pt x="324" y="146"/>
                </a:lnTo>
                <a:lnTo>
                  <a:pt x="324" y="148"/>
                </a:lnTo>
                <a:lnTo>
                  <a:pt x="324" y="146"/>
                </a:lnTo>
                <a:lnTo>
                  <a:pt x="326" y="146"/>
                </a:lnTo>
                <a:lnTo>
                  <a:pt x="326" y="145"/>
                </a:lnTo>
                <a:lnTo>
                  <a:pt x="327" y="145"/>
                </a:lnTo>
                <a:lnTo>
                  <a:pt x="328" y="145"/>
                </a:lnTo>
                <a:lnTo>
                  <a:pt x="330" y="145"/>
                </a:lnTo>
                <a:lnTo>
                  <a:pt x="330" y="146"/>
                </a:lnTo>
                <a:lnTo>
                  <a:pt x="331" y="146"/>
                </a:lnTo>
                <a:lnTo>
                  <a:pt x="331" y="148"/>
                </a:lnTo>
                <a:lnTo>
                  <a:pt x="333" y="148"/>
                </a:lnTo>
                <a:lnTo>
                  <a:pt x="333" y="149"/>
                </a:lnTo>
                <a:lnTo>
                  <a:pt x="331" y="149"/>
                </a:lnTo>
                <a:lnTo>
                  <a:pt x="333" y="150"/>
                </a:lnTo>
                <a:lnTo>
                  <a:pt x="333" y="152"/>
                </a:lnTo>
                <a:lnTo>
                  <a:pt x="333" y="153"/>
                </a:lnTo>
                <a:lnTo>
                  <a:pt x="331" y="155"/>
                </a:lnTo>
                <a:lnTo>
                  <a:pt x="331" y="156"/>
                </a:lnTo>
                <a:lnTo>
                  <a:pt x="331" y="158"/>
                </a:lnTo>
                <a:lnTo>
                  <a:pt x="330" y="158"/>
                </a:lnTo>
                <a:lnTo>
                  <a:pt x="330" y="159"/>
                </a:lnTo>
                <a:lnTo>
                  <a:pt x="330" y="160"/>
                </a:lnTo>
                <a:lnTo>
                  <a:pt x="328" y="160"/>
                </a:lnTo>
                <a:lnTo>
                  <a:pt x="328" y="162"/>
                </a:lnTo>
                <a:lnTo>
                  <a:pt x="327" y="162"/>
                </a:lnTo>
                <a:lnTo>
                  <a:pt x="327" y="163"/>
                </a:lnTo>
                <a:lnTo>
                  <a:pt x="327" y="165"/>
                </a:lnTo>
                <a:lnTo>
                  <a:pt x="327" y="166"/>
                </a:lnTo>
                <a:lnTo>
                  <a:pt x="327" y="168"/>
                </a:lnTo>
                <a:lnTo>
                  <a:pt x="327" y="169"/>
                </a:lnTo>
                <a:lnTo>
                  <a:pt x="326" y="169"/>
                </a:lnTo>
                <a:lnTo>
                  <a:pt x="326" y="171"/>
                </a:lnTo>
                <a:lnTo>
                  <a:pt x="324" y="171"/>
                </a:lnTo>
                <a:lnTo>
                  <a:pt x="324" y="172"/>
                </a:lnTo>
                <a:lnTo>
                  <a:pt x="323" y="173"/>
                </a:lnTo>
                <a:lnTo>
                  <a:pt x="323" y="175"/>
                </a:lnTo>
                <a:lnTo>
                  <a:pt x="321" y="175"/>
                </a:lnTo>
                <a:lnTo>
                  <a:pt x="320" y="175"/>
                </a:lnTo>
                <a:lnTo>
                  <a:pt x="318" y="175"/>
                </a:lnTo>
                <a:lnTo>
                  <a:pt x="318" y="176"/>
                </a:lnTo>
                <a:lnTo>
                  <a:pt x="320" y="176"/>
                </a:lnTo>
                <a:lnTo>
                  <a:pt x="320" y="178"/>
                </a:lnTo>
                <a:lnTo>
                  <a:pt x="318" y="178"/>
                </a:lnTo>
                <a:lnTo>
                  <a:pt x="318" y="179"/>
                </a:lnTo>
                <a:lnTo>
                  <a:pt x="317" y="181"/>
                </a:lnTo>
                <a:lnTo>
                  <a:pt x="316" y="181"/>
                </a:lnTo>
                <a:lnTo>
                  <a:pt x="314" y="182"/>
                </a:lnTo>
                <a:lnTo>
                  <a:pt x="313" y="183"/>
                </a:lnTo>
                <a:lnTo>
                  <a:pt x="313" y="185"/>
                </a:lnTo>
                <a:lnTo>
                  <a:pt x="313" y="186"/>
                </a:lnTo>
                <a:lnTo>
                  <a:pt x="313" y="188"/>
                </a:lnTo>
                <a:lnTo>
                  <a:pt x="314" y="188"/>
                </a:lnTo>
                <a:lnTo>
                  <a:pt x="314" y="189"/>
                </a:lnTo>
                <a:lnTo>
                  <a:pt x="316" y="189"/>
                </a:lnTo>
                <a:lnTo>
                  <a:pt x="316" y="191"/>
                </a:lnTo>
                <a:lnTo>
                  <a:pt x="314" y="191"/>
                </a:lnTo>
                <a:lnTo>
                  <a:pt x="314" y="192"/>
                </a:lnTo>
                <a:lnTo>
                  <a:pt x="314" y="193"/>
                </a:lnTo>
                <a:lnTo>
                  <a:pt x="316" y="195"/>
                </a:lnTo>
                <a:lnTo>
                  <a:pt x="316" y="196"/>
                </a:lnTo>
                <a:lnTo>
                  <a:pt x="314" y="196"/>
                </a:lnTo>
                <a:lnTo>
                  <a:pt x="314" y="198"/>
                </a:lnTo>
                <a:lnTo>
                  <a:pt x="313" y="198"/>
                </a:lnTo>
                <a:lnTo>
                  <a:pt x="313" y="199"/>
                </a:lnTo>
                <a:lnTo>
                  <a:pt x="311" y="201"/>
                </a:lnTo>
                <a:lnTo>
                  <a:pt x="310" y="201"/>
                </a:lnTo>
                <a:lnTo>
                  <a:pt x="310" y="202"/>
                </a:lnTo>
                <a:lnTo>
                  <a:pt x="310" y="203"/>
                </a:lnTo>
                <a:lnTo>
                  <a:pt x="310" y="202"/>
                </a:lnTo>
                <a:lnTo>
                  <a:pt x="308" y="202"/>
                </a:lnTo>
                <a:lnTo>
                  <a:pt x="307" y="202"/>
                </a:lnTo>
                <a:lnTo>
                  <a:pt x="307" y="201"/>
                </a:lnTo>
                <a:lnTo>
                  <a:pt x="306" y="201"/>
                </a:lnTo>
                <a:lnTo>
                  <a:pt x="306" y="199"/>
                </a:lnTo>
                <a:lnTo>
                  <a:pt x="304" y="199"/>
                </a:lnTo>
                <a:lnTo>
                  <a:pt x="304" y="198"/>
                </a:lnTo>
                <a:lnTo>
                  <a:pt x="303" y="196"/>
                </a:lnTo>
                <a:lnTo>
                  <a:pt x="301" y="195"/>
                </a:lnTo>
                <a:lnTo>
                  <a:pt x="301" y="193"/>
                </a:lnTo>
                <a:lnTo>
                  <a:pt x="300" y="193"/>
                </a:lnTo>
                <a:lnTo>
                  <a:pt x="300" y="192"/>
                </a:lnTo>
                <a:lnTo>
                  <a:pt x="298" y="192"/>
                </a:lnTo>
                <a:lnTo>
                  <a:pt x="298" y="193"/>
                </a:lnTo>
                <a:lnTo>
                  <a:pt x="297" y="193"/>
                </a:lnTo>
                <a:lnTo>
                  <a:pt x="296" y="193"/>
                </a:lnTo>
                <a:lnTo>
                  <a:pt x="294" y="193"/>
                </a:lnTo>
                <a:lnTo>
                  <a:pt x="293" y="195"/>
                </a:lnTo>
                <a:lnTo>
                  <a:pt x="291" y="193"/>
                </a:lnTo>
                <a:lnTo>
                  <a:pt x="290" y="195"/>
                </a:lnTo>
                <a:lnTo>
                  <a:pt x="288" y="196"/>
                </a:lnTo>
                <a:lnTo>
                  <a:pt x="287" y="196"/>
                </a:lnTo>
                <a:lnTo>
                  <a:pt x="286" y="198"/>
                </a:lnTo>
                <a:lnTo>
                  <a:pt x="284" y="198"/>
                </a:lnTo>
                <a:lnTo>
                  <a:pt x="283" y="196"/>
                </a:lnTo>
                <a:lnTo>
                  <a:pt x="281" y="196"/>
                </a:lnTo>
                <a:lnTo>
                  <a:pt x="280" y="198"/>
                </a:lnTo>
                <a:lnTo>
                  <a:pt x="280" y="196"/>
                </a:lnTo>
                <a:lnTo>
                  <a:pt x="278" y="196"/>
                </a:lnTo>
                <a:lnTo>
                  <a:pt x="277" y="196"/>
                </a:lnTo>
                <a:lnTo>
                  <a:pt x="277" y="195"/>
                </a:lnTo>
                <a:lnTo>
                  <a:pt x="276" y="195"/>
                </a:lnTo>
                <a:lnTo>
                  <a:pt x="274" y="195"/>
                </a:lnTo>
                <a:lnTo>
                  <a:pt x="273" y="195"/>
                </a:lnTo>
                <a:lnTo>
                  <a:pt x="273" y="193"/>
                </a:lnTo>
                <a:lnTo>
                  <a:pt x="271" y="193"/>
                </a:lnTo>
                <a:lnTo>
                  <a:pt x="270" y="193"/>
                </a:lnTo>
                <a:lnTo>
                  <a:pt x="270" y="195"/>
                </a:lnTo>
                <a:lnTo>
                  <a:pt x="268" y="195"/>
                </a:lnTo>
                <a:lnTo>
                  <a:pt x="267" y="195"/>
                </a:lnTo>
                <a:lnTo>
                  <a:pt x="266" y="195"/>
                </a:lnTo>
                <a:lnTo>
                  <a:pt x="266" y="196"/>
                </a:lnTo>
                <a:lnTo>
                  <a:pt x="264" y="196"/>
                </a:lnTo>
                <a:lnTo>
                  <a:pt x="263" y="196"/>
                </a:lnTo>
                <a:lnTo>
                  <a:pt x="263" y="198"/>
                </a:lnTo>
                <a:lnTo>
                  <a:pt x="261" y="199"/>
                </a:lnTo>
                <a:lnTo>
                  <a:pt x="260" y="201"/>
                </a:lnTo>
                <a:lnTo>
                  <a:pt x="258" y="201"/>
                </a:lnTo>
                <a:lnTo>
                  <a:pt x="258" y="202"/>
                </a:lnTo>
                <a:lnTo>
                  <a:pt x="257" y="202"/>
                </a:lnTo>
                <a:lnTo>
                  <a:pt x="256" y="202"/>
                </a:lnTo>
                <a:lnTo>
                  <a:pt x="254" y="203"/>
                </a:lnTo>
                <a:lnTo>
                  <a:pt x="253" y="205"/>
                </a:lnTo>
                <a:lnTo>
                  <a:pt x="253" y="206"/>
                </a:lnTo>
                <a:lnTo>
                  <a:pt x="251" y="208"/>
                </a:lnTo>
                <a:lnTo>
                  <a:pt x="251" y="209"/>
                </a:lnTo>
                <a:lnTo>
                  <a:pt x="251" y="211"/>
                </a:lnTo>
                <a:lnTo>
                  <a:pt x="251" y="212"/>
                </a:lnTo>
                <a:lnTo>
                  <a:pt x="250" y="212"/>
                </a:lnTo>
                <a:lnTo>
                  <a:pt x="250" y="213"/>
                </a:lnTo>
                <a:lnTo>
                  <a:pt x="248" y="213"/>
                </a:lnTo>
                <a:lnTo>
                  <a:pt x="248" y="215"/>
                </a:lnTo>
                <a:lnTo>
                  <a:pt x="247" y="215"/>
                </a:lnTo>
                <a:lnTo>
                  <a:pt x="247" y="216"/>
                </a:lnTo>
                <a:lnTo>
                  <a:pt x="246" y="216"/>
                </a:lnTo>
                <a:lnTo>
                  <a:pt x="244" y="216"/>
                </a:lnTo>
                <a:lnTo>
                  <a:pt x="244" y="218"/>
                </a:lnTo>
                <a:lnTo>
                  <a:pt x="243" y="218"/>
                </a:lnTo>
                <a:lnTo>
                  <a:pt x="243" y="219"/>
                </a:lnTo>
                <a:lnTo>
                  <a:pt x="243" y="221"/>
                </a:lnTo>
                <a:lnTo>
                  <a:pt x="243" y="222"/>
                </a:lnTo>
                <a:lnTo>
                  <a:pt x="241" y="222"/>
                </a:lnTo>
                <a:lnTo>
                  <a:pt x="243" y="222"/>
                </a:lnTo>
                <a:lnTo>
                  <a:pt x="244" y="222"/>
                </a:lnTo>
                <a:lnTo>
                  <a:pt x="246" y="222"/>
                </a:lnTo>
                <a:lnTo>
                  <a:pt x="247" y="222"/>
                </a:lnTo>
                <a:lnTo>
                  <a:pt x="247" y="223"/>
                </a:lnTo>
                <a:lnTo>
                  <a:pt x="248" y="223"/>
                </a:lnTo>
                <a:lnTo>
                  <a:pt x="250" y="223"/>
                </a:lnTo>
                <a:lnTo>
                  <a:pt x="250" y="225"/>
                </a:lnTo>
                <a:lnTo>
                  <a:pt x="251" y="226"/>
                </a:lnTo>
                <a:lnTo>
                  <a:pt x="253" y="226"/>
                </a:lnTo>
                <a:lnTo>
                  <a:pt x="253" y="228"/>
                </a:lnTo>
                <a:lnTo>
                  <a:pt x="251" y="229"/>
                </a:lnTo>
                <a:lnTo>
                  <a:pt x="251" y="231"/>
                </a:lnTo>
                <a:lnTo>
                  <a:pt x="251" y="232"/>
                </a:lnTo>
                <a:lnTo>
                  <a:pt x="253" y="232"/>
                </a:lnTo>
                <a:lnTo>
                  <a:pt x="251" y="233"/>
                </a:lnTo>
                <a:lnTo>
                  <a:pt x="251" y="235"/>
                </a:lnTo>
                <a:lnTo>
                  <a:pt x="250" y="235"/>
                </a:lnTo>
                <a:lnTo>
                  <a:pt x="250" y="236"/>
                </a:lnTo>
                <a:lnTo>
                  <a:pt x="250" y="238"/>
                </a:lnTo>
                <a:lnTo>
                  <a:pt x="248" y="239"/>
                </a:lnTo>
                <a:lnTo>
                  <a:pt x="248" y="241"/>
                </a:lnTo>
                <a:lnTo>
                  <a:pt x="248" y="242"/>
                </a:lnTo>
                <a:lnTo>
                  <a:pt x="247" y="242"/>
                </a:lnTo>
                <a:lnTo>
                  <a:pt x="247" y="243"/>
                </a:lnTo>
                <a:lnTo>
                  <a:pt x="248" y="243"/>
                </a:lnTo>
                <a:lnTo>
                  <a:pt x="248" y="245"/>
                </a:lnTo>
                <a:lnTo>
                  <a:pt x="248" y="246"/>
                </a:lnTo>
                <a:lnTo>
                  <a:pt x="248" y="248"/>
                </a:lnTo>
                <a:lnTo>
                  <a:pt x="248" y="249"/>
                </a:lnTo>
                <a:lnTo>
                  <a:pt x="248" y="251"/>
                </a:lnTo>
                <a:lnTo>
                  <a:pt x="247" y="251"/>
                </a:lnTo>
                <a:lnTo>
                  <a:pt x="247" y="252"/>
                </a:lnTo>
                <a:lnTo>
                  <a:pt x="246" y="253"/>
                </a:lnTo>
                <a:lnTo>
                  <a:pt x="246" y="255"/>
                </a:lnTo>
                <a:lnTo>
                  <a:pt x="246" y="256"/>
                </a:lnTo>
                <a:lnTo>
                  <a:pt x="247" y="256"/>
                </a:lnTo>
                <a:lnTo>
                  <a:pt x="248" y="256"/>
                </a:lnTo>
                <a:lnTo>
                  <a:pt x="248" y="258"/>
                </a:lnTo>
                <a:lnTo>
                  <a:pt x="250" y="258"/>
                </a:lnTo>
                <a:lnTo>
                  <a:pt x="250" y="259"/>
                </a:lnTo>
                <a:lnTo>
                  <a:pt x="250" y="261"/>
                </a:lnTo>
                <a:lnTo>
                  <a:pt x="248" y="261"/>
                </a:lnTo>
                <a:lnTo>
                  <a:pt x="248" y="262"/>
                </a:lnTo>
                <a:lnTo>
                  <a:pt x="247" y="262"/>
                </a:lnTo>
                <a:lnTo>
                  <a:pt x="247" y="263"/>
                </a:lnTo>
                <a:lnTo>
                  <a:pt x="247" y="265"/>
                </a:lnTo>
                <a:lnTo>
                  <a:pt x="247" y="266"/>
                </a:lnTo>
                <a:lnTo>
                  <a:pt x="248" y="266"/>
                </a:lnTo>
                <a:lnTo>
                  <a:pt x="250" y="268"/>
                </a:lnTo>
                <a:lnTo>
                  <a:pt x="251" y="268"/>
                </a:lnTo>
                <a:lnTo>
                  <a:pt x="251" y="269"/>
                </a:lnTo>
                <a:lnTo>
                  <a:pt x="251" y="271"/>
                </a:lnTo>
                <a:lnTo>
                  <a:pt x="250" y="271"/>
                </a:lnTo>
                <a:lnTo>
                  <a:pt x="250" y="272"/>
                </a:lnTo>
                <a:lnTo>
                  <a:pt x="250" y="273"/>
                </a:lnTo>
                <a:lnTo>
                  <a:pt x="250" y="275"/>
                </a:lnTo>
                <a:lnTo>
                  <a:pt x="250" y="276"/>
                </a:lnTo>
                <a:lnTo>
                  <a:pt x="248" y="276"/>
                </a:lnTo>
                <a:lnTo>
                  <a:pt x="247" y="276"/>
                </a:lnTo>
                <a:lnTo>
                  <a:pt x="247" y="278"/>
                </a:lnTo>
                <a:lnTo>
                  <a:pt x="246" y="278"/>
                </a:lnTo>
                <a:lnTo>
                  <a:pt x="244" y="278"/>
                </a:lnTo>
                <a:lnTo>
                  <a:pt x="243" y="278"/>
                </a:lnTo>
                <a:lnTo>
                  <a:pt x="243" y="279"/>
                </a:lnTo>
                <a:lnTo>
                  <a:pt x="241" y="279"/>
                </a:lnTo>
                <a:lnTo>
                  <a:pt x="241" y="281"/>
                </a:lnTo>
                <a:lnTo>
                  <a:pt x="240" y="281"/>
                </a:lnTo>
                <a:lnTo>
                  <a:pt x="240" y="282"/>
                </a:lnTo>
                <a:lnTo>
                  <a:pt x="241" y="283"/>
                </a:lnTo>
                <a:lnTo>
                  <a:pt x="243" y="283"/>
                </a:lnTo>
                <a:lnTo>
                  <a:pt x="243" y="285"/>
                </a:lnTo>
                <a:lnTo>
                  <a:pt x="243" y="286"/>
                </a:lnTo>
                <a:lnTo>
                  <a:pt x="243" y="288"/>
                </a:lnTo>
                <a:lnTo>
                  <a:pt x="244" y="291"/>
                </a:lnTo>
                <a:lnTo>
                  <a:pt x="244" y="292"/>
                </a:lnTo>
                <a:lnTo>
                  <a:pt x="243" y="292"/>
                </a:lnTo>
                <a:lnTo>
                  <a:pt x="243" y="293"/>
                </a:lnTo>
                <a:lnTo>
                  <a:pt x="241" y="295"/>
                </a:lnTo>
                <a:lnTo>
                  <a:pt x="241" y="296"/>
                </a:lnTo>
                <a:lnTo>
                  <a:pt x="241" y="298"/>
                </a:lnTo>
                <a:lnTo>
                  <a:pt x="241" y="299"/>
                </a:lnTo>
                <a:lnTo>
                  <a:pt x="241" y="298"/>
                </a:lnTo>
                <a:lnTo>
                  <a:pt x="240" y="298"/>
                </a:lnTo>
                <a:lnTo>
                  <a:pt x="240" y="299"/>
                </a:lnTo>
                <a:lnTo>
                  <a:pt x="238" y="298"/>
                </a:lnTo>
                <a:lnTo>
                  <a:pt x="237" y="298"/>
                </a:lnTo>
                <a:lnTo>
                  <a:pt x="237" y="296"/>
                </a:lnTo>
                <a:lnTo>
                  <a:pt x="237" y="295"/>
                </a:lnTo>
                <a:lnTo>
                  <a:pt x="236" y="293"/>
                </a:lnTo>
                <a:lnTo>
                  <a:pt x="234" y="295"/>
                </a:lnTo>
                <a:lnTo>
                  <a:pt x="233" y="293"/>
                </a:lnTo>
                <a:lnTo>
                  <a:pt x="231" y="292"/>
                </a:lnTo>
                <a:lnTo>
                  <a:pt x="230" y="292"/>
                </a:lnTo>
                <a:lnTo>
                  <a:pt x="230" y="293"/>
                </a:lnTo>
                <a:lnTo>
                  <a:pt x="228" y="293"/>
                </a:lnTo>
                <a:lnTo>
                  <a:pt x="227" y="293"/>
                </a:lnTo>
                <a:lnTo>
                  <a:pt x="227" y="292"/>
                </a:lnTo>
                <a:lnTo>
                  <a:pt x="226" y="292"/>
                </a:lnTo>
                <a:lnTo>
                  <a:pt x="224" y="291"/>
                </a:lnTo>
                <a:lnTo>
                  <a:pt x="226" y="291"/>
                </a:lnTo>
                <a:lnTo>
                  <a:pt x="224" y="289"/>
                </a:lnTo>
                <a:lnTo>
                  <a:pt x="223" y="289"/>
                </a:lnTo>
                <a:lnTo>
                  <a:pt x="223" y="291"/>
                </a:lnTo>
                <a:lnTo>
                  <a:pt x="221" y="291"/>
                </a:lnTo>
                <a:lnTo>
                  <a:pt x="220" y="289"/>
                </a:lnTo>
                <a:lnTo>
                  <a:pt x="218" y="289"/>
                </a:lnTo>
                <a:lnTo>
                  <a:pt x="218" y="288"/>
                </a:lnTo>
                <a:lnTo>
                  <a:pt x="218" y="286"/>
                </a:lnTo>
                <a:lnTo>
                  <a:pt x="217" y="286"/>
                </a:lnTo>
                <a:lnTo>
                  <a:pt x="217" y="285"/>
                </a:lnTo>
                <a:lnTo>
                  <a:pt x="216" y="285"/>
                </a:lnTo>
                <a:lnTo>
                  <a:pt x="216" y="283"/>
                </a:lnTo>
                <a:lnTo>
                  <a:pt x="214" y="283"/>
                </a:lnTo>
                <a:lnTo>
                  <a:pt x="214" y="282"/>
                </a:lnTo>
                <a:lnTo>
                  <a:pt x="214" y="281"/>
                </a:lnTo>
                <a:lnTo>
                  <a:pt x="214" y="279"/>
                </a:lnTo>
                <a:lnTo>
                  <a:pt x="213" y="279"/>
                </a:lnTo>
                <a:lnTo>
                  <a:pt x="211" y="279"/>
                </a:lnTo>
                <a:lnTo>
                  <a:pt x="211" y="281"/>
                </a:lnTo>
                <a:lnTo>
                  <a:pt x="210" y="281"/>
                </a:lnTo>
                <a:lnTo>
                  <a:pt x="210" y="282"/>
                </a:lnTo>
                <a:lnTo>
                  <a:pt x="210" y="283"/>
                </a:lnTo>
                <a:lnTo>
                  <a:pt x="211" y="285"/>
                </a:lnTo>
                <a:lnTo>
                  <a:pt x="211" y="286"/>
                </a:lnTo>
                <a:lnTo>
                  <a:pt x="210" y="286"/>
                </a:lnTo>
                <a:lnTo>
                  <a:pt x="210" y="288"/>
                </a:lnTo>
                <a:lnTo>
                  <a:pt x="210" y="289"/>
                </a:lnTo>
                <a:lnTo>
                  <a:pt x="208" y="289"/>
                </a:lnTo>
                <a:lnTo>
                  <a:pt x="208" y="291"/>
                </a:lnTo>
                <a:lnTo>
                  <a:pt x="210" y="292"/>
                </a:lnTo>
                <a:lnTo>
                  <a:pt x="210" y="293"/>
                </a:lnTo>
                <a:lnTo>
                  <a:pt x="211" y="293"/>
                </a:lnTo>
                <a:lnTo>
                  <a:pt x="211" y="295"/>
                </a:lnTo>
                <a:lnTo>
                  <a:pt x="210" y="295"/>
                </a:lnTo>
                <a:lnTo>
                  <a:pt x="208" y="295"/>
                </a:lnTo>
                <a:lnTo>
                  <a:pt x="210" y="295"/>
                </a:lnTo>
                <a:lnTo>
                  <a:pt x="210" y="293"/>
                </a:lnTo>
                <a:lnTo>
                  <a:pt x="208" y="293"/>
                </a:lnTo>
                <a:lnTo>
                  <a:pt x="207" y="293"/>
                </a:lnTo>
                <a:lnTo>
                  <a:pt x="205" y="295"/>
                </a:lnTo>
                <a:lnTo>
                  <a:pt x="204" y="295"/>
                </a:lnTo>
                <a:lnTo>
                  <a:pt x="204" y="296"/>
                </a:lnTo>
                <a:lnTo>
                  <a:pt x="204" y="295"/>
                </a:lnTo>
                <a:lnTo>
                  <a:pt x="203" y="295"/>
                </a:lnTo>
                <a:lnTo>
                  <a:pt x="203" y="296"/>
                </a:lnTo>
                <a:lnTo>
                  <a:pt x="203" y="298"/>
                </a:lnTo>
                <a:lnTo>
                  <a:pt x="204" y="298"/>
                </a:lnTo>
                <a:lnTo>
                  <a:pt x="204" y="299"/>
                </a:lnTo>
                <a:lnTo>
                  <a:pt x="205" y="301"/>
                </a:lnTo>
                <a:lnTo>
                  <a:pt x="204" y="301"/>
                </a:lnTo>
                <a:lnTo>
                  <a:pt x="204" y="302"/>
                </a:lnTo>
                <a:lnTo>
                  <a:pt x="204" y="304"/>
                </a:lnTo>
                <a:lnTo>
                  <a:pt x="204" y="305"/>
                </a:lnTo>
                <a:lnTo>
                  <a:pt x="204" y="306"/>
                </a:lnTo>
                <a:lnTo>
                  <a:pt x="203" y="308"/>
                </a:lnTo>
                <a:lnTo>
                  <a:pt x="203" y="309"/>
                </a:lnTo>
                <a:lnTo>
                  <a:pt x="201" y="309"/>
                </a:lnTo>
                <a:lnTo>
                  <a:pt x="200" y="309"/>
                </a:lnTo>
                <a:lnTo>
                  <a:pt x="200" y="308"/>
                </a:lnTo>
                <a:lnTo>
                  <a:pt x="198" y="308"/>
                </a:lnTo>
                <a:lnTo>
                  <a:pt x="197" y="308"/>
                </a:lnTo>
                <a:lnTo>
                  <a:pt x="195" y="308"/>
                </a:lnTo>
                <a:lnTo>
                  <a:pt x="194" y="308"/>
                </a:lnTo>
                <a:lnTo>
                  <a:pt x="193" y="308"/>
                </a:lnTo>
                <a:lnTo>
                  <a:pt x="191" y="308"/>
                </a:lnTo>
                <a:lnTo>
                  <a:pt x="191" y="306"/>
                </a:lnTo>
                <a:lnTo>
                  <a:pt x="190" y="306"/>
                </a:lnTo>
                <a:lnTo>
                  <a:pt x="190" y="308"/>
                </a:lnTo>
                <a:lnTo>
                  <a:pt x="188" y="308"/>
                </a:lnTo>
                <a:lnTo>
                  <a:pt x="188" y="309"/>
                </a:lnTo>
                <a:lnTo>
                  <a:pt x="187" y="311"/>
                </a:lnTo>
                <a:lnTo>
                  <a:pt x="187" y="312"/>
                </a:lnTo>
                <a:lnTo>
                  <a:pt x="187" y="314"/>
                </a:lnTo>
                <a:lnTo>
                  <a:pt x="185" y="314"/>
                </a:lnTo>
                <a:lnTo>
                  <a:pt x="185" y="315"/>
                </a:lnTo>
                <a:lnTo>
                  <a:pt x="185" y="316"/>
                </a:lnTo>
                <a:lnTo>
                  <a:pt x="184" y="316"/>
                </a:lnTo>
                <a:lnTo>
                  <a:pt x="183" y="318"/>
                </a:lnTo>
                <a:lnTo>
                  <a:pt x="184" y="319"/>
                </a:lnTo>
                <a:lnTo>
                  <a:pt x="185" y="319"/>
                </a:lnTo>
                <a:lnTo>
                  <a:pt x="185" y="318"/>
                </a:lnTo>
                <a:lnTo>
                  <a:pt x="187" y="318"/>
                </a:lnTo>
                <a:lnTo>
                  <a:pt x="188" y="318"/>
                </a:lnTo>
                <a:lnTo>
                  <a:pt x="188" y="319"/>
                </a:lnTo>
                <a:lnTo>
                  <a:pt x="187" y="321"/>
                </a:lnTo>
                <a:lnTo>
                  <a:pt x="185" y="321"/>
                </a:lnTo>
                <a:lnTo>
                  <a:pt x="184" y="322"/>
                </a:lnTo>
                <a:lnTo>
                  <a:pt x="183" y="322"/>
                </a:lnTo>
                <a:lnTo>
                  <a:pt x="181" y="322"/>
                </a:lnTo>
                <a:lnTo>
                  <a:pt x="181" y="321"/>
                </a:lnTo>
                <a:lnTo>
                  <a:pt x="180" y="321"/>
                </a:lnTo>
                <a:lnTo>
                  <a:pt x="178" y="321"/>
                </a:lnTo>
                <a:lnTo>
                  <a:pt x="178" y="322"/>
                </a:lnTo>
                <a:lnTo>
                  <a:pt x="177" y="324"/>
                </a:lnTo>
                <a:lnTo>
                  <a:pt x="177" y="325"/>
                </a:lnTo>
                <a:lnTo>
                  <a:pt x="177" y="326"/>
                </a:lnTo>
                <a:lnTo>
                  <a:pt x="178" y="326"/>
                </a:lnTo>
                <a:lnTo>
                  <a:pt x="178" y="328"/>
                </a:lnTo>
                <a:lnTo>
                  <a:pt x="180" y="329"/>
                </a:lnTo>
                <a:lnTo>
                  <a:pt x="181" y="329"/>
                </a:lnTo>
                <a:lnTo>
                  <a:pt x="180" y="331"/>
                </a:lnTo>
                <a:lnTo>
                  <a:pt x="178" y="329"/>
                </a:lnTo>
                <a:lnTo>
                  <a:pt x="177" y="329"/>
                </a:lnTo>
                <a:lnTo>
                  <a:pt x="175" y="329"/>
                </a:lnTo>
                <a:lnTo>
                  <a:pt x="174" y="329"/>
                </a:lnTo>
                <a:lnTo>
                  <a:pt x="173" y="328"/>
                </a:lnTo>
                <a:lnTo>
                  <a:pt x="171" y="328"/>
                </a:lnTo>
                <a:lnTo>
                  <a:pt x="171" y="329"/>
                </a:lnTo>
                <a:lnTo>
                  <a:pt x="170" y="328"/>
                </a:lnTo>
                <a:lnTo>
                  <a:pt x="170" y="326"/>
                </a:lnTo>
                <a:lnTo>
                  <a:pt x="168" y="325"/>
                </a:lnTo>
                <a:lnTo>
                  <a:pt x="168" y="324"/>
                </a:lnTo>
                <a:lnTo>
                  <a:pt x="167" y="324"/>
                </a:lnTo>
                <a:lnTo>
                  <a:pt x="165" y="324"/>
                </a:lnTo>
                <a:lnTo>
                  <a:pt x="165" y="322"/>
                </a:lnTo>
                <a:lnTo>
                  <a:pt x="165" y="321"/>
                </a:lnTo>
                <a:lnTo>
                  <a:pt x="167" y="321"/>
                </a:lnTo>
                <a:lnTo>
                  <a:pt x="165" y="319"/>
                </a:lnTo>
                <a:lnTo>
                  <a:pt x="164" y="319"/>
                </a:lnTo>
                <a:lnTo>
                  <a:pt x="164" y="318"/>
                </a:lnTo>
                <a:lnTo>
                  <a:pt x="164" y="316"/>
                </a:lnTo>
                <a:lnTo>
                  <a:pt x="164" y="315"/>
                </a:lnTo>
                <a:lnTo>
                  <a:pt x="164" y="312"/>
                </a:lnTo>
                <a:lnTo>
                  <a:pt x="164" y="311"/>
                </a:lnTo>
                <a:lnTo>
                  <a:pt x="165" y="311"/>
                </a:lnTo>
                <a:lnTo>
                  <a:pt x="167" y="311"/>
                </a:lnTo>
                <a:lnTo>
                  <a:pt x="167" y="309"/>
                </a:lnTo>
                <a:lnTo>
                  <a:pt x="167" y="308"/>
                </a:lnTo>
                <a:lnTo>
                  <a:pt x="165" y="306"/>
                </a:lnTo>
                <a:lnTo>
                  <a:pt x="164" y="306"/>
                </a:lnTo>
                <a:lnTo>
                  <a:pt x="163" y="308"/>
                </a:lnTo>
                <a:lnTo>
                  <a:pt x="163" y="306"/>
                </a:lnTo>
                <a:lnTo>
                  <a:pt x="161" y="306"/>
                </a:lnTo>
                <a:lnTo>
                  <a:pt x="160" y="306"/>
                </a:lnTo>
                <a:lnTo>
                  <a:pt x="158" y="306"/>
                </a:lnTo>
                <a:lnTo>
                  <a:pt x="157" y="306"/>
                </a:lnTo>
                <a:lnTo>
                  <a:pt x="157" y="308"/>
                </a:lnTo>
                <a:lnTo>
                  <a:pt x="155" y="308"/>
                </a:lnTo>
                <a:lnTo>
                  <a:pt x="154" y="308"/>
                </a:lnTo>
                <a:lnTo>
                  <a:pt x="154" y="306"/>
                </a:lnTo>
                <a:lnTo>
                  <a:pt x="153" y="306"/>
                </a:lnTo>
                <a:lnTo>
                  <a:pt x="151" y="306"/>
                </a:lnTo>
                <a:lnTo>
                  <a:pt x="150" y="305"/>
                </a:lnTo>
                <a:lnTo>
                  <a:pt x="148" y="304"/>
                </a:lnTo>
                <a:lnTo>
                  <a:pt x="147" y="304"/>
                </a:lnTo>
                <a:lnTo>
                  <a:pt x="147" y="305"/>
                </a:lnTo>
                <a:lnTo>
                  <a:pt x="145" y="304"/>
                </a:lnTo>
                <a:lnTo>
                  <a:pt x="144" y="304"/>
                </a:lnTo>
                <a:lnTo>
                  <a:pt x="143" y="304"/>
                </a:lnTo>
                <a:lnTo>
                  <a:pt x="141" y="302"/>
                </a:lnTo>
                <a:lnTo>
                  <a:pt x="141" y="304"/>
                </a:lnTo>
                <a:lnTo>
                  <a:pt x="140" y="304"/>
                </a:lnTo>
                <a:lnTo>
                  <a:pt x="140" y="305"/>
                </a:lnTo>
                <a:lnTo>
                  <a:pt x="140" y="306"/>
                </a:lnTo>
                <a:lnTo>
                  <a:pt x="138" y="306"/>
                </a:lnTo>
                <a:lnTo>
                  <a:pt x="138" y="308"/>
                </a:lnTo>
                <a:lnTo>
                  <a:pt x="137" y="308"/>
                </a:lnTo>
                <a:lnTo>
                  <a:pt x="135" y="308"/>
                </a:lnTo>
                <a:lnTo>
                  <a:pt x="135" y="309"/>
                </a:lnTo>
                <a:lnTo>
                  <a:pt x="135" y="311"/>
                </a:lnTo>
                <a:lnTo>
                  <a:pt x="135" y="312"/>
                </a:lnTo>
                <a:lnTo>
                  <a:pt x="134" y="314"/>
                </a:lnTo>
                <a:close/>
              </a:path>
            </a:pathLst>
          </a:custGeom>
          <a:solidFill>
            <a:schemeClr val="bg1"/>
          </a:solidFill>
          <a:ln w="3175" cmpd="sng">
            <a:solidFill>
              <a:srgbClr val="808080"/>
            </a:solidFill>
            <a:round/>
            <a:headEnd/>
            <a:tailEnd/>
          </a:ln>
        </p:spPr>
        <p:txBody>
          <a:bodyPr/>
          <a:lstStyle/>
          <a:p>
            <a:endParaRPr lang="en-US"/>
          </a:p>
        </p:txBody>
      </p:sp>
      <p:sp>
        <p:nvSpPr>
          <p:cNvPr id="14462" name="Freeform 126"/>
          <p:cNvSpPr>
            <a:spLocks/>
          </p:cNvSpPr>
          <p:nvPr/>
        </p:nvSpPr>
        <p:spPr bwMode="auto">
          <a:xfrm>
            <a:off x="2566988" y="863600"/>
            <a:ext cx="234950" cy="252413"/>
          </a:xfrm>
          <a:custGeom>
            <a:avLst/>
            <a:gdLst>
              <a:gd name="T0" fmla="*/ 46 w 199"/>
              <a:gd name="T1" fmla="*/ 49 h 295"/>
              <a:gd name="T2" fmla="*/ 54 w 199"/>
              <a:gd name="T3" fmla="*/ 36 h 295"/>
              <a:gd name="T4" fmla="*/ 70 w 199"/>
              <a:gd name="T5" fmla="*/ 32 h 295"/>
              <a:gd name="T6" fmla="*/ 77 w 199"/>
              <a:gd name="T7" fmla="*/ 23 h 295"/>
              <a:gd name="T8" fmla="*/ 87 w 199"/>
              <a:gd name="T9" fmla="*/ 16 h 295"/>
              <a:gd name="T10" fmla="*/ 103 w 199"/>
              <a:gd name="T11" fmla="*/ 10 h 295"/>
              <a:gd name="T12" fmla="*/ 116 w 199"/>
              <a:gd name="T13" fmla="*/ 6 h 295"/>
              <a:gd name="T14" fmla="*/ 129 w 199"/>
              <a:gd name="T15" fmla="*/ 13 h 295"/>
              <a:gd name="T16" fmla="*/ 142 w 199"/>
              <a:gd name="T17" fmla="*/ 17 h 295"/>
              <a:gd name="T18" fmla="*/ 153 w 199"/>
              <a:gd name="T19" fmla="*/ 23 h 295"/>
              <a:gd name="T20" fmla="*/ 150 w 199"/>
              <a:gd name="T21" fmla="*/ 32 h 295"/>
              <a:gd name="T22" fmla="*/ 146 w 199"/>
              <a:gd name="T23" fmla="*/ 42 h 295"/>
              <a:gd name="T24" fmla="*/ 144 w 199"/>
              <a:gd name="T25" fmla="*/ 53 h 295"/>
              <a:gd name="T26" fmla="*/ 142 w 199"/>
              <a:gd name="T27" fmla="*/ 60 h 295"/>
              <a:gd name="T28" fmla="*/ 137 w 199"/>
              <a:gd name="T29" fmla="*/ 72 h 295"/>
              <a:gd name="T30" fmla="*/ 153 w 199"/>
              <a:gd name="T31" fmla="*/ 84 h 295"/>
              <a:gd name="T32" fmla="*/ 163 w 199"/>
              <a:gd name="T33" fmla="*/ 96 h 295"/>
              <a:gd name="T34" fmla="*/ 174 w 199"/>
              <a:gd name="T35" fmla="*/ 103 h 295"/>
              <a:gd name="T36" fmla="*/ 184 w 199"/>
              <a:gd name="T37" fmla="*/ 107 h 295"/>
              <a:gd name="T38" fmla="*/ 193 w 199"/>
              <a:gd name="T39" fmla="*/ 109 h 295"/>
              <a:gd name="T40" fmla="*/ 199 w 199"/>
              <a:gd name="T41" fmla="*/ 116 h 295"/>
              <a:gd name="T42" fmla="*/ 193 w 199"/>
              <a:gd name="T43" fmla="*/ 126 h 295"/>
              <a:gd name="T44" fmla="*/ 189 w 199"/>
              <a:gd name="T45" fmla="*/ 137 h 295"/>
              <a:gd name="T46" fmla="*/ 183 w 199"/>
              <a:gd name="T47" fmla="*/ 145 h 295"/>
              <a:gd name="T48" fmla="*/ 182 w 199"/>
              <a:gd name="T49" fmla="*/ 155 h 295"/>
              <a:gd name="T50" fmla="*/ 177 w 199"/>
              <a:gd name="T51" fmla="*/ 165 h 295"/>
              <a:gd name="T52" fmla="*/ 170 w 199"/>
              <a:gd name="T53" fmla="*/ 163 h 295"/>
              <a:gd name="T54" fmla="*/ 162 w 199"/>
              <a:gd name="T55" fmla="*/ 157 h 295"/>
              <a:gd name="T56" fmla="*/ 147 w 199"/>
              <a:gd name="T57" fmla="*/ 160 h 295"/>
              <a:gd name="T58" fmla="*/ 137 w 199"/>
              <a:gd name="T59" fmla="*/ 157 h 295"/>
              <a:gd name="T60" fmla="*/ 127 w 199"/>
              <a:gd name="T61" fmla="*/ 163 h 295"/>
              <a:gd name="T62" fmla="*/ 117 w 199"/>
              <a:gd name="T63" fmla="*/ 173 h 295"/>
              <a:gd name="T64" fmla="*/ 110 w 199"/>
              <a:gd name="T65" fmla="*/ 180 h 295"/>
              <a:gd name="T66" fmla="*/ 113 w 199"/>
              <a:gd name="T67" fmla="*/ 186 h 295"/>
              <a:gd name="T68" fmla="*/ 117 w 199"/>
              <a:gd name="T69" fmla="*/ 196 h 295"/>
              <a:gd name="T70" fmla="*/ 113 w 199"/>
              <a:gd name="T71" fmla="*/ 206 h 295"/>
              <a:gd name="T72" fmla="*/ 112 w 199"/>
              <a:gd name="T73" fmla="*/ 217 h 295"/>
              <a:gd name="T74" fmla="*/ 114 w 199"/>
              <a:gd name="T75" fmla="*/ 226 h 295"/>
              <a:gd name="T76" fmla="*/ 116 w 199"/>
              <a:gd name="T77" fmla="*/ 235 h 295"/>
              <a:gd name="T78" fmla="*/ 109 w 199"/>
              <a:gd name="T79" fmla="*/ 242 h 295"/>
              <a:gd name="T80" fmla="*/ 109 w 199"/>
              <a:gd name="T81" fmla="*/ 252 h 295"/>
              <a:gd name="T82" fmla="*/ 106 w 199"/>
              <a:gd name="T83" fmla="*/ 262 h 295"/>
              <a:gd name="T84" fmla="*/ 96 w 199"/>
              <a:gd name="T85" fmla="*/ 256 h 295"/>
              <a:gd name="T86" fmla="*/ 89 w 199"/>
              <a:gd name="T87" fmla="*/ 255 h 295"/>
              <a:gd name="T88" fmla="*/ 80 w 199"/>
              <a:gd name="T89" fmla="*/ 247 h 295"/>
              <a:gd name="T90" fmla="*/ 77 w 199"/>
              <a:gd name="T91" fmla="*/ 249 h 295"/>
              <a:gd name="T92" fmla="*/ 77 w 199"/>
              <a:gd name="T93" fmla="*/ 259 h 295"/>
              <a:gd name="T94" fmla="*/ 70 w 199"/>
              <a:gd name="T95" fmla="*/ 259 h 295"/>
              <a:gd name="T96" fmla="*/ 70 w 199"/>
              <a:gd name="T97" fmla="*/ 269 h 295"/>
              <a:gd name="T98" fmla="*/ 60 w 199"/>
              <a:gd name="T99" fmla="*/ 272 h 295"/>
              <a:gd name="T100" fmla="*/ 53 w 199"/>
              <a:gd name="T101" fmla="*/ 278 h 295"/>
              <a:gd name="T102" fmla="*/ 54 w 199"/>
              <a:gd name="T103" fmla="*/ 282 h 295"/>
              <a:gd name="T104" fmla="*/ 44 w 199"/>
              <a:gd name="T105" fmla="*/ 286 h 295"/>
              <a:gd name="T106" fmla="*/ 43 w 199"/>
              <a:gd name="T107" fmla="*/ 293 h 295"/>
              <a:gd name="T108" fmla="*/ 33 w 199"/>
              <a:gd name="T109" fmla="*/ 288 h 295"/>
              <a:gd name="T110" fmla="*/ 30 w 199"/>
              <a:gd name="T111" fmla="*/ 276 h 295"/>
              <a:gd name="T112" fmla="*/ 27 w 199"/>
              <a:gd name="T113" fmla="*/ 270 h 295"/>
              <a:gd name="T114" fmla="*/ 16 w 199"/>
              <a:gd name="T115" fmla="*/ 269 h 295"/>
              <a:gd name="T116" fmla="*/ 6 w 199"/>
              <a:gd name="T117" fmla="*/ 269 h 2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99"/>
              <a:gd name="T178" fmla="*/ 0 h 295"/>
              <a:gd name="T179" fmla="*/ 199 w 199"/>
              <a:gd name="T180" fmla="*/ 295 h 29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99" h="295">
                <a:moveTo>
                  <a:pt x="36" y="52"/>
                </a:moveTo>
                <a:lnTo>
                  <a:pt x="37" y="50"/>
                </a:lnTo>
                <a:lnTo>
                  <a:pt x="40" y="52"/>
                </a:lnTo>
                <a:lnTo>
                  <a:pt x="40" y="53"/>
                </a:lnTo>
                <a:lnTo>
                  <a:pt x="41" y="53"/>
                </a:lnTo>
                <a:lnTo>
                  <a:pt x="41" y="52"/>
                </a:lnTo>
                <a:lnTo>
                  <a:pt x="43" y="52"/>
                </a:lnTo>
                <a:lnTo>
                  <a:pt x="43" y="50"/>
                </a:lnTo>
                <a:lnTo>
                  <a:pt x="44" y="49"/>
                </a:lnTo>
                <a:lnTo>
                  <a:pt x="46" y="49"/>
                </a:lnTo>
                <a:lnTo>
                  <a:pt x="46" y="47"/>
                </a:lnTo>
                <a:lnTo>
                  <a:pt x="46" y="46"/>
                </a:lnTo>
                <a:lnTo>
                  <a:pt x="46" y="44"/>
                </a:lnTo>
                <a:lnTo>
                  <a:pt x="47" y="44"/>
                </a:lnTo>
                <a:lnTo>
                  <a:pt x="47" y="43"/>
                </a:lnTo>
                <a:lnTo>
                  <a:pt x="50" y="42"/>
                </a:lnTo>
                <a:lnTo>
                  <a:pt x="50" y="40"/>
                </a:lnTo>
                <a:lnTo>
                  <a:pt x="51" y="39"/>
                </a:lnTo>
                <a:lnTo>
                  <a:pt x="53" y="37"/>
                </a:lnTo>
                <a:lnTo>
                  <a:pt x="54" y="36"/>
                </a:lnTo>
                <a:lnTo>
                  <a:pt x="54" y="34"/>
                </a:lnTo>
                <a:lnTo>
                  <a:pt x="56" y="34"/>
                </a:lnTo>
                <a:lnTo>
                  <a:pt x="59" y="34"/>
                </a:lnTo>
                <a:lnTo>
                  <a:pt x="60" y="34"/>
                </a:lnTo>
                <a:lnTo>
                  <a:pt x="61" y="34"/>
                </a:lnTo>
                <a:lnTo>
                  <a:pt x="63" y="34"/>
                </a:lnTo>
                <a:lnTo>
                  <a:pt x="64" y="34"/>
                </a:lnTo>
                <a:lnTo>
                  <a:pt x="66" y="33"/>
                </a:lnTo>
                <a:lnTo>
                  <a:pt x="69" y="32"/>
                </a:lnTo>
                <a:lnTo>
                  <a:pt x="70" y="32"/>
                </a:lnTo>
                <a:lnTo>
                  <a:pt x="71" y="32"/>
                </a:lnTo>
                <a:lnTo>
                  <a:pt x="71" y="30"/>
                </a:lnTo>
                <a:lnTo>
                  <a:pt x="73" y="29"/>
                </a:lnTo>
                <a:lnTo>
                  <a:pt x="74" y="29"/>
                </a:lnTo>
                <a:lnTo>
                  <a:pt x="76" y="29"/>
                </a:lnTo>
                <a:lnTo>
                  <a:pt x="76" y="27"/>
                </a:lnTo>
                <a:lnTo>
                  <a:pt x="77" y="27"/>
                </a:lnTo>
                <a:lnTo>
                  <a:pt x="77" y="26"/>
                </a:lnTo>
                <a:lnTo>
                  <a:pt x="77" y="24"/>
                </a:lnTo>
                <a:lnTo>
                  <a:pt x="77" y="23"/>
                </a:lnTo>
                <a:lnTo>
                  <a:pt x="79" y="22"/>
                </a:lnTo>
                <a:lnTo>
                  <a:pt x="80" y="19"/>
                </a:lnTo>
                <a:lnTo>
                  <a:pt x="82" y="19"/>
                </a:lnTo>
                <a:lnTo>
                  <a:pt x="82" y="16"/>
                </a:lnTo>
                <a:lnTo>
                  <a:pt x="82" y="14"/>
                </a:lnTo>
                <a:lnTo>
                  <a:pt x="83" y="14"/>
                </a:lnTo>
                <a:lnTo>
                  <a:pt x="84" y="14"/>
                </a:lnTo>
                <a:lnTo>
                  <a:pt x="86" y="14"/>
                </a:lnTo>
                <a:lnTo>
                  <a:pt x="86" y="16"/>
                </a:lnTo>
                <a:lnTo>
                  <a:pt x="87" y="16"/>
                </a:lnTo>
                <a:lnTo>
                  <a:pt x="89" y="16"/>
                </a:lnTo>
                <a:lnTo>
                  <a:pt x="89" y="14"/>
                </a:lnTo>
                <a:lnTo>
                  <a:pt x="90" y="16"/>
                </a:lnTo>
                <a:lnTo>
                  <a:pt x="93" y="17"/>
                </a:lnTo>
                <a:lnTo>
                  <a:pt x="94" y="17"/>
                </a:lnTo>
                <a:lnTo>
                  <a:pt x="96" y="16"/>
                </a:lnTo>
                <a:lnTo>
                  <a:pt x="99" y="16"/>
                </a:lnTo>
                <a:lnTo>
                  <a:pt x="100" y="14"/>
                </a:lnTo>
                <a:lnTo>
                  <a:pt x="102" y="12"/>
                </a:lnTo>
                <a:lnTo>
                  <a:pt x="103" y="10"/>
                </a:lnTo>
                <a:lnTo>
                  <a:pt x="103" y="7"/>
                </a:lnTo>
                <a:lnTo>
                  <a:pt x="104" y="6"/>
                </a:lnTo>
                <a:lnTo>
                  <a:pt x="104" y="4"/>
                </a:lnTo>
                <a:lnTo>
                  <a:pt x="106" y="3"/>
                </a:lnTo>
                <a:lnTo>
                  <a:pt x="107" y="0"/>
                </a:lnTo>
                <a:lnTo>
                  <a:pt x="109" y="2"/>
                </a:lnTo>
                <a:lnTo>
                  <a:pt x="113" y="3"/>
                </a:lnTo>
                <a:lnTo>
                  <a:pt x="114" y="4"/>
                </a:lnTo>
                <a:lnTo>
                  <a:pt x="116" y="4"/>
                </a:lnTo>
                <a:lnTo>
                  <a:pt x="116" y="6"/>
                </a:lnTo>
                <a:lnTo>
                  <a:pt x="117" y="9"/>
                </a:lnTo>
                <a:lnTo>
                  <a:pt x="117" y="12"/>
                </a:lnTo>
                <a:lnTo>
                  <a:pt x="119" y="12"/>
                </a:lnTo>
                <a:lnTo>
                  <a:pt x="120" y="13"/>
                </a:lnTo>
                <a:lnTo>
                  <a:pt x="122" y="13"/>
                </a:lnTo>
                <a:lnTo>
                  <a:pt x="123" y="13"/>
                </a:lnTo>
                <a:lnTo>
                  <a:pt x="124" y="13"/>
                </a:lnTo>
                <a:lnTo>
                  <a:pt x="127" y="13"/>
                </a:lnTo>
                <a:lnTo>
                  <a:pt x="127" y="12"/>
                </a:lnTo>
                <a:lnTo>
                  <a:pt x="129" y="13"/>
                </a:lnTo>
                <a:lnTo>
                  <a:pt x="130" y="13"/>
                </a:lnTo>
                <a:lnTo>
                  <a:pt x="133" y="13"/>
                </a:lnTo>
                <a:lnTo>
                  <a:pt x="134" y="13"/>
                </a:lnTo>
                <a:lnTo>
                  <a:pt x="136" y="13"/>
                </a:lnTo>
                <a:lnTo>
                  <a:pt x="137" y="13"/>
                </a:lnTo>
                <a:lnTo>
                  <a:pt x="137" y="14"/>
                </a:lnTo>
                <a:lnTo>
                  <a:pt x="139" y="14"/>
                </a:lnTo>
                <a:lnTo>
                  <a:pt x="140" y="16"/>
                </a:lnTo>
                <a:lnTo>
                  <a:pt x="142" y="16"/>
                </a:lnTo>
                <a:lnTo>
                  <a:pt x="142" y="17"/>
                </a:lnTo>
                <a:lnTo>
                  <a:pt x="143" y="17"/>
                </a:lnTo>
                <a:lnTo>
                  <a:pt x="143" y="16"/>
                </a:lnTo>
                <a:lnTo>
                  <a:pt x="144" y="17"/>
                </a:lnTo>
                <a:lnTo>
                  <a:pt x="144" y="19"/>
                </a:lnTo>
                <a:lnTo>
                  <a:pt x="146" y="19"/>
                </a:lnTo>
                <a:lnTo>
                  <a:pt x="147" y="20"/>
                </a:lnTo>
                <a:lnTo>
                  <a:pt x="149" y="20"/>
                </a:lnTo>
                <a:lnTo>
                  <a:pt x="150" y="20"/>
                </a:lnTo>
                <a:lnTo>
                  <a:pt x="152" y="22"/>
                </a:lnTo>
                <a:lnTo>
                  <a:pt x="153" y="23"/>
                </a:lnTo>
                <a:lnTo>
                  <a:pt x="153" y="24"/>
                </a:lnTo>
                <a:lnTo>
                  <a:pt x="152" y="24"/>
                </a:lnTo>
                <a:lnTo>
                  <a:pt x="152" y="26"/>
                </a:lnTo>
                <a:lnTo>
                  <a:pt x="150" y="26"/>
                </a:lnTo>
                <a:lnTo>
                  <a:pt x="150" y="27"/>
                </a:lnTo>
                <a:lnTo>
                  <a:pt x="150" y="29"/>
                </a:lnTo>
                <a:lnTo>
                  <a:pt x="152" y="29"/>
                </a:lnTo>
                <a:lnTo>
                  <a:pt x="152" y="30"/>
                </a:lnTo>
                <a:lnTo>
                  <a:pt x="152" y="32"/>
                </a:lnTo>
                <a:lnTo>
                  <a:pt x="150" y="32"/>
                </a:lnTo>
                <a:lnTo>
                  <a:pt x="149" y="32"/>
                </a:lnTo>
                <a:lnTo>
                  <a:pt x="149" y="33"/>
                </a:lnTo>
                <a:lnTo>
                  <a:pt x="147" y="33"/>
                </a:lnTo>
                <a:lnTo>
                  <a:pt x="146" y="34"/>
                </a:lnTo>
                <a:lnTo>
                  <a:pt x="144" y="34"/>
                </a:lnTo>
                <a:lnTo>
                  <a:pt x="144" y="36"/>
                </a:lnTo>
                <a:lnTo>
                  <a:pt x="144" y="37"/>
                </a:lnTo>
                <a:lnTo>
                  <a:pt x="144" y="39"/>
                </a:lnTo>
                <a:lnTo>
                  <a:pt x="146" y="40"/>
                </a:lnTo>
                <a:lnTo>
                  <a:pt x="146" y="42"/>
                </a:lnTo>
                <a:lnTo>
                  <a:pt x="146" y="43"/>
                </a:lnTo>
                <a:lnTo>
                  <a:pt x="146" y="44"/>
                </a:lnTo>
                <a:lnTo>
                  <a:pt x="144" y="44"/>
                </a:lnTo>
                <a:lnTo>
                  <a:pt x="144" y="46"/>
                </a:lnTo>
                <a:lnTo>
                  <a:pt x="144" y="47"/>
                </a:lnTo>
                <a:lnTo>
                  <a:pt x="143" y="47"/>
                </a:lnTo>
                <a:lnTo>
                  <a:pt x="143" y="49"/>
                </a:lnTo>
                <a:lnTo>
                  <a:pt x="143" y="50"/>
                </a:lnTo>
                <a:lnTo>
                  <a:pt x="143" y="52"/>
                </a:lnTo>
                <a:lnTo>
                  <a:pt x="144" y="53"/>
                </a:lnTo>
                <a:lnTo>
                  <a:pt x="143" y="53"/>
                </a:lnTo>
                <a:lnTo>
                  <a:pt x="143" y="54"/>
                </a:lnTo>
                <a:lnTo>
                  <a:pt x="144" y="54"/>
                </a:lnTo>
                <a:lnTo>
                  <a:pt x="144" y="56"/>
                </a:lnTo>
                <a:lnTo>
                  <a:pt x="146" y="57"/>
                </a:lnTo>
                <a:lnTo>
                  <a:pt x="146" y="59"/>
                </a:lnTo>
                <a:lnTo>
                  <a:pt x="144" y="59"/>
                </a:lnTo>
                <a:lnTo>
                  <a:pt x="143" y="59"/>
                </a:lnTo>
                <a:lnTo>
                  <a:pt x="142" y="59"/>
                </a:lnTo>
                <a:lnTo>
                  <a:pt x="142" y="60"/>
                </a:lnTo>
                <a:lnTo>
                  <a:pt x="142" y="62"/>
                </a:lnTo>
                <a:lnTo>
                  <a:pt x="142" y="63"/>
                </a:lnTo>
                <a:lnTo>
                  <a:pt x="140" y="63"/>
                </a:lnTo>
                <a:lnTo>
                  <a:pt x="139" y="64"/>
                </a:lnTo>
                <a:lnTo>
                  <a:pt x="139" y="66"/>
                </a:lnTo>
                <a:lnTo>
                  <a:pt x="137" y="67"/>
                </a:lnTo>
                <a:lnTo>
                  <a:pt x="136" y="67"/>
                </a:lnTo>
                <a:lnTo>
                  <a:pt x="136" y="69"/>
                </a:lnTo>
                <a:lnTo>
                  <a:pt x="137" y="70"/>
                </a:lnTo>
                <a:lnTo>
                  <a:pt x="137" y="72"/>
                </a:lnTo>
                <a:lnTo>
                  <a:pt x="139" y="72"/>
                </a:lnTo>
                <a:lnTo>
                  <a:pt x="142" y="74"/>
                </a:lnTo>
                <a:lnTo>
                  <a:pt x="142" y="80"/>
                </a:lnTo>
                <a:lnTo>
                  <a:pt x="142" y="82"/>
                </a:lnTo>
                <a:lnTo>
                  <a:pt x="142" y="83"/>
                </a:lnTo>
                <a:lnTo>
                  <a:pt x="143" y="83"/>
                </a:lnTo>
                <a:lnTo>
                  <a:pt x="144" y="86"/>
                </a:lnTo>
                <a:lnTo>
                  <a:pt x="147" y="86"/>
                </a:lnTo>
                <a:lnTo>
                  <a:pt x="150" y="86"/>
                </a:lnTo>
                <a:lnTo>
                  <a:pt x="153" y="84"/>
                </a:lnTo>
                <a:lnTo>
                  <a:pt x="154" y="84"/>
                </a:lnTo>
                <a:lnTo>
                  <a:pt x="156" y="87"/>
                </a:lnTo>
                <a:lnTo>
                  <a:pt x="157" y="89"/>
                </a:lnTo>
                <a:lnTo>
                  <a:pt x="159" y="92"/>
                </a:lnTo>
                <a:lnTo>
                  <a:pt x="159" y="93"/>
                </a:lnTo>
                <a:lnTo>
                  <a:pt x="160" y="94"/>
                </a:lnTo>
                <a:lnTo>
                  <a:pt x="160" y="96"/>
                </a:lnTo>
                <a:lnTo>
                  <a:pt x="162" y="96"/>
                </a:lnTo>
                <a:lnTo>
                  <a:pt x="162" y="94"/>
                </a:lnTo>
                <a:lnTo>
                  <a:pt x="163" y="96"/>
                </a:lnTo>
                <a:lnTo>
                  <a:pt x="164" y="96"/>
                </a:lnTo>
                <a:lnTo>
                  <a:pt x="164" y="97"/>
                </a:lnTo>
                <a:lnTo>
                  <a:pt x="166" y="97"/>
                </a:lnTo>
                <a:lnTo>
                  <a:pt x="167" y="99"/>
                </a:lnTo>
                <a:lnTo>
                  <a:pt x="169" y="99"/>
                </a:lnTo>
                <a:lnTo>
                  <a:pt x="169" y="100"/>
                </a:lnTo>
                <a:lnTo>
                  <a:pt x="170" y="100"/>
                </a:lnTo>
                <a:lnTo>
                  <a:pt x="172" y="102"/>
                </a:lnTo>
                <a:lnTo>
                  <a:pt x="173" y="103"/>
                </a:lnTo>
                <a:lnTo>
                  <a:pt x="174" y="103"/>
                </a:lnTo>
                <a:lnTo>
                  <a:pt x="174" y="104"/>
                </a:lnTo>
                <a:lnTo>
                  <a:pt x="176" y="104"/>
                </a:lnTo>
                <a:lnTo>
                  <a:pt x="177" y="104"/>
                </a:lnTo>
                <a:lnTo>
                  <a:pt x="179" y="104"/>
                </a:lnTo>
                <a:lnTo>
                  <a:pt x="180" y="104"/>
                </a:lnTo>
                <a:lnTo>
                  <a:pt x="180" y="106"/>
                </a:lnTo>
                <a:lnTo>
                  <a:pt x="180" y="107"/>
                </a:lnTo>
                <a:lnTo>
                  <a:pt x="182" y="107"/>
                </a:lnTo>
                <a:lnTo>
                  <a:pt x="183" y="107"/>
                </a:lnTo>
                <a:lnTo>
                  <a:pt x="184" y="107"/>
                </a:lnTo>
                <a:lnTo>
                  <a:pt x="186" y="107"/>
                </a:lnTo>
                <a:lnTo>
                  <a:pt x="186" y="109"/>
                </a:lnTo>
                <a:lnTo>
                  <a:pt x="187" y="109"/>
                </a:lnTo>
                <a:lnTo>
                  <a:pt x="189" y="110"/>
                </a:lnTo>
                <a:lnTo>
                  <a:pt x="190" y="110"/>
                </a:lnTo>
                <a:lnTo>
                  <a:pt x="190" y="112"/>
                </a:lnTo>
                <a:lnTo>
                  <a:pt x="190" y="110"/>
                </a:lnTo>
                <a:lnTo>
                  <a:pt x="192" y="110"/>
                </a:lnTo>
                <a:lnTo>
                  <a:pt x="192" y="109"/>
                </a:lnTo>
                <a:lnTo>
                  <a:pt x="193" y="109"/>
                </a:lnTo>
                <a:lnTo>
                  <a:pt x="194" y="109"/>
                </a:lnTo>
                <a:lnTo>
                  <a:pt x="196" y="109"/>
                </a:lnTo>
                <a:lnTo>
                  <a:pt x="196" y="110"/>
                </a:lnTo>
                <a:lnTo>
                  <a:pt x="197" y="110"/>
                </a:lnTo>
                <a:lnTo>
                  <a:pt x="197" y="112"/>
                </a:lnTo>
                <a:lnTo>
                  <a:pt x="199" y="112"/>
                </a:lnTo>
                <a:lnTo>
                  <a:pt x="199" y="113"/>
                </a:lnTo>
                <a:lnTo>
                  <a:pt x="197" y="113"/>
                </a:lnTo>
                <a:lnTo>
                  <a:pt x="199" y="114"/>
                </a:lnTo>
                <a:lnTo>
                  <a:pt x="199" y="116"/>
                </a:lnTo>
                <a:lnTo>
                  <a:pt x="199" y="117"/>
                </a:lnTo>
                <a:lnTo>
                  <a:pt x="197" y="119"/>
                </a:lnTo>
                <a:lnTo>
                  <a:pt x="197" y="120"/>
                </a:lnTo>
                <a:lnTo>
                  <a:pt x="197" y="122"/>
                </a:lnTo>
                <a:lnTo>
                  <a:pt x="196" y="122"/>
                </a:lnTo>
                <a:lnTo>
                  <a:pt x="196" y="123"/>
                </a:lnTo>
                <a:lnTo>
                  <a:pt x="196" y="124"/>
                </a:lnTo>
                <a:lnTo>
                  <a:pt x="194" y="124"/>
                </a:lnTo>
                <a:lnTo>
                  <a:pt x="194" y="126"/>
                </a:lnTo>
                <a:lnTo>
                  <a:pt x="193" y="126"/>
                </a:lnTo>
                <a:lnTo>
                  <a:pt x="193" y="127"/>
                </a:lnTo>
                <a:lnTo>
                  <a:pt x="193" y="129"/>
                </a:lnTo>
                <a:lnTo>
                  <a:pt x="193" y="130"/>
                </a:lnTo>
                <a:lnTo>
                  <a:pt x="193" y="132"/>
                </a:lnTo>
                <a:lnTo>
                  <a:pt x="193" y="133"/>
                </a:lnTo>
                <a:lnTo>
                  <a:pt x="192" y="133"/>
                </a:lnTo>
                <a:lnTo>
                  <a:pt x="192" y="135"/>
                </a:lnTo>
                <a:lnTo>
                  <a:pt x="190" y="135"/>
                </a:lnTo>
                <a:lnTo>
                  <a:pt x="190" y="136"/>
                </a:lnTo>
                <a:lnTo>
                  <a:pt x="189" y="137"/>
                </a:lnTo>
                <a:lnTo>
                  <a:pt x="189" y="139"/>
                </a:lnTo>
                <a:lnTo>
                  <a:pt x="187" y="139"/>
                </a:lnTo>
                <a:lnTo>
                  <a:pt x="186" y="139"/>
                </a:lnTo>
                <a:lnTo>
                  <a:pt x="184" y="139"/>
                </a:lnTo>
                <a:lnTo>
                  <a:pt x="184" y="140"/>
                </a:lnTo>
                <a:lnTo>
                  <a:pt x="186" y="140"/>
                </a:lnTo>
                <a:lnTo>
                  <a:pt x="186" y="142"/>
                </a:lnTo>
                <a:lnTo>
                  <a:pt x="184" y="142"/>
                </a:lnTo>
                <a:lnTo>
                  <a:pt x="184" y="143"/>
                </a:lnTo>
                <a:lnTo>
                  <a:pt x="183" y="145"/>
                </a:lnTo>
                <a:lnTo>
                  <a:pt x="182" y="145"/>
                </a:lnTo>
                <a:lnTo>
                  <a:pt x="180" y="146"/>
                </a:lnTo>
                <a:lnTo>
                  <a:pt x="179" y="147"/>
                </a:lnTo>
                <a:lnTo>
                  <a:pt x="179" y="149"/>
                </a:lnTo>
                <a:lnTo>
                  <a:pt x="179" y="150"/>
                </a:lnTo>
                <a:lnTo>
                  <a:pt x="179" y="152"/>
                </a:lnTo>
                <a:lnTo>
                  <a:pt x="180" y="152"/>
                </a:lnTo>
                <a:lnTo>
                  <a:pt x="180" y="153"/>
                </a:lnTo>
                <a:lnTo>
                  <a:pt x="182" y="153"/>
                </a:lnTo>
                <a:lnTo>
                  <a:pt x="182" y="155"/>
                </a:lnTo>
                <a:lnTo>
                  <a:pt x="180" y="155"/>
                </a:lnTo>
                <a:lnTo>
                  <a:pt x="180" y="156"/>
                </a:lnTo>
                <a:lnTo>
                  <a:pt x="180" y="157"/>
                </a:lnTo>
                <a:lnTo>
                  <a:pt x="182" y="159"/>
                </a:lnTo>
                <a:lnTo>
                  <a:pt x="182" y="160"/>
                </a:lnTo>
                <a:lnTo>
                  <a:pt x="180" y="160"/>
                </a:lnTo>
                <a:lnTo>
                  <a:pt x="180" y="162"/>
                </a:lnTo>
                <a:lnTo>
                  <a:pt x="179" y="162"/>
                </a:lnTo>
                <a:lnTo>
                  <a:pt x="179" y="163"/>
                </a:lnTo>
                <a:lnTo>
                  <a:pt x="177" y="165"/>
                </a:lnTo>
                <a:lnTo>
                  <a:pt x="176" y="165"/>
                </a:lnTo>
                <a:lnTo>
                  <a:pt x="176" y="166"/>
                </a:lnTo>
                <a:lnTo>
                  <a:pt x="176" y="167"/>
                </a:lnTo>
                <a:lnTo>
                  <a:pt x="176" y="166"/>
                </a:lnTo>
                <a:lnTo>
                  <a:pt x="174" y="166"/>
                </a:lnTo>
                <a:lnTo>
                  <a:pt x="173" y="166"/>
                </a:lnTo>
                <a:lnTo>
                  <a:pt x="173" y="165"/>
                </a:lnTo>
                <a:lnTo>
                  <a:pt x="172" y="165"/>
                </a:lnTo>
                <a:lnTo>
                  <a:pt x="172" y="163"/>
                </a:lnTo>
                <a:lnTo>
                  <a:pt x="170" y="163"/>
                </a:lnTo>
                <a:lnTo>
                  <a:pt x="170" y="162"/>
                </a:lnTo>
                <a:lnTo>
                  <a:pt x="169" y="160"/>
                </a:lnTo>
                <a:lnTo>
                  <a:pt x="167" y="159"/>
                </a:lnTo>
                <a:lnTo>
                  <a:pt x="167" y="157"/>
                </a:lnTo>
                <a:lnTo>
                  <a:pt x="166" y="157"/>
                </a:lnTo>
                <a:lnTo>
                  <a:pt x="166" y="156"/>
                </a:lnTo>
                <a:lnTo>
                  <a:pt x="164" y="156"/>
                </a:lnTo>
                <a:lnTo>
                  <a:pt x="164" y="157"/>
                </a:lnTo>
                <a:lnTo>
                  <a:pt x="163" y="157"/>
                </a:lnTo>
                <a:lnTo>
                  <a:pt x="162" y="157"/>
                </a:lnTo>
                <a:lnTo>
                  <a:pt x="160" y="157"/>
                </a:lnTo>
                <a:lnTo>
                  <a:pt x="159" y="159"/>
                </a:lnTo>
                <a:lnTo>
                  <a:pt x="157" y="157"/>
                </a:lnTo>
                <a:lnTo>
                  <a:pt x="156" y="159"/>
                </a:lnTo>
                <a:lnTo>
                  <a:pt x="154" y="160"/>
                </a:lnTo>
                <a:lnTo>
                  <a:pt x="153" y="160"/>
                </a:lnTo>
                <a:lnTo>
                  <a:pt x="152" y="162"/>
                </a:lnTo>
                <a:lnTo>
                  <a:pt x="150" y="162"/>
                </a:lnTo>
                <a:lnTo>
                  <a:pt x="149" y="160"/>
                </a:lnTo>
                <a:lnTo>
                  <a:pt x="147" y="160"/>
                </a:lnTo>
                <a:lnTo>
                  <a:pt x="146" y="162"/>
                </a:lnTo>
                <a:lnTo>
                  <a:pt x="146" y="160"/>
                </a:lnTo>
                <a:lnTo>
                  <a:pt x="144" y="160"/>
                </a:lnTo>
                <a:lnTo>
                  <a:pt x="143" y="160"/>
                </a:lnTo>
                <a:lnTo>
                  <a:pt x="143" y="159"/>
                </a:lnTo>
                <a:lnTo>
                  <a:pt x="142" y="159"/>
                </a:lnTo>
                <a:lnTo>
                  <a:pt x="140" y="159"/>
                </a:lnTo>
                <a:lnTo>
                  <a:pt x="139" y="159"/>
                </a:lnTo>
                <a:lnTo>
                  <a:pt x="139" y="157"/>
                </a:lnTo>
                <a:lnTo>
                  <a:pt x="137" y="157"/>
                </a:lnTo>
                <a:lnTo>
                  <a:pt x="136" y="157"/>
                </a:lnTo>
                <a:lnTo>
                  <a:pt x="136" y="159"/>
                </a:lnTo>
                <a:lnTo>
                  <a:pt x="134" y="159"/>
                </a:lnTo>
                <a:lnTo>
                  <a:pt x="133" y="159"/>
                </a:lnTo>
                <a:lnTo>
                  <a:pt x="132" y="159"/>
                </a:lnTo>
                <a:lnTo>
                  <a:pt x="132" y="160"/>
                </a:lnTo>
                <a:lnTo>
                  <a:pt x="130" y="160"/>
                </a:lnTo>
                <a:lnTo>
                  <a:pt x="129" y="160"/>
                </a:lnTo>
                <a:lnTo>
                  <a:pt x="129" y="162"/>
                </a:lnTo>
                <a:lnTo>
                  <a:pt x="127" y="163"/>
                </a:lnTo>
                <a:lnTo>
                  <a:pt x="126" y="165"/>
                </a:lnTo>
                <a:lnTo>
                  <a:pt x="124" y="165"/>
                </a:lnTo>
                <a:lnTo>
                  <a:pt x="124" y="166"/>
                </a:lnTo>
                <a:lnTo>
                  <a:pt x="123" y="166"/>
                </a:lnTo>
                <a:lnTo>
                  <a:pt x="122" y="166"/>
                </a:lnTo>
                <a:lnTo>
                  <a:pt x="120" y="167"/>
                </a:lnTo>
                <a:lnTo>
                  <a:pt x="119" y="169"/>
                </a:lnTo>
                <a:lnTo>
                  <a:pt x="119" y="170"/>
                </a:lnTo>
                <a:lnTo>
                  <a:pt x="117" y="172"/>
                </a:lnTo>
                <a:lnTo>
                  <a:pt x="117" y="173"/>
                </a:lnTo>
                <a:lnTo>
                  <a:pt x="117" y="175"/>
                </a:lnTo>
                <a:lnTo>
                  <a:pt x="117" y="176"/>
                </a:lnTo>
                <a:lnTo>
                  <a:pt x="116" y="176"/>
                </a:lnTo>
                <a:lnTo>
                  <a:pt x="116" y="177"/>
                </a:lnTo>
                <a:lnTo>
                  <a:pt x="114" y="177"/>
                </a:lnTo>
                <a:lnTo>
                  <a:pt x="114" y="179"/>
                </a:lnTo>
                <a:lnTo>
                  <a:pt x="113" y="179"/>
                </a:lnTo>
                <a:lnTo>
                  <a:pt x="113" y="180"/>
                </a:lnTo>
                <a:lnTo>
                  <a:pt x="112" y="180"/>
                </a:lnTo>
                <a:lnTo>
                  <a:pt x="110" y="180"/>
                </a:lnTo>
                <a:lnTo>
                  <a:pt x="110" y="182"/>
                </a:lnTo>
                <a:lnTo>
                  <a:pt x="109" y="182"/>
                </a:lnTo>
                <a:lnTo>
                  <a:pt x="109" y="183"/>
                </a:lnTo>
                <a:lnTo>
                  <a:pt x="109" y="185"/>
                </a:lnTo>
                <a:lnTo>
                  <a:pt x="109" y="186"/>
                </a:lnTo>
                <a:lnTo>
                  <a:pt x="107" y="186"/>
                </a:lnTo>
                <a:lnTo>
                  <a:pt x="109" y="186"/>
                </a:lnTo>
                <a:lnTo>
                  <a:pt x="110" y="186"/>
                </a:lnTo>
                <a:lnTo>
                  <a:pt x="112" y="186"/>
                </a:lnTo>
                <a:lnTo>
                  <a:pt x="113" y="186"/>
                </a:lnTo>
                <a:lnTo>
                  <a:pt x="113" y="187"/>
                </a:lnTo>
                <a:lnTo>
                  <a:pt x="114" y="187"/>
                </a:lnTo>
                <a:lnTo>
                  <a:pt x="116" y="187"/>
                </a:lnTo>
                <a:lnTo>
                  <a:pt x="116" y="189"/>
                </a:lnTo>
                <a:lnTo>
                  <a:pt x="117" y="190"/>
                </a:lnTo>
                <a:lnTo>
                  <a:pt x="119" y="190"/>
                </a:lnTo>
                <a:lnTo>
                  <a:pt x="119" y="192"/>
                </a:lnTo>
                <a:lnTo>
                  <a:pt x="117" y="193"/>
                </a:lnTo>
                <a:lnTo>
                  <a:pt x="117" y="195"/>
                </a:lnTo>
                <a:lnTo>
                  <a:pt x="117" y="196"/>
                </a:lnTo>
                <a:lnTo>
                  <a:pt x="119" y="196"/>
                </a:lnTo>
                <a:lnTo>
                  <a:pt x="117" y="197"/>
                </a:lnTo>
                <a:lnTo>
                  <a:pt x="117" y="199"/>
                </a:lnTo>
                <a:lnTo>
                  <a:pt x="116" y="199"/>
                </a:lnTo>
                <a:lnTo>
                  <a:pt x="116" y="200"/>
                </a:lnTo>
                <a:lnTo>
                  <a:pt x="116" y="202"/>
                </a:lnTo>
                <a:lnTo>
                  <a:pt x="114" y="203"/>
                </a:lnTo>
                <a:lnTo>
                  <a:pt x="114" y="205"/>
                </a:lnTo>
                <a:lnTo>
                  <a:pt x="114" y="206"/>
                </a:lnTo>
                <a:lnTo>
                  <a:pt x="113" y="206"/>
                </a:lnTo>
                <a:lnTo>
                  <a:pt x="113" y="207"/>
                </a:lnTo>
                <a:lnTo>
                  <a:pt x="114" y="207"/>
                </a:lnTo>
                <a:lnTo>
                  <a:pt x="114" y="209"/>
                </a:lnTo>
                <a:lnTo>
                  <a:pt x="114" y="210"/>
                </a:lnTo>
                <a:lnTo>
                  <a:pt x="114" y="212"/>
                </a:lnTo>
                <a:lnTo>
                  <a:pt x="114" y="213"/>
                </a:lnTo>
                <a:lnTo>
                  <a:pt x="114" y="215"/>
                </a:lnTo>
                <a:lnTo>
                  <a:pt x="113" y="215"/>
                </a:lnTo>
                <a:lnTo>
                  <a:pt x="113" y="216"/>
                </a:lnTo>
                <a:lnTo>
                  <a:pt x="112" y="217"/>
                </a:lnTo>
                <a:lnTo>
                  <a:pt x="112" y="219"/>
                </a:lnTo>
                <a:lnTo>
                  <a:pt x="112" y="220"/>
                </a:lnTo>
                <a:lnTo>
                  <a:pt x="113" y="220"/>
                </a:lnTo>
                <a:lnTo>
                  <a:pt x="114" y="220"/>
                </a:lnTo>
                <a:lnTo>
                  <a:pt x="114" y="222"/>
                </a:lnTo>
                <a:lnTo>
                  <a:pt x="116" y="222"/>
                </a:lnTo>
                <a:lnTo>
                  <a:pt x="116" y="223"/>
                </a:lnTo>
                <a:lnTo>
                  <a:pt x="116" y="225"/>
                </a:lnTo>
                <a:lnTo>
                  <a:pt x="114" y="225"/>
                </a:lnTo>
                <a:lnTo>
                  <a:pt x="114" y="226"/>
                </a:lnTo>
                <a:lnTo>
                  <a:pt x="113" y="226"/>
                </a:lnTo>
                <a:lnTo>
                  <a:pt x="113" y="227"/>
                </a:lnTo>
                <a:lnTo>
                  <a:pt x="113" y="229"/>
                </a:lnTo>
                <a:lnTo>
                  <a:pt x="113" y="230"/>
                </a:lnTo>
                <a:lnTo>
                  <a:pt x="114" y="230"/>
                </a:lnTo>
                <a:lnTo>
                  <a:pt x="116" y="232"/>
                </a:lnTo>
                <a:lnTo>
                  <a:pt x="117" y="232"/>
                </a:lnTo>
                <a:lnTo>
                  <a:pt x="117" y="233"/>
                </a:lnTo>
                <a:lnTo>
                  <a:pt x="117" y="235"/>
                </a:lnTo>
                <a:lnTo>
                  <a:pt x="116" y="235"/>
                </a:lnTo>
                <a:lnTo>
                  <a:pt x="116" y="236"/>
                </a:lnTo>
                <a:lnTo>
                  <a:pt x="116" y="237"/>
                </a:lnTo>
                <a:lnTo>
                  <a:pt x="116" y="239"/>
                </a:lnTo>
                <a:lnTo>
                  <a:pt x="116" y="240"/>
                </a:lnTo>
                <a:lnTo>
                  <a:pt x="114" y="240"/>
                </a:lnTo>
                <a:lnTo>
                  <a:pt x="113" y="240"/>
                </a:lnTo>
                <a:lnTo>
                  <a:pt x="113" y="242"/>
                </a:lnTo>
                <a:lnTo>
                  <a:pt x="112" y="242"/>
                </a:lnTo>
                <a:lnTo>
                  <a:pt x="110" y="242"/>
                </a:lnTo>
                <a:lnTo>
                  <a:pt x="109" y="242"/>
                </a:lnTo>
                <a:lnTo>
                  <a:pt x="109" y="243"/>
                </a:lnTo>
                <a:lnTo>
                  <a:pt x="107" y="243"/>
                </a:lnTo>
                <a:lnTo>
                  <a:pt x="107" y="245"/>
                </a:lnTo>
                <a:lnTo>
                  <a:pt x="106" y="245"/>
                </a:lnTo>
                <a:lnTo>
                  <a:pt x="106" y="246"/>
                </a:lnTo>
                <a:lnTo>
                  <a:pt x="107" y="247"/>
                </a:lnTo>
                <a:lnTo>
                  <a:pt x="109" y="247"/>
                </a:lnTo>
                <a:lnTo>
                  <a:pt x="109" y="249"/>
                </a:lnTo>
                <a:lnTo>
                  <a:pt x="109" y="250"/>
                </a:lnTo>
                <a:lnTo>
                  <a:pt x="109" y="252"/>
                </a:lnTo>
                <a:lnTo>
                  <a:pt x="110" y="255"/>
                </a:lnTo>
                <a:lnTo>
                  <a:pt x="110" y="256"/>
                </a:lnTo>
                <a:lnTo>
                  <a:pt x="109" y="256"/>
                </a:lnTo>
                <a:lnTo>
                  <a:pt x="109" y="257"/>
                </a:lnTo>
                <a:lnTo>
                  <a:pt x="107" y="259"/>
                </a:lnTo>
                <a:lnTo>
                  <a:pt x="107" y="260"/>
                </a:lnTo>
                <a:lnTo>
                  <a:pt x="107" y="262"/>
                </a:lnTo>
                <a:lnTo>
                  <a:pt x="107" y="263"/>
                </a:lnTo>
                <a:lnTo>
                  <a:pt x="107" y="262"/>
                </a:lnTo>
                <a:lnTo>
                  <a:pt x="106" y="262"/>
                </a:lnTo>
                <a:lnTo>
                  <a:pt x="106" y="263"/>
                </a:lnTo>
                <a:lnTo>
                  <a:pt x="104" y="262"/>
                </a:lnTo>
                <a:lnTo>
                  <a:pt x="103" y="262"/>
                </a:lnTo>
                <a:lnTo>
                  <a:pt x="103" y="260"/>
                </a:lnTo>
                <a:lnTo>
                  <a:pt x="103" y="259"/>
                </a:lnTo>
                <a:lnTo>
                  <a:pt x="102" y="257"/>
                </a:lnTo>
                <a:lnTo>
                  <a:pt x="100" y="259"/>
                </a:lnTo>
                <a:lnTo>
                  <a:pt x="99" y="257"/>
                </a:lnTo>
                <a:lnTo>
                  <a:pt x="97" y="256"/>
                </a:lnTo>
                <a:lnTo>
                  <a:pt x="96" y="256"/>
                </a:lnTo>
                <a:lnTo>
                  <a:pt x="96" y="257"/>
                </a:lnTo>
                <a:lnTo>
                  <a:pt x="94" y="257"/>
                </a:lnTo>
                <a:lnTo>
                  <a:pt x="93" y="257"/>
                </a:lnTo>
                <a:lnTo>
                  <a:pt x="93" y="256"/>
                </a:lnTo>
                <a:lnTo>
                  <a:pt x="92" y="256"/>
                </a:lnTo>
                <a:lnTo>
                  <a:pt x="90" y="255"/>
                </a:lnTo>
                <a:lnTo>
                  <a:pt x="92" y="255"/>
                </a:lnTo>
                <a:lnTo>
                  <a:pt x="90" y="253"/>
                </a:lnTo>
                <a:lnTo>
                  <a:pt x="89" y="253"/>
                </a:lnTo>
                <a:lnTo>
                  <a:pt x="89" y="255"/>
                </a:lnTo>
                <a:lnTo>
                  <a:pt x="87" y="255"/>
                </a:lnTo>
                <a:lnTo>
                  <a:pt x="86" y="253"/>
                </a:lnTo>
                <a:lnTo>
                  <a:pt x="84" y="253"/>
                </a:lnTo>
                <a:lnTo>
                  <a:pt x="84" y="252"/>
                </a:lnTo>
                <a:lnTo>
                  <a:pt x="84" y="250"/>
                </a:lnTo>
                <a:lnTo>
                  <a:pt x="83" y="250"/>
                </a:lnTo>
                <a:lnTo>
                  <a:pt x="83" y="249"/>
                </a:lnTo>
                <a:lnTo>
                  <a:pt x="82" y="249"/>
                </a:lnTo>
                <a:lnTo>
                  <a:pt x="82" y="247"/>
                </a:lnTo>
                <a:lnTo>
                  <a:pt x="80" y="247"/>
                </a:lnTo>
                <a:lnTo>
                  <a:pt x="80" y="246"/>
                </a:lnTo>
                <a:lnTo>
                  <a:pt x="80" y="245"/>
                </a:lnTo>
                <a:lnTo>
                  <a:pt x="80" y="243"/>
                </a:lnTo>
                <a:lnTo>
                  <a:pt x="79" y="243"/>
                </a:lnTo>
                <a:lnTo>
                  <a:pt x="77" y="243"/>
                </a:lnTo>
                <a:lnTo>
                  <a:pt x="77" y="245"/>
                </a:lnTo>
                <a:lnTo>
                  <a:pt x="76" y="245"/>
                </a:lnTo>
                <a:lnTo>
                  <a:pt x="76" y="246"/>
                </a:lnTo>
                <a:lnTo>
                  <a:pt x="76" y="247"/>
                </a:lnTo>
                <a:lnTo>
                  <a:pt x="77" y="249"/>
                </a:lnTo>
                <a:lnTo>
                  <a:pt x="77" y="250"/>
                </a:lnTo>
                <a:lnTo>
                  <a:pt x="76" y="250"/>
                </a:lnTo>
                <a:lnTo>
                  <a:pt x="76" y="252"/>
                </a:lnTo>
                <a:lnTo>
                  <a:pt x="76" y="253"/>
                </a:lnTo>
                <a:lnTo>
                  <a:pt x="74" y="253"/>
                </a:lnTo>
                <a:lnTo>
                  <a:pt x="74" y="255"/>
                </a:lnTo>
                <a:lnTo>
                  <a:pt x="76" y="256"/>
                </a:lnTo>
                <a:lnTo>
                  <a:pt x="76" y="257"/>
                </a:lnTo>
                <a:lnTo>
                  <a:pt x="77" y="257"/>
                </a:lnTo>
                <a:lnTo>
                  <a:pt x="77" y="259"/>
                </a:lnTo>
                <a:lnTo>
                  <a:pt x="76" y="259"/>
                </a:lnTo>
                <a:lnTo>
                  <a:pt x="74" y="259"/>
                </a:lnTo>
                <a:lnTo>
                  <a:pt x="76" y="259"/>
                </a:lnTo>
                <a:lnTo>
                  <a:pt x="76" y="257"/>
                </a:lnTo>
                <a:lnTo>
                  <a:pt x="74" y="257"/>
                </a:lnTo>
                <a:lnTo>
                  <a:pt x="73" y="257"/>
                </a:lnTo>
                <a:lnTo>
                  <a:pt x="71" y="259"/>
                </a:lnTo>
                <a:lnTo>
                  <a:pt x="70" y="259"/>
                </a:lnTo>
                <a:lnTo>
                  <a:pt x="70" y="260"/>
                </a:lnTo>
                <a:lnTo>
                  <a:pt x="70" y="259"/>
                </a:lnTo>
                <a:lnTo>
                  <a:pt x="69" y="259"/>
                </a:lnTo>
                <a:lnTo>
                  <a:pt x="69" y="260"/>
                </a:lnTo>
                <a:lnTo>
                  <a:pt x="69" y="262"/>
                </a:lnTo>
                <a:lnTo>
                  <a:pt x="70" y="262"/>
                </a:lnTo>
                <a:lnTo>
                  <a:pt x="70" y="263"/>
                </a:lnTo>
                <a:lnTo>
                  <a:pt x="71" y="265"/>
                </a:lnTo>
                <a:lnTo>
                  <a:pt x="70" y="265"/>
                </a:lnTo>
                <a:lnTo>
                  <a:pt x="70" y="266"/>
                </a:lnTo>
                <a:lnTo>
                  <a:pt x="70" y="268"/>
                </a:lnTo>
                <a:lnTo>
                  <a:pt x="70" y="269"/>
                </a:lnTo>
                <a:lnTo>
                  <a:pt x="70" y="270"/>
                </a:lnTo>
                <a:lnTo>
                  <a:pt x="69" y="272"/>
                </a:lnTo>
                <a:lnTo>
                  <a:pt x="69" y="273"/>
                </a:lnTo>
                <a:lnTo>
                  <a:pt x="67" y="273"/>
                </a:lnTo>
                <a:lnTo>
                  <a:pt x="66" y="273"/>
                </a:lnTo>
                <a:lnTo>
                  <a:pt x="66" y="272"/>
                </a:lnTo>
                <a:lnTo>
                  <a:pt x="64" y="272"/>
                </a:lnTo>
                <a:lnTo>
                  <a:pt x="63" y="272"/>
                </a:lnTo>
                <a:lnTo>
                  <a:pt x="61" y="272"/>
                </a:lnTo>
                <a:lnTo>
                  <a:pt x="60" y="272"/>
                </a:lnTo>
                <a:lnTo>
                  <a:pt x="59" y="272"/>
                </a:lnTo>
                <a:lnTo>
                  <a:pt x="57" y="272"/>
                </a:lnTo>
                <a:lnTo>
                  <a:pt x="57" y="270"/>
                </a:lnTo>
                <a:lnTo>
                  <a:pt x="56" y="270"/>
                </a:lnTo>
                <a:lnTo>
                  <a:pt x="56" y="272"/>
                </a:lnTo>
                <a:lnTo>
                  <a:pt x="54" y="272"/>
                </a:lnTo>
                <a:lnTo>
                  <a:pt x="54" y="273"/>
                </a:lnTo>
                <a:lnTo>
                  <a:pt x="53" y="275"/>
                </a:lnTo>
                <a:lnTo>
                  <a:pt x="53" y="276"/>
                </a:lnTo>
                <a:lnTo>
                  <a:pt x="53" y="278"/>
                </a:lnTo>
                <a:lnTo>
                  <a:pt x="51" y="278"/>
                </a:lnTo>
                <a:lnTo>
                  <a:pt x="51" y="279"/>
                </a:lnTo>
                <a:lnTo>
                  <a:pt x="51" y="280"/>
                </a:lnTo>
                <a:lnTo>
                  <a:pt x="50" y="280"/>
                </a:lnTo>
                <a:lnTo>
                  <a:pt x="49" y="282"/>
                </a:lnTo>
                <a:lnTo>
                  <a:pt x="50" y="283"/>
                </a:lnTo>
                <a:lnTo>
                  <a:pt x="51" y="283"/>
                </a:lnTo>
                <a:lnTo>
                  <a:pt x="51" y="282"/>
                </a:lnTo>
                <a:lnTo>
                  <a:pt x="53" y="282"/>
                </a:lnTo>
                <a:lnTo>
                  <a:pt x="54" y="282"/>
                </a:lnTo>
                <a:lnTo>
                  <a:pt x="54" y="283"/>
                </a:lnTo>
                <a:lnTo>
                  <a:pt x="53" y="285"/>
                </a:lnTo>
                <a:lnTo>
                  <a:pt x="51" y="285"/>
                </a:lnTo>
                <a:lnTo>
                  <a:pt x="50" y="286"/>
                </a:lnTo>
                <a:lnTo>
                  <a:pt x="49" y="286"/>
                </a:lnTo>
                <a:lnTo>
                  <a:pt x="47" y="286"/>
                </a:lnTo>
                <a:lnTo>
                  <a:pt x="47" y="285"/>
                </a:lnTo>
                <a:lnTo>
                  <a:pt x="46" y="285"/>
                </a:lnTo>
                <a:lnTo>
                  <a:pt x="44" y="285"/>
                </a:lnTo>
                <a:lnTo>
                  <a:pt x="44" y="286"/>
                </a:lnTo>
                <a:lnTo>
                  <a:pt x="43" y="288"/>
                </a:lnTo>
                <a:lnTo>
                  <a:pt x="43" y="289"/>
                </a:lnTo>
                <a:lnTo>
                  <a:pt x="43" y="290"/>
                </a:lnTo>
                <a:lnTo>
                  <a:pt x="44" y="290"/>
                </a:lnTo>
                <a:lnTo>
                  <a:pt x="44" y="292"/>
                </a:lnTo>
                <a:lnTo>
                  <a:pt x="46" y="293"/>
                </a:lnTo>
                <a:lnTo>
                  <a:pt x="47" y="293"/>
                </a:lnTo>
                <a:lnTo>
                  <a:pt x="46" y="295"/>
                </a:lnTo>
                <a:lnTo>
                  <a:pt x="44" y="293"/>
                </a:lnTo>
                <a:lnTo>
                  <a:pt x="43" y="293"/>
                </a:lnTo>
                <a:lnTo>
                  <a:pt x="41" y="293"/>
                </a:lnTo>
                <a:lnTo>
                  <a:pt x="40" y="293"/>
                </a:lnTo>
                <a:lnTo>
                  <a:pt x="39" y="292"/>
                </a:lnTo>
                <a:lnTo>
                  <a:pt x="37" y="292"/>
                </a:lnTo>
                <a:lnTo>
                  <a:pt x="37" y="293"/>
                </a:lnTo>
                <a:lnTo>
                  <a:pt x="36" y="292"/>
                </a:lnTo>
                <a:lnTo>
                  <a:pt x="36" y="290"/>
                </a:lnTo>
                <a:lnTo>
                  <a:pt x="34" y="289"/>
                </a:lnTo>
                <a:lnTo>
                  <a:pt x="34" y="288"/>
                </a:lnTo>
                <a:lnTo>
                  <a:pt x="33" y="288"/>
                </a:lnTo>
                <a:lnTo>
                  <a:pt x="31" y="288"/>
                </a:lnTo>
                <a:lnTo>
                  <a:pt x="31" y="286"/>
                </a:lnTo>
                <a:lnTo>
                  <a:pt x="31" y="285"/>
                </a:lnTo>
                <a:lnTo>
                  <a:pt x="33" y="285"/>
                </a:lnTo>
                <a:lnTo>
                  <a:pt x="31" y="283"/>
                </a:lnTo>
                <a:lnTo>
                  <a:pt x="30" y="283"/>
                </a:lnTo>
                <a:lnTo>
                  <a:pt x="30" y="282"/>
                </a:lnTo>
                <a:lnTo>
                  <a:pt x="30" y="280"/>
                </a:lnTo>
                <a:lnTo>
                  <a:pt x="30" y="279"/>
                </a:lnTo>
                <a:lnTo>
                  <a:pt x="30" y="276"/>
                </a:lnTo>
                <a:lnTo>
                  <a:pt x="30" y="275"/>
                </a:lnTo>
                <a:lnTo>
                  <a:pt x="31" y="275"/>
                </a:lnTo>
                <a:lnTo>
                  <a:pt x="33" y="275"/>
                </a:lnTo>
                <a:lnTo>
                  <a:pt x="33" y="273"/>
                </a:lnTo>
                <a:lnTo>
                  <a:pt x="33" y="272"/>
                </a:lnTo>
                <a:lnTo>
                  <a:pt x="31" y="270"/>
                </a:lnTo>
                <a:lnTo>
                  <a:pt x="30" y="270"/>
                </a:lnTo>
                <a:lnTo>
                  <a:pt x="29" y="272"/>
                </a:lnTo>
                <a:lnTo>
                  <a:pt x="29" y="270"/>
                </a:lnTo>
                <a:lnTo>
                  <a:pt x="27" y="270"/>
                </a:lnTo>
                <a:lnTo>
                  <a:pt x="26" y="270"/>
                </a:lnTo>
                <a:lnTo>
                  <a:pt x="24" y="270"/>
                </a:lnTo>
                <a:lnTo>
                  <a:pt x="23" y="270"/>
                </a:lnTo>
                <a:lnTo>
                  <a:pt x="23" y="272"/>
                </a:lnTo>
                <a:lnTo>
                  <a:pt x="21" y="272"/>
                </a:lnTo>
                <a:lnTo>
                  <a:pt x="20" y="272"/>
                </a:lnTo>
                <a:lnTo>
                  <a:pt x="20" y="270"/>
                </a:lnTo>
                <a:lnTo>
                  <a:pt x="19" y="270"/>
                </a:lnTo>
                <a:lnTo>
                  <a:pt x="17" y="270"/>
                </a:lnTo>
                <a:lnTo>
                  <a:pt x="16" y="269"/>
                </a:lnTo>
                <a:lnTo>
                  <a:pt x="14" y="268"/>
                </a:lnTo>
                <a:lnTo>
                  <a:pt x="13" y="268"/>
                </a:lnTo>
                <a:lnTo>
                  <a:pt x="13" y="269"/>
                </a:lnTo>
                <a:lnTo>
                  <a:pt x="11" y="268"/>
                </a:lnTo>
                <a:lnTo>
                  <a:pt x="10" y="268"/>
                </a:lnTo>
                <a:lnTo>
                  <a:pt x="9" y="268"/>
                </a:lnTo>
                <a:lnTo>
                  <a:pt x="7" y="266"/>
                </a:lnTo>
                <a:lnTo>
                  <a:pt x="7" y="268"/>
                </a:lnTo>
                <a:lnTo>
                  <a:pt x="6" y="268"/>
                </a:lnTo>
                <a:lnTo>
                  <a:pt x="6" y="269"/>
                </a:lnTo>
                <a:lnTo>
                  <a:pt x="6" y="270"/>
                </a:lnTo>
                <a:lnTo>
                  <a:pt x="4" y="270"/>
                </a:lnTo>
                <a:lnTo>
                  <a:pt x="4" y="272"/>
                </a:lnTo>
                <a:lnTo>
                  <a:pt x="3" y="272"/>
                </a:lnTo>
                <a:lnTo>
                  <a:pt x="1" y="272"/>
                </a:lnTo>
                <a:lnTo>
                  <a:pt x="1" y="273"/>
                </a:lnTo>
                <a:lnTo>
                  <a:pt x="1" y="275"/>
                </a:lnTo>
                <a:lnTo>
                  <a:pt x="1" y="276"/>
                </a:lnTo>
                <a:lnTo>
                  <a:pt x="0" y="278"/>
                </a:lnTo>
              </a:path>
            </a:pathLst>
          </a:custGeom>
          <a:solidFill>
            <a:schemeClr val="bg1"/>
          </a:solidFill>
          <a:ln w="3175" cmpd="sng">
            <a:solidFill>
              <a:srgbClr val="808080"/>
            </a:solidFill>
            <a:prstDash val="solid"/>
            <a:round/>
            <a:headEnd/>
            <a:tailEnd/>
          </a:ln>
        </p:spPr>
        <p:txBody>
          <a:bodyPr/>
          <a:lstStyle/>
          <a:p>
            <a:endParaRPr lang="en-US"/>
          </a:p>
        </p:txBody>
      </p:sp>
      <p:sp>
        <p:nvSpPr>
          <p:cNvPr id="14463" name="Freeform 127"/>
          <p:cNvSpPr>
            <a:spLocks/>
          </p:cNvSpPr>
          <p:nvPr/>
        </p:nvSpPr>
        <p:spPr bwMode="auto">
          <a:xfrm>
            <a:off x="2409825" y="831850"/>
            <a:ext cx="200025" cy="268288"/>
          </a:xfrm>
          <a:custGeom>
            <a:avLst/>
            <a:gdLst>
              <a:gd name="T0" fmla="*/ 128 w 170"/>
              <a:gd name="T1" fmla="*/ 309 h 314"/>
              <a:gd name="T2" fmla="*/ 125 w 170"/>
              <a:gd name="T3" fmla="*/ 301 h 314"/>
              <a:gd name="T4" fmla="*/ 123 w 170"/>
              <a:gd name="T5" fmla="*/ 292 h 314"/>
              <a:gd name="T6" fmla="*/ 113 w 170"/>
              <a:gd name="T7" fmla="*/ 291 h 314"/>
              <a:gd name="T8" fmla="*/ 108 w 170"/>
              <a:gd name="T9" fmla="*/ 286 h 314"/>
              <a:gd name="T10" fmla="*/ 104 w 170"/>
              <a:gd name="T11" fmla="*/ 282 h 314"/>
              <a:gd name="T12" fmla="*/ 94 w 170"/>
              <a:gd name="T13" fmla="*/ 278 h 314"/>
              <a:gd name="T14" fmla="*/ 88 w 170"/>
              <a:gd name="T15" fmla="*/ 271 h 314"/>
              <a:gd name="T16" fmla="*/ 78 w 170"/>
              <a:gd name="T17" fmla="*/ 269 h 314"/>
              <a:gd name="T18" fmla="*/ 73 w 170"/>
              <a:gd name="T19" fmla="*/ 263 h 314"/>
              <a:gd name="T20" fmla="*/ 68 w 170"/>
              <a:gd name="T21" fmla="*/ 253 h 314"/>
              <a:gd name="T22" fmla="*/ 60 w 170"/>
              <a:gd name="T23" fmla="*/ 248 h 314"/>
              <a:gd name="T24" fmla="*/ 57 w 170"/>
              <a:gd name="T25" fmla="*/ 239 h 314"/>
              <a:gd name="T26" fmla="*/ 48 w 170"/>
              <a:gd name="T27" fmla="*/ 235 h 314"/>
              <a:gd name="T28" fmla="*/ 42 w 170"/>
              <a:gd name="T29" fmla="*/ 228 h 314"/>
              <a:gd name="T30" fmla="*/ 37 w 170"/>
              <a:gd name="T31" fmla="*/ 222 h 314"/>
              <a:gd name="T32" fmla="*/ 28 w 170"/>
              <a:gd name="T33" fmla="*/ 216 h 314"/>
              <a:gd name="T34" fmla="*/ 20 w 170"/>
              <a:gd name="T35" fmla="*/ 209 h 314"/>
              <a:gd name="T36" fmla="*/ 14 w 170"/>
              <a:gd name="T37" fmla="*/ 202 h 314"/>
              <a:gd name="T38" fmla="*/ 8 w 170"/>
              <a:gd name="T39" fmla="*/ 193 h 314"/>
              <a:gd name="T40" fmla="*/ 7 w 170"/>
              <a:gd name="T41" fmla="*/ 186 h 314"/>
              <a:gd name="T42" fmla="*/ 2 w 170"/>
              <a:gd name="T43" fmla="*/ 179 h 314"/>
              <a:gd name="T44" fmla="*/ 1 w 170"/>
              <a:gd name="T45" fmla="*/ 169 h 314"/>
              <a:gd name="T46" fmla="*/ 1 w 170"/>
              <a:gd name="T47" fmla="*/ 160 h 314"/>
              <a:gd name="T48" fmla="*/ 5 w 170"/>
              <a:gd name="T49" fmla="*/ 156 h 314"/>
              <a:gd name="T50" fmla="*/ 10 w 170"/>
              <a:gd name="T51" fmla="*/ 148 h 314"/>
              <a:gd name="T52" fmla="*/ 15 w 170"/>
              <a:gd name="T53" fmla="*/ 135 h 314"/>
              <a:gd name="T54" fmla="*/ 18 w 170"/>
              <a:gd name="T55" fmla="*/ 126 h 314"/>
              <a:gd name="T56" fmla="*/ 8 w 170"/>
              <a:gd name="T57" fmla="*/ 125 h 314"/>
              <a:gd name="T58" fmla="*/ 8 w 170"/>
              <a:gd name="T59" fmla="*/ 115 h 314"/>
              <a:gd name="T60" fmla="*/ 7 w 170"/>
              <a:gd name="T61" fmla="*/ 105 h 314"/>
              <a:gd name="T62" fmla="*/ 14 w 170"/>
              <a:gd name="T63" fmla="*/ 99 h 314"/>
              <a:gd name="T64" fmla="*/ 22 w 170"/>
              <a:gd name="T65" fmla="*/ 96 h 314"/>
              <a:gd name="T66" fmla="*/ 20 w 170"/>
              <a:gd name="T67" fmla="*/ 83 h 314"/>
              <a:gd name="T68" fmla="*/ 21 w 170"/>
              <a:gd name="T69" fmla="*/ 73 h 314"/>
              <a:gd name="T70" fmla="*/ 31 w 170"/>
              <a:gd name="T71" fmla="*/ 70 h 314"/>
              <a:gd name="T72" fmla="*/ 32 w 170"/>
              <a:gd name="T73" fmla="*/ 60 h 314"/>
              <a:gd name="T74" fmla="*/ 32 w 170"/>
              <a:gd name="T75" fmla="*/ 48 h 314"/>
              <a:gd name="T76" fmla="*/ 38 w 170"/>
              <a:gd name="T77" fmla="*/ 43 h 314"/>
              <a:gd name="T78" fmla="*/ 44 w 170"/>
              <a:gd name="T79" fmla="*/ 38 h 314"/>
              <a:gd name="T80" fmla="*/ 44 w 170"/>
              <a:gd name="T81" fmla="*/ 30 h 314"/>
              <a:gd name="T82" fmla="*/ 48 w 170"/>
              <a:gd name="T83" fmla="*/ 20 h 314"/>
              <a:gd name="T84" fmla="*/ 60 w 170"/>
              <a:gd name="T85" fmla="*/ 16 h 314"/>
              <a:gd name="T86" fmla="*/ 67 w 170"/>
              <a:gd name="T87" fmla="*/ 15 h 314"/>
              <a:gd name="T88" fmla="*/ 75 w 170"/>
              <a:gd name="T89" fmla="*/ 10 h 314"/>
              <a:gd name="T90" fmla="*/ 81 w 170"/>
              <a:gd name="T91" fmla="*/ 7 h 314"/>
              <a:gd name="T92" fmla="*/ 88 w 170"/>
              <a:gd name="T93" fmla="*/ 2 h 314"/>
              <a:gd name="T94" fmla="*/ 100 w 170"/>
              <a:gd name="T95" fmla="*/ 10 h 314"/>
              <a:gd name="T96" fmla="*/ 110 w 170"/>
              <a:gd name="T97" fmla="*/ 15 h 314"/>
              <a:gd name="T98" fmla="*/ 121 w 170"/>
              <a:gd name="T99" fmla="*/ 20 h 314"/>
              <a:gd name="T100" fmla="*/ 125 w 170"/>
              <a:gd name="T101" fmla="*/ 29 h 314"/>
              <a:gd name="T102" fmla="*/ 127 w 170"/>
              <a:gd name="T103" fmla="*/ 40 h 314"/>
              <a:gd name="T104" fmla="*/ 130 w 170"/>
              <a:gd name="T105" fmla="*/ 49 h 314"/>
              <a:gd name="T106" fmla="*/ 127 w 170"/>
              <a:gd name="T107" fmla="*/ 59 h 314"/>
              <a:gd name="T108" fmla="*/ 130 w 170"/>
              <a:gd name="T109" fmla="*/ 70 h 314"/>
              <a:gd name="T110" fmla="*/ 128 w 170"/>
              <a:gd name="T111" fmla="*/ 82 h 314"/>
              <a:gd name="T112" fmla="*/ 125 w 170"/>
              <a:gd name="T113" fmla="*/ 92 h 314"/>
              <a:gd name="T114" fmla="*/ 124 w 170"/>
              <a:gd name="T115" fmla="*/ 102 h 314"/>
              <a:gd name="T116" fmla="*/ 131 w 170"/>
              <a:gd name="T117" fmla="*/ 108 h 314"/>
              <a:gd name="T118" fmla="*/ 141 w 170"/>
              <a:gd name="T119" fmla="*/ 110 h 314"/>
              <a:gd name="T120" fmla="*/ 144 w 170"/>
              <a:gd name="T121" fmla="*/ 98 h 314"/>
              <a:gd name="T122" fmla="*/ 155 w 170"/>
              <a:gd name="T123" fmla="*/ 93 h 314"/>
              <a:gd name="T124" fmla="*/ 167 w 170"/>
              <a:gd name="T125" fmla="*/ 92 h 31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0"/>
              <a:gd name="T190" fmla="*/ 0 h 314"/>
              <a:gd name="T191" fmla="*/ 170 w 170"/>
              <a:gd name="T192" fmla="*/ 314 h 31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0" h="314">
                <a:moveTo>
                  <a:pt x="134" y="314"/>
                </a:moveTo>
                <a:lnTo>
                  <a:pt x="133" y="314"/>
                </a:lnTo>
                <a:lnTo>
                  <a:pt x="131" y="314"/>
                </a:lnTo>
                <a:lnTo>
                  <a:pt x="130" y="314"/>
                </a:lnTo>
                <a:lnTo>
                  <a:pt x="130" y="312"/>
                </a:lnTo>
                <a:lnTo>
                  <a:pt x="130" y="311"/>
                </a:lnTo>
                <a:lnTo>
                  <a:pt x="130" y="309"/>
                </a:lnTo>
                <a:lnTo>
                  <a:pt x="128" y="309"/>
                </a:lnTo>
                <a:lnTo>
                  <a:pt x="128" y="308"/>
                </a:lnTo>
                <a:lnTo>
                  <a:pt x="127" y="306"/>
                </a:lnTo>
                <a:lnTo>
                  <a:pt x="125" y="306"/>
                </a:lnTo>
                <a:lnTo>
                  <a:pt x="124" y="306"/>
                </a:lnTo>
                <a:lnTo>
                  <a:pt x="124" y="305"/>
                </a:lnTo>
                <a:lnTo>
                  <a:pt x="124" y="304"/>
                </a:lnTo>
                <a:lnTo>
                  <a:pt x="125" y="302"/>
                </a:lnTo>
                <a:lnTo>
                  <a:pt x="125" y="301"/>
                </a:lnTo>
                <a:lnTo>
                  <a:pt x="127" y="301"/>
                </a:lnTo>
                <a:lnTo>
                  <a:pt x="125" y="301"/>
                </a:lnTo>
                <a:lnTo>
                  <a:pt x="125" y="299"/>
                </a:lnTo>
                <a:lnTo>
                  <a:pt x="125" y="298"/>
                </a:lnTo>
                <a:lnTo>
                  <a:pt x="125" y="296"/>
                </a:lnTo>
                <a:lnTo>
                  <a:pt x="124" y="295"/>
                </a:lnTo>
                <a:lnTo>
                  <a:pt x="124" y="293"/>
                </a:lnTo>
                <a:lnTo>
                  <a:pt x="123" y="292"/>
                </a:lnTo>
                <a:lnTo>
                  <a:pt x="121" y="291"/>
                </a:lnTo>
                <a:lnTo>
                  <a:pt x="120" y="288"/>
                </a:lnTo>
                <a:lnTo>
                  <a:pt x="118" y="288"/>
                </a:lnTo>
                <a:lnTo>
                  <a:pt x="117" y="288"/>
                </a:lnTo>
                <a:lnTo>
                  <a:pt x="115" y="288"/>
                </a:lnTo>
                <a:lnTo>
                  <a:pt x="115" y="289"/>
                </a:lnTo>
                <a:lnTo>
                  <a:pt x="114" y="289"/>
                </a:lnTo>
                <a:lnTo>
                  <a:pt x="113" y="291"/>
                </a:lnTo>
                <a:lnTo>
                  <a:pt x="111" y="291"/>
                </a:lnTo>
                <a:lnTo>
                  <a:pt x="110" y="291"/>
                </a:lnTo>
                <a:lnTo>
                  <a:pt x="108" y="291"/>
                </a:lnTo>
                <a:lnTo>
                  <a:pt x="108" y="289"/>
                </a:lnTo>
                <a:lnTo>
                  <a:pt x="107" y="289"/>
                </a:lnTo>
                <a:lnTo>
                  <a:pt x="107" y="288"/>
                </a:lnTo>
                <a:lnTo>
                  <a:pt x="107" y="286"/>
                </a:lnTo>
                <a:lnTo>
                  <a:pt x="108" y="286"/>
                </a:lnTo>
                <a:lnTo>
                  <a:pt x="108" y="285"/>
                </a:lnTo>
                <a:lnTo>
                  <a:pt x="108" y="283"/>
                </a:lnTo>
                <a:lnTo>
                  <a:pt x="108" y="282"/>
                </a:lnTo>
                <a:lnTo>
                  <a:pt x="108" y="281"/>
                </a:lnTo>
                <a:lnTo>
                  <a:pt x="107" y="281"/>
                </a:lnTo>
                <a:lnTo>
                  <a:pt x="105" y="281"/>
                </a:lnTo>
                <a:lnTo>
                  <a:pt x="105" y="282"/>
                </a:lnTo>
                <a:lnTo>
                  <a:pt x="104" y="282"/>
                </a:lnTo>
                <a:lnTo>
                  <a:pt x="103" y="282"/>
                </a:lnTo>
                <a:lnTo>
                  <a:pt x="101" y="281"/>
                </a:lnTo>
                <a:lnTo>
                  <a:pt x="100" y="279"/>
                </a:lnTo>
                <a:lnTo>
                  <a:pt x="100" y="278"/>
                </a:lnTo>
                <a:lnTo>
                  <a:pt x="98" y="278"/>
                </a:lnTo>
                <a:lnTo>
                  <a:pt x="97" y="278"/>
                </a:lnTo>
                <a:lnTo>
                  <a:pt x="95" y="278"/>
                </a:lnTo>
                <a:lnTo>
                  <a:pt x="94" y="278"/>
                </a:lnTo>
                <a:lnTo>
                  <a:pt x="94" y="276"/>
                </a:lnTo>
                <a:lnTo>
                  <a:pt x="93" y="276"/>
                </a:lnTo>
                <a:lnTo>
                  <a:pt x="91" y="276"/>
                </a:lnTo>
                <a:lnTo>
                  <a:pt x="91" y="275"/>
                </a:lnTo>
                <a:lnTo>
                  <a:pt x="90" y="273"/>
                </a:lnTo>
                <a:lnTo>
                  <a:pt x="90" y="272"/>
                </a:lnTo>
                <a:lnTo>
                  <a:pt x="88" y="272"/>
                </a:lnTo>
                <a:lnTo>
                  <a:pt x="88" y="271"/>
                </a:lnTo>
                <a:lnTo>
                  <a:pt x="88" y="269"/>
                </a:lnTo>
                <a:lnTo>
                  <a:pt x="87" y="269"/>
                </a:lnTo>
                <a:lnTo>
                  <a:pt x="85" y="269"/>
                </a:lnTo>
                <a:lnTo>
                  <a:pt x="84" y="269"/>
                </a:lnTo>
                <a:lnTo>
                  <a:pt x="83" y="268"/>
                </a:lnTo>
                <a:lnTo>
                  <a:pt x="81" y="268"/>
                </a:lnTo>
                <a:lnTo>
                  <a:pt x="80" y="268"/>
                </a:lnTo>
                <a:lnTo>
                  <a:pt x="78" y="269"/>
                </a:lnTo>
                <a:lnTo>
                  <a:pt x="77" y="269"/>
                </a:lnTo>
                <a:lnTo>
                  <a:pt x="75" y="269"/>
                </a:lnTo>
                <a:lnTo>
                  <a:pt x="75" y="268"/>
                </a:lnTo>
                <a:lnTo>
                  <a:pt x="74" y="268"/>
                </a:lnTo>
                <a:lnTo>
                  <a:pt x="74" y="266"/>
                </a:lnTo>
                <a:lnTo>
                  <a:pt x="74" y="265"/>
                </a:lnTo>
                <a:lnTo>
                  <a:pt x="73" y="265"/>
                </a:lnTo>
                <a:lnTo>
                  <a:pt x="73" y="263"/>
                </a:lnTo>
                <a:lnTo>
                  <a:pt x="71" y="262"/>
                </a:lnTo>
                <a:lnTo>
                  <a:pt x="70" y="262"/>
                </a:lnTo>
                <a:lnTo>
                  <a:pt x="68" y="261"/>
                </a:lnTo>
                <a:lnTo>
                  <a:pt x="67" y="259"/>
                </a:lnTo>
                <a:lnTo>
                  <a:pt x="67" y="258"/>
                </a:lnTo>
                <a:lnTo>
                  <a:pt x="68" y="256"/>
                </a:lnTo>
                <a:lnTo>
                  <a:pt x="68" y="255"/>
                </a:lnTo>
                <a:lnTo>
                  <a:pt x="68" y="253"/>
                </a:lnTo>
                <a:lnTo>
                  <a:pt x="68" y="252"/>
                </a:lnTo>
                <a:lnTo>
                  <a:pt x="65" y="252"/>
                </a:lnTo>
                <a:lnTo>
                  <a:pt x="64" y="251"/>
                </a:lnTo>
                <a:lnTo>
                  <a:pt x="62" y="251"/>
                </a:lnTo>
                <a:lnTo>
                  <a:pt x="61" y="251"/>
                </a:lnTo>
                <a:lnTo>
                  <a:pt x="61" y="249"/>
                </a:lnTo>
                <a:lnTo>
                  <a:pt x="61" y="248"/>
                </a:lnTo>
                <a:lnTo>
                  <a:pt x="60" y="248"/>
                </a:lnTo>
                <a:lnTo>
                  <a:pt x="58" y="248"/>
                </a:lnTo>
                <a:lnTo>
                  <a:pt x="58" y="246"/>
                </a:lnTo>
                <a:lnTo>
                  <a:pt x="58" y="245"/>
                </a:lnTo>
                <a:lnTo>
                  <a:pt x="58" y="243"/>
                </a:lnTo>
                <a:lnTo>
                  <a:pt x="57" y="243"/>
                </a:lnTo>
                <a:lnTo>
                  <a:pt x="57" y="242"/>
                </a:lnTo>
                <a:lnTo>
                  <a:pt x="57" y="241"/>
                </a:lnTo>
                <a:lnTo>
                  <a:pt x="57" y="239"/>
                </a:lnTo>
                <a:lnTo>
                  <a:pt x="55" y="238"/>
                </a:lnTo>
                <a:lnTo>
                  <a:pt x="55" y="236"/>
                </a:lnTo>
                <a:lnTo>
                  <a:pt x="54" y="236"/>
                </a:lnTo>
                <a:lnTo>
                  <a:pt x="54" y="235"/>
                </a:lnTo>
                <a:lnTo>
                  <a:pt x="52" y="235"/>
                </a:lnTo>
                <a:lnTo>
                  <a:pt x="51" y="235"/>
                </a:lnTo>
                <a:lnTo>
                  <a:pt x="50" y="235"/>
                </a:lnTo>
                <a:lnTo>
                  <a:pt x="48" y="235"/>
                </a:lnTo>
                <a:lnTo>
                  <a:pt x="47" y="235"/>
                </a:lnTo>
                <a:lnTo>
                  <a:pt x="47" y="233"/>
                </a:lnTo>
                <a:lnTo>
                  <a:pt x="47" y="232"/>
                </a:lnTo>
                <a:lnTo>
                  <a:pt x="45" y="232"/>
                </a:lnTo>
                <a:lnTo>
                  <a:pt x="45" y="231"/>
                </a:lnTo>
                <a:lnTo>
                  <a:pt x="44" y="231"/>
                </a:lnTo>
                <a:lnTo>
                  <a:pt x="42" y="229"/>
                </a:lnTo>
                <a:lnTo>
                  <a:pt x="42" y="228"/>
                </a:lnTo>
                <a:lnTo>
                  <a:pt x="41" y="228"/>
                </a:lnTo>
                <a:lnTo>
                  <a:pt x="41" y="226"/>
                </a:lnTo>
                <a:lnTo>
                  <a:pt x="40" y="226"/>
                </a:lnTo>
                <a:lnTo>
                  <a:pt x="40" y="225"/>
                </a:lnTo>
                <a:lnTo>
                  <a:pt x="38" y="225"/>
                </a:lnTo>
                <a:lnTo>
                  <a:pt x="38" y="223"/>
                </a:lnTo>
                <a:lnTo>
                  <a:pt x="37" y="223"/>
                </a:lnTo>
                <a:lnTo>
                  <a:pt x="37" y="222"/>
                </a:lnTo>
                <a:lnTo>
                  <a:pt x="37" y="221"/>
                </a:lnTo>
                <a:lnTo>
                  <a:pt x="35" y="221"/>
                </a:lnTo>
                <a:lnTo>
                  <a:pt x="35" y="219"/>
                </a:lnTo>
                <a:lnTo>
                  <a:pt x="35" y="218"/>
                </a:lnTo>
                <a:lnTo>
                  <a:pt x="34" y="218"/>
                </a:lnTo>
                <a:lnTo>
                  <a:pt x="32" y="216"/>
                </a:lnTo>
                <a:lnTo>
                  <a:pt x="30" y="216"/>
                </a:lnTo>
                <a:lnTo>
                  <a:pt x="28" y="216"/>
                </a:lnTo>
                <a:lnTo>
                  <a:pt x="27" y="215"/>
                </a:lnTo>
                <a:lnTo>
                  <a:pt x="25" y="213"/>
                </a:lnTo>
                <a:lnTo>
                  <a:pt x="24" y="213"/>
                </a:lnTo>
                <a:lnTo>
                  <a:pt x="22" y="213"/>
                </a:lnTo>
                <a:lnTo>
                  <a:pt x="22" y="212"/>
                </a:lnTo>
                <a:lnTo>
                  <a:pt x="21" y="212"/>
                </a:lnTo>
                <a:lnTo>
                  <a:pt x="21" y="211"/>
                </a:lnTo>
                <a:lnTo>
                  <a:pt x="20" y="209"/>
                </a:lnTo>
                <a:lnTo>
                  <a:pt x="20" y="208"/>
                </a:lnTo>
                <a:lnTo>
                  <a:pt x="18" y="208"/>
                </a:lnTo>
                <a:lnTo>
                  <a:pt x="18" y="206"/>
                </a:lnTo>
                <a:lnTo>
                  <a:pt x="18" y="205"/>
                </a:lnTo>
                <a:lnTo>
                  <a:pt x="17" y="205"/>
                </a:lnTo>
                <a:lnTo>
                  <a:pt x="17" y="203"/>
                </a:lnTo>
                <a:lnTo>
                  <a:pt x="15" y="203"/>
                </a:lnTo>
                <a:lnTo>
                  <a:pt x="14" y="202"/>
                </a:lnTo>
                <a:lnTo>
                  <a:pt x="14" y="201"/>
                </a:lnTo>
                <a:lnTo>
                  <a:pt x="12" y="199"/>
                </a:lnTo>
                <a:lnTo>
                  <a:pt x="11" y="199"/>
                </a:lnTo>
                <a:lnTo>
                  <a:pt x="11" y="198"/>
                </a:lnTo>
                <a:lnTo>
                  <a:pt x="10" y="198"/>
                </a:lnTo>
                <a:lnTo>
                  <a:pt x="8" y="196"/>
                </a:lnTo>
                <a:lnTo>
                  <a:pt x="8" y="195"/>
                </a:lnTo>
                <a:lnTo>
                  <a:pt x="8" y="193"/>
                </a:lnTo>
                <a:lnTo>
                  <a:pt x="10" y="193"/>
                </a:lnTo>
                <a:lnTo>
                  <a:pt x="10" y="192"/>
                </a:lnTo>
                <a:lnTo>
                  <a:pt x="10" y="191"/>
                </a:lnTo>
                <a:lnTo>
                  <a:pt x="10" y="189"/>
                </a:lnTo>
                <a:lnTo>
                  <a:pt x="8" y="189"/>
                </a:lnTo>
                <a:lnTo>
                  <a:pt x="8" y="188"/>
                </a:lnTo>
                <a:lnTo>
                  <a:pt x="8" y="186"/>
                </a:lnTo>
                <a:lnTo>
                  <a:pt x="7" y="186"/>
                </a:lnTo>
                <a:lnTo>
                  <a:pt x="5" y="185"/>
                </a:lnTo>
                <a:lnTo>
                  <a:pt x="5" y="183"/>
                </a:lnTo>
                <a:lnTo>
                  <a:pt x="4" y="183"/>
                </a:lnTo>
                <a:lnTo>
                  <a:pt x="4" y="182"/>
                </a:lnTo>
                <a:lnTo>
                  <a:pt x="5" y="182"/>
                </a:lnTo>
                <a:lnTo>
                  <a:pt x="4" y="181"/>
                </a:lnTo>
                <a:lnTo>
                  <a:pt x="4" y="179"/>
                </a:lnTo>
                <a:lnTo>
                  <a:pt x="2" y="179"/>
                </a:lnTo>
                <a:lnTo>
                  <a:pt x="2" y="178"/>
                </a:lnTo>
                <a:lnTo>
                  <a:pt x="2" y="176"/>
                </a:lnTo>
                <a:lnTo>
                  <a:pt x="2" y="175"/>
                </a:lnTo>
                <a:lnTo>
                  <a:pt x="2" y="173"/>
                </a:lnTo>
                <a:lnTo>
                  <a:pt x="2" y="172"/>
                </a:lnTo>
                <a:lnTo>
                  <a:pt x="1" y="172"/>
                </a:lnTo>
                <a:lnTo>
                  <a:pt x="1" y="171"/>
                </a:lnTo>
                <a:lnTo>
                  <a:pt x="1" y="169"/>
                </a:lnTo>
                <a:lnTo>
                  <a:pt x="2" y="169"/>
                </a:lnTo>
                <a:lnTo>
                  <a:pt x="4" y="168"/>
                </a:lnTo>
                <a:lnTo>
                  <a:pt x="4" y="166"/>
                </a:lnTo>
                <a:lnTo>
                  <a:pt x="4" y="165"/>
                </a:lnTo>
                <a:lnTo>
                  <a:pt x="4" y="163"/>
                </a:lnTo>
                <a:lnTo>
                  <a:pt x="2" y="162"/>
                </a:lnTo>
                <a:lnTo>
                  <a:pt x="1" y="162"/>
                </a:lnTo>
                <a:lnTo>
                  <a:pt x="1" y="160"/>
                </a:lnTo>
                <a:lnTo>
                  <a:pt x="0" y="160"/>
                </a:lnTo>
                <a:lnTo>
                  <a:pt x="0" y="159"/>
                </a:lnTo>
                <a:lnTo>
                  <a:pt x="1" y="159"/>
                </a:lnTo>
                <a:lnTo>
                  <a:pt x="2" y="159"/>
                </a:lnTo>
                <a:lnTo>
                  <a:pt x="2" y="158"/>
                </a:lnTo>
                <a:lnTo>
                  <a:pt x="4" y="158"/>
                </a:lnTo>
                <a:lnTo>
                  <a:pt x="5" y="158"/>
                </a:lnTo>
                <a:lnTo>
                  <a:pt x="5" y="156"/>
                </a:lnTo>
                <a:lnTo>
                  <a:pt x="5" y="155"/>
                </a:lnTo>
                <a:lnTo>
                  <a:pt x="7" y="155"/>
                </a:lnTo>
                <a:lnTo>
                  <a:pt x="7" y="153"/>
                </a:lnTo>
                <a:lnTo>
                  <a:pt x="7" y="152"/>
                </a:lnTo>
                <a:lnTo>
                  <a:pt x="8" y="150"/>
                </a:lnTo>
                <a:lnTo>
                  <a:pt x="10" y="150"/>
                </a:lnTo>
                <a:lnTo>
                  <a:pt x="10" y="149"/>
                </a:lnTo>
                <a:lnTo>
                  <a:pt x="10" y="148"/>
                </a:lnTo>
                <a:lnTo>
                  <a:pt x="11" y="143"/>
                </a:lnTo>
                <a:lnTo>
                  <a:pt x="12" y="142"/>
                </a:lnTo>
                <a:lnTo>
                  <a:pt x="14" y="140"/>
                </a:lnTo>
                <a:lnTo>
                  <a:pt x="15" y="140"/>
                </a:lnTo>
                <a:lnTo>
                  <a:pt x="15" y="139"/>
                </a:lnTo>
                <a:lnTo>
                  <a:pt x="14" y="138"/>
                </a:lnTo>
                <a:lnTo>
                  <a:pt x="14" y="136"/>
                </a:lnTo>
                <a:lnTo>
                  <a:pt x="15" y="135"/>
                </a:lnTo>
                <a:lnTo>
                  <a:pt x="17" y="135"/>
                </a:lnTo>
                <a:lnTo>
                  <a:pt x="18" y="133"/>
                </a:lnTo>
                <a:lnTo>
                  <a:pt x="20" y="132"/>
                </a:lnTo>
                <a:lnTo>
                  <a:pt x="20" y="130"/>
                </a:lnTo>
                <a:lnTo>
                  <a:pt x="21" y="129"/>
                </a:lnTo>
                <a:lnTo>
                  <a:pt x="21" y="128"/>
                </a:lnTo>
                <a:lnTo>
                  <a:pt x="20" y="128"/>
                </a:lnTo>
                <a:lnTo>
                  <a:pt x="18" y="126"/>
                </a:lnTo>
                <a:lnTo>
                  <a:pt x="17" y="126"/>
                </a:lnTo>
                <a:lnTo>
                  <a:pt x="15" y="126"/>
                </a:lnTo>
                <a:lnTo>
                  <a:pt x="14" y="126"/>
                </a:lnTo>
                <a:lnTo>
                  <a:pt x="12" y="128"/>
                </a:lnTo>
                <a:lnTo>
                  <a:pt x="10" y="128"/>
                </a:lnTo>
                <a:lnTo>
                  <a:pt x="10" y="126"/>
                </a:lnTo>
                <a:lnTo>
                  <a:pt x="8" y="126"/>
                </a:lnTo>
                <a:lnTo>
                  <a:pt x="8" y="125"/>
                </a:lnTo>
                <a:lnTo>
                  <a:pt x="8" y="123"/>
                </a:lnTo>
                <a:lnTo>
                  <a:pt x="7" y="122"/>
                </a:lnTo>
                <a:lnTo>
                  <a:pt x="8" y="122"/>
                </a:lnTo>
                <a:lnTo>
                  <a:pt x="8" y="120"/>
                </a:lnTo>
                <a:lnTo>
                  <a:pt x="8" y="119"/>
                </a:lnTo>
                <a:lnTo>
                  <a:pt x="8" y="118"/>
                </a:lnTo>
                <a:lnTo>
                  <a:pt x="8" y="116"/>
                </a:lnTo>
                <a:lnTo>
                  <a:pt x="8" y="115"/>
                </a:lnTo>
                <a:lnTo>
                  <a:pt x="8" y="113"/>
                </a:lnTo>
                <a:lnTo>
                  <a:pt x="7" y="113"/>
                </a:lnTo>
                <a:lnTo>
                  <a:pt x="7" y="112"/>
                </a:lnTo>
                <a:lnTo>
                  <a:pt x="7" y="110"/>
                </a:lnTo>
                <a:lnTo>
                  <a:pt x="7" y="109"/>
                </a:lnTo>
                <a:lnTo>
                  <a:pt x="8" y="108"/>
                </a:lnTo>
                <a:lnTo>
                  <a:pt x="8" y="105"/>
                </a:lnTo>
                <a:lnTo>
                  <a:pt x="7" y="105"/>
                </a:lnTo>
                <a:lnTo>
                  <a:pt x="7" y="103"/>
                </a:lnTo>
                <a:lnTo>
                  <a:pt x="7" y="102"/>
                </a:lnTo>
                <a:lnTo>
                  <a:pt x="7" y="100"/>
                </a:lnTo>
                <a:lnTo>
                  <a:pt x="8" y="99"/>
                </a:lnTo>
                <a:lnTo>
                  <a:pt x="10" y="99"/>
                </a:lnTo>
                <a:lnTo>
                  <a:pt x="11" y="99"/>
                </a:lnTo>
                <a:lnTo>
                  <a:pt x="12" y="99"/>
                </a:lnTo>
                <a:lnTo>
                  <a:pt x="14" y="99"/>
                </a:lnTo>
                <a:lnTo>
                  <a:pt x="15" y="100"/>
                </a:lnTo>
                <a:lnTo>
                  <a:pt x="15" y="102"/>
                </a:lnTo>
                <a:lnTo>
                  <a:pt x="17" y="102"/>
                </a:lnTo>
                <a:lnTo>
                  <a:pt x="18" y="100"/>
                </a:lnTo>
                <a:lnTo>
                  <a:pt x="20" y="99"/>
                </a:lnTo>
                <a:lnTo>
                  <a:pt x="21" y="99"/>
                </a:lnTo>
                <a:lnTo>
                  <a:pt x="22" y="98"/>
                </a:lnTo>
                <a:lnTo>
                  <a:pt x="22" y="96"/>
                </a:lnTo>
                <a:lnTo>
                  <a:pt x="22" y="95"/>
                </a:lnTo>
                <a:lnTo>
                  <a:pt x="22" y="93"/>
                </a:lnTo>
                <a:lnTo>
                  <a:pt x="22" y="92"/>
                </a:lnTo>
                <a:lnTo>
                  <a:pt x="22" y="90"/>
                </a:lnTo>
                <a:lnTo>
                  <a:pt x="22" y="89"/>
                </a:lnTo>
                <a:lnTo>
                  <a:pt x="21" y="86"/>
                </a:lnTo>
                <a:lnTo>
                  <a:pt x="21" y="85"/>
                </a:lnTo>
                <a:lnTo>
                  <a:pt x="20" y="83"/>
                </a:lnTo>
                <a:lnTo>
                  <a:pt x="20" y="82"/>
                </a:lnTo>
                <a:lnTo>
                  <a:pt x="18" y="80"/>
                </a:lnTo>
                <a:lnTo>
                  <a:pt x="18" y="79"/>
                </a:lnTo>
                <a:lnTo>
                  <a:pt x="18" y="78"/>
                </a:lnTo>
                <a:lnTo>
                  <a:pt x="18" y="76"/>
                </a:lnTo>
                <a:lnTo>
                  <a:pt x="20" y="75"/>
                </a:lnTo>
                <a:lnTo>
                  <a:pt x="21" y="75"/>
                </a:lnTo>
                <a:lnTo>
                  <a:pt x="21" y="73"/>
                </a:lnTo>
                <a:lnTo>
                  <a:pt x="22" y="73"/>
                </a:lnTo>
                <a:lnTo>
                  <a:pt x="24" y="73"/>
                </a:lnTo>
                <a:lnTo>
                  <a:pt x="25" y="73"/>
                </a:lnTo>
                <a:lnTo>
                  <a:pt x="27" y="73"/>
                </a:lnTo>
                <a:lnTo>
                  <a:pt x="28" y="72"/>
                </a:lnTo>
                <a:lnTo>
                  <a:pt x="30" y="72"/>
                </a:lnTo>
                <a:lnTo>
                  <a:pt x="30" y="70"/>
                </a:lnTo>
                <a:lnTo>
                  <a:pt x="31" y="70"/>
                </a:lnTo>
                <a:lnTo>
                  <a:pt x="30" y="69"/>
                </a:lnTo>
                <a:lnTo>
                  <a:pt x="30" y="68"/>
                </a:lnTo>
                <a:lnTo>
                  <a:pt x="30" y="66"/>
                </a:lnTo>
                <a:lnTo>
                  <a:pt x="31" y="66"/>
                </a:lnTo>
                <a:lnTo>
                  <a:pt x="32" y="65"/>
                </a:lnTo>
                <a:lnTo>
                  <a:pt x="34" y="63"/>
                </a:lnTo>
                <a:lnTo>
                  <a:pt x="34" y="62"/>
                </a:lnTo>
                <a:lnTo>
                  <a:pt x="32" y="60"/>
                </a:lnTo>
                <a:lnTo>
                  <a:pt x="32" y="59"/>
                </a:lnTo>
                <a:lnTo>
                  <a:pt x="32" y="58"/>
                </a:lnTo>
                <a:lnTo>
                  <a:pt x="32" y="56"/>
                </a:lnTo>
                <a:lnTo>
                  <a:pt x="32" y="55"/>
                </a:lnTo>
                <a:lnTo>
                  <a:pt x="32" y="53"/>
                </a:lnTo>
                <a:lnTo>
                  <a:pt x="32" y="52"/>
                </a:lnTo>
                <a:lnTo>
                  <a:pt x="32" y="49"/>
                </a:lnTo>
                <a:lnTo>
                  <a:pt x="32" y="48"/>
                </a:lnTo>
                <a:lnTo>
                  <a:pt x="32" y="46"/>
                </a:lnTo>
                <a:lnTo>
                  <a:pt x="32" y="45"/>
                </a:lnTo>
                <a:lnTo>
                  <a:pt x="32" y="43"/>
                </a:lnTo>
                <a:lnTo>
                  <a:pt x="34" y="42"/>
                </a:lnTo>
                <a:lnTo>
                  <a:pt x="35" y="42"/>
                </a:lnTo>
                <a:lnTo>
                  <a:pt x="37" y="42"/>
                </a:lnTo>
                <a:lnTo>
                  <a:pt x="37" y="43"/>
                </a:lnTo>
                <a:lnTo>
                  <a:pt x="38" y="43"/>
                </a:lnTo>
                <a:lnTo>
                  <a:pt x="40" y="42"/>
                </a:lnTo>
                <a:lnTo>
                  <a:pt x="41" y="42"/>
                </a:lnTo>
                <a:lnTo>
                  <a:pt x="42" y="42"/>
                </a:lnTo>
                <a:lnTo>
                  <a:pt x="42" y="40"/>
                </a:lnTo>
                <a:lnTo>
                  <a:pt x="42" y="39"/>
                </a:lnTo>
                <a:lnTo>
                  <a:pt x="41" y="38"/>
                </a:lnTo>
                <a:lnTo>
                  <a:pt x="42" y="38"/>
                </a:lnTo>
                <a:lnTo>
                  <a:pt x="44" y="38"/>
                </a:lnTo>
                <a:lnTo>
                  <a:pt x="45" y="38"/>
                </a:lnTo>
                <a:lnTo>
                  <a:pt x="45" y="36"/>
                </a:lnTo>
                <a:lnTo>
                  <a:pt x="44" y="35"/>
                </a:lnTo>
                <a:lnTo>
                  <a:pt x="44" y="33"/>
                </a:lnTo>
                <a:lnTo>
                  <a:pt x="44" y="32"/>
                </a:lnTo>
                <a:lnTo>
                  <a:pt x="45" y="32"/>
                </a:lnTo>
                <a:lnTo>
                  <a:pt x="45" y="30"/>
                </a:lnTo>
                <a:lnTo>
                  <a:pt x="44" y="30"/>
                </a:lnTo>
                <a:lnTo>
                  <a:pt x="44" y="29"/>
                </a:lnTo>
                <a:lnTo>
                  <a:pt x="45" y="28"/>
                </a:lnTo>
                <a:lnTo>
                  <a:pt x="45" y="26"/>
                </a:lnTo>
                <a:lnTo>
                  <a:pt x="45" y="25"/>
                </a:lnTo>
                <a:lnTo>
                  <a:pt x="47" y="25"/>
                </a:lnTo>
                <a:lnTo>
                  <a:pt x="47" y="23"/>
                </a:lnTo>
                <a:lnTo>
                  <a:pt x="47" y="22"/>
                </a:lnTo>
                <a:lnTo>
                  <a:pt x="48" y="20"/>
                </a:lnTo>
                <a:lnTo>
                  <a:pt x="50" y="19"/>
                </a:lnTo>
                <a:lnTo>
                  <a:pt x="52" y="17"/>
                </a:lnTo>
                <a:lnTo>
                  <a:pt x="54" y="17"/>
                </a:lnTo>
                <a:lnTo>
                  <a:pt x="54" y="16"/>
                </a:lnTo>
                <a:lnTo>
                  <a:pt x="55" y="16"/>
                </a:lnTo>
                <a:lnTo>
                  <a:pt x="57" y="16"/>
                </a:lnTo>
                <a:lnTo>
                  <a:pt x="58" y="16"/>
                </a:lnTo>
                <a:lnTo>
                  <a:pt x="60" y="16"/>
                </a:lnTo>
                <a:lnTo>
                  <a:pt x="61" y="16"/>
                </a:lnTo>
                <a:lnTo>
                  <a:pt x="62" y="15"/>
                </a:lnTo>
                <a:lnTo>
                  <a:pt x="62" y="13"/>
                </a:lnTo>
                <a:lnTo>
                  <a:pt x="64" y="13"/>
                </a:lnTo>
                <a:lnTo>
                  <a:pt x="64" y="15"/>
                </a:lnTo>
                <a:lnTo>
                  <a:pt x="65" y="15"/>
                </a:lnTo>
                <a:lnTo>
                  <a:pt x="67" y="13"/>
                </a:lnTo>
                <a:lnTo>
                  <a:pt x="67" y="15"/>
                </a:lnTo>
                <a:lnTo>
                  <a:pt x="68" y="15"/>
                </a:lnTo>
                <a:lnTo>
                  <a:pt x="68" y="13"/>
                </a:lnTo>
                <a:lnTo>
                  <a:pt x="70" y="13"/>
                </a:lnTo>
                <a:lnTo>
                  <a:pt x="70" y="12"/>
                </a:lnTo>
                <a:lnTo>
                  <a:pt x="71" y="10"/>
                </a:lnTo>
                <a:lnTo>
                  <a:pt x="73" y="10"/>
                </a:lnTo>
                <a:lnTo>
                  <a:pt x="74" y="10"/>
                </a:lnTo>
                <a:lnTo>
                  <a:pt x="75" y="10"/>
                </a:lnTo>
                <a:lnTo>
                  <a:pt x="77" y="10"/>
                </a:lnTo>
                <a:lnTo>
                  <a:pt x="77" y="12"/>
                </a:lnTo>
                <a:lnTo>
                  <a:pt x="77" y="10"/>
                </a:lnTo>
                <a:lnTo>
                  <a:pt x="78" y="10"/>
                </a:lnTo>
                <a:lnTo>
                  <a:pt x="78" y="9"/>
                </a:lnTo>
                <a:lnTo>
                  <a:pt x="80" y="9"/>
                </a:lnTo>
                <a:lnTo>
                  <a:pt x="81" y="9"/>
                </a:lnTo>
                <a:lnTo>
                  <a:pt x="81" y="7"/>
                </a:lnTo>
                <a:lnTo>
                  <a:pt x="81" y="6"/>
                </a:lnTo>
                <a:lnTo>
                  <a:pt x="81" y="5"/>
                </a:lnTo>
                <a:lnTo>
                  <a:pt x="83" y="3"/>
                </a:lnTo>
                <a:lnTo>
                  <a:pt x="83" y="2"/>
                </a:lnTo>
                <a:lnTo>
                  <a:pt x="84" y="2"/>
                </a:lnTo>
                <a:lnTo>
                  <a:pt x="84" y="0"/>
                </a:lnTo>
                <a:lnTo>
                  <a:pt x="85" y="0"/>
                </a:lnTo>
                <a:lnTo>
                  <a:pt x="88" y="2"/>
                </a:lnTo>
                <a:lnTo>
                  <a:pt x="90" y="3"/>
                </a:lnTo>
                <a:lnTo>
                  <a:pt x="91" y="3"/>
                </a:lnTo>
                <a:lnTo>
                  <a:pt x="93" y="5"/>
                </a:lnTo>
                <a:lnTo>
                  <a:pt x="95" y="6"/>
                </a:lnTo>
                <a:lnTo>
                  <a:pt x="95" y="7"/>
                </a:lnTo>
                <a:lnTo>
                  <a:pt x="97" y="7"/>
                </a:lnTo>
                <a:lnTo>
                  <a:pt x="97" y="9"/>
                </a:lnTo>
                <a:lnTo>
                  <a:pt x="100" y="10"/>
                </a:lnTo>
                <a:lnTo>
                  <a:pt x="101" y="12"/>
                </a:lnTo>
                <a:lnTo>
                  <a:pt x="103" y="12"/>
                </a:lnTo>
                <a:lnTo>
                  <a:pt x="104" y="13"/>
                </a:lnTo>
                <a:lnTo>
                  <a:pt x="105" y="12"/>
                </a:lnTo>
                <a:lnTo>
                  <a:pt x="107" y="12"/>
                </a:lnTo>
                <a:lnTo>
                  <a:pt x="108" y="12"/>
                </a:lnTo>
                <a:lnTo>
                  <a:pt x="110" y="13"/>
                </a:lnTo>
                <a:lnTo>
                  <a:pt x="110" y="15"/>
                </a:lnTo>
                <a:lnTo>
                  <a:pt x="111" y="15"/>
                </a:lnTo>
                <a:lnTo>
                  <a:pt x="111" y="16"/>
                </a:lnTo>
                <a:lnTo>
                  <a:pt x="113" y="15"/>
                </a:lnTo>
                <a:lnTo>
                  <a:pt x="114" y="15"/>
                </a:lnTo>
                <a:lnTo>
                  <a:pt x="115" y="15"/>
                </a:lnTo>
                <a:lnTo>
                  <a:pt x="118" y="16"/>
                </a:lnTo>
                <a:lnTo>
                  <a:pt x="120" y="16"/>
                </a:lnTo>
                <a:lnTo>
                  <a:pt x="121" y="20"/>
                </a:lnTo>
                <a:lnTo>
                  <a:pt x="121" y="23"/>
                </a:lnTo>
                <a:lnTo>
                  <a:pt x="123" y="23"/>
                </a:lnTo>
                <a:lnTo>
                  <a:pt x="121" y="25"/>
                </a:lnTo>
                <a:lnTo>
                  <a:pt x="121" y="28"/>
                </a:lnTo>
                <a:lnTo>
                  <a:pt x="123" y="28"/>
                </a:lnTo>
                <a:lnTo>
                  <a:pt x="124" y="28"/>
                </a:lnTo>
                <a:lnTo>
                  <a:pt x="124" y="29"/>
                </a:lnTo>
                <a:lnTo>
                  <a:pt x="125" y="29"/>
                </a:lnTo>
                <a:lnTo>
                  <a:pt x="125" y="30"/>
                </a:lnTo>
                <a:lnTo>
                  <a:pt x="124" y="32"/>
                </a:lnTo>
                <a:lnTo>
                  <a:pt x="124" y="33"/>
                </a:lnTo>
                <a:lnTo>
                  <a:pt x="124" y="35"/>
                </a:lnTo>
                <a:lnTo>
                  <a:pt x="124" y="36"/>
                </a:lnTo>
                <a:lnTo>
                  <a:pt x="125" y="38"/>
                </a:lnTo>
                <a:lnTo>
                  <a:pt x="125" y="39"/>
                </a:lnTo>
                <a:lnTo>
                  <a:pt x="127" y="40"/>
                </a:lnTo>
                <a:lnTo>
                  <a:pt x="127" y="42"/>
                </a:lnTo>
                <a:lnTo>
                  <a:pt x="128" y="42"/>
                </a:lnTo>
                <a:lnTo>
                  <a:pt x="130" y="43"/>
                </a:lnTo>
                <a:lnTo>
                  <a:pt x="130" y="45"/>
                </a:lnTo>
                <a:lnTo>
                  <a:pt x="130" y="46"/>
                </a:lnTo>
                <a:lnTo>
                  <a:pt x="131" y="48"/>
                </a:lnTo>
                <a:lnTo>
                  <a:pt x="131" y="49"/>
                </a:lnTo>
                <a:lnTo>
                  <a:pt x="130" y="49"/>
                </a:lnTo>
                <a:lnTo>
                  <a:pt x="130" y="50"/>
                </a:lnTo>
                <a:lnTo>
                  <a:pt x="131" y="52"/>
                </a:lnTo>
                <a:lnTo>
                  <a:pt x="131" y="53"/>
                </a:lnTo>
                <a:lnTo>
                  <a:pt x="131" y="55"/>
                </a:lnTo>
                <a:lnTo>
                  <a:pt x="130" y="55"/>
                </a:lnTo>
                <a:lnTo>
                  <a:pt x="128" y="56"/>
                </a:lnTo>
                <a:lnTo>
                  <a:pt x="128" y="58"/>
                </a:lnTo>
                <a:lnTo>
                  <a:pt x="127" y="59"/>
                </a:lnTo>
                <a:lnTo>
                  <a:pt x="125" y="60"/>
                </a:lnTo>
                <a:lnTo>
                  <a:pt x="125" y="62"/>
                </a:lnTo>
                <a:lnTo>
                  <a:pt x="127" y="62"/>
                </a:lnTo>
                <a:lnTo>
                  <a:pt x="128" y="63"/>
                </a:lnTo>
                <a:lnTo>
                  <a:pt x="128" y="65"/>
                </a:lnTo>
                <a:lnTo>
                  <a:pt x="128" y="66"/>
                </a:lnTo>
                <a:lnTo>
                  <a:pt x="128" y="69"/>
                </a:lnTo>
                <a:lnTo>
                  <a:pt x="130" y="70"/>
                </a:lnTo>
                <a:lnTo>
                  <a:pt x="131" y="72"/>
                </a:lnTo>
                <a:lnTo>
                  <a:pt x="133" y="73"/>
                </a:lnTo>
                <a:lnTo>
                  <a:pt x="130" y="73"/>
                </a:lnTo>
                <a:lnTo>
                  <a:pt x="128" y="75"/>
                </a:lnTo>
                <a:lnTo>
                  <a:pt x="128" y="76"/>
                </a:lnTo>
                <a:lnTo>
                  <a:pt x="130" y="79"/>
                </a:lnTo>
                <a:lnTo>
                  <a:pt x="128" y="80"/>
                </a:lnTo>
                <a:lnTo>
                  <a:pt x="128" y="82"/>
                </a:lnTo>
                <a:lnTo>
                  <a:pt x="127" y="83"/>
                </a:lnTo>
                <a:lnTo>
                  <a:pt x="127" y="85"/>
                </a:lnTo>
                <a:lnTo>
                  <a:pt x="128" y="86"/>
                </a:lnTo>
                <a:lnTo>
                  <a:pt x="127" y="88"/>
                </a:lnTo>
                <a:lnTo>
                  <a:pt x="127" y="89"/>
                </a:lnTo>
                <a:lnTo>
                  <a:pt x="125" y="89"/>
                </a:lnTo>
                <a:lnTo>
                  <a:pt x="125" y="90"/>
                </a:lnTo>
                <a:lnTo>
                  <a:pt x="125" y="92"/>
                </a:lnTo>
                <a:lnTo>
                  <a:pt x="125" y="93"/>
                </a:lnTo>
                <a:lnTo>
                  <a:pt x="124" y="93"/>
                </a:lnTo>
                <a:lnTo>
                  <a:pt x="124" y="95"/>
                </a:lnTo>
                <a:lnTo>
                  <a:pt x="124" y="96"/>
                </a:lnTo>
                <a:lnTo>
                  <a:pt x="123" y="98"/>
                </a:lnTo>
                <a:lnTo>
                  <a:pt x="123" y="99"/>
                </a:lnTo>
                <a:lnTo>
                  <a:pt x="124" y="100"/>
                </a:lnTo>
                <a:lnTo>
                  <a:pt x="124" y="102"/>
                </a:lnTo>
                <a:lnTo>
                  <a:pt x="124" y="103"/>
                </a:lnTo>
                <a:lnTo>
                  <a:pt x="124" y="105"/>
                </a:lnTo>
                <a:lnTo>
                  <a:pt x="124" y="106"/>
                </a:lnTo>
                <a:lnTo>
                  <a:pt x="125" y="106"/>
                </a:lnTo>
                <a:lnTo>
                  <a:pt x="127" y="108"/>
                </a:lnTo>
                <a:lnTo>
                  <a:pt x="128" y="108"/>
                </a:lnTo>
                <a:lnTo>
                  <a:pt x="130" y="108"/>
                </a:lnTo>
                <a:lnTo>
                  <a:pt x="131" y="108"/>
                </a:lnTo>
                <a:lnTo>
                  <a:pt x="133" y="109"/>
                </a:lnTo>
                <a:lnTo>
                  <a:pt x="134" y="110"/>
                </a:lnTo>
                <a:lnTo>
                  <a:pt x="135" y="112"/>
                </a:lnTo>
                <a:lnTo>
                  <a:pt x="137" y="112"/>
                </a:lnTo>
                <a:lnTo>
                  <a:pt x="138" y="112"/>
                </a:lnTo>
                <a:lnTo>
                  <a:pt x="140" y="112"/>
                </a:lnTo>
                <a:lnTo>
                  <a:pt x="141" y="112"/>
                </a:lnTo>
                <a:lnTo>
                  <a:pt x="141" y="110"/>
                </a:lnTo>
                <a:lnTo>
                  <a:pt x="141" y="109"/>
                </a:lnTo>
                <a:lnTo>
                  <a:pt x="143" y="108"/>
                </a:lnTo>
                <a:lnTo>
                  <a:pt x="143" y="106"/>
                </a:lnTo>
                <a:lnTo>
                  <a:pt x="143" y="105"/>
                </a:lnTo>
                <a:lnTo>
                  <a:pt x="143" y="102"/>
                </a:lnTo>
                <a:lnTo>
                  <a:pt x="143" y="100"/>
                </a:lnTo>
                <a:lnTo>
                  <a:pt x="144" y="99"/>
                </a:lnTo>
                <a:lnTo>
                  <a:pt x="144" y="98"/>
                </a:lnTo>
                <a:lnTo>
                  <a:pt x="144" y="96"/>
                </a:lnTo>
                <a:lnTo>
                  <a:pt x="145" y="96"/>
                </a:lnTo>
                <a:lnTo>
                  <a:pt x="145" y="95"/>
                </a:lnTo>
                <a:lnTo>
                  <a:pt x="147" y="93"/>
                </a:lnTo>
                <a:lnTo>
                  <a:pt x="150" y="93"/>
                </a:lnTo>
                <a:lnTo>
                  <a:pt x="153" y="92"/>
                </a:lnTo>
                <a:lnTo>
                  <a:pt x="154" y="92"/>
                </a:lnTo>
                <a:lnTo>
                  <a:pt x="155" y="93"/>
                </a:lnTo>
                <a:lnTo>
                  <a:pt x="157" y="93"/>
                </a:lnTo>
                <a:lnTo>
                  <a:pt x="158" y="93"/>
                </a:lnTo>
                <a:lnTo>
                  <a:pt x="160" y="93"/>
                </a:lnTo>
                <a:lnTo>
                  <a:pt x="161" y="93"/>
                </a:lnTo>
                <a:lnTo>
                  <a:pt x="163" y="93"/>
                </a:lnTo>
                <a:lnTo>
                  <a:pt x="164" y="92"/>
                </a:lnTo>
                <a:lnTo>
                  <a:pt x="165" y="93"/>
                </a:lnTo>
                <a:lnTo>
                  <a:pt x="167" y="92"/>
                </a:lnTo>
                <a:lnTo>
                  <a:pt x="168" y="90"/>
                </a:lnTo>
                <a:lnTo>
                  <a:pt x="168" y="89"/>
                </a:lnTo>
                <a:lnTo>
                  <a:pt x="170" y="88"/>
                </a:lnTo>
              </a:path>
            </a:pathLst>
          </a:custGeom>
          <a:solidFill>
            <a:schemeClr val="bg1"/>
          </a:solidFill>
          <a:ln w="3175" cmpd="sng">
            <a:solidFill>
              <a:srgbClr val="808080"/>
            </a:solidFill>
            <a:prstDash val="solid"/>
            <a:round/>
            <a:headEnd/>
            <a:tailEnd/>
          </a:ln>
        </p:spPr>
        <p:txBody>
          <a:bodyPr/>
          <a:lstStyle/>
          <a:p>
            <a:endParaRPr lang="en-US"/>
          </a:p>
        </p:txBody>
      </p:sp>
      <p:sp>
        <p:nvSpPr>
          <p:cNvPr id="14464" name="Freeform 128"/>
          <p:cNvSpPr>
            <a:spLocks/>
          </p:cNvSpPr>
          <p:nvPr/>
        </p:nvSpPr>
        <p:spPr bwMode="auto">
          <a:xfrm>
            <a:off x="2441575" y="1458913"/>
            <a:ext cx="323850" cy="196850"/>
          </a:xfrm>
          <a:custGeom>
            <a:avLst/>
            <a:gdLst>
              <a:gd name="T0" fmla="*/ 96 w 275"/>
              <a:gd name="T1" fmla="*/ 2 h 229"/>
              <a:gd name="T2" fmla="*/ 109 w 275"/>
              <a:gd name="T3" fmla="*/ 2 h 229"/>
              <a:gd name="T4" fmla="*/ 123 w 275"/>
              <a:gd name="T5" fmla="*/ 10 h 229"/>
              <a:gd name="T6" fmla="*/ 136 w 275"/>
              <a:gd name="T7" fmla="*/ 9 h 229"/>
              <a:gd name="T8" fmla="*/ 147 w 275"/>
              <a:gd name="T9" fmla="*/ 19 h 229"/>
              <a:gd name="T10" fmla="*/ 157 w 275"/>
              <a:gd name="T11" fmla="*/ 32 h 229"/>
              <a:gd name="T12" fmla="*/ 166 w 275"/>
              <a:gd name="T13" fmla="*/ 37 h 229"/>
              <a:gd name="T14" fmla="*/ 177 w 275"/>
              <a:gd name="T15" fmla="*/ 42 h 229"/>
              <a:gd name="T16" fmla="*/ 173 w 275"/>
              <a:gd name="T17" fmla="*/ 53 h 229"/>
              <a:gd name="T18" fmla="*/ 189 w 275"/>
              <a:gd name="T19" fmla="*/ 63 h 229"/>
              <a:gd name="T20" fmla="*/ 195 w 275"/>
              <a:gd name="T21" fmla="*/ 76 h 229"/>
              <a:gd name="T22" fmla="*/ 202 w 275"/>
              <a:gd name="T23" fmla="*/ 87 h 229"/>
              <a:gd name="T24" fmla="*/ 219 w 275"/>
              <a:gd name="T25" fmla="*/ 86 h 229"/>
              <a:gd name="T26" fmla="*/ 213 w 275"/>
              <a:gd name="T27" fmla="*/ 96 h 229"/>
              <a:gd name="T28" fmla="*/ 230 w 275"/>
              <a:gd name="T29" fmla="*/ 102 h 229"/>
              <a:gd name="T30" fmla="*/ 240 w 275"/>
              <a:gd name="T31" fmla="*/ 87 h 229"/>
              <a:gd name="T32" fmla="*/ 245 w 275"/>
              <a:gd name="T33" fmla="*/ 102 h 229"/>
              <a:gd name="T34" fmla="*/ 262 w 275"/>
              <a:gd name="T35" fmla="*/ 100 h 229"/>
              <a:gd name="T36" fmla="*/ 270 w 275"/>
              <a:gd name="T37" fmla="*/ 112 h 229"/>
              <a:gd name="T38" fmla="*/ 272 w 275"/>
              <a:gd name="T39" fmla="*/ 132 h 229"/>
              <a:gd name="T40" fmla="*/ 269 w 275"/>
              <a:gd name="T41" fmla="*/ 149 h 229"/>
              <a:gd name="T42" fmla="*/ 263 w 275"/>
              <a:gd name="T43" fmla="*/ 170 h 229"/>
              <a:gd name="T44" fmla="*/ 252 w 275"/>
              <a:gd name="T45" fmla="*/ 182 h 229"/>
              <a:gd name="T46" fmla="*/ 246 w 275"/>
              <a:gd name="T47" fmla="*/ 202 h 229"/>
              <a:gd name="T48" fmla="*/ 240 w 275"/>
              <a:gd name="T49" fmla="*/ 215 h 229"/>
              <a:gd name="T50" fmla="*/ 236 w 275"/>
              <a:gd name="T51" fmla="*/ 226 h 229"/>
              <a:gd name="T52" fmla="*/ 222 w 275"/>
              <a:gd name="T53" fmla="*/ 223 h 229"/>
              <a:gd name="T54" fmla="*/ 213 w 275"/>
              <a:gd name="T55" fmla="*/ 206 h 229"/>
              <a:gd name="T56" fmla="*/ 225 w 275"/>
              <a:gd name="T57" fmla="*/ 199 h 229"/>
              <a:gd name="T58" fmla="*/ 230 w 275"/>
              <a:gd name="T59" fmla="*/ 186 h 229"/>
              <a:gd name="T60" fmla="*/ 232 w 275"/>
              <a:gd name="T61" fmla="*/ 173 h 229"/>
              <a:gd name="T62" fmla="*/ 213 w 275"/>
              <a:gd name="T63" fmla="*/ 175 h 229"/>
              <a:gd name="T64" fmla="*/ 199 w 275"/>
              <a:gd name="T65" fmla="*/ 172 h 229"/>
              <a:gd name="T66" fmla="*/ 182 w 275"/>
              <a:gd name="T67" fmla="*/ 172 h 229"/>
              <a:gd name="T68" fmla="*/ 169 w 275"/>
              <a:gd name="T69" fmla="*/ 159 h 229"/>
              <a:gd name="T70" fmla="*/ 159 w 275"/>
              <a:gd name="T71" fmla="*/ 152 h 229"/>
              <a:gd name="T72" fmla="*/ 145 w 275"/>
              <a:gd name="T73" fmla="*/ 146 h 229"/>
              <a:gd name="T74" fmla="*/ 130 w 275"/>
              <a:gd name="T75" fmla="*/ 137 h 229"/>
              <a:gd name="T76" fmla="*/ 117 w 275"/>
              <a:gd name="T77" fmla="*/ 130 h 229"/>
              <a:gd name="T78" fmla="*/ 105 w 275"/>
              <a:gd name="T79" fmla="*/ 124 h 229"/>
              <a:gd name="T80" fmla="*/ 93 w 275"/>
              <a:gd name="T81" fmla="*/ 120 h 229"/>
              <a:gd name="T82" fmla="*/ 83 w 275"/>
              <a:gd name="T83" fmla="*/ 112 h 229"/>
              <a:gd name="T84" fmla="*/ 69 w 275"/>
              <a:gd name="T85" fmla="*/ 103 h 229"/>
              <a:gd name="T86" fmla="*/ 60 w 275"/>
              <a:gd name="T87" fmla="*/ 93 h 229"/>
              <a:gd name="T88" fmla="*/ 47 w 275"/>
              <a:gd name="T89" fmla="*/ 79 h 229"/>
              <a:gd name="T90" fmla="*/ 33 w 275"/>
              <a:gd name="T91" fmla="*/ 72 h 229"/>
              <a:gd name="T92" fmla="*/ 20 w 275"/>
              <a:gd name="T93" fmla="*/ 60 h 229"/>
              <a:gd name="T94" fmla="*/ 9 w 275"/>
              <a:gd name="T95" fmla="*/ 56 h 229"/>
              <a:gd name="T96" fmla="*/ 2 w 275"/>
              <a:gd name="T97" fmla="*/ 43 h 229"/>
              <a:gd name="T98" fmla="*/ 9 w 275"/>
              <a:gd name="T99" fmla="*/ 40 h 229"/>
              <a:gd name="T100" fmla="*/ 23 w 275"/>
              <a:gd name="T101" fmla="*/ 36 h 229"/>
              <a:gd name="T102" fmla="*/ 36 w 275"/>
              <a:gd name="T103" fmla="*/ 44 h 229"/>
              <a:gd name="T104" fmla="*/ 47 w 275"/>
              <a:gd name="T105" fmla="*/ 53 h 229"/>
              <a:gd name="T106" fmla="*/ 60 w 275"/>
              <a:gd name="T107" fmla="*/ 63 h 229"/>
              <a:gd name="T108" fmla="*/ 70 w 275"/>
              <a:gd name="T109" fmla="*/ 56 h 229"/>
              <a:gd name="T110" fmla="*/ 82 w 275"/>
              <a:gd name="T111" fmla="*/ 49 h 229"/>
              <a:gd name="T112" fmla="*/ 75 w 275"/>
              <a:gd name="T113" fmla="*/ 39 h 229"/>
              <a:gd name="T114" fmla="*/ 72 w 275"/>
              <a:gd name="T115" fmla="*/ 32 h 229"/>
              <a:gd name="T116" fmla="*/ 67 w 275"/>
              <a:gd name="T117" fmla="*/ 23 h 229"/>
              <a:gd name="T118" fmla="*/ 63 w 275"/>
              <a:gd name="T119" fmla="*/ 14 h 229"/>
              <a:gd name="T120" fmla="*/ 79 w 275"/>
              <a:gd name="T121" fmla="*/ 19 h 229"/>
              <a:gd name="T122" fmla="*/ 89 w 275"/>
              <a:gd name="T123" fmla="*/ 27 h 229"/>
              <a:gd name="T124" fmla="*/ 95 w 275"/>
              <a:gd name="T125" fmla="*/ 29 h 2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5"/>
              <a:gd name="T190" fmla="*/ 0 h 229"/>
              <a:gd name="T191" fmla="*/ 275 w 275"/>
              <a:gd name="T192" fmla="*/ 229 h 2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5" h="229">
                <a:moveTo>
                  <a:pt x="95" y="13"/>
                </a:moveTo>
                <a:lnTo>
                  <a:pt x="95" y="12"/>
                </a:lnTo>
                <a:lnTo>
                  <a:pt x="93" y="9"/>
                </a:lnTo>
                <a:lnTo>
                  <a:pt x="93" y="7"/>
                </a:lnTo>
                <a:lnTo>
                  <a:pt x="92" y="7"/>
                </a:lnTo>
                <a:lnTo>
                  <a:pt x="92" y="6"/>
                </a:lnTo>
                <a:lnTo>
                  <a:pt x="92" y="4"/>
                </a:lnTo>
                <a:lnTo>
                  <a:pt x="92" y="3"/>
                </a:lnTo>
                <a:lnTo>
                  <a:pt x="93" y="2"/>
                </a:lnTo>
                <a:lnTo>
                  <a:pt x="95" y="2"/>
                </a:lnTo>
                <a:lnTo>
                  <a:pt x="96" y="2"/>
                </a:lnTo>
                <a:lnTo>
                  <a:pt x="97" y="2"/>
                </a:lnTo>
                <a:lnTo>
                  <a:pt x="99" y="2"/>
                </a:lnTo>
                <a:lnTo>
                  <a:pt x="99" y="0"/>
                </a:lnTo>
                <a:lnTo>
                  <a:pt x="100" y="0"/>
                </a:lnTo>
                <a:lnTo>
                  <a:pt x="102" y="3"/>
                </a:lnTo>
                <a:lnTo>
                  <a:pt x="103" y="4"/>
                </a:lnTo>
                <a:lnTo>
                  <a:pt x="105" y="4"/>
                </a:lnTo>
                <a:lnTo>
                  <a:pt x="105" y="3"/>
                </a:lnTo>
                <a:lnTo>
                  <a:pt x="106" y="3"/>
                </a:lnTo>
                <a:lnTo>
                  <a:pt x="107" y="3"/>
                </a:lnTo>
                <a:lnTo>
                  <a:pt x="109" y="2"/>
                </a:lnTo>
                <a:lnTo>
                  <a:pt x="110" y="2"/>
                </a:lnTo>
                <a:lnTo>
                  <a:pt x="110" y="0"/>
                </a:lnTo>
                <a:lnTo>
                  <a:pt x="112" y="0"/>
                </a:lnTo>
                <a:lnTo>
                  <a:pt x="113" y="3"/>
                </a:lnTo>
                <a:lnTo>
                  <a:pt x="116" y="6"/>
                </a:lnTo>
                <a:lnTo>
                  <a:pt x="117" y="7"/>
                </a:lnTo>
                <a:lnTo>
                  <a:pt x="119" y="9"/>
                </a:lnTo>
                <a:lnTo>
                  <a:pt x="120" y="10"/>
                </a:lnTo>
                <a:lnTo>
                  <a:pt x="122" y="9"/>
                </a:lnTo>
                <a:lnTo>
                  <a:pt x="122" y="10"/>
                </a:lnTo>
                <a:lnTo>
                  <a:pt x="123" y="10"/>
                </a:lnTo>
                <a:lnTo>
                  <a:pt x="123" y="12"/>
                </a:lnTo>
                <a:lnTo>
                  <a:pt x="125" y="12"/>
                </a:lnTo>
                <a:lnTo>
                  <a:pt x="126" y="13"/>
                </a:lnTo>
                <a:lnTo>
                  <a:pt x="127" y="13"/>
                </a:lnTo>
                <a:lnTo>
                  <a:pt x="129" y="13"/>
                </a:lnTo>
                <a:lnTo>
                  <a:pt x="129" y="12"/>
                </a:lnTo>
                <a:lnTo>
                  <a:pt x="130" y="12"/>
                </a:lnTo>
                <a:lnTo>
                  <a:pt x="132" y="12"/>
                </a:lnTo>
                <a:lnTo>
                  <a:pt x="133" y="10"/>
                </a:lnTo>
                <a:lnTo>
                  <a:pt x="135" y="10"/>
                </a:lnTo>
                <a:lnTo>
                  <a:pt x="136" y="9"/>
                </a:lnTo>
                <a:lnTo>
                  <a:pt x="137" y="9"/>
                </a:lnTo>
                <a:lnTo>
                  <a:pt x="139" y="9"/>
                </a:lnTo>
                <a:lnTo>
                  <a:pt x="140" y="10"/>
                </a:lnTo>
                <a:lnTo>
                  <a:pt x="140" y="12"/>
                </a:lnTo>
                <a:lnTo>
                  <a:pt x="142" y="13"/>
                </a:lnTo>
                <a:lnTo>
                  <a:pt x="143" y="13"/>
                </a:lnTo>
                <a:lnTo>
                  <a:pt x="143" y="14"/>
                </a:lnTo>
                <a:lnTo>
                  <a:pt x="143" y="16"/>
                </a:lnTo>
                <a:lnTo>
                  <a:pt x="145" y="17"/>
                </a:lnTo>
                <a:lnTo>
                  <a:pt x="146" y="17"/>
                </a:lnTo>
                <a:lnTo>
                  <a:pt x="147" y="19"/>
                </a:lnTo>
                <a:lnTo>
                  <a:pt x="147" y="20"/>
                </a:lnTo>
                <a:lnTo>
                  <a:pt x="147" y="22"/>
                </a:lnTo>
                <a:lnTo>
                  <a:pt x="149" y="22"/>
                </a:lnTo>
                <a:lnTo>
                  <a:pt x="150" y="23"/>
                </a:lnTo>
                <a:lnTo>
                  <a:pt x="152" y="24"/>
                </a:lnTo>
                <a:lnTo>
                  <a:pt x="152" y="26"/>
                </a:lnTo>
                <a:lnTo>
                  <a:pt x="153" y="26"/>
                </a:lnTo>
                <a:lnTo>
                  <a:pt x="155" y="27"/>
                </a:lnTo>
                <a:lnTo>
                  <a:pt x="155" y="29"/>
                </a:lnTo>
                <a:lnTo>
                  <a:pt x="156" y="30"/>
                </a:lnTo>
                <a:lnTo>
                  <a:pt x="157" y="32"/>
                </a:lnTo>
                <a:lnTo>
                  <a:pt x="157" y="33"/>
                </a:lnTo>
                <a:lnTo>
                  <a:pt x="159" y="33"/>
                </a:lnTo>
                <a:lnTo>
                  <a:pt x="160" y="33"/>
                </a:lnTo>
                <a:lnTo>
                  <a:pt x="162" y="33"/>
                </a:lnTo>
                <a:lnTo>
                  <a:pt x="162" y="32"/>
                </a:lnTo>
                <a:lnTo>
                  <a:pt x="163" y="33"/>
                </a:lnTo>
                <a:lnTo>
                  <a:pt x="165" y="33"/>
                </a:lnTo>
                <a:lnTo>
                  <a:pt x="165" y="34"/>
                </a:lnTo>
                <a:lnTo>
                  <a:pt x="165" y="36"/>
                </a:lnTo>
                <a:lnTo>
                  <a:pt x="166" y="36"/>
                </a:lnTo>
                <a:lnTo>
                  <a:pt x="166" y="37"/>
                </a:lnTo>
                <a:lnTo>
                  <a:pt x="167" y="37"/>
                </a:lnTo>
                <a:lnTo>
                  <a:pt x="169" y="37"/>
                </a:lnTo>
                <a:lnTo>
                  <a:pt x="169" y="36"/>
                </a:lnTo>
                <a:lnTo>
                  <a:pt x="170" y="36"/>
                </a:lnTo>
                <a:lnTo>
                  <a:pt x="172" y="36"/>
                </a:lnTo>
                <a:lnTo>
                  <a:pt x="173" y="36"/>
                </a:lnTo>
                <a:lnTo>
                  <a:pt x="173" y="37"/>
                </a:lnTo>
                <a:lnTo>
                  <a:pt x="173" y="39"/>
                </a:lnTo>
                <a:lnTo>
                  <a:pt x="173" y="40"/>
                </a:lnTo>
                <a:lnTo>
                  <a:pt x="175" y="40"/>
                </a:lnTo>
                <a:lnTo>
                  <a:pt x="177" y="42"/>
                </a:lnTo>
                <a:lnTo>
                  <a:pt x="179" y="40"/>
                </a:lnTo>
                <a:lnTo>
                  <a:pt x="180" y="42"/>
                </a:lnTo>
                <a:lnTo>
                  <a:pt x="180" y="43"/>
                </a:lnTo>
                <a:lnTo>
                  <a:pt x="180" y="46"/>
                </a:lnTo>
                <a:lnTo>
                  <a:pt x="179" y="47"/>
                </a:lnTo>
                <a:lnTo>
                  <a:pt x="179" y="49"/>
                </a:lnTo>
                <a:lnTo>
                  <a:pt x="177" y="50"/>
                </a:lnTo>
                <a:lnTo>
                  <a:pt x="176" y="50"/>
                </a:lnTo>
                <a:lnTo>
                  <a:pt x="176" y="52"/>
                </a:lnTo>
                <a:lnTo>
                  <a:pt x="175" y="52"/>
                </a:lnTo>
                <a:lnTo>
                  <a:pt x="173" y="53"/>
                </a:lnTo>
                <a:lnTo>
                  <a:pt x="175" y="54"/>
                </a:lnTo>
                <a:lnTo>
                  <a:pt x="176" y="54"/>
                </a:lnTo>
                <a:lnTo>
                  <a:pt x="176" y="56"/>
                </a:lnTo>
                <a:lnTo>
                  <a:pt x="179" y="56"/>
                </a:lnTo>
                <a:lnTo>
                  <a:pt x="180" y="57"/>
                </a:lnTo>
                <a:lnTo>
                  <a:pt x="182" y="59"/>
                </a:lnTo>
                <a:lnTo>
                  <a:pt x="183" y="59"/>
                </a:lnTo>
                <a:lnTo>
                  <a:pt x="185" y="59"/>
                </a:lnTo>
                <a:lnTo>
                  <a:pt x="186" y="60"/>
                </a:lnTo>
                <a:lnTo>
                  <a:pt x="188" y="62"/>
                </a:lnTo>
                <a:lnTo>
                  <a:pt x="189" y="63"/>
                </a:lnTo>
                <a:lnTo>
                  <a:pt x="190" y="64"/>
                </a:lnTo>
                <a:lnTo>
                  <a:pt x="190" y="66"/>
                </a:lnTo>
                <a:lnTo>
                  <a:pt x="192" y="66"/>
                </a:lnTo>
                <a:lnTo>
                  <a:pt x="193" y="67"/>
                </a:lnTo>
                <a:lnTo>
                  <a:pt x="193" y="69"/>
                </a:lnTo>
                <a:lnTo>
                  <a:pt x="193" y="70"/>
                </a:lnTo>
                <a:lnTo>
                  <a:pt x="195" y="70"/>
                </a:lnTo>
                <a:lnTo>
                  <a:pt x="195" y="72"/>
                </a:lnTo>
                <a:lnTo>
                  <a:pt x="195" y="73"/>
                </a:lnTo>
                <a:lnTo>
                  <a:pt x="195" y="74"/>
                </a:lnTo>
                <a:lnTo>
                  <a:pt x="195" y="76"/>
                </a:lnTo>
                <a:lnTo>
                  <a:pt x="193" y="77"/>
                </a:lnTo>
                <a:lnTo>
                  <a:pt x="193" y="79"/>
                </a:lnTo>
                <a:lnTo>
                  <a:pt x="193" y="80"/>
                </a:lnTo>
                <a:lnTo>
                  <a:pt x="193" y="82"/>
                </a:lnTo>
                <a:lnTo>
                  <a:pt x="192" y="82"/>
                </a:lnTo>
                <a:lnTo>
                  <a:pt x="192" y="83"/>
                </a:lnTo>
                <a:lnTo>
                  <a:pt x="193" y="83"/>
                </a:lnTo>
                <a:lnTo>
                  <a:pt x="195" y="84"/>
                </a:lnTo>
                <a:lnTo>
                  <a:pt x="198" y="86"/>
                </a:lnTo>
                <a:lnTo>
                  <a:pt x="200" y="87"/>
                </a:lnTo>
                <a:lnTo>
                  <a:pt x="202" y="87"/>
                </a:lnTo>
                <a:lnTo>
                  <a:pt x="202" y="89"/>
                </a:lnTo>
                <a:lnTo>
                  <a:pt x="203" y="89"/>
                </a:lnTo>
                <a:lnTo>
                  <a:pt x="206" y="89"/>
                </a:lnTo>
                <a:lnTo>
                  <a:pt x="208" y="89"/>
                </a:lnTo>
                <a:lnTo>
                  <a:pt x="210" y="89"/>
                </a:lnTo>
                <a:lnTo>
                  <a:pt x="212" y="89"/>
                </a:lnTo>
                <a:lnTo>
                  <a:pt x="213" y="89"/>
                </a:lnTo>
                <a:lnTo>
                  <a:pt x="215" y="89"/>
                </a:lnTo>
                <a:lnTo>
                  <a:pt x="216" y="87"/>
                </a:lnTo>
                <a:lnTo>
                  <a:pt x="218" y="87"/>
                </a:lnTo>
                <a:lnTo>
                  <a:pt x="219" y="86"/>
                </a:lnTo>
                <a:lnTo>
                  <a:pt x="220" y="87"/>
                </a:lnTo>
                <a:lnTo>
                  <a:pt x="222" y="89"/>
                </a:lnTo>
                <a:lnTo>
                  <a:pt x="222" y="90"/>
                </a:lnTo>
                <a:lnTo>
                  <a:pt x="222" y="92"/>
                </a:lnTo>
                <a:lnTo>
                  <a:pt x="220" y="93"/>
                </a:lnTo>
                <a:lnTo>
                  <a:pt x="219" y="93"/>
                </a:lnTo>
                <a:lnTo>
                  <a:pt x="218" y="93"/>
                </a:lnTo>
                <a:lnTo>
                  <a:pt x="216" y="93"/>
                </a:lnTo>
                <a:lnTo>
                  <a:pt x="215" y="93"/>
                </a:lnTo>
                <a:lnTo>
                  <a:pt x="213" y="94"/>
                </a:lnTo>
                <a:lnTo>
                  <a:pt x="213" y="96"/>
                </a:lnTo>
                <a:lnTo>
                  <a:pt x="215" y="97"/>
                </a:lnTo>
                <a:lnTo>
                  <a:pt x="215" y="99"/>
                </a:lnTo>
                <a:lnTo>
                  <a:pt x="218" y="102"/>
                </a:lnTo>
                <a:lnTo>
                  <a:pt x="219" y="102"/>
                </a:lnTo>
                <a:lnTo>
                  <a:pt x="219" y="103"/>
                </a:lnTo>
                <a:lnTo>
                  <a:pt x="220" y="103"/>
                </a:lnTo>
                <a:lnTo>
                  <a:pt x="222" y="104"/>
                </a:lnTo>
                <a:lnTo>
                  <a:pt x="223" y="104"/>
                </a:lnTo>
                <a:lnTo>
                  <a:pt x="225" y="104"/>
                </a:lnTo>
                <a:lnTo>
                  <a:pt x="226" y="103"/>
                </a:lnTo>
                <a:lnTo>
                  <a:pt x="230" y="102"/>
                </a:lnTo>
                <a:lnTo>
                  <a:pt x="232" y="100"/>
                </a:lnTo>
                <a:lnTo>
                  <a:pt x="233" y="99"/>
                </a:lnTo>
                <a:lnTo>
                  <a:pt x="235" y="97"/>
                </a:lnTo>
                <a:lnTo>
                  <a:pt x="235" y="96"/>
                </a:lnTo>
                <a:lnTo>
                  <a:pt x="236" y="94"/>
                </a:lnTo>
                <a:lnTo>
                  <a:pt x="236" y="93"/>
                </a:lnTo>
                <a:lnTo>
                  <a:pt x="238" y="92"/>
                </a:lnTo>
                <a:lnTo>
                  <a:pt x="238" y="90"/>
                </a:lnTo>
                <a:lnTo>
                  <a:pt x="238" y="89"/>
                </a:lnTo>
                <a:lnTo>
                  <a:pt x="239" y="87"/>
                </a:lnTo>
                <a:lnTo>
                  <a:pt x="240" y="87"/>
                </a:lnTo>
                <a:lnTo>
                  <a:pt x="242" y="87"/>
                </a:lnTo>
                <a:lnTo>
                  <a:pt x="243" y="87"/>
                </a:lnTo>
                <a:lnTo>
                  <a:pt x="243" y="90"/>
                </a:lnTo>
                <a:lnTo>
                  <a:pt x="243" y="92"/>
                </a:lnTo>
                <a:lnTo>
                  <a:pt x="245" y="92"/>
                </a:lnTo>
                <a:lnTo>
                  <a:pt x="245" y="93"/>
                </a:lnTo>
                <a:lnTo>
                  <a:pt x="245" y="94"/>
                </a:lnTo>
                <a:lnTo>
                  <a:pt x="245" y="97"/>
                </a:lnTo>
                <a:lnTo>
                  <a:pt x="245" y="99"/>
                </a:lnTo>
                <a:lnTo>
                  <a:pt x="245" y="100"/>
                </a:lnTo>
                <a:lnTo>
                  <a:pt x="245" y="102"/>
                </a:lnTo>
                <a:lnTo>
                  <a:pt x="246" y="102"/>
                </a:lnTo>
                <a:lnTo>
                  <a:pt x="246" y="103"/>
                </a:lnTo>
                <a:lnTo>
                  <a:pt x="248" y="104"/>
                </a:lnTo>
                <a:lnTo>
                  <a:pt x="249" y="104"/>
                </a:lnTo>
                <a:lnTo>
                  <a:pt x="250" y="104"/>
                </a:lnTo>
                <a:lnTo>
                  <a:pt x="252" y="103"/>
                </a:lnTo>
                <a:lnTo>
                  <a:pt x="253" y="103"/>
                </a:lnTo>
                <a:lnTo>
                  <a:pt x="256" y="103"/>
                </a:lnTo>
                <a:lnTo>
                  <a:pt x="258" y="102"/>
                </a:lnTo>
                <a:lnTo>
                  <a:pt x="259" y="102"/>
                </a:lnTo>
                <a:lnTo>
                  <a:pt x="262" y="100"/>
                </a:lnTo>
                <a:lnTo>
                  <a:pt x="263" y="99"/>
                </a:lnTo>
                <a:lnTo>
                  <a:pt x="265" y="99"/>
                </a:lnTo>
                <a:lnTo>
                  <a:pt x="266" y="99"/>
                </a:lnTo>
                <a:lnTo>
                  <a:pt x="266" y="100"/>
                </a:lnTo>
                <a:lnTo>
                  <a:pt x="268" y="100"/>
                </a:lnTo>
                <a:lnTo>
                  <a:pt x="268" y="103"/>
                </a:lnTo>
                <a:lnTo>
                  <a:pt x="268" y="104"/>
                </a:lnTo>
                <a:lnTo>
                  <a:pt x="269" y="107"/>
                </a:lnTo>
                <a:lnTo>
                  <a:pt x="269" y="109"/>
                </a:lnTo>
                <a:lnTo>
                  <a:pt x="270" y="110"/>
                </a:lnTo>
                <a:lnTo>
                  <a:pt x="270" y="112"/>
                </a:lnTo>
                <a:lnTo>
                  <a:pt x="270" y="113"/>
                </a:lnTo>
                <a:lnTo>
                  <a:pt x="270" y="114"/>
                </a:lnTo>
                <a:lnTo>
                  <a:pt x="272" y="116"/>
                </a:lnTo>
                <a:lnTo>
                  <a:pt x="272" y="117"/>
                </a:lnTo>
                <a:lnTo>
                  <a:pt x="272" y="120"/>
                </a:lnTo>
                <a:lnTo>
                  <a:pt x="272" y="122"/>
                </a:lnTo>
                <a:lnTo>
                  <a:pt x="272" y="123"/>
                </a:lnTo>
                <a:lnTo>
                  <a:pt x="272" y="124"/>
                </a:lnTo>
                <a:lnTo>
                  <a:pt x="272" y="126"/>
                </a:lnTo>
                <a:lnTo>
                  <a:pt x="272" y="130"/>
                </a:lnTo>
                <a:lnTo>
                  <a:pt x="272" y="132"/>
                </a:lnTo>
                <a:lnTo>
                  <a:pt x="273" y="133"/>
                </a:lnTo>
                <a:lnTo>
                  <a:pt x="273" y="135"/>
                </a:lnTo>
                <a:lnTo>
                  <a:pt x="273" y="136"/>
                </a:lnTo>
                <a:lnTo>
                  <a:pt x="275" y="137"/>
                </a:lnTo>
                <a:lnTo>
                  <a:pt x="275" y="139"/>
                </a:lnTo>
                <a:lnTo>
                  <a:pt x="275" y="142"/>
                </a:lnTo>
                <a:lnTo>
                  <a:pt x="273" y="143"/>
                </a:lnTo>
                <a:lnTo>
                  <a:pt x="273" y="145"/>
                </a:lnTo>
                <a:lnTo>
                  <a:pt x="272" y="146"/>
                </a:lnTo>
                <a:lnTo>
                  <a:pt x="270" y="147"/>
                </a:lnTo>
                <a:lnTo>
                  <a:pt x="269" y="149"/>
                </a:lnTo>
                <a:lnTo>
                  <a:pt x="268" y="152"/>
                </a:lnTo>
                <a:lnTo>
                  <a:pt x="268" y="153"/>
                </a:lnTo>
                <a:lnTo>
                  <a:pt x="266" y="155"/>
                </a:lnTo>
                <a:lnTo>
                  <a:pt x="265" y="157"/>
                </a:lnTo>
                <a:lnTo>
                  <a:pt x="265" y="159"/>
                </a:lnTo>
                <a:lnTo>
                  <a:pt x="265" y="160"/>
                </a:lnTo>
                <a:lnTo>
                  <a:pt x="265" y="162"/>
                </a:lnTo>
                <a:lnTo>
                  <a:pt x="265" y="163"/>
                </a:lnTo>
                <a:lnTo>
                  <a:pt x="263" y="166"/>
                </a:lnTo>
                <a:lnTo>
                  <a:pt x="263" y="167"/>
                </a:lnTo>
                <a:lnTo>
                  <a:pt x="263" y="170"/>
                </a:lnTo>
                <a:lnTo>
                  <a:pt x="263" y="172"/>
                </a:lnTo>
                <a:lnTo>
                  <a:pt x="263" y="173"/>
                </a:lnTo>
                <a:lnTo>
                  <a:pt x="262" y="173"/>
                </a:lnTo>
                <a:lnTo>
                  <a:pt x="260" y="175"/>
                </a:lnTo>
                <a:lnTo>
                  <a:pt x="259" y="176"/>
                </a:lnTo>
                <a:lnTo>
                  <a:pt x="258" y="176"/>
                </a:lnTo>
                <a:lnTo>
                  <a:pt x="256" y="177"/>
                </a:lnTo>
                <a:lnTo>
                  <a:pt x="255" y="177"/>
                </a:lnTo>
                <a:lnTo>
                  <a:pt x="253" y="179"/>
                </a:lnTo>
                <a:lnTo>
                  <a:pt x="252" y="180"/>
                </a:lnTo>
                <a:lnTo>
                  <a:pt x="252" y="182"/>
                </a:lnTo>
                <a:lnTo>
                  <a:pt x="250" y="185"/>
                </a:lnTo>
                <a:lnTo>
                  <a:pt x="250" y="186"/>
                </a:lnTo>
                <a:lnTo>
                  <a:pt x="250" y="187"/>
                </a:lnTo>
                <a:lnTo>
                  <a:pt x="250" y="189"/>
                </a:lnTo>
                <a:lnTo>
                  <a:pt x="249" y="192"/>
                </a:lnTo>
                <a:lnTo>
                  <a:pt x="249" y="195"/>
                </a:lnTo>
                <a:lnTo>
                  <a:pt x="249" y="196"/>
                </a:lnTo>
                <a:lnTo>
                  <a:pt x="249" y="197"/>
                </a:lnTo>
                <a:lnTo>
                  <a:pt x="248" y="199"/>
                </a:lnTo>
                <a:lnTo>
                  <a:pt x="248" y="202"/>
                </a:lnTo>
                <a:lnTo>
                  <a:pt x="246" y="202"/>
                </a:lnTo>
                <a:lnTo>
                  <a:pt x="246" y="203"/>
                </a:lnTo>
                <a:lnTo>
                  <a:pt x="245" y="203"/>
                </a:lnTo>
                <a:lnTo>
                  <a:pt x="245" y="205"/>
                </a:lnTo>
                <a:lnTo>
                  <a:pt x="245" y="206"/>
                </a:lnTo>
                <a:lnTo>
                  <a:pt x="243" y="207"/>
                </a:lnTo>
                <a:lnTo>
                  <a:pt x="243" y="209"/>
                </a:lnTo>
                <a:lnTo>
                  <a:pt x="243" y="210"/>
                </a:lnTo>
                <a:lnTo>
                  <a:pt x="242" y="212"/>
                </a:lnTo>
                <a:lnTo>
                  <a:pt x="242" y="213"/>
                </a:lnTo>
                <a:lnTo>
                  <a:pt x="242" y="215"/>
                </a:lnTo>
                <a:lnTo>
                  <a:pt x="240" y="215"/>
                </a:lnTo>
                <a:lnTo>
                  <a:pt x="240" y="216"/>
                </a:lnTo>
                <a:lnTo>
                  <a:pt x="239" y="217"/>
                </a:lnTo>
                <a:lnTo>
                  <a:pt x="238" y="217"/>
                </a:lnTo>
                <a:lnTo>
                  <a:pt x="239" y="217"/>
                </a:lnTo>
                <a:lnTo>
                  <a:pt x="239" y="219"/>
                </a:lnTo>
                <a:lnTo>
                  <a:pt x="239" y="220"/>
                </a:lnTo>
                <a:lnTo>
                  <a:pt x="239" y="222"/>
                </a:lnTo>
                <a:lnTo>
                  <a:pt x="239" y="223"/>
                </a:lnTo>
                <a:lnTo>
                  <a:pt x="238" y="225"/>
                </a:lnTo>
                <a:lnTo>
                  <a:pt x="238" y="226"/>
                </a:lnTo>
                <a:lnTo>
                  <a:pt x="236" y="226"/>
                </a:lnTo>
                <a:lnTo>
                  <a:pt x="235" y="227"/>
                </a:lnTo>
                <a:lnTo>
                  <a:pt x="235" y="229"/>
                </a:lnTo>
                <a:lnTo>
                  <a:pt x="233" y="229"/>
                </a:lnTo>
                <a:lnTo>
                  <a:pt x="232" y="229"/>
                </a:lnTo>
                <a:lnTo>
                  <a:pt x="230" y="229"/>
                </a:lnTo>
                <a:lnTo>
                  <a:pt x="229" y="229"/>
                </a:lnTo>
                <a:lnTo>
                  <a:pt x="228" y="229"/>
                </a:lnTo>
                <a:lnTo>
                  <a:pt x="226" y="227"/>
                </a:lnTo>
                <a:lnTo>
                  <a:pt x="225" y="226"/>
                </a:lnTo>
                <a:lnTo>
                  <a:pt x="223" y="225"/>
                </a:lnTo>
                <a:lnTo>
                  <a:pt x="222" y="223"/>
                </a:lnTo>
                <a:lnTo>
                  <a:pt x="220" y="222"/>
                </a:lnTo>
                <a:lnTo>
                  <a:pt x="218" y="219"/>
                </a:lnTo>
                <a:lnTo>
                  <a:pt x="216" y="217"/>
                </a:lnTo>
                <a:lnTo>
                  <a:pt x="215" y="216"/>
                </a:lnTo>
                <a:lnTo>
                  <a:pt x="215" y="215"/>
                </a:lnTo>
                <a:lnTo>
                  <a:pt x="213" y="213"/>
                </a:lnTo>
                <a:lnTo>
                  <a:pt x="213" y="212"/>
                </a:lnTo>
                <a:lnTo>
                  <a:pt x="213" y="210"/>
                </a:lnTo>
                <a:lnTo>
                  <a:pt x="213" y="209"/>
                </a:lnTo>
                <a:lnTo>
                  <a:pt x="213" y="207"/>
                </a:lnTo>
                <a:lnTo>
                  <a:pt x="213" y="206"/>
                </a:lnTo>
                <a:lnTo>
                  <a:pt x="213" y="205"/>
                </a:lnTo>
                <a:lnTo>
                  <a:pt x="215" y="203"/>
                </a:lnTo>
                <a:lnTo>
                  <a:pt x="216" y="203"/>
                </a:lnTo>
                <a:lnTo>
                  <a:pt x="216" y="202"/>
                </a:lnTo>
                <a:lnTo>
                  <a:pt x="218" y="202"/>
                </a:lnTo>
                <a:lnTo>
                  <a:pt x="219" y="202"/>
                </a:lnTo>
                <a:lnTo>
                  <a:pt x="220" y="202"/>
                </a:lnTo>
                <a:lnTo>
                  <a:pt x="222" y="202"/>
                </a:lnTo>
                <a:lnTo>
                  <a:pt x="223" y="202"/>
                </a:lnTo>
                <a:lnTo>
                  <a:pt x="223" y="200"/>
                </a:lnTo>
                <a:lnTo>
                  <a:pt x="225" y="199"/>
                </a:lnTo>
                <a:lnTo>
                  <a:pt x="226" y="197"/>
                </a:lnTo>
                <a:lnTo>
                  <a:pt x="226" y="196"/>
                </a:lnTo>
                <a:lnTo>
                  <a:pt x="228" y="195"/>
                </a:lnTo>
                <a:lnTo>
                  <a:pt x="228" y="193"/>
                </a:lnTo>
                <a:lnTo>
                  <a:pt x="228" y="192"/>
                </a:lnTo>
                <a:lnTo>
                  <a:pt x="229" y="192"/>
                </a:lnTo>
                <a:lnTo>
                  <a:pt x="229" y="190"/>
                </a:lnTo>
                <a:lnTo>
                  <a:pt x="229" y="189"/>
                </a:lnTo>
                <a:lnTo>
                  <a:pt x="229" y="187"/>
                </a:lnTo>
                <a:lnTo>
                  <a:pt x="229" y="186"/>
                </a:lnTo>
                <a:lnTo>
                  <a:pt x="230" y="186"/>
                </a:lnTo>
                <a:lnTo>
                  <a:pt x="230" y="185"/>
                </a:lnTo>
                <a:lnTo>
                  <a:pt x="230" y="183"/>
                </a:lnTo>
                <a:lnTo>
                  <a:pt x="232" y="182"/>
                </a:lnTo>
                <a:lnTo>
                  <a:pt x="232" y="180"/>
                </a:lnTo>
                <a:lnTo>
                  <a:pt x="233" y="179"/>
                </a:lnTo>
                <a:lnTo>
                  <a:pt x="233" y="177"/>
                </a:lnTo>
                <a:lnTo>
                  <a:pt x="233" y="176"/>
                </a:lnTo>
                <a:lnTo>
                  <a:pt x="233" y="173"/>
                </a:lnTo>
                <a:lnTo>
                  <a:pt x="233" y="172"/>
                </a:lnTo>
                <a:lnTo>
                  <a:pt x="233" y="173"/>
                </a:lnTo>
                <a:lnTo>
                  <a:pt x="232" y="173"/>
                </a:lnTo>
                <a:lnTo>
                  <a:pt x="229" y="173"/>
                </a:lnTo>
                <a:lnTo>
                  <a:pt x="228" y="173"/>
                </a:lnTo>
                <a:lnTo>
                  <a:pt x="223" y="175"/>
                </a:lnTo>
                <a:lnTo>
                  <a:pt x="222" y="175"/>
                </a:lnTo>
                <a:lnTo>
                  <a:pt x="220" y="175"/>
                </a:lnTo>
                <a:lnTo>
                  <a:pt x="218" y="175"/>
                </a:lnTo>
                <a:lnTo>
                  <a:pt x="216" y="175"/>
                </a:lnTo>
                <a:lnTo>
                  <a:pt x="215" y="175"/>
                </a:lnTo>
                <a:lnTo>
                  <a:pt x="215" y="176"/>
                </a:lnTo>
                <a:lnTo>
                  <a:pt x="213" y="176"/>
                </a:lnTo>
                <a:lnTo>
                  <a:pt x="213" y="175"/>
                </a:lnTo>
                <a:lnTo>
                  <a:pt x="212" y="175"/>
                </a:lnTo>
                <a:lnTo>
                  <a:pt x="209" y="176"/>
                </a:lnTo>
                <a:lnTo>
                  <a:pt x="208" y="175"/>
                </a:lnTo>
                <a:lnTo>
                  <a:pt x="206" y="173"/>
                </a:lnTo>
                <a:lnTo>
                  <a:pt x="205" y="173"/>
                </a:lnTo>
                <a:lnTo>
                  <a:pt x="205" y="172"/>
                </a:lnTo>
                <a:lnTo>
                  <a:pt x="203" y="172"/>
                </a:lnTo>
                <a:lnTo>
                  <a:pt x="202" y="172"/>
                </a:lnTo>
                <a:lnTo>
                  <a:pt x="202" y="173"/>
                </a:lnTo>
                <a:lnTo>
                  <a:pt x="200" y="172"/>
                </a:lnTo>
                <a:lnTo>
                  <a:pt x="199" y="172"/>
                </a:lnTo>
                <a:lnTo>
                  <a:pt x="198" y="172"/>
                </a:lnTo>
                <a:lnTo>
                  <a:pt x="196" y="172"/>
                </a:lnTo>
                <a:lnTo>
                  <a:pt x="195" y="172"/>
                </a:lnTo>
                <a:lnTo>
                  <a:pt x="193" y="172"/>
                </a:lnTo>
                <a:lnTo>
                  <a:pt x="192" y="172"/>
                </a:lnTo>
                <a:lnTo>
                  <a:pt x="189" y="172"/>
                </a:lnTo>
                <a:lnTo>
                  <a:pt x="188" y="173"/>
                </a:lnTo>
                <a:lnTo>
                  <a:pt x="186" y="173"/>
                </a:lnTo>
                <a:lnTo>
                  <a:pt x="185" y="173"/>
                </a:lnTo>
                <a:lnTo>
                  <a:pt x="183" y="172"/>
                </a:lnTo>
                <a:lnTo>
                  <a:pt x="182" y="172"/>
                </a:lnTo>
                <a:lnTo>
                  <a:pt x="182" y="170"/>
                </a:lnTo>
                <a:lnTo>
                  <a:pt x="180" y="170"/>
                </a:lnTo>
                <a:lnTo>
                  <a:pt x="180" y="169"/>
                </a:lnTo>
                <a:lnTo>
                  <a:pt x="179" y="169"/>
                </a:lnTo>
                <a:lnTo>
                  <a:pt x="177" y="169"/>
                </a:lnTo>
                <a:lnTo>
                  <a:pt x="177" y="167"/>
                </a:lnTo>
                <a:lnTo>
                  <a:pt x="176" y="167"/>
                </a:lnTo>
                <a:lnTo>
                  <a:pt x="176" y="165"/>
                </a:lnTo>
                <a:lnTo>
                  <a:pt x="175" y="165"/>
                </a:lnTo>
                <a:lnTo>
                  <a:pt x="170" y="162"/>
                </a:lnTo>
                <a:lnTo>
                  <a:pt x="169" y="159"/>
                </a:lnTo>
                <a:lnTo>
                  <a:pt x="169" y="157"/>
                </a:lnTo>
                <a:lnTo>
                  <a:pt x="167" y="156"/>
                </a:lnTo>
                <a:lnTo>
                  <a:pt x="166" y="156"/>
                </a:lnTo>
                <a:lnTo>
                  <a:pt x="166" y="155"/>
                </a:lnTo>
                <a:lnTo>
                  <a:pt x="163" y="155"/>
                </a:lnTo>
                <a:lnTo>
                  <a:pt x="162" y="155"/>
                </a:lnTo>
                <a:lnTo>
                  <a:pt x="160" y="153"/>
                </a:lnTo>
                <a:lnTo>
                  <a:pt x="160" y="155"/>
                </a:lnTo>
                <a:lnTo>
                  <a:pt x="160" y="153"/>
                </a:lnTo>
                <a:lnTo>
                  <a:pt x="159" y="153"/>
                </a:lnTo>
                <a:lnTo>
                  <a:pt x="159" y="152"/>
                </a:lnTo>
                <a:lnTo>
                  <a:pt x="157" y="152"/>
                </a:lnTo>
                <a:lnTo>
                  <a:pt x="156" y="150"/>
                </a:lnTo>
                <a:lnTo>
                  <a:pt x="155" y="150"/>
                </a:lnTo>
                <a:lnTo>
                  <a:pt x="155" y="149"/>
                </a:lnTo>
                <a:lnTo>
                  <a:pt x="153" y="149"/>
                </a:lnTo>
                <a:lnTo>
                  <a:pt x="152" y="147"/>
                </a:lnTo>
                <a:lnTo>
                  <a:pt x="150" y="147"/>
                </a:lnTo>
                <a:lnTo>
                  <a:pt x="149" y="147"/>
                </a:lnTo>
                <a:lnTo>
                  <a:pt x="147" y="146"/>
                </a:lnTo>
                <a:lnTo>
                  <a:pt x="146" y="147"/>
                </a:lnTo>
                <a:lnTo>
                  <a:pt x="145" y="146"/>
                </a:lnTo>
                <a:lnTo>
                  <a:pt x="143" y="146"/>
                </a:lnTo>
                <a:lnTo>
                  <a:pt x="142" y="145"/>
                </a:lnTo>
                <a:lnTo>
                  <a:pt x="140" y="143"/>
                </a:lnTo>
                <a:lnTo>
                  <a:pt x="139" y="142"/>
                </a:lnTo>
                <a:lnTo>
                  <a:pt x="137" y="140"/>
                </a:lnTo>
                <a:lnTo>
                  <a:pt x="136" y="139"/>
                </a:lnTo>
                <a:lnTo>
                  <a:pt x="135" y="139"/>
                </a:lnTo>
                <a:lnTo>
                  <a:pt x="133" y="139"/>
                </a:lnTo>
                <a:lnTo>
                  <a:pt x="132" y="139"/>
                </a:lnTo>
                <a:lnTo>
                  <a:pt x="132" y="137"/>
                </a:lnTo>
                <a:lnTo>
                  <a:pt x="130" y="137"/>
                </a:lnTo>
                <a:lnTo>
                  <a:pt x="129" y="137"/>
                </a:lnTo>
                <a:lnTo>
                  <a:pt x="127" y="137"/>
                </a:lnTo>
                <a:lnTo>
                  <a:pt x="127" y="136"/>
                </a:lnTo>
                <a:lnTo>
                  <a:pt x="127" y="135"/>
                </a:lnTo>
                <a:lnTo>
                  <a:pt x="126" y="135"/>
                </a:lnTo>
                <a:lnTo>
                  <a:pt x="123" y="135"/>
                </a:lnTo>
                <a:lnTo>
                  <a:pt x="123" y="133"/>
                </a:lnTo>
                <a:lnTo>
                  <a:pt x="122" y="133"/>
                </a:lnTo>
                <a:lnTo>
                  <a:pt x="120" y="132"/>
                </a:lnTo>
                <a:lnTo>
                  <a:pt x="119" y="132"/>
                </a:lnTo>
                <a:lnTo>
                  <a:pt x="117" y="130"/>
                </a:lnTo>
                <a:lnTo>
                  <a:pt x="116" y="130"/>
                </a:lnTo>
                <a:lnTo>
                  <a:pt x="115" y="129"/>
                </a:lnTo>
                <a:lnTo>
                  <a:pt x="113" y="129"/>
                </a:lnTo>
                <a:lnTo>
                  <a:pt x="113" y="127"/>
                </a:lnTo>
                <a:lnTo>
                  <a:pt x="112" y="127"/>
                </a:lnTo>
                <a:lnTo>
                  <a:pt x="110" y="126"/>
                </a:lnTo>
                <a:lnTo>
                  <a:pt x="110" y="124"/>
                </a:lnTo>
                <a:lnTo>
                  <a:pt x="109" y="124"/>
                </a:lnTo>
                <a:lnTo>
                  <a:pt x="107" y="124"/>
                </a:lnTo>
                <a:lnTo>
                  <a:pt x="106" y="124"/>
                </a:lnTo>
                <a:lnTo>
                  <a:pt x="105" y="124"/>
                </a:lnTo>
                <a:lnTo>
                  <a:pt x="103" y="124"/>
                </a:lnTo>
                <a:lnTo>
                  <a:pt x="103" y="123"/>
                </a:lnTo>
                <a:lnTo>
                  <a:pt x="102" y="123"/>
                </a:lnTo>
                <a:lnTo>
                  <a:pt x="102" y="122"/>
                </a:lnTo>
                <a:lnTo>
                  <a:pt x="100" y="122"/>
                </a:lnTo>
                <a:lnTo>
                  <a:pt x="100" y="123"/>
                </a:lnTo>
                <a:lnTo>
                  <a:pt x="99" y="122"/>
                </a:lnTo>
                <a:lnTo>
                  <a:pt x="97" y="122"/>
                </a:lnTo>
                <a:lnTo>
                  <a:pt x="96" y="122"/>
                </a:lnTo>
                <a:lnTo>
                  <a:pt x="95" y="122"/>
                </a:lnTo>
                <a:lnTo>
                  <a:pt x="93" y="120"/>
                </a:lnTo>
                <a:lnTo>
                  <a:pt x="92" y="120"/>
                </a:lnTo>
                <a:lnTo>
                  <a:pt x="90" y="120"/>
                </a:lnTo>
                <a:lnTo>
                  <a:pt x="90" y="119"/>
                </a:lnTo>
                <a:lnTo>
                  <a:pt x="89" y="119"/>
                </a:lnTo>
                <a:lnTo>
                  <a:pt x="87" y="119"/>
                </a:lnTo>
                <a:lnTo>
                  <a:pt x="87" y="117"/>
                </a:lnTo>
                <a:lnTo>
                  <a:pt x="87" y="116"/>
                </a:lnTo>
                <a:lnTo>
                  <a:pt x="86" y="114"/>
                </a:lnTo>
                <a:lnTo>
                  <a:pt x="85" y="114"/>
                </a:lnTo>
                <a:lnTo>
                  <a:pt x="83" y="113"/>
                </a:lnTo>
                <a:lnTo>
                  <a:pt x="83" y="112"/>
                </a:lnTo>
                <a:lnTo>
                  <a:pt x="82" y="112"/>
                </a:lnTo>
                <a:lnTo>
                  <a:pt x="80" y="110"/>
                </a:lnTo>
                <a:lnTo>
                  <a:pt x="79" y="110"/>
                </a:lnTo>
                <a:lnTo>
                  <a:pt x="77" y="109"/>
                </a:lnTo>
                <a:lnTo>
                  <a:pt x="76" y="107"/>
                </a:lnTo>
                <a:lnTo>
                  <a:pt x="75" y="107"/>
                </a:lnTo>
                <a:lnTo>
                  <a:pt x="75" y="106"/>
                </a:lnTo>
                <a:lnTo>
                  <a:pt x="72" y="106"/>
                </a:lnTo>
                <a:lnTo>
                  <a:pt x="70" y="104"/>
                </a:lnTo>
                <a:lnTo>
                  <a:pt x="70" y="103"/>
                </a:lnTo>
                <a:lnTo>
                  <a:pt x="69" y="103"/>
                </a:lnTo>
                <a:lnTo>
                  <a:pt x="67" y="102"/>
                </a:lnTo>
                <a:lnTo>
                  <a:pt x="66" y="102"/>
                </a:lnTo>
                <a:lnTo>
                  <a:pt x="67" y="100"/>
                </a:lnTo>
                <a:lnTo>
                  <a:pt x="67" y="99"/>
                </a:lnTo>
                <a:lnTo>
                  <a:pt x="67" y="97"/>
                </a:lnTo>
                <a:lnTo>
                  <a:pt x="66" y="97"/>
                </a:lnTo>
                <a:lnTo>
                  <a:pt x="65" y="97"/>
                </a:lnTo>
                <a:lnTo>
                  <a:pt x="63" y="96"/>
                </a:lnTo>
                <a:lnTo>
                  <a:pt x="62" y="96"/>
                </a:lnTo>
                <a:lnTo>
                  <a:pt x="62" y="94"/>
                </a:lnTo>
                <a:lnTo>
                  <a:pt x="60" y="93"/>
                </a:lnTo>
                <a:lnTo>
                  <a:pt x="60" y="90"/>
                </a:lnTo>
                <a:lnTo>
                  <a:pt x="59" y="89"/>
                </a:lnTo>
                <a:lnTo>
                  <a:pt x="57" y="90"/>
                </a:lnTo>
                <a:lnTo>
                  <a:pt x="56" y="90"/>
                </a:lnTo>
                <a:lnTo>
                  <a:pt x="56" y="89"/>
                </a:lnTo>
                <a:lnTo>
                  <a:pt x="56" y="87"/>
                </a:lnTo>
                <a:lnTo>
                  <a:pt x="56" y="86"/>
                </a:lnTo>
                <a:lnTo>
                  <a:pt x="53" y="83"/>
                </a:lnTo>
                <a:lnTo>
                  <a:pt x="52" y="83"/>
                </a:lnTo>
                <a:lnTo>
                  <a:pt x="49" y="80"/>
                </a:lnTo>
                <a:lnTo>
                  <a:pt x="47" y="79"/>
                </a:lnTo>
                <a:lnTo>
                  <a:pt x="46" y="77"/>
                </a:lnTo>
                <a:lnTo>
                  <a:pt x="45" y="76"/>
                </a:lnTo>
                <a:lnTo>
                  <a:pt x="43" y="76"/>
                </a:lnTo>
                <a:lnTo>
                  <a:pt x="40" y="76"/>
                </a:lnTo>
                <a:lnTo>
                  <a:pt x="39" y="76"/>
                </a:lnTo>
                <a:lnTo>
                  <a:pt x="37" y="76"/>
                </a:lnTo>
                <a:lnTo>
                  <a:pt x="37" y="74"/>
                </a:lnTo>
                <a:lnTo>
                  <a:pt x="36" y="74"/>
                </a:lnTo>
                <a:lnTo>
                  <a:pt x="34" y="74"/>
                </a:lnTo>
                <a:lnTo>
                  <a:pt x="34" y="73"/>
                </a:lnTo>
                <a:lnTo>
                  <a:pt x="33" y="72"/>
                </a:lnTo>
                <a:lnTo>
                  <a:pt x="32" y="72"/>
                </a:lnTo>
                <a:lnTo>
                  <a:pt x="30" y="70"/>
                </a:lnTo>
                <a:lnTo>
                  <a:pt x="30" y="69"/>
                </a:lnTo>
                <a:lnTo>
                  <a:pt x="30" y="67"/>
                </a:lnTo>
                <a:lnTo>
                  <a:pt x="29" y="66"/>
                </a:lnTo>
                <a:lnTo>
                  <a:pt x="27" y="64"/>
                </a:lnTo>
                <a:lnTo>
                  <a:pt x="27" y="63"/>
                </a:lnTo>
                <a:lnTo>
                  <a:pt x="26" y="62"/>
                </a:lnTo>
                <a:lnTo>
                  <a:pt x="23" y="60"/>
                </a:lnTo>
                <a:lnTo>
                  <a:pt x="22" y="60"/>
                </a:lnTo>
                <a:lnTo>
                  <a:pt x="20" y="60"/>
                </a:lnTo>
                <a:lnTo>
                  <a:pt x="19" y="60"/>
                </a:lnTo>
                <a:lnTo>
                  <a:pt x="17" y="60"/>
                </a:lnTo>
                <a:lnTo>
                  <a:pt x="16" y="60"/>
                </a:lnTo>
                <a:lnTo>
                  <a:pt x="14" y="60"/>
                </a:lnTo>
                <a:lnTo>
                  <a:pt x="13" y="57"/>
                </a:lnTo>
                <a:lnTo>
                  <a:pt x="12" y="57"/>
                </a:lnTo>
                <a:lnTo>
                  <a:pt x="12" y="59"/>
                </a:lnTo>
                <a:lnTo>
                  <a:pt x="10" y="59"/>
                </a:lnTo>
                <a:lnTo>
                  <a:pt x="9" y="59"/>
                </a:lnTo>
                <a:lnTo>
                  <a:pt x="9" y="57"/>
                </a:lnTo>
                <a:lnTo>
                  <a:pt x="9" y="56"/>
                </a:lnTo>
                <a:lnTo>
                  <a:pt x="10" y="56"/>
                </a:lnTo>
                <a:lnTo>
                  <a:pt x="10" y="54"/>
                </a:lnTo>
                <a:lnTo>
                  <a:pt x="9" y="53"/>
                </a:lnTo>
                <a:lnTo>
                  <a:pt x="7" y="53"/>
                </a:lnTo>
                <a:lnTo>
                  <a:pt x="6" y="53"/>
                </a:lnTo>
                <a:lnTo>
                  <a:pt x="4" y="53"/>
                </a:lnTo>
                <a:lnTo>
                  <a:pt x="3" y="50"/>
                </a:lnTo>
                <a:lnTo>
                  <a:pt x="4" y="49"/>
                </a:lnTo>
                <a:lnTo>
                  <a:pt x="4" y="46"/>
                </a:lnTo>
                <a:lnTo>
                  <a:pt x="4" y="44"/>
                </a:lnTo>
                <a:lnTo>
                  <a:pt x="2" y="43"/>
                </a:lnTo>
                <a:lnTo>
                  <a:pt x="2" y="40"/>
                </a:lnTo>
                <a:lnTo>
                  <a:pt x="0" y="40"/>
                </a:lnTo>
                <a:lnTo>
                  <a:pt x="0" y="39"/>
                </a:lnTo>
                <a:lnTo>
                  <a:pt x="0" y="37"/>
                </a:lnTo>
                <a:lnTo>
                  <a:pt x="2" y="37"/>
                </a:lnTo>
                <a:lnTo>
                  <a:pt x="3" y="39"/>
                </a:lnTo>
                <a:lnTo>
                  <a:pt x="4" y="39"/>
                </a:lnTo>
                <a:lnTo>
                  <a:pt x="6" y="39"/>
                </a:lnTo>
                <a:lnTo>
                  <a:pt x="6" y="40"/>
                </a:lnTo>
                <a:lnTo>
                  <a:pt x="7" y="39"/>
                </a:lnTo>
                <a:lnTo>
                  <a:pt x="9" y="40"/>
                </a:lnTo>
                <a:lnTo>
                  <a:pt x="10" y="39"/>
                </a:lnTo>
                <a:lnTo>
                  <a:pt x="12" y="39"/>
                </a:lnTo>
                <a:lnTo>
                  <a:pt x="13" y="39"/>
                </a:lnTo>
                <a:lnTo>
                  <a:pt x="14" y="37"/>
                </a:lnTo>
                <a:lnTo>
                  <a:pt x="14" y="36"/>
                </a:lnTo>
                <a:lnTo>
                  <a:pt x="16" y="36"/>
                </a:lnTo>
                <a:lnTo>
                  <a:pt x="16" y="34"/>
                </a:lnTo>
                <a:lnTo>
                  <a:pt x="17" y="34"/>
                </a:lnTo>
                <a:lnTo>
                  <a:pt x="19" y="34"/>
                </a:lnTo>
                <a:lnTo>
                  <a:pt x="22" y="36"/>
                </a:lnTo>
                <a:lnTo>
                  <a:pt x="23" y="36"/>
                </a:lnTo>
                <a:lnTo>
                  <a:pt x="24" y="37"/>
                </a:lnTo>
                <a:lnTo>
                  <a:pt x="26" y="37"/>
                </a:lnTo>
                <a:lnTo>
                  <a:pt x="27" y="39"/>
                </a:lnTo>
                <a:lnTo>
                  <a:pt x="29" y="39"/>
                </a:lnTo>
                <a:lnTo>
                  <a:pt x="29" y="40"/>
                </a:lnTo>
                <a:lnTo>
                  <a:pt x="32" y="42"/>
                </a:lnTo>
                <a:lnTo>
                  <a:pt x="33" y="42"/>
                </a:lnTo>
                <a:lnTo>
                  <a:pt x="33" y="43"/>
                </a:lnTo>
                <a:lnTo>
                  <a:pt x="34" y="43"/>
                </a:lnTo>
                <a:lnTo>
                  <a:pt x="34" y="44"/>
                </a:lnTo>
                <a:lnTo>
                  <a:pt x="36" y="44"/>
                </a:lnTo>
                <a:lnTo>
                  <a:pt x="37" y="44"/>
                </a:lnTo>
                <a:lnTo>
                  <a:pt x="37" y="43"/>
                </a:lnTo>
                <a:lnTo>
                  <a:pt x="37" y="44"/>
                </a:lnTo>
                <a:lnTo>
                  <a:pt x="39" y="44"/>
                </a:lnTo>
                <a:lnTo>
                  <a:pt x="40" y="46"/>
                </a:lnTo>
                <a:lnTo>
                  <a:pt x="42" y="47"/>
                </a:lnTo>
                <a:lnTo>
                  <a:pt x="43" y="47"/>
                </a:lnTo>
                <a:lnTo>
                  <a:pt x="45" y="49"/>
                </a:lnTo>
                <a:lnTo>
                  <a:pt x="45" y="50"/>
                </a:lnTo>
                <a:lnTo>
                  <a:pt x="46" y="52"/>
                </a:lnTo>
                <a:lnTo>
                  <a:pt x="47" y="53"/>
                </a:lnTo>
                <a:lnTo>
                  <a:pt x="49" y="54"/>
                </a:lnTo>
                <a:lnTo>
                  <a:pt x="50" y="56"/>
                </a:lnTo>
                <a:lnTo>
                  <a:pt x="52" y="56"/>
                </a:lnTo>
                <a:lnTo>
                  <a:pt x="53" y="57"/>
                </a:lnTo>
                <a:lnTo>
                  <a:pt x="55" y="59"/>
                </a:lnTo>
                <a:lnTo>
                  <a:pt x="56" y="60"/>
                </a:lnTo>
                <a:lnTo>
                  <a:pt x="56" y="62"/>
                </a:lnTo>
                <a:lnTo>
                  <a:pt x="57" y="62"/>
                </a:lnTo>
                <a:lnTo>
                  <a:pt x="57" y="63"/>
                </a:lnTo>
                <a:lnTo>
                  <a:pt x="59" y="63"/>
                </a:lnTo>
                <a:lnTo>
                  <a:pt x="60" y="63"/>
                </a:lnTo>
                <a:lnTo>
                  <a:pt x="62" y="63"/>
                </a:lnTo>
                <a:lnTo>
                  <a:pt x="63" y="64"/>
                </a:lnTo>
                <a:lnTo>
                  <a:pt x="63" y="63"/>
                </a:lnTo>
                <a:lnTo>
                  <a:pt x="65" y="63"/>
                </a:lnTo>
                <a:lnTo>
                  <a:pt x="66" y="62"/>
                </a:lnTo>
                <a:lnTo>
                  <a:pt x="67" y="62"/>
                </a:lnTo>
                <a:lnTo>
                  <a:pt x="67" y="60"/>
                </a:lnTo>
                <a:lnTo>
                  <a:pt x="67" y="59"/>
                </a:lnTo>
                <a:lnTo>
                  <a:pt x="69" y="59"/>
                </a:lnTo>
                <a:lnTo>
                  <a:pt x="69" y="57"/>
                </a:lnTo>
                <a:lnTo>
                  <a:pt x="70" y="56"/>
                </a:lnTo>
                <a:lnTo>
                  <a:pt x="72" y="56"/>
                </a:lnTo>
                <a:lnTo>
                  <a:pt x="73" y="56"/>
                </a:lnTo>
                <a:lnTo>
                  <a:pt x="75" y="54"/>
                </a:lnTo>
                <a:lnTo>
                  <a:pt x="76" y="54"/>
                </a:lnTo>
                <a:lnTo>
                  <a:pt x="77" y="53"/>
                </a:lnTo>
                <a:lnTo>
                  <a:pt x="79" y="53"/>
                </a:lnTo>
                <a:lnTo>
                  <a:pt x="80" y="53"/>
                </a:lnTo>
                <a:lnTo>
                  <a:pt x="80" y="52"/>
                </a:lnTo>
                <a:lnTo>
                  <a:pt x="82" y="52"/>
                </a:lnTo>
                <a:lnTo>
                  <a:pt x="82" y="50"/>
                </a:lnTo>
                <a:lnTo>
                  <a:pt x="82" y="49"/>
                </a:lnTo>
                <a:lnTo>
                  <a:pt x="80" y="47"/>
                </a:lnTo>
                <a:lnTo>
                  <a:pt x="80" y="46"/>
                </a:lnTo>
                <a:lnTo>
                  <a:pt x="79" y="46"/>
                </a:lnTo>
                <a:lnTo>
                  <a:pt x="79" y="44"/>
                </a:lnTo>
                <a:lnTo>
                  <a:pt x="77" y="44"/>
                </a:lnTo>
                <a:lnTo>
                  <a:pt x="77" y="43"/>
                </a:lnTo>
                <a:lnTo>
                  <a:pt x="77" y="42"/>
                </a:lnTo>
                <a:lnTo>
                  <a:pt x="76" y="42"/>
                </a:lnTo>
                <a:lnTo>
                  <a:pt x="76" y="40"/>
                </a:lnTo>
                <a:lnTo>
                  <a:pt x="75" y="40"/>
                </a:lnTo>
                <a:lnTo>
                  <a:pt x="75" y="39"/>
                </a:lnTo>
                <a:lnTo>
                  <a:pt x="73" y="39"/>
                </a:lnTo>
                <a:lnTo>
                  <a:pt x="75" y="37"/>
                </a:lnTo>
                <a:lnTo>
                  <a:pt x="75" y="36"/>
                </a:lnTo>
                <a:lnTo>
                  <a:pt x="73" y="36"/>
                </a:lnTo>
                <a:lnTo>
                  <a:pt x="73" y="34"/>
                </a:lnTo>
                <a:lnTo>
                  <a:pt x="73" y="33"/>
                </a:lnTo>
                <a:lnTo>
                  <a:pt x="72" y="33"/>
                </a:lnTo>
                <a:lnTo>
                  <a:pt x="72" y="32"/>
                </a:lnTo>
                <a:lnTo>
                  <a:pt x="72" y="33"/>
                </a:lnTo>
                <a:lnTo>
                  <a:pt x="70" y="32"/>
                </a:lnTo>
                <a:lnTo>
                  <a:pt x="72" y="32"/>
                </a:lnTo>
                <a:lnTo>
                  <a:pt x="72" y="30"/>
                </a:lnTo>
                <a:lnTo>
                  <a:pt x="70" y="30"/>
                </a:lnTo>
                <a:lnTo>
                  <a:pt x="70" y="29"/>
                </a:lnTo>
                <a:lnTo>
                  <a:pt x="69" y="29"/>
                </a:lnTo>
                <a:lnTo>
                  <a:pt x="69" y="27"/>
                </a:lnTo>
                <a:lnTo>
                  <a:pt x="67" y="27"/>
                </a:lnTo>
                <a:lnTo>
                  <a:pt x="67" y="26"/>
                </a:lnTo>
                <a:lnTo>
                  <a:pt x="67" y="24"/>
                </a:lnTo>
                <a:lnTo>
                  <a:pt x="66" y="24"/>
                </a:lnTo>
                <a:lnTo>
                  <a:pt x="66" y="23"/>
                </a:lnTo>
                <a:lnTo>
                  <a:pt x="67" y="23"/>
                </a:lnTo>
                <a:lnTo>
                  <a:pt x="69" y="22"/>
                </a:lnTo>
                <a:lnTo>
                  <a:pt x="67" y="22"/>
                </a:lnTo>
                <a:lnTo>
                  <a:pt x="67" y="20"/>
                </a:lnTo>
                <a:lnTo>
                  <a:pt x="67" y="19"/>
                </a:lnTo>
                <a:lnTo>
                  <a:pt x="67" y="20"/>
                </a:lnTo>
                <a:lnTo>
                  <a:pt x="66" y="20"/>
                </a:lnTo>
                <a:lnTo>
                  <a:pt x="66" y="19"/>
                </a:lnTo>
                <a:lnTo>
                  <a:pt x="65" y="19"/>
                </a:lnTo>
                <a:lnTo>
                  <a:pt x="63" y="17"/>
                </a:lnTo>
                <a:lnTo>
                  <a:pt x="63" y="16"/>
                </a:lnTo>
                <a:lnTo>
                  <a:pt x="63" y="14"/>
                </a:lnTo>
                <a:lnTo>
                  <a:pt x="65" y="16"/>
                </a:lnTo>
                <a:lnTo>
                  <a:pt x="65" y="14"/>
                </a:lnTo>
                <a:lnTo>
                  <a:pt x="66" y="14"/>
                </a:lnTo>
                <a:lnTo>
                  <a:pt x="67" y="14"/>
                </a:lnTo>
                <a:lnTo>
                  <a:pt x="69" y="14"/>
                </a:lnTo>
                <a:lnTo>
                  <a:pt x="70" y="16"/>
                </a:lnTo>
                <a:lnTo>
                  <a:pt x="72" y="16"/>
                </a:lnTo>
                <a:lnTo>
                  <a:pt x="73" y="16"/>
                </a:lnTo>
                <a:lnTo>
                  <a:pt x="76" y="17"/>
                </a:lnTo>
                <a:lnTo>
                  <a:pt x="77" y="17"/>
                </a:lnTo>
                <a:lnTo>
                  <a:pt x="79" y="19"/>
                </a:lnTo>
                <a:lnTo>
                  <a:pt x="80" y="19"/>
                </a:lnTo>
                <a:lnTo>
                  <a:pt x="82" y="19"/>
                </a:lnTo>
                <a:lnTo>
                  <a:pt x="83" y="20"/>
                </a:lnTo>
                <a:lnTo>
                  <a:pt x="83" y="22"/>
                </a:lnTo>
                <a:lnTo>
                  <a:pt x="83" y="23"/>
                </a:lnTo>
                <a:lnTo>
                  <a:pt x="83" y="24"/>
                </a:lnTo>
                <a:lnTo>
                  <a:pt x="85" y="24"/>
                </a:lnTo>
                <a:lnTo>
                  <a:pt x="86" y="26"/>
                </a:lnTo>
                <a:lnTo>
                  <a:pt x="86" y="27"/>
                </a:lnTo>
                <a:lnTo>
                  <a:pt x="87" y="27"/>
                </a:lnTo>
                <a:lnTo>
                  <a:pt x="89" y="27"/>
                </a:lnTo>
                <a:lnTo>
                  <a:pt x="89" y="29"/>
                </a:lnTo>
                <a:lnTo>
                  <a:pt x="89" y="30"/>
                </a:lnTo>
                <a:lnTo>
                  <a:pt x="89" y="32"/>
                </a:lnTo>
                <a:lnTo>
                  <a:pt x="89" y="33"/>
                </a:lnTo>
                <a:lnTo>
                  <a:pt x="89" y="34"/>
                </a:lnTo>
                <a:lnTo>
                  <a:pt x="90" y="36"/>
                </a:lnTo>
                <a:lnTo>
                  <a:pt x="90" y="34"/>
                </a:lnTo>
                <a:lnTo>
                  <a:pt x="92" y="34"/>
                </a:lnTo>
                <a:lnTo>
                  <a:pt x="93" y="34"/>
                </a:lnTo>
                <a:lnTo>
                  <a:pt x="95" y="32"/>
                </a:lnTo>
                <a:lnTo>
                  <a:pt x="95" y="29"/>
                </a:lnTo>
                <a:lnTo>
                  <a:pt x="95" y="27"/>
                </a:lnTo>
                <a:lnTo>
                  <a:pt x="95" y="26"/>
                </a:lnTo>
                <a:lnTo>
                  <a:pt x="95" y="24"/>
                </a:lnTo>
                <a:lnTo>
                  <a:pt x="95" y="22"/>
                </a:lnTo>
                <a:lnTo>
                  <a:pt x="95" y="20"/>
                </a:lnTo>
                <a:lnTo>
                  <a:pt x="93" y="16"/>
                </a:lnTo>
                <a:lnTo>
                  <a:pt x="93" y="14"/>
                </a:lnTo>
                <a:lnTo>
                  <a:pt x="93" y="13"/>
                </a:lnTo>
                <a:lnTo>
                  <a:pt x="95" y="13"/>
                </a:lnTo>
                <a:close/>
              </a:path>
            </a:pathLst>
          </a:custGeom>
          <a:solidFill>
            <a:schemeClr val="bg1"/>
          </a:solidFill>
          <a:ln w="3175" cmpd="sng">
            <a:solidFill>
              <a:srgbClr val="808080"/>
            </a:solidFill>
            <a:round/>
            <a:headEnd/>
            <a:tailEnd/>
          </a:ln>
        </p:spPr>
        <p:txBody>
          <a:bodyPr/>
          <a:lstStyle/>
          <a:p>
            <a:endParaRPr lang="en-US"/>
          </a:p>
        </p:txBody>
      </p:sp>
      <p:sp>
        <p:nvSpPr>
          <p:cNvPr id="14465" name="Freeform 129"/>
          <p:cNvSpPr>
            <a:spLocks/>
          </p:cNvSpPr>
          <p:nvPr/>
        </p:nvSpPr>
        <p:spPr bwMode="auto">
          <a:xfrm>
            <a:off x="2441575" y="1470025"/>
            <a:ext cx="323850" cy="185738"/>
          </a:xfrm>
          <a:custGeom>
            <a:avLst/>
            <a:gdLst>
              <a:gd name="T0" fmla="*/ 192 w 275"/>
              <a:gd name="T1" fmla="*/ 53 h 216"/>
              <a:gd name="T2" fmla="*/ 193 w 275"/>
              <a:gd name="T3" fmla="*/ 66 h 216"/>
              <a:gd name="T4" fmla="*/ 202 w 275"/>
              <a:gd name="T5" fmla="*/ 76 h 216"/>
              <a:gd name="T6" fmla="*/ 219 w 275"/>
              <a:gd name="T7" fmla="*/ 73 h 216"/>
              <a:gd name="T8" fmla="*/ 213 w 275"/>
              <a:gd name="T9" fmla="*/ 81 h 216"/>
              <a:gd name="T10" fmla="*/ 225 w 275"/>
              <a:gd name="T11" fmla="*/ 91 h 216"/>
              <a:gd name="T12" fmla="*/ 238 w 275"/>
              <a:gd name="T13" fmla="*/ 77 h 216"/>
              <a:gd name="T14" fmla="*/ 245 w 275"/>
              <a:gd name="T15" fmla="*/ 81 h 216"/>
              <a:gd name="T16" fmla="*/ 252 w 275"/>
              <a:gd name="T17" fmla="*/ 90 h 216"/>
              <a:gd name="T18" fmla="*/ 268 w 275"/>
              <a:gd name="T19" fmla="*/ 87 h 216"/>
              <a:gd name="T20" fmla="*/ 272 w 275"/>
              <a:gd name="T21" fmla="*/ 104 h 216"/>
              <a:gd name="T22" fmla="*/ 273 w 275"/>
              <a:gd name="T23" fmla="*/ 123 h 216"/>
              <a:gd name="T24" fmla="*/ 268 w 275"/>
              <a:gd name="T25" fmla="*/ 140 h 216"/>
              <a:gd name="T26" fmla="*/ 263 w 275"/>
              <a:gd name="T27" fmla="*/ 159 h 216"/>
              <a:gd name="T28" fmla="*/ 252 w 275"/>
              <a:gd name="T29" fmla="*/ 169 h 216"/>
              <a:gd name="T30" fmla="*/ 248 w 275"/>
              <a:gd name="T31" fmla="*/ 189 h 216"/>
              <a:gd name="T32" fmla="*/ 242 w 275"/>
              <a:gd name="T33" fmla="*/ 200 h 216"/>
              <a:gd name="T34" fmla="*/ 239 w 275"/>
              <a:gd name="T35" fmla="*/ 210 h 216"/>
              <a:gd name="T36" fmla="*/ 228 w 275"/>
              <a:gd name="T37" fmla="*/ 216 h 216"/>
              <a:gd name="T38" fmla="*/ 213 w 275"/>
              <a:gd name="T39" fmla="*/ 200 h 216"/>
              <a:gd name="T40" fmla="*/ 218 w 275"/>
              <a:gd name="T41" fmla="*/ 189 h 216"/>
              <a:gd name="T42" fmla="*/ 228 w 275"/>
              <a:gd name="T43" fmla="*/ 180 h 216"/>
              <a:gd name="T44" fmla="*/ 232 w 275"/>
              <a:gd name="T45" fmla="*/ 169 h 216"/>
              <a:gd name="T46" fmla="*/ 228 w 275"/>
              <a:gd name="T47" fmla="*/ 160 h 216"/>
              <a:gd name="T48" fmla="*/ 212 w 275"/>
              <a:gd name="T49" fmla="*/ 162 h 216"/>
              <a:gd name="T50" fmla="*/ 199 w 275"/>
              <a:gd name="T51" fmla="*/ 159 h 216"/>
              <a:gd name="T52" fmla="*/ 183 w 275"/>
              <a:gd name="T53" fmla="*/ 159 h 216"/>
              <a:gd name="T54" fmla="*/ 175 w 275"/>
              <a:gd name="T55" fmla="*/ 152 h 216"/>
              <a:gd name="T56" fmla="*/ 160 w 275"/>
              <a:gd name="T57" fmla="*/ 142 h 216"/>
              <a:gd name="T58" fmla="*/ 150 w 275"/>
              <a:gd name="T59" fmla="*/ 134 h 216"/>
              <a:gd name="T60" fmla="*/ 136 w 275"/>
              <a:gd name="T61" fmla="*/ 126 h 216"/>
              <a:gd name="T62" fmla="*/ 126 w 275"/>
              <a:gd name="T63" fmla="*/ 122 h 216"/>
              <a:gd name="T64" fmla="*/ 113 w 275"/>
              <a:gd name="T65" fmla="*/ 114 h 216"/>
              <a:gd name="T66" fmla="*/ 102 w 275"/>
              <a:gd name="T67" fmla="*/ 110 h 216"/>
              <a:gd name="T68" fmla="*/ 90 w 275"/>
              <a:gd name="T69" fmla="*/ 107 h 216"/>
              <a:gd name="T70" fmla="*/ 82 w 275"/>
              <a:gd name="T71" fmla="*/ 99 h 216"/>
              <a:gd name="T72" fmla="*/ 69 w 275"/>
              <a:gd name="T73" fmla="*/ 90 h 216"/>
              <a:gd name="T74" fmla="*/ 62 w 275"/>
              <a:gd name="T75" fmla="*/ 81 h 216"/>
              <a:gd name="T76" fmla="*/ 52 w 275"/>
              <a:gd name="T77" fmla="*/ 70 h 216"/>
              <a:gd name="T78" fmla="*/ 36 w 275"/>
              <a:gd name="T79" fmla="*/ 61 h 216"/>
              <a:gd name="T80" fmla="*/ 27 w 275"/>
              <a:gd name="T81" fmla="*/ 50 h 216"/>
              <a:gd name="T82" fmla="*/ 12 w 275"/>
              <a:gd name="T83" fmla="*/ 44 h 216"/>
              <a:gd name="T84" fmla="*/ 6 w 275"/>
              <a:gd name="T85" fmla="*/ 40 h 216"/>
              <a:gd name="T86" fmla="*/ 0 w 275"/>
              <a:gd name="T87" fmla="*/ 24 h 216"/>
              <a:gd name="T88" fmla="*/ 13 w 275"/>
              <a:gd name="T89" fmla="*/ 26 h 216"/>
              <a:gd name="T90" fmla="*/ 26 w 275"/>
              <a:gd name="T91" fmla="*/ 24 h 216"/>
              <a:gd name="T92" fmla="*/ 37 w 275"/>
              <a:gd name="T93" fmla="*/ 31 h 216"/>
              <a:gd name="T94" fmla="*/ 47 w 275"/>
              <a:gd name="T95" fmla="*/ 40 h 216"/>
              <a:gd name="T96" fmla="*/ 59 w 275"/>
              <a:gd name="T97" fmla="*/ 50 h 216"/>
              <a:gd name="T98" fmla="*/ 69 w 275"/>
              <a:gd name="T99" fmla="*/ 46 h 216"/>
              <a:gd name="T100" fmla="*/ 80 w 275"/>
              <a:gd name="T101" fmla="*/ 39 h 216"/>
              <a:gd name="T102" fmla="*/ 77 w 275"/>
              <a:gd name="T103" fmla="*/ 29 h 216"/>
              <a:gd name="T104" fmla="*/ 73 w 275"/>
              <a:gd name="T105" fmla="*/ 20 h 216"/>
              <a:gd name="T106" fmla="*/ 69 w 275"/>
              <a:gd name="T107" fmla="*/ 14 h 216"/>
              <a:gd name="T108" fmla="*/ 67 w 275"/>
              <a:gd name="T109" fmla="*/ 6 h 216"/>
              <a:gd name="T110" fmla="*/ 66 w 275"/>
              <a:gd name="T111" fmla="*/ 1 h 216"/>
              <a:gd name="T112" fmla="*/ 82 w 275"/>
              <a:gd name="T113" fmla="*/ 6 h 216"/>
              <a:gd name="T114" fmla="*/ 89 w 275"/>
              <a:gd name="T115" fmla="*/ 16 h 216"/>
              <a:gd name="T116" fmla="*/ 95 w 275"/>
              <a:gd name="T117" fmla="*/ 16 h 2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5"/>
              <a:gd name="T178" fmla="*/ 0 h 216"/>
              <a:gd name="T179" fmla="*/ 275 w 275"/>
              <a:gd name="T180" fmla="*/ 216 h 2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5" h="216">
                <a:moveTo>
                  <a:pt x="180" y="44"/>
                </a:moveTo>
                <a:lnTo>
                  <a:pt x="182" y="46"/>
                </a:lnTo>
                <a:lnTo>
                  <a:pt x="183" y="46"/>
                </a:lnTo>
                <a:lnTo>
                  <a:pt x="185" y="46"/>
                </a:lnTo>
                <a:lnTo>
                  <a:pt x="186" y="47"/>
                </a:lnTo>
                <a:lnTo>
                  <a:pt x="188" y="49"/>
                </a:lnTo>
                <a:lnTo>
                  <a:pt x="189" y="50"/>
                </a:lnTo>
                <a:lnTo>
                  <a:pt x="190" y="51"/>
                </a:lnTo>
                <a:lnTo>
                  <a:pt x="190" y="53"/>
                </a:lnTo>
                <a:lnTo>
                  <a:pt x="192" y="53"/>
                </a:lnTo>
                <a:lnTo>
                  <a:pt x="193" y="54"/>
                </a:lnTo>
                <a:lnTo>
                  <a:pt x="193" y="56"/>
                </a:lnTo>
                <a:lnTo>
                  <a:pt x="193" y="57"/>
                </a:lnTo>
                <a:lnTo>
                  <a:pt x="195" y="57"/>
                </a:lnTo>
                <a:lnTo>
                  <a:pt x="195" y="59"/>
                </a:lnTo>
                <a:lnTo>
                  <a:pt x="195" y="60"/>
                </a:lnTo>
                <a:lnTo>
                  <a:pt x="195" y="61"/>
                </a:lnTo>
                <a:lnTo>
                  <a:pt x="195" y="63"/>
                </a:lnTo>
                <a:lnTo>
                  <a:pt x="193" y="64"/>
                </a:lnTo>
                <a:lnTo>
                  <a:pt x="193" y="66"/>
                </a:lnTo>
                <a:lnTo>
                  <a:pt x="193" y="67"/>
                </a:lnTo>
                <a:lnTo>
                  <a:pt x="193" y="69"/>
                </a:lnTo>
                <a:lnTo>
                  <a:pt x="192" y="69"/>
                </a:lnTo>
                <a:lnTo>
                  <a:pt x="192" y="70"/>
                </a:lnTo>
                <a:lnTo>
                  <a:pt x="193" y="70"/>
                </a:lnTo>
                <a:lnTo>
                  <a:pt x="195" y="71"/>
                </a:lnTo>
                <a:lnTo>
                  <a:pt x="198" y="73"/>
                </a:lnTo>
                <a:lnTo>
                  <a:pt x="200" y="74"/>
                </a:lnTo>
                <a:lnTo>
                  <a:pt x="202" y="74"/>
                </a:lnTo>
                <a:lnTo>
                  <a:pt x="202" y="76"/>
                </a:lnTo>
                <a:lnTo>
                  <a:pt x="203" y="76"/>
                </a:lnTo>
                <a:lnTo>
                  <a:pt x="206" y="76"/>
                </a:lnTo>
                <a:lnTo>
                  <a:pt x="208" y="76"/>
                </a:lnTo>
                <a:lnTo>
                  <a:pt x="210" y="76"/>
                </a:lnTo>
                <a:lnTo>
                  <a:pt x="212" y="76"/>
                </a:lnTo>
                <a:lnTo>
                  <a:pt x="213" y="76"/>
                </a:lnTo>
                <a:lnTo>
                  <a:pt x="215" y="76"/>
                </a:lnTo>
                <a:lnTo>
                  <a:pt x="216" y="74"/>
                </a:lnTo>
                <a:lnTo>
                  <a:pt x="218" y="74"/>
                </a:lnTo>
                <a:lnTo>
                  <a:pt x="219" y="73"/>
                </a:lnTo>
                <a:lnTo>
                  <a:pt x="220" y="74"/>
                </a:lnTo>
                <a:lnTo>
                  <a:pt x="222" y="76"/>
                </a:lnTo>
                <a:lnTo>
                  <a:pt x="222" y="77"/>
                </a:lnTo>
                <a:lnTo>
                  <a:pt x="222" y="79"/>
                </a:lnTo>
                <a:lnTo>
                  <a:pt x="220" y="80"/>
                </a:lnTo>
                <a:lnTo>
                  <a:pt x="219" y="80"/>
                </a:lnTo>
                <a:lnTo>
                  <a:pt x="218" y="80"/>
                </a:lnTo>
                <a:lnTo>
                  <a:pt x="216" y="80"/>
                </a:lnTo>
                <a:lnTo>
                  <a:pt x="215" y="80"/>
                </a:lnTo>
                <a:lnTo>
                  <a:pt x="213" y="81"/>
                </a:lnTo>
                <a:lnTo>
                  <a:pt x="213" y="83"/>
                </a:lnTo>
                <a:lnTo>
                  <a:pt x="215" y="84"/>
                </a:lnTo>
                <a:lnTo>
                  <a:pt x="215" y="86"/>
                </a:lnTo>
                <a:lnTo>
                  <a:pt x="218" y="89"/>
                </a:lnTo>
                <a:lnTo>
                  <a:pt x="219" y="89"/>
                </a:lnTo>
                <a:lnTo>
                  <a:pt x="219" y="90"/>
                </a:lnTo>
                <a:lnTo>
                  <a:pt x="220" y="90"/>
                </a:lnTo>
                <a:lnTo>
                  <a:pt x="222" y="91"/>
                </a:lnTo>
                <a:lnTo>
                  <a:pt x="223" y="91"/>
                </a:lnTo>
                <a:lnTo>
                  <a:pt x="225" y="91"/>
                </a:lnTo>
                <a:lnTo>
                  <a:pt x="226" y="90"/>
                </a:lnTo>
                <a:lnTo>
                  <a:pt x="230" y="89"/>
                </a:lnTo>
                <a:lnTo>
                  <a:pt x="232" y="87"/>
                </a:lnTo>
                <a:lnTo>
                  <a:pt x="233" y="86"/>
                </a:lnTo>
                <a:lnTo>
                  <a:pt x="235" y="84"/>
                </a:lnTo>
                <a:lnTo>
                  <a:pt x="235" y="83"/>
                </a:lnTo>
                <a:lnTo>
                  <a:pt x="236" y="81"/>
                </a:lnTo>
                <a:lnTo>
                  <a:pt x="236" y="80"/>
                </a:lnTo>
                <a:lnTo>
                  <a:pt x="238" y="79"/>
                </a:lnTo>
                <a:lnTo>
                  <a:pt x="238" y="77"/>
                </a:lnTo>
                <a:lnTo>
                  <a:pt x="238" y="76"/>
                </a:lnTo>
                <a:lnTo>
                  <a:pt x="239" y="74"/>
                </a:lnTo>
                <a:lnTo>
                  <a:pt x="240" y="74"/>
                </a:lnTo>
                <a:lnTo>
                  <a:pt x="242" y="74"/>
                </a:lnTo>
                <a:lnTo>
                  <a:pt x="243" y="74"/>
                </a:lnTo>
                <a:lnTo>
                  <a:pt x="243" y="77"/>
                </a:lnTo>
                <a:lnTo>
                  <a:pt x="243" y="79"/>
                </a:lnTo>
                <a:lnTo>
                  <a:pt x="245" y="79"/>
                </a:lnTo>
                <a:lnTo>
                  <a:pt x="245" y="80"/>
                </a:lnTo>
                <a:lnTo>
                  <a:pt x="245" y="81"/>
                </a:lnTo>
                <a:lnTo>
                  <a:pt x="245" y="84"/>
                </a:lnTo>
                <a:lnTo>
                  <a:pt x="245" y="86"/>
                </a:lnTo>
                <a:lnTo>
                  <a:pt x="245" y="87"/>
                </a:lnTo>
                <a:lnTo>
                  <a:pt x="245" y="89"/>
                </a:lnTo>
                <a:lnTo>
                  <a:pt x="246" y="89"/>
                </a:lnTo>
                <a:lnTo>
                  <a:pt x="246" y="90"/>
                </a:lnTo>
                <a:lnTo>
                  <a:pt x="248" y="91"/>
                </a:lnTo>
                <a:lnTo>
                  <a:pt x="249" y="91"/>
                </a:lnTo>
                <a:lnTo>
                  <a:pt x="250" y="91"/>
                </a:lnTo>
                <a:lnTo>
                  <a:pt x="252" y="90"/>
                </a:lnTo>
                <a:lnTo>
                  <a:pt x="253" y="90"/>
                </a:lnTo>
                <a:lnTo>
                  <a:pt x="256" y="90"/>
                </a:lnTo>
                <a:lnTo>
                  <a:pt x="258" y="89"/>
                </a:lnTo>
                <a:lnTo>
                  <a:pt x="259" y="89"/>
                </a:lnTo>
                <a:lnTo>
                  <a:pt x="262" y="87"/>
                </a:lnTo>
                <a:lnTo>
                  <a:pt x="263" y="86"/>
                </a:lnTo>
                <a:lnTo>
                  <a:pt x="265" y="86"/>
                </a:lnTo>
                <a:lnTo>
                  <a:pt x="266" y="86"/>
                </a:lnTo>
                <a:lnTo>
                  <a:pt x="266" y="87"/>
                </a:lnTo>
                <a:lnTo>
                  <a:pt x="268" y="87"/>
                </a:lnTo>
                <a:lnTo>
                  <a:pt x="268" y="90"/>
                </a:lnTo>
                <a:lnTo>
                  <a:pt x="268" y="91"/>
                </a:lnTo>
                <a:lnTo>
                  <a:pt x="269" y="94"/>
                </a:lnTo>
                <a:lnTo>
                  <a:pt x="269" y="96"/>
                </a:lnTo>
                <a:lnTo>
                  <a:pt x="270" y="97"/>
                </a:lnTo>
                <a:lnTo>
                  <a:pt x="270" y="99"/>
                </a:lnTo>
                <a:lnTo>
                  <a:pt x="270" y="100"/>
                </a:lnTo>
                <a:lnTo>
                  <a:pt x="270" y="101"/>
                </a:lnTo>
                <a:lnTo>
                  <a:pt x="272" y="103"/>
                </a:lnTo>
                <a:lnTo>
                  <a:pt x="272" y="104"/>
                </a:lnTo>
                <a:lnTo>
                  <a:pt x="272" y="107"/>
                </a:lnTo>
                <a:lnTo>
                  <a:pt x="272" y="109"/>
                </a:lnTo>
                <a:lnTo>
                  <a:pt x="272" y="110"/>
                </a:lnTo>
                <a:lnTo>
                  <a:pt x="272" y="111"/>
                </a:lnTo>
                <a:lnTo>
                  <a:pt x="272" y="113"/>
                </a:lnTo>
                <a:lnTo>
                  <a:pt x="272" y="117"/>
                </a:lnTo>
                <a:lnTo>
                  <a:pt x="272" y="119"/>
                </a:lnTo>
                <a:lnTo>
                  <a:pt x="273" y="120"/>
                </a:lnTo>
                <a:lnTo>
                  <a:pt x="273" y="122"/>
                </a:lnTo>
                <a:lnTo>
                  <a:pt x="273" y="123"/>
                </a:lnTo>
                <a:lnTo>
                  <a:pt x="275" y="124"/>
                </a:lnTo>
                <a:lnTo>
                  <a:pt x="275" y="126"/>
                </a:lnTo>
                <a:lnTo>
                  <a:pt x="275" y="129"/>
                </a:lnTo>
                <a:lnTo>
                  <a:pt x="273" y="130"/>
                </a:lnTo>
                <a:lnTo>
                  <a:pt x="273" y="132"/>
                </a:lnTo>
                <a:lnTo>
                  <a:pt x="272" y="133"/>
                </a:lnTo>
                <a:lnTo>
                  <a:pt x="270" y="134"/>
                </a:lnTo>
                <a:lnTo>
                  <a:pt x="269" y="136"/>
                </a:lnTo>
                <a:lnTo>
                  <a:pt x="268" y="139"/>
                </a:lnTo>
                <a:lnTo>
                  <a:pt x="268" y="140"/>
                </a:lnTo>
                <a:lnTo>
                  <a:pt x="266" y="142"/>
                </a:lnTo>
                <a:lnTo>
                  <a:pt x="265" y="144"/>
                </a:lnTo>
                <a:lnTo>
                  <a:pt x="265" y="146"/>
                </a:lnTo>
                <a:lnTo>
                  <a:pt x="265" y="147"/>
                </a:lnTo>
                <a:lnTo>
                  <a:pt x="265" y="149"/>
                </a:lnTo>
                <a:lnTo>
                  <a:pt x="265" y="150"/>
                </a:lnTo>
                <a:lnTo>
                  <a:pt x="263" y="153"/>
                </a:lnTo>
                <a:lnTo>
                  <a:pt x="263" y="154"/>
                </a:lnTo>
                <a:lnTo>
                  <a:pt x="263" y="157"/>
                </a:lnTo>
                <a:lnTo>
                  <a:pt x="263" y="159"/>
                </a:lnTo>
                <a:lnTo>
                  <a:pt x="263" y="160"/>
                </a:lnTo>
                <a:lnTo>
                  <a:pt x="262" y="160"/>
                </a:lnTo>
                <a:lnTo>
                  <a:pt x="260" y="162"/>
                </a:lnTo>
                <a:lnTo>
                  <a:pt x="259" y="163"/>
                </a:lnTo>
                <a:lnTo>
                  <a:pt x="258" y="163"/>
                </a:lnTo>
                <a:lnTo>
                  <a:pt x="256" y="164"/>
                </a:lnTo>
                <a:lnTo>
                  <a:pt x="255" y="164"/>
                </a:lnTo>
                <a:lnTo>
                  <a:pt x="253" y="166"/>
                </a:lnTo>
                <a:lnTo>
                  <a:pt x="252" y="167"/>
                </a:lnTo>
                <a:lnTo>
                  <a:pt x="252" y="169"/>
                </a:lnTo>
                <a:lnTo>
                  <a:pt x="250" y="172"/>
                </a:lnTo>
                <a:lnTo>
                  <a:pt x="250" y="173"/>
                </a:lnTo>
                <a:lnTo>
                  <a:pt x="250" y="174"/>
                </a:lnTo>
                <a:lnTo>
                  <a:pt x="250" y="176"/>
                </a:lnTo>
                <a:lnTo>
                  <a:pt x="249" y="179"/>
                </a:lnTo>
                <a:lnTo>
                  <a:pt x="249" y="182"/>
                </a:lnTo>
                <a:lnTo>
                  <a:pt x="249" y="183"/>
                </a:lnTo>
                <a:lnTo>
                  <a:pt x="249" y="184"/>
                </a:lnTo>
                <a:lnTo>
                  <a:pt x="248" y="186"/>
                </a:lnTo>
                <a:lnTo>
                  <a:pt x="248" y="189"/>
                </a:lnTo>
                <a:lnTo>
                  <a:pt x="246" y="189"/>
                </a:lnTo>
                <a:lnTo>
                  <a:pt x="246" y="190"/>
                </a:lnTo>
                <a:lnTo>
                  <a:pt x="245" y="190"/>
                </a:lnTo>
                <a:lnTo>
                  <a:pt x="245" y="192"/>
                </a:lnTo>
                <a:lnTo>
                  <a:pt x="245" y="193"/>
                </a:lnTo>
                <a:lnTo>
                  <a:pt x="243" y="194"/>
                </a:lnTo>
                <a:lnTo>
                  <a:pt x="243" y="196"/>
                </a:lnTo>
                <a:lnTo>
                  <a:pt x="243" y="197"/>
                </a:lnTo>
                <a:lnTo>
                  <a:pt x="242" y="199"/>
                </a:lnTo>
                <a:lnTo>
                  <a:pt x="242" y="200"/>
                </a:lnTo>
                <a:lnTo>
                  <a:pt x="242" y="202"/>
                </a:lnTo>
                <a:lnTo>
                  <a:pt x="240" y="202"/>
                </a:lnTo>
                <a:lnTo>
                  <a:pt x="240" y="203"/>
                </a:lnTo>
                <a:lnTo>
                  <a:pt x="239" y="204"/>
                </a:lnTo>
                <a:lnTo>
                  <a:pt x="238" y="204"/>
                </a:lnTo>
                <a:lnTo>
                  <a:pt x="239" y="204"/>
                </a:lnTo>
                <a:lnTo>
                  <a:pt x="239" y="206"/>
                </a:lnTo>
                <a:lnTo>
                  <a:pt x="239" y="207"/>
                </a:lnTo>
                <a:lnTo>
                  <a:pt x="239" y="209"/>
                </a:lnTo>
                <a:lnTo>
                  <a:pt x="239" y="210"/>
                </a:lnTo>
                <a:lnTo>
                  <a:pt x="238" y="212"/>
                </a:lnTo>
                <a:lnTo>
                  <a:pt x="238" y="213"/>
                </a:lnTo>
                <a:lnTo>
                  <a:pt x="236" y="213"/>
                </a:lnTo>
                <a:lnTo>
                  <a:pt x="235" y="214"/>
                </a:lnTo>
                <a:lnTo>
                  <a:pt x="235" y="216"/>
                </a:lnTo>
                <a:lnTo>
                  <a:pt x="233" y="216"/>
                </a:lnTo>
                <a:lnTo>
                  <a:pt x="232" y="216"/>
                </a:lnTo>
                <a:lnTo>
                  <a:pt x="230" y="216"/>
                </a:lnTo>
                <a:lnTo>
                  <a:pt x="229" y="216"/>
                </a:lnTo>
                <a:lnTo>
                  <a:pt x="228" y="216"/>
                </a:lnTo>
                <a:lnTo>
                  <a:pt x="226" y="214"/>
                </a:lnTo>
                <a:lnTo>
                  <a:pt x="225" y="213"/>
                </a:lnTo>
                <a:lnTo>
                  <a:pt x="223" y="212"/>
                </a:lnTo>
                <a:lnTo>
                  <a:pt x="222" y="210"/>
                </a:lnTo>
                <a:lnTo>
                  <a:pt x="220" y="209"/>
                </a:lnTo>
                <a:lnTo>
                  <a:pt x="218" y="206"/>
                </a:lnTo>
                <a:lnTo>
                  <a:pt x="216" y="204"/>
                </a:lnTo>
                <a:lnTo>
                  <a:pt x="215" y="203"/>
                </a:lnTo>
                <a:lnTo>
                  <a:pt x="215" y="202"/>
                </a:lnTo>
                <a:lnTo>
                  <a:pt x="213" y="200"/>
                </a:lnTo>
                <a:lnTo>
                  <a:pt x="213" y="199"/>
                </a:lnTo>
                <a:lnTo>
                  <a:pt x="213" y="197"/>
                </a:lnTo>
                <a:lnTo>
                  <a:pt x="213" y="196"/>
                </a:lnTo>
                <a:lnTo>
                  <a:pt x="213" y="194"/>
                </a:lnTo>
                <a:lnTo>
                  <a:pt x="213" y="193"/>
                </a:lnTo>
                <a:lnTo>
                  <a:pt x="213" y="192"/>
                </a:lnTo>
                <a:lnTo>
                  <a:pt x="215" y="190"/>
                </a:lnTo>
                <a:lnTo>
                  <a:pt x="216" y="190"/>
                </a:lnTo>
                <a:lnTo>
                  <a:pt x="216" y="189"/>
                </a:lnTo>
                <a:lnTo>
                  <a:pt x="218" y="189"/>
                </a:lnTo>
                <a:lnTo>
                  <a:pt x="219" y="189"/>
                </a:lnTo>
                <a:lnTo>
                  <a:pt x="220" y="189"/>
                </a:lnTo>
                <a:lnTo>
                  <a:pt x="222" y="189"/>
                </a:lnTo>
                <a:lnTo>
                  <a:pt x="223" y="189"/>
                </a:lnTo>
                <a:lnTo>
                  <a:pt x="223" y="187"/>
                </a:lnTo>
                <a:lnTo>
                  <a:pt x="225" y="186"/>
                </a:lnTo>
                <a:lnTo>
                  <a:pt x="226" y="184"/>
                </a:lnTo>
                <a:lnTo>
                  <a:pt x="226" y="183"/>
                </a:lnTo>
                <a:lnTo>
                  <a:pt x="228" y="182"/>
                </a:lnTo>
                <a:lnTo>
                  <a:pt x="228" y="180"/>
                </a:lnTo>
                <a:lnTo>
                  <a:pt x="228" y="179"/>
                </a:lnTo>
                <a:lnTo>
                  <a:pt x="229" y="179"/>
                </a:lnTo>
                <a:lnTo>
                  <a:pt x="229" y="177"/>
                </a:lnTo>
                <a:lnTo>
                  <a:pt x="229" y="176"/>
                </a:lnTo>
                <a:lnTo>
                  <a:pt x="229" y="174"/>
                </a:lnTo>
                <a:lnTo>
                  <a:pt x="229" y="173"/>
                </a:lnTo>
                <a:lnTo>
                  <a:pt x="230" y="173"/>
                </a:lnTo>
                <a:lnTo>
                  <a:pt x="230" y="172"/>
                </a:lnTo>
                <a:lnTo>
                  <a:pt x="230" y="170"/>
                </a:lnTo>
                <a:lnTo>
                  <a:pt x="232" y="169"/>
                </a:lnTo>
                <a:lnTo>
                  <a:pt x="232" y="167"/>
                </a:lnTo>
                <a:lnTo>
                  <a:pt x="233" y="166"/>
                </a:lnTo>
                <a:lnTo>
                  <a:pt x="233" y="164"/>
                </a:lnTo>
                <a:lnTo>
                  <a:pt x="233" y="163"/>
                </a:lnTo>
                <a:lnTo>
                  <a:pt x="233" y="160"/>
                </a:lnTo>
                <a:lnTo>
                  <a:pt x="233" y="159"/>
                </a:lnTo>
                <a:lnTo>
                  <a:pt x="233" y="160"/>
                </a:lnTo>
                <a:lnTo>
                  <a:pt x="232" y="160"/>
                </a:lnTo>
                <a:lnTo>
                  <a:pt x="229" y="160"/>
                </a:lnTo>
                <a:lnTo>
                  <a:pt x="228" y="160"/>
                </a:lnTo>
                <a:lnTo>
                  <a:pt x="223" y="162"/>
                </a:lnTo>
                <a:lnTo>
                  <a:pt x="222" y="162"/>
                </a:lnTo>
                <a:lnTo>
                  <a:pt x="220" y="162"/>
                </a:lnTo>
                <a:lnTo>
                  <a:pt x="218" y="162"/>
                </a:lnTo>
                <a:lnTo>
                  <a:pt x="216" y="162"/>
                </a:lnTo>
                <a:lnTo>
                  <a:pt x="215" y="162"/>
                </a:lnTo>
                <a:lnTo>
                  <a:pt x="215" y="163"/>
                </a:lnTo>
                <a:lnTo>
                  <a:pt x="213" y="163"/>
                </a:lnTo>
                <a:lnTo>
                  <a:pt x="213" y="162"/>
                </a:lnTo>
                <a:lnTo>
                  <a:pt x="212" y="162"/>
                </a:lnTo>
                <a:lnTo>
                  <a:pt x="209" y="163"/>
                </a:lnTo>
                <a:lnTo>
                  <a:pt x="208" y="162"/>
                </a:lnTo>
                <a:lnTo>
                  <a:pt x="206" y="160"/>
                </a:lnTo>
                <a:lnTo>
                  <a:pt x="205" y="160"/>
                </a:lnTo>
                <a:lnTo>
                  <a:pt x="205" y="159"/>
                </a:lnTo>
                <a:lnTo>
                  <a:pt x="203" y="159"/>
                </a:lnTo>
                <a:lnTo>
                  <a:pt x="202" y="159"/>
                </a:lnTo>
                <a:lnTo>
                  <a:pt x="202" y="160"/>
                </a:lnTo>
                <a:lnTo>
                  <a:pt x="200" y="159"/>
                </a:lnTo>
                <a:lnTo>
                  <a:pt x="199" y="159"/>
                </a:lnTo>
                <a:lnTo>
                  <a:pt x="198" y="159"/>
                </a:lnTo>
                <a:lnTo>
                  <a:pt x="196" y="159"/>
                </a:lnTo>
                <a:lnTo>
                  <a:pt x="195" y="159"/>
                </a:lnTo>
                <a:lnTo>
                  <a:pt x="193" y="159"/>
                </a:lnTo>
                <a:lnTo>
                  <a:pt x="192" y="159"/>
                </a:lnTo>
                <a:lnTo>
                  <a:pt x="189" y="159"/>
                </a:lnTo>
                <a:lnTo>
                  <a:pt x="188" y="160"/>
                </a:lnTo>
                <a:lnTo>
                  <a:pt x="186" y="160"/>
                </a:lnTo>
                <a:lnTo>
                  <a:pt x="185" y="160"/>
                </a:lnTo>
                <a:lnTo>
                  <a:pt x="183" y="159"/>
                </a:lnTo>
                <a:lnTo>
                  <a:pt x="182" y="159"/>
                </a:lnTo>
                <a:lnTo>
                  <a:pt x="182" y="157"/>
                </a:lnTo>
                <a:lnTo>
                  <a:pt x="180" y="157"/>
                </a:lnTo>
                <a:lnTo>
                  <a:pt x="180" y="156"/>
                </a:lnTo>
                <a:lnTo>
                  <a:pt x="179" y="156"/>
                </a:lnTo>
                <a:lnTo>
                  <a:pt x="177" y="156"/>
                </a:lnTo>
                <a:lnTo>
                  <a:pt x="177" y="154"/>
                </a:lnTo>
                <a:lnTo>
                  <a:pt x="176" y="154"/>
                </a:lnTo>
                <a:lnTo>
                  <a:pt x="176" y="152"/>
                </a:lnTo>
                <a:lnTo>
                  <a:pt x="175" y="152"/>
                </a:lnTo>
                <a:lnTo>
                  <a:pt x="170" y="149"/>
                </a:lnTo>
                <a:lnTo>
                  <a:pt x="169" y="146"/>
                </a:lnTo>
                <a:lnTo>
                  <a:pt x="169" y="144"/>
                </a:lnTo>
                <a:lnTo>
                  <a:pt x="167" y="143"/>
                </a:lnTo>
                <a:lnTo>
                  <a:pt x="166" y="143"/>
                </a:lnTo>
                <a:lnTo>
                  <a:pt x="166" y="142"/>
                </a:lnTo>
                <a:lnTo>
                  <a:pt x="163" y="142"/>
                </a:lnTo>
                <a:lnTo>
                  <a:pt x="162" y="142"/>
                </a:lnTo>
                <a:lnTo>
                  <a:pt x="160" y="140"/>
                </a:lnTo>
                <a:lnTo>
                  <a:pt x="160" y="142"/>
                </a:lnTo>
                <a:lnTo>
                  <a:pt x="160" y="140"/>
                </a:lnTo>
                <a:lnTo>
                  <a:pt x="159" y="140"/>
                </a:lnTo>
                <a:lnTo>
                  <a:pt x="159" y="139"/>
                </a:lnTo>
                <a:lnTo>
                  <a:pt x="157" y="139"/>
                </a:lnTo>
                <a:lnTo>
                  <a:pt x="156" y="137"/>
                </a:lnTo>
                <a:lnTo>
                  <a:pt x="155" y="137"/>
                </a:lnTo>
                <a:lnTo>
                  <a:pt x="155" y="136"/>
                </a:lnTo>
                <a:lnTo>
                  <a:pt x="153" y="136"/>
                </a:lnTo>
                <a:lnTo>
                  <a:pt x="152" y="134"/>
                </a:lnTo>
                <a:lnTo>
                  <a:pt x="150" y="134"/>
                </a:lnTo>
                <a:lnTo>
                  <a:pt x="149" y="134"/>
                </a:lnTo>
                <a:lnTo>
                  <a:pt x="147" y="133"/>
                </a:lnTo>
                <a:lnTo>
                  <a:pt x="146" y="134"/>
                </a:lnTo>
                <a:lnTo>
                  <a:pt x="145" y="133"/>
                </a:lnTo>
                <a:lnTo>
                  <a:pt x="143" y="133"/>
                </a:lnTo>
                <a:lnTo>
                  <a:pt x="142" y="132"/>
                </a:lnTo>
                <a:lnTo>
                  <a:pt x="140" y="130"/>
                </a:lnTo>
                <a:lnTo>
                  <a:pt x="139" y="129"/>
                </a:lnTo>
                <a:lnTo>
                  <a:pt x="137" y="127"/>
                </a:lnTo>
                <a:lnTo>
                  <a:pt x="136" y="126"/>
                </a:lnTo>
                <a:lnTo>
                  <a:pt x="135" y="126"/>
                </a:lnTo>
                <a:lnTo>
                  <a:pt x="133" y="126"/>
                </a:lnTo>
                <a:lnTo>
                  <a:pt x="132" y="126"/>
                </a:lnTo>
                <a:lnTo>
                  <a:pt x="132" y="124"/>
                </a:lnTo>
                <a:lnTo>
                  <a:pt x="130" y="124"/>
                </a:lnTo>
                <a:lnTo>
                  <a:pt x="129" y="124"/>
                </a:lnTo>
                <a:lnTo>
                  <a:pt x="127" y="124"/>
                </a:lnTo>
                <a:lnTo>
                  <a:pt x="127" y="123"/>
                </a:lnTo>
                <a:lnTo>
                  <a:pt x="127" y="122"/>
                </a:lnTo>
                <a:lnTo>
                  <a:pt x="126" y="122"/>
                </a:lnTo>
                <a:lnTo>
                  <a:pt x="123" y="122"/>
                </a:lnTo>
                <a:lnTo>
                  <a:pt x="123" y="120"/>
                </a:lnTo>
                <a:lnTo>
                  <a:pt x="122" y="120"/>
                </a:lnTo>
                <a:lnTo>
                  <a:pt x="120" y="119"/>
                </a:lnTo>
                <a:lnTo>
                  <a:pt x="119" y="119"/>
                </a:lnTo>
                <a:lnTo>
                  <a:pt x="117" y="117"/>
                </a:lnTo>
                <a:lnTo>
                  <a:pt x="116" y="117"/>
                </a:lnTo>
                <a:lnTo>
                  <a:pt x="115" y="116"/>
                </a:lnTo>
                <a:lnTo>
                  <a:pt x="113" y="116"/>
                </a:lnTo>
                <a:lnTo>
                  <a:pt x="113" y="114"/>
                </a:lnTo>
                <a:lnTo>
                  <a:pt x="112" y="114"/>
                </a:lnTo>
                <a:lnTo>
                  <a:pt x="110" y="113"/>
                </a:lnTo>
                <a:lnTo>
                  <a:pt x="110" y="111"/>
                </a:lnTo>
                <a:lnTo>
                  <a:pt x="109" y="111"/>
                </a:lnTo>
                <a:lnTo>
                  <a:pt x="107" y="111"/>
                </a:lnTo>
                <a:lnTo>
                  <a:pt x="106" y="111"/>
                </a:lnTo>
                <a:lnTo>
                  <a:pt x="105" y="111"/>
                </a:lnTo>
                <a:lnTo>
                  <a:pt x="103" y="111"/>
                </a:lnTo>
                <a:lnTo>
                  <a:pt x="103" y="110"/>
                </a:lnTo>
                <a:lnTo>
                  <a:pt x="102" y="110"/>
                </a:lnTo>
                <a:lnTo>
                  <a:pt x="102" y="109"/>
                </a:lnTo>
                <a:lnTo>
                  <a:pt x="100" y="109"/>
                </a:lnTo>
                <a:lnTo>
                  <a:pt x="100" y="110"/>
                </a:lnTo>
                <a:lnTo>
                  <a:pt x="99" y="109"/>
                </a:lnTo>
                <a:lnTo>
                  <a:pt x="97" y="109"/>
                </a:lnTo>
                <a:lnTo>
                  <a:pt x="96" y="109"/>
                </a:lnTo>
                <a:lnTo>
                  <a:pt x="95" y="109"/>
                </a:lnTo>
                <a:lnTo>
                  <a:pt x="93" y="107"/>
                </a:lnTo>
                <a:lnTo>
                  <a:pt x="92" y="107"/>
                </a:lnTo>
                <a:lnTo>
                  <a:pt x="90" y="107"/>
                </a:lnTo>
                <a:lnTo>
                  <a:pt x="90" y="106"/>
                </a:lnTo>
                <a:lnTo>
                  <a:pt x="89" y="106"/>
                </a:lnTo>
                <a:lnTo>
                  <a:pt x="87" y="106"/>
                </a:lnTo>
                <a:lnTo>
                  <a:pt x="87" y="104"/>
                </a:lnTo>
                <a:lnTo>
                  <a:pt x="87" y="103"/>
                </a:lnTo>
                <a:lnTo>
                  <a:pt x="86" y="101"/>
                </a:lnTo>
                <a:lnTo>
                  <a:pt x="85" y="101"/>
                </a:lnTo>
                <a:lnTo>
                  <a:pt x="83" y="100"/>
                </a:lnTo>
                <a:lnTo>
                  <a:pt x="83" y="99"/>
                </a:lnTo>
                <a:lnTo>
                  <a:pt x="82" y="99"/>
                </a:lnTo>
                <a:lnTo>
                  <a:pt x="80" y="97"/>
                </a:lnTo>
                <a:lnTo>
                  <a:pt x="79" y="97"/>
                </a:lnTo>
                <a:lnTo>
                  <a:pt x="77" y="96"/>
                </a:lnTo>
                <a:lnTo>
                  <a:pt x="76" y="94"/>
                </a:lnTo>
                <a:lnTo>
                  <a:pt x="75" y="94"/>
                </a:lnTo>
                <a:lnTo>
                  <a:pt x="75" y="93"/>
                </a:lnTo>
                <a:lnTo>
                  <a:pt x="72" y="93"/>
                </a:lnTo>
                <a:lnTo>
                  <a:pt x="70" y="91"/>
                </a:lnTo>
                <a:lnTo>
                  <a:pt x="70" y="90"/>
                </a:lnTo>
                <a:lnTo>
                  <a:pt x="69" y="90"/>
                </a:lnTo>
                <a:lnTo>
                  <a:pt x="67" y="89"/>
                </a:lnTo>
                <a:lnTo>
                  <a:pt x="66" y="89"/>
                </a:lnTo>
                <a:lnTo>
                  <a:pt x="67" y="87"/>
                </a:lnTo>
                <a:lnTo>
                  <a:pt x="67" y="86"/>
                </a:lnTo>
                <a:lnTo>
                  <a:pt x="67" y="84"/>
                </a:lnTo>
                <a:lnTo>
                  <a:pt x="66" y="84"/>
                </a:lnTo>
                <a:lnTo>
                  <a:pt x="65" y="84"/>
                </a:lnTo>
                <a:lnTo>
                  <a:pt x="63" y="83"/>
                </a:lnTo>
                <a:lnTo>
                  <a:pt x="62" y="83"/>
                </a:lnTo>
                <a:lnTo>
                  <a:pt x="62" y="81"/>
                </a:lnTo>
                <a:lnTo>
                  <a:pt x="60" y="80"/>
                </a:lnTo>
                <a:lnTo>
                  <a:pt x="60" y="77"/>
                </a:lnTo>
                <a:lnTo>
                  <a:pt x="59" y="76"/>
                </a:lnTo>
                <a:lnTo>
                  <a:pt x="57" y="77"/>
                </a:lnTo>
                <a:lnTo>
                  <a:pt x="56" y="77"/>
                </a:lnTo>
                <a:lnTo>
                  <a:pt x="56" y="76"/>
                </a:lnTo>
                <a:lnTo>
                  <a:pt x="56" y="74"/>
                </a:lnTo>
                <a:lnTo>
                  <a:pt x="56" y="73"/>
                </a:lnTo>
                <a:lnTo>
                  <a:pt x="53" y="70"/>
                </a:lnTo>
                <a:lnTo>
                  <a:pt x="52" y="70"/>
                </a:lnTo>
                <a:lnTo>
                  <a:pt x="49" y="67"/>
                </a:lnTo>
                <a:lnTo>
                  <a:pt x="47" y="66"/>
                </a:lnTo>
                <a:lnTo>
                  <a:pt x="46" y="64"/>
                </a:lnTo>
                <a:lnTo>
                  <a:pt x="45" y="63"/>
                </a:lnTo>
                <a:lnTo>
                  <a:pt x="43" y="63"/>
                </a:lnTo>
                <a:lnTo>
                  <a:pt x="40" y="63"/>
                </a:lnTo>
                <a:lnTo>
                  <a:pt x="39" y="63"/>
                </a:lnTo>
                <a:lnTo>
                  <a:pt x="37" y="63"/>
                </a:lnTo>
                <a:lnTo>
                  <a:pt x="37" y="61"/>
                </a:lnTo>
                <a:lnTo>
                  <a:pt x="36" y="61"/>
                </a:lnTo>
                <a:lnTo>
                  <a:pt x="34" y="61"/>
                </a:lnTo>
                <a:lnTo>
                  <a:pt x="34" y="60"/>
                </a:lnTo>
                <a:lnTo>
                  <a:pt x="33" y="59"/>
                </a:lnTo>
                <a:lnTo>
                  <a:pt x="32" y="59"/>
                </a:lnTo>
                <a:lnTo>
                  <a:pt x="30" y="57"/>
                </a:lnTo>
                <a:lnTo>
                  <a:pt x="30" y="56"/>
                </a:lnTo>
                <a:lnTo>
                  <a:pt x="30" y="54"/>
                </a:lnTo>
                <a:lnTo>
                  <a:pt x="29" y="53"/>
                </a:lnTo>
                <a:lnTo>
                  <a:pt x="27" y="51"/>
                </a:lnTo>
                <a:lnTo>
                  <a:pt x="27" y="50"/>
                </a:lnTo>
                <a:lnTo>
                  <a:pt x="26" y="49"/>
                </a:lnTo>
                <a:lnTo>
                  <a:pt x="23" y="47"/>
                </a:lnTo>
                <a:lnTo>
                  <a:pt x="22" y="47"/>
                </a:lnTo>
                <a:lnTo>
                  <a:pt x="20" y="47"/>
                </a:lnTo>
                <a:lnTo>
                  <a:pt x="19" y="47"/>
                </a:lnTo>
                <a:lnTo>
                  <a:pt x="17" y="47"/>
                </a:lnTo>
                <a:lnTo>
                  <a:pt x="16" y="47"/>
                </a:lnTo>
                <a:lnTo>
                  <a:pt x="14" y="47"/>
                </a:lnTo>
                <a:lnTo>
                  <a:pt x="13" y="44"/>
                </a:lnTo>
                <a:lnTo>
                  <a:pt x="12" y="44"/>
                </a:lnTo>
                <a:lnTo>
                  <a:pt x="12" y="46"/>
                </a:lnTo>
                <a:lnTo>
                  <a:pt x="10" y="46"/>
                </a:lnTo>
                <a:lnTo>
                  <a:pt x="9" y="46"/>
                </a:lnTo>
                <a:lnTo>
                  <a:pt x="9" y="44"/>
                </a:lnTo>
                <a:lnTo>
                  <a:pt x="9" y="43"/>
                </a:lnTo>
                <a:lnTo>
                  <a:pt x="10" y="43"/>
                </a:lnTo>
                <a:lnTo>
                  <a:pt x="10" y="41"/>
                </a:lnTo>
                <a:lnTo>
                  <a:pt x="9" y="40"/>
                </a:lnTo>
                <a:lnTo>
                  <a:pt x="7" y="40"/>
                </a:lnTo>
                <a:lnTo>
                  <a:pt x="6" y="40"/>
                </a:lnTo>
                <a:lnTo>
                  <a:pt x="4" y="40"/>
                </a:lnTo>
                <a:lnTo>
                  <a:pt x="3" y="37"/>
                </a:lnTo>
                <a:lnTo>
                  <a:pt x="4" y="36"/>
                </a:lnTo>
                <a:lnTo>
                  <a:pt x="4" y="33"/>
                </a:lnTo>
                <a:lnTo>
                  <a:pt x="4" y="31"/>
                </a:lnTo>
                <a:lnTo>
                  <a:pt x="2" y="30"/>
                </a:lnTo>
                <a:lnTo>
                  <a:pt x="2" y="27"/>
                </a:lnTo>
                <a:lnTo>
                  <a:pt x="0" y="27"/>
                </a:lnTo>
                <a:lnTo>
                  <a:pt x="0" y="26"/>
                </a:lnTo>
                <a:lnTo>
                  <a:pt x="0" y="24"/>
                </a:lnTo>
                <a:lnTo>
                  <a:pt x="2" y="24"/>
                </a:lnTo>
                <a:lnTo>
                  <a:pt x="3" y="26"/>
                </a:lnTo>
                <a:lnTo>
                  <a:pt x="4" y="26"/>
                </a:lnTo>
                <a:lnTo>
                  <a:pt x="6" y="26"/>
                </a:lnTo>
                <a:lnTo>
                  <a:pt x="6" y="27"/>
                </a:lnTo>
                <a:lnTo>
                  <a:pt x="7" y="26"/>
                </a:lnTo>
                <a:lnTo>
                  <a:pt x="9" y="27"/>
                </a:lnTo>
                <a:lnTo>
                  <a:pt x="10" y="26"/>
                </a:lnTo>
                <a:lnTo>
                  <a:pt x="12" y="26"/>
                </a:lnTo>
                <a:lnTo>
                  <a:pt x="13" y="26"/>
                </a:lnTo>
                <a:lnTo>
                  <a:pt x="14" y="24"/>
                </a:lnTo>
                <a:lnTo>
                  <a:pt x="14" y="23"/>
                </a:lnTo>
                <a:lnTo>
                  <a:pt x="16" y="23"/>
                </a:lnTo>
                <a:lnTo>
                  <a:pt x="16" y="21"/>
                </a:lnTo>
                <a:lnTo>
                  <a:pt x="17" y="21"/>
                </a:lnTo>
                <a:lnTo>
                  <a:pt x="19" y="21"/>
                </a:lnTo>
                <a:lnTo>
                  <a:pt x="22" y="23"/>
                </a:lnTo>
                <a:lnTo>
                  <a:pt x="23" y="23"/>
                </a:lnTo>
                <a:lnTo>
                  <a:pt x="24" y="24"/>
                </a:lnTo>
                <a:lnTo>
                  <a:pt x="26" y="24"/>
                </a:lnTo>
                <a:lnTo>
                  <a:pt x="27" y="26"/>
                </a:lnTo>
                <a:lnTo>
                  <a:pt x="29" y="26"/>
                </a:lnTo>
                <a:lnTo>
                  <a:pt x="29" y="27"/>
                </a:lnTo>
                <a:lnTo>
                  <a:pt x="32" y="29"/>
                </a:lnTo>
                <a:lnTo>
                  <a:pt x="33" y="29"/>
                </a:lnTo>
                <a:lnTo>
                  <a:pt x="33" y="30"/>
                </a:lnTo>
                <a:lnTo>
                  <a:pt x="34" y="30"/>
                </a:lnTo>
                <a:lnTo>
                  <a:pt x="34" y="31"/>
                </a:lnTo>
                <a:lnTo>
                  <a:pt x="36" y="31"/>
                </a:lnTo>
                <a:lnTo>
                  <a:pt x="37" y="31"/>
                </a:lnTo>
                <a:lnTo>
                  <a:pt x="37" y="30"/>
                </a:lnTo>
                <a:lnTo>
                  <a:pt x="37" y="31"/>
                </a:lnTo>
                <a:lnTo>
                  <a:pt x="39" y="31"/>
                </a:lnTo>
                <a:lnTo>
                  <a:pt x="40" y="33"/>
                </a:lnTo>
                <a:lnTo>
                  <a:pt x="42" y="34"/>
                </a:lnTo>
                <a:lnTo>
                  <a:pt x="43" y="34"/>
                </a:lnTo>
                <a:lnTo>
                  <a:pt x="45" y="36"/>
                </a:lnTo>
                <a:lnTo>
                  <a:pt x="45" y="37"/>
                </a:lnTo>
                <a:lnTo>
                  <a:pt x="46" y="39"/>
                </a:lnTo>
                <a:lnTo>
                  <a:pt x="47" y="40"/>
                </a:lnTo>
                <a:lnTo>
                  <a:pt x="49" y="41"/>
                </a:lnTo>
                <a:lnTo>
                  <a:pt x="50" y="43"/>
                </a:lnTo>
                <a:lnTo>
                  <a:pt x="52" y="43"/>
                </a:lnTo>
                <a:lnTo>
                  <a:pt x="53" y="44"/>
                </a:lnTo>
                <a:lnTo>
                  <a:pt x="55" y="46"/>
                </a:lnTo>
                <a:lnTo>
                  <a:pt x="56" y="47"/>
                </a:lnTo>
                <a:lnTo>
                  <a:pt x="56" y="49"/>
                </a:lnTo>
                <a:lnTo>
                  <a:pt x="57" y="49"/>
                </a:lnTo>
                <a:lnTo>
                  <a:pt x="57" y="50"/>
                </a:lnTo>
                <a:lnTo>
                  <a:pt x="59" y="50"/>
                </a:lnTo>
                <a:lnTo>
                  <a:pt x="60" y="50"/>
                </a:lnTo>
                <a:lnTo>
                  <a:pt x="62" y="50"/>
                </a:lnTo>
                <a:lnTo>
                  <a:pt x="63" y="51"/>
                </a:lnTo>
                <a:lnTo>
                  <a:pt x="63" y="50"/>
                </a:lnTo>
                <a:lnTo>
                  <a:pt x="65" y="50"/>
                </a:lnTo>
                <a:lnTo>
                  <a:pt x="66" y="49"/>
                </a:lnTo>
                <a:lnTo>
                  <a:pt x="67" y="49"/>
                </a:lnTo>
                <a:lnTo>
                  <a:pt x="67" y="47"/>
                </a:lnTo>
                <a:lnTo>
                  <a:pt x="67" y="46"/>
                </a:lnTo>
                <a:lnTo>
                  <a:pt x="69" y="46"/>
                </a:lnTo>
                <a:lnTo>
                  <a:pt x="69" y="44"/>
                </a:lnTo>
                <a:lnTo>
                  <a:pt x="70" y="43"/>
                </a:lnTo>
                <a:lnTo>
                  <a:pt x="72" y="43"/>
                </a:lnTo>
                <a:lnTo>
                  <a:pt x="73" y="43"/>
                </a:lnTo>
                <a:lnTo>
                  <a:pt x="75" y="41"/>
                </a:lnTo>
                <a:lnTo>
                  <a:pt x="76" y="41"/>
                </a:lnTo>
                <a:lnTo>
                  <a:pt x="77" y="40"/>
                </a:lnTo>
                <a:lnTo>
                  <a:pt x="79" y="40"/>
                </a:lnTo>
                <a:lnTo>
                  <a:pt x="80" y="40"/>
                </a:lnTo>
                <a:lnTo>
                  <a:pt x="80" y="39"/>
                </a:lnTo>
                <a:lnTo>
                  <a:pt x="82" y="39"/>
                </a:lnTo>
                <a:lnTo>
                  <a:pt x="82" y="37"/>
                </a:lnTo>
                <a:lnTo>
                  <a:pt x="82" y="36"/>
                </a:lnTo>
                <a:lnTo>
                  <a:pt x="80" y="34"/>
                </a:lnTo>
                <a:lnTo>
                  <a:pt x="80" y="33"/>
                </a:lnTo>
                <a:lnTo>
                  <a:pt x="79" y="33"/>
                </a:lnTo>
                <a:lnTo>
                  <a:pt x="79" y="31"/>
                </a:lnTo>
                <a:lnTo>
                  <a:pt x="77" y="31"/>
                </a:lnTo>
                <a:lnTo>
                  <a:pt x="77" y="30"/>
                </a:lnTo>
                <a:lnTo>
                  <a:pt x="77" y="29"/>
                </a:lnTo>
                <a:lnTo>
                  <a:pt x="76" y="29"/>
                </a:lnTo>
                <a:lnTo>
                  <a:pt x="76" y="27"/>
                </a:lnTo>
                <a:lnTo>
                  <a:pt x="75" y="27"/>
                </a:lnTo>
                <a:lnTo>
                  <a:pt x="75" y="26"/>
                </a:lnTo>
                <a:lnTo>
                  <a:pt x="73" y="26"/>
                </a:lnTo>
                <a:lnTo>
                  <a:pt x="75" y="24"/>
                </a:lnTo>
                <a:lnTo>
                  <a:pt x="75" y="23"/>
                </a:lnTo>
                <a:lnTo>
                  <a:pt x="73" y="23"/>
                </a:lnTo>
                <a:lnTo>
                  <a:pt x="73" y="21"/>
                </a:lnTo>
                <a:lnTo>
                  <a:pt x="73" y="20"/>
                </a:lnTo>
                <a:lnTo>
                  <a:pt x="72" y="20"/>
                </a:lnTo>
                <a:lnTo>
                  <a:pt x="72" y="19"/>
                </a:lnTo>
                <a:lnTo>
                  <a:pt x="72" y="20"/>
                </a:lnTo>
                <a:lnTo>
                  <a:pt x="70" y="19"/>
                </a:lnTo>
                <a:lnTo>
                  <a:pt x="72" y="19"/>
                </a:lnTo>
                <a:lnTo>
                  <a:pt x="72" y="17"/>
                </a:lnTo>
                <a:lnTo>
                  <a:pt x="70" y="17"/>
                </a:lnTo>
                <a:lnTo>
                  <a:pt x="70" y="16"/>
                </a:lnTo>
                <a:lnTo>
                  <a:pt x="69" y="16"/>
                </a:lnTo>
                <a:lnTo>
                  <a:pt x="69" y="14"/>
                </a:lnTo>
                <a:lnTo>
                  <a:pt x="67" y="14"/>
                </a:lnTo>
                <a:lnTo>
                  <a:pt x="67" y="13"/>
                </a:lnTo>
                <a:lnTo>
                  <a:pt x="67" y="11"/>
                </a:lnTo>
                <a:lnTo>
                  <a:pt x="66" y="11"/>
                </a:lnTo>
                <a:lnTo>
                  <a:pt x="66" y="10"/>
                </a:lnTo>
                <a:lnTo>
                  <a:pt x="67" y="10"/>
                </a:lnTo>
                <a:lnTo>
                  <a:pt x="69" y="9"/>
                </a:lnTo>
                <a:lnTo>
                  <a:pt x="67" y="9"/>
                </a:lnTo>
                <a:lnTo>
                  <a:pt x="67" y="7"/>
                </a:lnTo>
                <a:lnTo>
                  <a:pt x="67" y="6"/>
                </a:lnTo>
                <a:lnTo>
                  <a:pt x="67" y="7"/>
                </a:lnTo>
                <a:lnTo>
                  <a:pt x="66" y="7"/>
                </a:lnTo>
                <a:lnTo>
                  <a:pt x="66" y="6"/>
                </a:lnTo>
                <a:lnTo>
                  <a:pt x="65" y="6"/>
                </a:lnTo>
                <a:lnTo>
                  <a:pt x="63" y="4"/>
                </a:lnTo>
                <a:lnTo>
                  <a:pt x="63" y="3"/>
                </a:lnTo>
                <a:lnTo>
                  <a:pt x="63" y="1"/>
                </a:lnTo>
                <a:lnTo>
                  <a:pt x="65" y="3"/>
                </a:lnTo>
                <a:lnTo>
                  <a:pt x="65" y="1"/>
                </a:lnTo>
                <a:lnTo>
                  <a:pt x="66" y="1"/>
                </a:lnTo>
                <a:lnTo>
                  <a:pt x="67" y="1"/>
                </a:lnTo>
                <a:lnTo>
                  <a:pt x="69" y="1"/>
                </a:lnTo>
                <a:lnTo>
                  <a:pt x="70" y="3"/>
                </a:lnTo>
                <a:lnTo>
                  <a:pt x="72" y="3"/>
                </a:lnTo>
                <a:lnTo>
                  <a:pt x="73" y="3"/>
                </a:lnTo>
                <a:lnTo>
                  <a:pt x="76" y="4"/>
                </a:lnTo>
                <a:lnTo>
                  <a:pt x="77" y="4"/>
                </a:lnTo>
                <a:lnTo>
                  <a:pt x="79" y="6"/>
                </a:lnTo>
                <a:lnTo>
                  <a:pt x="80" y="6"/>
                </a:lnTo>
                <a:lnTo>
                  <a:pt x="82" y="6"/>
                </a:lnTo>
                <a:lnTo>
                  <a:pt x="83" y="7"/>
                </a:lnTo>
                <a:lnTo>
                  <a:pt x="83" y="9"/>
                </a:lnTo>
                <a:lnTo>
                  <a:pt x="83" y="10"/>
                </a:lnTo>
                <a:lnTo>
                  <a:pt x="83" y="11"/>
                </a:lnTo>
                <a:lnTo>
                  <a:pt x="85" y="11"/>
                </a:lnTo>
                <a:lnTo>
                  <a:pt x="86" y="13"/>
                </a:lnTo>
                <a:lnTo>
                  <a:pt x="86" y="14"/>
                </a:lnTo>
                <a:lnTo>
                  <a:pt x="87" y="14"/>
                </a:lnTo>
                <a:lnTo>
                  <a:pt x="89" y="14"/>
                </a:lnTo>
                <a:lnTo>
                  <a:pt x="89" y="16"/>
                </a:lnTo>
                <a:lnTo>
                  <a:pt x="89" y="17"/>
                </a:lnTo>
                <a:lnTo>
                  <a:pt x="89" y="19"/>
                </a:lnTo>
                <a:lnTo>
                  <a:pt x="89" y="20"/>
                </a:lnTo>
                <a:lnTo>
                  <a:pt x="89" y="21"/>
                </a:lnTo>
                <a:lnTo>
                  <a:pt x="90" y="23"/>
                </a:lnTo>
                <a:lnTo>
                  <a:pt x="90" y="21"/>
                </a:lnTo>
                <a:lnTo>
                  <a:pt x="92" y="21"/>
                </a:lnTo>
                <a:lnTo>
                  <a:pt x="93" y="21"/>
                </a:lnTo>
                <a:lnTo>
                  <a:pt x="95" y="19"/>
                </a:lnTo>
                <a:lnTo>
                  <a:pt x="95" y="16"/>
                </a:lnTo>
                <a:lnTo>
                  <a:pt x="95" y="14"/>
                </a:lnTo>
                <a:lnTo>
                  <a:pt x="95" y="13"/>
                </a:lnTo>
                <a:lnTo>
                  <a:pt x="95" y="11"/>
                </a:lnTo>
                <a:lnTo>
                  <a:pt x="95" y="9"/>
                </a:lnTo>
                <a:lnTo>
                  <a:pt x="95" y="7"/>
                </a:lnTo>
                <a:lnTo>
                  <a:pt x="93" y="3"/>
                </a:lnTo>
                <a:lnTo>
                  <a:pt x="93" y="1"/>
                </a:lnTo>
                <a:lnTo>
                  <a:pt x="93" y="0"/>
                </a:lnTo>
                <a:lnTo>
                  <a:pt x="95" y="0"/>
                </a:lnTo>
              </a:path>
            </a:pathLst>
          </a:custGeom>
          <a:solidFill>
            <a:schemeClr val="bg1"/>
          </a:solidFill>
          <a:ln w="3175" cmpd="sng">
            <a:solidFill>
              <a:srgbClr val="808080"/>
            </a:solidFill>
            <a:prstDash val="solid"/>
            <a:round/>
            <a:headEnd/>
            <a:tailEnd/>
          </a:ln>
        </p:spPr>
        <p:txBody>
          <a:bodyPr/>
          <a:lstStyle/>
          <a:p>
            <a:endParaRPr lang="en-US"/>
          </a:p>
        </p:txBody>
      </p:sp>
      <p:sp>
        <p:nvSpPr>
          <p:cNvPr id="14466" name="Freeform 130"/>
          <p:cNvSpPr>
            <a:spLocks/>
          </p:cNvSpPr>
          <p:nvPr/>
        </p:nvSpPr>
        <p:spPr bwMode="auto">
          <a:xfrm>
            <a:off x="2551113" y="1458913"/>
            <a:ext cx="103187" cy="50800"/>
          </a:xfrm>
          <a:custGeom>
            <a:avLst/>
            <a:gdLst>
              <a:gd name="T0" fmla="*/ 3 w 88"/>
              <a:gd name="T1" fmla="*/ 12 h 57"/>
              <a:gd name="T2" fmla="*/ 1 w 88"/>
              <a:gd name="T3" fmla="*/ 7 h 57"/>
              <a:gd name="T4" fmla="*/ 0 w 88"/>
              <a:gd name="T5" fmla="*/ 6 h 57"/>
              <a:gd name="T6" fmla="*/ 0 w 88"/>
              <a:gd name="T7" fmla="*/ 3 h 57"/>
              <a:gd name="T8" fmla="*/ 3 w 88"/>
              <a:gd name="T9" fmla="*/ 2 h 57"/>
              <a:gd name="T10" fmla="*/ 5 w 88"/>
              <a:gd name="T11" fmla="*/ 2 h 57"/>
              <a:gd name="T12" fmla="*/ 7 w 88"/>
              <a:gd name="T13" fmla="*/ 0 h 57"/>
              <a:gd name="T14" fmla="*/ 10 w 88"/>
              <a:gd name="T15" fmla="*/ 3 h 57"/>
              <a:gd name="T16" fmla="*/ 13 w 88"/>
              <a:gd name="T17" fmla="*/ 4 h 57"/>
              <a:gd name="T18" fmla="*/ 14 w 88"/>
              <a:gd name="T19" fmla="*/ 3 h 57"/>
              <a:gd name="T20" fmla="*/ 17 w 88"/>
              <a:gd name="T21" fmla="*/ 2 h 57"/>
              <a:gd name="T22" fmla="*/ 18 w 88"/>
              <a:gd name="T23" fmla="*/ 0 h 57"/>
              <a:gd name="T24" fmla="*/ 21 w 88"/>
              <a:gd name="T25" fmla="*/ 3 h 57"/>
              <a:gd name="T26" fmla="*/ 25 w 88"/>
              <a:gd name="T27" fmla="*/ 7 h 57"/>
              <a:gd name="T28" fmla="*/ 28 w 88"/>
              <a:gd name="T29" fmla="*/ 10 h 57"/>
              <a:gd name="T30" fmla="*/ 30 w 88"/>
              <a:gd name="T31" fmla="*/ 10 h 57"/>
              <a:gd name="T32" fmla="*/ 31 w 88"/>
              <a:gd name="T33" fmla="*/ 12 h 57"/>
              <a:gd name="T34" fmla="*/ 34 w 88"/>
              <a:gd name="T35" fmla="*/ 13 h 57"/>
              <a:gd name="T36" fmla="*/ 37 w 88"/>
              <a:gd name="T37" fmla="*/ 13 h 57"/>
              <a:gd name="T38" fmla="*/ 38 w 88"/>
              <a:gd name="T39" fmla="*/ 12 h 57"/>
              <a:gd name="T40" fmla="*/ 41 w 88"/>
              <a:gd name="T41" fmla="*/ 10 h 57"/>
              <a:gd name="T42" fmla="*/ 44 w 88"/>
              <a:gd name="T43" fmla="*/ 9 h 57"/>
              <a:gd name="T44" fmla="*/ 47 w 88"/>
              <a:gd name="T45" fmla="*/ 9 h 57"/>
              <a:gd name="T46" fmla="*/ 48 w 88"/>
              <a:gd name="T47" fmla="*/ 12 h 57"/>
              <a:gd name="T48" fmla="*/ 51 w 88"/>
              <a:gd name="T49" fmla="*/ 13 h 57"/>
              <a:gd name="T50" fmla="*/ 51 w 88"/>
              <a:gd name="T51" fmla="*/ 16 h 57"/>
              <a:gd name="T52" fmla="*/ 54 w 88"/>
              <a:gd name="T53" fmla="*/ 17 h 57"/>
              <a:gd name="T54" fmla="*/ 55 w 88"/>
              <a:gd name="T55" fmla="*/ 20 h 57"/>
              <a:gd name="T56" fmla="*/ 57 w 88"/>
              <a:gd name="T57" fmla="*/ 22 h 57"/>
              <a:gd name="T58" fmla="*/ 60 w 88"/>
              <a:gd name="T59" fmla="*/ 24 h 57"/>
              <a:gd name="T60" fmla="*/ 61 w 88"/>
              <a:gd name="T61" fmla="*/ 26 h 57"/>
              <a:gd name="T62" fmla="*/ 63 w 88"/>
              <a:gd name="T63" fmla="*/ 29 h 57"/>
              <a:gd name="T64" fmla="*/ 65 w 88"/>
              <a:gd name="T65" fmla="*/ 32 h 57"/>
              <a:gd name="T66" fmla="*/ 67 w 88"/>
              <a:gd name="T67" fmla="*/ 33 h 57"/>
              <a:gd name="T68" fmla="*/ 70 w 88"/>
              <a:gd name="T69" fmla="*/ 33 h 57"/>
              <a:gd name="T70" fmla="*/ 71 w 88"/>
              <a:gd name="T71" fmla="*/ 33 h 57"/>
              <a:gd name="T72" fmla="*/ 73 w 88"/>
              <a:gd name="T73" fmla="*/ 34 h 57"/>
              <a:gd name="T74" fmla="*/ 74 w 88"/>
              <a:gd name="T75" fmla="*/ 36 h 57"/>
              <a:gd name="T76" fmla="*/ 75 w 88"/>
              <a:gd name="T77" fmla="*/ 37 h 57"/>
              <a:gd name="T78" fmla="*/ 77 w 88"/>
              <a:gd name="T79" fmla="*/ 36 h 57"/>
              <a:gd name="T80" fmla="*/ 80 w 88"/>
              <a:gd name="T81" fmla="*/ 36 h 57"/>
              <a:gd name="T82" fmla="*/ 81 w 88"/>
              <a:gd name="T83" fmla="*/ 37 h 57"/>
              <a:gd name="T84" fmla="*/ 81 w 88"/>
              <a:gd name="T85" fmla="*/ 40 h 57"/>
              <a:gd name="T86" fmla="*/ 85 w 88"/>
              <a:gd name="T87" fmla="*/ 42 h 57"/>
              <a:gd name="T88" fmla="*/ 88 w 88"/>
              <a:gd name="T89" fmla="*/ 42 h 57"/>
              <a:gd name="T90" fmla="*/ 88 w 88"/>
              <a:gd name="T91" fmla="*/ 46 h 57"/>
              <a:gd name="T92" fmla="*/ 87 w 88"/>
              <a:gd name="T93" fmla="*/ 49 h 57"/>
              <a:gd name="T94" fmla="*/ 84 w 88"/>
              <a:gd name="T95" fmla="*/ 50 h 57"/>
              <a:gd name="T96" fmla="*/ 83 w 88"/>
              <a:gd name="T97" fmla="*/ 52 h 57"/>
              <a:gd name="T98" fmla="*/ 83 w 88"/>
              <a:gd name="T99" fmla="*/ 54 h 57"/>
              <a:gd name="T100" fmla="*/ 84 w 88"/>
              <a:gd name="T101" fmla="*/ 56 h 57"/>
              <a:gd name="T102" fmla="*/ 88 w 88"/>
              <a:gd name="T103" fmla="*/ 57 h 5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8"/>
              <a:gd name="T157" fmla="*/ 0 h 57"/>
              <a:gd name="T158" fmla="*/ 88 w 88"/>
              <a:gd name="T159" fmla="*/ 57 h 5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8" h="57">
                <a:moveTo>
                  <a:pt x="3" y="13"/>
                </a:moveTo>
                <a:lnTo>
                  <a:pt x="3" y="12"/>
                </a:lnTo>
                <a:lnTo>
                  <a:pt x="1" y="9"/>
                </a:lnTo>
                <a:lnTo>
                  <a:pt x="1" y="7"/>
                </a:lnTo>
                <a:lnTo>
                  <a:pt x="0" y="7"/>
                </a:lnTo>
                <a:lnTo>
                  <a:pt x="0" y="6"/>
                </a:lnTo>
                <a:lnTo>
                  <a:pt x="0" y="4"/>
                </a:lnTo>
                <a:lnTo>
                  <a:pt x="0" y="3"/>
                </a:lnTo>
                <a:lnTo>
                  <a:pt x="1" y="2"/>
                </a:lnTo>
                <a:lnTo>
                  <a:pt x="3" y="2"/>
                </a:lnTo>
                <a:lnTo>
                  <a:pt x="4" y="2"/>
                </a:lnTo>
                <a:lnTo>
                  <a:pt x="5" y="2"/>
                </a:lnTo>
                <a:lnTo>
                  <a:pt x="7" y="2"/>
                </a:lnTo>
                <a:lnTo>
                  <a:pt x="7" y="0"/>
                </a:lnTo>
                <a:lnTo>
                  <a:pt x="8" y="0"/>
                </a:lnTo>
                <a:lnTo>
                  <a:pt x="10" y="3"/>
                </a:lnTo>
                <a:lnTo>
                  <a:pt x="11" y="4"/>
                </a:lnTo>
                <a:lnTo>
                  <a:pt x="13" y="4"/>
                </a:lnTo>
                <a:lnTo>
                  <a:pt x="13" y="3"/>
                </a:lnTo>
                <a:lnTo>
                  <a:pt x="14" y="3"/>
                </a:lnTo>
                <a:lnTo>
                  <a:pt x="15" y="3"/>
                </a:lnTo>
                <a:lnTo>
                  <a:pt x="17" y="2"/>
                </a:lnTo>
                <a:lnTo>
                  <a:pt x="18" y="2"/>
                </a:lnTo>
                <a:lnTo>
                  <a:pt x="18" y="0"/>
                </a:lnTo>
                <a:lnTo>
                  <a:pt x="20" y="0"/>
                </a:lnTo>
                <a:lnTo>
                  <a:pt x="21" y="3"/>
                </a:lnTo>
                <a:lnTo>
                  <a:pt x="24" y="6"/>
                </a:lnTo>
                <a:lnTo>
                  <a:pt x="25" y="7"/>
                </a:lnTo>
                <a:lnTo>
                  <a:pt x="27" y="9"/>
                </a:lnTo>
                <a:lnTo>
                  <a:pt x="28" y="10"/>
                </a:lnTo>
                <a:lnTo>
                  <a:pt x="30" y="9"/>
                </a:lnTo>
                <a:lnTo>
                  <a:pt x="30" y="10"/>
                </a:lnTo>
                <a:lnTo>
                  <a:pt x="31" y="10"/>
                </a:lnTo>
                <a:lnTo>
                  <a:pt x="31" y="12"/>
                </a:lnTo>
                <a:lnTo>
                  <a:pt x="33" y="12"/>
                </a:lnTo>
                <a:lnTo>
                  <a:pt x="34" y="13"/>
                </a:lnTo>
                <a:lnTo>
                  <a:pt x="35" y="13"/>
                </a:lnTo>
                <a:lnTo>
                  <a:pt x="37" y="13"/>
                </a:lnTo>
                <a:lnTo>
                  <a:pt x="37" y="12"/>
                </a:lnTo>
                <a:lnTo>
                  <a:pt x="38" y="12"/>
                </a:lnTo>
                <a:lnTo>
                  <a:pt x="40" y="12"/>
                </a:lnTo>
                <a:lnTo>
                  <a:pt x="41" y="10"/>
                </a:lnTo>
                <a:lnTo>
                  <a:pt x="43" y="10"/>
                </a:lnTo>
                <a:lnTo>
                  <a:pt x="44" y="9"/>
                </a:lnTo>
                <a:lnTo>
                  <a:pt x="45" y="9"/>
                </a:lnTo>
                <a:lnTo>
                  <a:pt x="47" y="9"/>
                </a:lnTo>
                <a:lnTo>
                  <a:pt x="48" y="10"/>
                </a:lnTo>
                <a:lnTo>
                  <a:pt x="48" y="12"/>
                </a:lnTo>
                <a:lnTo>
                  <a:pt x="50" y="13"/>
                </a:lnTo>
                <a:lnTo>
                  <a:pt x="51" y="13"/>
                </a:lnTo>
                <a:lnTo>
                  <a:pt x="51" y="14"/>
                </a:lnTo>
                <a:lnTo>
                  <a:pt x="51" y="16"/>
                </a:lnTo>
                <a:lnTo>
                  <a:pt x="53" y="17"/>
                </a:lnTo>
                <a:lnTo>
                  <a:pt x="54" y="17"/>
                </a:lnTo>
                <a:lnTo>
                  <a:pt x="55" y="19"/>
                </a:lnTo>
                <a:lnTo>
                  <a:pt x="55" y="20"/>
                </a:lnTo>
                <a:lnTo>
                  <a:pt x="55" y="22"/>
                </a:lnTo>
                <a:lnTo>
                  <a:pt x="57" y="22"/>
                </a:lnTo>
                <a:lnTo>
                  <a:pt x="58" y="23"/>
                </a:lnTo>
                <a:lnTo>
                  <a:pt x="60" y="24"/>
                </a:lnTo>
                <a:lnTo>
                  <a:pt x="60" y="26"/>
                </a:lnTo>
                <a:lnTo>
                  <a:pt x="61" y="26"/>
                </a:lnTo>
                <a:lnTo>
                  <a:pt x="63" y="27"/>
                </a:lnTo>
                <a:lnTo>
                  <a:pt x="63" y="29"/>
                </a:lnTo>
                <a:lnTo>
                  <a:pt x="64" y="30"/>
                </a:lnTo>
                <a:lnTo>
                  <a:pt x="65" y="32"/>
                </a:lnTo>
                <a:lnTo>
                  <a:pt x="65" y="33"/>
                </a:lnTo>
                <a:lnTo>
                  <a:pt x="67" y="33"/>
                </a:lnTo>
                <a:lnTo>
                  <a:pt x="68" y="33"/>
                </a:lnTo>
                <a:lnTo>
                  <a:pt x="70" y="33"/>
                </a:lnTo>
                <a:lnTo>
                  <a:pt x="70" y="32"/>
                </a:lnTo>
                <a:lnTo>
                  <a:pt x="71" y="33"/>
                </a:lnTo>
                <a:lnTo>
                  <a:pt x="73" y="33"/>
                </a:lnTo>
                <a:lnTo>
                  <a:pt x="73" y="34"/>
                </a:lnTo>
                <a:lnTo>
                  <a:pt x="73" y="36"/>
                </a:lnTo>
                <a:lnTo>
                  <a:pt x="74" y="36"/>
                </a:lnTo>
                <a:lnTo>
                  <a:pt x="74" y="37"/>
                </a:lnTo>
                <a:lnTo>
                  <a:pt x="75" y="37"/>
                </a:lnTo>
                <a:lnTo>
                  <a:pt x="77" y="37"/>
                </a:lnTo>
                <a:lnTo>
                  <a:pt x="77" y="36"/>
                </a:lnTo>
                <a:lnTo>
                  <a:pt x="78" y="36"/>
                </a:lnTo>
                <a:lnTo>
                  <a:pt x="80" y="36"/>
                </a:lnTo>
                <a:lnTo>
                  <a:pt x="81" y="36"/>
                </a:lnTo>
                <a:lnTo>
                  <a:pt x="81" y="37"/>
                </a:lnTo>
                <a:lnTo>
                  <a:pt x="81" y="39"/>
                </a:lnTo>
                <a:lnTo>
                  <a:pt x="81" y="40"/>
                </a:lnTo>
                <a:lnTo>
                  <a:pt x="83" y="40"/>
                </a:lnTo>
                <a:lnTo>
                  <a:pt x="85" y="42"/>
                </a:lnTo>
                <a:lnTo>
                  <a:pt x="87" y="40"/>
                </a:lnTo>
                <a:lnTo>
                  <a:pt x="88" y="42"/>
                </a:lnTo>
                <a:lnTo>
                  <a:pt x="88" y="43"/>
                </a:lnTo>
                <a:lnTo>
                  <a:pt x="88" y="46"/>
                </a:lnTo>
                <a:lnTo>
                  <a:pt x="87" y="47"/>
                </a:lnTo>
                <a:lnTo>
                  <a:pt x="87" y="49"/>
                </a:lnTo>
                <a:lnTo>
                  <a:pt x="85" y="50"/>
                </a:lnTo>
                <a:lnTo>
                  <a:pt x="84" y="50"/>
                </a:lnTo>
                <a:lnTo>
                  <a:pt x="84" y="52"/>
                </a:lnTo>
                <a:lnTo>
                  <a:pt x="83" y="52"/>
                </a:lnTo>
                <a:lnTo>
                  <a:pt x="81" y="53"/>
                </a:lnTo>
                <a:lnTo>
                  <a:pt x="83" y="54"/>
                </a:lnTo>
                <a:lnTo>
                  <a:pt x="84" y="54"/>
                </a:lnTo>
                <a:lnTo>
                  <a:pt x="84" y="56"/>
                </a:lnTo>
                <a:lnTo>
                  <a:pt x="87" y="56"/>
                </a:lnTo>
                <a:lnTo>
                  <a:pt x="88" y="57"/>
                </a:lnTo>
              </a:path>
            </a:pathLst>
          </a:custGeom>
          <a:solidFill>
            <a:schemeClr val="bg1"/>
          </a:solidFill>
          <a:ln w="3175" cmpd="sng">
            <a:solidFill>
              <a:srgbClr val="808080"/>
            </a:solidFill>
            <a:prstDash val="solid"/>
            <a:round/>
            <a:headEnd/>
            <a:tailEnd/>
          </a:ln>
        </p:spPr>
        <p:txBody>
          <a:bodyPr/>
          <a:lstStyle/>
          <a:p>
            <a:endParaRPr lang="en-US"/>
          </a:p>
        </p:txBody>
      </p:sp>
      <p:sp>
        <p:nvSpPr>
          <p:cNvPr id="14467" name="Freeform 131"/>
          <p:cNvSpPr>
            <a:spLocks/>
          </p:cNvSpPr>
          <p:nvPr/>
        </p:nvSpPr>
        <p:spPr bwMode="auto">
          <a:xfrm>
            <a:off x="2309813" y="1117600"/>
            <a:ext cx="371475" cy="295275"/>
          </a:xfrm>
          <a:custGeom>
            <a:avLst/>
            <a:gdLst>
              <a:gd name="T0" fmla="*/ 71 w 313"/>
              <a:gd name="T1" fmla="*/ 37 h 343"/>
              <a:gd name="T2" fmla="*/ 78 w 313"/>
              <a:gd name="T3" fmla="*/ 62 h 343"/>
              <a:gd name="T4" fmla="*/ 101 w 313"/>
              <a:gd name="T5" fmla="*/ 72 h 343"/>
              <a:gd name="T6" fmla="*/ 131 w 313"/>
              <a:gd name="T7" fmla="*/ 68 h 343"/>
              <a:gd name="T8" fmla="*/ 158 w 313"/>
              <a:gd name="T9" fmla="*/ 72 h 343"/>
              <a:gd name="T10" fmla="*/ 186 w 313"/>
              <a:gd name="T11" fmla="*/ 82 h 343"/>
              <a:gd name="T12" fmla="*/ 198 w 313"/>
              <a:gd name="T13" fmla="*/ 95 h 343"/>
              <a:gd name="T14" fmla="*/ 191 w 313"/>
              <a:gd name="T15" fmla="*/ 110 h 343"/>
              <a:gd name="T16" fmla="*/ 197 w 313"/>
              <a:gd name="T17" fmla="*/ 128 h 343"/>
              <a:gd name="T18" fmla="*/ 196 w 313"/>
              <a:gd name="T19" fmla="*/ 145 h 343"/>
              <a:gd name="T20" fmla="*/ 211 w 313"/>
              <a:gd name="T21" fmla="*/ 151 h 343"/>
              <a:gd name="T22" fmla="*/ 223 w 313"/>
              <a:gd name="T23" fmla="*/ 155 h 343"/>
              <a:gd name="T24" fmla="*/ 220 w 313"/>
              <a:gd name="T25" fmla="*/ 173 h 343"/>
              <a:gd name="T26" fmla="*/ 226 w 313"/>
              <a:gd name="T27" fmla="*/ 184 h 343"/>
              <a:gd name="T28" fmla="*/ 241 w 313"/>
              <a:gd name="T29" fmla="*/ 185 h 343"/>
              <a:gd name="T30" fmla="*/ 257 w 313"/>
              <a:gd name="T31" fmla="*/ 187 h 343"/>
              <a:gd name="T32" fmla="*/ 271 w 313"/>
              <a:gd name="T33" fmla="*/ 195 h 343"/>
              <a:gd name="T34" fmla="*/ 280 w 313"/>
              <a:gd name="T35" fmla="*/ 214 h 343"/>
              <a:gd name="T36" fmla="*/ 278 w 313"/>
              <a:gd name="T37" fmla="*/ 240 h 343"/>
              <a:gd name="T38" fmla="*/ 297 w 313"/>
              <a:gd name="T39" fmla="*/ 253 h 343"/>
              <a:gd name="T40" fmla="*/ 300 w 313"/>
              <a:gd name="T41" fmla="*/ 280 h 343"/>
              <a:gd name="T42" fmla="*/ 309 w 313"/>
              <a:gd name="T43" fmla="*/ 287 h 343"/>
              <a:gd name="T44" fmla="*/ 297 w 313"/>
              <a:gd name="T45" fmla="*/ 297 h 343"/>
              <a:gd name="T46" fmla="*/ 288 w 313"/>
              <a:gd name="T47" fmla="*/ 293 h 343"/>
              <a:gd name="T48" fmla="*/ 267 w 313"/>
              <a:gd name="T49" fmla="*/ 296 h 343"/>
              <a:gd name="T50" fmla="*/ 246 w 313"/>
              <a:gd name="T51" fmla="*/ 301 h 343"/>
              <a:gd name="T52" fmla="*/ 236 w 313"/>
              <a:gd name="T53" fmla="*/ 303 h 343"/>
              <a:gd name="T54" fmla="*/ 227 w 313"/>
              <a:gd name="T55" fmla="*/ 323 h 343"/>
              <a:gd name="T56" fmla="*/ 220 w 313"/>
              <a:gd name="T57" fmla="*/ 341 h 343"/>
              <a:gd name="T58" fmla="*/ 198 w 313"/>
              <a:gd name="T59" fmla="*/ 327 h 343"/>
              <a:gd name="T60" fmla="*/ 181 w 313"/>
              <a:gd name="T61" fmla="*/ 321 h 343"/>
              <a:gd name="T62" fmla="*/ 167 w 313"/>
              <a:gd name="T63" fmla="*/ 318 h 343"/>
              <a:gd name="T64" fmla="*/ 173 w 313"/>
              <a:gd name="T65" fmla="*/ 310 h 343"/>
              <a:gd name="T66" fmla="*/ 171 w 313"/>
              <a:gd name="T67" fmla="*/ 296 h 343"/>
              <a:gd name="T68" fmla="*/ 171 w 313"/>
              <a:gd name="T69" fmla="*/ 286 h 343"/>
              <a:gd name="T70" fmla="*/ 164 w 313"/>
              <a:gd name="T71" fmla="*/ 268 h 343"/>
              <a:gd name="T72" fmla="*/ 158 w 313"/>
              <a:gd name="T73" fmla="*/ 243 h 343"/>
              <a:gd name="T74" fmla="*/ 150 w 313"/>
              <a:gd name="T75" fmla="*/ 231 h 343"/>
              <a:gd name="T76" fmla="*/ 153 w 313"/>
              <a:gd name="T77" fmla="*/ 218 h 343"/>
              <a:gd name="T78" fmla="*/ 137 w 313"/>
              <a:gd name="T79" fmla="*/ 215 h 343"/>
              <a:gd name="T80" fmla="*/ 131 w 313"/>
              <a:gd name="T81" fmla="*/ 237 h 343"/>
              <a:gd name="T82" fmla="*/ 120 w 313"/>
              <a:gd name="T83" fmla="*/ 227 h 343"/>
              <a:gd name="T84" fmla="*/ 130 w 313"/>
              <a:gd name="T85" fmla="*/ 213 h 343"/>
              <a:gd name="T86" fmla="*/ 117 w 313"/>
              <a:gd name="T87" fmla="*/ 198 h 343"/>
              <a:gd name="T88" fmla="*/ 118 w 313"/>
              <a:gd name="T89" fmla="*/ 187 h 343"/>
              <a:gd name="T90" fmla="*/ 124 w 313"/>
              <a:gd name="T91" fmla="*/ 178 h 343"/>
              <a:gd name="T92" fmla="*/ 104 w 313"/>
              <a:gd name="T93" fmla="*/ 181 h 343"/>
              <a:gd name="T94" fmla="*/ 103 w 313"/>
              <a:gd name="T95" fmla="*/ 167 h 343"/>
              <a:gd name="T96" fmla="*/ 107 w 313"/>
              <a:gd name="T97" fmla="*/ 157 h 343"/>
              <a:gd name="T98" fmla="*/ 90 w 313"/>
              <a:gd name="T99" fmla="*/ 145 h 343"/>
              <a:gd name="T100" fmla="*/ 77 w 313"/>
              <a:gd name="T101" fmla="*/ 135 h 343"/>
              <a:gd name="T102" fmla="*/ 60 w 313"/>
              <a:gd name="T103" fmla="*/ 138 h 343"/>
              <a:gd name="T104" fmla="*/ 41 w 313"/>
              <a:gd name="T105" fmla="*/ 134 h 343"/>
              <a:gd name="T106" fmla="*/ 20 w 313"/>
              <a:gd name="T107" fmla="*/ 138 h 343"/>
              <a:gd name="T108" fmla="*/ 15 w 313"/>
              <a:gd name="T109" fmla="*/ 135 h 343"/>
              <a:gd name="T110" fmla="*/ 2 w 313"/>
              <a:gd name="T111" fmla="*/ 123 h 343"/>
              <a:gd name="T112" fmla="*/ 14 w 313"/>
              <a:gd name="T113" fmla="*/ 92 h 343"/>
              <a:gd name="T114" fmla="*/ 1 w 313"/>
              <a:gd name="T115" fmla="*/ 70 h 343"/>
              <a:gd name="T116" fmla="*/ 20 w 313"/>
              <a:gd name="T117" fmla="*/ 52 h 343"/>
              <a:gd name="T118" fmla="*/ 28 w 313"/>
              <a:gd name="T119" fmla="*/ 31 h 343"/>
              <a:gd name="T120" fmla="*/ 33 w 313"/>
              <a:gd name="T121" fmla="*/ 1 h 343"/>
              <a:gd name="T122" fmla="*/ 44 w 313"/>
              <a:gd name="T123" fmla="*/ 7 h 34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13"/>
              <a:gd name="T187" fmla="*/ 0 h 343"/>
              <a:gd name="T188" fmla="*/ 313 w 313"/>
              <a:gd name="T189" fmla="*/ 343 h 34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13" h="343">
                <a:moveTo>
                  <a:pt x="61" y="12"/>
                </a:moveTo>
                <a:lnTo>
                  <a:pt x="63" y="12"/>
                </a:lnTo>
                <a:lnTo>
                  <a:pt x="64" y="12"/>
                </a:lnTo>
                <a:lnTo>
                  <a:pt x="67" y="15"/>
                </a:lnTo>
                <a:lnTo>
                  <a:pt x="67" y="17"/>
                </a:lnTo>
                <a:lnTo>
                  <a:pt x="67" y="18"/>
                </a:lnTo>
                <a:lnTo>
                  <a:pt x="68" y="20"/>
                </a:lnTo>
                <a:lnTo>
                  <a:pt x="68" y="21"/>
                </a:lnTo>
                <a:lnTo>
                  <a:pt x="68" y="22"/>
                </a:lnTo>
                <a:lnTo>
                  <a:pt x="68" y="24"/>
                </a:lnTo>
                <a:lnTo>
                  <a:pt x="68" y="27"/>
                </a:lnTo>
                <a:lnTo>
                  <a:pt x="68" y="30"/>
                </a:lnTo>
                <a:lnTo>
                  <a:pt x="68" y="31"/>
                </a:lnTo>
                <a:lnTo>
                  <a:pt x="70" y="32"/>
                </a:lnTo>
                <a:lnTo>
                  <a:pt x="71" y="35"/>
                </a:lnTo>
                <a:lnTo>
                  <a:pt x="71" y="37"/>
                </a:lnTo>
                <a:lnTo>
                  <a:pt x="73" y="37"/>
                </a:lnTo>
                <a:lnTo>
                  <a:pt x="73" y="38"/>
                </a:lnTo>
                <a:lnTo>
                  <a:pt x="74" y="41"/>
                </a:lnTo>
                <a:lnTo>
                  <a:pt x="74" y="42"/>
                </a:lnTo>
                <a:lnTo>
                  <a:pt x="75" y="42"/>
                </a:lnTo>
                <a:lnTo>
                  <a:pt x="75" y="44"/>
                </a:lnTo>
                <a:lnTo>
                  <a:pt x="75" y="47"/>
                </a:lnTo>
                <a:lnTo>
                  <a:pt x="77" y="47"/>
                </a:lnTo>
                <a:lnTo>
                  <a:pt x="77" y="48"/>
                </a:lnTo>
                <a:lnTo>
                  <a:pt x="75" y="48"/>
                </a:lnTo>
                <a:lnTo>
                  <a:pt x="77" y="50"/>
                </a:lnTo>
                <a:lnTo>
                  <a:pt x="77" y="51"/>
                </a:lnTo>
                <a:lnTo>
                  <a:pt x="77" y="52"/>
                </a:lnTo>
                <a:lnTo>
                  <a:pt x="78" y="52"/>
                </a:lnTo>
                <a:lnTo>
                  <a:pt x="78" y="61"/>
                </a:lnTo>
                <a:lnTo>
                  <a:pt x="78" y="62"/>
                </a:lnTo>
                <a:lnTo>
                  <a:pt x="80" y="64"/>
                </a:lnTo>
                <a:lnTo>
                  <a:pt x="81" y="65"/>
                </a:lnTo>
                <a:lnTo>
                  <a:pt x="83" y="67"/>
                </a:lnTo>
                <a:lnTo>
                  <a:pt x="85" y="68"/>
                </a:lnTo>
                <a:lnTo>
                  <a:pt x="85" y="70"/>
                </a:lnTo>
                <a:lnTo>
                  <a:pt x="87" y="70"/>
                </a:lnTo>
                <a:lnTo>
                  <a:pt x="88" y="70"/>
                </a:lnTo>
                <a:lnTo>
                  <a:pt x="90" y="71"/>
                </a:lnTo>
                <a:lnTo>
                  <a:pt x="91" y="72"/>
                </a:lnTo>
                <a:lnTo>
                  <a:pt x="93" y="72"/>
                </a:lnTo>
                <a:lnTo>
                  <a:pt x="94" y="72"/>
                </a:lnTo>
                <a:lnTo>
                  <a:pt x="95" y="72"/>
                </a:lnTo>
                <a:lnTo>
                  <a:pt x="97" y="72"/>
                </a:lnTo>
                <a:lnTo>
                  <a:pt x="98" y="72"/>
                </a:lnTo>
                <a:lnTo>
                  <a:pt x="100" y="72"/>
                </a:lnTo>
                <a:lnTo>
                  <a:pt x="101" y="72"/>
                </a:lnTo>
                <a:lnTo>
                  <a:pt x="104" y="74"/>
                </a:lnTo>
                <a:lnTo>
                  <a:pt x="105" y="74"/>
                </a:lnTo>
                <a:lnTo>
                  <a:pt x="107" y="74"/>
                </a:lnTo>
                <a:lnTo>
                  <a:pt x="108" y="74"/>
                </a:lnTo>
                <a:lnTo>
                  <a:pt x="110" y="72"/>
                </a:lnTo>
                <a:lnTo>
                  <a:pt x="111" y="72"/>
                </a:lnTo>
                <a:lnTo>
                  <a:pt x="114" y="72"/>
                </a:lnTo>
                <a:lnTo>
                  <a:pt x="115" y="72"/>
                </a:lnTo>
                <a:lnTo>
                  <a:pt x="117" y="71"/>
                </a:lnTo>
                <a:lnTo>
                  <a:pt x="118" y="71"/>
                </a:lnTo>
                <a:lnTo>
                  <a:pt x="121" y="70"/>
                </a:lnTo>
                <a:lnTo>
                  <a:pt x="124" y="70"/>
                </a:lnTo>
                <a:lnTo>
                  <a:pt x="125" y="70"/>
                </a:lnTo>
                <a:lnTo>
                  <a:pt x="127" y="70"/>
                </a:lnTo>
                <a:lnTo>
                  <a:pt x="128" y="68"/>
                </a:lnTo>
                <a:lnTo>
                  <a:pt x="131" y="68"/>
                </a:lnTo>
                <a:lnTo>
                  <a:pt x="133" y="68"/>
                </a:lnTo>
                <a:lnTo>
                  <a:pt x="134" y="67"/>
                </a:lnTo>
                <a:lnTo>
                  <a:pt x="135" y="67"/>
                </a:lnTo>
                <a:lnTo>
                  <a:pt x="138" y="67"/>
                </a:lnTo>
                <a:lnTo>
                  <a:pt x="140" y="67"/>
                </a:lnTo>
                <a:lnTo>
                  <a:pt x="141" y="67"/>
                </a:lnTo>
                <a:lnTo>
                  <a:pt x="143" y="67"/>
                </a:lnTo>
                <a:lnTo>
                  <a:pt x="147" y="65"/>
                </a:lnTo>
                <a:lnTo>
                  <a:pt x="148" y="67"/>
                </a:lnTo>
                <a:lnTo>
                  <a:pt x="150" y="67"/>
                </a:lnTo>
                <a:lnTo>
                  <a:pt x="151" y="68"/>
                </a:lnTo>
                <a:lnTo>
                  <a:pt x="153" y="70"/>
                </a:lnTo>
                <a:lnTo>
                  <a:pt x="154" y="71"/>
                </a:lnTo>
                <a:lnTo>
                  <a:pt x="156" y="72"/>
                </a:lnTo>
                <a:lnTo>
                  <a:pt x="157" y="72"/>
                </a:lnTo>
                <a:lnTo>
                  <a:pt x="158" y="72"/>
                </a:lnTo>
                <a:lnTo>
                  <a:pt x="160" y="72"/>
                </a:lnTo>
                <a:lnTo>
                  <a:pt x="163" y="74"/>
                </a:lnTo>
                <a:lnTo>
                  <a:pt x="164" y="75"/>
                </a:lnTo>
                <a:lnTo>
                  <a:pt x="166" y="75"/>
                </a:lnTo>
                <a:lnTo>
                  <a:pt x="167" y="75"/>
                </a:lnTo>
                <a:lnTo>
                  <a:pt x="167" y="77"/>
                </a:lnTo>
                <a:lnTo>
                  <a:pt x="168" y="77"/>
                </a:lnTo>
                <a:lnTo>
                  <a:pt x="170" y="77"/>
                </a:lnTo>
                <a:lnTo>
                  <a:pt x="173" y="78"/>
                </a:lnTo>
                <a:lnTo>
                  <a:pt x="174" y="78"/>
                </a:lnTo>
                <a:lnTo>
                  <a:pt x="177" y="80"/>
                </a:lnTo>
                <a:lnTo>
                  <a:pt x="178" y="80"/>
                </a:lnTo>
                <a:lnTo>
                  <a:pt x="181" y="81"/>
                </a:lnTo>
                <a:lnTo>
                  <a:pt x="183" y="81"/>
                </a:lnTo>
                <a:lnTo>
                  <a:pt x="184" y="81"/>
                </a:lnTo>
                <a:lnTo>
                  <a:pt x="186" y="82"/>
                </a:lnTo>
                <a:lnTo>
                  <a:pt x="187" y="82"/>
                </a:lnTo>
                <a:lnTo>
                  <a:pt x="188" y="84"/>
                </a:lnTo>
                <a:lnTo>
                  <a:pt x="188" y="82"/>
                </a:lnTo>
                <a:lnTo>
                  <a:pt x="190" y="84"/>
                </a:lnTo>
                <a:lnTo>
                  <a:pt x="191" y="84"/>
                </a:lnTo>
                <a:lnTo>
                  <a:pt x="193" y="84"/>
                </a:lnTo>
                <a:lnTo>
                  <a:pt x="193" y="85"/>
                </a:lnTo>
                <a:lnTo>
                  <a:pt x="194" y="87"/>
                </a:lnTo>
                <a:lnTo>
                  <a:pt x="194" y="88"/>
                </a:lnTo>
                <a:lnTo>
                  <a:pt x="196" y="88"/>
                </a:lnTo>
                <a:lnTo>
                  <a:pt x="196" y="90"/>
                </a:lnTo>
                <a:lnTo>
                  <a:pt x="196" y="91"/>
                </a:lnTo>
                <a:lnTo>
                  <a:pt x="197" y="91"/>
                </a:lnTo>
                <a:lnTo>
                  <a:pt x="196" y="92"/>
                </a:lnTo>
                <a:lnTo>
                  <a:pt x="197" y="94"/>
                </a:lnTo>
                <a:lnTo>
                  <a:pt x="198" y="95"/>
                </a:lnTo>
                <a:lnTo>
                  <a:pt x="197" y="95"/>
                </a:lnTo>
                <a:lnTo>
                  <a:pt x="196" y="97"/>
                </a:lnTo>
                <a:lnTo>
                  <a:pt x="193" y="100"/>
                </a:lnTo>
                <a:lnTo>
                  <a:pt x="193" y="98"/>
                </a:lnTo>
                <a:lnTo>
                  <a:pt x="191" y="100"/>
                </a:lnTo>
                <a:lnTo>
                  <a:pt x="191" y="101"/>
                </a:lnTo>
                <a:lnTo>
                  <a:pt x="191" y="102"/>
                </a:lnTo>
                <a:lnTo>
                  <a:pt x="191" y="104"/>
                </a:lnTo>
                <a:lnTo>
                  <a:pt x="193" y="104"/>
                </a:lnTo>
                <a:lnTo>
                  <a:pt x="193" y="105"/>
                </a:lnTo>
                <a:lnTo>
                  <a:pt x="191" y="105"/>
                </a:lnTo>
                <a:lnTo>
                  <a:pt x="191" y="107"/>
                </a:lnTo>
                <a:lnTo>
                  <a:pt x="191" y="108"/>
                </a:lnTo>
                <a:lnTo>
                  <a:pt x="190" y="108"/>
                </a:lnTo>
                <a:lnTo>
                  <a:pt x="191" y="108"/>
                </a:lnTo>
                <a:lnTo>
                  <a:pt x="191" y="110"/>
                </a:lnTo>
                <a:lnTo>
                  <a:pt x="190" y="111"/>
                </a:lnTo>
                <a:lnTo>
                  <a:pt x="188" y="110"/>
                </a:lnTo>
                <a:lnTo>
                  <a:pt x="188" y="111"/>
                </a:lnTo>
                <a:lnTo>
                  <a:pt x="188" y="113"/>
                </a:lnTo>
                <a:lnTo>
                  <a:pt x="190" y="113"/>
                </a:lnTo>
                <a:lnTo>
                  <a:pt x="191" y="114"/>
                </a:lnTo>
                <a:lnTo>
                  <a:pt x="193" y="115"/>
                </a:lnTo>
                <a:lnTo>
                  <a:pt x="193" y="117"/>
                </a:lnTo>
                <a:lnTo>
                  <a:pt x="193" y="118"/>
                </a:lnTo>
                <a:lnTo>
                  <a:pt x="193" y="120"/>
                </a:lnTo>
                <a:lnTo>
                  <a:pt x="193" y="121"/>
                </a:lnTo>
                <a:lnTo>
                  <a:pt x="193" y="123"/>
                </a:lnTo>
                <a:lnTo>
                  <a:pt x="194" y="123"/>
                </a:lnTo>
                <a:lnTo>
                  <a:pt x="194" y="124"/>
                </a:lnTo>
                <a:lnTo>
                  <a:pt x="196" y="125"/>
                </a:lnTo>
                <a:lnTo>
                  <a:pt x="197" y="128"/>
                </a:lnTo>
                <a:lnTo>
                  <a:pt x="198" y="130"/>
                </a:lnTo>
                <a:lnTo>
                  <a:pt x="197" y="130"/>
                </a:lnTo>
                <a:lnTo>
                  <a:pt x="197" y="131"/>
                </a:lnTo>
                <a:lnTo>
                  <a:pt x="197" y="133"/>
                </a:lnTo>
                <a:lnTo>
                  <a:pt x="198" y="134"/>
                </a:lnTo>
                <a:lnTo>
                  <a:pt x="197" y="134"/>
                </a:lnTo>
                <a:lnTo>
                  <a:pt x="196" y="134"/>
                </a:lnTo>
                <a:lnTo>
                  <a:pt x="194" y="135"/>
                </a:lnTo>
                <a:lnTo>
                  <a:pt x="194" y="137"/>
                </a:lnTo>
                <a:lnTo>
                  <a:pt x="196" y="137"/>
                </a:lnTo>
                <a:lnTo>
                  <a:pt x="194" y="138"/>
                </a:lnTo>
                <a:lnTo>
                  <a:pt x="194" y="140"/>
                </a:lnTo>
                <a:lnTo>
                  <a:pt x="196" y="140"/>
                </a:lnTo>
                <a:lnTo>
                  <a:pt x="196" y="143"/>
                </a:lnTo>
                <a:lnTo>
                  <a:pt x="197" y="144"/>
                </a:lnTo>
                <a:lnTo>
                  <a:pt x="196" y="145"/>
                </a:lnTo>
                <a:lnTo>
                  <a:pt x="197" y="145"/>
                </a:lnTo>
                <a:lnTo>
                  <a:pt x="198" y="147"/>
                </a:lnTo>
                <a:lnTo>
                  <a:pt x="200" y="147"/>
                </a:lnTo>
                <a:lnTo>
                  <a:pt x="200" y="148"/>
                </a:lnTo>
                <a:lnTo>
                  <a:pt x="201" y="148"/>
                </a:lnTo>
                <a:lnTo>
                  <a:pt x="203" y="148"/>
                </a:lnTo>
                <a:lnTo>
                  <a:pt x="204" y="148"/>
                </a:lnTo>
                <a:lnTo>
                  <a:pt x="204" y="150"/>
                </a:lnTo>
                <a:lnTo>
                  <a:pt x="206" y="150"/>
                </a:lnTo>
                <a:lnTo>
                  <a:pt x="206" y="151"/>
                </a:lnTo>
                <a:lnTo>
                  <a:pt x="206" y="153"/>
                </a:lnTo>
                <a:lnTo>
                  <a:pt x="207" y="153"/>
                </a:lnTo>
                <a:lnTo>
                  <a:pt x="208" y="153"/>
                </a:lnTo>
                <a:lnTo>
                  <a:pt x="208" y="151"/>
                </a:lnTo>
                <a:lnTo>
                  <a:pt x="210" y="151"/>
                </a:lnTo>
                <a:lnTo>
                  <a:pt x="211" y="151"/>
                </a:lnTo>
                <a:lnTo>
                  <a:pt x="213" y="151"/>
                </a:lnTo>
                <a:lnTo>
                  <a:pt x="214" y="151"/>
                </a:lnTo>
                <a:lnTo>
                  <a:pt x="216" y="151"/>
                </a:lnTo>
                <a:lnTo>
                  <a:pt x="216" y="150"/>
                </a:lnTo>
                <a:lnTo>
                  <a:pt x="217" y="150"/>
                </a:lnTo>
                <a:lnTo>
                  <a:pt x="217" y="148"/>
                </a:lnTo>
                <a:lnTo>
                  <a:pt x="218" y="150"/>
                </a:lnTo>
                <a:lnTo>
                  <a:pt x="217" y="150"/>
                </a:lnTo>
                <a:lnTo>
                  <a:pt x="218" y="150"/>
                </a:lnTo>
                <a:lnTo>
                  <a:pt x="221" y="150"/>
                </a:lnTo>
                <a:lnTo>
                  <a:pt x="223" y="151"/>
                </a:lnTo>
                <a:lnTo>
                  <a:pt x="223" y="153"/>
                </a:lnTo>
                <a:lnTo>
                  <a:pt x="223" y="154"/>
                </a:lnTo>
                <a:lnTo>
                  <a:pt x="224" y="154"/>
                </a:lnTo>
                <a:lnTo>
                  <a:pt x="224" y="155"/>
                </a:lnTo>
                <a:lnTo>
                  <a:pt x="223" y="155"/>
                </a:lnTo>
                <a:lnTo>
                  <a:pt x="221" y="155"/>
                </a:lnTo>
                <a:lnTo>
                  <a:pt x="221" y="157"/>
                </a:lnTo>
                <a:lnTo>
                  <a:pt x="220" y="158"/>
                </a:lnTo>
                <a:lnTo>
                  <a:pt x="221" y="160"/>
                </a:lnTo>
                <a:lnTo>
                  <a:pt x="220" y="160"/>
                </a:lnTo>
                <a:lnTo>
                  <a:pt x="221" y="160"/>
                </a:lnTo>
                <a:lnTo>
                  <a:pt x="223" y="161"/>
                </a:lnTo>
                <a:lnTo>
                  <a:pt x="223" y="163"/>
                </a:lnTo>
                <a:lnTo>
                  <a:pt x="223" y="164"/>
                </a:lnTo>
                <a:lnTo>
                  <a:pt x="221" y="165"/>
                </a:lnTo>
                <a:lnTo>
                  <a:pt x="221" y="167"/>
                </a:lnTo>
                <a:lnTo>
                  <a:pt x="220" y="170"/>
                </a:lnTo>
                <a:lnTo>
                  <a:pt x="218" y="170"/>
                </a:lnTo>
                <a:lnTo>
                  <a:pt x="218" y="171"/>
                </a:lnTo>
                <a:lnTo>
                  <a:pt x="220" y="171"/>
                </a:lnTo>
                <a:lnTo>
                  <a:pt x="220" y="173"/>
                </a:lnTo>
                <a:lnTo>
                  <a:pt x="221" y="171"/>
                </a:lnTo>
                <a:lnTo>
                  <a:pt x="223" y="173"/>
                </a:lnTo>
                <a:lnTo>
                  <a:pt x="224" y="173"/>
                </a:lnTo>
                <a:lnTo>
                  <a:pt x="223" y="173"/>
                </a:lnTo>
                <a:lnTo>
                  <a:pt x="224" y="173"/>
                </a:lnTo>
                <a:lnTo>
                  <a:pt x="224" y="174"/>
                </a:lnTo>
                <a:lnTo>
                  <a:pt x="223" y="175"/>
                </a:lnTo>
                <a:lnTo>
                  <a:pt x="221" y="177"/>
                </a:lnTo>
                <a:lnTo>
                  <a:pt x="220" y="178"/>
                </a:lnTo>
                <a:lnTo>
                  <a:pt x="220" y="180"/>
                </a:lnTo>
                <a:lnTo>
                  <a:pt x="220" y="181"/>
                </a:lnTo>
                <a:lnTo>
                  <a:pt x="220" y="183"/>
                </a:lnTo>
                <a:lnTo>
                  <a:pt x="221" y="183"/>
                </a:lnTo>
                <a:lnTo>
                  <a:pt x="223" y="184"/>
                </a:lnTo>
                <a:lnTo>
                  <a:pt x="224" y="184"/>
                </a:lnTo>
                <a:lnTo>
                  <a:pt x="226" y="184"/>
                </a:lnTo>
                <a:lnTo>
                  <a:pt x="226" y="185"/>
                </a:lnTo>
                <a:lnTo>
                  <a:pt x="227" y="185"/>
                </a:lnTo>
                <a:lnTo>
                  <a:pt x="228" y="187"/>
                </a:lnTo>
                <a:lnTo>
                  <a:pt x="231" y="188"/>
                </a:lnTo>
                <a:lnTo>
                  <a:pt x="233" y="188"/>
                </a:lnTo>
                <a:lnTo>
                  <a:pt x="236" y="188"/>
                </a:lnTo>
                <a:lnTo>
                  <a:pt x="236" y="190"/>
                </a:lnTo>
                <a:lnTo>
                  <a:pt x="236" y="191"/>
                </a:lnTo>
                <a:lnTo>
                  <a:pt x="237" y="191"/>
                </a:lnTo>
                <a:lnTo>
                  <a:pt x="237" y="190"/>
                </a:lnTo>
                <a:lnTo>
                  <a:pt x="237" y="188"/>
                </a:lnTo>
                <a:lnTo>
                  <a:pt x="238" y="188"/>
                </a:lnTo>
                <a:lnTo>
                  <a:pt x="238" y="187"/>
                </a:lnTo>
                <a:lnTo>
                  <a:pt x="238" y="185"/>
                </a:lnTo>
                <a:lnTo>
                  <a:pt x="240" y="185"/>
                </a:lnTo>
                <a:lnTo>
                  <a:pt x="241" y="185"/>
                </a:lnTo>
                <a:lnTo>
                  <a:pt x="241" y="187"/>
                </a:lnTo>
                <a:lnTo>
                  <a:pt x="241" y="188"/>
                </a:lnTo>
                <a:lnTo>
                  <a:pt x="243" y="190"/>
                </a:lnTo>
                <a:lnTo>
                  <a:pt x="246" y="190"/>
                </a:lnTo>
                <a:lnTo>
                  <a:pt x="247" y="191"/>
                </a:lnTo>
                <a:lnTo>
                  <a:pt x="248" y="191"/>
                </a:lnTo>
                <a:lnTo>
                  <a:pt x="247" y="190"/>
                </a:lnTo>
                <a:lnTo>
                  <a:pt x="247" y="188"/>
                </a:lnTo>
                <a:lnTo>
                  <a:pt x="248" y="188"/>
                </a:lnTo>
                <a:lnTo>
                  <a:pt x="248" y="187"/>
                </a:lnTo>
                <a:lnTo>
                  <a:pt x="250" y="187"/>
                </a:lnTo>
                <a:lnTo>
                  <a:pt x="251" y="187"/>
                </a:lnTo>
                <a:lnTo>
                  <a:pt x="253" y="187"/>
                </a:lnTo>
                <a:lnTo>
                  <a:pt x="254" y="185"/>
                </a:lnTo>
                <a:lnTo>
                  <a:pt x="256" y="187"/>
                </a:lnTo>
                <a:lnTo>
                  <a:pt x="257" y="187"/>
                </a:lnTo>
                <a:lnTo>
                  <a:pt x="257" y="185"/>
                </a:lnTo>
                <a:lnTo>
                  <a:pt x="258" y="185"/>
                </a:lnTo>
                <a:lnTo>
                  <a:pt x="258" y="184"/>
                </a:lnTo>
                <a:lnTo>
                  <a:pt x="260" y="184"/>
                </a:lnTo>
                <a:lnTo>
                  <a:pt x="261" y="184"/>
                </a:lnTo>
                <a:lnTo>
                  <a:pt x="261" y="185"/>
                </a:lnTo>
                <a:lnTo>
                  <a:pt x="264" y="187"/>
                </a:lnTo>
                <a:lnTo>
                  <a:pt x="264" y="185"/>
                </a:lnTo>
                <a:lnTo>
                  <a:pt x="267" y="187"/>
                </a:lnTo>
                <a:lnTo>
                  <a:pt x="267" y="188"/>
                </a:lnTo>
                <a:lnTo>
                  <a:pt x="266" y="190"/>
                </a:lnTo>
                <a:lnTo>
                  <a:pt x="266" y="191"/>
                </a:lnTo>
                <a:lnTo>
                  <a:pt x="267" y="193"/>
                </a:lnTo>
                <a:lnTo>
                  <a:pt x="267" y="194"/>
                </a:lnTo>
                <a:lnTo>
                  <a:pt x="270" y="195"/>
                </a:lnTo>
                <a:lnTo>
                  <a:pt x="271" y="195"/>
                </a:lnTo>
                <a:lnTo>
                  <a:pt x="273" y="195"/>
                </a:lnTo>
                <a:lnTo>
                  <a:pt x="274" y="197"/>
                </a:lnTo>
                <a:lnTo>
                  <a:pt x="276" y="197"/>
                </a:lnTo>
                <a:lnTo>
                  <a:pt x="277" y="198"/>
                </a:lnTo>
                <a:lnTo>
                  <a:pt x="278" y="200"/>
                </a:lnTo>
                <a:lnTo>
                  <a:pt x="280" y="200"/>
                </a:lnTo>
                <a:lnTo>
                  <a:pt x="281" y="203"/>
                </a:lnTo>
                <a:lnTo>
                  <a:pt x="283" y="203"/>
                </a:lnTo>
                <a:lnTo>
                  <a:pt x="283" y="204"/>
                </a:lnTo>
                <a:lnTo>
                  <a:pt x="284" y="205"/>
                </a:lnTo>
                <a:lnTo>
                  <a:pt x="284" y="207"/>
                </a:lnTo>
                <a:lnTo>
                  <a:pt x="284" y="208"/>
                </a:lnTo>
                <a:lnTo>
                  <a:pt x="283" y="211"/>
                </a:lnTo>
                <a:lnTo>
                  <a:pt x="283" y="213"/>
                </a:lnTo>
                <a:lnTo>
                  <a:pt x="281" y="213"/>
                </a:lnTo>
                <a:lnTo>
                  <a:pt x="280" y="214"/>
                </a:lnTo>
                <a:lnTo>
                  <a:pt x="278" y="214"/>
                </a:lnTo>
                <a:lnTo>
                  <a:pt x="277" y="215"/>
                </a:lnTo>
                <a:lnTo>
                  <a:pt x="276" y="215"/>
                </a:lnTo>
                <a:lnTo>
                  <a:pt x="274" y="217"/>
                </a:lnTo>
                <a:lnTo>
                  <a:pt x="273" y="220"/>
                </a:lnTo>
                <a:lnTo>
                  <a:pt x="273" y="221"/>
                </a:lnTo>
                <a:lnTo>
                  <a:pt x="273" y="223"/>
                </a:lnTo>
                <a:lnTo>
                  <a:pt x="273" y="224"/>
                </a:lnTo>
                <a:lnTo>
                  <a:pt x="273" y="225"/>
                </a:lnTo>
                <a:lnTo>
                  <a:pt x="273" y="227"/>
                </a:lnTo>
                <a:lnTo>
                  <a:pt x="274" y="230"/>
                </a:lnTo>
                <a:lnTo>
                  <a:pt x="276" y="233"/>
                </a:lnTo>
                <a:lnTo>
                  <a:pt x="276" y="234"/>
                </a:lnTo>
                <a:lnTo>
                  <a:pt x="276" y="237"/>
                </a:lnTo>
                <a:lnTo>
                  <a:pt x="277" y="238"/>
                </a:lnTo>
                <a:lnTo>
                  <a:pt x="278" y="240"/>
                </a:lnTo>
                <a:lnTo>
                  <a:pt x="280" y="240"/>
                </a:lnTo>
                <a:lnTo>
                  <a:pt x="281" y="241"/>
                </a:lnTo>
                <a:lnTo>
                  <a:pt x="283" y="243"/>
                </a:lnTo>
                <a:lnTo>
                  <a:pt x="284" y="243"/>
                </a:lnTo>
                <a:lnTo>
                  <a:pt x="287" y="243"/>
                </a:lnTo>
                <a:lnTo>
                  <a:pt x="288" y="243"/>
                </a:lnTo>
                <a:lnTo>
                  <a:pt x="290" y="244"/>
                </a:lnTo>
                <a:lnTo>
                  <a:pt x="293" y="244"/>
                </a:lnTo>
                <a:lnTo>
                  <a:pt x="294" y="244"/>
                </a:lnTo>
                <a:lnTo>
                  <a:pt x="296" y="245"/>
                </a:lnTo>
                <a:lnTo>
                  <a:pt x="297" y="245"/>
                </a:lnTo>
                <a:lnTo>
                  <a:pt x="297" y="247"/>
                </a:lnTo>
                <a:lnTo>
                  <a:pt x="299" y="248"/>
                </a:lnTo>
                <a:lnTo>
                  <a:pt x="299" y="250"/>
                </a:lnTo>
                <a:lnTo>
                  <a:pt x="299" y="251"/>
                </a:lnTo>
                <a:lnTo>
                  <a:pt x="297" y="253"/>
                </a:lnTo>
                <a:lnTo>
                  <a:pt x="297" y="254"/>
                </a:lnTo>
                <a:lnTo>
                  <a:pt x="297" y="256"/>
                </a:lnTo>
                <a:lnTo>
                  <a:pt x="297" y="257"/>
                </a:lnTo>
                <a:lnTo>
                  <a:pt x="297" y="258"/>
                </a:lnTo>
                <a:lnTo>
                  <a:pt x="297" y="261"/>
                </a:lnTo>
                <a:lnTo>
                  <a:pt x="297" y="263"/>
                </a:lnTo>
                <a:lnTo>
                  <a:pt x="299" y="266"/>
                </a:lnTo>
                <a:lnTo>
                  <a:pt x="296" y="264"/>
                </a:lnTo>
                <a:lnTo>
                  <a:pt x="296" y="267"/>
                </a:lnTo>
                <a:lnTo>
                  <a:pt x="294" y="268"/>
                </a:lnTo>
                <a:lnTo>
                  <a:pt x="296" y="270"/>
                </a:lnTo>
                <a:lnTo>
                  <a:pt x="296" y="273"/>
                </a:lnTo>
                <a:lnTo>
                  <a:pt x="297" y="276"/>
                </a:lnTo>
                <a:lnTo>
                  <a:pt x="297" y="277"/>
                </a:lnTo>
                <a:lnTo>
                  <a:pt x="299" y="280"/>
                </a:lnTo>
                <a:lnTo>
                  <a:pt x="300" y="280"/>
                </a:lnTo>
                <a:lnTo>
                  <a:pt x="301" y="281"/>
                </a:lnTo>
                <a:lnTo>
                  <a:pt x="303" y="281"/>
                </a:lnTo>
                <a:lnTo>
                  <a:pt x="304" y="280"/>
                </a:lnTo>
                <a:lnTo>
                  <a:pt x="306" y="280"/>
                </a:lnTo>
                <a:lnTo>
                  <a:pt x="307" y="280"/>
                </a:lnTo>
                <a:lnTo>
                  <a:pt x="310" y="278"/>
                </a:lnTo>
                <a:lnTo>
                  <a:pt x="313" y="278"/>
                </a:lnTo>
                <a:lnTo>
                  <a:pt x="313" y="280"/>
                </a:lnTo>
                <a:lnTo>
                  <a:pt x="311" y="281"/>
                </a:lnTo>
                <a:lnTo>
                  <a:pt x="310" y="281"/>
                </a:lnTo>
                <a:lnTo>
                  <a:pt x="310" y="283"/>
                </a:lnTo>
                <a:lnTo>
                  <a:pt x="311" y="283"/>
                </a:lnTo>
                <a:lnTo>
                  <a:pt x="311" y="284"/>
                </a:lnTo>
                <a:lnTo>
                  <a:pt x="310" y="286"/>
                </a:lnTo>
                <a:lnTo>
                  <a:pt x="309" y="286"/>
                </a:lnTo>
                <a:lnTo>
                  <a:pt x="309" y="287"/>
                </a:lnTo>
                <a:lnTo>
                  <a:pt x="310" y="288"/>
                </a:lnTo>
                <a:lnTo>
                  <a:pt x="310" y="290"/>
                </a:lnTo>
                <a:lnTo>
                  <a:pt x="311" y="291"/>
                </a:lnTo>
                <a:lnTo>
                  <a:pt x="310" y="291"/>
                </a:lnTo>
                <a:lnTo>
                  <a:pt x="309" y="291"/>
                </a:lnTo>
                <a:lnTo>
                  <a:pt x="310" y="290"/>
                </a:lnTo>
                <a:lnTo>
                  <a:pt x="309" y="290"/>
                </a:lnTo>
                <a:lnTo>
                  <a:pt x="307" y="288"/>
                </a:lnTo>
                <a:lnTo>
                  <a:pt x="306" y="290"/>
                </a:lnTo>
                <a:lnTo>
                  <a:pt x="303" y="293"/>
                </a:lnTo>
                <a:lnTo>
                  <a:pt x="303" y="294"/>
                </a:lnTo>
                <a:lnTo>
                  <a:pt x="303" y="296"/>
                </a:lnTo>
                <a:lnTo>
                  <a:pt x="301" y="296"/>
                </a:lnTo>
                <a:lnTo>
                  <a:pt x="301" y="297"/>
                </a:lnTo>
                <a:lnTo>
                  <a:pt x="300" y="297"/>
                </a:lnTo>
                <a:lnTo>
                  <a:pt x="297" y="297"/>
                </a:lnTo>
                <a:lnTo>
                  <a:pt x="296" y="297"/>
                </a:lnTo>
                <a:lnTo>
                  <a:pt x="296" y="298"/>
                </a:lnTo>
                <a:lnTo>
                  <a:pt x="294" y="300"/>
                </a:lnTo>
                <a:lnTo>
                  <a:pt x="293" y="300"/>
                </a:lnTo>
                <a:lnTo>
                  <a:pt x="293" y="301"/>
                </a:lnTo>
                <a:lnTo>
                  <a:pt x="293" y="303"/>
                </a:lnTo>
                <a:lnTo>
                  <a:pt x="291" y="303"/>
                </a:lnTo>
                <a:lnTo>
                  <a:pt x="290" y="303"/>
                </a:lnTo>
                <a:lnTo>
                  <a:pt x="288" y="303"/>
                </a:lnTo>
                <a:lnTo>
                  <a:pt x="288" y="301"/>
                </a:lnTo>
                <a:lnTo>
                  <a:pt x="287" y="300"/>
                </a:lnTo>
                <a:lnTo>
                  <a:pt x="287" y="298"/>
                </a:lnTo>
                <a:lnTo>
                  <a:pt x="287" y="297"/>
                </a:lnTo>
                <a:lnTo>
                  <a:pt x="288" y="296"/>
                </a:lnTo>
                <a:lnTo>
                  <a:pt x="288" y="294"/>
                </a:lnTo>
                <a:lnTo>
                  <a:pt x="288" y="293"/>
                </a:lnTo>
                <a:lnTo>
                  <a:pt x="288" y="291"/>
                </a:lnTo>
                <a:lnTo>
                  <a:pt x="287" y="290"/>
                </a:lnTo>
                <a:lnTo>
                  <a:pt x="286" y="290"/>
                </a:lnTo>
                <a:lnTo>
                  <a:pt x="284" y="290"/>
                </a:lnTo>
                <a:lnTo>
                  <a:pt x="283" y="290"/>
                </a:lnTo>
                <a:lnTo>
                  <a:pt x="281" y="290"/>
                </a:lnTo>
                <a:lnTo>
                  <a:pt x="277" y="291"/>
                </a:lnTo>
                <a:lnTo>
                  <a:pt x="276" y="293"/>
                </a:lnTo>
                <a:lnTo>
                  <a:pt x="274" y="293"/>
                </a:lnTo>
                <a:lnTo>
                  <a:pt x="273" y="293"/>
                </a:lnTo>
                <a:lnTo>
                  <a:pt x="271" y="294"/>
                </a:lnTo>
                <a:lnTo>
                  <a:pt x="271" y="296"/>
                </a:lnTo>
                <a:lnTo>
                  <a:pt x="270" y="296"/>
                </a:lnTo>
                <a:lnTo>
                  <a:pt x="270" y="297"/>
                </a:lnTo>
                <a:lnTo>
                  <a:pt x="268" y="296"/>
                </a:lnTo>
                <a:lnTo>
                  <a:pt x="267" y="296"/>
                </a:lnTo>
                <a:lnTo>
                  <a:pt x="266" y="296"/>
                </a:lnTo>
                <a:lnTo>
                  <a:pt x="267" y="297"/>
                </a:lnTo>
                <a:lnTo>
                  <a:pt x="266" y="298"/>
                </a:lnTo>
                <a:lnTo>
                  <a:pt x="266" y="301"/>
                </a:lnTo>
                <a:lnTo>
                  <a:pt x="267" y="303"/>
                </a:lnTo>
                <a:lnTo>
                  <a:pt x="266" y="303"/>
                </a:lnTo>
                <a:lnTo>
                  <a:pt x="264" y="304"/>
                </a:lnTo>
                <a:lnTo>
                  <a:pt x="261" y="306"/>
                </a:lnTo>
                <a:lnTo>
                  <a:pt x="260" y="307"/>
                </a:lnTo>
                <a:lnTo>
                  <a:pt x="258" y="307"/>
                </a:lnTo>
                <a:lnTo>
                  <a:pt x="256" y="307"/>
                </a:lnTo>
                <a:lnTo>
                  <a:pt x="254" y="306"/>
                </a:lnTo>
                <a:lnTo>
                  <a:pt x="251" y="306"/>
                </a:lnTo>
                <a:lnTo>
                  <a:pt x="248" y="306"/>
                </a:lnTo>
                <a:lnTo>
                  <a:pt x="247" y="304"/>
                </a:lnTo>
                <a:lnTo>
                  <a:pt x="246" y="301"/>
                </a:lnTo>
                <a:lnTo>
                  <a:pt x="246" y="303"/>
                </a:lnTo>
                <a:lnTo>
                  <a:pt x="244" y="303"/>
                </a:lnTo>
                <a:lnTo>
                  <a:pt x="244" y="301"/>
                </a:lnTo>
                <a:lnTo>
                  <a:pt x="241" y="300"/>
                </a:lnTo>
                <a:lnTo>
                  <a:pt x="240" y="298"/>
                </a:lnTo>
                <a:lnTo>
                  <a:pt x="238" y="298"/>
                </a:lnTo>
                <a:lnTo>
                  <a:pt x="237" y="297"/>
                </a:lnTo>
                <a:lnTo>
                  <a:pt x="236" y="297"/>
                </a:lnTo>
                <a:lnTo>
                  <a:pt x="234" y="297"/>
                </a:lnTo>
                <a:lnTo>
                  <a:pt x="234" y="298"/>
                </a:lnTo>
                <a:lnTo>
                  <a:pt x="233" y="298"/>
                </a:lnTo>
                <a:lnTo>
                  <a:pt x="231" y="298"/>
                </a:lnTo>
                <a:lnTo>
                  <a:pt x="233" y="298"/>
                </a:lnTo>
                <a:lnTo>
                  <a:pt x="234" y="300"/>
                </a:lnTo>
                <a:lnTo>
                  <a:pt x="236" y="301"/>
                </a:lnTo>
                <a:lnTo>
                  <a:pt x="236" y="303"/>
                </a:lnTo>
                <a:lnTo>
                  <a:pt x="237" y="303"/>
                </a:lnTo>
                <a:lnTo>
                  <a:pt x="238" y="304"/>
                </a:lnTo>
                <a:lnTo>
                  <a:pt x="238" y="306"/>
                </a:lnTo>
                <a:lnTo>
                  <a:pt x="237" y="306"/>
                </a:lnTo>
                <a:lnTo>
                  <a:pt x="236" y="307"/>
                </a:lnTo>
                <a:lnTo>
                  <a:pt x="234" y="308"/>
                </a:lnTo>
                <a:lnTo>
                  <a:pt x="233" y="310"/>
                </a:lnTo>
                <a:lnTo>
                  <a:pt x="230" y="310"/>
                </a:lnTo>
                <a:lnTo>
                  <a:pt x="230" y="311"/>
                </a:lnTo>
                <a:lnTo>
                  <a:pt x="228" y="313"/>
                </a:lnTo>
                <a:lnTo>
                  <a:pt x="230" y="316"/>
                </a:lnTo>
                <a:lnTo>
                  <a:pt x="230" y="317"/>
                </a:lnTo>
                <a:lnTo>
                  <a:pt x="230" y="318"/>
                </a:lnTo>
                <a:lnTo>
                  <a:pt x="228" y="320"/>
                </a:lnTo>
                <a:lnTo>
                  <a:pt x="227" y="321"/>
                </a:lnTo>
                <a:lnTo>
                  <a:pt x="227" y="323"/>
                </a:lnTo>
                <a:lnTo>
                  <a:pt x="228" y="324"/>
                </a:lnTo>
                <a:lnTo>
                  <a:pt x="227" y="326"/>
                </a:lnTo>
                <a:lnTo>
                  <a:pt x="227" y="327"/>
                </a:lnTo>
                <a:lnTo>
                  <a:pt x="228" y="327"/>
                </a:lnTo>
                <a:lnTo>
                  <a:pt x="227" y="327"/>
                </a:lnTo>
                <a:lnTo>
                  <a:pt x="226" y="327"/>
                </a:lnTo>
                <a:lnTo>
                  <a:pt x="226" y="328"/>
                </a:lnTo>
                <a:lnTo>
                  <a:pt x="224" y="330"/>
                </a:lnTo>
                <a:lnTo>
                  <a:pt x="224" y="331"/>
                </a:lnTo>
                <a:lnTo>
                  <a:pt x="224" y="333"/>
                </a:lnTo>
                <a:lnTo>
                  <a:pt x="224" y="334"/>
                </a:lnTo>
                <a:lnTo>
                  <a:pt x="224" y="336"/>
                </a:lnTo>
                <a:lnTo>
                  <a:pt x="223" y="338"/>
                </a:lnTo>
                <a:lnTo>
                  <a:pt x="223" y="340"/>
                </a:lnTo>
                <a:lnTo>
                  <a:pt x="221" y="341"/>
                </a:lnTo>
                <a:lnTo>
                  <a:pt x="220" y="341"/>
                </a:lnTo>
                <a:lnTo>
                  <a:pt x="217" y="341"/>
                </a:lnTo>
                <a:lnTo>
                  <a:pt x="217" y="343"/>
                </a:lnTo>
                <a:lnTo>
                  <a:pt x="216" y="343"/>
                </a:lnTo>
                <a:lnTo>
                  <a:pt x="214" y="343"/>
                </a:lnTo>
                <a:lnTo>
                  <a:pt x="211" y="343"/>
                </a:lnTo>
                <a:lnTo>
                  <a:pt x="208" y="338"/>
                </a:lnTo>
                <a:lnTo>
                  <a:pt x="208" y="337"/>
                </a:lnTo>
                <a:lnTo>
                  <a:pt x="208" y="336"/>
                </a:lnTo>
                <a:lnTo>
                  <a:pt x="207" y="336"/>
                </a:lnTo>
                <a:lnTo>
                  <a:pt x="204" y="333"/>
                </a:lnTo>
                <a:lnTo>
                  <a:pt x="204" y="331"/>
                </a:lnTo>
                <a:lnTo>
                  <a:pt x="203" y="331"/>
                </a:lnTo>
                <a:lnTo>
                  <a:pt x="201" y="331"/>
                </a:lnTo>
                <a:lnTo>
                  <a:pt x="200" y="328"/>
                </a:lnTo>
                <a:lnTo>
                  <a:pt x="200" y="327"/>
                </a:lnTo>
                <a:lnTo>
                  <a:pt x="198" y="327"/>
                </a:lnTo>
                <a:lnTo>
                  <a:pt x="197" y="327"/>
                </a:lnTo>
                <a:lnTo>
                  <a:pt x="196" y="327"/>
                </a:lnTo>
                <a:lnTo>
                  <a:pt x="194" y="326"/>
                </a:lnTo>
                <a:lnTo>
                  <a:pt x="193" y="324"/>
                </a:lnTo>
                <a:lnTo>
                  <a:pt x="191" y="324"/>
                </a:lnTo>
                <a:lnTo>
                  <a:pt x="190" y="327"/>
                </a:lnTo>
                <a:lnTo>
                  <a:pt x="188" y="327"/>
                </a:lnTo>
                <a:lnTo>
                  <a:pt x="187" y="327"/>
                </a:lnTo>
                <a:lnTo>
                  <a:pt x="186" y="327"/>
                </a:lnTo>
                <a:lnTo>
                  <a:pt x="184" y="327"/>
                </a:lnTo>
                <a:lnTo>
                  <a:pt x="183" y="327"/>
                </a:lnTo>
                <a:lnTo>
                  <a:pt x="183" y="326"/>
                </a:lnTo>
                <a:lnTo>
                  <a:pt x="183" y="324"/>
                </a:lnTo>
                <a:lnTo>
                  <a:pt x="183" y="323"/>
                </a:lnTo>
                <a:lnTo>
                  <a:pt x="183" y="321"/>
                </a:lnTo>
                <a:lnTo>
                  <a:pt x="181" y="321"/>
                </a:lnTo>
                <a:lnTo>
                  <a:pt x="181" y="320"/>
                </a:lnTo>
                <a:lnTo>
                  <a:pt x="180" y="320"/>
                </a:lnTo>
                <a:lnTo>
                  <a:pt x="180" y="318"/>
                </a:lnTo>
                <a:lnTo>
                  <a:pt x="178" y="318"/>
                </a:lnTo>
                <a:lnTo>
                  <a:pt x="178" y="317"/>
                </a:lnTo>
                <a:lnTo>
                  <a:pt x="177" y="317"/>
                </a:lnTo>
                <a:lnTo>
                  <a:pt x="176" y="317"/>
                </a:lnTo>
                <a:lnTo>
                  <a:pt x="176" y="318"/>
                </a:lnTo>
                <a:lnTo>
                  <a:pt x="174" y="318"/>
                </a:lnTo>
                <a:lnTo>
                  <a:pt x="173" y="318"/>
                </a:lnTo>
                <a:lnTo>
                  <a:pt x="171" y="318"/>
                </a:lnTo>
                <a:lnTo>
                  <a:pt x="171" y="320"/>
                </a:lnTo>
                <a:lnTo>
                  <a:pt x="170" y="318"/>
                </a:lnTo>
                <a:lnTo>
                  <a:pt x="168" y="320"/>
                </a:lnTo>
                <a:lnTo>
                  <a:pt x="168" y="318"/>
                </a:lnTo>
                <a:lnTo>
                  <a:pt x="167" y="318"/>
                </a:lnTo>
                <a:lnTo>
                  <a:pt x="166" y="318"/>
                </a:lnTo>
                <a:lnTo>
                  <a:pt x="166" y="317"/>
                </a:lnTo>
                <a:lnTo>
                  <a:pt x="167" y="316"/>
                </a:lnTo>
                <a:lnTo>
                  <a:pt x="166" y="316"/>
                </a:lnTo>
                <a:lnTo>
                  <a:pt x="166" y="314"/>
                </a:lnTo>
                <a:lnTo>
                  <a:pt x="164" y="314"/>
                </a:lnTo>
                <a:lnTo>
                  <a:pt x="166" y="313"/>
                </a:lnTo>
                <a:lnTo>
                  <a:pt x="167" y="313"/>
                </a:lnTo>
                <a:lnTo>
                  <a:pt x="167" y="311"/>
                </a:lnTo>
                <a:lnTo>
                  <a:pt x="168" y="313"/>
                </a:lnTo>
                <a:lnTo>
                  <a:pt x="170" y="313"/>
                </a:lnTo>
                <a:lnTo>
                  <a:pt x="171" y="313"/>
                </a:lnTo>
                <a:lnTo>
                  <a:pt x="171" y="314"/>
                </a:lnTo>
                <a:lnTo>
                  <a:pt x="173" y="313"/>
                </a:lnTo>
                <a:lnTo>
                  <a:pt x="174" y="311"/>
                </a:lnTo>
                <a:lnTo>
                  <a:pt x="173" y="310"/>
                </a:lnTo>
                <a:lnTo>
                  <a:pt x="174" y="310"/>
                </a:lnTo>
                <a:lnTo>
                  <a:pt x="174" y="308"/>
                </a:lnTo>
                <a:lnTo>
                  <a:pt x="173" y="308"/>
                </a:lnTo>
                <a:lnTo>
                  <a:pt x="173" y="307"/>
                </a:lnTo>
                <a:lnTo>
                  <a:pt x="171" y="306"/>
                </a:lnTo>
                <a:lnTo>
                  <a:pt x="171" y="304"/>
                </a:lnTo>
                <a:lnTo>
                  <a:pt x="171" y="303"/>
                </a:lnTo>
                <a:lnTo>
                  <a:pt x="173" y="303"/>
                </a:lnTo>
                <a:lnTo>
                  <a:pt x="171" y="303"/>
                </a:lnTo>
                <a:lnTo>
                  <a:pt x="171" y="301"/>
                </a:lnTo>
                <a:lnTo>
                  <a:pt x="173" y="301"/>
                </a:lnTo>
                <a:lnTo>
                  <a:pt x="173" y="300"/>
                </a:lnTo>
                <a:lnTo>
                  <a:pt x="171" y="300"/>
                </a:lnTo>
                <a:lnTo>
                  <a:pt x="171" y="298"/>
                </a:lnTo>
                <a:lnTo>
                  <a:pt x="171" y="297"/>
                </a:lnTo>
                <a:lnTo>
                  <a:pt x="171" y="296"/>
                </a:lnTo>
                <a:lnTo>
                  <a:pt x="171" y="294"/>
                </a:lnTo>
                <a:lnTo>
                  <a:pt x="170" y="294"/>
                </a:lnTo>
                <a:lnTo>
                  <a:pt x="170" y="296"/>
                </a:lnTo>
                <a:lnTo>
                  <a:pt x="170" y="297"/>
                </a:lnTo>
                <a:lnTo>
                  <a:pt x="168" y="297"/>
                </a:lnTo>
                <a:lnTo>
                  <a:pt x="168" y="296"/>
                </a:lnTo>
                <a:lnTo>
                  <a:pt x="168" y="294"/>
                </a:lnTo>
                <a:lnTo>
                  <a:pt x="168" y="293"/>
                </a:lnTo>
                <a:lnTo>
                  <a:pt x="167" y="291"/>
                </a:lnTo>
                <a:lnTo>
                  <a:pt x="167" y="290"/>
                </a:lnTo>
                <a:lnTo>
                  <a:pt x="168" y="290"/>
                </a:lnTo>
                <a:lnTo>
                  <a:pt x="168" y="288"/>
                </a:lnTo>
                <a:lnTo>
                  <a:pt x="170" y="288"/>
                </a:lnTo>
                <a:lnTo>
                  <a:pt x="171" y="288"/>
                </a:lnTo>
                <a:lnTo>
                  <a:pt x="171" y="287"/>
                </a:lnTo>
                <a:lnTo>
                  <a:pt x="171" y="286"/>
                </a:lnTo>
                <a:lnTo>
                  <a:pt x="171" y="284"/>
                </a:lnTo>
                <a:lnTo>
                  <a:pt x="173" y="284"/>
                </a:lnTo>
                <a:lnTo>
                  <a:pt x="171" y="284"/>
                </a:lnTo>
                <a:lnTo>
                  <a:pt x="173" y="284"/>
                </a:lnTo>
                <a:lnTo>
                  <a:pt x="173" y="283"/>
                </a:lnTo>
                <a:lnTo>
                  <a:pt x="171" y="281"/>
                </a:lnTo>
                <a:lnTo>
                  <a:pt x="171" y="280"/>
                </a:lnTo>
                <a:lnTo>
                  <a:pt x="170" y="280"/>
                </a:lnTo>
                <a:lnTo>
                  <a:pt x="170" y="278"/>
                </a:lnTo>
                <a:lnTo>
                  <a:pt x="168" y="278"/>
                </a:lnTo>
                <a:lnTo>
                  <a:pt x="168" y="277"/>
                </a:lnTo>
                <a:lnTo>
                  <a:pt x="167" y="276"/>
                </a:lnTo>
                <a:lnTo>
                  <a:pt x="166" y="273"/>
                </a:lnTo>
                <a:lnTo>
                  <a:pt x="164" y="273"/>
                </a:lnTo>
                <a:lnTo>
                  <a:pt x="164" y="271"/>
                </a:lnTo>
                <a:lnTo>
                  <a:pt x="164" y="268"/>
                </a:lnTo>
                <a:lnTo>
                  <a:pt x="166" y="267"/>
                </a:lnTo>
                <a:lnTo>
                  <a:pt x="166" y="266"/>
                </a:lnTo>
                <a:lnTo>
                  <a:pt x="166" y="264"/>
                </a:lnTo>
                <a:lnTo>
                  <a:pt x="163" y="263"/>
                </a:lnTo>
                <a:lnTo>
                  <a:pt x="161" y="263"/>
                </a:lnTo>
                <a:lnTo>
                  <a:pt x="161" y="261"/>
                </a:lnTo>
                <a:lnTo>
                  <a:pt x="161" y="260"/>
                </a:lnTo>
                <a:lnTo>
                  <a:pt x="160" y="258"/>
                </a:lnTo>
                <a:lnTo>
                  <a:pt x="160" y="257"/>
                </a:lnTo>
                <a:lnTo>
                  <a:pt x="158" y="256"/>
                </a:lnTo>
                <a:lnTo>
                  <a:pt x="158" y="254"/>
                </a:lnTo>
                <a:lnTo>
                  <a:pt x="158" y="253"/>
                </a:lnTo>
                <a:lnTo>
                  <a:pt x="158" y="250"/>
                </a:lnTo>
                <a:lnTo>
                  <a:pt x="158" y="248"/>
                </a:lnTo>
                <a:lnTo>
                  <a:pt x="158" y="245"/>
                </a:lnTo>
                <a:lnTo>
                  <a:pt x="158" y="243"/>
                </a:lnTo>
                <a:lnTo>
                  <a:pt x="158" y="241"/>
                </a:lnTo>
                <a:lnTo>
                  <a:pt x="157" y="241"/>
                </a:lnTo>
                <a:lnTo>
                  <a:pt x="158" y="240"/>
                </a:lnTo>
                <a:lnTo>
                  <a:pt x="158" y="238"/>
                </a:lnTo>
                <a:lnTo>
                  <a:pt x="157" y="238"/>
                </a:lnTo>
                <a:lnTo>
                  <a:pt x="154" y="238"/>
                </a:lnTo>
                <a:lnTo>
                  <a:pt x="153" y="238"/>
                </a:lnTo>
                <a:lnTo>
                  <a:pt x="151" y="238"/>
                </a:lnTo>
                <a:lnTo>
                  <a:pt x="150" y="238"/>
                </a:lnTo>
                <a:lnTo>
                  <a:pt x="150" y="237"/>
                </a:lnTo>
                <a:lnTo>
                  <a:pt x="150" y="235"/>
                </a:lnTo>
                <a:lnTo>
                  <a:pt x="151" y="234"/>
                </a:lnTo>
                <a:lnTo>
                  <a:pt x="150" y="234"/>
                </a:lnTo>
                <a:lnTo>
                  <a:pt x="151" y="233"/>
                </a:lnTo>
                <a:lnTo>
                  <a:pt x="150" y="233"/>
                </a:lnTo>
                <a:lnTo>
                  <a:pt x="150" y="231"/>
                </a:lnTo>
                <a:lnTo>
                  <a:pt x="150" y="230"/>
                </a:lnTo>
                <a:lnTo>
                  <a:pt x="148" y="228"/>
                </a:lnTo>
                <a:lnTo>
                  <a:pt x="150" y="227"/>
                </a:lnTo>
                <a:lnTo>
                  <a:pt x="150" y="225"/>
                </a:lnTo>
                <a:lnTo>
                  <a:pt x="151" y="225"/>
                </a:lnTo>
                <a:lnTo>
                  <a:pt x="151" y="224"/>
                </a:lnTo>
                <a:lnTo>
                  <a:pt x="151" y="225"/>
                </a:lnTo>
                <a:lnTo>
                  <a:pt x="153" y="225"/>
                </a:lnTo>
                <a:lnTo>
                  <a:pt x="154" y="225"/>
                </a:lnTo>
                <a:lnTo>
                  <a:pt x="154" y="224"/>
                </a:lnTo>
                <a:lnTo>
                  <a:pt x="154" y="223"/>
                </a:lnTo>
                <a:lnTo>
                  <a:pt x="154" y="221"/>
                </a:lnTo>
                <a:lnTo>
                  <a:pt x="153" y="221"/>
                </a:lnTo>
                <a:lnTo>
                  <a:pt x="153" y="220"/>
                </a:lnTo>
                <a:lnTo>
                  <a:pt x="151" y="218"/>
                </a:lnTo>
                <a:lnTo>
                  <a:pt x="153" y="218"/>
                </a:lnTo>
                <a:lnTo>
                  <a:pt x="153" y="217"/>
                </a:lnTo>
                <a:lnTo>
                  <a:pt x="151" y="217"/>
                </a:lnTo>
                <a:lnTo>
                  <a:pt x="150" y="218"/>
                </a:lnTo>
                <a:lnTo>
                  <a:pt x="150" y="220"/>
                </a:lnTo>
                <a:lnTo>
                  <a:pt x="147" y="220"/>
                </a:lnTo>
                <a:lnTo>
                  <a:pt x="145" y="221"/>
                </a:lnTo>
                <a:lnTo>
                  <a:pt x="144" y="221"/>
                </a:lnTo>
                <a:lnTo>
                  <a:pt x="143" y="221"/>
                </a:lnTo>
                <a:lnTo>
                  <a:pt x="143" y="220"/>
                </a:lnTo>
                <a:lnTo>
                  <a:pt x="141" y="220"/>
                </a:lnTo>
                <a:lnTo>
                  <a:pt x="141" y="218"/>
                </a:lnTo>
                <a:lnTo>
                  <a:pt x="140" y="218"/>
                </a:lnTo>
                <a:lnTo>
                  <a:pt x="138" y="218"/>
                </a:lnTo>
                <a:lnTo>
                  <a:pt x="137" y="218"/>
                </a:lnTo>
                <a:lnTo>
                  <a:pt x="137" y="217"/>
                </a:lnTo>
                <a:lnTo>
                  <a:pt x="137" y="215"/>
                </a:lnTo>
                <a:lnTo>
                  <a:pt x="135" y="215"/>
                </a:lnTo>
                <a:lnTo>
                  <a:pt x="135" y="217"/>
                </a:lnTo>
                <a:lnTo>
                  <a:pt x="135" y="218"/>
                </a:lnTo>
                <a:lnTo>
                  <a:pt x="135" y="220"/>
                </a:lnTo>
                <a:lnTo>
                  <a:pt x="134" y="221"/>
                </a:lnTo>
                <a:lnTo>
                  <a:pt x="133" y="221"/>
                </a:lnTo>
                <a:lnTo>
                  <a:pt x="133" y="223"/>
                </a:lnTo>
                <a:lnTo>
                  <a:pt x="133" y="224"/>
                </a:lnTo>
                <a:lnTo>
                  <a:pt x="133" y="225"/>
                </a:lnTo>
                <a:lnTo>
                  <a:pt x="133" y="227"/>
                </a:lnTo>
                <a:lnTo>
                  <a:pt x="131" y="227"/>
                </a:lnTo>
                <a:lnTo>
                  <a:pt x="131" y="228"/>
                </a:lnTo>
                <a:lnTo>
                  <a:pt x="131" y="230"/>
                </a:lnTo>
                <a:lnTo>
                  <a:pt x="131" y="231"/>
                </a:lnTo>
                <a:lnTo>
                  <a:pt x="131" y="234"/>
                </a:lnTo>
                <a:lnTo>
                  <a:pt x="131" y="237"/>
                </a:lnTo>
                <a:lnTo>
                  <a:pt x="130" y="237"/>
                </a:lnTo>
                <a:lnTo>
                  <a:pt x="127" y="237"/>
                </a:lnTo>
                <a:lnTo>
                  <a:pt x="125" y="237"/>
                </a:lnTo>
                <a:lnTo>
                  <a:pt x="124" y="237"/>
                </a:lnTo>
                <a:lnTo>
                  <a:pt x="123" y="237"/>
                </a:lnTo>
                <a:lnTo>
                  <a:pt x="121" y="235"/>
                </a:lnTo>
                <a:lnTo>
                  <a:pt x="120" y="235"/>
                </a:lnTo>
                <a:lnTo>
                  <a:pt x="118" y="235"/>
                </a:lnTo>
                <a:lnTo>
                  <a:pt x="117" y="237"/>
                </a:lnTo>
                <a:lnTo>
                  <a:pt x="117" y="235"/>
                </a:lnTo>
                <a:lnTo>
                  <a:pt x="117" y="234"/>
                </a:lnTo>
                <a:lnTo>
                  <a:pt x="117" y="233"/>
                </a:lnTo>
                <a:lnTo>
                  <a:pt x="117" y="231"/>
                </a:lnTo>
                <a:lnTo>
                  <a:pt x="118" y="230"/>
                </a:lnTo>
                <a:lnTo>
                  <a:pt x="118" y="228"/>
                </a:lnTo>
                <a:lnTo>
                  <a:pt x="120" y="227"/>
                </a:lnTo>
                <a:lnTo>
                  <a:pt x="120" y="225"/>
                </a:lnTo>
                <a:lnTo>
                  <a:pt x="121" y="225"/>
                </a:lnTo>
                <a:lnTo>
                  <a:pt x="123" y="225"/>
                </a:lnTo>
                <a:lnTo>
                  <a:pt x="124" y="225"/>
                </a:lnTo>
                <a:lnTo>
                  <a:pt x="125" y="225"/>
                </a:lnTo>
                <a:lnTo>
                  <a:pt x="125" y="224"/>
                </a:lnTo>
                <a:lnTo>
                  <a:pt x="127" y="224"/>
                </a:lnTo>
                <a:lnTo>
                  <a:pt x="127" y="223"/>
                </a:lnTo>
                <a:lnTo>
                  <a:pt x="128" y="221"/>
                </a:lnTo>
                <a:lnTo>
                  <a:pt x="128" y="220"/>
                </a:lnTo>
                <a:lnTo>
                  <a:pt x="128" y="218"/>
                </a:lnTo>
                <a:lnTo>
                  <a:pt x="130" y="218"/>
                </a:lnTo>
                <a:lnTo>
                  <a:pt x="130" y="217"/>
                </a:lnTo>
                <a:lnTo>
                  <a:pt x="130" y="215"/>
                </a:lnTo>
                <a:lnTo>
                  <a:pt x="130" y="214"/>
                </a:lnTo>
                <a:lnTo>
                  <a:pt x="130" y="213"/>
                </a:lnTo>
                <a:lnTo>
                  <a:pt x="130" y="211"/>
                </a:lnTo>
                <a:lnTo>
                  <a:pt x="130" y="210"/>
                </a:lnTo>
                <a:lnTo>
                  <a:pt x="128" y="208"/>
                </a:lnTo>
                <a:lnTo>
                  <a:pt x="127" y="207"/>
                </a:lnTo>
                <a:lnTo>
                  <a:pt x="125" y="205"/>
                </a:lnTo>
                <a:lnTo>
                  <a:pt x="125" y="204"/>
                </a:lnTo>
                <a:lnTo>
                  <a:pt x="124" y="204"/>
                </a:lnTo>
                <a:lnTo>
                  <a:pt x="123" y="203"/>
                </a:lnTo>
                <a:lnTo>
                  <a:pt x="121" y="203"/>
                </a:lnTo>
                <a:lnTo>
                  <a:pt x="120" y="203"/>
                </a:lnTo>
                <a:lnTo>
                  <a:pt x="120" y="201"/>
                </a:lnTo>
                <a:lnTo>
                  <a:pt x="120" y="200"/>
                </a:lnTo>
                <a:lnTo>
                  <a:pt x="118" y="200"/>
                </a:lnTo>
                <a:lnTo>
                  <a:pt x="118" y="198"/>
                </a:lnTo>
                <a:lnTo>
                  <a:pt x="117" y="200"/>
                </a:lnTo>
                <a:lnTo>
                  <a:pt x="117" y="198"/>
                </a:lnTo>
                <a:lnTo>
                  <a:pt x="115" y="198"/>
                </a:lnTo>
                <a:lnTo>
                  <a:pt x="114" y="200"/>
                </a:lnTo>
                <a:lnTo>
                  <a:pt x="113" y="200"/>
                </a:lnTo>
                <a:lnTo>
                  <a:pt x="111" y="200"/>
                </a:lnTo>
                <a:lnTo>
                  <a:pt x="111" y="198"/>
                </a:lnTo>
                <a:lnTo>
                  <a:pt x="113" y="198"/>
                </a:lnTo>
                <a:lnTo>
                  <a:pt x="114" y="198"/>
                </a:lnTo>
                <a:lnTo>
                  <a:pt x="115" y="197"/>
                </a:lnTo>
                <a:lnTo>
                  <a:pt x="117" y="197"/>
                </a:lnTo>
                <a:lnTo>
                  <a:pt x="117" y="195"/>
                </a:lnTo>
                <a:lnTo>
                  <a:pt x="118" y="194"/>
                </a:lnTo>
                <a:lnTo>
                  <a:pt x="117" y="191"/>
                </a:lnTo>
                <a:lnTo>
                  <a:pt x="117" y="190"/>
                </a:lnTo>
                <a:lnTo>
                  <a:pt x="118" y="190"/>
                </a:lnTo>
                <a:lnTo>
                  <a:pt x="117" y="188"/>
                </a:lnTo>
                <a:lnTo>
                  <a:pt x="118" y="187"/>
                </a:lnTo>
                <a:lnTo>
                  <a:pt x="120" y="185"/>
                </a:lnTo>
                <a:lnTo>
                  <a:pt x="121" y="185"/>
                </a:lnTo>
                <a:lnTo>
                  <a:pt x="123" y="184"/>
                </a:lnTo>
                <a:lnTo>
                  <a:pt x="124" y="184"/>
                </a:lnTo>
                <a:lnTo>
                  <a:pt x="125" y="183"/>
                </a:lnTo>
                <a:lnTo>
                  <a:pt x="127" y="181"/>
                </a:lnTo>
                <a:lnTo>
                  <a:pt x="128" y="181"/>
                </a:lnTo>
                <a:lnTo>
                  <a:pt x="130" y="181"/>
                </a:lnTo>
                <a:lnTo>
                  <a:pt x="131" y="180"/>
                </a:lnTo>
                <a:lnTo>
                  <a:pt x="130" y="180"/>
                </a:lnTo>
                <a:lnTo>
                  <a:pt x="130" y="178"/>
                </a:lnTo>
                <a:lnTo>
                  <a:pt x="128" y="177"/>
                </a:lnTo>
                <a:lnTo>
                  <a:pt x="127" y="177"/>
                </a:lnTo>
                <a:lnTo>
                  <a:pt x="125" y="177"/>
                </a:lnTo>
                <a:lnTo>
                  <a:pt x="124" y="177"/>
                </a:lnTo>
                <a:lnTo>
                  <a:pt x="124" y="178"/>
                </a:lnTo>
                <a:lnTo>
                  <a:pt x="123" y="180"/>
                </a:lnTo>
                <a:lnTo>
                  <a:pt x="121" y="180"/>
                </a:lnTo>
                <a:lnTo>
                  <a:pt x="120" y="178"/>
                </a:lnTo>
                <a:lnTo>
                  <a:pt x="120" y="177"/>
                </a:lnTo>
                <a:lnTo>
                  <a:pt x="118" y="177"/>
                </a:lnTo>
                <a:lnTo>
                  <a:pt x="117" y="177"/>
                </a:lnTo>
                <a:lnTo>
                  <a:pt x="117" y="178"/>
                </a:lnTo>
                <a:lnTo>
                  <a:pt x="115" y="178"/>
                </a:lnTo>
                <a:lnTo>
                  <a:pt x="113" y="180"/>
                </a:lnTo>
                <a:lnTo>
                  <a:pt x="113" y="178"/>
                </a:lnTo>
                <a:lnTo>
                  <a:pt x="111" y="178"/>
                </a:lnTo>
                <a:lnTo>
                  <a:pt x="110" y="178"/>
                </a:lnTo>
                <a:lnTo>
                  <a:pt x="110" y="177"/>
                </a:lnTo>
                <a:lnTo>
                  <a:pt x="107" y="180"/>
                </a:lnTo>
                <a:lnTo>
                  <a:pt x="105" y="181"/>
                </a:lnTo>
                <a:lnTo>
                  <a:pt x="104" y="181"/>
                </a:lnTo>
                <a:lnTo>
                  <a:pt x="103" y="181"/>
                </a:lnTo>
                <a:lnTo>
                  <a:pt x="103" y="180"/>
                </a:lnTo>
                <a:lnTo>
                  <a:pt x="100" y="180"/>
                </a:lnTo>
                <a:lnTo>
                  <a:pt x="98" y="180"/>
                </a:lnTo>
                <a:lnTo>
                  <a:pt x="97" y="180"/>
                </a:lnTo>
                <a:lnTo>
                  <a:pt x="95" y="178"/>
                </a:lnTo>
                <a:lnTo>
                  <a:pt x="94" y="177"/>
                </a:lnTo>
                <a:lnTo>
                  <a:pt x="94" y="175"/>
                </a:lnTo>
                <a:lnTo>
                  <a:pt x="95" y="175"/>
                </a:lnTo>
                <a:lnTo>
                  <a:pt x="97" y="174"/>
                </a:lnTo>
                <a:lnTo>
                  <a:pt x="100" y="173"/>
                </a:lnTo>
                <a:lnTo>
                  <a:pt x="100" y="171"/>
                </a:lnTo>
                <a:lnTo>
                  <a:pt x="100" y="170"/>
                </a:lnTo>
                <a:lnTo>
                  <a:pt x="100" y="168"/>
                </a:lnTo>
                <a:lnTo>
                  <a:pt x="101" y="167"/>
                </a:lnTo>
                <a:lnTo>
                  <a:pt x="103" y="167"/>
                </a:lnTo>
                <a:lnTo>
                  <a:pt x="104" y="167"/>
                </a:lnTo>
                <a:lnTo>
                  <a:pt x="104" y="165"/>
                </a:lnTo>
                <a:lnTo>
                  <a:pt x="105" y="167"/>
                </a:lnTo>
                <a:lnTo>
                  <a:pt x="105" y="165"/>
                </a:lnTo>
                <a:lnTo>
                  <a:pt x="105" y="164"/>
                </a:lnTo>
                <a:lnTo>
                  <a:pt x="104" y="163"/>
                </a:lnTo>
                <a:lnTo>
                  <a:pt x="105" y="163"/>
                </a:lnTo>
                <a:lnTo>
                  <a:pt x="105" y="161"/>
                </a:lnTo>
                <a:lnTo>
                  <a:pt x="105" y="160"/>
                </a:lnTo>
                <a:lnTo>
                  <a:pt x="105" y="158"/>
                </a:lnTo>
                <a:lnTo>
                  <a:pt x="107" y="158"/>
                </a:lnTo>
                <a:lnTo>
                  <a:pt x="107" y="160"/>
                </a:lnTo>
                <a:lnTo>
                  <a:pt x="107" y="158"/>
                </a:lnTo>
                <a:lnTo>
                  <a:pt x="108" y="158"/>
                </a:lnTo>
                <a:lnTo>
                  <a:pt x="108" y="157"/>
                </a:lnTo>
                <a:lnTo>
                  <a:pt x="107" y="157"/>
                </a:lnTo>
                <a:lnTo>
                  <a:pt x="107" y="158"/>
                </a:lnTo>
                <a:lnTo>
                  <a:pt x="105" y="158"/>
                </a:lnTo>
                <a:lnTo>
                  <a:pt x="104" y="157"/>
                </a:lnTo>
                <a:lnTo>
                  <a:pt x="103" y="157"/>
                </a:lnTo>
                <a:lnTo>
                  <a:pt x="101" y="155"/>
                </a:lnTo>
                <a:lnTo>
                  <a:pt x="100" y="155"/>
                </a:lnTo>
                <a:lnTo>
                  <a:pt x="98" y="154"/>
                </a:lnTo>
                <a:lnTo>
                  <a:pt x="97" y="154"/>
                </a:lnTo>
                <a:lnTo>
                  <a:pt x="95" y="153"/>
                </a:lnTo>
                <a:lnTo>
                  <a:pt x="94" y="153"/>
                </a:lnTo>
                <a:lnTo>
                  <a:pt x="94" y="151"/>
                </a:lnTo>
                <a:lnTo>
                  <a:pt x="94" y="150"/>
                </a:lnTo>
                <a:lnTo>
                  <a:pt x="93" y="150"/>
                </a:lnTo>
                <a:lnTo>
                  <a:pt x="93" y="147"/>
                </a:lnTo>
                <a:lnTo>
                  <a:pt x="91" y="145"/>
                </a:lnTo>
                <a:lnTo>
                  <a:pt x="90" y="145"/>
                </a:lnTo>
                <a:lnTo>
                  <a:pt x="90" y="147"/>
                </a:lnTo>
                <a:lnTo>
                  <a:pt x="88" y="147"/>
                </a:lnTo>
                <a:lnTo>
                  <a:pt x="87" y="148"/>
                </a:lnTo>
                <a:lnTo>
                  <a:pt x="87" y="147"/>
                </a:lnTo>
                <a:lnTo>
                  <a:pt x="87" y="145"/>
                </a:lnTo>
                <a:lnTo>
                  <a:pt x="87" y="144"/>
                </a:lnTo>
                <a:lnTo>
                  <a:pt x="87" y="141"/>
                </a:lnTo>
                <a:lnTo>
                  <a:pt x="85" y="141"/>
                </a:lnTo>
                <a:lnTo>
                  <a:pt x="85" y="140"/>
                </a:lnTo>
                <a:lnTo>
                  <a:pt x="85" y="138"/>
                </a:lnTo>
                <a:lnTo>
                  <a:pt x="84" y="137"/>
                </a:lnTo>
                <a:lnTo>
                  <a:pt x="84" y="135"/>
                </a:lnTo>
                <a:lnTo>
                  <a:pt x="84" y="134"/>
                </a:lnTo>
                <a:lnTo>
                  <a:pt x="81" y="135"/>
                </a:lnTo>
                <a:lnTo>
                  <a:pt x="80" y="135"/>
                </a:lnTo>
                <a:lnTo>
                  <a:pt x="77" y="135"/>
                </a:lnTo>
                <a:lnTo>
                  <a:pt x="75" y="135"/>
                </a:lnTo>
                <a:lnTo>
                  <a:pt x="75" y="137"/>
                </a:lnTo>
                <a:lnTo>
                  <a:pt x="74" y="137"/>
                </a:lnTo>
                <a:lnTo>
                  <a:pt x="74" y="138"/>
                </a:lnTo>
                <a:lnTo>
                  <a:pt x="74" y="140"/>
                </a:lnTo>
                <a:lnTo>
                  <a:pt x="73" y="140"/>
                </a:lnTo>
                <a:lnTo>
                  <a:pt x="73" y="138"/>
                </a:lnTo>
                <a:lnTo>
                  <a:pt x="71" y="138"/>
                </a:lnTo>
                <a:lnTo>
                  <a:pt x="70" y="137"/>
                </a:lnTo>
                <a:lnTo>
                  <a:pt x="68" y="137"/>
                </a:lnTo>
                <a:lnTo>
                  <a:pt x="67" y="137"/>
                </a:lnTo>
                <a:lnTo>
                  <a:pt x="65" y="137"/>
                </a:lnTo>
                <a:lnTo>
                  <a:pt x="64" y="137"/>
                </a:lnTo>
                <a:lnTo>
                  <a:pt x="63" y="137"/>
                </a:lnTo>
                <a:lnTo>
                  <a:pt x="61" y="138"/>
                </a:lnTo>
                <a:lnTo>
                  <a:pt x="60" y="138"/>
                </a:lnTo>
                <a:lnTo>
                  <a:pt x="58" y="138"/>
                </a:lnTo>
                <a:lnTo>
                  <a:pt x="57" y="138"/>
                </a:lnTo>
                <a:lnTo>
                  <a:pt x="55" y="138"/>
                </a:lnTo>
                <a:lnTo>
                  <a:pt x="54" y="137"/>
                </a:lnTo>
                <a:lnTo>
                  <a:pt x="54" y="135"/>
                </a:lnTo>
                <a:lnTo>
                  <a:pt x="53" y="135"/>
                </a:lnTo>
                <a:lnTo>
                  <a:pt x="51" y="137"/>
                </a:lnTo>
                <a:lnTo>
                  <a:pt x="50" y="138"/>
                </a:lnTo>
                <a:lnTo>
                  <a:pt x="48" y="137"/>
                </a:lnTo>
                <a:lnTo>
                  <a:pt x="47" y="137"/>
                </a:lnTo>
                <a:lnTo>
                  <a:pt x="45" y="137"/>
                </a:lnTo>
                <a:lnTo>
                  <a:pt x="44" y="137"/>
                </a:lnTo>
                <a:lnTo>
                  <a:pt x="43" y="135"/>
                </a:lnTo>
                <a:lnTo>
                  <a:pt x="43" y="134"/>
                </a:lnTo>
                <a:lnTo>
                  <a:pt x="43" y="133"/>
                </a:lnTo>
                <a:lnTo>
                  <a:pt x="41" y="134"/>
                </a:lnTo>
                <a:lnTo>
                  <a:pt x="38" y="137"/>
                </a:lnTo>
                <a:lnTo>
                  <a:pt x="37" y="137"/>
                </a:lnTo>
                <a:lnTo>
                  <a:pt x="35" y="138"/>
                </a:lnTo>
                <a:lnTo>
                  <a:pt x="34" y="138"/>
                </a:lnTo>
                <a:lnTo>
                  <a:pt x="31" y="140"/>
                </a:lnTo>
                <a:lnTo>
                  <a:pt x="30" y="140"/>
                </a:lnTo>
                <a:lnTo>
                  <a:pt x="28" y="141"/>
                </a:lnTo>
                <a:lnTo>
                  <a:pt x="28" y="140"/>
                </a:lnTo>
                <a:lnTo>
                  <a:pt x="27" y="140"/>
                </a:lnTo>
                <a:lnTo>
                  <a:pt x="27" y="138"/>
                </a:lnTo>
                <a:lnTo>
                  <a:pt x="25" y="137"/>
                </a:lnTo>
                <a:lnTo>
                  <a:pt x="24" y="138"/>
                </a:lnTo>
                <a:lnTo>
                  <a:pt x="23" y="138"/>
                </a:lnTo>
                <a:lnTo>
                  <a:pt x="21" y="138"/>
                </a:lnTo>
                <a:lnTo>
                  <a:pt x="21" y="140"/>
                </a:lnTo>
                <a:lnTo>
                  <a:pt x="20" y="138"/>
                </a:lnTo>
                <a:lnTo>
                  <a:pt x="20" y="140"/>
                </a:lnTo>
                <a:lnTo>
                  <a:pt x="18" y="140"/>
                </a:lnTo>
                <a:lnTo>
                  <a:pt x="17" y="140"/>
                </a:lnTo>
                <a:lnTo>
                  <a:pt x="15" y="140"/>
                </a:lnTo>
                <a:lnTo>
                  <a:pt x="17" y="138"/>
                </a:lnTo>
                <a:lnTo>
                  <a:pt x="17" y="137"/>
                </a:lnTo>
                <a:lnTo>
                  <a:pt x="18" y="135"/>
                </a:lnTo>
                <a:lnTo>
                  <a:pt x="18" y="134"/>
                </a:lnTo>
                <a:lnTo>
                  <a:pt x="18" y="133"/>
                </a:lnTo>
                <a:lnTo>
                  <a:pt x="17" y="134"/>
                </a:lnTo>
                <a:lnTo>
                  <a:pt x="18" y="134"/>
                </a:lnTo>
                <a:lnTo>
                  <a:pt x="18" y="135"/>
                </a:lnTo>
                <a:lnTo>
                  <a:pt x="17" y="135"/>
                </a:lnTo>
                <a:lnTo>
                  <a:pt x="17" y="134"/>
                </a:lnTo>
                <a:lnTo>
                  <a:pt x="15" y="134"/>
                </a:lnTo>
                <a:lnTo>
                  <a:pt x="15" y="135"/>
                </a:lnTo>
                <a:lnTo>
                  <a:pt x="14" y="135"/>
                </a:lnTo>
                <a:lnTo>
                  <a:pt x="14" y="137"/>
                </a:lnTo>
                <a:lnTo>
                  <a:pt x="13" y="138"/>
                </a:lnTo>
                <a:lnTo>
                  <a:pt x="13" y="137"/>
                </a:lnTo>
                <a:lnTo>
                  <a:pt x="11" y="137"/>
                </a:lnTo>
                <a:lnTo>
                  <a:pt x="10" y="135"/>
                </a:lnTo>
                <a:lnTo>
                  <a:pt x="10" y="134"/>
                </a:lnTo>
                <a:lnTo>
                  <a:pt x="8" y="134"/>
                </a:lnTo>
                <a:lnTo>
                  <a:pt x="7" y="133"/>
                </a:lnTo>
                <a:lnTo>
                  <a:pt x="5" y="131"/>
                </a:lnTo>
                <a:lnTo>
                  <a:pt x="5" y="130"/>
                </a:lnTo>
                <a:lnTo>
                  <a:pt x="4" y="128"/>
                </a:lnTo>
                <a:lnTo>
                  <a:pt x="4" y="127"/>
                </a:lnTo>
                <a:lnTo>
                  <a:pt x="2" y="125"/>
                </a:lnTo>
                <a:lnTo>
                  <a:pt x="2" y="124"/>
                </a:lnTo>
                <a:lnTo>
                  <a:pt x="2" y="123"/>
                </a:lnTo>
                <a:lnTo>
                  <a:pt x="2" y="121"/>
                </a:lnTo>
                <a:lnTo>
                  <a:pt x="2" y="120"/>
                </a:lnTo>
                <a:lnTo>
                  <a:pt x="2" y="118"/>
                </a:lnTo>
                <a:lnTo>
                  <a:pt x="2" y="117"/>
                </a:lnTo>
                <a:lnTo>
                  <a:pt x="4" y="115"/>
                </a:lnTo>
                <a:lnTo>
                  <a:pt x="4" y="114"/>
                </a:lnTo>
                <a:lnTo>
                  <a:pt x="5" y="113"/>
                </a:lnTo>
                <a:lnTo>
                  <a:pt x="7" y="111"/>
                </a:lnTo>
                <a:lnTo>
                  <a:pt x="8" y="108"/>
                </a:lnTo>
                <a:lnTo>
                  <a:pt x="10" y="107"/>
                </a:lnTo>
                <a:lnTo>
                  <a:pt x="11" y="104"/>
                </a:lnTo>
                <a:lnTo>
                  <a:pt x="11" y="102"/>
                </a:lnTo>
                <a:lnTo>
                  <a:pt x="13" y="100"/>
                </a:lnTo>
                <a:lnTo>
                  <a:pt x="14" y="97"/>
                </a:lnTo>
                <a:lnTo>
                  <a:pt x="14" y="95"/>
                </a:lnTo>
                <a:lnTo>
                  <a:pt x="14" y="92"/>
                </a:lnTo>
                <a:lnTo>
                  <a:pt x="14" y="91"/>
                </a:lnTo>
                <a:lnTo>
                  <a:pt x="13" y="90"/>
                </a:lnTo>
                <a:lnTo>
                  <a:pt x="11" y="88"/>
                </a:lnTo>
                <a:lnTo>
                  <a:pt x="8" y="85"/>
                </a:lnTo>
                <a:lnTo>
                  <a:pt x="8" y="84"/>
                </a:lnTo>
                <a:lnTo>
                  <a:pt x="8" y="82"/>
                </a:lnTo>
                <a:lnTo>
                  <a:pt x="7" y="82"/>
                </a:lnTo>
                <a:lnTo>
                  <a:pt x="7" y="81"/>
                </a:lnTo>
                <a:lnTo>
                  <a:pt x="5" y="80"/>
                </a:lnTo>
                <a:lnTo>
                  <a:pt x="4" y="80"/>
                </a:lnTo>
                <a:lnTo>
                  <a:pt x="2" y="77"/>
                </a:lnTo>
                <a:lnTo>
                  <a:pt x="2" y="75"/>
                </a:lnTo>
                <a:lnTo>
                  <a:pt x="1" y="74"/>
                </a:lnTo>
                <a:lnTo>
                  <a:pt x="0" y="72"/>
                </a:lnTo>
                <a:lnTo>
                  <a:pt x="0" y="71"/>
                </a:lnTo>
                <a:lnTo>
                  <a:pt x="1" y="70"/>
                </a:lnTo>
                <a:lnTo>
                  <a:pt x="1" y="68"/>
                </a:lnTo>
                <a:lnTo>
                  <a:pt x="1" y="67"/>
                </a:lnTo>
                <a:lnTo>
                  <a:pt x="2" y="64"/>
                </a:lnTo>
                <a:lnTo>
                  <a:pt x="4" y="62"/>
                </a:lnTo>
                <a:lnTo>
                  <a:pt x="4" y="61"/>
                </a:lnTo>
                <a:lnTo>
                  <a:pt x="5" y="58"/>
                </a:lnTo>
                <a:lnTo>
                  <a:pt x="5" y="57"/>
                </a:lnTo>
                <a:lnTo>
                  <a:pt x="7" y="57"/>
                </a:lnTo>
                <a:lnTo>
                  <a:pt x="8" y="55"/>
                </a:lnTo>
                <a:lnTo>
                  <a:pt x="10" y="55"/>
                </a:lnTo>
                <a:lnTo>
                  <a:pt x="13" y="54"/>
                </a:lnTo>
                <a:lnTo>
                  <a:pt x="14" y="52"/>
                </a:lnTo>
                <a:lnTo>
                  <a:pt x="15" y="52"/>
                </a:lnTo>
                <a:lnTo>
                  <a:pt x="17" y="51"/>
                </a:lnTo>
                <a:lnTo>
                  <a:pt x="18" y="51"/>
                </a:lnTo>
                <a:lnTo>
                  <a:pt x="20" y="52"/>
                </a:lnTo>
                <a:lnTo>
                  <a:pt x="21" y="52"/>
                </a:lnTo>
                <a:lnTo>
                  <a:pt x="23" y="51"/>
                </a:lnTo>
                <a:lnTo>
                  <a:pt x="24" y="51"/>
                </a:lnTo>
                <a:lnTo>
                  <a:pt x="24" y="50"/>
                </a:lnTo>
                <a:lnTo>
                  <a:pt x="23" y="48"/>
                </a:lnTo>
                <a:lnTo>
                  <a:pt x="23" y="47"/>
                </a:lnTo>
                <a:lnTo>
                  <a:pt x="24" y="47"/>
                </a:lnTo>
                <a:lnTo>
                  <a:pt x="24" y="45"/>
                </a:lnTo>
                <a:lnTo>
                  <a:pt x="24" y="44"/>
                </a:lnTo>
                <a:lnTo>
                  <a:pt x="25" y="42"/>
                </a:lnTo>
                <a:lnTo>
                  <a:pt x="25" y="41"/>
                </a:lnTo>
                <a:lnTo>
                  <a:pt x="27" y="40"/>
                </a:lnTo>
                <a:lnTo>
                  <a:pt x="27" y="38"/>
                </a:lnTo>
                <a:lnTo>
                  <a:pt x="28" y="35"/>
                </a:lnTo>
                <a:lnTo>
                  <a:pt x="28" y="32"/>
                </a:lnTo>
                <a:lnTo>
                  <a:pt x="28" y="31"/>
                </a:lnTo>
                <a:lnTo>
                  <a:pt x="28" y="28"/>
                </a:lnTo>
                <a:lnTo>
                  <a:pt x="28" y="25"/>
                </a:lnTo>
                <a:lnTo>
                  <a:pt x="28" y="24"/>
                </a:lnTo>
                <a:lnTo>
                  <a:pt x="28" y="22"/>
                </a:lnTo>
                <a:lnTo>
                  <a:pt x="28" y="21"/>
                </a:lnTo>
                <a:lnTo>
                  <a:pt x="28" y="18"/>
                </a:lnTo>
                <a:lnTo>
                  <a:pt x="28" y="17"/>
                </a:lnTo>
                <a:lnTo>
                  <a:pt x="30" y="14"/>
                </a:lnTo>
                <a:lnTo>
                  <a:pt x="30" y="12"/>
                </a:lnTo>
                <a:lnTo>
                  <a:pt x="30" y="11"/>
                </a:lnTo>
                <a:lnTo>
                  <a:pt x="28" y="10"/>
                </a:lnTo>
                <a:lnTo>
                  <a:pt x="28" y="8"/>
                </a:lnTo>
                <a:lnTo>
                  <a:pt x="30" y="5"/>
                </a:lnTo>
                <a:lnTo>
                  <a:pt x="30" y="4"/>
                </a:lnTo>
                <a:lnTo>
                  <a:pt x="31" y="2"/>
                </a:lnTo>
                <a:lnTo>
                  <a:pt x="33" y="1"/>
                </a:lnTo>
                <a:lnTo>
                  <a:pt x="34" y="1"/>
                </a:lnTo>
                <a:lnTo>
                  <a:pt x="34" y="0"/>
                </a:lnTo>
                <a:lnTo>
                  <a:pt x="34" y="1"/>
                </a:lnTo>
                <a:lnTo>
                  <a:pt x="35" y="2"/>
                </a:lnTo>
                <a:lnTo>
                  <a:pt x="35" y="4"/>
                </a:lnTo>
                <a:lnTo>
                  <a:pt x="35" y="5"/>
                </a:lnTo>
                <a:lnTo>
                  <a:pt x="35" y="7"/>
                </a:lnTo>
                <a:lnTo>
                  <a:pt x="37" y="7"/>
                </a:lnTo>
                <a:lnTo>
                  <a:pt x="37" y="8"/>
                </a:lnTo>
                <a:lnTo>
                  <a:pt x="37" y="11"/>
                </a:lnTo>
                <a:lnTo>
                  <a:pt x="38" y="11"/>
                </a:lnTo>
                <a:lnTo>
                  <a:pt x="40" y="11"/>
                </a:lnTo>
                <a:lnTo>
                  <a:pt x="40" y="10"/>
                </a:lnTo>
                <a:lnTo>
                  <a:pt x="41" y="10"/>
                </a:lnTo>
                <a:lnTo>
                  <a:pt x="43" y="8"/>
                </a:lnTo>
                <a:lnTo>
                  <a:pt x="44" y="7"/>
                </a:lnTo>
                <a:lnTo>
                  <a:pt x="45" y="7"/>
                </a:lnTo>
                <a:lnTo>
                  <a:pt x="47" y="7"/>
                </a:lnTo>
                <a:lnTo>
                  <a:pt x="47" y="5"/>
                </a:lnTo>
                <a:lnTo>
                  <a:pt x="48" y="5"/>
                </a:lnTo>
                <a:lnTo>
                  <a:pt x="51" y="7"/>
                </a:lnTo>
                <a:lnTo>
                  <a:pt x="53" y="7"/>
                </a:lnTo>
                <a:lnTo>
                  <a:pt x="53" y="8"/>
                </a:lnTo>
                <a:lnTo>
                  <a:pt x="54" y="7"/>
                </a:lnTo>
                <a:lnTo>
                  <a:pt x="54" y="8"/>
                </a:lnTo>
                <a:lnTo>
                  <a:pt x="55" y="8"/>
                </a:lnTo>
                <a:lnTo>
                  <a:pt x="57" y="10"/>
                </a:lnTo>
                <a:lnTo>
                  <a:pt x="60" y="11"/>
                </a:lnTo>
                <a:lnTo>
                  <a:pt x="61" y="11"/>
                </a:lnTo>
                <a:lnTo>
                  <a:pt x="61" y="12"/>
                </a:lnTo>
                <a:close/>
              </a:path>
            </a:pathLst>
          </a:custGeom>
          <a:solidFill>
            <a:schemeClr val="bg1"/>
          </a:solidFill>
          <a:ln w="3175" cmpd="sng">
            <a:solidFill>
              <a:srgbClr val="808080"/>
            </a:solidFill>
            <a:round/>
            <a:headEnd/>
            <a:tailEnd/>
          </a:ln>
        </p:spPr>
        <p:txBody>
          <a:bodyPr/>
          <a:lstStyle/>
          <a:p>
            <a:endParaRPr lang="en-US"/>
          </a:p>
        </p:txBody>
      </p:sp>
      <p:sp>
        <p:nvSpPr>
          <p:cNvPr id="14468" name="Freeform 132"/>
          <p:cNvSpPr>
            <a:spLocks/>
          </p:cNvSpPr>
          <p:nvPr/>
        </p:nvSpPr>
        <p:spPr bwMode="auto">
          <a:xfrm>
            <a:off x="2309813" y="1117600"/>
            <a:ext cx="309562" cy="295275"/>
          </a:xfrm>
          <a:custGeom>
            <a:avLst/>
            <a:gdLst>
              <a:gd name="T0" fmla="*/ 246 w 261"/>
              <a:gd name="T1" fmla="*/ 303 h 343"/>
              <a:gd name="T2" fmla="*/ 233 w 261"/>
              <a:gd name="T3" fmla="*/ 298 h 343"/>
              <a:gd name="T4" fmla="*/ 236 w 261"/>
              <a:gd name="T5" fmla="*/ 307 h 343"/>
              <a:gd name="T6" fmla="*/ 227 w 261"/>
              <a:gd name="T7" fmla="*/ 321 h 343"/>
              <a:gd name="T8" fmla="*/ 224 w 261"/>
              <a:gd name="T9" fmla="*/ 331 h 343"/>
              <a:gd name="T10" fmla="*/ 216 w 261"/>
              <a:gd name="T11" fmla="*/ 343 h 343"/>
              <a:gd name="T12" fmla="*/ 201 w 261"/>
              <a:gd name="T13" fmla="*/ 331 h 343"/>
              <a:gd name="T14" fmla="*/ 188 w 261"/>
              <a:gd name="T15" fmla="*/ 327 h 343"/>
              <a:gd name="T16" fmla="*/ 181 w 261"/>
              <a:gd name="T17" fmla="*/ 320 h 343"/>
              <a:gd name="T18" fmla="*/ 171 w 261"/>
              <a:gd name="T19" fmla="*/ 318 h 343"/>
              <a:gd name="T20" fmla="*/ 166 w 261"/>
              <a:gd name="T21" fmla="*/ 314 h 343"/>
              <a:gd name="T22" fmla="*/ 174 w 261"/>
              <a:gd name="T23" fmla="*/ 311 h 343"/>
              <a:gd name="T24" fmla="*/ 171 w 261"/>
              <a:gd name="T25" fmla="*/ 303 h 343"/>
              <a:gd name="T26" fmla="*/ 170 w 261"/>
              <a:gd name="T27" fmla="*/ 296 h 343"/>
              <a:gd name="T28" fmla="*/ 170 w 261"/>
              <a:gd name="T29" fmla="*/ 288 h 343"/>
              <a:gd name="T30" fmla="*/ 171 w 261"/>
              <a:gd name="T31" fmla="*/ 280 h 343"/>
              <a:gd name="T32" fmla="*/ 166 w 261"/>
              <a:gd name="T33" fmla="*/ 267 h 343"/>
              <a:gd name="T34" fmla="*/ 158 w 261"/>
              <a:gd name="T35" fmla="*/ 254 h 343"/>
              <a:gd name="T36" fmla="*/ 157 w 261"/>
              <a:gd name="T37" fmla="*/ 238 h 343"/>
              <a:gd name="T38" fmla="*/ 150 w 261"/>
              <a:gd name="T39" fmla="*/ 233 h 343"/>
              <a:gd name="T40" fmla="*/ 154 w 261"/>
              <a:gd name="T41" fmla="*/ 225 h 343"/>
              <a:gd name="T42" fmla="*/ 150 w 261"/>
              <a:gd name="T43" fmla="*/ 218 h 343"/>
              <a:gd name="T44" fmla="*/ 138 w 261"/>
              <a:gd name="T45" fmla="*/ 218 h 343"/>
              <a:gd name="T46" fmla="*/ 133 w 261"/>
              <a:gd name="T47" fmla="*/ 223 h 343"/>
              <a:gd name="T48" fmla="*/ 130 w 261"/>
              <a:gd name="T49" fmla="*/ 237 h 343"/>
              <a:gd name="T50" fmla="*/ 117 w 261"/>
              <a:gd name="T51" fmla="*/ 234 h 343"/>
              <a:gd name="T52" fmla="*/ 125 w 261"/>
              <a:gd name="T53" fmla="*/ 225 h 343"/>
              <a:gd name="T54" fmla="*/ 130 w 261"/>
              <a:gd name="T55" fmla="*/ 214 h 343"/>
              <a:gd name="T56" fmla="*/ 121 w 261"/>
              <a:gd name="T57" fmla="*/ 203 h 343"/>
              <a:gd name="T58" fmla="*/ 113 w 261"/>
              <a:gd name="T59" fmla="*/ 200 h 343"/>
              <a:gd name="T60" fmla="*/ 117 w 261"/>
              <a:gd name="T61" fmla="*/ 190 h 343"/>
              <a:gd name="T62" fmla="*/ 128 w 261"/>
              <a:gd name="T63" fmla="*/ 181 h 343"/>
              <a:gd name="T64" fmla="*/ 123 w 261"/>
              <a:gd name="T65" fmla="*/ 180 h 343"/>
              <a:gd name="T66" fmla="*/ 111 w 261"/>
              <a:gd name="T67" fmla="*/ 178 h 343"/>
              <a:gd name="T68" fmla="*/ 97 w 261"/>
              <a:gd name="T69" fmla="*/ 180 h 343"/>
              <a:gd name="T70" fmla="*/ 101 w 261"/>
              <a:gd name="T71" fmla="*/ 167 h 343"/>
              <a:gd name="T72" fmla="*/ 105 w 261"/>
              <a:gd name="T73" fmla="*/ 160 h 343"/>
              <a:gd name="T74" fmla="*/ 104 w 261"/>
              <a:gd name="T75" fmla="*/ 157 h 343"/>
              <a:gd name="T76" fmla="*/ 93 w 261"/>
              <a:gd name="T77" fmla="*/ 150 h 343"/>
              <a:gd name="T78" fmla="*/ 87 w 261"/>
              <a:gd name="T79" fmla="*/ 141 h 343"/>
              <a:gd name="T80" fmla="*/ 75 w 261"/>
              <a:gd name="T81" fmla="*/ 135 h 343"/>
              <a:gd name="T82" fmla="*/ 67 w 261"/>
              <a:gd name="T83" fmla="*/ 137 h 343"/>
              <a:gd name="T84" fmla="*/ 54 w 261"/>
              <a:gd name="T85" fmla="*/ 135 h 343"/>
              <a:gd name="T86" fmla="*/ 43 w 261"/>
              <a:gd name="T87" fmla="*/ 133 h 343"/>
              <a:gd name="T88" fmla="*/ 27 w 261"/>
              <a:gd name="T89" fmla="*/ 140 h 343"/>
              <a:gd name="T90" fmla="*/ 17 w 261"/>
              <a:gd name="T91" fmla="*/ 140 h 343"/>
              <a:gd name="T92" fmla="*/ 17 w 261"/>
              <a:gd name="T93" fmla="*/ 135 h 343"/>
              <a:gd name="T94" fmla="*/ 10 w 261"/>
              <a:gd name="T95" fmla="*/ 134 h 343"/>
              <a:gd name="T96" fmla="*/ 2 w 261"/>
              <a:gd name="T97" fmla="*/ 121 h 343"/>
              <a:gd name="T98" fmla="*/ 11 w 261"/>
              <a:gd name="T99" fmla="*/ 104 h 343"/>
              <a:gd name="T100" fmla="*/ 8 w 261"/>
              <a:gd name="T101" fmla="*/ 84 h 343"/>
              <a:gd name="T102" fmla="*/ 0 w 261"/>
              <a:gd name="T103" fmla="*/ 71 h 343"/>
              <a:gd name="T104" fmla="*/ 8 w 261"/>
              <a:gd name="T105" fmla="*/ 55 h 343"/>
              <a:gd name="T106" fmla="*/ 24 w 261"/>
              <a:gd name="T107" fmla="*/ 51 h 343"/>
              <a:gd name="T108" fmla="*/ 27 w 261"/>
              <a:gd name="T109" fmla="*/ 38 h 343"/>
              <a:gd name="T110" fmla="*/ 28 w 261"/>
              <a:gd name="T111" fmla="*/ 17 h 343"/>
              <a:gd name="T112" fmla="*/ 34 w 261"/>
              <a:gd name="T113" fmla="*/ 1 h 343"/>
              <a:gd name="T114" fmla="*/ 38 w 261"/>
              <a:gd name="T115" fmla="*/ 11 h 343"/>
              <a:gd name="T116" fmla="*/ 51 w 261"/>
              <a:gd name="T117" fmla="*/ 7 h 3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1"/>
              <a:gd name="T178" fmla="*/ 0 h 343"/>
              <a:gd name="T179" fmla="*/ 261 w 261"/>
              <a:gd name="T180" fmla="*/ 343 h 34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1" h="343">
                <a:moveTo>
                  <a:pt x="261" y="306"/>
                </a:moveTo>
                <a:lnTo>
                  <a:pt x="260" y="307"/>
                </a:lnTo>
                <a:lnTo>
                  <a:pt x="258" y="307"/>
                </a:lnTo>
                <a:lnTo>
                  <a:pt x="256" y="307"/>
                </a:lnTo>
                <a:lnTo>
                  <a:pt x="254" y="306"/>
                </a:lnTo>
                <a:lnTo>
                  <a:pt x="251" y="306"/>
                </a:lnTo>
                <a:lnTo>
                  <a:pt x="248" y="306"/>
                </a:lnTo>
                <a:lnTo>
                  <a:pt x="247" y="304"/>
                </a:lnTo>
                <a:lnTo>
                  <a:pt x="246" y="301"/>
                </a:lnTo>
                <a:lnTo>
                  <a:pt x="246" y="303"/>
                </a:lnTo>
                <a:lnTo>
                  <a:pt x="244" y="303"/>
                </a:lnTo>
                <a:lnTo>
                  <a:pt x="244" y="301"/>
                </a:lnTo>
                <a:lnTo>
                  <a:pt x="241" y="300"/>
                </a:lnTo>
                <a:lnTo>
                  <a:pt x="240" y="298"/>
                </a:lnTo>
                <a:lnTo>
                  <a:pt x="238" y="298"/>
                </a:lnTo>
                <a:lnTo>
                  <a:pt x="237" y="297"/>
                </a:lnTo>
                <a:lnTo>
                  <a:pt x="236" y="297"/>
                </a:lnTo>
                <a:lnTo>
                  <a:pt x="234" y="297"/>
                </a:lnTo>
                <a:lnTo>
                  <a:pt x="234" y="298"/>
                </a:lnTo>
                <a:lnTo>
                  <a:pt x="233" y="298"/>
                </a:lnTo>
                <a:lnTo>
                  <a:pt x="231" y="298"/>
                </a:lnTo>
                <a:lnTo>
                  <a:pt x="233" y="298"/>
                </a:lnTo>
                <a:lnTo>
                  <a:pt x="234" y="300"/>
                </a:lnTo>
                <a:lnTo>
                  <a:pt x="236" y="301"/>
                </a:lnTo>
                <a:lnTo>
                  <a:pt x="236" y="303"/>
                </a:lnTo>
                <a:lnTo>
                  <a:pt x="237" y="303"/>
                </a:lnTo>
                <a:lnTo>
                  <a:pt x="238" y="304"/>
                </a:lnTo>
                <a:lnTo>
                  <a:pt x="238" y="306"/>
                </a:lnTo>
                <a:lnTo>
                  <a:pt x="237" y="306"/>
                </a:lnTo>
                <a:lnTo>
                  <a:pt x="236" y="307"/>
                </a:lnTo>
                <a:lnTo>
                  <a:pt x="234" y="308"/>
                </a:lnTo>
                <a:lnTo>
                  <a:pt x="233" y="310"/>
                </a:lnTo>
                <a:lnTo>
                  <a:pt x="230" y="310"/>
                </a:lnTo>
                <a:lnTo>
                  <a:pt x="230" y="311"/>
                </a:lnTo>
                <a:lnTo>
                  <a:pt x="228" y="313"/>
                </a:lnTo>
                <a:lnTo>
                  <a:pt x="230" y="316"/>
                </a:lnTo>
                <a:lnTo>
                  <a:pt x="230" y="317"/>
                </a:lnTo>
                <a:lnTo>
                  <a:pt x="230" y="318"/>
                </a:lnTo>
                <a:lnTo>
                  <a:pt x="228" y="320"/>
                </a:lnTo>
                <a:lnTo>
                  <a:pt x="227" y="321"/>
                </a:lnTo>
                <a:lnTo>
                  <a:pt x="227" y="323"/>
                </a:lnTo>
                <a:lnTo>
                  <a:pt x="228" y="324"/>
                </a:lnTo>
                <a:lnTo>
                  <a:pt x="227" y="326"/>
                </a:lnTo>
                <a:lnTo>
                  <a:pt x="227" y="327"/>
                </a:lnTo>
                <a:lnTo>
                  <a:pt x="228" y="327"/>
                </a:lnTo>
                <a:lnTo>
                  <a:pt x="227" y="327"/>
                </a:lnTo>
                <a:lnTo>
                  <a:pt x="226" y="327"/>
                </a:lnTo>
                <a:lnTo>
                  <a:pt x="226" y="328"/>
                </a:lnTo>
                <a:lnTo>
                  <a:pt x="224" y="330"/>
                </a:lnTo>
                <a:lnTo>
                  <a:pt x="224" y="331"/>
                </a:lnTo>
                <a:lnTo>
                  <a:pt x="224" y="333"/>
                </a:lnTo>
                <a:lnTo>
                  <a:pt x="224" y="334"/>
                </a:lnTo>
                <a:lnTo>
                  <a:pt x="224" y="336"/>
                </a:lnTo>
                <a:lnTo>
                  <a:pt x="223" y="338"/>
                </a:lnTo>
                <a:lnTo>
                  <a:pt x="223" y="340"/>
                </a:lnTo>
                <a:lnTo>
                  <a:pt x="221" y="341"/>
                </a:lnTo>
                <a:lnTo>
                  <a:pt x="220" y="341"/>
                </a:lnTo>
                <a:lnTo>
                  <a:pt x="217" y="341"/>
                </a:lnTo>
                <a:lnTo>
                  <a:pt x="217" y="343"/>
                </a:lnTo>
                <a:lnTo>
                  <a:pt x="216" y="343"/>
                </a:lnTo>
                <a:lnTo>
                  <a:pt x="214" y="343"/>
                </a:lnTo>
                <a:lnTo>
                  <a:pt x="211" y="343"/>
                </a:lnTo>
                <a:lnTo>
                  <a:pt x="208" y="338"/>
                </a:lnTo>
                <a:lnTo>
                  <a:pt x="208" y="337"/>
                </a:lnTo>
                <a:lnTo>
                  <a:pt x="208" y="336"/>
                </a:lnTo>
                <a:lnTo>
                  <a:pt x="207" y="336"/>
                </a:lnTo>
                <a:lnTo>
                  <a:pt x="204" y="333"/>
                </a:lnTo>
                <a:lnTo>
                  <a:pt x="204" y="331"/>
                </a:lnTo>
                <a:lnTo>
                  <a:pt x="203" y="331"/>
                </a:lnTo>
                <a:lnTo>
                  <a:pt x="201" y="331"/>
                </a:lnTo>
                <a:lnTo>
                  <a:pt x="200" y="328"/>
                </a:lnTo>
                <a:lnTo>
                  <a:pt x="200" y="327"/>
                </a:lnTo>
                <a:lnTo>
                  <a:pt x="198" y="327"/>
                </a:lnTo>
                <a:lnTo>
                  <a:pt x="197" y="327"/>
                </a:lnTo>
                <a:lnTo>
                  <a:pt x="196" y="327"/>
                </a:lnTo>
                <a:lnTo>
                  <a:pt x="194" y="326"/>
                </a:lnTo>
                <a:lnTo>
                  <a:pt x="193" y="324"/>
                </a:lnTo>
                <a:lnTo>
                  <a:pt x="191" y="324"/>
                </a:lnTo>
                <a:lnTo>
                  <a:pt x="190" y="327"/>
                </a:lnTo>
                <a:lnTo>
                  <a:pt x="188" y="327"/>
                </a:lnTo>
                <a:lnTo>
                  <a:pt x="187" y="327"/>
                </a:lnTo>
                <a:lnTo>
                  <a:pt x="186" y="327"/>
                </a:lnTo>
                <a:lnTo>
                  <a:pt x="184" y="327"/>
                </a:lnTo>
                <a:lnTo>
                  <a:pt x="183" y="327"/>
                </a:lnTo>
                <a:lnTo>
                  <a:pt x="183" y="326"/>
                </a:lnTo>
                <a:lnTo>
                  <a:pt x="183" y="324"/>
                </a:lnTo>
                <a:lnTo>
                  <a:pt x="183" y="323"/>
                </a:lnTo>
                <a:lnTo>
                  <a:pt x="183" y="321"/>
                </a:lnTo>
                <a:lnTo>
                  <a:pt x="181" y="321"/>
                </a:lnTo>
                <a:lnTo>
                  <a:pt x="181" y="320"/>
                </a:lnTo>
                <a:lnTo>
                  <a:pt x="180" y="320"/>
                </a:lnTo>
                <a:lnTo>
                  <a:pt x="180" y="318"/>
                </a:lnTo>
                <a:lnTo>
                  <a:pt x="178" y="318"/>
                </a:lnTo>
                <a:lnTo>
                  <a:pt x="178" y="317"/>
                </a:lnTo>
                <a:lnTo>
                  <a:pt x="177" y="317"/>
                </a:lnTo>
                <a:lnTo>
                  <a:pt x="176" y="317"/>
                </a:lnTo>
                <a:lnTo>
                  <a:pt x="176" y="318"/>
                </a:lnTo>
                <a:lnTo>
                  <a:pt x="174" y="318"/>
                </a:lnTo>
                <a:lnTo>
                  <a:pt x="173" y="318"/>
                </a:lnTo>
                <a:lnTo>
                  <a:pt x="171" y="318"/>
                </a:lnTo>
                <a:lnTo>
                  <a:pt x="171" y="320"/>
                </a:lnTo>
                <a:lnTo>
                  <a:pt x="170" y="318"/>
                </a:lnTo>
                <a:lnTo>
                  <a:pt x="168" y="320"/>
                </a:lnTo>
                <a:lnTo>
                  <a:pt x="168" y="318"/>
                </a:lnTo>
                <a:lnTo>
                  <a:pt x="167" y="318"/>
                </a:lnTo>
                <a:lnTo>
                  <a:pt x="166" y="318"/>
                </a:lnTo>
                <a:lnTo>
                  <a:pt x="166" y="317"/>
                </a:lnTo>
                <a:lnTo>
                  <a:pt x="167" y="316"/>
                </a:lnTo>
                <a:lnTo>
                  <a:pt x="166" y="316"/>
                </a:lnTo>
                <a:lnTo>
                  <a:pt x="166" y="314"/>
                </a:lnTo>
                <a:lnTo>
                  <a:pt x="164" y="314"/>
                </a:lnTo>
                <a:lnTo>
                  <a:pt x="166" y="313"/>
                </a:lnTo>
                <a:lnTo>
                  <a:pt x="167" y="313"/>
                </a:lnTo>
                <a:lnTo>
                  <a:pt x="167" y="311"/>
                </a:lnTo>
                <a:lnTo>
                  <a:pt x="168" y="313"/>
                </a:lnTo>
                <a:lnTo>
                  <a:pt x="170" y="313"/>
                </a:lnTo>
                <a:lnTo>
                  <a:pt x="171" y="313"/>
                </a:lnTo>
                <a:lnTo>
                  <a:pt x="171" y="314"/>
                </a:lnTo>
                <a:lnTo>
                  <a:pt x="173" y="313"/>
                </a:lnTo>
                <a:lnTo>
                  <a:pt x="174" y="311"/>
                </a:lnTo>
                <a:lnTo>
                  <a:pt x="173" y="310"/>
                </a:lnTo>
                <a:lnTo>
                  <a:pt x="174" y="310"/>
                </a:lnTo>
                <a:lnTo>
                  <a:pt x="174" y="308"/>
                </a:lnTo>
                <a:lnTo>
                  <a:pt x="173" y="308"/>
                </a:lnTo>
                <a:lnTo>
                  <a:pt x="173" y="307"/>
                </a:lnTo>
                <a:lnTo>
                  <a:pt x="171" y="306"/>
                </a:lnTo>
                <a:lnTo>
                  <a:pt x="171" y="304"/>
                </a:lnTo>
                <a:lnTo>
                  <a:pt x="171" y="303"/>
                </a:lnTo>
                <a:lnTo>
                  <a:pt x="173" y="303"/>
                </a:lnTo>
                <a:lnTo>
                  <a:pt x="171" y="303"/>
                </a:lnTo>
                <a:lnTo>
                  <a:pt x="171" y="301"/>
                </a:lnTo>
                <a:lnTo>
                  <a:pt x="173" y="301"/>
                </a:lnTo>
                <a:lnTo>
                  <a:pt x="173" y="300"/>
                </a:lnTo>
                <a:lnTo>
                  <a:pt x="171" y="300"/>
                </a:lnTo>
                <a:lnTo>
                  <a:pt x="171" y="298"/>
                </a:lnTo>
                <a:lnTo>
                  <a:pt x="171" y="297"/>
                </a:lnTo>
                <a:lnTo>
                  <a:pt x="171" y="296"/>
                </a:lnTo>
                <a:lnTo>
                  <a:pt x="171" y="294"/>
                </a:lnTo>
                <a:lnTo>
                  <a:pt x="170" y="294"/>
                </a:lnTo>
                <a:lnTo>
                  <a:pt x="170" y="296"/>
                </a:lnTo>
                <a:lnTo>
                  <a:pt x="170" y="297"/>
                </a:lnTo>
                <a:lnTo>
                  <a:pt x="168" y="297"/>
                </a:lnTo>
                <a:lnTo>
                  <a:pt x="168" y="296"/>
                </a:lnTo>
                <a:lnTo>
                  <a:pt x="168" y="294"/>
                </a:lnTo>
                <a:lnTo>
                  <a:pt x="168" y="293"/>
                </a:lnTo>
                <a:lnTo>
                  <a:pt x="167" y="291"/>
                </a:lnTo>
                <a:lnTo>
                  <a:pt x="167" y="290"/>
                </a:lnTo>
                <a:lnTo>
                  <a:pt x="168" y="290"/>
                </a:lnTo>
                <a:lnTo>
                  <a:pt x="168" y="288"/>
                </a:lnTo>
                <a:lnTo>
                  <a:pt x="170" y="288"/>
                </a:lnTo>
                <a:lnTo>
                  <a:pt x="171" y="288"/>
                </a:lnTo>
                <a:lnTo>
                  <a:pt x="171" y="287"/>
                </a:lnTo>
                <a:lnTo>
                  <a:pt x="171" y="286"/>
                </a:lnTo>
                <a:lnTo>
                  <a:pt x="171" y="284"/>
                </a:lnTo>
                <a:lnTo>
                  <a:pt x="173" y="284"/>
                </a:lnTo>
                <a:lnTo>
                  <a:pt x="171" y="284"/>
                </a:lnTo>
                <a:lnTo>
                  <a:pt x="173" y="284"/>
                </a:lnTo>
                <a:lnTo>
                  <a:pt x="173" y="283"/>
                </a:lnTo>
                <a:lnTo>
                  <a:pt x="171" y="281"/>
                </a:lnTo>
                <a:lnTo>
                  <a:pt x="171" y="280"/>
                </a:lnTo>
                <a:lnTo>
                  <a:pt x="170" y="280"/>
                </a:lnTo>
                <a:lnTo>
                  <a:pt x="170" y="278"/>
                </a:lnTo>
                <a:lnTo>
                  <a:pt x="168" y="278"/>
                </a:lnTo>
                <a:lnTo>
                  <a:pt x="168" y="277"/>
                </a:lnTo>
                <a:lnTo>
                  <a:pt x="167" y="276"/>
                </a:lnTo>
                <a:lnTo>
                  <a:pt x="166" y="273"/>
                </a:lnTo>
                <a:lnTo>
                  <a:pt x="164" y="273"/>
                </a:lnTo>
                <a:lnTo>
                  <a:pt x="164" y="271"/>
                </a:lnTo>
                <a:lnTo>
                  <a:pt x="164" y="268"/>
                </a:lnTo>
                <a:lnTo>
                  <a:pt x="166" y="267"/>
                </a:lnTo>
                <a:lnTo>
                  <a:pt x="166" y="266"/>
                </a:lnTo>
                <a:lnTo>
                  <a:pt x="166" y="264"/>
                </a:lnTo>
                <a:lnTo>
                  <a:pt x="163" y="263"/>
                </a:lnTo>
                <a:lnTo>
                  <a:pt x="161" y="263"/>
                </a:lnTo>
                <a:lnTo>
                  <a:pt x="161" y="261"/>
                </a:lnTo>
                <a:lnTo>
                  <a:pt x="161" y="260"/>
                </a:lnTo>
                <a:lnTo>
                  <a:pt x="160" y="258"/>
                </a:lnTo>
                <a:lnTo>
                  <a:pt x="160" y="257"/>
                </a:lnTo>
                <a:lnTo>
                  <a:pt x="158" y="256"/>
                </a:lnTo>
                <a:lnTo>
                  <a:pt x="158" y="254"/>
                </a:lnTo>
                <a:lnTo>
                  <a:pt x="158" y="253"/>
                </a:lnTo>
                <a:lnTo>
                  <a:pt x="158" y="250"/>
                </a:lnTo>
                <a:lnTo>
                  <a:pt x="158" y="248"/>
                </a:lnTo>
                <a:lnTo>
                  <a:pt x="158" y="245"/>
                </a:lnTo>
                <a:lnTo>
                  <a:pt x="158" y="243"/>
                </a:lnTo>
                <a:lnTo>
                  <a:pt x="158" y="241"/>
                </a:lnTo>
                <a:lnTo>
                  <a:pt x="157" y="241"/>
                </a:lnTo>
                <a:lnTo>
                  <a:pt x="158" y="240"/>
                </a:lnTo>
                <a:lnTo>
                  <a:pt x="158" y="238"/>
                </a:lnTo>
                <a:lnTo>
                  <a:pt x="157" y="238"/>
                </a:lnTo>
                <a:lnTo>
                  <a:pt x="154" y="238"/>
                </a:lnTo>
                <a:lnTo>
                  <a:pt x="153" y="238"/>
                </a:lnTo>
                <a:lnTo>
                  <a:pt x="151" y="238"/>
                </a:lnTo>
                <a:lnTo>
                  <a:pt x="150" y="238"/>
                </a:lnTo>
                <a:lnTo>
                  <a:pt x="150" y="237"/>
                </a:lnTo>
                <a:lnTo>
                  <a:pt x="150" y="235"/>
                </a:lnTo>
                <a:lnTo>
                  <a:pt x="151" y="234"/>
                </a:lnTo>
                <a:lnTo>
                  <a:pt x="150" y="234"/>
                </a:lnTo>
                <a:lnTo>
                  <a:pt x="151" y="233"/>
                </a:lnTo>
                <a:lnTo>
                  <a:pt x="150" y="233"/>
                </a:lnTo>
                <a:lnTo>
                  <a:pt x="150" y="231"/>
                </a:lnTo>
                <a:lnTo>
                  <a:pt x="150" y="230"/>
                </a:lnTo>
                <a:lnTo>
                  <a:pt x="148" y="228"/>
                </a:lnTo>
                <a:lnTo>
                  <a:pt x="150" y="227"/>
                </a:lnTo>
                <a:lnTo>
                  <a:pt x="150" y="225"/>
                </a:lnTo>
                <a:lnTo>
                  <a:pt x="151" y="225"/>
                </a:lnTo>
                <a:lnTo>
                  <a:pt x="151" y="224"/>
                </a:lnTo>
                <a:lnTo>
                  <a:pt x="151" y="225"/>
                </a:lnTo>
                <a:lnTo>
                  <a:pt x="153" y="225"/>
                </a:lnTo>
                <a:lnTo>
                  <a:pt x="154" y="225"/>
                </a:lnTo>
                <a:lnTo>
                  <a:pt x="154" y="224"/>
                </a:lnTo>
                <a:lnTo>
                  <a:pt x="154" y="223"/>
                </a:lnTo>
                <a:lnTo>
                  <a:pt x="154" y="221"/>
                </a:lnTo>
                <a:lnTo>
                  <a:pt x="153" y="221"/>
                </a:lnTo>
                <a:lnTo>
                  <a:pt x="153" y="220"/>
                </a:lnTo>
                <a:lnTo>
                  <a:pt x="151" y="218"/>
                </a:lnTo>
                <a:lnTo>
                  <a:pt x="153" y="218"/>
                </a:lnTo>
                <a:lnTo>
                  <a:pt x="153" y="217"/>
                </a:lnTo>
                <a:lnTo>
                  <a:pt x="151" y="217"/>
                </a:lnTo>
                <a:lnTo>
                  <a:pt x="150" y="218"/>
                </a:lnTo>
                <a:lnTo>
                  <a:pt x="150" y="220"/>
                </a:lnTo>
                <a:lnTo>
                  <a:pt x="147" y="220"/>
                </a:lnTo>
                <a:lnTo>
                  <a:pt x="145" y="221"/>
                </a:lnTo>
                <a:lnTo>
                  <a:pt x="144" y="221"/>
                </a:lnTo>
                <a:lnTo>
                  <a:pt x="143" y="221"/>
                </a:lnTo>
                <a:lnTo>
                  <a:pt x="143" y="220"/>
                </a:lnTo>
                <a:lnTo>
                  <a:pt x="141" y="220"/>
                </a:lnTo>
                <a:lnTo>
                  <a:pt x="141" y="218"/>
                </a:lnTo>
                <a:lnTo>
                  <a:pt x="140" y="218"/>
                </a:lnTo>
                <a:lnTo>
                  <a:pt x="138" y="218"/>
                </a:lnTo>
                <a:lnTo>
                  <a:pt x="137" y="218"/>
                </a:lnTo>
                <a:lnTo>
                  <a:pt x="137" y="217"/>
                </a:lnTo>
                <a:lnTo>
                  <a:pt x="137" y="215"/>
                </a:lnTo>
                <a:lnTo>
                  <a:pt x="135" y="215"/>
                </a:lnTo>
                <a:lnTo>
                  <a:pt x="135" y="217"/>
                </a:lnTo>
                <a:lnTo>
                  <a:pt x="135" y="218"/>
                </a:lnTo>
                <a:lnTo>
                  <a:pt x="135" y="220"/>
                </a:lnTo>
                <a:lnTo>
                  <a:pt x="134" y="221"/>
                </a:lnTo>
                <a:lnTo>
                  <a:pt x="133" y="221"/>
                </a:lnTo>
                <a:lnTo>
                  <a:pt x="133" y="223"/>
                </a:lnTo>
                <a:lnTo>
                  <a:pt x="133" y="224"/>
                </a:lnTo>
                <a:lnTo>
                  <a:pt x="133" y="225"/>
                </a:lnTo>
                <a:lnTo>
                  <a:pt x="133" y="227"/>
                </a:lnTo>
                <a:lnTo>
                  <a:pt x="131" y="227"/>
                </a:lnTo>
                <a:lnTo>
                  <a:pt x="131" y="228"/>
                </a:lnTo>
                <a:lnTo>
                  <a:pt x="131" y="230"/>
                </a:lnTo>
                <a:lnTo>
                  <a:pt x="131" y="231"/>
                </a:lnTo>
                <a:lnTo>
                  <a:pt x="131" y="234"/>
                </a:lnTo>
                <a:lnTo>
                  <a:pt x="131" y="237"/>
                </a:lnTo>
                <a:lnTo>
                  <a:pt x="130" y="237"/>
                </a:lnTo>
                <a:lnTo>
                  <a:pt x="127" y="237"/>
                </a:lnTo>
                <a:lnTo>
                  <a:pt x="125" y="237"/>
                </a:lnTo>
                <a:lnTo>
                  <a:pt x="124" y="237"/>
                </a:lnTo>
                <a:lnTo>
                  <a:pt x="123" y="237"/>
                </a:lnTo>
                <a:lnTo>
                  <a:pt x="121" y="235"/>
                </a:lnTo>
                <a:lnTo>
                  <a:pt x="120" y="235"/>
                </a:lnTo>
                <a:lnTo>
                  <a:pt x="118" y="235"/>
                </a:lnTo>
                <a:lnTo>
                  <a:pt x="117" y="237"/>
                </a:lnTo>
                <a:lnTo>
                  <a:pt x="117" y="235"/>
                </a:lnTo>
                <a:lnTo>
                  <a:pt x="117" y="234"/>
                </a:lnTo>
                <a:lnTo>
                  <a:pt x="117" y="233"/>
                </a:lnTo>
                <a:lnTo>
                  <a:pt x="117" y="231"/>
                </a:lnTo>
                <a:lnTo>
                  <a:pt x="118" y="230"/>
                </a:lnTo>
                <a:lnTo>
                  <a:pt x="118" y="228"/>
                </a:lnTo>
                <a:lnTo>
                  <a:pt x="120" y="227"/>
                </a:lnTo>
                <a:lnTo>
                  <a:pt x="120" y="225"/>
                </a:lnTo>
                <a:lnTo>
                  <a:pt x="121" y="225"/>
                </a:lnTo>
                <a:lnTo>
                  <a:pt x="123" y="225"/>
                </a:lnTo>
                <a:lnTo>
                  <a:pt x="124" y="225"/>
                </a:lnTo>
                <a:lnTo>
                  <a:pt x="125" y="225"/>
                </a:lnTo>
                <a:lnTo>
                  <a:pt x="125" y="224"/>
                </a:lnTo>
                <a:lnTo>
                  <a:pt x="127" y="224"/>
                </a:lnTo>
                <a:lnTo>
                  <a:pt x="127" y="223"/>
                </a:lnTo>
                <a:lnTo>
                  <a:pt x="128" y="221"/>
                </a:lnTo>
                <a:lnTo>
                  <a:pt x="128" y="220"/>
                </a:lnTo>
                <a:lnTo>
                  <a:pt x="128" y="218"/>
                </a:lnTo>
                <a:lnTo>
                  <a:pt x="130" y="218"/>
                </a:lnTo>
                <a:lnTo>
                  <a:pt x="130" y="217"/>
                </a:lnTo>
                <a:lnTo>
                  <a:pt x="130" y="215"/>
                </a:lnTo>
                <a:lnTo>
                  <a:pt x="130" y="214"/>
                </a:lnTo>
                <a:lnTo>
                  <a:pt x="130" y="213"/>
                </a:lnTo>
                <a:lnTo>
                  <a:pt x="130" y="211"/>
                </a:lnTo>
                <a:lnTo>
                  <a:pt x="130" y="210"/>
                </a:lnTo>
                <a:lnTo>
                  <a:pt x="128" y="208"/>
                </a:lnTo>
                <a:lnTo>
                  <a:pt x="127" y="207"/>
                </a:lnTo>
                <a:lnTo>
                  <a:pt x="125" y="205"/>
                </a:lnTo>
                <a:lnTo>
                  <a:pt x="125" y="204"/>
                </a:lnTo>
                <a:lnTo>
                  <a:pt x="124" y="204"/>
                </a:lnTo>
                <a:lnTo>
                  <a:pt x="123" y="203"/>
                </a:lnTo>
                <a:lnTo>
                  <a:pt x="121" y="203"/>
                </a:lnTo>
                <a:lnTo>
                  <a:pt x="120" y="203"/>
                </a:lnTo>
                <a:lnTo>
                  <a:pt x="120" y="201"/>
                </a:lnTo>
                <a:lnTo>
                  <a:pt x="120" y="200"/>
                </a:lnTo>
                <a:lnTo>
                  <a:pt x="118" y="200"/>
                </a:lnTo>
                <a:lnTo>
                  <a:pt x="118" y="198"/>
                </a:lnTo>
                <a:lnTo>
                  <a:pt x="117" y="200"/>
                </a:lnTo>
                <a:lnTo>
                  <a:pt x="117" y="198"/>
                </a:lnTo>
                <a:lnTo>
                  <a:pt x="115" y="198"/>
                </a:lnTo>
                <a:lnTo>
                  <a:pt x="114" y="200"/>
                </a:lnTo>
                <a:lnTo>
                  <a:pt x="113" y="200"/>
                </a:lnTo>
                <a:lnTo>
                  <a:pt x="111" y="200"/>
                </a:lnTo>
                <a:lnTo>
                  <a:pt x="111" y="198"/>
                </a:lnTo>
                <a:lnTo>
                  <a:pt x="113" y="198"/>
                </a:lnTo>
                <a:lnTo>
                  <a:pt x="114" y="198"/>
                </a:lnTo>
                <a:lnTo>
                  <a:pt x="115" y="197"/>
                </a:lnTo>
                <a:lnTo>
                  <a:pt x="117" y="197"/>
                </a:lnTo>
                <a:lnTo>
                  <a:pt x="117" y="195"/>
                </a:lnTo>
                <a:lnTo>
                  <a:pt x="118" y="194"/>
                </a:lnTo>
                <a:lnTo>
                  <a:pt x="117" y="191"/>
                </a:lnTo>
                <a:lnTo>
                  <a:pt x="117" y="190"/>
                </a:lnTo>
                <a:lnTo>
                  <a:pt x="118" y="190"/>
                </a:lnTo>
                <a:lnTo>
                  <a:pt x="117" y="188"/>
                </a:lnTo>
                <a:lnTo>
                  <a:pt x="118" y="187"/>
                </a:lnTo>
                <a:lnTo>
                  <a:pt x="120" y="185"/>
                </a:lnTo>
                <a:lnTo>
                  <a:pt x="121" y="185"/>
                </a:lnTo>
                <a:lnTo>
                  <a:pt x="123" y="184"/>
                </a:lnTo>
                <a:lnTo>
                  <a:pt x="124" y="184"/>
                </a:lnTo>
                <a:lnTo>
                  <a:pt x="125" y="183"/>
                </a:lnTo>
                <a:lnTo>
                  <a:pt x="127" y="181"/>
                </a:lnTo>
                <a:lnTo>
                  <a:pt x="128" y="181"/>
                </a:lnTo>
                <a:lnTo>
                  <a:pt x="130" y="181"/>
                </a:lnTo>
                <a:lnTo>
                  <a:pt x="131" y="180"/>
                </a:lnTo>
                <a:lnTo>
                  <a:pt x="130" y="180"/>
                </a:lnTo>
                <a:lnTo>
                  <a:pt x="130" y="178"/>
                </a:lnTo>
                <a:lnTo>
                  <a:pt x="128" y="177"/>
                </a:lnTo>
                <a:lnTo>
                  <a:pt x="127" y="177"/>
                </a:lnTo>
                <a:lnTo>
                  <a:pt x="125" y="177"/>
                </a:lnTo>
                <a:lnTo>
                  <a:pt x="124" y="177"/>
                </a:lnTo>
                <a:lnTo>
                  <a:pt x="124" y="178"/>
                </a:lnTo>
                <a:lnTo>
                  <a:pt x="123" y="180"/>
                </a:lnTo>
                <a:lnTo>
                  <a:pt x="121" y="180"/>
                </a:lnTo>
                <a:lnTo>
                  <a:pt x="120" y="178"/>
                </a:lnTo>
                <a:lnTo>
                  <a:pt x="120" y="177"/>
                </a:lnTo>
                <a:lnTo>
                  <a:pt x="118" y="177"/>
                </a:lnTo>
                <a:lnTo>
                  <a:pt x="117" y="177"/>
                </a:lnTo>
                <a:lnTo>
                  <a:pt x="117" y="178"/>
                </a:lnTo>
                <a:lnTo>
                  <a:pt x="115" y="178"/>
                </a:lnTo>
                <a:lnTo>
                  <a:pt x="113" y="180"/>
                </a:lnTo>
                <a:lnTo>
                  <a:pt x="113" y="178"/>
                </a:lnTo>
                <a:lnTo>
                  <a:pt x="111" y="178"/>
                </a:lnTo>
                <a:lnTo>
                  <a:pt x="110" y="178"/>
                </a:lnTo>
                <a:lnTo>
                  <a:pt x="110" y="177"/>
                </a:lnTo>
                <a:lnTo>
                  <a:pt x="107" y="180"/>
                </a:lnTo>
                <a:lnTo>
                  <a:pt x="105" y="181"/>
                </a:lnTo>
                <a:lnTo>
                  <a:pt x="104" y="181"/>
                </a:lnTo>
                <a:lnTo>
                  <a:pt x="103" y="181"/>
                </a:lnTo>
                <a:lnTo>
                  <a:pt x="103" y="180"/>
                </a:lnTo>
                <a:lnTo>
                  <a:pt x="100" y="180"/>
                </a:lnTo>
                <a:lnTo>
                  <a:pt x="98" y="180"/>
                </a:lnTo>
                <a:lnTo>
                  <a:pt x="97" y="180"/>
                </a:lnTo>
                <a:lnTo>
                  <a:pt x="95" y="178"/>
                </a:lnTo>
                <a:lnTo>
                  <a:pt x="94" y="177"/>
                </a:lnTo>
                <a:lnTo>
                  <a:pt x="94" y="175"/>
                </a:lnTo>
                <a:lnTo>
                  <a:pt x="95" y="175"/>
                </a:lnTo>
                <a:lnTo>
                  <a:pt x="97" y="174"/>
                </a:lnTo>
                <a:lnTo>
                  <a:pt x="100" y="173"/>
                </a:lnTo>
                <a:lnTo>
                  <a:pt x="100" y="171"/>
                </a:lnTo>
                <a:lnTo>
                  <a:pt x="100" y="170"/>
                </a:lnTo>
                <a:lnTo>
                  <a:pt x="100" y="168"/>
                </a:lnTo>
                <a:lnTo>
                  <a:pt x="101" y="167"/>
                </a:lnTo>
                <a:lnTo>
                  <a:pt x="103" y="167"/>
                </a:lnTo>
                <a:lnTo>
                  <a:pt x="104" y="167"/>
                </a:lnTo>
                <a:lnTo>
                  <a:pt x="104" y="165"/>
                </a:lnTo>
                <a:lnTo>
                  <a:pt x="105" y="167"/>
                </a:lnTo>
                <a:lnTo>
                  <a:pt x="105" y="165"/>
                </a:lnTo>
                <a:lnTo>
                  <a:pt x="105" y="164"/>
                </a:lnTo>
                <a:lnTo>
                  <a:pt x="104" y="163"/>
                </a:lnTo>
                <a:lnTo>
                  <a:pt x="105" y="163"/>
                </a:lnTo>
                <a:lnTo>
                  <a:pt x="105" y="161"/>
                </a:lnTo>
                <a:lnTo>
                  <a:pt x="105" y="160"/>
                </a:lnTo>
                <a:lnTo>
                  <a:pt x="105" y="158"/>
                </a:lnTo>
                <a:lnTo>
                  <a:pt x="107" y="158"/>
                </a:lnTo>
                <a:lnTo>
                  <a:pt x="107" y="160"/>
                </a:lnTo>
                <a:lnTo>
                  <a:pt x="107" y="158"/>
                </a:lnTo>
                <a:lnTo>
                  <a:pt x="108" y="158"/>
                </a:lnTo>
                <a:lnTo>
                  <a:pt x="108" y="157"/>
                </a:lnTo>
                <a:lnTo>
                  <a:pt x="107" y="157"/>
                </a:lnTo>
                <a:lnTo>
                  <a:pt x="107" y="158"/>
                </a:lnTo>
                <a:lnTo>
                  <a:pt x="105" y="158"/>
                </a:lnTo>
                <a:lnTo>
                  <a:pt x="104" y="157"/>
                </a:lnTo>
                <a:lnTo>
                  <a:pt x="103" y="157"/>
                </a:lnTo>
                <a:lnTo>
                  <a:pt x="101" y="155"/>
                </a:lnTo>
                <a:lnTo>
                  <a:pt x="100" y="155"/>
                </a:lnTo>
                <a:lnTo>
                  <a:pt x="98" y="154"/>
                </a:lnTo>
                <a:lnTo>
                  <a:pt x="97" y="154"/>
                </a:lnTo>
                <a:lnTo>
                  <a:pt x="95" y="153"/>
                </a:lnTo>
                <a:lnTo>
                  <a:pt x="94" y="153"/>
                </a:lnTo>
                <a:lnTo>
                  <a:pt x="94" y="151"/>
                </a:lnTo>
                <a:lnTo>
                  <a:pt x="94" y="150"/>
                </a:lnTo>
                <a:lnTo>
                  <a:pt x="93" y="150"/>
                </a:lnTo>
                <a:lnTo>
                  <a:pt x="93" y="147"/>
                </a:lnTo>
                <a:lnTo>
                  <a:pt x="91" y="145"/>
                </a:lnTo>
                <a:lnTo>
                  <a:pt x="90" y="145"/>
                </a:lnTo>
                <a:lnTo>
                  <a:pt x="90" y="147"/>
                </a:lnTo>
                <a:lnTo>
                  <a:pt x="88" y="147"/>
                </a:lnTo>
                <a:lnTo>
                  <a:pt x="87" y="148"/>
                </a:lnTo>
                <a:lnTo>
                  <a:pt x="87" y="147"/>
                </a:lnTo>
                <a:lnTo>
                  <a:pt x="87" y="145"/>
                </a:lnTo>
                <a:lnTo>
                  <a:pt x="87" y="144"/>
                </a:lnTo>
                <a:lnTo>
                  <a:pt x="87" y="141"/>
                </a:lnTo>
                <a:lnTo>
                  <a:pt x="85" y="141"/>
                </a:lnTo>
                <a:lnTo>
                  <a:pt x="85" y="140"/>
                </a:lnTo>
                <a:lnTo>
                  <a:pt x="85" y="138"/>
                </a:lnTo>
                <a:lnTo>
                  <a:pt x="84" y="137"/>
                </a:lnTo>
                <a:lnTo>
                  <a:pt x="84" y="135"/>
                </a:lnTo>
                <a:lnTo>
                  <a:pt x="84" y="134"/>
                </a:lnTo>
                <a:lnTo>
                  <a:pt x="81" y="135"/>
                </a:lnTo>
                <a:lnTo>
                  <a:pt x="80" y="135"/>
                </a:lnTo>
                <a:lnTo>
                  <a:pt x="77" y="135"/>
                </a:lnTo>
                <a:lnTo>
                  <a:pt x="75" y="135"/>
                </a:lnTo>
                <a:lnTo>
                  <a:pt x="75" y="137"/>
                </a:lnTo>
                <a:lnTo>
                  <a:pt x="74" y="137"/>
                </a:lnTo>
                <a:lnTo>
                  <a:pt x="74" y="138"/>
                </a:lnTo>
                <a:lnTo>
                  <a:pt x="74" y="140"/>
                </a:lnTo>
                <a:lnTo>
                  <a:pt x="73" y="140"/>
                </a:lnTo>
                <a:lnTo>
                  <a:pt x="73" y="138"/>
                </a:lnTo>
                <a:lnTo>
                  <a:pt x="71" y="138"/>
                </a:lnTo>
                <a:lnTo>
                  <a:pt x="70" y="137"/>
                </a:lnTo>
                <a:lnTo>
                  <a:pt x="68" y="137"/>
                </a:lnTo>
                <a:lnTo>
                  <a:pt x="67" y="137"/>
                </a:lnTo>
                <a:lnTo>
                  <a:pt x="65" y="137"/>
                </a:lnTo>
                <a:lnTo>
                  <a:pt x="64" y="137"/>
                </a:lnTo>
                <a:lnTo>
                  <a:pt x="63" y="137"/>
                </a:lnTo>
                <a:lnTo>
                  <a:pt x="61" y="138"/>
                </a:lnTo>
                <a:lnTo>
                  <a:pt x="60" y="138"/>
                </a:lnTo>
                <a:lnTo>
                  <a:pt x="58" y="138"/>
                </a:lnTo>
                <a:lnTo>
                  <a:pt x="57" y="138"/>
                </a:lnTo>
                <a:lnTo>
                  <a:pt x="55" y="138"/>
                </a:lnTo>
                <a:lnTo>
                  <a:pt x="54" y="137"/>
                </a:lnTo>
                <a:lnTo>
                  <a:pt x="54" y="135"/>
                </a:lnTo>
                <a:lnTo>
                  <a:pt x="53" y="135"/>
                </a:lnTo>
                <a:lnTo>
                  <a:pt x="51" y="137"/>
                </a:lnTo>
                <a:lnTo>
                  <a:pt x="50" y="138"/>
                </a:lnTo>
                <a:lnTo>
                  <a:pt x="48" y="137"/>
                </a:lnTo>
                <a:lnTo>
                  <a:pt x="47" y="137"/>
                </a:lnTo>
                <a:lnTo>
                  <a:pt x="45" y="137"/>
                </a:lnTo>
                <a:lnTo>
                  <a:pt x="44" y="137"/>
                </a:lnTo>
                <a:lnTo>
                  <a:pt x="43" y="135"/>
                </a:lnTo>
                <a:lnTo>
                  <a:pt x="43" y="134"/>
                </a:lnTo>
                <a:lnTo>
                  <a:pt x="43" y="133"/>
                </a:lnTo>
                <a:lnTo>
                  <a:pt x="41" y="134"/>
                </a:lnTo>
                <a:lnTo>
                  <a:pt x="38" y="137"/>
                </a:lnTo>
                <a:lnTo>
                  <a:pt x="37" y="137"/>
                </a:lnTo>
                <a:lnTo>
                  <a:pt x="35" y="138"/>
                </a:lnTo>
                <a:lnTo>
                  <a:pt x="34" y="138"/>
                </a:lnTo>
                <a:lnTo>
                  <a:pt x="31" y="140"/>
                </a:lnTo>
                <a:lnTo>
                  <a:pt x="30" y="140"/>
                </a:lnTo>
                <a:lnTo>
                  <a:pt x="28" y="141"/>
                </a:lnTo>
                <a:lnTo>
                  <a:pt x="28" y="140"/>
                </a:lnTo>
                <a:lnTo>
                  <a:pt x="27" y="140"/>
                </a:lnTo>
                <a:lnTo>
                  <a:pt x="27" y="138"/>
                </a:lnTo>
                <a:lnTo>
                  <a:pt x="25" y="137"/>
                </a:lnTo>
                <a:lnTo>
                  <a:pt x="24" y="138"/>
                </a:lnTo>
                <a:lnTo>
                  <a:pt x="23" y="138"/>
                </a:lnTo>
                <a:lnTo>
                  <a:pt x="21" y="138"/>
                </a:lnTo>
                <a:lnTo>
                  <a:pt x="21" y="140"/>
                </a:lnTo>
                <a:lnTo>
                  <a:pt x="20" y="138"/>
                </a:lnTo>
                <a:lnTo>
                  <a:pt x="20" y="140"/>
                </a:lnTo>
                <a:lnTo>
                  <a:pt x="18" y="140"/>
                </a:lnTo>
                <a:lnTo>
                  <a:pt x="17" y="140"/>
                </a:lnTo>
                <a:lnTo>
                  <a:pt x="15" y="140"/>
                </a:lnTo>
                <a:lnTo>
                  <a:pt x="17" y="138"/>
                </a:lnTo>
                <a:lnTo>
                  <a:pt x="17" y="137"/>
                </a:lnTo>
                <a:lnTo>
                  <a:pt x="18" y="135"/>
                </a:lnTo>
                <a:lnTo>
                  <a:pt x="18" y="134"/>
                </a:lnTo>
                <a:lnTo>
                  <a:pt x="18" y="133"/>
                </a:lnTo>
                <a:lnTo>
                  <a:pt x="17" y="134"/>
                </a:lnTo>
                <a:lnTo>
                  <a:pt x="18" y="134"/>
                </a:lnTo>
                <a:lnTo>
                  <a:pt x="18" y="135"/>
                </a:lnTo>
                <a:lnTo>
                  <a:pt x="17" y="135"/>
                </a:lnTo>
                <a:lnTo>
                  <a:pt x="17" y="134"/>
                </a:lnTo>
                <a:lnTo>
                  <a:pt x="15" y="134"/>
                </a:lnTo>
                <a:lnTo>
                  <a:pt x="15" y="135"/>
                </a:lnTo>
                <a:lnTo>
                  <a:pt x="14" y="135"/>
                </a:lnTo>
                <a:lnTo>
                  <a:pt x="14" y="137"/>
                </a:lnTo>
                <a:lnTo>
                  <a:pt x="13" y="138"/>
                </a:lnTo>
                <a:lnTo>
                  <a:pt x="13" y="137"/>
                </a:lnTo>
                <a:lnTo>
                  <a:pt x="11" y="137"/>
                </a:lnTo>
                <a:lnTo>
                  <a:pt x="10" y="135"/>
                </a:lnTo>
                <a:lnTo>
                  <a:pt x="10" y="134"/>
                </a:lnTo>
                <a:lnTo>
                  <a:pt x="8" y="134"/>
                </a:lnTo>
                <a:lnTo>
                  <a:pt x="7" y="133"/>
                </a:lnTo>
                <a:lnTo>
                  <a:pt x="5" y="131"/>
                </a:lnTo>
                <a:lnTo>
                  <a:pt x="5" y="130"/>
                </a:lnTo>
                <a:lnTo>
                  <a:pt x="4" y="128"/>
                </a:lnTo>
                <a:lnTo>
                  <a:pt x="4" y="127"/>
                </a:lnTo>
                <a:lnTo>
                  <a:pt x="2" y="125"/>
                </a:lnTo>
                <a:lnTo>
                  <a:pt x="2" y="124"/>
                </a:lnTo>
                <a:lnTo>
                  <a:pt x="2" y="123"/>
                </a:lnTo>
                <a:lnTo>
                  <a:pt x="2" y="121"/>
                </a:lnTo>
                <a:lnTo>
                  <a:pt x="2" y="120"/>
                </a:lnTo>
                <a:lnTo>
                  <a:pt x="2" y="118"/>
                </a:lnTo>
                <a:lnTo>
                  <a:pt x="2" y="117"/>
                </a:lnTo>
                <a:lnTo>
                  <a:pt x="4" y="115"/>
                </a:lnTo>
                <a:lnTo>
                  <a:pt x="4" y="114"/>
                </a:lnTo>
                <a:lnTo>
                  <a:pt x="5" y="113"/>
                </a:lnTo>
                <a:lnTo>
                  <a:pt x="7" y="111"/>
                </a:lnTo>
                <a:lnTo>
                  <a:pt x="8" y="108"/>
                </a:lnTo>
                <a:lnTo>
                  <a:pt x="10" y="107"/>
                </a:lnTo>
                <a:lnTo>
                  <a:pt x="11" y="104"/>
                </a:lnTo>
                <a:lnTo>
                  <a:pt x="11" y="102"/>
                </a:lnTo>
                <a:lnTo>
                  <a:pt x="13" y="100"/>
                </a:lnTo>
                <a:lnTo>
                  <a:pt x="14" y="97"/>
                </a:lnTo>
                <a:lnTo>
                  <a:pt x="14" y="95"/>
                </a:lnTo>
                <a:lnTo>
                  <a:pt x="14" y="92"/>
                </a:lnTo>
                <a:lnTo>
                  <a:pt x="14" y="91"/>
                </a:lnTo>
                <a:lnTo>
                  <a:pt x="13" y="90"/>
                </a:lnTo>
                <a:lnTo>
                  <a:pt x="11" y="88"/>
                </a:lnTo>
                <a:lnTo>
                  <a:pt x="8" y="85"/>
                </a:lnTo>
                <a:lnTo>
                  <a:pt x="8" y="84"/>
                </a:lnTo>
                <a:lnTo>
                  <a:pt x="8" y="82"/>
                </a:lnTo>
                <a:lnTo>
                  <a:pt x="7" y="82"/>
                </a:lnTo>
                <a:lnTo>
                  <a:pt x="7" y="81"/>
                </a:lnTo>
                <a:lnTo>
                  <a:pt x="5" y="80"/>
                </a:lnTo>
                <a:lnTo>
                  <a:pt x="4" y="80"/>
                </a:lnTo>
                <a:lnTo>
                  <a:pt x="2" y="77"/>
                </a:lnTo>
                <a:lnTo>
                  <a:pt x="2" y="75"/>
                </a:lnTo>
                <a:lnTo>
                  <a:pt x="1" y="74"/>
                </a:lnTo>
                <a:lnTo>
                  <a:pt x="0" y="72"/>
                </a:lnTo>
                <a:lnTo>
                  <a:pt x="0" y="71"/>
                </a:lnTo>
                <a:lnTo>
                  <a:pt x="1" y="70"/>
                </a:lnTo>
                <a:lnTo>
                  <a:pt x="1" y="68"/>
                </a:lnTo>
                <a:lnTo>
                  <a:pt x="1" y="67"/>
                </a:lnTo>
                <a:lnTo>
                  <a:pt x="2" y="64"/>
                </a:lnTo>
                <a:lnTo>
                  <a:pt x="4" y="62"/>
                </a:lnTo>
                <a:lnTo>
                  <a:pt x="4" y="61"/>
                </a:lnTo>
                <a:lnTo>
                  <a:pt x="5" y="58"/>
                </a:lnTo>
                <a:lnTo>
                  <a:pt x="5" y="57"/>
                </a:lnTo>
                <a:lnTo>
                  <a:pt x="7" y="57"/>
                </a:lnTo>
                <a:lnTo>
                  <a:pt x="8" y="55"/>
                </a:lnTo>
                <a:lnTo>
                  <a:pt x="10" y="55"/>
                </a:lnTo>
                <a:lnTo>
                  <a:pt x="13" y="54"/>
                </a:lnTo>
                <a:lnTo>
                  <a:pt x="14" y="52"/>
                </a:lnTo>
                <a:lnTo>
                  <a:pt x="15" y="52"/>
                </a:lnTo>
                <a:lnTo>
                  <a:pt x="17" y="51"/>
                </a:lnTo>
                <a:lnTo>
                  <a:pt x="18" y="51"/>
                </a:lnTo>
                <a:lnTo>
                  <a:pt x="20" y="52"/>
                </a:lnTo>
                <a:lnTo>
                  <a:pt x="21" y="52"/>
                </a:lnTo>
                <a:lnTo>
                  <a:pt x="23" y="51"/>
                </a:lnTo>
                <a:lnTo>
                  <a:pt x="24" y="51"/>
                </a:lnTo>
                <a:lnTo>
                  <a:pt x="24" y="50"/>
                </a:lnTo>
                <a:lnTo>
                  <a:pt x="23" y="48"/>
                </a:lnTo>
                <a:lnTo>
                  <a:pt x="23" y="47"/>
                </a:lnTo>
                <a:lnTo>
                  <a:pt x="24" y="47"/>
                </a:lnTo>
                <a:lnTo>
                  <a:pt x="24" y="45"/>
                </a:lnTo>
                <a:lnTo>
                  <a:pt x="24" y="44"/>
                </a:lnTo>
                <a:lnTo>
                  <a:pt x="25" y="42"/>
                </a:lnTo>
                <a:lnTo>
                  <a:pt x="25" y="41"/>
                </a:lnTo>
                <a:lnTo>
                  <a:pt x="27" y="40"/>
                </a:lnTo>
                <a:lnTo>
                  <a:pt x="27" y="38"/>
                </a:lnTo>
                <a:lnTo>
                  <a:pt x="28" y="35"/>
                </a:lnTo>
                <a:lnTo>
                  <a:pt x="28" y="32"/>
                </a:lnTo>
                <a:lnTo>
                  <a:pt x="28" y="31"/>
                </a:lnTo>
                <a:lnTo>
                  <a:pt x="28" y="28"/>
                </a:lnTo>
                <a:lnTo>
                  <a:pt x="28" y="25"/>
                </a:lnTo>
                <a:lnTo>
                  <a:pt x="28" y="24"/>
                </a:lnTo>
                <a:lnTo>
                  <a:pt x="28" y="22"/>
                </a:lnTo>
                <a:lnTo>
                  <a:pt x="28" y="21"/>
                </a:lnTo>
                <a:lnTo>
                  <a:pt x="28" y="18"/>
                </a:lnTo>
                <a:lnTo>
                  <a:pt x="28" y="17"/>
                </a:lnTo>
                <a:lnTo>
                  <a:pt x="30" y="14"/>
                </a:lnTo>
                <a:lnTo>
                  <a:pt x="30" y="12"/>
                </a:lnTo>
                <a:lnTo>
                  <a:pt x="30" y="11"/>
                </a:lnTo>
                <a:lnTo>
                  <a:pt x="28" y="10"/>
                </a:lnTo>
                <a:lnTo>
                  <a:pt x="28" y="8"/>
                </a:lnTo>
                <a:lnTo>
                  <a:pt x="30" y="5"/>
                </a:lnTo>
                <a:lnTo>
                  <a:pt x="30" y="4"/>
                </a:lnTo>
                <a:lnTo>
                  <a:pt x="31" y="2"/>
                </a:lnTo>
                <a:lnTo>
                  <a:pt x="33" y="1"/>
                </a:lnTo>
                <a:lnTo>
                  <a:pt x="34" y="1"/>
                </a:lnTo>
                <a:lnTo>
                  <a:pt x="34" y="0"/>
                </a:lnTo>
                <a:lnTo>
                  <a:pt x="34" y="1"/>
                </a:lnTo>
                <a:lnTo>
                  <a:pt x="35" y="2"/>
                </a:lnTo>
                <a:lnTo>
                  <a:pt x="35" y="4"/>
                </a:lnTo>
                <a:lnTo>
                  <a:pt x="35" y="5"/>
                </a:lnTo>
                <a:lnTo>
                  <a:pt x="35" y="7"/>
                </a:lnTo>
                <a:lnTo>
                  <a:pt x="37" y="7"/>
                </a:lnTo>
                <a:lnTo>
                  <a:pt x="37" y="8"/>
                </a:lnTo>
                <a:lnTo>
                  <a:pt x="37" y="11"/>
                </a:lnTo>
                <a:lnTo>
                  <a:pt x="38" y="11"/>
                </a:lnTo>
                <a:lnTo>
                  <a:pt x="40" y="11"/>
                </a:lnTo>
                <a:lnTo>
                  <a:pt x="40" y="10"/>
                </a:lnTo>
                <a:lnTo>
                  <a:pt x="41" y="10"/>
                </a:lnTo>
                <a:lnTo>
                  <a:pt x="43" y="8"/>
                </a:lnTo>
                <a:lnTo>
                  <a:pt x="44" y="7"/>
                </a:lnTo>
                <a:lnTo>
                  <a:pt x="45" y="7"/>
                </a:lnTo>
                <a:lnTo>
                  <a:pt x="47" y="7"/>
                </a:lnTo>
                <a:lnTo>
                  <a:pt x="47" y="5"/>
                </a:lnTo>
                <a:lnTo>
                  <a:pt x="48" y="5"/>
                </a:lnTo>
                <a:lnTo>
                  <a:pt x="51" y="7"/>
                </a:lnTo>
                <a:lnTo>
                  <a:pt x="53" y="7"/>
                </a:lnTo>
                <a:lnTo>
                  <a:pt x="53" y="8"/>
                </a:lnTo>
                <a:lnTo>
                  <a:pt x="54" y="7"/>
                </a:lnTo>
                <a:lnTo>
                  <a:pt x="54" y="8"/>
                </a:lnTo>
                <a:lnTo>
                  <a:pt x="55" y="8"/>
                </a:lnTo>
                <a:lnTo>
                  <a:pt x="57" y="10"/>
                </a:lnTo>
                <a:lnTo>
                  <a:pt x="60" y="11"/>
                </a:lnTo>
                <a:lnTo>
                  <a:pt x="61" y="11"/>
                </a:lnTo>
                <a:lnTo>
                  <a:pt x="61" y="12"/>
                </a:lnTo>
              </a:path>
            </a:pathLst>
          </a:custGeom>
          <a:solidFill>
            <a:schemeClr val="bg1"/>
          </a:solidFill>
          <a:ln w="3175" cmpd="sng">
            <a:solidFill>
              <a:srgbClr val="808080"/>
            </a:solidFill>
            <a:prstDash val="solid"/>
            <a:round/>
            <a:headEnd/>
            <a:tailEnd/>
          </a:ln>
        </p:spPr>
        <p:txBody>
          <a:bodyPr/>
          <a:lstStyle/>
          <a:p>
            <a:endParaRPr lang="en-US"/>
          </a:p>
        </p:txBody>
      </p:sp>
      <p:sp>
        <p:nvSpPr>
          <p:cNvPr id="14469" name="Freeform 133"/>
          <p:cNvSpPr>
            <a:spLocks/>
          </p:cNvSpPr>
          <p:nvPr/>
        </p:nvSpPr>
        <p:spPr bwMode="auto">
          <a:xfrm>
            <a:off x="2382838" y="1128713"/>
            <a:ext cx="298450" cy="252412"/>
          </a:xfrm>
          <a:custGeom>
            <a:avLst/>
            <a:gdLst>
              <a:gd name="T0" fmla="*/ 7 w 252"/>
              <a:gd name="T1" fmla="*/ 8 h 294"/>
              <a:gd name="T2" fmla="*/ 9 w 252"/>
              <a:gd name="T3" fmla="*/ 20 h 294"/>
              <a:gd name="T4" fmla="*/ 14 w 252"/>
              <a:gd name="T5" fmla="*/ 30 h 294"/>
              <a:gd name="T6" fmla="*/ 16 w 252"/>
              <a:gd name="T7" fmla="*/ 39 h 294"/>
              <a:gd name="T8" fmla="*/ 22 w 252"/>
              <a:gd name="T9" fmla="*/ 55 h 294"/>
              <a:gd name="T10" fmla="*/ 32 w 252"/>
              <a:gd name="T11" fmla="*/ 60 h 294"/>
              <a:gd name="T12" fmla="*/ 43 w 252"/>
              <a:gd name="T13" fmla="*/ 62 h 294"/>
              <a:gd name="T14" fmla="*/ 54 w 252"/>
              <a:gd name="T15" fmla="*/ 60 h 294"/>
              <a:gd name="T16" fmla="*/ 67 w 252"/>
              <a:gd name="T17" fmla="*/ 56 h 294"/>
              <a:gd name="T18" fmla="*/ 80 w 252"/>
              <a:gd name="T19" fmla="*/ 55 h 294"/>
              <a:gd name="T20" fmla="*/ 93 w 252"/>
              <a:gd name="T21" fmla="*/ 59 h 294"/>
              <a:gd name="T22" fmla="*/ 105 w 252"/>
              <a:gd name="T23" fmla="*/ 63 h 294"/>
              <a:gd name="T24" fmla="*/ 116 w 252"/>
              <a:gd name="T25" fmla="*/ 68 h 294"/>
              <a:gd name="T26" fmla="*/ 127 w 252"/>
              <a:gd name="T27" fmla="*/ 72 h 294"/>
              <a:gd name="T28" fmla="*/ 133 w 252"/>
              <a:gd name="T29" fmla="*/ 76 h 294"/>
              <a:gd name="T30" fmla="*/ 137 w 252"/>
              <a:gd name="T31" fmla="*/ 83 h 294"/>
              <a:gd name="T32" fmla="*/ 130 w 252"/>
              <a:gd name="T33" fmla="*/ 90 h 294"/>
              <a:gd name="T34" fmla="*/ 129 w 252"/>
              <a:gd name="T35" fmla="*/ 96 h 294"/>
              <a:gd name="T36" fmla="*/ 129 w 252"/>
              <a:gd name="T37" fmla="*/ 101 h 294"/>
              <a:gd name="T38" fmla="*/ 132 w 252"/>
              <a:gd name="T39" fmla="*/ 111 h 294"/>
              <a:gd name="T40" fmla="*/ 136 w 252"/>
              <a:gd name="T41" fmla="*/ 119 h 294"/>
              <a:gd name="T42" fmla="*/ 135 w 252"/>
              <a:gd name="T43" fmla="*/ 125 h 294"/>
              <a:gd name="T44" fmla="*/ 136 w 252"/>
              <a:gd name="T45" fmla="*/ 133 h 294"/>
              <a:gd name="T46" fmla="*/ 143 w 252"/>
              <a:gd name="T47" fmla="*/ 138 h 294"/>
              <a:gd name="T48" fmla="*/ 149 w 252"/>
              <a:gd name="T49" fmla="*/ 139 h 294"/>
              <a:gd name="T50" fmla="*/ 156 w 252"/>
              <a:gd name="T51" fmla="*/ 136 h 294"/>
              <a:gd name="T52" fmla="*/ 162 w 252"/>
              <a:gd name="T53" fmla="*/ 142 h 294"/>
              <a:gd name="T54" fmla="*/ 160 w 252"/>
              <a:gd name="T55" fmla="*/ 148 h 294"/>
              <a:gd name="T56" fmla="*/ 160 w 252"/>
              <a:gd name="T57" fmla="*/ 155 h 294"/>
              <a:gd name="T58" fmla="*/ 162 w 252"/>
              <a:gd name="T59" fmla="*/ 161 h 294"/>
              <a:gd name="T60" fmla="*/ 159 w 252"/>
              <a:gd name="T61" fmla="*/ 166 h 294"/>
              <a:gd name="T62" fmla="*/ 165 w 252"/>
              <a:gd name="T63" fmla="*/ 172 h 294"/>
              <a:gd name="T64" fmla="*/ 175 w 252"/>
              <a:gd name="T65" fmla="*/ 178 h 294"/>
              <a:gd name="T66" fmla="*/ 177 w 252"/>
              <a:gd name="T67" fmla="*/ 173 h 294"/>
              <a:gd name="T68" fmla="*/ 186 w 252"/>
              <a:gd name="T69" fmla="*/ 179 h 294"/>
              <a:gd name="T70" fmla="*/ 190 w 252"/>
              <a:gd name="T71" fmla="*/ 175 h 294"/>
              <a:gd name="T72" fmla="*/ 197 w 252"/>
              <a:gd name="T73" fmla="*/ 172 h 294"/>
              <a:gd name="T74" fmla="*/ 206 w 252"/>
              <a:gd name="T75" fmla="*/ 176 h 294"/>
              <a:gd name="T76" fmla="*/ 212 w 252"/>
              <a:gd name="T77" fmla="*/ 183 h 294"/>
              <a:gd name="T78" fmla="*/ 222 w 252"/>
              <a:gd name="T79" fmla="*/ 191 h 294"/>
              <a:gd name="T80" fmla="*/ 220 w 252"/>
              <a:gd name="T81" fmla="*/ 201 h 294"/>
              <a:gd name="T82" fmla="*/ 212 w 252"/>
              <a:gd name="T83" fmla="*/ 209 h 294"/>
              <a:gd name="T84" fmla="*/ 215 w 252"/>
              <a:gd name="T85" fmla="*/ 222 h 294"/>
              <a:gd name="T86" fmla="*/ 223 w 252"/>
              <a:gd name="T87" fmla="*/ 231 h 294"/>
              <a:gd name="T88" fmla="*/ 236 w 252"/>
              <a:gd name="T89" fmla="*/ 233 h 294"/>
              <a:gd name="T90" fmla="*/ 236 w 252"/>
              <a:gd name="T91" fmla="*/ 244 h 294"/>
              <a:gd name="T92" fmla="*/ 235 w 252"/>
              <a:gd name="T93" fmla="*/ 255 h 294"/>
              <a:gd name="T94" fmla="*/ 239 w 252"/>
              <a:gd name="T95" fmla="*/ 268 h 294"/>
              <a:gd name="T96" fmla="*/ 252 w 252"/>
              <a:gd name="T97" fmla="*/ 266 h 294"/>
              <a:gd name="T98" fmla="*/ 249 w 252"/>
              <a:gd name="T99" fmla="*/ 274 h 294"/>
              <a:gd name="T100" fmla="*/ 248 w 252"/>
              <a:gd name="T101" fmla="*/ 279 h 294"/>
              <a:gd name="T102" fmla="*/ 242 w 252"/>
              <a:gd name="T103" fmla="*/ 284 h 294"/>
              <a:gd name="T104" fmla="*/ 233 w 252"/>
              <a:gd name="T105" fmla="*/ 288 h 294"/>
              <a:gd name="T106" fmla="*/ 227 w 252"/>
              <a:gd name="T107" fmla="*/ 289 h 294"/>
              <a:gd name="T108" fmla="*/ 227 w 252"/>
              <a:gd name="T109" fmla="*/ 279 h 294"/>
              <a:gd name="T110" fmla="*/ 215 w 252"/>
              <a:gd name="T111" fmla="*/ 281 h 294"/>
              <a:gd name="T112" fmla="*/ 207 w 252"/>
              <a:gd name="T113" fmla="*/ 284 h 294"/>
              <a:gd name="T114" fmla="*/ 205 w 252"/>
              <a:gd name="T115" fmla="*/ 291 h 29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2"/>
              <a:gd name="T175" fmla="*/ 0 h 294"/>
              <a:gd name="T176" fmla="*/ 252 w 252"/>
              <a:gd name="T177" fmla="*/ 294 h 29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2" h="294">
                <a:moveTo>
                  <a:pt x="0" y="0"/>
                </a:moveTo>
                <a:lnTo>
                  <a:pt x="2" y="0"/>
                </a:lnTo>
                <a:lnTo>
                  <a:pt x="3" y="0"/>
                </a:lnTo>
                <a:lnTo>
                  <a:pt x="6" y="3"/>
                </a:lnTo>
                <a:lnTo>
                  <a:pt x="6" y="5"/>
                </a:lnTo>
                <a:lnTo>
                  <a:pt x="6" y="6"/>
                </a:lnTo>
                <a:lnTo>
                  <a:pt x="7" y="8"/>
                </a:lnTo>
                <a:lnTo>
                  <a:pt x="7" y="9"/>
                </a:lnTo>
                <a:lnTo>
                  <a:pt x="7" y="10"/>
                </a:lnTo>
                <a:lnTo>
                  <a:pt x="7" y="12"/>
                </a:lnTo>
                <a:lnTo>
                  <a:pt x="7" y="15"/>
                </a:lnTo>
                <a:lnTo>
                  <a:pt x="7" y="18"/>
                </a:lnTo>
                <a:lnTo>
                  <a:pt x="7" y="19"/>
                </a:lnTo>
                <a:lnTo>
                  <a:pt x="9" y="20"/>
                </a:lnTo>
                <a:lnTo>
                  <a:pt x="10" y="23"/>
                </a:lnTo>
                <a:lnTo>
                  <a:pt x="10" y="25"/>
                </a:lnTo>
                <a:lnTo>
                  <a:pt x="12" y="25"/>
                </a:lnTo>
                <a:lnTo>
                  <a:pt x="12" y="26"/>
                </a:lnTo>
                <a:lnTo>
                  <a:pt x="13" y="29"/>
                </a:lnTo>
                <a:lnTo>
                  <a:pt x="13" y="30"/>
                </a:lnTo>
                <a:lnTo>
                  <a:pt x="14" y="30"/>
                </a:lnTo>
                <a:lnTo>
                  <a:pt x="14" y="32"/>
                </a:lnTo>
                <a:lnTo>
                  <a:pt x="14" y="35"/>
                </a:lnTo>
                <a:lnTo>
                  <a:pt x="16" y="35"/>
                </a:lnTo>
                <a:lnTo>
                  <a:pt x="16" y="36"/>
                </a:lnTo>
                <a:lnTo>
                  <a:pt x="14" y="36"/>
                </a:lnTo>
                <a:lnTo>
                  <a:pt x="16" y="38"/>
                </a:lnTo>
                <a:lnTo>
                  <a:pt x="16" y="39"/>
                </a:lnTo>
                <a:lnTo>
                  <a:pt x="16" y="40"/>
                </a:lnTo>
                <a:lnTo>
                  <a:pt x="17" y="40"/>
                </a:lnTo>
                <a:lnTo>
                  <a:pt x="17" y="49"/>
                </a:lnTo>
                <a:lnTo>
                  <a:pt x="17" y="50"/>
                </a:lnTo>
                <a:lnTo>
                  <a:pt x="19" y="52"/>
                </a:lnTo>
                <a:lnTo>
                  <a:pt x="20" y="53"/>
                </a:lnTo>
                <a:lnTo>
                  <a:pt x="22" y="55"/>
                </a:lnTo>
                <a:lnTo>
                  <a:pt x="24" y="56"/>
                </a:lnTo>
                <a:lnTo>
                  <a:pt x="24" y="58"/>
                </a:lnTo>
                <a:lnTo>
                  <a:pt x="26" y="58"/>
                </a:lnTo>
                <a:lnTo>
                  <a:pt x="27" y="58"/>
                </a:lnTo>
                <a:lnTo>
                  <a:pt x="29" y="59"/>
                </a:lnTo>
                <a:lnTo>
                  <a:pt x="30" y="60"/>
                </a:lnTo>
                <a:lnTo>
                  <a:pt x="32" y="60"/>
                </a:lnTo>
                <a:lnTo>
                  <a:pt x="33" y="60"/>
                </a:lnTo>
                <a:lnTo>
                  <a:pt x="34" y="60"/>
                </a:lnTo>
                <a:lnTo>
                  <a:pt x="36" y="60"/>
                </a:lnTo>
                <a:lnTo>
                  <a:pt x="37" y="60"/>
                </a:lnTo>
                <a:lnTo>
                  <a:pt x="39" y="60"/>
                </a:lnTo>
                <a:lnTo>
                  <a:pt x="40" y="60"/>
                </a:lnTo>
                <a:lnTo>
                  <a:pt x="43" y="62"/>
                </a:lnTo>
                <a:lnTo>
                  <a:pt x="44" y="62"/>
                </a:lnTo>
                <a:lnTo>
                  <a:pt x="46" y="62"/>
                </a:lnTo>
                <a:lnTo>
                  <a:pt x="47" y="62"/>
                </a:lnTo>
                <a:lnTo>
                  <a:pt x="49" y="60"/>
                </a:lnTo>
                <a:lnTo>
                  <a:pt x="50" y="60"/>
                </a:lnTo>
                <a:lnTo>
                  <a:pt x="53" y="60"/>
                </a:lnTo>
                <a:lnTo>
                  <a:pt x="54" y="60"/>
                </a:lnTo>
                <a:lnTo>
                  <a:pt x="56" y="59"/>
                </a:lnTo>
                <a:lnTo>
                  <a:pt x="57" y="59"/>
                </a:lnTo>
                <a:lnTo>
                  <a:pt x="60" y="58"/>
                </a:lnTo>
                <a:lnTo>
                  <a:pt x="63" y="58"/>
                </a:lnTo>
                <a:lnTo>
                  <a:pt x="64" y="58"/>
                </a:lnTo>
                <a:lnTo>
                  <a:pt x="66" y="58"/>
                </a:lnTo>
                <a:lnTo>
                  <a:pt x="67" y="56"/>
                </a:lnTo>
                <a:lnTo>
                  <a:pt x="70" y="56"/>
                </a:lnTo>
                <a:lnTo>
                  <a:pt x="72" y="56"/>
                </a:lnTo>
                <a:lnTo>
                  <a:pt x="73" y="55"/>
                </a:lnTo>
                <a:lnTo>
                  <a:pt x="74" y="55"/>
                </a:lnTo>
                <a:lnTo>
                  <a:pt x="77" y="55"/>
                </a:lnTo>
                <a:lnTo>
                  <a:pt x="79" y="55"/>
                </a:lnTo>
                <a:lnTo>
                  <a:pt x="80" y="55"/>
                </a:lnTo>
                <a:lnTo>
                  <a:pt x="82" y="55"/>
                </a:lnTo>
                <a:lnTo>
                  <a:pt x="86" y="53"/>
                </a:lnTo>
                <a:lnTo>
                  <a:pt x="87" y="55"/>
                </a:lnTo>
                <a:lnTo>
                  <a:pt x="89" y="55"/>
                </a:lnTo>
                <a:lnTo>
                  <a:pt x="90" y="56"/>
                </a:lnTo>
                <a:lnTo>
                  <a:pt x="92" y="58"/>
                </a:lnTo>
                <a:lnTo>
                  <a:pt x="93" y="59"/>
                </a:lnTo>
                <a:lnTo>
                  <a:pt x="95" y="60"/>
                </a:lnTo>
                <a:lnTo>
                  <a:pt x="96" y="60"/>
                </a:lnTo>
                <a:lnTo>
                  <a:pt x="97" y="60"/>
                </a:lnTo>
                <a:lnTo>
                  <a:pt x="99" y="60"/>
                </a:lnTo>
                <a:lnTo>
                  <a:pt x="102" y="62"/>
                </a:lnTo>
                <a:lnTo>
                  <a:pt x="103" y="63"/>
                </a:lnTo>
                <a:lnTo>
                  <a:pt x="105" y="63"/>
                </a:lnTo>
                <a:lnTo>
                  <a:pt x="106" y="63"/>
                </a:lnTo>
                <a:lnTo>
                  <a:pt x="106" y="65"/>
                </a:lnTo>
                <a:lnTo>
                  <a:pt x="107" y="65"/>
                </a:lnTo>
                <a:lnTo>
                  <a:pt x="109" y="65"/>
                </a:lnTo>
                <a:lnTo>
                  <a:pt x="112" y="66"/>
                </a:lnTo>
                <a:lnTo>
                  <a:pt x="113" y="66"/>
                </a:lnTo>
                <a:lnTo>
                  <a:pt x="116" y="68"/>
                </a:lnTo>
                <a:lnTo>
                  <a:pt x="117" y="68"/>
                </a:lnTo>
                <a:lnTo>
                  <a:pt x="120" y="69"/>
                </a:lnTo>
                <a:lnTo>
                  <a:pt x="122" y="69"/>
                </a:lnTo>
                <a:lnTo>
                  <a:pt x="123" y="69"/>
                </a:lnTo>
                <a:lnTo>
                  <a:pt x="125" y="70"/>
                </a:lnTo>
                <a:lnTo>
                  <a:pt x="126" y="70"/>
                </a:lnTo>
                <a:lnTo>
                  <a:pt x="127" y="72"/>
                </a:lnTo>
                <a:lnTo>
                  <a:pt x="127" y="70"/>
                </a:lnTo>
                <a:lnTo>
                  <a:pt x="129" y="72"/>
                </a:lnTo>
                <a:lnTo>
                  <a:pt x="130" y="72"/>
                </a:lnTo>
                <a:lnTo>
                  <a:pt x="132" y="72"/>
                </a:lnTo>
                <a:lnTo>
                  <a:pt x="132" y="73"/>
                </a:lnTo>
                <a:lnTo>
                  <a:pt x="133" y="75"/>
                </a:lnTo>
                <a:lnTo>
                  <a:pt x="133" y="76"/>
                </a:lnTo>
                <a:lnTo>
                  <a:pt x="135" y="76"/>
                </a:lnTo>
                <a:lnTo>
                  <a:pt x="135" y="78"/>
                </a:lnTo>
                <a:lnTo>
                  <a:pt x="135" y="79"/>
                </a:lnTo>
                <a:lnTo>
                  <a:pt x="136" y="79"/>
                </a:lnTo>
                <a:lnTo>
                  <a:pt x="135" y="80"/>
                </a:lnTo>
                <a:lnTo>
                  <a:pt x="136" y="82"/>
                </a:lnTo>
                <a:lnTo>
                  <a:pt x="137" y="83"/>
                </a:lnTo>
                <a:lnTo>
                  <a:pt x="136" y="83"/>
                </a:lnTo>
                <a:lnTo>
                  <a:pt x="135" y="85"/>
                </a:lnTo>
                <a:lnTo>
                  <a:pt x="132" y="88"/>
                </a:lnTo>
                <a:lnTo>
                  <a:pt x="132" y="86"/>
                </a:lnTo>
                <a:lnTo>
                  <a:pt x="130" y="88"/>
                </a:lnTo>
                <a:lnTo>
                  <a:pt x="130" y="89"/>
                </a:lnTo>
                <a:lnTo>
                  <a:pt x="130" y="90"/>
                </a:lnTo>
                <a:lnTo>
                  <a:pt x="130" y="92"/>
                </a:lnTo>
                <a:lnTo>
                  <a:pt x="132" y="92"/>
                </a:lnTo>
                <a:lnTo>
                  <a:pt x="132" y="93"/>
                </a:lnTo>
                <a:lnTo>
                  <a:pt x="130" y="93"/>
                </a:lnTo>
                <a:lnTo>
                  <a:pt x="130" y="95"/>
                </a:lnTo>
                <a:lnTo>
                  <a:pt x="130" y="96"/>
                </a:lnTo>
                <a:lnTo>
                  <a:pt x="129" y="96"/>
                </a:lnTo>
                <a:lnTo>
                  <a:pt x="130" y="96"/>
                </a:lnTo>
                <a:lnTo>
                  <a:pt x="130" y="98"/>
                </a:lnTo>
                <a:lnTo>
                  <a:pt x="129" y="99"/>
                </a:lnTo>
                <a:lnTo>
                  <a:pt x="127" y="98"/>
                </a:lnTo>
                <a:lnTo>
                  <a:pt x="127" y="99"/>
                </a:lnTo>
                <a:lnTo>
                  <a:pt x="127" y="101"/>
                </a:lnTo>
                <a:lnTo>
                  <a:pt x="129" y="101"/>
                </a:lnTo>
                <a:lnTo>
                  <a:pt x="130" y="102"/>
                </a:lnTo>
                <a:lnTo>
                  <a:pt x="132" y="103"/>
                </a:lnTo>
                <a:lnTo>
                  <a:pt x="132" y="105"/>
                </a:lnTo>
                <a:lnTo>
                  <a:pt x="132" y="106"/>
                </a:lnTo>
                <a:lnTo>
                  <a:pt x="132" y="108"/>
                </a:lnTo>
                <a:lnTo>
                  <a:pt x="132" y="109"/>
                </a:lnTo>
                <a:lnTo>
                  <a:pt x="132" y="111"/>
                </a:lnTo>
                <a:lnTo>
                  <a:pt x="133" y="111"/>
                </a:lnTo>
                <a:lnTo>
                  <a:pt x="133" y="112"/>
                </a:lnTo>
                <a:lnTo>
                  <a:pt x="135" y="113"/>
                </a:lnTo>
                <a:lnTo>
                  <a:pt x="136" y="116"/>
                </a:lnTo>
                <a:lnTo>
                  <a:pt x="137" y="118"/>
                </a:lnTo>
                <a:lnTo>
                  <a:pt x="136" y="118"/>
                </a:lnTo>
                <a:lnTo>
                  <a:pt x="136" y="119"/>
                </a:lnTo>
                <a:lnTo>
                  <a:pt x="136" y="121"/>
                </a:lnTo>
                <a:lnTo>
                  <a:pt x="137" y="122"/>
                </a:lnTo>
                <a:lnTo>
                  <a:pt x="136" y="122"/>
                </a:lnTo>
                <a:lnTo>
                  <a:pt x="135" y="122"/>
                </a:lnTo>
                <a:lnTo>
                  <a:pt x="133" y="123"/>
                </a:lnTo>
                <a:lnTo>
                  <a:pt x="133" y="125"/>
                </a:lnTo>
                <a:lnTo>
                  <a:pt x="135" y="125"/>
                </a:lnTo>
                <a:lnTo>
                  <a:pt x="133" y="126"/>
                </a:lnTo>
                <a:lnTo>
                  <a:pt x="133" y="128"/>
                </a:lnTo>
                <a:lnTo>
                  <a:pt x="135" y="128"/>
                </a:lnTo>
                <a:lnTo>
                  <a:pt x="135" y="131"/>
                </a:lnTo>
                <a:lnTo>
                  <a:pt x="136" y="132"/>
                </a:lnTo>
                <a:lnTo>
                  <a:pt x="135" y="133"/>
                </a:lnTo>
                <a:lnTo>
                  <a:pt x="136" y="133"/>
                </a:lnTo>
                <a:lnTo>
                  <a:pt x="137" y="135"/>
                </a:lnTo>
                <a:lnTo>
                  <a:pt x="139" y="135"/>
                </a:lnTo>
                <a:lnTo>
                  <a:pt x="139" y="136"/>
                </a:lnTo>
                <a:lnTo>
                  <a:pt x="140" y="136"/>
                </a:lnTo>
                <a:lnTo>
                  <a:pt x="142" y="136"/>
                </a:lnTo>
                <a:lnTo>
                  <a:pt x="143" y="136"/>
                </a:lnTo>
                <a:lnTo>
                  <a:pt x="143" y="138"/>
                </a:lnTo>
                <a:lnTo>
                  <a:pt x="145" y="138"/>
                </a:lnTo>
                <a:lnTo>
                  <a:pt x="145" y="139"/>
                </a:lnTo>
                <a:lnTo>
                  <a:pt x="145" y="141"/>
                </a:lnTo>
                <a:lnTo>
                  <a:pt x="146" y="141"/>
                </a:lnTo>
                <a:lnTo>
                  <a:pt x="147" y="141"/>
                </a:lnTo>
                <a:lnTo>
                  <a:pt x="147" y="139"/>
                </a:lnTo>
                <a:lnTo>
                  <a:pt x="149" y="139"/>
                </a:lnTo>
                <a:lnTo>
                  <a:pt x="150" y="139"/>
                </a:lnTo>
                <a:lnTo>
                  <a:pt x="152" y="139"/>
                </a:lnTo>
                <a:lnTo>
                  <a:pt x="153" y="139"/>
                </a:lnTo>
                <a:lnTo>
                  <a:pt x="155" y="139"/>
                </a:lnTo>
                <a:lnTo>
                  <a:pt x="155" y="138"/>
                </a:lnTo>
                <a:lnTo>
                  <a:pt x="156" y="138"/>
                </a:lnTo>
                <a:lnTo>
                  <a:pt x="156" y="136"/>
                </a:lnTo>
                <a:lnTo>
                  <a:pt x="157" y="138"/>
                </a:lnTo>
                <a:lnTo>
                  <a:pt x="156" y="138"/>
                </a:lnTo>
                <a:lnTo>
                  <a:pt x="157" y="138"/>
                </a:lnTo>
                <a:lnTo>
                  <a:pt x="160" y="138"/>
                </a:lnTo>
                <a:lnTo>
                  <a:pt x="162" y="139"/>
                </a:lnTo>
                <a:lnTo>
                  <a:pt x="162" y="141"/>
                </a:lnTo>
                <a:lnTo>
                  <a:pt x="162" y="142"/>
                </a:lnTo>
                <a:lnTo>
                  <a:pt x="163" y="142"/>
                </a:lnTo>
                <a:lnTo>
                  <a:pt x="163" y="143"/>
                </a:lnTo>
                <a:lnTo>
                  <a:pt x="162" y="143"/>
                </a:lnTo>
                <a:lnTo>
                  <a:pt x="160" y="143"/>
                </a:lnTo>
                <a:lnTo>
                  <a:pt x="160" y="145"/>
                </a:lnTo>
                <a:lnTo>
                  <a:pt x="159" y="146"/>
                </a:lnTo>
                <a:lnTo>
                  <a:pt x="160" y="148"/>
                </a:lnTo>
                <a:lnTo>
                  <a:pt x="159" y="148"/>
                </a:lnTo>
                <a:lnTo>
                  <a:pt x="160" y="148"/>
                </a:lnTo>
                <a:lnTo>
                  <a:pt x="162" y="149"/>
                </a:lnTo>
                <a:lnTo>
                  <a:pt x="162" y="151"/>
                </a:lnTo>
                <a:lnTo>
                  <a:pt x="162" y="152"/>
                </a:lnTo>
                <a:lnTo>
                  <a:pt x="160" y="153"/>
                </a:lnTo>
                <a:lnTo>
                  <a:pt x="160" y="155"/>
                </a:lnTo>
                <a:lnTo>
                  <a:pt x="159" y="158"/>
                </a:lnTo>
                <a:lnTo>
                  <a:pt x="157" y="158"/>
                </a:lnTo>
                <a:lnTo>
                  <a:pt x="157" y="159"/>
                </a:lnTo>
                <a:lnTo>
                  <a:pt x="159" y="159"/>
                </a:lnTo>
                <a:lnTo>
                  <a:pt x="159" y="161"/>
                </a:lnTo>
                <a:lnTo>
                  <a:pt x="160" y="159"/>
                </a:lnTo>
                <a:lnTo>
                  <a:pt x="162" y="161"/>
                </a:lnTo>
                <a:lnTo>
                  <a:pt x="163" y="161"/>
                </a:lnTo>
                <a:lnTo>
                  <a:pt x="162" y="161"/>
                </a:lnTo>
                <a:lnTo>
                  <a:pt x="163" y="161"/>
                </a:lnTo>
                <a:lnTo>
                  <a:pt x="163" y="162"/>
                </a:lnTo>
                <a:lnTo>
                  <a:pt x="162" y="163"/>
                </a:lnTo>
                <a:lnTo>
                  <a:pt x="160" y="165"/>
                </a:lnTo>
                <a:lnTo>
                  <a:pt x="159" y="166"/>
                </a:lnTo>
                <a:lnTo>
                  <a:pt x="159" y="168"/>
                </a:lnTo>
                <a:lnTo>
                  <a:pt x="159" y="169"/>
                </a:lnTo>
                <a:lnTo>
                  <a:pt x="159" y="171"/>
                </a:lnTo>
                <a:lnTo>
                  <a:pt x="160" y="171"/>
                </a:lnTo>
                <a:lnTo>
                  <a:pt x="162" y="172"/>
                </a:lnTo>
                <a:lnTo>
                  <a:pt x="163" y="172"/>
                </a:lnTo>
                <a:lnTo>
                  <a:pt x="165" y="172"/>
                </a:lnTo>
                <a:lnTo>
                  <a:pt x="165" y="173"/>
                </a:lnTo>
                <a:lnTo>
                  <a:pt x="166" y="173"/>
                </a:lnTo>
                <a:lnTo>
                  <a:pt x="167" y="175"/>
                </a:lnTo>
                <a:lnTo>
                  <a:pt x="170" y="176"/>
                </a:lnTo>
                <a:lnTo>
                  <a:pt x="172" y="176"/>
                </a:lnTo>
                <a:lnTo>
                  <a:pt x="175" y="176"/>
                </a:lnTo>
                <a:lnTo>
                  <a:pt x="175" y="178"/>
                </a:lnTo>
                <a:lnTo>
                  <a:pt x="175" y="179"/>
                </a:lnTo>
                <a:lnTo>
                  <a:pt x="176" y="179"/>
                </a:lnTo>
                <a:lnTo>
                  <a:pt x="176" y="178"/>
                </a:lnTo>
                <a:lnTo>
                  <a:pt x="176" y="176"/>
                </a:lnTo>
                <a:lnTo>
                  <a:pt x="177" y="176"/>
                </a:lnTo>
                <a:lnTo>
                  <a:pt x="177" y="175"/>
                </a:lnTo>
                <a:lnTo>
                  <a:pt x="177" y="173"/>
                </a:lnTo>
                <a:lnTo>
                  <a:pt x="179" y="173"/>
                </a:lnTo>
                <a:lnTo>
                  <a:pt x="180" y="173"/>
                </a:lnTo>
                <a:lnTo>
                  <a:pt x="180" y="175"/>
                </a:lnTo>
                <a:lnTo>
                  <a:pt x="180" y="176"/>
                </a:lnTo>
                <a:lnTo>
                  <a:pt x="182" y="178"/>
                </a:lnTo>
                <a:lnTo>
                  <a:pt x="185" y="178"/>
                </a:lnTo>
                <a:lnTo>
                  <a:pt x="186" y="179"/>
                </a:lnTo>
                <a:lnTo>
                  <a:pt x="187" y="179"/>
                </a:lnTo>
                <a:lnTo>
                  <a:pt x="186" y="178"/>
                </a:lnTo>
                <a:lnTo>
                  <a:pt x="186" y="176"/>
                </a:lnTo>
                <a:lnTo>
                  <a:pt x="187" y="176"/>
                </a:lnTo>
                <a:lnTo>
                  <a:pt x="187" y="175"/>
                </a:lnTo>
                <a:lnTo>
                  <a:pt x="189" y="175"/>
                </a:lnTo>
                <a:lnTo>
                  <a:pt x="190" y="175"/>
                </a:lnTo>
                <a:lnTo>
                  <a:pt x="192" y="175"/>
                </a:lnTo>
                <a:lnTo>
                  <a:pt x="193" y="173"/>
                </a:lnTo>
                <a:lnTo>
                  <a:pt x="195" y="175"/>
                </a:lnTo>
                <a:lnTo>
                  <a:pt x="196" y="175"/>
                </a:lnTo>
                <a:lnTo>
                  <a:pt x="196" y="173"/>
                </a:lnTo>
                <a:lnTo>
                  <a:pt x="197" y="173"/>
                </a:lnTo>
                <a:lnTo>
                  <a:pt x="197" y="172"/>
                </a:lnTo>
                <a:lnTo>
                  <a:pt x="199" y="172"/>
                </a:lnTo>
                <a:lnTo>
                  <a:pt x="200" y="172"/>
                </a:lnTo>
                <a:lnTo>
                  <a:pt x="200" y="173"/>
                </a:lnTo>
                <a:lnTo>
                  <a:pt x="203" y="175"/>
                </a:lnTo>
                <a:lnTo>
                  <a:pt x="203" y="173"/>
                </a:lnTo>
                <a:lnTo>
                  <a:pt x="206" y="175"/>
                </a:lnTo>
                <a:lnTo>
                  <a:pt x="206" y="176"/>
                </a:lnTo>
                <a:lnTo>
                  <a:pt x="205" y="178"/>
                </a:lnTo>
                <a:lnTo>
                  <a:pt x="205" y="179"/>
                </a:lnTo>
                <a:lnTo>
                  <a:pt x="206" y="181"/>
                </a:lnTo>
                <a:lnTo>
                  <a:pt x="206" y="182"/>
                </a:lnTo>
                <a:lnTo>
                  <a:pt x="209" y="183"/>
                </a:lnTo>
                <a:lnTo>
                  <a:pt x="210" y="183"/>
                </a:lnTo>
                <a:lnTo>
                  <a:pt x="212" y="183"/>
                </a:lnTo>
                <a:lnTo>
                  <a:pt x="213" y="185"/>
                </a:lnTo>
                <a:lnTo>
                  <a:pt x="215" y="185"/>
                </a:lnTo>
                <a:lnTo>
                  <a:pt x="216" y="186"/>
                </a:lnTo>
                <a:lnTo>
                  <a:pt x="217" y="188"/>
                </a:lnTo>
                <a:lnTo>
                  <a:pt x="219" y="188"/>
                </a:lnTo>
                <a:lnTo>
                  <a:pt x="220" y="191"/>
                </a:lnTo>
                <a:lnTo>
                  <a:pt x="222" y="191"/>
                </a:lnTo>
                <a:lnTo>
                  <a:pt x="222" y="192"/>
                </a:lnTo>
                <a:lnTo>
                  <a:pt x="223" y="193"/>
                </a:lnTo>
                <a:lnTo>
                  <a:pt x="223" y="195"/>
                </a:lnTo>
                <a:lnTo>
                  <a:pt x="223" y="196"/>
                </a:lnTo>
                <a:lnTo>
                  <a:pt x="222" y="199"/>
                </a:lnTo>
                <a:lnTo>
                  <a:pt x="222" y="201"/>
                </a:lnTo>
                <a:lnTo>
                  <a:pt x="220" y="201"/>
                </a:lnTo>
                <a:lnTo>
                  <a:pt x="219" y="202"/>
                </a:lnTo>
                <a:lnTo>
                  <a:pt x="217" y="202"/>
                </a:lnTo>
                <a:lnTo>
                  <a:pt x="216" y="203"/>
                </a:lnTo>
                <a:lnTo>
                  <a:pt x="215" y="203"/>
                </a:lnTo>
                <a:lnTo>
                  <a:pt x="213" y="205"/>
                </a:lnTo>
                <a:lnTo>
                  <a:pt x="212" y="208"/>
                </a:lnTo>
                <a:lnTo>
                  <a:pt x="212" y="209"/>
                </a:lnTo>
                <a:lnTo>
                  <a:pt x="212" y="211"/>
                </a:lnTo>
                <a:lnTo>
                  <a:pt x="212" y="212"/>
                </a:lnTo>
                <a:lnTo>
                  <a:pt x="212" y="213"/>
                </a:lnTo>
                <a:lnTo>
                  <a:pt x="212" y="215"/>
                </a:lnTo>
                <a:lnTo>
                  <a:pt x="213" y="218"/>
                </a:lnTo>
                <a:lnTo>
                  <a:pt x="215" y="221"/>
                </a:lnTo>
                <a:lnTo>
                  <a:pt x="215" y="222"/>
                </a:lnTo>
                <a:lnTo>
                  <a:pt x="215" y="225"/>
                </a:lnTo>
                <a:lnTo>
                  <a:pt x="216" y="226"/>
                </a:lnTo>
                <a:lnTo>
                  <a:pt x="217" y="228"/>
                </a:lnTo>
                <a:lnTo>
                  <a:pt x="219" y="228"/>
                </a:lnTo>
                <a:lnTo>
                  <a:pt x="220" y="229"/>
                </a:lnTo>
                <a:lnTo>
                  <a:pt x="222" y="231"/>
                </a:lnTo>
                <a:lnTo>
                  <a:pt x="223" y="231"/>
                </a:lnTo>
                <a:lnTo>
                  <a:pt x="226" y="231"/>
                </a:lnTo>
                <a:lnTo>
                  <a:pt x="227" y="231"/>
                </a:lnTo>
                <a:lnTo>
                  <a:pt x="229" y="232"/>
                </a:lnTo>
                <a:lnTo>
                  <a:pt x="232" y="232"/>
                </a:lnTo>
                <a:lnTo>
                  <a:pt x="233" y="232"/>
                </a:lnTo>
                <a:lnTo>
                  <a:pt x="235" y="233"/>
                </a:lnTo>
                <a:lnTo>
                  <a:pt x="236" y="233"/>
                </a:lnTo>
                <a:lnTo>
                  <a:pt x="236" y="235"/>
                </a:lnTo>
                <a:lnTo>
                  <a:pt x="238" y="236"/>
                </a:lnTo>
                <a:lnTo>
                  <a:pt x="238" y="238"/>
                </a:lnTo>
                <a:lnTo>
                  <a:pt x="238" y="239"/>
                </a:lnTo>
                <a:lnTo>
                  <a:pt x="236" y="241"/>
                </a:lnTo>
                <a:lnTo>
                  <a:pt x="236" y="242"/>
                </a:lnTo>
                <a:lnTo>
                  <a:pt x="236" y="244"/>
                </a:lnTo>
                <a:lnTo>
                  <a:pt x="236" y="245"/>
                </a:lnTo>
                <a:lnTo>
                  <a:pt x="236" y="246"/>
                </a:lnTo>
                <a:lnTo>
                  <a:pt x="236" y="249"/>
                </a:lnTo>
                <a:lnTo>
                  <a:pt x="236" y="251"/>
                </a:lnTo>
                <a:lnTo>
                  <a:pt x="238" y="254"/>
                </a:lnTo>
                <a:lnTo>
                  <a:pt x="235" y="252"/>
                </a:lnTo>
                <a:lnTo>
                  <a:pt x="235" y="255"/>
                </a:lnTo>
                <a:lnTo>
                  <a:pt x="233" y="256"/>
                </a:lnTo>
                <a:lnTo>
                  <a:pt x="235" y="258"/>
                </a:lnTo>
                <a:lnTo>
                  <a:pt x="235" y="261"/>
                </a:lnTo>
                <a:lnTo>
                  <a:pt x="236" y="264"/>
                </a:lnTo>
                <a:lnTo>
                  <a:pt x="236" y="265"/>
                </a:lnTo>
                <a:lnTo>
                  <a:pt x="238" y="268"/>
                </a:lnTo>
                <a:lnTo>
                  <a:pt x="239" y="268"/>
                </a:lnTo>
                <a:lnTo>
                  <a:pt x="240" y="269"/>
                </a:lnTo>
                <a:lnTo>
                  <a:pt x="242" y="269"/>
                </a:lnTo>
                <a:lnTo>
                  <a:pt x="243" y="268"/>
                </a:lnTo>
                <a:lnTo>
                  <a:pt x="245" y="268"/>
                </a:lnTo>
                <a:lnTo>
                  <a:pt x="246" y="268"/>
                </a:lnTo>
                <a:lnTo>
                  <a:pt x="249" y="266"/>
                </a:lnTo>
                <a:lnTo>
                  <a:pt x="252" y="266"/>
                </a:lnTo>
                <a:lnTo>
                  <a:pt x="252" y="268"/>
                </a:lnTo>
                <a:lnTo>
                  <a:pt x="250" y="269"/>
                </a:lnTo>
                <a:lnTo>
                  <a:pt x="249" y="269"/>
                </a:lnTo>
                <a:lnTo>
                  <a:pt x="249" y="271"/>
                </a:lnTo>
                <a:lnTo>
                  <a:pt x="250" y="271"/>
                </a:lnTo>
                <a:lnTo>
                  <a:pt x="250" y="272"/>
                </a:lnTo>
                <a:lnTo>
                  <a:pt x="249" y="274"/>
                </a:lnTo>
                <a:lnTo>
                  <a:pt x="248" y="274"/>
                </a:lnTo>
                <a:lnTo>
                  <a:pt x="248" y="275"/>
                </a:lnTo>
                <a:lnTo>
                  <a:pt x="249" y="276"/>
                </a:lnTo>
                <a:lnTo>
                  <a:pt x="249" y="278"/>
                </a:lnTo>
                <a:lnTo>
                  <a:pt x="250" y="279"/>
                </a:lnTo>
                <a:lnTo>
                  <a:pt x="249" y="279"/>
                </a:lnTo>
                <a:lnTo>
                  <a:pt x="248" y="279"/>
                </a:lnTo>
                <a:lnTo>
                  <a:pt x="249" y="278"/>
                </a:lnTo>
                <a:lnTo>
                  <a:pt x="248" y="278"/>
                </a:lnTo>
                <a:lnTo>
                  <a:pt x="246" y="276"/>
                </a:lnTo>
                <a:lnTo>
                  <a:pt x="245" y="278"/>
                </a:lnTo>
                <a:lnTo>
                  <a:pt x="242" y="281"/>
                </a:lnTo>
                <a:lnTo>
                  <a:pt x="242" y="282"/>
                </a:lnTo>
                <a:lnTo>
                  <a:pt x="242" y="284"/>
                </a:lnTo>
                <a:lnTo>
                  <a:pt x="240" y="284"/>
                </a:lnTo>
                <a:lnTo>
                  <a:pt x="240" y="285"/>
                </a:lnTo>
                <a:lnTo>
                  <a:pt x="239" y="285"/>
                </a:lnTo>
                <a:lnTo>
                  <a:pt x="236" y="285"/>
                </a:lnTo>
                <a:lnTo>
                  <a:pt x="235" y="285"/>
                </a:lnTo>
                <a:lnTo>
                  <a:pt x="235" y="286"/>
                </a:lnTo>
                <a:lnTo>
                  <a:pt x="233" y="288"/>
                </a:lnTo>
                <a:lnTo>
                  <a:pt x="232" y="288"/>
                </a:lnTo>
                <a:lnTo>
                  <a:pt x="232" y="289"/>
                </a:lnTo>
                <a:lnTo>
                  <a:pt x="232" y="291"/>
                </a:lnTo>
                <a:lnTo>
                  <a:pt x="230" y="291"/>
                </a:lnTo>
                <a:lnTo>
                  <a:pt x="229" y="291"/>
                </a:lnTo>
                <a:lnTo>
                  <a:pt x="227" y="291"/>
                </a:lnTo>
                <a:lnTo>
                  <a:pt x="227" y="289"/>
                </a:lnTo>
                <a:lnTo>
                  <a:pt x="226" y="288"/>
                </a:lnTo>
                <a:lnTo>
                  <a:pt x="226" y="286"/>
                </a:lnTo>
                <a:lnTo>
                  <a:pt x="226" y="285"/>
                </a:lnTo>
                <a:lnTo>
                  <a:pt x="227" y="284"/>
                </a:lnTo>
                <a:lnTo>
                  <a:pt x="227" y="282"/>
                </a:lnTo>
                <a:lnTo>
                  <a:pt x="227" y="281"/>
                </a:lnTo>
                <a:lnTo>
                  <a:pt x="227" y="279"/>
                </a:lnTo>
                <a:lnTo>
                  <a:pt x="226" y="278"/>
                </a:lnTo>
                <a:lnTo>
                  <a:pt x="225" y="278"/>
                </a:lnTo>
                <a:lnTo>
                  <a:pt x="223" y="278"/>
                </a:lnTo>
                <a:lnTo>
                  <a:pt x="222" y="278"/>
                </a:lnTo>
                <a:lnTo>
                  <a:pt x="220" y="278"/>
                </a:lnTo>
                <a:lnTo>
                  <a:pt x="216" y="279"/>
                </a:lnTo>
                <a:lnTo>
                  <a:pt x="215" y="281"/>
                </a:lnTo>
                <a:lnTo>
                  <a:pt x="213" y="281"/>
                </a:lnTo>
                <a:lnTo>
                  <a:pt x="212" y="281"/>
                </a:lnTo>
                <a:lnTo>
                  <a:pt x="210" y="282"/>
                </a:lnTo>
                <a:lnTo>
                  <a:pt x="210" y="284"/>
                </a:lnTo>
                <a:lnTo>
                  <a:pt x="209" y="284"/>
                </a:lnTo>
                <a:lnTo>
                  <a:pt x="209" y="285"/>
                </a:lnTo>
                <a:lnTo>
                  <a:pt x="207" y="284"/>
                </a:lnTo>
                <a:lnTo>
                  <a:pt x="206" y="284"/>
                </a:lnTo>
                <a:lnTo>
                  <a:pt x="205" y="284"/>
                </a:lnTo>
                <a:lnTo>
                  <a:pt x="206" y="285"/>
                </a:lnTo>
                <a:lnTo>
                  <a:pt x="205" y="286"/>
                </a:lnTo>
                <a:lnTo>
                  <a:pt x="205" y="289"/>
                </a:lnTo>
                <a:lnTo>
                  <a:pt x="206" y="291"/>
                </a:lnTo>
                <a:lnTo>
                  <a:pt x="205" y="291"/>
                </a:lnTo>
                <a:lnTo>
                  <a:pt x="203" y="292"/>
                </a:lnTo>
                <a:lnTo>
                  <a:pt x="200" y="294"/>
                </a:lnTo>
              </a:path>
            </a:pathLst>
          </a:custGeom>
          <a:solidFill>
            <a:schemeClr val="bg1"/>
          </a:solidFill>
          <a:ln w="3175" cmpd="sng">
            <a:solidFill>
              <a:srgbClr val="808080"/>
            </a:solidFill>
            <a:prstDash val="solid"/>
            <a:round/>
            <a:headEnd/>
            <a:tailEnd/>
          </a:ln>
        </p:spPr>
        <p:txBody>
          <a:bodyPr/>
          <a:lstStyle/>
          <a:p>
            <a:endParaRPr lang="en-US"/>
          </a:p>
        </p:txBody>
      </p:sp>
      <p:sp>
        <p:nvSpPr>
          <p:cNvPr id="14470" name="Freeform 134"/>
          <p:cNvSpPr>
            <a:spLocks/>
          </p:cNvSpPr>
          <p:nvPr/>
        </p:nvSpPr>
        <p:spPr bwMode="auto">
          <a:xfrm>
            <a:off x="2735263" y="1347788"/>
            <a:ext cx="268287" cy="176212"/>
          </a:xfrm>
          <a:custGeom>
            <a:avLst/>
            <a:gdLst>
              <a:gd name="T0" fmla="*/ 186 w 227"/>
              <a:gd name="T1" fmla="*/ 192 h 206"/>
              <a:gd name="T2" fmla="*/ 174 w 227"/>
              <a:gd name="T3" fmla="*/ 192 h 206"/>
              <a:gd name="T4" fmla="*/ 163 w 227"/>
              <a:gd name="T5" fmla="*/ 199 h 206"/>
              <a:gd name="T6" fmla="*/ 144 w 227"/>
              <a:gd name="T7" fmla="*/ 199 h 206"/>
              <a:gd name="T8" fmla="*/ 133 w 227"/>
              <a:gd name="T9" fmla="*/ 186 h 206"/>
              <a:gd name="T10" fmla="*/ 122 w 227"/>
              <a:gd name="T11" fmla="*/ 176 h 206"/>
              <a:gd name="T12" fmla="*/ 103 w 227"/>
              <a:gd name="T13" fmla="*/ 166 h 206"/>
              <a:gd name="T14" fmla="*/ 94 w 227"/>
              <a:gd name="T15" fmla="*/ 166 h 206"/>
              <a:gd name="T16" fmla="*/ 74 w 227"/>
              <a:gd name="T17" fmla="*/ 183 h 206"/>
              <a:gd name="T18" fmla="*/ 63 w 227"/>
              <a:gd name="T19" fmla="*/ 179 h 206"/>
              <a:gd name="T20" fmla="*/ 73 w 227"/>
              <a:gd name="T21" fmla="*/ 162 h 206"/>
              <a:gd name="T22" fmla="*/ 74 w 227"/>
              <a:gd name="T23" fmla="*/ 150 h 206"/>
              <a:gd name="T24" fmla="*/ 56 w 227"/>
              <a:gd name="T25" fmla="*/ 147 h 206"/>
              <a:gd name="T26" fmla="*/ 44 w 227"/>
              <a:gd name="T27" fmla="*/ 136 h 206"/>
              <a:gd name="T28" fmla="*/ 49 w 227"/>
              <a:gd name="T29" fmla="*/ 117 h 206"/>
              <a:gd name="T30" fmla="*/ 31 w 227"/>
              <a:gd name="T31" fmla="*/ 111 h 206"/>
              <a:gd name="T32" fmla="*/ 29 w 227"/>
              <a:gd name="T33" fmla="*/ 89 h 206"/>
              <a:gd name="T34" fmla="*/ 17 w 227"/>
              <a:gd name="T35" fmla="*/ 73 h 206"/>
              <a:gd name="T36" fmla="*/ 7 w 227"/>
              <a:gd name="T37" fmla="*/ 64 h 206"/>
              <a:gd name="T38" fmla="*/ 6 w 227"/>
              <a:gd name="T39" fmla="*/ 51 h 206"/>
              <a:gd name="T40" fmla="*/ 1 w 227"/>
              <a:gd name="T41" fmla="*/ 43 h 206"/>
              <a:gd name="T42" fmla="*/ 9 w 227"/>
              <a:gd name="T43" fmla="*/ 36 h 206"/>
              <a:gd name="T44" fmla="*/ 21 w 227"/>
              <a:gd name="T45" fmla="*/ 37 h 206"/>
              <a:gd name="T46" fmla="*/ 33 w 227"/>
              <a:gd name="T47" fmla="*/ 34 h 206"/>
              <a:gd name="T48" fmla="*/ 50 w 227"/>
              <a:gd name="T49" fmla="*/ 40 h 206"/>
              <a:gd name="T50" fmla="*/ 54 w 227"/>
              <a:gd name="T51" fmla="*/ 31 h 206"/>
              <a:gd name="T52" fmla="*/ 67 w 227"/>
              <a:gd name="T53" fmla="*/ 23 h 206"/>
              <a:gd name="T54" fmla="*/ 61 w 227"/>
              <a:gd name="T55" fmla="*/ 17 h 206"/>
              <a:gd name="T56" fmla="*/ 69 w 227"/>
              <a:gd name="T57" fmla="*/ 13 h 206"/>
              <a:gd name="T58" fmla="*/ 76 w 227"/>
              <a:gd name="T59" fmla="*/ 9 h 206"/>
              <a:gd name="T60" fmla="*/ 84 w 227"/>
              <a:gd name="T61" fmla="*/ 19 h 206"/>
              <a:gd name="T62" fmla="*/ 100 w 227"/>
              <a:gd name="T63" fmla="*/ 9 h 206"/>
              <a:gd name="T64" fmla="*/ 114 w 227"/>
              <a:gd name="T65" fmla="*/ 9 h 206"/>
              <a:gd name="T66" fmla="*/ 126 w 227"/>
              <a:gd name="T67" fmla="*/ 4 h 206"/>
              <a:gd name="T68" fmla="*/ 134 w 227"/>
              <a:gd name="T69" fmla="*/ 6 h 206"/>
              <a:gd name="T70" fmla="*/ 127 w 227"/>
              <a:gd name="T71" fmla="*/ 19 h 206"/>
              <a:gd name="T72" fmla="*/ 139 w 227"/>
              <a:gd name="T73" fmla="*/ 29 h 206"/>
              <a:gd name="T74" fmla="*/ 152 w 227"/>
              <a:gd name="T75" fmla="*/ 41 h 206"/>
              <a:gd name="T76" fmla="*/ 154 w 227"/>
              <a:gd name="T77" fmla="*/ 51 h 206"/>
              <a:gd name="T78" fmla="*/ 163 w 227"/>
              <a:gd name="T79" fmla="*/ 60 h 206"/>
              <a:gd name="T80" fmla="*/ 173 w 227"/>
              <a:gd name="T81" fmla="*/ 53 h 206"/>
              <a:gd name="T82" fmla="*/ 184 w 227"/>
              <a:gd name="T83" fmla="*/ 57 h 206"/>
              <a:gd name="T84" fmla="*/ 190 w 227"/>
              <a:gd name="T85" fmla="*/ 47 h 206"/>
              <a:gd name="T86" fmla="*/ 204 w 227"/>
              <a:gd name="T87" fmla="*/ 49 h 206"/>
              <a:gd name="T88" fmla="*/ 217 w 227"/>
              <a:gd name="T89" fmla="*/ 44 h 206"/>
              <a:gd name="T90" fmla="*/ 226 w 227"/>
              <a:gd name="T91" fmla="*/ 53 h 206"/>
              <a:gd name="T92" fmla="*/ 220 w 227"/>
              <a:gd name="T93" fmla="*/ 64 h 206"/>
              <a:gd name="T94" fmla="*/ 207 w 227"/>
              <a:gd name="T95" fmla="*/ 73 h 206"/>
              <a:gd name="T96" fmla="*/ 203 w 227"/>
              <a:gd name="T97" fmla="*/ 84 h 206"/>
              <a:gd name="T98" fmla="*/ 204 w 227"/>
              <a:gd name="T99" fmla="*/ 97 h 206"/>
              <a:gd name="T100" fmla="*/ 209 w 227"/>
              <a:gd name="T101" fmla="*/ 116 h 206"/>
              <a:gd name="T102" fmla="*/ 214 w 227"/>
              <a:gd name="T103" fmla="*/ 133 h 206"/>
              <a:gd name="T104" fmla="*/ 216 w 227"/>
              <a:gd name="T105" fmla="*/ 137 h 206"/>
              <a:gd name="T106" fmla="*/ 209 w 227"/>
              <a:gd name="T107" fmla="*/ 152 h 206"/>
              <a:gd name="T108" fmla="*/ 206 w 227"/>
              <a:gd name="T109" fmla="*/ 170 h 206"/>
              <a:gd name="T110" fmla="*/ 206 w 227"/>
              <a:gd name="T111" fmla="*/ 184 h 206"/>
              <a:gd name="T112" fmla="*/ 207 w 227"/>
              <a:gd name="T113" fmla="*/ 194 h 206"/>
              <a:gd name="T114" fmla="*/ 207 w 227"/>
              <a:gd name="T115" fmla="*/ 203 h 206"/>
              <a:gd name="T116" fmla="*/ 200 w 227"/>
              <a:gd name="T117" fmla="*/ 204 h 2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7"/>
              <a:gd name="T178" fmla="*/ 0 h 206"/>
              <a:gd name="T179" fmla="*/ 227 w 227"/>
              <a:gd name="T180" fmla="*/ 206 h 2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7" h="206">
                <a:moveTo>
                  <a:pt x="197" y="204"/>
                </a:moveTo>
                <a:lnTo>
                  <a:pt x="197" y="203"/>
                </a:lnTo>
                <a:lnTo>
                  <a:pt x="196" y="202"/>
                </a:lnTo>
                <a:lnTo>
                  <a:pt x="194" y="202"/>
                </a:lnTo>
                <a:lnTo>
                  <a:pt x="192" y="199"/>
                </a:lnTo>
                <a:lnTo>
                  <a:pt x="192" y="197"/>
                </a:lnTo>
                <a:lnTo>
                  <a:pt x="190" y="196"/>
                </a:lnTo>
                <a:lnTo>
                  <a:pt x="189" y="196"/>
                </a:lnTo>
                <a:lnTo>
                  <a:pt x="187" y="193"/>
                </a:lnTo>
                <a:lnTo>
                  <a:pt x="186" y="192"/>
                </a:lnTo>
                <a:lnTo>
                  <a:pt x="184" y="190"/>
                </a:lnTo>
                <a:lnTo>
                  <a:pt x="183" y="189"/>
                </a:lnTo>
                <a:lnTo>
                  <a:pt x="182" y="189"/>
                </a:lnTo>
                <a:lnTo>
                  <a:pt x="180" y="189"/>
                </a:lnTo>
                <a:lnTo>
                  <a:pt x="179" y="189"/>
                </a:lnTo>
                <a:lnTo>
                  <a:pt x="179" y="190"/>
                </a:lnTo>
                <a:lnTo>
                  <a:pt x="177" y="190"/>
                </a:lnTo>
                <a:lnTo>
                  <a:pt x="177" y="192"/>
                </a:lnTo>
                <a:lnTo>
                  <a:pt x="176" y="192"/>
                </a:lnTo>
                <a:lnTo>
                  <a:pt x="174" y="192"/>
                </a:lnTo>
                <a:lnTo>
                  <a:pt x="173" y="192"/>
                </a:lnTo>
                <a:lnTo>
                  <a:pt x="172" y="192"/>
                </a:lnTo>
                <a:lnTo>
                  <a:pt x="170" y="192"/>
                </a:lnTo>
                <a:lnTo>
                  <a:pt x="170" y="193"/>
                </a:lnTo>
                <a:lnTo>
                  <a:pt x="169" y="193"/>
                </a:lnTo>
                <a:lnTo>
                  <a:pt x="169" y="194"/>
                </a:lnTo>
                <a:lnTo>
                  <a:pt x="167" y="194"/>
                </a:lnTo>
                <a:lnTo>
                  <a:pt x="166" y="196"/>
                </a:lnTo>
                <a:lnTo>
                  <a:pt x="164" y="197"/>
                </a:lnTo>
                <a:lnTo>
                  <a:pt x="163" y="199"/>
                </a:lnTo>
                <a:lnTo>
                  <a:pt x="162" y="200"/>
                </a:lnTo>
                <a:lnTo>
                  <a:pt x="159" y="200"/>
                </a:lnTo>
                <a:lnTo>
                  <a:pt x="157" y="200"/>
                </a:lnTo>
                <a:lnTo>
                  <a:pt x="156" y="200"/>
                </a:lnTo>
                <a:lnTo>
                  <a:pt x="153" y="200"/>
                </a:lnTo>
                <a:lnTo>
                  <a:pt x="152" y="200"/>
                </a:lnTo>
                <a:lnTo>
                  <a:pt x="150" y="200"/>
                </a:lnTo>
                <a:lnTo>
                  <a:pt x="149" y="200"/>
                </a:lnTo>
                <a:lnTo>
                  <a:pt x="146" y="199"/>
                </a:lnTo>
                <a:lnTo>
                  <a:pt x="144" y="199"/>
                </a:lnTo>
                <a:lnTo>
                  <a:pt x="143" y="197"/>
                </a:lnTo>
                <a:lnTo>
                  <a:pt x="142" y="197"/>
                </a:lnTo>
                <a:lnTo>
                  <a:pt x="142" y="196"/>
                </a:lnTo>
                <a:lnTo>
                  <a:pt x="140" y="196"/>
                </a:lnTo>
                <a:lnTo>
                  <a:pt x="139" y="193"/>
                </a:lnTo>
                <a:lnTo>
                  <a:pt x="137" y="192"/>
                </a:lnTo>
                <a:lnTo>
                  <a:pt x="136" y="190"/>
                </a:lnTo>
                <a:lnTo>
                  <a:pt x="134" y="189"/>
                </a:lnTo>
                <a:lnTo>
                  <a:pt x="133" y="187"/>
                </a:lnTo>
                <a:lnTo>
                  <a:pt x="133" y="186"/>
                </a:lnTo>
                <a:lnTo>
                  <a:pt x="132" y="184"/>
                </a:lnTo>
                <a:lnTo>
                  <a:pt x="132" y="183"/>
                </a:lnTo>
                <a:lnTo>
                  <a:pt x="130" y="182"/>
                </a:lnTo>
                <a:lnTo>
                  <a:pt x="129" y="182"/>
                </a:lnTo>
                <a:lnTo>
                  <a:pt x="129" y="180"/>
                </a:lnTo>
                <a:lnTo>
                  <a:pt x="127" y="180"/>
                </a:lnTo>
                <a:lnTo>
                  <a:pt x="126" y="179"/>
                </a:lnTo>
                <a:lnTo>
                  <a:pt x="126" y="177"/>
                </a:lnTo>
                <a:lnTo>
                  <a:pt x="124" y="177"/>
                </a:lnTo>
                <a:lnTo>
                  <a:pt x="122" y="176"/>
                </a:lnTo>
                <a:lnTo>
                  <a:pt x="119" y="176"/>
                </a:lnTo>
                <a:lnTo>
                  <a:pt x="116" y="176"/>
                </a:lnTo>
                <a:lnTo>
                  <a:pt x="114" y="176"/>
                </a:lnTo>
                <a:lnTo>
                  <a:pt x="113" y="176"/>
                </a:lnTo>
                <a:lnTo>
                  <a:pt x="110" y="174"/>
                </a:lnTo>
                <a:lnTo>
                  <a:pt x="109" y="173"/>
                </a:lnTo>
                <a:lnTo>
                  <a:pt x="107" y="172"/>
                </a:lnTo>
                <a:lnTo>
                  <a:pt x="107" y="170"/>
                </a:lnTo>
                <a:lnTo>
                  <a:pt x="104" y="167"/>
                </a:lnTo>
                <a:lnTo>
                  <a:pt x="103" y="166"/>
                </a:lnTo>
                <a:lnTo>
                  <a:pt x="102" y="164"/>
                </a:lnTo>
                <a:lnTo>
                  <a:pt x="102" y="163"/>
                </a:lnTo>
                <a:lnTo>
                  <a:pt x="100" y="162"/>
                </a:lnTo>
                <a:lnTo>
                  <a:pt x="100" y="160"/>
                </a:lnTo>
                <a:lnTo>
                  <a:pt x="99" y="160"/>
                </a:lnTo>
                <a:lnTo>
                  <a:pt x="99" y="162"/>
                </a:lnTo>
                <a:lnTo>
                  <a:pt x="97" y="162"/>
                </a:lnTo>
                <a:lnTo>
                  <a:pt x="97" y="163"/>
                </a:lnTo>
                <a:lnTo>
                  <a:pt x="96" y="164"/>
                </a:lnTo>
                <a:lnTo>
                  <a:pt x="94" y="166"/>
                </a:lnTo>
                <a:lnTo>
                  <a:pt x="93" y="167"/>
                </a:lnTo>
                <a:lnTo>
                  <a:pt x="92" y="169"/>
                </a:lnTo>
                <a:lnTo>
                  <a:pt x="90" y="170"/>
                </a:lnTo>
                <a:lnTo>
                  <a:pt x="87" y="173"/>
                </a:lnTo>
                <a:lnTo>
                  <a:pt x="86" y="173"/>
                </a:lnTo>
                <a:lnTo>
                  <a:pt x="83" y="176"/>
                </a:lnTo>
                <a:lnTo>
                  <a:pt x="82" y="177"/>
                </a:lnTo>
                <a:lnTo>
                  <a:pt x="79" y="180"/>
                </a:lnTo>
                <a:lnTo>
                  <a:pt x="76" y="182"/>
                </a:lnTo>
                <a:lnTo>
                  <a:pt x="74" y="183"/>
                </a:lnTo>
                <a:lnTo>
                  <a:pt x="71" y="183"/>
                </a:lnTo>
                <a:lnTo>
                  <a:pt x="70" y="184"/>
                </a:lnTo>
                <a:lnTo>
                  <a:pt x="69" y="184"/>
                </a:lnTo>
                <a:lnTo>
                  <a:pt x="67" y="184"/>
                </a:lnTo>
                <a:lnTo>
                  <a:pt x="66" y="183"/>
                </a:lnTo>
                <a:lnTo>
                  <a:pt x="64" y="183"/>
                </a:lnTo>
                <a:lnTo>
                  <a:pt x="64" y="182"/>
                </a:lnTo>
                <a:lnTo>
                  <a:pt x="63" y="182"/>
                </a:lnTo>
                <a:lnTo>
                  <a:pt x="63" y="180"/>
                </a:lnTo>
                <a:lnTo>
                  <a:pt x="63" y="179"/>
                </a:lnTo>
                <a:lnTo>
                  <a:pt x="63" y="177"/>
                </a:lnTo>
                <a:lnTo>
                  <a:pt x="61" y="176"/>
                </a:lnTo>
                <a:lnTo>
                  <a:pt x="63" y="173"/>
                </a:lnTo>
                <a:lnTo>
                  <a:pt x="63" y="172"/>
                </a:lnTo>
                <a:lnTo>
                  <a:pt x="63" y="170"/>
                </a:lnTo>
                <a:lnTo>
                  <a:pt x="64" y="169"/>
                </a:lnTo>
                <a:lnTo>
                  <a:pt x="67" y="166"/>
                </a:lnTo>
                <a:lnTo>
                  <a:pt x="71" y="163"/>
                </a:lnTo>
                <a:lnTo>
                  <a:pt x="73" y="163"/>
                </a:lnTo>
                <a:lnTo>
                  <a:pt x="73" y="162"/>
                </a:lnTo>
                <a:lnTo>
                  <a:pt x="74" y="162"/>
                </a:lnTo>
                <a:lnTo>
                  <a:pt x="74" y="160"/>
                </a:lnTo>
                <a:lnTo>
                  <a:pt x="76" y="160"/>
                </a:lnTo>
                <a:lnTo>
                  <a:pt x="76" y="159"/>
                </a:lnTo>
                <a:lnTo>
                  <a:pt x="77" y="157"/>
                </a:lnTo>
                <a:lnTo>
                  <a:pt x="77" y="156"/>
                </a:lnTo>
                <a:lnTo>
                  <a:pt x="77" y="154"/>
                </a:lnTo>
                <a:lnTo>
                  <a:pt x="76" y="153"/>
                </a:lnTo>
                <a:lnTo>
                  <a:pt x="76" y="150"/>
                </a:lnTo>
                <a:lnTo>
                  <a:pt x="74" y="150"/>
                </a:lnTo>
                <a:lnTo>
                  <a:pt x="73" y="150"/>
                </a:lnTo>
                <a:lnTo>
                  <a:pt x="71" y="149"/>
                </a:lnTo>
                <a:lnTo>
                  <a:pt x="69" y="149"/>
                </a:lnTo>
                <a:lnTo>
                  <a:pt x="66" y="147"/>
                </a:lnTo>
                <a:lnTo>
                  <a:pt x="64" y="147"/>
                </a:lnTo>
                <a:lnTo>
                  <a:pt x="63" y="147"/>
                </a:lnTo>
                <a:lnTo>
                  <a:pt x="61" y="147"/>
                </a:lnTo>
                <a:lnTo>
                  <a:pt x="60" y="149"/>
                </a:lnTo>
                <a:lnTo>
                  <a:pt x="59" y="149"/>
                </a:lnTo>
                <a:lnTo>
                  <a:pt x="56" y="147"/>
                </a:lnTo>
                <a:lnTo>
                  <a:pt x="53" y="147"/>
                </a:lnTo>
                <a:lnTo>
                  <a:pt x="51" y="147"/>
                </a:lnTo>
                <a:lnTo>
                  <a:pt x="50" y="146"/>
                </a:lnTo>
                <a:lnTo>
                  <a:pt x="47" y="144"/>
                </a:lnTo>
                <a:lnTo>
                  <a:pt x="46" y="143"/>
                </a:lnTo>
                <a:lnTo>
                  <a:pt x="44" y="142"/>
                </a:lnTo>
                <a:lnTo>
                  <a:pt x="44" y="140"/>
                </a:lnTo>
                <a:lnTo>
                  <a:pt x="44" y="139"/>
                </a:lnTo>
                <a:lnTo>
                  <a:pt x="44" y="137"/>
                </a:lnTo>
                <a:lnTo>
                  <a:pt x="44" y="136"/>
                </a:lnTo>
                <a:lnTo>
                  <a:pt x="47" y="133"/>
                </a:lnTo>
                <a:lnTo>
                  <a:pt x="47" y="132"/>
                </a:lnTo>
                <a:lnTo>
                  <a:pt x="47" y="130"/>
                </a:lnTo>
                <a:lnTo>
                  <a:pt x="49" y="127"/>
                </a:lnTo>
                <a:lnTo>
                  <a:pt x="50" y="123"/>
                </a:lnTo>
                <a:lnTo>
                  <a:pt x="50" y="121"/>
                </a:lnTo>
                <a:lnTo>
                  <a:pt x="50" y="120"/>
                </a:lnTo>
                <a:lnTo>
                  <a:pt x="50" y="119"/>
                </a:lnTo>
                <a:lnTo>
                  <a:pt x="49" y="119"/>
                </a:lnTo>
                <a:lnTo>
                  <a:pt x="49" y="117"/>
                </a:lnTo>
                <a:lnTo>
                  <a:pt x="47" y="116"/>
                </a:lnTo>
                <a:lnTo>
                  <a:pt x="46" y="116"/>
                </a:lnTo>
                <a:lnTo>
                  <a:pt x="44" y="114"/>
                </a:lnTo>
                <a:lnTo>
                  <a:pt x="43" y="114"/>
                </a:lnTo>
                <a:lnTo>
                  <a:pt x="40" y="114"/>
                </a:lnTo>
                <a:lnTo>
                  <a:pt x="39" y="114"/>
                </a:lnTo>
                <a:lnTo>
                  <a:pt x="36" y="114"/>
                </a:lnTo>
                <a:lnTo>
                  <a:pt x="34" y="114"/>
                </a:lnTo>
                <a:lnTo>
                  <a:pt x="34" y="113"/>
                </a:lnTo>
                <a:lnTo>
                  <a:pt x="31" y="111"/>
                </a:lnTo>
                <a:lnTo>
                  <a:pt x="30" y="109"/>
                </a:lnTo>
                <a:lnTo>
                  <a:pt x="30" y="107"/>
                </a:lnTo>
                <a:lnTo>
                  <a:pt x="30" y="104"/>
                </a:lnTo>
                <a:lnTo>
                  <a:pt x="30" y="101"/>
                </a:lnTo>
                <a:lnTo>
                  <a:pt x="30" y="99"/>
                </a:lnTo>
                <a:lnTo>
                  <a:pt x="30" y="96"/>
                </a:lnTo>
                <a:lnTo>
                  <a:pt x="30" y="94"/>
                </a:lnTo>
                <a:lnTo>
                  <a:pt x="30" y="91"/>
                </a:lnTo>
                <a:lnTo>
                  <a:pt x="29" y="90"/>
                </a:lnTo>
                <a:lnTo>
                  <a:pt x="29" y="89"/>
                </a:lnTo>
                <a:lnTo>
                  <a:pt x="27" y="86"/>
                </a:lnTo>
                <a:lnTo>
                  <a:pt x="27" y="84"/>
                </a:lnTo>
                <a:lnTo>
                  <a:pt x="27" y="83"/>
                </a:lnTo>
                <a:lnTo>
                  <a:pt x="26" y="81"/>
                </a:lnTo>
                <a:lnTo>
                  <a:pt x="26" y="80"/>
                </a:lnTo>
                <a:lnTo>
                  <a:pt x="23" y="77"/>
                </a:lnTo>
                <a:lnTo>
                  <a:pt x="21" y="76"/>
                </a:lnTo>
                <a:lnTo>
                  <a:pt x="20" y="74"/>
                </a:lnTo>
                <a:lnTo>
                  <a:pt x="19" y="74"/>
                </a:lnTo>
                <a:lnTo>
                  <a:pt x="17" y="73"/>
                </a:lnTo>
                <a:lnTo>
                  <a:pt x="16" y="73"/>
                </a:lnTo>
                <a:lnTo>
                  <a:pt x="14" y="73"/>
                </a:lnTo>
                <a:lnTo>
                  <a:pt x="11" y="71"/>
                </a:lnTo>
                <a:lnTo>
                  <a:pt x="10" y="71"/>
                </a:lnTo>
                <a:lnTo>
                  <a:pt x="10" y="70"/>
                </a:lnTo>
                <a:lnTo>
                  <a:pt x="9" y="69"/>
                </a:lnTo>
                <a:lnTo>
                  <a:pt x="9" y="67"/>
                </a:lnTo>
                <a:lnTo>
                  <a:pt x="9" y="66"/>
                </a:lnTo>
                <a:lnTo>
                  <a:pt x="7" y="66"/>
                </a:lnTo>
                <a:lnTo>
                  <a:pt x="7" y="64"/>
                </a:lnTo>
                <a:lnTo>
                  <a:pt x="7" y="63"/>
                </a:lnTo>
                <a:lnTo>
                  <a:pt x="9" y="61"/>
                </a:lnTo>
                <a:lnTo>
                  <a:pt x="10" y="60"/>
                </a:lnTo>
                <a:lnTo>
                  <a:pt x="10" y="59"/>
                </a:lnTo>
                <a:lnTo>
                  <a:pt x="10" y="57"/>
                </a:lnTo>
                <a:lnTo>
                  <a:pt x="10" y="56"/>
                </a:lnTo>
                <a:lnTo>
                  <a:pt x="9" y="54"/>
                </a:lnTo>
                <a:lnTo>
                  <a:pt x="7" y="53"/>
                </a:lnTo>
                <a:lnTo>
                  <a:pt x="6" y="53"/>
                </a:lnTo>
                <a:lnTo>
                  <a:pt x="6" y="51"/>
                </a:lnTo>
                <a:lnTo>
                  <a:pt x="6" y="50"/>
                </a:lnTo>
                <a:lnTo>
                  <a:pt x="7" y="50"/>
                </a:lnTo>
                <a:lnTo>
                  <a:pt x="9" y="50"/>
                </a:lnTo>
                <a:lnTo>
                  <a:pt x="9" y="49"/>
                </a:lnTo>
                <a:lnTo>
                  <a:pt x="7" y="47"/>
                </a:lnTo>
                <a:lnTo>
                  <a:pt x="7" y="44"/>
                </a:lnTo>
                <a:lnTo>
                  <a:pt x="7" y="43"/>
                </a:lnTo>
                <a:lnTo>
                  <a:pt x="6" y="43"/>
                </a:lnTo>
                <a:lnTo>
                  <a:pt x="3" y="43"/>
                </a:lnTo>
                <a:lnTo>
                  <a:pt x="1" y="43"/>
                </a:lnTo>
                <a:lnTo>
                  <a:pt x="0" y="43"/>
                </a:lnTo>
                <a:lnTo>
                  <a:pt x="0" y="41"/>
                </a:lnTo>
                <a:lnTo>
                  <a:pt x="0" y="40"/>
                </a:lnTo>
                <a:lnTo>
                  <a:pt x="1" y="40"/>
                </a:lnTo>
                <a:lnTo>
                  <a:pt x="3" y="39"/>
                </a:lnTo>
                <a:lnTo>
                  <a:pt x="4" y="39"/>
                </a:lnTo>
                <a:lnTo>
                  <a:pt x="6" y="39"/>
                </a:lnTo>
                <a:lnTo>
                  <a:pt x="7" y="37"/>
                </a:lnTo>
                <a:lnTo>
                  <a:pt x="7" y="36"/>
                </a:lnTo>
                <a:lnTo>
                  <a:pt x="9" y="36"/>
                </a:lnTo>
                <a:lnTo>
                  <a:pt x="9" y="34"/>
                </a:lnTo>
                <a:lnTo>
                  <a:pt x="10" y="33"/>
                </a:lnTo>
                <a:lnTo>
                  <a:pt x="11" y="33"/>
                </a:lnTo>
                <a:lnTo>
                  <a:pt x="13" y="31"/>
                </a:lnTo>
                <a:lnTo>
                  <a:pt x="14" y="31"/>
                </a:lnTo>
                <a:lnTo>
                  <a:pt x="16" y="31"/>
                </a:lnTo>
                <a:lnTo>
                  <a:pt x="16" y="33"/>
                </a:lnTo>
                <a:lnTo>
                  <a:pt x="17" y="34"/>
                </a:lnTo>
                <a:lnTo>
                  <a:pt x="19" y="36"/>
                </a:lnTo>
                <a:lnTo>
                  <a:pt x="21" y="37"/>
                </a:lnTo>
                <a:lnTo>
                  <a:pt x="23" y="37"/>
                </a:lnTo>
                <a:lnTo>
                  <a:pt x="23" y="39"/>
                </a:lnTo>
                <a:lnTo>
                  <a:pt x="24" y="39"/>
                </a:lnTo>
                <a:lnTo>
                  <a:pt x="26" y="39"/>
                </a:lnTo>
                <a:lnTo>
                  <a:pt x="26" y="34"/>
                </a:lnTo>
                <a:lnTo>
                  <a:pt x="27" y="33"/>
                </a:lnTo>
                <a:lnTo>
                  <a:pt x="29" y="33"/>
                </a:lnTo>
                <a:lnTo>
                  <a:pt x="30" y="33"/>
                </a:lnTo>
                <a:lnTo>
                  <a:pt x="31" y="33"/>
                </a:lnTo>
                <a:lnTo>
                  <a:pt x="33" y="34"/>
                </a:lnTo>
                <a:lnTo>
                  <a:pt x="34" y="34"/>
                </a:lnTo>
                <a:lnTo>
                  <a:pt x="36" y="36"/>
                </a:lnTo>
                <a:lnTo>
                  <a:pt x="37" y="37"/>
                </a:lnTo>
                <a:lnTo>
                  <a:pt x="39" y="39"/>
                </a:lnTo>
                <a:lnTo>
                  <a:pt x="40" y="39"/>
                </a:lnTo>
                <a:lnTo>
                  <a:pt x="41" y="39"/>
                </a:lnTo>
                <a:lnTo>
                  <a:pt x="46" y="40"/>
                </a:lnTo>
                <a:lnTo>
                  <a:pt x="47" y="40"/>
                </a:lnTo>
                <a:lnTo>
                  <a:pt x="49" y="40"/>
                </a:lnTo>
                <a:lnTo>
                  <a:pt x="50" y="40"/>
                </a:lnTo>
                <a:lnTo>
                  <a:pt x="50" y="39"/>
                </a:lnTo>
                <a:lnTo>
                  <a:pt x="50" y="37"/>
                </a:lnTo>
                <a:lnTo>
                  <a:pt x="47" y="36"/>
                </a:lnTo>
                <a:lnTo>
                  <a:pt x="47" y="34"/>
                </a:lnTo>
                <a:lnTo>
                  <a:pt x="47" y="33"/>
                </a:lnTo>
                <a:lnTo>
                  <a:pt x="49" y="33"/>
                </a:lnTo>
                <a:lnTo>
                  <a:pt x="50" y="33"/>
                </a:lnTo>
                <a:lnTo>
                  <a:pt x="53" y="33"/>
                </a:lnTo>
                <a:lnTo>
                  <a:pt x="53" y="31"/>
                </a:lnTo>
                <a:lnTo>
                  <a:pt x="54" y="31"/>
                </a:lnTo>
                <a:lnTo>
                  <a:pt x="54" y="30"/>
                </a:lnTo>
                <a:lnTo>
                  <a:pt x="56" y="29"/>
                </a:lnTo>
                <a:lnTo>
                  <a:pt x="57" y="29"/>
                </a:lnTo>
                <a:lnTo>
                  <a:pt x="57" y="27"/>
                </a:lnTo>
                <a:lnTo>
                  <a:pt x="59" y="26"/>
                </a:lnTo>
                <a:lnTo>
                  <a:pt x="60" y="26"/>
                </a:lnTo>
                <a:lnTo>
                  <a:pt x="61" y="26"/>
                </a:lnTo>
                <a:lnTo>
                  <a:pt x="63" y="24"/>
                </a:lnTo>
                <a:lnTo>
                  <a:pt x="64" y="24"/>
                </a:lnTo>
                <a:lnTo>
                  <a:pt x="67" y="23"/>
                </a:lnTo>
                <a:lnTo>
                  <a:pt x="69" y="23"/>
                </a:lnTo>
                <a:lnTo>
                  <a:pt x="69" y="21"/>
                </a:lnTo>
                <a:lnTo>
                  <a:pt x="70" y="21"/>
                </a:lnTo>
                <a:lnTo>
                  <a:pt x="70" y="20"/>
                </a:lnTo>
                <a:lnTo>
                  <a:pt x="69" y="20"/>
                </a:lnTo>
                <a:lnTo>
                  <a:pt x="69" y="19"/>
                </a:lnTo>
                <a:lnTo>
                  <a:pt x="66" y="19"/>
                </a:lnTo>
                <a:lnTo>
                  <a:pt x="64" y="19"/>
                </a:lnTo>
                <a:lnTo>
                  <a:pt x="63" y="17"/>
                </a:lnTo>
                <a:lnTo>
                  <a:pt x="61" y="17"/>
                </a:lnTo>
                <a:lnTo>
                  <a:pt x="61" y="16"/>
                </a:lnTo>
                <a:lnTo>
                  <a:pt x="60" y="16"/>
                </a:lnTo>
                <a:lnTo>
                  <a:pt x="61" y="14"/>
                </a:lnTo>
                <a:lnTo>
                  <a:pt x="63" y="14"/>
                </a:lnTo>
                <a:lnTo>
                  <a:pt x="63" y="13"/>
                </a:lnTo>
                <a:lnTo>
                  <a:pt x="66" y="13"/>
                </a:lnTo>
                <a:lnTo>
                  <a:pt x="66" y="11"/>
                </a:lnTo>
                <a:lnTo>
                  <a:pt x="67" y="11"/>
                </a:lnTo>
                <a:lnTo>
                  <a:pt x="69" y="11"/>
                </a:lnTo>
                <a:lnTo>
                  <a:pt x="69" y="13"/>
                </a:lnTo>
                <a:lnTo>
                  <a:pt x="70" y="14"/>
                </a:lnTo>
                <a:lnTo>
                  <a:pt x="71" y="16"/>
                </a:lnTo>
                <a:lnTo>
                  <a:pt x="71" y="17"/>
                </a:lnTo>
                <a:lnTo>
                  <a:pt x="73" y="17"/>
                </a:lnTo>
                <a:lnTo>
                  <a:pt x="76" y="17"/>
                </a:lnTo>
                <a:lnTo>
                  <a:pt x="77" y="16"/>
                </a:lnTo>
                <a:lnTo>
                  <a:pt x="76" y="14"/>
                </a:lnTo>
                <a:lnTo>
                  <a:pt x="76" y="11"/>
                </a:lnTo>
                <a:lnTo>
                  <a:pt x="74" y="10"/>
                </a:lnTo>
                <a:lnTo>
                  <a:pt x="76" y="9"/>
                </a:lnTo>
                <a:lnTo>
                  <a:pt x="77" y="9"/>
                </a:lnTo>
                <a:lnTo>
                  <a:pt x="79" y="9"/>
                </a:lnTo>
                <a:lnTo>
                  <a:pt x="80" y="10"/>
                </a:lnTo>
                <a:lnTo>
                  <a:pt x="82" y="11"/>
                </a:lnTo>
                <a:lnTo>
                  <a:pt x="80" y="13"/>
                </a:lnTo>
                <a:lnTo>
                  <a:pt x="80" y="14"/>
                </a:lnTo>
                <a:lnTo>
                  <a:pt x="82" y="16"/>
                </a:lnTo>
                <a:lnTo>
                  <a:pt x="82" y="17"/>
                </a:lnTo>
                <a:lnTo>
                  <a:pt x="83" y="17"/>
                </a:lnTo>
                <a:lnTo>
                  <a:pt x="84" y="19"/>
                </a:lnTo>
                <a:lnTo>
                  <a:pt x="86" y="17"/>
                </a:lnTo>
                <a:lnTo>
                  <a:pt x="87" y="16"/>
                </a:lnTo>
                <a:lnTo>
                  <a:pt x="89" y="16"/>
                </a:lnTo>
                <a:lnTo>
                  <a:pt x="90" y="14"/>
                </a:lnTo>
                <a:lnTo>
                  <a:pt x="93" y="13"/>
                </a:lnTo>
                <a:lnTo>
                  <a:pt x="94" y="11"/>
                </a:lnTo>
                <a:lnTo>
                  <a:pt x="96" y="10"/>
                </a:lnTo>
                <a:lnTo>
                  <a:pt x="97" y="9"/>
                </a:lnTo>
                <a:lnTo>
                  <a:pt x="99" y="9"/>
                </a:lnTo>
                <a:lnTo>
                  <a:pt x="100" y="9"/>
                </a:lnTo>
                <a:lnTo>
                  <a:pt x="102" y="10"/>
                </a:lnTo>
                <a:lnTo>
                  <a:pt x="103" y="11"/>
                </a:lnTo>
                <a:lnTo>
                  <a:pt x="104" y="13"/>
                </a:lnTo>
                <a:lnTo>
                  <a:pt x="106" y="13"/>
                </a:lnTo>
                <a:lnTo>
                  <a:pt x="107" y="13"/>
                </a:lnTo>
                <a:lnTo>
                  <a:pt x="109" y="13"/>
                </a:lnTo>
                <a:lnTo>
                  <a:pt x="110" y="11"/>
                </a:lnTo>
                <a:lnTo>
                  <a:pt x="112" y="11"/>
                </a:lnTo>
                <a:lnTo>
                  <a:pt x="113" y="10"/>
                </a:lnTo>
                <a:lnTo>
                  <a:pt x="114" y="9"/>
                </a:lnTo>
                <a:lnTo>
                  <a:pt x="116" y="9"/>
                </a:lnTo>
                <a:lnTo>
                  <a:pt x="117" y="9"/>
                </a:lnTo>
                <a:lnTo>
                  <a:pt x="119" y="9"/>
                </a:lnTo>
                <a:lnTo>
                  <a:pt x="120" y="9"/>
                </a:lnTo>
                <a:lnTo>
                  <a:pt x="122" y="9"/>
                </a:lnTo>
                <a:lnTo>
                  <a:pt x="122" y="7"/>
                </a:lnTo>
                <a:lnTo>
                  <a:pt x="123" y="7"/>
                </a:lnTo>
                <a:lnTo>
                  <a:pt x="124" y="7"/>
                </a:lnTo>
                <a:lnTo>
                  <a:pt x="124" y="6"/>
                </a:lnTo>
                <a:lnTo>
                  <a:pt x="126" y="4"/>
                </a:lnTo>
                <a:lnTo>
                  <a:pt x="126" y="3"/>
                </a:lnTo>
                <a:lnTo>
                  <a:pt x="126" y="1"/>
                </a:lnTo>
                <a:lnTo>
                  <a:pt x="126" y="0"/>
                </a:lnTo>
                <a:lnTo>
                  <a:pt x="127" y="0"/>
                </a:lnTo>
                <a:lnTo>
                  <a:pt x="129" y="0"/>
                </a:lnTo>
                <a:lnTo>
                  <a:pt x="130" y="0"/>
                </a:lnTo>
                <a:lnTo>
                  <a:pt x="130" y="1"/>
                </a:lnTo>
                <a:lnTo>
                  <a:pt x="130" y="3"/>
                </a:lnTo>
                <a:lnTo>
                  <a:pt x="132" y="3"/>
                </a:lnTo>
                <a:lnTo>
                  <a:pt x="134" y="6"/>
                </a:lnTo>
                <a:lnTo>
                  <a:pt x="134" y="7"/>
                </a:lnTo>
                <a:lnTo>
                  <a:pt x="134" y="9"/>
                </a:lnTo>
                <a:lnTo>
                  <a:pt x="133" y="9"/>
                </a:lnTo>
                <a:lnTo>
                  <a:pt x="133" y="10"/>
                </a:lnTo>
                <a:lnTo>
                  <a:pt x="132" y="11"/>
                </a:lnTo>
                <a:lnTo>
                  <a:pt x="130" y="13"/>
                </a:lnTo>
                <a:lnTo>
                  <a:pt x="129" y="14"/>
                </a:lnTo>
                <a:lnTo>
                  <a:pt x="129" y="16"/>
                </a:lnTo>
                <a:lnTo>
                  <a:pt x="127" y="17"/>
                </a:lnTo>
                <a:lnTo>
                  <a:pt x="127" y="19"/>
                </a:lnTo>
                <a:lnTo>
                  <a:pt x="129" y="19"/>
                </a:lnTo>
                <a:lnTo>
                  <a:pt x="129" y="20"/>
                </a:lnTo>
                <a:lnTo>
                  <a:pt x="130" y="20"/>
                </a:lnTo>
                <a:lnTo>
                  <a:pt x="132" y="21"/>
                </a:lnTo>
                <a:lnTo>
                  <a:pt x="133" y="23"/>
                </a:lnTo>
                <a:lnTo>
                  <a:pt x="134" y="23"/>
                </a:lnTo>
                <a:lnTo>
                  <a:pt x="136" y="24"/>
                </a:lnTo>
                <a:lnTo>
                  <a:pt x="137" y="26"/>
                </a:lnTo>
                <a:lnTo>
                  <a:pt x="139" y="27"/>
                </a:lnTo>
                <a:lnTo>
                  <a:pt x="139" y="29"/>
                </a:lnTo>
                <a:lnTo>
                  <a:pt x="140" y="29"/>
                </a:lnTo>
                <a:lnTo>
                  <a:pt x="146" y="33"/>
                </a:lnTo>
                <a:lnTo>
                  <a:pt x="146" y="34"/>
                </a:lnTo>
                <a:lnTo>
                  <a:pt x="146" y="36"/>
                </a:lnTo>
                <a:lnTo>
                  <a:pt x="147" y="36"/>
                </a:lnTo>
                <a:lnTo>
                  <a:pt x="147" y="37"/>
                </a:lnTo>
                <a:lnTo>
                  <a:pt x="149" y="39"/>
                </a:lnTo>
                <a:lnTo>
                  <a:pt x="150" y="40"/>
                </a:lnTo>
                <a:lnTo>
                  <a:pt x="150" y="41"/>
                </a:lnTo>
                <a:lnTo>
                  <a:pt x="152" y="41"/>
                </a:lnTo>
                <a:lnTo>
                  <a:pt x="152" y="43"/>
                </a:lnTo>
                <a:lnTo>
                  <a:pt x="152" y="44"/>
                </a:lnTo>
                <a:lnTo>
                  <a:pt x="150" y="46"/>
                </a:lnTo>
                <a:lnTo>
                  <a:pt x="150" y="47"/>
                </a:lnTo>
                <a:lnTo>
                  <a:pt x="149" y="49"/>
                </a:lnTo>
                <a:lnTo>
                  <a:pt x="149" y="50"/>
                </a:lnTo>
                <a:lnTo>
                  <a:pt x="150" y="50"/>
                </a:lnTo>
                <a:lnTo>
                  <a:pt x="152" y="51"/>
                </a:lnTo>
                <a:lnTo>
                  <a:pt x="153" y="51"/>
                </a:lnTo>
                <a:lnTo>
                  <a:pt x="154" y="51"/>
                </a:lnTo>
                <a:lnTo>
                  <a:pt x="154" y="53"/>
                </a:lnTo>
                <a:lnTo>
                  <a:pt x="156" y="53"/>
                </a:lnTo>
                <a:lnTo>
                  <a:pt x="156" y="54"/>
                </a:lnTo>
                <a:lnTo>
                  <a:pt x="157" y="56"/>
                </a:lnTo>
                <a:lnTo>
                  <a:pt x="157" y="59"/>
                </a:lnTo>
                <a:lnTo>
                  <a:pt x="157" y="60"/>
                </a:lnTo>
                <a:lnTo>
                  <a:pt x="159" y="60"/>
                </a:lnTo>
                <a:lnTo>
                  <a:pt x="160" y="60"/>
                </a:lnTo>
                <a:lnTo>
                  <a:pt x="162" y="60"/>
                </a:lnTo>
                <a:lnTo>
                  <a:pt x="163" y="60"/>
                </a:lnTo>
                <a:lnTo>
                  <a:pt x="164" y="59"/>
                </a:lnTo>
                <a:lnTo>
                  <a:pt x="164" y="57"/>
                </a:lnTo>
                <a:lnTo>
                  <a:pt x="166" y="56"/>
                </a:lnTo>
                <a:lnTo>
                  <a:pt x="166" y="54"/>
                </a:lnTo>
                <a:lnTo>
                  <a:pt x="167" y="53"/>
                </a:lnTo>
                <a:lnTo>
                  <a:pt x="167" y="51"/>
                </a:lnTo>
                <a:lnTo>
                  <a:pt x="169" y="51"/>
                </a:lnTo>
                <a:lnTo>
                  <a:pt x="170" y="51"/>
                </a:lnTo>
                <a:lnTo>
                  <a:pt x="172" y="51"/>
                </a:lnTo>
                <a:lnTo>
                  <a:pt x="173" y="53"/>
                </a:lnTo>
                <a:lnTo>
                  <a:pt x="176" y="53"/>
                </a:lnTo>
                <a:lnTo>
                  <a:pt x="177" y="54"/>
                </a:lnTo>
                <a:lnTo>
                  <a:pt x="179" y="54"/>
                </a:lnTo>
                <a:lnTo>
                  <a:pt x="179" y="56"/>
                </a:lnTo>
                <a:lnTo>
                  <a:pt x="179" y="57"/>
                </a:lnTo>
                <a:lnTo>
                  <a:pt x="180" y="59"/>
                </a:lnTo>
                <a:lnTo>
                  <a:pt x="182" y="59"/>
                </a:lnTo>
                <a:lnTo>
                  <a:pt x="183" y="59"/>
                </a:lnTo>
                <a:lnTo>
                  <a:pt x="184" y="59"/>
                </a:lnTo>
                <a:lnTo>
                  <a:pt x="184" y="57"/>
                </a:lnTo>
                <a:lnTo>
                  <a:pt x="186" y="57"/>
                </a:lnTo>
                <a:lnTo>
                  <a:pt x="187" y="57"/>
                </a:lnTo>
                <a:lnTo>
                  <a:pt x="189" y="56"/>
                </a:lnTo>
                <a:lnTo>
                  <a:pt x="189" y="54"/>
                </a:lnTo>
                <a:lnTo>
                  <a:pt x="189" y="53"/>
                </a:lnTo>
                <a:lnTo>
                  <a:pt x="189" y="51"/>
                </a:lnTo>
                <a:lnTo>
                  <a:pt x="189" y="50"/>
                </a:lnTo>
                <a:lnTo>
                  <a:pt x="189" y="49"/>
                </a:lnTo>
                <a:lnTo>
                  <a:pt x="190" y="49"/>
                </a:lnTo>
                <a:lnTo>
                  <a:pt x="190" y="47"/>
                </a:lnTo>
                <a:lnTo>
                  <a:pt x="193" y="47"/>
                </a:lnTo>
                <a:lnTo>
                  <a:pt x="194" y="47"/>
                </a:lnTo>
                <a:lnTo>
                  <a:pt x="196" y="47"/>
                </a:lnTo>
                <a:lnTo>
                  <a:pt x="197" y="47"/>
                </a:lnTo>
                <a:lnTo>
                  <a:pt x="197" y="49"/>
                </a:lnTo>
                <a:lnTo>
                  <a:pt x="199" y="50"/>
                </a:lnTo>
                <a:lnTo>
                  <a:pt x="200" y="50"/>
                </a:lnTo>
                <a:lnTo>
                  <a:pt x="202" y="50"/>
                </a:lnTo>
                <a:lnTo>
                  <a:pt x="203" y="49"/>
                </a:lnTo>
                <a:lnTo>
                  <a:pt x="204" y="49"/>
                </a:lnTo>
                <a:lnTo>
                  <a:pt x="206" y="49"/>
                </a:lnTo>
                <a:lnTo>
                  <a:pt x="206" y="47"/>
                </a:lnTo>
                <a:lnTo>
                  <a:pt x="207" y="47"/>
                </a:lnTo>
                <a:lnTo>
                  <a:pt x="209" y="46"/>
                </a:lnTo>
                <a:lnTo>
                  <a:pt x="210" y="44"/>
                </a:lnTo>
                <a:lnTo>
                  <a:pt x="212" y="43"/>
                </a:lnTo>
                <a:lnTo>
                  <a:pt x="213" y="43"/>
                </a:lnTo>
                <a:lnTo>
                  <a:pt x="213" y="41"/>
                </a:lnTo>
                <a:lnTo>
                  <a:pt x="216" y="41"/>
                </a:lnTo>
                <a:lnTo>
                  <a:pt x="217" y="44"/>
                </a:lnTo>
                <a:lnTo>
                  <a:pt x="219" y="46"/>
                </a:lnTo>
                <a:lnTo>
                  <a:pt x="220" y="46"/>
                </a:lnTo>
                <a:lnTo>
                  <a:pt x="222" y="47"/>
                </a:lnTo>
                <a:lnTo>
                  <a:pt x="223" y="47"/>
                </a:lnTo>
                <a:lnTo>
                  <a:pt x="226" y="47"/>
                </a:lnTo>
                <a:lnTo>
                  <a:pt x="227" y="47"/>
                </a:lnTo>
                <a:lnTo>
                  <a:pt x="227" y="49"/>
                </a:lnTo>
                <a:lnTo>
                  <a:pt x="227" y="50"/>
                </a:lnTo>
                <a:lnTo>
                  <a:pt x="226" y="51"/>
                </a:lnTo>
                <a:lnTo>
                  <a:pt x="226" y="53"/>
                </a:lnTo>
                <a:lnTo>
                  <a:pt x="226" y="54"/>
                </a:lnTo>
                <a:lnTo>
                  <a:pt x="225" y="57"/>
                </a:lnTo>
                <a:lnTo>
                  <a:pt x="225" y="59"/>
                </a:lnTo>
                <a:lnTo>
                  <a:pt x="226" y="59"/>
                </a:lnTo>
                <a:lnTo>
                  <a:pt x="226" y="60"/>
                </a:lnTo>
                <a:lnTo>
                  <a:pt x="225" y="61"/>
                </a:lnTo>
                <a:lnTo>
                  <a:pt x="225" y="63"/>
                </a:lnTo>
                <a:lnTo>
                  <a:pt x="223" y="63"/>
                </a:lnTo>
                <a:lnTo>
                  <a:pt x="222" y="64"/>
                </a:lnTo>
                <a:lnTo>
                  <a:pt x="220" y="64"/>
                </a:lnTo>
                <a:lnTo>
                  <a:pt x="220" y="66"/>
                </a:lnTo>
                <a:lnTo>
                  <a:pt x="219" y="66"/>
                </a:lnTo>
                <a:lnTo>
                  <a:pt x="217" y="64"/>
                </a:lnTo>
                <a:lnTo>
                  <a:pt x="216" y="66"/>
                </a:lnTo>
                <a:lnTo>
                  <a:pt x="214" y="67"/>
                </a:lnTo>
                <a:lnTo>
                  <a:pt x="212" y="69"/>
                </a:lnTo>
                <a:lnTo>
                  <a:pt x="212" y="70"/>
                </a:lnTo>
                <a:lnTo>
                  <a:pt x="210" y="71"/>
                </a:lnTo>
                <a:lnTo>
                  <a:pt x="209" y="71"/>
                </a:lnTo>
                <a:lnTo>
                  <a:pt x="207" y="73"/>
                </a:lnTo>
                <a:lnTo>
                  <a:pt x="207" y="74"/>
                </a:lnTo>
                <a:lnTo>
                  <a:pt x="206" y="76"/>
                </a:lnTo>
                <a:lnTo>
                  <a:pt x="206" y="77"/>
                </a:lnTo>
                <a:lnTo>
                  <a:pt x="206" y="79"/>
                </a:lnTo>
                <a:lnTo>
                  <a:pt x="204" y="79"/>
                </a:lnTo>
                <a:lnTo>
                  <a:pt x="202" y="80"/>
                </a:lnTo>
                <a:lnTo>
                  <a:pt x="203" y="80"/>
                </a:lnTo>
                <a:lnTo>
                  <a:pt x="204" y="80"/>
                </a:lnTo>
                <a:lnTo>
                  <a:pt x="204" y="83"/>
                </a:lnTo>
                <a:lnTo>
                  <a:pt x="203" y="84"/>
                </a:lnTo>
                <a:lnTo>
                  <a:pt x="203" y="86"/>
                </a:lnTo>
                <a:lnTo>
                  <a:pt x="203" y="87"/>
                </a:lnTo>
                <a:lnTo>
                  <a:pt x="202" y="89"/>
                </a:lnTo>
                <a:lnTo>
                  <a:pt x="202" y="91"/>
                </a:lnTo>
                <a:lnTo>
                  <a:pt x="202" y="93"/>
                </a:lnTo>
                <a:lnTo>
                  <a:pt x="202" y="94"/>
                </a:lnTo>
                <a:lnTo>
                  <a:pt x="203" y="94"/>
                </a:lnTo>
                <a:lnTo>
                  <a:pt x="204" y="94"/>
                </a:lnTo>
                <a:lnTo>
                  <a:pt x="204" y="96"/>
                </a:lnTo>
                <a:lnTo>
                  <a:pt x="204" y="97"/>
                </a:lnTo>
                <a:lnTo>
                  <a:pt x="206" y="99"/>
                </a:lnTo>
                <a:lnTo>
                  <a:pt x="206" y="101"/>
                </a:lnTo>
                <a:lnTo>
                  <a:pt x="206" y="103"/>
                </a:lnTo>
                <a:lnTo>
                  <a:pt x="207" y="106"/>
                </a:lnTo>
                <a:lnTo>
                  <a:pt x="207" y="107"/>
                </a:lnTo>
                <a:lnTo>
                  <a:pt x="207" y="109"/>
                </a:lnTo>
                <a:lnTo>
                  <a:pt x="207" y="110"/>
                </a:lnTo>
                <a:lnTo>
                  <a:pt x="207" y="111"/>
                </a:lnTo>
                <a:lnTo>
                  <a:pt x="209" y="114"/>
                </a:lnTo>
                <a:lnTo>
                  <a:pt x="209" y="116"/>
                </a:lnTo>
                <a:lnTo>
                  <a:pt x="209" y="117"/>
                </a:lnTo>
                <a:lnTo>
                  <a:pt x="212" y="121"/>
                </a:lnTo>
                <a:lnTo>
                  <a:pt x="212" y="123"/>
                </a:lnTo>
                <a:lnTo>
                  <a:pt x="213" y="124"/>
                </a:lnTo>
                <a:lnTo>
                  <a:pt x="213" y="126"/>
                </a:lnTo>
                <a:lnTo>
                  <a:pt x="213" y="127"/>
                </a:lnTo>
                <a:lnTo>
                  <a:pt x="213" y="129"/>
                </a:lnTo>
                <a:lnTo>
                  <a:pt x="213" y="130"/>
                </a:lnTo>
                <a:lnTo>
                  <a:pt x="214" y="132"/>
                </a:lnTo>
                <a:lnTo>
                  <a:pt x="214" y="133"/>
                </a:lnTo>
                <a:lnTo>
                  <a:pt x="213" y="133"/>
                </a:lnTo>
                <a:lnTo>
                  <a:pt x="214" y="133"/>
                </a:lnTo>
                <a:lnTo>
                  <a:pt x="216" y="134"/>
                </a:lnTo>
                <a:lnTo>
                  <a:pt x="214" y="134"/>
                </a:lnTo>
                <a:lnTo>
                  <a:pt x="216" y="134"/>
                </a:lnTo>
                <a:lnTo>
                  <a:pt x="216" y="136"/>
                </a:lnTo>
                <a:lnTo>
                  <a:pt x="216" y="134"/>
                </a:lnTo>
                <a:lnTo>
                  <a:pt x="217" y="136"/>
                </a:lnTo>
                <a:lnTo>
                  <a:pt x="216" y="136"/>
                </a:lnTo>
                <a:lnTo>
                  <a:pt x="216" y="137"/>
                </a:lnTo>
                <a:lnTo>
                  <a:pt x="214" y="137"/>
                </a:lnTo>
                <a:lnTo>
                  <a:pt x="214" y="139"/>
                </a:lnTo>
                <a:lnTo>
                  <a:pt x="213" y="140"/>
                </a:lnTo>
                <a:lnTo>
                  <a:pt x="212" y="142"/>
                </a:lnTo>
                <a:lnTo>
                  <a:pt x="212" y="143"/>
                </a:lnTo>
                <a:lnTo>
                  <a:pt x="212" y="144"/>
                </a:lnTo>
                <a:lnTo>
                  <a:pt x="210" y="144"/>
                </a:lnTo>
                <a:lnTo>
                  <a:pt x="210" y="146"/>
                </a:lnTo>
                <a:lnTo>
                  <a:pt x="209" y="150"/>
                </a:lnTo>
                <a:lnTo>
                  <a:pt x="209" y="152"/>
                </a:lnTo>
                <a:lnTo>
                  <a:pt x="209" y="154"/>
                </a:lnTo>
                <a:lnTo>
                  <a:pt x="207" y="154"/>
                </a:lnTo>
                <a:lnTo>
                  <a:pt x="207" y="157"/>
                </a:lnTo>
                <a:lnTo>
                  <a:pt x="206" y="162"/>
                </a:lnTo>
                <a:lnTo>
                  <a:pt x="206" y="163"/>
                </a:lnTo>
                <a:lnTo>
                  <a:pt x="204" y="164"/>
                </a:lnTo>
                <a:lnTo>
                  <a:pt x="204" y="166"/>
                </a:lnTo>
                <a:lnTo>
                  <a:pt x="206" y="166"/>
                </a:lnTo>
                <a:lnTo>
                  <a:pt x="206" y="167"/>
                </a:lnTo>
                <a:lnTo>
                  <a:pt x="206" y="170"/>
                </a:lnTo>
                <a:lnTo>
                  <a:pt x="206" y="172"/>
                </a:lnTo>
                <a:lnTo>
                  <a:pt x="206" y="173"/>
                </a:lnTo>
                <a:lnTo>
                  <a:pt x="206" y="174"/>
                </a:lnTo>
                <a:lnTo>
                  <a:pt x="206" y="177"/>
                </a:lnTo>
                <a:lnTo>
                  <a:pt x="206" y="179"/>
                </a:lnTo>
                <a:lnTo>
                  <a:pt x="204" y="180"/>
                </a:lnTo>
                <a:lnTo>
                  <a:pt x="204" y="182"/>
                </a:lnTo>
                <a:lnTo>
                  <a:pt x="204" y="183"/>
                </a:lnTo>
                <a:lnTo>
                  <a:pt x="204" y="184"/>
                </a:lnTo>
                <a:lnTo>
                  <a:pt x="206" y="184"/>
                </a:lnTo>
                <a:lnTo>
                  <a:pt x="207" y="184"/>
                </a:lnTo>
                <a:lnTo>
                  <a:pt x="207" y="186"/>
                </a:lnTo>
                <a:lnTo>
                  <a:pt x="207" y="187"/>
                </a:lnTo>
                <a:lnTo>
                  <a:pt x="207" y="189"/>
                </a:lnTo>
                <a:lnTo>
                  <a:pt x="207" y="190"/>
                </a:lnTo>
                <a:lnTo>
                  <a:pt x="207" y="192"/>
                </a:lnTo>
                <a:lnTo>
                  <a:pt x="206" y="192"/>
                </a:lnTo>
                <a:lnTo>
                  <a:pt x="206" y="193"/>
                </a:lnTo>
                <a:lnTo>
                  <a:pt x="207" y="193"/>
                </a:lnTo>
                <a:lnTo>
                  <a:pt x="207" y="194"/>
                </a:lnTo>
                <a:lnTo>
                  <a:pt x="207" y="196"/>
                </a:lnTo>
                <a:lnTo>
                  <a:pt x="207" y="197"/>
                </a:lnTo>
                <a:lnTo>
                  <a:pt x="209" y="197"/>
                </a:lnTo>
                <a:lnTo>
                  <a:pt x="209" y="199"/>
                </a:lnTo>
                <a:lnTo>
                  <a:pt x="207" y="199"/>
                </a:lnTo>
                <a:lnTo>
                  <a:pt x="207" y="200"/>
                </a:lnTo>
                <a:lnTo>
                  <a:pt x="209" y="200"/>
                </a:lnTo>
                <a:lnTo>
                  <a:pt x="209" y="202"/>
                </a:lnTo>
                <a:lnTo>
                  <a:pt x="207" y="202"/>
                </a:lnTo>
                <a:lnTo>
                  <a:pt x="207" y="203"/>
                </a:lnTo>
                <a:lnTo>
                  <a:pt x="206" y="203"/>
                </a:lnTo>
                <a:lnTo>
                  <a:pt x="206" y="204"/>
                </a:lnTo>
                <a:lnTo>
                  <a:pt x="204" y="204"/>
                </a:lnTo>
                <a:lnTo>
                  <a:pt x="204" y="206"/>
                </a:lnTo>
                <a:lnTo>
                  <a:pt x="203" y="206"/>
                </a:lnTo>
                <a:lnTo>
                  <a:pt x="202" y="206"/>
                </a:lnTo>
                <a:lnTo>
                  <a:pt x="200" y="206"/>
                </a:lnTo>
                <a:lnTo>
                  <a:pt x="200" y="204"/>
                </a:lnTo>
                <a:lnTo>
                  <a:pt x="200" y="203"/>
                </a:lnTo>
                <a:lnTo>
                  <a:pt x="200" y="204"/>
                </a:lnTo>
                <a:lnTo>
                  <a:pt x="199" y="204"/>
                </a:lnTo>
                <a:lnTo>
                  <a:pt x="197" y="20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71" name="Freeform 135"/>
          <p:cNvSpPr>
            <a:spLocks/>
          </p:cNvSpPr>
          <p:nvPr/>
        </p:nvSpPr>
        <p:spPr bwMode="auto">
          <a:xfrm>
            <a:off x="2978150" y="1512888"/>
            <a:ext cx="19050" cy="22225"/>
          </a:xfrm>
          <a:custGeom>
            <a:avLst/>
            <a:gdLst>
              <a:gd name="T0" fmla="*/ 10 w 14"/>
              <a:gd name="T1" fmla="*/ 9 h 24"/>
              <a:gd name="T2" fmla="*/ 8 w 14"/>
              <a:gd name="T3" fmla="*/ 7 h 24"/>
              <a:gd name="T4" fmla="*/ 10 w 14"/>
              <a:gd name="T5" fmla="*/ 6 h 24"/>
              <a:gd name="T6" fmla="*/ 13 w 14"/>
              <a:gd name="T7" fmla="*/ 6 h 24"/>
              <a:gd name="T8" fmla="*/ 14 w 14"/>
              <a:gd name="T9" fmla="*/ 9 h 24"/>
              <a:gd name="T10" fmla="*/ 13 w 14"/>
              <a:gd name="T11" fmla="*/ 10 h 24"/>
              <a:gd name="T12" fmla="*/ 13 w 14"/>
              <a:gd name="T13" fmla="*/ 13 h 24"/>
              <a:gd name="T14" fmla="*/ 11 w 14"/>
              <a:gd name="T15" fmla="*/ 16 h 24"/>
              <a:gd name="T16" fmla="*/ 10 w 14"/>
              <a:gd name="T17" fmla="*/ 17 h 24"/>
              <a:gd name="T18" fmla="*/ 8 w 14"/>
              <a:gd name="T19" fmla="*/ 19 h 24"/>
              <a:gd name="T20" fmla="*/ 8 w 14"/>
              <a:gd name="T21" fmla="*/ 21 h 24"/>
              <a:gd name="T22" fmla="*/ 7 w 14"/>
              <a:gd name="T23" fmla="*/ 23 h 24"/>
              <a:gd name="T24" fmla="*/ 6 w 14"/>
              <a:gd name="T25" fmla="*/ 24 h 24"/>
              <a:gd name="T26" fmla="*/ 4 w 14"/>
              <a:gd name="T27" fmla="*/ 23 h 24"/>
              <a:gd name="T28" fmla="*/ 3 w 14"/>
              <a:gd name="T29" fmla="*/ 21 h 24"/>
              <a:gd name="T30" fmla="*/ 1 w 14"/>
              <a:gd name="T31" fmla="*/ 20 h 24"/>
              <a:gd name="T32" fmla="*/ 1 w 14"/>
              <a:gd name="T33" fmla="*/ 17 h 24"/>
              <a:gd name="T34" fmla="*/ 0 w 14"/>
              <a:gd name="T35" fmla="*/ 16 h 24"/>
              <a:gd name="T36" fmla="*/ 3 w 14"/>
              <a:gd name="T37" fmla="*/ 16 h 24"/>
              <a:gd name="T38" fmla="*/ 4 w 14"/>
              <a:gd name="T39" fmla="*/ 14 h 24"/>
              <a:gd name="T40" fmla="*/ 6 w 14"/>
              <a:gd name="T41" fmla="*/ 13 h 24"/>
              <a:gd name="T42" fmla="*/ 6 w 14"/>
              <a:gd name="T43" fmla="*/ 10 h 24"/>
              <a:gd name="T44" fmla="*/ 6 w 14"/>
              <a:gd name="T45" fmla="*/ 7 h 24"/>
              <a:gd name="T46" fmla="*/ 6 w 14"/>
              <a:gd name="T47" fmla="*/ 4 h 24"/>
              <a:gd name="T48" fmla="*/ 6 w 14"/>
              <a:gd name="T49" fmla="*/ 1 h 24"/>
              <a:gd name="T50" fmla="*/ 7 w 14"/>
              <a:gd name="T51" fmla="*/ 1 h 24"/>
              <a:gd name="T52" fmla="*/ 8 w 14"/>
              <a:gd name="T53" fmla="*/ 3 h 24"/>
              <a:gd name="T54" fmla="*/ 8 w 14"/>
              <a:gd name="T55" fmla="*/ 6 h 24"/>
              <a:gd name="T56" fmla="*/ 8 w 14"/>
              <a:gd name="T57" fmla="*/ 9 h 24"/>
              <a:gd name="T58" fmla="*/ 8 w 14"/>
              <a:gd name="T59" fmla="*/ 11 h 24"/>
              <a:gd name="T60" fmla="*/ 10 w 14"/>
              <a:gd name="T61" fmla="*/ 13 h 24"/>
              <a:gd name="T62" fmla="*/ 10 w 14"/>
              <a:gd name="T63" fmla="*/ 10 h 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
              <a:gd name="T97" fmla="*/ 0 h 24"/>
              <a:gd name="T98" fmla="*/ 14 w 14"/>
              <a:gd name="T99" fmla="*/ 24 h 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 h="24">
                <a:moveTo>
                  <a:pt x="10" y="10"/>
                </a:moveTo>
                <a:lnTo>
                  <a:pt x="10" y="9"/>
                </a:lnTo>
                <a:lnTo>
                  <a:pt x="10" y="7"/>
                </a:lnTo>
                <a:lnTo>
                  <a:pt x="8" y="7"/>
                </a:lnTo>
                <a:lnTo>
                  <a:pt x="10" y="7"/>
                </a:lnTo>
                <a:lnTo>
                  <a:pt x="10" y="6"/>
                </a:lnTo>
                <a:lnTo>
                  <a:pt x="11" y="6"/>
                </a:lnTo>
                <a:lnTo>
                  <a:pt x="13" y="6"/>
                </a:lnTo>
                <a:lnTo>
                  <a:pt x="13" y="7"/>
                </a:lnTo>
                <a:lnTo>
                  <a:pt x="14" y="9"/>
                </a:lnTo>
                <a:lnTo>
                  <a:pt x="14" y="10"/>
                </a:lnTo>
                <a:lnTo>
                  <a:pt x="13" y="10"/>
                </a:lnTo>
                <a:lnTo>
                  <a:pt x="13" y="11"/>
                </a:lnTo>
                <a:lnTo>
                  <a:pt x="13" y="13"/>
                </a:lnTo>
                <a:lnTo>
                  <a:pt x="11" y="14"/>
                </a:lnTo>
                <a:lnTo>
                  <a:pt x="11" y="16"/>
                </a:lnTo>
                <a:lnTo>
                  <a:pt x="11" y="17"/>
                </a:lnTo>
                <a:lnTo>
                  <a:pt x="10" y="17"/>
                </a:lnTo>
                <a:lnTo>
                  <a:pt x="10" y="19"/>
                </a:lnTo>
                <a:lnTo>
                  <a:pt x="8" y="19"/>
                </a:lnTo>
                <a:lnTo>
                  <a:pt x="8" y="20"/>
                </a:lnTo>
                <a:lnTo>
                  <a:pt x="8" y="21"/>
                </a:lnTo>
                <a:lnTo>
                  <a:pt x="7" y="21"/>
                </a:lnTo>
                <a:lnTo>
                  <a:pt x="7" y="23"/>
                </a:lnTo>
                <a:lnTo>
                  <a:pt x="6" y="23"/>
                </a:lnTo>
                <a:lnTo>
                  <a:pt x="6" y="24"/>
                </a:lnTo>
                <a:lnTo>
                  <a:pt x="4" y="24"/>
                </a:lnTo>
                <a:lnTo>
                  <a:pt x="4" y="23"/>
                </a:lnTo>
                <a:lnTo>
                  <a:pt x="3" y="23"/>
                </a:lnTo>
                <a:lnTo>
                  <a:pt x="3" y="21"/>
                </a:lnTo>
                <a:lnTo>
                  <a:pt x="3" y="20"/>
                </a:lnTo>
                <a:lnTo>
                  <a:pt x="1" y="20"/>
                </a:lnTo>
                <a:lnTo>
                  <a:pt x="1" y="19"/>
                </a:lnTo>
                <a:lnTo>
                  <a:pt x="1" y="17"/>
                </a:lnTo>
                <a:lnTo>
                  <a:pt x="0" y="17"/>
                </a:lnTo>
                <a:lnTo>
                  <a:pt x="0" y="16"/>
                </a:lnTo>
                <a:lnTo>
                  <a:pt x="1" y="16"/>
                </a:lnTo>
                <a:lnTo>
                  <a:pt x="3" y="16"/>
                </a:lnTo>
                <a:lnTo>
                  <a:pt x="3" y="14"/>
                </a:lnTo>
                <a:lnTo>
                  <a:pt x="4" y="14"/>
                </a:lnTo>
                <a:lnTo>
                  <a:pt x="4" y="13"/>
                </a:lnTo>
                <a:lnTo>
                  <a:pt x="6" y="13"/>
                </a:lnTo>
                <a:lnTo>
                  <a:pt x="6" y="11"/>
                </a:lnTo>
                <a:lnTo>
                  <a:pt x="6" y="10"/>
                </a:lnTo>
                <a:lnTo>
                  <a:pt x="6" y="9"/>
                </a:lnTo>
                <a:lnTo>
                  <a:pt x="6" y="7"/>
                </a:lnTo>
                <a:lnTo>
                  <a:pt x="6" y="6"/>
                </a:lnTo>
                <a:lnTo>
                  <a:pt x="6" y="4"/>
                </a:lnTo>
                <a:lnTo>
                  <a:pt x="6" y="3"/>
                </a:lnTo>
                <a:lnTo>
                  <a:pt x="6" y="1"/>
                </a:lnTo>
                <a:lnTo>
                  <a:pt x="7" y="0"/>
                </a:lnTo>
                <a:lnTo>
                  <a:pt x="7" y="1"/>
                </a:lnTo>
                <a:lnTo>
                  <a:pt x="8" y="1"/>
                </a:lnTo>
                <a:lnTo>
                  <a:pt x="8" y="3"/>
                </a:lnTo>
                <a:lnTo>
                  <a:pt x="8" y="4"/>
                </a:lnTo>
                <a:lnTo>
                  <a:pt x="8" y="6"/>
                </a:lnTo>
                <a:lnTo>
                  <a:pt x="8" y="7"/>
                </a:lnTo>
                <a:lnTo>
                  <a:pt x="8" y="9"/>
                </a:lnTo>
                <a:lnTo>
                  <a:pt x="8" y="10"/>
                </a:lnTo>
                <a:lnTo>
                  <a:pt x="8" y="11"/>
                </a:lnTo>
                <a:lnTo>
                  <a:pt x="10" y="11"/>
                </a:lnTo>
                <a:lnTo>
                  <a:pt x="10" y="13"/>
                </a:lnTo>
                <a:lnTo>
                  <a:pt x="10" y="11"/>
                </a:lnTo>
                <a:lnTo>
                  <a:pt x="10" y="1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72" name="Freeform 136"/>
          <p:cNvSpPr>
            <a:spLocks/>
          </p:cNvSpPr>
          <p:nvPr/>
        </p:nvSpPr>
        <p:spPr bwMode="auto">
          <a:xfrm>
            <a:off x="2995613" y="1458913"/>
            <a:ext cx="1587" cy="7937"/>
          </a:xfrm>
          <a:custGeom>
            <a:avLst/>
            <a:gdLst>
              <a:gd name="T0" fmla="*/ 0 w 1"/>
              <a:gd name="T1" fmla="*/ 0 h 7"/>
              <a:gd name="T2" fmla="*/ 1 w 1"/>
              <a:gd name="T3" fmla="*/ 0 h 7"/>
              <a:gd name="T4" fmla="*/ 1 w 1"/>
              <a:gd name="T5" fmla="*/ 2 h 7"/>
              <a:gd name="T6" fmla="*/ 1 w 1"/>
              <a:gd name="T7" fmla="*/ 4 h 7"/>
              <a:gd name="T8" fmla="*/ 1 w 1"/>
              <a:gd name="T9" fmla="*/ 6 h 7"/>
              <a:gd name="T10" fmla="*/ 1 w 1"/>
              <a:gd name="T11" fmla="*/ 7 h 7"/>
              <a:gd name="T12" fmla="*/ 0 w 1"/>
              <a:gd name="T13" fmla="*/ 7 h 7"/>
              <a:gd name="T14" fmla="*/ 0 w 1"/>
              <a:gd name="T15" fmla="*/ 6 h 7"/>
              <a:gd name="T16" fmla="*/ 0 w 1"/>
              <a:gd name="T17" fmla="*/ 4 h 7"/>
              <a:gd name="T18" fmla="*/ 0 w 1"/>
              <a:gd name="T19" fmla="*/ 3 h 7"/>
              <a:gd name="T20" fmla="*/ 0 w 1"/>
              <a:gd name="T21" fmla="*/ 2 h 7"/>
              <a:gd name="T22" fmla="*/ 0 w 1"/>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7"/>
              <a:gd name="T38" fmla="*/ 1 w 1"/>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7">
                <a:moveTo>
                  <a:pt x="0" y="0"/>
                </a:moveTo>
                <a:lnTo>
                  <a:pt x="1" y="0"/>
                </a:lnTo>
                <a:lnTo>
                  <a:pt x="1" y="2"/>
                </a:lnTo>
                <a:lnTo>
                  <a:pt x="1" y="4"/>
                </a:lnTo>
                <a:lnTo>
                  <a:pt x="1" y="6"/>
                </a:lnTo>
                <a:lnTo>
                  <a:pt x="1" y="7"/>
                </a:lnTo>
                <a:lnTo>
                  <a:pt x="0" y="7"/>
                </a:lnTo>
                <a:lnTo>
                  <a:pt x="0" y="6"/>
                </a:lnTo>
                <a:lnTo>
                  <a:pt x="0" y="4"/>
                </a:lnTo>
                <a:lnTo>
                  <a:pt x="0" y="3"/>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73" name="Freeform 137"/>
          <p:cNvSpPr>
            <a:spLocks/>
          </p:cNvSpPr>
          <p:nvPr/>
        </p:nvSpPr>
        <p:spPr bwMode="auto">
          <a:xfrm>
            <a:off x="2978150" y="1503363"/>
            <a:ext cx="3175" cy="3175"/>
          </a:xfrm>
          <a:custGeom>
            <a:avLst/>
            <a:gdLst>
              <a:gd name="T0" fmla="*/ 2 w 3"/>
              <a:gd name="T1" fmla="*/ 1 h 1"/>
              <a:gd name="T2" fmla="*/ 3 w 3"/>
              <a:gd name="T3" fmla="*/ 1 h 1"/>
              <a:gd name="T4" fmla="*/ 3 w 3"/>
              <a:gd name="T5" fmla="*/ 0 h 1"/>
              <a:gd name="T6" fmla="*/ 2 w 3"/>
              <a:gd name="T7" fmla="*/ 0 h 1"/>
              <a:gd name="T8" fmla="*/ 0 w 3"/>
              <a:gd name="T9" fmla="*/ 0 h 1"/>
              <a:gd name="T10" fmla="*/ 0 w 3"/>
              <a:gd name="T11" fmla="*/ 1 h 1"/>
              <a:gd name="T12" fmla="*/ 2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1"/>
                </a:moveTo>
                <a:lnTo>
                  <a:pt x="3" y="1"/>
                </a:lnTo>
                <a:lnTo>
                  <a:pt x="3" y="0"/>
                </a:lnTo>
                <a:lnTo>
                  <a:pt x="2" y="0"/>
                </a:lnTo>
                <a:lnTo>
                  <a:pt x="0" y="0"/>
                </a:lnTo>
                <a:lnTo>
                  <a:pt x="0" y="1"/>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74" name="Freeform 138"/>
          <p:cNvSpPr>
            <a:spLocks/>
          </p:cNvSpPr>
          <p:nvPr/>
        </p:nvSpPr>
        <p:spPr bwMode="auto">
          <a:xfrm>
            <a:off x="2990850" y="1460500"/>
            <a:ext cx="4763" cy="1588"/>
          </a:xfrm>
          <a:custGeom>
            <a:avLst/>
            <a:gdLst>
              <a:gd name="T0" fmla="*/ 0 w 3"/>
              <a:gd name="T1" fmla="*/ 0 h 2"/>
              <a:gd name="T2" fmla="*/ 1 w 3"/>
              <a:gd name="T3" fmla="*/ 0 h 2"/>
              <a:gd name="T4" fmla="*/ 3 w 3"/>
              <a:gd name="T5" fmla="*/ 1 h 2"/>
              <a:gd name="T6" fmla="*/ 3 w 3"/>
              <a:gd name="T7" fmla="*/ 2 h 2"/>
              <a:gd name="T8" fmla="*/ 1 w 3"/>
              <a:gd name="T9" fmla="*/ 2 h 2"/>
              <a:gd name="T10" fmla="*/ 1 w 3"/>
              <a:gd name="T11" fmla="*/ 1 h 2"/>
              <a:gd name="T12" fmla="*/ 1 w 3"/>
              <a:gd name="T13" fmla="*/ 0 h 2"/>
              <a:gd name="T14" fmla="*/ 0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0"/>
                </a:moveTo>
                <a:lnTo>
                  <a:pt x="1" y="0"/>
                </a:lnTo>
                <a:lnTo>
                  <a:pt x="3" y="1"/>
                </a:lnTo>
                <a:lnTo>
                  <a:pt x="3" y="2"/>
                </a:lnTo>
                <a:lnTo>
                  <a:pt x="1" y="2"/>
                </a:lnTo>
                <a:lnTo>
                  <a:pt x="1" y="1"/>
                </a:ln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75" name="Freeform 139"/>
          <p:cNvSpPr>
            <a:spLocks/>
          </p:cNvSpPr>
          <p:nvPr/>
        </p:nvSpPr>
        <p:spPr bwMode="auto">
          <a:xfrm>
            <a:off x="2992438" y="1465263"/>
            <a:ext cx="3175" cy="1587"/>
          </a:xfrm>
          <a:custGeom>
            <a:avLst/>
            <a:gdLst>
              <a:gd name="T0" fmla="*/ 0 w 2"/>
              <a:gd name="T1" fmla="*/ 3 h 3"/>
              <a:gd name="T2" fmla="*/ 0 w 2"/>
              <a:gd name="T3" fmla="*/ 1 h 3"/>
              <a:gd name="T4" fmla="*/ 2 w 2"/>
              <a:gd name="T5" fmla="*/ 0 h 3"/>
              <a:gd name="T6" fmla="*/ 2 w 2"/>
              <a:gd name="T7" fmla="*/ 1 h 3"/>
              <a:gd name="T8" fmla="*/ 0 w 2"/>
              <a:gd name="T9" fmla="*/ 3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3"/>
                </a:moveTo>
                <a:lnTo>
                  <a:pt x="0" y="1"/>
                </a:lnTo>
                <a:lnTo>
                  <a:pt x="2" y="0"/>
                </a:lnTo>
                <a:lnTo>
                  <a:pt x="2" y="1"/>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76" name="Freeform 140"/>
          <p:cNvSpPr>
            <a:spLocks/>
          </p:cNvSpPr>
          <p:nvPr/>
        </p:nvSpPr>
        <p:spPr bwMode="auto">
          <a:xfrm>
            <a:off x="2997200" y="1462088"/>
            <a:ext cx="1588" cy="4762"/>
          </a:xfrm>
          <a:custGeom>
            <a:avLst/>
            <a:gdLst>
              <a:gd name="T0" fmla="*/ 0 w 2"/>
              <a:gd name="T1" fmla="*/ 0 h 3"/>
              <a:gd name="T2" fmla="*/ 0 w 2"/>
              <a:gd name="T3" fmla="*/ 2 h 3"/>
              <a:gd name="T4" fmla="*/ 2 w 2"/>
              <a:gd name="T5" fmla="*/ 2 h 3"/>
              <a:gd name="T6" fmla="*/ 0 w 2"/>
              <a:gd name="T7" fmla="*/ 3 h 3"/>
              <a:gd name="T8" fmla="*/ 0 w 2"/>
              <a:gd name="T9" fmla="*/ 2 h 3"/>
              <a:gd name="T10" fmla="*/ 0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0" y="0"/>
                </a:moveTo>
                <a:lnTo>
                  <a:pt x="0" y="2"/>
                </a:lnTo>
                <a:lnTo>
                  <a:pt x="2" y="2"/>
                </a:lnTo>
                <a:lnTo>
                  <a:pt x="0" y="3"/>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77" name="Freeform 141"/>
          <p:cNvSpPr>
            <a:spLocks/>
          </p:cNvSpPr>
          <p:nvPr/>
        </p:nvSpPr>
        <p:spPr bwMode="auto">
          <a:xfrm>
            <a:off x="2560638" y="1357313"/>
            <a:ext cx="212725" cy="134937"/>
          </a:xfrm>
          <a:custGeom>
            <a:avLst/>
            <a:gdLst>
              <a:gd name="T0" fmla="*/ 175 w 180"/>
              <a:gd name="T1" fmla="*/ 106 h 156"/>
              <a:gd name="T2" fmla="*/ 162 w 180"/>
              <a:gd name="T3" fmla="*/ 106 h 156"/>
              <a:gd name="T4" fmla="*/ 159 w 180"/>
              <a:gd name="T5" fmla="*/ 95 h 156"/>
              <a:gd name="T6" fmla="*/ 150 w 180"/>
              <a:gd name="T7" fmla="*/ 98 h 156"/>
              <a:gd name="T8" fmla="*/ 145 w 180"/>
              <a:gd name="T9" fmla="*/ 103 h 156"/>
              <a:gd name="T10" fmla="*/ 145 w 180"/>
              <a:gd name="T11" fmla="*/ 115 h 156"/>
              <a:gd name="T12" fmla="*/ 136 w 180"/>
              <a:gd name="T13" fmla="*/ 112 h 156"/>
              <a:gd name="T14" fmla="*/ 129 w 180"/>
              <a:gd name="T15" fmla="*/ 109 h 156"/>
              <a:gd name="T16" fmla="*/ 119 w 180"/>
              <a:gd name="T17" fmla="*/ 110 h 156"/>
              <a:gd name="T18" fmla="*/ 115 w 180"/>
              <a:gd name="T19" fmla="*/ 118 h 156"/>
              <a:gd name="T20" fmla="*/ 112 w 180"/>
              <a:gd name="T21" fmla="*/ 125 h 156"/>
              <a:gd name="T22" fmla="*/ 110 w 180"/>
              <a:gd name="T23" fmla="*/ 135 h 156"/>
              <a:gd name="T24" fmla="*/ 105 w 180"/>
              <a:gd name="T25" fmla="*/ 139 h 156"/>
              <a:gd name="T26" fmla="*/ 99 w 180"/>
              <a:gd name="T27" fmla="*/ 141 h 156"/>
              <a:gd name="T28" fmla="*/ 96 w 180"/>
              <a:gd name="T29" fmla="*/ 136 h 156"/>
              <a:gd name="T30" fmla="*/ 99 w 180"/>
              <a:gd name="T31" fmla="*/ 128 h 156"/>
              <a:gd name="T32" fmla="*/ 92 w 180"/>
              <a:gd name="T33" fmla="*/ 121 h 156"/>
              <a:gd name="T34" fmla="*/ 88 w 180"/>
              <a:gd name="T35" fmla="*/ 129 h 156"/>
              <a:gd name="T36" fmla="*/ 80 w 180"/>
              <a:gd name="T37" fmla="*/ 133 h 156"/>
              <a:gd name="T38" fmla="*/ 75 w 180"/>
              <a:gd name="T39" fmla="*/ 141 h 156"/>
              <a:gd name="T40" fmla="*/ 67 w 180"/>
              <a:gd name="T41" fmla="*/ 143 h 156"/>
              <a:gd name="T42" fmla="*/ 73 w 180"/>
              <a:gd name="T43" fmla="*/ 152 h 156"/>
              <a:gd name="T44" fmla="*/ 66 w 180"/>
              <a:gd name="T45" fmla="*/ 155 h 156"/>
              <a:gd name="T46" fmla="*/ 59 w 180"/>
              <a:gd name="T47" fmla="*/ 152 h 156"/>
              <a:gd name="T48" fmla="*/ 52 w 180"/>
              <a:gd name="T49" fmla="*/ 143 h 156"/>
              <a:gd name="T50" fmla="*/ 43 w 180"/>
              <a:gd name="T51" fmla="*/ 135 h 156"/>
              <a:gd name="T52" fmla="*/ 37 w 180"/>
              <a:gd name="T53" fmla="*/ 126 h 156"/>
              <a:gd name="T54" fmla="*/ 36 w 180"/>
              <a:gd name="T55" fmla="*/ 109 h 156"/>
              <a:gd name="T56" fmla="*/ 27 w 180"/>
              <a:gd name="T57" fmla="*/ 100 h 156"/>
              <a:gd name="T58" fmla="*/ 22 w 180"/>
              <a:gd name="T59" fmla="*/ 92 h 156"/>
              <a:gd name="T60" fmla="*/ 15 w 180"/>
              <a:gd name="T61" fmla="*/ 88 h 156"/>
              <a:gd name="T62" fmla="*/ 6 w 180"/>
              <a:gd name="T63" fmla="*/ 78 h 156"/>
              <a:gd name="T64" fmla="*/ 0 w 180"/>
              <a:gd name="T65" fmla="*/ 65 h 156"/>
              <a:gd name="T66" fmla="*/ 12 w 180"/>
              <a:gd name="T67" fmla="*/ 60 h 156"/>
              <a:gd name="T68" fmla="*/ 16 w 180"/>
              <a:gd name="T69" fmla="*/ 49 h 156"/>
              <a:gd name="T70" fmla="*/ 19 w 180"/>
              <a:gd name="T71" fmla="*/ 40 h 156"/>
              <a:gd name="T72" fmla="*/ 25 w 180"/>
              <a:gd name="T73" fmla="*/ 29 h 156"/>
              <a:gd name="T74" fmla="*/ 22 w 180"/>
              <a:gd name="T75" fmla="*/ 20 h 156"/>
              <a:gd name="T76" fmla="*/ 29 w 180"/>
              <a:gd name="T77" fmla="*/ 20 h 156"/>
              <a:gd name="T78" fmla="*/ 40 w 180"/>
              <a:gd name="T79" fmla="*/ 28 h 156"/>
              <a:gd name="T80" fmla="*/ 56 w 180"/>
              <a:gd name="T81" fmla="*/ 25 h 156"/>
              <a:gd name="T82" fmla="*/ 59 w 180"/>
              <a:gd name="T83" fmla="*/ 18 h 156"/>
              <a:gd name="T84" fmla="*/ 72 w 180"/>
              <a:gd name="T85" fmla="*/ 12 h 156"/>
              <a:gd name="T86" fmla="*/ 76 w 180"/>
              <a:gd name="T87" fmla="*/ 19 h 156"/>
              <a:gd name="T88" fmla="*/ 82 w 180"/>
              <a:gd name="T89" fmla="*/ 23 h 156"/>
              <a:gd name="T90" fmla="*/ 90 w 180"/>
              <a:gd name="T91" fmla="*/ 18 h 156"/>
              <a:gd name="T92" fmla="*/ 98 w 180"/>
              <a:gd name="T93" fmla="*/ 13 h 156"/>
              <a:gd name="T94" fmla="*/ 100 w 180"/>
              <a:gd name="T95" fmla="*/ 6 h 156"/>
              <a:gd name="T96" fmla="*/ 105 w 180"/>
              <a:gd name="T97" fmla="*/ 0 h 156"/>
              <a:gd name="T98" fmla="*/ 115 w 180"/>
              <a:gd name="T99" fmla="*/ 9 h 156"/>
              <a:gd name="T100" fmla="*/ 113 w 180"/>
              <a:gd name="T101" fmla="*/ 25 h 156"/>
              <a:gd name="T102" fmla="*/ 123 w 180"/>
              <a:gd name="T103" fmla="*/ 40 h 156"/>
              <a:gd name="T104" fmla="*/ 135 w 180"/>
              <a:gd name="T105" fmla="*/ 45 h 156"/>
              <a:gd name="T106" fmla="*/ 150 w 180"/>
              <a:gd name="T107" fmla="*/ 40 h 156"/>
              <a:gd name="T108" fmla="*/ 159 w 180"/>
              <a:gd name="T109" fmla="*/ 49 h 156"/>
              <a:gd name="T110" fmla="*/ 159 w 180"/>
              <a:gd name="T111" fmla="*/ 59 h 156"/>
              <a:gd name="T112" fmla="*/ 170 w 180"/>
              <a:gd name="T113" fmla="*/ 65 h 156"/>
              <a:gd name="T114" fmla="*/ 178 w 180"/>
              <a:gd name="T115" fmla="*/ 79 h 156"/>
              <a:gd name="T116" fmla="*/ 179 w 180"/>
              <a:gd name="T117" fmla="*/ 98 h 1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0"/>
              <a:gd name="T178" fmla="*/ 0 h 156"/>
              <a:gd name="T179" fmla="*/ 180 w 180"/>
              <a:gd name="T180" fmla="*/ 156 h 1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0" h="156">
                <a:moveTo>
                  <a:pt x="180" y="100"/>
                </a:moveTo>
                <a:lnTo>
                  <a:pt x="180" y="102"/>
                </a:lnTo>
                <a:lnTo>
                  <a:pt x="179" y="102"/>
                </a:lnTo>
                <a:lnTo>
                  <a:pt x="179" y="103"/>
                </a:lnTo>
                <a:lnTo>
                  <a:pt x="178" y="103"/>
                </a:lnTo>
                <a:lnTo>
                  <a:pt x="178" y="105"/>
                </a:lnTo>
                <a:lnTo>
                  <a:pt x="176" y="106"/>
                </a:lnTo>
                <a:lnTo>
                  <a:pt x="175" y="106"/>
                </a:lnTo>
                <a:lnTo>
                  <a:pt x="170" y="106"/>
                </a:lnTo>
                <a:lnTo>
                  <a:pt x="169" y="106"/>
                </a:lnTo>
                <a:lnTo>
                  <a:pt x="168" y="108"/>
                </a:lnTo>
                <a:lnTo>
                  <a:pt x="166" y="108"/>
                </a:lnTo>
                <a:lnTo>
                  <a:pt x="165" y="108"/>
                </a:lnTo>
                <a:lnTo>
                  <a:pt x="163" y="108"/>
                </a:lnTo>
                <a:lnTo>
                  <a:pt x="163" y="106"/>
                </a:lnTo>
                <a:lnTo>
                  <a:pt x="162" y="106"/>
                </a:lnTo>
                <a:lnTo>
                  <a:pt x="162" y="105"/>
                </a:lnTo>
                <a:lnTo>
                  <a:pt x="160" y="103"/>
                </a:lnTo>
                <a:lnTo>
                  <a:pt x="162" y="99"/>
                </a:lnTo>
                <a:lnTo>
                  <a:pt x="162" y="98"/>
                </a:lnTo>
                <a:lnTo>
                  <a:pt x="162" y="96"/>
                </a:lnTo>
                <a:lnTo>
                  <a:pt x="160" y="96"/>
                </a:lnTo>
                <a:lnTo>
                  <a:pt x="159" y="96"/>
                </a:lnTo>
                <a:lnTo>
                  <a:pt x="159" y="95"/>
                </a:lnTo>
                <a:lnTo>
                  <a:pt x="158" y="93"/>
                </a:lnTo>
                <a:lnTo>
                  <a:pt x="156" y="95"/>
                </a:lnTo>
                <a:lnTo>
                  <a:pt x="155" y="95"/>
                </a:lnTo>
                <a:lnTo>
                  <a:pt x="153" y="95"/>
                </a:lnTo>
                <a:lnTo>
                  <a:pt x="152" y="95"/>
                </a:lnTo>
                <a:lnTo>
                  <a:pt x="150" y="95"/>
                </a:lnTo>
                <a:lnTo>
                  <a:pt x="150" y="96"/>
                </a:lnTo>
                <a:lnTo>
                  <a:pt x="150" y="98"/>
                </a:lnTo>
                <a:lnTo>
                  <a:pt x="149" y="98"/>
                </a:lnTo>
                <a:lnTo>
                  <a:pt x="148" y="99"/>
                </a:lnTo>
                <a:lnTo>
                  <a:pt x="146" y="99"/>
                </a:lnTo>
                <a:lnTo>
                  <a:pt x="145" y="99"/>
                </a:lnTo>
                <a:lnTo>
                  <a:pt x="145" y="100"/>
                </a:lnTo>
                <a:lnTo>
                  <a:pt x="146" y="102"/>
                </a:lnTo>
                <a:lnTo>
                  <a:pt x="145" y="102"/>
                </a:lnTo>
                <a:lnTo>
                  <a:pt x="145" y="103"/>
                </a:lnTo>
                <a:lnTo>
                  <a:pt x="145" y="106"/>
                </a:lnTo>
                <a:lnTo>
                  <a:pt x="146" y="106"/>
                </a:lnTo>
                <a:lnTo>
                  <a:pt x="146" y="108"/>
                </a:lnTo>
                <a:lnTo>
                  <a:pt x="146" y="109"/>
                </a:lnTo>
                <a:lnTo>
                  <a:pt x="146" y="110"/>
                </a:lnTo>
                <a:lnTo>
                  <a:pt x="146" y="112"/>
                </a:lnTo>
                <a:lnTo>
                  <a:pt x="145" y="113"/>
                </a:lnTo>
                <a:lnTo>
                  <a:pt x="145" y="115"/>
                </a:lnTo>
                <a:lnTo>
                  <a:pt x="143" y="115"/>
                </a:lnTo>
                <a:lnTo>
                  <a:pt x="142" y="115"/>
                </a:lnTo>
                <a:lnTo>
                  <a:pt x="140" y="113"/>
                </a:lnTo>
                <a:lnTo>
                  <a:pt x="139" y="112"/>
                </a:lnTo>
                <a:lnTo>
                  <a:pt x="139" y="110"/>
                </a:lnTo>
                <a:lnTo>
                  <a:pt x="138" y="109"/>
                </a:lnTo>
                <a:lnTo>
                  <a:pt x="136" y="110"/>
                </a:lnTo>
                <a:lnTo>
                  <a:pt x="136" y="112"/>
                </a:lnTo>
                <a:lnTo>
                  <a:pt x="135" y="112"/>
                </a:lnTo>
                <a:lnTo>
                  <a:pt x="135" y="110"/>
                </a:lnTo>
                <a:lnTo>
                  <a:pt x="135" y="109"/>
                </a:lnTo>
                <a:lnTo>
                  <a:pt x="133" y="109"/>
                </a:lnTo>
                <a:lnTo>
                  <a:pt x="133" y="108"/>
                </a:lnTo>
                <a:lnTo>
                  <a:pt x="132" y="109"/>
                </a:lnTo>
                <a:lnTo>
                  <a:pt x="130" y="109"/>
                </a:lnTo>
                <a:lnTo>
                  <a:pt x="129" y="109"/>
                </a:lnTo>
                <a:lnTo>
                  <a:pt x="128" y="108"/>
                </a:lnTo>
                <a:lnTo>
                  <a:pt x="126" y="106"/>
                </a:lnTo>
                <a:lnTo>
                  <a:pt x="125" y="106"/>
                </a:lnTo>
                <a:lnTo>
                  <a:pt x="123" y="106"/>
                </a:lnTo>
                <a:lnTo>
                  <a:pt x="122" y="106"/>
                </a:lnTo>
                <a:lnTo>
                  <a:pt x="120" y="108"/>
                </a:lnTo>
                <a:lnTo>
                  <a:pt x="120" y="109"/>
                </a:lnTo>
                <a:lnTo>
                  <a:pt x="119" y="110"/>
                </a:lnTo>
                <a:lnTo>
                  <a:pt x="119" y="112"/>
                </a:lnTo>
                <a:lnTo>
                  <a:pt x="119" y="113"/>
                </a:lnTo>
                <a:lnTo>
                  <a:pt x="119" y="115"/>
                </a:lnTo>
                <a:lnTo>
                  <a:pt x="119" y="116"/>
                </a:lnTo>
                <a:lnTo>
                  <a:pt x="119" y="118"/>
                </a:lnTo>
                <a:lnTo>
                  <a:pt x="118" y="118"/>
                </a:lnTo>
                <a:lnTo>
                  <a:pt x="116" y="118"/>
                </a:lnTo>
                <a:lnTo>
                  <a:pt x="115" y="118"/>
                </a:lnTo>
                <a:lnTo>
                  <a:pt x="113" y="119"/>
                </a:lnTo>
                <a:lnTo>
                  <a:pt x="113" y="121"/>
                </a:lnTo>
                <a:lnTo>
                  <a:pt x="115" y="121"/>
                </a:lnTo>
                <a:lnTo>
                  <a:pt x="115" y="122"/>
                </a:lnTo>
                <a:lnTo>
                  <a:pt x="113" y="122"/>
                </a:lnTo>
                <a:lnTo>
                  <a:pt x="113" y="123"/>
                </a:lnTo>
                <a:lnTo>
                  <a:pt x="112" y="123"/>
                </a:lnTo>
                <a:lnTo>
                  <a:pt x="112" y="125"/>
                </a:lnTo>
                <a:lnTo>
                  <a:pt x="112" y="126"/>
                </a:lnTo>
                <a:lnTo>
                  <a:pt x="112" y="128"/>
                </a:lnTo>
                <a:lnTo>
                  <a:pt x="110" y="129"/>
                </a:lnTo>
                <a:lnTo>
                  <a:pt x="110" y="131"/>
                </a:lnTo>
                <a:lnTo>
                  <a:pt x="109" y="132"/>
                </a:lnTo>
                <a:lnTo>
                  <a:pt x="109" y="133"/>
                </a:lnTo>
                <a:lnTo>
                  <a:pt x="110" y="133"/>
                </a:lnTo>
                <a:lnTo>
                  <a:pt x="110" y="135"/>
                </a:lnTo>
                <a:lnTo>
                  <a:pt x="112" y="135"/>
                </a:lnTo>
                <a:lnTo>
                  <a:pt x="112" y="136"/>
                </a:lnTo>
                <a:lnTo>
                  <a:pt x="112" y="138"/>
                </a:lnTo>
                <a:lnTo>
                  <a:pt x="110" y="138"/>
                </a:lnTo>
                <a:lnTo>
                  <a:pt x="109" y="139"/>
                </a:lnTo>
                <a:lnTo>
                  <a:pt x="108" y="139"/>
                </a:lnTo>
                <a:lnTo>
                  <a:pt x="106" y="139"/>
                </a:lnTo>
                <a:lnTo>
                  <a:pt x="105" y="139"/>
                </a:lnTo>
                <a:lnTo>
                  <a:pt x="103" y="139"/>
                </a:lnTo>
                <a:lnTo>
                  <a:pt x="102" y="138"/>
                </a:lnTo>
                <a:lnTo>
                  <a:pt x="102" y="139"/>
                </a:lnTo>
                <a:lnTo>
                  <a:pt x="102" y="141"/>
                </a:lnTo>
                <a:lnTo>
                  <a:pt x="102" y="142"/>
                </a:lnTo>
                <a:lnTo>
                  <a:pt x="100" y="142"/>
                </a:lnTo>
                <a:lnTo>
                  <a:pt x="99" y="142"/>
                </a:lnTo>
                <a:lnTo>
                  <a:pt x="99" y="141"/>
                </a:lnTo>
                <a:lnTo>
                  <a:pt x="100" y="141"/>
                </a:lnTo>
                <a:lnTo>
                  <a:pt x="99" y="141"/>
                </a:lnTo>
                <a:lnTo>
                  <a:pt x="99" y="139"/>
                </a:lnTo>
                <a:lnTo>
                  <a:pt x="98" y="141"/>
                </a:lnTo>
                <a:lnTo>
                  <a:pt x="98" y="139"/>
                </a:lnTo>
                <a:lnTo>
                  <a:pt x="98" y="138"/>
                </a:lnTo>
                <a:lnTo>
                  <a:pt x="96" y="138"/>
                </a:lnTo>
                <a:lnTo>
                  <a:pt x="96" y="136"/>
                </a:lnTo>
                <a:lnTo>
                  <a:pt x="96" y="135"/>
                </a:lnTo>
                <a:lnTo>
                  <a:pt x="98" y="135"/>
                </a:lnTo>
                <a:lnTo>
                  <a:pt x="98" y="133"/>
                </a:lnTo>
                <a:lnTo>
                  <a:pt x="96" y="132"/>
                </a:lnTo>
                <a:lnTo>
                  <a:pt x="98" y="131"/>
                </a:lnTo>
                <a:lnTo>
                  <a:pt x="98" y="129"/>
                </a:lnTo>
                <a:lnTo>
                  <a:pt x="98" y="128"/>
                </a:lnTo>
                <a:lnTo>
                  <a:pt x="99" y="128"/>
                </a:lnTo>
                <a:lnTo>
                  <a:pt x="99" y="126"/>
                </a:lnTo>
                <a:lnTo>
                  <a:pt x="98" y="126"/>
                </a:lnTo>
                <a:lnTo>
                  <a:pt x="95" y="126"/>
                </a:lnTo>
                <a:lnTo>
                  <a:pt x="95" y="125"/>
                </a:lnTo>
                <a:lnTo>
                  <a:pt x="93" y="125"/>
                </a:lnTo>
                <a:lnTo>
                  <a:pt x="93" y="123"/>
                </a:lnTo>
                <a:lnTo>
                  <a:pt x="93" y="121"/>
                </a:lnTo>
                <a:lnTo>
                  <a:pt x="92" y="121"/>
                </a:lnTo>
                <a:lnTo>
                  <a:pt x="92" y="122"/>
                </a:lnTo>
                <a:lnTo>
                  <a:pt x="90" y="122"/>
                </a:lnTo>
                <a:lnTo>
                  <a:pt x="90" y="123"/>
                </a:lnTo>
                <a:lnTo>
                  <a:pt x="90" y="125"/>
                </a:lnTo>
                <a:lnTo>
                  <a:pt x="90" y="126"/>
                </a:lnTo>
                <a:lnTo>
                  <a:pt x="89" y="128"/>
                </a:lnTo>
                <a:lnTo>
                  <a:pt x="89" y="129"/>
                </a:lnTo>
                <a:lnTo>
                  <a:pt x="88" y="129"/>
                </a:lnTo>
                <a:lnTo>
                  <a:pt x="88" y="128"/>
                </a:lnTo>
                <a:lnTo>
                  <a:pt x="86" y="128"/>
                </a:lnTo>
                <a:lnTo>
                  <a:pt x="85" y="128"/>
                </a:lnTo>
                <a:lnTo>
                  <a:pt x="85" y="129"/>
                </a:lnTo>
                <a:lnTo>
                  <a:pt x="83" y="131"/>
                </a:lnTo>
                <a:lnTo>
                  <a:pt x="83" y="132"/>
                </a:lnTo>
                <a:lnTo>
                  <a:pt x="82" y="132"/>
                </a:lnTo>
                <a:lnTo>
                  <a:pt x="80" y="133"/>
                </a:lnTo>
                <a:lnTo>
                  <a:pt x="79" y="135"/>
                </a:lnTo>
                <a:lnTo>
                  <a:pt x="77" y="135"/>
                </a:lnTo>
                <a:lnTo>
                  <a:pt x="79" y="136"/>
                </a:lnTo>
                <a:lnTo>
                  <a:pt x="79" y="138"/>
                </a:lnTo>
                <a:lnTo>
                  <a:pt x="77" y="139"/>
                </a:lnTo>
                <a:lnTo>
                  <a:pt x="76" y="139"/>
                </a:lnTo>
                <a:lnTo>
                  <a:pt x="75" y="139"/>
                </a:lnTo>
                <a:lnTo>
                  <a:pt x="75" y="141"/>
                </a:lnTo>
                <a:lnTo>
                  <a:pt x="73" y="141"/>
                </a:lnTo>
                <a:lnTo>
                  <a:pt x="72" y="141"/>
                </a:lnTo>
                <a:lnTo>
                  <a:pt x="70" y="141"/>
                </a:lnTo>
                <a:lnTo>
                  <a:pt x="69" y="139"/>
                </a:lnTo>
                <a:lnTo>
                  <a:pt x="69" y="141"/>
                </a:lnTo>
                <a:lnTo>
                  <a:pt x="67" y="141"/>
                </a:lnTo>
                <a:lnTo>
                  <a:pt x="67" y="142"/>
                </a:lnTo>
                <a:lnTo>
                  <a:pt x="67" y="143"/>
                </a:lnTo>
                <a:lnTo>
                  <a:pt x="67" y="145"/>
                </a:lnTo>
                <a:lnTo>
                  <a:pt x="67" y="146"/>
                </a:lnTo>
                <a:lnTo>
                  <a:pt x="69" y="148"/>
                </a:lnTo>
                <a:lnTo>
                  <a:pt x="69" y="149"/>
                </a:lnTo>
                <a:lnTo>
                  <a:pt x="70" y="151"/>
                </a:lnTo>
                <a:lnTo>
                  <a:pt x="72" y="151"/>
                </a:lnTo>
                <a:lnTo>
                  <a:pt x="73" y="151"/>
                </a:lnTo>
                <a:lnTo>
                  <a:pt x="73" y="152"/>
                </a:lnTo>
                <a:lnTo>
                  <a:pt x="73" y="153"/>
                </a:lnTo>
                <a:lnTo>
                  <a:pt x="72" y="155"/>
                </a:lnTo>
                <a:lnTo>
                  <a:pt x="70" y="155"/>
                </a:lnTo>
                <a:lnTo>
                  <a:pt x="69" y="155"/>
                </a:lnTo>
                <a:lnTo>
                  <a:pt x="69" y="156"/>
                </a:lnTo>
                <a:lnTo>
                  <a:pt x="67" y="156"/>
                </a:lnTo>
                <a:lnTo>
                  <a:pt x="66" y="156"/>
                </a:lnTo>
                <a:lnTo>
                  <a:pt x="66" y="155"/>
                </a:lnTo>
                <a:lnTo>
                  <a:pt x="65" y="155"/>
                </a:lnTo>
                <a:lnTo>
                  <a:pt x="65" y="153"/>
                </a:lnTo>
                <a:lnTo>
                  <a:pt x="65" y="152"/>
                </a:lnTo>
                <a:lnTo>
                  <a:pt x="63" y="152"/>
                </a:lnTo>
                <a:lnTo>
                  <a:pt x="62" y="151"/>
                </a:lnTo>
                <a:lnTo>
                  <a:pt x="62" y="152"/>
                </a:lnTo>
                <a:lnTo>
                  <a:pt x="60" y="152"/>
                </a:lnTo>
                <a:lnTo>
                  <a:pt x="59" y="152"/>
                </a:lnTo>
                <a:lnTo>
                  <a:pt x="57" y="152"/>
                </a:lnTo>
                <a:lnTo>
                  <a:pt x="57" y="151"/>
                </a:lnTo>
                <a:lnTo>
                  <a:pt x="56" y="149"/>
                </a:lnTo>
                <a:lnTo>
                  <a:pt x="55" y="148"/>
                </a:lnTo>
                <a:lnTo>
                  <a:pt x="55" y="146"/>
                </a:lnTo>
                <a:lnTo>
                  <a:pt x="53" y="145"/>
                </a:lnTo>
                <a:lnTo>
                  <a:pt x="52" y="145"/>
                </a:lnTo>
                <a:lnTo>
                  <a:pt x="52" y="143"/>
                </a:lnTo>
                <a:lnTo>
                  <a:pt x="50" y="142"/>
                </a:lnTo>
                <a:lnTo>
                  <a:pt x="49" y="141"/>
                </a:lnTo>
                <a:lnTo>
                  <a:pt x="47" y="141"/>
                </a:lnTo>
                <a:lnTo>
                  <a:pt x="47" y="139"/>
                </a:lnTo>
                <a:lnTo>
                  <a:pt x="47" y="138"/>
                </a:lnTo>
                <a:lnTo>
                  <a:pt x="46" y="136"/>
                </a:lnTo>
                <a:lnTo>
                  <a:pt x="45" y="136"/>
                </a:lnTo>
                <a:lnTo>
                  <a:pt x="43" y="135"/>
                </a:lnTo>
                <a:lnTo>
                  <a:pt x="43" y="133"/>
                </a:lnTo>
                <a:lnTo>
                  <a:pt x="43" y="132"/>
                </a:lnTo>
                <a:lnTo>
                  <a:pt x="42" y="132"/>
                </a:lnTo>
                <a:lnTo>
                  <a:pt x="40" y="131"/>
                </a:lnTo>
                <a:lnTo>
                  <a:pt x="40" y="129"/>
                </a:lnTo>
                <a:lnTo>
                  <a:pt x="39" y="128"/>
                </a:lnTo>
                <a:lnTo>
                  <a:pt x="37" y="128"/>
                </a:lnTo>
                <a:lnTo>
                  <a:pt x="37" y="126"/>
                </a:lnTo>
                <a:lnTo>
                  <a:pt x="37" y="125"/>
                </a:lnTo>
                <a:lnTo>
                  <a:pt x="36" y="122"/>
                </a:lnTo>
                <a:lnTo>
                  <a:pt x="36" y="119"/>
                </a:lnTo>
                <a:lnTo>
                  <a:pt x="36" y="118"/>
                </a:lnTo>
                <a:lnTo>
                  <a:pt x="36" y="116"/>
                </a:lnTo>
                <a:lnTo>
                  <a:pt x="36" y="115"/>
                </a:lnTo>
                <a:lnTo>
                  <a:pt x="36" y="112"/>
                </a:lnTo>
                <a:lnTo>
                  <a:pt x="36" y="109"/>
                </a:lnTo>
                <a:lnTo>
                  <a:pt x="36" y="108"/>
                </a:lnTo>
                <a:lnTo>
                  <a:pt x="36" y="105"/>
                </a:lnTo>
                <a:lnTo>
                  <a:pt x="36" y="103"/>
                </a:lnTo>
                <a:lnTo>
                  <a:pt x="33" y="103"/>
                </a:lnTo>
                <a:lnTo>
                  <a:pt x="32" y="102"/>
                </a:lnTo>
                <a:lnTo>
                  <a:pt x="30" y="102"/>
                </a:lnTo>
                <a:lnTo>
                  <a:pt x="29" y="102"/>
                </a:lnTo>
                <a:lnTo>
                  <a:pt x="27" y="100"/>
                </a:lnTo>
                <a:lnTo>
                  <a:pt x="25" y="99"/>
                </a:lnTo>
                <a:lnTo>
                  <a:pt x="23" y="99"/>
                </a:lnTo>
                <a:lnTo>
                  <a:pt x="22" y="98"/>
                </a:lnTo>
                <a:lnTo>
                  <a:pt x="22" y="96"/>
                </a:lnTo>
                <a:lnTo>
                  <a:pt x="22" y="95"/>
                </a:lnTo>
                <a:lnTo>
                  <a:pt x="20" y="95"/>
                </a:lnTo>
                <a:lnTo>
                  <a:pt x="22" y="93"/>
                </a:lnTo>
                <a:lnTo>
                  <a:pt x="22" y="92"/>
                </a:lnTo>
                <a:lnTo>
                  <a:pt x="22" y="90"/>
                </a:lnTo>
                <a:lnTo>
                  <a:pt x="19" y="92"/>
                </a:lnTo>
                <a:lnTo>
                  <a:pt x="17" y="93"/>
                </a:lnTo>
                <a:lnTo>
                  <a:pt x="16" y="93"/>
                </a:lnTo>
                <a:lnTo>
                  <a:pt x="15" y="93"/>
                </a:lnTo>
                <a:lnTo>
                  <a:pt x="15" y="90"/>
                </a:lnTo>
                <a:lnTo>
                  <a:pt x="15" y="89"/>
                </a:lnTo>
                <a:lnTo>
                  <a:pt x="15" y="88"/>
                </a:lnTo>
                <a:lnTo>
                  <a:pt x="13" y="88"/>
                </a:lnTo>
                <a:lnTo>
                  <a:pt x="12" y="88"/>
                </a:lnTo>
                <a:lnTo>
                  <a:pt x="10" y="88"/>
                </a:lnTo>
                <a:lnTo>
                  <a:pt x="10" y="85"/>
                </a:lnTo>
                <a:lnTo>
                  <a:pt x="9" y="83"/>
                </a:lnTo>
                <a:lnTo>
                  <a:pt x="9" y="82"/>
                </a:lnTo>
                <a:lnTo>
                  <a:pt x="7" y="79"/>
                </a:lnTo>
                <a:lnTo>
                  <a:pt x="6" y="78"/>
                </a:lnTo>
                <a:lnTo>
                  <a:pt x="5" y="75"/>
                </a:lnTo>
                <a:lnTo>
                  <a:pt x="3" y="73"/>
                </a:lnTo>
                <a:lnTo>
                  <a:pt x="2" y="72"/>
                </a:lnTo>
                <a:lnTo>
                  <a:pt x="2" y="70"/>
                </a:lnTo>
                <a:lnTo>
                  <a:pt x="0" y="69"/>
                </a:lnTo>
                <a:lnTo>
                  <a:pt x="0" y="68"/>
                </a:lnTo>
                <a:lnTo>
                  <a:pt x="0" y="66"/>
                </a:lnTo>
                <a:lnTo>
                  <a:pt x="0" y="65"/>
                </a:lnTo>
                <a:lnTo>
                  <a:pt x="3" y="65"/>
                </a:lnTo>
                <a:lnTo>
                  <a:pt x="5" y="65"/>
                </a:lnTo>
                <a:lnTo>
                  <a:pt x="6" y="65"/>
                </a:lnTo>
                <a:lnTo>
                  <a:pt x="6" y="63"/>
                </a:lnTo>
                <a:lnTo>
                  <a:pt x="9" y="63"/>
                </a:lnTo>
                <a:lnTo>
                  <a:pt x="10" y="63"/>
                </a:lnTo>
                <a:lnTo>
                  <a:pt x="12" y="62"/>
                </a:lnTo>
                <a:lnTo>
                  <a:pt x="12" y="60"/>
                </a:lnTo>
                <a:lnTo>
                  <a:pt x="13" y="58"/>
                </a:lnTo>
                <a:lnTo>
                  <a:pt x="13" y="56"/>
                </a:lnTo>
                <a:lnTo>
                  <a:pt x="13" y="55"/>
                </a:lnTo>
                <a:lnTo>
                  <a:pt x="13" y="53"/>
                </a:lnTo>
                <a:lnTo>
                  <a:pt x="13" y="52"/>
                </a:lnTo>
                <a:lnTo>
                  <a:pt x="15" y="50"/>
                </a:lnTo>
                <a:lnTo>
                  <a:pt x="15" y="49"/>
                </a:lnTo>
                <a:lnTo>
                  <a:pt x="16" y="49"/>
                </a:lnTo>
                <a:lnTo>
                  <a:pt x="17" y="49"/>
                </a:lnTo>
                <a:lnTo>
                  <a:pt x="16" y="49"/>
                </a:lnTo>
                <a:lnTo>
                  <a:pt x="16" y="48"/>
                </a:lnTo>
                <a:lnTo>
                  <a:pt x="17" y="46"/>
                </a:lnTo>
                <a:lnTo>
                  <a:pt x="16" y="45"/>
                </a:lnTo>
                <a:lnTo>
                  <a:pt x="16" y="43"/>
                </a:lnTo>
                <a:lnTo>
                  <a:pt x="17" y="42"/>
                </a:lnTo>
                <a:lnTo>
                  <a:pt x="19" y="40"/>
                </a:lnTo>
                <a:lnTo>
                  <a:pt x="19" y="39"/>
                </a:lnTo>
                <a:lnTo>
                  <a:pt x="19" y="38"/>
                </a:lnTo>
                <a:lnTo>
                  <a:pt x="17" y="35"/>
                </a:lnTo>
                <a:lnTo>
                  <a:pt x="19" y="33"/>
                </a:lnTo>
                <a:lnTo>
                  <a:pt x="19" y="32"/>
                </a:lnTo>
                <a:lnTo>
                  <a:pt x="22" y="32"/>
                </a:lnTo>
                <a:lnTo>
                  <a:pt x="23" y="30"/>
                </a:lnTo>
                <a:lnTo>
                  <a:pt x="25" y="29"/>
                </a:lnTo>
                <a:lnTo>
                  <a:pt x="26" y="28"/>
                </a:lnTo>
                <a:lnTo>
                  <a:pt x="27" y="28"/>
                </a:lnTo>
                <a:lnTo>
                  <a:pt x="27" y="26"/>
                </a:lnTo>
                <a:lnTo>
                  <a:pt x="26" y="25"/>
                </a:lnTo>
                <a:lnTo>
                  <a:pt x="25" y="25"/>
                </a:lnTo>
                <a:lnTo>
                  <a:pt x="25" y="23"/>
                </a:lnTo>
                <a:lnTo>
                  <a:pt x="23" y="22"/>
                </a:lnTo>
                <a:lnTo>
                  <a:pt x="22" y="20"/>
                </a:lnTo>
                <a:lnTo>
                  <a:pt x="20" y="20"/>
                </a:lnTo>
                <a:lnTo>
                  <a:pt x="22" y="20"/>
                </a:lnTo>
                <a:lnTo>
                  <a:pt x="23" y="20"/>
                </a:lnTo>
                <a:lnTo>
                  <a:pt x="23" y="19"/>
                </a:lnTo>
                <a:lnTo>
                  <a:pt x="25" y="19"/>
                </a:lnTo>
                <a:lnTo>
                  <a:pt x="26" y="19"/>
                </a:lnTo>
                <a:lnTo>
                  <a:pt x="27" y="20"/>
                </a:lnTo>
                <a:lnTo>
                  <a:pt x="29" y="20"/>
                </a:lnTo>
                <a:lnTo>
                  <a:pt x="30" y="22"/>
                </a:lnTo>
                <a:lnTo>
                  <a:pt x="33" y="23"/>
                </a:lnTo>
                <a:lnTo>
                  <a:pt x="33" y="25"/>
                </a:lnTo>
                <a:lnTo>
                  <a:pt x="35" y="25"/>
                </a:lnTo>
                <a:lnTo>
                  <a:pt x="35" y="23"/>
                </a:lnTo>
                <a:lnTo>
                  <a:pt x="36" y="26"/>
                </a:lnTo>
                <a:lnTo>
                  <a:pt x="37" y="28"/>
                </a:lnTo>
                <a:lnTo>
                  <a:pt x="40" y="28"/>
                </a:lnTo>
                <a:lnTo>
                  <a:pt x="43" y="28"/>
                </a:lnTo>
                <a:lnTo>
                  <a:pt x="45" y="29"/>
                </a:lnTo>
                <a:lnTo>
                  <a:pt x="47" y="29"/>
                </a:lnTo>
                <a:lnTo>
                  <a:pt x="49" y="29"/>
                </a:lnTo>
                <a:lnTo>
                  <a:pt x="50" y="28"/>
                </a:lnTo>
                <a:lnTo>
                  <a:pt x="53" y="26"/>
                </a:lnTo>
                <a:lnTo>
                  <a:pt x="55" y="25"/>
                </a:lnTo>
                <a:lnTo>
                  <a:pt x="56" y="25"/>
                </a:lnTo>
                <a:lnTo>
                  <a:pt x="55" y="23"/>
                </a:lnTo>
                <a:lnTo>
                  <a:pt x="55" y="20"/>
                </a:lnTo>
                <a:lnTo>
                  <a:pt x="56" y="19"/>
                </a:lnTo>
                <a:lnTo>
                  <a:pt x="55" y="18"/>
                </a:lnTo>
                <a:lnTo>
                  <a:pt x="56" y="18"/>
                </a:lnTo>
                <a:lnTo>
                  <a:pt x="57" y="18"/>
                </a:lnTo>
                <a:lnTo>
                  <a:pt x="59" y="19"/>
                </a:lnTo>
                <a:lnTo>
                  <a:pt x="59" y="18"/>
                </a:lnTo>
                <a:lnTo>
                  <a:pt x="60" y="18"/>
                </a:lnTo>
                <a:lnTo>
                  <a:pt x="60" y="16"/>
                </a:lnTo>
                <a:lnTo>
                  <a:pt x="62" y="15"/>
                </a:lnTo>
                <a:lnTo>
                  <a:pt x="63" y="15"/>
                </a:lnTo>
                <a:lnTo>
                  <a:pt x="65" y="15"/>
                </a:lnTo>
                <a:lnTo>
                  <a:pt x="66" y="13"/>
                </a:lnTo>
                <a:lnTo>
                  <a:pt x="70" y="12"/>
                </a:lnTo>
                <a:lnTo>
                  <a:pt x="72" y="12"/>
                </a:lnTo>
                <a:lnTo>
                  <a:pt x="73" y="12"/>
                </a:lnTo>
                <a:lnTo>
                  <a:pt x="75" y="12"/>
                </a:lnTo>
                <a:lnTo>
                  <a:pt x="76" y="12"/>
                </a:lnTo>
                <a:lnTo>
                  <a:pt x="77" y="13"/>
                </a:lnTo>
                <a:lnTo>
                  <a:pt x="77" y="15"/>
                </a:lnTo>
                <a:lnTo>
                  <a:pt x="77" y="16"/>
                </a:lnTo>
                <a:lnTo>
                  <a:pt x="77" y="18"/>
                </a:lnTo>
                <a:lnTo>
                  <a:pt x="76" y="19"/>
                </a:lnTo>
                <a:lnTo>
                  <a:pt x="76" y="20"/>
                </a:lnTo>
                <a:lnTo>
                  <a:pt x="76" y="22"/>
                </a:lnTo>
                <a:lnTo>
                  <a:pt x="77" y="23"/>
                </a:lnTo>
                <a:lnTo>
                  <a:pt x="77" y="25"/>
                </a:lnTo>
                <a:lnTo>
                  <a:pt x="79" y="25"/>
                </a:lnTo>
                <a:lnTo>
                  <a:pt x="80" y="25"/>
                </a:lnTo>
                <a:lnTo>
                  <a:pt x="82" y="25"/>
                </a:lnTo>
                <a:lnTo>
                  <a:pt x="82" y="23"/>
                </a:lnTo>
                <a:lnTo>
                  <a:pt x="82" y="22"/>
                </a:lnTo>
                <a:lnTo>
                  <a:pt x="83" y="22"/>
                </a:lnTo>
                <a:lnTo>
                  <a:pt x="85" y="20"/>
                </a:lnTo>
                <a:lnTo>
                  <a:pt x="85" y="19"/>
                </a:lnTo>
                <a:lnTo>
                  <a:pt x="86" y="19"/>
                </a:lnTo>
                <a:lnTo>
                  <a:pt x="89" y="19"/>
                </a:lnTo>
                <a:lnTo>
                  <a:pt x="90" y="19"/>
                </a:lnTo>
                <a:lnTo>
                  <a:pt x="90" y="18"/>
                </a:lnTo>
                <a:lnTo>
                  <a:pt x="92" y="18"/>
                </a:lnTo>
                <a:lnTo>
                  <a:pt x="92" y="16"/>
                </a:lnTo>
                <a:lnTo>
                  <a:pt x="92" y="15"/>
                </a:lnTo>
                <a:lnTo>
                  <a:pt x="95" y="12"/>
                </a:lnTo>
                <a:lnTo>
                  <a:pt x="96" y="10"/>
                </a:lnTo>
                <a:lnTo>
                  <a:pt x="98" y="12"/>
                </a:lnTo>
                <a:lnTo>
                  <a:pt x="99" y="12"/>
                </a:lnTo>
                <a:lnTo>
                  <a:pt x="98" y="13"/>
                </a:lnTo>
                <a:lnTo>
                  <a:pt x="99" y="13"/>
                </a:lnTo>
                <a:lnTo>
                  <a:pt x="100" y="13"/>
                </a:lnTo>
                <a:lnTo>
                  <a:pt x="99" y="12"/>
                </a:lnTo>
                <a:lnTo>
                  <a:pt x="99" y="10"/>
                </a:lnTo>
                <a:lnTo>
                  <a:pt x="98" y="9"/>
                </a:lnTo>
                <a:lnTo>
                  <a:pt x="98" y="8"/>
                </a:lnTo>
                <a:lnTo>
                  <a:pt x="99" y="8"/>
                </a:lnTo>
                <a:lnTo>
                  <a:pt x="100" y="6"/>
                </a:lnTo>
                <a:lnTo>
                  <a:pt x="100" y="5"/>
                </a:lnTo>
                <a:lnTo>
                  <a:pt x="99" y="5"/>
                </a:lnTo>
                <a:lnTo>
                  <a:pt x="99" y="3"/>
                </a:lnTo>
                <a:lnTo>
                  <a:pt x="100" y="3"/>
                </a:lnTo>
                <a:lnTo>
                  <a:pt x="102" y="2"/>
                </a:lnTo>
                <a:lnTo>
                  <a:pt x="102" y="0"/>
                </a:lnTo>
                <a:lnTo>
                  <a:pt x="103" y="0"/>
                </a:lnTo>
                <a:lnTo>
                  <a:pt x="105" y="0"/>
                </a:lnTo>
                <a:lnTo>
                  <a:pt x="106" y="2"/>
                </a:lnTo>
                <a:lnTo>
                  <a:pt x="109" y="2"/>
                </a:lnTo>
                <a:lnTo>
                  <a:pt x="109" y="3"/>
                </a:lnTo>
                <a:lnTo>
                  <a:pt x="110" y="5"/>
                </a:lnTo>
                <a:lnTo>
                  <a:pt x="112" y="6"/>
                </a:lnTo>
                <a:lnTo>
                  <a:pt x="113" y="6"/>
                </a:lnTo>
                <a:lnTo>
                  <a:pt x="113" y="8"/>
                </a:lnTo>
                <a:lnTo>
                  <a:pt x="115" y="9"/>
                </a:lnTo>
                <a:lnTo>
                  <a:pt x="115" y="12"/>
                </a:lnTo>
                <a:lnTo>
                  <a:pt x="115" y="13"/>
                </a:lnTo>
                <a:lnTo>
                  <a:pt x="115" y="16"/>
                </a:lnTo>
                <a:lnTo>
                  <a:pt x="115" y="18"/>
                </a:lnTo>
                <a:lnTo>
                  <a:pt x="113" y="19"/>
                </a:lnTo>
                <a:lnTo>
                  <a:pt x="113" y="20"/>
                </a:lnTo>
                <a:lnTo>
                  <a:pt x="113" y="23"/>
                </a:lnTo>
                <a:lnTo>
                  <a:pt x="113" y="25"/>
                </a:lnTo>
                <a:lnTo>
                  <a:pt x="115" y="26"/>
                </a:lnTo>
                <a:lnTo>
                  <a:pt x="115" y="28"/>
                </a:lnTo>
                <a:lnTo>
                  <a:pt x="116" y="30"/>
                </a:lnTo>
                <a:lnTo>
                  <a:pt x="118" y="33"/>
                </a:lnTo>
                <a:lnTo>
                  <a:pt x="120" y="36"/>
                </a:lnTo>
                <a:lnTo>
                  <a:pt x="120" y="38"/>
                </a:lnTo>
                <a:lnTo>
                  <a:pt x="120" y="39"/>
                </a:lnTo>
                <a:lnTo>
                  <a:pt x="123" y="40"/>
                </a:lnTo>
                <a:lnTo>
                  <a:pt x="123" y="42"/>
                </a:lnTo>
                <a:lnTo>
                  <a:pt x="126" y="43"/>
                </a:lnTo>
                <a:lnTo>
                  <a:pt x="128" y="45"/>
                </a:lnTo>
                <a:lnTo>
                  <a:pt x="129" y="45"/>
                </a:lnTo>
                <a:lnTo>
                  <a:pt x="130" y="45"/>
                </a:lnTo>
                <a:lnTo>
                  <a:pt x="132" y="45"/>
                </a:lnTo>
                <a:lnTo>
                  <a:pt x="133" y="45"/>
                </a:lnTo>
                <a:lnTo>
                  <a:pt x="135" y="45"/>
                </a:lnTo>
                <a:lnTo>
                  <a:pt x="138" y="43"/>
                </a:lnTo>
                <a:lnTo>
                  <a:pt x="140" y="42"/>
                </a:lnTo>
                <a:lnTo>
                  <a:pt x="143" y="42"/>
                </a:lnTo>
                <a:lnTo>
                  <a:pt x="143" y="40"/>
                </a:lnTo>
                <a:lnTo>
                  <a:pt x="145" y="40"/>
                </a:lnTo>
                <a:lnTo>
                  <a:pt x="146" y="40"/>
                </a:lnTo>
                <a:lnTo>
                  <a:pt x="148" y="40"/>
                </a:lnTo>
                <a:lnTo>
                  <a:pt x="150" y="40"/>
                </a:lnTo>
                <a:lnTo>
                  <a:pt x="155" y="40"/>
                </a:lnTo>
                <a:lnTo>
                  <a:pt x="155" y="42"/>
                </a:lnTo>
                <a:lnTo>
                  <a:pt x="156" y="42"/>
                </a:lnTo>
                <a:lnTo>
                  <a:pt x="158" y="43"/>
                </a:lnTo>
                <a:lnTo>
                  <a:pt x="159" y="45"/>
                </a:lnTo>
                <a:lnTo>
                  <a:pt x="159" y="46"/>
                </a:lnTo>
                <a:lnTo>
                  <a:pt x="159" y="48"/>
                </a:lnTo>
                <a:lnTo>
                  <a:pt x="159" y="49"/>
                </a:lnTo>
                <a:lnTo>
                  <a:pt x="158" y="50"/>
                </a:lnTo>
                <a:lnTo>
                  <a:pt x="156" y="52"/>
                </a:lnTo>
                <a:lnTo>
                  <a:pt x="156" y="53"/>
                </a:lnTo>
                <a:lnTo>
                  <a:pt x="156" y="55"/>
                </a:lnTo>
                <a:lnTo>
                  <a:pt x="158" y="55"/>
                </a:lnTo>
                <a:lnTo>
                  <a:pt x="158" y="56"/>
                </a:lnTo>
                <a:lnTo>
                  <a:pt x="158" y="58"/>
                </a:lnTo>
                <a:lnTo>
                  <a:pt x="159" y="59"/>
                </a:lnTo>
                <a:lnTo>
                  <a:pt x="159" y="60"/>
                </a:lnTo>
                <a:lnTo>
                  <a:pt x="160" y="60"/>
                </a:lnTo>
                <a:lnTo>
                  <a:pt x="163" y="62"/>
                </a:lnTo>
                <a:lnTo>
                  <a:pt x="165" y="62"/>
                </a:lnTo>
                <a:lnTo>
                  <a:pt x="166" y="62"/>
                </a:lnTo>
                <a:lnTo>
                  <a:pt x="168" y="63"/>
                </a:lnTo>
                <a:lnTo>
                  <a:pt x="169" y="63"/>
                </a:lnTo>
                <a:lnTo>
                  <a:pt x="170" y="65"/>
                </a:lnTo>
                <a:lnTo>
                  <a:pt x="172" y="66"/>
                </a:lnTo>
                <a:lnTo>
                  <a:pt x="175" y="69"/>
                </a:lnTo>
                <a:lnTo>
                  <a:pt x="175" y="70"/>
                </a:lnTo>
                <a:lnTo>
                  <a:pt x="176" y="72"/>
                </a:lnTo>
                <a:lnTo>
                  <a:pt x="176" y="73"/>
                </a:lnTo>
                <a:lnTo>
                  <a:pt x="176" y="75"/>
                </a:lnTo>
                <a:lnTo>
                  <a:pt x="178" y="78"/>
                </a:lnTo>
                <a:lnTo>
                  <a:pt x="178" y="79"/>
                </a:lnTo>
                <a:lnTo>
                  <a:pt x="179" y="80"/>
                </a:lnTo>
                <a:lnTo>
                  <a:pt x="179" y="83"/>
                </a:lnTo>
                <a:lnTo>
                  <a:pt x="179" y="85"/>
                </a:lnTo>
                <a:lnTo>
                  <a:pt x="179" y="88"/>
                </a:lnTo>
                <a:lnTo>
                  <a:pt x="179" y="90"/>
                </a:lnTo>
                <a:lnTo>
                  <a:pt x="179" y="93"/>
                </a:lnTo>
                <a:lnTo>
                  <a:pt x="179" y="96"/>
                </a:lnTo>
                <a:lnTo>
                  <a:pt x="179" y="98"/>
                </a:lnTo>
                <a:lnTo>
                  <a:pt x="180" y="10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78" name="Freeform 142"/>
          <p:cNvSpPr>
            <a:spLocks/>
          </p:cNvSpPr>
          <p:nvPr/>
        </p:nvSpPr>
        <p:spPr bwMode="auto">
          <a:xfrm>
            <a:off x="2640013" y="1436688"/>
            <a:ext cx="328612" cy="238125"/>
          </a:xfrm>
          <a:custGeom>
            <a:avLst/>
            <a:gdLst>
              <a:gd name="T0" fmla="*/ 113 w 279"/>
              <a:gd name="T1" fmla="*/ 7 h 276"/>
              <a:gd name="T2" fmla="*/ 132 w 279"/>
              <a:gd name="T3" fmla="*/ 15 h 276"/>
              <a:gd name="T4" fmla="*/ 126 w 279"/>
              <a:gd name="T5" fmla="*/ 38 h 276"/>
              <a:gd name="T6" fmla="*/ 148 w 279"/>
              <a:gd name="T7" fmla="*/ 43 h 276"/>
              <a:gd name="T8" fmla="*/ 156 w 279"/>
              <a:gd name="T9" fmla="*/ 56 h 276"/>
              <a:gd name="T10" fmla="*/ 145 w 279"/>
              <a:gd name="T11" fmla="*/ 75 h 276"/>
              <a:gd name="T12" fmla="*/ 161 w 279"/>
              <a:gd name="T13" fmla="*/ 76 h 276"/>
              <a:gd name="T14" fmla="*/ 181 w 279"/>
              <a:gd name="T15" fmla="*/ 58 h 276"/>
              <a:gd name="T16" fmla="*/ 195 w 279"/>
              <a:gd name="T17" fmla="*/ 72 h 276"/>
              <a:gd name="T18" fmla="*/ 214 w 279"/>
              <a:gd name="T19" fmla="*/ 79 h 276"/>
              <a:gd name="T20" fmla="*/ 226 w 279"/>
              <a:gd name="T21" fmla="*/ 95 h 276"/>
              <a:gd name="T22" fmla="*/ 248 w 279"/>
              <a:gd name="T23" fmla="*/ 92 h 276"/>
              <a:gd name="T24" fmla="*/ 261 w 279"/>
              <a:gd name="T25" fmla="*/ 86 h 276"/>
              <a:gd name="T26" fmla="*/ 276 w 279"/>
              <a:gd name="T27" fmla="*/ 98 h 276"/>
              <a:gd name="T28" fmla="*/ 274 w 279"/>
              <a:gd name="T29" fmla="*/ 108 h 276"/>
              <a:gd name="T30" fmla="*/ 269 w 279"/>
              <a:gd name="T31" fmla="*/ 120 h 276"/>
              <a:gd name="T32" fmla="*/ 264 w 279"/>
              <a:gd name="T33" fmla="*/ 119 h 276"/>
              <a:gd name="T34" fmla="*/ 256 w 279"/>
              <a:gd name="T35" fmla="*/ 122 h 276"/>
              <a:gd name="T36" fmla="*/ 249 w 279"/>
              <a:gd name="T37" fmla="*/ 130 h 276"/>
              <a:gd name="T38" fmla="*/ 228 w 279"/>
              <a:gd name="T39" fmla="*/ 133 h 276"/>
              <a:gd name="T40" fmla="*/ 212 w 279"/>
              <a:gd name="T41" fmla="*/ 138 h 276"/>
              <a:gd name="T42" fmla="*/ 196 w 279"/>
              <a:gd name="T43" fmla="*/ 145 h 276"/>
              <a:gd name="T44" fmla="*/ 184 w 279"/>
              <a:gd name="T45" fmla="*/ 158 h 276"/>
              <a:gd name="T46" fmla="*/ 161 w 279"/>
              <a:gd name="T47" fmla="*/ 185 h 276"/>
              <a:gd name="T48" fmla="*/ 135 w 279"/>
              <a:gd name="T49" fmla="*/ 212 h 276"/>
              <a:gd name="T50" fmla="*/ 118 w 279"/>
              <a:gd name="T51" fmla="*/ 222 h 276"/>
              <a:gd name="T52" fmla="*/ 113 w 279"/>
              <a:gd name="T53" fmla="*/ 235 h 276"/>
              <a:gd name="T54" fmla="*/ 106 w 279"/>
              <a:gd name="T55" fmla="*/ 249 h 276"/>
              <a:gd name="T56" fmla="*/ 92 w 279"/>
              <a:gd name="T57" fmla="*/ 273 h 276"/>
              <a:gd name="T58" fmla="*/ 79 w 279"/>
              <a:gd name="T59" fmla="*/ 253 h 276"/>
              <a:gd name="T60" fmla="*/ 79 w 279"/>
              <a:gd name="T61" fmla="*/ 231 h 276"/>
              <a:gd name="T62" fmla="*/ 83 w 279"/>
              <a:gd name="T63" fmla="*/ 212 h 276"/>
              <a:gd name="T64" fmla="*/ 96 w 279"/>
              <a:gd name="T65" fmla="*/ 198 h 276"/>
              <a:gd name="T66" fmla="*/ 102 w 279"/>
              <a:gd name="T67" fmla="*/ 175 h 276"/>
              <a:gd name="T68" fmla="*/ 105 w 279"/>
              <a:gd name="T69" fmla="*/ 156 h 276"/>
              <a:gd name="T70" fmla="*/ 102 w 279"/>
              <a:gd name="T71" fmla="*/ 135 h 276"/>
              <a:gd name="T72" fmla="*/ 89 w 279"/>
              <a:gd name="T73" fmla="*/ 129 h 276"/>
              <a:gd name="T74" fmla="*/ 78 w 279"/>
              <a:gd name="T75" fmla="*/ 120 h 276"/>
              <a:gd name="T76" fmla="*/ 69 w 279"/>
              <a:gd name="T77" fmla="*/ 119 h 276"/>
              <a:gd name="T78" fmla="*/ 52 w 279"/>
              <a:gd name="T79" fmla="*/ 129 h 276"/>
              <a:gd name="T80" fmla="*/ 55 w 279"/>
              <a:gd name="T81" fmla="*/ 118 h 276"/>
              <a:gd name="T82" fmla="*/ 39 w 279"/>
              <a:gd name="T83" fmla="*/ 115 h 276"/>
              <a:gd name="T84" fmla="*/ 26 w 279"/>
              <a:gd name="T85" fmla="*/ 105 h 276"/>
              <a:gd name="T86" fmla="*/ 23 w 279"/>
              <a:gd name="T87" fmla="*/ 90 h 276"/>
              <a:gd name="T88" fmla="*/ 6 w 279"/>
              <a:gd name="T89" fmla="*/ 79 h 276"/>
              <a:gd name="T90" fmla="*/ 8 w 279"/>
              <a:gd name="T91" fmla="*/ 66 h 276"/>
              <a:gd name="T92" fmla="*/ 2 w 279"/>
              <a:gd name="T93" fmla="*/ 55 h 276"/>
              <a:gd name="T94" fmla="*/ 8 w 279"/>
              <a:gd name="T95" fmla="*/ 46 h 276"/>
              <a:gd name="T96" fmla="*/ 18 w 279"/>
              <a:gd name="T97" fmla="*/ 35 h 276"/>
              <a:gd name="T98" fmla="*/ 26 w 279"/>
              <a:gd name="T99" fmla="*/ 28 h 276"/>
              <a:gd name="T100" fmla="*/ 31 w 279"/>
              <a:gd name="T101" fmla="*/ 40 h 276"/>
              <a:gd name="T102" fmla="*/ 32 w 279"/>
              <a:gd name="T103" fmla="*/ 49 h 276"/>
              <a:gd name="T104" fmla="*/ 45 w 279"/>
              <a:gd name="T105" fmla="*/ 45 h 276"/>
              <a:gd name="T106" fmla="*/ 45 w 279"/>
              <a:gd name="T107" fmla="*/ 30 h 276"/>
              <a:gd name="T108" fmla="*/ 52 w 279"/>
              <a:gd name="T109" fmla="*/ 22 h 276"/>
              <a:gd name="T110" fmla="*/ 63 w 279"/>
              <a:gd name="T111" fmla="*/ 16 h 276"/>
              <a:gd name="T112" fmla="*/ 73 w 279"/>
              <a:gd name="T113" fmla="*/ 20 h 276"/>
              <a:gd name="T114" fmla="*/ 78 w 279"/>
              <a:gd name="T115" fmla="*/ 9 h 276"/>
              <a:gd name="T116" fmla="*/ 88 w 279"/>
              <a:gd name="T117" fmla="*/ 2 h 276"/>
              <a:gd name="T118" fmla="*/ 96 w 279"/>
              <a:gd name="T119" fmla="*/ 13 h 2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9"/>
              <a:gd name="T181" fmla="*/ 0 h 276"/>
              <a:gd name="T182" fmla="*/ 279 w 279"/>
              <a:gd name="T183" fmla="*/ 276 h 2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9" h="276">
                <a:moveTo>
                  <a:pt x="99" y="15"/>
                </a:moveTo>
                <a:lnTo>
                  <a:pt x="101" y="15"/>
                </a:lnTo>
                <a:lnTo>
                  <a:pt x="102" y="13"/>
                </a:lnTo>
                <a:lnTo>
                  <a:pt x="103" y="13"/>
                </a:lnTo>
                <a:lnTo>
                  <a:pt x="108" y="13"/>
                </a:lnTo>
                <a:lnTo>
                  <a:pt x="109" y="13"/>
                </a:lnTo>
                <a:lnTo>
                  <a:pt x="111" y="12"/>
                </a:lnTo>
                <a:lnTo>
                  <a:pt x="111" y="10"/>
                </a:lnTo>
                <a:lnTo>
                  <a:pt x="112" y="10"/>
                </a:lnTo>
                <a:lnTo>
                  <a:pt x="112" y="9"/>
                </a:lnTo>
                <a:lnTo>
                  <a:pt x="113" y="9"/>
                </a:lnTo>
                <a:lnTo>
                  <a:pt x="113" y="7"/>
                </a:lnTo>
                <a:lnTo>
                  <a:pt x="116" y="9"/>
                </a:lnTo>
                <a:lnTo>
                  <a:pt x="116" y="10"/>
                </a:lnTo>
                <a:lnTo>
                  <a:pt x="118" y="10"/>
                </a:lnTo>
                <a:lnTo>
                  <a:pt x="121" y="10"/>
                </a:lnTo>
                <a:lnTo>
                  <a:pt x="122" y="10"/>
                </a:lnTo>
                <a:lnTo>
                  <a:pt x="125" y="10"/>
                </a:lnTo>
                <a:lnTo>
                  <a:pt x="126" y="10"/>
                </a:lnTo>
                <a:lnTo>
                  <a:pt x="128" y="12"/>
                </a:lnTo>
                <a:lnTo>
                  <a:pt x="129" y="12"/>
                </a:lnTo>
                <a:lnTo>
                  <a:pt x="131" y="13"/>
                </a:lnTo>
                <a:lnTo>
                  <a:pt x="131" y="15"/>
                </a:lnTo>
                <a:lnTo>
                  <a:pt x="132" y="15"/>
                </a:lnTo>
                <a:lnTo>
                  <a:pt x="132" y="16"/>
                </a:lnTo>
                <a:lnTo>
                  <a:pt x="132" y="17"/>
                </a:lnTo>
                <a:lnTo>
                  <a:pt x="132" y="19"/>
                </a:lnTo>
                <a:lnTo>
                  <a:pt x="131" y="23"/>
                </a:lnTo>
                <a:lnTo>
                  <a:pt x="129" y="26"/>
                </a:lnTo>
                <a:lnTo>
                  <a:pt x="129" y="28"/>
                </a:lnTo>
                <a:lnTo>
                  <a:pt x="129" y="29"/>
                </a:lnTo>
                <a:lnTo>
                  <a:pt x="126" y="32"/>
                </a:lnTo>
                <a:lnTo>
                  <a:pt x="126" y="33"/>
                </a:lnTo>
                <a:lnTo>
                  <a:pt x="126" y="35"/>
                </a:lnTo>
                <a:lnTo>
                  <a:pt x="126" y="36"/>
                </a:lnTo>
                <a:lnTo>
                  <a:pt x="126" y="38"/>
                </a:lnTo>
                <a:lnTo>
                  <a:pt x="128" y="39"/>
                </a:lnTo>
                <a:lnTo>
                  <a:pt x="129" y="40"/>
                </a:lnTo>
                <a:lnTo>
                  <a:pt x="132" y="42"/>
                </a:lnTo>
                <a:lnTo>
                  <a:pt x="133" y="43"/>
                </a:lnTo>
                <a:lnTo>
                  <a:pt x="135" y="43"/>
                </a:lnTo>
                <a:lnTo>
                  <a:pt x="138" y="43"/>
                </a:lnTo>
                <a:lnTo>
                  <a:pt x="141" y="45"/>
                </a:lnTo>
                <a:lnTo>
                  <a:pt x="142" y="45"/>
                </a:lnTo>
                <a:lnTo>
                  <a:pt x="143" y="43"/>
                </a:lnTo>
                <a:lnTo>
                  <a:pt x="145" y="43"/>
                </a:lnTo>
                <a:lnTo>
                  <a:pt x="146" y="43"/>
                </a:lnTo>
                <a:lnTo>
                  <a:pt x="148" y="43"/>
                </a:lnTo>
                <a:lnTo>
                  <a:pt x="151" y="45"/>
                </a:lnTo>
                <a:lnTo>
                  <a:pt x="153" y="45"/>
                </a:lnTo>
                <a:lnTo>
                  <a:pt x="155" y="46"/>
                </a:lnTo>
                <a:lnTo>
                  <a:pt x="156" y="46"/>
                </a:lnTo>
                <a:lnTo>
                  <a:pt x="158" y="46"/>
                </a:lnTo>
                <a:lnTo>
                  <a:pt x="158" y="49"/>
                </a:lnTo>
                <a:lnTo>
                  <a:pt x="159" y="50"/>
                </a:lnTo>
                <a:lnTo>
                  <a:pt x="159" y="52"/>
                </a:lnTo>
                <a:lnTo>
                  <a:pt x="159" y="53"/>
                </a:lnTo>
                <a:lnTo>
                  <a:pt x="158" y="55"/>
                </a:lnTo>
                <a:lnTo>
                  <a:pt x="158" y="56"/>
                </a:lnTo>
                <a:lnTo>
                  <a:pt x="156" y="56"/>
                </a:lnTo>
                <a:lnTo>
                  <a:pt x="156" y="58"/>
                </a:lnTo>
                <a:lnTo>
                  <a:pt x="155" y="58"/>
                </a:lnTo>
                <a:lnTo>
                  <a:pt x="155" y="59"/>
                </a:lnTo>
                <a:lnTo>
                  <a:pt x="153" y="59"/>
                </a:lnTo>
                <a:lnTo>
                  <a:pt x="149" y="62"/>
                </a:lnTo>
                <a:lnTo>
                  <a:pt x="146" y="65"/>
                </a:lnTo>
                <a:lnTo>
                  <a:pt x="145" y="66"/>
                </a:lnTo>
                <a:lnTo>
                  <a:pt x="145" y="68"/>
                </a:lnTo>
                <a:lnTo>
                  <a:pt x="145" y="69"/>
                </a:lnTo>
                <a:lnTo>
                  <a:pt x="143" y="72"/>
                </a:lnTo>
                <a:lnTo>
                  <a:pt x="145" y="73"/>
                </a:lnTo>
                <a:lnTo>
                  <a:pt x="145" y="75"/>
                </a:lnTo>
                <a:lnTo>
                  <a:pt x="145" y="76"/>
                </a:lnTo>
                <a:lnTo>
                  <a:pt x="145" y="78"/>
                </a:lnTo>
                <a:lnTo>
                  <a:pt x="146" y="78"/>
                </a:lnTo>
                <a:lnTo>
                  <a:pt x="146" y="79"/>
                </a:lnTo>
                <a:lnTo>
                  <a:pt x="148" y="79"/>
                </a:lnTo>
                <a:lnTo>
                  <a:pt x="149" y="80"/>
                </a:lnTo>
                <a:lnTo>
                  <a:pt x="151" y="80"/>
                </a:lnTo>
                <a:lnTo>
                  <a:pt x="152" y="80"/>
                </a:lnTo>
                <a:lnTo>
                  <a:pt x="153" y="79"/>
                </a:lnTo>
                <a:lnTo>
                  <a:pt x="156" y="79"/>
                </a:lnTo>
                <a:lnTo>
                  <a:pt x="158" y="78"/>
                </a:lnTo>
                <a:lnTo>
                  <a:pt x="161" y="76"/>
                </a:lnTo>
                <a:lnTo>
                  <a:pt x="164" y="73"/>
                </a:lnTo>
                <a:lnTo>
                  <a:pt x="165" y="72"/>
                </a:lnTo>
                <a:lnTo>
                  <a:pt x="168" y="69"/>
                </a:lnTo>
                <a:lnTo>
                  <a:pt x="169" y="69"/>
                </a:lnTo>
                <a:lnTo>
                  <a:pt x="172" y="66"/>
                </a:lnTo>
                <a:lnTo>
                  <a:pt x="174" y="65"/>
                </a:lnTo>
                <a:lnTo>
                  <a:pt x="175" y="63"/>
                </a:lnTo>
                <a:lnTo>
                  <a:pt x="176" y="62"/>
                </a:lnTo>
                <a:lnTo>
                  <a:pt x="178" y="60"/>
                </a:lnTo>
                <a:lnTo>
                  <a:pt x="179" y="59"/>
                </a:lnTo>
                <a:lnTo>
                  <a:pt x="179" y="58"/>
                </a:lnTo>
                <a:lnTo>
                  <a:pt x="181" y="58"/>
                </a:lnTo>
                <a:lnTo>
                  <a:pt x="181" y="56"/>
                </a:lnTo>
                <a:lnTo>
                  <a:pt x="182" y="56"/>
                </a:lnTo>
                <a:lnTo>
                  <a:pt x="182" y="58"/>
                </a:lnTo>
                <a:lnTo>
                  <a:pt x="184" y="59"/>
                </a:lnTo>
                <a:lnTo>
                  <a:pt x="184" y="60"/>
                </a:lnTo>
                <a:lnTo>
                  <a:pt x="185" y="62"/>
                </a:lnTo>
                <a:lnTo>
                  <a:pt x="186" y="63"/>
                </a:lnTo>
                <a:lnTo>
                  <a:pt x="189" y="66"/>
                </a:lnTo>
                <a:lnTo>
                  <a:pt x="189" y="68"/>
                </a:lnTo>
                <a:lnTo>
                  <a:pt x="191" y="69"/>
                </a:lnTo>
                <a:lnTo>
                  <a:pt x="192" y="70"/>
                </a:lnTo>
                <a:lnTo>
                  <a:pt x="195" y="72"/>
                </a:lnTo>
                <a:lnTo>
                  <a:pt x="196" y="72"/>
                </a:lnTo>
                <a:lnTo>
                  <a:pt x="198" y="72"/>
                </a:lnTo>
                <a:lnTo>
                  <a:pt x="201" y="72"/>
                </a:lnTo>
                <a:lnTo>
                  <a:pt x="204" y="72"/>
                </a:lnTo>
                <a:lnTo>
                  <a:pt x="206" y="73"/>
                </a:lnTo>
                <a:lnTo>
                  <a:pt x="208" y="73"/>
                </a:lnTo>
                <a:lnTo>
                  <a:pt x="208" y="75"/>
                </a:lnTo>
                <a:lnTo>
                  <a:pt x="209" y="76"/>
                </a:lnTo>
                <a:lnTo>
                  <a:pt x="211" y="76"/>
                </a:lnTo>
                <a:lnTo>
                  <a:pt x="211" y="78"/>
                </a:lnTo>
                <a:lnTo>
                  <a:pt x="212" y="78"/>
                </a:lnTo>
                <a:lnTo>
                  <a:pt x="214" y="79"/>
                </a:lnTo>
                <a:lnTo>
                  <a:pt x="214" y="80"/>
                </a:lnTo>
                <a:lnTo>
                  <a:pt x="215" y="82"/>
                </a:lnTo>
                <a:lnTo>
                  <a:pt x="215" y="83"/>
                </a:lnTo>
                <a:lnTo>
                  <a:pt x="216" y="85"/>
                </a:lnTo>
                <a:lnTo>
                  <a:pt x="218" y="86"/>
                </a:lnTo>
                <a:lnTo>
                  <a:pt x="219" y="88"/>
                </a:lnTo>
                <a:lnTo>
                  <a:pt x="221" y="89"/>
                </a:lnTo>
                <a:lnTo>
                  <a:pt x="222" y="92"/>
                </a:lnTo>
                <a:lnTo>
                  <a:pt x="224" y="92"/>
                </a:lnTo>
                <a:lnTo>
                  <a:pt x="224" y="93"/>
                </a:lnTo>
                <a:lnTo>
                  <a:pt x="225" y="93"/>
                </a:lnTo>
                <a:lnTo>
                  <a:pt x="226" y="95"/>
                </a:lnTo>
                <a:lnTo>
                  <a:pt x="228" y="95"/>
                </a:lnTo>
                <a:lnTo>
                  <a:pt x="231" y="96"/>
                </a:lnTo>
                <a:lnTo>
                  <a:pt x="232" y="96"/>
                </a:lnTo>
                <a:lnTo>
                  <a:pt x="234" y="96"/>
                </a:lnTo>
                <a:lnTo>
                  <a:pt x="235" y="96"/>
                </a:lnTo>
                <a:lnTo>
                  <a:pt x="238" y="96"/>
                </a:lnTo>
                <a:lnTo>
                  <a:pt x="239" y="96"/>
                </a:lnTo>
                <a:lnTo>
                  <a:pt x="241" y="96"/>
                </a:lnTo>
                <a:lnTo>
                  <a:pt x="244" y="96"/>
                </a:lnTo>
                <a:lnTo>
                  <a:pt x="245" y="95"/>
                </a:lnTo>
                <a:lnTo>
                  <a:pt x="246" y="93"/>
                </a:lnTo>
                <a:lnTo>
                  <a:pt x="248" y="92"/>
                </a:lnTo>
                <a:lnTo>
                  <a:pt x="249" y="90"/>
                </a:lnTo>
                <a:lnTo>
                  <a:pt x="251" y="90"/>
                </a:lnTo>
                <a:lnTo>
                  <a:pt x="251" y="89"/>
                </a:lnTo>
                <a:lnTo>
                  <a:pt x="252" y="89"/>
                </a:lnTo>
                <a:lnTo>
                  <a:pt x="252" y="88"/>
                </a:lnTo>
                <a:lnTo>
                  <a:pt x="254" y="88"/>
                </a:lnTo>
                <a:lnTo>
                  <a:pt x="255" y="88"/>
                </a:lnTo>
                <a:lnTo>
                  <a:pt x="256" y="88"/>
                </a:lnTo>
                <a:lnTo>
                  <a:pt x="258" y="88"/>
                </a:lnTo>
                <a:lnTo>
                  <a:pt x="259" y="88"/>
                </a:lnTo>
                <a:lnTo>
                  <a:pt x="259" y="86"/>
                </a:lnTo>
                <a:lnTo>
                  <a:pt x="261" y="86"/>
                </a:lnTo>
                <a:lnTo>
                  <a:pt x="261" y="85"/>
                </a:lnTo>
                <a:lnTo>
                  <a:pt x="262" y="85"/>
                </a:lnTo>
                <a:lnTo>
                  <a:pt x="264" y="85"/>
                </a:lnTo>
                <a:lnTo>
                  <a:pt x="265" y="85"/>
                </a:lnTo>
                <a:lnTo>
                  <a:pt x="266" y="86"/>
                </a:lnTo>
                <a:lnTo>
                  <a:pt x="268" y="88"/>
                </a:lnTo>
                <a:lnTo>
                  <a:pt x="269" y="89"/>
                </a:lnTo>
                <a:lnTo>
                  <a:pt x="271" y="92"/>
                </a:lnTo>
                <a:lnTo>
                  <a:pt x="272" y="92"/>
                </a:lnTo>
                <a:lnTo>
                  <a:pt x="274" y="93"/>
                </a:lnTo>
                <a:lnTo>
                  <a:pt x="274" y="95"/>
                </a:lnTo>
                <a:lnTo>
                  <a:pt x="276" y="98"/>
                </a:lnTo>
                <a:lnTo>
                  <a:pt x="278" y="98"/>
                </a:lnTo>
                <a:lnTo>
                  <a:pt x="279" y="99"/>
                </a:lnTo>
                <a:lnTo>
                  <a:pt x="279" y="100"/>
                </a:lnTo>
                <a:lnTo>
                  <a:pt x="279" y="102"/>
                </a:lnTo>
                <a:lnTo>
                  <a:pt x="279" y="103"/>
                </a:lnTo>
                <a:lnTo>
                  <a:pt x="279" y="105"/>
                </a:lnTo>
                <a:lnTo>
                  <a:pt x="278" y="105"/>
                </a:lnTo>
                <a:lnTo>
                  <a:pt x="278" y="106"/>
                </a:lnTo>
                <a:lnTo>
                  <a:pt x="276" y="106"/>
                </a:lnTo>
                <a:lnTo>
                  <a:pt x="275" y="106"/>
                </a:lnTo>
                <a:lnTo>
                  <a:pt x="275" y="108"/>
                </a:lnTo>
                <a:lnTo>
                  <a:pt x="274" y="108"/>
                </a:lnTo>
                <a:lnTo>
                  <a:pt x="274" y="109"/>
                </a:lnTo>
                <a:lnTo>
                  <a:pt x="274" y="110"/>
                </a:lnTo>
                <a:lnTo>
                  <a:pt x="272" y="110"/>
                </a:lnTo>
                <a:lnTo>
                  <a:pt x="272" y="112"/>
                </a:lnTo>
                <a:lnTo>
                  <a:pt x="272" y="113"/>
                </a:lnTo>
                <a:lnTo>
                  <a:pt x="272" y="115"/>
                </a:lnTo>
                <a:lnTo>
                  <a:pt x="272" y="116"/>
                </a:lnTo>
                <a:lnTo>
                  <a:pt x="272" y="118"/>
                </a:lnTo>
                <a:lnTo>
                  <a:pt x="272" y="119"/>
                </a:lnTo>
                <a:lnTo>
                  <a:pt x="272" y="120"/>
                </a:lnTo>
                <a:lnTo>
                  <a:pt x="271" y="120"/>
                </a:lnTo>
                <a:lnTo>
                  <a:pt x="269" y="120"/>
                </a:lnTo>
                <a:lnTo>
                  <a:pt x="269" y="119"/>
                </a:lnTo>
                <a:lnTo>
                  <a:pt x="269" y="118"/>
                </a:lnTo>
                <a:lnTo>
                  <a:pt x="268" y="118"/>
                </a:lnTo>
                <a:lnTo>
                  <a:pt x="268" y="119"/>
                </a:lnTo>
                <a:lnTo>
                  <a:pt x="268" y="120"/>
                </a:lnTo>
                <a:lnTo>
                  <a:pt x="266" y="122"/>
                </a:lnTo>
                <a:lnTo>
                  <a:pt x="265" y="122"/>
                </a:lnTo>
                <a:lnTo>
                  <a:pt x="265" y="120"/>
                </a:lnTo>
                <a:lnTo>
                  <a:pt x="265" y="119"/>
                </a:lnTo>
                <a:lnTo>
                  <a:pt x="265" y="118"/>
                </a:lnTo>
                <a:lnTo>
                  <a:pt x="264" y="118"/>
                </a:lnTo>
                <a:lnTo>
                  <a:pt x="264" y="119"/>
                </a:lnTo>
                <a:lnTo>
                  <a:pt x="265" y="119"/>
                </a:lnTo>
                <a:lnTo>
                  <a:pt x="264" y="119"/>
                </a:lnTo>
                <a:lnTo>
                  <a:pt x="264" y="120"/>
                </a:lnTo>
                <a:lnTo>
                  <a:pt x="262" y="120"/>
                </a:lnTo>
                <a:lnTo>
                  <a:pt x="261" y="120"/>
                </a:lnTo>
                <a:lnTo>
                  <a:pt x="259" y="122"/>
                </a:lnTo>
                <a:lnTo>
                  <a:pt x="258" y="122"/>
                </a:lnTo>
                <a:lnTo>
                  <a:pt x="258" y="123"/>
                </a:lnTo>
                <a:lnTo>
                  <a:pt x="258" y="122"/>
                </a:lnTo>
                <a:lnTo>
                  <a:pt x="258" y="120"/>
                </a:lnTo>
                <a:lnTo>
                  <a:pt x="258" y="122"/>
                </a:lnTo>
                <a:lnTo>
                  <a:pt x="256" y="122"/>
                </a:lnTo>
                <a:lnTo>
                  <a:pt x="256" y="123"/>
                </a:lnTo>
                <a:lnTo>
                  <a:pt x="255" y="123"/>
                </a:lnTo>
                <a:lnTo>
                  <a:pt x="254" y="123"/>
                </a:lnTo>
                <a:lnTo>
                  <a:pt x="254" y="125"/>
                </a:lnTo>
                <a:lnTo>
                  <a:pt x="252" y="125"/>
                </a:lnTo>
                <a:lnTo>
                  <a:pt x="252" y="126"/>
                </a:lnTo>
                <a:lnTo>
                  <a:pt x="251" y="128"/>
                </a:lnTo>
                <a:lnTo>
                  <a:pt x="249" y="128"/>
                </a:lnTo>
                <a:lnTo>
                  <a:pt x="251" y="129"/>
                </a:lnTo>
                <a:lnTo>
                  <a:pt x="252" y="129"/>
                </a:lnTo>
                <a:lnTo>
                  <a:pt x="252" y="130"/>
                </a:lnTo>
                <a:lnTo>
                  <a:pt x="249" y="130"/>
                </a:lnTo>
                <a:lnTo>
                  <a:pt x="248" y="130"/>
                </a:lnTo>
                <a:lnTo>
                  <a:pt x="246" y="130"/>
                </a:lnTo>
                <a:lnTo>
                  <a:pt x="245" y="130"/>
                </a:lnTo>
                <a:lnTo>
                  <a:pt x="244" y="130"/>
                </a:lnTo>
                <a:lnTo>
                  <a:pt x="241" y="130"/>
                </a:lnTo>
                <a:lnTo>
                  <a:pt x="238" y="132"/>
                </a:lnTo>
                <a:lnTo>
                  <a:pt x="236" y="132"/>
                </a:lnTo>
                <a:lnTo>
                  <a:pt x="235" y="132"/>
                </a:lnTo>
                <a:lnTo>
                  <a:pt x="234" y="132"/>
                </a:lnTo>
                <a:lnTo>
                  <a:pt x="232" y="132"/>
                </a:lnTo>
                <a:lnTo>
                  <a:pt x="229" y="133"/>
                </a:lnTo>
                <a:lnTo>
                  <a:pt x="228" y="133"/>
                </a:lnTo>
                <a:lnTo>
                  <a:pt x="226" y="133"/>
                </a:lnTo>
                <a:lnTo>
                  <a:pt x="225" y="133"/>
                </a:lnTo>
                <a:lnTo>
                  <a:pt x="224" y="135"/>
                </a:lnTo>
                <a:lnTo>
                  <a:pt x="221" y="135"/>
                </a:lnTo>
                <a:lnTo>
                  <a:pt x="219" y="135"/>
                </a:lnTo>
                <a:lnTo>
                  <a:pt x="218" y="136"/>
                </a:lnTo>
                <a:lnTo>
                  <a:pt x="218" y="135"/>
                </a:lnTo>
                <a:lnTo>
                  <a:pt x="218" y="136"/>
                </a:lnTo>
                <a:lnTo>
                  <a:pt x="216" y="136"/>
                </a:lnTo>
                <a:lnTo>
                  <a:pt x="215" y="136"/>
                </a:lnTo>
                <a:lnTo>
                  <a:pt x="214" y="138"/>
                </a:lnTo>
                <a:lnTo>
                  <a:pt x="212" y="138"/>
                </a:lnTo>
                <a:lnTo>
                  <a:pt x="211" y="138"/>
                </a:lnTo>
                <a:lnTo>
                  <a:pt x="209" y="138"/>
                </a:lnTo>
                <a:lnTo>
                  <a:pt x="209" y="139"/>
                </a:lnTo>
                <a:lnTo>
                  <a:pt x="208" y="139"/>
                </a:lnTo>
                <a:lnTo>
                  <a:pt x="205" y="140"/>
                </a:lnTo>
                <a:lnTo>
                  <a:pt x="204" y="140"/>
                </a:lnTo>
                <a:lnTo>
                  <a:pt x="202" y="140"/>
                </a:lnTo>
                <a:lnTo>
                  <a:pt x="201" y="140"/>
                </a:lnTo>
                <a:lnTo>
                  <a:pt x="199" y="140"/>
                </a:lnTo>
                <a:lnTo>
                  <a:pt x="199" y="142"/>
                </a:lnTo>
                <a:lnTo>
                  <a:pt x="198" y="143"/>
                </a:lnTo>
                <a:lnTo>
                  <a:pt x="196" y="145"/>
                </a:lnTo>
                <a:lnTo>
                  <a:pt x="195" y="146"/>
                </a:lnTo>
                <a:lnTo>
                  <a:pt x="194" y="146"/>
                </a:lnTo>
                <a:lnTo>
                  <a:pt x="192" y="148"/>
                </a:lnTo>
                <a:lnTo>
                  <a:pt x="191" y="148"/>
                </a:lnTo>
                <a:lnTo>
                  <a:pt x="189" y="148"/>
                </a:lnTo>
                <a:lnTo>
                  <a:pt x="191" y="149"/>
                </a:lnTo>
                <a:lnTo>
                  <a:pt x="189" y="150"/>
                </a:lnTo>
                <a:lnTo>
                  <a:pt x="188" y="153"/>
                </a:lnTo>
                <a:lnTo>
                  <a:pt x="186" y="155"/>
                </a:lnTo>
                <a:lnTo>
                  <a:pt x="185" y="156"/>
                </a:lnTo>
                <a:lnTo>
                  <a:pt x="185" y="158"/>
                </a:lnTo>
                <a:lnTo>
                  <a:pt x="184" y="158"/>
                </a:lnTo>
                <a:lnTo>
                  <a:pt x="182" y="161"/>
                </a:lnTo>
                <a:lnTo>
                  <a:pt x="181" y="162"/>
                </a:lnTo>
                <a:lnTo>
                  <a:pt x="179" y="165"/>
                </a:lnTo>
                <a:lnTo>
                  <a:pt x="176" y="166"/>
                </a:lnTo>
                <a:lnTo>
                  <a:pt x="175" y="171"/>
                </a:lnTo>
                <a:lnTo>
                  <a:pt x="174" y="172"/>
                </a:lnTo>
                <a:lnTo>
                  <a:pt x="171" y="173"/>
                </a:lnTo>
                <a:lnTo>
                  <a:pt x="169" y="176"/>
                </a:lnTo>
                <a:lnTo>
                  <a:pt x="168" y="178"/>
                </a:lnTo>
                <a:lnTo>
                  <a:pt x="165" y="179"/>
                </a:lnTo>
                <a:lnTo>
                  <a:pt x="162" y="182"/>
                </a:lnTo>
                <a:lnTo>
                  <a:pt x="161" y="185"/>
                </a:lnTo>
                <a:lnTo>
                  <a:pt x="159" y="186"/>
                </a:lnTo>
                <a:lnTo>
                  <a:pt x="158" y="188"/>
                </a:lnTo>
                <a:lnTo>
                  <a:pt x="156" y="189"/>
                </a:lnTo>
                <a:lnTo>
                  <a:pt x="152" y="195"/>
                </a:lnTo>
                <a:lnTo>
                  <a:pt x="148" y="198"/>
                </a:lnTo>
                <a:lnTo>
                  <a:pt x="148" y="199"/>
                </a:lnTo>
                <a:lnTo>
                  <a:pt x="145" y="202"/>
                </a:lnTo>
                <a:lnTo>
                  <a:pt x="142" y="205"/>
                </a:lnTo>
                <a:lnTo>
                  <a:pt x="139" y="208"/>
                </a:lnTo>
                <a:lnTo>
                  <a:pt x="138" y="209"/>
                </a:lnTo>
                <a:lnTo>
                  <a:pt x="136" y="211"/>
                </a:lnTo>
                <a:lnTo>
                  <a:pt x="135" y="212"/>
                </a:lnTo>
                <a:lnTo>
                  <a:pt x="133" y="213"/>
                </a:lnTo>
                <a:lnTo>
                  <a:pt x="132" y="216"/>
                </a:lnTo>
                <a:lnTo>
                  <a:pt x="131" y="218"/>
                </a:lnTo>
                <a:lnTo>
                  <a:pt x="128" y="219"/>
                </a:lnTo>
                <a:lnTo>
                  <a:pt x="126" y="222"/>
                </a:lnTo>
                <a:lnTo>
                  <a:pt x="123" y="225"/>
                </a:lnTo>
                <a:lnTo>
                  <a:pt x="121" y="228"/>
                </a:lnTo>
                <a:lnTo>
                  <a:pt x="121" y="226"/>
                </a:lnTo>
                <a:lnTo>
                  <a:pt x="121" y="225"/>
                </a:lnTo>
                <a:lnTo>
                  <a:pt x="119" y="225"/>
                </a:lnTo>
                <a:lnTo>
                  <a:pt x="119" y="223"/>
                </a:lnTo>
                <a:lnTo>
                  <a:pt x="118" y="222"/>
                </a:lnTo>
                <a:lnTo>
                  <a:pt x="116" y="223"/>
                </a:lnTo>
                <a:lnTo>
                  <a:pt x="116" y="225"/>
                </a:lnTo>
                <a:lnTo>
                  <a:pt x="115" y="226"/>
                </a:lnTo>
                <a:lnTo>
                  <a:pt x="116" y="228"/>
                </a:lnTo>
                <a:lnTo>
                  <a:pt x="116" y="229"/>
                </a:lnTo>
                <a:lnTo>
                  <a:pt x="118" y="229"/>
                </a:lnTo>
                <a:lnTo>
                  <a:pt x="116" y="229"/>
                </a:lnTo>
                <a:lnTo>
                  <a:pt x="116" y="231"/>
                </a:lnTo>
                <a:lnTo>
                  <a:pt x="116" y="232"/>
                </a:lnTo>
                <a:lnTo>
                  <a:pt x="116" y="233"/>
                </a:lnTo>
                <a:lnTo>
                  <a:pt x="115" y="233"/>
                </a:lnTo>
                <a:lnTo>
                  <a:pt x="113" y="235"/>
                </a:lnTo>
                <a:lnTo>
                  <a:pt x="115" y="235"/>
                </a:lnTo>
                <a:lnTo>
                  <a:pt x="116" y="239"/>
                </a:lnTo>
                <a:lnTo>
                  <a:pt x="116" y="241"/>
                </a:lnTo>
                <a:lnTo>
                  <a:pt x="115" y="241"/>
                </a:lnTo>
                <a:lnTo>
                  <a:pt x="113" y="242"/>
                </a:lnTo>
                <a:lnTo>
                  <a:pt x="112" y="243"/>
                </a:lnTo>
                <a:lnTo>
                  <a:pt x="111" y="245"/>
                </a:lnTo>
                <a:lnTo>
                  <a:pt x="109" y="246"/>
                </a:lnTo>
                <a:lnTo>
                  <a:pt x="109" y="248"/>
                </a:lnTo>
                <a:lnTo>
                  <a:pt x="108" y="248"/>
                </a:lnTo>
                <a:lnTo>
                  <a:pt x="106" y="248"/>
                </a:lnTo>
                <a:lnTo>
                  <a:pt x="106" y="249"/>
                </a:lnTo>
                <a:lnTo>
                  <a:pt x="106" y="251"/>
                </a:lnTo>
                <a:lnTo>
                  <a:pt x="106" y="253"/>
                </a:lnTo>
                <a:lnTo>
                  <a:pt x="108" y="255"/>
                </a:lnTo>
                <a:lnTo>
                  <a:pt x="108" y="256"/>
                </a:lnTo>
                <a:lnTo>
                  <a:pt x="108" y="258"/>
                </a:lnTo>
                <a:lnTo>
                  <a:pt x="105" y="259"/>
                </a:lnTo>
                <a:lnTo>
                  <a:pt x="103" y="262"/>
                </a:lnTo>
                <a:lnTo>
                  <a:pt x="101" y="265"/>
                </a:lnTo>
                <a:lnTo>
                  <a:pt x="98" y="266"/>
                </a:lnTo>
                <a:lnTo>
                  <a:pt x="95" y="271"/>
                </a:lnTo>
                <a:lnTo>
                  <a:pt x="93" y="272"/>
                </a:lnTo>
                <a:lnTo>
                  <a:pt x="92" y="273"/>
                </a:lnTo>
                <a:lnTo>
                  <a:pt x="91" y="273"/>
                </a:lnTo>
                <a:lnTo>
                  <a:pt x="89" y="275"/>
                </a:lnTo>
                <a:lnTo>
                  <a:pt x="88" y="276"/>
                </a:lnTo>
                <a:lnTo>
                  <a:pt x="86" y="276"/>
                </a:lnTo>
                <a:lnTo>
                  <a:pt x="83" y="276"/>
                </a:lnTo>
                <a:lnTo>
                  <a:pt x="82" y="276"/>
                </a:lnTo>
                <a:lnTo>
                  <a:pt x="76" y="276"/>
                </a:lnTo>
                <a:lnTo>
                  <a:pt x="66" y="276"/>
                </a:lnTo>
                <a:lnTo>
                  <a:pt x="68" y="272"/>
                </a:lnTo>
                <a:lnTo>
                  <a:pt x="72" y="266"/>
                </a:lnTo>
                <a:lnTo>
                  <a:pt x="78" y="259"/>
                </a:lnTo>
                <a:lnTo>
                  <a:pt x="79" y="253"/>
                </a:lnTo>
                <a:lnTo>
                  <a:pt x="81" y="251"/>
                </a:lnTo>
                <a:lnTo>
                  <a:pt x="79" y="249"/>
                </a:lnTo>
                <a:lnTo>
                  <a:pt x="79" y="243"/>
                </a:lnTo>
                <a:lnTo>
                  <a:pt x="78" y="243"/>
                </a:lnTo>
                <a:lnTo>
                  <a:pt x="78" y="242"/>
                </a:lnTo>
                <a:lnTo>
                  <a:pt x="78" y="241"/>
                </a:lnTo>
                <a:lnTo>
                  <a:pt x="78" y="239"/>
                </a:lnTo>
                <a:lnTo>
                  <a:pt x="78" y="238"/>
                </a:lnTo>
                <a:lnTo>
                  <a:pt x="78" y="236"/>
                </a:lnTo>
                <a:lnTo>
                  <a:pt x="78" y="235"/>
                </a:lnTo>
                <a:lnTo>
                  <a:pt x="79" y="233"/>
                </a:lnTo>
                <a:lnTo>
                  <a:pt x="79" y="231"/>
                </a:lnTo>
                <a:lnTo>
                  <a:pt x="81" y="231"/>
                </a:lnTo>
                <a:lnTo>
                  <a:pt x="79" y="229"/>
                </a:lnTo>
                <a:lnTo>
                  <a:pt x="79" y="228"/>
                </a:lnTo>
                <a:lnTo>
                  <a:pt x="81" y="228"/>
                </a:lnTo>
                <a:lnTo>
                  <a:pt x="81" y="225"/>
                </a:lnTo>
                <a:lnTo>
                  <a:pt x="82" y="223"/>
                </a:lnTo>
                <a:lnTo>
                  <a:pt x="82" y="222"/>
                </a:lnTo>
                <a:lnTo>
                  <a:pt x="82" y="221"/>
                </a:lnTo>
                <a:lnTo>
                  <a:pt x="82" y="218"/>
                </a:lnTo>
                <a:lnTo>
                  <a:pt x="83" y="215"/>
                </a:lnTo>
                <a:lnTo>
                  <a:pt x="83" y="213"/>
                </a:lnTo>
                <a:lnTo>
                  <a:pt x="83" y="212"/>
                </a:lnTo>
                <a:lnTo>
                  <a:pt x="83" y="211"/>
                </a:lnTo>
                <a:lnTo>
                  <a:pt x="85" y="208"/>
                </a:lnTo>
                <a:lnTo>
                  <a:pt x="85" y="206"/>
                </a:lnTo>
                <a:lnTo>
                  <a:pt x="86" y="205"/>
                </a:lnTo>
                <a:lnTo>
                  <a:pt x="88" y="203"/>
                </a:lnTo>
                <a:lnTo>
                  <a:pt x="89" y="203"/>
                </a:lnTo>
                <a:lnTo>
                  <a:pt x="91" y="202"/>
                </a:lnTo>
                <a:lnTo>
                  <a:pt x="92" y="202"/>
                </a:lnTo>
                <a:lnTo>
                  <a:pt x="93" y="201"/>
                </a:lnTo>
                <a:lnTo>
                  <a:pt x="95" y="199"/>
                </a:lnTo>
                <a:lnTo>
                  <a:pt x="96" y="199"/>
                </a:lnTo>
                <a:lnTo>
                  <a:pt x="96" y="198"/>
                </a:lnTo>
                <a:lnTo>
                  <a:pt x="96" y="196"/>
                </a:lnTo>
                <a:lnTo>
                  <a:pt x="96" y="193"/>
                </a:lnTo>
                <a:lnTo>
                  <a:pt x="96" y="192"/>
                </a:lnTo>
                <a:lnTo>
                  <a:pt x="98" y="189"/>
                </a:lnTo>
                <a:lnTo>
                  <a:pt x="98" y="188"/>
                </a:lnTo>
                <a:lnTo>
                  <a:pt x="98" y="186"/>
                </a:lnTo>
                <a:lnTo>
                  <a:pt x="98" y="185"/>
                </a:lnTo>
                <a:lnTo>
                  <a:pt x="98" y="183"/>
                </a:lnTo>
                <a:lnTo>
                  <a:pt x="99" y="181"/>
                </a:lnTo>
                <a:lnTo>
                  <a:pt x="101" y="179"/>
                </a:lnTo>
                <a:lnTo>
                  <a:pt x="101" y="178"/>
                </a:lnTo>
                <a:lnTo>
                  <a:pt x="102" y="175"/>
                </a:lnTo>
                <a:lnTo>
                  <a:pt x="103" y="173"/>
                </a:lnTo>
                <a:lnTo>
                  <a:pt x="105" y="172"/>
                </a:lnTo>
                <a:lnTo>
                  <a:pt x="106" y="171"/>
                </a:lnTo>
                <a:lnTo>
                  <a:pt x="106" y="169"/>
                </a:lnTo>
                <a:lnTo>
                  <a:pt x="108" y="168"/>
                </a:lnTo>
                <a:lnTo>
                  <a:pt x="108" y="165"/>
                </a:lnTo>
                <a:lnTo>
                  <a:pt x="108" y="163"/>
                </a:lnTo>
                <a:lnTo>
                  <a:pt x="106" y="162"/>
                </a:lnTo>
                <a:lnTo>
                  <a:pt x="106" y="161"/>
                </a:lnTo>
                <a:lnTo>
                  <a:pt x="106" y="159"/>
                </a:lnTo>
                <a:lnTo>
                  <a:pt x="105" y="158"/>
                </a:lnTo>
                <a:lnTo>
                  <a:pt x="105" y="156"/>
                </a:lnTo>
                <a:lnTo>
                  <a:pt x="105" y="152"/>
                </a:lnTo>
                <a:lnTo>
                  <a:pt x="105" y="150"/>
                </a:lnTo>
                <a:lnTo>
                  <a:pt x="105" y="149"/>
                </a:lnTo>
                <a:lnTo>
                  <a:pt x="105" y="148"/>
                </a:lnTo>
                <a:lnTo>
                  <a:pt x="105" y="146"/>
                </a:lnTo>
                <a:lnTo>
                  <a:pt x="105" y="143"/>
                </a:lnTo>
                <a:lnTo>
                  <a:pt x="105" y="142"/>
                </a:lnTo>
                <a:lnTo>
                  <a:pt x="103" y="140"/>
                </a:lnTo>
                <a:lnTo>
                  <a:pt x="103" y="139"/>
                </a:lnTo>
                <a:lnTo>
                  <a:pt x="103" y="138"/>
                </a:lnTo>
                <a:lnTo>
                  <a:pt x="103" y="136"/>
                </a:lnTo>
                <a:lnTo>
                  <a:pt x="102" y="135"/>
                </a:lnTo>
                <a:lnTo>
                  <a:pt x="102" y="133"/>
                </a:lnTo>
                <a:lnTo>
                  <a:pt x="101" y="130"/>
                </a:lnTo>
                <a:lnTo>
                  <a:pt x="101" y="129"/>
                </a:lnTo>
                <a:lnTo>
                  <a:pt x="101" y="126"/>
                </a:lnTo>
                <a:lnTo>
                  <a:pt x="99" y="126"/>
                </a:lnTo>
                <a:lnTo>
                  <a:pt x="99" y="125"/>
                </a:lnTo>
                <a:lnTo>
                  <a:pt x="98" y="125"/>
                </a:lnTo>
                <a:lnTo>
                  <a:pt x="96" y="125"/>
                </a:lnTo>
                <a:lnTo>
                  <a:pt x="95" y="126"/>
                </a:lnTo>
                <a:lnTo>
                  <a:pt x="92" y="128"/>
                </a:lnTo>
                <a:lnTo>
                  <a:pt x="91" y="128"/>
                </a:lnTo>
                <a:lnTo>
                  <a:pt x="89" y="129"/>
                </a:lnTo>
                <a:lnTo>
                  <a:pt x="86" y="129"/>
                </a:lnTo>
                <a:lnTo>
                  <a:pt x="85" y="129"/>
                </a:lnTo>
                <a:lnTo>
                  <a:pt x="83" y="130"/>
                </a:lnTo>
                <a:lnTo>
                  <a:pt x="82" y="130"/>
                </a:lnTo>
                <a:lnTo>
                  <a:pt x="81" y="130"/>
                </a:lnTo>
                <a:lnTo>
                  <a:pt x="79" y="129"/>
                </a:lnTo>
                <a:lnTo>
                  <a:pt x="79" y="128"/>
                </a:lnTo>
                <a:lnTo>
                  <a:pt x="78" y="128"/>
                </a:lnTo>
                <a:lnTo>
                  <a:pt x="78" y="126"/>
                </a:lnTo>
                <a:lnTo>
                  <a:pt x="78" y="125"/>
                </a:lnTo>
                <a:lnTo>
                  <a:pt x="78" y="123"/>
                </a:lnTo>
                <a:lnTo>
                  <a:pt x="78" y="120"/>
                </a:lnTo>
                <a:lnTo>
                  <a:pt x="78" y="119"/>
                </a:lnTo>
                <a:lnTo>
                  <a:pt x="78" y="118"/>
                </a:lnTo>
                <a:lnTo>
                  <a:pt x="76" y="118"/>
                </a:lnTo>
                <a:lnTo>
                  <a:pt x="76" y="116"/>
                </a:lnTo>
                <a:lnTo>
                  <a:pt x="76" y="113"/>
                </a:lnTo>
                <a:lnTo>
                  <a:pt x="75" y="113"/>
                </a:lnTo>
                <a:lnTo>
                  <a:pt x="73" y="113"/>
                </a:lnTo>
                <a:lnTo>
                  <a:pt x="72" y="113"/>
                </a:lnTo>
                <a:lnTo>
                  <a:pt x="71" y="115"/>
                </a:lnTo>
                <a:lnTo>
                  <a:pt x="71" y="116"/>
                </a:lnTo>
                <a:lnTo>
                  <a:pt x="71" y="118"/>
                </a:lnTo>
                <a:lnTo>
                  <a:pt x="69" y="119"/>
                </a:lnTo>
                <a:lnTo>
                  <a:pt x="69" y="120"/>
                </a:lnTo>
                <a:lnTo>
                  <a:pt x="68" y="122"/>
                </a:lnTo>
                <a:lnTo>
                  <a:pt x="68" y="123"/>
                </a:lnTo>
                <a:lnTo>
                  <a:pt x="66" y="125"/>
                </a:lnTo>
                <a:lnTo>
                  <a:pt x="65" y="126"/>
                </a:lnTo>
                <a:lnTo>
                  <a:pt x="63" y="128"/>
                </a:lnTo>
                <a:lnTo>
                  <a:pt x="59" y="129"/>
                </a:lnTo>
                <a:lnTo>
                  <a:pt x="58" y="130"/>
                </a:lnTo>
                <a:lnTo>
                  <a:pt x="56" y="130"/>
                </a:lnTo>
                <a:lnTo>
                  <a:pt x="55" y="130"/>
                </a:lnTo>
                <a:lnTo>
                  <a:pt x="53" y="129"/>
                </a:lnTo>
                <a:lnTo>
                  <a:pt x="52" y="129"/>
                </a:lnTo>
                <a:lnTo>
                  <a:pt x="52" y="128"/>
                </a:lnTo>
                <a:lnTo>
                  <a:pt x="51" y="128"/>
                </a:lnTo>
                <a:lnTo>
                  <a:pt x="48" y="125"/>
                </a:lnTo>
                <a:lnTo>
                  <a:pt x="48" y="123"/>
                </a:lnTo>
                <a:lnTo>
                  <a:pt x="46" y="122"/>
                </a:lnTo>
                <a:lnTo>
                  <a:pt x="46" y="120"/>
                </a:lnTo>
                <a:lnTo>
                  <a:pt x="48" y="119"/>
                </a:lnTo>
                <a:lnTo>
                  <a:pt x="49" y="119"/>
                </a:lnTo>
                <a:lnTo>
                  <a:pt x="51" y="119"/>
                </a:lnTo>
                <a:lnTo>
                  <a:pt x="52" y="119"/>
                </a:lnTo>
                <a:lnTo>
                  <a:pt x="53" y="119"/>
                </a:lnTo>
                <a:lnTo>
                  <a:pt x="55" y="118"/>
                </a:lnTo>
                <a:lnTo>
                  <a:pt x="55" y="116"/>
                </a:lnTo>
                <a:lnTo>
                  <a:pt x="55" y="115"/>
                </a:lnTo>
                <a:lnTo>
                  <a:pt x="53" y="113"/>
                </a:lnTo>
                <a:lnTo>
                  <a:pt x="52" y="112"/>
                </a:lnTo>
                <a:lnTo>
                  <a:pt x="51" y="113"/>
                </a:lnTo>
                <a:lnTo>
                  <a:pt x="49" y="113"/>
                </a:lnTo>
                <a:lnTo>
                  <a:pt x="48" y="115"/>
                </a:lnTo>
                <a:lnTo>
                  <a:pt x="46" y="115"/>
                </a:lnTo>
                <a:lnTo>
                  <a:pt x="45" y="115"/>
                </a:lnTo>
                <a:lnTo>
                  <a:pt x="43" y="115"/>
                </a:lnTo>
                <a:lnTo>
                  <a:pt x="41" y="115"/>
                </a:lnTo>
                <a:lnTo>
                  <a:pt x="39" y="115"/>
                </a:lnTo>
                <a:lnTo>
                  <a:pt x="36" y="115"/>
                </a:lnTo>
                <a:lnTo>
                  <a:pt x="35" y="115"/>
                </a:lnTo>
                <a:lnTo>
                  <a:pt x="35" y="113"/>
                </a:lnTo>
                <a:lnTo>
                  <a:pt x="33" y="113"/>
                </a:lnTo>
                <a:lnTo>
                  <a:pt x="31" y="112"/>
                </a:lnTo>
                <a:lnTo>
                  <a:pt x="28" y="110"/>
                </a:lnTo>
                <a:lnTo>
                  <a:pt x="26" y="109"/>
                </a:lnTo>
                <a:lnTo>
                  <a:pt x="25" y="109"/>
                </a:lnTo>
                <a:lnTo>
                  <a:pt x="25" y="108"/>
                </a:lnTo>
                <a:lnTo>
                  <a:pt x="26" y="108"/>
                </a:lnTo>
                <a:lnTo>
                  <a:pt x="26" y="106"/>
                </a:lnTo>
                <a:lnTo>
                  <a:pt x="26" y="105"/>
                </a:lnTo>
                <a:lnTo>
                  <a:pt x="26" y="103"/>
                </a:lnTo>
                <a:lnTo>
                  <a:pt x="28" y="102"/>
                </a:lnTo>
                <a:lnTo>
                  <a:pt x="28" y="100"/>
                </a:lnTo>
                <a:lnTo>
                  <a:pt x="28" y="99"/>
                </a:lnTo>
                <a:lnTo>
                  <a:pt x="28" y="98"/>
                </a:lnTo>
                <a:lnTo>
                  <a:pt x="28" y="96"/>
                </a:lnTo>
                <a:lnTo>
                  <a:pt x="26" y="96"/>
                </a:lnTo>
                <a:lnTo>
                  <a:pt x="26" y="95"/>
                </a:lnTo>
                <a:lnTo>
                  <a:pt x="26" y="93"/>
                </a:lnTo>
                <a:lnTo>
                  <a:pt x="25" y="92"/>
                </a:lnTo>
                <a:lnTo>
                  <a:pt x="23" y="92"/>
                </a:lnTo>
                <a:lnTo>
                  <a:pt x="23" y="90"/>
                </a:lnTo>
                <a:lnTo>
                  <a:pt x="22" y="89"/>
                </a:lnTo>
                <a:lnTo>
                  <a:pt x="21" y="88"/>
                </a:lnTo>
                <a:lnTo>
                  <a:pt x="19" y="86"/>
                </a:lnTo>
                <a:lnTo>
                  <a:pt x="18" y="85"/>
                </a:lnTo>
                <a:lnTo>
                  <a:pt x="16" y="85"/>
                </a:lnTo>
                <a:lnTo>
                  <a:pt x="15" y="85"/>
                </a:lnTo>
                <a:lnTo>
                  <a:pt x="13" y="83"/>
                </a:lnTo>
                <a:lnTo>
                  <a:pt x="12" y="82"/>
                </a:lnTo>
                <a:lnTo>
                  <a:pt x="9" y="82"/>
                </a:lnTo>
                <a:lnTo>
                  <a:pt x="9" y="80"/>
                </a:lnTo>
                <a:lnTo>
                  <a:pt x="8" y="80"/>
                </a:lnTo>
                <a:lnTo>
                  <a:pt x="6" y="79"/>
                </a:lnTo>
                <a:lnTo>
                  <a:pt x="8" y="78"/>
                </a:lnTo>
                <a:lnTo>
                  <a:pt x="9" y="78"/>
                </a:lnTo>
                <a:lnTo>
                  <a:pt x="9" y="76"/>
                </a:lnTo>
                <a:lnTo>
                  <a:pt x="10" y="76"/>
                </a:lnTo>
                <a:lnTo>
                  <a:pt x="12" y="75"/>
                </a:lnTo>
                <a:lnTo>
                  <a:pt x="12" y="73"/>
                </a:lnTo>
                <a:lnTo>
                  <a:pt x="13" y="72"/>
                </a:lnTo>
                <a:lnTo>
                  <a:pt x="13" y="69"/>
                </a:lnTo>
                <a:lnTo>
                  <a:pt x="13" y="68"/>
                </a:lnTo>
                <a:lnTo>
                  <a:pt x="12" y="66"/>
                </a:lnTo>
                <a:lnTo>
                  <a:pt x="10" y="68"/>
                </a:lnTo>
                <a:lnTo>
                  <a:pt x="8" y="66"/>
                </a:lnTo>
                <a:lnTo>
                  <a:pt x="6" y="66"/>
                </a:lnTo>
                <a:lnTo>
                  <a:pt x="6" y="65"/>
                </a:lnTo>
                <a:lnTo>
                  <a:pt x="6" y="63"/>
                </a:lnTo>
                <a:lnTo>
                  <a:pt x="6" y="62"/>
                </a:lnTo>
                <a:lnTo>
                  <a:pt x="5" y="62"/>
                </a:lnTo>
                <a:lnTo>
                  <a:pt x="6" y="60"/>
                </a:lnTo>
                <a:lnTo>
                  <a:pt x="6" y="59"/>
                </a:lnTo>
                <a:lnTo>
                  <a:pt x="6" y="58"/>
                </a:lnTo>
                <a:lnTo>
                  <a:pt x="5" y="58"/>
                </a:lnTo>
                <a:lnTo>
                  <a:pt x="3" y="58"/>
                </a:lnTo>
                <a:lnTo>
                  <a:pt x="2" y="56"/>
                </a:lnTo>
                <a:lnTo>
                  <a:pt x="2" y="55"/>
                </a:lnTo>
                <a:lnTo>
                  <a:pt x="0" y="53"/>
                </a:lnTo>
                <a:lnTo>
                  <a:pt x="0" y="52"/>
                </a:lnTo>
                <a:lnTo>
                  <a:pt x="0" y="50"/>
                </a:lnTo>
                <a:lnTo>
                  <a:pt x="0" y="49"/>
                </a:lnTo>
                <a:lnTo>
                  <a:pt x="0" y="48"/>
                </a:lnTo>
                <a:lnTo>
                  <a:pt x="2" y="48"/>
                </a:lnTo>
                <a:lnTo>
                  <a:pt x="2" y="46"/>
                </a:lnTo>
                <a:lnTo>
                  <a:pt x="3" y="48"/>
                </a:lnTo>
                <a:lnTo>
                  <a:pt x="5" y="48"/>
                </a:lnTo>
                <a:lnTo>
                  <a:pt x="6" y="48"/>
                </a:lnTo>
                <a:lnTo>
                  <a:pt x="8" y="48"/>
                </a:lnTo>
                <a:lnTo>
                  <a:pt x="8" y="46"/>
                </a:lnTo>
                <a:lnTo>
                  <a:pt x="9" y="46"/>
                </a:lnTo>
                <a:lnTo>
                  <a:pt x="10" y="46"/>
                </a:lnTo>
                <a:lnTo>
                  <a:pt x="12" y="45"/>
                </a:lnTo>
                <a:lnTo>
                  <a:pt x="12" y="43"/>
                </a:lnTo>
                <a:lnTo>
                  <a:pt x="10" y="42"/>
                </a:lnTo>
                <a:lnTo>
                  <a:pt x="12" y="42"/>
                </a:lnTo>
                <a:lnTo>
                  <a:pt x="13" y="40"/>
                </a:lnTo>
                <a:lnTo>
                  <a:pt x="15" y="39"/>
                </a:lnTo>
                <a:lnTo>
                  <a:pt x="16" y="39"/>
                </a:lnTo>
                <a:lnTo>
                  <a:pt x="16" y="38"/>
                </a:lnTo>
                <a:lnTo>
                  <a:pt x="18" y="36"/>
                </a:lnTo>
                <a:lnTo>
                  <a:pt x="18" y="35"/>
                </a:lnTo>
                <a:lnTo>
                  <a:pt x="19" y="35"/>
                </a:lnTo>
                <a:lnTo>
                  <a:pt x="21" y="35"/>
                </a:lnTo>
                <a:lnTo>
                  <a:pt x="21" y="36"/>
                </a:lnTo>
                <a:lnTo>
                  <a:pt x="22" y="36"/>
                </a:lnTo>
                <a:lnTo>
                  <a:pt x="22" y="35"/>
                </a:lnTo>
                <a:lnTo>
                  <a:pt x="23" y="33"/>
                </a:lnTo>
                <a:lnTo>
                  <a:pt x="23" y="32"/>
                </a:lnTo>
                <a:lnTo>
                  <a:pt x="23" y="30"/>
                </a:lnTo>
                <a:lnTo>
                  <a:pt x="23" y="29"/>
                </a:lnTo>
                <a:lnTo>
                  <a:pt x="25" y="29"/>
                </a:lnTo>
                <a:lnTo>
                  <a:pt x="25" y="28"/>
                </a:lnTo>
                <a:lnTo>
                  <a:pt x="26" y="28"/>
                </a:lnTo>
                <a:lnTo>
                  <a:pt x="26" y="30"/>
                </a:lnTo>
                <a:lnTo>
                  <a:pt x="26" y="32"/>
                </a:lnTo>
                <a:lnTo>
                  <a:pt x="28" y="32"/>
                </a:lnTo>
                <a:lnTo>
                  <a:pt x="28" y="33"/>
                </a:lnTo>
                <a:lnTo>
                  <a:pt x="31" y="33"/>
                </a:lnTo>
                <a:lnTo>
                  <a:pt x="32" y="33"/>
                </a:lnTo>
                <a:lnTo>
                  <a:pt x="32" y="35"/>
                </a:lnTo>
                <a:lnTo>
                  <a:pt x="31" y="35"/>
                </a:lnTo>
                <a:lnTo>
                  <a:pt x="31" y="36"/>
                </a:lnTo>
                <a:lnTo>
                  <a:pt x="31" y="38"/>
                </a:lnTo>
                <a:lnTo>
                  <a:pt x="29" y="39"/>
                </a:lnTo>
                <a:lnTo>
                  <a:pt x="31" y="40"/>
                </a:lnTo>
                <a:lnTo>
                  <a:pt x="31" y="42"/>
                </a:lnTo>
                <a:lnTo>
                  <a:pt x="29" y="42"/>
                </a:lnTo>
                <a:lnTo>
                  <a:pt x="29" y="43"/>
                </a:lnTo>
                <a:lnTo>
                  <a:pt x="29" y="45"/>
                </a:lnTo>
                <a:lnTo>
                  <a:pt x="31" y="45"/>
                </a:lnTo>
                <a:lnTo>
                  <a:pt x="31" y="46"/>
                </a:lnTo>
                <a:lnTo>
                  <a:pt x="31" y="48"/>
                </a:lnTo>
                <a:lnTo>
                  <a:pt x="32" y="46"/>
                </a:lnTo>
                <a:lnTo>
                  <a:pt x="32" y="48"/>
                </a:lnTo>
                <a:lnTo>
                  <a:pt x="33" y="48"/>
                </a:lnTo>
                <a:lnTo>
                  <a:pt x="32" y="48"/>
                </a:lnTo>
                <a:lnTo>
                  <a:pt x="32" y="49"/>
                </a:lnTo>
                <a:lnTo>
                  <a:pt x="33" y="49"/>
                </a:lnTo>
                <a:lnTo>
                  <a:pt x="35" y="49"/>
                </a:lnTo>
                <a:lnTo>
                  <a:pt x="35" y="48"/>
                </a:lnTo>
                <a:lnTo>
                  <a:pt x="35" y="46"/>
                </a:lnTo>
                <a:lnTo>
                  <a:pt x="35" y="45"/>
                </a:lnTo>
                <a:lnTo>
                  <a:pt x="36" y="46"/>
                </a:lnTo>
                <a:lnTo>
                  <a:pt x="38" y="46"/>
                </a:lnTo>
                <a:lnTo>
                  <a:pt x="39" y="46"/>
                </a:lnTo>
                <a:lnTo>
                  <a:pt x="41" y="46"/>
                </a:lnTo>
                <a:lnTo>
                  <a:pt x="42" y="46"/>
                </a:lnTo>
                <a:lnTo>
                  <a:pt x="43" y="45"/>
                </a:lnTo>
                <a:lnTo>
                  <a:pt x="45" y="45"/>
                </a:lnTo>
                <a:lnTo>
                  <a:pt x="45" y="43"/>
                </a:lnTo>
                <a:lnTo>
                  <a:pt x="45" y="42"/>
                </a:lnTo>
                <a:lnTo>
                  <a:pt x="43" y="42"/>
                </a:lnTo>
                <a:lnTo>
                  <a:pt x="43" y="40"/>
                </a:lnTo>
                <a:lnTo>
                  <a:pt x="42" y="40"/>
                </a:lnTo>
                <a:lnTo>
                  <a:pt x="42" y="39"/>
                </a:lnTo>
                <a:lnTo>
                  <a:pt x="43" y="38"/>
                </a:lnTo>
                <a:lnTo>
                  <a:pt x="43" y="36"/>
                </a:lnTo>
                <a:lnTo>
                  <a:pt x="45" y="35"/>
                </a:lnTo>
                <a:lnTo>
                  <a:pt x="45" y="33"/>
                </a:lnTo>
                <a:lnTo>
                  <a:pt x="45" y="32"/>
                </a:lnTo>
                <a:lnTo>
                  <a:pt x="45" y="30"/>
                </a:lnTo>
                <a:lnTo>
                  <a:pt x="46" y="30"/>
                </a:lnTo>
                <a:lnTo>
                  <a:pt x="46" y="29"/>
                </a:lnTo>
                <a:lnTo>
                  <a:pt x="48" y="29"/>
                </a:lnTo>
                <a:lnTo>
                  <a:pt x="48" y="28"/>
                </a:lnTo>
                <a:lnTo>
                  <a:pt x="46" y="28"/>
                </a:lnTo>
                <a:lnTo>
                  <a:pt x="46" y="26"/>
                </a:lnTo>
                <a:lnTo>
                  <a:pt x="48" y="25"/>
                </a:lnTo>
                <a:lnTo>
                  <a:pt x="49" y="25"/>
                </a:lnTo>
                <a:lnTo>
                  <a:pt x="51" y="25"/>
                </a:lnTo>
                <a:lnTo>
                  <a:pt x="52" y="25"/>
                </a:lnTo>
                <a:lnTo>
                  <a:pt x="52" y="23"/>
                </a:lnTo>
                <a:lnTo>
                  <a:pt x="52" y="22"/>
                </a:lnTo>
                <a:lnTo>
                  <a:pt x="52" y="20"/>
                </a:lnTo>
                <a:lnTo>
                  <a:pt x="52" y="19"/>
                </a:lnTo>
                <a:lnTo>
                  <a:pt x="52" y="17"/>
                </a:lnTo>
                <a:lnTo>
                  <a:pt x="53" y="16"/>
                </a:lnTo>
                <a:lnTo>
                  <a:pt x="53" y="15"/>
                </a:lnTo>
                <a:lnTo>
                  <a:pt x="55" y="13"/>
                </a:lnTo>
                <a:lnTo>
                  <a:pt x="56" y="13"/>
                </a:lnTo>
                <a:lnTo>
                  <a:pt x="58" y="13"/>
                </a:lnTo>
                <a:lnTo>
                  <a:pt x="59" y="13"/>
                </a:lnTo>
                <a:lnTo>
                  <a:pt x="61" y="15"/>
                </a:lnTo>
                <a:lnTo>
                  <a:pt x="62" y="16"/>
                </a:lnTo>
                <a:lnTo>
                  <a:pt x="63" y="16"/>
                </a:lnTo>
                <a:lnTo>
                  <a:pt x="65" y="16"/>
                </a:lnTo>
                <a:lnTo>
                  <a:pt x="66" y="15"/>
                </a:lnTo>
                <a:lnTo>
                  <a:pt x="66" y="16"/>
                </a:lnTo>
                <a:lnTo>
                  <a:pt x="68" y="16"/>
                </a:lnTo>
                <a:lnTo>
                  <a:pt x="68" y="17"/>
                </a:lnTo>
                <a:lnTo>
                  <a:pt x="68" y="19"/>
                </a:lnTo>
                <a:lnTo>
                  <a:pt x="69" y="19"/>
                </a:lnTo>
                <a:lnTo>
                  <a:pt x="69" y="17"/>
                </a:lnTo>
                <a:lnTo>
                  <a:pt x="71" y="16"/>
                </a:lnTo>
                <a:lnTo>
                  <a:pt x="72" y="17"/>
                </a:lnTo>
                <a:lnTo>
                  <a:pt x="72" y="19"/>
                </a:lnTo>
                <a:lnTo>
                  <a:pt x="73" y="20"/>
                </a:lnTo>
                <a:lnTo>
                  <a:pt x="75" y="22"/>
                </a:lnTo>
                <a:lnTo>
                  <a:pt x="76" y="22"/>
                </a:lnTo>
                <a:lnTo>
                  <a:pt x="78" y="22"/>
                </a:lnTo>
                <a:lnTo>
                  <a:pt x="78" y="20"/>
                </a:lnTo>
                <a:lnTo>
                  <a:pt x="79" y="19"/>
                </a:lnTo>
                <a:lnTo>
                  <a:pt x="79" y="17"/>
                </a:lnTo>
                <a:lnTo>
                  <a:pt x="79" y="16"/>
                </a:lnTo>
                <a:lnTo>
                  <a:pt x="79" y="15"/>
                </a:lnTo>
                <a:lnTo>
                  <a:pt x="79" y="13"/>
                </a:lnTo>
                <a:lnTo>
                  <a:pt x="78" y="13"/>
                </a:lnTo>
                <a:lnTo>
                  <a:pt x="78" y="10"/>
                </a:lnTo>
                <a:lnTo>
                  <a:pt x="78" y="9"/>
                </a:lnTo>
                <a:lnTo>
                  <a:pt x="79" y="9"/>
                </a:lnTo>
                <a:lnTo>
                  <a:pt x="78" y="7"/>
                </a:lnTo>
                <a:lnTo>
                  <a:pt x="78" y="6"/>
                </a:lnTo>
                <a:lnTo>
                  <a:pt x="79" y="6"/>
                </a:lnTo>
                <a:lnTo>
                  <a:pt x="81" y="6"/>
                </a:lnTo>
                <a:lnTo>
                  <a:pt x="82" y="5"/>
                </a:lnTo>
                <a:lnTo>
                  <a:pt x="83" y="5"/>
                </a:lnTo>
                <a:lnTo>
                  <a:pt x="83" y="3"/>
                </a:lnTo>
                <a:lnTo>
                  <a:pt x="83" y="2"/>
                </a:lnTo>
                <a:lnTo>
                  <a:pt x="85" y="2"/>
                </a:lnTo>
                <a:lnTo>
                  <a:pt x="86" y="2"/>
                </a:lnTo>
                <a:lnTo>
                  <a:pt x="88" y="2"/>
                </a:lnTo>
                <a:lnTo>
                  <a:pt x="89" y="2"/>
                </a:lnTo>
                <a:lnTo>
                  <a:pt x="91" y="0"/>
                </a:lnTo>
                <a:lnTo>
                  <a:pt x="92" y="2"/>
                </a:lnTo>
                <a:lnTo>
                  <a:pt x="92" y="3"/>
                </a:lnTo>
                <a:lnTo>
                  <a:pt x="93" y="3"/>
                </a:lnTo>
                <a:lnTo>
                  <a:pt x="95" y="3"/>
                </a:lnTo>
                <a:lnTo>
                  <a:pt x="95" y="5"/>
                </a:lnTo>
                <a:lnTo>
                  <a:pt x="95" y="6"/>
                </a:lnTo>
                <a:lnTo>
                  <a:pt x="93" y="10"/>
                </a:lnTo>
                <a:lnTo>
                  <a:pt x="95" y="12"/>
                </a:lnTo>
                <a:lnTo>
                  <a:pt x="95" y="13"/>
                </a:lnTo>
                <a:lnTo>
                  <a:pt x="96" y="13"/>
                </a:lnTo>
                <a:lnTo>
                  <a:pt x="96" y="15"/>
                </a:lnTo>
                <a:lnTo>
                  <a:pt x="98" y="15"/>
                </a:lnTo>
                <a:lnTo>
                  <a:pt x="99" y="15"/>
                </a:lnTo>
                <a:close/>
              </a:path>
            </a:pathLst>
          </a:custGeom>
          <a:solidFill>
            <a:schemeClr val="bg1"/>
          </a:solidFill>
          <a:ln w="3175" cmpd="sng">
            <a:solidFill>
              <a:srgbClr val="808080"/>
            </a:solidFill>
            <a:round/>
            <a:headEnd/>
            <a:tailEnd/>
          </a:ln>
        </p:spPr>
        <p:txBody>
          <a:bodyPr/>
          <a:lstStyle/>
          <a:p>
            <a:endParaRPr lang="en-US"/>
          </a:p>
        </p:txBody>
      </p:sp>
      <p:sp>
        <p:nvSpPr>
          <p:cNvPr id="14479" name="Freeform 143"/>
          <p:cNvSpPr>
            <a:spLocks/>
          </p:cNvSpPr>
          <p:nvPr/>
        </p:nvSpPr>
        <p:spPr bwMode="auto">
          <a:xfrm>
            <a:off x="2640013" y="1436688"/>
            <a:ext cx="328612" cy="238125"/>
          </a:xfrm>
          <a:custGeom>
            <a:avLst/>
            <a:gdLst>
              <a:gd name="T0" fmla="*/ 231 w 279"/>
              <a:gd name="T1" fmla="*/ 96 h 276"/>
              <a:gd name="T2" fmla="*/ 248 w 279"/>
              <a:gd name="T3" fmla="*/ 92 h 276"/>
              <a:gd name="T4" fmla="*/ 259 w 279"/>
              <a:gd name="T5" fmla="*/ 88 h 276"/>
              <a:gd name="T6" fmla="*/ 271 w 279"/>
              <a:gd name="T7" fmla="*/ 92 h 276"/>
              <a:gd name="T8" fmla="*/ 279 w 279"/>
              <a:gd name="T9" fmla="*/ 105 h 276"/>
              <a:gd name="T10" fmla="*/ 272 w 279"/>
              <a:gd name="T11" fmla="*/ 112 h 276"/>
              <a:gd name="T12" fmla="*/ 269 w 279"/>
              <a:gd name="T13" fmla="*/ 118 h 276"/>
              <a:gd name="T14" fmla="*/ 264 w 279"/>
              <a:gd name="T15" fmla="*/ 119 h 276"/>
              <a:gd name="T16" fmla="*/ 258 w 279"/>
              <a:gd name="T17" fmla="*/ 120 h 276"/>
              <a:gd name="T18" fmla="*/ 249 w 279"/>
              <a:gd name="T19" fmla="*/ 128 h 276"/>
              <a:gd name="T20" fmla="*/ 238 w 279"/>
              <a:gd name="T21" fmla="*/ 132 h 276"/>
              <a:gd name="T22" fmla="*/ 221 w 279"/>
              <a:gd name="T23" fmla="*/ 135 h 276"/>
              <a:gd name="T24" fmla="*/ 209 w 279"/>
              <a:gd name="T25" fmla="*/ 138 h 276"/>
              <a:gd name="T26" fmla="*/ 196 w 279"/>
              <a:gd name="T27" fmla="*/ 145 h 276"/>
              <a:gd name="T28" fmla="*/ 185 w 279"/>
              <a:gd name="T29" fmla="*/ 156 h 276"/>
              <a:gd name="T30" fmla="*/ 169 w 279"/>
              <a:gd name="T31" fmla="*/ 176 h 276"/>
              <a:gd name="T32" fmla="*/ 148 w 279"/>
              <a:gd name="T33" fmla="*/ 199 h 276"/>
              <a:gd name="T34" fmla="*/ 128 w 279"/>
              <a:gd name="T35" fmla="*/ 219 h 276"/>
              <a:gd name="T36" fmla="*/ 116 w 279"/>
              <a:gd name="T37" fmla="*/ 225 h 276"/>
              <a:gd name="T38" fmla="*/ 113 w 279"/>
              <a:gd name="T39" fmla="*/ 235 h 276"/>
              <a:gd name="T40" fmla="*/ 108 w 279"/>
              <a:gd name="T41" fmla="*/ 248 h 276"/>
              <a:gd name="T42" fmla="*/ 101 w 279"/>
              <a:gd name="T43" fmla="*/ 265 h 276"/>
              <a:gd name="T44" fmla="*/ 82 w 279"/>
              <a:gd name="T45" fmla="*/ 276 h 276"/>
              <a:gd name="T46" fmla="*/ 78 w 279"/>
              <a:gd name="T47" fmla="*/ 243 h 276"/>
              <a:gd name="T48" fmla="*/ 79 w 279"/>
              <a:gd name="T49" fmla="*/ 229 h 276"/>
              <a:gd name="T50" fmla="*/ 83 w 279"/>
              <a:gd name="T51" fmla="*/ 212 h 276"/>
              <a:gd name="T52" fmla="*/ 95 w 279"/>
              <a:gd name="T53" fmla="*/ 199 h 276"/>
              <a:gd name="T54" fmla="*/ 98 w 279"/>
              <a:gd name="T55" fmla="*/ 183 h 276"/>
              <a:gd name="T56" fmla="*/ 108 w 279"/>
              <a:gd name="T57" fmla="*/ 165 h 276"/>
              <a:gd name="T58" fmla="*/ 105 w 279"/>
              <a:gd name="T59" fmla="*/ 148 h 276"/>
              <a:gd name="T60" fmla="*/ 101 w 279"/>
              <a:gd name="T61" fmla="*/ 130 h 276"/>
              <a:gd name="T62" fmla="*/ 89 w 279"/>
              <a:gd name="T63" fmla="*/ 129 h 276"/>
              <a:gd name="T64" fmla="*/ 78 w 279"/>
              <a:gd name="T65" fmla="*/ 125 h 276"/>
              <a:gd name="T66" fmla="*/ 72 w 279"/>
              <a:gd name="T67" fmla="*/ 113 h 276"/>
              <a:gd name="T68" fmla="*/ 63 w 279"/>
              <a:gd name="T69" fmla="*/ 128 h 276"/>
              <a:gd name="T70" fmla="*/ 48 w 279"/>
              <a:gd name="T71" fmla="*/ 123 h 276"/>
              <a:gd name="T72" fmla="*/ 55 w 279"/>
              <a:gd name="T73" fmla="*/ 115 h 276"/>
              <a:gd name="T74" fmla="*/ 39 w 279"/>
              <a:gd name="T75" fmla="*/ 115 h 276"/>
              <a:gd name="T76" fmla="*/ 26 w 279"/>
              <a:gd name="T77" fmla="*/ 108 h 276"/>
              <a:gd name="T78" fmla="*/ 26 w 279"/>
              <a:gd name="T79" fmla="*/ 95 h 276"/>
              <a:gd name="T80" fmla="*/ 15 w 279"/>
              <a:gd name="T81" fmla="*/ 85 h 276"/>
              <a:gd name="T82" fmla="*/ 10 w 279"/>
              <a:gd name="T83" fmla="*/ 76 h 276"/>
              <a:gd name="T84" fmla="*/ 6 w 279"/>
              <a:gd name="T85" fmla="*/ 65 h 276"/>
              <a:gd name="T86" fmla="*/ 2 w 279"/>
              <a:gd name="T87" fmla="*/ 55 h 276"/>
              <a:gd name="T88" fmla="*/ 6 w 279"/>
              <a:gd name="T89" fmla="*/ 48 h 276"/>
              <a:gd name="T90" fmla="*/ 15 w 279"/>
              <a:gd name="T91" fmla="*/ 39 h 276"/>
              <a:gd name="T92" fmla="*/ 23 w 279"/>
              <a:gd name="T93" fmla="*/ 33 h 276"/>
              <a:gd name="T94" fmla="*/ 28 w 279"/>
              <a:gd name="T95" fmla="*/ 33 h 276"/>
              <a:gd name="T96" fmla="*/ 29 w 279"/>
              <a:gd name="T97" fmla="*/ 42 h 276"/>
              <a:gd name="T98" fmla="*/ 32 w 279"/>
              <a:gd name="T99" fmla="*/ 49 h 276"/>
              <a:gd name="T100" fmla="*/ 42 w 279"/>
              <a:gd name="T101" fmla="*/ 46 h 276"/>
              <a:gd name="T102" fmla="*/ 43 w 279"/>
              <a:gd name="T103" fmla="*/ 36 h 276"/>
              <a:gd name="T104" fmla="*/ 46 w 279"/>
              <a:gd name="T105" fmla="*/ 26 h 276"/>
              <a:gd name="T106" fmla="*/ 53 w 279"/>
              <a:gd name="T107" fmla="*/ 16 h 276"/>
              <a:gd name="T108" fmla="*/ 66 w 279"/>
              <a:gd name="T109" fmla="*/ 15 h 276"/>
              <a:gd name="T110" fmla="*/ 73 w 279"/>
              <a:gd name="T111" fmla="*/ 20 h 276"/>
              <a:gd name="T112" fmla="*/ 78 w 279"/>
              <a:gd name="T113" fmla="*/ 13 h 276"/>
              <a:gd name="T114" fmla="*/ 83 w 279"/>
              <a:gd name="T115" fmla="*/ 3 h 276"/>
              <a:gd name="T116" fmla="*/ 95 w 279"/>
              <a:gd name="T117" fmla="*/ 3 h 2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9"/>
              <a:gd name="T178" fmla="*/ 0 h 276"/>
              <a:gd name="T179" fmla="*/ 279 w 279"/>
              <a:gd name="T180" fmla="*/ 276 h 2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9" h="276">
                <a:moveTo>
                  <a:pt x="218" y="86"/>
                </a:moveTo>
                <a:lnTo>
                  <a:pt x="219" y="88"/>
                </a:lnTo>
                <a:lnTo>
                  <a:pt x="221" y="89"/>
                </a:lnTo>
                <a:lnTo>
                  <a:pt x="222" y="92"/>
                </a:lnTo>
                <a:lnTo>
                  <a:pt x="224" y="92"/>
                </a:lnTo>
                <a:lnTo>
                  <a:pt x="224" y="93"/>
                </a:lnTo>
                <a:lnTo>
                  <a:pt x="225" y="93"/>
                </a:lnTo>
                <a:lnTo>
                  <a:pt x="226" y="95"/>
                </a:lnTo>
                <a:lnTo>
                  <a:pt x="228" y="95"/>
                </a:lnTo>
                <a:lnTo>
                  <a:pt x="231" y="96"/>
                </a:lnTo>
                <a:lnTo>
                  <a:pt x="232" y="96"/>
                </a:lnTo>
                <a:lnTo>
                  <a:pt x="234" y="96"/>
                </a:lnTo>
                <a:lnTo>
                  <a:pt x="235" y="96"/>
                </a:lnTo>
                <a:lnTo>
                  <a:pt x="238" y="96"/>
                </a:lnTo>
                <a:lnTo>
                  <a:pt x="239" y="96"/>
                </a:lnTo>
                <a:lnTo>
                  <a:pt x="241" y="96"/>
                </a:lnTo>
                <a:lnTo>
                  <a:pt x="244" y="96"/>
                </a:lnTo>
                <a:lnTo>
                  <a:pt x="245" y="95"/>
                </a:lnTo>
                <a:lnTo>
                  <a:pt x="246" y="93"/>
                </a:lnTo>
                <a:lnTo>
                  <a:pt x="248" y="92"/>
                </a:lnTo>
                <a:lnTo>
                  <a:pt x="249" y="90"/>
                </a:lnTo>
                <a:lnTo>
                  <a:pt x="251" y="90"/>
                </a:lnTo>
                <a:lnTo>
                  <a:pt x="251" y="89"/>
                </a:lnTo>
                <a:lnTo>
                  <a:pt x="252" y="89"/>
                </a:lnTo>
                <a:lnTo>
                  <a:pt x="252" y="88"/>
                </a:lnTo>
                <a:lnTo>
                  <a:pt x="254" y="88"/>
                </a:lnTo>
                <a:lnTo>
                  <a:pt x="255" y="88"/>
                </a:lnTo>
                <a:lnTo>
                  <a:pt x="256" y="88"/>
                </a:lnTo>
                <a:lnTo>
                  <a:pt x="258" y="88"/>
                </a:lnTo>
                <a:lnTo>
                  <a:pt x="259" y="88"/>
                </a:lnTo>
                <a:lnTo>
                  <a:pt x="259" y="86"/>
                </a:lnTo>
                <a:lnTo>
                  <a:pt x="261" y="86"/>
                </a:lnTo>
                <a:lnTo>
                  <a:pt x="261" y="85"/>
                </a:lnTo>
                <a:lnTo>
                  <a:pt x="262" y="85"/>
                </a:lnTo>
                <a:lnTo>
                  <a:pt x="264" y="85"/>
                </a:lnTo>
                <a:lnTo>
                  <a:pt x="265" y="85"/>
                </a:lnTo>
                <a:lnTo>
                  <a:pt x="266" y="86"/>
                </a:lnTo>
                <a:lnTo>
                  <a:pt x="268" y="88"/>
                </a:lnTo>
                <a:lnTo>
                  <a:pt x="269" y="89"/>
                </a:lnTo>
                <a:lnTo>
                  <a:pt x="271" y="92"/>
                </a:lnTo>
                <a:lnTo>
                  <a:pt x="272" y="92"/>
                </a:lnTo>
                <a:lnTo>
                  <a:pt x="274" y="93"/>
                </a:lnTo>
                <a:lnTo>
                  <a:pt x="274" y="95"/>
                </a:lnTo>
                <a:lnTo>
                  <a:pt x="276" y="98"/>
                </a:lnTo>
                <a:lnTo>
                  <a:pt x="278" y="98"/>
                </a:lnTo>
                <a:lnTo>
                  <a:pt x="279" y="99"/>
                </a:lnTo>
                <a:lnTo>
                  <a:pt x="279" y="100"/>
                </a:lnTo>
                <a:lnTo>
                  <a:pt x="279" y="102"/>
                </a:lnTo>
                <a:lnTo>
                  <a:pt x="279" y="103"/>
                </a:lnTo>
                <a:lnTo>
                  <a:pt x="279" y="105"/>
                </a:lnTo>
                <a:lnTo>
                  <a:pt x="278" y="105"/>
                </a:lnTo>
                <a:lnTo>
                  <a:pt x="278" y="106"/>
                </a:lnTo>
                <a:lnTo>
                  <a:pt x="276" y="106"/>
                </a:lnTo>
                <a:lnTo>
                  <a:pt x="275" y="106"/>
                </a:lnTo>
                <a:lnTo>
                  <a:pt x="275" y="108"/>
                </a:lnTo>
                <a:lnTo>
                  <a:pt x="274" y="108"/>
                </a:lnTo>
                <a:lnTo>
                  <a:pt x="274" y="109"/>
                </a:lnTo>
                <a:lnTo>
                  <a:pt x="274" y="110"/>
                </a:lnTo>
                <a:lnTo>
                  <a:pt x="272" y="110"/>
                </a:lnTo>
                <a:lnTo>
                  <a:pt x="272" y="112"/>
                </a:lnTo>
                <a:lnTo>
                  <a:pt x="272" y="113"/>
                </a:lnTo>
                <a:lnTo>
                  <a:pt x="272" y="115"/>
                </a:lnTo>
                <a:lnTo>
                  <a:pt x="272" y="116"/>
                </a:lnTo>
                <a:lnTo>
                  <a:pt x="272" y="118"/>
                </a:lnTo>
                <a:lnTo>
                  <a:pt x="272" y="119"/>
                </a:lnTo>
                <a:lnTo>
                  <a:pt x="272" y="120"/>
                </a:lnTo>
                <a:lnTo>
                  <a:pt x="271" y="120"/>
                </a:lnTo>
                <a:lnTo>
                  <a:pt x="269" y="120"/>
                </a:lnTo>
                <a:lnTo>
                  <a:pt x="269" y="119"/>
                </a:lnTo>
                <a:lnTo>
                  <a:pt x="269" y="118"/>
                </a:lnTo>
                <a:lnTo>
                  <a:pt x="268" y="118"/>
                </a:lnTo>
                <a:lnTo>
                  <a:pt x="268" y="119"/>
                </a:lnTo>
                <a:lnTo>
                  <a:pt x="268" y="120"/>
                </a:lnTo>
                <a:lnTo>
                  <a:pt x="266" y="122"/>
                </a:lnTo>
                <a:lnTo>
                  <a:pt x="265" y="122"/>
                </a:lnTo>
                <a:lnTo>
                  <a:pt x="265" y="120"/>
                </a:lnTo>
                <a:lnTo>
                  <a:pt x="265" y="119"/>
                </a:lnTo>
                <a:lnTo>
                  <a:pt x="265" y="118"/>
                </a:lnTo>
                <a:lnTo>
                  <a:pt x="264" y="118"/>
                </a:lnTo>
                <a:lnTo>
                  <a:pt x="264" y="119"/>
                </a:lnTo>
                <a:lnTo>
                  <a:pt x="265" y="119"/>
                </a:lnTo>
                <a:lnTo>
                  <a:pt x="264" y="119"/>
                </a:lnTo>
                <a:lnTo>
                  <a:pt x="264" y="120"/>
                </a:lnTo>
                <a:lnTo>
                  <a:pt x="262" y="120"/>
                </a:lnTo>
                <a:lnTo>
                  <a:pt x="261" y="120"/>
                </a:lnTo>
                <a:lnTo>
                  <a:pt x="259" y="122"/>
                </a:lnTo>
                <a:lnTo>
                  <a:pt x="258" y="122"/>
                </a:lnTo>
                <a:lnTo>
                  <a:pt x="258" y="123"/>
                </a:lnTo>
                <a:lnTo>
                  <a:pt x="258" y="122"/>
                </a:lnTo>
                <a:lnTo>
                  <a:pt x="258" y="120"/>
                </a:lnTo>
                <a:lnTo>
                  <a:pt x="258" y="122"/>
                </a:lnTo>
                <a:lnTo>
                  <a:pt x="256" y="122"/>
                </a:lnTo>
                <a:lnTo>
                  <a:pt x="256" y="123"/>
                </a:lnTo>
                <a:lnTo>
                  <a:pt x="255" y="123"/>
                </a:lnTo>
                <a:lnTo>
                  <a:pt x="254" y="123"/>
                </a:lnTo>
                <a:lnTo>
                  <a:pt x="254" y="125"/>
                </a:lnTo>
                <a:lnTo>
                  <a:pt x="252" y="125"/>
                </a:lnTo>
                <a:lnTo>
                  <a:pt x="252" y="126"/>
                </a:lnTo>
                <a:lnTo>
                  <a:pt x="251" y="128"/>
                </a:lnTo>
                <a:lnTo>
                  <a:pt x="249" y="128"/>
                </a:lnTo>
                <a:lnTo>
                  <a:pt x="251" y="129"/>
                </a:lnTo>
                <a:lnTo>
                  <a:pt x="252" y="129"/>
                </a:lnTo>
                <a:lnTo>
                  <a:pt x="252" y="130"/>
                </a:lnTo>
                <a:lnTo>
                  <a:pt x="249" y="130"/>
                </a:lnTo>
                <a:lnTo>
                  <a:pt x="248" y="130"/>
                </a:lnTo>
                <a:lnTo>
                  <a:pt x="246" y="130"/>
                </a:lnTo>
                <a:lnTo>
                  <a:pt x="245" y="130"/>
                </a:lnTo>
                <a:lnTo>
                  <a:pt x="244" y="130"/>
                </a:lnTo>
                <a:lnTo>
                  <a:pt x="241" y="130"/>
                </a:lnTo>
                <a:lnTo>
                  <a:pt x="238" y="132"/>
                </a:lnTo>
                <a:lnTo>
                  <a:pt x="236" y="132"/>
                </a:lnTo>
                <a:lnTo>
                  <a:pt x="235" y="132"/>
                </a:lnTo>
                <a:lnTo>
                  <a:pt x="234" y="132"/>
                </a:lnTo>
                <a:lnTo>
                  <a:pt x="232" y="132"/>
                </a:lnTo>
                <a:lnTo>
                  <a:pt x="229" y="133"/>
                </a:lnTo>
                <a:lnTo>
                  <a:pt x="228" y="133"/>
                </a:lnTo>
                <a:lnTo>
                  <a:pt x="226" y="133"/>
                </a:lnTo>
                <a:lnTo>
                  <a:pt x="225" y="133"/>
                </a:lnTo>
                <a:lnTo>
                  <a:pt x="224" y="135"/>
                </a:lnTo>
                <a:lnTo>
                  <a:pt x="221" y="135"/>
                </a:lnTo>
                <a:lnTo>
                  <a:pt x="219" y="135"/>
                </a:lnTo>
                <a:lnTo>
                  <a:pt x="218" y="136"/>
                </a:lnTo>
                <a:lnTo>
                  <a:pt x="218" y="135"/>
                </a:lnTo>
                <a:lnTo>
                  <a:pt x="218" y="136"/>
                </a:lnTo>
                <a:lnTo>
                  <a:pt x="216" y="136"/>
                </a:lnTo>
                <a:lnTo>
                  <a:pt x="215" y="136"/>
                </a:lnTo>
                <a:lnTo>
                  <a:pt x="214" y="138"/>
                </a:lnTo>
                <a:lnTo>
                  <a:pt x="212" y="138"/>
                </a:lnTo>
                <a:lnTo>
                  <a:pt x="211" y="138"/>
                </a:lnTo>
                <a:lnTo>
                  <a:pt x="209" y="138"/>
                </a:lnTo>
                <a:lnTo>
                  <a:pt x="209" y="139"/>
                </a:lnTo>
                <a:lnTo>
                  <a:pt x="208" y="139"/>
                </a:lnTo>
                <a:lnTo>
                  <a:pt x="205" y="140"/>
                </a:lnTo>
                <a:lnTo>
                  <a:pt x="204" y="140"/>
                </a:lnTo>
                <a:lnTo>
                  <a:pt x="202" y="140"/>
                </a:lnTo>
                <a:lnTo>
                  <a:pt x="201" y="140"/>
                </a:lnTo>
                <a:lnTo>
                  <a:pt x="199" y="140"/>
                </a:lnTo>
                <a:lnTo>
                  <a:pt x="199" y="142"/>
                </a:lnTo>
                <a:lnTo>
                  <a:pt x="198" y="143"/>
                </a:lnTo>
                <a:lnTo>
                  <a:pt x="196" y="145"/>
                </a:lnTo>
                <a:lnTo>
                  <a:pt x="195" y="146"/>
                </a:lnTo>
                <a:lnTo>
                  <a:pt x="194" y="146"/>
                </a:lnTo>
                <a:lnTo>
                  <a:pt x="192" y="148"/>
                </a:lnTo>
                <a:lnTo>
                  <a:pt x="191" y="148"/>
                </a:lnTo>
                <a:lnTo>
                  <a:pt x="189" y="148"/>
                </a:lnTo>
                <a:lnTo>
                  <a:pt x="191" y="149"/>
                </a:lnTo>
                <a:lnTo>
                  <a:pt x="189" y="150"/>
                </a:lnTo>
                <a:lnTo>
                  <a:pt x="188" y="153"/>
                </a:lnTo>
                <a:lnTo>
                  <a:pt x="186" y="155"/>
                </a:lnTo>
                <a:lnTo>
                  <a:pt x="185" y="156"/>
                </a:lnTo>
                <a:lnTo>
                  <a:pt x="185" y="158"/>
                </a:lnTo>
                <a:lnTo>
                  <a:pt x="184" y="158"/>
                </a:lnTo>
                <a:lnTo>
                  <a:pt x="182" y="161"/>
                </a:lnTo>
                <a:lnTo>
                  <a:pt x="181" y="162"/>
                </a:lnTo>
                <a:lnTo>
                  <a:pt x="179" y="165"/>
                </a:lnTo>
                <a:lnTo>
                  <a:pt x="176" y="166"/>
                </a:lnTo>
                <a:lnTo>
                  <a:pt x="175" y="171"/>
                </a:lnTo>
                <a:lnTo>
                  <a:pt x="174" y="172"/>
                </a:lnTo>
                <a:lnTo>
                  <a:pt x="171" y="173"/>
                </a:lnTo>
                <a:lnTo>
                  <a:pt x="169" y="176"/>
                </a:lnTo>
                <a:lnTo>
                  <a:pt x="168" y="178"/>
                </a:lnTo>
                <a:lnTo>
                  <a:pt x="165" y="179"/>
                </a:lnTo>
                <a:lnTo>
                  <a:pt x="162" y="182"/>
                </a:lnTo>
                <a:lnTo>
                  <a:pt x="161" y="185"/>
                </a:lnTo>
                <a:lnTo>
                  <a:pt x="159" y="186"/>
                </a:lnTo>
                <a:lnTo>
                  <a:pt x="158" y="188"/>
                </a:lnTo>
                <a:lnTo>
                  <a:pt x="156" y="189"/>
                </a:lnTo>
                <a:lnTo>
                  <a:pt x="152" y="195"/>
                </a:lnTo>
                <a:lnTo>
                  <a:pt x="148" y="198"/>
                </a:lnTo>
                <a:lnTo>
                  <a:pt x="148" y="199"/>
                </a:lnTo>
                <a:lnTo>
                  <a:pt x="145" y="202"/>
                </a:lnTo>
                <a:lnTo>
                  <a:pt x="142" y="205"/>
                </a:lnTo>
                <a:lnTo>
                  <a:pt x="139" y="208"/>
                </a:lnTo>
                <a:lnTo>
                  <a:pt x="138" y="209"/>
                </a:lnTo>
                <a:lnTo>
                  <a:pt x="136" y="211"/>
                </a:lnTo>
                <a:lnTo>
                  <a:pt x="135" y="212"/>
                </a:lnTo>
                <a:lnTo>
                  <a:pt x="133" y="213"/>
                </a:lnTo>
                <a:lnTo>
                  <a:pt x="132" y="216"/>
                </a:lnTo>
                <a:lnTo>
                  <a:pt x="131" y="218"/>
                </a:lnTo>
                <a:lnTo>
                  <a:pt x="128" y="219"/>
                </a:lnTo>
                <a:lnTo>
                  <a:pt x="126" y="222"/>
                </a:lnTo>
                <a:lnTo>
                  <a:pt x="123" y="225"/>
                </a:lnTo>
                <a:lnTo>
                  <a:pt x="121" y="228"/>
                </a:lnTo>
                <a:lnTo>
                  <a:pt x="121" y="226"/>
                </a:lnTo>
                <a:lnTo>
                  <a:pt x="121" y="225"/>
                </a:lnTo>
                <a:lnTo>
                  <a:pt x="119" y="225"/>
                </a:lnTo>
                <a:lnTo>
                  <a:pt x="119" y="223"/>
                </a:lnTo>
                <a:lnTo>
                  <a:pt x="118" y="222"/>
                </a:lnTo>
                <a:lnTo>
                  <a:pt x="116" y="223"/>
                </a:lnTo>
                <a:lnTo>
                  <a:pt x="116" y="225"/>
                </a:lnTo>
                <a:lnTo>
                  <a:pt x="115" y="226"/>
                </a:lnTo>
                <a:lnTo>
                  <a:pt x="116" y="228"/>
                </a:lnTo>
                <a:lnTo>
                  <a:pt x="116" y="229"/>
                </a:lnTo>
                <a:lnTo>
                  <a:pt x="118" y="229"/>
                </a:lnTo>
                <a:lnTo>
                  <a:pt x="116" y="229"/>
                </a:lnTo>
                <a:lnTo>
                  <a:pt x="116" y="231"/>
                </a:lnTo>
                <a:lnTo>
                  <a:pt x="116" y="232"/>
                </a:lnTo>
                <a:lnTo>
                  <a:pt x="116" y="233"/>
                </a:lnTo>
                <a:lnTo>
                  <a:pt x="115" y="233"/>
                </a:lnTo>
                <a:lnTo>
                  <a:pt x="113" y="235"/>
                </a:lnTo>
                <a:lnTo>
                  <a:pt x="115" y="235"/>
                </a:lnTo>
                <a:lnTo>
                  <a:pt x="116" y="239"/>
                </a:lnTo>
                <a:lnTo>
                  <a:pt x="116" y="241"/>
                </a:lnTo>
                <a:lnTo>
                  <a:pt x="115" y="241"/>
                </a:lnTo>
                <a:lnTo>
                  <a:pt x="113" y="242"/>
                </a:lnTo>
                <a:lnTo>
                  <a:pt x="112" y="243"/>
                </a:lnTo>
                <a:lnTo>
                  <a:pt x="111" y="245"/>
                </a:lnTo>
                <a:lnTo>
                  <a:pt x="109" y="246"/>
                </a:lnTo>
                <a:lnTo>
                  <a:pt x="109" y="248"/>
                </a:lnTo>
                <a:lnTo>
                  <a:pt x="108" y="248"/>
                </a:lnTo>
                <a:lnTo>
                  <a:pt x="106" y="248"/>
                </a:lnTo>
                <a:lnTo>
                  <a:pt x="106" y="249"/>
                </a:lnTo>
                <a:lnTo>
                  <a:pt x="106" y="251"/>
                </a:lnTo>
                <a:lnTo>
                  <a:pt x="106" y="253"/>
                </a:lnTo>
                <a:lnTo>
                  <a:pt x="108" y="255"/>
                </a:lnTo>
                <a:lnTo>
                  <a:pt x="108" y="256"/>
                </a:lnTo>
                <a:lnTo>
                  <a:pt x="108" y="258"/>
                </a:lnTo>
                <a:lnTo>
                  <a:pt x="105" y="259"/>
                </a:lnTo>
                <a:lnTo>
                  <a:pt x="103" y="262"/>
                </a:lnTo>
                <a:lnTo>
                  <a:pt x="101" y="265"/>
                </a:lnTo>
                <a:lnTo>
                  <a:pt x="98" y="266"/>
                </a:lnTo>
                <a:lnTo>
                  <a:pt x="95" y="271"/>
                </a:lnTo>
                <a:lnTo>
                  <a:pt x="93" y="272"/>
                </a:lnTo>
                <a:lnTo>
                  <a:pt x="92" y="273"/>
                </a:lnTo>
                <a:lnTo>
                  <a:pt x="91" y="273"/>
                </a:lnTo>
                <a:lnTo>
                  <a:pt x="89" y="275"/>
                </a:lnTo>
                <a:lnTo>
                  <a:pt x="88" y="276"/>
                </a:lnTo>
                <a:lnTo>
                  <a:pt x="86" y="276"/>
                </a:lnTo>
                <a:lnTo>
                  <a:pt x="83" y="276"/>
                </a:lnTo>
                <a:lnTo>
                  <a:pt x="82" y="276"/>
                </a:lnTo>
                <a:lnTo>
                  <a:pt x="76" y="276"/>
                </a:lnTo>
                <a:lnTo>
                  <a:pt x="66" y="276"/>
                </a:lnTo>
                <a:lnTo>
                  <a:pt x="68" y="272"/>
                </a:lnTo>
                <a:lnTo>
                  <a:pt x="72" y="266"/>
                </a:lnTo>
                <a:lnTo>
                  <a:pt x="78" y="259"/>
                </a:lnTo>
                <a:lnTo>
                  <a:pt x="79" y="253"/>
                </a:lnTo>
                <a:lnTo>
                  <a:pt x="81" y="251"/>
                </a:lnTo>
                <a:lnTo>
                  <a:pt x="79" y="249"/>
                </a:lnTo>
                <a:lnTo>
                  <a:pt x="79" y="243"/>
                </a:lnTo>
                <a:lnTo>
                  <a:pt x="78" y="243"/>
                </a:lnTo>
                <a:lnTo>
                  <a:pt x="78" y="242"/>
                </a:lnTo>
                <a:lnTo>
                  <a:pt x="78" y="241"/>
                </a:lnTo>
                <a:lnTo>
                  <a:pt x="78" y="239"/>
                </a:lnTo>
                <a:lnTo>
                  <a:pt x="78" y="238"/>
                </a:lnTo>
                <a:lnTo>
                  <a:pt x="78" y="236"/>
                </a:lnTo>
                <a:lnTo>
                  <a:pt x="78" y="235"/>
                </a:lnTo>
                <a:lnTo>
                  <a:pt x="79" y="233"/>
                </a:lnTo>
                <a:lnTo>
                  <a:pt x="79" y="231"/>
                </a:lnTo>
                <a:lnTo>
                  <a:pt x="81" y="231"/>
                </a:lnTo>
                <a:lnTo>
                  <a:pt x="79" y="229"/>
                </a:lnTo>
                <a:lnTo>
                  <a:pt x="79" y="228"/>
                </a:lnTo>
                <a:lnTo>
                  <a:pt x="81" y="228"/>
                </a:lnTo>
                <a:lnTo>
                  <a:pt x="81" y="225"/>
                </a:lnTo>
                <a:lnTo>
                  <a:pt x="82" y="223"/>
                </a:lnTo>
                <a:lnTo>
                  <a:pt x="82" y="222"/>
                </a:lnTo>
                <a:lnTo>
                  <a:pt x="82" y="221"/>
                </a:lnTo>
                <a:lnTo>
                  <a:pt x="82" y="218"/>
                </a:lnTo>
                <a:lnTo>
                  <a:pt x="83" y="215"/>
                </a:lnTo>
                <a:lnTo>
                  <a:pt x="83" y="213"/>
                </a:lnTo>
                <a:lnTo>
                  <a:pt x="83" y="212"/>
                </a:lnTo>
                <a:lnTo>
                  <a:pt x="83" y="211"/>
                </a:lnTo>
                <a:lnTo>
                  <a:pt x="85" y="208"/>
                </a:lnTo>
                <a:lnTo>
                  <a:pt x="85" y="206"/>
                </a:lnTo>
                <a:lnTo>
                  <a:pt x="86" y="205"/>
                </a:lnTo>
                <a:lnTo>
                  <a:pt x="88" y="203"/>
                </a:lnTo>
                <a:lnTo>
                  <a:pt x="89" y="203"/>
                </a:lnTo>
                <a:lnTo>
                  <a:pt x="91" y="202"/>
                </a:lnTo>
                <a:lnTo>
                  <a:pt x="92" y="202"/>
                </a:lnTo>
                <a:lnTo>
                  <a:pt x="93" y="201"/>
                </a:lnTo>
                <a:lnTo>
                  <a:pt x="95" y="199"/>
                </a:lnTo>
                <a:lnTo>
                  <a:pt x="96" y="199"/>
                </a:lnTo>
                <a:lnTo>
                  <a:pt x="96" y="198"/>
                </a:lnTo>
                <a:lnTo>
                  <a:pt x="96" y="196"/>
                </a:lnTo>
                <a:lnTo>
                  <a:pt x="96" y="193"/>
                </a:lnTo>
                <a:lnTo>
                  <a:pt x="96" y="192"/>
                </a:lnTo>
                <a:lnTo>
                  <a:pt x="98" y="189"/>
                </a:lnTo>
                <a:lnTo>
                  <a:pt x="98" y="188"/>
                </a:lnTo>
                <a:lnTo>
                  <a:pt x="98" y="186"/>
                </a:lnTo>
                <a:lnTo>
                  <a:pt x="98" y="185"/>
                </a:lnTo>
                <a:lnTo>
                  <a:pt x="98" y="183"/>
                </a:lnTo>
                <a:lnTo>
                  <a:pt x="99" y="181"/>
                </a:lnTo>
                <a:lnTo>
                  <a:pt x="101" y="179"/>
                </a:lnTo>
                <a:lnTo>
                  <a:pt x="101" y="178"/>
                </a:lnTo>
                <a:lnTo>
                  <a:pt x="102" y="175"/>
                </a:lnTo>
                <a:lnTo>
                  <a:pt x="103" y="173"/>
                </a:lnTo>
                <a:lnTo>
                  <a:pt x="105" y="172"/>
                </a:lnTo>
                <a:lnTo>
                  <a:pt x="106" y="171"/>
                </a:lnTo>
                <a:lnTo>
                  <a:pt x="106" y="169"/>
                </a:lnTo>
                <a:lnTo>
                  <a:pt x="108" y="168"/>
                </a:lnTo>
                <a:lnTo>
                  <a:pt x="108" y="165"/>
                </a:lnTo>
                <a:lnTo>
                  <a:pt x="108" y="163"/>
                </a:lnTo>
                <a:lnTo>
                  <a:pt x="106" y="162"/>
                </a:lnTo>
                <a:lnTo>
                  <a:pt x="106" y="161"/>
                </a:lnTo>
                <a:lnTo>
                  <a:pt x="106" y="159"/>
                </a:lnTo>
                <a:lnTo>
                  <a:pt x="105" y="158"/>
                </a:lnTo>
                <a:lnTo>
                  <a:pt x="105" y="156"/>
                </a:lnTo>
                <a:lnTo>
                  <a:pt x="105" y="152"/>
                </a:lnTo>
                <a:lnTo>
                  <a:pt x="105" y="150"/>
                </a:lnTo>
                <a:lnTo>
                  <a:pt x="105" y="149"/>
                </a:lnTo>
                <a:lnTo>
                  <a:pt x="105" y="148"/>
                </a:lnTo>
                <a:lnTo>
                  <a:pt x="105" y="146"/>
                </a:lnTo>
                <a:lnTo>
                  <a:pt x="105" y="143"/>
                </a:lnTo>
                <a:lnTo>
                  <a:pt x="105" y="142"/>
                </a:lnTo>
                <a:lnTo>
                  <a:pt x="103" y="140"/>
                </a:lnTo>
                <a:lnTo>
                  <a:pt x="103" y="139"/>
                </a:lnTo>
                <a:lnTo>
                  <a:pt x="103" y="138"/>
                </a:lnTo>
                <a:lnTo>
                  <a:pt x="103" y="136"/>
                </a:lnTo>
                <a:lnTo>
                  <a:pt x="102" y="135"/>
                </a:lnTo>
                <a:lnTo>
                  <a:pt x="102" y="133"/>
                </a:lnTo>
                <a:lnTo>
                  <a:pt x="101" y="130"/>
                </a:lnTo>
                <a:lnTo>
                  <a:pt x="101" y="129"/>
                </a:lnTo>
                <a:lnTo>
                  <a:pt x="101" y="126"/>
                </a:lnTo>
                <a:lnTo>
                  <a:pt x="99" y="126"/>
                </a:lnTo>
                <a:lnTo>
                  <a:pt x="99" y="125"/>
                </a:lnTo>
                <a:lnTo>
                  <a:pt x="98" y="125"/>
                </a:lnTo>
                <a:lnTo>
                  <a:pt x="96" y="125"/>
                </a:lnTo>
                <a:lnTo>
                  <a:pt x="95" y="126"/>
                </a:lnTo>
                <a:lnTo>
                  <a:pt x="92" y="128"/>
                </a:lnTo>
                <a:lnTo>
                  <a:pt x="91" y="128"/>
                </a:lnTo>
                <a:lnTo>
                  <a:pt x="89" y="129"/>
                </a:lnTo>
                <a:lnTo>
                  <a:pt x="86" y="129"/>
                </a:lnTo>
                <a:lnTo>
                  <a:pt x="85" y="129"/>
                </a:lnTo>
                <a:lnTo>
                  <a:pt x="83" y="130"/>
                </a:lnTo>
                <a:lnTo>
                  <a:pt x="82" y="130"/>
                </a:lnTo>
                <a:lnTo>
                  <a:pt x="81" y="130"/>
                </a:lnTo>
                <a:lnTo>
                  <a:pt x="79" y="129"/>
                </a:lnTo>
                <a:lnTo>
                  <a:pt x="79" y="128"/>
                </a:lnTo>
                <a:lnTo>
                  <a:pt x="78" y="128"/>
                </a:lnTo>
                <a:lnTo>
                  <a:pt x="78" y="126"/>
                </a:lnTo>
                <a:lnTo>
                  <a:pt x="78" y="125"/>
                </a:lnTo>
                <a:lnTo>
                  <a:pt x="78" y="123"/>
                </a:lnTo>
                <a:lnTo>
                  <a:pt x="78" y="120"/>
                </a:lnTo>
                <a:lnTo>
                  <a:pt x="78" y="119"/>
                </a:lnTo>
                <a:lnTo>
                  <a:pt x="78" y="118"/>
                </a:lnTo>
                <a:lnTo>
                  <a:pt x="76" y="118"/>
                </a:lnTo>
                <a:lnTo>
                  <a:pt x="76" y="116"/>
                </a:lnTo>
                <a:lnTo>
                  <a:pt x="76" y="113"/>
                </a:lnTo>
                <a:lnTo>
                  <a:pt x="75" y="113"/>
                </a:lnTo>
                <a:lnTo>
                  <a:pt x="73" y="113"/>
                </a:lnTo>
                <a:lnTo>
                  <a:pt x="72" y="113"/>
                </a:lnTo>
                <a:lnTo>
                  <a:pt x="71" y="115"/>
                </a:lnTo>
                <a:lnTo>
                  <a:pt x="71" y="116"/>
                </a:lnTo>
                <a:lnTo>
                  <a:pt x="71" y="118"/>
                </a:lnTo>
                <a:lnTo>
                  <a:pt x="69" y="119"/>
                </a:lnTo>
                <a:lnTo>
                  <a:pt x="69" y="120"/>
                </a:lnTo>
                <a:lnTo>
                  <a:pt x="68" y="122"/>
                </a:lnTo>
                <a:lnTo>
                  <a:pt x="68" y="123"/>
                </a:lnTo>
                <a:lnTo>
                  <a:pt x="66" y="125"/>
                </a:lnTo>
                <a:lnTo>
                  <a:pt x="65" y="126"/>
                </a:lnTo>
                <a:lnTo>
                  <a:pt x="63" y="128"/>
                </a:lnTo>
                <a:lnTo>
                  <a:pt x="59" y="129"/>
                </a:lnTo>
                <a:lnTo>
                  <a:pt x="58" y="130"/>
                </a:lnTo>
                <a:lnTo>
                  <a:pt x="56" y="130"/>
                </a:lnTo>
                <a:lnTo>
                  <a:pt x="55" y="130"/>
                </a:lnTo>
                <a:lnTo>
                  <a:pt x="53" y="129"/>
                </a:lnTo>
                <a:lnTo>
                  <a:pt x="52" y="129"/>
                </a:lnTo>
                <a:lnTo>
                  <a:pt x="52" y="128"/>
                </a:lnTo>
                <a:lnTo>
                  <a:pt x="51" y="128"/>
                </a:lnTo>
                <a:lnTo>
                  <a:pt x="48" y="125"/>
                </a:lnTo>
                <a:lnTo>
                  <a:pt x="48" y="123"/>
                </a:lnTo>
                <a:lnTo>
                  <a:pt x="46" y="122"/>
                </a:lnTo>
                <a:lnTo>
                  <a:pt x="46" y="120"/>
                </a:lnTo>
                <a:lnTo>
                  <a:pt x="48" y="119"/>
                </a:lnTo>
                <a:lnTo>
                  <a:pt x="49" y="119"/>
                </a:lnTo>
                <a:lnTo>
                  <a:pt x="51" y="119"/>
                </a:lnTo>
                <a:lnTo>
                  <a:pt x="52" y="119"/>
                </a:lnTo>
                <a:lnTo>
                  <a:pt x="53" y="119"/>
                </a:lnTo>
                <a:lnTo>
                  <a:pt x="55" y="118"/>
                </a:lnTo>
                <a:lnTo>
                  <a:pt x="55" y="116"/>
                </a:lnTo>
                <a:lnTo>
                  <a:pt x="55" y="115"/>
                </a:lnTo>
                <a:lnTo>
                  <a:pt x="53" y="113"/>
                </a:lnTo>
                <a:lnTo>
                  <a:pt x="52" y="112"/>
                </a:lnTo>
                <a:lnTo>
                  <a:pt x="51" y="113"/>
                </a:lnTo>
                <a:lnTo>
                  <a:pt x="49" y="113"/>
                </a:lnTo>
                <a:lnTo>
                  <a:pt x="48" y="115"/>
                </a:lnTo>
                <a:lnTo>
                  <a:pt x="46" y="115"/>
                </a:lnTo>
                <a:lnTo>
                  <a:pt x="45" y="115"/>
                </a:lnTo>
                <a:lnTo>
                  <a:pt x="43" y="115"/>
                </a:lnTo>
                <a:lnTo>
                  <a:pt x="41" y="115"/>
                </a:lnTo>
                <a:lnTo>
                  <a:pt x="39" y="115"/>
                </a:lnTo>
                <a:lnTo>
                  <a:pt x="36" y="115"/>
                </a:lnTo>
                <a:lnTo>
                  <a:pt x="35" y="115"/>
                </a:lnTo>
                <a:lnTo>
                  <a:pt x="35" y="113"/>
                </a:lnTo>
                <a:lnTo>
                  <a:pt x="33" y="113"/>
                </a:lnTo>
                <a:lnTo>
                  <a:pt x="31" y="112"/>
                </a:lnTo>
                <a:lnTo>
                  <a:pt x="28" y="110"/>
                </a:lnTo>
                <a:lnTo>
                  <a:pt x="26" y="109"/>
                </a:lnTo>
                <a:lnTo>
                  <a:pt x="25" y="109"/>
                </a:lnTo>
                <a:lnTo>
                  <a:pt x="25" y="108"/>
                </a:lnTo>
                <a:lnTo>
                  <a:pt x="26" y="108"/>
                </a:lnTo>
                <a:lnTo>
                  <a:pt x="26" y="106"/>
                </a:lnTo>
                <a:lnTo>
                  <a:pt x="26" y="105"/>
                </a:lnTo>
                <a:lnTo>
                  <a:pt x="26" y="103"/>
                </a:lnTo>
                <a:lnTo>
                  <a:pt x="28" y="102"/>
                </a:lnTo>
                <a:lnTo>
                  <a:pt x="28" y="100"/>
                </a:lnTo>
                <a:lnTo>
                  <a:pt x="28" y="99"/>
                </a:lnTo>
                <a:lnTo>
                  <a:pt x="28" y="98"/>
                </a:lnTo>
                <a:lnTo>
                  <a:pt x="28" y="96"/>
                </a:lnTo>
                <a:lnTo>
                  <a:pt x="26" y="96"/>
                </a:lnTo>
                <a:lnTo>
                  <a:pt x="26" y="95"/>
                </a:lnTo>
                <a:lnTo>
                  <a:pt x="26" y="93"/>
                </a:lnTo>
                <a:lnTo>
                  <a:pt x="25" y="92"/>
                </a:lnTo>
                <a:lnTo>
                  <a:pt x="23" y="92"/>
                </a:lnTo>
                <a:lnTo>
                  <a:pt x="23" y="90"/>
                </a:lnTo>
                <a:lnTo>
                  <a:pt x="22" y="89"/>
                </a:lnTo>
                <a:lnTo>
                  <a:pt x="21" y="88"/>
                </a:lnTo>
                <a:lnTo>
                  <a:pt x="19" y="86"/>
                </a:lnTo>
                <a:lnTo>
                  <a:pt x="18" y="85"/>
                </a:lnTo>
                <a:lnTo>
                  <a:pt x="16" y="85"/>
                </a:lnTo>
                <a:lnTo>
                  <a:pt x="15" y="85"/>
                </a:lnTo>
                <a:lnTo>
                  <a:pt x="13" y="83"/>
                </a:lnTo>
                <a:lnTo>
                  <a:pt x="12" y="82"/>
                </a:lnTo>
                <a:lnTo>
                  <a:pt x="9" y="82"/>
                </a:lnTo>
                <a:lnTo>
                  <a:pt x="9" y="80"/>
                </a:lnTo>
                <a:lnTo>
                  <a:pt x="8" y="80"/>
                </a:lnTo>
                <a:lnTo>
                  <a:pt x="6" y="79"/>
                </a:lnTo>
                <a:lnTo>
                  <a:pt x="8" y="78"/>
                </a:lnTo>
                <a:lnTo>
                  <a:pt x="9" y="78"/>
                </a:lnTo>
                <a:lnTo>
                  <a:pt x="9" y="76"/>
                </a:lnTo>
                <a:lnTo>
                  <a:pt x="10" y="76"/>
                </a:lnTo>
                <a:lnTo>
                  <a:pt x="12" y="75"/>
                </a:lnTo>
                <a:lnTo>
                  <a:pt x="12" y="73"/>
                </a:lnTo>
                <a:lnTo>
                  <a:pt x="13" y="72"/>
                </a:lnTo>
                <a:lnTo>
                  <a:pt x="13" y="69"/>
                </a:lnTo>
                <a:lnTo>
                  <a:pt x="13" y="68"/>
                </a:lnTo>
                <a:lnTo>
                  <a:pt x="12" y="66"/>
                </a:lnTo>
                <a:lnTo>
                  <a:pt x="10" y="68"/>
                </a:lnTo>
                <a:lnTo>
                  <a:pt x="8" y="66"/>
                </a:lnTo>
                <a:lnTo>
                  <a:pt x="6" y="66"/>
                </a:lnTo>
                <a:lnTo>
                  <a:pt x="6" y="65"/>
                </a:lnTo>
                <a:lnTo>
                  <a:pt x="6" y="63"/>
                </a:lnTo>
                <a:lnTo>
                  <a:pt x="6" y="62"/>
                </a:lnTo>
                <a:lnTo>
                  <a:pt x="5" y="62"/>
                </a:lnTo>
                <a:lnTo>
                  <a:pt x="6" y="60"/>
                </a:lnTo>
                <a:lnTo>
                  <a:pt x="6" y="59"/>
                </a:lnTo>
                <a:lnTo>
                  <a:pt x="6" y="58"/>
                </a:lnTo>
                <a:lnTo>
                  <a:pt x="5" y="58"/>
                </a:lnTo>
                <a:lnTo>
                  <a:pt x="3" y="58"/>
                </a:lnTo>
                <a:lnTo>
                  <a:pt x="2" y="56"/>
                </a:lnTo>
                <a:lnTo>
                  <a:pt x="2" y="55"/>
                </a:lnTo>
                <a:lnTo>
                  <a:pt x="0" y="53"/>
                </a:lnTo>
                <a:lnTo>
                  <a:pt x="0" y="52"/>
                </a:lnTo>
                <a:lnTo>
                  <a:pt x="0" y="50"/>
                </a:lnTo>
                <a:lnTo>
                  <a:pt x="0" y="49"/>
                </a:lnTo>
                <a:lnTo>
                  <a:pt x="0" y="48"/>
                </a:lnTo>
                <a:lnTo>
                  <a:pt x="2" y="48"/>
                </a:lnTo>
                <a:lnTo>
                  <a:pt x="2" y="46"/>
                </a:lnTo>
                <a:lnTo>
                  <a:pt x="3" y="48"/>
                </a:lnTo>
                <a:lnTo>
                  <a:pt x="5" y="48"/>
                </a:lnTo>
                <a:lnTo>
                  <a:pt x="6" y="48"/>
                </a:lnTo>
                <a:lnTo>
                  <a:pt x="8" y="48"/>
                </a:lnTo>
                <a:lnTo>
                  <a:pt x="8" y="46"/>
                </a:lnTo>
                <a:lnTo>
                  <a:pt x="9" y="46"/>
                </a:lnTo>
                <a:lnTo>
                  <a:pt x="10" y="46"/>
                </a:lnTo>
                <a:lnTo>
                  <a:pt x="12" y="45"/>
                </a:lnTo>
                <a:lnTo>
                  <a:pt x="12" y="43"/>
                </a:lnTo>
                <a:lnTo>
                  <a:pt x="10" y="42"/>
                </a:lnTo>
                <a:lnTo>
                  <a:pt x="12" y="42"/>
                </a:lnTo>
                <a:lnTo>
                  <a:pt x="13" y="40"/>
                </a:lnTo>
                <a:lnTo>
                  <a:pt x="15" y="39"/>
                </a:lnTo>
                <a:lnTo>
                  <a:pt x="16" y="39"/>
                </a:lnTo>
                <a:lnTo>
                  <a:pt x="16" y="38"/>
                </a:lnTo>
                <a:lnTo>
                  <a:pt x="18" y="36"/>
                </a:lnTo>
                <a:lnTo>
                  <a:pt x="18" y="35"/>
                </a:lnTo>
                <a:lnTo>
                  <a:pt x="19" y="35"/>
                </a:lnTo>
                <a:lnTo>
                  <a:pt x="21" y="35"/>
                </a:lnTo>
                <a:lnTo>
                  <a:pt x="21" y="36"/>
                </a:lnTo>
                <a:lnTo>
                  <a:pt x="22" y="36"/>
                </a:lnTo>
                <a:lnTo>
                  <a:pt x="22" y="35"/>
                </a:lnTo>
                <a:lnTo>
                  <a:pt x="23" y="33"/>
                </a:lnTo>
                <a:lnTo>
                  <a:pt x="23" y="32"/>
                </a:lnTo>
                <a:lnTo>
                  <a:pt x="23" y="30"/>
                </a:lnTo>
                <a:lnTo>
                  <a:pt x="23" y="29"/>
                </a:lnTo>
                <a:lnTo>
                  <a:pt x="25" y="29"/>
                </a:lnTo>
                <a:lnTo>
                  <a:pt x="25" y="28"/>
                </a:lnTo>
                <a:lnTo>
                  <a:pt x="26" y="28"/>
                </a:lnTo>
                <a:lnTo>
                  <a:pt x="26" y="30"/>
                </a:lnTo>
                <a:lnTo>
                  <a:pt x="26" y="32"/>
                </a:lnTo>
                <a:lnTo>
                  <a:pt x="28" y="32"/>
                </a:lnTo>
                <a:lnTo>
                  <a:pt x="28" y="33"/>
                </a:lnTo>
                <a:lnTo>
                  <a:pt x="31" y="33"/>
                </a:lnTo>
                <a:lnTo>
                  <a:pt x="32" y="33"/>
                </a:lnTo>
                <a:lnTo>
                  <a:pt x="32" y="35"/>
                </a:lnTo>
                <a:lnTo>
                  <a:pt x="31" y="35"/>
                </a:lnTo>
                <a:lnTo>
                  <a:pt x="31" y="36"/>
                </a:lnTo>
                <a:lnTo>
                  <a:pt x="31" y="38"/>
                </a:lnTo>
                <a:lnTo>
                  <a:pt x="29" y="39"/>
                </a:lnTo>
                <a:lnTo>
                  <a:pt x="31" y="40"/>
                </a:lnTo>
                <a:lnTo>
                  <a:pt x="31" y="42"/>
                </a:lnTo>
                <a:lnTo>
                  <a:pt x="29" y="42"/>
                </a:lnTo>
                <a:lnTo>
                  <a:pt x="29" y="43"/>
                </a:lnTo>
                <a:lnTo>
                  <a:pt x="29" y="45"/>
                </a:lnTo>
                <a:lnTo>
                  <a:pt x="31" y="45"/>
                </a:lnTo>
                <a:lnTo>
                  <a:pt x="31" y="46"/>
                </a:lnTo>
                <a:lnTo>
                  <a:pt x="31" y="48"/>
                </a:lnTo>
                <a:lnTo>
                  <a:pt x="32" y="46"/>
                </a:lnTo>
                <a:lnTo>
                  <a:pt x="32" y="48"/>
                </a:lnTo>
                <a:lnTo>
                  <a:pt x="33" y="48"/>
                </a:lnTo>
                <a:lnTo>
                  <a:pt x="32" y="48"/>
                </a:lnTo>
                <a:lnTo>
                  <a:pt x="32" y="49"/>
                </a:lnTo>
                <a:lnTo>
                  <a:pt x="33" y="49"/>
                </a:lnTo>
                <a:lnTo>
                  <a:pt x="35" y="49"/>
                </a:lnTo>
                <a:lnTo>
                  <a:pt x="35" y="48"/>
                </a:lnTo>
                <a:lnTo>
                  <a:pt x="35" y="46"/>
                </a:lnTo>
                <a:lnTo>
                  <a:pt x="35" y="45"/>
                </a:lnTo>
                <a:lnTo>
                  <a:pt x="36" y="46"/>
                </a:lnTo>
                <a:lnTo>
                  <a:pt x="38" y="46"/>
                </a:lnTo>
                <a:lnTo>
                  <a:pt x="39" y="46"/>
                </a:lnTo>
                <a:lnTo>
                  <a:pt x="41" y="46"/>
                </a:lnTo>
                <a:lnTo>
                  <a:pt x="42" y="46"/>
                </a:lnTo>
                <a:lnTo>
                  <a:pt x="43" y="45"/>
                </a:lnTo>
                <a:lnTo>
                  <a:pt x="45" y="45"/>
                </a:lnTo>
                <a:lnTo>
                  <a:pt x="45" y="43"/>
                </a:lnTo>
                <a:lnTo>
                  <a:pt x="45" y="42"/>
                </a:lnTo>
                <a:lnTo>
                  <a:pt x="43" y="42"/>
                </a:lnTo>
                <a:lnTo>
                  <a:pt x="43" y="40"/>
                </a:lnTo>
                <a:lnTo>
                  <a:pt x="42" y="40"/>
                </a:lnTo>
                <a:lnTo>
                  <a:pt x="42" y="39"/>
                </a:lnTo>
                <a:lnTo>
                  <a:pt x="43" y="38"/>
                </a:lnTo>
                <a:lnTo>
                  <a:pt x="43" y="36"/>
                </a:lnTo>
                <a:lnTo>
                  <a:pt x="45" y="35"/>
                </a:lnTo>
                <a:lnTo>
                  <a:pt x="45" y="33"/>
                </a:lnTo>
                <a:lnTo>
                  <a:pt x="45" y="32"/>
                </a:lnTo>
                <a:lnTo>
                  <a:pt x="45" y="30"/>
                </a:lnTo>
                <a:lnTo>
                  <a:pt x="46" y="30"/>
                </a:lnTo>
                <a:lnTo>
                  <a:pt x="46" y="29"/>
                </a:lnTo>
                <a:lnTo>
                  <a:pt x="48" y="29"/>
                </a:lnTo>
                <a:lnTo>
                  <a:pt x="48" y="28"/>
                </a:lnTo>
                <a:lnTo>
                  <a:pt x="46" y="28"/>
                </a:lnTo>
                <a:lnTo>
                  <a:pt x="46" y="26"/>
                </a:lnTo>
                <a:lnTo>
                  <a:pt x="48" y="25"/>
                </a:lnTo>
                <a:lnTo>
                  <a:pt x="49" y="25"/>
                </a:lnTo>
                <a:lnTo>
                  <a:pt x="51" y="25"/>
                </a:lnTo>
                <a:lnTo>
                  <a:pt x="52" y="25"/>
                </a:lnTo>
                <a:lnTo>
                  <a:pt x="52" y="23"/>
                </a:lnTo>
                <a:lnTo>
                  <a:pt x="52" y="22"/>
                </a:lnTo>
                <a:lnTo>
                  <a:pt x="52" y="20"/>
                </a:lnTo>
                <a:lnTo>
                  <a:pt x="52" y="19"/>
                </a:lnTo>
                <a:lnTo>
                  <a:pt x="52" y="17"/>
                </a:lnTo>
                <a:lnTo>
                  <a:pt x="53" y="16"/>
                </a:lnTo>
                <a:lnTo>
                  <a:pt x="53" y="15"/>
                </a:lnTo>
                <a:lnTo>
                  <a:pt x="55" y="13"/>
                </a:lnTo>
                <a:lnTo>
                  <a:pt x="56" y="13"/>
                </a:lnTo>
                <a:lnTo>
                  <a:pt x="58" y="13"/>
                </a:lnTo>
                <a:lnTo>
                  <a:pt x="59" y="13"/>
                </a:lnTo>
                <a:lnTo>
                  <a:pt x="61" y="15"/>
                </a:lnTo>
                <a:lnTo>
                  <a:pt x="62" y="16"/>
                </a:lnTo>
                <a:lnTo>
                  <a:pt x="63" y="16"/>
                </a:lnTo>
                <a:lnTo>
                  <a:pt x="65" y="16"/>
                </a:lnTo>
                <a:lnTo>
                  <a:pt x="66" y="15"/>
                </a:lnTo>
                <a:lnTo>
                  <a:pt x="66" y="16"/>
                </a:lnTo>
                <a:lnTo>
                  <a:pt x="68" y="16"/>
                </a:lnTo>
                <a:lnTo>
                  <a:pt x="68" y="17"/>
                </a:lnTo>
                <a:lnTo>
                  <a:pt x="68" y="19"/>
                </a:lnTo>
                <a:lnTo>
                  <a:pt x="69" y="19"/>
                </a:lnTo>
                <a:lnTo>
                  <a:pt x="69" y="17"/>
                </a:lnTo>
                <a:lnTo>
                  <a:pt x="71" y="16"/>
                </a:lnTo>
                <a:lnTo>
                  <a:pt x="72" y="17"/>
                </a:lnTo>
                <a:lnTo>
                  <a:pt x="72" y="19"/>
                </a:lnTo>
                <a:lnTo>
                  <a:pt x="73" y="20"/>
                </a:lnTo>
                <a:lnTo>
                  <a:pt x="75" y="22"/>
                </a:lnTo>
                <a:lnTo>
                  <a:pt x="76" y="22"/>
                </a:lnTo>
                <a:lnTo>
                  <a:pt x="78" y="22"/>
                </a:lnTo>
                <a:lnTo>
                  <a:pt x="78" y="20"/>
                </a:lnTo>
                <a:lnTo>
                  <a:pt x="79" y="19"/>
                </a:lnTo>
                <a:lnTo>
                  <a:pt x="79" y="17"/>
                </a:lnTo>
                <a:lnTo>
                  <a:pt x="79" y="16"/>
                </a:lnTo>
                <a:lnTo>
                  <a:pt x="79" y="15"/>
                </a:lnTo>
                <a:lnTo>
                  <a:pt x="79" y="13"/>
                </a:lnTo>
                <a:lnTo>
                  <a:pt x="78" y="13"/>
                </a:lnTo>
                <a:lnTo>
                  <a:pt x="78" y="10"/>
                </a:lnTo>
                <a:lnTo>
                  <a:pt x="78" y="9"/>
                </a:lnTo>
                <a:lnTo>
                  <a:pt x="79" y="9"/>
                </a:lnTo>
                <a:lnTo>
                  <a:pt x="78" y="7"/>
                </a:lnTo>
                <a:lnTo>
                  <a:pt x="78" y="6"/>
                </a:lnTo>
                <a:lnTo>
                  <a:pt x="79" y="6"/>
                </a:lnTo>
                <a:lnTo>
                  <a:pt x="81" y="6"/>
                </a:lnTo>
                <a:lnTo>
                  <a:pt x="82" y="5"/>
                </a:lnTo>
                <a:lnTo>
                  <a:pt x="83" y="5"/>
                </a:lnTo>
                <a:lnTo>
                  <a:pt x="83" y="3"/>
                </a:lnTo>
                <a:lnTo>
                  <a:pt x="83" y="2"/>
                </a:lnTo>
                <a:lnTo>
                  <a:pt x="85" y="2"/>
                </a:lnTo>
                <a:lnTo>
                  <a:pt x="86" y="2"/>
                </a:lnTo>
                <a:lnTo>
                  <a:pt x="88" y="2"/>
                </a:lnTo>
                <a:lnTo>
                  <a:pt x="89" y="2"/>
                </a:lnTo>
                <a:lnTo>
                  <a:pt x="91" y="0"/>
                </a:lnTo>
                <a:lnTo>
                  <a:pt x="92" y="2"/>
                </a:lnTo>
                <a:lnTo>
                  <a:pt x="92" y="3"/>
                </a:lnTo>
                <a:lnTo>
                  <a:pt x="93" y="3"/>
                </a:lnTo>
                <a:lnTo>
                  <a:pt x="95" y="3"/>
                </a:lnTo>
                <a:lnTo>
                  <a:pt x="95" y="5"/>
                </a:lnTo>
                <a:lnTo>
                  <a:pt x="95" y="6"/>
                </a:lnTo>
                <a:lnTo>
                  <a:pt x="93" y="10"/>
                </a:lnTo>
                <a:lnTo>
                  <a:pt x="95" y="12"/>
                </a:lnTo>
                <a:lnTo>
                  <a:pt x="95" y="13"/>
                </a:lnTo>
                <a:lnTo>
                  <a:pt x="96" y="13"/>
                </a:lnTo>
                <a:lnTo>
                  <a:pt x="96" y="15"/>
                </a:lnTo>
                <a:lnTo>
                  <a:pt x="98" y="15"/>
                </a:lnTo>
                <a:lnTo>
                  <a:pt x="99" y="15"/>
                </a:lnTo>
              </a:path>
            </a:pathLst>
          </a:custGeom>
          <a:solidFill>
            <a:srgbClr val="003300"/>
          </a:solidFill>
          <a:ln w="3175" cmpd="sng">
            <a:solidFill>
              <a:srgbClr val="808080"/>
            </a:solidFill>
            <a:prstDash val="solid"/>
            <a:round/>
            <a:headEnd/>
            <a:tailEnd/>
          </a:ln>
        </p:spPr>
        <p:txBody>
          <a:bodyPr/>
          <a:lstStyle/>
          <a:p>
            <a:endParaRPr lang="en-US"/>
          </a:p>
        </p:txBody>
      </p:sp>
      <p:sp>
        <p:nvSpPr>
          <p:cNvPr id="14480" name="Freeform 144"/>
          <p:cNvSpPr>
            <a:spLocks/>
          </p:cNvSpPr>
          <p:nvPr/>
        </p:nvSpPr>
        <p:spPr bwMode="auto">
          <a:xfrm>
            <a:off x="2755900" y="1444625"/>
            <a:ext cx="139700" cy="66675"/>
          </a:xfrm>
          <a:custGeom>
            <a:avLst/>
            <a:gdLst>
              <a:gd name="T0" fmla="*/ 2 w 119"/>
              <a:gd name="T1" fmla="*/ 8 h 79"/>
              <a:gd name="T2" fmla="*/ 4 w 119"/>
              <a:gd name="T3" fmla="*/ 6 h 79"/>
              <a:gd name="T4" fmla="*/ 10 w 119"/>
              <a:gd name="T5" fmla="*/ 6 h 79"/>
              <a:gd name="T6" fmla="*/ 12 w 119"/>
              <a:gd name="T7" fmla="*/ 3 h 79"/>
              <a:gd name="T8" fmla="*/ 13 w 119"/>
              <a:gd name="T9" fmla="*/ 2 h 79"/>
              <a:gd name="T10" fmla="*/ 14 w 119"/>
              <a:gd name="T11" fmla="*/ 0 h 79"/>
              <a:gd name="T12" fmla="*/ 17 w 119"/>
              <a:gd name="T13" fmla="*/ 3 h 79"/>
              <a:gd name="T14" fmla="*/ 22 w 119"/>
              <a:gd name="T15" fmla="*/ 3 h 79"/>
              <a:gd name="T16" fmla="*/ 26 w 119"/>
              <a:gd name="T17" fmla="*/ 3 h 79"/>
              <a:gd name="T18" fmla="*/ 29 w 119"/>
              <a:gd name="T19" fmla="*/ 5 h 79"/>
              <a:gd name="T20" fmla="*/ 32 w 119"/>
              <a:gd name="T21" fmla="*/ 6 h 79"/>
              <a:gd name="T22" fmla="*/ 33 w 119"/>
              <a:gd name="T23" fmla="*/ 8 h 79"/>
              <a:gd name="T24" fmla="*/ 33 w 119"/>
              <a:gd name="T25" fmla="*/ 10 h 79"/>
              <a:gd name="T26" fmla="*/ 32 w 119"/>
              <a:gd name="T27" fmla="*/ 16 h 79"/>
              <a:gd name="T28" fmla="*/ 30 w 119"/>
              <a:gd name="T29" fmla="*/ 21 h 79"/>
              <a:gd name="T30" fmla="*/ 27 w 119"/>
              <a:gd name="T31" fmla="*/ 25 h 79"/>
              <a:gd name="T32" fmla="*/ 27 w 119"/>
              <a:gd name="T33" fmla="*/ 28 h 79"/>
              <a:gd name="T34" fmla="*/ 27 w 119"/>
              <a:gd name="T35" fmla="*/ 31 h 79"/>
              <a:gd name="T36" fmla="*/ 30 w 119"/>
              <a:gd name="T37" fmla="*/ 33 h 79"/>
              <a:gd name="T38" fmla="*/ 34 w 119"/>
              <a:gd name="T39" fmla="*/ 36 h 79"/>
              <a:gd name="T40" fmla="*/ 39 w 119"/>
              <a:gd name="T41" fmla="*/ 36 h 79"/>
              <a:gd name="T42" fmla="*/ 43 w 119"/>
              <a:gd name="T43" fmla="*/ 38 h 79"/>
              <a:gd name="T44" fmla="*/ 46 w 119"/>
              <a:gd name="T45" fmla="*/ 36 h 79"/>
              <a:gd name="T46" fmla="*/ 49 w 119"/>
              <a:gd name="T47" fmla="*/ 36 h 79"/>
              <a:gd name="T48" fmla="*/ 54 w 119"/>
              <a:gd name="T49" fmla="*/ 38 h 79"/>
              <a:gd name="T50" fmla="*/ 57 w 119"/>
              <a:gd name="T51" fmla="*/ 39 h 79"/>
              <a:gd name="T52" fmla="*/ 59 w 119"/>
              <a:gd name="T53" fmla="*/ 42 h 79"/>
              <a:gd name="T54" fmla="*/ 60 w 119"/>
              <a:gd name="T55" fmla="*/ 45 h 79"/>
              <a:gd name="T56" fmla="*/ 59 w 119"/>
              <a:gd name="T57" fmla="*/ 48 h 79"/>
              <a:gd name="T58" fmla="*/ 57 w 119"/>
              <a:gd name="T59" fmla="*/ 49 h 79"/>
              <a:gd name="T60" fmla="*/ 56 w 119"/>
              <a:gd name="T61" fmla="*/ 51 h 79"/>
              <a:gd name="T62" fmla="*/ 54 w 119"/>
              <a:gd name="T63" fmla="*/ 52 h 79"/>
              <a:gd name="T64" fmla="*/ 47 w 119"/>
              <a:gd name="T65" fmla="*/ 58 h 79"/>
              <a:gd name="T66" fmla="*/ 46 w 119"/>
              <a:gd name="T67" fmla="*/ 61 h 79"/>
              <a:gd name="T68" fmla="*/ 44 w 119"/>
              <a:gd name="T69" fmla="*/ 65 h 79"/>
              <a:gd name="T70" fmla="*/ 46 w 119"/>
              <a:gd name="T71" fmla="*/ 68 h 79"/>
              <a:gd name="T72" fmla="*/ 46 w 119"/>
              <a:gd name="T73" fmla="*/ 71 h 79"/>
              <a:gd name="T74" fmla="*/ 47 w 119"/>
              <a:gd name="T75" fmla="*/ 72 h 79"/>
              <a:gd name="T76" fmla="*/ 50 w 119"/>
              <a:gd name="T77" fmla="*/ 73 h 79"/>
              <a:gd name="T78" fmla="*/ 53 w 119"/>
              <a:gd name="T79" fmla="*/ 73 h 79"/>
              <a:gd name="T80" fmla="*/ 57 w 119"/>
              <a:gd name="T81" fmla="*/ 72 h 79"/>
              <a:gd name="T82" fmla="*/ 62 w 119"/>
              <a:gd name="T83" fmla="*/ 69 h 79"/>
              <a:gd name="T84" fmla="*/ 66 w 119"/>
              <a:gd name="T85" fmla="*/ 65 h 79"/>
              <a:gd name="T86" fmla="*/ 70 w 119"/>
              <a:gd name="T87" fmla="*/ 62 h 79"/>
              <a:gd name="T88" fmla="*/ 75 w 119"/>
              <a:gd name="T89" fmla="*/ 58 h 79"/>
              <a:gd name="T90" fmla="*/ 77 w 119"/>
              <a:gd name="T91" fmla="*/ 55 h 79"/>
              <a:gd name="T92" fmla="*/ 80 w 119"/>
              <a:gd name="T93" fmla="*/ 52 h 79"/>
              <a:gd name="T94" fmla="*/ 82 w 119"/>
              <a:gd name="T95" fmla="*/ 51 h 79"/>
              <a:gd name="T96" fmla="*/ 83 w 119"/>
              <a:gd name="T97" fmla="*/ 49 h 79"/>
              <a:gd name="T98" fmla="*/ 85 w 119"/>
              <a:gd name="T99" fmla="*/ 52 h 79"/>
              <a:gd name="T100" fmla="*/ 86 w 119"/>
              <a:gd name="T101" fmla="*/ 55 h 79"/>
              <a:gd name="T102" fmla="*/ 90 w 119"/>
              <a:gd name="T103" fmla="*/ 59 h 79"/>
              <a:gd name="T104" fmla="*/ 92 w 119"/>
              <a:gd name="T105" fmla="*/ 62 h 79"/>
              <a:gd name="T106" fmla="*/ 96 w 119"/>
              <a:gd name="T107" fmla="*/ 65 h 79"/>
              <a:gd name="T108" fmla="*/ 99 w 119"/>
              <a:gd name="T109" fmla="*/ 65 h 79"/>
              <a:gd name="T110" fmla="*/ 105 w 119"/>
              <a:gd name="T111" fmla="*/ 65 h 79"/>
              <a:gd name="T112" fmla="*/ 109 w 119"/>
              <a:gd name="T113" fmla="*/ 66 h 79"/>
              <a:gd name="T114" fmla="*/ 110 w 119"/>
              <a:gd name="T115" fmla="*/ 69 h 79"/>
              <a:gd name="T116" fmla="*/ 112 w 119"/>
              <a:gd name="T117" fmla="*/ 71 h 79"/>
              <a:gd name="T118" fmla="*/ 115 w 119"/>
              <a:gd name="T119" fmla="*/ 72 h 79"/>
              <a:gd name="T120" fmla="*/ 116 w 119"/>
              <a:gd name="T121" fmla="*/ 75 h 79"/>
              <a:gd name="T122" fmla="*/ 117 w 119"/>
              <a:gd name="T123" fmla="*/ 78 h 7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9"/>
              <a:gd name="T187" fmla="*/ 0 h 79"/>
              <a:gd name="T188" fmla="*/ 119 w 119"/>
              <a:gd name="T189" fmla="*/ 79 h 7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9" h="79">
                <a:moveTo>
                  <a:pt x="0" y="8"/>
                </a:moveTo>
                <a:lnTo>
                  <a:pt x="2" y="8"/>
                </a:lnTo>
                <a:lnTo>
                  <a:pt x="3" y="6"/>
                </a:lnTo>
                <a:lnTo>
                  <a:pt x="4" y="6"/>
                </a:lnTo>
                <a:lnTo>
                  <a:pt x="9" y="6"/>
                </a:lnTo>
                <a:lnTo>
                  <a:pt x="10" y="6"/>
                </a:lnTo>
                <a:lnTo>
                  <a:pt x="12" y="5"/>
                </a:lnTo>
                <a:lnTo>
                  <a:pt x="12" y="3"/>
                </a:lnTo>
                <a:lnTo>
                  <a:pt x="13" y="3"/>
                </a:lnTo>
                <a:lnTo>
                  <a:pt x="13" y="2"/>
                </a:lnTo>
                <a:lnTo>
                  <a:pt x="14" y="2"/>
                </a:lnTo>
                <a:lnTo>
                  <a:pt x="14" y="0"/>
                </a:lnTo>
                <a:lnTo>
                  <a:pt x="17" y="2"/>
                </a:lnTo>
                <a:lnTo>
                  <a:pt x="17" y="3"/>
                </a:lnTo>
                <a:lnTo>
                  <a:pt x="19" y="3"/>
                </a:lnTo>
                <a:lnTo>
                  <a:pt x="22" y="3"/>
                </a:lnTo>
                <a:lnTo>
                  <a:pt x="23" y="3"/>
                </a:lnTo>
                <a:lnTo>
                  <a:pt x="26" y="3"/>
                </a:lnTo>
                <a:lnTo>
                  <a:pt x="27" y="3"/>
                </a:lnTo>
                <a:lnTo>
                  <a:pt x="29" y="5"/>
                </a:lnTo>
                <a:lnTo>
                  <a:pt x="30" y="5"/>
                </a:lnTo>
                <a:lnTo>
                  <a:pt x="32" y="6"/>
                </a:lnTo>
                <a:lnTo>
                  <a:pt x="32" y="8"/>
                </a:lnTo>
                <a:lnTo>
                  <a:pt x="33" y="8"/>
                </a:lnTo>
                <a:lnTo>
                  <a:pt x="33" y="9"/>
                </a:lnTo>
                <a:lnTo>
                  <a:pt x="33" y="10"/>
                </a:lnTo>
                <a:lnTo>
                  <a:pt x="33" y="12"/>
                </a:lnTo>
                <a:lnTo>
                  <a:pt x="32" y="16"/>
                </a:lnTo>
                <a:lnTo>
                  <a:pt x="30" y="19"/>
                </a:lnTo>
                <a:lnTo>
                  <a:pt x="30" y="21"/>
                </a:lnTo>
                <a:lnTo>
                  <a:pt x="30" y="22"/>
                </a:lnTo>
                <a:lnTo>
                  <a:pt x="27" y="25"/>
                </a:lnTo>
                <a:lnTo>
                  <a:pt x="27" y="26"/>
                </a:lnTo>
                <a:lnTo>
                  <a:pt x="27" y="28"/>
                </a:lnTo>
                <a:lnTo>
                  <a:pt x="27" y="29"/>
                </a:lnTo>
                <a:lnTo>
                  <a:pt x="27" y="31"/>
                </a:lnTo>
                <a:lnTo>
                  <a:pt x="29" y="32"/>
                </a:lnTo>
                <a:lnTo>
                  <a:pt x="30" y="33"/>
                </a:lnTo>
                <a:lnTo>
                  <a:pt x="33" y="35"/>
                </a:lnTo>
                <a:lnTo>
                  <a:pt x="34" y="36"/>
                </a:lnTo>
                <a:lnTo>
                  <a:pt x="36" y="36"/>
                </a:lnTo>
                <a:lnTo>
                  <a:pt x="39" y="36"/>
                </a:lnTo>
                <a:lnTo>
                  <a:pt x="42" y="38"/>
                </a:lnTo>
                <a:lnTo>
                  <a:pt x="43" y="38"/>
                </a:lnTo>
                <a:lnTo>
                  <a:pt x="44" y="36"/>
                </a:lnTo>
                <a:lnTo>
                  <a:pt x="46" y="36"/>
                </a:lnTo>
                <a:lnTo>
                  <a:pt x="47" y="36"/>
                </a:lnTo>
                <a:lnTo>
                  <a:pt x="49" y="36"/>
                </a:lnTo>
                <a:lnTo>
                  <a:pt x="52" y="38"/>
                </a:lnTo>
                <a:lnTo>
                  <a:pt x="54" y="38"/>
                </a:lnTo>
                <a:lnTo>
                  <a:pt x="56" y="39"/>
                </a:lnTo>
                <a:lnTo>
                  <a:pt x="57" y="39"/>
                </a:lnTo>
                <a:lnTo>
                  <a:pt x="59" y="39"/>
                </a:lnTo>
                <a:lnTo>
                  <a:pt x="59" y="42"/>
                </a:lnTo>
                <a:lnTo>
                  <a:pt x="60" y="43"/>
                </a:lnTo>
                <a:lnTo>
                  <a:pt x="60" y="45"/>
                </a:lnTo>
                <a:lnTo>
                  <a:pt x="60" y="46"/>
                </a:lnTo>
                <a:lnTo>
                  <a:pt x="59" y="48"/>
                </a:lnTo>
                <a:lnTo>
                  <a:pt x="59" y="49"/>
                </a:lnTo>
                <a:lnTo>
                  <a:pt x="57" y="49"/>
                </a:lnTo>
                <a:lnTo>
                  <a:pt x="57" y="51"/>
                </a:lnTo>
                <a:lnTo>
                  <a:pt x="56" y="51"/>
                </a:lnTo>
                <a:lnTo>
                  <a:pt x="56" y="52"/>
                </a:lnTo>
                <a:lnTo>
                  <a:pt x="54" y="52"/>
                </a:lnTo>
                <a:lnTo>
                  <a:pt x="50" y="55"/>
                </a:lnTo>
                <a:lnTo>
                  <a:pt x="47" y="58"/>
                </a:lnTo>
                <a:lnTo>
                  <a:pt x="46" y="59"/>
                </a:lnTo>
                <a:lnTo>
                  <a:pt x="46" y="61"/>
                </a:lnTo>
                <a:lnTo>
                  <a:pt x="46" y="62"/>
                </a:lnTo>
                <a:lnTo>
                  <a:pt x="44" y="65"/>
                </a:lnTo>
                <a:lnTo>
                  <a:pt x="46" y="66"/>
                </a:lnTo>
                <a:lnTo>
                  <a:pt x="46" y="68"/>
                </a:lnTo>
                <a:lnTo>
                  <a:pt x="46" y="69"/>
                </a:lnTo>
                <a:lnTo>
                  <a:pt x="46" y="71"/>
                </a:lnTo>
                <a:lnTo>
                  <a:pt x="47" y="71"/>
                </a:lnTo>
                <a:lnTo>
                  <a:pt x="47" y="72"/>
                </a:lnTo>
                <a:lnTo>
                  <a:pt x="49" y="72"/>
                </a:lnTo>
                <a:lnTo>
                  <a:pt x="50" y="73"/>
                </a:lnTo>
                <a:lnTo>
                  <a:pt x="52" y="73"/>
                </a:lnTo>
                <a:lnTo>
                  <a:pt x="53" y="73"/>
                </a:lnTo>
                <a:lnTo>
                  <a:pt x="54" y="72"/>
                </a:lnTo>
                <a:lnTo>
                  <a:pt x="57" y="72"/>
                </a:lnTo>
                <a:lnTo>
                  <a:pt x="59" y="71"/>
                </a:lnTo>
                <a:lnTo>
                  <a:pt x="62" y="69"/>
                </a:lnTo>
                <a:lnTo>
                  <a:pt x="65" y="66"/>
                </a:lnTo>
                <a:lnTo>
                  <a:pt x="66" y="65"/>
                </a:lnTo>
                <a:lnTo>
                  <a:pt x="69" y="62"/>
                </a:lnTo>
                <a:lnTo>
                  <a:pt x="70" y="62"/>
                </a:lnTo>
                <a:lnTo>
                  <a:pt x="73" y="59"/>
                </a:lnTo>
                <a:lnTo>
                  <a:pt x="75" y="58"/>
                </a:lnTo>
                <a:lnTo>
                  <a:pt x="76" y="56"/>
                </a:lnTo>
                <a:lnTo>
                  <a:pt x="77" y="55"/>
                </a:lnTo>
                <a:lnTo>
                  <a:pt x="79" y="53"/>
                </a:lnTo>
                <a:lnTo>
                  <a:pt x="80" y="52"/>
                </a:lnTo>
                <a:lnTo>
                  <a:pt x="80" y="51"/>
                </a:lnTo>
                <a:lnTo>
                  <a:pt x="82" y="51"/>
                </a:lnTo>
                <a:lnTo>
                  <a:pt x="82" y="49"/>
                </a:lnTo>
                <a:lnTo>
                  <a:pt x="83" y="49"/>
                </a:lnTo>
                <a:lnTo>
                  <a:pt x="83" y="51"/>
                </a:lnTo>
                <a:lnTo>
                  <a:pt x="85" y="52"/>
                </a:lnTo>
                <a:lnTo>
                  <a:pt x="85" y="53"/>
                </a:lnTo>
                <a:lnTo>
                  <a:pt x="86" y="55"/>
                </a:lnTo>
                <a:lnTo>
                  <a:pt x="87" y="56"/>
                </a:lnTo>
                <a:lnTo>
                  <a:pt x="90" y="59"/>
                </a:lnTo>
                <a:lnTo>
                  <a:pt x="90" y="61"/>
                </a:lnTo>
                <a:lnTo>
                  <a:pt x="92" y="62"/>
                </a:lnTo>
                <a:lnTo>
                  <a:pt x="93" y="63"/>
                </a:lnTo>
                <a:lnTo>
                  <a:pt x="96" y="65"/>
                </a:lnTo>
                <a:lnTo>
                  <a:pt x="97" y="65"/>
                </a:lnTo>
                <a:lnTo>
                  <a:pt x="99" y="65"/>
                </a:lnTo>
                <a:lnTo>
                  <a:pt x="102" y="65"/>
                </a:lnTo>
                <a:lnTo>
                  <a:pt x="105" y="65"/>
                </a:lnTo>
                <a:lnTo>
                  <a:pt x="107" y="66"/>
                </a:lnTo>
                <a:lnTo>
                  <a:pt x="109" y="66"/>
                </a:lnTo>
                <a:lnTo>
                  <a:pt x="109" y="68"/>
                </a:lnTo>
                <a:lnTo>
                  <a:pt x="110" y="69"/>
                </a:lnTo>
                <a:lnTo>
                  <a:pt x="112" y="69"/>
                </a:lnTo>
                <a:lnTo>
                  <a:pt x="112" y="71"/>
                </a:lnTo>
                <a:lnTo>
                  <a:pt x="113" y="71"/>
                </a:lnTo>
                <a:lnTo>
                  <a:pt x="115" y="72"/>
                </a:lnTo>
                <a:lnTo>
                  <a:pt x="115" y="73"/>
                </a:lnTo>
                <a:lnTo>
                  <a:pt x="116" y="75"/>
                </a:lnTo>
                <a:lnTo>
                  <a:pt x="116" y="76"/>
                </a:lnTo>
                <a:lnTo>
                  <a:pt x="117" y="78"/>
                </a:lnTo>
                <a:lnTo>
                  <a:pt x="119" y="79"/>
                </a:lnTo>
              </a:path>
            </a:pathLst>
          </a:custGeom>
          <a:solidFill>
            <a:schemeClr val="bg1"/>
          </a:solidFill>
          <a:ln w="3175" cmpd="sng">
            <a:solidFill>
              <a:srgbClr val="808080"/>
            </a:solidFill>
            <a:prstDash val="solid"/>
            <a:round/>
            <a:headEnd/>
            <a:tailEnd/>
          </a:ln>
        </p:spPr>
        <p:txBody>
          <a:bodyPr/>
          <a:lstStyle/>
          <a:p>
            <a:endParaRPr lang="en-US"/>
          </a:p>
        </p:txBody>
      </p:sp>
      <p:sp>
        <p:nvSpPr>
          <p:cNvPr id="14481" name="Freeform 145"/>
          <p:cNvSpPr>
            <a:spLocks/>
          </p:cNvSpPr>
          <p:nvPr/>
        </p:nvSpPr>
        <p:spPr bwMode="auto">
          <a:xfrm>
            <a:off x="2962275" y="1525588"/>
            <a:ext cx="15875" cy="17462"/>
          </a:xfrm>
          <a:custGeom>
            <a:avLst/>
            <a:gdLst>
              <a:gd name="T0" fmla="*/ 10 w 14"/>
              <a:gd name="T1" fmla="*/ 18 h 18"/>
              <a:gd name="T2" fmla="*/ 12 w 14"/>
              <a:gd name="T3" fmla="*/ 18 h 18"/>
              <a:gd name="T4" fmla="*/ 12 w 14"/>
              <a:gd name="T5" fmla="*/ 17 h 18"/>
              <a:gd name="T6" fmla="*/ 13 w 14"/>
              <a:gd name="T7" fmla="*/ 17 h 18"/>
              <a:gd name="T8" fmla="*/ 13 w 14"/>
              <a:gd name="T9" fmla="*/ 15 h 18"/>
              <a:gd name="T10" fmla="*/ 13 w 14"/>
              <a:gd name="T11" fmla="*/ 14 h 18"/>
              <a:gd name="T12" fmla="*/ 13 w 14"/>
              <a:gd name="T13" fmla="*/ 13 h 18"/>
              <a:gd name="T14" fmla="*/ 14 w 14"/>
              <a:gd name="T15" fmla="*/ 13 h 18"/>
              <a:gd name="T16" fmla="*/ 14 w 14"/>
              <a:gd name="T17" fmla="*/ 11 h 18"/>
              <a:gd name="T18" fmla="*/ 13 w 14"/>
              <a:gd name="T19" fmla="*/ 10 h 18"/>
              <a:gd name="T20" fmla="*/ 12 w 14"/>
              <a:gd name="T21" fmla="*/ 8 h 18"/>
              <a:gd name="T22" fmla="*/ 12 w 14"/>
              <a:gd name="T23" fmla="*/ 7 h 18"/>
              <a:gd name="T24" fmla="*/ 13 w 14"/>
              <a:gd name="T25" fmla="*/ 7 h 18"/>
              <a:gd name="T26" fmla="*/ 13 w 14"/>
              <a:gd name="T27" fmla="*/ 5 h 18"/>
              <a:gd name="T28" fmla="*/ 14 w 14"/>
              <a:gd name="T29" fmla="*/ 5 h 18"/>
              <a:gd name="T30" fmla="*/ 14 w 14"/>
              <a:gd name="T31" fmla="*/ 4 h 18"/>
              <a:gd name="T32" fmla="*/ 13 w 14"/>
              <a:gd name="T33" fmla="*/ 3 h 18"/>
              <a:gd name="T34" fmla="*/ 12 w 14"/>
              <a:gd name="T35" fmla="*/ 1 h 18"/>
              <a:gd name="T36" fmla="*/ 10 w 14"/>
              <a:gd name="T37" fmla="*/ 0 h 18"/>
              <a:gd name="T38" fmla="*/ 9 w 14"/>
              <a:gd name="T39" fmla="*/ 0 h 18"/>
              <a:gd name="T40" fmla="*/ 7 w 14"/>
              <a:gd name="T41" fmla="*/ 0 h 18"/>
              <a:gd name="T42" fmla="*/ 7 w 14"/>
              <a:gd name="T43" fmla="*/ 1 h 18"/>
              <a:gd name="T44" fmla="*/ 6 w 14"/>
              <a:gd name="T45" fmla="*/ 1 h 18"/>
              <a:gd name="T46" fmla="*/ 4 w 14"/>
              <a:gd name="T47" fmla="*/ 3 h 18"/>
              <a:gd name="T48" fmla="*/ 3 w 14"/>
              <a:gd name="T49" fmla="*/ 3 h 18"/>
              <a:gd name="T50" fmla="*/ 3 w 14"/>
              <a:gd name="T51" fmla="*/ 4 h 18"/>
              <a:gd name="T52" fmla="*/ 2 w 14"/>
              <a:gd name="T53" fmla="*/ 5 h 18"/>
              <a:gd name="T54" fmla="*/ 2 w 14"/>
              <a:gd name="T55" fmla="*/ 7 h 18"/>
              <a:gd name="T56" fmla="*/ 0 w 14"/>
              <a:gd name="T57" fmla="*/ 7 h 18"/>
              <a:gd name="T58" fmla="*/ 0 w 14"/>
              <a:gd name="T59" fmla="*/ 8 h 18"/>
              <a:gd name="T60" fmla="*/ 0 w 14"/>
              <a:gd name="T61" fmla="*/ 10 h 18"/>
              <a:gd name="T62" fmla="*/ 2 w 14"/>
              <a:gd name="T63" fmla="*/ 10 h 18"/>
              <a:gd name="T64" fmla="*/ 3 w 14"/>
              <a:gd name="T65" fmla="*/ 10 h 18"/>
              <a:gd name="T66" fmla="*/ 2 w 14"/>
              <a:gd name="T67" fmla="*/ 10 h 18"/>
              <a:gd name="T68" fmla="*/ 2 w 14"/>
              <a:gd name="T69" fmla="*/ 11 h 18"/>
              <a:gd name="T70" fmla="*/ 2 w 14"/>
              <a:gd name="T71" fmla="*/ 13 h 18"/>
              <a:gd name="T72" fmla="*/ 2 w 14"/>
              <a:gd name="T73" fmla="*/ 14 h 18"/>
              <a:gd name="T74" fmla="*/ 2 w 14"/>
              <a:gd name="T75" fmla="*/ 15 h 18"/>
              <a:gd name="T76" fmla="*/ 0 w 14"/>
              <a:gd name="T77" fmla="*/ 15 h 18"/>
              <a:gd name="T78" fmla="*/ 0 w 14"/>
              <a:gd name="T79" fmla="*/ 17 h 18"/>
              <a:gd name="T80" fmla="*/ 0 w 14"/>
              <a:gd name="T81" fmla="*/ 18 h 18"/>
              <a:gd name="T82" fmla="*/ 2 w 14"/>
              <a:gd name="T83" fmla="*/ 17 h 18"/>
              <a:gd name="T84" fmla="*/ 3 w 14"/>
              <a:gd name="T85" fmla="*/ 17 h 18"/>
              <a:gd name="T86" fmla="*/ 3 w 14"/>
              <a:gd name="T87" fmla="*/ 15 h 18"/>
              <a:gd name="T88" fmla="*/ 4 w 14"/>
              <a:gd name="T89" fmla="*/ 15 h 18"/>
              <a:gd name="T90" fmla="*/ 6 w 14"/>
              <a:gd name="T91" fmla="*/ 15 h 18"/>
              <a:gd name="T92" fmla="*/ 6 w 14"/>
              <a:gd name="T93" fmla="*/ 17 h 18"/>
              <a:gd name="T94" fmla="*/ 7 w 14"/>
              <a:gd name="T95" fmla="*/ 17 h 18"/>
              <a:gd name="T96" fmla="*/ 7 w 14"/>
              <a:gd name="T97" fmla="*/ 18 h 18"/>
              <a:gd name="T98" fmla="*/ 9 w 14"/>
              <a:gd name="T99" fmla="*/ 18 h 18"/>
              <a:gd name="T100" fmla="*/ 10 w 14"/>
              <a:gd name="T101" fmla="*/ 18 h 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
              <a:gd name="T154" fmla="*/ 0 h 18"/>
              <a:gd name="T155" fmla="*/ 14 w 14"/>
              <a:gd name="T156" fmla="*/ 18 h 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 h="18">
                <a:moveTo>
                  <a:pt x="10" y="18"/>
                </a:moveTo>
                <a:lnTo>
                  <a:pt x="12" y="18"/>
                </a:lnTo>
                <a:lnTo>
                  <a:pt x="12" y="17"/>
                </a:lnTo>
                <a:lnTo>
                  <a:pt x="13" y="17"/>
                </a:lnTo>
                <a:lnTo>
                  <a:pt x="13" y="15"/>
                </a:lnTo>
                <a:lnTo>
                  <a:pt x="13" y="14"/>
                </a:lnTo>
                <a:lnTo>
                  <a:pt x="13" y="13"/>
                </a:lnTo>
                <a:lnTo>
                  <a:pt x="14" y="13"/>
                </a:lnTo>
                <a:lnTo>
                  <a:pt x="14" y="11"/>
                </a:lnTo>
                <a:lnTo>
                  <a:pt x="13" y="10"/>
                </a:lnTo>
                <a:lnTo>
                  <a:pt x="12" y="8"/>
                </a:lnTo>
                <a:lnTo>
                  <a:pt x="12" y="7"/>
                </a:lnTo>
                <a:lnTo>
                  <a:pt x="13" y="7"/>
                </a:lnTo>
                <a:lnTo>
                  <a:pt x="13" y="5"/>
                </a:lnTo>
                <a:lnTo>
                  <a:pt x="14" y="5"/>
                </a:lnTo>
                <a:lnTo>
                  <a:pt x="14" y="4"/>
                </a:lnTo>
                <a:lnTo>
                  <a:pt x="13" y="3"/>
                </a:lnTo>
                <a:lnTo>
                  <a:pt x="12" y="1"/>
                </a:lnTo>
                <a:lnTo>
                  <a:pt x="10" y="0"/>
                </a:lnTo>
                <a:lnTo>
                  <a:pt x="9" y="0"/>
                </a:lnTo>
                <a:lnTo>
                  <a:pt x="7" y="0"/>
                </a:lnTo>
                <a:lnTo>
                  <a:pt x="7" y="1"/>
                </a:lnTo>
                <a:lnTo>
                  <a:pt x="6" y="1"/>
                </a:lnTo>
                <a:lnTo>
                  <a:pt x="4" y="3"/>
                </a:lnTo>
                <a:lnTo>
                  <a:pt x="3" y="3"/>
                </a:lnTo>
                <a:lnTo>
                  <a:pt x="3" y="4"/>
                </a:lnTo>
                <a:lnTo>
                  <a:pt x="2" y="5"/>
                </a:lnTo>
                <a:lnTo>
                  <a:pt x="2" y="7"/>
                </a:lnTo>
                <a:lnTo>
                  <a:pt x="0" y="7"/>
                </a:lnTo>
                <a:lnTo>
                  <a:pt x="0" y="8"/>
                </a:lnTo>
                <a:lnTo>
                  <a:pt x="0" y="10"/>
                </a:lnTo>
                <a:lnTo>
                  <a:pt x="2" y="10"/>
                </a:lnTo>
                <a:lnTo>
                  <a:pt x="3" y="10"/>
                </a:lnTo>
                <a:lnTo>
                  <a:pt x="2" y="10"/>
                </a:lnTo>
                <a:lnTo>
                  <a:pt x="2" y="11"/>
                </a:lnTo>
                <a:lnTo>
                  <a:pt x="2" y="13"/>
                </a:lnTo>
                <a:lnTo>
                  <a:pt x="2" y="14"/>
                </a:lnTo>
                <a:lnTo>
                  <a:pt x="2" y="15"/>
                </a:lnTo>
                <a:lnTo>
                  <a:pt x="0" y="15"/>
                </a:lnTo>
                <a:lnTo>
                  <a:pt x="0" y="17"/>
                </a:lnTo>
                <a:lnTo>
                  <a:pt x="0" y="18"/>
                </a:lnTo>
                <a:lnTo>
                  <a:pt x="2" y="17"/>
                </a:lnTo>
                <a:lnTo>
                  <a:pt x="3" y="17"/>
                </a:lnTo>
                <a:lnTo>
                  <a:pt x="3" y="15"/>
                </a:lnTo>
                <a:lnTo>
                  <a:pt x="4" y="15"/>
                </a:lnTo>
                <a:lnTo>
                  <a:pt x="6" y="15"/>
                </a:lnTo>
                <a:lnTo>
                  <a:pt x="6" y="17"/>
                </a:lnTo>
                <a:lnTo>
                  <a:pt x="7" y="17"/>
                </a:lnTo>
                <a:lnTo>
                  <a:pt x="7" y="18"/>
                </a:lnTo>
                <a:lnTo>
                  <a:pt x="9" y="18"/>
                </a:lnTo>
                <a:lnTo>
                  <a:pt x="10" y="18"/>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82" name="Freeform 146"/>
          <p:cNvSpPr>
            <a:spLocks/>
          </p:cNvSpPr>
          <p:nvPr/>
        </p:nvSpPr>
        <p:spPr bwMode="auto">
          <a:xfrm>
            <a:off x="2584450" y="5318125"/>
            <a:ext cx="515938" cy="147638"/>
          </a:xfrm>
          <a:custGeom>
            <a:avLst/>
            <a:gdLst>
              <a:gd name="T0" fmla="*/ 312 w 438"/>
              <a:gd name="T1" fmla="*/ 144 h 173"/>
              <a:gd name="T2" fmla="*/ 296 w 438"/>
              <a:gd name="T3" fmla="*/ 134 h 173"/>
              <a:gd name="T4" fmla="*/ 278 w 438"/>
              <a:gd name="T5" fmla="*/ 128 h 173"/>
              <a:gd name="T6" fmla="*/ 263 w 438"/>
              <a:gd name="T7" fmla="*/ 118 h 173"/>
              <a:gd name="T8" fmla="*/ 248 w 438"/>
              <a:gd name="T9" fmla="*/ 114 h 173"/>
              <a:gd name="T10" fmla="*/ 232 w 438"/>
              <a:gd name="T11" fmla="*/ 118 h 173"/>
              <a:gd name="T12" fmla="*/ 215 w 438"/>
              <a:gd name="T13" fmla="*/ 123 h 173"/>
              <a:gd name="T14" fmla="*/ 198 w 438"/>
              <a:gd name="T15" fmla="*/ 120 h 173"/>
              <a:gd name="T16" fmla="*/ 180 w 438"/>
              <a:gd name="T17" fmla="*/ 123 h 173"/>
              <a:gd name="T18" fmla="*/ 163 w 438"/>
              <a:gd name="T19" fmla="*/ 130 h 173"/>
              <a:gd name="T20" fmla="*/ 143 w 438"/>
              <a:gd name="T21" fmla="*/ 138 h 173"/>
              <a:gd name="T22" fmla="*/ 123 w 438"/>
              <a:gd name="T23" fmla="*/ 140 h 173"/>
              <a:gd name="T24" fmla="*/ 108 w 438"/>
              <a:gd name="T25" fmla="*/ 137 h 173"/>
              <a:gd name="T26" fmla="*/ 83 w 438"/>
              <a:gd name="T27" fmla="*/ 123 h 173"/>
              <a:gd name="T28" fmla="*/ 62 w 438"/>
              <a:gd name="T29" fmla="*/ 127 h 173"/>
              <a:gd name="T30" fmla="*/ 42 w 438"/>
              <a:gd name="T31" fmla="*/ 141 h 173"/>
              <a:gd name="T32" fmla="*/ 27 w 438"/>
              <a:gd name="T33" fmla="*/ 137 h 173"/>
              <a:gd name="T34" fmla="*/ 9 w 438"/>
              <a:gd name="T35" fmla="*/ 133 h 173"/>
              <a:gd name="T36" fmla="*/ 6 w 438"/>
              <a:gd name="T37" fmla="*/ 124 h 173"/>
              <a:gd name="T38" fmla="*/ 2 w 438"/>
              <a:gd name="T39" fmla="*/ 111 h 173"/>
              <a:gd name="T40" fmla="*/ 13 w 438"/>
              <a:gd name="T41" fmla="*/ 100 h 173"/>
              <a:gd name="T42" fmla="*/ 55 w 438"/>
              <a:gd name="T43" fmla="*/ 43 h 173"/>
              <a:gd name="T44" fmla="*/ 92 w 438"/>
              <a:gd name="T45" fmla="*/ 27 h 173"/>
              <a:gd name="T46" fmla="*/ 123 w 438"/>
              <a:gd name="T47" fmla="*/ 30 h 173"/>
              <a:gd name="T48" fmla="*/ 168 w 438"/>
              <a:gd name="T49" fmla="*/ 4 h 173"/>
              <a:gd name="T50" fmla="*/ 212 w 438"/>
              <a:gd name="T51" fmla="*/ 7 h 173"/>
              <a:gd name="T52" fmla="*/ 225 w 438"/>
              <a:gd name="T53" fmla="*/ 14 h 173"/>
              <a:gd name="T54" fmla="*/ 233 w 438"/>
              <a:gd name="T55" fmla="*/ 23 h 173"/>
              <a:gd name="T56" fmla="*/ 241 w 438"/>
              <a:gd name="T57" fmla="*/ 30 h 173"/>
              <a:gd name="T58" fmla="*/ 243 w 438"/>
              <a:gd name="T59" fmla="*/ 43 h 173"/>
              <a:gd name="T60" fmla="*/ 249 w 438"/>
              <a:gd name="T61" fmla="*/ 50 h 173"/>
              <a:gd name="T62" fmla="*/ 258 w 438"/>
              <a:gd name="T63" fmla="*/ 44 h 173"/>
              <a:gd name="T64" fmla="*/ 269 w 438"/>
              <a:gd name="T65" fmla="*/ 53 h 173"/>
              <a:gd name="T66" fmla="*/ 278 w 438"/>
              <a:gd name="T67" fmla="*/ 61 h 173"/>
              <a:gd name="T68" fmla="*/ 269 w 438"/>
              <a:gd name="T69" fmla="*/ 68 h 173"/>
              <a:gd name="T70" fmla="*/ 265 w 438"/>
              <a:gd name="T71" fmla="*/ 76 h 173"/>
              <a:gd name="T72" fmla="*/ 273 w 438"/>
              <a:gd name="T73" fmla="*/ 81 h 173"/>
              <a:gd name="T74" fmla="*/ 281 w 438"/>
              <a:gd name="T75" fmla="*/ 84 h 173"/>
              <a:gd name="T76" fmla="*/ 281 w 438"/>
              <a:gd name="T77" fmla="*/ 88 h 173"/>
              <a:gd name="T78" fmla="*/ 291 w 438"/>
              <a:gd name="T79" fmla="*/ 86 h 173"/>
              <a:gd name="T80" fmla="*/ 301 w 438"/>
              <a:gd name="T81" fmla="*/ 78 h 173"/>
              <a:gd name="T82" fmla="*/ 311 w 438"/>
              <a:gd name="T83" fmla="*/ 73 h 173"/>
              <a:gd name="T84" fmla="*/ 322 w 438"/>
              <a:gd name="T85" fmla="*/ 74 h 173"/>
              <a:gd name="T86" fmla="*/ 332 w 438"/>
              <a:gd name="T87" fmla="*/ 80 h 173"/>
              <a:gd name="T88" fmla="*/ 336 w 438"/>
              <a:gd name="T89" fmla="*/ 70 h 173"/>
              <a:gd name="T90" fmla="*/ 354 w 438"/>
              <a:gd name="T91" fmla="*/ 63 h 173"/>
              <a:gd name="T92" fmla="*/ 359 w 438"/>
              <a:gd name="T93" fmla="*/ 51 h 173"/>
              <a:gd name="T94" fmla="*/ 371 w 438"/>
              <a:gd name="T95" fmla="*/ 57 h 173"/>
              <a:gd name="T96" fmla="*/ 382 w 438"/>
              <a:gd name="T97" fmla="*/ 66 h 173"/>
              <a:gd name="T98" fmla="*/ 396 w 438"/>
              <a:gd name="T99" fmla="*/ 47 h 173"/>
              <a:gd name="T100" fmla="*/ 411 w 438"/>
              <a:gd name="T101" fmla="*/ 58 h 173"/>
              <a:gd name="T102" fmla="*/ 426 w 438"/>
              <a:gd name="T103" fmla="*/ 74 h 173"/>
              <a:gd name="T104" fmla="*/ 434 w 438"/>
              <a:gd name="T105" fmla="*/ 97 h 173"/>
              <a:gd name="T106" fmla="*/ 425 w 438"/>
              <a:gd name="T107" fmla="*/ 108 h 173"/>
              <a:gd name="T108" fmla="*/ 426 w 438"/>
              <a:gd name="T109" fmla="*/ 130 h 173"/>
              <a:gd name="T110" fmla="*/ 414 w 438"/>
              <a:gd name="T111" fmla="*/ 144 h 173"/>
              <a:gd name="T112" fmla="*/ 412 w 438"/>
              <a:gd name="T113" fmla="*/ 160 h 173"/>
              <a:gd name="T114" fmla="*/ 395 w 438"/>
              <a:gd name="T115" fmla="*/ 167 h 173"/>
              <a:gd name="T116" fmla="*/ 385 w 438"/>
              <a:gd name="T117" fmla="*/ 169 h 173"/>
              <a:gd name="T118" fmla="*/ 368 w 438"/>
              <a:gd name="T119" fmla="*/ 161 h 173"/>
              <a:gd name="T120" fmla="*/ 348 w 438"/>
              <a:gd name="T121" fmla="*/ 156 h 173"/>
              <a:gd name="T122" fmla="*/ 329 w 438"/>
              <a:gd name="T123" fmla="*/ 151 h 17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8"/>
              <a:gd name="T187" fmla="*/ 0 h 173"/>
              <a:gd name="T188" fmla="*/ 438 w 438"/>
              <a:gd name="T189" fmla="*/ 173 h 17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8" h="173">
                <a:moveTo>
                  <a:pt x="328" y="150"/>
                </a:moveTo>
                <a:lnTo>
                  <a:pt x="326" y="150"/>
                </a:lnTo>
                <a:lnTo>
                  <a:pt x="325" y="150"/>
                </a:lnTo>
                <a:lnTo>
                  <a:pt x="323" y="149"/>
                </a:lnTo>
                <a:lnTo>
                  <a:pt x="322" y="149"/>
                </a:lnTo>
                <a:lnTo>
                  <a:pt x="321" y="149"/>
                </a:lnTo>
                <a:lnTo>
                  <a:pt x="319" y="147"/>
                </a:lnTo>
                <a:lnTo>
                  <a:pt x="318" y="147"/>
                </a:lnTo>
                <a:lnTo>
                  <a:pt x="316" y="147"/>
                </a:lnTo>
                <a:lnTo>
                  <a:pt x="315" y="146"/>
                </a:lnTo>
                <a:lnTo>
                  <a:pt x="313" y="146"/>
                </a:lnTo>
                <a:lnTo>
                  <a:pt x="312" y="144"/>
                </a:lnTo>
                <a:lnTo>
                  <a:pt x="311" y="143"/>
                </a:lnTo>
                <a:lnTo>
                  <a:pt x="311" y="141"/>
                </a:lnTo>
                <a:lnTo>
                  <a:pt x="309" y="141"/>
                </a:lnTo>
                <a:lnTo>
                  <a:pt x="309" y="140"/>
                </a:lnTo>
                <a:lnTo>
                  <a:pt x="308" y="140"/>
                </a:lnTo>
                <a:lnTo>
                  <a:pt x="306" y="140"/>
                </a:lnTo>
                <a:lnTo>
                  <a:pt x="303" y="138"/>
                </a:lnTo>
                <a:lnTo>
                  <a:pt x="303" y="137"/>
                </a:lnTo>
                <a:lnTo>
                  <a:pt x="302" y="137"/>
                </a:lnTo>
                <a:lnTo>
                  <a:pt x="299" y="137"/>
                </a:lnTo>
                <a:lnTo>
                  <a:pt x="299" y="136"/>
                </a:lnTo>
                <a:lnTo>
                  <a:pt x="296" y="134"/>
                </a:lnTo>
                <a:lnTo>
                  <a:pt x="295" y="133"/>
                </a:lnTo>
                <a:lnTo>
                  <a:pt x="293" y="131"/>
                </a:lnTo>
                <a:lnTo>
                  <a:pt x="292" y="131"/>
                </a:lnTo>
                <a:lnTo>
                  <a:pt x="292" y="130"/>
                </a:lnTo>
                <a:lnTo>
                  <a:pt x="291" y="130"/>
                </a:lnTo>
                <a:lnTo>
                  <a:pt x="289" y="128"/>
                </a:lnTo>
                <a:lnTo>
                  <a:pt x="288" y="128"/>
                </a:lnTo>
                <a:lnTo>
                  <a:pt x="286" y="128"/>
                </a:lnTo>
                <a:lnTo>
                  <a:pt x="285" y="128"/>
                </a:lnTo>
                <a:lnTo>
                  <a:pt x="283" y="128"/>
                </a:lnTo>
                <a:lnTo>
                  <a:pt x="282" y="128"/>
                </a:lnTo>
                <a:lnTo>
                  <a:pt x="278" y="128"/>
                </a:lnTo>
                <a:lnTo>
                  <a:pt x="276" y="127"/>
                </a:lnTo>
                <a:lnTo>
                  <a:pt x="275" y="127"/>
                </a:lnTo>
                <a:lnTo>
                  <a:pt x="273" y="127"/>
                </a:lnTo>
                <a:lnTo>
                  <a:pt x="272" y="126"/>
                </a:lnTo>
                <a:lnTo>
                  <a:pt x="271" y="126"/>
                </a:lnTo>
                <a:lnTo>
                  <a:pt x="271" y="124"/>
                </a:lnTo>
                <a:lnTo>
                  <a:pt x="269" y="123"/>
                </a:lnTo>
                <a:lnTo>
                  <a:pt x="268" y="123"/>
                </a:lnTo>
                <a:lnTo>
                  <a:pt x="266" y="121"/>
                </a:lnTo>
                <a:lnTo>
                  <a:pt x="265" y="121"/>
                </a:lnTo>
                <a:lnTo>
                  <a:pt x="265" y="120"/>
                </a:lnTo>
                <a:lnTo>
                  <a:pt x="263" y="118"/>
                </a:lnTo>
                <a:lnTo>
                  <a:pt x="261" y="118"/>
                </a:lnTo>
                <a:lnTo>
                  <a:pt x="261" y="117"/>
                </a:lnTo>
                <a:lnTo>
                  <a:pt x="259" y="117"/>
                </a:lnTo>
                <a:lnTo>
                  <a:pt x="258" y="117"/>
                </a:lnTo>
                <a:lnTo>
                  <a:pt x="258" y="116"/>
                </a:lnTo>
                <a:lnTo>
                  <a:pt x="256" y="116"/>
                </a:lnTo>
                <a:lnTo>
                  <a:pt x="255" y="116"/>
                </a:lnTo>
                <a:lnTo>
                  <a:pt x="253" y="114"/>
                </a:lnTo>
                <a:lnTo>
                  <a:pt x="252" y="114"/>
                </a:lnTo>
                <a:lnTo>
                  <a:pt x="251" y="114"/>
                </a:lnTo>
                <a:lnTo>
                  <a:pt x="249" y="114"/>
                </a:lnTo>
                <a:lnTo>
                  <a:pt x="248" y="114"/>
                </a:lnTo>
                <a:lnTo>
                  <a:pt x="245" y="113"/>
                </a:lnTo>
                <a:lnTo>
                  <a:pt x="243" y="113"/>
                </a:lnTo>
                <a:lnTo>
                  <a:pt x="242" y="113"/>
                </a:lnTo>
                <a:lnTo>
                  <a:pt x="241" y="114"/>
                </a:lnTo>
                <a:lnTo>
                  <a:pt x="239" y="114"/>
                </a:lnTo>
                <a:lnTo>
                  <a:pt x="238" y="114"/>
                </a:lnTo>
                <a:lnTo>
                  <a:pt x="236" y="116"/>
                </a:lnTo>
                <a:lnTo>
                  <a:pt x="235" y="116"/>
                </a:lnTo>
                <a:lnTo>
                  <a:pt x="233" y="116"/>
                </a:lnTo>
                <a:lnTo>
                  <a:pt x="233" y="117"/>
                </a:lnTo>
                <a:lnTo>
                  <a:pt x="232" y="117"/>
                </a:lnTo>
                <a:lnTo>
                  <a:pt x="232" y="118"/>
                </a:lnTo>
                <a:lnTo>
                  <a:pt x="231" y="118"/>
                </a:lnTo>
                <a:lnTo>
                  <a:pt x="229" y="118"/>
                </a:lnTo>
                <a:lnTo>
                  <a:pt x="228" y="118"/>
                </a:lnTo>
                <a:lnTo>
                  <a:pt x="226" y="118"/>
                </a:lnTo>
                <a:lnTo>
                  <a:pt x="225" y="120"/>
                </a:lnTo>
                <a:lnTo>
                  <a:pt x="223" y="120"/>
                </a:lnTo>
                <a:lnTo>
                  <a:pt x="221" y="120"/>
                </a:lnTo>
                <a:lnTo>
                  <a:pt x="221" y="121"/>
                </a:lnTo>
                <a:lnTo>
                  <a:pt x="219" y="121"/>
                </a:lnTo>
                <a:lnTo>
                  <a:pt x="218" y="121"/>
                </a:lnTo>
                <a:lnTo>
                  <a:pt x="216" y="123"/>
                </a:lnTo>
                <a:lnTo>
                  <a:pt x="215" y="123"/>
                </a:lnTo>
                <a:lnTo>
                  <a:pt x="213" y="123"/>
                </a:lnTo>
                <a:lnTo>
                  <a:pt x="212" y="123"/>
                </a:lnTo>
                <a:lnTo>
                  <a:pt x="211" y="123"/>
                </a:lnTo>
                <a:lnTo>
                  <a:pt x="211" y="121"/>
                </a:lnTo>
                <a:lnTo>
                  <a:pt x="209" y="121"/>
                </a:lnTo>
                <a:lnTo>
                  <a:pt x="208" y="120"/>
                </a:lnTo>
                <a:lnTo>
                  <a:pt x="206" y="118"/>
                </a:lnTo>
                <a:lnTo>
                  <a:pt x="205" y="118"/>
                </a:lnTo>
                <a:lnTo>
                  <a:pt x="203" y="120"/>
                </a:lnTo>
                <a:lnTo>
                  <a:pt x="202" y="120"/>
                </a:lnTo>
                <a:lnTo>
                  <a:pt x="199" y="120"/>
                </a:lnTo>
                <a:lnTo>
                  <a:pt x="198" y="120"/>
                </a:lnTo>
                <a:lnTo>
                  <a:pt x="196" y="121"/>
                </a:lnTo>
                <a:lnTo>
                  <a:pt x="195" y="121"/>
                </a:lnTo>
                <a:lnTo>
                  <a:pt x="193" y="121"/>
                </a:lnTo>
                <a:lnTo>
                  <a:pt x="192" y="121"/>
                </a:lnTo>
                <a:lnTo>
                  <a:pt x="190" y="123"/>
                </a:lnTo>
                <a:lnTo>
                  <a:pt x="189" y="123"/>
                </a:lnTo>
                <a:lnTo>
                  <a:pt x="188" y="123"/>
                </a:lnTo>
                <a:lnTo>
                  <a:pt x="186" y="123"/>
                </a:lnTo>
                <a:lnTo>
                  <a:pt x="185" y="123"/>
                </a:lnTo>
                <a:lnTo>
                  <a:pt x="183" y="123"/>
                </a:lnTo>
                <a:lnTo>
                  <a:pt x="182" y="123"/>
                </a:lnTo>
                <a:lnTo>
                  <a:pt x="180" y="123"/>
                </a:lnTo>
                <a:lnTo>
                  <a:pt x="179" y="123"/>
                </a:lnTo>
                <a:lnTo>
                  <a:pt x="178" y="123"/>
                </a:lnTo>
                <a:lnTo>
                  <a:pt x="175" y="124"/>
                </a:lnTo>
                <a:lnTo>
                  <a:pt x="173" y="124"/>
                </a:lnTo>
                <a:lnTo>
                  <a:pt x="172" y="124"/>
                </a:lnTo>
                <a:lnTo>
                  <a:pt x="172" y="126"/>
                </a:lnTo>
                <a:lnTo>
                  <a:pt x="170" y="126"/>
                </a:lnTo>
                <a:lnTo>
                  <a:pt x="169" y="126"/>
                </a:lnTo>
                <a:lnTo>
                  <a:pt x="168" y="127"/>
                </a:lnTo>
                <a:lnTo>
                  <a:pt x="166" y="127"/>
                </a:lnTo>
                <a:lnTo>
                  <a:pt x="165" y="128"/>
                </a:lnTo>
                <a:lnTo>
                  <a:pt x="163" y="130"/>
                </a:lnTo>
                <a:lnTo>
                  <a:pt x="162" y="130"/>
                </a:lnTo>
                <a:lnTo>
                  <a:pt x="160" y="130"/>
                </a:lnTo>
                <a:lnTo>
                  <a:pt x="159" y="131"/>
                </a:lnTo>
                <a:lnTo>
                  <a:pt x="156" y="133"/>
                </a:lnTo>
                <a:lnTo>
                  <a:pt x="155" y="134"/>
                </a:lnTo>
                <a:lnTo>
                  <a:pt x="153" y="134"/>
                </a:lnTo>
                <a:lnTo>
                  <a:pt x="152" y="134"/>
                </a:lnTo>
                <a:lnTo>
                  <a:pt x="150" y="136"/>
                </a:lnTo>
                <a:lnTo>
                  <a:pt x="149" y="136"/>
                </a:lnTo>
                <a:lnTo>
                  <a:pt x="148" y="137"/>
                </a:lnTo>
                <a:lnTo>
                  <a:pt x="145" y="138"/>
                </a:lnTo>
                <a:lnTo>
                  <a:pt x="143" y="138"/>
                </a:lnTo>
                <a:lnTo>
                  <a:pt x="142" y="140"/>
                </a:lnTo>
                <a:lnTo>
                  <a:pt x="140" y="140"/>
                </a:lnTo>
                <a:lnTo>
                  <a:pt x="139" y="140"/>
                </a:lnTo>
                <a:lnTo>
                  <a:pt x="136" y="138"/>
                </a:lnTo>
                <a:lnTo>
                  <a:pt x="135" y="138"/>
                </a:lnTo>
                <a:lnTo>
                  <a:pt x="133" y="138"/>
                </a:lnTo>
                <a:lnTo>
                  <a:pt x="132" y="138"/>
                </a:lnTo>
                <a:lnTo>
                  <a:pt x="129" y="138"/>
                </a:lnTo>
                <a:lnTo>
                  <a:pt x="128" y="138"/>
                </a:lnTo>
                <a:lnTo>
                  <a:pt x="126" y="138"/>
                </a:lnTo>
                <a:lnTo>
                  <a:pt x="125" y="140"/>
                </a:lnTo>
                <a:lnTo>
                  <a:pt x="123" y="140"/>
                </a:lnTo>
                <a:lnTo>
                  <a:pt x="123" y="141"/>
                </a:lnTo>
                <a:lnTo>
                  <a:pt x="122" y="141"/>
                </a:lnTo>
                <a:lnTo>
                  <a:pt x="120" y="141"/>
                </a:lnTo>
                <a:lnTo>
                  <a:pt x="119" y="141"/>
                </a:lnTo>
                <a:lnTo>
                  <a:pt x="118" y="141"/>
                </a:lnTo>
                <a:lnTo>
                  <a:pt x="116" y="141"/>
                </a:lnTo>
                <a:lnTo>
                  <a:pt x="115" y="141"/>
                </a:lnTo>
                <a:lnTo>
                  <a:pt x="112" y="140"/>
                </a:lnTo>
                <a:lnTo>
                  <a:pt x="110" y="138"/>
                </a:lnTo>
                <a:lnTo>
                  <a:pt x="109" y="138"/>
                </a:lnTo>
                <a:lnTo>
                  <a:pt x="108" y="138"/>
                </a:lnTo>
                <a:lnTo>
                  <a:pt x="108" y="137"/>
                </a:lnTo>
                <a:lnTo>
                  <a:pt x="105" y="136"/>
                </a:lnTo>
                <a:lnTo>
                  <a:pt x="103" y="136"/>
                </a:lnTo>
                <a:lnTo>
                  <a:pt x="102" y="134"/>
                </a:lnTo>
                <a:lnTo>
                  <a:pt x="98" y="133"/>
                </a:lnTo>
                <a:lnTo>
                  <a:pt x="96" y="133"/>
                </a:lnTo>
                <a:lnTo>
                  <a:pt x="96" y="131"/>
                </a:lnTo>
                <a:lnTo>
                  <a:pt x="95" y="131"/>
                </a:lnTo>
                <a:lnTo>
                  <a:pt x="93" y="130"/>
                </a:lnTo>
                <a:lnTo>
                  <a:pt x="92" y="130"/>
                </a:lnTo>
                <a:lnTo>
                  <a:pt x="92" y="128"/>
                </a:lnTo>
                <a:lnTo>
                  <a:pt x="86" y="124"/>
                </a:lnTo>
                <a:lnTo>
                  <a:pt x="83" y="123"/>
                </a:lnTo>
                <a:lnTo>
                  <a:pt x="80" y="121"/>
                </a:lnTo>
                <a:lnTo>
                  <a:pt x="79" y="118"/>
                </a:lnTo>
                <a:lnTo>
                  <a:pt x="78" y="118"/>
                </a:lnTo>
                <a:lnTo>
                  <a:pt x="78" y="117"/>
                </a:lnTo>
                <a:lnTo>
                  <a:pt x="76" y="117"/>
                </a:lnTo>
                <a:lnTo>
                  <a:pt x="75" y="117"/>
                </a:lnTo>
                <a:lnTo>
                  <a:pt x="73" y="117"/>
                </a:lnTo>
                <a:lnTo>
                  <a:pt x="72" y="118"/>
                </a:lnTo>
                <a:lnTo>
                  <a:pt x="70" y="120"/>
                </a:lnTo>
                <a:lnTo>
                  <a:pt x="68" y="123"/>
                </a:lnTo>
                <a:lnTo>
                  <a:pt x="65" y="126"/>
                </a:lnTo>
                <a:lnTo>
                  <a:pt x="62" y="127"/>
                </a:lnTo>
                <a:lnTo>
                  <a:pt x="59" y="130"/>
                </a:lnTo>
                <a:lnTo>
                  <a:pt x="56" y="131"/>
                </a:lnTo>
                <a:lnTo>
                  <a:pt x="53" y="134"/>
                </a:lnTo>
                <a:lnTo>
                  <a:pt x="52" y="136"/>
                </a:lnTo>
                <a:lnTo>
                  <a:pt x="50" y="136"/>
                </a:lnTo>
                <a:lnTo>
                  <a:pt x="50" y="137"/>
                </a:lnTo>
                <a:lnTo>
                  <a:pt x="49" y="138"/>
                </a:lnTo>
                <a:lnTo>
                  <a:pt x="47" y="138"/>
                </a:lnTo>
                <a:lnTo>
                  <a:pt x="45" y="140"/>
                </a:lnTo>
                <a:lnTo>
                  <a:pt x="43" y="140"/>
                </a:lnTo>
                <a:lnTo>
                  <a:pt x="43" y="141"/>
                </a:lnTo>
                <a:lnTo>
                  <a:pt x="42" y="141"/>
                </a:lnTo>
                <a:lnTo>
                  <a:pt x="39" y="143"/>
                </a:lnTo>
                <a:lnTo>
                  <a:pt x="37" y="143"/>
                </a:lnTo>
                <a:lnTo>
                  <a:pt x="36" y="143"/>
                </a:lnTo>
                <a:lnTo>
                  <a:pt x="35" y="143"/>
                </a:lnTo>
                <a:lnTo>
                  <a:pt x="33" y="143"/>
                </a:lnTo>
                <a:lnTo>
                  <a:pt x="33" y="141"/>
                </a:lnTo>
                <a:lnTo>
                  <a:pt x="32" y="140"/>
                </a:lnTo>
                <a:lnTo>
                  <a:pt x="30" y="140"/>
                </a:lnTo>
                <a:lnTo>
                  <a:pt x="30" y="138"/>
                </a:lnTo>
                <a:lnTo>
                  <a:pt x="29" y="138"/>
                </a:lnTo>
                <a:lnTo>
                  <a:pt x="29" y="137"/>
                </a:lnTo>
                <a:lnTo>
                  <a:pt x="27" y="137"/>
                </a:lnTo>
                <a:lnTo>
                  <a:pt x="26" y="136"/>
                </a:lnTo>
                <a:lnTo>
                  <a:pt x="25" y="136"/>
                </a:lnTo>
                <a:lnTo>
                  <a:pt x="23" y="134"/>
                </a:lnTo>
                <a:lnTo>
                  <a:pt x="22" y="134"/>
                </a:lnTo>
                <a:lnTo>
                  <a:pt x="20" y="134"/>
                </a:lnTo>
                <a:lnTo>
                  <a:pt x="19" y="134"/>
                </a:lnTo>
                <a:lnTo>
                  <a:pt x="17" y="133"/>
                </a:lnTo>
                <a:lnTo>
                  <a:pt x="16" y="133"/>
                </a:lnTo>
                <a:lnTo>
                  <a:pt x="15" y="133"/>
                </a:lnTo>
                <a:lnTo>
                  <a:pt x="13" y="133"/>
                </a:lnTo>
                <a:lnTo>
                  <a:pt x="12" y="133"/>
                </a:lnTo>
                <a:lnTo>
                  <a:pt x="9" y="133"/>
                </a:lnTo>
                <a:lnTo>
                  <a:pt x="9" y="131"/>
                </a:lnTo>
                <a:lnTo>
                  <a:pt x="9" y="130"/>
                </a:lnTo>
                <a:lnTo>
                  <a:pt x="9" y="128"/>
                </a:lnTo>
                <a:lnTo>
                  <a:pt x="7" y="128"/>
                </a:lnTo>
                <a:lnTo>
                  <a:pt x="7" y="127"/>
                </a:lnTo>
                <a:lnTo>
                  <a:pt x="6" y="128"/>
                </a:lnTo>
                <a:lnTo>
                  <a:pt x="5" y="128"/>
                </a:lnTo>
                <a:lnTo>
                  <a:pt x="3" y="127"/>
                </a:lnTo>
                <a:lnTo>
                  <a:pt x="3" y="126"/>
                </a:lnTo>
                <a:lnTo>
                  <a:pt x="3" y="124"/>
                </a:lnTo>
                <a:lnTo>
                  <a:pt x="5" y="124"/>
                </a:lnTo>
                <a:lnTo>
                  <a:pt x="6" y="124"/>
                </a:lnTo>
                <a:lnTo>
                  <a:pt x="6" y="123"/>
                </a:lnTo>
                <a:lnTo>
                  <a:pt x="5" y="123"/>
                </a:lnTo>
                <a:lnTo>
                  <a:pt x="5" y="121"/>
                </a:lnTo>
                <a:lnTo>
                  <a:pt x="3" y="121"/>
                </a:lnTo>
                <a:lnTo>
                  <a:pt x="2" y="121"/>
                </a:lnTo>
                <a:lnTo>
                  <a:pt x="2" y="120"/>
                </a:lnTo>
                <a:lnTo>
                  <a:pt x="0" y="118"/>
                </a:lnTo>
                <a:lnTo>
                  <a:pt x="2" y="117"/>
                </a:lnTo>
                <a:lnTo>
                  <a:pt x="2" y="116"/>
                </a:lnTo>
                <a:lnTo>
                  <a:pt x="2" y="114"/>
                </a:lnTo>
                <a:lnTo>
                  <a:pt x="2" y="113"/>
                </a:lnTo>
                <a:lnTo>
                  <a:pt x="2" y="111"/>
                </a:lnTo>
                <a:lnTo>
                  <a:pt x="2" y="110"/>
                </a:lnTo>
                <a:lnTo>
                  <a:pt x="0" y="108"/>
                </a:lnTo>
                <a:lnTo>
                  <a:pt x="2" y="107"/>
                </a:lnTo>
                <a:lnTo>
                  <a:pt x="0" y="107"/>
                </a:lnTo>
                <a:lnTo>
                  <a:pt x="0" y="106"/>
                </a:lnTo>
                <a:lnTo>
                  <a:pt x="0" y="101"/>
                </a:lnTo>
                <a:lnTo>
                  <a:pt x="0" y="100"/>
                </a:lnTo>
                <a:lnTo>
                  <a:pt x="5" y="100"/>
                </a:lnTo>
                <a:lnTo>
                  <a:pt x="9" y="100"/>
                </a:lnTo>
                <a:lnTo>
                  <a:pt x="10" y="100"/>
                </a:lnTo>
                <a:lnTo>
                  <a:pt x="12" y="101"/>
                </a:lnTo>
                <a:lnTo>
                  <a:pt x="13" y="100"/>
                </a:lnTo>
                <a:lnTo>
                  <a:pt x="19" y="83"/>
                </a:lnTo>
                <a:lnTo>
                  <a:pt x="27" y="73"/>
                </a:lnTo>
                <a:lnTo>
                  <a:pt x="30" y="71"/>
                </a:lnTo>
                <a:lnTo>
                  <a:pt x="32" y="68"/>
                </a:lnTo>
                <a:lnTo>
                  <a:pt x="33" y="67"/>
                </a:lnTo>
                <a:lnTo>
                  <a:pt x="35" y="64"/>
                </a:lnTo>
                <a:lnTo>
                  <a:pt x="36" y="64"/>
                </a:lnTo>
                <a:lnTo>
                  <a:pt x="37" y="61"/>
                </a:lnTo>
                <a:lnTo>
                  <a:pt x="40" y="60"/>
                </a:lnTo>
                <a:lnTo>
                  <a:pt x="45" y="54"/>
                </a:lnTo>
                <a:lnTo>
                  <a:pt x="47" y="51"/>
                </a:lnTo>
                <a:lnTo>
                  <a:pt x="55" y="43"/>
                </a:lnTo>
                <a:lnTo>
                  <a:pt x="55" y="24"/>
                </a:lnTo>
                <a:lnTo>
                  <a:pt x="59" y="24"/>
                </a:lnTo>
                <a:lnTo>
                  <a:pt x="78" y="26"/>
                </a:lnTo>
                <a:lnTo>
                  <a:pt x="80" y="26"/>
                </a:lnTo>
                <a:lnTo>
                  <a:pt x="82" y="26"/>
                </a:lnTo>
                <a:lnTo>
                  <a:pt x="83" y="26"/>
                </a:lnTo>
                <a:lnTo>
                  <a:pt x="85" y="26"/>
                </a:lnTo>
                <a:lnTo>
                  <a:pt x="86" y="26"/>
                </a:lnTo>
                <a:lnTo>
                  <a:pt x="88" y="27"/>
                </a:lnTo>
                <a:lnTo>
                  <a:pt x="89" y="27"/>
                </a:lnTo>
                <a:lnTo>
                  <a:pt x="90" y="27"/>
                </a:lnTo>
                <a:lnTo>
                  <a:pt x="92" y="27"/>
                </a:lnTo>
                <a:lnTo>
                  <a:pt x="95" y="27"/>
                </a:lnTo>
                <a:lnTo>
                  <a:pt x="96" y="27"/>
                </a:lnTo>
                <a:lnTo>
                  <a:pt x="99" y="27"/>
                </a:lnTo>
                <a:lnTo>
                  <a:pt x="100" y="28"/>
                </a:lnTo>
                <a:lnTo>
                  <a:pt x="108" y="28"/>
                </a:lnTo>
                <a:lnTo>
                  <a:pt x="110" y="28"/>
                </a:lnTo>
                <a:lnTo>
                  <a:pt x="112" y="28"/>
                </a:lnTo>
                <a:lnTo>
                  <a:pt x="116" y="30"/>
                </a:lnTo>
                <a:lnTo>
                  <a:pt x="119" y="30"/>
                </a:lnTo>
                <a:lnTo>
                  <a:pt x="120" y="30"/>
                </a:lnTo>
                <a:lnTo>
                  <a:pt x="122" y="30"/>
                </a:lnTo>
                <a:lnTo>
                  <a:pt x="123" y="30"/>
                </a:lnTo>
                <a:lnTo>
                  <a:pt x="126" y="30"/>
                </a:lnTo>
                <a:lnTo>
                  <a:pt x="125" y="18"/>
                </a:lnTo>
                <a:lnTo>
                  <a:pt x="125" y="5"/>
                </a:lnTo>
                <a:lnTo>
                  <a:pt x="126" y="5"/>
                </a:lnTo>
                <a:lnTo>
                  <a:pt x="130" y="5"/>
                </a:lnTo>
                <a:lnTo>
                  <a:pt x="136" y="5"/>
                </a:lnTo>
                <a:lnTo>
                  <a:pt x="140" y="5"/>
                </a:lnTo>
                <a:lnTo>
                  <a:pt x="146" y="4"/>
                </a:lnTo>
                <a:lnTo>
                  <a:pt x="153" y="4"/>
                </a:lnTo>
                <a:lnTo>
                  <a:pt x="156" y="4"/>
                </a:lnTo>
                <a:lnTo>
                  <a:pt x="160" y="4"/>
                </a:lnTo>
                <a:lnTo>
                  <a:pt x="168" y="4"/>
                </a:lnTo>
                <a:lnTo>
                  <a:pt x="175" y="4"/>
                </a:lnTo>
                <a:lnTo>
                  <a:pt x="180" y="3"/>
                </a:lnTo>
                <a:lnTo>
                  <a:pt x="182" y="3"/>
                </a:lnTo>
                <a:lnTo>
                  <a:pt x="185" y="3"/>
                </a:lnTo>
                <a:lnTo>
                  <a:pt x="189" y="3"/>
                </a:lnTo>
                <a:lnTo>
                  <a:pt x="195" y="1"/>
                </a:lnTo>
                <a:lnTo>
                  <a:pt x="200" y="1"/>
                </a:lnTo>
                <a:lnTo>
                  <a:pt x="205" y="0"/>
                </a:lnTo>
                <a:lnTo>
                  <a:pt x="206" y="1"/>
                </a:lnTo>
                <a:lnTo>
                  <a:pt x="208" y="3"/>
                </a:lnTo>
                <a:lnTo>
                  <a:pt x="209" y="4"/>
                </a:lnTo>
                <a:lnTo>
                  <a:pt x="212" y="7"/>
                </a:lnTo>
                <a:lnTo>
                  <a:pt x="213" y="7"/>
                </a:lnTo>
                <a:lnTo>
                  <a:pt x="216" y="10"/>
                </a:lnTo>
                <a:lnTo>
                  <a:pt x="218" y="10"/>
                </a:lnTo>
                <a:lnTo>
                  <a:pt x="219" y="8"/>
                </a:lnTo>
                <a:lnTo>
                  <a:pt x="221" y="8"/>
                </a:lnTo>
                <a:lnTo>
                  <a:pt x="222" y="8"/>
                </a:lnTo>
                <a:lnTo>
                  <a:pt x="222" y="10"/>
                </a:lnTo>
                <a:lnTo>
                  <a:pt x="222" y="11"/>
                </a:lnTo>
                <a:lnTo>
                  <a:pt x="223" y="11"/>
                </a:lnTo>
                <a:lnTo>
                  <a:pt x="223" y="13"/>
                </a:lnTo>
                <a:lnTo>
                  <a:pt x="225" y="13"/>
                </a:lnTo>
                <a:lnTo>
                  <a:pt x="225" y="14"/>
                </a:lnTo>
                <a:lnTo>
                  <a:pt x="226" y="14"/>
                </a:lnTo>
                <a:lnTo>
                  <a:pt x="226" y="16"/>
                </a:lnTo>
                <a:lnTo>
                  <a:pt x="228" y="17"/>
                </a:lnTo>
                <a:lnTo>
                  <a:pt x="229" y="18"/>
                </a:lnTo>
                <a:lnTo>
                  <a:pt x="229" y="20"/>
                </a:lnTo>
                <a:lnTo>
                  <a:pt x="231" y="20"/>
                </a:lnTo>
                <a:lnTo>
                  <a:pt x="232" y="20"/>
                </a:lnTo>
                <a:lnTo>
                  <a:pt x="233" y="20"/>
                </a:lnTo>
                <a:lnTo>
                  <a:pt x="233" y="21"/>
                </a:lnTo>
                <a:lnTo>
                  <a:pt x="232" y="21"/>
                </a:lnTo>
                <a:lnTo>
                  <a:pt x="233" y="21"/>
                </a:lnTo>
                <a:lnTo>
                  <a:pt x="233" y="23"/>
                </a:lnTo>
                <a:lnTo>
                  <a:pt x="232" y="24"/>
                </a:lnTo>
                <a:lnTo>
                  <a:pt x="233" y="24"/>
                </a:lnTo>
                <a:lnTo>
                  <a:pt x="232" y="26"/>
                </a:lnTo>
                <a:lnTo>
                  <a:pt x="233" y="27"/>
                </a:lnTo>
                <a:lnTo>
                  <a:pt x="235" y="27"/>
                </a:lnTo>
                <a:lnTo>
                  <a:pt x="235" y="28"/>
                </a:lnTo>
                <a:lnTo>
                  <a:pt x="236" y="30"/>
                </a:lnTo>
                <a:lnTo>
                  <a:pt x="238" y="30"/>
                </a:lnTo>
                <a:lnTo>
                  <a:pt x="238" y="31"/>
                </a:lnTo>
                <a:lnTo>
                  <a:pt x="238" y="30"/>
                </a:lnTo>
                <a:lnTo>
                  <a:pt x="239" y="30"/>
                </a:lnTo>
                <a:lnTo>
                  <a:pt x="241" y="30"/>
                </a:lnTo>
                <a:lnTo>
                  <a:pt x="241" y="31"/>
                </a:lnTo>
                <a:lnTo>
                  <a:pt x="242" y="31"/>
                </a:lnTo>
                <a:lnTo>
                  <a:pt x="242" y="33"/>
                </a:lnTo>
                <a:lnTo>
                  <a:pt x="242" y="34"/>
                </a:lnTo>
                <a:lnTo>
                  <a:pt x="242" y="36"/>
                </a:lnTo>
                <a:lnTo>
                  <a:pt x="242" y="37"/>
                </a:lnTo>
                <a:lnTo>
                  <a:pt x="243" y="37"/>
                </a:lnTo>
                <a:lnTo>
                  <a:pt x="243" y="38"/>
                </a:lnTo>
                <a:lnTo>
                  <a:pt x="243" y="40"/>
                </a:lnTo>
                <a:lnTo>
                  <a:pt x="242" y="41"/>
                </a:lnTo>
                <a:lnTo>
                  <a:pt x="243" y="41"/>
                </a:lnTo>
                <a:lnTo>
                  <a:pt x="243" y="43"/>
                </a:lnTo>
                <a:lnTo>
                  <a:pt x="245" y="43"/>
                </a:lnTo>
                <a:lnTo>
                  <a:pt x="243" y="44"/>
                </a:lnTo>
                <a:lnTo>
                  <a:pt x="243" y="46"/>
                </a:lnTo>
                <a:lnTo>
                  <a:pt x="242" y="46"/>
                </a:lnTo>
                <a:lnTo>
                  <a:pt x="243" y="46"/>
                </a:lnTo>
                <a:lnTo>
                  <a:pt x="243" y="47"/>
                </a:lnTo>
                <a:lnTo>
                  <a:pt x="245" y="47"/>
                </a:lnTo>
                <a:lnTo>
                  <a:pt x="246" y="47"/>
                </a:lnTo>
                <a:lnTo>
                  <a:pt x="246" y="48"/>
                </a:lnTo>
                <a:lnTo>
                  <a:pt x="246" y="50"/>
                </a:lnTo>
                <a:lnTo>
                  <a:pt x="248" y="50"/>
                </a:lnTo>
                <a:lnTo>
                  <a:pt x="249" y="50"/>
                </a:lnTo>
                <a:lnTo>
                  <a:pt x="249" y="51"/>
                </a:lnTo>
                <a:lnTo>
                  <a:pt x="251" y="51"/>
                </a:lnTo>
                <a:lnTo>
                  <a:pt x="252" y="51"/>
                </a:lnTo>
                <a:lnTo>
                  <a:pt x="252" y="50"/>
                </a:lnTo>
                <a:lnTo>
                  <a:pt x="252" y="51"/>
                </a:lnTo>
                <a:lnTo>
                  <a:pt x="253" y="50"/>
                </a:lnTo>
                <a:lnTo>
                  <a:pt x="253" y="48"/>
                </a:lnTo>
                <a:lnTo>
                  <a:pt x="255" y="47"/>
                </a:lnTo>
                <a:lnTo>
                  <a:pt x="256" y="47"/>
                </a:lnTo>
                <a:lnTo>
                  <a:pt x="256" y="46"/>
                </a:lnTo>
                <a:lnTo>
                  <a:pt x="256" y="44"/>
                </a:lnTo>
                <a:lnTo>
                  <a:pt x="258" y="44"/>
                </a:lnTo>
                <a:lnTo>
                  <a:pt x="259" y="44"/>
                </a:lnTo>
                <a:lnTo>
                  <a:pt x="261" y="46"/>
                </a:lnTo>
                <a:lnTo>
                  <a:pt x="261" y="44"/>
                </a:lnTo>
                <a:lnTo>
                  <a:pt x="262" y="46"/>
                </a:lnTo>
                <a:lnTo>
                  <a:pt x="263" y="46"/>
                </a:lnTo>
                <a:lnTo>
                  <a:pt x="263" y="47"/>
                </a:lnTo>
                <a:lnTo>
                  <a:pt x="263" y="48"/>
                </a:lnTo>
                <a:lnTo>
                  <a:pt x="265" y="50"/>
                </a:lnTo>
                <a:lnTo>
                  <a:pt x="266" y="50"/>
                </a:lnTo>
                <a:lnTo>
                  <a:pt x="266" y="51"/>
                </a:lnTo>
                <a:lnTo>
                  <a:pt x="268" y="53"/>
                </a:lnTo>
                <a:lnTo>
                  <a:pt x="269" y="53"/>
                </a:lnTo>
                <a:lnTo>
                  <a:pt x="269" y="54"/>
                </a:lnTo>
                <a:lnTo>
                  <a:pt x="271" y="54"/>
                </a:lnTo>
                <a:lnTo>
                  <a:pt x="272" y="54"/>
                </a:lnTo>
                <a:lnTo>
                  <a:pt x="272" y="56"/>
                </a:lnTo>
                <a:lnTo>
                  <a:pt x="273" y="56"/>
                </a:lnTo>
                <a:lnTo>
                  <a:pt x="273" y="57"/>
                </a:lnTo>
                <a:lnTo>
                  <a:pt x="273" y="58"/>
                </a:lnTo>
                <a:lnTo>
                  <a:pt x="273" y="60"/>
                </a:lnTo>
                <a:lnTo>
                  <a:pt x="275" y="60"/>
                </a:lnTo>
                <a:lnTo>
                  <a:pt x="276" y="60"/>
                </a:lnTo>
                <a:lnTo>
                  <a:pt x="276" y="61"/>
                </a:lnTo>
                <a:lnTo>
                  <a:pt x="278" y="61"/>
                </a:lnTo>
                <a:lnTo>
                  <a:pt x="279" y="61"/>
                </a:lnTo>
                <a:lnTo>
                  <a:pt x="279" y="63"/>
                </a:lnTo>
                <a:lnTo>
                  <a:pt x="278" y="63"/>
                </a:lnTo>
                <a:lnTo>
                  <a:pt x="276" y="63"/>
                </a:lnTo>
                <a:lnTo>
                  <a:pt x="276" y="64"/>
                </a:lnTo>
                <a:lnTo>
                  <a:pt x="275" y="66"/>
                </a:lnTo>
                <a:lnTo>
                  <a:pt x="273" y="66"/>
                </a:lnTo>
                <a:lnTo>
                  <a:pt x="272" y="66"/>
                </a:lnTo>
                <a:lnTo>
                  <a:pt x="272" y="67"/>
                </a:lnTo>
                <a:lnTo>
                  <a:pt x="272" y="68"/>
                </a:lnTo>
                <a:lnTo>
                  <a:pt x="271" y="68"/>
                </a:lnTo>
                <a:lnTo>
                  <a:pt x="269" y="68"/>
                </a:lnTo>
                <a:lnTo>
                  <a:pt x="269" y="70"/>
                </a:lnTo>
                <a:lnTo>
                  <a:pt x="268" y="70"/>
                </a:lnTo>
                <a:lnTo>
                  <a:pt x="268" y="71"/>
                </a:lnTo>
                <a:lnTo>
                  <a:pt x="268" y="70"/>
                </a:lnTo>
                <a:lnTo>
                  <a:pt x="265" y="70"/>
                </a:lnTo>
                <a:lnTo>
                  <a:pt x="263" y="70"/>
                </a:lnTo>
                <a:lnTo>
                  <a:pt x="262" y="71"/>
                </a:lnTo>
                <a:lnTo>
                  <a:pt x="262" y="73"/>
                </a:lnTo>
                <a:lnTo>
                  <a:pt x="263" y="73"/>
                </a:lnTo>
                <a:lnTo>
                  <a:pt x="265" y="73"/>
                </a:lnTo>
                <a:lnTo>
                  <a:pt x="265" y="74"/>
                </a:lnTo>
                <a:lnTo>
                  <a:pt x="265" y="76"/>
                </a:lnTo>
                <a:lnTo>
                  <a:pt x="266" y="77"/>
                </a:lnTo>
                <a:lnTo>
                  <a:pt x="266" y="78"/>
                </a:lnTo>
                <a:lnTo>
                  <a:pt x="268" y="80"/>
                </a:lnTo>
                <a:lnTo>
                  <a:pt x="266" y="80"/>
                </a:lnTo>
                <a:lnTo>
                  <a:pt x="266" y="81"/>
                </a:lnTo>
                <a:lnTo>
                  <a:pt x="268" y="81"/>
                </a:lnTo>
                <a:lnTo>
                  <a:pt x="269" y="81"/>
                </a:lnTo>
                <a:lnTo>
                  <a:pt x="269" y="80"/>
                </a:lnTo>
                <a:lnTo>
                  <a:pt x="271" y="78"/>
                </a:lnTo>
                <a:lnTo>
                  <a:pt x="271" y="80"/>
                </a:lnTo>
                <a:lnTo>
                  <a:pt x="272" y="80"/>
                </a:lnTo>
                <a:lnTo>
                  <a:pt x="273" y="81"/>
                </a:lnTo>
                <a:lnTo>
                  <a:pt x="273" y="80"/>
                </a:lnTo>
                <a:lnTo>
                  <a:pt x="273" y="78"/>
                </a:lnTo>
                <a:lnTo>
                  <a:pt x="273" y="80"/>
                </a:lnTo>
                <a:lnTo>
                  <a:pt x="275" y="80"/>
                </a:lnTo>
                <a:lnTo>
                  <a:pt x="276" y="80"/>
                </a:lnTo>
                <a:lnTo>
                  <a:pt x="278" y="81"/>
                </a:lnTo>
                <a:lnTo>
                  <a:pt x="278" y="80"/>
                </a:lnTo>
                <a:lnTo>
                  <a:pt x="279" y="80"/>
                </a:lnTo>
                <a:lnTo>
                  <a:pt x="281" y="81"/>
                </a:lnTo>
                <a:lnTo>
                  <a:pt x="281" y="83"/>
                </a:lnTo>
                <a:lnTo>
                  <a:pt x="282" y="84"/>
                </a:lnTo>
                <a:lnTo>
                  <a:pt x="281" y="84"/>
                </a:lnTo>
                <a:lnTo>
                  <a:pt x="281" y="86"/>
                </a:lnTo>
                <a:lnTo>
                  <a:pt x="279" y="86"/>
                </a:lnTo>
                <a:lnTo>
                  <a:pt x="278" y="84"/>
                </a:lnTo>
                <a:lnTo>
                  <a:pt x="278" y="86"/>
                </a:lnTo>
                <a:lnTo>
                  <a:pt x="276" y="86"/>
                </a:lnTo>
                <a:lnTo>
                  <a:pt x="276" y="87"/>
                </a:lnTo>
                <a:lnTo>
                  <a:pt x="278" y="87"/>
                </a:lnTo>
                <a:lnTo>
                  <a:pt x="279" y="87"/>
                </a:lnTo>
                <a:lnTo>
                  <a:pt x="279" y="86"/>
                </a:lnTo>
                <a:lnTo>
                  <a:pt x="279" y="87"/>
                </a:lnTo>
                <a:lnTo>
                  <a:pt x="281" y="87"/>
                </a:lnTo>
                <a:lnTo>
                  <a:pt x="281" y="88"/>
                </a:lnTo>
                <a:lnTo>
                  <a:pt x="282" y="88"/>
                </a:lnTo>
                <a:lnTo>
                  <a:pt x="282" y="87"/>
                </a:lnTo>
                <a:lnTo>
                  <a:pt x="282" y="86"/>
                </a:lnTo>
                <a:lnTo>
                  <a:pt x="283" y="86"/>
                </a:lnTo>
                <a:lnTo>
                  <a:pt x="285" y="86"/>
                </a:lnTo>
                <a:lnTo>
                  <a:pt x="285" y="87"/>
                </a:lnTo>
                <a:lnTo>
                  <a:pt x="286" y="87"/>
                </a:lnTo>
                <a:lnTo>
                  <a:pt x="288" y="86"/>
                </a:lnTo>
                <a:lnTo>
                  <a:pt x="288" y="87"/>
                </a:lnTo>
                <a:lnTo>
                  <a:pt x="289" y="87"/>
                </a:lnTo>
                <a:lnTo>
                  <a:pt x="291" y="87"/>
                </a:lnTo>
                <a:lnTo>
                  <a:pt x="291" y="86"/>
                </a:lnTo>
                <a:lnTo>
                  <a:pt x="291" y="84"/>
                </a:lnTo>
                <a:lnTo>
                  <a:pt x="292" y="84"/>
                </a:lnTo>
                <a:lnTo>
                  <a:pt x="293" y="84"/>
                </a:lnTo>
                <a:lnTo>
                  <a:pt x="293" y="83"/>
                </a:lnTo>
                <a:lnTo>
                  <a:pt x="293" y="81"/>
                </a:lnTo>
                <a:lnTo>
                  <a:pt x="295" y="81"/>
                </a:lnTo>
                <a:lnTo>
                  <a:pt x="295" y="80"/>
                </a:lnTo>
                <a:lnTo>
                  <a:pt x="296" y="80"/>
                </a:lnTo>
                <a:lnTo>
                  <a:pt x="296" y="78"/>
                </a:lnTo>
                <a:lnTo>
                  <a:pt x="298" y="78"/>
                </a:lnTo>
                <a:lnTo>
                  <a:pt x="299" y="78"/>
                </a:lnTo>
                <a:lnTo>
                  <a:pt x="301" y="78"/>
                </a:lnTo>
                <a:lnTo>
                  <a:pt x="301" y="77"/>
                </a:lnTo>
                <a:lnTo>
                  <a:pt x="302" y="77"/>
                </a:lnTo>
                <a:lnTo>
                  <a:pt x="302" y="76"/>
                </a:lnTo>
                <a:lnTo>
                  <a:pt x="303" y="76"/>
                </a:lnTo>
                <a:lnTo>
                  <a:pt x="303" y="74"/>
                </a:lnTo>
                <a:lnTo>
                  <a:pt x="305" y="74"/>
                </a:lnTo>
                <a:lnTo>
                  <a:pt x="305" y="73"/>
                </a:lnTo>
                <a:lnTo>
                  <a:pt x="306" y="74"/>
                </a:lnTo>
                <a:lnTo>
                  <a:pt x="308" y="74"/>
                </a:lnTo>
                <a:lnTo>
                  <a:pt x="309" y="74"/>
                </a:lnTo>
                <a:lnTo>
                  <a:pt x="309" y="73"/>
                </a:lnTo>
                <a:lnTo>
                  <a:pt x="311" y="73"/>
                </a:lnTo>
                <a:lnTo>
                  <a:pt x="311" y="71"/>
                </a:lnTo>
                <a:lnTo>
                  <a:pt x="312" y="71"/>
                </a:lnTo>
                <a:lnTo>
                  <a:pt x="313" y="71"/>
                </a:lnTo>
                <a:lnTo>
                  <a:pt x="315" y="73"/>
                </a:lnTo>
                <a:lnTo>
                  <a:pt x="315" y="74"/>
                </a:lnTo>
                <a:lnTo>
                  <a:pt x="316" y="74"/>
                </a:lnTo>
                <a:lnTo>
                  <a:pt x="316" y="76"/>
                </a:lnTo>
                <a:lnTo>
                  <a:pt x="318" y="76"/>
                </a:lnTo>
                <a:lnTo>
                  <a:pt x="318" y="74"/>
                </a:lnTo>
                <a:lnTo>
                  <a:pt x="319" y="73"/>
                </a:lnTo>
                <a:lnTo>
                  <a:pt x="321" y="73"/>
                </a:lnTo>
                <a:lnTo>
                  <a:pt x="322" y="74"/>
                </a:lnTo>
                <a:lnTo>
                  <a:pt x="323" y="74"/>
                </a:lnTo>
                <a:lnTo>
                  <a:pt x="325" y="74"/>
                </a:lnTo>
                <a:lnTo>
                  <a:pt x="325" y="76"/>
                </a:lnTo>
                <a:lnTo>
                  <a:pt x="326" y="76"/>
                </a:lnTo>
                <a:lnTo>
                  <a:pt x="326" y="77"/>
                </a:lnTo>
                <a:lnTo>
                  <a:pt x="325" y="78"/>
                </a:lnTo>
                <a:lnTo>
                  <a:pt x="325" y="80"/>
                </a:lnTo>
                <a:lnTo>
                  <a:pt x="326" y="80"/>
                </a:lnTo>
                <a:lnTo>
                  <a:pt x="328" y="80"/>
                </a:lnTo>
                <a:lnTo>
                  <a:pt x="329" y="80"/>
                </a:lnTo>
                <a:lnTo>
                  <a:pt x="331" y="80"/>
                </a:lnTo>
                <a:lnTo>
                  <a:pt x="332" y="80"/>
                </a:lnTo>
                <a:lnTo>
                  <a:pt x="333" y="80"/>
                </a:lnTo>
                <a:lnTo>
                  <a:pt x="333" y="78"/>
                </a:lnTo>
                <a:lnTo>
                  <a:pt x="335" y="78"/>
                </a:lnTo>
                <a:lnTo>
                  <a:pt x="336" y="78"/>
                </a:lnTo>
                <a:lnTo>
                  <a:pt x="336" y="77"/>
                </a:lnTo>
                <a:lnTo>
                  <a:pt x="338" y="77"/>
                </a:lnTo>
                <a:lnTo>
                  <a:pt x="339" y="77"/>
                </a:lnTo>
                <a:lnTo>
                  <a:pt x="338" y="76"/>
                </a:lnTo>
                <a:lnTo>
                  <a:pt x="338" y="74"/>
                </a:lnTo>
                <a:lnTo>
                  <a:pt x="338" y="73"/>
                </a:lnTo>
                <a:lnTo>
                  <a:pt x="336" y="71"/>
                </a:lnTo>
                <a:lnTo>
                  <a:pt x="336" y="70"/>
                </a:lnTo>
                <a:lnTo>
                  <a:pt x="338" y="70"/>
                </a:lnTo>
                <a:lnTo>
                  <a:pt x="339" y="68"/>
                </a:lnTo>
                <a:lnTo>
                  <a:pt x="341" y="68"/>
                </a:lnTo>
                <a:lnTo>
                  <a:pt x="342" y="70"/>
                </a:lnTo>
                <a:lnTo>
                  <a:pt x="343" y="68"/>
                </a:lnTo>
                <a:lnTo>
                  <a:pt x="345" y="68"/>
                </a:lnTo>
                <a:lnTo>
                  <a:pt x="346" y="67"/>
                </a:lnTo>
                <a:lnTo>
                  <a:pt x="348" y="66"/>
                </a:lnTo>
                <a:lnTo>
                  <a:pt x="349" y="66"/>
                </a:lnTo>
                <a:lnTo>
                  <a:pt x="351" y="64"/>
                </a:lnTo>
                <a:lnTo>
                  <a:pt x="352" y="64"/>
                </a:lnTo>
                <a:lnTo>
                  <a:pt x="354" y="63"/>
                </a:lnTo>
                <a:lnTo>
                  <a:pt x="355" y="63"/>
                </a:lnTo>
                <a:lnTo>
                  <a:pt x="356" y="63"/>
                </a:lnTo>
                <a:lnTo>
                  <a:pt x="356" y="61"/>
                </a:lnTo>
                <a:lnTo>
                  <a:pt x="358" y="61"/>
                </a:lnTo>
                <a:lnTo>
                  <a:pt x="358" y="60"/>
                </a:lnTo>
                <a:lnTo>
                  <a:pt x="358" y="58"/>
                </a:lnTo>
                <a:lnTo>
                  <a:pt x="358" y="57"/>
                </a:lnTo>
                <a:lnTo>
                  <a:pt x="359" y="57"/>
                </a:lnTo>
                <a:lnTo>
                  <a:pt x="359" y="56"/>
                </a:lnTo>
                <a:lnTo>
                  <a:pt x="359" y="54"/>
                </a:lnTo>
                <a:lnTo>
                  <a:pt x="359" y="53"/>
                </a:lnTo>
                <a:lnTo>
                  <a:pt x="359" y="51"/>
                </a:lnTo>
                <a:lnTo>
                  <a:pt x="361" y="50"/>
                </a:lnTo>
                <a:lnTo>
                  <a:pt x="362" y="48"/>
                </a:lnTo>
                <a:lnTo>
                  <a:pt x="364" y="48"/>
                </a:lnTo>
                <a:lnTo>
                  <a:pt x="365" y="47"/>
                </a:lnTo>
                <a:lnTo>
                  <a:pt x="366" y="48"/>
                </a:lnTo>
                <a:lnTo>
                  <a:pt x="368" y="48"/>
                </a:lnTo>
                <a:lnTo>
                  <a:pt x="369" y="50"/>
                </a:lnTo>
                <a:lnTo>
                  <a:pt x="369" y="51"/>
                </a:lnTo>
                <a:lnTo>
                  <a:pt x="371" y="53"/>
                </a:lnTo>
                <a:lnTo>
                  <a:pt x="371" y="54"/>
                </a:lnTo>
                <a:lnTo>
                  <a:pt x="371" y="56"/>
                </a:lnTo>
                <a:lnTo>
                  <a:pt x="371" y="57"/>
                </a:lnTo>
                <a:lnTo>
                  <a:pt x="369" y="60"/>
                </a:lnTo>
                <a:lnTo>
                  <a:pt x="369" y="63"/>
                </a:lnTo>
                <a:lnTo>
                  <a:pt x="371" y="63"/>
                </a:lnTo>
                <a:lnTo>
                  <a:pt x="371" y="66"/>
                </a:lnTo>
                <a:lnTo>
                  <a:pt x="372" y="67"/>
                </a:lnTo>
                <a:lnTo>
                  <a:pt x="374" y="67"/>
                </a:lnTo>
                <a:lnTo>
                  <a:pt x="375" y="68"/>
                </a:lnTo>
                <a:lnTo>
                  <a:pt x="376" y="68"/>
                </a:lnTo>
                <a:lnTo>
                  <a:pt x="378" y="68"/>
                </a:lnTo>
                <a:lnTo>
                  <a:pt x="379" y="67"/>
                </a:lnTo>
                <a:lnTo>
                  <a:pt x="381" y="67"/>
                </a:lnTo>
                <a:lnTo>
                  <a:pt x="382" y="66"/>
                </a:lnTo>
                <a:lnTo>
                  <a:pt x="384" y="64"/>
                </a:lnTo>
                <a:lnTo>
                  <a:pt x="385" y="61"/>
                </a:lnTo>
                <a:lnTo>
                  <a:pt x="385" y="60"/>
                </a:lnTo>
                <a:lnTo>
                  <a:pt x="386" y="58"/>
                </a:lnTo>
                <a:lnTo>
                  <a:pt x="386" y="57"/>
                </a:lnTo>
                <a:lnTo>
                  <a:pt x="388" y="57"/>
                </a:lnTo>
                <a:lnTo>
                  <a:pt x="389" y="54"/>
                </a:lnTo>
                <a:lnTo>
                  <a:pt x="391" y="53"/>
                </a:lnTo>
                <a:lnTo>
                  <a:pt x="391" y="51"/>
                </a:lnTo>
                <a:lnTo>
                  <a:pt x="394" y="50"/>
                </a:lnTo>
                <a:lnTo>
                  <a:pt x="394" y="48"/>
                </a:lnTo>
                <a:lnTo>
                  <a:pt x="396" y="47"/>
                </a:lnTo>
                <a:lnTo>
                  <a:pt x="399" y="46"/>
                </a:lnTo>
                <a:lnTo>
                  <a:pt x="401" y="43"/>
                </a:lnTo>
                <a:lnTo>
                  <a:pt x="402" y="43"/>
                </a:lnTo>
                <a:lnTo>
                  <a:pt x="404" y="43"/>
                </a:lnTo>
                <a:lnTo>
                  <a:pt x="404" y="44"/>
                </a:lnTo>
                <a:lnTo>
                  <a:pt x="405" y="46"/>
                </a:lnTo>
                <a:lnTo>
                  <a:pt x="406" y="48"/>
                </a:lnTo>
                <a:lnTo>
                  <a:pt x="408" y="51"/>
                </a:lnTo>
                <a:lnTo>
                  <a:pt x="409" y="54"/>
                </a:lnTo>
                <a:lnTo>
                  <a:pt x="409" y="56"/>
                </a:lnTo>
                <a:lnTo>
                  <a:pt x="409" y="57"/>
                </a:lnTo>
                <a:lnTo>
                  <a:pt x="411" y="58"/>
                </a:lnTo>
                <a:lnTo>
                  <a:pt x="412" y="60"/>
                </a:lnTo>
                <a:lnTo>
                  <a:pt x="414" y="61"/>
                </a:lnTo>
                <a:lnTo>
                  <a:pt x="415" y="63"/>
                </a:lnTo>
                <a:lnTo>
                  <a:pt x="416" y="64"/>
                </a:lnTo>
                <a:lnTo>
                  <a:pt x="416" y="66"/>
                </a:lnTo>
                <a:lnTo>
                  <a:pt x="418" y="67"/>
                </a:lnTo>
                <a:lnTo>
                  <a:pt x="419" y="67"/>
                </a:lnTo>
                <a:lnTo>
                  <a:pt x="419" y="68"/>
                </a:lnTo>
                <a:lnTo>
                  <a:pt x="421" y="70"/>
                </a:lnTo>
                <a:lnTo>
                  <a:pt x="422" y="71"/>
                </a:lnTo>
                <a:lnTo>
                  <a:pt x="425" y="73"/>
                </a:lnTo>
                <a:lnTo>
                  <a:pt x="426" y="74"/>
                </a:lnTo>
                <a:lnTo>
                  <a:pt x="429" y="78"/>
                </a:lnTo>
                <a:lnTo>
                  <a:pt x="431" y="78"/>
                </a:lnTo>
                <a:lnTo>
                  <a:pt x="431" y="80"/>
                </a:lnTo>
                <a:lnTo>
                  <a:pt x="432" y="81"/>
                </a:lnTo>
                <a:lnTo>
                  <a:pt x="432" y="83"/>
                </a:lnTo>
                <a:lnTo>
                  <a:pt x="432" y="84"/>
                </a:lnTo>
                <a:lnTo>
                  <a:pt x="434" y="86"/>
                </a:lnTo>
                <a:lnTo>
                  <a:pt x="435" y="88"/>
                </a:lnTo>
                <a:lnTo>
                  <a:pt x="436" y="91"/>
                </a:lnTo>
                <a:lnTo>
                  <a:pt x="436" y="93"/>
                </a:lnTo>
                <a:lnTo>
                  <a:pt x="438" y="97"/>
                </a:lnTo>
                <a:lnTo>
                  <a:pt x="434" y="97"/>
                </a:lnTo>
                <a:lnTo>
                  <a:pt x="432" y="97"/>
                </a:lnTo>
                <a:lnTo>
                  <a:pt x="431" y="97"/>
                </a:lnTo>
                <a:lnTo>
                  <a:pt x="429" y="97"/>
                </a:lnTo>
                <a:lnTo>
                  <a:pt x="428" y="97"/>
                </a:lnTo>
                <a:lnTo>
                  <a:pt x="426" y="97"/>
                </a:lnTo>
                <a:lnTo>
                  <a:pt x="425" y="97"/>
                </a:lnTo>
                <a:lnTo>
                  <a:pt x="425" y="100"/>
                </a:lnTo>
                <a:lnTo>
                  <a:pt x="425" y="101"/>
                </a:lnTo>
                <a:lnTo>
                  <a:pt x="425" y="103"/>
                </a:lnTo>
                <a:lnTo>
                  <a:pt x="424" y="104"/>
                </a:lnTo>
                <a:lnTo>
                  <a:pt x="425" y="106"/>
                </a:lnTo>
                <a:lnTo>
                  <a:pt x="425" y="108"/>
                </a:lnTo>
                <a:lnTo>
                  <a:pt x="425" y="110"/>
                </a:lnTo>
                <a:lnTo>
                  <a:pt x="425" y="111"/>
                </a:lnTo>
                <a:lnTo>
                  <a:pt x="425" y="113"/>
                </a:lnTo>
                <a:lnTo>
                  <a:pt x="425" y="116"/>
                </a:lnTo>
                <a:lnTo>
                  <a:pt x="425" y="117"/>
                </a:lnTo>
                <a:lnTo>
                  <a:pt x="425" y="118"/>
                </a:lnTo>
                <a:lnTo>
                  <a:pt x="426" y="120"/>
                </a:lnTo>
                <a:lnTo>
                  <a:pt x="426" y="121"/>
                </a:lnTo>
                <a:lnTo>
                  <a:pt x="426" y="123"/>
                </a:lnTo>
                <a:lnTo>
                  <a:pt x="426" y="126"/>
                </a:lnTo>
                <a:lnTo>
                  <a:pt x="426" y="127"/>
                </a:lnTo>
                <a:lnTo>
                  <a:pt x="426" y="130"/>
                </a:lnTo>
                <a:lnTo>
                  <a:pt x="426" y="131"/>
                </a:lnTo>
                <a:lnTo>
                  <a:pt x="426" y="133"/>
                </a:lnTo>
                <a:lnTo>
                  <a:pt x="425" y="134"/>
                </a:lnTo>
                <a:lnTo>
                  <a:pt x="425" y="136"/>
                </a:lnTo>
                <a:lnTo>
                  <a:pt x="424" y="137"/>
                </a:lnTo>
                <a:lnTo>
                  <a:pt x="424" y="138"/>
                </a:lnTo>
                <a:lnTo>
                  <a:pt x="422" y="138"/>
                </a:lnTo>
                <a:lnTo>
                  <a:pt x="422" y="140"/>
                </a:lnTo>
                <a:lnTo>
                  <a:pt x="421" y="140"/>
                </a:lnTo>
                <a:lnTo>
                  <a:pt x="419" y="141"/>
                </a:lnTo>
                <a:lnTo>
                  <a:pt x="415" y="144"/>
                </a:lnTo>
                <a:lnTo>
                  <a:pt x="414" y="144"/>
                </a:lnTo>
                <a:lnTo>
                  <a:pt x="412" y="146"/>
                </a:lnTo>
                <a:lnTo>
                  <a:pt x="411" y="147"/>
                </a:lnTo>
                <a:lnTo>
                  <a:pt x="411" y="149"/>
                </a:lnTo>
                <a:lnTo>
                  <a:pt x="411" y="150"/>
                </a:lnTo>
                <a:lnTo>
                  <a:pt x="409" y="150"/>
                </a:lnTo>
                <a:lnTo>
                  <a:pt x="409" y="151"/>
                </a:lnTo>
                <a:lnTo>
                  <a:pt x="408" y="151"/>
                </a:lnTo>
                <a:lnTo>
                  <a:pt x="408" y="153"/>
                </a:lnTo>
                <a:lnTo>
                  <a:pt x="409" y="154"/>
                </a:lnTo>
                <a:lnTo>
                  <a:pt x="411" y="157"/>
                </a:lnTo>
                <a:lnTo>
                  <a:pt x="412" y="159"/>
                </a:lnTo>
                <a:lnTo>
                  <a:pt x="412" y="160"/>
                </a:lnTo>
                <a:lnTo>
                  <a:pt x="408" y="160"/>
                </a:lnTo>
                <a:lnTo>
                  <a:pt x="406" y="160"/>
                </a:lnTo>
                <a:lnTo>
                  <a:pt x="406" y="161"/>
                </a:lnTo>
                <a:lnTo>
                  <a:pt x="406" y="163"/>
                </a:lnTo>
                <a:lnTo>
                  <a:pt x="404" y="163"/>
                </a:lnTo>
                <a:lnTo>
                  <a:pt x="404" y="164"/>
                </a:lnTo>
                <a:lnTo>
                  <a:pt x="402" y="164"/>
                </a:lnTo>
                <a:lnTo>
                  <a:pt x="399" y="164"/>
                </a:lnTo>
                <a:lnTo>
                  <a:pt x="398" y="164"/>
                </a:lnTo>
                <a:lnTo>
                  <a:pt x="396" y="164"/>
                </a:lnTo>
                <a:lnTo>
                  <a:pt x="396" y="166"/>
                </a:lnTo>
                <a:lnTo>
                  <a:pt x="395" y="167"/>
                </a:lnTo>
                <a:lnTo>
                  <a:pt x="395" y="169"/>
                </a:lnTo>
                <a:lnTo>
                  <a:pt x="395" y="170"/>
                </a:lnTo>
                <a:lnTo>
                  <a:pt x="395" y="171"/>
                </a:lnTo>
                <a:lnTo>
                  <a:pt x="394" y="173"/>
                </a:lnTo>
                <a:lnTo>
                  <a:pt x="392" y="173"/>
                </a:lnTo>
                <a:lnTo>
                  <a:pt x="391" y="173"/>
                </a:lnTo>
                <a:lnTo>
                  <a:pt x="391" y="171"/>
                </a:lnTo>
                <a:lnTo>
                  <a:pt x="389" y="171"/>
                </a:lnTo>
                <a:lnTo>
                  <a:pt x="388" y="170"/>
                </a:lnTo>
                <a:lnTo>
                  <a:pt x="386" y="170"/>
                </a:lnTo>
                <a:lnTo>
                  <a:pt x="385" y="170"/>
                </a:lnTo>
                <a:lnTo>
                  <a:pt x="385" y="169"/>
                </a:lnTo>
                <a:lnTo>
                  <a:pt x="384" y="169"/>
                </a:lnTo>
                <a:lnTo>
                  <a:pt x="381" y="167"/>
                </a:lnTo>
                <a:lnTo>
                  <a:pt x="379" y="167"/>
                </a:lnTo>
                <a:lnTo>
                  <a:pt x="379" y="166"/>
                </a:lnTo>
                <a:lnTo>
                  <a:pt x="378" y="166"/>
                </a:lnTo>
                <a:lnTo>
                  <a:pt x="376" y="166"/>
                </a:lnTo>
                <a:lnTo>
                  <a:pt x="375" y="164"/>
                </a:lnTo>
                <a:lnTo>
                  <a:pt x="374" y="164"/>
                </a:lnTo>
                <a:lnTo>
                  <a:pt x="372" y="163"/>
                </a:lnTo>
                <a:lnTo>
                  <a:pt x="371" y="161"/>
                </a:lnTo>
                <a:lnTo>
                  <a:pt x="369" y="161"/>
                </a:lnTo>
                <a:lnTo>
                  <a:pt x="368" y="161"/>
                </a:lnTo>
                <a:lnTo>
                  <a:pt x="365" y="160"/>
                </a:lnTo>
                <a:lnTo>
                  <a:pt x="362" y="160"/>
                </a:lnTo>
                <a:lnTo>
                  <a:pt x="361" y="160"/>
                </a:lnTo>
                <a:lnTo>
                  <a:pt x="361" y="159"/>
                </a:lnTo>
                <a:lnTo>
                  <a:pt x="359" y="159"/>
                </a:lnTo>
                <a:lnTo>
                  <a:pt x="358" y="159"/>
                </a:lnTo>
                <a:lnTo>
                  <a:pt x="356" y="159"/>
                </a:lnTo>
                <a:lnTo>
                  <a:pt x="356" y="157"/>
                </a:lnTo>
                <a:lnTo>
                  <a:pt x="354" y="157"/>
                </a:lnTo>
                <a:lnTo>
                  <a:pt x="352" y="157"/>
                </a:lnTo>
                <a:lnTo>
                  <a:pt x="349" y="156"/>
                </a:lnTo>
                <a:lnTo>
                  <a:pt x="348" y="156"/>
                </a:lnTo>
                <a:lnTo>
                  <a:pt x="346" y="156"/>
                </a:lnTo>
                <a:lnTo>
                  <a:pt x="345" y="154"/>
                </a:lnTo>
                <a:lnTo>
                  <a:pt x="342" y="154"/>
                </a:lnTo>
                <a:lnTo>
                  <a:pt x="341" y="154"/>
                </a:lnTo>
                <a:lnTo>
                  <a:pt x="339" y="154"/>
                </a:lnTo>
                <a:lnTo>
                  <a:pt x="338" y="154"/>
                </a:lnTo>
                <a:lnTo>
                  <a:pt x="338" y="153"/>
                </a:lnTo>
                <a:lnTo>
                  <a:pt x="336" y="153"/>
                </a:lnTo>
                <a:lnTo>
                  <a:pt x="335" y="153"/>
                </a:lnTo>
                <a:lnTo>
                  <a:pt x="333" y="153"/>
                </a:lnTo>
                <a:lnTo>
                  <a:pt x="332" y="151"/>
                </a:lnTo>
                <a:lnTo>
                  <a:pt x="329" y="151"/>
                </a:lnTo>
                <a:lnTo>
                  <a:pt x="328" y="150"/>
                </a:lnTo>
                <a:close/>
              </a:path>
            </a:pathLst>
          </a:custGeom>
          <a:solidFill>
            <a:schemeClr val="bg1"/>
          </a:solidFill>
          <a:ln w="3175" cmpd="sng">
            <a:solidFill>
              <a:srgbClr val="808080"/>
            </a:solidFill>
            <a:round/>
            <a:headEnd/>
            <a:tailEnd/>
          </a:ln>
        </p:spPr>
        <p:txBody>
          <a:bodyPr/>
          <a:lstStyle/>
          <a:p>
            <a:endParaRPr lang="en-US"/>
          </a:p>
        </p:txBody>
      </p:sp>
      <p:sp>
        <p:nvSpPr>
          <p:cNvPr id="14483" name="Freeform 147"/>
          <p:cNvSpPr>
            <a:spLocks/>
          </p:cNvSpPr>
          <p:nvPr/>
        </p:nvSpPr>
        <p:spPr bwMode="auto">
          <a:xfrm>
            <a:off x="2584450" y="5318125"/>
            <a:ext cx="515938" cy="147638"/>
          </a:xfrm>
          <a:custGeom>
            <a:avLst/>
            <a:gdLst>
              <a:gd name="T0" fmla="*/ 108 w 438"/>
              <a:gd name="T1" fmla="*/ 137 h 173"/>
              <a:gd name="T2" fmla="*/ 92 w 438"/>
              <a:gd name="T3" fmla="*/ 128 h 173"/>
              <a:gd name="T4" fmla="*/ 72 w 438"/>
              <a:gd name="T5" fmla="*/ 118 h 173"/>
              <a:gd name="T6" fmla="*/ 50 w 438"/>
              <a:gd name="T7" fmla="*/ 137 h 173"/>
              <a:gd name="T8" fmla="*/ 35 w 438"/>
              <a:gd name="T9" fmla="*/ 143 h 173"/>
              <a:gd name="T10" fmla="*/ 25 w 438"/>
              <a:gd name="T11" fmla="*/ 136 h 173"/>
              <a:gd name="T12" fmla="*/ 9 w 438"/>
              <a:gd name="T13" fmla="*/ 133 h 173"/>
              <a:gd name="T14" fmla="*/ 3 w 438"/>
              <a:gd name="T15" fmla="*/ 124 h 173"/>
              <a:gd name="T16" fmla="*/ 2 w 438"/>
              <a:gd name="T17" fmla="*/ 117 h 173"/>
              <a:gd name="T18" fmla="*/ 0 w 438"/>
              <a:gd name="T19" fmla="*/ 101 h 173"/>
              <a:gd name="T20" fmla="*/ 32 w 438"/>
              <a:gd name="T21" fmla="*/ 68 h 173"/>
              <a:gd name="T22" fmla="*/ 59 w 438"/>
              <a:gd name="T23" fmla="*/ 24 h 173"/>
              <a:gd name="T24" fmla="*/ 92 w 438"/>
              <a:gd name="T25" fmla="*/ 27 h 173"/>
              <a:gd name="T26" fmla="*/ 120 w 438"/>
              <a:gd name="T27" fmla="*/ 30 h 173"/>
              <a:gd name="T28" fmla="*/ 146 w 438"/>
              <a:gd name="T29" fmla="*/ 4 h 173"/>
              <a:gd name="T30" fmla="*/ 195 w 438"/>
              <a:gd name="T31" fmla="*/ 1 h 173"/>
              <a:gd name="T32" fmla="*/ 219 w 438"/>
              <a:gd name="T33" fmla="*/ 8 h 173"/>
              <a:gd name="T34" fmla="*/ 226 w 438"/>
              <a:gd name="T35" fmla="*/ 16 h 173"/>
              <a:gd name="T36" fmla="*/ 233 w 438"/>
              <a:gd name="T37" fmla="*/ 23 h 173"/>
              <a:gd name="T38" fmla="*/ 238 w 438"/>
              <a:gd name="T39" fmla="*/ 30 h 173"/>
              <a:gd name="T40" fmla="*/ 243 w 438"/>
              <a:gd name="T41" fmla="*/ 38 h 173"/>
              <a:gd name="T42" fmla="*/ 243 w 438"/>
              <a:gd name="T43" fmla="*/ 47 h 173"/>
              <a:gd name="T44" fmla="*/ 252 w 438"/>
              <a:gd name="T45" fmla="*/ 50 h 173"/>
              <a:gd name="T46" fmla="*/ 261 w 438"/>
              <a:gd name="T47" fmla="*/ 46 h 173"/>
              <a:gd name="T48" fmla="*/ 269 w 438"/>
              <a:gd name="T49" fmla="*/ 53 h 173"/>
              <a:gd name="T50" fmla="*/ 276 w 438"/>
              <a:gd name="T51" fmla="*/ 60 h 173"/>
              <a:gd name="T52" fmla="*/ 272 w 438"/>
              <a:gd name="T53" fmla="*/ 66 h 173"/>
              <a:gd name="T54" fmla="*/ 263 w 438"/>
              <a:gd name="T55" fmla="*/ 70 h 173"/>
              <a:gd name="T56" fmla="*/ 266 w 438"/>
              <a:gd name="T57" fmla="*/ 80 h 173"/>
              <a:gd name="T58" fmla="*/ 273 w 438"/>
              <a:gd name="T59" fmla="*/ 78 h 173"/>
              <a:gd name="T60" fmla="*/ 281 w 438"/>
              <a:gd name="T61" fmla="*/ 84 h 173"/>
              <a:gd name="T62" fmla="*/ 279 w 438"/>
              <a:gd name="T63" fmla="*/ 87 h 173"/>
              <a:gd name="T64" fmla="*/ 288 w 438"/>
              <a:gd name="T65" fmla="*/ 86 h 173"/>
              <a:gd name="T66" fmla="*/ 295 w 438"/>
              <a:gd name="T67" fmla="*/ 81 h 173"/>
              <a:gd name="T68" fmla="*/ 303 w 438"/>
              <a:gd name="T69" fmla="*/ 76 h 173"/>
              <a:gd name="T70" fmla="*/ 312 w 438"/>
              <a:gd name="T71" fmla="*/ 71 h 173"/>
              <a:gd name="T72" fmla="*/ 322 w 438"/>
              <a:gd name="T73" fmla="*/ 74 h 173"/>
              <a:gd name="T74" fmla="*/ 329 w 438"/>
              <a:gd name="T75" fmla="*/ 80 h 173"/>
              <a:gd name="T76" fmla="*/ 338 w 438"/>
              <a:gd name="T77" fmla="*/ 76 h 173"/>
              <a:gd name="T78" fmla="*/ 345 w 438"/>
              <a:gd name="T79" fmla="*/ 68 h 173"/>
              <a:gd name="T80" fmla="*/ 358 w 438"/>
              <a:gd name="T81" fmla="*/ 61 h 173"/>
              <a:gd name="T82" fmla="*/ 362 w 438"/>
              <a:gd name="T83" fmla="*/ 48 h 173"/>
              <a:gd name="T84" fmla="*/ 371 w 438"/>
              <a:gd name="T85" fmla="*/ 57 h 173"/>
              <a:gd name="T86" fmla="*/ 379 w 438"/>
              <a:gd name="T87" fmla="*/ 67 h 173"/>
              <a:gd name="T88" fmla="*/ 391 w 438"/>
              <a:gd name="T89" fmla="*/ 53 h 173"/>
              <a:gd name="T90" fmla="*/ 405 w 438"/>
              <a:gd name="T91" fmla="*/ 46 h 173"/>
              <a:gd name="T92" fmla="*/ 416 w 438"/>
              <a:gd name="T93" fmla="*/ 64 h 173"/>
              <a:gd name="T94" fmla="*/ 431 w 438"/>
              <a:gd name="T95" fmla="*/ 78 h 173"/>
              <a:gd name="T96" fmla="*/ 434 w 438"/>
              <a:gd name="T97" fmla="*/ 97 h 173"/>
              <a:gd name="T98" fmla="*/ 424 w 438"/>
              <a:gd name="T99" fmla="*/ 104 h 173"/>
              <a:gd name="T100" fmla="*/ 426 w 438"/>
              <a:gd name="T101" fmla="*/ 121 h 173"/>
              <a:gd name="T102" fmla="*/ 424 w 438"/>
              <a:gd name="T103" fmla="*/ 138 h 173"/>
              <a:gd name="T104" fmla="*/ 411 w 438"/>
              <a:gd name="T105" fmla="*/ 150 h 173"/>
              <a:gd name="T106" fmla="*/ 406 w 438"/>
              <a:gd name="T107" fmla="*/ 160 h 173"/>
              <a:gd name="T108" fmla="*/ 395 w 438"/>
              <a:gd name="T109" fmla="*/ 167 h 173"/>
              <a:gd name="T110" fmla="*/ 386 w 438"/>
              <a:gd name="T111" fmla="*/ 170 h 173"/>
              <a:gd name="T112" fmla="*/ 374 w 438"/>
              <a:gd name="T113" fmla="*/ 164 h 173"/>
              <a:gd name="T114" fmla="*/ 358 w 438"/>
              <a:gd name="T115" fmla="*/ 159 h 173"/>
              <a:gd name="T116" fmla="*/ 341 w 438"/>
              <a:gd name="T117" fmla="*/ 154 h 17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38"/>
              <a:gd name="T178" fmla="*/ 0 h 173"/>
              <a:gd name="T179" fmla="*/ 438 w 438"/>
              <a:gd name="T180" fmla="*/ 173 h 17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38" h="173">
                <a:moveTo>
                  <a:pt x="120" y="141"/>
                </a:moveTo>
                <a:lnTo>
                  <a:pt x="119" y="141"/>
                </a:lnTo>
                <a:lnTo>
                  <a:pt x="118" y="141"/>
                </a:lnTo>
                <a:lnTo>
                  <a:pt x="116" y="141"/>
                </a:lnTo>
                <a:lnTo>
                  <a:pt x="115" y="141"/>
                </a:lnTo>
                <a:lnTo>
                  <a:pt x="112" y="140"/>
                </a:lnTo>
                <a:lnTo>
                  <a:pt x="110" y="138"/>
                </a:lnTo>
                <a:lnTo>
                  <a:pt x="109" y="138"/>
                </a:lnTo>
                <a:lnTo>
                  <a:pt x="108" y="138"/>
                </a:lnTo>
                <a:lnTo>
                  <a:pt x="108" y="137"/>
                </a:lnTo>
                <a:lnTo>
                  <a:pt x="105" y="136"/>
                </a:lnTo>
                <a:lnTo>
                  <a:pt x="103" y="136"/>
                </a:lnTo>
                <a:lnTo>
                  <a:pt x="102" y="134"/>
                </a:lnTo>
                <a:lnTo>
                  <a:pt x="98" y="133"/>
                </a:lnTo>
                <a:lnTo>
                  <a:pt x="96" y="133"/>
                </a:lnTo>
                <a:lnTo>
                  <a:pt x="96" y="131"/>
                </a:lnTo>
                <a:lnTo>
                  <a:pt x="95" y="131"/>
                </a:lnTo>
                <a:lnTo>
                  <a:pt x="93" y="130"/>
                </a:lnTo>
                <a:lnTo>
                  <a:pt x="92" y="130"/>
                </a:lnTo>
                <a:lnTo>
                  <a:pt x="92" y="128"/>
                </a:lnTo>
                <a:lnTo>
                  <a:pt x="86" y="124"/>
                </a:lnTo>
                <a:lnTo>
                  <a:pt x="83" y="123"/>
                </a:lnTo>
                <a:lnTo>
                  <a:pt x="80" y="121"/>
                </a:lnTo>
                <a:lnTo>
                  <a:pt x="79" y="118"/>
                </a:lnTo>
                <a:lnTo>
                  <a:pt x="78" y="118"/>
                </a:lnTo>
                <a:lnTo>
                  <a:pt x="78" y="117"/>
                </a:lnTo>
                <a:lnTo>
                  <a:pt x="76" y="117"/>
                </a:lnTo>
                <a:lnTo>
                  <a:pt x="75" y="117"/>
                </a:lnTo>
                <a:lnTo>
                  <a:pt x="73" y="117"/>
                </a:lnTo>
                <a:lnTo>
                  <a:pt x="72" y="118"/>
                </a:lnTo>
                <a:lnTo>
                  <a:pt x="70" y="120"/>
                </a:lnTo>
                <a:lnTo>
                  <a:pt x="68" y="123"/>
                </a:lnTo>
                <a:lnTo>
                  <a:pt x="65" y="126"/>
                </a:lnTo>
                <a:lnTo>
                  <a:pt x="62" y="127"/>
                </a:lnTo>
                <a:lnTo>
                  <a:pt x="59" y="130"/>
                </a:lnTo>
                <a:lnTo>
                  <a:pt x="56" y="131"/>
                </a:lnTo>
                <a:lnTo>
                  <a:pt x="53" y="134"/>
                </a:lnTo>
                <a:lnTo>
                  <a:pt x="52" y="136"/>
                </a:lnTo>
                <a:lnTo>
                  <a:pt x="50" y="136"/>
                </a:lnTo>
                <a:lnTo>
                  <a:pt x="50" y="137"/>
                </a:lnTo>
                <a:lnTo>
                  <a:pt x="49" y="138"/>
                </a:lnTo>
                <a:lnTo>
                  <a:pt x="47" y="138"/>
                </a:lnTo>
                <a:lnTo>
                  <a:pt x="45" y="140"/>
                </a:lnTo>
                <a:lnTo>
                  <a:pt x="43" y="140"/>
                </a:lnTo>
                <a:lnTo>
                  <a:pt x="43" y="141"/>
                </a:lnTo>
                <a:lnTo>
                  <a:pt x="42" y="141"/>
                </a:lnTo>
                <a:lnTo>
                  <a:pt x="39" y="143"/>
                </a:lnTo>
                <a:lnTo>
                  <a:pt x="37" y="143"/>
                </a:lnTo>
                <a:lnTo>
                  <a:pt x="36" y="143"/>
                </a:lnTo>
                <a:lnTo>
                  <a:pt x="35" y="143"/>
                </a:lnTo>
                <a:lnTo>
                  <a:pt x="33" y="143"/>
                </a:lnTo>
                <a:lnTo>
                  <a:pt x="33" y="141"/>
                </a:lnTo>
                <a:lnTo>
                  <a:pt x="32" y="140"/>
                </a:lnTo>
                <a:lnTo>
                  <a:pt x="30" y="140"/>
                </a:lnTo>
                <a:lnTo>
                  <a:pt x="30" y="138"/>
                </a:lnTo>
                <a:lnTo>
                  <a:pt x="29" y="138"/>
                </a:lnTo>
                <a:lnTo>
                  <a:pt x="29" y="137"/>
                </a:lnTo>
                <a:lnTo>
                  <a:pt x="27" y="137"/>
                </a:lnTo>
                <a:lnTo>
                  <a:pt x="26" y="136"/>
                </a:lnTo>
                <a:lnTo>
                  <a:pt x="25" y="136"/>
                </a:lnTo>
                <a:lnTo>
                  <a:pt x="23" y="134"/>
                </a:lnTo>
                <a:lnTo>
                  <a:pt x="22" y="134"/>
                </a:lnTo>
                <a:lnTo>
                  <a:pt x="20" y="134"/>
                </a:lnTo>
                <a:lnTo>
                  <a:pt x="19" y="134"/>
                </a:lnTo>
                <a:lnTo>
                  <a:pt x="17" y="133"/>
                </a:lnTo>
                <a:lnTo>
                  <a:pt x="16" y="133"/>
                </a:lnTo>
                <a:lnTo>
                  <a:pt x="15" y="133"/>
                </a:lnTo>
                <a:lnTo>
                  <a:pt x="13" y="133"/>
                </a:lnTo>
                <a:lnTo>
                  <a:pt x="12" y="133"/>
                </a:lnTo>
                <a:lnTo>
                  <a:pt x="9" y="133"/>
                </a:lnTo>
                <a:lnTo>
                  <a:pt x="9" y="131"/>
                </a:lnTo>
                <a:lnTo>
                  <a:pt x="9" y="130"/>
                </a:lnTo>
                <a:lnTo>
                  <a:pt x="9" y="128"/>
                </a:lnTo>
                <a:lnTo>
                  <a:pt x="7" y="128"/>
                </a:lnTo>
                <a:lnTo>
                  <a:pt x="7" y="127"/>
                </a:lnTo>
                <a:lnTo>
                  <a:pt x="6" y="128"/>
                </a:lnTo>
                <a:lnTo>
                  <a:pt x="5" y="128"/>
                </a:lnTo>
                <a:lnTo>
                  <a:pt x="3" y="127"/>
                </a:lnTo>
                <a:lnTo>
                  <a:pt x="3" y="126"/>
                </a:lnTo>
                <a:lnTo>
                  <a:pt x="3" y="124"/>
                </a:lnTo>
                <a:lnTo>
                  <a:pt x="5" y="124"/>
                </a:lnTo>
                <a:lnTo>
                  <a:pt x="6" y="124"/>
                </a:lnTo>
                <a:lnTo>
                  <a:pt x="6" y="123"/>
                </a:lnTo>
                <a:lnTo>
                  <a:pt x="5" y="123"/>
                </a:lnTo>
                <a:lnTo>
                  <a:pt x="5" y="121"/>
                </a:lnTo>
                <a:lnTo>
                  <a:pt x="3" y="121"/>
                </a:lnTo>
                <a:lnTo>
                  <a:pt x="2" y="121"/>
                </a:lnTo>
                <a:lnTo>
                  <a:pt x="2" y="120"/>
                </a:lnTo>
                <a:lnTo>
                  <a:pt x="0" y="118"/>
                </a:lnTo>
                <a:lnTo>
                  <a:pt x="2" y="117"/>
                </a:lnTo>
                <a:lnTo>
                  <a:pt x="2" y="116"/>
                </a:lnTo>
                <a:lnTo>
                  <a:pt x="2" y="114"/>
                </a:lnTo>
                <a:lnTo>
                  <a:pt x="2" y="113"/>
                </a:lnTo>
                <a:lnTo>
                  <a:pt x="2" y="111"/>
                </a:lnTo>
                <a:lnTo>
                  <a:pt x="2" y="110"/>
                </a:lnTo>
                <a:lnTo>
                  <a:pt x="0" y="108"/>
                </a:lnTo>
                <a:lnTo>
                  <a:pt x="2" y="107"/>
                </a:lnTo>
                <a:lnTo>
                  <a:pt x="0" y="107"/>
                </a:lnTo>
                <a:lnTo>
                  <a:pt x="0" y="106"/>
                </a:lnTo>
                <a:lnTo>
                  <a:pt x="0" y="101"/>
                </a:lnTo>
                <a:lnTo>
                  <a:pt x="0" y="100"/>
                </a:lnTo>
                <a:lnTo>
                  <a:pt x="5" y="100"/>
                </a:lnTo>
                <a:lnTo>
                  <a:pt x="9" y="100"/>
                </a:lnTo>
                <a:lnTo>
                  <a:pt x="10" y="100"/>
                </a:lnTo>
                <a:lnTo>
                  <a:pt x="12" y="101"/>
                </a:lnTo>
                <a:lnTo>
                  <a:pt x="13" y="100"/>
                </a:lnTo>
                <a:lnTo>
                  <a:pt x="19" y="83"/>
                </a:lnTo>
                <a:lnTo>
                  <a:pt x="27" y="73"/>
                </a:lnTo>
                <a:lnTo>
                  <a:pt x="30" y="71"/>
                </a:lnTo>
                <a:lnTo>
                  <a:pt x="32" y="68"/>
                </a:lnTo>
                <a:lnTo>
                  <a:pt x="33" y="67"/>
                </a:lnTo>
                <a:lnTo>
                  <a:pt x="35" y="64"/>
                </a:lnTo>
                <a:lnTo>
                  <a:pt x="36" y="64"/>
                </a:lnTo>
                <a:lnTo>
                  <a:pt x="37" y="61"/>
                </a:lnTo>
                <a:lnTo>
                  <a:pt x="40" y="60"/>
                </a:lnTo>
                <a:lnTo>
                  <a:pt x="45" y="54"/>
                </a:lnTo>
                <a:lnTo>
                  <a:pt x="47" y="51"/>
                </a:lnTo>
                <a:lnTo>
                  <a:pt x="55" y="43"/>
                </a:lnTo>
                <a:lnTo>
                  <a:pt x="55" y="24"/>
                </a:lnTo>
                <a:lnTo>
                  <a:pt x="59" y="24"/>
                </a:lnTo>
                <a:lnTo>
                  <a:pt x="78" y="26"/>
                </a:lnTo>
                <a:lnTo>
                  <a:pt x="80" y="26"/>
                </a:lnTo>
                <a:lnTo>
                  <a:pt x="82" y="26"/>
                </a:lnTo>
                <a:lnTo>
                  <a:pt x="83" y="26"/>
                </a:lnTo>
                <a:lnTo>
                  <a:pt x="85" y="26"/>
                </a:lnTo>
                <a:lnTo>
                  <a:pt x="86" y="26"/>
                </a:lnTo>
                <a:lnTo>
                  <a:pt x="88" y="27"/>
                </a:lnTo>
                <a:lnTo>
                  <a:pt x="89" y="27"/>
                </a:lnTo>
                <a:lnTo>
                  <a:pt x="90" y="27"/>
                </a:lnTo>
                <a:lnTo>
                  <a:pt x="92" y="27"/>
                </a:lnTo>
                <a:lnTo>
                  <a:pt x="95" y="27"/>
                </a:lnTo>
                <a:lnTo>
                  <a:pt x="96" y="27"/>
                </a:lnTo>
                <a:lnTo>
                  <a:pt x="99" y="27"/>
                </a:lnTo>
                <a:lnTo>
                  <a:pt x="100" y="28"/>
                </a:lnTo>
                <a:lnTo>
                  <a:pt x="108" y="28"/>
                </a:lnTo>
                <a:lnTo>
                  <a:pt x="110" y="28"/>
                </a:lnTo>
                <a:lnTo>
                  <a:pt x="112" y="28"/>
                </a:lnTo>
                <a:lnTo>
                  <a:pt x="116" y="30"/>
                </a:lnTo>
                <a:lnTo>
                  <a:pt x="119" y="30"/>
                </a:lnTo>
                <a:lnTo>
                  <a:pt x="120" y="30"/>
                </a:lnTo>
                <a:lnTo>
                  <a:pt x="122" y="30"/>
                </a:lnTo>
                <a:lnTo>
                  <a:pt x="123" y="30"/>
                </a:lnTo>
                <a:lnTo>
                  <a:pt x="126" y="30"/>
                </a:lnTo>
                <a:lnTo>
                  <a:pt x="125" y="18"/>
                </a:lnTo>
                <a:lnTo>
                  <a:pt x="125" y="5"/>
                </a:lnTo>
                <a:lnTo>
                  <a:pt x="126" y="5"/>
                </a:lnTo>
                <a:lnTo>
                  <a:pt x="130" y="5"/>
                </a:lnTo>
                <a:lnTo>
                  <a:pt x="136" y="5"/>
                </a:lnTo>
                <a:lnTo>
                  <a:pt x="140" y="5"/>
                </a:lnTo>
                <a:lnTo>
                  <a:pt x="146" y="4"/>
                </a:lnTo>
                <a:lnTo>
                  <a:pt x="153" y="4"/>
                </a:lnTo>
                <a:lnTo>
                  <a:pt x="156" y="4"/>
                </a:lnTo>
                <a:lnTo>
                  <a:pt x="160" y="4"/>
                </a:lnTo>
                <a:lnTo>
                  <a:pt x="168" y="4"/>
                </a:lnTo>
                <a:lnTo>
                  <a:pt x="175" y="4"/>
                </a:lnTo>
                <a:lnTo>
                  <a:pt x="180" y="3"/>
                </a:lnTo>
                <a:lnTo>
                  <a:pt x="182" y="3"/>
                </a:lnTo>
                <a:lnTo>
                  <a:pt x="185" y="3"/>
                </a:lnTo>
                <a:lnTo>
                  <a:pt x="189" y="3"/>
                </a:lnTo>
                <a:lnTo>
                  <a:pt x="195" y="1"/>
                </a:lnTo>
                <a:lnTo>
                  <a:pt x="200" y="1"/>
                </a:lnTo>
                <a:lnTo>
                  <a:pt x="205" y="0"/>
                </a:lnTo>
                <a:lnTo>
                  <a:pt x="206" y="1"/>
                </a:lnTo>
                <a:lnTo>
                  <a:pt x="208" y="3"/>
                </a:lnTo>
                <a:lnTo>
                  <a:pt x="209" y="4"/>
                </a:lnTo>
                <a:lnTo>
                  <a:pt x="212" y="7"/>
                </a:lnTo>
                <a:lnTo>
                  <a:pt x="213" y="7"/>
                </a:lnTo>
                <a:lnTo>
                  <a:pt x="216" y="10"/>
                </a:lnTo>
                <a:lnTo>
                  <a:pt x="218" y="10"/>
                </a:lnTo>
                <a:lnTo>
                  <a:pt x="219" y="8"/>
                </a:lnTo>
                <a:lnTo>
                  <a:pt x="221" y="8"/>
                </a:lnTo>
                <a:lnTo>
                  <a:pt x="222" y="8"/>
                </a:lnTo>
                <a:lnTo>
                  <a:pt x="222" y="10"/>
                </a:lnTo>
                <a:lnTo>
                  <a:pt x="222" y="11"/>
                </a:lnTo>
                <a:lnTo>
                  <a:pt x="223" y="11"/>
                </a:lnTo>
                <a:lnTo>
                  <a:pt x="223" y="13"/>
                </a:lnTo>
                <a:lnTo>
                  <a:pt x="225" y="13"/>
                </a:lnTo>
                <a:lnTo>
                  <a:pt x="225" y="14"/>
                </a:lnTo>
                <a:lnTo>
                  <a:pt x="226" y="14"/>
                </a:lnTo>
                <a:lnTo>
                  <a:pt x="226" y="16"/>
                </a:lnTo>
                <a:lnTo>
                  <a:pt x="228" y="17"/>
                </a:lnTo>
                <a:lnTo>
                  <a:pt x="229" y="18"/>
                </a:lnTo>
                <a:lnTo>
                  <a:pt x="229" y="20"/>
                </a:lnTo>
                <a:lnTo>
                  <a:pt x="231" y="20"/>
                </a:lnTo>
                <a:lnTo>
                  <a:pt x="232" y="20"/>
                </a:lnTo>
                <a:lnTo>
                  <a:pt x="233" y="20"/>
                </a:lnTo>
                <a:lnTo>
                  <a:pt x="233" y="21"/>
                </a:lnTo>
                <a:lnTo>
                  <a:pt x="232" y="21"/>
                </a:lnTo>
                <a:lnTo>
                  <a:pt x="233" y="21"/>
                </a:lnTo>
                <a:lnTo>
                  <a:pt x="233" y="23"/>
                </a:lnTo>
                <a:lnTo>
                  <a:pt x="232" y="24"/>
                </a:lnTo>
                <a:lnTo>
                  <a:pt x="233" y="24"/>
                </a:lnTo>
                <a:lnTo>
                  <a:pt x="232" y="26"/>
                </a:lnTo>
                <a:lnTo>
                  <a:pt x="233" y="27"/>
                </a:lnTo>
                <a:lnTo>
                  <a:pt x="235" y="27"/>
                </a:lnTo>
                <a:lnTo>
                  <a:pt x="235" y="28"/>
                </a:lnTo>
                <a:lnTo>
                  <a:pt x="236" y="30"/>
                </a:lnTo>
                <a:lnTo>
                  <a:pt x="238" y="30"/>
                </a:lnTo>
                <a:lnTo>
                  <a:pt x="238" y="31"/>
                </a:lnTo>
                <a:lnTo>
                  <a:pt x="238" y="30"/>
                </a:lnTo>
                <a:lnTo>
                  <a:pt x="239" y="30"/>
                </a:lnTo>
                <a:lnTo>
                  <a:pt x="241" y="30"/>
                </a:lnTo>
                <a:lnTo>
                  <a:pt x="241" y="31"/>
                </a:lnTo>
                <a:lnTo>
                  <a:pt x="242" y="31"/>
                </a:lnTo>
                <a:lnTo>
                  <a:pt x="242" y="33"/>
                </a:lnTo>
                <a:lnTo>
                  <a:pt x="242" y="34"/>
                </a:lnTo>
                <a:lnTo>
                  <a:pt x="242" y="36"/>
                </a:lnTo>
                <a:lnTo>
                  <a:pt x="242" y="37"/>
                </a:lnTo>
                <a:lnTo>
                  <a:pt x="243" y="37"/>
                </a:lnTo>
                <a:lnTo>
                  <a:pt x="243" y="38"/>
                </a:lnTo>
                <a:lnTo>
                  <a:pt x="243" y="40"/>
                </a:lnTo>
                <a:lnTo>
                  <a:pt x="242" y="41"/>
                </a:lnTo>
                <a:lnTo>
                  <a:pt x="243" y="41"/>
                </a:lnTo>
                <a:lnTo>
                  <a:pt x="243" y="43"/>
                </a:lnTo>
                <a:lnTo>
                  <a:pt x="245" y="43"/>
                </a:lnTo>
                <a:lnTo>
                  <a:pt x="243" y="44"/>
                </a:lnTo>
                <a:lnTo>
                  <a:pt x="243" y="46"/>
                </a:lnTo>
                <a:lnTo>
                  <a:pt x="242" y="46"/>
                </a:lnTo>
                <a:lnTo>
                  <a:pt x="243" y="46"/>
                </a:lnTo>
                <a:lnTo>
                  <a:pt x="243" y="47"/>
                </a:lnTo>
                <a:lnTo>
                  <a:pt x="245" y="47"/>
                </a:lnTo>
                <a:lnTo>
                  <a:pt x="246" y="47"/>
                </a:lnTo>
                <a:lnTo>
                  <a:pt x="246" y="48"/>
                </a:lnTo>
                <a:lnTo>
                  <a:pt x="246" y="50"/>
                </a:lnTo>
                <a:lnTo>
                  <a:pt x="248" y="50"/>
                </a:lnTo>
                <a:lnTo>
                  <a:pt x="249" y="50"/>
                </a:lnTo>
                <a:lnTo>
                  <a:pt x="249" y="51"/>
                </a:lnTo>
                <a:lnTo>
                  <a:pt x="251" y="51"/>
                </a:lnTo>
                <a:lnTo>
                  <a:pt x="252" y="51"/>
                </a:lnTo>
                <a:lnTo>
                  <a:pt x="252" y="50"/>
                </a:lnTo>
                <a:lnTo>
                  <a:pt x="252" y="51"/>
                </a:lnTo>
                <a:lnTo>
                  <a:pt x="253" y="50"/>
                </a:lnTo>
                <a:lnTo>
                  <a:pt x="253" y="48"/>
                </a:lnTo>
                <a:lnTo>
                  <a:pt x="255" y="47"/>
                </a:lnTo>
                <a:lnTo>
                  <a:pt x="256" y="47"/>
                </a:lnTo>
                <a:lnTo>
                  <a:pt x="256" y="46"/>
                </a:lnTo>
                <a:lnTo>
                  <a:pt x="256" y="44"/>
                </a:lnTo>
                <a:lnTo>
                  <a:pt x="258" y="44"/>
                </a:lnTo>
                <a:lnTo>
                  <a:pt x="259" y="44"/>
                </a:lnTo>
                <a:lnTo>
                  <a:pt x="261" y="46"/>
                </a:lnTo>
                <a:lnTo>
                  <a:pt x="261" y="44"/>
                </a:lnTo>
                <a:lnTo>
                  <a:pt x="262" y="46"/>
                </a:lnTo>
                <a:lnTo>
                  <a:pt x="263" y="46"/>
                </a:lnTo>
                <a:lnTo>
                  <a:pt x="263" y="47"/>
                </a:lnTo>
                <a:lnTo>
                  <a:pt x="263" y="48"/>
                </a:lnTo>
                <a:lnTo>
                  <a:pt x="265" y="50"/>
                </a:lnTo>
                <a:lnTo>
                  <a:pt x="266" y="50"/>
                </a:lnTo>
                <a:lnTo>
                  <a:pt x="266" y="51"/>
                </a:lnTo>
                <a:lnTo>
                  <a:pt x="268" y="53"/>
                </a:lnTo>
                <a:lnTo>
                  <a:pt x="269" y="53"/>
                </a:lnTo>
                <a:lnTo>
                  <a:pt x="269" y="54"/>
                </a:lnTo>
                <a:lnTo>
                  <a:pt x="271" y="54"/>
                </a:lnTo>
                <a:lnTo>
                  <a:pt x="272" y="54"/>
                </a:lnTo>
                <a:lnTo>
                  <a:pt x="272" y="56"/>
                </a:lnTo>
                <a:lnTo>
                  <a:pt x="273" y="56"/>
                </a:lnTo>
                <a:lnTo>
                  <a:pt x="273" y="57"/>
                </a:lnTo>
                <a:lnTo>
                  <a:pt x="273" y="58"/>
                </a:lnTo>
                <a:lnTo>
                  <a:pt x="273" y="60"/>
                </a:lnTo>
                <a:lnTo>
                  <a:pt x="275" y="60"/>
                </a:lnTo>
                <a:lnTo>
                  <a:pt x="276" y="60"/>
                </a:lnTo>
                <a:lnTo>
                  <a:pt x="276" y="61"/>
                </a:lnTo>
                <a:lnTo>
                  <a:pt x="278" y="61"/>
                </a:lnTo>
                <a:lnTo>
                  <a:pt x="279" y="61"/>
                </a:lnTo>
                <a:lnTo>
                  <a:pt x="279" y="63"/>
                </a:lnTo>
                <a:lnTo>
                  <a:pt x="278" y="63"/>
                </a:lnTo>
                <a:lnTo>
                  <a:pt x="276" y="63"/>
                </a:lnTo>
                <a:lnTo>
                  <a:pt x="276" y="64"/>
                </a:lnTo>
                <a:lnTo>
                  <a:pt x="275" y="66"/>
                </a:lnTo>
                <a:lnTo>
                  <a:pt x="273" y="66"/>
                </a:lnTo>
                <a:lnTo>
                  <a:pt x="272" y="66"/>
                </a:lnTo>
                <a:lnTo>
                  <a:pt x="272" y="67"/>
                </a:lnTo>
                <a:lnTo>
                  <a:pt x="272" y="68"/>
                </a:lnTo>
                <a:lnTo>
                  <a:pt x="271" y="68"/>
                </a:lnTo>
                <a:lnTo>
                  <a:pt x="269" y="68"/>
                </a:lnTo>
                <a:lnTo>
                  <a:pt x="269" y="70"/>
                </a:lnTo>
                <a:lnTo>
                  <a:pt x="268" y="70"/>
                </a:lnTo>
                <a:lnTo>
                  <a:pt x="268" y="71"/>
                </a:lnTo>
                <a:lnTo>
                  <a:pt x="268" y="70"/>
                </a:lnTo>
                <a:lnTo>
                  <a:pt x="265" y="70"/>
                </a:lnTo>
                <a:lnTo>
                  <a:pt x="263" y="70"/>
                </a:lnTo>
                <a:lnTo>
                  <a:pt x="262" y="71"/>
                </a:lnTo>
                <a:lnTo>
                  <a:pt x="262" y="73"/>
                </a:lnTo>
                <a:lnTo>
                  <a:pt x="263" y="73"/>
                </a:lnTo>
                <a:lnTo>
                  <a:pt x="265" y="73"/>
                </a:lnTo>
                <a:lnTo>
                  <a:pt x="265" y="74"/>
                </a:lnTo>
                <a:lnTo>
                  <a:pt x="265" y="76"/>
                </a:lnTo>
                <a:lnTo>
                  <a:pt x="266" y="77"/>
                </a:lnTo>
                <a:lnTo>
                  <a:pt x="266" y="78"/>
                </a:lnTo>
                <a:lnTo>
                  <a:pt x="268" y="80"/>
                </a:lnTo>
                <a:lnTo>
                  <a:pt x="266" y="80"/>
                </a:lnTo>
                <a:lnTo>
                  <a:pt x="266" y="81"/>
                </a:lnTo>
                <a:lnTo>
                  <a:pt x="268" y="81"/>
                </a:lnTo>
                <a:lnTo>
                  <a:pt x="269" y="81"/>
                </a:lnTo>
                <a:lnTo>
                  <a:pt x="269" y="80"/>
                </a:lnTo>
                <a:lnTo>
                  <a:pt x="271" y="78"/>
                </a:lnTo>
                <a:lnTo>
                  <a:pt x="271" y="80"/>
                </a:lnTo>
                <a:lnTo>
                  <a:pt x="272" y="80"/>
                </a:lnTo>
                <a:lnTo>
                  <a:pt x="273" y="81"/>
                </a:lnTo>
                <a:lnTo>
                  <a:pt x="273" y="80"/>
                </a:lnTo>
                <a:lnTo>
                  <a:pt x="273" y="78"/>
                </a:lnTo>
                <a:lnTo>
                  <a:pt x="273" y="80"/>
                </a:lnTo>
                <a:lnTo>
                  <a:pt x="275" y="80"/>
                </a:lnTo>
                <a:lnTo>
                  <a:pt x="276" y="80"/>
                </a:lnTo>
                <a:lnTo>
                  <a:pt x="278" y="81"/>
                </a:lnTo>
                <a:lnTo>
                  <a:pt x="278" y="80"/>
                </a:lnTo>
                <a:lnTo>
                  <a:pt x="279" y="80"/>
                </a:lnTo>
                <a:lnTo>
                  <a:pt x="281" y="81"/>
                </a:lnTo>
                <a:lnTo>
                  <a:pt x="281" y="83"/>
                </a:lnTo>
                <a:lnTo>
                  <a:pt x="282" y="84"/>
                </a:lnTo>
                <a:lnTo>
                  <a:pt x="281" y="84"/>
                </a:lnTo>
                <a:lnTo>
                  <a:pt x="281" y="86"/>
                </a:lnTo>
                <a:lnTo>
                  <a:pt x="279" y="86"/>
                </a:lnTo>
                <a:lnTo>
                  <a:pt x="278" y="84"/>
                </a:lnTo>
                <a:lnTo>
                  <a:pt x="278" y="86"/>
                </a:lnTo>
                <a:lnTo>
                  <a:pt x="276" y="86"/>
                </a:lnTo>
                <a:lnTo>
                  <a:pt x="276" y="87"/>
                </a:lnTo>
                <a:lnTo>
                  <a:pt x="278" y="87"/>
                </a:lnTo>
                <a:lnTo>
                  <a:pt x="279" y="87"/>
                </a:lnTo>
                <a:lnTo>
                  <a:pt x="279" y="86"/>
                </a:lnTo>
                <a:lnTo>
                  <a:pt x="279" y="87"/>
                </a:lnTo>
                <a:lnTo>
                  <a:pt x="281" y="87"/>
                </a:lnTo>
                <a:lnTo>
                  <a:pt x="281" y="88"/>
                </a:lnTo>
                <a:lnTo>
                  <a:pt x="282" y="88"/>
                </a:lnTo>
                <a:lnTo>
                  <a:pt x="282" y="87"/>
                </a:lnTo>
                <a:lnTo>
                  <a:pt x="282" y="86"/>
                </a:lnTo>
                <a:lnTo>
                  <a:pt x="283" y="86"/>
                </a:lnTo>
                <a:lnTo>
                  <a:pt x="285" y="86"/>
                </a:lnTo>
                <a:lnTo>
                  <a:pt x="285" y="87"/>
                </a:lnTo>
                <a:lnTo>
                  <a:pt x="286" y="87"/>
                </a:lnTo>
                <a:lnTo>
                  <a:pt x="288" y="86"/>
                </a:lnTo>
                <a:lnTo>
                  <a:pt x="288" y="87"/>
                </a:lnTo>
                <a:lnTo>
                  <a:pt x="289" y="87"/>
                </a:lnTo>
                <a:lnTo>
                  <a:pt x="291" y="87"/>
                </a:lnTo>
                <a:lnTo>
                  <a:pt x="291" y="86"/>
                </a:lnTo>
                <a:lnTo>
                  <a:pt x="291" y="84"/>
                </a:lnTo>
                <a:lnTo>
                  <a:pt x="292" y="84"/>
                </a:lnTo>
                <a:lnTo>
                  <a:pt x="293" y="84"/>
                </a:lnTo>
                <a:lnTo>
                  <a:pt x="293" y="83"/>
                </a:lnTo>
                <a:lnTo>
                  <a:pt x="293" y="81"/>
                </a:lnTo>
                <a:lnTo>
                  <a:pt x="295" y="81"/>
                </a:lnTo>
                <a:lnTo>
                  <a:pt x="295" y="80"/>
                </a:lnTo>
                <a:lnTo>
                  <a:pt x="296" y="80"/>
                </a:lnTo>
                <a:lnTo>
                  <a:pt x="296" y="78"/>
                </a:lnTo>
                <a:lnTo>
                  <a:pt x="298" y="78"/>
                </a:lnTo>
                <a:lnTo>
                  <a:pt x="299" y="78"/>
                </a:lnTo>
                <a:lnTo>
                  <a:pt x="301" y="78"/>
                </a:lnTo>
                <a:lnTo>
                  <a:pt x="301" y="77"/>
                </a:lnTo>
                <a:lnTo>
                  <a:pt x="302" y="77"/>
                </a:lnTo>
                <a:lnTo>
                  <a:pt x="302" y="76"/>
                </a:lnTo>
                <a:lnTo>
                  <a:pt x="303" y="76"/>
                </a:lnTo>
                <a:lnTo>
                  <a:pt x="303" y="74"/>
                </a:lnTo>
                <a:lnTo>
                  <a:pt x="305" y="74"/>
                </a:lnTo>
                <a:lnTo>
                  <a:pt x="305" y="73"/>
                </a:lnTo>
                <a:lnTo>
                  <a:pt x="306" y="74"/>
                </a:lnTo>
                <a:lnTo>
                  <a:pt x="308" y="74"/>
                </a:lnTo>
                <a:lnTo>
                  <a:pt x="309" y="74"/>
                </a:lnTo>
                <a:lnTo>
                  <a:pt x="309" y="73"/>
                </a:lnTo>
                <a:lnTo>
                  <a:pt x="311" y="73"/>
                </a:lnTo>
                <a:lnTo>
                  <a:pt x="311" y="71"/>
                </a:lnTo>
                <a:lnTo>
                  <a:pt x="312" y="71"/>
                </a:lnTo>
                <a:lnTo>
                  <a:pt x="313" y="71"/>
                </a:lnTo>
                <a:lnTo>
                  <a:pt x="315" y="73"/>
                </a:lnTo>
                <a:lnTo>
                  <a:pt x="315" y="74"/>
                </a:lnTo>
                <a:lnTo>
                  <a:pt x="316" y="74"/>
                </a:lnTo>
                <a:lnTo>
                  <a:pt x="316" y="76"/>
                </a:lnTo>
                <a:lnTo>
                  <a:pt x="318" y="76"/>
                </a:lnTo>
                <a:lnTo>
                  <a:pt x="318" y="74"/>
                </a:lnTo>
                <a:lnTo>
                  <a:pt x="319" y="73"/>
                </a:lnTo>
                <a:lnTo>
                  <a:pt x="321" y="73"/>
                </a:lnTo>
                <a:lnTo>
                  <a:pt x="322" y="74"/>
                </a:lnTo>
                <a:lnTo>
                  <a:pt x="323" y="74"/>
                </a:lnTo>
                <a:lnTo>
                  <a:pt x="325" y="74"/>
                </a:lnTo>
                <a:lnTo>
                  <a:pt x="325" y="76"/>
                </a:lnTo>
                <a:lnTo>
                  <a:pt x="326" y="76"/>
                </a:lnTo>
                <a:lnTo>
                  <a:pt x="326" y="77"/>
                </a:lnTo>
                <a:lnTo>
                  <a:pt x="325" y="78"/>
                </a:lnTo>
                <a:lnTo>
                  <a:pt x="325" y="80"/>
                </a:lnTo>
                <a:lnTo>
                  <a:pt x="326" y="80"/>
                </a:lnTo>
                <a:lnTo>
                  <a:pt x="328" y="80"/>
                </a:lnTo>
                <a:lnTo>
                  <a:pt x="329" y="80"/>
                </a:lnTo>
                <a:lnTo>
                  <a:pt x="331" y="80"/>
                </a:lnTo>
                <a:lnTo>
                  <a:pt x="332" y="80"/>
                </a:lnTo>
                <a:lnTo>
                  <a:pt x="333" y="80"/>
                </a:lnTo>
                <a:lnTo>
                  <a:pt x="333" y="78"/>
                </a:lnTo>
                <a:lnTo>
                  <a:pt x="335" y="78"/>
                </a:lnTo>
                <a:lnTo>
                  <a:pt x="336" y="78"/>
                </a:lnTo>
                <a:lnTo>
                  <a:pt x="336" y="77"/>
                </a:lnTo>
                <a:lnTo>
                  <a:pt x="338" y="77"/>
                </a:lnTo>
                <a:lnTo>
                  <a:pt x="339" y="77"/>
                </a:lnTo>
                <a:lnTo>
                  <a:pt x="338" y="76"/>
                </a:lnTo>
                <a:lnTo>
                  <a:pt x="338" y="74"/>
                </a:lnTo>
                <a:lnTo>
                  <a:pt x="338" y="73"/>
                </a:lnTo>
                <a:lnTo>
                  <a:pt x="336" y="71"/>
                </a:lnTo>
                <a:lnTo>
                  <a:pt x="336" y="70"/>
                </a:lnTo>
                <a:lnTo>
                  <a:pt x="338" y="70"/>
                </a:lnTo>
                <a:lnTo>
                  <a:pt x="339" y="68"/>
                </a:lnTo>
                <a:lnTo>
                  <a:pt x="341" y="68"/>
                </a:lnTo>
                <a:lnTo>
                  <a:pt x="342" y="70"/>
                </a:lnTo>
                <a:lnTo>
                  <a:pt x="343" y="68"/>
                </a:lnTo>
                <a:lnTo>
                  <a:pt x="345" y="68"/>
                </a:lnTo>
                <a:lnTo>
                  <a:pt x="346" y="67"/>
                </a:lnTo>
                <a:lnTo>
                  <a:pt x="348" y="66"/>
                </a:lnTo>
                <a:lnTo>
                  <a:pt x="349" y="66"/>
                </a:lnTo>
                <a:lnTo>
                  <a:pt x="351" y="64"/>
                </a:lnTo>
                <a:lnTo>
                  <a:pt x="352" y="64"/>
                </a:lnTo>
                <a:lnTo>
                  <a:pt x="354" y="63"/>
                </a:lnTo>
                <a:lnTo>
                  <a:pt x="355" y="63"/>
                </a:lnTo>
                <a:lnTo>
                  <a:pt x="356" y="63"/>
                </a:lnTo>
                <a:lnTo>
                  <a:pt x="356" y="61"/>
                </a:lnTo>
                <a:lnTo>
                  <a:pt x="358" y="61"/>
                </a:lnTo>
                <a:lnTo>
                  <a:pt x="358" y="60"/>
                </a:lnTo>
                <a:lnTo>
                  <a:pt x="358" y="58"/>
                </a:lnTo>
                <a:lnTo>
                  <a:pt x="358" y="57"/>
                </a:lnTo>
                <a:lnTo>
                  <a:pt x="359" y="57"/>
                </a:lnTo>
                <a:lnTo>
                  <a:pt x="359" y="56"/>
                </a:lnTo>
                <a:lnTo>
                  <a:pt x="359" y="54"/>
                </a:lnTo>
                <a:lnTo>
                  <a:pt x="359" y="53"/>
                </a:lnTo>
                <a:lnTo>
                  <a:pt x="359" y="51"/>
                </a:lnTo>
                <a:lnTo>
                  <a:pt x="361" y="50"/>
                </a:lnTo>
                <a:lnTo>
                  <a:pt x="362" y="48"/>
                </a:lnTo>
                <a:lnTo>
                  <a:pt x="364" y="48"/>
                </a:lnTo>
                <a:lnTo>
                  <a:pt x="365" y="47"/>
                </a:lnTo>
                <a:lnTo>
                  <a:pt x="366" y="48"/>
                </a:lnTo>
                <a:lnTo>
                  <a:pt x="368" y="48"/>
                </a:lnTo>
                <a:lnTo>
                  <a:pt x="369" y="50"/>
                </a:lnTo>
                <a:lnTo>
                  <a:pt x="369" y="51"/>
                </a:lnTo>
                <a:lnTo>
                  <a:pt x="371" y="53"/>
                </a:lnTo>
                <a:lnTo>
                  <a:pt x="371" y="54"/>
                </a:lnTo>
                <a:lnTo>
                  <a:pt x="371" y="56"/>
                </a:lnTo>
                <a:lnTo>
                  <a:pt x="371" y="57"/>
                </a:lnTo>
                <a:lnTo>
                  <a:pt x="369" y="60"/>
                </a:lnTo>
                <a:lnTo>
                  <a:pt x="369" y="63"/>
                </a:lnTo>
                <a:lnTo>
                  <a:pt x="371" y="63"/>
                </a:lnTo>
                <a:lnTo>
                  <a:pt x="371" y="66"/>
                </a:lnTo>
                <a:lnTo>
                  <a:pt x="372" y="67"/>
                </a:lnTo>
                <a:lnTo>
                  <a:pt x="374" y="67"/>
                </a:lnTo>
                <a:lnTo>
                  <a:pt x="375" y="68"/>
                </a:lnTo>
                <a:lnTo>
                  <a:pt x="376" y="68"/>
                </a:lnTo>
                <a:lnTo>
                  <a:pt x="378" y="68"/>
                </a:lnTo>
                <a:lnTo>
                  <a:pt x="379" y="67"/>
                </a:lnTo>
                <a:lnTo>
                  <a:pt x="381" y="67"/>
                </a:lnTo>
                <a:lnTo>
                  <a:pt x="382" y="66"/>
                </a:lnTo>
                <a:lnTo>
                  <a:pt x="384" y="64"/>
                </a:lnTo>
                <a:lnTo>
                  <a:pt x="385" y="61"/>
                </a:lnTo>
                <a:lnTo>
                  <a:pt x="385" y="60"/>
                </a:lnTo>
                <a:lnTo>
                  <a:pt x="386" y="58"/>
                </a:lnTo>
                <a:lnTo>
                  <a:pt x="386" y="57"/>
                </a:lnTo>
                <a:lnTo>
                  <a:pt x="388" y="57"/>
                </a:lnTo>
                <a:lnTo>
                  <a:pt x="389" y="54"/>
                </a:lnTo>
                <a:lnTo>
                  <a:pt x="391" y="53"/>
                </a:lnTo>
                <a:lnTo>
                  <a:pt x="391" y="51"/>
                </a:lnTo>
                <a:lnTo>
                  <a:pt x="394" y="50"/>
                </a:lnTo>
                <a:lnTo>
                  <a:pt x="394" y="48"/>
                </a:lnTo>
                <a:lnTo>
                  <a:pt x="396" y="47"/>
                </a:lnTo>
                <a:lnTo>
                  <a:pt x="399" y="46"/>
                </a:lnTo>
                <a:lnTo>
                  <a:pt x="401" y="43"/>
                </a:lnTo>
                <a:lnTo>
                  <a:pt x="402" y="43"/>
                </a:lnTo>
                <a:lnTo>
                  <a:pt x="404" y="43"/>
                </a:lnTo>
                <a:lnTo>
                  <a:pt x="404" y="44"/>
                </a:lnTo>
                <a:lnTo>
                  <a:pt x="405" y="46"/>
                </a:lnTo>
                <a:lnTo>
                  <a:pt x="406" y="48"/>
                </a:lnTo>
                <a:lnTo>
                  <a:pt x="408" y="51"/>
                </a:lnTo>
                <a:lnTo>
                  <a:pt x="409" y="54"/>
                </a:lnTo>
                <a:lnTo>
                  <a:pt x="409" y="56"/>
                </a:lnTo>
                <a:lnTo>
                  <a:pt x="409" y="57"/>
                </a:lnTo>
                <a:lnTo>
                  <a:pt x="411" y="58"/>
                </a:lnTo>
                <a:lnTo>
                  <a:pt x="412" y="60"/>
                </a:lnTo>
                <a:lnTo>
                  <a:pt x="414" y="61"/>
                </a:lnTo>
                <a:lnTo>
                  <a:pt x="415" y="63"/>
                </a:lnTo>
                <a:lnTo>
                  <a:pt x="416" y="64"/>
                </a:lnTo>
                <a:lnTo>
                  <a:pt x="416" y="66"/>
                </a:lnTo>
                <a:lnTo>
                  <a:pt x="418" y="67"/>
                </a:lnTo>
                <a:lnTo>
                  <a:pt x="419" y="67"/>
                </a:lnTo>
                <a:lnTo>
                  <a:pt x="419" y="68"/>
                </a:lnTo>
                <a:lnTo>
                  <a:pt x="421" y="70"/>
                </a:lnTo>
                <a:lnTo>
                  <a:pt x="422" y="71"/>
                </a:lnTo>
                <a:lnTo>
                  <a:pt x="425" y="73"/>
                </a:lnTo>
                <a:lnTo>
                  <a:pt x="426" y="74"/>
                </a:lnTo>
                <a:lnTo>
                  <a:pt x="429" y="78"/>
                </a:lnTo>
                <a:lnTo>
                  <a:pt x="431" y="78"/>
                </a:lnTo>
                <a:lnTo>
                  <a:pt x="431" y="80"/>
                </a:lnTo>
                <a:lnTo>
                  <a:pt x="432" y="81"/>
                </a:lnTo>
                <a:lnTo>
                  <a:pt x="432" y="83"/>
                </a:lnTo>
                <a:lnTo>
                  <a:pt x="432" y="84"/>
                </a:lnTo>
                <a:lnTo>
                  <a:pt x="434" y="86"/>
                </a:lnTo>
                <a:lnTo>
                  <a:pt x="435" y="88"/>
                </a:lnTo>
                <a:lnTo>
                  <a:pt x="436" y="91"/>
                </a:lnTo>
                <a:lnTo>
                  <a:pt x="436" y="93"/>
                </a:lnTo>
                <a:lnTo>
                  <a:pt x="438" y="97"/>
                </a:lnTo>
                <a:lnTo>
                  <a:pt x="434" y="97"/>
                </a:lnTo>
                <a:lnTo>
                  <a:pt x="432" y="97"/>
                </a:lnTo>
                <a:lnTo>
                  <a:pt x="431" y="97"/>
                </a:lnTo>
                <a:lnTo>
                  <a:pt x="429" y="97"/>
                </a:lnTo>
                <a:lnTo>
                  <a:pt x="428" y="97"/>
                </a:lnTo>
                <a:lnTo>
                  <a:pt x="426" y="97"/>
                </a:lnTo>
                <a:lnTo>
                  <a:pt x="425" y="97"/>
                </a:lnTo>
                <a:lnTo>
                  <a:pt x="425" y="100"/>
                </a:lnTo>
                <a:lnTo>
                  <a:pt x="425" y="101"/>
                </a:lnTo>
                <a:lnTo>
                  <a:pt x="425" y="103"/>
                </a:lnTo>
                <a:lnTo>
                  <a:pt x="424" y="104"/>
                </a:lnTo>
                <a:lnTo>
                  <a:pt x="425" y="106"/>
                </a:lnTo>
                <a:lnTo>
                  <a:pt x="425" y="108"/>
                </a:lnTo>
                <a:lnTo>
                  <a:pt x="425" y="110"/>
                </a:lnTo>
                <a:lnTo>
                  <a:pt x="425" y="111"/>
                </a:lnTo>
                <a:lnTo>
                  <a:pt x="425" y="113"/>
                </a:lnTo>
                <a:lnTo>
                  <a:pt x="425" y="116"/>
                </a:lnTo>
                <a:lnTo>
                  <a:pt x="425" y="117"/>
                </a:lnTo>
                <a:lnTo>
                  <a:pt x="425" y="118"/>
                </a:lnTo>
                <a:lnTo>
                  <a:pt x="426" y="120"/>
                </a:lnTo>
                <a:lnTo>
                  <a:pt x="426" y="121"/>
                </a:lnTo>
                <a:lnTo>
                  <a:pt x="426" y="123"/>
                </a:lnTo>
                <a:lnTo>
                  <a:pt x="426" y="126"/>
                </a:lnTo>
                <a:lnTo>
                  <a:pt x="426" y="127"/>
                </a:lnTo>
                <a:lnTo>
                  <a:pt x="426" y="130"/>
                </a:lnTo>
                <a:lnTo>
                  <a:pt x="426" y="131"/>
                </a:lnTo>
                <a:lnTo>
                  <a:pt x="426" y="133"/>
                </a:lnTo>
                <a:lnTo>
                  <a:pt x="425" y="134"/>
                </a:lnTo>
                <a:lnTo>
                  <a:pt x="425" y="136"/>
                </a:lnTo>
                <a:lnTo>
                  <a:pt x="424" y="137"/>
                </a:lnTo>
                <a:lnTo>
                  <a:pt x="424" y="138"/>
                </a:lnTo>
                <a:lnTo>
                  <a:pt x="422" y="138"/>
                </a:lnTo>
                <a:lnTo>
                  <a:pt x="422" y="140"/>
                </a:lnTo>
                <a:lnTo>
                  <a:pt x="421" y="140"/>
                </a:lnTo>
                <a:lnTo>
                  <a:pt x="419" y="141"/>
                </a:lnTo>
                <a:lnTo>
                  <a:pt x="415" y="144"/>
                </a:lnTo>
                <a:lnTo>
                  <a:pt x="414" y="144"/>
                </a:lnTo>
                <a:lnTo>
                  <a:pt x="412" y="146"/>
                </a:lnTo>
                <a:lnTo>
                  <a:pt x="411" y="147"/>
                </a:lnTo>
                <a:lnTo>
                  <a:pt x="411" y="149"/>
                </a:lnTo>
                <a:lnTo>
                  <a:pt x="411" y="150"/>
                </a:lnTo>
                <a:lnTo>
                  <a:pt x="409" y="150"/>
                </a:lnTo>
                <a:lnTo>
                  <a:pt x="409" y="151"/>
                </a:lnTo>
                <a:lnTo>
                  <a:pt x="408" y="151"/>
                </a:lnTo>
                <a:lnTo>
                  <a:pt x="408" y="153"/>
                </a:lnTo>
                <a:lnTo>
                  <a:pt x="409" y="154"/>
                </a:lnTo>
                <a:lnTo>
                  <a:pt x="411" y="157"/>
                </a:lnTo>
                <a:lnTo>
                  <a:pt x="412" y="159"/>
                </a:lnTo>
                <a:lnTo>
                  <a:pt x="412" y="160"/>
                </a:lnTo>
                <a:lnTo>
                  <a:pt x="408" y="160"/>
                </a:lnTo>
                <a:lnTo>
                  <a:pt x="406" y="160"/>
                </a:lnTo>
                <a:lnTo>
                  <a:pt x="406" y="161"/>
                </a:lnTo>
                <a:lnTo>
                  <a:pt x="406" y="163"/>
                </a:lnTo>
                <a:lnTo>
                  <a:pt x="404" y="163"/>
                </a:lnTo>
                <a:lnTo>
                  <a:pt x="404" y="164"/>
                </a:lnTo>
                <a:lnTo>
                  <a:pt x="402" y="164"/>
                </a:lnTo>
                <a:lnTo>
                  <a:pt x="399" y="164"/>
                </a:lnTo>
                <a:lnTo>
                  <a:pt x="398" y="164"/>
                </a:lnTo>
                <a:lnTo>
                  <a:pt x="396" y="164"/>
                </a:lnTo>
                <a:lnTo>
                  <a:pt x="396" y="166"/>
                </a:lnTo>
                <a:lnTo>
                  <a:pt x="395" y="167"/>
                </a:lnTo>
                <a:lnTo>
                  <a:pt x="395" y="169"/>
                </a:lnTo>
                <a:lnTo>
                  <a:pt x="395" y="170"/>
                </a:lnTo>
                <a:lnTo>
                  <a:pt x="395" y="171"/>
                </a:lnTo>
                <a:lnTo>
                  <a:pt x="394" y="173"/>
                </a:lnTo>
                <a:lnTo>
                  <a:pt x="392" y="173"/>
                </a:lnTo>
                <a:lnTo>
                  <a:pt x="391" y="173"/>
                </a:lnTo>
                <a:lnTo>
                  <a:pt x="391" y="171"/>
                </a:lnTo>
                <a:lnTo>
                  <a:pt x="389" y="171"/>
                </a:lnTo>
                <a:lnTo>
                  <a:pt x="388" y="170"/>
                </a:lnTo>
                <a:lnTo>
                  <a:pt x="386" y="170"/>
                </a:lnTo>
                <a:lnTo>
                  <a:pt x="385" y="170"/>
                </a:lnTo>
                <a:lnTo>
                  <a:pt x="385" y="169"/>
                </a:lnTo>
                <a:lnTo>
                  <a:pt x="384" y="169"/>
                </a:lnTo>
                <a:lnTo>
                  <a:pt x="381" y="167"/>
                </a:lnTo>
                <a:lnTo>
                  <a:pt x="379" y="167"/>
                </a:lnTo>
                <a:lnTo>
                  <a:pt x="379" y="166"/>
                </a:lnTo>
                <a:lnTo>
                  <a:pt x="378" y="166"/>
                </a:lnTo>
                <a:lnTo>
                  <a:pt x="376" y="166"/>
                </a:lnTo>
                <a:lnTo>
                  <a:pt x="375" y="164"/>
                </a:lnTo>
                <a:lnTo>
                  <a:pt x="374" y="164"/>
                </a:lnTo>
                <a:lnTo>
                  <a:pt x="372" y="163"/>
                </a:lnTo>
                <a:lnTo>
                  <a:pt x="371" y="161"/>
                </a:lnTo>
                <a:lnTo>
                  <a:pt x="369" y="161"/>
                </a:lnTo>
                <a:lnTo>
                  <a:pt x="368" y="161"/>
                </a:lnTo>
                <a:lnTo>
                  <a:pt x="365" y="160"/>
                </a:lnTo>
                <a:lnTo>
                  <a:pt x="362" y="160"/>
                </a:lnTo>
                <a:lnTo>
                  <a:pt x="361" y="160"/>
                </a:lnTo>
                <a:lnTo>
                  <a:pt x="361" y="159"/>
                </a:lnTo>
                <a:lnTo>
                  <a:pt x="359" y="159"/>
                </a:lnTo>
                <a:lnTo>
                  <a:pt x="358" y="159"/>
                </a:lnTo>
                <a:lnTo>
                  <a:pt x="356" y="159"/>
                </a:lnTo>
                <a:lnTo>
                  <a:pt x="356" y="157"/>
                </a:lnTo>
                <a:lnTo>
                  <a:pt x="354" y="157"/>
                </a:lnTo>
                <a:lnTo>
                  <a:pt x="352" y="157"/>
                </a:lnTo>
                <a:lnTo>
                  <a:pt x="349" y="156"/>
                </a:lnTo>
                <a:lnTo>
                  <a:pt x="348" y="156"/>
                </a:lnTo>
                <a:lnTo>
                  <a:pt x="346" y="156"/>
                </a:lnTo>
                <a:lnTo>
                  <a:pt x="345" y="154"/>
                </a:lnTo>
                <a:lnTo>
                  <a:pt x="342" y="154"/>
                </a:lnTo>
                <a:lnTo>
                  <a:pt x="341" y="154"/>
                </a:lnTo>
                <a:lnTo>
                  <a:pt x="339" y="154"/>
                </a:lnTo>
                <a:lnTo>
                  <a:pt x="338" y="154"/>
                </a:lnTo>
                <a:lnTo>
                  <a:pt x="338" y="153"/>
                </a:lnTo>
                <a:lnTo>
                  <a:pt x="336" y="153"/>
                </a:lnTo>
                <a:lnTo>
                  <a:pt x="335" y="153"/>
                </a:lnTo>
                <a:lnTo>
                  <a:pt x="333" y="153"/>
                </a:lnTo>
                <a:lnTo>
                  <a:pt x="332" y="151"/>
                </a:lnTo>
                <a:lnTo>
                  <a:pt x="329" y="151"/>
                </a:lnTo>
                <a:lnTo>
                  <a:pt x="328" y="150"/>
                </a:lnTo>
              </a:path>
            </a:pathLst>
          </a:custGeom>
          <a:solidFill>
            <a:schemeClr val="bg1"/>
          </a:solidFill>
          <a:ln w="3175" cmpd="sng">
            <a:solidFill>
              <a:srgbClr val="808080"/>
            </a:solidFill>
            <a:prstDash val="solid"/>
            <a:round/>
            <a:headEnd/>
            <a:tailEnd/>
          </a:ln>
        </p:spPr>
        <p:txBody>
          <a:bodyPr/>
          <a:lstStyle/>
          <a:p>
            <a:endParaRPr lang="en-US"/>
          </a:p>
        </p:txBody>
      </p:sp>
      <p:sp>
        <p:nvSpPr>
          <p:cNvPr id="14484" name="Freeform 148"/>
          <p:cNvSpPr>
            <a:spLocks/>
          </p:cNvSpPr>
          <p:nvPr/>
        </p:nvSpPr>
        <p:spPr bwMode="auto">
          <a:xfrm>
            <a:off x="2725738" y="5414963"/>
            <a:ext cx="246062" cy="31750"/>
          </a:xfrm>
          <a:custGeom>
            <a:avLst/>
            <a:gdLst>
              <a:gd name="T0" fmla="*/ 205 w 208"/>
              <a:gd name="T1" fmla="*/ 37 h 37"/>
              <a:gd name="T2" fmla="*/ 201 w 208"/>
              <a:gd name="T3" fmla="*/ 36 h 37"/>
              <a:gd name="T4" fmla="*/ 196 w 208"/>
              <a:gd name="T5" fmla="*/ 34 h 37"/>
              <a:gd name="T6" fmla="*/ 192 w 208"/>
              <a:gd name="T7" fmla="*/ 31 h 37"/>
              <a:gd name="T8" fmla="*/ 189 w 208"/>
              <a:gd name="T9" fmla="*/ 28 h 37"/>
              <a:gd name="T10" fmla="*/ 186 w 208"/>
              <a:gd name="T11" fmla="*/ 27 h 37"/>
              <a:gd name="T12" fmla="*/ 182 w 208"/>
              <a:gd name="T13" fmla="*/ 24 h 37"/>
              <a:gd name="T14" fmla="*/ 176 w 208"/>
              <a:gd name="T15" fmla="*/ 21 h 37"/>
              <a:gd name="T16" fmla="*/ 172 w 208"/>
              <a:gd name="T17" fmla="*/ 18 h 37"/>
              <a:gd name="T18" fmla="*/ 169 w 208"/>
              <a:gd name="T19" fmla="*/ 15 h 37"/>
              <a:gd name="T20" fmla="*/ 165 w 208"/>
              <a:gd name="T21" fmla="*/ 15 h 37"/>
              <a:gd name="T22" fmla="*/ 158 w 208"/>
              <a:gd name="T23" fmla="*/ 15 h 37"/>
              <a:gd name="T24" fmla="*/ 153 w 208"/>
              <a:gd name="T25" fmla="*/ 14 h 37"/>
              <a:gd name="T26" fmla="*/ 151 w 208"/>
              <a:gd name="T27" fmla="*/ 11 h 37"/>
              <a:gd name="T28" fmla="*/ 146 w 208"/>
              <a:gd name="T29" fmla="*/ 8 h 37"/>
              <a:gd name="T30" fmla="*/ 143 w 208"/>
              <a:gd name="T31" fmla="*/ 5 h 37"/>
              <a:gd name="T32" fmla="*/ 139 w 208"/>
              <a:gd name="T33" fmla="*/ 4 h 37"/>
              <a:gd name="T34" fmla="*/ 136 w 208"/>
              <a:gd name="T35" fmla="*/ 3 h 37"/>
              <a:gd name="T36" fmla="*/ 132 w 208"/>
              <a:gd name="T37" fmla="*/ 1 h 37"/>
              <a:gd name="T38" fmla="*/ 128 w 208"/>
              <a:gd name="T39" fmla="*/ 1 h 37"/>
              <a:gd name="T40" fmla="*/ 122 w 208"/>
              <a:gd name="T41" fmla="*/ 0 h 37"/>
              <a:gd name="T42" fmla="*/ 118 w 208"/>
              <a:gd name="T43" fmla="*/ 1 h 37"/>
              <a:gd name="T44" fmla="*/ 113 w 208"/>
              <a:gd name="T45" fmla="*/ 3 h 37"/>
              <a:gd name="T46" fmla="*/ 112 w 208"/>
              <a:gd name="T47" fmla="*/ 5 h 37"/>
              <a:gd name="T48" fmla="*/ 108 w 208"/>
              <a:gd name="T49" fmla="*/ 5 h 37"/>
              <a:gd name="T50" fmla="*/ 103 w 208"/>
              <a:gd name="T51" fmla="*/ 7 h 37"/>
              <a:gd name="T52" fmla="*/ 99 w 208"/>
              <a:gd name="T53" fmla="*/ 8 h 37"/>
              <a:gd name="T54" fmla="*/ 95 w 208"/>
              <a:gd name="T55" fmla="*/ 10 h 37"/>
              <a:gd name="T56" fmla="*/ 91 w 208"/>
              <a:gd name="T57" fmla="*/ 10 h 37"/>
              <a:gd name="T58" fmla="*/ 88 w 208"/>
              <a:gd name="T59" fmla="*/ 7 h 37"/>
              <a:gd name="T60" fmla="*/ 83 w 208"/>
              <a:gd name="T61" fmla="*/ 7 h 37"/>
              <a:gd name="T62" fmla="*/ 78 w 208"/>
              <a:gd name="T63" fmla="*/ 7 h 37"/>
              <a:gd name="T64" fmla="*/ 73 w 208"/>
              <a:gd name="T65" fmla="*/ 8 h 37"/>
              <a:gd name="T66" fmla="*/ 69 w 208"/>
              <a:gd name="T67" fmla="*/ 10 h 37"/>
              <a:gd name="T68" fmla="*/ 65 w 208"/>
              <a:gd name="T69" fmla="*/ 10 h 37"/>
              <a:gd name="T70" fmla="*/ 60 w 208"/>
              <a:gd name="T71" fmla="*/ 10 h 37"/>
              <a:gd name="T72" fmla="*/ 55 w 208"/>
              <a:gd name="T73" fmla="*/ 11 h 37"/>
              <a:gd name="T74" fmla="*/ 52 w 208"/>
              <a:gd name="T75" fmla="*/ 13 h 37"/>
              <a:gd name="T76" fmla="*/ 48 w 208"/>
              <a:gd name="T77" fmla="*/ 14 h 37"/>
              <a:gd name="T78" fmla="*/ 43 w 208"/>
              <a:gd name="T79" fmla="*/ 17 h 37"/>
              <a:gd name="T80" fmla="*/ 39 w 208"/>
              <a:gd name="T81" fmla="*/ 18 h 37"/>
              <a:gd name="T82" fmla="*/ 33 w 208"/>
              <a:gd name="T83" fmla="*/ 21 h 37"/>
              <a:gd name="T84" fmla="*/ 29 w 208"/>
              <a:gd name="T85" fmla="*/ 23 h 37"/>
              <a:gd name="T86" fmla="*/ 23 w 208"/>
              <a:gd name="T87" fmla="*/ 25 h 37"/>
              <a:gd name="T88" fmla="*/ 19 w 208"/>
              <a:gd name="T89" fmla="*/ 27 h 37"/>
              <a:gd name="T90" fmla="*/ 13 w 208"/>
              <a:gd name="T91" fmla="*/ 25 h 37"/>
              <a:gd name="T92" fmla="*/ 8 w 208"/>
              <a:gd name="T93" fmla="*/ 25 h 37"/>
              <a:gd name="T94" fmla="*/ 3 w 208"/>
              <a:gd name="T95" fmla="*/ 27 h 37"/>
              <a:gd name="T96" fmla="*/ 0 w 208"/>
              <a:gd name="T97" fmla="*/ 28 h 3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8"/>
              <a:gd name="T148" fmla="*/ 0 h 37"/>
              <a:gd name="T149" fmla="*/ 208 w 208"/>
              <a:gd name="T150" fmla="*/ 37 h 3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8" h="37">
                <a:moveTo>
                  <a:pt x="208" y="37"/>
                </a:moveTo>
                <a:lnTo>
                  <a:pt x="206" y="37"/>
                </a:lnTo>
                <a:lnTo>
                  <a:pt x="205" y="37"/>
                </a:lnTo>
                <a:lnTo>
                  <a:pt x="203" y="36"/>
                </a:lnTo>
                <a:lnTo>
                  <a:pt x="202" y="36"/>
                </a:lnTo>
                <a:lnTo>
                  <a:pt x="201" y="36"/>
                </a:lnTo>
                <a:lnTo>
                  <a:pt x="199" y="34"/>
                </a:lnTo>
                <a:lnTo>
                  <a:pt x="198" y="34"/>
                </a:lnTo>
                <a:lnTo>
                  <a:pt x="196" y="34"/>
                </a:lnTo>
                <a:lnTo>
                  <a:pt x="195" y="33"/>
                </a:lnTo>
                <a:lnTo>
                  <a:pt x="193" y="33"/>
                </a:lnTo>
                <a:lnTo>
                  <a:pt x="192" y="31"/>
                </a:lnTo>
                <a:lnTo>
                  <a:pt x="191" y="30"/>
                </a:lnTo>
                <a:lnTo>
                  <a:pt x="191" y="28"/>
                </a:lnTo>
                <a:lnTo>
                  <a:pt x="189" y="28"/>
                </a:lnTo>
                <a:lnTo>
                  <a:pt x="189" y="27"/>
                </a:lnTo>
                <a:lnTo>
                  <a:pt x="188" y="27"/>
                </a:lnTo>
                <a:lnTo>
                  <a:pt x="186" y="27"/>
                </a:lnTo>
                <a:lnTo>
                  <a:pt x="183" y="25"/>
                </a:lnTo>
                <a:lnTo>
                  <a:pt x="183" y="24"/>
                </a:lnTo>
                <a:lnTo>
                  <a:pt x="182" y="24"/>
                </a:lnTo>
                <a:lnTo>
                  <a:pt x="179" y="24"/>
                </a:lnTo>
                <a:lnTo>
                  <a:pt x="179" y="23"/>
                </a:lnTo>
                <a:lnTo>
                  <a:pt x="176" y="21"/>
                </a:lnTo>
                <a:lnTo>
                  <a:pt x="175" y="20"/>
                </a:lnTo>
                <a:lnTo>
                  <a:pt x="173" y="18"/>
                </a:lnTo>
                <a:lnTo>
                  <a:pt x="172" y="18"/>
                </a:lnTo>
                <a:lnTo>
                  <a:pt x="172" y="17"/>
                </a:lnTo>
                <a:lnTo>
                  <a:pt x="171" y="17"/>
                </a:lnTo>
                <a:lnTo>
                  <a:pt x="169" y="15"/>
                </a:lnTo>
                <a:lnTo>
                  <a:pt x="168" y="15"/>
                </a:lnTo>
                <a:lnTo>
                  <a:pt x="166" y="15"/>
                </a:lnTo>
                <a:lnTo>
                  <a:pt x="165" y="15"/>
                </a:lnTo>
                <a:lnTo>
                  <a:pt x="163" y="15"/>
                </a:lnTo>
                <a:lnTo>
                  <a:pt x="162" y="15"/>
                </a:lnTo>
                <a:lnTo>
                  <a:pt x="158" y="15"/>
                </a:lnTo>
                <a:lnTo>
                  <a:pt x="156" y="14"/>
                </a:lnTo>
                <a:lnTo>
                  <a:pt x="155" y="14"/>
                </a:lnTo>
                <a:lnTo>
                  <a:pt x="153" y="14"/>
                </a:lnTo>
                <a:lnTo>
                  <a:pt x="152" y="13"/>
                </a:lnTo>
                <a:lnTo>
                  <a:pt x="151" y="13"/>
                </a:lnTo>
                <a:lnTo>
                  <a:pt x="151" y="11"/>
                </a:lnTo>
                <a:lnTo>
                  <a:pt x="149" y="10"/>
                </a:lnTo>
                <a:lnTo>
                  <a:pt x="148" y="10"/>
                </a:lnTo>
                <a:lnTo>
                  <a:pt x="146" y="8"/>
                </a:lnTo>
                <a:lnTo>
                  <a:pt x="145" y="8"/>
                </a:lnTo>
                <a:lnTo>
                  <a:pt x="145" y="7"/>
                </a:lnTo>
                <a:lnTo>
                  <a:pt x="143" y="5"/>
                </a:lnTo>
                <a:lnTo>
                  <a:pt x="141" y="5"/>
                </a:lnTo>
                <a:lnTo>
                  <a:pt x="141" y="4"/>
                </a:lnTo>
                <a:lnTo>
                  <a:pt x="139" y="4"/>
                </a:lnTo>
                <a:lnTo>
                  <a:pt x="138" y="4"/>
                </a:lnTo>
                <a:lnTo>
                  <a:pt x="138" y="3"/>
                </a:lnTo>
                <a:lnTo>
                  <a:pt x="136" y="3"/>
                </a:lnTo>
                <a:lnTo>
                  <a:pt x="135" y="3"/>
                </a:lnTo>
                <a:lnTo>
                  <a:pt x="133" y="1"/>
                </a:lnTo>
                <a:lnTo>
                  <a:pt x="132" y="1"/>
                </a:lnTo>
                <a:lnTo>
                  <a:pt x="131" y="1"/>
                </a:lnTo>
                <a:lnTo>
                  <a:pt x="129" y="1"/>
                </a:lnTo>
                <a:lnTo>
                  <a:pt x="128" y="1"/>
                </a:lnTo>
                <a:lnTo>
                  <a:pt x="125" y="0"/>
                </a:lnTo>
                <a:lnTo>
                  <a:pt x="123" y="0"/>
                </a:lnTo>
                <a:lnTo>
                  <a:pt x="122" y="0"/>
                </a:lnTo>
                <a:lnTo>
                  <a:pt x="121" y="1"/>
                </a:lnTo>
                <a:lnTo>
                  <a:pt x="119" y="1"/>
                </a:lnTo>
                <a:lnTo>
                  <a:pt x="118" y="1"/>
                </a:lnTo>
                <a:lnTo>
                  <a:pt x="116" y="3"/>
                </a:lnTo>
                <a:lnTo>
                  <a:pt x="115" y="3"/>
                </a:lnTo>
                <a:lnTo>
                  <a:pt x="113" y="3"/>
                </a:lnTo>
                <a:lnTo>
                  <a:pt x="113" y="4"/>
                </a:lnTo>
                <a:lnTo>
                  <a:pt x="112" y="4"/>
                </a:lnTo>
                <a:lnTo>
                  <a:pt x="112" y="5"/>
                </a:lnTo>
                <a:lnTo>
                  <a:pt x="111" y="5"/>
                </a:lnTo>
                <a:lnTo>
                  <a:pt x="109" y="5"/>
                </a:lnTo>
                <a:lnTo>
                  <a:pt x="108" y="5"/>
                </a:lnTo>
                <a:lnTo>
                  <a:pt x="106" y="5"/>
                </a:lnTo>
                <a:lnTo>
                  <a:pt x="105" y="7"/>
                </a:lnTo>
                <a:lnTo>
                  <a:pt x="103" y="7"/>
                </a:lnTo>
                <a:lnTo>
                  <a:pt x="101" y="7"/>
                </a:lnTo>
                <a:lnTo>
                  <a:pt x="101" y="8"/>
                </a:lnTo>
                <a:lnTo>
                  <a:pt x="99" y="8"/>
                </a:lnTo>
                <a:lnTo>
                  <a:pt x="98" y="8"/>
                </a:lnTo>
                <a:lnTo>
                  <a:pt x="96" y="10"/>
                </a:lnTo>
                <a:lnTo>
                  <a:pt x="95" y="10"/>
                </a:lnTo>
                <a:lnTo>
                  <a:pt x="93" y="10"/>
                </a:lnTo>
                <a:lnTo>
                  <a:pt x="92" y="10"/>
                </a:lnTo>
                <a:lnTo>
                  <a:pt x="91" y="10"/>
                </a:lnTo>
                <a:lnTo>
                  <a:pt x="91" y="8"/>
                </a:lnTo>
                <a:lnTo>
                  <a:pt x="89" y="8"/>
                </a:lnTo>
                <a:lnTo>
                  <a:pt x="88" y="7"/>
                </a:lnTo>
                <a:lnTo>
                  <a:pt x="86" y="5"/>
                </a:lnTo>
                <a:lnTo>
                  <a:pt x="85" y="5"/>
                </a:lnTo>
                <a:lnTo>
                  <a:pt x="83" y="7"/>
                </a:lnTo>
                <a:lnTo>
                  <a:pt x="82" y="7"/>
                </a:lnTo>
                <a:lnTo>
                  <a:pt x="79" y="7"/>
                </a:lnTo>
                <a:lnTo>
                  <a:pt x="78" y="7"/>
                </a:lnTo>
                <a:lnTo>
                  <a:pt x="76" y="8"/>
                </a:lnTo>
                <a:lnTo>
                  <a:pt x="75" y="8"/>
                </a:lnTo>
                <a:lnTo>
                  <a:pt x="73" y="8"/>
                </a:lnTo>
                <a:lnTo>
                  <a:pt x="72" y="8"/>
                </a:lnTo>
                <a:lnTo>
                  <a:pt x="70" y="10"/>
                </a:lnTo>
                <a:lnTo>
                  <a:pt x="69" y="10"/>
                </a:lnTo>
                <a:lnTo>
                  <a:pt x="68" y="10"/>
                </a:lnTo>
                <a:lnTo>
                  <a:pt x="66" y="10"/>
                </a:lnTo>
                <a:lnTo>
                  <a:pt x="65" y="10"/>
                </a:lnTo>
                <a:lnTo>
                  <a:pt x="63" y="10"/>
                </a:lnTo>
                <a:lnTo>
                  <a:pt x="62" y="10"/>
                </a:lnTo>
                <a:lnTo>
                  <a:pt x="60" y="10"/>
                </a:lnTo>
                <a:lnTo>
                  <a:pt x="59" y="10"/>
                </a:lnTo>
                <a:lnTo>
                  <a:pt x="58" y="10"/>
                </a:lnTo>
                <a:lnTo>
                  <a:pt x="55" y="11"/>
                </a:lnTo>
                <a:lnTo>
                  <a:pt x="53" y="11"/>
                </a:lnTo>
                <a:lnTo>
                  <a:pt x="52" y="11"/>
                </a:lnTo>
                <a:lnTo>
                  <a:pt x="52" y="13"/>
                </a:lnTo>
                <a:lnTo>
                  <a:pt x="50" y="13"/>
                </a:lnTo>
                <a:lnTo>
                  <a:pt x="49" y="13"/>
                </a:lnTo>
                <a:lnTo>
                  <a:pt x="48" y="14"/>
                </a:lnTo>
                <a:lnTo>
                  <a:pt x="46" y="14"/>
                </a:lnTo>
                <a:lnTo>
                  <a:pt x="45" y="15"/>
                </a:lnTo>
                <a:lnTo>
                  <a:pt x="43" y="17"/>
                </a:lnTo>
                <a:lnTo>
                  <a:pt x="42" y="17"/>
                </a:lnTo>
                <a:lnTo>
                  <a:pt x="40" y="17"/>
                </a:lnTo>
                <a:lnTo>
                  <a:pt x="39" y="18"/>
                </a:lnTo>
                <a:lnTo>
                  <a:pt x="36" y="20"/>
                </a:lnTo>
                <a:lnTo>
                  <a:pt x="35" y="21"/>
                </a:lnTo>
                <a:lnTo>
                  <a:pt x="33" y="21"/>
                </a:lnTo>
                <a:lnTo>
                  <a:pt x="32" y="21"/>
                </a:lnTo>
                <a:lnTo>
                  <a:pt x="30" y="23"/>
                </a:lnTo>
                <a:lnTo>
                  <a:pt x="29" y="23"/>
                </a:lnTo>
                <a:lnTo>
                  <a:pt x="28" y="24"/>
                </a:lnTo>
                <a:lnTo>
                  <a:pt x="25" y="25"/>
                </a:lnTo>
                <a:lnTo>
                  <a:pt x="23" y="25"/>
                </a:lnTo>
                <a:lnTo>
                  <a:pt x="22" y="27"/>
                </a:lnTo>
                <a:lnTo>
                  <a:pt x="20" y="27"/>
                </a:lnTo>
                <a:lnTo>
                  <a:pt x="19" y="27"/>
                </a:lnTo>
                <a:lnTo>
                  <a:pt x="16" y="25"/>
                </a:lnTo>
                <a:lnTo>
                  <a:pt x="15" y="25"/>
                </a:lnTo>
                <a:lnTo>
                  <a:pt x="13" y="25"/>
                </a:lnTo>
                <a:lnTo>
                  <a:pt x="12" y="25"/>
                </a:lnTo>
                <a:lnTo>
                  <a:pt x="9" y="25"/>
                </a:lnTo>
                <a:lnTo>
                  <a:pt x="8" y="25"/>
                </a:lnTo>
                <a:lnTo>
                  <a:pt x="6" y="25"/>
                </a:lnTo>
                <a:lnTo>
                  <a:pt x="5" y="27"/>
                </a:lnTo>
                <a:lnTo>
                  <a:pt x="3" y="27"/>
                </a:lnTo>
                <a:lnTo>
                  <a:pt x="3" y="28"/>
                </a:lnTo>
                <a:lnTo>
                  <a:pt x="2" y="28"/>
                </a:lnTo>
                <a:lnTo>
                  <a:pt x="0" y="28"/>
                </a:lnTo>
              </a:path>
            </a:pathLst>
          </a:custGeom>
          <a:solidFill>
            <a:schemeClr val="bg1"/>
          </a:solidFill>
          <a:ln w="3175" cmpd="sng">
            <a:solidFill>
              <a:srgbClr val="808080"/>
            </a:solidFill>
            <a:prstDash val="solid"/>
            <a:round/>
            <a:headEnd/>
            <a:tailEnd/>
          </a:ln>
        </p:spPr>
        <p:txBody>
          <a:bodyPr/>
          <a:lstStyle/>
          <a:p>
            <a:endParaRPr lang="en-US"/>
          </a:p>
        </p:txBody>
      </p:sp>
      <p:sp>
        <p:nvSpPr>
          <p:cNvPr id="14485" name="Freeform 149"/>
          <p:cNvSpPr>
            <a:spLocks/>
          </p:cNvSpPr>
          <p:nvPr/>
        </p:nvSpPr>
        <p:spPr bwMode="auto">
          <a:xfrm>
            <a:off x="3065463" y="5457825"/>
            <a:ext cx="22225" cy="12700"/>
          </a:xfrm>
          <a:custGeom>
            <a:avLst/>
            <a:gdLst>
              <a:gd name="T0" fmla="*/ 11 w 17"/>
              <a:gd name="T1" fmla="*/ 0 h 16"/>
              <a:gd name="T2" fmla="*/ 13 w 17"/>
              <a:gd name="T3" fmla="*/ 0 h 16"/>
              <a:gd name="T4" fmla="*/ 14 w 17"/>
              <a:gd name="T5" fmla="*/ 0 h 16"/>
              <a:gd name="T6" fmla="*/ 17 w 17"/>
              <a:gd name="T7" fmla="*/ 3 h 16"/>
              <a:gd name="T8" fmla="*/ 17 w 17"/>
              <a:gd name="T9" fmla="*/ 5 h 16"/>
              <a:gd name="T10" fmla="*/ 17 w 17"/>
              <a:gd name="T11" fmla="*/ 6 h 16"/>
              <a:gd name="T12" fmla="*/ 17 w 17"/>
              <a:gd name="T13" fmla="*/ 8 h 16"/>
              <a:gd name="T14" fmla="*/ 16 w 17"/>
              <a:gd name="T15" fmla="*/ 9 h 16"/>
              <a:gd name="T16" fmla="*/ 14 w 17"/>
              <a:gd name="T17" fmla="*/ 9 h 16"/>
              <a:gd name="T18" fmla="*/ 13 w 17"/>
              <a:gd name="T19" fmla="*/ 10 h 16"/>
              <a:gd name="T20" fmla="*/ 10 w 17"/>
              <a:gd name="T21" fmla="*/ 12 h 16"/>
              <a:gd name="T22" fmla="*/ 7 w 17"/>
              <a:gd name="T23" fmla="*/ 13 h 16"/>
              <a:gd name="T24" fmla="*/ 7 w 17"/>
              <a:gd name="T25" fmla="*/ 15 h 16"/>
              <a:gd name="T26" fmla="*/ 6 w 17"/>
              <a:gd name="T27" fmla="*/ 15 h 16"/>
              <a:gd name="T28" fmla="*/ 4 w 17"/>
              <a:gd name="T29" fmla="*/ 15 h 16"/>
              <a:gd name="T30" fmla="*/ 3 w 17"/>
              <a:gd name="T31" fmla="*/ 15 h 16"/>
              <a:gd name="T32" fmla="*/ 3 w 17"/>
              <a:gd name="T33" fmla="*/ 16 h 16"/>
              <a:gd name="T34" fmla="*/ 3 w 17"/>
              <a:gd name="T35" fmla="*/ 15 h 16"/>
              <a:gd name="T36" fmla="*/ 1 w 17"/>
              <a:gd name="T37" fmla="*/ 15 h 16"/>
              <a:gd name="T38" fmla="*/ 0 w 17"/>
              <a:gd name="T39" fmla="*/ 15 h 16"/>
              <a:gd name="T40" fmla="*/ 0 w 17"/>
              <a:gd name="T41" fmla="*/ 13 h 16"/>
              <a:gd name="T42" fmla="*/ 0 w 17"/>
              <a:gd name="T43" fmla="*/ 12 h 16"/>
              <a:gd name="T44" fmla="*/ 1 w 17"/>
              <a:gd name="T45" fmla="*/ 10 h 16"/>
              <a:gd name="T46" fmla="*/ 1 w 17"/>
              <a:gd name="T47" fmla="*/ 9 h 16"/>
              <a:gd name="T48" fmla="*/ 3 w 17"/>
              <a:gd name="T49" fmla="*/ 8 h 16"/>
              <a:gd name="T50" fmla="*/ 3 w 17"/>
              <a:gd name="T51" fmla="*/ 6 h 16"/>
              <a:gd name="T52" fmla="*/ 4 w 17"/>
              <a:gd name="T53" fmla="*/ 5 h 16"/>
              <a:gd name="T54" fmla="*/ 6 w 17"/>
              <a:gd name="T55" fmla="*/ 3 h 16"/>
              <a:gd name="T56" fmla="*/ 7 w 17"/>
              <a:gd name="T57" fmla="*/ 0 h 16"/>
              <a:gd name="T58" fmla="*/ 8 w 17"/>
              <a:gd name="T59" fmla="*/ 0 h 16"/>
              <a:gd name="T60" fmla="*/ 8 w 17"/>
              <a:gd name="T61" fmla="*/ 2 h 16"/>
              <a:gd name="T62" fmla="*/ 8 w 17"/>
              <a:gd name="T63" fmla="*/ 0 h 16"/>
              <a:gd name="T64" fmla="*/ 10 w 17"/>
              <a:gd name="T65" fmla="*/ 0 h 16"/>
              <a:gd name="T66" fmla="*/ 11 w 17"/>
              <a:gd name="T67" fmla="*/ 0 h 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
              <a:gd name="T103" fmla="*/ 0 h 16"/>
              <a:gd name="T104" fmla="*/ 17 w 17"/>
              <a:gd name="T105" fmla="*/ 16 h 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 h="16">
                <a:moveTo>
                  <a:pt x="11" y="0"/>
                </a:moveTo>
                <a:lnTo>
                  <a:pt x="13" y="0"/>
                </a:lnTo>
                <a:lnTo>
                  <a:pt x="14" y="0"/>
                </a:lnTo>
                <a:lnTo>
                  <a:pt x="17" y="3"/>
                </a:lnTo>
                <a:lnTo>
                  <a:pt x="17" y="5"/>
                </a:lnTo>
                <a:lnTo>
                  <a:pt x="17" y="6"/>
                </a:lnTo>
                <a:lnTo>
                  <a:pt x="17" y="8"/>
                </a:lnTo>
                <a:lnTo>
                  <a:pt x="16" y="9"/>
                </a:lnTo>
                <a:lnTo>
                  <a:pt x="14" y="9"/>
                </a:lnTo>
                <a:lnTo>
                  <a:pt x="13" y="10"/>
                </a:lnTo>
                <a:lnTo>
                  <a:pt x="10" y="12"/>
                </a:lnTo>
                <a:lnTo>
                  <a:pt x="7" y="13"/>
                </a:lnTo>
                <a:lnTo>
                  <a:pt x="7" y="15"/>
                </a:lnTo>
                <a:lnTo>
                  <a:pt x="6" y="15"/>
                </a:lnTo>
                <a:lnTo>
                  <a:pt x="4" y="15"/>
                </a:lnTo>
                <a:lnTo>
                  <a:pt x="3" y="15"/>
                </a:lnTo>
                <a:lnTo>
                  <a:pt x="3" y="16"/>
                </a:lnTo>
                <a:lnTo>
                  <a:pt x="3" y="15"/>
                </a:lnTo>
                <a:lnTo>
                  <a:pt x="1" y="15"/>
                </a:lnTo>
                <a:lnTo>
                  <a:pt x="0" y="15"/>
                </a:lnTo>
                <a:lnTo>
                  <a:pt x="0" y="13"/>
                </a:lnTo>
                <a:lnTo>
                  <a:pt x="0" y="12"/>
                </a:lnTo>
                <a:lnTo>
                  <a:pt x="1" y="10"/>
                </a:lnTo>
                <a:lnTo>
                  <a:pt x="1" y="9"/>
                </a:lnTo>
                <a:lnTo>
                  <a:pt x="3" y="8"/>
                </a:lnTo>
                <a:lnTo>
                  <a:pt x="3" y="6"/>
                </a:lnTo>
                <a:lnTo>
                  <a:pt x="4" y="5"/>
                </a:lnTo>
                <a:lnTo>
                  <a:pt x="6" y="3"/>
                </a:lnTo>
                <a:lnTo>
                  <a:pt x="7" y="0"/>
                </a:lnTo>
                <a:lnTo>
                  <a:pt x="8" y="0"/>
                </a:lnTo>
                <a:lnTo>
                  <a:pt x="8" y="2"/>
                </a:lnTo>
                <a:lnTo>
                  <a:pt x="8" y="0"/>
                </a:lnTo>
                <a:lnTo>
                  <a:pt x="10" y="0"/>
                </a:lnTo>
                <a:lnTo>
                  <a:pt x="1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86" name="Freeform 150"/>
          <p:cNvSpPr>
            <a:spLocks/>
          </p:cNvSpPr>
          <p:nvPr/>
        </p:nvSpPr>
        <p:spPr bwMode="auto">
          <a:xfrm>
            <a:off x="2581275" y="4851400"/>
            <a:ext cx="352425" cy="320675"/>
          </a:xfrm>
          <a:custGeom>
            <a:avLst/>
            <a:gdLst>
              <a:gd name="T0" fmla="*/ 118 w 299"/>
              <a:gd name="T1" fmla="*/ 6 h 374"/>
              <a:gd name="T2" fmla="*/ 98 w 299"/>
              <a:gd name="T3" fmla="*/ 3 h 374"/>
              <a:gd name="T4" fmla="*/ 89 w 299"/>
              <a:gd name="T5" fmla="*/ 20 h 374"/>
              <a:gd name="T6" fmla="*/ 81 w 299"/>
              <a:gd name="T7" fmla="*/ 36 h 374"/>
              <a:gd name="T8" fmla="*/ 71 w 299"/>
              <a:gd name="T9" fmla="*/ 58 h 374"/>
              <a:gd name="T10" fmla="*/ 50 w 299"/>
              <a:gd name="T11" fmla="*/ 60 h 374"/>
              <a:gd name="T12" fmla="*/ 29 w 299"/>
              <a:gd name="T13" fmla="*/ 49 h 374"/>
              <a:gd name="T14" fmla="*/ 12 w 299"/>
              <a:gd name="T15" fmla="*/ 66 h 374"/>
              <a:gd name="T16" fmla="*/ 0 w 299"/>
              <a:gd name="T17" fmla="*/ 82 h 374"/>
              <a:gd name="T18" fmla="*/ 5 w 299"/>
              <a:gd name="T19" fmla="*/ 96 h 374"/>
              <a:gd name="T20" fmla="*/ 19 w 299"/>
              <a:gd name="T21" fmla="*/ 100 h 374"/>
              <a:gd name="T22" fmla="*/ 32 w 299"/>
              <a:gd name="T23" fmla="*/ 110 h 374"/>
              <a:gd name="T24" fmla="*/ 30 w 299"/>
              <a:gd name="T25" fmla="*/ 128 h 374"/>
              <a:gd name="T26" fmla="*/ 30 w 299"/>
              <a:gd name="T27" fmla="*/ 148 h 374"/>
              <a:gd name="T28" fmla="*/ 38 w 299"/>
              <a:gd name="T29" fmla="*/ 162 h 374"/>
              <a:gd name="T30" fmla="*/ 30 w 299"/>
              <a:gd name="T31" fmla="*/ 178 h 374"/>
              <a:gd name="T32" fmla="*/ 32 w 299"/>
              <a:gd name="T33" fmla="*/ 193 h 374"/>
              <a:gd name="T34" fmla="*/ 26 w 299"/>
              <a:gd name="T35" fmla="*/ 213 h 374"/>
              <a:gd name="T36" fmla="*/ 28 w 299"/>
              <a:gd name="T37" fmla="*/ 228 h 374"/>
              <a:gd name="T38" fmla="*/ 45 w 299"/>
              <a:gd name="T39" fmla="*/ 236 h 374"/>
              <a:gd name="T40" fmla="*/ 53 w 299"/>
              <a:gd name="T41" fmla="*/ 259 h 374"/>
              <a:gd name="T42" fmla="*/ 73 w 299"/>
              <a:gd name="T43" fmla="*/ 266 h 374"/>
              <a:gd name="T44" fmla="*/ 91 w 299"/>
              <a:gd name="T45" fmla="*/ 285 h 374"/>
              <a:gd name="T46" fmla="*/ 106 w 299"/>
              <a:gd name="T47" fmla="*/ 299 h 374"/>
              <a:gd name="T48" fmla="*/ 125 w 299"/>
              <a:gd name="T49" fmla="*/ 315 h 374"/>
              <a:gd name="T50" fmla="*/ 136 w 299"/>
              <a:gd name="T51" fmla="*/ 318 h 374"/>
              <a:gd name="T52" fmla="*/ 158 w 299"/>
              <a:gd name="T53" fmla="*/ 321 h 374"/>
              <a:gd name="T54" fmla="*/ 166 w 299"/>
              <a:gd name="T55" fmla="*/ 344 h 374"/>
              <a:gd name="T56" fmla="*/ 159 w 299"/>
              <a:gd name="T57" fmla="*/ 366 h 374"/>
              <a:gd name="T58" fmla="*/ 168 w 299"/>
              <a:gd name="T59" fmla="*/ 371 h 374"/>
              <a:gd name="T60" fmla="*/ 198 w 299"/>
              <a:gd name="T61" fmla="*/ 364 h 374"/>
              <a:gd name="T62" fmla="*/ 219 w 299"/>
              <a:gd name="T63" fmla="*/ 361 h 374"/>
              <a:gd name="T64" fmla="*/ 244 w 299"/>
              <a:gd name="T65" fmla="*/ 359 h 374"/>
              <a:gd name="T66" fmla="*/ 264 w 299"/>
              <a:gd name="T67" fmla="*/ 349 h 374"/>
              <a:gd name="T68" fmla="*/ 269 w 299"/>
              <a:gd name="T69" fmla="*/ 338 h 374"/>
              <a:gd name="T70" fmla="*/ 271 w 299"/>
              <a:gd name="T71" fmla="*/ 318 h 374"/>
              <a:gd name="T72" fmla="*/ 279 w 299"/>
              <a:gd name="T73" fmla="*/ 296 h 374"/>
              <a:gd name="T74" fmla="*/ 274 w 299"/>
              <a:gd name="T75" fmla="*/ 282 h 374"/>
              <a:gd name="T76" fmla="*/ 264 w 299"/>
              <a:gd name="T77" fmla="*/ 272 h 374"/>
              <a:gd name="T78" fmla="*/ 254 w 299"/>
              <a:gd name="T79" fmla="*/ 259 h 374"/>
              <a:gd name="T80" fmla="*/ 244 w 299"/>
              <a:gd name="T81" fmla="*/ 246 h 374"/>
              <a:gd name="T82" fmla="*/ 239 w 299"/>
              <a:gd name="T83" fmla="*/ 238 h 374"/>
              <a:gd name="T84" fmla="*/ 234 w 299"/>
              <a:gd name="T85" fmla="*/ 228 h 374"/>
              <a:gd name="T86" fmla="*/ 234 w 299"/>
              <a:gd name="T87" fmla="*/ 212 h 374"/>
              <a:gd name="T88" fmla="*/ 231 w 299"/>
              <a:gd name="T89" fmla="*/ 192 h 374"/>
              <a:gd name="T90" fmla="*/ 238 w 299"/>
              <a:gd name="T91" fmla="*/ 181 h 374"/>
              <a:gd name="T92" fmla="*/ 241 w 299"/>
              <a:gd name="T93" fmla="*/ 169 h 374"/>
              <a:gd name="T94" fmla="*/ 246 w 299"/>
              <a:gd name="T95" fmla="*/ 152 h 374"/>
              <a:gd name="T96" fmla="*/ 269 w 299"/>
              <a:gd name="T97" fmla="*/ 126 h 374"/>
              <a:gd name="T98" fmla="*/ 284 w 299"/>
              <a:gd name="T99" fmla="*/ 109 h 374"/>
              <a:gd name="T100" fmla="*/ 296 w 299"/>
              <a:gd name="T101" fmla="*/ 100 h 374"/>
              <a:gd name="T102" fmla="*/ 296 w 299"/>
              <a:gd name="T103" fmla="*/ 80 h 374"/>
              <a:gd name="T104" fmla="*/ 286 w 299"/>
              <a:gd name="T105" fmla="*/ 65 h 374"/>
              <a:gd name="T106" fmla="*/ 274 w 299"/>
              <a:gd name="T107" fmla="*/ 49 h 374"/>
              <a:gd name="T108" fmla="*/ 254 w 299"/>
              <a:gd name="T109" fmla="*/ 39 h 374"/>
              <a:gd name="T110" fmla="*/ 229 w 299"/>
              <a:gd name="T111" fmla="*/ 45 h 374"/>
              <a:gd name="T112" fmla="*/ 211 w 299"/>
              <a:gd name="T113" fmla="*/ 43 h 374"/>
              <a:gd name="T114" fmla="*/ 195 w 299"/>
              <a:gd name="T115" fmla="*/ 26 h 374"/>
              <a:gd name="T116" fmla="*/ 175 w 299"/>
              <a:gd name="T117" fmla="*/ 23 h 374"/>
              <a:gd name="T118" fmla="*/ 158 w 299"/>
              <a:gd name="T119" fmla="*/ 15 h 374"/>
              <a:gd name="T120" fmla="*/ 136 w 299"/>
              <a:gd name="T121" fmla="*/ 18 h 37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9"/>
              <a:gd name="T184" fmla="*/ 0 h 374"/>
              <a:gd name="T185" fmla="*/ 299 w 299"/>
              <a:gd name="T186" fmla="*/ 374 h 37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9" h="374">
                <a:moveTo>
                  <a:pt x="132" y="18"/>
                </a:moveTo>
                <a:lnTo>
                  <a:pt x="131" y="18"/>
                </a:lnTo>
                <a:lnTo>
                  <a:pt x="131" y="16"/>
                </a:lnTo>
                <a:lnTo>
                  <a:pt x="129" y="16"/>
                </a:lnTo>
                <a:lnTo>
                  <a:pt x="129" y="15"/>
                </a:lnTo>
                <a:lnTo>
                  <a:pt x="128" y="15"/>
                </a:lnTo>
                <a:lnTo>
                  <a:pt x="128" y="13"/>
                </a:lnTo>
                <a:lnTo>
                  <a:pt x="128" y="12"/>
                </a:lnTo>
                <a:lnTo>
                  <a:pt x="126" y="12"/>
                </a:lnTo>
                <a:lnTo>
                  <a:pt x="125" y="12"/>
                </a:lnTo>
                <a:lnTo>
                  <a:pt x="125" y="10"/>
                </a:lnTo>
                <a:lnTo>
                  <a:pt x="125" y="9"/>
                </a:lnTo>
                <a:lnTo>
                  <a:pt x="123" y="9"/>
                </a:lnTo>
                <a:lnTo>
                  <a:pt x="123" y="8"/>
                </a:lnTo>
                <a:lnTo>
                  <a:pt x="122" y="8"/>
                </a:lnTo>
                <a:lnTo>
                  <a:pt x="121" y="8"/>
                </a:lnTo>
                <a:lnTo>
                  <a:pt x="121" y="6"/>
                </a:lnTo>
                <a:lnTo>
                  <a:pt x="119" y="6"/>
                </a:lnTo>
                <a:lnTo>
                  <a:pt x="118" y="6"/>
                </a:lnTo>
                <a:lnTo>
                  <a:pt x="118" y="5"/>
                </a:lnTo>
                <a:lnTo>
                  <a:pt x="116" y="5"/>
                </a:lnTo>
                <a:lnTo>
                  <a:pt x="115" y="3"/>
                </a:lnTo>
                <a:lnTo>
                  <a:pt x="113" y="2"/>
                </a:lnTo>
                <a:lnTo>
                  <a:pt x="113" y="0"/>
                </a:lnTo>
                <a:lnTo>
                  <a:pt x="112" y="0"/>
                </a:lnTo>
                <a:lnTo>
                  <a:pt x="111" y="0"/>
                </a:lnTo>
                <a:lnTo>
                  <a:pt x="109" y="0"/>
                </a:lnTo>
                <a:lnTo>
                  <a:pt x="108" y="0"/>
                </a:lnTo>
                <a:lnTo>
                  <a:pt x="108" y="2"/>
                </a:lnTo>
                <a:lnTo>
                  <a:pt x="106" y="2"/>
                </a:lnTo>
                <a:lnTo>
                  <a:pt x="105" y="3"/>
                </a:lnTo>
                <a:lnTo>
                  <a:pt x="103" y="3"/>
                </a:lnTo>
                <a:lnTo>
                  <a:pt x="103" y="2"/>
                </a:lnTo>
                <a:lnTo>
                  <a:pt x="102" y="2"/>
                </a:lnTo>
                <a:lnTo>
                  <a:pt x="101" y="2"/>
                </a:lnTo>
                <a:lnTo>
                  <a:pt x="99" y="2"/>
                </a:lnTo>
                <a:lnTo>
                  <a:pt x="99" y="3"/>
                </a:lnTo>
                <a:lnTo>
                  <a:pt x="98" y="3"/>
                </a:lnTo>
                <a:lnTo>
                  <a:pt x="96" y="3"/>
                </a:lnTo>
                <a:lnTo>
                  <a:pt x="95" y="3"/>
                </a:lnTo>
                <a:lnTo>
                  <a:pt x="93" y="3"/>
                </a:lnTo>
                <a:lnTo>
                  <a:pt x="92" y="5"/>
                </a:lnTo>
                <a:lnTo>
                  <a:pt x="92" y="6"/>
                </a:lnTo>
                <a:lnTo>
                  <a:pt x="91" y="6"/>
                </a:lnTo>
                <a:lnTo>
                  <a:pt x="91" y="8"/>
                </a:lnTo>
                <a:lnTo>
                  <a:pt x="91" y="9"/>
                </a:lnTo>
                <a:lnTo>
                  <a:pt x="89" y="9"/>
                </a:lnTo>
                <a:lnTo>
                  <a:pt x="89" y="10"/>
                </a:lnTo>
                <a:lnTo>
                  <a:pt x="89" y="12"/>
                </a:lnTo>
                <a:lnTo>
                  <a:pt x="89" y="13"/>
                </a:lnTo>
                <a:lnTo>
                  <a:pt x="88" y="13"/>
                </a:lnTo>
                <a:lnTo>
                  <a:pt x="88" y="15"/>
                </a:lnTo>
                <a:lnTo>
                  <a:pt x="88" y="16"/>
                </a:lnTo>
                <a:lnTo>
                  <a:pt x="89" y="16"/>
                </a:lnTo>
                <a:lnTo>
                  <a:pt x="89" y="18"/>
                </a:lnTo>
                <a:lnTo>
                  <a:pt x="89" y="19"/>
                </a:lnTo>
                <a:lnTo>
                  <a:pt x="89" y="20"/>
                </a:lnTo>
                <a:lnTo>
                  <a:pt x="91" y="20"/>
                </a:lnTo>
                <a:lnTo>
                  <a:pt x="91" y="22"/>
                </a:lnTo>
                <a:lnTo>
                  <a:pt x="91" y="23"/>
                </a:lnTo>
                <a:lnTo>
                  <a:pt x="91" y="25"/>
                </a:lnTo>
                <a:lnTo>
                  <a:pt x="91" y="26"/>
                </a:lnTo>
                <a:lnTo>
                  <a:pt x="89" y="26"/>
                </a:lnTo>
                <a:lnTo>
                  <a:pt x="89" y="28"/>
                </a:lnTo>
                <a:lnTo>
                  <a:pt x="88" y="28"/>
                </a:lnTo>
                <a:lnTo>
                  <a:pt x="88" y="29"/>
                </a:lnTo>
                <a:lnTo>
                  <a:pt x="88" y="30"/>
                </a:lnTo>
                <a:lnTo>
                  <a:pt x="86" y="30"/>
                </a:lnTo>
                <a:lnTo>
                  <a:pt x="86" y="32"/>
                </a:lnTo>
                <a:lnTo>
                  <a:pt x="86" y="33"/>
                </a:lnTo>
                <a:lnTo>
                  <a:pt x="85" y="35"/>
                </a:lnTo>
                <a:lnTo>
                  <a:pt x="85" y="36"/>
                </a:lnTo>
                <a:lnTo>
                  <a:pt x="83" y="36"/>
                </a:lnTo>
                <a:lnTo>
                  <a:pt x="83" y="38"/>
                </a:lnTo>
                <a:lnTo>
                  <a:pt x="82" y="36"/>
                </a:lnTo>
                <a:lnTo>
                  <a:pt x="81" y="36"/>
                </a:lnTo>
                <a:lnTo>
                  <a:pt x="79" y="38"/>
                </a:lnTo>
                <a:lnTo>
                  <a:pt x="79" y="39"/>
                </a:lnTo>
                <a:lnTo>
                  <a:pt x="78" y="39"/>
                </a:lnTo>
                <a:lnTo>
                  <a:pt x="78" y="40"/>
                </a:lnTo>
                <a:lnTo>
                  <a:pt x="76" y="40"/>
                </a:lnTo>
                <a:lnTo>
                  <a:pt x="76" y="42"/>
                </a:lnTo>
                <a:lnTo>
                  <a:pt x="75" y="42"/>
                </a:lnTo>
                <a:lnTo>
                  <a:pt x="75" y="43"/>
                </a:lnTo>
                <a:lnTo>
                  <a:pt x="73" y="45"/>
                </a:lnTo>
                <a:lnTo>
                  <a:pt x="73" y="46"/>
                </a:lnTo>
                <a:lnTo>
                  <a:pt x="75" y="46"/>
                </a:lnTo>
                <a:lnTo>
                  <a:pt x="75" y="48"/>
                </a:lnTo>
                <a:lnTo>
                  <a:pt x="75" y="49"/>
                </a:lnTo>
                <a:lnTo>
                  <a:pt x="75" y="50"/>
                </a:lnTo>
                <a:lnTo>
                  <a:pt x="75" y="52"/>
                </a:lnTo>
                <a:lnTo>
                  <a:pt x="73" y="53"/>
                </a:lnTo>
                <a:lnTo>
                  <a:pt x="72" y="55"/>
                </a:lnTo>
                <a:lnTo>
                  <a:pt x="71" y="56"/>
                </a:lnTo>
                <a:lnTo>
                  <a:pt x="71" y="58"/>
                </a:lnTo>
                <a:lnTo>
                  <a:pt x="69" y="58"/>
                </a:lnTo>
                <a:lnTo>
                  <a:pt x="69" y="59"/>
                </a:lnTo>
                <a:lnTo>
                  <a:pt x="68" y="59"/>
                </a:lnTo>
                <a:lnTo>
                  <a:pt x="66" y="59"/>
                </a:lnTo>
                <a:lnTo>
                  <a:pt x="66" y="60"/>
                </a:lnTo>
                <a:lnTo>
                  <a:pt x="65" y="62"/>
                </a:lnTo>
                <a:lnTo>
                  <a:pt x="63" y="63"/>
                </a:lnTo>
                <a:lnTo>
                  <a:pt x="63" y="65"/>
                </a:lnTo>
                <a:lnTo>
                  <a:pt x="62" y="65"/>
                </a:lnTo>
                <a:lnTo>
                  <a:pt x="60" y="65"/>
                </a:lnTo>
                <a:lnTo>
                  <a:pt x="59" y="65"/>
                </a:lnTo>
                <a:lnTo>
                  <a:pt x="59" y="63"/>
                </a:lnTo>
                <a:lnTo>
                  <a:pt x="58" y="63"/>
                </a:lnTo>
                <a:lnTo>
                  <a:pt x="56" y="63"/>
                </a:lnTo>
                <a:lnTo>
                  <a:pt x="55" y="62"/>
                </a:lnTo>
                <a:lnTo>
                  <a:pt x="53" y="62"/>
                </a:lnTo>
                <a:lnTo>
                  <a:pt x="52" y="62"/>
                </a:lnTo>
                <a:lnTo>
                  <a:pt x="52" y="60"/>
                </a:lnTo>
                <a:lnTo>
                  <a:pt x="50" y="60"/>
                </a:lnTo>
                <a:lnTo>
                  <a:pt x="49" y="59"/>
                </a:lnTo>
                <a:lnTo>
                  <a:pt x="48" y="59"/>
                </a:lnTo>
                <a:lnTo>
                  <a:pt x="48" y="58"/>
                </a:lnTo>
                <a:lnTo>
                  <a:pt x="46" y="58"/>
                </a:lnTo>
                <a:lnTo>
                  <a:pt x="45" y="56"/>
                </a:lnTo>
                <a:lnTo>
                  <a:pt x="43" y="56"/>
                </a:lnTo>
                <a:lnTo>
                  <a:pt x="43" y="55"/>
                </a:lnTo>
                <a:lnTo>
                  <a:pt x="42" y="55"/>
                </a:lnTo>
                <a:lnTo>
                  <a:pt x="40" y="53"/>
                </a:lnTo>
                <a:lnTo>
                  <a:pt x="39" y="52"/>
                </a:lnTo>
                <a:lnTo>
                  <a:pt x="38" y="52"/>
                </a:lnTo>
                <a:lnTo>
                  <a:pt x="38" y="50"/>
                </a:lnTo>
                <a:lnTo>
                  <a:pt x="36" y="49"/>
                </a:lnTo>
                <a:lnTo>
                  <a:pt x="35" y="49"/>
                </a:lnTo>
                <a:lnTo>
                  <a:pt x="35" y="48"/>
                </a:lnTo>
                <a:lnTo>
                  <a:pt x="33" y="48"/>
                </a:lnTo>
                <a:lnTo>
                  <a:pt x="32" y="48"/>
                </a:lnTo>
                <a:lnTo>
                  <a:pt x="30" y="49"/>
                </a:lnTo>
                <a:lnTo>
                  <a:pt x="29" y="49"/>
                </a:lnTo>
                <a:lnTo>
                  <a:pt x="29" y="50"/>
                </a:lnTo>
                <a:lnTo>
                  <a:pt x="28" y="50"/>
                </a:lnTo>
                <a:lnTo>
                  <a:pt x="26" y="50"/>
                </a:lnTo>
                <a:lnTo>
                  <a:pt x="25" y="52"/>
                </a:lnTo>
                <a:lnTo>
                  <a:pt x="23" y="52"/>
                </a:lnTo>
                <a:lnTo>
                  <a:pt x="23" y="53"/>
                </a:lnTo>
                <a:lnTo>
                  <a:pt x="22" y="53"/>
                </a:lnTo>
                <a:lnTo>
                  <a:pt x="20" y="53"/>
                </a:lnTo>
                <a:lnTo>
                  <a:pt x="19" y="55"/>
                </a:lnTo>
                <a:lnTo>
                  <a:pt x="18" y="56"/>
                </a:lnTo>
                <a:lnTo>
                  <a:pt x="16" y="58"/>
                </a:lnTo>
                <a:lnTo>
                  <a:pt x="16" y="59"/>
                </a:lnTo>
                <a:lnTo>
                  <a:pt x="15" y="59"/>
                </a:lnTo>
                <a:lnTo>
                  <a:pt x="15" y="60"/>
                </a:lnTo>
                <a:lnTo>
                  <a:pt x="13" y="60"/>
                </a:lnTo>
                <a:lnTo>
                  <a:pt x="12" y="62"/>
                </a:lnTo>
                <a:lnTo>
                  <a:pt x="12" y="63"/>
                </a:lnTo>
                <a:lnTo>
                  <a:pt x="12" y="65"/>
                </a:lnTo>
                <a:lnTo>
                  <a:pt x="12" y="66"/>
                </a:lnTo>
                <a:lnTo>
                  <a:pt x="12" y="68"/>
                </a:lnTo>
                <a:lnTo>
                  <a:pt x="10" y="69"/>
                </a:lnTo>
                <a:lnTo>
                  <a:pt x="10" y="70"/>
                </a:lnTo>
                <a:lnTo>
                  <a:pt x="10" y="72"/>
                </a:lnTo>
                <a:lnTo>
                  <a:pt x="9" y="72"/>
                </a:lnTo>
                <a:lnTo>
                  <a:pt x="9" y="73"/>
                </a:lnTo>
                <a:lnTo>
                  <a:pt x="9" y="75"/>
                </a:lnTo>
                <a:lnTo>
                  <a:pt x="8" y="75"/>
                </a:lnTo>
                <a:lnTo>
                  <a:pt x="6" y="75"/>
                </a:lnTo>
                <a:lnTo>
                  <a:pt x="5" y="73"/>
                </a:lnTo>
                <a:lnTo>
                  <a:pt x="5" y="75"/>
                </a:lnTo>
                <a:lnTo>
                  <a:pt x="3" y="75"/>
                </a:lnTo>
                <a:lnTo>
                  <a:pt x="2" y="75"/>
                </a:lnTo>
                <a:lnTo>
                  <a:pt x="0" y="75"/>
                </a:lnTo>
                <a:lnTo>
                  <a:pt x="0" y="76"/>
                </a:lnTo>
                <a:lnTo>
                  <a:pt x="2" y="79"/>
                </a:lnTo>
                <a:lnTo>
                  <a:pt x="2" y="80"/>
                </a:lnTo>
                <a:lnTo>
                  <a:pt x="0" y="80"/>
                </a:lnTo>
                <a:lnTo>
                  <a:pt x="0" y="82"/>
                </a:lnTo>
                <a:lnTo>
                  <a:pt x="0" y="83"/>
                </a:lnTo>
                <a:lnTo>
                  <a:pt x="0" y="85"/>
                </a:lnTo>
                <a:lnTo>
                  <a:pt x="0" y="86"/>
                </a:lnTo>
                <a:lnTo>
                  <a:pt x="2" y="88"/>
                </a:lnTo>
                <a:lnTo>
                  <a:pt x="0" y="88"/>
                </a:lnTo>
                <a:lnTo>
                  <a:pt x="0" y="89"/>
                </a:lnTo>
                <a:lnTo>
                  <a:pt x="2" y="89"/>
                </a:lnTo>
                <a:lnTo>
                  <a:pt x="2" y="90"/>
                </a:lnTo>
                <a:lnTo>
                  <a:pt x="2" y="89"/>
                </a:lnTo>
                <a:lnTo>
                  <a:pt x="3" y="90"/>
                </a:lnTo>
                <a:lnTo>
                  <a:pt x="3" y="92"/>
                </a:lnTo>
                <a:lnTo>
                  <a:pt x="3" y="93"/>
                </a:lnTo>
                <a:lnTo>
                  <a:pt x="2" y="95"/>
                </a:lnTo>
                <a:lnTo>
                  <a:pt x="3" y="95"/>
                </a:lnTo>
                <a:lnTo>
                  <a:pt x="5" y="95"/>
                </a:lnTo>
                <a:lnTo>
                  <a:pt x="3" y="96"/>
                </a:lnTo>
                <a:lnTo>
                  <a:pt x="3" y="98"/>
                </a:lnTo>
                <a:lnTo>
                  <a:pt x="5" y="98"/>
                </a:lnTo>
                <a:lnTo>
                  <a:pt x="5" y="96"/>
                </a:lnTo>
                <a:lnTo>
                  <a:pt x="6" y="96"/>
                </a:lnTo>
                <a:lnTo>
                  <a:pt x="8" y="98"/>
                </a:lnTo>
                <a:lnTo>
                  <a:pt x="8" y="99"/>
                </a:lnTo>
                <a:lnTo>
                  <a:pt x="9" y="99"/>
                </a:lnTo>
                <a:lnTo>
                  <a:pt x="10" y="99"/>
                </a:lnTo>
                <a:lnTo>
                  <a:pt x="10" y="98"/>
                </a:lnTo>
                <a:lnTo>
                  <a:pt x="12" y="98"/>
                </a:lnTo>
                <a:lnTo>
                  <a:pt x="10" y="99"/>
                </a:lnTo>
                <a:lnTo>
                  <a:pt x="12" y="99"/>
                </a:lnTo>
                <a:lnTo>
                  <a:pt x="13" y="99"/>
                </a:lnTo>
                <a:lnTo>
                  <a:pt x="15" y="99"/>
                </a:lnTo>
                <a:lnTo>
                  <a:pt x="13" y="100"/>
                </a:lnTo>
                <a:lnTo>
                  <a:pt x="15" y="100"/>
                </a:lnTo>
                <a:lnTo>
                  <a:pt x="15" y="99"/>
                </a:lnTo>
                <a:lnTo>
                  <a:pt x="16" y="99"/>
                </a:lnTo>
                <a:lnTo>
                  <a:pt x="16" y="100"/>
                </a:lnTo>
                <a:lnTo>
                  <a:pt x="18" y="99"/>
                </a:lnTo>
                <a:lnTo>
                  <a:pt x="18" y="100"/>
                </a:lnTo>
                <a:lnTo>
                  <a:pt x="19" y="100"/>
                </a:lnTo>
                <a:lnTo>
                  <a:pt x="19" y="99"/>
                </a:lnTo>
                <a:lnTo>
                  <a:pt x="20" y="99"/>
                </a:lnTo>
                <a:lnTo>
                  <a:pt x="22" y="99"/>
                </a:lnTo>
                <a:lnTo>
                  <a:pt x="23" y="99"/>
                </a:lnTo>
                <a:lnTo>
                  <a:pt x="23" y="100"/>
                </a:lnTo>
                <a:lnTo>
                  <a:pt x="25" y="100"/>
                </a:lnTo>
                <a:lnTo>
                  <a:pt x="25" y="102"/>
                </a:lnTo>
                <a:lnTo>
                  <a:pt x="26" y="102"/>
                </a:lnTo>
                <a:lnTo>
                  <a:pt x="26" y="103"/>
                </a:lnTo>
                <a:lnTo>
                  <a:pt x="28" y="103"/>
                </a:lnTo>
                <a:lnTo>
                  <a:pt x="29" y="103"/>
                </a:lnTo>
                <a:lnTo>
                  <a:pt x="28" y="105"/>
                </a:lnTo>
                <a:lnTo>
                  <a:pt x="29" y="105"/>
                </a:lnTo>
                <a:lnTo>
                  <a:pt x="29" y="106"/>
                </a:lnTo>
                <a:lnTo>
                  <a:pt x="30" y="106"/>
                </a:lnTo>
                <a:lnTo>
                  <a:pt x="30" y="108"/>
                </a:lnTo>
                <a:lnTo>
                  <a:pt x="32" y="108"/>
                </a:lnTo>
                <a:lnTo>
                  <a:pt x="30" y="109"/>
                </a:lnTo>
                <a:lnTo>
                  <a:pt x="32" y="110"/>
                </a:lnTo>
                <a:lnTo>
                  <a:pt x="33" y="112"/>
                </a:lnTo>
                <a:lnTo>
                  <a:pt x="32" y="112"/>
                </a:lnTo>
                <a:lnTo>
                  <a:pt x="32" y="113"/>
                </a:lnTo>
                <a:lnTo>
                  <a:pt x="33" y="113"/>
                </a:lnTo>
                <a:lnTo>
                  <a:pt x="33" y="115"/>
                </a:lnTo>
                <a:lnTo>
                  <a:pt x="33" y="116"/>
                </a:lnTo>
                <a:lnTo>
                  <a:pt x="33" y="118"/>
                </a:lnTo>
                <a:lnTo>
                  <a:pt x="33" y="119"/>
                </a:lnTo>
                <a:lnTo>
                  <a:pt x="33" y="120"/>
                </a:lnTo>
                <a:lnTo>
                  <a:pt x="32" y="120"/>
                </a:lnTo>
                <a:lnTo>
                  <a:pt x="32" y="122"/>
                </a:lnTo>
                <a:lnTo>
                  <a:pt x="32" y="123"/>
                </a:lnTo>
                <a:lnTo>
                  <a:pt x="33" y="123"/>
                </a:lnTo>
                <a:lnTo>
                  <a:pt x="32" y="123"/>
                </a:lnTo>
                <a:lnTo>
                  <a:pt x="30" y="123"/>
                </a:lnTo>
                <a:lnTo>
                  <a:pt x="30" y="125"/>
                </a:lnTo>
                <a:lnTo>
                  <a:pt x="32" y="126"/>
                </a:lnTo>
                <a:lnTo>
                  <a:pt x="32" y="128"/>
                </a:lnTo>
                <a:lnTo>
                  <a:pt x="30" y="128"/>
                </a:lnTo>
                <a:lnTo>
                  <a:pt x="30" y="129"/>
                </a:lnTo>
                <a:lnTo>
                  <a:pt x="32" y="131"/>
                </a:lnTo>
                <a:lnTo>
                  <a:pt x="32" y="132"/>
                </a:lnTo>
                <a:lnTo>
                  <a:pt x="33" y="132"/>
                </a:lnTo>
                <a:lnTo>
                  <a:pt x="33" y="133"/>
                </a:lnTo>
                <a:lnTo>
                  <a:pt x="33" y="135"/>
                </a:lnTo>
                <a:lnTo>
                  <a:pt x="33" y="136"/>
                </a:lnTo>
                <a:lnTo>
                  <a:pt x="32" y="136"/>
                </a:lnTo>
                <a:lnTo>
                  <a:pt x="30" y="136"/>
                </a:lnTo>
                <a:lnTo>
                  <a:pt x="30" y="138"/>
                </a:lnTo>
                <a:lnTo>
                  <a:pt x="30" y="139"/>
                </a:lnTo>
                <a:lnTo>
                  <a:pt x="30" y="141"/>
                </a:lnTo>
                <a:lnTo>
                  <a:pt x="30" y="142"/>
                </a:lnTo>
                <a:lnTo>
                  <a:pt x="29" y="142"/>
                </a:lnTo>
                <a:lnTo>
                  <a:pt x="29" y="143"/>
                </a:lnTo>
                <a:lnTo>
                  <a:pt x="29" y="145"/>
                </a:lnTo>
                <a:lnTo>
                  <a:pt x="29" y="146"/>
                </a:lnTo>
                <a:lnTo>
                  <a:pt x="30" y="146"/>
                </a:lnTo>
                <a:lnTo>
                  <a:pt x="30" y="148"/>
                </a:lnTo>
                <a:lnTo>
                  <a:pt x="32" y="149"/>
                </a:lnTo>
                <a:lnTo>
                  <a:pt x="33" y="149"/>
                </a:lnTo>
                <a:lnTo>
                  <a:pt x="33" y="151"/>
                </a:lnTo>
                <a:lnTo>
                  <a:pt x="35" y="151"/>
                </a:lnTo>
                <a:lnTo>
                  <a:pt x="36" y="151"/>
                </a:lnTo>
                <a:lnTo>
                  <a:pt x="38" y="151"/>
                </a:lnTo>
                <a:lnTo>
                  <a:pt x="39" y="151"/>
                </a:lnTo>
                <a:lnTo>
                  <a:pt x="40" y="151"/>
                </a:lnTo>
                <a:lnTo>
                  <a:pt x="40" y="152"/>
                </a:lnTo>
                <a:lnTo>
                  <a:pt x="42" y="153"/>
                </a:lnTo>
                <a:lnTo>
                  <a:pt x="40" y="153"/>
                </a:lnTo>
                <a:lnTo>
                  <a:pt x="40" y="155"/>
                </a:lnTo>
                <a:lnTo>
                  <a:pt x="42" y="155"/>
                </a:lnTo>
                <a:lnTo>
                  <a:pt x="42" y="156"/>
                </a:lnTo>
                <a:lnTo>
                  <a:pt x="40" y="158"/>
                </a:lnTo>
                <a:lnTo>
                  <a:pt x="40" y="159"/>
                </a:lnTo>
                <a:lnTo>
                  <a:pt x="40" y="161"/>
                </a:lnTo>
                <a:lnTo>
                  <a:pt x="39" y="162"/>
                </a:lnTo>
                <a:lnTo>
                  <a:pt x="38" y="162"/>
                </a:lnTo>
                <a:lnTo>
                  <a:pt x="36" y="162"/>
                </a:lnTo>
                <a:lnTo>
                  <a:pt x="36" y="163"/>
                </a:lnTo>
                <a:lnTo>
                  <a:pt x="35" y="163"/>
                </a:lnTo>
                <a:lnTo>
                  <a:pt x="35" y="165"/>
                </a:lnTo>
                <a:lnTo>
                  <a:pt x="33" y="166"/>
                </a:lnTo>
                <a:lnTo>
                  <a:pt x="33" y="168"/>
                </a:lnTo>
                <a:lnTo>
                  <a:pt x="33" y="169"/>
                </a:lnTo>
                <a:lnTo>
                  <a:pt x="32" y="169"/>
                </a:lnTo>
                <a:lnTo>
                  <a:pt x="32" y="171"/>
                </a:lnTo>
                <a:lnTo>
                  <a:pt x="30" y="171"/>
                </a:lnTo>
                <a:lnTo>
                  <a:pt x="30" y="172"/>
                </a:lnTo>
                <a:lnTo>
                  <a:pt x="29" y="172"/>
                </a:lnTo>
                <a:lnTo>
                  <a:pt x="28" y="172"/>
                </a:lnTo>
                <a:lnTo>
                  <a:pt x="28" y="173"/>
                </a:lnTo>
                <a:lnTo>
                  <a:pt x="28" y="175"/>
                </a:lnTo>
                <a:lnTo>
                  <a:pt x="29" y="175"/>
                </a:lnTo>
                <a:lnTo>
                  <a:pt x="29" y="176"/>
                </a:lnTo>
                <a:lnTo>
                  <a:pt x="29" y="178"/>
                </a:lnTo>
                <a:lnTo>
                  <a:pt x="30" y="178"/>
                </a:lnTo>
                <a:lnTo>
                  <a:pt x="30" y="179"/>
                </a:lnTo>
                <a:lnTo>
                  <a:pt x="29" y="181"/>
                </a:lnTo>
                <a:lnTo>
                  <a:pt x="29" y="182"/>
                </a:lnTo>
                <a:lnTo>
                  <a:pt x="28" y="182"/>
                </a:lnTo>
                <a:lnTo>
                  <a:pt x="28" y="183"/>
                </a:lnTo>
                <a:lnTo>
                  <a:pt x="26" y="183"/>
                </a:lnTo>
                <a:lnTo>
                  <a:pt x="26" y="185"/>
                </a:lnTo>
                <a:lnTo>
                  <a:pt x="28" y="185"/>
                </a:lnTo>
                <a:lnTo>
                  <a:pt x="28" y="186"/>
                </a:lnTo>
                <a:lnTo>
                  <a:pt x="26" y="186"/>
                </a:lnTo>
                <a:lnTo>
                  <a:pt x="28" y="186"/>
                </a:lnTo>
                <a:lnTo>
                  <a:pt x="28" y="188"/>
                </a:lnTo>
                <a:lnTo>
                  <a:pt x="29" y="188"/>
                </a:lnTo>
                <a:lnTo>
                  <a:pt x="30" y="188"/>
                </a:lnTo>
                <a:lnTo>
                  <a:pt x="30" y="189"/>
                </a:lnTo>
                <a:lnTo>
                  <a:pt x="32" y="189"/>
                </a:lnTo>
                <a:lnTo>
                  <a:pt x="32" y="191"/>
                </a:lnTo>
                <a:lnTo>
                  <a:pt x="32" y="192"/>
                </a:lnTo>
                <a:lnTo>
                  <a:pt x="32" y="193"/>
                </a:lnTo>
                <a:lnTo>
                  <a:pt x="32" y="195"/>
                </a:lnTo>
                <a:lnTo>
                  <a:pt x="30" y="195"/>
                </a:lnTo>
                <a:lnTo>
                  <a:pt x="30" y="196"/>
                </a:lnTo>
                <a:lnTo>
                  <a:pt x="30" y="198"/>
                </a:lnTo>
                <a:lnTo>
                  <a:pt x="30" y="199"/>
                </a:lnTo>
                <a:lnTo>
                  <a:pt x="30" y="201"/>
                </a:lnTo>
                <a:lnTo>
                  <a:pt x="29" y="201"/>
                </a:lnTo>
                <a:lnTo>
                  <a:pt x="29" y="202"/>
                </a:lnTo>
                <a:lnTo>
                  <a:pt x="29" y="203"/>
                </a:lnTo>
                <a:lnTo>
                  <a:pt x="29" y="205"/>
                </a:lnTo>
                <a:lnTo>
                  <a:pt x="29" y="206"/>
                </a:lnTo>
                <a:lnTo>
                  <a:pt x="29" y="208"/>
                </a:lnTo>
                <a:lnTo>
                  <a:pt x="28" y="208"/>
                </a:lnTo>
                <a:lnTo>
                  <a:pt x="28" y="209"/>
                </a:lnTo>
                <a:lnTo>
                  <a:pt x="26" y="209"/>
                </a:lnTo>
                <a:lnTo>
                  <a:pt x="26" y="211"/>
                </a:lnTo>
                <a:lnTo>
                  <a:pt x="26" y="212"/>
                </a:lnTo>
                <a:lnTo>
                  <a:pt x="25" y="212"/>
                </a:lnTo>
                <a:lnTo>
                  <a:pt x="26" y="213"/>
                </a:lnTo>
                <a:lnTo>
                  <a:pt x="26" y="215"/>
                </a:lnTo>
                <a:lnTo>
                  <a:pt x="26" y="216"/>
                </a:lnTo>
                <a:lnTo>
                  <a:pt x="28" y="216"/>
                </a:lnTo>
                <a:lnTo>
                  <a:pt x="26" y="216"/>
                </a:lnTo>
                <a:lnTo>
                  <a:pt x="26" y="218"/>
                </a:lnTo>
                <a:lnTo>
                  <a:pt x="26" y="219"/>
                </a:lnTo>
                <a:lnTo>
                  <a:pt x="26" y="221"/>
                </a:lnTo>
                <a:lnTo>
                  <a:pt x="26" y="222"/>
                </a:lnTo>
                <a:lnTo>
                  <a:pt x="25" y="222"/>
                </a:lnTo>
                <a:lnTo>
                  <a:pt x="25" y="223"/>
                </a:lnTo>
                <a:lnTo>
                  <a:pt x="23" y="223"/>
                </a:lnTo>
                <a:lnTo>
                  <a:pt x="23" y="225"/>
                </a:lnTo>
                <a:lnTo>
                  <a:pt x="23" y="226"/>
                </a:lnTo>
                <a:lnTo>
                  <a:pt x="23" y="228"/>
                </a:lnTo>
                <a:lnTo>
                  <a:pt x="23" y="229"/>
                </a:lnTo>
                <a:lnTo>
                  <a:pt x="25" y="229"/>
                </a:lnTo>
                <a:lnTo>
                  <a:pt x="26" y="229"/>
                </a:lnTo>
                <a:lnTo>
                  <a:pt x="28" y="229"/>
                </a:lnTo>
                <a:lnTo>
                  <a:pt x="28" y="228"/>
                </a:lnTo>
                <a:lnTo>
                  <a:pt x="29" y="228"/>
                </a:lnTo>
                <a:lnTo>
                  <a:pt x="29" y="226"/>
                </a:lnTo>
                <a:lnTo>
                  <a:pt x="30" y="226"/>
                </a:lnTo>
                <a:lnTo>
                  <a:pt x="32" y="226"/>
                </a:lnTo>
                <a:lnTo>
                  <a:pt x="33" y="226"/>
                </a:lnTo>
                <a:lnTo>
                  <a:pt x="35" y="226"/>
                </a:lnTo>
                <a:lnTo>
                  <a:pt x="36" y="226"/>
                </a:lnTo>
                <a:lnTo>
                  <a:pt x="38" y="228"/>
                </a:lnTo>
                <a:lnTo>
                  <a:pt x="39" y="228"/>
                </a:lnTo>
                <a:lnTo>
                  <a:pt x="39" y="229"/>
                </a:lnTo>
                <a:lnTo>
                  <a:pt x="40" y="228"/>
                </a:lnTo>
                <a:lnTo>
                  <a:pt x="40" y="229"/>
                </a:lnTo>
                <a:lnTo>
                  <a:pt x="42" y="229"/>
                </a:lnTo>
                <a:lnTo>
                  <a:pt x="43" y="229"/>
                </a:lnTo>
                <a:lnTo>
                  <a:pt x="43" y="231"/>
                </a:lnTo>
                <a:lnTo>
                  <a:pt x="43" y="232"/>
                </a:lnTo>
                <a:lnTo>
                  <a:pt x="43" y="233"/>
                </a:lnTo>
                <a:lnTo>
                  <a:pt x="45" y="235"/>
                </a:lnTo>
                <a:lnTo>
                  <a:pt x="45" y="236"/>
                </a:lnTo>
                <a:lnTo>
                  <a:pt x="45" y="238"/>
                </a:lnTo>
                <a:lnTo>
                  <a:pt x="43" y="239"/>
                </a:lnTo>
                <a:lnTo>
                  <a:pt x="43" y="241"/>
                </a:lnTo>
                <a:lnTo>
                  <a:pt x="43" y="242"/>
                </a:lnTo>
                <a:lnTo>
                  <a:pt x="43" y="243"/>
                </a:lnTo>
                <a:lnTo>
                  <a:pt x="43" y="245"/>
                </a:lnTo>
                <a:lnTo>
                  <a:pt x="45" y="245"/>
                </a:lnTo>
                <a:lnTo>
                  <a:pt x="45" y="246"/>
                </a:lnTo>
                <a:lnTo>
                  <a:pt x="45" y="248"/>
                </a:lnTo>
                <a:lnTo>
                  <a:pt x="46" y="249"/>
                </a:lnTo>
                <a:lnTo>
                  <a:pt x="46" y="251"/>
                </a:lnTo>
                <a:lnTo>
                  <a:pt x="48" y="252"/>
                </a:lnTo>
                <a:lnTo>
                  <a:pt x="49" y="253"/>
                </a:lnTo>
                <a:lnTo>
                  <a:pt x="49" y="255"/>
                </a:lnTo>
                <a:lnTo>
                  <a:pt x="50" y="255"/>
                </a:lnTo>
                <a:lnTo>
                  <a:pt x="50" y="256"/>
                </a:lnTo>
                <a:lnTo>
                  <a:pt x="52" y="258"/>
                </a:lnTo>
                <a:lnTo>
                  <a:pt x="53" y="258"/>
                </a:lnTo>
                <a:lnTo>
                  <a:pt x="53" y="259"/>
                </a:lnTo>
                <a:lnTo>
                  <a:pt x="55" y="259"/>
                </a:lnTo>
                <a:lnTo>
                  <a:pt x="55" y="261"/>
                </a:lnTo>
                <a:lnTo>
                  <a:pt x="56" y="261"/>
                </a:lnTo>
                <a:lnTo>
                  <a:pt x="56" y="262"/>
                </a:lnTo>
                <a:lnTo>
                  <a:pt x="58" y="262"/>
                </a:lnTo>
                <a:lnTo>
                  <a:pt x="58" y="263"/>
                </a:lnTo>
                <a:lnTo>
                  <a:pt x="59" y="263"/>
                </a:lnTo>
                <a:lnTo>
                  <a:pt x="60" y="263"/>
                </a:lnTo>
                <a:lnTo>
                  <a:pt x="62" y="265"/>
                </a:lnTo>
                <a:lnTo>
                  <a:pt x="63" y="265"/>
                </a:lnTo>
                <a:lnTo>
                  <a:pt x="65" y="265"/>
                </a:lnTo>
                <a:lnTo>
                  <a:pt x="65" y="266"/>
                </a:lnTo>
                <a:lnTo>
                  <a:pt x="66" y="266"/>
                </a:lnTo>
                <a:lnTo>
                  <a:pt x="68" y="266"/>
                </a:lnTo>
                <a:lnTo>
                  <a:pt x="68" y="268"/>
                </a:lnTo>
                <a:lnTo>
                  <a:pt x="69" y="268"/>
                </a:lnTo>
                <a:lnTo>
                  <a:pt x="71" y="266"/>
                </a:lnTo>
                <a:lnTo>
                  <a:pt x="72" y="266"/>
                </a:lnTo>
                <a:lnTo>
                  <a:pt x="73" y="266"/>
                </a:lnTo>
                <a:lnTo>
                  <a:pt x="75" y="266"/>
                </a:lnTo>
                <a:lnTo>
                  <a:pt x="75" y="268"/>
                </a:lnTo>
                <a:lnTo>
                  <a:pt x="76" y="268"/>
                </a:lnTo>
                <a:lnTo>
                  <a:pt x="78" y="269"/>
                </a:lnTo>
                <a:lnTo>
                  <a:pt x="79" y="269"/>
                </a:lnTo>
                <a:lnTo>
                  <a:pt x="81" y="269"/>
                </a:lnTo>
                <a:lnTo>
                  <a:pt x="82" y="269"/>
                </a:lnTo>
                <a:lnTo>
                  <a:pt x="83" y="269"/>
                </a:lnTo>
                <a:lnTo>
                  <a:pt x="89" y="269"/>
                </a:lnTo>
                <a:lnTo>
                  <a:pt x="91" y="272"/>
                </a:lnTo>
                <a:lnTo>
                  <a:pt x="91" y="274"/>
                </a:lnTo>
                <a:lnTo>
                  <a:pt x="91" y="275"/>
                </a:lnTo>
                <a:lnTo>
                  <a:pt x="91" y="276"/>
                </a:lnTo>
                <a:lnTo>
                  <a:pt x="91" y="278"/>
                </a:lnTo>
                <a:lnTo>
                  <a:pt x="91" y="279"/>
                </a:lnTo>
                <a:lnTo>
                  <a:pt x="91" y="281"/>
                </a:lnTo>
                <a:lnTo>
                  <a:pt x="91" y="282"/>
                </a:lnTo>
                <a:lnTo>
                  <a:pt x="91" y="284"/>
                </a:lnTo>
                <a:lnTo>
                  <a:pt x="91" y="285"/>
                </a:lnTo>
                <a:lnTo>
                  <a:pt x="91" y="286"/>
                </a:lnTo>
                <a:lnTo>
                  <a:pt x="92" y="286"/>
                </a:lnTo>
                <a:lnTo>
                  <a:pt x="92" y="288"/>
                </a:lnTo>
                <a:lnTo>
                  <a:pt x="92" y="289"/>
                </a:lnTo>
                <a:lnTo>
                  <a:pt x="92" y="291"/>
                </a:lnTo>
                <a:lnTo>
                  <a:pt x="93" y="291"/>
                </a:lnTo>
                <a:lnTo>
                  <a:pt x="93" y="292"/>
                </a:lnTo>
                <a:lnTo>
                  <a:pt x="95" y="294"/>
                </a:lnTo>
                <a:lnTo>
                  <a:pt x="96" y="294"/>
                </a:lnTo>
                <a:lnTo>
                  <a:pt x="96" y="295"/>
                </a:lnTo>
                <a:lnTo>
                  <a:pt x="98" y="295"/>
                </a:lnTo>
                <a:lnTo>
                  <a:pt x="99" y="295"/>
                </a:lnTo>
                <a:lnTo>
                  <a:pt x="99" y="296"/>
                </a:lnTo>
                <a:lnTo>
                  <a:pt x="101" y="296"/>
                </a:lnTo>
                <a:lnTo>
                  <a:pt x="102" y="296"/>
                </a:lnTo>
                <a:lnTo>
                  <a:pt x="103" y="298"/>
                </a:lnTo>
                <a:lnTo>
                  <a:pt x="105" y="298"/>
                </a:lnTo>
                <a:lnTo>
                  <a:pt x="105" y="299"/>
                </a:lnTo>
                <a:lnTo>
                  <a:pt x="106" y="299"/>
                </a:lnTo>
                <a:lnTo>
                  <a:pt x="108" y="301"/>
                </a:lnTo>
                <a:lnTo>
                  <a:pt x="109" y="302"/>
                </a:lnTo>
                <a:lnTo>
                  <a:pt x="111" y="304"/>
                </a:lnTo>
                <a:lnTo>
                  <a:pt x="112" y="305"/>
                </a:lnTo>
                <a:lnTo>
                  <a:pt x="113" y="306"/>
                </a:lnTo>
                <a:lnTo>
                  <a:pt x="115" y="308"/>
                </a:lnTo>
                <a:lnTo>
                  <a:pt x="115" y="309"/>
                </a:lnTo>
                <a:lnTo>
                  <a:pt x="116" y="311"/>
                </a:lnTo>
                <a:lnTo>
                  <a:pt x="116" y="312"/>
                </a:lnTo>
                <a:lnTo>
                  <a:pt x="118" y="312"/>
                </a:lnTo>
                <a:lnTo>
                  <a:pt x="119" y="312"/>
                </a:lnTo>
                <a:lnTo>
                  <a:pt x="119" y="311"/>
                </a:lnTo>
                <a:lnTo>
                  <a:pt x="121" y="311"/>
                </a:lnTo>
                <a:lnTo>
                  <a:pt x="122" y="311"/>
                </a:lnTo>
                <a:lnTo>
                  <a:pt x="123" y="311"/>
                </a:lnTo>
                <a:lnTo>
                  <a:pt x="123" y="312"/>
                </a:lnTo>
                <a:lnTo>
                  <a:pt x="123" y="314"/>
                </a:lnTo>
                <a:lnTo>
                  <a:pt x="125" y="314"/>
                </a:lnTo>
                <a:lnTo>
                  <a:pt x="125" y="315"/>
                </a:lnTo>
                <a:lnTo>
                  <a:pt x="126" y="315"/>
                </a:lnTo>
                <a:lnTo>
                  <a:pt x="126" y="316"/>
                </a:lnTo>
                <a:lnTo>
                  <a:pt x="128" y="316"/>
                </a:lnTo>
                <a:lnTo>
                  <a:pt x="128" y="318"/>
                </a:lnTo>
                <a:lnTo>
                  <a:pt x="128" y="319"/>
                </a:lnTo>
                <a:lnTo>
                  <a:pt x="126" y="319"/>
                </a:lnTo>
                <a:lnTo>
                  <a:pt x="126" y="321"/>
                </a:lnTo>
                <a:lnTo>
                  <a:pt x="128" y="322"/>
                </a:lnTo>
                <a:lnTo>
                  <a:pt x="128" y="324"/>
                </a:lnTo>
                <a:lnTo>
                  <a:pt x="129" y="324"/>
                </a:lnTo>
                <a:lnTo>
                  <a:pt x="131" y="324"/>
                </a:lnTo>
                <a:lnTo>
                  <a:pt x="132" y="324"/>
                </a:lnTo>
                <a:lnTo>
                  <a:pt x="132" y="322"/>
                </a:lnTo>
                <a:lnTo>
                  <a:pt x="132" y="321"/>
                </a:lnTo>
                <a:lnTo>
                  <a:pt x="133" y="321"/>
                </a:lnTo>
                <a:lnTo>
                  <a:pt x="133" y="319"/>
                </a:lnTo>
                <a:lnTo>
                  <a:pt x="135" y="319"/>
                </a:lnTo>
                <a:lnTo>
                  <a:pt x="135" y="318"/>
                </a:lnTo>
                <a:lnTo>
                  <a:pt x="136" y="318"/>
                </a:lnTo>
                <a:lnTo>
                  <a:pt x="136" y="316"/>
                </a:lnTo>
                <a:lnTo>
                  <a:pt x="138" y="316"/>
                </a:lnTo>
                <a:lnTo>
                  <a:pt x="138" y="315"/>
                </a:lnTo>
                <a:lnTo>
                  <a:pt x="139" y="315"/>
                </a:lnTo>
                <a:lnTo>
                  <a:pt x="141" y="315"/>
                </a:lnTo>
                <a:lnTo>
                  <a:pt x="142" y="315"/>
                </a:lnTo>
                <a:lnTo>
                  <a:pt x="142" y="314"/>
                </a:lnTo>
                <a:lnTo>
                  <a:pt x="143" y="314"/>
                </a:lnTo>
                <a:lnTo>
                  <a:pt x="145" y="312"/>
                </a:lnTo>
                <a:lnTo>
                  <a:pt x="146" y="311"/>
                </a:lnTo>
                <a:lnTo>
                  <a:pt x="148" y="311"/>
                </a:lnTo>
                <a:lnTo>
                  <a:pt x="149" y="311"/>
                </a:lnTo>
                <a:lnTo>
                  <a:pt x="151" y="311"/>
                </a:lnTo>
                <a:lnTo>
                  <a:pt x="152" y="311"/>
                </a:lnTo>
                <a:lnTo>
                  <a:pt x="152" y="312"/>
                </a:lnTo>
                <a:lnTo>
                  <a:pt x="153" y="314"/>
                </a:lnTo>
                <a:lnTo>
                  <a:pt x="156" y="318"/>
                </a:lnTo>
                <a:lnTo>
                  <a:pt x="158" y="319"/>
                </a:lnTo>
                <a:lnTo>
                  <a:pt x="158" y="321"/>
                </a:lnTo>
                <a:lnTo>
                  <a:pt x="159" y="321"/>
                </a:lnTo>
                <a:lnTo>
                  <a:pt x="159" y="322"/>
                </a:lnTo>
                <a:lnTo>
                  <a:pt x="161" y="322"/>
                </a:lnTo>
                <a:lnTo>
                  <a:pt x="161" y="324"/>
                </a:lnTo>
                <a:lnTo>
                  <a:pt x="161" y="325"/>
                </a:lnTo>
                <a:lnTo>
                  <a:pt x="162" y="326"/>
                </a:lnTo>
                <a:lnTo>
                  <a:pt x="162" y="328"/>
                </a:lnTo>
                <a:lnTo>
                  <a:pt x="163" y="328"/>
                </a:lnTo>
                <a:lnTo>
                  <a:pt x="163" y="329"/>
                </a:lnTo>
                <a:lnTo>
                  <a:pt x="163" y="331"/>
                </a:lnTo>
                <a:lnTo>
                  <a:pt x="165" y="331"/>
                </a:lnTo>
                <a:lnTo>
                  <a:pt x="165" y="332"/>
                </a:lnTo>
                <a:lnTo>
                  <a:pt x="166" y="334"/>
                </a:lnTo>
                <a:lnTo>
                  <a:pt x="166" y="335"/>
                </a:lnTo>
                <a:lnTo>
                  <a:pt x="166" y="336"/>
                </a:lnTo>
                <a:lnTo>
                  <a:pt x="166" y="338"/>
                </a:lnTo>
                <a:lnTo>
                  <a:pt x="166" y="339"/>
                </a:lnTo>
                <a:lnTo>
                  <a:pt x="166" y="341"/>
                </a:lnTo>
                <a:lnTo>
                  <a:pt x="166" y="344"/>
                </a:lnTo>
                <a:lnTo>
                  <a:pt x="168" y="345"/>
                </a:lnTo>
                <a:lnTo>
                  <a:pt x="168" y="346"/>
                </a:lnTo>
                <a:lnTo>
                  <a:pt x="168" y="348"/>
                </a:lnTo>
                <a:lnTo>
                  <a:pt x="168" y="349"/>
                </a:lnTo>
                <a:lnTo>
                  <a:pt x="168" y="351"/>
                </a:lnTo>
                <a:lnTo>
                  <a:pt x="168" y="352"/>
                </a:lnTo>
                <a:lnTo>
                  <a:pt x="168" y="354"/>
                </a:lnTo>
                <a:lnTo>
                  <a:pt x="169" y="355"/>
                </a:lnTo>
                <a:lnTo>
                  <a:pt x="169" y="356"/>
                </a:lnTo>
                <a:lnTo>
                  <a:pt x="171" y="359"/>
                </a:lnTo>
                <a:lnTo>
                  <a:pt x="172" y="364"/>
                </a:lnTo>
                <a:lnTo>
                  <a:pt x="173" y="366"/>
                </a:lnTo>
                <a:lnTo>
                  <a:pt x="172" y="366"/>
                </a:lnTo>
                <a:lnTo>
                  <a:pt x="171" y="368"/>
                </a:lnTo>
                <a:lnTo>
                  <a:pt x="168" y="368"/>
                </a:lnTo>
                <a:lnTo>
                  <a:pt x="166" y="368"/>
                </a:lnTo>
                <a:lnTo>
                  <a:pt x="162" y="366"/>
                </a:lnTo>
                <a:lnTo>
                  <a:pt x="161" y="366"/>
                </a:lnTo>
                <a:lnTo>
                  <a:pt x="159" y="366"/>
                </a:lnTo>
                <a:lnTo>
                  <a:pt x="158" y="368"/>
                </a:lnTo>
                <a:lnTo>
                  <a:pt x="156" y="368"/>
                </a:lnTo>
                <a:lnTo>
                  <a:pt x="156" y="366"/>
                </a:lnTo>
                <a:lnTo>
                  <a:pt x="155" y="366"/>
                </a:lnTo>
                <a:lnTo>
                  <a:pt x="155" y="368"/>
                </a:lnTo>
                <a:lnTo>
                  <a:pt x="155" y="369"/>
                </a:lnTo>
                <a:lnTo>
                  <a:pt x="155" y="371"/>
                </a:lnTo>
                <a:lnTo>
                  <a:pt x="155" y="372"/>
                </a:lnTo>
                <a:lnTo>
                  <a:pt x="156" y="374"/>
                </a:lnTo>
                <a:lnTo>
                  <a:pt x="158" y="374"/>
                </a:lnTo>
                <a:lnTo>
                  <a:pt x="159" y="374"/>
                </a:lnTo>
                <a:lnTo>
                  <a:pt x="161" y="374"/>
                </a:lnTo>
                <a:lnTo>
                  <a:pt x="162" y="374"/>
                </a:lnTo>
                <a:lnTo>
                  <a:pt x="163" y="372"/>
                </a:lnTo>
                <a:lnTo>
                  <a:pt x="163" y="374"/>
                </a:lnTo>
                <a:lnTo>
                  <a:pt x="165" y="372"/>
                </a:lnTo>
                <a:lnTo>
                  <a:pt x="166" y="372"/>
                </a:lnTo>
                <a:lnTo>
                  <a:pt x="166" y="371"/>
                </a:lnTo>
                <a:lnTo>
                  <a:pt x="168" y="371"/>
                </a:lnTo>
                <a:lnTo>
                  <a:pt x="168" y="369"/>
                </a:lnTo>
                <a:lnTo>
                  <a:pt x="169" y="369"/>
                </a:lnTo>
                <a:lnTo>
                  <a:pt x="171" y="369"/>
                </a:lnTo>
                <a:lnTo>
                  <a:pt x="172" y="369"/>
                </a:lnTo>
                <a:lnTo>
                  <a:pt x="173" y="368"/>
                </a:lnTo>
                <a:lnTo>
                  <a:pt x="176" y="368"/>
                </a:lnTo>
                <a:lnTo>
                  <a:pt x="178" y="366"/>
                </a:lnTo>
                <a:lnTo>
                  <a:pt x="179" y="366"/>
                </a:lnTo>
                <a:lnTo>
                  <a:pt x="181" y="366"/>
                </a:lnTo>
                <a:lnTo>
                  <a:pt x="183" y="365"/>
                </a:lnTo>
                <a:lnTo>
                  <a:pt x="185" y="365"/>
                </a:lnTo>
                <a:lnTo>
                  <a:pt x="186" y="364"/>
                </a:lnTo>
                <a:lnTo>
                  <a:pt x="188" y="364"/>
                </a:lnTo>
                <a:lnTo>
                  <a:pt x="188" y="362"/>
                </a:lnTo>
                <a:lnTo>
                  <a:pt x="191" y="362"/>
                </a:lnTo>
                <a:lnTo>
                  <a:pt x="192" y="362"/>
                </a:lnTo>
                <a:lnTo>
                  <a:pt x="195" y="362"/>
                </a:lnTo>
                <a:lnTo>
                  <a:pt x="196" y="364"/>
                </a:lnTo>
                <a:lnTo>
                  <a:pt x="198" y="364"/>
                </a:lnTo>
                <a:lnTo>
                  <a:pt x="199" y="364"/>
                </a:lnTo>
                <a:lnTo>
                  <a:pt x="201" y="364"/>
                </a:lnTo>
                <a:lnTo>
                  <a:pt x="202" y="365"/>
                </a:lnTo>
                <a:lnTo>
                  <a:pt x="203" y="365"/>
                </a:lnTo>
                <a:lnTo>
                  <a:pt x="205" y="365"/>
                </a:lnTo>
                <a:lnTo>
                  <a:pt x="205" y="364"/>
                </a:lnTo>
                <a:lnTo>
                  <a:pt x="206" y="364"/>
                </a:lnTo>
                <a:lnTo>
                  <a:pt x="208" y="362"/>
                </a:lnTo>
                <a:lnTo>
                  <a:pt x="209" y="362"/>
                </a:lnTo>
                <a:lnTo>
                  <a:pt x="209" y="361"/>
                </a:lnTo>
                <a:lnTo>
                  <a:pt x="209" y="359"/>
                </a:lnTo>
                <a:lnTo>
                  <a:pt x="211" y="359"/>
                </a:lnTo>
                <a:lnTo>
                  <a:pt x="212" y="358"/>
                </a:lnTo>
                <a:lnTo>
                  <a:pt x="214" y="359"/>
                </a:lnTo>
                <a:lnTo>
                  <a:pt x="215" y="359"/>
                </a:lnTo>
                <a:lnTo>
                  <a:pt x="215" y="361"/>
                </a:lnTo>
                <a:lnTo>
                  <a:pt x="216" y="361"/>
                </a:lnTo>
                <a:lnTo>
                  <a:pt x="218" y="361"/>
                </a:lnTo>
                <a:lnTo>
                  <a:pt x="219" y="361"/>
                </a:lnTo>
                <a:lnTo>
                  <a:pt x="221" y="361"/>
                </a:lnTo>
                <a:lnTo>
                  <a:pt x="222" y="361"/>
                </a:lnTo>
                <a:lnTo>
                  <a:pt x="222" y="359"/>
                </a:lnTo>
                <a:lnTo>
                  <a:pt x="224" y="359"/>
                </a:lnTo>
                <a:lnTo>
                  <a:pt x="225" y="359"/>
                </a:lnTo>
                <a:lnTo>
                  <a:pt x="225" y="358"/>
                </a:lnTo>
                <a:lnTo>
                  <a:pt x="225" y="359"/>
                </a:lnTo>
                <a:lnTo>
                  <a:pt x="226" y="359"/>
                </a:lnTo>
                <a:lnTo>
                  <a:pt x="228" y="359"/>
                </a:lnTo>
                <a:lnTo>
                  <a:pt x="229" y="359"/>
                </a:lnTo>
                <a:lnTo>
                  <a:pt x="231" y="359"/>
                </a:lnTo>
                <a:lnTo>
                  <a:pt x="232" y="359"/>
                </a:lnTo>
                <a:lnTo>
                  <a:pt x="234" y="359"/>
                </a:lnTo>
                <a:lnTo>
                  <a:pt x="235" y="359"/>
                </a:lnTo>
                <a:lnTo>
                  <a:pt x="236" y="358"/>
                </a:lnTo>
                <a:lnTo>
                  <a:pt x="238" y="358"/>
                </a:lnTo>
                <a:lnTo>
                  <a:pt x="239" y="361"/>
                </a:lnTo>
                <a:lnTo>
                  <a:pt x="241" y="361"/>
                </a:lnTo>
                <a:lnTo>
                  <a:pt x="244" y="359"/>
                </a:lnTo>
                <a:lnTo>
                  <a:pt x="244" y="358"/>
                </a:lnTo>
                <a:lnTo>
                  <a:pt x="245" y="356"/>
                </a:lnTo>
                <a:lnTo>
                  <a:pt x="246" y="356"/>
                </a:lnTo>
                <a:lnTo>
                  <a:pt x="251" y="356"/>
                </a:lnTo>
                <a:lnTo>
                  <a:pt x="252" y="356"/>
                </a:lnTo>
                <a:lnTo>
                  <a:pt x="254" y="356"/>
                </a:lnTo>
                <a:lnTo>
                  <a:pt x="255" y="356"/>
                </a:lnTo>
                <a:lnTo>
                  <a:pt x="256" y="356"/>
                </a:lnTo>
                <a:lnTo>
                  <a:pt x="258" y="355"/>
                </a:lnTo>
                <a:lnTo>
                  <a:pt x="259" y="355"/>
                </a:lnTo>
                <a:lnTo>
                  <a:pt x="261" y="355"/>
                </a:lnTo>
                <a:lnTo>
                  <a:pt x="261" y="354"/>
                </a:lnTo>
                <a:lnTo>
                  <a:pt x="262" y="354"/>
                </a:lnTo>
                <a:lnTo>
                  <a:pt x="264" y="354"/>
                </a:lnTo>
                <a:lnTo>
                  <a:pt x="264" y="352"/>
                </a:lnTo>
                <a:lnTo>
                  <a:pt x="265" y="352"/>
                </a:lnTo>
                <a:lnTo>
                  <a:pt x="264" y="352"/>
                </a:lnTo>
                <a:lnTo>
                  <a:pt x="264" y="351"/>
                </a:lnTo>
                <a:lnTo>
                  <a:pt x="264" y="349"/>
                </a:lnTo>
                <a:lnTo>
                  <a:pt x="262" y="349"/>
                </a:lnTo>
                <a:lnTo>
                  <a:pt x="264" y="349"/>
                </a:lnTo>
                <a:lnTo>
                  <a:pt x="264" y="348"/>
                </a:lnTo>
                <a:lnTo>
                  <a:pt x="262" y="346"/>
                </a:lnTo>
                <a:lnTo>
                  <a:pt x="264" y="346"/>
                </a:lnTo>
                <a:lnTo>
                  <a:pt x="262" y="346"/>
                </a:lnTo>
                <a:lnTo>
                  <a:pt x="264" y="346"/>
                </a:lnTo>
                <a:lnTo>
                  <a:pt x="264" y="345"/>
                </a:lnTo>
                <a:lnTo>
                  <a:pt x="264" y="344"/>
                </a:lnTo>
                <a:lnTo>
                  <a:pt x="264" y="342"/>
                </a:lnTo>
                <a:lnTo>
                  <a:pt x="265" y="342"/>
                </a:lnTo>
                <a:lnTo>
                  <a:pt x="265" y="341"/>
                </a:lnTo>
                <a:lnTo>
                  <a:pt x="266" y="341"/>
                </a:lnTo>
                <a:lnTo>
                  <a:pt x="268" y="341"/>
                </a:lnTo>
                <a:lnTo>
                  <a:pt x="268" y="339"/>
                </a:lnTo>
                <a:lnTo>
                  <a:pt x="268" y="338"/>
                </a:lnTo>
                <a:lnTo>
                  <a:pt x="269" y="338"/>
                </a:lnTo>
                <a:lnTo>
                  <a:pt x="268" y="338"/>
                </a:lnTo>
                <a:lnTo>
                  <a:pt x="269" y="338"/>
                </a:lnTo>
                <a:lnTo>
                  <a:pt x="269" y="336"/>
                </a:lnTo>
                <a:lnTo>
                  <a:pt x="269" y="335"/>
                </a:lnTo>
                <a:lnTo>
                  <a:pt x="269" y="334"/>
                </a:lnTo>
                <a:lnTo>
                  <a:pt x="268" y="334"/>
                </a:lnTo>
                <a:lnTo>
                  <a:pt x="268" y="332"/>
                </a:lnTo>
                <a:lnTo>
                  <a:pt x="268" y="331"/>
                </a:lnTo>
                <a:lnTo>
                  <a:pt x="268" y="329"/>
                </a:lnTo>
                <a:lnTo>
                  <a:pt x="269" y="329"/>
                </a:lnTo>
                <a:lnTo>
                  <a:pt x="268" y="329"/>
                </a:lnTo>
                <a:lnTo>
                  <a:pt x="268" y="328"/>
                </a:lnTo>
                <a:lnTo>
                  <a:pt x="268" y="326"/>
                </a:lnTo>
                <a:lnTo>
                  <a:pt x="269" y="326"/>
                </a:lnTo>
                <a:lnTo>
                  <a:pt x="271" y="326"/>
                </a:lnTo>
                <a:lnTo>
                  <a:pt x="271" y="325"/>
                </a:lnTo>
                <a:lnTo>
                  <a:pt x="271" y="324"/>
                </a:lnTo>
                <a:lnTo>
                  <a:pt x="271" y="322"/>
                </a:lnTo>
                <a:lnTo>
                  <a:pt x="271" y="321"/>
                </a:lnTo>
                <a:lnTo>
                  <a:pt x="271" y="319"/>
                </a:lnTo>
                <a:lnTo>
                  <a:pt x="271" y="318"/>
                </a:lnTo>
                <a:lnTo>
                  <a:pt x="271" y="316"/>
                </a:lnTo>
                <a:lnTo>
                  <a:pt x="271" y="315"/>
                </a:lnTo>
                <a:lnTo>
                  <a:pt x="272" y="315"/>
                </a:lnTo>
                <a:lnTo>
                  <a:pt x="272" y="314"/>
                </a:lnTo>
                <a:lnTo>
                  <a:pt x="272" y="312"/>
                </a:lnTo>
                <a:lnTo>
                  <a:pt x="274" y="312"/>
                </a:lnTo>
                <a:lnTo>
                  <a:pt x="274" y="311"/>
                </a:lnTo>
                <a:lnTo>
                  <a:pt x="274" y="309"/>
                </a:lnTo>
                <a:lnTo>
                  <a:pt x="275" y="308"/>
                </a:lnTo>
                <a:lnTo>
                  <a:pt x="275" y="306"/>
                </a:lnTo>
                <a:lnTo>
                  <a:pt x="275" y="305"/>
                </a:lnTo>
                <a:lnTo>
                  <a:pt x="276" y="305"/>
                </a:lnTo>
                <a:lnTo>
                  <a:pt x="276" y="304"/>
                </a:lnTo>
                <a:lnTo>
                  <a:pt x="278" y="304"/>
                </a:lnTo>
                <a:lnTo>
                  <a:pt x="278" y="302"/>
                </a:lnTo>
                <a:lnTo>
                  <a:pt x="278" y="301"/>
                </a:lnTo>
                <a:lnTo>
                  <a:pt x="279" y="299"/>
                </a:lnTo>
                <a:lnTo>
                  <a:pt x="279" y="298"/>
                </a:lnTo>
                <a:lnTo>
                  <a:pt x="279" y="296"/>
                </a:lnTo>
                <a:lnTo>
                  <a:pt x="281" y="296"/>
                </a:lnTo>
                <a:lnTo>
                  <a:pt x="281" y="295"/>
                </a:lnTo>
                <a:lnTo>
                  <a:pt x="279" y="295"/>
                </a:lnTo>
                <a:lnTo>
                  <a:pt x="278" y="295"/>
                </a:lnTo>
                <a:lnTo>
                  <a:pt x="278" y="294"/>
                </a:lnTo>
                <a:lnTo>
                  <a:pt x="276" y="294"/>
                </a:lnTo>
                <a:lnTo>
                  <a:pt x="276" y="292"/>
                </a:lnTo>
                <a:lnTo>
                  <a:pt x="275" y="292"/>
                </a:lnTo>
                <a:lnTo>
                  <a:pt x="274" y="291"/>
                </a:lnTo>
                <a:lnTo>
                  <a:pt x="274" y="289"/>
                </a:lnTo>
                <a:lnTo>
                  <a:pt x="272" y="289"/>
                </a:lnTo>
                <a:lnTo>
                  <a:pt x="272" y="288"/>
                </a:lnTo>
                <a:lnTo>
                  <a:pt x="274" y="288"/>
                </a:lnTo>
                <a:lnTo>
                  <a:pt x="274" y="286"/>
                </a:lnTo>
                <a:lnTo>
                  <a:pt x="275" y="286"/>
                </a:lnTo>
                <a:lnTo>
                  <a:pt x="275" y="285"/>
                </a:lnTo>
                <a:lnTo>
                  <a:pt x="275" y="284"/>
                </a:lnTo>
                <a:lnTo>
                  <a:pt x="275" y="282"/>
                </a:lnTo>
                <a:lnTo>
                  <a:pt x="274" y="282"/>
                </a:lnTo>
                <a:lnTo>
                  <a:pt x="274" y="281"/>
                </a:lnTo>
                <a:lnTo>
                  <a:pt x="274" y="279"/>
                </a:lnTo>
                <a:lnTo>
                  <a:pt x="274" y="278"/>
                </a:lnTo>
                <a:lnTo>
                  <a:pt x="272" y="278"/>
                </a:lnTo>
                <a:lnTo>
                  <a:pt x="272" y="276"/>
                </a:lnTo>
                <a:lnTo>
                  <a:pt x="271" y="278"/>
                </a:lnTo>
                <a:lnTo>
                  <a:pt x="271" y="279"/>
                </a:lnTo>
                <a:lnTo>
                  <a:pt x="269" y="279"/>
                </a:lnTo>
                <a:lnTo>
                  <a:pt x="269" y="278"/>
                </a:lnTo>
                <a:lnTo>
                  <a:pt x="268" y="278"/>
                </a:lnTo>
                <a:lnTo>
                  <a:pt x="266" y="278"/>
                </a:lnTo>
                <a:lnTo>
                  <a:pt x="266" y="276"/>
                </a:lnTo>
                <a:lnTo>
                  <a:pt x="265" y="276"/>
                </a:lnTo>
                <a:lnTo>
                  <a:pt x="265" y="278"/>
                </a:lnTo>
                <a:lnTo>
                  <a:pt x="264" y="278"/>
                </a:lnTo>
                <a:lnTo>
                  <a:pt x="264" y="276"/>
                </a:lnTo>
                <a:lnTo>
                  <a:pt x="264" y="275"/>
                </a:lnTo>
                <a:lnTo>
                  <a:pt x="264" y="274"/>
                </a:lnTo>
                <a:lnTo>
                  <a:pt x="264" y="272"/>
                </a:lnTo>
                <a:lnTo>
                  <a:pt x="262" y="272"/>
                </a:lnTo>
                <a:lnTo>
                  <a:pt x="261" y="271"/>
                </a:lnTo>
                <a:lnTo>
                  <a:pt x="261" y="272"/>
                </a:lnTo>
                <a:lnTo>
                  <a:pt x="261" y="274"/>
                </a:lnTo>
                <a:lnTo>
                  <a:pt x="259" y="274"/>
                </a:lnTo>
                <a:lnTo>
                  <a:pt x="258" y="274"/>
                </a:lnTo>
                <a:lnTo>
                  <a:pt x="256" y="272"/>
                </a:lnTo>
                <a:lnTo>
                  <a:pt x="255" y="272"/>
                </a:lnTo>
                <a:lnTo>
                  <a:pt x="254" y="272"/>
                </a:lnTo>
                <a:lnTo>
                  <a:pt x="254" y="271"/>
                </a:lnTo>
                <a:lnTo>
                  <a:pt x="254" y="269"/>
                </a:lnTo>
                <a:lnTo>
                  <a:pt x="252" y="269"/>
                </a:lnTo>
                <a:lnTo>
                  <a:pt x="252" y="268"/>
                </a:lnTo>
                <a:lnTo>
                  <a:pt x="252" y="266"/>
                </a:lnTo>
                <a:lnTo>
                  <a:pt x="252" y="265"/>
                </a:lnTo>
                <a:lnTo>
                  <a:pt x="254" y="263"/>
                </a:lnTo>
                <a:lnTo>
                  <a:pt x="254" y="262"/>
                </a:lnTo>
                <a:lnTo>
                  <a:pt x="254" y="261"/>
                </a:lnTo>
                <a:lnTo>
                  <a:pt x="254" y="259"/>
                </a:lnTo>
                <a:lnTo>
                  <a:pt x="252" y="259"/>
                </a:lnTo>
                <a:lnTo>
                  <a:pt x="252" y="258"/>
                </a:lnTo>
                <a:lnTo>
                  <a:pt x="251" y="258"/>
                </a:lnTo>
                <a:lnTo>
                  <a:pt x="251" y="256"/>
                </a:lnTo>
                <a:lnTo>
                  <a:pt x="251" y="255"/>
                </a:lnTo>
                <a:lnTo>
                  <a:pt x="251" y="253"/>
                </a:lnTo>
                <a:lnTo>
                  <a:pt x="252" y="253"/>
                </a:lnTo>
                <a:lnTo>
                  <a:pt x="252" y="252"/>
                </a:lnTo>
                <a:lnTo>
                  <a:pt x="251" y="252"/>
                </a:lnTo>
                <a:lnTo>
                  <a:pt x="249" y="252"/>
                </a:lnTo>
                <a:lnTo>
                  <a:pt x="249" y="251"/>
                </a:lnTo>
                <a:lnTo>
                  <a:pt x="249" y="249"/>
                </a:lnTo>
                <a:lnTo>
                  <a:pt x="248" y="248"/>
                </a:lnTo>
                <a:lnTo>
                  <a:pt x="246" y="248"/>
                </a:lnTo>
                <a:lnTo>
                  <a:pt x="246" y="246"/>
                </a:lnTo>
                <a:lnTo>
                  <a:pt x="246" y="245"/>
                </a:lnTo>
                <a:lnTo>
                  <a:pt x="245" y="245"/>
                </a:lnTo>
                <a:lnTo>
                  <a:pt x="245" y="246"/>
                </a:lnTo>
                <a:lnTo>
                  <a:pt x="244" y="246"/>
                </a:lnTo>
                <a:lnTo>
                  <a:pt x="244" y="248"/>
                </a:lnTo>
                <a:lnTo>
                  <a:pt x="242" y="248"/>
                </a:lnTo>
                <a:lnTo>
                  <a:pt x="241" y="248"/>
                </a:lnTo>
                <a:lnTo>
                  <a:pt x="241" y="246"/>
                </a:lnTo>
                <a:lnTo>
                  <a:pt x="241" y="245"/>
                </a:lnTo>
                <a:lnTo>
                  <a:pt x="239" y="245"/>
                </a:lnTo>
                <a:lnTo>
                  <a:pt x="239" y="243"/>
                </a:lnTo>
                <a:lnTo>
                  <a:pt x="238" y="243"/>
                </a:lnTo>
                <a:lnTo>
                  <a:pt x="238" y="242"/>
                </a:lnTo>
                <a:lnTo>
                  <a:pt x="239" y="241"/>
                </a:lnTo>
                <a:lnTo>
                  <a:pt x="241" y="241"/>
                </a:lnTo>
                <a:lnTo>
                  <a:pt x="242" y="241"/>
                </a:lnTo>
                <a:lnTo>
                  <a:pt x="242" y="239"/>
                </a:lnTo>
                <a:lnTo>
                  <a:pt x="242" y="238"/>
                </a:lnTo>
                <a:lnTo>
                  <a:pt x="244" y="238"/>
                </a:lnTo>
                <a:lnTo>
                  <a:pt x="242" y="236"/>
                </a:lnTo>
                <a:lnTo>
                  <a:pt x="242" y="238"/>
                </a:lnTo>
                <a:lnTo>
                  <a:pt x="241" y="238"/>
                </a:lnTo>
                <a:lnTo>
                  <a:pt x="239" y="238"/>
                </a:lnTo>
                <a:lnTo>
                  <a:pt x="238" y="238"/>
                </a:lnTo>
                <a:lnTo>
                  <a:pt x="238" y="236"/>
                </a:lnTo>
                <a:lnTo>
                  <a:pt x="238" y="235"/>
                </a:lnTo>
                <a:lnTo>
                  <a:pt x="238" y="233"/>
                </a:lnTo>
                <a:lnTo>
                  <a:pt x="239" y="232"/>
                </a:lnTo>
                <a:lnTo>
                  <a:pt x="238" y="231"/>
                </a:lnTo>
                <a:lnTo>
                  <a:pt x="239" y="229"/>
                </a:lnTo>
                <a:lnTo>
                  <a:pt x="238" y="228"/>
                </a:lnTo>
                <a:lnTo>
                  <a:pt x="239" y="228"/>
                </a:lnTo>
                <a:lnTo>
                  <a:pt x="239" y="226"/>
                </a:lnTo>
                <a:lnTo>
                  <a:pt x="239" y="225"/>
                </a:lnTo>
                <a:lnTo>
                  <a:pt x="239" y="226"/>
                </a:lnTo>
                <a:lnTo>
                  <a:pt x="238" y="226"/>
                </a:lnTo>
                <a:lnTo>
                  <a:pt x="238" y="225"/>
                </a:lnTo>
                <a:lnTo>
                  <a:pt x="236" y="225"/>
                </a:lnTo>
                <a:lnTo>
                  <a:pt x="235" y="225"/>
                </a:lnTo>
                <a:lnTo>
                  <a:pt x="235" y="226"/>
                </a:lnTo>
                <a:lnTo>
                  <a:pt x="235" y="228"/>
                </a:lnTo>
                <a:lnTo>
                  <a:pt x="234" y="228"/>
                </a:lnTo>
                <a:lnTo>
                  <a:pt x="234" y="226"/>
                </a:lnTo>
                <a:lnTo>
                  <a:pt x="234" y="225"/>
                </a:lnTo>
                <a:lnTo>
                  <a:pt x="234" y="223"/>
                </a:lnTo>
                <a:lnTo>
                  <a:pt x="234" y="222"/>
                </a:lnTo>
                <a:lnTo>
                  <a:pt x="235" y="223"/>
                </a:lnTo>
                <a:lnTo>
                  <a:pt x="235" y="222"/>
                </a:lnTo>
                <a:lnTo>
                  <a:pt x="234" y="221"/>
                </a:lnTo>
                <a:lnTo>
                  <a:pt x="232" y="221"/>
                </a:lnTo>
                <a:lnTo>
                  <a:pt x="232" y="222"/>
                </a:lnTo>
                <a:lnTo>
                  <a:pt x="232" y="223"/>
                </a:lnTo>
                <a:lnTo>
                  <a:pt x="231" y="223"/>
                </a:lnTo>
                <a:lnTo>
                  <a:pt x="232" y="223"/>
                </a:lnTo>
                <a:lnTo>
                  <a:pt x="231" y="222"/>
                </a:lnTo>
                <a:lnTo>
                  <a:pt x="231" y="221"/>
                </a:lnTo>
                <a:lnTo>
                  <a:pt x="231" y="219"/>
                </a:lnTo>
                <a:lnTo>
                  <a:pt x="232" y="219"/>
                </a:lnTo>
                <a:lnTo>
                  <a:pt x="232" y="216"/>
                </a:lnTo>
                <a:lnTo>
                  <a:pt x="234" y="213"/>
                </a:lnTo>
                <a:lnTo>
                  <a:pt x="234" y="212"/>
                </a:lnTo>
                <a:lnTo>
                  <a:pt x="235" y="211"/>
                </a:lnTo>
                <a:lnTo>
                  <a:pt x="235" y="209"/>
                </a:lnTo>
                <a:lnTo>
                  <a:pt x="232" y="205"/>
                </a:lnTo>
                <a:lnTo>
                  <a:pt x="231" y="203"/>
                </a:lnTo>
                <a:lnTo>
                  <a:pt x="229" y="202"/>
                </a:lnTo>
                <a:lnTo>
                  <a:pt x="228" y="202"/>
                </a:lnTo>
                <a:lnTo>
                  <a:pt x="228" y="201"/>
                </a:lnTo>
                <a:lnTo>
                  <a:pt x="226" y="201"/>
                </a:lnTo>
                <a:lnTo>
                  <a:pt x="226" y="199"/>
                </a:lnTo>
                <a:lnTo>
                  <a:pt x="228" y="199"/>
                </a:lnTo>
                <a:lnTo>
                  <a:pt x="228" y="198"/>
                </a:lnTo>
                <a:lnTo>
                  <a:pt x="229" y="198"/>
                </a:lnTo>
                <a:lnTo>
                  <a:pt x="229" y="196"/>
                </a:lnTo>
                <a:lnTo>
                  <a:pt x="231" y="196"/>
                </a:lnTo>
                <a:lnTo>
                  <a:pt x="229" y="196"/>
                </a:lnTo>
                <a:lnTo>
                  <a:pt x="229" y="195"/>
                </a:lnTo>
                <a:lnTo>
                  <a:pt x="231" y="195"/>
                </a:lnTo>
                <a:lnTo>
                  <a:pt x="231" y="193"/>
                </a:lnTo>
                <a:lnTo>
                  <a:pt x="231" y="192"/>
                </a:lnTo>
                <a:lnTo>
                  <a:pt x="232" y="192"/>
                </a:lnTo>
                <a:lnTo>
                  <a:pt x="231" y="192"/>
                </a:lnTo>
                <a:lnTo>
                  <a:pt x="229" y="192"/>
                </a:lnTo>
                <a:lnTo>
                  <a:pt x="229" y="191"/>
                </a:lnTo>
                <a:lnTo>
                  <a:pt x="231" y="191"/>
                </a:lnTo>
                <a:lnTo>
                  <a:pt x="232" y="191"/>
                </a:lnTo>
                <a:lnTo>
                  <a:pt x="234" y="191"/>
                </a:lnTo>
                <a:lnTo>
                  <a:pt x="235" y="191"/>
                </a:lnTo>
                <a:lnTo>
                  <a:pt x="235" y="189"/>
                </a:lnTo>
                <a:lnTo>
                  <a:pt x="236" y="189"/>
                </a:lnTo>
                <a:lnTo>
                  <a:pt x="235" y="189"/>
                </a:lnTo>
                <a:lnTo>
                  <a:pt x="235" y="188"/>
                </a:lnTo>
                <a:lnTo>
                  <a:pt x="235" y="186"/>
                </a:lnTo>
                <a:lnTo>
                  <a:pt x="235" y="185"/>
                </a:lnTo>
                <a:lnTo>
                  <a:pt x="236" y="185"/>
                </a:lnTo>
                <a:lnTo>
                  <a:pt x="238" y="185"/>
                </a:lnTo>
                <a:lnTo>
                  <a:pt x="238" y="183"/>
                </a:lnTo>
                <a:lnTo>
                  <a:pt x="238" y="182"/>
                </a:lnTo>
                <a:lnTo>
                  <a:pt x="238" y="181"/>
                </a:lnTo>
                <a:lnTo>
                  <a:pt x="236" y="181"/>
                </a:lnTo>
                <a:lnTo>
                  <a:pt x="236" y="179"/>
                </a:lnTo>
                <a:lnTo>
                  <a:pt x="238" y="179"/>
                </a:lnTo>
                <a:lnTo>
                  <a:pt x="238" y="178"/>
                </a:lnTo>
                <a:lnTo>
                  <a:pt x="239" y="178"/>
                </a:lnTo>
                <a:lnTo>
                  <a:pt x="239" y="176"/>
                </a:lnTo>
                <a:lnTo>
                  <a:pt x="239" y="178"/>
                </a:lnTo>
                <a:lnTo>
                  <a:pt x="241" y="178"/>
                </a:lnTo>
                <a:lnTo>
                  <a:pt x="241" y="176"/>
                </a:lnTo>
                <a:lnTo>
                  <a:pt x="241" y="175"/>
                </a:lnTo>
                <a:lnTo>
                  <a:pt x="242" y="175"/>
                </a:lnTo>
                <a:lnTo>
                  <a:pt x="242" y="173"/>
                </a:lnTo>
                <a:lnTo>
                  <a:pt x="241" y="173"/>
                </a:lnTo>
                <a:lnTo>
                  <a:pt x="242" y="172"/>
                </a:lnTo>
                <a:lnTo>
                  <a:pt x="241" y="172"/>
                </a:lnTo>
                <a:lnTo>
                  <a:pt x="241" y="171"/>
                </a:lnTo>
                <a:lnTo>
                  <a:pt x="242" y="171"/>
                </a:lnTo>
                <a:lnTo>
                  <a:pt x="242" y="169"/>
                </a:lnTo>
                <a:lnTo>
                  <a:pt x="241" y="169"/>
                </a:lnTo>
                <a:lnTo>
                  <a:pt x="242" y="169"/>
                </a:lnTo>
                <a:lnTo>
                  <a:pt x="241" y="168"/>
                </a:lnTo>
                <a:lnTo>
                  <a:pt x="241" y="166"/>
                </a:lnTo>
                <a:lnTo>
                  <a:pt x="241" y="165"/>
                </a:lnTo>
                <a:lnTo>
                  <a:pt x="242" y="165"/>
                </a:lnTo>
                <a:lnTo>
                  <a:pt x="242" y="163"/>
                </a:lnTo>
                <a:lnTo>
                  <a:pt x="244" y="163"/>
                </a:lnTo>
                <a:lnTo>
                  <a:pt x="242" y="163"/>
                </a:lnTo>
                <a:lnTo>
                  <a:pt x="242" y="162"/>
                </a:lnTo>
                <a:lnTo>
                  <a:pt x="242" y="161"/>
                </a:lnTo>
                <a:lnTo>
                  <a:pt x="244" y="161"/>
                </a:lnTo>
                <a:lnTo>
                  <a:pt x="244" y="159"/>
                </a:lnTo>
                <a:lnTo>
                  <a:pt x="244" y="158"/>
                </a:lnTo>
                <a:lnTo>
                  <a:pt x="244" y="156"/>
                </a:lnTo>
                <a:lnTo>
                  <a:pt x="244" y="155"/>
                </a:lnTo>
                <a:lnTo>
                  <a:pt x="244" y="153"/>
                </a:lnTo>
                <a:lnTo>
                  <a:pt x="245" y="153"/>
                </a:lnTo>
                <a:lnTo>
                  <a:pt x="245" y="152"/>
                </a:lnTo>
                <a:lnTo>
                  <a:pt x="246" y="152"/>
                </a:lnTo>
                <a:lnTo>
                  <a:pt x="246" y="151"/>
                </a:lnTo>
                <a:lnTo>
                  <a:pt x="248" y="151"/>
                </a:lnTo>
                <a:lnTo>
                  <a:pt x="248" y="149"/>
                </a:lnTo>
                <a:lnTo>
                  <a:pt x="249" y="148"/>
                </a:lnTo>
                <a:lnTo>
                  <a:pt x="252" y="148"/>
                </a:lnTo>
                <a:lnTo>
                  <a:pt x="254" y="146"/>
                </a:lnTo>
                <a:lnTo>
                  <a:pt x="256" y="145"/>
                </a:lnTo>
                <a:lnTo>
                  <a:pt x="258" y="145"/>
                </a:lnTo>
                <a:lnTo>
                  <a:pt x="259" y="143"/>
                </a:lnTo>
                <a:lnTo>
                  <a:pt x="262" y="142"/>
                </a:lnTo>
                <a:lnTo>
                  <a:pt x="264" y="141"/>
                </a:lnTo>
                <a:lnTo>
                  <a:pt x="265" y="139"/>
                </a:lnTo>
                <a:lnTo>
                  <a:pt x="265" y="138"/>
                </a:lnTo>
                <a:lnTo>
                  <a:pt x="266" y="136"/>
                </a:lnTo>
                <a:lnTo>
                  <a:pt x="268" y="133"/>
                </a:lnTo>
                <a:lnTo>
                  <a:pt x="268" y="132"/>
                </a:lnTo>
                <a:lnTo>
                  <a:pt x="269" y="131"/>
                </a:lnTo>
                <a:lnTo>
                  <a:pt x="269" y="128"/>
                </a:lnTo>
                <a:lnTo>
                  <a:pt x="269" y="126"/>
                </a:lnTo>
                <a:lnTo>
                  <a:pt x="269" y="125"/>
                </a:lnTo>
                <a:lnTo>
                  <a:pt x="271" y="122"/>
                </a:lnTo>
                <a:lnTo>
                  <a:pt x="272" y="122"/>
                </a:lnTo>
                <a:lnTo>
                  <a:pt x="271" y="119"/>
                </a:lnTo>
                <a:lnTo>
                  <a:pt x="272" y="119"/>
                </a:lnTo>
                <a:lnTo>
                  <a:pt x="272" y="118"/>
                </a:lnTo>
                <a:lnTo>
                  <a:pt x="271" y="113"/>
                </a:lnTo>
                <a:lnTo>
                  <a:pt x="272" y="112"/>
                </a:lnTo>
                <a:lnTo>
                  <a:pt x="274" y="112"/>
                </a:lnTo>
                <a:lnTo>
                  <a:pt x="274" y="110"/>
                </a:lnTo>
                <a:lnTo>
                  <a:pt x="275" y="110"/>
                </a:lnTo>
                <a:lnTo>
                  <a:pt x="275" y="109"/>
                </a:lnTo>
                <a:lnTo>
                  <a:pt x="276" y="108"/>
                </a:lnTo>
                <a:lnTo>
                  <a:pt x="278" y="108"/>
                </a:lnTo>
                <a:lnTo>
                  <a:pt x="279" y="108"/>
                </a:lnTo>
                <a:lnTo>
                  <a:pt x="281" y="108"/>
                </a:lnTo>
                <a:lnTo>
                  <a:pt x="282" y="108"/>
                </a:lnTo>
                <a:lnTo>
                  <a:pt x="282" y="109"/>
                </a:lnTo>
                <a:lnTo>
                  <a:pt x="284" y="109"/>
                </a:lnTo>
                <a:lnTo>
                  <a:pt x="285" y="109"/>
                </a:lnTo>
                <a:lnTo>
                  <a:pt x="285" y="108"/>
                </a:lnTo>
                <a:lnTo>
                  <a:pt x="286" y="108"/>
                </a:lnTo>
                <a:lnTo>
                  <a:pt x="286" y="109"/>
                </a:lnTo>
                <a:lnTo>
                  <a:pt x="288" y="109"/>
                </a:lnTo>
                <a:lnTo>
                  <a:pt x="288" y="108"/>
                </a:lnTo>
                <a:lnTo>
                  <a:pt x="289" y="108"/>
                </a:lnTo>
                <a:lnTo>
                  <a:pt x="291" y="108"/>
                </a:lnTo>
                <a:lnTo>
                  <a:pt x="291" y="106"/>
                </a:lnTo>
                <a:lnTo>
                  <a:pt x="292" y="106"/>
                </a:lnTo>
                <a:lnTo>
                  <a:pt x="292" y="108"/>
                </a:lnTo>
                <a:lnTo>
                  <a:pt x="294" y="108"/>
                </a:lnTo>
                <a:lnTo>
                  <a:pt x="294" y="106"/>
                </a:lnTo>
                <a:lnTo>
                  <a:pt x="294" y="105"/>
                </a:lnTo>
                <a:lnTo>
                  <a:pt x="294" y="103"/>
                </a:lnTo>
                <a:lnTo>
                  <a:pt x="295" y="103"/>
                </a:lnTo>
                <a:lnTo>
                  <a:pt x="295" y="102"/>
                </a:lnTo>
                <a:lnTo>
                  <a:pt x="296" y="102"/>
                </a:lnTo>
                <a:lnTo>
                  <a:pt x="296" y="100"/>
                </a:lnTo>
                <a:lnTo>
                  <a:pt x="296" y="99"/>
                </a:lnTo>
                <a:lnTo>
                  <a:pt x="298" y="98"/>
                </a:lnTo>
                <a:lnTo>
                  <a:pt x="299" y="96"/>
                </a:lnTo>
                <a:lnTo>
                  <a:pt x="299" y="95"/>
                </a:lnTo>
                <a:lnTo>
                  <a:pt x="298" y="95"/>
                </a:lnTo>
                <a:lnTo>
                  <a:pt x="298" y="93"/>
                </a:lnTo>
                <a:lnTo>
                  <a:pt x="296" y="93"/>
                </a:lnTo>
                <a:lnTo>
                  <a:pt x="296" y="92"/>
                </a:lnTo>
                <a:lnTo>
                  <a:pt x="298" y="92"/>
                </a:lnTo>
                <a:lnTo>
                  <a:pt x="298" y="90"/>
                </a:lnTo>
                <a:lnTo>
                  <a:pt x="298" y="89"/>
                </a:lnTo>
                <a:lnTo>
                  <a:pt x="296" y="89"/>
                </a:lnTo>
                <a:lnTo>
                  <a:pt x="296" y="88"/>
                </a:lnTo>
                <a:lnTo>
                  <a:pt x="296" y="86"/>
                </a:lnTo>
                <a:lnTo>
                  <a:pt x="295" y="86"/>
                </a:lnTo>
                <a:lnTo>
                  <a:pt x="295" y="85"/>
                </a:lnTo>
                <a:lnTo>
                  <a:pt x="296" y="83"/>
                </a:lnTo>
                <a:lnTo>
                  <a:pt x="296" y="82"/>
                </a:lnTo>
                <a:lnTo>
                  <a:pt x="296" y="80"/>
                </a:lnTo>
                <a:lnTo>
                  <a:pt x="295" y="80"/>
                </a:lnTo>
                <a:lnTo>
                  <a:pt x="295" y="79"/>
                </a:lnTo>
                <a:lnTo>
                  <a:pt x="294" y="78"/>
                </a:lnTo>
                <a:lnTo>
                  <a:pt x="292" y="79"/>
                </a:lnTo>
                <a:lnTo>
                  <a:pt x="292" y="78"/>
                </a:lnTo>
                <a:lnTo>
                  <a:pt x="292" y="76"/>
                </a:lnTo>
                <a:lnTo>
                  <a:pt x="291" y="76"/>
                </a:lnTo>
                <a:lnTo>
                  <a:pt x="289" y="76"/>
                </a:lnTo>
                <a:lnTo>
                  <a:pt x="289" y="75"/>
                </a:lnTo>
                <a:lnTo>
                  <a:pt x="288" y="75"/>
                </a:lnTo>
                <a:lnTo>
                  <a:pt x="288" y="73"/>
                </a:lnTo>
                <a:lnTo>
                  <a:pt x="286" y="73"/>
                </a:lnTo>
                <a:lnTo>
                  <a:pt x="286" y="72"/>
                </a:lnTo>
                <a:lnTo>
                  <a:pt x="288" y="70"/>
                </a:lnTo>
                <a:lnTo>
                  <a:pt x="288" y="69"/>
                </a:lnTo>
                <a:lnTo>
                  <a:pt x="288" y="68"/>
                </a:lnTo>
                <a:lnTo>
                  <a:pt x="286" y="68"/>
                </a:lnTo>
                <a:lnTo>
                  <a:pt x="286" y="66"/>
                </a:lnTo>
                <a:lnTo>
                  <a:pt x="286" y="65"/>
                </a:lnTo>
                <a:lnTo>
                  <a:pt x="285" y="63"/>
                </a:lnTo>
                <a:lnTo>
                  <a:pt x="285" y="62"/>
                </a:lnTo>
                <a:lnTo>
                  <a:pt x="285" y="60"/>
                </a:lnTo>
                <a:lnTo>
                  <a:pt x="285" y="59"/>
                </a:lnTo>
                <a:lnTo>
                  <a:pt x="284" y="59"/>
                </a:lnTo>
                <a:lnTo>
                  <a:pt x="282" y="59"/>
                </a:lnTo>
                <a:lnTo>
                  <a:pt x="282" y="58"/>
                </a:lnTo>
                <a:lnTo>
                  <a:pt x="282" y="56"/>
                </a:lnTo>
                <a:lnTo>
                  <a:pt x="281" y="56"/>
                </a:lnTo>
                <a:lnTo>
                  <a:pt x="281" y="55"/>
                </a:lnTo>
                <a:lnTo>
                  <a:pt x="281" y="53"/>
                </a:lnTo>
                <a:lnTo>
                  <a:pt x="282" y="52"/>
                </a:lnTo>
                <a:lnTo>
                  <a:pt x="281" y="50"/>
                </a:lnTo>
                <a:lnTo>
                  <a:pt x="279" y="50"/>
                </a:lnTo>
                <a:lnTo>
                  <a:pt x="278" y="50"/>
                </a:lnTo>
                <a:lnTo>
                  <a:pt x="276" y="50"/>
                </a:lnTo>
                <a:lnTo>
                  <a:pt x="275" y="50"/>
                </a:lnTo>
                <a:lnTo>
                  <a:pt x="275" y="49"/>
                </a:lnTo>
                <a:lnTo>
                  <a:pt x="274" y="49"/>
                </a:lnTo>
                <a:lnTo>
                  <a:pt x="272" y="49"/>
                </a:lnTo>
                <a:lnTo>
                  <a:pt x="271" y="48"/>
                </a:lnTo>
                <a:lnTo>
                  <a:pt x="269" y="48"/>
                </a:lnTo>
                <a:lnTo>
                  <a:pt x="268" y="48"/>
                </a:lnTo>
                <a:lnTo>
                  <a:pt x="266" y="48"/>
                </a:lnTo>
                <a:lnTo>
                  <a:pt x="266" y="46"/>
                </a:lnTo>
                <a:lnTo>
                  <a:pt x="265" y="46"/>
                </a:lnTo>
                <a:lnTo>
                  <a:pt x="265" y="45"/>
                </a:lnTo>
                <a:lnTo>
                  <a:pt x="264" y="45"/>
                </a:lnTo>
                <a:lnTo>
                  <a:pt x="264" y="43"/>
                </a:lnTo>
                <a:lnTo>
                  <a:pt x="264" y="42"/>
                </a:lnTo>
                <a:lnTo>
                  <a:pt x="262" y="42"/>
                </a:lnTo>
                <a:lnTo>
                  <a:pt x="262" y="40"/>
                </a:lnTo>
                <a:lnTo>
                  <a:pt x="259" y="40"/>
                </a:lnTo>
                <a:lnTo>
                  <a:pt x="258" y="40"/>
                </a:lnTo>
                <a:lnTo>
                  <a:pt x="256" y="40"/>
                </a:lnTo>
                <a:lnTo>
                  <a:pt x="255" y="40"/>
                </a:lnTo>
                <a:lnTo>
                  <a:pt x="255" y="39"/>
                </a:lnTo>
                <a:lnTo>
                  <a:pt x="254" y="39"/>
                </a:lnTo>
                <a:lnTo>
                  <a:pt x="252" y="39"/>
                </a:lnTo>
                <a:lnTo>
                  <a:pt x="251" y="39"/>
                </a:lnTo>
                <a:lnTo>
                  <a:pt x="249" y="39"/>
                </a:lnTo>
                <a:lnTo>
                  <a:pt x="248" y="39"/>
                </a:lnTo>
                <a:lnTo>
                  <a:pt x="246" y="39"/>
                </a:lnTo>
                <a:lnTo>
                  <a:pt x="245" y="39"/>
                </a:lnTo>
                <a:lnTo>
                  <a:pt x="244" y="39"/>
                </a:lnTo>
                <a:lnTo>
                  <a:pt x="242" y="40"/>
                </a:lnTo>
                <a:lnTo>
                  <a:pt x="241" y="40"/>
                </a:lnTo>
                <a:lnTo>
                  <a:pt x="239" y="42"/>
                </a:lnTo>
                <a:lnTo>
                  <a:pt x="238" y="42"/>
                </a:lnTo>
                <a:lnTo>
                  <a:pt x="238" y="43"/>
                </a:lnTo>
                <a:lnTo>
                  <a:pt x="236" y="43"/>
                </a:lnTo>
                <a:lnTo>
                  <a:pt x="236" y="45"/>
                </a:lnTo>
                <a:lnTo>
                  <a:pt x="235" y="45"/>
                </a:lnTo>
                <a:lnTo>
                  <a:pt x="234" y="45"/>
                </a:lnTo>
                <a:lnTo>
                  <a:pt x="232" y="46"/>
                </a:lnTo>
                <a:lnTo>
                  <a:pt x="231" y="46"/>
                </a:lnTo>
                <a:lnTo>
                  <a:pt x="229" y="45"/>
                </a:lnTo>
                <a:lnTo>
                  <a:pt x="229" y="43"/>
                </a:lnTo>
                <a:lnTo>
                  <a:pt x="228" y="43"/>
                </a:lnTo>
                <a:lnTo>
                  <a:pt x="228" y="45"/>
                </a:lnTo>
                <a:lnTo>
                  <a:pt x="226" y="45"/>
                </a:lnTo>
                <a:lnTo>
                  <a:pt x="226" y="46"/>
                </a:lnTo>
                <a:lnTo>
                  <a:pt x="225" y="46"/>
                </a:lnTo>
                <a:lnTo>
                  <a:pt x="224" y="48"/>
                </a:lnTo>
                <a:lnTo>
                  <a:pt x="222" y="48"/>
                </a:lnTo>
                <a:lnTo>
                  <a:pt x="221" y="49"/>
                </a:lnTo>
                <a:lnTo>
                  <a:pt x="219" y="49"/>
                </a:lnTo>
                <a:lnTo>
                  <a:pt x="218" y="49"/>
                </a:lnTo>
                <a:lnTo>
                  <a:pt x="216" y="49"/>
                </a:lnTo>
                <a:lnTo>
                  <a:pt x="215" y="49"/>
                </a:lnTo>
                <a:lnTo>
                  <a:pt x="215" y="48"/>
                </a:lnTo>
                <a:lnTo>
                  <a:pt x="215" y="46"/>
                </a:lnTo>
                <a:lnTo>
                  <a:pt x="214" y="46"/>
                </a:lnTo>
                <a:lnTo>
                  <a:pt x="214" y="45"/>
                </a:lnTo>
                <a:lnTo>
                  <a:pt x="212" y="43"/>
                </a:lnTo>
                <a:lnTo>
                  <a:pt x="211" y="43"/>
                </a:lnTo>
                <a:lnTo>
                  <a:pt x="209" y="42"/>
                </a:lnTo>
                <a:lnTo>
                  <a:pt x="209" y="40"/>
                </a:lnTo>
                <a:lnTo>
                  <a:pt x="208" y="39"/>
                </a:lnTo>
                <a:lnTo>
                  <a:pt x="206" y="39"/>
                </a:lnTo>
                <a:lnTo>
                  <a:pt x="205" y="38"/>
                </a:lnTo>
                <a:lnTo>
                  <a:pt x="203" y="36"/>
                </a:lnTo>
                <a:lnTo>
                  <a:pt x="202" y="36"/>
                </a:lnTo>
                <a:lnTo>
                  <a:pt x="202" y="35"/>
                </a:lnTo>
                <a:lnTo>
                  <a:pt x="202" y="33"/>
                </a:lnTo>
                <a:lnTo>
                  <a:pt x="203" y="32"/>
                </a:lnTo>
                <a:lnTo>
                  <a:pt x="202" y="32"/>
                </a:lnTo>
                <a:lnTo>
                  <a:pt x="202" y="30"/>
                </a:lnTo>
                <a:lnTo>
                  <a:pt x="201" y="30"/>
                </a:lnTo>
                <a:lnTo>
                  <a:pt x="201" y="29"/>
                </a:lnTo>
                <a:lnTo>
                  <a:pt x="201" y="28"/>
                </a:lnTo>
                <a:lnTo>
                  <a:pt x="199" y="28"/>
                </a:lnTo>
                <a:lnTo>
                  <a:pt x="198" y="28"/>
                </a:lnTo>
                <a:lnTo>
                  <a:pt x="196" y="26"/>
                </a:lnTo>
                <a:lnTo>
                  <a:pt x="195" y="26"/>
                </a:lnTo>
                <a:lnTo>
                  <a:pt x="193" y="26"/>
                </a:lnTo>
                <a:lnTo>
                  <a:pt x="193" y="25"/>
                </a:lnTo>
                <a:lnTo>
                  <a:pt x="193" y="26"/>
                </a:lnTo>
                <a:lnTo>
                  <a:pt x="192" y="25"/>
                </a:lnTo>
                <a:lnTo>
                  <a:pt x="191" y="26"/>
                </a:lnTo>
                <a:lnTo>
                  <a:pt x="189" y="26"/>
                </a:lnTo>
                <a:lnTo>
                  <a:pt x="188" y="26"/>
                </a:lnTo>
                <a:lnTo>
                  <a:pt x="188" y="25"/>
                </a:lnTo>
                <a:lnTo>
                  <a:pt x="186" y="25"/>
                </a:lnTo>
                <a:lnTo>
                  <a:pt x="185" y="25"/>
                </a:lnTo>
                <a:lnTo>
                  <a:pt x="185" y="23"/>
                </a:lnTo>
                <a:lnTo>
                  <a:pt x="183" y="23"/>
                </a:lnTo>
                <a:lnTo>
                  <a:pt x="182" y="23"/>
                </a:lnTo>
                <a:lnTo>
                  <a:pt x="181" y="23"/>
                </a:lnTo>
                <a:lnTo>
                  <a:pt x="181" y="25"/>
                </a:lnTo>
                <a:lnTo>
                  <a:pt x="179" y="25"/>
                </a:lnTo>
                <a:lnTo>
                  <a:pt x="178" y="25"/>
                </a:lnTo>
                <a:lnTo>
                  <a:pt x="176" y="23"/>
                </a:lnTo>
                <a:lnTo>
                  <a:pt x="175" y="23"/>
                </a:lnTo>
                <a:lnTo>
                  <a:pt x="173" y="23"/>
                </a:lnTo>
                <a:lnTo>
                  <a:pt x="173" y="22"/>
                </a:lnTo>
                <a:lnTo>
                  <a:pt x="172" y="20"/>
                </a:lnTo>
                <a:lnTo>
                  <a:pt x="171" y="20"/>
                </a:lnTo>
                <a:lnTo>
                  <a:pt x="171" y="19"/>
                </a:lnTo>
                <a:lnTo>
                  <a:pt x="169" y="19"/>
                </a:lnTo>
                <a:lnTo>
                  <a:pt x="169" y="18"/>
                </a:lnTo>
                <a:lnTo>
                  <a:pt x="169" y="16"/>
                </a:lnTo>
                <a:lnTo>
                  <a:pt x="168" y="16"/>
                </a:lnTo>
                <a:lnTo>
                  <a:pt x="168" y="15"/>
                </a:lnTo>
                <a:lnTo>
                  <a:pt x="166" y="13"/>
                </a:lnTo>
                <a:lnTo>
                  <a:pt x="165" y="13"/>
                </a:lnTo>
                <a:lnTo>
                  <a:pt x="163" y="13"/>
                </a:lnTo>
                <a:lnTo>
                  <a:pt x="163" y="15"/>
                </a:lnTo>
                <a:lnTo>
                  <a:pt x="162" y="15"/>
                </a:lnTo>
                <a:lnTo>
                  <a:pt x="162" y="16"/>
                </a:lnTo>
                <a:lnTo>
                  <a:pt x="161" y="16"/>
                </a:lnTo>
                <a:lnTo>
                  <a:pt x="159" y="15"/>
                </a:lnTo>
                <a:lnTo>
                  <a:pt x="158" y="15"/>
                </a:lnTo>
                <a:lnTo>
                  <a:pt x="156" y="15"/>
                </a:lnTo>
                <a:lnTo>
                  <a:pt x="156" y="16"/>
                </a:lnTo>
                <a:lnTo>
                  <a:pt x="155" y="16"/>
                </a:lnTo>
                <a:lnTo>
                  <a:pt x="155" y="18"/>
                </a:lnTo>
                <a:lnTo>
                  <a:pt x="153" y="19"/>
                </a:lnTo>
                <a:lnTo>
                  <a:pt x="152" y="20"/>
                </a:lnTo>
                <a:lnTo>
                  <a:pt x="151" y="20"/>
                </a:lnTo>
                <a:lnTo>
                  <a:pt x="149" y="20"/>
                </a:lnTo>
                <a:lnTo>
                  <a:pt x="148" y="19"/>
                </a:lnTo>
                <a:lnTo>
                  <a:pt x="146" y="19"/>
                </a:lnTo>
                <a:lnTo>
                  <a:pt x="146" y="18"/>
                </a:lnTo>
                <a:lnTo>
                  <a:pt x="145" y="18"/>
                </a:lnTo>
                <a:lnTo>
                  <a:pt x="143" y="18"/>
                </a:lnTo>
                <a:lnTo>
                  <a:pt x="142" y="18"/>
                </a:lnTo>
                <a:lnTo>
                  <a:pt x="141" y="18"/>
                </a:lnTo>
                <a:lnTo>
                  <a:pt x="139" y="18"/>
                </a:lnTo>
                <a:lnTo>
                  <a:pt x="138" y="16"/>
                </a:lnTo>
                <a:lnTo>
                  <a:pt x="138" y="18"/>
                </a:lnTo>
                <a:lnTo>
                  <a:pt x="136" y="18"/>
                </a:lnTo>
                <a:lnTo>
                  <a:pt x="135" y="18"/>
                </a:lnTo>
                <a:lnTo>
                  <a:pt x="133" y="18"/>
                </a:lnTo>
                <a:lnTo>
                  <a:pt x="132" y="18"/>
                </a:lnTo>
                <a:close/>
              </a:path>
            </a:pathLst>
          </a:custGeom>
          <a:solidFill>
            <a:schemeClr val="bg1"/>
          </a:solidFill>
          <a:ln w="3175" cmpd="sng">
            <a:solidFill>
              <a:srgbClr val="808080"/>
            </a:solidFill>
            <a:round/>
            <a:headEnd/>
            <a:tailEnd/>
          </a:ln>
        </p:spPr>
        <p:txBody>
          <a:bodyPr/>
          <a:lstStyle/>
          <a:p>
            <a:endParaRPr lang="en-US"/>
          </a:p>
        </p:txBody>
      </p:sp>
      <p:sp>
        <p:nvSpPr>
          <p:cNvPr id="14487" name="Freeform 151"/>
          <p:cNvSpPr>
            <a:spLocks/>
          </p:cNvSpPr>
          <p:nvPr/>
        </p:nvSpPr>
        <p:spPr bwMode="auto">
          <a:xfrm>
            <a:off x="2735263" y="4862513"/>
            <a:ext cx="198437" cy="309562"/>
          </a:xfrm>
          <a:custGeom>
            <a:avLst/>
            <a:gdLst>
              <a:gd name="T0" fmla="*/ 39 w 167"/>
              <a:gd name="T1" fmla="*/ 356 h 361"/>
              <a:gd name="T2" fmla="*/ 56 w 167"/>
              <a:gd name="T3" fmla="*/ 351 h 361"/>
              <a:gd name="T4" fmla="*/ 71 w 167"/>
              <a:gd name="T5" fmla="*/ 352 h 361"/>
              <a:gd name="T6" fmla="*/ 82 w 167"/>
              <a:gd name="T7" fmla="*/ 346 h 361"/>
              <a:gd name="T8" fmla="*/ 93 w 167"/>
              <a:gd name="T9" fmla="*/ 346 h 361"/>
              <a:gd name="T10" fmla="*/ 104 w 167"/>
              <a:gd name="T11" fmla="*/ 345 h 361"/>
              <a:gd name="T12" fmla="*/ 122 w 167"/>
              <a:gd name="T13" fmla="*/ 343 h 361"/>
              <a:gd name="T14" fmla="*/ 133 w 167"/>
              <a:gd name="T15" fmla="*/ 339 h 361"/>
              <a:gd name="T16" fmla="*/ 132 w 167"/>
              <a:gd name="T17" fmla="*/ 333 h 361"/>
              <a:gd name="T18" fmla="*/ 137 w 167"/>
              <a:gd name="T19" fmla="*/ 325 h 361"/>
              <a:gd name="T20" fmla="*/ 137 w 167"/>
              <a:gd name="T21" fmla="*/ 316 h 361"/>
              <a:gd name="T22" fmla="*/ 139 w 167"/>
              <a:gd name="T23" fmla="*/ 306 h 361"/>
              <a:gd name="T24" fmla="*/ 143 w 167"/>
              <a:gd name="T25" fmla="*/ 295 h 361"/>
              <a:gd name="T26" fmla="*/ 147 w 167"/>
              <a:gd name="T27" fmla="*/ 283 h 361"/>
              <a:gd name="T28" fmla="*/ 142 w 167"/>
              <a:gd name="T29" fmla="*/ 276 h 361"/>
              <a:gd name="T30" fmla="*/ 142 w 167"/>
              <a:gd name="T31" fmla="*/ 268 h 361"/>
              <a:gd name="T32" fmla="*/ 134 w 167"/>
              <a:gd name="T33" fmla="*/ 265 h 361"/>
              <a:gd name="T34" fmla="*/ 129 w 167"/>
              <a:gd name="T35" fmla="*/ 258 h 361"/>
              <a:gd name="T36" fmla="*/ 120 w 167"/>
              <a:gd name="T37" fmla="*/ 256 h 361"/>
              <a:gd name="T38" fmla="*/ 119 w 167"/>
              <a:gd name="T39" fmla="*/ 245 h 361"/>
              <a:gd name="T40" fmla="*/ 116 w 167"/>
              <a:gd name="T41" fmla="*/ 235 h 361"/>
              <a:gd name="T42" fmla="*/ 109 w 167"/>
              <a:gd name="T43" fmla="*/ 233 h 361"/>
              <a:gd name="T44" fmla="*/ 110 w 167"/>
              <a:gd name="T45" fmla="*/ 225 h 361"/>
              <a:gd name="T46" fmla="*/ 107 w 167"/>
              <a:gd name="T47" fmla="*/ 219 h 361"/>
              <a:gd name="T48" fmla="*/ 104 w 167"/>
              <a:gd name="T49" fmla="*/ 212 h 361"/>
              <a:gd name="T50" fmla="*/ 103 w 167"/>
              <a:gd name="T51" fmla="*/ 209 h 361"/>
              <a:gd name="T52" fmla="*/ 100 w 167"/>
              <a:gd name="T53" fmla="*/ 206 h 361"/>
              <a:gd name="T54" fmla="*/ 96 w 167"/>
              <a:gd name="T55" fmla="*/ 188 h 361"/>
              <a:gd name="T56" fmla="*/ 99 w 167"/>
              <a:gd name="T57" fmla="*/ 182 h 361"/>
              <a:gd name="T58" fmla="*/ 103 w 167"/>
              <a:gd name="T59" fmla="*/ 178 h 361"/>
              <a:gd name="T60" fmla="*/ 106 w 167"/>
              <a:gd name="T61" fmla="*/ 169 h 361"/>
              <a:gd name="T62" fmla="*/ 109 w 167"/>
              <a:gd name="T63" fmla="*/ 163 h 361"/>
              <a:gd name="T64" fmla="*/ 109 w 167"/>
              <a:gd name="T65" fmla="*/ 156 h 361"/>
              <a:gd name="T66" fmla="*/ 110 w 167"/>
              <a:gd name="T67" fmla="*/ 148 h 361"/>
              <a:gd name="T68" fmla="*/ 114 w 167"/>
              <a:gd name="T69" fmla="*/ 138 h 361"/>
              <a:gd name="T70" fmla="*/ 132 w 167"/>
              <a:gd name="T71" fmla="*/ 128 h 361"/>
              <a:gd name="T72" fmla="*/ 139 w 167"/>
              <a:gd name="T73" fmla="*/ 109 h 361"/>
              <a:gd name="T74" fmla="*/ 143 w 167"/>
              <a:gd name="T75" fmla="*/ 96 h 361"/>
              <a:gd name="T76" fmla="*/ 154 w 167"/>
              <a:gd name="T77" fmla="*/ 95 h 361"/>
              <a:gd name="T78" fmla="*/ 162 w 167"/>
              <a:gd name="T79" fmla="*/ 93 h 361"/>
              <a:gd name="T80" fmla="*/ 167 w 167"/>
              <a:gd name="T81" fmla="*/ 82 h 361"/>
              <a:gd name="T82" fmla="*/ 164 w 167"/>
              <a:gd name="T83" fmla="*/ 73 h 361"/>
              <a:gd name="T84" fmla="*/ 160 w 167"/>
              <a:gd name="T85" fmla="*/ 65 h 361"/>
              <a:gd name="T86" fmla="*/ 156 w 167"/>
              <a:gd name="T87" fmla="*/ 56 h 361"/>
              <a:gd name="T88" fmla="*/ 150 w 167"/>
              <a:gd name="T89" fmla="*/ 46 h 361"/>
              <a:gd name="T90" fmla="*/ 144 w 167"/>
              <a:gd name="T91" fmla="*/ 37 h 361"/>
              <a:gd name="T92" fmla="*/ 133 w 167"/>
              <a:gd name="T93" fmla="*/ 33 h 361"/>
              <a:gd name="T94" fmla="*/ 123 w 167"/>
              <a:gd name="T95" fmla="*/ 27 h 361"/>
              <a:gd name="T96" fmla="*/ 110 w 167"/>
              <a:gd name="T97" fmla="*/ 27 h 361"/>
              <a:gd name="T98" fmla="*/ 99 w 167"/>
              <a:gd name="T99" fmla="*/ 33 h 361"/>
              <a:gd name="T100" fmla="*/ 89 w 167"/>
              <a:gd name="T101" fmla="*/ 36 h 361"/>
              <a:gd name="T102" fmla="*/ 79 w 167"/>
              <a:gd name="T103" fmla="*/ 30 h 361"/>
              <a:gd name="T104" fmla="*/ 71 w 167"/>
              <a:gd name="T105" fmla="*/ 19 h 361"/>
              <a:gd name="T106" fmla="*/ 61 w 167"/>
              <a:gd name="T107" fmla="*/ 13 h 361"/>
              <a:gd name="T108" fmla="*/ 53 w 167"/>
              <a:gd name="T109" fmla="*/ 10 h 361"/>
              <a:gd name="T110" fmla="*/ 41 w 167"/>
              <a:gd name="T111" fmla="*/ 9 h 361"/>
              <a:gd name="T112" fmla="*/ 33 w 167"/>
              <a:gd name="T113" fmla="*/ 0 h 361"/>
              <a:gd name="T114" fmla="*/ 23 w 167"/>
              <a:gd name="T115" fmla="*/ 3 h 361"/>
              <a:gd name="T116" fmla="*/ 11 w 167"/>
              <a:gd name="T117" fmla="*/ 5 h 3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7"/>
              <a:gd name="T178" fmla="*/ 0 h 361"/>
              <a:gd name="T179" fmla="*/ 167 w 167"/>
              <a:gd name="T180" fmla="*/ 361 h 3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7" h="361">
                <a:moveTo>
                  <a:pt x="30" y="361"/>
                </a:moveTo>
                <a:lnTo>
                  <a:pt x="31" y="359"/>
                </a:lnTo>
                <a:lnTo>
                  <a:pt x="31" y="361"/>
                </a:lnTo>
                <a:lnTo>
                  <a:pt x="33" y="359"/>
                </a:lnTo>
                <a:lnTo>
                  <a:pt x="34" y="359"/>
                </a:lnTo>
                <a:lnTo>
                  <a:pt x="34" y="358"/>
                </a:lnTo>
                <a:lnTo>
                  <a:pt x="36" y="358"/>
                </a:lnTo>
                <a:lnTo>
                  <a:pt x="36" y="356"/>
                </a:lnTo>
                <a:lnTo>
                  <a:pt x="37" y="356"/>
                </a:lnTo>
                <a:lnTo>
                  <a:pt x="39" y="356"/>
                </a:lnTo>
                <a:lnTo>
                  <a:pt x="40" y="356"/>
                </a:lnTo>
                <a:lnTo>
                  <a:pt x="41" y="355"/>
                </a:lnTo>
                <a:lnTo>
                  <a:pt x="44" y="355"/>
                </a:lnTo>
                <a:lnTo>
                  <a:pt x="46" y="353"/>
                </a:lnTo>
                <a:lnTo>
                  <a:pt x="47" y="353"/>
                </a:lnTo>
                <a:lnTo>
                  <a:pt x="49" y="353"/>
                </a:lnTo>
                <a:lnTo>
                  <a:pt x="51" y="352"/>
                </a:lnTo>
                <a:lnTo>
                  <a:pt x="53" y="352"/>
                </a:lnTo>
                <a:lnTo>
                  <a:pt x="54" y="351"/>
                </a:lnTo>
                <a:lnTo>
                  <a:pt x="56" y="351"/>
                </a:lnTo>
                <a:lnTo>
                  <a:pt x="56" y="349"/>
                </a:lnTo>
                <a:lnTo>
                  <a:pt x="59" y="349"/>
                </a:lnTo>
                <a:lnTo>
                  <a:pt x="60" y="349"/>
                </a:lnTo>
                <a:lnTo>
                  <a:pt x="63" y="349"/>
                </a:lnTo>
                <a:lnTo>
                  <a:pt x="64" y="351"/>
                </a:lnTo>
                <a:lnTo>
                  <a:pt x="66" y="351"/>
                </a:lnTo>
                <a:lnTo>
                  <a:pt x="67" y="351"/>
                </a:lnTo>
                <a:lnTo>
                  <a:pt x="69" y="351"/>
                </a:lnTo>
                <a:lnTo>
                  <a:pt x="70" y="352"/>
                </a:lnTo>
                <a:lnTo>
                  <a:pt x="71" y="352"/>
                </a:lnTo>
                <a:lnTo>
                  <a:pt x="73" y="352"/>
                </a:lnTo>
                <a:lnTo>
                  <a:pt x="73" y="351"/>
                </a:lnTo>
                <a:lnTo>
                  <a:pt x="74" y="351"/>
                </a:lnTo>
                <a:lnTo>
                  <a:pt x="76" y="349"/>
                </a:lnTo>
                <a:lnTo>
                  <a:pt x="77" y="349"/>
                </a:lnTo>
                <a:lnTo>
                  <a:pt x="77" y="348"/>
                </a:lnTo>
                <a:lnTo>
                  <a:pt x="77" y="346"/>
                </a:lnTo>
                <a:lnTo>
                  <a:pt x="79" y="346"/>
                </a:lnTo>
                <a:lnTo>
                  <a:pt x="80" y="345"/>
                </a:lnTo>
                <a:lnTo>
                  <a:pt x="82" y="346"/>
                </a:lnTo>
                <a:lnTo>
                  <a:pt x="83" y="346"/>
                </a:lnTo>
                <a:lnTo>
                  <a:pt x="83" y="348"/>
                </a:lnTo>
                <a:lnTo>
                  <a:pt x="84" y="348"/>
                </a:lnTo>
                <a:lnTo>
                  <a:pt x="86" y="348"/>
                </a:lnTo>
                <a:lnTo>
                  <a:pt x="87" y="348"/>
                </a:lnTo>
                <a:lnTo>
                  <a:pt x="89" y="348"/>
                </a:lnTo>
                <a:lnTo>
                  <a:pt x="90" y="348"/>
                </a:lnTo>
                <a:lnTo>
                  <a:pt x="90" y="346"/>
                </a:lnTo>
                <a:lnTo>
                  <a:pt x="92" y="346"/>
                </a:lnTo>
                <a:lnTo>
                  <a:pt x="93" y="346"/>
                </a:lnTo>
                <a:lnTo>
                  <a:pt x="93" y="345"/>
                </a:lnTo>
                <a:lnTo>
                  <a:pt x="93" y="346"/>
                </a:lnTo>
                <a:lnTo>
                  <a:pt x="94" y="346"/>
                </a:lnTo>
                <a:lnTo>
                  <a:pt x="96" y="346"/>
                </a:lnTo>
                <a:lnTo>
                  <a:pt x="97" y="346"/>
                </a:lnTo>
                <a:lnTo>
                  <a:pt x="99" y="346"/>
                </a:lnTo>
                <a:lnTo>
                  <a:pt x="100" y="346"/>
                </a:lnTo>
                <a:lnTo>
                  <a:pt x="102" y="346"/>
                </a:lnTo>
                <a:lnTo>
                  <a:pt x="103" y="346"/>
                </a:lnTo>
                <a:lnTo>
                  <a:pt x="104" y="345"/>
                </a:lnTo>
                <a:lnTo>
                  <a:pt x="106" y="345"/>
                </a:lnTo>
                <a:lnTo>
                  <a:pt x="107" y="348"/>
                </a:lnTo>
                <a:lnTo>
                  <a:pt x="109" y="348"/>
                </a:lnTo>
                <a:lnTo>
                  <a:pt x="112" y="346"/>
                </a:lnTo>
                <a:lnTo>
                  <a:pt x="112" y="345"/>
                </a:lnTo>
                <a:lnTo>
                  <a:pt x="113" y="343"/>
                </a:lnTo>
                <a:lnTo>
                  <a:pt x="114" y="343"/>
                </a:lnTo>
                <a:lnTo>
                  <a:pt x="119" y="343"/>
                </a:lnTo>
                <a:lnTo>
                  <a:pt x="120" y="343"/>
                </a:lnTo>
                <a:lnTo>
                  <a:pt x="122" y="343"/>
                </a:lnTo>
                <a:lnTo>
                  <a:pt x="123" y="343"/>
                </a:lnTo>
                <a:lnTo>
                  <a:pt x="124" y="343"/>
                </a:lnTo>
                <a:lnTo>
                  <a:pt x="126" y="342"/>
                </a:lnTo>
                <a:lnTo>
                  <a:pt x="127" y="342"/>
                </a:lnTo>
                <a:lnTo>
                  <a:pt x="129" y="342"/>
                </a:lnTo>
                <a:lnTo>
                  <a:pt x="129" y="341"/>
                </a:lnTo>
                <a:lnTo>
                  <a:pt x="130" y="341"/>
                </a:lnTo>
                <a:lnTo>
                  <a:pt x="132" y="341"/>
                </a:lnTo>
                <a:lnTo>
                  <a:pt x="132" y="339"/>
                </a:lnTo>
                <a:lnTo>
                  <a:pt x="133" y="339"/>
                </a:lnTo>
                <a:lnTo>
                  <a:pt x="132" y="339"/>
                </a:lnTo>
                <a:lnTo>
                  <a:pt x="132" y="338"/>
                </a:lnTo>
                <a:lnTo>
                  <a:pt x="132" y="336"/>
                </a:lnTo>
                <a:lnTo>
                  <a:pt x="130" y="336"/>
                </a:lnTo>
                <a:lnTo>
                  <a:pt x="132" y="336"/>
                </a:lnTo>
                <a:lnTo>
                  <a:pt x="132" y="335"/>
                </a:lnTo>
                <a:lnTo>
                  <a:pt x="130" y="333"/>
                </a:lnTo>
                <a:lnTo>
                  <a:pt x="132" y="333"/>
                </a:lnTo>
                <a:lnTo>
                  <a:pt x="130" y="333"/>
                </a:lnTo>
                <a:lnTo>
                  <a:pt x="132" y="333"/>
                </a:lnTo>
                <a:lnTo>
                  <a:pt x="132" y="332"/>
                </a:lnTo>
                <a:lnTo>
                  <a:pt x="132" y="331"/>
                </a:lnTo>
                <a:lnTo>
                  <a:pt x="132" y="329"/>
                </a:lnTo>
                <a:lnTo>
                  <a:pt x="133" y="329"/>
                </a:lnTo>
                <a:lnTo>
                  <a:pt x="133" y="328"/>
                </a:lnTo>
                <a:lnTo>
                  <a:pt x="134" y="328"/>
                </a:lnTo>
                <a:lnTo>
                  <a:pt x="136" y="328"/>
                </a:lnTo>
                <a:lnTo>
                  <a:pt x="136" y="326"/>
                </a:lnTo>
                <a:lnTo>
                  <a:pt x="136" y="325"/>
                </a:lnTo>
                <a:lnTo>
                  <a:pt x="137" y="325"/>
                </a:lnTo>
                <a:lnTo>
                  <a:pt x="136" y="325"/>
                </a:lnTo>
                <a:lnTo>
                  <a:pt x="137" y="325"/>
                </a:lnTo>
                <a:lnTo>
                  <a:pt x="137" y="323"/>
                </a:lnTo>
                <a:lnTo>
                  <a:pt x="137" y="322"/>
                </a:lnTo>
                <a:lnTo>
                  <a:pt x="137" y="321"/>
                </a:lnTo>
                <a:lnTo>
                  <a:pt x="136" y="321"/>
                </a:lnTo>
                <a:lnTo>
                  <a:pt x="136" y="319"/>
                </a:lnTo>
                <a:lnTo>
                  <a:pt x="136" y="318"/>
                </a:lnTo>
                <a:lnTo>
                  <a:pt x="136" y="316"/>
                </a:lnTo>
                <a:lnTo>
                  <a:pt x="137" y="316"/>
                </a:lnTo>
                <a:lnTo>
                  <a:pt x="136" y="316"/>
                </a:lnTo>
                <a:lnTo>
                  <a:pt x="136" y="315"/>
                </a:lnTo>
                <a:lnTo>
                  <a:pt x="136" y="313"/>
                </a:lnTo>
                <a:lnTo>
                  <a:pt x="137" y="313"/>
                </a:lnTo>
                <a:lnTo>
                  <a:pt x="139" y="313"/>
                </a:lnTo>
                <a:lnTo>
                  <a:pt x="139" y="312"/>
                </a:lnTo>
                <a:lnTo>
                  <a:pt x="139" y="311"/>
                </a:lnTo>
                <a:lnTo>
                  <a:pt x="139" y="309"/>
                </a:lnTo>
                <a:lnTo>
                  <a:pt x="139" y="308"/>
                </a:lnTo>
                <a:lnTo>
                  <a:pt x="139" y="306"/>
                </a:lnTo>
                <a:lnTo>
                  <a:pt x="139" y="305"/>
                </a:lnTo>
                <a:lnTo>
                  <a:pt x="139" y="303"/>
                </a:lnTo>
                <a:lnTo>
                  <a:pt x="139" y="302"/>
                </a:lnTo>
                <a:lnTo>
                  <a:pt x="140" y="302"/>
                </a:lnTo>
                <a:lnTo>
                  <a:pt x="140" y="301"/>
                </a:lnTo>
                <a:lnTo>
                  <a:pt x="140" y="299"/>
                </a:lnTo>
                <a:lnTo>
                  <a:pt x="142" y="299"/>
                </a:lnTo>
                <a:lnTo>
                  <a:pt x="142" y="298"/>
                </a:lnTo>
                <a:lnTo>
                  <a:pt x="142" y="296"/>
                </a:lnTo>
                <a:lnTo>
                  <a:pt x="143" y="295"/>
                </a:lnTo>
                <a:lnTo>
                  <a:pt x="143" y="293"/>
                </a:lnTo>
                <a:lnTo>
                  <a:pt x="143" y="292"/>
                </a:lnTo>
                <a:lnTo>
                  <a:pt x="144" y="292"/>
                </a:lnTo>
                <a:lnTo>
                  <a:pt x="144" y="291"/>
                </a:lnTo>
                <a:lnTo>
                  <a:pt x="146" y="291"/>
                </a:lnTo>
                <a:lnTo>
                  <a:pt x="146" y="289"/>
                </a:lnTo>
                <a:lnTo>
                  <a:pt x="146" y="288"/>
                </a:lnTo>
                <a:lnTo>
                  <a:pt x="147" y="286"/>
                </a:lnTo>
                <a:lnTo>
                  <a:pt x="147" y="285"/>
                </a:lnTo>
                <a:lnTo>
                  <a:pt x="147" y="283"/>
                </a:lnTo>
                <a:lnTo>
                  <a:pt x="149" y="283"/>
                </a:lnTo>
                <a:lnTo>
                  <a:pt x="149" y="282"/>
                </a:lnTo>
                <a:lnTo>
                  <a:pt x="147" y="282"/>
                </a:lnTo>
                <a:lnTo>
                  <a:pt x="146" y="282"/>
                </a:lnTo>
                <a:lnTo>
                  <a:pt x="146" y="281"/>
                </a:lnTo>
                <a:lnTo>
                  <a:pt x="144" y="281"/>
                </a:lnTo>
                <a:lnTo>
                  <a:pt x="144" y="279"/>
                </a:lnTo>
                <a:lnTo>
                  <a:pt x="143" y="279"/>
                </a:lnTo>
                <a:lnTo>
                  <a:pt x="142" y="278"/>
                </a:lnTo>
                <a:lnTo>
                  <a:pt x="142" y="276"/>
                </a:lnTo>
                <a:lnTo>
                  <a:pt x="140" y="276"/>
                </a:lnTo>
                <a:lnTo>
                  <a:pt x="140" y="275"/>
                </a:lnTo>
                <a:lnTo>
                  <a:pt x="142" y="275"/>
                </a:lnTo>
                <a:lnTo>
                  <a:pt x="142" y="273"/>
                </a:lnTo>
                <a:lnTo>
                  <a:pt x="143" y="273"/>
                </a:lnTo>
                <a:lnTo>
                  <a:pt x="143" y="272"/>
                </a:lnTo>
                <a:lnTo>
                  <a:pt x="143" y="271"/>
                </a:lnTo>
                <a:lnTo>
                  <a:pt x="143" y="269"/>
                </a:lnTo>
                <a:lnTo>
                  <a:pt x="142" y="269"/>
                </a:lnTo>
                <a:lnTo>
                  <a:pt x="142" y="268"/>
                </a:lnTo>
                <a:lnTo>
                  <a:pt x="142" y="266"/>
                </a:lnTo>
                <a:lnTo>
                  <a:pt x="142" y="265"/>
                </a:lnTo>
                <a:lnTo>
                  <a:pt x="140" y="265"/>
                </a:lnTo>
                <a:lnTo>
                  <a:pt x="140" y="263"/>
                </a:lnTo>
                <a:lnTo>
                  <a:pt x="139" y="265"/>
                </a:lnTo>
                <a:lnTo>
                  <a:pt x="139" y="266"/>
                </a:lnTo>
                <a:lnTo>
                  <a:pt x="137" y="266"/>
                </a:lnTo>
                <a:lnTo>
                  <a:pt x="137" y="265"/>
                </a:lnTo>
                <a:lnTo>
                  <a:pt x="136" y="265"/>
                </a:lnTo>
                <a:lnTo>
                  <a:pt x="134" y="265"/>
                </a:lnTo>
                <a:lnTo>
                  <a:pt x="134" y="263"/>
                </a:lnTo>
                <a:lnTo>
                  <a:pt x="133" y="263"/>
                </a:lnTo>
                <a:lnTo>
                  <a:pt x="133" y="265"/>
                </a:lnTo>
                <a:lnTo>
                  <a:pt x="132" y="265"/>
                </a:lnTo>
                <a:lnTo>
                  <a:pt x="132" y="263"/>
                </a:lnTo>
                <a:lnTo>
                  <a:pt x="132" y="262"/>
                </a:lnTo>
                <a:lnTo>
                  <a:pt x="132" y="261"/>
                </a:lnTo>
                <a:lnTo>
                  <a:pt x="132" y="259"/>
                </a:lnTo>
                <a:lnTo>
                  <a:pt x="130" y="259"/>
                </a:lnTo>
                <a:lnTo>
                  <a:pt x="129" y="258"/>
                </a:lnTo>
                <a:lnTo>
                  <a:pt x="129" y="259"/>
                </a:lnTo>
                <a:lnTo>
                  <a:pt x="129" y="261"/>
                </a:lnTo>
                <a:lnTo>
                  <a:pt x="127" y="261"/>
                </a:lnTo>
                <a:lnTo>
                  <a:pt x="126" y="261"/>
                </a:lnTo>
                <a:lnTo>
                  <a:pt x="124" y="259"/>
                </a:lnTo>
                <a:lnTo>
                  <a:pt x="123" y="259"/>
                </a:lnTo>
                <a:lnTo>
                  <a:pt x="122" y="259"/>
                </a:lnTo>
                <a:lnTo>
                  <a:pt x="122" y="258"/>
                </a:lnTo>
                <a:lnTo>
                  <a:pt x="122" y="256"/>
                </a:lnTo>
                <a:lnTo>
                  <a:pt x="120" y="256"/>
                </a:lnTo>
                <a:lnTo>
                  <a:pt x="120" y="255"/>
                </a:lnTo>
                <a:lnTo>
                  <a:pt x="120" y="253"/>
                </a:lnTo>
                <a:lnTo>
                  <a:pt x="120" y="252"/>
                </a:lnTo>
                <a:lnTo>
                  <a:pt x="122" y="250"/>
                </a:lnTo>
                <a:lnTo>
                  <a:pt x="122" y="249"/>
                </a:lnTo>
                <a:lnTo>
                  <a:pt x="122" y="248"/>
                </a:lnTo>
                <a:lnTo>
                  <a:pt x="122" y="246"/>
                </a:lnTo>
                <a:lnTo>
                  <a:pt x="120" y="246"/>
                </a:lnTo>
                <a:lnTo>
                  <a:pt x="120" y="245"/>
                </a:lnTo>
                <a:lnTo>
                  <a:pt x="119" y="245"/>
                </a:lnTo>
                <a:lnTo>
                  <a:pt x="119" y="243"/>
                </a:lnTo>
                <a:lnTo>
                  <a:pt x="119" y="242"/>
                </a:lnTo>
                <a:lnTo>
                  <a:pt x="119" y="240"/>
                </a:lnTo>
                <a:lnTo>
                  <a:pt x="120" y="240"/>
                </a:lnTo>
                <a:lnTo>
                  <a:pt x="120" y="239"/>
                </a:lnTo>
                <a:lnTo>
                  <a:pt x="119" y="239"/>
                </a:lnTo>
                <a:lnTo>
                  <a:pt x="117" y="239"/>
                </a:lnTo>
                <a:lnTo>
                  <a:pt x="117" y="238"/>
                </a:lnTo>
                <a:lnTo>
                  <a:pt x="117" y="236"/>
                </a:lnTo>
                <a:lnTo>
                  <a:pt x="116" y="235"/>
                </a:lnTo>
                <a:lnTo>
                  <a:pt x="114" y="235"/>
                </a:lnTo>
                <a:lnTo>
                  <a:pt x="114" y="233"/>
                </a:lnTo>
                <a:lnTo>
                  <a:pt x="114" y="232"/>
                </a:lnTo>
                <a:lnTo>
                  <a:pt x="113" y="232"/>
                </a:lnTo>
                <a:lnTo>
                  <a:pt x="113" y="233"/>
                </a:lnTo>
                <a:lnTo>
                  <a:pt x="112" y="233"/>
                </a:lnTo>
                <a:lnTo>
                  <a:pt x="112" y="235"/>
                </a:lnTo>
                <a:lnTo>
                  <a:pt x="110" y="235"/>
                </a:lnTo>
                <a:lnTo>
                  <a:pt x="109" y="235"/>
                </a:lnTo>
                <a:lnTo>
                  <a:pt x="109" y="233"/>
                </a:lnTo>
                <a:lnTo>
                  <a:pt x="109" y="232"/>
                </a:lnTo>
                <a:lnTo>
                  <a:pt x="107" y="232"/>
                </a:lnTo>
                <a:lnTo>
                  <a:pt x="107" y="230"/>
                </a:lnTo>
                <a:lnTo>
                  <a:pt x="106" y="230"/>
                </a:lnTo>
                <a:lnTo>
                  <a:pt x="106" y="229"/>
                </a:lnTo>
                <a:lnTo>
                  <a:pt x="107" y="228"/>
                </a:lnTo>
                <a:lnTo>
                  <a:pt x="109" y="228"/>
                </a:lnTo>
                <a:lnTo>
                  <a:pt x="110" y="228"/>
                </a:lnTo>
                <a:lnTo>
                  <a:pt x="110" y="226"/>
                </a:lnTo>
                <a:lnTo>
                  <a:pt x="110" y="225"/>
                </a:lnTo>
                <a:lnTo>
                  <a:pt x="112" y="225"/>
                </a:lnTo>
                <a:lnTo>
                  <a:pt x="110" y="223"/>
                </a:lnTo>
                <a:lnTo>
                  <a:pt x="110" y="225"/>
                </a:lnTo>
                <a:lnTo>
                  <a:pt x="109" y="225"/>
                </a:lnTo>
                <a:lnTo>
                  <a:pt x="107" y="225"/>
                </a:lnTo>
                <a:lnTo>
                  <a:pt x="106" y="225"/>
                </a:lnTo>
                <a:lnTo>
                  <a:pt x="106" y="223"/>
                </a:lnTo>
                <a:lnTo>
                  <a:pt x="106" y="222"/>
                </a:lnTo>
                <a:lnTo>
                  <a:pt x="106" y="220"/>
                </a:lnTo>
                <a:lnTo>
                  <a:pt x="107" y="219"/>
                </a:lnTo>
                <a:lnTo>
                  <a:pt x="106" y="218"/>
                </a:lnTo>
                <a:lnTo>
                  <a:pt x="107" y="216"/>
                </a:lnTo>
                <a:lnTo>
                  <a:pt x="106" y="215"/>
                </a:lnTo>
                <a:lnTo>
                  <a:pt x="107" y="215"/>
                </a:lnTo>
                <a:lnTo>
                  <a:pt x="107" y="213"/>
                </a:lnTo>
                <a:lnTo>
                  <a:pt x="107" y="212"/>
                </a:lnTo>
                <a:lnTo>
                  <a:pt x="107" y="213"/>
                </a:lnTo>
                <a:lnTo>
                  <a:pt x="106" y="213"/>
                </a:lnTo>
                <a:lnTo>
                  <a:pt x="106" y="212"/>
                </a:lnTo>
                <a:lnTo>
                  <a:pt x="104" y="212"/>
                </a:lnTo>
                <a:lnTo>
                  <a:pt x="103" y="212"/>
                </a:lnTo>
                <a:lnTo>
                  <a:pt x="103" y="213"/>
                </a:lnTo>
                <a:lnTo>
                  <a:pt x="103" y="215"/>
                </a:lnTo>
                <a:lnTo>
                  <a:pt x="102" y="215"/>
                </a:lnTo>
                <a:lnTo>
                  <a:pt x="102" y="213"/>
                </a:lnTo>
                <a:lnTo>
                  <a:pt x="102" y="212"/>
                </a:lnTo>
                <a:lnTo>
                  <a:pt x="102" y="210"/>
                </a:lnTo>
                <a:lnTo>
                  <a:pt x="102" y="209"/>
                </a:lnTo>
                <a:lnTo>
                  <a:pt x="103" y="210"/>
                </a:lnTo>
                <a:lnTo>
                  <a:pt x="103" y="209"/>
                </a:lnTo>
                <a:lnTo>
                  <a:pt x="102" y="208"/>
                </a:lnTo>
                <a:lnTo>
                  <a:pt x="100" y="208"/>
                </a:lnTo>
                <a:lnTo>
                  <a:pt x="100" y="209"/>
                </a:lnTo>
                <a:lnTo>
                  <a:pt x="100" y="210"/>
                </a:lnTo>
                <a:lnTo>
                  <a:pt x="99" y="210"/>
                </a:lnTo>
                <a:lnTo>
                  <a:pt x="100" y="210"/>
                </a:lnTo>
                <a:lnTo>
                  <a:pt x="99" y="209"/>
                </a:lnTo>
                <a:lnTo>
                  <a:pt x="99" y="208"/>
                </a:lnTo>
                <a:lnTo>
                  <a:pt x="99" y="206"/>
                </a:lnTo>
                <a:lnTo>
                  <a:pt x="100" y="206"/>
                </a:lnTo>
                <a:lnTo>
                  <a:pt x="100" y="203"/>
                </a:lnTo>
                <a:lnTo>
                  <a:pt x="102" y="200"/>
                </a:lnTo>
                <a:lnTo>
                  <a:pt x="102" y="199"/>
                </a:lnTo>
                <a:lnTo>
                  <a:pt x="103" y="198"/>
                </a:lnTo>
                <a:lnTo>
                  <a:pt x="103" y="196"/>
                </a:lnTo>
                <a:lnTo>
                  <a:pt x="100" y="192"/>
                </a:lnTo>
                <a:lnTo>
                  <a:pt x="99" y="190"/>
                </a:lnTo>
                <a:lnTo>
                  <a:pt x="97" y="189"/>
                </a:lnTo>
                <a:lnTo>
                  <a:pt x="96" y="189"/>
                </a:lnTo>
                <a:lnTo>
                  <a:pt x="96" y="188"/>
                </a:lnTo>
                <a:lnTo>
                  <a:pt x="94" y="188"/>
                </a:lnTo>
                <a:lnTo>
                  <a:pt x="94" y="186"/>
                </a:lnTo>
                <a:lnTo>
                  <a:pt x="96" y="186"/>
                </a:lnTo>
                <a:lnTo>
                  <a:pt x="96" y="185"/>
                </a:lnTo>
                <a:lnTo>
                  <a:pt x="97" y="185"/>
                </a:lnTo>
                <a:lnTo>
                  <a:pt x="97" y="183"/>
                </a:lnTo>
                <a:lnTo>
                  <a:pt x="99" y="183"/>
                </a:lnTo>
                <a:lnTo>
                  <a:pt x="97" y="183"/>
                </a:lnTo>
                <a:lnTo>
                  <a:pt x="97" y="182"/>
                </a:lnTo>
                <a:lnTo>
                  <a:pt x="99" y="182"/>
                </a:lnTo>
                <a:lnTo>
                  <a:pt x="99" y="180"/>
                </a:lnTo>
                <a:lnTo>
                  <a:pt x="99" y="179"/>
                </a:lnTo>
                <a:lnTo>
                  <a:pt x="100" y="179"/>
                </a:lnTo>
                <a:lnTo>
                  <a:pt x="99" y="179"/>
                </a:lnTo>
                <a:lnTo>
                  <a:pt x="97" y="179"/>
                </a:lnTo>
                <a:lnTo>
                  <a:pt x="97" y="178"/>
                </a:lnTo>
                <a:lnTo>
                  <a:pt x="99" y="178"/>
                </a:lnTo>
                <a:lnTo>
                  <a:pt x="100" y="178"/>
                </a:lnTo>
                <a:lnTo>
                  <a:pt x="102" y="178"/>
                </a:lnTo>
                <a:lnTo>
                  <a:pt x="103" y="178"/>
                </a:lnTo>
                <a:lnTo>
                  <a:pt x="103" y="176"/>
                </a:lnTo>
                <a:lnTo>
                  <a:pt x="104" y="176"/>
                </a:lnTo>
                <a:lnTo>
                  <a:pt x="103" y="176"/>
                </a:lnTo>
                <a:lnTo>
                  <a:pt x="103" y="175"/>
                </a:lnTo>
                <a:lnTo>
                  <a:pt x="103" y="173"/>
                </a:lnTo>
                <a:lnTo>
                  <a:pt x="103" y="172"/>
                </a:lnTo>
                <a:lnTo>
                  <a:pt x="104" y="172"/>
                </a:lnTo>
                <a:lnTo>
                  <a:pt x="106" y="172"/>
                </a:lnTo>
                <a:lnTo>
                  <a:pt x="106" y="170"/>
                </a:lnTo>
                <a:lnTo>
                  <a:pt x="106" y="169"/>
                </a:lnTo>
                <a:lnTo>
                  <a:pt x="106" y="168"/>
                </a:lnTo>
                <a:lnTo>
                  <a:pt x="104" y="168"/>
                </a:lnTo>
                <a:lnTo>
                  <a:pt x="104" y="166"/>
                </a:lnTo>
                <a:lnTo>
                  <a:pt x="106" y="166"/>
                </a:lnTo>
                <a:lnTo>
                  <a:pt x="106" y="165"/>
                </a:lnTo>
                <a:lnTo>
                  <a:pt x="107" y="165"/>
                </a:lnTo>
                <a:lnTo>
                  <a:pt x="107" y="163"/>
                </a:lnTo>
                <a:lnTo>
                  <a:pt x="107" y="165"/>
                </a:lnTo>
                <a:lnTo>
                  <a:pt x="109" y="165"/>
                </a:lnTo>
                <a:lnTo>
                  <a:pt x="109" y="163"/>
                </a:lnTo>
                <a:lnTo>
                  <a:pt x="109" y="162"/>
                </a:lnTo>
                <a:lnTo>
                  <a:pt x="110" y="162"/>
                </a:lnTo>
                <a:lnTo>
                  <a:pt x="110" y="160"/>
                </a:lnTo>
                <a:lnTo>
                  <a:pt x="109" y="160"/>
                </a:lnTo>
                <a:lnTo>
                  <a:pt x="110" y="159"/>
                </a:lnTo>
                <a:lnTo>
                  <a:pt x="109" y="159"/>
                </a:lnTo>
                <a:lnTo>
                  <a:pt x="109" y="158"/>
                </a:lnTo>
                <a:lnTo>
                  <a:pt x="110" y="158"/>
                </a:lnTo>
                <a:lnTo>
                  <a:pt x="110" y="156"/>
                </a:lnTo>
                <a:lnTo>
                  <a:pt x="109" y="156"/>
                </a:lnTo>
                <a:lnTo>
                  <a:pt x="110" y="156"/>
                </a:lnTo>
                <a:lnTo>
                  <a:pt x="109" y="155"/>
                </a:lnTo>
                <a:lnTo>
                  <a:pt x="109" y="153"/>
                </a:lnTo>
                <a:lnTo>
                  <a:pt x="109" y="152"/>
                </a:lnTo>
                <a:lnTo>
                  <a:pt x="110" y="152"/>
                </a:lnTo>
                <a:lnTo>
                  <a:pt x="110" y="150"/>
                </a:lnTo>
                <a:lnTo>
                  <a:pt x="112" y="150"/>
                </a:lnTo>
                <a:lnTo>
                  <a:pt x="110" y="150"/>
                </a:lnTo>
                <a:lnTo>
                  <a:pt x="110" y="149"/>
                </a:lnTo>
                <a:lnTo>
                  <a:pt x="110" y="148"/>
                </a:lnTo>
                <a:lnTo>
                  <a:pt x="112" y="148"/>
                </a:lnTo>
                <a:lnTo>
                  <a:pt x="112" y="146"/>
                </a:lnTo>
                <a:lnTo>
                  <a:pt x="112" y="145"/>
                </a:lnTo>
                <a:lnTo>
                  <a:pt x="112" y="143"/>
                </a:lnTo>
                <a:lnTo>
                  <a:pt x="112" y="142"/>
                </a:lnTo>
                <a:lnTo>
                  <a:pt x="112" y="140"/>
                </a:lnTo>
                <a:lnTo>
                  <a:pt x="113" y="140"/>
                </a:lnTo>
                <a:lnTo>
                  <a:pt x="113" y="139"/>
                </a:lnTo>
                <a:lnTo>
                  <a:pt x="114" y="139"/>
                </a:lnTo>
                <a:lnTo>
                  <a:pt x="114" y="138"/>
                </a:lnTo>
                <a:lnTo>
                  <a:pt x="116" y="138"/>
                </a:lnTo>
                <a:lnTo>
                  <a:pt x="116" y="136"/>
                </a:lnTo>
                <a:lnTo>
                  <a:pt x="117" y="135"/>
                </a:lnTo>
                <a:lnTo>
                  <a:pt x="120" y="135"/>
                </a:lnTo>
                <a:lnTo>
                  <a:pt x="122" y="133"/>
                </a:lnTo>
                <a:lnTo>
                  <a:pt x="124" y="132"/>
                </a:lnTo>
                <a:lnTo>
                  <a:pt x="126" y="132"/>
                </a:lnTo>
                <a:lnTo>
                  <a:pt x="127" y="130"/>
                </a:lnTo>
                <a:lnTo>
                  <a:pt x="130" y="129"/>
                </a:lnTo>
                <a:lnTo>
                  <a:pt x="132" y="128"/>
                </a:lnTo>
                <a:lnTo>
                  <a:pt x="133" y="126"/>
                </a:lnTo>
                <a:lnTo>
                  <a:pt x="133" y="125"/>
                </a:lnTo>
                <a:lnTo>
                  <a:pt x="134" y="123"/>
                </a:lnTo>
                <a:lnTo>
                  <a:pt x="136" y="120"/>
                </a:lnTo>
                <a:lnTo>
                  <a:pt x="136" y="119"/>
                </a:lnTo>
                <a:lnTo>
                  <a:pt x="137" y="118"/>
                </a:lnTo>
                <a:lnTo>
                  <a:pt x="137" y="115"/>
                </a:lnTo>
                <a:lnTo>
                  <a:pt x="137" y="113"/>
                </a:lnTo>
                <a:lnTo>
                  <a:pt x="137" y="112"/>
                </a:lnTo>
                <a:lnTo>
                  <a:pt x="139" y="109"/>
                </a:lnTo>
                <a:lnTo>
                  <a:pt x="140" y="109"/>
                </a:lnTo>
                <a:lnTo>
                  <a:pt x="139" y="106"/>
                </a:lnTo>
                <a:lnTo>
                  <a:pt x="140" y="106"/>
                </a:lnTo>
                <a:lnTo>
                  <a:pt x="140" y="105"/>
                </a:lnTo>
                <a:lnTo>
                  <a:pt x="139" y="100"/>
                </a:lnTo>
                <a:lnTo>
                  <a:pt x="140" y="99"/>
                </a:lnTo>
                <a:lnTo>
                  <a:pt x="142" y="99"/>
                </a:lnTo>
                <a:lnTo>
                  <a:pt x="142" y="97"/>
                </a:lnTo>
                <a:lnTo>
                  <a:pt x="143" y="97"/>
                </a:lnTo>
                <a:lnTo>
                  <a:pt x="143" y="96"/>
                </a:lnTo>
                <a:lnTo>
                  <a:pt x="144" y="95"/>
                </a:lnTo>
                <a:lnTo>
                  <a:pt x="146" y="95"/>
                </a:lnTo>
                <a:lnTo>
                  <a:pt x="147" y="95"/>
                </a:lnTo>
                <a:lnTo>
                  <a:pt x="149" y="95"/>
                </a:lnTo>
                <a:lnTo>
                  <a:pt x="150" y="95"/>
                </a:lnTo>
                <a:lnTo>
                  <a:pt x="150" y="96"/>
                </a:lnTo>
                <a:lnTo>
                  <a:pt x="152" y="96"/>
                </a:lnTo>
                <a:lnTo>
                  <a:pt x="153" y="96"/>
                </a:lnTo>
                <a:lnTo>
                  <a:pt x="153" y="95"/>
                </a:lnTo>
                <a:lnTo>
                  <a:pt x="154" y="95"/>
                </a:lnTo>
                <a:lnTo>
                  <a:pt x="154" y="96"/>
                </a:lnTo>
                <a:lnTo>
                  <a:pt x="156" y="96"/>
                </a:lnTo>
                <a:lnTo>
                  <a:pt x="156" y="95"/>
                </a:lnTo>
                <a:lnTo>
                  <a:pt x="157" y="95"/>
                </a:lnTo>
                <a:lnTo>
                  <a:pt x="159" y="95"/>
                </a:lnTo>
                <a:lnTo>
                  <a:pt x="159" y="93"/>
                </a:lnTo>
                <a:lnTo>
                  <a:pt x="160" y="93"/>
                </a:lnTo>
                <a:lnTo>
                  <a:pt x="160" y="95"/>
                </a:lnTo>
                <a:lnTo>
                  <a:pt x="162" y="95"/>
                </a:lnTo>
                <a:lnTo>
                  <a:pt x="162" y="93"/>
                </a:lnTo>
                <a:lnTo>
                  <a:pt x="162" y="92"/>
                </a:lnTo>
                <a:lnTo>
                  <a:pt x="162" y="90"/>
                </a:lnTo>
                <a:lnTo>
                  <a:pt x="163" y="90"/>
                </a:lnTo>
                <a:lnTo>
                  <a:pt x="163" y="89"/>
                </a:lnTo>
                <a:lnTo>
                  <a:pt x="164" y="89"/>
                </a:lnTo>
                <a:lnTo>
                  <a:pt x="164" y="87"/>
                </a:lnTo>
                <a:lnTo>
                  <a:pt x="164" y="86"/>
                </a:lnTo>
                <a:lnTo>
                  <a:pt x="166" y="85"/>
                </a:lnTo>
                <a:lnTo>
                  <a:pt x="167" y="83"/>
                </a:lnTo>
                <a:lnTo>
                  <a:pt x="167" y="82"/>
                </a:lnTo>
                <a:lnTo>
                  <a:pt x="166" y="82"/>
                </a:lnTo>
                <a:lnTo>
                  <a:pt x="166" y="80"/>
                </a:lnTo>
                <a:lnTo>
                  <a:pt x="164" y="80"/>
                </a:lnTo>
                <a:lnTo>
                  <a:pt x="164" y="79"/>
                </a:lnTo>
                <a:lnTo>
                  <a:pt x="166" y="79"/>
                </a:lnTo>
                <a:lnTo>
                  <a:pt x="166" y="77"/>
                </a:lnTo>
                <a:lnTo>
                  <a:pt x="166" y="76"/>
                </a:lnTo>
                <a:lnTo>
                  <a:pt x="164" y="76"/>
                </a:lnTo>
                <a:lnTo>
                  <a:pt x="164" y="75"/>
                </a:lnTo>
                <a:lnTo>
                  <a:pt x="164" y="73"/>
                </a:lnTo>
                <a:lnTo>
                  <a:pt x="163" y="73"/>
                </a:lnTo>
                <a:lnTo>
                  <a:pt x="163" y="72"/>
                </a:lnTo>
                <a:lnTo>
                  <a:pt x="164" y="70"/>
                </a:lnTo>
                <a:lnTo>
                  <a:pt x="164" y="69"/>
                </a:lnTo>
                <a:lnTo>
                  <a:pt x="164" y="67"/>
                </a:lnTo>
                <a:lnTo>
                  <a:pt x="163" y="67"/>
                </a:lnTo>
                <a:lnTo>
                  <a:pt x="163" y="66"/>
                </a:lnTo>
                <a:lnTo>
                  <a:pt x="162" y="65"/>
                </a:lnTo>
                <a:lnTo>
                  <a:pt x="160" y="66"/>
                </a:lnTo>
                <a:lnTo>
                  <a:pt x="160" y="65"/>
                </a:lnTo>
                <a:lnTo>
                  <a:pt x="160" y="63"/>
                </a:lnTo>
                <a:lnTo>
                  <a:pt x="159" y="63"/>
                </a:lnTo>
                <a:lnTo>
                  <a:pt x="157" y="63"/>
                </a:lnTo>
                <a:lnTo>
                  <a:pt x="157" y="62"/>
                </a:lnTo>
                <a:lnTo>
                  <a:pt x="156" y="62"/>
                </a:lnTo>
                <a:lnTo>
                  <a:pt x="156" y="60"/>
                </a:lnTo>
                <a:lnTo>
                  <a:pt x="154" y="60"/>
                </a:lnTo>
                <a:lnTo>
                  <a:pt x="154" y="59"/>
                </a:lnTo>
                <a:lnTo>
                  <a:pt x="156" y="57"/>
                </a:lnTo>
                <a:lnTo>
                  <a:pt x="156" y="56"/>
                </a:lnTo>
                <a:lnTo>
                  <a:pt x="156" y="55"/>
                </a:lnTo>
                <a:lnTo>
                  <a:pt x="154" y="55"/>
                </a:lnTo>
                <a:lnTo>
                  <a:pt x="154" y="53"/>
                </a:lnTo>
                <a:lnTo>
                  <a:pt x="154" y="52"/>
                </a:lnTo>
                <a:lnTo>
                  <a:pt x="153" y="50"/>
                </a:lnTo>
                <a:lnTo>
                  <a:pt x="153" y="49"/>
                </a:lnTo>
                <a:lnTo>
                  <a:pt x="153" y="47"/>
                </a:lnTo>
                <a:lnTo>
                  <a:pt x="153" y="46"/>
                </a:lnTo>
                <a:lnTo>
                  <a:pt x="152" y="46"/>
                </a:lnTo>
                <a:lnTo>
                  <a:pt x="150" y="46"/>
                </a:lnTo>
                <a:lnTo>
                  <a:pt x="150" y="45"/>
                </a:lnTo>
                <a:lnTo>
                  <a:pt x="150" y="43"/>
                </a:lnTo>
                <a:lnTo>
                  <a:pt x="149" y="43"/>
                </a:lnTo>
                <a:lnTo>
                  <a:pt x="149" y="42"/>
                </a:lnTo>
                <a:lnTo>
                  <a:pt x="149" y="40"/>
                </a:lnTo>
                <a:lnTo>
                  <a:pt x="150" y="39"/>
                </a:lnTo>
                <a:lnTo>
                  <a:pt x="149" y="37"/>
                </a:lnTo>
                <a:lnTo>
                  <a:pt x="147" y="37"/>
                </a:lnTo>
                <a:lnTo>
                  <a:pt x="146" y="37"/>
                </a:lnTo>
                <a:lnTo>
                  <a:pt x="144" y="37"/>
                </a:lnTo>
                <a:lnTo>
                  <a:pt x="143" y="37"/>
                </a:lnTo>
                <a:lnTo>
                  <a:pt x="143" y="36"/>
                </a:lnTo>
                <a:lnTo>
                  <a:pt x="142" y="36"/>
                </a:lnTo>
                <a:lnTo>
                  <a:pt x="140" y="36"/>
                </a:lnTo>
                <a:lnTo>
                  <a:pt x="139" y="35"/>
                </a:lnTo>
                <a:lnTo>
                  <a:pt x="137" y="35"/>
                </a:lnTo>
                <a:lnTo>
                  <a:pt x="136" y="35"/>
                </a:lnTo>
                <a:lnTo>
                  <a:pt x="134" y="35"/>
                </a:lnTo>
                <a:lnTo>
                  <a:pt x="134" y="33"/>
                </a:lnTo>
                <a:lnTo>
                  <a:pt x="133" y="33"/>
                </a:lnTo>
                <a:lnTo>
                  <a:pt x="133" y="32"/>
                </a:lnTo>
                <a:lnTo>
                  <a:pt x="132" y="32"/>
                </a:lnTo>
                <a:lnTo>
                  <a:pt x="132" y="30"/>
                </a:lnTo>
                <a:lnTo>
                  <a:pt x="132" y="29"/>
                </a:lnTo>
                <a:lnTo>
                  <a:pt x="130" y="29"/>
                </a:lnTo>
                <a:lnTo>
                  <a:pt x="130" y="27"/>
                </a:lnTo>
                <a:lnTo>
                  <a:pt x="127" y="27"/>
                </a:lnTo>
                <a:lnTo>
                  <a:pt x="126" y="27"/>
                </a:lnTo>
                <a:lnTo>
                  <a:pt x="124" y="27"/>
                </a:lnTo>
                <a:lnTo>
                  <a:pt x="123" y="27"/>
                </a:lnTo>
                <a:lnTo>
                  <a:pt x="123" y="26"/>
                </a:lnTo>
                <a:lnTo>
                  <a:pt x="122" y="26"/>
                </a:lnTo>
                <a:lnTo>
                  <a:pt x="120" y="26"/>
                </a:lnTo>
                <a:lnTo>
                  <a:pt x="119" y="26"/>
                </a:lnTo>
                <a:lnTo>
                  <a:pt x="117" y="26"/>
                </a:lnTo>
                <a:lnTo>
                  <a:pt x="116" y="26"/>
                </a:lnTo>
                <a:lnTo>
                  <a:pt x="114" y="26"/>
                </a:lnTo>
                <a:lnTo>
                  <a:pt x="113" y="26"/>
                </a:lnTo>
                <a:lnTo>
                  <a:pt x="112" y="26"/>
                </a:lnTo>
                <a:lnTo>
                  <a:pt x="110" y="27"/>
                </a:lnTo>
                <a:lnTo>
                  <a:pt x="109" y="27"/>
                </a:lnTo>
                <a:lnTo>
                  <a:pt x="107" y="29"/>
                </a:lnTo>
                <a:lnTo>
                  <a:pt x="106" y="29"/>
                </a:lnTo>
                <a:lnTo>
                  <a:pt x="106" y="30"/>
                </a:lnTo>
                <a:lnTo>
                  <a:pt x="104" y="30"/>
                </a:lnTo>
                <a:lnTo>
                  <a:pt x="104" y="32"/>
                </a:lnTo>
                <a:lnTo>
                  <a:pt x="103" y="32"/>
                </a:lnTo>
                <a:lnTo>
                  <a:pt x="102" y="32"/>
                </a:lnTo>
                <a:lnTo>
                  <a:pt x="100" y="33"/>
                </a:lnTo>
                <a:lnTo>
                  <a:pt x="99" y="33"/>
                </a:lnTo>
                <a:lnTo>
                  <a:pt x="97" y="32"/>
                </a:lnTo>
                <a:lnTo>
                  <a:pt x="97" y="30"/>
                </a:lnTo>
                <a:lnTo>
                  <a:pt x="96" y="30"/>
                </a:lnTo>
                <a:lnTo>
                  <a:pt x="96" y="32"/>
                </a:lnTo>
                <a:lnTo>
                  <a:pt x="94" y="32"/>
                </a:lnTo>
                <a:lnTo>
                  <a:pt x="94" y="33"/>
                </a:lnTo>
                <a:lnTo>
                  <a:pt x="93" y="33"/>
                </a:lnTo>
                <a:lnTo>
                  <a:pt x="92" y="35"/>
                </a:lnTo>
                <a:lnTo>
                  <a:pt x="90" y="35"/>
                </a:lnTo>
                <a:lnTo>
                  <a:pt x="89" y="36"/>
                </a:lnTo>
                <a:lnTo>
                  <a:pt x="87" y="36"/>
                </a:lnTo>
                <a:lnTo>
                  <a:pt x="86" y="36"/>
                </a:lnTo>
                <a:lnTo>
                  <a:pt x="84" y="36"/>
                </a:lnTo>
                <a:lnTo>
                  <a:pt x="83" y="36"/>
                </a:lnTo>
                <a:lnTo>
                  <a:pt x="83" y="35"/>
                </a:lnTo>
                <a:lnTo>
                  <a:pt x="83" y="33"/>
                </a:lnTo>
                <a:lnTo>
                  <a:pt x="82" y="33"/>
                </a:lnTo>
                <a:lnTo>
                  <a:pt x="82" y="32"/>
                </a:lnTo>
                <a:lnTo>
                  <a:pt x="80" y="30"/>
                </a:lnTo>
                <a:lnTo>
                  <a:pt x="79" y="30"/>
                </a:lnTo>
                <a:lnTo>
                  <a:pt x="77" y="29"/>
                </a:lnTo>
                <a:lnTo>
                  <a:pt x="77" y="27"/>
                </a:lnTo>
                <a:lnTo>
                  <a:pt x="76" y="26"/>
                </a:lnTo>
                <a:lnTo>
                  <a:pt x="74" y="26"/>
                </a:lnTo>
                <a:lnTo>
                  <a:pt x="73" y="25"/>
                </a:lnTo>
                <a:lnTo>
                  <a:pt x="71" y="23"/>
                </a:lnTo>
                <a:lnTo>
                  <a:pt x="70" y="23"/>
                </a:lnTo>
                <a:lnTo>
                  <a:pt x="70" y="22"/>
                </a:lnTo>
                <a:lnTo>
                  <a:pt x="70" y="20"/>
                </a:lnTo>
                <a:lnTo>
                  <a:pt x="71" y="19"/>
                </a:lnTo>
                <a:lnTo>
                  <a:pt x="70" y="19"/>
                </a:lnTo>
                <a:lnTo>
                  <a:pt x="70" y="17"/>
                </a:lnTo>
                <a:lnTo>
                  <a:pt x="69" y="17"/>
                </a:lnTo>
                <a:lnTo>
                  <a:pt x="69" y="16"/>
                </a:lnTo>
                <a:lnTo>
                  <a:pt x="69" y="15"/>
                </a:lnTo>
                <a:lnTo>
                  <a:pt x="67" y="15"/>
                </a:lnTo>
                <a:lnTo>
                  <a:pt x="66" y="15"/>
                </a:lnTo>
                <a:lnTo>
                  <a:pt x="64" y="13"/>
                </a:lnTo>
                <a:lnTo>
                  <a:pt x="63" y="13"/>
                </a:lnTo>
                <a:lnTo>
                  <a:pt x="61" y="13"/>
                </a:lnTo>
                <a:lnTo>
                  <a:pt x="61" y="12"/>
                </a:lnTo>
                <a:lnTo>
                  <a:pt x="61" y="13"/>
                </a:lnTo>
                <a:lnTo>
                  <a:pt x="60" y="12"/>
                </a:lnTo>
                <a:lnTo>
                  <a:pt x="59" y="13"/>
                </a:lnTo>
                <a:lnTo>
                  <a:pt x="57" y="13"/>
                </a:lnTo>
                <a:lnTo>
                  <a:pt x="56" y="13"/>
                </a:lnTo>
                <a:lnTo>
                  <a:pt x="56" y="12"/>
                </a:lnTo>
                <a:lnTo>
                  <a:pt x="54" y="12"/>
                </a:lnTo>
                <a:lnTo>
                  <a:pt x="53" y="12"/>
                </a:lnTo>
                <a:lnTo>
                  <a:pt x="53" y="10"/>
                </a:lnTo>
                <a:lnTo>
                  <a:pt x="51" y="10"/>
                </a:lnTo>
                <a:lnTo>
                  <a:pt x="50" y="10"/>
                </a:lnTo>
                <a:lnTo>
                  <a:pt x="49" y="10"/>
                </a:lnTo>
                <a:lnTo>
                  <a:pt x="49" y="12"/>
                </a:lnTo>
                <a:lnTo>
                  <a:pt x="47" y="12"/>
                </a:lnTo>
                <a:lnTo>
                  <a:pt x="46" y="12"/>
                </a:lnTo>
                <a:lnTo>
                  <a:pt x="44" y="10"/>
                </a:lnTo>
                <a:lnTo>
                  <a:pt x="43" y="10"/>
                </a:lnTo>
                <a:lnTo>
                  <a:pt x="41" y="10"/>
                </a:lnTo>
                <a:lnTo>
                  <a:pt x="41" y="9"/>
                </a:lnTo>
                <a:lnTo>
                  <a:pt x="40" y="7"/>
                </a:lnTo>
                <a:lnTo>
                  <a:pt x="39" y="7"/>
                </a:lnTo>
                <a:lnTo>
                  <a:pt x="39" y="6"/>
                </a:lnTo>
                <a:lnTo>
                  <a:pt x="37" y="6"/>
                </a:lnTo>
                <a:lnTo>
                  <a:pt x="37" y="5"/>
                </a:lnTo>
                <a:lnTo>
                  <a:pt x="37" y="3"/>
                </a:lnTo>
                <a:lnTo>
                  <a:pt x="36" y="3"/>
                </a:lnTo>
                <a:lnTo>
                  <a:pt x="36" y="2"/>
                </a:lnTo>
                <a:lnTo>
                  <a:pt x="34" y="0"/>
                </a:lnTo>
                <a:lnTo>
                  <a:pt x="33" y="0"/>
                </a:lnTo>
                <a:lnTo>
                  <a:pt x="31" y="0"/>
                </a:lnTo>
                <a:lnTo>
                  <a:pt x="31" y="2"/>
                </a:lnTo>
                <a:lnTo>
                  <a:pt x="30" y="2"/>
                </a:lnTo>
                <a:lnTo>
                  <a:pt x="30" y="3"/>
                </a:lnTo>
                <a:lnTo>
                  <a:pt x="29" y="3"/>
                </a:lnTo>
                <a:lnTo>
                  <a:pt x="27" y="2"/>
                </a:lnTo>
                <a:lnTo>
                  <a:pt x="26" y="2"/>
                </a:lnTo>
                <a:lnTo>
                  <a:pt x="24" y="2"/>
                </a:lnTo>
                <a:lnTo>
                  <a:pt x="24" y="3"/>
                </a:lnTo>
                <a:lnTo>
                  <a:pt x="23" y="3"/>
                </a:lnTo>
                <a:lnTo>
                  <a:pt x="23" y="5"/>
                </a:lnTo>
                <a:lnTo>
                  <a:pt x="21" y="6"/>
                </a:lnTo>
                <a:lnTo>
                  <a:pt x="20" y="7"/>
                </a:lnTo>
                <a:lnTo>
                  <a:pt x="19" y="7"/>
                </a:lnTo>
                <a:lnTo>
                  <a:pt x="17" y="7"/>
                </a:lnTo>
                <a:lnTo>
                  <a:pt x="16" y="6"/>
                </a:lnTo>
                <a:lnTo>
                  <a:pt x="14" y="6"/>
                </a:lnTo>
                <a:lnTo>
                  <a:pt x="14" y="5"/>
                </a:lnTo>
                <a:lnTo>
                  <a:pt x="13" y="5"/>
                </a:lnTo>
                <a:lnTo>
                  <a:pt x="11" y="5"/>
                </a:lnTo>
                <a:lnTo>
                  <a:pt x="10" y="5"/>
                </a:lnTo>
                <a:lnTo>
                  <a:pt x="9" y="5"/>
                </a:lnTo>
                <a:lnTo>
                  <a:pt x="7" y="5"/>
                </a:lnTo>
                <a:lnTo>
                  <a:pt x="6" y="3"/>
                </a:lnTo>
                <a:lnTo>
                  <a:pt x="6" y="5"/>
                </a:lnTo>
                <a:lnTo>
                  <a:pt x="4" y="5"/>
                </a:lnTo>
                <a:lnTo>
                  <a:pt x="3" y="5"/>
                </a:lnTo>
                <a:lnTo>
                  <a:pt x="1" y="5"/>
                </a:lnTo>
                <a:lnTo>
                  <a:pt x="0" y="5"/>
                </a:lnTo>
              </a:path>
            </a:pathLst>
          </a:custGeom>
          <a:solidFill>
            <a:schemeClr val="bg1"/>
          </a:solidFill>
          <a:ln w="3175" cmpd="sng">
            <a:solidFill>
              <a:srgbClr val="808080"/>
            </a:solidFill>
            <a:prstDash val="solid"/>
            <a:round/>
            <a:headEnd/>
            <a:tailEnd/>
          </a:ln>
        </p:spPr>
        <p:txBody>
          <a:bodyPr/>
          <a:lstStyle/>
          <a:p>
            <a:endParaRPr lang="en-US"/>
          </a:p>
        </p:txBody>
      </p:sp>
      <p:sp>
        <p:nvSpPr>
          <p:cNvPr id="14488" name="Freeform 152"/>
          <p:cNvSpPr>
            <a:spLocks/>
          </p:cNvSpPr>
          <p:nvPr/>
        </p:nvSpPr>
        <p:spPr bwMode="auto">
          <a:xfrm>
            <a:off x="2581275" y="4851400"/>
            <a:ext cx="203200" cy="320675"/>
          </a:xfrm>
          <a:custGeom>
            <a:avLst/>
            <a:gdLst>
              <a:gd name="T0" fmla="*/ 126 w 173"/>
              <a:gd name="T1" fmla="*/ 12 h 374"/>
              <a:gd name="T2" fmla="*/ 119 w 173"/>
              <a:gd name="T3" fmla="*/ 6 h 374"/>
              <a:gd name="T4" fmla="*/ 109 w 173"/>
              <a:gd name="T5" fmla="*/ 0 h 374"/>
              <a:gd name="T6" fmla="*/ 99 w 173"/>
              <a:gd name="T7" fmla="*/ 2 h 374"/>
              <a:gd name="T8" fmla="*/ 91 w 173"/>
              <a:gd name="T9" fmla="*/ 8 h 374"/>
              <a:gd name="T10" fmla="*/ 89 w 173"/>
              <a:gd name="T11" fmla="*/ 16 h 374"/>
              <a:gd name="T12" fmla="*/ 89 w 173"/>
              <a:gd name="T13" fmla="*/ 26 h 374"/>
              <a:gd name="T14" fmla="*/ 85 w 173"/>
              <a:gd name="T15" fmla="*/ 36 h 374"/>
              <a:gd name="T16" fmla="*/ 76 w 173"/>
              <a:gd name="T17" fmla="*/ 40 h 374"/>
              <a:gd name="T18" fmla="*/ 75 w 173"/>
              <a:gd name="T19" fmla="*/ 50 h 374"/>
              <a:gd name="T20" fmla="*/ 66 w 173"/>
              <a:gd name="T21" fmla="*/ 59 h 374"/>
              <a:gd name="T22" fmla="*/ 58 w 173"/>
              <a:gd name="T23" fmla="*/ 63 h 374"/>
              <a:gd name="T24" fmla="*/ 48 w 173"/>
              <a:gd name="T25" fmla="*/ 58 h 374"/>
              <a:gd name="T26" fmla="*/ 38 w 173"/>
              <a:gd name="T27" fmla="*/ 50 h 374"/>
              <a:gd name="T28" fmla="*/ 28 w 173"/>
              <a:gd name="T29" fmla="*/ 50 h 374"/>
              <a:gd name="T30" fmla="*/ 16 w 173"/>
              <a:gd name="T31" fmla="*/ 58 h 374"/>
              <a:gd name="T32" fmla="*/ 12 w 173"/>
              <a:gd name="T33" fmla="*/ 68 h 374"/>
              <a:gd name="T34" fmla="*/ 5 w 173"/>
              <a:gd name="T35" fmla="*/ 73 h 374"/>
              <a:gd name="T36" fmla="*/ 0 w 173"/>
              <a:gd name="T37" fmla="*/ 82 h 374"/>
              <a:gd name="T38" fmla="*/ 2 w 173"/>
              <a:gd name="T39" fmla="*/ 89 h 374"/>
              <a:gd name="T40" fmla="*/ 5 w 173"/>
              <a:gd name="T41" fmla="*/ 98 h 374"/>
              <a:gd name="T42" fmla="*/ 10 w 173"/>
              <a:gd name="T43" fmla="*/ 99 h 374"/>
              <a:gd name="T44" fmla="*/ 18 w 173"/>
              <a:gd name="T45" fmla="*/ 99 h 374"/>
              <a:gd name="T46" fmla="*/ 25 w 173"/>
              <a:gd name="T47" fmla="*/ 102 h 374"/>
              <a:gd name="T48" fmla="*/ 30 w 173"/>
              <a:gd name="T49" fmla="*/ 108 h 374"/>
              <a:gd name="T50" fmla="*/ 33 w 173"/>
              <a:gd name="T51" fmla="*/ 116 h 374"/>
              <a:gd name="T52" fmla="*/ 30 w 173"/>
              <a:gd name="T53" fmla="*/ 123 h 374"/>
              <a:gd name="T54" fmla="*/ 33 w 173"/>
              <a:gd name="T55" fmla="*/ 133 h 374"/>
              <a:gd name="T56" fmla="*/ 29 w 173"/>
              <a:gd name="T57" fmla="*/ 142 h 374"/>
              <a:gd name="T58" fmla="*/ 35 w 173"/>
              <a:gd name="T59" fmla="*/ 151 h 374"/>
              <a:gd name="T60" fmla="*/ 42 w 173"/>
              <a:gd name="T61" fmla="*/ 155 h 374"/>
              <a:gd name="T62" fmla="*/ 35 w 173"/>
              <a:gd name="T63" fmla="*/ 163 h 374"/>
              <a:gd name="T64" fmla="*/ 29 w 173"/>
              <a:gd name="T65" fmla="*/ 172 h 374"/>
              <a:gd name="T66" fmla="*/ 29 w 173"/>
              <a:gd name="T67" fmla="*/ 181 h 374"/>
              <a:gd name="T68" fmla="*/ 28 w 173"/>
              <a:gd name="T69" fmla="*/ 186 h 374"/>
              <a:gd name="T70" fmla="*/ 32 w 173"/>
              <a:gd name="T71" fmla="*/ 195 h 374"/>
              <a:gd name="T72" fmla="*/ 29 w 173"/>
              <a:gd name="T73" fmla="*/ 205 h 374"/>
              <a:gd name="T74" fmla="*/ 26 w 173"/>
              <a:gd name="T75" fmla="*/ 213 h 374"/>
              <a:gd name="T76" fmla="*/ 25 w 173"/>
              <a:gd name="T77" fmla="*/ 222 h 374"/>
              <a:gd name="T78" fmla="*/ 28 w 173"/>
              <a:gd name="T79" fmla="*/ 229 h 374"/>
              <a:gd name="T80" fmla="*/ 38 w 173"/>
              <a:gd name="T81" fmla="*/ 228 h 374"/>
              <a:gd name="T82" fmla="*/ 43 w 173"/>
              <a:gd name="T83" fmla="*/ 233 h 374"/>
              <a:gd name="T84" fmla="*/ 45 w 173"/>
              <a:gd name="T85" fmla="*/ 245 h 374"/>
              <a:gd name="T86" fmla="*/ 50 w 173"/>
              <a:gd name="T87" fmla="*/ 256 h 374"/>
              <a:gd name="T88" fmla="*/ 58 w 173"/>
              <a:gd name="T89" fmla="*/ 263 h 374"/>
              <a:gd name="T90" fmla="*/ 68 w 173"/>
              <a:gd name="T91" fmla="*/ 268 h 374"/>
              <a:gd name="T92" fmla="*/ 79 w 173"/>
              <a:gd name="T93" fmla="*/ 269 h 374"/>
              <a:gd name="T94" fmla="*/ 91 w 173"/>
              <a:gd name="T95" fmla="*/ 278 h 374"/>
              <a:gd name="T96" fmla="*/ 92 w 173"/>
              <a:gd name="T97" fmla="*/ 289 h 374"/>
              <a:gd name="T98" fmla="*/ 99 w 173"/>
              <a:gd name="T99" fmla="*/ 296 h 374"/>
              <a:gd name="T100" fmla="*/ 111 w 173"/>
              <a:gd name="T101" fmla="*/ 304 h 374"/>
              <a:gd name="T102" fmla="*/ 119 w 173"/>
              <a:gd name="T103" fmla="*/ 311 h 374"/>
              <a:gd name="T104" fmla="*/ 126 w 173"/>
              <a:gd name="T105" fmla="*/ 316 h 374"/>
              <a:gd name="T106" fmla="*/ 131 w 173"/>
              <a:gd name="T107" fmla="*/ 324 h 374"/>
              <a:gd name="T108" fmla="*/ 136 w 173"/>
              <a:gd name="T109" fmla="*/ 316 h 374"/>
              <a:gd name="T110" fmla="*/ 146 w 173"/>
              <a:gd name="T111" fmla="*/ 311 h 374"/>
              <a:gd name="T112" fmla="*/ 158 w 173"/>
              <a:gd name="T113" fmla="*/ 321 h 374"/>
              <a:gd name="T114" fmla="*/ 163 w 173"/>
              <a:gd name="T115" fmla="*/ 329 h 374"/>
              <a:gd name="T116" fmla="*/ 166 w 173"/>
              <a:gd name="T117" fmla="*/ 341 h 374"/>
              <a:gd name="T118" fmla="*/ 169 w 173"/>
              <a:gd name="T119" fmla="*/ 355 h 374"/>
              <a:gd name="T120" fmla="*/ 162 w 173"/>
              <a:gd name="T121" fmla="*/ 366 h 374"/>
              <a:gd name="T122" fmla="*/ 155 w 173"/>
              <a:gd name="T123" fmla="*/ 371 h 3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3"/>
              <a:gd name="T187" fmla="*/ 0 h 374"/>
              <a:gd name="T188" fmla="*/ 173 w 173"/>
              <a:gd name="T189" fmla="*/ 374 h 3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3" h="374">
                <a:moveTo>
                  <a:pt x="132" y="18"/>
                </a:moveTo>
                <a:lnTo>
                  <a:pt x="131" y="18"/>
                </a:lnTo>
                <a:lnTo>
                  <a:pt x="131" y="16"/>
                </a:lnTo>
                <a:lnTo>
                  <a:pt x="129" y="16"/>
                </a:lnTo>
                <a:lnTo>
                  <a:pt x="129" y="15"/>
                </a:lnTo>
                <a:lnTo>
                  <a:pt x="128" y="15"/>
                </a:lnTo>
                <a:lnTo>
                  <a:pt x="128" y="13"/>
                </a:lnTo>
                <a:lnTo>
                  <a:pt x="128" y="12"/>
                </a:lnTo>
                <a:lnTo>
                  <a:pt x="126" y="12"/>
                </a:lnTo>
                <a:lnTo>
                  <a:pt x="125" y="12"/>
                </a:lnTo>
                <a:lnTo>
                  <a:pt x="125" y="10"/>
                </a:lnTo>
                <a:lnTo>
                  <a:pt x="125" y="9"/>
                </a:lnTo>
                <a:lnTo>
                  <a:pt x="123" y="9"/>
                </a:lnTo>
                <a:lnTo>
                  <a:pt x="123" y="8"/>
                </a:lnTo>
                <a:lnTo>
                  <a:pt x="122" y="8"/>
                </a:lnTo>
                <a:lnTo>
                  <a:pt x="121" y="8"/>
                </a:lnTo>
                <a:lnTo>
                  <a:pt x="121" y="6"/>
                </a:lnTo>
                <a:lnTo>
                  <a:pt x="119" y="6"/>
                </a:lnTo>
                <a:lnTo>
                  <a:pt x="118" y="6"/>
                </a:lnTo>
                <a:lnTo>
                  <a:pt x="118" y="5"/>
                </a:lnTo>
                <a:lnTo>
                  <a:pt x="116" y="5"/>
                </a:lnTo>
                <a:lnTo>
                  <a:pt x="115" y="3"/>
                </a:lnTo>
                <a:lnTo>
                  <a:pt x="113" y="2"/>
                </a:lnTo>
                <a:lnTo>
                  <a:pt x="113" y="0"/>
                </a:lnTo>
                <a:lnTo>
                  <a:pt x="112" y="0"/>
                </a:lnTo>
                <a:lnTo>
                  <a:pt x="111" y="0"/>
                </a:lnTo>
                <a:lnTo>
                  <a:pt x="109" y="0"/>
                </a:lnTo>
                <a:lnTo>
                  <a:pt x="108" y="0"/>
                </a:lnTo>
                <a:lnTo>
                  <a:pt x="108" y="2"/>
                </a:lnTo>
                <a:lnTo>
                  <a:pt x="106" y="2"/>
                </a:lnTo>
                <a:lnTo>
                  <a:pt x="105" y="3"/>
                </a:lnTo>
                <a:lnTo>
                  <a:pt x="103" y="3"/>
                </a:lnTo>
                <a:lnTo>
                  <a:pt x="103" y="2"/>
                </a:lnTo>
                <a:lnTo>
                  <a:pt x="102" y="2"/>
                </a:lnTo>
                <a:lnTo>
                  <a:pt x="101" y="2"/>
                </a:lnTo>
                <a:lnTo>
                  <a:pt x="99" y="2"/>
                </a:lnTo>
                <a:lnTo>
                  <a:pt x="99" y="3"/>
                </a:lnTo>
                <a:lnTo>
                  <a:pt x="98" y="3"/>
                </a:lnTo>
                <a:lnTo>
                  <a:pt x="96" y="3"/>
                </a:lnTo>
                <a:lnTo>
                  <a:pt x="95" y="3"/>
                </a:lnTo>
                <a:lnTo>
                  <a:pt x="93" y="3"/>
                </a:lnTo>
                <a:lnTo>
                  <a:pt x="92" y="5"/>
                </a:lnTo>
                <a:lnTo>
                  <a:pt x="92" y="6"/>
                </a:lnTo>
                <a:lnTo>
                  <a:pt x="91" y="6"/>
                </a:lnTo>
                <a:lnTo>
                  <a:pt x="91" y="8"/>
                </a:lnTo>
                <a:lnTo>
                  <a:pt x="91" y="9"/>
                </a:lnTo>
                <a:lnTo>
                  <a:pt x="89" y="9"/>
                </a:lnTo>
                <a:lnTo>
                  <a:pt x="89" y="10"/>
                </a:lnTo>
                <a:lnTo>
                  <a:pt x="89" y="12"/>
                </a:lnTo>
                <a:lnTo>
                  <a:pt x="89" y="13"/>
                </a:lnTo>
                <a:lnTo>
                  <a:pt x="88" y="13"/>
                </a:lnTo>
                <a:lnTo>
                  <a:pt x="88" y="15"/>
                </a:lnTo>
                <a:lnTo>
                  <a:pt x="88" y="16"/>
                </a:lnTo>
                <a:lnTo>
                  <a:pt x="89" y="16"/>
                </a:lnTo>
                <a:lnTo>
                  <a:pt x="89" y="18"/>
                </a:lnTo>
                <a:lnTo>
                  <a:pt x="89" y="19"/>
                </a:lnTo>
                <a:lnTo>
                  <a:pt x="89" y="20"/>
                </a:lnTo>
                <a:lnTo>
                  <a:pt x="91" y="20"/>
                </a:lnTo>
                <a:lnTo>
                  <a:pt x="91" y="22"/>
                </a:lnTo>
                <a:lnTo>
                  <a:pt x="91" y="23"/>
                </a:lnTo>
                <a:lnTo>
                  <a:pt x="91" y="25"/>
                </a:lnTo>
                <a:lnTo>
                  <a:pt x="91" y="26"/>
                </a:lnTo>
                <a:lnTo>
                  <a:pt x="89" y="26"/>
                </a:lnTo>
                <a:lnTo>
                  <a:pt x="89" y="28"/>
                </a:lnTo>
                <a:lnTo>
                  <a:pt x="88" y="28"/>
                </a:lnTo>
                <a:lnTo>
                  <a:pt x="88" y="29"/>
                </a:lnTo>
                <a:lnTo>
                  <a:pt x="88" y="30"/>
                </a:lnTo>
                <a:lnTo>
                  <a:pt x="86" y="30"/>
                </a:lnTo>
                <a:lnTo>
                  <a:pt x="86" y="32"/>
                </a:lnTo>
                <a:lnTo>
                  <a:pt x="86" y="33"/>
                </a:lnTo>
                <a:lnTo>
                  <a:pt x="85" y="35"/>
                </a:lnTo>
                <a:lnTo>
                  <a:pt x="85" y="36"/>
                </a:lnTo>
                <a:lnTo>
                  <a:pt x="83" y="36"/>
                </a:lnTo>
                <a:lnTo>
                  <a:pt x="83" y="38"/>
                </a:lnTo>
                <a:lnTo>
                  <a:pt x="82" y="36"/>
                </a:lnTo>
                <a:lnTo>
                  <a:pt x="81" y="36"/>
                </a:lnTo>
                <a:lnTo>
                  <a:pt x="79" y="38"/>
                </a:lnTo>
                <a:lnTo>
                  <a:pt x="79" y="39"/>
                </a:lnTo>
                <a:lnTo>
                  <a:pt x="78" y="39"/>
                </a:lnTo>
                <a:lnTo>
                  <a:pt x="78" y="40"/>
                </a:lnTo>
                <a:lnTo>
                  <a:pt x="76" y="40"/>
                </a:lnTo>
                <a:lnTo>
                  <a:pt x="76" y="42"/>
                </a:lnTo>
                <a:lnTo>
                  <a:pt x="75" y="42"/>
                </a:lnTo>
                <a:lnTo>
                  <a:pt x="75" y="43"/>
                </a:lnTo>
                <a:lnTo>
                  <a:pt x="73" y="45"/>
                </a:lnTo>
                <a:lnTo>
                  <a:pt x="73" y="46"/>
                </a:lnTo>
                <a:lnTo>
                  <a:pt x="75" y="46"/>
                </a:lnTo>
                <a:lnTo>
                  <a:pt x="75" y="48"/>
                </a:lnTo>
                <a:lnTo>
                  <a:pt x="75" y="49"/>
                </a:lnTo>
                <a:lnTo>
                  <a:pt x="75" y="50"/>
                </a:lnTo>
                <a:lnTo>
                  <a:pt x="75" y="52"/>
                </a:lnTo>
                <a:lnTo>
                  <a:pt x="73" y="53"/>
                </a:lnTo>
                <a:lnTo>
                  <a:pt x="72" y="55"/>
                </a:lnTo>
                <a:lnTo>
                  <a:pt x="71" y="56"/>
                </a:lnTo>
                <a:lnTo>
                  <a:pt x="71" y="58"/>
                </a:lnTo>
                <a:lnTo>
                  <a:pt x="69" y="58"/>
                </a:lnTo>
                <a:lnTo>
                  <a:pt x="69" y="59"/>
                </a:lnTo>
                <a:lnTo>
                  <a:pt x="68" y="59"/>
                </a:lnTo>
                <a:lnTo>
                  <a:pt x="66" y="59"/>
                </a:lnTo>
                <a:lnTo>
                  <a:pt x="66" y="60"/>
                </a:lnTo>
                <a:lnTo>
                  <a:pt x="65" y="62"/>
                </a:lnTo>
                <a:lnTo>
                  <a:pt x="63" y="63"/>
                </a:lnTo>
                <a:lnTo>
                  <a:pt x="63" y="65"/>
                </a:lnTo>
                <a:lnTo>
                  <a:pt x="62" y="65"/>
                </a:lnTo>
                <a:lnTo>
                  <a:pt x="60" y="65"/>
                </a:lnTo>
                <a:lnTo>
                  <a:pt x="59" y="65"/>
                </a:lnTo>
                <a:lnTo>
                  <a:pt x="59" y="63"/>
                </a:lnTo>
                <a:lnTo>
                  <a:pt x="58" y="63"/>
                </a:lnTo>
                <a:lnTo>
                  <a:pt x="56" y="63"/>
                </a:lnTo>
                <a:lnTo>
                  <a:pt x="55" y="62"/>
                </a:lnTo>
                <a:lnTo>
                  <a:pt x="53" y="62"/>
                </a:lnTo>
                <a:lnTo>
                  <a:pt x="52" y="62"/>
                </a:lnTo>
                <a:lnTo>
                  <a:pt x="52" y="60"/>
                </a:lnTo>
                <a:lnTo>
                  <a:pt x="50" y="60"/>
                </a:lnTo>
                <a:lnTo>
                  <a:pt x="49" y="59"/>
                </a:lnTo>
                <a:lnTo>
                  <a:pt x="48" y="59"/>
                </a:lnTo>
                <a:lnTo>
                  <a:pt x="48" y="58"/>
                </a:lnTo>
                <a:lnTo>
                  <a:pt x="46" y="58"/>
                </a:lnTo>
                <a:lnTo>
                  <a:pt x="45" y="56"/>
                </a:lnTo>
                <a:lnTo>
                  <a:pt x="43" y="56"/>
                </a:lnTo>
                <a:lnTo>
                  <a:pt x="43" y="55"/>
                </a:lnTo>
                <a:lnTo>
                  <a:pt x="42" y="55"/>
                </a:lnTo>
                <a:lnTo>
                  <a:pt x="40" y="53"/>
                </a:lnTo>
                <a:lnTo>
                  <a:pt x="39" y="52"/>
                </a:lnTo>
                <a:lnTo>
                  <a:pt x="38" y="52"/>
                </a:lnTo>
                <a:lnTo>
                  <a:pt x="38" y="50"/>
                </a:lnTo>
                <a:lnTo>
                  <a:pt x="36" y="49"/>
                </a:lnTo>
                <a:lnTo>
                  <a:pt x="35" y="49"/>
                </a:lnTo>
                <a:lnTo>
                  <a:pt x="35" y="48"/>
                </a:lnTo>
                <a:lnTo>
                  <a:pt x="33" y="48"/>
                </a:lnTo>
                <a:lnTo>
                  <a:pt x="32" y="48"/>
                </a:lnTo>
                <a:lnTo>
                  <a:pt x="30" y="49"/>
                </a:lnTo>
                <a:lnTo>
                  <a:pt x="29" y="49"/>
                </a:lnTo>
                <a:lnTo>
                  <a:pt x="29" y="50"/>
                </a:lnTo>
                <a:lnTo>
                  <a:pt x="28" y="50"/>
                </a:lnTo>
                <a:lnTo>
                  <a:pt x="26" y="50"/>
                </a:lnTo>
                <a:lnTo>
                  <a:pt x="25" y="52"/>
                </a:lnTo>
                <a:lnTo>
                  <a:pt x="23" y="52"/>
                </a:lnTo>
                <a:lnTo>
                  <a:pt x="23" y="53"/>
                </a:lnTo>
                <a:lnTo>
                  <a:pt x="22" y="53"/>
                </a:lnTo>
                <a:lnTo>
                  <a:pt x="20" y="53"/>
                </a:lnTo>
                <a:lnTo>
                  <a:pt x="19" y="55"/>
                </a:lnTo>
                <a:lnTo>
                  <a:pt x="18" y="56"/>
                </a:lnTo>
                <a:lnTo>
                  <a:pt x="16" y="58"/>
                </a:lnTo>
                <a:lnTo>
                  <a:pt x="16" y="59"/>
                </a:lnTo>
                <a:lnTo>
                  <a:pt x="15" y="59"/>
                </a:lnTo>
                <a:lnTo>
                  <a:pt x="15" y="60"/>
                </a:lnTo>
                <a:lnTo>
                  <a:pt x="13" y="60"/>
                </a:lnTo>
                <a:lnTo>
                  <a:pt x="12" y="62"/>
                </a:lnTo>
                <a:lnTo>
                  <a:pt x="12" y="63"/>
                </a:lnTo>
                <a:lnTo>
                  <a:pt x="12" y="65"/>
                </a:lnTo>
                <a:lnTo>
                  <a:pt x="12" y="66"/>
                </a:lnTo>
                <a:lnTo>
                  <a:pt x="12" y="68"/>
                </a:lnTo>
                <a:lnTo>
                  <a:pt x="10" y="69"/>
                </a:lnTo>
                <a:lnTo>
                  <a:pt x="10" y="70"/>
                </a:lnTo>
                <a:lnTo>
                  <a:pt x="10" y="72"/>
                </a:lnTo>
                <a:lnTo>
                  <a:pt x="9" y="72"/>
                </a:lnTo>
                <a:lnTo>
                  <a:pt x="9" y="73"/>
                </a:lnTo>
                <a:lnTo>
                  <a:pt x="9" y="75"/>
                </a:lnTo>
                <a:lnTo>
                  <a:pt x="8" y="75"/>
                </a:lnTo>
                <a:lnTo>
                  <a:pt x="6" y="75"/>
                </a:lnTo>
                <a:lnTo>
                  <a:pt x="5" y="73"/>
                </a:lnTo>
                <a:lnTo>
                  <a:pt x="5" y="75"/>
                </a:lnTo>
                <a:lnTo>
                  <a:pt x="3" y="75"/>
                </a:lnTo>
                <a:lnTo>
                  <a:pt x="2" y="75"/>
                </a:lnTo>
                <a:lnTo>
                  <a:pt x="0" y="75"/>
                </a:lnTo>
                <a:lnTo>
                  <a:pt x="0" y="76"/>
                </a:lnTo>
                <a:lnTo>
                  <a:pt x="2" y="79"/>
                </a:lnTo>
                <a:lnTo>
                  <a:pt x="2" y="80"/>
                </a:lnTo>
                <a:lnTo>
                  <a:pt x="0" y="80"/>
                </a:lnTo>
                <a:lnTo>
                  <a:pt x="0" y="82"/>
                </a:lnTo>
                <a:lnTo>
                  <a:pt x="0" y="83"/>
                </a:lnTo>
                <a:lnTo>
                  <a:pt x="0" y="85"/>
                </a:lnTo>
                <a:lnTo>
                  <a:pt x="0" y="86"/>
                </a:lnTo>
                <a:lnTo>
                  <a:pt x="2" y="88"/>
                </a:lnTo>
                <a:lnTo>
                  <a:pt x="0" y="88"/>
                </a:lnTo>
                <a:lnTo>
                  <a:pt x="0" y="89"/>
                </a:lnTo>
                <a:lnTo>
                  <a:pt x="2" y="89"/>
                </a:lnTo>
                <a:lnTo>
                  <a:pt x="2" y="90"/>
                </a:lnTo>
                <a:lnTo>
                  <a:pt x="2" y="89"/>
                </a:lnTo>
                <a:lnTo>
                  <a:pt x="3" y="90"/>
                </a:lnTo>
                <a:lnTo>
                  <a:pt x="3" y="92"/>
                </a:lnTo>
                <a:lnTo>
                  <a:pt x="3" y="93"/>
                </a:lnTo>
                <a:lnTo>
                  <a:pt x="2" y="95"/>
                </a:lnTo>
                <a:lnTo>
                  <a:pt x="3" y="95"/>
                </a:lnTo>
                <a:lnTo>
                  <a:pt x="5" y="95"/>
                </a:lnTo>
                <a:lnTo>
                  <a:pt x="3" y="96"/>
                </a:lnTo>
                <a:lnTo>
                  <a:pt x="3" y="98"/>
                </a:lnTo>
                <a:lnTo>
                  <a:pt x="5" y="98"/>
                </a:lnTo>
                <a:lnTo>
                  <a:pt x="5" y="96"/>
                </a:lnTo>
                <a:lnTo>
                  <a:pt x="6" y="96"/>
                </a:lnTo>
                <a:lnTo>
                  <a:pt x="8" y="98"/>
                </a:lnTo>
                <a:lnTo>
                  <a:pt x="8" y="99"/>
                </a:lnTo>
                <a:lnTo>
                  <a:pt x="9" y="99"/>
                </a:lnTo>
                <a:lnTo>
                  <a:pt x="10" y="99"/>
                </a:lnTo>
                <a:lnTo>
                  <a:pt x="10" y="98"/>
                </a:lnTo>
                <a:lnTo>
                  <a:pt x="12" y="98"/>
                </a:lnTo>
                <a:lnTo>
                  <a:pt x="10" y="99"/>
                </a:lnTo>
                <a:lnTo>
                  <a:pt x="12" y="99"/>
                </a:lnTo>
                <a:lnTo>
                  <a:pt x="13" y="99"/>
                </a:lnTo>
                <a:lnTo>
                  <a:pt x="15" y="99"/>
                </a:lnTo>
                <a:lnTo>
                  <a:pt x="13" y="100"/>
                </a:lnTo>
                <a:lnTo>
                  <a:pt x="15" y="100"/>
                </a:lnTo>
                <a:lnTo>
                  <a:pt x="15" y="99"/>
                </a:lnTo>
                <a:lnTo>
                  <a:pt x="16" y="99"/>
                </a:lnTo>
                <a:lnTo>
                  <a:pt x="16" y="100"/>
                </a:lnTo>
                <a:lnTo>
                  <a:pt x="18" y="99"/>
                </a:lnTo>
                <a:lnTo>
                  <a:pt x="18" y="100"/>
                </a:lnTo>
                <a:lnTo>
                  <a:pt x="19" y="100"/>
                </a:lnTo>
                <a:lnTo>
                  <a:pt x="19" y="99"/>
                </a:lnTo>
                <a:lnTo>
                  <a:pt x="20" y="99"/>
                </a:lnTo>
                <a:lnTo>
                  <a:pt x="22" y="99"/>
                </a:lnTo>
                <a:lnTo>
                  <a:pt x="23" y="99"/>
                </a:lnTo>
                <a:lnTo>
                  <a:pt x="23" y="100"/>
                </a:lnTo>
                <a:lnTo>
                  <a:pt x="25" y="100"/>
                </a:lnTo>
                <a:lnTo>
                  <a:pt x="25" y="102"/>
                </a:lnTo>
                <a:lnTo>
                  <a:pt x="26" y="102"/>
                </a:lnTo>
                <a:lnTo>
                  <a:pt x="26" y="103"/>
                </a:lnTo>
                <a:lnTo>
                  <a:pt x="28" y="103"/>
                </a:lnTo>
                <a:lnTo>
                  <a:pt x="29" y="103"/>
                </a:lnTo>
                <a:lnTo>
                  <a:pt x="28" y="105"/>
                </a:lnTo>
                <a:lnTo>
                  <a:pt x="29" y="105"/>
                </a:lnTo>
                <a:lnTo>
                  <a:pt x="29" y="106"/>
                </a:lnTo>
                <a:lnTo>
                  <a:pt x="30" y="106"/>
                </a:lnTo>
                <a:lnTo>
                  <a:pt x="30" y="108"/>
                </a:lnTo>
                <a:lnTo>
                  <a:pt x="32" y="108"/>
                </a:lnTo>
                <a:lnTo>
                  <a:pt x="30" y="109"/>
                </a:lnTo>
                <a:lnTo>
                  <a:pt x="32" y="110"/>
                </a:lnTo>
                <a:lnTo>
                  <a:pt x="33" y="112"/>
                </a:lnTo>
                <a:lnTo>
                  <a:pt x="32" y="112"/>
                </a:lnTo>
                <a:lnTo>
                  <a:pt x="32" y="113"/>
                </a:lnTo>
                <a:lnTo>
                  <a:pt x="33" y="113"/>
                </a:lnTo>
                <a:lnTo>
                  <a:pt x="33" y="115"/>
                </a:lnTo>
                <a:lnTo>
                  <a:pt x="33" y="116"/>
                </a:lnTo>
                <a:lnTo>
                  <a:pt x="33" y="118"/>
                </a:lnTo>
                <a:lnTo>
                  <a:pt x="33" y="119"/>
                </a:lnTo>
                <a:lnTo>
                  <a:pt x="33" y="120"/>
                </a:lnTo>
                <a:lnTo>
                  <a:pt x="32" y="120"/>
                </a:lnTo>
                <a:lnTo>
                  <a:pt x="32" y="122"/>
                </a:lnTo>
                <a:lnTo>
                  <a:pt x="32" y="123"/>
                </a:lnTo>
                <a:lnTo>
                  <a:pt x="33" y="123"/>
                </a:lnTo>
                <a:lnTo>
                  <a:pt x="32" y="123"/>
                </a:lnTo>
                <a:lnTo>
                  <a:pt x="30" y="123"/>
                </a:lnTo>
                <a:lnTo>
                  <a:pt x="30" y="125"/>
                </a:lnTo>
                <a:lnTo>
                  <a:pt x="32" y="126"/>
                </a:lnTo>
                <a:lnTo>
                  <a:pt x="32" y="128"/>
                </a:lnTo>
                <a:lnTo>
                  <a:pt x="30" y="128"/>
                </a:lnTo>
                <a:lnTo>
                  <a:pt x="30" y="129"/>
                </a:lnTo>
                <a:lnTo>
                  <a:pt x="32" y="131"/>
                </a:lnTo>
                <a:lnTo>
                  <a:pt x="32" y="132"/>
                </a:lnTo>
                <a:lnTo>
                  <a:pt x="33" y="132"/>
                </a:lnTo>
                <a:lnTo>
                  <a:pt x="33" y="133"/>
                </a:lnTo>
                <a:lnTo>
                  <a:pt x="33" y="135"/>
                </a:lnTo>
                <a:lnTo>
                  <a:pt x="33" y="136"/>
                </a:lnTo>
                <a:lnTo>
                  <a:pt x="32" y="136"/>
                </a:lnTo>
                <a:lnTo>
                  <a:pt x="30" y="136"/>
                </a:lnTo>
                <a:lnTo>
                  <a:pt x="30" y="138"/>
                </a:lnTo>
                <a:lnTo>
                  <a:pt x="30" y="139"/>
                </a:lnTo>
                <a:lnTo>
                  <a:pt x="30" y="141"/>
                </a:lnTo>
                <a:lnTo>
                  <a:pt x="30" y="142"/>
                </a:lnTo>
                <a:lnTo>
                  <a:pt x="29" y="142"/>
                </a:lnTo>
                <a:lnTo>
                  <a:pt x="29" y="143"/>
                </a:lnTo>
                <a:lnTo>
                  <a:pt x="29" y="145"/>
                </a:lnTo>
                <a:lnTo>
                  <a:pt x="29" y="146"/>
                </a:lnTo>
                <a:lnTo>
                  <a:pt x="30" y="146"/>
                </a:lnTo>
                <a:lnTo>
                  <a:pt x="30" y="148"/>
                </a:lnTo>
                <a:lnTo>
                  <a:pt x="32" y="149"/>
                </a:lnTo>
                <a:lnTo>
                  <a:pt x="33" y="149"/>
                </a:lnTo>
                <a:lnTo>
                  <a:pt x="33" y="151"/>
                </a:lnTo>
                <a:lnTo>
                  <a:pt x="35" y="151"/>
                </a:lnTo>
                <a:lnTo>
                  <a:pt x="36" y="151"/>
                </a:lnTo>
                <a:lnTo>
                  <a:pt x="38" y="151"/>
                </a:lnTo>
                <a:lnTo>
                  <a:pt x="39" y="151"/>
                </a:lnTo>
                <a:lnTo>
                  <a:pt x="40" y="151"/>
                </a:lnTo>
                <a:lnTo>
                  <a:pt x="40" y="152"/>
                </a:lnTo>
                <a:lnTo>
                  <a:pt x="42" y="153"/>
                </a:lnTo>
                <a:lnTo>
                  <a:pt x="40" y="153"/>
                </a:lnTo>
                <a:lnTo>
                  <a:pt x="40" y="155"/>
                </a:lnTo>
                <a:lnTo>
                  <a:pt x="42" y="155"/>
                </a:lnTo>
                <a:lnTo>
                  <a:pt x="42" y="156"/>
                </a:lnTo>
                <a:lnTo>
                  <a:pt x="40" y="158"/>
                </a:lnTo>
                <a:lnTo>
                  <a:pt x="40" y="159"/>
                </a:lnTo>
                <a:lnTo>
                  <a:pt x="40" y="161"/>
                </a:lnTo>
                <a:lnTo>
                  <a:pt x="39" y="162"/>
                </a:lnTo>
                <a:lnTo>
                  <a:pt x="38" y="162"/>
                </a:lnTo>
                <a:lnTo>
                  <a:pt x="36" y="162"/>
                </a:lnTo>
                <a:lnTo>
                  <a:pt x="36" y="163"/>
                </a:lnTo>
                <a:lnTo>
                  <a:pt x="35" y="163"/>
                </a:lnTo>
                <a:lnTo>
                  <a:pt x="35" y="165"/>
                </a:lnTo>
                <a:lnTo>
                  <a:pt x="33" y="166"/>
                </a:lnTo>
                <a:lnTo>
                  <a:pt x="33" y="168"/>
                </a:lnTo>
                <a:lnTo>
                  <a:pt x="33" y="169"/>
                </a:lnTo>
                <a:lnTo>
                  <a:pt x="32" y="169"/>
                </a:lnTo>
                <a:lnTo>
                  <a:pt x="32" y="171"/>
                </a:lnTo>
                <a:lnTo>
                  <a:pt x="30" y="171"/>
                </a:lnTo>
                <a:lnTo>
                  <a:pt x="30" y="172"/>
                </a:lnTo>
                <a:lnTo>
                  <a:pt x="29" y="172"/>
                </a:lnTo>
                <a:lnTo>
                  <a:pt x="28" y="172"/>
                </a:lnTo>
                <a:lnTo>
                  <a:pt x="28" y="173"/>
                </a:lnTo>
                <a:lnTo>
                  <a:pt x="28" y="175"/>
                </a:lnTo>
                <a:lnTo>
                  <a:pt x="29" y="175"/>
                </a:lnTo>
                <a:lnTo>
                  <a:pt x="29" y="176"/>
                </a:lnTo>
                <a:lnTo>
                  <a:pt x="29" y="178"/>
                </a:lnTo>
                <a:lnTo>
                  <a:pt x="30" y="178"/>
                </a:lnTo>
                <a:lnTo>
                  <a:pt x="30" y="179"/>
                </a:lnTo>
                <a:lnTo>
                  <a:pt x="29" y="181"/>
                </a:lnTo>
                <a:lnTo>
                  <a:pt x="29" y="182"/>
                </a:lnTo>
                <a:lnTo>
                  <a:pt x="28" y="182"/>
                </a:lnTo>
                <a:lnTo>
                  <a:pt x="28" y="183"/>
                </a:lnTo>
                <a:lnTo>
                  <a:pt x="26" y="183"/>
                </a:lnTo>
                <a:lnTo>
                  <a:pt x="26" y="185"/>
                </a:lnTo>
                <a:lnTo>
                  <a:pt x="28" y="185"/>
                </a:lnTo>
                <a:lnTo>
                  <a:pt x="28" y="186"/>
                </a:lnTo>
                <a:lnTo>
                  <a:pt x="26" y="186"/>
                </a:lnTo>
                <a:lnTo>
                  <a:pt x="28" y="186"/>
                </a:lnTo>
                <a:lnTo>
                  <a:pt x="28" y="188"/>
                </a:lnTo>
                <a:lnTo>
                  <a:pt x="29" y="188"/>
                </a:lnTo>
                <a:lnTo>
                  <a:pt x="30" y="188"/>
                </a:lnTo>
                <a:lnTo>
                  <a:pt x="30" y="189"/>
                </a:lnTo>
                <a:lnTo>
                  <a:pt x="32" y="189"/>
                </a:lnTo>
                <a:lnTo>
                  <a:pt x="32" y="191"/>
                </a:lnTo>
                <a:lnTo>
                  <a:pt x="32" y="192"/>
                </a:lnTo>
                <a:lnTo>
                  <a:pt x="32" y="193"/>
                </a:lnTo>
                <a:lnTo>
                  <a:pt x="32" y="195"/>
                </a:lnTo>
                <a:lnTo>
                  <a:pt x="30" y="195"/>
                </a:lnTo>
                <a:lnTo>
                  <a:pt x="30" y="196"/>
                </a:lnTo>
                <a:lnTo>
                  <a:pt x="30" y="198"/>
                </a:lnTo>
                <a:lnTo>
                  <a:pt x="30" y="199"/>
                </a:lnTo>
                <a:lnTo>
                  <a:pt x="30" y="201"/>
                </a:lnTo>
                <a:lnTo>
                  <a:pt x="29" y="201"/>
                </a:lnTo>
                <a:lnTo>
                  <a:pt x="29" y="202"/>
                </a:lnTo>
                <a:lnTo>
                  <a:pt x="29" y="203"/>
                </a:lnTo>
                <a:lnTo>
                  <a:pt x="29" y="205"/>
                </a:lnTo>
                <a:lnTo>
                  <a:pt x="29" y="206"/>
                </a:lnTo>
                <a:lnTo>
                  <a:pt x="29" y="208"/>
                </a:lnTo>
                <a:lnTo>
                  <a:pt x="28" y="208"/>
                </a:lnTo>
                <a:lnTo>
                  <a:pt x="28" y="209"/>
                </a:lnTo>
                <a:lnTo>
                  <a:pt x="26" y="209"/>
                </a:lnTo>
                <a:lnTo>
                  <a:pt x="26" y="211"/>
                </a:lnTo>
                <a:lnTo>
                  <a:pt x="26" y="212"/>
                </a:lnTo>
                <a:lnTo>
                  <a:pt x="25" y="212"/>
                </a:lnTo>
                <a:lnTo>
                  <a:pt x="26" y="213"/>
                </a:lnTo>
                <a:lnTo>
                  <a:pt x="26" y="215"/>
                </a:lnTo>
                <a:lnTo>
                  <a:pt x="26" y="216"/>
                </a:lnTo>
                <a:lnTo>
                  <a:pt x="28" y="216"/>
                </a:lnTo>
                <a:lnTo>
                  <a:pt x="26" y="216"/>
                </a:lnTo>
                <a:lnTo>
                  <a:pt x="26" y="218"/>
                </a:lnTo>
                <a:lnTo>
                  <a:pt x="26" y="219"/>
                </a:lnTo>
                <a:lnTo>
                  <a:pt x="26" y="221"/>
                </a:lnTo>
                <a:lnTo>
                  <a:pt x="26" y="222"/>
                </a:lnTo>
                <a:lnTo>
                  <a:pt x="25" y="222"/>
                </a:lnTo>
                <a:lnTo>
                  <a:pt x="25" y="223"/>
                </a:lnTo>
                <a:lnTo>
                  <a:pt x="23" y="223"/>
                </a:lnTo>
                <a:lnTo>
                  <a:pt x="23" y="225"/>
                </a:lnTo>
                <a:lnTo>
                  <a:pt x="23" y="226"/>
                </a:lnTo>
                <a:lnTo>
                  <a:pt x="23" y="228"/>
                </a:lnTo>
                <a:lnTo>
                  <a:pt x="23" y="229"/>
                </a:lnTo>
                <a:lnTo>
                  <a:pt x="25" y="229"/>
                </a:lnTo>
                <a:lnTo>
                  <a:pt x="26" y="229"/>
                </a:lnTo>
                <a:lnTo>
                  <a:pt x="28" y="229"/>
                </a:lnTo>
                <a:lnTo>
                  <a:pt x="28" y="228"/>
                </a:lnTo>
                <a:lnTo>
                  <a:pt x="29" y="228"/>
                </a:lnTo>
                <a:lnTo>
                  <a:pt x="29" y="226"/>
                </a:lnTo>
                <a:lnTo>
                  <a:pt x="30" y="226"/>
                </a:lnTo>
                <a:lnTo>
                  <a:pt x="32" y="226"/>
                </a:lnTo>
                <a:lnTo>
                  <a:pt x="33" y="226"/>
                </a:lnTo>
                <a:lnTo>
                  <a:pt x="35" y="226"/>
                </a:lnTo>
                <a:lnTo>
                  <a:pt x="36" y="226"/>
                </a:lnTo>
                <a:lnTo>
                  <a:pt x="38" y="228"/>
                </a:lnTo>
                <a:lnTo>
                  <a:pt x="39" y="228"/>
                </a:lnTo>
                <a:lnTo>
                  <a:pt x="39" y="229"/>
                </a:lnTo>
                <a:lnTo>
                  <a:pt x="40" y="228"/>
                </a:lnTo>
                <a:lnTo>
                  <a:pt x="40" y="229"/>
                </a:lnTo>
                <a:lnTo>
                  <a:pt x="42" y="229"/>
                </a:lnTo>
                <a:lnTo>
                  <a:pt x="43" y="229"/>
                </a:lnTo>
                <a:lnTo>
                  <a:pt x="43" y="231"/>
                </a:lnTo>
                <a:lnTo>
                  <a:pt x="43" y="232"/>
                </a:lnTo>
                <a:lnTo>
                  <a:pt x="43" y="233"/>
                </a:lnTo>
                <a:lnTo>
                  <a:pt x="45" y="235"/>
                </a:lnTo>
                <a:lnTo>
                  <a:pt x="45" y="236"/>
                </a:lnTo>
                <a:lnTo>
                  <a:pt x="45" y="238"/>
                </a:lnTo>
                <a:lnTo>
                  <a:pt x="43" y="239"/>
                </a:lnTo>
                <a:lnTo>
                  <a:pt x="43" y="241"/>
                </a:lnTo>
                <a:lnTo>
                  <a:pt x="43" y="242"/>
                </a:lnTo>
                <a:lnTo>
                  <a:pt x="43" y="243"/>
                </a:lnTo>
                <a:lnTo>
                  <a:pt x="43" y="245"/>
                </a:lnTo>
                <a:lnTo>
                  <a:pt x="45" y="245"/>
                </a:lnTo>
                <a:lnTo>
                  <a:pt x="45" y="246"/>
                </a:lnTo>
                <a:lnTo>
                  <a:pt x="45" y="248"/>
                </a:lnTo>
                <a:lnTo>
                  <a:pt x="46" y="249"/>
                </a:lnTo>
                <a:lnTo>
                  <a:pt x="46" y="251"/>
                </a:lnTo>
                <a:lnTo>
                  <a:pt x="48" y="252"/>
                </a:lnTo>
                <a:lnTo>
                  <a:pt x="49" y="253"/>
                </a:lnTo>
                <a:lnTo>
                  <a:pt x="49" y="255"/>
                </a:lnTo>
                <a:lnTo>
                  <a:pt x="50" y="255"/>
                </a:lnTo>
                <a:lnTo>
                  <a:pt x="50" y="256"/>
                </a:lnTo>
                <a:lnTo>
                  <a:pt x="52" y="258"/>
                </a:lnTo>
                <a:lnTo>
                  <a:pt x="53" y="258"/>
                </a:lnTo>
                <a:lnTo>
                  <a:pt x="53" y="259"/>
                </a:lnTo>
                <a:lnTo>
                  <a:pt x="55" y="259"/>
                </a:lnTo>
                <a:lnTo>
                  <a:pt x="55" y="261"/>
                </a:lnTo>
                <a:lnTo>
                  <a:pt x="56" y="261"/>
                </a:lnTo>
                <a:lnTo>
                  <a:pt x="56" y="262"/>
                </a:lnTo>
                <a:lnTo>
                  <a:pt x="58" y="262"/>
                </a:lnTo>
                <a:lnTo>
                  <a:pt x="58" y="263"/>
                </a:lnTo>
                <a:lnTo>
                  <a:pt x="59" y="263"/>
                </a:lnTo>
                <a:lnTo>
                  <a:pt x="60" y="263"/>
                </a:lnTo>
                <a:lnTo>
                  <a:pt x="62" y="265"/>
                </a:lnTo>
                <a:lnTo>
                  <a:pt x="63" y="265"/>
                </a:lnTo>
                <a:lnTo>
                  <a:pt x="65" y="265"/>
                </a:lnTo>
                <a:lnTo>
                  <a:pt x="65" y="266"/>
                </a:lnTo>
                <a:lnTo>
                  <a:pt x="66" y="266"/>
                </a:lnTo>
                <a:lnTo>
                  <a:pt x="68" y="266"/>
                </a:lnTo>
                <a:lnTo>
                  <a:pt x="68" y="268"/>
                </a:lnTo>
                <a:lnTo>
                  <a:pt x="69" y="268"/>
                </a:lnTo>
                <a:lnTo>
                  <a:pt x="71" y="266"/>
                </a:lnTo>
                <a:lnTo>
                  <a:pt x="72" y="266"/>
                </a:lnTo>
                <a:lnTo>
                  <a:pt x="73" y="266"/>
                </a:lnTo>
                <a:lnTo>
                  <a:pt x="75" y="266"/>
                </a:lnTo>
                <a:lnTo>
                  <a:pt x="75" y="268"/>
                </a:lnTo>
                <a:lnTo>
                  <a:pt x="76" y="268"/>
                </a:lnTo>
                <a:lnTo>
                  <a:pt x="78" y="269"/>
                </a:lnTo>
                <a:lnTo>
                  <a:pt x="79" y="269"/>
                </a:lnTo>
                <a:lnTo>
                  <a:pt x="81" y="269"/>
                </a:lnTo>
                <a:lnTo>
                  <a:pt x="82" y="269"/>
                </a:lnTo>
                <a:lnTo>
                  <a:pt x="83" y="269"/>
                </a:lnTo>
                <a:lnTo>
                  <a:pt x="89" y="269"/>
                </a:lnTo>
                <a:lnTo>
                  <a:pt x="91" y="272"/>
                </a:lnTo>
                <a:lnTo>
                  <a:pt x="91" y="274"/>
                </a:lnTo>
                <a:lnTo>
                  <a:pt x="91" y="275"/>
                </a:lnTo>
                <a:lnTo>
                  <a:pt x="91" y="276"/>
                </a:lnTo>
                <a:lnTo>
                  <a:pt x="91" y="278"/>
                </a:lnTo>
                <a:lnTo>
                  <a:pt x="91" y="279"/>
                </a:lnTo>
                <a:lnTo>
                  <a:pt x="91" y="281"/>
                </a:lnTo>
                <a:lnTo>
                  <a:pt x="91" y="282"/>
                </a:lnTo>
                <a:lnTo>
                  <a:pt x="91" y="284"/>
                </a:lnTo>
                <a:lnTo>
                  <a:pt x="91" y="285"/>
                </a:lnTo>
                <a:lnTo>
                  <a:pt x="91" y="286"/>
                </a:lnTo>
                <a:lnTo>
                  <a:pt x="92" y="286"/>
                </a:lnTo>
                <a:lnTo>
                  <a:pt x="92" y="288"/>
                </a:lnTo>
                <a:lnTo>
                  <a:pt x="92" y="289"/>
                </a:lnTo>
                <a:lnTo>
                  <a:pt x="92" y="291"/>
                </a:lnTo>
                <a:lnTo>
                  <a:pt x="93" y="291"/>
                </a:lnTo>
                <a:lnTo>
                  <a:pt x="93" y="292"/>
                </a:lnTo>
                <a:lnTo>
                  <a:pt x="95" y="294"/>
                </a:lnTo>
                <a:lnTo>
                  <a:pt x="96" y="294"/>
                </a:lnTo>
                <a:lnTo>
                  <a:pt x="96" y="295"/>
                </a:lnTo>
                <a:lnTo>
                  <a:pt x="98" y="295"/>
                </a:lnTo>
                <a:lnTo>
                  <a:pt x="99" y="295"/>
                </a:lnTo>
                <a:lnTo>
                  <a:pt x="99" y="296"/>
                </a:lnTo>
                <a:lnTo>
                  <a:pt x="101" y="296"/>
                </a:lnTo>
                <a:lnTo>
                  <a:pt x="102" y="296"/>
                </a:lnTo>
                <a:lnTo>
                  <a:pt x="103" y="298"/>
                </a:lnTo>
                <a:lnTo>
                  <a:pt x="105" y="298"/>
                </a:lnTo>
                <a:lnTo>
                  <a:pt x="105" y="299"/>
                </a:lnTo>
                <a:lnTo>
                  <a:pt x="106" y="299"/>
                </a:lnTo>
                <a:lnTo>
                  <a:pt x="108" y="301"/>
                </a:lnTo>
                <a:lnTo>
                  <a:pt x="109" y="302"/>
                </a:lnTo>
                <a:lnTo>
                  <a:pt x="111" y="304"/>
                </a:lnTo>
                <a:lnTo>
                  <a:pt x="112" y="305"/>
                </a:lnTo>
                <a:lnTo>
                  <a:pt x="113" y="306"/>
                </a:lnTo>
                <a:lnTo>
                  <a:pt x="115" y="308"/>
                </a:lnTo>
                <a:lnTo>
                  <a:pt x="115" y="309"/>
                </a:lnTo>
                <a:lnTo>
                  <a:pt x="116" y="311"/>
                </a:lnTo>
                <a:lnTo>
                  <a:pt x="116" y="312"/>
                </a:lnTo>
                <a:lnTo>
                  <a:pt x="118" y="312"/>
                </a:lnTo>
                <a:lnTo>
                  <a:pt x="119" y="312"/>
                </a:lnTo>
                <a:lnTo>
                  <a:pt x="119" y="311"/>
                </a:lnTo>
                <a:lnTo>
                  <a:pt x="121" y="311"/>
                </a:lnTo>
                <a:lnTo>
                  <a:pt x="122" y="311"/>
                </a:lnTo>
                <a:lnTo>
                  <a:pt x="123" y="311"/>
                </a:lnTo>
                <a:lnTo>
                  <a:pt x="123" y="312"/>
                </a:lnTo>
                <a:lnTo>
                  <a:pt x="123" y="314"/>
                </a:lnTo>
                <a:lnTo>
                  <a:pt x="125" y="314"/>
                </a:lnTo>
                <a:lnTo>
                  <a:pt x="125" y="315"/>
                </a:lnTo>
                <a:lnTo>
                  <a:pt x="126" y="315"/>
                </a:lnTo>
                <a:lnTo>
                  <a:pt x="126" y="316"/>
                </a:lnTo>
                <a:lnTo>
                  <a:pt x="128" y="316"/>
                </a:lnTo>
                <a:lnTo>
                  <a:pt x="128" y="318"/>
                </a:lnTo>
                <a:lnTo>
                  <a:pt x="128" y="319"/>
                </a:lnTo>
                <a:lnTo>
                  <a:pt x="126" y="319"/>
                </a:lnTo>
                <a:lnTo>
                  <a:pt x="126" y="321"/>
                </a:lnTo>
                <a:lnTo>
                  <a:pt x="128" y="322"/>
                </a:lnTo>
                <a:lnTo>
                  <a:pt x="128" y="324"/>
                </a:lnTo>
                <a:lnTo>
                  <a:pt x="129" y="324"/>
                </a:lnTo>
                <a:lnTo>
                  <a:pt x="131" y="324"/>
                </a:lnTo>
                <a:lnTo>
                  <a:pt x="132" y="324"/>
                </a:lnTo>
                <a:lnTo>
                  <a:pt x="132" y="322"/>
                </a:lnTo>
                <a:lnTo>
                  <a:pt x="132" y="321"/>
                </a:lnTo>
                <a:lnTo>
                  <a:pt x="133" y="321"/>
                </a:lnTo>
                <a:lnTo>
                  <a:pt x="133" y="319"/>
                </a:lnTo>
                <a:lnTo>
                  <a:pt x="135" y="319"/>
                </a:lnTo>
                <a:lnTo>
                  <a:pt x="135" y="318"/>
                </a:lnTo>
                <a:lnTo>
                  <a:pt x="136" y="318"/>
                </a:lnTo>
                <a:lnTo>
                  <a:pt x="136" y="316"/>
                </a:lnTo>
                <a:lnTo>
                  <a:pt x="138" y="316"/>
                </a:lnTo>
                <a:lnTo>
                  <a:pt x="138" y="315"/>
                </a:lnTo>
                <a:lnTo>
                  <a:pt x="139" y="315"/>
                </a:lnTo>
                <a:lnTo>
                  <a:pt x="141" y="315"/>
                </a:lnTo>
                <a:lnTo>
                  <a:pt x="142" y="315"/>
                </a:lnTo>
                <a:lnTo>
                  <a:pt x="142" y="314"/>
                </a:lnTo>
                <a:lnTo>
                  <a:pt x="143" y="314"/>
                </a:lnTo>
                <a:lnTo>
                  <a:pt x="145" y="312"/>
                </a:lnTo>
                <a:lnTo>
                  <a:pt x="146" y="311"/>
                </a:lnTo>
                <a:lnTo>
                  <a:pt x="148" y="311"/>
                </a:lnTo>
                <a:lnTo>
                  <a:pt x="149" y="311"/>
                </a:lnTo>
                <a:lnTo>
                  <a:pt x="151" y="311"/>
                </a:lnTo>
                <a:lnTo>
                  <a:pt x="152" y="311"/>
                </a:lnTo>
                <a:lnTo>
                  <a:pt x="152" y="312"/>
                </a:lnTo>
                <a:lnTo>
                  <a:pt x="153" y="314"/>
                </a:lnTo>
                <a:lnTo>
                  <a:pt x="156" y="318"/>
                </a:lnTo>
                <a:lnTo>
                  <a:pt x="158" y="319"/>
                </a:lnTo>
                <a:lnTo>
                  <a:pt x="158" y="321"/>
                </a:lnTo>
                <a:lnTo>
                  <a:pt x="159" y="321"/>
                </a:lnTo>
                <a:lnTo>
                  <a:pt x="159" y="322"/>
                </a:lnTo>
                <a:lnTo>
                  <a:pt x="161" y="322"/>
                </a:lnTo>
                <a:lnTo>
                  <a:pt x="161" y="324"/>
                </a:lnTo>
                <a:lnTo>
                  <a:pt x="161" y="325"/>
                </a:lnTo>
                <a:lnTo>
                  <a:pt x="162" y="326"/>
                </a:lnTo>
                <a:lnTo>
                  <a:pt x="162" y="328"/>
                </a:lnTo>
                <a:lnTo>
                  <a:pt x="163" y="328"/>
                </a:lnTo>
                <a:lnTo>
                  <a:pt x="163" y="329"/>
                </a:lnTo>
                <a:lnTo>
                  <a:pt x="163" y="331"/>
                </a:lnTo>
                <a:lnTo>
                  <a:pt x="165" y="331"/>
                </a:lnTo>
                <a:lnTo>
                  <a:pt x="165" y="332"/>
                </a:lnTo>
                <a:lnTo>
                  <a:pt x="166" y="334"/>
                </a:lnTo>
                <a:lnTo>
                  <a:pt x="166" y="335"/>
                </a:lnTo>
                <a:lnTo>
                  <a:pt x="166" y="336"/>
                </a:lnTo>
                <a:lnTo>
                  <a:pt x="166" y="338"/>
                </a:lnTo>
                <a:lnTo>
                  <a:pt x="166" y="339"/>
                </a:lnTo>
                <a:lnTo>
                  <a:pt x="166" y="341"/>
                </a:lnTo>
                <a:lnTo>
                  <a:pt x="166" y="344"/>
                </a:lnTo>
                <a:lnTo>
                  <a:pt x="168" y="345"/>
                </a:lnTo>
                <a:lnTo>
                  <a:pt x="168" y="346"/>
                </a:lnTo>
                <a:lnTo>
                  <a:pt x="168" y="348"/>
                </a:lnTo>
                <a:lnTo>
                  <a:pt x="168" y="349"/>
                </a:lnTo>
                <a:lnTo>
                  <a:pt x="168" y="351"/>
                </a:lnTo>
                <a:lnTo>
                  <a:pt x="168" y="352"/>
                </a:lnTo>
                <a:lnTo>
                  <a:pt x="168" y="354"/>
                </a:lnTo>
                <a:lnTo>
                  <a:pt x="169" y="355"/>
                </a:lnTo>
                <a:lnTo>
                  <a:pt x="169" y="356"/>
                </a:lnTo>
                <a:lnTo>
                  <a:pt x="171" y="359"/>
                </a:lnTo>
                <a:lnTo>
                  <a:pt x="172" y="364"/>
                </a:lnTo>
                <a:lnTo>
                  <a:pt x="173" y="366"/>
                </a:lnTo>
                <a:lnTo>
                  <a:pt x="172" y="366"/>
                </a:lnTo>
                <a:lnTo>
                  <a:pt x="171" y="368"/>
                </a:lnTo>
                <a:lnTo>
                  <a:pt x="168" y="368"/>
                </a:lnTo>
                <a:lnTo>
                  <a:pt x="166" y="368"/>
                </a:lnTo>
                <a:lnTo>
                  <a:pt x="162" y="366"/>
                </a:lnTo>
                <a:lnTo>
                  <a:pt x="161" y="366"/>
                </a:lnTo>
                <a:lnTo>
                  <a:pt x="159" y="366"/>
                </a:lnTo>
                <a:lnTo>
                  <a:pt x="158" y="368"/>
                </a:lnTo>
                <a:lnTo>
                  <a:pt x="156" y="368"/>
                </a:lnTo>
                <a:lnTo>
                  <a:pt x="156" y="366"/>
                </a:lnTo>
                <a:lnTo>
                  <a:pt x="155" y="366"/>
                </a:lnTo>
                <a:lnTo>
                  <a:pt x="155" y="368"/>
                </a:lnTo>
                <a:lnTo>
                  <a:pt x="155" y="369"/>
                </a:lnTo>
                <a:lnTo>
                  <a:pt x="155" y="371"/>
                </a:lnTo>
                <a:lnTo>
                  <a:pt x="155" y="372"/>
                </a:lnTo>
                <a:lnTo>
                  <a:pt x="156" y="374"/>
                </a:lnTo>
                <a:lnTo>
                  <a:pt x="158" y="374"/>
                </a:lnTo>
                <a:lnTo>
                  <a:pt x="159" y="374"/>
                </a:lnTo>
                <a:lnTo>
                  <a:pt x="161" y="374"/>
                </a:lnTo>
                <a:lnTo>
                  <a:pt x="162" y="374"/>
                </a:lnTo>
              </a:path>
            </a:pathLst>
          </a:custGeom>
          <a:solidFill>
            <a:schemeClr val="bg1"/>
          </a:solidFill>
          <a:ln w="3175" cmpd="sng">
            <a:solidFill>
              <a:srgbClr val="808080"/>
            </a:solidFill>
            <a:prstDash val="solid"/>
            <a:round/>
            <a:headEnd/>
            <a:tailEnd/>
          </a:ln>
        </p:spPr>
        <p:txBody>
          <a:bodyPr/>
          <a:lstStyle/>
          <a:p>
            <a:endParaRPr lang="en-US"/>
          </a:p>
        </p:txBody>
      </p:sp>
      <p:sp>
        <p:nvSpPr>
          <p:cNvPr id="14489" name="Freeform 153"/>
          <p:cNvSpPr>
            <a:spLocks/>
          </p:cNvSpPr>
          <p:nvPr/>
        </p:nvSpPr>
        <p:spPr bwMode="auto">
          <a:xfrm>
            <a:off x="2420938" y="5157788"/>
            <a:ext cx="644525" cy="236537"/>
          </a:xfrm>
          <a:custGeom>
            <a:avLst/>
            <a:gdLst>
              <a:gd name="T0" fmla="*/ 433 w 546"/>
              <a:gd name="T1" fmla="*/ 33 h 274"/>
              <a:gd name="T2" fmla="*/ 437 w 546"/>
              <a:gd name="T3" fmla="*/ 97 h 274"/>
              <a:gd name="T4" fmla="*/ 437 w 546"/>
              <a:gd name="T5" fmla="*/ 123 h 274"/>
              <a:gd name="T6" fmla="*/ 451 w 546"/>
              <a:gd name="T7" fmla="*/ 137 h 274"/>
              <a:gd name="T8" fmla="*/ 461 w 546"/>
              <a:gd name="T9" fmla="*/ 149 h 274"/>
              <a:gd name="T10" fmla="*/ 464 w 546"/>
              <a:gd name="T11" fmla="*/ 157 h 274"/>
              <a:gd name="T12" fmla="*/ 473 w 546"/>
              <a:gd name="T13" fmla="*/ 157 h 274"/>
              <a:gd name="T14" fmla="*/ 484 w 546"/>
              <a:gd name="T15" fmla="*/ 154 h 274"/>
              <a:gd name="T16" fmla="*/ 496 w 546"/>
              <a:gd name="T17" fmla="*/ 164 h 274"/>
              <a:gd name="T18" fmla="*/ 504 w 546"/>
              <a:gd name="T19" fmla="*/ 164 h 274"/>
              <a:gd name="T20" fmla="*/ 517 w 546"/>
              <a:gd name="T21" fmla="*/ 159 h 274"/>
              <a:gd name="T22" fmla="*/ 532 w 546"/>
              <a:gd name="T23" fmla="*/ 159 h 274"/>
              <a:gd name="T24" fmla="*/ 539 w 546"/>
              <a:gd name="T25" fmla="*/ 170 h 274"/>
              <a:gd name="T26" fmla="*/ 534 w 546"/>
              <a:gd name="T27" fmla="*/ 179 h 274"/>
              <a:gd name="T28" fmla="*/ 542 w 546"/>
              <a:gd name="T29" fmla="*/ 190 h 274"/>
              <a:gd name="T30" fmla="*/ 544 w 546"/>
              <a:gd name="T31" fmla="*/ 206 h 274"/>
              <a:gd name="T32" fmla="*/ 539 w 546"/>
              <a:gd name="T33" fmla="*/ 229 h 274"/>
              <a:gd name="T34" fmla="*/ 517 w 546"/>
              <a:gd name="T35" fmla="*/ 253 h 274"/>
              <a:gd name="T36" fmla="*/ 506 w 546"/>
              <a:gd name="T37" fmla="*/ 234 h 274"/>
              <a:gd name="T38" fmla="*/ 494 w 546"/>
              <a:gd name="T39" fmla="*/ 249 h 274"/>
              <a:gd name="T40" fmla="*/ 476 w 546"/>
              <a:gd name="T41" fmla="*/ 259 h 274"/>
              <a:gd name="T42" fmla="*/ 463 w 546"/>
              <a:gd name="T43" fmla="*/ 264 h 274"/>
              <a:gd name="T44" fmla="*/ 450 w 546"/>
              <a:gd name="T45" fmla="*/ 257 h 274"/>
              <a:gd name="T46" fmla="*/ 436 w 546"/>
              <a:gd name="T47" fmla="*/ 264 h 274"/>
              <a:gd name="T48" fmla="*/ 423 w 546"/>
              <a:gd name="T49" fmla="*/ 273 h 274"/>
              <a:gd name="T50" fmla="*/ 417 w 546"/>
              <a:gd name="T51" fmla="*/ 272 h 274"/>
              <a:gd name="T52" fmla="*/ 409 w 546"/>
              <a:gd name="T53" fmla="*/ 266 h 274"/>
              <a:gd name="T54" fmla="*/ 401 w 546"/>
              <a:gd name="T55" fmla="*/ 256 h 274"/>
              <a:gd name="T56" fmla="*/ 417 w 546"/>
              <a:gd name="T57" fmla="*/ 249 h 274"/>
              <a:gd name="T58" fmla="*/ 404 w 546"/>
              <a:gd name="T59" fmla="*/ 237 h 274"/>
              <a:gd name="T60" fmla="*/ 391 w 546"/>
              <a:gd name="T61" fmla="*/ 236 h 274"/>
              <a:gd name="T62" fmla="*/ 381 w 546"/>
              <a:gd name="T63" fmla="*/ 230 h 274"/>
              <a:gd name="T64" fmla="*/ 376 w 546"/>
              <a:gd name="T65" fmla="*/ 216 h 274"/>
              <a:gd name="T66" fmla="*/ 369 w 546"/>
              <a:gd name="T67" fmla="*/ 206 h 274"/>
              <a:gd name="T68" fmla="*/ 354 w 546"/>
              <a:gd name="T69" fmla="*/ 196 h 274"/>
              <a:gd name="T70" fmla="*/ 294 w 546"/>
              <a:gd name="T71" fmla="*/ 190 h 274"/>
              <a:gd name="T72" fmla="*/ 248 w 546"/>
              <a:gd name="T73" fmla="*/ 214 h 274"/>
              <a:gd name="T74" fmla="*/ 197 w 546"/>
              <a:gd name="T75" fmla="*/ 210 h 274"/>
              <a:gd name="T76" fmla="*/ 78 w 546"/>
              <a:gd name="T77" fmla="*/ 111 h 274"/>
              <a:gd name="T78" fmla="*/ 24 w 546"/>
              <a:gd name="T79" fmla="*/ 41 h 274"/>
              <a:gd name="T80" fmla="*/ 31 w 546"/>
              <a:gd name="T81" fmla="*/ 16 h 274"/>
              <a:gd name="T82" fmla="*/ 93 w 546"/>
              <a:gd name="T83" fmla="*/ 31 h 274"/>
              <a:gd name="T84" fmla="*/ 118 w 546"/>
              <a:gd name="T85" fmla="*/ 4 h 274"/>
              <a:gd name="T86" fmla="*/ 135 w 546"/>
              <a:gd name="T87" fmla="*/ 11 h 274"/>
              <a:gd name="T88" fmla="*/ 153 w 546"/>
              <a:gd name="T89" fmla="*/ 61 h 274"/>
              <a:gd name="T90" fmla="*/ 181 w 546"/>
              <a:gd name="T91" fmla="*/ 70 h 274"/>
              <a:gd name="T92" fmla="*/ 190 w 546"/>
              <a:gd name="T93" fmla="*/ 60 h 274"/>
              <a:gd name="T94" fmla="*/ 197 w 546"/>
              <a:gd name="T95" fmla="*/ 48 h 274"/>
              <a:gd name="T96" fmla="*/ 207 w 546"/>
              <a:gd name="T97" fmla="*/ 48 h 274"/>
              <a:gd name="T98" fmla="*/ 236 w 546"/>
              <a:gd name="T99" fmla="*/ 74 h 274"/>
              <a:gd name="T100" fmla="*/ 267 w 546"/>
              <a:gd name="T101" fmla="*/ 86 h 274"/>
              <a:gd name="T102" fmla="*/ 291 w 546"/>
              <a:gd name="T103" fmla="*/ 84 h 274"/>
              <a:gd name="T104" fmla="*/ 300 w 546"/>
              <a:gd name="T105" fmla="*/ 74 h 274"/>
              <a:gd name="T106" fmla="*/ 290 w 546"/>
              <a:gd name="T107" fmla="*/ 50 h 274"/>
              <a:gd name="T108" fmla="*/ 284 w 546"/>
              <a:gd name="T109" fmla="*/ 30 h 274"/>
              <a:gd name="T110" fmla="*/ 284 w 546"/>
              <a:gd name="T111" fmla="*/ 8 h 274"/>
              <a:gd name="T112" fmla="*/ 297 w 546"/>
              <a:gd name="T113" fmla="*/ 16 h 274"/>
              <a:gd name="T114" fmla="*/ 318 w 546"/>
              <a:gd name="T115" fmla="*/ 7 h 274"/>
              <a:gd name="T116" fmla="*/ 341 w 546"/>
              <a:gd name="T117" fmla="*/ 6 h 274"/>
              <a:gd name="T118" fmla="*/ 359 w 546"/>
              <a:gd name="T119" fmla="*/ 1 h 27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46"/>
              <a:gd name="T181" fmla="*/ 0 h 274"/>
              <a:gd name="T182" fmla="*/ 546 w 546"/>
              <a:gd name="T183" fmla="*/ 274 h 27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46" h="274">
                <a:moveTo>
                  <a:pt x="374" y="3"/>
                </a:moveTo>
                <a:lnTo>
                  <a:pt x="377" y="6"/>
                </a:lnTo>
                <a:lnTo>
                  <a:pt x="383" y="13"/>
                </a:lnTo>
                <a:lnTo>
                  <a:pt x="390" y="11"/>
                </a:lnTo>
                <a:lnTo>
                  <a:pt x="394" y="11"/>
                </a:lnTo>
                <a:lnTo>
                  <a:pt x="400" y="11"/>
                </a:lnTo>
                <a:lnTo>
                  <a:pt x="401" y="13"/>
                </a:lnTo>
                <a:lnTo>
                  <a:pt x="403" y="13"/>
                </a:lnTo>
                <a:lnTo>
                  <a:pt x="406" y="16"/>
                </a:lnTo>
                <a:lnTo>
                  <a:pt x="411" y="20"/>
                </a:lnTo>
                <a:lnTo>
                  <a:pt x="413" y="21"/>
                </a:lnTo>
                <a:lnTo>
                  <a:pt x="419" y="24"/>
                </a:lnTo>
                <a:lnTo>
                  <a:pt x="420" y="26"/>
                </a:lnTo>
                <a:lnTo>
                  <a:pt x="424" y="28"/>
                </a:lnTo>
                <a:lnTo>
                  <a:pt x="426" y="28"/>
                </a:lnTo>
                <a:lnTo>
                  <a:pt x="433" y="33"/>
                </a:lnTo>
                <a:lnTo>
                  <a:pt x="436" y="34"/>
                </a:lnTo>
                <a:lnTo>
                  <a:pt x="437" y="34"/>
                </a:lnTo>
                <a:lnTo>
                  <a:pt x="440" y="37"/>
                </a:lnTo>
                <a:lnTo>
                  <a:pt x="446" y="40"/>
                </a:lnTo>
                <a:lnTo>
                  <a:pt x="451" y="43"/>
                </a:lnTo>
                <a:lnTo>
                  <a:pt x="451" y="44"/>
                </a:lnTo>
                <a:lnTo>
                  <a:pt x="449" y="56"/>
                </a:lnTo>
                <a:lnTo>
                  <a:pt x="449" y="60"/>
                </a:lnTo>
                <a:lnTo>
                  <a:pt x="446" y="66"/>
                </a:lnTo>
                <a:lnTo>
                  <a:pt x="446" y="69"/>
                </a:lnTo>
                <a:lnTo>
                  <a:pt x="444" y="74"/>
                </a:lnTo>
                <a:lnTo>
                  <a:pt x="443" y="81"/>
                </a:lnTo>
                <a:lnTo>
                  <a:pt x="440" y="93"/>
                </a:lnTo>
                <a:lnTo>
                  <a:pt x="440" y="94"/>
                </a:lnTo>
                <a:lnTo>
                  <a:pt x="439" y="96"/>
                </a:lnTo>
                <a:lnTo>
                  <a:pt x="437" y="97"/>
                </a:lnTo>
                <a:lnTo>
                  <a:pt x="436" y="99"/>
                </a:lnTo>
                <a:lnTo>
                  <a:pt x="434" y="100"/>
                </a:lnTo>
                <a:lnTo>
                  <a:pt x="431" y="101"/>
                </a:lnTo>
                <a:lnTo>
                  <a:pt x="430" y="103"/>
                </a:lnTo>
                <a:lnTo>
                  <a:pt x="429" y="104"/>
                </a:lnTo>
                <a:lnTo>
                  <a:pt x="426" y="106"/>
                </a:lnTo>
                <a:lnTo>
                  <a:pt x="424" y="107"/>
                </a:lnTo>
                <a:lnTo>
                  <a:pt x="421" y="109"/>
                </a:lnTo>
                <a:lnTo>
                  <a:pt x="424" y="111"/>
                </a:lnTo>
                <a:lnTo>
                  <a:pt x="426" y="114"/>
                </a:lnTo>
                <a:lnTo>
                  <a:pt x="429" y="117"/>
                </a:lnTo>
                <a:lnTo>
                  <a:pt x="430" y="119"/>
                </a:lnTo>
                <a:lnTo>
                  <a:pt x="431" y="120"/>
                </a:lnTo>
                <a:lnTo>
                  <a:pt x="433" y="121"/>
                </a:lnTo>
                <a:lnTo>
                  <a:pt x="436" y="123"/>
                </a:lnTo>
                <a:lnTo>
                  <a:pt x="437" y="123"/>
                </a:lnTo>
                <a:lnTo>
                  <a:pt x="437" y="124"/>
                </a:lnTo>
                <a:lnTo>
                  <a:pt x="439" y="124"/>
                </a:lnTo>
                <a:lnTo>
                  <a:pt x="441" y="127"/>
                </a:lnTo>
                <a:lnTo>
                  <a:pt x="441" y="129"/>
                </a:lnTo>
                <a:lnTo>
                  <a:pt x="443" y="127"/>
                </a:lnTo>
                <a:lnTo>
                  <a:pt x="446" y="126"/>
                </a:lnTo>
                <a:lnTo>
                  <a:pt x="447" y="126"/>
                </a:lnTo>
                <a:lnTo>
                  <a:pt x="449" y="126"/>
                </a:lnTo>
                <a:lnTo>
                  <a:pt x="450" y="127"/>
                </a:lnTo>
                <a:lnTo>
                  <a:pt x="451" y="127"/>
                </a:lnTo>
                <a:lnTo>
                  <a:pt x="451" y="129"/>
                </a:lnTo>
                <a:lnTo>
                  <a:pt x="450" y="129"/>
                </a:lnTo>
                <a:lnTo>
                  <a:pt x="450" y="131"/>
                </a:lnTo>
                <a:lnTo>
                  <a:pt x="450" y="133"/>
                </a:lnTo>
                <a:lnTo>
                  <a:pt x="450" y="136"/>
                </a:lnTo>
                <a:lnTo>
                  <a:pt x="451" y="137"/>
                </a:lnTo>
                <a:lnTo>
                  <a:pt x="453" y="140"/>
                </a:lnTo>
                <a:lnTo>
                  <a:pt x="453" y="141"/>
                </a:lnTo>
                <a:lnTo>
                  <a:pt x="453" y="143"/>
                </a:lnTo>
                <a:lnTo>
                  <a:pt x="454" y="141"/>
                </a:lnTo>
                <a:lnTo>
                  <a:pt x="456" y="141"/>
                </a:lnTo>
                <a:lnTo>
                  <a:pt x="457" y="141"/>
                </a:lnTo>
                <a:lnTo>
                  <a:pt x="459" y="141"/>
                </a:lnTo>
                <a:lnTo>
                  <a:pt x="460" y="141"/>
                </a:lnTo>
                <a:lnTo>
                  <a:pt x="460" y="143"/>
                </a:lnTo>
                <a:lnTo>
                  <a:pt x="460" y="144"/>
                </a:lnTo>
                <a:lnTo>
                  <a:pt x="460" y="146"/>
                </a:lnTo>
                <a:lnTo>
                  <a:pt x="461" y="146"/>
                </a:lnTo>
                <a:lnTo>
                  <a:pt x="461" y="147"/>
                </a:lnTo>
                <a:lnTo>
                  <a:pt x="461" y="149"/>
                </a:lnTo>
                <a:lnTo>
                  <a:pt x="460" y="149"/>
                </a:lnTo>
                <a:lnTo>
                  <a:pt x="461" y="149"/>
                </a:lnTo>
                <a:lnTo>
                  <a:pt x="461" y="150"/>
                </a:lnTo>
                <a:lnTo>
                  <a:pt x="461" y="151"/>
                </a:lnTo>
                <a:lnTo>
                  <a:pt x="460" y="151"/>
                </a:lnTo>
                <a:lnTo>
                  <a:pt x="460" y="153"/>
                </a:lnTo>
                <a:lnTo>
                  <a:pt x="460" y="154"/>
                </a:lnTo>
                <a:lnTo>
                  <a:pt x="459" y="154"/>
                </a:lnTo>
                <a:lnTo>
                  <a:pt x="460" y="154"/>
                </a:lnTo>
                <a:lnTo>
                  <a:pt x="461" y="154"/>
                </a:lnTo>
                <a:lnTo>
                  <a:pt x="463" y="154"/>
                </a:lnTo>
                <a:lnTo>
                  <a:pt x="463" y="156"/>
                </a:lnTo>
                <a:lnTo>
                  <a:pt x="461" y="156"/>
                </a:lnTo>
                <a:lnTo>
                  <a:pt x="461" y="157"/>
                </a:lnTo>
                <a:lnTo>
                  <a:pt x="463" y="157"/>
                </a:lnTo>
                <a:lnTo>
                  <a:pt x="463" y="159"/>
                </a:lnTo>
                <a:lnTo>
                  <a:pt x="464" y="159"/>
                </a:lnTo>
                <a:lnTo>
                  <a:pt x="464" y="157"/>
                </a:lnTo>
                <a:lnTo>
                  <a:pt x="463" y="157"/>
                </a:lnTo>
                <a:lnTo>
                  <a:pt x="464" y="157"/>
                </a:lnTo>
                <a:lnTo>
                  <a:pt x="466" y="157"/>
                </a:lnTo>
                <a:lnTo>
                  <a:pt x="466" y="156"/>
                </a:lnTo>
                <a:lnTo>
                  <a:pt x="467" y="156"/>
                </a:lnTo>
                <a:lnTo>
                  <a:pt x="467" y="154"/>
                </a:lnTo>
                <a:lnTo>
                  <a:pt x="467" y="156"/>
                </a:lnTo>
                <a:lnTo>
                  <a:pt x="467" y="154"/>
                </a:lnTo>
                <a:lnTo>
                  <a:pt x="469" y="154"/>
                </a:lnTo>
                <a:lnTo>
                  <a:pt x="469" y="156"/>
                </a:lnTo>
                <a:lnTo>
                  <a:pt x="470" y="156"/>
                </a:lnTo>
                <a:lnTo>
                  <a:pt x="470" y="157"/>
                </a:lnTo>
                <a:lnTo>
                  <a:pt x="470" y="159"/>
                </a:lnTo>
                <a:lnTo>
                  <a:pt x="471" y="159"/>
                </a:lnTo>
                <a:lnTo>
                  <a:pt x="473" y="159"/>
                </a:lnTo>
                <a:lnTo>
                  <a:pt x="473" y="157"/>
                </a:lnTo>
                <a:lnTo>
                  <a:pt x="471" y="157"/>
                </a:lnTo>
                <a:lnTo>
                  <a:pt x="471" y="156"/>
                </a:lnTo>
                <a:lnTo>
                  <a:pt x="473" y="156"/>
                </a:lnTo>
                <a:lnTo>
                  <a:pt x="474" y="156"/>
                </a:lnTo>
                <a:lnTo>
                  <a:pt x="476" y="156"/>
                </a:lnTo>
                <a:lnTo>
                  <a:pt x="476" y="157"/>
                </a:lnTo>
                <a:lnTo>
                  <a:pt x="477" y="157"/>
                </a:lnTo>
                <a:lnTo>
                  <a:pt x="479" y="157"/>
                </a:lnTo>
                <a:lnTo>
                  <a:pt x="480" y="157"/>
                </a:lnTo>
                <a:lnTo>
                  <a:pt x="480" y="156"/>
                </a:lnTo>
                <a:lnTo>
                  <a:pt x="480" y="157"/>
                </a:lnTo>
                <a:lnTo>
                  <a:pt x="481" y="157"/>
                </a:lnTo>
                <a:lnTo>
                  <a:pt x="483" y="157"/>
                </a:lnTo>
                <a:lnTo>
                  <a:pt x="483" y="156"/>
                </a:lnTo>
                <a:lnTo>
                  <a:pt x="483" y="154"/>
                </a:lnTo>
                <a:lnTo>
                  <a:pt x="484" y="154"/>
                </a:lnTo>
                <a:lnTo>
                  <a:pt x="486" y="154"/>
                </a:lnTo>
                <a:lnTo>
                  <a:pt x="487" y="156"/>
                </a:lnTo>
                <a:lnTo>
                  <a:pt x="489" y="156"/>
                </a:lnTo>
                <a:lnTo>
                  <a:pt x="489" y="157"/>
                </a:lnTo>
                <a:lnTo>
                  <a:pt x="489" y="159"/>
                </a:lnTo>
                <a:lnTo>
                  <a:pt x="490" y="159"/>
                </a:lnTo>
                <a:lnTo>
                  <a:pt x="492" y="159"/>
                </a:lnTo>
                <a:lnTo>
                  <a:pt x="493" y="159"/>
                </a:lnTo>
                <a:lnTo>
                  <a:pt x="492" y="160"/>
                </a:lnTo>
                <a:lnTo>
                  <a:pt x="492" y="161"/>
                </a:lnTo>
                <a:lnTo>
                  <a:pt x="492" y="163"/>
                </a:lnTo>
                <a:lnTo>
                  <a:pt x="493" y="163"/>
                </a:lnTo>
                <a:lnTo>
                  <a:pt x="493" y="161"/>
                </a:lnTo>
                <a:lnTo>
                  <a:pt x="494" y="161"/>
                </a:lnTo>
                <a:lnTo>
                  <a:pt x="494" y="163"/>
                </a:lnTo>
                <a:lnTo>
                  <a:pt x="496" y="164"/>
                </a:lnTo>
                <a:lnTo>
                  <a:pt x="494" y="164"/>
                </a:lnTo>
                <a:lnTo>
                  <a:pt x="494" y="166"/>
                </a:lnTo>
                <a:lnTo>
                  <a:pt x="494" y="167"/>
                </a:lnTo>
                <a:lnTo>
                  <a:pt x="494" y="169"/>
                </a:lnTo>
                <a:lnTo>
                  <a:pt x="496" y="169"/>
                </a:lnTo>
                <a:lnTo>
                  <a:pt x="497" y="169"/>
                </a:lnTo>
                <a:lnTo>
                  <a:pt x="499" y="169"/>
                </a:lnTo>
                <a:lnTo>
                  <a:pt x="500" y="169"/>
                </a:lnTo>
                <a:lnTo>
                  <a:pt x="500" y="167"/>
                </a:lnTo>
                <a:lnTo>
                  <a:pt x="502" y="167"/>
                </a:lnTo>
                <a:lnTo>
                  <a:pt x="502" y="166"/>
                </a:lnTo>
                <a:lnTo>
                  <a:pt x="502" y="164"/>
                </a:lnTo>
                <a:lnTo>
                  <a:pt x="502" y="166"/>
                </a:lnTo>
                <a:lnTo>
                  <a:pt x="503" y="166"/>
                </a:lnTo>
                <a:lnTo>
                  <a:pt x="504" y="166"/>
                </a:lnTo>
                <a:lnTo>
                  <a:pt x="504" y="164"/>
                </a:lnTo>
                <a:lnTo>
                  <a:pt x="504" y="163"/>
                </a:lnTo>
                <a:lnTo>
                  <a:pt x="506" y="163"/>
                </a:lnTo>
                <a:lnTo>
                  <a:pt x="506" y="161"/>
                </a:lnTo>
                <a:lnTo>
                  <a:pt x="507" y="161"/>
                </a:lnTo>
                <a:lnTo>
                  <a:pt x="509" y="161"/>
                </a:lnTo>
                <a:lnTo>
                  <a:pt x="507" y="161"/>
                </a:lnTo>
                <a:lnTo>
                  <a:pt x="507" y="163"/>
                </a:lnTo>
                <a:lnTo>
                  <a:pt x="509" y="163"/>
                </a:lnTo>
                <a:lnTo>
                  <a:pt x="510" y="163"/>
                </a:lnTo>
                <a:lnTo>
                  <a:pt x="512" y="163"/>
                </a:lnTo>
                <a:lnTo>
                  <a:pt x="512" y="161"/>
                </a:lnTo>
                <a:lnTo>
                  <a:pt x="513" y="161"/>
                </a:lnTo>
                <a:lnTo>
                  <a:pt x="513" y="160"/>
                </a:lnTo>
                <a:lnTo>
                  <a:pt x="514" y="160"/>
                </a:lnTo>
                <a:lnTo>
                  <a:pt x="516" y="160"/>
                </a:lnTo>
                <a:lnTo>
                  <a:pt x="517" y="159"/>
                </a:lnTo>
                <a:lnTo>
                  <a:pt x="519" y="157"/>
                </a:lnTo>
                <a:lnTo>
                  <a:pt x="519" y="156"/>
                </a:lnTo>
                <a:lnTo>
                  <a:pt x="519" y="154"/>
                </a:lnTo>
                <a:lnTo>
                  <a:pt x="520" y="154"/>
                </a:lnTo>
                <a:lnTo>
                  <a:pt x="520" y="156"/>
                </a:lnTo>
                <a:lnTo>
                  <a:pt x="520" y="157"/>
                </a:lnTo>
                <a:lnTo>
                  <a:pt x="522" y="157"/>
                </a:lnTo>
                <a:lnTo>
                  <a:pt x="522" y="159"/>
                </a:lnTo>
                <a:lnTo>
                  <a:pt x="523" y="159"/>
                </a:lnTo>
                <a:lnTo>
                  <a:pt x="524" y="157"/>
                </a:lnTo>
                <a:lnTo>
                  <a:pt x="524" y="156"/>
                </a:lnTo>
                <a:lnTo>
                  <a:pt x="526" y="156"/>
                </a:lnTo>
                <a:lnTo>
                  <a:pt x="527" y="157"/>
                </a:lnTo>
                <a:lnTo>
                  <a:pt x="529" y="157"/>
                </a:lnTo>
                <a:lnTo>
                  <a:pt x="530" y="157"/>
                </a:lnTo>
                <a:lnTo>
                  <a:pt x="532" y="159"/>
                </a:lnTo>
                <a:lnTo>
                  <a:pt x="533" y="159"/>
                </a:lnTo>
                <a:lnTo>
                  <a:pt x="533" y="160"/>
                </a:lnTo>
                <a:lnTo>
                  <a:pt x="534" y="160"/>
                </a:lnTo>
                <a:lnTo>
                  <a:pt x="536" y="160"/>
                </a:lnTo>
                <a:lnTo>
                  <a:pt x="536" y="161"/>
                </a:lnTo>
                <a:lnTo>
                  <a:pt x="536" y="163"/>
                </a:lnTo>
                <a:lnTo>
                  <a:pt x="537" y="163"/>
                </a:lnTo>
                <a:lnTo>
                  <a:pt x="539" y="164"/>
                </a:lnTo>
                <a:lnTo>
                  <a:pt x="539" y="166"/>
                </a:lnTo>
                <a:lnTo>
                  <a:pt x="540" y="166"/>
                </a:lnTo>
                <a:lnTo>
                  <a:pt x="540" y="167"/>
                </a:lnTo>
                <a:lnTo>
                  <a:pt x="539" y="167"/>
                </a:lnTo>
                <a:lnTo>
                  <a:pt x="537" y="167"/>
                </a:lnTo>
                <a:lnTo>
                  <a:pt x="537" y="169"/>
                </a:lnTo>
                <a:lnTo>
                  <a:pt x="537" y="170"/>
                </a:lnTo>
                <a:lnTo>
                  <a:pt x="539" y="170"/>
                </a:lnTo>
                <a:lnTo>
                  <a:pt x="539" y="171"/>
                </a:lnTo>
                <a:lnTo>
                  <a:pt x="539" y="173"/>
                </a:lnTo>
                <a:lnTo>
                  <a:pt x="537" y="173"/>
                </a:lnTo>
                <a:lnTo>
                  <a:pt x="537" y="174"/>
                </a:lnTo>
                <a:lnTo>
                  <a:pt x="539" y="174"/>
                </a:lnTo>
                <a:lnTo>
                  <a:pt x="540" y="176"/>
                </a:lnTo>
                <a:lnTo>
                  <a:pt x="539" y="177"/>
                </a:lnTo>
                <a:lnTo>
                  <a:pt x="539" y="176"/>
                </a:lnTo>
                <a:lnTo>
                  <a:pt x="539" y="177"/>
                </a:lnTo>
                <a:lnTo>
                  <a:pt x="537" y="177"/>
                </a:lnTo>
                <a:lnTo>
                  <a:pt x="537" y="176"/>
                </a:lnTo>
                <a:lnTo>
                  <a:pt x="536" y="176"/>
                </a:lnTo>
                <a:lnTo>
                  <a:pt x="536" y="177"/>
                </a:lnTo>
                <a:lnTo>
                  <a:pt x="534" y="177"/>
                </a:lnTo>
                <a:lnTo>
                  <a:pt x="533" y="179"/>
                </a:lnTo>
                <a:lnTo>
                  <a:pt x="534" y="179"/>
                </a:lnTo>
                <a:lnTo>
                  <a:pt x="534" y="180"/>
                </a:lnTo>
                <a:lnTo>
                  <a:pt x="534" y="181"/>
                </a:lnTo>
                <a:lnTo>
                  <a:pt x="534" y="183"/>
                </a:lnTo>
                <a:lnTo>
                  <a:pt x="536" y="183"/>
                </a:lnTo>
                <a:lnTo>
                  <a:pt x="536" y="184"/>
                </a:lnTo>
                <a:lnTo>
                  <a:pt x="536" y="186"/>
                </a:lnTo>
                <a:lnTo>
                  <a:pt x="536" y="187"/>
                </a:lnTo>
                <a:lnTo>
                  <a:pt x="537" y="187"/>
                </a:lnTo>
                <a:lnTo>
                  <a:pt x="537" y="189"/>
                </a:lnTo>
                <a:lnTo>
                  <a:pt x="539" y="190"/>
                </a:lnTo>
                <a:lnTo>
                  <a:pt x="540" y="189"/>
                </a:lnTo>
                <a:lnTo>
                  <a:pt x="540" y="187"/>
                </a:lnTo>
                <a:lnTo>
                  <a:pt x="542" y="187"/>
                </a:lnTo>
                <a:lnTo>
                  <a:pt x="543" y="187"/>
                </a:lnTo>
                <a:lnTo>
                  <a:pt x="543" y="189"/>
                </a:lnTo>
                <a:lnTo>
                  <a:pt x="542" y="190"/>
                </a:lnTo>
                <a:lnTo>
                  <a:pt x="540" y="190"/>
                </a:lnTo>
                <a:lnTo>
                  <a:pt x="540" y="191"/>
                </a:lnTo>
                <a:lnTo>
                  <a:pt x="542" y="191"/>
                </a:lnTo>
                <a:lnTo>
                  <a:pt x="543" y="190"/>
                </a:lnTo>
                <a:lnTo>
                  <a:pt x="544" y="190"/>
                </a:lnTo>
                <a:lnTo>
                  <a:pt x="544" y="191"/>
                </a:lnTo>
                <a:lnTo>
                  <a:pt x="546" y="191"/>
                </a:lnTo>
                <a:lnTo>
                  <a:pt x="544" y="193"/>
                </a:lnTo>
                <a:lnTo>
                  <a:pt x="544" y="194"/>
                </a:lnTo>
                <a:lnTo>
                  <a:pt x="544" y="196"/>
                </a:lnTo>
                <a:lnTo>
                  <a:pt x="544" y="199"/>
                </a:lnTo>
                <a:lnTo>
                  <a:pt x="544" y="200"/>
                </a:lnTo>
                <a:lnTo>
                  <a:pt x="544" y="202"/>
                </a:lnTo>
                <a:lnTo>
                  <a:pt x="544" y="203"/>
                </a:lnTo>
                <a:lnTo>
                  <a:pt x="544" y="204"/>
                </a:lnTo>
                <a:lnTo>
                  <a:pt x="544" y="206"/>
                </a:lnTo>
                <a:lnTo>
                  <a:pt x="546" y="207"/>
                </a:lnTo>
                <a:lnTo>
                  <a:pt x="546" y="209"/>
                </a:lnTo>
                <a:lnTo>
                  <a:pt x="546" y="210"/>
                </a:lnTo>
                <a:lnTo>
                  <a:pt x="546" y="212"/>
                </a:lnTo>
                <a:lnTo>
                  <a:pt x="546" y="213"/>
                </a:lnTo>
                <a:lnTo>
                  <a:pt x="546" y="216"/>
                </a:lnTo>
                <a:lnTo>
                  <a:pt x="546" y="217"/>
                </a:lnTo>
                <a:lnTo>
                  <a:pt x="546" y="219"/>
                </a:lnTo>
                <a:lnTo>
                  <a:pt x="544" y="219"/>
                </a:lnTo>
                <a:lnTo>
                  <a:pt x="544" y="222"/>
                </a:lnTo>
                <a:lnTo>
                  <a:pt x="543" y="223"/>
                </a:lnTo>
                <a:lnTo>
                  <a:pt x="543" y="224"/>
                </a:lnTo>
                <a:lnTo>
                  <a:pt x="542" y="226"/>
                </a:lnTo>
                <a:lnTo>
                  <a:pt x="542" y="229"/>
                </a:lnTo>
                <a:lnTo>
                  <a:pt x="540" y="229"/>
                </a:lnTo>
                <a:lnTo>
                  <a:pt x="539" y="229"/>
                </a:lnTo>
                <a:lnTo>
                  <a:pt x="537" y="232"/>
                </a:lnTo>
                <a:lnTo>
                  <a:pt x="534" y="233"/>
                </a:lnTo>
                <a:lnTo>
                  <a:pt x="532" y="234"/>
                </a:lnTo>
                <a:lnTo>
                  <a:pt x="532" y="236"/>
                </a:lnTo>
                <a:lnTo>
                  <a:pt x="529" y="237"/>
                </a:lnTo>
                <a:lnTo>
                  <a:pt x="529" y="239"/>
                </a:lnTo>
                <a:lnTo>
                  <a:pt x="527" y="240"/>
                </a:lnTo>
                <a:lnTo>
                  <a:pt x="526" y="243"/>
                </a:lnTo>
                <a:lnTo>
                  <a:pt x="524" y="243"/>
                </a:lnTo>
                <a:lnTo>
                  <a:pt x="524" y="244"/>
                </a:lnTo>
                <a:lnTo>
                  <a:pt x="523" y="246"/>
                </a:lnTo>
                <a:lnTo>
                  <a:pt x="523" y="247"/>
                </a:lnTo>
                <a:lnTo>
                  <a:pt x="522" y="250"/>
                </a:lnTo>
                <a:lnTo>
                  <a:pt x="520" y="252"/>
                </a:lnTo>
                <a:lnTo>
                  <a:pt x="519" y="253"/>
                </a:lnTo>
                <a:lnTo>
                  <a:pt x="517" y="253"/>
                </a:lnTo>
                <a:lnTo>
                  <a:pt x="516" y="254"/>
                </a:lnTo>
                <a:lnTo>
                  <a:pt x="514" y="254"/>
                </a:lnTo>
                <a:lnTo>
                  <a:pt x="513" y="254"/>
                </a:lnTo>
                <a:lnTo>
                  <a:pt x="512" y="253"/>
                </a:lnTo>
                <a:lnTo>
                  <a:pt x="510" y="253"/>
                </a:lnTo>
                <a:lnTo>
                  <a:pt x="509" y="252"/>
                </a:lnTo>
                <a:lnTo>
                  <a:pt x="509" y="249"/>
                </a:lnTo>
                <a:lnTo>
                  <a:pt x="507" y="249"/>
                </a:lnTo>
                <a:lnTo>
                  <a:pt x="507" y="246"/>
                </a:lnTo>
                <a:lnTo>
                  <a:pt x="509" y="243"/>
                </a:lnTo>
                <a:lnTo>
                  <a:pt x="509" y="242"/>
                </a:lnTo>
                <a:lnTo>
                  <a:pt x="509" y="240"/>
                </a:lnTo>
                <a:lnTo>
                  <a:pt x="509" y="239"/>
                </a:lnTo>
                <a:lnTo>
                  <a:pt x="507" y="237"/>
                </a:lnTo>
                <a:lnTo>
                  <a:pt x="507" y="236"/>
                </a:lnTo>
                <a:lnTo>
                  <a:pt x="506" y="234"/>
                </a:lnTo>
                <a:lnTo>
                  <a:pt x="504" y="234"/>
                </a:lnTo>
                <a:lnTo>
                  <a:pt x="503" y="233"/>
                </a:lnTo>
                <a:lnTo>
                  <a:pt x="502" y="234"/>
                </a:lnTo>
                <a:lnTo>
                  <a:pt x="500" y="234"/>
                </a:lnTo>
                <a:lnTo>
                  <a:pt x="499" y="236"/>
                </a:lnTo>
                <a:lnTo>
                  <a:pt x="497" y="237"/>
                </a:lnTo>
                <a:lnTo>
                  <a:pt x="497" y="239"/>
                </a:lnTo>
                <a:lnTo>
                  <a:pt x="497" y="240"/>
                </a:lnTo>
                <a:lnTo>
                  <a:pt x="497" y="242"/>
                </a:lnTo>
                <a:lnTo>
                  <a:pt x="497" y="243"/>
                </a:lnTo>
                <a:lnTo>
                  <a:pt x="496" y="243"/>
                </a:lnTo>
                <a:lnTo>
                  <a:pt x="496" y="244"/>
                </a:lnTo>
                <a:lnTo>
                  <a:pt x="496" y="246"/>
                </a:lnTo>
                <a:lnTo>
                  <a:pt x="496" y="247"/>
                </a:lnTo>
                <a:lnTo>
                  <a:pt x="494" y="247"/>
                </a:lnTo>
                <a:lnTo>
                  <a:pt x="494" y="249"/>
                </a:lnTo>
                <a:lnTo>
                  <a:pt x="493" y="249"/>
                </a:lnTo>
                <a:lnTo>
                  <a:pt x="492" y="249"/>
                </a:lnTo>
                <a:lnTo>
                  <a:pt x="490" y="250"/>
                </a:lnTo>
                <a:lnTo>
                  <a:pt x="489" y="250"/>
                </a:lnTo>
                <a:lnTo>
                  <a:pt x="487" y="252"/>
                </a:lnTo>
                <a:lnTo>
                  <a:pt x="486" y="252"/>
                </a:lnTo>
                <a:lnTo>
                  <a:pt x="484" y="253"/>
                </a:lnTo>
                <a:lnTo>
                  <a:pt x="483" y="254"/>
                </a:lnTo>
                <a:lnTo>
                  <a:pt x="481" y="254"/>
                </a:lnTo>
                <a:lnTo>
                  <a:pt x="480" y="256"/>
                </a:lnTo>
                <a:lnTo>
                  <a:pt x="479" y="254"/>
                </a:lnTo>
                <a:lnTo>
                  <a:pt x="477" y="254"/>
                </a:lnTo>
                <a:lnTo>
                  <a:pt x="476" y="256"/>
                </a:lnTo>
                <a:lnTo>
                  <a:pt x="474" y="256"/>
                </a:lnTo>
                <a:lnTo>
                  <a:pt x="474" y="257"/>
                </a:lnTo>
                <a:lnTo>
                  <a:pt x="476" y="259"/>
                </a:lnTo>
                <a:lnTo>
                  <a:pt x="476" y="260"/>
                </a:lnTo>
                <a:lnTo>
                  <a:pt x="476" y="262"/>
                </a:lnTo>
                <a:lnTo>
                  <a:pt x="477" y="263"/>
                </a:lnTo>
                <a:lnTo>
                  <a:pt x="476" y="263"/>
                </a:lnTo>
                <a:lnTo>
                  <a:pt x="474" y="263"/>
                </a:lnTo>
                <a:lnTo>
                  <a:pt x="474" y="264"/>
                </a:lnTo>
                <a:lnTo>
                  <a:pt x="473" y="264"/>
                </a:lnTo>
                <a:lnTo>
                  <a:pt x="471" y="264"/>
                </a:lnTo>
                <a:lnTo>
                  <a:pt x="471" y="266"/>
                </a:lnTo>
                <a:lnTo>
                  <a:pt x="470" y="266"/>
                </a:lnTo>
                <a:lnTo>
                  <a:pt x="469" y="266"/>
                </a:lnTo>
                <a:lnTo>
                  <a:pt x="467" y="266"/>
                </a:lnTo>
                <a:lnTo>
                  <a:pt x="466" y="266"/>
                </a:lnTo>
                <a:lnTo>
                  <a:pt x="464" y="266"/>
                </a:lnTo>
                <a:lnTo>
                  <a:pt x="463" y="266"/>
                </a:lnTo>
                <a:lnTo>
                  <a:pt x="463" y="264"/>
                </a:lnTo>
                <a:lnTo>
                  <a:pt x="464" y="263"/>
                </a:lnTo>
                <a:lnTo>
                  <a:pt x="464" y="262"/>
                </a:lnTo>
                <a:lnTo>
                  <a:pt x="463" y="262"/>
                </a:lnTo>
                <a:lnTo>
                  <a:pt x="463" y="260"/>
                </a:lnTo>
                <a:lnTo>
                  <a:pt x="461" y="260"/>
                </a:lnTo>
                <a:lnTo>
                  <a:pt x="460" y="260"/>
                </a:lnTo>
                <a:lnTo>
                  <a:pt x="459" y="259"/>
                </a:lnTo>
                <a:lnTo>
                  <a:pt x="457" y="259"/>
                </a:lnTo>
                <a:lnTo>
                  <a:pt x="456" y="260"/>
                </a:lnTo>
                <a:lnTo>
                  <a:pt x="456" y="262"/>
                </a:lnTo>
                <a:lnTo>
                  <a:pt x="454" y="262"/>
                </a:lnTo>
                <a:lnTo>
                  <a:pt x="454" y="260"/>
                </a:lnTo>
                <a:lnTo>
                  <a:pt x="453" y="260"/>
                </a:lnTo>
                <a:lnTo>
                  <a:pt x="453" y="259"/>
                </a:lnTo>
                <a:lnTo>
                  <a:pt x="451" y="257"/>
                </a:lnTo>
                <a:lnTo>
                  <a:pt x="450" y="257"/>
                </a:lnTo>
                <a:lnTo>
                  <a:pt x="449" y="257"/>
                </a:lnTo>
                <a:lnTo>
                  <a:pt x="449" y="259"/>
                </a:lnTo>
                <a:lnTo>
                  <a:pt x="447" y="259"/>
                </a:lnTo>
                <a:lnTo>
                  <a:pt x="447" y="260"/>
                </a:lnTo>
                <a:lnTo>
                  <a:pt x="446" y="260"/>
                </a:lnTo>
                <a:lnTo>
                  <a:pt x="444" y="260"/>
                </a:lnTo>
                <a:lnTo>
                  <a:pt x="443" y="259"/>
                </a:lnTo>
                <a:lnTo>
                  <a:pt x="443" y="260"/>
                </a:lnTo>
                <a:lnTo>
                  <a:pt x="441" y="260"/>
                </a:lnTo>
                <a:lnTo>
                  <a:pt x="441" y="262"/>
                </a:lnTo>
                <a:lnTo>
                  <a:pt x="440" y="262"/>
                </a:lnTo>
                <a:lnTo>
                  <a:pt x="440" y="263"/>
                </a:lnTo>
                <a:lnTo>
                  <a:pt x="439" y="263"/>
                </a:lnTo>
                <a:lnTo>
                  <a:pt x="439" y="264"/>
                </a:lnTo>
                <a:lnTo>
                  <a:pt x="437" y="264"/>
                </a:lnTo>
                <a:lnTo>
                  <a:pt x="436" y="264"/>
                </a:lnTo>
                <a:lnTo>
                  <a:pt x="434" y="264"/>
                </a:lnTo>
                <a:lnTo>
                  <a:pt x="434" y="266"/>
                </a:lnTo>
                <a:lnTo>
                  <a:pt x="433" y="266"/>
                </a:lnTo>
                <a:lnTo>
                  <a:pt x="433" y="267"/>
                </a:lnTo>
                <a:lnTo>
                  <a:pt x="431" y="267"/>
                </a:lnTo>
                <a:lnTo>
                  <a:pt x="431" y="269"/>
                </a:lnTo>
                <a:lnTo>
                  <a:pt x="431" y="270"/>
                </a:lnTo>
                <a:lnTo>
                  <a:pt x="430" y="270"/>
                </a:lnTo>
                <a:lnTo>
                  <a:pt x="429" y="270"/>
                </a:lnTo>
                <a:lnTo>
                  <a:pt x="429" y="272"/>
                </a:lnTo>
                <a:lnTo>
                  <a:pt x="429" y="273"/>
                </a:lnTo>
                <a:lnTo>
                  <a:pt x="427" y="273"/>
                </a:lnTo>
                <a:lnTo>
                  <a:pt x="426" y="273"/>
                </a:lnTo>
                <a:lnTo>
                  <a:pt x="426" y="272"/>
                </a:lnTo>
                <a:lnTo>
                  <a:pt x="424" y="273"/>
                </a:lnTo>
                <a:lnTo>
                  <a:pt x="423" y="273"/>
                </a:lnTo>
                <a:lnTo>
                  <a:pt x="423" y="272"/>
                </a:lnTo>
                <a:lnTo>
                  <a:pt x="421" y="272"/>
                </a:lnTo>
                <a:lnTo>
                  <a:pt x="420" y="272"/>
                </a:lnTo>
                <a:lnTo>
                  <a:pt x="420" y="273"/>
                </a:lnTo>
                <a:lnTo>
                  <a:pt x="420" y="274"/>
                </a:lnTo>
                <a:lnTo>
                  <a:pt x="419" y="274"/>
                </a:lnTo>
                <a:lnTo>
                  <a:pt x="419" y="273"/>
                </a:lnTo>
                <a:lnTo>
                  <a:pt x="417" y="273"/>
                </a:lnTo>
                <a:lnTo>
                  <a:pt x="417" y="272"/>
                </a:lnTo>
                <a:lnTo>
                  <a:pt x="417" y="273"/>
                </a:lnTo>
                <a:lnTo>
                  <a:pt x="416" y="273"/>
                </a:lnTo>
                <a:lnTo>
                  <a:pt x="414" y="273"/>
                </a:lnTo>
                <a:lnTo>
                  <a:pt x="414" y="272"/>
                </a:lnTo>
                <a:lnTo>
                  <a:pt x="416" y="272"/>
                </a:lnTo>
                <a:lnTo>
                  <a:pt x="416" y="270"/>
                </a:lnTo>
                <a:lnTo>
                  <a:pt x="417" y="272"/>
                </a:lnTo>
                <a:lnTo>
                  <a:pt x="419" y="272"/>
                </a:lnTo>
                <a:lnTo>
                  <a:pt x="419" y="270"/>
                </a:lnTo>
                <a:lnTo>
                  <a:pt x="420" y="270"/>
                </a:lnTo>
                <a:lnTo>
                  <a:pt x="419" y="269"/>
                </a:lnTo>
                <a:lnTo>
                  <a:pt x="419" y="267"/>
                </a:lnTo>
                <a:lnTo>
                  <a:pt x="417" y="266"/>
                </a:lnTo>
                <a:lnTo>
                  <a:pt x="416" y="266"/>
                </a:lnTo>
                <a:lnTo>
                  <a:pt x="416" y="267"/>
                </a:lnTo>
                <a:lnTo>
                  <a:pt x="414" y="266"/>
                </a:lnTo>
                <a:lnTo>
                  <a:pt x="413" y="266"/>
                </a:lnTo>
                <a:lnTo>
                  <a:pt x="411" y="266"/>
                </a:lnTo>
                <a:lnTo>
                  <a:pt x="411" y="264"/>
                </a:lnTo>
                <a:lnTo>
                  <a:pt x="411" y="266"/>
                </a:lnTo>
                <a:lnTo>
                  <a:pt x="411" y="267"/>
                </a:lnTo>
                <a:lnTo>
                  <a:pt x="410" y="266"/>
                </a:lnTo>
                <a:lnTo>
                  <a:pt x="409" y="266"/>
                </a:lnTo>
                <a:lnTo>
                  <a:pt x="409" y="264"/>
                </a:lnTo>
                <a:lnTo>
                  <a:pt x="407" y="266"/>
                </a:lnTo>
                <a:lnTo>
                  <a:pt x="407" y="267"/>
                </a:lnTo>
                <a:lnTo>
                  <a:pt x="406" y="267"/>
                </a:lnTo>
                <a:lnTo>
                  <a:pt x="404" y="267"/>
                </a:lnTo>
                <a:lnTo>
                  <a:pt x="404" y="266"/>
                </a:lnTo>
                <a:lnTo>
                  <a:pt x="406" y="266"/>
                </a:lnTo>
                <a:lnTo>
                  <a:pt x="404" y="264"/>
                </a:lnTo>
                <a:lnTo>
                  <a:pt x="404" y="263"/>
                </a:lnTo>
                <a:lnTo>
                  <a:pt x="403" y="262"/>
                </a:lnTo>
                <a:lnTo>
                  <a:pt x="403" y="260"/>
                </a:lnTo>
                <a:lnTo>
                  <a:pt x="403" y="259"/>
                </a:lnTo>
                <a:lnTo>
                  <a:pt x="401" y="259"/>
                </a:lnTo>
                <a:lnTo>
                  <a:pt x="400" y="259"/>
                </a:lnTo>
                <a:lnTo>
                  <a:pt x="400" y="257"/>
                </a:lnTo>
                <a:lnTo>
                  <a:pt x="401" y="256"/>
                </a:lnTo>
                <a:lnTo>
                  <a:pt x="403" y="256"/>
                </a:lnTo>
                <a:lnTo>
                  <a:pt x="406" y="256"/>
                </a:lnTo>
                <a:lnTo>
                  <a:pt x="406" y="257"/>
                </a:lnTo>
                <a:lnTo>
                  <a:pt x="406" y="256"/>
                </a:lnTo>
                <a:lnTo>
                  <a:pt x="407" y="256"/>
                </a:lnTo>
                <a:lnTo>
                  <a:pt x="407" y="254"/>
                </a:lnTo>
                <a:lnTo>
                  <a:pt x="409" y="254"/>
                </a:lnTo>
                <a:lnTo>
                  <a:pt x="410" y="254"/>
                </a:lnTo>
                <a:lnTo>
                  <a:pt x="410" y="253"/>
                </a:lnTo>
                <a:lnTo>
                  <a:pt x="410" y="252"/>
                </a:lnTo>
                <a:lnTo>
                  <a:pt x="411" y="252"/>
                </a:lnTo>
                <a:lnTo>
                  <a:pt x="413" y="252"/>
                </a:lnTo>
                <a:lnTo>
                  <a:pt x="414" y="250"/>
                </a:lnTo>
                <a:lnTo>
                  <a:pt x="414" y="249"/>
                </a:lnTo>
                <a:lnTo>
                  <a:pt x="416" y="249"/>
                </a:lnTo>
                <a:lnTo>
                  <a:pt x="417" y="249"/>
                </a:lnTo>
                <a:lnTo>
                  <a:pt x="417" y="247"/>
                </a:lnTo>
                <a:lnTo>
                  <a:pt x="416" y="247"/>
                </a:lnTo>
                <a:lnTo>
                  <a:pt x="414" y="247"/>
                </a:lnTo>
                <a:lnTo>
                  <a:pt x="414" y="246"/>
                </a:lnTo>
                <a:lnTo>
                  <a:pt x="413" y="246"/>
                </a:lnTo>
                <a:lnTo>
                  <a:pt x="411" y="246"/>
                </a:lnTo>
                <a:lnTo>
                  <a:pt x="411" y="244"/>
                </a:lnTo>
                <a:lnTo>
                  <a:pt x="411" y="243"/>
                </a:lnTo>
                <a:lnTo>
                  <a:pt x="411" y="242"/>
                </a:lnTo>
                <a:lnTo>
                  <a:pt x="410" y="242"/>
                </a:lnTo>
                <a:lnTo>
                  <a:pt x="410" y="240"/>
                </a:lnTo>
                <a:lnTo>
                  <a:pt x="409" y="240"/>
                </a:lnTo>
                <a:lnTo>
                  <a:pt x="407" y="240"/>
                </a:lnTo>
                <a:lnTo>
                  <a:pt x="407" y="239"/>
                </a:lnTo>
                <a:lnTo>
                  <a:pt x="406" y="239"/>
                </a:lnTo>
                <a:lnTo>
                  <a:pt x="404" y="237"/>
                </a:lnTo>
                <a:lnTo>
                  <a:pt x="404" y="236"/>
                </a:lnTo>
                <a:lnTo>
                  <a:pt x="403" y="236"/>
                </a:lnTo>
                <a:lnTo>
                  <a:pt x="401" y="234"/>
                </a:lnTo>
                <a:lnTo>
                  <a:pt x="401" y="233"/>
                </a:lnTo>
                <a:lnTo>
                  <a:pt x="401" y="232"/>
                </a:lnTo>
                <a:lnTo>
                  <a:pt x="400" y="232"/>
                </a:lnTo>
                <a:lnTo>
                  <a:pt x="399" y="230"/>
                </a:lnTo>
                <a:lnTo>
                  <a:pt x="399" y="232"/>
                </a:lnTo>
                <a:lnTo>
                  <a:pt x="397" y="230"/>
                </a:lnTo>
                <a:lnTo>
                  <a:pt x="396" y="230"/>
                </a:lnTo>
                <a:lnTo>
                  <a:pt x="394" y="230"/>
                </a:lnTo>
                <a:lnTo>
                  <a:pt x="394" y="232"/>
                </a:lnTo>
                <a:lnTo>
                  <a:pt x="394" y="233"/>
                </a:lnTo>
                <a:lnTo>
                  <a:pt x="393" y="233"/>
                </a:lnTo>
                <a:lnTo>
                  <a:pt x="391" y="234"/>
                </a:lnTo>
                <a:lnTo>
                  <a:pt x="391" y="236"/>
                </a:lnTo>
                <a:lnTo>
                  <a:pt x="390" y="237"/>
                </a:lnTo>
                <a:lnTo>
                  <a:pt x="390" y="236"/>
                </a:lnTo>
                <a:lnTo>
                  <a:pt x="390" y="237"/>
                </a:lnTo>
                <a:lnTo>
                  <a:pt x="389" y="237"/>
                </a:lnTo>
                <a:lnTo>
                  <a:pt x="387" y="237"/>
                </a:lnTo>
                <a:lnTo>
                  <a:pt x="387" y="236"/>
                </a:lnTo>
                <a:lnTo>
                  <a:pt x="386" y="236"/>
                </a:lnTo>
                <a:lnTo>
                  <a:pt x="384" y="236"/>
                </a:lnTo>
                <a:lnTo>
                  <a:pt x="384" y="234"/>
                </a:lnTo>
                <a:lnTo>
                  <a:pt x="384" y="233"/>
                </a:lnTo>
                <a:lnTo>
                  <a:pt x="383" y="233"/>
                </a:lnTo>
                <a:lnTo>
                  <a:pt x="381" y="233"/>
                </a:lnTo>
                <a:lnTo>
                  <a:pt x="381" y="232"/>
                </a:lnTo>
                <a:lnTo>
                  <a:pt x="380" y="232"/>
                </a:lnTo>
                <a:lnTo>
                  <a:pt x="381" y="232"/>
                </a:lnTo>
                <a:lnTo>
                  <a:pt x="381" y="230"/>
                </a:lnTo>
                <a:lnTo>
                  <a:pt x="383" y="229"/>
                </a:lnTo>
                <a:lnTo>
                  <a:pt x="381" y="229"/>
                </a:lnTo>
                <a:lnTo>
                  <a:pt x="381" y="227"/>
                </a:lnTo>
                <a:lnTo>
                  <a:pt x="380" y="227"/>
                </a:lnTo>
                <a:lnTo>
                  <a:pt x="381" y="226"/>
                </a:lnTo>
                <a:lnTo>
                  <a:pt x="381" y="224"/>
                </a:lnTo>
                <a:lnTo>
                  <a:pt x="381" y="223"/>
                </a:lnTo>
                <a:lnTo>
                  <a:pt x="380" y="223"/>
                </a:lnTo>
                <a:lnTo>
                  <a:pt x="380" y="222"/>
                </a:lnTo>
                <a:lnTo>
                  <a:pt x="380" y="220"/>
                </a:lnTo>
                <a:lnTo>
                  <a:pt x="380" y="219"/>
                </a:lnTo>
                <a:lnTo>
                  <a:pt x="380" y="217"/>
                </a:lnTo>
                <a:lnTo>
                  <a:pt x="379" y="217"/>
                </a:lnTo>
                <a:lnTo>
                  <a:pt x="379" y="216"/>
                </a:lnTo>
                <a:lnTo>
                  <a:pt x="377" y="216"/>
                </a:lnTo>
                <a:lnTo>
                  <a:pt x="376" y="216"/>
                </a:lnTo>
                <a:lnTo>
                  <a:pt x="376" y="217"/>
                </a:lnTo>
                <a:lnTo>
                  <a:pt x="376" y="216"/>
                </a:lnTo>
                <a:lnTo>
                  <a:pt x="374" y="216"/>
                </a:lnTo>
                <a:lnTo>
                  <a:pt x="373" y="214"/>
                </a:lnTo>
                <a:lnTo>
                  <a:pt x="373" y="213"/>
                </a:lnTo>
                <a:lnTo>
                  <a:pt x="371" y="213"/>
                </a:lnTo>
                <a:lnTo>
                  <a:pt x="370" y="212"/>
                </a:lnTo>
                <a:lnTo>
                  <a:pt x="371" y="210"/>
                </a:lnTo>
                <a:lnTo>
                  <a:pt x="370" y="210"/>
                </a:lnTo>
                <a:lnTo>
                  <a:pt x="371" y="209"/>
                </a:lnTo>
                <a:lnTo>
                  <a:pt x="371" y="207"/>
                </a:lnTo>
                <a:lnTo>
                  <a:pt x="370" y="207"/>
                </a:lnTo>
                <a:lnTo>
                  <a:pt x="371" y="207"/>
                </a:lnTo>
                <a:lnTo>
                  <a:pt x="371" y="206"/>
                </a:lnTo>
                <a:lnTo>
                  <a:pt x="370" y="206"/>
                </a:lnTo>
                <a:lnTo>
                  <a:pt x="369" y="206"/>
                </a:lnTo>
                <a:lnTo>
                  <a:pt x="367" y="206"/>
                </a:lnTo>
                <a:lnTo>
                  <a:pt x="367" y="204"/>
                </a:lnTo>
                <a:lnTo>
                  <a:pt x="366" y="203"/>
                </a:lnTo>
                <a:lnTo>
                  <a:pt x="364" y="202"/>
                </a:lnTo>
                <a:lnTo>
                  <a:pt x="364" y="200"/>
                </a:lnTo>
                <a:lnTo>
                  <a:pt x="363" y="200"/>
                </a:lnTo>
                <a:lnTo>
                  <a:pt x="363" y="199"/>
                </a:lnTo>
                <a:lnTo>
                  <a:pt x="361" y="199"/>
                </a:lnTo>
                <a:lnTo>
                  <a:pt x="361" y="197"/>
                </a:lnTo>
                <a:lnTo>
                  <a:pt x="360" y="197"/>
                </a:lnTo>
                <a:lnTo>
                  <a:pt x="360" y="196"/>
                </a:lnTo>
                <a:lnTo>
                  <a:pt x="360" y="194"/>
                </a:lnTo>
                <a:lnTo>
                  <a:pt x="359" y="194"/>
                </a:lnTo>
                <a:lnTo>
                  <a:pt x="357" y="194"/>
                </a:lnTo>
                <a:lnTo>
                  <a:pt x="356" y="196"/>
                </a:lnTo>
                <a:lnTo>
                  <a:pt x="354" y="196"/>
                </a:lnTo>
                <a:lnTo>
                  <a:pt x="351" y="193"/>
                </a:lnTo>
                <a:lnTo>
                  <a:pt x="350" y="193"/>
                </a:lnTo>
                <a:lnTo>
                  <a:pt x="347" y="190"/>
                </a:lnTo>
                <a:lnTo>
                  <a:pt x="346" y="189"/>
                </a:lnTo>
                <a:lnTo>
                  <a:pt x="344" y="187"/>
                </a:lnTo>
                <a:lnTo>
                  <a:pt x="343" y="186"/>
                </a:lnTo>
                <a:lnTo>
                  <a:pt x="338" y="187"/>
                </a:lnTo>
                <a:lnTo>
                  <a:pt x="333" y="187"/>
                </a:lnTo>
                <a:lnTo>
                  <a:pt x="327" y="189"/>
                </a:lnTo>
                <a:lnTo>
                  <a:pt x="323" y="189"/>
                </a:lnTo>
                <a:lnTo>
                  <a:pt x="320" y="189"/>
                </a:lnTo>
                <a:lnTo>
                  <a:pt x="318" y="189"/>
                </a:lnTo>
                <a:lnTo>
                  <a:pt x="313" y="190"/>
                </a:lnTo>
                <a:lnTo>
                  <a:pt x="306" y="190"/>
                </a:lnTo>
                <a:lnTo>
                  <a:pt x="298" y="190"/>
                </a:lnTo>
                <a:lnTo>
                  <a:pt x="294" y="190"/>
                </a:lnTo>
                <a:lnTo>
                  <a:pt x="291" y="190"/>
                </a:lnTo>
                <a:lnTo>
                  <a:pt x="284" y="190"/>
                </a:lnTo>
                <a:lnTo>
                  <a:pt x="278" y="191"/>
                </a:lnTo>
                <a:lnTo>
                  <a:pt x="274" y="191"/>
                </a:lnTo>
                <a:lnTo>
                  <a:pt x="268" y="191"/>
                </a:lnTo>
                <a:lnTo>
                  <a:pt x="264" y="191"/>
                </a:lnTo>
                <a:lnTo>
                  <a:pt x="263" y="191"/>
                </a:lnTo>
                <a:lnTo>
                  <a:pt x="263" y="204"/>
                </a:lnTo>
                <a:lnTo>
                  <a:pt x="264" y="216"/>
                </a:lnTo>
                <a:lnTo>
                  <a:pt x="261" y="216"/>
                </a:lnTo>
                <a:lnTo>
                  <a:pt x="260" y="216"/>
                </a:lnTo>
                <a:lnTo>
                  <a:pt x="258" y="216"/>
                </a:lnTo>
                <a:lnTo>
                  <a:pt x="257" y="216"/>
                </a:lnTo>
                <a:lnTo>
                  <a:pt x="254" y="216"/>
                </a:lnTo>
                <a:lnTo>
                  <a:pt x="250" y="214"/>
                </a:lnTo>
                <a:lnTo>
                  <a:pt x="248" y="214"/>
                </a:lnTo>
                <a:lnTo>
                  <a:pt x="246" y="214"/>
                </a:lnTo>
                <a:lnTo>
                  <a:pt x="238" y="214"/>
                </a:lnTo>
                <a:lnTo>
                  <a:pt x="237" y="213"/>
                </a:lnTo>
                <a:lnTo>
                  <a:pt x="234" y="213"/>
                </a:lnTo>
                <a:lnTo>
                  <a:pt x="233" y="213"/>
                </a:lnTo>
                <a:lnTo>
                  <a:pt x="230" y="213"/>
                </a:lnTo>
                <a:lnTo>
                  <a:pt x="228" y="213"/>
                </a:lnTo>
                <a:lnTo>
                  <a:pt x="227" y="213"/>
                </a:lnTo>
                <a:lnTo>
                  <a:pt x="226" y="213"/>
                </a:lnTo>
                <a:lnTo>
                  <a:pt x="224" y="212"/>
                </a:lnTo>
                <a:lnTo>
                  <a:pt x="223" y="212"/>
                </a:lnTo>
                <a:lnTo>
                  <a:pt x="221" y="212"/>
                </a:lnTo>
                <a:lnTo>
                  <a:pt x="220" y="212"/>
                </a:lnTo>
                <a:lnTo>
                  <a:pt x="218" y="212"/>
                </a:lnTo>
                <a:lnTo>
                  <a:pt x="216" y="212"/>
                </a:lnTo>
                <a:lnTo>
                  <a:pt x="197" y="210"/>
                </a:lnTo>
                <a:lnTo>
                  <a:pt x="193" y="210"/>
                </a:lnTo>
                <a:lnTo>
                  <a:pt x="183" y="209"/>
                </a:lnTo>
                <a:lnTo>
                  <a:pt x="178" y="209"/>
                </a:lnTo>
                <a:lnTo>
                  <a:pt x="174" y="203"/>
                </a:lnTo>
                <a:lnTo>
                  <a:pt x="163" y="187"/>
                </a:lnTo>
                <a:lnTo>
                  <a:pt x="154" y="176"/>
                </a:lnTo>
                <a:lnTo>
                  <a:pt x="145" y="163"/>
                </a:lnTo>
                <a:lnTo>
                  <a:pt x="135" y="157"/>
                </a:lnTo>
                <a:lnTo>
                  <a:pt x="134" y="157"/>
                </a:lnTo>
                <a:lnTo>
                  <a:pt x="131" y="156"/>
                </a:lnTo>
                <a:lnTo>
                  <a:pt x="128" y="156"/>
                </a:lnTo>
                <a:lnTo>
                  <a:pt x="125" y="154"/>
                </a:lnTo>
                <a:lnTo>
                  <a:pt x="123" y="154"/>
                </a:lnTo>
                <a:lnTo>
                  <a:pt x="118" y="150"/>
                </a:lnTo>
                <a:lnTo>
                  <a:pt x="118" y="149"/>
                </a:lnTo>
                <a:lnTo>
                  <a:pt x="78" y="111"/>
                </a:lnTo>
                <a:lnTo>
                  <a:pt x="75" y="109"/>
                </a:lnTo>
                <a:lnTo>
                  <a:pt x="74" y="107"/>
                </a:lnTo>
                <a:lnTo>
                  <a:pt x="71" y="104"/>
                </a:lnTo>
                <a:lnTo>
                  <a:pt x="70" y="103"/>
                </a:lnTo>
                <a:lnTo>
                  <a:pt x="45" y="79"/>
                </a:lnTo>
                <a:lnTo>
                  <a:pt x="41" y="76"/>
                </a:lnTo>
                <a:lnTo>
                  <a:pt x="48" y="76"/>
                </a:lnTo>
                <a:lnTo>
                  <a:pt x="38" y="53"/>
                </a:lnTo>
                <a:lnTo>
                  <a:pt x="35" y="47"/>
                </a:lnTo>
                <a:lnTo>
                  <a:pt x="31" y="46"/>
                </a:lnTo>
                <a:lnTo>
                  <a:pt x="31" y="44"/>
                </a:lnTo>
                <a:lnTo>
                  <a:pt x="30" y="44"/>
                </a:lnTo>
                <a:lnTo>
                  <a:pt x="28" y="44"/>
                </a:lnTo>
                <a:lnTo>
                  <a:pt x="27" y="43"/>
                </a:lnTo>
                <a:lnTo>
                  <a:pt x="25" y="43"/>
                </a:lnTo>
                <a:lnTo>
                  <a:pt x="24" y="41"/>
                </a:lnTo>
                <a:lnTo>
                  <a:pt x="22" y="41"/>
                </a:lnTo>
                <a:lnTo>
                  <a:pt x="21" y="41"/>
                </a:lnTo>
                <a:lnTo>
                  <a:pt x="20" y="40"/>
                </a:lnTo>
                <a:lnTo>
                  <a:pt x="12" y="37"/>
                </a:lnTo>
                <a:lnTo>
                  <a:pt x="7" y="33"/>
                </a:lnTo>
                <a:lnTo>
                  <a:pt x="0" y="18"/>
                </a:lnTo>
                <a:lnTo>
                  <a:pt x="2" y="21"/>
                </a:lnTo>
                <a:lnTo>
                  <a:pt x="7" y="21"/>
                </a:lnTo>
                <a:lnTo>
                  <a:pt x="10" y="21"/>
                </a:lnTo>
                <a:lnTo>
                  <a:pt x="14" y="20"/>
                </a:lnTo>
                <a:lnTo>
                  <a:pt x="15" y="20"/>
                </a:lnTo>
                <a:lnTo>
                  <a:pt x="17" y="20"/>
                </a:lnTo>
                <a:lnTo>
                  <a:pt x="21" y="18"/>
                </a:lnTo>
                <a:lnTo>
                  <a:pt x="25" y="17"/>
                </a:lnTo>
                <a:lnTo>
                  <a:pt x="30" y="16"/>
                </a:lnTo>
                <a:lnTo>
                  <a:pt x="31" y="16"/>
                </a:lnTo>
                <a:lnTo>
                  <a:pt x="32" y="16"/>
                </a:lnTo>
                <a:lnTo>
                  <a:pt x="35" y="14"/>
                </a:lnTo>
                <a:lnTo>
                  <a:pt x="41" y="13"/>
                </a:lnTo>
                <a:lnTo>
                  <a:pt x="45" y="11"/>
                </a:lnTo>
                <a:lnTo>
                  <a:pt x="50" y="10"/>
                </a:lnTo>
                <a:lnTo>
                  <a:pt x="57" y="8"/>
                </a:lnTo>
                <a:lnTo>
                  <a:pt x="61" y="13"/>
                </a:lnTo>
                <a:lnTo>
                  <a:pt x="67" y="17"/>
                </a:lnTo>
                <a:lnTo>
                  <a:pt x="71" y="21"/>
                </a:lnTo>
                <a:lnTo>
                  <a:pt x="74" y="24"/>
                </a:lnTo>
                <a:lnTo>
                  <a:pt x="77" y="26"/>
                </a:lnTo>
                <a:lnTo>
                  <a:pt x="90" y="37"/>
                </a:lnTo>
                <a:lnTo>
                  <a:pt x="90" y="36"/>
                </a:lnTo>
                <a:lnTo>
                  <a:pt x="90" y="34"/>
                </a:lnTo>
                <a:lnTo>
                  <a:pt x="91" y="31"/>
                </a:lnTo>
                <a:lnTo>
                  <a:pt x="93" y="31"/>
                </a:lnTo>
                <a:lnTo>
                  <a:pt x="94" y="30"/>
                </a:lnTo>
                <a:lnTo>
                  <a:pt x="91" y="27"/>
                </a:lnTo>
                <a:lnTo>
                  <a:pt x="93" y="27"/>
                </a:lnTo>
                <a:lnTo>
                  <a:pt x="95" y="24"/>
                </a:lnTo>
                <a:lnTo>
                  <a:pt x="97" y="23"/>
                </a:lnTo>
                <a:lnTo>
                  <a:pt x="98" y="21"/>
                </a:lnTo>
                <a:lnTo>
                  <a:pt x="100" y="20"/>
                </a:lnTo>
                <a:lnTo>
                  <a:pt x="101" y="20"/>
                </a:lnTo>
                <a:lnTo>
                  <a:pt x="103" y="17"/>
                </a:lnTo>
                <a:lnTo>
                  <a:pt x="104" y="16"/>
                </a:lnTo>
                <a:lnTo>
                  <a:pt x="107" y="14"/>
                </a:lnTo>
                <a:lnTo>
                  <a:pt x="110" y="11"/>
                </a:lnTo>
                <a:lnTo>
                  <a:pt x="113" y="8"/>
                </a:lnTo>
                <a:lnTo>
                  <a:pt x="114" y="8"/>
                </a:lnTo>
                <a:lnTo>
                  <a:pt x="117" y="4"/>
                </a:lnTo>
                <a:lnTo>
                  <a:pt x="118" y="4"/>
                </a:lnTo>
                <a:lnTo>
                  <a:pt x="120" y="4"/>
                </a:lnTo>
                <a:lnTo>
                  <a:pt x="120" y="3"/>
                </a:lnTo>
                <a:lnTo>
                  <a:pt x="124" y="1"/>
                </a:lnTo>
                <a:lnTo>
                  <a:pt x="125" y="1"/>
                </a:lnTo>
                <a:lnTo>
                  <a:pt x="125" y="0"/>
                </a:lnTo>
                <a:lnTo>
                  <a:pt x="128" y="0"/>
                </a:lnTo>
                <a:lnTo>
                  <a:pt x="130" y="0"/>
                </a:lnTo>
                <a:lnTo>
                  <a:pt x="130" y="1"/>
                </a:lnTo>
                <a:lnTo>
                  <a:pt x="131" y="4"/>
                </a:lnTo>
                <a:lnTo>
                  <a:pt x="133" y="6"/>
                </a:lnTo>
                <a:lnTo>
                  <a:pt x="134" y="7"/>
                </a:lnTo>
                <a:lnTo>
                  <a:pt x="134" y="8"/>
                </a:lnTo>
                <a:lnTo>
                  <a:pt x="133" y="8"/>
                </a:lnTo>
                <a:lnTo>
                  <a:pt x="134" y="8"/>
                </a:lnTo>
                <a:lnTo>
                  <a:pt x="134" y="10"/>
                </a:lnTo>
                <a:lnTo>
                  <a:pt x="135" y="11"/>
                </a:lnTo>
                <a:lnTo>
                  <a:pt x="135" y="13"/>
                </a:lnTo>
                <a:lnTo>
                  <a:pt x="137" y="13"/>
                </a:lnTo>
                <a:lnTo>
                  <a:pt x="137" y="14"/>
                </a:lnTo>
                <a:lnTo>
                  <a:pt x="138" y="16"/>
                </a:lnTo>
                <a:lnTo>
                  <a:pt x="140" y="17"/>
                </a:lnTo>
                <a:lnTo>
                  <a:pt x="144" y="23"/>
                </a:lnTo>
                <a:lnTo>
                  <a:pt x="154" y="37"/>
                </a:lnTo>
                <a:lnTo>
                  <a:pt x="155" y="40"/>
                </a:lnTo>
                <a:lnTo>
                  <a:pt x="158" y="43"/>
                </a:lnTo>
                <a:lnTo>
                  <a:pt x="160" y="44"/>
                </a:lnTo>
                <a:lnTo>
                  <a:pt x="157" y="51"/>
                </a:lnTo>
                <a:lnTo>
                  <a:pt x="155" y="53"/>
                </a:lnTo>
                <a:lnTo>
                  <a:pt x="154" y="56"/>
                </a:lnTo>
                <a:lnTo>
                  <a:pt x="153" y="59"/>
                </a:lnTo>
                <a:lnTo>
                  <a:pt x="153" y="60"/>
                </a:lnTo>
                <a:lnTo>
                  <a:pt x="153" y="61"/>
                </a:lnTo>
                <a:lnTo>
                  <a:pt x="154" y="61"/>
                </a:lnTo>
                <a:lnTo>
                  <a:pt x="155" y="61"/>
                </a:lnTo>
                <a:lnTo>
                  <a:pt x="157" y="63"/>
                </a:lnTo>
                <a:lnTo>
                  <a:pt x="160" y="63"/>
                </a:lnTo>
                <a:lnTo>
                  <a:pt x="161" y="64"/>
                </a:lnTo>
                <a:lnTo>
                  <a:pt x="164" y="66"/>
                </a:lnTo>
                <a:lnTo>
                  <a:pt x="165" y="66"/>
                </a:lnTo>
                <a:lnTo>
                  <a:pt x="167" y="66"/>
                </a:lnTo>
                <a:lnTo>
                  <a:pt x="167" y="67"/>
                </a:lnTo>
                <a:lnTo>
                  <a:pt x="170" y="67"/>
                </a:lnTo>
                <a:lnTo>
                  <a:pt x="173" y="69"/>
                </a:lnTo>
                <a:lnTo>
                  <a:pt x="174" y="69"/>
                </a:lnTo>
                <a:lnTo>
                  <a:pt x="174" y="70"/>
                </a:lnTo>
                <a:lnTo>
                  <a:pt x="177" y="70"/>
                </a:lnTo>
                <a:lnTo>
                  <a:pt x="180" y="70"/>
                </a:lnTo>
                <a:lnTo>
                  <a:pt x="181" y="70"/>
                </a:lnTo>
                <a:lnTo>
                  <a:pt x="184" y="71"/>
                </a:lnTo>
                <a:lnTo>
                  <a:pt x="185" y="71"/>
                </a:lnTo>
                <a:lnTo>
                  <a:pt x="187" y="71"/>
                </a:lnTo>
                <a:lnTo>
                  <a:pt x="190" y="71"/>
                </a:lnTo>
                <a:lnTo>
                  <a:pt x="191" y="71"/>
                </a:lnTo>
                <a:lnTo>
                  <a:pt x="191" y="70"/>
                </a:lnTo>
                <a:lnTo>
                  <a:pt x="191" y="69"/>
                </a:lnTo>
                <a:lnTo>
                  <a:pt x="190" y="69"/>
                </a:lnTo>
                <a:lnTo>
                  <a:pt x="190" y="67"/>
                </a:lnTo>
                <a:lnTo>
                  <a:pt x="188" y="67"/>
                </a:lnTo>
                <a:lnTo>
                  <a:pt x="188" y="66"/>
                </a:lnTo>
                <a:lnTo>
                  <a:pt x="188" y="64"/>
                </a:lnTo>
                <a:lnTo>
                  <a:pt x="188" y="63"/>
                </a:lnTo>
                <a:lnTo>
                  <a:pt x="188" y="61"/>
                </a:lnTo>
                <a:lnTo>
                  <a:pt x="188" y="60"/>
                </a:lnTo>
                <a:lnTo>
                  <a:pt x="190" y="60"/>
                </a:lnTo>
                <a:lnTo>
                  <a:pt x="191" y="60"/>
                </a:lnTo>
                <a:lnTo>
                  <a:pt x="191" y="59"/>
                </a:lnTo>
                <a:lnTo>
                  <a:pt x="193" y="59"/>
                </a:lnTo>
                <a:lnTo>
                  <a:pt x="193" y="57"/>
                </a:lnTo>
                <a:lnTo>
                  <a:pt x="194" y="56"/>
                </a:lnTo>
                <a:lnTo>
                  <a:pt x="194" y="57"/>
                </a:lnTo>
                <a:lnTo>
                  <a:pt x="194" y="56"/>
                </a:lnTo>
                <a:lnTo>
                  <a:pt x="195" y="56"/>
                </a:lnTo>
                <a:lnTo>
                  <a:pt x="197" y="54"/>
                </a:lnTo>
                <a:lnTo>
                  <a:pt x="197" y="53"/>
                </a:lnTo>
                <a:lnTo>
                  <a:pt x="198" y="53"/>
                </a:lnTo>
                <a:lnTo>
                  <a:pt x="200" y="51"/>
                </a:lnTo>
                <a:lnTo>
                  <a:pt x="200" y="50"/>
                </a:lnTo>
                <a:lnTo>
                  <a:pt x="198" y="50"/>
                </a:lnTo>
                <a:lnTo>
                  <a:pt x="197" y="50"/>
                </a:lnTo>
                <a:lnTo>
                  <a:pt x="197" y="48"/>
                </a:lnTo>
                <a:lnTo>
                  <a:pt x="198" y="47"/>
                </a:lnTo>
                <a:lnTo>
                  <a:pt x="197" y="46"/>
                </a:lnTo>
                <a:lnTo>
                  <a:pt x="197" y="44"/>
                </a:lnTo>
                <a:lnTo>
                  <a:pt x="195" y="41"/>
                </a:lnTo>
                <a:lnTo>
                  <a:pt x="194" y="38"/>
                </a:lnTo>
                <a:lnTo>
                  <a:pt x="193" y="36"/>
                </a:lnTo>
                <a:lnTo>
                  <a:pt x="194" y="36"/>
                </a:lnTo>
                <a:lnTo>
                  <a:pt x="197" y="37"/>
                </a:lnTo>
                <a:lnTo>
                  <a:pt x="197" y="38"/>
                </a:lnTo>
                <a:lnTo>
                  <a:pt x="198" y="40"/>
                </a:lnTo>
                <a:lnTo>
                  <a:pt x="200" y="40"/>
                </a:lnTo>
                <a:lnTo>
                  <a:pt x="201" y="41"/>
                </a:lnTo>
                <a:lnTo>
                  <a:pt x="203" y="43"/>
                </a:lnTo>
                <a:lnTo>
                  <a:pt x="206" y="46"/>
                </a:lnTo>
                <a:lnTo>
                  <a:pt x="207" y="47"/>
                </a:lnTo>
                <a:lnTo>
                  <a:pt x="207" y="48"/>
                </a:lnTo>
                <a:lnTo>
                  <a:pt x="211" y="51"/>
                </a:lnTo>
                <a:lnTo>
                  <a:pt x="213" y="53"/>
                </a:lnTo>
                <a:lnTo>
                  <a:pt x="216" y="56"/>
                </a:lnTo>
                <a:lnTo>
                  <a:pt x="216" y="57"/>
                </a:lnTo>
                <a:lnTo>
                  <a:pt x="218" y="59"/>
                </a:lnTo>
                <a:lnTo>
                  <a:pt x="218" y="60"/>
                </a:lnTo>
                <a:lnTo>
                  <a:pt x="220" y="60"/>
                </a:lnTo>
                <a:lnTo>
                  <a:pt x="221" y="61"/>
                </a:lnTo>
                <a:lnTo>
                  <a:pt x="223" y="63"/>
                </a:lnTo>
                <a:lnTo>
                  <a:pt x="223" y="64"/>
                </a:lnTo>
                <a:lnTo>
                  <a:pt x="224" y="64"/>
                </a:lnTo>
                <a:lnTo>
                  <a:pt x="227" y="67"/>
                </a:lnTo>
                <a:lnTo>
                  <a:pt x="230" y="69"/>
                </a:lnTo>
                <a:lnTo>
                  <a:pt x="233" y="71"/>
                </a:lnTo>
                <a:lnTo>
                  <a:pt x="236" y="73"/>
                </a:lnTo>
                <a:lnTo>
                  <a:pt x="236" y="74"/>
                </a:lnTo>
                <a:lnTo>
                  <a:pt x="237" y="74"/>
                </a:lnTo>
                <a:lnTo>
                  <a:pt x="240" y="76"/>
                </a:lnTo>
                <a:lnTo>
                  <a:pt x="243" y="79"/>
                </a:lnTo>
                <a:lnTo>
                  <a:pt x="244" y="80"/>
                </a:lnTo>
                <a:lnTo>
                  <a:pt x="246" y="81"/>
                </a:lnTo>
                <a:lnTo>
                  <a:pt x="247" y="81"/>
                </a:lnTo>
                <a:lnTo>
                  <a:pt x="250" y="84"/>
                </a:lnTo>
                <a:lnTo>
                  <a:pt x="253" y="84"/>
                </a:lnTo>
                <a:lnTo>
                  <a:pt x="256" y="84"/>
                </a:lnTo>
                <a:lnTo>
                  <a:pt x="257" y="86"/>
                </a:lnTo>
                <a:lnTo>
                  <a:pt x="260" y="86"/>
                </a:lnTo>
                <a:lnTo>
                  <a:pt x="261" y="86"/>
                </a:lnTo>
                <a:lnTo>
                  <a:pt x="263" y="86"/>
                </a:lnTo>
                <a:lnTo>
                  <a:pt x="264" y="86"/>
                </a:lnTo>
                <a:lnTo>
                  <a:pt x="266" y="86"/>
                </a:lnTo>
                <a:lnTo>
                  <a:pt x="267" y="86"/>
                </a:lnTo>
                <a:lnTo>
                  <a:pt x="268" y="86"/>
                </a:lnTo>
                <a:lnTo>
                  <a:pt x="270" y="86"/>
                </a:lnTo>
                <a:lnTo>
                  <a:pt x="271" y="86"/>
                </a:lnTo>
                <a:lnTo>
                  <a:pt x="274" y="86"/>
                </a:lnTo>
                <a:lnTo>
                  <a:pt x="276" y="86"/>
                </a:lnTo>
                <a:lnTo>
                  <a:pt x="277" y="86"/>
                </a:lnTo>
                <a:lnTo>
                  <a:pt x="278" y="84"/>
                </a:lnTo>
                <a:lnTo>
                  <a:pt x="280" y="84"/>
                </a:lnTo>
                <a:lnTo>
                  <a:pt x="281" y="84"/>
                </a:lnTo>
                <a:lnTo>
                  <a:pt x="283" y="84"/>
                </a:lnTo>
                <a:lnTo>
                  <a:pt x="284" y="84"/>
                </a:lnTo>
                <a:lnTo>
                  <a:pt x="286" y="84"/>
                </a:lnTo>
                <a:lnTo>
                  <a:pt x="287" y="84"/>
                </a:lnTo>
                <a:lnTo>
                  <a:pt x="288" y="84"/>
                </a:lnTo>
                <a:lnTo>
                  <a:pt x="290" y="84"/>
                </a:lnTo>
                <a:lnTo>
                  <a:pt x="291" y="84"/>
                </a:lnTo>
                <a:lnTo>
                  <a:pt x="293" y="86"/>
                </a:lnTo>
                <a:lnTo>
                  <a:pt x="296" y="89"/>
                </a:lnTo>
                <a:lnTo>
                  <a:pt x="298" y="91"/>
                </a:lnTo>
                <a:lnTo>
                  <a:pt x="300" y="93"/>
                </a:lnTo>
                <a:lnTo>
                  <a:pt x="301" y="94"/>
                </a:lnTo>
                <a:lnTo>
                  <a:pt x="301" y="93"/>
                </a:lnTo>
                <a:lnTo>
                  <a:pt x="301" y="91"/>
                </a:lnTo>
                <a:lnTo>
                  <a:pt x="301" y="89"/>
                </a:lnTo>
                <a:lnTo>
                  <a:pt x="301" y="86"/>
                </a:lnTo>
                <a:lnTo>
                  <a:pt x="301" y="84"/>
                </a:lnTo>
                <a:lnTo>
                  <a:pt x="301" y="83"/>
                </a:lnTo>
                <a:lnTo>
                  <a:pt x="301" y="81"/>
                </a:lnTo>
                <a:lnTo>
                  <a:pt x="301" y="80"/>
                </a:lnTo>
                <a:lnTo>
                  <a:pt x="301" y="79"/>
                </a:lnTo>
                <a:lnTo>
                  <a:pt x="301" y="76"/>
                </a:lnTo>
                <a:lnTo>
                  <a:pt x="300" y="74"/>
                </a:lnTo>
                <a:lnTo>
                  <a:pt x="301" y="73"/>
                </a:lnTo>
                <a:lnTo>
                  <a:pt x="300" y="71"/>
                </a:lnTo>
                <a:lnTo>
                  <a:pt x="300" y="70"/>
                </a:lnTo>
                <a:lnTo>
                  <a:pt x="300" y="69"/>
                </a:lnTo>
                <a:lnTo>
                  <a:pt x="298" y="69"/>
                </a:lnTo>
                <a:lnTo>
                  <a:pt x="298" y="67"/>
                </a:lnTo>
                <a:lnTo>
                  <a:pt x="297" y="66"/>
                </a:lnTo>
                <a:lnTo>
                  <a:pt x="296" y="64"/>
                </a:lnTo>
                <a:lnTo>
                  <a:pt x="296" y="63"/>
                </a:lnTo>
                <a:lnTo>
                  <a:pt x="294" y="60"/>
                </a:lnTo>
                <a:lnTo>
                  <a:pt x="293" y="57"/>
                </a:lnTo>
                <a:lnTo>
                  <a:pt x="291" y="56"/>
                </a:lnTo>
                <a:lnTo>
                  <a:pt x="290" y="54"/>
                </a:lnTo>
                <a:lnTo>
                  <a:pt x="290" y="53"/>
                </a:lnTo>
                <a:lnTo>
                  <a:pt x="290" y="51"/>
                </a:lnTo>
                <a:lnTo>
                  <a:pt x="290" y="50"/>
                </a:lnTo>
                <a:lnTo>
                  <a:pt x="288" y="48"/>
                </a:lnTo>
                <a:lnTo>
                  <a:pt x="287" y="48"/>
                </a:lnTo>
                <a:lnTo>
                  <a:pt x="287" y="47"/>
                </a:lnTo>
                <a:lnTo>
                  <a:pt x="287" y="46"/>
                </a:lnTo>
                <a:lnTo>
                  <a:pt x="286" y="46"/>
                </a:lnTo>
                <a:lnTo>
                  <a:pt x="284" y="43"/>
                </a:lnTo>
                <a:lnTo>
                  <a:pt x="283" y="41"/>
                </a:lnTo>
                <a:lnTo>
                  <a:pt x="281" y="38"/>
                </a:lnTo>
                <a:lnTo>
                  <a:pt x="280" y="38"/>
                </a:lnTo>
                <a:lnTo>
                  <a:pt x="280" y="37"/>
                </a:lnTo>
                <a:lnTo>
                  <a:pt x="280" y="36"/>
                </a:lnTo>
                <a:lnTo>
                  <a:pt x="281" y="36"/>
                </a:lnTo>
                <a:lnTo>
                  <a:pt x="281" y="34"/>
                </a:lnTo>
                <a:lnTo>
                  <a:pt x="281" y="33"/>
                </a:lnTo>
                <a:lnTo>
                  <a:pt x="283" y="31"/>
                </a:lnTo>
                <a:lnTo>
                  <a:pt x="284" y="30"/>
                </a:lnTo>
                <a:lnTo>
                  <a:pt x="284" y="28"/>
                </a:lnTo>
                <a:lnTo>
                  <a:pt x="286" y="27"/>
                </a:lnTo>
                <a:lnTo>
                  <a:pt x="286" y="26"/>
                </a:lnTo>
                <a:lnTo>
                  <a:pt x="286" y="24"/>
                </a:lnTo>
                <a:lnTo>
                  <a:pt x="286" y="23"/>
                </a:lnTo>
                <a:lnTo>
                  <a:pt x="284" y="23"/>
                </a:lnTo>
                <a:lnTo>
                  <a:pt x="284" y="21"/>
                </a:lnTo>
                <a:lnTo>
                  <a:pt x="284" y="20"/>
                </a:lnTo>
                <a:lnTo>
                  <a:pt x="283" y="17"/>
                </a:lnTo>
                <a:lnTo>
                  <a:pt x="283" y="16"/>
                </a:lnTo>
                <a:lnTo>
                  <a:pt x="283" y="14"/>
                </a:lnTo>
                <a:lnTo>
                  <a:pt x="283" y="11"/>
                </a:lnTo>
                <a:lnTo>
                  <a:pt x="281" y="11"/>
                </a:lnTo>
                <a:lnTo>
                  <a:pt x="281" y="10"/>
                </a:lnTo>
                <a:lnTo>
                  <a:pt x="283" y="8"/>
                </a:lnTo>
                <a:lnTo>
                  <a:pt x="284" y="8"/>
                </a:lnTo>
                <a:lnTo>
                  <a:pt x="286" y="7"/>
                </a:lnTo>
                <a:lnTo>
                  <a:pt x="287" y="6"/>
                </a:lnTo>
                <a:lnTo>
                  <a:pt x="288" y="7"/>
                </a:lnTo>
                <a:lnTo>
                  <a:pt x="290" y="7"/>
                </a:lnTo>
                <a:lnTo>
                  <a:pt x="290" y="8"/>
                </a:lnTo>
                <a:lnTo>
                  <a:pt x="291" y="8"/>
                </a:lnTo>
                <a:lnTo>
                  <a:pt x="290" y="8"/>
                </a:lnTo>
                <a:lnTo>
                  <a:pt x="290" y="10"/>
                </a:lnTo>
                <a:lnTo>
                  <a:pt x="290" y="11"/>
                </a:lnTo>
                <a:lnTo>
                  <a:pt x="290" y="13"/>
                </a:lnTo>
                <a:lnTo>
                  <a:pt x="290" y="14"/>
                </a:lnTo>
                <a:lnTo>
                  <a:pt x="291" y="16"/>
                </a:lnTo>
                <a:lnTo>
                  <a:pt x="293" y="16"/>
                </a:lnTo>
                <a:lnTo>
                  <a:pt x="294" y="16"/>
                </a:lnTo>
                <a:lnTo>
                  <a:pt x="296" y="16"/>
                </a:lnTo>
                <a:lnTo>
                  <a:pt x="297" y="16"/>
                </a:lnTo>
                <a:lnTo>
                  <a:pt x="298" y="14"/>
                </a:lnTo>
                <a:lnTo>
                  <a:pt x="298" y="16"/>
                </a:lnTo>
                <a:lnTo>
                  <a:pt x="300" y="14"/>
                </a:lnTo>
                <a:lnTo>
                  <a:pt x="301" y="14"/>
                </a:lnTo>
                <a:lnTo>
                  <a:pt x="301" y="13"/>
                </a:lnTo>
                <a:lnTo>
                  <a:pt x="303" y="13"/>
                </a:lnTo>
                <a:lnTo>
                  <a:pt x="303" y="11"/>
                </a:lnTo>
                <a:lnTo>
                  <a:pt x="304" y="11"/>
                </a:lnTo>
                <a:lnTo>
                  <a:pt x="306" y="11"/>
                </a:lnTo>
                <a:lnTo>
                  <a:pt x="307" y="11"/>
                </a:lnTo>
                <a:lnTo>
                  <a:pt x="308" y="10"/>
                </a:lnTo>
                <a:lnTo>
                  <a:pt x="311" y="10"/>
                </a:lnTo>
                <a:lnTo>
                  <a:pt x="313" y="8"/>
                </a:lnTo>
                <a:lnTo>
                  <a:pt x="314" y="8"/>
                </a:lnTo>
                <a:lnTo>
                  <a:pt x="316" y="8"/>
                </a:lnTo>
                <a:lnTo>
                  <a:pt x="318" y="7"/>
                </a:lnTo>
                <a:lnTo>
                  <a:pt x="320" y="7"/>
                </a:lnTo>
                <a:lnTo>
                  <a:pt x="321" y="6"/>
                </a:lnTo>
                <a:lnTo>
                  <a:pt x="323" y="6"/>
                </a:lnTo>
                <a:lnTo>
                  <a:pt x="323" y="4"/>
                </a:lnTo>
                <a:lnTo>
                  <a:pt x="326" y="4"/>
                </a:lnTo>
                <a:lnTo>
                  <a:pt x="327" y="4"/>
                </a:lnTo>
                <a:lnTo>
                  <a:pt x="330" y="4"/>
                </a:lnTo>
                <a:lnTo>
                  <a:pt x="331" y="6"/>
                </a:lnTo>
                <a:lnTo>
                  <a:pt x="333" y="6"/>
                </a:lnTo>
                <a:lnTo>
                  <a:pt x="334" y="6"/>
                </a:lnTo>
                <a:lnTo>
                  <a:pt x="336" y="6"/>
                </a:lnTo>
                <a:lnTo>
                  <a:pt x="337" y="7"/>
                </a:lnTo>
                <a:lnTo>
                  <a:pt x="338" y="7"/>
                </a:lnTo>
                <a:lnTo>
                  <a:pt x="340" y="7"/>
                </a:lnTo>
                <a:lnTo>
                  <a:pt x="340" y="6"/>
                </a:lnTo>
                <a:lnTo>
                  <a:pt x="341" y="6"/>
                </a:lnTo>
                <a:lnTo>
                  <a:pt x="343" y="4"/>
                </a:lnTo>
                <a:lnTo>
                  <a:pt x="344" y="4"/>
                </a:lnTo>
                <a:lnTo>
                  <a:pt x="344" y="3"/>
                </a:lnTo>
                <a:lnTo>
                  <a:pt x="344" y="1"/>
                </a:lnTo>
                <a:lnTo>
                  <a:pt x="346" y="1"/>
                </a:lnTo>
                <a:lnTo>
                  <a:pt x="347" y="0"/>
                </a:lnTo>
                <a:lnTo>
                  <a:pt x="349" y="1"/>
                </a:lnTo>
                <a:lnTo>
                  <a:pt x="350" y="1"/>
                </a:lnTo>
                <a:lnTo>
                  <a:pt x="350" y="3"/>
                </a:lnTo>
                <a:lnTo>
                  <a:pt x="351" y="3"/>
                </a:lnTo>
                <a:lnTo>
                  <a:pt x="353" y="3"/>
                </a:lnTo>
                <a:lnTo>
                  <a:pt x="354" y="3"/>
                </a:lnTo>
                <a:lnTo>
                  <a:pt x="356" y="3"/>
                </a:lnTo>
                <a:lnTo>
                  <a:pt x="357" y="3"/>
                </a:lnTo>
                <a:lnTo>
                  <a:pt x="357" y="1"/>
                </a:lnTo>
                <a:lnTo>
                  <a:pt x="359" y="1"/>
                </a:lnTo>
                <a:lnTo>
                  <a:pt x="360" y="1"/>
                </a:lnTo>
                <a:lnTo>
                  <a:pt x="360" y="0"/>
                </a:lnTo>
                <a:lnTo>
                  <a:pt x="360" y="1"/>
                </a:lnTo>
                <a:lnTo>
                  <a:pt x="361" y="1"/>
                </a:lnTo>
                <a:lnTo>
                  <a:pt x="363" y="1"/>
                </a:lnTo>
                <a:lnTo>
                  <a:pt x="364" y="1"/>
                </a:lnTo>
                <a:lnTo>
                  <a:pt x="366" y="1"/>
                </a:lnTo>
                <a:lnTo>
                  <a:pt x="367" y="1"/>
                </a:lnTo>
                <a:lnTo>
                  <a:pt x="369" y="1"/>
                </a:lnTo>
                <a:lnTo>
                  <a:pt x="370" y="1"/>
                </a:lnTo>
                <a:lnTo>
                  <a:pt x="371" y="0"/>
                </a:lnTo>
                <a:lnTo>
                  <a:pt x="373" y="0"/>
                </a:lnTo>
                <a:lnTo>
                  <a:pt x="374" y="3"/>
                </a:lnTo>
                <a:close/>
              </a:path>
            </a:pathLst>
          </a:custGeom>
          <a:solidFill>
            <a:schemeClr val="bg1"/>
          </a:solidFill>
          <a:ln w="3175" cmpd="sng">
            <a:solidFill>
              <a:srgbClr val="808080"/>
            </a:solidFill>
            <a:round/>
            <a:headEnd/>
            <a:tailEnd/>
          </a:ln>
        </p:spPr>
        <p:txBody>
          <a:bodyPr/>
          <a:lstStyle/>
          <a:p>
            <a:endParaRPr lang="en-US"/>
          </a:p>
        </p:txBody>
      </p:sp>
      <p:sp>
        <p:nvSpPr>
          <p:cNvPr id="14490" name="Freeform 154"/>
          <p:cNvSpPr>
            <a:spLocks/>
          </p:cNvSpPr>
          <p:nvPr/>
        </p:nvSpPr>
        <p:spPr bwMode="auto">
          <a:xfrm>
            <a:off x="2420938" y="5157788"/>
            <a:ext cx="522287" cy="236537"/>
          </a:xfrm>
          <a:custGeom>
            <a:avLst/>
            <a:gdLst>
              <a:gd name="T0" fmla="*/ 436 w 443"/>
              <a:gd name="T1" fmla="*/ 264 h 274"/>
              <a:gd name="T2" fmla="*/ 429 w 443"/>
              <a:gd name="T3" fmla="*/ 272 h 274"/>
              <a:gd name="T4" fmla="*/ 420 w 443"/>
              <a:gd name="T5" fmla="*/ 273 h 274"/>
              <a:gd name="T6" fmla="*/ 416 w 443"/>
              <a:gd name="T7" fmla="*/ 272 h 274"/>
              <a:gd name="T8" fmla="*/ 416 w 443"/>
              <a:gd name="T9" fmla="*/ 267 h 274"/>
              <a:gd name="T10" fmla="*/ 407 w 443"/>
              <a:gd name="T11" fmla="*/ 266 h 274"/>
              <a:gd name="T12" fmla="*/ 403 w 443"/>
              <a:gd name="T13" fmla="*/ 259 h 274"/>
              <a:gd name="T14" fmla="*/ 407 w 443"/>
              <a:gd name="T15" fmla="*/ 254 h 274"/>
              <a:gd name="T16" fmla="*/ 417 w 443"/>
              <a:gd name="T17" fmla="*/ 249 h 274"/>
              <a:gd name="T18" fmla="*/ 410 w 443"/>
              <a:gd name="T19" fmla="*/ 242 h 274"/>
              <a:gd name="T20" fmla="*/ 401 w 443"/>
              <a:gd name="T21" fmla="*/ 233 h 274"/>
              <a:gd name="T22" fmla="*/ 393 w 443"/>
              <a:gd name="T23" fmla="*/ 233 h 274"/>
              <a:gd name="T24" fmla="*/ 384 w 443"/>
              <a:gd name="T25" fmla="*/ 236 h 274"/>
              <a:gd name="T26" fmla="*/ 381 w 443"/>
              <a:gd name="T27" fmla="*/ 229 h 274"/>
              <a:gd name="T28" fmla="*/ 380 w 443"/>
              <a:gd name="T29" fmla="*/ 217 h 274"/>
              <a:gd name="T30" fmla="*/ 371 w 443"/>
              <a:gd name="T31" fmla="*/ 213 h 274"/>
              <a:gd name="T32" fmla="*/ 369 w 443"/>
              <a:gd name="T33" fmla="*/ 206 h 274"/>
              <a:gd name="T34" fmla="*/ 360 w 443"/>
              <a:gd name="T35" fmla="*/ 197 h 274"/>
              <a:gd name="T36" fmla="*/ 346 w 443"/>
              <a:gd name="T37" fmla="*/ 189 h 274"/>
              <a:gd name="T38" fmla="*/ 306 w 443"/>
              <a:gd name="T39" fmla="*/ 190 h 274"/>
              <a:gd name="T40" fmla="*/ 263 w 443"/>
              <a:gd name="T41" fmla="*/ 204 h 274"/>
              <a:gd name="T42" fmla="*/ 238 w 443"/>
              <a:gd name="T43" fmla="*/ 214 h 274"/>
              <a:gd name="T44" fmla="*/ 221 w 443"/>
              <a:gd name="T45" fmla="*/ 212 h 274"/>
              <a:gd name="T46" fmla="*/ 154 w 443"/>
              <a:gd name="T47" fmla="*/ 176 h 274"/>
              <a:gd name="T48" fmla="*/ 78 w 443"/>
              <a:gd name="T49" fmla="*/ 111 h 274"/>
              <a:gd name="T50" fmla="*/ 31 w 443"/>
              <a:gd name="T51" fmla="*/ 46 h 274"/>
              <a:gd name="T52" fmla="*/ 12 w 443"/>
              <a:gd name="T53" fmla="*/ 37 h 274"/>
              <a:gd name="T54" fmla="*/ 25 w 443"/>
              <a:gd name="T55" fmla="*/ 17 h 274"/>
              <a:gd name="T56" fmla="*/ 67 w 443"/>
              <a:gd name="T57" fmla="*/ 17 h 274"/>
              <a:gd name="T58" fmla="*/ 91 w 443"/>
              <a:gd name="T59" fmla="*/ 27 h 274"/>
              <a:gd name="T60" fmla="*/ 110 w 443"/>
              <a:gd name="T61" fmla="*/ 11 h 274"/>
              <a:gd name="T62" fmla="*/ 128 w 443"/>
              <a:gd name="T63" fmla="*/ 0 h 274"/>
              <a:gd name="T64" fmla="*/ 135 w 443"/>
              <a:gd name="T65" fmla="*/ 11 h 274"/>
              <a:gd name="T66" fmla="*/ 160 w 443"/>
              <a:gd name="T67" fmla="*/ 44 h 274"/>
              <a:gd name="T68" fmla="*/ 160 w 443"/>
              <a:gd name="T69" fmla="*/ 63 h 274"/>
              <a:gd name="T70" fmla="*/ 177 w 443"/>
              <a:gd name="T71" fmla="*/ 70 h 274"/>
              <a:gd name="T72" fmla="*/ 190 w 443"/>
              <a:gd name="T73" fmla="*/ 69 h 274"/>
              <a:gd name="T74" fmla="*/ 191 w 443"/>
              <a:gd name="T75" fmla="*/ 59 h 274"/>
              <a:gd name="T76" fmla="*/ 200 w 443"/>
              <a:gd name="T77" fmla="*/ 51 h 274"/>
              <a:gd name="T78" fmla="*/ 193 w 443"/>
              <a:gd name="T79" fmla="*/ 36 h 274"/>
              <a:gd name="T80" fmla="*/ 207 w 443"/>
              <a:gd name="T81" fmla="*/ 48 h 274"/>
              <a:gd name="T82" fmla="*/ 223 w 443"/>
              <a:gd name="T83" fmla="*/ 64 h 274"/>
              <a:gd name="T84" fmla="*/ 244 w 443"/>
              <a:gd name="T85" fmla="*/ 80 h 274"/>
              <a:gd name="T86" fmla="*/ 264 w 443"/>
              <a:gd name="T87" fmla="*/ 86 h 274"/>
              <a:gd name="T88" fmla="*/ 280 w 443"/>
              <a:gd name="T89" fmla="*/ 84 h 274"/>
              <a:gd name="T90" fmla="*/ 296 w 443"/>
              <a:gd name="T91" fmla="*/ 89 h 274"/>
              <a:gd name="T92" fmla="*/ 301 w 443"/>
              <a:gd name="T93" fmla="*/ 81 h 274"/>
              <a:gd name="T94" fmla="*/ 298 w 443"/>
              <a:gd name="T95" fmla="*/ 67 h 274"/>
              <a:gd name="T96" fmla="*/ 290 w 443"/>
              <a:gd name="T97" fmla="*/ 50 h 274"/>
              <a:gd name="T98" fmla="*/ 280 w 443"/>
              <a:gd name="T99" fmla="*/ 37 h 274"/>
              <a:gd name="T100" fmla="*/ 286 w 443"/>
              <a:gd name="T101" fmla="*/ 24 h 274"/>
              <a:gd name="T102" fmla="*/ 281 w 443"/>
              <a:gd name="T103" fmla="*/ 10 h 274"/>
              <a:gd name="T104" fmla="*/ 290 w 443"/>
              <a:gd name="T105" fmla="*/ 10 h 274"/>
              <a:gd name="T106" fmla="*/ 298 w 443"/>
              <a:gd name="T107" fmla="*/ 16 h 274"/>
              <a:gd name="T108" fmla="*/ 311 w 443"/>
              <a:gd name="T109" fmla="*/ 10 h 274"/>
              <a:gd name="T110" fmla="*/ 327 w 443"/>
              <a:gd name="T111" fmla="*/ 4 h 274"/>
              <a:gd name="T112" fmla="*/ 341 w 443"/>
              <a:gd name="T113" fmla="*/ 6 h 274"/>
              <a:gd name="T114" fmla="*/ 351 w 443"/>
              <a:gd name="T115" fmla="*/ 3 h 274"/>
              <a:gd name="T116" fmla="*/ 361 w 443"/>
              <a:gd name="T117" fmla="*/ 1 h 27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43"/>
              <a:gd name="T178" fmla="*/ 0 h 274"/>
              <a:gd name="T179" fmla="*/ 443 w 443"/>
              <a:gd name="T180" fmla="*/ 274 h 27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43" h="274">
                <a:moveTo>
                  <a:pt x="443" y="259"/>
                </a:moveTo>
                <a:lnTo>
                  <a:pt x="443" y="260"/>
                </a:lnTo>
                <a:lnTo>
                  <a:pt x="441" y="260"/>
                </a:lnTo>
                <a:lnTo>
                  <a:pt x="441" y="262"/>
                </a:lnTo>
                <a:lnTo>
                  <a:pt x="440" y="262"/>
                </a:lnTo>
                <a:lnTo>
                  <a:pt x="440" y="263"/>
                </a:lnTo>
                <a:lnTo>
                  <a:pt x="439" y="263"/>
                </a:lnTo>
                <a:lnTo>
                  <a:pt x="439" y="264"/>
                </a:lnTo>
                <a:lnTo>
                  <a:pt x="437" y="264"/>
                </a:lnTo>
                <a:lnTo>
                  <a:pt x="436" y="264"/>
                </a:lnTo>
                <a:lnTo>
                  <a:pt x="434" y="264"/>
                </a:lnTo>
                <a:lnTo>
                  <a:pt x="434" y="266"/>
                </a:lnTo>
                <a:lnTo>
                  <a:pt x="433" y="266"/>
                </a:lnTo>
                <a:lnTo>
                  <a:pt x="433" y="267"/>
                </a:lnTo>
                <a:lnTo>
                  <a:pt x="431" y="267"/>
                </a:lnTo>
                <a:lnTo>
                  <a:pt x="431" y="269"/>
                </a:lnTo>
                <a:lnTo>
                  <a:pt x="431" y="270"/>
                </a:lnTo>
                <a:lnTo>
                  <a:pt x="430" y="270"/>
                </a:lnTo>
                <a:lnTo>
                  <a:pt x="429" y="270"/>
                </a:lnTo>
                <a:lnTo>
                  <a:pt x="429" y="272"/>
                </a:lnTo>
                <a:lnTo>
                  <a:pt x="429" y="273"/>
                </a:lnTo>
                <a:lnTo>
                  <a:pt x="427" y="273"/>
                </a:lnTo>
                <a:lnTo>
                  <a:pt x="426" y="273"/>
                </a:lnTo>
                <a:lnTo>
                  <a:pt x="426" y="272"/>
                </a:lnTo>
                <a:lnTo>
                  <a:pt x="424" y="273"/>
                </a:lnTo>
                <a:lnTo>
                  <a:pt x="423" y="273"/>
                </a:lnTo>
                <a:lnTo>
                  <a:pt x="423" y="272"/>
                </a:lnTo>
                <a:lnTo>
                  <a:pt x="421" y="272"/>
                </a:lnTo>
                <a:lnTo>
                  <a:pt x="420" y="272"/>
                </a:lnTo>
                <a:lnTo>
                  <a:pt x="420" y="273"/>
                </a:lnTo>
                <a:lnTo>
                  <a:pt x="420" y="274"/>
                </a:lnTo>
                <a:lnTo>
                  <a:pt x="419" y="274"/>
                </a:lnTo>
                <a:lnTo>
                  <a:pt x="419" y="273"/>
                </a:lnTo>
                <a:lnTo>
                  <a:pt x="417" y="273"/>
                </a:lnTo>
                <a:lnTo>
                  <a:pt x="417" y="272"/>
                </a:lnTo>
                <a:lnTo>
                  <a:pt x="417" y="273"/>
                </a:lnTo>
                <a:lnTo>
                  <a:pt x="416" y="273"/>
                </a:lnTo>
                <a:lnTo>
                  <a:pt x="414" y="273"/>
                </a:lnTo>
                <a:lnTo>
                  <a:pt x="414" y="272"/>
                </a:lnTo>
                <a:lnTo>
                  <a:pt x="416" y="272"/>
                </a:lnTo>
                <a:lnTo>
                  <a:pt x="416" y="270"/>
                </a:lnTo>
                <a:lnTo>
                  <a:pt x="417" y="272"/>
                </a:lnTo>
                <a:lnTo>
                  <a:pt x="419" y="272"/>
                </a:lnTo>
                <a:lnTo>
                  <a:pt x="419" y="270"/>
                </a:lnTo>
                <a:lnTo>
                  <a:pt x="420" y="270"/>
                </a:lnTo>
                <a:lnTo>
                  <a:pt x="419" y="269"/>
                </a:lnTo>
                <a:lnTo>
                  <a:pt x="419" y="267"/>
                </a:lnTo>
                <a:lnTo>
                  <a:pt x="417" y="266"/>
                </a:lnTo>
                <a:lnTo>
                  <a:pt x="416" y="266"/>
                </a:lnTo>
                <a:lnTo>
                  <a:pt x="416" y="267"/>
                </a:lnTo>
                <a:lnTo>
                  <a:pt x="414" y="266"/>
                </a:lnTo>
                <a:lnTo>
                  <a:pt x="413" y="266"/>
                </a:lnTo>
                <a:lnTo>
                  <a:pt x="411" y="266"/>
                </a:lnTo>
                <a:lnTo>
                  <a:pt x="411" y="264"/>
                </a:lnTo>
                <a:lnTo>
                  <a:pt x="411" y="266"/>
                </a:lnTo>
                <a:lnTo>
                  <a:pt x="411" y="267"/>
                </a:lnTo>
                <a:lnTo>
                  <a:pt x="410" y="266"/>
                </a:lnTo>
                <a:lnTo>
                  <a:pt x="409" y="266"/>
                </a:lnTo>
                <a:lnTo>
                  <a:pt x="409" y="264"/>
                </a:lnTo>
                <a:lnTo>
                  <a:pt x="407" y="266"/>
                </a:lnTo>
                <a:lnTo>
                  <a:pt x="407" y="267"/>
                </a:lnTo>
                <a:lnTo>
                  <a:pt x="406" y="267"/>
                </a:lnTo>
                <a:lnTo>
                  <a:pt x="404" y="267"/>
                </a:lnTo>
                <a:lnTo>
                  <a:pt x="404" y="266"/>
                </a:lnTo>
                <a:lnTo>
                  <a:pt x="406" y="266"/>
                </a:lnTo>
                <a:lnTo>
                  <a:pt x="404" y="264"/>
                </a:lnTo>
                <a:lnTo>
                  <a:pt x="404" y="263"/>
                </a:lnTo>
                <a:lnTo>
                  <a:pt x="403" y="262"/>
                </a:lnTo>
                <a:lnTo>
                  <a:pt x="403" y="260"/>
                </a:lnTo>
                <a:lnTo>
                  <a:pt x="403" y="259"/>
                </a:lnTo>
                <a:lnTo>
                  <a:pt x="401" y="259"/>
                </a:lnTo>
                <a:lnTo>
                  <a:pt x="400" y="259"/>
                </a:lnTo>
                <a:lnTo>
                  <a:pt x="400" y="257"/>
                </a:lnTo>
                <a:lnTo>
                  <a:pt x="401" y="256"/>
                </a:lnTo>
                <a:lnTo>
                  <a:pt x="403" y="256"/>
                </a:lnTo>
                <a:lnTo>
                  <a:pt x="406" y="256"/>
                </a:lnTo>
                <a:lnTo>
                  <a:pt x="406" y="257"/>
                </a:lnTo>
                <a:lnTo>
                  <a:pt x="406" y="256"/>
                </a:lnTo>
                <a:lnTo>
                  <a:pt x="407" y="256"/>
                </a:lnTo>
                <a:lnTo>
                  <a:pt x="407" y="254"/>
                </a:lnTo>
                <a:lnTo>
                  <a:pt x="409" y="254"/>
                </a:lnTo>
                <a:lnTo>
                  <a:pt x="410" y="254"/>
                </a:lnTo>
                <a:lnTo>
                  <a:pt x="410" y="253"/>
                </a:lnTo>
                <a:lnTo>
                  <a:pt x="410" y="252"/>
                </a:lnTo>
                <a:lnTo>
                  <a:pt x="411" y="252"/>
                </a:lnTo>
                <a:lnTo>
                  <a:pt x="413" y="252"/>
                </a:lnTo>
                <a:lnTo>
                  <a:pt x="414" y="250"/>
                </a:lnTo>
                <a:lnTo>
                  <a:pt x="414" y="249"/>
                </a:lnTo>
                <a:lnTo>
                  <a:pt x="416" y="249"/>
                </a:lnTo>
                <a:lnTo>
                  <a:pt x="417" y="249"/>
                </a:lnTo>
                <a:lnTo>
                  <a:pt x="417" y="247"/>
                </a:lnTo>
                <a:lnTo>
                  <a:pt x="416" y="247"/>
                </a:lnTo>
                <a:lnTo>
                  <a:pt x="414" y="247"/>
                </a:lnTo>
                <a:lnTo>
                  <a:pt x="414" y="246"/>
                </a:lnTo>
                <a:lnTo>
                  <a:pt x="413" y="246"/>
                </a:lnTo>
                <a:lnTo>
                  <a:pt x="411" y="246"/>
                </a:lnTo>
                <a:lnTo>
                  <a:pt x="411" y="244"/>
                </a:lnTo>
                <a:lnTo>
                  <a:pt x="411" y="243"/>
                </a:lnTo>
                <a:lnTo>
                  <a:pt x="411" y="242"/>
                </a:lnTo>
                <a:lnTo>
                  <a:pt x="410" y="242"/>
                </a:lnTo>
                <a:lnTo>
                  <a:pt x="410" y="240"/>
                </a:lnTo>
                <a:lnTo>
                  <a:pt x="409" y="240"/>
                </a:lnTo>
                <a:lnTo>
                  <a:pt x="407" y="240"/>
                </a:lnTo>
                <a:lnTo>
                  <a:pt x="407" y="239"/>
                </a:lnTo>
                <a:lnTo>
                  <a:pt x="406" y="239"/>
                </a:lnTo>
                <a:lnTo>
                  <a:pt x="404" y="237"/>
                </a:lnTo>
                <a:lnTo>
                  <a:pt x="404" y="236"/>
                </a:lnTo>
                <a:lnTo>
                  <a:pt x="403" y="236"/>
                </a:lnTo>
                <a:lnTo>
                  <a:pt x="401" y="234"/>
                </a:lnTo>
                <a:lnTo>
                  <a:pt x="401" y="233"/>
                </a:lnTo>
                <a:lnTo>
                  <a:pt x="401" y="232"/>
                </a:lnTo>
                <a:lnTo>
                  <a:pt x="400" y="232"/>
                </a:lnTo>
                <a:lnTo>
                  <a:pt x="399" y="230"/>
                </a:lnTo>
                <a:lnTo>
                  <a:pt x="399" y="232"/>
                </a:lnTo>
                <a:lnTo>
                  <a:pt x="397" y="230"/>
                </a:lnTo>
                <a:lnTo>
                  <a:pt x="396" y="230"/>
                </a:lnTo>
                <a:lnTo>
                  <a:pt x="394" y="230"/>
                </a:lnTo>
                <a:lnTo>
                  <a:pt x="394" y="232"/>
                </a:lnTo>
                <a:lnTo>
                  <a:pt x="394" y="233"/>
                </a:lnTo>
                <a:lnTo>
                  <a:pt x="393" y="233"/>
                </a:lnTo>
                <a:lnTo>
                  <a:pt x="391" y="234"/>
                </a:lnTo>
                <a:lnTo>
                  <a:pt x="391" y="236"/>
                </a:lnTo>
                <a:lnTo>
                  <a:pt x="390" y="237"/>
                </a:lnTo>
                <a:lnTo>
                  <a:pt x="390" y="236"/>
                </a:lnTo>
                <a:lnTo>
                  <a:pt x="390" y="237"/>
                </a:lnTo>
                <a:lnTo>
                  <a:pt x="389" y="237"/>
                </a:lnTo>
                <a:lnTo>
                  <a:pt x="387" y="237"/>
                </a:lnTo>
                <a:lnTo>
                  <a:pt x="387" y="236"/>
                </a:lnTo>
                <a:lnTo>
                  <a:pt x="386" y="236"/>
                </a:lnTo>
                <a:lnTo>
                  <a:pt x="384" y="236"/>
                </a:lnTo>
                <a:lnTo>
                  <a:pt x="384" y="234"/>
                </a:lnTo>
                <a:lnTo>
                  <a:pt x="384" y="233"/>
                </a:lnTo>
                <a:lnTo>
                  <a:pt x="383" y="233"/>
                </a:lnTo>
                <a:lnTo>
                  <a:pt x="381" y="233"/>
                </a:lnTo>
                <a:lnTo>
                  <a:pt x="381" y="232"/>
                </a:lnTo>
                <a:lnTo>
                  <a:pt x="380" y="232"/>
                </a:lnTo>
                <a:lnTo>
                  <a:pt x="381" y="232"/>
                </a:lnTo>
                <a:lnTo>
                  <a:pt x="381" y="230"/>
                </a:lnTo>
                <a:lnTo>
                  <a:pt x="383" y="229"/>
                </a:lnTo>
                <a:lnTo>
                  <a:pt x="381" y="229"/>
                </a:lnTo>
                <a:lnTo>
                  <a:pt x="381" y="227"/>
                </a:lnTo>
                <a:lnTo>
                  <a:pt x="380" y="227"/>
                </a:lnTo>
                <a:lnTo>
                  <a:pt x="381" y="226"/>
                </a:lnTo>
                <a:lnTo>
                  <a:pt x="381" y="224"/>
                </a:lnTo>
                <a:lnTo>
                  <a:pt x="381" y="223"/>
                </a:lnTo>
                <a:lnTo>
                  <a:pt x="380" y="223"/>
                </a:lnTo>
                <a:lnTo>
                  <a:pt x="380" y="222"/>
                </a:lnTo>
                <a:lnTo>
                  <a:pt x="380" y="220"/>
                </a:lnTo>
                <a:lnTo>
                  <a:pt x="380" y="219"/>
                </a:lnTo>
                <a:lnTo>
                  <a:pt x="380" y="217"/>
                </a:lnTo>
                <a:lnTo>
                  <a:pt x="379" y="217"/>
                </a:lnTo>
                <a:lnTo>
                  <a:pt x="379" y="216"/>
                </a:lnTo>
                <a:lnTo>
                  <a:pt x="377" y="216"/>
                </a:lnTo>
                <a:lnTo>
                  <a:pt x="376" y="216"/>
                </a:lnTo>
                <a:lnTo>
                  <a:pt x="376" y="217"/>
                </a:lnTo>
                <a:lnTo>
                  <a:pt x="376" y="216"/>
                </a:lnTo>
                <a:lnTo>
                  <a:pt x="374" y="216"/>
                </a:lnTo>
                <a:lnTo>
                  <a:pt x="373" y="214"/>
                </a:lnTo>
                <a:lnTo>
                  <a:pt x="373" y="213"/>
                </a:lnTo>
                <a:lnTo>
                  <a:pt x="371" y="213"/>
                </a:lnTo>
                <a:lnTo>
                  <a:pt x="370" y="212"/>
                </a:lnTo>
                <a:lnTo>
                  <a:pt x="371" y="210"/>
                </a:lnTo>
                <a:lnTo>
                  <a:pt x="370" y="210"/>
                </a:lnTo>
                <a:lnTo>
                  <a:pt x="371" y="209"/>
                </a:lnTo>
                <a:lnTo>
                  <a:pt x="371" y="207"/>
                </a:lnTo>
                <a:lnTo>
                  <a:pt x="370" y="207"/>
                </a:lnTo>
                <a:lnTo>
                  <a:pt x="371" y="207"/>
                </a:lnTo>
                <a:lnTo>
                  <a:pt x="371" y="206"/>
                </a:lnTo>
                <a:lnTo>
                  <a:pt x="370" y="206"/>
                </a:lnTo>
                <a:lnTo>
                  <a:pt x="369" y="206"/>
                </a:lnTo>
                <a:lnTo>
                  <a:pt x="367" y="206"/>
                </a:lnTo>
                <a:lnTo>
                  <a:pt x="367" y="204"/>
                </a:lnTo>
                <a:lnTo>
                  <a:pt x="366" y="203"/>
                </a:lnTo>
                <a:lnTo>
                  <a:pt x="364" y="202"/>
                </a:lnTo>
                <a:lnTo>
                  <a:pt x="364" y="200"/>
                </a:lnTo>
                <a:lnTo>
                  <a:pt x="363" y="200"/>
                </a:lnTo>
                <a:lnTo>
                  <a:pt x="363" y="199"/>
                </a:lnTo>
                <a:lnTo>
                  <a:pt x="361" y="199"/>
                </a:lnTo>
                <a:lnTo>
                  <a:pt x="361" y="197"/>
                </a:lnTo>
                <a:lnTo>
                  <a:pt x="360" y="197"/>
                </a:lnTo>
                <a:lnTo>
                  <a:pt x="360" y="196"/>
                </a:lnTo>
                <a:lnTo>
                  <a:pt x="360" y="194"/>
                </a:lnTo>
                <a:lnTo>
                  <a:pt x="359" y="194"/>
                </a:lnTo>
                <a:lnTo>
                  <a:pt x="357" y="194"/>
                </a:lnTo>
                <a:lnTo>
                  <a:pt x="356" y="196"/>
                </a:lnTo>
                <a:lnTo>
                  <a:pt x="354" y="196"/>
                </a:lnTo>
                <a:lnTo>
                  <a:pt x="351" y="193"/>
                </a:lnTo>
                <a:lnTo>
                  <a:pt x="350" y="193"/>
                </a:lnTo>
                <a:lnTo>
                  <a:pt x="347" y="190"/>
                </a:lnTo>
                <a:lnTo>
                  <a:pt x="346" y="189"/>
                </a:lnTo>
                <a:lnTo>
                  <a:pt x="344" y="187"/>
                </a:lnTo>
                <a:lnTo>
                  <a:pt x="343" y="186"/>
                </a:lnTo>
                <a:lnTo>
                  <a:pt x="338" y="187"/>
                </a:lnTo>
                <a:lnTo>
                  <a:pt x="333" y="187"/>
                </a:lnTo>
                <a:lnTo>
                  <a:pt x="327" y="189"/>
                </a:lnTo>
                <a:lnTo>
                  <a:pt x="323" y="189"/>
                </a:lnTo>
                <a:lnTo>
                  <a:pt x="320" y="189"/>
                </a:lnTo>
                <a:lnTo>
                  <a:pt x="318" y="189"/>
                </a:lnTo>
                <a:lnTo>
                  <a:pt x="313" y="190"/>
                </a:lnTo>
                <a:lnTo>
                  <a:pt x="306" y="190"/>
                </a:lnTo>
                <a:lnTo>
                  <a:pt x="298" y="190"/>
                </a:lnTo>
                <a:lnTo>
                  <a:pt x="294" y="190"/>
                </a:lnTo>
                <a:lnTo>
                  <a:pt x="291" y="190"/>
                </a:lnTo>
                <a:lnTo>
                  <a:pt x="284" y="190"/>
                </a:lnTo>
                <a:lnTo>
                  <a:pt x="278" y="191"/>
                </a:lnTo>
                <a:lnTo>
                  <a:pt x="274" y="191"/>
                </a:lnTo>
                <a:lnTo>
                  <a:pt x="268" y="191"/>
                </a:lnTo>
                <a:lnTo>
                  <a:pt x="264" y="191"/>
                </a:lnTo>
                <a:lnTo>
                  <a:pt x="263" y="191"/>
                </a:lnTo>
                <a:lnTo>
                  <a:pt x="263" y="204"/>
                </a:lnTo>
                <a:lnTo>
                  <a:pt x="264" y="216"/>
                </a:lnTo>
                <a:lnTo>
                  <a:pt x="261" y="216"/>
                </a:lnTo>
                <a:lnTo>
                  <a:pt x="260" y="216"/>
                </a:lnTo>
                <a:lnTo>
                  <a:pt x="258" y="216"/>
                </a:lnTo>
                <a:lnTo>
                  <a:pt x="257" y="216"/>
                </a:lnTo>
                <a:lnTo>
                  <a:pt x="254" y="216"/>
                </a:lnTo>
                <a:lnTo>
                  <a:pt x="250" y="214"/>
                </a:lnTo>
                <a:lnTo>
                  <a:pt x="248" y="214"/>
                </a:lnTo>
                <a:lnTo>
                  <a:pt x="246" y="214"/>
                </a:lnTo>
                <a:lnTo>
                  <a:pt x="238" y="214"/>
                </a:lnTo>
                <a:lnTo>
                  <a:pt x="237" y="213"/>
                </a:lnTo>
                <a:lnTo>
                  <a:pt x="234" y="213"/>
                </a:lnTo>
                <a:lnTo>
                  <a:pt x="233" y="213"/>
                </a:lnTo>
                <a:lnTo>
                  <a:pt x="230" y="213"/>
                </a:lnTo>
                <a:lnTo>
                  <a:pt x="228" y="213"/>
                </a:lnTo>
                <a:lnTo>
                  <a:pt x="227" y="213"/>
                </a:lnTo>
                <a:lnTo>
                  <a:pt x="226" y="213"/>
                </a:lnTo>
                <a:lnTo>
                  <a:pt x="224" y="212"/>
                </a:lnTo>
                <a:lnTo>
                  <a:pt x="223" y="212"/>
                </a:lnTo>
                <a:lnTo>
                  <a:pt x="221" y="212"/>
                </a:lnTo>
                <a:lnTo>
                  <a:pt x="220" y="212"/>
                </a:lnTo>
                <a:lnTo>
                  <a:pt x="218" y="212"/>
                </a:lnTo>
                <a:lnTo>
                  <a:pt x="216" y="212"/>
                </a:lnTo>
                <a:lnTo>
                  <a:pt x="197" y="210"/>
                </a:lnTo>
                <a:lnTo>
                  <a:pt x="193" y="210"/>
                </a:lnTo>
                <a:lnTo>
                  <a:pt x="183" y="209"/>
                </a:lnTo>
                <a:lnTo>
                  <a:pt x="178" y="209"/>
                </a:lnTo>
                <a:lnTo>
                  <a:pt x="174" y="203"/>
                </a:lnTo>
                <a:lnTo>
                  <a:pt x="163" y="187"/>
                </a:lnTo>
                <a:lnTo>
                  <a:pt x="154" y="176"/>
                </a:lnTo>
                <a:lnTo>
                  <a:pt x="145" y="163"/>
                </a:lnTo>
                <a:lnTo>
                  <a:pt x="135" y="157"/>
                </a:lnTo>
                <a:lnTo>
                  <a:pt x="134" y="157"/>
                </a:lnTo>
                <a:lnTo>
                  <a:pt x="131" y="156"/>
                </a:lnTo>
                <a:lnTo>
                  <a:pt x="128" y="156"/>
                </a:lnTo>
                <a:lnTo>
                  <a:pt x="125" y="154"/>
                </a:lnTo>
                <a:lnTo>
                  <a:pt x="123" y="154"/>
                </a:lnTo>
                <a:lnTo>
                  <a:pt x="118" y="150"/>
                </a:lnTo>
                <a:lnTo>
                  <a:pt x="118" y="149"/>
                </a:lnTo>
                <a:lnTo>
                  <a:pt x="78" y="111"/>
                </a:lnTo>
                <a:lnTo>
                  <a:pt x="75" y="109"/>
                </a:lnTo>
                <a:lnTo>
                  <a:pt x="74" y="107"/>
                </a:lnTo>
                <a:lnTo>
                  <a:pt x="71" y="104"/>
                </a:lnTo>
                <a:lnTo>
                  <a:pt x="70" y="103"/>
                </a:lnTo>
                <a:lnTo>
                  <a:pt x="45" y="79"/>
                </a:lnTo>
                <a:lnTo>
                  <a:pt x="41" y="76"/>
                </a:lnTo>
                <a:lnTo>
                  <a:pt x="48" y="76"/>
                </a:lnTo>
                <a:lnTo>
                  <a:pt x="38" y="53"/>
                </a:lnTo>
                <a:lnTo>
                  <a:pt x="35" y="47"/>
                </a:lnTo>
                <a:lnTo>
                  <a:pt x="31" y="46"/>
                </a:lnTo>
                <a:lnTo>
                  <a:pt x="31" y="44"/>
                </a:lnTo>
                <a:lnTo>
                  <a:pt x="30" y="44"/>
                </a:lnTo>
                <a:lnTo>
                  <a:pt x="28" y="44"/>
                </a:lnTo>
                <a:lnTo>
                  <a:pt x="27" y="43"/>
                </a:lnTo>
                <a:lnTo>
                  <a:pt x="25" y="43"/>
                </a:lnTo>
                <a:lnTo>
                  <a:pt x="24" y="41"/>
                </a:lnTo>
                <a:lnTo>
                  <a:pt x="22" y="41"/>
                </a:lnTo>
                <a:lnTo>
                  <a:pt x="21" y="41"/>
                </a:lnTo>
                <a:lnTo>
                  <a:pt x="20" y="40"/>
                </a:lnTo>
                <a:lnTo>
                  <a:pt x="12" y="37"/>
                </a:lnTo>
                <a:lnTo>
                  <a:pt x="7" y="33"/>
                </a:lnTo>
                <a:lnTo>
                  <a:pt x="0" y="18"/>
                </a:lnTo>
                <a:lnTo>
                  <a:pt x="2" y="21"/>
                </a:lnTo>
                <a:lnTo>
                  <a:pt x="7" y="21"/>
                </a:lnTo>
                <a:lnTo>
                  <a:pt x="10" y="21"/>
                </a:lnTo>
                <a:lnTo>
                  <a:pt x="14" y="20"/>
                </a:lnTo>
                <a:lnTo>
                  <a:pt x="15" y="20"/>
                </a:lnTo>
                <a:lnTo>
                  <a:pt x="17" y="20"/>
                </a:lnTo>
                <a:lnTo>
                  <a:pt x="21" y="18"/>
                </a:lnTo>
                <a:lnTo>
                  <a:pt x="25" y="17"/>
                </a:lnTo>
                <a:lnTo>
                  <a:pt x="30" y="16"/>
                </a:lnTo>
                <a:lnTo>
                  <a:pt x="31" y="16"/>
                </a:lnTo>
                <a:lnTo>
                  <a:pt x="32" y="16"/>
                </a:lnTo>
                <a:lnTo>
                  <a:pt x="35" y="14"/>
                </a:lnTo>
                <a:lnTo>
                  <a:pt x="41" y="13"/>
                </a:lnTo>
                <a:lnTo>
                  <a:pt x="45" y="11"/>
                </a:lnTo>
                <a:lnTo>
                  <a:pt x="50" y="10"/>
                </a:lnTo>
                <a:lnTo>
                  <a:pt x="57" y="8"/>
                </a:lnTo>
                <a:lnTo>
                  <a:pt x="61" y="13"/>
                </a:lnTo>
                <a:lnTo>
                  <a:pt x="67" y="17"/>
                </a:lnTo>
                <a:lnTo>
                  <a:pt x="71" y="21"/>
                </a:lnTo>
                <a:lnTo>
                  <a:pt x="74" y="24"/>
                </a:lnTo>
                <a:lnTo>
                  <a:pt x="77" y="26"/>
                </a:lnTo>
                <a:lnTo>
                  <a:pt x="90" y="37"/>
                </a:lnTo>
                <a:lnTo>
                  <a:pt x="90" y="36"/>
                </a:lnTo>
                <a:lnTo>
                  <a:pt x="90" y="34"/>
                </a:lnTo>
                <a:lnTo>
                  <a:pt x="91" y="31"/>
                </a:lnTo>
                <a:lnTo>
                  <a:pt x="93" y="31"/>
                </a:lnTo>
                <a:lnTo>
                  <a:pt x="94" y="30"/>
                </a:lnTo>
                <a:lnTo>
                  <a:pt x="91" y="27"/>
                </a:lnTo>
                <a:lnTo>
                  <a:pt x="93" y="27"/>
                </a:lnTo>
                <a:lnTo>
                  <a:pt x="95" y="24"/>
                </a:lnTo>
                <a:lnTo>
                  <a:pt x="97" y="23"/>
                </a:lnTo>
                <a:lnTo>
                  <a:pt x="98" y="21"/>
                </a:lnTo>
                <a:lnTo>
                  <a:pt x="100" y="20"/>
                </a:lnTo>
                <a:lnTo>
                  <a:pt x="101" y="20"/>
                </a:lnTo>
                <a:lnTo>
                  <a:pt x="103" y="17"/>
                </a:lnTo>
                <a:lnTo>
                  <a:pt x="104" y="16"/>
                </a:lnTo>
                <a:lnTo>
                  <a:pt x="107" y="14"/>
                </a:lnTo>
                <a:lnTo>
                  <a:pt x="110" y="11"/>
                </a:lnTo>
                <a:lnTo>
                  <a:pt x="113" y="8"/>
                </a:lnTo>
                <a:lnTo>
                  <a:pt x="114" y="8"/>
                </a:lnTo>
                <a:lnTo>
                  <a:pt x="117" y="4"/>
                </a:lnTo>
                <a:lnTo>
                  <a:pt x="118" y="4"/>
                </a:lnTo>
                <a:lnTo>
                  <a:pt x="120" y="4"/>
                </a:lnTo>
                <a:lnTo>
                  <a:pt x="120" y="3"/>
                </a:lnTo>
                <a:lnTo>
                  <a:pt x="124" y="1"/>
                </a:lnTo>
                <a:lnTo>
                  <a:pt x="125" y="1"/>
                </a:lnTo>
                <a:lnTo>
                  <a:pt x="125" y="0"/>
                </a:lnTo>
                <a:lnTo>
                  <a:pt x="128" y="0"/>
                </a:lnTo>
                <a:lnTo>
                  <a:pt x="130" y="0"/>
                </a:lnTo>
                <a:lnTo>
                  <a:pt x="130" y="1"/>
                </a:lnTo>
                <a:lnTo>
                  <a:pt x="131" y="4"/>
                </a:lnTo>
                <a:lnTo>
                  <a:pt x="133" y="6"/>
                </a:lnTo>
                <a:lnTo>
                  <a:pt x="134" y="7"/>
                </a:lnTo>
                <a:lnTo>
                  <a:pt x="134" y="8"/>
                </a:lnTo>
                <a:lnTo>
                  <a:pt x="133" y="8"/>
                </a:lnTo>
                <a:lnTo>
                  <a:pt x="134" y="8"/>
                </a:lnTo>
                <a:lnTo>
                  <a:pt x="134" y="10"/>
                </a:lnTo>
                <a:lnTo>
                  <a:pt x="135" y="11"/>
                </a:lnTo>
                <a:lnTo>
                  <a:pt x="135" y="13"/>
                </a:lnTo>
                <a:lnTo>
                  <a:pt x="137" y="13"/>
                </a:lnTo>
                <a:lnTo>
                  <a:pt x="137" y="14"/>
                </a:lnTo>
                <a:lnTo>
                  <a:pt x="138" y="16"/>
                </a:lnTo>
                <a:lnTo>
                  <a:pt x="140" y="17"/>
                </a:lnTo>
                <a:lnTo>
                  <a:pt x="144" y="23"/>
                </a:lnTo>
                <a:lnTo>
                  <a:pt x="154" y="37"/>
                </a:lnTo>
                <a:lnTo>
                  <a:pt x="155" y="40"/>
                </a:lnTo>
                <a:lnTo>
                  <a:pt x="158" y="43"/>
                </a:lnTo>
                <a:lnTo>
                  <a:pt x="160" y="44"/>
                </a:lnTo>
                <a:lnTo>
                  <a:pt x="157" y="51"/>
                </a:lnTo>
                <a:lnTo>
                  <a:pt x="155" y="53"/>
                </a:lnTo>
                <a:lnTo>
                  <a:pt x="154" y="56"/>
                </a:lnTo>
                <a:lnTo>
                  <a:pt x="153" y="59"/>
                </a:lnTo>
                <a:lnTo>
                  <a:pt x="153" y="60"/>
                </a:lnTo>
                <a:lnTo>
                  <a:pt x="153" y="61"/>
                </a:lnTo>
                <a:lnTo>
                  <a:pt x="154" y="61"/>
                </a:lnTo>
                <a:lnTo>
                  <a:pt x="155" y="61"/>
                </a:lnTo>
                <a:lnTo>
                  <a:pt x="157" y="63"/>
                </a:lnTo>
                <a:lnTo>
                  <a:pt x="160" y="63"/>
                </a:lnTo>
                <a:lnTo>
                  <a:pt x="161" y="64"/>
                </a:lnTo>
                <a:lnTo>
                  <a:pt x="164" y="66"/>
                </a:lnTo>
                <a:lnTo>
                  <a:pt x="165" y="66"/>
                </a:lnTo>
                <a:lnTo>
                  <a:pt x="167" y="66"/>
                </a:lnTo>
                <a:lnTo>
                  <a:pt x="167" y="67"/>
                </a:lnTo>
                <a:lnTo>
                  <a:pt x="170" y="67"/>
                </a:lnTo>
                <a:lnTo>
                  <a:pt x="173" y="69"/>
                </a:lnTo>
                <a:lnTo>
                  <a:pt x="174" y="69"/>
                </a:lnTo>
                <a:lnTo>
                  <a:pt x="174" y="70"/>
                </a:lnTo>
                <a:lnTo>
                  <a:pt x="177" y="70"/>
                </a:lnTo>
                <a:lnTo>
                  <a:pt x="180" y="70"/>
                </a:lnTo>
                <a:lnTo>
                  <a:pt x="181" y="70"/>
                </a:lnTo>
                <a:lnTo>
                  <a:pt x="184" y="71"/>
                </a:lnTo>
                <a:lnTo>
                  <a:pt x="185" y="71"/>
                </a:lnTo>
                <a:lnTo>
                  <a:pt x="187" y="71"/>
                </a:lnTo>
                <a:lnTo>
                  <a:pt x="190" y="71"/>
                </a:lnTo>
                <a:lnTo>
                  <a:pt x="191" y="71"/>
                </a:lnTo>
                <a:lnTo>
                  <a:pt x="191" y="70"/>
                </a:lnTo>
                <a:lnTo>
                  <a:pt x="191" y="69"/>
                </a:lnTo>
                <a:lnTo>
                  <a:pt x="190" y="69"/>
                </a:lnTo>
                <a:lnTo>
                  <a:pt x="190" y="67"/>
                </a:lnTo>
                <a:lnTo>
                  <a:pt x="188" y="67"/>
                </a:lnTo>
                <a:lnTo>
                  <a:pt x="188" y="66"/>
                </a:lnTo>
                <a:lnTo>
                  <a:pt x="188" y="64"/>
                </a:lnTo>
                <a:lnTo>
                  <a:pt x="188" y="63"/>
                </a:lnTo>
                <a:lnTo>
                  <a:pt x="188" y="61"/>
                </a:lnTo>
                <a:lnTo>
                  <a:pt x="188" y="60"/>
                </a:lnTo>
                <a:lnTo>
                  <a:pt x="190" y="60"/>
                </a:lnTo>
                <a:lnTo>
                  <a:pt x="191" y="60"/>
                </a:lnTo>
                <a:lnTo>
                  <a:pt x="191" y="59"/>
                </a:lnTo>
                <a:lnTo>
                  <a:pt x="193" y="59"/>
                </a:lnTo>
                <a:lnTo>
                  <a:pt x="193" y="57"/>
                </a:lnTo>
                <a:lnTo>
                  <a:pt x="194" y="56"/>
                </a:lnTo>
                <a:lnTo>
                  <a:pt x="194" y="57"/>
                </a:lnTo>
                <a:lnTo>
                  <a:pt x="194" y="56"/>
                </a:lnTo>
                <a:lnTo>
                  <a:pt x="195" y="56"/>
                </a:lnTo>
                <a:lnTo>
                  <a:pt x="197" y="54"/>
                </a:lnTo>
                <a:lnTo>
                  <a:pt x="197" y="53"/>
                </a:lnTo>
                <a:lnTo>
                  <a:pt x="198" y="53"/>
                </a:lnTo>
                <a:lnTo>
                  <a:pt x="200" y="51"/>
                </a:lnTo>
                <a:lnTo>
                  <a:pt x="200" y="50"/>
                </a:lnTo>
                <a:lnTo>
                  <a:pt x="198" y="50"/>
                </a:lnTo>
                <a:lnTo>
                  <a:pt x="197" y="50"/>
                </a:lnTo>
                <a:lnTo>
                  <a:pt x="197" y="48"/>
                </a:lnTo>
                <a:lnTo>
                  <a:pt x="198" y="47"/>
                </a:lnTo>
                <a:lnTo>
                  <a:pt x="197" y="46"/>
                </a:lnTo>
                <a:lnTo>
                  <a:pt x="197" y="44"/>
                </a:lnTo>
                <a:lnTo>
                  <a:pt x="195" y="41"/>
                </a:lnTo>
                <a:lnTo>
                  <a:pt x="194" y="38"/>
                </a:lnTo>
                <a:lnTo>
                  <a:pt x="193" y="36"/>
                </a:lnTo>
                <a:lnTo>
                  <a:pt x="194" y="36"/>
                </a:lnTo>
                <a:lnTo>
                  <a:pt x="197" y="37"/>
                </a:lnTo>
                <a:lnTo>
                  <a:pt x="197" y="38"/>
                </a:lnTo>
                <a:lnTo>
                  <a:pt x="198" y="40"/>
                </a:lnTo>
                <a:lnTo>
                  <a:pt x="200" y="40"/>
                </a:lnTo>
                <a:lnTo>
                  <a:pt x="201" y="41"/>
                </a:lnTo>
                <a:lnTo>
                  <a:pt x="203" y="43"/>
                </a:lnTo>
                <a:lnTo>
                  <a:pt x="206" y="46"/>
                </a:lnTo>
                <a:lnTo>
                  <a:pt x="207" y="47"/>
                </a:lnTo>
                <a:lnTo>
                  <a:pt x="207" y="48"/>
                </a:lnTo>
                <a:lnTo>
                  <a:pt x="211" y="51"/>
                </a:lnTo>
                <a:lnTo>
                  <a:pt x="213" y="53"/>
                </a:lnTo>
                <a:lnTo>
                  <a:pt x="216" y="56"/>
                </a:lnTo>
                <a:lnTo>
                  <a:pt x="216" y="57"/>
                </a:lnTo>
                <a:lnTo>
                  <a:pt x="218" y="59"/>
                </a:lnTo>
                <a:lnTo>
                  <a:pt x="218" y="60"/>
                </a:lnTo>
                <a:lnTo>
                  <a:pt x="220" y="60"/>
                </a:lnTo>
                <a:lnTo>
                  <a:pt x="221" y="61"/>
                </a:lnTo>
                <a:lnTo>
                  <a:pt x="223" y="63"/>
                </a:lnTo>
                <a:lnTo>
                  <a:pt x="223" y="64"/>
                </a:lnTo>
                <a:lnTo>
                  <a:pt x="224" y="64"/>
                </a:lnTo>
                <a:lnTo>
                  <a:pt x="227" y="67"/>
                </a:lnTo>
                <a:lnTo>
                  <a:pt x="230" y="69"/>
                </a:lnTo>
                <a:lnTo>
                  <a:pt x="233" y="71"/>
                </a:lnTo>
                <a:lnTo>
                  <a:pt x="236" y="73"/>
                </a:lnTo>
                <a:lnTo>
                  <a:pt x="236" y="74"/>
                </a:lnTo>
                <a:lnTo>
                  <a:pt x="237" y="74"/>
                </a:lnTo>
                <a:lnTo>
                  <a:pt x="240" y="76"/>
                </a:lnTo>
                <a:lnTo>
                  <a:pt x="243" y="79"/>
                </a:lnTo>
                <a:lnTo>
                  <a:pt x="244" y="80"/>
                </a:lnTo>
                <a:lnTo>
                  <a:pt x="246" y="81"/>
                </a:lnTo>
                <a:lnTo>
                  <a:pt x="247" y="81"/>
                </a:lnTo>
                <a:lnTo>
                  <a:pt x="250" y="84"/>
                </a:lnTo>
                <a:lnTo>
                  <a:pt x="253" y="84"/>
                </a:lnTo>
                <a:lnTo>
                  <a:pt x="256" y="84"/>
                </a:lnTo>
                <a:lnTo>
                  <a:pt x="257" y="86"/>
                </a:lnTo>
                <a:lnTo>
                  <a:pt x="260" y="86"/>
                </a:lnTo>
                <a:lnTo>
                  <a:pt x="261" y="86"/>
                </a:lnTo>
                <a:lnTo>
                  <a:pt x="263" y="86"/>
                </a:lnTo>
                <a:lnTo>
                  <a:pt x="264" y="86"/>
                </a:lnTo>
                <a:lnTo>
                  <a:pt x="266" y="86"/>
                </a:lnTo>
                <a:lnTo>
                  <a:pt x="267" y="86"/>
                </a:lnTo>
                <a:lnTo>
                  <a:pt x="268" y="86"/>
                </a:lnTo>
                <a:lnTo>
                  <a:pt x="270" y="86"/>
                </a:lnTo>
                <a:lnTo>
                  <a:pt x="271" y="86"/>
                </a:lnTo>
                <a:lnTo>
                  <a:pt x="274" y="86"/>
                </a:lnTo>
                <a:lnTo>
                  <a:pt x="276" y="86"/>
                </a:lnTo>
                <a:lnTo>
                  <a:pt x="277" y="86"/>
                </a:lnTo>
                <a:lnTo>
                  <a:pt x="278" y="84"/>
                </a:lnTo>
                <a:lnTo>
                  <a:pt x="280" y="84"/>
                </a:lnTo>
                <a:lnTo>
                  <a:pt x="281" y="84"/>
                </a:lnTo>
                <a:lnTo>
                  <a:pt x="283" y="84"/>
                </a:lnTo>
                <a:lnTo>
                  <a:pt x="284" y="84"/>
                </a:lnTo>
                <a:lnTo>
                  <a:pt x="286" y="84"/>
                </a:lnTo>
                <a:lnTo>
                  <a:pt x="287" y="84"/>
                </a:lnTo>
                <a:lnTo>
                  <a:pt x="288" y="84"/>
                </a:lnTo>
                <a:lnTo>
                  <a:pt x="290" y="84"/>
                </a:lnTo>
                <a:lnTo>
                  <a:pt x="291" y="84"/>
                </a:lnTo>
                <a:lnTo>
                  <a:pt x="293" y="86"/>
                </a:lnTo>
                <a:lnTo>
                  <a:pt x="296" y="89"/>
                </a:lnTo>
                <a:lnTo>
                  <a:pt x="298" y="91"/>
                </a:lnTo>
                <a:lnTo>
                  <a:pt x="300" y="93"/>
                </a:lnTo>
                <a:lnTo>
                  <a:pt x="301" y="94"/>
                </a:lnTo>
                <a:lnTo>
                  <a:pt x="301" y="93"/>
                </a:lnTo>
                <a:lnTo>
                  <a:pt x="301" y="91"/>
                </a:lnTo>
                <a:lnTo>
                  <a:pt x="301" y="89"/>
                </a:lnTo>
                <a:lnTo>
                  <a:pt x="301" y="86"/>
                </a:lnTo>
                <a:lnTo>
                  <a:pt x="301" y="84"/>
                </a:lnTo>
                <a:lnTo>
                  <a:pt x="301" y="83"/>
                </a:lnTo>
                <a:lnTo>
                  <a:pt x="301" y="81"/>
                </a:lnTo>
                <a:lnTo>
                  <a:pt x="301" y="80"/>
                </a:lnTo>
                <a:lnTo>
                  <a:pt x="301" y="79"/>
                </a:lnTo>
                <a:lnTo>
                  <a:pt x="301" y="76"/>
                </a:lnTo>
                <a:lnTo>
                  <a:pt x="300" y="74"/>
                </a:lnTo>
                <a:lnTo>
                  <a:pt x="301" y="73"/>
                </a:lnTo>
                <a:lnTo>
                  <a:pt x="300" y="71"/>
                </a:lnTo>
                <a:lnTo>
                  <a:pt x="300" y="70"/>
                </a:lnTo>
                <a:lnTo>
                  <a:pt x="300" y="69"/>
                </a:lnTo>
                <a:lnTo>
                  <a:pt x="298" y="69"/>
                </a:lnTo>
                <a:lnTo>
                  <a:pt x="298" y="67"/>
                </a:lnTo>
                <a:lnTo>
                  <a:pt x="297" y="66"/>
                </a:lnTo>
                <a:lnTo>
                  <a:pt x="296" y="64"/>
                </a:lnTo>
                <a:lnTo>
                  <a:pt x="296" y="63"/>
                </a:lnTo>
                <a:lnTo>
                  <a:pt x="294" y="60"/>
                </a:lnTo>
                <a:lnTo>
                  <a:pt x="293" y="57"/>
                </a:lnTo>
                <a:lnTo>
                  <a:pt x="291" y="56"/>
                </a:lnTo>
                <a:lnTo>
                  <a:pt x="290" y="54"/>
                </a:lnTo>
                <a:lnTo>
                  <a:pt x="290" y="53"/>
                </a:lnTo>
                <a:lnTo>
                  <a:pt x="290" y="51"/>
                </a:lnTo>
                <a:lnTo>
                  <a:pt x="290" y="50"/>
                </a:lnTo>
                <a:lnTo>
                  <a:pt x="288" y="48"/>
                </a:lnTo>
                <a:lnTo>
                  <a:pt x="287" y="48"/>
                </a:lnTo>
                <a:lnTo>
                  <a:pt x="287" y="47"/>
                </a:lnTo>
                <a:lnTo>
                  <a:pt x="287" y="46"/>
                </a:lnTo>
                <a:lnTo>
                  <a:pt x="286" y="46"/>
                </a:lnTo>
                <a:lnTo>
                  <a:pt x="284" y="43"/>
                </a:lnTo>
                <a:lnTo>
                  <a:pt x="283" y="41"/>
                </a:lnTo>
                <a:lnTo>
                  <a:pt x="281" y="38"/>
                </a:lnTo>
                <a:lnTo>
                  <a:pt x="280" y="38"/>
                </a:lnTo>
                <a:lnTo>
                  <a:pt x="280" y="37"/>
                </a:lnTo>
                <a:lnTo>
                  <a:pt x="280" y="36"/>
                </a:lnTo>
                <a:lnTo>
                  <a:pt x="281" y="36"/>
                </a:lnTo>
                <a:lnTo>
                  <a:pt x="281" y="34"/>
                </a:lnTo>
                <a:lnTo>
                  <a:pt x="281" y="33"/>
                </a:lnTo>
                <a:lnTo>
                  <a:pt x="283" y="31"/>
                </a:lnTo>
                <a:lnTo>
                  <a:pt x="284" y="30"/>
                </a:lnTo>
                <a:lnTo>
                  <a:pt x="284" y="28"/>
                </a:lnTo>
                <a:lnTo>
                  <a:pt x="286" y="27"/>
                </a:lnTo>
                <a:lnTo>
                  <a:pt x="286" y="26"/>
                </a:lnTo>
                <a:lnTo>
                  <a:pt x="286" y="24"/>
                </a:lnTo>
                <a:lnTo>
                  <a:pt x="286" y="23"/>
                </a:lnTo>
                <a:lnTo>
                  <a:pt x="284" y="23"/>
                </a:lnTo>
                <a:lnTo>
                  <a:pt x="284" y="21"/>
                </a:lnTo>
                <a:lnTo>
                  <a:pt x="284" y="20"/>
                </a:lnTo>
                <a:lnTo>
                  <a:pt x="283" y="17"/>
                </a:lnTo>
                <a:lnTo>
                  <a:pt x="283" y="16"/>
                </a:lnTo>
                <a:lnTo>
                  <a:pt x="283" y="14"/>
                </a:lnTo>
                <a:lnTo>
                  <a:pt x="283" y="11"/>
                </a:lnTo>
                <a:lnTo>
                  <a:pt x="281" y="11"/>
                </a:lnTo>
                <a:lnTo>
                  <a:pt x="281" y="10"/>
                </a:lnTo>
                <a:lnTo>
                  <a:pt x="283" y="8"/>
                </a:lnTo>
                <a:lnTo>
                  <a:pt x="284" y="8"/>
                </a:lnTo>
                <a:lnTo>
                  <a:pt x="286" y="7"/>
                </a:lnTo>
                <a:lnTo>
                  <a:pt x="287" y="6"/>
                </a:lnTo>
                <a:lnTo>
                  <a:pt x="288" y="7"/>
                </a:lnTo>
                <a:lnTo>
                  <a:pt x="290" y="7"/>
                </a:lnTo>
                <a:lnTo>
                  <a:pt x="290" y="8"/>
                </a:lnTo>
                <a:lnTo>
                  <a:pt x="291" y="8"/>
                </a:lnTo>
                <a:lnTo>
                  <a:pt x="290" y="8"/>
                </a:lnTo>
                <a:lnTo>
                  <a:pt x="290" y="10"/>
                </a:lnTo>
                <a:lnTo>
                  <a:pt x="290" y="11"/>
                </a:lnTo>
                <a:lnTo>
                  <a:pt x="290" y="13"/>
                </a:lnTo>
                <a:lnTo>
                  <a:pt x="290" y="14"/>
                </a:lnTo>
                <a:lnTo>
                  <a:pt x="291" y="16"/>
                </a:lnTo>
                <a:lnTo>
                  <a:pt x="293" y="16"/>
                </a:lnTo>
                <a:lnTo>
                  <a:pt x="294" y="16"/>
                </a:lnTo>
                <a:lnTo>
                  <a:pt x="296" y="16"/>
                </a:lnTo>
                <a:lnTo>
                  <a:pt x="297" y="16"/>
                </a:lnTo>
                <a:lnTo>
                  <a:pt x="298" y="14"/>
                </a:lnTo>
                <a:lnTo>
                  <a:pt x="298" y="16"/>
                </a:lnTo>
                <a:lnTo>
                  <a:pt x="300" y="14"/>
                </a:lnTo>
                <a:lnTo>
                  <a:pt x="301" y="14"/>
                </a:lnTo>
                <a:lnTo>
                  <a:pt x="301" y="13"/>
                </a:lnTo>
                <a:lnTo>
                  <a:pt x="303" y="13"/>
                </a:lnTo>
                <a:lnTo>
                  <a:pt x="303" y="11"/>
                </a:lnTo>
                <a:lnTo>
                  <a:pt x="304" y="11"/>
                </a:lnTo>
                <a:lnTo>
                  <a:pt x="306" y="11"/>
                </a:lnTo>
                <a:lnTo>
                  <a:pt x="307" y="11"/>
                </a:lnTo>
                <a:lnTo>
                  <a:pt x="308" y="10"/>
                </a:lnTo>
                <a:lnTo>
                  <a:pt x="311" y="10"/>
                </a:lnTo>
                <a:lnTo>
                  <a:pt x="313" y="8"/>
                </a:lnTo>
                <a:lnTo>
                  <a:pt x="314" y="8"/>
                </a:lnTo>
                <a:lnTo>
                  <a:pt x="316" y="8"/>
                </a:lnTo>
                <a:lnTo>
                  <a:pt x="318" y="7"/>
                </a:lnTo>
                <a:lnTo>
                  <a:pt x="320" y="7"/>
                </a:lnTo>
                <a:lnTo>
                  <a:pt x="321" y="6"/>
                </a:lnTo>
                <a:lnTo>
                  <a:pt x="323" y="6"/>
                </a:lnTo>
                <a:lnTo>
                  <a:pt x="323" y="4"/>
                </a:lnTo>
                <a:lnTo>
                  <a:pt x="326" y="4"/>
                </a:lnTo>
                <a:lnTo>
                  <a:pt x="327" y="4"/>
                </a:lnTo>
                <a:lnTo>
                  <a:pt x="330" y="4"/>
                </a:lnTo>
                <a:lnTo>
                  <a:pt x="331" y="6"/>
                </a:lnTo>
                <a:lnTo>
                  <a:pt x="333" y="6"/>
                </a:lnTo>
                <a:lnTo>
                  <a:pt x="334" y="6"/>
                </a:lnTo>
                <a:lnTo>
                  <a:pt x="336" y="6"/>
                </a:lnTo>
                <a:lnTo>
                  <a:pt x="337" y="7"/>
                </a:lnTo>
                <a:lnTo>
                  <a:pt x="338" y="7"/>
                </a:lnTo>
                <a:lnTo>
                  <a:pt x="340" y="7"/>
                </a:lnTo>
                <a:lnTo>
                  <a:pt x="340" y="6"/>
                </a:lnTo>
                <a:lnTo>
                  <a:pt x="341" y="6"/>
                </a:lnTo>
                <a:lnTo>
                  <a:pt x="343" y="4"/>
                </a:lnTo>
                <a:lnTo>
                  <a:pt x="344" y="4"/>
                </a:lnTo>
                <a:lnTo>
                  <a:pt x="344" y="3"/>
                </a:lnTo>
                <a:lnTo>
                  <a:pt x="344" y="1"/>
                </a:lnTo>
                <a:lnTo>
                  <a:pt x="346" y="1"/>
                </a:lnTo>
                <a:lnTo>
                  <a:pt x="347" y="0"/>
                </a:lnTo>
                <a:lnTo>
                  <a:pt x="349" y="1"/>
                </a:lnTo>
                <a:lnTo>
                  <a:pt x="350" y="1"/>
                </a:lnTo>
                <a:lnTo>
                  <a:pt x="350" y="3"/>
                </a:lnTo>
                <a:lnTo>
                  <a:pt x="351" y="3"/>
                </a:lnTo>
                <a:lnTo>
                  <a:pt x="353" y="3"/>
                </a:lnTo>
                <a:lnTo>
                  <a:pt x="354" y="3"/>
                </a:lnTo>
                <a:lnTo>
                  <a:pt x="356" y="3"/>
                </a:lnTo>
                <a:lnTo>
                  <a:pt x="357" y="3"/>
                </a:lnTo>
                <a:lnTo>
                  <a:pt x="357" y="1"/>
                </a:lnTo>
                <a:lnTo>
                  <a:pt x="359" y="1"/>
                </a:lnTo>
                <a:lnTo>
                  <a:pt x="360" y="1"/>
                </a:lnTo>
                <a:lnTo>
                  <a:pt x="360" y="0"/>
                </a:lnTo>
                <a:lnTo>
                  <a:pt x="360" y="1"/>
                </a:lnTo>
                <a:lnTo>
                  <a:pt x="361" y="1"/>
                </a:lnTo>
                <a:lnTo>
                  <a:pt x="363" y="1"/>
                </a:lnTo>
                <a:lnTo>
                  <a:pt x="364" y="1"/>
                </a:lnTo>
                <a:lnTo>
                  <a:pt x="366" y="1"/>
                </a:lnTo>
                <a:lnTo>
                  <a:pt x="367" y="1"/>
                </a:lnTo>
                <a:lnTo>
                  <a:pt x="369" y="1"/>
                </a:lnTo>
                <a:lnTo>
                  <a:pt x="370" y="1"/>
                </a:lnTo>
                <a:lnTo>
                  <a:pt x="371" y="0"/>
                </a:lnTo>
                <a:lnTo>
                  <a:pt x="373" y="0"/>
                </a:lnTo>
                <a:lnTo>
                  <a:pt x="374" y="3"/>
                </a:lnTo>
              </a:path>
            </a:pathLst>
          </a:custGeom>
          <a:solidFill>
            <a:schemeClr val="bg1"/>
          </a:solidFill>
          <a:ln w="3175" cmpd="sng">
            <a:solidFill>
              <a:srgbClr val="808080"/>
            </a:solidFill>
            <a:prstDash val="solid"/>
            <a:round/>
            <a:headEnd/>
            <a:tailEnd/>
          </a:ln>
        </p:spPr>
        <p:txBody>
          <a:bodyPr/>
          <a:lstStyle/>
          <a:p>
            <a:endParaRPr lang="en-US"/>
          </a:p>
        </p:txBody>
      </p:sp>
      <p:sp>
        <p:nvSpPr>
          <p:cNvPr id="14491" name="Freeform 155"/>
          <p:cNvSpPr>
            <a:spLocks/>
          </p:cNvSpPr>
          <p:nvPr/>
        </p:nvSpPr>
        <p:spPr bwMode="auto">
          <a:xfrm>
            <a:off x="2862263" y="5160963"/>
            <a:ext cx="203200" cy="225425"/>
          </a:xfrm>
          <a:custGeom>
            <a:avLst/>
            <a:gdLst>
              <a:gd name="T0" fmla="*/ 26 w 172"/>
              <a:gd name="T1" fmla="*/ 8 h 263"/>
              <a:gd name="T2" fmla="*/ 45 w 172"/>
              <a:gd name="T3" fmla="*/ 21 h 263"/>
              <a:gd name="T4" fmla="*/ 63 w 172"/>
              <a:gd name="T5" fmla="*/ 31 h 263"/>
              <a:gd name="T6" fmla="*/ 75 w 172"/>
              <a:gd name="T7" fmla="*/ 57 h 263"/>
              <a:gd name="T8" fmla="*/ 66 w 172"/>
              <a:gd name="T9" fmla="*/ 91 h 263"/>
              <a:gd name="T10" fmla="*/ 56 w 172"/>
              <a:gd name="T11" fmla="*/ 100 h 263"/>
              <a:gd name="T12" fmla="*/ 52 w 172"/>
              <a:gd name="T13" fmla="*/ 111 h 263"/>
              <a:gd name="T14" fmla="*/ 63 w 172"/>
              <a:gd name="T15" fmla="*/ 120 h 263"/>
              <a:gd name="T16" fmla="*/ 72 w 172"/>
              <a:gd name="T17" fmla="*/ 123 h 263"/>
              <a:gd name="T18" fmla="*/ 76 w 172"/>
              <a:gd name="T19" fmla="*/ 126 h 263"/>
              <a:gd name="T20" fmla="*/ 79 w 172"/>
              <a:gd name="T21" fmla="*/ 138 h 263"/>
              <a:gd name="T22" fmla="*/ 86 w 172"/>
              <a:gd name="T23" fmla="*/ 138 h 263"/>
              <a:gd name="T24" fmla="*/ 87 w 172"/>
              <a:gd name="T25" fmla="*/ 146 h 263"/>
              <a:gd name="T26" fmla="*/ 86 w 172"/>
              <a:gd name="T27" fmla="*/ 150 h 263"/>
              <a:gd name="T28" fmla="*/ 89 w 172"/>
              <a:gd name="T29" fmla="*/ 153 h 263"/>
              <a:gd name="T30" fmla="*/ 90 w 172"/>
              <a:gd name="T31" fmla="*/ 154 h 263"/>
              <a:gd name="T32" fmla="*/ 93 w 172"/>
              <a:gd name="T33" fmla="*/ 151 h 263"/>
              <a:gd name="T34" fmla="*/ 96 w 172"/>
              <a:gd name="T35" fmla="*/ 154 h 263"/>
              <a:gd name="T36" fmla="*/ 97 w 172"/>
              <a:gd name="T37" fmla="*/ 153 h 263"/>
              <a:gd name="T38" fmla="*/ 105 w 172"/>
              <a:gd name="T39" fmla="*/ 154 h 263"/>
              <a:gd name="T40" fmla="*/ 109 w 172"/>
              <a:gd name="T41" fmla="*/ 153 h 263"/>
              <a:gd name="T42" fmla="*/ 115 w 172"/>
              <a:gd name="T43" fmla="*/ 154 h 263"/>
              <a:gd name="T44" fmla="*/ 118 w 172"/>
              <a:gd name="T45" fmla="*/ 158 h 263"/>
              <a:gd name="T46" fmla="*/ 122 w 172"/>
              <a:gd name="T47" fmla="*/ 161 h 263"/>
              <a:gd name="T48" fmla="*/ 123 w 172"/>
              <a:gd name="T49" fmla="*/ 166 h 263"/>
              <a:gd name="T50" fmla="*/ 128 w 172"/>
              <a:gd name="T51" fmla="*/ 161 h 263"/>
              <a:gd name="T52" fmla="*/ 132 w 172"/>
              <a:gd name="T53" fmla="*/ 160 h 263"/>
              <a:gd name="T54" fmla="*/ 135 w 172"/>
              <a:gd name="T55" fmla="*/ 160 h 263"/>
              <a:gd name="T56" fmla="*/ 140 w 172"/>
              <a:gd name="T57" fmla="*/ 157 h 263"/>
              <a:gd name="T58" fmla="*/ 146 w 172"/>
              <a:gd name="T59" fmla="*/ 151 h 263"/>
              <a:gd name="T60" fmla="*/ 150 w 172"/>
              <a:gd name="T61" fmla="*/ 154 h 263"/>
              <a:gd name="T62" fmla="*/ 158 w 172"/>
              <a:gd name="T63" fmla="*/ 156 h 263"/>
              <a:gd name="T64" fmla="*/ 162 w 172"/>
              <a:gd name="T65" fmla="*/ 160 h 263"/>
              <a:gd name="T66" fmla="*/ 165 w 172"/>
              <a:gd name="T67" fmla="*/ 164 h 263"/>
              <a:gd name="T68" fmla="*/ 165 w 172"/>
              <a:gd name="T69" fmla="*/ 170 h 263"/>
              <a:gd name="T70" fmla="*/ 165 w 172"/>
              <a:gd name="T71" fmla="*/ 173 h 263"/>
              <a:gd name="T72" fmla="*/ 160 w 172"/>
              <a:gd name="T73" fmla="*/ 174 h 263"/>
              <a:gd name="T74" fmla="*/ 162 w 172"/>
              <a:gd name="T75" fmla="*/ 180 h 263"/>
              <a:gd name="T76" fmla="*/ 165 w 172"/>
              <a:gd name="T77" fmla="*/ 187 h 263"/>
              <a:gd name="T78" fmla="*/ 168 w 172"/>
              <a:gd name="T79" fmla="*/ 187 h 263"/>
              <a:gd name="T80" fmla="*/ 170 w 172"/>
              <a:gd name="T81" fmla="*/ 188 h 263"/>
              <a:gd name="T82" fmla="*/ 170 w 172"/>
              <a:gd name="T83" fmla="*/ 197 h 263"/>
              <a:gd name="T84" fmla="*/ 172 w 172"/>
              <a:gd name="T85" fmla="*/ 206 h 263"/>
              <a:gd name="T86" fmla="*/ 172 w 172"/>
              <a:gd name="T87" fmla="*/ 216 h 263"/>
              <a:gd name="T88" fmla="*/ 168 w 172"/>
              <a:gd name="T89" fmla="*/ 226 h 263"/>
              <a:gd name="T90" fmla="*/ 158 w 172"/>
              <a:gd name="T91" fmla="*/ 233 h 263"/>
              <a:gd name="T92" fmla="*/ 150 w 172"/>
              <a:gd name="T93" fmla="*/ 241 h 263"/>
              <a:gd name="T94" fmla="*/ 143 w 172"/>
              <a:gd name="T95" fmla="*/ 250 h 263"/>
              <a:gd name="T96" fmla="*/ 135 w 172"/>
              <a:gd name="T97" fmla="*/ 249 h 263"/>
              <a:gd name="T98" fmla="*/ 135 w 172"/>
              <a:gd name="T99" fmla="*/ 237 h 263"/>
              <a:gd name="T100" fmla="*/ 129 w 172"/>
              <a:gd name="T101" fmla="*/ 230 h 263"/>
              <a:gd name="T102" fmla="*/ 123 w 172"/>
              <a:gd name="T103" fmla="*/ 237 h 263"/>
              <a:gd name="T104" fmla="*/ 122 w 172"/>
              <a:gd name="T105" fmla="*/ 244 h 263"/>
              <a:gd name="T106" fmla="*/ 115 w 172"/>
              <a:gd name="T107" fmla="*/ 247 h 263"/>
              <a:gd name="T108" fmla="*/ 106 w 172"/>
              <a:gd name="T109" fmla="*/ 253 h 263"/>
              <a:gd name="T110" fmla="*/ 102 w 172"/>
              <a:gd name="T111" fmla="*/ 256 h 263"/>
              <a:gd name="T112" fmla="*/ 100 w 172"/>
              <a:gd name="T113" fmla="*/ 261 h 263"/>
              <a:gd name="T114" fmla="*/ 93 w 172"/>
              <a:gd name="T115" fmla="*/ 263 h 263"/>
              <a:gd name="T116" fmla="*/ 90 w 172"/>
              <a:gd name="T117" fmla="*/ 259 h 263"/>
              <a:gd name="T118" fmla="*/ 83 w 172"/>
              <a:gd name="T119" fmla="*/ 256 h 263"/>
              <a:gd name="T120" fmla="*/ 79 w 172"/>
              <a:gd name="T121" fmla="*/ 256 h 263"/>
              <a:gd name="T122" fmla="*/ 73 w 172"/>
              <a:gd name="T123" fmla="*/ 257 h 2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2"/>
              <a:gd name="T187" fmla="*/ 0 h 263"/>
              <a:gd name="T188" fmla="*/ 172 w 172"/>
              <a:gd name="T189" fmla="*/ 263 h 2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2" h="263">
                <a:moveTo>
                  <a:pt x="0" y="0"/>
                </a:moveTo>
                <a:lnTo>
                  <a:pt x="3" y="3"/>
                </a:lnTo>
                <a:lnTo>
                  <a:pt x="9" y="10"/>
                </a:lnTo>
                <a:lnTo>
                  <a:pt x="16" y="8"/>
                </a:lnTo>
                <a:lnTo>
                  <a:pt x="20" y="8"/>
                </a:lnTo>
                <a:lnTo>
                  <a:pt x="26" y="8"/>
                </a:lnTo>
                <a:lnTo>
                  <a:pt x="27" y="10"/>
                </a:lnTo>
                <a:lnTo>
                  <a:pt x="29" y="10"/>
                </a:lnTo>
                <a:lnTo>
                  <a:pt x="32" y="13"/>
                </a:lnTo>
                <a:lnTo>
                  <a:pt x="37" y="17"/>
                </a:lnTo>
                <a:lnTo>
                  <a:pt x="39" y="18"/>
                </a:lnTo>
                <a:lnTo>
                  <a:pt x="45" y="21"/>
                </a:lnTo>
                <a:lnTo>
                  <a:pt x="46" y="23"/>
                </a:lnTo>
                <a:lnTo>
                  <a:pt x="50" y="25"/>
                </a:lnTo>
                <a:lnTo>
                  <a:pt x="52" y="25"/>
                </a:lnTo>
                <a:lnTo>
                  <a:pt x="59" y="30"/>
                </a:lnTo>
                <a:lnTo>
                  <a:pt x="62" y="31"/>
                </a:lnTo>
                <a:lnTo>
                  <a:pt x="63" y="31"/>
                </a:lnTo>
                <a:lnTo>
                  <a:pt x="66" y="34"/>
                </a:lnTo>
                <a:lnTo>
                  <a:pt x="72" y="37"/>
                </a:lnTo>
                <a:lnTo>
                  <a:pt x="77" y="40"/>
                </a:lnTo>
                <a:lnTo>
                  <a:pt x="77" y="41"/>
                </a:lnTo>
                <a:lnTo>
                  <a:pt x="75" y="53"/>
                </a:lnTo>
                <a:lnTo>
                  <a:pt x="75" y="57"/>
                </a:lnTo>
                <a:lnTo>
                  <a:pt x="72" y="63"/>
                </a:lnTo>
                <a:lnTo>
                  <a:pt x="72" y="66"/>
                </a:lnTo>
                <a:lnTo>
                  <a:pt x="70" y="71"/>
                </a:lnTo>
                <a:lnTo>
                  <a:pt x="69" y="78"/>
                </a:lnTo>
                <a:lnTo>
                  <a:pt x="66" y="90"/>
                </a:lnTo>
                <a:lnTo>
                  <a:pt x="66" y="91"/>
                </a:lnTo>
                <a:lnTo>
                  <a:pt x="65" y="93"/>
                </a:lnTo>
                <a:lnTo>
                  <a:pt x="63" y="94"/>
                </a:lnTo>
                <a:lnTo>
                  <a:pt x="62" y="96"/>
                </a:lnTo>
                <a:lnTo>
                  <a:pt x="60" y="97"/>
                </a:lnTo>
                <a:lnTo>
                  <a:pt x="57" y="98"/>
                </a:lnTo>
                <a:lnTo>
                  <a:pt x="56" y="100"/>
                </a:lnTo>
                <a:lnTo>
                  <a:pt x="55" y="101"/>
                </a:lnTo>
                <a:lnTo>
                  <a:pt x="52" y="103"/>
                </a:lnTo>
                <a:lnTo>
                  <a:pt x="50" y="104"/>
                </a:lnTo>
                <a:lnTo>
                  <a:pt x="47" y="106"/>
                </a:lnTo>
                <a:lnTo>
                  <a:pt x="50" y="108"/>
                </a:lnTo>
                <a:lnTo>
                  <a:pt x="52" y="111"/>
                </a:lnTo>
                <a:lnTo>
                  <a:pt x="55" y="114"/>
                </a:lnTo>
                <a:lnTo>
                  <a:pt x="56" y="116"/>
                </a:lnTo>
                <a:lnTo>
                  <a:pt x="57" y="117"/>
                </a:lnTo>
                <a:lnTo>
                  <a:pt x="59" y="118"/>
                </a:lnTo>
                <a:lnTo>
                  <a:pt x="62" y="120"/>
                </a:lnTo>
                <a:lnTo>
                  <a:pt x="63" y="120"/>
                </a:lnTo>
                <a:lnTo>
                  <a:pt x="63" y="121"/>
                </a:lnTo>
                <a:lnTo>
                  <a:pt x="65" y="121"/>
                </a:lnTo>
                <a:lnTo>
                  <a:pt x="67" y="124"/>
                </a:lnTo>
                <a:lnTo>
                  <a:pt x="67" y="126"/>
                </a:lnTo>
                <a:lnTo>
                  <a:pt x="69" y="124"/>
                </a:lnTo>
                <a:lnTo>
                  <a:pt x="72" y="123"/>
                </a:lnTo>
                <a:lnTo>
                  <a:pt x="73" y="123"/>
                </a:lnTo>
                <a:lnTo>
                  <a:pt x="75" y="123"/>
                </a:lnTo>
                <a:lnTo>
                  <a:pt x="76" y="124"/>
                </a:lnTo>
                <a:lnTo>
                  <a:pt x="77" y="124"/>
                </a:lnTo>
                <a:lnTo>
                  <a:pt x="77" y="126"/>
                </a:lnTo>
                <a:lnTo>
                  <a:pt x="76" y="126"/>
                </a:lnTo>
                <a:lnTo>
                  <a:pt x="76" y="128"/>
                </a:lnTo>
                <a:lnTo>
                  <a:pt x="76" y="130"/>
                </a:lnTo>
                <a:lnTo>
                  <a:pt x="76" y="133"/>
                </a:lnTo>
                <a:lnTo>
                  <a:pt x="77" y="134"/>
                </a:lnTo>
                <a:lnTo>
                  <a:pt x="79" y="137"/>
                </a:lnTo>
                <a:lnTo>
                  <a:pt x="79" y="138"/>
                </a:lnTo>
                <a:lnTo>
                  <a:pt x="79" y="140"/>
                </a:lnTo>
                <a:lnTo>
                  <a:pt x="80" y="138"/>
                </a:lnTo>
                <a:lnTo>
                  <a:pt x="82" y="138"/>
                </a:lnTo>
                <a:lnTo>
                  <a:pt x="83" y="138"/>
                </a:lnTo>
                <a:lnTo>
                  <a:pt x="85" y="138"/>
                </a:lnTo>
                <a:lnTo>
                  <a:pt x="86" y="138"/>
                </a:lnTo>
                <a:lnTo>
                  <a:pt x="86" y="140"/>
                </a:lnTo>
                <a:lnTo>
                  <a:pt x="86" y="141"/>
                </a:lnTo>
                <a:lnTo>
                  <a:pt x="86" y="143"/>
                </a:lnTo>
                <a:lnTo>
                  <a:pt x="87" y="143"/>
                </a:lnTo>
                <a:lnTo>
                  <a:pt x="87" y="144"/>
                </a:lnTo>
                <a:lnTo>
                  <a:pt x="87" y="146"/>
                </a:lnTo>
                <a:lnTo>
                  <a:pt x="86" y="146"/>
                </a:lnTo>
                <a:lnTo>
                  <a:pt x="87" y="146"/>
                </a:lnTo>
                <a:lnTo>
                  <a:pt x="87" y="147"/>
                </a:lnTo>
                <a:lnTo>
                  <a:pt x="87" y="148"/>
                </a:lnTo>
                <a:lnTo>
                  <a:pt x="86" y="148"/>
                </a:lnTo>
                <a:lnTo>
                  <a:pt x="86" y="150"/>
                </a:lnTo>
                <a:lnTo>
                  <a:pt x="86" y="151"/>
                </a:lnTo>
                <a:lnTo>
                  <a:pt x="85" y="151"/>
                </a:lnTo>
                <a:lnTo>
                  <a:pt x="86" y="151"/>
                </a:lnTo>
                <a:lnTo>
                  <a:pt x="87" y="151"/>
                </a:lnTo>
                <a:lnTo>
                  <a:pt x="89" y="151"/>
                </a:lnTo>
                <a:lnTo>
                  <a:pt x="89" y="153"/>
                </a:lnTo>
                <a:lnTo>
                  <a:pt x="87" y="153"/>
                </a:lnTo>
                <a:lnTo>
                  <a:pt x="87" y="154"/>
                </a:lnTo>
                <a:lnTo>
                  <a:pt x="89" y="154"/>
                </a:lnTo>
                <a:lnTo>
                  <a:pt x="89" y="156"/>
                </a:lnTo>
                <a:lnTo>
                  <a:pt x="90" y="156"/>
                </a:lnTo>
                <a:lnTo>
                  <a:pt x="90" y="154"/>
                </a:lnTo>
                <a:lnTo>
                  <a:pt x="89" y="154"/>
                </a:lnTo>
                <a:lnTo>
                  <a:pt x="90" y="154"/>
                </a:lnTo>
                <a:lnTo>
                  <a:pt x="92" y="154"/>
                </a:lnTo>
                <a:lnTo>
                  <a:pt x="92" y="153"/>
                </a:lnTo>
                <a:lnTo>
                  <a:pt x="93" y="153"/>
                </a:lnTo>
                <a:lnTo>
                  <a:pt x="93" y="151"/>
                </a:lnTo>
                <a:lnTo>
                  <a:pt x="93" y="153"/>
                </a:lnTo>
                <a:lnTo>
                  <a:pt x="93" y="151"/>
                </a:lnTo>
                <a:lnTo>
                  <a:pt x="95" y="151"/>
                </a:lnTo>
                <a:lnTo>
                  <a:pt x="95" y="153"/>
                </a:lnTo>
                <a:lnTo>
                  <a:pt x="96" y="153"/>
                </a:lnTo>
                <a:lnTo>
                  <a:pt x="96" y="154"/>
                </a:lnTo>
                <a:lnTo>
                  <a:pt x="96" y="156"/>
                </a:lnTo>
                <a:lnTo>
                  <a:pt x="97" y="156"/>
                </a:lnTo>
                <a:lnTo>
                  <a:pt x="99" y="156"/>
                </a:lnTo>
                <a:lnTo>
                  <a:pt x="99" y="154"/>
                </a:lnTo>
                <a:lnTo>
                  <a:pt x="97" y="154"/>
                </a:lnTo>
                <a:lnTo>
                  <a:pt x="97" y="153"/>
                </a:lnTo>
                <a:lnTo>
                  <a:pt x="99" y="153"/>
                </a:lnTo>
                <a:lnTo>
                  <a:pt x="100" y="153"/>
                </a:lnTo>
                <a:lnTo>
                  <a:pt x="102" y="153"/>
                </a:lnTo>
                <a:lnTo>
                  <a:pt x="102" y="154"/>
                </a:lnTo>
                <a:lnTo>
                  <a:pt x="103" y="154"/>
                </a:lnTo>
                <a:lnTo>
                  <a:pt x="105" y="154"/>
                </a:lnTo>
                <a:lnTo>
                  <a:pt x="106" y="154"/>
                </a:lnTo>
                <a:lnTo>
                  <a:pt x="106" y="153"/>
                </a:lnTo>
                <a:lnTo>
                  <a:pt x="106" y="154"/>
                </a:lnTo>
                <a:lnTo>
                  <a:pt x="107" y="154"/>
                </a:lnTo>
                <a:lnTo>
                  <a:pt x="109" y="154"/>
                </a:lnTo>
                <a:lnTo>
                  <a:pt x="109" y="153"/>
                </a:lnTo>
                <a:lnTo>
                  <a:pt x="109" y="151"/>
                </a:lnTo>
                <a:lnTo>
                  <a:pt x="110" y="151"/>
                </a:lnTo>
                <a:lnTo>
                  <a:pt x="112" y="151"/>
                </a:lnTo>
                <a:lnTo>
                  <a:pt x="113" y="153"/>
                </a:lnTo>
                <a:lnTo>
                  <a:pt x="115" y="153"/>
                </a:lnTo>
                <a:lnTo>
                  <a:pt x="115" y="154"/>
                </a:lnTo>
                <a:lnTo>
                  <a:pt x="115" y="156"/>
                </a:lnTo>
                <a:lnTo>
                  <a:pt x="116" y="156"/>
                </a:lnTo>
                <a:lnTo>
                  <a:pt x="118" y="156"/>
                </a:lnTo>
                <a:lnTo>
                  <a:pt x="119" y="156"/>
                </a:lnTo>
                <a:lnTo>
                  <a:pt x="118" y="157"/>
                </a:lnTo>
                <a:lnTo>
                  <a:pt x="118" y="158"/>
                </a:lnTo>
                <a:lnTo>
                  <a:pt x="118" y="160"/>
                </a:lnTo>
                <a:lnTo>
                  <a:pt x="119" y="160"/>
                </a:lnTo>
                <a:lnTo>
                  <a:pt x="119" y="158"/>
                </a:lnTo>
                <a:lnTo>
                  <a:pt x="120" y="158"/>
                </a:lnTo>
                <a:lnTo>
                  <a:pt x="120" y="160"/>
                </a:lnTo>
                <a:lnTo>
                  <a:pt x="122" y="161"/>
                </a:lnTo>
                <a:lnTo>
                  <a:pt x="120" y="161"/>
                </a:lnTo>
                <a:lnTo>
                  <a:pt x="120" y="163"/>
                </a:lnTo>
                <a:lnTo>
                  <a:pt x="120" y="164"/>
                </a:lnTo>
                <a:lnTo>
                  <a:pt x="120" y="166"/>
                </a:lnTo>
                <a:lnTo>
                  <a:pt x="122" y="166"/>
                </a:lnTo>
                <a:lnTo>
                  <a:pt x="123" y="166"/>
                </a:lnTo>
                <a:lnTo>
                  <a:pt x="125" y="166"/>
                </a:lnTo>
                <a:lnTo>
                  <a:pt x="126" y="166"/>
                </a:lnTo>
                <a:lnTo>
                  <a:pt x="126" y="164"/>
                </a:lnTo>
                <a:lnTo>
                  <a:pt x="128" y="164"/>
                </a:lnTo>
                <a:lnTo>
                  <a:pt x="128" y="163"/>
                </a:lnTo>
                <a:lnTo>
                  <a:pt x="128" y="161"/>
                </a:lnTo>
                <a:lnTo>
                  <a:pt x="128" y="163"/>
                </a:lnTo>
                <a:lnTo>
                  <a:pt x="129" y="163"/>
                </a:lnTo>
                <a:lnTo>
                  <a:pt x="130" y="163"/>
                </a:lnTo>
                <a:lnTo>
                  <a:pt x="130" y="161"/>
                </a:lnTo>
                <a:lnTo>
                  <a:pt x="130" y="160"/>
                </a:lnTo>
                <a:lnTo>
                  <a:pt x="132" y="160"/>
                </a:lnTo>
                <a:lnTo>
                  <a:pt x="132" y="158"/>
                </a:lnTo>
                <a:lnTo>
                  <a:pt x="133" y="158"/>
                </a:lnTo>
                <a:lnTo>
                  <a:pt x="135" y="158"/>
                </a:lnTo>
                <a:lnTo>
                  <a:pt x="133" y="158"/>
                </a:lnTo>
                <a:lnTo>
                  <a:pt x="133" y="160"/>
                </a:lnTo>
                <a:lnTo>
                  <a:pt x="135" y="160"/>
                </a:lnTo>
                <a:lnTo>
                  <a:pt x="136" y="160"/>
                </a:lnTo>
                <a:lnTo>
                  <a:pt x="138" y="160"/>
                </a:lnTo>
                <a:lnTo>
                  <a:pt x="138" y="158"/>
                </a:lnTo>
                <a:lnTo>
                  <a:pt x="139" y="158"/>
                </a:lnTo>
                <a:lnTo>
                  <a:pt x="139" y="157"/>
                </a:lnTo>
                <a:lnTo>
                  <a:pt x="140" y="157"/>
                </a:lnTo>
                <a:lnTo>
                  <a:pt x="142" y="157"/>
                </a:lnTo>
                <a:lnTo>
                  <a:pt x="143" y="156"/>
                </a:lnTo>
                <a:lnTo>
                  <a:pt x="145" y="154"/>
                </a:lnTo>
                <a:lnTo>
                  <a:pt x="145" y="153"/>
                </a:lnTo>
                <a:lnTo>
                  <a:pt x="145" y="151"/>
                </a:lnTo>
                <a:lnTo>
                  <a:pt x="146" y="151"/>
                </a:lnTo>
                <a:lnTo>
                  <a:pt x="146" y="153"/>
                </a:lnTo>
                <a:lnTo>
                  <a:pt x="146" y="154"/>
                </a:lnTo>
                <a:lnTo>
                  <a:pt x="148" y="154"/>
                </a:lnTo>
                <a:lnTo>
                  <a:pt x="148" y="156"/>
                </a:lnTo>
                <a:lnTo>
                  <a:pt x="149" y="156"/>
                </a:lnTo>
                <a:lnTo>
                  <a:pt x="150" y="154"/>
                </a:lnTo>
                <a:lnTo>
                  <a:pt x="150" y="153"/>
                </a:lnTo>
                <a:lnTo>
                  <a:pt x="152" y="153"/>
                </a:lnTo>
                <a:lnTo>
                  <a:pt x="153" y="154"/>
                </a:lnTo>
                <a:lnTo>
                  <a:pt x="155" y="154"/>
                </a:lnTo>
                <a:lnTo>
                  <a:pt x="156" y="154"/>
                </a:lnTo>
                <a:lnTo>
                  <a:pt x="158" y="156"/>
                </a:lnTo>
                <a:lnTo>
                  <a:pt x="159" y="156"/>
                </a:lnTo>
                <a:lnTo>
                  <a:pt x="159" y="157"/>
                </a:lnTo>
                <a:lnTo>
                  <a:pt x="160" y="157"/>
                </a:lnTo>
                <a:lnTo>
                  <a:pt x="162" y="157"/>
                </a:lnTo>
                <a:lnTo>
                  <a:pt x="162" y="158"/>
                </a:lnTo>
                <a:lnTo>
                  <a:pt x="162" y="160"/>
                </a:lnTo>
                <a:lnTo>
                  <a:pt x="163" y="160"/>
                </a:lnTo>
                <a:lnTo>
                  <a:pt x="165" y="161"/>
                </a:lnTo>
                <a:lnTo>
                  <a:pt x="165" y="163"/>
                </a:lnTo>
                <a:lnTo>
                  <a:pt x="166" y="163"/>
                </a:lnTo>
                <a:lnTo>
                  <a:pt x="166" y="164"/>
                </a:lnTo>
                <a:lnTo>
                  <a:pt x="165" y="164"/>
                </a:lnTo>
                <a:lnTo>
                  <a:pt x="163" y="164"/>
                </a:lnTo>
                <a:lnTo>
                  <a:pt x="163" y="166"/>
                </a:lnTo>
                <a:lnTo>
                  <a:pt x="163" y="167"/>
                </a:lnTo>
                <a:lnTo>
                  <a:pt x="165" y="167"/>
                </a:lnTo>
                <a:lnTo>
                  <a:pt x="165" y="168"/>
                </a:lnTo>
                <a:lnTo>
                  <a:pt x="165" y="170"/>
                </a:lnTo>
                <a:lnTo>
                  <a:pt x="163" y="170"/>
                </a:lnTo>
                <a:lnTo>
                  <a:pt x="163" y="171"/>
                </a:lnTo>
                <a:lnTo>
                  <a:pt x="165" y="171"/>
                </a:lnTo>
                <a:lnTo>
                  <a:pt x="166" y="173"/>
                </a:lnTo>
                <a:lnTo>
                  <a:pt x="165" y="174"/>
                </a:lnTo>
                <a:lnTo>
                  <a:pt x="165" y="173"/>
                </a:lnTo>
                <a:lnTo>
                  <a:pt x="165" y="174"/>
                </a:lnTo>
                <a:lnTo>
                  <a:pt x="163" y="174"/>
                </a:lnTo>
                <a:lnTo>
                  <a:pt x="163" y="173"/>
                </a:lnTo>
                <a:lnTo>
                  <a:pt x="162" y="173"/>
                </a:lnTo>
                <a:lnTo>
                  <a:pt x="162" y="174"/>
                </a:lnTo>
                <a:lnTo>
                  <a:pt x="160" y="174"/>
                </a:lnTo>
                <a:lnTo>
                  <a:pt x="159" y="176"/>
                </a:lnTo>
                <a:lnTo>
                  <a:pt x="160" y="176"/>
                </a:lnTo>
                <a:lnTo>
                  <a:pt x="160" y="177"/>
                </a:lnTo>
                <a:lnTo>
                  <a:pt x="160" y="178"/>
                </a:lnTo>
                <a:lnTo>
                  <a:pt x="160" y="180"/>
                </a:lnTo>
                <a:lnTo>
                  <a:pt x="162" y="180"/>
                </a:lnTo>
                <a:lnTo>
                  <a:pt x="162" y="181"/>
                </a:lnTo>
                <a:lnTo>
                  <a:pt x="162" y="183"/>
                </a:lnTo>
                <a:lnTo>
                  <a:pt x="162" y="184"/>
                </a:lnTo>
                <a:lnTo>
                  <a:pt x="163" y="184"/>
                </a:lnTo>
                <a:lnTo>
                  <a:pt x="163" y="186"/>
                </a:lnTo>
                <a:lnTo>
                  <a:pt x="165" y="187"/>
                </a:lnTo>
                <a:lnTo>
                  <a:pt x="166" y="186"/>
                </a:lnTo>
                <a:lnTo>
                  <a:pt x="166" y="184"/>
                </a:lnTo>
                <a:lnTo>
                  <a:pt x="168" y="184"/>
                </a:lnTo>
                <a:lnTo>
                  <a:pt x="169" y="184"/>
                </a:lnTo>
                <a:lnTo>
                  <a:pt x="169" y="186"/>
                </a:lnTo>
                <a:lnTo>
                  <a:pt x="168" y="187"/>
                </a:lnTo>
                <a:lnTo>
                  <a:pt x="166" y="187"/>
                </a:lnTo>
                <a:lnTo>
                  <a:pt x="166" y="188"/>
                </a:lnTo>
                <a:lnTo>
                  <a:pt x="168" y="188"/>
                </a:lnTo>
                <a:lnTo>
                  <a:pt x="169" y="187"/>
                </a:lnTo>
                <a:lnTo>
                  <a:pt x="170" y="187"/>
                </a:lnTo>
                <a:lnTo>
                  <a:pt x="170" y="188"/>
                </a:lnTo>
                <a:lnTo>
                  <a:pt x="172" y="188"/>
                </a:lnTo>
                <a:lnTo>
                  <a:pt x="170" y="190"/>
                </a:lnTo>
                <a:lnTo>
                  <a:pt x="170" y="191"/>
                </a:lnTo>
                <a:lnTo>
                  <a:pt x="170" y="193"/>
                </a:lnTo>
                <a:lnTo>
                  <a:pt x="170" y="196"/>
                </a:lnTo>
                <a:lnTo>
                  <a:pt x="170" y="197"/>
                </a:lnTo>
                <a:lnTo>
                  <a:pt x="170" y="199"/>
                </a:lnTo>
                <a:lnTo>
                  <a:pt x="170" y="200"/>
                </a:lnTo>
                <a:lnTo>
                  <a:pt x="170" y="201"/>
                </a:lnTo>
                <a:lnTo>
                  <a:pt x="170" y="203"/>
                </a:lnTo>
                <a:lnTo>
                  <a:pt x="172" y="204"/>
                </a:lnTo>
                <a:lnTo>
                  <a:pt x="172" y="206"/>
                </a:lnTo>
                <a:lnTo>
                  <a:pt x="172" y="207"/>
                </a:lnTo>
                <a:lnTo>
                  <a:pt x="172" y="209"/>
                </a:lnTo>
                <a:lnTo>
                  <a:pt x="172" y="210"/>
                </a:lnTo>
                <a:lnTo>
                  <a:pt x="172" y="213"/>
                </a:lnTo>
                <a:lnTo>
                  <a:pt x="172" y="214"/>
                </a:lnTo>
                <a:lnTo>
                  <a:pt x="172" y="216"/>
                </a:lnTo>
                <a:lnTo>
                  <a:pt x="170" y="216"/>
                </a:lnTo>
                <a:lnTo>
                  <a:pt x="170" y="219"/>
                </a:lnTo>
                <a:lnTo>
                  <a:pt x="169" y="220"/>
                </a:lnTo>
                <a:lnTo>
                  <a:pt x="169" y="221"/>
                </a:lnTo>
                <a:lnTo>
                  <a:pt x="168" y="223"/>
                </a:lnTo>
                <a:lnTo>
                  <a:pt x="168" y="226"/>
                </a:lnTo>
                <a:lnTo>
                  <a:pt x="166" y="226"/>
                </a:lnTo>
                <a:lnTo>
                  <a:pt x="165" y="226"/>
                </a:lnTo>
                <a:lnTo>
                  <a:pt x="163" y="229"/>
                </a:lnTo>
                <a:lnTo>
                  <a:pt x="160" y="230"/>
                </a:lnTo>
                <a:lnTo>
                  <a:pt x="158" y="231"/>
                </a:lnTo>
                <a:lnTo>
                  <a:pt x="158" y="233"/>
                </a:lnTo>
                <a:lnTo>
                  <a:pt x="155" y="234"/>
                </a:lnTo>
                <a:lnTo>
                  <a:pt x="155" y="236"/>
                </a:lnTo>
                <a:lnTo>
                  <a:pt x="153" y="237"/>
                </a:lnTo>
                <a:lnTo>
                  <a:pt x="152" y="240"/>
                </a:lnTo>
                <a:lnTo>
                  <a:pt x="150" y="240"/>
                </a:lnTo>
                <a:lnTo>
                  <a:pt x="150" y="241"/>
                </a:lnTo>
                <a:lnTo>
                  <a:pt x="149" y="243"/>
                </a:lnTo>
                <a:lnTo>
                  <a:pt x="149" y="244"/>
                </a:lnTo>
                <a:lnTo>
                  <a:pt x="148" y="247"/>
                </a:lnTo>
                <a:lnTo>
                  <a:pt x="146" y="249"/>
                </a:lnTo>
                <a:lnTo>
                  <a:pt x="145" y="250"/>
                </a:lnTo>
                <a:lnTo>
                  <a:pt x="143" y="250"/>
                </a:lnTo>
                <a:lnTo>
                  <a:pt x="142" y="251"/>
                </a:lnTo>
                <a:lnTo>
                  <a:pt x="140" y="251"/>
                </a:lnTo>
                <a:lnTo>
                  <a:pt x="139" y="251"/>
                </a:lnTo>
                <a:lnTo>
                  <a:pt x="138" y="250"/>
                </a:lnTo>
                <a:lnTo>
                  <a:pt x="136" y="250"/>
                </a:lnTo>
                <a:lnTo>
                  <a:pt x="135" y="249"/>
                </a:lnTo>
                <a:lnTo>
                  <a:pt x="135" y="246"/>
                </a:lnTo>
                <a:lnTo>
                  <a:pt x="133" y="246"/>
                </a:lnTo>
                <a:lnTo>
                  <a:pt x="133" y="243"/>
                </a:lnTo>
                <a:lnTo>
                  <a:pt x="135" y="240"/>
                </a:lnTo>
                <a:lnTo>
                  <a:pt x="135" y="239"/>
                </a:lnTo>
                <a:lnTo>
                  <a:pt x="135" y="237"/>
                </a:lnTo>
                <a:lnTo>
                  <a:pt x="135" y="236"/>
                </a:lnTo>
                <a:lnTo>
                  <a:pt x="133" y="234"/>
                </a:lnTo>
                <a:lnTo>
                  <a:pt x="133" y="233"/>
                </a:lnTo>
                <a:lnTo>
                  <a:pt x="132" y="231"/>
                </a:lnTo>
                <a:lnTo>
                  <a:pt x="130" y="231"/>
                </a:lnTo>
                <a:lnTo>
                  <a:pt x="129" y="230"/>
                </a:lnTo>
                <a:lnTo>
                  <a:pt x="128" y="231"/>
                </a:lnTo>
                <a:lnTo>
                  <a:pt x="126" y="231"/>
                </a:lnTo>
                <a:lnTo>
                  <a:pt x="125" y="233"/>
                </a:lnTo>
                <a:lnTo>
                  <a:pt x="123" y="234"/>
                </a:lnTo>
                <a:lnTo>
                  <a:pt x="123" y="236"/>
                </a:lnTo>
                <a:lnTo>
                  <a:pt x="123" y="237"/>
                </a:lnTo>
                <a:lnTo>
                  <a:pt x="123" y="239"/>
                </a:lnTo>
                <a:lnTo>
                  <a:pt x="123" y="240"/>
                </a:lnTo>
                <a:lnTo>
                  <a:pt x="122" y="240"/>
                </a:lnTo>
                <a:lnTo>
                  <a:pt x="122" y="241"/>
                </a:lnTo>
                <a:lnTo>
                  <a:pt x="122" y="243"/>
                </a:lnTo>
                <a:lnTo>
                  <a:pt x="122" y="244"/>
                </a:lnTo>
                <a:lnTo>
                  <a:pt x="120" y="244"/>
                </a:lnTo>
                <a:lnTo>
                  <a:pt x="120" y="246"/>
                </a:lnTo>
                <a:lnTo>
                  <a:pt x="119" y="246"/>
                </a:lnTo>
                <a:lnTo>
                  <a:pt x="118" y="246"/>
                </a:lnTo>
                <a:lnTo>
                  <a:pt x="116" y="247"/>
                </a:lnTo>
                <a:lnTo>
                  <a:pt x="115" y="247"/>
                </a:lnTo>
                <a:lnTo>
                  <a:pt x="113" y="249"/>
                </a:lnTo>
                <a:lnTo>
                  <a:pt x="112" y="249"/>
                </a:lnTo>
                <a:lnTo>
                  <a:pt x="110" y="250"/>
                </a:lnTo>
                <a:lnTo>
                  <a:pt x="109" y="251"/>
                </a:lnTo>
                <a:lnTo>
                  <a:pt x="107" y="251"/>
                </a:lnTo>
                <a:lnTo>
                  <a:pt x="106" y="253"/>
                </a:lnTo>
                <a:lnTo>
                  <a:pt x="105" y="251"/>
                </a:lnTo>
                <a:lnTo>
                  <a:pt x="103" y="251"/>
                </a:lnTo>
                <a:lnTo>
                  <a:pt x="102" y="253"/>
                </a:lnTo>
                <a:lnTo>
                  <a:pt x="100" y="253"/>
                </a:lnTo>
                <a:lnTo>
                  <a:pt x="100" y="254"/>
                </a:lnTo>
                <a:lnTo>
                  <a:pt x="102" y="256"/>
                </a:lnTo>
                <a:lnTo>
                  <a:pt x="102" y="257"/>
                </a:lnTo>
                <a:lnTo>
                  <a:pt x="102" y="259"/>
                </a:lnTo>
                <a:lnTo>
                  <a:pt x="103" y="260"/>
                </a:lnTo>
                <a:lnTo>
                  <a:pt x="102" y="260"/>
                </a:lnTo>
                <a:lnTo>
                  <a:pt x="100" y="260"/>
                </a:lnTo>
                <a:lnTo>
                  <a:pt x="100" y="261"/>
                </a:lnTo>
                <a:lnTo>
                  <a:pt x="99" y="261"/>
                </a:lnTo>
                <a:lnTo>
                  <a:pt x="97" y="261"/>
                </a:lnTo>
                <a:lnTo>
                  <a:pt x="97" y="263"/>
                </a:lnTo>
                <a:lnTo>
                  <a:pt x="96" y="263"/>
                </a:lnTo>
                <a:lnTo>
                  <a:pt x="95" y="263"/>
                </a:lnTo>
                <a:lnTo>
                  <a:pt x="93" y="263"/>
                </a:lnTo>
                <a:lnTo>
                  <a:pt x="92" y="263"/>
                </a:lnTo>
                <a:lnTo>
                  <a:pt x="90" y="263"/>
                </a:lnTo>
                <a:lnTo>
                  <a:pt x="89" y="263"/>
                </a:lnTo>
                <a:lnTo>
                  <a:pt x="89" y="261"/>
                </a:lnTo>
                <a:lnTo>
                  <a:pt x="90" y="260"/>
                </a:lnTo>
                <a:lnTo>
                  <a:pt x="90" y="259"/>
                </a:lnTo>
                <a:lnTo>
                  <a:pt x="89" y="259"/>
                </a:lnTo>
                <a:lnTo>
                  <a:pt x="89" y="257"/>
                </a:lnTo>
                <a:lnTo>
                  <a:pt x="87" y="257"/>
                </a:lnTo>
                <a:lnTo>
                  <a:pt x="86" y="257"/>
                </a:lnTo>
                <a:lnTo>
                  <a:pt x="85" y="256"/>
                </a:lnTo>
                <a:lnTo>
                  <a:pt x="83" y="256"/>
                </a:lnTo>
                <a:lnTo>
                  <a:pt x="82" y="257"/>
                </a:lnTo>
                <a:lnTo>
                  <a:pt x="82" y="259"/>
                </a:lnTo>
                <a:lnTo>
                  <a:pt x="80" y="259"/>
                </a:lnTo>
                <a:lnTo>
                  <a:pt x="80" y="257"/>
                </a:lnTo>
                <a:lnTo>
                  <a:pt x="79" y="257"/>
                </a:lnTo>
                <a:lnTo>
                  <a:pt x="79" y="256"/>
                </a:lnTo>
                <a:lnTo>
                  <a:pt x="77" y="254"/>
                </a:lnTo>
                <a:lnTo>
                  <a:pt x="76" y="254"/>
                </a:lnTo>
                <a:lnTo>
                  <a:pt x="75" y="254"/>
                </a:lnTo>
                <a:lnTo>
                  <a:pt x="75" y="256"/>
                </a:lnTo>
                <a:lnTo>
                  <a:pt x="73" y="256"/>
                </a:lnTo>
                <a:lnTo>
                  <a:pt x="73" y="257"/>
                </a:lnTo>
                <a:lnTo>
                  <a:pt x="72" y="257"/>
                </a:lnTo>
                <a:lnTo>
                  <a:pt x="70" y="257"/>
                </a:lnTo>
                <a:lnTo>
                  <a:pt x="69" y="256"/>
                </a:lnTo>
              </a:path>
            </a:pathLst>
          </a:custGeom>
          <a:solidFill>
            <a:schemeClr val="bg1"/>
          </a:solidFill>
          <a:ln w="3175" cmpd="sng">
            <a:solidFill>
              <a:srgbClr val="808080"/>
            </a:solidFill>
            <a:prstDash val="solid"/>
            <a:round/>
            <a:headEnd/>
            <a:tailEnd/>
          </a:ln>
        </p:spPr>
        <p:txBody>
          <a:bodyPr/>
          <a:lstStyle/>
          <a:p>
            <a:endParaRPr lang="en-US"/>
          </a:p>
        </p:txBody>
      </p:sp>
      <p:sp>
        <p:nvSpPr>
          <p:cNvPr id="14492" name="Freeform 156"/>
          <p:cNvSpPr>
            <a:spLocks/>
          </p:cNvSpPr>
          <p:nvPr/>
        </p:nvSpPr>
        <p:spPr bwMode="auto">
          <a:xfrm>
            <a:off x="2478088" y="2379663"/>
            <a:ext cx="714375" cy="458787"/>
          </a:xfrm>
          <a:custGeom>
            <a:avLst/>
            <a:gdLst>
              <a:gd name="T0" fmla="*/ 575 w 605"/>
              <a:gd name="T1" fmla="*/ 449 h 533"/>
              <a:gd name="T2" fmla="*/ 551 w 605"/>
              <a:gd name="T3" fmla="*/ 470 h 533"/>
              <a:gd name="T4" fmla="*/ 532 w 605"/>
              <a:gd name="T5" fmla="*/ 477 h 533"/>
              <a:gd name="T6" fmla="*/ 519 w 605"/>
              <a:gd name="T7" fmla="*/ 502 h 533"/>
              <a:gd name="T8" fmla="*/ 511 w 605"/>
              <a:gd name="T9" fmla="*/ 522 h 533"/>
              <a:gd name="T10" fmla="*/ 488 w 605"/>
              <a:gd name="T11" fmla="*/ 529 h 533"/>
              <a:gd name="T12" fmla="*/ 468 w 605"/>
              <a:gd name="T13" fmla="*/ 519 h 533"/>
              <a:gd name="T14" fmla="*/ 439 w 605"/>
              <a:gd name="T15" fmla="*/ 524 h 533"/>
              <a:gd name="T16" fmla="*/ 428 w 605"/>
              <a:gd name="T17" fmla="*/ 502 h 533"/>
              <a:gd name="T18" fmla="*/ 409 w 605"/>
              <a:gd name="T19" fmla="*/ 500 h 533"/>
              <a:gd name="T20" fmla="*/ 373 w 605"/>
              <a:gd name="T21" fmla="*/ 497 h 533"/>
              <a:gd name="T22" fmla="*/ 353 w 605"/>
              <a:gd name="T23" fmla="*/ 480 h 533"/>
              <a:gd name="T24" fmla="*/ 345 w 605"/>
              <a:gd name="T25" fmla="*/ 453 h 533"/>
              <a:gd name="T26" fmla="*/ 326 w 605"/>
              <a:gd name="T27" fmla="*/ 431 h 533"/>
              <a:gd name="T28" fmla="*/ 313 w 605"/>
              <a:gd name="T29" fmla="*/ 413 h 533"/>
              <a:gd name="T30" fmla="*/ 311 w 605"/>
              <a:gd name="T31" fmla="*/ 397 h 533"/>
              <a:gd name="T32" fmla="*/ 309 w 605"/>
              <a:gd name="T33" fmla="*/ 386 h 533"/>
              <a:gd name="T34" fmla="*/ 301 w 605"/>
              <a:gd name="T35" fmla="*/ 361 h 533"/>
              <a:gd name="T36" fmla="*/ 288 w 605"/>
              <a:gd name="T37" fmla="*/ 380 h 533"/>
              <a:gd name="T38" fmla="*/ 263 w 605"/>
              <a:gd name="T39" fmla="*/ 376 h 533"/>
              <a:gd name="T40" fmla="*/ 242 w 605"/>
              <a:gd name="T41" fmla="*/ 359 h 533"/>
              <a:gd name="T42" fmla="*/ 223 w 605"/>
              <a:gd name="T43" fmla="*/ 340 h 533"/>
              <a:gd name="T44" fmla="*/ 182 w 605"/>
              <a:gd name="T45" fmla="*/ 297 h 533"/>
              <a:gd name="T46" fmla="*/ 127 w 605"/>
              <a:gd name="T47" fmla="*/ 231 h 533"/>
              <a:gd name="T48" fmla="*/ 100 w 605"/>
              <a:gd name="T49" fmla="*/ 206 h 533"/>
              <a:gd name="T50" fmla="*/ 83 w 605"/>
              <a:gd name="T51" fmla="*/ 194 h 533"/>
              <a:gd name="T52" fmla="*/ 62 w 605"/>
              <a:gd name="T53" fmla="*/ 191 h 533"/>
              <a:gd name="T54" fmla="*/ 52 w 605"/>
              <a:gd name="T55" fmla="*/ 164 h 533"/>
              <a:gd name="T56" fmla="*/ 36 w 605"/>
              <a:gd name="T57" fmla="*/ 140 h 533"/>
              <a:gd name="T58" fmla="*/ 29 w 605"/>
              <a:gd name="T59" fmla="*/ 114 h 533"/>
              <a:gd name="T60" fmla="*/ 3 w 605"/>
              <a:gd name="T61" fmla="*/ 95 h 533"/>
              <a:gd name="T62" fmla="*/ 7 w 605"/>
              <a:gd name="T63" fmla="*/ 71 h 533"/>
              <a:gd name="T64" fmla="*/ 22 w 605"/>
              <a:gd name="T65" fmla="*/ 47 h 533"/>
              <a:gd name="T66" fmla="*/ 50 w 605"/>
              <a:gd name="T67" fmla="*/ 30 h 533"/>
              <a:gd name="T68" fmla="*/ 79 w 605"/>
              <a:gd name="T69" fmla="*/ 30 h 533"/>
              <a:gd name="T70" fmla="*/ 105 w 605"/>
              <a:gd name="T71" fmla="*/ 31 h 533"/>
              <a:gd name="T72" fmla="*/ 107 w 605"/>
              <a:gd name="T73" fmla="*/ 11 h 533"/>
              <a:gd name="T74" fmla="*/ 136 w 605"/>
              <a:gd name="T75" fmla="*/ 4 h 533"/>
              <a:gd name="T76" fmla="*/ 156 w 605"/>
              <a:gd name="T77" fmla="*/ 15 h 533"/>
              <a:gd name="T78" fmla="*/ 179 w 605"/>
              <a:gd name="T79" fmla="*/ 28 h 533"/>
              <a:gd name="T80" fmla="*/ 200 w 605"/>
              <a:gd name="T81" fmla="*/ 42 h 533"/>
              <a:gd name="T82" fmla="*/ 196 w 605"/>
              <a:gd name="T83" fmla="*/ 68 h 533"/>
              <a:gd name="T84" fmla="*/ 228 w 605"/>
              <a:gd name="T85" fmla="*/ 77 h 533"/>
              <a:gd name="T86" fmla="*/ 255 w 605"/>
              <a:gd name="T87" fmla="*/ 77 h 533"/>
              <a:gd name="T88" fmla="*/ 279 w 605"/>
              <a:gd name="T89" fmla="*/ 75 h 533"/>
              <a:gd name="T90" fmla="*/ 296 w 605"/>
              <a:gd name="T91" fmla="*/ 81 h 533"/>
              <a:gd name="T92" fmla="*/ 312 w 605"/>
              <a:gd name="T93" fmla="*/ 58 h 533"/>
              <a:gd name="T94" fmla="*/ 336 w 605"/>
              <a:gd name="T95" fmla="*/ 48 h 533"/>
              <a:gd name="T96" fmla="*/ 362 w 605"/>
              <a:gd name="T97" fmla="*/ 54 h 533"/>
              <a:gd name="T98" fmla="*/ 388 w 605"/>
              <a:gd name="T99" fmla="*/ 60 h 533"/>
              <a:gd name="T100" fmla="*/ 366 w 605"/>
              <a:gd name="T101" fmla="*/ 107 h 533"/>
              <a:gd name="T102" fmla="*/ 371 w 605"/>
              <a:gd name="T103" fmla="*/ 143 h 533"/>
              <a:gd name="T104" fmla="*/ 388 w 605"/>
              <a:gd name="T105" fmla="*/ 180 h 533"/>
              <a:gd name="T106" fmla="*/ 405 w 605"/>
              <a:gd name="T107" fmla="*/ 210 h 533"/>
              <a:gd name="T108" fmla="*/ 426 w 605"/>
              <a:gd name="T109" fmla="*/ 246 h 533"/>
              <a:gd name="T110" fmla="*/ 449 w 605"/>
              <a:gd name="T111" fmla="*/ 278 h 533"/>
              <a:gd name="T112" fmla="*/ 474 w 605"/>
              <a:gd name="T113" fmla="*/ 310 h 533"/>
              <a:gd name="T114" fmla="*/ 501 w 605"/>
              <a:gd name="T115" fmla="*/ 337 h 533"/>
              <a:gd name="T116" fmla="*/ 532 w 605"/>
              <a:gd name="T117" fmla="*/ 364 h 533"/>
              <a:gd name="T118" fmla="*/ 558 w 605"/>
              <a:gd name="T119" fmla="*/ 386 h 533"/>
              <a:gd name="T120" fmla="*/ 591 w 605"/>
              <a:gd name="T121" fmla="*/ 410 h 5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05"/>
              <a:gd name="T184" fmla="*/ 0 h 533"/>
              <a:gd name="T185" fmla="*/ 605 w 605"/>
              <a:gd name="T186" fmla="*/ 533 h 5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05" h="533">
                <a:moveTo>
                  <a:pt x="605" y="421"/>
                </a:moveTo>
                <a:lnTo>
                  <a:pt x="605" y="423"/>
                </a:lnTo>
                <a:lnTo>
                  <a:pt x="604" y="423"/>
                </a:lnTo>
                <a:lnTo>
                  <a:pt x="602" y="424"/>
                </a:lnTo>
                <a:lnTo>
                  <a:pt x="601" y="426"/>
                </a:lnTo>
                <a:lnTo>
                  <a:pt x="599" y="427"/>
                </a:lnTo>
                <a:lnTo>
                  <a:pt x="598" y="429"/>
                </a:lnTo>
                <a:lnTo>
                  <a:pt x="597" y="430"/>
                </a:lnTo>
                <a:lnTo>
                  <a:pt x="595" y="433"/>
                </a:lnTo>
                <a:lnTo>
                  <a:pt x="595" y="434"/>
                </a:lnTo>
                <a:lnTo>
                  <a:pt x="592" y="437"/>
                </a:lnTo>
                <a:lnTo>
                  <a:pt x="589" y="439"/>
                </a:lnTo>
                <a:lnTo>
                  <a:pt x="589" y="440"/>
                </a:lnTo>
                <a:lnTo>
                  <a:pt x="588" y="440"/>
                </a:lnTo>
                <a:lnTo>
                  <a:pt x="588" y="441"/>
                </a:lnTo>
                <a:lnTo>
                  <a:pt x="587" y="441"/>
                </a:lnTo>
                <a:lnTo>
                  <a:pt x="585" y="443"/>
                </a:lnTo>
                <a:lnTo>
                  <a:pt x="585" y="444"/>
                </a:lnTo>
                <a:lnTo>
                  <a:pt x="584" y="444"/>
                </a:lnTo>
                <a:lnTo>
                  <a:pt x="582" y="446"/>
                </a:lnTo>
                <a:lnTo>
                  <a:pt x="581" y="446"/>
                </a:lnTo>
                <a:lnTo>
                  <a:pt x="578" y="447"/>
                </a:lnTo>
                <a:lnTo>
                  <a:pt x="576" y="449"/>
                </a:lnTo>
                <a:lnTo>
                  <a:pt x="575" y="449"/>
                </a:lnTo>
                <a:lnTo>
                  <a:pt x="574" y="450"/>
                </a:lnTo>
                <a:lnTo>
                  <a:pt x="571" y="450"/>
                </a:lnTo>
                <a:lnTo>
                  <a:pt x="569" y="451"/>
                </a:lnTo>
                <a:lnTo>
                  <a:pt x="568" y="453"/>
                </a:lnTo>
                <a:lnTo>
                  <a:pt x="566" y="453"/>
                </a:lnTo>
                <a:lnTo>
                  <a:pt x="565" y="454"/>
                </a:lnTo>
                <a:lnTo>
                  <a:pt x="564" y="454"/>
                </a:lnTo>
                <a:lnTo>
                  <a:pt x="562" y="454"/>
                </a:lnTo>
                <a:lnTo>
                  <a:pt x="561" y="456"/>
                </a:lnTo>
                <a:lnTo>
                  <a:pt x="559" y="456"/>
                </a:lnTo>
                <a:lnTo>
                  <a:pt x="558" y="457"/>
                </a:lnTo>
                <a:lnTo>
                  <a:pt x="556" y="459"/>
                </a:lnTo>
                <a:lnTo>
                  <a:pt x="555" y="459"/>
                </a:lnTo>
                <a:lnTo>
                  <a:pt x="554" y="459"/>
                </a:lnTo>
                <a:lnTo>
                  <a:pt x="551" y="459"/>
                </a:lnTo>
                <a:lnTo>
                  <a:pt x="549" y="460"/>
                </a:lnTo>
                <a:lnTo>
                  <a:pt x="548" y="460"/>
                </a:lnTo>
                <a:lnTo>
                  <a:pt x="546" y="461"/>
                </a:lnTo>
                <a:lnTo>
                  <a:pt x="546" y="463"/>
                </a:lnTo>
                <a:lnTo>
                  <a:pt x="546" y="464"/>
                </a:lnTo>
                <a:lnTo>
                  <a:pt x="546" y="466"/>
                </a:lnTo>
                <a:lnTo>
                  <a:pt x="548" y="467"/>
                </a:lnTo>
                <a:lnTo>
                  <a:pt x="549" y="469"/>
                </a:lnTo>
                <a:lnTo>
                  <a:pt x="551" y="470"/>
                </a:lnTo>
                <a:lnTo>
                  <a:pt x="552" y="470"/>
                </a:lnTo>
                <a:lnTo>
                  <a:pt x="552" y="472"/>
                </a:lnTo>
                <a:lnTo>
                  <a:pt x="554" y="472"/>
                </a:lnTo>
                <a:lnTo>
                  <a:pt x="552" y="473"/>
                </a:lnTo>
                <a:lnTo>
                  <a:pt x="552" y="474"/>
                </a:lnTo>
                <a:lnTo>
                  <a:pt x="551" y="476"/>
                </a:lnTo>
                <a:lnTo>
                  <a:pt x="549" y="477"/>
                </a:lnTo>
                <a:lnTo>
                  <a:pt x="549" y="479"/>
                </a:lnTo>
                <a:lnTo>
                  <a:pt x="548" y="480"/>
                </a:lnTo>
                <a:lnTo>
                  <a:pt x="546" y="480"/>
                </a:lnTo>
                <a:lnTo>
                  <a:pt x="546" y="482"/>
                </a:lnTo>
                <a:lnTo>
                  <a:pt x="545" y="480"/>
                </a:lnTo>
                <a:lnTo>
                  <a:pt x="544" y="480"/>
                </a:lnTo>
                <a:lnTo>
                  <a:pt x="544" y="482"/>
                </a:lnTo>
                <a:lnTo>
                  <a:pt x="542" y="482"/>
                </a:lnTo>
                <a:lnTo>
                  <a:pt x="541" y="482"/>
                </a:lnTo>
                <a:lnTo>
                  <a:pt x="539" y="482"/>
                </a:lnTo>
                <a:lnTo>
                  <a:pt x="539" y="480"/>
                </a:lnTo>
                <a:lnTo>
                  <a:pt x="538" y="480"/>
                </a:lnTo>
                <a:lnTo>
                  <a:pt x="535" y="480"/>
                </a:lnTo>
                <a:lnTo>
                  <a:pt x="535" y="479"/>
                </a:lnTo>
                <a:lnTo>
                  <a:pt x="534" y="479"/>
                </a:lnTo>
                <a:lnTo>
                  <a:pt x="534" y="477"/>
                </a:lnTo>
                <a:lnTo>
                  <a:pt x="532" y="477"/>
                </a:lnTo>
                <a:lnTo>
                  <a:pt x="531" y="477"/>
                </a:lnTo>
                <a:lnTo>
                  <a:pt x="529" y="477"/>
                </a:lnTo>
                <a:lnTo>
                  <a:pt x="529" y="479"/>
                </a:lnTo>
                <a:lnTo>
                  <a:pt x="528" y="480"/>
                </a:lnTo>
                <a:lnTo>
                  <a:pt x="526" y="480"/>
                </a:lnTo>
                <a:lnTo>
                  <a:pt x="525" y="482"/>
                </a:lnTo>
                <a:lnTo>
                  <a:pt x="525" y="483"/>
                </a:lnTo>
                <a:lnTo>
                  <a:pt x="525" y="484"/>
                </a:lnTo>
                <a:lnTo>
                  <a:pt x="525" y="486"/>
                </a:lnTo>
                <a:lnTo>
                  <a:pt x="524" y="487"/>
                </a:lnTo>
                <a:lnTo>
                  <a:pt x="522" y="487"/>
                </a:lnTo>
                <a:lnTo>
                  <a:pt x="522" y="489"/>
                </a:lnTo>
                <a:lnTo>
                  <a:pt x="524" y="490"/>
                </a:lnTo>
                <a:lnTo>
                  <a:pt x="524" y="492"/>
                </a:lnTo>
                <a:lnTo>
                  <a:pt x="524" y="493"/>
                </a:lnTo>
                <a:lnTo>
                  <a:pt x="524" y="494"/>
                </a:lnTo>
                <a:lnTo>
                  <a:pt x="525" y="496"/>
                </a:lnTo>
                <a:lnTo>
                  <a:pt x="525" y="497"/>
                </a:lnTo>
                <a:lnTo>
                  <a:pt x="524" y="497"/>
                </a:lnTo>
                <a:lnTo>
                  <a:pt x="524" y="499"/>
                </a:lnTo>
                <a:lnTo>
                  <a:pt x="522" y="500"/>
                </a:lnTo>
                <a:lnTo>
                  <a:pt x="521" y="500"/>
                </a:lnTo>
                <a:lnTo>
                  <a:pt x="521" y="502"/>
                </a:lnTo>
                <a:lnTo>
                  <a:pt x="519" y="502"/>
                </a:lnTo>
                <a:lnTo>
                  <a:pt x="518" y="503"/>
                </a:lnTo>
                <a:lnTo>
                  <a:pt x="516" y="503"/>
                </a:lnTo>
                <a:lnTo>
                  <a:pt x="515" y="503"/>
                </a:lnTo>
                <a:lnTo>
                  <a:pt x="514" y="503"/>
                </a:lnTo>
                <a:lnTo>
                  <a:pt x="514" y="504"/>
                </a:lnTo>
                <a:lnTo>
                  <a:pt x="512" y="504"/>
                </a:lnTo>
                <a:lnTo>
                  <a:pt x="512" y="506"/>
                </a:lnTo>
                <a:lnTo>
                  <a:pt x="512" y="507"/>
                </a:lnTo>
                <a:lnTo>
                  <a:pt x="512" y="509"/>
                </a:lnTo>
                <a:lnTo>
                  <a:pt x="512" y="510"/>
                </a:lnTo>
                <a:lnTo>
                  <a:pt x="514" y="510"/>
                </a:lnTo>
                <a:lnTo>
                  <a:pt x="514" y="512"/>
                </a:lnTo>
                <a:lnTo>
                  <a:pt x="512" y="512"/>
                </a:lnTo>
                <a:lnTo>
                  <a:pt x="512" y="513"/>
                </a:lnTo>
                <a:lnTo>
                  <a:pt x="511" y="513"/>
                </a:lnTo>
                <a:lnTo>
                  <a:pt x="509" y="513"/>
                </a:lnTo>
                <a:lnTo>
                  <a:pt x="509" y="514"/>
                </a:lnTo>
                <a:lnTo>
                  <a:pt x="509" y="516"/>
                </a:lnTo>
                <a:lnTo>
                  <a:pt x="511" y="516"/>
                </a:lnTo>
                <a:lnTo>
                  <a:pt x="511" y="517"/>
                </a:lnTo>
                <a:lnTo>
                  <a:pt x="509" y="517"/>
                </a:lnTo>
                <a:lnTo>
                  <a:pt x="509" y="519"/>
                </a:lnTo>
                <a:lnTo>
                  <a:pt x="511" y="520"/>
                </a:lnTo>
                <a:lnTo>
                  <a:pt x="511" y="522"/>
                </a:lnTo>
                <a:lnTo>
                  <a:pt x="509" y="523"/>
                </a:lnTo>
                <a:lnTo>
                  <a:pt x="508" y="523"/>
                </a:lnTo>
                <a:lnTo>
                  <a:pt x="508" y="524"/>
                </a:lnTo>
                <a:lnTo>
                  <a:pt x="508" y="526"/>
                </a:lnTo>
                <a:lnTo>
                  <a:pt x="509" y="527"/>
                </a:lnTo>
                <a:lnTo>
                  <a:pt x="509" y="529"/>
                </a:lnTo>
                <a:lnTo>
                  <a:pt x="508" y="529"/>
                </a:lnTo>
                <a:lnTo>
                  <a:pt x="508" y="530"/>
                </a:lnTo>
                <a:lnTo>
                  <a:pt x="506" y="530"/>
                </a:lnTo>
                <a:lnTo>
                  <a:pt x="505" y="530"/>
                </a:lnTo>
                <a:lnTo>
                  <a:pt x="504" y="529"/>
                </a:lnTo>
                <a:lnTo>
                  <a:pt x="502" y="530"/>
                </a:lnTo>
                <a:lnTo>
                  <a:pt x="502" y="532"/>
                </a:lnTo>
                <a:lnTo>
                  <a:pt x="501" y="532"/>
                </a:lnTo>
                <a:lnTo>
                  <a:pt x="499" y="532"/>
                </a:lnTo>
                <a:lnTo>
                  <a:pt x="498" y="532"/>
                </a:lnTo>
                <a:lnTo>
                  <a:pt x="496" y="533"/>
                </a:lnTo>
                <a:lnTo>
                  <a:pt x="495" y="533"/>
                </a:lnTo>
                <a:lnTo>
                  <a:pt x="495" y="532"/>
                </a:lnTo>
                <a:lnTo>
                  <a:pt x="494" y="532"/>
                </a:lnTo>
                <a:lnTo>
                  <a:pt x="492" y="530"/>
                </a:lnTo>
                <a:lnTo>
                  <a:pt x="491" y="530"/>
                </a:lnTo>
                <a:lnTo>
                  <a:pt x="489" y="529"/>
                </a:lnTo>
                <a:lnTo>
                  <a:pt x="488" y="529"/>
                </a:lnTo>
                <a:lnTo>
                  <a:pt x="486" y="529"/>
                </a:lnTo>
                <a:lnTo>
                  <a:pt x="488" y="529"/>
                </a:lnTo>
                <a:lnTo>
                  <a:pt x="486" y="527"/>
                </a:lnTo>
                <a:lnTo>
                  <a:pt x="486" y="526"/>
                </a:lnTo>
                <a:lnTo>
                  <a:pt x="485" y="524"/>
                </a:lnTo>
                <a:lnTo>
                  <a:pt x="484" y="523"/>
                </a:lnTo>
                <a:lnTo>
                  <a:pt x="482" y="523"/>
                </a:lnTo>
                <a:lnTo>
                  <a:pt x="481" y="523"/>
                </a:lnTo>
                <a:lnTo>
                  <a:pt x="481" y="524"/>
                </a:lnTo>
                <a:lnTo>
                  <a:pt x="479" y="524"/>
                </a:lnTo>
                <a:lnTo>
                  <a:pt x="478" y="524"/>
                </a:lnTo>
                <a:lnTo>
                  <a:pt x="478" y="523"/>
                </a:lnTo>
                <a:lnTo>
                  <a:pt x="476" y="523"/>
                </a:lnTo>
                <a:lnTo>
                  <a:pt x="476" y="522"/>
                </a:lnTo>
                <a:lnTo>
                  <a:pt x="475" y="520"/>
                </a:lnTo>
                <a:lnTo>
                  <a:pt x="475" y="519"/>
                </a:lnTo>
                <a:lnTo>
                  <a:pt x="474" y="519"/>
                </a:lnTo>
                <a:lnTo>
                  <a:pt x="475" y="519"/>
                </a:lnTo>
                <a:lnTo>
                  <a:pt x="474" y="517"/>
                </a:lnTo>
                <a:lnTo>
                  <a:pt x="472" y="517"/>
                </a:lnTo>
                <a:lnTo>
                  <a:pt x="471" y="517"/>
                </a:lnTo>
                <a:lnTo>
                  <a:pt x="469" y="517"/>
                </a:lnTo>
                <a:lnTo>
                  <a:pt x="469" y="519"/>
                </a:lnTo>
                <a:lnTo>
                  <a:pt x="468" y="519"/>
                </a:lnTo>
                <a:lnTo>
                  <a:pt x="466" y="519"/>
                </a:lnTo>
                <a:lnTo>
                  <a:pt x="466" y="520"/>
                </a:lnTo>
                <a:lnTo>
                  <a:pt x="465" y="520"/>
                </a:lnTo>
                <a:lnTo>
                  <a:pt x="464" y="522"/>
                </a:lnTo>
                <a:lnTo>
                  <a:pt x="462" y="522"/>
                </a:lnTo>
                <a:lnTo>
                  <a:pt x="462" y="523"/>
                </a:lnTo>
                <a:lnTo>
                  <a:pt x="461" y="524"/>
                </a:lnTo>
                <a:lnTo>
                  <a:pt x="459" y="526"/>
                </a:lnTo>
                <a:lnTo>
                  <a:pt x="458" y="526"/>
                </a:lnTo>
                <a:lnTo>
                  <a:pt x="456" y="526"/>
                </a:lnTo>
                <a:lnTo>
                  <a:pt x="455" y="526"/>
                </a:lnTo>
                <a:lnTo>
                  <a:pt x="454" y="526"/>
                </a:lnTo>
                <a:lnTo>
                  <a:pt x="454" y="524"/>
                </a:lnTo>
                <a:lnTo>
                  <a:pt x="452" y="524"/>
                </a:lnTo>
                <a:lnTo>
                  <a:pt x="451" y="524"/>
                </a:lnTo>
                <a:lnTo>
                  <a:pt x="449" y="524"/>
                </a:lnTo>
                <a:lnTo>
                  <a:pt x="448" y="524"/>
                </a:lnTo>
                <a:lnTo>
                  <a:pt x="448" y="523"/>
                </a:lnTo>
                <a:lnTo>
                  <a:pt x="446" y="523"/>
                </a:lnTo>
                <a:lnTo>
                  <a:pt x="445" y="524"/>
                </a:lnTo>
                <a:lnTo>
                  <a:pt x="444" y="524"/>
                </a:lnTo>
                <a:lnTo>
                  <a:pt x="442" y="524"/>
                </a:lnTo>
                <a:lnTo>
                  <a:pt x="441" y="524"/>
                </a:lnTo>
                <a:lnTo>
                  <a:pt x="439" y="524"/>
                </a:lnTo>
                <a:lnTo>
                  <a:pt x="438" y="524"/>
                </a:lnTo>
                <a:lnTo>
                  <a:pt x="436" y="524"/>
                </a:lnTo>
                <a:lnTo>
                  <a:pt x="435" y="523"/>
                </a:lnTo>
                <a:lnTo>
                  <a:pt x="433" y="522"/>
                </a:lnTo>
                <a:lnTo>
                  <a:pt x="433" y="520"/>
                </a:lnTo>
                <a:lnTo>
                  <a:pt x="433" y="519"/>
                </a:lnTo>
                <a:lnTo>
                  <a:pt x="433" y="517"/>
                </a:lnTo>
                <a:lnTo>
                  <a:pt x="432" y="517"/>
                </a:lnTo>
                <a:lnTo>
                  <a:pt x="432" y="516"/>
                </a:lnTo>
                <a:lnTo>
                  <a:pt x="431" y="516"/>
                </a:lnTo>
                <a:lnTo>
                  <a:pt x="431" y="514"/>
                </a:lnTo>
                <a:lnTo>
                  <a:pt x="431" y="513"/>
                </a:lnTo>
                <a:lnTo>
                  <a:pt x="429" y="512"/>
                </a:lnTo>
                <a:lnTo>
                  <a:pt x="429" y="510"/>
                </a:lnTo>
                <a:lnTo>
                  <a:pt x="428" y="510"/>
                </a:lnTo>
                <a:lnTo>
                  <a:pt x="428" y="509"/>
                </a:lnTo>
                <a:lnTo>
                  <a:pt x="428" y="507"/>
                </a:lnTo>
                <a:lnTo>
                  <a:pt x="429" y="506"/>
                </a:lnTo>
                <a:lnTo>
                  <a:pt x="431" y="506"/>
                </a:lnTo>
                <a:lnTo>
                  <a:pt x="431" y="504"/>
                </a:lnTo>
                <a:lnTo>
                  <a:pt x="431" y="503"/>
                </a:lnTo>
                <a:lnTo>
                  <a:pt x="429" y="503"/>
                </a:lnTo>
                <a:lnTo>
                  <a:pt x="429" y="502"/>
                </a:lnTo>
                <a:lnTo>
                  <a:pt x="428" y="502"/>
                </a:lnTo>
                <a:lnTo>
                  <a:pt x="426" y="502"/>
                </a:lnTo>
                <a:lnTo>
                  <a:pt x="425" y="502"/>
                </a:lnTo>
                <a:lnTo>
                  <a:pt x="423" y="502"/>
                </a:lnTo>
                <a:lnTo>
                  <a:pt x="422" y="502"/>
                </a:lnTo>
                <a:lnTo>
                  <a:pt x="421" y="502"/>
                </a:lnTo>
                <a:lnTo>
                  <a:pt x="419" y="502"/>
                </a:lnTo>
                <a:lnTo>
                  <a:pt x="419" y="503"/>
                </a:lnTo>
                <a:lnTo>
                  <a:pt x="418" y="503"/>
                </a:lnTo>
                <a:lnTo>
                  <a:pt x="416" y="502"/>
                </a:lnTo>
                <a:lnTo>
                  <a:pt x="416" y="500"/>
                </a:lnTo>
                <a:lnTo>
                  <a:pt x="415" y="500"/>
                </a:lnTo>
                <a:lnTo>
                  <a:pt x="413" y="500"/>
                </a:lnTo>
                <a:lnTo>
                  <a:pt x="412" y="500"/>
                </a:lnTo>
                <a:lnTo>
                  <a:pt x="412" y="499"/>
                </a:lnTo>
                <a:lnTo>
                  <a:pt x="412" y="497"/>
                </a:lnTo>
                <a:lnTo>
                  <a:pt x="412" y="496"/>
                </a:lnTo>
                <a:lnTo>
                  <a:pt x="412" y="494"/>
                </a:lnTo>
                <a:lnTo>
                  <a:pt x="412" y="493"/>
                </a:lnTo>
                <a:lnTo>
                  <a:pt x="411" y="493"/>
                </a:lnTo>
                <a:lnTo>
                  <a:pt x="409" y="493"/>
                </a:lnTo>
                <a:lnTo>
                  <a:pt x="409" y="494"/>
                </a:lnTo>
                <a:lnTo>
                  <a:pt x="409" y="496"/>
                </a:lnTo>
                <a:lnTo>
                  <a:pt x="409" y="497"/>
                </a:lnTo>
                <a:lnTo>
                  <a:pt x="409" y="500"/>
                </a:lnTo>
                <a:lnTo>
                  <a:pt x="405" y="504"/>
                </a:lnTo>
                <a:lnTo>
                  <a:pt x="401" y="507"/>
                </a:lnTo>
                <a:lnTo>
                  <a:pt x="391" y="507"/>
                </a:lnTo>
                <a:lnTo>
                  <a:pt x="389" y="507"/>
                </a:lnTo>
                <a:lnTo>
                  <a:pt x="388" y="507"/>
                </a:lnTo>
                <a:lnTo>
                  <a:pt x="386" y="507"/>
                </a:lnTo>
                <a:lnTo>
                  <a:pt x="386" y="506"/>
                </a:lnTo>
                <a:lnTo>
                  <a:pt x="385" y="506"/>
                </a:lnTo>
                <a:lnTo>
                  <a:pt x="383" y="506"/>
                </a:lnTo>
                <a:lnTo>
                  <a:pt x="383" y="504"/>
                </a:lnTo>
                <a:lnTo>
                  <a:pt x="382" y="504"/>
                </a:lnTo>
                <a:lnTo>
                  <a:pt x="381" y="504"/>
                </a:lnTo>
                <a:lnTo>
                  <a:pt x="381" y="506"/>
                </a:lnTo>
                <a:lnTo>
                  <a:pt x="381" y="504"/>
                </a:lnTo>
                <a:lnTo>
                  <a:pt x="379" y="504"/>
                </a:lnTo>
                <a:lnTo>
                  <a:pt x="378" y="504"/>
                </a:lnTo>
                <a:lnTo>
                  <a:pt x="376" y="504"/>
                </a:lnTo>
                <a:lnTo>
                  <a:pt x="376" y="503"/>
                </a:lnTo>
                <a:lnTo>
                  <a:pt x="375" y="503"/>
                </a:lnTo>
                <a:lnTo>
                  <a:pt x="375" y="502"/>
                </a:lnTo>
                <a:lnTo>
                  <a:pt x="373" y="502"/>
                </a:lnTo>
                <a:lnTo>
                  <a:pt x="373" y="500"/>
                </a:lnTo>
                <a:lnTo>
                  <a:pt x="373" y="499"/>
                </a:lnTo>
                <a:lnTo>
                  <a:pt x="373" y="497"/>
                </a:lnTo>
                <a:lnTo>
                  <a:pt x="372" y="497"/>
                </a:lnTo>
                <a:lnTo>
                  <a:pt x="371" y="497"/>
                </a:lnTo>
                <a:lnTo>
                  <a:pt x="369" y="497"/>
                </a:lnTo>
                <a:lnTo>
                  <a:pt x="369" y="499"/>
                </a:lnTo>
                <a:lnTo>
                  <a:pt x="368" y="499"/>
                </a:lnTo>
                <a:lnTo>
                  <a:pt x="366" y="499"/>
                </a:lnTo>
                <a:lnTo>
                  <a:pt x="365" y="499"/>
                </a:lnTo>
                <a:lnTo>
                  <a:pt x="363" y="499"/>
                </a:lnTo>
                <a:lnTo>
                  <a:pt x="362" y="499"/>
                </a:lnTo>
                <a:lnTo>
                  <a:pt x="362" y="497"/>
                </a:lnTo>
                <a:lnTo>
                  <a:pt x="361" y="496"/>
                </a:lnTo>
                <a:lnTo>
                  <a:pt x="359" y="494"/>
                </a:lnTo>
                <a:lnTo>
                  <a:pt x="358" y="494"/>
                </a:lnTo>
                <a:lnTo>
                  <a:pt x="358" y="493"/>
                </a:lnTo>
                <a:lnTo>
                  <a:pt x="358" y="492"/>
                </a:lnTo>
                <a:lnTo>
                  <a:pt x="358" y="490"/>
                </a:lnTo>
                <a:lnTo>
                  <a:pt x="358" y="489"/>
                </a:lnTo>
                <a:lnTo>
                  <a:pt x="358" y="487"/>
                </a:lnTo>
                <a:lnTo>
                  <a:pt x="356" y="486"/>
                </a:lnTo>
                <a:lnTo>
                  <a:pt x="356" y="484"/>
                </a:lnTo>
                <a:lnTo>
                  <a:pt x="356" y="483"/>
                </a:lnTo>
                <a:lnTo>
                  <a:pt x="356" y="482"/>
                </a:lnTo>
                <a:lnTo>
                  <a:pt x="355" y="482"/>
                </a:lnTo>
                <a:lnTo>
                  <a:pt x="353" y="480"/>
                </a:lnTo>
                <a:lnTo>
                  <a:pt x="352" y="479"/>
                </a:lnTo>
                <a:lnTo>
                  <a:pt x="351" y="477"/>
                </a:lnTo>
                <a:lnTo>
                  <a:pt x="349" y="477"/>
                </a:lnTo>
                <a:lnTo>
                  <a:pt x="348" y="476"/>
                </a:lnTo>
                <a:lnTo>
                  <a:pt x="348" y="474"/>
                </a:lnTo>
                <a:lnTo>
                  <a:pt x="346" y="473"/>
                </a:lnTo>
                <a:lnTo>
                  <a:pt x="348" y="472"/>
                </a:lnTo>
                <a:lnTo>
                  <a:pt x="348" y="470"/>
                </a:lnTo>
                <a:lnTo>
                  <a:pt x="349" y="469"/>
                </a:lnTo>
                <a:lnTo>
                  <a:pt x="351" y="467"/>
                </a:lnTo>
                <a:lnTo>
                  <a:pt x="351" y="466"/>
                </a:lnTo>
                <a:lnTo>
                  <a:pt x="352" y="466"/>
                </a:lnTo>
                <a:lnTo>
                  <a:pt x="352" y="464"/>
                </a:lnTo>
                <a:lnTo>
                  <a:pt x="352" y="463"/>
                </a:lnTo>
                <a:lnTo>
                  <a:pt x="352" y="461"/>
                </a:lnTo>
                <a:lnTo>
                  <a:pt x="353" y="461"/>
                </a:lnTo>
                <a:lnTo>
                  <a:pt x="352" y="461"/>
                </a:lnTo>
                <a:lnTo>
                  <a:pt x="351" y="460"/>
                </a:lnTo>
                <a:lnTo>
                  <a:pt x="351" y="459"/>
                </a:lnTo>
                <a:lnTo>
                  <a:pt x="349" y="457"/>
                </a:lnTo>
                <a:lnTo>
                  <a:pt x="348" y="456"/>
                </a:lnTo>
                <a:lnTo>
                  <a:pt x="346" y="454"/>
                </a:lnTo>
                <a:lnTo>
                  <a:pt x="345" y="454"/>
                </a:lnTo>
                <a:lnTo>
                  <a:pt x="345" y="453"/>
                </a:lnTo>
                <a:lnTo>
                  <a:pt x="343" y="453"/>
                </a:lnTo>
                <a:lnTo>
                  <a:pt x="343" y="451"/>
                </a:lnTo>
                <a:lnTo>
                  <a:pt x="342" y="451"/>
                </a:lnTo>
                <a:lnTo>
                  <a:pt x="342" y="450"/>
                </a:lnTo>
                <a:lnTo>
                  <a:pt x="341" y="450"/>
                </a:lnTo>
                <a:lnTo>
                  <a:pt x="339" y="450"/>
                </a:lnTo>
                <a:lnTo>
                  <a:pt x="338" y="449"/>
                </a:lnTo>
                <a:lnTo>
                  <a:pt x="336" y="449"/>
                </a:lnTo>
                <a:lnTo>
                  <a:pt x="335" y="447"/>
                </a:lnTo>
                <a:lnTo>
                  <a:pt x="333" y="446"/>
                </a:lnTo>
                <a:lnTo>
                  <a:pt x="333" y="444"/>
                </a:lnTo>
                <a:lnTo>
                  <a:pt x="333" y="443"/>
                </a:lnTo>
                <a:lnTo>
                  <a:pt x="333" y="441"/>
                </a:lnTo>
                <a:lnTo>
                  <a:pt x="333" y="440"/>
                </a:lnTo>
                <a:lnTo>
                  <a:pt x="332" y="440"/>
                </a:lnTo>
                <a:lnTo>
                  <a:pt x="332" y="439"/>
                </a:lnTo>
                <a:lnTo>
                  <a:pt x="331" y="439"/>
                </a:lnTo>
                <a:lnTo>
                  <a:pt x="331" y="437"/>
                </a:lnTo>
                <a:lnTo>
                  <a:pt x="329" y="437"/>
                </a:lnTo>
                <a:lnTo>
                  <a:pt x="328" y="436"/>
                </a:lnTo>
                <a:lnTo>
                  <a:pt x="326" y="436"/>
                </a:lnTo>
                <a:lnTo>
                  <a:pt x="326" y="434"/>
                </a:lnTo>
                <a:lnTo>
                  <a:pt x="326" y="433"/>
                </a:lnTo>
                <a:lnTo>
                  <a:pt x="326" y="431"/>
                </a:lnTo>
                <a:lnTo>
                  <a:pt x="325" y="431"/>
                </a:lnTo>
                <a:lnTo>
                  <a:pt x="325" y="430"/>
                </a:lnTo>
                <a:lnTo>
                  <a:pt x="323" y="430"/>
                </a:lnTo>
                <a:lnTo>
                  <a:pt x="323" y="429"/>
                </a:lnTo>
                <a:lnTo>
                  <a:pt x="325" y="429"/>
                </a:lnTo>
                <a:lnTo>
                  <a:pt x="325" y="427"/>
                </a:lnTo>
                <a:lnTo>
                  <a:pt x="326" y="426"/>
                </a:lnTo>
                <a:lnTo>
                  <a:pt x="326" y="424"/>
                </a:lnTo>
                <a:lnTo>
                  <a:pt x="325" y="424"/>
                </a:lnTo>
                <a:lnTo>
                  <a:pt x="323" y="423"/>
                </a:lnTo>
                <a:lnTo>
                  <a:pt x="322" y="421"/>
                </a:lnTo>
                <a:lnTo>
                  <a:pt x="321" y="421"/>
                </a:lnTo>
                <a:lnTo>
                  <a:pt x="321" y="420"/>
                </a:lnTo>
                <a:lnTo>
                  <a:pt x="321" y="421"/>
                </a:lnTo>
                <a:lnTo>
                  <a:pt x="319" y="421"/>
                </a:lnTo>
                <a:lnTo>
                  <a:pt x="319" y="420"/>
                </a:lnTo>
                <a:lnTo>
                  <a:pt x="318" y="420"/>
                </a:lnTo>
                <a:lnTo>
                  <a:pt x="318" y="419"/>
                </a:lnTo>
                <a:lnTo>
                  <a:pt x="316" y="417"/>
                </a:lnTo>
                <a:lnTo>
                  <a:pt x="316" y="416"/>
                </a:lnTo>
                <a:lnTo>
                  <a:pt x="315" y="416"/>
                </a:lnTo>
                <a:lnTo>
                  <a:pt x="315" y="414"/>
                </a:lnTo>
                <a:lnTo>
                  <a:pt x="313" y="414"/>
                </a:lnTo>
                <a:lnTo>
                  <a:pt x="313" y="413"/>
                </a:lnTo>
                <a:lnTo>
                  <a:pt x="312" y="411"/>
                </a:lnTo>
                <a:lnTo>
                  <a:pt x="313" y="411"/>
                </a:lnTo>
                <a:lnTo>
                  <a:pt x="312" y="410"/>
                </a:lnTo>
                <a:lnTo>
                  <a:pt x="311" y="409"/>
                </a:lnTo>
                <a:lnTo>
                  <a:pt x="312" y="409"/>
                </a:lnTo>
                <a:lnTo>
                  <a:pt x="312" y="407"/>
                </a:lnTo>
                <a:lnTo>
                  <a:pt x="313" y="407"/>
                </a:lnTo>
                <a:lnTo>
                  <a:pt x="313" y="406"/>
                </a:lnTo>
                <a:lnTo>
                  <a:pt x="312" y="406"/>
                </a:lnTo>
                <a:lnTo>
                  <a:pt x="311" y="404"/>
                </a:lnTo>
                <a:lnTo>
                  <a:pt x="309" y="404"/>
                </a:lnTo>
                <a:lnTo>
                  <a:pt x="308" y="404"/>
                </a:lnTo>
                <a:lnTo>
                  <a:pt x="308" y="403"/>
                </a:lnTo>
                <a:lnTo>
                  <a:pt x="306" y="403"/>
                </a:lnTo>
                <a:lnTo>
                  <a:pt x="305" y="403"/>
                </a:lnTo>
                <a:lnTo>
                  <a:pt x="303" y="403"/>
                </a:lnTo>
                <a:lnTo>
                  <a:pt x="303" y="401"/>
                </a:lnTo>
                <a:lnTo>
                  <a:pt x="305" y="400"/>
                </a:lnTo>
                <a:lnTo>
                  <a:pt x="305" y="399"/>
                </a:lnTo>
                <a:lnTo>
                  <a:pt x="305" y="397"/>
                </a:lnTo>
                <a:lnTo>
                  <a:pt x="306" y="397"/>
                </a:lnTo>
                <a:lnTo>
                  <a:pt x="308" y="397"/>
                </a:lnTo>
                <a:lnTo>
                  <a:pt x="309" y="397"/>
                </a:lnTo>
                <a:lnTo>
                  <a:pt x="311" y="397"/>
                </a:lnTo>
                <a:lnTo>
                  <a:pt x="312" y="397"/>
                </a:lnTo>
                <a:lnTo>
                  <a:pt x="312" y="399"/>
                </a:lnTo>
                <a:lnTo>
                  <a:pt x="313" y="397"/>
                </a:lnTo>
                <a:lnTo>
                  <a:pt x="313" y="396"/>
                </a:lnTo>
                <a:lnTo>
                  <a:pt x="315" y="394"/>
                </a:lnTo>
                <a:lnTo>
                  <a:pt x="316" y="393"/>
                </a:lnTo>
                <a:lnTo>
                  <a:pt x="318" y="393"/>
                </a:lnTo>
                <a:lnTo>
                  <a:pt x="316" y="391"/>
                </a:lnTo>
                <a:lnTo>
                  <a:pt x="316" y="390"/>
                </a:lnTo>
                <a:lnTo>
                  <a:pt x="315" y="390"/>
                </a:lnTo>
                <a:lnTo>
                  <a:pt x="313" y="390"/>
                </a:lnTo>
                <a:lnTo>
                  <a:pt x="313" y="389"/>
                </a:lnTo>
                <a:lnTo>
                  <a:pt x="312" y="389"/>
                </a:lnTo>
                <a:lnTo>
                  <a:pt x="311" y="389"/>
                </a:lnTo>
                <a:lnTo>
                  <a:pt x="311" y="390"/>
                </a:lnTo>
                <a:lnTo>
                  <a:pt x="309" y="390"/>
                </a:lnTo>
                <a:lnTo>
                  <a:pt x="309" y="389"/>
                </a:lnTo>
                <a:lnTo>
                  <a:pt x="308" y="389"/>
                </a:lnTo>
                <a:lnTo>
                  <a:pt x="306" y="389"/>
                </a:lnTo>
                <a:lnTo>
                  <a:pt x="305" y="389"/>
                </a:lnTo>
                <a:lnTo>
                  <a:pt x="305" y="387"/>
                </a:lnTo>
                <a:lnTo>
                  <a:pt x="306" y="387"/>
                </a:lnTo>
                <a:lnTo>
                  <a:pt x="308" y="386"/>
                </a:lnTo>
                <a:lnTo>
                  <a:pt x="309" y="386"/>
                </a:lnTo>
                <a:lnTo>
                  <a:pt x="309" y="384"/>
                </a:lnTo>
                <a:lnTo>
                  <a:pt x="309" y="383"/>
                </a:lnTo>
                <a:lnTo>
                  <a:pt x="309" y="381"/>
                </a:lnTo>
                <a:lnTo>
                  <a:pt x="308" y="381"/>
                </a:lnTo>
                <a:lnTo>
                  <a:pt x="306" y="381"/>
                </a:lnTo>
                <a:lnTo>
                  <a:pt x="306" y="380"/>
                </a:lnTo>
                <a:lnTo>
                  <a:pt x="305" y="380"/>
                </a:lnTo>
                <a:lnTo>
                  <a:pt x="303" y="380"/>
                </a:lnTo>
                <a:lnTo>
                  <a:pt x="305" y="379"/>
                </a:lnTo>
                <a:lnTo>
                  <a:pt x="305" y="377"/>
                </a:lnTo>
                <a:lnTo>
                  <a:pt x="305" y="376"/>
                </a:lnTo>
                <a:lnTo>
                  <a:pt x="305" y="374"/>
                </a:lnTo>
                <a:lnTo>
                  <a:pt x="305" y="373"/>
                </a:lnTo>
                <a:lnTo>
                  <a:pt x="305" y="371"/>
                </a:lnTo>
                <a:lnTo>
                  <a:pt x="305" y="370"/>
                </a:lnTo>
                <a:lnTo>
                  <a:pt x="305" y="369"/>
                </a:lnTo>
                <a:lnTo>
                  <a:pt x="305" y="367"/>
                </a:lnTo>
                <a:lnTo>
                  <a:pt x="305" y="366"/>
                </a:lnTo>
                <a:lnTo>
                  <a:pt x="305" y="364"/>
                </a:lnTo>
                <a:lnTo>
                  <a:pt x="303" y="364"/>
                </a:lnTo>
                <a:lnTo>
                  <a:pt x="303" y="363"/>
                </a:lnTo>
                <a:lnTo>
                  <a:pt x="302" y="363"/>
                </a:lnTo>
                <a:lnTo>
                  <a:pt x="301" y="363"/>
                </a:lnTo>
                <a:lnTo>
                  <a:pt x="301" y="361"/>
                </a:lnTo>
                <a:lnTo>
                  <a:pt x="299" y="361"/>
                </a:lnTo>
                <a:lnTo>
                  <a:pt x="298" y="361"/>
                </a:lnTo>
                <a:lnTo>
                  <a:pt x="296" y="361"/>
                </a:lnTo>
                <a:lnTo>
                  <a:pt x="295" y="361"/>
                </a:lnTo>
                <a:lnTo>
                  <a:pt x="293" y="361"/>
                </a:lnTo>
                <a:lnTo>
                  <a:pt x="292" y="361"/>
                </a:lnTo>
                <a:lnTo>
                  <a:pt x="290" y="361"/>
                </a:lnTo>
                <a:lnTo>
                  <a:pt x="290" y="363"/>
                </a:lnTo>
                <a:lnTo>
                  <a:pt x="290" y="364"/>
                </a:lnTo>
                <a:lnTo>
                  <a:pt x="290" y="366"/>
                </a:lnTo>
                <a:lnTo>
                  <a:pt x="290" y="367"/>
                </a:lnTo>
                <a:lnTo>
                  <a:pt x="292" y="369"/>
                </a:lnTo>
                <a:lnTo>
                  <a:pt x="292" y="370"/>
                </a:lnTo>
                <a:lnTo>
                  <a:pt x="293" y="370"/>
                </a:lnTo>
                <a:lnTo>
                  <a:pt x="293" y="371"/>
                </a:lnTo>
                <a:lnTo>
                  <a:pt x="293" y="373"/>
                </a:lnTo>
                <a:lnTo>
                  <a:pt x="292" y="373"/>
                </a:lnTo>
                <a:lnTo>
                  <a:pt x="292" y="374"/>
                </a:lnTo>
                <a:lnTo>
                  <a:pt x="292" y="376"/>
                </a:lnTo>
                <a:lnTo>
                  <a:pt x="292" y="377"/>
                </a:lnTo>
                <a:lnTo>
                  <a:pt x="290" y="377"/>
                </a:lnTo>
                <a:lnTo>
                  <a:pt x="289" y="379"/>
                </a:lnTo>
                <a:lnTo>
                  <a:pt x="288" y="379"/>
                </a:lnTo>
                <a:lnTo>
                  <a:pt x="288" y="380"/>
                </a:lnTo>
                <a:lnTo>
                  <a:pt x="286" y="380"/>
                </a:lnTo>
                <a:lnTo>
                  <a:pt x="285" y="381"/>
                </a:lnTo>
                <a:lnTo>
                  <a:pt x="283" y="381"/>
                </a:lnTo>
                <a:lnTo>
                  <a:pt x="282" y="381"/>
                </a:lnTo>
                <a:lnTo>
                  <a:pt x="280" y="381"/>
                </a:lnTo>
                <a:lnTo>
                  <a:pt x="280" y="383"/>
                </a:lnTo>
                <a:lnTo>
                  <a:pt x="280" y="384"/>
                </a:lnTo>
                <a:lnTo>
                  <a:pt x="280" y="386"/>
                </a:lnTo>
                <a:lnTo>
                  <a:pt x="279" y="386"/>
                </a:lnTo>
                <a:lnTo>
                  <a:pt x="279" y="384"/>
                </a:lnTo>
                <a:lnTo>
                  <a:pt x="278" y="383"/>
                </a:lnTo>
                <a:lnTo>
                  <a:pt x="276" y="383"/>
                </a:lnTo>
                <a:lnTo>
                  <a:pt x="275" y="383"/>
                </a:lnTo>
                <a:lnTo>
                  <a:pt x="273" y="383"/>
                </a:lnTo>
                <a:lnTo>
                  <a:pt x="272" y="383"/>
                </a:lnTo>
                <a:lnTo>
                  <a:pt x="272" y="381"/>
                </a:lnTo>
                <a:lnTo>
                  <a:pt x="270" y="381"/>
                </a:lnTo>
                <a:lnTo>
                  <a:pt x="270" y="380"/>
                </a:lnTo>
                <a:lnTo>
                  <a:pt x="269" y="380"/>
                </a:lnTo>
                <a:lnTo>
                  <a:pt x="269" y="379"/>
                </a:lnTo>
                <a:lnTo>
                  <a:pt x="268" y="379"/>
                </a:lnTo>
                <a:lnTo>
                  <a:pt x="266" y="377"/>
                </a:lnTo>
                <a:lnTo>
                  <a:pt x="265" y="376"/>
                </a:lnTo>
                <a:lnTo>
                  <a:pt x="263" y="376"/>
                </a:lnTo>
                <a:lnTo>
                  <a:pt x="263" y="374"/>
                </a:lnTo>
                <a:lnTo>
                  <a:pt x="262" y="374"/>
                </a:lnTo>
                <a:lnTo>
                  <a:pt x="262" y="373"/>
                </a:lnTo>
                <a:lnTo>
                  <a:pt x="260" y="373"/>
                </a:lnTo>
                <a:lnTo>
                  <a:pt x="259" y="373"/>
                </a:lnTo>
                <a:lnTo>
                  <a:pt x="256" y="371"/>
                </a:lnTo>
                <a:lnTo>
                  <a:pt x="256" y="370"/>
                </a:lnTo>
                <a:lnTo>
                  <a:pt x="255" y="370"/>
                </a:lnTo>
                <a:lnTo>
                  <a:pt x="253" y="370"/>
                </a:lnTo>
                <a:lnTo>
                  <a:pt x="253" y="369"/>
                </a:lnTo>
                <a:lnTo>
                  <a:pt x="253" y="367"/>
                </a:lnTo>
                <a:lnTo>
                  <a:pt x="252" y="367"/>
                </a:lnTo>
                <a:lnTo>
                  <a:pt x="252" y="366"/>
                </a:lnTo>
                <a:lnTo>
                  <a:pt x="250" y="366"/>
                </a:lnTo>
                <a:lnTo>
                  <a:pt x="250" y="364"/>
                </a:lnTo>
                <a:lnTo>
                  <a:pt x="249" y="364"/>
                </a:lnTo>
                <a:lnTo>
                  <a:pt x="249" y="363"/>
                </a:lnTo>
                <a:lnTo>
                  <a:pt x="248" y="363"/>
                </a:lnTo>
                <a:lnTo>
                  <a:pt x="248" y="361"/>
                </a:lnTo>
                <a:lnTo>
                  <a:pt x="246" y="361"/>
                </a:lnTo>
                <a:lnTo>
                  <a:pt x="245" y="360"/>
                </a:lnTo>
                <a:lnTo>
                  <a:pt x="243" y="360"/>
                </a:lnTo>
                <a:lnTo>
                  <a:pt x="242" y="360"/>
                </a:lnTo>
                <a:lnTo>
                  <a:pt x="242" y="359"/>
                </a:lnTo>
                <a:lnTo>
                  <a:pt x="242" y="357"/>
                </a:lnTo>
                <a:lnTo>
                  <a:pt x="240" y="357"/>
                </a:lnTo>
                <a:lnTo>
                  <a:pt x="239" y="357"/>
                </a:lnTo>
                <a:lnTo>
                  <a:pt x="239" y="356"/>
                </a:lnTo>
                <a:lnTo>
                  <a:pt x="238" y="356"/>
                </a:lnTo>
                <a:lnTo>
                  <a:pt x="236" y="354"/>
                </a:lnTo>
                <a:lnTo>
                  <a:pt x="235" y="354"/>
                </a:lnTo>
                <a:lnTo>
                  <a:pt x="233" y="354"/>
                </a:lnTo>
                <a:lnTo>
                  <a:pt x="233" y="353"/>
                </a:lnTo>
                <a:lnTo>
                  <a:pt x="233" y="351"/>
                </a:lnTo>
                <a:lnTo>
                  <a:pt x="232" y="350"/>
                </a:lnTo>
                <a:lnTo>
                  <a:pt x="233" y="349"/>
                </a:lnTo>
                <a:lnTo>
                  <a:pt x="232" y="349"/>
                </a:lnTo>
                <a:lnTo>
                  <a:pt x="232" y="347"/>
                </a:lnTo>
                <a:lnTo>
                  <a:pt x="230" y="347"/>
                </a:lnTo>
                <a:lnTo>
                  <a:pt x="229" y="347"/>
                </a:lnTo>
                <a:lnTo>
                  <a:pt x="229" y="346"/>
                </a:lnTo>
                <a:lnTo>
                  <a:pt x="229" y="344"/>
                </a:lnTo>
                <a:lnTo>
                  <a:pt x="229" y="343"/>
                </a:lnTo>
                <a:lnTo>
                  <a:pt x="228" y="343"/>
                </a:lnTo>
                <a:lnTo>
                  <a:pt x="226" y="341"/>
                </a:lnTo>
                <a:lnTo>
                  <a:pt x="225" y="341"/>
                </a:lnTo>
                <a:lnTo>
                  <a:pt x="223" y="341"/>
                </a:lnTo>
                <a:lnTo>
                  <a:pt x="223" y="340"/>
                </a:lnTo>
                <a:lnTo>
                  <a:pt x="223" y="339"/>
                </a:lnTo>
                <a:lnTo>
                  <a:pt x="222" y="339"/>
                </a:lnTo>
                <a:lnTo>
                  <a:pt x="220" y="339"/>
                </a:lnTo>
                <a:lnTo>
                  <a:pt x="219" y="337"/>
                </a:lnTo>
                <a:lnTo>
                  <a:pt x="218" y="336"/>
                </a:lnTo>
                <a:lnTo>
                  <a:pt x="216" y="336"/>
                </a:lnTo>
                <a:lnTo>
                  <a:pt x="215" y="334"/>
                </a:lnTo>
                <a:lnTo>
                  <a:pt x="213" y="334"/>
                </a:lnTo>
                <a:lnTo>
                  <a:pt x="213" y="333"/>
                </a:lnTo>
                <a:lnTo>
                  <a:pt x="212" y="333"/>
                </a:lnTo>
                <a:lnTo>
                  <a:pt x="212" y="331"/>
                </a:lnTo>
                <a:lnTo>
                  <a:pt x="212" y="333"/>
                </a:lnTo>
                <a:lnTo>
                  <a:pt x="210" y="333"/>
                </a:lnTo>
                <a:lnTo>
                  <a:pt x="210" y="331"/>
                </a:lnTo>
                <a:lnTo>
                  <a:pt x="208" y="329"/>
                </a:lnTo>
                <a:lnTo>
                  <a:pt x="208" y="327"/>
                </a:lnTo>
                <a:lnTo>
                  <a:pt x="203" y="323"/>
                </a:lnTo>
                <a:lnTo>
                  <a:pt x="199" y="318"/>
                </a:lnTo>
                <a:lnTo>
                  <a:pt x="198" y="316"/>
                </a:lnTo>
                <a:lnTo>
                  <a:pt x="195" y="311"/>
                </a:lnTo>
                <a:lnTo>
                  <a:pt x="193" y="311"/>
                </a:lnTo>
                <a:lnTo>
                  <a:pt x="189" y="306"/>
                </a:lnTo>
                <a:lnTo>
                  <a:pt x="188" y="303"/>
                </a:lnTo>
                <a:lnTo>
                  <a:pt x="182" y="297"/>
                </a:lnTo>
                <a:lnTo>
                  <a:pt x="180" y="296"/>
                </a:lnTo>
                <a:lnTo>
                  <a:pt x="173" y="288"/>
                </a:lnTo>
                <a:lnTo>
                  <a:pt x="170" y="284"/>
                </a:lnTo>
                <a:lnTo>
                  <a:pt x="169" y="283"/>
                </a:lnTo>
                <a:lnTo>
                  <a:pt x="168" y="280"/>
                </a:lnTo>
                <a:lnTo>
                  <a:pt x="166" y="278"/>
                </a:lnTo>
                <a:lnTo>
                  <a:pt x="163" y="274"/>
                </a:lnTo>
                <a:lnTo>
                  <a:pt x="160" y="271"/>
                </a:lnTo>
                <a:lnTo>
                  <a:pt x="158" y="267"/>
                </a:lnTo>
                <a:lnTo>
                  <a:pt x="156" y="267"/>
                </a:lnTo>
                <a:lnTo>
                  <a:pt x="153" y="263"/>
                </a:lnTo>
                <a:lnTo>
                  <a:pt x="150" y="260"/>
                </a:lnTo>
                <a:lnTo>
                  <a:pt x="143" y="251"/>
                </a:lnTo>
                <a:lnTo>
                  <a:pt x="140" y="247"/>
                </a:lnTo>
                <a:lnTo>
                  <a:pt x="139" y="246"/>
                </a:lnTo>
                <a:lnTo>
                  <a:pt x="137" y="244"/>
                </a:lnTo>
                <a:lnTo>
                  <a:pt x="136" y="243"/>
                </a:lnTo>
                <a:lnTo>
                  <a:pt x="135" y="241"/>
                </a:lnTo>
                <a:lnTo>
                  <a:pt x="135" y="240"/>
                </a:lnTo>
                <a:lnTo>
                  <a:pt x="133" y="238"/>
                </a:lnTo>
                <a:lnTo>
                  <a:pt x="132" y="237"/>
                </a:lnTo>
                <a:lnTo>
                  <a:pt x="130" y="236"/>
                </a:lnTo>
                <a:lnTo>
                  <a:pt x="127" y="233"/>
                </a:lnTo>
                <a:lnTo>
                  <a:pt x="127" y="231"/>
                </a:lnTo>
                <a:lnTo>
                  <a:pt x="126" y="230"/>
                </a:lnTo>
                <a:lnTo>
                  <a:pt x="125" y="228"/>
                </a:lnTo>
                <a:lnTo>
                  <a:pt x="123" y="227"/>
                </a:lnTo>
                <a:lnTo>
                  <a:pt x="122" y="226"/>
                </a:lnTo>
                <a:lnTo>
                  <a:pt x="120" y="224"/>
                </a:lnTo>
                <a:lnTo>
                  <a:pt x="119" y="223"/>
                </a:lnTo>
                <a:lnTo>
                  <a:pt x="119" y="221"/>
                </a:lnTo>
                <a:lnTo>
                  <a:pt x="116" y="218"/>
                </a:lnTo>
                <a:lnTo>
                  <a:pt x="115" y="217"/>
                </a:lnTo>
                <a:lnTo>
                  <a:pt x="115" y="216"/>
                </a:lnTo>
                <a:lnTo>
                  <a:pt x="113" y="216"/>
                </a:lnTo>
                <a:lnTo>
                  <a:pt x="112" y="213"/>
                </a:lnTo>
                <a:lnTo>
                  <a:pt x="110" y="211"/>
                </a:lnTo>
                <a:lnTo>
                  <a:pt x="109" y="211"/>
                </a:lnTo>
                <a:lnTo>
                  <a:pt x="107" y="211"/>
                </a:lnTo>
                <a:lnTo>
                  <a:pt x="106" y="211"/>
                </a:lnTo>
                <a:lnTo>
                  <a:pt x="105" y="211"/>
                </a:lnTo>
                <a:lnTo>
                  <a:pt x="103" y="211"/>
                </a:lnTo>
                <a:lnTo>
                  <a:pt x="103" y="210"/>
                </a:lnTo>
                <a:lnTo>
                  <a:pt x="102" y="210"/>
                </a:lnTo>
                <a:lnTo>
                  <a:pt x="102" y="208"/>
                </a:lnTo>
                <a:lnTo>
                  <a:pt x="102" y="207"/>
                </a:lnTo>
                <a:lnTo>
                  <a:pt x="100" y="207"/>
                </a:lnTo>
                <a:lnTo>
                  <a:pt x="100" y="206"/>
                </a:lnTo>
                <a:lnTo>
                  <a:pt x="99" y="206"/>
                </a:lnTo>
                <a:lnTo>
                  <a:pt x="99" y="204"/>
                </a:lnTo>
                <a:lnTo>
                  <a:pt x="97" y="204"/>
                </a:lnTo>
                <a:lnTo>
                  <a:pt x="96" y="204"/>
                </a:lnTo>
                <a:lnTo>
                  <a:pt x="96" y="203"/>
                </a:lnTo>
                <a:lnTo>
                  <a:pt x="96" y="201"/>
                </a:lnTo>
                <a:lnTo>
                  <a:pt x="96" y="200"/>
                </a:lnTo>
                <a:lnTo>
                  <a:pt x="95" y="200"/>
                </a:lnTo>
                <a:lnTo>
                  <a:pt x="95" y="198"/>
                </a:lnTo>
                <a:lnTo>
                  <a:pt x="93" y="198"/>
                </a:lnTo>
                <a:lnTo>
                  <a:pt x="92" y="198"/>
                </a:lnTo>
                <a:lnTo>
                  <a:pt x="92" y="197"/>
                </a:lnTo>
                <a:lnTo>
                  <a:pt x="90" y="197"/>
                </a:lnTo>
                <a:lnTo>
                  <a:pt x="90" y="196"/>
                </a:lnTo>
                <a:lnTo>
                  <a:pt x="89" y="196"/>
                </a:lnTo>
                <a:lnTo>
                  <a:pt x="87" y="196"/>
                </a:lnTo>
                <a:lnTo>
                  <a:pt x="87" y="197"/>
                </a:lnTo>
                <a:lnTo>
                  <a:pt x="86" y="197"/>
                </a:lnTo>
                <a:lnTo>
                  <a:pt x="86" y="198"/>
                </a:lnTo>
                <a:lnTo>
                  <a:pt x="86" y="197"/>
                </a:lnTo>
                <a:lnTo>
                  <a:pt x="85" y="197"/>
                </a:lnTo>
                <a:lnTo>
                  <a:pt x="85" y="196"/>
                </a:lnTo>
                <a:lnTo>
                  <a:pt x="85" y="194"/>
                </a:lnTo>
                <a:lnTo>
                  <a:pt x="83" y="194"/>
                </a:lnTo>
                <a:lnTo>
                  <a:pt x="83" y="196"/>
                </a:lnTo>
                <a:lnTo>
                  <a:pt x="82" y="196"/>
                </a:lnTo>
                <a:lnTo>
                  <a:pt x="82" y="194"/>
                </a:lnTo>
                <a:lnTo>
                  <a:pt x="80" y="194"/>
                </a:lnTo>
                <a:lnTo>
                  <a:pt x="80" y="193"/>
                </a:lnTo>
                <a:lnTo>
                  <a:pt x="79" y="191"/>
                </a:lnTo>
                <a:lnTo>
                  <a:pt x="77" y="191"/>
                </a:lnTo>
                <a:lnTo>
                  <a:pt x="76" y="191"/>
                </a:lnTo>
                <a:lnTo>
                  <a:pt x="76" y="190"/>
                </a:lnTo>
                <a:lnTo>
                  <a:pt x="75" y="190"/>
                </a:lnTo>
                <a:lnTo>
                  <a:pt x="75" y="188"/>
                </a:lnTo>
                <a:lnTo>
                  <a:pt x="75" y="190"/>
                </a:lnTo>
                <a:lnTo>
                  <a:pt x="73" y="190"/>
                </a:lnTo>
                <a:lnTo>
                  <a:pt x="72" y="190"/>
                </a:lnTo>
                <a:lnTo>
                  <a:pt x="70" y="190"/>
                </a:lnTo>
                <a:lnTo>
                  <a:pt x="69" y="190"/>
                </a:lnTo>
                <a:lnTo>
                  <a:pt x="69" y="191"/>
                </a:lnTo>
                <a:lnTo>
                  <a:pt x="67" y="191"/>
                </a:lnTo>
                <a:lnTo>
                  <a:pt x="66" y="191"/>
                </a:lnTo>
                <a:lnTo>
                  <a:pt x="66" y="193"/>
                </a:lnTo>
                <a:lnTo>
                  <a:pt x="65" y="193"/>
                </a:lnTo>
                <a:lnTo>
                  <a:pt x="63" y="193"/>
                </a:lnTo>
                <a:lnTo>
                  <a:pt x="62" y="193"/>
                </a:lnTo>
                <a:lnTo>
                  <a:pt x="62" y="191"/>
                </a:lnTo>
                <a:lnTo>
                  <a:pt x="62" y="190"/>
                </a:lnTo>
                <a:lnTo>
                  <a:pt x="62" y="188"/>
                </a:lnTo>
                <a:lnTo>
                  <a:pt x="62" y="187"/>
                </a:lnTo>
                <a:lnTo>
                  <a:pt x="60" y="185"/>
                </a:lnTo>
                <a:lnTo>
                  <a:pt x="60" y="184"/>
                </a:lnTo>
                <a:lnTo>
                  <a:pt x="60" y="183"/>
                </a:lnTo>
                <a:lnTo>
                  <a:pt x="60" y="181"/>
                </a:lnTo>
                <a:lnTo>
                  <a:pt x="60" y="180"/>
                </a:lnTo>
                <a:lnTo>
                  <a:pt x="60" y="178"/>
                </a:lnTo>
                <a:lnTo>
                  <a:pt x="59" y="177"/>
                </a:lnTo>
                <a:lnTo>
                  <a:pt x="59" y="175"/>
                </a:lnTo>
                <a:lnTo>
                  <a:pt x="59" y="174"/>
                </a:lnTo>
                <a:lnTo>
                  <a:pt x="57" y="174"/>
                </a:lnTo>
                <a:lnTo>
                  <a:pt x="57" y="173"/>
                </a:lnTo>
                <a:lnTo>
                  <a:pt x="57" y="171"/>
                </a:lnTo>
                <a:lnTo>
                  <a:pt x="57" y="170"/>
                </a:lnTo>
                <a:lnTo>
                  <a:pt x="57" y="168"/>
                </a:lnTo>
                <a:lnTo>
                  <a:pt x="59" y="168"/>
                </a:lnTo>
                <a:lnTo>
                  <a:pt x="57" y="167"/>
                </a:lnTo>
                <a:lnTo>
                  <a:pt x="56" y="167"/>
                </a:lnTo>
                <a:lnTo>
                  <a:pt x="55" y="167"/>
                </a:lnTo>
                <a:lnTo>
                  <a:pt x="53" y="165"/>
                </a:lnTo>
                <a:lnTo>
                  <a:pt x="52" y="165"/>
                </a:lnTo>
                <a:lnTo>
                  <a:pt x="52" y="164"/>
                </a:lnTo>
                <a:lnTo>
                  <a:pt x="52" y="163"/>
                </a:lnTo>
                <a:lnTo>
                  <a:pt x="52" y="161"/>
                </a:lnTo>
                <a:lnTo>
                  <a:pt x="50" y="161"/>
                </a:lnTo>
                <a:lnTo>
                  <a:pt x="50" y="160"/>
                </a:lnTo>
                <a:lnTo>
                  <a:pt x="50" y="158"/>
                </a:lnTo>
                <a:lnTo>
                  <a:pt x="50" y="157"/>
                </a:lnTo>
                <a:lnTo>
                  <a:pt x="50" y="155"/>
                </a:lnTo>
                <a:lnTo>
                  <a:pt x="49" y="154"/>
                </a:lnTo>
                <a:lnTo>
                  <a:pt x="47" y="153"/>
                </a:lnTo>
                <a:lnTo>
                  <a:pt x="46" y="153"/>
                </a:lnTo>
                <a:lnTo>
                  <a:pt x="45" y="153"/>
                </a:lnTo>
                <a:lnTo>
                  <a:pt x="45" y="151"/>
                </a:lnTo>
                <a:lnTo>
                  <a:pt x="43" y="151"/>
                </a:lnTo>
                <a:lnTo>
                  <a:pt x="42" y="151"/>
                </a:lnTo>
                <a:lnTo>
                  <a:pt x="40" y="151"/>
                </a:lnTo>
                <a:lnTo>
                  <a:pt x="40" y="150"/>
                </a:lnTo>
                <a:lnTo>
                  <a:pt x="39" y="148"/>
                </a:lnTo>
                <a:lnTo>
                  <a:pt x="37" y="147"/>
                </a:lnTo>
                <a:lnTo>
                  <a:pt x="36" y="147"/>
                </a:lnTo>
                <a:lnTo>
                  <a:pt x="36" y="145"/>
                </a:lnTo>
                <a:lnTo>
                  <a:pt x="36" y="144"/>
                </a:lnTo>
                <a:lnTo>
                  <a:pt x="36" y="143"/>
                </a:lnTo>
                <a:lnTo>
                  <a:pt x="36" y="141"/>
                </a:lnTo>
                <a:lnTo>
                  <a:pt x="36" y="140"/>
                </a:lnTo>
                <a:lnTo>
                  <a:pt x="35" y="140"/>
                </a:lnTo>
                <a:lnTo>
                  <a:pt x="35" y="138"/>
                </a:lnTo>
                <a:lnTo>
                  <a:pt x="33" y="137"/>
                </a:lnTo>
                <a:lnTo>
                  <a:pt x="33" y="135"/>
                </a:lnTo>
                <a:lnTo>
                  <a:pt x="33" y="134"/>
                </a:lnTo>
                <a:lnTo>
                  <a:pt x="32" y="133"/>
                </a:lnTo>
                <a:lnTo>
                  <a:pt x="32" y="131"/>
                </a:lnTo>
                <a:lnTo>
                  <a:pt x="30" y="131"/>
                </a:lnTo>
                <a:lnTo>
                  <a:pt x="30" y="130"/>
                </a:lnTo>
                <a:lnTo>
                  <a:pt x="30" y="128"/>
                </a:lnTo>
                <a:lnTo>
                  <a:pt x="30" y="127"/>
                </a:lnTo>
                <a:lnTo>
                  <a:pt x="30" y="125"/>
                </a:lnTo>
                <a:lnTo>
                  <a:pt x="32" y="124"/>
                </a:lnTo>
                <a:lnTo>
                  <a:pt x="32" y="123"/>
                </a:lnTo>
                <a:lnTo>
                  <a:pt x="33" y="121"/>
                </a:lnTo>
                <a:lnTo>
                  <a:pt x="33" y="118"/>
                </a:lnTo>
                <a:lnTo>
                  <a:pt x="32" y="118"/>
                </a:lnTo>
                <a:lnTo>
                  <a:pt x="30" y="118"/>
                </a:lnTo>
                <a:lnTo>
                  <a:pt x="30" y="120"/>
                </a:lnTo>
                <a:lnTo>
                  <a:pt x="30" y="118"/>
                </a:lnTo>
                <a:lnTo>
                  <a:pt x="29" y="118"/>
                </a:lnTo>
                <a:lnTo>
                  <a:pt x="29" y="117"/>
                </a:lnTo>
                <a:lnTo>
                  <a:pt x="29" y="115"/>
                </a:lnTo>
                <a:lnTo>
                  <a:pt x="29" y="114"/>
                </a:lnTo>
                <a:lnTo>
                  <a:pt x="27" y="114"/>
                </a:lnTo>
                <a:lnTo>
                  <a:pt x="26" y="113"/>
                </a:lnTo>
                <a:lnTo>
                  <a:pt x="25" y="113"/>
                </a:lnTo>
                <a:lnTo>
                  <a:pt x="25" y="111"/>
                </a:lnTo>
                <a:lnTo>
                  <a:pt x="23" y="110"/>
                </a:lnTo>
                <a:lnTo>
                  <a:pt x="22" y="108"/>
                </a:lnTo>
                <a:lnTo>
                  <a:pt x="20" y="108"/>
                </a:lnTo>
                <a:lnTo>
                  <a:pt x="19" y="107"/>
                </a:lnTo>
                <a:lnTo>
                  <a:pt x="17" y="107"/>
                </a:lnTo>
                <a:lnTo>
                  <a:pt x="16" y="108"/>
                </a:lnTo>
                <a:lnTo>
                  <a:pt x="16" y="107"/>
                </a:lnTo>
                <a:lnTo>
                  <a:pt x="16" y="105"/>
                </a:lnTo>
                <a:lnTo>
                  <a:pt x="15" y="105"/>
                </a:lnTo>
                <a:lnTo>
                  <a:pt x="13" y="105"/>
                </a:lnTo>
                <a:lnTo>
                  <a:pt x="13" y="104"/>
                </a:lnTo>
                <a:lnTo>
                  <a:pt x="12" y="104"/>
                </a:lnTo>
                <a:lnTo>
                  <a:pt x="10" y="103"/>
                </a:lnTo>
                <a:lnTo>
                  <a:pt x="9" y="103"/>
                </a:lnTo>
                <a:lnTo>
                  <a:pt x="7" y="101"/>
                </a:lnTo>
                <a:lnTo>
                  <a:pt x="6" y="100"/>
                </a:lnTo>
                <a:lnTo>
                  <a:pt x="4" y="100"/>
                </a:lnTo>
                <a:lnTo>
                  <a:pt x="4" y="98"/>
                </a:lnTo>
                <a:lnTo>
                  <a:pt x="3" y="97"/>
                </a:lnTo>
                <a:lnTo>
                  <a:pt x="3" y="95"/>
                </a:lnTo>
                <a:lnTo>
                  <a:pt x="3" y="94"/>
                </a:lnTo>
                <a:lnTo>
                  <a:pt x="2" y="94"/>
                </a:lnTo>
                <a:lnTo>
                  <a:pt x="2" y="93"/>
                </a:lnTo>
                <a:lnTo>
                  <a:pt x="0" y="93"/>
                </a:lnTo>
                <a:lnTo>
                  <a:pt x="2" y="93"/>
                </a:lnTo>
                <a:lnTo>
                  <a:pt x="2" y="91"/>
                </a:lnTo>
                <a:lnTo>
                  <a:pt x="3" y="91"/>
                </a:lnTo>
                <a:lnTo>
                  <a:pt x="4" y="90"/>
                </a:lnTo>
                <a:lnTo>
                  <a:pt x="4" y="88"/>
                </a:lnTo>
                <a:lnTo>
                  <a:pt x="6" y="88"/>
                </a:lnTo>
                <a:lnTo>
                  <a:pt x="6" y="87"/>
                </a:lnTo>
                <a:lnTo>
                  <a:pt x="6" y="85"/>
                </a:lnTo>
                <a:lnTo>
                  <a:pt x="7" y="84"/>
                </a:lnTo>
                <a:lnTo>
                  <a:pt x="7" y="83"/>
                </a:lnTo>
                <a:lnTo>
                  <a:pt x="7" y="81"/>
                </a:lnTo>
                <a:lnTo>
                  <a:pt x="7" y="80"/>
                </a:lnTo>
                <a:lnTo>
                  <a:pt x="7" y="78"/>
                </a:lnTo>
                <a:lnTo>
                  <a:pt x="7" y="77"/>
                </a:lnTo>
                <a:lnTo>
                  <a:pt x="7" y="75"/>
                </a:lnTo>
                <a:lnTo>
                  <a:pt x="9" y="75"/>
                </a:lnTo>
                <a:lnTo>
                  <a:pt x="9" y="74"/>
                </a:lnTo>
                <a:lnTo>
                  <a:pt x="9" y="73"/>
                </a:lnTo>
                <a:lnTo>
                  <a:pt x="7" y="73"/>
                </a:lnTo>
                <a:lnTo>
                  <a:pt x="7" y="71"/>
                </a:lnTo>
                <a:lnTo>
                  <a:pt x="7" y="70"/>
                </a:lnTo>
                <a:lnTo>
                  <a:pt x="7" y="68"/>
                </a:lnTo>
                <a:lnTo>
                  <a:pt x="7" y="67"/>
                </a:lnTo>
                <a:lnTo>
                  <a:pt x="7" y="65"/>
                </a:lnTo>
                <a:lnTo>
                  <a:pt x="7" y="64"/>
                </a:lnTo>
                <a:lnTo>
                  <a:pt x="9" y="63"/>
                </a:lnTo>
                <a:lnTo>
                  <a:pt x="9" y="61"/>
                </a:lnTo>
                <a:lnTo>
                  <a:pt x="10" y="60"/>
                </a:lnTo>
                <a:lnTo>
                  <a:pt x="10" y="58"/>
                </a:lnTo>
                <a:lnTo>
                  <a:pt x="12" y="58"/>
                </a:lnTo>
                <a:lnTo>
                  <a:pt x="12" y="57"/>
                </a:lnTo>
                <a:lnTo>
                  <a:pt x="13" y="57"/>
                </a:lnTo>
                <a:lnTo>
                  <a:pt x="13" y="55"/>
                </a:lnTo>
                <a:lnTo>
                  <a:pt x="13" y="54"/>
                </a:lnTo>
                <a:lnTo>
                  <a:pt x="13" y="53"/>
                </a:lnTo>
                <a:lnTo>
                  <a:pt x="13" y="51"/>
                </a:lnTo>
                <a:lnTo>
                  <a:pt x="13" y="50"/>
                </a:lnTo>
                <a:lnTo>
                  <a:pt x="13" y="48"/>
                </a:lnTo>
                <a:lnTo>
                  <a:pt x="13" y="47"/>
                </a:lnTo>
                <a:lnTo>
                  <a:pt x="15" y="47"/>
                </a:lnTo>
                <a:lnTo>
                  <a:pt x="16" y="47"/>
                </a:lnTo>
                <a:lnTo>
                  <a:pt x="19" y="47"/>
                </a:lnTo>
                <a:lnTo>
                  <a:pt x="20" y="47"/>
                </a:lnTo>
                <a:lnTo>
                  <a:pt x="22" y="47"/>
                </a:lnTo>
                <a:lnTo>
                  <a:pt x="23" y="47"/>
                </a:lnTo>
                <a:lnTo>
                  <a:pt x="27" y="47"/>
                </a:lnTo>
                <a:lnTo>
                  <a:pt x="29" y="47"/>
                </a:lnTo>
                <a:lnTo>
                  <a:pt x="30" y="47"/>
                </a:lnTo>
                <a:lnTo>
                  <a:pt x="32" y="47"/>
                </a:lnTo>
                <a:lnTo>
                  <a:pt x="35" y="47"/>
                </a:lnTo>
                <a:lnTo>
                  <a:pt x="37" y="47"/>
                </a:lnTo>
                <a:lnTo>
                  <a:pt x="39" y="47"/>
                </a:lnTo>
                <a:lnTo>
                  <a:pt x="40" y="47"/>
                </a:lnTo>
                <a:lnTo>
                  <a:pt x="42" y="47"/>
                </a:lnTo>
                <a:lnTo>
                  <a:pt x="43" y="44"/>
                </a:lnTo>
                <a:lnTo>
                  <a:pt x="43" y="42"/>
                </a:lnTo>
                <a:lnTo>
                  <a:pt x="45" y="41"/>
                </a:lnTo>
                <a:lnTo>
                  <a:pt x="45" y="40"/>
                </a:lnTo>
                <a:lnTo>
                  <a:pt x="46" y="40"/>
                </a:lnTo>
                <a:lnTo>
                  <a:pt x="47" y="40"/>
                </a:lnTo>
                <a:lnTo>
                  <a:pt x="49" y="38"/>
                </a:lnTo>
                <a:lnTo>
                  <a:pt x="49" y="37"/>
                </a:lnTo>
                <a:lnTo>
                  <a:pt x="49" y="35"/>
                </a:lnTo>
                <a:lnTo>
                  <a:pt x="47" y="34"/>
                </a:lnTo>
                <a:lnTo>
                  <a:pt x="47" y="32"/>
                </a:lnTo>
                <a:lnTo>
                  <a:pt x="49" y="32"/>
                </a:lnTo>
                <a:lnTo>
                  <a:pt x="49" y="31"/>
                </a:lnTo>
                <a:lnTo>
                  <a:pt x="50" y="30"/>
                </a:lnTo>
                <a:lnTo>
                  <a:pt x="50" y="28"/>
                </a:lnTo>
                <a:lnTo>
                  <a:pt x="52" y="28"/>
                </a:lnTo>
                <a:lnTo>
                  <a:pt x="52" y="27"/>
                </a:lnTo>
                <a:lnTo>
                  <a:pt x="53" y="25"/>
                </a:lnTo>
                <a:lnTo>
                  <a:pt x="55" y="25"/>
                </a:lnTo>
                <a:lnTo>
                  <a:pt x="56" y="25"/>
                </a:lnTo>
                <a:lnTo>
                  <a:pt x="56" y="24"/>
                </a:lnTo>
                <a:lnTo>
                  <a:pt x="57" y="25"/>
                </a:lnTo>
                <a:lnTo>
                  <a:pt x="59" y="25"/>
                </a:lnTo>
                <a:lnTo>
                  <a:pt x="60" y="25"/>
                </a:lnTo>
                <a:lnTo>
                  <a:pt x="62" y="27"/>
                </a:lnTo>
                <a:lnTo>
                  <a:pt x="63" y="28"/>
                </a:lnTo>
                <a:lnTo>
                  <a:pt x="65" y="30"/>
                </a:lnTo>
                <a:lnTo>
                  <a:pt x="66" y="30"/>
                </a:lnTo>
                <a:lnTo>
                  <a:pt x="67" y="30"/>
                </a:lnTo>
                <a:lnTo>
                  <a:pt x="69" y="31"/>
                </a:lnTo>
                <a:lnTo>
                  <a:pt x="70" y="31"/>
                </a:lnTo>
                <a:lnTo>
                  <a:pt x="72" y="32"/>
                </a:lnTo>
                <a:lnTo>
                  <a:pt x="73" y="34"/>
                </a:lnTo>
                <a:lnTo>
                  <a:pt x="73" y="32"/>
                </a:lnTo>
                <a:lnTo>
                  <a:pt x="75" y="32"/>
                </a:lnTo>
                <a:lnTo>
                  <a:pt x="76" y="31"/>
                </a:lnTo>
                <a:lnTo>
                  <a:pt x="77" y="30"/>
                </a:lnTo>
                <a:lnTo>
                  <a:pt x="79" y="30"/>
                </a:lnTo>
                <a:lnTo>
                  <a:pt x="80" y="30"/>
                </a:lnTo>
                <a:lnTo>
                  <a:pt x="82" y="30"/>
                </a:lnTo>
                <a:lnTo>
                  <a:pt x="83" y="30"/>
                </a:lnTo>
                <a:lnTo>
                  <a:pt x="85" y="30"/>
                </a:lnTo>
                <a:lnTo>
                  <a:pt x="86" y="30"/>
                </a:lnTo>
                <a:lnTo>
                  <a:pt x="87" y="30"/>
                </a:lnTo>
                <a:lnTo>
                  <a:pt x="87" y="28"/>
                </a:lnTo>
                <a:lnTo>
                  <a:pt x="86" y="28"/>
                </a:lnTo>
                <a:lnTo>
                  <a:pt x="86" y="27"/>
                </a:lnTo>
                <a:lnTo>
                  <a:pt x="87" y="25"/>
                </a:lnTo>
                <a:lnTo>
                  <a:pt x="89" y="25"/>
                </a:lnTo>
                <a:lnTo>
                  <a:pt x="90" y="24"/>
                </a:lnTo>
                <a:lnTo>
                  <a:pt x="92" y="25"/>
                </a:lnTo>
                <a:lnTo>
                  <a:pt x="92" y="27"/>
                </a:lnTo>
                <a:lnTo>
                  <a:pt x="93" y="27"/>
                </a:lnTo>
                <a:lnTo>
                  <a:pt x="95" y="27"/>
                </a:lnTo>
                <a:lnTo>
                  <a:pt x="96" y="27"/>
                </a:lnTo>
                <a:lnTo>
                  <a:pt x="96" y="28"/>
                </a:lnTo>
                <a:lnTo>
                  <a:pt x="97" y="28"/>
                </a:lnTo>
                <a:lnTo>
                  <a:pt x="99" y="30"/>
                </a:lnTo>
                <a:lnTo>
                  <a:pt x="100" y="31"/>
                </a:lnTo>
                <a:lnTo>
                  <a:pt x="102" y="31"/>
                </a:lnTo>
                <a:lnTo>
                  <a:pt x="103" y="31"/>
                </a:lnTo>
                <a:lnTo>
                  <a:pt x="105" y="31"/>
                </a:lnTo>
                <a:lnTo>
                  <a:pt x="106" y="30"/>
                </a:lnTo>
                <a:lnTo>
                  <a:pt x="107" y="30"/>
                </a:lnTo>
                <a:lnTo>
                  <a:pt x="109" y="30"/>
                </a:lnTo>
                <a:lnTo>
                  <a:pt x="110" y="28"/>
                </a:lnTo>
                <a:lnTo>
                  <a:pt x="110" y="25"/>
                </a:lnTo>
                <a:lnTo>
                  <a:pt x="112" y="25"/>
                </a:lnTo>
                <a:lnTo>
                  <a:pt x="112" y="24"/>
                </a:lnTo>
                <a:lnTo>
                  <a:pt x="112" y="22"/>
                </a:lnTo>
                <a:lnTo>
                  <a:pt x="110" y="21"/>
                </a:lnTo>
                <a:lnTo>
                  <a:pt x="110" y="20"/>
                </a:lnTo>
                <a:lnTo>
                  <a:pt x="109" y="20"/>
                </a:lnTo>
                <a:lnTo>
                  <a:pt x="109" y="18"/>
                </a:lnTo>
                <a:lnTo>
                  <a:pt x="107" y="18"/>
                </a:lnTo>
                <a:lnTo>
                  <a:pt x="107" y="17"/>
                </a:lnTo>
                <a:lnTo>
                  <a:pt x="106" y="17"/>
                </a:lnTo>
                <a:lnTo>
                  <a:pt x="106" y="15"/>
                </a:lnTo>
                <a:lnTo>
                  <a:pt x="105" y="15"/>
                </a:lnTo>
                <a:lnTo>
                  <a:pt x="105" y="14"/>
                </a:lnTo>
                <a:lnTo>
                  <a:pt x="103" y="14"/>
                </a:lnTo>
                <a:lnTo>
                  <a:pt x="103" y="12"/>
                </a:lnTo>
                <a:lnTo>
                  <a:pt x="105" y="12"/>
                </a:lnTo>
                <a:lnTo>
                  <a:pt x="105" y="11"/>
                </a:lnTo>
                <a:lnTo>
                  <a:pt x="106" y="10"/>
                </a:lnTo>
                <a:lnTo>
                  <a:pt x="107" y="11"/>
                </a:lnTo>
                <a:lnTo>
                  <a:pt x="109" y="11"/>
                </a:lnTo>
                <a:lnTo>
                  <a:pt x="110" y="11"/>
                </a:lnTo>
                <a:lnTo>
                  <a:pt x="112" y="11"/>
                </a:lnTo>
                <a:lnTo>
                  <a:pt x="113" y="11"/>
                </a:lnTo>
                <a:lnTo>
                  <a:pt x="115" y="11"/>
                </a:lnTo>
                <a:lnTo>
                  <a:pt x="116" y="10"/>
                </a:lnTo>
                <a:lnTo>
                  <a:pt x="116" y="8"/>
                </a:lnTo>
                <a:lnTo>
                  <a:pt x="117" y="7"/>
                </a:lnTo>
                <a:lnTo>
                  <a:pt x="119" y="7"/>
                </a:lnTo>
                <a:lnTo>
                  <a:pt x="119" y="5"/>
                </a:lnTo>
                <a:lnTo>
                  <a:pt x="120" y="4"/>
                </a:lnTo>
                <a:lnTo>
                  <a:pt x="122" y="2"/>
                </a:lnTo>
                <a:lnTo>
                  <a:pt x="123" y="2"/>
                </a:lnTo>
                <a:lnTo>
                  <a:pt x="123" y="1"/>
                </a:lnTo>
                <a:lnTo>
                  <a:pt x="125" y="1"/>
                </a:lnTo>
                <a:lnTo>
                  <a:pt x="125" y="0"/>
                </a:lnTo>
                <a:lnTo>
                  <a:pt x="126" y="0"/>
                </a:lnTo>
                <a:lnTo>
                  <a:pt x="127" y="0"/>
                </a:lnTo>
                <a:lnTo>
                  <a:pt x="129" y="1"/>
                </a:lnTo>
                <a:lnTo>
                  <a:pt x="130" y="1"/>
                </a:lnTo>
                <a:lnTo>
                  <a:pt x="132" y="1"/>
                </a:lnTo>
                <a:lnTo>
                  <a:pt x="133" y="2"/>
                </a:lnTo>
                <a:lnTo>
                  <a:pt x="135" y="4"/>
                </a:lnTo>
                <a:lnTo>
                  <a:pt x="136" y="4"/>
                </a:lnTo>
                <a:lnTo>
                  <a:pt x="137" y="2"/>
                </a:lnTo>
                <a:lnTo>
                  <a:pt x="139" y="2"/>
                </a:lnTo>
                <a:lnTo>
                  <a:pt x="139" y="1"/>
                </a:lnTo>
                <a:lnTo>
                  <a:pt x="140" y="1"/>
                </a:lnTo>
                <a:lnTo>
                  <a:pt x="142" y="1"/>
                </a:lnTo>
                <a:lnTo>
                  <a:pt x="142" y="2"/>
                </a:lnTo>
                <a:lnTo>
                  <a:pt x="143" y="2"/>
                </a:lnTo>
                <a:lnTo>
                  <a:pt x="143" y="4"/>
                </a:lnTo>
                <a:lnTo>
                  <a:pt x="145" y="5"/>
                </a:lnTo>
                <a:lnTo>
                  <a:pt x="145" y="7"/>
                </a:lnTo>
                <a:lnTo>
                  <a:pt x="146" y="7"/>
                </a:lnTo>
                <a:lnTo>
                  <a:pt x="147" y="8"/>
                </a:lnTo>
                <a:lnTo>
                  <a:pt x="147" y="10"/>
                </a:lnTo>
                <a:lnTo>
                  <a:pt x="149" y="11"/>
                </a:lnTo>
                <a:lnTo>
                  <a:pt x="149" y="12"/>
                </a:lnTo>
                <a:lnTo>
                  <a:pt x="149" y="14"/>
                </a:lnTo>
                <a:lnTo>
                  <a:pt x="149" y="15"/>
                </a:lnTo>
                <a:lnTo>
                  <a:pt x="150" y="15"/>
                </a:lnTo>
                <a:lnTo>
                  <a:pt x="150" y="14"/>
                </a:lnTo>
                <a:lnTo>
                  <a:pt x="152" y="14"/>
                </a:lnTo>
                <a:lnTo>
                  <a:pt x="153" y="14"/>
                </a:lnTo>
                <a:lnTo>
                  <a:pt x="155" y="14"/>
                </a:lnTo>
                <a:lnTo>
                  <a:pt x="155" y="15"/>
                </a:lnTo>
                <a:lnTo>
                  <a:pt x="156" y="15"/>
                </a:lnTo>
                <a:lnTo>
                  <a:pt x="158" y="15"/>
                </a:lnTo>
                <a:lnTo>
                  <a:pt x="159" y="15"/>
                </a:lnTo>
                <a:lnTo>
                  <a:pt x="159" y="14"/>
                </a:lnTo>
                <a:lnTo>
                  <a:pt x="159" y="12"/>
                </a:lnTo>
                <a:lnTo>
                  <a:pt x="160" y="12"/>
                </a:lnTo>
                <a:lnTo>
                  <a:pt x="162" y="12"/>
                </a:lnTo>
                <a:lnTo>
                  <a:pt x="163" y="12"/>
                </a:lnTo>
                <a:lnTo>
                  <a:pt x="165" y="12"/>
                </a:lnTo>
                <a:lnTo>
                  <a:pt x="165" y="14"/>
                </a:lnTo>
                <a:lnTo>
                  <a:pt x="166" y="14"/>
                </a:lnTo>
                <a:lnTo>
                  <a:pt x="168" y="15"/>
                </a:lnTo>
                <a:lnTo>
                  <a:pt x="168" y="17"/>
                </a:lnTo>
                <a:lnTo>
                  <a:pt x="169" y="17"/>
                </a:lnTo>
                <a:lnTo>
                  <a:pt x="169" y="18"/>
                </a:lnTo>
                <a:lnTo>
                  <a:pt x="170" y="20"/>
                </a:lnTo>
                <a:lnTo>
                  <a:pt x="172" y="20"/>
                </a:lnTo>
                <a:lnTo>
                  <a:pt x="172" y="21"/>
                </a:lnTo>
                <a:lnTo>
                  <a:pt x="173" y="21"/>
                </a:lnTo>
                <a:lnTo>
                  <a:pt x="175" y="22"/>
                </a:lnTo>
                <a:lnTo>
                  <a:pt x="176" y="24"/>
                </a:lnTo>
                <a:lnTo>
                  <a:pt x="176" y="25"/>
                </a:lnTo>
                <a:lnTo>
                  <a:pt x="178" y="25"/>
                </a:lnTo>
                <a:lnTo>
                  <a:pt x="178" y="27"/>
                </a:lnTo>
                <a:lnTo>
                  <a:pt x="179" y="28"/>
                </a:lnTo>
                <a:lnTo>
                  <a:pt x="179" y="30"/>
                </a:lnTo>
                <a:lnTo>
                  <a:pt x="180" y="30"/>
                </a:lnTo>
                <a:lnTo>
                  <a:pt x="182" y="30"/>
                </a:lnTo>
                <a:lnTo>
                  <a:pt x="183" y="30"/>
                </a:lnTo>
                <a:lnTo>
                  <a:pt x="185" y="30"/>
                </a:lnTo>
                <a:lnTo>
                  <a:pt x="186" y="30"/>
                </a:lnTo>
                <a:lnTo>
                  <a:pt x="188" y="30"/>
                </a:lnTo>
                <a:lnTo>
                  <a:pt x="189" y="30"/>
                </a:lnTo>
                <a:lnTo>
                  <a:pt x="190" y="28"/>
                </a:lnTo>
                <a:lnTo>
                  <a:pt x="192" y="30"/>
                </a:lnTo>
                <a:lnTo>
                  <a:pt x="192" y="31"/>
                </a:lnTo>
                <a:lnTo>
                  <a:pt x="193" y="31"/>
                </a:lnTo>
                <a:lnTo>
                  <a:pt x="193" y="32"/>
                </a:lnTo>
                <a:lnTo>
                  <a:pt x="195" y="32"/>
                </a:lnTo>
                <a:lnTo>
                  <a:pt x="195" y="34"/>
                </a:lnTo>
                <a:lnTo>
                  <a:pt x="196" y="35"/>
                </a:lnTo>
                <a:lnTo>
                  <a:pt x="196" y="37"/>
                </a:lnTo>
                <a:lnTo>
                  <a:pt x="196" y="38"/>
                </a:lnTo>
                <a:lnTo>
                  <a:pt x="198" y="38"/>
                </a:lnTo>
                <a:lnTo>
                  <a:pt x="198" y="40"/>
                </a:lnTo>
                <a:lnTo>
                  <a:pt x="199" y="40"/>
                </a:lnTo>
                <a:lnTo>
                  <a:pt x="199" y="41"/>
                </a:lnTo>
                <a:lnTo>
                  <a:pt x="199" y="42"/>
                </a:lnTo>
                <a:lnTo>
                  <a:pt x="200" y="42"/>
                </a:lnTo>
                <a:lnTo>
                  <a:pt x="202" y="44"/>
                </a:lnTo>
                <a:lnTo>
                  <a:pt x="200" y="45"/>
                </a:lnTo>
                <a:lnTo>
                  <a:pt x="199" y="45"/>
                </a:lnTo>
                <a:lnTo>
                  <a:pt x="198" y="47"/>
                </a:lnTo>
                <a:lnTo>
                  <a:pt x="198" y="48"/>
                </a:lnTo>
                <a:lnTo>
                  <a:pt x="196" y="48"/>
                </a:lnTo>
                <a:lnTo>
                  <a:pt x="196" y="50"/>
                </a:lnTo>
                <a:lnTo>
                  <a:pt x="195" y="50"/>
                </a:lnTo>
                <a:lnTo>
                  <a:pt x="195" y="51"/>
                </a:lnTo>
                <a:lnTo>
                  <a:pt x="195" y="53"/>
                </a:lnTo>
                <a:lnTo>
                  <a:pt x="195" y="54"/>
                </a:lnTo>
                <a:lnTo>
                  <a:pt x="193" y="55"/>
                </a:lnTo>
                <a:lnTo>
                  <a:pt x="193" y="57"/>
                </a:lnTo>
                <a:lnTo>
                  <a:pt x="192" y="58"/>
                </a:lnTo>
                <a:lnTo>
                  <a:pt x="192" y="60"/>
                </a:lnTo>
                <a:lnTo>
                  <a:pt x="192" y="61"/>
                </a:lnTo>
                <a:lnTo>
                  <a:pt x="190" y="63"/>
                </a:lnTo>
                <a:lnTo>
                  <a:pt x="190" y="64"/>
                </a:lnTo>
                <a:lnTo>
                  <a:pt x="190" y="65"/>
                </a:lnTo>
                <a:lnTo>
                  <a:pt x="192" y="65"/>
                </a:lnTo>
                <a:lnTo>
                  <a:pt x="193" y="65"/>
                </a:lnTo>
                <a:lnTo>
                  <a:pt x="193" y="67"/>
                </a:lnTo>
                <a:lnTo>
                  <a:pt x="195" y="67"/>
                </a:lnTo>
                <a:lnTo>
                  <a:pt x="196" y="68"/>
                </a:lnTo>
                <a:lnTo>
                  <a:pt x="198" y="68"/>
                </a:lnTo>
                <a:lnTo>
                  <a:pt x="199" y="70"/>
                </a:lnTo>
                <a:lnTo>
                  <a:pt x="200" y="70"/>
                </a:lnTo>
                <a:lnTo>
                  <a:pt x="200" y="71"/>
                </a:lnTo>
                <a:lnTo>
                  <a:pt x="202" y="71"/>
                </a:lnTo>
                <a:lnTo>
                  <a:pt x="203" y="71"/>
                </a:lnTo>
                <a:lnTo>
                  <a:pt x="205" y="71"/>
                </a:lnTo>
                <a:lnTo>
                  <a:pt x="206" y="71"/>
                </a:lnTo>
                <a:lnTo>
                  <a:pt x="208" y="73"/>
                </a:lnTo>
                <a:lnTo>
                  <a:pt x="209" y="73"/>
                </a:lnTo>
                <a:lnTo>
                  <a:pt x="210" y="73"/>
                </a:lnTo>
                <a:lnTo>
                  <a:pt x="212" y="73"/>
                </a:lnTo>
                <a:lnTo>
                  <a:pt x="213" y="74"/>
                </a:lnTo>
                <a:lnTo>
                  <a:pt x="215" y="74"/>
                </a:lnTo>
                <a:lnTo>
                  <a:pt x="216" y="74"/>
                </a:lnTo>
                <a:lnTo>
                  <a:pt x="218" y="74"/>
                </a:lnTo>
                <a:lnTo>
                  <a:pt x="219" y="74"/>
                </a:lnTo>
                <a:lnTo>
                  <a:pt x="220" y="74"/>
                </a:lnTo>
                <a:lnTo>
                  <a:pt x="222" y="74"/>
                </a:lnTo>
                <a:lnTo>
                  <a:pt x="223" y="74"/>
                </a:lnTo>
                <a:lnTo>
                  <a:pt x="223" y="75"/>
                </a:lnTo>
                <a:lnTo>
                  <a:pt x="225" y="75"/>
                </a:lnTo>
                <a:lnTo>
                  <a:pt x="226" y="75"/>
                </a:lnTo>
                <a:lnTo>
                  <a:pt x="228" y="77"/>
                </a:lnTo>
                <a:lnTo>
                  <a:pt x="229" y="77"/>
                </a:lnTo>
                <a:lnTo>
                  <a:pt x="230" y="78"/>
                </a:lnTo>
                <a:lnTo>
                  <a:pt x="232" y="78"/>
                </a:lnTo>
                <a:lnTo>
                  <a:pt x="233" y="78"/>
                </a:lnTo>
                <a:lnTo>
                  <a:pt x="233" y="80"/>
                </a:lnTo>
                <a:lnTo>
                  <a:pt x="235" y="78"/>
                </a:lnTo>
                <a:lnTo>
                  <a:pt x="236" y="78"/>
                </a:lnTo>
                <a:lnTo>
                  <a:pt x="238" y="78"/>
                </a:lnTo>
                <a:lnTo>
                  <a:pt x="239" y="78"/>
                </a:lnTo>
                <a:lnTo>
                  <a:pt x="240" y="78"/>
                </a:lnTo>
                <a:lnTo>
                  <a:pt x="240" y="80"/>
                </a:lnTo>
                <a:lnTo>
                  <a:pt x="240" y="78"/>
                </a:lnTo>
                <a:lnTo>
                  <a:pt x="242" y="80"/>
                </a:lnTo>
                <a:lnTo>
                  <a:pt x="243" y="80"/>
                </a:lnTo>
                <a:lnTo>
                  <a:pt x="245" y="80"/>
                </a:lnTo>
                <a:lnTo>
                  <a:pt x="246" y="80"/>
                </a:lnTo>
                <a:lnTo>
                  <a:pt x="248" y="80"/>
                </a:lnTo>
                <a:lnTo>
                  <a:pt x="249" y="78"/>
                </a:lnTo>
                <a:lnTo>
                  <a:pt x="249" y="77"/>
                </a:lnTo>
                <a:lnTo>
                  <a:pt x="250" y="77"/>
                </a:lnTo>
                <a:lnTo>
                  <a:pt x="252" y="77"/>
                </a:lnTo>
                <a:lnTo>
                  <a:pt x="253" y="78"/>
                </a:lnTo>
                <a:lnTo>
                  <a:pt x="253" y="77"/>
                </a:lnTo>
                <a:lnTo>
                  <a:pt x="255" y="77"/>
                </a:lnTo>
                <a:lnTo>
                  <a:pt x="255" y="78"/>
                </a:lnTo>
                <a:lnTo>
                  <a:pt x="256" y="78"/>
                </a:lnTo>
                <a:lnTo>
                  <a:pt x="258" y="78"/>
                </a:lnTo>
                <a:lnTo>
                  <a:pt x="259" y="78"/>
                </a:lnTo>
                <a:lnTo>
                  <a:pt x="260" y="77"/>
                </a:lnTo>
                <a:lnTo>
                  <a:pt x="260" y="75"/>
                </a:lnTo>
                <a:lnTo>
                  <a:pt x="262" y="75"/>
                </a:lnTo>
                <a:lnTo>
                  <a:pt x="263" y="75"/>
                </a:lnTo>
                <a:lnTo>
                  <a:pt x="265" y="75"/>
                </a:lnTo>
                <a:lnTo>
                  <a:pt x="265" y="74"/>
                </a:lnTo>
                <a:lnTo>
                  <a:pt x="266" y="74"/>
                </a:lnTo>
                <a:lnTo>
                  <a:pt x="268" y="73"/>
                </a:lnTo>
                <a:lnTo>
                  <a:pt x="269" y="73"/>
                </a:lnTo>
                <a:lnTo>
                  <a:pt x="270" y="74"/>
                </a:lnTo>
                <a:lnTo>
                  <a:pt x="272" y="74"/>
                </a:lnTo>
                <a:lnTo>
                  <a:pt x="273" y="74"/>
                </a:lnTo>
                <a:lnTo>
                  <a:pt x="275" y="74"/>
                </a:lnTo>
                <a:lnTo>
                  <a:pt x="276" y="74"/>
                </a:lnTo>
                <a:lnTo>
                  <a:pt x="276" y="73"/>
                </a:lnTo>
                <a:lnTo>
                  <a:pt x="278" y="74"/>
                </a:lnTo>
                <a:lnTo>
                  <a:pt x="276" y="74"/>
                </a:lnTo>
                <a:lnTo>
                  <a:pt x="278" y="74"/>
                </a:lnTo>
                <a:lnTo>
                  <a:pt x="278" y="75"/>
                </a:lnTo>
                <a:lnTo>
                  <a:pt x="279" y="75"/>
                </a:lnTo>
                <a:lnTo>
                  <a:pt x="280" y="75"/>
                </a:lnTo>
                <a:lnTo>
                  <a:pt x="280" y="77"/>
                </a:lnTo>
                <a:lnTo>
                  <a:pt x="280" y="78"/>
                </a:lnTo>
                <a:lnTo>
                  <a:pt x="282" y="78"/>
                </a:lnTo>
                <a:lnTo>
                  <a:pt x="283" y="78"/>
                </a:lnTo>
                <a:lnTo>
                  <a:pt x="283" y="80"/>
                </a:lnTo>
                <a:lnTo>
                  <a:pt x="285" y="80"/>
                </a:lnTo>
                <a:lnTo>
                  <a:pt x="286" y="80"/>
                </a:lnTo>
                <a:lnTo>
                  <a:pt x="286" y="81"/>
                </a:lnTo>
                <a:lnTo>
                  <a:pt x="286" y="80"/>
                </a:lnTo>
                <a:lnTo>
                  <a:pt x="288" y="80"/>
                </a:lnTo>
                <a:lnTo>
                  <a:pt x="288" y="78"/>
                </a:lnTo>
                <a:lnTo>
                  <a:pt x="289" y="78"/>
                </a:lnTo>
                <a:lnTo>
                  <a:pt x="290" y="78"/>
                </a:lnTo>
                <a:lnTo>
                  <a:pt x="292" y="78"/>
                </a:lnTo>
                <a:lnTo>
                  <a:pt x="292" y="80"/>
                </a:lnTo>
                <a:lnTo>
                  <a:pt x="293" y="80"/>
                </a:lnTo>
                <a:lnTo>
                  <a:pt x="293" y="81"/>
                </a:lnTo>
                <a:lnTo>
                  <a:pt x="293" y="83"/>
                </a:lnTo>
                <a:lnTo>
                  <a:pt x="293" y="84"/>
                </a:lnTo>
                <a:lnTo>
                  <a:pt x="295" y="84"/>
                </a:lnTo>
                <a:lnTo>
                  <a:pt x="295" y="83"/>
                </a:lnTo>
                <a:lnTo>
                  <a:pt x="295" y="81"/>
                </a:lnTo>
                <a:lnTo>
                  <a:pt x="296" y="81"/>
                </a:lnTo>
                <a:lnTo>
                  <a:pt x="296" y="80"/>
                </a:lnTo>
                <a:lnTo>
                  <a:pt x="298" y="78"/>
                </a:lnTo>
                <a:lnTo>
                  <a:pt x="298" y="77"/>
                </a:lnTo>
                <a:lnTo>
                  <a:pt x="298" y="75"/>
                </a:lnTo>
                <a:lnTo>
                  <a:pt x="296" y="74"/>
                </a:lnTo>
                <a:lnTo>
                  <a:pt x="296" y="73"/>
                </a:lnTo>
                <a:lnTo>
                  <a:pt x="295" y="71"/>
                </a:lnTo>
                <a:lnTo>
                  <a:pt x="295" y="70"/>
                </a:lnTo>
                <a:lnTo>
                  <a:pt x="296" y="68"/>
                </a:lnTo>
                <a:lnTo>
                  <a:pt x="298" y="67"/>
                </a:lnTo>
                <a:lnTo>
                  <a:pt x="299" y="67"/>
                </a:lnTo>
                <a:lnTo>
                  <a:pt x="301" y="67"/>
                </a:lnTo>
                <a:lnTo>
                  <a:pt x="301" y="65"/>
                </a:lnTo>
                <a:lnTo>
                  <a:pt x="301" y="64"/>
                </a:lnTo>
                <a:lnTo>
                  <a:pt x="301" y="63"/>
                </a:lnTo>
                <a:lnTo>
                  <a:pt x="302" y="63"/>
                </a:lnTo>
                <a:lnTo>
                  <a:pt x="303" y="61"/>
                </a:lnTo>
                <a:lnTo>
                  <a:pt x="303" y="60"/>
                </a:lnTo>
                <a:lnTo>
                  <a:pt x="305" y="58"/>
                </a:lnTo>
                <a:lnTo>
                  <a:pt x="306" y="58"/>
                </a:lnTo>
                <a:lnTo>
                  <a:pt x="308" y="58"/>
                </a:lnTo>
                <a:lnTo>
                  <a:pt x="309" y="58"/>
                </a:lnTo>
                <a:lnTo>
                  <a:pt x="311" y="58"/>
                </a:lnTo>
                <a:lnTo>
                  <a:pt x="312" y="58"/>
                </a:lnTo>
                <a:lnTo>
                  <a:pt x="313" y="57"/>
                </a:lnTo>
                <a:lnTo>
                  <a:pt x="313" y="55"/>
                </a:lnTo>
                <a:lnTo>
                  <a:pt x="313" y="54"/>
                </a:lnTo>
                <a:lnTo>
                  <a:pt x="315" y="53"/>
                </a:lnTo>
                <a:lnTo>
                  <a:pt x="315" y="51"/>
                </a:lnTo>
                <a:lnTo>
                  <a:pt x="316" y="50"/>
                </a:lnTo>
                <a:lnTo>
                  <a:pt x="318" y="48"/>
                </a:lnTo>
                <a:lnTo>
                  <a:pt x="318" y="47"/>
                </a:lnTo>
                <a:lnTo>
                  <a:pt x="319" y="47"/>
                </a:lnTo>
                <a:lnTo>
                  <a:pt x="319" y="45"/>
                </a:lnTo>
                <a:lnTo>
                  <a:pt x="321" y="45"/>
                </a:lnTo>
                <a:lnTo>
                  <a:pt x="322" y="45"/>
                </a:lnTo>
                <a:lnTo>
                  <a:pt x="323" y="47"/>
                </a:lnTo>
                <a:lnTo>
                  <a:pt x="325" y="47"/>
                </a:lnTo>
                <a:lnTo>
                  <a:pt x="326" y="47"/>
                </a:lnTo>
                <a:lnTo>
                  <a:pt x="326" y="45"/>
                </a:lnTo>
                <a:lnTo>
                  <a:pt x="328" y="45"/>
                </a:lnTo>
                <a:lnTo>
                  <a:pt x="329" y="47"/>
                </a:lnTo>
                <a:lnTo>
                  <a:pt x="331" y="47"/>
                </a:lnTo>
                <a:lnTo>
                  <a:pt x="332" y="47"/>
                </a:lnTo>
                <a:lnTo>
                  <a:pt x="333" y="47"/>
                </a:lnTo>
                <a:lnTo>
                  <a:pt x="333" y="48"/>
                </a:lnTo>
                <a:lnTo>
                  <a:pt x="335" y="48"/>
                </a:lnTo>
                <a:lnTo>
                  <a:pt x="336" y="48"/>
                </a:lnTo>
                <a:lnTo>
                  <a:pt x="338" y="48"/>
                </a:lnTo>
                <a:lnTo>
                  <a:pt x="339" y="48"/>
                </a:lnTo>
                <a:lnTo>
                  <a:pt x="339" y="50"/>
                </a:lnTo>
                <a:lnTo>
                  <a:pt x="341" y="50"/>
                </a:lnTo>
                <a:lnTo>
                  <a:pt x="342" y="50"/>
                </a:lnTo>
                <a:lnTo>
                  <a:pt x="343" y="50"/>
                </a:lnTo>
                <a:lnTo>
                  <a:pt x="345" y="50"/>
                </a:lnTo>
                <a:lnTo>
                  <a:pt x="346" y="50"/>
                </a:lnTo>
                <a:lnTo>
                  <a:pt x="346" y="51"/>
                </a:lnTo>
                <a:lnTo>
                  <a:pt x="348" y="51"/>
                </a:lnTo>
                <a:lnTo>
                  <a:pt x="348" y="53"/>
                </a:lnTo>
                <a:lnTo>
                  <a:pt x="349" y="53"/>
                </a:lnTo>
                <a:lnTo>
                  <a:pt x="349" y="54"/>
                </a:lnTo>
                <a:lnTo>
                  <a:pt x="351" y="54"/>
                </a:lnTo>
                <a:lnTo>
                  <a:pt x="352" y="54"/>
                </a:lnTo>
                <a:lnTo>
                  <a:pt x="353" y="53"/>
                </a:lnTo>
                <a:lnTo>
                  <a:pt x="353" y="54"/>
                </a:lnTo>
                <a:lnTo>
                  <a:pt x="355" y="54"/>
                </a:lnTo>
                <a:lnTo>
                  <a:pt x="355" y="55"/>
                </a:lnTo>
                <a:lnTo>
                  <a:pt x="356" y="55"/>
                </a:lnTo>
                <a:lnTo>
                  <a:pt x="358" y="55"/>
                </a:lnTo>
                <a:lnTo>
                  <a:pt x="359" y="54"/>
                </a:lnTo>
                <a:lnTo>
                  <a:pt x="361" y="54"/>
                </a:lnTo>
                <a:lnTo>
                  <a:pt x="362" y="54"/>
                </a:lnTo>
                <a:lnTo>
                  <a:pt x="362" y="55"/>
                </a:lnTo>
                <a:lnTo>
                  <a:pt x="363" y="55"/>
                </a:lnTo>
                <a:lnTo>
                  <a:pt x="365" y="55"/>
                </a:lnTo>
                <a:lnTo>
                  <a:pt x="365" y="57"/>
                </a:lnTo>
                <a:lnTo>
                  <a:pt x="365" y="58"/>
                </a:lnTo>
                <a:lnTo>
                  <a:pt x="365" y="60"/>
                </a:lnTo>
                <a:lnTo>
                  <a:pt x="365" y="61"/>
                </a:lnTo>
                <a:lnTo>
                  <a:pt x="365" y="63"/>
                </a:lnTo>
                <a:lnTo>
                  <a:pt x="365" y="64"/>
                </a:lnTo>
                <a:lnTo>
                  <a:pt x="366" y="64"/>
                </a:lnTo>
                <a:lnTo>
                  <a:pt x="368" y="64"/>
                </a:lnTo>
                <a:lnTo>
                  <a:pt x="369" y="64"/>
                </a:lnTo>
                <a:lnTo>
                  <a:pt x="371" y="63"/>
                </a:lnTo>
                <a:lnTo>
                  <a:pt x="372" y="63"/>
                </a:lnTo>
                <a:lnTo>
                  <a:pt x="375" y="61"/>
                </a:lnTo>
                <a:lnTo>
                  <a:pt x="376" y="61"/>
                </a:lnTo>
                <a:lnTo>
                  <a:pt x="378" y="61"/>
                </a:lnTo>
                <a:lnTo>
                  <a:pt x="379" y="63"/>
                </a:lnTo>
                <a:lnTo>
                  <a:pt x="381" y="63"/>
                </a:lnTo>
                <a:lnTo>
                  <a:pt x="382" y="63"/>
                </a:lnTo>
                <a:lnTo>
                  <a:pt x="383" y="63"/>
                </a:lnTo>
                <a:lnTo>
                  <a:pt x="385" y="61"/>
                </a:lnTo>
                <a:lnTo>
                  <a:pt x="386" y="60"/>
                </a:lnTo>
                <a:lnTo>
                  <a:pt x="388" y="60"/>
                </a:lnTo>
                <a:lnTo>
                  <a:pt x="389" y="60"/>
                </a:lnTo>
                <a:lnTo>
                  <a:pt x="391" y="60"/>
                </a:lnTo>
                <a:lnTo>
                  <a:pt x="389" y="63"/>
                </a:lnTo>
                <a:lnTo>
                  <a:pt x="386" y="67"/>
                </a:lnTo>
                <a:lnTo>
                  <a:pt x="385" y="73"/>
                </a:lnTo>
                <a:lnTo>
                  <a:pt x="381" y="81"/>
                </a:lnTo>
                <a:lnTo>
                  <a:pt x="378" y="84"/>
                </a:lnTo>
                <a:lnTo>
                  <a:pt x="376" y="87"/>
                </a:lnTo>
                <a:lnTo>
                  <a:pt x="376" y="88"/>
                </a:lnTo>
                <a:lnTo>
                  <a:pt x="376" y="90"/>
                </a:lnTo>
                <a:lnTo>
                  <a:pt x="375" y="90"/>
                </a:lnTo>
                <a:lnTo>
                  <a:pt x="375" y="91"/>
                </a:lnTo>
                <a:lnTo>
                  <a:pt x="373" y="91"/>
                </a:lnTo>
                <a:lnTo>
                  <a:pt x="373" y="93"/>
                </a:lnTo>
                <a:lnTo>
                  <a:pt x="371" y="97"/>
                </a:lnTo>
                <a:lnTo>
                  <a:pt x="371" y="98"/>
                </a:lnTo>
                <a:lnTo>
                  <a:pt x="369" y="100"/>
                </a:lnTo>
                <a:lnTo>
                  <a:pt x="369" y="101"/>
                </a:lnTo>
                <a:lnTo>
                  <a:pt x="368" y="101"/>
                </a:lnTo>
                <a:lnTo>
                  <a:pt x="368" y="103"/>
                </a:lnTo>
                <a:lnTo>
                  <a:pt x="368" y="104"/>
                </a:lnTo>
                <a:lnTo>
                  <a:pt x="366" y="104"/>
                </a:lnTo>
                <a:lnTo>
                  <a:pt x="366" y="105"/>
                </a:lnTo>
                <a:lnTo>
                  <a:pt x="366" y="107"/>
                </a:lnTo>
                <a:lnTo>
                  <a:pt x="366" y="108"/>
                </a:lnTo>
                <a:lnTo>
                  <a:pt x="366" y="110"/>
                </a:lnTo>
                <a:lnTo>
                  <a:pt x="365" y="113"/>
                </a:lnTo>
                <a:lnTo>
                  <a:pt x="365" y="114"/>
                </a:lnTo>
                <a:lnTo>
                  <a:pt x="365" y="115"/>
                </a:lnTo>
                <a:lnTo>
                  <a:pt x="365" y="117"/>
                </a:lnTo>
                <a:lnTo>
                  <a:pt x="365" y="118"/>
                </a:lnTo>
                <a:lnTo>
                  <a:pt x="366" y="120"/>
                </a:lnTo>
                <a:lnTo>
                  <a:pt x="366" y="121"/>
                </a:lnTo>
                <a:lnTo>
                  <a:pt x="366" y="123"/>
                </a:lnTo>
                <a:lnTo>
                  <a:pt x="366" y="124"/>
                </a:lnTo>
                <a:lnTo>
                  <a:pt x="366" y="125"/>
                </a:lnTo>
                <a:lnTo>
                  <a:pt x="366" y="127"/>
                </a:lnTo>
                <a:lnTo>
                  <a:pt x="368" y="128"/>
                </a:lnTo>
                <a:lnTo>
                  <a:pt x="368" y="130"/>
                </a:lnTo>
                <a:lnTo>
                  <a:pt x="368" y="131"/>
                </a:lnTo>
                <a:lnTo>
                  <a:pt x="368" y="134"/>
                </a:lnTo>
                <a:lnTo>
                  <a:pt x="369" y="134"/>
                </a:lnTo>
                <a:lnTo>
                  <a:pt x="369" y="135"/>
                </a:lnTo>
                <a:lnTo>
                  <a:pt x="369" y="137"/>
                </a:lnTo>
                <a:lnTo>
                  <a:pt x="369" y="138"/>
                </a:lnTo>
                <a:lnTo>
                  <a:pt x="371" y="140"/>
                </a:lnTo>
                <a:lnTo>
                  <a:pt x="371" y="141"/>
                </a:lnTo>
                <a:lnTo>
                  <a:pt x="371" y="143"/>
                </a:lnTo>
                <a:lnTo>
                  <a:pt x="372" y="144"/>
                </a:lnTo>
                <a:lnTo>
                  <a:pt x="372" y="145"/>
                </a:lnTo>
                <a:lnTo>
                  <a:pt x="372" y="147"/>
                </a:lnTo>
                <a:lnTo>
                  <a:pt x="373" y="148"/>
                </a:lnTo>
                <a:lnTo>
                  <a:pt x="373" y="150"/>
                </a:lnTo>
                <a:lnTo>
                  <a:pt x="373" y="151"/>
                </a:lnTo>
                <a:lnTo>
                  <a:pt x="375" y="153"/>
                </a:lnTo>
                <a:lnTo>
                  <a:pt x="375" y="154"/>
                </a:lnTo>
                <a:lnTo>
                  <a:pt x="376" y="155"/>
                </a:lnTo>
                <a:lnTo>
                  <a:pt x="376" y="158"/>
                </a:lnTo>
                <a:lnTo>
                  <a:pt x="378" y="160"/>
                </a:lnTo>
                <a:lnTo>
                  <a:pt x="379" y="161"/>
                </a:lnTo>
                <a:lnTo>
                  <a:pt x="379" y="163"/>
                </a:lnTo>
                <a:lnTo>
                  <a:pt x="379" y="164"/>
                </a:lnTo>
                <a:lnTo>
                  <a:pt x="381" y="165"/>
                </a:lnTo>
                <a:lnTo>
                  <a:pt x="382" y="167"/>
                </a:lnTo>
                <a:lnTo>
                  <a:pt x="382" y="168"/>
                </a:lnTo>
                <a:lnTo>
                  <a:pt x="383" y="170"/>
                </a:lnTo>
                <a:lnTo>
                  <a:pt x="385" y="171"/>
                </a:lnTo>
                <a:lnTo>
                  <a:pt x="385" y="175"/>
                </a:lnTo>
                <a:lnTo>
                  <a:pt x="386" y="175"/>
                </a:lnTo>
                <a:lnTo>
                  <a:pt x="386" y="177"/>
                </a:lnTo>
                <a:lnTo>
                  <a:pt x="388" y="178"/>
                </a:lnTo>
                <a:lnTo>
                  <a:pt x="388" y="180"/>
                </a:lnTo>
                <a:lnTo>
                  <a:pt x="388" y="181"/>
                </a:lnTo>
                <a:lnTo>
                  <a:pt x="389" y="181"/>
                </a:lnTo>
                <a:lnTo>
                  <a:pt x="389" y="183"/>
                </a:lnTo>
                <a:lnTo>
                  <a:pt x="389" y="184"/>
                </a:lnTo>
                <a:lnTo>
                  <a:pt x="391" y="184"/>
                </a:lnTo>
                <a:lnTo>
                  <a:pt x="391" y="187"/>
                </a:lnTo>
                <a:lnTo>
                  <a:pt x="392" y="187"/>
                </a:lnTo>
                <a:lnTo>
                  <a:pt x="392" y="190"/>
                </a:lnTo>
                <a:lnTo>
                  <a:pt x="393" y="191"/>
                </a:lnTo>
                <a:lnTo>
                  <a:pt x="395" y="194"/>
                </a:lnTo>
                <a:lnTo>
                  <a:pt x="396" y="196"/>
                </a:lnTo>
                <a:lnTo>
                  <a:pt x="398" y="197"/>
                </a:lnTo>
                <a:lnTo>
                  <a:pt x="398" y="198"/>
                </a:lnTo>
                <a:lnTo>
                  <a:pt x="399" y="200"/>
                </a:lnTo>
                <a:lnTo>
                  <a:pt x="401" y="201"/>
                </a:lnTo>
                <a:lnTo>
                  <a:pt x="402" y="203"/>
                </a:lnTo>
                <a:lnTo>
                  <a:pt x="402" y="204"/>
                </a:lnTo>
                <a:lnTo>
                  <a:pt x="403" y="206"/>
                </a:lnTo>
                <a:lnTo>
                  <a:pt x="402" y="206"/>
                </a:lnTo>
                <a:lnTo>
                  <a:pt x="403" y="206"/>
                </a:lnTo>
                <a:lnTo>
                  <a:pt x="403" y="207"/>
                </a:lnTo>
                <a:lnTo>
                  <a:pt x="403" y="208"/>
                </a:lnTo>
                <a:lnTo>
                  <a:pt x="405" y="208"/>
                </a:lnTo>
                <a:lnTo>
                  <a:pt x="405" y="210"/>
                </a:lnTo>
                <a:lnTo>
                  <a:pt x="406" y="211"/>
                </a:lnTo>
                <a:lnTo>
                  <a:pt x="408" y="211"/>
                </a:lnTo>
                <a:lnTo>
                  <a:pt x="408" y="213"/>
                </a:lnTo>
                <a:lnTo>
                  <a:pt x="409" y="213"/>
                </a:lnTo>
                <a:lnTo>
                  <a:pt x="411" y="213"/>
                </a:lnTo>
                <a:lnTo>
                  <a:pt x="411" y="214"/>
                </a:lnTo>
                <a:lnTo>
                  <a:pt x="412" y="216"/>
                </a:lnTo>
                <a:lnTo>
                  <a:pt x="412" y="218"/>
                </a:lnTo>
                <a:lnTo>
                  <a:pt x="415" y="221"/>
                </a:lnTo>
                <a:lnTo>
                  <a:pt x="415" y="223"/>
                </a:lnTo>
                <a:lnTo>
                  <a:pt x="415" y="224"/>
                </a:lnTo>
                <a:lnTo>
                  <a:pt x="416" y="226"/>
                </a:lnTo>
                <a:lnTo>
                  <a:pt x="418" y="228"/>
                </a:lnTo>
                <a:lnTo>
                  <a:pt x="418" y="230"/>
                </a:lnTo>
                <a:lnTo>
                  <a:pt x="419" y="231"/>
                </a:lnTo>
                <a:lnTo>
                  <a:pt x="419" y="233"/>
                </a:lnTo>
                <a:lnTo>
                  <a:pt x="422" y="236"/>
                </a:lnTo>
                <a:lnTo>
                  <a:pt x="422" y="238"/>
                </a:lnTo>
                <a:lnTo>
                  <a:pt x="423" y="238"/>
                </a:lnTo>
                <a:lnTo>
                  <a:pt x="423" y="240"/>
                </a:lnTo>
                <a:lnTo>
                  <a:pt x="425" y="241"/>
                </a:lnTo>
                <a:lnTo>
                  <a:pt x="425" y="243"/>
                </a:lnTo>
                <a:lnTo>
                  <a:pt x="426" y="244"/>
                </a:lnTo>
                <a:lnTo>
                  <a:pt x="426" y="246"/>
                </a:lnTo>
                <a:lnTo>
                  <a:pt x="429" y="248"/>
                </a:lnTo>
                <a:lnTo>
                  <a:pt x="431" y="250"/>
                </a:lnTo>
                <a:lnTo>
                  <a:pt x="431" y="251"/>
                </a:lnTo>
                <a:lnTo>
                  <a:pt x="432" y="253"/>
                </a:lnTo>
                <a:lnTo>
                  <a:pt x="433" y="254"/>
                </a:lnTo>
                <a:lnTo>
                  <a:pt x="433" y="256"/>
                </a:lnTo>
                <a:lnTo>
                  <a:pt x="435" y="256"/>
                </a:lnTo>
                <a:lnTo>
                  <a:pt x="435" y="257"/>
                </a:lnTo>
                <a:lnTo>
                  <a:pt x="436" y="258"/>
                </a:lnTo>
                <a:lnTo>
                  <a:pt x="438" y="261"/>
                </a:lnTo>
                <a:lnTo>
                  <a:pt x="439" y="263"/>
                </a:lnTo>
                <a:lnTo>
                  <a:pt x="441" y="266"/>
                </a:lnTo>
                <a:lnTo>
                  <a:pt x="442" y="267"/>
                </a:lnTo>
                <a:lnTo>
                  <a:pt x="442" y="268"/>
                </a:lnTo>
                <a:lnTo>
                  <a:pt x="444" y="268"/>
                </a:lnTo>
                <a:lnTo>
                  <a:pt x="444" y="270"/>
                </a:lnTo>
                <a:lnTo>
                  <a:pt x="445" y="271"/>
                </a:lnTo>
                <a:lnTo>
                  <a:pt x="445" y="273"/>
                </a:lnTo>
                <a:lnTo>
                  <a:pt x="445" y="274"/>
                </a:lnTo>
                <a:lnTo>
                  <a:pt x="446" y="274"/>
                </a:lnTo>
                <a:lnTo>
                  <a:pt x="448" y="274"/>
                </a:lnTo>
                <a:lnTo>
                  <a:pt x="448" y="276"/>
                </a:lnTo>
                <a:lnTo>
                  <a:pt x="448" y="277"/>
                </a:lnTo>
                <a:lnTo>
                  <a:pt x="449" y="278"/>
                </a:lnTo>
                <a:lnTo>
                  <a:pt x="449" y="280"/>
                </a:lnTo>
                <a:lnTo>
                  <a:pt x="452" y="283"/>
                </a:lnTo>
                <a:lnTo>
                  <a:pt x="454" y="286"/>
                </a:lnTo>
                <a:lnTo>
                  <a:pt x="455" y="287"/>
                </a:lnTo>
                <a:lnTo>
                  <a:pt x="456" y="290"/>
                </a:lnTo>
                <a:lnTo>
                  <a:pt x="458" y="290"/>
                </a:lnTo>
                <a:lnTo>
                  <a:pt x="458" y="291"/>
                </a:lnTo>
                <a:lnTo>
                  <a:pt x="459" y="293"/>
                </a:lnTo>
                <a:lnTo>
                  <a:pt x="461" y="294"/>
                </a:lnTo>
                <a:lnTo>
                  <a:pt x="461" y="296"/>
                </a:lnTo>
                <a:lnTo>
                  <a:pt x="462" y="296"/>
                </a:lnTo>
                <a:lnTo>
                  <a:pt x="462" y="297"/>
                </a:lnTo>
                <a:lnTo>
                  <a:pt x="464" y="297"/>
                </a:lnTo>
                <a:lnTo>
                  <a:pt x="464" y="298"/>
                </a:lnTo>
                <a:lnTo>
                  <a:pt x="465" y="300"/>
                </a:lnTo>
                <a:lnTo>
                  <a:pt x="466" y="301"/>
                </a:lnTo>
                <a:lnTo>
                  <a:pt x="466" y="303"/>
                </a:lnTo>
                <a:lnTo>
                  <a:pt x="468" y="303"/>
                </a:lnTo>
                <a:lnTo>
                  <a:pt x="469" y="304"/>
                </a:lnTo>
                <a:lnTo>
                  <a:pt x="471" y="306"/>
                </a:lnTo>
                <a:lnTo>
                  <a:pt x="472" y="307"/>
                </a:lnTo>
                <a:lnTo>
                  <a:pt x="472" y="308"/>
                </a:lnTo>
                <a:lnTo>
                  <a:pt x="474" y="308"/>
                </a:lnTo>
                <a:lnTo>
                  <a:pt x="474" y="310"/>
                </a:lnTo>
                <a:lnTo>
                  <a:pt x="475" y="311"/>
                </a:lnTo>
                <a:lnTo>
                  <a:pt x="476" y="313"/>
                </a:lnTo>
                <a:lnTo>
                  <a:pt x="478" y="314"/>
                </a:lnTo>
                <a:lnTo>
                  <a:pt x="479" y="316"/>
                </a:lnTo>
                <a:lnTo>
                  <a:pt x="481" y="317"/>
                </a:lnTo>
                <a:lnTo>
                  <a:pt x="484" y="320"/>
                </a:lnTo>
                <a:lnTo>
                  <a:pt x="485" y="321"/>
                </a:lnTo>
                <a:lnTo>
                  <a:pt x="485" y="323"/>
                </a:lnTo>
                <a:lnTo>
                  <a:pt x="486" y="323"/>
                </a:lnTo>
                <a:lnTo>
                  <a:pt x="488" y="324"/>
                </a:lnTo>
                <a:lnTo>
                  <a:pt x="489" y="326"/>
                </a:lnTo>
                <a:lnTo>
                  <a:pt x="489" y="327"/>
                </a:lnTo>
                <a:lnTo>
                  <a:pt x="491" y="327"/>
                </a:lnTo>
                <a:lnTo>
                  <a:pt x="492" y="329"/>
                </a:lnTo>
                <a:lnTo>
                  <a:pt x="492" y="330"/>
                </a:lnTo>
                <a:lnTo>
                  <a:pt x="494" y="330"/>
                </a:lnTo>
                <a:lnTo>
                  <a:pt x="495" y="331"/>
                </a:lnTo>
                <a:lnTo>
                  <a:pt x="495" y="333"/>
                </a:lnTo>
                <a:lnTo>
                  <a:pt x="496" y="333"/>
                </a:lnTo>
                <a:lnTo>
                  <a:pt x="496" y="334"/>
                </a:lnTo>
                <a:lnTo>
                  <a:pt x="498" y="336"/>
                </a:lnTo>
                <a:lnTo>
                  <a:pt x="499" y="336"/>
                </a:lnTo>
                <a:lnTo>
                  <a:pt x="499" y="337"/>
                </a:lnTo>
                <a:lnTo>
                  <a:pt x="501" y="337"/>
                </a:lnTo>
                <a:lnTo>
                  <a:pt x="501" y="339"/>
                </a:lnTo>
                <a:lnTo>
                  <a:pt x="502" y="339"/>
                </a:lnTo>
                <a:lnTo>
                  <a:pt x="502" y="340"/>
                </a:lnTo>
                <a:lnTo>
                  <a:pt x="504" y="340"/>
                </a:lnTo>
                <a:lnTo>
                  <a:pt x="505" y="343"/>
                </a:lnTo>
                <a:lnTo>
                  <a:pt x="506" y="343"/>
                </a:lnTo>
                <a:lnTo>
                  <a:pt x="508" y="344"/>
                </a:lnTo>
                <a:lnTo>
                  <a:pt x="509" y="346"/>
                </a:lnTo>
                <a:lnTo>
                  <a:pt x="511" y="347"/>
                </a:lnTo>
                <a:lnTo>
                  <a:pt x="514" y="349"/>
                </a:lnTo>
                <a:lnTo>
                  <a:pt x="514" y="350"/>
                </a:lnTo>
                <a:lnTo>
                  <a:pt x="516" y="351"/>
                </a:lnTo>
                <a:lnTo>
                  <a:pt x="518" y="351"/>
                </a:lnTo>
                <a:lnTo>
                  <a:pt x="519" y="354"/>
                </a:lnTo>
                <a:lnTo>
                  <a:pt x="521" y="356"/>
                </a:lnTo>
                <a:lnTo>
                  <a:pt x="522" y="356"/>
                </a:lnTo>
                <a:lnTo>
                  <a:pt x="524" y="357"/>
                </a:lnTo>
                <a:lnTo>
                  <a:pt x="524" y="359"/>
                </a:lnTo>
                <a:lnTo>
                  <a:pt x="525" y="359"/>
                </a:lnTo>
                <a:lnTo>
                  <a:pt x="526" y="360"/>
                </a:lnTo>
                <a:lnTo>
                  <a:pt x="526" y="361"/>
                </a:lnTo>
                <a:lnTo>
                  <a:pt x="528" y="361"/>
                </a:lnTo>
                <a:lnTo>
                  <a:pt x="529" y="363"/>
                </a:lnTo>
                <a:lnTo>
                  <a:pt x="532" y="364"/>
                </a:lnTo>
                <a:lnTo>
                  <a:pt x="532" y="366"/>
                </a:lnTo>
                <a:lnTo>
                  <a:pt x="534" y="366"/>
                </a:lnTo>
                <a:lnTo>
                  <a:pt x="535" y="367"/>
                </a:lnTo>
                <a:lnTo>
                  <a:pt x="536" y="367"/>
                </a:lnTo>
                <a:lnTo>
                  <a:pt x="538" y="369"/>
                </a:lnTo>
                <a:lnTo>
                  <a:pt x="539" y="370"/>
                </a:lnTo>
                <a:lnTo>
                  <a:pt x="541" y="371"/>
                </a:lnTo>
                <a:lnTo>
                  <a:pt x="542" y="373"/>
                </a:lnTo>
                <a:lnTo>
                  <a:pt x="544" y="374"/>
                </a:lnTo>
                <a:lnTo>
                  <a:pt x="545" y="374"/>
                </a:lnTo>
                <a:lnTo>
                  <a:pt x="545" y="376"/>
                </a:lnTo>
                <a:lnTo>
                  <a:pt x="546" y="376"/>
                </a:lnTo>
                <a:lnTo>
                  <a:pt x="546" y="377"/>
                </a:lnTo>
                <a:lnTo>
                  <a:pt x="548" y="377"/>
                </a:lnTo>
                <a:lnTo>
                  <a:pt x="549" y="379"/>
                </a:lnTo>
                <a:lnTo>
                  <a:pt x="551" y="379"/>
                </a:lnTo>
                <a:lnTo>
                  <a:pt x="551" y="380"/>
                </a:lnTo>
                <a:lnTo>
                  <a:pt x="552" y="380"/>
                </a:lnTo>
                <a:lnTo>
                  <a:pt x="552" y="381"/>
                </a:lnTo>
                <a:lnTo>
                  <a:pt x="554" y="381"/>
                </a:lnTo>
                <a:lnTo>
                  <a:pt x="555" y="381"/>
                </a:lnTo>
                <a:lnTo>
                  <a:pt x="555" y="383"/>
                </a:lnTo>
                <a:lnTo>
                  <a:pt x="556" y="384"/>
                </a:lnTo>
                <a:lnTo>
                  <a:pt x="558" y="386"/>
                </a:lnTo>
                <a:lnTo>
                  <a:pt x="559" y="386"/>
                </a:lnTo>
                <a:lnTo>
                  <a:pt x="561" y="387"/>
                </a:lnTo>
                <a:lnTo>
                  <a:pt x="562" y="389"/>
                </a:lnTo>
                <a:lnTo>
                  <a:pt x="564" y="390"/>
                </a:lnTo>
                <a:lnTo>
                  <a:pt x="565" y="391"/>
                </a:lnTo>
                <a:lnTo>
                  <a:pt x="566" y="391"/>
                </a:lnTo>
                <a:lnTo>
                  <a:pt x="568" y="391"/>
                </a:lnTo>
                <a:lnTo>
                  <a:pt x="568" y="393"/>
                </a:lnTo>
                <a:lnTo>
                  <a:pt x="569" y="393"/>
                </a:lnTo>
                <a:lnTo>
                  <a:pt x="569" y="394"/>
                </a:lnTo>
                <a:lnTo>
                  <a:pt x="571" y="394"/>
                </a:lnTo>
                <a:lnTo>
                  <a:pt x="571" y="396"/>
                </a:lnTo>
                <a:lnTo>
                  <a:pt x="572" y="396"/>
                </a:lnTo>
                <a:lnTo>
                  <a:pt x="574" y="397"/>
                </a:lnTo>
                <a:lnTo>
                  <a:pt x="575" y="399"/>
                </a:lnTo>
                <a:lnTo>
                  <a:pt x="576" y="400"/>
                </a:lnTo>
                <a:lnTo>
                  <a:pt x="578" y="400"/>
                </a:lnTo>
                <a:lnTo>
                  <a:pt x="579" y="403"/>
                </a:lnTo>
                <a:lnTo>
                  <a:pt x="581" y="404"/>
                </a:lnTo>
                <a:lnTo>
                  <a:pt x="584" y="406"/>
                </a:lnTo>
                <a:lnTo>
                  <a:pt x="585" y="407"/>
                </a:lnTo>
                <a:lnTo>
                  <a:pt x="587" y="407"/>
                </a:lnTo>
                <a:lnTo>
                  <a:pt x="588" y="409"/>
                </a:lnTo>
                <a:lnTo>
                  <a:pt x="591" y="410"/>
                </a:lnTo>
                <a:lnTo>
                  <a:pt x="594" y="411"/>
                </a:lnTo>
                <a:lnTo>
                  <a:pt x="594" y="413"/>
                </a:lnTo>
                <a:lnTo>
                  <a:pt x="595" y="414"/>
                </a:lnTo>
                <a:lnTo>
                  <a:pt x="597" y="414"/>
                </a:lnTo>
                <a:lnTo>
                  <a:pt x="599" y="417"/>
                </a:lnTo>
                <a:lnTo>
                  <a:pt x="601" y="417"/>
                </a:lnTo>
                <a:lnTo>
                  <a:pt x="601" y="419"/>
                </a:lnTo>
                <a:lnTo>
                  <a:pt x="602" y="420"/>
                </a:lnTo>
                <a:lnTo>
                  <a:pt x="604" y="420"/>
                </a:lnTo>
                <a:lnTo>
                  <a:pt x="605" y="421"/>
                </a:lnTo>
                <a:close/>
              </a:path>
            </a:pathLst>
          </a:custGeom>
          <a:solidFill>
            <a:schemeClr val="bg1"/>
          </a:solidFill>
          <a:ln w="3175" cmpd="sng">
            <a:solidFill>
              <a:srgbClr val="808080"/>
            </a:solidFill>
            <a:round/>
            <a:headEnd/>
            <a:tailEnd/>
          </a:ln>
        </p:spPr>
        <p:txBody>
          <a:bodyPr/>
          <a:lstStyle/>
          <a:p>
            <a:endParaRPr lang="en-US"/>
          </a:p>
        </p:txBody>
      </p:sp>
      <p:sp>
        <p:nvSpPr>
          <p:cNvPr id="14493" name="Freeform 157"/>
          <p:cNvSpPr>
            <a:spLocks/>
          </p:cNvSpPr>
          <p:nvPr/>
        </p:nvSpPr>
        <p:spPr bwMode="auto">
          <a:xfrm>
            <a:off x="2600325" y="2379663"/>
            <a:ext cx="592138" cy="363537"/>
          </a:xfrm>
          <a:custGeom>
            <a:avLst/>
            <a:gdLst>
              <a:gd name="T0" fmla="*/ 2 w 502"/>
              <a:gd name="T1" fmla="*/ 12 h 421"/>
              <a:gd name="T2" fmla="*/ 13 w 502"/>
              <a:gd name="T3" fmla="*/ 8 h 421"/>
              <a:gd name="T4" fmla="*/ 23 w 502"/>
              <a:gd name="T5" fmla="*/ 0 h 421"/>
              <a:gd name="T6" fmla="*/ 36 w 502"/>
              <a:gd name="T7" fmla="*/ 1 h 421"/>
              <a:gd name="T8" fmla="*/ 44 w 502"/>
              <a:gd name="T9" fmla="*/ 10 h 421"/>
              <a:gd name="T10" fmla="*/ 52 w 502"/>
              <a:gd name="T11" fmla="*/ 15 h 421"/>
              <a:gd name="T12" fmla="*/ 62 w 502"/>
              <a:gd name="T13" fmla="*/ 14 h 421"/>
              <a:gd name="T14" fmla="*/ 72 w 502"/>
              <a:gd name="T15" fmla="*/ 22 h 421"/>
              <a:gd name="T16" fmla="*/ 82 w 502"/>
              <a:gd name="T17" fmla="*/ 30 h 421"/>
              <a:gd name="T18" fmla="*/ 92 w 502"/>
              <a:gd name="T19" fmla="*/ 34 h 421"/>
              <a:gd name="T20" fmla="*/ 99 w 502"/>
              <a:gd name="T21" fmla="*/ 44 h 421"/>
              <a:gd name="T22" fmla="*/ 92 w 502"/>
              <a:gd name="T23" fmla="*/ 54 h 421"/>
              <a:gd name="T24" fmla="*/ 90 w 502"/>
              <a:gd name="T25" fmla="*/ 65 h 421"/>
              <a:gd name="T26" fmla="*/ 102 w 502"/>
              <a:gd name="T27" fmla="*/ 71 h 421"/>
              <a:gd name="T28" fmla="*/ 116 w 502"/>
              <a:gd name="T29" fmla="*/ 74 h 421"/>
              <a:gd name="T30" fmla="*/ 129 w 502"/>
              <a:gd name="T31" fmla="*/ 78 h 421"/>
              <a:gd name="T32" fmla="*/ 139 w 502"/>
              <a:gd name="T33" fmla="*/ 80 h 421"/>
              <a:gd name="T34" fmla="*/ 150 w 502"/>
              <a:gd name="T35" fmla="*/ 77 h 421"/>
              <a:gd name="T36" fmla="*/ 162 w 502"/>
              <a:gd name="T37" fmla="*/ 75 h 421"/>
              <a:gd name="T38" fmla="*/ 173 w 502"/>
              <a:gd name="T39" fmla="*/ 73 h 421"/>
              <a:gd name="T40" fmla="*/ 180 w 502"/>
              <a:gd name="T41" fmla="*/ 78 h 421"/>
              <a:gd name="T42" fmla="*/ 189 w 502"/>
              <a:gd name="T43" fmla="*/ 78 h 421"/>
              <a:gd name="T44" fmla="*/ 193 w 502"/>
              <a:gd name="T45" fmla="*/ 80 h 421"/>
              <a:gd name="T46" fmla="*/ 196 w 502"/>
              <a:gd name="T47" fmla="*/ 67 h 421"/>
              <a:gd name="T48" fmla="*/ 205 w 502"/>
              <a:gd name="T49" fmla="*/ 58 h 421"/>
              <a:gd name="T50" fmla="*/ 215 w 502"/>
              <a:gd name="T51" fmla="*/ 48 h 421"/>
              <a:gd name="T52" fmla="*/ 225 w 502"/>
              <a:gd name="T53" fmla="*/ 45 h 421"/>
              <a:gd name="T54" fmla="*/ 236 w 502"/>
              <a:gd name="T55" fmla="*/ 50 h 421"/>
              <a:gd name="T56" fmla="*/ 246 w 502"/>
              <a:gd name="T57" fmla="*/ 54 h 421"/>
              <a:gd name="T58" fmla="*/ 258 w 502"/>
              <a:gd name="T59" fmla="*/ 54 h 421"/>
              <a:gd name="T60" fmla="*/ 262 w 502"/>
              <a:gd name="T61" fmla="*/ 64 h 421"/>
              <a:gd name="T62" fmla="*/ 278 w 502"/>
              <a:gd name="T63" fmla="*/ 63 h 421"/>
              <a:gd name="T64" fmla="*/ 282 w 502"/>
              <a:gd name="T65" fmla="*/ 73 h 421"/>
              <a:gd name="T66" fmla="*/ 268 w 502"/>
              <a:gd name="T67" fmla="*/ 97 h 421"/>
              <a:gd name="T68" fmla="*/ 263 w 502"/>
              <a:gd name="T69" fmla="*/ 108 h 421"/>
              <a:gd name="T70" fmla="*/ 263 w 502"/>
              <a:gd name="T71" fmla="*/ 124 h 421"/>
              <a:gd name="T72" fmla="*/ 266 w 502"/>
              <a:gd name="T73" fmla="*/ 138 h 421"/>
              <a:gd name="T74" fmla="*/ 272 w 502"/>
              <a:gd name="T75" fmla="*/ 153 h 421"/>
              <a:gd name="T76" fmla="*/ 279 w 502"/>
              <a:gd name="T77" fmla="*/ 168 h 421"/>
              <a:gd name="T78" fmla="*/ 286 w 502"/>
              <a:gd name="T79" fmla="*/ 183 h 421"/>
              <a:gd name="T80" fmla="*/ 295 w 502"/>
              <a:gd name="T81" fmla="*/ 198 h 421"/>
              <a:gd name="T82" fmla="*/ 302 w 502"/>
              <a:gd name="T83" fmla="*/ 208 h 421"/>
              <a:gd name="T84" fmla="*/ 312 w 502"/>
              <a:gd name="T85" fmla="*/ 221 h 421"/>
              <a:gd name="T86" fmla="*/ 320 w 502"/>
              <a:gd name="T87" fmla="*/ 238 h 421"/>
              <a:gd name="T88" fmla="*/ 330 w 502"/>
              <a:gd name="T89" fmla="*/ 254 h 421"/>
              <a:gd name="T90" fmla="*/ 341 w 502"/>
              <a:gd name="T91" fmla="*/ 268 h 421"/>
              <a:gd name="T92" fmla="*/ 346 w 502"/>
              <a:gd name="T93" fmla="*/ 280 h 421"/>
              <a:gd name="T94" fmla="*/ 359 w 502"/>
              <a:gd name="T95" fmla="*/ 296 h 421"/>
              <a:gd name="T96" fmla="*/ 369 w 502"/>
              <a:gd name="T97" fmla="*/ 307 h 421"/>
              <a:gd name="T98" fmla="*/ 382 w 502"/>
              <a:gd name="T99" fmla="*/ 321 h 421"/>
              <a:gd name="T100" fmla="*/ 392 w 502"/>
              <a:gd name="T101" fmla="*/ 331 h 421"/>
              <a:gd name="T102" fmla="*/ 399 w 502"/>
              <a:gd name="T103" fmla="*/ 340 h 421"/>
              <a:gd name="T104" fmla="*/ 415 w 502"/>
              <a:gd name="T105" fmla="*/ 351 h 421"/>
              <a:gd name="T106" fmla="*/ 426 w 502"/>
              <a:gd name="T107" fmla="*/ 363 h 421"/>
              <a:gd name="T108" fmla="*/ 441 w 502"/>
              <a:gd name="T109" fmla="*/ 374 h 421"/>
              <a:gd name="T110" fmla="*/ 449 w 502"/>
              <a:gd name="T111" fmla="*/ 381 h 421"/>
              <a:gd name="T112" fmla="*/ 462 w 502"/>
              <a:gd name="T113" fmla="*/ 391 h 421"/>
              <a:gd name="T114" fmla="*/ 472 w 502"/>
              <a:gd name="T115" fmla="*/ 399 h 421"/>
              <a:gd name="T116" fmla="*/ 491 w 502"/>
              <a:gd name="T117" fmla="*/ 411 h 4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2"/>
              <a:gd name="T178" fmla="*/ 0 h 421"/>
              <a:gd name="T179" fmla="*/ 502 w 502"/>
              <a:gd name="T180" fmla="*/ 421 h 4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2" h="421">
                <a:moveTo>
                  <a:pt x="6" y="18"/>
                </a:moveTo>
                <a:lnTo>
                  <a:pt x="4" y="18"/>
                </a:lnTo>
                <a:lnTo>
                  <a:pt x="4" y="17"/>
                </a:lnTo>
                <a:lnTo>
                  <a:pt x="3" y="17"/>
                </a:lnTo>
                <a:lnTo>
                  <a:pt x="3" y="15"/>
                </a:lnTo>
                <a:lnTo>
                  <a:pt x="2" y="15"/>
                </a:lnTo>
                <a:lnTo>
                  <a:pt x="2" y="14"/>
                </a:lnTo>
                <a:lnTo>
                  <a:pt x="0" y="14"/>
                </a:lnTo>
                <a:lnTo>
                  <a:pt x="0" y="12"/>
                </a:lnTo>
                <a:lnTo>
                  <a:pt x="2" y="12"/>
                </a:lnTo>
                <a:lnTo>
                  <a:pt x="2" y="11"/>
                </a:lnTo>
                <a:lnTo>
                  <a:pt x="3" y="10"/>
                </a:lnTo>
                <a:lnTo>
                  <a:pt x="4" y="11"/>
                </a:lnTo>
                <a:lnTo>
                  <a:pt x="6" y="11"/>
                </a:lnTo>
                <a:lnTo>
                  <a:pt x="7" y="11"/>
                </a:lnTo>
                <a:lnTo>
                  <a:pt x="9" y="11"/>
                </a:lnTo>
                <a:lnTo>
                  <a:pt x="10" y="11"/>
                </a:lnTo>
                <a:lnTo>
                  <a:pt x="12" y="11"/>
                </a:lnTo>
                <a:lnTo>
                  <a:pt x="13" y="10"/>
                </a:lnTo>
                <a:lnTo>
                  <a:pt x="13" y="8"/>
                </a:lnTo>
                <a:lnTo>
                  <a:pt x="14" y="7"/>
                </a:lnTo>
                <a:lnTo>
                  <a:pt x="16" y="7"/>
                </a:lnTo>
                <a:lnTo>
                  <a:pt x="16" y="5"/>
                </a:lnTo>
                <a:lnTo>
                  <a:pt x="17" y="4"/>
                </a:lnTo>
                <a:lnTo>
                  <a:pt x="19" y="2"/>
                </a:lnTo>
                <a:lnTo>
                  <a:pt x="20" y="2"/>
                </a:lnTo>
                <a:lnTo>
                  <a:pt x="20" y="1"/>
                </a:lnTo>
                <a:lnTo>
                  <a:pt x="22" y="1"/>
                </a:lnTo>
                <a:lnTo>
                  <a:pt x="22" y="0"/>
                </a:lnTo>
                <a:lnTo>
                  <a:pt x="23" y="0"/>
                </a:lnTo>
                <a:lnTo>
                  <a:pt x="24" y="0"/>
                </a:lnTo>
                <a:lnTo>
                  <a:pt x="26" y="1"/>
                </a:lnTo>
                <a:lnTo>
                  <a:pt x="27" y="1"/>
                </a:lnTo>
                <a:lnTo>
                  <a:pt x="29" y="1"/>
                </a:lnTo>
                <a:lnTo>
                  <a:pt x="30" y="2"/>
                </a:lnTo>
                <a:lnTo>
                  <a:pt x="32" y="4"/>
                </a:lnTo>
                <a:lnTo>
                  <a:pt x="33" y="4"/>
                </a:lnTo>
                <a:lnTo>
                  <a:pt x="34" y="2"/>
                </a:lnTo>
                <a:lnTo>
                  <a:pt x="36" y="2"/>
                </a:lnTo>
                <a:lnTo>
                  <a:pt x="36" y="1"/>
                </a:lnTo>
                <a:lnTo>
                  <a:pt x="37" y="1"/>
                </a:lnTo>
                <a:lnTo>
                  <a:pt x="39" y="1"/>
                </a:lnTo>
                <a:lnTo>
                  <a:pt x="39" y="2"/>
                </a:lnTo>
                <a:lnTo>
                  <a:pt x="40" y="2"/>
                </a:lnTo>
                <a:lnTo>
                  <a:pt x="40" y="4"/>
                </a:lnTo>
                <a:lnTo>
                  <a:pt x="42" y="5"/>
                </a:lnTo>
                <a:lnTo>
                  <a:pt x="42" y="7"/>
                </a:lnTo>
                <a:lnTo>
                  <a:pt x="43" y="7"/>
                </a:lnTo>
                <a:lnTo>
                  <a:pt x="44" y="8"/>
                </a:lnTo>
                <a:lnTo>
                  <a:pt x="44" y="10"/>
                </a:lnTo>
                <a:lnTo>
                  <a:pt x="46" y="11"/>
                </a:lnTo>
                <a:lnTo>
                  <a:pt x="46" y="12"/>
                </a:lnTo>
                <a:lnTo>
                  <a:pt x="46" y="14"/>
                </a:lnTo>
                <a:lnTo>
                  <a:pt x="46" y="15"/>
                </a:lnTo>
                <a:lnTo>
                  <a:pt x="47" y="15"/>
                </a:lnTo>
                <a:lnTo>
                  <a:pt x="47" y="14"/>
                </a:lnTo>
                <a:lnTo>
                  <a:pt x="49" y="14"/>
                </a:lnTo>
                <a:lnTo>
                  <a:pt x="50" y="14"/>
                </a:lnTo>
                <a:lnTo>
                  <a:pt x="52" y="14"/>
                </a:lnTo>
                <a:lnTo>
                  <a:pt x="52" y="15"/>
                </a:lnTo>
                <a:lnTo>
                  <a:pt x="53" y="15"/>
                </a:lnTo>
                <a:lnTo>
                  <a:pt x="55" y="15"/>
                </a:lnTo>
                <a:lnTo>
                  <a:pt x="56" y="15"/>
                </a:lnTo>
                <a:lnTo>
                  <a:pt x="56" y="14"/>
                </a:lnTo>
                <a:lnTo>
                  <a:pt x="56" y="12"/>
                </a:lnTo>
                <a:lnTo>
                  <a:pt x="57" y="12"/>
                </a:lnTo>
                <a:lnTo>
                  <a:pt x="59" y="12"/>
                </a:lnTo>
                <a:lnTo>
                  <a:pt x="60" y="12"/>
                </a:lnTo>
                <a:lnTo>
                  <a:pt x="62" y="12"/>
                </a:lnTo>
                <a:lnTo>
                  <a:pt x="62" y="14"/>
                </a:lnTo>
                <a:lnTo>
                  <a:pt x="63" y="14"/>
                </a:lnTo>
                <a:lnTo>
                  <a:pt x="65" y="15"/>
                </a:lnTo>
                <a:lnTo>
                  <a:pt x="65" y="17"/>
                </a:lnTo>
                <a:lnTo>
                  <a:pt x="66" y="17"/>
                </a:lnTo>
                <a:lnTo>
                  <a:pt x="66" y="18"/>
                </a:lnTo>
                <a:lnTo>
                  <a:pt x="67" y="20"/>
                </a:lnTo>
                <a:lnTo>
                  <a:pt x="69" y="20"/>
                </a:lnTo>
                <a:lnTo>
                  <a:pt x="69" y="21"/>
                </a:lnTo>
                <a:lnTo>
                  <a:pt x="70" y="21"/>
                </a:lnTo>
                <a:lnTo>
                  <a:pt x="72" y="22"/>
                </a:lnTo>
                <a:lnTo>
                  <a:pt x="73" y="24"/>
                </a:lnTo>
                <a:lnTo>
                  <a:pt x="73" y="25"/>
                </a:lnTo>
                <a:lnTo>
                  <a:pt x="75" y="25"/>
                </a:lnTo>
                <a:lnTo>
                  <a:pt x="75" y="27"/>
                </a:lnTo>
                <a:lnTo>
                  <a:pt x="76" y="28"/>
                </a:lnTo>
                <a:lnTo>
                  <a:pt x="76" y="30"/>
                </a:lnTo>
                <a:lnTo>
                  <a:pt x="77" y="30"/>
                </a:lnTo>
                <a:lnTo>
                  <a:pt x="79" y="30"/>
                </a:lnTo>
                <a:lnTo>
                  <a:pt x="80" y="30"/>
                </a:lnTo>
                <a:lnTo>
                  <a:pt x="82" y="30"/>
                </a:lnTo>
                <a:lnTo>
                  <a:pt x="83" y="30"/>
                </a:lnTo>
                <a:lnTo>
                  <a:pt x="85" y="30"/>
                </a:lnTo>
                <a:lnTo>
                  <a:pt x="86" y="30"/>
                </a:lnTo>
                <a:lnTo>
                  <a:pt x="87" y="28"/>
                </a:lnTo>
                <a:lnTo>
                  <a:pt x="89" y="30"/>
                </a:lnTo>
                <a:lnTo>
                  <a:pt x="89" y="31"/>
                </a:lnTo>
                <a:lnTo>
                  <a:pt x="90" y="31"/>
                </a:lnTo>
                <a:lnTo>
                  <a:pt x="90" y="32"/>
                </a:lnTo>
                <a:lnTo>
                  <a:pt x="92" y="32"/>
                </a:lnTo>
                <a:lnTo>
                  <a:pt x="92" y="34"/>
                </a:lnTo>
                <a:lnTo>
                  <a:pt x="93" y="35"/>
                </a:lnTo>
                <a:lnTo>
                  <a:pt x="93" y="37"/>
                </a:lnTo>
                <a:lnTo>
                  <a:pt x="93" y="38"/>
                </a:lnTo>
                <a:lnTo>
                  <a:pt x="95" y="38"/>
                </a:lnTo>
                <a:lnTo>
                  <a:pt x="95" y="40"/>
                </a:lnTo>
                <a:lnTo>
                  <a:pt x="96" y="40"/>
                </a:lnTo>
                <a:lnTo>
                  <a:pt x="96" y="41"/>
                </a:lnTo>
                <a:lnTo>
                  <a:pt x="96" y="42"/>
                </a:lnTo>
                <a:lnTo>
                  <a:pt x="97" y="42"/>
                </a:lnTo>
                <a:lnTo>
                  <a:pt x="99" y="44"/>
                </a:lnTo>
                <a:lnTo>
                  <a:pt x="97" y="45"/>
                </a:lnTo>
                <a:lnTo>
                  <a:pt x="96" y="45"/>
                </a:lnTo>
                <a:lnTo>
                  <a:pt x="95" y="47"/>
                </a:lnTo>
                <a:lnTo>
                  <a:pt x="95" y="48"/>
                </a:lnTo>
                <a:lnTo>
                  <a:pt x="93" y="48"/>
                </a:lnTo>
                <a:lnTo>
                  <a:pt x="93" y="50"/>
                </a:lnTo>
                <a:lnTo>
                  <a:pt x="92" y="50"/>
                </a:lnTo>
                <a:lnTo>
                  <a:pt x="92" y="51"/>
                </a:lnTo>
                <a:lnTo>
                  <a:pt x="92" y="53"/>
                </a:lnTo>
                <a:lnTo>
                  <a:pt x="92" y="54"/>
                </a:lnTo>
                <a:lnTo>
                  <a:pt x="90" y="55"/>
                </a:lnTo>
                <a:lnTo>
                  <a:pt x="90" y="57"/>
                </a:lnTo>
                <a:lnTo>
                  <a:pt x="89" y="58"/>
                </a:lnTo>
                <a:lnTo>
                  <a:pt x="89" y="60"/>
                </a:lnTo>
                <a:lnTo>
                  <a:pt x="89" y="61"/>
                </a:lnTo>
                <a:lnTo>
                  <a:pt x="87" y="63"/>
                </a:lnTo>
                <a:lnTo>
                  <a:pt x="87" y="64"/>
                </a:lnTo>
                <a:lnTo>
                  <a:pt x="87" y="65"/>
                </a:lnTo>
                <a:lnTo>
                  <a:pt x="89" y="65"/>
                </a:lnTo>
                <a:lnTo>
                  <a:pt x="90" y="65"/>
                </a:lnTo>
                <a:lnTo>
                  <a:pt x="90" y="67"/>
                </a:lnTo>
                <a:lnTo>
                  <a:pt x="92" y="67"/>
                </a:lnTo>
                <a:lnTo>
                  <a:pt x="93" y="68"/>
                </a:lnTo>
                <a:lnTo>
                  <a:pt x="95" y="68"/>
                </a:lnTo>
                <a:lnTo>
                  <a:pt x="96" y="70"/>
                </a:lnTo>
                <a:lnTo>
                  <a:pt x="97" y="70"/>
                </a:lnTo>
                <a:lnTo>
                  <a:pt x="97" y="71"/>
                </a:lnTo>
                <a:lnTo>
                  <a:pt x="99" y="71"/>
                </a:lnTo>
                <a:lnTo>
                  <a:pt x="100" y="71"/>
                </a:lnTo>
                <a:lnTo>
                  <a:pt x="102" y="71"/>
                </a:lnTo>
                <a:lnTo>
                  <a:pt x="103" y="71"/>
                </a:lnTo>
                <a:lnTo>
                  <a:pt x="105" y="73"/>
                </a:lnTo>
                <a:lnTo>
                  <a:pt x="106" y="73"/>
                </a:lnTo>
                <a:lnTo>
                  <a:pt x="107" y="73"/>
                </a:lnTo>
                <a:lnTo>
                  <a:pt x="109" y="73"/>
                </a:lnTo>
                <a:lnTo>
                  <a:pt x="110" y="74"/>
                </a:lnTo>
                <a:lnTo>
                  <a:pt x="112" y="74"/>
                </a:lnTo>
                <a:lnTo>
                  <a:pt x="113" y="74"/>
                </a:lnTo>
                <a:lnTo>
                  <a:pt x="115" y="74"/>
                </a:lnTo>
                <a:lnTo>
                  <a:pt x="116" y="74"/>
                </a:lnTo>
                <a:lnTo>
                  <a:pt x="117" y="74"/>
                </a:lnTo>
                <a:lnTo>
                  <a:pt x="119" y="74"/>
                </a:lnTo>
                <a:lnTo>
                  <a:pt x="120" y="74"/>
                </a:lnTo>
                <a:lnTo>
                  <a:pt x="120" y="75"/>
                </a:lnTo>
                <a:lnTo>
                  <a:pt x="122" y="75"/>
                </a:lnTo>
                <a:lnTo>
                  <a:pt x="123" y="75"/>
                </a:lnTo>
                <a:lnTo>
                  <a:pt x="125" y="77"/>
                </a:lnTo>
                <a:lnTo>
                  <a:pt x="126" y="77"/>
                </a:lnTo>
                <a:lnTo>
                  <a:pt x="127" y="78"/>
                </a:lnTo>
                <a:lnTo>
                  <a:pt x="129" y="78"/>
                </a:lnTo>
                <a:lnTo>
                  <a:pt x="130" y="78"/>
                </a:lnTo>
                <a:lnTo>
                  <a:pt x="130" y="80"/>
                </a:lnTo>
                <a:lnTo>
                  <a:pt x="132" y="78"/>
                </a:lnTo>
                <a:lnTo>
                  <a:pt x="133" y="78"/>
                </a:lnTo>
                <a:lnTo>
                  <a:pt x="135" y="78"/>
                </a:lnTo>
                <a:lnTo>
                  <a:pt x="136" y="78"/>
                </a:lnTo>
                <a:lnTo>
                  <a:pt x="137" y="78"/>
                </a:lnTo>
                <a:lnTo>
                  <a:pt x="137" y="80"/>
                </a:lnTo>
                <a:lnTo>
                  <a:pt x="137" y="78"/>
                </a:lnTo>
                <a:lnTo>
                  <a:pt x="139" y="80"/>
                </a:lnTo>
                <a:lnTo>
                  <a:pt x="140" y="80"/>
                </a:lnTo>
                <a:lnTo>
                  <a:pt x="142" y="80"/>
                </a:lnTo>
                <a:lnTo>
                  <a:pt x="143" y="80"/>
                </a:lnTo>
                <a:lnTo>
                  <a:pt x="145" y="80"/>
                </a:lnTo>
                <a:lnTo>
                  <a:pt x="146" y="78"/>
                </a:lnTo>
                <a:lnTo>
                  <a:pt x="146" y="77"/>
                </a:lnTo>
                <a:lnTo>
                  <a:pt x="147" y="77"/>
                </a:lnTo>
                <a:lnTo>
                  <a:pt x="149" y="77"/>
                </a:lnTo>
                <a:lnTo>
                  <a:pt x="150" y="78"/>
                </a:lnTo>
                <a:lnTo>
                  <a:pt x="150" y="77"/>
                </a:lnTo>
                <a:lnTo>
                  <a:pt x="152" y="77"/>
                </a:lnTo>
                <a:lnTo>
                  <a:pt x="152" y="78"/>
                </a:lnTo>
                <a:lnTo>
                  <a:pt x="153" y="78"/>
                </a:lnTo>
                <a:lnTo>
                  <a:pt x="155" y="78"/>
                </a:lnTo>
                <a:lnTo>
                  <a:pt x="156" y="78"/>
                </a:lnTo>
                <a:lnTo>
                  <a:pt x="157" y="77"/>
                </a:lnTo>
                <a:lnTo>
                  <a:pt x="157" y="75"/>
                </a:lnTo>
                <a:lnTo>
                  <a:pt x="159" y="75"/>
                </a:lnTo>
                <a:lnTo>
                  <a:pt x="160" y="75"/>
                </a:lnTo>
                <a:lnTo>
                  <a:pt x="162" y="75"/>
                </a:lnTo>
                <a:lnTo>
                  <a:pt x="162" y="74"/>
                </a:lnTo>
                <a:lnTo>
                  <a:pt x="163" y="74"/>
                </a:lnTo>
                <a:lnTo>
                  <a:pt x="165" y="73"/>
                </a:lnTo>
                <a:lnTo>
                  <a:pt x="166" y="73"/>
                </a:lnTo>
                <a:lnTo>
                  <a:pt x="167" y="74"/>
                </a:lnTo>
                <a:lnTo>
                  <a:pt x="169" y="74"/>
                </a:lnTo>
                <a:lnTo>
                  <a:pt x="170" y="74"/>
                </a:lnTo>
                <a:lnTo>
                  <a:pt x="172" y="74"/>
                </a:lnTo>
                <a:lnTo>
                  <a:pt x="173" y="74"/>
                </a:lnTo>
                <a:lnTo>
                  <a:pt x="173" y="73"/>
                </a:lnTo>
                <a:lnTo>
                  <a:pt x="175" y="74"/>
                </a:lnTo>
                <a:lnTo>
                  <a:pt x="173" y="74"/>
                </a:lnTo>
                <a:lnTo>
                  <a:pt x="175" y="74"/>
                </a:lnTo>
                <a:lnTo>
                  <a:pt x="175" y="75"/>
                </a:lnTo>
                <a:lnTo>
                  <a:pt x="176" y="75"/>
                </a:lnTo>
                <a:lnTo>
                  <a:pt x="177" y="75"/>
                </a:lnTo>
                <a:lnTo>
                  <a:pt x="177" y="77"/>
                </a:lnTo>
                <a:lnTo>
                  <a:pt x="177" y="78"/>
                </a:lnTo>
                <a:lnTo>
                  <a:pt x="179" y="78"/>
                </a:lnTo>
                <a:lnTo>
                  <a:pt x="180" y="78"/>
                </a:lnTo>
                <a:lnTo>
                  <a:pt x="180" y="80"/>
                </a:lnTo>
                <a:lnTo>
                  <a:pt x="182" y="80"/>
                </a:lnTo>
                <a:lnTo>
                  <a:pt x="183" y="80"/>
                </a:lnTo>
                <a:lnTo>
                  <a:pt x="183" y="81"/>
                </a:lnTo>
                <a:lnTo>
                  <a:pt x="183" y="80"/>
                </a:lnTo>
                <a:lnTo>
                  <a:pt x="185" y="80"/>
                </a:lnTo>
                <a:lnTo>
                  <a:pt x="185" y="78"/>
                </a:lnTo>
                <a:lnTo>
                  <a:pt x="186" y="78"/>
                </a:lnTo>
                <a:lnTo>
                  <a:pt x="187" y="78"/>
                </a:lnTo>
                <a:lnTo>
                  <a:pt x="189" y="78"/>
                </a:lnTo>
                <a:lnTo>
                  <a:pt x="189" y="80"/>
                </a:lnTo>
                <a:lnTo>
                  <a:pt x="190" y="80"/>
                </a:lnTo>
                <a:lnTo>
                  <a:pt x="190" y="81"/>
                </a:lnTo>
                <a:lnTo>
                  <a:pt x="190" y="83"/>
                </a:lnTo>
                <a:lnTo>
                  <a:pt x="190" y="84"/>
                </a:lnTo>
                <a:lnTo>
                  <a:pt x="192" y="84"/>
                </a:lnTo>
                <a:lnTo>
                  <a:pt x="192" y="83"/>
                </a:lnTo>
                <a:lnTo>
                  <a:pt x="192" y="81"/>
                </a:lnTo>
                <a:lnTo>
                  <a:pt x="193" y="81"/>
                </a:lnTo>
                <a:lnTo>
                  <a:pt x="193" y="80"/>
                </a:lnTo>
                <a:lnTo>
                  <a:pt x="195" y="78"/>
                </a:lnTo>
                <a:lnTo>
                  <a:pt x="195" y="77"/>
                </a:lnTo>
                <a:lnTo>
                  <a:pt x="195" y="75"/>
                </a:lnTo>
                <a:lnTo>
                  <a:pt x="193" y="74"/>
                </a:lnTo>
                <a:lnTo>
                  <a:pt x="193" y="73"/>
                </a:lnTo>
                <a:lnTo>
                  <a:pt x="192" y="71"/>
                </a:lnTo>
                <a:lnTo>
                  <a:pt x="192" y="70"/>
                </a:lnTo>
                <a:lnTo>
                  <a:pt x="193" y="68"/>
                </a:lnTo>
                <a:lnTo>
                  <a:pt x="195" y="67"/>
                </a:lnTo>
                <a:lnTo>
                  <a:pt x="196" y="67"/>
                </a:lnTo>
                <a:lnTo>
                  <a:pt x="198" y="67"/>
                </a:lnTo>
                <a:lnTo>
                  <a:pt x="198" y="65"/>
                </a:lnTo>
                <a:lnTo>
                  <a:pt x="198" y="64"/>
                </a:lnTo>
                <a:lnTo>
                  <a:pt x="198" y="63"/>
                </a:lnTo>
                <a:lnTo>
                  <a:pt x="199" y="63"/>
                </a:lnTo>
                <a:lnTo>
                  <a:pt x="200" y="61"/>
                </a:lnTo>
                <a:lnTo>
                  <a:pt x="200" y="60"/>
                </a:lnTo>
                <a:lnTo>
                  <a:pt x="202" y="58"/>
                </a:lnTo>
                <a:lnTo>
                  <a:pt x="203" y="58"/>
                </a:lnTo>
                <a:lnTo>
                  <a:pt x="205" y="58"/>
                </a:lnTo>
                <a:lnTo>
                  <a:pt x="206" y="58"/>
                </a:lnTo>
                <a:lnTo>
                  <a:pt x="208" y="58"/>
                </a:lnTo>
                <a:lnTo>
                  <a:pt x="209" y="58"/>
                </a:lnTo>
                <a:lnTo>
                  <a:pt x="210" y="57"/>
                </a:lnTo>
                <a:lnTo>
                  <a:pt x="210" y="55"/>
                </a:lnTo>
                <a:lnTo>
                  <a:pt x="210" y="54"/>
                </a:lnTo>
                <a:lnTo>
                  <a:pt x="212" y="53"/>
                </a:lnTo>
                <a:lnTo>
                  <a:pt x="212" y="51"/>
                </a:lnTo>
                <a:lnTo>
                  <a:pt x="213" y="50"/>
                </a:lnTo>
                <a:lnTo>
                  <a:pt x="215" y="48"/>
                </a:lnTo>
                <a:lnTo>
                  <a:pt x="215" y="47"/>
                </a:lnTo>
                <a:lnTo>
                  <a:pt x="216" y="47"/>
                </a:lnTo>
                <a:lnTo>
                  <a:pt x="216" y="45"/>
                </a:lnTo>
                <a:lnTo>
                  <a:pt x="218" y="45"/>
                </a:lnTo>
                <a:lnTo>
                  <a:pt x="219" y="45"/>
                </a:lnTo>
                <a:lnTo>
                  <a:pt x="220" y="47"/>
                </a:lnTo>
                <a:lnTo>
                  <a:pt x="222" y="47"/>
                </a:lnTo>
                <a:lnTo>
                  <a:pt x="223" y="47"/>
                </a:lnTo>
                <a:lnTo>
                  <a:pt x="223" y="45"/>
                </a:lnTo>
                <a:lnTo>
                  <a:pt x="225" y="45"/>
                </a:lnTo>
                <a:lnTo>
                  <a:pt x="226" y="47"/>
                </a:lnTo>
                <a:lnTo>
                  <a:pt x="228" y="47"/>
                </a:lnTo>
                <a:lnTo>
                  <a:pt x="229" y="47"/>
                </a:lnTo>
                <a:lnTo>
                  <a:pt x="230" y="47"/>
                </a:lnTo>
                <a:lnTo>
                  <a:pt x="230" y="48"/>
                </a:lnTo>
                <a:lnTo>
                  <a:pt x="232" y="48"/>
                </a:lnTo>
                <a:lnTo>
                  <a:pt x="233" y="48"/>
                </a:lnTo>
                <a:lnTo>
                  <a:pt x="235" y="48"/>
                </a:lnTo>
                <a:lnTo>
                  <a:pt x="236" y="48"/>
                </a:lnTo>
                <a:lnTo>
                  <a:pt x="236" y="50"/>
                </a:lnTo>
                <a:lnTo>
                  <a:pt x="238" y="50"/>
                </a:lnTo>
                <a:lnTo>
                  <a:pt x="239" y="50"/>
                </a:lnTo>
                <a:lnTo>
                  <a:pt x="240" y="50"/>
                </a:lnTo>
                <a:lnTo>
                  <a:pt x="242" y="50"/>
                </a:lnTo>
                <a:lnTo>
                  <a:pt x="243" y="50"/>
                </a:lnTo>
                <a:lnTo>
                  <a:pt x="243" y="51"/>
                </a:lnTo>
                <a:lnTo>
                  <a:pt x="245" y="51"/>
                </a:lnTo>
                <a:lnTo>
                  <a:pt x="245" y="53"/>
                </a:lnTo>
                <a:lnTo>
                  <a:pt x="246" y="53"/>
                </a:lnTo>
                <a:lnTo>
                  <a:pt x="246" y="54"/>
                </a:lnTo>
                <a:lnTo>
                  <a:pt x="248" y="54"/>
                </a:lnTo>
                <a:lnTo>
                  <a:pt x="249" y="54"/>
                </a:lnTo>
                <a:lnTo>
                  <a:pt x="250" y="53"/>
                </a:lnTo>
                <a:lnTo>
                  <a:pt x="250" y="54"/>
                </a:lnTo>
                <a:lnTo>
                  <a:pt x="252" y="54"/>
                </a:lnTo>
                <a:lnTo>
                  <a:pt x="252" y="55"/>
                </a:lnTo>
                <a:lnTo>
                  <a:pt x="253" y="55"/>
                </a:lnTo>
                <a:lnTo>
                  <a:pt x="255" y="55"/>
                </a:lnTo>
                <a:lnTo>
                  <a:pt x="256" y="54"/>
                </a:lnTo>
                <a:lnTo>
                  <a:pt x="258" y="54"/>
                </a:lnTo>
                <a:lnTo>
                  <a:pt x="259" y="54"/>
                </a:lnTo>
                <a:lnTo>
                  <a:pt x="259" y="55"/>
                </a:lnTo>
                <a:lnTo>
                  <a:pt x="260" y="55"/>
                </a:lnTo>
                <a:lnTo>
                  <a:pt x="262" y="55"/>
                </a:lnTo>
                <a:lnTo>
                  <a:pt x="262" y="57"/>
                </a:lnTo>
                <a:lnTo>
                  <a:pt x="262" y="58"/>
                </a:lnTo>
                <a:lnTo>
                  <a:pt x="262" y="60"/>
                </a:lnTo>
                <a:lnTo>
                  <a:pt x="262" y="61"/>
                </a:lnTo>
                <a:lnTo>
                  <a:pt x="262" y="63"/>
                </a:lnTo>
                <a:lnTo>
                  <a:pt x="262" y="64"/>
                </a:lnTo>
                <a:lnTo>
                  <a:pt x="263" y="64"/>
                </a:lnTo>
                <a:lnTo>
                  <a:pt x="265" y="64"/>
                </a:lnTo>
                <a:lnTo>
                  <a:pt x="266" y="64"/>
                </a:lnTo>
                <a:lnTo>
                  <a:pt x="268" y="63"/>
                </a:lnTo>
                <a:lnTo>
                  <a:pt x="269" y="63"/>
                </a:lnTo>
                <a:lnTo>
                  <a:pt x="272" y="61"/>
                </a:lnTo>
                <a:lnTo>
                  <a:pt x="273" y="61"/>
                </a:lnTo>
                <a:lnTo>
                  <a:pt x="275" y="61"/>
                </a:lnTo>
                <a:lnTo>
                  <a:pt x="276" y="63"/>
                </a:lnTo>
                <a:lnTo>
                  <a:pt x="278" y="63"/>
                </a:lnTo>
                <a:lnTo>
                  <a:pt x="279" y="63"/>
                </a:lnTo>
                <a:lnTo>
                  <a:pt x="280" y="63"/>
                </a:lnTo>
                <a:lnTo>
                  <a:pt x="282" y="61"/>
                </a:lnTo>
                <a:lnTo>
                  <a:pt x="283" y="60"/>
                </a:lnTo>
                <a:lnTo>
                  <a:pt x="285" y="60"/>
                </a:lnTo>
                <a:lnTo>
                  <a:pt x="286" y="60"/>
                </a:lnTo>
                <a:lnTo>
                  <a:pt x="288" y="60"/>
                </a:lnTo>
                <a:lnTo>
                  <a:pt x="286" y="63"/>
                </a:lnTo>
                <a:lnTo>
                  <a:pt x="283" y="67"/>
                </a:lnTo>
                <a:lnTo>
                  <a:pt x="282" y="73"/>
                </a:lnTo>
                <a:lnTo>
                  <a:pt x="278" y="81"/>
                </a:lnTo>
                <a:lnTo>
                  <a:pt x="275" y="84"/>
                </a:lnTo>
                <a:lnTo>
                  <a:pt x="273" y="87"/>
                </a:lnTo>
                <a:lnTo>
                  <a:pt x="273" y="88"/>
                </a:lnTo>
                <a:lnTo>
                  <a:pt x="273" y="90"/>
                </a:lnTo>
                <a:lnTo>
                  <a:pt x="272" y="90"/>
                </a:lnTo>
                <a:lnTo>
                  <a:pt x="272" y="91"/>
                </a:lnTo>
                <a:lnTo>
                  <a:pt x="270" y="91"/>
                </a:lnTo>
                <a:lnTo>
                  <a:pt x="270" y="93"/>
                </a:lnTo>
                <a:lnTo>
                  <a:pt x="268" y="97"/>
                </a:lnTo>
                <a:lnTo>
                  <a:pt x="268" y="98"/>
                </a:lnTo>
                <a:lnTo>
                  <a:pt x="266" y="100"/>
                </a:lnTo>
                <a:lnTo>
                  <a:pt x="266" y="101"/>
                </a:lnTo>
                <a:lnTo>
                  <a:pt x="265" y="101"/>
                </a:lnTo>
                <a:lnTo>
                  <a:pt x="265" y="103"/>
                </a:lnTo>
                <a:lnTo>
                  <a:pt x="265" y="104"/>
                </a:lnTo>
                <a:lnTo>
                  <a:pt x="263" y="104"/>
                </a:lnTo>
                <a:lnTo>
                  <a:pt x="263" y="105"/>
                </a:lnTo>
                <a:lnTo>
                  <a:pt x="263" y="107"/>
                </a:lnTo>
                <a:lnTo>
                  <a:pt x="263" y="108"/>
                </a:lnTo>
                <a:lnTo>
                  <a:pt x="263" y="110"/>
                </a:lnTo>
                <a:lnTo>
                  <a:pt x="262" y="113"/>
                </a:lnTo>
                <a:lnTo>
                  <a:pt x="262" y="114"/>
                </a:lnTo>
                <a:lnTo>
                  <a:pt x="262" y="115"/>
                </a:lnTo>
                <a:lnTo>
                  <a:pt x="262" y="117"/>
                </a:lnTo>
                <a:lnTo>
                  <a:pt x="262" y="118"/>
                </a:lnTo>
                <a:lnTo>
                  <a:pt x="263" y="120"/>
                </a:lnTo>
                <a:lnTo>
                  <a:pt x="263" y="121"/>
                </a:lnTo>
                <a:lnTo>
                  <a:pt x="263" y="123"/>
                </a:lnTo>
                <a:lnTo>
                  <a:pt x="263" y="124"/>
                </a:lnTo>
                <a:lnTo>
                  <a:pt x="263" y="125"/>
                </a:lnTo>
                <a:lnTo>
                  <a:pt x="263" y="127"/>
                </a:lnTo>
                <a:lnTo>
                  <a:pt x="265" y="128"/>
                </a:lnTo>
                <a:lnTo>
                  <a:pt x="265" y="130"/>
                </a:lnTo>
                <a:lnTo>
                  <a:pt x="265" y="131"/>
                </a:lnTo>
                <a:lnTo>
                  <a:pt x="265" y="134"/>
                </a:lnTo>
                <a:lnTo>
                  <a:pt x="266" y="134"/>
                </a:lnTo>
                <a:lnTo>
                  <a:pt x="266" y="135"/>
                </a:lnTo>
                <a:lnTo>
                  <a:pt x="266" y="137"/>
                </a:lnTo>
                <a:lnTo>
                  <a:pt x="266" y="138"/>
                </a:lnTo>
                <a:lnTo>
                  <a:pt x="268" y="140"/>
                </a:lnTo>
                <a:lnTo>
                  <a:pt x="268" y="141"/>
                </a:lnTo>
                <a:lnTo>
                  <a:pt x="268" y="143"/>
                </a:lnTo>
                <a:lnTo>
                  <a:pt x="269" y="144"/>
                </a:lnTo>
                <a:lnTo>
                  <a:pt x="269" y="145"/>
                </a:lnTo>
                <a:lnTo>
                  <a:pt x="269" y="147"/>
                </a:lnTo>
                <a:lnTo>
                  <a:pt x="270" y="148"/>
                </a:lnTo>
                <a:lnTo>
                  <a:pt x="270" y="150"/>
                </a:lnTo>
                <a:lnTo>
                  <a:pt x="270" y="151"/>
                </a:lnTo>
                <a:lnTo>
                  <a:pt x="272" y="153"/>
                </a:lnTo>
                <a:lnTo>
                  <a:pt x="272" y="154"/>
                </a:lnTo>
                <a:lnTo>
                  <a:pt x="273" y="155"/>
                </a:lnTo>
                <a:lnTo>
                  <a:pt x="273" y="158"/>
                </a:lnTo>
                <a:lnTo>
                  <a:pt x="275" y="160"/>
                </a:lnTo>
                <a:lnTo>
                  <a:pt x="276" y="161"/>
                </a:lnTo>
                <a:lnTo>
                  <a:pt x="276" y="163"/>
                </a:lnTo>
                <a:lnTo>
                  <a:pt x="276" y="164"/>
                </a:lnTo>
                <a:lnTo>
                  <a:pt x="278" y="165"/>
                </a:lnTo>
                <a:lnTo>
                  <a:pt x="279" y="167"/>
                </a:lnTo>
                <a:lnTo>
                  <a:pt x="279" y="168"/>
                </a:lnTo>
                <a:lnTo>
                  <a:pt x="280" y="170"/>
                </a:lnTo>
                <a:lnTo>
                  <a:pt x="282" y="171"/>
                </a:lnTo>
                <a:lnTo>
                  <a:pt x="282" y="175"/>
                </a:lnTo>
                <a:lnTo>
                  <a:pt x="283" y="175"/>
                </a:lnTo>
                <a:lnTo>
                  <a:pt x="283" y="177"/>
                </a:lnTo>
                <a:lnTo>
                  <a:pt x="285" y="178"/>
                </a:lnTo>
                <a:lnTo>
                  <a:pt x="285" y="180"/>
                </a:lnTo>
                <a:lnTo>
                  <a:pt x="285" y="181"/>
                </a:lnTo>
                <a:lnTo>
                  <a:pt x="286" y="181"/>
                </a:lnTo>
                <a:lnTo>
                  <a:pt x="286" y="183"/>
                </a:lnTo>
                <a:lnTo>
                  <a:pt x="286" y="184"/>
                </a:lnTo>
                <a:lnTo>
                  <a:pt x="288" y="184"/>
                </a:lnTo>
                <a:lnTo>
                  <a:pt x="288" y="187"/>
                </a:lnTo>
                <a:lnTo>
                  <a:pt x="289" y="187"/>
                </a:lnTo>
                <a:lnTo>
                  <a:pt x="289" y="190"/>
                </a:lnTo>
                <a:lnTo>
                  <a:pt x="290" y="191"/>
                </a:lnTo>
                <a:lnTo>
                  <a:pt x="292" y="194"/>
                </a:lnTo>
                <a:lnTo>
                  <a:pt x="293" y="196"/>
                </a:lnTo>
                <a:lnTo>
                  <a:pt x="295" y="197"/>
                </a:lnTo>
                <a:lnTo>
                  <a:pt x="295" y="198"/>
                </a:lnTo>
                <a:lnTo>
                  <a:pt x="296" y="200"/>
                </a:lnTo>
                <a:lnTo>
                  <a:pt x="298" y="201"/>
                </a:lnTo>
                <a:lnTo>
                  <a:pt x="299" y="203"/>
                </a:lnTo>
                <a:lnTo>
                  <a:pt x="299" y="204"/>
                </a:lnTo>
                <a:lnTo>
                  <a:pt x="300" y="206"/>
                </a:lnTo>
                <a:lnTo>
                  <a:pt x="299" y="206"/>
                </a:lnTo>
                <a:lnTo>
                  <a:pt x="300" y="206"/>
                </a:lnTo>
                <a:lnTo>
                  <a:pt x="300" y="207"/>
                </a:lnTo>
                <a:lnTo>
                  <a:pt x="300" y="208"/>
                </a:lnTo>
                <a:lnTo>
                  <a:pt x="302" y="208"/>
                </a:lnTo>
                <a:lnTo>
                  <a:pt x="302" y="210"/>
                </a:lnTo>
                <a:lnTo>
                  <a:pt x="303" y="211"/>
                </a:lnTo>
                <a:lnTo>
                  <a:pt x="305" y="211"/>
                </a:lnTo>
                <a:lnTo>
                  <a:pt x="305" y="213"/>
                </a:lnTo>
                <a:lnTo>
                  <a:pt x="306" y="213"/>
                </a:lnTo>
                <a:lnTo>
                  <a:pt x="308" y="213"/>
                </a:lnTo>
                <a:lnTo>
                  <a:pt x="308" y="214"/>
                </a:lnTo>
                <a:lnTo>
                  <a:pt x="309" y="216"/>
                </a:lnTo>
                <a:lnTo>
                  <a:pt x="309" y="218"/>
                </a:lnTo>
                <a:lnTo>
                  <a:pt x="312" y="221"/>
                </a:lnTo>
                <a:lnTo>
                  <a:pt x="312" y="223"/>
                </a:lnTo>
                <a:lnTo>
                  <a:pt x="312" y="224"/>
                </a:lnTo>
                <a:lnTo>
                  <a:pt x="313" y="226"/>
                </a:lnTo>
                <a:lnTo>
                  <a:pt x="315" y="228"/>
                </a:lnTo>
                <a:lnTo>
                  <a:pt x="315" y="230"/>
                </a:lnTo>
                <a:lnTo>
                  <a:pt x="316" y="231"/>
                </a:lnTo>
                <a:lnTo>
                  <a:pt x="316" y="233"/>
                </a:lnTo>
                <a:lnTo>
                  <a:pt x="319" y="236"/>
                </a:lnTo>
                <a:lnTo>
                  <a:pt x="319" y="238"/>
                </a:lnTo>
                <a:lnTo>
                  <a:pt x="320" y="238"/>
                </a:lnTo>
                <a:lnTo>
                  <a:pt x="320" y="240"/>
                </a:lnTo>
                <a:lnTo>
                  <a:pt x="322" y="241"/>
                </a:lnTo>
                <a:lnTo>
                  <a:pt x="322" y="243"/>
                </a:lnTo>
                <a:lnTo>
                  <a:pt x="323" y="244"/>
                </a:lnTo>
                <a:lnTo>
                  <a:pt x="323" y="246"/>
                </a:lnTo>
                <a:lnTo>
                  <a:pt x="326" y="248"/>
                </a:lnTo>
                <a:lnTo>
                  <a:pt x="328" y="250"/>
                </a:lnTo>
                <a:lnTo>
                  <a:pt x="328" y="251"/>
                </a:lnTo>
                <a:lnTo>
                  <a:pt x="329" y="253"/>
                </a:lnTo>
                <a:lnTo>
                  <a:pt x="330" y="254"/>
                </a:lnTo>
                <a:lnTo>
                  <a:pt x="330" y="256"/>
                </a:lnTo>
                <a:lnTo>
                  <a:pt x="332" y="256"/>
                </a:lnTo>
                <a:lnTo>
                  <a:pt x="332" y="257"/>
                </a:lnTo>
                <a:lnTo>
                  <a:pt x="333" y="258"/>
                </a:lnTo>
                <a:lnTo>
                  <a:pt x="335" y="261"/>
                </a:lnTo>
                <a:lnTo>
                  <a:pt x="336" y="263"/>
                </a:lnTo>
                <a:lnTo>
                  <a:pt x="338" y="266"/>
                </a:lnTo>
                <a:lnTo>
                  <a:pt x="339" y="267"/>
                </a:lnTo>
                <a:lnTo>
                  <a:pt x="339" y="268"/>
                </a:lnTo>
                <a:lnTo>
                  <a:pt x="341" y="268"/>
                </a:lnTo>
                <a:lnTo>
                  <a:pt x="341" y="270"/>
                </a:lnTo>
                <a:lnTo>
                  <a:pt x="342" y="271"/>
                </a:lnTo>
                <a:lnTo>
                  <a:pt x="342" y="273"/>
                </a:lnTo>
                <a:lnTo>
                  <a:pt x="342" y="274"/>
                </a:lnTo>
                <a:lnTo>
                  <a:pt x="343" y="274"/>
                </a:lnTo>
                <a:lnTo>
                  <a:pt x="345" y="274"/>
                </a:lnTo>
                <a:lnTo>
                  <a:pt x="345" y="276"/>
                </a:lnTo>
                <a:lnTo>
                  <a:pt x="345" y="277"/>
                </a:lnTo>
                <a:lnTo>
                  <a:pt x="346" y="278"/>
                </a:lnTo>
                <a:lnTo>
                  <a:pt x="346" y="280"/>
                </a:lnTo>
                <a:lnTo>
                  <a:pt x="349" y="283"/>
                </a:lnTo>
                <a:lnTo>
                  <a:pt x="351" y="286"/>
                </a:lnTo>
                <a:lnTo>
                  <a:pt x="352" y="287"/>
                </a:lnTo>
                <a:lnTo>
                  <a:pt x="353" y="290"/>
                </a:lnTo>
                <a:lnTo>
                  <a:pt x="355" y="290"/>
                </a:lnTo>
                <a:lnTo>
                  <a:pt x="355" y="291"/>
                </a:lnTo>
                <a:lnTo>
                  <a:pt x="356" y="293"/>
                </a:lnTo>
                <a:lnTo>
                  <a:pt x="358" y="294"/>
                </a:lnTo>
                <a:lnTo>
                  <a:pt x="358" y="296"/>
                </a:lnTo>
                <a:lnTo>
                  <a:pt x="359" y="296"/>
                </a:lnTo>
                <a:lnTo>
                  <a:pt x="359" y="297"/>
                </a:lnTo>
                <a:lnTo>
                  <a:pt x="361" y="297"/>
                </a:lnTo>
                <a:lnTo>
                  <a:pt x="361" y="298"/>
                </a:lnTo>
                <a:lnTo>
                  <a:pt x="362" y="300"/>
                </a:lnTo>
                <a:lnTo>
                  <a:pt x="363" y="301"/>
                </a:lnTo>
                <a:lnTo>
                  <a:pt x="363" y="303"/>
                </a:lnTo>
                <a:lnTo>
                  <a:pt x="365" y="303"/>
                </a:lnTo>
                <a:lnTo>
                  <a:pt x="366" y="304"/>
                </a:lnTo>
                <a:lnTo>
                  <a:pt x="368" y="306"/>
                </a:lnTo>
                <a:lnTo>
                  <a:pt x="369" y="307"/>
                </a:lnTo>
                <a:lnTo>
                  <a:pt x="369" y="308"/>
                </a:lnTo>
                <a:lnTo>
                  <a:pt x="371" y="308"/>
                </a:lnTo>
                <a:lnTo>
                  <a:pt x="371" y="310"/>
                </a:lnTo>
                <a:lnTo>
                  <a:pt x="372" y="311"/>
                </a:lnTo>
                <a:lnTo>
                  <a:pt x="373" y="313"/>
                </a:lnTo>
                <a:lnTo>
                  <a:pt x="375" y="314"/>
                </a:lnTo>
                <a:lnTo>
                  <a:pt x="376" y="316"/>
                </a:lnTo>
                <a:lnTo>
                  <a:pt x="378" y="317"/>
                </a:lnTo>
                <a:lnTo>
                  <a:pt x="381" y="320"/>
                </a:lnTo>
                <a:lnTo>
                  <a:pt x="382" y="321"/>
                </a:lnTo>
                <a:lnTo>
                  <a:pt x="382" y="323"/>
                </a:lnTo>
                <a:lnTo>
                  <a:pt x="383" y="323"/>
                </a:lnTo>
                <a:lnTo>
                  <a:pt x="385" y="324"/>
                </a:lnTo>
                <a:lnTo>
                  <a:pt x="386" y="326"/>
                </a:lnTo>
                <a:lnTo>
                  <a:pt x="386" y="327"/>
                </a:lnTo>
                <a:lnTo>
                  <a:pt x="388" y="327"/>
                </a:lnTo>
                <a:lnTo>
                  <a:pt x="389" y="329"/>
                </a:lnTo>
                <a:lnTo>
                  <a:pt x="389" y="330"/>
                </a:lnTo>
                <a:lnTo>
                  <a:pt x="391" y="330"/>
                </a:lnTo>
                <a:lnTo>
                  <a:pt x="392" y="331"/>
                </a:lnTo>
                <a:lnTo>
                  <a:pt x="392" y="333"/>
                </a:lnTo>
                <a:lnTo>
                  <a:pt x="393" y="333"/>
                </a:lnTo>
                <a:lnTo>
                  <a:pt x="393" y="334"/>
                </a:lnTo>
                <a:lnTo>
                  <a:pt x="395" y="336"/>
                </a:lnTo>
                <a:lnTo>
                  <a:pt x="396" y="336"/>
                </a:lnTo>
                <a:lnTo>
                  <a:pt x="396" y="337"/>
                </a:lnTo>
                <a:lnTo>
                  <a:pt x="398" y="337"/>
                </a:lnTo>
                <a:lnTo>
                  <a:pt x="398" y="339"/>
                </a:lnTo>
                <a:lnTo>
                  <a:pt x="399" y="339"/>
                </a:lnTo>
                <a:lnTo>
                  <a:pt x="399" y="340"/>
                </a:lnTo>
                <a:lnTo>
                  <a:pt x="401" y="340"/>
                </a:lnTo>
                <a:lnTo>
                  <a:pt x="402" y="343"/>
                </a:lnTo>
                <a:lnTo>
                  <a:pt x="403" y="343"/>
                </a:lnTo>
                <a:lnTo>
                  <a:pt x="405" y="344"/>
                </a:lnTo>
                <a:lnTo>
                  <a:pt x="406" y="346"/>
                </a:lnTo>
                <a:lnTo>
                  <a:pt x="408" y="347"/>
                </a:lnTo>
                <a:lnTo>
                  <a:pt x="411" y="349"/>
                </a:lnTo>
                <a:lnTo>
                  <a:pt x="411" y="350"/>
                </a:lnTo>
                <a:lnTo>
                  <a:pt x="413" y="351"/>
                </a:lnTo>
                <a:lnTo>
                  <a:pt x="415" y="351"/>
                </a:lnTo>
                <a:lnTo>
                  <a:pt x="416" y="354"/>
                </a:lnTo>
                <a:lnTo>
                  <a:pt x="418" y="356"/>
                </a:lnTo>
                <a:lnTo>
                  <a:pt x="419" y="356"/>
                </a:lnTo>
                <a:lnTo>
                  <a:pt x="421" y="357"/>
                </a:lnTo>
                <a:lnTo>
                  <a:pt x="421" y="359"/>
                </a:lnTo>
                <a:lnTo>
                  <a:pt x="422" y="359"/>
                </a:lnTo>
                <a:lnTo>
                  <a:pt x="423" y="360"/>
                </a:lnTo>
                <a:lnTo>
                  <a:pt x="423" y="361"/>
                </a:lnTo>
                <a:lnTo>
                  <a:pt x="425" y="361"/>
                </a:lnTo>
                <a:lnTo>
                  <a:pt x="426" y="363"/>
                </a:lnTo>
                <a:lnTo>
                  <a:pt x="429" y="364"/>
                </a:lnTo>
                <a:lnTo>
                  <a:pt x="429" y="366"/>
                </a:lnTo>
                <a:lnTo>
                  <a:pt x="431" y="366"/>
                </a:lnTo>
                <a:lnTo>
                  <a:pt x="432" y="367"/>
                </a:lnTo>
                <a:lnTo>
                  <a:pt x="433" y="367"/>
                </a:lnTo>
                <a:lnTo>
                  <a:pt x="435" y="369"/>
                </a:lnTo>
                <a:lnTo>
                  <a:pt x="436" y="370"/>
                </a:lnTo>
                <a:lnTo>
                  <a:pt x="438" y="371"/>
                </a:lnTo>
                <a:lnTo>
                  <a:pt x="439" y="373"/>
                </a:lnTo>
                <a:lnTo>
                  <a:pt x="441" y="374"/>
                </a:lnTo>
                <a:lnTo>
                  <a:pt x="442" y="374"/>
                </a:lnTo>
                <a:lnTo>
                  <a:pt x="442" y="376"/>
                </a:lnTo>
                <a:lnTo>
                  <a:pt x="443" y="376"/>
                </a:lnTo>
                <a:lnTo>
                  <a:pt x="443" y="377"/>
                </a:lnTo>
                <a:lnTo>
                  <a:pt x="445" y="377"/>
                </a:lnTo>
                <a:lnTo>
                  <a:pt x="446" y="379"/>
                </a:lnTo>
                <a:lnTo>
                  <a:pt x="448" y="379"/>
                </a:lnTo>
                <a:lnTo>
                  <a:pt x="448" y="380"/>
                </a:lnTo>
                <a:lnTo>
                  <a:pt x="449" y="380"/>
                </a:lnTo>
                <a:lnTo>
                  <a:pt x="449" y="381"/>
                </a:lnTo>
                <a:lnTo>
                  <a:pt x="451" y="381"/>
                </a:lnTo>
                <a:lnTo>
                  <a:pt x="452" y="381"/>
                </a:lnTo>
                <a:lnTo>
                  <a:pt x="452" y="383"/>
                </a:lnTo>
                <a:lnTo>
                  <a:pt x="453" y="384"/>
                </a:lnTo>
                <a:lnTo>
                  <a:pt x="455" y="386"/>
                </a:lnTo>
                <a:lnTo>
                  <a:pt x="456" y="386"/>
                </a:lnTo>
                <a:lnTo>
                  <a:pt x="458" y="387"/>
                </a:lnTo>
                <a:lnTo>
                  <a:pt x="459" y="389"/>
                </a:lnTo>
                <a:lnTo>
                  <a:pt x="461" y="390"/>
                </a:lnTo>
                <a:lnTo>
                  <a:pt x="462" y="391"/>
                </a:lnTo>
                <a:lnTo>
                  <a:pt x="463" y="391"/>
                </a:lnTo>
                <a:lnTo>
                  <a:pt x="465" y="391"/>
                </a:lnTo>
                <a:lnTo>
                  <a:pt x="465" y="393"/>
                </a:lnTo>
                <a:lnTo>
                  <a:pt x="466" y="393"/>
                </a:lnTo>
                <a:lnTo>
                  <a:pt x="466" y="394"/>
                </a:lnTo>
                <a:lnTo>
                  <a:pt x="468" y="394"/>
                </a:lnTo>
                <a:lnTo>
                  <a:pt x="468" y="396"/>
                </a:lnTo>
                <a:lnTo>
                  <a:pt x="469" y="396"/>
                </a:lnTo>
                <a:lnTo>
                  <a:pt x="471" y="397"/>
                </a:lnTo>
                <a:lnTo>
                  <a:pt x="472" y="399"/>
                </a:lnTo>
                <a:lnTo>
                  <a:pt x="473" y="400"/>
                </a:lnTo>
                <a:lnTo>
                  <a:pt x="475" y="400"/>
                </a:lnTo>
                <a:lnTo>
                  <a:pt x="476" y="403"/>
                </a:lnTo>
                <a:lnTo>
                  <a:pt x="478" y="404"/>
                </a:lnTo>
                <a:lnTo>
                  <a:pt x="481" y="406"/>
                </a:lnTo>
                <a:lnTo>
                  <a:pt x="482" y="407"/>
                </a:lnTo>
                <a:lnTo>
                  <a:pt x="484" y="407"/>
                </a:lnTo>
                <a:lnTo>
                  <a:pt x="485" y="409"/>
                </a:lnTo>
                <a:lnTo>
                  <a:pt x="488" y="410"/>
                </a:lnTo>
                <a:lnTo>
                  <a:pt x="491" y="411"/>
                </a:lnTo>
                <a:lnTo>
                  <a:pt x="491" y="413"/>
                </a:lnTo>
                <a:lnTo>
                  <a:pt x="492" y="414"/>
                </a:lnTo>
                <a:lnTo>
                  <a:pt x="494" y="414"/>
                </a:lnTo>
                <a:lnTo>
                  <a:pt x="496" y="417"/>
                </a:lnTo>
                <a:lnTo>
                  <a:pt x="498" y="417"/>
                </a:lnTo>
                <a:lnTo>
                  <a:pt x="498" y="419"/>
                </a:lnTo>
                <a:lnTo>
                  <a:pt x="499" y="420"/>
                </a:lnTo>
                <a:lnTo>
                  <a:pt x="501" y="420"/>
                </a:lnTo>
                <a:lnTo>
                  <a:pt x="502" y="421"/>
                </a:lnTo>
              </a:path>
            </a:pathLst>
          </a:custGeom>
          <a:solidFill>
            <a:schemeClr val="bg1"/>
          </a:solidFill>
          <a:ln w="3175" cmpd="sng">
            <a:solidFill>
              <a:srgbClr val="808080"/>
            </a:solidFill>
            <a:prstDash val="solid"/>
            <a:round/>
            <a:headEnd/>
            <a:tailEnd/>
          </a:ln>
        </p:spPr>
        <p:txBody>
          <a:bodyPr/>
          <a:lstStyle/>
          <a:p>
            <a:endParaRPr lang="en-US"/>
          </a:p>
        </p:txBody>
      </p:sp>
      <p:sp>
        <p:nvSpPr>
          <p:cNvPr id="14494" name="Freeform 158"/>
          <p:cNvSpPr>
            <a:spLocks/>
          </p:cNvSpPr>
          <p:nvPr/>
        </p:nvSpPr>
        <p:spPr bwMode="auto">
          <a:xfrm>
            <a:off x="2478088" y="2397125"/>
            <a:ext cx="422275" cy="407988"/>
          </a:xfrm>
          <a:custGeom>
            <a:avLst/>
            <a:gdLst>
              <a:gd name="T0" fmla="*/ 355 w 358"/>
              <a:gd name="T1" fmla="*/ 464 h 475"/>
              <a:gd name="T2" fmla="*/ 349 w 358"/>
              <a:gd name="T3" fmla="*/ 451 h 475"/>
              <a:gd name="T4" fmla="*/ 351 w 358"/>
              <a:gd name="T5" fmla="*/ 441 h 475"/>
              <a:gd name="T6" fmla="*/ 341 w 358"/>
              <a:gd name="T7" fmla="*/ 432 h 475"/>
              <a:gd name="T8" fmla="*/ 332 w 358"/>
              <a:gd name="T9" fmla="*/ 422 h 475"/>
              <a:gd name="T10" fmla="*/ 325 w 358"/>
              <a:gd name="T11" fmla="*/ 413 h 475"/>
              <a:gd name="T12" fmla="*/ 322 w 358"/>
              <a:gd name="T13" fmla="*/ 403 h 475"/>
              <a:gd name="T14" fmla="*/ 315 w 358"/>
              <a:gd name="T15" fmla="*/ 398 h 475"/>
              <a:gd name="T16" fmla="*/ 313 w 358"/>
              <a:gd name="T17" fmla="*/ 389 h 475"/>
              <a:gd name="T18" fmla="*/ 303 w 358"/>
              <a:gd name="T19" fmla="*/ 383 h 475"/>
              <a:gd name="T20" fmla="*/ 313 w 358"/>
              <a:gd name="T21" fmla="*/ 379 h 475"/>
              <a:gd name="T22" fmla="*/ 312 w 358"/>
              <a:gd name="T23" fmla="*/ 371 h 475"/>
              <a:gd name="T24" fmla="*/ 308 w 358"/>
              <a:gd name="T25" fmla="*/ 368 h 475"/>
              <a:gd name="T26" fmla="*/ 305 w 358"/>
              <a:gd name="T27" fmla="*/ 361 h 475"/>
              <a:gd name="T28" fmla="*/ 305 w 358"/>
              <a:gd name="T29" fmla="*/ 346 h 475"/>
              <a:gd name="T30" fmla="*/ 293 w 358"/>
              <a:gd name="T31" fmla="*/ 343 h 475"/>
              <a:gd name="T32" fmla="*/ 293 w 358"/>
              <a:gd name="T33" fmla="*/ 353 h 475"/>
              <a:gd name="T34" fmla="*/ 286 w 358"/>
              <a:gd name="T35" fmla="*/ 362 h 475"/>
              <a:gd name="T36" fmla="*/ 278 w 358"/>
              <a:gd name="T37" fmla="*/ 365 h 475"/>
              <a:gd name="T38" fmla="*/ 268 w 358"/>
              <a:gd name="T39" fmla="*/ 361 h 475"/>
              <a:gd name="T40" fmla="*/ 256 w 358"/>
              <a:gd name="T41" fmla="*/ 352 h 475"/>
              <a:gd name="T42" fmla="*/ 249 w 358"/>
              <a:gd name="T43" fmla="*/ 345 h 475"/>
              <a:gd name="T44" fmla="*/ 239 w 358"/>
              <a:gd name="T45" fmla="*/ 339 h 475"/>
              <a:gd name="T46" fmla="*/ 232 w 358"/>
              <a:gd name="T47" fmla="*/ 331 h 475"/>
              <a:gd name="T48" fmla="*/ 223 w 358"/>
              <a:gd name="T49" fmla="*/ 323 h 475"/>
              <a:gd name="T50" fmla="*/ 213 w 358"/>
              <a:gd name="T51" fmla="*/ 315 h 475"/>
              <a:gd name="T52" fmla="*/ 198 w 358"/>
              <a:gd name="T53" fmla="*/ 298 h 475"/>
              <a:gd name="T54" fmla="*/ 168 w 358"/>
              <a:gd name="T55" fmla="*/ 262 h 475"/>
              <a:gd name="T56" fmla="*/ 139 w 358"/>
              <a:gd name="T57" fmla="*/ 228 h 475"/>
              <a:gd name="T58" fmla="*/ 126 w 358"/>
              <a:gd name="T59" fmla="*/ 212 h 475"/>
              <a:gd name="T60" fmla="*/ 113 w 358"/>
              <a:gd name="T61" fmla="*/ 198 h 475"/>
              <a:gd name="T62" fmla="*/ 102 w 358"/>
              <a:gd name="T63" fmla="*/ 190 h 475"/>
              <a:gd name="T64" fmla="*/ 96 w 358"/>
              <a:gd name="T65" fmla="*/ 182 h 475"/>
              <a:gd name="T66" fmla="*/ 87 w 358"/>
              <a:gd name="T67" fmla="*/ 179 h 475"/>
              <a:gd name="T68" fmla="*/ 82 w 358"/>
              <a:gd name="T69" fmla="*/ 176 h 475"/>
              <a:gd name="T70" fmla="*/ 73 w 358"/>
              <a:gd name="T71" fmla="*/ 172 h 475"/>
              <a:gd name="T72" fmla="*/ 62 w 358"/>
              <a:gd name="T73" fmla="*/ 175 h 475"/>
              <a:gd name="T74" fmla="*/ 60 w 358"/>
              <a:gd name="T75" fmla="*/ 160 h 475"/>
              <a:gd name="T76" fmla="*/ 57 w 358"/>
              <a:gd name="T77" fmla="*/ 149 h 475"/>
              <a:gd name="T78" fmla="*/ 50 w 358"/>
              <a:gd name="T79" fmla="*/ 140 h 475"/>
              <a:gd name="T80" fmla="*/ 40 w 358"/>
              <a:gd name="T81" fmla="*/ 133 h 475"/>
              <a:gd name="T82" fmla="*/ 35 w 358"/>
              <a:gd name="T83" fmla="*/ 122 h 475"/>
              <a:gd name="T84" fmla="*/ 30 w 358"/>
              <a:gd name="T85" fmla="*/ 109 h 475"/>
              <a:gd name="T86" fmla="*/ 29 w 358"/>
              <a:gd name="T87" fmla="*/ 100 h 475"/>
              <a:gd name="T88" fmla="*/ 20 w 358"/>
              <a:gd name="T89" fmla="*/ 90 h 475"/>
              <a:gd name="T90" fmla="*/ 10 w 358"/>
              <a:gd name="T91" fmla="*/ 85 h 475"/>
              <a:gd name="T92" fmla="*/ 2 w 358"/>
              <a:gd name="T93" fmla="*/ 75 h 475"/>
              <a:gd name="T94" fmla="*/ 7 w 358"/>
              <a:gd name="T95" fmla="*/ 66 h 475"/>
              <a:gd name="T96" fmla="*/ 7 w 358"/>
              <a:gd name="T97" fmla="*/ 55 h 475"/>
              <a:gd name="T98" fmla="*/ 10 w 358"/>
              <a:gd name="T99" fmla="*/ 40 h 475"/>
              <a:gd name="T100" fmla="*/ 13 w 358"/>
              <a:gd name="T101" fmla="*/ 29 h 475"/>
              <a:gd name="T102" fmla="*/ 32 w 358"/>
              <a:gd name="T103" fmla="*/ 29 h 475"/>
              <a:gd name="T104" fmla="*/ 46 w 358"/>
              <a:gd name="T105" fmla="*/ 22 h 475"/>
              <a:gd name="T106" fmla="*/ 50 w 358"/>
              <a:gd name="T107" fmla="*/ 10 h 475"/>
              <a:gd name="T108" fmla="*/ 62 w 358"/>
              <a:gd name="T109" fmla="*/ 9 h 475"/>
              <a:gd name="T110" fmla="*/ 75 w 358"/>
              <a:gd name="T111" fmla="*/ 14 h 475"/>
              <a:gd name="T112" fmla="*/ 87 w 358"/>
              <a:gd name="T113" fmla="*/ 10 h 475"/>
              <a:gd name="T114" fmla="*/ 96 w 358"/>
              <a:gd name="T115" fmla="*/ 9 h 475"/>
              <a:gd name="T116" fmla="*/ 109 w 358"/>
              <a:gd name="T117" fmla="*/ 12 h 4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58"/>
              <a:gd name="T178" fmla="*/ 0 h 475"/>
              <a:gd name="T179" fmla="*/ 358 w 358"/>
              <a:gd name="T180" fmla="*/ 475 h 47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58" h="475">
                <a:moveTo>
                  <a:pt x="358" y="475"/>
                </a:moveTo>
                <a:lnTo>
                  <a:pt x="358" y="474"/>
                </a:lnTo>
                <a:lnTo>
                  <a:pt x="358" y="472"/>
                </a:lnTo>
                <a:lnTo>
                  <a:pt x="358" y="471"/>
                </a:lnTo>
                <a:lnTo>
                  <a:pt x="358" y="469"/>
                </a:lnTo>
                <a:lnTo>
                  <a:pt x="356" y="468"/>
                </a:lnTo>
                <a:lnTo>
                  <a:pt x="356" y="466"/>
                </a:lnTo>
                <a:lnTo>
                  <a:pt x="356" y="465"/>
                </a:lnTo>
                <a:lnTo>
                  <a:pt x="356" y="464"/>
                </a:lnTo>
                <a:lnTo>
                  <a:pt x="355" y="464"/>
                </a:lnTo>
                <a:lnTo>
                  <a:pt x="353" y="462"/>
                </a:lnTo>
                <a:lnTo>
                  <a:pt x="352" y="461"/>
                </a:lnTo>
                <a:lnTo>
                  <a:pt x="351" y="459"/>
                </a:lnTo>
                <a:lnTo>
                  <a:pt x="349" y="459"/>
                </a:lnTo>
                <a:lnTo>
                  <a:pt x="348" y="458"/>
                </a:lnTo>
                <a:lnTo>
                  <a:pt x="348" y="456"/>
                </a:lnTo>
                <a:lnTo>
                  <a:pt x="346" y="455"/>
                </a:lnTo>
                <a:lnTo>
                  <a:pt x="348" y="454"/>
                </a:lnTo>
                <a:lnTo>
                  <a:pt x="348" y="452"/>
                </a:lnTo>
                <a:lnTo>
                  <a:pt x="349" y="451"/>
                </a:lnTo>
                <a:lnTo>
                  <a:pt x="351" y="449"/>
                </a:lnTo>
                <a:lnTo>
                  <a:pt x="351" y="448"/>
                </a:lnTo>
                <a:lnTo>
                  <a:pt x="352" y="448"/>
                </a:lnTo>
                <a:lnTo>
                  <a:pt x="352" y="446"/>
                </a:lnTo>
                <a:lnTo>
                  <a:pt x="352" y="445"/>
                </a:lnTo>
                <a:lnTo>
                  <a:pt x="352" y="443"/>
                </a:lnTo>
                <a:lnTo>
                  <a:pt x="353" y="443"/>
                </a:lnTo>
                <a:lnTo>
                  <a:pt x="352" y="443"/>
                </a:lnTo>
                <a:lnTo>
                  <a:pt x="351" y="442"/>
                </a:lnTo>
                <a:lnTo>
                  <a:pt x="351" y="441"/>
                </a:lnTo>
                <a:lnTo>
                  <a:pt x="349" y="439"/>
                </a:lnTo>
                <a:lnTo>
                  <a:pt x="348" y="438"/>
                </a:lnTo>
                <a:lnTo>
                  <a:pt x="346" y="436"/>
                </a:lnTo>
                <a:lnTo>
                  <a:pt x="345" y="436"/>
                </a:lnTo>
                <a:lnTo>
                  <a:pt x="345" y="435"/>
                </a:lnTo>
                <a:lnTo>
                  <a:pt x="343" y="435"/>
                </a:lnTo>
                <a:lnTo>
                  <a:pt x="343" y="433"/>
                </a:lnTo>
                <a:lnTo>
                  <a:pt x="342" y="433"/>
                </a:lnTo>
                <a:lnTo>
                  <a:pt x="342" y="432"/>
                </a:lnTo>
                <a:lnTo>
                  <a:pt x="341" y="432"/>
                </a:lnTo>
                <a:lnTo>
                  <a:pt x="339" y="432"/>
                </a:lnTo>
                <a:lnTo>
                  <a:pt x="338" y="431"/>
                </a:lnTo>
                <a:lnTo>
                  <a:pt x="336" y="431"/>
                </a:lnTo>
                <a:lnTo>
                  <a:pt x="335" y="429"/>
                </a:lnTo>
                <a:lnTo>
                  <a:pt x="333" y="428"/>
                </a:lnTo>
                <a:lnTo>
                  <a:pt x="333" y="426"/>
                </a:lnTo>
                <a:lnTo>
                  <a:pt x="333" y="425"/>
                </a:lnTo>
                <a:lnTo>
                  <a:pt x="333" y="423"/>
                </a:lnTo>
                <a:lnTo>
                  <a:pt x="333" y="422"/>
                </a:lnTo>
                <a:lnTo>
                  <a:pt x="332" y="422"/>
                </a:lnTo>
                <a:lnTo>
                  <a:pt x="332" y="421"/>
                </a:lnTo>
                <a:lnTo>
                  <a:pt x="331" y="421"/>
                </a:lnTo>
                <a:lnTo>
                  <a:pt x="331" y="419"/>
                </a:lnTo>
                <a:lnTo>
                  <a:pt x="329" y="419"/>
                </a:lnTo>
                <a:lnTo>
                  <a:pt x="328" y="418"/>
                </a:lnTo>
                <a:lnTo>
                  <a:pt x="326" y="418"/>
                </a:lnTo>
                <a:lnTo>
                  <a:pt x="326" y="416"/>
                </a:lnTo>
                <a:lnTo>
                  <a:pt x="326" y="415"/>
                </a:lnTo>
                <a:lnTo>
                  <a:pt x="326" y="413"/>
                </a:lnTo>
                <a:lnTo>
                  <a:pt x="325" y="413"/>
                </a:lnTo>
                <a:lnTo>
                  <a:pt x="325" y="412"/>
                </a:lnTo>
                <a:lnTo>
                  <a:pt x="323" y="412"/>
                </a:lnTo>
                <a:lnTo>
                  <a:pt x="323" y="411"/>
                </a:lnTo>
                <a:lnTo>
                  <a:pt x="325" y="411"/>
                </a:lnTo>
                <a:lnTo>
                  <a:pt x="325" y="409"/>
                </a:lnTo>
                <a:lnTo>
                  <a:pt x="326" y="408"/>
                </a:lnTo>
                <a:lnTo>
                  <a:pt x="326" y="406"/>
                </a:lnTo>
                <a:lnTo>
                  <a:pt x="325" y="406"/>
                </a:lnTo>
                <a:lnTo>
                  <a:pt x="323" y="405"/>
                </a:lnTo>
                <a:lnTo>
                  <a:pt x="322" y="403"/>
                </a:lnTo>
                <a:lnTo>
                  <a:pt x="321" y="403"/>
                </a:lnTo>
                <a:lnTo>
                  <a:pt x="321" y="402"/>
                </a:lnTo>
                <a:lnTo>
                  <a:pt x="321" y="403"/>
                </a:lnTo>
                <a:lnTo>
                  <a:pt x="319" y="403"/>
                </a:lnTo>
                <a:lnTo>
                  <a:pt x="319" y="402"/>
                </a:lnTo>
                <a:lnTo>
                  <a:pt x="318" y="402"/>
                </a:lnTo>
                <a:lnTo>
                  <a:pt x="318" y="401"/>
                </a:lnTo>
                <a:lnTo>
                  <a:pt x="316" y="399"/>
                </a:lnTo>
                <a:lnTo>
                  <a:pt x="316" y="398"/>
                </a:lnTo>
                <a:lnTo>
                  <a:pt x="315" y="398"/>
                </a:lnTo>
                <a:lnTo>
                  <a:pt x="315" y="396"/>
                </a:lnTo>
                <a:lnTo>
                  <a:pt x="313" y="396"/>
                </a:lnTo>
                <a:lnTo>
                  <a:pt x="313" y="395"/>
                </a:lnTo>
                <a:lnTo>
                  <a:pt x="312" y="393"/>
                </a:lnTo>
                <a:lnTo>
                  <a:pt x="313" y="393"/>
                </a:lnTo>
                <a:lnTo>
                  <a:pt x="312" y="392"/>
                </a:lnTo>
                <a:lnTo>
                  <a:pt x="311" y="391"/>
                </a:lnTo>
                <a:lnTo>
                  <a:pt x="312" y="391"/>
                </a:lnTo>
                <a:lnTo>
                  <a:pt x="312" y="389"/>
                </a:lnTo>
                <a:lnTo>
                  <a:pt x="313" y="389"/>
                </a:lnTo>
                <a:lnTo>
                  <a:pt x="313" y="388"/>
                </a:lnTo>
                <a:lnTo>
                  <a:pt x="312" y="388"/>
                </a:lnTo>
                <a:lnTo>
                  <a:pt x="311" y="386"/>
                </a:lnTo>
                <a:lnTo>
                  <a:pt x="309" y="386"/>
                </a:lnTo>
                <a:lnTo>
                  <a:pt x="308" y="386"/>
                </a:lnTo>
                <a:lnTo>
                  <a:pt x="308" y="385"/>
                </a:lnTo>
                <a:lnTo>
                  <a:pt x="306" y="385"/>
                </a:lnTo>
                <a:lnTo>
                  <a:pt x="305" y="385"/>
                </a:lnTo>
                <a:lnTo>
                  <a:pt x="303" y="385"/>
                </a:lnTo>
                <a:lnTo>
                  <a:pt x="303" y="383"/>
                </a:lnTo>
                <a:lnTo>
                  <a:pt x="305" y="382"/>
                </a:lnTo>
                <a:lnTo>
                  <a:pt x="305" y="381"/>
                </a:lnTo>
                <a:lnTo>
                  <a:pt x="305" y="379"/>
                </a:lnTo>
                <a:lnTo>
                  <a:pt x="306" y="379"/>
                </a:lnTo>
                <a:lnTo>
                  <a:pt x="308" y="379"/>
                </a:lnTo>
                <a:lnTo>
                  <a:pt x="309" y="379"/>
                </a:lnTo>
                <a:lnTo>
                  <a:pt x="311" y="379"/>
                </a:lnTo>
                <a:lnTo>
                  <a:pt x="312" y="379"/>
                </a:lnTo>
                <a:lnTo>
                  <a:pt x="312" y="381"/>
                </a:lnTo>
                <a:lnTo>
                  <a:pt x="313" y="379"/>
                </a:lnTo>
                <a:lnTo>
                  <a:pt x="313" y="378"/>
                </a:lnTo>
                <a:lnTo>
                  <a:pt x="315" y="376"/>
                </a:lnTo>
                <a:lnTo>
                  <a:pt x="316" y="375"/>
                </a:lnTo>
                <a:lnTo>
                  <a:pt x="318" y="375"/>
                </a:lnTo>
                <a:lnTo>
                  <a:pt x="316" y="373"/>
                </a:lnTo>
                <a:lnTo>
                  <a:pt x="316" y="372"/>
                </a:lnTo>
                <a:lnTo>
                  <a:pt x="315" y="372"/>
                </a:lnTo>
                <a:lnTo>
                  <a:pt x="313" y="372"/>
                </a:lnTo>
                <a:lnTo>
                  <a:pt x="313" y="371"/>
                </a:lnTo>
                <a:lnTo>
                  <a:pt x="312" y="371"/>
                </a:lnTo>
                <a:lnTo>
                  <a:pt x="311" y="371"/>
                </a:lnTo>
                <a:lnTo>
                  <a:pt x="311" y="372"/>
                </a:lnTo>
                <a:lnTo>
                  <a:pt x="309" y="372"/>
                </a:lnTo>
                <a:lnTo>
                  <a:pt x="309" y="371"/>
                </a:lnTo>
                <a:lnTo>
                  <a:pt x="308" y="371"/>
                </a:lnTo>
                <a:lnTo>
                  <a:pt x="306" y="371"/>
                </a:lnTo>
                <a:lnTo>
                  <a:pt x="305" y="371"/>
                </a:lnTo>
                <a:lnTo>
                  <a:pt x="305" y="369"/>
                </a:lnTo>
                <a:lnTo>
                  <a:pt x="306" y="369"/>
                </a:lnTo>
                <a:lnTo>
                  <a:pt x="308" y="368"/>
                </a:lnTo>
                <a:lnTo>
                  <a:pt x="309" y="368"/>
                </a:lnTo>
                <a:lnTo>
                  <a:pt x="309" y="366"/>
                </a:lnTo>
                <a:lnTo>
                  <a:pt x="309" y="365"/>
                </a:lnTo>
                <a:lnTo>
                  <a:pt x="309" y="363"/>
                </a:lnTo>
                <a:lnTo>
                  <a:pt x="308" y="363"/>
                </a:lnTo>
                <a:lnTo>
                  <a:pt x="306" y="363"/>
                </a:lnTo>
                <a:lnTo>
                  <a:pt x="306" y="362"/>
                </a:lnTo>
                <a:lnTo>
                  <a:pt x="305" y="362"/>
                </a:lnTo>
                <a:lnTo>
                  <a:pt x="303" y="362"/>
                </a:lnTo>
                <a:lnTo>
                  <a:pt x="305" y="361"/>
                </a:lnTo>
                <a:lnTo>
                  <a:pt x="305" y="359"/>
                </a:lnTo>
                <a:lnTo>
                  <a:pt x="305" y="358"/>
                </a:lnTo>
                <a:lnTo>
                  <a:pt x="305" y="356"/>
                </a:lnTo>
                <a:lnTo>
                  <a:pt x="305" y="355"/>
                </a:lnTo>
                <a:lnTo>
                  <a:pt x="305" y="353"/>
                </a:lnTo>
                <a:lnTo>
                  <a:pt x="305" y="352"/>
                </a:lnTo>
                <a:lnTo>
                  <a:pt x="305" y="351"/>
                </a:lnTo>
                <a:lnTo>
                  <a:pt x="305" y="349"/>
                </a:lnTo>
                <a:lnTo>
                  <a:pt x="305" y="348"/>
                </a:lnTo>
                <a:lnTo>
                  <a:pt x="305" y="346"/>
                </a:lnTo>
                <a:lnTo>
                  <a:pt x="303" y="346"/>
                </a:lnTo>
                <a:lnTo>
                  <a:pt x="303" y="345"/>
                </a:lnTo>
                <a:lnTo>
                  <a:pt x="302" y="345"/>
                </a:lnTo>
                <a:lnTo>
                  <a:pt x="301" y="345"/>
                </a:lnTo>
                <a:lnTo>
                  <a:pt x="301" y="343"/>
                </a:lnTo>
                <a:lnTo>
                  <a:pt x="299" y="343"/>
                </a:lnTo>
                <a:lnTo>
                  <a:pt x="298" y="343"/>
                </a:lnTo>
                <a:lnTo>
                  <a:pt x="296" y="343"/>
                </a:lnTo>
                <a:lnTo>
                  <a:pt x="295" y="343"/>
                </a:lnTo>
                <a:lnTo>
                  <a:pt x="293" y="343"/>
                </a:lnTo>
                <a:lnTo>
                  <a:pt x="292" y="343"/>
                </a:lnTo>
                <a:lnTo>
                  <a:pt x="290" y="343"/>
                </a:lnTo>
                <a:lnTo>
                  <a:pt x="290" y="345"/>
                </a:lnTo>
                <a:lnTo>
                  <a:pt x="290" y="346"/>
                </a:lnTo>
                <a:lnTo>
                  <a:pt x="290" y="348"/>
                </a:lnTo>
                <a:lnTo>
                  <a:pt x="290" y="349"/>
                </a:lnTo>
                <a:lnTo>
                  <a:pt x="292" y="351"/>
                </a:lnTo>
                <a:lnTo>
                  <a:pt x="292" y="352"/>
                </a:lnTo>
                <a:lnTo>
                  <a:pt x="293" y="352"/>
                </a:lnTo>
                <a:lnTo>
                  <a:pt x="293" y="353"/>
                </a:lnTo>
                <a:lnTo>
                  <a:pt x="293" y="355"/>
                </a:lnTo>
                <a:lnTo>
                  <a:pt x="292" y="355"/>
                </a:lnTo>
                <a:lnTo>
                  <a:pt x="292" y="356"/>
                </a:lnTo>
                <a:lnTo>
                  <a:pt x="292" y="358"/>
                </a:lnTo>
                <a:lnTo>
                  <a:pt x="292" y="359"/>
                </a:lnTo>
                <a:lnTo>
                  <a:pt x="290" y="359"/>
                </a:lnTo>
                <a:lnTo>
                  <a:pt x="289" y="361"/>
                </a:lnTo>
                <a:lnTo>
                  <a:pt x="288" y="361"/>
                </a:lnTo>
                <a:lnTo>
                  <a:pt x="288" y="362"/>
                </a:lnTo>
                <a:lnTo>
                  <a:pt x="286" y="362"/>
                </a:lnTo>
                <a:lnTo>
                  <a:pt x="285" y="363"/>
                </a:lnTo>
                <a:lnTo>
                  <a:pt x="283" y="363"/>
                </a:lnTo>
                <a:lnTo>
                  <a:pt x="282" y="363"/>
                </a:lnTo>
                <a:lnTo>
                  <a:pt x="280" y="363"/>
                </a:lnTo>
                <a:lnTo>
                  <a:pt x="280" y="365"/>
                </a:lnTo>
                <a:lnTo>
                  <a:pt x="280" y="366"/>
                </a:lnTo>
                <a:lnTo>
                  <a:pt x="280" y="368"/>
                </a:lnTo>
                <a:lnTo>
                  <a:pt x="279" y="368"/>
                </a:lnTo>
                <a:lnTo>
                  <a:pt x="279" y="366"/>
                </a:lnTo>
                <a:lnTo>
                  <a:pt x="278" y="365"/>
                </a:lnTo>
                <a:lnTo>
                  <a:pt x="276" y="365"/>
                </a:lnTo>
                <a:lnTo>
                  <a:pt x="275" y="365"/>
                </a:lnTo>
                <a:lnTo>
                  <a:pt x="273" y="365"/>
                </a:lnTo>
                <a:lnTo>
                  <a:pt x="272" y="365"/>
                </a:lnTo>
                <a:lnTo>
                  <a:pt x="272" y="363"/>
                </a:lnTo>
                <a:lnTo>
                  <a:pt x="270" y="363"/>
                </a:lnTo>
                <a:lnTo>
                  <a:pt x="270" y="362"/>
                </a:lnTo>
                <a:lnTo>
                  <a:pt x="269" y="362"/>
                </a:lnTo>
                <a:lnTo>
                  <a:pt x="269" y="361"/>
                </a:lnTo>
                <a:lnTo>
                  <a:pt x="268" y="361"/>
                </a:lnTo>
                <a:lnTo>
                  <a:pt x="266" y="359"/>
                </a:lnTo>
                <a:lnTo>
                  <a:pt x="265" y="358"/>
                </a:lnTo>
                <a:lnTo>
                  <a:pt x="263" y="358"/>
                </a:lnTo>
                <a:lnTo>
                  <a:pt x="263" y="356"/>
                </a:lnTo>
                <a:lnTo>
                  <a:pt x="262" y="356"/>
                </a:lnTo>
                <a:lnTo>
                  <a:pt x="262" y="355"/>
                </a:lnTo>
                <a:lnTo>
                  <a:pt x="260" y="355"/>
                </a:lnTo>
                <a:lnTo>
                  <a:pt x="259" y="355"/>
                </a:lnTo>
                <a:lnTo>
                  <a:pt x="256" y="353"/>
                </a:lnTo>
                <a:lnTo>
                  <a:pt x="256" y="352"/>
                </a:lnTo>
                <a:lnTo>
                  <a:pt x="255" y="352"/>
                </a:lnTo>
                <a:lnTo>
                  <a:pt x="253" y="352"/>
                </a:lnTo>
                <a:lnTo>
                  <a:pt x="253" y="351"/>
                </a:lnTo>
                <a:lnTo>
                  <a:pt x="253" y="349"/>
                </a:lnTo>
                <a:lnTo>
                  <a:pt x="252" y="349"/>
                </a:lnTo>
                <a:lnTo>
                  <a:pt x="252" y="348"/>
                </a:lnTo>
                <a:lnTo>
                  <a:pt x="250" y="348"/>
                </a:lnTo>
                <a:lnTo>
                  <a:pt x="250" y="346"/>
                </a:lnTo>
                <a:lnTo>
                  <a:pt x="249" y="346"/>
                </a:lnTo>
                <a:lnTo>
                  <a:pt x="249" y="345"/>
                </a:lnTo>
                <a:lnTo>
                  <a:pt x="248" y="345"/>
                </a:lnTo>
                <a:lnTo>
                  <a:pt x="248" y="343"/>
                </a:lnTo>
                <a:lnTo>
                  <a:pt x="246" y="343"/>
                </a:lnTo>
                <a:lnTo>
                  <a:pt x="245" y="342"/>
                </a:lnTo>
                <a:lnTo>
                  <a:pt x="243" y="342"/>
                </a:lnTo>
                <a:lnTo>
                  <a:pt x="242" y="342"/>
                </a:lnTo>
                <a:lnTo>
                  <a:pt x="242" y="341"/>
                </a:lnTo>
                <a:lnTo>
                  <a:pt x="242" y="339"/>
                </a:lnTo>
                <a:lnTo>
                  <a:pt x="240" y="339"/>
                </a:lnTo>
                <a:lnTo>
                  <a:pt x="239" y="339"/>
                </a:lnTo>
                <a:lnTo>
                  <a:pt x="239" y="338"/>
                </a:lnTo>
                <a:lnTo>
                  <a:pt x="238" y="338"/>
                </a:lnTo>
                <a:lnTo>
                  <a:pt x="236" y="336"/>
                </a:lnTo>
                <a:lnTo>
                  <a:pt x="235" y="336"/>
                </a:lnTo>
                <a:lnTo>
                  <a:pt x="233" y="336"/>
                </a:lnTo>
                <a:lnTo>
                  <a:pt x="233" y="335"/>
                </a:lnTo>
                <a:lnTo>
                  <a:pt x="233" y="333"/>
                </a:lnTo>
                <a:lnTo>
                  <a:pt x="232" y="332"/>
                </a:lnTo>
                <a:lnTo>
                  <a:pt x="233" y="331"/>
                </a:lnTo>
                <a:lnTo>
                  <a:pt x="232" y="331"/>
                </a:lnTo>
                <a:lnTo>
                  <a:pt x="232" y="329"/>
                </a:lnTo>
                <a:lnTo>
                  <a:pt x="230" y="329"/>
                </a:lnTo>
                <a:lnTo>
                  <a:pt x="229" y="329"/>
                </a:lnTo>
                <a:lnTo>
                  <a:pt x="229" y="328"/>
                </a:lnTo>
                <a:lnTo>
                  <a:pt x="229" y="326"/>
                </a:lnTo>
                <a:lnTo>
                  <a:pt x="229" y="325"/>
                </a:lnTo>
                <a:lnTo>
                  <a:pt x="228" y="325"/>
                </a:lnTo>
                <a:lnTo>
                  <a:pt x="226" y="323"/>
                </a:lnTo>
                <a:lnTo>
                  <a:pt x="225" y="323"/>
                </a:lnTo>
                <a:lnTo>
                  <a:pt x="223" y="323"/>
                </a:lnTo>
                <a:lnTo>
                  <a:pt x="223" y="322"/>
                </a:lnTo>
                <a:lnTo>
                  <a:pt x="223" y="321"/>
                </a:lnTo>
                <a:lnTo>
                  <a:pt x="222" y="321"/>
                </a:lnTo>
                <a:lnTo>
                  <a:pt x="220" y="321"/>
                </a:lnTo>
                <a:lnTo>
                  <a:pt x="219" y="319"/>
                </a:lnTo>
                <a:lnTo>
                  <a:pt x="218" y="318"/>
                </a:lnTo>
                <a:lnTo>
                  <a:pt x="216" y="318"/>
                </a:lnTo>
                <a:lnTo>
                  <a:pt x="215" y="316"/>
                </a:lnTo>
                <a:lnTo>
                  <a:pt x="213" y="316"/>
                </a:lnTo>
                <a:lnTo>
                  <a:pt x="213" y="315"/>
                </a:lnTo>
                <a:lnTo>
                  <a:pt x="212" y="315"/>
                </a:lnTo>
                <a:lnTo>
                  <a:pt x="212" y="313"/>
                </a:lnTo>
                <a:lnTo>
                  <a:pt x="212" y="315"/>
                </a:lnTo>
                <a:lnTo>
                  <a:pt x="210" y="315"/>
                </a:lnTo>
                <a:lnTo>
                  <a:pt x="210" y="313"/>
                </a:lnTo>
                <a:lnTo>
                  <a:pt x="208" y="311"/>
                </a:lnTo>
                <a:lnTo>
                  <a:pt x="208" y="309"/>
                </a:lnTo>
                <a:lnTo>
                  <a:pt x="203" y="305"/>
                </a:lnTo>
                <a:lnTo>
                  <a:pt x="199" y="300"/>
                </a:lnTo>
                <a:lnTo>
                  <a:pt x="198" y="298"/>
                </a:lnTo>
                <a:lnTo>
                  <a:pt x="195" y="293"/>
                </a:lnTo>
                <a:lnTo>
                  <a:pt x="193" y="293"/>
                </a:lnTo>
                <a:lnTo>
                  <a:pt x="189" y="288"/>
                </a:lnTo>
                <a:lnTo>
                  <a:pt x="188" y="285"/>
                </a:lnTo>
                <a:lnTo>
                  <a:pt x="182" y="279"/>
                </a:lnTo>
                <a:lnTo>
                  <a:pt x="180" y="278"/>
                </a:lnTo>
                <a:lnTo>
                  <a:pt x="173" y="270"/>
                </a:lnTo>
                <a:lnTo>
                  <a:pt x="170" y="266"/>
                </a:lnTo>
                <a:lnTo>
                  <a:pt x="169" y="265"/>
                </a:lnTo>
                <a:lnTo>
                  <a:pt x="168" y="262"/>
                </a:lnTo>
                <a:lnTo>
                  <a:pt x="166" y="260"/>
                </a:lnTo>
                <a:lnTo>
                  <a:pt x="163" y="256"/>
                </a:lnTo>
                <a:lnTo>
                  <a:pt x="160" y="253"/>
                </a:lnTo>
                <a:lnTo>
                  <a:pt x="158" y="249"/>
                </a:lnTo>
                <a:lnTo>
                  <a:pt x="156" y="249"/>
                </a:lnTo>
                <a:lnTo>
                  <a:pt x="153" y="245"/>
                </a:lnTo>
                <a:lnTo>
                  <a:pt x="150" y="242"/>
                </a:lnTo>
                <a:lnTo>
                  <a:pt x="143" y="233"/>
                </a:lnTo>
                <a:lnTo>
                  <a:pt x="140" y="229"/>
                </a:lnTo>
                <a:lnTo>
                  <a:pt x="139" y="228"/>
                </a:lnTo>
                <a:lnTo>
                  <a:pt x="137" y="226"/>
                </a:lnTo>
                <a:lnTo>
                  <a:pt x="136" y="225"/>
                </a:lnTo>
                <a:lnTo>
                  <a:pt x="135" y="223"/>
                </a:lnTo>
                <a:lnTo>
                  <a:pt x="135" y="222"/>
                </a:lnTo>
                <a:lnTo>
                  <a:pt x="133" y="220"/>
                </a:lnTo>
                <a:lnTo>
                  <a:pt x="132" y="219"/>
                </a:lnTo>
                <a:lnTo>
                  <a:pt x="130" y="218"/>
                </a:lnTo>
                <a:lnTo>
                  <a:pt x="127" y="215"/>
                </a:lnTo>
                <a:lnTo>
                  <a:pt x="127" y="213"/>
                </a:lnTo>
                <a:lnTo>
                  <a:pt x="126" y="212"/>
                </a:lnTo>
                <a:lnTo>
                  <a:pt x="125" y="210"/>
                </a:lnTo>
                <a:lnTo>
                  <a:pt x="123" y="209"/>
                </a:lnTo>
                <a:lnTo>
                  <a:pt x="122" y="208"/>
                </a:lnTo>
                <a:lnTo>
                  <a:pt x="120" y="206"/>
                </a:lnTo>
                <a:lnTo>
                  <a:pt x="119" y="205"/>
                </a:lnTo>
                <a:lnTo>
                  <a:pt x="119" y="203"/>
                </a:lnTo>
                <a:lnTo>
                  <a:pt x="116" y="200"/>
                </a:lnTo>
                <a:lnTo>
                  <a:pt x="115" y="199"/>
                </a:lnTo>
                <a:lnTo>
                  <a:pt x="115" y="198"/>
                </a:lnTo>
                <a:lnTo>
                  <a:pt x="113" y="198"/>
                </a:lnTo>
                <a:lnTo>
                  <a:pt x="112" y="195"/>
                </a:lnTo>
                <a:lnTo>
                  <a:pt x="110" y="193"/>
                </a:lnTo>
                <a:lnTo>
                  <a:pt x="109" y="193"/>
                </a:lnTo>
                <a:lnTo>
                  <a:pt x="107" y="193"/>
                </a:lnTo>
                <a:lnTo>
                  <a:pt x="106" y="193"/>
                </a:lnTo>
                <a:lnTo>
                  <a:pt x="105" y="193"/>
                </a:lnTo>
                <a:lnTo>
                  <a:pt x="103" y="193"/>
                </a:lnTo>
                <a:lnTo>
                  <a:pt x="103" y="192"/>
                </a:lnTo>
                <a:lnTo>
                  <a:pt x="102" y="192"/>
                </a:lnTo>
                <a:lnTo>
                  <a:pt x="102" y="190"/>
                </a:lnTo>
                <a:lnTo>
                  <a:pt x="102" y="189"/>
                </a:lnTo>
                <a:lnTo>
                  <a:pt x="100" y="189"/>
                </a:lnTo>
                <a:lnTo>
                  <a:pt x="100" y="188"/>
                </a:lnTo>
                <a:lnTo>
                  <a:pt x="99" y="188"/>
                </a:lnTo>
                <a:lnTo>
                  <a:pt x="99" y="186"/>
                </a:lnTo>
                <a:lnTo>
                  <a:pt x="97" y="186"/>
                </a:lnTo>
                <a:lnTo>
                  <a:pt x="96" y="186"/>
                </a:lnTo>
                <a:lnTo>
                  <a:pt x="96" y="185"/>
                </a:lnTo>
                <a:lnTo>
                  <a:pt x="96" y="183"/>
                </a:lnTo>
                <a:lnTo>
                  <a:pt x="96" y="182"/>
                </a:lnTo>
                <a:lnTo>
                  <a:pt x="95" y="182"/>
                </a:lnTo>
                <a:lnTo>
                  <a:pt x="95" y="180"/>
                </a:lnTo>
                <a:lnTo>
                  <a:pt x="93" y="180"/>
                </a:lnTo>
                <a:lnTo>
                  <a:pt x="92" y="180"/>
                </a:lnTo>
                <a:lnTo>
                  <a:pt x="92" y="179"/>
                </a:lnTo>
                <a:lnTo>
                  <a:pt x="90" y="179"/>
                </a:lnTo>
                <a:lnTo>
                  <a:pt x="90" y="178"/>
                </a:lnTo>
                <a:lnTo>
                  <a:pt x="89" y="178"/>
                </a:lnTo>
                <a:lnTo>
                  <a:pt x="87" y="178"/>
                </a:lnTo>
                <a:lnTo>
                  <a:pt x="87" y="179"/>
                </a:lnTo>
                <a:lnTo>
                  <a:pt x="86" y="179"/>
                </a:lnTo>
                <a:lnTo>
                  <a:pt x="86" y="180"/>
                </a:lnTo>
                <a:lnTo>
                  <a:pt x="86" y="179"/>
                </a:lnTo>
                <a:lnTo>
                  <a:pt x="85" y="179"/>
                </a:lnTo>
                <a:lnTo>
                  <a:pt x="85" y="178"/>
                </a:lnTo>
                <a:lnTo>
                  <a:pt x="85" y="176"/>
                </a:lnTo>
                <a:lnTo>
                  <a:pt x="83" y="176"/>
                </a:lnTo>
                <a:lnTo>
                  <a:pt x="83" y="178"/>
                </a:lnTo>
                <a:lnTo>
                  <a:pt x="82" y="178"/>
                </a:lnTo>
                <a:lnTo>
                  <a:pt x="82" y="176"/>
                </a:lnTo>
                <a:lnTo>
                  <a:pt x="80" y="176"/>
                </a:lnTo>
                <a:lnTo>
                  <a:pt x="80" y="175"/>
                </a:lnTo>
                <a:lnTo>
                  <a:pt x="79" y="173"/>
                </a:lnTo>
                <a:lnTo>
                  <a:pt x="77" y="173"/>
                </a:lnTo>
                <a:lnTo>
                  <a:pt x="76" y="173"/>
                </a:lnTo>
                <a:lnTo>
                  <a:pt x="76" y="172"/>
                </a:lnTo>
                <a:lnTo>
                  <a:pt x="75" y="172"/>
                </a:lnTo>
                <a:lnTo>
                  <a:pt x="75" y="170"/>
                </a:lnTo>
                <a:lnTo>
                  <a:pt x="75" y="172"/>
                </a:lnTo>
                <a:lnTo>
                  <a:pt x="73" y="172"/>
                </a:lnTo>
                <a:lnTo>
                  <a:pt x="72" y="172"/>
                </a:lnTo>
                <a:lnTo>
                  <a:pt x="70" y="172"/>
                </a:lnTo>
                <a:lnTo>
                  <a:pt x="69" y="172"/>
                </a:lnTo>
                <a:lnTo>
                  <a:pt x="69" y="173"/>
                </a:lnTo>
                <a:lnTo>
                  <a:pt x="67" y="173"/>
                </a:lnTo>
                <a:lnTo>
                  <a:pt x="66" y="173"/>
                </a:lnTo>
                <a:lnTo>
                  <a:pt x="66" y="175"/>
                </a:lnTo>
                <a:lnTo>
                  <a:pt x="65" y="175"/>
                </a:lnTo>
                <a:lnTo>
                  <a:pt x="63" y="175"/>
                </a:lnTo>
                <a:lnTo>
                  <a:pt x="62" y="175"/>
                </a:lnTo>
                <a:lnTo>
                  <a:pt x="62" y="173"/>
                </a:lnTo>
                <a:lnTo>
                  <a:pt x="62" y="172"/>
                </a:lnTo>
                <a:lnTo>
                  <a:pt x="62" y="170"/>
                </a:lnTo>
                <a:lnTo>
                  <a:pt x="62" y="169"/>
                </a:lnTo>
                <a:lnTo>
                  <a:pt x="60" y="167"/>
                </a:lnTo>
                <a:lnTo>
                  <a:pt x="60" y="166"/>
                </a:lnTo>
                <a:lnTo>
                  <a:pt x="60" y="165"/>
                </a:lnTo>
                <a:lnTo>
                  <a:pt x="60" y="163"/>
                </a:lnTo>
                <a:lnTo>
                  <a:pt x="60" y="162"/>
                </a:lnTo>
                <a:lnTo>
                  <a:pt x="60" y="160"/>
                </a:lnTo>
                <a:lnTo>
                  <a:pt x="59" y="159"/>
                </a:lnTo>
                <a:lnTo>
                  <a:pt x="59" y="157"/>
                </a:lnTo>
                <a:lnTo>
                  <a:pt x="59" y="156"/>
                </a:lnTo>
                <a:lnTo>
                  <a:pt x="57" y="156"/>
                </a:lnTo>
                <a:lnTo>
                  <a:pt x="57" y="155"/>
                </a:lnTo>
                <a:lnTo>
                  <a:pt x="57" y="153"/>
                </a:lnTo>
                <a:lnTo>
                  <a:pt x="57" y="152"/>
                </a:lnTo>
                <a:lnTo>
                  <a:pt x="57" y="150"/>
                </a:lnTo>
                <a:lnTo>
                  <a:pt x="59" y="150"/>
                </a:lnTo>
                <a:lnTo>
                  <a:pt x="57" y="149"/>
                </a:lnTo>
                <a:lnTo>
                  <a:pt x="56" y="149"/>
                </a:lnTo>
                <a:lnTo>
                  <a:pt x="55" y="149"/>
                </a:lnTo>
                <a:lnTo>
                  <a:pt x="53" y="147"/>
                </a:lnTo>
                <a:lnTo>
                  <a:pt x="52" y="147"/>
                </a:lnTo>
                <a:lnTo>
                  <a:pt x="52" y="146"/>
                </a:lnTo>
                <a:lnTo>
                  <a:pt x="52" y="145"/>
                </a:lnTo>
                <a:lnTo>
                  <a:pt x="52" y="143"/>
                </a:lnTo>
                <a:lnTo>
                  <a:pt x="50" y="143"/>
                </a:lnTo>
                <a:lnTo>
                  <a:pt x="50" y="142"/>
                </a:lnTo>
                <a:lnTo>
                  <a:pt x="50" y="140"/>
                </a:lnTo>
                <a:lnTo>
                  <a:pt x="50" y="139"/>
                </a:lnTo>
                <a:lnTo>
                  <a:pt x="50" y="137"/>
                </a:lnTo>
                <a:lnTo>
                  <a:pt x="49" y="136"/>
                </a:lnTo>
                <a:lnTo>
                  <a:pt x="47" y="135"/>
                </a:lnTo>
                <a:lnTo>
                  <a:pt x="46" y="135"/>
                </a:lnTo>
                <a:lnTo>
                  <a:pt x="45" y="135"/>
                </a:lnTo>
                <a:lnTo>
                  <a:pt x="45" y="133"/>
                </a:lnTo>
                <a:lnTo>
                  <a:pt x="43" y="133"/>
                </a:lnTo>
                <a:lnTo>
                  <a:pt x="42" y="133"/>
                </a:lnTo>
                <a:lnTo>
                  <a:pt x="40" y="133"/>
                </a:lnTo>
                <a:lnTo>
                  <a:pt x="40" y="132"/>
                </a:lnTo>
                <a:lnTo>
                  <a:pt x="39" y="130"/>
                </a:lnTo>
                <a:lnTo>
                  <a:pt x="37" y="129"/>
                </a:lnTo>
                <a:lnTo>
                  <a:pt x="36" y="129"/>
                </a:lnTo>
                <a:lnTo>
                  <a:pt x="36" y="127"/>
                </a:lnTo>
                <a:lnTo>
                  <a:pt x="36" y="126"/>
                </a:lnTo>
                <a:lnTo>
                  <a:pt x="36" y="125"/>
                </a:lnTo>
                <a:lnTo>
                  <a:pt x="36" y="123"/>
                </a:lnTo>
                <a:lnTo>
                  <a:pt x="36" y="122"/>
                </a:lnTo>
                <a:lnTo>
                  <a:pt x="35" y="122"/>
                </a:lnTo>
                <a:lnTo>
                  <a:pt x="35" y="120"/>
                </a:lnTo>
                <a:lnTo>
                  <a:pt x="33" y="119"/>
                </a:lnTo>
                <a:lnTo>
                  <a:pt x="33" y="117"/>
                </a:lnTo>
                <a:lnTo>
                  <a:pt x="33" y="116"/>
                </a:lnTo>
                <a:lnTo>
                  <a:pt x="32" y="115"/>
                </a:lnTo>
                <a:lnTo>
                  <a:pt x="32" y="113"/>
                </a:lnTo>
                <a:lnTo>
                  <a:pt x="30" y="113"/>
                </a:lnTo>
                <a:lnTo>
                  <a:pt x="30" y="112"/>
                </a:lnTo>
                <a:lnTo>
                  <a:pt x="30" y="110"/>
                </a:lnTo>
                <a:lnTo>
                  <a:pt x="30" y="109"/>
                </a:lnTo>
                <a:lnTo>
                  <a:pt x="30" y="107"/>
                </a:lnTo>
                <a:lnTo>
                  <a:pt x="32" y="106"/>
                </a:lnTo>
                <a:lnTo>
                  <a:pt x="32" y="105"/>
                </a:lnTo>
                <a:lnTo>
                  <a:pt x="33" y="103"/>
                </a:lnTo>
                <a:lnTo>
                  <a:pt x="33" y="100"/>
                </a:lnTo>
                <a:lnTo>
                  <a:pt x="32" y="100"/>
                </a:lnTo>
                <a:lnTo>
                  <a:pt x="30" y="100"/>
                </a:lnTo>
                <a:lnTo>
                  <a:pt x="30" y="102"/>
                </a:lnTo>
                <a:lnTo>
                  <a:pt x="30" y="100"/>
                </a:lnTo>
                <a:lnTo>
                  <a:pt x="29" y="100"/>
                </a:lnTo>
                <a:lnTo>
                  <a:pt x="29" y="99"/>
                </a:lnTo>
                <a:lnTo>
                  <a:pt x="29" y="97"/>
                </a:lnTo>
                <a:lnTo>
                  <a:pt x="29" y="96"/>
                </a:lnTo>
                <a:lnTo>
                  <a:pt x="27" y="96"/>
                </a:lnTo>
                <a:lnTo>
                  <a:pt x="26" y="95"/>
                </a:lnTo>
                <a:lnTo>
                  <a:pt x="25" y="95"/>
                </a:lnTo>
                <a:lnTo>
                  <a:pt x="25" y="93"/>
                </a:lnTo>
                <a:lnTo>
                  <a:pt x="23" y="92"/>
                </a:lnTo>
                <a:lnTo>
                  <a:pt x="22" y="90"/>
                </a:lnTo>
                <a:lnTo>
                  <a:pt x="20" y="90"/>
                </a:lnTo>
                <a:lnTo>
                  <a:pt x="19" y="89"/>
                </a:lnTo>
                <a:lnTo>
                  <a:pt x="17" y="89"/>
                </a:lnTo>
                <a:lnTo>
                  <a:pt x="16" y="90"/>
                </a:lnTo>
                <a:lnTo>
                  <a:pt x="16" y="89"/>
                </a:lnTo>
                <a:lnTo>
                  <a:pt x="16" y="87"/>
                </a:lnTo>
                <a:lnTo>
                  <a:pt x="15" y="87"/>
                </a:lnTo>
                <a:lnTo>
                  <a:pt x="13" y="87"/>
                </a:lnTo>
                <a:lnTo>
                  <a:pt x="13" y="86"/>
                </a:lnTo>
                <a:lnTo>
                  <a:pt x="12" y="86"/>
                </a:lnTo>
                <a:lnTo>
                  <a:pt x="10" y="85"/>
                </a:lnTo>
                <a:lnTo>
                  <a:pt x="9" y="85"/>
                </a:lnTo>
                <a:lnTo>
                  <a:pt x="7" y="83"/>
                </a:lnTo>
                <a:lnTo>
                  <a:pt x="6" y="82"/>
                </a:lnTo>
                <a:lnTo>
                  <a:pt x="4" y="82"/>
                </a:lnTo>
                <a:lnTo>
                  <a:pt x="4" y="80"/>
                </a:lnTo>
                <a:lnTo>
                  <a:pt x="3" y="79"/>
                </a:lnTo>
                <a:lnTo>
                  <a:pt x="3" y="77"/>
                </a:lnTo>
                <a:lnTo>
                  <a:pt x="3" y="76"/>
                </a:lnTo>
                <a:lnTo>
                  <a:pt x="2" y="76"/>
                </a:lnTo>
                <a:lnTo>
                  <a:pt x="2" y="75"/>
                </a:lnTo>
                <a:lnTo>
                  <a:pt x="0" y="75"/>
                </a:lnTo>
                <a:lnTo>
                  <a:pt x="2" y="75"/>
                </a:lnTo>
                <a:lnTo>
                  <a:pt x="2" y="73"/>
                </a:lnTo>
                <a:lnTo>
                  <a:pt x="3" y="73"/>
                </a:lnTo>
                <a:lnTo>
                  <a:pt x="4" y="72"/>
                </a:lnTo>
                <a:lnTo>
                  <a:pt x="4" y="70"/>
                </a:lnTo>
                <a:lnTo>
                  <a:pt x="6" y="70"/>
                </a:lnTo>
                <a:lnTo>
                  <a:pt x="6" y="69"/>
                </a:lnTo>
                <a:lnTo>
                  <a:pt x="6" y="67"/>
                </a:lnTo>
                <a:lnTo>
                  <a:pt x="7" y="66"/>
                </a:lnTo>
                <a:lnTo>
                  <a:pt x="7" y="65"/>
                </a:lnTo>
                <a:lnTo>
                  <a:pt x="7" y="63"/>
                </a:lnTo>
                <a:lnTo>
                  <a:pt x="7" y="62"/>
                </a:lnTo>
                <a:lnTo>
                  <a:pt x="7" y="60"/>
                </a:lnTo>
                <a:lnTo>
                  <a:pt x="7" y="59"/>
                </a:lnTo>
                <a:lnTo>
                  <a:pt x="7" y="57"/>
                </a:lnTo>
                <a:lnTo>
                  <a:pt x="9" y="57"/>
                </a:lnTo>
                <a:lnTo>
                  <a:pt x="9" y="56"/>
                </a:lnTo>
                <a:lnTo>
                  <a:pt x="9" y="55"/>
                </a:lnTo>
                <a:lnTo>
                  <a:pt x="7" y="55"/>
                </a:lnTo>
                <a:lnTo>
                  <a:pt x="7" y="53"/>
                </a:lnTo>
                <a:lnTo>
                  <a:pt x="7" y="52"/>
                </a:lnTo>
                <a:lnTo>
                  <a:pt x="7" y="50"/>
                </a:lnTo>
                <a:lnTo>
                  <a:pt x="7" y="49"/>
                </a:lnTo>
                <a:lnTo>
                  <a:pt x="7" y="47"/>
                </a:lnTo>
                <a:lnTo>
                  <a:pt x="7" y="46"/>
                </a:lnTo>
                <a:lnTo>
                  <a:pt x="9" y="45"/>
                </a:lnTo>
                <a:lnTo>
                  <a:pt x="9" y="43"/>
                </a:lnTo>
                <a:lnTo>
                  <a:pt x="10" y="42"/>
                </a:lnTo>
                <a:lnTo>
                  <a:pt x="10" y="40"/>
                </a:lnTo>
                <a:lnTo>
                  <a:pt x="12" y="40"/>
                </a:lnTo>
                <a:lnTo>
                  <a:pt x="12" y="39"/>
                </a:lnTo>
                <a:lnTo>
                  <a:pt x="13" y="39"/>
                </a:lnTo>
                <a:lnTo>
                  <a:pt x="13" y="37"/>
                </a:lnTo>
                <a:lnTo>
                  <a:pt x="13" y="36"/>
                </a:lnTo>
                <a:lnTo>
                  <a:pt x="13" y="35"/>
                </a:lnTo>
                <a:lnTo>
                  <a:pt x="13" y="33"/>
                </a:lnTo>
                <a:lnTo>
                  <a:pt x="13" y="32"/>
                </a:lnTo>
                <a:lnTo>
                  <a:pt x="13" y="30"/>
                </a:lnTo>
                <a:lnTo>
                  <a:pt x="13" y="29"/>
                </a:lnTo>
                <a:lnTo>
                  <a:pt x="15" y="29"/>
                </a:lnTo>
                <a:lnTo>
                  <a:pt x="16" y="29"/>
                </a:lnTo>
                <a:lnTo>
                  <a:pt x="19" y="29"/>
                </a:lnTo>
                <a:lnTo>
                  <a:pt x="20" y="29"/>
                </a:lnTo>
                <a:lnTo>
                  <a:pt x="22" y="29"/>
                </a:lnTo>
                <a:lnTo>
                  <a:pt x="23" y="29"/>
                </a:lnTo>
                <a:lnTo>
                  <a:pt x="27" y="29"/>
                </a:lnTo>
                <a:lnTo>
                  <a:pt x="29" y="29"/>
                </a:lnTo>
                <a:lnTo>
                  <a:pt x="30" y="29"/>
                </a:lnTo>
                <a:lnTo>
                  <a:pt x="32" y="29"/>
                </a:lnTo>
                <a:lnTo>
                  <a:pt x="35" y="29"/>
                </a:lnTo>
                <a:lnTo>
                  <a:pt x="37" y="29"/>
                </a:lnTo>
                <a:lnTo>
                  <a:pt x="39" y="29"/>
                </a:lnTo>
                <a:lnTo>
                  <a:pt x="40" y="29"/>
                </a:lnTo>
                <a:lnTo>
                  <a:pt x="42" y="29"/>
                </a:lnTo>
                <a:lnTo>
                  <a:pt x="43" y="26"/>
                </a:lnTo>
                <a:lnTo>
                  <a:pt x="43" y="24"/>
                </a:lnTo>
                <a:lnTo>
                  <a:pt x="45" y="23"/>
                </a:lnTo>
                <a:lnTo>
                  <a:pt x="45" y="22"/>
                </a:lnTo>
                <a:lnTo>
                  <a:pt x="46" y="22"/>
                </a:lnTo>
                <a:lnTo>
                  <a:pt x="47" y="22"/>
                </a:lnTo>
                <a:lnTo>
                  <a:pt x="49" y="20"/>
                </a:lnTo>
                <a:lnTo>
                  <a:pt x="49" y="19"/>
                </a:lnTo>
                <a:lnTo>
                  <a:pt x="49" y="17"/>
                </a:lnTo>
                <a:lnTo>
                  <a:pt x="47" y="16"/>
                </a:lnTo>
                <a:lnTo>
                  <a:pt x="47" y="14"/>
                </a:lnTo>
                <a:lnTo>
                  <a:pt x="49" y="14"/>
                </a:lnTo>
                <a:lnTo>
                  <a:pt x="49" y="13"/>
                </a:lnTo>
                <a:lnTo>
                  <a:pt x="50" y="12"/>
                </a:lnTo>
                <a:lnTo>
                  <a:pt x="50" y="10"/>
                </a:lnTo>
                <a:lnTo>
                  <a:pt x="52" y="10"/>
                </a:lnTo>
                <a:lnTo>
                  <a:pt x="52" y="9"/>
                </a:lnTo>
                <a:lnTo>
                  <a:pt x="53" y="7"/>
                </a:lnTo>
                <a:lnTo>
                  <a:pt x="55" y="7"/>
                </a:lnTo>
                <a:lnTo>
                  <a:pt x="56" y="7"/>
                </a:lnTo>
                <a:lnTo>
                  <a:pt x="56" y="6"/>
                </a:lnTo>
                <a:lnTo>
                  <a:pt x="57" y="7"/>
                </a:lnTo>
                <a:lnTo>
                  <a:pt x="59" y="7"/>
                </a:lnTo>
                <a:lnTo>
                  <a:pt x="60" y="7"/>
                </a:lnTo>
                <a:lnTo>
                  <a:pt x="62" y="9"/>
                </a:lnTo>
                <a:lnTo>
                  <a:pt x="63" y="10"/>
                </a:lnTo>
                <a:lnTo>
                  <a:pt x="65" y="12"/>
                </a:lnTo>
                <a:lnTo>
                  <a:pt x="66" y="12"/>
                </a:lnTo>
                <a:lnTo>
                  <a:pt x="67" y="12"/>
                </a:lnTo>
                <a:lnTo>
                  <a:pt x="69" y="13"/>
                </a:lnTo>
                <a:lnTo>
                  <a:pt x="70" y="13"/>
                </a:lnTo>
                <a:lnTo>
                  <a:pt x="72" y="14"/>
                </a:lnTo>
                <a:lnTo>
                  <a:pt x="73" y="16"/>
                </a:lnTo>
                <a:lnTo>
                  <a:pt x="73" y="14"/>
                </a:lnTo>
                <a:lnTo>
                  <a:pt x="75" y="14"/>
                </a:lnTo>
                <a:lnTo>
                  <a:pt x="76" y="13"/>
                </a:lnTo>
                <a:lnTo>
                  <a:pt x="77" y="12"/>
                </a:lnTo>
                <a:lnTo>
                  <a:pt x="79" y="12"/>
                </a:lnTo>
                <a:lnTo>
                  <a:pt x="80" y="12"/>
                </a:lnTo>
                <a:lnTo>
                  <a:pt x="82" y="12"/>
                </a:lnTo>
                <a:lnTo>
                  <a:pt x="83" y="12"/>
                </a:lnTo>
                <a:lnTo>
                  <a:pt x="85" y="12"/>
                </a:lnTo>
                <a:lnTo>
                  <a:pt x="86" y="12"/>
                </a:lnTo>
                <a:lnTo>
                  <a:pt x="87" y="12"/>
                </a:lnTo>
                <a:lnTo>
                  <a:pt x="87" y="10"/>
                </a:lnTo>
                <a:lnTo>
                  <a:pt x="86" y="10"/>
                </a:lnTo>
                <a:lnTo>
                  <a:pt x="86" y="9"/>
                </a:lnTo>
                <a:lnTo>
                  <a:pt x="87" y="7"/>
                </a:lnTo>
                <a:lnTo>
                  <a:pt x="89" y="7"/>
                </a:lnTo>
                <a:lnTo>
                  <a:pt x="90" y="6"/>
                </a:lnTo>
                <a:lnTo>
                  <a:pt x="92" y="7"/>
                </a:lnTo>
                <a:lnTo>
                  <a:pt x="92" y="9"/>
                </a:lnTo>
                <a:lnTo>
                  <a:pt x="93" y="9"/>
                </a:lnTo>
                <a:lnTo>
                  <a:pt x="95" y="9"/>
                </a:lnTo>
                <a:lnTo>
                  <a:pt x="96" y="9"/>
                </a:lnTo>
                <a:lnTo>
                  <a:pt x="96" y="10"/>
                </a:lnTo>
                <a:lnTo>
                  <a:pt x="97" y="10"/>
                </a:lnTo>
                <a:lnTo>
                  <a:pt x="99" y="12"/>
                </a:lnTo>
                <a:lnTo>
                  <a:pt x="100" y="13"/>
                </a:lnTo>
                <a:lnTo>
                  <a:pt x="102" y="13"/>
                </a:lnTo>
                <a:lnTo>
                  <a:pt x="103" y="13"/>
                </a:lnTo>
                <a:lnTo>
                  <a:pt x="105" y="13"/>
                </a:lnTo>
                <a:lnTo>
                  <a:pt x="106" y="12"/>
                </a:lnTo>
                <a:lnTo>
                  <a:pt x="107" y="12"/>
                </a:lnTo>
                <a:lnTo>
                  <a:pt x="109" y="12"/>
                </a:lnTo>
                <a:lnTo>
                  <a:pt x="110" y="10"/>
                </a:lnTo>
                <a:lnTo>
                  <a:pt x="110" y="7"/>
                </a:lnTo>
                <a:lnTo>
                  <a:pt x="112" y="7"/>
                </a:lnTo>
                <a:lnTo>
                  <a:pt x="112" y="6"/>
                </a:lnTo>
                <a:lnTo>
                  <a:pt x="112" y="4"/>
                </a:lnTo>
                <a:lnTo>
                  <a:pt x="110" y="3"/>
                </a:lnTo>
                <a:lnTo>
                  <a:pt x="110" y="2"/>
                </a:lnTo>
                <a:lnTo>
                  <a:pt x="109" y="2"/>
                </a:lnTo>
                <a:lnTo>
                  <a:pt x="109" y="0"/>
                </a:lnTo>
              </a:path>
            </a:pathLst>
          </a:custGeom>
          <a:solidFill>
            <a:schemeClr val="bg1"/>
          </a:solidFill>
          <a:ln w="3175" cmpd="sng">
            <a:solidFill>
              <a:srgbClr val="808080"/>
            </a:solidFill>
            <a:prstDash val="solid"/>
            <a:round/>
            <a:headEnd/>
            <a:tailEnd/>
          </a:ln>
        </p:spPr>
        <p:txBody>
          <a:bodyPr/>
          <a:lstStyle/>
          <a:p>
            <a:endParaRPr lang="en-US"/>
          </a:p>
        </p:txBody>
      </p:sp>
      <p:sp>
        <p:nvSpPr>
          <p:cNvPr id="14495" name="Freeform 159"/>
          <p:cNvSpPr>
            <a:spLocks/>
          </p:cNvSpPr>
          <p:nvPr/>
        </p:nvSpPr>
        <p:spPr bwMode="auto">
          <a:xfrm>
            <a:off x="2900363" y="2743200"/>
            <a:ext cx="292100" cy="95250"/>
          </a:xfrm>
          <a:custGeom>
            <a:avLst/>
            <a:gdLst>
              <a:gd name="T0" fmla="*/ 243 w 247"/>
              <a:gd name="T1" fmla="*/ 5 h 112"/>
              <a:gd name="T2" fmla="*/ 237 w 247"/>
              <a:gd name="T3" fmla="*/ 13 h 112"/>
              <a:gd name="T4" fmla="*/ 230 w 247"/>
              <a:gd name="T5" fmla="*/ 20 h 112"/>
              <a:gd name="T6" fmla="*/ 224 w 247"/>
              <a:gd name="T7" fmla="*/ 25 h 112"/>
              <a:gd name="T8" fmla="*/ 216 w 247"/>
              <a:gd name="T9" fmla="*/ 29 h 112"/>
              <a:gd name="T10" fmla="*/ 207 w 247"/>
              <a:gd name="T11" fmla="*/ 33 h 112"/>
              <a:gd name="T12" fmla="*/ 200 w 247"/>
              <a:gd name="T13" fmla="*/ 36 h 112"/>
              <a:gd name="T14" fmla="*/ 191 w 247"/>
              <a:gd name="T15" fmla="*/ 39 h 112"/>
              <a:gd name="T16" fmla="*/ 188 w 247"/>
              <a:gd name="T17" fmla="*/ 45 h 112"/>
              <a:gd name="T18" fmla="*/ 194 w 247"/>
              <a:gd name="T19" fmla="*/ 51 h 112"/>
              <a:gd name="T20" fmla="*/ 191 w 247"/>
              <a:gd name="T21" fmla="*/ 56 h 112"/>
              <a:gd name="T22" fmla="*/ 187 w 247"/>
              <a:gd name="T23" fmla="*/ 59 h 112"/>
              <a:gd name="T24" fmla="*/ 181 w 247"/>
              <a:gd name="T25" fmla="*/ 61 h 112"/>
              <a:gd name="T26" fmla="*/ 176 w 247"/>
              <a:gd name="T27" fmla="*/ 58 h 112"/>
              <a:gd name="T28" fmla="*/ 171 w 247"/>
              <a:gd name="T29" fmla="*/ 58 h 112"/>
              <a:gd name="T30" fmla="*/ 167 w 247"/>
              <a:gd name="T31" fmla="*/ 63 h 112"/>
              <a:gd name="T32" fmla="*/ 166 w 247"/>
              <a:gd name="T33" fmla="*/ 69 h 112"/>
              <a:gd name="T34" fmla="*/ 167 w 247"/>
              <a:gd name="T35" fmla="*/ 76 h 112"/>
              <a:gd name="T36" fmla="*/ 163 w 247"/>
              <a:gd name="T37" fmla="*/ 81 h 112"/>
              <a:gd name="T38" fmla="*/ 156 w 247"/>
              <a:gd name="T39" fmla="*/ 82 h 112"/>
              <a:gd name="T40" fmla="*/ 154 w 247"/>
              <a:gd name="T41" fmla="*/ 88 h 112"/>
              <a:gd name="T42" fmla="*/ 154 w 247"/>
              <a:gd name="T43" fmla="*/ 92 h 112"/>
              <a:gd name="T44" fmla="*/ 153 w 247"/>
              <a:gd name="T45" fmla="*/ 95 h 112"/>
              <a:gd name="T46" fmla="*/ 153 w 247"/>
              <a:gd name="T47" fmla="*/ 101 h 112"/>
              <a:gd name="T48" fmla="*/ 151 w 247"/>
              <a:gd name="T49" fmla="*/ 106 h 112"/>
              <a:gd name="T50" fmla="*/ 147 w 247"/>
              <a:gd name="T51" fmla="*/ 109 h 112"/>
              <a:gd name="T52" fmla="*/ 141 w 247"/>
              <a:gd name="T53" fmla="*/ 111 h 112"/>
              <a:gd name="T54" fmla="*/ 136 w 247"/>
              <a:gd name="T55" fmla="*/ 111 h 112"/>
              <a:gd name="T56" fmla="*/ 128 w 247"/>
              <a:gd name="T57" fmla="*/ 108 h 112"/>
              <a:gd name="T58" fmla="*/ 126 w 247"/>
              <a:gd name="T59" fmla="*/ 102 h 112"/>
              <a:gd name="T60" fmla="*/ 120 w 247"/>
              <a:gd name="T61" fmla="*/ 103 h 112"/>
              <a:gd name="T62" fmla="*/ 117 w 247"/>
              <a:gd name="T63" fmla="*/ 98 h 112"/>
              <a:gd name="T64" fmla="*/ 113 w 247"/>
              <a:gd name="T65" fmla="*/ 96 h 112"/>
              <a:gd name="T66" fmla="*/ 108 w 247"/>
              <a:gd name="T67" fmla="*/ 99 h 112"/>
              <a:gd name="T68" fmla="*/ 103 w 247"/>
              <a:gd name="T69" fmla="*/ 103 h 112"/>
              <a:gd name="T70" fmla="*/ 96 w 247"/>
              <a:gd name="T71" fmla="*/ 105 h 112"/>
              <a:gd name="T72" fmla="*/ 90 w 247"/>
              <a:gd name="T73" fmla="*/ 103 h 112"/>
              <a:gd name="T74" fmla="*/ 84 w 247"/>
              <a:gd name="T75" fmla="*/ 103 h 112"/>
              <a:gd name="T76" fmla="*/ 77 w 247"/>
              <a:gd name="T77" fmla="*/ 102 h 112"/>
              <a:gd name="T78" fmla="*/ 74 w 247"/>
              <a:gd name="T79" fmla="*/ 96 h 112"/>
              <a:gd name="T80" fmla="*/ 71 w 247"/>
              <a:gd name="T81" fmla="*/ 91 h 112"/>
              <a:gd name="T82" fmla="*/ 71 w 247"/>
              <a:gd name="T83" fmla="*/ 85 h 112"/>
              <a:gd name="T84" fmla="*/ 71 w 247"/>
              <a:gd name="T85" fmla="*/ 81 h 112"/>
              <a:gd name="T86" fmla="*/ 64 w 247"/>
              <a:gd name="T87" fmla="*/ 81 h 112"/>
              <a:gd name="T88" fmla="*/ 58 w 247"/>
              <a:gd name="T89" fmla="*/ 81 h 112"/>
              <a:gd name="T90" fmla="*/ 54 w 247"/>
              <a:gd name="T91" fmla="*/ 78 h 112"/>
              <a:gd name="T92" fmla="*/ 53 w 247"/>
              <a:gd name="T93" fmla="*/ 72 h 112"/>
              <a:gd name="T94" fmla="*/ 51 w 247"/>
              <a:gd name="T95" fmla="*/ 79 h 112"/>
              <a:gd name="T96" fmla="*/ 30 w 247"/>
              <a:gd name="T97" fmla="*/ 86 h 112"/>
              <a:gd name="T98" fmla="*/ 25 w 247"/>
              <a:gd name="T99" fmla="*/ 83 h 112"/>
              <a:gd name="T100" fmla="*/ 21 w 247"/>
              <a:gd name="T101" fmla="*/ 83 h 112"/>
              <a:gd name="T102" fmla="*/ 17 w 247"/>
              <a:gd name="T103" fmla="*/ 81 h 112"/>
              <a:gd name="T104" fmla="*/ 14 w 247"/>
              <a:gd name="T105" fmla="*/ 76 h 112"/>
              <a:gd name="T106" fmla="*/ 8 w 247"/>
              <a:gd name="T107" fmla="*/ 78 h 112"/>
              <a:gd name="T108" fmla="*/ 3 w 247"/>
              <a:gd name="T109" fmla="*/ 75 h 1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7"/>
              <a:gd name="T166" fmla="*/ 0 h 112"/>
              <a:gd name="T167" fmla="*/ 247 w 247"/>
              <a:gd name="T168" fmla="*/ 112 h 11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7" h="112">
                <a:moveTo>
                  <a:pt x="247" y="0"/>
                </a:moveTo>
                <a:lnTo>
                  <a:pt x="247" y="2"/>
                </a:lnTo>
                <a:lnTo>
                  <a:pt x="246" y="2"/>
                </a:lnTo>
                <a:lnTo>
                  <a:pt x="244" y="3"/>
                </a:lnTo>
                <a:lnTo>
                  <a:pt x="243" y="5"/>
                </a:lnTo>
                <a:lnTo>
                  <a:pt x="241" y="6"/>
                </a:lnTo>
                <a:lnTo>
                  <a:pt x="240" y="8"/>
                </a:lnTo>
                <a:lnTo>
                  <a:pt x="239" y="9"/>
                </a:lnTo>
                <a:lnTo>
                  <a:pt x="237" y="12"/>
                </a:lnTo>
                <a:lnTo>
                  <a:pt x="237" y="13"/>
                </a:lnTo>
                <a:lnTo>
                  <a:pt x="234" y="16"/>
                </a:lnTo>
                <a:lnTo>
                  <a:pt x="231" y="18"/>
                </a:lnTo>
                <a:lnTo>
                  <a:pt x="231" y="19"/>
                </a:lnTo>
                <a:lnTo>
                  <a:pt x="230" y="19"/>
                </a:lnTo>
                <a:lnTo>
                  <a:pt x="230" y="20"/>
                </a:lnTo>
                <a:lnTo>
                  <a:pt x="229" y="20"/>
                </a:lnTo>
                <a:lnTo>
                  <a:pt x="227" y="22"/>
                </a:lnTo>
                <a:lnTo>
                  <a:pt x="227" y="23"/>
                </a:lnTo>
                <a:lnTo>
                  <a:pt x="226" y="23"/>
                </a:lnTo>
                <a:lnTo>
                  <a:pt x="224" y="25"/>
                </a:lnTo>
                <a:lnTo>
                  <a:pt x="223" y="25"/>
                </a:lnTo>
                <a:lnTo>
                  <a:pt x="220" y="26"/>
                </a:lnTo>
                <a:lnTo>
                  <a:pt x="218" y="28"/>
                </a:lnTo>
                <a:lnTo>
                  <a:pt x="217" y="28"/>
                </a:lnTo>
                <a:lnTo>
                  <a:pt x="216" y="29"/>
                </a:lnTo>
                <a:lnTo>
                  <a:pt x="213" y="29"/>
                </a:lnTo>
                <a:lnTo>
                  <a:pt x="211" y="30"/>
                </a:lnTo>
                <a:lnTo>
                  <a:pt x="210" y="32"/>
                </a:lnTo>
                <a:lnTo>
                  <a:pt x="208" y="32"/>
                </a:lnTo>
                <a:lnTo>
                  <a:pt x="207" y="33"/>
                </a:lnTo>
                <a:lnTo>
                  <a:pt x="206" y="33"/>
                </a:lnTo>
                <a:lnTo>
                  <a:pt x="204" y="33"/>
                </a:lnTo>
                <a:lnTo>
                  <a:pt x="203" y="35"/>
                </a:lnTo>
                <a:lnTo>
                  <a:pt x="201" y="35"/>
                </a:lnTo>
                <a:lnTo>
                  <a:pt x="200" y="36"/>
                </a:lnTo>
                <a:lnTo>
                  <a:pt x="198" y="38"/>
                </a:lnTo>
                <a:lnTo>
                  <a:pt x="197" y="38"/>
                </a:lnTo>
                <a:lnTo>
                  <a:pt x="196" y="38"/>
                </a:lnTo>
                <a:lnTo>
                  <a:pt x="193" y="38"/>
                </a:lnTo>
                <a:lnTo>
                  <a:pt x="191" y="39"/>
                </a:lnTo>
                <a:lnTo>
                  <a:pt x="190" y="39"/>
                </a:lnTo>
                <a:lnTo>
                  <a:pt x="188" y="40"/>
                </a:lnTo>
                <a:lnTo>
                  <a:pt x="188" y="42"/>
                </a:lnTo>
                <a:lnTo>
                  <a:pt x="188" y="43"/>
                </a:lnTo>
                <a:lnTo>
                  <a:pt x="188" y="45"/>
                </a:lnTo>
                <a:lnTo>
                  <a:pt x="190" y="46"/>
                </a:lnTo>
                <a:lnTo>
                  <a:pt x="191" y="48"/>
                </a:lnTo>
                <a:lnTo>
                  <a:pt x="193" y="49"/>
                </a:lnTo>
                <a:lnTo>
                  <a:pt x="194" y="49"/>
                </a:lnTo>
                <a:lnTo>
                  <a:pt x="194" y="51"/>
                </a:lnTo>
                <a:lnTo>
                  <a:pt x="196" y="51"/>
                </a:lnTo>
                <a:lnTo>
                  <a:pt x="194" y="52"/>
                </a:lnTo>
                <a:lnTo>
                  <a:pt x="194" y="53"/>
                </a:lnTo>
                <a:lnTo>
                  <a:pt x="193" y="55"/>
                </a:lnTo>
                <a:lnTo>
                  <a:pt x="191" y="56"/>
                </a:lnTo>
                <a:lnTo>
                  <a:pt x="191" y="58"/>
                </a:lnTo>
                <a:lnTo>
                  <a:pt x="190" y="59"/>
                </a:lnTo>
                <a:lnTo>
                  <a:pt x="188" y="59"/>
                </a:lnTo>
                <a:lnTo>
                  <a:pt x="188" y="61"/>
                </a:lnTo>
                <a:lnTo>
                  <a:pt x="187" y="59"/>
                </a:lnTo>
                <a:lnTo>
                  <a:pt x="186" y="59"/>
                </a:lnTo>
                <a:lnTo>
                  <a:pt x="186" y="61"/>
                </a:lnTo>
                <a:lnTo>
                  <a:pt x="184" y="61"/>
                </a:lnTo>
                <a:lnTo>
                  <a:pt x="183" y="61"/>
                </a:lnTo>
                <a:lnTo>
                  <a:pt x="181" y="61"/>
                </a:lnTo>
                <a:lnTo>
                  <a:pt x="181" y="59"/>
                </a:lnTo>
                <a:lnTo>
                  <a:pt x="180" y="59"/>
                </a:lnTo>
                <a:lnTo>
                  <a:pt x="177" y="59"/>
                </a:lnTo>
                <a:lnTo>
                  <a:pt x="177" y="58"/>
                </a:lnTo>
                <a:lnTo>
                  <a:pt x="176" y="58"/>
                </a:lnTo>
                <a:lnTo>
                  <a:pt x="176" y="56"/>
                </a:lnTo>
                <a:lnTo>
                  <a:pt x="174" y="56"/>
                </a:lnTo>
                <a:lnTo>
                  <a:pt x="173" y="56"/>
                </a:lnTo>
                <a:lnTo>
                  <a:pt x="171" y="56"/>
                </a:lnTo>
                <a:lnTo>
                  <a:pt x="171" y="58"/>
                </a:lnTo>
                <a:lnTo>
                  <a:pt x="170" y="59"/>
                </a:lnTo>
                <a:lnTo>
                  <a:pt x="168" y="59"/>
                </a:lnTo>
                <a:lnTo>
                  <a:pt x="167" y="61"/>
                </a:lnTo>
                <a:lnTo>
                  <a:pt x="167" y="62"/>
                </a:lnTo>
                <a:lnTo>
                  <a:pt x="167" y="63"/>
                </a:lnTo>
                <a:lnTo>
                  <a:pt x="167" y="65"/>
                </a:lnTo>
                <a:lnTo>
                  <a:pt x="166" y="66"/>
                </a:lnTo>
                <a:lnTo>
                  <a:pt x="164" y="66"/>
                </a:lnTo>
                <a:lnTo>
                  <a:pt x="164" y="68"/>
                </a:lnTo>
                <a:lnTo>
                  <a:pt x="166" y="69"/>
                </a:lnTo>
                <a:lnTo>
                  <a:pt x="166" y="71"/>
                </a:lnTo>
                <a:lnTo>
                  <a:pt x="166" y="72"/>
                </a:lnTo>
                <a:lnTo>
                  <a:pt x="166" y="73"/>
                </a:lnTo>
                <a:lnTo>
                  <a:pt x="167" y="75"/>
                </a:lnTo>
                <a:lnTo>
                  <a:pt x="167" y="76"/>
                </a:lnTo>
                <a:lnTo>
                  <a:pt x="166" y="76"/>
                </a:lnTo>
                <a:lnTo>
                  <a:pt x="166" y="78"/>
                </a:lnTo>
                <a:lnTo>
                  <a:pt x="164" y="79"/>
                </a:lnTo>
                <a:lnTo>
                  <a:pt x="163" y="79"/>
                </a:lnTo>
                <a:lnTo>
                  <a:pt x="163" y="81"/>
                </a:lnTo>
                <a:lnTo>
                  <a:pt x="161" y="81"/>
                </a:lnTo>
                <a:lnTo>
                  <a:pt x="160" y="82"/>
                </a:lnTo>
                <a:lnTo>
                  <a:pt x="158" y="82"/>
                </a:lnTo>
                <a:lnTo>
                  <a:pt x="157" y="82"/>
                </a:lnTo>
                <a:lnTo>
                  <a:pt x="156" y="82"/>
                </a:lnTo>
                <a:lnTo>
                  <a:pt x="156" y="83"/>
                </a:lnTo>
                <a:lnTo>
                  <a:pt x="154" y="83"/>
                </a:lnTo>
                <a:lnTo>
                  <a:pt x="154" y="85"/>
                </a:lnTo>
                <a:lnTo>
                  <a:pt x="154" y="86"/>
                </a:lnTo>
                <a:lnTo>
                  <a:pt x="154" y="88"/>
                </a:lnTo>
                <a:lnTo>
                  <a:pt x="154" y="89"/>
                </a:lnTo>
                <a:lnTo>
                  <a:pt x="156" y="89"/>
                </a:lnTo>
                <a:lnTo>
                  <a:pt x="156" y="91"/>
                </a:lnTo>
                <a:lnTo>
                  <a:pt x="154" y="91"/>
                </a:lnTo>
                <a:lnTo>
                  <a:pt x="154" y="92"/>
                </a:lnTo>
                <a:lnTo>
                  <a:pt x="153" y="92"/>
                </a:lnTo>
                <a:lnTo>
                  <a:pt x="151" y="92"/>
                </a:lnTo>
                <a:lnTo>
                  <a:pt x="151" y="93"/>
                </a:lnTo>
                <a:lnTo>
                  <a:pt x="151" y="95"/>
                </a:lnTo>
                <a:lnTo>
                  <a:pt x="153" y="95"/>
                </a:lnTo>
                <a:lnTo>
                  <a:pt x="153" y="96"/>
                </a:lnTo>
                <a:lnTo>
                  <a:pt x="151" y="96"/>
                </a:lnTo>
                <a:lnTo>
                  <a:pt x="151" y="98"/>
                </a:lnTo>
                <a:lnTo>
                  <a:pt x="153" y="99"/>
                </a:lnTo>
                <a:lnTo>
                  <a:pt x="153" y="101"/>
                </a:lnTo>
                <a:lnTo>
                  <a:pt x="151" y="102"/>
                </a:lnTo>
                <a:lnTo>
                  <a:pt x="150" y="102"/>
                </a:lnTo>
                <a:lnTo>
                  <a:pt x="150" y="103"/>
                </a:lnTo>
                <a:lnTo>
                  <a:pt x="150" y="105"/>
                </a:lnTo>
                <a:lnTo>
                  <a:pt x="151" y="106"/>
                </a:lnTo>
                <a:lnTo>
                  <a:pt x="151" y="108"/>
                </a:lnTo>
                <a:lnTo>
                  <a:pt x="150" y="108"/>
                </a:lnTo>
                <a:lnTo>
                  <a:pt x="150" y="109"/>
                </a:lnTo>
                <a:lnTo>
                  <a:pt x="148" y="109"/>
                </a:lnTo>
                <a:lnTo>
                  <a:pt x="147" y="109"/>
                </a:lnTo>
                <a:lnTo>
                  <a:pt x="146" y="108"/>
                </a:lnTo>
                <a:lnTo>
                  <a:pt x="144" y="109"/>
                </a:lnTo>
                <a:lnTo>
                  <a:pt x="144" y="111"/>
                </a:lnTo>
                <a:lnTo>
                  <a:pt x="143" y="111"/>
                </a:lnTo>
                <a:lnTo>
                  <a:pt x="141" y="111"/>
                </a:lnTo>
                <a:lnTo>
                  <a:pt x="140" y="111"/>
                </a:lnTo>
                <a:lnTo>
                  <a:pt x="138" y="112"/>
                </a:lnTo>
                <a:lnTo>
                  <a:pt x="137" y="112"/>
                </a:lnTo>
                <a:lnTo>
                  <a:pt x="137" y="111"/>
                </a:lnTo>
                <a:lnTo>
                  <a:pt x="136" y="111"/>
                </a:lnTo>
                <a:lnTo>
                  <a:pt x="134" y="109"/>
                </a:lnTo>
                <a:lnTo>
                  <a:pt x="133" y="109"/>
                </a:lnTo>
                <a:lnTo>
                  <a:pt x="131" y="108"/>
                </a:lnTo>
                <a:lnTo>
                  <a:pt x="130" y="108"/>
                </a:lnTo>
                <a:lnTo>
                  <a:pt x="128" y="108"/>
                </a:lnTo>
                <a:lnTo>
                  <a:pt x="130" y="108"/>
                </a:lnTo>
                <a:lnTo>
                  <a:pt x="128" y="106"/>
                </a:lnTo>
                <a:lnTo>
                  <a:pt x="128" y="105"/>
                </a:lnTo>
                <a:lnTo>
                  <a:pt x="127" y="103"/>
                </a:lnTo>
                <a:lnTo>
                  <a:pt x="126" y="102"/>
                </a:lnTo>
                <a:lnTo>
                  <a:pt x="124" y="102"/>
                </a:lnTo>
                <a:lnTo>
                  <a:pt x="123" y="102"/>
                </a:lnTo>
                <a:lnTo>
                  <a:pt x="123" y="103"/>
                </a:lnTo>
                <a:lnTo>
                  <a:pt x="121" y="103"/>
                </a:lnTo>
                <a:lnTo>
                  <a:pt x="120" y="103"/>
                </a:lnTo>
                <a:lnTo>
                  <a:pt x="120" y="102"/>
                </a:lnTo>
                <a:lnTo>
                  <a:pt x="118" y="102"/>
                </a:lnTo>
                <a:lnTo>
                  <a:pt x="118" y="101"/>
                </a:lnTo>
                <a:lnTo>
                  <a:pt x="117" y="99"/>
                </a:lnTo>
                <a:lnTo>
                  <a:pt x="117" y="98"/>
                </a:lnTo>
                <a:lnTo>
                  <a:pt x="116" y="98"/>
                </a:lnTo>
                <a:lnTo>
                  <a:pt x="117" y="98"/>
                </a:lnTo>
                <a:lnTo>
                  <a:pt x="116" y="96"/>
                </a:lnTo>
                <a:lnTo>
                  <a:pt x="114" y="96"/>
                </a:lnTo>
                <a:lnTo>
                  <a:pt x="113" y="96"/>
                </a:lnTo>
                <a:lnTo>
                  <a:pt x="111" y="96"/>
                </a:lnTo>
                <a:lnTo>
                  <a:pt x="111" y="98"/>
                </a:lnTo>
                <a:lnTo>
                  <a:pt x="110" y="98"/>
                </a:lnTo>
                <a:lnTo>
                  <a:pt x="108" y="98"/>
                </a:lnTo>
                <a:lnTo>
                  <a:pt x="108" y="99"/>
                </a:lnTo>
                <a:lnTo>
                  <a:pt x="107" y="99"/>
                </a:lnTo>
                <a:lnTo>
                  <a:pt x="106" y="101"/>
                </a:lnTo>
                <a:lnTo>
                  <a:pt x="104" y="101"/>
                </a:lnTo>
                <a:lnTo>
                  <a:pt x="104" y="102"/>
                </a:lnTo>
                <a:lnTo>
                  <a:pt x="103" y="103"/>
                </a:lnTo>
                <a:lnTo>
                  <a:pt x="101" y="105"/>
                </a:lnTo>
                <a:lnTo>
                  <a:pt x="100" y="105"/>
                </a:lnTo>
                <a:lnTo>
                  <a:pt x="98" y="105"/>
                </a:lnTo>
                <a:lnTo>
                  <a:pt x="97" y="105"/>
                </a:lnTo>
                <a:lnTo>
                  <a:pt x="96" y="105"/>
                </a:lnTo>
                <a:lnTo>
                  <a:pt x="96" y="103"/>
                </a:lnTo>
                <a:lnTo>
                  <a:pt x="94" y="103"/>
                </a:lnTo>
                <a:lnTo>
                  <a:pt x="93" y="103"/>
                </a:lnTo>
                <a:lnTo>
                  <a:pt x="91" y="103"/>
                </a:lnTo>
                <a:lnTo>
                  <a:pt x="90" y="103"/>
                </a:lnTo>
                <a:lnTo>
                  <a:pt x="90" y="102"/>
                </a:lnTo>
                <a:lnTo>
                  <a:pt x="88" y="102"/>
                </a:lnTo>
                <a:lnTo>
                  <a:pt x="87" y="103"/>
                </a:lnTo>
                <a:lnTo>
                  <a:pt x="86" y="103"/>
                </a:lnTo>
                <a:lnTo>
                  <a:pt x="84" y="103"/>
                </a:lnTo>
                <a:lnTo>
                  <a:pt x="83" y="103"/>
                </a:lnTo>
                <a:lnTo>
                  <a:pt x="81" y="103"/>
                </a:lnTo>
                <a:lnTo>
                  <a:pt x="80" y="103"/>
                </a:lnTo>
                <a:lnTo>
                  <a:pt x="78" y="103"/>
                </a:lnTo>
                <a:lnTo>
                  <a:pt x="77" y="102"/>
                </a:lnTo>
                <a:lnTo>
                  <a:pt x="75" y="101"/>
                </a:lnTo>
                <a:lnTo>
                  <a:pt x="75" y="99"/>
                </a:lnTo>
                <a:lnTo>
                  <a:pt x="75" y="98"/>
                </a:lnTo>
                <a:lnTo>
                  <a:pt x="75" y="96"/>
                </a:lnTo>
                <a:lnTo>
                  <a:pt x="74" y="96"/>
                </a:lnTo>
                <a:lnTo>
                  <a:pt x="74" y="95"/>
                </a:lnTo>
                <a:lnTo>
                  <a:pt x="73" y="95"/>
                </a:lnTo>
                <a:lnTo>
                  <a:pt x="73" y="93"/>
                </a:lnTo>
                <a:lnTo>
                  <a:pt x="73" y="92"/>
                </a:lnTo>
                <a:lnTo>
                  <a:pt x="71" y="91"/>
                </a:lnTo>
                <a:lnTo>
                  <a:pt x="71" y="89"/>
                </a:lnTo>
                <a:lnTo>
                  <a:pt x="70" y="89"/>
                </a:lnTo>
                <a:lnTo>
                  <a:pt x="70" y="88"/>
                </a:lnTo>
                <a:lnTo>
                  <a:pt x="70" y="86"/>
                </a:lnTo>
                <a:lnTo>
                  <a:pt x="71" y="85"/>
                </a:lnTo>
                <a:lnTo>
                  <a:pt x="73" y="85"/>
                </a:lnTo>
                <a:lnTo>
                  <a:pt x="73" y="83"/>
                </a:lnTo>
                <a:lnTo>
                  <a:pt x="73" y="82"/>
                </a:lnTo>
                <a:lnTo>
                  <a:pt x="71" y="82"/>
                </a:lnTo>
                <a:lnTo>
                  <a:pt x="71" y="81"/>
                </a:lnTo>
                <a:lnTo>
                  <a:pt x="70" y="81"/>
                </a:lnTo>
                <a:lnTo>
                  <a:pt x="68" y="81"/>
                </a:lnTo>
                <a:lnTo>
                  <a:pt x="67" y="81"/>
                </a:lnTo>
                <a:lnTo>
                  <a:pt x="65" y="81"/>
                </a:lnTo>
                <a:lnTo>
                  <a:pt x="64" y="81"/>
                </a:lnTo>
                <a:lnTo>
                  <a:pt x="63" y="81"/>
                </a:lnTo>
                <a:lnTo>
                  <a:pt x="61" y="81"/>
                </a:lnTo>
                <a:lnTo>
                  <a:pt x="61" y="82"/>
                </a:lnTo>
                <a:lnTo>
                  <a:pt x="60" y="82"/>
                </a:lnTo>
                <a:lnTo>
                  <a:pt x="58" y="81"/>
                </a:lnTo>
                <a:lnTo>
                  <a:pt x="58" y="79"/>
                </a:lnTo>
                <a:lnTo>
                  <a:pt x="57" y="79"/>
                </a:lnTo>
                <a:lnTo>
                  <a:pt x="55" y="79"/>
                </a:lnTo>
                <a:lnTo>
                  <a:pt x="54" y="79"/>
                </a:lnTo>
                <a:lnTo>
                  <a:pt x="54" y="78"/>
                </a:lnTo>
                <a:lnTo>
                  <a:pt x="54" y="76"/>
                </a:lnTo>
                <a:lnTo>
                  <a:pt x="54" y="75"/>
                </a:lnTo>
                <a:lnTo>
                  <a:pt x="54" y="73"/>
                </a:lnTo>
                <a:lnTo>
                  <a:pt x="54" y="72"/>
                </a:lnTo>
                <a:lnTo>
                  <a:pt x="53" y="72"/>
                </a:lnTo>
                <a:lnTo>
                  <a:pt x="51" y="72"/>
                </a:lnTo>
                <a:lnTo>
                  <a:pt x="51" y="73"/>
                </a:lnTo>
                <a:lnTo>
                  <a:pt x="51" y="75"/>
                </a:lnTo>
                <a:lnTo>
                  <a:pt x="51" y="76"/>
                </a:lnTo>
                <a:lnTo>
                  <a:pt x="51" y="79"/>
                </a:lnTo>
                <a:lnTo>
                  <a:pt x="47" y="83"/>
                </a:lnTo>
                <a:lnTo>
                  <a:pt x="43" y="86"/>
                </a:lnTo>
                <a:lnTo>
                  <a:pt x="33" y="86"/>
                </a:lnTo>
                <a:lnTo>
                  <a:pt x="31" y="86"/>
                </a:lnTo>
                <a:lnTo>
                  <a:pt x="30" y="86"/>
                </a:lnTo>
                <a:lnTo>
                  <a:pt x="28" y="86"/>
                </a:lnTo>
                <a:lnTo>
                  <a:pt x="28" y="85"/>
                </a:lnTo>
                <a:lnTo>
                  <a:pt x="27" y="85"/>
                </a:lnTo>
                <a:lnTo>
                  <a:pt x="25" y="85"/>
                </a:lnTo>
                <a:lnTo>
                  <a:pt x="25" y="83"/>
                </a:lnTo>
                <a:lnTo>
                  <a:pt x="24" y="83"/>
                </a:lnTo>
                <a:lnTo>
                  <a:pt x="23" y="83"/>
                </a:lnTo>
                <a:lnTo>
                  <a:pt x="23" y="85"/>
                </a:lnTo>
                <a:lnTo>
                  <a:pt x="23" y="83"/>
                </a:lnTo>
                <a:lnTo>
                  <a:pt x="21" y="83"/>
                </a:lnTo>
                <a:lnTo>
                  <a:pt x="20" y="83"/>
                </a:lnTo>
                <a:lnTo>
                  <a:pt x="18" y="83"/>
                </a:lnTo>
                <a:lnTo>
                  <a:pt x="18" y="82"/>
                </a:lnTo>
                <a:lnTo>
                  <a:pt x="17" y="82"/>
                </a:lnTo>
                <a:lnTo>
                  <a:pt x="17" y="81"/>
                </a:lnTo>
                <a:lnTo>
                  <a:pt x="15" y="81"/>
                </a:lnTo>
                <a:lnTo>
                  <a:pt x="15" y="79"/>
                </a:lnTo>
                <a:lnTo>
                  <a:pt x="15" y="78"/>
                </a:lnTo>
                <a:lnTo>
                  <a:pt x="15" y="76"/>
                </a:lnTo>
                <a:lnTo>
                  <a:pt x="14" y="76"/>
                </a:lnTo>
                <a:lnTo>
                  <a:pt x="13" y="76"/>
                </a:lnTo>
                <a:lnTo>
                  <a:pt x="11" y="76"/>
                </a:lnTo>
                <a:lnTo>
                  <a:pt x="11" y="78"/>
                </a:lnTo>
                <a:lnTo>
                  <a:pt x="10" y="78"/>
                </a:lnTo>
                <a:lnTo>
                  <a:pt x="8" y="78"/>
                </a:lnTo>
                <a:lnTo>
                  <a:pt x="7" y="78"/>
                </a:lnTo>
                <a:lnTo>
                  <a:pt x="5" y="78"/>
                </a:lnTo>
                <a:lnTo>
                  <a:pt x="4" y="78"/>
                </a:lnTo>
                <a:lnTo>
                  <a:pt x="4" y="76"/>
                </a:lnTo>
                <a:lnTo>
                  <a:pt x="3" y="75"/>
                </a:lnTo>
                <a:lnTo>
                  <a:pt x="1" y="73"/>
                </a:lnTo>
                <a:lnTo>
                  <a:pt x="0" y="73"/>
                </a:lnTo>
                <a:lnTo>
                  <a:pt x="0" y="72"/>
                </a:lnTo>
              </a:path>
            </a:pathLst>
          </a:custGeom>
          <a:solidFill>
            <a:schemeClr val="bg1"/>
          </a:solidFill>
          <a:ln w="3175" cmpd="sng">
            <a:solidFill>
              <a:srgbClr val="808080"/>
            </a:solidFill>
            <a:prstDash val="solid"/>
            <a:round/>
            <a:headEnd/>
            <a:tailEnd/>
          </a:ln>
        </p:spPr>
        <p:txBody>
          <a:bodyPr/>
          <a:lstStyle/>
          <a:p>
            <a:endParaRPr lang="en-US"/>
          </a:p>
        </p:txBody>
      </p:sp>
      <p:sp>
        <p:nvSpPr>
          <p:cNvPr id="14496" name="Freeform 160"/>
          <p:cNvSpPr>
            <a:spLocks/>
          </p:cNvSpPr>
          <p:nvPr/>
        </p:nvSpPr>
        <p:spPr bwMode="auto">
          <a:xfrm>
            <a:off x="3036888" y="2660650"/>
            <a:ext cx="3175" cy="1588"/>
          </a:xfrm>
          <a:custGeom>
            <a:avLst/>
            <a:gdLst>
              <a:gd name="T0" fmla="*/ 0 w 1"/>
              <a:gd name="T1" fmla="*/ 0 h 1588"/>
              <a:gd name="T2" fmla="*/ 1 w 1"/>
              <a:gd name="T3" fmla="*/ 0 h 1588"/>
              <a:gd name="T4" fmla="*/ 0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497" name="Freeform 161"/>
          <p:cNvSpPr>
            <a:spLocks/>
          </p:cNvSpPr>
          <p:nvPr/>
        </p:nvSpPr>
        <p:spPr bwMode="auto">
          <a:xfrm>
            <a:off x="2944813" y="2743200"/>
            <a:ext cx="450850" cy="339725"/>
          </a:xfrm>
          <a:custGeom>
            <a:avLst/>
            <a:gdLst>
              <a:gd name="T0" fmla="*/ 366 w 382"/>
              <a:gd name="T1" fmla="*/ 215 h 395"/>
              <a:gd name="T2" fmla="*/ 352 w 382"/>
              <a:gd name="T3" fmla="*/ 229 h 395"/>
              <a:gd name="T4" fmla="*/ 348 w 382"/>
              <a:gd name="T5" fmla="*/ 238 h 395"/>
              <a:gd name="T6" fmla="*/ 356 w 382"/>
              <a:gd name="T7" fmla="*/ 254 h 395"/>
              <a:gd name="T8" fmla="*/ 335 w 382"/>
              <a:gd name="T9" fmla="*/ 271 h 395"/>
              <a:gd name="T10" fmla="*/ 313 w 382"/>
              <a:gd name="T11" fmla="*/ 266 h 395"/>
              <a:gd name="T12" fmla="*/ 291 w 382"/>
              <a:gd name="T13" fmla="*/ 269 h 395"/>
              <a:gd name="T14" fmla="*/ 266 w 382"/>
              <a:gd name="T15" fmla="*/ 276 h 395"/>
              <a:gd name="T16" fmla="*/ 248 w 382"/>
              <a:gd name="T17" fmla="*/ 282 h 395"/>
              <a:gd name="T18" fmla="*/ 241 w 382"/>
              <a:gd name="T19" fmla="*/ 296 h 395"/>
              <a:gd name="T20" fmla="*/ 259 w 382"/>
              <a:gd name="T21" fmla="*/ 306 h 395"/>
              <a:gd name="T22" fmla="*/ 271 w 382"/>
              <a:gd name="T23" fmla="*/ 329 h 395"/>
              <a:gd name="T24" fmla="*/ 278 w 382"/>
              <a:gd name="T25" fmla="*/ 351 h 395"/>
              <a:gd name="T26" fmla="*/ 258 w 382"/>
              <a:gd name="T27" fmla="*/ 355 h 395"/>
              <a:gd name="T28" fmla="*/ 249 w 382"/>
              <a:gd name="T29" fmla="*/ 371 h 395"/>
              <a:gd name="T30" fmla="*/ 248 w 382"/>
              <a:gd name="T31" fmla="*/ 389 h 395"/>
              <a:gd name="T32" fmla="*/ 223 w 382"/>
              <a:gd name="T33" fmla="*/ 389 h 395"/>
              <a:gd name="T34" fmla="*/ 196 w 382"/>
              <a:gd name="T35" fmla="*/ 392 h 395"/>
              <a:gd name="T36" fmla="*/ 193 w 382"/>
              <a:gd name="T37" fmla="*/ 368 h 395"/>
              <a:gd name="T38" fmla="*/ 173 w 382"/>
              <a:gd name="T39" fmla="*/ 355 h 395"/>
              <a:gd name="T40" fmla="*/ 166 w 382"/>
              <a:gd name="T41" fmla="*/ 338 h 395"/>
              <a:gd name="T42" fmla="*/ 162 w 382"/>
              <a:gd name="T43" fmla="*/ 328 h 395"/>
              <a:gd name="T44" fmla="*/ 162 w 382"/>
              <a:gd name="T45" fmla="*/ 309 h 395"/>
              <a:gd name="T46" fmla="*/ 150 w 382"/>
              <a:gd name="T47" fmla="*/ 286 h 395"/>
              <a:gd name="T48" fmla="*/ 138 w 382"/>
              <a:gd name="T49" fmla="*/ 295 h 395"/>
              <a:gd name="T50" fmla="*/ 128 w 382"/>
              <a:gd name="T51" fmla="*/ 316 h 395"/>
              <a:gd name="T52" fmla="*/ 113 w 382"/>
              <a:gd name="T53" fmla="*/ 319 h 395"/>
              <a:gd name="T54" fmla="*/ 105 w 382"/>
              <a:gd name="T55" fmla="*/ 338 h 395"/>
              <a:gd name="T56" fmla="*/ 96 w 382"/>
              <a:gd name="T57" fmla="*/ 331 h 395"/>
              <a:gd name="T58" fmla="*/ 80 w 382"/>
              <a:gd name="T59" fmla="*/ 332 h 395"/>
              <a:gd name="T60" fmla="*/ 70 w 382"/>
              <a:gd name="T61" fmla="*/ 322 h 395"/>
              <a:gd name="T62" fmla="*/ 63 w 382"/>
              <a:gd name="T63" fmla="*/ 308 h 395"/>
              <a:gd name="T64" fmla="*/ 59 w 382"/>
              <a:gd name="T65" fmla="*/ 285 h 395"/>
              <a:gd name="T66" fmla="*/ 66 w 382"/>
              <a:gd name="T67" fmla="*/ 265 h 395"/>
              <a:gd name="T68" fmla="*/ 52 w 382"/>
              <a:gd name="T69" fmla="*/ 266 h 395"/>
              <a:gd name="T70" fmla="*/ 36 w 382"/>
              <a:gd name="T71" fmla="*/ 255 h 395"/>
              <a:gd name="T72" fmla="*/ 29 w 382"/>
              <a:gd name="T73" fmla="*/ 245 h 395"/>
              <a:gd name="T74" fmla="*/ 19 w 382"/>
              <a:gd name="T75" fmla="*/ 225 h 395"/>
              <a:gd name="T76" fmla="*/ 16 w 382"/>
              <a:gd name="T77" fmla="*/ 168 h 395"/>
              <a:gd name="T78" fmla="*/ 2 w 382"/>
              <a:gd name="T79" fmla="*/ 118 h 395"/>
              <a:gd name="T80" fmla="*/ 15 w 382"/>
              <a:gd name="T81" fmla="*/ 98 h 395"/>
              <a:gd name="T82" fmla="*/ 33 w 382"/>
              <a:gd name="T83" fmla="*/ 81 h 395"/>
              <a:gd name="T84" fmla="*/ 37 w 382"/>
              <a:gd name="T85" fmla="*/ 101 h 395"/>
              <a:gd name="T86" fmla="*/ 62 w 382"/>
              <a:gd name="T87" fmla="*/ 105 h 395"/>
              <a:gd name="T88" fmla="*/ 80 w 382"/>
              <a:gd name="T89" fmla="*/ 101 h 395"/>
              <a:gd name="T90" fmla="*/ 99 w 382"/>
              <a:gd name="T91" fmla="*/ 111 h 395"/>
              <a:gd name="T92" fmla="*/ 115 w 382"/>
              <a:gd name="T93" fmla="*/ 101 h 395"/>
              <a:gd name="T94" fmla="*/ 118 w 382"/>
              <a:gd name="T95" fmla="*/ 83 h 395"/>
              <a:gd name="T96" fmla="*/ 128 w 382"/>
              <a:gd name="T97" fmla="*/ 66 h 395"/>
              <a:gd name="T98" fmla="*/ 146 w 382"/>
              <a:gd name="T99" fmla="*/ 61 h 395"/>
              <a:gd name="T100" fmla="*/ 150 w 382"/>
              <a:gd name="T101" fmla="*/ 43 h 395"/>
              <a:gd name="T102" fmla="*/ 178 w 382"/>
              <a:gd name="T103" fmla="*/ 29 h 395"/>
              <a:gd name="T104" fmla="*/ 203 w 382"/>
              <a:gd name="T105" fmla="*/ 6 h 395"/>
              <a:gd name="T106" fmla="*/ 228 w 382"/>
              <a:gd name="T107" fmla="*/ 15 h 395"/>
              <a:gd name="T108" fmla="*/ 248 w 382"/>
              <a:gd name="T109" fmla="*/ 28 h 395"/>
              <a:gd name="T110" fmla="*/ 262 w 382"/>
              <a:gd name="T111" fmla="*/ 45 h 395"/>
              <a:gd name="T112" fmla="*/ 261 w 382"/>
              <a:gd name="T113" fmla="*/ 66 h 395"/>
              <a:gd name="T114" fmla="*/ 262 w 382"/>
              <a:gd name="T115" fmla="*/ 71 h 395"/>
              <a:gd name="T116" fmla="*/ 282 w 382"/>
              <a:gd name="T117" fmla="*/ 99 h 395"/>
              <a:gd name="T118" fmla="*/ 319 w 382"/>
              <a:gd name="T119" fmla="*/ 141 h 395"/>
              <a:gd name="T120" fmla="*/ 349 w 382"/>
              <a:gd name="T121" fmla="*/ 166 h 395"/>
              <a:gd name="T122" fmla="*/ 374 w 382"/>
              <a:gd name="T123" fmla="*/ 186 h 3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82"/>
              <a:gd name="T187" fmla="*/ 0 h 395"/>
              <a:gd name="T188" fmla="*/ 382 w 382"/>
              <a:gd name="T189" fmla="*/ 395 h 39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82" h="395">
                <a:moveTo>
                  <a:pt x="382" y="192"/>
                </a:moveTo>
                <a:lnTo>
                  <a:pt x="379" y="195"/>
                </a:lnTo>
                <a:lnTo>
                  <a:pt x="378" y="196"/>
                </a:lnTo>
                <a:lnTo>
                  <a:pt x="376" y="198"/>
                </a:lnTo>
                <a:lnTo>
                  <a:pt x="374" y="199"/>
                </a:lnTo>
                <a:lnTo>
                  <a:pt x="374" y="201"/>
                </a:lnTo>
                <a:lnTo>
                  <a:pt x="372" y="202"/>
                </a:lnTo>
                <a:lnTo>
                  <a:pt x="371" y="204"/>
                </a:lnTo>
                <a:lnTo>
                  <a:pt x="371" y="205"/>
                </a:lnTo>
                <a:lnTo>
                  <a:pt x="371" y="206"/>
                </a:lnTo>
                <a:lnTo>
                  <a:pt x="369" y="206"/>
                </a:lnTo>
                <a:lnTo>
                  <a:pt x="369" y="208"/>
                </a:lnTo>
                <a:lnTo>
                  <a:pt x="368" y="209"/>
                </a:lnTo>
                <a:lnTo>
                  <a:pt x="368" y="211"/>
                </a:lnTo>
                <a:lnTo>
                  <a:pt x="369" y="211"/>
                </a:lnTo>
                <a:lnTo>
                  <a:pt x="369" y="212"/>
                </a:lnTo>
                <a:lnTo>
                  <a:pt x="369" y="214"/>
                </a:lnTo>
                <a:lnTo>
                  <a:pt x="368" y="214"/>
                </a:lnTo>
                <a:lnTo>
                  <a:pt x="366" y="215"/>
                </a:lnTo>
                <a:lnTo>
                  <a:pt x="365" y="215"/>
                </a:lnTo>
                <a:lnTo>
                  <a:pt x="365" y="216"/>
                </a:lnTo>
                <a:lnTo>
                  <a:pt x="364" y="216"/>
                </a:lnTo>
                <a:lnTo>
                  <a:pt x="364" y="218"/>
                </a:lnTo>
                <a:lnTo>
                  <a:pt x="362" y="218"/>
                </a:lnTo>
                <a:lnTo>
                  <a:pt x="362" y="219"/>
                </a:lnTo>
                <a:lnTo>
                  <a:pt x="361" y="219"/>
                </a:lnTo>
                <a:lnTo>
                  <a:pt x="361" y="221"/>
                </a:lnTo>
                <a:lnTo>
                  <a:pt x="359" y="222"/>
                </a:lnTo>
                <a:lnTo>
                  <a:pt x="359" y="224"/>
                </a:lnTo>
                <a:lnTo>
                  <a:pt x="358" y="225"/>
                </a:lnTo>
                <a:lnTo>
                  <a:pt x="356" y="225"/>
                </a:lnTo>
                <a:lnTo>
                  <a:pt x="355" y="226"/>
                </a:lnTo>
                <a:lnTo>
                  <a:pt x="356" y="226"/>
                </a:lnTo>
                <a:lnTo>
                  <a:pt x="358" y="228"/>
                </a:lnTo>
                <a:lnTo>
                  <a:pt x="356" y="228"/>
                </a:lnTo>
                <a:lnTo>
                  <a:pt x="355" y="228"/>
                </a:lnTo>
                <a:lnTo>
                  <a:pt x="354" y="229"/>
                </a:lnTo>
                <a:lnTo>
                  <a:pt x="352" y="229"/>
                </a:lnTo>
                <a:lnTo>
                  <a:pt x="352" y="231"/>
                </a:lnTo>
                <a:lnTo>
                  <a:pt x="354" y="231"/>
                </a:lnTo>
                <a:lnTo>
                  <a:pt x="354" y="232"/>
                </a:lnTo>
                <a:lnTo>
                  <a:pt x="355" y="234"/>
                </a:lnTo>
                <a:lnTo>
                  <a:pt x="356" y="234"/>
                </a:lnTo>
                <a:lnTo>
                  <a:pt x="356" y="235"/>
                </a:lnTo>
                <a:lnTo>
                  <a:pt x="356" y="236"/>
                </a:lnTo>
                <a:lnTo>
                  <a:pt x="358" y="238"/>
                </a:lnTo>
                <a:lnTo>
                  <a:pt x="356" y="238"/>
                </a:lnTo>
                <a:lnTo>
                  <a:pt x="356" y="239"/>
                </a:lnTo>
                <a:lnTo>
                  <a:pt x="355" y="239"/>
                </a:lnTo>
                <a:lnTo>
                  <a:pt x="355" y="238"/>
                </a:lnTo>
                <a:lnTo>
                  <a:pt x="355" y="235"/>
                </a:lnTo>
                <a:lnTo>
                  <a:pt x="354" y="234"/>
                </a:lnTo>
                <a:lnTo>
                  <a:pt x="352" y="235"/>
                </a:lnTo>
                <a:lnTo>
                  <a:pt x="352" y="234"/>
                </a:lnTo>
                <a:lnTo>
                  <a:pt x="352" y="235"/>
                </a:lnTo>
                <a:lnTo>
                  <a:pt x="351" y="236"/>
                </a:lnTo>
                <a:lnTo>
                  <a:pt x="348" y="238"/>
                </a:lnTo>
                <a:lnTo>
                  <a:pt x="348" y="239"/>
                </a:lnTo>
                <a:lnTo>
                  <a:pt x="348" y="241"/>
                </a:lnTo>
                <a:lnTo>
                  <a:pt x="348" y="242"/>
                </a:lnTo>
                <a:lnTo>
                  <a:pt x="349" y="242"/>
                </a:lnTo>
                <a:lnTo>
                  <a:pt x="351" y="242"/>
                </a:lnTo>
                <a:lnTo>
                  <a:pt x="351" y="241"/>
                </a:lnTo>
                <a:lnTo>
                  <a:pt x="351" y="239"/>
                </a:lnTo>
                <a:lnTo>
                  <a:pt x="351" y="241"/>
                </a:lnTo>
                <a:lnTo>
                  <a:pt x="351" y="242"/>
                </a:lnTo>
                <a:lnTo>
                  <a:pt x="351" y="244"/>
                </a:lnTo>
                <a:lnTo>
                  <a:pt x="349" y="245"/>
                </a:lnTo>
                <a:lnTo>
                  <a:pt x="349" y="246"/>
                </a:lnTo>
                <a:lnTo>
                  <a:pt x="349" y="248"/>
                </a:lnTo>
                <a:lnTo>
                  <a:pt x="351" y="248"/>
                </a:lnTo>
                <a:lnTo>
                  <a:pt x="352" y="248"/>
                </a:lnTo>
                <a:lnTo>
                  <a:pt x="354" y="249"/>
                </a:lnTo>
                <a:lnTo>
                  <a:pt x="354" y="251"/>
                </a:lnTo>
                <a:lnTo>
                  <a:pt x="355" y="252"/>
                </a:lnTo>
                <a:lnTo>
                  <a:pt x="356" y="254"/>
                </a:lnTo>
                <a:lnTo>
                  <a:pt x="356" y="255"/>
                </a:lnTo>
                <a:lnTo>
                  <a:pt x="355" y="256"/>
                </a:lnTo>
                <a:lnTo>
                  <a:pt x="355" y="258"/>
                </a:lnTo>
                <a:lnTo>
                  <a:pt x="354" y="258"/>
                </a:lnTo>
                <a:lnTo>
                  <a:pt x="354" y="259"/>
                </a:lnTo>
                <a:lnTo>
                  <a:pt x="351" y="261"/>
                </a:lnTo>
                <a:lnTo>
                  <a:pt x="349" y="262"/>
                </a:lnTo>
                <a:lnTo>
                  <a:pt x="348" y="262"/>
                </a:lnTo>
                <a:lnTo>
                  <a:pt x="346" y="264"/>
                </a:lnTo>
                <a:lnTo>
                  <a:pt x="345" y="265"/>
                </a:lnTo>
                <a:lnTo>
                  <a:pt x="344" y="265"/>
                </a:lnTo>
                <a:lnTo>
                  <a:pt x="342" y="266"/>
                </a:lnTo>
                <a:lnTo>
                  <a:pt x="341" y="266"/>
                </a:lnTo>
                <a:lnTo>
                  <a:pt x="339" y="268"/>
                </a:lnTo>
                <a:lnTo>
                  <a:pt x="339" y="269"/>
                </a:lnTo>
                <a:lnTo>
                  <a:pt x="338" y="269"/>
                </a:lnTo>
                <a:lnTo>
                  <a:pt x="336" y="269"/>
                </a:lnTo>
                <a:lnTo>
                  <a:pt x="336" y="271"/>
                </a:lnTo>
                <a:lnTo>
                  <a:pt x="335" y="271"/>
                </a:lnTo>
                <a:lnTo>
                  <a:pt x="334" y="272"/>
                </a:lnTo>
                <a:lnTo>
                  <a:pt x="332" y="274"/>
                </a:lnTo>
                <a:lnTo>
                  <a:pt x="331" y="274"/>
                </a:lnTo>
                <a:lnTo>
                  <a:pt x="331" y="272"/>
                </a:lnTo>
                <a:lnTo>
                  <a:pt x="329" y="272"/>
                </a:lnTo>
                <a:lnTo>
                  <a:pt x="329" y="271"/>
                </a:lnTo>
                <a:lnTo>
                  <a:pt x="328" y="271"/>
                </a:lnTo>
                <a:lnTo>
                  <a:pt x="326" y="271"/>
                </a:lnTo>
                <a:lnTo>
                  <a:pt x="325" y="271"/>
                </a:lnTo>
                <a:lnTo>
                  <a:pt x="323" y="269"/>
                </a:lnTo>
                <a:lnTo>
                  <a:pt x="323" y="268"/>
                </a:lnTo>
                <a:lnTo>
                  <a:pt x="322" y="266"/>
                </a:lnTo>
                <a:lnTo>
                  <a:pt x="321" y="265"/>
                </a:lnTo>
                <a:lnTo>
                  <a:pt x="321" y="264"/>
                </a:lnTo>
                <a:lnTo>
                  <a:pt x="319" y="265"/>
                </a:lnTo>
                <a:lnTo>
                  <a:pt x="318" y="266"/>
                </a:lnTo>
                <a:lnTo>
                  <a:pt x="316" y="266"/>
                </a:lnTo>
                <a:lnTo>
                  <a:pt x="315" y="266"/>
                </a:lnTo>
                <a:lnTo>
                  <a:pt x="313" y="266"/>
                </a:lnTo>
                <a:lnTo>
                  <a:pt x="313" y="268"/>
                </a:lnTo>
                <a:lnTo>
                  <a:pt x="312" y="268"/>
                </a:lnTo>
                <a:lnTo>
                  <a:pt x="311" y="268"/>
                </a:lnTo>
                <a:lnTo>
                  <a:pt x="309" y="268"/>
                </a:lnTo>
                <a:lnTo>
                  <a:pt x="308" y="268"/>
                </a:lnTo>
                <a:lnTo>
                  <a:pt x="306" y="268"/>
                </a:lnTo>
                <a:lnTo>
                  <a:pt x="305" y="268"/>
                </a:lnTo>
                <a:lnTo>
                  <a:pt x="303" y="268"/>
                </a:lnTo>
                <a:lnTo>
                  <a:pt x="302" y="268"/>
                </a:lnTo>
                <a:lnTo>
                  <a:pt x="302" y="266"/>
                </a:lnTo>
                <a:lnTo>
                  <a:pt x="301" y="266"/>
                </a:lnTo>
                <a:lnTo>
                  <a:pt x="299" y="266"/>
                </a:lnTo>
                <a:lnTo>
                  <a:pt x="298" y="266"/>
                </a:lnTo>
                <a:lnTo>
                  <a:pt x="296" y="268"/>
                </a:lnTo>
                <a:lnTo>
                  <a:pt x="295" y="268"/>
                </a:lnTo>
                <a:lnTo>
                  <a:pt x="293" y="268"/>
                </a:lnTo>
                <a:lnTo>
                  <a:pt x="292" y="268"/>
                </a:lnTo>
                <a:lnTo>
                  <a:pt x="292" y="269"/>
                </a:lnTo>
                <a:lnTo>
                  <a:pt x="291" y="269"/>
                </a:lnTo>
                <a:lnTo>
                  <a:pt x="289" y="268"/>
                </a:lnTo>
                <a:lnTo>
                  <a:pt x="286" y="268"/>
                </a:lnTo>
                <a:lnTo>
                  <a:pt x="285" y="268"/>
                </a:lnTo>
                <a:lnTo>
                  <a:pt x="283" y="269"/>
                </a:lnTo>
                <a:lnTo>
                  <a:pt x="282" y="271"/>
                </a:lnTo>
                <a:lnTo>
                  <a:pt x="281" y="269"/>
                </a:lnTo>
                <a:lnTo>
                  <a:pt x="279" y="269"/>
                </a:lnTo>
                <a:lnTo>
                  <a:pt x="279" y="271"/>
                </a:lnTo>
                <a:lnTo>
                  <a:pt x="278" y="271"/>
                </a:lnTo>
                <a:lnTo>
                  <a:pt x="276" y="271"/>
                </a:lnTo>
                <a:lnTo>
                  <a:pt x="275" y="271"/>
                </a:lnTo>
                <a:lnTo>
                  <a:pt x="273" y="271"/>
                </a:lnTo>
                <a:lnTo>
                  <a:pt x="273" y="272"/>
                </a:lnTo>
                <a:lnTo>
                  <a:pt x="272" y="272"/>
                </a:lnTo>
                <a:lnTo>
                  <a:pt x="271" y="272"/>
                </a:lnTo>
                <a:lnTo>
                  <a:pt x="269" y="274"/>
                </a:lnTo>
                <a:lnTo>
                  <a:pt x="268" y="274"/>
                </a:lnTo>
                <a:lnTo>
                  <a:pt x="266" y="275"/>
                </a:lnTo>
                <a:lnTo>
                  <a:pt x="266" y="276"/>
                </a:lnTo>
                <a:lnTo>
                  <a:pt x="266" y="278"/>
                </a:lnTo>
                <a:lnTo>
                  <a:pt x="265" y="279"/>
                </a:lnTo>
                <a:lnTo>
                  <a:pt x="266" y="281"/>
                </a:lnTo>
                <a:lnTo>
                  <a:pt x="265" y="281"/>
                </a:lnTo>
                <a:lnTo>
                  <a:pt x="265" y="279"/>
                </a:lnTo>
                <a:lnTo>
                  <a:pt x="263" y="279"/>
                </a:lnTo>
                <a:lnTo>
                  <a:pt x="263" y="281"/>
                </a:lnTo>
                <a:lnTo>
                  <a:pt x="262" y="281"/>
                </a:lnTo>
                <a:lnTo>
                  <a:pt x="261" y="281"/>
                </a:lnTo>
                <a:lnTo>
                  <a:pt x="259" y="281"/>
                </a:lnTo>
                <a:lnTo>
                  <a:pt x="259" y="279"/>
                </a:lnTo>
                <a:lnTo>
                  <a:pt x="258" y="279"/>
                </a:lnTo>
                <a:lnTo>
                  <a:pt x="256" y="281"/>
                </a:lnTo>
                <a:lnTo>
                  <a:pt x="255" y="281"/>
                </a:lnTo>
                <a:lnTo>
                  <a:pt x="253" y="281"/>
                </a:lnTo>
                <a:lnTo>
                  <a:pt x="252" y="282"/>
                </a:lnTo>
                <a:lnTo>
                  <a:pt x="251" y="284"/>
                </a:lnTo>
                <a:lnTo>
                  <a:pt x="251" y="282"/>
                </a:lnTo>
                <a:lnTo>
                  <a:pt x="248" y="282"/>
                </a:lnTo>
                <a:lnTo>
                  <a:pt x="246" y="284"/>
                </a:lnTo>
                <a:lnTo>
                  <a:pt x="245" y="285"/>
                </a:lnTo>
                <a:lnTo>
                  <a:pt x="245" y="284"/>
                </a:lnTo>
                <a:lnTo>
                  <a:pt x="243" y="284"/>
                </a:lnTo>
                <a:lnTo>
                  <a:pt x="242" y="284"/>
                </a:lnTo>
                <a:lnTo>
                  <a:pt x="241" y="284"/>
                </a:lnTo>
                <a:lnTo>
                  <a:pt x="239" y="284"/>
                </a:lnTo>
                <a:lnTo>
                  <a:pt x="239" y="285"/>
                </a:lnTo>
                <a:lnTo>
                  <a:pt x="241" y="286"/>
                </a:lnTo>
                <a:lnTo>
                  <a:pt x="241" y="288"/>
                </a:lnTo>
                <a:lnTo>
                  <a:pt x="239" y="288"/>
                </a:lnTo>
                <a:lnTo>
                  <a:pt x="239" y="289"/>
                </a:lnTo>
                <a:lnTo>
                  <a:pt x="239" y="291"/>
                </a:lnTo>
                <a:lnTo>
                  <a:pt x="238" y="292"/>
                </a:lnTo>
                <a:lnTo>
                  <a:pt x="238" y="294"/>
                </a:lnTo>
                <a:lnTo>
                  <a:pt x="238" y="295"/>
                </a:lnTo>
                <a:lnTo>
                  <a:pt x="239" y="295"/>
                </a:lnTo>
                <a:lnTo>
                  <a:pt x="239" y="296"/>
                </a:lnTo>
                <a:lnTo>
                  <a:pt x="241" y="296"/>
                </a:lnTo>
                <a:lnTo>
                  <a:pt x="242" y="298"/>
                </a:lnTo>
                <a:lnTo>
                  <a:pt x="243" y="299"/>
                </a:lnTo>
                <a:lnTo>
                  <a:pt x="245" y="299"/>
                </a:lnTo>
                <a:lnTo>
                  <a:pt x="246" y="299"/>
                </a:lnTo>
                <a:lnTo>
                  <a:pt x="248" y="299"/>
                </a:lnTo>
                <a:lnTo>
                  <a:pt x="248" y="301"/>
                </a:lnTo>
                <a:lnTo>
                  <a:pt x="249" y="301"/>
                </a:lnTo>
                <a:lnTo>
                  <a:pt x="249" y="302"/>
                </a:lnTo>
                <a:lnTo>
                  <a:pt x="251" y="302"/>
                </a:lnTo>
                <a:lnTo>
                  <a:pt x="252" y="302"/>
                </a:lnTo>
                <a:lnTo>
                  <a:pt x="253" y="302"/>
                </a:lnTo>
                <a:lnTo>
                  <a:pt x="255" y="302"/>
                </a:lnTo>
                <a:lnTo>
                  <a:pt x="253" y="304"/>
                </a:lnTo>
                <a:lnTo>
                  <a:pt x="253" y="305"/>
                </a:lnTo>
                <a:lnTo>
                  <a:pt x="255" y="306"/>
                </a:lnTo>
                <a:lnTo>
                  <a:pt x="255" y="308"/>
                </a:lnTo>
                <a:lnTo>
                  <a:pt x="256" y="308"/>
                </a:lnTo>
                <a:lnTo>
                  <a:pt x="258" y="306"/>
                </a:lnTo>
                <a:lnTo>
                  <a:pt x="259" y="306"/>
                </a:lnTo>
                <a:lnTo>
                  <a:pt x="261" y="306"/>
                </a:lnTo>
                <a:lnTo>
                  <a:pt x="262" y="308"/>
                </a:lnTo>
                <a:lnTo>
                  <a:pt x="263" y="309"/>
                </a:lnTo>
                <a:lnTo>
                  <a:pt x="265" y="309"/>
                </a:lnTo>
                <a:lnTo>
                  <a:pt x="266" y="311"/>
                </a:lnTo>
                <a:lnTo>
                  <a:pt x="268" y="312"/>
                </a:lnTo>
                <a:lnTo>
                  <a:pt x="268" y="314"/>
                </a:lnTo>
                <a:lnTo>
                  <a:pt x="269" y="314"/>
                </a:lnTo>
                <a:lnTo>
                  <a:pt x="269" y="315"/>
                </a:lnTo>
                <a:lnTo>
                  <a:pt x="269" y="316"/>
                </a:lnTo>
                <a:lnTo>
                  <a:pt x="271" y="318"/>
                </a:lnTo>
                <a:lnTo>
                  <a:pt x="271" y="319"/>
                </a:lnTo>
                <a:lnTo>
                  <a:pt x="272" y="322"/>
                </a:lnTo>
                <a:lnTo>
                  <a:pt x="272" y="324"/>
                </a:lnTo>
                <a:lnTo>
                  <a:pt x="272" y="325"/>
                </a:lnTo>
                <a:lnTo>
                  <a:pt x="271" y="326"/>
                </a:lnTo>
                <a:lnTo>
                  <a:pt x="269" y="328"/>
                </a:lnTo>
                <a:lnTo>
                  <a:pt x="269" y="329"/>
                </a:lnTo>
                <a:lnTo>
                  <a:pt x="271" y="329"/>
                </a:lnTo>
                <a:lnTo>
                  <a:pt x="273" y="331"/>
                </a:lnTo>
                <a:lnTo>
                  <a:pt x="273" y="332"/>
                </a:lnTo>
                <a:lnTo>
                  <a:pt x="275" y="332"/>
                </a:lnTo>
                <a:lnTo>
                  <a:pt x="276" y="332"/>
                </a:lnTo>
                <a:lnTo>
                  <a:pt x="278" y="332"/>
                </a:lnTo>
                <a:lnTo>
                  <a:pt x="278" y="334"/>
                </a:lnTo>
                <a:lnTo>
                  <a:pt x="276" y="335"/>
                </a:lnTo>
                <a:lnTo>
                  <a:pt x="276" y="337"/>
                </a:lnTo>
                <a:lnTo>
                  <a:pt x="276" y="338"/>
                </a:lnTo>
                <a:lnTo>
                  <a:pt x="276" y="339"/>
                </a:lnTo>
                <a:lnTo>
                  <a:pt x="275" y="341"/>
                </a:lnTo>
                <a:lnTo>
                  <a:pt x="275" y="342"/>
                </a:lnTo>
                <a:lnTo>
                  <a:pt x="275" y="344"/>
                </a:lnTo>
                <a:lnTo>
                  <a:pt x="275" y="345"/>
                </a:lnTo>
                <a:lnTo>
                  <a:pt x="275" y="347"/>
                </a:lnTo>
                <a:lnTo>
                  <a:pt x="275" y="348"/>
                </a:lnTo>
                <a:lnTo>
                  <a:pt x="276" y="348"/>
                </a:lnTo>
                <a:lnTo>
                  <a:pt x="276" y="349"/>
                </a:lnTo>
                <a:lnTo>
                  <a:pt x="278" y="351"/>
                </a:lnTo>
                <a:lnTo>
                  <a:pt x="279" y="352"/>
                </a:lnTo>
                <a:lnTo>
                  <a:pt x="279" y="354"/>
                </a:lnTo>
                <a:lnTo>
                  <a:pt x="279" y="355"/>
                </a:lnTo>
                <a:lnTo>
                  <a:pt x="278" y="355"/>
                </a:lnTo>
                <a:lnTo>
                  <a:pt x="276" y="355"/>
                </a:lnTo>
                <a:lnTo>
                  <a:pt x="275" y="355"/>
                </a:lnTo>
                <a:lnTo>
                  <a:pt x="273" y="355"/>
                </a:lnTo>
                <a:lnTo>
                  <a:pt x="272" y="355"/>
                </a:lnTo>
                <a:lnTo>
                  <a:pt x="271" y="357"/>
                </a:lnTo>
                <a:lnTo>
                  <a:pt x="269" y="357"/>
                </a:lnTo>
                <a:lnTo>
                  <a:pt x="269" y="358"/>
                </a:lnTo>
                <a:lnTo>
                  <a:pt x="268" y="357"/>
                </a:lnTo>
                <a:lnTo>
                  <a:pt x="266" y="357"/>
                </a:lnTo>
                <a:lnTo>
                  <a:pt x="265" y="357"/>
                </a:lnTo>
                <a:lnTo>
                  <a:pt x="263" y="357"/>
                </a:lnTo>
                <a:lnTo>
                  <a:pt x="262" y="357"/>
                </a:lnTo>
                <a:lnTo>
                  <a:pt x="261" y="357"/>
                </a:lnTo>
                <a:lnTo>
                  <a:pt x="259" y="355"/>
                </a:lnTo>
                <a:lnTo>
                  <a:pt x="258" y="355"/>
                </a:lnTo>
                <a:lnTo>
                  <a:pt x="258" y="357"/>
                </a:lnTo>
                <a:lnTo>
                  <a:pt x="256" y="357"/>
                </a:lnTo>
                <a:lnTo>
                  <a:pt x="256" y="358"/>
                </a:lnTo>
                <a:lnTo>
                  <a:pt x="255" y="358"/>
                </a:lnTo>
                <a:lnTo>
                  <a:pt x="253" y="358"/>
                </a:lnTo>
                <a:lnTo>
                  <a:pt x="253" y="359"/>
                </a:lnTo>
                <a:lnTo>
                  <a:pt x="255" y="359"/>
                </a:lnTo>
                <a:lnTo>
                  <a:pt x="255" y="361"/>
                </a:lnTo>
                <a:lnTo>
                  <a:pt x="255" y="362"/>
                </a:lnTo>
                <a:lnTo>
                  <a:pt x="255" y="364"/>
                </a:lnTo>
                <a:lnTo>
                  <a:pt x="255" y="365"/>
                </a:lnTo>
                <a:lnTo>
                  <a:pt x="255" y="367"/>
                </a:lnTo>
                <a:lnTo>
                  <a:pt x="255" y="368"/>
                </a:lnTo>
                <a:lnTo>
                  <a:pt x="253" y="368"/>
                </a:lnTo>
                <a:lnTo>
                  <a:pt x="253" y="369"/>
                </a:lnTo>
                <a:lnTo>
                  <a:pt x="252" y="369"/>
                </a:lnTo>
                <a:lnTo>
                  <a:pt x="252" y="371"/>
                </a:lnTo>
                <a:lnTo>
                  <a:pt x="251" y="371"/>
                </a:lnTo>
                <a:lnTo>
                  <a:pt x="249" y="371"/>
                </a:lnTo>
                <a:lnTo>
                  <a:pt x="249" y="372"/>
                </a:lnTo>
                <a:lnTo>
                  <a:pt x="249" y="374"/>
                </a:lnTo>
                <a:lnTo>
                  <a:pt x="249" y="375"/>
                </a:lnTo>
                <a:lnTo>
                  <a:pt x="249" y="377"/>
                </a:lnTo>
                <a:lnTo>
                  <a:pt x="249" y="378"/>
                </a:lnTo>
                <a:lnTo>
                  <a:pt x="251" y="378"/>
                </a:lnTo>
                <a:lnTo>
                  <a:pt x="251" y="379"/>
                </a:lnTo>
                <a:lnTo>
                  <a:pt x="251" y="381"/>
                </a:lnTo>
                <a:lnTo>
                  <a:pt x="251" y="382"/>
                </a:lnTo>
                <a:lnTo>
                  <a:pt x="251" y="384"/>
                </a:lnTo>
                <a:lnTo>
                  <a:pt x="251" y="385"/>
                </a:lnTo>
                <a:lnTo>
                  <a:pt x="251" y="387"/>
                </a:lnTo>
                <a:lnTo>
                  <a:pt x="252" y="388"/>
                </a:lnTo>
                <a:lnTo>
                  <a:pt x="252" y="389"/>
                </a:lnTo>
                <a:lnTo>
                  <a:pt x="252" y="391"/>
                </a:lnTo>
                <a:lnTo>
                  <a:pt x="252" y="389"/>
                </a:lnTo>
                <a:lnTo>
                  <a:pt x="251" y="389"/>
                </a:lnTo>
                <a:lnTo>
                  <a:pt x="249" y="389"/>
                </a:lnTo>
                <a:lnTo>
                  <a:pt x="248" y="389"/>
                </a:lnTo>
                <a:lnTo>
                  <a:pt x="246" y="391"/>
                </a:lnTo>
                <a:lnTo>
                  <a:pt x="245" y="391"/>
                </a:lnTo>
                <a:lnTo>
                  <a:pt x="245" y="392"/>
                </a:lnTo>
                <a:lnTo>
                  <a:pt x="243" y="392"/>
                </a:lnTo>
                <a:lnTo>
                  <a:pt x="243" y="394"/>
                </a:lnTo>
                <a:lnTo>
                  <a:pt x="242" y="392"/>
                </a:lnTo>
                <a:lnTo>
                  <a:pt x="241" y="392"/>
                </a:lnTo>
                <a:lnTo>
                  <a:pt x="238" y="392"/>
                </a:lnTo>
                <a:lnTo>
                  <a:pt x="235" y="392"/>
                </a:lnTo>
                <a:lnTo>
                  <a:pt x="235" y="394"/>
                </a:lnTo>
                <a:lnTo>
                  <a:pt x="233" y="395"/>
                </a:lnTo>
                <a:lnTo>
                  <a:pt x="232" y="395"/>
                </a:lnTo>
                <a:lnTo>
                  <a:pt x="231" y="394"/>
                </a:lnTo>
                <a:lnTo>
                  <a:pt x="229" y="392"/>
                </a:lnTo>
                <a:lnTo>
                  <a:pt x="228" y="391"/>
                </a:lnTo>
                <a:lnTo>
                  <a:pt x="226" y="391"/>
                </a:lnTo>
                <a:lnTo>
                  <a:pt x="226" y="389"/>
                </a:lnTo>
                <a:lnTo>
                  <a:pt x="225" y="389"/>
                </a:lnTo>
                <a:lnTo>
                  <a:pt x="223" y="389"/>
                </a:lnTo>
                <a:lnTo>
                  <a:pt x="222" y="391"/>
                </a:lnTo>
                <a:lnTo>
                  <a:pt x="222" y="392"/>
                </a:lnTo>
                <a:lnTo>
                  <a:pt x="221" y="392"/>
                </a:lnTo>
                <a:lnTo>
                  <a:pt x="219" y="392"/>
                </a:lnTo>
                <a:lnTo>
                  <a:pt x="219" y="391"/>
                </a:lnTo>
                <a:lnTo>
                  <a:pt x="218" y="391"/>
                </a:lnTo>
                <a:lnTo>
                  <a:pt x="218" y="389"/>
                </a:lnTo>
                <a:lnTo>
                  <a:pt x="216" y="388"/>
                </a:lnTo>
                <a:lnTo>
                  <a:pt x="215" y="388"/>
                </a:lnTo>
                <a:lnTo>
                  <a:pt x="213" y="388"/>
                </a:lnTo>
                <a:lnTo>
                  <a:pt x="212" y="389"/>
                </a:lnTo>
                <a:lnTo>
                  <a:pt x="211" y="391"/>
                </a:lnTo>
                <a:lnTo>
                  <a:pt x="208" y="392"/>
                </a:lnTo>
                <a:lnTo>
                  <a:pt x="205" y="392"/>
                </a:lnTo>
                <a:lnTo>
                  <a:pt x="203" y="391"/>
                </a:lnTo>
                <a:lnTo>
                  <a:pt x="202" y="392"/>
                </a:lnTo>
                <a:lnTo>
                  <a:pt x="199" y="392"/>
                </a:lnTo>
                <a:lnTo>
                  <a:pt x="196" y="394"/>
                </a:lnTo>
                <a:lnTo>
                  <a:pt x="196" y="392"/>
                </a:lnTo>
                <a:lnTo>
                  <a:pt x="196" y="391"/>
                </a:lnTo>
                <a:lnTo>
                  <a:pt x="196" y="389"/>
                </a:lnTo>
                <a:lnTo>
                  <a:pt x="196" y="387"/>
                </a:lnTo>
                <a:lnTo>
                  <a:pt x="198" y="385"/>
                </a:lnTo>
                <a:lnTo>
                  <a:pt x="198" y="384"/>
                </a:lnTo>
                <a:lnTo>
                  <a:pt x="198" y="382"/>
                </a:lnTo>
                <a:lnTo>
                  <a:pt x="199" y="382"/>
                </a:lnTo>
                <a:lnTo>
                  <a:pt x="199" y="381"/>
                </a:lnTo>
                <a:lnTo>
                  <a:pt x="199" y="379"/>
                </a:lnTo>
                <a:lnTo>
                  <a:pt x="199" y="378"/>
                </a:lnTo>
                <a:lnTo>
                  <a:pt x="198" y="377"/>
                </a:lnTo>
                <a:lnTo>
                  <a:pt x="198" y="375"/>
                </a:lnTo>
                <a:lnTo>
                  <a:pt x="198" y="374"/>
                </a:lnTo>
                <a:lnTo>
                  <a:pt x="198" y="372"/>
                </a:lnTo>
                <a:lnTo>
                  <a:pt x="198" y="371"/>
                </a:lnTo>
                <a:lnTo>
                  <a:pt x="196" y="369"/>
                </a:lnTo>
                <a:lnTo>
                  <a:pt x="196" y="368"/>
                </a:lnTo>
                <a:lnTo>
                  <a:pt x="195" y="368"/>
                </a:lnTo>
                <a:lnTo>
                  <a:pt x="193" y="368"/>
                </a:lnTo>
                <a:lnTo>
                  <a:pt x="192" y="368"/>
                </a:lnTo>
                <a:lnTo>
                  <a:pt x="191" y="367"/>
                </a:lnTo>
                <a:lnTo>
                  <a:pt x="189" y="367"/>
                </a:lnTo>
                <a:lnTo>
                  <a:pt x="188" y="365"/>
                </a:lnTo>
                <a:lnTo>
                  <a:pt x="186" y="365"/>
                </a:lnTo>
                <a:lnTo>
                  <a:pt x="185" y="365"/>
                </a:lnTo>
                <a:lnTo>
                  <a:pt x="183" y="364"/>
                </a:lnTo>
                <a:lnTo>
                  <a:pt x="182" y="362"/>
                </a:lnTo>
                <a:lnTo>
                  <a:pt x="180" y="362"/>
                </a:lnTo>
                <a:lnTo>
                  <a:pt x="179" y="362"/>
                </a:lnTo>
                <a:lnTo>
                  <a:pt x="179" y="361"/>
                </a:lnTo>
                <a:lnTo>
                  <a:pt x="178" y="361"/>
                </a:lnTo>
                <a:lnTo>
                  <a:pt x="178" y="359"/>
                </a:lnTo>
                <a:lnTo>
                  <a:pt x="176" y="359"/>
                </a:lnTo>
                <a:lnTo>
                  <a:pt x="176" y="358"/>
                </a:lnTo>
                <a:lnTo>
                  <a:pt x="175" y="358"/>
                </a:lnTo>
                <a:lnTo>
                  <a:pt x="175" y="357"/>
                </a:lnTo>
                <a:lnTo>
                  <a:pt x="173" y="357"/>
                </a:lnTo>
                <a:lnTo>
                  <a:pt x="173" y="355"/>
                </a:lnTo>
                <a:lnTo>
                  <a:pt x="172" y="355"/>
                </a:lnTo>
                <a:lnTo>
                  <a:pt x="170" y="355"/>
                </a:lnTo>
                <a:lnTo>
                  <a:pt x="169" y="354"/>
                </a:lnTo>
                <a:lnTo>
                  <a:pt x="168" y="352"/>
                </a:lnTo>
                <a:lnTo>
                  <a:pt x="168" y="351"/>
                </a:lnTo>
                <a:lnTo>
                  <a:pt x="168" y="349"/>
                </a:lnTo>
                <a:lnTo>
                  <a:pt x="168" y="348"/>
                </a:lnTo>
                <a:lnTo>
                  <a:pt x="166" y="348"/>
                </a:lnTo>
                <a:lnTo>
                  <a:pt x="166" y="347"/>
                </a:lnTo>
                <a:lnTo>
                  <a:pt x="165" y="345"/>
                </a:lnTo>
                <a:lnTo>
                  <a:pt x="166" y="345"/>
                </a:lnTo>
                <a:lnTo>
                  <a:pt x="166" y="344"/>
                </a:lnTo>
                <a:lnTo>
                  <a:pt x="168" y="344"/>
                </a:lnTo>
                <a:lnTo>
                  <a:pt x="168" y="342"/>
                </a:lnTo>
                <a:lnTo>
                  <a:pt x="168" y="341"/>
                </a:lnTo>
                <a:lnTo>
                  <a:pt x="169" y="339"/>
                </a:lnTo>
                <a:lnTo>
                  <a:pt x="169" y="338"/>
                </a:lnTo>
                <a:lnTo>
                  <a:pt x="168" y="338"/>
                </a:lnTo>
                <a:lnTo>
                  <a:pt x="166" y="338"/>
                </a:lnTo>
                <a:lnTo>
                  <a:pt x="166" y="337"/>
                </a:lnTo>
                <a:lnTo>
                  <a:pt x="165" y="337"/>
                </a:lnTo>
                <a:lnTo>
                  <a:pt x="165" y="338"/>
                </a:lnTo>
                <a:lnTo>
                  <a:pt x="163" y="339"/>
                </a:lnTo>
                <a:lnTo>
                  <a:pt x="162" y="339"/>
                </a:lnTo>
                <a:lnTo>
                  <a:pt x="160" y="338"/>
                </a:lnTo>
                <a:lnTo>
                  <a:pt x="159" y="338"/>
                </a:lnTo>
                <a:lnTo>
                  <a:pt x="158" y="338"/>
                </a:lnTo>
                <a:lnTo>
                  <a:pt x="158" y="337"/>
                </a:lnTo>
                <a:lnTo>
                  <a:pt x="156" y="337"/>
                </a:lnTo>
                <a:lnTo>
                  <a:pt x="156" y="335"/>
                </a:lnTo>
                <a:lnTo>
                  <a:pt x="156" y="334"/>
                </a:lnTo>
                <a:lnTo>
                  <a:pt x="158" y="332"/>
                </a:lnTo>
                <a:lnTo>
                  <a:pt x="159" y="332"/>
                </a:lnTo>
                <a:lnTo>
                  <a:pt x="159" y="331"/>
                </a:lnTo>
                <a:lnTo>
                  <a:pt x="159" y="329"/>
                </a:lnTo>
                <a:lnTo>
                  <a:pt x="160" y="329"/>
                </a:lnTo>
                <a:lnTo>
                  <a:pt x="160" y="328"/>
                </a:lnTo>
                <a:lnTo>
                  <a:pt x="162" y="328"/>
                </a:lnTo>
                <a:lnTo>
                  <a:pt x="163" y="326"/>
                </a:lnTo>
                <a:lnTo>
                  <a:pt x="163" y="325"/>
                </a:lnTo>
                <a:lnTo>
                  <a:pt x="163" y="324"/>
                </a:lnTo>
                <a:lnTo>
                  <a:pt x="162" y="324"/>
                </a:lnTo>
                <a:lnTo>
                  <a:pt x="163" y="324"/>
                </a:lnTo>
                <a:lnTo>
                  <a:pt x="162" y="324"/>
                </a:lnTo>
                <a:lnTo>
                  <a:pt x="162" y="322"/>
                </a:lnTo>
                <a:lnTo>
                  <a:pt x="163" y="321"/>
                </a:lnTo>
                <a:lnTo>
                  <a:pt x="162" y="319"/>
                </a:lnTo>
                <a:lnTo>
                  <a:pt x="162" y="318"/>
                </a:lnTo>
                <a:lnTo>
                  <a:pt x="160" y="318"/>
                </a:lnTo>
                <a:lnTo>
                  <a:pt x="159" y="318"/>
                </a:lnTo>
                <a:lnTo>
                  <a:pt x="159" y="316"/>
                </a:lnTo>
                <a:lnTo>
                  <a:pt x="159" y="315"/>
                </a:lnTo>
                <a:lnTo>
                  <a:pt x="159" y="314"/>
                </a:lnTo>
                <a:lnTo>
                  <a:pt x="159" y="312"/>
                </a:lnTo>
                <a:lnTo>
                  <a:pt x="159" y="311"/>
                </a:lnTo>
                <a:lnTo>
                  <a:pt x="160" y="309"/>
                </a:lnTo>
                <a:lnTo>
                  <a:pt x="162" y="309"/>
                </a:lnTo>
                <a:lnTo>
                  <a:pt x="163" y="308"/>
                </a:lnTo>
                <a:lnTo>
                  <a:pt x="162" y="306"/>
                </a:lnTo>
                <a:lnTo>
                  <a:pt x="163" y="306"/>
                </a:lnTo>
                <a:lnTo>
                  <a:pt x="163" y="305"/>
                </a:lnTo>
                <a:lnTo>
                  <a:pt x="163" y="304"/>
                </a:lnTo>
                <a:lnTo>
                  <a:pt x="163" y="302"/>
                </a:lnTo>
                <a:lnTo>
                  <a:pt x="163" y="301"/>
                </a:lnTo>
                <a:lnTo>
                  <a:pt x="163" y="299"/>
                </a:lnTo>
                <a:lnTo>
                  <a:pt x="165" y="299"/>
                </a:lnTo>
                <a:lnTo>
                  <a:pt x="165" y="298"/>
                </a:lnTo>
                <a:lnTo>
                  <a:pt x="165" y="296"/>
                </a:lnTo>
                <a:lnTo>
                  <a:pt x="163" y="295"/>
                </a:lnTo>
                <a:lnTo>
                  <a:pt x="162" y="295"/>
                </a:lnTo>
                <a:lnTo>
                  <a:pt x="159" y="294"/>
                </a:lnTo>
                <a:lnTo>
                  <a:pt x="155" y="291"/>
                </a:lnTo>
                <a:lnTo>
                  <a:pt x="153" y="289"/>
                </a:lnTo>
                <a:lnTo>
                  <a:pt x="152" y="289"/>
                </a:lnTo>
                <a:lnTo>
                  <a:pt x="150" y="288"/>
                </a:lnTo>
                <a:lnTo>
                  <a:pt x="150" y="286"/>
                </a:lnTo>
                <a:lnTo>
                  <a:pt x="149" y="285"/>
                </a:lnTo>
                <a:lnTo>
                  <a:pt x="148" y="285"/>
                </a:lnTo>
                <a:lnTo>
                  <a:pt x="146" y="284"/>
                </a:lnTo>
                <a:lnTo>
                  <a:pt x="145" y="284"/>
                </a:lnTo>
                <a:lnTo>
                  <a:pt x="143" y="284"/>
                </a:lnTo>
                <a:lnTo>
                  <a:pt x="142" y="282"/>
                </a:lnTo>
                <a:lnTo>
                  <a:pt x="140" y="282"/>
                </a:lnTo>
                <a:lnTo>
                  <a:pt x="139" y="281"/>
                </a:lnTo>
                <a:lnTo>
                  <a:pt x="139" y="282"/>
                </a:lnTo>
                <a:lnTo>
                  <a:pt x="138" y="284"/>
                </a:lnTo>
                <a:lnTo>
                  <a:pt x="139" y="285"/>
                </a:lnTo>
                <a:lnTo>
                  <a:pt x="138" y="286"/>
                </a:lnTo>
                <a:lnTo>
                  <a:pt x="138" y="288"/>
                </a:lnTo>
                <a:lnTo>
                  <a:pt x="136" y="289"/>
                </a:lnTo>
                <a:lnTo>
                  <a:pt x="135" y="291"/>
                </a:lnTo>
                <a:lnTo>
                  <a:pt x="136" y="291"/>
                </a:lnTo>
                <a:lnTo>
                  <a:pt x="136" y="292"/>
                </a:lnTo>
                <a:lnTo>
                  <a:pt x="138" y="294"/>
                </a:lnTo>
                <a:lnTo>
                  <a:pt x="138" y="295"/>
                </a:lnTo>
                <a:lnTo>
                  <a:pt x="136" y="295"/>
                </a:lnTo>
                <a:lnTo>
                  <a:pt x="136" y="296"/>
                </a:lnTo>
                <a:lnTo>
                  <a:pt x="136" y="298"/>
                </a:lnTo>
                <a:lnTo>
                  <a:pt x="135" y="298"/>
                </a:lnTo>
                <a:lnTo>
                  <a:pt x="135" y="299"/>
                </a:lnTo>
                <a:lnTo>
                  <a:pt x="135" y="301"/>
                </a:lnTo>
                <a:lnTo>
                  <a:pt x="133" y="302"/>
                </a:lnTo>
                <a:lnTo>
                  <a:pt x="133" y="304"/>
                </a:lnTo>
                <a:lnTo>
                  <a:pt x="133" y="305"/>
                </a:lnTo>
                <a:lnTo>
                  <a:pt x="132" y="305"/>
                </a:lnTo>
                <a:lnTo>
                  <a:pt x="132" y="306"/>
                </a:lnTo>
                <a:lnTo>
                  <a:pt x="132" y="308"/>
                </a:lnTo>
                <a:lnTo>
                  <a:pt x="132" y="309"/>
                </a:lnTo>
                <a:lnTo>
                  <a:pt x="130" y="311"/>
                </a:lnTo>
                <a:lnTo>
                  <a:pt x="129" y="312"/>
                </a:lnTo>
                <a:lnTo>
                  <a:pt x="129" y="314"/>
                </a:lnTo>
                <a:lnTo>
                  <a:pt x="128" y="314"/>
                </a:lnTo>
                <a:lnTo>
                  <a:pt x="128" y="315"/>
                </a:lnTo>
                <a:lnTo>
                  <a:pt x="128" y="316"/>
                </a:lnTo>
                <a:lnTo>
                  <a:pt x="128" y="318"/>
                </a:lnTo>
                <a:lnTo>
                  <a:pt x="126" y="318"/>
                </a:lnTo>
                <a:lnTo>
                  <a:pt x="126" y="319"/>
                </a:lnTo>
                <a:lnTo>
                  <a:pt x="126" y="321"/>
                </a:lnTo>
                <a:lnTo>
                  <a:pt x="125" y="319"/>
                </a:lnTo>
                <a:lnTo>
                  <a:pt x="125" y="318"/>
                </a:lnTo>
                <a:lnTo>
                  <a:pt x="123" y="318"/>
                </a:lnTo>
                <a:lnTo>
                  <a:pt x="123" y="316"/>
                </a:lnTo>
                <a:lnTo>
                  <a:pt x="122" y="315"/>
                </a:lnTo>
                <a:lnTo>
                  <a:pt x="120" y="315"/>
                </a:lnTo>
                <a:lnTo>
                  <a:pt x="120" y="316"/>
                </a:lnTo>
                <a:lnTo>
                  <a:pt x="119" y="316"/>
                </a:lnTo>
                <a:lnTo>
                  <a:pt x="118" y="316"/>
                </a:lnTo>
                <a:lnTo>
                  <a:pt x="116" y="318"/>
                </a:lnTo>
                <a:lnTo>
                  <a:pt x="115" y="318"/>
                </a:lnTo>
                <a:lnTo>
                  <a:pt x="113" y="318"/>
                </a:lnTo>
                <a:lnTo>
                  <a:pt x="112" y="318"/>
                </a:lnTo>
                <a:lnTo>
                  <a:pt x="112" y="319"/>
                </a:lnTo>
                <a:lnTo>
                  <a:pt x="113" y="319"/>
                </a:lnTo>
                <a:lnTo>
                  <a:pt x="113" y="321"/>
                </a:lnTo>
                <a:lnTo>
                  <a:pt x="115" y="322"/>
                </a:lnTo>
                <a:lnTo>
                  <a:pt x="113" y="324"/>
                </a:lnTo>
                <a:lnTo>
                  <a:pt x="113" y="325"/>
                </a:lnTo>
                <a:lnTo>
                  <a:pt x="113" y="326"/>
                </a:lnTo>
                <a:lnTo>
                  <a:pt x="113" y="328"/>
                </a:lnTo>
                <a:lnTo>
                  <a:pt x="113" y="329"/>
                </a:lnTo>
                <a:lnTo>
                  <a:pt x="115" y="329"/>
                </a:lnTo>
                <a:lnTo>
                  <a:pt x="113" y="331"/>
                </a:lnTo>
                <a:lnTo>
                  <a:pt x="113" y="332"/>
                </a:lnTo>
                <a:lnTo>
                  <a:pt x="113" y="334"/>
                </a:lnTo>
                <a:lnTo>
                  <a:pt x="113" y="335"/>
                </a:lnTo>
                <a:lnTo>
                  <a:pt x="112" y="335"/>
                </a:lnTo>
                <a:lnTo>
                  <a:pt x="112" y="337"/>
                </a:lnTo>
                <a:lnTo>
                  <a:pt x="110" y="337"/>
                </a:lnTo>
                <a:lnTo>
                  <a:pt x="109" y="338"/>
                </a:lnTo>
                <a:lnTo>
                  <a:pt x="108" y="338"/>
                </a:lnTo>
                <a:lnTo>
                  <a:pt x="106" y="338"/>
                </a:lnTo>
                <a:lnTo>
                  <a:pt x="105" y="338"/>
                </a:lnTo>
                <a:lnTo>
                  <a:pt x="103" y="338"/>
                </a:lnTo>
                <a:lnTo>
                  <a:pt x="102" y="338"/>
                </a:lnTo>
                <a:lnTo>
                  <a:pt x="102" y="339"/>
                </a:lnTo>
                <a:lnTo>
                  <a:pt x="102" y="341"/>
                </a:lnTo>
                <a:lnTo>
                  <a:pt x="102" y="342"/>
                </a:lnTo>
                <a:lnTo>
                  <a:pt x="100" y="342"/>
                </a:lnTo>
                <a:lnTo>
                  <a:pt x="100" y="344"/>
                </a:lnTo>
                <a:lnTo>
                  <a:pt x="99" y="344"/>
                </a:lnTo>
                <a:lnTo>
                  <a:pt x="99" y="342"/>
                </a:lnTo>
                <a:lnTo>
                  <a:pt x="98" y="342"/>
                </a:lnTo>
                <a:lnTo>
                  <a:pt x="98" y="341"/>
                </a:lnTo>
                <a:lnTo>
                  <a:pt x="98" y="339"/>
                </a:lnTo>
                <a:lnTo>
                  <a:pt x="96" y="339"/>
                </a:lnTo>
                <a:lnTo>
                  <a:pt x="96" y="338"/>
                </a:lnTo>
                <a:lnTo>
                  <a:pt x="96" y="337"/>
                </a:lnTo>
                <a:lnTo>
                  <a:pt x="96" y="335"/>
                </a:lnTo>
                <a:lnTo>
                  <a:pt x="98" y="334"/>
                </a:lnTo>
                <a:lnTo>
                  <a:pt x="98" y="332"/>
                </a:lnTo>
                <a:lnTo>
                  <a:pt x="96" y="331"/>
                </a:lnTo>
                <a:lnTo>
                  <a:pt x="95" y="331"/>
                </a:lnTo>
                <a:lnTo>
                  <a:pt x="93" y="332"/>
                </a:lnTo>
                <a:lnTo>
                  <a:pt x="92" y="334"/>
                </a:lnTo>
                <a:lnTo>
                  <a:pt x="92" y="335"/>
                </a:lnTo>
                <a:lnTo>
                  <a:pt x="93" y="335"/>
                </a:lnTo>
                <a:lnTo>
                  <a:pt x="95" y="335"/>
                </a:lnTo>
                <a:lnTo>
                  <a:pt x="95" y="337"/>
                </a:lnTo>
                <a:lnTo>
                  <a:pt x="93" y="338"/>
                </a:lnTo>
                <a:lnTo>
                  <a:pt x="92" y="337"/>
                </a:lnTo>
                <a:lnTo>
                  <a:pt x="90" y="335"/>
                </a:lnTo>
                <a:lnTo>
                  <a:pt x="89" y="335"/>
                </a:lnTo>
                <a:lnTo>
                  <a:pt x="88" y="335"/>
                </a:lnTo>
                <a:lnTo>
                  <a:pt x="88" y="334"/>
                </a:lnTo>
                <a:lnTo>
                  <a:pt x="86" y="334"/>
                </a:lnTo>
                <a:lnTo>
                  <a:pt x="85" y="334"/>
                </a:lnTo>
                <a:lnTo>
                  <a:pt x="83" y="334"/>
                </a:lnTo>
                <a:lnTo>
                  <a:pt x="82" y="334"/>
                </a:lnTo>
                <a:lnTo>
                  <a:pt x="82" y="332"/>
                </a:lnTo>
                <a:lnTo>
                  <a:pt x="80" y="332"/>
                </a:lnTo>
                <a:lnTo>
                  <a:pt x="79" y="331"/>
                </a:lnTo>
                <a:lnTo>
                  <a:pt x="78" y="332"/>
                </a:lnTo>
                <a:lnTo>
                  <a:pt x="76" y="332"/>
                </a:lnTo>
                <a:lnTo>
                  <a:pt x="76" y="331"/>
                </a:lnTo>
                <a:lnTo>
                  <a:pt x="76" y="329"/>
                </a:lnTo>
                <a:lnTo>
                  <a:pt x="76" y="328"/>
                </a:lnTo>
                <a:lnTo>
                  <a:pt x="78" y="328"/>
                </a:lnTo>
                <a:lnTo>
                  <a:pt x="79" y="326"/>
                </a:lnTo>
                <a:lnTo>
                  <a:pt x="78" y="326"/>
                </a:lnTo>
                <a:lnTo>
                  <a:pt x="78" y="325"/>
                </a:lnTo>
                <a:lnTo>
                  <a:pt x="76" y="325"/>
                </a:lnTo>
                <a:lnTo>
                  <a:pt x="76" y="324"/>
                </a:lnTo>
                <a:lnTo>
                  <a:pt x="75" y="324"/>
                </a:lnTo>
                <a:lnTo>
                  <a:pt x="73" y="324"/>
                </a:lnTo>
                <a:lnTo>
                  <a:pt x="73" y="325"/>
                </a:lnTo>
                <a:lnTo>
                  <a:pt x="72" y="325"/>
                </a:lnTo>
                <a:lnTo>
                  <a:pt x="70" y="325"/>
                </a:lnTo>
                <a:lnTo>
                  <a:pt x="70" y="324"/>
                </a:lnTo>
                <a:lnTo>
                  <a:pt x="70" y="322"/>
                </a:lnTo>
                <a:lnTo>
                  <a:pt x="70" y="321"/>
                </a:lnTo>
                <a:lnTo>
                  <a:pt x="70" y="319"/>
                </a:lnTo>
                <a:lnTo>
                  <a:pt x="70" y="318"/>
                </a:lnTo>
                <a:lnTo>
                  <a:pt x="70" y="316"/>
                </a:lnTo>
                <a:lnTo>
                  <a:pt x="70" y="315"/>
                </a:lnTo>
                <a:lnTo>
                  <a:pt x="69" y="315"/>
                </a:lnTo>
                <a:lnTo>
                  <a:pt x="68" y="315"/>
                </a:lnTo>
                <a:lnTo>
                  <a:pt x="66" y="315"/>
                </a:lnTo>
                <a:lnTo>
                  <a:pt x="65" y="316"/>
                </a:lnTo>
                <a:lnTo>
                  <a:pt x="65" y="315"/>
                </a:lnTo>
                <a:lnTo>
                  <a:pt x="63" y="315"/>
                </a:lnTo>
                <a:lnTo>
                  <a:pt x="65" y="315"/>
                </a:lnTo>
                <a:lnTo>
                  <a:pt x="65" y="314"/>
                </a:lnTo>
                <a:lnTo>
                  <a:pt x="65" y="312"/>
                </a:lnTo>
                <a:lnTo>
                  <a:pt x="65" y="311"/>
                </a:lnTo>
                <a:lnTo>
                  <a:pt x="66" y="311"/>
                </a:lnTo>
                <a:lnTo>
                  <a:pt x="65" y="309"/>
                </a:lnTo>
                <a:lnTo>
                  <a:pt x="65" y="308"/>
                </a:lnTo>
                <a:lnTo>
                  <a:pt x="63" y="308"/>
                </a:lnTo>
                <a:lnTo>
                  <a:pt x="65" y="306"/>
                </a:lnTo>
                <a:lnTo>
                  <a:pt x="66" y="305"/>
                </a:lnTo>
                <a:lnTo>
                  <a:pt x="66" y="304"/>
                </a:lnTo>
                <a:lnTo>
                  <a:pt x="66" y="302"/>
                </a:lnTo>
                <a:lnTo>
                  <a:pt x="65" y="301"/>
                </a:lnTo>
                <a:lnTo>
                  <a:pt x="63" y="301"/>
                </a:lnTo>
                <a:lnTo>
                  <a:pt x="62" y="299"/>
                </a:lnTo>
                <a:lnTo>
                  <a:pt x="60" y="299"/>
                </a:lnTo>
                <a:lnTo>
                  <a:pt x="60" y="298"/>
                </a:lnTo>
                <a:lnTo>
                  <a:pt x="62" y="296"/>
                </a:lnTo>
                <a:lnTo>
                  <a:pt x="60" y="295"/>
                </a:lnTo>
                <a:lnTo>
                  <a:pt x="59" y="295"/>
                </a:lnTo>
                <a:lnTo>
                  <a:pt x="59" y="294"/>
                </a:lnTo>
                <a:lnTo>
                  <a:pt x="59" y="292"/>
                </a:lnTo>
                <a:lnTo>
                  <a:pt x="59" y="291"/>
                </a:lnTo>
                <a:lnTo>
                  <a:pt x="59" y="289"/>
                </a:lnTo>
                <a:lnTo>
                  <a:pt x="59" y="288"/>
                </a:lnTo>
                <a:lnTo>
                  <a:pt x="59" y="286"/>
                </a:lnTo>
                <a:lnTo>
                  <a:pt x="59" y="285"/>
                </a:lnTo>
                <a:lnTo>
                  <a:pt x="60" y="284"/>
                </a:lnTo>
                <a:lnTo>
                  <a:pt x="62" y="282"/>
                </a:lnTo>
                <a:lnTo>
                  <a:pt x="63" y="281"/>
                </a:lnTo>
                <a:lnTo>
                  <a:pt x="65" y="279"/>
                </a:lnTo>
                <a:lnTo>
                  <a:pt x="66" y="278"/>
                </a:lnTo>
                <a:lnTo>
                  <a:pt x="68" y="276"/>
                </a:lnTo>
                <a:lnTo>
                  <a:pt x="69" y="276"/>
                </a:lnTo>
                <a:lnTo>
                  <a:pt x="69" y="275"/>
                </a:lnTo>
                <a:lnTo>
                  <a:pt x="69" y="274"/>
                </a:lnTo>
                <a:lnTo>
                  <a:pt x="68" y="274"/>
                </a:lnTo>
                <a:lnTo>
                  <a:pt x="66" y="272"/>
                </a:lnTo>
                <a:lnTo>
                  <a:pt x="65" y="271"/>
                </a:lnTo>
                <a:lnTo>
                  <a:pt x="65" y="269"/>
                </a:lnTo>
                <a:lnTo>
                  <a:pt x="65" y="268"/>
                </a:lnTo>
                <a:lnTo>
                  <a:pt x="66" y="268"/>
                </a:lnTo>
                <a:lnTo>
                  <a:pt x="66" y="266"/>
                </a:lnTo>
                <a:lnTo>
                  <a:pt x="68" y="266"/>
                </a:lnTo>
                <a:lnTo>
                  <a:pt x="68" y="265"/>
                </a:lnTo>
                <a:lnTo>
                  <a:pt x="66" y="265"/>
                </a:lnTo>
                <a:lnTo>
                  <a:pt x="65" y="265"/>
                </a:lnTo>
                <a:lnTo>
                  <a:pt x="65" y="266"/>
                </a:lnTo>
                <a:lnTo>
                  <a:pt x="63" y="266"/>
                </a:lnTo>
                <a:lnTo>
                  <a:pt x="62" y="266"/>
                </a:lnTo>
                <a:lnTo>
                  <a:pt x="62" y="265"/>
                </a:lnTo>
                <a:lnTo>
                  <a:pt x="60" y="265"/>
                </a:lnTo>
                <a:lnTo>
                  <a:pt x="60" y="264"/>
                </a:lnTo>
                <a:lnTo>
                  <a:pt x="60" y="262"/>
                </a:lnTo>
                <a:lnTo>
                  <a:pt x="59" y="262"/>
                </a:lnTo>
                <a:lnTo>
                  <a:pt x="59" y="261"/>
                </a:lnTo>
                <a:lnTo>
                  <a:pt x="58" y="261"/>
                </a:lnTo>
                <a:lnTo>
                  <a:pt x="56" y="261"/>
                </a:lnTo>
                <a:lnTo>
                  <a:pt x="56" y="262"/>
                </a:lnTo>
                <a:lnTo>
                  <a:pt x="55" y="262"/>
                </a:lnTo>
                <a:lnTo>
                  <a:pt x="53" y="262"/>
                </a:lnTo>
                <a:lnTo>
                  <a:pt x="52" y="262"/>
                </a:lnTo>
                <a:lnTo>
                  <a:pt x="52" y="264"/>
                </a:lnTo>
                <a:lnTo>
                  <a:pt x="52" y="265"/>
                </a:lnTo>
                <a:lnTo>
                  <a:pt x="52" y="266"/>
                </a:lnTo>
                <a:lnTo>
                  <a:pt x="50" y="266"/>
                </a:lnTo>
                <a:lnTo>
                  <a:pt x="49" y="265"/>
                </a:lnTo>
                <a:lnTo>
                  <a:pt x="49" y="264"/>
                </a:lnTo>
                <a:lnTo>
                  <a:pt x="49" y="262"/>
                </a:lnTo>
                <a:lnTo>
                  <a:pt x="49" y="261"/>
                </a:lnTo>
                <a:lnTo>
                  <a:pt x="48" y="261"/>
                </a:lnTo>
                <a:lnTo>
                  <a:pt x="48" y="259"/>
                </a:lnTo>
                <a:lnTo>
                  <a:pt x="49" y="259"/>
                </a:lnTo>
                <a:lnTo>
                  <a:pt x="49" y="258"/>
                </a:lnTo>
                <a:lnTo>
                  <a:pt x="49" y="256"/>
                </a:lnTo>
                <a:lnTo>
                  <a:pt x="48" y="256"/>
                </a:lnTo>
                <a:lnTo>
                  <a:pt x="46" y="256"/>
                </a:lnTo>
                <a:lnTo>
                  <a:pt x="45" y="255"/>
                </a:lnTo>
                <a:lnTo>
                  <a:pt x="43" y="255"/>
                </a:lnTo>
                <a:lnTo>
                  <a:pt x="42" y="255"/>
                </a:lnTo>
                <a:lnTo>
                  <a:pt x="40" y="255"/>
                </a:lnTo>
                <a:lnTo>
                  <a:pt x="39" y="255"/>
                </a:lnTo>
                <a:lnTo>
                  <a:pt x="37" y="255"/>
                </a:lnTo>
                <a:lnTo>
                  <a:pt x="36" y="255"/>
                </a:lnTo>
                <a:lnTo>
                  <a:pt x="35" y="256"/>
                </a:lnTo>
                <a:lnTo>
                  <a:pt x="33" y="256"/>
                </a:lnTo>
                <a:lnTo>
                  <a:pt x="33" y="258"/>
                </a:lnTo>
                <a:lnTo>
                  <a:pt x="32" y="258"/>
                </a:lnTo>
                <a:lnTo>
                  <a:pt x="30" y="258"/>
                </a:lnTo>
                <a:lnTo>
                  <a:pt x="30" y="256"/>
                </a:lnTo>
                <a:lnTo>
                  <a:pt x="30" y="255"/>
                </a:lnTo>
                <a:lnTo>
                  <a:pt x="29" y="255"/>
                </a:lnTo>
                <a:lnTo>
                  <a:pt x="29" y="254"/>
                </a:lnTo>
                <a:lnTo>
                  <a:pt x="30" y="252"/>
                </a:lnTo>
                <a:lnTo>
                  <a:pt x="32" y="251"/>
                </a:lnTo>
                <a:lnTo>
                  <a:pt x="33" y="251"/>
                </a:lnTo>
                <a:lnTo>
                  <a:pt x="33" y="249"/>
                </a:lnTo>
                <a:lnTo>
                  <a:pt x="33" y="248"/>
                </a:lnTo>
                <a:lnTo>
                  <a:pt x="33" y="246"/>
                </a:lnTo>
                <a:lnTo>
                  <a:pt x="32" y="246"/>
                </a:lnTo>
                <a:lnTo>
                  <a:pt x="32" y="245"/>
                </a:lnTo>
                <a:lnTo>
                  <a:pt x="30" y="245"/>
                </a:lnTo>
                <a:lnTo>
                  <a:pt x="29" y="245"/>
                </a:lnTo>
                <a:lnTo>
                  <a:pt x="29" y="244"/>
                </a:lnTo>
                <a:lnTo>
                  <a:pt x="27" y="244"/>
                </a:lnTo>
                <a:lnTo>
                  <a:pt x="27" y="242"/>
                </a:lnTo>
                <a:lnTo>
                  <a:pt x="26" y="242"/>
                </a:lnTo>
                <a:lnTo>
                  <a:pt x="25" y="241"/>
                </a:lnTo>
                <a:lnTo>
                  <a:pt x="23" y="239"/>
                </a:lnTo>
                <a:lnTo>
                  <a:pt x="22" y="239"/>
                </a:lnTo>
                <a:lnTo>
                  <a:pt x="22" y="238"/>
                </a:lnTo>
                <a:lnTo>
                  <a:pt x="22" y="236"/>
                </a:lnTo>
                <a:lnTo>
                  <a:pt x="23" y="235"/>
                </a:lnTo>
                <a:lnTo>
                  <a:pt x="23" y="234"/>
                </a:lnTo>
                <a:lnTo>
                  <a:pt x="23" y="232"/>
                </a:lnTo>
                <a:lnTo>
                  <a:pt x="23" y="231"/>
                </a:lnTo>
                <a:lnTo>
                  <a:pt x="22" y="231"/>
                </a:lnTo>
                <a:lnTo>
                  <a:pt x="22" y="229"/>
                </a:lnTo>
                <a:lnTo>
                  <a:pt x="22" y="228"/>
                </a:lnTo>
                <a:lnTo>
                  <a:pt x="22" y="226"/>
                </a:lnTo>
                <a:lnTo>
                  <a:pt x="20" y="226"/>
                </a:lnTo>
                <a:lnTo>
                  <a:pt x="19" y="225"/>
                </a:lnTo>
                <a:lnTo>
                  <a:pt x="19" y="224"/>
                </a:lnTo>
                <a:lnTo>
                  <a:pt x="19" y="222"/>
                </a:lnTo>
                <a:lnTo>
                  <a:pt x="19" y="221"/>
                </a:lnTo>
                <a:lnTo>
                  <a:pt x="17" y="221"/>
                </a:lnTo>
                <a:lnTo>
                  <a:pt x="17" y="219"/>
                </a:lnTo>
                <a:lnTo>
                  <a:pt x="17" y="218"/>
                </a:lnTo>
                <a:lnTo>
                  <a:pt x="17" y="216"/>
                </a:lnTo>
                <a:lnTo>
                  <a:pt x="16" y="216"/>
                </a:lnTo>
                <a:lnTo>
                  <a:pt x="16" y="215"/>
                </a:lnTo>
                <a:lnTo>
                  <a:pt x="16" y="208"/>
                </a:lnTo>
                <a:lnTo>
                  <a:pt x="16" y="198"/>
                </a:lnTo>
                <a:lnTo>
                  <a:pt x="16" y="196"/>
                </a:lnTo>
                <a:lnTo>
                  <a:pt x="16" y="192"/>
                </a:lnTo>
                <a:lnTo>
                  <a:pt x="16" y="188"/>
                </a:lnTo>
                <a:lnTo>
                  <a:pt x="16" y="186"/>
                </a:lnTo>
                <a:lnTo>
                  <a:pt x="16" y="183"/>
                </a:lnTo>
                <a:lnTo>
                  <a:pt x="16" y="178"/>
                </a:lnTo>
                <a:lnTo>
                  <a:pt x="16" y="171"/>
                </a:lnTo>
                <a:lnTo>
                  <a:pt x="16" y="168"/>
                </a:lnTo>
                <a:lnTo>
                  <a:pt x="16" y="143"/>
                </a:lnTo>
                <a:lnTo>
                  <a:pt x="16" y="136"/>
                </a:lnTo>
                <a:lnTo>
                  <a:pt x="15" y="136"/>
                </a:lnTo>
                <a:lnTo>
                  <a:pt x="13" y="136"/>
                </a:lnTo>
                <a:lnTo>
                  <a:pt x="13" y="135"/>
                </a:lnTo>
                <a:lnTo>
                  <a:pt x="12" y="135"/>
                </a:lnTo>
                <a:lnTo>
                  <a:pt x="12" y="133"/>
                </a:lnTo>
                <a:lnTo>
                  <a:pt x="12" y="135"/>
                </a:lnTo>
                <a:lnTo>
                  <a:pt x="10" y="135"/>
                </a:lnTo>
                <a:lnTo>
                  <a:pt x="10" y="133"/>
                </a:lnTo>
                <a:lnTo>
                  <a:pt x="7" y="131"/>
                </a:lnTo>
                <a:lnTo>
                  <a:pt x="6" y="128"/>
                </a:lnTo>
                <a:lnTo>
                  <a:pt x="2" y="126"/>
                </a:lnTo>
                <a:lnTo>
                  <a:pt x="2" y="125"/>
                </a:lnTo>
                <a:lnTo>
                  <a:pt x="2" y="123"/>
                </a:lnTo>
                <a:lnTo>
                  <a:pt x="2" y="122"/>
                </a:lnTo>
                <a:lnTo>
                  <a:pt x="2" y="121"/>
                </a:lnTo>
                <a:lnTo>
                  <a:pt x="2" y="119"/>
                </a:lnTo>
                <a:lnTo>
                  <a:pt x="2" y="118"/>
                </a:lnTo>
                <a:lnTo>
                  <a:pt x="0" y="116"/>
                </a:lnTo>
                <a:lnTo>
                  <a:pt x="0" y="115"/>
                </a:lnTo>
                <a:lnTo>
                  <a:pt x="2" y="115"/>
                </a:lnTo>
                <a:lnTo>
                  <a:pt x="2" y="113"/>
                </a:lnTo>
                <a:lnTo>
                  <a:pt x="2" y="112"/>
                </a:lnTo>
                <a:lnTo>
                  <a:pt x="3" y="112"/>
                </a:lnTo>
                <a:lnTo>
                  <a:pt x="5" y="112"/>
                </a:lnTo>
                <a:lnTo>
                  <a:pt x="5" y="111"/>
                </a:lnTo>
                <a:lnTo>
                  <a:pt x="6" y="111"/>
                </a:lnTo>
                <a:lnTo>
                  <a:pt x="7" y="109"/>
                </a:lnTo>
                <a:lnTo>
                  <a:pt x="9" y="111"/>
                </a:lnTo>
                <a:lnTo>
                  <a:pt x="10" y="111"/>
                </a:lnTo>
                <a:lnTo>
                  <a:pt x="12" y="111"/>
                </a:lnTo>
                <a:lnTo>
                  <a:pt x="12" y="109"/>
                </a:lnTo>
                <a:lnTo>
                  <a:pt x="13" y="109"/>
                </a:lnTo>
                <a:lnTo>
                  <a:pt x="15" y="109"/>
                </a:lnTo>
                <a:lnTo>
                  <a:pt x="15" y="102"/>
                </a:lnTo>
                <a:lnTo>
                  <a:pt x="15" y="101"/>
                </a:lnTo>
                <a:lnTo>
                  <a:pt x="15" y="98"/>
                </a:lnTo>
                <a:lnTo>
                  <a:pt x="15" y="95"/>
                </a:lnTo>
                <a:lnTo>
                  <a:pt x="16" y="81"/>
                </a:lnTo>
                <a:lnTo>
                  <a:pt x="16" y="76"/>
                </a:lnTo>
                <a:lnTo>
                  <a:pt x="16" y="78"/>
                </a:lnTo>
                <a:lnTo>
                  <a:pt x="16" y="79"/>
                </a:lnTo>
                <a:lnTo>
                  <a:pt x="17" y="79"/>
                </a:lnTo>
                <a:lnTo>
                  <a:pt x="19" y="79"/>
                </a:lnTo>
                <a:lnTo>
                  <a:pt x="20" y="79"/>
                </a:lnTo>
                <a:lnTo>
                  <a:pt x="20" y="81"/>
                </a:lnTo>
                <a:lnTo>
                  <a:pt x="22" y="82"/>
                </a:lnTo>
                <a:lnTo>
                  <a:pt x="23" y="82"/>
                </a:lnTo>
                <a:lnTo>
                  <a:pt x="23" y="81"/>
                </a:lnTo>
                <a:lnTo>
                  <a:pt x="25" y="81"/>
                </a:lnTo>
                <a:lnTo>
                  <a:pt x="26" y="81"/>
                </a:lnTo>
                <a:lnTo>
                  <a:pt x="27" y="81"/>
                </a:lnTo>
                <a:lnTo>
                  <a:pt x="29" y="81"/>
                </a:lnTo>
                <a:lnTo>
                  <a:pt x="30" y="81"/>
                </a:lnTo>
                <a:lnTo>
                  <a:pt x="32" y="81"/>
                </a:lnTo>
                <a:lnTo>
                  <a:pt x="33" y="81"/>
                </a:lnTo>
                <a:lnTo>
                  <a:pt x="33" y="82"/>
                </a:lnTo>
                <a:lnTo>
                  <a:pt x="35" y="82"/>
                </a:lnTo>
                <a:lnTo>
                  <a:pt x="35" y="83"/>
                </a:lnTo>
                <a:lnTo>
                  <a:pt x="35" y="85"/>
                </a:lnTo>
                <a:lnTo>
                  <a:pt x="33" y="85"/>
                </a:lnTo>
                <a:lnTo>
                  <a:pt x="32" y="86"/>
                </a:lnTo>
                <a:lnTo>
                  <a:pt x="32" y="88"/>
                </a:lnTo>
                <a:lnTo>
                  <a:pt x="32" y="89"/>
                </a:lnTo>
                <a:lnTo>
                  <a:pt x="33" y="89"/>
                </a:lnTo>
                <a:lnTo>
                  <a:pt x="33" y="91"/>
                </a:lnTo>
                <a:lnTo>
                  <a:pt x="35" y="92"/>
                </a:lnTo>
                <a:lnTo>
                  <a:pt x="35" y="93"/>
                </a:lnTo>
                <a:lnTo>
                  <a:pt x="35" y="95"/>
                </a:lnTo>
                <a:lnTo>
                  <a:pt x="36" y="95"/>
                </a:lnTo>
                <a:lnTo>
                  <a:pt x="36" y="96"/>
                </a:lnTo>
                <a:lnTo>
                  <a:pt x="37" y="96"/>
                </a:lnTo>
                <a:lnTo>
                  <a:pt x="37" y="98"/>
                </a:lnTo>
                <a:lnTo>
                  <a:pt x="37" y="99"/>
                </a:lnTo>
                <a:lnTo>
                  <a:pt x="37" y="101"/>
                </a:lnTo>
                <a:lnTo>
                  <a:pt x="39" y="102"/>
                </a:lnTo>
                <a:lnTo>
                  <a:pt x="40" y="103"/>
                </a:lnTo>
                <a:lnTo>
                  <a:pt x="42" y="103"/>
                </a:lnTo>
                <a:lnTo>
                  <a:pt x="43" y="103"/>
                </a:lnTo>
                <a:lnTo>
                  <a:pt x="45" y="103"/>
                </a:lnTo>
                <a:lnTo>
                  <a:pt x="46" y="103"/>
                </a:lnTo>
                <a:lnTo>
                  <a:pt x="48" y="103"/>
                </a:lnTo>
                <a:lnTo>
                  <a:pt x="49" y="103"/>
                </a:lnTo>
                <a:lnTo>
                  <a:pt x="50" y="102"/>
                </a:lnTo>
                <a:lnTo>
                  <a:pt x="52" y="102"/>
                </a:lnTo>
                <a:lnTo>
                  <a:pt x="52" y="103"/>
                </a:lnTo>
                <a:lnTo>
                  <a:pt x="53" y="103"/>
                </a:lnTo>
                <a:lnTo>
                  <a:pt x="55" y="103"/>
                </a:lnTo>
                <a:lnTo>
                  <a:pt x="56" y="103"/>
                </a:lnTo>
                <a:lnTo>
                  <a:pt x="58" y="103"/>
                </a:lnTo>
                <a:lnTo>
                  <a:pt x="58" y="105"/>
                </a:lnTo>
                <a:lnTo>
                  <a:pt x="59" y="105"/>
                </a:lnTo>
                <a:lnTo>
                  <a:pt x="60" y="105"/>
                </a:lnTo>
                <a:lnTo>
                  <a:pt x="62" y="105"/>
                </a:lnTo>
                <a:lnTo>
                  <a:pt x="63" y="105"/>
                </a:lnTo>
                <a:lnTo>
                  <a:pt x="65" y="103"/>
                </a:lnTo>
                <a:lnTo>
                  <a:pt x="66" y="102"/>
                </a:lnTo>
                <a:lnTo>
                  <a:pt x="66" y="101"/>
                </a:lnTo>
                <a:lnTo>
                  <a:pt x="68" y="101"/>
                </a:lnTo>
                <a:lnTo>
                  <a:pt x="69" y="99"/>
                </a:lnTo>
                <a:lnTo>
                  <a:pt x="70" y="99"/>
                </a:lnTo>
                <a:lnTo>
                  <a:pt x="70" y="98"/>
                </a:lnTo>
                <a:lnTo>
                  <a:pt x="72" y="98"/>
                </a:lnTo>
                <a:lnTo>
                  <a:pt x="73" y="98"/>
                </a:lnTo>
                <a:lnTo>
                  <a:pt x="73" y="96"/>
                </a:lnTo>
                <a:lnTo>
                  <a:pt x="75" y="96"/>
                </a:lnTo>
                <a:lnTo>
                  <a:pt x="76" y="96"/>
                </a:lnTo>
                <a:lnTo>
                  <a:pt x="78" y="96"/>
                </a:lnTo>
                <a:lnTo>
                  <a:pt x="79" y="98"/>
                </a:lnTo>
                <a:lnTo>
                  <a:pt x="78" y="98"/>
                </a:lnTo>
                <a:lnTo>
                  <a:pt x="79" y="98"/>
                </a:lnTo>
                <a:lnTo>
                  <a:pt x="79" y="99"/>
                </a:lnTo>
                <a:lnTo>
                  <a:pt x="80" y="101"/>
                </a:lnTo>
                <a:lnTo>
                  <a:pt x="80" y="102"/>
                </a:lnTo>
                <a:lnTo>
                  <a:pt x="82" y="102"/>
                </a:lnTo>
                <a:lnTo>
                  <a:pt x="82" y="103"/>
                </a:lnTo>
                <a:lnTo>
                  <a:pt x="83" y="103"/>
                </a:lnTo>
                <a:lnTo>
                  <a:pt x="85" y="103"/>
                </a:lnTo>
                <a:lnTo>
                  <a:pt x="85" y="102"/>
                </a:lnTo>
                <a:lnTo>
                  <a:pt x="86" y="102"/>
                </a:lnTo>
                <a:lnTo>
                  <a:pt x="88" y="102"/>
                </a:lnTo>
                <a:lnTo>
                  <a:pt x="89" y="103"/>
                </a:lnTo>
                <a:lnTo>
                  <a:pt x="90" y="105"/>
                </a:lnTo>
                <a:lnTo>
                  <a:pt x="90" y="106"/>
                </a:lnTo>
                <a:lnTo>
                  <a:pt x="92" y="108"/>
                </a:lnTo>
                <a:lnTo>
                  <a:pt x="90" y="108"/>
                </a:lnTo>
                <a:lnTo>
                  <a:pt x="92" y="108"/>
                </a:lnTo>
                <a:lnTo>
                  <a:pt x="93" y="108"/>
                </a:lnTo>
                <a:lnTo>
                  <a:pt x="95" y="109"/>
                </a:lnTo>
                <a:lnTo>
                  <a:pt x="96" y="109"/>
                </a:lnTo>
                <a:lnTo>
                  <a:pt x="98" y="111"/>
                </a:lnTo>
                <a:lnTo>
                  <a:pt x="99" y="111"/>
                </a:lnTo>
                <a:lnTo>
                  <a:pt x="99" y="112"/>
                </a:lnTo>
                <a:lnTo>
                  <a:pt x="100" y="112"/>
                </a:lnTo>
                <a:lnTo>
                  <a:pt x="102" y="111"/>
                </a:lnTo>
                <a:lnTo>
                  <a:pt x="103" y="111"/>
                </a:lnTo>
                <a:lnTo>
                  <a:pt x="105" y="111"/>
                </a:lnTo>
                <a:lnTo>
                  <a:pt x="106" y="111"/>
                </a:lnTo>
                <a:lnTo>
                  <a:pt x="106" y="109"/>
                </a:lnTo>
                <a:lnTo>
                  <a:pt x="108" y="108"/>
                </a:lnTo>
                <a:lnTo>
                  <a:pt x="109" y="109"/>
                </a:lnTo>
                <a:lnTo>
                  <a:pt x="110" y="109"/>
                </a:lnTo>
                <a:lnTo>
                  <a:pt x="112" y="109"/>
                </a:lnTo>
                <a:lnTo>
                  <a:pt x="112" y="108"/>
                </a:lnTo>
                <a:lnTo>
                  <a:pt x="113" y="108"/>
                </a:lnTo>
                <a:lnTo>
                  <a:pt x="113" y="106"/>
                </a:lnTo>
                <a:lnTo>
                  <a:pt x="112" y="105"/>
                </a:lnTo>
                <a:lnTo>
                  <a:pt x="112" y="103"/>
                </a:lnTo>
                <a:lnTo>
                  <a:pt x="112" y="102"/>
                </a:lnTo>
                <a:lnTo>
                  <a:pt x="113" y="102"/>
                </a:lnTo>
                <a:lnTo>
                  <a:pt x="115" y="101"/>
                </a:lnTo>
                <a:lnTo>
                  <a:pt x="115" y="99"/>
                </a:lnTo>
                <a:lnTo>
                  <a:pt x="113" y="98"/>
                </a:lnTo>
                <a:lnTo>
                  <a:pt x="113" y="96"/>
                </a:lnTo>
                <a:lnTo>
                  <a:pt x="115" y="96"/>
                </a:lnTo>
                <a:lnTo>
                  <a:pt x="115" y="95"/>
                </a:lnTo>
                <a:lnTo>
                  <a:pt x="113" y="95"/>
                </a:lnTo>
                <a:lnTo>
                  <a:pt x="113" y="93"/>
                </a:lnTo>
                <a:lnTo>
                  <a:pt x="113" y="92"/>
                </a:lnTo>
                <a:lnTo>
                  <a:pt x="115" y="92"/>
                </a:lnTo>
                <a:lnTo>
                  <a:pt x="116" y="92"/>
                </a:lnTo>
                <a:lnTo>
                  <a:pt x="116" y="91"/>
                </a:lnTo>
                <a:lnTo>
                  <a:pt x="118" y="91"/>
                </a:lnTo>
                <a:lnTo>
                  <a:pt x="118" y="89"/>
                </a:lnTo>
                <a:lnTo>
                  <a:pt x="116" y="89"/>
                </a:lnTo>
                <a:lnTo>
                  <a:pt x="116" y="88"/>
                </a:lnTo>
                <a:lnTo>
                  <a:pt x="116" y="86"/>
                </a:lnTo>
                <a:lnTo>
                  <a:pt x="116" y="85"/>
                </a:lnTo>
                <a:lnTo>
                  <a:pt x="116" y="83"/>
                </a:lnTo>
                <a:lnTo>
                  <a:pt x="118" y="83"/>
                </a:lnTo>
                <a:lnTo>
                  <a:pt x="118" y="82"/>
                </a:lnTo>
                <a:lnTo>
                  <a:pt x="119" y="82"/>
                </a:lnTo>
                <a:lnTo>
                  <a:pt x="120" y="82"/>
                </a:lnTo>
                <a:lnTo>
                  <a:pt x="122" y="82"/>
                </a:lnTo>
                <a:lnTo>
                  <a:pt x="123" y="81"/>
                </a:lnTo>
                <a:lnTo>
                  <a:pt x="125" y="81"/>
                </a:lnTo>
                <a:lnTo>
                  <a:pt x="125" y="79"/>
                </a:lnTo>
                <a:lnTo>
                  <a:pt x="126" y="79"/>
                </a:lnTo>
                <a:lnTo>
                  <a:pt x="128" y="78"/>
                </a:lnTo>
                <a:lnTo>
                  <a:pt x="128" y="76"/>
                </a:lnTo>
                <a:lnTo>
                  <a:pt x="129" y="76"/>
                </a:lnTo>
                <a:lnTo>
                  <a:pt x="129" y="75"/>
                </a:lnTo>
                <a:lnTo>
                  <a:pt x="128" y="73"/>
                </a:lnTo>
                <a:lnTo>
                  <a:pt x="128" y="72"/>
                </a:lnTo>
                <a:lnTo>
                  <a:pt x="128" y="71"/>
                </a:lnTo>
                <a:lnTo>
                  <a:pt x="128" y="69"/>
                </a:lnTo>
                <a:lnTo>
                  <a:pt x="126" y="68"/>
                </a:lnTo>
                <a:lnTo>
                  <a:pt x="126" y="66"/>
                </a:lnTo>
                <a:lnTo>
                  <a:pt x="128" y="66"/>
                </a:lnTo>
                <a:lnTo>
                  <a:pt x="129" y="65"/>
                </a:lnTo>
                <a:lnTo>
                  <a:pt x="129" y="63"/>
                </a:lnTo>
                <a:lnTo>
                  <a:pt x="129" y="62"/>
                </a:lnTo>
                <a:lnTo>
                  <a:pt x="129" y="61"/>
                </a:lnTo>
                <a:lnTo>
                  <a:pt x="130" y="59"/>
                </a:lnTo>
                <a:lnTo>
                  <a:pt x="132" y="59"/>
                </a:lnTo>
                <a:lnTo>
                  <a:pt x="133" y="58"/>
                </a:lnTo>
                <a:lnTo>
                  <a:pt x="133" y="56"/>
                </a:lnTo>
                <a:lnTo>
                  <a:pt x="135" y="56"/>
                </a:lnTo>
                <a:lnTo>
                  <a:pt x="136" y="56"/>
                </a:lnTo>
                <a:lnTo>
                  <a:pt x="138" y="56"/>
                </a:lnTo>
                <a:lnTo>
                  <a:pt x="138" y="58"/>
                </a:lnTo>
                <a:lnTo>
                  <a:pt x="139" y="58"/>
                </a:lnTo>
                <a:lnTo>
                  <a:pt x="139" y="59"/>
                </a:lnTo>
                <a:lnTo>
                  <a:pt x="142" y="59"/>
                </a:lnTo>
                <a:lnTo>
                  <a:pt x="143" y="59"/>
                </a:lnTo>
                <a:lnTo>
                  <a:pt x="143" y="61"/>
                </a:lnTo>
                <a:lnTo>
                  <a:pt x="145" y="61"/>
                </a:lnTo>
                <a:lnTo>
                  <a:pt x="146" y="61"/>
                </a:lnTo>
                <a:lnTo>
                  <a:pt x="148" y="61"/>
                </a:lnTo>
                <a:lnTo>
                  <a:pt x="148" y="59"/>
                </a:lnTo>
                <a:lnTo>
                  <a:pt x="149" y="59"/>
                </a:lnTo>
                <a:lnTo>
                  <a:pt x="150" y="61"/>
                </a:lnTo>
                <a:lnTo>
                  <a:pt x="150" y="59"/>
                </a:lnTo>
                <a:lnTo>
                  <a:pt x="152" y="59"/>
                </a:lnTo>
                <a:lnTo>
                  <a:pt x="153" y="58"/>
                </a:lnTo>
                <a:lnTo>
                  <a:pt x="153" y="56"/>
                </a:lnTo>
                <a:lnTo>
                  <a:pt x="155" y="55"/>
                </a:lnTo>
                <a:lnTo>
                  <a:pt x="156" y="53"/>
                </a:lnTo>
                <a:lnTo>
                  <a:pt x="156" y="52"/>
                </a:lnTo>
                <a:lnTo>
                  <a:pt x="158" y="51"/>
                </a:lnTo>
                <a:lnTo>
                  <a:pt x="156" y="51"/>
                </a:lnTo>
                <a:lnTo>
                  <a:pt x="156" y="49"/>
                </a:lnTo>
                <a:lnTo>
                  <a:pt x="155" y="49"/>
                </a:lnTo>
                <a:lnTo>
                  <a:pt x="153" y="48"/>
                </a:lnTo>
                <a:lnTo>
                  <a:pt x="152" y="46"/>
                </a:lnTo>
                <a:lnTo>
                  <a:pt x="150" y="45"/>
                </a:lnTo>
                <a:lnTo>
                  <a:pt x="150" y="43"/>
                </a:lnTo>
                <a:lnTo>
                  <a:pt x="150" y="42"/>
                </a:lnTo>
                <a:lnTo>
                  <a:pt x="150" y="40"/>
                </a:lnTo>
                <a:lnTo>
                  <a:pt x="152" y="39"/>
                </a:lnTo>
                <a:lnTo>
                  <a:pt x="153" y="39"/>
                </a:lnTo>
                <a:lnTo>
                  <a:pt x="155" y="38"/>
                </a:lnTo>
                <a:lnTo>
                  <a:pt x="158" y="38"/>
                </a:lnTo>
                <a:lnTo>
                  <a:pt x="159" y="38"/>
                </a:lnTo>
                <a:lnTo>
                  <a:pt x="160" y="38"/>
                </a:lnTo>
                <a:lnTo>
                  <a:pt x="162" y="36"/>
                </a:lnTo>
                <a:lnTo>
                  <a:pt x="163" y="35"/>
                </a:lnTo>
                <a:lnTo>
                  <a:pt x="165" y="35"/>
                </a:lnTo>
                <a:lnTo>
                  <a:pt x="166" y="33"/>
                </a:lnTo>
                <a:lnTo>
                  <a:pt x="168" y="33"/>
                </a:lnTo>
                <a:lnTo>
                  <a:pt x="169" y="33"/>
                </a:lnTo>
                <a:lnTo>
                  <a:pt x="170" y="32"/>
                </a:lnTo>
                <a:lnTo>
                  <a:pt x="172" y="32"/>
                </a:lnTo>
                <a:lnTo>
                  <a:pt x="173" y="30"/>
                </a:lnTo>
                <a:lnTo>
                  <a:pt x="175" y="29"/>
                </a:lnTo>
                <a:lnTo>
                  <a:pt x="178" y="29"/>
                </a:lnTo>
                <a:lnTo>
                  <a:pt x="179" y="28"/>
                </a:lnTo>
                <a:lnTo>
                  <a:pt x="180" y="28"/>
                </a:lnTo>
                <a:lnTo>
                  <a:pt x="182" y="26"/>
                </a:lnTo>
                <a:lnTo>
                  <a:pt x="185" y="25"/>
                </a:lnTo>
                <a:lnTo>
                  <a:pt x="186" y="25"/>
                </a:lnTo>
                <a:lnTo>
                  <a:pt x="188" y="23"/>
                </a:lnTo>
                <a:lnTo>
                  <a:pt x="189" y="23"/>
                </a:lnTo>
                <a:lnTo>
                  <a:pt x="189" y="22"/>
                </a:lnTo>
                <a:lnTo>
                  <a:pt x="191" y="20"/>
                </a:lnTo>
                <a:lnTo>
                  <a:pt x="192" y="20"/>
                </a:lnTo>
                <a:lnTo>
                  <a:pt x="192" y="19"/>
                </a:lnTo>
                <a:lnTo>
                  <a:pt x="193" y="19"/>
                </a:lnTo>
                <a:lnTo>
                  <a:pt x="193" y="18"/>
                </a:lnTo>
                <a:lnTo>
                  <a:pt x="196" y="16"/>
                </a:lnTo>
                <a:lnTo>
                  <a:pt x="199" y="13"/>
                </a:lnTo>
                <a:lnTo>
                  <a:pt x="199" y="12"/>
                </a:lnTo>
                <a:lnTo>
                  <a:pt x="201" y="9"/>
                </a:lnTo>
                <a:lnTo>
                  <a:pt x="202" y="8"/>
                </a:lnTo>
                <a:lnTo>
                  <a:pt x="203" y="6"/>
                </a:lnTo>
                <a:lnTo>
                  <a:pt x="205" y="5"/>
                </a:lnTo>
                <a:lnTo>
                  <a:pt x="206" y="3"/>
                </a:lnTo>
                <a:lnTo>
                  <a:pt x="208" y="2"/>
                </a:lnTo>
                <a:lnTo>
                  <a:pt x="209" y="2"/>
                </a:lnTo>
                <a:lnTo>
                  <a:pt x="209" y="0"/>
                </a:lnTo>
                <a:lnTo>
                  <a:pt x="213" y="5"/>
                </a:lnTo>
                <a:lnTo>
                  <a:pt x="215" y="5"/>
                </a:lnTo>
                <a:lnTo>
                  <a:pt x="215" y="6"/>
                </a:lnTo>
                <a:lnTo>
                  <a:pt x="216" y="6"/>
                </a:lnTo>
                <a:lnTo>
                  <a:pt x="218" y="8"/>
                </a:lnTo>
                <a:lnTo>
                  <a:pt x="219" y="8"/>
                </a:lnTo>
                <a:lnTo>
                  <a:pt x="219" y="9"/>
                </a:lnTo>
                <a:lnTo>
                  <a:pt x="221" y="9"/>
                </a:lnTo>
                <a:lnTo>
                  <a:pt x="222" y="10"/>
                </a:lnTo>
                <a:lnTo>
                  <a:pt x="223" y="10"/>
                </a:lnTo>
                <a:lnTo>
                  <a:pt x="223" y="12"/>
                </a:lnTo>
                <a:lnTo>
                  <a:pt x="225" y="12"/>
                </a:lnTo>
                <a:lnTo>
                  <a:pt x="226" y="13"/>
                </a:lnTo>
                <a:lnTo>
                  <a:pt x="228" y="15"/>
                </a:lnTo>
                <a:lnTo>
                  <a:pt x="229" y="15"/>
                </a:lnTo>
                <a:lnTo>
                  <a:pt x="229" y="16"/>
                </a:lnTo>
                <a:lnTo>
                  <a:pt x="231" y="16"/>
                </a:lnTo>
                <a:lnTo>
                  <a:pt x="232" y="18"/>
                </a:lnTo>
                <a:lnTo>
                  <a:pt x="233" y="18"/>
                </a:lnTo>
                <a:lnTo>
                  <a:pt x="233" y="19"/>
                </a:lnTo>
                <a:lnTo>
                  <a:pt x="235" y="19"/>
                </a:lnTo>
                <a:lnTo>
                  <a:pt x="236" y="19"/>
                </a:lnTo>
                <a:lnTo>
                  <a:pt x="238" y="20"/>
                </a:lnTo>
                <a:lnTo>
                  <a:pt x="239" y="22"/>
                </a:lnTo>
                <a:lnTo>
                  <a:pt x="241" y="22"/>
                </a:lnTo>
                <a:lnTo>
                  <a:pt x="241" y="23"/>
                </a:lnTo>
                <a:lnTo>
                  <a:pt x="242" y="23"/>
                </a:lnTo>
                <a:lnTo>
                  <a:pt x="243" y="25"/>
                </a:lnTo>
                <a:lnTo>
                  <a:pt x="245" y="25"/>
                </a:lnTo>
                <a:lnTo>
                  <a:pt x="245" y="26"/>
                </a:lnTo>
                <a:lnTo>
                  <a:pt x="246" y="26"/>
                </a:lnTo>
                <a:lnTo>
                  <a:pt x="248" y="26"/>
                </a:lnTo>
                <a:lnTo>
                  <a:pt x="248" y="28"/>
                </a:lnTo>
                <a:lnTo>
                  <a:pt x="249" y="28"/>
                </a:lnTo>
                <a:lnTo>
                  <a:pt x="251" y="29"/>
                </a:lnTo>
                <a:lnTo>
                  <a:pt x="252" y="29"/>
                </a:lnTo>
                <a:lnTo>
                  <a:pt x="253" y="29"/>
                </a:lnTo>
                <a:lnTo>
                  <a:pt x="253" y="30"/>
                </a:lnTo>
                <a:lnTo>
                  <a:pt x="255" y="30"/>
                </a:lnTo>
                <a:lnTo>
                  <a:pt x="256" y="32"/>
                </a:lnTo>
                <a:lnTo>
                  <a:pt x="258" y="32"/>
                </a:lnTo>
                <a:lnTo>
                  <a:pt x="258" y="33"/>
                </a:lnTo>
                <a:lnTo>
                  <a:pt x="259" y="33"/>
                </a:lnTo>
                <a:lnTo>
                  <a:pt x="261" y="35"/>
                </a:lnTo>
                <a:lnTo>
                  <a:pt x="262" y="36"/>
                </a:lnTo>
                <a:lnTo>
                  <a:pt x="263" y="38"/>
                </a:lnTo>
                <a:lnTo>
                  <a:pt x="263" y="39"/>
                </a:lnTo>
                <a:lnTo>
                  <a:pt x="263" y="40"/>
                </a:lnTo>
                <a:lnTo>
                  <a:pt x="263" y="42"/>
                </a:lnTo>
                <a:lnTo>
                  <a:pt x="262" y="42"/>
                </a:lnTo>
                <a:lnTo>
                  <a:pt x="262" y="43"/>
                </a:lnTo>
                <a:lnTo>
                  <a:pt x="262" y="45"/>
                </a:lnTo>
                <a:lnTo>
                  <a:pt x="262" y="46"/>
                </a:lnTo>
                <a:lnTo>
                  <a:pt x="263" y="48"/>
                </a:lnTo>
                <a:lnTo>
                  <a:pt x="262" y="48"/>
                </a:lnTo>
                <a:lnTo>
                  <a:pt x="262" y="49"/>
                </a:lnTo>
                <a:lnTo>
                  <a:pt x="263" y="49"/>
                </a:lnTo>
                <a:lnTo>
                  <a:pt x="262" y="51"/>
                </a:lnTo>
                <a:lnTo>
                  <a:pt x="262" y="52"/>
                </a:lnTo>
                <a:lnTo>
                  <a:pt x="262" y="53"/>
                </a:lnTo>
                <a:lnTo>
                  <a:pt x="263" y="55"/>
                </a:lnTo>
                <a:lnTo>
                  <a:pt x="263" y="56"/>
                </a:lnTo>
                <a:lnTo>
                  <a:pt x="262" y="56"/>
                </a:lnTo>
                <a:lnTo>
                  <a:pt x="261" y="58"/>
                </a:lnTo>
                <a:lnTo>
                  <a:pt x="261" y="59"/>
                </a:lnTo>
                <a:lnTo>
                  <a:pt x="261" y="61"/>
                </a:lnTo>
                <a:lnTo>
                  <a:pt x="261" y="62"/>
                </a:lnTo>
                <a:lnTo>
                  <a:pt x="262" y="63"/>
                </a:lnTo>
                <a:lnTo>
                  <a:pt x="262" y="65"/>
                </a:lnTo>
                <a:lnTo>
                  <a:pt x="261" y="65"/>
                </a:lnTo>
                <a:lnTo>
                  <a:pt x="261" y="66"/>
                </a:lnTo>
                <a:lnTo>
                  <a:pt x="262" y="68"/>
                </a:lnTo>
                <a:lnTo>
                  <a:pt x="262" y="69"/>
                </a:lnTo>
                <a:lnTo>
                  <a:pt x="261" y="69"/>
                </a:lnTo>
                <a:lnTo>
                  <a:pt x="259" y="68"/>
                </a:lnTo>
                <a:lnTo>
                  <a:pt x="259" y="69"/>
                </a:lnTo>
                <a:lnTo>
                  <a:pt x="261" y="69"/>
                </a:lnTo>
                <a:lnTo>
                  <a:pt x="259" y="71"/>
                </a:lnTo>
                <a:lnTo>
                  <a:pt x="259" y="72"/>
                </a:lnTo>
                <a:lnTo>
                  <a:pt x="259" y="73"/>
                </a:lnTo>
                <a:lnTo>
                  <a:pt x="259" y="75"/>
                </a:lnTo>
                <a:lnTo>
                  <a:pt x="258" y="76"/>
                </a:lnTo>
                <a:lnTo>
                  <a:pt x="259" y="76"/>
                </a:lnTo>
                <a:lnTo>
                  <a:pt x="259" y="75"/>
                </a:lnTo>
                <a:lnTo>
                  <a:pt x="261" y="73"/>
                </a:lnTo>
                <a:lnTo>
                  <a:pt x="261" y="72"/>
                </a:lnTo>
                <a:lnTo>
                  <a:pt x="261" y="71"/>
                </a:lnTo>
                <a:lnTo>
                  <a:pt x="261" y="69"/>
                </a:lnTo>
                <a:lnTo>
                  <a:pt x="262" y="69"/>
                </a:lnTo>
                <a:lnTo>
                  <a:pt x="262" y="71"/>
                </a:lnTo>
                <a:lnTo>
                  <a:pt x="262" y="72"/>
                </a:lnTo>
                <a:lnTo>
                  <a:pt x="263" y="73"/>
                </a:lnTo>
                <a:lnTo>
                  <a:pt x="263" y="75"/>
                </a:lnTo>
                <a:lnTo>
                  <a:pt x="265" y="76"/>
                </a:lnTo>
                <a:lnTo>
                  <a:pt x="266" y="78"/>
                </a:lnTo>
                <a:lnTo>
                  <a:pt x="268" y="79"/>
                </a:lnTo>
                <a:lnTo>
                  <a:pt x="269" y="81"/>
                </a:lnTo>
                <a:lnTo>
                  <a:pt x="271" y="83"/>
                </a:lnTo>
                <a:lnTo>
                  <a:pt x="271" y="85"/>
                </a:lnTo>
                <a:lnTo>
                  <a:pt x="272" y="85"/>
                </a:lnTo>
                <a:lnTo>
                  <a:pt x="272" y="86"/>
                </a:lnTo>
                <a:lnTo>
                  <a:pt x="273" y="88"/>
                </a:lnTo>
                <a:lnTo>
                  <a:pt x="275" y="91"/>
                </a:lnTo>
                <a:lnTo>
                  <a:pt x="275" y="92"/>
                </a:lnTo>
                <a:lnTo>
                  <a:pt x="276" y="92"/>
                </a:lnTo>
                <a:lnTo>
                  <a:pt x="279" y="95"/>
                </a:lnTo>
                <a:lnTo>
                  <a:pt x="279" y="96"/>
                </a:lnTo>
                <a:lnTo>
                  <a:pt x="281" y="98"/>
                </a:lnTo>
                <a:lnTo>
                  <a:pt x="282" y="99"/>
                </a:lnTo>
                <a:lnTo>
                  <a:pt x="283" y="101"/>
                </a:lnTo>
                <a:lnTo>
                  <a:pt x="285" y="103"/>
                </a:lnTo>
                <a:lnTo>
                  <a:pt x="289" y="108"/>
                </a:lnTo>
                <a:lnTo>
                  <a:pt x="291" y="109"/>
                </a:lnTo>
                <a:lnTo>
                  <a:pt x="292" y="111"/>
                </a:lnTo>
                <a:lnTo>
                  <a:pt x="293" y="112"/>
                </a:lnTo>
                <a:lnTo>
                  <a:pt x="295" y="113"/>
                </a:lnTo>
                <a:lnTo>
                  <a:pt x="296" y="113"/>
                </a:lnTo>
                <a:lnTo>
                  <a:pt x="298" y="116"/>
                </a:lnTo>
                <a:lnTo>
                  <a:pt x="299" y="118"/>
                </a:lnTo>
                <a:lnTo>
                  <a:pt x="301" y="119"/>
                </a:lnTo>
                <a:lnTo>
                  <a:pt x="301" y="121"/>
                </a:lnTo>
                <a:lnTo>
                  <a:pt x="303" y="123"/>
                </a:lnTo>
                <a:lnTo>
                  <a:pt x="306" y="126"/>
                </a:lnTo>
                <a:lnTo>
                  <a:pt x="309" y="131"/>
                </a:lnTo>
                <a:lnTo>
                  <a:pt x="313" y="135"/>
                </a:lnTo>
                <a:lnTo>
                  <a:pt x="316" y="138"/>
                </a:lnTo>
                <a:lnTo>
                  <a:pt x="318" y="138"/>
                </a:lnTo>
                <a:lnTo>
                  <a:pt x="319" y="141"/>
                </a:lnTo>
                <a:lnTo>
                  <a:pt x="321" y="141"/>
                </a:lnTo>
                <a:lnTo>
                  <a:pt x="322" y="142"/>
                </a:lnTo>
                <a:lnTo>
                  <a:pt x="323" y="143"/>
                </a:lnTo>
                <a:lnTo>
                  <a:pt x="323" y="145"/>
                </a:lnTo>
                <a:lnTo>
                  <a:pt x="326" y="146"/>
                </a:lnTo>
                <a:lnTo>
                  <a:pt x="328" y="148"/>
                </a:lnTo>
                <a:lnTo>
                  <a:pt x="329" y="148"/>
                </a:lnTo>
                <a:lnTo>
                  <a:pt x="331" y="149"/>
                </a:lnTo>
                <a:lnTo>
                  <a:pt x="332" y="151"/>
                </a:lnTo>
                <a:lnTo>
                  <a:pt x="335" y="153"/>
                </a:lnTo>
                <a:lnTo>
                  <a:pt x="338" y="156"/>
                </a:lnTo>
                <a:lnTo>
                  <a:pt x="339" y="158"/>
                </a:lnTo>
                <a:lnTo>
                  <a:pt x="341" y="158"/>
                </a:lnTo>
                <a:lnTo>
                  <a:pt x="342" y="159"/>
                </a:lnTo>
                <a:lnTo>
                  <a:pt x="344" y="161"/>
                </a:lnTo>
                <a:lnTo>
                  <a:pt x="345" y="162"/>
                </a:lnTo>
                <a:lnTo>
                  <a:pt x="346" y="163"/>
                </a:lnTo>
                <a:lnTo>
                  <a:pt x="348" y="165"/>
                </a:lnTo>
                <a:lnTo>
                  <a:pt x="349" y="166"/>
                </a:lnTo>
                <a:lnTo>
                  <a:pt x="351" y="168"/>
                </a:lnTo>
                <a:lnTo>
                  <a:pt x="352" y="169"/>
                </a:lnTo>
                <a:lnTo>
                  <a:pt x="355" y="171"/>
                </a:lnTo>
                <a:lnTo>
                  <a:pt x="355" y="172"/>
                </a:lnTo>
                <a:lnTo>
                  <a:pt x="356" y="172"/>
                </a:lnTo>
                <a:lnTo>
                  <a:pt x="356" y="173"/>
                </a:lnTo>
                <a:lnTo>
                  <a:pt x="359" y="175"/>
                </a:lnTo>
                <a:lnTo>
                  <a:pt x="361" y="175"/>
                </a:lnTo>
                <a:lnTo>
                  <a:pt x="361" y="176"/>
                </a:lnTo>
                <a:lnTo>
                  <a:pt x="362" y="176"/>
                </a:lnTo>
                <a:lnTo>
                  <a:pt x="364" y="178"/>
                </a:lnTo>
                <a:lnTo>
                  <a:pt x="364" y="179"/>
                </a:lnTo>
                <a:lnTo>
                  <a:pt x="365" y="179"/>
                </a:lnTo>
                <a:lnTo>
                  <a:pt x="366" y="179"/>
                </a:lnTo>
                <a:lnTo>
                  <a:pt x="366" y="181"/>
                </a:lnTo>
                <a:lnTo>
                  <a:pt x="368" y="181"/>
                </a:lnTo>
                <a:lnTo>
                  <a:pt x="368" y="182"/>
                </a:lnTo>
                <a:lnTo>
                  <a:pt x="371" y="183"/>
                </a:lnTo>
                <a:lnTo>
                  <a:pt x="374" y="186"/>
                </a:lnTo>
                <a:lnTo>
                  <a:pt x="375" y="186"/>
                </a:lnTo>
                <a:lnTo>
                  <a:pt x="376" y="188"/>
                </a:lnTo>
                <a:lnTo>
                  <a:pt x="379" y="189"/>
                </a:lnTo>
                <a:lnTo>
                  <a:pt x="379" y="191"/>
                </a:lnTo>
                <a:lnTo>
                  <a:pt x="382" y="192"/>
                </a:lnTo>
                <a:close/>
              </a:path>
            </a:pathLst>
          </a:custGeom>
          <a:solidFill>
            <a:schemeClr val="bg1"/>
          </a:solidFill>
          <a:ln w="3175" cmpd="sng">
            <a:solidFill>
              <a:srgbClr val="808080"/>
            </a:solidFill>
            <a:round/>
            <a:headEnd/>
            <a:tailEnd/>
          </a:ln>
        </p:spPr>
        <p:txBody>
          <a:bodyPr/>
          <a:lstStyle/>
          <a:p>
            <a:endParaRPr lang="en-US"/>
          </a:p>
        </p:txBody>
      </p:sp>
      <p:sp>
        <p:nvSpPr>
          <p:cNvPr id="14498" name="Freeform 162"/>
          <p:cNvSpPr>
            <a:spLocks/>
          </p:cNvSpPr>
          <p:nvPr/>
        </p:nvSpPr>
        <p:spPr bwMode="auto">
          <a:xfrm>
            <a:off x="2944813" y="2743200"/>
            <a:ext cx="450850" cy="279400"/>
          </a:xfrm>
          <a:custGeom>
            <a:avLst/>
            <a:gdLst>
              <a:gd name="T0" fmla="*/ 70 w 382"/>
              <a:gd name="T1" fmla="*/ 315 h 325"/>
              <a:gd name="T2" fmla="*/ 65 w 382"/>
              <a:gd name="T3" fmla="*/ 311 h 325"/>
              <a:gd name="T4" fmla="*/ 63 w 382"/>
              <a:gd name="T5" fmla="*/ 301 h 325"/>
              <a:gd name="T6" fmla="*/ 59 w 382"/>
              <a:gd name="T7" fmla="*/ 289 h 325"/>
              <a:gd name="T8" fmla="*/ 69 w 382"/>
              <a:gd name="T9" fmla="*/ 276 h 325"/>
              <a:gd name="T10" fmla="*/ 68 w 382"/>
              <a:gd name="T11" fmla="*/ 266 h 325"/>
              <a:gd name="T12" fmla="*/ 60 w 382"/>
              <a:gd name="T13" fmla="*/ 262 h 325"/>
              <a:gd name="T14" fmla="*/ 52 w 382"/>
              <a:gd name="T15" fmla="*/ 265 h 325"/>
              <a:gd name="T16" fmla="*/ 49 w 382"/>
              <a:gd name="T17" fmla="*/ 258 h 325"/>
              <a:gd name="T18" fmla="*/ 36 w 382"/>
              <a:gd name="T19" fmla="*/ 255 h 325"/>
              <a:gd name="T20" fmla="*/ 30 w 382"/>
              <a:gd name="T21" fmla="*/ 252 h 325"/>
              <a:gd name="T22" fmla="*/ 29 w 382"/>
              <a:gd name="T23" fmla="*/ 244 h 325"/>
              <a:gd name="T24" fmla="*/ 23 w 382"/>
              <a:gd name="T25" fmla="*/ 234 h 325"/>
              <a:gd name="T26" fmla="*/ 19 w 382"/>
              <a:gd name="T27" fmla="*/ 222 h 325"/>
              <a:gd name="T28" fmla="*/ 16 w 382"/>
              <a:gd name="T29" fmla="*/ 196 h 325"/>
              <a:gd name="T30" fmla="*/ 15 w 382"/>
              <a:gd name="T31" fmla="*/ 136 h 325"/>
              <a:gd name="T32" fmla="*/ 2 w 382"/>
              <a:gd name="T33" fmla="*/ 126 h 325"/>
              <a:gd name="T34" fmla="*/ 2 w 382"/>
              <a:gd name="T35" fmla="*/ 113 h 325"/>
              <a:gd name="T36" fmla="*/ 12 w 382"/>
              <a:gd name="T37" fmla="*/ 109 h 325"/>
              <a:gd name="T38" fmla="*/ 16 w 382"/>
              <a:gd name="T39" fmla="*/ 79 h 325"/>
              <a:gd name="T40" fmla="*/ 27 w 382"/>
              <a:gd name="T41" fmla="*/ 81 h 325"/>
              <a:gd name="T42" fmla="*/ 32 w 382"/>
              <a:gd name="T43" fmla="*/ 86 h 325"/>
              <a:gd name="T44" fmla="*/ 37 w 382"/>
              <a:gd name="T45" fmla="*/ 96 h 325"/>
              <a:gd name="T46" fmla="*/ 48 w 382"/>
              <a:gd name="T47" fmla="*/ 103 h 325"/>
              <a:gd name="T48" fmla="*/ 59 w 382"/>
              <a:gd name="T49" fmla="*/ 105 h 325"/>
              <a:gd name="T50" fmla="*/ 70 w 382"/>
              <a:gd name="T51" fmla="*/ 98 h 325"/>
              <a:gd name="T52" fmla="*/ 79 w 382"/>
              <a:gd name="T53" fmla="*/ 99 h 325"/>
              <a:gd name="T54" fmla="*/ 89 w 382"/>
              <a:gd name="T55" fmla="*/ 103 h 325"/>
              <a:gd name="T56" fmla="*/ 99 w 382"/>
              <a:gd name="T57" fmla="*/ 111 h 325"/>
              <a:gd name="T58" fmla="*/ 110 w 382"/>
              <a:gd name="T59" fmla="*/ 109 h 325"/>
              <a:gd name="T60" fmla="*/ 115 w 382"/>
              <a:gd name="T61" fmla="*/ 99 h 325"/>
              <a:gd name="T62" fmla="*/ 116 w 382"/>
              <a:gd name="T63" fmla="*/ 91 h 325"/>
              <a:gd name="T64" fmla="*/ 119 w 382"/>
              <a:gd name="T65" fmla="*/ 82 h 325"/>
              <a:gd name="T66" fmla="*/ 129 w 382"/>
              <a:gd name="T67" fmla="*/ 75 h 325"/>
              <a:gd name="T68" fmla="*/ 129 w 382"/>
              <a:gd name="T69" fmla="*/ 62 h 325"/>
              <a:gd name="T70" fmla="*/ 139 w 382"/>
              <a:gd name="T71" fmla="*/ 58 h 325"/>
              <a:gd name="T72" fmla="*/ 150 w 382"/>
              <a:gd name="T73" fmla="*/ 61 h 325"/>
              <a:gd name="T74" fmla="*/ 156 w 382"/>
              <a:gd name="T75" fmla="*/ 49 h 325"/>
              <a:gd name="T76" fmla="*/ 155 w 382"/>
              <a:gd name="T77" fmla="*/ 38 h 325"/>
              <a:gd name="T78" fmla="*/ 170 w 382"/>
              <a:gd name="T79" fmla="*/ 32 h 325"/>
              <a:gd name="T80" fmla="*/ 188 w 382"/>
              <a:gd name="T81" fmla="*/ 23 h 325"/>
              <a:gd name="T82" fmla="*/ 199 w 382"/>
              <a:gd name="T83" fmla="*/ 12 h 325"/>
              <a:gd name="T84" fmla="*/ 215 w 382"/>
              <a:gd name="T85" fmla="*/ 5 h 325"/>
              <a:gd name="T86" fmla="*/ 225 w 382"/>
              <a:gd name="T87" fmla="*/ 12 h 325"/>
              <a:gd name="T88" fmla="*/ 236 w 382"/>
              <a:gd name="T89" fmla="*/ 19 h 325"/>
              <a:gd name="T90" fmla="*/ 248 w 382"/>
              <a:gd name="T91" fmla="*/ 26 h 325"/>
              <a:gd name="T92" fmla="*/ 258 w 382"/>
              <a:gd name="T93" fmla="*/ 33 h 325"/>
              <a:gd name="T94" fmla="*/ 262 w 382"/>
              <a:gd name="T95" fmla="*/ 45 h 325"/>
              <a:gd name="T96" fmla="*/ 263 w 382"/>
              <a:gd name="T97" fmla="*/ 56 h 325"/>
              <a:gd name="T98" fmla="*/ 262 w 382"/>
              <a:gd name="T99" fmla="*/ 68 h 325"/>
              <a:gd name="T100" fmla="*/ 258 w 382"/>
              <a:gd name="T101" fmla="*/ 76 h 325"/>
              <a:gd name="T102" fmla="*/ 263 w 382"/>
              <a:gd name="T103" fmla="*/ 73 h 325"/>
              <a:gd name="T104" fmla="*/ 273 w 382"/>
              <a:gd name="T105" fmla="*/ 88 h 325"/>
              <a:gd name="T106" fmla="*/ 289 w 382"/>
              <a:gd name="T107" fmla="*/ 108 h 325"/>
              <a:gd name="T108" fmla="*/ 303 w 382"/>
              <a:gd name="T109" fmla="*/ 123 h 325"/>
              <a:gd name="T110" fmla="*/ 323 w 382"/>
              <a:gd name="T111" fmla="*/ 145 h 325"/>
              <a:gd name="T112" fmla="*/ 342 w 382"/>
              <a:gd name="T113" fmla="*/ 159 h 325"/>
              <a:gd name="T114" fmla="*/ 356 w 382"/>
              <a:gd name="T115" fmla="*/ 172 h 325"/>
              <a:gd name="T116" fmla="*/ 366 w 382"/>
              <a:gd name="T117" fmla="*/ 181 h 3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82"/>
              <a:gd name="T178" fmla="*/ 0 h 325"/>
              <a:gd name="T179" fmla="*/ 382 w 382"/>
              <a:gd name="T180" fmla="*/ 325 h 3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82" h="325">
                <a:moveTo>
                  <a:pt x="73" y="325"/>
                </a:moveTo>
                <a:lnTo>
                  <a:pt x="72" y="325"/>
                </a:lnTo>
                <a:lnTo>
                  <a:pt x="70" y="325"/>
                </a:lnTo>
                <a:lnTo>
                  <a:pt x="70" y="324"/>
                </a:lnTo>
                <a:lnTo>
                  <a:pt x="70" y="322"/>
                </a:lnTo>
                <a:lnTo>
                  <a:pt x="70" y="321"/>
                </a:lnTo>
                <a:lnTo>
                  <a:pt x="70" y="319"/>
                </a:lnTo>
                <a:lnTo>
                  <a:pt x="70" y="318"/>
                </a:lnTo>
                <a:lnTo>
                  <a:pt x="70" y="316"/>
                </a:lnTo>
                <a:lnTo>
                  <a:pt x="70" y="315"/>
                </a:lnTo>
                <a:lnTo>
                  <a:pt x="69" y="315"/>
                </a:lnTo>
                <a:lnTo>
                  <a:pt x="68" y="315"/>
                </a:lnTo>
                <a:lnTo>
                  <a:pt x="66" y="315"/>
                </a:lnTo>
                <a:lnTo>
                  <a:pt x="65" y="316"/>
                </a:lnTo>
                <a:lnTo>
                  <a:pt x="65" y="315"/>
                </a:lnTo>
                <a:lnTo>
                  <a:pt x="63" y="315"/>
                </a:lnTo>
                <a:lnTo>
                  <a:pt x="65" y="315"/>
                </a:lnTo>
                <a:lnTo>
                  <a:pt x="65" y="314"/>
                </a:lnTo>
                <a:lnTo>
                  <a:pt x="65" y="312"/>
                </a:lnTo>
                <a:lnTo>
                  <a:pt x="65" y="311"/>
                </a:lnTo>
                <a:lnTo>
                  <a:pt x="66" y="311"/>
                </a:lnTo>
                <a:lnTo>
                  <a:pt x="65" y="309"/>
                </a:lnTo>
                <a:lnTo>
                  <a:pt x="65" y="308"/>
                </a:lnTo>
                <a:lnTo>
                  <a:pt x="63" y="308"/>
                </a:lnTo>
                <a:lnTo>
                  <a:pt x="65" y="306"/>
                </a:lnTo>
                <a:lnTo>
                  <a:pt x="66" y="305"/>
                </a:lnTo>
                <a:lnTo>
                  <a:pt x="66" y="304"/>
                </a:lnTo>
                <a:lnTo>
                  <a:pt x="66" y="302"/>
                </a:lnTo>
                <a:lnTo>
                  <a:pt x="65" y="301"/>
                </a:lnTo>
                <a:lnTo>
                  <a:pt x="63" y="301"/>
                </a:lnTo>
                <a:lnTo>
                  <a:pt x="62" y="299"/>
                </a:lnTo>
                <a:lnTo>
                  <a:pt x="60" y="299"/>
                </a:lnTo>
                <a:lnTo>
                  <a:pt x="60" y="298"/>
                </a:lnTo>
                <a:lnTo>
                  <a:pt x="62" y="296"/>
                </a:lnTo>
                <a:lnTo>
                  <a:pt x="60" y="295"/>
                </a:lnTo>
                <a:lnTo>
                  <a:pt x="59" y="295"/>
                </a:lnTo>
                <a:lnTo>
                  <a:pt x="59" y="294"/>
                </a:lnTo>
                <a:lnTo>
                  <a:pt x="59" y="292"/>
                </a:lnTo>
                <a:lnTo>
                  <a:pt x="59" y="291"/>
                </a:lnTo>
                <a:lnTo>
                  <a:pt x="59" y="289"/>
                </a:lnTo>
                <a:lnTo>
                  <a:pt x="59" y="288"/>
                </a:lnTo>
                <a:lnTo>
                  <a:pt x="59" y="286"/>
                </a:lnTo>
                <a:lnTo>
                  <a:pt x="59" y="285"/>
                </a:lnTo>
                <a:lnTo>
                  <a:pt x="60" y="284"/>
                </a:lnTo>
                <a:lnTo>
                  <a:pt x="62" y="282"/>
                </a:lnTo>
                <a:lnTo>
                  <a:pt x="63" y="281"/>
                </a:lnTo>
                <a:lnTo>
                  <a:pt x="65" y="279"/>
                </a:lnTo>
                <a:lnTo>
                  <a:pt x="66" y="278"/>
                </a:lnTo>
                <a:lnTo>
                  <a:pt x="68" y="276"/>
                </a:lnTo>
                <a:lnTo>
                  <a:pt x="69" y="276"/>
                </a:lnTo>
                <a:lnTo>
                  <a:pt x="69" y="275"/>
                </a:lnTo>
                <a:lnTo>
                  <a:pt x="69" y="274"/>
                </a:lnTo>
                <a:lnTo>
                  <a:pt x="68" y="274"/>
                </a:lnTo>
                <a:lnTo>
                  <a:pt x="66" y="272"/>
                </a:lnTo>
                <a:lnTo>
                  <a:pt x="65" y="271"/>
                </a:lnTo>
                <a:lnTo>
                  <a:pt x="65" y="269"/>
                </a:lnTo>
                <a:lnTo>
                  <a:pt x="65" y="268"/>
                </a:lnTo>
                <a:lnTo>
                  <a:pt x="66" y="268"/>
                </a:lnTo>
                <a:lnTo>
                  <a:pt x="66" y="266"/>
                </a:lnTo>
                <a:lnTo>
                  <a:pt x="68" y="266"/>
                </a:lnTo>
                <a:lnTo>
                  <a:pt x="68" y="265"/>
                </a:lnTo>
                <a:lnTo>
                  <a:pt x="66" y="265"/>
                </a:lnTo>
                <a:lnTo>
                  <a:pt x="65" y="265"/>
                </a:lnTo>
                <a:lnTo>
                  <a:pt x="65" y="266"/>
                </a:lnTo>
                <a:lnTo>
                  <a:pt x="63" y="266"/>
                </a:lnTo>
                <a:lnTo>
                  <a:pt x="62" y="266"/>
                </a:lnTo>
                <a:lnTo>
                  <a:pt x="62" y="265"/>
                </a:lnTo>
                <a:lnTo>
                  <a:pt x="60" y="265"/>
                </a:lnTo>
                <a:lnTo>
                  <a:pt x="60" y="264"/>
                </a:lnTo>
                <a:lnTo>
                  <a:pt x="60" y="262"/>
                </a:lnTo>
                <a:lnTo>
                  <a:pt x="59" y="262"/>
                </a:lnTo>
                <a:lnTo>
                  <a:pt x="59" y="261"/>
                </a:lnTo>
                <a:lnTo>
                  <a:pt x="58" y="261"/>
                </a:lnTo>
                <a:lnTo>
                  <a:pt x="56" y="261"/>
                </a:lnTo>
                <a:lnTo>
                  <a:pt x="56" y="262"/>
                </a:lnTo>
                <a:lnTo>
                  <a:pt x="55" y="262"/>
                </a:lnTo>
                <a:lnTo>
                  <a:pt x="53" y="262"/>
                </a:lnTo>
                <a:lnTo>
                  <a:pt x="52" y="262"/>
                </a:lnTo>
                <a:lnTo>
                  <a:pt x="52" y="264"/>
                </a:lnTo>
                <a:lnTo>
                  <a:pt x="52" y="265"/>
                </a:lnTo>
                <a:lnTo>
                  <a:pt x="52" y="266"/>
                </a:lnTo>
                <a:lnTo>
                  <a:pt x="50" y="266"/>
                </a:lnTo>
                <a:lnTo>
                  <a:pt x="49" y="265"/>
                </a:lnTo>
                <a:lnTo>
                  <a:pt x="49" y="264"/>
                </a:lnTo>
                <a:lnTo>
                  <a:pt x="49" y="262"/>
                </a:lnTo>
                <a:lnTo>
                  <a:pt x="49" y="261"/>
                </a:lnTo>
                <a:lnTo>
                  <a:pt x="48" y="261"/>
                </a:lnTo>
                <a:lnTo>
                  <a:pt x="48" y="259"/>
                </a:lnTo>
                <a:lnTo>
                  <a:pt x="49" y="259"/>
                </a:lnTo>
                <a:lnTo>
                  <a:pt x="49" y="258"/>
                </a:lnTo>
                <a:lnTo>
                  <a:pt x="49" y="256"/>
                </a:lnTo>
                <a:lnTo>
                  <a:pt x="48" y="256"/>
                </a:lnTo>
                <a:lnTo>
                  <a:pt x="46" y="256"/>
                </a:lnTo>
                <a:lnTo>
                  <a:pt x="45" y="255"/>
                </a:lnTo>
                <a:lnTo>
                  <a:pt x="43" y="255"/>
                </a:lnTo>
                <a:lnTo>
                  <a:pt x="42" y="255"/>
                </a:lnTo>
                <a:lnTo>
                  <a:pt x="40" y="255"/>
                </a:lnTo>
                <a:lnTo>
                  <a:pt x="39" y="255"/>
                </a:lnTo>
                <a:lnTo>
                  <a:pt x="37" y="255"/>
                </a:lnTo>
                <a:lnTo>
                  <a:pt x="36" y="255"/>
                </a:lnTo>
                <a:lnTo>
                  <a:pt x="35" y="256"/>
                </a:lnTo>
                <a:lnTo>
                  <a:pt x="33" y="256"/>
                </a:lnTo>
                <a:lnTo>
                  <a:pt x="33" y="258"/>
                </a:lnTo>
                <a:lnTo>
                  <a:pt x="32" y="258"/>
                </a:lnTo>
                <a:lnTo>
                  <a:pt x="30" y="258"/>
                </a:lnTo>
                <a:lnTo>
                  <a:pt x="30" y="256"/>
                </a:lnTo>
                <a:lnTo>
                  <a:pt x="30" y="255"/>
                </a:lnTo>
                <a:lnTo>
                  <a:pt x="29" y="255"/>
                </a:lnTo>
                <a:lnTo>
                  <a:pt x="29" y="254"/>
                </a:lnTo>
                <a:lnTo>
                  <a:pt x="30" y="252"/>
                </a:lnTo>
                <a:lnTo>
                  <a:pt x="32" y="251"/>
                </a:lnTo>
                <a:lnTo>
                  <a:pt x="33" y="251"/>
                </a:lnTo>
                <a:lnTo>
                  <a:pt x="33" y="249"/>
                </a:lnTo>
                <a:lnTo>
                  <a:pt x="33" y="248"/>
                </a:lnTo>
                <a:lnTo>
                  <a:pt x="33" y="246"/>
                </a:lnTo>
                <a:lnTo>
                  <a:pt x="32" y="246"/>
                </a:lnTo>
                <a:lnTo>
                  <a:pt x="32" y="245"/>
                </a:lnTo>
                <a:lnTo>
                  <a:pt x="30" y="245"/>
                </a:lnTo>
                <a:lnTo>
                  <a:pt x="29" y="245"/>
                </a:lnTo>
                <a:lnTo>
                  <a:pt x="29" y="244"/>
                </a:lnTo>
                <a:lnTo>
                  <a:pt x="27" y="244"/>
                </a:lnTo>
                <a:lnTo>
                  <a:pt x="27" y="242"/>
                </a:lnTo>
                <a:lnTo>
                  <a:pt x="26" y="242"/>
                </a:lnTo>
                <a:lnTo>
                  <a:pt x="25" y="241"/>
                </a:lnTo>
                <a:lnTo>
                  <a:pt x="23" y="239"/>
                </a:lnTo>
                <a:lnTo>
                  <a:pt x="22" y="239"/>
                </a:lnTo>
                <a:lnTo>
                  <a:pt x="22" y="238"/>
                </a:lnTo>
                <a:lnTo>
                  <a:pt x="22" y="236"/>
                </a:lnTo>
                <a:lnTo>
                  <a:pt x="23" y="235"/>
                </a:lnTo>
                <a:lnTo>
                  <a:pt x="23" y="234"/>
                </a:lnTo>
                <a:lnTo>
                  <a:pt x="23" y="232"/>
                </a:lnTo>
                <a:lnTo>
                  <a:pt x="23" y="231"/>
                </a:lnTo>
                <a:lnTo>
                  <a:pt x="22" y="231"/>
                </a:lnTo>
                <a:lnTo>
                  <a:pt x="22" y="229"/>
                </a:lnTo>
                <a:lnTo>
                  <a:pt x="22" y="228"/>
                </a:lnTo>
                <a:lnTo>
                  <a:pt x="22" y="226"/>
                </a:lnTo>
                <a:lnTo>
                  <a:pt x="20" y="226"/>
                </a:lnTo>
                <a:lnTo>
                  <a:pt x="19" y="225"/>
                </a:lnTo>
                <a:lnTo>
                  <a:pt x="19" y="224"/>
                </a:lnTo>
                <a:lnTo>
                  <a:pt x="19" y="222"/>
                </a:lnTo>
                <a:lnTo>
                  <a:pt x="19" y="221"/>
                </a:lnTo>
                <a:lnTo>
                  <a:pt x="17" y="221"/>
                </a:lnTo>
                <a:lnTo>
                  <a:pt x="17" y="219"/>
                </a:lnTo>
                <a:lnTo>
                  <a:pt x="17" y="218"/>
                </a:lnTo>
                <a:lnTo>
                  <a:pt x="17" y="216"/>
                </a:lnTo>
                <a:lnTo>
                  <a:pt x="16" y="216"/>
                </a:lnTo>
                <a:lnTo>
                  <a:pt x="16" y="215"/>
                </a:lnTo>
                <a:lnTo>
                  <a:pt x="16" y="208"/>
                </a:lnTo>
                <a:lnTo>
                  <a:pt x="16" y="198"/>
                </a:lnTo>
                <a:lnTo>
                  <a:pt x="16" y="196"/>
                </a:lnTo>
                <a:lnTo>
                  <a:pt x="16" y="192"/>
                </a:lnTo>
                <a:lnTo>
                  <a:pt x="16" y="188"/>
                </a:lnTo>
                <a:lnTo>
                  <a:pt x="16" y="186"/>
                </a:lnTo>
                <a:lnTo>
                  <a:pt x="16" y="183"/>
                </a:lnTo>
                <a:lnTo>
                  <a:pt x="16" y="178"/>
                </a:lnTo>
                <a:lnTo>
                  <a:pt x="16" y="171"/>
                </a:lnTo>
                <a:lnTo>
                  <a:pt x="16" y="168"/>
                </a:lnTo>
                <a:lnTo>
                  <a:pt x="16" y="143"/>
                </a:lnTo>
                <a:lnTo>
                  <a:pt x="16" y="136"/>
                </a:lnTo>
                <a:lnTo>
                  <a:pt x="15" y="136"/>
                </a:lnTo>
                <a:lnTo>
                  <a:pt x="13" y="136"/>
                </a:lnTo>
                <a:lnTo>
                  <a:pt x="13" y="135"/>
                </a:lnTo>
                <a:lnTo>
                  <a:pt x="12" y="135"/>
                </a:lnTo>
                <a:lnTo>
                  <a:pt x="12" y="133"/>
                </a:lnTo>
                <a:lnTo>
                  <a:pt x="12" y="135"/>
                </a:lnTo>
                <a:lnTo>
                  <a:pt x="10" y="135"/>
                </a:lnTo>
                <a:lnTo>
                  <a:pt x="10" y="133"/>
                </a:lnTo>
                <a:lnTo>
                  <a:pt x="7" y="131"/>
                </a:lnTo>
                <a:lnTo>
                  <a:pt x="6" y="128"/>
                </a:lnTo>
                <a:lnTo>
                  <a:pt x="2" y="126"/>
                </a:lnTo>
                <a:lnTo>
                  <a:pt x="2" y="125"/>
                </a:lnTo>
                <a:lnTo>
                  <a:pt x="2" y="123"/>
                </a:lnTo>
                <a:lnTo>
                  <a:pt x="2" y="122"/>
                </a:lnTo>
                <a:lnTo>
                  <a:pt x="2" y="121"/>
                </a:lnTo>
                <a:lnTo>
                  <a:pt x="2" y="119"/>
                </a:lnTo>
                <a:lnTo>
                  <a:pt x="2" y="118"/>
                </a:lnTo>
                <a:lnTo>
                  <a:pt x="0" y="116"/>
                </a:lnTo>
                <a:lnTo>
                  <a:pt x="0" y="115"/>
                </a:lnTo>
                <a:lnTo>
                  <a:pt x="2" y="115"/>
                </a:lnTo>
                <a:lnTo>
                  <a:pt x="2" y="113"/>
                </a:lnTo>
                <a:lnTo>
                  <a:pt x="2" y="112"/>
                </a:lnTo>
                <a:lnTo>
                  <a:pt x="3" y="112"/>
                </a:lnTo>
                <a:lnTo>
                  <a:pt x="5" y="112"/>
                </a:lnTo>
                <a:lnTo>
                  <a:pt x="5" y="111"/>
                </a:lnTo>
                <a:lnTo>
                  <a:pt x="6" y="111"/>
                </a:lnTo>
                <a:lnTo>
                  <a:pt x="7" y="109"/>
                </a:lnTo>
                <a:lnTo>
                  <a:pt x="9" y="111"/>
                </a:lnTo>
                <a:lnTo>
                  <a:pt x="10" y="111"/>
                </a:lnTo>
                <a:lnTo>
                  <a:pt x="12" y="111"/>
                </a:lnTo>
                <a:lnTo>
                  <a:pt x="12" y="109"/>
                </a:lnTo>
                <a:lnTo>
                  <a:pt x="13" y="109"/>
                </a:lnTo>
                <a:lnTo>
                  <a:pt x="15" y="109"/>
                </a:lnTo>
                <a:lnTo>
                  <a:pt x="15" y="102"/>
                </a:lnTo>
                <a:lnTo>
                  <a:pt x="15" y="101"/>
                </a:lnTo>
                <a:lnTo>
                  <a:pt x="15" y="98"/>
                </a:lnTo>
                <a:lnTo>
                  <a:pt x="15" y="95"/>
                </a:lnTo>
                <a:lnTo>
                  <a:pt x="16" y="81"/>
                </a:lnTo>
                <a:lnTo>
                  <a:pt x="16" y="76"/>
                </a:lnTo>
                <a:lnTo>
                  <a:pt x="16" y="78"/>
                </a:lnTo>
                <a:lnTo>
                  <a:pt x="16" y="79"/>
                </a:lnTo>
                <a:lnTo>
                  <a:pt x="17" y="79"/>
                </a:lnTo>
                <a:lnTo>
                  <a:pt x="19" y="79"/>
                </a:lnTo>
                <a:lnTo>
                  <a:pt x="20" y="79"/>
                </a:lnTo>
                <a:lnTo>
                  <a:pt x="20" y="81"/>
                </a:lnTo>
                <a:lnTo>
                  <a:pt x="22" y="82"/>
                </a:lnTo>
                <a:lnTo>
                  <a:pt x="23" y="82"/>
                </a:lnTo>
                <a:lnTo>
                  <a:pt x="23" y="81"/>
                </a:lnTo>
                <a:lnTo>
                  <a:pt x="25" y="81"/>
                </a:lnTo>
                <a:lnTo>
                  <a:pt x="26" y="81"/>
                </a:lnTo>
                <a:lnTo>
                  <a:pt x="27" y="81"/>
                </a:lnTo>
                <a:lnTo>
                  <a:pt x="29" y="81"/>
                </a:lnTo>
                <a:lnTo>
                  <a:pt x="30" y="81"/>
                </a:lnTo>
                <a:lnTo>
                  <a:pt x="32" y="81"/>
                </a:lnTo>
                <a:lnTo>
                  <a:pt x="33" y="81"/>
                </a:lnTo>
                <a:lnTo>
                  <a:pt x="33" y="82"/>
                </a:lnTo>
                <a:lnTo>
                  <a:pt x="35" y="82"/>
                </a:lnTo>
                <a:lnTo>
                  <a:pt x="35" y="83"/>
                </a:lnTo>
                <a:lnTo>
                  <a:pt x="35" y="85"/>
                </a:lnTo>
                <a:lnTo>
                  <a:pt x="33" y="85"/>
                </a:lnTo>
                <a:lnTo>
                  <a:pt x="32" y="86"/>
                </a:lnTo>
                <a:lnTo>
                  <a:pt x="32" y="88"/>
                </a:lnTo>
                <a:lnTo>
                  <a:pt x="32" y="89"/>
                </a:lnTo>
                <a:lnTo>
                  <a:pt x="33" y="89"/>
                </a:lnTo>
                <a:lnTo>
                  <a:pt x="33" y="91"/>
                </a:lnTo>
                <a:lnTo>
                  <a:pt x="35" y="92"/>
                </a:lnTo>
                <a:lnTo>
                  <a:pt x="35" y="93"/>
                </a:lnTo>
                <a:lnTo>
                  <a:pt x="35" y="95"/>
                </a:lnTo>
                <a:lnTo>
                  <a:pt x="36" y="95"/>
                </a:lnTo>
                <a:lnTo>
                  <a:pt x="36" y="96"/>
                </a:lnTo>
                <a:lnTo>
                  <a:pt x="37" y="96"/>
                </a:lnTo>
                <a:lnTo>
                  <a:pt x="37" y="98"/>
                </a:lnTo>
                <a:lnTo>
                  <a:pt x="37" y="99"/>
                </a:lnTo>
                <a:lnTo>
                  <a:pt x="37" y="101"/>
                </a:lnTo>
                <a:lnTo>
                  <a:pt x="39" y="102"/>
                </a:lnTo>
                <a:lnTo>
                  <a:pt x="40" y="103"/>
                </a:lnTo>
                <a:lnTo>
                  <a:pt x="42" y="103"/>
                </a:lnTo>
                <a:lnTo>
                  <a:pt x="43" y="103"/>
                </a:lnTo>
                <a:lnTo>
                  <a:pt x="45" y="103"/>
                </a:lnTo>
                <a:lnTo>
                  <a:pt x="46" y="103"/>
                </a:lnTo>
                <a:lnTo>
                  <a:pt x="48" y="103"/>
                </a:lnTo>
                <a:lnTo>
                  <a:pt x="49" y="103"/>
                </a:lnTo>
                <a:lnTo>
                  <a:pt x="50" y="102"/>
                </a:lnTo>
                <a:lnTo>
                  <a:pt x="52" y="102"/>
                </a:lnTo>
                <a:lnTo>
                  <a:pt x="52" y="103"/>
                </a:lnTo>
                <a:lnTo>
                  <a:pt x="53" y="103"/>
                </a:lnTo>
                <a:lnTo>
                  <a:pt x="55" y="103"/>
                </a:lnTo>
                <a:lnTo>
                  <a:pt x="56" y="103"/>
                </a:lnTo>
                <a:lnTo>
                  <a:pt x="58" y="103"/>
                </a:lnTo>
                <a:lnTo>
                  <a:pt x="58" y="105"/>
                </a:lnTo>
                <a:lnTo>
                  <a:pt x="59" y="105"/>
                </a:lnTo>
                <a:lnTo>
                  <a:pt x="60" y="105"/>
                </a:lnTo>
                <a:lnTo>
                  <a:pt x="62" y="105"/>
                </a:lnTo>
                <a:lnTo>
                  <a:pt x="63" y="105"/>
                </a:lnTo>
                <a:lnTo>
                  <a:pt x="65" y="103"/>
                </a:lnTo>
                <a:lnTo>
                  <a:pt x="66" y="102"/>
                </a:lnTo>
                <a:lnTo>
                  <a:pt x="66" y="101"/>
                </a:lnTo>
                <a:lnTo>
                  <a:pt x="68" y="101"/>
                </a:lnTo>
                <a:lnTo>
                  <a:pt x="69" y="99"/>
                </a:lnTo>
                <a:lnTo>
                  <a:pt x="70" y="99"/>
                </a:lnTo>
                <a:lnTo>
                  <a:pt x="70" y="98"/>
                </a:lnTo>
                <a:lnTo>
                  <a:pt x="72" y="98"/>
                </a:lnTo>
                <a:lnTo>
                  <a:pt x="73" y="98"/>
                </a:lnTo>
                <a:lnTo>
                  <a:pt x="73" y="96"/>
                </a:lnTo>
                <a:lnTo>
                  <a:pt x="75" y="96"/>
                </a:lnTo>
                <a:lnTo>
                  <a:pt x="76" y="96"/>
                </a:lnTo>
                <a:lnTo>
                  <a:pt x="78" y="96"/>
                </a:lnTo>
                <a:lnTo>
                  <a:pt x="79" y="98"/>
                </a:lnTo>
                <a:lnTo>
                  <a:pt x="78" y="98"/>
                </a:lnTo>
                <a:lnTo>
                  <a:pt x="79" y="98"/>
                </a:lnTo>
                <a:lnTo>
                  <a:pt x="79" y="99"/>
                </a:lnTo>
                <a:lnTo>
                  <a:pt x="80" y="101"/>
                </a:lnTo>
                <a:lnTo>
                  <a:pt x="80" y="102"/>
                </a:lnTo>
                <a:lnTo>
                  <a:pt x="82" y="102"/>
                </a:lnTo>
                <a:lnTo>
                  <a:pt x="82" y="103"/>
                </a:lnTo>
                <a:lnTo>
                  <a:pt x="83" y="103"/>
                </a:lnTo>
                <a:lnTo>
                  <a:pt x="85" y="103"/>
                </a:lnTo>
                <a:lnTo>
                  <a:pt x="85" y="102"/>
                </a:lnTo>
                <a:lnTo>
                  <a:pt x="86" y="102"/>
                </a:lnTo>
                <a:lnTo>
                  <a:pt x="88" y="102"/>
                </a:lnTo>
                <a:lnTo>
                  <a:pt x="89" y="103"/>
                </a:lnTo>
                <a:lnTo>
                  <a:pt x="90" y="105"/>
                </a:lnTo>
                <a:lnTo>
                  <a:pt x="90" y="106"/>
                </a:lnTo>
                <a:lnTo>
                  <a:pt x="92" y="108"/>
                </a:lnTo>
                <a:lnTo>
                  <a:pt x="90" y="108"/>
                </a:lnTo>
                <a:lnTo>
                  <a:pt x="92" y="108"/>
                </a:lnTo>
                <a:lnTo>
                  <a:pt x="93" y="108"/>
                </a:lnTo>
                <a:lnTo>
                  <a:pt x="95" y="109"/>
                </a:lnTo>
                <a:lnTo>
                  <a:pt x="96" y="109"/>
                </a:lnTo>
                <a:lnTo>
                  <a:pt x="98" y="111"/>
                </a:lnTo>
                <a:lnTo>
                  <a:pt x="99" y="111"/>
                </a:lnTo>
                <a:lnTo>
                  <a:pt x="99" y="112"/>
                </a:lnTo>
                <a:lnTo>
                  <a:pt x="100" y="112"/>
                </a:lnTo>
                <a:lnTo>
                  <a:pt x="102" y="111"/>
                </a:lnTo>
                <a:lnTo>
                  <a:pt x="103" y="111"/>
                </a:lnTo>
                <a:lnTo>
                  <a:pt x="105" y="111"/>
                </a:lnTo>
                <a:lnTo>
                  <a:pt x="106" y="111"/>
                </a:lnTo>
                <a:lnTo>
                  <a:pt x="106" y="109"/>
                </a:lnTo>
                <a:lnTo>
                  <a:pt x="108" y="108"/>
                </a:lnTo>
                <a:lnTo>
                  <a:pt x="109" y="109"/>
                </a:lnTo>
                <a:lnTo>
                  <a:pt x="110" y="109"/>
                </a:lnTo>
                <a:lnTo>
                  <a:pt x="112" y="109"/>
                </a:lnTo>
                <a:lnTo>
                  <a:pt x="112" y="108"/>
                </a:lnTo>
                <a:lnTo>
                  <a:pt x="113" y="108"/>
                </a:lnTo>
                <a:lnTo>
                  <a:pt x="113" y="106"/>
                </a:lnTo>
                <a:lnTo>
                  <a:pt x="112" y="105"/>
                </a:lnTo>
                <a:lnTo>
                  <a:pt x="112" y="103"/>
                </a:lnTo>
                <a:lnTo>
                  <a:pt x="112" y="102"/>
                </a:lnTo>
                <a:lnTo>
                  <a:pt x="113" y="102"/>
                </a:lnTo>
                <a:lnTo>
                  <a:pt x="115" y="101"/>
                </a:lnTo>
                <a:lnTo>
                  <a:pt x="115" y="99"/>
                </a:lnTo>
                <a:lnTo>
                  <a:pt x="113" y="98"/>
                </a:lnTo>
                <a:lnTo>
                  <a:pt x="113" y="96"/>
                </a:lnTo>
                <a:lnTo>
                  <a:pt x="115" y="96"/>
                </a:lnTo>
                <a:lnTo>
                  <a:pt x="115" y="95"/>
                </a:lnTo>
                <a:lnTo>
                  <a:pt x="113" y="95"/>
                </a:lnTo>
                <a:lnTo>
                  <a:pt x="113" y="93"/>
                </a:lnTo>
                <a:lnTo>
                  <a:pt x="113" y="92"/>
                </a:lnTo>
                <a:lnTo>
                  <a:pt x="115" y="92"/>
                </a:lnTo>
                <a:lnTo>
                  <a:pt x="116" y="92"/>
                </a:lnTo>
                <a:lnTo>
                  <a:pt x="116" y="91"/>
                </a:lnTo>
                <a:lnTo>
                  <a:pt x="118" y="91"/>
                </a:lnTo>
                <a:lnTo>
                  <a:pt x="118" y="89"/>
                </a:lnTo>
                <a:lnTo>
                  <a:pt x="116" y="89"/>
                </a:lnTo>
                <a:lnTo>
                  <a:pt x="116" y="88"/>
                </a:lnTo>
                <a:lnTo>
                  <a:pt x="116" y="86"/>
                </a:lnTo>
                <a:lnTo>
                  <a:pt x="116" y="85"/>
                </a:lnTo>
                <a:lnTo>
                  <a:pt x="116" y="83"/>
                </a:lnTo>
                <a:lnTo>
                  <a:pt x="118" y="83"/>
                </a:lnTo>
                <a:lnTo>
                  <a:pt x="118" y="82"/>
                </a:lnTo>
                <a:lnTo>
                  <a:pt x="119" y="82"/>
                </a:lnTo>
                <a:lnTo>
                  <a:pt x="120" y="82"/>
                </a:lnTo>
                <a:lnTo>
                  <a:pt x="122" y="82"/>
                </a:lnTo>
                <a:lnTo>
                  <a:pt x="123" y="81"/>
                </a:lnTo>
                <a:lnTo>
                  <a:pt x="125" y="81"/>
                </a:lnTo>
                <a:lnTo>
                  <a:pt x="125" y="79"/>
                </a:lnTo>
                <a:lnTo>
                  <a:pt x="126" y="79"/>
                </a:lnTo>
                <a:lnTo>
                  <a:pt x="128" y="78"/>
                </a:lnTo>
                <a:lnTo>
                  <a:pt x="128" y="76"/>
                </a:lnTo>
                <a:lnTo>
                  <a:pt x="129" y="76"/>
                </a:lnTo>
                <a:lnTo>
                  <a:pt x="129" y="75"/>
                </a:lnTo>
                <a:lnTo>
                  <a:pt x="128" y="73"/>
                </a:lnTo>
                <a:lnTo>
                  <a:pt x="128" y="72"/>
                </a:lnTo>
                <a:lnTo>
                  <a:pt x="128" y="71"/>
                </a:lnTo>
                <a:lnTo>
                  <a:pt x="128" y="69"/>
                </a:lnTo>
                <a:lnTo>
                  <a:pt x="126" y="68"/>
                </a:lnTo>
                <a:lnTo>
                  <a:pt x="126" y="66"/>
                </a:lnTo>
                <a:lnTo>
                  <a:pt x="128" y="66"/>
                </a:lnTo>
                <a:lnTo>
                  <a:pt x="129" y="65"/>
                </a:lnTo>
                <a:lnTo>
                  <a:pt x="129" y="63"/>
                </a:lnTo>
                <a:lnTo>
                  <a:pt x="129" y="62"/>
                </a:lnTo>
                <a:lnTo>
                  <a:pt x="129" y="61"/>
                </a:lnTo>
                <a:lnTo>
                  <a:pt x="130" y="59"/>
                </a:lnTo>
                <a:lnTo>
                  <a:pt x="132" y="59"/>
                </a:lnTo>
                <a:lnTo>
                  <a:pt x="133" y="58"/>
                </a:lnTo>
                <a:lnTo>
                  <a:pt x="133" y="56"/>
                </a:lnTo>
                <a:lnTo>
                  <a:pt x="135" y="56"/>
                </a:lnTo>
                <a:lnTo>
                  <a:pt x="136" y="56"/>
                </a:lnTo>
                <a:lnTo>
                  <a:pt x="138" y="56"/>
                </a:lnTo>
                <a:lnTo>
                  <a:pt x="138" y="58"/>
                </a:lnTo>
                <a:lnTo>
                  <a:pt x="139" y="58"/>
                </a:lnTo>
                <a:lnTo>
                  <a:pt x="139" y="59"/>
                </a:lnTo>
                <a:lnTo>
                  <a:pt x="142" y="59"/>
                </a:lnTo>
                <a:lnTo>
                  <a:pt x="143" y="59"/>
                </a:lnTo>
                <a:lnTo>
                  <a:pt x="143" y="61"/>
                </a:lnTo>
                <a:lnTo>
                  <a:pt x="145" y="61"/>
                </a:lnTo>
                <a:lnTo>
                  <a:pt x="146" y="61"/>
                </a:lnTo>
                <a:lnTo>
                  <a:pt x="148" y="61"/>
                </a:lnTo>
                <a:lnTo>
                  <a:pt x="148" y="59"/>
                </a:lnTo>
                <a:lnTo>
                  <a:pt x="149" y="59"/>
                </a:lnTo>
                <a:lnTo>
                  <a:pt x="150" y="61"/>
                </a:lnTo>
                <a:lnTo>
                  <a:pt x="150" y="59"/>
                </a:lnTo>
                <a:lnTo>
                  <a:pt x="152" y="59"/>
                </a:lnTo>
                <a:lnTo>
                  <a:pt x="153" y="58"/>
                </a:lnTo>
                <a:lnTo>
                  <a:pt x="153" y="56"/>
                </a:lnTo>
                <a:lnTo>
                  <a:pt x="155" y="55"/>
                </a:lnTo>
                <a:lnTo>
                  <a:pt x="156" y="53"/>
                </a:lnTo>
                <a:lnTo>
                  <a:pt x="156" y="52"/>
                </a:lnTo>
                <a:lnTo>
                  <a:pt x="158" y="51"/>
                </a:lnTo>
                <a:lnTo>
                  <a:pt x="156" y="51"/>
                </a:lnTo>
                <a:lnTo>
                  <a:pt x="156" y="49"/>
                </a:lnTo>
                <a:lnTo>
                  <a:pt x="155" y="49"/>
                </a:lnTo>
                <a:lnTo>
                  <a:pt x="153" y="48"/>
                </a:lnTo>
                <a:lnTo>
                  <a:pt x="152" y="46"/>
                </a:lnTo>
                <a:lnTo>
                  <a:pt x="150" y="45"/>
                </a:lnTo>
                <a:lnTo>
                  <a:pt x="150" y="43"/>
                </a:lnTo>
                <a:lnTo>
                  <a:pt x="150" y="42"/>
                </a:lnTo>
                <a:lnTo>
                  <a:pt x="150" y="40"/>
                </a:lnTo>
                <a:lnTo>
                  <a:pt x="152" y="39"/>
                </a:lnTo>
                <a:lnTo>
                  <a:pt x="153" y="39"/>
                </a:lnTo>
                <a:lnTo>
                  <a:pt x="155" y="38"/>
                </a:lnTo>
                <a:lnTo>
                  <a:pt x="158" y="38"/>
                </a:lnTo>
                <a:lnTo>
                  <a:pt x="159" y="38"/>
                </a:lnTo>
                <a:lnTo>
                  <a:pt x="160" y="38"/>
                </a:lnTo>
                <a:lnTo>
                  <a:pt x="162" y="36"/>
                </a:lnTo>
                <a:lnTo>
                  <a:pt x="163" y="35"/>
                </a:lnTo>
                <a:lnTo>
                  <a:pt x="165" y="35"/>
                </a:lnTo>
                <a:lnTo>
                  <a:pt x="166" y="33"/>
                </a:lnTo>
                <a:lnTo>
                  <a:pt x="168" y="33"/>
                </a:lnTo>
                <a:lnTo>
                  <a:pt x="169" y="33"/>
                </a:lnTo>
                <a:lnTo>
                  <a:pt x="170" y="32"/>
                </a:lnTo>
                <a:lnTo>
                  <a:pt x="172" y="32"/>
                </a:lnTo>
                <a:lnTo>
                  <a:pt x="173" y="30"/>
                </a:lnTo>
                <a:lnTo>
                  <a:pt x="175" y="29"/>
                </a:lnTo>
                <a:lnTo>
                  <a:pt x="178" y="29"/>
                </a:lnTo>
                <a:lnTo>
                  <a:pt x="179" y="28"/>
                </a:lnTo>
                <a:lnTo>
                  <a:pt x="180" y="28"/>
                </a:lnTo>
                <a:lnTo>
                  <a:pt x="182" y="26"/>
                </a:lnTo>
                <a:lnTo>
                  <a:pt x="185" y="25"/>
                </a:lnTo>
                <a:lnTo>
                  <a:pt x="186" y="25"/>
                </a:lnTo>
                <a:lnTo>
                  <a:pt x="188" y="23"/>
                </a:lnTo>
                <a:lnTo>
                  <a:pt x="189" y="23"/>
                </a:lnTo>
                <a:lnTo>
                  <a:pt x="189" y="22"/>
                </a:lnTo>
                <a:lnTo>
                  <a:pt x="191" y="20"/>
                </a:lnTo>
                <a:lnTo>
                  <a:pt x="192" y="20"/>
                </a:lnTo>
                <a:lnTo>
                  <a:pt x="192" y="19"/>
                </a:lnTo>
                <a:lnTo>
                  <a:pt x="193" y="19"/>
                </a:lnTo>
                <a:lnTo>
                  <a:pt x="193" y="18"/>
                </a:lnTo>
                <a:lnTo>
                  <a:pt x="196" y="16"/>
                </a:lnTo>
                <a:lnTo>
                  <a:pt x="199" y="13"/>
                </a:lnTo>
                <a:lnTo>
                  <a:pt x="199" y="12"/>
                </a:lnTo>
                <a:lnTo>
                  <a:pt x="201" y="9"/>
                </a:lnTo>
                <a:lnTo>
                  <a:pt x="202" y="8"/>
                </a:lnTo>
                <a:lnTo>
                  <a:pt x="203" y="6"/>
                </a:lnTo>
                <a:lnTo>
                  <a:pt x="205" y="5"/>
                </a:lnTo>
                <a:lnTo>
                  <a:pt x="206" y="3"/>
                </a:lnTo>
                <a:lnTo>
                  <a:pt x="208" y="2"/>
                </a:lnTo>
                <a:lnTo>
                  <a:pt x="209" y="2"/>
                </a:lnTo>
                <a:lnTo>
                  <a:pt x="209" y="0"/>
                </a:lnTo>
                <a:lnTo>
                  <a:pt x="213" y="5"/>
                </a:lnTo>
                <a:lnTo>
                  <a:pt x="215" y="5"/>
                </a:lnTo>
                <a:lnTo>
                  <a:pt x="215" y="6"/>
                </a:lnTo>
                <a:lnTo>
                  <a:pt x="216" y="6"/>
                </a:lnTo>
                <a:lnTo>
                  <a:pt x="218" y="8"/>
                </a:lnTo>
                <a:lnTo>
                  <a:pt x="219" y="8"/>
                </a:lnTo>
                <a:lnTo>
                  <a:pt x="219" y="9"/>
                </a:lnTo>
                <a:lnTo>
                  <a:pt x="221" y="9"/>
                </a:lnTo>
                <a:lnTo>
                  <a:pt x="222" y="10"/>
                </a:lnTo>
                <a:lnTo>
                  <a:pt x="223" y="10"/>
                </a:lnTo>
                <a:lnTo>
                  <a:pt x="223" y="12"/>
                </a:lnTo>
                <a:lnTo>
                  <a:pt x="225" y="12"/>
                </a:lnTo>
                <a:lnTo>
                  <a:pt x="226" y="13"/>
                </a:lnTo>
                <a:lnTo>
                  <a:pt x="228" y="15"/>
                </a:lnTo>
                <a:lnTo>
                  <a:pt x="229" y="15"/>
                </a:lnTo>
                <a:lnTo>
                  <a:pt x="229" y="16"/>
                </a:lnTo>
                <a:lnTo>
                  <a:pt x="231" y="16"/>
                </a:lnTo>
                <a:lnTo>
                  <a:pt x="232" y="18"/>
                </a:lnTo>
                <a:lnTo>
                  <a:pt x="233" y="18"/>
                </a:lnTo>
                <a:lnTo>
                  <a:pt x="233" y="19"/>
                </a:lnTo>
                <a:lnTo>
                  <a:pt x="235" y="19"/>
                </a:lnTo>
                <a:lnTo>
                  <a:pt x="236" y="19"/>
                </a:lnTo>
                <a:lnTo>
                  <a:pt x="238" y="20"/>
                </a:lnTo>
                <a:lnTo>
                  <a:pt x="239" y="22"/>
                </a:lnTo>
                <a:lnTo>
                  <a:pt x="241" y="22"/>
                </a:lnTo>
                <a:lnTo>
                  <a:pt x="241" y="23"/>
                </a:lnTo>
                <a:lnTo>
                  <a:pt x="242" y="23"/>
                </a:lnTo>
                <a:lnTo>
                  <a:pt x="243" y="25"/>
                </a:lnTo>
                <a:lnTo>
                  <a:pt x="245" y="25"/>
                </a:lnTo>
                <a:lnTo>
                  <a:pt x="245" y="26"/>
                </a:lnTo>
                <a:lnTo>
                  <a:pt x="246" y="26"/>
                </a:lnTo>
                <a:lnTo>
                  <a:pt x="248" y="26"/>
                </a:lnTo>
                <a:lnTo>
                  <a:pt x="248" y="28"/>
                </a:lnTo>
                <a:lnTo>
                  <a:pt x="249" y="28"/>
                </a:lnTo>
                <a:lnTo>
                  <a:pt x="251" y="29"/>
                </a:lnTo>
                <a:lnTo>
                  <a:pt x="252" y="29"/>
                </a:lnTo>
                <a:lnTo>
                  <a:pt x="253" y="29"/>
                </a:lnTo>
                <a:lnTo>
                  <a:pt x="253" y="30"/>
                </a:lnTo>
                <a:lnTo>
                  <a:pt x="255" y="30"/>
                </a:lnTo>
                <a:lnTo>
                  <a:pt x="256" y="32"/>
                </a:lnTo>
                <a:lnTo>
                  <a:pt x="258" y="32"/>
                </a:lnTo>
                <a:lnTo>
                  <a:pt x="258" y="33"/>
                </a:lnTo>
                <a:lnTo>
                  <a:pt x="259" y="33"/>
                </a:lnTo>
                <a:lnTo>
                  <a:pt x="261" y="35"/>
                </a:lnTo>
                <a:lnTo>
                  <a:pt x="262" y="36"/>
                </a:lnTo>
                <a:lnTo>
                  <a:pt x="263" y="38"/>
                </a:lnTo>
                <a:lnTo>
                  <a:pt x="263" y="39"/>
                </a:lnTo>
                <a:lnTo>
                  <a:pt x="263" y="40"/>
                </a:lnTo>
                <a:lnTo>
                  <a:pt x="263" y="42"/>
                </a:lnTo>
                <a:lnTo>
                  <a:pt x="262" y="42"/>
                </a:lnTo>
                <a:lnTo>
                  <a:pt x="262" y="43"/>
                </a:lnTo>
                <a:lnTo>
                  <a:pt x="262" y="45"/>
                </a:lnTo>
                <a:lnTo>
                  <a:pt x="262" y="46"/>
                </a:lnTo>
                <a:lnTo>
                  <a:pt x="263" y="48"/>
                </a:lnTo>
                <a:lnTo>
                  <a:pt x="262" y="48"/>
                </a:lnTo>
                <a:lnTo>
                  <a:pt x="262" y="49"/>
                </a:lnTo>
                <a:lnTo>
                  <a:pt x="263" y="49"/>
                </a:lnTo>
                <a:lnTo>
                  <a:pt x="262" y="51"/>
                </a:lnTo>
                <a:lnTo>
                  <a:pt x="262" y="52"/>
                </a:lnTo>
                <a:lnTo>
                  <a:pt x="262" y="53"/>
                </a:lnTo>
                <a:lnTo>
                  <a:pt x="263" y="55"/>
                </a:lnTo>
                <a:lnTo>
                  <a:pt x="263" y="56"/>
                </a:lnTo>
                <a:lnTo>
                  <a:pt x="262" y="56"/>
                </a:lnTo>
                <a:lnTo>
                  <a:pt x="261" y="58"/>
                </a:lnTo>
                <a:lnTo>
                  <a:pt x="261" y="59"/>
                </a:lnTo>
                <a:lnTo>
                  <a:pt x="261" y="61"/>
                </a:lnTo>
                <a:lnTo>
                  <a:pt x="261" y="62"/>
                </a:lnTo>
                <a:lnTo>
                  <a:pt x="262" y="63"/>
                </a:lnTo>
                <a:lnTo>
                  <a:pt x="262" y="65"/>
                </a:lnTo>
                <a:lnTo>
                  <a:pt x="261" y="65"/>
                </a:lnTo>
                <a:lnTo>
                  <a:pt x="261" y="66"/>
                </a:lnTo>
                <a:lnTo>
                  <a:pt x="262" y="68"/>
                </a:lnTo>
                <a:lnTo>
                  <a:pt x="262" y="69"/>
                </a:lnTo>
                <a:lnTo>
                  <a:pt x="261" y="69"/>
                </a:lnTo>
                <a:lnTo>
                  <a:pt x="259" y="68"/>
                </a:lnTo>
                <a:lnTo>
                  <a:pt x="259" y="69"/>
                </a:lnTo>
                <a:lnTo>
                  <a:pt x="261" y="69"/>
                </a:lnTo>
                <a:lnTo>
                  <a:pt x="259" y="71"/>
                </a:lnTo>
                <a:lnTo>
                  <a:pt x="259" y="72"/>
                </a:lnTo>
                <a:lnTo>
                  <a:pt x="259" y="73"/>
                </a:lnTo>
                <a:lnTo>
                  <a:pt x="259" y="75"/>
                </a:lnTo>
                <a:lnTo>
                  <a:pt x="258" y="76"/>
                </a:lnTo>
                <a:lnTo>
                  <a:pt x="259" y="76"/>
                </a:lnTo>
                <a:lnTo>
                  <a:pt x="259" y="75"/>
                </a:lnTo>
                <a:lnTo>
                  <a:pt x="261" y="73"/>
                </a:lnTo>
                <a:lnTo>
                  <a:pt x="261" y="72"/>
                </a:lnTo>
                <a:lnTo>
                  <a:pt x="261" y="71"/>
                </a:lnTo>
                <a:lnTo>
                  <a:pt x="261" y="69"/>
                </a:lnTo>
                <a:lnTo>
                  <a:pt x="262" y="69"/>
                </a:lnTo>
                <a:lnTo>
                  <a:pt x="262" y="71"/>
                </a:lnTo>
                <a:lnTo>
                  <a:pt x="262" y="72"/>
                </a:lnTo>
                <a:lnTo>
                  <a:pt x="263" y="73"/>
                </a:lnTo>
                <a:lnTo>
                  <a:pt x="263" y="75"/>
                </a:lnTo>
                <a:lnTo>
                  <a:pt x="265" y="76"/>
                </a:lnTo>
                <a:lnTo>
                  <a:pt x="266" y="78"/>
                </a:lnTo>
                <a:lnTo>
                  <a:pt x="268" y="79"/>
                </a:lnTo>
                <a:lnTo>
                  <a:pt x="269" y="81"/>
                </a:lnTo>
                <a:lnTo>
                  <a:pt x="271" y="83"/>
                </a:lnTo>
                <a:lnTo>
                  <a:pt x="271" y="85"/>
                </a:lnTo>
                <a:lnTo>
                  <a:pt x="272" y="85"/>
                </a:lnTo>
                <a:lnTo>
                  <a:pt x="272" y="86"/>
                </a:lnTo>
                <a:lnTo>
                  <a:pt x="273" y="88"/>
                </a:lnTo>
                <a:lnTo>
                  <a:pt x="275" y="91"/>
                </a:lnTo>
                <a:lnTo>
                  <a:pt x="275" y="92"/>
                </a:lnTo>
                <a:lnTo>
                  <a:pt x="276" y="92"/>
                </a:lnTo>
                <a:lnTo>
                  <a:pt x="279" y="95"/>
                </a:lnTo>
                <a:lnTo>
                  <a:pt x="279" y="96"/>
                </a:lnTo>
                <a:lnTo>
                  <a:pt x="281" y="98"/>
                </a:lnTo>
                <a:lnTo>
                  <a:pt x="282" y="99"/>
                </a:lnTo>
                <a:lnTo>
                  <a:pt x="283" y="101"/>
                </a:lnTo>
                <a:lnTo>
                  <a:pt x="285" y="103"/>
                </a:lnTo>
                <a:lnTo>
                  <a:pt x="289" y="108"/>
                </a:lnTo>
                <a:lnTo>
                  <a:pt x="291" y="109"/>
                </a:lnTo>
                <a:lnTo>
                  <a:pt x="292" y="111"/>
                </a:lnTo>
                <a:lnTo>
                  <a:pt x="293" y="112"/>
                </a:lnTo>
                <a:lnTo>
                  <a:pt x="295" y="113"/>
                </a:lnTo>
                <a:lnTo>
                  <a:pt x="296" y="113"/>
                </a:lnTo>
                <a:lnTo>
                  <a:pt x="298" y="116"/>
                </a:lnTo>
                <a:lnTo>
                  <a:pt x="299" y="118"/>
                </a:lnTo>
                <a:lnTo>
                  <a:pt x="301" y="119"/>
                </a:lnTo>
                <a:lnTo>
                  <a:pt x="301" y="121"/>
                </a:lnTo>
                <a:lnTo>
                  <a:pt x="303" y="123"/>
                </a:lnTo>
                <a:lnTo>
                  <a:pt x="306" y="126"/>
                </a:lnTo>
                <a:lnTo>
                  <a:pt x="309" y="131"/>
                </a:lnTo>
                <a:lnTo>
                  <a:pt x="313" y="135"/>
                </a:lnTo>
                <a:lnTo>
                  <a:pt x="316" y="138"/>
                </a:lnTo>
                <a:lnTo>
                  <a:pt x="318" y="138"/>
                </a:lnTo>
                <a:lnTo>
                  <a:pt x="319" y="141"/>
                </a:lnTo>
                <a:lnTo>
                  <a:pt x="321" y="141"/>
                </a:lnTo>
                <a:lnTo>
                  <a:pt x="322" y="142"/>
                </a:lnTo>
                <a:lnTo>
                  <a:pt x="323" y="143"/>
                </a:lnTo>
                <a:lnTo>
                  <a:pt x="323" y="145"/>
                </a:lnTo>
                <a:lnTo>
                  <a:pt x="326" y="146"/>
                </a:lnTo>
                <a:lnTo>
                  <a:pt x="328" y="148"/>
                </a:lnTo>
                <a:lnTo>
                  <a:pt x="329" y="148"/>
                </a:lnTo>
                <a:lnTo>
                  <a:pt x="331" y="149"/>
                </a:lnTo>
                <a:lnTo>
                  <a:pt x="332" y="151"/>
                </a:lnTo>
                <a:lnTo>
                  <a:pt x="335" y="153"/>
                </a:lnTo>
                <a:lnTo>
                  <a:pt x="338" y="156"/>
                </a:lnTo>
                <a:lnTo>
                  <a:pt x="339" y="158"/>
                </a:lnTo>
                <a:lnTo>
                  <a:pt x="341" y="158"/>
                </a:lnTo>
                <a:lnTo>
                  <a:pt x="342" y="159"/>
                </a:lnTo>
                <a:lnTo>
                  <a:pt x="344" y="161"/>
                </a:lnTo>
                <a:lnTo>
                  <a:pt x="345" y="162"/>
                </a:lnTo>
                <a:lnTo>
                  <a:pt x="346" y="163"/>
                </a:lnTo>
                <a:lnTo>
                  <a:pt x="348" y="165"/>
                </a:lnTo>
                <a:lnTo>
                  <a:pt x="349" y="166"/>
                </a:lnTo>
                <a:lnTo>
                  <a:pt x="351" y="168"/>
                </a:lnTo>
                <a:lnTo>
                  <a:pt x="352" y="169"/>
                </a:lnTo>
                <a:lnTo>
                  <a:pt x="355" y="171"/>
                </a:lnTo>
                <a:lnTo>
                  <a:pt x="355" y="172"/>
                </a:lnTo>
                <a:lnTo>
                  <a:pt x="356" y="172"/>
                </a:lnTo>
                <a:lnTo>
                  <a:pt x="356" y="173"/>
                </a:lnTo>
                <a:lnTo>
                  <a:pt x="359" y="175"/>
                </a:lnTo>
                <a:lnTo>
                  <a:pt x="361" y="175"/>
                </a:lnTo>
                <a:lnTo>
                  <a:pt x="361" y="176"/>
                </a:lnTo>
                <a:lnTo>
                  <a:pt x="362" y="176"/>
                </a:lnTo>
                <a:lnTo>
                  <a:pt x="364" y="178"/>
                </a:lnTo>
                <a:lnTo>
                  <a:pt x="364" y="179"/>
                </a:lnTo>
                <a:lnTo>
                  <a:pt x="365" y="179"/>
                </a:lnTo>
                <a:lnTo>
                  <a:pt x="366" y="179"/>
                </a:lnTo>
                <a:lnTo>
                  <a:pt x="366" y="181"/>
                </a:lnTo>
                <a:lnTo>
                  <a:pt x="368" y="181"/>
                </a:lnTo>
                <a:lnTo>
                  <a:pt x="368" y="182"/>
                </a:lnTo>
                <a:lnTo>
                  <a:pt x="371" y="183"/>
                </a:lnTo>
                <a:lnTo>
                  <a:pt x="374" y="186"/>
                </a:lnTo>
                <a:lnTo>
                  <a:pt x="375" y="186"/>
                </a:lnTo>
                <a:lnTo>
                  <a:pt x="376" y="188"/>
                </a:lnTo>
                <a:lnTo>
                  <a:pt x="379" y="189"/>
                </a:lnTo>
                <a:lnTo>
                  <a:pt x="379" y="191"/>
                </a:lnTo>
                <a:lnTo>
                  <a:pt x="382" y="192"/>
                </a:lnTo>
              </a:path>
            </a:pathLst>
          </a:custGeom>
          <a:solidFill>
            <a:schemeClr val="bg1"/>
          </a:solidFill>
          <a:ln w="3175" cmpd="sng">
            <a:solidFill>
              <a:srgbClr val="808080"/>
            </a:solidFill>
            <a:prstDash val="solid"/>
            <a:round/>
            <a:headEnd/>
            <a:tailEnd/>
          </a:ln>
        </p:spPr>
        <p:txBody>
          <a:bodyPr/>
          <a:lstStyle/>
          <a:p>
            <a:endParaRPr lang="en-US"/>
          </a:p>
        </p:txBody>
      </p:sp>
      <p:sp>
        <p:nvSpPr>
          <p:cNvPr id="14499" name="Freeform 163"/>
          <p:cNvSpPr>
            <a:spLocks/>
          </p:cNvSpPr>
          <p:nvPr/>
        </p:nvSpPr>
        <p:spPr bwMode="auto">
          <a:xfrm>
            <a:off x="3032125" y="2908300"/>
            <a:ext cx="363538" cy="174625"/>
          </a:xfrm>
          <a:custGeom>
            <a:avLst/>
            <a:gdLst>
              <a:gd name="T0" fmla="*/ 298 w 309"/>
              <a:gd name="T1" fmla="*/ 14 h 203"/>
              <a:gd name="T2" fmla="*/ 292 w 309"/>
              <a:gd name="T3" fmla="*/ 23 h 203"/>
              <a:gd name="T4" fmla="*/ 285 w 309"/>
              <a:gd name="T5" fmla="*/ 33 h 203"/>
              <a:gd name="T6" fmla="*/ 281 w 309"/>
              <a:gd name="T7" fmla="*/ 39 h 203"/>
              <a:gd name="T8" fmla="*/ 282 w 309"/>
              <a:gd name="T9" fmla="*/ 46 h 203"/>
              <a:gd name="T10" fmla="*/ 275 w 309"/>
              <a:gd name="T11" fmla="*/ 50 h 203"/>
              <a:gd name="T12" fmla="*/ 276 w 309"/>
              <a:gd name="T13" fmla="*/ 56 h 203"/>
              <a:gd name="T14" fmla="*/ 281 w 309"/>
              <a:gd name="T15" fmla="*/ 66 h 203"/>
              <a:gd name="T16" fmla="*/ 266 w 309"/>
              <a:gd name="T17" fmla="*/ 76 h 203"/>
              <a:gd name="T18" fmla="*/ 256 w 309"/>
              <a:gd name="T19" fmla="*/ 80 h 203"/>
              <a:gd name="T20" fmla="*/ 246 w 309"/>
              <a:gd name="T21" fmla="*/ 73 h 203"/>
              <a:gd name="T22" fmla="*/ 233 w 309"/>
              <a:gd name="T23" fmla="*/ 76 h 203"/>
              <a:gd name="T24" fmla="*/ 220 w 309"/>
              <a:gd name="T25" fmla="*/ 76 h 203"/>
              <a:gd name="T26" fmla="*/ 206 w 309"/>
              <a:gd name="T27" fmla="*/ 77 h 203"/>
              <a:gd name="T28" fmla="*/ 195 w 309"/>
              <a:gd name="T29" fmla="*/ 82 h 203"/>
              <a:gd name="T30" fmla="*/ 189 w 309"/>
              <a:gd name="T31" fmla="*/ 89 h 203"/>
              <a:gd name="T32" fmla="*/ 178 w 309"/>
              <a:gd name="T33" fmla="*/ 90 h 203"/>
              <a:gd name="T34" fmla="*/ 168 w 309"/>
              <a:gd name="T35" fmla="*/ 94 h 203"/>
              <a:gd name="T36" fmla="*/ 168 w 309"/>
              <a:gd name="T37" fmla="*/ 104 h 203"/>
              <a:gd name="T38" fmla="*/ 179 w 309"/>
              <a:gd name="T39" fmla="*/ 110 h 203"/>
              <a:gd name="T40" fmla="*/ 188 w 309"/>
              <a:gd name="T41" fmla="*/ 114 h 203"/>
              <a:gd name="T42" fmla="*/ 198 w 309"/>
              <a:gd name="T43" fmla="*/ 126 h 203"/>
              <a:gd name="T44" fmla="*/ 200 w 309"/>
              <a:gd name="T45" fmla="*/ 140 h 203"/>
              <a:gd name="T46" fmla="*/ 202 w 309"/>
              <a:gd name="T47" fmla="*/ 150 h 203"/>
              <a:gd name="T48" fmla="*/ 206 w 309"/>
              <a:gd name="T49" fmla="*/ 163 h 203"/>
              <a:gd name="T50" fmla="*/ 193 w 309"/>
              <a:gd name="T51" fmla="*/ 165 h 203"/>
              <a:gd name="T52" fmla="*/ 182 w 309"/>
              <a:gd name="T53" fmla="*/ 166 h 203"/>
              <a:gd name="T54" fmla="*/ 180 w 309"/>
              <a:gd name="T55" fmla="*/ 176 h 203"/>
              <a:gd name="T56" fmla="*/ 176 w 309"/>
              <a:gd name="T57" fmla="*/ 186 h 203"/>
              <a:gd name="T58" fmla="*/ 179 w 309"/>
              <a:gd name="T59" fmla="*/ 199 h 203"/>
              <a:gd name="T60" fmla="*/ 169 w 309"/>
              <a:gd name="T61" fmla="*/ 200 h 203"/>
              <a:gd name="T62" fmla="*/ 153 w 309"/>
              <a:gd name="T63" fmla="*/ 199 h 203"/>
              <a:gd name="T64" fmla="*/ 145 w 309"/>
              <a:gd name="T65" fmla="*/ 197 h 203"/>
              <a:gd name="T66" fmla="*/ 126 w 309"/>
              <a:gd name="T67" fmla="*/ 200 h 203"/>
              <a:gd name="T68" fmla="*/ 126 w 309"/>
              <a:gd name="T69" fmla="*/ 189 h 203"/>
              <a:gd name="T70" fmla="*/ 122 w 309"/>
              <a:gd name="T71" fmla="*/ 176 h 203"/>
              <a:gd name="T72" fmla="*/ 107 w 309"/>
              <a:gd name="T73" fmla="*/ 170 h 203"/>
              <a:gd name="T74" fmla="*/ 100 w 309"/>
              <a:gd name="T75" fmla="*/ 163 h 203"/>
              <a:gd name="T76" fmla="*/ 92 w 309"/>
              <a:gd name="T77" fmla="*/ 153 h 203"/>
              <a:gd name="T78" fmla="*/ 93 w 309"/>
              <a:gd name="T79" fmla="*/ 145 h 203"/>
              <a:gd name="T80" fmla="*/ 83 w 309"/>
              <a:gd name="T81" fmla="*/ 143 h 203"/>
              <a:gd name="T82" fmla="*/ 90 w 309"/>
              <a:gd name="T83" fmla="*/ 133 h 203"/>
              <a:gd name="T84" fmla="*/ 86 w 309"/>
              <a:gd name="T85" fmla="*/ 126 h 203"/>
              <a:gd name="T86" fmla="*/ 90 w 309"/>
              <a:gd name="T87" fmla="*/ 114 h 203"/>
              <a:gd name="T88" fmla="*/ 89 w 309"/>
              <a:gd name="T89" fmla="*/ 103 h 203"/>
              <a:gd name="T90" fmla="*/ 72 w 309"/>
              <a:gd name="T91" fmla="*/ 92 h 203"/>
              <a:gd name="T92" fmla="*/ 63 w 309"/>
              <a:gd name="T93" fmla="*/ 97 h 203"/>
              <a:gd name="T94" fmla="*/ 62 w 309"/>
              <a:gd name="T95" fmla="*/ 107 h 203"/>
              <a:gd name="T96" fmla="*/ 56 w 309"/>
              <a:gd name="T97" fmla="*/ 120 h 203"/>
              <a:gd name="T98" fmla="*/ 52 w 309"/>
              <a:gd name="T99" fmla="*/ 126 h 203"/>
              <a:gd name="T100" fmla="*/ 40 w 309"/>
              <a:gd name="T101" fmla="*/ 126 h 203"/>
              <a:gd name="T102" fmla="*/ 40 w 309"/>
              <a:gd name="T103" fmla="*/ 137 h 203"/>
              <a:gd name="T104" fmla="*/ 35 w 309"/>
              <a:gd name="T105" fmla="*/ 146 h 203"/>
              <a:gd name="T106" fmla="*/ 26 w 309"/>
              <a:gd name="T107" fmla="*/ 152 h 203"/>
              <a:gd name="T108" fmla="*/ 25 w 309"/>
              <a:gd name="T109" fmla="*/ 140 h 203"/>
              <a:gd name="T110" fmla="*/ 19 w 309"/>
              <a:gd name="T111" fmla="*/ 145 h 203"/>
              <a:gd name="T112" fmla="*/ 7 w 309"/>
              <a:gd name="T113" fmla="*/ 140 h 203"/>
              <a:gd name="T114" fmla="*/ 5 w 309"/>
              <a:gd name="T115" fmla="*/ 133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9"/>
              <a:gd name="T175" fmla="*/ 0 h 203"/>
              <a:gd name="T176" fmla="*/ 309 w 309"/>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9" h="203">
                <a:moveTo>
                  <a:pt x="309" y="0"/>
                </a:moveTo>
                <a:lnTo>
                  <a:pt x="306" y="3"/>
                </a:lnTo>
                <a:lnTo>
                  <a:pt x="305" y="4"/>
                </a:lnTo>
                <a:lnTo>
                  <a:pt x="303" y="6"/>
                </a:lnTo>
                <a:lnTo>
                  <a:pt x="301" y="7"/>
                </a:lnTo>
                <a:lnTo>
                  <a:pt x="301" y="9"/>
                </a:lnTo>
                <a:lnTo>
                  <a:pt x="299" y="10"/>
                </a:lnTo>
                <a:lnTo>
                  <a:pt x="298" y="12"/>
                </a:lnTo>
                <a:lnTo>
                  <a:pt x="298" y="13"/>
                </a:lnTo>
                <a:lnTo>
                  <a:pt x="298" y="14"/>
                </a:lnTo>
                <a:lnTo>
                  <a:pt x="296" y="14"/>
                </a:lnTo>
                <a:lnTo>
                  <a:pt x="296" y="16"/>
                </a:lnTo>
                <a:lnTo>
                  <a:pt x="295" y="17"/>
                </a:lnTo>
                <a:lnTo>
                  <a:pt x="295" y="19"/>
                </a:lnTo>
                <a:lnTo>
                  <a:pt x="296" y="19"/>
                </a:lnTo>
                <a:lnTo>
                  <a:pt x="296" y="20"/>
                </a:lnTo>
                <a:lnTo>
                  <a:pt x="296" y="22"/>
                </a:lnTo>
                <a:lnTo>
                  <a:pt x="295" y="22"/>
                </a:lnTo>
                <a:lnTo>
                  <a:pt x="293" y="23"/>
                </a:lnTo>
                <a:lnTo>
                  <a:pt x="292" y="23"/>
                </a:lnTo>
                <a:lnTo>
                  <a:pt x="292" y="24"/>
                </a:lnTo>
                <a:lnTo>
                  <a:pt x="291" y="24"/>
                </a:lnTo>
                <a:lnTo>
                  <a:pt x="291" y="26"/>
                </a:lnTo>
                <a:lnTo>
                  <a:pt x="289" y="26"/>
                </a:lnTo>
                <a:lnTo>
                  <a:pt x="289" y="27"/>
                </a:lnTo>
                <a:lnTo>
                  <a:pt x="288" y="27"/>
                </a:lnTo>
                <a:lnTo>
                  <a:pt x="288" y="29"/>
                </a:lnTo>
                <a:lnTo>
                  <a:pt x="286" y="30"/>
                </a:lnTo>
                <a:lnTo>
                  <a:pt x="286" y="32"/>
                </a:lnTo>
                <a:lnTo>
                  <a:pt x="285" y="33"/>
                </a:lnTo>
                <a:lnTo>
                  <a:pt x="283" y="33"/>
                </a:lnTo>
                <a:lnTo>
                  <a:pt x="282" y="34"/>
                </a:lnTo>
                <a:lnTo>
                  <a:pt x="283" y="34"/>
                </a:lnTo>
                <a:lnTo>
                  <a:pt x="285" y="36"/>
                </a:lnTo>
                <a:lnTo>
                  <a:pt x="283" y="36"/>
                </a:lnTo>
                <a:lnTo>
                  <a:pt x="282" y="36"/>
                </a:lnTo>
                <a:lnTo>
                  <a:pt x="281" y="37"/>
                </a:lnTo>
                <a:lnTo>
                  <a:pt x="279" y="37"/>
                </a:lnTo>
                <a:lnTo>
                  <a:pt x="279" y="39"/>
                </a:lnTo>
                <a:lnTo>
                  <a:pt x="281" y="39"/>
                </a:lnTo>
                <a:lnTo>
                  <a:pt x="281" y="40"/>
                </a:lnTo>
                <a:lnTo>
                  <a:pt x="282" y="42"/>
                </a:lnTo>
                <a:lnTo>
                  <a:pt x="283" y="42"/>
                </a:lnTo>
                <a:lnTo>
                  <a:pt x="283" y="43"/>
                </a:lnTo>
                <a:lnTo>
                  <a:pt x="283" y="44"/>
                </a:lnTo>
                <a:lnTo>
                  <a:pt x="285" y="46"/>
                </a:lnTo>
                <a:lnTo>
                  <a:pt x="283" y="46"/>
                </a:lnTo>
                <a:lnTo>
                  <a:pt x="283" y="47"/>
                </a:lnTo>
                <a:lnTo>
                  <a:pt x="282" y="47"/>
                </a:lnTo>
                <a:lnTo>
                  <a:pt x="282" y="46"/>
                </a:lnTo>
                <a:lnTo>
                  <a:pt x="282" y="43"/>
                </a:lnTo>
                <a:lnTo>
                  <a:pt x="281" y="42"/>
                </a:lnTo>
                <a:lnTo>
                  <a:pt x="279" y="43"/>
                </a:lnTo>
                <a:lnTo>
                  <a:pt x="279" y="42"/>
                </a:lnTo>
                <a:lnTo>
                  <a:pt x="279" y="43"/>
                </a:lnTo>
                <a:lnTo>
                  <a:pt x="278" y="44"/>
                </a:lnTo>
                <a:lnTo>
                  <a:pt x="275" y="46"/>
                </a:lnTo>
                <a:lnTo>
                  <a:pt x="275" y="47"/>
                </a:lnTo>
                <a:lnTo>
                  <a:pt x="275" y="49"/>
                </a:lnTo>
                <a:lnTo>
                  <a:pt x="275" y="50"/>
                </a:lnTo>
                <a:lnTo>
                  <a:pt x="276" y="50"/>
                </a:lnTo>
                <a:lnTo>
                  <a:pt x="278" y="50"/>
                </a:lnTo>
                <a:lnTo>
                  <a:pt x="278" y="49"/>
                </a:lnTo>
                <a:lnTo>
                  <a:pt x="278" y="47"/>
                </a:lnTo>
                <a:lnTo>
                  <a:pt x="278" y="49"/>
                </a:lnTo>
                <a:lnTo>
                  <a:pt x="278" y="50"/>
                </a:lnTo>
                <a:lnTo>
                  <a:pt x="278" y="52"/>
                </a:lnTo>
                <a:lnTo>
                  <a:pt x="276" y="53"/>
                </a:lnTo>
                <a:lnTo>
                  <a:pt x="276" y="54"/>
                </a:lnTo>
                <a:lnTo>
                  <a:pt x="276" y="56"/>
                </a:lnTo>
                <a:lnTo>
                  <a:pt x="278" y="56"/>
                </a:lnTo>
                <a:lnTo>
                  <a:pt x="279" y="56"/>
                </a:lnTo>
                <a:lnTo>
                  <a:pt x="281" y="57"/>
                </a:lnTo>
                <a:lnTo>
                  <a:pt x="281" y="59"/>
                </a:lnTo>
                <a:lnTo>
                  <a:pt x="282" y="60"/>
                </a:lnTo>
                <a:lnTo>
                  <a:pt x="283" y="62"/>
                </a:lnTo>
                <a:lnTo>
                  <a:pt x="283" y="63"/>
                </a:lnTo>
                <a:lnTo>
                  <a:pt x="282" y="64"/>
                </a:lnTo>
                <a:lnTo>
                  <a:pt x="282" y="66"/>
                </a:lnTo>
                <a:lnTo>
                  <a:pt x="281" y="66"/>
                </a:lnTo>
                <a:lnTo>
                  <a:pt x="281" y="67"/>
                </a:lnTo>
                <a:lnTo>
                  <a:pt x="278" y="69"/>
                </a:lnTo>
                <a:lnTo>
                  <a:pt x="276" y="70"/>
                </a:lnTo>
                <a:lnTo>
                  <a:pt x="275" y="70"/>
                </a:lnTo>
                <a:lnTo>
                  <a:pt x="273" y="72"/>
                </a:lnTo>
                <a:lnTo>
                  <a:pt x="272" y="73"/>
                </a:lnTo>
                <a:lnTo>
                  <a:pt x="271" y="73"/>
                </a:lnTo>
                <a:lnTo>
                  <a:pt x="269" y="74"/>
                </a:lnTo>
                <a:lnTo>
                  <a:pt x="268" y="74"/>
                </a:lnTo>
                <a:lnTo>
                  <a:pt x="266" y="76"/>
                </a:lnTo>
                <a:lnTo>
                  <a:pt x="266" y="77"/>
                </a:lnTo>
                <a:lnTo>
                  <a:pt x="265" y="77"/>
                </a:lnTo>
                <a:lnTo>
                  <a:pt x="263" y="77"/>
                </a:lnTo>
                <a:lnTo>
                  <a:pt x="263" y="79"/>
                </a:lnTo>
                <a:lnTo>
                  <a:pt x="262" y="79"/>
                </a:lnTo>
                <a:lnTo>
                  <a:pt x="261" y="80"/>
                </a:lnTo>
                <a:lnTo>
                  <a:pt x="259" y="82"/>
                </a:lnTo>
                <a:lnTo>
                  <a:pt x="258" y="82"/>
                </a:lnTo>
                <a:lnTo>
                  <a:pt x="258" y="80"/>
                </a:lnTo>
                <a:lnTo>
                  <a:pt x="256" y="80"/>
                </a:lnTo>
                <a:lnTo>
                  <a:pt x="256" y="79"/>
                </a:lnTo>
                <a:lnTo>
                  <a:pt x="255" y="79"/>
                </a:lnTo>
                <a:lnTo>
                  <a:pt x="253" y="79"/>
                </a:lnTo>
                <a:lnTo>
                  <a:pt x="252" y="79"/>
                </a:lnTo>
                <a:lnTo>
                  <a:pt x="250" y="77"/>
                </a:lnTo>
                <a:lnTo>
                  <a:pt x="250" y="76"/>
                </a:lnTo>
                <a:lnTo>
                  <a:pt x="249" y="74"/>
                </a:lnTo>
                <a:lnTo>
                  <a:pt x="248" y="73"/>
                </a:lnTo>
                <a:lnTo>
                  <a:pt x="248" y="72"/>
                </a:lnTo>
                <a:lnTo>
                  <a:pt x="246" y="73"/>
                </a:lnTo>
                <a:lnTo>
                  <a:pt x="245" y="74"/>
                </a:lnTo>
                <a:lnTo>
                  <a:pt x="243" y="74"/>
                </a:lnTo>
                <a:lnTo>
                  <a:pt x="242" y="74"/>
                </a:lnTo>
                <a:lnTo>
                  <a:pt x="240" y="74"/>
                </a:lnTo>
                <a:lnTo>
                  <a:pt x="240" y="76"/>
                </a:lnTo>
                <a:lnTo>
                  <a:pt x="239" y="76"/>
                </a:lnTo>
                <a:lnTo>
                  <a:pt x="238" y="76"/>
                </a:lnTo>
                <a:lnTo>
                  <a:pt x="236" y="76"/>
                </a:lnTo>
                <a:lnTo>
                  <a:pt x="235" y="76"/>
                </a:lnTo>
                <a:lnTo>
                  <a:pt x="233" y="76"/>
                </a:lnTo>
                <a:lnTo>
                  <a:pt x="232" y="76"/>
                </a:lnTo>
                <a:lnTo>
                  <a:pt x="230" y="76"/>
                </a:lnTo>
                <a:lnTo>
                  <a:pt x="229" y="76"/>
                </a:lnTo>
                <a:lnTo>
                  <a:pt x="229" y="74"/>
                </a:lnTo>
                <a:lnTo>
                  <a:pt x="228" y="74"/>
                </a:lnTo>
                <a:lnTo>
                  <a:pt x="226" y="74"/>
                </a:lnTo>
                <a:lnTo>
                  <a:pt x="225" y="74"/>
                </a:lnTo>
                <a:lnTo>
                  <a:pt x="223" y="76"/>
                </a:lnTo>
                <a:lnTo>
                  <a:pt x="222" y="76"/>
                </a:lnTo>
                <a:lnTo>
                  <a:pt x="220" y="76"/>
                </a:lnTo>
                <a:lnTo>
                  <a:pt x="219" y="76"/>
                </a:lnTo>
                <a:lnTo>
                  <a:pt x="219" y="77"/>
                </a:lnTo>
                <a:lnTo>
                  <a:pt x="218" y="77"/>
                </a:lnTo>
                <a:lnTo>
                  <a:pt x="216" y="76"/>
                </a:lnTo>
                <a:lnTo>
                  <a:pt x="213" y="76"/>
                </a:lnTo>
                <a:lnTo>
                  <a:pt x="212" y="76"/>
                </a:lnTo>
                <a:lnTo>
                  <a:pt x="210" y="77"/>
                </a:lnTo>
                <a:lnTo>
                  <a:pt x="209" y="79"/>
                </a:lnTo>
                <a:lnTo>
                  <a:pt x="208" y="77"/>
                </a:lnTo>
                <a:lnTo>
                  <a:pt x="206" y="77"/>
                </a:lnTo>
                <a:lnTo>
                  <a:pt x="206" y="79"/>
                </a:lnTo>
                <a:lnTo>
                  <a:pt x="205" y="79"/>
                </a:lnTo>
                <a:lnTo>
                  <a:pt x="203" y="79"/>
                </a:lnTo>
                <a:lnTo>
                  <a:pt x="202" y="79"/>
                </a:lnTo>
                <a:lnTo>
                  <a:pt x="200" y="79"/>
                </a:lnTo>
                <a:lnTo>
                  <a:pt x="200" y="80"/>
                </a:lnTo>
                <a:lnTo>
                  <a:pt x="199" y="80"/>
                </a:lnTo>
                <a:lnTo>
                  <a:pt x="198" y="80"/>
                </a:lnTo>
                <a:lnTo>
                  <a:pt x="196" y="82"/>
                </a:lnTo>
                <a:lnTo>
                  <a:pt x="195" y="82"/>
                </a:lnTo>
                <a:lnTo>
                  <a:pt x="193" y="83"/>
                </a:lnTo>
                <a:lnTo>
                  <a:pt x="193" y="84"/>
                </a:lnTo>
                <a:lnTo>
                  <a:pt x="193" y="86"/>
                </a:lnTo>
                <a:lnTo>
                  <a:pt x="192" y="87"/>
                </a:lnTo>
                <a:lnTo>
                  <a:pt x="193" y="89"/>
                </a:lnTo>
                <a:lnTo>
                  <a:pt x="192" y="89"/>
                </a:lnTo>
                <a:lnTo>
                  <a:pt x="192" y="87"/>
                </a:lnTo>
                <a:lnTo>
                  <a:pt x="190" y="87"/>
                </a:lnTo>
                <a:lnTo>
                  <a:pt x="190" y="89"/>
                </a:lnTo>
                <a:lnTo>
                  <a:pt x="189" y="89"/>
                </a:lnTo>
                <a:lnTo>
                  <a:pt x="188" y="89"/>
                </a:lnTo>
                <a:lnTo>
                  <a:pt x="186" y="89"/>
                </a:lnTo>
                <a:lnTo>
                  <a:pt x="186" y="87"/>
                </a:lnTo>
                <a:lnTo>
                  <a:pt x="185" y="87"/>
                </a:lnTo>
                <a:lnTo>
                  <a:pt x="183" y="89"/>
                </a:lnTo>
                <a:lnTo>
                  <a:pt x="182" y="89"/>
                </a:lnTo>
                <a:lnTo>
                  <a:pt x="180" y="89"/>
                </a:lnTo>
                <a:lnTo>
                  <a:pt x="179" y="90"/>
                </a:lnTo>
                <a:lnTo>
                  <a:pt x="178" y="92"/>
                </a:lnTo>
                <a:lnTo>
                  <a:pt x="178" y="90"/>
                </a:lnTo>
                <a:lnTo>
                  <a:pt x="175" y="90"/>
                </a:lnTo>
                <a:lnTo>
                  <a:pt x="173" y="92"/>
                </a:lnTo>
                <a:lnTo>
                  <a:pt x="172" y="93"/>
                </a:lnTo>
                <a:lnTo>
                  <a:pt x="172" y="92"/>
                </a:lnTo>
                <a:lnTo>
                  <a:pt x="170" y="92"/>
                </a:lnTo>
                <a:lnTo>
                  <a:pt x="169" y="92"/>
                </a:lnTo>
                <a:lnTo>
                  <a:pt x="168" y="92"/>
                </a:lnTo>
                <a:lnTo>
                  <a:pt x="166" y="92"/>
                </a:lnTo>
                <a:lnTo>
                  <a:pt x="166" y="93"/>
                </a:lnTo>
                <a:lnTo>
                  <a:pt x="168" y="94"/>
                </a:lnTo>
                <a:lnTo>
                  <a:pt x="168" y="96"/>
                </a:lnTo>
                <a:lnTo>
                  <a:pt x="166" y="96"/>
                </a:lnTo>
                <a:lnTo>
                  <a:pt x="166" y="97"/>
                </a:lnTo>
                <a:lnTo>
                  <a:pt x="166" y="99"/>
                </a:lnTo>
                <a:lnTo>
                  <a:pt x="165" y="100"/>
                </a:lnTo>
                <a:lnTo>
                  <a:pt x="165" y="102"/>
                </a:lnTo>
                <a:lnTo>
                  <a:pt x="165" y="103"/>
                </a:lnTo>
                <a:lnTo>
                  <a:pt x="166" y="103"/>
                </a:lnTo>
                <a:lnTo>
                  <a:pt x="166" y="104"/>
                </a:lnTo>
                <a:lnTo>
                  <a:pt x="168" y="104"/>
                </a:lnTo>
                <a:lnTo>
                  <a:pt x="169" y="106"/>
                </a:lnTo>
                <a:lnTo>
                  <a:pt x="170" y="107"/>
                </a:lnTo>
                <a:lnTo>
                  <a:pt x="172" y="107"/>
                </a:lnTo>
                <a:lnTo>
                  <a:pt x="173" y="107"/>
                </a:lnTo>
                <a:lnTo>
                  <a:pt x="175" y="107"/>
                </a:lnTo>
                <a:lnTo>
                  <a:pt x="175" y="109"/>
                </a:lnTo>
                <a:lnTo>
                  <a:pt x="176" y="109"/>
                </a:lnTo>
                <a:lnTo>
                  <a:pt x="176" y="110"/>
                </a:lnTo>
                <a:lnTo>
                  <a:pt x="178" y="110"/>
                </a:lnTo>
                <a:lnTo>
                  <a:pt x="179" y="110"/>
                </a:lnTo>
                <a:lnTo>
                  <a:pt x="180" y="110"/>
                </a:lnTo>
                <a:lnTo>
                  <a:pt x="182" y="110"/>
                </a:lnTo>
                <a:lnTo>
                  <a:pt x="180" y="112"/>
                </a:lnTo>
                <a:lnTo>
                  <a:pt x="180" y="113"/>
                </a:lnTo>
                <a:lnTo>
                  <a:pt x="182" y="114"/>
                </a:lnTo>
                <a:lnTo>
                  <a:pt x="182" y="116"/>
                </a:lnTo>
                <a:lnTo>
                  <a:pt x="183" y="116"/>
                </a:lnTo>
                <a:lnTo>
                  <a:pt x="185" y="114"/>
                </a:lnTo>
                <a:lnTo>
                  <a:pt x="186" y="114"/>
                </a:lnTo>
                <a:lnTo>
                  <a:pt x="188" y="114"/>
                </a:lnTo>
                <a:lnTo>
                  <a:pt x="189" y="116"/>
                </a:lnTo>
                <a:lnTo>
                  <a:pt x="190" y="117"/>
                </a:lnTo>
                <a:lnTo>
                  <a:pt x="192" y="117"/>
                </a:lnTo>
                <a:lnTo>
                  <a:pt x="193" y="119"/>
                </a:lnTo>
                <a:lnTo>
                  <a:pt x="195" y="120"/>
                </a:lnTo>
                <a:lnTo>
                  <a:pt x="195" y="122"/>
                </a:lnTo>
                <a:lnTo>
                  <a:pt x="196" y="122"/>
                </a:lnTo>
                <a:lnTo>
                  <a:pt x="196" y="123"/>
                </a:lnTo>
                <a:lnTo>
                  <a:pt x="196" y="124"/>
                </a:lnTo>
                <a:lnTo>
                  <a:pt x="198" y="126"/>
                </a:lnTo>
                <a:lnTo>
                  <a:pt x="198" y="127"/>
                </a:lnTo>
                <a:lnTo>
                  <a:pt x="199" y="130"/>
                </a:lnTo>
                <a:lnTo>
                  <a:pt x="199" y="132"/>
                </a:lnTo>
                <a:lnTo>
                  <a:pt x="199" y="133"/>
                </a:lnTo>
                <a:lnTo>
                  <a:pt x="198" y="134"/>
                </a:lnTo>
                <a:lnTo>
                  <a:pt x="196" y="136"/>
                </a:lnTo>
                <a:lnTo>
                  <a:pt x="196" y="137"/>
                </a:lnTo>
                <a:lnTo>
                  <a:pt x="198" y="137"/>
                </a:lnTo>
                <a:lnTo>
                  <a:pt x="200" y="139"/>
                </a:lnTo>
                <a:lnTo>
                  <a:pt x="200" y="140"/>
                </a:lnTo>
                <a:lnTo>
                  <a:pt x="202" y="140"/>
                </a:lnTo>
                <a:lnTo>
                  <a:pt x="203" y="140"/>
                </a:lnTo>
                <a:lnTo>
                  <a:pt x="205" y="140"/>
                </a:lnTo>
                <a:lnTo>
                  <a:pt x="205" y="142"/>
                </a:lnTo>
                <a:lnTo>
                  <a:pt x="203" y="143"/>
                </a:lnTo>
                <a:lnTo>
                  <a:pt x="203" y="145"/>
                </a:lnTo>
                <a:lnTo>
                  <a:pt x="203" y="146"/>
                </a:lnTo>
                <a:lnTo>
                  <a:pt x="203" y="147"/>
                </a:lnTo>
                <a:lnTo>
                  <a:pt x="202" y="149"/>
                </a:lnTo>
                <a:lnTo>
                  <a:pt x="202" y="150"/>
                </a:lnTo>
                <a:lnTo>
                  <a:pt x="202" y="152"/>
                </a:lnTo>
                <a:lnTo>
                  <a:pt x="202" y="153"/>
                </a:lnTo>
                <a:lnTo>
                  <a:pt x="202" y="155"/>
                </a:lnTo>
                <a:lnTo>
                  <a:pt x="202" y="156"/>
                </a:lnTo>
                <a:lnTo>
                  <a:pt x="203" y="156"/>
                </a:lnTo>
                <a:lnTo>
                  <a:pt x="203" y="157"/>
                </a:lnTo>
                <a:lnTo>
                  <a:pt x="205" y="159"/>
                </a:lnTo>
                <a:lnTo>
                  <a:pt x="206" y="160"/>
                </a:lnTo>
                <a:lnTo>
                  <a:pt x="206" y="162"/>
                </a:lnTo>
                <a:lnTo>
                  <a:pt x="206" y="163"/>
                </a:lnTo>
                <a:lnTo>
                  <a:pt x="205" y="163"/>
                </a:lnTo>
                <a:lnTo>
                  <a:pt x="203" y="163"/>
                </a:lnTo>
                <a:lnTo>
                  <a:pt x="202" y="163"/>
                </a:lnTo>
                <a:lnTo>
                  <a:pt x="200" y="163"/>
                </a:lnTo>
                <a:lnTo>
                  <a:pt x="199" y="163"/>
                </a:lnTo>
                <a:lnTo>
                  <a:pt x="198" y="165"/>
                </a:lnTo>
                <a:lnTo>
                  <a:pt x="196" y="165"/>
                </a:lnTo>
                <a:lnTo>
                  <a:pt x="196" y="166"/>
                </a:lnTo>
                <a:lnTo>
                  <a:pt x="195" y="165"/>
                </a:lnTo>
                <a:lnTo>
                  <a:pt x="193" y="165"/>
                </a:lnTo>
                <a:lnTo>
                  <a:pt x="192" y="165"/>
                </a:lnTo>
                <a:lnTo>
                  <a:pt x="190" y="165"/>
                </a:lnTo>
                <a:lnTo>
                  <a:pt x="189" y="165"/>
                </a:lnTo>
                <a:lnTo>
                  <a:pt x="188" y="165"/>
                </a:lnTo>
                <a:lnTo>
                  <a:pt x="186" y="163"/>
                </a:lnTo>
                <a:lnTo>
                  <a:pt x="185" y="163"/>
                </a:lnTo>
                <a:lnTo>
                  <a:pt x="185" y="165"/>
                </a:lnTo>
                <a:lnTo>
                  <a:pt x="183" y="165"/>
                </a:lnTo>
                <a:lnTo>
                  <a:pt x="183" y="166"/>
                </a:lnTo>
                <a:lnTo>
                  <a:pt x="182" y="166"/>
                </a:lnTo>
                <a:lnTo>
                  <a:pt x="180" y="166"/>
                </a:lnTo>
                <a:lnTo>
                  <a:pt x="180" y="167"/>
                </a:lnTo>
                <a:lnTo>
                  <a:pt x="182" y="167"/>
                </a:lnTo>
                <a:lnTo>
                  <a:pt x="182" y="169"/>
                </a:lnTo>
                <a:lnTo>
                  <a:pt x="182" y="170"/>
                </a:lnTo>
                <a:lnTo>
                  <a:pt x="182" y="172"/>
                </a:lnTo>
                <a:lnTo>
                  <a:pt x="182" y="173"/>
                </a:lnTo>
                <a:lnTo>
                  <a:pt x="182" y="175"/>
                </a:lnTo>
                <a:lnTo>
                  <a:pt x="182" y="176"/>
                </a:lnTo>
                <a:lnTo>
                  <a:pt x="180" y="176"/>
                </a:lnTo>
                <a:lnTo>
                  <a:pt x="180" y="177"/>
                </a:lnTo>
                <a:lnTo>
                  <a:pt x="179" y="177"/>
                </a:lnTo>
                <a:lnTo>
                  <a:pt x="179" y="179"/>
                </a:lnTo>
                <a:lnTo>
                  <a:pt x="178" y="179"/>
                </a:lnTo>
                <a:lnTo>
                  <a:pt x="176" y="179"/>
                </a:lnTo>
                <a:lnTo>
                  <a:pt x="176" y="180"/>
                </a:lnTo>
                <a:lnTo>
                  <a:pt x="176" y="182"/>
                </a:lnTo>
                <a:lnTo>
                  <a:pt x="176" y="183"/>
                </a:lnTo>
                <a:lnTo>
                  <a:pt x="176" y="185"/>
                </a:lnTo>
                <a:lnTo>
                  <a:pt x="176" y="186"/>
                </a:lnTo>
                <a:lnTo>
                  <a:pt x="178" y="186"/>
                </a:lnTo>
                <a:lnTo>
                  <a:pt x="178" y="187"/>
                </a:lnTo>
                <a:lnTo>
                  <a:pt x="178" y="189"/>
                </a:lnTo>
                <a:lnTo>
                  <a:pt x="178" y="190"/>
                </a:lnTo>
                <a:lnTo>
                  <a:pt x="178" y="192"/>
                </a:lnTo>
                <a:lnTo>
                  <a:pt x="178" y="193"/>
                </a:lnTo>
                <a:lnTo>
                  <a:pt x="178" y="195"/>
                </a:lnTo>
                <a:lnTo>
                  <a:pt x="179" y="196"/>
                </a:lnTo>
                <a:lnTo>
                  <a:pt x="179" y="197"/>
                </a:lnTo>
                <a:lnTo>
                  <a:pt x="179" y="199"/>
                </a:lnTo>
                <a:lnTo>
                  <a:pt x="179" y="197"/>
                </a:lnTo>
                <a:lnTo>
                  <a:pt x="178" y="197"/>
                </a:lnTo>
                <a:lnTo>
                  <a:pt x="176" y="197"/>
                </a:lnTo>
                <a:lnTo>
                  <a:pt x="175" y="197"/>
                </a:lnTo>
                <a:lnTo>
                  <a:pt x="173" y="199"/>
                </a:lnTo>
                <a:lnTo>
                  <a:pt x="172" y="199"/>
                </a:lnTo>
                <a:lnTo>
                  <a:pt x="172" y="200"/>
                </a:lnTo>
                <a:lnTo>
                  <a:pt x="170" y="200"/>
                </a:lnTo>
                <a:lnTo>
                  <a:pt x="170" y="202"/>
                </a:lnTo>
                <a:lnTo>
                  <a:pt x="169" y="200"/>
                </a:lnTo>
                <a:lnTo>
                  <a:pt x="168" y="200"/>
                </a:lnTo>
                <a:lnTo>
                  <a:pt x="165" y="200"/>
                </a:lnTo>
                <a:lnTo>
                  <a:pt x="162" y="200"/>
                </a:lnTo>
                <a:lnTo>
                  <a:pt x="162" y="202"/>
                </a:lnTo>
                <a:lnTo>
                  <a:pt x="160" y="203"/>
                </a:lnTo>
                <a:lnTo>
                  <a:pt x="159" y="203"/>
                </a:lnTo>
                <a:lnTo>
                  <a:pt x="158" y="202"/>
                </a:lnTo>
                <a:lnTo>
                  <a:pt x="156" y="200"/>
                </a:lnTo>
                <a:lnTo>
                  <a:pt x="155" y="199"/>
                </a:lnTo>
                <a:lnTo>
                  <a:pt x="153" y="199"/>
                </a:lnTo>
                <a:lnTo>
                  <a:pt x="153" y="197"/>
                </a:lnTo>
                <a:lnTo>
                  <a:pt x="152" y="197"/>
                </a:lnTo>
                <a:lnTo>
                  <a:pt x="150" y="197"/>
                </a:lnTo>
                <a:lnTo>
                  <a:pt x="149" y="199"/>
                </a:lnTo>
                <a:lnTo>
                  <a:pt x="149" y="200"/>
                </a:lnTo>
                <a:lnTo>
                  <a:pt x="148" y="200"/>
                </a:lnTo>
                <a:lnTo>
                  <a:pt x="146" y="200"/>
                </a:lnTo>
                <a:lnTo>
                  <a:pt x="146" y="199"/>
                </a:lnTo>
                <a:lnTo>
                  <a:pt x="145" y="199"/>
                </a:lnTo>
                <a:lnTo>
                  <a:pt x="145" y="197"/>
                </a:lnTo>
                <a:lnTo>
                  <a:pt x="143" y="196"/>
                </a:lnTo>
                <a:lnTo>
                  <a:pt x="142" y="196"/>
                </a:lnTo>
                <a:lnTo>
                  <a:pt x="140" y="196"/>
                </a:lnTo>
                <a:lnTo>
                  <a:pt x="139" y="197"/>
                </a:lnTo>
                <a:lnTo>
                  <a:pt x="138" y="199"/>
                </a:lnTo>
                <a:lnTo>
                  <a:pt x="135" y="200"/>
                </a:lnTo>
                <a:lnTo>
                  <a:pt x="132" y="200"/>
                </a:lnTo>
                <a:lnTo>
                  <a:pt x="130" y="199"/>
                </a:lnTo>
                <a:lnTo>
                  <a:pt x="129" y="200"/>
                </a:lnTo>
                <a:lnTo>
                  <a:pt x="126" y="200"/>
                </a:lnTo>
                <a:lnTo>
                  <a:pt x="123" y="202"/>
                </a:lnTo>
                <a:lnTo>
                  <a:pt x="123" y="200"/>
                </a:lnTo>
                <a:lnTo>
                  <a:pt x="123" y="199"/>
                </a:lnTo>
                <a:lnTo>
                  <a:pt x="123" y="197"/>
                </a:lnTo>
                <a:lnTo>
                  <a:pt x="123" y="195"/>
                </a:lnTo>
                <a:lnTo>
                  <a:pt x="125" y="193"/>
                </a:lnTo>
                <a:lnTo>
                  <a:pt x="125" y="192"/>
                </a:lnTo>
                <a:lnTo>
                  <a:pt x="125" y="190"/>
                </a:lnTo>
                <a:lnTo>
                  <a:pt x="126" y="190"/>
                </a:lnTo>
                <a:lnTo>
                  <a:pt x="126" y="189"/>
                </a:lnTo>
                <a:lnTo>
                  <a:pt x="126" y="187"/>
                </a:lnTo>
                <a:lnTo>
                  <a:pt x="126" y="186"/>
                </a:lnTo>
                <a:lnTo>
                  <a:pt x="125" y="185"/>
                </a:lnTo>
                <a:lnTo>
                  <a:pt x="125" y="183"/>
                </a:lnTo>
                <a:lnTo>
                  <a:pt x="125" y="182"/>
                </a:lnTo>
                <a:lnTo>
                  <a:pt x="125" y="180"/>
                </a:lnTo>
                <a:lnTo>
                  <a:pt x="125" y="179"/>
                </a:lnTo>
                <a:lnTo>
                  <a:pt x="123" y="177"/>
                </a:lnTo>
                <a:lnTo>
                  <a:pt x="123" y="176"/>
                </a:lnTo>
                <a:lnTo>
                  <a:pt x="122" y="176"/>
                </a:lnTo>
                <a:lnTo>
                  <a:pt x="120" y="176"/>
                </a:lnTo>
                <a:lnTo>
                  <a:pt x="119" y="176"/>
                </a:lnTo>
                <a:lnTo>
                  <a:pt x="118" y="175"/>
                </a:lnTo>
                <a:lnTo>
                  <a:pt x="116" y="175"/>
                </a:lnTo>
                <a:lnTo>
                  <a:pt x="115" y="173"/>
                </a:lnTo>
                <a:lnTo>
                  <a:pt x="113" y="173"/>
                </a:lnTo>
                <a:lnTo>
                  <a:pt x="112" y="173"/>
                </a:lnTo>
                <a:lnTo>
                  <a:pt x="110" y="172"/>
                </a:lnTo>
                <a:lnTo>
                  <a:pt x="109" y="170"/>
                </a:lnTo>
                <a:lnTo>
                  <a:pt x="107" y="170"/>
                </a:lnTo>
                <a:lnTo>
                  <a:pt x="106" y="170"/>
                </a:lnTo>
                <a:lnTo>
                  <a:pt x="106" y="169"/>
                </a:lnTo>
                <a:lnTo>
                  <a:pt x="105" y="169"/>
                </a:lnTo>
                <a:lnTo>
                  <a:pt x="105" y="167"/>
                </a:lnTo>
                <a:lnTo>
                  <a:pt x="103" y="167"/>
                </a:lnTo>
                <a:lnTo>
                  <a:pt x="103" y="166"/>
                </a:lnTo>
                <a:lnTo>
                  <a:pt x="102" y="166"/>
                </a:lnTo>
                <a:lnTo>
                  <a:pt x="102" y="165"/>
                </a:lnTo>
                <a:lnTo>
                  <a:pt x="100" y="165"/>
                </a:lnTo>
                <a:lnTo>
                  <a:pt x="100" y="163"/>
                </a:lnTo>
                <a:lnTo>
                  <a:pt x="99" y="163"/>
                </a:lnTo>
                <a:lnTo>
                  <a:pt x="97" y="163"/>
                </a:lnTo>
                <a:lnTo>
                  <a:pt x="96" y="162"/>
                </a:lnTo>
                <a:lnTo>
                  <a:pt x="95" y="160"/>
                </a:lnTo>
                <a:lnTo>
                  <a:pt x="95" y="159"/>
                </a:lnTo>
                <a:lnTo>
                  <a:pt x="95" y="157"/>
                </a:lnTo>
                <a:lnTo>
                  <a:pt x="95" y="156"/>
                </a:lnTo>
                <a:lnTo>
                  <a:pt x="93" y="156"/>
                </a:lnTo>
                <a:lnTo>
                  <a:pt x="93" y="155"/>
                </a:lnTo>
                <a:lnTo>
                  <a:pt x="92" y="153"/>
                </a:lnTo>
                <a:lnTo>
                  <a:pt x="93" y="153"/>
                </a:lnTo>
                <a:lnTo>
                  <a:pt x="93" y="152"/>
                </a:lnTo>
                <a:lnTo>
                  <a:pt x="95" y="152"/>
                </a:lnTo>
                <a:lnTo>
                  <a:pt x="95" y="150"/>
                </a:lnTo>
                <a:lnTo>
                  <a:pt x="95" y="149"/>
                </a:lnTo>
                <a:lnTo>
                  <a:pt x="96" y="147"/>
                </a:lnTo>
                <a:lnTo>
                  <a:pt x="96" y="146"/>
                </a:lnTo>
                <a:lnTo>
                  <a:pt x="95" y="146"/>
                </a:lnTo>
                <a:lnTo>
                  <a:pt x="93" y="146"/>
                </a:lnTo>
                <a:lnTo>
                  <a:pt x="93" y="145"/>
                </a:lnTo>
                <a:lnTo>
                  <a:pt x="92" y="145"/>
                </a:lnTo>
                <a:lnTo>
                  <a:pt x="92" y="146"/>
                </a:lnTo>
                <a:lnTo>
                  <a:pt x="90" y="147"/>
                </a:lnTo>
                <a:lnTo>
                  <a:pt x="89" y="147"/>
                </a:lnTo>
                <a:lnTo>
                  <a:pt x="87" y="146"/>
                </a:lnTo>
                <a:lnTo>
                  <a:pt x="86" y="146"/>
                </a:lnTo>
                <a:lnTo>
                  <a:pt x="85" y="146"/>
                </a:lnTo>
                <a:lnTo>
                  <a:pt x="85" y="145"/>
                </a:lnTo>
                <a:lnTo>
                  <a:pt x="83" y="145"/>
                </a:lnTo>
                <a:lnTo>
                  <a:pt x="83" y="143"/>
                </a:lnTo>
                <a:lnTo>
                  <a:pt x="83" y="142"/>
                </a:lnTo>
                <a:lnTo>
                  <a:pt x="85" y="140"/>
                </a:lnTo>
                <a:lnTo>
                  <a:pt x="86" y="140"/>
                </a:lnTo>
                <a:lnTo>
                  <a:pt x="86" y="139"/>
                </a:lnTo>
                <a:lnTo>
                  <a:pt x="86" y="137"/>
                </a:lnTo>
                <a:lnTo>
                  <a:pt x="87" y="137"/>
                </a:lnTo>
                <a:lnTo>
                  <a:pt x="87" y="136"/>
                </a:lnTo>
                <a:lnTo>
                  <a:pt x="89" y="136"/>
                </a:lnTo>
                <a:lnTo>
                  <a:pt x="90" y="134"/>
                </a:lnTo>
                <a:lnTo>
                  <a:pt x="90" y="133"/>
                </a:lnTo>
                <a:lnTo>
                  <a:pt x="90" y="132"/>
                </a:lnTo>
                <a:lnTo>
                  <a:pt x="89" y="132"/>
                </a:lnTo>
                <a:lnTo>
                  <a:pt x="90" y="132"/>
                </a:lnTo>
                <a:lnTo>
                  <a:pt x="89" y="132"/>
                </a:lnTo>
                <a:lnTo>
                  <a:pt x="89" y="130"/>
                </a:lnTo>
                <a:lnTo>
                  <a:pt x="90" y="129"/>
                </a:lnTo>
                <a:lnTo>
                  <a:pt x="89" y="127"/>
                </a:lnTo>
                <a:lnTo>
                  <a:pt x="89" y="126"/>
                </a:lnTo>
                <a:lnTo>
                  <a:pt x="87" y="126"/>
                </a:lnTo>
                <a:lnTo>
                  <a:pt x="86" y="126"/>
                </a:lnTo>
                <a:lnTo>
                  <a:pt x="86" y="124"/>
                </a:lnTo>
                <a:lnTo>
                  <a:pt x="86" y="123"/>
                </a:lnTo>
                <a:lnTo>
                  <a:pt x="86" y="122"/>
                </a:lnTo>
                <a:lnTo>
                  <a:pt x="86" y="120"/>
                </a:lnTo>
                <a:lnTo>
                  <a:pt x="86" y="119"/>
                </a:lnTo>
                <a:lnTo>
                  <a:pt x="87" y="117"/>
                </a:lnTo>
                <a:lnTo>
                  <a:pt x="89" y="117"/>
                </a:lnTo>
                <a:lnTo>
                  <a:pt x="90" y="116"/>
                </a:lnTo>
                <a:lnTo>
                  <a:pt x="89" y="114"/>
                </a:lnTo>
                <a:lnTo>
                  <a:pt x="90" y="114"/>
                </a:lnTo>
                <a:lnTo>
                  <a:pt x="90" y="113"/>
                </a:lnTo>
                <a:lnTo>
                  <a:pt x="90" y="112"/>
                </a:lnTo>
                <a:lnTo>
                  <a:pt x="90" y="110"/>
                </a:lnTo>
                <a:lnTo>
                  <a:pt x="90" y="109"/>
                </a:lnTo>
                <a:lnTo>
                  <a:pt x="90" y="107"/>
                </a:lnTo>
                <a:lnTo>
                  <a:pt x="92" y="107"/>
                </a:lnTo>
                <a:lnTo>
                  <a:pt x="92" y="106"/>
                </a:lnTo>
                <a:lnTo>
                  <a:pt x="92" y="104"/>
                </a:lnTo>
                <a:lnTo>
                  <a:pt x="90" y="103"/>
                </a:lnTo>
                <a:lnTo>
                  <a:pt x="89" y="103"/>
                </a:lnTo>
                <a:lnTo>
                  <a:pt x="86" y="102"/>
                </a:lnTo>
                <a:lnTo>
                  <a:pt x="82" y="99"/>
                </a:lnTo>
                <a:lnTo>
                  <a:pt x="80" y="97"/>
                </a:lnTo>
                <a:lnTo>
                  <a:pt x="79" y="97"/>
                </a:lnTo>
                <a:lnTo>
                  <a:pt x="77" y="96"/>
                </a:lnTo>
                <a:lnTo>
                  <a:pt x="77" y="94"/>
                </a:lnTo>
                <a:lnTo>
                  <a:pt x="76" y="93"/>
                </a:lnTo>
                <a:lnTo>
                  <a:pt x="75" y="93"/>
                </a:lnTo>
                <a:lnTo>
                  <a:pt x="73" y="92"/>
                </a:lnTo>
                <a:lnTo>
                  <a:pt x="72" y="92"/>
                </a:lnTo>
                <a:lnTo>
                  <a:pt x="70" y="92"/>
                </a:lnTo>
                <a:lnTo>
                  <a:pt x="69" y="90"/>
                </a:lnTo>
                <a:lnTo>
                  <a:pt x="67" y="90"/>
                </a:lnTo>
                <a:lnTo>
                  <a:pt x="66" y="89"/>
                </a:lnTo>
                <a:lnTo>
                  <a:pt x="66" y="90"/>
                </a:lnTo>
                <a:lnTo>
                  <a:pt x="65" y="92"/>
                </a:lnTo>
                <a:lnTo>
                  <a:pt x="66" y="93"/>
                </a:lnTo>
                <a:lnTo>
                  <a:pt x="65" y="94"/>
                </a:lnTo>
                <a:lnTo>
                  <a:pt x="65" y="96"/>
                </a:lnTo>
                <a:lnTo>
                  <a:pt x="63" y="97"/>
                </a:lnTo>
                <a:lnTo>
                  <a:pt x="62" y="99"/>
                </a:lnTo>
                <a:lnTo>
                  <a:pt x="63" y="99"/>
                </a:lnTo>
                <a:lnTo>
                  <a:pt x="63" y="100"/>
                </a:lnTo>
                <a:lnTo>
                  <a:pt x="65" y="102"/>
                </a:lnTo>
                <a:lnTo>
                  <a:pt x="65" y="103"/>
                </a:lnTo>
                <a:lnTo>
                  <a:pt x="63" y="103"/>
                </a:lnTo>
                <a:lnTo>
                  <a:pt x="63" y="104"/>
                </a:lnTo>
                <a:lnTo>
                  <a:pt x="63" y="106"/>
                </a:lnTo>
                <a:lnTo>
                  <a:pt x="62" y="106"/>
                </a:lnTo>
                <a:lnTo>
                  <a:pt x="62" y="107"/>
                </a:lnTo>
                <a:lnTo>
                  <a:pt x="62" y="109"/>
                </a:lnTo>
                <a:lnTo>
                  <a:pt x="60" y="110"/>
                </a:lnTo>
                <a:lnTo>
                  <a:pt x="60" y="112"/>
                </a:lnTo>
                <a:lnTo>
                  <a:pt x="60" y="113"/>
                </a:lnTo>
                <a:lnTo>
                  <a:pt x="59" y="113"/>
                </a:lnTo>
                <a:lnTo>
                  <a:pt x="59" y="114"/>
                </a:lnTo>
                <a:lnTo>
                  <a:pt x="59" y="116"/>
                </a:lnTo>
                <a:lnTo>
                  <a:pt x="59" y="117"/>
                </a:lnTo>
                <a:lnTo>
                  <a:pt x="57" y="119"/>
                </a:lnTo>
                <a:lnTo>
                  <a:pt x="56" y="120"/>
                </a:lnTo>
                <a:lnTo>
                  <a:pt x="56" y="122"/>
                </a:lnTo>
                <a:lnTo>
                  <a:pt x="55" y="122"/>
                </a:lnTo>
                <a:lnTo>
                  <a:pt x="55" y="123"/>
                </a:lnTo>
                <a:lnTo>
                  <a:pt x="55" y="124"/>
                </a:lnTo>
                <a:lnTo>
                  <a:pt x="55" y="126"/>
                </a:lnTo>
                <a:lnTo>
                  <a:pt x="53" y="126"/>
                </a:lnTo>
                <a:lnTo>
                  <a:pt x="53" y="127"/>
                </a:lnTo>
                <a:lnTo>
                  <a:pt x="53" y="129"/>
                </a:lnTo>
                <a:lnTo>
                  <a:pt x="52" y="127"/>
                </a:lnTo>
                <a:lnTo>
                  <a:pt x="52" y="126"/>
                </a:lnTo>
                <a:lnTo>
                  <a:pt x="50" y="126"/>
                </a:lnTo>
                <a:lnTo>
                  <a:pt x="50" y="124"/>
                </a:lnTo>
                <a:lnTo>
                  <a:pt x="49" y="123"/>
                </a:lnTo>
                <a:lnTo>
                  <a:pt x="47" y="123"/>
                </a:lnTo>
                <a:lnTo>
                  <a:pt x="47" y="124"/>
                </a:lnTo>
                <a:lnTo>
                  <a:pt x="46" y="124"/>
                </a:lnTo>
                <a:lnTo>
                  <a:pt x="45" y="124"/>
                </a:lnTo>
                <a:lnTo>
                  <a:pt x="43" y="126"/>
                </a:lnTo>
                <a:lnTo>
                  <a:pt x="42" y="126"/>
                </a:lnTo>
                <a:lnTo>
                  <a:pt x="40" y="126"/>
                </a:lnTo>
                <a:lnTo>
                  <a:pt x="39" y="126"/>
                </a:lnTo>
                <a:lnTo>
                  <a:pt x="39" y="127"/>
                </a:lnTo>
                <a:lnTo>
                  <a:pt x="40" y="127"/>
                </a:lnTo>
                <a:lnTo>
                  <a:pt x="40" y="129"/>
                </a:lnTo>
                <a:lnTo>
                  <a:pt x="42" y="130"/>
                </a:lnTo>
                <a:lnTo>
                  <a:pt x="40" y="132"/>
                </a:lnTo>
                <a:lnTo>
                  <a:pt x="40" y="133"/>
                </a:lnTo>
                <a:lnTo>
                  <a:pt x="40" y="134"/>
                </a:lnTo>
                <a:lnTo>
                  <a:pt x="40" y="136"/>
                </a:lnTo>
                <a:lnTo>
                  <a:pt x="40" y="137"/>
                </a:lnTo>
                <a:lnTo>
                  <a:pt x="42" y="137"/>
                </a:lnTo>
                <a:lnTo>
                  <a:pt x="40" y="139"/>
                </a:lnTo>
                <a:lnTo>
                  <a:pt x="40" y="140"/>
                </a:lnTo>
                <a:lnTo>
                  <a:pt x="40" y="142"/>
                </a:lnTo>
                <a:lnTo>
                  <a:pt x="40" y="143"/>
                </a:lnTo>
                <a:lnTo>
                  <a:pt x="39" y="143"/>
                </a:lnTo>
                <a:lnTo>
                  <a:pt x="39" y="145"/>
                </a:lnTo>
                <a:lnTo>
                  <a:pt x="37" y="145"/>
                </a:lnTo>
                <a:lnTo>
                  <a:pt x="36" y="146"/>
                </a:lnTo>
                <a:lnTo>
                  <a:pt x="35" y="146"/>
                </a:lnTo>
                <a:lnTo>
                  <a:pt x="33" y="146"/>
                </a:lnTo>
                <a:lnTo>
                  <a:pt x="32" y="146"/>
                </a:lnTo>
                <a:lnTo>
                  <a:pt x="30" y="146"/>
                </a:lnTo>
                <a:lnTo>
                  <a:pt x="29" y="146"/>
                </a:lnTo>
                <a:lnTo>
                  <a:pt x="29" y="147"/>
                </a:lnTo>
                <a:lnTo>
                  <a:pt x="29" y="149"/>
                </a:lnTo>
                <a:lnTo>
                  <a:pt x="29" y="150"/>
                </a:lnTo>
                <a:lnTo>
                  <a:pt x="27" y="150"/>
                </a:lnTo>
                <a:lnTo>
                  <a:pt x="27" y="152"/>
                </a:lnTo>
                <a:lnTo>
                  <a:pt x="26" y="152"/>
                </a:lnTo>
                <a:lnTo>
                  <a:pt x="26" y="150"/>
                </a:lnTo>
                <a:lnTo>
                  <a:pt x="25" y="150"/>
                </a:lnTo>
                <a:lnTo>
                  <a:pt x="25" y="149"/>
                </a:lnTo>
                <a:lnTo>
                  <a:pt x="25" y="147"/>
                </a:lnTo>
                <a:lnTo>
                  <a:pt x="23" y="147"/>
                </a:lnTo>
                <a:lnTo>
                  <a:pt x="23" y="146"/>
                </a:lnTo>
                <a:lnTo>
                  <a:pt x="23" y="145"/>
                </a:lnTo>
                <a:lnTo>
                  <a:pt x="23" y="143"/>
                </a:lnTo>
                <a:lnTo>
                  <a:pt x="25" y="142"/>
                </a:lnTo>
                <a:lnTo>
                  <a:pt x="25" y="140"/>
                </a:lnTo>
                <a:lnTo>
                  <a:pt x="23" y="139"/>
                </a:lnTo>
                <a:lnTo>
                  <a:pt x="22" y="139"/>
                </a:lnTo>
                <a:lnTo>
                  <a:pt x="20" y="140"/>
                </a:lnTo>
                <a:lnTo>
                  <a:pt x="19" y="142"/>
                </a:lnTo>
                <a:lnTo>
                  <a:pt x="19" y="143"/>
                </a:lnTo>
                <a:lnTo>
                  <a:pt x="20" y="143"/>
                </a:lnTo>
                <a:lnTo>
                  <a:pt x="22" y="143"/>
                </a:lnTo>
                <a:lnTo>
                  <a:pt x="22" y="145"/>
                </a:lnTo>
                <a:lnTo>
                  <a:pt x="20" y="146"/>
                </a:lnTo>
                <a:lnTo>
                  <a:pt x="19" y="145"/>
                </a:lnTo>
                <a:lnTo>
                  <a:pt x="17" y="143"/>
                </a:lnTo>
                <a:lnTo>
                  <a:pt x="16" y="143"/>
                </a:lnTo>
                <a:lnTo>
                  <a:pt x="15" y="143"/>
                </a:lnTo>
                <a:lnTo>
                  <a:pt x="15" y="142"/>
                </a:lnTo>
                <a:lnTo>
                  <a:pt x="13" y="142"/>
                </a:lnTo>
                <a:lnTo>
                  <a:pt x="12" y="142"/>
                </a:lnTo>
                <a:lnTo>
                  <a:pt x="10" y="142"/>
                </a:lnTo>
                <a:lnTo>
                  <a:pt x="9" y="142"/>
                </a:lnTo>
                <a:lnTo>
                  <a:pt x="9" y="140"/>
                </a:lnTo>
                <a:lnTo>
                  <a:pt x="7" y="140"/>
                </a:lnTo>
                <a:lnTo>
                  <a:pt x="6" y="139"/>
                </a:lnTo>
                <a:lnTo>
                  <a:pt x="5" y="140"/>
                </a:lnTo>
                <a:lnTo>
                  <a:pt x="3" y="140"/>
                </a:lnTo>
                <a:lnTo>
                  <a:pt x="3" y="139"/>
                </a:lnTo>
                <a:lnTo>
                  <a:pt x="3" y="137"/>
                </a:lnTo>
                <a:lnTo>
                  <a:pt x="3" y="136"/>
                </a:lnTo>
                <a:lnTo>
                  <a:pt x="5" y="136"/>
                </a:lnTo>
                <a:lnTo>
                  <a:pt x="6" y="134"/>
                </a:lnTo>
                <a:lnTo>
                  <a:pt x="5" y="134"/>
                </a:lnTo>
                <a:lnTo>
                  <a:pt x="5" y="133"/>
                </a:lnTo>
                <a:lnTo>
                  <a:pt x="3" y="133"/>
                </a:lnTo>
                <a:lnTo>
                  <a:pt x="3" y="132"/>
                </a:lnTo>
                <a:lnTo>
                  <a:pt x="2" y="132"/>
                </a:lnTo>
                <a:lnTo>
                  <a:pt x="0" y="132"/>
                </a:lnTo>
                <a:lnTo>
                  <a:pt x="0" y="133"/>
                </a:lnTo>
              </a:path>
            </a:pathLst>
          </a:custGeom>
          <a:solidFill>
            <a:schemeClr val="bg1"/>
          </a:solidFill>
          <a:ln w="3175" cmpd="sng">
            <a:solidFill>
              <a:srgbClr val="808080"/>
            </a:solidFill>
            <a:prstDash val="solid"/>
            <a:round/>
            <a:headEnd/>
            <a:tailEnd/>
          </a:ln>
        </p:spPr>
        <p:txBody>
          <a:bodyPr/>
          <a:lstStyle/>
          <a:p>
            <a:endParaRPr lang="en-US"/>
          </a:p>
        </p:txBody>
      </p:sp>
      <p:sp>
        <p:nvSpPr>
          <p:cNvPr id="14500" name="Freeform 164"/>
          <p:cNvSpPr>
            <a:spLocks/>
          </p:cNvSpPr>
          <p:nvPr/>
        </p:nvSpPr>
        <p:spPr bwMode="auto">
          <a:xfrm>
            <a:off x="3074988" y="2874963"/>
            <a:ext cx="3175" cy="1587"/>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01" name="Freeform 165"/>
          <p:cNvSpPr>
            <a:spLocks/>
          </p:cNvSpPr>
          <p:nvPr/>
        </p:nvSpPr>
        <p:spPr bwMode="auto">
          <a:xfrm>
            <a:off x="3195638" y="5233988"/>
            <a:ext cx="301625" cy="188912"/>
          </a:xfrm>
          <a:custGeom>
            <a:avLst/>
            <a:gdLst>
              <a:gd name="T0" fmla="*/ 87 w 256"/>
              <a:gd name="T1" fmla="*/ 14 h 220"/>
              <a:gd name="T2" fmla="*/ 76 w 256"/>
              <a:gd name="T3" fmla="*/ 23 h 220"/>
              <a:gd name="T4" fmla="*/ 60 w 256"/>
              <a:gd name="T5" fmla="*/ 27 h 220"/>
              <a:gd name="T6" fmla="*/ 63 w 256"/>
              <a:gd name="T7" fmla="*/ 36 h 220"/>
              <a:gd name="T8" fmla="*/ 60 w 256"/>
              <a:gd name="T9" fmla="*/ 49 h 220"/>
              <a:gd name="T10" fmla="*/ 50 w 256"/>
              <a:gd name="T11" fmla="*/ 62 h 220"/>
              <a:gd name="T12" fmla="*/ 37 w 256"/>
              <a:gd name="T13" fmla="*/ 69 h 220"/>
              <a:gd name="T14" fmla="*/ 20 w 256"/>
              <a:gd name="T15" fmla="*/ 67 h 220"/>
              <a:gd name="T16" fmla="*/ 6 w 256"/>
              <a:gd name="T17" fmla="*/ 77 h 220"/>
              <a:gd name="T18" fmla="*/ 3 w 256"/>
              <a:gd name="T19" fmla="*/ 86 h 220"/>
              <a:gd name="T20" fmla="*/ 13 w 256"/>
              <a:gd name="T21" fmla="*/ 100 h 220"/>
              <a:gd name="T22" fmla="*/ 9 w 256"/>
              <a:gd name="T23" fmla="*/ 117 h 220"/>
              <a:gd name="T24" fmla="*/ 7 w 256"/>
              <a:gd name="T25" fmla="*/ 130 h 220"/>
              <a:gd name="T26" fmla="*/ 3 w 256"/>
              <a:gd name="T27" fmla="*/ 143 h 220"/>
              <a:gd name="T28" fmla="*/ 11 w 256"/>
              <a:gd name="T29" fmla="*/ 149 h 220"/>
              <a:gd name="T30" fmla="*/ 11 w 256"/>
              <a:gd name="T31" fmla="*/ 153 h 220"/>
              <a:gd name="T32" fmla="*/ 20 w 256"/>
              <a:gd name="T33" fmla="*/ 156 h 220"/>
              <a:gd name="T34" fmla="*/ 31 w 256"/>
              <a:gd name="T35" fmla="*/ 170 h 220"/>
              <a:gd name="T36" fmla="*/ 37 w 256"/>
              <a:gd name="T37" fmla="*/ 169 h 220"/>
              <a:gd name="T38" fmla="*/ 43 w 256"/>
              <a:gd name="T39" fmla="*/ 169 h 220"/>
              <a:gd name="T40" fmla="*/ 51 w 256"/>
              <a:gd name="T41" fmla="*/ 173 h 220"/>
              <a:gd name="T42" fmla="*/ 47 w 256"/>
              <a:gd name="T43" fmla="*/ 182 h 220"/>
              <a:gd name="T44" fmla="*/ 40 w 256"/>
              <a:gd name="T45" fmla="*/ 192 h 220"/>
              <a:gd name="T46" fmla="*/ 36 w 256"/>
              <a:gd name="T47" fmla="*/ 193 h 220"/>
              <a:gd name="T48" fmla="*/ 29 w 256"/>
              <a:gd name="T49" fmla="*/ 190 h 220"/>
              <a:gd name="T50" fmla="*/ 27 w 256"/>
              <a:gd name="T51" fmla="*/ 205 h 220"/>
              <a:gd name="T52" fmla="*/ 36 w 256"/>
              <a:gd name="T53" fmla="*/ 217 h 220"/>
              <a:gd name="T54" fmla="*/ 44 w 256"/>
              <a:gd name="T55" fmla="*/ 207 h 220"/>
              <a:gd name="T56" fmla="*/ 67 w 256"/>
              <a:gd name="T57" fmla="*/ 190 h 220"/>
              <a:gd name="T58" fmla="*/ 83 w 256"/>
              <a:gd name="T59" fmla="*/ 183 h 220"/>
              <a:gd name="T60" fmla="*/ 100 w 256"/>
              <a:gd name="T61" fmla="*/ 186 h 220"/>
              <a:gd name="T62" fmla="*/ 111 w 256"/>
              <a:gd name="T63" fmla="*/ 195 h 220"/>
              <a:gd name="T64" fmla="*/ 123 w 256"/>
              <a:gd name="T65" fmla="*/ 182 h 220"/>
              <a:gd name="T66" fmla="*/ 134 w 256"/>
              <a:gd name="T67" fmla="*/ 169 h 220"/>
              <a:gd name="T68" fmla="*/ 152 w 256"/>
              <a:gd name="T69" fmla="*/ 159 h 220"/>
              <a:gd name="T70" fmla="*/ 167 w 256"/>
              <a:gd name="T71" fmla="*/ 155 h 220"/>
              <a:gd name="T72" fmla="*/ 189 w 256"/>
              <a:gd name="T73" fmla="*/ 153 h 220"/>
              <a:gd name="T74" fmla="*/ 206 w 256"/>
              <a:gd name="T75" fmla="*/ 142 h 220"/>
              <a:gd name="T76" fmla="*/ 220 w 256"/>
              <a:gd name="T77" fmla="*/ 140 h 220"/>
              <a:gd name="T78" fmla="*/ 236 w 256"/>
              <a:gd name="T79" fmla="*/ 126 h 220"/>
              <a:gd name="T80" fmla="*/ 254 w 256"/>
              <a:gd name="T81" fmla="*/ 106 h 220"/>
              <a:gd name="T82" fmla="*/ 252 w 256"/>
              <a:gd name="T83" fmla="*/ 89 h 220"/>
              <a:gd name="T84" fmla="*/ 244 w 256"/>
              <a:gd name="T85" fmla="*/ 74 h 220"/>
              <a:gd name="T86" fmla="*/ 237 w 256"/>
              <a:gd name="T87" fmla="*/ 57 h 220"/>
              <a:gd name="T88" fmla="*/ 237 w 256"/>
              <a:gd name="T89" fmla="*/ 43 h 220"/>
              <a:gd name="T90" fmla="*/ 224 w 256"/>
              <a:gd name="T91" fmla="*/ 29 h 220"/>
              <a:gd name="T92" fmla="*/ 220 w 256"/>
              <a:gd name="T93" fmla="*/ 17 h 220"/>
              <a:gd name="T94" fmla="*/ 209 w 256"/>
              <a:gd name="T95" fmla="*/ 9 h 220"/>
              <a:gd name="T96" fmla="*/ 199 w 256"/>
              <a:gd name="T97" fmla="*/ 0 h 220"/>
              <a:gd name="T98" fmla="*/ 187 w 256"/>
              <a:gd name="T99" fmla="*/ 9 h 220"/>
              <a:gd name="T100" fmla="*/ 177 w 256"/>
              <a:gd name="T101" fmla="*/ 17 h 220"/>
              <a:gd name="T102" fmla="*/ 167 w 256"/>
              <a:gd name="T103" fmla="*/ 27 h 220"/>
              <a:gd name="T104" fmla="*/ 159 w 256"/>
              <a:gd name="T105" fmla="*/ 36 h 220"/>
              <a:gd name="T106" fmla="*/ 156 w 256"/>
              <a:gd name="T107" fmla="*/ 49 h 220"/>
              <a:gd name="T108" fmla="*/ 152 w 256"/>
              <a:gd name="T109" fmla="*/ 59 h 220"/>
              <a:gd name="T110" fmla="*/ 134 w 256"/>
              <a:gd name="T111" fmla="*/ 59 h 220"/>
              <a:gd name="T112" fmla="*/ 133 w 256"/>
              <a:gd name="T113" fmla="*/ 44 h 220"/>
              <a:gd name="T114" fmla="*/ 134 w 256"/>
              <a:gd name="T115" fmla="*/ 34 h 220"/>
              <a:gd name="T116" fmla="*/ 129 w 256"/>
              <a:gd name="T117" fmla="*/ 23 h 220"/>
              <a:gd name="T118" fmla="*/ 106 w 256"/>
              <a:gd name="T119" fmla="*/ 20 h 22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6"/>
              <a:gd name="T181" fmla="*/ 0 h 220"/>
              <a:gd name="T182" fmla="*/ 256 w 256"/>
              <a:gd name="T183" fmla="*/ 220 h 22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6" h="220">
                <a:moveTo>
                  <a:pt x="96" y="22"/>
                </a:moveTo>
                <a:lnTo>
                  <a:pt x="94" y="22"/>
                </a:lnTo>
                <a:lnTo>
                  <a:pt x="93" y="22"/>
                </a:lnTo>
                <a:lnTo>
                  <a:pt x="91" y="22"/>
                </a:lnTo>
                <a:lnTo>
                  <a:pt x="91" y="20"/>
                </a:lnTo>
                <a:lnTo>
                  <a:pt x="91" y="19"/>
                </a:lnTo>
                <a:lnTo>
                  <a:pt x="91" y="17"/>
                </a:lnTo>
                <a:lnTo>
                  <a:pt x="91" y="16"/>
                </a:lnTo>
                <a:lnTo>
                  <a:pt x="91" y="14"/>
                </a:lnTo>
                <a:lnTo>
                  <a:pt x="91" y="13"/>
                </a:lnTo>
                <a:lnTo>
                  <a:pt x="90" y="14"/>
                </a:lnTo>
                <a:lnTo>
                  <a:pt x="89" y="14"/>
                </a:lnTo>
                <a:lnTo>
                  <a:pt x="87" y="14"/>
                </a:lnTo>
                <a:lnTo>
                  <a:pt x="86" y="14"/>
                </a:lnTo>
                <a:lnTo>
                  <a:pt x="84" y="14"/>
                </a:lnTo>
                <a:lnTo>
                  <a:pt x="83" y="14"/>
                </a:lnTo>
                <a:lnTo>
                  <a:pt x="83" y="16"/>
                </a:lnTo>
                <a:lnTo>
                  <a:pt x="81" y="16"/>
                </a:lnTo>
                <a:lnTo>
                  <a:pt x="80" y="17"/>
                </a:lnTo>
                <a:lnTo>
                  <a:pt x="80" y="19"/>
                </a:lnTo>
                <a:lnTo>
                  <a:pt x="79" y="20"/>
                </a:lnTo>
                <a:lnTo>
                  <a:pt x="80" y="20"/>
                </a:lnTo>
                <a:lnTo>
                  <a:pt x="79" y="20"/>
                </a:lnTo>
                <a:lnTo>
                  <a:pt x="77" y="20"/>
                </a:lnTo>
                <a:lnTo>
                  <a:pt x="76" y="22"/>
                </a:lnTo>
                <a:lnTo>
                  <a:pt x="76" y="23"/>
                </a:lnTo>
                <a:lnTo>
                  <a:pt x="74" y="23"/>
                </a:lnTo>
                <a:lnTo>
                  <a:pt x="73" y="24"/>
                </a:lnTo>
                <a:lnTo>
                  <a:pt x="71" y="24"/>
                </a:lnTo>
                <a:lnTo>
                  <a:pt x="71" y="26"/>
                </a:lnTo>
                <a:lnTo>
                  <a:pt x="70" y="26"/>
                </a:lnTo>
                <a:lnTo>
                  <a:pt x="70" y="27"/>
                </a:lnTo>
                <a:lnTo>
                  <a:pt x="69" y="27"/>
                </a:lnTo>
                <a:lnTo>
                  <a:pt x="67" y="27"/>
                </a:lnTo>
                <a:lnTo>
                  <a:pt x="66" y="27"/>
                </a:lnTo>
                <a:lnTo>
                  <a:pt x="64" y="27"/>
                </a:lnTo>
                <a:lnTo>
                  <a:pt x="63" y="27"/>
                </a:lnTo>
                <a:lnTo>
                  <a:pt x="61" y="27"/>
                </a:lnTo>
                <a:lnTo>
                  <a:pt x="60" y="27"/>
                </a:lnTo>
                <a:lnTo>
                  <a:pt x="61" y="29"/>
                </a:lnTo>
                <a:lnTo>
                  <a:pt x="61" y="30"/>
                </a:lnTo>
                <a:lnTo>
                  <a:pt x="61" y="32"/>
                </a:lnTo>
                <a:lnTo>
                  <a:pt x="61" y="33"/>
                </a:lnTo>
                <a:lnTo>
                  <a:pt x="63" y="33"/>
                </a:lnTo>
                <a:lnTo>
                  <a:pt x="64" y="33"/>
                </a:lnTo>
                <a:lnTo>
                  <a:pt x="64" y="34"/>
                </a:lnTo>
                <a:lnTo>
                  <a:pt x="63" y="34"/>
                </a:lnTo>
                <a:lnTo>
                  <a:pt x="63" y="36"/>
                </a:lnTo>
                <a:lnTo>
                  <a:pt x="64" y="36"/>
                </a:lnTo>
                <a:lnTo>
                  <a:pt x="64" y="37"/>
                </a:lnTo>
                <a:lnTo>
                  <a:pt x="63" y="37"/>
                </a:lnTo>
                <a:lnTo>
                  <a:pt x="63" y="36"/>
                </a:lnTo>
                <a:lnTo>
                  <a:pt x="61" y="36"/>
                </a:lnTo>
                <a:lnTo>
                  <a:pt x="61" y="37"/>
                </a:lnTo>
                <a:lnTo>
                  <a:pt x="61" y="39"/>
                </a:lnTo>
                <a:lnTo>
                  <a:pt x="63" y="39"/>
                </a:lnTo>
                <a:lnTo>
                  <a:pt x="63" y="40"/>
                </a:lnTo>
                <a:lnTo>
                  <a:pt x="61" y="40"/>
                </a:lnTo>
                <a:lnTo>
                  <a:pt x="61" y="42"/>
                </a:lnTo>
                <a:lnTo>
                  <a:pt x="61" y="43"/>
                </a:lnTo>
                <a:lnTo>
                  <a:pt x="61" y="44"/>
                </a:lnTo>
                <a:lnTo>
                  <a:pt x="61" y="46"/>
                </a:lnTo>
                <a:lnTo>
                  <a:pt x="61" y="47"/>
                </a:lnTo>
                <a:lnTo>
                  <a:pt x="60" y="47"/>
                </a:lnTo>
                <a:lnTo>
                  <a:pt x="60" y="49"/>
                </a:lnTo>
                <a:lnTo>
                  <a:pt x="60" y="50"/>
                </a:lnTo>
                <a:lnTo>
                  <a:pt x="60" y="52"/>
                </a:lnTo>
                <a:lnTo>
                  <a:pt x="60" y="53"/>
                </a:lnTo>
                <a:lnTo>
                  <a:pt x="60" y="54"/>
                </a:lnTo>
                <a:lnTo>
                  <a:pt x="59" y="54"/>
                </a:lnTo>
                <a:lnTo>
                  <a:pt x="59" y="56"/>
                </a:lnTo>
                <a:lnTo>
                  <a:pt x="57" y="56"/>
                </a:lnTo>
                <a:lnTo>
                  <a:pt x="56" y="57"/>
                </a:lnTo>
                <a:lnTo>
                  <a:pt x="54" y="59"/>
                </a:lnTo>
                <a:lnTo>
                  <a:pt x="54" y="60"/>
                </a:lnTo>
                <a:lnTo>
                  <a:pt x="53" y="60"/>
                </a:lnTo>
                <a:lnTo>
                  <a:pt x="51" y="62"/>
                </a:lnTo>
                <a:lnTo>
                  <a:pt x="50" y="62"/>
                </a:lnTo>
                <a:lnTo>
                  <a:pt x="49" y="63"/>
                </a:lnTo>
                <a:lnTo>
                  <a:pt x="47" y="64"/>
                </a:lnTo>
                <a:lnTo>
                  <a:pt x="46" y="64"/>
                </a:lnTo>
                <a:lnTo>
                  <a:pt x="46" y="66"/>
                </a:lnTo>
                <a:lnTo>
                  <a:pt x="44" y="66"/>
                </a:lnTo>
                <a:lnTo>
                  <a:pt x="44" y="67"/>
                </a:lnTo>
                <a:lnTo>
                  <a:pt x="44" y="69"/>
                </a:lnTo>
                <a:lnTo>
                  <a:pt x="43" y="69"/>
                </a:lnTo>
                <a:lnTo>
                  <a:pt x="43" y="70"/>
                </a:lnTo>
                <a:lnTo>
                  <a:pt x="41" y="70"/>
                </a:lnTo>
                <a:lnTo>
                  <a:pt x="40" y="69"/>
                </a:lnTo>
                <a:lnTo>
                  <a:pt x="39" y="69"/>
                </a:lnTo>
                <a:lnTo>
                  <a:pt x="37" y="69"/>
                </a:lnTo>
                <a:lnTo>
                  <a:pt x="36" y="69"/>
                </a:lnTo>
                <a:lnTo>
                  <a:pt x="34" y="69"/>
                </a:lnTo>
                <a:lnTo>
                  <a:pt x="33" y="69"/>
                </a:lnTo>
                <a:lnTo>
                  <a:pt x="31" y="69"/>
                </a:lnTo>
                <a:lnTo>
                  <a:pt x="30" y="69"/>
                </a:lnTo>
                <a:lnTo>
                  <a:pt x="30" y="67"/>
                </a:lnTo>
                <a:lnTo>
                  <a:pt x="29" y="67"/>
                </a:lnTo>
                <a:lnTo>
                  <a:pt x="27" y="67"/>
                </a:lnTo>
                <a:lnTo>
                  <a:pt x="26" y="67"/>
                </a:lnTo>
                <a:lnTo>
                  <a:pt x="24" y="67"/>
                </a:lnTo>
                <a:lnTo>
                  <a:pt x="23" y="67"/>
                </a:lnTo>
                <a:lnTo>
                  <a:pt x="21" y="67"/>
                </a:lnTo>
                <a:lnTo>
                  <a:pt x="20" y="67"/>
                </a:lnTo>
                <a:lnTo>
                  <a:pt x="19" y="67"/>
                </a:lnTo>
                <a:lnTo>
                  <a:pt x="17" y="69"/>
                </a:lnTo>
                <a:lnTo>
                  <a:pt x="13" y="72"/>
                </a:lnTo>
                <a:lnTo>
                  <a:pt x="9" y="73"/>
                </a:lnTo>
                <a:lnTo>
                  <a:pt x="7" y="73"/>
                </a:lnTo>
                <a:lnTo>
                  <a:pt x="7" y="74"/>
                </a:lnTo>
                <a:lnTo>
                  <a:pt x="7" y="76"/>
                </a:lnTo>
                <a:lnTo>
                  <a:pt x="7" y="77"/>
                </a:lnTo>
                <a:lnTo>
                  <a:pt x="9" y="77"/>
                </a:lnTo>
                <a:lnTo>
                  <a:pt x="9" y="79"/>
                </a:lnTo>
                <a:lnTo>
                  <a:pt x="7" y="79"/>
                </a:lnTo>
                <a:lnTo>
                  <a:pt x="6" y="79"/>
                </a:lnTo>
                <a:lnTo>
                  <a:pt x="6" y="77"/>
                </a:lnTo>
                <a:lnTo>
                  <a:pt x="4" y="77"/>
                </a:lnTo>
                <a:lnTo>
                  <a:pt x="4" y="76"/>
                </a:lnTo>
                <a:lnTo>
                  <a:pt x="3" y="76"/>
                </a:lnTo>
                <a:lnTo>
                  <a:pt x="3" y="77"/>
                </a:lnTo>
                <a:lnTo>
                  <a:pt x="1" y="77"/>
                </a:lnTo>
                <a:lnTo>
                  <a:pt x="0" y="79"/>
                </a:lnTo>
                <a:lnTo>
                  <a:pt x="0" y="80"/>
                </a:lnTo>
                <a:lnTo>
                  <a:pt x="0" y="82"/>
                </a:lnTo>
                <a:lnTo>
                  <a:pt x="0" y="83"/>
                </a:lnTo>
                <a:lnTo>
                  <a:pt x="0" y="84"/>
                </a:lnTo>
                <a:lnTo>
                  <a:pt x="1" y="84"/>
                </a:lnTo>
                <a:lnTo>
                  <a:pt x="1" y="86"/>
                </a:lnTo>
                <a:lnTo>
                  <a:pt x="3" y="86"/>
                </a:lnTo>
                <a:lnTo>
                  <a:pt x="3" y="87"/>
                </a:lnTo>
                <a:lnTo>
                  <a:pt x="4" y="87"/>
                </a:lnTo>
                <a:lnTo>
                  <a:pt x="6" y="89"/>
                </a:lnTo>
                <a:lnTo>
                  <a:pt x="7" y="89"/>
                </a:lnTo>
                <a:lnTo>
                  <a:pt x="7" y="90"/>
                </a:lnTo>
                <a:lnTo>
                  <a:pt x="9" y="90"/>
                </a:lnTo>
                <a:lnTo>
                  <a:pt x="9" y="92"/>
                </a:lnTo>
                <a:lnTo>
                  <a:pt x="10" y="93"/>
                </a:lnTo>
                <a:lnTo>
                  <a:pt x="10" y="94"/>
                </a:lnTo>
                <a:lnTo>
                  <a:pt x="11" y="96"/>
                </a:lnTo>
                <a:lnTo>
                  <a:pt x="11" y="97"/>
                </a:lnTo>
                <a:lnTo>
                  <a:pt x="13" y="99"/>
                </a:lnTo>
                <a:lnTo>
                  <a:pt x="13" y="100"/>
                </a:lnTo>
                <a:lnTo>
                  <a:pt x="13" y="102"/>
                </a:lnTo>
                <a:lnTo>
                  <a:pt x="11" y="103"/>
                </a:lnTo>
                <a:lnTo>
                  <a:pt x="10" y="104"/>
                </a:lnTo>
                <a:lnTo>
                  <a:pt x="9" y="107"/>
                </a:lnTo>
                <a:lnTo>
                  <a:pt x="7" y="109"/>
                </a:lnTo>
                <a:lnTo>
                  <a:pt x="7" y="110"/>
                </a:lnTo>
                <a:lnTo>
                  <a:pt x="6" y="112"/>
                </a:lnTo>
                <a:lnTo>
                  <a:pt x="6" y="113"/>
                </a:lnTo>
                <a:lnTo>
                  <a:pt x="6" y="115"/>
                </a:lnTo>
                <a:lnTo>
                  <a:pt x="6" y="116"/>
                </a:lnTo>
                <a:lnTo>
                  <a:pt x="7" y="116"/>
                </a:lnTo>
                <a:lnTo>
                  <a:pt x="7" y="117"/>
                </a:lnTo>
                <a:lnTo>
                  <a:pt x="9" y="117"/>
                </a:lnTo>
                <a:lnTo>
                  <a:pt x="10" y="117"/>
                </a:lnTo>
                <a:lnTo>
                  <a:pt x="11" y="117"/>
                </a:lnTo>
                <a:lnTo>
                  <a:pt x="11" y="119"/>
                </a:lnTo>
                <a:lnTo>
                  <a:pt x="13" y="119"/>
                </a:lnTo>
                <a:lnTo>
                  <a:pt x="13" y="120"/>
                </a:lnTo>
                <a:lnTo>
                  <a:pt x="13" y="122"/>
                </a:lnTo>
                <a:lnTo>
                  <a:pt x="13" y="123"/>
                </a:lnTo>
                <a:lnTo>
                  <a:pt x="11" y="125"/>
                </a:lnTo>
                <a:lnTo>
                  <a:pt x="10" y="126"/>
                </a:lnTo>
                <a:lnTo>
                  <a:pt x="9" y="127"/>
                </a:lnTo>
                <a:lnTo>
                  <a:pt x="7" y="127"/>
                </a:lnTo>
                <a:lnTo>
                  <a:pt x="6" y="129"/>
                </a:lnTo>
                <a:lnTo>
                  <a:pt x="7" y="130"/>
                </a:lnTo>
                <a:lnTo>
                  <a:pt x="6" y="130"/>
                </a:lnTo>
                <a:lnTo>
                  <a:pt x="6" y="132"/>
                </a:lnTo>
                <a:lnTo>
                  <a:pt x="6" y="133"/>
                </a:lnTo>
                <a:lnTo>
                  <a:pt x="4" y="133"/>
                </a:lnTo>
                <a:lnTo>
                  <a:pt x="4" y="135"/>
                </a:lnTo>
                <a:lnTo>
                  <a:pt x="3" y="136"/>
                </a:lnTo>
                <a:lnTo>
                  <a:pt x="1" y="136"/>
                </a:lnTo>
                <a:lnTo>
                  <a:pt x="1" y="137"/>
                </a:lnTo>
                <a:lnTo>
                  <a:pt x="1" y="139"/>
                </a:lnTo>
                <a:lnTo>
                  <a:pt x="1" y="140"/>
                </a:lnTo>
                <a:lnTo>
                  <a:pt x="3" y="140"/>
                </a:lnTo>
                <a:lnTo>
                  <a:pt x="3" y="142"/>
                </a:lnTo>
                <a:lnTo>
                  <a:pt x="3" y="143"/>
                </a:lnTo>
                <a:lnTo>
                  <a:pt x="4" y="142"/>
                </a:lnTo>
                <a:lnTo>
                  <a:pt x="4" y="140"/>
                </a:lnTo>
                <a:lnTo>
                  <a:pt x="4" y="142"/>
                </a:lnTo>
                <a:lnTo>
                  <a:pt x="6" y="142"/>
                </a:lnTo>
                <a:lnTo>
                  <a:pt x="7" y="142"/>
                </a:lnTo>
                <a:lnTo>
                  <a:pt x="9" y="142"/>
                </a:lnTo>
                <a:lnTo>
                  <a:pt x="9" y="143"/>
                </a:lnTo>
                <a:lnTo>
                  <a:pt x="9" y="145"/>
                </a:lnTo>
                <a:lnTo>
                  <a:pt x="10" y="145"/>
                </a:lnTo>
                <a:lnTo>
                  <a:pt x="10" y="146"/>
                </a:lnTo>
                <a:lnTo>
                  <a:pt x="10" y="147"/>
                </a:lnTo>
                <a:lnTo>
                  <a:pt x="10" y="149"/>
                </a:lnTo>
                <a:lnTo>
                  <a:pt x="11" y="149"/>
                </a:lnTo>
                <a:lnTo>
                  <a:pt x="10" y="149"/>
                </a:lnTo>
                <a:lnTo>
                  <a:pt x="10" y="147"/>
                </a:lnTo>
                <a:lnTo>
                  <a:pt x="9" y="149"/>
                </a:lnTo>
                <a:lnTo>
                  <a:pt x="10" y="149"/>
                </a:lnTo>
                <a:lnTo>
                  <a:pt x="10" y="150"/>
                </a:lnTo>
                <a:lnTo>
                  <a:pt x="9" y="150"/>
                </a:lnTo>
                <a:lnTo>
                  <a:pt x="9" y="149"/>
                </a:lnTo>
                <a:lnTo>
                  <a:pt x="9" y="150"/>
                </a:lnTo>
                <a:lnTo>
                  <a:pt x="9" y="152"/>
                </a:lnTo>
                <a:lnTo>
                  <a:pt x="10" y="153"/>
                </a:lnTo>
                <a:lnTo>
                  <a:pt x="11" y="153"/>
                </a:lnTo>
                <a:lnTo>
                  <a:pt x="11" y="155"/>
                </a:lnTo>
                <a:lnTo>
                  <a:pt x="11" y="153"/>
                </a:lnTo>
                <a:lnTo>
                  <a:pt x="11" y="152"/>
                </a:lnTo>
                <a:lnTo>
                  <a:pt x="13" y="152"/>
                </a:lnTo>
                <a:lnTo>
                  <a:pt x="14" y="152"/>
                </a:lnTo>
                <a:lnTo>
                  <a:pt x="14" y="150"/>
                </a:lnTo>
                <a:lnTo>
                  <a:pt x="16" y="150"/>
                </a:lnTo>
                <a:lnTo>
                  <a:pt x="17" y="150"/>
                </a:lnTo>
                <a:lnTo>
                  <a:pt x="17" y="152"/>
                </a:lnTo>
                <a:lnTo>
                  <a:pt x="19" y="152"/>
                </a:lnTo>
                <a:lnTo>
                  <a:pt x="20" y="153"/>
                </a:lnTo>
                <a:lnTo>
                  <a:pt x="20" y="155"/>
                </a:lnTo>
                <a:lnTo>
                  <a:pt x="19" y="155"/>
                </a:lnTo>
                <a:lnTo>
                  <a:pt x="19" y="156"/>
                </a:lnTo>
                <a:lnTo>
                  <a:pt x="20" y="156"/>
                </a:lnTo>
                <a:lnTo>
                  <a:pt x="20" y="157"/>
                </a:lnTo>
                <a:lnTo>
                  <a:pt x="21" y="159"/>
                </a:lnTo>
                <a:lnTo>
                  <a:pt x="21" y="160"/>
                </a:lnTo>
                <a:lnTo>
                  <a:pt x="23" y="162"/>
                </a:lnTo>
                <a:lnTo>
                  <a:pt x="23" y="163"/>
                </a:lnTo>
                <a:lnTo>
                  <a:pt x="24" y="163"/>
                </a:lnTo>
                <a:lnTo>
                  <a:pt x="24" y="165"/>
                </a:lnTo>
                <a:lnTo>
                  <a:pt x="26" y="166"/>
                </a:lnTo>
                <a:lnTo>
                  <a:pt x="27" y="166"/>
                </a:lnTo>
                <a:lnTo>
                  <a:pt x="29" y="166"/>
                </a:lnTo>
                <a:lnTo>
                  <a:pt x="29" y="167"/>
                </a:lnTo>
                <a:lnTo>
                  <a:pt x="31" y="169"/>
                </a:lnTo>
                <a:lnTo>
                  <a:pt x="31" y="170"/>
                </a:lnTo>
                <a:lnTo>
                  <a:pt x="33" y="170"/>
                </a:lnTo>
                <a:lnTo>
                  <a:pt x="34" y="170"/>
                </a:lnTo>
                <a:lnTo>
                  <a:pt x="36" y="170"/>
                </a:lnTo>
                <a:lnTo>
                  <a:pt x="37" y="172"/>
                </a:lnTo>
                <a:lnTo>
                  <a:pt x="37" y="170"/>
                </a:lnTo>
                <a:lnTo>
                  <a:pt x="39" y="170"/>
                </a:lnTo>
                <a:lnTo>
                  <a:pt x="39" y="169"/>
                </a:lnTo>
                <a:lnTo>
                  <a:pt x="39" y="170"/>
                </a:lnTo>
                <a:lnTo>
                  <a:pt x="37" y="170"/>
                </a:lnTo>
                <a:lnTo>
                  <a:pt x="36" y="170"/>
                </a:lnTo>
                <a:lnTo>
                  <a:pt x="37" y="170"/>
                </a:lnTo>
                <a:lnTo>
                  <a:pt x="36" y="169"/>
                </a:lnTo>
                <a:lnTo>
                  <a:pt x="37" y="169"/>
                </a:lnTo>
                <a:lnTo>
                  <a:pt x="39" y="169"/>
                </a:lnTo>
                <a:lnTo>
                  <a:pt x="40" y="169"/>
                </a:lnTo>
                <a:lnTo>
                  <a:pt x="40" y="170"/>
                </a:lnTo>
                <a:lnTo>
                  <a:pt x="41" y="169"/>
                </a:lnTo>
                <a:lnTo>
                  <a:pt x="41" y="167"/>
                </a:lnTo>
                <a:lnTo>
                  <a:pt x="41" y="169"/>
                </a:lnTo>
                <a:lnTo>
                  <a:pt x="41" y="167"/>
                </a:lnTo>
                <a:lnTo>
                  <a:pt x="43" y="166"/>
                </a:lnTo>
                <a:lnTo>
                  <a:pt x="41" y="166"/>
                </a:lnTo>
                <a:lnTo>
                  <a:pt x="43" y="165"/>
                </a:lnTo>
                <a:lnTo>
                  <a:pt x="43" y="166"/>
                </a:lnTo>
                <a:lnTo>
                  <a:pt x="43" y="167"/>
                </a:lnTo>
                <a:lnTo>
                  <a:pt x="43" y="169"/>
                </a:lnTo>
                <a:lnTo>
                  <a:pt x="41" y="169"/>
                </a:lnTo>
                <a:lnTo>
                  <a:pt x="43" y="170"/>
                </a:lnTo>
                <a:lnTo>
                  <a:pt x="43" y="169"/>
                </a:lnTo>
                <a:lnTo>
                  <a:pt x="44" y="169"/>
                </a:lnTo>
                <a:lnTo>
                  <a:pt x="46" y="169"/>
                </a:lnTo>
                <a:lnTo>
                  <a:pt x="47" y="169"/>
                </a:lnTo>
                <a:lnTo>
                  <a:pt x="47" y="167"/>
                </a:lnTo>
                <a:lnTo>
                  <a:pt x="49" y="166"/>
                </a:lnTo>
                <a:lnTo>
                  <a:pt x="50" y="169"/>
                </a:lnTo>
                <a:lnTo>
                  <a:pt x="50" y="170"/>
                </a:lnTo>
                <a:lnTo>
                  <a:pt x="51" y="170"/>
                </a:lnTo>
                <a:lnTo>
                  <a:pt x="51" y="172"/>
                </a:lnTo>
                <a:lnTo>
                  <a:pt x="51" y="173"/>
                </a:lnTo>
                <a:lnTo>
                  <a:pt x="53" y="173"/>
                </a:lnTo>
                <a:lnTo>
                  <a:pt x="53" y="175"/>
                </a:lnTo>
                <a:lnTo>
                  <a:pt x="51" y="175"/>
                </a:lnTo>
                <a:lnTo>
                  <a:pt x="51" y="176"/>
                </a:lnTo>
                <a:lnTo>
                  <a:pt x="51" y="177"/>
                </a:lnTo>
                <a:lnTo>
                  <a:pt x="53" y="177"/>
                </a:lnTo>
                <a:lnTo>
                  <a:pt x="53" y="179"/>
                </a:lnTo>
                <a:lnTo>
                  <a:pt x="53" y="182"/>
                </a:lnTo>
                <a:lnTo>
                  <a:pt x="51" y="182"/>
                </a:lnTo>
                <a:lnTo>
                  <a:pt x="50" y="180"/>
                </a:lnTo>
                <a:lnTo>
                  <a:pt x="49" y="180"/>
                </a:lnTo>
                <a:lnTo>
                  <a:pt x="49" y="182"/>
                </a:lnTo>
                <a:lnTo>
                  <a:pt x="47" y="182"/>
                </a:lnTo>
                <a:lnTo>
                  <a:pt x="47" y="183"/>
                </a:lnTo>
                <a:lnTo>
                  <a:pt x="47" y="185"/>
                </a:lnTo>
                <a:lnTo>
                  <a:pt x="47" y="186"/>
                </a:lnTo>
                <a:lnTo>
                  <a:pt x="46" y="186"/>
                </a:lnTo>
                <a:lnTo>
                  <a:pt x="46" y="187"/>
                </a:lnTo>
                <a:lnTo>
                  <a:pt x="44" y="187"/>
                </a:lnTo>
                <a:lnTo>
                  <a:pt x="44" y="189"/>
                </a:lnTo>
                <a:lnTo>
                  <a:pt x="43" y="189"/>
                </a:lnTo>
                <a:lnTo>
                  <a:pt x="41" y="190"/>
                </a:lnTo>
                <a:lnTo>
                  <a:pt x="41" y="192"/>
                </a:lnTo>
                <a:lnTo>
                  <a:pt x="41" y="190"/>
                </a:lnTo>
                <a:lnTo>
                  <a:pt x="40" y="190"/>
                </a:lnTo>
                <a:lnTo>
                  <a:pt x="40" y="192"/>
                </a:lnTo>
                <a:lnTo>
                  <a:pt x="41" y="192"/>
                </a:lnTo>
                <a:lnTo>
                  <a:pt x="41" y="193"/>
                </a:lnTo>
                <a:lnTo>
                  <a:pt x="40" y="193"/>
                </a:lnTo>
                <a:lnTo>
                  <a:pt x="39" y="193"/>
                </a:lnTo>
                <a:lnTo>
                  <a:pt x="40" y="195"/>
                </a:lnTo>
                <a:lnTo>
                  <a:pt x="39" y="195"/>
                </a:lnTo>
                <a:lnTo>
                  <a:pt x="39" y="196"/>
                </a:lnTo>
                <a:lnTo>
                  <a:pt x="37" y="196"/>
                </a:lnTo>
                <a:lnTo>
                  <a:pt x="36" y="196"/>
                </a:lnTo>
                <a:lnTo>
                  <a:pt x="36" y="195"/>
                </a:lnTo>
                <a:lnTo>
                  <a:pt x="37" y="195"/>
                </a:lnTo>
                <a:lnTo>
                  <a:pt x="36" y="195"/>
                </a:lnTo>
                <a:lnTo>
                  <a:pt x="36" y="193"/>
                </a:lnTo>
                <a:lnTo>
                  <a:pt x="36" y="192"/>
                </a:lnTo>
                <a:lnTo>
                  <a:pt x="34" y="192"/>
                </a:lnTo>
                <a:lnTo>
                  <a:pt x="34" y="193"/>
                </a:lnTo>
                <a:lnTo>
                  <a:pt x="34" y="195"/>
                </a:lnTo>
                <a:lnTo>
                  <a:pt x="33" y="195"/>
                </a:lnTo>
                <a:lnTo>
                  <a:pt x="33" y="196"/>
                </a:lnTo>
                <a:lnTo>
                  <a:pt x="33" y="197"/>
                </a:lnTo>
                <a:lnTo>
                  <a:pt x="31" y="196"/>
                </a:lnTo>
                <a:lnTo>
                  <a:pt x="31" y="195"/>
                </a:lnTo>
                <a:lnTo>
                  <a:pt x="30" y="193"/>
                </a:lnTo>
                <a:lnTo>
                  <a:pt x="30" y="192"/>
                </a:lnTo>
                <a:lnTo>
                  <a:pt x="29" y="192"/>
                </a:lnTo>
                <a:lnTo>
                  <a:pt x="29" y="190"/>
                </a:lnTo>
                <a:lnTo>
                  <a:pt x="27" y="190"/>
                </a:lnTo>
                <a:lnTo>
                  <a:pt x="26" y="190"/>
                </a:lnTo>
                <a:lnTo>
                  <a:pt x="26" y="192"/>
                </a:lnTo>
                <a:lnTo>
                  <a:pt x="24" y="193"/>
                </a:lnTo>
                <a:lnTo>
                  <a:pt x="24" y="195"/>
                </a:lnTo>
                <a:lnTo>
                  <a:pt x="24" y="196"/>
                </a:lnTo>
                <a:lnTo>
                  <a:pt x="24" y="197"/>
                </a:lnTo>
                <a:lnTo>
                  <a:pt x="26" y="197"/>
                </a:lnTo>
                <a:lnTo>
                  <a:pt x="27" y="199"/>
                </a:lnTo>
                <a:lnTo>
                  <a:pt x="27" y="200"/>
                </a:lnTo>
                <a:lnTo>
                  <a:pt x="27" y="202"/>
                </a:lnTo>
                <a:lnTo>
                  <a:pt x="27" y="203"/>
                </a:lnTo>
                <a:lnTo>
                  <a:pt x="27" y="205"/>
                </a:lnTo>
                <a:lnTo>
                  <a:pt x="29" y="206"/>
                </a:lnTo>
                <a:lnTo>
                  <a:pt x="31" y="209"/>
                </a:lnTo>
                <a:lnTo>
                  <a:pt x="33" y="209"/>
                </a:lnTo>
                <a:lnTo>
                  <a:pt x="33" y="210"/>
                </a:lnTo>
                <a:lnTo>
                  <a:pt x="33" y="212"/>
                </a:lnTo>
                <a:lnTo>
                  <a:pt x="31" y="212"/>
                </a:lnTo>
                <a:lnTo>
                  <a:pt x="31" y="213"/>
                </a:lnTo>
                <a:lnTo>
                  <a:pt x="31" y="215"/>
                </a:lnTo>
                <a:lnTo>
                  <a:pt x="31" y="216"/>
                </a:lnTo>
                <a:lnTo>
                  <a:pt x="33" y="216"/>
                </a:lnTo>
                <a:lnTo>
                  <a:pt x="34" y="216"/>
                </a:lnTo>
                <a:lnTo>
                  <a:pt x="34" y="217"/>
                </a:lnTo>
                <a:lnTo>
                  <a:pt x="36" y="217"/>
                </a:lnTo>
                <a:lnTo>
                  <a:pt x="36" y="219"/>
                </a:lnTo>
                <a:lnTo>
                  <a:pt x="37" y="219"/>
                </a:lnTo>
                <a:lnTo>
                  <a:pt x="37" y="220"/>
                </a:lnTo>
                <a:lnTo>
                  <a:pt x="39" y="220"/>
                </a:lnTo>
                <a:lnTo>
                  <a:pt x="39" y="219"/>
                </a:lnTo>
                <a:lnTo>
                  <a:pt x="39" y="217"/>
                </a:lnTo>
                <a:lnTo>
                  <a:pt x="40" y="217"/>
                </a:lnTo>
                <a:lnTo>
                  <a:pt x="40" y="216"/>
                </a:lnTo>
                <a:lnTo>
                  <a:pt x="40" y="215"/>
                </a:lnTo>
                <a:lnTo>
                  <a:pt x="41" y="213"/>
                </a:lnTo>
                <a:lnTo>
                  <a:pt x="43" y="210"/>
                </a:lnTo>
                <a:lnTo>
                  <a:pt x="44" y="209"/>
                </a:lnTo>
                <a:lnTo>
                  <a:pt x="44" y="207"/>
                </a:lnTo>
                <a:lnTo>
                  <a:pt x="46" y="206"/>
                </a:lnTo>
                <a:lnTo>
                  <a:pt x="49" y="203"/>
                </a:lnTo>
                <a:lnTo>
                  <a:pt x="50" y="202"/>
                </a:lnTo>
                <a:lnTo>
                  <a:pt x="51" y="200"/>
                </a:lnTo>
                <a:lnTo>
                  <a:pt x="57" y="196"/>
                </a:lnTo>
                <a:lnTo>
                  <a:pt x="59" y="196"/>
                </a:lnTo>
                <a:lnTo>
                  <a:pt x="60" y="195"/>
                </a:lnTo>
                <a:lnTo>
                  <a:pt x="61" y="195"/>
                </a:lnTo>
                <a:lnTo>
                  <a:pt x="63" y="193"/>
                </a:lnTo>
                <a:lnTo>
                  <a:pt x="64" y="193"/>
                </a:lnTo>
                <a:lnTo>
                  <a:pt x="64" y="192"/>
                </a:lnTo>
                <a:lnTo>
                  <a:pt x="67" y="192"/>
                </a:lnTo>
                <a:lnTo>
                  <a:pt x="67" y="190"/>
                </a:lnTo>
                <a:lnTo>
                  <a:pt x="69" y="190"/>
                </a:lnTo>
                <a:lnTo>
                  <a:pt x="70" y="190"/>
                </a:lnTo>
                <a:lnTo>
                  <a:pt x="70" y="189"/>
                </a:lnTo>
                <a:lnTo>
                  <a:pt x="71" y="189"/>
                </a:lnTo>
                <a:lnTo>
                  <a:pt x="71" y="187"/>
                </a:lnTo>
                <a:lnTo>
                  <a:pt x="73" y="187"/>
                </a:lnTo>
                <a:lnTo>
                  <a:pt x="73" y="186"/>
                </a:lnTo>
                <a:lnTo>
                  <a:pt x="74" y="183"/>
                </a:lnTo>
                <a:lnTo>
                  <a:pt x="77" y="183"/>
                </a:lnTo>
                <a:lnTo>
                  <a:pt x="80" y="185"/>
                </a:lnTo>
                <a:lnTo>
                  <a:pt x="81" y="185"/>
                </a:lnTo>
                <a:lnTo>
                  <a:pt x="83" y="185"/>
                </a:lnTo>
                <a:lnTo>
                  <a:pt x="83" y="183"/>
                </a:lnTo>
                <a:lnTo>
                  <a:pt x="84" y="183"/>
                </a:lnTo>
                <a:lnTo>
                  <a:pt x="86" y="183"/>
                </a:lnTo>
                <a:lnTo>
                  <a:pt x="87" y="183"/>
                </a:lnTo>
                <a:lnTo>
                  <a:pt x="89" y="183"/>
                </a:lnTo>
                <a:lnTo>
                  <a:pt x="90" y="183"/>
                </a:lnTo>
                <a:lnTo>
                  <a:pt x="91" y="183"/>
                </a:lnTo>
                <a:lnTo>
                  <a:pt x="93" y="183"/>
                </a:lnTo>
                <a:lnTo>
                  <a:pt x="94" y="183"/>
                </a:lnTo>
                <a:lnTo>
                  <a:pt x="97" y="183"/>
                </a:lnTo>
                <a:lnTo>
                  <a:pt x="99" y="183"/>
                </a:lnTo>
                <a:lnTo>
                  <a:pt x="99" y="185"/>
                </a:lnTo>
                <a:lnTo>
                  <a:pt x="100" y="185"/>
                </a:lnTo>
                <a:lnTo>
                  <a:pt x="100" y="186"/>
                </a:lnTo>
                <a:lnTo>
                  <a:pt x="101" y="187"/>
                </a:lnTo>
                <a:lnTo>
                  <a:pt x="101" y="189"/>
                </a:lnTo>
                <a:lnTo>
                  <a:pt x="103" y="189"/>
                </a:lnTo>
                <a:lnTo>
                  <a:pt x="103" y="190"/>
                </a:lnTo>
                <a:lnTo>
                  <a:pt x="103" y="192"/>
                </a:lnTo>
                <a:lnTo>
                  <a:pt x="104" y="192"/>
                </a:lnTo>
                <a:lnTo>
                  <a:pt x="104" y="193"/>
                </a:lnTo>
                <a:lnTo>
                  <a:pt x="106" y="195"/>
                </a:lnTo>
                <a:lnTo>
                  <a:pt x="107" y="196"/>
                </a:lnTo>
                <a:lnTo>
                  <a:pt x="107" y="195"/>
                </a:lnTo>
                <a:lnTo>
                  <a:pt x="109" y="195"/>
                </a:lnTo>
                <a:lnTo>
                  <a:pt x="110" y="195"/>
                </a:lnTo>
                <a:lnTo>
                  <a:pt x="111" y="195"/>
                </a:lnTo>
                <a:lnTo>
                  <a:pt x="113" y="195"/>
                </a:lnTo>
                <a:lnTo>
                  <a:pt x="114" y="193"/>
                </a:lnTo>
                <a:lnTo>
                  <a:pt x="114" y="192"/>
                </a:lnTo>
                <a:lnTo>
                  <a:pt x="116" y="192"/>
                </a:lnTo>
                <a:lnTo>
                  <a:pt x="116" y="190"/>
                </a:lnTo>
                <a:lnTo>
                  <a:pt x="117" y="189"/>
                </a:lnTo>
                <a:lnTo>
                  <a:pt x="117" y="187"/>
                </a:lnTo>
                <a:lnTo>
                  <a:pt x="119" y="187"/>
                </a:lnTo>
                <a:lnTo>
                  <a:pt x="120" y="186"/>
                </a:lnTo>
                <a:lnTo>
                  <a:pt x="122" y="185"/>
                </a:lnTo>
                <a:lnTo>
                  <a:pt x="122" y="183"/>
                </a:lnTo>
                <a:lnTo>
                  <a:pt x="123" y="183"/>
                </a:lnTo>
                <a:lnTo>
                  <a:pt x="123" y="182"/>
                </a:lnTo>
                <a:lnTo>
                  <a:pt x="124" y="182"/>
                </a:lnTo>
                <a:lnTo>
                  <a:pt x="124" y="180"/>
                </a:lnTo>
                <a:lnTo>
                  <a:pt x="126" y="179"/>
                </a:lnTo>
                <a:lnTo>
                  <a:pt x="127" y="177"/>
                </a:lnTo>
                <a:lnTo>
                  <a:pt x="127" y="176"/>
                </a:lnTo>
                <a:lnTo>
                  <a:pt x="129" y="176"/>
                </a:lnTo>
                <a:lnTo>
                  <a:pt x="129" y="175"/>
                </a:lnTo>
                <a:lnTo>
                  <a:pt x="130" y="175"/>
                </a:lnTo>
                <a:lnTo>
                  <a:pt x="130" y="173"/>
                </a:lnTo>
                <a:lnTo>
                  <a:pt x="132" y="173"/>
                </a:lnTo>
                <a:lnTo>
                  <a:pt x="132" y="172"/>
                </a:lnTo>
                <a:lnTo>
                  <a:pt x="133" y="170"/>
                </a:lnTo>
                <a:lnTo>
                  <a:pt x="134" y="169"/>
                </a:lnTo>
                <a:lnTo>
                  <a:pt x="136" y="169"/>
                </a:lnTo>
                <a:lnTo>
                  <a:pt x="136" y="167"/>
                </a:lnTo>
                <a:lnTo>
                  <a:pt x="137" y="167"/>
                </a:lnTo>
                <a:lnTo>
                  <a:pt x="139" y="166"/>
                </a:lnTo>
                <a:lnTo>
                  <a:pt x="140" y="166"/>
                </a:lnTo>
                <a:lnTo>
                  <a:pt x="142" y="165"/>
                </a:lnTo>
                <a:lnTo>
                  <a:pt x="143" y="165"/>
                </a:lnTo>
                <a:lnTo>
                  <a:pt x="143" y="163"/>
                </a:lnTo>
                <a:lnTo>
                  <a:pt x="144" y="163"/>
                </a:lnTo>
                <a:lnTo>
                  <a:pt x="146" y="163"/>
                </a:lnTo>
                <a:lnTo>
                  <a:pt x="147" y="162"/>
                </a:lnTo>
                <a:lnTo>
                  <a:pt x="150" y="160"/>
                </a:lnTo>
                <a:lnTo>
                  <a:pt x="152" y="159"/>
                </a:lnTo>
                <a:lnTo>
                  <a:pt x="153" y="159"/>
                </a:lnTo>
                <a:lnTo>
                  <a:pt x="153" y="157"/>
                </a:lnTo>
                <a:lnTo>
                  <a:pt x="154" y="157"/>
                </a:lnTo>
                <a:lnTo>
                  <a:pt x="156" y="157"/>
                </a:lnTo>
                <a:lnTo>
                  <a:pt x="156" y="156"/>
                </a:lnTo>
                <a:lnTo>
                  <a:pt x="157" y="156"/>
                </a:lnTo>
                <a:lnTo>
                  <a:pt x="159" y="156"/>
                </a:lnTo>
                <a:lnTo>
                  <a:pt x="160" y="156"/>
                </a:lnTo>
                <a:lnTo>
                  <a:pt x="160" y="155"/>
                </a:lnTo>
                <a:lnTo>
                  <a:pt x="162" y="155"/>
                </a:lnTo>
                <a:lnTo>
                  <a:pt x="163" y="155"/>
                </a:lnTo>
                <a:lnTo>
                  <a:pt x="164" y="155"/>
                </a:lnTo>
                <a:lnTo>
                  <a:pt x="167" y="155"/>
                </a:lnTo>
                <a:lnTo>
                  <a:pt x="169" y="155"/>
                </a:lnTo>
                <a:lnTo>
                  <a:pt x="170" y="155"/>
                </a:lnTo>
                <a:lnTo>
                  <a:pt x="172" y="155"/>
                </a:lnTo>
                <a:lnTo>
                  <a:pt x="173" y="153"/>
                </a:lnTo>
                <a:lnTo>
                  <a:pt x="174" y="153"/>
                </a:lnTo>
                <a:lnTo>
                  <a:pt x="177" y="153"/>
                </a:lnTo>
                <a:lnTo>
                  <a:pt x="179" y="153"/>
                </a:lnTo>
                <a:lnTo>
                  <a:pt x="180" y="155"/>
                </a:lnTo>
                <a:lnTo>
                  <a:pt x="183" y="155"/>
                </a:lnTo>
                <a:lnTo>
                  <a:pt x="184" y="155"/>
                </a:lnTo>
                <a:lnTo>
                  <a:pt x="186" y="155"/>
                </a:lnTo>
                <a:lnTo>
                  <a:pt x="187" y="153"/>
                </a:lnTo>
                <a:lnTo>
                  <a:pt x="189" y="153"/>
                </a:lnTo>
                <a:lnTo>
                  <a:pt x="190" y="153"/>
                </a:lnTo>
                <a:lnTo>
                  <a:pt x="192" y="153"/>
                </a:lnTo>
                <a:lnTo>
                  <a:pt x="193" y="153"/>
                </a:lnTo>
                <a:lnTo>
                  <a:pt x="194" y="153"/>
                </a:lnTo>
                <a:lnTo>
                  <a:pt x="196" y="153"/>
                </a:lnTo>
                <a:lnTo>
                  <a:pt x="197" y="152"/>
                </a:lnTo>
                <a:lnTo>
                  <a:pt x="199" y="150"/>
                </a:lnTo>
                <a:lnTo>
                  <a:pt x="199" y="149"/>
                </a:lnTo>
                <a:lnTo>
                  <a:pt x="200" y="147"/>
                </a:lnTo>
                <a:lnTo>
                  <a:pt x="202" y="146"/>
                </a:lnTo>
                <a:lnTo>
                  <a:pt x="203" y="145"/>
                </a:lnTo>
                <a:lnTo>
                  <a:pt x="204" y="143"/>
                </a:lnTo>
                <a:lnTo>
                  <a:pt x="206" y="142"/>
                </a:lnTo>
                <a:lnTo>
                  <a:pt x="207" y="140"/>
                </a:lnTo>
                <a:lnTo>
                  <a:pt x="209" y="139"/>
                </a:lnTo>
                <a:lnTo>
                  <a:pt x="210" y="139"/>
                </a:lnTo>
                <a:lnTo>
                  <a:pt x="212" y="139"/>
                </a:lnTo>
                <a:lnTo>
                  <a:pt x="213" y="139"/>
                </a:lnTo>
                <a:lnTo>
                  <a:pt x="214" y="139"/>
                </a:lnTo>
                <a:lnTo>
                  <a:pt x="214" y="140"/>
                </a:lnTo>
                <a:lnTo>
                  <a:pt x="216" y="140"/>
                </a:lnTo>
                <a:lnTo>
                  <a:pt x="217" y="140"/>
                </a:lnTo>
                <a:lnTo>
                  <a:pt x="219" y="140"/>
                </a:lnTo>
                <a:lnTo>
                  <a:pt x="219" y="139"/>
                </a:lnTo>
                <a:lnTo>
                  <a:pt x="220" y="139"/>
                </a:lnTo>
                <a:lnTo>
                  <a:pt x="220" y="140"/>
                </a:lnTo>
                <a:lnTo>
                  <a:pt x="222" y="140"/>
                </a:lnTo>
                <a:lnTo>
                  <a:pt x="223" y="140"/>
                </a:lnTo>
                <a:lnTo>
                  <a:pt x="224" y="140"/>
                </a:lnTo>
                <a:lnTo>
                  <a:pt x="226" y="139"/>
                </a:lnTo>
                <a:lnTo>
                  <a:pt x="227" y="137"/>
                </a:lnTo>
                <a:lnTo>
                  <a:pt x="227" y="136"/>
                </a:lnTo>
                <a:lnTo>
                  <a:pt x="229" y="135"/>
                </a:lnTo>
                <a:lnTo>
                  <a:pt x="230" y="133"/>
                </a:lnTo>
                <a:lnTo>
                  <a:pt x="230" y="132"/>
                </a:lnTo>
                <a:lnTo>
                  <a:pt x="232" y="130"/>
                </a:lnTo>
                <a:lnTo>
                  <a:pt x="233" y="129"/>
                </a:lnTo>
                <a:lnTo>
                  <a:pt x="234" y="127"/>
                </a:lnTo>
                <a:lnTo>
                  <a:pt x="236" y="126"/>
                </a:lnTo>
                <a:lnTo>
                  <a:pt x="237" y="125"/>
                </a:lnTo>
                <a:lnTo>
                  <a:pt x="239" y="122"/>
                </a:lnTo>
                <a:lnTo>
                  <a:pt x="240" y="120"/>
                </a:lnTo>
                <a:lnTo>
                  <a:pt x="242" y="117"/>
                </a:lnTo>
                <a:lnTo>
                  <a:pt x="243" y="117"/>
                </a:lnTo>
                <a:lnTo>
                  <a:pt x="244" y="115"/>
                </a:lnTo>
                <a:lnTo>
                  <a:pt x="246" y="113"/>
                </a:lnTo>
                <a:lnTo>
                  <a:pt x="247" y="112"/>
                </a:lnTo>
                <a:lnTo>
                  <a:pt x="249" y="110"/>
                </a:lnTo>
                <a:lnTo>
                  <a:pt x="250" y="109"/>
                </a:lnTo>
                <a:lnTo>
                  <a:pt x="252" y="107"/>
                </a:lnTo>
                <a:lnTo>
                  <a:pt x="253" y="107"/>
                </a:lnTo>
                <a:lnTo>
                  <a:pt x="254" y="106"/>
                </a:lnTo>
                <a:lnTo>
                  <a:pt x="254" y="103"/>
                </a:lnTo>
                <a:lnTo>
                  <a:pt x="254" y="102"/>
                </a:lnTo>
                <a:lnTo>
                  <a:pt x="254" y="100"/>
                </a:lnTo>
                <a:lnTo>
                  <a:pt x="254" y="99"/>
                </a:lnTo>
                <a:lnTo>
                  <a:pt x="256" y="97"/>
                </a:lnTo>
                <a:lnTo>
                  <a:pt x="256" y="96"/>
                </a:lnTo>
                <a:lnTo>
                  <a:pt x="254" y="96"/>
                </a:lnTo>
                <a:lnTo>
                  <a:pt x="254" y="94"/>
                </a:lnTo>
                <a:lnTo>
                  <a:pt x="253" y="93"/>
                </a:lnTo>
                <a:lnTo>
                  <a:pt x="252" y="93"/>
                </a:lnTo>
                <a:lnTo>
                  <a:pt x="252" y="92"/>
                </a:lnTo>
                <a:lnTo>
                  <a:pt x="252" y="90"/>
                </a:lnTo>
                <a:lnTo>
                  <a:pt x="252" y="89"/>
                </a:lnTo>
                <a:lnTo>
                  <a:pt x="250" y="89"/>
                </a:lnTo>
                <a:lnTo>
                  <a:pt x="250" y="87"/>
                </a:lnTo>
                <a:lnTo>
                  <a:pt x="250" y="86"/>
                </a:lnTo>
                <a:lnTo>
                  <a:pt x="250" y="84"/>
                </a:lnTo>
                <a:lnTo>
                  <a:pt x="249" y="84"/>
                </a:lnTo>
                <a:lnTo>
                  <a:pt x="249" y="83"/>
                </a:lnTo>
                <a:lnTo>
                  <a:pt x="247" y="83"/>
                </a:lnTo>
                <a:lnTo>
                  <a:pt x="247" y="82"/>
                </a:lnTo>
                <a:lnTo>
                  <a:pt x="247" y="80"/>
                </a:lnTo>
                <a:lnTo>
                  <a:pt x="247" y="79"/>
                </a:lnTo>
                <a:lnTo>
                  <a:pt x="246" y="77"/>
                </a:lnTo>
                <a:lnTo>
                  <a:pt x="246" y="76"/>
                </a:lnTo>
                <a:lnTo>
                  <a:pt x="244" y="74"/>
                </a:lnTo>
                <a:lnTo>
                  <a:pt x="244" y="73"/>
                </a:lnTo>
                <a:lnTo>
                  <a:pt x="243" y="72"/>
                </a:lnTo>
                <a:lnTo>
                  <a:pt x="242" y="70"/>
                </a:lnTo>
                <a:lnTo>
                  <a:pt x="242" y="69"/>
                </a:lnTo>
                <a:lnTo>
                  <a:pt x="242" y="67"/>
                </a:lnTo>
                <a:lnTo>
                  <a:pt x="240" y="66"/>
                </a:lnTo>
                <a:lnTo>
                  <a:pt x="239" y="64"/>
                </a:lnTo>
                <a:lnTo>
                  <a:pt x="239" y="63"/>
                </a:lnTo>
                <a:lnTo>
                  <a:pt x="239" y="62"/>
                </a:lnTo>
                <a:lnTo>
                  <a:pt x="239" y="60"/>
                </a:lnTo>
                <a:lnTo>
                  <a:pt x="237" y="60"/>
                </a:lnTo>
                <a:lnTo>
                  <a:pt x="237" y="59"/>
                </a:lnTo>
                <a:lnTo>
                  <a:pt x="237" y="57"/>
                </a:lnTo>
                <a:lnTo>
                  <a:pt x="237" y="56"/>
                </a:lnTo>
                <a:lnTo>
                  <a:pt x="237" y="54"/>
                </a:lnTo>
                <a:lnTo>
                  <a:pt x="239" y="54"/>
                </a:lnTo>
                <a:lnTo>
                  <a:pt x="239" y="53"/>
                </a:lnTo>
                <a:lnTo>
                  <a:pt x="239" y="52"/>
                </a:lnTo>
                <a:lnTo>
                  <a:pt x="240" y="52"/>
                </a:lnTo>
                <a:lnTo>
                  <a:pt x="240" y="50"/>
                </a:lnTo>
                <a:lnTo>
                  <a:pt x="239" y="49"/>
                </a:lnTo>
                <a:lnTo>
                  <a:pt x="239" y="47"/>
                </a:lnTo>
                <a:lnTo>
                  <a:pt x="239" y="46"/>
                </a:lnTo>
                <a:lnTo>
                  <a:pt x="239" y="44"/>
                </a:lnTo>
                <a:lnTo>
                  <a:pt x="237" y="44"/>
                </a:lnTo>
                <a:lnTo>
                  <a:pt x="237" y="43"/>
                </a:lnTo>
                <a:lnTo>
                  <a:pt x="236" y="42"/>
                </a:lnTo>
                <a:lnTo>
                  <a:pt x="236" y="40"/>
                </a:lnTo>
                <a:lnTo>
                  <a:pt x="234" y="39"/>
                </a:lnTo>
                <a:lnTo>
                  <a:pt x="233" y="39"/>
                </a:lnTo>
                <a:lnTo>
                  <a:pt x="233" y="37"/>
                </a:lnTo>
                <a:lnTo>
                  <a:pt x="232" y="37"/>
                </a:lnTo>
                <a:lnTo>
                  <a:pt x="232" y="36"/>
                </a:lnTo>
                <a:lnTo>
                  <a:pt x="232" y="34"/>
                </a:lnTo>
                <a:lnTo>
                  <a:pt x="230" y="33"/>
                </a:lnTo>
                <a:lnTo>
                  <a:pt x="229" y="32"/>
                </a:lnTo>
                <a:lnTo>
                  <a:pt x="227" y="32"/>
                </a:lnTo>
                <a:lnTo>
                  <a:pt x="226" y="30"/>
                </a:lnTo>
                <a:lnTo>
                  <a:pt x="224" y="29"/>
                </a:lnTo>
                <a:lnTo>
                  <a:pt x="223" y="29"/>
                </a:lnTo>
                <a:lnTo>
                  <a:pt x="222" y="29"/>
                </a:lnTo>
                <a:lnTo>
                  <a:pt x="222" y="27"/>
                </a:lnTo>
                <a:lnTo>
                  <a:pt x="222" y="26"/>
                </a:lnTo>
                <a:lnTo>
                  <a:pt x="222" y="24"/>
                </a:lnTo>
                <a:lnTo>
                  <a:pt x="222" y="23"/>
                </a:lnTo>
                <a:lnTo>
                  <a:pt x="222" y="22"/>
                </a:lnTo>
                <a:lnTo>
                  <a:pt x="222" y="20"/>
                </a:lnTo>
                <a:lnTo>
                  <a:pt x="222" y="19"/>
                </a:lnTo>
                <a:lnTo>
                  <a:pt x="222" y="17"/>
                </a:lnTo>
                <a:lnTo>
                  <a:pt x="222" y="16"/>
                </a:lnTo>
                <a:lnTo>
                  <a:pt x="220" y="16"/>
                </a:lnTo>
                <a:lnTo>
                  <a:pt x="220" y="17"/>
                </a:lnTo>
                <a:lnTo>
                  <a:pt x="219" y="17"/>
                </a:lnTo>
                <a:lnTo>
                  <a:pt x="217" y="17"/>
                </a:lnTo>
                <a:lnTo>
                  <a:pt x="216" y="17"/>
                </a:lnTo>
                <a:lnTo>
                  <a:pt x="214" y="17"/>
                </a:lnTo>
                <a:lnTo>
                  <a:pt x="213" y="16"/>
                </a:lnTo>
                <a:lnTo>
                  <a:pt x="212" y="16"/>
                </a:lnTo>
                <a:lnTo>
                  <a:pt x="212" y="14"/>
                </a:lnTo>
                <a:lnTo>
                  <a:pt x="212" y="13"/>
                </a:lnTo>
                <a:lnTo>
                  <a:pt x="210" y="13"/>
                </a:lnTo>
                <a:lnTo>
                  <a:pt x="210" y="12"/>
                </a:lnTo>
                <a:lnTo>
                  <a:pt x="210" y="10"/>
                </a:lnTo>
                <a:lnTo>
                  <a:pt x="209" y="10"/>
                </a:lnTo>
                <a:lnTo>
                  <a:pt x="209" y="9"/>
                </a:lnTo>
                <a:lnTo>
                  <a:pt x="209" y="7"/>
                </a:lnTo>
                <a:lnTo>
                  <a:pt x="209" y="6"/>
                </a:lnTo>
                <a:lnTo>
                  <a:pt x="207" y="6"/>
                </a:lnTo>
                <a:lnTo>
                  <a:pt x="206" y="6"/>
                </a:lnTo>
                <a:lnTo>
                  <a:pt x="204" y="6"/>
                </a:lnTo>
                <a:lnTo>
                  <a:pt x="203" y="6"/>
                </a:lnTo>
                <a:lnTo>
                  <a:pt x="202" y="6"/>
                </a:lnTo>
                <a:lnTo>
                  <a:pt x="202" y="4"/>
                </a:lnTo>
                <a:lnTo>
                  <a:pt x="202" y="3"/>
                </a:lnTo>
                <a:lnTo>
                  <a:pt x="200" y="3"/>
                </a:lnTo>
                <a:lnTo>
                  <a:pt x="200" y="2"/>
                </a:lnTo>
                <a:lnTo>
                  <a:pt x="199" y="2"/>
                </a:lnTo>
                <a:lnTo>
                  <a:pt x="199" y="0"/>
                </a:lnTo>
                <a:lnTo>
                  <a:pt x="199" y="2"/>
                </a:lnTo>
                <a:lnTo>
                  <a:pt x="199" y="0"/>
                </a:lnTo>
                <a:lnTo>
                  <a:pt x="197" y="0"/>
                </a:lnTo>
                <a:lnTo>
                  <a:pt x="196" y="0"/>
                </a:lnTo>
                <a:lnTo>
                  <a:pt x="196" y="2"/>
                </a:lnTo>
                <a:lnTo>
                  <a:pt x="194" y="2"/>
                </a:lnTo>
                <a:lnTo>
                  <a:pt x="193" y="3"/>
                </a:lnTo>
                <a:lnTo>
                  <a:pt x="192" y="4"/>
                </a:lnTo>
                <a:lnTo>
                  <a:pt x="192" y="6"/>
                </a:lnTo>
                <a:lnTo>
                  <a:pt x="190" y="7"/>
                </a:lnTo>
                <a:lnTo>
                  <a:pt x="190" y="9"/>
                </a:lnTo>
                <a:lnTo>
                  <a:pt x="189" y="9"/>
                </a:lnTo>
                <a:lnTo>
                  <a:pt x="187" y="9"/>
                </a:lnTo>
                <a:lnTo>
                  <a:pt x="187" y="10"/>
                </a:lnTo>
                <a:lnTo>
                  <a:pt x="187" y="12"/>
                </a:lnTo>
                <a:lnTo>
                  <a:pt x="186" y="12"/>
                </a:lnTo>
                <a:lnTo>
                  <a:pt x="186" y="13"/>
                </a:lnTo>
                <a:lnTo>
                  <a:pt x="186" y="14"/>
                </a:lnTo>
                <a:lnTo>
                  <a:pt x="184" y="14"/>
                </a:lnTo>
                <a:lnTo>
                  <a:pt x="184" y="16"/>
                </a:lnTo>
                <a:lnTo>
                  <a:pt x="183" y="16"/>
                </a:lnTo>
                <a:lnTo>
                  <a:pt x="183" y="14"/>
                </a:lnTo>
                <a:lnTo>
                  <a:pt x="182" y="14"/>
                </a:lnTo>
                <a:lnTo>
                  <a:pt x="180" y="14"/>
                </a:lnTo>
                <a:lnTo>
                  <a:pt x="179" y="16"/>
                </a:lnTo>
                <a:lnTo>
                  <a:pt x="177" y="17"/>
                </a:lnTo>
                <a:lnTo>
                  <a:pt x="176" y="17"/>
                </a:lnTo>
                <a:lnTo>
                  <a:pt x="176" y="19"/>
                </a:lnTo>
                <a:lnTo>
                  <a:pt x="174" y="20"/>
                </a:lnTo>
                <a:lnTo>
                  <a:pt x="173" y="20"/>
                </a:lnTo>
                <a:lnTo>
                  <a:pt x="173" y="22"/>
                </a:lnTo>
                <a:lnTo>
                  <a:pt x="173" y="23"/>
                </a:lnTo>
                <a:lnTo>
                  <a:pt x="172" y="23"/>
                </a:lnTo>
                <a:lnTo>
                  <a:pt x="170" y="23"/>
                </a:lnTo>
                <a:lnTo>
                  <a:pt x="170" y="24"/>
                </a:lnTo>
                <a:lnTo>
                  <a:pt x="169" y="24"/>
                </a:lnTo>
                <a:lnTo>
                  <a:pt x="169" y="26"/>
                </a:lnTo>
                <a:lnTo>
                  <a:pt x="167" y="26"/>
                </a:lnTo>
                <a:lnTo>
                  <a:pt x="167" y="27"/>
                </a:lnTo>
                <a:lnTo>
                  <a:pt x="167" y="29"/>
                </a:lnTo>
                <a:lnTo>
                  <a:pt x="167" y="30"/>
                </a:lnTo>
                <a:lnTo>
                  <a:pt x="166" y="30"/>
                </a:lnTo>
                <a:lnTo>
                  <a:pt x="164" y="32"/>
                </a:lnTo>
                <a:lnTo>
                  <a:pt x="164" y="33"/>
                </a:lnTo>
                <a:lnTo>
                  <a:pt x="163" y="33"/>
                </a:lnTo>
                <a:lnTo>
                  <a:pt x="164" y="33"/>
                </a:lnTo>
                <a:lnTo>
                  <a:pt x="163" y="33"/>
                </a:lnTo>
                <a:lnTo>
                  <a:pt x="162" y="33"/>
                </a:lnTo>
                <a:lnTo>
                  <a:pt x="162" y="34"/>
                </a:lnTo>
                <a:lnTo>
                  <a:pt x="160" y="34"/>
                </a:lnTo>
                <a:lnTo>
                  <a:pt x="159" y="34"/>
                </a:lnTo>
                <a:lnTo>
                  <a:pt x="159" y="36"/>
                </a:lnTo>
                <a:lnTo>
                  <a:pt x="159" y="37"/>
                </a:lnTo>
                <a:lnTo>
                  <a:pt x="159" y="39"/>
                </a:lnTo>
                <a:lnTo>
                  <a:pt x="159" y="40"/>
                </a:lnTo>
                <a:lnTo>
                  <a:pt x="157" y="42"/>
                </a:lnTo>
                <a:lnTo>
                  <a:pt x="156" y="43"/>
                </a:lnTo>
                <a:lnTo>
                  <a:pt x="154" y="43"/>
                </a:lnTo>
                <a:lnTo>
                  <a:pt x="154" y="44"/>
                </a:lnTo>
                <a:lnTo>
                  <a:pt x="154" y="46"/>
                </a:lnTo>
                <a:lnTo>
                  <a:pt x="153" y="46"/>
                </a:lnTo>
                <a:lnTo>
                  <a:pt x="154" y="46"/>
                </a:lnTo>
                <a:lnTo>
                  <a:pt x="154" y="47"/>
                </a:lnTo>
                <a:lnTo>
                  <a:pt x="156" y="47"/>
                </a:lnTo>
                <a:lnTo>
                  <a:pt x="156" y="49"/>
                </a:lnTo>
                <a:lnTo>
                  <a:pt x="156" y="50"/>
                </a:lnTo>
                <a:lnTo>
                  <a:pt x="156" y="52"/>
                </a:lnTo>
                <a:lnTo>
                  <a:pt x="154" y="52"/>
                </a:lnTo>
                <a:lnTo>
                  <a:pt x="154" y="53"/>
                </a:lnTo>
                <a:lnTo>
                  <a:pt x="154" y="54"/>
                </a:lnTo>
                <a:lnTo>
                  <a:pt x="156" y="54"/>
                </a:lnTo>
                <a:lnTo>
                  <a:pt x="156" y="56"/>
                </a:lnTo>
                <a:lnTo>
                  <a:pt x="154" y="56"/>
                </a:lnTo>
                <a:lnTo>
                  <a:pt x="154" y="57"/>
                </a:lnTo>
                <a:lnTo>
                  <a:pt x="156" y="59"/>
                </a:lnTo>
                <a:lnTo>
                  <a:pt x="154" y="59"/>
                </a:lnTo>
                <a:lnTo>
                  <a:pt x="153" y="59"/>
                </a:lnTo>
                <a:lnTo>
                  <a:pt x="152" y="59"/>
                </a:lnTo>
                <a:lnTo>
                  <a:pt x="150" y="59"/>
                </a:lnTo>
                <a:lnTo>
                  <a:pt x="149" y="59"/>
                </a:lnTo>
                <a:lnTo>
                  <a:pt x="147" y="59"/>
                </a:lnTo>
                <a:lnTo>
                  <a:pt x="146" y="59"/>
                </a:lnTo>
                <a:lnTo>
                  <a:pt x="144" y="59"/>
                </a:lnTo>
                <a:lnTo>
                  <a:pt x="144" y="60"/>
                </a:lnTo>
                <a:lnTo>
                  <a:pt x="143" y="60"/>
                </a:lnTo>
                <a:lnTo>
                  <a:pt x="142" y="62"/>
                </a:lnTo>
                <a:lnTo>
                  <a:pt x="140" y="62"/>
                </a:lnTo>
                <a:lnTo>
                  <a:pt x="139" y="62"/>
                </a:lnTo>
                <a:lnTo>
                  <a:pt x="137" y="60"/>
                </a:lnTo>
                <a:lnTo>
                  <a:pt x="136" y="59"/>
                </a:lnTo>
                <a:lnTo>
                  <a:pt x="134" y="59"/>
                </a:lnTo>
                <a:lnTo>
                  <a:pt x="134" y="57"/>
                </a:lnTo>
                <a:lnTo>
                  <a:pt x="133" y="56"/>
                </a:lnTo>
                <a:lnTo>
                  <a:pt x="132" y="54"/>
                </a:lnTo>
                <a:lnTo>
                  <a:pt x="133" y="54"/>
                </a:lnTo>
                <a:lnTo>
                  <a:pt x="133" y="53"/>
                </a:lnTo>
                <a:lnTo>
                  <a:pt x="134" y="53"/>
                </a:lnTo>
                <a:lnTo>
                  <a:pt x="134" y="52"/>
                </a:lnTo>
                <a:lnTo>
                  <a:pt x="136" y="52"/>
                </a:lnTo>
                <a:lnTo>
                  <a:pt x="136" y="50"/>
                </a:lnTo>
                <a:lnTo>
                  <a:pt x="134" y="49"/>
                </a:lnTo>
                <a:lnTo>
                  <a:pt x="133" y="47"/>
                </a:lnTo>
                <a:lnTo>
                  <a:pt x="133" y="46"/>
                </a:lnTo>
                <a:lnTo>
                  <a:pt x="133" y="44"/>
                </a:lnTo>
                <a:lnTo>
                  <a:pt x="133" y="43"/>
                </a:lnTo>
                <a:lnTo>
                  <a:pt x="134" y="43"/>
                </a:lnTo>
                <a:lnTo>
                  <a:pt x="134" y="42"/>
                </a:lnTo>
                <a:lnTo>
                  <a:pt x="133" y="40"/>
                </a:lnTo>
                <a:lnTo>
                  <a:pt x="133" y="39"/>
                </a:lnTo>
                <a:lnTo>
                  <a:pt x="133" y="37"/>
                </a:lnTo>
                <a:lnTo>
                  <a:pt x="134" y="37"/>
                </a:lnTo>
                <a:lnTo>
                  <a:pt x="134" y="36"/>
                </a:lnTo>
                <a:lnTo>
                  <a:pt x="133" y="36"/>
                </a:lnTo>
                <a:lnTo>
                  <a:pt x="133" y="34"/>
                </a:lnTo>
                <a:lnTo>
                  <a:pt x="134" y="34"/>
                </a:lnTo>
                <a:lnTo>
                  <a:pt x="134" y="36"/>
                </a:lnTo>
                <a:lnTo>
                  <a:pt x="134" y="34"/>
                </a:lnTo>
                <a:lnTo>
                  <a:pt x="134" y="33"/>
                </a:lnTo>
                <a:lnTo>
                  <a:pt x="133" y="33"/>
                </a:lnTo>
                <a:lnTo>
                  <a:pt x="133" y="32"/>
                </a:lnTo>
                <a:lnTo>
                  <a:pt x="133" y="30"/>
                </a:lnTo>
                <a:lnTo>
                  <a:pt x="133" y="29"/>
                </a:lnTo>
                <a:lnTo>
                  <a:pt x="133" y="27"/>
                </a:lnTo>
                <a:lnTo>
                  <a:pt x="133" y="26"/>
                </a:lnTo>
                <a:lnTo>
                  <a:pt x="134" y="26"/>
                </a:lnTo>
                <a:lnTo>
                  <a:pt x="133" y="26"/>
                </a:lnTo>
                <a:lnTo>
                  <a:pt x="132" y="24"/>
                </a:lnTo>
                <a:lnTo>
                  <a:pt x="133" y="23"/>
                </a:lnTo>
                <a:lnTo>
                  <a:pt x="132" y="23"/>
                </a:lnTo>
                <a:lnTo>
                  <a:pt x="129" y="23"/>
                </a:lnTo>
                <a:lnTo>
                  <a:pt x="126" y="23"/>
                </a:lnTo>
                <a:lnTo>
                  <a:pt x="124" y="23"/>
                </a:lnTo>
                <a:lnTo>
                  <a:pt x="123" y="23"/>
                </a:lnTo>
                <a:lnTo>
                  <a:pt x="122" y="23"/>
                </a:lnTo>
                <a:lnTo>
                  <a:pt x="119" y="23"/>
                </a:lnTo>
                <a:lnTo>
                  <a:pt x="117" y="23"/>
                </a:lnTo>
                <a:lnTo>
                  <a:pt x="113" y="23"/>
                </a:lnTo>
                <a:lnTo>
                  <a:pt x="110" y="23"/>
                </a:lnTo>
                <a:lnTo>
                  <a:pt x="109" y="23"/>
                </a:lnTo>
                <a:lnTo>
                  <a:pt x="107" y="23"/>
                </a:lnTo>
                <a:lnTo>
                  <a:pt x="107" y="22"/>
                </a:lnTo>
                <a:lnTo>
                  <a:pt x="107" y="20"/>
                </a:lnTo>
                <a:lnTo>
                  <a:pt x="106" y="20"/>
                </a:lnTo>
                <a:lnTo>
                  <a:pt x="104" y="20"/>
                </a:lnTo>
                <a:lnTo>
                  <a:pt x="103" y="20"/>
                </a:lnTo>
                <a:lnTo>
                  <a:pt x="103" y="19"/>
                </a:lnTo>
                <a:lnTo>
                  <a:pt x="101" y="19"/>
                </a:lnTo>
                <a:lnTo>
                  <a:pt x="100" y="20"/>
                </a:lnTo>
                <a:lnTo>
                  <a:pt x="99" y="22"/>
                </a:lnTo>
                <a:lnTo>
                  <a:pt x="97" y="22"/>
                </a:lnTo>
                <a:lnTo>
                  <a:pt x="96" y="22"/>
                </a:lnTo>
                <a:close/>
              </a:path>
            </a:pathLst>
          </a:custGeom>
          <a:solidFill>
            <a:schemeClr val="bg1"/>
          </a:solidFill>
          <a:ln w="3175" cmpd="sng">
            <a:solidFill>
              <a:srgbClr val="808080"/>
            </a:solidFill>
            <a:round/>
            <a:headEnd/>
            <a:tailEnd/>
          </a:ln>
        </p:spPr>
        <p:txBody>
          <a:bodyPr/>
          <a:lstStyle/>
          <a:p>
            <a:endParaRPr lang="en-US"/>
          </a:p>
        </p:txBody>
      </p:sp>
      <p:sp>
        <p:nvSpPr>
          <p:cNvPr id="14502" name="Freeform 166"/>
          <p:cNvSpPr>
            <a:spLocks/>
          </p:cNvSpPr>
          <p:nvPr/>
        </p:nvSpPr>
        <p:spPr bwMode="auto">
          <a:xfrm>
            <a:off x="3205163" y="5233988"/>
            <a:ext cx="292100" cy="188912"/>
          </a:xfrm>
          <a:custGeom>
            <a:avLst/>
            <a:gdLst>
              <a:gd name="T0" fmla="*/ 1 w 247"/>
              <a:gd name="T1" fmla="*/ 149 h 220"/>
              <a:gd name="T2" fmla="*/ 2 w 247"/>
              <a:gd name="T3" fmla="*/ 152 h 220"/>
              <a:gd name="T4" fmla="*/ 10 w 247"/>
              <a:gd name="T5" fmla="*/ 155 h 220"/>
              <a:gd name="T6" fmla="*/ 17 w 247"/>
              <a:gd name="T7" fmla="*/ 166 h 220"/>
              <a:gd name="T8" fmla="*/ 28 w 247"/>
              <a:gd name="T9" fmla="*/ 170 h 220"/>
              <a:gd name="T10" fmla="*/ 31 w 247"/>
              <a:gd name="T11" fmla="*/ 169 h 220"/>
              <a:gd name="T12" fmla="*/ 34 w 247"/>
              <a:gd name="T13" fmla="*/ 167 h 220"/>
              <a:gd name="T14" fmla="*/ 41 w 247"/>
              <a:gd name="T15" fmla="*/ 169 h 220"/>
              <a:gd name="T16" fmla="*/ 44 w 247"/>
              <a:gd name="T17" fmla="*/ 177 h 220"/>
              <a:gd name="T18" fmla="*/ 38 w 247"/>
              <a:gd name="T19" fmla="*/ 186 h 220"/>
              <a:gd name="T20" fmla="*/ 31 w 247"/>
              <a:gd name="T21" fmla="*/ 192 h 220"/>
              <a:gd name="T22" fmla="*/ 27 w 247"/>
              <a:gd name="T23" fmla="*/ 195 h 220"/>
              <a:gd name="T24" fmla="*/ 24 w 247"/>
              <a:gd name="T25" fmla="*/ 197 h 220"/>
              <a:gd name="T26" fmla="*/ 15 w 247"/>
              <a:gd name="T27" fmla="*/ 193 h 220"/>
              <a:gd name="T28" fmla="*/ 20 w 247"/>
              <a:gd name="T29" fmla="*/ 206 h 220"/>
              <a:gd name="T30" fmla="*/ 25 w 247"/>
              <a:gd name="T31" fmla="*/ 216 h 220"/>
              <a:gd name="T32" fmla="*/ 31 w 247"/>
              <a:gd name="T33" fmla="*/ 216 h 220"/>
              <a:gd name="T34" fmla="*/ 48 w 247"/>
              <a:gd name="T35" fmla="*/ 196 h 220"/>
              <a:gd name="T36" fmla="*/ 61 w 247"/>
              <a:gd name="T37" fmla="*/ 190 h 220"/>
              <a:gd name="T38" fmla="*/ 74 w 247"/>
              <a:gd name="T39" fmla="*/ 185 h 220"/>
              <a:gd name="T40" fmla="*/ 88 w 247"/>
              <a:gd name="T41" fmla="*/ 183 h 220"/>
              <a:gd name="T42" fmla="*/ 95 w 247"/>
              <a:gd name="T43" fmla="*/ 192 h 220"/>
              <a:gd name="T44" fmla="*/ 105 w 247"/>
              <a:gd name="T45" fmla="*/ 192 h 220"/>
              <a:gd name="T46" fmla="*/ 114 w 247"/>
              <a:gd name="T47" fmla="*/ 182 h 220"/>
              <a:gd name="T48" fmla="*/ 123 w 247"/>
              <a:gd name="T49" fmla="*/ 173 h 220"/>
              <a:gd name="T50" fmla="*/ 134 w 247"/>
              <a:gd name="T51" fmla="*/ 165 h 220"/>
              <a:gd name="T52" fmla="*/ 147 w 247"/>
              <a:gd name="T53" fmla="*/ 157 h 220"/>
              <a:gd name="T54" fmla="*/ 160 w 247"/>
              <a:gd name="T55" fmla="*/ 155 h 220"/>
              <a:gd name="T56" fmla="*/ 177 w 247"/>
              <a:gd name="T57" fmla="*/ 155 h 220"/>
              <a:gd name="T58" fmla="*/ 190 w 247"/>
              <a:gd name="T59" fmla="*/ 149 h 220"/>
              <a:gd name="T60" fmla="*/ 204 w 247"/>
              <a:gd name="T61" fmla="*/ 139 h 220"/>
              <a:gd name="T62" fmla="*/ 214 w 247"/>
              <a:gd name="T63" fmla="*/ 140 h 220"/>
              <a:gd name="T64" fmla="*/ 225 w 247"/>
              <a:gd name="T65" fmla="*/ 127 h 220"/>
              <a:gd name="T66" fmla="*/ 240 w 247"/>
              <a:gd name="T67" fmla="*/ 110 h 220"/>
              <a:gd name="T68" fmla="*/ 247 w 247"/>
              <a:gd name="T69" fmla="*/ 96 h 220"/>
              <a:gd name="T70" fmla="*/ 241 w 247"/>
              <a:gd name="T71" fmla="*/ 86 h 220"/>
              <a:gd name="T72" fmla="*/ 235 w 247"/>
              <a:gd name="T73" fmla="*/ 74 h 220"/>
              <a:gd name="T74" fmla="*/ 230 w 247"/>
              <a:gd name="T75" fmla="*/ 60 h 220"/>
              <a:gd name="T76" fmla="*/ 231 w 247"/>
              <a:gd name="T77" fmla="*/ 50 h 220"/>
              <a:gd name="T78" fmla="*/ 224 w 247"/>
              <a:gd name="T79" fmla="*/ 39 h 220"/>
              <a:gd name="T80" fmla="*/ 214 w 247"/>
              <a:gd name="T81" fmla="*/ 29 h 220"/>
              <a:gd name="T82" fmla="*/ 213 w 247"/>
              <a:gd name="T83" fmla="*/ 16 h 220"/>
              <a:gd name="T84" fmla="*/ 203 w 247"/>
              <a:gd name="T85" fmla="*/ 13 h 220"/>
              <a:gd name="T86" fmla="*/ 195 w 247"/>
              <a:gd name="T87" fmla="*/ 6 h 220"/>
              <a:gd name="T88" fmla="*/ 190 w 247"/>
              <a:gd name="T89" fmla="*/ 0 h 220"/>
              <a:gd name="T90" fmla="*/ 180 w 247"/>
              <a:gd name="T91" fmla="*/ 9 h 220"/>
              <a:gd name="T92" fmla="*/ 174 w 247"/>
              <a:gd name="T93" fmla="*/ 14 h 220"/>
              <a:gd name="T94" fmla="*/ 164 w 247"/>
              <a:gd name="T95" fmla="*/ 23 h 220"/>
              <a:gd name="T96" fmla="*/ 157 w 247"/>
              <a:gd name="T97" fmla="*/ 30 h 220"/>
              <a:gd name="T98" fmla="*/ 150 w 247"/>
              <a:gd name="T99" fmla="*/ 36 h 220"/>
              <a:gd name="T100" fmla="*/ 145 w 247"/>
              <a:gd name="T101" fmla="*/ 46 h 220"/>
              <a:gd name="T102" fmla="*/ 147 w 247"/>
              <a:gd name="T103" fmla="*/ 56 h 220"/>
              <a:gd name="T104" fmla="*/ 137 w 247"/>
              <a:gd name="T105" fmla="*/ 59 h 220"/>
              <a:gd name="T106" fmla="*/ 125 w 247"/>
              <a:gd name="T107" fmla="*/ 57 h 220"/>
              <a:gd name="T108" fmla="*/ 124 w 247"/>
              <a:gd name="T109" fmla="*/ 47 h 220"/>
              <a:gd name="T110" fmla="*/ 125 w 247"/>
              <a:gd name="T111" fmla="*/ 36 h 220"/>
              <a:gd name="T112" fmla="*/ 124 w 247"/>
              <a:gd name="T113" fmla="*/ 29 h 220"/>
              <a:gd name="T114" fmla="*/ 115 w 247"/>
              <a:gd name="T115" fmla="*/ 23 h 220"/>
              <a:gd name="T116" fmla="*/ 98 w 247"/>
              <a:gd name="T117" fmla="*/ 20 h 2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7"/>
              <a:gd name="T178" fmla="*/ 0 h 220"/>
              <a:gd name="T179" fmla="*/ 247 w 247"/>
              <a:gd name="T180" fmla="*/ 220 h 2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7" h="220">
                <a:moveTo>
                  <a:pt x="0" y="145"/>
                </a:moveTo>
                <a:lnTo>
                  <a:pt x="1" y="145"/>
                </a:lnTo>
                <a:lnTo>
                  <a:pt x="1" y="146"/>
                </a:lnTo>
                <a:lnTo>
                  <a:pt x="1" y="147"/>
                </a:lnTo>
                <a:lnTo>
                  <a:pt x="1" y="149"/>
                </a:lnTo>
                <a:lnTo>
                  <a:pt x="2" y="149"/>
                </a:lnTo>
                <a:lnTo>
                  <a:pt x="1" y="149"/>
                </a:lnTo>
                <a:lnTo>
                  <a:pt x="1" y="147"/>
                </a:lnTo>
                <a:lnTo>
                  <a:pt x="0" y="149"/>
                </a:lnTo>
                <a:lnTo>
                  <a:pt x="1" y="149"/>
                </a:lnTo>
                <a:lnTo>
                  <a:pt x="1" y="150"/>
                </a:lnTo>
                <a:lnTo>
                  <a:pt x="0" y="150"/>
                </a:lnTo>
                <a:lnTo>
                  <a:pt x="0" y="149"/>
                </a:lnTo>
                <a:lnTo>
                  <a:pt x="0" y="150"/>
                </a:lnTo>
                <a:lnTo>
                  <a:pt x="0" y="152"/>
                </a:lnTo>
                <a:lnTo>
                  <a:pt x="1" y="153"/>
                </a:lnTo>
                <a:lnTo>
                  <a:pt x="2" y="153"/>
                </a:lnTo>
                <a:lnTo>
                  <a:pt x="2" y="155"/>
                </a:lnTo>
                <a:lnTo>
                  <a:pt x="2" y="153"/>
                </a:lnTo>
                <a:lnTo>
                  <a:pt x="2" y="152"/>
                </a:lnTo>
                <a:lnTo>
                  <a:pt x="4" y="152"/>
                </a:lnTo>
                <a:lnTo>
                  <a:pt x="5" y="152"/>
                </a:lnTo>
                <a:lnTo>
                  <a:pt x="5" y="150"/>
                </a:lnTo>
                <a:lnTo>
                  <a:pt x="7" y="150"/>
                </a:lnTo>
                <a:lnTo>
                  <a:pt x="8" y="150"/>
                </a:lnTo>
                <a:lnTo>
                  <a:pt x="8" y="152"/>
                </a:lnTo>
                <a:lnTo>
                  <a:pt x="10" y="152"/>
                </a:lnTo>
                <a:lnTo>
                  <a:pt x="11" y="153"/>
                </a:lnTo>
                <a:lnTo>
                  <a:pt x="11" y="155"/>
                </a:lnTo>
                <a:lnTo>
                  <a:pt x="10" y="155"/>
                </a:lnTo>
                <a:lnTo>
                  <a:pt x="10" y="156"/>
                </a:lnTo>
                <a:lnTo>
                  <a:pt x="11" y="156"/>
                </a:lnTo>
                <a:lnTo>
                  <a:pt x="11" y="157"/>
                </a:lnTo>
                <a:lnTo>
                  <a:pt x="12" y="159"/>
                </a:lnTo>
                <a:lnTo>
                  <a:pt x="12" y="160"/>
                </a:lnTo>
                <a:lnTo>
                  <a:pt x="14" y="162"/>
                </a:lnTo>
                <a:lnTo>
                  <a:pt x="14" y="163"/>
                </a:lnTo>
                <a:lnTo>
                  <a:pt x="15" y="163"/>
                </a:lnTo>
                <a:lnTo>
                  <a:pt x="15" y="165"/>
                </a:lnTo>
                <a:lnTo>
                  <a:pt x="17" y="166"/>
                </a:lnTo>
                <a:lnTo>
                  <a:pt x="18" y="166"/>
                </a:lnTo>
                <a:lnTo>
                  <a:pt x="20" y="166"/>
                </a:lnTo>
                <a:lnTo>
                  <a:pt x="20" y="167"/>
                </a:lnTo>
                <a:lnTo>
                  <a:pt x="22" y="169"/>
                </a:lnTo>
                <a:lnTo>
                  <a:pt x="22" y="170"/>
                </a:lnTo>
                <a:lnTo>
                  <a:pt x="24" y="170"/>
                </a:lnTo>
                <a:lnTo>
                  <a:pt x="25" y="170"/>
                </a:lnTo>
                <a:lnTo>
                  <a:pt x="27" y="170"/>
                </a:lnTo>
                <a:lnTo>
                  <a:pt x="28" y="172"/>
                </a:lnTo>
                <a:lnTo>
                  <a:pt x="28" y="170"/>
                </a:lnTo>
                <a:lnTo>
                  <a:pt x="30" y="170"/>
                </a:lnTo>
                <a:lnTo>
                  <a:pt x="30" y="169"/>
                </a:lnTo>
                <a:lnTo>
                  <a:pt x="30" y="170"/>
                </a:lnTo>
                <a:lnTo>
                  <a:pt x="28" y="170"/>
                </a:lnTo>
                <a:lnTo>
                  <a:pt x="27" y="170"/>
                </a:lnTo>
                <a:lnTo>
                  <a:pt x="28" y="170"/>
                </a:lnTo>
                <a:lnTo>
                  <a:pt x="27" y="169"/>
                </a:lnTo>
                <a:lnTo>
                  <a:pt x="28" y="169"/>
                </a:lnTo>
                <a:lnTo>
                  <a:pt x="30" y="169"/>
                </a:lnTo>
                <a:lnTo>
                  <a:pt x="31" y="169"/>
                </a:lnTo>
                <a:lnTo>
                  <a:pt x="31" y="170"/>
                </a:lnTo>
                <a:lnTo>
                  <a:pt x="32" y="169"/>
                </a:lnTo>
                <a:lnTo>
                  <a:pt x="32" y="167"/>
                </a:lnTo>
                <a:lnTo>
                  <a:pt x="32" y="169"/>
                </a:lnTo>
                <a:lnTo>
                  <a:pt x="32" y="167"/>
                </a:lnTo>
                <a:lnTo>
                  <a:pt x="34" y="166"/>
                </a:lnTo>
                <a:lnTo>
                  <a:pt x="32" y="166"/>
                </a:lnTo>
                <a:lnTo>
                  <a:pt x="34" y="165"/>
                </a:lnTo>
                <a:lnTo>
                  <a:pt x="34" y="166"/>
                </a:lnTo>
                <a:lnTo>
                  <a:pt x="34" y="167"/>
                </a:lnTo>
                <a:lnTo>
                  <a:pt x="34" y="169"/>
                </a:lnTo>
                <a:lnTo>
                  <a:pt x="32" y="169"/>
                </a:lnTo>
                <a:lnTo>
                  <a:pt x="34" y="170"/>
                </a:lnTo>
                <a:lnTo>
                  <a:pt x="34" y="169"/>
                </a:lnTo>
                <a:lnTo>
                  <a:pt x="35" y="169"/>
                </a:lnTo>
                <a:lnTo>
                  <a:pt x="37" y="169"/>
                </a:lnTo>
                <a:lnTo>
                  <a:pt x="38" y="169"/>
                </a:lnTo>
                <a:lnTo>
                  <a:pt x="38" y="167"/>
                </a:lnTo>
                <a:lnTo>
                  <a:pt x="40" y="166"/>
                </a:lnTo>
                <a:lnTo>
                  <a:pt x="41" y="169"/>
                </a:lnTo>
                <a:lnTo>
                  <a:pt x="41" y="170"/>
                </a:lnTo>
                <a:lnTo>
                  <a:pt x="42" y="170"/>
                </a:lnTo>
                <a:lnTo>
                  <a:pt x="42" y="172"/>
                </a:lnTo>
                <a:lnTo>
                  <a:pt x="42" y="173"/>
                </a:lnTo>
                <a:lnTo>
                  <a:pt x="44" y="173"/>
                </a:lnTo>
                <a:lnTo>
                  <a:pt x="44" y="175"/>
                </a:lnTo>
                <a:lnTo>
                  <a:pt x="42" y="175"/>
                </a:lnTo>
                <a:lnTo>
                  <a:pt x="42" y="176"/>
                </a:lnTo>
                <a:lnTo>
                  <a:pt x="42" y="177"/>
                </a:lnTo>
                <a:lnTo>
                  <a:pt x="44" y="177"/>
                </a:lnTo>
                <a:lnTo>
                  <a:pt x="44" y="179"/>
                </a:lnTo>
                <a:lnTo>
                  <a:pt x="44" y="182"/>
                </a:lnTo>
                <a:lnTo>
                  <a:pt x="42" y="182"/>
                </a:lnTo>
                <a:lnTo>
                  <a:pt x="41" y="180"/>
                </a:lnTo>
                <a:lnTo>
                  <a:pt x="40" y="180"/>
                </a:lnTo>
                <a:lnTo>
                  <a:pt x="40" y="182"/>
                </a:lnTo>
                <a:lnTo>
                  <a:pt x="38" y="182"/>
                </a:lnTo>
                <a:lnTo>
                  <a:pt x="38" y="183"/>
                </a:lnTo>
                <a:lnTo>
                  <a:pt x="38" y="185"/>
                </a:lnTo>
                <a:lnTo>
                  <a:pt x="38" y="186"/>
                </a:lnTo>
                <a:lnTo>
                  <a:pt x="37" y="186"/>
                </a:lnTo>
                <a:lnTo>
                  <a:pt x="37" y="187"/>
                </a:lnTo>
                <a:lnTo>
                  <a:pt x="35" y="187"/>
                </a:lnTo>
                <a:lnTo>
                  <a:pt x="35" y="189"/>
                </a:lnTo>
                <a:lnTo>
                  <a:pt x="34" y="189"/>
                </a:lnTo>
                <a:lnTo>
                  <a:pt x="32" y="190"/>
                </a:lnTo>
                <a:lnTo>
                  <a:pt x="32" y="192"/>
                </a:lnTo>
                <a:lnTo>
                  <a:pt x="32" y="190"/>
                </a:lnTo>
                <a:lnTo>
                  <a:pt x="31" y="190"/>
                </a:lnTo>
                <a:lnTo>
                  <a:pt x="31" y="192"/>
                </a:lnTo>
                <a:lnTo>
                  <a:pt x="32" y="192"/>
                </a:lnTo>
                <a:lnTo>
                  <a:pt x="32" y="193"/>
                </a:lnTo>
                <a:lnTo>
                  <a:pt x="31" y="193"/>
                </a:lnTo>
                <a:lnTo>
                  <a:pt x="30" y="193"/>
                </a:lnTo>
                <a:lnTo>
                  <a:pt x="31" y="195"/>
                </a:lnTo>
                <a:lnTo>
                  <a:pt x="30" y="195"/>
                </a:lnTo>
                <a:lnTo>
                  <a:pt x="30" y="196"/>
                </a:lnTo>
                <a:lnTo>
                  <a:pt x="28" y="196"/>
                </a:lnTo>
                <a:lnTo>
                  <a:pt x="27" y="196"/>
                </a:lnTo>
                <a:lnTo>
                  <a:pt x="27" y="195"/>
                </a:lnTo>
                <a:lnTo>
                  <a:pt x="28" y="195"/>
                </a:lnTo>
                <a:lnTo>
                  <a:pt x="27" y="195"/>
                </a:lnTo>
                <a:lnTo>
                  <a:pt x="27" y="193"/>
                </a:lnTo>
                <a:lnTo>
                  <a:pt x="27" y="192"/>
                </a:lnTo>
                <a:lnTo>
                  <a:pt x="25" y="192"/>
                </a:lnTo>
                <a:lnTo>
                  <a:pt x="25" y="193"/>
                </a:lnTo>
                <a:lnTo>
                  <a:pt x="25" y="195"/>
                </a:lnTo>
                <a:lnTo>
                  <a:pt x="24" y="195"/>
                </a:lnTo>
                <a:lnTo>
                  <a:pt x="24" y="196"/>
                </a:lnTo>
                <a:lnTo>
                  <a:pt x="24" y="197"/>
                </a:lnTo>
                <a:lnTo>
                  <a:pt x="22" y="196"/>
                </a:lnTo>
                <a:lnTo>
                  <a:pt x="22" y="195"/>
                </a:lnTo>
                <a:lnTo>
                  <a:pt x="21" y="193"/>
                </a:lnTo>
                <a:lnTo>
                  <a:pt x="21" y="192"/>
                </a:lnTo>
                <a:lnTo>
                  <a:pt x="20" y="192"/>
                </a:lnTo>
                <a:lnTo>
                  <a:pt x="20" y="190"/>
                </a:lnTo>
                <a:lnTo>
                  <a:pt x="18" y="190"/>
                </a:lnTo>
                <a:lnTo>
                  <a:pt x="17" y="190"/>
                </a:lnTo>
                <a:lnTo>
                  <a:pt x="17" y="192"/>
                </a:lnTo>
                <a:lnTo>
                  <a:pt x="15" y="193"/>
                </a:lnTo>
                <a:lnTo>
                  <a:pt x="15" y="195"/>
                </a:lnTo>
                <a:lnTo>
                  <a:pt x="15" y="196"/>
                </a:lnTo>
                <a:lnTo>
                  <a:pt x="15" y="197"/>
                </a:lnTo>
                <a:lnTo>
                  <a:pt x="17" y="197"/>
                </a:lnTo>
                <a:lnTo>
                  <a:pt x="18" y="199"/>
                </a:lnTo>
                <a:lnTo>
                  <a:pt x="18" y="200"/>
                </a:lnTo>
                <a:lnTo>
                  <a:pt x="18" y="202"/>
                </a:lnTo>
                <a:lnTo>
                  <a:pt x="18" y="203"/>
                </a:lnTo>
                <a:lnTo>
                  <a:pt x="18" y="205"/>
                </a:lnTo>
                <a:lnTo>
                  <a:pt x="20" y="206"/>
                </a:lnTo>
                <a:lnTo>
                  <a:pt x="22" y="209"/>
                </a:lnTo>
                <a:lnTo>
                  <a:pt x="24" y="209"/>
                </a:lnTo>
                <a:lnTo>
                  <a:pt x="24" y="210"/>
                </a:lnTo>
                <a:lnTo>
                  <a:pt x="24" y="212"/>
                </a:lnTo>
                <a:lnTo>
                  <a:pt x="22" y="212"/>
                </a:lnTo>
                <a:lnTo>
                  <a:pt x="22" y="213"/>
                </a:lnTo>
                <a:lnTo>
                  <a:pt x="22" y="215"/>
                </a:lnTo>
                <a:lnTo>
                  <a:pt x="22" y="216"/>
                </a:lnTo>
                <a:lnTo>
                  <a:pt x="24" y="216"/>
                </a:lnTo>
                <a:lnTo>
                  <a:pt x="25" y="216"/>
                </a:lnTo>
                <a:lnTo>
                  <a:pt x="25" y="217"/>
                </a:lnTo>
                <a:lnTo>
                  <a:pt x="27" y="217"/>
                </a:lnTo>
                <a:lnTo>
                  <a:pt x="27" y="219"/>
                </a:lnTo>
                <a:lnTo>
                  <a:pt x="28" y="219"/>
                </a:lnTo>
                <a:lnTo>
                  <a:pt x="28" y="220"/>
                </a:lnTo>
                <a:lnTo>
                  <a:pt x="30" y="220"/>
                </a:lnTo>
                <a:lnTo>
                  <a:pt x="30" y="219"/>
                </a:lnTo>
                <a:lnTo>
                  <a:pt x="30" y="217"/>
                </a:lnTo>
                <a:lnTo>
                  <a:pt x="31" y="217"/>
                </a:lnTo>
                <a:lnTo>
                  <a:pt x="31" y="216"/>
                </a:lnTo>
                <a:lnTo>
                  <a:pt x="31" y="215"/>
                </a:lnTo>
                <a:lnTo>
                  <a:pt x="32" y="213"/>
                </a:lnTo>
                <a:lnTo>
                  <a:pt x="34" y="210"/>
                </a:lnTo>
                <a:lnTo>
                  <a:pt x="35" y="209"/>
                </a:lnTo>
                <a:lnTo>
                  <a:pt x="35" y="207"/>
                </a:lnTo>
                <a:lnTo>
                  <a:pt x="37" y="206"/>
                </a:lnTo>
                <a:lnTo>
                  <a:pt x="40" y="203"/>
                </a:lnTo>
                <a:lnTo>
                  <a:pt x="41" y="202"/>
                </a:lnTo>
                <a:lnTo>
                  <a:pt x="42" y="200"/>
                </a:lnTo>
                <a:lnTo>
                  <a:pt x="48" y="196"/>
                </a:lnTo>
                <a:lnTo>
                  <a:pt x="50" y="196"/>
                </a:lnTo>
                <a:lnTo>
                  <a:pt x="51" y="195"/>
                </a:lnTo>
                <a:lnTo>
                  <a:pt x="52" y="195"/>
                </a:lnTo>
                <a:lnTo>
                  <a:pt x="54" y="193"/>
                </a:lnTo>
                <a:lnTo>
                  <a:pt x="55" y="193"/>
                </a:lnTo>
                <a:lnTo>
                  <a:pt x="55" y="192"/>
                </a:lnTo>
                <a:lnTo>
                  <a:pt x="58" y="192"/>
                </a:lnTo>
                <a:lnTo>
                  <a:pt x="58" y="190"/>
                </a:lnTo>
                <a:lnTo>
                  <a:pt x="60" y="190"/>
                </a:lnTo>
                <a:lnTo>
                  <a:pt x="61" y="190"/>
                </a:lnTo>
                <a:lnTo>
                  <a:pt x="61" y="189"/>
                </a:lnTo>
                <a:lnTo>
                  <a:pt x="62" y="189"/>
                </a:lnTo>
                <a:lnTo>
                  <a:pt x="62" y="187"/>
                </a:lnTo>
                <a:lnTo>
                  <a:pt x="64" y="187"/>
                </a:lnTo>
                <a:lnTo>
                  <a:pt x="64" y="186"/>
                </a:lnTo>
                <a:lnTo>
                  <a:pt x="65" y="183"/>
                </a:lnTo>
                <a:lnTo>
                  <a:pt x="68" y="183"/>
                </a:lnTo>
                <a:lnTo>
                  <a:pt x="71" y="185"/>
                </a:lnTo>
                <a:lnTo>
                  <a:pt x="72" y="185"/>
                </a:lnTo>
                <a:lnTo>
                  <a:pt x="74" y="185"/>
                </a:lnTo>
                <a:lnTo>
                  <a:pt x="74" y="183"/>
                </a:lnTo>
                <a:lnTo>
                  <a:pt x="75" y="183"/>
                </a:lnTo>
                <a:lnTo>
                  <a:pt x="77" y="183"/>
                </a:lnTo>
                <a:lnTo>
                  <a:pt x="78" y="183"/>
                </a:lnTo>
                <a:lnTo>
                  <a:pt x="80" y="183"/>
                </a:lnTo>
                <a:lnTo>
                  <a:pt x="81" y="183"/>
                </a:lnTo>
                <a:lnTo>
                  <a:pt x="82" y="183"/>
                </a:lnTo>
                <a:lnTo>
                  <a:pt x="84" y="183"/>
                </a:lnTo>
                <a:lnTo>
                  <a:pt x="85" y="183"/>
                </a:lnTo>
                <a:lnTo>
                  <a:pt x="88" y="183"/>
                </a:lnTo>
                <a:lnTo>
                  <a:pt x="90" y="183"/>
                </a:lnTo>
                <a:lnTo>
                  <a:pt x="90" y="185"/>
                </a:lnTo>
                <a:lnTo>
                  <a:pt x="91" y="185"/>
                </a:lnTo>
                <a:lnTo>
                  <a:pt x="91" y="186"/>
                </a:lnTo>
                <a:lnTo>
                  <a:pt x="92" y="187"/>
                </a:lnTo>
                <a:lnTo>
                  <a:pt x="92" y="189"/>
                </a:lnTo>
                <a:lnTo>
                  <a:pt x="94" y="189"/>
                </a:lnTo>
                <a:lnTo>
                  <a:pt x="94" y="190"/>
                </a:lnTo>
                <a:lnTo>
                  <a:pt x="94" y="192"/>
                </a:lnTo>
                <a:lnTo>
                  <a:pt x="95" y="192"/>
                </a:lnTo>
                <a:lnTo>
                  <a:pt x="95" y="193"/>
                </a:lnTo>
                <a:lnTo>
                  <a:pt x="97" y="195"/>
                </a:lnTo>
                <a:lnTo>
                  <a:pt x="98" y="196"/>
                </a:lnTo>
                <a:lnTo>
                  <a:pt x="98" y="195"/>
                </a:lnTo>
                <a:lnTo>
                  <a:pt x="100" y="195"/>
                </a:lnTo>
                <a:lnTo>
                  <a:pt x="101" y="195"/>
                </a:lnTo>
                <a:lnTo>
                  <a:pt x="102" y="195"/>
                </a:lnTo>
                <a:lnTo>
                  <a:pt x="104" y="195"/>
                </a:lnTo>
                <a:lnTo>
                  <a:pt x="105" y="193"/>
                </a:lnTo>
                <a:lnTo>
                  <a:pt x="105" y="192"/>
                </a:lnTo>
                <a:lnTo>
                  <a:pt x="107" y="192"/>
                </a:lnTo>
                <a:lnTo>
                  <a:pt x="107" y="190"/>
                </a:lnTo>
                <a:lnTo>
                  <a:pt x="108" y="189"/>
                </a:lnTo>
                <a:lnTo>
                  <a:pt x="108" y="187"/>
                </a:lnTo>
                <a:lnTo>
                  <a:pt x="110" y="187"/>
                </a:lnTo>
                <a:lnTo>
                  <a:pt x="111" y="186"/>
                </a:lnTo>
                <a:lnTo>
                  <a:pt x="113" y="185"/>
                </a:lnTo>
                <a:lnTo>
                  <a:pt x="113" y="183"/>
                </a:lnTo>
                <a:lnTo>
                  <a:pt x="114" y="183"/>
                </a:lnTo>
                <a:lnTo>
                  <a:pt x="114" y="182"/>
                </a:lnTo>
                <a:lnTo>
                  <a:pt x="115" y="182"/>
                </a:lnTo>
                <a:lnTo>
                  <a:pt x="115" y="180"/>
                </a:lnTo>
                <a:lnTo>
                  <a:pt x="117" y="179"/>
                </a:lnTo>
                <a:lnTo>
                  <a:pt x="118" y="177"/>
                </a:lnTo>
                <a:lnTo>
                  <a:pt x="118" y="176"/>
                </a:lnTo>
                <a:lnTo>
                  <a:pt x="120" y="176"/>
                </a:lnTo>
                <a:lnTo>
                  <a:pt x="120" y="175"/>
                </a:lnTo>
                <a:lnTo>
                  <a:pt x="121" y="175"/>
                </a:lnTo>
                <a:lnTo>
                  <a:pt x="121" y="173"/>
                </a:lnTo>
                <a:lnTo>
                  <a:pt x="123" y="173"/>
                </a:lnTo>
                <a:lnTo>
                  <a:pt x="123" y="172"/>
                </a:lnTo>
                <a:lnTo>
                  <a:pt x="124" y="170"/>
                </a:lnTo>
                <a:lnTo>
                  <a:pt x="125" y="169"/>
                </a:lnTo>
                <a:lnTo>
                  <a:pt x="127" y="169"/>
                </a:lnTo>
                <a:lnTo>
                  <a:pt x="127" y="167"/>
                </a:lnTo>
                <a:lnTo>
                  <a:pt x="128" y="167"/>
                </a:lnTo>
                <a:lnTo>
                  <a:pt x="130" y="166"/>
                </a:lnTo>
                <a:lnTo>
                  <a:pt x="131" y="166"/>
                </a:lnTo>
                <a:lnTo>
                  <a:pt x="133" y="165"/>
                </a:lnTo>
                <a:lnTo>
                  <a:pt x="134" y="165"/>
                </a:lnTo>
                <a:lnTo>
                  <a:pt x="134" y="163"/>
                </a:lnTo>
                <a:lnTo>
                  <a:pt x="135" y="163"/>
                </a:lnTo>
                <a:lnTo>
                  <a:pt x="137" y="163"/>
                </a:lnTo>
                <a:lnTo>
                  <a:pt x="138" y="162"/>
                </a:lnTo>
                <a:lnTo>
                  <a:pt x="141" y="160"/>
                </a:lnTo>
                <a:lnTo>
                  <a:pt x="143" y="159"/>
                </a:lnTo>
                <a:lnTo>
                  <a:pt x="144" y="159"/>
                </a:lnTo>
                <a:lnTo>
                  <a:pt x="144" y="157"/>
                </a:lnTo>
                <a:lnTo>
                  <a:pt x="145" y="157"/>
                </a:lnTo>
                <a:lnTo>
                  <a:pt x="147" y="157"/>
                </a:lnTo>
                <a:lnTo>
                  <a:pt x="147" y="156"/>
                </a:lnTo>
                <a:lnTo>
                  <a:pt x="148" y="156"/>
                </a:lnTo>
                <a:lnTo>
                  <a:pt x="150" y="156"/>
                </a:lnTo>
                <a:lnTo>
                  <a:pt x="151" y="156"/>
                </a:lnTo>
                <a:lnTo>
                  <a:pt x="151" y="155"/>
                </a:lnTo>
                <a:lnTo>
                  <a:pt x="153" y="155"/>
                </a:lnTo>
                <a:lnTo>
                  <a:pt x="154" y="155"/>
                </a:lnTo>
                <a:lnTo>
                  <a:pt x="155" y="155"/>
                </a:lnTo>
                <a:lnTo>
                  <a:pt x="158" y="155"/>
                </a:lnTo>
                <a:lnTo>
                  <a:pt x="160" y="155"/>
                </a:lnTo>
                <a:lnTo>
                  <a:pt x="161" y="155"/>
                </a:lnTo>
                <a:lnTo>
                  <a:pt x="163" y="155"/>
                </a:lnTo>
                <a:lnTo>
                  <a:pt x="164" y="153"/>
                </a:lnTo>
                <a:lnTo>
                  <a:pt x="165" y="153"/>
                </a:lnTo>
                <a:lnTo>
                  <a:pt x="168" y="153"/>
                </a:lnTo>
                <a:lnTo>
                  <a:pt x="170" y="153"/>
                </a:lnTo>
                <a:lnTo>
                  <a:pt x="171" y="155"/>
                </a:lnTo>
                <a:lnTo>
                  <a:pt x="174" y="155"/>
                </a:lnTo>
                <a:lnTo>
                  <a:pt x="175" y="155"/>
                </a:lnTo>
                <a:lnTo>
                  <a:pt x="177" y="155"/>
                </a:lnTo>
                <a:lnTo>
                  <a:pt x="178" y="153"/>
                </a:lnTo>
                <a:lnTo>
                  <a:pt x="180" y="153"/>
                </a:lnTo>
                <a:lnTo>
                  <a:pt x="181" y="153"/>
                </a:lnTo>
                <a:lnTo>
                  <a:pt x="183" y="153"/>
                </a:lnTo>
                <a:lnTo>
                  <a:pt x="184" y="153"/>
                </a:lnTo>
                <a:lnTo>
                  <a:pt x="185" y="153"/>
                </a:lnTo>
                <a:lnTo>
                  <a:pt x="187" y="153"/>
                </a:lnTo>
                <a:lnTo>
                  <a:pt x="188" y="152"/>
                </a:lnTo>
                <a:lnTo>
                  <a:pt x="190" y="150"/>
                </a:lnTo>
                <a:lnTo>
                  <a:pt x="190" y="149"/>
                </a:lnTo>
                <a:lnTo>
                  <a:pt x="191" y="147"/>
                </a:lnTo>
                <a:lnTo>
                  <a:pt x="193" y="146"/>
                </a:lnTo>
                <a:lnTo>
                  <a:pt x="194" y="145"/>
                </a:lnTo>
                <a:lnTo>
                  <a:pt x="195" y="143"/>
                </a:lnTo>
                <a:lnTo>
                  <a:pt x="197" y="142"/>
                </a:lnTo>
                <a:lnTo>
                  <a:pt x="198" y="140"/>
                </a:lnTo>
                <a:lnTo>
                  <a:pt x="200" y="139"/>
                </a:lnTo>
                <a:lnTo>
                  <a:pt x="201" y="139"/>
                </a:lnTo>
                <a:lnTo>
                  <a:pt x="203" y="139"/>
                </a:lnTo>
                <a:lnTo>
                  <a:pt x="204" y="139"/>
                </a:lnTo>
                <a:lnTo>
                  <a:pt x="205" y="139"/>
                </a:lnTo>
                <a:lnTo>
                  <a:pt x="205" y="140"/>
                </a:lnTo>
                <a:lnTo>
                  <a:pt x="207" y="140"/>
                </a:lnTo>
                <a:lnTo>
                  <a:pt x="208" y="140"/>
                </a:lnTo>
                <a:lnTo>
                  <a:pt x="210" y="140"/>
                </a:lnTo>
                <a:lnTo>
                  <a:pt x="210" y="139"/>
                </a:lnTo>
                <a:lnTo>
                  <a:pt x="211" y="139"/>
                </a:lnTo>
                <a:lnTo>
                  <a:pt x="211" y="140"/>
                </a:lnTo>
                <a:lnTo>
                  <a:pt x="213" y="140"/>
                </a:lnTo>
                <a:lnTo>
                  <a:pt x="214" y="140"/>
                </a:lnTo>
                <a:lnTo>
                  <a:pt x="215" y="140"/>
                </a:lnTo>
                <a:lnTo>
                  <a:pt x="217" y="139"/>
                </a:lnTo>
                <a:lnTo>
                  <a:pt x="218" y="137"/>
                </a:lnTo>
                <a:lnTo>
                  <a:pt x="218" y="136"/>
                </a:lnTo>
                <a:lnTo>
                  <a:pt x="220" y="135"/>
                </a:lnTo>
                <a:lnTo>
                  <a:pt x="221" y="133"/>
                </a:lnTo>
                <a:lnTo>
                  <a:pt x="221" y="132"/>
                </a:lnTo>
                <a:lnTo>
                  <a:pt x="223" y="130"/>
                </a:lnTo>
                <a:lnTo>
                  <a:pt x="224" y="129"/>
                </a:lnTo>
                <a:lnTo>
                  <a:pt x="225" y="127"/>
                </a:lnTo>
                <a:lnTo>
                  <a:pt x="227" y="126"/>
                </a:lnTo>
                <a:lnTo>
                  <a:pt x="228" y="125"/>
                </a:lnTo>
                <a:lnTo>
                  <a:pt x="230" y="122"/>
                </a:lnTo>
                <a:lnTo>
                  <a:pt x="231" y="120"/>
                </a:lnTo>
                <a:lnTo>
                  <a:pt x="233" y="117"/>
                </a:lnTo>
                <a:lnTo>
                  <a:pt x="234" y="117"/>
                </a:lnTo>
                <a:lnTo>
                  <a:pt x="235" y="115"/>
                </a:lnTo>
                <a:lnTo>
                  <a:pt x="237" y="113"/>
                </a:lnTo>
                <a:lnTo>
                  <a:pt x="238" y="112"/>
                </a:lnTo>
                <a:lnTo>
                  <a:pt x="240" y="110"/>
                </a:lnTo>
                <a:lnTo>
                  <a:pt x="241" y="109"/>
                </a:lnTo>
                <a:lnTo>
                  <a:pt x="243" y="107"/>
                </a:lnTo>
                <a:lnTo>
                  <a:pt x="244" y="107"/>
                </a:lnTo>
                <a:lnTo>
                  <a:pt x="245" y="106"/>
                </a:lnTo>
                <a:lnTo>
                  <a:pt x="245" y="103"/>
                </a:lnTo>
                <a:lnTo>
                  <a:pt x="245" y="102"/>
                </a:lnTo>
                <a:lnTo>
                  <a:pt x="245" y="100"/>
                </a:lnTo>
                <a:lnTo>
                  <a:pt x="245" y="99"/>
                </a:lnTo>
                <a:lnTo>
                  <a:pt x="247" y="97"/>
                </a:lnTo>
                <a:lnTo>
                  <a:pt x="247" y="96"/>
                </a:lnTo>
                <a:lnTo>
                  <a:pt x="245" y="96"/>
                </a:lnTo>
                <a:lnTo>
                  <a:pt x="245" y="94"/>
                </a:lnTo>
                <a:lnTo>
                  <a:pt x="244" y="93"/>
                </a:lnTo>
                <a:lnTo>
                  <a:pt x="243" y="93"/>
                </a:lnTo>
                <a:lnTo>
                  <a:pt x="243" y="92"/>
                </a:lnTo>
                <a:lnTo>
                  <a:pt x="243" y="90"/>
                </a:lnTo>
                <a:lnTo>
                  <a:pt x="243" y="89"/>
                </a:lnTo>
                <a:lnTo>
                  <a:pt x="241" y="89"/>
                </a:lnTo>
                <a:lnTo>
                  <a:pt x="241" y="87"/>
                </a:lnTo>
                <a:lnTo>
                  <a:pt x="241" y="86"/>
                </a:lnTo>
                <a:lnTo>
                  <a:pt x="241" y="84"/>
                </a:lnTo>
                <a:lnTo>
                  <a:pt x="240" y="84"/>
                </a:lnTo>
                <a:lnTo>
                  <a:pt x="240" y="83"/>
                </a:lnTo>
                <a:lnTo>
                  <a:pt x="238" y="83"/>
                </a:lnTo>
                <a:lnTo>
                  <a:pt x="238" y="82"/>
                </a:lnTo>
                <a:lnTo>
                  <a:pt x="238" y="80"/>
                </a:lnTo>
                <a:lnTo>
                  <a:pt x="238" y="79"/>
                </a:lnTo>
                <a:lnTo>
                  <a:pt x="237" y="77"/>
                </a:lnTo>
                <a:lnTo>
                  <a:pt x="237" y="76"/>
                </a:lnTo>
                <a:lnTo>
                  <a:pt x="235" y="74"/>
                </a:lnTo>
                <a:lnTo>
                  <a:pt x="235" y="73"/>
                </a:lnTo>
                <a:lnTo>
                  <a:pt x="234" y="72"/>
                </a:lnTo>
                <a:lnTo>
                  <a:pt x="233" y="70"/>
                </a:lnTo>
                <a:lnTo>
                  <a:pt x="233" y="69"/>
                </a:lnTo>
                <a:lnTo>
                  <a:pt x="233" y="67"/>
                </a:lnTo>
                <a:lnTo>
                  <a:pt x="231" y="66"/>
                </a:lnTo>
                <a:lnTo>
                  <a:pt x="230" y="64"/>
                </a:lnTo>
                <a:lnTo>
                  <a:pt x="230" y="63"/>
                </a:lnTo>
                <a:lnTo>
                  <a:pt x="230" y="62"/>
                </a:lnTo>
                <a:lnTo>
                  <a:pt x="230" y="60"/>
                </a:lnTo>
                <a:lnTo>
                  <a:pt x="228" y="60"/>
                </a:lnTo>
                <a:lnTo>
                  <a:pt x="228" y="59"/>
                </a:lnTo>
                <a:lnTo>
                  <a:pt x="228" y="57"/>
                </a:lnTo>
                <a:lnTo>
                  <a:pt x="228" y="56"/>
                </a:lnTo>
                <a:lnTo>
                  <a:pt x="228" y="54"/>
                </a:lnTo>
                <a:lnTo>
                  <a:pt x="230" y="54"/>
                </a:lnTo>
                <a:lnTo>
                  <a:pt x="230" y="53"/>
                </a:lnTo>
                <a:lnTo>
                  <a:pt x="230" y="52"/>
                </a:lnTo>
                <a:lnTo>
                  <a:pt x="231" y="52"/>
                </a:lnTo>
                <a:lnTo>
                  <a:pt x="231" y="50"/>
                </a:lnTo>
                <a:lnTo>
                  <a:pt x="230" y="49"/>
                </a:lnTo>
                <a:lnTo>
                  <a:pt x="230" y="47"/>
                </a:lnTo>
                <a:lnTo>
                  <a:pt x="230" y="46"/>
                </a:lnTo>
                <a:lnTo>
                  <a:pt x="230" y="44"/>
                </a:lnTo>
                <a:lnTo>
                  <a:pt x="228" y="44"/>
                </a:lnTo>
                <a:lnTo>
                  <a:pt x="228" y="43"/>
                </a:lnTo>
                <a:lnTo>
                  <a:pt x="227" y="42"/>
                </a:lnTo>
                <a:lnTo>
                  <a:pt x="227" y="40"/>
                </a:lnTo>
                <a:lnTo>
                  <a:pt x="225" y="39"/>
                </a:lnTo>
                <a:lnTo>
                  <a:pt x="224" y="39"/>
                </a:lnTo>
                <a:lnTo>
                  <a:pt x="224" y="37"/>
                </a:lnTo>
                <a:lnTo>
                  <a:pt x="223" y="37"/>
                </a:lnTo>
                <a:lnTo>
                  <a:pt x="223" y="36"/>
                </a:lnTo>
                <a:lnTo>
                  <a:pt x="223" y="34"/>
                </a:lnTo>
                <a:lnTo>
                  <a:pt x="221" y="33"/>
                </a:lnTo>
                <a:lnTo>
                  <a:pt x="220" y="32"/>
                </a:lnTo>
                <a:lnTo>
                  <a:pt x="218" y="32"/>
                </a:lnTo>
                <a:lnTo>
                  <a:pt x="217" y="30"/>
                </a:lnTo>
                <a:lnTo>
                  <a:pt x="215" y="29"/>
                </a:lnTo>
                <a:lnTo>
                  <a:pt x="214" y="29"/>
                </a:lnTo>
                <a:lnTo>
                  <a:pt x="213" y="29"/>
                </a:lnTo>
                <a:lnTo>
                  <a:pt x="213" y="27"/>
                </a:lnTo>
                <a:lnTo>
                  <a:pt x="213" y="26"/>
                </a:lnTo>
                <a:lnTo>
                  <a:pt x="213" y="24"/>
                </a:lnTo>
                <a:lnTo>
                  <a:pt x="213" y="23"/>
                </a:lnTo>
                <a:lnTo>
                  <a:pt x="213" y="22"/>
                </a:lnTo>
                <a:lnTo>
                  <a:pt x="213" y="20"/>
                </a:lnTo>
                <a:lnTo>
                  <a:pt x="213" y="19"/>
                </a:lnTo>
                <a:lnTo>
                  <a:pt x="213" y="17"/>
                </a:lnTo>
                <a:lnTo>
                  <a:pt x="213" y="16"/>
                </a:lnTo>
                <a:lnTo>
                  <a:pt x="211" y="16"/>
                </a:lnTo>
                <a:lnTo>
                  <a:pt x="211" y="17"/>
                </a:lnTo>
                <a:lnTo>
                  <a:pt x="210" y="17"/>
                </a:lnTo>
                <a:lnTo>
                  <a:pt x="208" y="17"/>
                </a:lnTo>
                <a:lnTo>
                  <a:pt x="207" y="17"/>
                </a:lnTo>
                <a:lnTo>
                  <a:pt x="205" y="17"/>
                </a:lnTo>
                <a:lnTo>
                  <a:pt x="204" y="16"/>
                </a:lnTo>
                <a:lnTo>
                  <a:pt x="203" y="16"/>
                </a:lnTo>
                <a:lnTo>
                  <a:pt x="203" y="14"/>
                </a:lnTo>
                <a:lnTo>
                  <a:pt x="203" y="13"/>
                </a:lnTo>
                <a:lnTo>
                  <a:pt x="201" y="13"/>
                </a:lnTo>
                <a:lnTo>
                  <a:pt x="201" y="12"/>
                </a:lnTo>
                <a:lnTo>
                  <a:pt x="201" y="10"/>
                </a:lnTo>
                <a:lnTo>
                  <a:pt x="200" y="10"/>
                </a:lnTo>
                <a:lnTo>
                  <a:pt x="200" y="9"/>
                </a:lnTo>
                <a:lnTo>
                  <a:pt x="200" y="7"/>
                </a:lnTo>
                <a:lnTo>
                  <a:pt x="200" y="6"/>
                </a:lnTo>
                <a:lnTo>
                  <a:pt x="198" y="6"/>
                </a:lnTo>
                <a:lnTo>
                  <a:pt x="197" y="6"/>
                </a:lnTo>
                <a:lnTo>
                  <a:pt x="195" y="6"/>
                </a:lnTo>
                <a:lnTo>
                  <a:pt x="194" y="6"/>
                </a:lnTo>
                <a:lnTo>
                  <a:pt x="193" y="6"/>
                </a:lnTo>
                <a:lnTo>
                  <a:pt x="193" y="4"/>
                </a:lnTo>
                <a:lnTo>
                  <a:pt x="193" y="3"/>
                </a:lnTo>
                <a:lnTo>
                  <a:pt x="191" y="3"/>
                </a:lnTo>
                <a:lnTo>
                  <a:pt x="191" y="2"/>
                </a:lnTo>
                <a:lnTo>
                  <a:pt x="190" y="2"/>
                </a:lnTo>
                <a:lnTo>
                  <a:pt x="190" y="0"/>
                </a:lnTo>
                <a:lnTo>
                  <a:pt x="190" y="2"/>
                </a:lnTo>
                <a:lnTo>
                  <a:pt x="190" y="0"/>
                </a:lnTo>
                <a:lnTo>
                  <a:pt x="188" y="0"/>
                </a:lnTo>
                <a:lnTo>
                  <a:pt x="187" y="0"/>
                </a:lnTo>
                <a:lnTo>
                  <a:pt x="187" y="2"/>
                </a:lnTo>
                <a:lnTo>
                  <a:pt x="185" y="2"/>
                </a:lnTo>
                <a:lnTo>
                  <a:pt x="184" y="3"/>
                </a:lnTo>
                <a:lnTo>
                  <a:pt x="183" y="4"/>
                </a:lnTo>
                <a:lnTo>
                  <a:pt x="183" y="6"/>
                </a:lnTo>
                <a:lnTo>
                  <a:pt x="181" y="7"/>
                </a:lnTo>
                <a:lnTo>
                  <a:pt x="181" y="9"/>
                </a:lnTo>
                <a:lnTo>
                  <a:pt x="180" y="9"/>
                </a:lnTo>
                <a:lnTo>
                  <a:pt x="178" y="9"/>
                </a:lnTo>
                <a:lnTo>
                  <a:pt x="178" y="10"/>
                </a:lnTo>
                <a:lnTo>
                  <a:pt x="178" y="12"/>
                </a:lnTo>
                <a:lnTo>
                  <a:pt x="177" y="12"/>
                </a:lnTo>
                <a:lnTo>
                  <a:pt x="177" y="13"/>
                </a:lnTo>
                <a:lnTo>
                  <a:pt x="177" y="14"/>
                </a:lnTo>
                <a:lnTo>
                  <a:pt x="175" y="14"/>
                </a:lnTo>
                <a:lnTo>
                  <a:pt x="175" y="16"/>
                </a:lnTo>
                <a:lnTo>
                  <a:pt x="174" y="16"/>
                </a:lnTo>
                <a:lnTo>
                  <a:pt x="174" y="14"/>
                </a:lnTo>
                <a:lnTo>
                  <a:pt x="173" y="14"/>
                </a:lnTo>
                <a:lnTo>
                  <a:pt x="171" y="14"/>
                </a:lnTo>
                <a:lnTo>
                  <a:pt x="170" y="16"/>
                </a:lnTo>
                <a:lnTo>
                  <a:pt x="168" y="17"/>
                </a:lnTo>
                <a:lnTo>
                  <a:pt x="167" y="17"/>
                </a:lnTo>
                <a:lnTo>
                  <a:pt x="167" y="19"/>
                </a:lnTo>
                <a:lnTo>
                  <a:pt x="165" y="20"/>
                </a:lnTo>
                <a:lnTo>
                  <a:pt x="164" y="20"/>
                </a:lnTo>
                <a:lnTo>
                  <a:pt x="164" y="22"/>
                </a:lnTo>
                <a:lnTo>
                  <a:pt x="164" y="23"/>
                </a:lnTo>
                <a:lnTo>
                  <a:pt x="163" y="23"/>
                </a:lnTo>
                <a:lnTo>
                  <a:pt x="161" y="23"/>
                </a:lnTo>
                <a:lnTo>
                  <a:pt x="161" y="24"/>
                </a:lnTo>
                <a:lnTo>
                  <a:pt x="160" y="24"/>
                </a:lnTo>
                <a:lnTo>
                  <a:pt x="160" y="26"/>
                </a:lnTo>
                <a:lnTo>
                  <a:pt x="158" y="26"/>
                </a:lnTo>
                <a:lnTo>
                  <a:pt x="158" y="27"/>
                </a:lnTo>
                <a:lnTo>
                  <a:pt x="158" y="29"/>
                </a:lnTo>
                <a:lnTo>
                  <a:pt x="158" y="30"/>
                </a:lnTo>
                <a:lnTo>
                  <a:pt x="157" y="30"/>
                </a:lnTo>
                <a:lnTo>
                  <a:pt x="155" y="32"/>
                </a:lnTo>
                <a:lnTo>
                  <a:pt x="155" y="33"/>
                </a:lnTo>
                <a:lnTo>
                  <a:pt x="154" y="33"/>
                </a:lnTo>
                <a:lnTo>
                  <a:pt x="155" y="33"/>
                </a:lnTo>
                <a:lnTo>
                  <a:pt x="154" y="33"/>
                </a:lnTo>
                <a:lnTo>
                  <a:pt x="153" y="33"/>
                </a:lnTo>
                <a:lnTo>
                  <a:pt x="153" y="34"/>
                </a:lnTo>
                <a:lnTo>
                  <a:pt x="151" y="34"/>
                </a:lnTo>
                <a:lnTo>
                  <a:pt x="150" y="34"/>
                </a:lnTo>
                <a:lnTo>
                  <a:pt x="150" y="36"/>
                </a:lnTo>
                <a:lnTo>
                  <a:pt x="150" y="37"/>
                </a:lnTo>
                <a:lnTo>
                  <a:pt x="150" y="39"/>
                </a:lnTo>
                <a:lnTo>
                  <a:pt x="150" y="40"/>
                </a:lnTo>
                <a:lnTo>
                  <a:pt x="148" y="42"/>
                </a:lnTo>
                <a:lnTo>
                  <a:pt x="147" y="43"/>
                </a:lnTo>
                <a:lnTo>
                  <a:pt x="145" y="43"/>
                </a:lnTo>
                <a:lnTo>
                  <a:pt x="145" y="44"/>
                </a:lnTo>
                <a:lnTo>
                  <a:pt x="145" y="46"/>
                </a:lnTo>
                <a:lnTo>
                  <a:pt x="144" y="46"/>
                </a:lnTo>
                <a:lnTo>
                  <a:pt x="145" y="46"/>
                </a:lnTo>
                <a:lnTo>
                  <a:pt x="145" y="47"/>
                </a:lnTo>
                <a:lnTo>
                  <a:pt x="147" y="47"/>
                </a:lnTo>
                <a:lnTo>
                  <a:pt x="147" y="49"/>
                </a:lnTo>
                <a:lnTo>
                  <a:pt x="147" y="50"/>
                </a:lnTo>
                <a:lnTo>
                  <a:pt x="147" y="52"/>
                </a:lnTo>
                <a:lnTo>
                  <a:pt x="145" y="52"/>
                </a:lnTo>
                <a:lnTo>
                  <a:pt x="145" y="53"/>
                </a:lnTo>
                <a:lnTo>
                  <a:pt x="145" y="54"/>
                </a:lnTo>
                <a:lnTo>
                  <a:pt x="147" y="54"/>
                </a:lnTo>
                <a:lnTo>
                  <a:pt x="147" y="56"/>
                </a:lnTo>
                <a:lnTo>
                  <a:pt x="145" y="56"/>
                </a:lnTo>
                <a:lnTo>
                  <a:pt x="145" y="57"/>
                </a:lnTo>
                <a:lnTo>
                  <a:pt x="147" y="59"/>
                </a:lnTo>
                <a:lnTo>
                  <a:pt x="145" y="59"/>
                </a:lnTo>
                <a:lnTo>
                  <a:pt x="144" y="59"/>
                </a:lnTo>
                <a:lnTo>
                  <a:pt x="143" y="59"/>
                </a:lnTo>
                <a:lnTo>
                  <a:pt x="141" y="59"/>
                </a:lnTo>
                <a:lnTo>
                  <a:pt x="140" y="59"/>
                </a:lnTo>
                <a:lnTo>
                  <a:pt x="138" y="59"/>
                </a:lnTo>
                <a:lnTo>
                  <a:pt x="137" y="59"/>
                </a:lnTo>
                <a:lnTo>
                  <a:pt x="135" y="59"/>
                </a:lnTo>
                <a:lnTo>
                  <a:pt x="135" y="60"/>
                </a:lnTo>
                <a:lnTo>
                  <a:pt x="134" y="60"/>
                </a:lnTo>
                <a:lnTo>
                  <a:pt x="133" y="62"/>
                </a:lnTo>
                <a:lnTo>
                  <a:pt x="131" y="62"/>
                </a:lnTo>
                <a:lnTo>
                  <a:pt x="130" y="62"/>
                </a:lnTo>
                <a:lnTo>
                  <a:pt x="128" y="60"/>
                </a:lnTo>
                <a:lnTo>
                  <a:pt x="127" y="59"/>
                </a:lnTo>
                <a:lnTo>
                  <a:pt x="125" y="59"/>
                </a:lnTo>
                <a:lnTo>
                  <a:pt x="125" y="57"/>
                </a:lnTo>
                <a:lnTo>
                  <a:pt x="124" y="56"/>
                </a:lnTo>
                <a:lnTo>
                  <a:pt x="123" y="54"/>
                </a:lnTo>
                <a:lnTo>
                  <a:pt x="124" y="54"/>
                </a:lnTo>
                <a:lnTo>
                  <a:pt x="124" y="53"/>
                </a:lnTo>
                <a:lnTo>
                  <a:pt x="125" y="53"/>
                </a:lnTo>
                <a:lnTo>
                  <a:pt x="125" y="52"/>
                </a:lnTo>
                <a:lnTo>
                  <a:pt x="127" y="52"/>
                </a:lnTo>
                <a:lnTo>
                  <a:pt x="127" y="50"/>
                </a:lnTo>
                <a:lnTo>
                  <a:pt x="125" y="49"/>
                </a:lnTo>
                <a:lnTo>
                  <a:pt x="124" y="47"/>
                </a:lnTo>
                <a:lnTo>
                  <a:pt x="124" y="46"/>
                </a:lnTo>
                <a:lnTo>
                  <a:pt x="124" y="44"/>
                </a:lnTo>
                <a:lnTo>
                  <a:pt x="124" y="43"/>
                </a:lnTo>
                <a:lnTo>
                  <a:pt x="125" y="43"/>
                </a:lnTo>
                <a:lnTo>
                  <a:pt x="125" y="42"/>
                </a:lnTo>
                <a:lnTo>
                  <a:pt x="124" y="40"/>
                </a:lnTo>
                <a:lnTo>
                  <a:pt x="124" y="39"/>
                </a:lnTo>
                <a:lnTo>
                  <a:pt x="124" y="37"/>
                </a:lnTo>
                <a:lnTo>
                  <a:pt x="125" y="37"/>
                </a:lnTo>
                <a:lnTo>
                  <a:pt x="125" y="36"/>
                </a:lnTo>
                <a:lnTo>
                  <a:pt x="124" y="36"/>
                </a:lnTo>
                <a:lnTo>
                  <a:pt x="124" y="34"/>
                </a:lnTo>
                <a:lnTo>
                  <a:pt x="125" y="34"/>
                </a:lnTo>
                <a:lnTo>
                  <a:pt x="125" y="36"/>
                </a:lnTo>
                <a:lnTo>
                  <a:pt x="125" y="34"/>
                </a:lnTo>
                <a:lnTo>
                  <a:pt x="125" y="33"/>
                </a:lnTo>
                <a:lnTo>
                  <a:pt x="124" y="33"/>
                </a:lnTo>
                <a:lnTo>
                  <a:pt x="124" y="32"/>
                </a:lnTo>
                <a:lnTo>
                  <a:pt x="124" y="30"/>
                </a:lnTo>
                <a:lnTo>
                  <a:pt x="124" y="29"/>
                </a:lnTo>
                <a:lnTo>
                  <a:pt x="124" y="27"/>
                </a:lnTo>
                <a:lnTo>
                  <a:pt x="124" y="26"/>
                </a:lnTo>
                <a:lnTo>
                  <a:pt x="125" y="26"/>
                </a:lnTo>
                <a:lnTo>
                  <a:pt x="124" y="26"/>
                </a:lnTo>
                <a:lnTo>
                  <a:pt x="123" y="24"/>
                </a:lnTo>
                <a:lnTo>
                  <a:pt x="124" y="23"/>
                </a:lnTo>
                <a:lnTo>
                  <a:pt x="123" y="23"/>
                </a:lnTo>
                <a:lnTo>
                  <a:pt x="120" y="23"/>
                </a:lnTo>
                <a:lnTo>
                  <a:pt x="117" y="23"/>
                </a:lnTo>
                <a:lnTo>
                  <a:pt x="115" y="23"/>
                </a:lnTo>
                <a:lnTo>
                  <a:pt x="114" y="23"/>
                </a:lnTo>
                <a:lnTo>
                  <a:pt x="113" y="23"/>
                </a:lnTo>
                <a:lnTo>
                  <a:pt x="110" y="23"/>
                </a:lnTo>
                <a:lnTo>
                  <a:pt x="108" y="23"/>
                </a:lnTo>
                <a:lnTo>
                  <a:pt x="104" y="23"/>
                </a:lnTo>
                <a:lnTo>
                  <a:pt x="101" y="23"/>
                </a:lnTo>
                <a:lnTo>
                  <a:pt x="100" y="23"/>
                </a:lnTo>
                <a:lnTo>
                  <a:pt x="98" y="23"/>
                </a:lnTo>
                <a:lnTo>
                  <a:pt x="98" y="22"/>
                </a:lnTo>
                <a:lnTo>
                  <a:pt x="98" y="20"/>
                </a:lnTo>
                <a:lnTo>
                  <a:pt x="97" y="20"/>
                </a:lnTo>
                <a:lnTo>
                  <a:pt x="95" y="20"/>
                </a:lnTo>
                <a:lnTo>
                  <a:pt x="94" y="20"/>
                </a:lnTo>
                <a:lnTo>
                  <a:pt x="94" y="19"/>
                </a:lnTo>
                <a:lnTo>
                  <a:pt x="92" y="19"/>
                </a:lnTo>
                <a:lnTo>
                  <a:pt x="91" y="20"/>
                </a:lnTo>
                <a:lnTo>
                  <a:pt x="90" y="22"/>
                </a:lnTo>
                <a:lnTo>
                  <a:pt x="88" y="22"/>
                </a:lnTo>
                <a:lnTo>
                  <a:pt x="87" y="22"/>
                </a:lnTo>
              </a:path>
            </a:pathLst>
          </a:custGeom>
          <a:solidFill>
            <a:schemeClr val="bg1"/>
          </a:solidFill>
          <a:ln w="3175" cmpd="sng">
            <a:solidFill>
              <a:srgbClr val="808080"/>
            </a:solidFill>
            <a:prstDash val="solid"/>
            <a:round/>
            <a:headEnd/>
            <a:tailEnd/>
          </a:ln>
        </p:spPr>
        <p:txBody>
          <a:bodyPr/>
          <a:lstStyle/>
          <a:p>
            <a:endParaRPr lang="en-US"/>
          </a:p>
        </p:txBody>
      </p:sp>
      <p:sp>
        <p:nvSpPr>
          <p:cNvPr id="14503" name="Freeform 167"/>
          <p:cNvSpPr>
            <a:spLocks/>
          </p:cNvSpPr>
          <p:nvPr/>
        </p:nvSpPr>
        <p:spPr bwMode="auto">
          <a:xfrm>
            <a:off x="3195638" y="5245100"/>
            <a:ext cx="112712" cy="112713"/>
          </a:xfrm>
          <a:custGeom>
            <a:avLst/>
            <a:gdLst>
              <a:gd name="T0" fmla="*/ 93 w 96"/>
              <a:gd name="T1" fmla="*/ 9 h 132"/>
              <a:gd name="T2" fmla="*/ 91 w 96"/>
              <a:gd name="T3" fmla="*/ 6 h 132"/>
              <a:gd name="T4" fmla="*/ 91 w 96"/>
              <a:gd name="T5" fmla="*/ 1 h 132"/>
              <a:gd name="T6" fmla="*/ 89 w 96"/>
              <a:gd name="T7" fmla="*/ 1 h 132"/>
              <a:gd name="T8" fmla="*/ 84 w 96"/>
              <a:gd name="T9" fmla="*/ 1 h 132"/>
              <a:gd name="T10" fmla="*/ 81 w 96"/>
              <a:gd name="T11" fmla="*/ 3 h 132"/>
              <a:gd name="T12" fmla="*/ 79 w 96"/>
              <a:gd name="T13" fmla="*/ 7 h 132"/>
              <a:gd name="T14" fmla="*/ 77 w 96"/>
              <a:gd name="T15" fmla="*/ 7 h 132"/>
              <a:gd name="T16" fmla="*/ 74 w 96"/>
              <a:gd name="T17" fmla="*/ 10 h 132"/>
              <a:gd name="T18" fmla="*/ 71 w 96"/>
              <a:gd name="T19" fmla="*/ 13 h 132"/>
              <a:gd name="T20" fmla="*/ 69 w 96"/>
              <a:gd name="T21" fmla="*/ 14 h 132"/>
              <a:gd name="T22" fmla="*/ 64 w 96"/>
              <a:gd name="T23" fmla="*/ 14 h 132"/>
              <a:gd name="T24" fmla="*/ 60 w 96"/>
              <a:gd name="T25" fmla="*/ 14 h 132"/>
              <a:gd name="T26" fmla="*/ 61 w 96"/>
              <a:gd name="T27" fmla="*/ 19 h 132"/>
              <a:gd name="T28" fmla="*/ 64 w 96"/>
              <a:gd name="T29" fmla="*/ 20 h 132"/>
              <a:gd name="T30" fmla="*/ 63 w 96"/>
              <a:gd name="T31" fmla="*/ 23 h 132"/>
              <a:gd name="T32" fmla="*/ 63 w 96"/>
              <a:gd name="T33" fmla="*/ 24 h 132"/>
              <a:gd name="T34" fmla="*/ 61 w 96"/>
              <a:gd name="T35" fmla="*/ 24 h 132"/>
              <a:gd name="T36" fmla="*/ 63 w 96"/>
              <a:gd name="T37" fmla="*/ 27 h 132"/>
              <a:gd name="T38" fmla="*/ 61 w 96"/>
              <a:gd name="T39" fmla="*/ 30 h 132"/>
              <a:gd name="T40" fmla="*/ 61 w 96"/>
              <a:gd name="T41" fmla="*/ 34 h 132"/>
              <a:gd name="T42" fmla="*/ 60 w 96"/>
              <a:gd name="T43" fmla="*/ 37 h 132"/>
              <a:gd name="T44" fmla="*/ 60 w 96"/>
              <a:gd name="T45" fmla="*/ 41 h 132"/>
              <a:gd name="T46" fmla="*/ 57 w 96"/>
              <a:gd name="T47" fmla="*/ 43 h 132"/>
              <a:gd name="T48" fmla="*/ 54 w 96"/>
              <a:gd name="T49" fmla="*/ 47 h 132"/>
              <a:gd name="T50" fmla="*/ 50 w 96"/>
              <a:gd name="T51" fmla="*/ 49 h 132"/>
              <a:gd name="T52" fmla="*/ 46 w 96"/>
              <a:gd name="T53" fmla="*/ 51 h 132"/>
              <a:gd name="T54" fmla="*/ 44 w 96"/>
              <a:gd name="T55" fmla="*/ 54 h 132"/>
              <a:gd name="T56" fmla="*/ 43 w 96"/>
              <a:gd name="T57" fmla="*/ 57 h 132"/>
              <a:gd name="T58" fmla="*/ 39 w 96"/>
              <a:gd name="T59" fmla="*/ 56 h 132"/>
              <a:gd name="T60" fmla="*/ 34 w 96"/>
              <a:gd name="T61" fmla="*/ 56 h 132"/>
              <a:gd name="T62" fmla="*/ 30 w 96"/>
              <a:gd name="T63" fmla="*/ 56 h 132"/>
              <a:gd name="T64" fmla="*/ 27 w 96"/>
              <a:gd name="T65" fmla="*/ 54 h 132"/>
              <a:gd name="T66" fmla="*/ 23 w 96"/>
              <a:gd name="T67" fmla="*/ 54 h 132"/>
              <a:gd name="T68" fmla="*/ 19 w 96"/>
              <a:gd name="T69" fmla="*/ 54 h 132"/>
              <a:gd name="T70" fmla="*/ 9 w 96"/>
              <a:gd name="T71" fmla="*/ 60 h 132"/>
              <a:gd name="T72" fmla="*/ 7 w 96"/>
              <a:gd name="T73" fmla="*/ 63 h 132"/>
              <a:gd name="T74" fmla="*/ 9 w 96"/>
              <a:gd name="T75" fmla="*/ 66 h 132"/>
              <a:gd name="T76" fmla="*/ 6 w 96"/>
              <a:gd name="T77" fmla="*/ 64 h 132"/>
              <a:gd name="T78" fmla="*/ 3 w 96"/>
              <a:gd name="T79" fmla="*/ 63 h 132"/>
              <a:gd name="T80" fmla="*/ 0 w 96"/>
              <a:gd name="T81" fmla="*/ 66 h 132"/>
              <a:gd name="T82" fmla="*/ 0 w 96"/>
              <a:gd name="T83" fmla="*/ 70 h 132"/>
              <a:gd name="T84" fmla="*/ 1 w 96"/>
              <a:gd name="T85" fmla="*/ 73 h 132"/>
              <a:gd name="T86" fmla="*/ 4 w 96"/>
              <a:gd name="T87" fmla="*/ 74 h 132"/>
              <a:gd name="T88" fmla="*/ 7 w 96"/>
              <a:gd name="T89" fmla="*/ 77 h 132"/>
              <a:gd name="T90" fmla="*/ 10 w 96"/>
              <a:gd name="T91" fmla="*/ 80 h 132"/>
              <a:gd name="T92" fmla="*/ 11 w 96"/>
              <a:gd name="T93" fmla="*/ 84 h 132"/>
              <a:gd name="T94" fmla="*/ 13 w 96"/>
              <a:gd name="T95" fmla="*/ 89 h 132"/>
              <a:gd name="T96" fmla="*/ 9 w 96"/>
              <a:gd name="T97" fmla="*/ 94 h 132"/>
              <a:gd name="T98" fmla="*/ 6 w 96"/>
              <a:gd name="T99" fmla="*/ 99 h 132"/>
              <a:gd name="T100" fmla="*/ 6 w 96"/>
              <a:gd name="T101" fmla="*/ 103 h 132"/>
              <a:gd name="T102" fmla="*/ 9 w 96"/>
              <a:gd name="T103" fmla="*/ 104 h 132"/>
              <a:gd name="T104" fmla="*/ 11 w 96"/>
              <a:gd name="T105" fmla="*/ 106 h 132"/>
              <a:gd name="T106" fmla="*/ 13 w 96"/>
              <a:gd name="T107" fmla="*/ 109 h 132"/>
              <a:gd name="T108" fmla="*/ 10 w 96"/>
              <a:gd name="T109" fmla="*/ 113 h 132"/>
              <a:gd name="T110" fmla="*/ 6 w 96"/>
              <a:gd name="T111" fmla="*/ 116 h 132"/>
              <a:gd name="T112" fmla="*/ 6 w 96"/>
              <a:gd name="T113" fmla="*/ 119 h 132"/>
              <a:gd name="T114" fmla="*/ 4 w 96"/>
              <a:gd name="T115" fmla="*/ 122 h 132"/>
              <a:gd name="T116" fmla="*/ 1 w 96"/>
              <a:gd name="T117" fmla="*/ 124 h 132"/>
              <a:gd name="T118" fmla="*/ 3 w 96"/>
              <a:gd name="T119" fmla="*/ 127 h 132"/>
              <a:gd name="T120" fmla="*/ 4 w 96"/>
              <a:gd name="T121" fmla="*/ 129 h 132"/>
              <a:gd name="T122" fmla="*/ 6 w 96"/>
              <a:gd name="T123" fmla="*/ 129 h 132"/>
              <a:gd name="T124" fmla="*/ 9 w 96"/>
              <a:gd name="T125" fmla="*/ 130 h 13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6"/>
              <a:gd name="T190" fmla="*/ 0 h 132"/>
              <a:gd name="T191" fmla="*/ 96 w 96"/>
              <a:gd name="T192" fmla="*/ 132 h 13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6" h="132">
                <a:moveTo>
                  <a:pt x="96" y="9"/>
                </a:moveTo>
                <a:lnTo>
                  <a:pt x="94" y="9"/>
                </a:lnTo>
                <a:lnTo>
                  <a:pt x="93" y="9"/>
                </a:lnTo>
                <a:lnTo>
                  <a:pt x="91" y="9"/>
                </a:lnTo>
                <a:lnTo>
                  <a:pt x="91" y="7"/>
                </a:lnTo>
                <a:lnTo>
                  <a:pt x="91" y="6"/>
                </a:lnTo>
                <a:lnTo>
                  <a:pt x="91" y="4"/>
                </a:lnTo>
                <a:lnTo>
                  <a:pt x="91" y="3"/>
                </a:lnTo>
                <a:lnTo>
                  <a:pt x="91" y="1"/>
                </a:lnTo>
                <a:lnTo>
                  <a:pt x="91" y="0"/>
                </a:lnTo>
                <a:lnTo>
                  <a:pt x="90" y="1"/>
                </a:lnTo>
                <a:lnTo>
                  <a:pt x="89" y="1"/>
                </a:lnTo>
                <a:lnTo>
                  <a:pt x="87" y="1"/>
                </a:lnTo>
                <a:lnTo>
                  <a:pt x="86" y="1"/>
                </a:lnTo>
                <a:lnTo>
                  <a:pt x="84" y="1"/>
                </a:lnTo>
                <a:lnTo>
                  <a:pt x="83" y="1"/>
                </a:lnTo>
                <a:lnTo>
                  <a:pt x="83" y="3"/>
                </a:lnTo>
                <a:lnTo>
                  <a:pt x="81" y="3"/>
                </a:lnTo>
                <a:lnTo>
                  <a:pt x="80" y="4"/>
                </a:lnTo>
                <a:lnTo>
                  <a:pt x="80" y="6"/>
                </a:lnTo>
                <a:lnTo>
                  <a:pt x="79" y="7"/>
                </a:lnTo>
                <a:lnTo>
                  <a:pt x="80" y="7"/>
                </a:lnTo>
                <a:lnTo>
                  <a:pt x="79" y="7"/>
                </a:lnTo>
                <a:lnTo>
                  <a:pt x="77" y="7"/>
                </a:lnTo>
                <a:lnTo>
                  <a:pt x="76" y="9"/>
                </a:lnTo>
                <a:lnTo>
                  <a:pt x="76" y="10"/>
                </a:lnTo>
                <a:lnTo>
                  <a:pt x="74" y="10"/>
                </a:lnTo>
                <a:lnTo>
                  <a:pt x="73" y="11"/>
                </a:lnTo>
                <a:lnTo>
                  <a:pt x="71" y="11"/>
                </a:lnTo>
                <a:lnTo>
                  <a:pt x="71" y="13"/>
                </a:lnTo>
                <a:lnTo>
                  <a:pt x="70" y="13"/>
                </a:lnTo>
                <a:lnTo>
                  <a:pt x="70" y="14"/>
                </a:lnTo>
                <a:lnTo>
                  <a:pt x="69" y="14"/>
                </a:lnTo>
                <a:lnTo>
                  <a:pt x="67" y="14"/>
                </a:lnTo>
                <a:lnTo>
                  <a:pt x="66" y="14"/>
                </a:lnTo>
                <a:lnTo>
                  <a:pt x="64" y="14"/>
                </a:lnTo>
                <a:lnTo>
                  <a:pt x="63" y="14"/>
                </a:lnTo>
                <a:lnTo>
                  <a:pt x="61" y="14"/>
                </a:lnTo>
                <a:lnTo>
                  <a:pt x="60" y="14"/>
                </a:lnTo>
                <a:lnTo>
                  <a:pt x="61" y="16"/>
                </a:lnTo>
                <a:lnTo>
                  <a:pt x="61" y="17"/>
                </a:lnTo>
                <a:lnTo>
                  <a:pt x="61" y="19"/>
                </a:lnTo>
                <a:lnTo>
                  <a:pt x="61" y="20"/>
                </a:lnTo>
                <a:lnTo>
                  <a:pt x="63" y="20"/>
                </a:lnTo>
                <a:lnTo>
                  <a:pt x="64" y="20"/>
                </a:lnTo>
                <a:lnTo>
                  <a:pt x="64" y="21"/>
                </a:lnTo>
                <a:lnTo>
                  <a:pt x="63" y="21"/>
                </a:lnTo>
                <a:lnTo>
                  <a:pt x="63" y="23"/>
                </a:lnTo>
                <a:lnTo>
                  <a:pt x="64" y="23"/>
                </a:lnTo>
                <a:lnTo>
                  <a:pt x="64" y="24"/>
                </a:lnTo>
                <a:lnTo>
                  <a:pt x="63" y="24"/>
                </a:lnTo>
                <a:lnTo>
                  <a:pt x="63" y="23"/>
                </a:lnTo>
                <a:lnTo>
                  <a:pt x="61" y="23"/>
                </a:lnTo>
                <a:lnTo>
                  <a:pt x="61" y="24"/>
                </a:lnTo>
                <a:lnTo>
                  <a:pt x="61" y="26"/>
                </a:lnTo>
                <a:lnTo>
                  <a:pt x="63" y="26"/>
                </a:lnTo>
                <a:lnTo>
                  <a:pt x="63" y="27"/>
                </a:lnTo>
                <a:lnTo>
                  <a:pt x="61" y="27"/>
                </a:lnTo>
                <a:lnTo>
                  <a:pt x="61" y="29"/>
                </a:lnTo>
                <a:lnTo>
                  <a:pt x="61" y="30"/>
                </a:lnTo>
                <a:lnTo>
                  <a:pt x="61" y="31"/>
                </a:lnTo>
                <a:lnTo>
                  <a:pt x="61" y="33"/>
                </a:lnTo>
                <a:lnTo>
                  <a:pt x="61" y="34"/>
                </a:lnTo>
                <a:lnTo>
                  <a:pt x="60" y="34"/>
                </a:lnTo>
                <a:lnTo>
                  <a:pt x="60" y="36"/>
                </a:lnTo>
                <a:lnTo>
                  <a:pt x="60" y="37"/>
                </a:lnTo>
                <a:lnTo>
                  <a:pt x="60" y="39"/>
                </a:lnTo>
                <a:lnTo>
                  <a:pt x="60" y="40"/>
                </a:lnTo>
                <a:lnTo>
                  <a:pt x="60" y="41"/>
                </a:lnTo>
                <a:lnTo>
                  <a:pt x="59" y="41"/>
                </a:lnTo>
                <a:lnTo>
                  <a:pt x="59" y="43"/>
                </a:lnTo>
                <a:lnTo>
                  <a:pt x="57" y="43"/>
                </a:lnTo>
                <a:lnTo>
                  <a:pt x="56" y="44"/>
                </a:lnTo>
                <a:lnTo>
                  <a:pt x="54" y="46"/>
                </a:lnTo>
                <a:lnTo>
                  <a:pt x="54" y="47"/>
                </a:lnTo>
                <a:lnTo>
                  <a:pt x="53" y="47"/>
                </a:lnTo>
                <a:lnTo>
                  <a:pt x="51" y="49"/>
                </a:lnTo>
                <a:lnTo>
                  <a:pt x="50" y="49"/>
                </a:lnTo>
                <a:lnTo>
                  <a:pt x="49" y="50"/>
                </a:lnTo>
                <a:lnTo>
                  <a:pt x="47" y="51"/>
                </a:lnTo>
                <a:lnTo>
                  <a:pt x="46" y="51"/>
                </a:lnTo>
                <a:lnTo>
                  <a:pt x="46" y="53"/>
                </a:lnTo>
                <a:lnTo>
                  <a:pt x="44" y="53"/>
                </a:lnTo>
                <a:lnTo>
                  <a:pt x="44" y="54"/>
                </a:lnTo>
                <a:lnTo>
                  <a:pt x="44" y="56"/>
                </a:lnTo>
                <a:lnTo>
                  <a:pt x="43" y="56"/>
                </a:lnTo>
                <a:lnTo>
                  <a:pt x="43" y="57"/>
                </a:lnTo>
                <a:lnTo>
                  <a:pt x="41" y="57"/>
                </a:lnTo>
                <a:lnTo>
                  <a:pt x="40" y="56"/>
                </a:lnTo>
                <a:lnTo>
                  <a:pt x="39" y="56"/>
                </a:lnTo>
                <a:lnTo>
                  <a:pt x="37" y="56"/>
                </a:lnTo>
                <a:lnTo>
                  <a:pt x="36" y="56"/>
                </a:lnTo>
                <a:lnTo>
                  <a:pt x="34" y="56"/>
                </a:lnTo>
                <a:lnTo>
                  <a:pt x="33" y="56"/>
                </a:lnTo>
                <a:lnTo>
                  <a:pt x="31" y="56"/>
                </a:lnTo>
                <a:lnTo>
                  <a:pt x="30" y="56"/>
                </a:lnTo>
                <a:lnTo>
                  <a:pt x="30" y="54"/>
                </a:lnTo>
                <a:lnTo>
                  <a:pt x="29" y="54"/>
                </a:lnTo>
                <a:lnTo>
                  <a:pt x="27" y="54"/>
                </a:lnTo>
                <a:lnTo>
                  <a:pt x="26" y="54"/>
                </a:lnTo>
                <a:lnTo>
                  <a:pt x="24" y="54"/>
                </a:lnTo>
                <a:lnTo>
                  <a:pt x="23" y="54"/>
                </a:lnTo>
                <a:lnTo>
                  <a:pt x="21" y="54"/>
                </a:lnTo>
                <a:lnTo>
                  <a:pt x="20" y="54"/>
                </a:lnTo>
                <a:lnTo>
                  <a:pt x="19" y="54"/>
                </a:lnTo>
                <a:lnTo>
                  <a:pt x="17" y="56"/>
                </a:lnTo>
                <a:lnTo>
                  <a:pt x="13" y="59"/>
                </a:lnTo>
                <a:lnTo>
                  <a:pt x="9" y="60"/>
                </a:lnTo>
                <a:lnTo>
                  <a:pt x="7" y="60"/>
                </a:lnTo>
                <a:lnTo>
                  <a:pt x="7" y="61"/>
                </a:lnTo>
                <a:lnTo>
                  <a:pt x="7" y="63"/>
                </a:lnTo>
                <a:lnTo>
                  <a:pt x="7" y="64"/>
                </a:lnTo>
                <a:lnTo>
                  <a:pt x="9" y="64"/>
                </a:lnTo>
                <a:lnTo>
                  <a:pt x="9" y="66"/>
                </a:lnTo>
                <a:lnTo>
                  <a:pt x="7" y="66"/>
                </a:lnTo>
                <a:lnTo>
                  <a:pt x="6" y="66"/>
                </a:lnTo>
                <a:lnTo>
                  <a:pt x="6" y="64"/>
                </a:lnTo>
                <a:lnTo>
                  <a:pt x="4" y="64"/>
                </a:lnTo>
                <a:lnTo>
                  <a:pt x="4" y="63"/>
                </a:lnTo>
                <a:lnTo>
                  <a:pt x="3" y="63"/>
                </a:lnTo>
                <a:lnTo>
                  <a:pt x="3" y="64"/>
                </a:lnTo>
                <a:lnTo>
                  <a:pt x="1" y="64"/>
                </a:lnTo>
                <a:lnTo>
                  <a:pt x="0" y="66"/>
                </a:lnTo>
                <a:lnTo>
                  <a:pt x="0" y="67"/>
                </a:lnTo>
                <a:lnTo>
                  <a:pt x="0" y="69"/>
                </a:lnTo>
                <a:lnTo>
                  <a:pt x="0" y="70"/>
                </a:lnTo>
                <a:lnTo>
                  <a:pt x="0" y="71"/>
                </a:lnTo>
                <a:lnTo>
                  <a:pt x="1" y="71"/>
                </a:lnTo>
                <a:lnTo>
                  <a:pt x="1" y="73"/>
                </a:lnTo>
                <a:lnTo>
                  <a:pt x="3" y="73"/>
                </a:lnTo>
                <a:lnTo>
                  <a:pt x="3" y="74"/>
                </a:lnTo>
                <a:lnTo>
                  <a:pt x="4" y="74"/>
                </a:lnTo>
                <a:lnTo>
                  <a:pt x="6" y="76"/>
                </a:lnTo>
                <a:lnTo>
                  <a:pt x="7" y="76"/>
                </a:lnTo>
                <a:lnTo>
                  <a:pt x="7" y="77"/>
                </a:lnTo>
                <a:lnTo>
                  <a:pt x="9" y="77"/>
                </a:lnTo>
                <a:lnTo>
                  <a:pt x="9" y="79"/>
                </a:lnTo>
                <a:lnTo>
                  <a:pt x="10" y="80"/>
                </a:lnTo>
                <a:lnTo>
                  <a:pt x="10" y="81"/>
                </a:lnTo>
                <a:lnTo>
                  <a:pt x="11" y="83"/>
                </a:lnTo>
                <a:lnTo>
                  <a:pt x="11" y="84"/>
                </a:lnTo>
                <a:lnTo>
                  <a:pt x="13" y="86"/>
                </a:lnTo>
                <a:lnTo>
                  <a:pt x="13" y="87"/>
                </a:lnTo>
                <a:lnTo>
                  <a:pt x="13" y="89"/>
                </a:lnTo>
                <a:lnTo>
                  <a:pt x="11" y="90"/>
                </a:lnTo>
                <a:lnTo>
                  <a:pt x="10" y="91"/>
                </a:lnTo>
                <a:lnTo>
                  <a:pt x="9" y="94"/>
                </a:lnTo>
                <a:lnTo>
                  <a:pt x="7" y="96"/>
                </a:lnTo>
                <a:lnTo>
                  <a:pt x="7" y="97"/>
                </a:lnTo>
                <a:lnTo>
                  <a:pt x="6" y="99"/>
                </a:lnTo>
                <a:lnTo>
                  <a:pt x="6" y="100"/>
                </a:lnTo>
                <a:lnTo>
                  <a:pt x="6" y="102"/>
                </a:lnTo>
                <a:lnTo>
                  <a:pt x="6" y="103"/>
                </a:lnTo>
                <a:lnTo>
                  <a:pt x="7" y="103"/>
                </a:lnTo>
                <a:lnTo>
                  <a:pt x="7" y="104"/>
                </a:lnTo>
                <a:lnTo>
                  <a:pt x="9" y="104"/>
                </a:lnTo>
                <a:lnTo>
                  <a:pt x="10" y="104"/>
                </a:lnTo>
                <a:lnTo>
                  <a:pt x="11" y="104"/>
                </a:lnTo>
                <a:lnTo>
                  <a:pt x="11" y="106"/>
                </a:lnTo>
                <a:lnTo>
                  <a:pt x="13" y="106"/>
                </a:lnTo>
                <a:lnTo>
                  <a:pt x="13" y="107"/>
                </a:lnTo>
                <a:lnTo>
                  <a:pt x="13" y="109"/>
                </a:lnTo>
                <a:lnTo>
                  <a:pt x="13" y="110"/>
                </a:lnTo>
                <a:lnTo>
                  <a:pt x="11" y="112"/>
                </a:lnTo>
                <a:lnTo>
                  <a:pt x="10" y="113"/>
                </a:lnTo>
                <a:lnTo>
                  <a:pt x="9" y="114"/>
                </a:lnTo>
                <a:lnTo>
                  <a:pt x="7" y="114"/>
                </a:lnTo>
                <a:lnTo>
                  <a:pt x="6" y="116"/>
                </a:lnTo>
                <a:lnTo>
                  <a:pt x="7" y="117"/>
                </a:lnTo>
                <a:lnTo>
                  <a:pt x="6" y="117"/>
                </a:lnTo>
                <a:lnTo>
                  <a:pt x="6" y="119"/>
                </a:lnTo>
                <a:lnTo>
                  <a:pt x="6" y="120"/>
                </a:lnTo>
                <a:lnTo>
                  <a:pt x="4" y="120"/>
                </a:lnTo>
                <a:lnTo>
                  <a:pt x="4" y="122"/>
                </a:lnTo>
                <a:lnTo>
                  <a:pt x="3" y="123"/>
                </a:lnTo>
                <a:lnTo>
                  <a:pt x="1" y="123"/>
                </a:lnTo>
                <a:lnTo>
                  <a:pt x="1" y="124"/>
                </a:lnTo>
                <a:lnTo>
                  <a:pt x="1" y="126"/>
                </a:lnTo>
                <a:lnTo>
                  <a:pt x="1" y="127"/>
                </a:lnTo>
                <a:lnTo>
                  <a:pt x="3" y="127"/>
                </a:lnTo>
                <a:lnTo>
                  <a:pt x="3" y="129"/>
                </a:lnTo>
                <a:lnTo>
                  <a:pt x="3" y="130"/>
                </a:lnTo>
                <a:lnTo>
                  <a:pt x="4" y="129"/>
                </a:lnTo>
                <a:lnTo>
                  <a:pt x="4" y="127"/>
                </a:lnTo>
                <a:lnTo>
                  <a:pt x="4" y="129"/>
                </a:lnTo>
                <a:lnTo>
                  <a:pt x="6" y="129"/>
                </a:lnTo>
                <a:lnTo>
                  <a:pt x="7" y="129"/>
                </a:lnTo>
                <a:lnTo>
                  <a:pt x="9" y="129"/>
                </a:lnTo>
                <a:lnTo>
                  <a:pt x="9" y="130"/>
                </a:lnTo>
                <a:lnTo>
                  <a:pt x="9" y="132"/>
                </a:lnTo>
              </a:path>
            </a:pathLst>
          </a:custGeom>
          <a:solidFill>
            <a:schemeClr val="bg1"/>
          </a:solidFill>
          <a:ln w="3175" cmpd="sng">
            <a:solidFill>
              <a:srgbClr val="808080"/>
            </a:solidFill>
            <a:prstDash val="solid"/>
            <a:round/>
            <a:headEnd/>
            <a:tailEnd/>
          </a:ln>
        </p:spPr>
        <p:txBody>
          <a:bodyPr/>
          <a:lstStyle/>
          <a:p>
            <a:endParaRPr lang="en-US"/>
          </a:p>
        </p:txBody>
      </p:sp>
      <p:sp>
        <p:nvSpPr>
          <p:cNvPr id="14504" name="Freeform 168"/>
          <p:cNvSpPr>
            <a:spLocks/>
          </p:cNvSpPr>
          <p:nvPr/>
        </p:nvSpPr>
        <p:spPr bwMode="auto">
          <a:xfrm>
            <a:off x="2968625" y="6034088"/>
            <a:ext cx="57150" cy="47625"/>
          </a:xfrm>
          <a:custGeom>
            <a:avLst/>
            <a:gdLst>
              <a:gd name="T0" fmla="*/ 19 w 49"/>
              <a:gd name="T1" fmla="*/ 45 h 55"/>
              <a:gd name="T2" fmla="*/ 20 w 49"/>
              <a:gd name="T3" fmla="*/ 48 h 55"/>
              <a:gd name="T4" fmla="*/ 22 w 49"/>
              <a:gd name="T5" fmla="*/ 51 h 55"/>
              <a:gd name="T6" fmla="*/ 23 w 49"/>
              <a:gd name="T7" fmla="*/ 53 h 55"/>
              <a:gd name="T8" fmla="*/ 22 w 49"/>
              <a:gd name="T9" fmla="*/ 55 h 55"/>
              <a:gd name="T10" fmla="*/ 19 w 49"/>
              <a:gd name="T11" fmla="*/ 53 h 55"/>
              <a:gd name="T12" fmla="*/ 13 w 49"/>
              <a:gd name="T13" fmla="*/ 52 h 55"/>
              <a:gd name="T14" fmla="*/ 10 w 49"/>
              <a:gd name="T15" fmla="*/ 52 h 55"/>
              <a:gd name="T16" fmla="*/ 7 w 49"/>
              <a:gd name="T17" fmla="*/ 52 h 55"/>
              <a:gd name="T18" fmla="*/ 7 w 49"/>
              <a:gd name="T19" fmla="*/ 49 h 55"/>
              <a:gd name="T20" fmla="*/ 5 w 49"/>
              <a:gd name="T21" fmla="*/ 48 h 55"/>
              <a:gd name="T22" fmla="*/ 3 w 49"/>
              <a:gd name="T23" fmla="*/ 45 h 55"/>
              <a:gd name="T24" fmla="*/ 2 w 49"/>
              <a:gd name="T25" fmla="*/ 42 h 55"/>
              <a:gd name="T26" fmla="*/ 0 w 49"/>
              <a:gd name="T27" fmla="*/ 39 h 55"/>
              <a:gd name="T28" fmla="*/ 0 w 49"/>
              <a:gd name="T29" fmla="*/ 36 h 55"/>
              <a:gd name="T30" fmla="*/ 3 w 49"/>
              <a:gd name="T31" fmla="*/ 33 h 55"/>
              <a:gd name="T32" fmla="*/ 5 w 49"/>
              <a:gd name="T33" fmla="*/ 31 h 55"/>
              <a:gd name="T34" fmla="*/ 7 w 49"/>
              <a:gd name="T35" fmla="*/ 32 h 55"/>
              <a:gd name="T36" fmla="*/ 9 w 49"/>
              <a:gd name="T37" fmla="*/ 28 h 55"/>
              <a:gd name="T38" fmla="*/ 10 w 49"/>
              <a:gd name="T39" fmla="*/ 25 h 55"/>
              <a:gd name="T40" fmla="*/ 12 w 49"/>
              <a:gd name="T41" fmla="*/ 25 h 55"/>
              <a:gd name="T42" fmla="*/ 13 w 49"/>
              <a:gd name="T43" fmla="*/ 23 h 55"/>
              <a:gd name="T44" fmla="*/ 13 w 49"/>
              <a:gd name="T45" fmla="*/ 22 h 55"/>
              <a:gd name="T46" fmla="*/ 15 w 49"/>
              <a:gd name="T47" fmla="*/ 19 h 55"/>
              <a:gd name="T48" fmla="*/ 16 w 49"/>
              <a:gd name="T49" fmla="*/ 16 h 55"/>
              <a:gd name="T50" fmla="*/ 19 w 49"/>
              <a:gd name="T51" fmla="*/ 16 h 55"/>
              <a:gd name="T52" fmla="*/ 23 w 49"/>
              <a:gd name="T53" fmla="*/ 13 h 55"/>
              <a:gd name="T54" fmla="*/ 26 w 49"/>
              <a:gd name="T55" fmla="*/ 13 h 55"/>
              <a:gd name="T56" fmla="*/ 29 w 49"/>
              <a:gd name="T57" fmla="*/ 12 h 55"/>
              <a:gd name="T58" fmla="*/ 28 w 49"/>
              <a:gd name="T59" fmla="*/ 9 h 55"/>
              <a:gd name="T60" fmla="*/ 30 w 49"/>
              <a:gd name="T61" fmla="*/ 8 h 55"/>
              <a:gd name="T62" fmla="*/ 33 w 49"/>
              <a:gd name="T63" fmla="*/ 6 h 55"/>
              <a:gd name="T64" fmla="*/ 36 w 49"/>
              <a:gd name="T65" fmla="*/ 3 h 55"/>
              <a:gd name="T66" fmla="*/ 40 w 49"/>
              <a:gd name="T67" fmla="*/ 3 h 55"/>
              <a:gd name="T68" fmla="*/ 42 w 49"/>
              <a:gd name="T69" fmla="*/ 0 h 55"/>
              <a:gd name="T70" fmla="*/ 46 w 49"/>
              <a:gd name="T71" fmla="*/ 0 h 55"/>
              <a:gd name="T72" fmla="*/ 49 w 49"/>
              <a:gd name="T73" fmla="*/ 3 h 55"/>
              <a:gd name="T74" fmla="*/ 46 w 49"/>
              <a:gd name="T75" fmla="*/ 6 h 55"/>
              <a:gd name="T76" fmla="*/ 45 w 49"/>
              <a:gd name="T77" fmla="*/ 3 h 55"/>
              <a:gd name="T78" fmla="*/ 42 w 49"/>
              <a:gd name="T79" fmla="*/ 5 h 55"/>
              <a:gd name="T80" fmla="*/ 42 w 49"/>
              <a:gd name="T81" fmla="*/ 6 h 55"/>
              <a:gd name="T82" fmla="*/ 45 w 49"/>
              <a:gd name="T83" fmla="*/ 8 h 55"/>
              <a:gd name="T84" fmla="*/ 48 w 49"/>
              <a:gd name="T85" fmla="*/ 9 h 55"/>
              <a:gd name="T86" fmla="*/ 46 w 49"/>
              <a:gd name="T87" fmla="*/ 13 h 55"/>
              <a:gd name="T88" fmla="*/ 42 w 49"/>
              <a:gd name="T89" fmla="*/ 15 h 55"/>
              <a:gd name="T90" fmla="*/ 39 w 49"/>
              <a:gd name="T91" fmla="*/ 13 h 55"/>
              <a:gd name="T92" fmla="*/ 36 w 49"/>
              <a:gd name="T93" fmla="*/ 16 h 55"/>
              <a:gd name="T94" fmla="*/ 35 w 49"/>
              <a:gd name="T95" fmla="*/ 21 h 55"/>
              <a:gd name="T96" fmla="*/ 36 w 49"/>
              <a:gd name="T97" fmla="*/ 23 h 55"/>
              <a:gd name="T98" fmla="*/ 39 w 49"/>
              <a:gd name="T99" fmla="*/ 25 h 55"/>
              <a:gd name="T100" fmla="*/ 40 w 49"/>
              <a:gd name="T101" fmla="*/ 28 h 55"/>
              <a:gd name="T102" fmla="*/ 45 w 49"/>
              <a:gd name="T103" fmla="*/ 29 h 55"/>
              <a:gd name="T104" fmla="*/ 42 w 49"/>
              <a:gd name="T105" fmla="*/ 32 h 55"/>
              <a:gd name="T106" fmla="*/ 39 w 49"/>
              <a:gd name="T107" fmla="*/ 31 h 55"/>
              <a:gd name="T108" fmla="*/ 36 w 49"/>
              <a:gd name="T109" fmla="*/ 28 h 55"/>
              <a:gd name="T110" fmla="*/ 32 w 49"/>
              <a:gd name="T111" fmla="*/ 29 h 55"/>
              <a:gd name="T112" fmla="*/ 30 w 49"/>
              <a:gd name="T113" fmla="*/ 33 h 55"/>
              <a:gd name="T114" fmla="*/ 28 w 49"/>
              <a:gd name="T115" fmla="*/ 32 h 55"/>
              <a:gd name="T116" fmla="*/ 25 w 49"/>
              <a:gd name="T117" fmla="*/ 33 h 55"/>
              <a:gd name="T118" fmla="*/ 19 w 49"/>
              <a:gd name="T119" fmla="*/ 38 h 55"/>
              <a:gd name="T120" fmla="*/ 17 w 49"/>
              <a:gd name="T121" fmla="*/ 42 h 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9"/>
              <a:gd name="T184" fmla="*/ 0 h 55"/>
              <a:gd name="T185" fmla="*/ 49 w 49"/>
              <a:gd name="T186" fmla="*/ 55 h 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9" h="55">
                <a:moveTo>
                  <a:pt x="17" y="43"/>
                </a:moveTo>
                <a:lnTo>
                  <a:pt x="19" y="43"/>
                </a:lnTo>
                <a:lnTo>
                  <a:pt x="19" y="45"/>
                </a:lnTo>
                <a:lnTo>
                  <a:pt x="19" y="46"/>
                </a:lnTo>
                <a:lnTo>
                  <a:pt x="20" y="46"/>
                </a:lnTo>
                <a:lnTo>
                  <a:pt x="20" y="48"/>
                </a:lnTo>
                <a:lnTo>
                  <a:pt x="20" y="49"/>
                </a:lnTo>
                <a:lnTo>
                  <a:pt x="22" y="49"/>
                </a:lnTo>
                <a:lnTo>
                  <a:pt x="22" y="51"/>
                </a:lnTo>
                <a:lnTo>
                  <a:pt x="23" y="51"/>
                </a:lnTo>
                <a:lnTo>
                  <a:pt x="23" y="52"/>
                </a:lnTo>
                <a:lnTo>
                  <a:pt x="23" y="53"/>
                </a:lnTo>
                <a:lnTo>
                  <a:pt x="25" y="55"/>
                </a:lnTo>
                <a:lnTo>
                  <a:pt x="23" y="55"/>
                </a:lnTo>
                <a:lnTo>
                  <a:pt x="22" y="55"/>
                </a:lnTo>
                <a:lnTo>
                  <a:pt x="20" y="55"/>
                </a:lnTo>
                <a:lnTo>
                  <a:pt x="19" y="55"/>
                </a:lnTo>
                <a:lnTo>
                  <a:pt x="19" y="53"/>
                </a:lnTo>
                <a:lnTo>
                  <a:pt x="16" y="53"/>
                </a:lnTo>
                <a:lnTo>
                  <a:pt x="15" y="53"/>
                </a:lnTo>
                <a:lnTo>
                  <a:pt x="13" y="52"/>
                </a:lnTo>
                <a:lnTo>
                  <a:pt x="12" y="53"/>
                </a:lnTo>
                <a:lnTo>
                  <a:pt x="12" y="52"/>
                </a:lnTo>
                <a:lnTo>
                  <a:pt x="10" y="52"/>
                </a:lnTo>
                <a:lnTo>
                  <a:pt x="10" y="53"/>
                </a:lnTo>
                <a:lnTo>
                  <a:pt x="9" y="53"/>
                </a:lnTo>
                <a:lnTo>
                  <a:pt x="7" y="52"/>
                </a:lnTo>
                <a:lnTo>
                  <a:pt x="9" y="52"/>
                </a:lnTo>
                <a:lnTo>
                  <a:pt x="9" y="51"/>
                </a:lnTo>
                <a:lnTo>
                  <a:pt x="7" y="49"/>
                </a:lnTo>
                <a:lnTo>
                  <a:pt x="6" y="49"/>
                </a:lnTo>
                <a:lnTo>
                  <a:pt x="6" y="48"/>
                </a:lnTo>
                <a:lnTo>
                  <a:pt x="5" y="48"/>
                </a:lnTo>
                <a:lnTo>
                  <a:pt x="5" y="46"/>
                </a:lnTo>
                <a:lnTo>
                  <a:pt x="5" y="45"/>
                </a:lnTo>
                <a:lnTo>
                  <a:pt x="3" y="45"/>
                </a:lnTo>
                <a:lnTo>
                  <a:pt x="3" y="43"/>
                </a:lnTo>
                <a:lnTo>
                  <a:pt x="3" y="42"/>
                </a:lnTo>
                <a:lnTo>
                  <a:pt x="2" y="42"/>
                </a:lnTo>
                <a:lnTo>
                  <a:pt x="2" y="41"/>
                </a:lnTo>
                <a:lnTo>
                  <a:pt x="2" y="39"/>
                </a:lnTo>
                <a:lnTo>
                  <a:pt x="0" y="39"/>
                </a:lnTo>
                <a:lnTo>
                  <a:pt x="0" y="38"/>
                </a:lnTo>
                <a:lnTo>
                  <a:pt x="2" y="36"/>
                </a:lnTo>
                <a:lnTo>
                  <a:pt x="0" y="36"/>
                </a:lnTo>
                <a:lnTo>
                  <a:pt x="2" y="36"/>
                </a:lnTo>
                <a:lnTo>
                  <a:pt x="3" y="35"/>
                </a:lnTo>
                <a:lnTo>
                  <a:pt x="3" y="33"/>
                </a:lnTo>
                <a:lnTo>
                  <a:pt x="5" y="33"/>
                </a:lnTo>
                <a:lnTo>
                  <a:pt x="5" y="32"/>
                </a:lnTo>
                <a:lnTo>
                  <a:pt x="5" y="31"/>
                </a:lnTo>
                <a:lnTo>
                  <a:pt x="5" y="32"/>
                </a:lnTo>
                <a:lnTo>
                  <a:pt x="6" y="32"/>
                </a:lnTo>
                <a:lnTo>
                  <a:pt x="7" y="32"/>
                </a:lnTo>
                <a:lnTo>
                  <a:pt x="7" y="31"/>
                </a:lnTo>
                <a:lnTo>
                  <a:pt x="7" y="29"/>
                </a:lnTo>
                <a:lnTo>
                  <a:pt x="9" y="28"/>
                </a:lnTo>
                <a:lnTo>
                  <a:pt x="9" y="26"/>
                </a:lnTo>
                <a:lnTo>
                  <a:pt x="9" y="25"/>
                </a:lnTo>
                <a:lnTo>
                  <a:pt x="10" y="25"/>
                </a:lnTo>
                <a:lnTo>
                  <a:pt x="10" y="26"/>
                </a:lnTo>
                <a:lnTo>
                  <a:pt x="12" y="26"/>
                </a:lnTo>
                <a:lnTo>
                  <a:pt x="12" y="25"/>
                </a:lnTo>
                <a:lnTo>
                  <a:pt x="13" y="25"/>
                </a:lnTo>
                <a:lnTo>
                  <a:pt x="15" y="25"/>
                </a:lnTo>
                <a:lnTo>
                  <a:pt x="13" y="23"/>
                </a:lnTo>
                <a:lnTo>
                  <a:pt x="15" y="23"/>
                </a:lnTo>
                <a:lnTo>
                  <a:pt x="15" y="22"/>
                </a:lnTo>
                <a:lnTo>
                  <a:pt x="13" y="22"/>
                </a:lnTo>
                <a:lnTo>
                  <a:pt x="13" y="21"/>
                </a:lnTo>
                <a:lnTo>
                  <a:pt x="13" y="19"/>
                </a:lnTo>
                <a:lnTo>
                  <a:pt x="15" y="19"/>
                </a:lnTo>
                <a:lnTo>
                  <a:pt x="15" y="18"/>
                </a:lnTo>
                <a:lnTo>
                  <a:pt x="15" y="16"/>
                </a:lnTo>
                <a:lnTo>
                  <a:pt x="16" y="16"/>
                </a:lnTo>
                <a:lnTo>
                  <a:pt x="17" y="16"/>
                </a:lnTo>
                <a:lnTo>
                  <a:pt x="19" y="18"/>
                </a:lnTo>
                <a:lnTo>
                  <a:pt x="19" y="16"/>
                </a:lnTo>
                <a:lnTo>
                  <a:pt x="20" y="15"/>
                </a:lnTo>
                <a:lnTo>
                  <a:pt x="22" y="15"/>
                </a:lnTo>
                <a:lnTo>
                  <a:pt x="23" y="13"/>
                </a:lnTo>
                <a:lnTo>
                  <a:pt x="25" y="12"/>
                </a:lnTo>
                <a:lnTo>
                  <a:pt x="25" y="13"/>
                </a:lnTo>
                <a:lnTo>
                  <a:pt x="26" y="13"/>
                </a:lnTo>
                <a:lnTo>
                  <a:pt x="26" y="15"/>
                </a:lnTo>
                <a:lnTo>
                  <a:pt x="28" y="13"/>
                </a:lnTo>
                <a:lnTo>
                  <a:pt x="29" y="12"/>
                </a:lnTo>
                <a:lnTo>
                  <a:pt x="29" y="10"/>
                </a:lnTo>
                <a:lnTo>
                  <a:pt x="28" y="10"/>
                </a:lnTo>
                <a:lnTo>
                  <a:pt x="28" y="9"/>
                </a:lnTo>
                <a:lnTo>
                  <a:pt x="28" y="8"/>
                </a:lnTo>
                <a:lnTo>
                  <a:pt x="29" y="8"/>
                </a:lnTo>
                <a:lnTo>
                  <a:pt x="30" y="8"/>
                </a:lnTo>
                <a:lnTo>
                  <a:pt x="32" y="8"/>
                </a:lnTo>
                <a:lnTo>
                  <a:pt x="33" y="8"/>
                </a:lnTo>
                <a:lnTo>
                  <a:pt x="33" y="6"/>
                </a:lnTo>
                <a:lnTo>
                  <a:pt x="35" y="6"/>
                </a:lnTo>
                <a:lnTo>
                  <a:pt x="35" y="5"/>
                </a:lnTo>
                <a:lnTo>
                  <a:pt x="36" y="3"/>
                </a:lnTo>
                <a:lnTo>
                  <a:pt x="38" y="3"/>
                </a:lnTo>
                <a:lnTo>
                  <a:pt x="39" y="3"/>
                </a:lnTo>
                <a:lnTo>
                  <a:pt x="40" y="3"/>
                </a:lnTo>
                <a:lnTo>
                  <a:pt x="42" y="3"/>
                </a:lnTo>
                <a:lnTo>
                  <a:pt x="42" y="2"/>
                </a:lnTo>
                <a:lnTo>
                  <a:pt x="42" y="0"/>
                </a:lnTo>
                <a:lnTo>
                  <a:pt x="43" y="0"/>
                </a:lnTo>
                <a:lnTo>
                  <a:pt x="45" y="0"/>
                </a:lnTo>
                <a:lnTo>
                  <a:pt x="46" y="0"/>
                </a:lnTo>
                <a:lnTo>
                  <a:pt x="46" y="2"/>
                </a:lnTo>
                <a:lnTo>
                  <a:pt x="48" y="2"/>
                </a:lnTo>
                <a:lnTo>
                  <a:pt x="49" y="3"/>
                </a:lnTo>
                <a:lnTo>
                  <a:pt x="49" y="5"/>
                </a:lnTo>
                <a:lnTo>
                  <a:pt x="48" y="5"/>
                </a:lnTo>
                <a:lnTo>
                  <a:pt x="46" y="6"/>
                </a:lnTo>
                <a:lnTo>
                  <a:pt x="45" y="6"/>
                </a:lnTo>
                <a:lnTo>
                  <a:pt x="45" y="5"/>
                </a:lnTo>
                <a:lnTo>
                  <a:pt x="45" y="3"/>
                </a:lnTo>
                <a:lnTo>
                  <a:pt x="43" y="3"/>
                </a:lnTo>
                <a:lnTo>
                  <a:pt x="42" y="3"/>
                </a:lnTo>
                <a:lnTo>
                  <a:pt x="42" y="5"/>
                </a:lnTo>
                <a:lnTo>
                  <a:pt x="42" y="6"/>
                </a:lnTo>
                <a:lnTo>
                  <a:pt x="42" y="8"/>
                </a:lnTo>
                <a:lnTo>
                  <a:pt x="42" y="6"/>
                </a:lnTo>
                <a:lnTo>
                  <a:pt x="43" y="6"/>
                </a:lnTo>
                <a:lnTo>
                  <a:pt x="43" y="8"/>
                </a:lnTo>
                <a:lnTo>
                  <a:pt x="45" y="8"/>
                </a:lnTo>
                <a:lnTo>
                  <a:pt x="45" y="9"/>
                </a:lnTo>
                <a:lnTo>
                  <a:pt x="46" y="9"/>
                </a:lnTo>
                <a:lnTo>
                  <a:pt x="48" y="9"/>
                </a:lnTo>
                <a:lnTo>
                  <a:pt x="46" y="10"/>
                </a:lnTo>
                <a:lnTo>
                  <a:pt x="46" y="12"/>
                </a:lnTo>
                <a:lnTo>
                  <a:pt x="46" y="13"/>
                </a:lnTo>
                <a:lnTo>
                  <a:pt x="45" y="13"/>
                </a:lnTo>
                <a:lnTo>
                  <a:pt x="43" y="13"/>
                </a:lnTo>
                <a:lnTo>
                  <a:pt x="42" y="15"/>
                </a:lnTo>
                <a:lnTo>
                  <a:pt x="40" y="15"/>
                </a:lnTo>
                <a:lnTo>
                  <a:pt x="40" y="13"/>
                </a:lnTo>
                <a:lnTo>
                  <a:pt x="39" y="13"/>
                </a:lnTo>
                <a:lnTo>
                  <a:pt x="38" y="13"/>
                </a:lnTo>
                <a:lnTo>
                  <a:pt x="36" y="15"/>
                </a:lnTo>
                <a:lnTo>
                  <a:pt x="36" y="16"/>
                </a:lnTo>
                <a:lnTo>
                  <a:pt x="35" y="18"/>
                </a:lnTo>
                <a:lnTo>
                  <a:pt x="35" y="19"/>
                </a:lnTo>
                <a:lnTo>
                  <a:pt x="35" y="21"/>
                </a:lnTo>
                <a:lnTo>
                  <a:pt x="35" y="22"/>
                </a:lnTo>
                <a:lnTo>
                  <a:pt x="35" y="23"/>
                </a:lnTo>
                <a:lnTo>
                  <a:pt x="36" y="23"/>
                </a:lnTo>
                <a:lnTo>
                  <a:pt x="38" y="23"/>
                </a:lnTo>
                <a:lnTo>
                  <a:pt x="38" y="25"/>
                </a:lnTo>
                <a:lnTo>
                  <a:pt x="39" y="25"/>
                </a:lnTo>
                <a:lnTo>
                  <a:pt x="39" y="26"/>
                </a:lnTo>
                <a:lnTo>
                  <a:pt x="40" y="26"/>
                </a:lnTo>
                <a:lnTo>
                  <a:pt x="40" y="28"/>
                </a:lnTo>
                <a:lnTo>
                  <a:pt x="42" y="28"/>
                </a:lnTo>
                <a:lnTo>
                  <a:pt x="43" y="29"/>
                </a:lnTo>
                <a:lnTo>
                  <a:pt x="45" y="29"/>
                </a:lnTo>
                <a:lnTo>
                  <a:pt x="45" y="31"/>
                </a:lnTo>
                <a:lnTo>
                  <a:pt x="43" y="31"/>
                </a:lnTo>
                <a:lnTo>
                  <a:pt x="42" y="32"/>
                </a:lnTo>
                <a:lnTo>
                  <a:pt x="40" y="32"/>
                </a:lnTo>
                <a:lnTo>
                  <a:pt x="40" y="31"/>
                </a:lnTo>
                <a:lnTo>
                  <a:pt x="39" y="31"/>
                </a:lnTo>
                <a:lnTo>
                  <a:pt x="39" y="29"/>
                </a:lnTo>
                <a:lnTo>
                  <a:pt x="38" y="29"/>
                </a:lnTo>
                <a:lnTo>
                  <a:pt x="36" y="28"/>
                </a:lnTo>
                <a:lnTo>
                  <a:pt x="35" y="28"/>
                </a:lnTo>
                <a:lnTo>
                  <a:pt x="33" y="28"/>
                </a:lnTo>
                <a:lnTo>
                  <a:pt x="32" y="29"/>
                </a:lnTo>
                <a:lnTo>
                  <a:pt x="30" y="31"/>
                </a:lnTo>
                <a:lnTo>
                  <a:pt x="30" y="32"/>
                </a:lnTo>
                <a:lnTo>
                  <a:pt x="30" y="33"/>
                </a:lnTo>
                <a:lnTo>
                  <a:pt x="29" y="33"/>
                </a:lnTo>
                <a:lnTo>
                  <a:pt x="29" y="32"/>
                </a:lnTo>
                <a:lnTo>
                  <a:pt x="28" y="32"/>
                </a:lnTo>
                <a:lnTo>
                  <a:pt x="26" y="32"/>
                </a:lnTo>
                <a:lnTo>
                  <a:pt x="26" y="33"/>
                </a:lnTo>
                <a:lnTo>
                  <a:pt x="25" y="33"/>
                </a:lnTo>
                <a:lnTo>
                  <a:pt x="22" y="36"/>
                </a:lnTo>
                <a:lnTo>
                  <a:pt x="20" y="36"/>
                </a:lnTo>
                <a:lnTo>
                  <a:pt x="19" y="38"/>
                </a:lnTo>
                <a:lnTo>
                  <a:pt x="17" y="39"/>
                </a:lnTo>
                <a:lnTo>
                  <a:pt x="17" y="41"/>
                </a:lnTo>
                <a:lnTo>
                  <a:pt x="17" y="42"/>
                </a:lnTo>
                <a:lnTo>
                  <a:pt x="17" y="4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05" name="Freeform 169"/>
          <p:cNvSpPr>
            <a:spLocks/>
          </p:cNvSpPr>
          <p:nvPr/>
        </p:nvSpPr>
        <p:spPr bwMode="auto">
          <a:xfrm>
            <a:off x="3021013" y="6065838"/>
            <a:ext cx="25400" cy="7937"/>
          </a:xfrm>
          <a:custGeom>
            <a:avLst/>
            <a:gdLst>
              <a:gd name="T0" fmla="*/ 7 w 21"/>
              <a:gd name="T1" fmla="*/ 12 h 12"/>
              <a:gd name="T2" fmla="*/ 5 w 21"/>
              <a:gd name="T3" fmla="*/ 12 h 12"/>
              <a:gd name="T4" fmla="*/ 5 w 21"/>
              <a:gd name="T5" fmla="*/ 10 h 12"/>
              <a:gd name="T6" fmla="*/ 4 w 21"/>
              <a:gd name="T7" fmla="*/ 10 h 12"/>
              <a:gd name="T8" fmla="*/ 4 w 21"/>
              <a:gd name="T9" fmla="*/ 9 h 12"/>
              <a:gd name="T10" fmla="*/ 3 w 21"/>
              <a:gd name="T11" fmla="*/ 6 h 12"/>
              <a:gd name="T12" fmla="*/ 1 w 21"/>
              <a:gd name="T13" fmla="*/ 6 h 12"/>
              <a:gd name="T14" fmla="*/ 1 w 21"/>
              <a:gd name="T15" fmla="*/ 5 h 12"/>
              <a:gd name="T16" fmla="*/ 0 w 21"/>
              <a:gd name="T17" fmla="*/ 5 h 12"/>
              <a:gd name="T18" fmla="*/ 0 w 21"/>
              <a:gd name="T19" fmla="*/ 3 h 12"/>
              <a:gd name="T20" fmla="*/ 0 w 21"/>
              <a:gd name="T21" fmla="*/ 2 h 12"/>
              <a:gd name="T22" fmla="*/ 0 w 21"/>
              <a:gd name="T23" fmla="*/ 0 h 12"/>
              <a:gd name="T24" fmla="*/ 1 w 21"/>
              <a:gd name="T25" fmla="*/ 0 h 12"/>
              <a:gd name="T26" fmla="*/ 3 w 21"/>
              <a:gd name="T27" fmla="*/ 0 h 12"/>
              <a:gd name="T28" fmla="*/ 4 w 21"/>
              <a:gd name="T29" fmla="*/ 0 h 12"/>
              <a:gd name="T30" fmla="*/ 5 w 21"/>
              <a:gd name="T31" fmla="*/ 0 h 12"/>
              <a:gd name="T32" fmla="*/ 5 w 21"/>
              <a:gd name="T33" fmla="*/ 2 h 12"/>
              <a:gd name="T34" fmla="*/ 7 w 21"/>
              <a:gd name="T35" fmla="*/ 2 h 12"/>
              <a:gd name="T36" fmla="*/ 7 w 21"/>
              <a:gd name="T37" fmla="*/ 3 h 12"/>
              <a:gd name="T38" fmla="*/ 8 w 21"/>
              <a:gd name="T39" fmla="*/ 5 h 12"/>
              <a:gd name="T40" fmla="*/ 8 w 21"/>
              <a:gd name="T41" fmla="*/ 6 h 12"/>
              <a:gd name="T42" fmla="*/ 10 w 21"/>
              <a:gd name="T43" fmla="*/ 6 h 12"/>
              <a:gd name="T44" fmla="*/ 10 w 21"/>
              <a:gd name="T45" fmla="*/ 5 h 12"/>
              <a:gd name="T46" fmla="*/ 11 w 21"/>
              <a:gd name="T47" fmla="*/ 5 h 12"/>
              <a:gd name="T48" fmla="*/ 11 w 21"/>
              <a:gd name="T49" fmla="*/ 3 h 12"/>
              <a:gd name="T50" fmla="*/ 11 w 21"/>
              <a:gd name="T51" fmla="*/ 5 h 12"/>
              <a:gd name="T52" fmla="*/ 13 w 21"/>
              <a:gd name="T53" fmla="*/ 6 h 12"/>
              <a:gd name="T54" fmla="*/ 14 w 21"/>
              <a:gd name="T55" fmla="*/ 6 h 12"/>
              <a:gd name="T56" fmla="*/ 14 w 21"/>
              <a:gd name="T57" fmla="*/ 5 h 12"/>
              <a:gd name="T58" fmla="*/ 15 w 21"/>
              <a:gd name="T59" fmla="*/ 3 h 12"/>
              <a:gd name="T60" fmla="*/ 15 w 21"/>
              <a:gd name="T61" fmla="*/ 2 h 12"/>
              <a:gd name="T62" fmla="*/ 17 w 21"/>
              <a:gd name="T63" fmla="*/ 2 h 12"/>
              <a:gd name="T64" fmla="*/ 18 w 21"/>
              <a:gd name="T65" fmla="*/ 2 h 12"/>
              <a:gd name="T66" fmla="*/ 18 w 21"/>
              <a:gd name="T67" fmla="*/ 3 h 12"/>
              <a:gd name="T68" fmla="*/ 18 w 21"/>
              <a:gd name="T69" fmla="*/ 5 h 12"/>
              <a:gd name="T70" fmla="*/ 18 w 21"/>
              <a:gd name="T71" fmla="*/ 6 h 12"/>
              <a:gd name="T72" fmla="*/ 20 w 21"/>
              <a:gd name="T73" fmla="*/ 6 h 12"/>
              <a:gd name="T74" fmla="*/ 21 w 21"/>
              <a:gd name="T75" fmla="*/ 6 h 12"/>
              <a:gd name="T76" fmla="*/ 21 w 21"/>
              <a:gd name="T77" fmla="*/ 7 h 12"/>
              <a:gd name="T78" fmla="*/ 20 w 21"/>
              <a:gd name="T79" fmla="*/ 9 h 12"/>
              <a:gd name="T80" fmla="*/ 18 w 21"/>
              <a:gd name="T81" fmla="*/ 9 h 12"/>
              <a:gd name="T82" fmla="*/ 18 w 21"/>
              <a:gd name="T83" fmla="*/ 7 h 12"/>
              <a:gd name="T84" fmla="*/ 17 w 21"/>
              <a:gd name="T85" fmla="*/ 9 h 12"/>
              <a:gd name="T86" fmla="*/ 15 w 21"/>
              <a:gd name="T87" fmla="*/ 9 h 12"/>
              <a:gd name="T88" fmla="*/ 15 w 21"/>
              <a:gd name="T89" fmla="*/ 10 h 12"/>
              <a:gd name="T90" fmla="*/ 14 w 21"/>
              <a:gd name="T91" fmla="*/ 9 h 12"/>
              <a:gd name="T92" fmla="*/ 13 w 21"/>
              <a:gd name="T93" fmla="*/ 9 h 12"/>
              <a:gd name="T94" fmla="*/ 11 w 21"/>
              <a:gd name="T95" fmla="*/ 7 h 12"/>
              <a:gd name="T96" fmla="*/ 10 w 21"/>
              <a:gd name="T97" fmla="*/ 7 h 12"/>
              <a:gd name="T98" fmla="*/ 10 w 21"/>
              <a:gd name="T99" fmla="*/ 6 h 12"/>
              <a:gd name="T100" fmla="*/ 8 w 21"/>
              <a:gd name="T101" fmla="*/ 7 h 12"/>
              <a:gd name="T102" fmla="*/ 8 w 21"/>
              <a:gd name="T103" fmla="*/ 9 h 12"/>
              <a:gd name="T104" fmla="*/ 8 w 21"/>
              <a:gd name="T105" fmla="*/ 10 h 12"/>
              <a:gd name="T106" fmla="*/ 7 w 21"/>
              <a:gd name="T107" fmla="*/ 12 h 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
              <a:gd name="T163" fmla="*/ 0 h 12"/>
              <a:gd name="T164" fmla="*/ 21 w 21"/>
              <a:gd name="T165" fmla="*/ 12 h 1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 h="12">
                <a:moveTo>
                  <a:pt x="7" y="12"/>
                </a:moveTo>
                <a:lnTo>
                  <a:pt x="5" y="12"/>
                </a:lnTo>
                <a:lnTo>
                  <a:pt x="5" y="10"/>
                </a:lnTo>
                <a:lnTo>
                  <a:pt x="4" y="10"/>
                </a:lnTo>
                <a:lnTo>
                  <a:pt x="4" y="9"/>
                </a:lnTo>
                <a:lnTo>
                  <a:pt x="3" y="6"/>
                </a:lnTo>
                <a:lnTo>
                  <a:pt x="1" y="6"/>
                </a:lnTo>
                <a:lnTo>
                  <a:pt x="1" y="5"/>
                </a:lnTo>
                <a:lnTo>
                  <a:pt x="0" y="5"/>
                </a:lnTo>
                <a:lnTo>
                  <a:pt x="0" y="3"/>
                </a:lnTo>
                <a:lnTo>
                  <a:pt x="0" y="2"/>
                </a:lnTo>
                <a:lnTo>
                  <a:pt x="0" y="0"/>
                </a:lnTo>
                <a:lnTo>
                  <a:pt x="1" y="0"/>
                </a:lnTo>
                <a:lnTo>
                  <a:pt x="3" y="0"/>
                </a:lnTo>
                <a:lnTo>
                  <a:pt x="4" y="0"/>
                </a:lnTo>
                <a:lnTo>
                  <a:pt x="5" y="0"/>
                </a:lnTo>
                <a:lnTo>
                  <a:pt x="5" y="2"/>
                </a:lnTo>
                <a:lnTo>
                  <a:pt x="7" y="2"/>
                </a:lnTo>
                <a:lnTo>
                  <a:pt x="7" y="3"/>
                </a:lnTo>
                <a:lnTo>
                  <a:pt x="8" y="5"/>
                </a:lnTo>
                <a:lnTo>
                  <a:pt x="8" y="6"/>
                </a:lnTo>
                <a:lnTo>
                  <a:pt x="10" y="6"/>
                </a:lnTo>
                <a:lnTo>
                  <a:pt x="10" y="5"/>
                </a:lnTo>
                <a:lnTo>
                  <a:pt x="11" y="5"/>
                </a:lnTo>
                <a:lnTo>
                  <a:pt x="11" y="3"/>
                </a:lnTo>
                <a:lnTo>
                  <a:pt x="11" y="5"/>
                </a:lnTo>
                <a:lnTo>
                  <a:pt x="13" y="6"/>
                </a:lnTo>
                <a:lnTo>
                  <a:pt x="14" y="6"/>
                </a:lnTo>
                <a:lnTo>
                  <a:pt x="14" y="5"/>
                </a:lnTo>
                <a:lnTo>
                  <a:pt x="15" y="3"/>
                </a:lnTo>
                <a:lnTo>
                  <a:pt x="15" y="2"/>
                </a:lnTo>
                <a:lnTo>
                  <a:pt x="17" y="2"/>
                </a:lnTo>
                <a:lnTo>
                  <a:pt x="18" y="2"/>
                </a:lnTo>
                <a:lnTo>
                  <a:pt x="18" y="3"/>
                </a:lnTo>
                <a:lnTo>
                  <a:pt x="18" y="5"/>
                </a:lnTo>
                <a:lnTo>
                  <a:pt x="18" y="6"/>
                </a:lnTo>
                <a:lnTo>
                  <a:pt x="20" y="6"/>
                </a:lnTo>
                <a:lnTo>
                  <a:pt x="21" y="6"/>
                </a:lnTo>
                <a:lnTo>
                  <a:pt x="21" y="7"/>
                </a:lnTo>
                <a:lnTo>
                  <a:pt x="20" y="9"/>
                </a:lnTo>
                <a:lnTo>
                  <a:pt x="18" y="9"/>
                </a:lnTo>
                <a:lnTo>
                  <a:pt x="18" y="7"/>
                </a:lnTo>
                <a:lnTo>
                  <a:pt x="17" y="9"/>
                </a:lnTo>
                <a:lnTo>
                  <a:pt x="15" y="9"/>
                </a:lnTo>
                <a:lnTo>
                  <a:pt x="15" y="10"/>
                </a:lnTo>
                <a:lnTo>
                  <a:pt x="14" y="9"/>
                </a:lnTo>
                <a:lnTo>
                  <a:pt x="13" y="9"/>
                </a:lnTo>
                <a:lnTo>
                  <a:pt x="11" y="7"/>
                </a:lnTo>
                <a:lnTo>
                  <a:pt x="10" y="7"/>
                </a:lnTo>
                <a:lnTo>
                  <a:pt x="10" y="6"/>
                </a:lnTo>
                <a:lnTo>
                  <a:pt x="8" y="7"/>
                </a:lnTo>
                <a:lnTo>
                  <a:pt x="8" y="9"/>
                </a:lnTo>
                <a:lnTo>
                  <a:pt x="8" y="10"/>
                </a:lnTo>
                <a:lnTo>
                  <a:pt x="7" y="1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06" name="Freeform 170"/>
          <p:cNvSpPr>
            <a:spLocks/>
          </p:cNvSpPr>
          <p:nvPr/>
        </p:nvSpPr>
        <p:spPr bwMode="auto">
          <a:xfrm>
            <a:off x="2959100" y="6070600"/>
            <a:ext cx="19050" cy="15875"/>
          </a:xfrm>
          <a:custGeom>
            <a:avLst/>
            <a:gdLst>
              <a:gd name="T0" fmla="*/ 7 w 15"/>
              <a:gd name="T1" fmla="*/ 5 h 18"/>
              <a:gd name="T2" fmla="*/ 7 w 15"/>
              <a:gd name="T3" fmla="*/ 3 h 18"/>
              <a:gd name="T4" fmla="*/ 5 w 15"/>
              <a:gd name="T5" fmla="*/ 3 h 18"/>
              <a:gd name="T6" fmla="*/ 5 w 15"/>
              <a:gd name="T7" fmla="*/ 2 h 18"/>
              <a:gd name="T8" fmla="*/ 5 w 15"/>
              <a:gd name="T9" fmla="*/ 0 h 18"/>
              <a:gd name="T10" fmla="*/ 4 w 15"/>
              <a:gd name="T11" fmla="*/ 0 h 18"/>
              <a:gd name="T12" fmla="*/ 4 w 15"/>
              <a:gd name="T13" fmla="*/ 2 h 18"/>
              <a:gd name="T14" fmla="*/ 4 w 15"/>
              <a:gd name="T15" fmla="*/ 3 h 18"/>
              <a:gd name="T16" fmla="*/ 4 w 15"/>
              <a:gd name="T17" fmla="*/ 5 h 18"/>
              <a:gd name="T18" fmla="*/ 3 w 15"/>
              <a:gd name="T19" fmla="*/ 5 h 18"/>
              <a:gd name="T20" fmla="*/ 3 w 15"/>
              <a:gd name="T21" fmla="*/ 3 h 18"/>
              <a:gd name="T22" fmla="*/ 1 w 15"/>
              <a:gd name="T23" fmla="*/ 2 h 18"/>
              <a:gd name="T24" fmla="*/ 0 w 15"/>
              <a:gd name="T25" fmla="*/ 2 h 18"/>
              <a:gd name="T26" fmla="*/ 0 w 15"/>
              <a:gd name="T27" fmla="*/ 3 h 18"/>
              <a:gd name="T28" fmla="*/ 0 w 15"/>
              <a:gd name="T29" fmla="*/ 6 h 18"/>
              <a:gd name="T30" fmla="*/ 0 w 15"/>
              <a:gd name="T31" fmla="*/ 8 h 18"/>
              <a:gd name="T32" fmla="*/ 0 w 15"/>
              <a:gd name="T33" fmla="*/ 9 h 18"/>
              <a:gd name="T34" fmla="*/ 1 w 15"/>
              <a:gd name="T35" fmla="*/ 9 h 18"/>
              <a:gd name="T36" fmla="*/ 3 w 15"/>
              <a:gd name="T37" fmla="*/ 9 h 18"/>
              <a:gd name="T38" fmla="*/ 4 w 15"/>
              <a:gd name="T39" fmla="*/ 10 h 18"/>
              <a:gd name="T40" fmla="*/ 4 w 15"/>
              <a:gd name="T41" fmla="*/ 9 h 18"/>
              <a:gd name="T42" fmla="*/ 5 w 15"/>
              <a:gd name="T43" fmla="*/ 9 h 18"/>
              <a:gd name="T44" fmla="*/ 5 w 15"/>
              <a:gd name="T45" fmla="*/ 12 h 18"/>
              <a:gd name="T46" fmla="*/ 5 w 15"/>
              <a:gd name="T47" fmla="*/ 13 h 18"/>
              <a:gd name="T48" fmla="*/ 5 w 15"/>
              <a:gd name="T49" fmla="*/ 15 h 18"/>
              <a:gd name="T50" fmla="*/ 7 w 15"/>
              <a:gd name="T51" fmla="*/ 15 h 18"/>
              <a:gd name="T52" fmla="*/ 8 w 15"/>
              <a:gd name="T53" fmla="*/ 16 h 18"/>
              <a:gd name="T54" fmla="*/ 8 w 15"/>
              <a:gd name="T55" fmla="*/ 18 h 18"/>
              <a:gd name="T56" fmla="*/ 8 w 15"/>
              <a:gd name="T57" fmla="*/ 16 h 18"/>
              <a:gd name="T58" fmla="*/ 8 w 15"/>
              <a:gd name="T59" fmla="*/ 15 h 18"/>
              <a:gd name="T60" fmla="*/ 10 w 15"/>
              <a:gd name="T61" fmla="*/ 15 h 18"/>
              <a:gd name="T62" fmla="*/ 10 w 15"/>
              <a:gd name="T63" fmla="*/ 13 h 18"/>
              <a:gd name="T64" fmla="*/ 11 w 15"/>
              <a:gd name="T65" fmla="*/ 12 h 18"/>
              <a:gd name="T66" fmla="*/ 13 w 15"/>
              <a:gd name="T67" fmla="*/ 12 h 18"/>
              <a:gd name="T68" fmla="*/ 14 w 15"/>
              <a:gd name="T69" fmla="*/ 12 h 18"/>
              <a:gd name="T70" fmla="*/ 14 w 15"/>
              <a:gd name="T71" fmla="*/ 10 h 18"/>
              <a:gd name="T72" fmla="*/ 15 w 15"/>
              <a:gd name="T73" fmla="*/ 10 h 18"/>
              <a:gd name="T74" fmla="*/ 15 w 15"/>
              <a:gd name="T75" fmla="*/ 9 h 18"/>
              <a:gd name="T76" fmla="*/ 14 w 15"/>
              <a:gd name="T77" fmla="*/ 9 h 18"/>
              <a:gd name="T78" fmla="*/ 13 w 15"/>
              <a:gd name="T79" fmla="*/ 8 h 18"/>
              <a:gd name="T80" fmla="*/ 11 w 15"/>
              <a:gd name="T81" fmla="*/ 8 h 18"/>
              <a:gd name="T82" fmla="*/ 10 w 15"/>
              <a:gd name="T83" fmla="*/ 6 h 18"/>
              <a:gd name="T84" fmla="*/ 10 w 15"/>
              <a:gd name="T85" fmla="*/ 8 h 18"/>
              <a:gd name="T86" fmla="*/ 8 w 15"/>
              <a:gd name="T87" fmla="*/ 8 h 18"/>
              <a:gd name="T88" fmla="*/ 8 w 15"/>
              <a:gd name="T89" fmla="*/ 6 h 18"/>
              <a:gd name="T90" fmla="*/ 7 w 15"/>
              <a:gd name="T91" fmla="*/ 6 h 18"/>
              <a:gd name="T92" fmla="*/ 7 w 15"/>
              <a:gd name="T93" fmla="*/ 5 h 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
              <a:gd name="T142" fmla="*/ 0 h 18"/>
              <a:gd name="T143" fmla="*/ 15 w 15"/>
              <a:gd name="T144" fmla="*/ 18 h 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 h="18">
                <a:moveTo>
                  <a:pt x="7" y="5"/>
                </a:moveTo>
                <a:lnTo>
                  <a:pt x="7" y="3"/>
                </a:lnTo>
                <a:lnTo>
                  <a:pt x="5" y="3"/>
                </a:lnTo>
                <a:lnTo>
                  <a:pt x="5" y="2"/>
                </a:lnTo>
                <a:lnTo>
                  <a:pt x="5" y="0"/>
                </a:lnTo>
                <a:lnTo>
                  <a:pt x="4" y="0"/>
                </a:lnTo>
                <a:lnTo>
                  <a:pt x="4" y="2"/>
                </a:lnTo>
                <a:lnTo>
                  <a:pt x="4" y="3"/>
                </a:lnTo>
                <a:lnTo>
                  <a:pt x="4" y="5"/>
                </a:lnTo>
                <a:lnTo>
                  <a:pt x="3" y="5"/>
                </a:lnTo>
                <a:lnTo>
                  <a:pt x="3" y="3"/>
                </a:lnTo>
                <a:lnTo>
                  <a:pt x="1" y="2"/>
                </a:lnTo>
                <a:lnTo>
                  <a:pt x="0" y="2"/>
                </a:lnTo>
                <a:lnTo>
                  <a:pt x="0" y="3"/>
                </a:lnTo>
                <a:lnTo>
                  <a:pt x="0" y="6"/>
                </a:lnTo>
                <a:lnTo>
                  <a:pt x="0" y="8"/>
                </a:lnTo>
                <a:lnTo>
                  <a:pt x="0" y="9"/>
                </a:lnTo>
                <a:lnTo>
                  <a:pt x="1" y="9"/>
                </a:lnTo>
                <a:lnTo>
                  <a:pt x="3" y="9"/>
                </a:lnTo>
                <a:lnTo>
                  <a:pt x="4" y="10"/>
                </a:lnTo>
                <a:lnTo>
                  <a:pt x="4" y="9"/>
                </a:lnTo>
                <a:lnTo>
                  <a:pt x="5" y="9"/>
                </a:lnTo>
                <a:lnTo>
                  <a:pt x="5" y="12"/>
                </a:lnTo>
                <a:lnTo>
                  <a:pt x="5" y="13"/>
                </a:lnTo>
                <a:lnTo>
                  <a:pt x="5" y="15"/>
                </a:lnTo>
                <a:lnTo>
                  <a:pt x="7" y="15"/>
                </a:lnTo>
                <a:lnTo>
                  <a:pt x="8" y="16"/>
                </a:lnTo>
                <a:lnTo>
                  <a:pt x="8" y="18"/>
                </a:lnTo>
                <a:lnTo>
                  <a:pt x="8" y="16"/>
                </a:lnTo>
                <a:lnTo>
                  <a:pt x="8" y="15"/>
                </a:lnTo>
                <a:lnTo>
                  <a:pt x="10" y="15"/>
                </a:lnTo>
                <a:lnTo>
                  <a:pt x="10" y="13"/>
                </a:lnTo>
                <a:lnTo>
                  <a:pt x="11" y="12"/>
                </a:lnTo>
                <a:lnTo>
                  <a:pt x="13" y="12"/>
                </a:lnTo>
                <a:lnTo>
                  <a:pt x="14" y="12"/>
                </a:lnTo>
                <a:lnTo>
                  <a:pt x="14" y="10"/>
                </a:lnTo>
                <a:lnTo>
                  <a:pt x="15" y="10"/>
                </a:lnTo>
                <a:lnTo>
                  <a:pt x="15" y="9"/>
                </a:lnTo>
                <a:lnTo>
                  <a:pt x="14" y="9"/>
                </a:lnTo>
                <a:lnTo>
                  <a:pt x="13" y="8"/>
                </a:lnTo>
                <a:lnTo>
                  <a:pt x="11" y="8"/>
                </a:lnTo>
                <a:lnTo>
                  <a:pt x="10" y="6"/>
                </a:lnTo>
                <a:lnTo>
                  <a:pt x="10" y="8"/>
                </a:lnTo>
                <a:lnTo>
                  <a:pt x="8" y="8"/>
                </a:lnTo>
                <a:lnTo>
                  <a:pt x="8" y="6"/>
                </a:lnTo>
                <a:lnTo>
                  <a:pt x="7" y="6"/>
                </a:lnTo>
                <a:lnTo>
                  <a:pt x="7"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07" name="Freeform 171"/>
          <p:cNvSpPr>
            <a:spLocks/>
          </p:cNvSpPr>
          <p:nvPr/>
        </p:nvSpPr>
        <p:spPr bwMode="auto">
          <a:xfrm>
            <a:off x="3059113" y="6059488"/>
            <a:ext cx="4762" cy="6350"/>
          </a:xfrm>
          <a:custGeom>
            <a:avLst/>
            <a:gdLst>
              <a:gd name="T0" fmla="*/ 4 w 4"/>
              <a:gd name="T1" fmla="*/ 0 h 7"/>
              <a:gd name="T2" fmla="*/ 3 w 4"/>
              <a:gd name="T3" fmla="*/ 0 h 7"/>
              <a:gd name="T4" fmla="*/ 3 w 4"/>
              <a:gd name="T5" fmla="*/ 2 h 7"/>
              <a:gd name="T6" fmla="*/ 2 w 4"/>
              <a:gd name="T7" fmla="*/ 2 h 7"/>
              <a:gd name="T8" fmla="*/ 2 w 4"/>
              <a:gd name="T9" fmla="*/ 3 h 7"/>
              <a:gd name="T10" fmla="*/ 0 w 4"/>
              <a:gd name="T11" fmla="*/ 4 h 7"/>
              <a:gd name="T12" fmla="*/ 2 w 4"/>
              <a:gd name="T13" fmla="*/ 4 h 7"/>
              <a:gd name="T14" fmla="*/ 3 w 4"/>
              <a:gd name="T15" fmla="*/ 4 h 7"/>
              <a:gd name="T16" fmla="*/ 3 w 4"/>
              <a:gd name="T17" fmla="*/ 6 h 7"/>
              <a:gd name="T18" fmla="*/ 3 w 4"/>
              <a:gd name="T19" fmla="*/ 7 h 7"/>
              <a:gd name="T20" fmla="*/ 4 w 4"/>
              <a:gd name="T21" fmla="*/ 6 h 7"/>
              <a:gd name="T22" fmla="*/ 4 w 4"/>
              <a:gd name="T23" fmla="*/ 4 h 7"/>
              <a:gd name="T24" fmla="*/ 4 w 4"/>
              <a:gd name="T25" fmla="*/ 3 h 7"/>
              <a:gd name="T26" fmla="*/ 4 w 4"/>
              <a:gd name="T27" fmla="*/ 2 h 7"/>
              <a:gd name="T28" fmla="*/ 4 w 4"/>
              <a:gd name="T29" fmla="*/ 0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7"/>
              <a:gd name="T47" fmla="*/ 4 w 4"/>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7">
                <a:moveTo>
                  <a:pt x="4" y="0"/>
                </a:moveTo>
                <a:lnTo>
                  <a:pt x="3" y="0"/>
                </a:lnTo>
                <a:lnTo>
                  <a:pt x="3" y="2"/>
                </a:lnTo>
                <a:lnTo>
                  <a:pt x="2" y="2"/>
                </a:lnTo>
                <a:lnTo>
                  <a:pt x="2" y="3"/>
                </a:lnTo>
                <a:lnTo>
                  <a:pt x="0" y="4"/>
                </a:lnTo>
                <a:lnTo>
                  <a:pt x="2" y="4"/>
                </a:lnTo>
                <a:lnTo>
                  <a:pt x="3" y="4"/>
                </a:lnTo>
                <a:lnTo>
                  <a:pt x="3" y="6"/>
                </a:lnTo>
                <a:lnTo>
                  <a:pt x="3" y="7"/>
                </a:lnTo>
                <a:lnTo>
                  <a:pt x="4" y="6"/>
                </a:lnTo>
                <a:lnTo>
                  <a:pt x="4" y="4"/>
                </a:lnTo>
                <a:lnTo>
                  <a:pt x="4" y="3"/>
                </a:lnTo>
                <a:lnTo>
                  <a:pt x="4" y="2"/>
                </a:lnTo>
                <a:lnTo>
                  <a:pt x="4"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08" name="Freeform 172"/>
          <p:cNvSpPr>
            <a:spLocks/>
          </p:cNvSpPr>
          <p:nvPr/>
        </p:nvSpPr>
        <p:spPr bwMode="auto">
          <a:xfrm>
            <a:off x="2957513" y="6053138"/>
            <a:ext cx="6350" cy="3175"/>
          </a:xfrm>
          <a:custGeom>
            <a:avLst/>
            <a:gdLst>
              <a:gd name="T0" fmla="*/ 6 w 6"/>
              <a:gd name="T1" fmla="*/ 2 h 3"/>
              <a:gd name="T2" fmla="*/ 6 w 6"/>
              <a:gd name="T3" fmla="*/ 0 h 3"/>
              <a:gd name="T4" fmla="*/ 5 w 6"/>
              <a:gd name="T5" fmla="*/ 0 h 3"/>
              <a:gd name="T6" fmla="*/ 3 w 6"/>
              <a:gd name="T7" fmla="*/ 0 h 3"/>
              <a:gd name="T8" fmla="*/ 2 w 6"/>
              <a:gd name="T9" fmla="*/ 0 h 3"/>
              <a:gd name="T10" fmla="*/ 0 w 6"/>
              <a:gd name="T11" fmla="*/ 0 h 3"/>
              <a:gd name="T12" fmla="*/ 0 w 6"/>
              <a:gd name="T13" fmla="*/ 2 h 3"/>
              <a:gd name="T14" fmla="*/ 2 w 6"/>
              <a:gd name="T15" fmla="*/ 3 h 3"/>
              <a:gd name="T16" fmla="*/ 3 w 6"/>
              <a:gd name="T17" fmla="*/ 3 h 3"/>
              <a:gd name="T18" fmla="*/ 5 w 6"/>
              <a:gd name="T19" fmla="*/ 3 h 3"/>
              <a:gd name="T20" fmla="*/ 6 w 6"/>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6" y="2"/>
                </a:moveTo>
                <a:lnTo>
                  <a:pt x="6" y="0"/>
                </a:lnTo>
                <a:lnTo>
                  <a:pt x="5" y="0"/>
                </a:lnTo>
                <a:lnTo>
                  <a:pt x="3" y="0"/>
                </a:lnTo>
                <a:lnTo>
                  <a:pt x="2" y="0"/>
                </a:lnTo>
                <a:lnTo>
                  <a:pt x="0" y="0"/>
                </a:lnTo>
                <a:lnTo>
                  <a:pt x="0" y="2"/>
                </a:lnTo>
                <a:lnTo>
                  <a:pt x="2" y="3"/>
                </a:lnTo>
                <a:lnTo>
                  <a:pt x="3" y="3"/>
                </a:lnTo>
                <a:lnTo>
                  <a:pt x="5" y="3"/>
                </a:lnTo>
                <a:lnTo>
                  <a:pt x="6"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09" name="Freeform 173"/>
          <p:cNvSpPr>
            <a:spLocks/>
          </p:cNvSpPr>
          <p:nvPr/>
        </p:nvSpPr>
        <p:spPr bwMode="auto">
          <a:xfrm>
            <a:off x="3003550" y="6083300"/>
            <a:ext cx="4763" cy="1588"/>
          </a:xfrm>
          <a:custGeom>
            <a:avLst/>
            <a:gdLst>
              <a:gd name="T0" fmla="*/ 2 w 3"/>
              <a:gd name="T1" fmla="*/ 0 h 3"/>
              <a:gd name="T2" fmla="*/ 3 w 3"/>
              <a:gd name="T3" fmla="*/ 0 h 3"/>
              <a:gd name="T4" fmla="*/ 3 w 3"/>
              <a:gd name="T5" fmla="*/ 2 h 3"/>
              <a:gd name="T6" fmla="*/ 2 w 3"/>
              <a:gd name="T7" fmla="*/ 2 h 3"/>
              <a:gd name="T8" fmla="*/ 2 w 3"/>
              <a:gd name="T9" fmla="*/ 3 h 3"/>
              <a:gd name="T10" fmla="*/ 0 w 3"/>
              <a:gd name="T11" fmla="*/ 3 h 3"/>
              <a:gd name="T12" fmla="*/ 0 w 3"/>
              <a:gd name="T13" fmla="*/ 2 h 3"/>
              <a:gd name="T14" fmla="*/ 0 w 3"/>
              <a:gd name="T15" fmla="*/ 0 h 3"/>
              <a:gd name="T16" fmla="*/ 2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0"/>
                </a:moveTo>
                <a:lnTo>
                  <a:pt x="3" y="0"/>
                </a:lnTo>
                <a:lnTo>
                  <a:pt x="3" y="2"/>
                </a:lnTo>
                <a:lnTo>
                  <a:pt x="2" y="2"/>
                </a:lnTo>
                <a:lnTo>
                  <a:pt x="2" y="3"/>
                </a:lnTo>
                <a:lnTo>
                  <a:pt x="0" y="3"/>
                </a:lnTo>
                <a:lnTo>
                  <a:pt x="0"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0" name="Rectangle 174"/>
          <p:cNvSpPr>
            <a:spLocks noChangeArrowheads="1"/>
          </p:cNvSpPr>
          <p:nvPr/>
        </p:nvSpPr>
        <p:spPr bwMode="auto">
          <a:xfrm>
            <a:off x="2967038" y="6062663"/>
            <a:ext cx="1587" cy="1587"/>
          </a:xfrm>
          <a:prstGeom prst="rect">
            <a:avLst/>
          </a:prstGeom>
          <a:solidFill>
            <a:schemeClr val="bg1"/>
          </a:solidFill>
          <a:ln w="3175">
            <a:solidFill>
              <a:srgbClr val="808080"/>
            </a:solidFill>
            <a:miter lim="800000"/>
            <a:headEnd/>
            <a:tailEnd/>
          </a:ln>
        </p:spPr>
        <p:txBody>
          <a:bodyPr/>
          <a:lstStyle/>
          <a:p>
            <a:endParaRPr lang="en-US"/>
          </a:p>
        </p:txBody>
      </p:sp>
      <p:sp>
        <p:nvSpPr>
          <p:cNvPr id="14511" name="Freeform 175"/>
          <p:cNvSpPr>
            <a:spLocks/>
          </p:cNvSpPr>
          <p:nvPr/>
        </p:nvSpPr>
        <p:spPr bwMode="auto">
          <a:xfrm>
            <a:off x="2998788" y="6081713"/>
            <a:ext cx="3175" cy="1587"/>
          </a:xfrm>
          <a:custGeom>
            <a:avLst/>
            <a:gdLst>
              <a:gd name="T0" fmla="*/ 0 w 2"/>
              <a:gd name="T1" fmla="*/ 0 h 3"/>
              <a:gd name="T2" fmla="*/ 2 w 2"/>
              <a:gd name="T3" fmla="*/ 1 h 3"/>
              <a:gd name="T4" fmla="*/ 0 w 2"/>
              <a:gd name="T5" fmla="*/ 3 h 3"/>
              <a:gd name="T6" fmla="*/ 0 w 2"/>
              <a:gd name="T7" fmla="*/ 1 h 3"/>
              <a:gd name="T8" fmla="*/ 0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0"/>
                </a:moveTo>
                <a:lnTo>
                  <a:pt x="2" y="1"/>
                </a:lnTo>
                <a:lnTo>
                  <a:pt x="0" y="3"/>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2" name="Freeform 176"/>
          <p:cNvSpPr>
            <a:spLocks/>
          </p:cNvSpPr>
          <p:nvPr/>
        </p:nvSpPr>
        <p:spPr bwMode="auto">
          <a:xfrm>
            <a:off x="2981325" y="6043613"/>
            <a:ext cx="4763" cy="1587"/>
          </a:xfrm>
          <a:custGeom>
            <a:avLst/>
            <a:gdLst>
              <a:gd name="T0" fmla="*/ 2 w 3"/>
              <a:gd name="T1" fmla="*/ 0 h 2"/>
              <a:gd name="T2" fmla="*/ 3 w 3"/>
              <a:gd name="T3" fmla="*/ 0 h 2"/>
              <a:gd name="T4" fmla="*/ 3 w 3"/>
              <a:gd name="T5" fmla="*/ 2 h 2"/>
              <a:gd name="T6" fmla="*/ 2 w 3"/>
              <a:gd name="T7" fmla="*/ 2 h 2"/>
              <a:gd name="T8" fmla="*/ 0 w 3"/>
              <a:gd name="T9" fmla="*/ 2 h 2"/>
              <a:gd name="T10" fmla="*/ 2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2" y="0"/>
                </a:moveTo>
                <a:lnTo>
                  <a:pt x="3" y="0"/>
                </a:lnTo>
                <a:lnTo>
                  <a:pt x="3" y="2"/>
                </a:lnTo>
                <a:lnTo>
                  <a:pt x="2" y="2"/>
                </a:lnTo>
                <a:lnTo>
                  <a:pt x="0" y="2"/>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3" name="Freeform 177"/>
          <p:cNvSpPr>
            <a:spLocks/>
          </p:cNvSpPr>
          <p:nvPr/>
        </p:nvSpPr>
        <p:spPr bwMode="auto">
          <a:xfrm>
            <a:off x="2967038" y="6084888"/>
            <a:ext cx="1587" cy="1587"/>
          </a:xfrm>
          <a:custGeom>
            <a:avLst/>
            <a:gdLst>
              <a:gd name="T0" fmla="*/ 1 w 1"/>
              <a:gd name="T1" fmla="*/ 2 h 2"/>
              <a:gd name="T2" fmla="*/ 0 w 1"/>
              <a:gd name="T3" fmla="*/ 2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lnTo>
                  <a:pt x="0" y="2"/>
                </a:lnTo>
                <a:lnTo>
                  <a:pt x="0"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4" name="Freeform 178"/>
          <p:cNvSpPr>
            <a:spLocks/>
          </p:cNvSpPr>
          <p:nvPr/>
        </p:nvSpPr>
        <p:spPr bwMode="auto">
          <a:xfrm>
            <a:off x="2963863" y="6051550"/>
            <a:ext cx="3175" cy="1588"/>
          </a:xfrm>
          <a:custGeom>
            <a:avLst/>
            <a:gdLst>
              <a:gd name="T0" fmla="*/ 0 w 1"/>
              <a:gd name="T1" fmla="*/ 0 h 1"/>
              <a:gd name="T2" fmla="*/ 1 w 1"/>
              <a:gd name="T3" fmla="*/ 0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5" name="Freeform 179"/>
          <p:cNvSpPr>
            <a:spLocks/>
          </p:cNvSpPr>
          <p:nvPr/>
        </p:nvSpPr>
        <p:spPr bwMode="auto">
          <a:xfrm>
            <a:off x="3027363" y="6076950"/>
            <a:ext cx="3175" cy="3175"/>
          </a:xfrm>
          <a:custGeom>
            <a:avLst/>
            <a:gdLst>
              <a:gd name="T0" fmla="*/ 0 w 2"/>
              <a:gd name="T1" fmla="*/ 0 h 3175"/>
              <a:gd name="T2" fmla="*/ 2 w 2"/>
              <a:gd name="T3" fmla="*/ 0 h 3175"/>
              <a:gd name="T4" fmla="*/ 0 w 2"/>
              <a:gd name="T5" fmla="*/ 0 h 3175"/>
              <a:gd name="T6" fmla="*/ 0 60000 65536"/>
              <a:gd name="T7" fmla="*/ 0 60000 65536"/>
              <a:gd name="T8" fmla="*/ 0 60000 65536"/>
              <a:gd name="T9" fmla="*/ 0 w 2"/>
              <a:gd name="T10" fmla="*/ 0 h 3175"/>
              <a:gd name="T11" fmla="*/ 2 w 2"/>
              <a:gd name="T12" fmla="*/ 3175 h 3175"/>
            </a:gdLst>
            <a:ahLst/>
            <a:cxnLst>
              <a:cxn ang="T6">
                <a:pos x="T0" y="T1"/>
              </a:cxn>
              <a:cxn ang="T7">
                <a:pos x="T2" y="T3"/>
              </a:cxn>
              <a:cxn ang="T8">
                <a:pos x="T4" y="T5"/>
              </a:cxn>
            </a:cxnLst>
            <a:rect l="T9" t="T10" r="T11" b="T12"/>
            <a:pathLst>
              <a:path w="2" h="3175">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6" name="Freeform 180"/>
          <p:cNvSpPr>
            <a:spLocks/>
          </p:cNvSpPr>
          <p:nvPr/>
        </p:nvSpPr>
        <p:spPr bwMode="auto">
          <a:xfrm>
            <a:off x="3001963" y="6081713"/>
            <a:ext cx="1587" cy="1587"/>
          </a:xfrm>
          <a:custGeom>
            <a:avLst/>
            <a:gdLst>
              <a:gd name="T0" fmla="*/ 0 w 1"/>
              <a:gd name="T1" fmla="*/ 0 h 1"/>
              <a:gd name="T2" fmla="*/ 1 w 1"/>
              <a:gd name="T3" fmla="*/ 1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7" name="Freeform 181"/>
          <p:cNvSpPr>
            <a:spLocks/>
          </p:cNvSpPr>
          <p:nvPr/>
        </p:nvSpPr>
        <p:spPr bwMode="auto">
          <a:xfrm>
            <a:off x="3008313" y="6083300"/>
            <a:ext cx="3175" cy="1588"/>
          </a:xfrm>
          <a:custGeom>
            <a:avLst/>
            <a:gdLst>
              <a:gd name="T0" fmla="*/ 2 w 2"/>
              <a:gd name="T1" fmla="*/ 0 h 2"/>
              <a:gd name="T2" fmla="*/ 2 w 2"/>
              <a:gd name="T3" fmla="*/ 2 h 2"/>
              <a:gd name="T4" fmla="*/ 0 w 2"/>
              <a:gd name="T5" fmla="*/ 0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8" name="Freeform 182"/>
          <p:cNvSpPr>
            <a:spLocks/>
          </p:cNvSpPr>
          <p:nvPr/>
        </p:nvSpPr>
        <p:spPr bwMode="auto">
          <a:xfrm>
            <a:off x="2967038" y="6065838"/>
            <a:ext cx="1587" cy="1587"/>
          </a:xfrm>
          <a:custGeom>
            <a:avLst/>
            <a:gdLst>
              <a:gd name="T0" fmla="*/ 1 w 1"/>
              <a:gd name="T1" fmla="*/ 0 h 1"/>
              <a:gd name="T2" fmla="*/ 1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1"/>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19" name="Freeform 183"/>
          <p:cNvSpPr>
            <a:spLocks/>
          </p:cNvSpPr>
          <p:nvPr/>
        </p:nvSpPr>
        <p:spPr bwMode="auto">
          <a:xfrm>
            <a:off x="2982913" y="6043613"/>
            <a:ext cx="3175"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20" name="Freeform 184"/>
          <p:cNvSpPr>
            <a:spLocks/>
          </p:cNvSpPr>
          <p:nvPr/>
        </p:nvSpPr>
        <p:spPr bwMode="auto">
          <a:xfrm>
            <a:off x="3003550" y="6081713"/>
            <a:ext cx="3175" cy="1587"/>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21" name="Freeform 185"/>
          <p:cNvSpPr>
            <a:spLocks/>
          </p:cNvSpPr>
          <p:nvPr/>
        </p:nvSpPr>
        <p:spPr bwMode="auto">
          <a:xfrm>
            <a:off x="2652713" y="5518150"/>
            <a:ext cx="325437" cy="215900"/>
          </a:xfrm>
          <a:custGeom>
            <a:avLst/>
            <a:gdLst>
              <a:gd name="T0" fmla="*/ 119 w 276"/>
              <a:gd name="T1" fmla="*/ 30 h 252"/>
              <a:gd name="T2" fmla="*/ 110 w 276"/>
              <a:gd name="T3" fmla="*/ 32 h 252"/>
              <a:gd name="T4" fmla="*/ 99 w 276"/>
              <a:gd name="T5" fmla="*/ 28 h 252"/>
              <a:gd name="T6" fmla="*/ 80 w 276"/>
              <a:gd name="T7" fmla="*/ 36 h 252"/>
              <a:gd name="T8" fmla="*/ 77 w 276"/>
              <a:gd name="T9" fmla="*/ 56 h 252"/>
              <a:gd name="T10" fmla="*/ 64 w 276"/>
              <a:gd name="T11" fmla="*/ 59 h 252"/>
              <a:gd name="T12" fmla="*/ 53 w 276"/>
              <a:gd name="T13" fmla="*/ 62 h 252"/>
              <a:gd name="T14" fmla="*/ 43 w 276"/>
              <a:gd name="T15" fmla="*/ 65 h 252"/>
              <a:gd name="T16" fmla="*/ 31 w 276"/>
              <a:gd name="T17" fmla="*/ 69 h 252"/>
              <a:gd name="T18" fmla="*/ 26 w 276"/>
              <a:gd name="T19" fmla="*/ 78 h 252"/>
              <a:gd name="T20" fmla="*/ 7 w 276"/>
              <a:gd name="T21" fmla="*/ 73 h 252"/>
              <a:gd name="T22" fmla="*/ 14 w 276"/>
              <a:gd name="T23" fmla="*/ 91 h 252"/>
              <a:gd name="T24" fmla="*/ 27 w 276"/>
              <a:gd name="T25" fmla="*/ 109 h 252"/>
              <a:gd name="T26" fmla="*/ 41 w 276"/>
              <a:gd name="T27" fmla="*/ 125 h 252"/>
              <a:gd name="T28" fmla="*/ 50 w 276"/>
              <a:gd name="T29" fmla="*/ 135 h 252"/>
              <a:gd name="T30" fmla="*/ 64 w 276"/>
              <a:gd name="T31" fmla="*/ 145 h 252"/>
              <a:gd name="T32" fmla="*/ 74 w 276"/>
              <a:gd name="T33" fmla="*/ 156 h 252"/>
              <a:gd name="T34" fmla="*/ 87 w 276"/>
              <a:gd name="T35" fmla="*/ 169 h 252"/>
              <a:gd name="T36" fmla="*/ 103 w 276"/>
              <a:gd name="T37" fmla="*/ 186 h 252"/>
              <a:gd name="T38" fmla="*/ 119 w 276"/>
              <a:gd name="T39" fmla="*/ 201 h 252"/>
              <a:gd name="T40" fmla="*/ 131 w 276"/>
              <a:gd name="T41" fmla="*/ 212 h 252"/>
              <a:gd name="T42" fmla="*/ 143 w 276"/>
              <a:gd name="T43" fmla="*/ 219 h 252"/>
              <a:gd name="T44" fmla="*/ 156 w 276"/>
              <a:gd name="T45" fmla="*/ 221 h 252"/>
              <a:gd name="T46" fmla="*/ 167 w 276"/>
              <a:gd name="T47" fmla="*/ 226 h 252"/>
              <a:gd name="T48" fmla="*/ 174 w 276"/>
              <a:gd name="T49" fmla="*/ 235 h 252"/>
              <a:gd name="T50" fmla="*/ 183 w 276"/>
              <a:gd name="T51" fmla="*/ 239 h 252"/>
              <a:gd name="T52" fmla="*/ 186 w 276"/>
              <a:gd name="T53" fmla="*/ 251 h 252"/>
              <a:gd name="T54" fmla="*/ 194 w 276"/>
              <a:gd name="T55" fmla="*/ 251 h 252"/>
              <a:gd name="T56" fmla="*/ 203 w 276"/>
              <a:gd name="T57" fmla="*/ 245 h 252"/>
              <a:gd name="T58" fmla="*/ 207 w 276"/>
              <a:gd name="T59" fmla="*/ 245 h 252"/>
              <a:gd name="T60" fmla="*/ 220 w 276"/>
              <a:gd name="T61" fmla="*/ 246 h 252"/>
              <a:gd name="T62" fmla="*/ 233 w 276"/>
              <a:gd name="T63" fmla="*/ 244 h 252"/>
              <a:gd name="T64" fmla="*/ 246 w 276"/>
              <a:gd name="T65" fmla="*/ 236 h 252"/>
              <a:gd name="T66" fmla="*/ 252 w 276"/>
              <a:gd name="T67" fmla="*/ 232 h 252"/>
              <a:gd name="T68" fmla="*/ 257 w 276"/>
              <a:gd name="T69" fmla="*/ 224 h 252"/>
              <a:gd name="T70" fmla="*/ 264 w 276"/>
              <a:gd name="T71" fmla="*/ 214 h 252"/>
              <a:gd name="T72" fmla="*/ 272 w 276"/>
              <a:gd name="T73" fmla="*/ 199 h 252"/>
              <a:gd name="T74" fmla="*/ 276 w 276"/>
              <a:gd name="T75" fmla="*/ 186 h 252"/>
              <a:gd name="T76" fmla="*/ 272 w 276"/>
              <a:gd name="T77" fmla="*/ 175 h 252"/>
              <a:gd name="T78" fmla="*/ 273 w 276"/>
              <a:gd name="T79" fmla="*/ 163 h 252"/>
              <a:gd name="T80" fmla="*/ 266 w 276"/>
              <a:gd name="T81" fmla="*/ 153 h 252"/>
              <a:gd name="T82" fmla="*/ 256 w 276"/>
              <a:gd name="T83" fmla="*/ 149 h 252"/>
              <a:gd name="T84" fmla="*/ 249 w 276"/>
              <a:gd name="T85" fmla="*/ 138 h 252"/>
              <a:gd name="T86" fmla="*/ 246 w 276"/>
              <a:gd name="T87" fmla="*/ 125 h 252"/>
              <a:gd name="T88" fmla="*/ 252 w 276"/>
              <a:gd name="T89" fmla="*/ 115 h 252"/>
              <a:gd name="T90" fmla="*/ 262 w 276"/>
              <a:gd name="T91" fmla="*/ 108 h 252"/>
              <a:gd name="T92" fmla="*/ 256 w 276"/>
              <a:gd name="T93" fmla="*/ 98 h 252"/>
              <a:gd name="T94" fmla="*/ 246 w 276"/>
              <a:gd name="T95" fmla="*/ 85 h 252"/>
              <a:gd name="T96" fmla="*/ 232 w 276"/>
              <a:gd name="T97" fmla="*/ 73 h 252"/>
              <a:gd name="T98" fmla="*/ 217 w 276"/>
              <a:gd name="T99" fmla="*/ 65 h 252"/>
              <a:gd name="T100" fmla="*/ 204 w 276"/>
              <a:gd name="T101" fmla="*/ 58 h 252"/>
              <a:gd name="T102" fmla="*/ 194 w 276"/>
              <a:gd name="T103" fmla="*/ 50 h 252"/>
              <a:gd name="T104" fmla="*/ 183 w 276"/>
              <a:gd name="T105" fmla="*/ 43 h 252"/>
              <a:gd name="T106" fmla="*/ 169 w 276"/>
              <a:gd name="T107" fmla="*/ 33 h 252"/>
              <a:gd name="T108" fmla="*/ 156 w 276"/>
              <a:gd name="T109" fmla="*/ 23 h 252"/>
              <a:gd name="T110" fmla="*/ 147 w 276"/>
              <a:gd name="T111" fmla="*/ 13 h 252"/>
              <a:gd name="T112" fmla="*/ 133 w 276"/>
              <a:gd name="T113" fmla="*/ 2 h 252"/>
              <a:gd name="T114" fmla="*/ 123 w 276"/>
              <a:gd name="T115" fmla="*/ 5 h 252"/>
              <a:gd name="T116" fmla="*/ 121 w 276"/>
              <a:gd name="T117" fmla="*/ 15 h 25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6"/>
              <a:gd name="T178" fmla="*/ 0 h 252"/>
              <a:gd name="T179" fmla="*/ 276 w 276"/>
              <a:gd name="T180" fmla="*/ 252 h 25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6" h="252">
                <a:moveTo>
                  <a:pt x="123" y="18"/>
                </a:moveTo>
                <a:lnTo>
                  <a:pt x="123" y="22"/>
                </a:lnTo>
                <a:lnTo>
                  <a:pt x="123" y="23"/>
                </a:lnTo>
                <a:lnTo>
                  <a:pt x="123" y="25"/>
                </a:lnTo>
                <a:lnTo>
                  <a:pt x="123" y="26"/>
                </a:lnTo>
                <a:lnTo>
                  <a:pt x="123" y="28"/>
                </a:lnTo>
                <a:lnTo>
                  <a:pt x="121" y="29"/>
                </a:lnTo>
                <a:lnTo>
                  <a:pt x="120" y="29"/>
                </a:lnTo>
                <a:lnTo>
                  <a:pt x="119" y="30"/>
                </a:lnTo>
                <a:lnTo>
                  <a:pt x="117" y="30"/>
                </a:lnTo>
                <a:lnTo>
                  <a:pt x="116" y="30"/>
                </a:lnTo>
                <a:lnTo>
                  <a:pt x="114" y="32"/>
                </a:lnTo>
                <a:lnTo>
                  <a:pt x="114" y="33"/>
                </a:lnTo>
                <a:lnTo>
                  <a:pt x="113" y="33"/>
                </a:lnTo>
                <a:lnTo>
                  <a:pt x="113" y="32"/>
                </a:lnTo>
                <a:lnTo>
                  <a:pt x="111" y="33"/>
                </a:lnTo>
                <a:lnTo>
                  <a:pt x="111" y="32"/>
                </a:lnTo>
                <a:lnTo>
                  <a:pt x="110" y="32"/>
                </a:lnTo>
                <a:lnTo>
                  <a:pt x="109" y="30"/>
                </a:lnTo>
                <a:lnTo>
                  <a:pt x="109" y="29"/>
                </a:lnTo>
                <a:lnTo>
                  <a:pt x="109" y="28"/>
                </a:lnTo>
                <a:lnTo>
                  <a:pt x="107" y="26"/>
                </a:lnTo>
                <a:lnTo>
                  <a:pt x="106" y="26"/>
                </a:lnTo>
                <a:lnTo>
                  <a:pt x="106" y="25"/>
                </a:lnTo>
                <a:lnTo>
                  <a:pt x="106" y="26"/>
                </a:lnTo>
                <a:lnTo>
                  <a:pt x="100" y="26"/>
                </a:lnTo>
                <a:lnTo>
                  <a:pt x="99" y="28"/>
                </a:lnTo>
                <a:lnTo>
                  <a:pt x="97" y="28"/>
                </a:lnTo>
                <a:lnTo>
                  <a:pt x="96" y="28"/>
                </a:lnTo>
                <a:lnTo>
                  <a:pt x="94" y="28"/>
                </a:lnTo>
                <a:lnTo>
                  <a:pt x="93" y="28"/>
                </a:lnTo>
                <a:lnTo>
                  <a:pt x="87" y="29"/>
                </a:lnTo>
                <a:lnTo>
                  <a:pt x="81" y="26"/>
                </a:lnTo>
                <a:lnTo>
                  <a:pt x="81" y="28"/>
                </a:lnTo>
                <a:lnTo>
                  <a:pt x="80" y="35"/>
                </a:lnTo>
                <a:lnTo>
                  <a:pt x="80" y="36"/>
                </a:lnTo>
                <a:lnTo>
                  <a:pt x="80" y="38"/>
                </a:lnTo>
                <a:lnTo>
                  <a:pt x="79" y="39"/>
                </a:lnTo>
                <a:lnTo>
                  <a:pt x="79" y="42"/>
                </a:lnTo>
                <a:lnTo>
                  <a:pt x="79" y="43"/>
                </a:lnTo>
                <a:lnTo>
                  <a:pt x="79" y="45"/>
                </a:lnTo>
                <a:lnTo>
                  <a:pt x="80" y="45"/>
                </a:lnTo>
                <a:lnTo>
                  <a:pt x="80" y="46"/>
                </a:lnTo>
                <a:lnTo>
                  <a:pt x="79" y="55"/>
                </a:lnTo>
                <a:lnTo>
                  <a:pt x="77" y="56"/>
                </a:lnTo>
                <a:lnTo>
                  <a:pt x="77" y="58"/>
                </a:lnTo>
                <a:lnTo>
                  <a:pt x="76" y="59"/>
                </a:lnTo>
                <a:lnTo>
                  <a:pt x="71" y="65"/>
                </a:lnTo>
                <a:lnTo>
                  <a:pt x="70" y="65"/>
                </a:lnTo>
                <a:lnTo>
                  <a:pt x="70" y="63"/>
                </a:lnTo>
                <a:lnTo>
                  <a:pt x="69" y="62"/>
                </a:lnTo>
                <a:lnTo>
                  <a:pt x="67" y="61"/>
                </a:lnTo>
                <a:lnTo>
                  <a:pt x="66" y="61"/>
                </a:lnTo>
                <a:lnTo>
                  <a:pt x="64" y="59"/>
                </a:lnTo>
                <a:lnTo>
                  <a:pt x="63" y="58"/>
                </a:lnTo>
                <a:lnTo>
                  <a:pt x="61" y="58"/>
                </a:lnTo>
                <a:lnTo>
                  <a:pt x="60" y="56"/>
                </a:lnTo>
                <a:lnTo>
                  <a:pt x="59" y="58"/>
                </a:lnTo>
                <a:lnTo>
                  <a:pt x="57" y="59"/>
                </a:lnTo>
                <a:lnTo>
                  <a:pt x="57" y="62"/>
                </a:lnTo>
                <a:lnTo>
                  <a:pt x="56" y="62"/>
                </a:lnTo>
                <a:lnTo>
                  <a:pt x="54" y="62"/>
                </a:lnTo>
                <a:lnTo>
                  <a:pt x="53" y="62"/>
                </a:lnTo>
                <a:lnTo>
                  <a:pt x="51" y="62"/>
                </a:lnTo>
                <a:lnTo>
                  <a:pt x="50" y="62"/>
                </a:lnTo>
                <a:lnTo>
                  <a:pt x="49" y="62"/>
                </a:lnTo>
                <a:lnTo>
                  <a:pt x="47" y="62"/>
                </a:lnTo>
                <a:lnTo>
                  <a:pt x="46" y="62"/>
                </a:lnTo>
                <a:lnTo>
                  <a:pt x="46" y="63"/>
                </a:lnTo>
                <a:lnTo>
                  <a:pt x="44" y="63"/>
                </a:lnTo>
                <a:lnTo>
                  <a:pt x="44" y="65"/>
                </a:lnTo>
                <a:lnTo>
                  <a:pt x="43" y="65"/>
                </a:lnTo>
                <a:lnTo>
                  <a:pt x="41" y="66"/>
                </a:lnTo>
                <a:lnTo>
                  <a:pt x="40" y="68"/>
                </a:lnTo>
                <a:lnTo>
                  <a:pt x="39" y="69"/>
                </a:lnTo>
                <a:lnTo>
                  <a:pt x="39" y="71"/>
                </a:lnTo>
                <a:lnTo>
                  <a:pt x="37" y="71"/>
                </a:lnTo>
                <a:lnTo>
                  <a:pt x="36" y="71"/>
                </a:lnTo>
                <a:lnTo>
                  <a:pt x="34" y="71"/>
                </a:lnTo>
                <a:lnTo>
                  <a:pt x="33" y="69"/>
                </a:lnTo>
                <a:lnTo>
                  <a:pt x="31" y="69"/>
                </a:lnTo>
                <a:lnTo>
                  <a:pt x="31" y="68"/>
                </a:lnTo>
                <a:lnTo>
                  <a:pt x="29" y="71"/>
                </a:lnTo>
                <a:lnTo>
                  <a:pt x="27" y="72"/>
                </a:lnTo>
                <a:lnTo>
                  <a:pt x="27" y="73"/>
                </a:lnTo>
                <a:lnTo>
                  <a:pt x="29" y="73"/>
                </a:lnTo>
                <a:lnTo>
                  <a:pt x="29" y="75"/>
                </a:lnTo>
                <a:lnTo>
                  <a:pt x="29" y="76"/>
                </a:lnTo>
                <a:lnTo>
                  <a:pt x="27" y="76"/>
                </a:lnTo>
                <a:lnTo>
                  <a:pt x="26" y="78"/>
                </a:lnTo>
                <a:lnTo>
                  <a:pt x="23" y="78"/>
                </a:lnTo>
                <a:lnTo>
                  <a:pt x="21" y="79"/>
                </a:lnTo>
                <a:lnTo>
                  <a:pt x="20" y="79"/>
                </a:lnTo>
                <a:lnTo>
                  <a:pt x="19" y="79"/>
                </a:lnTo>
                <a:lnTo>
                  <a:pt x="17" y="81"/>
                </a:lnTo>
                <a:lnTo>
                  <a:pt x="16" y="82"/>
                </a:lnTo>
                <a:lnTo>
                  <a:pt x="13" y="79"/>
                </a:lnTo>
                <a:lnTo>
                  <a:pt x="10" y="76"/>
                </a:lnTo>
                <a:lnTo>
                  <a:pt x="7" y="73"/>
                </a:lnTo>
                <a:lnTo>
                  <a:pt x="4" y="72"/>
                </a:lnTo>
                <a:lnTo>
                  <a:pt x="3" y="73"/>
                </a:lnTo>
                <a:lnTo>
                  <a:pt x="1" y="72"/>
                </a:lnTo>
                <a:lnTo>
                  <a:pt x="0" y="72"/>
                </a:lnTo>
                <a:lnTo>
                  <a:pt x="1" y="75"/>
                </a:lnTo>
                <a:lnTo>
                  <a:pt x="7" y="81"/>
                </a:lnTo>
                <a:lnTo>
                  <a:pt x="11" y="88"/>
                </a:lnTo>
                <a:lnTo>
                  <a:pt x="13" y="91"/>
                </a:lnTo>
                <a:lnTo>
                  <a:pt x="14" y="91"/>
                </a:lnTo>
                <a:lnTo>
                  <a:pt x="16" y="92"/>
                </a:lnTo>
                <a:lnTo>
                  <a:pt x="19" y="98"/>
                </a:lnTo>
                <a:lnTo>
                  <a:pt x="21" y="99"/>
                </a:lnTo>
                <a:lnTo>
                  <a:pt x="23" y="102"/>
                </a:lnTo>
                <a:lnTo>
                  <a:pt x="23" y="103"/>
                </a:lnTo>
                <a:lnTo>
                  <a:pt x="24" y="105"/>
                </a:lnTo>
                <a:lnTo>
                  <a:pt x="24" y="106"/>
                </a:lnTo>
                <a:lnTo>
                  <a:pt x="27" y="108"/>
                </a:lnTo>
                <a:lnTo>
                  <a:pt x="27" y="109"/>
                </a:lnTo>
                <a:lnTo>
                  <a:pt x="27" y="111"/>
                </a:lnTo>
                <a:lnTo>
                  <a:pt x="29" y="112"/>
                </a:lnTo>
                <a:lnTo>
                  <a:pt x="30" y="112"/>
                </a:lnTo>
                <a:lnTo>
                  <a:pt x="31" y="115"/>
                </a:lnTo>
                <a:lnTo>
                  <a:pt x="33" y="116"/>
                </a:lnTo>
                <a:lnTo>
                  <a:pt x="34" y="116"/>
                </a:lnTo>
                <a:lnTo>
                  <a:pt x="36" y="119"/>
                </a:lnTo>
                <a:lnTo>
                  <a:pt x="37" y="121"/>
                </a:lnTo>
                <a:lnTo>
                  <a:pt x="41" y="125"/>
                </a:lnTo>
                <a:lnTo>
                  <a:pt x="43" y="125"/>
                </a:lnTo>
                <a:lnTo>
                  <a:pt x="44" y="126"/>
                </a:lnTo>
                <a:lnTo>
                  <a:pt x="46" y="128"/>
                </a:lnTo>
                <a:lnTo>
                  <a:pt x="46" y="129"/>
                </a:lnTo>
                <a:lnTo>
                  <a:pt x="46" y="131"/>
                </a:lnTo>
                <a:lnTo>
                  <a:pt x="47" y="131"/>
                </a:lnTo>
                <a:lnTo>
                  <a:pt x="47" y="132"/>
                </a:lnTo>
                <a:lnTo>
                  <a:pt x="50" y="133"/>
                </a:lnTo>
                <a:lnTo>
                  <a:pt x="50" y="135"/>
                </a:lnTo>
                <a:lnTo>
                  <a:pt x="51" y="138"/>
                </a:lnTo>
                <a:lnTo>
                  <a:pt x="54" y="139"/>
                </a:lnTo>
                <a:lnTo>
                  <a:pt x="54" y="141"/>
                </a:lnTo>
                <a:lnTo>
                  <a:pt x="56" y="141"/>
                </a:lnTo>
                <a:lnTo>
                  <a:pt x="57" y="142"/>
                </a:lnTo>
                <a:lnTo>
                  <a:pt x="60" y="143"/>
                </a:lnTo>
                <a:lnTo>
                  <a:pt x="61" y="143"/>
                </a:lnTo>
                <a:lnTo>
                  <a:pt x="63" y="143"/>
                </a:lnTo>
                <a:lnTo>
                  <a:pt x="64" y="145"/>
                </a:lnTo>
                <a:lnTo>
                  <a:pt x="64" y="146"/>
                </a:lnTo>
                <a:lnTo>
                  <a:pt x="66" y="146"/>
                </a:lnTo>
                <a:lnTo>
                  <a:pt x="69" y="149"/>
                </a:lnTo>
                <a:lnTo>
                  <a:pt x="69" y="151"/>
                </a:lnTo>
                <a:lnTo>
                  <a:pt x="70" y="151"/>
                </a:lnTo>
                <a:lnTo>
                  <a:pt x="71" y="152"/>
                </a:lnTo>
                <a:lnTo>
                  <a:pt x="71" y="153"/>
                </a:lnTo>
                <a:lnTo>
                  <a:pt x="73" y="155"/>
                </a:lnTo>
                <a:lnTo>
                  <a:pt x="74" y="156"/>
                </a:lnTo>
                <a:lnTo>
                  <a:pt x="77" y="158"/>
                </a:lnTo>
                <a:lnTo>
                  <a:pt x="77" y="159"/>
                </a:lnTo>
                <a:lnTo>
                  <a:pt x="79" y="161"/>
                </a:lnTo>
                <a:lnTo>
                  <a:pt x="80" y="162"/>
                </a:lnTo>
                <a:lnTo>
                  <a:pt x="81" y="162"/>
                </a:lnTo>
                <a:lnTo>
                  <a:pt x="83" y="163"/>
                </a:lnTo>
                <a:lnTo>
                  <a:pt x="83" y="165"/>
                </a:lnTo>
                <a:lnTo>
                  <a:pt x="84" y="166"/>
                </a:lnTo>
                <a:lnTo>
                  <a:pt x="87" y="169"/>
                </a:lnTo>
                <a:lnTo>
                  <a:pt x="89" y="171"/>
                </a:lnTo>
                <a:lnTo>
                  <a:pt x="91" y="173"/>
                </a:lnTo>
                <a:lnTo>
                  <a:pt x="93" y="175"/>
                </a:lnTo>
                <a:lnTo>
                  <a:pt x="94" y="176"/>
                </a:lnTo>
                <a:lnTo>
                  <a:pt x="96" y="179"/>
                </a:lnTo>
                <a:lnTo>
                  <a:pt x="97" y="179"/>
                </a:lnTo>
                <a:lnTo>
                  <a:pt x="99" y="182"/>
                </a:lnTo>
                <a:lnTo>
                  <a:pt x="101" y="185"/>
                </a:lnTo>
                <a:lnTo>
                  <a:pt x="103" y="186"/>
                </a:lnTo>
                <a:lnTo>
                  <a:pt x="106" y="189"/>
                </a:lnTo>
                <a:lnTo>
                  <a:pt x="109" y="191"/>
                </a:lnTo>
                <a:lnTo>
                  <a:pt x="110" y="192"/>
                </a:lnTo>
                <a:lnTo>
                  <a:pt x="111" y="193"/>
                </a:lnTo>
                <a:lnTo>
                  <a:pt x="113" y="195"/>
                </a:lnTo>
                <a:lnTo>
                  <a:pt x="114" y="196"/>
                </a:lnTo>
                <a:lnTo>
                  <a:pt x="116" y="198"/>
                </a:lnTo>
                <a:lnTo>
                  <a:pt x="117" y="199"/>
                </a:lnTo>
                <a:lnTo>
                  <a:pt x="119" y="201"/>
                </a:lnTo>
                <a:lnTo>
                  <a:pt x="120" y="202"/>
                </a:lnTo>
                <a:lnTo>
                  <a:pt x="121" y="204"/>
                </a:lnTo>
                <a:lnTo>
                  <a:pt x="123" y="205"/>
                </a:lnTo>
                <a:lnTo>
                  <a:pt x="124" y="206"/>
                </a:lnTo>
                <a:lnTo>
                  <a:pt x="126" y="208"/>
                </a:lnTo>
                <a:lnTo>
                  <a:pt x="127" y="208"/>
                </a:lnTo>
                <a:lnTo>
                  <a:pt x="129" y="209"/>
                </a:lnTo>
                <a:lnTo>
                  <a:pt x="130" y="211"/>
                </a:lnTo>
                <a:lnTo>
                  <a:pt x="131" y="212"/>
                </a:lnTo>
                <a:lnTo>
                  <a:pt x="133" y="214"/>
                </a:lnTo>
                <a:lnTo>
                  <a:pt x="134" y="214"/>
                </a:lnTo>
                <a:lnTo>
                  <a:pt x="136" y="215"/>
                </a:lnTo>
                <a:lnTo>
                  <a:pt x="137" y="216"/>
                </a:lnTo>
                <a:lnTo>
                  <a:pt x="139" y="216"/>
                </a:lnTo>
                <a:lnTo>
                  <a:pt x="140" y="218"/>
                </a:lnTo>
                <a:lnTo>
                  <a:pt x="141" y="218"/>
                </a:lnTo>
                <a:lnTo>
                  <a:pt x="141" y="219"/>
                </a:lnTo>
                <a:lnTo>
                  <a:pt x="143" y="219"/>
                </a:lnTo>
                <a:lnTo>
                  <a:pt x="144" y="221"/>
                </a:lnTo>
                <a:lnTo>
                  <a:pt x="146" y="221"/>
                </a:lnTo>
                <a:lnTo>
                  <a:pt x="146" y="222"/>
                </a:lnTo>
                <a:lnTo>
                  <a:pt x="147" y="222"/>
                </a:lnTo>
                <a:lnTo>
                  <a:pt x="149" y="222"/>
                </a:lnTo>
                <a:lnTo>
                  <a:pt x="150" y="224"/>
                </a:lnTo>
                <a:lnTo>
                  <a:pt x="152" y="225"/>
                </a:lnTo>
                <a:lnTo>
                  <a:pt x="153" y="225"/>
                </a:lnTo>
                <a:lnTo>
                  <a:pt x="156" y="221"/>
                </a:lnTo>
                <a:lnTo>
                  <a:pt x="157" y="222"/>
                </a:lnTo>
                <a:lnTo>
                  <a:pt x="159" y="222"/>
                </a:lnTo>
                <a:lnTo>
                  <a:pt x="159" y="224"/>
                </a:lnTo>
                <a:lnTo>
                  <a:pt x="160" y="224"/>
                </a:lnTo>
                <a:lnTo>
                  <a:pt x="162" y="225"/>
                </a:lnTo>
                <a:lnTo>
                  <a:pt x="163" y="225"/>
                </a:lnTo>
                <a:lnTo>
                  <a:pt x="164" y="225"/>
                </a:lnTo>
                <a:lnTo>
                  <a:pt x="166" y="226"/>
                </a:lnTo>
                <a:lnTo>
                  <a:pt x="167" y="226"/>
                </a:lnTo>
                <a:lnTo>
                  <a:pt x="167" y="228"/>
                </a:lnTo>
                <a:lnTo>
                  <a:pt x="169" y="228"/>
                </a:lnTo>
                <a:lnTo>
                  <a:pt x="170" y="229"/>
                </a:lnTo>
                <a:lnTo>
                  <a:pt x="172" y="231"/>
                </a:lnTo>
                <a:lnTo>
                  <a:pt x="173" y="231"/>
                </a:lnTo>
                <a:lnTo>
                  <a:pt x="173" y="232"/>
                </a:lnTo>
                <a:lnTo>
                  <a:pt x="174" y="232"/>
                </a:lnTo>
                <a:lnTo>
                  <a:pt x="174" y="234"/>
                </a:lnTo>
                <a:lnTo>
                  <a:pt x="174" y="235"/>
                </a:lnTo>
                <a:lnTo>
                  <a:pt x="176" y="236"/>
                </a:lnTo>
                <a:lnTo>
                  <a:pt x="177" y="238"/>
                </a:lnTo>
                <a:lnTo>
                  <a:pt x="179" y="238"/>
                </a:lnTo>
                <a:lnTo>
                  <a:pt x="179" y="241"/>
                </a:lnTo>
                <a:lnTo>
                  <a:pt x="180" y="241"/>
                </a:lnTo>
                <a:lnTo>
                  <a:pt x="180" y="242"/>
                </a:lnTo>
                <a:lnTo>
                  <a:pt x="182" y="242"/>
                </a:lnTo>
                <a:lnTo>
                  <a:pt x="182" y="241"/>
                </a:lnTo>
                <a:lnTo>
                  <a:pt x="183" y="239"/>
                </a:lnTo>
                <a:lnTo>
                  <a:pt x="184" y="241"/>
                </a:lnTo>
                <a:lnTo>
                  <a:pt x="184" y="242"/>
                </a:lnTo>
                <a:lnTo>
                  <a:pt x="186" y="242"/>
                </a:lnTo>
                <a:lnTo>
                  <a:pt x="186" y="244"/>
                </a:lnTo>
                <a:lnTo>
                  <a:pt x="186" y="245"/>
                </a:lnTo>
                <a:lnTo>
                  <a:pt x="186" y="246"/>
                </a:lnTo>
                <a:lnTo>
                  <a:pt x="186" y="248"/>
                </a:lnTo>
                <a:lnTo>
                  <a:pt x="186" y="249"/>
                </a:lnTo>
                <a:lnTo>
                  <a:pt x="186" y="251"/>
                </a:lnTo>
                <a:lnTo>
                  <a:pt x="187" y="251"/>
                </a:lnTo>
                <a:lnTo>
                  <a:pt x="187" y="252"/>
                </a:lnTo>
                <a:lnTo>
                  <a:pt x="189" y="252"/>
                </a:lnTo>
                <a:lnTo>
                  <a:pt x="190" y="252"/>
                </a:lnTo>
                <a:lnTo>
                  <a:pt x="190" y="251"/>
                </a:lnTo>
                <a:lnTo>
                  <a:pt x="192" y="251"/>
                </a:lnTo>
                <a:lnTo>
                  <a:pt x="193" y="251"/>
                </a:lnTo>
                <a:lnTo>
                  <a:pt x="193" y="249"/>
                </a:lnTo>
                <a:lnTo>
                  <a:pt x="194" y="251"/>
                </a:lnTo>
                <a:lnTo>
                  <a:pt x="196" y="249"/>
                </a:lnTo>
                <a:lnTo>
                  <a:pt x="197" y="249"/>
                </a:lnTo>
                <a:lnTo>
                  <a:pt x="199" y="248"/>
                </a:lnTo>
                <a:lnTo>
                  <a:pt x="197" y="246"/>
                </a:lnTo>
                <a:lnTo>
                  <a:pt x="199" y="246"/>
                </a:lnTo>
                <a:lnTo>
                  <a:pt x="199" y="245"/>
                </a:lnTo>
                <a:lnTo>
                  <a:pt x="200" y="245"/>
                </a:lnTo>
                <a:lnTo>
                  <a:pt x="202" y="245"/>
                </a:lnTo>
                <a:lnTo>
                  <a:pt x="203" y="245"/>
                </a:lnTo>
                <a:lnTo>
                  <a:pt x="204" y="244"/>
                </a:lnTo>
                <a:lnTo>
                  <a:pt x="206" y="244"/>
                </a:lnTo>
                <a:lnTo>
                  <a:pt x="207" y="244"/>
                </a:lnTo>
                <a:lnTo>
                  <a:pt x="207" y="242"/>
                </a:lnTo>
                <a:lnTo>
                  <a:pt x="209" y="242"/>
                </a:lnTo>
                <a:lnTo>
                  <a:pt x="210" y="242"/>
                </a:lnTo>
                <a:lnTo>
                  <a:pt x="210" y="244"/>
                </a:lnTo>
                <a:lnTo>
                  <a:pt x="209" y="244"/>
                </a:lnTo>
                <a:lnTo>
                  <a:pt x="207" y="245"/>
                </a:lnTo>
                <a:lnTo>
                  <a:pt x="209" y="245"/>
                </a:lnTo>
                <a:lnTo>
                  <a:pt x="210" y="245"/>
                </a:lnTo>
                <a:lnTo>
                  <a:pt x="212" y="246"/>
                </a:lnTo>
                <a:lnTo>
                  <a:pt x="213" y="246"/>
                </a:lnTo>
                <a:lnTo>
                  <a:pt x="214" y="246"/>
                </a:lnTo>
                <a:lnTo>
                  <a:pt x="216" y="246"/>
                </a:lnTo>
                <a:lnTo>
                  <a:pt x="217" y="246"/>
                </a:lnTo>
                <a:lnTo>
                  <a:pt x="219" y="246"/>
                </a:lnTo>
                <a:lnTo>
                  <a:pt x="220" y="246"/>
                </a:lnTo>
                <a:lnTo>
                  <a:pt x="222" y="246"/>
                </a:lnTo>
                <a:lnTo>
                  <a:pt x="223" y="246"/>
                </a:lnTo>
                <a:lnTo>
                  <a:pt x="224" y="246"/>
                </a:lnTo>
                <a:lnTo>
                  <a:pt x="226" y="246"/>
                </a:lnTo>
                <a:lnTo>
                  <a:pt x="229" y="245"/>
                </a:lnTo>
                <a:lnTo>
                  <a:pt x="230" y="245"/>
                </a:lnTo>
                <a:lnTo>
                  <a:pt x="232" y="245"/>
                </a:lnTo>
                <a:lnTo>
                  <a:pt x="232" y="244"/>
                </a:lnTo>
                <a:lnTo>
                  <a:pt x="233" y="244"/>
                </a:lnTo>
                <a:lnTo>
                  <a:pt x="234" y="242"/>
                </a:lnTo>
                <a:lnTo>
                  <a:pt x="236" y="242"/>
                </a:lnTo>
                <a:lnTo>
                  <a:pt x="237" y="241"/>
                </a:lnTo>
                <a:lnTo>
                  <a:pt x="239" y="241"/>
                </a:lnTo>
                <a:lnTo>
                  <a:pt x="240" y="239"/>
                </a:lnTo>
                <a:lnTo>
                  <a:pt x="242" y="239"/>
                </a:lnTo>
                <a:lnTo>
                  <a:pt x="243" y="238"/>
                </a:lnTo>
                <a:lnTo>
                  <a:pt x="244" y="238"/>
                </a:lnTo>
                <a:lnTo>
                  <a:pt x="246" y="236"/>
                </a:lnTo>
                <a:lnTo>
                  <a:pt x="247" y="235"/>
                </a:lnTo>
                <a:lnTo>
                  <a:pt x="249" y="234"/>
                </a:lnTo>
                <a:lnTo>
                  <a:pt x="250" y="234"/>
                </a:lnTo>
                <a:lnTo>
                  <a:pt x="249" y="234"/>
                </a:lnTo>
                <a:lnTo>
                  <a:pt x="247" y="234"/>
                </a:lnTo>
                <a:lnTo>
                  <a:pt x="249" y="234"/>
                </a:lnTo>
                <a:lnTo>
                  <a:pt x="249" y="232"/>
                </a:lnTo>
                <a:lnTo>
                  <a:pt x="250" y="232"/>
                </a:lnTo>
                <a:lnTo>
                  <a:pt x="252" y="232"/>
                </a:lnTo>
                <a:lnTo>
                  <a:pt x="252" y="231"/>
                </a:lnTo>
                <a:lnTo>
                  <a:pt x="253" y="231"/>
                </a:lnTo>
                <a:lnTo>
                  <a:pt x="254" y="231"/>
                </a:lnTo>
                <a:lnTo>
                  <a:pt x="254" y="229"/>
                </a:lnTo>
                <a:lnTo>
                  <a:pt x="256" y="229"/>
                </a:lnTo>
                <a:lnTo>
                  <a:pt x="256" y="228"/>
                </a:lnTo>
                <a:lnTo>
                  <a:pt x="256" y="226"/>
                </a:lnTo>
                <a:lnTo>
                  <a:pt x="257" y="225"/>
                </a:lnTo>
                <a:lnTo>
                  <a:pt x="257" y="224"/>
                </a:lnTo>
                <a:lnTo>
                  <a:pt x="257" y="222"/>
                </a:lnTo>
                <a:lnTo>
                  <a:pt x="259" y="222"/>
                </a:lnTo>
                <a:lnTo>
                  <a:pt x="259" y="221"/>
                </a:lnTo>
                <a:lnTo>
                  <a:pt x="260" y="221"/>
                </a:lnTo>
                <a:lnTo>
                  <a:pt x="262" y="219"/>
                </a:lnTo>
                <a:lnTo>
                  <a:pt x="262" y="218"/>
                </a:lnTo>
                <a:lnTo>
                  <a:pt x="263" y="216"/>
                </a:lnTo>
                <a:lnTo>
                  <a:pt x="264" y="215"/>
                </a:lnTo>
                <a:lnTo>
                  <a:pt x="264" y="214"/>
                </a:lnTo>
                <a:lnTo>
                  <a:pt x="266" y="212"/>
                </a:lnTo>
                <a:lnTo>
                  <a:pt x="266" y="211"/>
                </a:lnTo>
                <a:lnTo>
                  <a:pt x="267" y="209"/>
                </a:lnTo>
                <a:lnTo>
                  <a:pt x="267" y="208"/>
                </a:lnTo>
                <a:lnTo>
                  <a:pt x="269" y="206"/>
                </a:lnTo>
                <a:lnTo>
                  <a:pt x="269" y="205"/>
                </a:lnTo>
                <a:lnTo>
                  <a:pt x="270" y="204"/>
                </a:lnTo>
                <a:lnTo>
                  <a:pt x="270" y="201"/>
                </a:lnTo>
                <a:lnTo>
                  <a:pt x="272" y="199"/>
                </a:lnTo>
                <a:lnTo>
                  <a:pt x="272" y="198"/>
                </a:lnTo>
                <a:lnTo>
                  <a:pt x="272" y="196"/>
                </a:lnTo>
                <a:lnTo>
                  <a:pt x="272" y="195"/>
                </a:lnTo>
                <a:lnTo>
                  <a:pt x="273" y="193"/>
                </a:lnTo>
                <a:lnTo>
                  <a:pt x="273" y="191"/>
                </a:lnTo>
                <a:lnTo>
                  <a:pt x="273" y="189"/>
                </a:lnTo>
                <a:lnTo>
                  <a:pt x="274" y="189"/>
                </a:lnTo>
                <a:lnTo>
                  <a:pt x="276" y="188"/>
                </a:lnTo>
                <a:lnTo>
                  <a:pt x="276" y="186"/>
                </a:lnTo>
                <a:lnTo>
                  <a:pt x="276" y="183"/>
                </a:lnTo>
                <a:lnTo>
                  <a:pt x="276" y="182"/>
                </a:lnTo>
                <a:lnTo>
                  <a:pt x="276" y="181"/>
                </a:lnTo>
                <a:lnTo>
                  <a:pt x="274" y="179"/>
                </a:lnTo>
                <a:lnTo>
                  <a:pt x="274" y="178"/>
                </a:lnTo>
                <a:lnTo>
                  <a:pt x="274" y="176"/>
                </a:lnTo>
                <a:lnTo>
                  <a:pt x="273" y="176"/>
                </a:lnTo>
                <a:lnTo>
                  <a:pt x="272" y="176"/>
                </a:lnTo>
                <a:lnTo>
                  <a:pt x="272" y="175"/>
                </a:lnTo>
                <a:lnTo>
                  <a:pt x="273" y="173"/>
                </a:lnTo>
                <a:lnTo>
                  <a:pt x="272" y="173"/>
                </a:lnTo>
                <a:lnTo>
                  <a:pt x="272" y="172"/>
                </a:lnTo>
                <a:lnTo>
                  <a:pt x="272" y="171"/>
                </a:lnTo>
                <a:lnTo>
                  <a:pt x="272" y="169"/>
                </a:lnTo>
                <a:lnTo>
                  <a:pt x="273" y="168"/>
                </a:lnTo>
                <a:lnTo>
                  <a:pt x="273" y="166"/>
                </a:lnTo>
                <a:lnTo>
                  <a:pt x="273" y="165"/>
                </a:lnTo>
                <a:lnTo>
                  <a:pt x="273" y="163"/>
                </a:lnTo>
                <a:lnTo>
                  <a:pt x="273" y="162"/>
                </a:lnTo>
                <a:lnTo>
                  <a:pt x="273" y="161"/>
                </a:lnTo>
                <a:lnTo>
                  <a:pt x="273" y="159"/>
                </a:lnTo>
                <a:lnTo>
                  <a:pt x="273" y="158"/>
                </a:lnTo>
                <a:lnTo>
                  <a:pt x="272" y="156"/>
                </a:lnTo>
                <a:lnTo>
                  <a:pt x="270" y="155"/>
                </a:lnTo>
                <a:lnTo>
                  <a:pt x="269" y="153"/>
                </a:lnTo>
                <a:lnTo>
                  <a:pt x="267" y="153"/>
                </a:lnTo>
                <a:lnTo>
                  <a:pt x="266" y="153"/>
                </a:lnTo>
                <a:lnTo>
                  <a:pt x="264" y="153"/>
                </a:lnTo>
                <a:lnTo>
                  <a:pt x="263" y="152"/>
                </a:lnTo>
                <a:lnTo>
                  <a:pt x="260" y="151"/>
                </a:lnTo>
                <a:lnTo>
                  <a:pt x="260" y="152"/>
                </a:lnTo>
                <a:lnTo>
                  <a:pt x="259" y="152"/>
                </a:lnTo>
                <a:lnTo>
                  <a:pt x="259" y="151"/>
                </a:lnTo>
                <a:lnTo>
                  <a:pt x="257" y="151"/>
                </a:lnTo>
                <a:lnTo>
                  <a:pt x="257" y="149"/>
                </a:lnTo>
                <a:lnTo>
                  <a:pt x="256" y="149"/>
                </a:lnTo>
                <a:lnTo>
                  <a:pt x="254" y="149"/>
                </a:lnTo>
                <a:lnTo>
                  <a:pt x="253" y="148"/>
                </a:lnTo>
                <a:lnTo>
                  <a:pt x="252" y="146"/>
                </a:lnTo>
                <a:lnTo>
                  <a:pt x="250" y="145"/>
                </a:lnTo>
                <a:lnTo>
                  <a:pt x="249" y="143"/>
                </a:lnTo>
                <a:lnTo>
                  <a:pt x="249" y="142"/>
                </a:lnTo>
                <a:lnTo>
                  <a:pt x="249" y="141"/>
                </a:lnTo>
                <a:lnTo>
                  <a:pt x="249" y="139"/>
                </a:lnTo>
                <a:lnTo>
                  <a:pt x="249" y="138"/>
                </a:lnTo>
                <a:lnTo>
                  <a:pt x="249" y="136"/>
                </a:lnTo>
                <a:lnTo>
                  <a:pt x="249" y="135"/>
                </a:lnTo>
                <a:lnTo>
                  <a:pt x="249" y="133"/>
                </a:lnTo>
                <a:lnTo>
                  <a:pt x="249" y="132"/>
                </a:lnTo>
                <a:lnTo>
                  <a:pt x="249" y="131"/>
                </a:lnTo>
                <a:lnTo>
                  <a:pt x="249" y="129"/>
                </a:lnTo>
                <a:lnTo>
                  <a:pt x="247" y="128"/>
                </a:lnTo>
                <a:lnTo>
                  <a:pt x="247" y="126"/>
                </a:lnTo>
                <a:lnTo>
                  <a:pt x="246" y="125"/>
                </a:lnTo>
                <a:lnTo>
                  <a:pt x="246" y="123"/>
                </a:lnTo>
                <a:lnTo>
                  <a:pt x="244" y="122"/>
                </a:lnTo>
                <a:lnTo>
                  <a:pt x="243" y="121"/>
                </a:lnTo>
                <a:lnTo>
                  <a:pt x="244" y="118"/>
                </a:lnTo>
                <a:lnTo>
                  <a:pt x="246" y="116"/>
                </a:lnTo>
                <a:lnTo>
                  <a:pt x="247" y="115"/>
                </a:lnTo>
                <a:lnTo>
                  <a:pt x="249" y="115"/>
                </a:lnTo>
                <a:lnTo>
                  <a:pt x="250" y="115"/>
                </a:lnTo>
                <a:lnTo>
                  <a:pt x="252" y="115"/>
                </a:lnTo>
                <a:lnTo>
                  <a:pt x="253" y="115"/>
                </a:lnTo>
                <a:lnTo>
                  <a:pt x="253" y="113"/>
                </a:lnTo>
                <a:lnTo>
                  <a:pt x="254" y="112"/>
                </a:lnTo>
                <a:lnTo>
                  <a:pt x="256" y="112"/>
                </a:lnTo>
                <a:lnTo>
                  <a:pt x="257" y="112"/>
                </a:lnTo>
                <a:lnTo>
                  <a:pt x="259" y="111"/>
                </a:lnTo>
                <a:lnTo>
                  <a:pt x="259" y="109"/>
                </a:lnTo>
                <a:lnTo>
                  <a:pt x="260" y="109"/>
                </a:lnTo>
                <a:lnTo>
                  <a:pt x="262" y="108"/>
                </a:lnTo>
                <a:lnTo>
                  <a:pt x="262" y="106"/>
                </a:lnTo>
                <a:lnTo>
                  <a:pt x="262" y="105"/>
                </a:lnTo>
                <a:lnTo>
                  <a:pt x="262" y="103"/>
                </a:lnTo>
                <a:lnTo>
                  <a:pt x="262" y="102"/>
                </a:lnTo>
                <a:lnTo>
                  <a:pt x="259" y="101"/>
                </a:lnTo>
                <a:lnTo>
                  <a:pt x="259" y="99"/>
                </a:lnTo>
                <a:lnTo>
                  <a:pt x="257" y="99"/>
                </a:lnTo>
                <a:lnTo>
                  <a:pt x="257" y="98"/>
                </a:lnTo>
                <a:lnTo>
                  <a:pt x="256" y="98"/>
                </a:lnTo>
                <a:lnTo>
                  <a:pt x="254" y="98"/>
                </a:lnTo>
                <a:lnTo>
                  <a:pt x="254" y="96"/>
                </a:lnTo>
                <a:lnTo>
                  <a:pt x="252" y="93"/>
                </a:lnTo>
                <a:lnTo>
                  <a:pt x="250" y="92"/>
                </a:lnTo>
                <a:lnTo>
                  <a:pt x="249" y="89"/>
                </a:lnTo>
                <a:lnTo>
                  <a:pt x="247" y="89"/>
                </a:lnTo>
                <a:lnTo>
                  <a:pt x="247" y="88"/>
                </a:lnTo>
                <a:lnTo>
                  <a:pt x="246" y="86"/>
                </a:lnTo>
                <a:lnTo>
                  <a:pt x="246" y="85"/>
                </a:lnTo>
                <a:lnTo>
                  <a:pt x="244" y="85"/>
                </a:lnTo>
                <a:lnTo>
                  <a:pt x="242" y="82"/>
                </a:lnTo>
                <a:lnTo>
                  <a:pt x="242" y="81"/>
                </a:lnTo>
                <a:lnTo>
                  <a:pt x="239" y="79"/>
                </a:lnTo>
                <a:lnTo>
                  <a:pt x="239" y="78"/>
                </a:lnTo>
                <a:lnTo>
                  <a:pt x="237" y="76"/>
                </a:lnTo>
                <a:lnTo>
                  <a:pt x="234" y="75"/>
                </a:lnTo>
                <a:lnTo>
                  <a:pt x="233" y="73"/>
                </a:lnTo>
                <a:lnTo>
                  <a:pt x="232" y="73"/>
                </a:lnTo>
                <a:lnTo>
                  <a:pt x="232" y="72"/>
                </a:lnTo>
                <a:lnTo>
                  <a:pt x="230" y="72"/>
                </a:lnTo>
                <a:lnTo>
                  <a:pt x="229" y="71"/>
                </a:lnTo>
                <a:lnTo>
                  <a:pt x="227" y="69"/>
                </a:lnTo>
                <a:lnTo>
                  <a:pt x="226" y="69"/>
                </a:lnTo>
                <a:lnTo>
                  <a:pt x="223" y="68"/>
                </a:lnTo>
                <a:lnTo>
                  <a:pt x="222" y="66"/>
                </a:lnTo>
                <a:lnTo>
                  <a:pt x="220" y="66"/>
                </a:lnTo>
                <a:lnTo>
                  <a:pt x="217" y="65"/>
                </a:lnTo>
                <a:lnTo>
                  <a:pt x="214" y="63"/>
                </a:lnTo>
                <a:lnTo>
                  <a:pt x="213" y="63"/>
                </a:lnTo>
                <a:lnTo>
                  <a:pt x="212" y="62"/>
                </a:lnTo>
                <a:lnTo>
                  <a:pt x="210" y="62"/>
                </a:lnTo>
                <a:lnTo>
                  <a:pt x="210" y="61"/>
                </a:lnTo>
                <a:lnTo>
                  <a:pt x="209" y="61"/>
                </a:lnTo>
                <a:lnTo>
                  <a:pt x="207" y="59"/>
                </a:lnTo>
                <a:lnTo>
                  <a:pt x="206" y="58"/>
                </a:lnTo>
                <a:lnTo>
                  <a:pt x="204" y="58"/>
                </a:lnTo>
                <a:lnTo>
                  <a:pt x="203" y="56"/>
                </a:lnTo>
                <a:lnTo>
                  <a:pt x="202" y="56"/>
                </a:lnTo>
                <a:lnTo>
                  <a:pt x="202" y="55"/>
                </a:lnTo>
                <a:lnTo>
                  <a:pt x="200" y="55"/>
                </a:lnTo>
                <a:lnTo>
                  <a:pt x="199" y="53"/>
                </a:lnTo>
                <a:lnTo>
                  <a:pt x="197" y="53"/>
                </a:lnTo>
                <a:lnTo>
                  <a:pt x="197" y="52"/>
                </a:lnTo>
                <a:lnTo>
                  <a:pt x="196" y="52"/>
                </a:lnTo>
                <a:lnTo>
                  <a:pt x="194" y="50"/>
                </a:lnTo>
                <a:lnTo>
                  <a:pt x="192" y="49"/>
                </a:lnTo>
                <a:lnTo>
                  <a:pt x="190" y="48"/>
                </a:lnTo>
                <a:lnTo>
                  <a:pt x="189" y="48"/>
                </a:lnTo>
                <a:lnTo>
                  <a:pt x="187" y="48"/>
                </a:lnTo>
                <a:lnTo>
                  <a:pt x="187" y="46"/>
                </a:lnTo>
                <a:lnTo>
                  <a:pt x="186" y="46"/>
                </a:lnTo>
                <a:lnTo>
                  <a:pt x="186" y="45"/>
                </a:lnTo>
                <a:lnTo>
                  <a:pt x="184" y="45"/>
                </a:lnTo>
                <a:lnTo>
                  <a:pt x="183" y="43"/>
                </a:lnTo>
                <a:lnTo>
                  <a:pt x="179" y="39"/>
                </a:lnTo>
                <a:lnTo>
                  <a:pt x="179" y="38"/>
                </a:lnTo>
                <a:lnTo>
                  <a:pt x="177" y="38"/>
                </a:lnTo>
                <a:lnTo>
                  <a:pt x="176" y="36"/>
                </a:lnTo>
                <a:lnTo>
                  <a:pt x="173" y="36"/>
                </a:lnTo>
                <a:lnTo>
                  <a:pt x="173" y="35"/>
                </a:lnTo>
                <a:lnTo>
                  <a:pt x="172" y="35"/>
                </a:lnTo>
                <a:lnTo>
                  <a:pt x="170" y="33"/>
                </a:lnTo>
                <a:lnTo>
                  <a:pt x="169" y="33"/>
                </a:lnTo>
                <a:lnTo>
                  <a:pt x="167" y="32"/>
                </a:lnTo>
                <a:lnTo>
                  <a:pt x="166" y="32"/>
                </a:lnTo>
                <a:lnTo>
                  <a:pt x="164" y="30"/>
                </a:lnTo>
                <a:lnTo>
                  <a:pt x="163" y="30"/>
                </a:lnTo>
                <a:lnTo>
                  <a:pt x="162" y="29"/>
                </a:lnTo>
                <a:lnTo>
                  <a:pt x="160" y="28"/>
                </a:lnTo>
                <a:lnTo>
                  <a:pt x="159" y="26"/>
                </a:lnTo>
                <a:lnTo>
                  <a:pt x="157" y="25"/>
                </a:lnTo>
                <a:lnTo>
                  <a:pt x="156" y="23"/>
                </a:lnTo>
                <a:lnTo>
                  <a:pt x="154" y="23"/>
                </a:lnTo>
                <a:lnTo>
                  <a:pt x="154" y="22"/>
                </a:lnTo>
                <a:lnTo>
                  <a:pt x="153" y="20"/>
                </a:lnTo>
                <a:lnTo>
                  <a:pt x="152" y="19"/>
                </a:lnTo>
                <a:lnTo>
                  <a:pt x="152" y="18"/>
                </a:lnTo>
                <a:lnTo>
                  <a:pt x="150" y="16"/>
                </a:lnTo>
                <a:lnTo>
                  <a:pt x="149" y="15"/>
                </a:lnTo>
                <a:lnTo>
                  <a:pt x="149" y="13"/>
                </a:lnTo>
                <a:lnTo>
                  <a:pt x="147" y="13"/>
                </a:lnTo>
                <a:lnTo>
                  <a:pt x="146" y="12"/>
                </a:lnTo>
                <a:lnTo>
                  <a:pt x="143" y="10"/>
                </a:lnTo>
                <a:lnTo>
                  <a:pt x="141" y="9"/>
                </a:lnTo>
                <a:lnTo>
                  <a:pt x="140" y="8"/>
                </a:lnTo>
                <a:lnTo>
                  <a:pt x="139" y="6"/>
                </a:lnTo>
                <a:lnTo>
                  <a:pt x="136" y="5"/>
                </a:lnTo>
                <a:lnTo>
                  <a:pt x="136" y="3"/>
                </a:lnTo>
                <a:lnTo>
                  <a:pt x="134" y="2"/>
                </a:lnTo>
                <a:lnTo>
                  <a:pt x="133" y="2"/>
                </a:lnTo>
                <a:lnTo>
                  <a:pt x="131" y="2"/>
                </a:lnTo>
                <a:lnTo>
                  <a:pt x="129" y="0"/>
                </a:lnTo>
                <a:lnTo>
                  <a:pt x="127" y="0"/>
                </a:lnTo>
                <a:lnTo>
                  <a:pt x="126" y="0"/>
                </a:lnTo>
                <a:lnTo>
                  <a:pt x="124" y="2"/>
                </a:lnTo>
                <a:lnTo>
                  <a:pt x="123" y="3"/>
                </a:lnTo>
                <a:lnTo>
                  <a:pt x="124" y="3"/>
                </a:lnTo>
                <a:lnTo>
                  <a:pt x="123" y="3"/>
                </a:lnTo>
                <a:lnTo>
                  <a:pt x="123" y="5"/>
                </a:lnTo>
                <a:lnTo>
                  <a:pt x="121" y="5"/>
                </a:lnTo>
                <a:lnTo>
                  <a:pt x="121" y="6"/>
                </a:lnTo>
                <a:lnTo>
                  <a:pt x="121" y="8"/>
                </a:lnTo>
                <a:lnTo>
                  <a:pt x="121" y="9"/>
                </a:lnTo>
                <a:lnTo>
                  <a:pt x="121" y="10"/>
                </a:lnTo>
                <a:lnTo>
                  <a:pt x="120" y="10"/>
                </a:lnTo>
                <a:lnTo>
                  <a:pt x="120" y="12"/>
                </a:lnTo>
                <a:lnTo>
                  <a:pt x="120" y="13"/>
                </a:lnTo>
                <a:lnTo>
                  <a:pt x="121" y="15"/>
                </a:lnTo>
                <a:lnTo>
                  <a:pt x="120" y="16"/>
                </a:lnTo>
                <a:lnTo>
                  <a:pt x="120" y="18"/>
                </a:lnTo>
                <a:lnTo>
                  <a:pt x="121" y="18"/>
                </a:lnTo>
                <a:lnTo>
                  <a:pt x="123" y="18"/>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22" name="Freeform 186"/>
          <p:cNvSpPr>
            <a:spLocks/>
          </p:cNvSpPr>
          <p:nvPr/>
        </p:nvSpPr>
        <p:spPr bwMode="auto">
          <a:xfrm>
            <a:off x="2516188" y="5419725"/>
            <a:ext cx="312737" cy="174625"/>
          </a:xfrm>
          <a:custGeom>
            <a:avLst/>
            <a:gdLst>
              <a:gd name="T0" fmla="*/ 140 w 266"/>
              <a:gd name="T1" fmla="*/ 192 h 205"/>
              <a:gd name="T2" fmla="*/ 124 w 266"/>
              <a:gd name="T3" fmla="*/ 187 h 205"/>
              <a:gd name="T4" fmla="*/ 130 w 266"/>
              <a:gd name="T5" fmla="*/ 205 h 205"/>
              <a:gd name="T6" fmla="*/ 103 w 266"/>
              <a:gd name="T7" fmla="*/ 182 h 205"/>
              <a:gd name="T8" fmla="*/ 70 w 266"/>
              <a:gd name="T9" fmla="*/ 159 h 205"/>
              <a:gd name="T10" fmla="*/ 57 w 266"/>
              <a:gd name="T11" fmla="*/ 140 h 205"/>
              <a:gd name="T12" fmla="*/ 50 w 266"/>
              <a:gd name="T13" fmla="*/ 127 h 205"/>
              <a:gd name="T14" fmla="*/ 38 w 266"/>
              <a:gd name="T15" fmla="*/ 116 h 205"/>
              <a:gd name="T16" fmla="*/ 24 w 266"/>
              <a:gd name="T17" fmla="*/ 106 h 205"/>
              <a:gd name="T18" fmla="*/ 14 w 266"/>
              <a:gd name="T19" fmla="*/ 99 h 205"/>
              <a:gd name="T20" fmla="*/ 3 w 266"/>
              <a:gd name="T21" fmla="*/ 92 h 205"/>
              <a:gd name="T22" fmla="*/ 5 w 266"/>
              <a:gd name="T23" fmla="*/ 79 h 205"/>
              <a:gd name="T24" fmla="*/ 17 w 266"/>
              <a:gd name="T25" fmla="*/ 63 h 205"/>
              <a:gd name="T26" fmla="*/ 25 w 266"/>
              <a:gd name="T27" fmla="*/ 60 h 205"/>
              <a:gd name="T28" fmla="*/ 37 w 266"/>
              <a:gd name="T29" fmla="*/ 70 h 205"/>
              <a:gd name="T30" fmla="*/ 47 w 266"/>
              <a:gd name="T31" fmla="*/ 73 h 205"/>
              <a:gd name="T32" fmla="*/ 58 w 266"/>
              <a:gd name="T33" fmla="*/ 82 h 205"/>
              <a:gd name="T34" fmla="*/ 74 w 266"/>
              <a:gd name="T35" fmla="*/ 77 h 205"/>
              <a:gd name="T36" fmla="*/ 83 w 266"/>
              <a:gd name="T37" fmla="*/ 79 h 205"/>
              <a:gd name="T38" fmla="*/ 84 w 266"/>
              <a:gd name="T39" fmla="*/ 66 h 205"/>
              <a:gd name="T40" fmla="*/ 94 w 266"/>
              <a:gd name="T41" fmla="*/ 64 h 205"/>
              <a:gd name="T42" fmla="*/ 101 w 266"/>
              <a:gd name="T43" fmla="*/ 60 h 205"/>
              <a:gd name="T44" fmla="*/ 98 w 266"/>
              <a:gd name="T45" fmla="*/ 49 h 205"/>
              <a:gd name="T46" fmla="*/ 95 w 266"/>
              <a:gd name="T47" fmla="*/ 42 h 205"/>
              <a:gd name="T48" fmla="*/ 87 w 266"/>
              <a:gd name="T49" fmla="*/ 37 h 205"/>
              <a:gd name="T50" fmla="*/ 91 w 266"/>
              <a:gd name="T51" fmla="*/ 27 h 205"/>
              <a:gd name="T52" fmla="*/ 101 w 266"/>
              <a:gd name="T53" fmla="*/ 23 h 205"/>
              <a:gd name="T54" fmla="*/ 114 w 266"/>
              <a:gd name="T55" fmla="*/ 14 h 205"/>
              <a:gd name="T56" fmla="*/ 133 w 266"/>
              <a:gd name="T57" fmla="*/ 0 h 205"/>
              <a:gd name="T58" fmla="*/ 150 w 266"/>
              <a:gd name="T59" fmla="*/ 11 h 205"/>
              <a:gd name="T60" fmla="*/ 151 w 266"/>
              <a:gd name="T61" fmla="*/ 20 h 205"/>
              <a:gd name="T62" fmla="*/ 153 w 266"/>
              <a:gd name="T63" fmla="*/ 27 h 205"/>
              <a:gd name="T64" fmla="*/ 154 w 266"/>
              <a:gd name="T65" fmla="*/ 37 h 205"/>
              <a:gd name="T66" fmla="*/ 171 w 266"/>
              <a:gd name="T67" fmla="*/ 40 h 205"/>
              <a:gd name="T68" fmla="*/ 188 w 266"/>
              <a:gd name="T69" fmla="*/ 44 h 205"/>
              <a:gd name="T70" fmla="*/ 200 w 266"/>
              <a:gd name="T71" fmla="*/ 53 h 205"/>
              <a:gd name="T72" fmla="*/ 208 w 266"/>
              <a:gd name="T73" fmla="*/ 63 h 205"/>
              <a:gd name="T74" fmla="*/ 217 w 266"/>
              <a:gd name="T75" fmla="*/ 72 h 205"/>
              <a:gd name="T76" fmla="*/ 234 w 266"/>
              <a:gd name="T77" fmla="*/ 83 h 205"/>
              <a:gd name="T78" fmla="*/ 243 w 266"/>
              <a:gd name="T79" fmla="*/ 94 h 205"/>
              <a:gd name="T80" fmla="*/ 254 w 266"/>
              <a:gd name="T81" fmla="*/ 109 h 205"/>
              <a:gd name="T82" fmla="*/ 263 w 266"/>
              <a:gd name="T83" fmla="*/ 123 h 205"/>
              <a:gd name="T84" fmla="*/ 258 w 266"/>
              <a:gd name="T85" fmla="*/ 123 h 205"/>
              <a:gd name="T86" fmla="*/ 246 w 266"/>
              <a:gd name="T87" fmla="*/ 114 h 205"/>
              <a:gd name="T88" fmla="*/ 238 w 266"/>
              <a:gd name="T89" fmla="*/ 119 h 205"/>
              <a:gd name="T90" fmla="*/ 238 w 266"/>
              <a:gd name="T91" fmla="*/ 129 h 205"/>
              <a:gd name="T92" fmla="*/ 240 w 266"/>
              <a:gd name="T93" fmla="*/ 140 h 205"/>
              <a:gd name="T94" fmla="*/ 231 w 266"/>
              <a:gd name="T95" fmla="*/ 147 h 205"/>
              <a:gd name="T96" fmla="*/ 226 w 266"/>
              <a:gd name="T97" fmla="*/ 142 h 205"/>
              <a:gd name="T98" fmla="*/ 213 w 266"/>
              <a:gd name="T99" fmla="*/ 142 h 205"/>
              <a:gd name="T100" fmla="*/ 197 w 266"/>
              <a:gd name="T101" fmla="*/ 152 h 205"/>
              <a:gd name="T102" fmla="*/ 194 w 266"/>
              <a:gd name="T103" fmla="*/ 170 h 205"/>
              <a:gd name="T104" fmla="*/ 183 w 266"/>
              <a:gd name="T105" fmla="*/ 175 h 205"/>
              <a:gd name="T106" fmla="*/ 173 w 266"/>
              <a:gd name="T107" fmla="*/ 176 h 205"/>
              <a:gd name="T108" fmla="*/ 163 w 266"/>
              <a:gd name="T109" fmla="*/ 177 h 205"/>
              <a:gd name="T110" fmla="*/ 154 w 266"/>
              <a:gd name="T111" fmla="*/ 185 h 20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66"/>
              <a:gd name="T169" fmla="*/ 0 h 205"/>
              <a:gd name="T170" fmla="*/ 266 w 266"/>
              <a:gd name="T171" fmla="*/ 205 h 20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66" h="205">
                <a:moveTo>
                  <a:pt x="144" y="186"/>
                </a:moveTo>
                <a:lnTo>
                  <a:pt x="144" y="187"/>
                </a:lnTo>
                <a:lnTo>
                  <a:pt x="146" y="187"/>
                </a:lnTo>
                <a:lnTo>
                  <a:pt x="146" y="189"/>
                </a:lnTo>
                <a:lnTo>
                  <a:pt x="146" y="190"/>
                </a:lnTo>
                <a:lnTo>
                  <a:pt x="144" y="190"/>
                </a:lnTo>
                <a:lnTo>
                  <a:pt x="143" y="192"/>
                </a:lnTo>
                <a:lnTo>
                  <a:pt x="140" y="192"/>
                </a:lnTo>
                <a:lnTo>
                  <a:pt x="138" y="193"/>
                </a:lnTo>
                <a:lnTo>
                  <a:pt x="137" y="193"/>
                </a:lnTo>
                <a:lnTo>
                  <a:pt x="136" y="193"/>
                </a:lnTo>
                <a:lnTo>
                  <a:pt x="134" y="195"/>
                </a:lnTo>
                <a:lnTo>
                  <a:pt x="133" y="196"/>
                </a:lnTo>
                <a:lnTo>
                  <a:pt x="130" y="193"/>
                </a:lnTo>
                <a:lnTo>
                  <a:pt x="127" y="190"/>
                </a:lnTo>
                <a:lnTo>
                  <a:pt x="124" y="187"/>
                </a:lnTo>
                <a:lnTo>
                  <a:pt x="121" y="186"/>
                </a:lnTo>
                <a:lnTo>
                  <a:pt x="120" y="187"/>
                </a:lnTo>
                <a:lnTo>
                  <a:pt x="118" y="186"/>
                </a:lnTo>
                <a:lnTo>
                  <a:pt x="117" y="186"/>
                </a:lnTo>
                <a:lnTo>
                  <a:pt x="118" y="189"/>
                </a:lnTo>
                <a:lnTo>
                  <a:pt x="124" y="195"/>
                </a:lnTo>
                <a:lnTo>
                  <a:pt x="128" y="202"/>
                </a:lnTo>
                <a:lnTo>
                  <a:pt x="130" y="205"/>
                </a:lnTo>
                <a:lnTo>
                  <a:pt x="128" y="205"/>
                </a:lnTo>
                <a:lnTo>
                  <a:pt x="126" y="202"/>
                </a:lnTo>
                <a:lnTo>
                  <a:pt x="123" y="197"/>
                </a:lnTo>
                <a:lnTo>
                  <a:pt x="120" y="195"/>
                </a:lnTo>
                <a:lnTo>
                  <a:pt x="115" y="193"/>
                </a:lnTo>
                <a:lnTo>
                  <a:pt x="113" y="190"/>
                </a:lnTo>
                <a:lnTo>
                  <a:pt x="105" y="185"/>
                </a:lnTo>
                <a:lnTo>
                  <a:pt x="103" y="182"/>
                </a:lnTo>
                <a:lnTo>
                  <a:pt x="97" y="182"/>
                </a:lnTo>
                <a:lnTo>
                  <a:pt x="95" y="180"/>
                </a:lnTo>
                <a:lnTo>
                  <a:pt x="94" y="180"/>
                </a:lnTo>
                <a:lnTo>
                  <a:pt x="91" y="177"/>
                </a:lnTo>
                <a:lnTo>
                  <a:pt x="85" y="175"/>
                </a:lnTo>
                <a:lnTo>
                  <a:pt x="78" y="166"/>
                </a:lnTo>
                <a:lnTo>
                  <a:pt x="73" y="162"/>
                </a:lnTo>
                <a:lnTo>
                  <a:pt x="70" y="159"/>
                </a:lnTo>
                <a:lnTo>
                  <a:pt x="65" y="153"/>
                </a:lnTo>
                <a:lnTo>
                  <a:pt x="64" y="152"/>
                </a:lnTo>
                <a:lnTo>
                  <a:pt x="63" y="149"/>
                </a:lnTo>
                <a:lnTo>
                  <a:pt x="60" y="146"/>
                </a:lnTo>
                <a:lnTo>
                  <a:pt x="60" y="144"/>
                </a:lnTo>
                <a:lnTo>
                  <a:pt x="58" y="143"/>
                </a:lnTo>
                <a:lnTo>
                  <a:pt x="58" y="142"/>
                </a:lnTo>
                <a:lnTo>
                  <a:pt x="57" y="140"/>
                </a:lnTo>
                <a:lnTo>
                  <a:pt x="57" y="139"/>
                </a:lnTo>
                <a:lnTo>
                  <a:pt x="57" y="137"/>
                </a:lnTo>
                <a:lnTo>
                  <a:pt x="55" y="136"/>
                </a:lnTo>
                <a:lnTo>
                  <a:pt x="54" y="134"/>
                </a:lnTo>
                <a:lnTo>
                  <a:pt x="53" y="132"/>
                </a:lnTo>
                <a:lnTo>
                  <a:pt x="51" y="130"/>
                </a:lnTo>
                <a:lnTo>
                  <a:pt x="50" y="129"/>
                </a:lnTo>
                <a:lnTo>
                  <a:pt x="50" y="127"/>
                </a:lnTo>
                <a:lnTo>
                  <a:pt x="48" y="126"/>
                </a:lnTo>
                <a:lnTo>
                  <a:pt x="47" y="126"/>
                </a:lnTo>
                <a:lnTo>
                  <a:pt x="45" y="123"/>
                </a:lnTo>
                <a:lnTo>
                  <a:pt x="44" y="120"/>
                </a:lnTo>
                <a:lnTo>
                  <a:pt x="43" y="119"/>
                </a:lnTo>
                <a:lnTo>
                  <a:pt x="41" y="119"/>
                </a:lnTo>
                <a:lnTo>
                  <a:pt x="40" y="117"/>
                </a:lnTo>
                <a:lnTo>
                  <a:pt x="38" y="116"/>
                </a:lnTo>
                <a:lnTo>
                  <a:pt x="35" y="114"/>
                </a:lnTo>
                <a:lnTo>
                  <a:pt x="33" y="113"/>
                </a:lnTo>
                <a:lnTo>
                  <a:pt x="33" y="112"/>
                </a:lnTo>
                <a:lnTo>
                  <a:pt x="31" y="112"/>
                </a:lnTo>
                <a:lnTo>
                  <a:pt x="30" y="110"/>
                </a:lnTo>
                <a:lnTo>
                  <a:pt x="28" y="109"/>
                </a:lnTo>
                <a:lnTo>
                  <a:pt x="25" y="107"/>
                </a:lnTo>
                <a:lnTo>
                  <a:pt x="24" y="106"/>
                </a:lnTo>
                <a:lnTo>
                  <a:pt x="23" y="106"/>
                </a:lnTo>
                <a:lnTo>
                  <a:pt x="21" y="106"/>
                </a:lnTo>
                <a:lnTo>
                  <a:pt x="20" y="104"/>
                </a:lnTo>
                <a:lnTo>
                  <a:pt x="18" y="104"/>
                </a:lnTo>
                <a:lnTo>
                  <a:pt x="18" y="103"/>
                </a:lnTo>
                <a:lnTo>
                  <a:pt x="17" y="100"/>
                </a:lnTo>
                <a:lnTo>
                  <a:pt x="15" y="100"/>
                </a:lnTo>
                <a:lnTo>
                  <a:pt x="14" y="99"/>
                </a:lnTo>
                <a:lnTo>
                  <a:pt x="13" y="97"/>
                </a:lnTo>
                <a:lnTo>
                  <a:pt x="11" y="96"/>
                </a:lnTo>
                <a:lnTo>
                  <a:pt x="10" y="96"/>
                </a:lnTo>
                <a:lnTo>
                  <a:pt x="8" y="94"/>
                </a:lnTo>
                <a:lnTo>
                  <a:pt x="7" y="94"/>
                </a:lnTo>
                <a:lnTo>
                  <a:pt x="5" y="93"/>
                </a:lnTo>
                <a:lnTo>
                  <a:pt x="4" y="93"/>
                </a:lnTo>
                <a:lnTo>
                  <a:pt x="3" y="92"/>
                </a:lnTo>
                <a:lnTo>
                  <a:pt x="1" y="92"/>
                </a:lnTo>
                <a:lnTo>
                  <a:pt x="0" y="90"/>
                </a:lnTo>
                <a:lnTo>
                  <a:pt x="1" y="89"/>
                </a:lnTo>
                <a:lnTo>
                  <a:pt x="1" y="87"/>
                </a:lnTo>
                <a:lnTo>
                  <a:pt x="1" y="86"/>
                </a:lnTo>
                <a:lnTo>
                  <a:pt x="1" y="84"/>
                </a:lnTo>
                <a:lnTo>
                  <a:pt x="3" y="83"/>
                </a:lnTo>
                <a:lnTo>
                  <a:pt x="5" y="79"/>
                </a:lnTo>
                <a:lnTo>
                  <a:pt x="8" y="74"/>
                </a:lnTo>
                <a:lnTo>
                  <a:pt x="10" y="73"/>
                </a:lnTo>
                <a:lnTo>
                  <a:pt x="11" y="72"/>
                </a:lnTo>
                <a:lnTo>
                  <a:pt x="13" y="69"/>
                </a:lnTo>
                <a:lnTo>
                  <a:pt x="14" y="66"/>
                </a:lnTo>
                <a:lnTo>
                  <a:pt x="15" y="64"/>
                </a:lnTo>
                <a:lnTo>
                  <a:pt x="15" y="63"/>
                </a:lnTo>
                <a:lnTo>
                  <a:pt x="17" y="63"/>
                </a:lnTo>
                <a:lnTo>
                  <a:pt x="17" y="62"/>
                </a:lnTo>
                <a:lnTo>
                  <a:pt x="18" y="60"/>
                </a:lnTo>
                <a:lnTo>
                  <a:pt x="18" y="59"/>
                </a:lnTo>
                <a:lnTo>
                  <a:pt x="20" y="57"/>
                </a:lnTo>
                <a:lnTo>
                  <a:pt x="21" y="57"/>
                </a:lnTo>
                <a:lnTo>
                  <a:pt x="23" y="59"/>
                </a:lnTo>
                <a:lnTo>
                  <a:pt x="24" y="59"/>
                </a:lnTo>
                <a:lnTo>
                  <a:pt x="25" y="60"/>
                </a:lnTo>
                <a:lnTo>
                  <a:pt x="27" y="62"/>
                </a:lnTo>
                <a:lnTo>
                  <a:pt x="28" y="62"/>
                </a:lnTo>
                <a:lnTo>
                  <a:pt x="30" y="63"/>
                </a:lnTo>
                <a:lnTo>
                  <a:pt x="33" y="66"/>
                </a:lnTo>
                <a:lnTo>
                  <a:pt x="34" y="67"/>
                </a:lnTo>
                <a:lnTo>
                  <a:pt x="35" y="69"/>
                </a:lnTo>
                <a:lnTo>
                  <a:pt x="35" y="70"/>
                </a:lnTo>
                <a:lnTo>
                  <a:pt x="37" y="70"/>
                </a:lnTo>
                <a:lnTo>
                  <a:pt x="38" y="67"/>
                </a:lnTo>
                <a:lnTo>
                  <a:pt x="40" y="66"/>
                </a:lnTo>
                <a:lnTo>
                  <a:pt x="41" y="66"/>
                </a:lnTo>
                <a:lnTo>
                  <a:pt x="43" y="67"/>
                </a:lnTo>
                <a:lnTo>
                  <a:pt x="43" y="69"/>
                </a:lnTo>
                <a:lnTo>
                  <a:pt x="44" y="70"/>
                </a:lnTo>
                <a:lnTo>
                  <a:pt x="45" y="72"/>
                </a:lnTo>
                <a:lnTo>
                  <a:pt x="47" y="73"/>
                </a:lnTo>
                <a:lnTo>
                  <a:pt x="48" y="74"/>
                </a:lnTo>
                <a:lnTo>
                  <a:pt x="48" y="76"/>
                </a:lnTo>
                <a:lnTo>
                  <a:pt x="50" y="77"/>
                </a:lnTo>
                <a:lnTo>
                  <a:pt x="51" y="77"/>
                </a:lnTo>
                <a:lnTo>
                  <a:pt x="51" y="79"/>
                </a:lnTo>
                <a:lnTo>
                  <a:pt x="53" y="80"/>
                </a:lnTo>
                <a:lnTo>
                  <a:pt x="57" y="82"/>
                </a:lnTo>
                <a:lnTo>
                  <a:pt x="58" y="82"/>
                </a:lnTo>
                <a:lnTo>
                  <a:pt x="58" y="83"/>
                </a:lnTo>
                <a:lnTo>
                  <a:pt x="61" y="83"/>
                </a:lnTo>
                <a:lnTo>
                  <a:pt x="64" y="83"/>
                </a:lnTo>
                <a:lnTo>
                  <a:pt x="65" y="83"/>
                </a:lnTo>
                <a:lnTo>
                  <a:pt x="67" y="82"/>
                </a:lnTo>
                <a:lnTo>
                  <a:pt x="70" y="83"/>
                </a:lnTo>
                <a:lnTo>
                  <a:pt x="73" y="83"/>
                </a:lnTo>
                <a:lnTo>
                  <a:pt x="74" y="77"/>
                </a:lnTo>
                <a:lnTo>
                  <a:pt x="75" y="77"/>
                </a:lnTo>
                <a:lnTo>
                  <a:pt x="77" y="80"/>
                </a:lnTo>
                <a:lnTo>
                  <a:pt x="78" y="80"/>
                </a:lnTo>
                <a:lnTo>
                  <a:pt x="80" y="82"/>
                </a:lnTo>
                <a:lnTo>
                  <a:pt x="81" y="82"/>
                </a:lnTo>
                <a:lnTo>
                  <a:pt x="81" y="80"/>
                </a:lnTo>
                <a:lnTo>
                  <a:pt x="83" y="80"/>
                </a:lnTo>
                <a:lnTo>
                  <a:pt x="83" y="79"/>
                </a:lnTo>
                <a:lnTo>
                  <a:pt x="84" y="77"/>
                </a:lnTo>
                <a:lnTo>
                  <a:pt x="84" y="76"/>
                </a:lnTo>
                <a:lnTo>
                  <a:pt x="81" y="74"/>
                </a:lnTo>
                <a:lnTo>
                  <a:pt x="83" y="73"/>
                </a:lnTo>
                <a:lnTo>
                  <a:pt x="84" y="70"/>
                </a:lnTo>
                <a:lnTo>
                  <a:pt x="85" y="69"/>
                </a:lnTo>
                <a:lnTo>
                  <a:pt x="84" y="67"/>
                </a:lnTo>
                <a:lnTo>
                  <a:pt x="84" y="66"/>
                </a:lnTo>
                <a:lnTo>
                  <a:pt x="84" y="64"/>
                </a:lnTo>
                <a:lnTo>
                  <a:pt x="85" y="64"/>
                </a:lnTo>
                <a:lnTo>
                  <a:pt x="87" y="66"/>
                </a:lnTo>
                <a:lnTo>
                  <a:pt x="88" y="66"/>
                </a:lnTo>
                <a:lnTo>
                  <a:pt x="90" y="66"/>
                </a:lnTo>
                <a:lnTo>
                  <a:pt x="91" y="66"/>
                </a:lnTo>
                <a:lnTo>
                  <a:pt x="93" y="66"/>
                </a:lnTo>
                <a:lnTo>
                  <a:pt x="94" y="64"/>
                </a:lnTo>
                <a:lnTo>
                  <a:pt x="95" y="64"/>
                </a:lnTo>
                <a:lnTo>
                  <a:pt x="97" y="64"/>
                </a:lnTo>
                <a:lnTo>
                  <a:pt x="98" y="63"/>
                </a:lnTo>
                <a:lnTo>
                  <a:pt x="100" y="63"/>
                </a:lnTo>
                <a:lnTo>
                  <a:pt x="100" y="64"/>
                </a:lnTo>
                <a:lnTo>
                  <a:pt x="100" y="63"/>
                </a:lnTo>
                <a:lnTo>
                  <a:pt x="101" y="62"/>
                </a:lnTo>
                <a:lnTo>
                  <a:pt x="101" y="60"/>
                </a:lnTo>
                <a:lnTo>
                  <a:pt x="101" y="59"/>
                </a:lnTo>
                <a:lnTo>
                  <a:pt x="103" y="57"/>
                </a:lnTo>
                <a:lnTo>
                  <a:pt x="103" y="56"/>
                </a:lnTo>
                <a:lnTo>
                  <a:pt x="101" y="54"/>
                </a:lnTo>
                <a:lnTo>
                  <a:pt x="101" y="53"/>
                </a:lnTo>
                <a:lnTo>
                  <a:pt x="101" y="52"/>
                </a:lnTo>
                <a:lnTo>
                  <a:pt x="100" y="50"/>
                </a:lnTo>
                <a:lnTo>
                  <a:pt x="98" y="49"/>
                </a:lnTo>
                <a:lnTo>
                  <a:pt x="100" y="49"/>
                </a:lnTo>
                <a:lnTo>
                  <a:pt x="98" y="49"/>
                </a:lnTo>
                <a:lnTo>
                  <a:pt x="98" y="47"/>
                </a:lnTo>
                <a:lnTo>
                  <a:pt x="97" y="46"/>
                </a:lnTo>
                <a:lnTo>
                  <a:pt x="95" y="46"/>
                </a:lnTo>
                <a:lnTo>
                  <a:pt x="95" y="44"/>
                </a:lnTo>
                <a:lnTo>
                  <a:pt x="95" y="43"/>
                </a:lnTo>
                <a:lnTo>
                  <a:pt x="95" y="42"/>
                </a:lnTo>
                <a:lnTo>
                  <a:pt x="95" y="40"/>
                </a:lnTo>
                <a:lnTo>
                  <a:pt x="94" y="39"/>
                </a:lnTo>
                <a:lnTo>
                  <a:pt x="93" y="39"/>
                </a:lnTo>
                <a:lnTo>
                  <a:pt x="93" y="40"/>
                </a:lnTo>
                <a:lnTo>
                  <a:pt x="91" y="40"/>
                </a:lnTo>
                <a:lnTo>
                  <a:pt x="90" y="39"/>
                </a:lnTo>
                <a:lnTo>
                  <a:pt x="88" y="37"/>
                </a:lnTo>
                <a:lnTo>
                  <a:pt x="87" y="37"/>
                </a:lnTo>
                <a:lnTo>
                  <a:pt x="87" y="34"/>
                </a:lnTo>
                <a:lnTo>
                  <a:pt x="85" y="33"/>
                </a:lnTo>
                <a:lnTo>
                  <a:pt x="85" y="32"/>
                </a:lnTo>
                <a:lnTo>
                  <a:pt x="85" y="30"/>
                </a:lnTo>
                <a:lnTo>
                  <a:pt x="87" y="30"/>
                </a:lnTo>
                <a:lnTo>
                  <a:pt x="88" y="30"/>
                </a:lnTo>
                <a:lnTo>
                  <a:pt x="90" y="29"/>
                </a:lnTo>
                <a:lnTo>
                  <a:pt x="91" y="27"/>
                </a:lnTo>
                <a:lnTo>
                  <a:pt x="91" y="26"/>
                </a:lnTo>
                <a:lnTo>
                  <a:pt x="93" y="26"/>
                </a:lnTo>
                <a:lnTo>
                  <a:pt x="94" y="26"/>
                </a:lnTo>
                <a:lnTo>
                  <a:pt x="95" y="26"/>
                </a:lnTo>
                <a:lnTo>
                  <a:pt x="97" y="26"/>
                </a:lnTo>
                <a:lnTo>
                  <a:pt x="100" y="24"/>
                </a:lnTo>
                <a:lnTo>
                  <a:pt x="101" y="24"/>
                </a:lnTo>
                <a:lnTo>
                  <a:pt x="101" y="23"/>
                </a:lnTo>
                <a:lnTo>
                  <a:pt x="103" y="23"/>
                </a:lnTo>
                <a:lnTo>
                  <a:pt x="105" y="21"/>
                </a:lnTo>
                <a:lnTo>
                  <a:pt x="107" y="21"/>
                </a:lnTo>
                <a:lnTo>
                  <a:pt x="108" y="20"/>
                </a:lnTo>
                <a:lnTo>
                  <a:pt x="108" y="19"/>
                </a:lnTo>
                <a:lnTo>
                  <a:pt x="110" y="19"/>
                </a:lnTo>
                <a:lnTo>
                  <a:pt x="111" y="17"/>
                </a:lnTo>
                <a:lnTo>
                  <a:pt x="114" y="14"/>
                </a:lnTo>
                <a:lnTo>
                  <a:pt x="117" y="13"/>
                </a:lnTo>
                <a:lnTo>
                  <a:pt x="120" y="10"/>
                </a:lnTo>
                <a:lnTo>
                  <a:pt x="123" y="9"/>
                </a:lnTo>
                <a:lnTo>
                  <a:pt x="126" y="6"/>
                </a:lnTo>
                <a:lnTo>
                  <a:pt x="128" y="3"/>
                </a:lnTo>
                <a:lnTo>
                  <a:pt x="130" y="1"/>
                </a:lnTo>
                <a:lnTo>
                  <a:pt x="131" y="0"/>
                </a:lnTo>
                <a:lnTo>
                  <a:pt x="133" y="0"/>
                </a:lnTo>
                <a:lnTo>
                  <a:pt x="134" y="0"/>
                </a:lnTo>
                <a:lnTo>
                  <a:pt x="136" y="0"/>
                </a:lnTo>
                <a:lnTo>
                  <a:pt x="136" y="1"/>
                </a:lnTo>
                <a:lnTo>
                  <a:pt x="137" y="1"/>
                </a:lnTo>
                <a:lnTo>
                  <a:pt x="138" y="4"/>
                </a:lnTo>
                <a:lnTo>
                  <a:pt x="141" y="6"/>
                </a:lnTo>
                <a:lnTo>
                  <a:pt x="144" y="7"/>
                </a:lnTo>
                <a:lnTo>
                  <a:pt x="150" y="11"/>
                </a:lnTo>
                <a:lnTo>
                  <a:pt x="150" y="13"/>
                </a:lnTo>
                <a:lnTo>
                  <a:pt x="151" y="13"/>
                </a:lnTo>
                <a:lnTo>
                  <a:pt x="153" y="14"/>
                </a:lnTo>
                <a:lnTo>
                  <a:pt x="154" y="14"/>
                </a:lnTo>
                <a:lnTo>
                  <a:pt x="154" y="16"/>
                </a:lnTo>
                <a:lnTo>
                  <a:pt x="153" y="17"/>
                </a:lnTo>
                <a:lnTo>
                  <a:pt x="153" y="19"/>
                </a:lnTo>
                <a:lnTo>
                  <a:pt x="151" y="20"/>
                </a:lnTo>
                <a:lnTo>
                  <a:pt x="153" y="20"/>
                </a:lnTo>
                <a:lnTo>
                  <a:pt x="151" y="20"/>
                </a:lnTo>
                <a:lnTo>
                  <a:pt x="151" y="21"/>
                </a:lnTo>
                <a:lnTo>
                  <a:pt x="151" y="23"/>
                </a:lnTo>
                <a:lnTo>
                  <a:pt x="151" y="24"/>
                </a:lnTo>
                <a:lnTo>
                  <a:pt x="151" y="26"/>
                </a:lnTo>
                <a:lnTo>
                  <a:pt x="151" y="27"/>
                </a:lnTo>
                <a:lnTo>
                  <a:pt x="153" y="27"/>
                </a:lnTo>
                <a:lnTo>
                  <a:pt x="154" y="27"/>
                </a:lnTo>
                <a:lnTo>
                  <a:pt x="154" y="29"/>
                </a:lnTo>
                <a:lnTo>
                  <a:pt x="154" y="30"/>
                </a:lnTo>
                <a:lnTo>
                  <a:pt x="154" y="32"/>
                </a:lnTo>
                <a:lnTo>
                  <a:pt x="154" y="33"/>
                </a:lnTo>
                <a:lnTo>
                  <a:pt x="154" y="34"/>
                </a:lnTo>
                <a:lnTo>
                  <a:pt x="154" y="36"/>
                </a:lnTo>
                <a:lnTo>
                  <a:pt x="154" y="37"/>
                </a:lnTo>
                <a:lnTo>
                  <a:pt x="156" y="37"/>
                </a:lnTo>
                <a:lnTo>
                  <a:pt x="157" y="39"/>
                </a:lnTo>
                <a:lnTo>
                  <a:pt x="158" y="39"/>
                </a:lnTo>
                <a:lnTo>
                  <a:pt x="160" y="39"/>
                </a:lnTo>
                <a:lnTo>
                  <a:pt x="163" y="40"/>
                </a:lnTo>
                <a:lnTo>
                  <a:pt x="166" y="40"/>
                </a:lnTo>
                <a:lnTo>
                  <a:pt x="167" y="40"/>
                </a:lnTo>
                <a:lnTo>
                  <a:pt x="171" y="40"/>
                </a:lnTo>
                <a:lnTo>
                  <a:pt x="178" y="42"/>
                </a:lnTo>
                <a:lnTo>
                  <a:pt x="180" y="42"/>
                </a:lnTo>
                <a:lnTo>
                  <a:pt x="181" y="42"/>
                </a:lnTo>
                <a:lnTo>
                  <a:pt x="183" y="42"/>
                </a:lnTo>
                <a:lnTo>
                  <a:pt x="184" y="42"/>
                </a:lnTo>
                <a:lnTo>
                  <a:pt x="186" y="43"/>
                </a:lnTo>
                <a:lnTo>
                  <a:pt x="187" y="43"/>
                </a:lnTo>
                <a:lnTo>
                  <a:pt x="188" y="44"/>
                </a:lnTo>
                <a:lnTo>
                  <a:pt x="190" y="44"/>
                </a:lnTo>
                <a:lnTo>
                  <a:pt x="193" y="46"/>
                </a:lnTo>
                <a:lnTo>
                  <a:pt x="193" y="47"/>
                </a:lnTo>
                <a:lnTo>
                  <a:pt x="194" y="47"/>
                </a:lnTo>
                <a:lnTo>
                  <a:pt x="194" y="49"/>
                </a:lnTo>
                <a:lnTo>
                  <a:pt x="197" y="50"/>
                </a:lnTo>
                <a:lnTo>
                  <a:pt x="200" y="52"/>
                </a:lnTo>
                <a:lnTo>
                  <a:pt x="200" y="53"/>
                </a:lnTo>
                <a:lnTo>
                  <a:pt x="200" y="54"/>
                </a:lnTo>
                <a:lnTo>
                  <a:pt x="201" y="56"/>
                </a:lnTo>
                <a:lnTo>
                  <a:pt x="201" y="57"/>
                </a:lnTo>
                <a:lnTo>
                  <a:pt x="203" y="59"/>
                </a:lnTo>
                <a:lnTo>
                  <a:pt x="204" y="60"/>
                </a:lnTo>
                <a:lnTo>
                  <a:pt x="204" y="62"/>
                </a:lnTo>
                <a:lnTo>
                  <a:pt x="206" y="62"/>
                </a:lnTo>
                <a:lnTo>
                  <a:pt x="208" y="63"/>
                </a:lnTo>
                <a:lnTo>
                  <a:pt x="210" y="64"/>
                </a:lnTo>
                <a:lnTo>
                  <a:pt x="211" y="64"/>
                </a:lnTo>
                <a:lnTo>
                  <a:pt x="211" y="66"/>
                </a:lnTo>
                <a:lnTo>
                  <a:pt x="213" y="67"/>
                </a:lnTo>
                <a:lnTo>
                  <a:pt x="214" y="69"/>
                </a:lnTo>
                <a:lnTo>
                  <a:pt x="216" y="70"/>
                </a:lnTo>
                <a:lnTo>
                  <a:pt x="216" y="72"/>
                </a:lnTo>
                <a:lnTo>
                  <a:pt x="217" y="72"/>
                </a:lnTo>
                <a:lnTo>
                  <a:pt x="220" y="72"/>
                </a:lnTo>
                <a:lnTo>
                  <a:pt x="221" y="72"/>
                </a:lnTo>
                <a:lnTo>
                  <a:pt x="224" y="73"/>
                </a:lnTo>
                <a:lnTo>
                  <a:pt x="227" y="76"/>
                </a:lnTo>
                <a:lnTo>
                  <a:pt x="228" y="76"/>
                </a:lnTo>
                <a:lnTo>
                  <a:pt x="230" y="79"/>
                </a:lnTo>
                <a:lnTo>
                  <a:pt x="233" y="82"/>
                </a:lnTo>
                <a:lnTo>
                  <a:pt x="234" y="83"/>
                </a:lnTo>
                <a:lnTo>
                  <a:pt x="236" y="84"/>
                </a:lnTo>
                <a:lnTo>
                  <a:pt x="237" y="84"/>
                </a:lnTo>
                <a:lnTo>
                  <a:pt x="238" y="87"/>
                </a:lnTo>
                <a:lnTo>
                  <a:pt x="238" y="89"/>
                </a:lnTo>
                <a:lnTo>
                  <a:pt x="240" y="89"/>
                </a:lnTo>
                <a:lnTo>
                  <a:pt x="241" y="92"/>
                </a:lnTo>
                <a:lnTo>
                  <a:pt x="243" y="93"/>
                </a:lnTo>
                <a:lnTo>
                  <a:pt x="243" y="94"/>
                </a:lnTo>
                <a:lnTo>
                  <a:pt x="244" y="96"/>
                </a:lnTo>
                <a:lnTo>
                  <a:pt x="244" y="97"/>
                </a:lnTo>
                <a:lnTo>
                  <a:pt x="246" y="99"/>
                </a:lnTo>
                <a:lnTo>
                  <a:pt x="247" y="100"/>
                </a:lnTo>
                <a:lnTo>
                  <a:pt x="248" y="103"/>
                </a:lnTo>
                <a:lnTo>
                  <a:pt x="250" y="104"/>
                </a:lnTo>
                <a:lnTo>
                  <a:pt x="253" y="107"/>
                </a:lnTo>
                <a:lnTo>
                  <a:pt x="254" y="109"/>
                </a:lnTo>
                <a:lnTo>
                  <a:pt x="254" y="110"/>
                </a:lnTo>
                <a:lnTo>
                  <a:pt x="256" y="112"/>
                </a:lnTo>
                <a:lnTo>
                  <a:pt x="257" y="113"/>
                </a:lnTo>
                <a:lnTo>
                  <a:pt x="258" y="116"/>
                </a:lnTo>
                <a:lnTo>
                  <a:pt x="260" y="119"/>
                </a:lnTo>
                <a:lnTo>
                  <a:pt x="261" y="120"/>
                </a:lnTo>
                <a:lnTo>
                  <a:pt x="263" y="122"/>
                </a:lnTo>
                <a:lnTo>
                  <a:pt x="263" y="123"/>
                </a:lnTo>
                <a:lnTo>
                  <a:pt x="264" y="126"/>
                </a:lnTo>
                <a:lnTo>
                  <a:pt x="266" y="127"/>
                </a:lnTo>
                <a:lnTo>
                  <a:pt x="266" y="129"/>
                </a:lnTo>
                <a:lnTo>
                  <a:pt x="266" y="127"/>
                </a:lnTo>
                <a:lnTo>
                  <a:pt x="264" y="127"/>
                </a:lnTo>
                <a:lnTo>
                  <a:pt x="263" y="126"/>
                </a:lnTo>
                <a:lnTo>
                  <a:pt x="260" y="124"/>
                </a:lnTo>
                <a:lnTo>
                  <a:pt x="258" y="123"/>
                </a:lnTo>
                <a:lnTo>
                  <a:pt x="257" y="122"/>
                </a:lnTo>
                <a:lnTo>
                  <a:pt x="256" y="120"/>
                </a:lnTo>
                <a:lnTo>
                  <a:pt x="253" y="119"/>
                </a:lnTo>
                <a:lnTo>
                  <a:pt x="253" y="117"/>
                </a:lnTo>
                <a:lnTo>
                  <a:pt x="251" y="116"/>
                </a:lnTo>
                <a:lnTo>
                  <a:pt x="250" y="116"/>
                </a:lnTo>
                <a:lnTo>
                  <a:pt x="248" y="116"/>
                </a:lnTo>
                <a:lnTo>
                  <a:pt x="246" y="114"/>
                </a:lnTo>
                <a:lnTo>
                  <a:pt x="244" y="114"/>
                </a:lnTo>
                <a:lnTo>
                  <a:pt x="243" y="114"/>
                </a:lnTo>
                <a:lnTo>
                  <a:pt x="241" y="116"/>
                </a:lnTo>
                <a:lnTo>
                  <a:pt x="240" y="117"/>
                </a:lnTo>
                <a:lnTo>
                  <a:pt x="241" y="117"/>
                </a:lnTo>
                <a:lnTo>
                  <a:pt x="240" y="117"/>
                </a:lnTo>
                <a:lnTo>
                  <a:pt x="240" y="119"/>
                </a:lnTo>
                <a:lnTo>
                  <a:pt x="238" y="119"/>
                </a:lnTo>
                <a:lnTo>
                  <a:pt x="238" y="120"/>
                </a:lnTo>
                <a:lnTo>
                  <a:pt x="238" y="122"/>
                </a:lnTo>
                <a:lnTo>
                  <a:pt x="238" y="123"/>
                </a:lnTo>
                <a:lnTo>
                  <a:pt x="238" y="124"/>
                </a:lnTo>
                <a:lnTo>
                  <a:pt x="237" y="124"/>
                </a:lnTo>
                <a:lnTo>
                  <a:pt x="237" y="126"/>
                </a:lnTo>
                <a:lnTo>
                  <a:pt x="237" y="127"/>
                </a:lnTo>
                <a:lnTo>
                  <a:pt x="238" y="129"/>
                </a:lnTo>
                <a:lnTo>
                  <a:pt x="237" y="130"/>
                </a:lnTo>
                <a:lnTo>
                  <a:pt x="237" y="132"/>
                </a:lnTo>
                <a:lnTo>
                  <a:pt x="238" y="132"/>
                </a:lnTo>
                <a:lnTo>
                  <a:pt x="240" y="132"/>
                </a:lnTo>
                <a:lnTo>
                  <a:pt x="240" y="136"/>
                </a:lnTo>
                <a:lnTo>
                  <a:pt x="240" y="137"/>
                </a:lnTo>
                <a:lnTo>
                  <a:pt x="240" y="139"/>
                </a:lnTo>
                <a:lnTo>
                  <a:pt x="240" y="140"/>
                </a:lnTo>
                <a:lnTo>
                  <a:pt x="240" y="142"/>
                </a:lnTo>
                <a:lnTo>
                  <a:pt x="238" y="143"/>
                </a:lnTo>
                <a:lnTo>
                  <a:pt x="237" y="143"/>
                </a:lnTo>
                <a:lnTo>
                  <a:pt x="236" y="144"/>
                </a:lnTo>
                <a:lnTo>
                  <a:pt x="234" y="144"/>
                </a:lnTo>
                <a:lnTo>
                  <a:pt x="233" y="144"/>
                </a:lnTo>
                <a:lnTo>
                  <a:pt x="231" y="146"/>
                </a:lnTo>
                <a:lnTo>
                  <a:pt x="231" y="147"/>
                </a:lnTo>
                <a:lnTo>
                  <a:pt x="230" y="147"/>
                </a:lnTo>
                <a:lnTo>
                  <a:pt x="230" y="146"/>
                </a:lnTo>
                <a:lnTo>
                  <a:pt x="228" y="147"/>
                </a:lnTo>
                <a:lnTo>
                  <a:pt x="228" y="146"/>
                </a:lnTo>
                <a:lnTo>
                  <a:pt x="227" y="146"/>
                </a:lnTo>
                <a:lnTo>
                  <a:pt x="226" y="144"/>
                </a:lnTo>
                <a:lnTo>
                  <a:pt x="226" y="143"/>
                </a:lnTo>
                <a:lnTo>
                  <a:pt x="226" y="142"/>
                </a:lnTo>
                <a:lnTo>
                  <a:pt x="224" y="140"/>
                </a:lnTo>
                <a:lnTo>
                  <a:pt x="223" y="140"/>
                </a:lnTo>
                <a:lnTo>
                  <a:pt x="223" y="139"/>
                </a:lnTo>
                <a:lnTo>
                  <a:pt x="223" y="140"/>
                </a:lnTo>
                <a:lnTo>
                  <a:pt x="217" y="140"/>
                </a:lnTo>
                <a:lnTo>
                  <a:pt x="216" y="142"/>
                </a:lnTo>
                <a:lnTo>
                  <a:pt x="214" y="142"/>
                </a:lnTo>
                <a:lnTo>
                  <a:pt x="213" y="142"/>
                </a:lnTo>
                <a:lnTo>
                  <a:pt x="211" y="142"/>
                </a:lnTo>
                <a:lnTo>
                  <a:pt x="210" y="142"/>
                </a:lnTo>
                <a:lnTo>
                  <a:pt x="204" y="143"/>
                </a:lnTo>
                <a:lnTo>
                  <a:pt x="198" y="140"/>
                </a:lnTo>
                <a:lnTo>
                  <a:pt x="198" y="142"/>
                </a:lnTo>
                <a:lnTo>
                  <a:pt x="197" y="149"/>
                </a:lnTo>
                <a:lnTo>
                  <a:pt x="197" y="150"/>
                </a:lnTo>
                <a:lnTo>
                  <a:pt x="197" y="152"/>
                </a:lnTo>
                <a:lnTo>
                  <a:pt x="196" y="153"/>
                </a:lnTo>
                <a:lnTo>
                  <a:pt x="196" y="156"/>
                </a:lnTo>
                <a:lnTo>
                  <a:pt x="196" y="157"/>
                </a:lnTo>
                <a:lnTo>
                  <a:pt x="196" y="159"/>
                </a:lnTo>
                <a:lnTo>
                  <a:pt x="197" y="159"/>
                </a:lnTo>
                <a:lnTo>
                  <a:pt x="197" y="160"/>
                </a:lnTo>
                <a:lnTo>
                  <a:pt x="196" y="169"/>
                </a:lnTo>
                <a:lnTo>
                  <a:pt x="194" y="170"/>
                </a:lnTo>
                <a:lnTo>
                  <a:pt x="194" y="172"/>
                </a:lnTo>
                <a:lnTo>
                  <a:pt x="193" y="173"/>
                </a:lnTo>
                <a:lnTo>
                  <a:pt x="188" y="179"/>
                </a:lnTo>
                <a:lnTo>
                  <a:pt x="187" y="179"/>
                </a:lnTo>
                <a:lnTo>
                  <a:pt x="187" y="177"/>
                </a:lnTo>
                <a:lnTo>
                  <a:pt x="186" y="176"/>
                </a:lnTo>
                <a:lnTo>
                  <a:pt x="184" y="175"/>
                </a:lnTo>
                <a:lnTo>
                  <a:pt x="183" y="175"/>
                </a:lnTo>
                <a:lnTo>
                  <a:pt x="181" y="173"/>
                </a:lnTo>
                <a:lnTo>
                  <a:pt x="180" y="172"/>
                </a:lnTo>
                <a:lnTo>
                  <a:pt x="178" y="172"/>
                </a:lnTo>
                <a:lnTo>
                  <a:pt x="177" y="170"/>
                </a:lnTo>
                <a:lnTo>
                  <a:pt x="176" y="172"/>
                </a:lnTo>
                <a:lnTo>
                  <a:pt x="174" y="173"/>
                </a:lnTo>
                <a:lnTo>
                  <a:pt x="174" y="176"/>
                </a:lnTo>
                <a:lnTo>
                  <a:pt x="173" y="176"/>
                </a:lnTo>
                <a:lnTo>
                  <a:pt x="171" y="176"/>
                </a:lnTo>
                <a:lnTo>
                  <a:pt x="170" y="176"/>
                </a:lnTo>
                <a:lnTo>
                  <a:pt x="168" y="176"/>
                </a:lnTo>
                <a:lnTo>
                  <a:pt x="167" y="176"/>
                </a:lnTo>
                <a:lnTo>
                  <a:pt x="166" y="176"/>
                </a:lnTo>
                <a:lnTo>
                  <a:pt x="164" y="176"/>
                </a:lnTo>
                <a:lnTo>
                  <a:pt x="163" y="176"/>
                </a:lnTo>
                <a:lnTo>
                  <a:pt x="163" y="177"/>
                </a:lnTo>
                <a:lnTo>
                  <a:pt x="161" y="177"/>
                </a:lnTo>
                <a:lnTo>
                  <a:pt x="161" y="179"/>
                </a:lnTo>
                <a:lnTo>
                  <a:pt x="160" y="179"/>
                </a:lnTo>
                <a:lnTo>
                  <a:pt x="158" y="180"/>
                </a:lnTo>
                <a:lnTo>
                  <a:pt x="157" y="182"/>
                </a:lnTo>
                <a:lnTo>
                  <a:pt x="156" y="183"/>
                </a:lnTo>
                <a:lnTo>
                  <a:pt x="156" y="185"/>
                </a:lnTo>
                <a:lnTo>
                  <a:pt x="154" y="185"/>
                </a:lnTo>
                <a:lnTo>
                  <a:pt x="153" y="185"/>
                </a:lnTo>
                <a:lnTo>
                  <a:pt x="151" y="185"/>
                </a:lnTo>
                <a:lnTo>
                  <a:pt x="150" y="183"/>
                </a:lnTo>
                <a:lnTo>
                  <a:pt x="148" y="183"/>
                </a:lnTo>
                <a:lnTo>
                  <a:pt x="148" y="182"/>
                </a:lnTo>
                <a:lnTo>
                  <a:pt x="146" y="185"/>
                </a:lnTo>
                <a:lnTo>
                  <a:pt x="144" y="18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23" name="Freeform 187"/>
          <p:cNvSpPr>
            <a:spLocks/>
          </p:cNvSpPr>
          <p:nvPr/>
        </p:nvSpPr>
        <p:spPr bwMode="auto">
          <a:xfrm>
            <a:off x="2503488" y="5789613"/>
            <a:ext cx="3175"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24" name="Freeform 188"/>
          <p:cNvSpPr>
            <a:spLocks/>
          </p:cNvSpPr>
          <p:nvPr/>
        </p:nvSpPr>
        <p:spPr bwMode="auto">
          <a:xfrm>
            <a:off x="2444750" y="5573713"/>
            <a:ext cx="388938" cy="271462"/>
          </a:xfrm>
          <a:custGeom>
            <a:avLst/>
            <a:gdLst>
              <a:gd name="T0" fmla="*/ 41 w 330"/>
              <a:gd name="T1" fmla="*/ 246 h 316"/>
              <a:gd name="T2" fmla="*/ 31 w 330"/>
              <a:gd name="T3" fmla="*/ 239 h 316"/>
              <a:gd name="T4" fmla="*/ 24 w 330"/>
              <a:gd name="T5" fmla="*/ 235 h 316"/>
              <a:gd name="T6" fmla="*/ 0 w 330"/>
              <a:gd name="T7" fmla="*/ 219 h 316"/>
              <a:gd name="T8" fmla="*/ 2 w 330"/>
              <a:gd name="T9" fmla="*/ 186 h 316"/>
              <a:gd name="T10" fmla="*/ 4 w 330"/>
              <a:gd name="T11" fmla="*/ 168 h 316"/>
              <a:gd name="T12" fmla="*/ 2 w 330"/>
              <a:gd name="T13" fmla="*/ 155 h 316"/>
              <a:gd name="T14" fmla="*/ 12 w 330"/>
              <a:gd name="T15" fmla="*/ 149 h 316"/>
              <a:gd name="T16" fmla="*/ 22 w 330"/>
              <a:gd name="T17" fmla="*/ 149 h 316"/>
              <a:gd name="T18" fmla="*/ 34 w 330"/>
              <a:gd name="T19" fmla="*/ 146 h 316"/>
              <a:gd name="T20" fmla="*/ 45 w 330"/>
              <a:gd name="T21" fmla="*/ 138 h 316"/>
              <a:gd name="T22" fmla="*/ 70 w 330"/>
              <a:gd name="T23" fmla="*/ 125 h 316"/>
              <a:gd name="T24" fmla="*/ 130 w 330"/>
              <a:gd name="T25" fmla="*/ 85 h 316"/>
              <a:gd name="T26" fmla="*/ 134 w 330"/>
              <a:gd name="T27" fmla="*/ 63 h 316"/>
              <a:gd name="T28" fmla="*/ 140 w 330"/>
              <a:gd name="T29" fmla="*/ 37 h 316"/>
              <a:gd name="T30" fmla="*/ 141 w 330"/>
              <a:gd name="T31" fmla="*/ 23 h 316"/>
              <a:gd name="T32" fmla="*/ 143 w 330"/>
              <a:gd name="T33" fmla="*/ 13 h 316"/>
              <a:gd name="T34" fmla="*/ 150 w 330"/>
              <a:gd name="T35" fmla="*/ 5 h 316"/>
              <a:gd name="T36" fmla="*/ 183 w 330"/>
              <a:gd name="T37" fmla="*/ 17 h 316"/>
              <a:gd name="T38" fmla="*/ 204 w 330"/>
              <a:gd name="T39" fmla="*/ 42 h 316"/>
              <a:gd name="T40" fmla="*/ 221 w 330"/>
              <a:gd name="T41" fmla="*/ 60 h 316"/>
              <a:gd name="T42" fmla="*/ 234 w 330"/>
              <a:gd name="T43" fmla="*/ 76 h 316"/>
              <a:gd name="T44" fmla="*/ 250 w 330"/>
              <a:gd name="T45" fmla="*/ 89 h 316"/>
              <a:gd name="T46" fmla="*/ 268 w 330"/>
              <a:gd name="T47" fmla="*/ 107 h 316"/>
              <a:gd name="T48" fmla="*/ 290 w 330"/>
              <a:gd name="T49" fmla="*/ 129 h 316"/>
              <a:gd name="T50" fmla="*/ 307 w 330"/>
              <a:gd name="T51" fmla="*/ 145 h 316"/>
              <a:gd name="T52" fmla="*/ 323 w 330"/>
              <a:gd name="T53" fmla="*/ 155 h 316"/>
              <a:gd name="T54" fmla="*/ 326 w 330"/>
              <a:gd name="T55" fmla="*/ 169 h 316"/>
              <a:gd name="T56" fmla="*/ 318 w 330"/>
              <a:gd name="T57" fmla="*/ 186 h 316"/>
              <a:gd name="T58" fmla="*/ 303 w 330"/>
              <a:gd name="T59" fmla="*/ 198 h 316"/>
              <a:gd name="T60" fmla="*/ 291 w 330"/>
              <a:gd name="T61" fmla="*/ 209 h 316"/>
              <a:gd name="T62" fmla="*/ 281 w 330"/>
              <a:gd name="T63" fmla="*/ 223 h 316"/>
              <a:gd name="T64" fmla="*/ 276 w 330"/>
              <a:gd name="T65" fmla="*/ 238 h 316"/>
              <a:gd name="T66" fmla="*/ 283 w 330"/>
              <a:gd name="T67" fmla="*/ 249 h 316"/>
              <a:gd name="T68" fmla="*/ 277 w 330"/>
              <a:gd name="T69" fmla="*/ 263 h 316"/>
              <a:gd name="T70" fmla="*/ 264 w 330"/>
              <a:gd name="T71" fmla="*/ 266 h 316"/>
              <a:gd name="T72" fmla="*/ 251 w 330"/>
              <a:gd name="T73" fmla="*/ 273 h 316"/>
              <a:gd name="T74" fmla="*/ 223 w 330"/>
              <a:gd name="T75" fmla="*/ 275 h 316"/>
              <a:gd name="T76" fmla="*/ 210 w 330"/>
              <a:gd name="T77" fmla="*/ 283 h 316"/>
              <a:gd name="T78" fmla="*/ 197 w 330"/>
              <a:gd name="T79" fmla="*/ 288 h 316"/>
              <a:gd name="T80" fmla="*/ 183 w 330"/>
              <a:gd name="T81" fmla="*/ 293 h 316"/>
              <a:gd name="T82" fmla="*/ 170 w 330"/>
              <a:gd name="T83" fmla="*/ 298 h 316"/>
              <a:gd name="T84" fmla="*/ 158 w 330"/>
              <a:gd name="T85" fmla="*/ 303 h 316"/>
              <a:gd name="T86" fmla="*/ 145 w 330"/>
              <a:gd name="T87" fmla="*/ 306 h 316"/>
              <a:gd name="T88" fmla="*/ 140 w 330"/>
              <a:gd name="T89" fmla="*/ 309 h 316"/>
              <a:gd name="T90" fmla="*/ 130 w 330"/>
              <a:gd name="T91" fmla="*/ 313 h 316"/>
              <a:gd name="T92" fmla="*/ 124 w 330"/>
              <a:gd name="T93" fmla="*/ 315 h 316"/>
              <a:gd name="T94" fmla="*/ 118 w 330"/>
              <a:gd name="T95" fmla="*/ 278 h 316"/>
              <a:gd name="T96" fmla="*/ 128 w 330"/>
              <a:gd name="T97" fmla="*/ 266 h 316"/>
              <a:gd name="T98" fmla="*/ 135 w 330"/>
              <a:gd name="T99" fmla="*/ 258 h 316"/>
              <a:gd name="T100" fmla="*/ 133 w 330"/>
              <a:gd name="T101" fmla="*/ 249 h 316"/>
              <a:gd name="T102" fmla="*/ 127 w 330"/>
              <a:gd name="T103" fmla="*/ 246 h 316"/>
              <a:gd name="T104" fmla="*/ 120 w 330"/>
              <a:gd name="T105" fmla="*/ 253 h 316"/>
              <a:gd name="T106" fmla="*/ 111 w 330"/>
              <a:gd name="T107" fmla="*/ 256 h 316"/>
              <a:gd name="T108" fmla="*/ 104 w 330"/>
              <a:gd name="T109" fmla="*/ 243 h 316"/>
              <a:gd name="T110" fmla="*/ 94 w 330"/>
              <a:gd name="T111" fmla="*/ 239 h 316"/>
              <a:gd name="T112" fmla="*/ 88 w 330"/>
              <a:gd name="T113" fmla="*/ 243 h 316"/>
              <a:gd name="T114" fmla="*/ 81 w 330"/>
              <a:gd name="T115" fmla="*/ 246 h 316"/>
              <a:gd name="T116" fmla="*/ 70 w 330"/>
              <a:gd name="T117" fmla="*/ 246 h 316"/>
              <a:gd name="T118" fmla="*/ 60 w 330"/>
              <a:gd name="T119" fmla="*/ 252 h 3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0"/>
              <a:gd name="T181" fmla="*/ 0 h 316"/>
              <a:gd name="T182" fmla="*/ 330 w 330"/>
              <a:gd name="T183" fmla="*/ 316 h 3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0" h="316">
                <a:moveTo>
                  <a:pt x="50" y="250"/>
                </a:moveTo>
                <a:lnTo>
                  <a:pt x="50" y="252"/>
                </a:lnTo>
                <a:lnTo>
                  <a:pt x="48" y="252"/>
                </a:lnTo>
                <a:lnTo>
                  <a:pt x="48" y="250"/>
                </a:lnTo>
                <a:lnTo>
                  <a:pt x="47" y="250"/>
                </a:lnTo>
                <a:lnTo>
                  <a:pt x="45" y="250"/>
                </a:lnTo>
                <a:lnTo>
                  <a:pt x="45" y="249"/>
                </a:lnTo>
                <a:lnTo>
                  <a:pt x="45" y="248"/>
                </a:lnTo>
                <a:lnTo>
                  <a:pt x="44" y="248"/>
                </a:lnTo>
                <a:lnTo>
                  <a:pt x="43" y="248"/>
                </a:lnTo>
                <a:lnTo>
                  <a:pt x="41" y="248"/>
                </a:lnTo>
                <a:lnTo>
                  <a:pt x="41" y="246"/>
                </a:lnTo>
                <a:lnTo>
                  <a:pt x="40" y="246"/>
                </a:lnTo>
                <a:lnTo>
                  <a:pt x="40" y="245"/>
                </a:lnTo>
                <a:lnTo>
                  <a:pt x="41" y="243"/>
                </a:lnTo>
                <a:lnTo>
                  <a:pt x="41" y="242"/>
                </a:lnTo>
                <a:lnTo>
                  <a:pt x="40" y="242"/>
                </a:lnTo>
                <a:lnTo>
                  <a:pt x="41" y="240"/>
                </a:lnTo>
                <a:lnTo>
                  <a:pt x="40" y="240"/>
                </a:lnTo>
                <a:lnTo>
                  <a:pt x="37" y="239"/>
                </a:lnTo>
                <a:lnTo>
                  <a:pt x="34" y="239"/>
                </a:lnTo>
                <a:lnTo>
                  <a:pt x="32" y="238"/>
                </a:lnTo>
                <a:lnTo>
                  <a:pt x="31" y="238"/>
                </a:lnTo>
                <a:lnTo>
                  <a:pt x="31" y="239"/>
                </a:lnTo>
                <a:lnTo>
                  <a:pt x="31" y="240"/>
                </a:lnTo>
                <a:lnTo>
                  <a:pt x="30" y="240"/>
                </a:lnTo>
                <a:lnTo>
                  <a:pt x="31" y="242"/>
                </a:lnTo>
                <a:lnTo>
                  <a:pt x="30" y="242"/>
                </a:lnTo>
                <a:lnTo>
                  <a:pt x="30" y="240"/>
                </a:lnTo>
                <a:lnTo>
                  <a:pt x="28" y="240"/>
                </a:lnTo>
                <a:lnTo>
                  <a:pt x="28" y="239"/>
                </a:lnTo>
                <a:lnTo>
                  <a:pt x="27" y="239"/>
                </a:lnTo>
                <a:lnTo>
                  <a:pt x="27" y="238"/>
                </a:lnTo>
                <a:lnTo>
                  <a:pt x="25" y="236"/>
                </a:lnTo>
                <a:lnTo>
                  <a:pt x="24" y="236"/>
                </a:lnTo>
                <a:lnTo>
                  <a:pt x="24" y="235"/>
                </a:lnTo>
                <a:lnTo>
                  <a:pt x="22" y="233"/>
                </a:lnTo>
                <a:lnTo>
                  <a:pt x="22" y="235"/>
                </a:lnTo>
                <a:lnTo>
                  <a:pt x="21" y="236"/>
                </a:lnTo>
                <a:lnTo>
                  <a:pt x="20" y="235"/>
                </a:lnTo>
                <a:lnTo>
                  <a:pt x="18" y="233"/>
                </a:lnTo>
                <a:lnTo>
                  <a:pt x="18" y="235"/>
                </a:lnTo>
                <a:lnTo>
                  <a:pt x="15" y="238"/>
                </a:lnTo>
                <a:lnTo>
                  <a:pt x="15" y="239"/>
                </a:lnTo>
                <a:lnTo>
                  <a:pt x="14" y="239"/>
                </a:lnTo>
                <a:lnTo>
                  <a:pt x="12" y="236"/>
                </a:lnTo>
                <a:lnTo>
                  <a:pt x="0" y="220"/>
                </a:lnTo>
                <a:lnTo>
                  <a:pt x="0" y="219"/>
                </a:lnTo>
                <a:lnTo>
                  <a:pt x="0" y="218"/>
                </a:lnTo>
                <a:lnTo>
                  <a:pt x="0" y="212"/>
                </a:lnTo>
                <a:lnTo>
                  <a:pt x="0" y="210"/>
                </a:lnTo>
                <a:lnTo>
                  <a:pt x="0" y="208"/>
                </a:lnTo>
                <a:lnTo>
                  <a:pt x="1" y="205"/>
                </a:lnTo>
                <a:lnTo>
                  <a:pt x="1" y="202"/>
                </a:lnTo>
                <a:lnTo>
                  <a:pt x="1" y="199"/>
                </a:lnTo>
                <a:lnTo>
                  <a:pt x="1" y="198"/>
                </a:lnTo>
                <a:lnTo>
                  <a:pt x="1" y="196"/>
                </a:lnTo>
                <a:lnTo>
                  <a:pt x="1" y="195"/>
                </a:lnTo>
                <a:lnTo>
                  <a:pt x="2" y="189"/>
                </a:lnTo>
                <a:lnTo>
                  <a:pt x="2" y="186"/>
                </a:lnTo>
                <a:lnTo>
                  <a:pt x="2" y="185"/>
                </a:lnTo>
                <a:lnTo>
                  <a:pt x="2" y="182"/>
                </a:lnTo>
                <a:lnTo>
                  <a:pt x="2" y="179"/>
                </a:lnTo>
                <a:lnTo>
                  <a:pt x="4" y="178"/>
                </a:lnTo>
                <a:lnTo>
                  <a:pt x="4" y="176"/>
                </a:lnTo>
                <a:lnTo>
                  <a:pt x="4" y="175"/>
                </a:lnTo>
                <a:lnTo>
                  <a:pt x="5" y="175"/>
                </a:lnTo>
                <a:lnTo>
                  <a:pt x="5" y="173"/>
                </a:lnTo>
                <a:lnTo>
                  <a:pt x="4" y="172"/>
                </a:lnTo>
                <a:lnTo>
                  <a:pt x="4" y="170"/>
                </a:lnTo>
                <a:lnTo>
                  <a:pt x="4" y="169"/>
                </a:lnTo>
                <a:lnTo>
                  <a:pt x="4" y="168"/>
                </a:lnTo>
                <a:lnTo>
                  <a:pt x="4" y="166"/>
                </a:lnTo>
                <a:lnTo>
                  <a:pt x="2" y="166"/>
                </a:lnTo>
                <a:lnTo>
                  <a:pt x="2" y="165"/>
                </a:lnTo>
                <a:lnTo>
                  <a:pt x="2" y="163"/>
                </a:lnTo>
                <a:lnTo>
                  <a:pt x="1" y="162"/>
                </a:lnTo>
                <a:lnTo>
                  <a:pt x="1" y="160"/>
                </a:lnTo>
                <a:lnTo>
                  <a:pt x="0" y="160"/>
                </a:lnTo>
                <a:lnTo>
                  <a:pt x="1" y="159"/>
                </a:lnTo>
                <a:lnTo>
                  <a:pt x="1" y="158"/>
                </a:lnTo>
                <a:lnTo>
                  <a:pt x="1" y="156"/>
                </a:lnTo>
                <a:lnTo>
                  <a:pt x="1" y="155"/>
                </a:lnTo>
                <a:lnTo>
                  <a:pt x="2" y="155"/>
                </a:lnTo>
                <a:lnTo>
                  <a:pt x="4" y="155"/>
                </a:lnTo>
                <a:lnTo>
                  <a:pt x="5" y="155"/>
                </a:lnTo>
                <a:lnTo>
                  <a:pt x="5" y="153"/>
                </a:lnTo>
                <a:lnTo>
                  <a:pt x="5" y="152"/>
                </a:lnTo>
                <a:lnTo>
                  <a:pt x="5" y="150"/>
                </a:lnTo>
                <a:lnTo>
                  <a:pt x="7" y="150"/>
                </a:lnTo>
                <a:lnTo>
                  <a:pt x="8" y="150"/>
                </a:lnTo>
                <a:lnTo>
                  <a:pt x="10" y="150"/>
                </a:lnTo>
                <a:lnTo>
                  <a:pt x="10" y="152"/>
                </a:lnTo>
                <a:lnTo>
                  <a:pt x="11" y="152"/>
                </a:lnTo>
                <a:lnTo>
                  <a:pt x="11" y="150"/>
                </a:lnTo>
                <a:lnTo>
                  <a:pt x="12" y="149"/>
                </a:lnTo>
                <a:lnTo>
                  <a:pt x="12" y="148"/>
                </a:lnTo>
                <a:lnTo>
                  <a:pt x="14" y="148"/>
                </a:lnTo>
                <a:lnTo>
                  <a:pt x="15" y="148"/>
                </a:lnTo>
                <a:lnTo>
                  <a:pt x="17" y="148"/>
                </a:lnTo>
                <a:lnTo>
                  <a:pt x="18" y="148"/>
                </a:lnTo>
                <a:lnTo>
                  <a:pt x="18" y="149"/>
                </a:lnTo>
                <a:lnTo>
                  <a:pt x="18" y="150"/>
                </a:lnTo>
                <a:lnTo>
                  <a:pt x="20" y="150"/>
                </a:lnTo>
                <a:lnTo>
                  <a:pt x="21" y="152"/>
                </a:lnTo>
                <a:lnTo>
                  <a:pt x="22" y="152"/>
                </a:lnTo>
                <a:lnTo>
                  <a:pt x="22" y="150"/>
                </a:lnTo>
                <a:lnTo>
                  <a:pt x="22" y="149"/>
                </a:lnTo>
                <a:lnTo>
                  <a:pt x="24" y="149"/>
                </a:lnTo>
                <a:lnTo>
                  <a:pt x="24" y="148"/>
                </a:lnTo>
                <a:lnTo>
                  <a:pt x="25" y="148"/>
                </a:lnTo>
                <a:lnTo>
                  <a:pt x="25" y="146"/>
                </a:lnTo>
                <a:lnTo>
                  <a:pt x="27" y="146"/>
                </a:lnTo>
                <a:lnTo>
                  <a:pt x="27" y="145"/>
                </a:lnTo>
                <a:lnTo>
                  <a:pt x="28" y="145"/>
                </a:lnTo>
                <a:lnTo>
                  <a:pt x="30" y="145"/>
                </a:lnTo>
                <a:lnTo>
                  <a:pt x="31" y="145"/>
                </a:lnTo>
                <a:lnTo>
                  <a:pt x="31" y="146"/>
                </a:lnTo>
                <a:lnTo>
                  <a:pt x="32" y="146"/>
                </a:lnTo>
                <a:lnTo>
                  <a:pt x="34" y="146"/>
                </a:lnTo>
                <a:lnTo>
                  <a:pt x="35" y="146"/>
                </a:lnTo>
                <a:lnTo>
                  <a:pt x="37" y="146"/>
                </a:lnTo>
                <a:lnTo>
                  <a:pt x="37" y="145"/>
                </a:lnTo>
                <a:lnTo>
                  <a:pt x="38" y="145"/>
                </a:lnTo>
                <a:lnTo>
                  <a:pt x="40" y="145"/>
                </a:lnTo>
                <a:lnTo>
                  <a:pt x="41" y="145"/>
                </a:lnTo>
                <a:lnTo>
                  <a:pt x="41" y="143"/>
                </a:lnTo>
                <a:lnTo>
                  <a:pt x="43" y="143"/>
                </a:lnTo>
                <a:lnTo>
                  <a:pt x="44" y="142"/>
                </a:lnTo>
                <a:lnTo>
                  <a:pt x="45" y="140"/>
                </a:lnTo>
                <a:lnTo>
                  <a:pt x="45" y="139"/>
                </a:lnTo>
                <a:lnTo>
                  <a:pt x="45" y="138"/>
                </a:lnTo>
                <a:lnTo>
                  <a:pt x="50" y="138"/>
                </a:lnTo>
                <a:lnTo>
                  <a:pt x="50" y="136"/>
                </a:lnTo>
                <a:lnTo>
                  <a:pt x="51" y="135"/>
                </a:lnTo>
                <a:lnTo>
                  <a:pt x="53" y="135"/>
                </a:lnTo>
                <a:lnTo>
                  <a:pt x="54" y="136"/>
                </a:lnTo>
                <a:lnTo>
                  <a:pt x="54" y="138"/>
                </a:lnTo>
                <a:lnTo>
                  <a:pt x="63" y="129"/>
                </a:lnTo>
                <a:lnTo>
                  <a:pt x="64" y="129"/>
                </a:lnTo>
                <a:lnTo>
                  <a:pt x="64" y="127"/>
                </a:lnTo>
                <a:lnTo>
                  <a:pt x="65" y="127"/>
                </a:lnTo>
                <a:lnTo>
                  <a:pt x="67" y="126"/>
                </a:lnTo>
                <a:lnTo>
                  <a:pt x="70" y="125"/>
                </a:lnTo>
                <a:lnTo>
                  <a:pt x="71" y="123"/>
                </a:lnTo>
                <a:lnTo>
                  <a:pt x="73" y="122"/>
                </a:lnTo>
                <a:lnTo>
                  <a:pt x="81" y="116"/>
                </a:lnTo>
                <a:lnTo>
                  <a:pt x="90" y="110"/>
                </a:lnTo>
                <a:lnTo>
                  <a:pt x="93" y="109"/>
                </a:lnTo>
                <a:lnTo>
                  <a:pt x="95" y="107"/>
                </a:lnTo>
                <a:lnTo>
                  <a:pt x="101" y="103"/>
                </a:lnTo>
                <a:lnTo>
                  <a:pt x="107" y="100"/>
                </a:lnTo>
                <a:lnTo>
                  <a:pt x="111" y="99"/>
                </a:lnTo>
                <a:lnTo>
                  <a:pt x="127" y="89"/>
                </a:lnTo>
                <a:lnTo>
                  <a:pt x="130" y="86"/>
                </a:lnTo>
                <a:lnTo>
                  <a:pt x="130" y="85"/>
                </a:lnTo>
                <a:lnTo>
                  <a:pt x="131" y="80"/>
                </a:lnTo>
                <a:lnTo>
                  <a:pt x="131" y="79"/>
                </a:lnTo>
                <a:lnTo>
                  <a:pt x="131" y="76"/>
                </a:lnTo>
                <a:lnTo>
                  <a:pt x="133" y="75"/>
                </a:lnTo>
                <a:lnTo>
                  <a:pt x="133" y="73"/>
                </a:lnTo>
                <a:lnTo>
                  <a:pt x="133" y="72"/>
                </a:lnTo>
                <a:lnTo>
                  <a:pt x="133" y="70"/>
                </a:lnTo>
                <a:lnTo>
                  <a:pt x="133" y="69"/>
                </a:lnTo>
                <a:lnTo>
                  <a:pt x="134" y="67"/>
                </a:lnTo>
                <a:lnTo>
                  <a:pt x="134" y="66"/>
                </a:lnTo>
                <a:lnTo>
                  <a:pt x="134" y="65"/>
                </a:lnTo>
                <a:lnTo>
                  <a:pt x="134" y="63"/>
                </a:lnTo>
                <a:lnTo>
                  <a:pt x="134" y="62"/>
                </a:lnTo>
                <a:lnTo>
                  <a:pt x="135" y="60"/>
                </a:lnTo>
                <a:lnTo>
                  <a:pt x="133" y="59"/>
                </a:lnTo>
                <a:lnTo>
                  <a:pt x="134" y="52"/>
                </a:lnTo>
                <a:lnTo>
                  <a:pt x="135" y="47"/>
                </a:lnTo>
                <a:lnTo>
                  <a:pt x="135" y="43"/>
                </a:lnTo>
                <a:lnTo>
                  <a:pt x="135" y="42"/>
                </a:lnTo>
                <a:lnTo>
                  <a:pt x="137" y="42"/>
                </a:lnTo>
                <a:lnTo>
                  <a:pt x="137" y="39"/>
                </a:lnTo>
                <a:lnTo>
                  <a:pt x="138" y="39"/>
                </a:lnTo>
                <a:lnTo>
                  <a:pt x="138" y="37"/>
                </a:lnTo>
                <a:lnTo>
                  <a:pt x="140" y="37"/>
                </a:lnTo>
                <a:lnTo>
                  <a:pt x="140" y="36"/>
                </a:lnTo>
                <a:lnTo>
                  <a:pt x="140" y="35"/>
                </a:lnTo>
                <a:lnTo>
                  <a:pt x="140" y="33"/>
                </a:lnTo>
                <a:lnTo>
                  <a:pt x="140" y="32"/>
                </a:lnTo>
                <a:lnTo>
                  <a:pt x="140" y="30"/>
                </a:lnTo>
                <a:lnTo>
                  <a:pt x="141" y="29"/>
                </a:lnTo>
                <a:lnTo>
                  <a:pt x="141" y="27"/>
                </a:lnTo>
                <a:lnTo>
                  <a:pt x="141" y="26"/>
                </a:lnTo>
                <a:lnTo>
                  <a:pt x="143" y="26"/>
                </a:lnTo>
                <a:lnTo>
                  <a:pt x="143" y="25"/>
                </a:lnTo>
                <a:lnTo>
                  <a:pt x="141" y="25"/>
                </a:lnTo>
                <a:lnTo>
                  <a:pt x="141" y="23"/>
                </a:lnTo>
                <a:lnTo>
                  <a:pt x="143" y="22"/>
                </a:lnTo>
                <a:lnTo>
                  <a:pt x="141" y="22"/>
                </a:lnTo>
                <a:lnTo>
                  <a:pt x="141" y="20"/>
                </a:lnTo>
                <a:lnTo>
                  <a:pt x="143" y="19"/>
                </a:lnTo>
                <a:lnTo>
                  <a:pt x="143" y="17"/>
                </a:lnTo>
                <a:lnTo>
                  <a:pt x="143" y="16"/>
                </a:lnTo>
                <a:lnTo>
                  <a:pt x="144" y="16"/>
                </a:lnTo>
                <a:lnTo>
                  <a:pt x="143" y="16"/>
                </a:lnTo>
                <a:lnTo>
                  <a:pt x="143" y="15"/>
                </a:lnTo>
                <a:lnTo>
                  <a:pt x="144" y="15"/>
                </a:lnTo>
                <a:lnTo>
                  <a:pt x="143" y="15"/>
                </a:lnTo>
                <a:lnTo>
                  <a:pt x="143" y="13"/>
                </a:lnTo>
                <a:lnTo>
                  <a:pt x="143" y="12"/>
                </a:lnTo>
                <a:lnTo>
                  <a:pt x="144" y="12"/>
                </a:lnTo>
                <a:lnTo>
                  <a:pt x="144" y="10"/>
                </a:lnTo>
                <a:lnTo>
                  <a:pt x="144" y="9"/>
                </a:lnTo>
                <a:lnTo>
                  <a:pt x="145" y="9"/>
                </a:lnTo>
                <a:lnTo>
                  <a:pt x="147" y="9"/>
                </a:lnTo>
                <a:lnTo>
                  <a:pt x="147" y="7"/>
                </a:lnTo>
                <a:lnTo>
                  <a:pt x="147" y="6"/>
                </a:lnTo>
                <a:lnTo>
                  <a:pt x="147" y="5"/>
                </a:lnTo>
                <a:lnTo>
                  <a:pt x="147" y="3"/>
                </a:lnTo>
                <a:lnTo>
                  <a:pt x="148" y="5"/>
                </a:lnTo>
                <a:lnTo>
                  <a:pt x="150" y="5"/>
                </a:lnTo>
                <a:lnTo>
                  <a:pt x="150" y="3"/>
                </a:lnTo>
                <a:lnTo>
                  <a:pt x="151" y="3"/>
                </a:lnTo>
                <a:lnTo>
                  <a:pt x="153" y="3"/>
                </a:lnTo>
                <a:lnTo>
                  <a:pt x="154" y="0"/>
                </a:lnTo>
                <a:lnTo>
                  <a:pt x="155" y="0"/>
                </a:lnTo>
                <a:lnTo>
                  <a:pt x="157" y="2"/>
                </a:lnTo>
                <a:lnTo>
                  <a:pt x="163" y="2"/>
                </a:lnTo>
                <a:lnTo>
                  <a:pt x="165" y="5"/>
                </a:lnTo>
                <a:lnTo>
                  <a:pt x="173" y="10"/>
                </a:lnTo>
                <a:lnTo>
                  <a:pt x="175" y="13"/>
                </a:lnTo>
                <a:lnTo>
                  <a:pt x="180" y="15"/>
                </a:lnTo>
                <a:lnTo>
                  <a:pt x="183" y="17"/>
                </a:lnTo>
                <a:lnTo>
                  <a:pt x="186" y="22"/>
                </a:lnTo>
                <a:lnTo>
                  <a:pt x="188" y="25"/>
                </a:lnTo>
                <a:lnTo>
                  <a:pt x="190" y="25"/>
                </a:lnTo>
                <a:lnTo>
                  <a:pt x="191" y="25"/>
                </a:lnTo>
                <a:lnTo>
                  <a:pt x="193" y="26"/>
                </a:lnTo>
                <a:lnTo>
                  <a:pt x="196" y="32"/>
                </a:lnTo>
                <a:lnTo>
                  <a:pt x="198" y="33"/>
                </a:lnTo>
                <a:lnTo>
                  <a:pt x="200" y="36"/>
                </a:lnTo>
                <a:lnTo>
                  <a:pt x="200" y="37"/>
                </a:lnTo>
                <a:lnTo>
                  <a:pt x="201" y="39"/>
                </a:lnTo>
                <a:lnTo>
                  <a:pt x="201" y="40"/>
                </a:lnTo>
                <a:lnTo>
                  <a:pt x="204" y="42"/>
                </a:lnTo>
                <a:lnTo>
                  <a:pt x="204" y="43"/>
                </a:lnTo>
                <a:lnTo>
                  <a:pt x="204" y="45"/>
                </a:lnTo>
                <a:lnTo>
                  <a:pt x="206" y="46"/>
                </a:lnTo>
                <a:lnTo>
                  <a:pt x="207" y="46"/>
                </a:lnTo>
                <a:lnTo>
                  <a:pt x="208" y="49"/>
                </a:lnTo>
                <a:lnTo>
                  <a:pt x="210" y="50"/>
                </a:lnTo>
                <a:lnTo>
                  <a:pt x="211" y="50"/>
                </a:lnTo>
                <a:lnTo>
                  <a:pt x="213" y="53"/>
                </a:lnTo>
                <a:lnTo>
                  <a:pt x="214" y="55"/>
                </a:lnTo>
                <a:lnTo>
                  <a:pt x="218" y="59"/>
                </a:lnTo>
                <a:lnTo>
                  <a:pt x="220" y="59"/>
                </a:lnTo>
                <a:lnTo>
                  <a:pt x="221" y="60"/>
                </a:lnTo>
                <a:lnTo>
                  <a:pt x="223" y="62"/>
                </a:lnTo>
                <a:lnTo>
                  <a:pt x="223" y="63"/>
                </a:lnTo>
                <a:lnTo>
                  <a:pt x="223" y="65"/>
                </a:lnTo>
                <a:lnTo>
                  <a:pt x="224" y="65"/>
                </a:lnTo>
                <a:lnTo>
                  <a:pt x="224" y="66"/>
                </a:lnTo>
                <a:lnTo>
                  <a:pt x="227" y="67"/>
                </a:lnTo>
                <a:lnTo>
                  <a:pt x="227" y="69"/>
                </a:lnTo>
                <a:lnTo>
                  <a:pt x="228" y="72"/>
                </a:lnTo>
                <a:lnTo>
                  <a:pt x="231" y="73"/>
                </a:lnTo>
                <a:lnTo>
                  <a:pt x="231" y="75"/>
                </a:lnTo>
                <a:lnTo>
                  <a:pt x="233" y="75"/>
                </a:lnTo>
                <a:lnTo>
                  <a:pt x="234" y="76"/>
                </a:lnTo>
                <a:lnTo>
                  <a:pt x="237" y="77"/>
                </a:lnTo>
                <a:lnTo>
                  <a:pt x="238" y="77"/>
                </a:lnTo>
                <a:lnTo>
                  <a:pt x="240" y="77"/>
                </a:lnTo>
                <a:lnTo>
                  <a:pt x="241" y="79"/>
                </a:lnTo>
                <a:lnTo>
                  <a:pt x="241" y="80"/>
                </a:lnTo>
                <a:lnTo>
                  <a:pt x="243" y="80"/>
                </a:lnTo>
                <a:lnTo>
                  <a:pt x="246" y="83"/>
                </a:lnTo>
                <a:lnTo>
                  <a:pt x="246" y="85"/>
                </a:lnTo>
                <a:lnTo>
                  <a:pt x="247" y="85"/>
                </a:lnTo>
                <a:lnTo>
                  <a:pt x="248" y="86"/>
                </a:lnTo>
                <a:lnTo>
                  <a:pt x="248" y="87"/>
                </a:lnTo>
                <a:lnTo>
                  <a:pt x="250" y="89"/>
                </a:lnTo>
                <a:lnTo>
                  <a:pt x="251" y="90"/>
                </a:lnTo>
                <a:lnTo>
                  <a:pt x="254" y="92"/>
                </a:lnTo>
                <a:lnTo>
                  <a:pt x="254" y="93"/>
                </a:lnTo>
                <a:lnTo>
                  <a:pt x="256" y="95"/>
                </a:lnTo>
                <a:lnTo>
                  <a:pt x="257" y="96"/>
                </a:lnTo>
                <a:lnTo>
                  <a:pt x="258" y="96"/>
                </a:lnTo>
                <a:lnTo>
                  <a:pt x="260" y="97"/>
                </a:lnTo>
                <a:lnTo>
                  <a:pt x="260" y="99"/>
                </a:lnTo>
                <a:lnTo>
                  <a:pt x="261" y="100"/>
                </a:lnTo>
                <a:lnTo>
                  <a:pt x="264" y="103"/>
                </a:lnTo>
                <a:lnTo>
                  <a:pt x="266" y="105"/>
                </a:lnTo>
                <a:lnTo>
                  <a:pt x="268" y="107"/>
                </a:lnTo>
                <a:lnTo>
                  <a:pt x="270" y="109"/>
                </a:lnTo>
                <a:lnTo>
                  <a:pt x="271" y="110"/>
                </a:lnTo>
                <a:lnTo>
                  <a:pt x="273" y="113"/>
                </a:lnTo>
                <a:lnTo>
                  <a:pt x="274" y="113"/>
                </a:lnTo>
                <a:lnTo>
                  <a:pt x="276" y="116"/>
                </a:lnTo>
                <a:lnTo>
                  <a:pt x="278" y="119"/>
                </a:lnTo>
                <a:lnTo>
                  <a:pt x="280" y="120"/>
                </a:lnTo>
                <a:lnTo>
                  <a:pt x="283" y="123"/>
                </a:lnTo>
                <a:lnTo>
                  <a:pt x="286" y="125"/>
                </a:lnTo>
                <a:lnTo>
                  <a:pt x="287" y="126"/>
                </a:lnTo>
                <a:lnTo>
                  <a:pt x="288" y="127"/>
                </a:lnTo>
                <a:lnTo>
                  <a:pt x="290" y="129"/>
                </a:lnTo>
                <a:lnTo>
                  <a:pt x="291" y="130"/>
                </a:lnTo>
                <a:lnTo>
                  <a:pt x="293" y="132"/>
                </a:lnTo>
                <a:lnTo>
                  <a:pt x="294" y="133"/>
                </a:lnTo>
                <a:lnTo>
                  <a:pt x="296" y="135"/>
                </a:lnTo>
                <a:lnTo>
                  <a:pt x="297" y="136"/>
                </a:lnTo>
                <a:lnTo>
                  <a:pt x="298" y="138"/>
                </a:lnTo>
                <a:lnTo>
                  <a:pt x="300" y="139"/>
                </a:lnTo>
                <a:lnTo>
                  <a:pt x="301" y="140"/>
                </a:lnTo>
                <a:lnTo>
                  <a:pt x="303" y="142"/>
                </a:lnTo>
                <a:lnTo>
                  <a:pt x="304" y="142"/>
                </a:lnTo>
                <a:lnTo>
                  <a:pt x="306" y="143"/>
                </a:lnTo>
                <a:lnTo>
                  <a:pt x="307" y="145"/>
                </a:lnTo>
                <a:lnTo>
                  <a:pt x="308" y="146"/>
                </a:lnTo>
                <a:lnTo>
                  <a:pt x="310" y="148"/>
                </a:lnTo>
                <a:lnTo>
                  <a:pt x="311" y="148"/>
                </a:lnTo>
                <a:lnTo>
                  <a:pt x="313" y="149"/>
                </a:lnTo>
                <a:lnTo>
                  <a:pt x="314" y="150"/>
                </a:lnTo>
                <a:lnTo>
                  <a:pt x="316" y="150"/>
                </a:lnTo>
                <a:lnTo>
                  <a:pt x="317" y="152"/>
                </a:lnTo>
                <a:lnTo>
                  <a:pt x="318" y="152"/>
                </a:lnTo>
                <a:lnTo>
                  <a:pt x="318" y="153"/>
                </a:lnTo>
                <a:lnTo>
                  <a:pt x="320" y="153"/>
                </a:lnTo>
                <a:lnTo>
                  <a:pt x="321" y="155"/>
                </a:lnTo>
                <a:lnTo>
                  <a:pt x="323" y="155"/>
                </a:lnTo>
                <a:lnTo>
                  <a:pt x="323" y="156"/>
                </a:lnTo>
                <a:lnTo>
                  <a:pt x="324" y="156"/>
                </a:lnTo>
                <a:lnTo>
                  <a:pt x="326" y="156"/>
                </a:lnTo>
                <a:lnTo>
                  <a:pt x="327" y="158"/>
                </a:lnTo>
                <a:lnTo>
                  <a:pt x="329" y="159"/>
                </a:lnTo>
                <a:lnTo>
                  <a:pt x="330" y="159"/>
                </a:lnTo>
                <a:lnTo>
                  <a:pt x="327" y="163"/>
                </a:lnTo>
                <a:lnTo>
                  <a:pt x="327" y="165"/>
                </a:lnTo>
                <a:lnTo>
                  <a:pt x="327" y="166"/>
                </a:lnTo>
                <a:lnTo>
                  <a:pt x="327" y="168"/>
                </a:lnTo>
                <a:lnTo>
                  <a:pt x="326" y="168"/>
                </a:lnTo>
                <a:lnTo>
                  <a:pt x="326" y="169"/>
                </a:lnTo>
                <a:lnTo>
                  <a:pt x="324" y="172"/>
                </a:lnTo>
                <a:lnTo>
                  <a:pt x="324" y="173"/>
                </a:lnTo>
                <a:lnTo>
                  <a:pt x="323" y="175"/>
                </a:lnTo>
                <a:lnTo>
                  <a:pt x="323" y="176"/>
                </a:lnTo>
                <a:lnTo>
                  <a:pt x="323" y="178"/>
                </a:lnTo>
                <a:lnTo>
                  <a:pt x="321" y="179"/>
                </a:lnTo>
                <a:lnTo>
                  <a:pt x="321" y="180"/>
                </a:lnTo>
                <a:lnTo>
                  <a:pt x="320" y="182"/>
                </a:lnTo>
                <a:lnTo>
                  <a:pt x="320" y="183"/>
                </a:lnTo>
                <a:lnTo>
                  <a:pt x="320" y="185"/>
                </a:lnTo>
                <a:lnTo>
                  <a:pt x="318" y="185"/>
                </a:lnTo>
                <a:lnTo>
                  <a:pt x="318" y="186"/>
                </a:lnTo>
                <a:lnTo>
                  <a:pt x="318" y="188"/>
                </a:lnTo>
                <a:lnTo>
                  <a:pt x="316" y="189"/>
                </a:lnTo>
                <a:lnTo>
                  <a:pt x="314" y="190"/>
                </a:lnTo>
                <a:lnTo>
                  <a:pt x="313" y="192"/>
                </a:lnTo>
                <a:lnTo>
                  <a:pt x="311" y="193"/>
                </a:lnTo>
                <a:lnTo>
                  <a:pt x="311" y="195"/>
                </a:lnTo>
                <a:lnTo>
                  <a:pt x="310" y="195"/>
                </a:lnTo>
                <a:lnTo>
                  <a:pt x="308" y="195"/>
                </a:lnTo>
                <a:lnTo>
                  <a:pt x="307" y="196"/>
                </a:lnTo>
                <a:lnTo>
                  <a:pt x="306" y="198"/>
                </a:lnTo>
                <a:lnTo>
                  <a:pt x="304" y="198"/>
                </a:lnTo>
                <a:lnTo>
                  <a:pt x="303" y="198"/>
                </a:lnTo>
                <a:lnTo>
                  <a:pt x="303" y="199"/>
                </a:lnTo>
                <a:lnTo>
                  <a:pt x="301" y="199"/>
                </a:lnTo>
                <a:lnTo>
                  <a:pt x="300" y="198"/>
                </a:lnTo>
                <a:lnTo>
                  <a:pt x="300" y="196"/>
                </a:lnTo>
                <a:lnTo>
                  <a:pt x="294" y="198"/>
                </a:lnTo>
                <a:lnTo>
                  <a:pt x="294" y="199"/>
                </a:lnTo>
                <a:lnTo>
                  <a:pt x="291" y="202"/>
                </a:lnTo>
                <a:lnTo>
                  <a:pt x="291" y="203"/>
                </a:lnTo>
                <a:lnTo>
                  <a:pt x="291" y="205"/>
                </a:lnTo>
                <a:lnTo>
                  <a:pt x="291" y="206"/>
                </a:lnTo>
                <a:lnTo>
                  <a:pt x="291" y="208"/>
                </a:lnTo>
                <a:lnTo>
                  <a:pt x="291" y="209"/>
                </a:lnTo>
                <a:lnTo>
                  <a:pt x="290" y="209"/>
                </a:lnTo>
                <a:lnTo>
                  <a:pt x="290" y="210"/>
                </a:lnTo>
                <a:lnTo>
                  <a:pt x="290" y="212"/>
                </a:lnTo>
                <a:lnTo>
                  <a:pt x="288" y="212"/>
                </a:lnTo>
                <a:lnTo>
                  <a:pt x="288" y="213"/>
                </a:lnTo>
                <a:lnTo>
                  <a:pt x="287" y="215"/>
                </a:lnTo>
                <a:lnTo>
                  <a:pt x="287" y="216"/>
                </a:lnTo>
                <a:lnTo>
                  <a:pt x="286" y="218"/>
                </a:lnTo>
                <a:lnTo>
                  <a:pt x="284" y="219"/>
                </a:lnTo>
                <a:lnTo>
                  <a:pt x="284" y="220"/>
                </a:lnTo>
                <a:lnTo>
                  <a:pt x="283" y="222"/>
                </a:lnTo>
                <a:lnTo>
                  <a:pt x="281" y="223"/>
                </a:lnTo>
                <a:lnTo>
                  <a:pt x="280" y="225"/>
                </a:lnTo>
                <a:lnTo>
                  <a:pt x="278" y="225"/>
                </a:lnTo>
                <a:lnTo>
                  <a:pt x="278" y="228"/>
                </a:lnTo>
                <a:lnTo>
                  <a:pt x="277" y="228"/>
                </a:lnTo>
                <a:lnTo>
                  <a:pt x="277" y="229"/>
                </a:lnTo>
                <a:lnTo>
                  <a:pt x="276" y="230"/>
                </a:lnTo>
                <a:lnTo>
                  <a:pt x="276" y="232"/>
                </a:lnTo>
                <a:lnTo>
                  <a:pt x="274" y="233"/>
                </a:lnTo>
                <a:lnTo>
                  <a:pt x="273" y="233"/>
                </a:lnTo>
                <a:lnTo>
                  <a:pt x="273" y="236"/>
                </a:lnTo>
                <a:lnTo>
                  <a:pt x="274" y="238"/>
                </a:lnTo>
                <a:lnTo>
                  <a:pt x="276" y="238"/>
                </a:lnTo>
                <a:lnTo>
                  <a:pt x="277" y="238"/>
                </a:lnTo>
                <a:lnTo>
                  <a:pt x="277" y="239"/>
                </a:lnTo>
                <a:lnTo>
                  <a:pt x="278" y="239"/>
                </a:lnTo>
                <a:lnTo>
                  <a:pt x="280" y="239"/>
                </a:lnTo>
                <a:lnTo>
                  <a:pt x="281" y="239"/>
                </a:lnTo>
                <a:lnTo>
                  <a:pt x="281" y="240"/>
                </a:lnTo>
                <a:lnTo>
                  <a:pt x="283" y="242"/>
                </a:lnTo>
                <a:lnTo>
                  <a:pt x="283" y="243"/>
                </a:lnTo>
                <a:lnTo>
                  <a:pt x="283" y="245"/>
                </a:lnTo>
                <a:lnTo>
                  <a:pt x="283" y="246"/>
                </a:lnTo>
                <a:lnTo>
                  <a:pt x="283" y="248"/>
                </a:lnTo>
                <a:lnTo>
                  <a:pt x="283" y="249"/>
                </a:lnTo>
                <a:lnTo>
                  <a:pt x="283" y="250"/>
                </a:lnTo>
                <a:lnTo>
                  <a:pt x="283" y="252"/>
                </a:lnTo>
                <a:lnTo>
                  <a:pt x="284" y="252"/>
                </a:lnTo>
                <a:lnTo>
                  <a:pt x="284" y="253"/>
                </a:lnTo>
                <a:lnTo>
                  <a:pt x="284" y="255"/>
                </a:lnTo>
                <a:lnTo>
                  <a:pt x="283" y="256"/>
                </a:lnTo>
                <a:lnTo>
                  <a:pt x="283" y="258"/>
                </a:lnTo>
                <a:lnTo>
                  <a:pt x="281" y="258"/>
                </a:lnTo>
                <a:lnTo>
                  <a:pt x="280" y="260"/>
                </a:lnTo>
                <a:lnTo>
                  <a:pt x="278" y="262"/>
                </a:lnTo>
                <a:lnTo>
                  <a:pt x="277" y="262"/>
                </a:lnTo>
                <a:lnTo>
                  <a:pt x="277" y="263"/>
                </a:lnTo>
                <a:lnTo>
                  <a:pt x="276" y="263"/>
                </a:lnTo>
                <a:lnTo>
                  <a:pt x="274" y="263"/>
                </a:lnTo>
                <a:lnTo>
                  <a:pt x="273" y="263"/>
                </a:lnTo>
                <a:lnTo>
                  <a:pt x="273" y="265"/>
                </a:lnTo>
                <a:lnTo>
                  <a:pt x="271" y="265"/>
                </a:lnTo>
                <a:lnTo>
                  <a:pt x="271" y="266"/>
                </a:lnTo>
                <a:lnTo>
                  <a:pt x="270" y="266"/>
                </a:lnTo>
                <a:lnTo>
                  <a:pt x="268" y="266"/>
                </a:lnTo>
                <a:lnTo>
                  <a:pt x="267" y="266"/>
                </a:lnTo>
                <a:lnTo>
                  <a:pt x="267" y="265"/>
                </a:lnTo>
                <a:lnTo>
                  <a:pt x="266" y="266"/>
                </a:lnTo>
                <a:lnTo>
                  <a:pt x="264" y="266"/>
                </a:lnTo>
                <a:lnTo>
                  <a:pt x="263" y="265"/>
                </a:lnTo>
                <a:lnTo>
                  <a:pt x="263" y="266"/>
                </a:lnTo>
                <a:lnTo>
                  <a:pt x="263" y="268"/>
                </a:lnTo>
                <a:lnTo>
                  <a:pt x="261" y="269"/>
                </a:lnTo>
                <a:lnTo>
                  <a:pt x="258" y="270"/>
                </a:lnTo>
                <a:lnTo>
                  <a:pt x="258" y="272"/>
                </a:lnTo>
                <a:lnTo>
                  <a:pt x="257" y="272"/>
                </a:lnTo>
                <a:lnTo>
                  <a:pt x="257" y="273"/>
                </a:lnTo>
                <a:lnTo>
                  <a:pt x="256" y="273"/>
                </a:lnTo>
                <a:lnTo>
                  <a:pt x="254" y="273"/>
                </a:lnTo>
                <a:lnTo>
                  <a:pt x="253" y="273"/>
                </a:lnTo>
                <a:lnTo>
                  <a:pt x="251" y="273"/>
                </a:lnTo>
                <a:lnTo>
                  <a:pt x="250" y="273"/>
                </a:lnTo>
                <a:lnTo>
                  <a:pt x="248" y="272"/>
                </a:lnTo>
                <a:lnTo>
                  <a:pt x="247" y="272"/>
                </a:lnTo>
                <a:lnTo>
                  <a:pt x="246" y="272"/>
                </a:lnTo>
                <a:lnTo>
                  <a:pt x="243" y="272"/>
                </a:lnTo>
                <a:lnTo>
                  <a:pt x="241" y="273"/>
                </a:lnTo>
                <a:lnTo>
                  <a:pt x="238" y="273"/>
                </a:lnTo>
                <a:lnTo>
                  <a:pt x="237" y="273"/>
                </a:lnTo>
                <a:lnTo>
                  <a:pt x="236" y="275"/>
                </a:lnTo>
                <a:lnTo>
                  <a:pt x="234" y="275"/>
                </a:lnTo>
                <a:lnTo>
                  <a:pt x="233" y="275"/>
                </a:lnTo>
                <a:lnTo>
                  <a:pt x="223" y="275"/>
                </a:lnTo>
                <a:lnTo>
                  <a:pt x="221" y="275"/>
                </a:lnTo>
                <a:lnTo>
                  <a:pt x="220" y="275"/>
                </a:lnTo>
                <a:lnTo>
                  <a:pt x="220" y="279"/>
                </a:lnTo>
                <a:lnTo>
                  <a:pt x="218" y="279"/>
                </a:lnTo>
                <a:lnTo>
                  <a:pt x="218" y="281"/>
                </a:lnTo>
                <a:lnTo>
                  <a:pt x="217" y="281"/>
                </a:lnTo>
                <a:lnTo>
                  <a:pt x="216" y="281"/>
                </a:lnTo>
                <a:lnTo>
                  <a:pt x="214" y="282"/>
                </a:lnTo>
                <a:lnTo>
                  <a:pt x="213" y="282"/>
                </a:lnTo>
                <a:lnTo>
                  <a:pt x="211" y="282"/>
                </a:lnTo>
                <a:lnTo>
                  <a:pt x="211" y="283"/>
                </a:lnTo>
                <a:lnTo>
                  <a:pt x="210" y="283"/>
                </a:lnTo>
                <a:lnTo>
                  <a:pt x="208" y="283"/>
                </a:lnTo>
                <a:lnTo>
                  <a:pt x="207" y="283"/>
                </a:lnTo>
                <a:lnTo>
                  <a:pt x="207" y="285"/>
                </a:lnTo>
                <a:lnTo>
                  <a:pt x="206" y="285"/>
                </a:lnTo>
                <a:lnTo>
                  <a:pt x="204" y="285"/>
                </a:lnTo>
                <a:lnTo>
                  <a:pt x="203" y="285"/>
                </a:lnTo>
                <a:lnTo>
                  <a:pt x="203" y="286"/>
                </a:lnTo>
                <a:lnTo>
                  <a:pt x="201" y="286"/>
                </a:lnTo>
                <a:lnTo>
                  <a:pt x="200" y="286"/>
                </a:lnTo>
                <a:lnTo>
                  <a:pt x="200" y="288"/>
                </a:lnTo>
                <a:lnTo>
                  <a:pt x="198" y="288"/>
                </a:lnTo>
                <a:lnTo>
                  <a:pt x="197" y="288"/>
                </a:lnTo>
                <a:lnTo>
                  <a:pt x="196" y="288"/>
                </a:lnTo>
                <a:lnTo>
                  <a:pt x="194" y="289"/>
                </a:lnTo>
                <a:lnTo>
                  <a:pt x="193" y="289"/>
                </a:lnTo>
                <a:lnTo>
                  <a:pt x="193" y="291"/>
                </a:lnTo>
                <a:lnTo>
                  <a:pt x="191" y="291"/>
                </a:lnTo>
                <a:lnTo>
                  <a:pt x="190" y="291"/>
                </a:lnTo>
                <a:lnTo>
                  <a:pt x="188" y="291"/>
                </a:lnTo>
                <a:lnTo>
                  <a:pt x="188" y="292"/>
                </a:lnTo>
                <a:lnTo>
                  <a:pt x="187" y="292"/>
                </a:lnTo>
                <a:lnTo>
                  <a:pt x="186" y="292"/>
                </a:lnTo>
                <a:lnTo>
                  <a:pt x="184" y="293"/>
                </a:lnTo>
                <a:lnTo>
                  <a:pt x="183" y="293"/>
                </a:lnTo>
                <a:lnTo>
                  <a:pt x="181" y="293"/>
                </a:lnTo>
                <a:lnTo>
                  <a:pt x="181" y="295"/>
                </a:lnTo>
                <a:lnTo>
                  <a:pt x="180" y="295"/>
                </a:lnTo>
                <a:lnTo>
                  <a:pt x="178" y="295"/>
                </a:lnTo>
                <a:lnTo>
                  <a:pt x="177" y="295"/>
                </a:lnTo>
                <a:lnTo>
                  <a:pt x="175" y="295"/>
                </a:lnTo>
                <a:lnTo>
                  <a:pt x="175" y="296"/>
                </a:lnTo>
                <a:lnTo>
                  <a:pt x="174" y="296"/>
                </a:lnTo>
                <a:lnTo>
                  <a:pt x="173" y="296"/>
                </a:lnTo>
                <a:lnTo>
                  <a:pt x="173" y="298"/>
                </a:lnTo>
                <a:lnTo>
                  <a:pt x="171" y="298"/>
                </a:lnTo>
                <a:lnTo>
                  <a:pt x="170" y="298"/>
                </a:lnTo>
                <a:lnTo>
                  <a:pt x="168" y="298"/>
                </a:lnTo>
                <a:lnTo>
                  <a:pt x="168" y="299"/>
                </a:lnTo>
                <a:lnTo>
                  <a:pt x="167" y="299"/>
                </a:lnTo>
                <a:lnTo>
                  <a:pt x="165" y="299"/>
                </a:lnTo>
                <a:lnTo>
                  <a:pt x="165" y="301"/>
                </a:lnTo>
                <a:lnTo>
                  <a:pt x="164" y="301"/>
                </a:lnTo>
                <a:lnTo>
                  <a:pt x="163" y="301"/>
                </a:lnTo>
                <a:lnTo>
                  <a:pt x="161" y="301"/>
                </a:lnTo>
                <a:lnTo>
                  <a:pt x="161" y="302"/>
                </a:lnTo>
                <a:lnTo>
                  <a:pt x="160" y="302"/>
                </a:lnTo>
                <a:lnTo>
                  <a:pt x="158" y="302"/>
                </a:lnTo>
                <a:lnTo>
                  <a:pt x="158" y="303"/>
                </a:lnTo>
                <a:lnTo>
                  <a:pt x="157" y="303"/>
                </a:lnTo>
                <a:lnTo>
                  <a:pt x="155" y="303"/>
                </a:lnTo>
                <a:lnTo>
                  <a:pt x="155" y="305"/>
                </a:lnTo>
                <a:lnTo>
                  <a:pt x="154" y="305"/>
                </a:lnTo>
                <a:lnTo>
                  <a:pt x="153" y="305"/>
                </a:lnTo>
                <a:lnTo>
                  <a:pt x="151" y="305"/>
                </a:lnTo>
                <a:lnTo>
                  <a:pt x="151" y="306"/>
                </a:lnTo>
                <a:lnTo>
                  <a:pt x="150" y="306"/>
                </a:lnTo>
                <a:lnTo>
                  <a:pt x="148" y="306"/>
                </a:lnTo>
                <a:lnTo>
                  <a:pt x="147" y="306"/>
                </a:lnTo>
                <a:lnTo>
                  <a:pt x="147" y="308"/>
                </a:lnTo>
                <a:lnTo>
                  <a:pt x="145" y="306"/>
                </a:lnTo>
                <a:lnTo>
                  <a:pt x="145" y="308"/>
                </a:lnTo>
                <a:lnTo>
                  <a:pt x="144" y="308"/>
                </a:lnTo>
                <a:lnTo>
                  <a:pt x="143" y="308"/>
                </a:lnTo>
                <a:lnTo>
                  <a:pt x="143" y="309"/>
                </a:lnTo>
                <a:lnTo>
                  <a:pt x="143" y="308"/>
                </a:lnTo>
                <a:lnTo>
                  <a:pt x="143" y="309"/>
                </a:lnTo>
                <a:lnTo>
                  <a:pt x="141" y="309"/>
                </a:lnTo>
                <a:lnTo>
                  <a:pt x="141" y="308"/>
                </a:lnTo>
                <a:lnTo>
                  <a:pt x="141" y="309"/>
                </a:lnTo>
                <a:lnTo>
                  <a:pt x="140" y="309"/>
                </a:lnTo>
                <a:lnTo>
                  <a:pt x="140" y="311"/>
                </a:lnTo>
                <a:lnTo>
                  <a:pt x="140" y="309"/>
                </a:lnTo>
                <a:lnTo>
                  <a:pt x="138" y="309"/>
                </a:lnTo>
                <a:lnTo>
                  <a:pt x="138" y="311"/>
                </a:lnTo>
                <a:lnTo>
                  <a:pt x="138" y="309"/>
                </a:lnTo>
                <a:lnTo>
                  <a:pt x="138" y="311"/>
                </a:lnTo>
                <a:lnTo>
                  <a:pt x="137" y="311"/>
                </a:lnTo>
                <a:lnTo>
                  <a:pt x="137" y="312"/>
                </a:lnTo>
                <a:lnTo>
                  <a:pt x="135" y="312"/>
                </a:lnTo>
                <a:lnTo>
                  <a:pt x="134" y="312"/>
                </a:lnTo>
                <a:lnTo>
                  <a:pt x="134" y="313"/>
                </a:lnTo>
                <a:lnTo>
                  <a:pt x="133" y="313"/>
                </a:lnTo>
                <a:lnTo>
                  <a:pt x="131" y="313"/>
                </a:lnTo>
                <a:lnTo>
                  <a:pt x="130" y="313"/>
                </a:lnTo>
                <a:lnTo>
                  <a:pt x="131" y="313"/>
                </a:lnTo>
                <a:lnTo>
                  <a:pt x="130" y="313"/>
                </a:lnTo>
                <a:lnTo>
                  <a:pt x="130" y="315"/>
                </a:lnTo>
                <a:lnTo>
                  <a:pt x="130" y="313"/>
                </a:lnTo>
                <a:lnTo>
                  <a:pt x="130" y="315"/>
                </a:lnTo>
                <a:lnTo>
                  <a:pt x="128" y="315"/>
                </a:lnTo>
                <a:lnTo>
                  <a:pt x="127" y="315"/>
                </a:lnTo>
                <a:lnTo>
                  <a:pt x="127" y="316"/>
                </a:lnTo>
                <a:lnTo>
                  <a:pt x="125" y="316"/>
                </a:lnTo>
                <a:lnTo>
                  <a:pt x="124" y="316"/>
                </a:lnTo>
                <a:lnTo>
                  <a:pt x="123" y="316"/>
                </a:lnTo>
                <a:lnTo>
                  <a:pt x="124" y="315"/>
                </a:lnTo>
                <a:lnTo>
                  <a:pt x="123" y="311"/>
                </a:lnTo>
                <a:lnTo>
                  <a:pt x="120" y="303"/>
                </a:lnTo>
                <a:lnTo>
                  <a:pt x="121" y="302"/>
                </a:lnTo>
                <a:lnTo>
                  <a:pt x="123" y="302"/>
                </a:lnTo>
                <a:lnTo>
                  <a:pt x="123" y="301"/>
                </a:lnTo>
                <a:lnTo>
                  <a:pt x="121" y="295"/>
                </a:lnTo>
                <a:lnTo>
                  <a:pt x="121" y="292"/>
                </a:lnTo>
                <a:lnTo>
                  <a:pt x="121" y="289"/>
                </a:lnTo>
                <a:lnTo>
                  <a:pt x="120" y="288"/>
                </a:lnTo>
                <a:lnTo>
                  <a:pt x="120" y="283"/>
                </a:lnTo>
                <a:lnTo>
                  <a:pt x="118" y="279"/>
                </a:lnTo>
                <a:lnTo>
                  <a:pt x="118" y="278"/>
                </a:lnTo>
                <a:lnTo>
                  <a:pt x="117" y="276"/>
                </a:lnTo>
                <a:lnTo>
                  <a:pt x="117" y="275"/>
                </a:lnTo>
                <a:lnTo>
                  <a:pt x="115" y="272"/>
                </a:lnTo>
                <a:lnTo>
                  <a:pt x="117" y="272"/>
                </a:lnTo>
                <a:lnTo>
                  <a:pt x="118" y="272"/>
                </a:lnTo>
                <a:lnTo>
                  <a:pt x="120" y="270"/>
                </a:lnTo>
                <a:lnTo>
                  <a:pt x="121" y="269"/>
                </a:lnTo>
                <a:lnTo>
                  <a:pt x="123" y="269"/>
                </a:lnTo>
                <a:lnTo>
                  <a:pt x="124" y="268"/>
                </a:lnTo>
                <a:lnTo>
                  <a:pt x="125" y="268"/>
                </a:lnTo>
                <a:lnTo>
                  <a:pt x="127" y="268"/>
                </a:lnTo>
                <a:lnTo>
                  <a:pt x="128" y="266"/>
                </a:lnTo>
                <a:lnTo>
                  <a:pt x="130" y="266"/>
                </a:lnTo>
                <a:lnTo>
                  <a:pt x="131" y="265"/>
                </a:lnTo>
                <a:lnTo>
                  <a:pt x="133" y="265"/>
                </a:lnTo>
                <a:lnTo>
                  <a:pt x="134" y="265"/>
                </a:lnTo>
                <a:lnTo>
                  <a:pt x="134" y="263"/>
                </a:lnTo>
                <a:lnTo>
                  <a:pt x="135" y="263"/>
                </a:lnTo>
                <a:lnTo>
                  <a:pt x="137" y="263"/>
                </a:lnTo>
                <a:lnTo>
                  <a:pt x="137" y="262"/>
                </a:lnTo>
                <a:lnTo>
                  <a:pt x="137" y="260"/>
                </a:lnTo>
                <a:lnTo>
                  <a:pt x="137" y="259"/>
                </a:lnTo>
                <a:lnTo>
                  <a:pt x="135" y="259"/>
                </a:lnTo>
                <a:lnTo>
                  <a:pt x="135" y="258"/>
                </a:lnTo>
                <a:lnTo>
                  <a:pt x="135" y="256"/>
                </a:lnTo>
                <a:lnTo>
                  <a:pt x="135" y="255"/>
                </a:lnTo>
                <a:lnTo>
                  <a:pt x="134" y="255"/>
                </a:lnTo>
                <a:lnTo>
                  <a:pt x="134" y="253"/>
                </a:lnTo>
                <a:lnTo>
                  <a:pt x="135" y="253"/>
                </a:lnTo>
                <a:lnTo>
                  <a:pt x="135" y="252"/>
                </a:lnTo>
                <a:lnTo>
                  <a:pt x="134" y="252"/>
                </a:lnTo>
                <a:lnTo>
                  <a:pt x="134" y="250"/>
                </a:lnTo>
                <a:lnTo>
                  <a:pt x="134" y="249"/>
                </a:lnTo>
                <a:lnTo>
                  <a:pt x="134" y="250"/>
                </a:lnTo>
                <a:lnTo>
                  <a:pt x="133" y="250"/>
                </a:lnTo>
                <a:lnTo>
                  <a:pt x="133" y="249"/>
                </a:lnTo>
                <a:lnTo>
                  <a:pt x="133" y="248"/>
                </a:lnTo>
                <a:lnTo>
                  <a:pt x="133" y="246"/>
                </a:lnTo>
                <a:lnTo>
                  <a:pt x="131" y="245"/>
                </a:lnTo>
                <a:lnTo>
                  <a:pt x="130" y="245"/>
                </a:lnTo>
                <a:lnTo>
                  <a:pt x="130" y="243"/>
                </a:lnTo>
                <a:lnTo>
                  <a:pt x="130" y="242"/>
                </a:lnTo>
                <a:lnTo>
                  <a:pt x="128" y="243"/>
                </a:lnTo>
                <a:lnTo>
                  <a:pt x="127" y="243"/>
                </a:lnTo>
                <a:lnTo>
                  <a:pt x="125" y="243"/>
                </a:lnTo>
                <a:lnTo>
                  <a:pt x="125" y="245"/>
                </a:lnTo>
                <a:lnTo>
                  <a:pt x="127" y="245"/>
                </a:lnTo>
                <a:lnTo>
                  <a:pt x="127" y="246"/>
                </a:lnTo>
                <a:lnTo>
                  <a:pt x="127" y="248"/>
                </a:lnTo>
                <a:lnTo>
                  <a:pt x="125" y="248"/>
                </a:lnTo>
                <a:lnTo>
                  <a:pt x="125" y="249"/>
                </a:lnTo>
                <a:lnTo>
                  <a:pt x="124" y="249"/>
                </a:lnTo>
                <a:lnTo>
                  <a:pt x="123" y="248"/>
                </a:lnTo>
                <a:lnTo>
                  <a:pt x="121" y="248"/>
                </a:lnTo>
                <a:lnTo>
                  <a:pt x="120" y="248"/>
                </a:lnTo>
                <a:lnTo>
                  <a:pt x="121" y="249"/>
                </a:lnTo>
                <a:lnTo>
                  <a:pt x="121" y="250"/>
                </a:lnTo>
                <a:lnTo>
                  <a:pt x="121" y="252"/>
                </a:lnTo>
                <a:lnTo>
                  <a:pt x="120" y="252"/>
                </a:lnTo>
                <a:lnTo>
                  <a:pt x="120" y="253"/>
                </a:lnTo>
                <a:lnTo>
                  <a:pt x="118" y="255"/>
                </a:lnTo>
                <a:lnTo>
                  <a:pt x="117" y="255"/>
                </a:lnTo>
                <a:lnTo>
                  <a:pt x="117" y="256"/>
                </a:lnTo>
                <a:lnTo>
                  <a:pt x="118" y="256"/>
                </a:lnTo>
                <a:lnTo>
                  <a:pt x="120" y="256"/>
                </a:lnTo>
                <a:lnTo>
                  <a:pt x="120" y="258"/>
                </a:lnTo>
                <a:lnTo>
                  <a:pt x="118" y="258"/>
                </a:lnTo>
                <a:lnTo>
                  <a:pt x="117" y="258"/>
                </a:lnTo>
                <a:lnTo>
                  <a:pt x="115" y="258"/>
                </a:lnTo>
                <a:lnTo>
                  <a:pt x="114" y="256"/>
                </a:lnTo>
                <a:lnTo>
                  <a:pt x="113" y="256"/>
                </a:lnTo>
                <a:lnTo>
                  <a:pt x="111" y="256"/>
                </a:lnTo>
                <a:lnTo>
                  <a:pt x="110" y="255"/>
                </a:lnTo>
                <a:lnTo>
                  <a:pt x="108" y="255"/>
                </a:lnTo>
                <a:lnTo>
                  <a:pt x="107" y="253"/>
                </a:lnTo>
                <a:lnTo>
                  <a:pt x="107" y="252"/>
                </a:lnTo>
                <a:lnTo>
                  <a:pt x="105" y="252"/>
                </a:lnTo>
                <a:lnTo>
                  <a:pt x="104" y="252"/>
                </a:lnTo>
                <a:lnTo>
                  <a:pt x="104" y="250"/>
                </a:lnTo>
                <a:lnTo>
                  <a:pt x="103" y="250"/>
                </a:lnTo>
                <a:lnTo>
                  <a:pt x="103" y="249"/>
                </a:lnTo>
                <a:lnTo>
                  <a:pt x="101" y="248"/>
                </a:lnTo>
                <a:lnTo>
                  <a:pt x="105" y="245"/>
                </a:lnTo>
                <a:lnTo>
                  <a:pt x="104" y="243"/>
                </a:lnTo>
                <a:lnTo>
                  <a:pt x="103" y="243"/>
                </a:lnTo>
                <a:lnTo>
                  <a:pt x="101" y="243"/>
                </a:lnTo>
                <a:lnTo>
                  <a:pt x="101" y="242"/>
                </a:lnTo>
                <a:lnTo>
                  <a:pt x="100" y="239"/>
                </a:lnTo>
                <a:lnTo>
                  <a:pt x="97" y="240"/>
                </a:lnTo>
                <a:lnTo>
                  <a:pt x="97" y="239"/>
                </a:lnTo>
                <a:lnTo>
                  <a:pt x="97" y="240"/>
                </a:lnTo>
                <a:lnTo>
                  <a:pt x="95" y="240"/>
                </a:lnTo>
                <a:lnTo>
                  <a:pt x="95" y="239"/>
                </a:lnTo>
                <a:lnTo>
                  <a:pt x="94" y="239"/>
                </a:lnTo>
                <a:lnTo>
                  <a:pt x="94" y="238"/>
                </a:lnTo>
                <a:lnTo>
                  <a:pt x="94" y="239"/>
                </a:lnTo>
                <a:lnTo>
                  <a:pt x="93" y="239"/>
                </a:lnTo>
                <a:lnTo>
                  <a:pt x="93" y="240"/>
                </a:lnTo>
                <a:lnTo>
                  <a:pt x="93" y="239"/>
                </a:lnTo>
                <a:lnTo>
                  <a:pt x="91" y="240"/>
                </a:lnTo>
                <a:lnTo>
                  <a:pt x="93" y="240"/>
                </a:lnTo>
                <a:lnTo>
                  <a:pt x="91" y="240"/>
                </a:lnTo>
                <a:lnTo>
                  <a:pt x="90" y="239"/>
                </a:lnTo>
                <a:lnTo>
                  <a:pt x="90" y="240"/>
                </a:lnTo>
                <a:lnTo>
                  <a:pt x="90" y="242"/>
                </a:lnTo>
                <a:lnTo>
                  <a:pt x="88" y="242"/>
                </a:lnTo>
                <a:lnTo>
                  <a:pt x="87" y="242"/>
                </a:lnTo>
                <a:lnTo>
                  <a:pt x="88" y="243"/>
                </a:lnTo>
                <a:lnTo>
                  <a:pt x="87" y="243"/>
                </a:lnTo>
                <a:lnTo>
                  <a:pt x="85" y="243"/>
                </a:lnTo>
                <a:lnTo>
                  <a:pt x="85" y="245"/>
                </a:lnTo>
                <a:lnTo>
                  <a:pt x="85" y="243"/>
                </a:lnTo>
                <a:lnTo>
                  <a:pt x="84" y="243"/>
                </a:lnTo>
                <a:lnTo>
                  <a:pt x="84" y="245"/>
                </a:lnTo>
                <a:lnTo>
                  <a:pt x="84" y="246"/>
                </a:lnTo>
                <a:lnTo>
                  <a:pt x="84" y="248"/>
                </a:lnTo>
                <a:lnTo>
                  <a:pt x="83" y="246"/>
                </a:lnTo>
                <a:lnTo>
                  <a:pt x="83" y="248"/>
                </a:lnTo>
                <a:lnTo>
                  <a:pt x="81" y="248"/>
                </a:lnTo>
                <a:lnTo>
                  <a:pt x="81" y="246"/>
                </a:lnTo>
                <a:lnTo>
                  <a:pt x="80" y="246"/>
                </a:lnTo>
                <a:lnTo>
                  <a:pt x="80" y="248"/>
                </a:lnTo>
                <a:lnTo>
                  <a:pt x="78" y="248"/>
                </a:lnTo>
                <a:lnTo>
                  <a:pt x="78" y="249"/>
                </a:lnTo>
                <a:lnTo>
                  <a:pt x="77" y="249"/>
                </a:lnTo>
                <a:lnTo>
                  <a:pt x="75" y="249"/>
                </a:lnTo>
                <a:lnTo>
                  <a:pt x="74" y="249"/>
                </a:lnTo>
                <a:lnTo>
                  <a:pt x="74" y="248"/>
                </a:lnTo>
                <a:lnTo>
                  <a:pt x="73" y="248"/>
                </a:lnTo>
                <a:lnTo>
                  <a:pt x="73" y="246"/>
                </a:lnTo>
                <a:lnTo>
                  <a:pt x="71" y="246"/>
                </a:lnTo>
                <a:lnTo>
                  <a:pt x="70" y="246"/>
                </a:lnTo>
                <a:lnTo>
                  <a:pt x="71" y="248"/>
                </a:lnTo>
                <a:lnTo>
                  <a:pt x="70" y="249"/>
                </a:lnTo>
                <a:lnTo>
                  <a:pt x="70" y="252"/>
                </a:lnTo>
                <a:lnTo>
                  <a:pt x="70" y="255"/>
                </a:lnTo>
                <a:lnTo>
                  <a:pt x="68" y="255"/>
                </a:lnTo>
                <a:lnTo>
                  <a:pt x="67" y="255"/>
                </a:lnTo>
                <a:lnTo>
                  <a:pt x="65" y="253"/>
                </a:lnTo>
                <a:lnTo>
                  <a:pt x="64" y="253"/>
                </a:lnTo>
                <a:lnTo>
                  <a:pt x="63" y="253"/>
                </a:lnTo>
                <a:lnTo>
                  <a:pt x="63" y="255"/>
                </a:lnTo>
                <a:lnTo>
                  <a:pt x="61" y="255"/>
                </a:lnTo>
                <a:lnTo>
                  <a:pt x="60" y="252"/>
                </a:lnTo>
                <a:lnTo>
                  <a:pt x="58" y="252"/>
                </a:lnTo>
                <a:lnTo>
                  <a:pt x="57" y="252"/>
                </a:lnTo>
                <a:lnTo>
                  <a:pt x="55" y="249"/>
                </a:lnTo>
                <a:lnTo>
                  <a:pt x="54" y="249"/>
                </a:lnTo>
                <a:lnTo>
                  <a:pt x="53" y="249"/>
                </a:lnTo>
                <a:lnTo>
                  <a:pt x="51" y="249"/>
                </a:lnTo>
                <a:lnTo>
                  <a:pt x="51" y="250"/>
                </a:lnTo>
                <a:lnTo>
                  <a:pt x="50" y="250"/>
                </a:lnTo>
                <a:close/>
              </a:path>
            </a:pathLst>
          </a:custGeom>
          <a:solidFill>
            <a:schemeClr val="bg1"/>
          </a:solidFill>
          <a:ln w="3175" cmpd="sng">
            <a:solidFill>
              <a:srgbClr val="808080"/>
            </a:solidFill>
            <a:round/>
            <a:headEnd/>
            <a:tailEnd/>
          </a:ln>
        </p:spPr>
        <p:txBody>
          <a:bodyPr/>
          <a:lstStyle/>
          <a:p>
            <a:endParaRPr lang="en-US"/>
          </a:p>
        </p:txBody>
      </p:sp>
      <p:sp>
        <p:nvSpPr>
          <p:cNvPr id="14525" name="Freeform 189"/>
          <p:cNvSpPr>
            <a:spLocks/>
          </p:cNvSpPr>
          <p:nvPr/>
        </p:nvSpPr>
        <p:spPr bwMode="auto">
          <a:xfrm>
            <a:off x="2498725" y="5573713"/>
            <a:ext cx="334963" cy="271462"/>
          </a:xfrm>
          <a:custGeom>
            <a:avLst/>
            <a:gdLst>
              <a:gd name="T0" fmla="*/ 18 w 285"/>
              <a:gd name="T1" fmla="*/ 129 h 316"/>
              <a:gd name="T2" fmla="*/ 48 w 285"/>
              <a:gd name="T3" fmla="*/ 109 h 316"/>
              <a:gd name="T4" fmla="*/ 86 w 285"/>
              <a:gd name="T5" fmla="*/ 76 h 316"/>
              <a:gd name="T6" fmla="*/ 89 w 285"/>
              <a:gd name="T7" fmla="*/ 62 h 316"/>
              <a:gd name="T8" fmla="*/ 93 w 285"/>
              <a:gd name="T9" fmla="*/ 37 h 316"/>
              <a:gd name="T10" fmla="*/ 98 w 285"/>
              <a:gd name="T11" fmla="*/ 26 h 316"/>
              <a:gd name="T12" fmla="*/ 99 w 285"/>
              <a:gd name="T13" fmla="*/ 16 h 316"/>
              <a:gd name="T14" fmla="*/ 100 w 285"/>
              <a:gd name="T15" fmla="*/ 9 h 316"/>
              <a:gd name="T16" fmla="*/ 108 w 285"/>
              <a:gd name="T17" fmla="*/ 3 h 316"/>
              <a:gd name="T18" fmla="*/ 141 w 285"/>
              <a:gd name="T19" fmla="*/ 22 h 316"/>
              <a:gd name="T20" fmla="*/ 156 w 285"/>
              <a:gd name="T21" fmla="*/ 40 h 316"/>
              <a:gd name="T22" fmla="*/ 169 w 285"/>
              <a:gd name="T23" fmla="*/ 55 h 316"/>
              <a:gd name="T24" fmla="*/ 182 w 285"/>
              <a:gd name="T25" fmla="*/ 69 h 316"/>
              <a:gd name="T26" fmla="*/ 196 w 285"/>
              <a:gd name="T27" fmla="*/ 80 h 316"/>
              <a:gd name="T28" fmla="*/ 209 w 285"/>
              <a:gd name="T29" fmla="*/ 93 h 316"/>
              <a:gd name="T30" fmla="*/ 225 w 285"/>
              <a:gd name="T31" fmla="*/ 109 h 316"/>
              <a:gd name="T32" fmla="*/ 243 w 285"/>
              <a:gd name="T33" fmla="*/ 127 h 316"/>
              <a:gd name="T34" fmla="*/ 258 w 285"/>
              <a:gd name="T35" fmla="*/ 142 h 316"/>
              <a:gd name="T36" fmla="*/ 272 w 285"/>
              <a:gd name="T37" fmla="*/ 152 h 316"/>
              <a:gd name="T38" fmla="*/ 284 w 285"/>
              <a:gd name="T39" fmla="*/ 159 h 316"/>
              <a:gd name="T40" fmla="*/ 278 w 285"/>
              <a:gd name="T41" fmla="*/ 175 h 316"/>
              <a:gd name="T42" fmla="*/ 273 w 285"/>
              <a:gd name="T43" fmla="*/ 188 h 316"/>
              <a:gd name="T44" fmla="*/ 259 w 285"/>
              <a:gd name="T45" fmla="*/ 198 h 316"/>
              <a:gd name="T46" fmla="*/ 246 w 285"/>
              <a:gd name="T47" fmla="*/ 205 h 316"/>
              <a:gd name="T48" fmla="*/ 242 w 285"/>
              <a:gd name="T49" fmla="*/ 216 h 316"/>
              <a:gd name="T50" fmla="*/ 232 w 285"/>
              <a:gd name="T51" fmla="*/ 229 h 316"/>
              <a:gd name="T52" fmla="*/ 233 w 285"/>
              <a:gd name="T53" fmla="*/ 239 h 316"/>
              <a:gd name="T54" fmla="*/ 238 w 285"/>
              <a:gd name="T55" fmla="*/ 250 h 316"/>
              <a:gd name="T56" fmla="*/ 232 w 285"/>
              <a:gd name="T57" fmla="*/ 262 h 316"/>
              <a:gd name="T58" fmla="*/ 222 w 285"/>
              <a:gd name="T59" fmla="*/ 266 h 316"/>
              <a:gd name="T60" fmla="*/ 212 w 285"/>
              <a:gd name="T61" fmla="*/ 272 h 316"/>
              <a:gd name="T62" fmla="*/ 198 w 285"/>
              <a:gd name="T63" fmla="*/ 272 h 316"/>
              <a:gd name="T64" fmla="*/ 175 w 285"/>
              <a:gd name="T65" fmla="*/ 279 h 316"/>
              <a:gd name="T66" fmla="*/ 163 w 285"/>
              <a:gd name="T67" fmla="*/ 283 h 316"/>
              <a:gd name="T68" fmla="*/ 153 w 285"/>
              <a:gd name="T69" fmla="*/ 288 h 316"/>
              <a:gd name="T70" fmla="*/ 142 w 285"/>
              <a:gd name="T71" fmla="*/ 292 h 316"/>
              <a:gd name="T72" fmla="*/ 130 w 285"/>
              <a:gd name="T73" fmla="*/ 296 h 316"/>
              <a:gd name="T74" fmla="*/ 120 w 285"/>
              <a:gd name="T75" fmla="*/ 301 h 316"/>
              <a:gd name="T76" fmla="*/ 110 w 285"/>
              <a:gd name="T77" fmla="*/ 305 h 316"/>
              <a:gd name="T78" fmla="*/ 100 w 285"/>
              <a:gd name="T79" fmla="*/ 308 h 316"/>
              <a:gd name="T80" fmla="*/ 95 w 285"/>
              <a:gd name="T81" fmla="*/ 311 h 316"/>
              <a:gd name="T82" fmla="*/ 89 w 285"/>
              <a:gd name="T83" fmla="*/ 313 h 316"/>
              <a:gd name="T84" fmla="*/ 82 w 285"/>
              <a:gd name="T85" fmla="*/ 315 h 316"/>
              <a:gd name="T86" fmla="*/ 78 w 285"/>
              <a:gd name="T87" fmla="*/ 301 h 316"/>
              <a:gd name="T88" fmla="*/ 70 w 285"/>
              <a:gd name="T89" fmla="*/ 272 h 316"/>
              <a:gd name="T90" fmla="*/ 85 w 285"/>
              <a:gd name="T91" fmla="*/ 266 h 316"/>
              <a:gd name="T92" fmla="*/ 90 w 285"/>
              <a:gd name="T93" fmla="*/ 259 h 316"/>
              <a:gd name="T94" fmla="*/ 89 w 285"/>
              <a:gd name="T95" fmla="*/ 249 h 316"/>
              <a:gd name="T96" fmla="*/ 83 w 285"/>
              <a:gd name="T97" fmla="*/ 243 h 316"/>
              <a:gd name="T98" fmla="*/ 78 w 285"/>
              <a:gd name="T99" fmla="*/ 248 h 316"/>
              <a:gd name="T100" fmla="*/ 72 w 285"/>
              <a:gd name="T101" fmla="*/ 256 h 316"/>
              <a:gd name="T102" fmla="*/ 65 w 285"/>
              <a:gd name="T103" fmla="*/ 255 h 316"/>
              <a:gd name="T104" fmla="*/ 60 w 285"/>
              <a:gd name="T105" fmla="*/ 245 h 316"/>
              <a:gd name="T106" fmla="*/ 50 w 285"/>
              <a:gd name="T107" fmla="*/ 239 h 316"/>
              <a:gd name="T108" fmla="*/ 45 w 285"/>
              <a:gd name="T109" fmla="*/ 239 h 316"/>
              <a:gd name="T110" fmla="*/ 39 w 285"/>
              <a:gd name="T111" fmla="*/ 243 h 316"/>
              <a:gd name="T112" fmla="*/ 33 w 285"/>
              <a:gd name="T113" fmla="*/ 248 h 316"/>
              <a:gd name="T114" fmla="*/ 26 w 285"/>
              <a:gd name="T115" fmla="*/ 248 h 316"/>
              <a:gd name="T116" fmla="*/ 16 w 285"/>
              <a:gd name="T117" fmla="*/ 255 h 3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5"/>
              <a:gd name="T178" fmla="*/ 0 h 316"/>
              <a:gd name="T179" fmla="*/ 285 w 285"/>
              <a:gd name="T180" fmla="*/ 316 h 3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5" h="316">
                <a:moveTo>
                  <a:pt x="0" y="140"/>
                </a:moveTo>
                <a:lnTo>
                  <a:pt x="0" y="139"/>
                </a:lnTo>
                <a:lnTo>
                  <a:pt x="0" y="138"/>
                </a:lnTo>
                <a:lnTo>
                  <a:pt x="5" y="138"/>
                </a:lnTo>
                <a:lnTo>
                  <a:pt x="5" y="136"/>
                </a:lnTo>
                <a:lnTo>
                  <a:pt x="6" y="135"/>
                </a:lnTo>
                <a:lnTo>
                  <a:pt x="8" y="135"/>
                </a:lnTo>
                <a:lnTo>
                  <a:pt x="9" y="136"/>
                </a:lnTo>
                <a:lnTo>
                  <a:pt x="9" y="138"/>
                </a:lnTo>
                <a:lnTo>
                  <a:pt x="18" y="129"/>
                </a:lnTo>
                <a:lnTo>
                  <a:pt x="19" y="129"/>
                </a:lnTo>
                <a:lnTo>
                  <a:pt x="19" y="127"/>
                </a:lnTo>
                <a:lnTo>
                  <a:pt x="20" y="127"/>
                </a:lnTo>
                <a:lnTo>
                  <a:pt x="22" y="126"/>
                </a:lnTo>
                <a:lnTo>
                  <a:pt x="25" y="125"/>
                </a:lnTo>
                <a:lnTo>
                  <a:pt x="26" y="123"/>
                </a:lnTo>
                <a:lnTo>
                  <a:pt x="28" y="122"/>
                </a:lnTo>
                <a:lnTo>
                  <a:pt x="36" y="116"/>
                </a:lnTo>
                <a:lnTo>
                  <a:pt x="45" y="110"/>
                </a:lnTo>
                <a:lnTo>
                  <a:pt x="48" y="109"/>
                </a:lnTo>
                <a:lnTo>
                  <a:pt x="50" y="107"/>
                </a:lnTo>
                <a:lnTo>
                  <a:pt x="56" y="103"/>
                </a:lnTo>
                <a:lnTo>
                  <a:pt x="62" y="100"/>
                </a:lnTo>
                <a:lnTo>
                  <a:pt x="66" y="99"/>
                </a:lnTo>
                <a:lnTo>
                  <a:pt x="82" y="89"/>
                </a:lnTo>
                <a:lnTo>
                  <a:pt x="85" y="86"/>
                </a:lnTo>
                <a:lnTo>
                  <a:pt x="85" y="85"/>
                </a:lnTo>
                <a:lnTo>
                  <a:pt x="86" y="80"/>
                </a:lnTo>
                <a:lnTo>
                  <a:pt x="86" y="79"/>
                </a:lnTo>
                <a:lnTo>
                  <a:pt x="86" y="76"/>
                </a:lnTo>
                <a:lnTo>
                  <a:pt x="88" y="75"/>
                </a:lnTo>
                <a:lnTo>
                  <a:pt x="88" y="73"/>
                </a:lnTo>
                <a:lnTo>
                  <a:pt x="88" y="72"/>
                </a:lnTo>
                <a:lnTo>
                  <a:pt x="88" y="70"/>
                </a:lnTo>
                <a:lnTo>
                  <a:pt x="88" y="69"/>
                </a:lnTo>
                <a:lnTo>
                  <a:pt x="89" y="67"/>
                </a:lnTo>
                <a:lnTo>
                  <a:pt x="89" y="66"/>
                </a:lnTo>
                <a:lnTo>
                  <a:pt x="89" y="65"/>
                </a:lnTo>
                <a:lnTo>
                  <a:pt x="89" y="63"/>
                </a:lnTo>
                <a:lnTo>
                  <a:pt x="89" y="62"/>
                </a:lnTo>
                <a:lnTo>
                  <a:pt x="90" y="60"/>
                </a:lnTo>
                <a:lnTo>
                  <a:pt x="88" y="59"/>
                </a:lnTo>
                <a:lnTo>
                  <a:pt x="89" y="52"/>
                </a:lnTo>
                <a:lnTo>
                  <a:pt x="90" y="47"/>
                </a:lnTo>
                <a:lnTo>
                  <a:pt x="90" y="43"/>
                </a:lnTo>
                <a:lnTo>
                  <a:pt x="90" y="42"/>
                </a:lnTo>
                <a:lnTo>
                  <a:pt x="92" y="42"/>
                </a:lnTo>
                <a:lnTo>
                  <a:pt x="92" y="39"/>
                </a:lnTo>
                <a:lnTo>
                  <a:pt x="93" y="39"/>
                </a:lnTo>
                <a:lnTo>
                  <a:pt x="93" y="37"/>
                </a:lnTo>
                <a:lnTo>
                  <a:pt x="95" y="37"/>
                </a:lnTo>
                <a:lnTo>
                  <a:pt x="95" y="36"/>
                </a:lnTo>
                <a:lnTo>
                  <a:pt x="95" y="35"/>
                </a:lnTo>
                <a:lnTo>
                  <a:pt x="95" y="33"/>
                </a:lnTo>
                <a:lnTo>
                  <a:pt x="95" y="32"/>
                </a:lnTo>
                <a:lnTo>
                  <a:pt x="95" y="30"/>
                </a:lnTo>
                <a:lnTo>
                  <a:pt x="96" y="29"/>
                </a:lnTo>
                <a:lnTo>
                  <a:pt x="96" y="27"/>
                </a:lnTo>
                <a:lnTo>
                  <a:pt x="96" y="26"/>
                </a:lnTo>
                <a:lnTo>
                  <a:pt x="98" y="26"/>
                </a:lnTo>
                <a:lnTo>
                  <a:pt x="98" y="25"/>
                </a:lnTo>
                <a:lnTo>
                  <a:pt x="96" y="25"/>
                </a:lnTo>
                <a:lnTo>
                  <a:pt x="96" y="23"/>
                </a:lnTo>
                <a:lnTo>
                  <a:pt x="98" y="22"/>
                </a:lnTo>
                <a:lnTo>
                  <a:pt x="96" y="22"/>
                </a:lnTo>
                <a:lnTo>
                  <a:pt x="96" y="20"/>
                </a:lnTo>
                <a:lnTo>
                  <a:pt x="98" y="19"/>
                </a:lnTo>
                <a:lnTo>
                  <a:pt x="98" y="17"/>
                </a:lnTo>
                <a:lnTo>
                  <a:pt x="98" y="16"/>
                </a:lnTo>
                <a:lnTo>
                  <a:pt x="99" y="16"/>
                </a:lnTo>
                <a:lnTo>
                  <a:pt x="98" y="16"/>
                </a:lnTo>
                <a:lnTo>
                  <a:pt x="98" y="15"/>
                </a:lnTo>
                <a:lnTo>
                  <a:pt x="99" y="15"/>
                </a:lnTo>
                <a:lnTo>
                  <a:pt x="98" y="15"/>
                </a:lnTo>
                <a:lnTo>
                  <a:pt x="98" y="13"/>
                </a:lnTo>
                <a:lnTo>
                  <a:pt x="98" y="12"/>
                </a:lnTo>
                <a:lnTo>
                  <a:pt x="99" y="12"/>
                </a:lnTo>
                <a:lnTo>
                  <a:pt x="99" y="10"/>
                </a:lnTo>
                <a:lnTo>
                  <a:pt x="99" y="9"/>
                </a:lnTo>
                <a:lnTo>
                  <a:pt x="100" y="9"/>
                </a:lnTo>
                <a:lnTo>
                  <a:pt x="102" y="9"/>
                </a:lnTo>
                <a:lnTo>
                  <a:pt x="102" y="7"/>
                </a:lnTo>
                <a:lnTo>
                  <a:pt x="102" y="6"/>
                </a:lnTo>
                <a:lnTo>
                  <a:pt x="102" y="5"/>
                </a:lnTo>
                <a:lnTo>
                  <a:pt x="102" y="3"/>
                </a:lnTo>
                <a:lnTo>
                  <a:pt x="103" y="5"/>
                </a:lnTo>
                <a:lnTo>
                  <a:pt x="105" y="5"/>
                </a:lnTo>
                <a:lnTo>
                  <a:pt x="105" y="3"/>
                </a:lnTo>
                <a:lnTo>
                  <a:pt x="106" y="3"/>
                </a:lnTo>
                <a:lnTo>
                  <a:pt x="108" y="3"/>
                </a:lnTo>
                <a:lnTo>
                  <a:pt x="109" y="0"/>
                </a:lnTo>
                <a:lnTo>
                  <a:pt x="110" y="0"/>
                </a:lnTo>
                <a:lnTo>
                  <a:pt x="112" y="2"/>
                </a:lnTo>
                <a:lnTo>
                  <a:pt x="118" y="2"/>
                </a:lnTo>
                <a:lnTo>
                  <a:pt x="120" y="5"/>
                </a:lnTo>
                <a:lnTo>
                  <a:pt x="128" y="10"/>
                </a:lnTo>
                <a:lnTo>
                  <a:pt x="130" y="13"/>
                </a:lnTo>
                <a:lnTo>
                  <a:pt x="135" y="15"/>
                </a:lnTo>
                <a:lnTo>
                  <a:pt x="138" y="17"/>
                </a:lnTo>
                <a:lnTo>
                  <a:pt x="141" y="22"/>
                </a:lnTo>
                <a:lnTo>
                  <a:pt x="143" y="25"/>
                </a:lnTo>
                <a:lnTo>
                  <a:pt x="145" y="25"/>
                </a:lnTo>
                <a:lnTo>
                  <a:pt x="146" y="25"/>
                </a:lnTo>
                <a:lnTo>
                  <a:pt x="148" y="26"/>
                </a:lnTo>
                <a:lnTo>
                  <a:pt x="151" y="32"/>
                </a:lnTo>
                <a:lnTo>
                  <a:pt x="153" y="33"/>
                </a:lnTo>
                <a:lnTo>
                  <a:pt x="155" y="36"/>
                </a:lnTo>
                <a:lnTo>
                  <a:pt x="155" y="37"/>
                </a:lnTo>
                <a:lnTo>
                  <a:pt x="156" y="39"/>
                </a:lnTo>
                <a:lnTo>
                  <a:pt x="156" y="40"/>
                </a:lnTo>
                <a:lnTo>
                  <a:pt x="159" y="42"/>
                </a:lnTo>
                <a:lnTo>
                  <a:pt x="159" y="43"/>
                </a:lnTo>
                <a:lnTo>
                  <a:pt x="159" y="45"/>
                </a:lnTo>
                <a:lnTo>
                  <a:pt x="161" y="46"/>
                </a:lnTo>
                <a:lnTo>
                  <a:pt x="162" y="46"/>
                </a:lnTo>
                <a:lnTo>
                  <a:pt x="163" y="49"/>
                </a:lnTo>
                <a:lnTo>
                  <a:pt x="165" y="50"/>
                </a:lnTo>
                <a:lnTo>
                  <a:pt x="166" y="50"/>
                </a:lnTo>
                <a:lnTo>
                  <a:pt x="168" y="53"/>
                </a:lnTo>
                <a:lnTo>
                  <a:pt x="169" y="55"/>
                </a:lnTo>
                <a:lnTo>
                  <a:pt x="173" y="59"/>
                </a:lnTo>
                <a:lnTo>
                  <a:pt x="175" y="59"/>
                </a:lnTo>
                <a:lnTo>
                  <a:pt x="176" y="60"/>
                </a:lnTo>
                <a:lnTo>
                  <a:pt x="178" y="62"/>
                </a:lnTo>
                <a:lnTo>
                  <a:pt x="178" y="63"/>
                </a:lnTo>
                <a:lnTo>
                  <a:pt x="178" y="65"/>
                </a:lnTo>
                <a:lnTo>
                  <a:pt x="179" y="65"/>
                </a:lnTo>
                <a:lnTo>
                  <a:pt x="179" y="66"/>
                </a:lnTo>
                <a:lnTo>
                  <a:pt x="182" y="67"/>
                </a:lnTo>
                <a:lnTo>
                  <a:pt x="182" y="69"/>
                </a:lnTo>
                <a:lnTo>
                  <a:pt x="183" y="72"/>
                </a:lnTo>
                <a:lnTo>
                  <a:pt x="186" y="73"/>
                </a:lnTo>
                <a:lnTo>
                  <a:pt x="186" y="75"/>
                </a:lnTo>
                <a:lnTo>
                  <a:pt x="188" y="75"/>
                </a:lnTo>
                <a:lnTo>
                  <a:pt x="189" y="76"/>
                </a:lnTo>
                <a:lnTo>
                  <a:pt x="192" y="77"/>
                </a:lnTo>
                <a:lnTo>
                  <a:pt x="193" y="77"/>
                </a:lnTo>
                <a:lnTo>
                  <a:pt x="195" y="77"/>
                </a:lnTo>
                <a:lnTo>
                  <a:pt x="196" y="79"/>
                </a:lnTo>
                <a:lnTo>
                  <a:pt x="196" y="80"/>
                </a:lnTo>
                <a:lnTo>
                  <a:pt x="198" y="80"/>
                </a:lnTo>
                <a:lnTo>
                  <a:pt x="201" y="83"/>
                </a:lnTo>
                <a:lnTo>
                  <a:pt x="201" y="85"/>
                </a:lnTo>
                <a:lnTo>
                  <a:pt x="202" y="85"/>
                </a:lnTo>
                <a:lnTo>
                  <a:pt x="203" y="86"/>
                </a:lnTo>
                <a:lnTo>
                  <a:pt x="203" y="87"/>
                </a:lnTo>
                <a:lnTo>
                  <a:pt x="205" y="89"/>
                </a:lnTo>
                <a:lnTo>
                  <a:pt x="206" y="90"/>
                </a:lnTo>
                <a:lnTo>
                  <a:pt x="209" y="92"/>
                </a:lnTo>
                <a:lnTo>
                  <a:pt x="209" y="93"/>
                </a:lnTo>
                <a:lnTo>
                  <a:pt x="211" y="95"/>
                </a:lnTo>
                <a:lnTo>
                  <a:pt x="212" y="96"/>
                </a:lnTo>
                <a:lnTo>
                  <a:pt x="213" y="96"/>
                </a:lnTo>
                <a:lnTo>
                  <a:pt x="215" y="97"/>
                </a:lnTo>
                <a:lnTo>
                  <a:pt x="215" y="99"/>
                </a:lnTo>
                <a:lnTo>
                  <a:pt x="216" y="100"/>
                </a:lnTo>
                <a:lnTo>
                  <a:pt x="219" y="103"/>
                </a:lnTo>
                <a:lnTo>
                  <a:pt x="221" y="105"/>
                </a:lnTo>
                <a:lnTo>
                  <a:pt x="223" y="107"/>
                </a:lnTo>
                <a:lnTo>
                  <a:pt x="225" y="109"/>
                </a:lnTo>
                <a:lnTo>
                  <a:pt x="226" y="110"/>
                </a:lnTo>
                <a:lnTo>
                  <a:pt x="228" y="113"/>
                </a:lnTo>
                <a:lnTo>
                  <a:pt x="229" y="113"/>
                </a:lnTo>
                <a:lnTo>
                  <a:pt x="231" y="116"/>
                </a:lnTo>
                <a:lnTo>
                  <a:pt x="233" y="119"/>
                </a:lnTo>
                <a:lnTo>
                  <a:pt x="235" y="120"/>
                </a:lnTo>
                <a:lnTo>
                  <a:pt x="238" y="123"/>
                </a:lnTo>
                <a:lnTo>
                  <a:pt x="241" y="125"/>
                </a:lnTo>
                <a:lnTo>
                  <a:pt x="242" y="126"/>
                </a:lnTo>
                <a:lnTo>
                  <a:pt x="243" y="127"/>
                </a:lnTo>
                <a:lnTo>
                  <a:pt x="245" y="129"/>
                </a:lnTo>
                <a:lnTo>
                  <a:pt x="246" y="130"/>
                </a:lnTo>
                <a:lnTo>
                  <a:pt x="248" y="132"/>
                </a:lnTo>
                <a:lnTo>
                  <a:pt x="249" y="133"/>
                </a:lnTo>
                <a:lnTo>
                  <a:pt x="251" y="135"/>
                </a:lnTo>
                <a:lnTo>
                  <a:pt x="252" y="136"/>
                </a:lnTo>
                <a:lnTo>
                  <a:pt x="253" y="138"/>
                </a:lnTo>
                <a:lnTo>
                  <a:pt x="255" y="139"/>
                </a:lnTo>
                <a:lnTo>
                  <a:pt x="256" y="140"/>
                </a:lnTo>
                <a:lnTo>
                  <a:pt x="258" y="142"/>
                </a:lnTo>
                <a:lnTo>
                  <a:pt x="259" y="142"/>
                </a:lnTo>
                <a:lnTo>
                  <a:pt x="261" y="143"/>
                </a:lnTo>
                <a:lnTo>
                  <a:pt x="262" y="145"/>
                </a:lnTo>
                <a:lnTo>
                  <a:pt x="263" y="146"/>
                </a:lnTo>
                <a:lnTo>
                  <a:pt x="265" y="148"/>
                </a:lnTo>
                <a:lnTo>
                  <a:pt x="266" y="148"/>
                </a:lnTo>
                <a:lnTo>
                  <a:pt x="268" y="149"/>
                </a:lnTo>
                <a:lnTo>
                  <a:pt x="269" y="150"/>
                </a:lnTo>
                <a:lnTo>
                  <a:pt x="271" y="150"/>
                </a:lnTo>
                <a:lnTo>
                  <a:pt x="272" y="152"/>
                </a:lnTo>
                <a:lnTo>
                  <a:pt x="273" y="152"/>
                </a:lnTo>
                <a:lnTo>
                  <a:pt x="273" y="153"/>
                </a:lnTo>
                <a:lnTo>
                  <a:pt x="275" y="153"/>
                </a:lnTo>
                <a:lnTo>
                  <a:pt x="276" y="155"/>
                </a:lnTo>
                <a:lnTo>
                  <a:pt x="278" y="155"/>
                </a:lnTo>
                <a:lnTo>
                  <a:pt x="278" y="156"/>
                </a:lnTo>
                <a:lnTo>
                  <a:pt x="279" y="156"/>
                </a:lnTo>
                <a:lnTo>
                  <a:pt x="281" y="156"/>
                </a:lnTo>
                <a:lnTo>
                  <a:pt x="282" y="158"/>
                </a:lnTo>
                <a:lnTo>
                  <a:pt x="284" y="159"/>
                </a:lnTo>
                <a:lnTo>
                  <a:pt x="285" y="159"/>
                </a:lnTo>
                <a:lnTo>
                  <a:pt x="282" y="163"/>
                </a:lnTo>
                <a:lnTo>
                  <a:pt x="282" y="165"/>
                </a:lnTo>
                <a:lnTo>
                  <a:pt x="282" y="166"/>
                </a:lnTo>
                <a:lnTo>
                  <a:pt x="282" y="168"/>
                </a:lnTo>
                <a:lnTo>
                  <a:pt x="281" y="168"/>
                </a:lnTo>
                <a:lnTo>
                  <a:pt x="281" y="169"/>
                </a:lnTo>
                <a:lnTo>
                  <a:pt x="279" y="172"/>
                </a:lnTo>
                <a:lnTo>
                  <a:pt x="279" y="173"/>
                </a:lnTo>
                <a:lnTo>
                  <a:pt x="278" y="175"/>
                </a:lnTo>
                <a:lnTo>
                  <a:pt x="278" y="176"/>
                </a:lnTo>
                <a:lnTo>
                  <a:pt x="278" y="178"/>
                </a:lnTo>
                <a:lnTo>
                  <a:pt x="276" y="179"/>
                </a:lnTo>
                <a:lnTo>
                  <a:pt x="276" y="180"/>
                </a:lnTo>
                <a:lnTo>
                  <a:pt x="275" y="182"/>
                </a:lnTo>
                <a:lnTo>
                  <a:pt x="275" y="183"/>
                </a:lnTo>
                <a:lnTo>
                  <a:pt x="275" y="185"/>
                </a:lnTo>
                <a:lnTo>
                  <a:pt x="273" y="185"/>
                </a:lnTo>
                <a:lnTo>
                  <a:pt x="273" y="186"/>
                </a:lnTo>
                <a:lnTo>
                  <a:pt x="273" y="188"/>
                </a:lnTo>
                <a:lnTo>
                  <a:pt x="271" y="189"/>
                </a:lnTo>
                <a:lnTo>
                  <a:pt x="269" y="190"/>
                </a:lnTo>
                <a:lnTo>
                  <a:pt x="268" y="192"/>
                </a:lnTo>
                <a:lnTo>
                  <a:pt x="266" y="193"/>
                </a:lnTo>
                <a:lnTo>
                  <a:pt x="266" y="195"/>
                </a:lnTo>
                <a:lnTo>
                  <a:pt x="265" y="195"/>
                </a:lnTo>
                <a:lnTo>
                  <a:pt x="263" y="195"/>
                </a:lnTo>
                <a:lnTo>
                  <a:pt x="262" y="196"/>
                </a:lnTo>
                <a:lnTo>
                  <a:pt x="261" y="198"/>
                </a:lnTo>
                <a:lnTo>
                  <a:pt x="259" y="198"/>
                </a:lnTo>
                <a:lnTo>
                  <a:pt x="258" y="198"/>
                </a:lnTo>
                <a:lnTo>
                  <a:pt x="258" y="199"/>
                </a:lnTo>
                <a:lnTo>
                  <a:pt x="256" y="199"/>
                </a:lnTo>
                <a:lnTo>
                  <a:pt x="255" y="198"/>
                </a:lnTo>
                <a:lnTo>
                  <a:pt x="255" y="196"/>
                </a:lnTo>
                <a:lnTo>
                  <a:pt x="249" y="198"/>
                </a:lnTo>
                <a:lnTo>
                  <a:pt x="249" y="199"/>
                </a:lnTo>
                <a:lnTo>
                  <a:pt x="246" y="202"/>
                </a:lnTo>
                <a:lnTo>
                  <a:pt x="246" y="203"/>
                </a:lnTo>
                <a:lnTo>
                  <a:pt x="246" y="205"/>
                </a:lnTo>
                <a:lnTo>
                  <a:pt x="246" y="206"/>
                </a:lnTo>
                <a:lnTo>
                  <a:pt x="246" y="208"/>
                </a:lnTo>
                <a:lnTo>
                  <a:pt x="246" y="209"/>
                </a:lnTo>
                <a:lnTo>
                  <a:pt x="245" y="209"/>
                </a:lnTo>
                <a:lnTo>
                  <a:pt x="245" y="210"/>
                </a:lnTo>
                <a:lnTo>
                  <a:pt x="245" y="212"/>
                </a:lnTo>
                <a:lnTo>
                  <a:pt x="243" y="212"/>
                </a:lnTo>
                <a:lnTo>
                  <a:pt x="243" y="213"/>
                </a:lnTo>
                <a:lnTo>
                  <a:pt x="242" y="215"/>
                </a:lnTo>
                <a:lnTo>
                  <a:pt x="242" y="216"/>
                </a:lnTo>
                <a:lnTo>
                  <a:pt x="241" y="218"/>
                </a:lnTo>
                <a:lnTo>
                  <a:pt x="239" y="219"/>
                </a:lnTo>
                <a:lnTo>
                  <a:pt x="239" y="220"/>
                </a:lnTo>
                <a:lnTo>
                  <a:pt x="238" y="222"/>
                </a:lnTo>
                <a:lnTo>
                  <a:pt x="236" y="223"/>
                </a:lnTo>
                <a:lnTo>
                  <a:pt x="235" y="225"/>
                </a:lnTo>
                <a:lnTo>
                  <a:pt x="233" y="225"/>
                </a:lnTo>
                <a:lnTo>
                  <a:pt x="233" y="228"/>
                </a:lnTo>
                <a:lnTo>
                  <a:pt x="232" y="228"/>
                </a:lnTo>
                <a:lnTo>
                  <a:pt x="232" y="229"/>
                </a:lnTo>
                <a:lnTo>
                  <a:pt x="231" y="230"/>
                </a:lnTo>
                <a:lnTo>
                  <a:pt x="231" y="232"/>
                </a:lnTo>
                <a:lnTo>
                  <a:pt x="229" y="233"/>
                </a:lnTo>
                <a:lnTo>
                  <a:pt x="228" y="233"/>
                </a:lnTo>
                <a:lnTo>
                  <a:pt x="228" y="236"/>
                </a:lnTo>
                <a:lnTo>
                  <a:pt x="229" y="238"/>
                </a:lnTo>
                <a:lnTo>
                  <a:pt x="231" y="238"/>
                </a:lnTo>
                <a:lnTo>
                  <a:pt x="232" y="238"/>
                </a:lnTo>
                <a:lnTo>
                  <a:pt x="232" y="239"/>
                </a:lnTo>
                <a:lnTo>
                  <a:pt x="233" y="239"/>
                </a:lnTo>
                <a:lnTo>
                  <a:pt x="235" y="239"/>
                </a:lnTo>
                <a:lnTo>
                  <a:pt x="236" y="239"/>
                </a:lnTo>
                <a:lnTo>
                  <a:pt x="236" y="240"/>
                </a:lnTo>
                <a:lnTo>
                  <a:pt x="238" y="242"/>
                </a:lnTo>
                <a:lnTo>
                  <a:pt x="238" y="243"/>
                </a:lnTo>
                <a:lnTo>
                  <a:pt x="238" y="245"/>
                </a:lnTo>
                <a:lnTo>
                  <a:pt x="238" y="246"/>
                </a:lnTo>
                <a:lnTo>
                  <a:pt x="238" y="248"/>
                </a:lnTo>
                <a:lnTo>
                  <a:pt x="238" y="249"/>
                </a:lnTo>
                <a:lnTo>
                  <a:pt x="238" y="250"/>
                </a:lnTo>
                <a:lnTo>
                  <a:pt x="238" y="252"/>
                </a:lnTo>
                <a:lnTo>
                  <a:pt x="239" y="252"/>
                </a:lnTo>
                <a:lnTo>
                  <a:pt x="239" y="253"/>
                </a:lnTo>
                <a:lnTo>
                  <a:pt x="239" y="255"/>
                </a:lnTo>
                <a:lnTo>
                  <a:pt x="238" y="256"/>
                </a:lnTo>
                <a:lnTo>
                  <a:pt x="238" y="258"/>
                </a:lnTo>
                <a:lnTo>
                  <a:pt x="236" y="258"/>
                </a:lnTo>
                <a:lnTo>
                  <a:pt x="235" y="260"/>
                </a:lnTo>
                <a:lnTo>
                  <a:pt x="233" y="262"/>
                </a:lnTo>
                <a:lnTo>
                  <a:pt x="232" y="262"/>
                </a:lnTo>
                <a:lnTo>
                  <a:pt x="232" y="263"/>
                </a:lnTo>
                <a:lnTo>
                  <a:pt x="231" y="263"/>
                </a:lnTo>
                <a:lnTo>
                  <a:pt x="229" y="263"/>
                </a:lnTo>
                <a:lnTo>
                  <a:pt x="228" y="263"/>
                </a:lnTo>
                <a:lnTo>
                  <a:pt x="228" y="265"/>
                </a:lnTo>
                <a:lnTo>
                  <a:pt x="226" y="265"/>
                </a:lnTo>
                <a:lnTo>
                  <a:pt x="226" y="266"/>
                </a:lnTo>
                <a:lnTo>
                  <a:pt x="225" y="266"/>
                </a:lnTo>
                <a:lnTo>
                  <a:pt x="223" y="266"/>
                </a:lnTo>
                <a:lnTo>
                  <a:pt x="222" y="266"/>
                </a:lnTo>
                <a:lnTo>
                  <a:pt x="222" y="265"/>
                </a:lnTo>
                <a:lnTo>
                  <a:pt x="221" y="266"/>
                </a:lnTo>
                <a:lnTo>
                  <a:pt x="219" y="266"/>
                </a:lnTo>
                <a:lnTo>
                  <a:pt x="218" y="265"/>
                </a:lnTo>
                <a:lnTo>
                  <a:pt x="218" y="266"/>
                </a:lnTo>
                <a:lnTo>
                  <a:pt x="218" y="268"/>
                </a:lnTo>
                <a:lnTo>
                  <a:pt x="216" y="269"/>
                </a:lnTo>
                <a:lnTo>
                  <a:pt x="213" y="270"/>
                </a:lnTo>
                <a:lnTo>
                  <a:pt x="213" y="272"/>
                </a:lnTo>
                <a:lnTo>
                  <a:pt x="212" y="272"/>
                </a:lnTo>
                <a:lnTo>
                  <a:pt x="212" y="273"/>
                </a:lnTo>
                <a:lnTo>
                  <a:pt x="211" y="273"/>
                </a:lnTo>
                <a:lnTo>
                  <a:pt x="209" y="273"/>
                </a:lnTo>
                <a:lnTo>
                  <a:pt x="208" y="273"/>
                </a:lnTo>
                <a:lnTo>
                  <a:pt x="206" y="273"/>
                </a:lnTo>
                <a:lnTo>
                  <a:pt x="205" y="273"/>
                </a:lnTo>
                <a:lnTo>
                  <a:pt x="203" y="272"/>
                </a:lnTo>
                <a:lnTo>
                  <a:pt x="202" y="272"/>
                </a:lnTo>
                <a:lnTo>
                  <a:pt x="201" y="272"/>
                </a:lnTo>
                <a:lnTo>
                  <a:pt x="198" y="272"/>
                </a:lnTo>
                <a:lnTo>
                  <a:pt x="196" y="273"/>
                </a:lnTo>
                <a:lnTo>
                  <a:pt x="193" y="273"/>
                </a:lnTo>
                <a:lnTo>
                  <a:pt x="192" y="273"/>
                </a:lnTo>
                <a:lnTo>
                  <a:pt x="191" y="275"/>
                </a:lnTo>
                <a:lnTo>
                  <a:pt x="189" y="275"/>
                </a:lnTo>
                <a:lnTo>
                  <a:pt x="188" y="275"/>
                </a:lnTo>
                <a:lnTo>
                  <a:pt x="178" y="275"/>
                </a:lnTo>
                <a:lnTo>
                  <a:pt x="176" y="275"/>
                </a:lnTo>
                <a:lnTo>
                  <a:pt x="175" y="275"/>
                </a:lnTo>
                <a:lnTo>
                  <a:pt x="175" y="279"/>
                </a:lnTo>
                <a:lnTo>
                  <a:pt x="173" y="279"/>
                </a:lnTo>
                <a:lnTo>
                  <a:pt x="173" y="281"/>
                </a:lnTo>
                <a:lnTo>
                  <a:pt x="172" y="281"/>
                </a:lnTo>
                <a:lnTo>
                  <a:pt x="171" y="281"/>
                </a:lnTo>
                <a:lnTo>
                  <a:pt x="169" y="282"/>
                </a:lnTo>
                <a:lnTo>
                  <a:pt x="168" y="282"/>
                </a:lnTo>
                <a:lnTo>
                  <a:pt x="166" y="282"/>
                </a:lnTo>
                <a:lnTo>
                  <a:pt x="166" y="283"/>
                </a:lnTo>
                <a:lnTo>
                  <a:pt x="165" y="283"/>
                </a:lnTo>
                <a:lnTo>
                  <a:pt x="163" y="283"/>
                </a:lnTo>
                <a:lnTo>
                  <a:pt x="162" y="283"/>
                </a:lnTo>
                <a:lnTo>
                  <a:pt x="162" y="285"/>
                </a:lnTo>
                <a:lnTo>
                  <a:pt x="161" y="285"/>
                </a:lnTo>
                <a:lnTo>
                  <a:pt x="159" y="285"/>
                </a:lnTo>
                <a:lnTo>
                  <a:pt x="158" y="285"/>
                </a:lnTo>
                <a:lnTo>
                  <a:pt x="158" y="286"/>
                </a:lnTo>
                <a:lnTo>
                  <a:pt x="156" y="286"/>
                </a:lnTo>
                <a:lnTo>
                  <a:pt x="155" y="286"/>
                </a:lnTo>
                <a:lnTo>
                  <a:pt x="155" y="288"/>
                </a:lnTo>
                <a:lnTo>
                  <a:pt x="153" y="288"/>
                </a:lnTo>
                <a:lnTo>
                  <a:pt x="152" y="288"/>
                </a:lnTo>
                <a:lnTo>
                  <a:pt x="151" y="288"/>
                </a:lnTo>
                <a:lnTo>
                  <a:pt x="149" y="289"/>
                </a:lnTo>
                <a:lnTo>
                  <a:pt x="148" y="289"/>
                </a:lnTo>
                <a:lnTo>
                  <a:pt x="148" y="291"/>
                </a:lnTo>
                <a:lnTo>
                  <a:pt x="146" y="291"/>
                </a:lnTo>
                <a:lnTo>
                  <a:pt x="145" y="291"/>
                </a:lnTo>
                <a:lnTo>
                  <a:pt x="143" y="291"/>
                </a:lnTo>
                <a:lnTo>
                  <a:pt x="143" y="292"/>
                </a:lnTo>
                <a:lnTo>
                  <a:pt x="142" y="292"/>
                </a:lnTo>
                <a:lnTo>
                  <a:pt x="141" y="292"/>
                </a:lnTo>
                <a:lnTo>
                  <a:pt x="139" y="293"/>
                </a:lnTo>
                <a:lnTo>
                  <a:pt x="138" y="293"/>
                </a:lnTo>
                <a:lnTo>
                  <a:pt x="136" y="293"/>
                </a:lnTo>
                <a:lnTo>
                  <a:pt x="136" y="295"/>
                </a:lnTo>
                <a:lnTo>
                  <a:pt x="135" y="295"/>
                </a:lnTo>
                <a:lnTo>
                  <a:pt x="133" y="295"/>
                </a:lnTo>
                <a:lnTo>
                  <a:pt x="132" y="295"/>
                </a:lnTo>
                <a:lnTo>
                  <a:pt x="130" y="295"/>
                </a:lnTo>
                <a:lnTo>
                  <a:pt x="130" y="296"/>
                </a:lnTo>
                <a:lnTo>
                  <a:pt x="129" y="296"/>
                </a:lnTo>
                <a:lnTo>
                  <a:pt x="128" y="296"/>
                </a:lnTo>
                <a:lnTo>
                  <a:pt x="128" y="298"/>
                </a:lnTo>
                <a:lnTo>
                  <a:pt x="126" y="298"/>
                </a:lnTo>
                <a:lnTo>
                  <a:pt x="125" y="298"/>
                </a:lnTo>
                <a:lnTo>
                  <a:pt x="123" y="298"/>
                </a:lnTo>
                <a:lnTo>
                  <a:pt x="123" y="299"/>
                </a:lnTo>
                <a:lnTo>
                  <a:pt x="122" y="299"/>
                </a:lnTo>
                <a:lnTo>
                  <a:pt x="120" y="299"/>
                </a:lnTo>
                <a:lnTo>
                  <a:pt x="120" y="301"/>
                </a:lnTo>
                <a:lnTo>
                  <a:pt x="119" y="301"/>
                </a:lnTo>
                <a:lnTo>
                  <a:pt x="118" y="301"/>
                </a:lnTo>
                <a:lnTo>
                  <a:pt x="116" y="301"/>
                </a:lnTo>
                <a:lnTo>
                  <a:pt x="116" y="302"/>
                </a:lnTo>
                <a:lnTo>
                  <a:pt x="115" y="302"/>
                </a:lnTo>
                <a:lnTo>
                  <a:pt x="113" y="302"/>
                </a:lnTo>
                <a:lnTo>
                  <a:pt x="113" y="303"/>
                </a:lnTo>
                <a:lnTo>
                  <a:pt x="112" y="303"/>
                </a:lnTo>
                <a:lnTo>
                  <a:pt x="110" y="303"/>
                </a:lnTo>
                <a:lnTo>
                  <a:pt x="110" y="305"/>
                </a:lnTo>
                <a:lnTo>
                  <a:pt x="109" y="305"/>
                </a:lnTo>
                <a:lnTo>
                  <a:pt x="108" y="305"/>
                </a:lnTo>
                <a:lnTo>
                  <a:pt x="106" y="305"/>
                </a:lnTo>
                <a:lnTo>
                  <a:pt x="106" y="306"/>
                </a:lnTo>
                <a:lnTo>
                  <a:pt x="105" y="306"/>
                </a:lnTo>
                <a:lnTo>
                  <a:pt x="103" y="306"/>
                </a:lnTo>
                <a:lnTo>
                  <a:pt x="102" y="306"/>
                </a:lnTo>
                <a:lnTo>
                  <a:pt x="102" y="308"/>
                </a:lnTo>
                <a:lnTo>
                  <a:pt x="100" y="306"/>
                </a:lnTo>
                <a:lnTo>
                  <a:pt x="100" y="308"/>
                </a:lnTo>
                <a:lnTo>
                  <a:pt x="99" y="308"/>
                </a:lnTo>
                <a:lnTo>
                  <a:pt x="98" y="308"/>
                </a:lnTo>
                <a:lnTo>
                  <a:pt x="98" y="309"/>
                </a:lnTo>
                <a:lnTo>
                  <a:pt x="98" y="308"/>
                </a:lnTo>
                <a:lnTo>
                  <a:pt x="98" y="309"/>
                </a:lnTo>
                <a:lnTo>
                  <a:pt x="96" y="309"/>
                </a:lnTo>
                <a:lnTo>
                  <a:pt x="96" y="308"/>
                </a:lnTo>
                <a:lnTo>
                  <a:pt x="96" y="309"/>
                </a:lnTo>
                <a:lnTo>
                  <a:pt x="95" y="309"/>
                </a:lnTo>
                <a:lnTo>
                  <a:pt x="95" y="311"/>
                </a:lnTo>
                <a:lnTo>
                  <a:pt x="95" y="309"/>
                </a:lnTo>
                <a:lnTo>
                  <a:pt x="93" y="309"/>
                </a:lnTo>
                <a:lnTo>
                  <a:pt x="93" y="311"/>
                </a:lnTo>
                <a:lnTo>
                  <a:pt x="93" y="309"/>
                </a:lnTo>
                <a:lnTo>
                  <a:pt x="93" y="311"/>
                </a:lnTo>
                <a:lnTo>
                  <a:pt x="92" y="311"/>
                </a:lnTo>
                <a:lnTo>
                  <a:pt x="92" y="312"/>
                </a:lnTo>
                <a:lnTo>
                  <a:pt x="90" y="312"/>
                </a:lnTo>
                <a:lnTo>
                  <a:pt x="89" y="312"/>
                </a:lnTo>
                <a:lnTo>
                  <a:pt x="89" y="313"/>
                </a:lnTo>
                <a:lnTo>
                  <a:pt x="88" y="313"/>
                </a:lnTo>
                <a:lnTo>
                  <a:pt x="86" y="313"/>
                </a:lnTo>
                <a:lnTo>
                  <a:pt x="85" y="313"/>
                </a:lnTo>
                <a:lnTo>
                  <a:pt x="86" y="313"/>
                </a:lnTo>
                <a:lnTo>
                  <a:pt x="85" y="313"/>
                </a:lnTo>
                <a:lnTo>
                  <a:pt x="85" y="315"/>
                </a:lnTo>
                <a:lnTo>
                  <a:pt x="85" y="313"/>
                </a:lnTo>
                <a:lnTo>
                  <a:pt x="85" y="315"/>
                </a:lnTo>
                <a:lnTo>
                  <a:pt x="83" y="315"/>
                </a:lnTo>
                <a:lnTo>
                  <a:pt x="82" y="315"/>
                </a:lnTo>
                <a:lnTo>
                  <a:pt x="82" y="316"/>
                </a:lnTo>
                <a:lnTo>
                  <a:pt x="80" y="316"/>
                </a:lnTo>
                <a:lnTo>
                  <a:pt x="79" y="316"/>
                </a:lnTo>
                <a:lnTo>
                  <a:pt x="78" y="316"/>
                </a:lnTo>
                <a:lnTo>
                  <a:pt x="79" y="315"/>
                </a:lnTo>
                <a:lnTo>
                  <a:pt x="78" y="311"/>
                </a:lnTo>
                <a:lnTo>
                  <a:pt x="75" y="303"/>
                </a:lnTo>
                <a:lnTo>
                  <a:pt x="76" y="302"/>
                </a:lnTo>
                <a:lnTo>
                  <a:pt x="78" y="302"/>
                </a:lnTo>
                <a:lnTo>
                  <a:pt x="78" y="301"/>
                </a:lnTo>
                <a:lnTo>
                  <a:pt x="76" y="295"/>
                </a:lnTo>
                <a:lnTo>
                  <a:pt x="76" y="292"/>
                </a:lnTo>
                <a:lnTo>
                  <a:pt x="76" y="289"/>
                </a:lnTo>
                <a:lnTo>
                  <a:pt x="75" y="288"/>
                </a:lnTo>
                <a:lnTo>
                  <a:pt x="75" y="283"/>
                </a:lnTo>
                <a:lnTo>
                  <a:pt x="73" y="279"/>
                </a:lnTo>
                <a:lnTo>
                  <a:pt x="73" y="278"/>
                </a:lnTo>
                <a:lnTo>
                  <a:pt x="72" y="276"/>
                </a:lnTo>
                <a:lnTo>
                  <a:pt x="72" y="275"/>
                </a:lnTo>
                <a:lnTo>
                  <a:pt x="70" y="272"/>
                </a:lnTo>
                <a:lnTo>
                  <a:pt x="72" y="272"/>
                </a:lnTo>
                <a:lnTo>
                  <a:pt x="73" y="272"/>
                </a:lnTo>
                <a:lnTo>
                  <a:pt x="75" y="270"/>
                </a:lnTo>
                <a:lnTo>
                  <a:pt x="76" y="269"/>
                </a:lnTo>
                <a:lnTo>
                  <a:pt x="78" y="269"/>
                </a:lnTo>
                <a:lnTo>
                  <a:pt x="79" y="268"/>
                </a:lnTo>
                <a:lnTo>
                  <a:pt x="80" y="268"/>
                </a:lnTo>
                <a:lnTo>
                  <a:pt x="82" y="268"/>
                </a:lnTo>
                <a:lnTo>
                  <a:pt x="83" y="266"/>
                </a:lnTo>
                <a:lnTo>
                  <a:pt x="85" y="266"/>
                </a:lnTo>
                <a:lnTo>
                  <a:pt x="86" y="265"/>
                </a:lnTo>
                <a:lnTo>
                  <a:pt x="88" y="265"/>
                </a:lnTo>
                <a:lnTo>
                  <a:pt x="89" y="265"/>
                </a:lnTo>
                <a:lnTo>
                  <a:pt x="89" y="263"/>
                </a:lnTo>
                <a:lnTo>
                  <a:pt x="90" y="263"/>
                </a:lnTo>
                <a:lnTo>
                  <a:pt x="92" y="263"/>
                </a:lnTo>
                <a:lnTo>
                  <a:pt x="92" y="262"/>
                </a:lnTo>
                <a:lnTo>
                  <a:pt x="92" y="260"/>
                </a:lnTo>
                <a:lnTo>
                  <a:pt x="92" y="259"/>
                </a:lnTo>
                <a:lnTo>
                  <a:pt x="90" y="259"/>
                </a:lnTo>
                <a:lnTo>
                  <a:pt x="90" y="258"/>
                </a:lnTo>
                <a:lnTo>
                  <a:pt x="90" y="256"/>
                </a:lnTo>
                <a:lnTo>
                  <a:pt x="90" y="255"/>
                </a:lnTo>
                <a:lnTo>
                  <a:pt x="89" y="255"/>
                </a:lnTo>
                <a:lnTo>
                  <a:pt x="89" y="253"/>
                </a:lnTo>
                <a:lnTo>
                  <a:pt x="90" y="253"/>
                </a:lnTo>
                <a:lnTo>
                  <a:pt x="90" y="252"/>
                </a:lnTo>
                <a:lnTo>
                  <a:pt x="89" y="252"/>
                </a:lnTo>
                <a:lnTo>
                  <a:pt x="89" y="250"/>
                </a:lnTo>
                <a:lnTo>
                  <a:pt x="89" y="249"/>
                </a:lnTo>
                <a:lnTo>
                  <a:pt x="89" y="250"/>
                </a:lnTo>
                <a:lnTo>
                  <a:pt x="88" y="250"/>
                </a:lnTo>
                <a:lnTo>
                  <a:pt x="88" y="249"/>
                </a:lnTo>
                <a:lnTo>
                  <a:pt x="88" y="248"/>
                </a:lnTo>
                <a:lnTo>
                  <a:pt x="88" y="246"/>
                </a:lnTo>
                <a:lnTo>
                  <a:pt x="86" y="245"/>
                </a:lnTo>
                <a:lnTo>
                  <a:pt x="85" y="245"/>
                </a:lnTo>
                <a:lnTo>
                  <a:pt x="85" y="243"/>
                </a:lnTo>
                <a:lnTo>
                  <a:pt x="85" y="242"/>
                </a:lnTo>
                <a:lnTo>
                  <a:pt x="83" y="243"/>
                </a:lnTo>
                <a:lnTo>
                  <a:pt x="82" y="243"/>
                </a:lnTo>
                <a:lnTo>
                  <a:pt x="80" y="243"/>
                </a:lnTo>
                <a:lnTo>
                  <a:pt x="80" y="245"/>
                </a:lnTo>
                <a:lnTo>
                  <a:pt x="82" y="245"/>
                </a:lnTo>
                <a:lnTo>
                  <a:pt x="82" y="246"/>
                </a:lnTo>
                <a:lnTo>
                  <a:pt x="82" y="248"/>
                </a:lnTo>
                <a:lnTo>
                  <a:pt x="80" y="248"/>
                </a:lnTo>
                <a:lnTo>
                  <a:pt x="80" y="249"/>
                </a:lnTo>
                <a:lnTo>
                  <a:pt x="79" y="249"/>
                </a:lnTo>
                <a:lnTo>
                  <a:pt x="78" y="248"/>
                </a:lnTo>
                <a:lnTo>
                  <a:pt x="76" y="248"/>
                </a:lnTo>
                <a:lnTo>
                  <a:pt x="75" y="248"/>
                </a:lnTo>
                <a:lnTo>
                  <a:pt x="76" y="249"/>
                </a:lnTo>
                <a:lnTo>
                  <a:pt x="76" y="250"/>
                </a:lnTo>
                <a:lnTo>
                  <a:pt x="76" y="252"/>
                </a:lnTo>
                <a:lnTo>
                  <a:pt x="75" y="252"/>
                </a:lnTo>
                <a:lnTo>
                  <a:pt x="75" y="253"/>
                </a:lnTo>
                <a:lnTo>
                  <a:pt x="73" y="255"/>
                </a:lnTo>
                <a:lnTo>
                  <a:pt x="72" y="255"/>
                </a:lnTo>
                <a:lnTo>
                  <a:pt x="72" y="256"/>
                </a:lnTo>
                <a:lnTo>
                  <a:pt x="73" y="256"/>
                </a:lnTo>
                <a:lnTo>
                  <a:pt x="75" y="256"/>
                </a:lnTo>
                <a:lnTo>
                  <a:pt x="75" y="258"/>
                </a:lnTo>
                <a:lnTo>
                  <a:pt x="73" y="258"/>
                </a:lnTo>
                <a:lnTo>
                  <a:pt x="72" y="258"/>
                </a:lnTo>
                <a:lnTo>
                  <a:pt x="70" y="258"/>
                </a:lnTo>
                <a:lnTo>
                  <a:pt x="69" y="256"/>
                </a:lnTo>
                <a:lnTo>
                  <a:pt x="68" y="256"/>
                </a:lnTo>
                <a:lnTo>
                  <a:pt x="66" y="256"/>
                </a:lnTo>
                <a:lnTo>
                  <a:pt x="65" y="255"/>
                </a:lnTo>
                <a:lnTo>
                  <a:pt x="63" y="255"/>
                </a:lnTo>
                <a:lnTo>
                  <a:pt x="62" y="253"/>
                </a:lnTo>
                <a:lnTo>
                  <a:pt x="62" y="252"/>
                </a:lnTo>
                <a:lnTo>
                  <a:pt x="60" y="252"/>
                </a:lnTo>
                <a:lnTo>
                  <a:pt x="59" y="252"/>
                </a:lnTo>
                <a:lnTo>
                  <a:pt x="59" y="250"/>
                </a:lnTo>
                <a:lnTo>
                  <a:pt x="58" y="250"/>
                </a:lnTo>
                <a:lnTo>
                  <a:pt x="58" y="249"/>
                </a:lnTo>
                <a:lnTo>
                  <a:pt x="56" y="248"/>
                </a:lnTo>
                <a:lnTo>
                  <a:pt x="60" y="245"/>
                </a:lnTo>
                <a:lnTo>
                  <a:pt x="59" y="243"/>
                </a:lnTo>
                <a:lnTo>
                  <a:pt x="58" y="243"/>
                </a:lnTo>
                <a:lnTo>
                  <a:pt x="56" y="243"/>
                </a:lnTo>
                <a:lnTo>
                  <a:pt x="56" y="242"/>
                </a:lnTo>
                <a:lnTo>
                  <a:pt x="55" y="239"/>
                </a:lnTo>
                <a:lnTo>
                  <a:pt x="52" y="240"/>
                </a:lnTo>
                <a:lnTo>
                  <a:pt x="52" y="239"/>
                </a:lnTo>
                <a:lnTo>
                  <a:pt x="52" y="240"/>
                </a:lnTo>
                <a:lnTo>
                  <a:pt x="50" y="240"/>
                </a:lnTo>
                <a:lnTo>
                  <a:pt x="50" y="239"/>
                </a:lnTo>
                <a:lnTo>
                  <a:pt x="49" y="239"/>
                </a:lnTo>
                <a:lnTo>
                  <a:pt x="49" y="238"/>
                </a:lnTo>
                <a:lnTo>
                  <a:pt x="49" y="239"/>
                </a:lnTo>
                <a:lnTo>
                  <a:pt x="48" y="239"/>
                </a:lnTo>
                <a:lnTo>
                  <a:pt x="48" y="240"/>
                </a:lnTo>
                <a:lnTo>
                  <a:pt x="48" y="239"/>
                </a:lnTo>
                <a:lnTo>
                  <a:pt x="46" y="240"/>
                </a:lnTo>
                <a:lnTo>
                  <a:pt x="48" y="240"/>
                </a:lnTo>
                <a:lnTo>
                  <a:pt x="46" y="240"/>
                </a:lnTo>
                <a:lnTo>
                  <a:pt x="45" y="239"/>
                </a:lnTo>
                <a:lnTo>
                  <a:pt x="45" y="240"/>
                </a:lnTo>
                <a:lnTo>
                  <a:pt x="45" y="242"/>
                </a:lnTo>
                <a:lnTo>
                  <a:pt x="43" y="242"/>
                </a:lnTo>
                <a:lnTo>
                  <a:pt x="42" y="242"/>
                </a:lnTo>
                <a:lnTo>
                  <a:pt x="43" y="243"/>
                </a:lnTo>
                <a:lnTo>
                  <a:pt x="42" y="243"/>
                </a:lnTo>
                <a:lnTo>
                  <a:pt x="40" y="243"/>
                </a:lnTo>
                <a:lnTo>
                  <a:pt x="40" y="245"/>
                </a:lnTo>
                <a:lnTo>
                  <a:pt x="40" y="243"/>
                </a:lnTo>
                <a:lnTo>
                  <a:pt x="39" y="243"/>
                </a:lnTo>
                <a:lnTo>
                  <a:pt x="39" y="245"/>
                </a:lnTo>
                <a:lnTo>
                  <a:pt x="39" y="246"/>
                </a:lnTo>
                <a:lnTo>
                  <a:pt x="39" y="248"/>
                </a:lnTo>
                <a:lnTo>
                  <a:pt x="38" y="246"/>
                </a:lnTo>
                <a:lnTo>
                  <a:pt x="38" y="248"/>
                </a:lnTo>
                <a:lnTo>
                  <a:pt x="36" y="248"/>
                </a:lnTo>
                <a:lnTo>
                  <a:pt x="36" y="246"/>
                </a:lnTo>
                <a:lnTo>
                  <a:pt x="35" y="246"/>
                </a:lnTo>
                <a:lnTo>
                  <a:pt x="35" y="248"/>
                </a:lnTo>
                <a:lnTo>
                  <a:pt x="33" y="248"/>
                </a:lnTo>
                <a:lnTo>
                  <a:pt x="33" y="249"/>
                </a:lnTo>
                <a:lnTo>
                  <a:pt x="32" y="249"/>
                </a:lnTo>
                <a:lnTo>
                  <a:pt x="30" y="249"/>
                </a:lnTo>
                <a:lnTo>
                  <a:pt x="29" y="249"/>
                </a:lnTo>
                <a:lnTo>
                  <a:pt x="29" y="248"/>
                </a:lnTo>
                <a:lnTo>
                  <a:pt x="28" y="248"/>
                </a:lnTo>
                <a:lnTo>
                  <a:pt x="28" y="246"/>
                </a:lnTo>
                <a:lnTo>
                  <a:pt x="26" y="246"/>
                </a:lnTo>
                <a:lnTo>
                  <a:pt x="25" y="246"/>
                </a:lnTo>
                <a:lnTo>
                  <a:pt x="26" y="248"/>
                </a:lnTo>
                <a:lnTo>
                  <a:pt x="25" y="249"/>
                </a:lnTo>
                <a:lnTo>
                  <a:pt x="25" y="252"/>
                </a:lnTo>
                <a:lnTo>
                  <a:pt x="25" y="255"/>
                </a:lnTo>
                <a:lnTo>
                  <a:pt x="23" y="255"/>
                </a:lnTo>
                <a:lnTo>
                  <a:pt x="22" y="255"/>
                </a:lnTo>
                <a:lnTo>
                  <a:pt x="20" y="253"/>
                </a:lnTo>
                <a:lnTo>
                  <a:pt x="19" y="253"/>
                </a:lnTo>
                <a:lnTo>
                  <a:pt x="18" y="253"/>
                </a:lnTo>
                <a:lnTo>
                  <a:pt x="18" y="255"/>
                </a:lnTo>
                <a:lnTo>
                  <a:pt x="16" y="255"/>
                </a:lnTo>
                <a:lnTo>
                  <a:pt x="15" y="252"/>
                </a:lnTo>
                <a:lnTo>
                  <a:pt x="13" y="252"/>
                </a:lnTo>
                <a:lnTo>
                  <a:pt x="12" y="252"/>
                </a:lnTo>
                <a:lnTo>
                  <a:pt x="10" y="249"/>
                </a:lnTo>
                <a:lnTo>
                  <a:pt x="9" y="249"/>
                </a:lnTo>
                <a:lnTo>
                  <a:pt x="8" y="249"/>
                </a:lnTo>
                <a:lnTo>
                  <a:pt x="6" y="249"/>
                </a:lnTo>
                <a:lnTo>
                  <a:pt x="6" y="250"/>
                </a:lnTo>
                <a:lnTo>
                  <a:pt x="5" y="250"/>
                </a:lnTo>
              </a:path>
            </a:pathLst>
          </a:custGeom>
          <a:solidFill>
            <a:schemeClr val="bg1"/>
          </a:solidFill>
          <a:ln w="3175" cmpd="sng">
            <a:solidFill>
              <a:srgbClr val="808080"/>
            </a:solidFill>
            <a:prstDash val="solid"/>
            <a:round/>
            <a:headEnd/>
            <a:tailEnd/>
          </a:ln>
        </p:spPr>
        <p:txBody>
          <a:bodyPr/>
          <a:lstStyle/>
          <a:p>
            <a:endParaRPr lang="en-US"/>
          </a:p>
        </p:txBody>
      </p:sp>
      <p:sp>
        <p:nvSpPr>
          <p:cNvPr id="14526" name="Freeform 190"/>
          <p:cNvSpPr>
            <a:spLocks/>
          </p:cNvSpPr>
          <p:nvPr/>
        </p:nvSpPr>
        <p:spPr bwMode="auto">
          <a:xfrm>
            <a:off x="2444750" y="5694363"/>
            <a:ext cx="58738" cy="95250"/>
          </a:xfrm>
          <a:custGeom>
            <a:avLst/>
            <a:gdLst>
              <a:gd name="T0" fmla="*/ 48 w 50"/>
              <a:gd name="T1" fmla="*/ 112 h 112"/>
              <a:gd name="T2" fmla="*/ 45 w 50"/>
              <a:gd name="T3" fmla="*/ 110 h 112"/>
              <a:gd name="T4" fmla="*/ 44 w 50"/>
              <a:gd name="T5" fmla="*/ 108 h 112"/>
              <a:gd name="T6" fmla="*/ 41 w 50"/>
              <a:gd name="T7" fmla="*/ 106 h 112"/>
              <a:gd name="T8" fmla="*/ 41 w 50"/>
              <a:gd name="T9" fmla="*/ 103 h 112"/>
              <a:gd name="T10" fmla="*/ 41 w 50"/>
              <a:gd name="T11" fmla="*/ 100 h 112"/>
              <a:gd name="T12" fmla="*/ 34 w 50"/>
              <a:gd name="T13" fmla="*/ 99 h 112"/>
              <a:gd name="T14" fmla="*/ 31 w 50"/>
              <a:gd name="T15" fmla="*/ 99 h 112"/>
              <a:gd name="T16" fmla="*/ 31 w 50"/>
              <a:gd name="T17" fmla="*/ 102 h 112"/>
              <a:gd name="T18" fmla="*/ 28 w 50"/>
              <a:gd name="T19" fmla="*/ 100 h 112"/>
              <a:gd name="T20" fmla="*/ 27 w 50"/>
              <a:gd name="T21" fmla="*/ 98 h 112"/>
              <a:gd name="T22" fmla="*/ 24 w 50"/>
              <a:gd name="T23" fmla="*/ 95 h 112"/>
              <a:gd name="T24" fmla="*/ 21 w 50"/>
              <a:gd name="T25" fmla="*/ 96 h 112"/>
              <a:gd name="T26" fmla="*/ 18 w 50"/>
              <a:gd name="T27" fmla="*/ 95 h 112"/>
              <a:gd name="T28" fmla="*/ 14 w 50"/>
              <a:gd name="T29" fmla="*/ 99 h 112"/>
              <a:gd name="T30" fmla="*/ 0 w 50"/>
              <a:gd name="T31" fmla="*/ 79 h 112"/>
              <a:gd name="T32" fmla="*/ 0 w 50"/>
              <a:gd name="T33" fmla="*/ 70 h 112"/>
              <a:gd name="T34" fmla="*/ 1 w 50"/>
              <a:gd name="T35" fmla="*/ 62 h 112"/>
              <a:gd name="T36" fmla="*/ 1 w 50"/>
              <a:gd name="T37" fmla="*/ 56 h 112"/>
              <a:gd name="T38" fmla="*/ 2 w 50"/>
              <a:gd name="T39" fmla="*/ 46 h 112"/>
              <a:gd name="T40" fmla="*/ 2 w 50"/>
              <a:gd name="T41" fmla="*/ 39 h 112"/>
              <a:gd name="T42" fmla="*/ 4 w 50"/>
              <a:gd name="T43" fmla="*/ 35 h 112"/>
              <a:gd name="T44" fmla="*/ 4 w 50"/>
              <a:gd name="T45" fmla="*/ 32 h 112"/>
              <a:gd name="T46" fmla="*/ 4 w 50"/>
              <a:gd name="T47" fmla="*/ 28 h 112"/>
              <a:gd name="T48" fmla="*/ 2 w 50"/>
              <a:gd name="T49" fmla="*/ 25 h 112"/>
              <a:gd name="T50" fmla="*/ 1 w 50"/>
              <a:gd name="T51" fmla="*/ 20 h 112"/>
              <a:gd name="T52" fmla="*/ 1 w 50"/>
              <a:gd name="T53" fmla="*/ 18 h 112"/>
              <a:gd name="T54" fmla="*/ 2 w 50"/>
              <a:gd name="T55" fmla="*/ 15 h 112"/>
              <a:gd name="T56" fmla="*/ 5 w 50"/>
              <a:gd name="T57" fmla="*/ 13 h 112"/>
              <a:gd name="T58" fmla="*/ 7 w 50"/>
              <a:gd name="T59" fmla="*/ 10 h 112"/>
              <a:gd name="T60" fmla="*/ 10 w 50"/>
              <a:gd name="T61" fmla="*/ 12 h 112"/>
              <a:gd name="T62" fmla="*/ 12 w 50"/>
              <a:gd name="T63" fmla="*/ 9 h 112"/>
              <a:gd name="T64" fmla="*/ 15 w 50"/>
              <a:gd name="T65" fmla="*/ 8 h 112"/>
              <a:gd name="T66" fmla="*/ 18 w 50"/>
              <a:gd name="T67" fmla="*/ 9 h 112"/>
              <a:gd name="T68" fmla="*/ 21 w 50"/>
              <a:gd name="T69" fmla="*/ 12 h 112"/>
              <a:gd name="T70" fmla="*/ 22 w 50"/>
              <a:gd name="T71" fmla="*/ 9 h 112"/>
              <a:gd name="T72" fmla="*/ 25 w 50"/>
              <a:gd name="T73" fmla="*/ 8 h 112"/>
              <a:gd name="T74" fmla="*/ 27 w 50"/>
              <a:gd name="T75" fmla="*/ 5 h 112"/>
              <a:gd name="T76" fmla="*/ 31 w 50"/>
              <a:gd name="T77" fmla="*/ 5 h 112"/>
              <a:gd name="T78" fmla="*/ 34 w 50"/>
              <a:gd name="T79" fmla="*/ 6 h 112"/>
              <a:gd name="T80" fmla="*/ 37 w 50"/>
              <a:gd name="T81" fmla="*/ 5 h 112"/>
              <a:gd name="T82" fmla="*/ 41 w 50"/>
              <a:gd name="T83" fmla="*/ 5 h 112"/>
              <a:gd name="T84" fmla="*/ 44 w 50"/>
              <a:gd name="T85" fmla="*/ 2 h 1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
              <a:gd name="T130" fmla="*/ 0 h 112"/>
              <a:gd name="T131" fmla="*/ 50 w 50"/>
              <a:gd name="T132" fmla="*/ 112 h 1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 h="112">
                <a:moveTo>
                  <a:pt x="50" y="110"/>
                </a:moveTo>
                <a:lnTo>
                  <a:pt x="50" y="112"/>
                </a:lnTo>
                <a:lnTo>
                  <a:pt x="48" y="112"/>
                </a:lnTo>
                <a:lnTo>
                  <a:pt x="48" y="110"/>
                </a:lnTo>
                <a:lnTo>
                  <a:pt x="47" y="110"/>
                </a:lnTo>
                <a:lnTo>
                  <a:pt x="45" y="110"/>
                </a:lnTo>
                <a:lnTo>
                  <a:pt x="45" y="109"/>
                </a:lnTo>
                <a:lnTo>
                  <a:pt x="45" y="108"/>
                </a:lnTo>
                <a:lnTo>
                  <a:pt x="44" y="108"/>
                </a:lnTo>
                <a:lnTo>
                  <a:pt x="43" y="108"/>
                </a:lnTo>
                <a:lnTo>
                  <a:pt x="41" y="108"/>
                </a:lnTo>
                <a:lnTo>
                  <a:pt x="41" y="106"/>
                </a:lnTo>
                <a:lnTo>
                  <a:pt x="40" y="106"/>
                </a:lnTo>
                <a:lnTo>
                  <a:pt x="40" y="105"/>
                </a:lnTo>
                <a:lnTo>
                  <a:pt x="41" y="103"/>
                </a:lnTo>
                <a:lnTo>
                  <a:pt x="41" y="102"/>
                </a:lnTo>
                <a:lnTo>
                  <a:pt x="40" y="102"/>
                </a:lnTo>
                <a:lnTo>
                  <a:pt x="41" y="100"/>
                </a:lnTo>
                <a:lnTo>
                  <a:pt x="40" y="100"/>
                </a:lnTo>
                <a:lnTo>
                  <a:pt x="37" y="99"/>
                </a:lnTo>
                <a:lnTo>
                  <a:pt x="34" y="99"/>
                </a:lnTo>
                <a:lnTo>
                  <a:pt x="32" y="98"/>
                </a:lnTo>
                <a:lnTo>
                  <a:pt x="31" y="98"/>
                </a:lnTo>
                <a:lnTo>
                  <a:pt x="31" y="99"/>
                </a:lnTo>
                <a:lnTo>
                  <a:pt x="31" y="100"/>
                </a:lnTo>
                <a:lnTo>
                  <a:pt x="30" y="100"/>
                </a:lnTo>
                <a:lnTo>
                  <a:pt x="31" y="102"/>
                </a:lnTo>
                <a:lnTo>
                  <a:pt x="30" y="102"/>
                </a:lnTo>
                <a:lnTo>
                  <a:pt x="30" y="100"/>
                </a:lnTo>
                <a:lnTo>
                  <a:pt x="28" y="100"/>
                </a:lnTo>
                <a:lnTo>
                  <a:pt x="28" y="99"/>
                </a:lnTo>
                <a:lnTo>
                  <a:pt x="27" y="99"/>
                </a:lnTo>
                <a:lnTo>
                  <a:pt x="27" y="98"/>
                </a:lnTo>
                <a:lnTo>
                  <a:pt x="25" y="96"/>
                </a:lnTo>
                <a:lnTo>
                  <a:pt x="24" y="96"/>
                </a:lnTo>
                <a:lnTo>
                  <a:pt x="24" y="95"/>
                </a:lnTo>
                <a:lnTo>
                  <a:pt x="22" y="93"/>
                </a:lnTo>
                <a:lnTo>
                  <a:pt x="22" y="95"/>
                </a:lnTo>
                <a:lnTo>
                  <a:pt x="21" y="96"/>
                </a:lnTo>
                <a:lnTo>
                  <a:pt x="20" y="95"/>
                </a:lnTo>
                <a:lnTo>
                  <a:pt x="18" y="93"/>
                </a:lnTo>
                <a:lnTo>
                  <a:pt x="18" y="95"/>
                </a:lnTo>
                <a:lnTo>
                  <a:pt x="15" y="98"/>
                </a:lnTo>
                <a:lnTo>
                  <a:pt x="15" y="99"/>
                </a:lnTo>
                <a:lnTo>
                  <a:pt x="14" y="99"/>
                </a:lnTo>
                <a:lnTo>
                  <a:pt x="12" y="96"/>
                </a:lnTo>
                <a:lnTo>
                  <a:pt x="0" y="80"/>
                </a:lnTo>
                <a:lnTo>
                  <a:pt x="0" y="79"/>
                </a:lnTo>
                <a:lnTo>
                  <a:pt x="0" y="78"/>
                </a:lnTo>
                <a:lnTo>
                  <a:pt x="0" y="72"/>
                </a:lnTo>
                <a:lnTo>
                  <a:pt x="0" y="70"/>
                </a:lnTo>
                <a:lnTo>
                  <a:pt x="0" y="68"/>
                </a:lnTo>
                <a:lnTo>
                  <a:pt x="1" y="65"/>
                </a:lnTo>
                <a:lnTo>
                  <a:pt x="1" y="62"/>
                </a:lnTo>
                <a:lnTo>
                  <a:pt x="1" y="59"/>
                </a:lnTo>
                <a:lnTo>
                  <a:pt x="1" y="58"/>
                </a:lnTo>
                <a:lnTo>
                  <a:pt x="1" y="56"/>
                </a:lnTo>
                <a:lnTo>
                  <a:pt x="1" y="55"/>
                </a:lnTo>
                <a:lnTo>
                  <a:pt x="2" y="49"/>
                </a:lnTo>
                <a:lnTo>
                  <a:pt x="2" y="46"/>
                </a:lnTo>
                <a:lnTo>
                  <a:pt x="2" y="45"/>
                </a:lnTo>
                <a:lnTo>
                  <a:pt x="2" y="42"/>
                </a:lnTo>
                <a:lnTo>
                  <a:pt x="2" y="39"/>
                </a:lnTo>
                <a:lnTo>
                  <a:pt x="4" y="38"/>
                </a:lnTo>
                <a:lnTo>
                  <a:pt x="4" y="36"/>
                </a:lnTo>
                <a:lnTo>
                  <a:pt x="4" y="35"/>
                </a:lnTo>
                <a:lnTo>
                  <a:pt x="5" y="35"/>
                </a:lnTo>
                <a:lnTo>
                  <a:pt x="5" y="33"/>
                </a:lnTo>
                <a:lnTo>
                  <a:pt x="4" y="32"/>
                </a:lnTo>
                <a:lnTo>
                  <a:pt x="4" y="30"/>
                </a:lnTo>
                <a:lnTo>
                  <a:pt x="4" y="29"/>
                </a:lnTo>
                <a:lnTo>
                  <a:pt x="4" y="28"/>
                </a:lnTo>
                <a:lnTo>
                  <a:pt x="4" y="26"/>
                </a:lnTo>
                <a:lnTo>
                  <a:pt x="2" y="26"/>
                </a:lnTo>
                <a:lnTo>
                  <a:pt x="2" y="25"/>
                </a:lnTo>
                <a:lnTo>
                  <a:pt x="2" y="23"/>
                </a:lnTo>
                <a:lnTo>
                  <a:pt x="1" y="22"/>
                </a:lnTo>
                <a:lnTo>
                  <a:pt x="1" y="20"/>
                </a:lnTo>
                <a:lnTo>
                  <a:pt x="0" y="20"/>
                </a:lnTo>
                <a:lnTo>
                  <a:pt x="1" y="19"/>
                </a:lnTo>
                <a:lnTo>
                  <a:pt x="1" y="18"/>
                </a:lnTo>
                <a:lnTo>
                  <a:pt x="1" y="16"/>
                </a:lnTo>
                <a:lnTo>
                  <a:pt x="1" y="15"/>
                </a:lnTo>
                <a:lnTo>
                  <a:pt x="2" y="15"/>
                </a:lnTo>
                <a:lnTo>
                  <a:pt x="4" y="15"/>
                </a:lnTo>
                <a:lnTo>
                  <a:pt x="5" y="15"/>
                </a:lnTo>
                <a:lnTo>
                  <a:pt x="5" y="13"/>
                </a:lnTo>
                <a:lnTo>
                  <a:pt x="5" y="12"/>
                </a:lnTo>
                <a:lnTo>
                  <a:pt x="5" y="10"/>
                </a:lnTo>
                <a:lnTo>
                  <a:pt x="7" y="10"/>
                </a:lnTo>
                <a:lnTo>
                  <a:pt x="8" y="10"/>
                </a:lnTo>
                <a:lnTo>
                  <a:pt x="10" y="10"/>
                </a:lnTo>
                <a:lnTo>
                  <a:pt x="10" y="12"/>
                </a:lnTo>
                <a:lnTo>
                  <a:pt x="11" y="12"/>
                </a:lnTo>
                <a:lnTo>
                  <a:pt x="11" y="10"/>
                </a:lnTo>
                <a:lnTo>
                  <a:pt x="12" y="9"/>
                </a:lnTo>
                <a:lnTo>
                  <a:pt x="12" y="8"/>
                </a:lnTo>
                <a:lnTo>
                  <a:pt x="14" y="8"/>
                </a:lnTo>
                <a:lnTo>
                  <a:pt x="15" y="8"/>
                </a:lnTo>
                <a:lnTo>
                  <a:pt x="17" y="8"/>
                </a:lnTo>
                <a:lnTo>
                  <a:pt x="18" y="8"/>
                </a:lnTo>
                <a:lnTo>
                  <a:pt x="18" y="9"/>
                </a:lnTo>
                <a:lnTo>
                  <a:pt x="18" y="10"/>
                </a:lnTo>
                <a:lnTo>
                  <a:pt x="20" y="10"/>
                </a:lnTo>
                <a:lnTo>
                  <a:pt x="21" y="12"/>
                </a:lnTo>
                <a:lnTo>
                  <a:pt x="22" y="12"/>
                </a:lnTo>
                <a:lnTo>
                  <a:pt x="22" y="10"/>
                </a:lnTo>
                <a:lnTo>
                  <a:pt x="22" y="9"/>
                </a:lnTo>
                <a:lnTo>
                  <a:pt x="24" y="9"/>
                </a:lnTo>
                <a:lnTo>
                  <a:pt x="24" y="8"/>
                </a:lnTo>
                <a:lnTo>
                  <a:pt x="25" y="8"/>
                </a:lnTo>
                <a:lnTo>
                  <a:pt x="25" y="6"/>
                </a:lnTo>
                <a:lnTo>
                  <a:pt x="27" y="6"/>
                </a:lnTo>
                <a:lnTo>
                  <a:pt x="27" y="5"/>
                </a:lnTo>
                <a:lnTo>
                  <a:pt x="28" y="5"/>
                </a:lnTo>
                <a:lnTo>
                  <a:pt x="30" y="5"/>
                </a:lnTo>
                <a:lnTo>
                  <a:pt x="31" y="5"/>
                </a:lnTo>
                <a:lnTo>
                  <a:pt x="31" y="6"/>
                </a:lnTo>
                <a:lnTo>
                  <a:pt x="32" y="6"/>
                </a:lnTo>
                <a:lnTo>
                  <a:pt x="34" y="6"/>
                </a:lnTo>
                <a:lnTo>
                  <a:pt x="35" y="6"/>
                </a:lnTo>
                <a:lnTo>
                  <a:pt x="37" y="6"/>
                </a:lnTo>
                <a:lnTo>
                  <a:pt x="37" y="5"/>
                </a:lnTo>
                <a:lnTo>
                  <a:pt x="38" y="5"/>
                </a:lnTo>
                <a:lnTo>
                  <a:pt x="40" y="5"/>
                </a:lnTo>
                <a:lnTo>
                  <a:pt x="41" y="5"/>
                </a:lnTo>
                <a:lnTo>
                  <a:pt x="41" y="3"/>
                </a:lnTo>
                <a:lnTo>
                  <a:pt x="43" y="3"/>
                </a:lnTo>
                <a:lnTo>
                  <a:pt x="44" y="2"/>
                </a:lnTo>
                <a:lnTo>
                  <a:pt x="45" y="0"/>
                </a:lnTo>
              </a:path>
            </a:pathLst>
          </a:custGeom>
          <a:solidFill>
            <a:schemeClr val="bg1"/>
          </a:solidFill>
          <a:ln w="3175" cmpd="sng">
            <a:solidFill>
              <a:srgbClr val="808080"/>
            </a:solidFill>
            <a:prstDash val="solid"/>
            <a:round/>
            <a:headEnd/>
            <a:tailEnd/>
          </a:ln>
        </p:spPr>
        <p:txBody>
          <a:bodyPr/>
          <a:lstStyle/>
          <a:p>
            <a:endParaRPr lang="en-US"/>
          </a:p>
        </p:txBody>
      </p:sp>
      <p:sp>
        <p:nvSpPr>
          <p:cNvPr id="14527" name="Freeform 191"/>
          <p:cNvSpPr>
            <a:spLocks/>
          </p:cNvSpPr>
          <p:nvPr/>
        </p:nvSpPr>
        <p:spPr bwMode="auto">
          <a:xfrm>
            <a:off x="2617788" y="995363"/>
            <a:ext cx="596900" cy="200025"/>
          </a:xfrm>
          <a:custGeom>
            <a:avLst/>
            <a:gdLst>
              <a:gd name="T0" fmla="*/ 406 w 505"/>
              <a:gd name="T1" fmla="*/ 214 h 230"/>
              <a:gd name="T2" fmla="*/ 419 w 505"/>
              <a:gd name="T3" fmla="*/ 202 h 230"/>
              <a:gd name="T4" fmla="*/ 440 w 505"/>
              <a:gd name="T5" fmla="*/ 203 h 230"/>
              <a:gd name="T6" fmla="*/ 462 w 505"/>
              <a:gd name="T7" fmla="*/ 209 h 230"/>
              <a:gd name="T8" fmla="*/ 475 w 505"/>
              <a:gd name="T9" fmla="*/ 187 h 230"/>
              <a:gd name="T10" fmla="*/ 483 w 505"/>
              <a:gd name="T11" fmla="*/ 164 h 230"/>
              <a:gd name="T12" fmla="*/ 492 w 505"/>
              <a:gd name="T13" fmla="*/ 153 h 230"/>
              <a:gd name="T14" fmla="*/ 499 w 505"/>
              <a:gd name="T15" fmla="*/ 133 h 230"/>
              <a:gd name="T16" fmla="*/ 486 w 505"/>
              <a:gd name="T17" fmla="*/ 112 h 230"/>
              <a:gd name="T18" fmla="*/ 486 w 505"/>
              <a:gd name="T19" fmla="*/ 87 h 230"/>
              <a:gd name="T20" fmla="*/ 459 w 505"/>
              <a:gd name="T21" fmla="*/ 93 h 230"/>
              <a:gd name="T22" fmla="*/ 446 w 505"/>
              <a:gd name="T23" fmla="*/ 74 h 230"/>
              <a:gd name="T24" fmla="*/ 425 w 505"/>
              <a:gd name="T25" fmla="*/ 61 h 230"/>
              <a:gd name="T26" fmla="*/ 429 w 505"/>
              <a:gd name="T27" fmla="*/ 49 h 230"/>
              <a:gd name="T28" fmla="*/ 409 w 505"/>
              <a:gd name="T29" fmla="*/ 31 h 230"/>
              <a:gd name="T30" fmla="*/ 382 w 505"/>
              <a:gd name="T31" fmla="*/ 30 h 230"/>
              <a:gd name="T32" fmla="*/ 369 w 505"/>
              <a:gd name="T33" fmla="*/ 33 h 230"/>
              <a:gd name="T34" fmla="*/ 342 w 505"/>
              <a:gd name="T35" fmla="*/ 10 h 230"/>
              <a:gd name="T36" fmla="*/ 309 w 505"/>
              <a:gd name="T37" fmla="*/ 14 h 230"/>
              <a:gd name="T38" fmla="*/ 283 w 505"/>
              <a:gd name="T39" fmla="*/ 31 h 230"/>
              <a:gd name="T40" fmla="*/ 274 w 505"/>
              <a:gd name="T41" fmla="*/ 64 h 230"/>
              <a:gd name="T42" fmla="*/ 256 w 505"/>
              <a:gd name="T43" fmla="*/ 87 h 230"/>
              <a:gd name="T44" fmla="*/ 234 w 505"/>
              <a:gd name="T45" fmla="*/ 87 h 230"/>
              <a:gd name="T46" fmla="*/ 226 w 505"/>
              <a:gd name="T47" fmla="*/ 101 h 230"/>
              <a:gd name="T48" fmla="*/ 202 w 505"/>
              <a:gd name="T49" fmla="*/ 104 h 230"/>
              <a:gd name="T50" fmla="*/ 196 w 505"/>
              <a:gd name="T51" fmla="*/ 83 h 230"/>
              <a:gd name="T52" fmla="*/ 179 w 505"/>
              <a:gd name="T53" fmla="*/ 79 h 230"/>
              <a:gd name="T54" fmla="*/ 171 w 505"/>
              <a:gd name="T55" fmla="*/ 61 h 230"/>
              <a:gd name="T56" fmla="*/ 151 w 505"/>
              <a:gd name="T57" fmla="*/ 60 h 230"/>
              <a:gd name="T58" fmla="*/ 126 w 505"/>
              <a:gd name="T59" fmla="*/ 50 h 230"/>
              <a:gd name="T60" fmla="*/ 124 w 505"/>
              <a:gd name="T61" fmla="*/ 23 h 230"/>
              <a:gd name="T62" fmla="*/ 126 w 505"/>
              <a:gd name="T63" fmla="*/ 4 h 230"/>
              <a:gd name="T64" fmla="*/ 100 w 505"/>
              <a:gd name="T65" fmla="*/ 4 h 230"/>
              <a:gd name="T66" fmla="*/ 77 w 505"/>
              <a:gd name="T67" fmla="*/ 11 h 230"/>
              <a:gd name="T68" fmla="*/ 67 w 505"/>
              <a:gd name="T69" fmla="*/ 30 h 230"/>
              <a:gd name="T70" fmla="*/ 70 w 505"/>
              <a:gd name="T71" fmla="*/ 50 h 230"/>
              <a:gd name="T72" fmla="*/ 70 w 505"/>
              <a:gd name="T73" fmla="*/ 71 h 230"/>
              <a:gd name="T74" fmla="*/ 63 w 505"/>
              <a:gd name="T75" fmla="*/ 89 h 230"/>
              <a:gd name="T76" fmla="*/ 59 w 505"/>
              <a:gd name="T77" fmla="*/ 101 h 230"/>
              <a:gd name="T78" fmla="*/ 39 w 505"/>
              <a:gd name="T79" fmla="*/ 93 h 230"/>
              <a:gd name="T80" fmla="*/ 34 w 505"/>
              <a:gd name="T81" fmla="*/ 103 h 230"/>
              <a:gd name="T82" fmla="*/ 26 w 505"/>
              <a:gd name="T83" fmla="*/ 116 h 230"/>
              <a:gd name="T84" fmla="*/ 7 w 505"/>
              <a:gd name="T85" fmla="*/ 124 h 230"/>
              <a:gd name="T86" fmla="*/ 3 w 505"/>
              <a:gd name="T87" fmla="*/ 137 h 230"/>
              <a:gd name="T88" fmla="*/ 18 w 505"/>
              <a:gd name="T89" fmla="*/ 152 h 230"/>
              <a:gd name="T90" fmla="*/ 23 w 505"/>
              <a:gd name="T91" fmla="*/ 179 h 230"/>
              <a:gd name="T92" fmla="*/ 46 w 505"/>
              <a:gd name="T93" fmla="*/ 179 h 230"/>
              <a:gd name="T94" fmla="*/ 67 w 505"/>
              <a:gd name="T95" fmla="*/ 174 h 230"/>
              <a:gd name="T96" fmla="*/ 73 w 505"/>
              <a:gd name="T97" fmla="*/ 183 h 230"/>
              <a:gd name="T98" fmla="*/ 106 w 505"/>
              <a:gd name="T99" fmla="*/ 194 h 230"/>
              <a:gd name="T100" fmla="*/ 133 w 505"/>
              <a:gd name="T101" fmla="*/ 204 h 230"/>
              <a:gd name="T102" fmla="*/ 147 w 505"/>
              <a:gd name="T103" fmla="*/ 216 h 230"/>
              <a:gd name="T104" fmla="*/ 170 w 505"/>
              <a:gd name="T105" fmla="*/ 224 h 230"/>
              <a:gd name="T106" fmla="*/ 189 w 505"/>
              <a:gd name="T107" fmla="*/ 209 h 230"/>
              <a:gd name="T108" fmla="*/ 203 w 505"/>
              <a:gd name="T109" fmla="*/ 207 h 230"/>
              <a:gd name="T110" fmla="*/ 224 w 505"/>
              <a:gd name="T111" fmla="*/ 194 h 230"/>
              <a:gd name="T112" fmla="*/ 250 w 505"/>
              <a:gd name="T113" fmla="*/ 182 h 230"/>
              <a:gd name="T114" fmla="*/ 277 w 505"/>
              <a:gd name="T115" fmla="*/ 183 h 230"/>
              <a:gd name="T116" fmla="*/ 294 w 505"/>
              <a:gd name="T117" fmla="*/ 197 h 230"/>
              <a:gd name="T118" fmla="*/ 313 w 505"/>
              <a:gd name="T119" fmla="*/ 204 h 230"/>
              <a:gd name="T120" fmla="*/ 332 w 505"/>
              <a:gd name="T121" fmla="*/ 204 h 230"/>
              <a:gd name="T122" fmla="*/ 357 w 505"/>
              <a:gd name="T123" fmla="*/ 209 h 23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05"/>
              <a:gd name="T187" fmla="*/ 0 h 230"/>
              <a:gd name="T188" fmla="*/ 505 w 505"/>
              <a:gd name="T189" fmla="*/ 230 h 23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05" h="230">
                <a:moveTo>
                  <a:pt x="382" y="214"/>
                </a:moveTo>
                <a:lnTo>
                  <a:pt x="383" y="214"/>
                </a:lnTo>
                <a:lnTo>
                  <a:pt x="385" y="214"/>
                </a:lnTo>
                <a:lnTo>
                  <a:pt x="386" y="216"/>
                </a:lnTo>
                <a:lnTo>
                  <a:pt x="387" y="216"/>
                </a:lnTo>
                <a:lnTo>
                  <a:pt x="389" y="216"/>
                </a:lnTo>
                <a:lnTo>
                  <a:pt x="390" y="217"/>
                </a:lnTo>
                <a:lnTo>
                  <a:pt x="392" y="217"/>
                </a:lnTo>
                <a:lnTo>
                  <a:pt x="393" y="217"/>
                </a:lnTo>
                <a:lnTo>
                  <a:pt x="395" y="217"/>
                </a:lnTo>
                <a:lnTo>
                  <a:pt x="396" y="217"/>
                </a:lnTo>
                <a:lnTo>
                  <a:pt x="396" y="219"/>
                </a:lnTo>
                <a:lnTo>
                  <a:pt x="397" y="219"/>
                </a:lnTo>
                <a:lnTo>
                  <a:pt x="399" y="219"/>
                </a:lnTo>
                <a:lnTo>
                  <a:pt x="399" y="217"/>
                </a:lnTo>
                <a:lnTo>
                  <a:pt x="400" y="217"/>
                </a:lnTo>
                <a:lnTo>
                  <a:pt x="400" y="216"/>
                </a:lnTo>
                <a:lnTo>
                  <a:pt x="402" y="216"/>
                </a:lnTo>
                <a:lnTo>
                  <a:pt x="402" y="214"/>
                </a:lnTo>
                <a:lnTo>
                  <a:pt x="403" y="214"/>
                </a:lnTo>
                <a:lnTo>
                  <a:pt x="405" y="214"/>
                </a:lnTo>
                <a:lnTo>
                  <a:pt x="406" y="214"/>
                </a:lnTo>
                <a:lnTo>
                  <a:pt x="407" y="214"/>
                </a:lnTo>
                <a:lnTo>
                  <a:pt x="409" y="214"/>
                </a:lnTo>
                <a:lnTo>
                  <a:pt x="410" y="214"/>
                </a:lnTo>
                <a:lnTo>
                  <a:pt x="412" y="216"/>
                </a:lnTo>
                <a:lnTo>
                  <a:pt x="413" y="216"/>
                </a:lnTo>
                <a:lnTo>
                  <a:pt x="415" y="216"/>
                </a:lnTo>
                <a:lnTo>
                  <a:pt x="413" y="214"/>
                </a:lnTo>
                <a:lnTo>
                  <a:pt x="413" y="213"/>
                </a:lnTo>
                <a:lnTo>
                  <a:pt x="413" y="212"/>
                </a:lnTo>
                <a:lnTo>
                  <a:pt x="413" y="210"/>
                </a:lnTo>
                <a:lnTo>
                  <a:pt x="413" y="209"/>
                </a:lnTo>
                <a:lnTo>
                  <a:pt x="413" y="207"/>
                </a:lnTo>
                <a:lnTo>
                  <a:pt x="413" y="206"/>
                </a:lnTo>
                <a:lnTo>
                  <a:pt x="415" y="206"/>
                </a:lnTo>
                <a:lnTo>
                  <a:pt x="413" y="206"/>
                </a:lnTo>
                <a:lnTo>
                  <a:pt x="413" y="204"/>
                </a:lnTo>
                <a:lnTo>
                  <a:pt x="413" y="203"/>
                </a:lnTo>
                <a:lnTo>
                  <a:pt x="413" y="202"/>
                </a:lnTo>
                <a:lnTo>
                  <a:pt x="415" y="200"/>
                </a:lnTo>
                <a:lnTo>
                  <a:pt x="416" y="200"/>
                </a:lnTo>
                <a:lnTo>
                  <a:pt x="417" y="200"/>
                </a:lnTo>
                <a:lnTo>
                  <a:pt x="419" y="202"/>
                </a:lnTo>
                <a:lnTo>
                  <a:pt x="420" y="202"/>
                </a:lnTo>
                <a:lnTo>
                  <a:pt x="422" y="202"/>
                </a:lnTo>
                <a:lnTo>
                  <a:pt x="423" y="200"/>
                </a:lnTo>
                <a:lnTo>
                  <a:pt x="425" y="200"/>
                </a:lnTo>
                <a:lnTo>
                  <a:pt x="426" y="200"/>
                </a:lnTo>
                <a:lnTo>
                  <a:pt x="427" y="200"/>
                </a:lnTo>
                <a:lnTo>
                  <a:pt x="427" y="202"/>
                </a:lnTo>
                <a:lnTo>
                  <a:pt x="427" y="203"/>
                </a:lnTo>
                <a:lnTo>
                  <a:pt x="427" y="204"/>
                </a:lnTo>
                <a:lnTo>
                  <a:pt x="429" y="206"/>
                </a:lnTo>
                <a:lnTo>
                  <a:pt x="430" y="206"/>
                </a:lnTo>
                <a:lnTo>
                  <a:pt x="432" y="206"/>
                </a:lnTo>
                <a:lnTo>
                  <a:pt x="433" y="206"/>
                </a:lnTo>
                <a:lnTo>
                  <a:pt x="433" y="207"/>
                </a:lnTo>
                <a:lnTo>
                  <a:pt x="433" y="206"/>
                </a:lnTo>
                <a:lnTo>
                  <a:pt x="435" y="207"/>
                </a:lnTo>
                <a:lnTo>
                  <a:pt x="435" y="206"/>
                </a:lnTo>
                <a:lnTo>
                  <a:pt x="436" y="206"/>
                </a:lnTo>
                <a:lnTo>
                  <a:pt x="436" y="204"/>
                </a:lnTo>
                <a:lnTo>
                  <a:pt x="437" y="203"/>
                </a:lnTo>
                <a:lnTo>
                  <a:pt x="439" y="203"/>
                </a:lnTo>
                <a:lnTo>
                  <a:pt x="440" y="203"/>
                </a:lnTo>
                <a:lnTo>
                  <a:pt x="442" y="203"/>
                </a:lnTo>
                <a:lnTo>
                  <a:pt x="442" y="204"/>
                </a:lnTo>
                <a:lnTo>
                  <a:pt x="443" y="204"/>
                </a:lnTo>
                <a:lnTo>
                  <a:pt x="443" y="203"/>
                </a:lnTo>
                <a:lnTo>
                  <a:pt x="445" y="204"/>
                </a:lnTo>
                <a:lnTo>
                  <a:pt x="446" y="203"/>
                </a:lnTo>
                <a:lnTo>
                  <a:pt x="447" y="203"/>
                </a:lnTo>
                <a:lnTo>
                  <a:pt x="449" y="203"/>
                </a:lnTo>
                <a:lnTo>
                  <a:pt x="450" y="203"/>
                </a:lnTo>
                <a:lnTo>
                  <a:pt x="452" y="202"/>
                </a:lnTo>
                <a:lnTo>
                  <a:pt x="452" y="203"/>
                </a:lnTo>
                <a:lnTo>
                  <a:pt x="453" y="202"/>
                </a:lnTo>
                <a:lnTo>
                  <a:pt x="455" y="203"/>
                </a:lnTo>
                <a:lnTo>
                  <a:pt x="455" y="204"/>
                </a:lnTo>
                <a:lnTo>
                  <a:pt x="456" y="204"/>
                </a:lnTo>
                <a:lnTo>
                  <a:pt x="456" y="206"/>
                </a:lnTo>
                <a:lnTo>
                  <a:pt x="457" y="206"/>
                </a:lnTo>
                <a:lnTo>
                  <a:pt x="457" y="207"/>
                </a:lnTo>
                <a:lnTo>
                  <a:pt x="459" y="207"/>
                </a:lnTo>
                <a:lnTo>
                  <a:pt x="459" y="209"/>
                </a:lnTo>
                <a:lnTo>
                  <a:pt x="460" y="209"/>
                </a:lnTo>
                <a:lnTo>
                  <a:pt x="462" y="209"/>
                </a:lnTo>
                <a:lnTo>
                  <a:pt x="462" y="207"/>
                </a:lnTo>
                <a:lnTo>
                  <a:pt x="463" y="207"/>
                </a:lnTo>
                <a:lnTo>
                  <a:pt x="465" y="207"/>
                </a:lnTo>
                <a:lnTo>
                  <a:pt x="465" y="206"/>
                </a:lnTo>
                <a:lnTo>
                  <a:pt x="466" y="206"/>
                </a:lnTo>
                <a:lnTo>
                  <a:pt x="466" y="204"/>
                </a:lnTo>
                <a:lnTo>
                  <a:pt x="466" y="203"/>
                </a:lnTo>
                <a:lnTo>
                  <a:pt x="466" y="202"/>
                </a:lnTo>
                <a:lnTo>
                  <a:pt x="466" y="200"/>
                </a:lnTo>
                <a:lnTo>
                  <a:pt x="468" y="200"/>
                </a:lnTo>
                <a:lnTo>
                  <a:pt x="469" y="200"/>
                </a:lnTo>
                <a:lnTo>
                  <a:pt x="470" y="200"/>
                </a:lnTo>
                <a:lnTo>
                  <a:pt x="470" y="199"/>
                </a:lnTo>
                <a:lnTo>
                  <a:pt x="470" y="197"/>
                </a:lnTo>
                <a:lnTo>
                  <a:pt x="470" y="196"/>
                </a:lnTo>
                <a:lnTo>
                  <a:pt x="470" y="194"/>
                </a:lnTo>
                <a:lnTo>
                  <a:pt x="470" y="192"/>
                </a:lnTo>
                <a:lnTo>
                  <a:pt x="472" y="192"/>
                </a:lnTo>
                <a:lnTo>
                  <a:pt x="473" y="190"/>
                </a:lnTo>
                <a:lnTo>
                  <a:pt x="473" y="189"/>
                </a:lnTo>
                <a:lnTo>
                  <a:pt x="475" y="189"/>
                </a:lnTo>
                <a:lnTo>
                  <a:pt x="475" y="187"/>
                </a:lnTo>
                <a:lnTo>
                  <a:pt x="475" y="186"/>
                </a:lnTo>
                <a:lnTo>
                  <a:pt x="476" y="186"/>
                </a:lnTo>
                <a:lnTo>
                  <a:pt x="476" y="184"/>
                </a:lnTo>
                <a:lnTo>
                  <a:pt x="476" y="183"/>
                </a:lnTo>
                <a:lnTo>
                  <a:pt x="478" y="183"/>
                </a:lnTo>
                <a:lnTo>
                  <a:pt x="479" y="183"/>
                </a:lnTo>
                <a:lnTo>
                  <a:pt x="480" y="183"/>
                </a:lnTo>
                <a:lnTo>
                  <a:pt x="480" y="182"/>
                </a:lnTo>
                <a:lnTo>
                  <a:pt x="479" y="182"/>
                </a:lnTo>
                <a:lnTo>
                  <a:pt x="480" y="180"/>
                </a:lnTo>
                <a:lnTo>
                  <a:pt x="480" y="179"/>
                </a:lnTo>
                <a:lnTo>
                  <a:pt x="480" y="177"/>
                </a:lnTo>
                <a:lnTo>
                  <a:pt x="480" y="176"/>
                </a:lnTo>
                <a:lnTo>
                  <a:pt x="482" y="176"/>
                </a:lnTo>
                <a:lnTo>
                  <a:pt x="482" y="174"/>
                </a:lnTo>
                <a:lnTo>
                  <a:pt x="482" y="173"/>
                </a:lnTo>
                <a:lnTo>
                  <a:pt x="482" y="172"/>
                </a:lnTo>
                <a:lnTo>
                  <a:pt x="483" y="170"/>
                </a:lnTo>
                <a:lnTo>
                  <a:pt x="483" y="169"/>
                </a:lnTo>
                <a:lnTo>
                  <a:pt x="483" y="167"/>
                </a:lnTo>
                <a:lnTo>
                  <a:pt x="483" y="166"/>
                </a:lnTo>
                <a:lnTo>
                  <a:pt x="483" y="164"/>
                </a:lnTo>
                <a:lnTo>
                  <a:pt x="482" y="164"/>
                </a:lnTo>
                <a:lnTo>
                  <a:pt x="480" y="164"/>
                </a:lnTo>
                <a:lnTo>
                  <a:pt x="480" y="163"/>
                </a:lnTo>
                <a:lnTo>
                  <a:pt x="479" y="163"/>
                </a:lnTo>
                <a:lnTo>
                  <a:pt x="479" y="162"/>
                </a:lnTo>
                <a:lnTo>
                  <a:pt x="479" y="160"/>
                </a:lnTo>
                <a:lnTo>
                  <a:pt x="479" y="159"/>
                </a:lnTo>
                <a:lnTo>
                  <a:pt x="479" y="157"/>
                </a:lnTo>
                <a:lnTo>
                  <a:pt x="478" y="157"/>
                </a:lnTo>
                <a:lnTo>
                  <a:pt x="478" y="156"/>
                </a:lnTo>
                <a:lnTo>
                  <a:pt x="479" y="156"/>
                </a:lnTo>
                <a:lnTo>
                  <a:pt x="479" y="154"/>
                </a:lnTo>
                <a:lnTo>
                  <a:pt x="480" y="154"/>
                </a:lnTo>
                <a:lnTo>
                  <a:pt x="482" y="154"/>
                </a:lnTo>
                <a:lnTo>
                  <a:pt x="482" y="153"/>
                </a:lnTo>
                <a:lnTo>
                  <a:pt x="483" y="153"/>
                </a:lnTo>
                <a:lnTo>
                  <a:pt x="485" y="152"/>
                </a:lnTo>
                <a:lnTo>
                  <a:pt x="486" y="152"/>
                </a:lnTo>
                <a:lnTo>
                  <a:pt x="488" y="152"/>
                </a:lnTo>
                <a:lnTo>
                  <a:pt x="489" y="152"/>
                </a:lnTo>
                <a:lnTo>
                  <a:pt x="490" y="152"/>
                </a:lnTo>
                <a:lnTo>
                  <a:pt x="492" y="153"/>
                </a:lnTo>
                <a:lnTo>
                  <a:pt x="492" y="152"/>
                </a:lnTo>
                <a:lnTo>
                  <a:pt x="493" y="152"/>
                </a:lnTo>
                <a:lnTo>
                  <a:pt x="495" y="152"/>
                </a:lnTo>
                <a:lnTo>
                  <a:pt x="495" y="150"/>
                </a:lnTo>
                <a:lnTo>
                  <a:pt x="496" y="150"/>
                </a:lnTo>
                <a:lnTo>
                  <a:pt x="498" y="150"/>
                </a:lnTo>
                <a:lnTo>
                  <a:pt x="499" y="150"/>
                </a:lnTo>
                <a:lnTo>
                  <a:pt x="499" y="149"/>
                </a:lnTo>
                <a:lnTo>
                  <a:pt x="500" y="147"/>
                </a:lnTo>
                <a:lnTo>
                  <a:pt x="500" y="146"/>
                </a:lnTo>
                <a:lnTo>
                  <a:pt x="502" y="146"/>
                </a:lnTo>
                <a:lnTo>
                  <a:pt x="503" y="144"/>
                </a:lnTo>
                <a:lnTo>
                  <a:pt x="503" y="143"/>
                </a:lnTo>
                <a:lnTo>
                  <a:pt x="505" y="143"/>
                </a:lnTo>
                <a:lnTo>
                  <a:pt x="505" y="142"/>
                </a:lnTo>
                <a:lnTo>
                  <a:pt x="505" y="140"/>
                </a:lnTo>
                <a:lnTo>
                  <a:pt x="505" y="139"/>
                </a:lnTo>
                <a:lnTo>
                  <a:pt x="505" y="137"/>
                </a:lnTo>
                <a:lnTo>
                  <a:pt x="502" y="136"/>
                </a:lnTo>
                <a:lnTo>
                  <a:pt x="500" y="134"/>
                </a:lnTo>
                <a:lnTo>
                  <a:pt x="500" y="133"/>
                </a:lnTo>
                <a:lnTo>
                  <a:pt x="499" y="133"/>
                </a:lnTo>
                <a:lnTo>
                  <a:pt x="499" y="132"/>
                </a:lnTo>
                <a:lnTo>
                  <a:pt x="498" y="132"/>
                </a:lnTo>
                <a:lnTo>
                  <a:pt x="498" y="130"/>
                </a:lnTo>
                <a:lnTo>
                  <a:pt x="498" y="129"/>
                </a:lnTo>
                <a:lnTo>
                  <a:pt x="496" y="129"/>
                </a:lnTo>
                <a:lnTo>
                  <a:pt x="495" y="127"/>
                </a:lnTo>
                <a:lnTo>
                  <a:pt x="493" y="127"/>
                </a:lnTo>
                <a:lnTo>
                  <a:pt x="492" y="126"/>
                </a:lnTo>
                <a:lnTo>
                  <a:pt x="490" y="126"/>
                </a:lnTo>
                <a:lnTo>
                  <a:pt x="489" y="124"/>
                </a:lnTo>
                <a:lnTo>
                  <a:pt x="489" y="123"/>
                </a:lnTo>
                <a:lnTo>
                  <a:pt x="488" y="123"/>
                </a:lnTo>
                <a:lnTo>
                  <a:pt x="486" y="123"/>
                </a:lnTo>
                <a:lnTo>
                  <a:pt x="485" y="123"/>
                </a:lnTo>
                <a:lnTo>
                  <a:pt x="485" y="122"/>
                </a:lnTo>
                <a:lnTo>
                  <a:pt x="485" y="120"/>
                </a:lnTo>
                <a:lnTo>
                  <a:pt x="486" y="120"/>
                </a:lnTo>
                <a:lnTo>
                  <a:pt x="486" y="119"/>
                </a:lnTo>
                <a:lnTo>
                  <a:pt x="486" y="116"/>
                </a:lnTo>
                <a:lnTo>
                  <a:pt x="488" y="114"/>
                </a:lnTo>
                <a:lnTo>
                  <a:pt x="486" y="113"/>
                </a:lnTo>
                <a:lnTo>
                  <a:pt x="486" y="112"/>
                </a:lnTo>
                <a:lnTo>
                  <a:pt x="485" y="109"/>
                </a:lnTo>
                <a:lnTo>
                  <a:pt x="485" y="107"/>
                </a:lnTo>
                <a:lnTo>
                  <a:pt x="483" y="106"/>
                </a:lnTo>
                <a:lnTo>
                  <a:pt x="483" y="104"/>
                </a:lnTo>
                <a:lnTo>
                  <a:pt x="485" y="103"/>
                </a:lnTo>
                <a:lnTo>
                  <a:pt x="485" y="101"/>
                </a:lnTo>
                <a:lnTo>
                  <a:pt x="486" y="101"/>
                </a:lnTo>
                <a:lnTo>
                  <a:pt x="486" y="100"/>
                </a:lnTo>
                <a:lnTo>
                  <a:pt x="486" y="99"/>
                </a:lnTo>
                <a:lnTo>
                  <a:pt x="488" y="97"/>
                </a:lnTo>
                <a:lnTo>
                  <a:pt x="488" y="96"/>
                </a:lnTo>
                <a:lnTo>
                  <a:pt x="489" y="96"/>
                </a:lnTo>
                <a:lnTo>
                  <a:pt x="490" y="96"/>
                </a:lnTo>
                <a:lnTo>
                  <a:pt x="492" y="94"/>
                </a:lnTo>
                <a:lnTo>
                  <a:pt x="490" y="93"/>
                </a:lnTo>
                <a:lnTo>
                  <a:pt x="489" y="93"/>
                </a:lnTo>
                <a:lnTo>
                  <a:pt x="489" y="91"/>
                </a:lnTo>
                <a:lnTo>
                  <a:pt x="488" y="91"/>
                </a:lnTo>
                <a:lnTo>
                  <a:pt x="486" y="91"/>
                </a:lnTo>
                <a:lnTo>
                  <a:pt x="486" y="90"/>
                </a:lnTo>
                <a:lnTo>
                  <a:pt x="486" y="89"/>
                </a:lnTo>
                <a:lnTo>
                  <a:pt x="486" y="87"/>
                </a:lnTo>
                <a:lnTo>
                  <a:pt x="485" y="87"/>
                </a:lnTo>
                <a:lnTo>
                  <a:pt x="485" y="86"/>
                </a:lnTo>
                <a:lnTo>
                  <a:pt x="482" y="86"/>
                </a:lnTo>
                <a:lnTo>
                  <a:pt x="480" y="86"/>
                </a:lnTo>
                <a:lnTo>
                  <a:pt x="479" y="87"/>
                </a:lnTo>
                <a:lnTo>
                  <a:pt x="478" y="87"/>
                </a:lnTo>
                <a:lnTo>
                  <a:pt x="476" y="87"/>
                </a:lnTo>
                <a:lnTo>
                  <a:pt x="475" y="89"/>
                </a:lnTo>
                <a:lnTo>
                  <a:pt x="473" y="91"/>
                </a:lnTo>
                <a:lnTo>
                  <a:pt x="472" y="93"/>
                </a:lnTo>
                <a:lnTo>
                  <a:pt x="470" y="93"/>
                </a:lnTo>
                <a:lnTo>
                  <a:pt x="469" y="93"/>
                </a:lnTo>
                <a:lnTo>
                  <a:pt x="468" y="93"/>
                </a:lnTo>
                <a:lnTo>
                  <a:pt x="468" y="91"/>
                </a:lnTo>
                <a:lnTo>
                  <a:pt x="468" y="90"/>
                </a:lnTo>
                <a:lnTo>
                  <a:pt x="466" y="90"/>
                </a:lnTo>
                <a:lnTo>
                  <a:pt x="466" y="89"/>
                </a:lnTo>
                <a:lnTo>
                  <a:pt x="465" y="89"/>
                </a:lnTo>
                <a:lnTo>
                  <a:pt x="463" y="89"/>
                </a:lnTo>
                <a:lnTo>
                  <a:pt x="460" y="90"/>
                </a:lnTo>
                <a:lnTo>
                  <a:pt x="460" y="91"/>
                </a:lnTo>
                <a:lnTo>
                  <a:pt x="459" y="93"/>
                </a:lnTo>
                <a:lnTo>
                  <a:pt x="459" y="91"/>
                </a:lnTo>
                <a:lnTo>
                  <a:pt x="459" y="90"/>
                </a:lnTo>
                <a:lnTo>
                  <a:pt x="459" y="89"/>
                </a:lnTo>
                <a:lnTo>
                  <a:pt x="459" y="87"/>
                </a:lnTo>
                <a:lnTo>
                  <a:pt x="457" y="86"/>
                </a:lnTo>
                <a:lnTo>
                  <a:pt x="456" y="87"/>
                </a:lnTo>
                <a:lnTo>
                  <a:pt x="455" y="89"/>
                </a:lnTo>
                <a:lnTo>
                  <a:pt x="453" y="90"/>
                </a:lnTo>
                <a:lnTo>
                  <a:pt x="452" y="90"/>
                </a:lnTo>
                <a:lnTo>
                  <a:pt x="449" y="89"/>
                </a:lnTo>
                <a:lnTo>
                  <a:pt x="449" y="87"/>
                </a:lnTo>
                <a:lnTo>
                  <a:pt x="447" y="86"/>
                </a:lnTo>
                <a:lnTo>
                  <a:pt x="446" y="86"/>
                </a:lnTo>
                <a:lnTo>
                  <a:pt x="446" y="84"/>
                </a:lnTo>
                <a:lnTo>
                  <a:pt x="445" y="84"/>
                </a:lnTo>
                <a:lnTo>
                  <a:pt x="443" y="83"/>
                </a:lnTo>
                <a:lnTo>
                  <a:pt x="443" y="81"/>
                </a:lnTo>
                <a:lnTo>
                  <a:pt x="442" y="80"/>
                </a:lnTo>
                <a:lnTo>
                  <a:pt x="442" y="79"/>
                </a:lnTo>
                <a:lnTo>
                  <a:pt x="443" y="77"/>
                </a:lnTo>
                <a:lnTo>
                  <a:pt x="445" y="76"/>
                </a:lnTo>
                <a:lnTo>
                  <a:pt x="446" y="74"/>
                </a:lnTo>
                <a:lnTo>
                  <a:pt x="446" y="73"/>
                </a:lnTo>
                <a:lnTo>
                  <a:pt x="446" y="71"/>
                </a:lnTo>
                <a:lnTo>
                  <a:pt x="446" y="70"/>
                </a:lnTo>
                <a:lnTo>
                  <a:pt x="445" y="70"/>
                </a:lnTo>
                <a:lnTo>
                  <a:pt x="443" y="70"/>
                </a:lnTo>
                <a:lnTo>
                  <a:pt x="443" y="69"/>
                </a:lnTo>
                <a:lnTo>
                  <a:pt x="443" y="67"/>
                </a:lnTo>
                <a:lnTo>
                  <a:pt x="443" y="66"/>
                </a:lnTo>
                <a:lnTo>
                  <a:pt x="443" y="64"/>
                </a:lnTo>
                <a:lnTo>
                  <a:pt x="442" y="64"/>
                </a:lnTo>
                <a:lnTo>
                  <a:pt x="442" y="63"/>
                </a:lnTo>
                <a:lnTo>
                  <a:pt x="440" y="63"/>
                </a:lnTo>
                <a:lnTo>
                  <a:pt x="439" y="61"/>
                </a:lnTo>
                <a:lnTo>
                  <a:pt x="437" y="61"/>
                </a:lnTo>
                <a:lnTo>
                  <a:pt x="436" y="61"/>
                </a:lnTo>
                <a:lnTo>
                  <a:pt x="435" y="60"/>
                </a:lnTo>
                <a:lnTo>
                  <a:pt x="433" y="60"/>
                </a:lnTo>
                <a:lnTo>
                  <a:pt x="432" y="60"/>
                </a:lnTo>
                <a:lnTo>
                  <a:pt x="429" y="60"/>
                </a:lnTo>
                <a:lnTo>
                  <a:pt x="427" y="60"/>
                </a:lnTo>
                <a:lnTo>
                  <a:pt x="426" y="60"/>
                </a:lnTo>
                <a:lnTo>
                  <a:pt x="425" y="61"/>
                </a:lnTo>
                <a:lnTo>
                  <a:pt x="425" y="60"/>
                </a:lnTo>
                <a:lnTo>
                  <a:pt x="423" y="60"/>
                </a:lnTo>
                <a:lnTo>
                  <a:pt x="423" y="61"/>
                </a:lnTo>
                <a:lnTo>
                  <a:pt x="422" y="61"/>
                </a:lnTo>
                <a:lnTo>
                  <a:pt x="420" y="60"/>
                </a:lnTo>
                <a:lnTo>
                  <a:pt x="420" y="59"/>
                </a:lnTo>
                <a:lnTo>
                  <a:pt x="420" y="57"/>
                </a:lnTo>
                <a:lnTo>
                  <a:pt x="420" y="56"/>
                </a:lnTo>
                <a:lnTo>
                  <a:pt x="419" y="56"/>
                </a:lnTo>
                <a:lnTo>
                  <a:pt x="419" y="54"/>
                </a:lnTo>
                <a:lnTo>
                  <a:pt x="419" y="53"/>
                </a:lnTo>
                <a:lnTo>
                  <a:pt x="420" y="53"/>
                </a:lnTo>
                <a:lnTo>
                  <a:pt x="423" y="53"/>
                </a:lnTo>
                <a:lnTo>
                  <a:pt x="423" y="51"/>
                </a:lnTo>
                <a:lnTo>
                  <a:pt x="425" y="51"/>
                </a:lnTo>
                <a:lnTo>
                  <a:pt x="425" y="50"/>
                </a:lnTo>
                <a:lnTo>
                  <a:pt x="425" y="49"/>
                </a:lnTo>
                <a:lnTo>
                  <a:pt x="425" y="47"/>
                </a:lnTo>
                <a:lnTo>
                  <a:pt x="426" y="47"/>
                </a:lnTo>
                <a:lnTo>
                  <a:pt x="427" y="47"/>
                </a:lnTo>
                <a:lnTo>
                  <a:pt x="427" y="49"/>
                </a:lnTo>
                <a:lnTo>
                  <a:pt x="429" y="49"/>
                </a:lnTo>
                <a:lnTo>
                  <a:pt x="429" y="47"/>
                </a:lnTo>
                <a:lnTo>
                  <a:pt x="430" y="47"/>
                </a:lnTo>
                <a:lnTo>
                  <a:pt x="430" y="46"/>
                </a:lnTo>
                <a:lnTo>
                  <a:pt x="432" y="44"/>
                </a:lnTo>
                <a:lnTo>
                  <a:pt x="430" y="43"/>
                </a:lnTo>
                <a:lnTo>
                  <a:pt x="429" y="41"/>
                </a:lnTo>
                <a:lnTo>
                  <a:pt x="427" y="41"/>
                </a:lnTo>
                <a:lnTo>
                  <a:pt x="425" y="40"/>
                </a:lnTo>
                <a:lnTo>
                  <a:pt x="425" y="39"/>
                </a:lnTo>
                <a:lnTo>
                  <a:pt x="423" y="36"/>
                </a:lnTo>
                <a:lnTo>
                  <a:pt x="423" y="34"/>
                </a:lnTo>
                <a:lnTo>
                  <a:pt x="422" y="31"/>
                </a:lnTo>
                <a:lnTo>
                  <a:pt x="420" y="31"/>
                </a:lnTo>
                <a:lnTo>
                  <a:pt x="419" y="31"/>
                </a:lnTo>
                <a:lnTo>
                  <a:pt x="417" y="30"/>
                </a:lnTo>
                <a:lnTo>
                  <a:pt x="416" y="30"/>
                </a:lnTo>
                <a:lnTo>
                  <a:pt x="415" y="31"/>
                </a:lnTo>
                <a:lnTo>
                  <a:pt x="413" y="31"/>
                </a:lnTo>
                <a:lnTo>
                  <a:pt x="413" y="30"/>
                </a:lnTo>
                <a:lnTo>
                  <a:pt x="412" y="30"/>
                </a:lnTo>
                <a:lnTo>
                  <a:pt x="410" y="30"/>
                </a:lnTo>
                <a:lnTo>
                  <a:pt x="409" y="31"/>
                </a:lnTo>
                <a:lnTo>
                  <a:pt x="407" y="31"/>
                </a:lnTo>
                <a:lnTo>
                  <a:pt x="406" y="31"/>
                </a:lnTo>
                <a:lnTo>
                  <a:pt x="405" y="31"/>
                </a:lnTo>
                <a:lnTo>
                  <a:pt x="403" y="31"/>
                </a:lnTo>
                <a:lnTo>
                  <a:pt x="402" y="29"/>
                </a:lnTo>
                <a:lnTo>
                  <a:pt x="399" y="29"/>
                </a:lnTo>
                <a:lnTo>
                  <a:pt x="399" y="27"/>
                </a:lnTo>
                <a:lnTo>
                  <a:pt x="397" y="27"/>
                </a:lnTo>
                <a:lnTo>
                  <a:pt x="396" y="26"/>
                </a:lnTo>
                <a:lnTo>
                  <a:pt x="396" y="24"/>
                </a:lnTo>
                <a:lnTo>
                  <a:pt x="396" y="23"/>
                </a:lnTo>
                <a:lnTo>
                  <a:pt x="395" y="24"/>
                </a:lnTo>
                <a:lnTo>
                  <a:pt x="392" y="24"/>
                </a:lnTo>
                <a:lnTo>
                  <a:pt x="390" y="26"/>
                </a:lnTo>
                <a:lnTo>
                  <a:pt x="389" y="26"/>
                </a:lnTo>
                <a:lnTo>
                  <a:pt x="387" y="26"/>
                </a:lnTo>
                <a:lnTo>
                  <a:pt x="386" y="26"/>
                </a:lnTo>
                <a:lnTo>
                  <a:pt x="385" y="26"/>
                </a:lnTo>
                <a:lnTo>
                  <a:pt x="383" y="27"/>
                </a:lnTo>
                <a:lnTo>
                  <a:pt x="383" y="29"/>
                </a:lnTo>
                <a:lnTo>
                  <a:pt x="382" y="29"/>
                </a:lnTo>
                <a:lnTo>
                  <a:pt x="382" y="30"/>
                </a:lnTo>
                <a:lnTo>
                  <a:pt x="383" y="30"/>
                </a:lnTo>
                <a:lnTo>
                  <a:pt x="383" y="31"/>
                </a:lnTo>
                <a:lnTo>
                  <a:pt x="383" y="33"/>
                </a:lnTo>
                <a:lnTo>
                  <a:pt x="385" y="33"/>
                </a:lnTo>
                <a:lnTo>
                  <a:pt x="385" y="34"/>
                </a:lnTo>
                <a:lnTo>
                  <a:pt x="385" y="36"/>
                </a:lnTo>
                <a:lnTo>
                  <a:pt x="385" y="37"/>
                </a:lnTo>
                <a:lnTo>
                  <a:pt x="383" y="39"/>
                </a:lnTo>
                <a:lnTo>
                  <a:pt x="383" y="40"/>
                </a:lnTo>
                <a:lnTo>
                  <a:pt x="382" y="40"/>
                </a:lnTo>
                <a:lnTo>
                  <a:pt x="380" y="40"/>
                </a:lnTo>
                <a:lnTo>
                  <a:pt x="379" y="39"/>
                </a:lnTo>
                <a:lnTo>
                  <a:pt x="377" y="39"/>
                </a:lnTo>
                <a:lnTo>
                  <a:pt x="377" y="40"/>
                </a:lnTo>
                <a:lnTo>
                  <a:pt x="376" y="40"/>
                </a:lnTo>
                <a:lnTo>
                  <a:pt x="376" y="39"/>
                </a:lnTo>
                <a:lnTo>
                  <a:pt x="375" y="39"/>
                </a:lnTo>
                <a:lnTo>
                  <a:pt x="373" y="39"/>
                </a:lnTo>
                <a:lnTo>
                  <a:pt x="373" y="37"/>
                </a:lnTo>
                <a:lnTo>
                  <a:pt x="372" y="36"/>
                </a:lnTo>
                <a:lnTo>
                  <a:pt x="370" y="34"/>
                </a:lnTo>
                <a:lnTo>
                  <a:pt x="369" y="33"/>
                </a:lnTo>
                <a:lnTo>
                  <a:pt x="367" y="33"/>
                </a:lnTo>
                <a:lnTo>
                  <a:pt x="366" y="31"/>
                </a:lnTo>
                <a:lnTo>
                  <a:pt x="365" y="31"/>
                </a:lnTo>
                <a:lnTo>
                  <a:pt x="363" y="31"/>
                </a:lnTo>
                <a:lnTo>
                  <a:pt x="359" y="27"/>
                </a:lnTo>
                <a:lnTo>
                  <a:pt x="359" y="26"/>
                </a:lnTo>
                <a:lnTo>
                  <a:pt x="357" y="24"/>
                </a:lnTo>
                <a:lnTo>
                  <a:pt x="357" y="23"/>
                </a:lnTo>
                <a:lnTo>
                  <a:pt x="359" y="21"/>
                </a:lnTo>
                <a:lnTo>
                  <a:pt x="359" y="19"/>
                </a:lnTo>
                <a:lnTo>
                  <a:pt x="359" y="17"/>
                </a:lnTo>
                <a:lnTo>
                  <a:pt x="359" y="16"/>
                </a:lnTo>
                <a:lnTo>
                  <a:pt x="355" y="14"/>
                </a:lnTo>
                <a:lnTo>
                  <a:pt x="353" y="13"/>
                </a:lnTo>
                <a:lnTo>
                  <a:pt x="352" y="13"/>
                </a:lnTo>
                <a:lnTo>
                  <a:pt x="350" y="11"/>
                </a:lnTo>
                <a:lnTo>
                  <a:pt x="349" y="11"/>
                </a:lnTo>
                <a:lnTo>
                  <a:pt x="347" y="11"/>
                </a:lnTo>
                <a:lnTo>
                  <a:pt x="346" y="10"/>
                </a:lnTo>
                <a:lnTo>
                  <a:pt x="346" y="9"/>
                </a:lnTo>
                <a:lnTo>
                  <a:pt x="343" y="10"/>
                </a:lnTo>
                <a:lnTo>
                  <a:pt x="342" y="10"/>
                </a:lnTo>
                <a:lnTo>
                  <a:pt x="340" y="11"/>
                </a:lnTo>
                <a:lnTo>
                  <a:pt x="339" y="11"/>
                </a:lnTo>
                <a:lnTo>
                  <a:pt x="337" y="11"/>
                </a:lnTo>
                <a:lnTo>
                  <a:pt x="336" y="10"/>
                </a:lnTo>
                <a:lnTo>
                  <a:pt x="335" y="10"/>
                </a:lnTo>
                <a:lnTo>
                  <a:pt x="333" y="10"/>
                </a:lnTo>
                <a:lnTo>
                  <a:pt x="332" y="11"/>
                </a:lnTo>
                <a:lnTo>
                  <a:pt x="330" y="13"/>
                </a:lnTo>
                <a:lnTo>
                  <a:pt x="329" y="13"/>
                </a:lnTo>
                <a:lnTo>
                  <a:pt x="327" y="11"/>
                </a:lnTo>
                <a:lnTo>
                  <a:pt x="325" y="11"/>
                </a:lnTo>
                <a:lnTo>
                  <a:pt x="323" y="11"/>
                </a:lnTo>
                <a:lnTo>
                  <a:pt x="322" y="10"/>
                </a:lnTo>
                <a:lnTo>
                  <a:pt x="320" y="10"/>
                </a:lnTo>
                <a:lnTo>
                  <a:pt x="319" y="10"/>
                </a:lnTo>
                <a:lnTo>
                  <a:pt x="317" y="11"/>
                </a:lnTo>
                <a:lnTo>
                  <a:pt x="316" y="11"/>
                </a:lnTo>
                <a:lnTo>
                  <a:pt x="314" y="13"/>
                </a:lnTo>
                <a:lnTo>
                  <a:pt x="313" y="13"/>
                </a:lnTo>
                <a:lnTo>
                  <a:pt x="312" y="13"/>
                </a:lnTo>
                <a:lnTo>
                  <a:pt x="310" y="14"/>
                </a:lnTo>
                <a:lnTo>
                  <a:pt x="309" y="14"/>
                </a:lnTo>
                <a:lnTo>
                  <a:pt x="307" y="13"/>
                </a:lnTo>
                <a:lnTo>
                  <a:pt x="304" y="13"/>
                </a:lnTo>
                <a:lnTo>
                  <a:pt x="303" y="11"/>
                </a:lnTo>
                <a:lnTo>
                  <a:pt x="302" y="11"/>
                </a:lnTo>
                <a:lnTo>
                  <a:pt x="302" y="13"/>
                </a:lnTo>
                <a:lnTo>
                  <a:pt x="300" y="14"/>
                </a:lnTo>
                <a:lnTo>
                  <a:pt x="299" y="14"/>
                </a:lnTo>
                <a:lnTo>
                  <a:pt x="297" y="16"/>
                </a:lnTo>
                <a:lnTo>
                  <a:pt x="296" y="16"/>
                </a:lnTo>
                <a:lnTo>
                  <a:pt x="294" y="17"/>
                </a:lnTo>
                <a:lnTo>
                  <a:pt x="293" y="19"/>
                </a:lnTo>
                <a:lnTo>
                  <a:pt x="293" y="20"/>
                </a:lnTo>
                <a:lnTo>
                  <a:pt x="293" y="21"/>
                </a:lnTo>
                <a:lnTo>
                  <a:pt x="292" y="23"/>
                </a:lnTo>
                <a:lnTo>
                  <a:pt x="290" y="23"/>
                </a:lnTo>
                <a:lnTo>
                  <a:pt x="290" y="24"/>
                </a:lnTo>
                <a:lnTo>
                  <a:pt x="289" y="27"/>
                </a:lnTo>
                <a:lnTo>
                  <a:pt x="287" y="27"/>
                </a:lnTo>
                <a:lnTo>
                  <a:pt x="287" y="29"/>
                </a:lnTo>
                <a:lnTo>
                  <a:pt x="286" y="30"/>
                </a:lnTo>
                <a:lnTo>
                  <a:pt x="284" y="30"/>
                </a:lnTo>
                <a:lnTo>
                  <a:pt x="283" y="31"/>
                </a:lnTo>
                <a:lnTo>
                  <a:pt x="283" y="33"/>
                </a:lnTo>
                <a:lnTo>
                  <a:pt x="283" y="34"/>
                </a:lnTo>
                <a:lnTo>
                  <a:pt x="283" y="36"/>
                </a:lnTo>
                <a:lnTo>
                  <a:pt x="283" y="37"/>
                </a:lnTo>
                <a:lnTo>
                  <a:pt x="280" y="41"/>
                </a:lnTo>
                <a:lnTo>
                  <a:pt x="279" y="43"/>
                </a:lnTo>
                <a:lnTo>
                  <a:pt x="277" y="44"/>
                </a:lnTo>
                <a:lnTo>
                  <a:pt x="276" y="44"/>
                </a:lnTo>
                <a:lnTo>
                  <a:pt x="276" y="46"/>
                </a:lnTo>
                <a:lnTo>
                  <a:pt x="273" y="47"/>
                </a:lnTo>
                <a:lnTo>
                  <a:pt x="273" y="49"/>
                </a:lnTo>
                <a:lnTo>
                  <a:pt x="274" y="50"/>
                </a:lnTo>
                <a:lnTo>
                  <a:pt x="274" y="51"/>
                </a:lnTo>
                <a:lnTo>
                  <a:pt x="277" y="54"/>
                </a:lnTo>
                <a:lnTo>
                  <a:pt x="277" y="56"/>
                </a:lnTo>
                <a:lnTo>
                  <a:pt x="279" y="57"/>
                </a:lnTo>
                <a:lnTo>
                  <a:pt x="279" y="59"/>
                </a:lnTo>
                <a:lnTo>
                  <a:pt x="279" y="60"/>
                </a:lnTo>
                <a:lnTo>
                  <a:pt x="277" y="61"/>
                </a:lnTo>
                <a:lnTo>
                  <a:pt x="276" y="63"/>
                </a:lnTo>
                <a:lnTo>
                  <a:pt x="276" y="64"/>
                </a:lnTo>
                <a:lnTo>
                  <a:pt x="274" y="64"/>
                </a:lnTo>
                <a:lnTo>
                  <a:pt x="272" y="66"/>
                </a:lnTo>
                <a:lnTo>
                  <a:pt x="270" y="66"/>
                </a:lnTo>
                <a:lnTo>
                  <a:pt x="269" y="66"/>
                </a:lnTo>
                <a:lnTo>
                  <a:pt x="267" y="67"/>
                </a:lnTo>
                <a:lnTo>
                  <a:pt x="267" y="69"/>
                </a:lnTo>
                <a:lnTo>
                  <a:pt x="267" y="70"/>
                </a:lnTo>
                <a:lnTo>
                  <a:pt x="266" y="71"/>
                </a:lnTo>
                <a:lnTo>
                  <a:pt x="266" y="73"/>
                </a:lnTo>
                <a:lnTo>
                  <a:pt x="266" y="74"/>
                </a:lnTo>
                <a:lnTo>
                  <a:pt x="266" y="76"/>
                </a:lnTo>
                <a:lnTo>
                  <a:pt x="264" y="77"/>
                </a:lnTo>
                <a:lnTo>
                  <a:pt x="264" y="79"/>
                </a:lnTo>
                <a:lnTo>
                  <a:pt x="263" y="80"/>
                </a:lnTo>
                <a:lnTo>
                  <a:pt x="263" y="81"/>
                </a:lnTo>
                <a:lnTo>
                  <a:pt x="262" y="81"/>
                </a:lnTo>
                <a:lnTo>
                  <a:pt x="260" y="81"/>
                </a:lnTo>
                <a:lnTo>
                  <a:pt x="259" y="81"/>
                </a:lnTo>
                <a:lnTo>
                  <a:pt x="259" y="83"/>
                </a:lnTo>
                <a:lnTo>
                  <a:pt x="259" y="84"/>
                </a:lnTo>
                <a:lnTo>
                  <a:pt x="257" y="86"/>
                </a:lnTo>
                <a:lnTo>
                  <a:pt x="256" y="86"/>
                </a:lnTo>
                <a:lnTo>
                  <a:pt x="256" y="87"/>
                </a:lnTo>
                <a:lnTo>
                  <a:pt x="254" y="87"/>
                </a:lnTo>
                <a:lnTo>
                  <a:pt x="253" y="87"/>
                </a:lnTo>
                <a:lnTo>
                  <a:pt x="253" y="86"/>
                </a:lnTo>
                <a:lnTo>
                  <a:pt x="252" y="86"/>
                </a:lnTo>
                <a:lnTo>
                  <a:pt x="250" y="86"/>
                </a:lnTo>
                <a:lnTo>
                  <a:pt x="249" y="86"/>
                </a:lnTo>
                <a:lnTo>
                  <a:pt x="249" y="87"/>
                </a:lnTo>
                <a:lnTo>
                  <a:pt x="247" y="87"/>
                </a:lnTo>
                <a:lnTo>
                  <a:pt x="246" y="87"/>
                </a:lnTo>
                <a:lnTo>
                  <a:pt x="246" y="86"/>
                </a:lnTo>
                <a:lnTo>
                  <a:pt x="244" y="84"/>
                </a:lnTo>
                <a:lnTo>
                  <a:pt x="243" y="84"/>
                </a:lnTo>
                <a:lnTo>
                  <a:pt x="242" y="84"/>
                </a:lnTo>
                <a:lnTo>
                  <a:pt x="242" y="86"/>
                </a:lnTo>
                <a:lnTo>
                  <a:pt x="242" y="87"/>
                </a:lnTo>
                <a:lnTo>
                  <a:pt x="240" y="87"/>
                </a:lnTo>
                <a:lnTo>
                  <a:pt x="240" y="86"/>
                </a:lnTo>
                <a:lnTo>
                  <a:pt x="239" y="86"/>
                </a:lnTo>
                <a:lnTo>
                  <a:pt x="237" y="86"/>
                </a:lnTo>
                <a:lnTo>
                  <a:pt x="236" y="86"/>
                </a:lnTo>
                <a:lnTo>
                  <a:pt x="236" y="87"/>
                </a:lnTo>
                <a:lnTo>
                  <a:pt x="234" y="87"/>
                </a:lnTo>
                <a:lnTo>
                  <a:pt x="233" y="89"/>
                </a:lnTo>
                <a:lnTo>
                  <a:pt x="232" y="89"/>
                </a:lnTo>
                <a:lnTo>
                  <a:pt x="232" y="90"/>
                </a:lnTo>
                <a:lnTo>
                  <a:pt x="230" y="90"/>
                </a:lnTo>
                <a:lnTo>
                  <a:pt x="229" y="91"/>
                </a:lnTo>
                <a:lnTo>
                  <a:pt x="230" y="93"/>
                </a:lnTo>
                <a:lnTo>
                  <a:pt x="230" y="94"/>
                </a:lnTo>
                <a:lnTo>
                  <a:pt x="232" y="96"/>
                </a:lnTo>
                <a:lnTo>
                  <a:pt x="233" y="96"/>
                </a:lnTo>
                <a:lnTo>
                  <a:pt x="234" y="97"/>
                </a:lnTo>
                <a:lnTo>
                  <a:pt x="233" y="97"/>
                </a:lnTo>
                <a:lnTo>
                  <a:pt x="233" y="99"/>
                </a:lnTo>
                <a:lnTo>
                  <a:pt x="234" y="99"/>
                </a:lnTo>
                <a:lnTo>
                  <a:pt x="234" y="100"/>
                </a:lnTo>
                <a:lnTo>
                  <a:pt x="233" y="100"/>
                </a:lnTo>
                <a:lnTo>
                  <a:pt x="233" y="101"/>
                </a:lnTo>
                <a:lnTo>
                  <a:pt x="232" y="101"/>
                </a:lnTo>
                <a:lnTo>
                  <a:pt x="230" y="101"/>
                </a:lnTo>
                <a:lnTo>
                  <a:pt x="229" y="101"/>
                </a:lnTo>
                <a:lnTo>
                  <a:pt x="227" y="101"/>
                </a:lnTo>
                <a:lnTo>
                  <a:pt x="227" y="100"/>
                </a:lnTo>
                <a:lnTo>
                  <a:pt x="226" y="101"/>
                </a:lnTo>
                <a:lnTo>
                  <a:pt x="224" y="101"/>
                </a:lnTo>
                <a:lnTo>
                  <a:pt x="223" y="103"/>
                </a:lnTo>
                <a:lnTo>
                  <a:pt x="222" y="104"/>
                </a:lnTo>
                <a:lnTo>
                  <a:pt x="220" y="104"/>
                </a:lnTo>
                <a:lnTo>
                  <a:pt x="220" y="106"/>
                </a:lnTo>
                <a:lnTo>
                  <a:pt x="219" y="106"/>
                </a:lnTo>
                <a:lnTo>
                  <a:pt x="217" y="106"/>
                </a:lnTo>
                <a:lnTo>
                  <a:pt x="216" y="106"/>
                </a:lnTo>
                <a:lnTo>
                  <a:pt x="214" y="106"/>
                </a:lnTo>
                <a:lnTo>
                  <a:pt x="213" y="104"/>
                </a:lnTo>
                <a:lnTo>
                  <a:pt x="212" y="104"/>
                </a:lnTo>
                <a:lnTo>
                  <a:pt x="210" y="106"/>
                </a:lnTo>
                <a:lnTo>
                  <a:pt x="209" y="106"/>
                </a:lnTo>
                <a:lnTo>
                  <a:pt x="209" y="104"/>
                </a:lnTo>
                <a:lnTo>
                  <a:pt x="207" y="104"/>
                </a:lnTo>
                <a:lnTo>
                  <a:pt x="206" y="106"/>
                </a:lnTo>
                <a:lnTo>
                  <a:pt x="204" y="106"/>
                </a:lnTo>
                <a:lnTo>
                  <a:pt x="204" y="104"/>
                </a:lnTo>
                <a:lnTo>
                  <a:pt x="204" y="103"/>
                </a:lnTo>
                <a:lnTo>
                  <a:pt x="203" y="103"/>
                </a:lnTo>
                <a:lnTo>
                  <a:pt x="203" y="104"/>
                </a:lnTo>
                <a:lnTo>
                  <a:pt x="202" y="104"/>
                </a:lnTo>
                <a:lnTo>
                  <a:pt x="200" y="104"/>
                </a:lnTo>
                <a:lnTo>
                  <a:pt x="200" y="103"/>
                </a:lnTo>
                <a:lnTo>
                  <a:pt x="199" y="103"/>
                </a:lnTo>
                <a:lnTo>
                  <a:pt x="199" y="101"/>
                </a:lnTo>
                <a:lnTo>
                  <a:pt x="197" y="101"/>
                </a:lnTo>
                <a:lnTo>
                  <a:pt x="196" y="100"/>
                </a:lnTo>
                <a:lnTo>
                  <a:pt x="194" y="100"/>
                </a:lnTo>
                <a:lnTo>
                  <a:pt x="194" y="99"/>
                </a:lnTo>
                <a:lnTo>
                  <a:pt x="194" y="97"/>
                </a:lnTo>
                <a:lnTo>
                  <a:pt x="194" y="96"/>
                </a:lnTo>
                <a:lnTo>
                  <a:pt x="194" y="94"/>
                </a:lnTo>
                <a:lnTo>
                  <a:pt x="194" y="93"/>
                </a:lnTo>
                <a:lnTo>
                  <a:pt x="194" y="91"/>
                </a:lnTo>
                <a:lnTo>
                  <a:pt x="196" y="91"/>
                </a:lnTo>
                <a:lnTo>
                  <a:pt x="196" y="90"/>
                </a:lnTo>
                <a:lnTo>
                  <a:pt x="197" y="90"/>
                </a:lnTo>
                <a:lnTo>
                  <a:pt x="197" y="89"/>
                </a:lnTo>
                <a:lnTo>
                  <a:pt x="197" y="87"/>
                </a:lnTo>
                <a:lnTo>
                  <a:pt x="197" y="86"/>
                </a:lnTo>
                <a:lnTo>
                  <a:pt x="196" y="86"/>
                </a:lnTo>
                <a:lnTo>
                  <a:pt x="196" y="84"/>
                </a:lnTo>
                <a:lnTo>
                  <a:pt x="196" y="83"/>
                </a:lnTo>
                <a:lnTo>
                  <a:pt x="194" y="83"/>
                </a:lnTo>
                <a:lnTo>
                  <a:pt x="193" y="83"/>
                </a:lnTo>
                <a:lnTo>
                  <a:pt x="192" y="83"/>
                </a:lnTo>
                <a:lnTo>
                  <a:pt x="190" y="84"/>
                </a:lnTo>
                <a:lnTo>
                  <a:pt x="190" y="83"/>
                </a:lnTo>
                <a:lnTo>
                  <a:pt x="189" y="83"/>
                </a:lnTo>
                <a:lnTo>
                  <a:pt x="189" y="81"/>
                </a:lnTo>
                <a:lnTo>
                  <a:pt x="189" y="80"/>
                </a:lnTo>
                <a:lnTo>
                  <a:pt x="187" y="80"/>
                </a:lnTo>
                <a:lnTo>
                  <a:pt x="186" y="81"/>
                </a:lnTo>
                <a:lnTo>
                  <a:pt x="184" y="81"/>
                </a:lnTo>
                <a:lnTo>
                  <a:pt x="184" y="83"/>
                </a:lnTo>
                <a:lnTo>
                  <a:pt x="186" y="84"/>
                </a:lnTo>
                <a:lnTo>
                  <a:pt x="183" y="84"/>
                </a:lnTo>
                <a:lnTo>
                  <a:pt x="183" y="83"/>
                </a:lnTo>
                <a:lnTo>
                  <a:pt x="182" y="83"/>
                </a:lnTo>
                <a:lnTo>
                  <a:pt x="182" y="84"/>
                </a:lnTo>
                <a:lnTo>
                  <a:pt x="180" y="84"/>
                </a:lnTo>
                <a:lnTo>
                  <a:pt x="179" y="81"/>
                </a:lnTo>
                <a:lnTo>
                  <a:pt x="177" y="81"/>
                </a:lnTo>
                <a:lnTo>
                  <a:pt x="179" y="80"/>
                </a:lnTo>
                <a:lnTo>
                  <a:pt x="179" y="79"/>
                </a:lnTo>
                <a:lnTo>
                  <a:pt x="177" y="79"/>
                </a:lnTo>
                <a:lnTo>
                  <a:pt x="177" y="80"/>
                </a:lnTo>
                <a:lnTo>
                  <a:pt x="176" y="80"/>
                </a:lnTo>
                <a:lnTo>
                  <a:pt x="176" y="79"/>
                </a:lnTo>
                <a:lnTo>
                  <a:pt x="176" y="77"/>
                </a:lnTo>
                <a:lnTo>
                  <a:pt x="176" y="76"/>
                </a:lnTo>
                <a:lnTo>
                  <a:pt x="177" y="74"/>
                </a:lnTo>
                <a:lnTo>
                  <a:pt x="177" y="73"/>
                </a:lnTo>
                <a:lnTo>
                  <a:pt x="176" y="71"/>
                </a:lnTo>
                <a:lnTo>
                  <a:pt x="176" y="70"/>
                </a:lnTo>
                <a:lnTo>
                  <a:pt x="176" y="69"/>
                </a:lnTo>
                <a:lnTo>
                  <a:pt x="177" y="67"/>
                </a:lnTo>
                <a:lnTo>
                  <a:pt x="177" y="66"/>
                </a:lnTo>
                <a:lnTo>
                  <a:pt x="177" y="64"/>
                </a:lnTo>
                <a:lnTo>
                  <a:pt x="177" y="63"/>
                </a:lnTo>
                <a:lnTo>
                  <a:pt x="177" y="61"/>
                </a:lnTo>
                <a:lnTo>
                  <a:pt x="177" y="63"/>
                </a:lnTo>
                <a:lnTo>
                  <a:pt x="176" y="63"/>
                </a:lnTo>
                <a:lnTo>
                  <a:pt x="174" y="63"/>
                </a:lnTo>
                <a:lnTo>
                  <a:pt x="174" y="61"/>
                </a:lnTo>
                <a:lnTo>
                  <a:pt x="173" y="61"/>
                </a:lnTo>
                <a:lnTo>
                  <a:pt x="171" y="61"/>
                </a:lnTo>
                <a:lnTo>
                  <a:pt x="170" y="61"/>
                </a:lnTo>
                <a:lnTo>
                  <a:pt x="170" y="63"/>
                </a:lnTo>
                <a:lnTo>
                  <a:pt x="169" y="63"/>
                </a:lnTo>
                <a:lnTo>
                  <a:pt x="167" y="61"/>
                </a:lnTo>
                <a:lnTo>
                  <a:pt x="166" y="63"/>
                </a:lnTo>
                <a:lnTo>
                  <a:pt x="166" y="64"/>
                </a:lnTo>
                <a:lnTo>
                  <a:pt x="164" y="64"/>
                </a:lnTo>
                <a:lnTo>
                  <a:pt x="163" y="64"/>
                </a:lnTo>
                <a:lnTo>
                  <a:pt x="161" y="64"/>
                </a:lnTo>
                <a:lnTo>
                  <a:pt x="160" y="64"/>
                </a:lnTo>
                <a:lnTo>
                  <a:pt x="160" y="66"/>
                </a:lnTo>
                <a:lnTo>
                  <a:pt x="159" y="66"/>
                </a:lnTo>
                <a:lnTo>
                  <a:pt x="159" y="67"/>
                </a:lnTo>
                <a:lnTo>
                  <a:pt x="159" y="66"/>
                </a:lnTo>
                <a:lnTo>
                  <a:pt x="159" y="64"/>
                </a:lnTo>
                <a:lnTo>
                  <a:pt x="157" y="64"/>
                </a:lnTo>
                <a:lnTo>
                  <a:pt x="157" y="63"/>
                </a:lnTo>
                <a:lnTo>
                  <a:pt x="156" y="61"/>
                </a:lnTo>
                <a:lnTo>
                  <a:pt x="156" y="60"/>
                </a:lnTo>
                <a:lnTo>
                  <a:pt x="154" y="60"/>
                </a:lnTo>
                <a:lnTo>
                  <a:pt x="153" y="60"/>
                </a:lnTo>
                <a:lnTo>
                  <a:pt x="151" y="60"/>
                </a:lnTo>
                <a:lnTo>
                  <a:pt x="150" y="60"/>
                </a:lnTo>
                <a:lnTo>
                  <a:pt x="149" y="60"/>
                </a:lnTo>
                <a:lnTo>
                  <a:pt x="147" y="60"/>
                </a:lnTo>
                <a:lnTo>
                  <a:pt x="146" y="60"/>
                </a:lnTo>
                <a:lnTo>
                  <a:pt x="144" y="60"/>
                </a:lnTo>
                <a:lnTo>
                  <a:pt x="143" y="60"/>
                </a:lnTo>
                <a:lnTo>
                  <a:pt x="143" y="59"/>
                </a:lnTo>
                <a:lnTo>
                  <a:pt x="141" y="59"/>
                </a:lnTo>
                <a:lnTo>
                  <a:pt x="140" y="59"/>
                </a:lnTo>
                <a:lnTo>
                  <a:pt x="139" y="57"/>
                </a:lnTo>
                <a:lnTo>
                  <a:pt x="137" y="57"/>
                </a:lnTo>
                <a:lnTo>
                  <a:pt x="136" y="56"/>
                </a:lnTo>
                <a:lnTo>
                  <a:pt x="134" y="56"/>
                </a:lnTo>
                <a:lnTo>
                  <a:pt x="134" y="54"/>
                </a:lnTo>
                <a:lnTo>
                  <a:pt x="133" y="54"/>
                </a:lnTo>
                <a:lnTo>
                  <a:pt x="131" y="54"/>
                </a:lnTo>
                <a:lnTo>
                  <a:pt x="130" y="54"/>
                </a:lnTo>
                <a:lnTo>
                  <a:pt x="129" y="54"/>
                </a:lnTo>
                <a:lnTo>
                  <a:pt x="127" y="53"/>
                </a:lnTo>
                <a:lnTo>
                  <a:pt x="126" y="53"/>
                </a:lnTo>
                <a:lnTo>
                  <a:pt x="126" y="51"/>
                </a:lnTo>
                <a:lnTo>
                  <a:pt x="126" y="50"/>
                </a:lnTo>
                <a:lnTo>
                  <a:pt x="126" y="49"/>
                </a:lnTo>
                <a:lnTo>
                  <a:pt x="126" y="47"/>
                </a:lnTo>
                <a:lnTo>
                  <a:pt x="126" y="46"/>
                </a:lnTo>
                <a:lnTo>
                  <a:pt x="126" y="44"/>
                </a:lnTo>
                <a:lnTo>
                  <a:pt x="126" y="43"/>
                </a:lnTo>
                <a:lnTo>
                  <a:pt x="126" y="41"/>
                </a:lnTo>
                <a:lnTo>
                  <a:pt x="126" y="40"/>
                </a:lnTo>
                <a:lnTo>
                  <a:pt x="124" y="40"/>
                </a:lnTo>
                <a:lnTo>
                  <a:pt x="124" y="39"/>
                </a:lnTo>
                <a:lnTo>
                  <a:pt x="124" y="37"/>
                </a:lnTo>
                <a:lnTo>
                  <a:pt x="126" y="37"/>
                </a:lnTo>
                <a:lnTo>
                  <a:pt x="126" y="36"/>
                </a:lnTo>
                <a:lnTo>
                  <a:pt x="126" y="34"/>
                </a:lnTo>
                <a:lnTo>
                  <a:pt x="126" y="33"/>
                </a:lnTo>
                <a:lnTo>
                  <a:pt x="126" y="31"/>
                </a:lnTo>
                <a:lnTo>
                  <a:pt x="126" y="30"/>
                </a:lnTo>
                <a:lnTo>
                  <a:pt x="126" y="29"/>
                </a:lnTo>
                <a:lnTo>
                  <a:pt x="126" y="27"/>
                </a:lnTo>
                <a:lnTo>
                  <a:pt x="126" y="26"/>
                </a:lnTo>
                <a:lnTo>
                  <a:pt x="126" y="24"/>
                </a:lnTo>
                <a:lnTo>
                  <a:pt x="126" y="23"/>
                </a:lnTo>
                <a:lnTo>
                  <a:pt x="124" y="23"/>
                </a:lnTo>
                <a:lnTo>
                  <a:pt x="126" y="21"/>
                </a:lnTo>
                <a:lnTo>
                  <a:pt x="126" y="20"/>
                </a:lnTo>
                <a:lnTo>
                  <a:pt x="126" y="19"/>
                </a:lnTo>
                <a:lnTo>
                  <a:pt x="127" y="19"/>
                </a:lnTo>
                <a:lnTo>
                  <a:pt x="127" y="17"/>
                </a:lnTo>
                <a:lnTo>
                  <a:pt x="127" y="16"/>
                </a:lnTo>
                <a:lnTo>
                  <a:pt x="126" y="16"/>
                </a:lnTo>
                <a:lnTo>
                  <a:pt x="126" y="14"/>
                </a:lnTo>
                <a:lnTo>
                  <a:pt x="127" y="14"/>
                </a:lnTo>
                <a:lnTo>
                  <a:pt x="129" y="13"/>
                </a:lnTo>
                <a:lnTo>
                  <a:pt x="130" y="11"/>
                </a:lnTo>
                <a:lnTo>
                  <a:pt x="131" y="11"/>
                </a:lnTo>
                <a:lnTo>
                  <a:pt x="133" y="11"/>
                </a:lnTo>
                <a:lnTo>
                  <a:pt x="133" y="10"/>
                </a:lnTo>
                <a:lnTo>
                  <a:pt x="131" y="10"/>
                </a:lnTo>
                <a:lnTo>
                  <a:pt x="130" y="10"/>
                </a:lnTo>
                <a:lnTo>
                  <a:pt x="130" y="9"/>
                </a:lnTo>
                <a:lnTo>
                  <a:pt x="129" y="9"/>
                </a:lnTo>
                <a:lnTo>
                  <a:pt x="129" y="7"/>
                </a:lnTo>
                <a:lnTo>
                  <a:pt x="127" y="7"/>
                </a:lnTo>
                <a:lnTo>
                  <a:pt x="127" y="6"/>
                </a:lnTo>
                <a:lnTo>
                  <a:pt x="126" y="4"/>
                </a:lnTo>
                <a:lnTo>
                  <a:pt x="124" y="3"/>
                </a:lnTo>
                <a:lnTo>
                  <a:pt x="124" y="1"/>
                </a:lnTo>
                <a:lnTo>
                  <a:pt x="123" y="1"/>
                </a:lnTo>
                <a:lnTo>
                  <a:pt x="123" y="0"/>
                </a:lnTo>
                <a:lnTo>
                  <a:pt x="121" y="0"/>
                </a:lnTo>
                <a:lnTo>
                  <a:pt x="121" y="1"/>
                </a:lnTo>
                <a:lnTo>
                  <a:pt x="120" y="1"/>
                </a:lnTo>
                <a:lnTo>
                  <a:pt x="119" y="1"/>
                </a:lnTo>
                <a:lnTo>
                  <a:pt x="117" y="1"/>
                </a:lnTo>
                <a:lnTo>
                  <a:pt x="116" y="3"/>
                </a:lnTo>
                <a:lnTo>
                  <a:pt x="114" y="1"/>
                </a:lnTo>
                <a:lnTo>
                  <a:pt x="113" y="3"/>
                </a:lnTo>
                <a:lnTo>
                  <a:pt x="111" y="4"/>
                </a:lnTo>
                <a:lnTo>
                  <a:pt x="110" y="4"/>
                </a:lnTo>
                <a:lnTo>
                  <a:pt x="109" y="6"/>
                </a:lnTo>
                <a:lnTo>
                  <a:pt x="107" y="6"/>
                </a:lnTo>
                <a:lnTo>
                  <a:pt x="106" y="4"/>
                </a:lnTo>
                <a:lnTo>
                  <a:pt x="104" y="4"/>
                </a:lnTo>
                <a:lnTo>
                  <a:pt x="103" y="6"/>
                </a:lnTo>
                <a:lnTo>
                  <a:pt x="103" y="4"/>
                </a:lnTo>
                <a:lnTo>
                  <a:pt x="101" y="4"/>
                </a:lnTo>
                <a:lnTo>
                  <a:pt x="100" y="4"/>
                </a:lnTo>
                <a:lnTo>
                  <a:pt x="100" y="3"/>
                </a:lnTo>
                <a:lnTo>
                  <a:pt x="99" y="3"/>
                </a:lnTo>
                <a:lnTo>
                  <a:pt x="97" y="3"/>
                </a:lnTo>
                <a:lnTo>
                  <a:pt x="96" y="3"/>
                </a:lnTo>
                <a:lnTo>
                  <a:pt x="96" y="1"/>
                </a:lnTo>
                <a:lnTo>
                  <a:pt x="94" y="1"/>
                </a:lnTo>
                <a:lnTo>
                  <a:pt x="93" y="1"/>
                </a:lnTo>
                <a:lnTo>
                  <a:pt x="93" y="3"/>
                </a:lnTo>
                <a:lnTo>
                  <a:pt x="91" y="3"/>
                </a:lnTo>
                <a:lnTo>
                  <a:pt x="90" y="3"/>
                </a:lnTo>
                <a:lnTo>
                  <a:pt x="89" y="3"/>
                </a:lnTo>
                <a:lnTo>
                  <a:pt x="89" y="4"/>
                </a:lnTo>
                <a:lnTo>
                  <a:pt x="87" y="4"/>
                </a:lnTo>
                <a:lnTo>
                  <a:pt x="86" y="4"/>
                </a:lnTo>
                <a:lnTo>
                  <a:pt x="86" y="6"/>
                </a:lnTo>
                <a:lnTo>
                  <a:pt x="84" y="7"/>
                </a:lnTo>
                <a:lnTo>
                  <a:pt x="83" y="9"/>
                </a:lnTo>
                <a:lnTo>
                  <a:pt x="81" y="9"/>
                </a:lnTo>
                <a:lnTo>
                  <a:pt x="81" y="10"/>
                </a:lnTo>
                <a:lnTo>
                  <a:pt x="80" y="10"/>
                </a:lnTo>
                <a:lnTo>
                  <a:pt x="79" y="10"/>
                </a:lnTo>
                <a:lnTo>
                  <a:pt x="77" y="11"/>
                </a:lnTo>
                <a:lnTo>
                  <a:pt x="76" y="13"/>
                </a:lnTo>
                <a:lnTo>
                  <a:pt x="76" y="14"/>
                </a:lnTo>
                <a:lnTo>
                  <a:pt x="74" y="16"/>
                </a:lnTo>
                <a:lnTo>
                  <a:pt x="74" y="17"/>
                </a:lnTo>
                <a:lnTo>
                  <a:pt x="74" y="19"/>
                </a:lnTo>
                <a:lnTo>
                  <a:pt x="74" y="20"/>
                </a:lnTo>
                <a:lnTo>
                  <a:pt x="73" y="20"/>
                </a:lnTo>
                <a:lnTo>
                  <a:pt x="73" y="21"/>
                </a:lnTo>
                <a:lnTo>
                  <a:pt x="71" y="21"/>
                </a:lnTo>
                <a:lnTo>
                  <a:pt x="71" y="23"/>
                </a:lnTo>
                <a:lnTo>
                  <a:pt x="70" y="23"/>
                </a:lnTo>
                <a:lnTo>
                  <a:pt x="70" y="24"/>
                </a:lnTo>
                <a:lnTo>
                  <a:pt x="69" y="24"/>
                </a:lnTo>
                <a:lnTo>
                  <a:pt x="67" y="24"/>
                </a:lnTo>
                <a:lnTo>
                  <a:pt x="67" y="26"/>
                </a:lnTo>
                <a:lnTo>
                  <a:pt x="66" y="26"/>
                </a:lnTo>
                <a:lnTo>
                  <a:pt x="66" y="27"/>
                </a:lnTo>
                <a:lnTo>
                  <a:pt x="66" y="29"/>
                </a:lnTo>
                <a:lnTo>
                  <a:pt x="66" y="30"/>
                </a:lnTo>
                <a:lnTo>
                  <a:pt x="64" y="30"/>
                </a:lnTo>
                <a:lnTo>
                  <a:pt x="66" y="30"/>
                </a:lnTo>
                <a:lnTo>
                  <a:pt x="67" y="30"/>
                </a:lnTo>
                <a:lnTo>
                  <a:pt x="69" y="30"/>
                </a:lnTo>
                <a:lnTo>
                  <a:pt x="70" y="30"/>
                </a:lnTo>
                <a:lnTo>
                  <a:pt x="70" y="31"/>
                </a:lnTo>
                <a:lnTo>
                  <a:pt x="71" y="31"/>
                </a:lnTo>
                <a:lnTo>
                  <a:pt x="73" y="31"/>
                </a:lnTo>
                <a:lnTo>
                  <a:pt x="73" y="33"/>
                </a:lnTo>
                <a:lnTo>
                  <a:pt x="74" y="34"/>
                </a:lnTo>
                <a:lnTo>
                  <a:pt x="76" y="34"/>
                </a:lnTo>
                <a:lnTo>
                  <a:pt x="76" y="36"/>
                </a:lnTo>
                <a:lnTo>
                  <a:pt x="74" y="37"/>
                </a:lnTo>
                <a:lnTo>
                  <a:pt x="74" y="39"/>
                </a:lnTo>
                <a:lnTo>
                  <a:pt x="74" y="40"/>
                </a:lnTo>
                <a:lnTo>
                  <a:pt x="76" y="40"/>
                </a:lnTo>
                <a:lnTo>
                  <a:pt x="74" y="41"/>
                </a:lnTo>
                <a:lnTo>
                  <a:pt x="74" y="43"/>
                </a:lnTo>
                <a:lnTo>
                  <a:pt x="73" y="43"/>
                </a:lnTo>
                <a:lnTo>
                  <a:pt x="73" y="44"/>
                </a:lnTo>
                <a:lnTo>
                  <a:pt x="73" y="46"/>
                </a:lnTo>
                <a:lnTo>
                  <a:pt x="71" y="47"/>
                </a:lnTo>
                <a:lnTo>
                  <a:pt x="71" y="49"/>
                </a:lnTo>
                <a:lnTo>
                  <a:pt x="71" y="50"/>
                </a:lnTo>
                <a:lnTo>
                  <a:pt x="70" y="50"/>
                </a:lnTo>
                <a:lnTo>
                  <a:pt x="70" y="51"/>
                </a:lnTo>
                <a:lnTo>
                  <a:pt x="71" y="51"/>
                </a:lnTo>
                <a:lnTo>
                  <a:pt x="71" y="53"/>
                </a:lnTo>
                <a:lnTo>
                  <a:pt x="71" y="54"/>
                </a:lnTo>
                <a:lnTo>
                  <a:pt x="71" y="56"/>
                </a:lnTo>
                <a:lnTo>
                  <a:pt x="71" y="57"/>
                </a:lnTo>
                <a:lnTo>
                  <a:pt x="71" y="59"/>
                </a:lnTo>
                <a:lnTo>
                  <a:pt x="70" y="59"/>
                </a:lnTo>
                <a:lnTo>
                  <a:pt x="70" y="60"/>
                </a:lnTo>
                <a:lnTo>
                  <a:pt x="69" y="61"/>
                </a:lnTo>
                <a:lnTo>
                  <a:pt x="69" y="63"/>
                </a:lnTo>
                <a:lnTo>
                  <a:pt x="69" y="64"/>
                </a:lnTo>
                <a:lnTo>
                  <a:pt x="70" y="64"/>
                </a:lnTo>
                <a:lnTo>
                  <a:pt x="71" y="64"/>
                </a:lnTo>
                <a:lnTo>
                  <a:pt x="71" y="66"/>
                </a:lnTo>
                <a:lnTo>
                  <a:pt x="73" y="66"/>
                </a:lnTo>
                <a:lnTo>
                  <a:pt x="73" y="67"/>
                </a:lnTo>
                <a:lnTo>
                  <a:pt x="73" y="69"/>
                </a:lnTo>
                <a:lnTo>
                  <a:pt x="71" y="69"/>
                </a:lnTo>
                <a:lnTo>
                  <a:pt x="71" y="70"/>
                </a:lnTo>
                <a:lnTo>
                  <a:pt x="70" y="70"/>
                </a:lnTo>
                <a:lnTo>
                  <a:pt x="70" y="71"/>
                </a:lnTo>
                <a:lnTo>
                  <a:pt x="70" y="73"/>
                </a:lnTo>
                <a:lnTo>
                  <a:pt x="70" y="74"/>
                </a:lnTo>
                <a:lnTo>
                  <a:pt x="71" y="74"/>
                </a:lnTo>
                <a:lnTo>
                  <a:pt x="73" y="76"/>
                </a:lnTo>
                <a:lnTo>
                  <a:pt x="74" y="76"/>
                </a:lnTo>
                <a:lnTo>
                  <a:pt x="74" y="77"/>
                </a:lnTo>
                <a:lnTo>
                  <a:pt x="74" y="79"/>
                </a:lnTo>
                <a:lnTo>
                  <a:pt x="73" y="79"/>
                </a:lnTo>
                <a:lnTo>
                  <a:pt x="73" y="80"/>
                </a:lnTo>
                <a:lnTo>
                  <a:pt x="73" y="81"/>
                </a:lnTo>
                <a:lnTo>
                  <a:pt x="73" y="83"/>
                </a:lnTo>
                <a:lnTo>
                  <a:pt x="73" y="84"/>
                </a:lnTo>
                <a:lnTo>
                  <a:pt x="71" y="84"/>
                </a:lnTo>
                <a:lnTo>
                  <a:pt x="70" y="84"/>
                </a:lnTo>
                <a:lnTo>
                  <a:pt x="70" y="86"/>
                </a:lnTo>
                <a:lnTo>
                  <a:pt x="69" y="86"/>
                </a:lnTo>
                <a:lnTo>
                  <a:pt x="67" y="86"/>
                </a:lnTo>
                <a:lnTo>
                  <a:pt x="66" y="86"/>
                </a:lnTo>
                <a:lnTo>
                  <a:pt x="66" y="87"/>
                </a:lnTo>
                <a:lnTo>
                  <a:pt x="64" y="87"/>
                </a:lnTo>
                <a:lnTo>
                  <a:pt x="64" y="89"/>
                </a:lnTo>
                <a:lnTo>
                  <a:pt x="63" y="89"/>
                </a:lnTo>
                <a:lnTo>
                  <a:pt x="63" y="90"/>
                </a:lnTo>
                <a:lnTo>
                  <a:pt x="64" y="91"/>
                </a:lnTo>
                <a:lnTo>
                  <a:pt x="66" y="91"/>
                </a:lnTo>
                <a:lnTo>
                  <a:pt x="66" y="93"/>
                </a:lnTo>
                <a:lnTo>
                  <a:pt x="66" y="94"/>
                </a:lnTo>
                <a:lnTo>
                  <a:pt x="66" y="96"/>
                </a:lnTo>
                <a:lnTo>
                  <a:pt x="67" y="99"/>
                </a:lnTo>
                <a:lnTo>
                  <a:pt x="67" y="100"/>
                </a:lnTo>
                <a:lnTo>
                  <a:pt x="66" y="100"/>
                </a:lnTo>
                <a:lnTo>
                  <a:pt x="66" y="101"/>
                </a:lnTo>
                <a:lnTo>
                  <a:pt x="64" y="103"/>
                </a:lnTo>
                <a:lnTo>
                  <a:pt x="64" y="104"/>
                </a:lnTo>
                <a:lnTo>
                  <a:pt x="64" y="106"/>
                </a:lnTo>
                <a:lnTo>
                  <a:pt x="64" y="107"/>
                </a:lnTo>
                <a:lnTo>
                  <a:pt x="64" y="106"/>
                </a:lnTo>
                <a:lnTo>
                  <a:pt x="63" y="106"/>
                </a:lnTo>
                <a:lnTo>
                  <a:pt x="63" y="107"/>
                </a:lnTo>
                <a:lnTo>
                  <a:pt x="61" y="106"/>
                </a:lnTo>
                <a:lnTo>
                  <a:pt x="60" y="106"/>
                </a:lnTo>
                <a:lnTo>
                  <a:pt x="60" y="104"/>
                </a:lnTo>
                <a:lnTo>
                  <a:pt x="60" y="103"/>
                </a:lnTo>
                <a:lnTo>
                  <a:pt x="59" y="101"/>
                </a:lnTo>
                <a:lnTo>
                  <a:pt x="57" y="103"/>
                </a:lnTo>
                <a:lnTo>
                  <a:pt x="56" y="101"/>
                </a:lnTo>
                <a:lnTo>
                  <a:pt x="54" y="100"/>
                </a:lnTo>
                <a:lnTo>
                  <a:pt x="53" y="100"/>
                </a:lnTo>
                <a:lnTo>
                  <a:pt x="53" y="101"/>
                </a:lnTo>
                <a:lnTo>
                  <a:pt x="51" y="101"/>
                </a:lnTo>
                <a:lnTo>
                  <a:pt x="50" y="101"/>
                </a:lnTo>
                <a:lnTo>
                  <a:pt x="50" y="100"/>
                </a:lnTo>
                <a:lnTo>
                  <a:pt x="49" y="100"/>
                </a:lnTo>
                <a:lnTo>
                  <a:pt x="47" y="99"/>
                </a:lnTo>
                <a:lnTo>
                  <a:pt x="49" y="99"/>
                </a:lnTo>
                <a:lnTo>
                  <a:pt x="47" y="97"/>
                </a:lnTo>
                <a:lnTo>
                  <a:pt x="46" y="97"/>
                </a:lnTo>
                <a:lnTo>
                  <a:pt x="46" y="99"/>
                </a:lnTo>
                <a:lnTo>
                  <a:pt x="44" y="99"/>
                </a:lnTo>
                <a:lnTo>
                  <a:pt x="43" y="97"/>
                </a:lnTo>
                <a:lnTo>
                  <a:pt x="41" y="97"/>
                </a:lnTo>
                <a:lnTo>
                  <a:pt x="41" y="96"/>
                </a:lnTo>
                <a:lnTo>
                  <a:pt x="41" y="94"/>
                </a:lnTo>
                <a:lnTo>
                  <a:pt x="40" y="94"/>
                </a:lnTo>
                <a:lnTo>
                  <a:pt x="40" y="93"/>
                </a:lnTo>
                <a:lnTo>
                  <a:pt x="39" y="93"/>
                </a:lnTo>
                <a:lnTo>
                  <a:pt x="39" y="91"/>
                </a:lnTo>
                <a:lnTo>
                  <a:pt x="37" y="91"/>
                </a:lnTo>
                <a:lnTo>
                  <a:pt x="37" y="90"/>
                </a:lnTo>
                <a:lnTo>
                  <a:pt x="37" y="89"/>
                </a:lnTo>
                <a:lnTo>
                  <a:pt x="37" y="87"/>
                </a:lnTo>
                <a:lnTo>
                  <a:pt x="36" y="87"/>
                </a:lnTo>
                <a:lnTo>
                  <a:pt x="34" y="87"/>
                </a:lnTo>
                <a:lnTo>
                  <a:pt x="34" y="89"/>
                </a:lnTo>
                <a:lnTo>
                  <a:pt x="33" y="89"/>
                </a:lnTo>
                <a:lnTo>
                  <a:pt x="33" y="90"/>
                </a:lnTo>
                <a:lnTo>
                  <a:pt x="33" y="91"/>
                </a:lnTo>
                <a:lnTo>
                  <a:pt x="34" y="93"/>
                </a:lnTo>
                <a:lnTo>
                  <a:pt x="34" y="94"/>
                </a:lnTo>
                <a:lnTo>
                  <a:pt x="33" y="94"/>
                </a:lnTo>
                <a:lnTo>
                  <a:pt x="33" y="96"/>
                </a:lnTo>
                <a:lnTo>
                  <a:pt x="33" y="97"/>
                </a:lnTo>
                <a:lnTo>
                  <a:pt x="31" y="97"/>
                </a:lnTo>
                <a:lnTo>
                  <a:pt x="31" y="99"/>
                </a:lnTo>
                <a:lnTo>
                  <a:pt x="33" y="100"/>
                </a:lnTo>
                <a:lnTo>
                  <a:pt x="33" y="101"/>
                </a:lnTo>
                <a:lnTo>
                  <a:pt x="34" y="101"/>
                </a:lnTo>
                <a:lnTo>
                  <a:pt x="34" y="103"/>
                </a:lnTo>
                <a:lnTo>
                  <a:pt x="33" y="103"/>
                </a:lnTo>
                <a:lnTo>
                  <a:pt x="31" y="103"/>
                </a:lnTo>
                <a:lnTo>
                  <a:pt x="33" y="103"/>
                </a:lnTo>
                <a:lnTo>
                  <a:pt x="33" y="101"/>
                </a:lnTo>
                <a:lnTo>
                  <a:pt x="31" y="101"/>
                </a:lnTo>
                <a:lnTo>
                  <a:pt x="30" y="101"/>
                </a:lnTo>
                <a:lnTo>
                  <a:pt x="28" y="103"/>
                </a:lnTo>
                <a:lnTo>
                  <a:pt x="27" y="103"/>
                </a:lnTo>
                <a:lnTo>
                  <a:pt x="27" y="104"/>
                </a:lnTo>
                <a:lnTo>
                  <a:pt x="27" y="103"/>
                </a:lnTo>
                <a:lnTo>
                  <a:pt x="26" y="103"/>
                </a:lnTo>
                <a:lnTo>
                  <a:pt x="26" y="104"/>
                </a:lnTo>
                <a:lnTo>
                  <a:pt x="26" y="106"/>
                </a:lnTo>
                <a:lnTo>
                  <a:pt x="27" y="106"/>
                </a:lnTo>
                <a:lnTo>
                  <a:pt x="27" y="107"/>
                </a:lnTo>
                <a:lnTo>
                  <a:pt x="28" y="109"/>
                </a:lnTo>
                <a:lnTo>
                  <a:pt x="27" y="109"/>
                </a:lnTo>
                <a:lnTo>
                  <a:pt x="27" y="110"/>
                </a:lnTo>
                <a:lnTo>
                  <a:pt x="27" y="112"/>
                </a:lnTo>
                <a:lnTo>
                  <a:pt x="27" y="113"/>
                </a:lnTo>
                <a:lnTo>
                  <a:pt x="27" y="114"/>
                </a:lnTo>
                <a:lnTo>
                  <a:pt x="26" y="116"/>
                </a:lnTo>
                <a:lnTo>
                  <a:pt x="26" y="117"/>
                </a:lnTo>
                <a:lnTo>
                  <a:pt x="24" y="117"/>
                </a:lnTo>
                <a:lnTo>
                  <a:pt x="23" y="117"/>
                </a:lnTo>
                <a:lnTo>
                  <a:pt x="23" y="116"/>
                </a:lnTo>
                <a:lnTo>
                  <a:pt x="21" y="116"/>
                </a:lnTo>
                <a:lnTo>
                  <a:pt x="20" y="116"/>
                </a:lnTo>
                <a:lnTo>
                  <a:pt x="18" y="116"/>
                </a:lnTo>
                <a:lnTo>
                  <a:pt x="17" y="116"/>
                </a:lnTo>
                <a:lnTo>
                  <a:pt x="16" y="116"/>
                </a:lnTo>
                <a:lnTo>
                  <a:pt x="14" y="116"/>
                </a:lnTo>
                <a:lnTo>
                  <a:pt x="14" y="114"/>
                </a:lnTo>
                <a:lnTo>
                  <a:pt x="13" y="114"/>
                </a:lnTo>
                <a:lnTo>
                  <a:pt x="13" y="116"/>
                </a:lnTo>
                <a:lnTo>
                  <a:pt x="11" y="116"/>
                </a:lnTo>
                <a:lnTo>
                  <a:pt x="11" y="117"/>
                </a:lnTo>
                <a:lnTo>
                  <a:pt x="10" y="119"/>
                </a:lnTo>
                <a:lnTo>
                  <a:pt x="10" y="120"/>
                </a:lnTo>
                <a:lnTo>
                  <a:pt x="10" y="122"/>
                </a:lnTo>
                <a:lnTo>
                  <a:pt x="8" y="122"/>
                </a:lnTo>
                <a:lnTo>
                  <a:pt x="8" y="123"/>
                </a:lnTo>
                <a:lnTo>
                  <a:pt x="8" y="124"/>
                </a:lnTo>
                <a:lnTo>
                  <a:pt x="7" y="124"/>
                </a:lnTo>
                <a:lnTo>
                  <a:pt x="6" y="126"/>
                </a:lnTo>
                <a:lnTo>
                  <a:pt x="7" y="127"/>
                </a:lnTo>
                <a:lnTo>
                  <a:pt x="8" y="127"/>
                </a:lnTo>
                <a:lnTo>
                  <a:pt x="8" y="126"/>
                </a:lnTo>
                <a:lnTo>
                  <a:pt x="10" y="126"/>
                </a:lnTo>
                <a:lnTo>
                  <a:pt x="11" y="126"/>
                </a:lnTo>
                <a:lnTo>
                  <a:pt x="11" y="127"/>
                </a:lnTo>
                <a:lnTo>
                  <a:pt x="10" y="129"/>
                </a:lnTo>
                <a:lnTo>
                  <a:pt x="8" y="129"/>
                </a:lnTo>
                <a:lnTo>
                  <a:pt x="7" y="130"/>
                </a:lnTo>
                <a:lnTo>
                  <a:pt x="6" y="130"/>
                </a:lnTo>
                <a:lnTo>
                  <a:pt x="4" y="130"/>
                </a:lnTo>
                <a:lnTo>
                  <a:pt x="4" y="129"/>
                </a:lnTo>
                <a:lnTo>
                  <a:pt x="3" y="129"/>
                </a:lnTo>
                <a:lnTo>
                  <a:pt x="1" y="129"/>
                </a:lnTo>
                <a:lnTo>
                  <a:pt x="1" y="130"/>
                </a:lnTo>
                <a:lnTo>
                  <a:pt x="0" y="132"/>
                </a:lnTo>
                <a:lnTo>
                  <a:pt x="0" y="133"/>
                </a:lnTo>
                <a:lnTo>
                  <a:pt x="0" y="134"/>
                </a:lnTo>
                <a:lnTo>
                  <a:pt x="1" y="134"/>
                </a:lnTo>
                <a:lnTo>
                  <a:pt x="1" y="136"/>
                </a:lnTo>
                <a:lnTo>
                  <a:pt x="3" y="137"/>
                </a:lnTo>
                <a:lnTo>
                  <a:pt x="4" y="137"/>
                </a:lnTo>
                <a:lnTo>
                  <a:pt x="6" y="137"/>
                </a:lnTo>
                <a:lnTo>
                  <a:pt x="7" y="137"/>
                </a:lnTo>
                <a:lnTo>
                  <a:pt x="7" y="139"/>
                </a:lnTo>
                <a:lnTo>
                  <a:pt x="7" y="140"/>
                </a:lnTo>
                <a:lnTo>
                  <a:pt x="7" y="142"/>
                </a:lnTo>
                <a:lnTo>
                  <a:pt x="7" y="143"/>
                </a:lnTo>
                <a:lnTo>
                  <a:pt x="6" y="144"/>
                </a:lnTo>
                <a:lnTo>
                  <a:pt x="6" y="146"/>
                </a:lnTo>
                <a:lnTo>
                  <a:pt x="7" y="146"/>
                </a:lnTo>
                <a:lnTo>
                  <a:pt x="8" y="147"/>
                </a:lnTo>
                <a:lnTo>
                  <a:pt x="10" y="149"/>
                </a:lnTo>
                <a:lnTo>
                  <a:pt x="11" y="149"/>
                </a:lnTo>
                <a:lnTo>
                  <a:pt x="13" y="149"/>
                </a:lnTo>
                <a:lnTo>
                  <a:pt x="14" y="147"/>
                </a:lnTo>
                <a:lnTo>
                  <a:pt x="16" y="147"/>
                </a:lnTo>
                <a:lnTo>
                  <a:pt x="14" y="149"/>
                </a:lnTo>
                <a:lnTo>
                  <a:pt x="14" y="150"/>
                </a:lnTo>
                <a:lnTo>
                  <a:pt x="14" y="152"/>
                </a:lnTo>
                <a:lnTo>
                  <a:pt x="16" y="152"/>
                </a:lnTo>
                <a:lnTo>
                  <a:pt x="17" y="152"/>
                </a:lnTo>
                <a:lnTo>
                  <a:pt x="18" y="152"/>
                </a:lnTo>
                <a:lnTo>
                  <a:pt x="20" y="152"/>
                </a:lnTo>
                <a:lnTo>
                  <a:pt x="21" y="152"/>
                </a:lnTo>
                <a:lnTo>
                  <a:pt x="21" y="153"/>
                </a:lnTo>
                <a:lnTo>
                  <a:pt x="18" y="154"/>
                </a:lnTo>
                <a:lnTo>
                  <a:pt x="17" y="156"/>
                </a:lnTo>
                <a:lnTo>
                  <a:pt x="17" y="157"/>
                </a:lnTo>
                <a:lnTo>
                  <a:pt x="17" y="159"/>
                </a:lnTo>
                <a:lnTo>
                  <a:pt x="17" y="162"/>
                </a:lnTo>
                <a:lnTo>
                  <a:pt x="18" y="163"/>
                </a:lnTo>
                <a:lnTo>
                  <a:pt x="18" y="164"/>
                </a:lnTo>
                <a:lnTo>
                  <a:pt x="20" y="166"/>
                </a:lnTo>
                <a:lnTo>
                  <a:pt x="20" y="167"/>
                </a:lnTo>
                <a:lnTo>
                  <a:pt x="21" y="169"/>
                </a:lnTo>
                <a:lnTo>
                  <a:pt x="21" y="170"/>
                </a:lnTo>
                <a:lnTo>
                  <a:pt x="23" y="170"/>
                </a:lnTo>
                <a:lnTo>
                  <a:pt x="23" y="172"/>
                </a:lnTo>
                <a:lnTo>
                  <a:pt x="24" y="173"/>
                </a:lnTo>
                <a:lnTo>
                  <a:pt x="24" y="174"/>
                </a:lnTo>
                <a:lnTo>
                  <a:pt x="24" y="176"/>
                </a:lnTo>
                <a:lnTo>
                  <a:pt x="23" y="176"/>
                </a:lnTo>
                <a:lnTo>
                  <a:pt x="23" y="177"/>
                </a:lnTo>
                <a:lnTo>
                  <a:pt x="23" y="179"/>
                </a:lnTo>
                <a:lnTo>
                  <a:pt x="24" y="180"/>
                </a:lnTo>
                <a:lnTo>
                  <a:pt x="26" y="180"/>
                </a:lnTo>
                <a:lnTo>
                  <a:pt x="27" y="180"/>
                </a:lnTo>
                <a:lnTo>
                  <a:pt x="28" y="179"/>
                </a:lnTo>
                <a:lnTo>
                  <a:pt x="30" y="179"/>
                </a:lnTo>
                <a:lnTo>
                  <a:pt x="31" y="180"/>
                </a:lnTo>
                <a:lnTo>
                  <a:pt x="31" y="182"/>
                </a:lnTo>
                <a:lnTo>
                  <a:pt x="31" y="183"/>
                </a:lnTo>
                <a:lnTo>
                  <a:pt x="33" y="183"/>
                </a:lnTo>
                <a:lnTo>
                  <a:pt x="34" y="182"/>
                </a:lnTo>
                <a:lnTo>
                  <a:pt x="36" y="182"/>
                </a:lnTo>
                <a:lnTo>
                  <a:pt x="36" y="183"/>
                </a:lnTo>
                <a:lnTo>
                  <a:pt x="37" y="183"/>
                </a:lnTo>
                <a:lnTo>
                  <a:pt x="37" y="184"/>
                </a:lnTo>
                <a:lnTo>
                  <a:pt x="39" y="184"/>
                </a:lnTo>
                <a:lnTo>
                  <a:pt x="40" y="184"/>
                </a:lnTo>
                <a:lnTo>
                  <a:pt x="41" y="184"/>
                </a:lnTo>
                <a:lnTo>
                  <a:pt x="41" y="183"/>
                </a:lnTo>
                <a:lnTo>
                  <a:pt x="43" y="182"/>
                </a:lnTo>
                <a:lnTo>
                  <a:pt x="43" y="180"/>
                </a:lnTo>
                <a:lnTo>
                  <a:pt x="44" y="180"/>
                </a:lnTo>
                <a:lnTo>
                  <a:pt x="46" y="179"/>
                </a:lnTo>
                <a:lnTo>
                  <a:pt x="47" y="179"/>
                </a:lnTo>
                <a:lnTo>
                  <a:pt x="47" y="177"/>
                </a:lnTo>
                <a:lnTo>
                  <a:pt x="47" y="176"/>
                </a:lnTo>
                <a:lnTo>
                  <a:pt x="47" y="174"/>
                </a:lnTo>
                <a:lnTo>
                  <a:pt x="46" y="173"/>
                </a:lnTo>
                <a:lnTo>
                  <a:pt x="46" y="172"/>
                </a:lnTo>
                <a:lnTo>
                  <a:pt x="46" y="170"/>
                </a:lnTo>
                <a:lnTo>
                  <a:pt x="47" y="169"/>
                </a:lnTo>
                <a:lnTo>
                  <a:pt x="47" y="167"/>
                </a:lnTo>
                <a:lnTo>
                  <a:pt x="47" y="166"/>
                </a:lnTo>
                <a:lnTo>
                  <a:pt x="49" y="166"/>
                </a:lnTo>
                <a:lnTo>
                  <a:pt x="51" y="169"/>
                </a:lnTo>
                <a:lnTo>
                  <a:pt x="53" y="169"/>
                </a:lnTo>
                <a:lnTo>
                  <a:pt x="54" y="169"/>
                </a:lnTo>
                <a:lnTo>
                  <a:pt x="56" y="169"/>
                </a:lnTo>
                <a:lnTo>
                  <a:pt x="59" y="169"/>
                </a:lnTo>
                <a:lnTo>
                  <a:pt x="60" y="170"/>
                </a:lnTo>
                <a:lnTo>
                  <a:pt x="61" y="170"/>
                </a:lnTo>
                <a:lnTo>
                  <a:pt x="63" y="172"/>
                </a:lnTo>
                <a:lnTo>
                  <a:pt x="64" y="172"/>
                </a:lnTo>
                <a:lnTo>
                  <a:pt x="66" y="173"/>
                </a:lnTo>
                <a:lnTo>
                  <a:pt x="67" y="174"/>
                </a:lnTo>
                <a:lnTo>
                  <a:pt x="67" y="176"/>
                </a:lnTo>
                <a:lnTo>
                  <a:pt x="66" y="177"/>
                </a:lnTo>
                <a:lnTo>
                  <a:pt x="66" y="179"/>
                </a:lnTo>
                <a:lnTo>
                  <a:pt x="67" y="180"/>
                </a:lnTo>
                <a:lnTo>
                  <a:pt x="67" y="182"/>
                </a:lnTo>
                <a:lnTo>
                  <a:pt x="67" y="186"/>
                </a:lnTo>
                <a:lnTo>
                  <a:pt x="67" y="187"/>
                </a:lnTo>
                <a:lnTo>
                  <a:pt x="67" y="189"/>
                </a:lnTo>
                <a:lnTo>
                  <a:pt x="67" y="190"/>
                </a:lnTo>
                <a:lnTo>
                  <a:pt x="69" y="192"/>
                </a:lnTo>
                <a:lnTo>
                  <a:pt x="69" y="193"/>
                </a:lnTo>
                <a:lnTo>
                  <a:pt x="70" y="194"/>
                </a:lnTo>
                <a:lnTo>
                  <a:pt x="71" y="194"/>
                </a:lnTo>
                <a:lnTo>
                  <a:pt x="71" y="193"/>
                </a:lnTo>
                <a:lnTo>
                  <a:pt x="70" y="192"/>
                </a:lnTo>
                <a:lnTo>
                  <a:pt x="70" y="190"/>
                </a:lnTo>
                <a:lnTo>
                  <a:pt x="70" y="189"/>
                </a:lnTo>
                <a:lnTo>
                  <a:pt x="70" y="187"/>
                </a:lnTo>
                <a:lnTo>
                  <a:pt x="71" y="187"/>
                </a:lnTo>
                <a:lnTo>
                  <a:pt x="71" y="186"/>
                </a:lnTo>
                <a:lnTo>
                  <a:pt x="73" y="184"/>
                </a:lnTo>
                <a:lnTo>
                  <a:pt x="73" y="183"/>
                </a:lnTo>
                <a:lnTo>
                  <a:pt x="74" y="183"/>
                </a:lnTo>
                <a:lnTo>
                  <a:pt x="76" y="183"/>
                </a:lnTo>
                <a:lnTo>
                  <a:pt x="79" y="183"/>
                </a:lnTo>
                <a:lnTo>
                  <a:pt x="80" y="184"/>
                </a:lnTo>
                <a:lnTo>
                  <a:pt x="81" y="184"/>
                </a:lnTo>
                <a:lnTo>
                  <a:pt x="83" y="187"/>
                </a:lnTo>
                <a:lnTo>
                  <a:pt x="84" y="187"/>
                </a:lnTo>
                <a:lnTo>
                  <a:pt x="86" y="186"/>
                </a:lnTo>
                <a:lnTo>
                  <a:pt x="87" y="186"/>
                </a:lnTo>
                <a:lnTo>
                  <a:pt x="89" y="187"/>
                </a:lnTo>
                <a:lnTo>
                  <a:pt x="90" y="189"/>
                </a:lnTo>
                <a:lnTo>
                  <a:pt x="89" y="190"/>
                </a:lnTo>
                <a:lnTo>
                  <a:pt x="89" y="192"/>
                </a:lnTo>
                <a:lnTo>
                  <a:pt x="90" y="192"/>
                </a:lnTo>
                <a:lnTo>
                  <a:pt x="91" y="193"/>
                </a:lnTo>
                <a:lnTo>
                  <a:pt x="93" y="193"/>
                </a:lnTo>
                <a:lnTo>
                  <a:pt x="96" y="194"/>
                </a:lnTo>
                <a:lnTo>
                  <a:pt x="99" y="194"/>
                </a:lnTo>
                <a:lnTo>
                  <a:pt x="101" y="194"/>
                </a:lnTo>
                <a:lnTo>
                  <a:pt x="104" y="196"/>
                </a:lnTo>
                <a:lnTo>
                  <a:pt x="106" y="196"/>
                </a:lnTo>
                <a:lnTo>
                  <a:pt x="106" y="194"/>
                </a:lnTo>
                <a:lnTo>
                  <a:pt x="106" y="193"/>
                </a:lnTo>
                <a:lnTo>
                  <a:pt x="106" y="190"/>
                </a:lnTo>
                <a:lnTo>
                  <a:pt x="107" y="189"/>
                </a:lnTo>
                <a:lnTo>
                  <a:pt x="109" y="187"/>
                </a:lnTo>
                <a:lnTo>
                  <a:pt x="110" y="187"/>
                </a:lnTo>
                <a:lnTo>
                  <a:pt x="113" y="189"/>
                </a:lnTo>
                <a:lnTo>
                  <a:pt x="116" y="189"/>
                </a:lnTo>
                <a:lnTo>
                  <a:pt x="117" y="190"/>
                </a:lnTo>
                <a:lnTo>
                  <a:pt x="119" y="192"/>
                </a:lnTo>
                <a:lnTo>
                  <a:pt x="120" y="193"/>
                </a:lnTo>
                <a:lnTo>
                  <a:pt x="121" y="196"/>
                </a:lnTo>
                <a:lnTo>
                  <a:pt x="123" y="197"/>
                </a:lnTo>
                <a:lnTo>
                  <a:pt x="123" y="199"/>
                </a:lnTo>
                <a:lnTo>
                  <a:pt x="124" y="200"/>
                </a:lnTo>
                <a:lnTo>
                  <a:pt x="126" y="202"/>
                </a:lnTo>
                <a:lnTo>
                  <a:pt x="126" y="203"/>
                </a:lnTo>
                <a:lnTo>
                  <a:pt x="127" y="204"/>
                </a:lnTo>
                <a:lnTo>
                  <a:pt x="129" y="204"/>
                </a:lnTo>
                <a:lnTo>
                  <a:pt x="130" y="206"/>
                </a:lnTo>
                <a:lnTo>
                  <a:pt x="131" y="206"/>
                </a:lnTo>
                <a:lnTo>
                  <a:pt x="133" y="206"/>
                </a:lnTo>
                <a:lnTo>
                  <a:pt x="133" y="204"/>
                </a:lnTo>
                <a:lnTo>
                  <a:pt x="134" y="203"/>
                </a:lnTo>
                <a:lnTo>
                  <a:pt x="136" y="203"/>
                </a:lnTo>
                <a:lnTo>
                  <a:pt x="137" y="203"/>
                </a:lnTo>
                <a:lnTo>
                  <a:pt x="139" y="203"/>
                </a:lnTo>
                <a:lnTo>
                  <a:pt x="140" y="204"/>
                </a:lnTo>
                <a:lnTo>
                  <a:pt x="141" y="204"/>
                </a:lnTo>
                <a:lnTo>
                  <a:pt x="143" y="206"/>
                </a:lnTo>
                <a:lnTo>
                  <a:pt x="144" y="206"/>
                </a:lnTo>
                <a:lnTo>
                  <a:pt x="146" y="206"/>
                </a:lnTo>
                <a:lnTo>
                  <a:pt x="147" y="206"/>
                </a:lnTo>
                <a:lnTo>
                  <a:pt x="149" y="206"/>
                </a:lnTo>
                <a:lnTo>
                  <a:pt x="149" y="207"/>
                </a:lnTo>
                <a:lnTo>
                  <a:pt x="149" y="209"/>
                </a:lnTo>
                <a:lnTo>
                  <a:pt x="147" y="209"/>
                </a:lnTo>
                <a:lnTo>
                  <a:pt x="146" y="210"/>
                </a:lnTo>
                <a:lnTo>
                  <a:pt x="144" y="212"/>
                </a:lnTo>
                <a:lnTo>
                  <a:pt x="143" y="213"/>
                </a:lnTo>
                <a:lnTo>
                  <a:pt x="143" y="214"/>
                </a:lnTo>
                <a:lnTo>
                  <a:pt x="143" y="216"/>
                </a:lnTo>
                <a:lnTo>
                  <a:pt x="144" y="216"/>
                </a:lnTo>
                <a:lnTo>
                  <a:pt x="146" y="216"/>
                </a:lnTo>
                <a:lnTo>
                  <a:pt x="147" y="216"/>
                </a:lnTo>
                <a:lnTo>
                  <a:pt x="149" y="214"/>
                </a:lnTo>
                <a:lnTo>
                  <a:pt x="150" y="214"/>
                </a:lnTo>
                <a:lnTo>
                  <a:pt x="151" y="214"/>
                </a:lnTo>
                <a:lnTo>
                  <a:pt x="153" y="213"/>
                </a:lnTo>
                <a:lnTo>
                  <a:pt x="153" y="212"/>
                </a:lnTo>
                <a:lnTo>
                  <a:pt x="154" y="212"/>
                </a:lnTo>
                <a:lnTo>
                  <a:pt x="156" y="210"/>
                </a:lnTo>
                <a:lnTo>
                  <a:pt x="156" y="209"/>
                </a:lnTo>
                <a:lnTo>
                  <a:pt x="159" y="209"/>
                </a:lnTo>
                <a:lnTo>
                  <a:pt x="160" y="207"/>
                </a:lnTo>
                <a:lnTo>
                  <a:pt x="161" y="207"/>
                </a:lnTo>
                <a:lnTo>
                  <a:pt x="163" y="209"/>
                </a:lnTo>
                <a:lnTo>
                  <a:pt x="164" y="209"/>
                </a:lnTo>
                <a:lnTo>
                  <a:pt x="164" y="210"/>
                </a:lnTo>
                <a:lnTo>
                  <a:pt x="164" y="212"/>
                </a:lnTo>
                <a:lnTo>
                  <a:pt x="163" y="214"/>
                </a:lnTo>
                <a:lnTo>
                  <a:pt x="163" y="216"/>
                </a:lnTo>
                <a:lnTo>
                  <a:pt x="164" y="216"/>
                </a:lnTo>
                <a:lnTo>
                  <a:pt x="166" y="217"/>
                </a:lnTo>
                <a:lnTo>
                  <a:pt x="167" y="219"/>
                </a:lnTo>
                <a:lnTo>
                  <a:pt x="169" y="220"/>
                </a:lnTo>
                <a:lnTo>
                  <a:pt x="170" y="224"/>
                </a:lnTo>
                <a:lnTo>
                  <a:pt x="171" y="226"/>
                </a:lnTo>
                <a:lnTo>
                  <a:pt x="173" y="226"/>
                </a:lnTo>
                <a:lnTo>
                  <a:pt x="174" y="226"/>
                </a:lnTo>
                <a:lnTo>
                  <a:pt x="176" y="226"/>
                </a:lnTo>
                <a:lnTo>
                  <a:pt x="177" y="226"/>
                </a:lnTo>
                <a:lnTo>
                  <a:pt x="180" y="227"/>
                </a:lnTo>
                <a:lnTo>
                  <a:pt x="182" y="229"/>
                </a:lnTo>
                <a:lnTo>
                  <a:pt x="183" y="230"/>
                </a:lnTo>
                <a:lnTo>
                  <a:pt x="183" y="229"/>
                </a:lnTo>
                <a:lnTo>
                  <a:pt x="186" y="227"/>
                </a:lnTo>
                <a:lnTo>
                  <a:pt x="187" y="227"/>
                </a:lnTo>
                <a:lnTo>
                  <a:pt x="189" y="226"/>
                </a:lnTo>
                <a:lnTo>
                  <a:pt x="190" y="224"/>
                </a:lnTo>
                <a:lnTo>
                  <a:pt x="192" y="223"/>
                </a:lnTo>
                <a:lnTo>
                  <a:pt x="193" y="222"/>
                </a:lnTo>
                <a:lnTo>
                  <a:pt x="193" y="219"/>
                </a:lnTo>
                <a:lnTo>
                  <a:pt x="193" y="217"/>
                </a:lnTo>
                <a:lnTo>
                  <a:pt x="193" y="216"/>
                </a:lnTo>
                <a:lnTo>
                  <a:pt x="192" y="213"/>
                </a:lnTo>
                <a:lnTo>
                  <a:pt x="192" y="212"/>
                </a:lnTo>
                <a:lnTo>
                  <a:pt x="190" y="210"/>
                </a:lnTo>
                <a:lnTo>
                  <a:pt x="189" y="209"/>
                </a:lnTo>
                <a:lnTo>
                  <a:pt x="189" y="207"/>
                </a:lnTo>
                <a:lnTo>
                  <a:pt x="187" y="206"/>
                </a:lnTo>
                <a:lnTo>
                  <a:pt x="187" y="204"/>
                </a:lnTo>
                <a:lnTo>
                  <a:pt x="187" y="203"/>
                </a:lnTo>
                <a:lnTo>
                  <a:pt x="187" y="200"/>
                </a:lnTo>
                <a:lnTo>
                  <a:pt x="189" y="199"/>
                </a:lnTo>
                <a:lnTo>
                  <a:pt x="189" y="197"/>
                </a:lnTo>
                <a:lnTo>
                  <a:pt x="190" y="199"/>
                </a:lnTo>
                <a:lnTo>
                  <a:pt x="192" y="199"/>
                </a:lnTo>
                <a:lnTo>
                  <a:pt x="193" y="199"/>
                </a:lnTo>
                <a:lnTo>
                  <a:pt x="193" y="202"/>
                </a:lnTo>
                <a:lnTo>
                  <a:pt x="194" y="203"/>
                </a:lnTo>
                <a:lnTo>
                  <a:pt x="196" y="203"/>
                </a:lnTo>
                <a:lnTo>
                  <a:pt x="197" y="206"/>
                </a:lnTo>
                <a:lnTo>
                  <a:pt x="199" y="206"/>
                </a:lnTo>
                <a:lnTo>
                  <a:pt x="199" y="207"/>
                </a:lnTo>
                <a:lnTo>
                  <a:pt x="200" y="207"/>
                </a:lnTo>
                <a:lnTo>
                  <a:pt x="203" y="210"/>
                </a:lnTo>
                <a:lnTo>
                  <a:pt x="203" y="212"/>
                </a:lnTo>
                <a:lnTo>
                  <a:pt x="203" y="210"/>
                </a:lnTo>
                <a:lnTo>
                  <a:pt x="203" y="209"/>
                </a:lnTo>
                <a:lnTo>
                  <a:pt x="203" y="207"/>
                </a:lnTo>
                <a:lnTo>
                  <a:pt x="204" y="209"/>
                </a:lnTo>
                <a:lnTo>
                  <a:pt x="206" y="209"/>
                </a:lnTo>
                <a:lnTo>
                  <a:pt x="207" y="209"/>
                </a:lnTo>
                <a:lnTo>
                  <a:pt x="207" y="207"/>
                </a:lnTo>
                <a:lnTo>
                  <a:pt x="209" y="207"/>
                </a:lnTo>
                <a:lnTo>
                  <a:pt x="210" y="209"/>
                </a:lnTo>
                <a:lnTo>
                  <a:pt x="210" y="207"/>
                </a:lnTo>
                <a:lnTo>
                  <a:pt x="212" y="207"/>
                </a:lnTo>
                <a:lnTo>
                  <a:pt x="212" y="204"/>
                </a:lnTo>
                <a:lnTo>
                  <a:pt x="213" y="204"/>
                </a:lnTo>
                <a:lnTo>
                  <a:pt x="213" y="203"/>
                </a:lnTo>
                <a:lnTo>
                  <a:pt x="213" y="202"/>
                </a:lnTo>
                <a:lnTo>
                  <a:pt x="214" y="202"/>
                </a:lnTo>
                <a:lnTo>
                  <a:pt x="214" y="200"/>
                </a:lnTo>
                <a:lnTo>
                  <a:pt x="214" y="199"/>
                </a:lnTo>
                <a:lnTo>
                  <a:pt x="214" y="197"/>
                </a:lnTo>
                <a:lnTo>
                  <a:pt x="216" y="197"/>
                </a:lnTo>
                <a:lnTo>
                  <a:pt x="217" y="197"/>
                </a:lnTo>
                <a:lnTo>
                  <a:pt x="219" y="197"/>
                </a:lnTo>
                <a:lnTo>
                  <a:pt x="220" y="197"/>
                </a:lnTo>
                <a:lnTo>
                  <a:pt x="223" y="196"/>
                </a:lnTo>
                <a:lnTo>
                  <a:pt x="224" y="194"/>
                </a:lnTo>
                <a:lnTo>
                  <a:pt x="227" y="193"/>
                </a:lnTo>
                <a:lnTo>
                  <a:pt x="229" y="192"/>
                </a:lnTo>
                <a:lnTo>
                  <a:pt x="230" y="192"/>
                </a:lnTo>
                <a:lnTo>
                  <a:pt x="232" y="192"/>
                </a:lnTo>
                <a:lnTo>
                  <a:pt x="233" y="192"/>
                </a:lnTo>
                <a:lnTo>
                  <a:pt x="233" y="190"/>
                </a:lnTo>
                <a:lnTo>
                  <a:pt x="233" y="189"/>
                </a:lnTo>
                <a:lnTo>
                  <a:pt x="234" y="186"/>
                </a:lnTo>
                <a:lnTo>
                  <a:pt x="234" y="184"/>
                </a:lnTo>
                <a:lnTo>
                  <a:pt x="236" y="184"/>
                </a:lnTo>
                <a:lnTo>
                  <a:pt x="237" y="184"/>
                </a:lnTo>
                <a:lnTo>
                  <a:pt x="237" y="182"/>
                </a:lnTo>
                <a:lnTo>
                  <a:pt x="237" y="180"/>
                </a:lnTo>
                <a:lnTo>
                  <a:pt x="239" y="182"/>
                </a:lnTo>
                <a:lnTo>
                  <a:pt x="240" y="182"/>
                </a:lnTo>
                <a:lnTo>
                  <a:pt x="242" y="182"/>
                </a:lnTo>
                <a:lnTo>
                  <a:pt x="243" y="183"/>
                </a:lnTo>
                <a:lnTo>
                  <a:pt x="244" y="182"/>
                </a:lnTo>
                <a:lnTo>
                  <a:pt x="246" y="182"/>
                </a:lnTo>
                <a:lnTo>
                  <a:pt x="247" y="182"/>
                </a:lnTo>
                <a:lnTo>
                  <a:pt x="249" y="182"/>
                </a:lnTo>
                <a:lnTo>
                  <a:pt x="250" y="182"/>
                </a:lnTo>
                <a:lnTo>
                  <a:pt x="250" y="180"/>
                </a:lnTo>
                <a:lnTo>
                  <a:pt x="252" y="180"/>
                </a:lnTo>
                <a:lnTo>
                  <a:pt x="253" y="183"/>
                </a:lnTo>
                <a:lnTo>
                  <a:pt x="254" y="183"/>
                </a:lnTo>
                <a:lnTo>
                  <a:pt x="256" y="183"/>
                </a:lnTo>
                <a:lnTo>
                  <a:pt x="259" y="182"/>
                </a:lnTo>
                <a:lnTo>
                  <a:pt x="260" y="182"/>
                </a:lnTo>
                <a:lnTo>
                  <a:pt x="263" y="183"/>
                </a:lnTo>
                <a:lnTo>
                  <a:pt x="264" y="183"/>
                </a:lnTo>
                <a:lnTo>
                  <a:pt x="264" y="182"/>
                </a:lnTo>
                <a:lnTo>
                  <a:pt x="266" y="182"/>
                </a:lnTo>
                <a:lnTo>
                  <a:pt x="266" y="180"/>
                </a:lnTo>
                <a:lnTo>
                  <a:pt x="266" y="182"/>
                </a:lnTo>
                <a:lnTo>
                  <a:pt x="267" y="182"/>
                </a:lnTo>
                <a:lnTo>
                  <a:pt x="267" y="183"/>
                </a:lnTo>
                <a:lnTo>
                  <a:pt x="270" y="183"/>
                </a:lnTo>
                <a:lnTo>
                  <a:pt x="272" y="184"/>
                </a:lnTo>
                <a:lnTo>
                  <a:pt x="273" y="184"/>
                </a:lnTo>
                <a:lnTo>
                  <a:pt x="274" y="184"/>
                </a:lnTo>
                <a:lnTo>
                  <a:pt x="276" y="184"/>
                </a:lnTo>
                <a:lnTo>
                  <a:pt x="277" y="184"/>
                </a:lnTo>
                <a:lnTo>
                  <a:pt x="277" y="183"/>
                </a:lnTo>
                <a:lnTo>
                  <a:pt x="279" y="183"/>
                </a:lnTo>
                <a:lnTo>
                  <a:pt x="280" y="183"/>
                </a:lnTo>
                <a:lnTo>
                  <a:pt x="282" y="183"/>
                </a:lnTo>
                <a:lnTo>
                  <a:pt x="282" y="184"/>
                </a:lnTo>
                <a:lnTo>
                  <a:pt x="283" y="184"/>
                </a:lnTo>
                <a:lnTo>
                  <a:pt x="284" y="186"/>
                </a:lnTo>
                <a:lnTo>
                  <a:pt x="284" y="187"/>
                </a:lnTo>
                <a:lnTo>
                  <a:pt x="284" y="189"/>
                </a:lnTo>
                <a:lnTo>
                  <a:pt x="286" y="189"/>
                </a:lnTo>
                <a:lnTo>
                  <a:pt x="286" y="190"/>
                </a:lnTo>
                <a:lnTo>
                  <a:pt x="286" y="192"/>
                </a:lnTo>
                <a:lnTo>
                  <a:pt x="287" y="192"/>
                </a:lnTo>
                <a:lnTo>
                  <a:pt x="287" y="193"/>
                </a:lnTo>
                <a:lnTo>
                  <a:pt x="287" y="194"/>
                </a:lnTo>
                <a:lnTo>
                  <a:pt x="289" y="196"/>
                </a:lnTo>
                <a:lnTo>
                  <a:pt x="289" y="197"/>
                </a:lnTo>
                <a:lnTo>
                  <a:pt x="289" y="199"/>
                </a:lnTo>
                <a:lnTo>
                  <a:pt x="290" y="199"/>
                </a:lnTo>
                <a:lnTo>
                  <a:pt x="292" y="199"/>
                </a:lnTo>
                <a:lnTo>
                  <a:pt x="293" y="199"/>
                </a:lnTo>
                <a:lnTo>
                  <a:pt x="293" y="197"/>
                </a:lnTo>
                <a:lnTo>
                  <a:pt x="294" y="197"/>
                </a:lnTo>
                <a:lnTo>
                  <a:pt x="296" y="197"/>
                </a:lnTo>
                <a:lnTo>
                  <a:pt x="297" y="197"/>
                </a:lnTo>
                <a:lnTo>
                  <a:pt x="297" y="199"/>
                </a:lnTo>
                <a:lnTo>
                  <a:pt x="299" y="199"/>
                </a:lnTo>
                <a:lnTo>
                  <a:pt x="299" y="200"/>
                </a:lnTo>
                <a:lnTo>
                  <a:pt x="300" y="200"/>
                </a:lnTo>
                <a:lnTo>
                  <a:pt x="302" y="200"/>
                </a:lnTo>
                <a:lnTo>
                  <a:pt x="303" y="199"/>
                </a:lnTo>
                <a:lnTo>
                  <a:pt x="304" y="199"/>
                </a:lnTo>
                <a:lnTo>
                  <a:pt x="306" y="199"/>
                </a:lnTo>
                <a:lnTo>
                  <a:pt x="307" y="199"/>
                </a:lnTo>
                <a:lnTo>
                  <a:pt x="307" y="200"/>
                </a:lnTo>
                <a:lnTo>
                  <a:pt x="309" y="200"/>
                </a:lnTo>
                <a:lnTo>
                  <a:pt x="309" y="202"/>
                </a:lnTo>
                <a:lnTo>
                  <a:pt x="310" y="202"/>
                </a:lnTo>
                <a:lnTo>
                  <a:pt x="310" y="203"/>
                </a:lnTo>
                <a:lnTo>
                  <a:pt x="309" y="204"/>
                </a:lnTo>
                <a:lnTo>
                  <a:pt x="310" y="204"/>
                </a:lnTo>
                <a:lnTo>
                  <a:pt x="309" y="204"/>
                </a:lnTo>
                <a:lnTo>
                  <a:pt x="310" y="204"/>
                </a:lnTo>
                <a:lnTo>
                  <a:pt x="312" y="204"/>
                </a:lnTo>
                <a:lnTo>
                  <a:pt x="313" y="204"/>
                </a:lnTo>
                <a:lnTo>
                  <a:pt x="314" y="204"/>
                </a:lnTo>
                <a:lnTo>
                  <a:pt x="316" y="204"/>
                </a:lnTo>
                <a:lnTo>
                  <a:pt x="317" y="204"/>
                </a:lnTo>
                <a:lnTo>
                  <a:pt x="317" y="206"/>
                </a:lnTo>
                <a:lnTo>
                  <a:pt x="319" y="207"/>
                </a:lnTo>
                <a:lnTo>
                  <a:pt x="319" y="209"/>
                </a:lnTo>
                <a:lnTo>
                  <a:pt x="320" y="209"/>
                </a:lnTo>
                <a:lnTo>
                  <a:pt x="320" y="207"/>
                </a:lnTo>
                <a:lnTo>
                  <a:pt x="322" y="207"/>
                </a:lnTo>
                <a:lnTo>
                  <a:pt x="323" y="207"/>
                </a:lnTo>
                <a:lnTo>
                  <a:pt x="325" y="207"/>
                </a:lnTo>
                <a:lnTo>
                  <a:pt x="325" y="209"/>
                </a:lnTo>
                <a:lnTo>
                  <a:pt x="326" y="209"/>
                </a:lnTo>
                <a:lnTo>
                  <a:pt x="327" y="209"/>
                </a:lnTo>
                <a:lnTo>
                  <a:pt x="327" y="207"/>
                </a:lnTo>
                <a:lnTo>
                  <a:pt x="329" y="207"/>
                </a:lnTo>
                <a:lnTo>
                  <a:pt x="330" y="207"/>
                </a:lnTo>
                <a:lnTo>
                  <a:pt x="330" y="209"/>
                </a:lnTo>
                <a:lnTo>
                  <a:pt x="332" y="209"/>
                </a:lnTo>
                <a:lnTo>
                  <a:pt x="332" y="207"/>
                </a:lnTo>
                <a:lnTo>
                  <a:pt x="332" y="206"/>
                </a:lnTo>
                <a:lnTo>
                  <a:pt x="332" y="204"/>
                </a:lnTo>
                <a:lnTo>
                  <a:pt x="333" y="204"/>
                </a:lnTo>
                <a:lnTo>
                  <a:pt x="335" y="204"/>
                </a:lnTo>
                <a:lnTo>
                  <a:pt x="335" y="206"/>
                </a:lnTo>
                <a:lnTo>
                  <a:pt x="336" y="206"/>
                </a:lnTo>
                <a:lnTo>
                  <a:pt x="337" y="206"/>
                </a:lnTo>
                <a:lnTo>
                  <a:pt x="337" y="207"/>
                </a:lnTo>
                <a:lnTo>
                  <a:pt x="339" y="207"/>
                </a:lnTo>
                <a:lnTo>
                  <a:pt x="340" y="207"/>
                </a:lnTo>
                <a:lnTo>
                  <a:pt x="342" y="207"/>
                </a:lnTo>
                <a:lnTo>
                  <a:pt x="343" y="207"/>
                </a:lnTo>
                <a:lnTo>
                  <a:pt x="345" y="209"/>
                </a:lnTo>
                <a:lnTo>
                  <a:pt x="346" y="209"/>
                </a:lnTo>
                <a:lnTo>
                  <a:pt x="347" y="209"/>
                </a:lnTo>
                <a:lnTo>
                  <a:pt x="349" y="209"/>
                </a:lnTo>
                <a:lnTo>
                  <a:pt x="350" y="209"/>
                </a:lnTo>
                <a:lnTo>
                  <a:pt x="350" y="210"/>
                </a:lnTo>
                <a:lnTo>
                  <a:pt x="352" y="210"/>
                </a:lnTo>
                <a:lnTo>
                  <a:pt x="352" y="209"/>
                </a:lnTo>
                <a:lnTo>
                  <a:pt x="353" y="210"/>
                </a:lnTo>
                <a:lnTo>
                  <a:pt x="355" y="209"/>
                </a:lnTo>
                <a:lnTo>
                  <a:pt x="356" y="209"/>
                </a:lnTo>
                <a:lnTo>
                  <a:pt x="357" y="209"/>
                </a:lnTo>
                <a:lnTo>
                  <a:pt x="359" y="210"/>
                </a:lnTo>
                <a:lnTo>
                  <a:pt x="360" y="210"/>
                </a:lnTo>
                <a:lnTo>
                  <a:pt x="360" y="209"/>
                </a:lnTo>
                <a:lnTo>
                  <a:pt x="362" y="210"/>
                </a:lnTo>
                <a:lnTo>
                  <a:pt x="363" y="210"/>
                </a:lnTo>
                <a:lnTo>
                  <a:pt x="363" y="212"/>
                </a:lnTo>
                <a:lnTo>
                  <a:pt x="365" y="213"/>
                </a:lnTo>
                <a:lnTo>
                  <a:pt x="366" y="213"/>
                </a:lnTo>
                <a:lnTo>
                  <a:pt x="367" y="212"/>
                </a:lnTo>
                <a:lnTo>
                  <a:pt x="367" y="213"/>
                </a:lnTo>
                <a:lnTo>
                  <a:pt x="369" y="213"/>
                </a:lnTo>
                <a:lnTo>
                  <a:pt x="370" y="213"/>
                </a:lnTo>
                <a:lnTo>
                  <a:pt x="372" y="213"/>
                </a:lnTo>
                <a:lnTo>
                  <a:pt x="373" y="213"/>
                </a:lnTo>
                <a:lnTo>
                  <a:pt x="375" y="213"/>
                </a:lnTo>
                <a:lnTo>
                  <a:pt x="376" y="214"/>
                </a:lnTo>
                <a:lnTo>
                  <a:pt x="377" y="214"/>
                </a:lnTo>
                <a:lnTo>
                  <a:pt x="379" y="214"/>
                </a:lnTo>
                <a:lnTo>
                  <a:pt x="380" y="214"/>
                </a:lnTo>
                <a:lnTo>
                  <a:pt x="382" y="214"/>
                </a:lnTo>
                <a:close/>
              </a:path>
            </a:pathLst>
          </a:custGeom>
          <a:solidFill>
            <a:schemeClr val="bg1"/>
          </a:solidFill>
          <a:ln w="3175" cmpd="sng">
            <a:solidFill>
              <a:srgbClr val="808080"/>
            </a:solidFill>
            <a:round/>
            <a:headEnd/>
            <a:tailEnd/>
          </a:ln>
        </p:spPr>
        <p:txBody>
          <a:bodyPr/>
          <a:lstStyle/>
          <a:p>
            <a:endParaRPr lang="en-US"/>
          </a:p>
        </p:txBody>
      </p:sp>
      <p:sp>
        <p:nvSpPr>
          <p:cNvPr id="14528" name="Freeform 192"/>
          <p:cNvSpPr>
            <a:spLocks/>
          </p:cNvSpPr>
          <p:nvPr/>
        </p:nvSpPr>
        <p:spPr bwMode="auto">
          <a:xfrm>
            <a:off x="2617788" y="1033463"/>
            <a:ext cx="450850" cy="161925"/>
          </a:xfrm>
          <a:custGeom>
            <a:avLst/>
            <a:gdLst>
              <a:gd name="T0" fmla="*/ 71 w 382"/>
              <a:gd name="T1" fmla="*/ 10 h 187"/>
              <a:gd name="T2" fmla="*/ 70 w 382"/>
              <a:gd name="T3" fmla="*/ 21 h 187"/>
              <a:gd name="T4" fmla="*/ 70 w 382"/>
              <a:gd name="T5" fmla="*/ 30 h 187"/>
              <a:gd name="T6" fmla="*/ 73 w 382"/>
              <a:gd name="T7" fmla="*/ 40 h 187"/>
              <a:gd name="T8" fmla="*/ 64 w 382"/>
              <a:gd name="T9" fmla="*/ 46 h 187"/>
              <a:gd name="T10" fmla="*/ 66 w 382"/>
              <a:gd name="T11" fmla="*/ 57 h 187"/>
              <a:gd name="T12" fmla="*/ 60 w 382"/>
              <a:gd name="T13" fmla="*/ 63 h 187"/>
              <a:gd name="T14" fmla="*/ 50 w 382"/>
              <a:gd name="T15" fmla="*/ 58 h 187"/>
              <a:gd name="T16" fmla="*/ 41 w 382"/>
              <a:gd name="T17" fmla="*/ 54 h 187"/>
              <a:gd name="T18" fmla="*/ 37 w 382"/>
              <a:gd name="T19" fmla="*/ 44 h 187"/>
              <a:gd name="T20" fmla="*/ 33 w 382"/>
              <a:gd name="T21" fmla="*/ 53 h 187"/>
              <a:gd name="T22" fmla="*/ 33 w 382"/>
              <a:gd name="T23" fmla="*/ 60 h 187"/>
              <a:gd name="T24" fmla="*/ 26 w 382"/>
              <a:gd name="T25" fmla="*/ 63 h 187"/>
              <a:gd name="T26" fmla="*/ 26 w 382"/>
              <a:gd name="T27" fmla="*/ 74 h 187"/>
              <a:gd name="T28" fmla="*/ 14 w 382"/>
              <a:gd name="T29" fmla="*/ 71 h 187"/>
              <a:gd name="T30" fmla="*/ 8 w 382"/>
              <a:gd name="T31" fmla="*/ 81 h 187"/>
              <a:gd name="T32" fmla="*/ 8 w 382"/>
              <a:gd name="T33" fmla="*/ 86 h 187"/>
              <a:gd name="T34" fmla="*/ 0 w 382"/>
              <a:gd name="T35" fmla="*/ 91 h 187"/>
              <a:gd name="T36" fmla="*/ 7 w 382"/>
              <a:gd name="T37" fmla="*/ 100 h 187"/>
              <a:gd name="T38" fmla="*/ 14 w 382"/>
              <a:gd name="T39" fmla="*/ 106 h 187"/>
              <a:gd name="T40" fmla="*/ 17 w 382"/>
              <a:gd name="T41" fmla="*/ 113 h 187"/>
              <a:gd name="T42" fmla="*/ 23 w 382"/>
              <a:gd name="T43" fmla="*/ 127 h 187"/>
              <a:gd name="T44" fmla="*/ 27 w 382"/>
              <a:gd name="T45" fmla="*/ 137 h 187"/>
              <a:gd name="T46" fmla="*/ 37 w 382"/>
              <a:gd name="T47" fmla="*/ 140 h 187"/>
              <a:gd name="T48" fmla="*/ 47 w 382"/>
              <a:gd name="T49" fmla="*/ 136 h 187"/>
              <a:gd name="T50" fmla="*/ 49 w 382"/>
              <a:gd name="T51" fmla="*/ 123 h 187"/>
              <a:gd name="T52" fmla="*/ 66 w 382"/>
              <a:gd name="T53" fmla="*/ 130 h 187"/>
              <a:gd name="T54" fmla="*/ 67 w 382"/>
              <a:gd name="T55" fmla="*/ 147 h 187"/>
              <a:gd name="T56" fmla="*/ 71 w 382"/>
              <a:gd name="T57" fmla="*/ 144 h 187"/>
              <a:gd name="T58" fmla="*/ 84 w 382"/>
              <a:gd name="T59" fmla="*/ 144 h 187"/>
              <a:gd name="T60" fmla="*/ 96 w 382"/>
              <a:gd name="T61" fmla="*/ 151 h 187"/>
              <a:gd name="T62" fmla="*/ 110 w 382"/>
              <a:gd name="T63" fmla="*/ 144 h 187"/>
              <a:gd name="T64" fmla="*/ 126 w 382"/>
              <a:gd name="T65" fmla="*/ 159 h 187"/>
              <a:gd name="T66" fmla="*/ 137 w 382"/>
              <a:gd name="T67" fmla="*/ 160 h 187"/>
              <a:gd name="T68" fmla="*/ 149 w 382"/>
              <a:gd name="T69" fmla="*/ 166 h 187"/>
              <a:gd name="T70" fmla="*/ 149 w 382"/>
              <a:gd name="T71" fmla="*/ 171 h 187"/>
              <a:gd name="T72" fmla="*/ 161 w 382"/>
              <a:gd name="T73" fmla="*/ 164 h 187"/>
              <a:gd name="T74" fmla="*/ 169 w 382"/>
              <a:gd name="T75" fmla="*/ 177 h 187"/>
              <a:gd name="T76" fmla="*/ 183 w 382"/>
              <a:gd name="T77" fmla="*/ 186 h 187"/>
              <a:gd name="T78" fmla="*/ 192 w 382"/>
              <a:gd name="T79" fmla="*/ 170 h 187"/>
              <a:gd name="T80" fmla="*/ 189 w 382"/>
              <a:gd name="T81" fmla="*/ 154 h 187"/>
              <a:gd name="T82" fmla="*/ 200 w 382"/>
              <a:gd name="T83" fmla="*/ 164 h 187"/>
              <a:gd name="T84" fmla="*/ 209 w 382"/>
              <a:gd name="T85" fmla="*/ 164 h 187"/>
              <a:gd name="T86" fmla="*/ 214 w 382"/>
              <a:gd name="T87" fmla="*/ 156 h 187"/>
              <a:gd name="T88" fmla="*/ 230 w 382"/>
              <a:gd name="T89" fmla="*/ 149 h 187"/>
              <a:gd name="T90" fmla="*/ 237 w 382"/>
              <a:gd name="T91" fmla="*/ 137 h 187"/>
              <a:gd name="T92" fmla="*/ 250 w 382"/>
              <a:gd name="T93" fmla="*/ 137 h 187"/>
              <a:gd name="T94" fmla="*/ 266 w 382"/>
              <a:gd name="T95" fmla="*/ 139 h 187"/>
              <a:gd name="T96" fmla="*/ 277 w 382"/>
              <a:gd name="T97" fmla="*/ 141 h 187"/>
              <a:gd name="T98" fmla="*/ 286 w 382"/>
              <a:gd name="T99" fmla="*/ 146 h 187"/>
              <a:gd name="T100" fmla="*/ 292 w 382"/>
              <a:gd name="T101" fmla="*/ 156 h 187"/>
              <a:gd name="T102" fmla="*/ 302 w 382"/>
              <a:gd name="T103" fmla="*/ 157 h 187"/>
              <a:gd name="T104" fmla="*/ 309 w 382"/>
              <a:gd name="T105" fmla="*/ 161 h 187"/>
              <a:gd name="T106" fmla="*/ 319 w 382"/>
              <a:gd name="T107" fmla="*/ 164 h 187"/>
              <a:gd name="T108" fmla="*/ 327 w 382"/>
              <a:gd name="T109" fmla="*/ 164 h 187"/>
              <a:gd name="T110" fmla="*/ 335 w 382"/>
              <a:gd name="T111" fmla="*/ 163 h 187"/>
              <a:gd name="T112" fmla="*/ 347 w 382"/>
              <a:gd name="T113" fmla="*/ 166 h 187"/>
              <a:gd name="T114" fmla="*/ 359 w 382"/>
              <a:gd name="T115" fmla="*/ 167 h 187"/>
              <a:gd name="T116" fmla="*/ 369 w 382"/>
              <a:gd name="T117" fmla="*/ 170 h 18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82"/>
              <a:gd name="T178" fmla="*/ 0 h 187"/>
              <a:gd name="T179" fmla="*/ 382 w 382"/>
              <a:gd name="T180" fmla="*/ 187 h 18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82" h="187">
                <a:moveTo>
                  <a:pt x="73" y="0"/>
                </a:moveTo>
                <a:lnTo>
                  <a:pt x="73" y="1"/>
                </a:lnTo>
                <a:lnTo>
                  <a:pt x="73" y="3"/>
                </a:lnTo>
                <a:lnTo>
                  <a:pt x="71" y="4"/>
                </a:lnTo>
                <a:lnTo>
                  <a:pt x="71" y="6"/>
                </a:lnTo>
                <a:lnTo>
                  <a:pt x="71" y="7"/>
                </a:lnTo>
                <a:lnTo>
                  <a:pt x="70" y="7"/>
                </a:lnTo>
                <a:lnTo>
                  <a:pt x="70" y="8"/>
                </a:lnTo>
                <a:lnTo>
                  <a:pt x="71" y="8"/>
                </a:lnTo>
                <a:lnTo>
                  <a:pt x="71" y="10"/>
                </a:lnTo>
                <a:lnTo>
                  <a:pt x="71" y="11"/>
                </a:lnTo>
                <a:lnTo>
                  <a:pt x="71" y="13"/>
                </a:lnTo>
                <a:lnTo>
                  <a:pt x="71" y="14"/>
                </a:lnTo>
                <a:lnTo>
                  <a:pt x="71" y="16"/>
                </a:lnTo>
                <a:lnTo>
                  <a:pt x="70" y="16"/>
                </a:lnTo>
                <a:lnTo>
                  <a:pt x="70" y="17"/>
                </a:lnTo>
                <a:lnTo>
                  <a:pt x="69" y="18"/>
                </a:lnTo>
                <a:lnTo>
                  <a:pt x="69" y="20"/>
                </a:lnTo>
                <a:lnTo>
                  <a:pt x="69" y="21"/>
                </a:lnTo>
                <a:lnTo>
                  <a:pt x="70" y="21"/>
                </a:lnTo>
                <a:lnTo>
                  <a:pt x="71" y="21"/>
                </a:lnTo>
                <a:lnTo>
                  <a:pt x="71" y="23"/>
                </a:lnTo>
                <a:lnTo>
                  <a:pt x="73" y="23"/>
                </a:lnTo>
                <a:lnTo>
                  <a:pt x="73" y="24"/>
                </a:lnTo>
                <a:lnTo>
                  <a:pt x="73" y="26"/>
                </a:lnTo>
                <a:lnTo>
                  <a:pt x="71" y="26"/>
                </a:lnTo>
                <a:lnTo>
                  <a:pt x="71" y="27"/>
                </a:lnTo>
                <a:lnTo>
                  <a:pt x="70" y="27"/>
                </a:lnTo>
                <a:lnTo>
                  <a:pt x="70" y="28"/>
                </a:lnTo>
                <a:lnTo>
                  <a:pt x="70" y="30"/>
                </a:lnTo>
                <a:lnTo>
                  <a:pt x="70" y="31"/>
                </a:lnTo>
                <a:lnTo>
                  <a:pt x="71" y="31"/>
                </a:lnTo>
                <a:lnTo>
                  <a:pt x="73" y="33"/>
                </a:lnTo>
                <a:lnTo>
                  <a:pt x="74" y="33"/>
                </a:lnTo>
                <a:lnTo>
                  <a:pt x="74" y="34"/>
                </a:lnTo>
                <a:lnTo>
                  <a:pt x="74" y="36"/>
                </a:lnTo>
                <a:lnTo>
                  <a:pt x="73" y="36"/>
                </a:lnTo>
                <a:lnTo>
                  <a:pt x="73" y="37"/>
                </a:lnTo>
                <a:lnTo>
                  <a:pt x="73" y="38"/>
                </a:lnTo>
                <a:lnTo>
                  <a:pt x="73" y="40"/>
                </a:lnTo>
                <a:lnTo>
                  <a:pt x="73" y="41"/>
                </a:lnTo>
                <a:lnTo>
                  <a:pt x="71" y="41"/>
                </a:lnTo>
                <a:lnTo>
                  <a:pt x="70" y="41"/>
                </a:lnTo>
                <a:lnTo>
                  <a:pt x="70" y="43"/>
                </a:lnTo>
                <a:lnTo>
                  <a:pt x="69" y="43"/>
                </a:lnTo>
                <a:lnTo>
                  <a:pt x="67" y="43"/>
                </a:lnTo>
                <a:lnTo>
                  <a:pt x="66" y="43"/>
                </a:lnTo>
                <a:lnTo>
                  <a:pt x="66" y="44"/>
                </a:lnTo>
                <a:lnTo>
                  <a:pt x="64" y="44"/>
                </a:lnTo>
                <a:lnTo>
                  <a:pt x="64" y="46"/>
                </a:lnTo>
                <a:lnTo>
                  <a:pt x="63" y="46"/>
                </a:lnTo>
                <a:lnTo>
                  <a:pt x="63" y="47"/>
                </a:lnTo>
                <a:lnTo>
                  <a:pt x="64" y="48"/>
                </a:lnTo>
                <a:lnTo>
                  <a:pt x="66" y="48"/>
                </a:lnTo>
                <a:lnTo>
                  <a:pt x="66" y="50"/>
                </a:lnTo>
                <a:lnTo>
                  <a:pt x="66" y="51"/>
                </a:lnTo>
                <a:lnTo>
                  <a:pt x="66" y="53"/>
                </a:lnTo>
                <a:lnTo>
                  <a:pt x="67" y="56"/>
                </a:lnTo>
                <a:lnTo>
                  <a:pt x="67" y="57"/>
                </a:lnTo>
                <a:lnTo>
                  <a:pt x="66" y="57"/>
                </a:lnTo>
                <a:lnTo>
                  <a:pt x="66" y="58"/>
                </a:lnTo>
                <a:lnTo>
                  <a:pt x="64" y="60"/>
                </a:lnTo>
                <a:lnTo>
                  <a:pt x="64" y="61"/>
                </a:lnTo>
                <a:lnTo>
                  <a:pt x="64" y="63"/>
                </a:lnTo>
                <a:lnTo>
                  <a:pt x="64" y="64"/>
                </a:lnTo>
                <a:lnTo>
                  <a:pt x="64" y="63"/>
                </a:lnTo>
                <a:lnTo>
                  <a:pt x="63" y="63"/>
                </a:lnTo>
                <a:lnTo>
                  <a:pt x="63" y="64"/>
                </a:lnTo>
                <a:lnTo>
                  <a:pt x="61" y="63"/>
                </a:lnTo>
                <a:lnTo>
                  <a:pt x="60" y="63"/>
                </a:lnTo>
                <a:lnTo>
                  <a:pt x="60" y="61"/>
                </a:lnTo>
                <a:lnTo>
                  <a:pt x="60" y="60"/>
                </a:lnTo>
                <a:lnTo>
                  <a:pt x="59" y="58"/>
                </a:lnTo>
                <a:lnTo>
                  <a:pt x="57" y="60"/>
                </a:lnTo>
                <a:lnTo>
                  <a:pt x="56" y="58"/>
                </a:lnTo>
                <a:lnTo>
                  <a:pt x="54" y="57"/>
                </a:lnTo>
                <a:lnTo>
                  <a:pt x="53" y="57"/>
                </a:lnTo>
                <a:lnTo>
                  <a:pt x="53" y="58"/>
                </a:lnTo>
                <a:lnTo>
                  <a:pt x="51" y="58"/>
                </a:lnTo>
                <a:lnTo>
                  <a:pt x="50" y="58"/>
                </a:lnTo>
                <a:lnTo>
                  <a:pt x="50" y="57"/>
                </a:lnTo>
                <a:lnTo>
                  <a:pt x="49" y="57"/>
                </a:lnTo>
                <a:lnTo>
                  <a:pt x="47" y="56"/>
                </a:lnTo>
                <a:lnTo>
                  <a:pt x="49" y="56"/>
                </a:lnTo>
                <a:lnTo>
                  <a:pt x="47" y="54"/>
                </a:lnTo>
                <a:lnTo>
                  <a:pt x="46" y="54"/>
                </a:lnTo>
                <a:lnTo>
                  <a:pt x="46" y="56"/>
                </a:lnTo>
                <a:lnTo>
                  <a:pt x="44" y="56"/>
                </a:lnTo>
                <a:lnTo>
                  <a:pt x="43" y="54"/>
                </a:lnTo>
                <a:lnTo>
                  <a:pt x="41" y="54"/>
                </a:lnTo>
                <a:lnTo>
                  <a:pt x="41" y="53"/>
                </a:lnTo>
                <a:lnTo>
                  <a:pt x="41" y="51"/>
                </a:lnTo>
                <a:lnTo>
                  <a:pt x="40" y="51"/>
                </a:lnTo>
                <a:lnTo>
                  <a:pt x="40" y="50"/>
                </a:lnTo>
                <a:lnTo>
                  <a:pt x="39" y="50"/>
                </a:lnTo>
                <a:lnTo>
                  <a:pt x="39" y="48"/>
                </a:lnTo>
                <a:lnTo>
                  <a:pt x="37" y="48"/>
                </a:lnTo>
                <a:lnTo>
                  <a:pt x="37" y="47"/>
                </a:lnTo>
                <a:lnTo>
                  <a:pt x="37" y="46"/>
                </a:lnTo>
                <a:lnTo>
                  <a:pt x="37" y="44"/>
                </a:lnTo>
                <a:lnTo>
                  <a:pt x="36" y="44"/>
                </a:lnTo>
                <a:lnTo>
                  <a:pt x="34" y="44"/>
                </a:lnTo>
                <a:lnTo>
                  <a:pt x="34" y="46"/>
                </a:lnTo>
                <a:lnTo>
                  <a:pt x="33" y="46"/>
                </a:lnTo>
                <a:lnTo>
                  <a:pt x="33" y="47"/>
                </a:lnTo>
                <a:lnTo>
                  <a:pt x="33" y="48"/>
                </a:lnTo>
                <a:lnTo>
                  <a:pt x="34" y="50"/>
                </a:lnTo>
                <a:lnTo>
                  <a:pt x="34" y="51"/>
                </a:lnTo>
                <a:lnTo>
                  <a:pt x="33" y="51"/>
                </a:lnTo>
                <a:lnTo>
                  <a:pt x="33" y="53"/>
                </a:lnTo>
                <a:lnTo>
                  <a:pt x="33" y="54"/>
                </a:lnTo>
                <a:lnTo>
                  <a:pt x="31" y="54"/>
                </a:lnTo>
                <a:lnTo>
                  <a:pt x="31" y="56"/>
                </a:lnTo>
                <a:lnTo>
                  <a:pt x="33" y="57"/>
                </a:lnTo>
                <a:lnTo>
                  <a:pt x="33" y="58"/>
                </a:lnTo>
                <a:lnTo>
                  <a:pt x="34" y="58"/>
                </a:lnTo>
                <a:lnTo>
                  <a:pt x="34" y="60"/>
                </a:lnTo>
                <a:lnTo>
                  <a:pt x="33" y="60"/>
                </a:lnTo>
                <a:lnTo>
                  <a:pt x="31" y="60"/>
                </a:lnTo>
                <a:lnTo>
                  <a:pt x="33" y="60"/>
                </a:lnTo>
                <a:lnTo>
                  <a:pt x="33" y="58"/>
                </a:lnTo>
                <a:lnTo>
                  <a:pt x="31" y="58"/>
                </a:lnTo>
                <a:lnTo>
                  <a:pt x="30" y="58"/>
                </a:lnTo>
                <a:lnTo>
                  <a:pt x="28" y="60"/>
                </a:lnTo>
                <a:lnTo>
                  <a:pt x="27" y="60"/>
                </a:lnTo>
                <a:lnTo>
                  <a:pt x="27" y="61"/>
                </a:lnTo>
                <a:lnTo>
                  <a:pt x="27" y="60"/>
                </a:lnTo>
                <a:lnTo>
                  <a:pt x="26" y="60"/>
                </a:lnTo>
                <a:lnTo>
                  <a:pt x="26" y="61"/>
                </a:lnTo>
                <a:lnTo>
                  <a:pt x="26" y="63"/>
                </a:lnTo>
                <a:lnTo>
                  <a:pt x="27" y="63"/>
                </a:lnTo>
                <a:lnTo>
                  <a:pt x="27" y="64"/>
                </a:lnTo>
                <a:lnTo>
                  <a:pt x="28" y="66"/>
                </a:lnTo>
                <a:lnTo>
                  <a:pt x="27" y="66"/>
                </a:lnTo>
                <a:lnTo>
                  <a:pt x="27" y="67"/>
                </a:lnTo>
                <a:lnTo>
                  <a:pt x="27" y="69"/>
                </a:lnTo>
                <a:lnTo>
                  <a:pt x="27" y="70"/>
                </a:lnTo>
                <a:lnTo>
                  <a:pt x="27" y="71"/>
                </a:lnTo>
                <a:lnTo>
                  <a:pt x="26" y="73"/>
                </a:lnTo>
                <a:lnTo>
                  <a:pt x="26" y="74"/>
                </a:lnTo>
                <a:lnTo>
                  <a:pt x="24" y="74"/>
                </a:lnTo>
                <a:lnTo>
                  <a:pt x="23" y="74"/>
                </a:lnTo>
                <a:lnTo>
                  <a:pt x="23" y="73"/>
                </a:lnTo>
                <a:lnTo>
                  <a:pt x="21" y="73"/>
                </a:lnTo>
                <a:lnTo>
                  <a:pt x="20" y="73"/>
                </a:lnTo>
                <a:lnTo>
                  <a:pt x="18" y="73"/>
                </a:lnTo>
                <a:lnTo>
                  <a:pt x="17" y="73"/>
                </a:lnTo>
                <a:lnTo>
                  <a:pt x="16" y="73"/>
                </a:lnTo>
                <a:lnTo>
                  <a:pt x="14" y="73"/>
                </a:lnTo>
                <a:lnTo>
                  <a:pt x="14" y="71"/>
                </a:lnTo>
                <a:lnTo>
                  <a:pt x="13" y="71"/>
                </a:lnTo>
                <a:lnTo>
                  <a:pt x="13" y="73"/>
                </a:lnTo>
                <a:lnTo>
                  <a:pt x="11" y="73"/>
                </a:lnTo>
                <a:lnTo>
                  <a:pt x="11" y="74"/>
                </a:lnTo>
                <a:lnTo>
                  <a:pt x="10" y="76"/>
                </a:lnTo>
                <a:lnTo>
                  <a:pt x="10" y="77"/>
                </a:lnTo>
                <a:lnTo>
                  <a:pt x="10" y="79"/>
                </a:lnTo>
                <a:lnTo>
                  <a:pt x="8" y="79"/>
                </a:lnTo>
                <a:lnTo>
                  <a:pt x="8" y="80"/>
                </a:lnTo>
                <a:lnTo>
                  <a:pt x="8" y="81"/>
                </a:lnTo>
                <a:lnTo>
                  <a:pt x="7" y="81"/>
                </a:lnTo>
                <a:lnTo>
                  <a:pt x="6" y="83"/>
                </a:lnTo>
                <a:lnTo>
                  <a:pt x="7" y="84"/>
                </a:lnTo>
                <a:lnTo>
                  <a:pt x="8" y="84"/>
                </a:lnTo>
                <a:lnTo>
                  <a:pt x="8" y="83"/>
                </a:lnTo>
                <a:lnTo>
                  <a:pt x="10" y="83"/>
                </a:lnTo>
                <a:lnTo>
                  <a:pt x="11" y="83"/>
                </a:lnTo>
                <a:lnTo>
                  <a:pt x="11" y="84"/>
                </a:lnTo>
                <a:lnTo>
                  <a:pt x="10" y="86"/>
                </a:lnTo>
                <a:lnTo>
                  <a:pt x="8" y="86"/>
                </a:lnTo>
                <a:lnTo>
                  <a:pt x="7" y="87"/>
                </a:lnTo>
                <a:lnTo>
                  <a:pt x="6" y="87"/>
                </a:lnTo>
                <a:lnTo>
                  <a:pt x="4" y="87"/>
                </a:lnTo>
                <a:lnTo>
                  <a:pt x="4" y="86"/>
                </a:lnTo>
                <a:lnTo>
                  <a:pt x="3" y="86"/>
                </a:lnTo>
                <a:lnTo>
                  <a:pt x="1" y="86"/>
                </a:lnTo>
                <a:lnTo>
                  <a:pt x="1" y="87"/>
                </a:lnTo>
                <a:lnTo>
                  <a:pt x="0" y="89"/>
                </a:lnTo>
                <a:lnTo>
                  <a:pt x="0" y="90"/>
                </a:lnTo>
                <a:lnTo>
                  <a:pt x="0" y="91"/>
                </a:lnTo>
                <a:lnTo>
                  <a:pt x="1" y="91"/>
                </a:lnTo>
                <a:lnTo>
                  <a:pt x="1" y="93"/>
                </a:lnTo>
                <a:lnTo>
                  <a:pt x="3" y="94"/>
                </a:lnTo>
                <a:lnTo>
                  <a:pt x="4" y="94"/>
                </a:lnTo>
                <a:lnTo>
                  <a:pt x="6" y="94"/>
                </a:lnTo>
                <a:lnTo>
                  <a:pt x="7" y="94"/>
                </a:lnTo>
                <a:lnTo>
                  <a:pt x="7" y="96"/>
                </a:lnTo>
                <a:lnTo>
                  <a:pt x="7" y="97"/>
                </a:lnTo>
                <a:lnTo>
                  <a:pt x="7" y="99"/>
                </a:lnTo>
                <a:lnTo>
                  <a:pt x="7" y="100"/>
                </a:lnTo>
                <a:lnTo>
                  <a:pt x="6" y="101"/>
                </a:lnTo>
                <a:lnTo>
                  <a:pt x="6" y="103"/>
                </a:lnTo>
                <a:lnTo>
                  <a:pt x="7" y="103"/>
                </a:lnTo>
                <a:lnTo>
                  <a:pt x="8" y="104"/>
                </a:lnTo>
                <a:lnTo>
                  <a:pt x="10" y="106"/>
                </a:lnTo>
                <a:lnTo>
                  <a:pt x="11" y="106"/>
                </a:lnTo>
                <a:lnTo>
                  <a:pt x="13" y="106"/>
                </a:lnTo>
                <a:lnTo>
                  <a:pt x="14" y="104"/>
                </a:lnTo>
                <a:lnTo>
                  <a:pt x="16" y="104"/>
                </a:lnTo>
                <a:lnTo>
                  <a:pt x="14" y="106"/>
                </a:lnTo>
                <a:lnTo>
                  <a:pt x="14" y="107"/>
                </a:lnTo>
                <a:lnTo>
                  <a:pt x="14" y="109"/>
                </a:lnTo>
                <a:lnTo>
                  <a:pt x="16" y="109"/>
                </a:lnTo>
                <a:lnTo>
                  <a:pt x="17" y="109"/>
                </a:lnTo>
                <a:lnTo>
                  <a:pt x="18" y="109"/>
                </a:lnTo>
                <a:lnTo>
                  <a:pt x="20" y="109"/>
                </a:lnTo>
                <a:lnTo>
                  <a:pt x="21" y="109"/>
                </a:lnTo>
                <a:lnTo>
                  <a:pt x="21" y="110"/>
                </a:lnTo>
                <a:lnTo>
                  <a:pt x="18" y="111"/>
                </a:lnTo>
                <a:lnTo>
                  <a:pt x="17" y="113"/>
                </a:lnTo>
                <a:lnTo>
                  <a:pt x="17" y="114"/>
                </a:lnTo>
                <a:lnTo>
                  <a:pt x="17" y="116"/>
                </a:lnTo>
                <a:lnTo>
                  <a:pt x="17" y="119"/>
                </a:lnTo>
                <a:lnTo>
                  <a:pt x="18" y="120"/>
                </a:lnTo>
                <a:lnTo>
                  <a:pt x="18" y="121"/>
                </a:lnTo>
                <a:lnTo>
                  <a:pt x="20" y="123"/>
                </a:lnTo>
                <a:lnTo>
                  <a:pt x="20" y="124"/>
                </a:lnTo>
                <a:lnTo>
                  <a:pt x="21" y="126"/>
                </a:lnTo>
                <a:lnTo>
                  <a:pt x="21" y="127"/>
                </a:lnTo>
                <a:lnTo>
                  <a:pt x="23" y="127"/>
                </a:lnTo>
                <a:lnTo>
                  <a:pt x="23" y="129"/>
                </a:lnTo>
                <a:lnTo>
                  <a:pt x="24" y="130"/>
                </a:lnTo>
                <a:lnTo>
                  <a:pt x="24" y="131"/>
                </a:lnTo>
                <a:lnTo>
                  <a:pt x="24" y="133"/>
                </a:lnTo>
                <a:lnTo>
                  <a:pt x="23" y="133"/>
                </a:lnTo>
                <a:lnTo>
                  <a:pt x="23" y="134"/>
                </a:lnTo>
                <a:lnTo>
                  <a:pt x="23" y="136"/>
                </a:lnTo>
                <a:lnTo>
                  <a:pt x="24" y="137"/>
                </a:lnTo>
                <a:lnTo>
                  <a:pt x="26" y="137"/>
                </a:lnTo>
                <a:lnTo>
                  <a:pt x="27" y="137"/>
                </a:lnTo>
                <a:lnTo>
                  <a:pt x="28" y="136"/>
                </a:lnTo>
                <a:lnTo>
                  <a:pt x="30" y="136"/>
                </a:lnTo>
                <a:lnTo>
                  <a:pt x="31" y="137"/>
                </a:lnTo>
                <a:lnTo>
                  <a:pt x="31" y="139"/>
                </a:lnTo>
                <a:lnTo>
                  <a:pt x="31" y="140"/>
                </a:lnTo>
                <a:lnTo>
                  <a:pt x="33" y="140"/>
                </a:lnTo>
                <a:lnTo>
                  <a:pt x="34" y="139"/>
                </a:lnTo>
                <a:lnTo>
                  <a:pt x="36" y="139"/>
                </a:lnTo>
                <a:lnTo>
                  <a:pt x="36" y="140"/>
                </a:lnTo>
                <a:lnTo>
                  <a:pt x="37" y="140"/>
                </a:lnTo>
                <a:lnTo>
                  <a:pt x="37" y="141"/>
                </a:lnTo>
                <a:lnTo>
                  <a:pt x="39" y="141"/>
                </a:lnTo>
                <a:lnTo>
                  <a:pt x="40" y="141"/>
                </a:lnTo>
                <a:lnTo>
                  <a:pt x="41" y="141"/>
                </a:lnTo>
                <a:lnTo>
                  <a:pt x="41" y="140"/>
                </a:lnTo>
                <a:lnTo>
                  <a:pt x="43" y="139"/>
                </a:lnTo>
                <a:lnTo>
                  <a:pt x="43" y="137"/>
                </a:lnTo>
                <a:lnTo>
                  <a:pt x="44" y="137"/>
                </a:lnTo>
                <a:lnTo>
                  <a:pt x="46" y="136"/>
                </a:lnTo>
                <a:lnTo>
                  <a:pt x="47" y="136"/>
                </a:lnTo>
                <a:lnTo>
                  <a:pt x="47" y="134"/>
                </a:lnTo>
                <a:lnTo>
                  <a:pt x="47" y="133"/>
                </a:lnTo>
                <a:lnTo>
                  <a:pt x="47" y="131"/>
                </a:lnTo>
                <a:lnTo>
                  <a:pt x="46" y="130"/>
                </a:lnTo>
                <a:lnTo>
                  <a:pt x="46" y="129"/>
                </a:lnTo>
                <a:lnTo>
                  <a:pt x="46" y="127"/>
                </a:lnTo>
                <a:lnTo>
                  <a:pt x="47" y="126"/>
                </a:lnTo>
                <a:lnTo>
                  <a:pt x="47" y="124"/>
                </a:lnTo>
                <a:lnTo>
                  <a:pt x="47" y="123"/>
                </a:lnTo>
                <a:lnTo>
                  <a:pt x="49" y="123"/>
                </a:lnTo>
                <a:lnTo>
                  <a:pt x="51" y="126"/>
                </a:lnTo>
                <a:lnTo>
                  <a:pt x="53" y="126"/>
                </a:lnTo>
                <a:lnTo>
                  <a:pt x="54" y="126"/>
                </a:lnTo>
                <a:lnTo>
                  <a:pt x="56" y="126"/>
                </a:lnTo>
                <a:lnTo>
                  <a:pt x="59" y="126"/>
                </a:lnTo>
                <a:lnTo>
                  <a:pt x="60" y="127"/>
                </a:lnTo>
                <a:lnTo>
                  <a:pt x="61" y="127"/>
                </a:lnTo>
                <a:lnTo>
                  <a:pt x="63" y="129"/>
                </a:lnTo>
                <a:lnTo>
                  <a:pt x="64" y="129"/>
                </a:lnTo>
                <a:lnTo>
                  <a:pt x="66" y="130"/>
                </a:lnTo>
                <a:lnTo>
                  <a:pt x="67" y="131"/>
                </a:lnTo>
                <a:lnTo>
                  <a:pt x="67" y="133"/>
                </a:lnTo>
                <a:lnTo>
                  <a:pt x="66" y="134"/>
                </a:lnTo>
                <a:lnTo>
                  <a:pt x="66" y="136"/>
                </a:lnTo>
                <a:lnTo>
                  <a:pt x="67" y="137"/>
                </a:lnTo>
                <a:lnTo>
                  <a:pt x="67" y="139"/>
                </a:lnTo>
                <a:lnTo>
                  <a:pt x="67" y="143"/>
                </a:lnTo>
                <a:lnTo>
                  <a:pt x="67" y="144"/>
                </a:lnTo>
                <a:lnTo>
                  <a:pt x="67" y="146"/>
                </a:lnTo>
                <a:lnTo>
                  <a:pt x="67" y="147"/>
                </a:lnTo>
                <a:lnTo>
                  <a:pt x="69" y="149"/>
                </a:lnTo>
                <a:lnTo>
                  <a:pt x="69" y="150"/>
                </a:lnTo>
                <a:lnTo>
                  <a:pt x="70" y="151"/>
                </a:lnTo>
                <a:lnTo>
                  <a:pt x="71" y="151"/>
                </a:lnTo>
                <a:lnTo>
                  <a:pt x="71" y="150"/>
                </a:lnTo>
                <a:lnTo>
                  <a:pt x="70" y="149"/>
                </a:lnTo>
                <a:lnTo>
                  <a:pt x="70" y="147"/>
                </a:lnTo>
                <a:lnTo>
                  <a:pt x="70" y="146"/>
                </a:lnTo>
                <a:lnTo>
                  <a:pt x="70" y="144"/>
                </a:lnTo>
                <a:lnTo>
                  <a:pt x="71" y="144"/>
                </a:lnTo>
                <a:lnTo>
                  <a:pt x="71" y="143"/>
                </a:lnTo>
                <a:lnTo>
                  <a:pt x="73" y="141"/>
                </a:lnTo>
                <a:lnTo>
                  <a:pt x="73" y="140"/>
                </a:lnTo>
                <a:lnTo>
                  <a:pt x="74" y="140"/>
                </a:lnTo>
                <a:lnTo>
                  <a:pt x="76" y="140"/>
                </a:lnTo>
                <a:lnTo>
                  <a:pt x="79" y="140"/>
                </a:lnTo>
                <a:lnTo>
                  <a:pt x="80" y="141"/>
                </a:lnTo>
                <a:lnTo>
                  <a:pt x="81" y="141"/>
                </a:lnTo>
                <a:lnTo>
                  <a:pt x="83" y="144"/>
                </a:lnTo>
                <a:lnTo>
                  <a:pt x="84" y="144"/>
                </a:lnTo>
                <a:lnTo>
                  <a:pt x="86" y="143"/>
                </a:lnTo>
                <a:lnTo>
                  <a:pt x="87" y="143"/>
                </a:lnTo>
                <a:lnTo>
                  <a:pt x="89" y="144"/>
                </a:lnTo>
                <a:lnTo>
                  <a:pt x="90" y="146"/>
                </a:lnTo>
                <a:lnTo>
                  <a:pt x="89" y="147"/>
                </a:lnTo>
                <a:lnTo>
                  <a:pt x="89" y="149"/>
                </a:lnTo>
                <a:lnTo>
                  <a:pt x="90" y="149"/>
                </a:lnTo>
                <a:lnTo>
                  <a:pt x="91" y="150"/>
                </a:lnTo>
                <a:lnTo>
                  <a:pt x="93" y="150"/>
                </a:lnTo>
                <a:lnTo>
                  <a:pt x="96" y="151"/>
                </a:lnTo>
                <a:lnTo>
                  <a:pt x="99" y="151"/>
                </a:lnTo>
                <a:lnTo>
                  <a:pt x="101" y="151"/>
                </a:lnTo>
                <a:lnTo>
                  <a:pt x="104" y="153"/>
                </a:lnTo>
                <a:lnTo>
                  <a:pt x="106" y="153"/>
                </a:lnTo>
                <a:lnTo>
                  <a:pt x="106" y="151"/>
                </a:lnTo>
                <a:lnTo>
                  <a:pt x="106" y="150"/>
                </a:lnTo>
                <a:lnTo>
                  <a:pt x="106" y="147"/>
                </a:lnTo>
                <a:lnTo>
                  <a:pt x="107" y="146"/>
                </a:lnTo>
                <a:lnTo>
                  <a:pt x="109" y="144"/>
                </a:lnTo>
                <a:lnTo>
                  <a:pt x="110" y="144"/>
                </a:lnTo>
                <a:lnTo>
                  <a:pt x="113" y="146"/>
                </a:lnTo>
                <a:lnTo>
                  <a:pt x="116" y="146"/>
                </a:lnTo>
                <a:lnTo>
                  <a:pt x="117" y="147"/>
                </a:lnTo>
                <a:lnTo>
                  <a:pt x="119" y="149"/>
                </a:lnTo>
                <a:lnTo>
                  <a:pt x="120" y="150"/>
                </a:lnTo>
                <a:lnTo>
                  <a:pt x="121" y="153"/>
                </a:lnTo>
                <a:lnTo>
                  <a:pt x="123" y="154"/>
                </a:lnTo>
                <a:lnTo>
                  <a:pt x="123" y="156"/>
                </a:lnTo>
                <a:lnTo>
                  <a:pt x="124" y="157"/>
                </a:lnTo>
                <a:lnTo>
                  <a:pt x="126" y="159"/>
                </a:lnTo>
                <a:lnTo>
                  <a:pt x="126" y="160"/>
                </a:lnTo>
                <a:lnTo>
                  <a:pt x="127" y="161"/>
                </a:lnTo>
                <a:lnTo>
                  <a:pt x="129" y="161"/>
                </a:lnTo>
                <a:lnTo>
                  <a:pt x="130" y="163"/>
                </a:lnTo>
                <a:lnTo>
                  <a:pt x="131" y="163"/>
                </a:lnTo>
                <a:lnTo>
                  <a:pt x="133" y="163"/>
                </a:lnTo>
                <a:lnTo>
                  <a:pt x="133" y="161"/>
                </a:lnTo>
                <a:lnTo>
                  <a:pt x="134" y="160"/>
                </a:lnTo>
                <a:lnTo>
                  <a:pt x="136" y="160"/>
                </a:lnTo>
                <a:lnTo>
                  <a:pt x="137" y="160"/>
                </a:lnTo>
                <a:lnTo>
                  <a:pt x="139" y="160"/>
                </a:lnTo>
                <a:lnTo>
                  <a:pt x="140" y="161"/>
                </a:lnTo>
                <a:lnTo>
                  <a:pt x="141" y="161"/>
                </a:lnTo>
                <a:lnTo>
                  <a:pt x="143" y="163"/>
                </a:lnTo>
                <a:lnTo>
                  <a:pt x="144" y="163"/>
                </a:lnTo>
                <a:lnTo>
                  <a:pt x="146" y="163"/>
                </a:lnTo>
                <a:lnTo>
                  <a:pt x="147" y="163"/>
                </a:lnTo>
                <a:lnTo>
                  <a:pt x="149" y="163"/>
                </a:lnTo>
                <a:lnTo>
                  <a:pt x="149" y="164"/>
                </a:lnTo>
                <a:lnTo>
                  <a:pt x="149" y="166"/>
                </a:lnTo>
                <a:lnTo>
                  <a:pt x="147" y="166"/>
                </a:lnTo>
                <a:lnTo>
                  <a:pt x="146" y="167"/>
                </a:lnTo>
                <a:lnTo>
                  <a:pt x="144" y="169"/>
                </a:lnTo>
                <a:lnTo>
                  <a:pt x="143" y="170"/>
                </a:lnTo>
                <a:lnTo>
                  <a:pt x="143" y="171"/>
                </a:lnTo>
                <a:lnTo>
                  <a:pt x="143" y="173"/>
                </a:lnTo>
                <a:lnTo>
                  <a:pt x="144" y="173"/>
                </a:lnTo>
                <a:lnTo>
                  <a:pt x="146" y="173"/>
                </a:lnTo>
                <a:lnTo>
                  <a:pt x="147" y="173"/>
                </a:lnTo>
                <a:lnTo>
                  <a:pt x="149" y="171"/>
                </a:lnTo>
                <a:lnTo>
                  <a:pt x="150" y="171"/>
                </a:lnTo>
                <a:lnTo>
                  <a:pt x="151" y="171"/>
                </a:lnTo>
                <a:lnTo>
                  <a:pt x="153" y="170"/>
                </a:lnTo>
                <a:lnTo>
                  <a:pt x="153" y="169"/>
                </a:lnTo>
                <a:lnTo>
                  <a:pt x="154" y="169"/>
                </a:lnTo>
                <a:lnTo>
                  <a:pt x="156" y="167"/>
                </a:lnTo>
                <a:lnTo>
                  <a:pt x="156" y="166"/>
                </a:lnTo>
                <a:lnTo>
                  <a:pt x="159" y="166"/>
                </a:lnTo>
                <a:lnTo>
                  <a:pt x="160" y="164"/>
                </a:lnTo>
                <a:lnTo>
                  <a:pt x="161" y="164"/>
                </a:lnTo>
                <a:lnTo>
                  <a:pt x="163" y="166"/>
                </a:lnTo>
                <a:lnTo>
                  <a:pt x="164" y="166"/>
                </a:lnTo>
                <a:lnTo>
                  <a:pt x="164" y="167"/>
                </a:lnTo>
                <a:lnTo>
                  <a:pt x="164" y="169"/>
                </a:lnTo>
                <a:lnTo>
                  <a:pt x="163" y="171"/>
                </a:lnTo>
                <a:lnTo>
                  <a:pt x="163" y="173"/>
                </a:lnTo>
                <a:lnTo>
                  <a:pt x="164" y="173"/>
                </a:lnTo>
                <a:lnTo>
                  <a:pt x="166" y="174"/>
                </a:lnTo>
                <a:lnTo>
                  <a:pt x="167" y="176"/>
                </a:lnTo>
                <a:lnTo>
                  <a:pt x="169" y="177"/>
                </a:lnTo>
                <a:lnTo>
                  <a:pt x="170" y="181"/>
                </a:lnTo>
                <a:lnTo>
                  <a:pt x="171" y="183"/>
                </a:lnTo>
                <a:lnTo>
                  <a:pt x="173" y="183"/>
                </a:lnTo>
                <a:lnTo>
                  <a:pt x="174" y="183"/>
                </a:lnTo>
                <a:lnTo>
                  <a:pt x="176" y="183"/>
                </a:lnTo>
                <a:lnTo>
                  <a:pt x="177" y="183"/>
                </a:lnTo>
                <a:lnTo>
                  <a:pt x="180" y="184"/>
                </a:lnTo>
                <a:lnTo>
                  <a:pt x="182" y="186"/>
                </a:lnTo>
                <a:lnTo>
                  <a:pt x="183" y="187"/>
                </a:lnTo>
                <a:lnTo>
                  <a:pt x="183" y="186"/>
                </a:lnTo>
                <a:lnTo>
                  <a:pt x="186" y="184"/>
                </a:lnTo>
                <a:lnTo>
                  <a:pt x="187" y="184"/>
                </a:lnTo>
                <a:lnTo>
                  <a:pt x="189" y="183"/>
                </a:lnTo>
                <a:lnTo>
                  <a:pt x="190" y="181"/>
                </a:lnTo>
                <a:lnTo>
                  <a:pt x="192" y="180"/>
                </a:lnTo>
                <a:lnTo>
                  <a:pt x="193" y="179"/>
                </a:lnTo>
                <a:lnTo>
                  <a:pt x="193" y="176"/>
                </a:lnTo>
                <a:lnTo>
                  <a:pt x="193" y="174"/>
                </a:lnTo>
                <a:lnTo>
                  <a:pt x="193" y="173"/>
                </a:lnTo>
                <a:lnTo>
                  <a:pt x="192" y="170"/>
                </a:lnTo>
                <a:lnTo>
                  <a:pt x="192" y="169"/>
                </a:lnTo>
                <a:lnTo>
                  <a:pt x="190" y="167"/>
                </a:lnTo>
                <a:lnTo>
                  <a:pt x="189" y="166"/>
                </a:lnTo>
                <a:lnTo>
                  <a:pt x="189" y="164"/>
                </a:lnTo>
                <a:lnTo>
                  <a:pt x="187" y="163"/>
                </a:lnTo>
                <a:lnTo>
                  <a:pt x="187" y="161"/>
                </a:lnTo>
                <a:lnTo>
                  <a:pt x="187" y="160"/>
                </a:lnTo>
                <a:lnTo>
                  <a:pt x="187" y="157"/>
                </a:lnTo>
                <a:lnTo>
                  <a:pt x="189" y="156"/>
                </a:lnTo>
                <a:lnTo>
                  <a:pt x="189" y="154"/>
                </a:lnTo>
                <a:lnTo>
                  <a:pt x="190" y="156"/>
                </a:lnTo>
                <a:lnTo>
                  <a:pt x="192" y="156"/>
                </a:lnTo>
                <a:lnTo>
                  <a:pt x="193" y="156"/>
                </a:lnTo>
                <a:lnTo>
                  <a:pt x="193" y="159"/>
                </a:lnTo>
                <a:lnTo>
                  <a:pt x="194" y="160"/>
                </a:lnTo>
                <a:lnTo>
                  <a:pt x="196" y="160"/>
                </a:lnTo>
                <a:lnTo>
                  <a:pt x="197" y="163"/>
                </a:lnTo>
                <a:lnTo>
                  <a:pt x="199" y="163"/>
                </a:lnTo>
                <a:lnTo>
                  <a:pt x="199" y="164"/>
                </a:lnTo>
                <a:lnTo>
                  <a:pt x="200" y="164"/>
                </a:lnTo>
                <a:lnTo>
                  <a:pt x="203" y="167"/>
                </a:lnTo>
                <a:lnTo>
                  <a:pt x="203" y="169"/>
                </a:lnTo>
                <a:lnTo>
                  <a:pt x="203" y="167"/>
                </a:lnTo>
                <a:lnTo>
                  <a:pt x="203" y="166"/>
                </a:lnTo>
                <a:lnTo>
                  <a:pt x="203" y="164"/>
                </a:lnTo>
                <a:lnTo>
                  <a:pt x="204" y="166"/>
                </a:lnTo>
                <a:lnTo>
                  <a:pt x="206" y="166"/>
                </a:lnTo>
                <a:lnTo>
                  <a:pt x="207" y="166"/>
                </a:lnTo>
                <a:lnTo>
                  <a:pt x="207" y="164"/>
                </a:lnTo>
                <a:lnTo>
                  <a:pt x="209" y="164"/>
                </a:lnTo>
                <a:lnTo>
                  <a:pt x="210" y="166"/>
                </a:lnTo>
                <a:lnTo>
                  <a:pt x="210" y="164"/>
                </a:lnTo>
                <a:lnTo>
                  <a:pt x="212" y="164"/>
                </a:lnTo>
                <a:lnTo>
                  <a:pt x="212" y="161"/>
                </a:lnTo>
                <a:lnTo>
                  <a:pt x="213" y="161"/>
                </a:lnTo>
                <a:lnTo>
                  <a:pt x="213" y="160"/>
                </a:lnTo>
                <a:lnTo>
                  <a:pt x="213" y="159"/>
                </a:lnTo>
                <a:lnTo>
                  <a:pt x="214" y="159"/>
                </a:lnTo>
                <a:lnTo>
                  <a:pt x="214" y="157"/>
                </a:lnTo>
                <a:lnTo>
                  <a:pt x="214" y="156"/>
                </a:lnTo>
                <a:lnTo>
                  <a:pt x="214" y="154"/>
                </a:lnTo>
                <a:lnTo>
                  <a:pt x="216" y="154"/>
                </a:lnTo>
                <a:lnTo>
                  <a:pt x="217" y="154"/>
                </a:lnTo>
                <a:lnTo>
                  <a:pt x="219" y="154"/>
                </a:lnTo>
                <a:lnTo>
                  <a:pt x="220" y="154"/>
                </a:lnTo>
                <a:lnTo>
                  <a:pt x="223" y="153"/>
                </a:lnTo>
                <a:lnTo>
                  <a:pt x="224" y="151"/>
                </a:lnTo>
                <a:lnTo>
                  <a:pt x="227" y="150"/>
                </a:lnTo>
                <a:lnTo>
                  <a:pt x="229" y="149"/>
                </a:lnTo>
                <a:lnTo>
                  <a:pt x="230" y="149"/>
                </a:lnTo>
                <a:lnTo>
                  <a:pt x="232" y="149"/>
                </a:lnTo>
                <a:lnTo>
                  <a:pt x="233" y="149"/>
                </a:lnTo>
                <a:lnTo>
                  <a:pt x="233" y="147"/>
                </a:lnTo>
                <a:lnTo>
                  <a:pt x="233" y="146"/>
                </a:lnTo>
                <a:lnTo>
                  <a:pt x="234" y="143"/>
                </a:lnTo>
                <a:lnTo>
                  <a:pt x="234" y="141"/>
                </a:lnTo>
                <a:lnTo>
                  <a:pt x="236" y="141"/>
                </a:lnTo>
                <a:lnTo>
                  <a:pt x="237" y="141"/>
                </a:lnTo>
                <a:lnTo>
                  <a:pt x="237" y="139"/>
                </a:lnTo>
                <a:lnTo>
                  <a:pt x="237" y="137"/>
                </a:lnTo>
                <a:lnTo>
                  <a:pt x="239" y="139"/>
                </a:lnTo>
                <a:lnTo>
                  <a:pt x="240" y="139"/>
                </a:lnTo>
                <a:lnTo>
                  <a:pt x="242" y="139"/>
                </a:lnTo>
                <a:lnTo>
                  <a:pt x="243" y="140"/>
                </a:lnTo>
                <a:lnTo>
                  <a:pt x="244" y="139"/>
                </a:lnTo>
                <a:lnTo>
                  <a:pt x="246" y="139"/>
                </a:lnTo>
                <a:lnTo>
                  <a:pt x="247" y="139"/>
                </a:lnTo>
                <a:lnTo>
                  <a:pt x="249" y="139"/>
                </a:lnTo>
                <a:lnTo>
                  <a:pt x="250" y="139"/>
                </a:lnTo>
                <a:lnTo>
                  <a:pt x="250" y="137"/>
                </a:lnTo>
                <a:lnTo>
                  <a:pt x="252" y="137"/>
                </a:lnTo>
                <a:lnTo>
                  <a:pt x="253" y="140"/>
                </a:lnTo>
                <a:lnTo>
                  <a:pt x="254" y="140"/>
                </a:lnTo>
                <a:lnTo>
                  <a:pt x="256" y="140"/>
                </a:lnTo>
                <a:lnTo>
                  <a:pt x="259" y="139"/>
                </a:lnTo>
                <a:lnTo>
                  <a:pt x="260" y="139"/>
                </a:lnTo>
                <a:lnTo>
                  <a:pt x="263" y="140"/>
                </a:lnTo>
                <a:lnTo>
                  <a:pt x="264" y="140"/>
                </a:lnTo>
                <a:lnTo>
                  <a:pt x="264" y="139"/>
                </a:lnTo>
                <a:lnTo>
                  <a:pt x="266" y="139"/>
                </a:lnTo>
                <a:lnTo>
                  <a:pt x="266" y="137"/>
                </a:lnTo>
                <a:lnTo>
                  <a:pt x="266" y="139"/>
                </a:lnTo>
                <a:lnTo>
                  <a:pt x="267" y="139"/>
                </a:lnTo>
                <a:lnTo>
                  <a:pt x="267" y="140"/>
                </a:lnTo>
                <a:lnTo>
                  <a:pt x="270" y="140"/>
                </a:lnTo>
                <a:lnTo>
                  <a:pt x="272" y="141"/>
                </a:lnTo>
                <a:lnTo>
                  <a:pt x="273" y="141"/>
                </a:lnTo>
                <a:lnTo>
                  <a:pt x="274" y="141"/>
                </a:lnTo>
                <a:lnTo>
                  <a:pt x="276" y="141"/>
                </a:lnTo>
                <a:lnTo>
                  <a:pt x="277" y="141"/>
                </a:lnTo>
                <a:lnTo>
                  <a:pt x="277" y="140"/>
                </a:lnTo>
                <a:lnTo>
                  <a:pt x="279" y="140"/>
                </a:lnTo>
                <a:lnTo>
                  <a:pt x="280" y="140"/>
                </a:lnTo>
                <a:lnTo>
                  <a:pt x="282" y="140"/>
                </a:lnTo>
                <a:lnTo>
                  <a:pt x="282" y="141"/>
                </a:lnTo>
                <a:lnTo>
                  <a:pt x="283" y="141"/>
                </a:lnTo>
                <a:lnTo>
                  <a:pt x="284" y="143"/>
                </a:lnTo>
                <a:lnTo>
                  <a:pt x="284" y="144"/>
                </a:lnTo>
                <a:lnTo>
                  <a:pt x="284" y="146"/>
                </a:lnTo>
                <a:lnTo>
                  <a:pt x="286" y="146"/>
                </a:lnTo>
                <a:lnTo>
                  <a:pt x="286" y="147"/>
                </a:lnTo>
                <a:lnTo>
                  <a:pt x="286" y="149"/>
                </a:lnTo>
                <a:lnTo>
                  <a:pt x="287" y="149"/>
                </a:lnTo>
                <a:lnTo>
                  <a:pt x="287" y="150"/>
                </a:lnTo>
                <a:lnTo>
                  <a:pt x="287" y="151"/>
                </a:lnTo>
                <a:lnTo>
                  <a:pt x="289" y="153"/>
                </a:lnTo>
                <a:lnTo>
                  <a:pt x="289" y="154"/>
                </a:lnTo>
                <a:lnTo>
                  <a:pt x="289" y="156"/>
                </a:lnTo>
                <a:lnTo>
                  <a:pt x="290" y="156"/>
                </a:lnTo>
                <a:lnTo>
                  <a:pt x="292" y="156"/>
                </a:lnTo>
                <a:lnTo>
                  <a:pt x="293" y="156"/>
                </a:lnTo>
                <a:lnTo>
                  <a:pt x="293" y="154"/>
                </a:lnTo>
                <a:lnTo>
                  <a:pt x="294" y="154"/>
                </a:lnTo>
                <a:lnTo>
                  <a:pt x="296" y="154"/>
                </a:lnTo>
                <a:lnTo>
                  <a:pt x="297" y="154"/>
                </a:lnTo>
                <a:lnTo>
                  <a:pt x="297" y="156"/>
                </a:lnTo>
                <a:lnTo>
                  <a:pt x="299" y="156"/>
                </a:lnTo>
                <a:lnTo>
                  <a:pt x="299" y="157"/>
                </a:lnTo>
                <a:lnTo>
                  <a:pt x="300" y="157"/>
                </a:lnTo>
                <a:lnTo>
                  <a:pt x="302" y="157"/>
                </a:lnTo>
                <a:lnTo>
                  <a:pt x="303" y="156"/>
                </a:lnTo>
                <a:lnTo>
                  <a:pt x="304" y="156"/>
                </a:lnTo>
                <a:lnTo>
                  <a:pt x="306" y="156"/>
                </a:lnTo>
                <a:lnTo>
                  <a:pt x="307" y="156"/>
                </a:lnTo>
                <a:lnTo>
                  <a:pt x="307" y="157"/>
                </a:lnTo>
                <a:lnTo>
                  <a:pt x="309" y="157"/>
                </a:lnTo>
                <a:lnTo>
                  <a:pt x="309" y="159"/>
                </a:lnTo>
                <a:lnTo>
                  <a:pt x="310" y="159"/>
                </a:lnTo>
                <a:lnTo>
                  <a:pt x="310" y="160"/>
                </a:lnTo>
                <a:lnTo>
                  <a:pt x="309" y="161"/>
                </a:lnTo>
                <a:lnTo>
                  <a:pt x="310" y="161"/>
                </a:lnTo>
                <a:lnTo>
                  <a:pt x="309" y="161"/>
                </a:lnTo>
                <a:lnTo>
                  <a:pt x="310" y="161"/>
                </a:lnTo>
                <a:lnTo>
                  <a:pt x="312" y="161"/>
                </a:lnTo>
                <a:lnTo>
                  <a:pt x="313" y="161"/>
                </a:lnTo>
                <a:lnTo>
                  <a:pt x="314" y="161"/>
                </a:lnTo>
                <a:lnTo>
                  <a:pt x="316" y="161"/>
                </a:lnTo>
                <a:lnTo>
                  <a:pt x="317" y="161"/>
                </a:lnTo>
                <a:lnTo>
                  <a:pt x="317" y="163"/>
                </a:lnTo>
                <a:lnTo>
                  <a:pt x="319" y="164"/>
                </a:lnTo>
                <a:lnTo>
                  <a:pt x="319" y="166"/>
                </a:lnTo>
                <a:lnTo>
                  <a:pt x="320" y="166"/>
                </a:lnTo>
                <a:lnTo>
                  <a:pt x="320" y="164"/>
                </a:lnTo>
                <a:lnTo>
                  <a:pt x="322" y="164"/>
                </a:lnTo>
                <a:lnTo>
                  <a:pt x="323" y="164"/>
                </a:lnTo>
                <a:lnTo>
                  <a:pt x="325" y="164"/>
                </a:lnTo>
                <a:lnTo>
                  <a:pt x="325" y="166"/>
                </a:lnTo>
                <a:lnTo>
                  <a:pt x="326" y="166"/>
                </a:lnTo>
                <a:lnTo>
                  <a:pt x="327" y="166"/>
                </a:lnTo>
                <a:lnTo>
                  <a:pt x="327" y="164"/>
                </a:lnTo>
                <a:lnTo>
                  <a:pt x="329" y="164"/>
                </a:lnTo>
                <a:lnTo>
                  <a:pt x="330" y="164"/>
                </a:lnTo>
                <a:lnTo>
                  <a:pt x="330" y="166"/>
                </a:lnTo>
                <a:lnTo>
                  <a:pt x="332" y="166"/>
                </a:lnTo>
                <a:lnTo>
                  <a:pt x="332" y="164"/>
                </a:lnTo>
                <a:lnTo>
                  <a:pt x="332" y="163"/>
                </a:lnTo>
                <a:lnTo>
                  <a:pt x="332" y="161"/>
                </a:lnTo>
                <a:lnTo>
                  <a:pt x="333" y="161"/>
                </a:lnTo>
                <a:lnTo>
                  <a:pt x="335" y="161"/>
                </a:lnTo>
                <a:lnTo>
                  <a:pt x="335" y="163"/>
                </a:lnTo>
                <a:lnTo>
                  <a:pt x="336" y="163"/>
                </a:lnTo>
                <a:lnTo>
                  <a:pt x="337" y="163"/>
                </a:lnTo>
                <a:lnTo>
                  <a:pt x="337" y="164"/>
                </a:lnTo>
                <a:lnTo>
                  <a:pt x="339" y="164"/>
                </a:lnTo>
                <a:lnTo>
                  <a:pt x="340" y="164"/>
                </a:lnTo>
                <a:lnTo>
                  <a:pt x="342" y="164"/>
                </a:lnTo>
                <a:lnTo>
                  <a:pt x="343" y="164"/>
                </a:lnTo>
                <a:lnTo>
                  <a:pt x="345" y="166"/>
                </a:lnTo>
                <a:lnTo>
                  <a:pt x="346" y="166"/>
                </a:lnTo>
                <a:lnTo>
                  <a:pt x="347" y="166"/>
                </a:lnTo>
                <a:lnTo>
                  <a:pt x="349" y="166"/>
                </a:lnTo>
                <a:lnTo>
                  <a:pt x="350" y="166"/>
                </a:lnTo>
                <a:lnTo>
                  <a:pt x="350" y="167"/>
                </a:lnTo>
                <a:lnTo>
                  <a:pt x="352" y="167"/>
                </a:lnTo>
                <a:lnTo>
                  <a:pt x="352" y="166"/>
                </a:lnTo>
                <a:lnTo>
                  <a:pt x="353" y="167"/>
                </a:lnTo>
                <a:lnTo>
                  <a:pt x="355" y="166"/>
                </a:lnTo>
                <a:lnTo>
                  <a:pt x="356" y="166"/>
                </a:lnTo>
                <a:lnTo>
                  <a:pt x="357" y="166"/>
                </a:lnTo>
                <a:lnTo>
                  <a:pt x="359" y="167"/>
                </a:lnTo>
                <a:lnTo>
                  <a:pt x="360" y="167"/>
                </a:lnTo>
                <a:lnTo>
                  <a:pt x="360" y="166"/>
                </a:lnTo>
                <a:lnTo>
                  <a:pt x="362" y="167"/>
                </a:lnTo>
                <a:lnTo>
                  <a:pt x="363" y="167"/>
                </a:lnTo>
                <a:lnTo>
                  <a:pt x="363" y="169"/>
                </a:lnTo>
                <a:lnTo>
                  <a:pt x="365" y="170"/>
                </a:lnTo>
                <a:lnTo>
                  <a:pt x="366" y="170"/>
                </a:lnTo>
                <a:lnTo>
                  <a:pt x="367" y="169"/>
                </a:lnTo>
                <a:lnTo>
                  <a:pt x="367" y="170"/>
                </a:lnTo>
                <a:lnTo>
                  <a:pt x="369" y="170"/>
                </a:lnTo>
                <a:lnTo>
                  <a:pt x="370" y="170"/>
                </a:lnTo>
                <a:lnTo>
                  <a:pt x="372" y="170"/>
                </a:lnTo>
                <a:lnTo>
                  <a:pt x="373" y="170"/>
                </a:lnTo>
                <a:lnTo>
                  <a:pt x="375" y="170"/>
                </a:lnTo>
                <a:lnTo>
                  <a:pt x="376" y="171"/>
                </a:lnTo>
                <a:lnTo>
                  <a:pt x="377" y="171"/>
                </a:lnTo>
                <a:lnTo>
                  <a:pt x="379" y="171"/>
                </a:lnTo>
                <a:lnTo>
                  <a:pt x="380" y="171"/>
                </a:lnTo>
                <a:lnTo>
                  <a:pt x="382" y="171"/>
                </a:lnTo>
              </a:path>
            </a:pathLst>
          </a:custGeom>
          <a:solidFill>
            <a:schemeClr val="bg1"/>
          </a:solidFill>
          <a:ln w="3175" cmpd="sng">
            <a:solidFill>
              <a:srgbClr val="808080"/>
            </a:solidFill>
            <a:prstDash val="solid"/>
            <a:round/>
            <a:headEnd/>
            <a:tailEnd/>
          </a:ln>
        </p:spPr>
        <p:txBody>
          <a:bodyPr/>
          <a:lstStyle/>
          <a:p>
            <a:endParaRPr lang="en-US"/>
          </a:p>
        </p:txBody>
      </p:sp>
      <p:sp>
        <p:nvSpPr>
          <p:cNvPr id="14529" name="Freeform 193"/>
          <p:cNvSpPr>
            <a:spLocks/>
          </p:cNvSpPr>
          <p:nvPr/>
        </p:nvSpPr>
        <p:spPr bwMode="auto">
          <a:xfrm>
            <a:off x="2695575" y="995363"/>
            <a:ext cx="501650" cy="106362"/>
          </a:xfrm>
          <a:custGeom>
            <a:avLst/>
            <a:gdLst>
              <a:gd name="T0" fmla="*/ 422 w 428"/>
              <a:gd name="T1" fmla="*/ 113 h 123"/>
              <a:gd name="T2" fmla="*/ 422 w 428"/>
              <a:gd name="T3" fmla="*/ 99 h 123"/>
              <a:gd name="T4" fmla="*/ 422 w 428"/>
              <a:gd name="T5" fmla="*/ 91 h 123"/>
              <a:gd name="T6" fmla="*/ 412 w 428"/>
              <a:gd name="T7" fmla="*/ 87 h 123"/>
              <a:gd name="T8" fmla="*/ 402 w 428"/>
              <a:gd name="T9" fmla="*/ 89 h 123"/>
              <a:gd name="T10" fmla="*/ 393 w 428"/>
              <a:gd name="T11" fmla="*/ 86 h 123"/>
              <a:gd name="T12" fmla="*/ 381 w 428"/>
              <a:gd name="T13" fmla="*/ 84 h 123"/>
              <a:gd name="T14" fmla="*/ 382 w 428"/>
              <a:gd name="T15" fmla="*/ 70 h 123"/>
              <a:gd name="T16" fmla="*/ 375 w 428"/>
              <a:gd name="T17" fmla="*/ 61 h 123"/>
              <a:gd name="T18" fmla="*/ 361 w 428"/>
              <a:gd name="T19" fmla="*/ 60 h 123"/>
              <a:gd name="T20" fmla="*/ 355 w 428"/>
              <a:gd name="T21" fmla="*/ 53 h 123"/>
              <a:gd name="T22" fmla="*/ 363 w 428"/>
              <a:gd name="T23" fmla="*/ 49 h 123"/>
              <a:gd name="T24" fmla="*/ 361 w 428"/>
              <a:gd name="T25" fmla="*/ 39 h 123"/>
              <a:gd name="T26" fmla="*/ 349 w 428"/>
              <a:gd name="T27" fmla="*/ 30 h 123"/>
              <a:gd name="T28" fmla="*/ 335 w 428"/>
              <a:gd name="T29" fmla="*/ 27 h 123"/>
              <a:gd name="T30" fmla="*/ 322 w 428"/>
              <a:gd name="T31" fmla="*/ 26 h 123"/>
              <a:gd name="T32" fmla="*/ 321 w 428"/>
              <a:gd name="T33" fmla="*/ 34 h 123"/>
              <a:gd name="T34" fmla="*/ 312 w 428"/>
              <a:gd name="T35" fmla="*/ 40 h 123"/>
              <a:gd name="T36" fmla="*/ 301 w 428"/>
              <a:gd name="T37" fmla="*/ 31 h 123"/>
              <a:gd name="T38" fmla="*/ 291 w 428"/>
              <a:gd name="T39" fmla="*/ 14 h 123"/>
              <a:gd name="T40" fmla="*/ 276 w 428"/>
              <a:gd name="T41" fmla="*/ 11 h 123"/>
              <a:gd name="T42" fmla="*/ 261 w 428"/>
              <a:gd name="T43" fmla="*/ 11 h 123"/>
              <a:gd name="T44" fmla="*/ 246 w 428"/>
              <a:gd name="T45" fmla="*/ 14 h 123"/>
              <a:gd name="T46" fmla="*/ 232 w 428"/>
              <a:gd name="T47" fmla="*/ 16 h 123"/>
              <a:gd name="T48" fmla="*/ 223 w 428"/>
              <a:gd name="T49" fmla="*/ 29 h 123"/>
              <a:gd name="T50" fmla="*/ 213 w 428"/>
              <a:gd name="T51" fmla="*/ 44 h 123"/>
              <a:gd name="T52" fmla="*/ 215 w 428"/>
              <a:gd name="T53" fmla="*/ 59 h 123"/>
              <a:gd name="T54" fmla="*/ 203 w 428"/>
              <a:gd name="T55" fmla="*/ 69 h 123"/>
              <a:gd name="T56" fmla="*/ 198 w 428"/>
              <a:gd name="T57" fmla="*/ 81 h 123"/>
              <a:gd name="T58" fmla="*/ 189 w 428"/>
              <a:gd name="T59" fmla="*/ 86 h 123"/>
              <a:gd name="T60" fmla="*/ 178 w 428"/>
              <a:gd name="T61" fmla="*/ 84 h 123"/>
              <a:gd name="T62" fmla="*/ 169 w 428"/>
              <a:gd name="T63" fmla="*/ 89 h 123"/>
              <a:gd name="T64" fmla="*/ 169 w 428"/>
              <a:gd name="T65" fmla="*/ 97 h 123"/>
              <a:gd name="T66" fmla="*/ 163 w 428"/>
              <a:gd name="T67" fmla="*/ 100 h 123"/>
              <a:gd name="T68" fmla="*/ 150 w 428"/>
              <a:gd name="T69" fmla="*/ 106 h 123"/>
              <a:gd name="T70" fmla="*/ 140 w 428"/>
              <a:gd name="T71" fmla="*/ 103 h 123"/>
              <a:gd name="T72" fmla="*/ 130 w 428"/>
              <a:gd name="T73" fmla="*/ 100 h 123"/>
              <a:gd name="T74" fmla="*/ 133 w 428"/>
              <a:gd name="T75" fmla="*/ 89 h 123"/>
              <a:gd name="T76" fmla="*/ 126 w 428"/>
              <a:gd name="T77" fmla="*/ 83 h 123"/>
              <a:gd name="T78" fmla="*/ 119 w 428"/>
              <a:gd name="T79" fmla="*/ 83 h 123"/>
              <a:gd name="T80" fmla="*/ 112 w 428"/>
              <a:gd name="T81" fmla="*/ 80 h 123"/>
              <a:gd name="T82" fmla="*/ 113 w 428"/>
              <a:gd name="T83" fmla="*/ 66 h 123"/>
              <a:gd name="T84" fmla="*/ 106 w 428"/>
              <a:gd name="T85" fmla="*/ 61 h 123"/>
              <a:gd name="T86" fmla="*/ 96 w 428"/>
              <a:gd name="T87" fmla="*/ 66 h 123"/>
              <a:gd name="T88" fmla="*/ 89 w 428"/>
              <a:gd name="T89" fmla="*/ 60 h 123"/>
              <a:gd name="T90" fmla="*/ 76 w 428"/>
              <a:gd name="T91" fmla="*/ 59 h 123"/>
              <a:gd name="T92" fmla="*/ 63 w 428"/>
              <a:gd name="T93" fmla="*/ 53 h 123"/>
              <a:gd name="T94" fmla="*/ 62 w 428"/>
              <a:gd name="T95" fmla="*/ 40 h 123"/>
              <a:gd name="T96" fmla="*/ 62 w 428"/>
              <a:gd name="T97" fmla="*/ 29 h 123"/>
              <a:gd name="T98" fmla="*/ 63 w 428"/>
              <a:gd name="T99" fmla="*/ 17 h 123"/>
              <a:gd name="T100" fmla="*/ 67 w 428"/>
              <a:gd name="T101" fmla="*/ 10 h 123"/>
              <a:gd name="T102" fmla="*/ 59 w 428"/>
              <a:gd name="T103" fmla="*/ 1 h 123"/>
              <a:gd name="T104" fmla="*/ 47 w 428"/>
              <a:gd name="T105" fmla="*/ 4 h 123"/>
              <a:gd name="T106" fmla="*/ 36 w 428"/>
              <a:gd name="T107" fmla="*/ 3 h 123"/>
              <a:gd name="T108" fmla="*/ 25 w 428"/>
              <a:gd name="T109" fmla="*/ 3 h 123"/>
              <a:gd name="T110" fmla="*/ 15 w 428"/>
              <a:gd name="T111" fmla="*/ 10 h 123"/>
              <a:gd name="T112" fmla="*/ 7 w 428"/>
              <a:gd name="T113" fmla="*/ 21 h 123"/>
              <a:gd name="T114" fmla="*/ 2 w 428"/>
              <a:gd name="T115" fmla="*/ 30 h 123"/>
              <a:gd name="T116" fmla="*/ 10 w 428"/>
              <a:gd name="T117" fmla="*/ 34 h 1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8"/>
              <a:gd name="T178" fmla="*/ 0 h 123"/>
              <a:gd name="T179" fmla="*/ 428 w 428"/>
              <a:gd name="T180" fmla="*/ 123 h 1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8" h="123">
                <a:moveTo>
                  <a:pt x="424" y="123"/>
                </a:moveTo>
                <a:lnTo>
                  <a:pt x="422" y="123"/>
                </a:lnTo>
                <a:lnTo>
                  <a:pt x="421" y="123"/>
                </a:lnTo>
                <a:lnTo>
                  <a:pt x="421" y="122"/>
                </a:lnTo>
                <a:lnTo>
                  <a:pt x="421" y="120"/>
                </a:lnTo>
                <a:lnTo>
                  <a:pt x="422" y="120"/>
                </a:lnTo>
                <a:lnTo>
                  <a:pt x="422" y="119"/>
                </a:lnTo>
                <a:lnTo>
                  <a:pt x="422" y="116"/>
                </a:lnTo>
                <a:lnTo>
                  <a:pt x="424" y="114"/>
                </a:lnTo>
                <a:lnTo>
                  <a:pt x="422" y="113"/>
                </a:lnTo>
                <a:lnTo>
                  <a:pt x="422" y="112"/>
                </a:lnTo>
                <a:lnTo>
                  <a:pt x="421" y="109"/>
                </a:lnTo>
                <a:lnTo>
                  <a:pt x="421" y="107"/>
                </a:lnTo>
                <a:lnTo>
                  <a:pt x="419" y="106"/>
                </a:lnTo>
                <a:lnTo>
                  <a:pt x="419" y="104"/>
                </a:lnTo>
                <a:lnTo>
                  <a:pt x="421" y="103"/>
                </a:lnTo>
                <a:lnTo>
                  <a:pt x="421" y="101"/>
                </a:lnTo>
                <a:lnTo>
                  <a:pt x="422" y="101"/>
                </a:lnTo>
                <a:lnTo>
                  <a:pt x="422" y="100"/>
                </a:lnTo>
                <a:lnTo>
                  <a:pt x="422" y="99"/>
                </a:lnTo>
                <a:lnTo>
                  <a:pt x="424" y="97"/>
                </a:lnTo>
                <a:lnTo>
                  <a:pt x="424" y="96"/>
                </a:lnTo>
                <a:lnTo>
                  <a:pt x="425" y="96"/>
                </a:lnTo>
                <a:lnTo>
                  <a:pt x="426" y="96"/>
                </a:lnTo>
                <a:lnTo>
                  <a:pt x="428" y="94"/>
                </a:lnTo>
                <a:lnTo>
                  <a:pt x="426" y="93"/>
                </a:lnTo>
                <a:lnTo>
                  <a:pt x="425" y="93"/>
                </a:lnTo>
                <a:lnTo>
                  <a:pt x="425" y="91"/>
                </a:lnTo>
                <a:lnTo>
                  <a:pt x="424" y="91"/>
                </a:lnTo>
                <a:lnTo>
                  <a:pt x="422" y="91"/>
                </a:lnTo>
                <a:lnTo>
                  <a:pt x="422" y="90"/>
                </a:lnTo>
                <a:lnTo>
                  <a:pt x="422" y="89"/>
                </a:lnTo>
                <a:lnTo>
                  <a:pt x="422" y="87"/>
                </a:lnTo>
                <a:lnTo>
                  <a:pt x="421" y="87"/>
                </a:lnTo>
                <a:lnTo>
                  <a:pt x="421" y="86"/>
                </a:lnTo>
                <a:lnTo>
                  <a:pt x="418" y="86"/>
                </a:lnTo>
                <a:lnTo>
                  <a:pt x="416" y="86"/>
                </a:lnTo>
                <a:lnTo>
                  <a:pt x="415" y="87"/>
                </a:lnTo>
                <a:lnTo>
                  <a:pt x="414" y="87"/>
                </a:lnTo>
                <a:lnTo>
                  <a:pt x="412" y="87"/>
                </a:lnTo>
                <a:lnTo>
                  <a:pt x="411" y="89"/>
                </a:lnTo>
                <a:lnTo>
                  <a:pt x="409" y="91"/>
                </a:lnTo>
                <a:lnTo>
                  <a:pt x="408" y="93"/>
                </a:lnTo>
                <a:lnTo>
                  <a:pt x="406" y="93"/>
                </a:lnTo>
                <a:lnTo>
                  <a:pt x="405" y="93"/>
                </a:lnTo>
                <a:lnTo>
                  <a:pt x="404" y="93"/>
                </a:lnTo>
                <a:lnTo>
                  <a:pt x="404" y="91"/>
                </a:lnTo>
                <a:lnTo>
                  <a:pt x="404" y="90"/>
                </a:lnTo>
                <a:lnTo>
                  <a:pt x="402" y="90"/>
                </a:lnTo>
                <a:lnTo>
                  <a:pt x="402" y="89"/>
                </a:lnTo>
                <a:lnTo>
                  <a:pt x="401" y="89"/>
                </a:lnTo>
                <a:lnTo>
                  <a:pt x="399" y="89"/>
                </a:lnTo>
                <a:lnTo>
                  <a:pt x="396" y="90"/>
                </a:lnTo>
                <a:lnTo>
                  <a:pt x="396" y="91"/>
                </a:lnTo>
                <a:lnTo>
                  <a:pt x="395" y="93"/>
                </a:lnTo>
                <a:lnTo>
                  <a:pt x="395" y="91"/>
                </a:lnTo>
                <a:lnTo>
                  <a:pt x="395" y="90"/>
                </a:lnTo>
                <a:lnTo>
                  <a:pt x="395" y="89"/>
                </a:lnTo>
                <a:lnTo>
                  <a:pt x="395" y="87"/>
                </a:lnTo>
                <a:lnTo>
                  <a:pt x="393" y="86"/>
                </a:lnTo>
                <a:lnTo>
                  <a:pt x="392" y="87"/>
                </a:lnTo>
                <a:lnTo>
                  <a:pt x="391" y="89"/>
                </a:lnTo>
                <a:lnTo>
                  <a:pt x="389" y="90"/>
                </a:lnTo>
                <a:lnTo>
                  <a:pt x="388" y="90"/>
                </a:lnTo>
                <a:lnTo>
                  <a:pt x="385" y="89"/>
                </a:lnTo>
                <a:lnTo>
                  <a:pt x="385" y="87"/>
                </a:lnTo>
                <a:lnTo>
                  <a:pt x="383" y="86"/>
                </a:lnTo>
                <a:lnTo>
                  <a:pt x="382" y="86"/>
                </a:lnTo>
                <a:lnTo>
                  <a:pt x="382" y="84"/>
                </a:lnTo>
                <a:lnTo>
                  <a:pt x="381" y="84"/>
                </a:lnTo>
                <a:lnTo>
                  <a:pt x="379" y="83"/>
                </a:lnTo>
                <a:lnTo>
                  <a:pt x="379" y="81"/>
                </a:lnTo>
                <a:lnTo>
                  <a:pt x="378" y="80"/>
                </a:lnTo>
                <a:lnTo>
                  <a:pt x="378" y="79"/>
                </a:lnTo>
                <a:lnTo>
                  <a:pt x="379" y="77"/>
                </a:lnTo>
                <a:lnTo>
                  <a:pt x="381" y="76"/>
                </a:lnTo>
                <a:lnTo>
                  <a:pt x="382" y="74"/>
                </a:lnTo>
                <a:lnTo>
                  <a:pt x="382" y="73"/>
                </a:lnTo>
                <a:lnTo>
                  <a:pt x="382" y="71"/>
                </a:lnTo>
                <a:lnTo>
                  <a:pt x="382" y="70"/>
                </a:lnTo>
                <a:lnTo>
                  <a:pt x="381" y="70"/>
                </a:lnTo>
                <a:lnTo>
                  <a:pt x="379" y="70"/>
                </a:lnTo>
                <a:lnTo>
                  <a:pt x="379" y="69"/>
                </a:lnTo>
                <a:lnTo>
                  <a:pt x="379" y="67"/>
                </a:lnTo>
                <a:lnTo>
                  <a:pt x="379" y="66"/>
                </a:lnTo>
                <a:lnTo>
                  <a:pt x="379" y="64"/>
                </a:lnTo>
                <a:lnTo>
                  <a:pt x="378" y="64"/>
                </a:lnTo>
                <a:lnTo>
                  <a:pt x="378" y="63"/>
                </a:lnTo>
                <a:lnTo>
                  <a:pt x="376" y="63"/>
                </a:lnTo>
                <a:lnTo>
                  <a:pt x="375" y="61"/>
                </a:lnTo>
                <a:lnTo>
                  <a:pt x="373" y="61"/>
                </a:lnTo>
                <a:lnTo>
                  <a:pt x="372" y="61"/>
                </a:lnTo>
                <a:lnTo>
                  <a:pt x="371" y="60"/>
                </a:lnTo>
                <a:lnTo>
                  <a:pt x="369" y="60"/>
                </a:lnTo>
                <a:lnTo>
                  <a:pt x="368" y="60"/>
                </a:lnTo>
                <a:lnTo>
                  <a:pt x="365" y="60"/>
                </a:lnTo>
                <a:lnTo>
                  <a:pt x="363" y="60"/>
                </a:lnTo>
                <a:lnTo>
                  <a:pt x="362" y="60"/>
                </a:lnTo>
                <a:lnTo>
                  <a:pt x="361" y="61"/>
                </a:lnTo>
                <a:lnTo>
                  <a:pt x="361" y="60"/>
                </a:lnTo>
                <a:lnTo>
                  <a:pt x="359" y="60"/>
                </a:lnTo>
                <a:lnTo>
                  <a:pt x="359" y="61"/>
                </a:lnTo>
                <a:lnTo>
                  <a:pt x="358" y="61"/>
                </a:lnTo>
                <a:lnTo>
                  <a:pt x="356" y="60"/>
                </a:lnTo>
                <a:lnTo>
                  <a:pt x="356" y="59"/>
                </a:lnTo>
                <a:lnTo>
                  <a:pt x="356" y="57"/>
                </a:lnTo>
                <a:lnTo>
                  <a:pt x="356" y="56"/>
                </a:lnTo>
                <a:lnTo>
                  <a:pt x="355" y="56"/>
                </a:lnTo>
                <a:lnTo>
                  <a:pt x="355" y="54"/>
                </a:lnTo>
                <a:lnTo>
                  <a:pt x="355" y="53"/>
                </a:lnTo>
                <a:lnTo>
                  <a:pt x="356" y="53"/>
                </a:lnTo>
                <a:lnTo>
                  <a:pt x="359" y="53"/>
                </a:lnTo>
                <a:lnTo>
                  <a:pt x="359" y="51"/>
                </a:lnTo>
                <a:lnTo>
                  <a:pt x="361" y="51"/>
                </a:lnTo>
                <a:lnTo>
                  <a:pt x="361" y="50"/>
                </a:lnTo>
                <a:lnTo>
                  <a:pt x="361" y="49"/>
                </a:lnTo>
                <a:lnTo>
                  <a:pt x="361" y="47"/>
                </a:lnTo>
                <a:lnTo>
                  <a:pt x="362" y="47"/>
                </a:lnTo>
                <a:lnTo>
                  <a:pt x="363" y="47"/>
                </a:lnTo>
                <a:lnTo>
                  <a:pt x="363" y="49"/>
                </a:lnTo>
                <a:lnTo>
                  <a:pt x="365" y="49"/>
                </a:lnTo>
                <a:lnTo>
                  <a:pt x="365" y="47"/>
                </a:lnTo>
                <a:lnTo>
                  <a:pt x="366" y="47"/>
                </a:lnTo>
                <a:lnTo>
                  <a:pt x="366" y="46"/>
                </a:lnTo>
                <a:lnTo>
                  <a:pt x="368" y="44"/>
                </a:lnTo>
                <a:lnTo>
                  <a:pt x="366" y="43"/>
                </a:lnTo>
                <a:lnTo>
                  <a:pt x="365" y="41"/>
                </a:lnTo>
                <a:lnTo>
                  <a:pt x="363" y="41"/>
                </a:lnTo>
                <a:lnTo>
                  <a:pt x="361" y="40"/>
                </a:lnTo>
                <a:lnTo>
                  <a:pt x="361" y="39"/>
                </a:lnTo>
                <a:lnTo>
                  <a:pt x="359" y="36"/>
                </a:lnTo>
                <a:lnTo>
                  <a:pt x="359" y="34"/>
                </a:lnTo>
                <a:lnTo>
                  <a:pt x="358" y="31"/>
                </a:lnTo>
                <a:lnTo>
                  <a:pt x="356" y="31"/>
                </a:lnTo>
                <a:lnTo>
                  <a:pt x="355" y="31"/>
                </a:lnTo>
                <a:lnTo>
                  <a:pt x="353" y="30"/>
                </a:lnTo>
                <a:lnTo>
                  <a:pt x="352" y="30"/>
                </a:lnTo>
                <a:lnTo>
                  <a:pt x="351" y="31"/>
                </a:lnTo>
                <a:lnTo>
                  <a:pt x="349" y="31"/>
                </a:lnTo>
                <a:lnTo>
                  <a:pt x="349" y="30"/>
                </a:lnTo>
                <a:lnTo>
                  <a:pt x="348" y="30"/>
                </a:lnTo>
                <a:lnTo>
                  <a:pt x="346" y="30"/>
                </a:lnTo>
                <a:lnTo>
                  <a:pt x="345" y="31"/>
                </a:lnTo>
                <a:lnTo>
                  <a:pt x="343" y="31"/>
                </a:lnTo>
                <a:lnTo>
                  <a:pt x="342" y="31"/>
                </a:lnTo>
                <a:lnTo>
                  <a:pt x="341" y="31"/>
                </a:lnTo>
                <a:lnTo>
                  <a:pt x="339" y="31"/>
                </a:lnTo>
                <a:lnTo>
                  <a:pt x="338" y="29"/>
                </a:lnTo>
                <a:lnTo>
                  <a:pt x="335" y="29"/>
                </a:lnTo>
                <a:lnTo>
                  <a:pt x="335" y="27"/>
                </a:lnTo>
                <a:lnTo>
                  <a:pt x="333" y="27"/>
                </a:lnTo>
                <a:lnTo>
                  <a:pt x="332" y="26"/>
                </a:lnTo>
                <a:lnTo>
                  <a:pt x="332" y="24"/>
                </a:lnTo>
                <a:lnTo>
                  <a:pt x="332" y="23"/>
                </a:lnTo>
                <a:lnTo>
                  <a:pt x="331" y="24"/>
                </a:lnTo>
                <a:lnTo>
                  <a:pt x="328" y="24"/>
                </a:lnTo>
                <a:lnTo>
                  <a:pt x="326" y="26"/>
                </a:lnTo>
                <a:lnTo>
                  <a:pt x="325" y="26"/>
                </a:lnTo>
                <a:lnTo>
                  <a:pt x="323" y="26"/>
                </a:lnTo>
                <a:lnTo>
                  <a:pt x="322" y="26"/>
                </a:lnTo>
                <a:lnTo>
                  <a:pt x="321" y="26"/>
                </a:lnTo>
                <a:lnTo>
                  <a:pt x="319" y="27"/>
                </a:lnTo>
                <a:lnTo>
                  <a:pt x="319" y="29"/>
                </a:lnTo>
                <a:lnTo>
                  <a:pt x="318" y="29"/>
                </a:lnTo>
                <a:lnTo>
                  <a:pt x="318" y="30"/>
                </a:lnTo>
                <a:lnTo>
                  <a:pt x="319" y="30"/>
                </a:lnTo>
                <a:lnTo>
                  <a:pt x="319" y="31"/>
                </a:lnTo>
                <a:lnTo>
                  <a:pt x="319" y="33"/>
                </a:lnTo>
                <a:lnTo>
                  <a:pt x="321" y="33"/>
                </a:lnTo>
                <a:lnTo>
                  <a:pt x="321" y="34"/>
                </a:lnTo>
                <a:lnTo>
                  <a:pt x="321" y="36"/>
                </a:lnTo>
                <a:lnTo>
                  <a:pt x="321" y="37"/>
                </a:lnTo>
                <a:lnTo>
                  <a:pt x="319" y="39"/>
                </a:lnTo>
                <a:lnTo>
                  <a:pt x="319" y="40"/>
                </a:lnTo>
                <a:lnTo>
                  <a:pt x="318" y="40"/>
                </a:lnTo>
                <a:lnTo>
                  <a:pt x="316" y="40"/>
                </a:lnTo>
                <a:lnTo>
                  <a:pt x="315" y="39"/>
                </a:lnTo>
                <a:lnTo>
                  <a:pt x="313" y="39"/>
                </a:lnTo>
                <a:lnTo>
                  <a:pt x="313" y="40"/>
                </a:lnTo>
                <a:lnTo>
                  <a:pt x="312" y="40"/>
                </a:lnTo>
                <a:lnTo>
                  <a:pt x="312" y="39"/>
                </a:lnTo>
                <a:lnTo>
                  <a:pt x="311" y="39"/>
                </a:lnTo>
                <a:lnTo>
                  <a:pt x="309" y="39"/>
                </a:lnTo>
                <a:lnTo>
                  <a:pt x="309" y="37"/>
                </a:lnTo>
                <a:lnTo>
                  <a:pt x="308" y="36"/>
                </a:lnTo>
                <a:lnTo>
                  <a:pt x="306" y="34"/>
                </a:lnTo>
                <a:lnTo>
                  <a:pt x="305" y="33"/>
                </a:lnTo>
                <a:lnTo>
                  <a:pt x="303" y="33"/>
                </a:lnTo>
                <a:lnTo>
                  <a:pt x="302" y="31"/>
                </a:lnTo>
                <a:lnTo>
                  <a:pt x="301" y="31"/>
                </a:lnTo>
                <a:lnTo>
                  <a:pt x="299" y="31"/>
                </a:lnTo>
                <a:lnTo>
                  <a:pt x="295" y="27"/>
                </a:lnTo>
                <a:lnTo>
                  <a:pt x="295" y="26"/>
                </a:lnTo>
                <a:lnTo>
                  <a:pt x="293" y="24"/>
                </a:lnTo>
                <a:lnTo>
                  <a:pt x="293" y="23"/>
                </a:lnTo>
                <a:lnTo>
                  <a:pt x="295" y="21"/>
                </a:lnTo>
                <a:lnTo>
                  <a:pt x="295" y="19"/>
                </a:lnTo>
                <a:lnTo>
                  <a:pt x="295" y="17"/>
                </a:lnTo>
                <a:lnTo>
                  <a:pt x="295" y="16"/>
                </a:lnTo>
                <a:lnTo>
                  <a:pt x="291" y="14"/>
                </a:lnTo>
                <a:lnTo>
                  <a:pt x="289" y="13"/>
                </a:lnTo>
                <a:lnTo>
                  <a:pt x="288" y="13"/>
                </a:lnTo>
                <a:lnTo>
                  <a:pt x="286" y="11"/>
                </a:lnTo>
                <a:lnTo>
                  <a:pt x="285" y="11"/>
                </a:lnTo>
                <a:lnTo>
                  <a:pt x="283" y="11"/>
                </a:lnTo>
                <a:lnTo>
                  <a:pt x="282" y="10"/>
                </a:lnTo>
                <a:lnTo>
                  <a:pt x="282" y="9"/>
                </a:lnTo>
                <a:lnTo>
                  <a:pt x="279" y="10"/>
                </a:lnTo>
                <a:lnTo>
                  <a:pt x="278" y="10"/>
                </a:lnTo>
                <a:lnTo>
                  <a:pt x="276" y="11"/>
                </a:lnTo>
                <a:lnTo>
                  <a:pt x="275" y="11"/>
                </a:lnTo>
                <a:lnTo>
                  <a:pt x="273" y="11"/>
                </a:lnTo>
                <a:lnTo>
                  <a:pt x="272" y="10"/>
                </a:lnTo>
                <a:lnTo>
                  <a:pt x="271" y="10"/>
                </a:lnTo>
                <a:lnTo>
                  <a:pt x="269" y="10"/>
                </a:lnTo>
                <a:lnTo>
                  <a:pt x="268" y="11"/>
                </a:lnTo>
                <a:lnTo>
                  <a:pt x="266" y="13"/>
                </a:lnTo>
                <a:lnTo>
                  <a:pt x="265" y="13"/>
                </a:lnTo>
                <a:lnTo>
                  <a:pt x="263" y="11"/>
                </a:lnTo>
                <a:lnTo>
                  <a:pt x="261" y="11"/>
                </a:lnTo>
                <a:lnTo>
                  <a:pt x="259" y="11"/>
                </a:lnTo>
                <a:lnTo>
                  <a:pt x="258" y="10"/>
                </a:lnTo>
                <a:lnTo>
                  <a:pt x="256" y="10"/>
                </a:lnTo>
                <a:lnTo>
                  <a:pt x="255" y="10"/>
                </a:lnTo>
                <a:lnTo>
                  <a:pt x="253" y="11"/>
                </a:lnTo>
                <a:lnTo>
                  <a:pt x="252" y="11"/>
                </a:lnTo>
                <a:lnTo>
                  <a:pt x="250" y="13"/>
                </a:lnTo>
                <a:lnTo>
                  <a:pt x="249" y="13"/>
                </a:lnTo>
                <a:lnTo>
                  <a:pt x="248" y="13"/>
                </a:lnTo>
                <a:lnTo>
                  <a:pt x="246" y="14"/>
                </a:lnTo>
                <a:lnTo>
                  <a:pt x="245" y="14"/>
                </a:lnTo>
                <a:lnTo>
                  <a:pt x="243" y="13"/>
                </a:lnTo>
                <a:lnTo>
                  <a:pt x="240" y="13"/>
                </a:lnTo>
                <a:lnTo>
                  <a:pt x="239" y="11"/>
                </a:lnTo>
                <a:lnTo>
                  <a:pt x="238" y="11"/>
                </a:lnTo>
                <a:lnTo>
                  <a:pt x="238" y="13"/>
                </a:lnTo>
                <a:lnTo>
                  <a:pt x="236" y="14"/>
                </a:lnTo>
                <a:lnTo>
                  <a:pt x="235" y="14"/>
                </a:lnTo>
                <a:lnTo>
                  <a:pt x="233" y="16"/>
                </a:lnTo>
                <a:lnTo>
                  <a:pt x="232" y="16"/>
                </a:lnTo>
                <a:lnTo>
                  <a:pt x="230" y="17"/>
                </a:lnTo>
                <a:lnTo>
                  <a:pt x="229" y="19"/>
                </a:lnTo>
                <a:lnTo>
                  <a:pt x="229" y="20"/>
                </a:lnTo>
                <a:lnTo>
                  <a:pt x="229" y="21"/>
                </a:lnTo>
                <a:lnTo>
                  <a:pt x="228" y="23"/>
                </a:lnTo>
                <a:lnTo>
                  <a:pt x="226" y="23"/>
                </a:lnTo>
                <a:lnTo>
                  <a:pt x="226" y="24"/>
                </a:lnTo>
                <a:lnTo>
                  <a:pt x="225" y="27"/>
                </a:lnTo>
                <a:lnTo>
                  <a:pt x="223" y="27"/>
                </a:lnTo>
                <a:lnTo>
                  <a:pt x="223" y="29"/>
                </a:lnTo>
                <a:lnTo>
                  <a:pt x="222" y="30"/>
                </a:lnTo>
                <a:lnTo>
                  <a:pt x="220" y="30"/>
                </a:lnTo>
                <a:lnTo>
                  <a:pt x="219" y="31"/>
                </a:lnTo>
                <a:lnTo>
                  <a:pt x="219" y="33"/>
                </a:lnTo>
                <a:lnTo>
                  <a:pt x="219" y="34"/>
                </a:lnTo>
                <a:lnTo>
                  <a:pt x="219" y="36"/>
                </a:lnTo>
                <a:lnTo>
                  <a:pt x="219" y="37"/>
                </a:lnTo>
                <a:lnTo>
                  <a:pt x="216" y="41"/>
                </a:lnTo>
                <a:lnTo>
                  <a:pt x="215" y="43"/>
                </a:lnTo>
                <a:lnTo>
                  <a:pt x="213" y="44"/>
                </a:lnTo>
                <a:lnTo>
                  <a:pt x="212" y="44"/>
                </a:lnTo>
                <a:lnTo>
                  <a:pt x="212" y="46"/>
                </a:lnTo>
                <a:lnTo>
                  <a:pt x="209" y="47"/>
                </a:lnTo>
                <a:lnTo>
                  <a:pt x="209" y="49"/>
                </a:lnTo>
                <a:lnTo>
                  <a:pt x="210" y="50"/>
                </a:lnTo>
                <a:lnTo>
                  <a:pt x="210" y="51"/>
                </a:lnTo>
                <a:lnTo>
                  <a:pt x="213" y="54"/>
                </a:lnTo>
                <a:lnTo>
                  <a:pt x="213" y="56"/>
                </a:lnTo>
                <a:lnTo>
                  <a:pt x="215" y="57"/>
                </a:lnTo>
                <a:lnTo>
                  <a:pt x="215" y="59"/>
                </a:lnTo>
                <a:lnTo>
                  <a:pt x="215" y="60"/>
                </a:lnTo>
                <a:lnTo>
                  <a:pt x="213" y="61"/>
                </a:lnTo>
                <a:lnTo>
                  <a:pt x="212" y="63"/>
                </a:lnTo>
                <a:lnTo>
                  <a:pt x="212" y="64"/>
                </a:lnTo>
                <a:lnTo>
                  <a:pt x="210" y="64"/>
                </a:lnTo>
                <a:lnTo>
                  <a:pt x="208" y="66"/>
                </a:lnTo>
                <a:lnTo>
                  <a:pt x="206" y="66"/>
                </a:lnTo>
                <a:lnTo>
                  <a:pt x="205" y="66"/>
                </a:lnTo>
                <a:lnTo>
                  <a:pt x="203" y="67"/>
                </a:lnTo>
                <a:lnTo>
                  <a:pt x="203" y="69"/>
                </a:lnTo>
                <a:lnTo>
                  <a:pt x="203" y="70"/>
                </a:lnTo>
                <a:lnTo>
                  <a:pt x="202" y="71"/>
                </a:lnTo>
                <a:lnTo>
                  <a:pt x="202" y="73"/>
                </a:lnTo>
                <a:lnTo>
                  <a:pt x="202" y="74"/>
                </a:lnTo>
                <a:lnTo>
                  <a:pt x="202" y="76"/>
                </a:lnTo>
                <a:lnTo>
                  <a:pt x="200" y="77"/>
                </a:lnTo>
                <a:lnTo>
                  <a:pt x="200" y="79"/>
                </a:lnTo>
                <a:lnTo>
                  <a:pt x="199" y="80"/>
                </a:lnTo>
                <a:lnTo>
                  <a:pt x="199" y="81"/>
                </a:lnTo>
                <a:lnTo>
                  <a:pt x="198" y="81"/>
                </a:lnTo>
                <a:lnTo>
                  <a:pt x="196" y="81"/>
                </a:lnTo>
                <a:lnTo>
                  <a:pt x="195" y="81"/>
                </a:lnTo>
                <a:lnTo>
                  <a:pt x="195" y="83"/>
                </a:lnTo>
                <a:lnTo>
                  <a:pt x="195" y="84"/>
                </a:lnTo>
                <a:lnTo>
                  <a:pt x="193" y="86"/>
                </a:lnTo>
                <a:lnTo>
                  <a:pt x="192" y="86"/>
                </a:lnTo>
                <a:lnTo>
                  <a:pt x="192" y="87"/>
                </a:lnTo>
                <a:lnTo>
                  <a:pt x="190" y="87"/>
                </a:lnTo>
                <a:lnTo>
                  <a:pt x="189" y="87"/>
                </a:lnTo>
                <a:lnTo>
                  <a:pt x="189" y="86"/>
                </a:lnTo>
                <a:lnTo>
                  <a:pt x="188" y="86"/>
                </a:lnTo>
                <a:lnTo>
                  <a:pt x="186" y="86"/>
                </a:lnTo>
                <a:lnTo>
                  <a:pt x="185" y="86"/>
                </a:lnTo>
                <a:lnTo>
                  <a:pt x="185" y="87"/>
                </a:lnTo>
                <a:lnTo>
                  <a:pt x="183" y="87"/>
                </a:lnTo>
                <a:lnTo>
                  <a:pt x="182" y="87"/>
                </a:lnTo>
                <a:lnTo>
                  <a:pt x="182" y="86"/>
                </a:lnTo>
                <a:lnTo>
                  <a:pt x="180" y="84"/>
                </a:lnTo>
                <a:lnTo>
                  <a:pt x="179" y="84"/>
                </a:lnTo>
                <a:lnTo>
                  <a:pt x="178" y="84"/>
                </a:lnTo>
                <a:lnTo>
                  <a:pt x="178" y="86"/>
                </a:lnTo>
                <a:lnTo>
                  <a:pt x="178" y="87"/>
                </a:lnTo>
                <a:lnTo>
                  <a:pt x="176" y="87"/>
                </a:lnTo>
                <a:lnTo>
                  <a:pt x="176" y="86"/>
                </a:lnTo>
                <a:lnTo>
                  <a:pt x="175" y="86"/>
                </a:lnTo>
                <a:lnTo>
                  <a:pt x="173" y="86"/>
                </a:lnTo>
                <a:lnTo>
                  <a:pt x="172" y="86"/>
                </a:lnTo>
                <a:lnTo>
                  <a:pt x="172" y="87"/>
                </a:lnTo>
                <a:lnTo>
                  <a:pt x="170" y="87"/>
                </a:lnTo>
                <a:lnTo>
                  <a:pt x="169" y="89"/>
                </a:lnTo>
                <a:lnTo>
                  <a:pt x="168" y="89"/>
                </a:lnTo>
                <a:lnTo>
                  <a:pt x="168" y="90"/>
                </a:lnTo>
                <a:lnTo>
                  <a:pt x="166" y="90"/>
                </a:lnTo>
                <a:lnTo>
                  <a:pt x="165" y="91"/>
                </a:lnTo>
                <a:lnTo>
                  <a:pt x="166" y="93"/>
                </a:lnTo>
                <a:lnTo>
                  <a:pt x="166" y="94"/>
                </a:lnTo>
                <a:lnTo>
                  <a:pt x="168" y="96"/>
                </a:lnTo>
                <a:lnTo>
                  <a:pt x="169" y="96"/>
                </a:lnTo>
                <a:lnTo>
                  <a:pt x="170" y="97"/>
                </a:lnTo>
                <a:lnTo>
                  <a:pt x="169" y="97"/>
                </a:lnTo>
                <a:lnTo>
                  <a:pt x="169" y="99"/>
                </a:lnTo>
                <a:lnTo>
                  <a:pt x="170" y="99"/>
                </a:lnTo>
                <a:lnTo>
                  <a:pt x="170" y="100"/>
                </a:lnTo>
                <a:lnTo>
                  <a:pt x="169" y="100"/>
                </a:lnTo>
                <a:lnTo>
                  <a:pt x="169" y="101"/>
                </a:lnTo>
                <a:lnTo>
                  <a:pt x="168" y="101"/>
                </a:lnTo>
                <a:lnTo>
                  <a:pt x="166" y="101"/>
                </a:lnTo>
                <a:lnTo>
                  <a:pt x="165" y="101"/>
                </a:lnTo>
                <a:lnTo>
                  <a:pt x="163" y="101"/>
                </a:lnTo>
                <a:lnTo>
                  <a:pt x="163" y="100"/>
                </a:lnTo>
                <a:lnTo>
                  <a:pt x="162" y="101"/>
                </a:lnTo>
                <a:lnTo>
                  <a:pt x="160" y="101"/>
                </a:lnTo>
                <a:lnTo>
                  <a:pt x="159" y="103"/>
                </a:lnTo>
                <a:lnTo>
                  <a:pt x="158" y="104"/>
                </a:lnTo>
                <a:lnTo>
                  <a:pt x="156" y="104"/>
                </a:lnTo>
                <a:lnTo>
                  <a:pt x="156" y="106"/>
                </a:lnTo>
                <a:lnTo>
                  <a:pt x="155" y="106"/>
                </a:lnTo>
                <a:lnTo>
                  <a:pt x="153" y="106"/>
                </a:lnTo>
                <a:lnTo>
                  <a:pt x="152" y="106"/>
                </a:lnTo>
                <a:lnTo>
                  <a:pt x="150" y="106"/>
                </a:lnTo>
                <a:lnTo>
                  <a:pt x="149" y="104"/>
                </a:lnTo>
                <a:lnTo>
                  <a:pt x="148" y="104"/>
                </a:lnTo>
                <a:lnTo>
                  <a:pt x="146" y="106"/>
                </a:lnTo>
                <a:lnTo>
                  <a:pt x="145" y="106"/>
                </a:lnTo>
                <a:lnTo>
                  <a:pt x="145" y="104"/>
                </a:lnTo>
                <a:lnTo>
                  <a:pt x="143" y="104"/>
                </a:lnTo>
                <a:lnTo>
                  <a:pt x="142" y="106"/>
                </a:lnTo>
                <a:lnTo>
                  <a:pt x="140" y="106"/>
                </a:lnTo>
                <a:lnTo>
                  <a:pt x="140" y="104"/>
                </a:lnTo>
                <a:lnTo>
                  <a:pt x="140" y="103"/>
                </a:lnTo>
                <a:lnTo>
                  <a:pt x="139" y="103"/>
                </a:lnTo>
                <a:lnTo>
                  <a:pt x="139" y="104"/>
                </a:lnTo>
                <a:lnTo>
                  <a:pt x="138" y="104"/>
                </a:lnTo>
                <a:lnTo>
                  <a:pt x="136" y="104"/>
                </a:lnTo>
                <a:lnTo>
                  <a:pt x="136" y="103"/>
                </a:lnTo>
                <a:lnTo>
                  <a:pt x="135" y="103"/>
                </a:lnTo>
                <a:lnTo>
                  <a:pt x="135" y="101"/>
                </a:lnTo>
                <a:lnTo>
                  <a:pt x="133" y="101"/>
                </a:lnTo>
                <a:lnTo>
                  <a:pt x="132" y="100"/>
                </a:lnTo>
                <a:lnTo>
                  <a:pt x="130" y="100"/>
                </a:lnTo>
                <a:lnTo>
                  <a:pt x="130" y="99"/>
                </a:lnTo>
                <a:lnTo>
                  <a:pt x="130" y="97"/>
                </a:lnTo>
                <a:lnTo>
                  <a:pt x="130" y="96"/>
                </a:lnTo>
                <a:lnTo>
                  <a:pt x="130" y="94"/>
                </a:lnTo>
                <a:lnTo>
                  <a:pt x="130" y="93"/>
                </a:lnTo>
                <a:lnTo>
                  <a:pt x="130" y="91"/>
                </a:lnTo>
                <a:lnTo>
                  <a:pt x="132" y="91"/>
                </a:lnTo>
                <a:lnTo>
                  <a:pt x="132" y="90"/>
                </a:lnTo>
                <a:lnTo>
                  <a:pt x="133" y="90"/>
                </a:lnTo>
                <a:lnTo>
                  <a:pt x="133" y="89"/>
                </a:lnTo>
                <a:lnTo>
                  <a:pt x="133" y="87"/>
                </a:lnTo>
                <a:lnTo>
                  <a:pt x="133" y="86"/>
                </a:lnTo>
                <a:lnTo>
                  <a:pt x="132" y="86"/>
                </a:lnTo>
                <a:lnTo>
                  <a:pt x="132" y="84"/>
                </a:lnTo>
                <a:lnTo>
                  <a:pt x="132" y="83"/>
                </a:lnTo>
                <a:lnTo>
                  <a:pt x="130" y="83"/>
                </a:lnTo>
                <a:lnTo>
                  <a:pt x="129" y="83"/>
                </a:lnTo>
                <a:lnTo>
                  <a:pt x="128" y="83"/>
                </a:lnTo>
                <a:lnTo>
                  <a:pt x="126" y="84"/>
                </a:lnTo>
                <a:lnTo>
                  <a:pt x="126" y="83"/>
                </a:lnTo>
                <a:lnTo>
                  <a:pt x="125" y="83"/>
                </a:lnTo>
                <a:lnTo>
                  <a:pt x="125" y="81"/>
                </a:lnTo>
                <a:lnTo>
                  <a:pt x="125" y="80"/>
                </a:lnTo>
                <a:lnTo>
                  <a:pt x="123" y="80"/>
                </a:lnTo>
                <a:lnTo>
                  <a:pt x="122" y="81"/>
                </a:lnTo>
                <a:lnTo>
                  <a:pt x="120" y="81"/>
                </a:lnTo>
                <a:lnTo>
                  <a:pt x="120" y="83"/>
                </a:lnTo>
                <a:lnTo>
                  <a:pt x="122" y="84"/>
                </a:lnTo>
                <a:lnTo>
                  <a:pt x="119" y="84"/>
                </a:lnTo>
                <a:lnTo>
                  <a:pt x="119" y="83"/>
                </a:lnTo>
                <a:lnTo>
                  <a:pt x="118" y="83"/>
                </a:lnTo>
                <a:lnTo>
                  <a:pt x="118" y="84"/>
                </a:lnTo>
                <a:lnTo>
                  <a:pt x="116" y="84"/>
                </a:lnTo>
                <a:lnTo>
                  <a:pt x="115" y="81"/>
                </a:lnTo>
                <a:lnTo>
                  <a:pt x="113" y="81"/>
                </a:lnTo>
                <a:lnTo>
                  <a:pt x="115" y="80"/>
                </a:lnTo>
                <a:lnTo>
                  <a:pt x="115" y="79"/>
                </a:lnTo>
                <a:lnTo>
                  <a:pt x="113" y="79"/>
                </a:lnTo>
                <a:lnTo>
                  <a:pt x="113" y="80"/>
                </a:lnTo>
                <a:lnTo>
                  <a:pt x="112" y="80"/>
                </a:lnTo>
                <a:lnTo>
                  <a:pt x="112" y="79"/>
                </a:lnTo>
                <a:lnTo>
                  <a:pt x="112" y="77"/>
                </a:lnTo>
                <a:lnTo>
                  <a:pt x="112" y="76"/>
                </a:lnTo>
                <a:lnTo>
                  <a:pt x="113" y="74"/>
                </a:lnTo>
                <a:lnTo>
                  <a:pt x="113" y="73"/>
                </a:lnTo>
                <a:lnTo>
                  <a:pt x="112" y="71"/>
                </a:lnTo>
                <a:lnTo>
                  <a:pt x="112" y="70"/>
                </a:lnTo>
                <a:lnTo>
                  <a:pt x="112" y="69"/>
                </a:lnTo>
                <a:lnTo>
                  <a:pt x="113" y="67"/>
                </a:lnTo>
                <a:lnTo>
                  <a:pt x="113" y="66"/>
                </a:lnTo>
                <a:lnTo>
                  <a:pt x="113" y="64"/>
                </a:lnTo>
                <a:lnTo>
                  <a:pt x="113" y="63"/>
                </a:lnTo>
                <a:lnTo>
                  <a:pt x="113" y="61"/>
                </a:lnTo>
                <a:lnTo>
                  <a:pt x="113" y="63"/>
                </a:lnTo>
                <a:lnTo>
                  <a:pt x="112" y="63"/>
                </a:lnTo>
                <a:lnTo>
                  <a:pt x="110" y="63"/>
                </a:lnTo>
                <a:lnTo>
                  <a:pt x="110" y="61"/>
                </a:lnTo>
                <a:lnTo>
                  <a:pt x="109" y="61"/>
                </a:lnTo>
                <a:lnTo>
                  <a:pt x="107" y="61"/>
                </a:lnTo>
                <a:lnTo>
                  <a:pt x="106" y="61"/>
                </a:lnTo>
                <a:lnTo>
                  <a:pt x="106" y="63"/>
                </a:lnTo>
                <a:lnTo>
                  <a:pt x="105" y="63"/>
                </a:lnTo>
                <a:lnTo>
                  <a:pt x="103" y="61"/>
                </a:lnTo>
                <a:lnTo>
                  <a:pt x="102" y="63"/>
                </a:lnTo>
                <a:lnTo>
                  <a:pt x="102" y="64"/>
                </a:lnTo>
                <a:lnTo>
                  <a:pt x="100" y="64"/>
                </a:lnTo>
                <a:lnTo>
                  <a:pt x="99" y="64"/>
                </a:lnTo>
                <a:lnTo>
                  <a:pt x="97" y="64"/>
                </a:lnTo>
                <a:lnTo>
                  <a:pt x="96" y="64"/>
                </a:lnTo>
                <a:lnTo>
                  <a:pt x="96" y="66"/>
                </a:lnTo>
                <a:lnTo>
                  <a:pt x="95" y="66"/>
                </a:lnTo>
                <a:lnTo>
                  <a:pt x="95" y="67"/>
                </a:lnTo>
                <a:lnTo>
                  <a:pt x="95" y="66"/>
                </a:lnTo>
                <a:lnTo>
                  <a:pt x="95" y="64"/>
                </a:lnTo>
                <a:lnTo>
                  <a:pt x="93" y="64"/>
                </a:lnTo>
                <a:lnTo>
                  <a:pt x="93" y="63"/>
                </a:lnTo>
                <a:lnTo>
                  <a:pt x="92" y="61"/>
                </a:lnTo>
                <a:lnTo>
                  <a:pt x="92" y="60"/>
                </a:lnTo>
                <a:lnTo>
                  <a:pt x="90" y="60"/>
                </a:lnTo>
                <a:lnTo>
                  <a:pt x="89" y="60"/>
                </a:lnTo>
                <a:lnTo>
                  <a:pt x="87" y="60"/>
                </a:lnTo>
                <a:lnTo>
                  <a:pt x="86" y="60"/>
                </a:lnTo>
                <a:lnTo>
                  <a:pt x="85" y="60"/>
                </a:lnTo>
                <a:lnTo>
                  <a:pt x="83" y="60"/>
                </a:lnTo>
                <a:lnTo>
                  <a:pt x="82" y="60"/>
                </a:lnTo>
                <a:lnTo>
                  <a:pt x="80" y="60"/>
                </a:lnTo>
                <a:lnTo>
                  <a:pt x="79" y="60"/>
                </a:lnTo>
                <a:lnTo>
                  <a:pt x="79" y="59"/>
                </a:lnTo>
                <a:lnTo>
                  <a:pt x="77" y="59"/>
                </a:lnTo>
                <a:lnTo>
                  <a:pt x="76" y="59"/>
                </a:lnTo>
                <a:lnTo>
                  <a:pt x="75" y="57"/>
                </a:lnTo>
                <a:lnTo>
                  <a:pt x="73" y="57"/>
                </a:lnTo>
                <a:lnTo>
                  <a:pt x="72" y="56"/>
                </a:lnTo>
                <a:lnTo>
                  <a:pt x="70" y="56"/>
                </a:lnTo>
                <a:lnTo>
                  <a:pt x="70" y="54"/>
                </a:lnTo>
                <a:lnTo>
                  <a:pt x="69" y="54"/>
                </a:lnTo>
                <a:lnTo>
                  <a:pt x="67" y="54"/>
                </a:lnTo>
                <a:lnTo>
                  <a:pt x="66" y="54"/>
                </a:lnTo>
                <a:lnTo>
                  <a:pt x="65" y="54"/>
                </a:lnTo>
                <a:lnTo>
                  <a:pt x="63" y="53"/>
                </a:lnTo>
                <a:lnTo>
                  <a:pt x="62" y="53"/>
                </a:lnTo>
                <a:lnTo>
                  <a:pt x="62" y="51"/>
                </a:lnTo>
                <a:lnTo>
                  <a:pt x="62" y="50"/>
                </a:lnTo>
                <a:lnTo>
                  <a:pt x="62" y="49"/>
                </a:lnTo>
                <a:lnTo>
                  <a:pt x="62" y="47"/>
                </a:lnTo>
                <a:lnTo>
                  <a:pt x="62" y="46"/>
                </a:lnTo>
                <a:lnTo>
                  <a:pt x="62" y="44"/>
                </a:lnTo>
                <a:lnTo>
                  <a:pt x="62" y="43"/>
                </a:lnTo>
                <a:lnTo>
                  <a:pt x="62" y="41"/>
                </a:lnTo>
                <a:lnTo>
                  <a:pt x="62" y="40"/>
                </a:lnTo>
                <a:lnTo>
                  <a:pt x="60" y="40"/>
                </a:lnTo>
                <a:lnTo>
                  <a:pt x="60" y="39"/>
                </a:lnTo>
                <a:lnTo>
                  <a:pt x="60" y="37"/>
                </a:lnTo>
                <a:lnTo>
                  <a:pt x="62" y="37"/>
                </a:lnTo>
                <a:lnTo>
                  <a:pt x="62" y="36"/>
                </a:lnTo>
                <a:lnTo>
                  <a:pt x="62" y="34"/>
                </a:lnTo>
                <a:lnTo>
                  <a:pt x="62" y="33"/>
                </a:lnTo>
                <a:lnTo>
                  <a:pt x="62" y="31"/>
                </a:lnTo>
                <a:lnTo>
                  <a:pt x="62" y="30"/>
                </a:lnTo>
                <a:lnTo>
                  <a:pt x="62" y="29"/>
                </a:lnTo>
                <a:lnTo>
                  <a:pt x="62" y="27"/>
                </a:lnTo>
                <a:lnTo>
                  <a:pt x="62" y="26"/>
                </a:lnTo>
                <a:lnTo>
                  <a:pt x="62" y="24"/>
                </a:lnTo>
                <a:lnTo>
                  <a:pt x="62" y="23"/>
                </a:lnTo>
                <a:lnTo>
                  <a:pt x="60" y="23"/>
                </a:lnTo>
                <a:lnTo>
                  <a:pt x="62" y="21"/>
                </a:lnTo>
                <a:lnTo>
                  <a:pt x="62" y="20"/>
                </a:lnTo>
                <a:lnTo>
                  <a:pt x="62" y="19"/>
                </a:lnTo>
                <a:lnTo>
                  <a:pt x="63" y="19"/>
                </a:lnTo>
                <a:lnTo>
                  <a:pt x="63" y="17"/>
                </a:lnTo>
                <a:lnTo>
                  <a:pt x="63" y="16"/>
                </a:lnTo>
                <a:lnTo>
                  <a:pt x="62" y="16"/>
                </a:lnTo>
                <a:lnTo>
                  <a:pt x="62" y="14"/>
                </a:lnTo>
                <a:lnTo>
                  <a:pt x="63" y="14"/>
                </a:lnTo>
                <a:lnTo>
                  <a:pt x="65" y="13"/>
                </a:lnTo>
                <a:lnTo>
                  <a:pt x="66" y="11"/>
                </a:lnTo>
                <a:lnTo>
                  <a:pt x="67" y="11"/>
                </a:lnTo>
                <a:lnTo>
                  <a:pt x="69" y="11"/>
                </a:lnTo>
                <a:lnTo>
                  <a:pt x="69" y="10"/>
                </a:lnTo>
                <a:lnTo>
                  <a:pt x="67" y="10"/>
                </a:lnTo>
                <a:lnTo>
                  <a:pt x="66" y="10"/>
                </a:lnTo>
                <a:lnTo>
                  <a:pt x="66" y="9"/>
                </a:lnTo>
                <a:lnTo>
                  <a:pt x="65" y="9"/>
                </a:lnTo>
                <a:lnTo>
                  <a:pt x="65" y="7"/>
                </a:lnTo>
                <a:lnTo>
                  <a:pt x="63" y="7"/>
                </a:lnTo>
                <a:lnTo>
                  <a:pt x="63" y="6"/>
                </a:lnTo>
                <a:lnTo>
                  <a:pt x="62" y="4"/>
                </a:lnTo>
                <a:lnTo>
                  <a:pt x="60" y="3"/>
                </a:lnTo>
                <a:lnTo>
                  <a:pt x="60" y="1"/>
                </a:lnTo>
                <a:lnTo>
                  <a:pt x="59" y="1"/>
                </a:lnTo>
                <a:lnTo>
                  <a:pt x="59" y="0"/>
                </a:lnTo>
                <a:lnTo>
                  <a:pt x="57" y="0"/>
                </a:lnTo>
                <a:lnTo>
                  <a:pt x="57" y="1"/>
                </a:lnTo>
                <a:lnTo>
                  <a:pt x="56" y="1"/>
                </a:lnTo>
                <a:lnTo>
                  <a:pt x="55" y="1"/>
                </a:lnTo>
                <a:lnTo>
                  <a:pt x="53" y="1"/>
                </a:lnTo>
                <a:lnTo>
                  <a:pt x="52" y="3"/>
                </a:lnTo>
                <a:lnTo>
                  <a:pt x="50" y="1"/>
                </a:lnTo>
                <a:lnTo>
                  <a:pt x="49" y="3"/>
                </a:lnTo>
                <a:lnTo>
                  <a:pt x="47" y="4"/>
                </a:lnTo>
                <a:lnTo>
                  <a:pt x="46" y="4"/>
                </a:lnTo>
                <a:lnTo>
                  <a:pt x="45" y="6"/>
                </a:lnTo>
                <a:lnTo>
                  <a:pt x="43" y="6"/>
                </a:lnTo>
                <a:lnTo>
                  <a:pt x="42" y="4"/>
                </a:lnTo>
                <a:lnTo>
                  <a:pt x="40" y="4"/>
                </a:lnTo>
                <a:lnTo>
                  <a:pt x="39" y="6"/>
                </a:lnTo>
                <a:lnTo>
                  <a:pt x="39" y="4"/>
                </a:lnTo>
                <a:lnTo>
                  <a:pt x="37" y="4"/>
                </a:lnTo>
                <a:lnTo>
                  <a:pt x="36" y="4"/>
                </a:lnTo>
                <a:lnTo>
                  <a:pt x="36" y="3"/>
                </a:lnTo>
                <a:lnTo>
                  <a:pt x="35" y="3"/>
                </a:lnTo>
                <a:lnTo>
                  <a:pt x="33" y="3"/>
                </a:lnTo>
                <a:lnTo>
                  <a:pt x="32" y="3"/>
                </a:lnTo>
                <a:lnTo>
                  <a:pt x="32" y="1"/>
                </a:lnTo>
                <a:lnTo>
                  <a:pt x="30" y="1"/>
                </a:lnTo>
                <a:lnTo>
                  <a:pt x="29" y="1"/>
                </a:lnTo>
                <a:lnTo>
                  <a:pt x="29" y="3"/>
                </a:lnTo>
                <a:lnTo>
                  <a:pt x="27" y="3"/>
                </a:lnTo>
                <a:lnTo>
                  <a:pt x="26" y="3"/>
                </a:lnTo>
                <a:lnTo>
                  <a:pt x="25" y="3"/>
                </a:lnTo>
                <a:lnTo>
                  <a:pt x="25" y="4"/>
                </a:lnTo>
                <a:lnTo>
                  <a:pt x="23" y="4"/>
                </a:lnTo>
                <a:lnTo>
                  <a:pt x="22" y="4"/>
                </a:lnTo>
                <a:lnTo>
                  <a:pt x="22" y="6"/>
                </a:lnTo>
                <a:lnTo>
                  <a:pt x="20" y="7"/>
                </a:lnTo>
                <a:lnTo>
                  <a:pt x="19" y="9"/>
                </a:lnTo>
                <a:lnTo>
                  <a:pt x="17" y="9"/>
                </a:lnTo>
                <a:lnTo>
                  <a:pt x="17" y="10"/>
                </a:lnTo>
                <a:lnTo>
                  <a:pt x="16" y="10"/>
                </a:lnTo>
                <a:lnTo>
                  <a:pt x="15" y="10"/>
                </a:lnTo>
                <a:lnTo>
                  <a:pt x="13" y="11"/>
                </a:lnTo>
                <a:lnTo>
                  <a:pt x="12" y="13"/>
                </a:lnTo>
                <a:lnTo>
                  <a:pt x="12" y="14"/>
                </a:lnTo>
                <a:lnTo>
                  <a:pt x="10" y="16"/>
                </a:lnTo>
                <a:lnTo>
                  <a:pt x="10" y="17"/>
                </a:lnTo>
                <a:lnTo>
                  <a:pt x="10" y="19"/>
                </a:lnTo>
                <a:lnTo>
                  <a:pt x="10" y="20"/>
                </a:lnTo>
                <a:lnTo>
                  <a:pt x="9" y="20"/>
                </a:lnTo>
                <a:lnTo>
                  <a:pt x="9" y="21"/>
                </a:lnTo>
                <a:lnTo>
                  <a:pt x="7" y="21"/>
                </a:lnTo>
                <a:lnTo>
                  <a:pt x="7" y="23"/>
                </a:lnTo>
                <a:lnTo>
                  <a:pt x="6" y="23"/>
                </a:lnTo>
                <a:lnTo>
                  <a:pt x="6" y="24"/>
                </a:lnTo>
                <a:lnTo>
                  <a:pt x="5" y="24"/>
                </a:lnTo>
                <a:lnTo>
                  <a:pt x="3" y="24"/>
                </a:lnTo>
                <a:lnTo>
                  <a:pt x="3" y="26"/>
                </a:lnTo>
                <a:lnTo>
                  <a:pt x="2" y="26"/>
                </a:lnTo>
                <a:lnTo>
                  <a:pt x="2" y="27"/>
                </a:lnTo>
                <a:lnTo>
                  <a:pt x="2" y="29"/>
                </a:lnTo>
                <a:lnTo>
                  <a:pt x="2" y="30"/>
                </a:lnTo>
                <a:lnTo>
                  <a:pt x="0" y="30"/>
                </a:lnTo>
                <a:lnTo>
                  <a:pt x="2" y="30"/>
                </a:lnTo>
                <a:lnTo>
                  <a:pt x="3" y="30"/>
                </a:lnTo>
                <a:lnTo>
                  <a:pt x="5" y="30"/>
                </a:lnTo>
                <a:lnTo>
                  <a:pt x="6" y="30"/>
                </a:lnTo>
                <a:lnTo>
                  <a:pt x="6" y="31"/>
                </a:lnTo>
                <a:lnTo>
                  <a:pt x="7" y="31"/>
                </a:lnTo>
                <a:lnTo>
                  <a:pt x="9" y="31"/>
                </a:lnTo>
                <a:lnTo>
                  <a:pt x="9" y="33"/>
                </a:lnTo>
                <a:lnTo>
                  <a:pt x="10" y="34"/>
                </a:lnTo>
                <a:lnTo>
                  <a:pt x="12" y="34"/>
                </a:lnTo>
                <a:lnTo>
                  <a:pt x="12" y="36"/>
                </a:lnTo>
                <a:lnTo>
                  <a:pt x="10" y="37"/>
                </a:lnTo>
                <a:lnTo>
                  <a:pt x="10" y="39"/>
                </a:lnTo>
                <a:lnTo>
                  <a:pt x="10" y="40"/>
                </a:lnTo>
                <a:lnTo>
                  <a:pt x="12" y="40"/>
                </a:lnTo>
                <a:lnTo>
                  <a:pt x="10" y="41"/>
                </a:lnTo>
                <a:lnTo>
                  <a:pt x="10" y="43"/>
                </a:lnTo>
                <a:lnTo>
                  <a:pt x="9" y="43"/>
                </a:lnTo>
              </a:path>
            </a:pathLst>
          </a:custGeom>
          <a:solidFill>
            <a:schemeClr val="bg1"/>
          </a:solidFill>
          <a:ln w="3175" cmpd="sng">
            <a:solidFill>
              <a:srgbClr val="808080"/>
            </a:solidFill>
            <a:prstDash val="solid"/>
            <a:round/>
            <a:headEnd/>
            <a:tailEnd/>
          </a:ln>
        </p:spPr>
        <p:txBody>
          <a:bodyPr/>
          <a:lstStyle/>
          <a:p>
            <a:endParaRPr lang="en-US"/>
          </a:p>
        </p:txBody>
      </p:sp>
      <p:sp>
        <p:nvSpPr>
          <p:cNvPr id="14530" name="Freeform 194"/>
          <p:cNvSpPr>
            <a:spLocks/>
          </p:cNvSpPr>
          <p:nvPr/>
        </p:nvSpPr>
        <p:spPr bwMode="auto">
          <a:xfrm>
            <a:off x="3068638" y="1101725"/>
            <a:ext cx="146050" cy="82550"/>
          </a:xfrm>
          <a:custGeom>
            <a:avLst/>
            <a:gdLst>
              <a:gd name="T0" fmla="*/ 3 w 123"/>
              <a:gd name="T1" fmla="*/ 91 h 96"/>
              <a:gd name="T2" fmla="*/ 7 w 123"/>
              <a:gd name="T3" fmla="*/ 93 h 96"/>
              <a:gd name="T4" fmla="*/ 11 w 123"/>
              <a:gd name="T5" fmla="*/ 94 h 96"/>
              <a:gd name="T6" fmla="*/ 14 w 123"/>
              <a:gd name="T7" fmla="*/ 96 h 96"/>
              <a:gd name="T8" fmla="*/ 17 w 123"/>
              <a:gd name="T9" fmla="*/ 94 h 96"/>
              <a:gd name="T10" fmla="*/ 20 w 123"/>
              <a:gd name="T11" fmla="*/ 93 h 96"/>
              <a:gd name="T12" fmla="*/ 23 w 123"/>
              <a:gd name="T13" fmla="*/ 91 h 96"/>
              <a:gd name="T14" fmla="*/ 27 w 123"/>
              <a:gd name="T15" fmla="*/ 91 h 96"/>
              <a:gd name="T16" fmla="*/ 31 w 123"/>
              <a:gd name="T17" fmla="*/ 93 h 96"/>
              <a:gd name="T18" fmla="*/ 31 w 123"/>
              <a:gd name="T19" fmla="*/ 90 h 96"/>
              <a:gd name="T20" fmla="*/ 31 w 123"/>
              <a:gd name="T21" fmla="*/ 86 h 96"/>
              <a:gd name="T22" fmla="*/ 33 w 123"/>
              <a:gd name="T23" fmla="*/ 83 h 96"/>
              <a:gd name="T24" fmla="*/ 31 w 123"/>
              <a:gd name="T25" fmla="*/ 80 h 96"/>
              <a:gd name="T26" fmla="*/ 34 w 123"/>
              <a:gd name="T27" fmla="*/ 77 h 96"/>
              <a:gd name="T28" fmla="*/ 38 w 123"/>
              <a:gd name="T29" fmla="*/ 79 h 96"/>
              <a:gd name="T30" fmla="*/ 43 w 123"/>
              <a:gd name="T31" fmla="*/ 77 h 96"/>
              <a:gd name="T32" fmla="*/ 45 w 123"/>
              <a:gd name="T33" fmla="*/ 79 h 96"/>
              <a:gd name="T34" fmla="*/ 47 w 123"/>
              <a:gd name="T35" fmla="*/ 83 h 96"/>
              <a:gd name="T36" fmla="*/ 51 w 123"/>
              <a:gd name="T37" fmla="*/ 83 h 96"/>
              <a:gd name="T38" fmla="*/ 53 w 123"/>
              <a:gd name="T39" fmla="*/ 84 h 96"/>
              <a:gd name="T40" fmla="*/ 54 w 123"/>
              <a:gd name="T41" fmla="*/ 81 h 96"/>
              <a:gd name="T42" fmla="*/ 58 w 123"/>
              <a:gd name="T43" fmla="*/ 80 h 96"/>
              <a:gd name="T44" fmla="*/ 61 w 123"/>
              <a:gd name="T45" fmla="*/ 81 h 96"/>
              <a:gd name="T46" fmla="*/ 64 w 123"/>
              <a:gd name="T47" fmla="*/ 80 h 96"/>
              <a:gd name="T48" fmla="*/ 68 w 123"/>
              <a:gd name="T49" fmla="*/ 80 h 96"/>
              <a:gd name="T50" fmla="*/ 71 w 123"/>
              <a:gd name="T51" fmla="*/ 79 h 96"/>
              <a:gd name="T52" fmla="*/ 74 w 123"/>
              <a:gd name="T53" fmla="*/ 81 h 96"/>
              <a:gd name="T54" fmla="*/ 75 w 123"/>
              <a:gd name="T55" fmla="*/ 84 h 96"/>
              <a:gd name="T56" fmla="*/ 78 w 123"/>
              <a:gd name="T57" fmla="*/ 86 h 96"/>
              <a:gd name="T58" fmla="*/ 81 w 123"/>
              <a:gd name="T59" fmla="*/ 84 h 96"/>
              <a:gd name="T60" fmla="*/ 84 w 123"/>
              <a:gd name="T61" fmla="*/ 83 h 96"/>
              <a:gd name="T62" fmla="*/ 84 w 123"/>
              <a:gd name="T63" fmla="*/ 79 h 96"/>
              <a:gd name="T64" fmla="*/ 87 w 123"/>
              <a:gd name="T65" fmla="*/ 77 h 96"/>
              <a:gd name="T66" fmla="*/ 88 w 123"/>
              <a:gd name="T67" fmla="*/ 74 h 96"/>
              <a:gd name="T68" fmla="*/ 88 w 123"/>
              <a:gd name="T69" fmla="*/ 69 h 96"/>
              <a:gd name="T70" fmla="*/ 91 w 123"/>
              <a:gd name="T71" fmla="*/ 66 h 96"/>
              <a:gd name="T72" fmla="*/ 93 w 123"/>
              <a:gd name="T73" fmla="*/ 63 h 96"/>
              <a:gd name="T74" fmla="*/ 94 w 123"/>
              <a:gd name="T75" fmla="*/ 60 h 96"/>
              <a:gd name="T76" fmla="*/ 98 w 123"/>
              <a:gd name="T77" fmla="*/ 60 h 96"/>
              <a:gd name="T78" fmla="*/ 98 w 123"/>
              <a:gd name="T79" fmla="*/ 57 h 96"/>
              <a:gd name="T80" fmla="*/ 98 w 123"/>
              <a:gd name="T81" fmla="*/ 53 h 96"/>
              <a:gd name="T82" fmla="*/ 100 w 123"/>
              <a:gd name="T83" fmla="*/ 50 h 96"/>
              <a:gd name="T84" fmla="*/ 101 w 123"/>
              <a:gd name="T85" fmla="*/ 46 h 96"/>
              <a:gd name="T86" fmla="*/ 101 w 123"/>
              <a:gd name="T87" fmla="*/ 41 h 96"/>
              <a:gd name="T88" fmla="*/ 98 w 123"/>
              <a:gd name="T89" fmla="*/ 40 h 96"/>
              <a:gd name="T90" fmla="*/ 97 w 123"/>
              <a:gd name="T91" fmla="*/ 37 h 96"/>
              <a:gd name="T92" fmla="*/ 96 w 123"/>
              <a:gd name="T93" fmla="*/ 34 h 96"/>
              <a:gd name="T94" fmla="*/ 97 w 123"/>
              <a:gd name="T95" fmla="*/ 31 h 96"/>
              <a:gd name="T96" fmla="*/ 100 w 123"/>
              <a:gd name="T97" fmla="*/ 30 h 96"/>
              <a:gd name="T98" fmla="*/ 104 w 123"/>
              <a:gd name="T99" fmla="*/ 29 h 96"/>
              <a:gd name="T100" fmla="*/ 108 w 123"/>
              <a:gd name="T101" fmla="*/ 29 h 96"/>
              <a:gd name="T102" fmla="*/ 111 w 123"/>
              <a:gd name="T103" fmla="*/ 29 h 96"/>
              <a:gd name="T104" fmla="*/ 114 w 123"/>
              <a:gd name="T105" fmla="*/ 27 h 96"/>
              <a:gd name="T106" fmla="*/ 117 w 123"/>
              <a:gd name="T107" fmla="*/ 26 h 96"/>
              <a:gd name="T108" fmla="*/ 120 w 123"/>
              <a:gd name="T109" fmla="*/ 23 h 96"/>
              <a:gd name="T110" fmla="*/ 123 w 123"/>
              <a:gd name="T111" fmla="*/ 20 h 96"/>
              <a:gd name="T112" fmla="*/ 123 w 123"/>
              <a:gd name="T113" fmla="*/ 16 h 96"/>
              <a:gd name="T114" fmla="*/ 118 w 123"/>
              <a:gd name="T115" fmla="*/ 11 h 96"/>
              <a:gd name="T116" fmla="*/ 117 w 123"/>
              <a:gd name="T117" fmla="*/ 9 h 96"/>
              <a:gd name="T118" fmla="*/ 116 w 123"/>
              <a:gd name="T119" fmla="*/ 6 h 96"/>
              <a:gd name="T120" fmla="*/ 111 w 123"/>
              <a:gd name="T121" fmla="*/ 4 h 96"/>
              <a:gd name="T122" fmla="*/ 107 w 123"/>
              <a:gd name="T123" fmla="*/ 1 h 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
              <a:gd name="T187" fmla="*/ 0 h 96"/>
              <a:gd name="T188" fmla="*/ 123 w 123"/>
              <a:gd name="T189" fmla="*/ 96 h 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 h="96">
                <a:moveTo>
                  <a:pt x="0" y="91"/>
                </a:moveTo>
                <a:lnTo>
                  <a:pt x="1" y="91"/>
                </a:lnTo>
                <a:lnTo>
                  <a:pt x="3" y="91"/>
                </a:lnTo>
                <a:lnTo>
                  <a:pt x="4" y="93"/>
                </a:lnTo>
                <a:lnTo>
                  <a:pt x="5" y="93"/>
                </a:lnTo>
                <a:lnTo>
                  <a:pt x="7" y="93"/>
                </a:lnTo>
                <a:lnTo>
                  <a:pt x="8" y="94"/>
                </a:lnTo>
                <a:lnTo>
                  <a:pt x="10" y="94"/>
                </a:lnTo>
                <a:lnTo>
                  <a:pt x="11" y="94"/>
                </a:lnTo>
                <a:lnTo>
                  <a:pt x="13" y="94"/>
                </a:lnTo>
                <a:lnTo>
                  <a:pt x="14" y="94"/>
                </a:lnTo>
                <a:lnTo>
                  <a:pt x="14" y="96"/>
                </a:lnTo>
                <a:lnTo>
                  <a:pt x="15" y="96"/>
                </a:lnTo>
                <a:lnTo>
                  <a:pt x="17" y="96"/>
                </a:lnTo>
                <a:lnTo>
                  <a:pt x="17" y="94"/>
                </a:lnTo>
                <a:lnTo>
                  <a:pt x="18" y="94"/>
                </a:lnTo>
                <a:lnTo>
                  <a:pt x="18" y="93"/>
                </a:lnTo>
                <a:lnTo>
                  <a:pt x="20" y="93"/>
                </a:lnTo>
                <a:lnTo>
                  <a:pt x="20" y="91"/>
                </a:lnTo>
                <a:lnTo>
                  <a:pt x="21" y="91"/>
                </a:lnTo>
                <a:lnTo>
                  <a:pt x="23" y="91"/>
                </a:lnTo>
                <a:lnTo>
                  <a:pt x="24" y="91"/>
                </a:lnTo>
                <a:lnTo>
                  <a:pt x="25" y="91"/>
                </a:lnTo>
                <a:lnTo>
                  <a:pt x="27" y="91"/>
                </a:lnTo>
                <a:lnTo>
                  <a:pt x="28" y="91"/>
                </a:lnTo>
                <a:lnTo>
                  <a:pt x="30" y="93"/>
                </a:lnTo>
                <a:lnTo>
                  <a:pt x="31" y="93"/>
                </a:lnTo>
                <a:lnTo>
                  <a:pt x="33" y="93"/>
                </a:lnTo>
                <a:lnTo>
                  <a:pt x="31" y="91"/>
                </a:lnTo>
                <a:lnTo>
                  <a:pt x="31" y="90"/>
                </a:lnTo>
                <a:lnTo>
                  <a:pt x="31" y="89"/>
                </a:lnTo>
                <a:lnTo>
                  <a:pt x="31" y="87"/>
                </a:lnTo>
                <a:lnTo>
                  <a:pt x="31" y="86"/>
                </a:lnTo>
                <a:lnTo>
                  <a:pt x="31" y="84"/>
                </a:lnTo>
                <a:lnTo>
                  <a:pt x="31" y="83"/>
                </a:lnTo>
                <a:lnTo>
                  <a:pt x="33" y="83"/>
                </a:lnTo>
                <a:lnTo>
                  <a:pt x="31" y="83"/>
                </a:lnTo>
                <a:lnTo>
                  <a:pt x="31" y="81"/>
                </a:lnTo>
                <a:lnTo>
                  <a:pt x="31" y="80"/>
                </a:lnTo>
                <a:lnTo>
                  <a:pt x="31" y="79"/>
                </a:lnTo>
                <a:lnTo>
                  <a:pt x="33" y="77"/>
                </a:lnTo>
                <a:lnTo>
                  <a:pt x="34" y="77"/>
                </a:lnTo>
                <a:lnTo>
                  <a:pt x="35" y="77"/>
                </a:lnTo>
                <a:lnTo>
                  <a:pt x="37" y="79"/>
                </a:lnTo>
                <a:lnTo>
                  <a:pt x="38" y="79"/>
                </a:lnTo>
                <a:lnTo>
                  <a:pt x="40" y="79"/>
                </a:lnTo>
                <a:lnTo>
                  <a:pt x="41" y="77"/>
                </a:lnTo>
                <a:lnTo>
                  <a:pt x="43" y="77"/>
                </a:lnTo>
                <a:lnTo>
                  <a:pt x="44" y="77"/>
                </a:lnTo>
                <a:lnTo>
                  <a:pt x="45" y="77"/>
                </a:lnTo>
                <a:lnTo>
                  <a:pt x="45" y="79"/>
                </a:lnTo>
                <a:lnTo>
                  <a:pt x="45" y="80"/>
                </a:lnTo>
                <a:lnTo>
                  <a:pt x="45" y="81"/>
                </a:lnTo>
                <a:lnTo>
                  <a:pt x="47" y="83"/>
                </a:lnTo>
                <a:lnTo>
                  <a:pt x="48" y="83"/>
                </a:lnTo>
                <a:lnTo>
                  <a:pt x="50" y="83"/>
                </a:lnTo>
                <a:lnTo>
                  <a:pt x="51" y="83"/>
                </a:lnTo>
                <a:lnTo>
                  <a:pt x="51" y="84"/>
                </a:lnTo>
                <a:lnTo>
                  <a:pt x="51" y="83"/>
                </a:lnTo>
                <a:lnTo>
                  <a:pt x="53" y="84"/>
                </a:lnTo>
                <a:lnTo>
                  <a:pt x="53" y="83"/>
                </a:lnTo>
                <a:lnTo>
                  <a:pt x="54" y="83"/>
                </a:lnTo>
                <a:lnTo>
                  <a:pt x="54" y="81"/>
                </a:lnTo>
                <a:lnTo>
                  <a:pt x="55" y="80"/>
                </a:lnTo>
                <a:lnTo>
                  <a:pt x="57" y="80"/>
                </a:lnTo>
                <a:lnTo>
                  <a:pt x="58" y="80"/>
                </a:lnTo>
                <a:lnTo>
                  <a:pt x="60" y="80"/>
                </a:lnTo>
                <a:lnTo>
                  <a:pt x="60" y="81"/>
                </a:lnTo>
                <a:lnTo>
                  <a:pt x="61" y="81"/>
                </a:lnTo>
                <a:lnTo>
                  <a:pt x="61" y="80"/>
                </a:lnTo>
                <a:lnTo>
                  <a:pt x="63" y="81"/>
                </a:lnTo>
                <a:lnTo>
                  <a:pt x="64" y="80"/>
                </a:lnTo>
                <a:lnTo>
                  <a:pt x="65" y="80"/>
                </a:lnTo>
                <a:lnTo>
                  <a:pt x="67" y="80"/>
                </a:lnTo>
                <a:lnTo>
                  <a:pt x="68" y="80"/>
                </a:lnTo>
                <a:lnTo>
                  <a:pt x="70" y="79"/>
                </a:lnTo>
                <a:lnTo>
                  <a:pt x="70" y="80"/>
                </a:lnTo>
                <a:lnTo>
                  <a:pt x="71" y="79"/>
                </a:lnTo>
                <a:lnTo>
                  <a:pt x="73" y="80"/>
                </a:lnTo>
                <a:lnTo>
                  <a:pt x="73" y="81"/>
                </a:lnTo>
                <a:lnTo>
                  <a:pt x="74" y="81"/>
                </a:lnTo>
                <a:lnTo>
                  <a:pt x="74" y="83"/>
                </a:lnTo>
                <a:lnTo>
                  <a:pt x="75" y="83"/>
                </a:lnTo>
                <a:lnTo>
                  <a:pt x="75" y="84"/>
                </a:lnTo>
                <a:lnTo>
                  <a:pt x="77" y="84"/>
                </a:lnTo>
                <a:lnTo>
                  <a:pt x="77" y="86"/>
                </a:lnTo>
                <a:lnTo>
                  <a:pt x="78" y="86"/>
                </a:lnTo>
                <a:lnTo>
                  <a:pt x="80" y="86"/>
                </a:lnTo>
                <a:lnTo>
                  <a:pt x="80" y="84"/>
                </a:lnTo>
                <a:lnTo>
                  <a:pt x="81" y="84"/>
                </a:lnTo>
                <a:lnTo>
                  <a:pt x="83" y="84"/>
                </a:lnTo>
                <a:lnTo>
                  <a:pt x="83" y="83"/>
                </a:lnTo>
                <a:lnTo>
                  <a:pt x="84" y="83"/>
                </a:lnTo>
                <a:lnTo>
                  <a:pt x="84" y="81"/>
                </a:lnTo>
                <a:lnTo>
                  <a:pt x="84" y="80"/>
                </a:lnTo>
                <a:lnTo>
                  <a:pt x="84" y="79"/>
                </a:lnTo>
                <a:lnTo>
                  <a:pt x="84" y="77"/>
                </a:lnTo>
                <a:lnTo>
                  <a:pt x="86" y="77"/>
                </a:lnTo>
                <a:lnTo>
                  <a:pt x="87" y="77"/>
                </a:lnTo>
                <a:lnTo>
                  <a:pt x="88" y="77"/>
                </a:lnTo>
                <a:lnTo>
                  <a:pt x="88" y="76"/>
                </a:lnTo>
                <a:lnTo>
                  <a:pt x="88" y="74"/>
                </a:lnTo>
                <a:lnTo>
                  <a:pt x="88" y="73"/>
                </a:lnTo>
                <a:lnTo>
                  <a:pt x="88" y="71"/>
                </a:lnTo>
                <a:lnTo>
                  <a:pt x="88" y="69"/>
                </a:lnTo>
                <a:lnTo>
                  <a:pt x="90" y="69"/>
                </a:lnTo>
                <a:lnTo>
                  <a:pt x="91" y="67"/>
                </a:lnTo>
                <a:lnTo>
                  <a:pt x="91" y="66"/>
                </a:lnTo>
                <a:lnTo>
                  <a:pt x="93" y="66"/>
                </a:lnTo>
                <a:lnTo>
                  <a:pt x="93" y="64"/>
                </a:lnTo>
                <a:lnTo>
                  <a:pt x="93" y="63"/>
                </a:lnTo>
                <a:lnTo>
                  <a:pt x="94" y="63"/>
                </a:lnTo>
                <a:lnTo>
                  <a:pt x="94" y="61"/>
                </a:lnTo>
                <a:lnTo>
                  <a:pt x="94" y="60"/>
                </a:lnTo>
                <a:lnTo>
                  <a:pt x="96" y="60"/>
                </a:lnTo>
                <a:lnTo>
                  <a:pt x="97" y="60"/>
                </a:lnTo>
                <a:lnTo>
                  <a:pt x="98" y="60"/>
                </a:lnTo>
                <a:lnTo>
                  <a:pt x="98" y="59"/>
                </a:lnTo>
                <a:lnTo>
                  <a:pt x="97" y="59"/>
                </a:lnTo>
                <a:lnTo>
                  <a:pt x="98" y="57"/>
                </a:lnTo>
                <a:lnTo>
                  <a:pt x="98" y="56"/>
                </a:lnTo>
                <a:lnTo>
                  <a:pt x="98" y="54"/>
                </a:lnTo>
                <a:lnTo>
                  <a:pt x="98" y="53"/>
                </a:lnTo>
                <a:lnTo>
                  <a:pt x="100" y="53"/>
                </a:lnTo>
                <a:lnTo>
                  <a:pt x="100" y="51"/>
                </a:lnTo>
                <a:lnTo>
                  <a:pt x="100" y="50"/>
                </a:lnTo>
                <a:lnTo>
                  <a:pt x="100" y="49"/>
                </a:lnTo>
                <a:lnTo>
                  <a:pt x="101" y="47"/>
                </a:lnTo>
                <a:lnTo>
                  <a:pt x="101" y="46"/>
                </a:lnTo>
                <a:lnTo>
                  <a:pt x="101" y="44"/>
                </a:lnTo>
                <a:lnTo>
                  <a:pt x="101" y="43"/>
                </a:lnTo>
                <a:lnTo>
                  <a:pt x="101" y="41"/>
                </a:lnTo>
                <a:lnTo>
                  <a:pt x="100" y="41"/>
                </a:lnTo>
                <a:lnTo>
                  <a:pt x="98" y="41"/>
                </a:lnTo>
                <a:lnTo>
                  <a:pt x="98" y="40"/>
                </a:lnTo>
                <a:lnTo>
                  <a:pt x="97" y="40"/>
                </a:lnTo>
                <a:lnTo>
                  <a:pt x="97" y="39"/>
                </a:lnTo>
                <a:lnTo>
                  <a:pt x="97" y="37"/>
                </a:lnTo>
                <a:lnTo>
                  <a:pt x="97" y="36"/>
                </a:lnTo>
                <a:lnTo>
                  <a:pt x="97" y="34"/>
                </a:lnTo>
                <a:lnTo>
                  <a:pt x="96" y="34"/>
                </a:lnTo>
                <a:lnTo>
                  <a:pt x="96" y="33"/>
                </a:lnTo>
                <a:lnTo>
                  <a:pt x="97" y="33"/>
                </a:lnTo>
                <a:lnTo>
                  <a:pt x="97" y="31"/>
                </a:lnTo>
                <a:lnTo>
                  <a:pt x="98" y="31"/>
                </a:lnTo>
                <a:lnTo>
                  <a:pt x="100" y="31"/>
                </a:lnTo>
                <a:lnTo>
                  <a:pt x="100" y="30"/>
                </a:lnTo>
                <a:lnTo>
                  <a:pt x="101" y="30"/>
                </a:lnTo>
                <a:lnTo>
                  <a:pt x="103" y="29"/>
                </a:lnTo>
                <a:lnTo>
                  <a:pt x="104" y="29"/>
                </a:lnTo>
                <a:lnTo>
                  <a:pt x="106" y="29"/>
                </a:lnTo>
                <a:lnTo>
                  <a:pt x="107" y="29"/>
                </a:lnTo>
                <a:lnTo>
                  <a:pt x="108" y="29"/>
                </a:lnTo>
                <a:lnTo>
                  <a:pt x="110" y="30"/>
                </a:lnTo>
                <a:lnTo>
                  <a:pt x="110" y="29"/>
                </a:lnTo>
                <a:lnTo>
                  <a:pt x="111" y="29"/>
                </a:lnTo>
                <a:lnTo>
                  <a:pt x="113" y="29"/>
                </a:lnTo>
                <a:lnTo>
                  <a:pt x="113" y="27"/>
                </a:lnTo>
                <a:lnTo>
                  <a:pt x="114" y="27"/>
                </a:lnTo>
                <a:lnTo>
                  <a:pt x="116" y="27"/>
                </a:lnTo>
                <a:lnTo>
                  <a:pt x="117" y="27"/>
                </a:lnTo>
                <a:lnTo>
                  <a:pt x="117" y="26"/>
                </a:lnTo>
                <a:lnTo>
                  <a:pt x="118" y="24"/>
                </a:lnTo>
                <a:lnTo>
                  <a:pt x="118" y="23"/>
                </a:lnTo>
                <a:lnTo>
                  <a:pt x="120" y="23"/>
                </a:lnTo>
                <a:lnTo>
                  <a:pt x="121" y="21"/>
                </a:lnTo>
                <a:lnTo>
                  <a:pt x="121" y="20"/>
                </a:lnTo>
                <a:lnTo>
                  <a:pt x="123" y="20"/>
                </a:lnTo>
                <a:lnTo>
                  <a:pt x="123" y="19"/>
                </a:lnTo>
                <a:lnTo>
                  <a:pt x="123" y="17"/>
                </a:lnTo>
                <a:lnTo>
                  <a:pt x="123" y="16"/>
                </a:lnTo>
                <a:lnTo>
                  <a:pt x="123" y="14"/>
                </a:lnTo>
                <a:lnTo>
                  <a:pt x="120" y="13"/>
                </a:lnTo>
                <a:lnTo>
                  <a:pt x="118" y="11"/>
                </a:lnTo>
                <a:lnTo>
                  <a:pt x="118" y="10"/>
                </a:lnTo>
                <a:lnTo>
                  <a:pt x="117" y="10"/>
                </a:lnTo>
                <a:lnTo>
                  <a:pt x="117" y="9"/>
                </a:lnTo>
                <a:lnTo>
                  <a:pt x="116" y="9"/>
                </a:lnTo>
                <a:lnTo>
                  <a:pt x="116" y="7"/>
                </a:lnTo>
                <a:lnTo>
                  <a:pt x="116" y="6"/>
                </a:lnTo>
                <a:lnTo>
                  <a:pt x="114" y="6"/>
                </a:lnTo>
                <a:lnTo>
                  <a:pt x="113" y="4"/>
                </a:lnTo>
                <a:lnTo>
                  <a:pt x="111" y="4"/>
                </a:lnTo>
                <a:lnTo>
                  <a:pt x="110" y="3"/>
                </a:lnTo>
                <a:lnTo>
                  <a:pt x="108" y="3"/>
                </a:lnTo>
                <a:lnTo>
                  <a:pt x="107" y="1"/>
                </a:lnTo>
                <a:lnTo>
                  <a:pt x="107" y="0"/>
                </a:lnTo>
                <a:lnTo>
                  <a:pt x="106" y="0"/>
                </a:lnTo>
              </a:path>
            </a:pathLst>
          </a:custGeom>
          <a:solidFill>
            <a:schemeClr val="bg1"/>
          </a:solidFill>
          <a:ln w="3175" cmpd="sng">
            <a:solidFill>
              <a:srgbClr val="808080"/>
            </a:solidFill>
            <a:prstDash val="solid"/>
            <a:round/>
            <a:headEnd/>
            <a:tailEnd/>
          </a:ln>
        </p:spPr>
        <p:txBody>
          <a:bodyPr/>
          <a:lstStyle/>
          <a:p>
            <a:endParaRPr lang="en-US"/>
          </a:p>
        </p:txBody>
      </p:sp>
      <p:sp>
        <p:nvSpPr>
          <p:cNvPr id="14531" name="Freeform 195"/>
          <p:cNvSpPr>
            <a:spLocks/>
          </p:cNvSpPr>
          <p:nvPr/>
        </p:nvSpPr>
        <p:spPr bwMode="auto">
          <a:xfrm>
            <a:off x="2727325" y="668338"/>
            <a:ext cx="657225" cy="446087"/>
          </a:xfrm>
          <a:custGeom>
            <a:avLst/>
            <a:gdLst>
              <a:gd name="T0" fmla="*/ 8 w 556"/>
              <a:gd name="T1" fmla="*/ 263 h 517"/>
              <a:gd name="T2" fmla="*/ 3 w 556"/>
              <a:gd name="T3" fmla="*/ 296 h 517"/>
              <a:gd name="T4" fmla="*/ 43 w 556"/>
              <a:gd name="T5" fmla="*/ 328 h 517"/>
              <a:gd name="T6" fmla="*/ 60 w 556"/>
              <a:gd name="T7" fmla="*/ 348 h 517"/>
              <a:gd name="T8" fmla="*/ 46 w 556"/>
              <a:gd name="T9" fmla="*/ 379 h 517"/>
              <a:gd name="T10" fmla="*/ 33 w 556"/>
              <a:gd name="T11" fmla="*/ 411 h 517"/>
              <a:gd name="T12" fmla="*/ 53 w 556"/>
              <a:gd name="T13" fmla="*/ 440 h 517"/>
              <a:gd name="T14" fmla="*/ 84 w 556"/>
              <a:gd name="T15" fmla="*/ 443 h 517"/>
              <a:gd name="T16" fmla="*/ 97 w 556"/>
              <a:gd name="T17" fmla="*/ 464 h 517"/>
              <a:gd name="T18" fmla="*/ 114 w 556"/>
              <a:gd name="T19" fmla="*/ 484 h 517"/>
              <a:gd name="T20" fmla="*/ 137 w 556"/>
              <a:gd name="T21" fmla="*/ 470 h 517"/>
              <a:gd name="T22" fmla="*/ 169 w 556"/>
              <a:gd name="T23" fmla="*/ 461 h 517"/>
              <a:gd name="T24" fmla="*/ 190 w 556"/>
              <a:gd name="T25" fmla="*/ 417 h 517"/>
              <a:gd name="T26" fmla="*/ 226 w 556"/>
              <a:gd name="T27" fmla="*/ 390 h 517"/>
              <a:gd name="T28" fmla="*/ 270 w 556"/>
              <a:gd name="T29" fmla="*/ 411 h 517"/>
              <a:gd name="T30" fmla="*/ 296 w 556"/>
              <a:gd name="T31" fmla="*/ 406 h 517"/>
              <a:gd name="T32" fmla="*/ 339 w 556"/>
              <a:gd name="T33" fmla="*/ 424 h 517"/>
              <a:gd name="T34" fmla="*/ 343 w 556"/>
              <a:gd name="T35" fmla="*/ 441 h 517"/>
              <a:gd name="T36" fmla="*/ 366 w 556"/>
              <a:gd name="T37" fmla="*/ 467 h 517"/>
              <a:gd name="T38" fmla="*/ 397 w 556"/>
              <a:gd name="T39" fmla="*/ 473 h 517"/>
              <a:gd name="T40" fmla="*/ 405 w 556"/>
              <a:gd name="T41" fmla="*/ 509 h 517"/>
              <a:gd name="T42" fmla="*/ 432 w 556"/>
              <a:gd name="T43" fmla="*/ 509 h 517"/>
              <a:gd name="T44" fmla="*/ 466 w 556"/>
              <a:gd name="T45" fmla="*/ 499 h 517"/>
              <a:gd name="T46" fmla="*/ 496 w 556"/>
              <a:gd name="T47" fmla="*/ 493 h 517"/>
              <a:gd name="T48" fmla="*/ 509 w 556"/>
              <a:gd name="T49" fmla="*/ 476 h 517"/>
              <a:gd name="T50" fmla="*/ 503 w 556"/>
              <a:gd name="T51" fmla="*/ 444 h 517"/>
              <a:gd name="T52" fmla="*/ 489 w 556"/>
              <a:gd name="T53" fmla="*/ 417 h 517"/>
              <a:gd name="T54" fmla="*/ 523 w 556"/>
              <a:gd name="T55" fmla="*/ 400 h 517"/>
              <a:gd name="T56" fmla="*/ 555 w 556"/>
              <a:gd name="T57" fmla="*/ 389 h 517"/>
              <a:gd name="T58" fmla="*/ 549 w 556"/>
              <a:gd name="T59" fmla="*/ 357 h 517"/>
              <a:gd name="T60" fmla="*/ 529 w 556"/>
              <a:gd name="T61" fmla="*/ 327 h 517"/>
              <a:gd name="T62" fmla="*/ 502 w 556"/>
              <a:gd name="T63" fmla="*/ 344 h 517"/>
              <a:gd name="T64" fmla="*/ 470 w 556"/>
              <a:gd name="T65" fmla="*/ 324 h 517"/>
              <a:gd name="T66" fmla="*/ 440 w 556"/>
              <a:gd name="T67" fmla="*/ 303 h 517"/>
              <a:gd name="T68" fmla="*/ 407 w 556"/>
              <a:gd name="T69" fmla="*/ 287 h 517"/>
              <a:gd name="T70" fmla="*/ 422 w 556"/>
              <a:gd name="T71" fmla="*/ 260 h 517"/>
              <a:gd name="T72" fmla="*/ 409 w 556"/>
              <a:gd name="T73" fmla="*/ 238 h 517"/>
              <a:gd name="T74" fmla="*/ 382 w 556"/>
              <a:gd name="T75" fmla="*/ 246 h 517"/>
              <a:gd name="T76" fmla="*/ 360 w 556"/>
              <a:gd name="T77" fmla="*/ 221 h 517"/>
              <a:gd name="T78" fmla="*/ 324 w 556"/>
              <a:gd name="T79" fmla="*/ 217 h 517"/>
              <a:gd name="T80" fmla="*/ 300 w 556"/>
              <a:gd name="T81" fmla="*/ 208 h 517"/>
              <a:gd name="T82" fmla="*/ 272 w 556"/>
              <a:gd name="T83" fmla="*/ 223 h 517"/>
              <a:gd name="T84" fmla="*/ 269 w 556"/>
              <a:gd name="T85" fmla="*/ 197 h 517"/>
              <a:gd name="T86" fmla="*/ 270 w 556"/>
              <a:gd name="T87" fmla="*/ 163 h 517"/>
              <a:gd name="T88" fmla="*/ 266 w 556"/>
              <a:gd name="T89" fmla="*/ 135 h 517"/>
              <a:gd name="T90" fmla="*/ 264 w 556"/>
              <a:gd name="T91" fmla="*/ 111 h 517"/>
              <a:gd name="T92" fmla="*/ 254 w 556"/>
              <a:gd name="T93" fmla="*/ 80 h 517"/>
              <a:gd name="T94" fmla="*/ 234 w 556"/>
              <a:gd name="T95" fmla="*/ 57 h 517"/>
              <a:gd name="T96" fmla="*/ 204 w 556"/>
              <a:gd name="T97" fmla="*/ 51 h 517"/>
              <a:gd name="T98" fmla="*/ 207 w 556"/>
              <a:gd name="T99" fmla="*/ 24 h 517"/>
              <a:gd name="T100" fmla="*/ 176 w 556"/>
              <a:gd name="T101" fmla="*/ 25 h 517"/>
              <a:gd name="T102" fmla="*/ 161 w 556"/>
              <a:gd name="T103" fmla="*/ 47 h 517"/>
              <a:gd name="T104" fmla="*/ 126 w 556"/>
              <a:gd name="T105" fmla="*/ 45 h 517"/>
              <a:gd name="T106" fmla="*/ 103 w 556"/>
              <a:gd name="T107" fmla="*/ 22 h 517"/>
              <a:gd name="T108" fmla="*/ 68 w 556"/>
              <a:gd name="T109" fmla="*/ 2 h 517"/>
              <a:gd name="T110" fmla="*/ 44 w 556"/>
              <a:gd name="T111" fmla="*/ 24 h 517"/>
              <a:gd name="T112" fmla="*/ 56 w 556"/>
              <a:gd name="T113" fmla="*/ 51 h 517"/>
              <a:gd name="T114" fmla="*/ 58 w 556"/>
              <a:gd name="T115" fmla="*/ 81 h 517"/>
              <a:gd name="T116" fmla="*/ 56 w 556"/>
              <a:gd name="T117" fmla="*/ 117 h 517"/>
              <a:gd name="T118" fmla="*/ 40 w 556"/>
              <a:gd name="T119" fmla="*/ 150 h 517"/>
              <a:gd name="T120" fmla="*/ 18 w 556"/>
              <a:gd name="T121" fmla="*/ 171 h 517"/>
              <a:gd name="T122" fmla="*/ 6 w 556"/>
              <a:gd name="T123" fmla="*/ 200 h 517"/>
              <a:gd name="T124" fmla="*/ 4 w 556"/>
              <a:gd name="T125" fmla="*/ 231 h 51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6"/>
              <a:gd name="T190" fmla="*/ 0 h 517"/>
              <a:gd name="T191" fmla="*/ 556 w 556"/>
              <a:gd name="T192" fmla="*/ 517 h 51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6" h="517">
                <a:moveTo>
                  <a:pt x="1" y="238"/>
                </a:moveTo>
                <a:lnTo>
                  <a:pt x="3" y="238"/>
                </a:lnTo>
                <a:lnTo>
                  <a:pt x="4" y="240"/>
                </a:lnTo>
                <a:lnTo>
                  <a:pt x="6" y="240"/>
                </a:lnTo>
                <a:lnTo>
                  <a:pt x="6" y="241"/>
                </a:lnTo>
                <a:lnTo>
                  <a:pt x="7" y="241"/>
                </a:lnTo>
                <a:lnTo>
                  <a:pt x="7" y="240"/>
                </a:lnTo>
                <a:lnTo>
                  <a:pt x="8" y="241"/>
                </a:lnTo>
                <a:lnTo>
                  <a:pt x="8" y="243"/>
                </a:lnTo>
                <a:lnTo>
                  <a:pt x="10" y="243"/>
                </a:lnTo>
                <a:lnTo>
                  <a:pt x="11" y="244"/>
                </a:lnTo>
                <a:lnTo>
                  <a:pt x="13" y="244"/>
                </a:lnTo>
                <a:lnTo>
                  <a:pt x="14" y="244"/>
                </a:lnTo>
                <a:lnTo>
                  <a:pt x="16" y="246"/>
                </a:lnTo>
                <a:lnTo>
                  <a:pt x="17" y="247"/>
                </a:lnTo>
                <a:lnTo>
                  <a:pt x="17" y="248"/>
                </a:lnTo>
                <a:lnTo>
                  <a:pt x="16" y="248"/>
                </a:lnTo>
                <a:lnTo>
                  <a:pt x="16" y="250"/>
                </a:lnTo>
                <a:lnTo>
                  <a:pt x="14" y="250"/>
                </a:lnTo>
                <a:lnTo>
                  <a:pt x="14" y="251"/>
                </a:lnTo>
                <a:lnTo>
                  <a:pt x="14" y="253"/>
                </a:lnTo>
                <a:lnTo>
                  <a:pt x="16" y="253"/>
                </a:lnTo>
                <a:lnTo>
                  <a:pt x="16" y="254"/>
                </a:lnTo>
                <a:lnTo>
                  <a:pt x="16" y="256"/>
                </a:lnTo>
                <a:lnTo>
                  <a:pt x="14" y="256"/>
                </a:lnTo>
                <a:lnTo>
                  <a:pt x="13" y="256"/>
                </a:lnTo>
                <a:lnTo>
                  <a:pt x="13" y="257"/>
                </a:lnTo>
                <a:lnTo>
                  <a:pt x="11" y="257"/>
                </a:lnTo>
                <a:lnTo>
                  <a:pt x="10" y="258"/>
                </a:lnTo>
                <a:lnTo>
                  <a:pt x="8" y="258"/>
                </a:lnTo>
                <a:lnTo>
                  <a:pt x="8" y="260"/>
                </a:lnTo>
                <a:lnTo>
                  <a:pt x="8" y="261"/>
                </a:lnTo>
                <a:lnTo>
                  <a:pt x="8" y="263"/>
                </a:lnTo>
                <a:lnTo>
                  <a:pt x="10" y="264"/>
                </a:lnTo>
                <a:lnTo>
                  <a:pt x="10" y="266"/>
                </a:lnTo>
                <a:lnTo>
                  <a:pt x="10" y="267"/>
                </a:lnTo>
                <a:lnTo>
                  <a:pt x="10" y="268"/>
                </a:lnTo>
                <a:lnTo>
                  <a:pt x="8" y="268"/>
                </a:lnTo>
                <a:lnTo>
                  <a:pt x="8" y="270"/>
                </a:lnTo>
                <a:lnTo>
                  <a:pt x="8" y="271"/>
                </a:lnTo>
                <a:lnTo>
                  <a:pt x="7" y="271"/>
                </a:lnTo>
                <a:lnTo>
                  <a:pt x="7" y="273"/>
                </a:lnTo>
                <a:lnTo>
                  <a:pt x="7" y="274"/>
                </a:lnTo>
                <a:lnTo>
                  <a:pt x="7" y="276"/>
                </a:lnTo>
                <a:lnTo>
                  <a:pt x="8" y="277"/>
                </a:lnTo>
                <a:lnTo>
                  <a:pt x="7" y="277"/>
                </a:lnTo>
                <a:lnTo>
                  <a:pt x="7" y="278"/>
                </a:lnTo>
                <a:lnTo>
                  <a:pt x="8" y="278"/>
                </a:lnTo>
                <a:lnTo>
                  <a:pt x="8" y="280"/>
                </a:lnTo>
                <a:lnTo>
                  <a:pt x="10" y="281"/>
                </a:lnTo>
                <a:lnTo>
                  <a:pt x="10" y="283"/>
                </a:lnTo>
                <a:lnTo>
                  <a:pt x="8" y="283"/>
                </a:lnTo>
                <a:lnTo>
                  <a:pt x="7" y="283"/>
                </a:lnTo>
                <a:lnTo>
                  <a:pt x="6" y="283"/>
                </a:lnTo>
                <a:lnTo>
                  <a:pt x="6" y="284"/>
                </a:lnTo>
                <a:lnTo>
                  <a:pt x="6" y="286"/>
                </a:lnTo>
                <a:lnTo>
                  <a:pt x="6" y="287"/>
                </a:lnTo>
                <a:lnTo>
                  <a:pt x="4" y="287"/>
                </a:lnTo>
                <a:lnTo>
                  <a:pt x="3" y="288"/>
                </a:lnTo>
                <a:lnTo>
                  <a:pt x="3" y="290"/>
                </a:lnTo>
                <a:lnTo>
                  <a:pt x="1" y="291"/>
                </a:lnTo>
                <a:lnTo>
                  <a:pt x="0" y="291"/>
                </a:lnTo>
                <a:lnTo>
                  <a:pt x="0" y="293"/>
                </a:lnTo>
                <a:lnTo>
                  <a:pt x="1" y="294"/>
                </a:lnTo>
                <a:lnTo>
                  <a:pt x="1" y="296"/>
                </a:lnTo>
                <a:lnTo>
                  <a:pt x="3" y="296"/>
                </a:lnTo>
                <a:lnTo>
                  <a:pt x="6" y="298"/>
                </a:lnTo>
                <a:lnTo>
                  <a:pt x="6" y="304"/>
                </a:lnTo>
                <a:lnTo>
                  <a:pt x="6" y="306"/>
                </a:lnTo>
                <a:lnTo>
                  <a:pt x="6" y="307"/>
                </a:lnTo>
                <a:lnTo>
                  <a:pt x="7" y="307"/>
                </a:lnTo>
                <a:lnTo>
                  <a:pt x="8" y="310"/>
                </a:lnTo>
                <a:lnTo>
                  <a:pt x="11" y="310"/>
                </a:lnTo>
                <a:lnTo>
                  <a:pt x="14" y="310"/>
                </a:lnTo>
                <a:lnTo>
                  <a:pt x="17" y="308"/>
                </a:lnTo>
                <a:lnTo>
                  <a:pt x="18" y="308"/>
                </a:lnTo>
                <a:lnTo>
                  <a:pt x="20" y="311"/>
                </a:lnTo>
                <a:lnTo>
                  <a:pt x="21" y="313"/>
                </a:lnTo>
                <a:lnTo>
                  <a:pt x="23" y="316"/>
                </a:lnTo>
                <a:lnTo>
                  <a:pt x="23" y="317"/>
                </a:lnTo>
                <a:lnTo>
                  <a:pt x="24" y="318"/>
                </a:lnTo>
                <a:lnTo>
                  <a:pt x="24" y="320"/>
                </a:lnTo>
                <a:lnTo>
                  <a:pt x="26" y="320"/>
                </a:lnTo>
                <a:lnTo>
                  <a:pt x="26" y="318"/>
                </a:lnTo>
                <a:lnTo>
                  <a:pt x="27" y="320"/>
                </a:lnTo>
                <a:lnTo>
                  <a:pt x="28" y="320"/>
                </a:lnTo>
                <a:lnTo>
                  <a:pt x="28" y="321"/>
                </a:lnTo>
                <a:lnTo>
                  <a:pt x="30" y="321"/>
                </a:lnTo>
                <a:lnTo>
                  <a:pt x="31" y="323"/>
                </a:lnTo>
                <a:lnTo>
                  <a:pt x="33" y="323"/>
                </a:lnTo>
                <a:lnTo>
                  <a:pt x="33" y="324"/>
                </a:lnTo>
                <a:lnTo>
                  <a:pt x="34" y="324"/>
                </a:lnTo>
                <a:lnTo>
                  <a:pt x="36" y="326"/>
                </a:lnTo>
                <a:lnTo>
                  <a:pt x="37" y="327"/>
                </a:lnTo>
                <a:lnTo>
                  <a:pt x="38" y="327"/>
                </a:lnTo>
                <a:lnTo>
                  <a:pt x="38" y="328"/>
                </a:lnTo>
                <a:lnTo>
                  <a:pt x="40" y="328"/>
                </a:lnTo>
                <a:lnTo>
                  <a:pt x="41" y="328"/>
                </a:lnTo>
                <a:lnTo>
                  <a:pt x="43" y="328"/>
                </a:lnTo>
                <a:lnTo>
                  <a:pt x="44" y="328"/>
                </a:lnTo>
                <a:lnTo>
                  <a:pt x="44" y="330"/>
                </a:lnTo>
                <a:lnTo>
                  <a:pt x="44" y="331"/>
                </a:lnTo>
                <a:lnTo>
                  <a:pt x="46" y="331"/>
                </a:lnTo>
                <a:lnTo>
                  <a:pt x="47" y="331"/>
                </a:lnTo>
                <a:lnTo>
                  <a:pt x="48" y="331"/>
                </a:lnTo>
                <a:lnTo>
                  <a:pt x="50" y="331"/>
                </a:lnTo>
                <a:lnTo>
                  <a:pt x="50" y="333"/>
                </a:lnTo>
                <a:lnTo>
                  <a:pt x="51" y="333"/>
                </a:lnTo>
                <a:lnTo>
                  <a:pt x="53" y="334"/>
                </a:lnTo>
                <a:lnTo>
                  <a:pt x="54" y="334"/>
                </a:lnTo>
                <a:lnTo>
                  <a:pt x="54" y="336"/>
                </a:lnTo>
                <a:lnTo>
                  <a:pt x="54" y="334"/>
                </a:lnTo>
                <a:lnTo>
                  <a:pt x="56" y="334"/>
                </a:lnTo>
                <a:lnTo>
                  <a:pt x="56" y="333"/>
                </a:lnTo>
                <a:lnTo>
                  <a:pt x="57" y="333"/>
                </a:lnTo>
                <a:lnTo>
                  <a:pt x="58" y="333"/>
                </a:lnTo>
                <a:lnTo>
                  <a:pt x="60" y="333"/>
                </a:lnTo>
                <a:lnTo>
                  <a:pt x="60" y="334"/>
                </a:lnTo>
                <a:lnTo>
                  <a:pt x="61" y="334"/>
                </a:lnTo>
                <a:lnTo>
                  <a:pt x="61" y="336"/>
                </a:lnTo>
                <a:lnTo>
                  <a:pt x="63" y="336"/>
                </a:lnTo>
                <a:lnTo>
                  <a:pt x="63" y="337"/>
                </a:lnTo>
                <a:lnTo>
                  <a:pt x="61" y="337"/>
                </a:lnTo>
                <a:lnTo>
                  <a:pt x="63" y="338"/>
                </a:lnTo>
                <a:lnTo>
                  <a:pt x="63" y="340"/>
                </a:lnTo>
                <a:lnTo>
                  <a:pt x="63" y="341"/>
                </a:lnTo>
                <a:lnTo>
                  <a:pt x="61" y="343"/>
                </a:lnTo>
                <a:lnTo>
                  <a:pt x="61" y="344"/>
                </a:lnTo>
                <a:lnTo>
                  <a:pt x="61" y="346"/>
                </a:lnTo>
                <a:lnTo>
                  <a:pt x="60" y="346"/>
                </a:lnTo>
                <a:lnTo>
                  <a:pt x="60" y="347"/>
                </a:lnTo>
                <a:lnTo>
                  <a:pt x="60" y="348"/>
                </a:lnTo>
                <a:lnTo>
                  <a:pt x="58" y="348"/>
                </a:lnTo>
                <a:lnTo>
                  <a:pt x="58" y="350"/>
                </a:lnTo>
                <a:lnTo>
                  <a:pt x="57" y="350"/>
                </a:lnTo>
                <a:lnTo>
                  <a:pt x="57" y="351"/>
                </a:lnTo>
                <a:lnTo>
                  <a:pt x="57" y="353"/>
                </a:lnTo>
                <a:lnTo>
                  <a:pt x="57" y="354"/>
                </a:lnTo>
                <a:lnTo>
                  <a:pt x="57" y="356"/>
                </a:lnTo>
                <a:lnTo>
                  <a:pt x="57" y="357"/>
                </a:lnTo>
                <a:lnTo>
                  <a:pt x="56" y="357"/>
                </a:lnTo>
                <a:lnTo>
                  <a:pt x="56" y="359"/>
                </a:lnTo>
                <a:lnTo>
                  <a:pt x="54" y="359"/>
                </a:lnTo>
                <a:lnTo>
                  <a:pt x="54" y="360"/>
                </a:lnTo>
                <a:lnTo>
                  <a:pt x="53" y="361"/>
                </a:lnTo>
                <a:lnTo>
                  <a:pt x="53" y="363"/>
                </a:lnTo>
                <a:lnTo>
                  <a:pt x="51" y="363"/>
                </a:lnTo>
                <a:lnTo>
                  <a:pt x="50" y="363"/>
                </a:lnTo>
                <a:lnTo>
                  <a:pt x="48" y="363"/>
                </a:lnTo>
                <a:lnTo>
                  <a:pt x="48" y="364"/>
                </a:lnTo>
                <a:lnTo>
                  <a:pt x="50" y="364"/>
                </a:lnTo>
                <a:lnTo>
                  <a:pt x="50" y="366"/>
                </a:lnTo>
                <a:lnTo>
                  <a:pt x="48" y="366"/>
                </a:lnTo>
                <a:lnTo>
                  <a:pt x="48" y="367"/>
                </a:lnTo>
                <a:lnTo>
                  <a:pt x="47" y="369"/>
                </a:lnTo>
                <a:lnTo>
                  <a:pt x="46" y="369"/>
                </a:lnTo>
                <a:lnTo>
                  <a:pt x="44" y="370"/>
                </a:lnTo>
                <a:lnTo>
                  <a:pt x="43" y="371"/>
                </a:lnTo>
                <a:lnTo>
                  <a:pt x="43" y="373"/>
                </a:lnTo>
                <a:lnTo>
                  <a:pt x="43" y="374"/>
                </a:lnTo>
                <a:lnTo>
                  <a:pt x="43" y="376"/>
                </a:lnTo>
                <a:lnTo>
                  <a:pt x="44" y="376"/>
                </a:lnTo>
                <a:lnTo>
                  <a:pt x="44" y="377"/>
                </a:lnTo>
                <a:lnTo>
                  <a:pt x="46" y="377"/>
                </a:lnTo>
                <a:lnTo>
                  <a:pt x="46" y="379"/>
                </a:lnTo>
                <a:lnTo>
                  <a:pt x="44" y="379"/>
                </a:lnTo>
                <a:lnTo>
                  <a:pt x="44" y="380"/>
                </a:lnTo>
                <a:lnTo>
                  <a:pt x="44" y="381"/>
                </a:lnTo>
                <a:lnTo>
                  <a:pt x="46" y="383"/>
                </a:lnTo>
                <a:lnTo>
                  <a:pt x="46" y="384"/>
                </a:lnTo>
                <a:lnTo>
                  <a:pt x="44" y="384"/>
                </a:lnTo>
                <a:lnTo>
                  <a:pt x="44" y="386"/>
                </a:lnTo>
                <a:lnTo>
                  <a:pt x="43" y="386"/>
                </a:lnTo>
                <a:lnTo>
                  <a:pt x="43" y="387"/>
                </a:lnTo>
                <a:lnTo>
                  <a:pt x="41" y="389"/>
                </a:lnTo>
                <a:lnTo>
                  <a:pt x="40" y="389"/>
                </a:lnTo>
                <a:lnTo>
                  <a:pt x="40" y="390"/>
                </a:lnTo>
                <a:lnTo>
                  <a:pt x="40" y="391"/>
                </a:lnTo>
                <a:lnTo>
                  <a:pt x="38" y="391"/>
                </a:lnTo>
                <a:lnTo>
                  <a:pt x="37" y="391"/>
                </a:lnTo>
                <a:lnTo>
                  <a:pt x="36" y="393"/>
                </a:lnTo>
                <a:lnTo>
                  <a:pt x="34" y="394"/>
                </a:lnTo>
                <a:lnTo>
                  <a:pt x="33" y="394"/>
                </a:lnTo>
                <a:lnTo>
                  <a:pt x="33" y="396"/>
                </a:lnTo>
                <a:lnTo>
                  <a:pt x="34" y="396"/>
                </a:lnTo>
                <a:lnTo>
                  <a:pt x="34" y="397"/>
                </a:lnTo>
                <a:lnTo>
                  <a:pt x="34" y="399"/>
                </a:lnTo>
                <a:lnTo>
                  <a:pt x="33" y="399"/>
                </a:lnTo>
                <a:lnTo>
                  <a:pt x="33" y="400"/>
                </a:lnTo>
                <a:lnTo>
                  <a:pt x="33" y="401"/>
                </a:lnTo>
                <a:lnTo>
                  <a:pt x="31" y="403"/>
                </a:lnTo>
                <a:lnTo>
                  <a:pt x="33" y="403"/>
                </a:lnTo>
                <a:lnTo>
                  <a:pt x="33" y="404"/>
                </a:lnTo>
                <a:lnTo>
                  <a:pt x="33" y="406"/>
                </a:lnTo>
                <a:lnTo>
                  <a:pt x="33" y="407"/>
                </a:lnTo>
                <a:lnTo>
                  <a:pt x="33" y="409"/>
                </a:lnTo>
                <a:lnTo>
                  <a:pt x="33" y="410"/>
                </a:lnTo>
                <a:lnTo>
                  <a:pt x="33" y="411"/>
                </a:lnTo>
                <a:lnTo>
                  <a:pt x="33" y="413"/>
                </a:lnTo>
                <a:lnTo>
                  <a:pt x="33" y="414"/>
                </a:lnTo>
                <a:lnTo>
                  <a:pt x="33" y="416"/>
                </a:lnTo>
                <a:lnTo>
                  <a:pt x="33" y="417"/>
                </a:lnTo>
                <a:lnTo>
                  <a:pt x="31" y="417"/>
                </a:lnTo>
                <a:lnTo>
                  <a:pt x="31" y="419"/>
                </a:lnTo>
                <a:lnTo>
                  <a:pt x="31" y="420"/>
                </a:lnTo>
                <a:lnTo>
                  <a:pt x="33" y="420"/>
                </a:lnTo>
                <a:lnTo>
                  <a:pt x="33" y="421"/>
                </a:lnTo>
                <a:lnTo>
                  <a:pt x="33" y="423"/>
                </a:lnTo>
                <a:lnTo>
                  <a:pt x="33" y="424"/>
                </a:lnTo>
                <a:lnTo>
                  <a:pt x="33" y="426"/>
                </a:lnTo>
                <a:lnTo>
                  <a:pt x="33" y="427"/>
                </a:lnTo>
                <a:lnTo>
                  <a:pt x="33" y="429"/>
                </a:lnTo>
                <a:lnTo>
                  <a:pt x="33" y="430"/>
                </a:lnTo>
                <a:lnTo>
                  <a:pt x="33" y="431"/>
                </a:lnTo>
                <a:lnTo>
                  <a:pt x="33" y="433"/>
                </a:lnTo>
                <a:lnTo>
                  <a:pt x="34" y="433"/>
                </a:lnTo>
                <a:lnTo>
                  <a:pt x="36" y="434"/>
                </a:lnTo>
                <a:lnTo>
                  <a:pt x="37" y="434"/>
                </a:lnTo>
                <a:lnTo>
                  <a:pt x="38" y="434"/>
                </a:lnTo>
                <a:lnTo>
                  <a:pt x="40" y="434"/>
                </a:lnTo>
                <a:lnTo>
                  <a:pt x="41" y="434"/>
                </a:lnTo>
                <a:lnTo>
                  <a:pt x="41" y="436"/>
                </a:lnTo>
                <a:lnTo>
                  <a:pt x="43" y="436"/>
                </a:lnTo>
                <a:lnTo>
                  <a:pt x="44" y="437"/>
                </a:lnTo>
                <a:lnTo>
                  <a:pt x="46" y="437"/>
                </a:lnTo>
                <a:lnTo>
                  <a:pt x="47" y="439"/>
                </a:lnTo>
                <a:lnTo>
                  <a:pt x="48" y="439"/>
                </a:lnTo>
                <a:lnTo>
                  <a:pt x="50" y="439"/>
                </a:lnTo>
                <a:lnTo>
                  <a:pt x="50" y="440"/>
                </a:lnTo>
                <a:lnTo>
                  <a:pt x="51" y="440"/>
                </a:lnTo>
                <a:lnTo>
                  <a:pt x="53" y="440"/>
                </a:lnTo>
                <a:lnTo>
                  <a:pt x="54" y="440"/>
                </a:lnTo>
                <a:lnTo>
                  <a:pt x="56" y="440"/>
                </a:lnTo>
                <a:lnTo>
                  <a:pt x="57" y="440"/>
                </a:lnTo>
                <a:lnTo>
                  <a:pt x="58" y="440"/>
                </a:lnTo>
                <a:lnTo>
                  <a:pt x="60" y="440"/>
                </a:lnTo>
                <a:lnTo>
                  <a:pt x="61" y="440"/>
                </a:lnTo>
                <a:lnTo>
                  <a:pt x="63" y="440"/>
                </a:lnTo>
                <a:lnTo>
                  <a:pt x="63" y="441"/>
                </a:lnTo>
                <a:lnTo>
                  <a:pt x="64" y="443"/>
                </a:lnTo>
                <a:lnTo>
                  <a:pt x="64" y="444"/>
                </a:lnTo>
                <a:lnTo>
                  <a:pt x="66" y="444"/>
                </a:lnTo>
                <a:lnTo>
                  <a:pt x="66" y="446"/>
                </a:lnTo>
                <a:lnTo>
                  <a:pt x="66" y="447"/>
                </a:lnTo>
                <a:lnTo>
                  <a:pt x="66" y="446"/>
                </a:lnTo>
                <a:lnTo>
                  <a:pt x="67" y="446"/>
                </a:lnTo>
                <a:lnTo>
                  <a:pt x="67" y="444"/>
                </a:lnTo>
                <a:lnTo>
                  <a:pt x="68" y="444"/>
                </a:lnTo>
                <a:lnTo>
                  <a:pt x="70" y="444"/>
                </a:lnTo>
                <a:lnTo>
                  <a:pt x="71" y="444"/>
                </a:lnTo>
                <a:lnTo>
                  <a:pt x="73" y="444"/>
                </a:lnTo>
                <a:lnTo>
                  <a:pt x="73" y="443"/>
                </a:lnTo>
                <a:lnTo>
                  <a:pt x="74" y="441"/>
                </a:lnTo>
                <a:lnTo>
                  <a:pt x="76" y="443"/>
                </a:lnTo>
                <a:lnTo>
                  <a:pt x="77" y="443"/>
                </a:lnTo>
                <a:lnTo>
                  <a:pt x="77" y="441"/>
                </a:lnTo>
                <a:lnTo>
                  <a:pt x="78" y="441"/>
                </a:lnTo>
                <a:lnTo>
                  <a:pt x="80" y="441"/>
                </a:lnTo>
                <a:lnTo>
                  <a:pt x="81" y="441"/>
                </a:lnTo>
                <a:lnTo>
                  <a:pt x="81" y="443"/>
                </a:lnTo>
                <a:lnTo>
                  <a:pt x="83" y="443"/>
                </a:lnTo>
                <a:lnTo>
                  <a:pt x="84" y="443"/>
                </a:lnTo>
                <a:lnTo>
                  <a:pt x="84" y="441"/>
                </a:lnTo>
                <a:lnTo>
                  <a:pt x="84" y="443"/>
                </a:lnTo>
                <a:lnTo>
                  <a:pt x="84" y="444"/>
                </a:lnTo>
                <a:lnTo>
                  <a:pt x="84" y="446"/>
                </a:lnTo>
                <a:lnTo>
                  <a:pt x="84" y="447"/>
                </a:lnTo>
                <a:lnTo>
                  <a:pt x="83" y="449"/>
                </a:lnTo>
                <a:lnTo>
                  <a:pt x="83" y="450"/>
                </a:lnTo>
                <a:lnTo>
                  <a:pt x="83" y="451"/>
                </a:lnTo>
                <a:lnTo>
                  <a:pt x="84" y="453"/>
                </a:lnTo>
                <a:lnTo>
                  <a:pt x="84" y="454"/>
                </a:lnTo>
                <a:lnTo>
                  <a:pt x="83" y="456"/>
                </a:lnTo>
                <a:lnTo>
                  <a:pt x="83" y="457"/>
                </a:lnTo>
                <a:lnTo>
                  <a:pt x="83" y="459"/>
                </a:lnTo>
                <a:lnTo>
                  <a:pt x="83" y="460"/>
                </a:lnTo>
                <a:lnTo>
                  <a:pt x="84" y="460"/>
                </a:lnTo>
                <a:lnTo>
                  <a:pt x="84" y="459"/>
                </a:lnTo>
                <a:lnTo>
                  <a:pt x="86" y="459"/>
                </a:lnTo>
                <a:lnTo>
                  <a:pt x="86" y="460"/>
                </a:lnTo>
                <a:lnTo>
                  <a:pt x="84" y="461"/>
                </a:lnTo>
                <a:lnTo>
                  <a:pt x="86" y="461"/>
                </a:lnTo>
                <a:lnTo>
                  <a:pt x="87" y="464"/>
                </a:lnTo>
                <a:lnTo>
                  <a:pt x="89" y="464"/>
                </a:lnTo>
                <a:lnTo>
                  <a:pt x="89" y="463"/>
                </a:lnTo>
                <a:lnTo>
                  <a:pt x="90" y="463"/>
                </a:lnTo>
                <a:lnTo>
                  <a:pt x="90" y="464"/>
                </a:lnTo>
                <a:lnTo>
                  <a:pt x="93" y="464"/>
                </a:lnTo>
                <a:lnTo>
                  <a:pt x="91" y="463"/>
                </a:lnTo>
                <a:lnTo>
                  <a:pt x="91" y="461"/>
                </a:lnTo>
                <a:lnTo>
                  <a:pt x="93" y="461"/>
                </a:lnTo>
                <a:lnTo>
                  <a:pt x="94" y="460"/>
                </a:lnTo>
                <a:lnTo>
                  <a:pt x="96" y="460"/>
                </a:lnTo>
                <a:lnTo>
                  <a:pt x="96" y="461"/>
                </a:lnTo>
                <a:lnTo>
                  <a:pt x="96" y="463"/>
                </a:lnTo>
                <a:lnTo>
                  <a:pt x="97" y="463"/>
                </a:lnTo>
                <a:lnTo>
                  <a:pt x="97" y="464"/>
                </a:lnTo>
                <a:lnTo>
                  <a:pt x="99" y="463"/>
                </a:lnTo>
                <a:lnTo>
                  <a:pt x="100" y="463"/>
                </a:lnTo>
                <a:lnTo>
                  <a:pt x="101" y="463"/>
                </a:lnTo>
                <a:lnTo>
                  <a:pt x="103" y="463"/>
                </a:lnTo>
                <a:lnTo>
                  <a:pt x="103" y="464"/>
                </a:lnTo>
                <a:lnTo>
                  <a:pt x="103" y="466"/>
                </a:lnTo>
                <a:lnTo>
                  <a:pt x="104" y="466"/>
                </a:lnTo>
                <a:lnTo>
                  <a:pt x="104" y="467"/>
                </a:lnTo>
                <a:lnTo>
                  <a:pt x="104" y="469"/>
                </a:lnTo>
                <a:lnTo>
                  <a:pt x="104" y="470"/>
                </a:lnTo>
                <a:lnTo>
                  <a:pt x="103" y="470"/>
                </a:lnTo>
                <a:lnTo>
                  <a:pt x="103" y="471"/>
                </a:lnTo>
                <a:lnTo>
                  <a:pt x="101" y="471"/>
                </a:lnTo>
                <a:lnTo>
                  <a:pt x="101" y="473"/>
                </a:lnTo>
                <a:lnTo>
                  <a:pt x="101" y="474"/>
                </a:lnTo>
                <a:lnTo>
                  <a:pt x="101" y="476"/>
                </a:lnTo>
                <a:lnTo>
                  <a:pt x="101" y="477"/>
                </a:lnTo>
                <a:lnTo>
                  <a:pt x="101" y="479"/>
                </a:lnTo>
                <a:lnTo>
                  <a:pt x="101" y="480"/>
                </a:lnTo>
                <a:lnTo>
                  <a:pt x="103" y="480"/>
                </a:lnTo>
                <a:lnTo>
                  <a:pt x="104" y="481"/>
                </a:lnTo>
                <a:lnTo>
                  <a:pt x="106" y="481"/>
                </a:lnTo>
                <a:lnTo>
                  <a:pt x="106" y="483"/>
                </a:lnTo>
                <a:lnTo>
                  <a:pt x="107" y="483"/>
                </a:lnTo>
                <a:lnTo>
                  <a:pt x="107" y="484"/>
                </a:lnTo>
                <a:lnTo>
                  <a:pt x="109" y="484"/>
                </a:lnTo>
                <a:lnTo>
                  <a:pt x="110" y="484"/>
                </a:lnTo>
                <a:lnTo>
                  <a:pt x="110" y="483"/>
                </a:lnTo>
                <a:lnTo>
                  <a:pt x="111" y="483"/>
                </a:lnTo>
                <a:lnTo>
                  <a:pt x="111" y="484"/>
                </a:lnTo>
                <a:lnTo>
                  <a:pt x="111" y="486"/>
                </a:lnTo>
                <a:lnTo>
                  <a:pt x="113" y="486"/>
                </a:lnTo>
                <a:lnTo>
                  <a:pt x="114" y="484"/>
                </a:lnTo>
                <a:lnTo>
                  <a:pt x="116" y="484"/>
                </a:lnTo>
                <a:lnTo>
                  <a:pt x="116" y="486"/>
                </a:lnTo>
                <a:lnTo>
                  <a:pt x="117" y="486"/>
                </a:lnTo>
                <a:lnTo>
                  <a:pt x="119" y="484"/>
                </a:lnTo>
                <a:lnTo>
                  <a:pt x="120" y="484"/>
                </a:lnTo>
                <a:lnTo>
                  <a:pt x="121" y="486"/>
                </a:lnTo>
                <a:lnTo>
                  <a:pt x="123" y="486"/>
                </a:lnTo>
                <a:lnTo>
                  <a:pt x="124" y="486"/>
                </a:lnTo>
                <a:lnTo>
                  <a:pt x="126" y="486"/>
                </a:lnTo>
                <a:lnTo>
                  <a:pt x="127" y="486"/>
                </a:lnTo>
                <a:lnTo>
                  <a:pt x="127" y="484"/>
                </a:lnTo>
                <a:lnTo>
                  <a:pt x="129" y="484"/>
                </a:lnTo>
                <a:lnTo>
                  <a:pt x="130" y="483"/>
                </a:lnTo>
                <a:lnTo>
                  <a:pt x="131" y="481"/>
                </a:lnTo>
                <a:lnTo>
                  <a:pt x="133" y="481"/>
                </a:lnTo>
                <a:lnTo>
                  <a:pt x="134" y="480"/>
                </a:lnTo>
                <a:lnTo>
                  <a:pt x="134" y="481"/>
                </a:lnTo>
                <a:lnTo>
                  <a:pt x="136" y="481"/>
                </a:lnTo>
                <a:lnTo>
                  <a:pt x="137" y="481"/>
                </a:lnTo>
                <a:lnTo>
                  <a:pt x="139" y="481"/>
                </a:lnTo>
                <a:lnTo>
                  <a:pt x="140" y="481"/>
                </a:lnTo>
                <a:lnTo>
                  <a:pt x="140" y="480"/>
                </a:lnTo>
                <a:lnTo>
                  <a:pt x="141" y="480"/>
                </a:lnTo>
                <a:lnTo>
                  <a:pt x="141" y="479"/>
                </a:lnTo>
                <a:lnTo>
                  <a:pt x="140" y="479"/>
                </a:lnTo>
                <a:lnTo>
                  <a:pt x="140" y="477"/>
                </a:lnTo>
                <a:lnTo>
                  <a:pt x="141" y="477"/>
                </a:lnTo>
                <a:lnTo>
                  <a:pt x="140" y="476"/>
                </a:lnTo>
                <a:lnTo>
                  <a:pt x="139" y="476"/>
                </a:lnTo>
                <a:lnTo>
                  <a:pt x="137" y="474"/>
                </a:lnTo>
                <a:lnTo>
                  <a:pt x="137" y="473"/>
                </a:lnTo>
                <a:lnTo>
                  <a:pt x="136" y="471"/>
                </a:lnTo>
                <a:lnTo>
                  <a:pt x="137" y="470"/>
                </a:lnTo>
                <a:lnTo>
                  <a:pt x="139" y="470"/>
                </a:lnTo>
                <a:lnTo>
                  <a:pt x="139" y="469"/>
                </a:lnTo>
                <a:lnTo>
                  <a:pt x="140" y="469"/>
                </a:lnTo>
                <a:lnTo>
                  <a:pt x="141" y="467"/>
                </a:lnTo>
                <a:lnTo>
                  <a:pt x="143" y="467"/>
                </a:lnTo>
                <a:lnTo>
                  <a:pt x="143" y="466"/>
                </a:lnTo>
                <a:lnTo>
                  <a:pt x="144" y="466"/>
                </a:lnTo>
                <a:lnTo>
                  <a:pt x="146" y="466"/>
                </a:lnTo>
                <a:lnTo>
                  <a:pt x="147" y="466"/>
                </a:lnTo>
                <a:lnTo>
                  <a:pt x="147" y="467"/>
                </a:lnTo>
                <a:lnTo>
                  <a:pt x="149" y="467"/>
                </a:lnTo>
                <a:lnTo>
                  <a:pt x="149" y="466"/>
                </a:lnTo>
                <a:lnTo>
                  <a:pt x="149" y="464"/>
                </a:lnTo>
                <a:lnTo>
                  <a:pt x="150" y="464"/>
                </a:lnTo>
                <a:lnTo>
                  <a:pt x="151" y="464"/>
                </a:lnTo>
                <a:lnTo>
                  <a:pt x="153" y="466"/>
                </a:lnTo>
                <a:lnTo>
                  <a:pt x="153" y="467"/>
                </a:lnTo>
                <a:lnTo>
                  <a:pt x="154" y="467"/>
                </a:lnTo>
                <a:lnTo>
                  <a:pt x="156" y="467"/>
                </a:lnTo>
                <a:lnTo>
                  <a:pt x="156" y="466"/>
                </a:lnTo>
                <a:lnTo>
                  <a:pt x="157" y="466"/>
                </a:lnTo>
                <a:lnTo>
                  <a:pt x="159" y="466"/>
                </a:lnTo>
                <a:lnTo>
                  <a:pt x="160" y="466"/>
                </a:lnTo>
                <a:lnTo>
                  <a:pt x="160" y="467"/>
                </a:lnTo>
                <a:lnTo>
                  <a:pt x="161" y="467"/>
                </a:lnTo>
                <a:lnTo>
                  <a:pt x="163" y="467"/>
                </a:lnTo>
                <a:lnTo>
                  <a:pt x="163" y="466"/>
                </a:lnTo>
                <a:lnTo>
                  <a:pt x="164" y="466"/>
                </a:lnTo>
                <a:lnTo>
                  <a:pt x="166" y="464"/>
                </a:lnTo>
                <a:lnTo>
                  <a:pt x="166" y="463"/>
                </a:lnTo>
                <a:lnTo>
                  <a:pt x="166" y="461"/>
                </a:lnTo>
                <a:lnTo>
                  <a:pt x="167" y="461"/>
                </a:lnTo>
                <a:lnTo>
                  <a:pt x="169" y="461"/>
                </a:lnTo>
                <a:lnTo>
                  <a:pt x="170" y="461"/>
                </a:lnTo>
                <a:lnTo>
                  <a:pt x="170" y="460"/>
                </a:lnTo>
                <a:lnTo>
                  <a:pt x="171" y="459"/>
                </a:lnTo>
                <a:lnTo>
                  <a:pt x="171" y="457"/>
                </a:lnTo>
                <a:lnTo>
                  <a:pt x="173" y="456"/>
                </a:lnTo>
                <a:lnTo>
                  <a:pt x="173" y="454"/>
                </a:lnTo>
                <a:lnTo>
                  <a:pt x="173" y="453"/>
                </a:lnTo>
                <a:lnTo>
                  <a:pt x="173" y="451"/>
                </a:lnTo>
                <a:lnTo>
                  <a:pt x="174" y="450"/>
                </a:lnTo>
                <a:lnTo>
                  <a:pt x="174" y="449"/>
                </a:lnTo>
                <a:lnTo>
                  <a:pt x="174" y="447"/>
                </a:lnTo>
                <a:lnTo>
                  <a:pt x="176" y="446"/>
                </a:lnTo>
                <a:lnTo>
                  <a:pt x="177" y="446"/>
                </a:lnTo>
                <a:lnTo>
                  <a:pt x="179" y="446"/>
                </a:lnTo>
                <a:lnTo>
                  <a:pt x="181" y="444"/>
                </a:lnTo>
                <a:lnTo>
                  <a:pt x="183" y="444"/>
                </a:lnTo>
                <a:lnTo>
                  <a:pt x="183" y="443"/>
                </a:lnTo>
                <a:lnTo>
                  <a:pt x="184" y="441"/>
                </a:lnTo>
                <a:lnTo>
                  <a:pt x="186" y="440"/>
                </a:lnTo>
                <a:lnTo>
                  <a:pt x="186" y="439"/>
                </a:lnTo>
                <a:lnTo>
                  <a:pt x="186" y="437"/>
                </a:lnTo>
                <a:lnTo>
                  <a:pt x="184" y="436"/>
                </a:lnTo>
                <a:lnTo>
                  <a:pt x="184" y="434"/>
                </a:lnTo>
                <a:lnTo>
                  <a:pt x="181" y="431"/>
                </a:lnTo>
                <a:lnTo>
                  <a:pt x="181" y="430"/>
                </a:lnTo>
                <a:lnTo>
                  <a:pt x="180" y="429"/>
                </a:lnTo>
                <a:lnTo>
                  <a:pt x="180" y="427"/>
                </a:lnTo>
                <a:lnTo>
                  <a:pt x="183" y="426"/>
                </a:lnTo>
                <a:lnTo>
                  <a:pt x="183" y="424"/>
                </a:lnTo>
                <a:lnTo>
                  <a:pt x="184" y="424"/>
                </a:lnTo>
                <a:lnTo>
                  <a:pt x="186" y="423"/>
                </a:lnTo>
                <a:lnTo>
                  <a:pt x="187" y="421"/>
                </a:lnTo>
                <a:lnTo>
                  <a:pt x="190" y="417"/>
                </a:lnTo>
                <a:lnTo>
                  <a:pt x="190" y="416"/>
                </a:lnTo>
                <a:lnTo>
                  <a:pt x="190" y="414"/>
                </a:lnTo>
                <a:lnTo>
                  <a:pt x="190" y="413"/>
                </a:lnTo>
                <a:lnTo>
                  <a:pt x="190" y="411"/>
                </a:lnTo>
                <a:lnTo>
                  <a:pt x="191" y="410"/>
                </a:lnTo>
                <a:lnTo>
                  <a:pt x="193" y="410"/>
                </a:lnTo>
                <a:lnTo>
                  <a:pt x="194" y="409"/>
                </a:lnTo>
                <a:lnTo>
                  <a:pt x="194" y="407"/>
                </a:lnTo>
                <a:lnTo>
                  <a:pt x="196" y="407"/>
                </a:lnTo>
                <a:lnTo>
                  <a:pt x="197" y="404"/>
                </a:lnTo>
                <a:lnTo>
                  <a:pt x="197" y="403"/>
                </a:lnTo>
                <a:lnTo>
                  <a:pt x="199" y="403"/>
                </a:lnTo>
                <a:lnTo>
                  <a:pt x="200" y="401"/>
                </a:lnTo>
                <a:lnTo>
                  <a:pt x="200" y="400"/>
                </a:lnTo>
                <a:lnTo>
                  <a:pt x="200" y="399"/>
                </a:lnTo>
                <a:lnTo>
                  <a:pt x="201" y="397"/>
                </a:lnTo>
                <a:lnTo>
                  <a:pt x="203" y="396"/>
                </a:lnTo>
                <a:lnTo>
                  <a:pt x="204" y="396"/>
                </a:lnTo>
                <a:lnTo>
                  <a:pt x="206" y="394"/>
                </a:lnTo>
                <a:lnTo>
                  <a:pt x="207" y="394"/>
                </a:lnTo>
                <a:lnTo>
                  <a:pt x="209" y="393"/>
                </a:lnTo>
                <a:lnTo>
                  <a:pt x="209" y="391"/>
                </a:lnTo>
                <a:lnTo>
                  <a:pt x="210" y="391"/>
                </a:lnTo>
                <a:lnTo>
                  <a:pt x="211" y="393"/>
                </a:lnTo>
                <a:lnTo>
                  <a:pt x="214" y="393"/>
                </a:lnTo>
                <a:lnTo>
                  <a:pt x="216" y="394"/>
                </a:lnTo>
                <a:lnTo>
                  <a:pt x="217" y="394"/>
                </a:lnTo>
                <a:lnTo>
                  <a:pt x="219" y="393"/>
                </a:lnTo>
                <a:lnTo>
                  <a:pt x="220" y="393"/>
                </a:lnTo>
                <a:lnTo>
                  <a:pt x="221" y="393"/>
                </a:lnTo>
                <a:lnTo>
                  <a:pt x="223" y="391"/>
                </a:lnTo>
                <a:lnTo>
                  <a:pt x="224" y="391"/>
                </a:lnTo>
                <a:lnTo>
                  <a:pt x="226" y="390"/>
                </a:lnTo>
                <a:lnTo>
                  <a:pt x="227" y="390"/>
                </a:lnTo>
                <a:lnTo>
                  <a:pt x="229" y="390"/>
                </a:lnTo>
                <a:lnTo>
                  <a:pt x="230" y="391"/>
                </a:lnTo>
                <a:lnTo>
                  <a:pt x="232" y="391"/>
                </a:lnTo>
                <a:lnTo>
                  <a:pt x="234" y="391"/>
                </a:lnTo>
                <a:lnTo>
                  <a:pt x="236" y="393"/>
                </a:lnTo>
                <a:lnTo>
                  <a:pt x="237" y="393"/>
                </a:lnTo>
                <a:lnTo>
                  <a:pt x="239" y="391"/>
                </a:lnTo>
                <a:lnTo>
                  <a:pt x="240" y="390"/>
                </a:lnTo>
                <a:lnTo>
                  <a:pt x="242" y="390"/>
                </a:lnTo>
                <a:lnTo>
                  <a:pt x="243" y="390"/>
                </a:lnTo>
                <a:lnTo>
                  <a:pt x="244" y="391"/>
                </a:lnTo>
                <a:lnTo>
                  <a:pt x="246" y="391"/>
                </a:lnTo>
                <a:lnTo>
                  <a:pt x="247" y="391"/>
                </a:lnTo>
                <a:lnTo>
                  <a:pt x="249" y="390"/>
                </a:lnTo>
                <a:lnTo>
                  <a:pt x="250" y="390"/>
                </a:lnTo>
                <a:lnTo>
                  <a:pt x="253" y="389"/>
                </a:lnTo>
                <a:lnTo>
                  <a:pt x="253" y="390"/>
                </a:lnTo>
                <a:lnTo>
                  <a:pt x="254" y="391"/>
                </a:lnTo>
                <a:lnTo>
                  <a:pt x="256" y="391"/>
                </a:lnTo>
                <a:lnTo>
                  <a:pt x="257" y="391"/>
                </a:lnTo>
                <a:lnTo>
                  <a:pt x="259" y="393"/>
                </a:lnTo>
                <a:lnTo>
                  <a:pt x="260" y="393"/>
                </a:lnTo>
                <a:lnTo>
                  <a:pt x="262" y="394"/>
                </a:lnTo>
                <a:lnTo>
                  <a:pt x="266" y="396"/>
                </a:lnTo>
                <a:lnTo>
                  <a:pt x="266" y="397"/>
                </a:lnTo>
                <a:lnTo>
                  <a:pt x="266" y="399"/>
                </a:lnTo>
                <a:lnTo>
                  <a:pt x="266" y="401"/>
                </a:lnTo>
                <a:lnTo>
                  <a:pt x="264" y="403"/>
                </a:lnTo>
                <a:lnTo>
                  <a:pt x="264" y="404"/>
                </a:lnTo>
                <a:lnTo>
                  <a:pt x="266" y="406"/>
                </a:lnTo>
                <a:lnTo>
                  <a:pt x="266" y="407"/>
                </a:lnTo>
                <a:lnTo>
                  <a:pt x="270" y="411"/>
                </a:lnTo>
                <a:lnTo>
                  <a:pt x="272" y="411"/>
                </a:lnTo>
                <a:lnTo>
                  <a:pt x="273" y="411"/>
                </a:lnTo>
                <a:lnTo>
                  <a:pt x="274" y="413"/>
                </a:lnTo>
                <a:lnTo>
                  <a:pt x="276" y="413"/>
                </a:lnTo>
                <a:lnTo>
                  <a:pt x="277" y="414"/>
                </a:lnTo>
                <a:lnTo>
                  <a:pt x="279" y="416"/>
                </a:lnTo>
                <a:lnTo>
                  <a:pt x="280" y="417"/>
                </a:lnTo>
                <a:lnTo>
                  <a:pt x="280" y="419"/>
                </a:lnTo>
                <a:lnTo>
                  <a:pt x="282" y="419"/>
                </a:lnTo>
                <a:lnTo>
                  <a:pt x="283" y="419"/>
                </a:lnTo>
                <a:lnTo>
                  <a:pt x="283" y="420"/>
                </a:lnTo>
                <a:lnTo>
                  <a:pt x="284" y="420"/>
                </a:lnTo>
                <a:lnTo>
                  <a:pt x="284" y="419"/>
                </a:lnTo>
                <a:lnTo>
                  <a:pt x="286" y="419"/>
                </a:lnTo>
                <a:lnTo>
                  <a:pt x="287" y="420"/>
                </a:lnTo>
                <a:lnTo>
                  <a:pt x="289" y="420"/>
                </a:lnTo>
                <a:lnTo>
                  <a:pt x="290" y="420"/>
                </a:lnTo>
                <a:lnTo>
                  <a:pt x="290" y="419"/>
                </a:lnTo>
                <a:lnTo>
                  <a:pt x="292" y="417"/>
                </a:lnTo>
                <a:lnTo>
                  <a:pt x="292" y="416"/>
                </a:lnTo>
                <a:lnTo>
                  <a:pt x="292" y="414"/>
                </a:lnTo>
                <a:lnTo>
                  <a:pt x="292" y="413"/>
                </a:lnTo>
                <a:lnTo>
                  <a:pt x="290" y="413"/>
                </a:lnTo>
                <a:lnTo>
                  <a:pt x="290" y="411"/>
                </a:lnTo>
                <a:lnTo>
                  <a:pt x="290" y="410"/>
                </a:lnTo>
                <a:lnTo>
                  <a:pt x="289" y="410"/>
                </a:lnTo>
                <a:lnTo>
                  <a:pt x="289" y="409"/>
                </a:lnTo>
                <a:lnTo>
                  <a:pt x="290" y="409"/>
                </a:lnTo>
                <a:lnTo>
                  <a:pt x="290" y="407"/>
                </a:lnTo>
                <a:lnTo>
                  <a:pt x="292" y="406"/>
                </a:lnTo>
                <a:lnTo>
                  <a:pt x="293" y="406"/>
                </a:lnTo>
                <a:lnTo>
                  <a:pt x="294" y="406"/>
                </a:lnTo>
                <a:lnTo>
                  <a:pt x="296" y="406"/>
                </a:lnTo>
                <a:lnTo>
                  <a:pt x="297" y="406"/>
                </a:lnTo>
                <a:lnTo>
                  <a:pt x="299" y="404"/>
                </a:lnTo>
                <a:lnTo>
                  <a:pt x="302" y="404"/>
                </a:lnTo>
                <a:lnTo>
                  <a:pt x="303" y="403"/>
                </a:lnTo>
                <a:lnTo>
                  <a:pt x="303" y="404"/>
                </a:lnTo>
                <a:lnTo>
                  <a:pt x="303" y="406"/>
                </a:lnTo>
                <a:lnTo>
                  <a:pt x="304" y="407"/>
                </a:lnTo>
                <a:lnTo>
                  <a:pt x="306" y="407"/>
                </a:lnTo>
                <a:lnTo>
                  <a:pt x="306" y="409"/>
                </a:lnTo>
                <a:lnTo>
                  <a:pt x="309" y="409"/>
                </a:lnTo>
                <a:lnTo>
                  <a:pt x="310" y="411"/>
                </a:lnTo>
                <a:lnTo>
                  <a:pt x="312" y="411"/>
                </a:lnTo>
                <a:lnTo>
                  <a:pt x="313" y="411"/>
                </a:lnTo>
                <a:lnTo>
                  <a:pt x="314" y="411"/>
                </a:lnTo>
                <a:lnTo>
                  <a:pt x="316" y="411"/>
                </a:lnTo>
                <a:lnTo>
                  <a:pt x="317" y="410"/>
                </a:lnTo>
                <a:lnTo>
                  <a:pt x="319" y="410"/>
                </a:lnTo>
                <a:lnTo>
                  <a:pt x="320" y="410"/>
                </a:lnTo>
                <a:lnTo>
                  <a:pt x="320" y="411"/>
                </a:lnTo>
                <a:lnTo>
                  <a:pt x="322" y="411"/>
                </a:lnTo>
                <a:lnTo>
                  <a:pt x="323" y="410"/>
                </a:lnTo>
                <a:lnTo>
                  <a:pt x="324" y="410"/>
                </a:lnTo>
                <a:lnTo>
                  <a:pt x="326" y="411"/>
                </a:lnTo>
                <a:lnTo>
                  <a:pt x="327" y="411"/>
                </a:lnTo>
                <a:lnTo>
                  <a:pt x="329" y="411"/>
                </a:lnTo>
                <a:lnTo>
                  <a:pt x="330" y="414"/>
                </a:lnTo>
                <a:lnTo>
                  <a:pt x="330" y="416"/>
                </a:lnTo>
                <a:lnTo>
                  <a:pt x="332" y="419"/>
                </a:lnTo>
                <a:lnTo>
                  <a:pt x="332" y="420"/>
                </a:lnTo>
                <a:lnTo>
                  <a:pt x="334" y="421"/>
                </a:lnTo>
                <a:lnTo>
                  <a:pt x="336" y="421"/>
                </a:lnTo>
                <a:lnTo>
                  <a:pt x="337" y="423"/>
                </a:lnTo>
                <a:lnTo>
                  <a:pt x="339" y="424"/>
                </a:lnTo>
                <a:lnTo>
                  <a:pt x="337" y="426"/>
                </a:lnTo>
                <a:lnTo>
                  <a:pt x="337" y="427"/>
                </a:lnTo>
                <a:lnTo>
                  <a:pt x="336" y="427"/>
                </a:lnTo>
                <a:lnTo>
                  <a:pt x="336" y="429"/>
                </a:lnTo>
                <a:lnTo>
                  <a:pt x="334" y="429"/>
                </a:lnTo>
                <a:lnTo>
                  <a:pt x="334" y="427"/>
                </a:lnTo>
                <a:lnTo>
                  <a:pt x="333" y="427"/>
                </a:lnTo>
                <a:lnTo>
                  <a:pt x="332" y="427"/>
                </a:lnTo>
                <a:lnTo>
                  <a:pt x="332" y="429"/>
                </a:lnTo>
                <a:lnTo>
                  <a:pt x="332" y="430"/>
                </a:lnTo>
                <a:lnTo>
                  <a:pt x="332" y="431"/>
                </a:lnTo>
                <a:lnTo>
                  <a:pt x="330" y="431"/>
                </a:lnTo>
                <a:lnTo>
                  <a:pt x="330" y="433"/>
                </a:lnTo>
                <a:lnTo>
                  <a:pt x="327" y="433"/>
                </a:lnTo>
                <a:lnTo>
                  <a:pt x="326" y="433"/>
                </a:lnTo>
                <a:lnTo>
                  <a:pt x="326" y="434"/>
                </a:lnTo>
                <a:lnTo>
                  <a:pt x="326" y="436"/>
                </a:lnTo>
                <a:lnTo>
                  <a:pt x="327" y="436"/>
                </a:lnTo>
                <a:lnTo>
                  <a:pt x="327" y="437"/>
                </a:lnTo>
                <a:lnTo>
                  <a:pt x="327" y="439"/>
                </a:lnTo>
                <a:lnTo>
                  <a:pt x="327" y="440"/>
                </a:lnTo>
                <a:lnTo>
                  <a:pt x="329" y="441"/>
                </a:lnTo>
                <a:lnTo>
                  <a:pt x="330" y="441"/>
                </a:lnTo>
                <a:lnTo>
                  <a:pt x="330" y="440"/>
                </a:lnTo>
                <a:lnTo>
                  <a:pt x="332" y="440"/>
                </a:lnTo>
                <a:lnTo>
                  <a:pt x="332" y="441"/>
                </a:lnTo>
                <a:lnTo>
                  <a:pt x="333" y="440"/>
                </a:lnTo>
                <a:lnTo>
                  <a:pt x="334" y="440"/>
                </a:lnTo>
                <a:lnTo>
                  <a:pt x="336" y="440"/>
                </a:lnTo>
                <a:lnTo>
                  <a:pt x="339" y="440"/>
                </a:lnTo>
                <a:lnTo>
                  <a:pt x="340" y="440"/>
                </a:lnTo>
                <a:lnTo>
                  <a:pt x="342" y="440"/>
                </a:lnTo>
                <a:lnTo>
                  <a:pt x="343" y="441"/>
                </a:lnTo>
                <a:lnTo>
                  <a:pt x="344" y="441"/>
                </a:lnTo>
                <a:lnTo>
                  <a:pt x="346" y="441"/>
                </a:lnTo>
                <a:lnTo>
                  <a:pt x="347" y="443"/>
                </a:lnTo>
                <a:lnTo>
                  <a:pt x="349" y="443"/>
                </a:lnTo>
                <a:lnTo>
                  <a:pt x="349" y="444"/>
                </a:lnTo>
                <a:lnTo>
                  <a:pt x="350" y="444"/>
                </a:lnTo>
                <a:lnTo>
                  <a:pt x="350" y="446"/>
                </a:lnTo>
                <a:lnTo>
                  <a:pt x="350" y="447"/>
                </a:lnTo>
                <a:lnTo>
                  <a:pt x="350" y="449"/>
                </a:lnTo>
                <a:lnTo>
                  <a:pt x="350" y="450"/>
                </a:lnTo>
                <a:lnTo>
                  <a:pt x="352" y="450"/>
                </a:lnTo>
                <a:lnTo>
                  <a:pt x="353" y="450"/>
                </a:lnTo>
                <a:lnTo>
                  <a:pt x="353" y="451"/>
                </a:lnTo>
                <a:lnTo>
                  <a:pt x="353" y="453"/>
                </a:lnTo>
                <a:lnTo>
                  <a:pt x="353" y="454"/>
                </a:lnTo>
                <a:lnTo>
                  <a:pt x="352" y="456"/>
                </a:lnTo>
                <a:lnTo>
                  <a:pt x="350" y="457"/>
                </a:lnTo>
                <a:lnTo>
                  <a:pt x="349" y="459"/>
                </a:lnTo>
                <a:lnTo>
                  <a:pt x="349" y="460"/>
                </a:lnTo>
                <a:lnTo>
                  <a:pt x="350" y="461"/>
                </a:lnTo>
                <a:lnTo>
                  <a:pt x="350" y="463"/>
                </a:lnTo>
                <a:lnTo>
                  <a:pt x="352" y="464"/>
                </a:lnTo>
                <a:lnTo>
                  <a:pt x="353" y="464"/>
                </a:lnTo>
                <a:lnTo>
                  <a:pt x="353" y="466"/>
                </a:lnTo>
                <a:lnTo>
                  <a:pt x="354" y="466"/>
                </a:lnTo>
                <a:lnTo>
                  <a:pt x="356" y="467"/>
                </a:lnTo>
                <a:lnTo>
                  <a:pt x="356" y="469"/>
                </a:lnTo>
                <a:lnTo>
                  <a:pt x="359" y="470"/>
                </a:lnTo>
                <a:lnTo>
                  <a:pt x="360" y="470"/>
                </a:lnTo>
                <a:lnTo>
                  <a:pt x="362" y="469"/>
                </a:lnTo>
                <a:lnTo>
                  <a:pt x="363" y="467"/>
                </a:lnTo>
                <a:lnTo>
                  <a:pt x="364" y="466"/>
                </a:lnTo>
                <a:lnTo>
                  <a:pt x="366" y="467"/>
                </a:lnTo>
                <a:lnTo>
                  <a:pt x="366" y="469"/>
                </a:lnTo>
                <a:lnTo>
                  <a:pt x="366" y="470"/>
                </a:lnTo>
                <a:lnTo>
                  <a:pt x="366" y="471"/>
                </a:lnTo>
                <a:lnTo>
                  <a:pt x="366" y="473"/>
                </a:lnTo>
                <a:lnTo>
                  <a:pt x="367" y="471"/>
                </a:lnTo>
                <a:lnTo>
                  <a:pt x="367" y="470"/>
                </a:lnTo>
                <a:lnTo>
                  <a:pt x="370" y="469"/>
                </a:lnTo>
                <a:lnTo>
                  <a:pt x="372" y="469"/>
                </a:lnTo>
                <a:lnTo>
                  <a:pt x="373" y="469"/>
                </a:lnTo>
                <a:lnTo>
                  <a:pt x="373" y="470"/>
                </a:lnTo>
                <a:lnTo>
                  <a:pt x="375" y="470"/>
                </a:lnTo>
                <a:lnTo>
                  <a:pt x="375" y="471"/>
                </a:lnTo>
                <a:lnTo>
                  <a:pt x="375" y="473"/>
                </a:lnTo>
                <a:lnTo>
                  <a:pt x="376" y="473"/>
                </a:lnTo>
                <a:lnTo>
                  <a:pt x="377" y="473"/>
                </a:lnTo>
                <a:lnTo>
                  <a:pt x="379" y="473"/>
                </a:lnTo>
                <a:lnTo>
                  <a:pt x="380" y="471"/>
                </a:lnTo>
                <a:lnTo>
                  <a:pt x="382" y="469"/>
                </a:lnTo>
                <a:lnTo>
                  <a:pt x="383" y="467"/>
                </a:lnTo>
                <a:lnTo>
                  <a:pt x="385" y="467"/>
                </a:lnTo>
                <a:lnTo>
                  <a:pt x="386" y="467"/>
                </a:lnTo>
                <a:lnTo>
                  <a:pt x="387" y="466"/>
                </a:lnTo>
                <a:lnTo>
                  <a:pt x="389" y="466"/>
                </a:lnTo>
                <a:lnTo>
                  <a:pt x="392" y="466"/>
                </a:lnTo>
                <a:lnTo>
                  <a:pt x="392" y="467"/>
                </a:lnTo>
                <a:lnTo>
                  <a:pt x="393" y="467"/>
                </a:lnTo>
                <a:lnTo>
                  <a:pt x="393" y="469"/>
                </a:lnTo>
                <a:lnTo>
                  <a:pt x="393" y="470"/>
                </a:lnTo>
                <a:lnTo>
                  <a:pt x="393" y="471"/>
                </a:lnTo>
                <a:lnTo>
                  <a:pt x="395" y="471"/>
                </a:lnTo>
                <a:lnTo>
                  <a:pt x="396" y="471"/>
                </a:lnTo>
                <a:lnTo>
                  <a:pt x="396" y="473"/>
                </a:lnTo>
                <a:lnTo>
                  <a:pt x="397" y="473"/>
                </a:lnTo>
                <a:lnTo>
                  <a:pt x="399" y="474"/>
                </a:lnTo>
                <a:lnTo>
                  <a:pt x="397" y="476"/>
                </a:lnTo>
                <a:lnTo>
                  <a:pt x="396" y="476"/>
                </a:lnTo>
                <a:lnTo>
                  <a:pt x="395" y="476"/>
                </a:lnTo>
                <a:lnTo>
                  <a:pt x="395" y="477"/>
                </a:lnTo>
                <a:lnTo>
                  <a:pt x="393" y="479"/>
                </a:lnTo>
                <a:lnTo>
                  <a:pt x="393" y="480"/>
                </a:lnTo>
                <a:lnTo>
                  <a:pt x="393" y="481"/>
                </a:lnTo>
                <a:lnTo>
                  <a:pt x="392" y="481"/>
                </a:lnTo>
                <a:lnTo>
                  <a:pt x="392" y="483"/>
                </a:lnTo>
                <a:lnTo>
                  <a:pt x="390" y="484"/>
                </a:lnTo>
                <a:lnTo>
                  <a:pt x="390" y="486"/>
                </a:lnTo>
                <a:lnTo>
                  <a:pt x="392" y="487"/>
                </a:lnTo>
                <a:lnTo>
                  <a:pt x="392" y="489"/>
                </a:lnTo>
                <a:lnTo>
                  <a:pt x="393" y="492"/>
                </a:lnTo>
                <a:lnTo>
                  <a:pt x="393" y="493"/>
                </a:lnTo>
                <a:lnTo>
                  <a:pt x="395" y="494"/>
                </a:lnTo>
                <a:lnTo>
                  <a:pt x="393" y="496"/>
                </a:lnTo>
                <a:lnTo>
                  <a:pt x="393" y="499"/>
                </a:lnTo>
                <a:lnTo>
                  <a:pt x="393" y="500"/>
                </a:lnTo>
                <a:lnTo>
                  <a:pt x="392" y="500"/>
                </a:lnTo>
                <a:lnTo>
                  <a:pt x="392" y="502"/>
                </a:lnTo>
                <a:lnTo>
                  <a:pt x="392" y="503"/>
                </a:lnTo>
                <a:lnTo>
                  <a:pt x="393" y="503"/>
                </a:lnTo>
                <a:lnTo>
                  <a:pt x="395" y="503"/>
                </a:lnTo>
                <a:lnTo>
                  <a:pt x="396" y="503"/>
                </a:lnTo>
                <a:lnTo>
                  <a:pt x="396" y="504"/>
                </a:lnTo>
                <a:lnTo>
                  <a:pt x="397" y="506"/>
                </a:lnTo>
                <a:lnTo>
                  <a:pt x="399" y="506"/>
                </a:lnTo>
                <a:lnTo>
                  <a:pt x="400" y="507"/>
                </a:lnTo>
                <a:lnTo>
                  <a:pt x="402" y="507"/>
                </a:lnTo>
                <a:lnTo>
                  <a:pt x="403" y="509"/>
                </a:lnTo>
                <a:lnTo>
                  <a:pt x="405" y="509"/>
                </a:lnTo>
                <a:lnTo>
                  <a:pt x="405" y="510"/>
                </a:lnTo>
                <a:lnTo>
                  <a:pt x="405" y="512"/>
                </a:lnTo>
                <a:lnTo>
                  <a:pt x="406" y="512"/>
                </a:lnTo>
                <a:lnTo>
                  <a:pt x="406" y="513"/>
                </a:lnTo>
                <a:lnTo>
                  <a:pt x="407" y="513"/>
                </a:lnTo>
                <a:lnTo>
                  <a:pt x="407" y="514"/>
                </a:lnTo>
                <a:lnTo>
                  <a:pt x="409" y="516"/>
                </a:lnTo>
                <a:lnTo>
                  <a:pt x="412" y="517"/>
                </a:lnTo>
                <a:lnTo>
                  <a:pt x="413" y="517"/>
                </a:lnTo>
                <a:lnTo>
                  <a:pt x="415" y="517"/>
                </a:lnTo>
                <a:lnTo>
                  <a:pt x="415" y="516"/>
                </a:lnTo>
                <a:lnTo>
                  <a:pt x="416" y="516"/>
                </a:lnTo>
                <a:lnTo>
                  <a:pt x="416" y="517"/>
                </a:lnTo>
                <a:lnTo>
                  <a:pt x="416" y="516"/>
                </a:lnTo>
                <a:lnTo>
                  <a:pt x="417" y="516"/>
                </a:lnTo>
                <a:lnTo>
                  <a:pt x="419" y="516"/>
                </a:lnTo>
                <a:lnTo>
                  <a:pt x="420" y="516"/>
                </a:lnTo>
                <a:lnTo>
                  <a:pt x="419" y="514"/>
                </a:lnTo>
                <a:lnTo>
                  <a:pt x="420" y="514"/>
                </a:lnTo>
                <a:lnTo>
                  <a:pt x="420" y="513"/>
                </a:lnTo>
                <a:lnTo>
                  <a:pt x="420" y="512"/>
                </a:lnTo>
                <a:lnTo>
                  <a:pt x="422" y="510"/>
                </a:lnTo>
                <a:lnTo>
                  <a:pt x="422" y="509"/>
                </a:lnTo>
                <a:lnTo>
                  <a:pt x="423" y="509"/>
                </a:lnTo>
                <a:lnTo>
                  <a:pt x="423" y="507"/>
                </a:lnTo>
                <a:lnTo>
                  <a:pt x="425" y="507"/>
                </a:lnTo>
                <a:lnTo>
                  <a:pt x="426" y="507"/>
                </a:lnTo>
                <a:lnTo>
                  <a:pt x="427" y="507"/>
                </a:lnTo>
                <a:lnTo>
                  <a:pt x="429" y="507"/>
                </a:lnTo>
                <a:lnTo>
                  <a:pt x="430" y="509"/>
                </a:lnTo>
                <a:lnTo>
                  <a:pt x="430" y="507"/>
                </a:lnTo>
                <a:lnTo>
                  <a:pt x="430" y="509"/>
                </a:lnTo>
                <a:lnTo>
                  <a:pt x="432" y="509"/>
                </a:lnTo>
                <a:lnTo>
                  <a:pt x="432" y="507"/>
                </a:lnTo>
                <a:lnTo>
                  <a:pt x="432" y="506"/>
                </a:lnTo>
                <a:lnTo>
                  <a:pt x="433" y="506"/>
                </a:lnTo>
                <a:lnTo>
                  <a:pt x="433" y="504"/>
                </a:lnTo>
                <a:lnTo>
                  <a:pt x="435" y="504"/>
                </a:lnTo>
                <a:lnTo>
                  <a:pt x="436" y="503"/>
                </a:lnTo>
                <a:lnTo>
                  <a:pt x="437" y="503"/>
                </a:lnTo>
                <a:lnTo>
                  <a:pt x="439" y="502"/>
                </a:lnTo>
                <a:lnTo>
                  <a:pt x="439" y="500"/>
                </a:lnTo>
                <a:lnTo>
                  <a:pt x="439" y="499"/>
                </a:lnTo>
                <a:lnTo>
                  <a:pt x="439" y="497"/>
                </a:lnTo>
                <a:lnTo>
                  <a:pt x="439" y="496"/>
                </a:lnTo>
                <a:lnTo>
                  <a:pt x="440" y="494"/>
                </a:lnTo>
                <a:lnTo>
                  <a:pt x="442" y="494"/>
                </a:lnTo>
                <a:lnTo>
                  <a:pt x="443" y="494"/>
                </a:lnTo>
                <a:lnTo>
                  <a:pt x="445" y="494"/>
                </a:lnTo>
                <a:lnTo>
                  <a:pt x="446" y="494"/>
                </a:lnTo>
                <a:lnTo>
                  <a:pt x="447" y="494"/>
                </a:lnTo>
                <a:lnTo>
                  <a:pt x="449" y="496"/>
                </a:lnTo>
                <a:lnTo>
                  <a:pt x="450" y="497"/>
                </a:lnTo>
                <a:lnTo>
                  <a:pt x="452" y="497"/>
                </a:lnTo>
                <a:lnTo>
                  <a:pt x="453" y="497"/>
                </a:lnTo>
                <a:lnTo>
                  <a:pt x="455" y="497"/>
                </a:lnTo>
                <a:lnTo>
                  <a:pt x="456" y="497"/>
                </a:lnTo>
                <a:lnTo>
                  <a:pt x="457" y="497"/>
                </a:lnTo>
                <a:lnTo>
                  <a:pt x="459" y="497"/>
                </a:lnTo>
                <a:lnTo>
                  <a:pt x="459" y="499"/>
                </a:lnTo>
                <a:lnTo>
                  <a:pt x="460" y="499"/>
                </a:lnTo>
                <a:lnTo>
                  <a:pt x="460" y="500"/>
                </a:lnTo>
                <a:lnTo>
                  <a:pt x="462" y="500"/>
                </a:lnTo>
                <a:lnTo>
                  <a:pt x="463" y="499"/>
                </a:lnTo>
                <a:lnTo>
                  <a:pt x="465" y="499"/>
                </a:lnTo>
                <a:lnTo>
                  <a:pt x="466" y="499"/>
                </a:lnTo>
                <a:lnTo>
                  <a:pt x="467" y="499"/>
                </a:lnTo>
                <a:lnTo>
                  <a:pt x="469" y="499"/>
                </a:lnTo>
                <a:lnTo>
                  <a:pt x="469" y="500"/>
                </a:lnTo>
                <a:lnTo>
                  <a:pt x="470" y="500"/>
                </a:lnTo>
                <a:lnTo>
                  <a:pt x="472" y="500"/>
                </a:lnTo>
                <a:lnTo>
                  <a:pt x="473" y="500"/>
                </a:lnTo>
                <a:lnTo>
                  <a:pt x="473" y="499"/>
                </a:lnTo>
                <a:lnTo>
                  <a:pt x="475" y="497"/>
                </a:lnTo>
                <a:lnTo>
                  <a:pt x="476" y="497"/>
                </a:lnTo>
                <a:lnTo>
                  <a:pt x="477" y="496"/>
                </a:lnTo>
                <a:lnTo>
                  <a:pt x="479" y="494"/>
                </a:lnTo>
                <a:lnTo>
                  <a:pt x="480" y="494"/>
                </a:lnTo>
                <a:lnTo>
                  <a:pt x="482" y="494"/>
                </a:lnTo>
                <a:lnTo>
                  <a:pt x="482" y="493"/>
                </a:lnTo>
                <a:lnTo>
                  <a:pt x="483" y="493"/>
                </a:lnTo>
                <a:lnTo>
                  <a:pt x="483" y="494"/>
                </a:lnTo>
                <a:lnTo>
                  <a:pt x="485" y="494"/>
                </a:lnTo>
                <a:lnTo>
                  <a:pt x="485" y="493"/>
                </a:lnTo>
                <a:lnTo>
                  <a:pt x="486" y="493"/>
                </a:lnTo>
                <a:lnTo>
                  <a:pt x="487" y="492"/>
                </a:lnTo>
                <a:lnTo>
                  <a:pt x="487" y="490"/>
                </a:lnTo>
                <a:lnTo>
                  <a:pt x="489" y="490"/>
                </a:lnTo>
                <a:lnTo>
                  <a:pt x="490" y="490"/>
                </a:lnTo>
                <a:lnTo>
                  <a:pt x="490" y="489"/>
                </a:lnTo>
                <a:lnTo>
                  <a:pt x="492" y="489"/>
                </a:lnTo>
                <a:lnTo>
                  <a:pt x="492" y="490"/>
                </a:lnTo>
                <a:lnTo>
                  <a:pt x="493" y="490"/>
                </a:lnTo>
                <a:lnTo>
                  <a:pt x="495" y="490"/>
                </a:lnTo>
                <a:lnTo>
                  <a:pt x="495" y="492"/>
                </a:lnTo>
                <a:lnTo>
                  <a:pt x="496" y="492"/>
                </a:lnTo>
                <a:lnTo>
                  <a:pt x="496" y="493"/>
                </a:lnTo>
                <a:lnTo>
                  <a:pt x="497" y="493"/>
                </a:lnTo>
                <a:lnTo>
                  <a:pt x="496" y="493"/>
                </a:lnTo>
                <a:lnTo>
                  <a:pt x="496" y="494"/>
                </a:lnTo>
                <a:lnTo>
                  <a:pt x="497" y="494"/>
                </a:lnTo>
                <a:lnTo>
                  <a:pt x="499" y="494"/>
                </a:lnTo>
                <a:lnTo>
                  <a:pt x="500" y="496"/>
                </a:lnTo>
                <a:lnTo>
                  <a:pt x="500" y="497"/>
                </a:lnTo>
                <a:lnTo>
                  <a:pt x="502" y="497"/>
                </a:lnTo>
                <a:lnTo>
                  <a:pt x="502" y="499"/>
                </a:lnTo>
                <a:lnTo>
                  <a:pt x="502" y="500"/>
                </a:lnTo>
                <a:lnTo>
                  <a:pt x="503" y="500"/>
                </a:lnTo>
                <a:lnTo>
                  <a:pt x="503" y="499"/>
                </a:lnTo>
                <a:lnTo>
                  <a:pt x="505" y="499"/>
                </a:lnTo>
                <a:lnTo>
                  <a:pt x="506" y="499"/>
                </a:lnTo>
                <a:lnTo>
                  <a:pt x="507" y="499"/>
                </a:lnTo>
                <a:lnTo>
                  <a:pt x="509" y="497"/>
                </a:lnTo>
                <a:lnTo>
                  <a:pt x="509" y="496"/>
                </a:lnTo>
                <a:lnTo>
                  <a:pt x="510" y="496"/>
                </a:lnTo>
                <a:lnTo>
                  <a:pt x="510" y="494"/>
                </a:lnTo>
                <a:lnTo>
                  <a:pt x="510" y="493"/>
                </a:lnTo>
                <a:lnTo>
                  <a:pt x="510" y="492"/>
                </a:lnTo>
                <a:lnTo>
                  <a:pt x="510" y="490"/>
                </a:lnTo>
                <a:lnTo>
                  <a:pt x="512" y="490"/>
                </a:lnTo>
                <a:lnTo>
                  <a:pt x="512" y="487"/>
                </a:lnTo>
                <a:lnTo>
                  <a:pt x="512" y="486"/>
                </a:lnTo>
                <a:lnTo>
                  <a:pt x="512" y="484"/>
                </a:lnTo>
                <a:lnTo>
                  <a:pt x="513" y="484"/>
                </a:lnTo>
                <a:lnTo>
                  <a:pt x="513" y="483"/>
                </a:lnTo>
                <a:lnTo>
                  <a:pt x="512" y="483"/>
                </a:lnTo>
                <a:lnTo>
                  <a:pt x="510" y="483"/>
                </a:lnTo>
                <a:lnTo>
                  <a:pt x="510" y="481"/>
                </a:lnTo>
                <a:lnTo>
                  <a:pt x="510" y="480"/>
                </a:lnTo>
                <a:lnTo>
                  <a:pt x="509" y="479"/>
                </a:lnTo>
                <a:lnTo>
                  <a:pt x="509" y="477"/>
                </a:lnTo>
                <a:lnTo>
                  <a:pt x="509" y="476"/>
                </a:lnTo>
                <a:lnTo>
                  <a:pt x="509" y="474"/>
                </a:lnTo>
                <a:lnTo>
                  <a:pt x="507" y="474"/>
                </a:lnTo>
                <a:lnTo>
                  <a:pt x="507" y="473"/>
                </a:lnTo>
                <a:lnTo>
                  <a:pt x="506" y="473"/>
                </a:lnTo>
                <a:lnTo>
                  <a:pt x="506" y="471"/>
                </a:lnTo>
                <a:lnTo>
                  <a:pt x="505" y="471"/>
                </a:lnTo>
                <a:lnTo>
                  <a:pt x="506" y="470"/>
                </a:lnTo>
                <a:lnTo>
                  <a:pt x="505" y="470"/>
                </a:lnTo>
                <a:lnTo>
                  <a:pt x="505" y="469"/>
                </a:lnTo>
                <a:lnTo>
                  <a:pt x="503" y="469"/>
                </a:lnTo>
                <a:lnTo>
                  <a:pt x="503" y="467"/>
                </a:lnTo>
                <a:lnTo>
                  <a:pt x="505" y="466"/>
                </a:lnTo>
                <a:lnTo>
                  <a:pt x="505" y="464"/>
                </a:lnTo>
                <a:lnTo>
                  <a:pt x="505" y="463"/>
                </a:lnTo>
                <a:lnTo>
                  <a:pt x="503" y="463"/>
                </a:lnTo>
                <a:lnTo>
                  <a:pt x="502" y="463"/>
                </a:lnTo>
                <a:lnTo>
                  <a:pt x="502" y="461"/>
                </a:lnTo>
                <a:lnTo>
                  <a:pt x="503" y="461"/>
                </a:lnTo>
                <a:lnTo>
                  <a:pt x="503" y="460"/>
                </a:lnTo>
                <a:lnTo>
                  <a:pt x="502" y="460"/>
                </a:lnTo>
                <a:lnTo>
                  <a:pt x="503" y="459"/>
                </a:lnTo>
                <a:lnTo>
                  <a:pt x="502" y="457"/>
                </a:lnTo>
                <a:lnTo>
                  <a:pt x="502" y="456"/>
                </a:lnTo>
                <a:lnTo>
                  <a:pt x="502" y="454"/>
                </a:lnTo>
                <a:lnTo>
                  <a:pt x="503" y="454"/>
                </a:lnTo>
                <a:lnTo>
                  <a:pt x="503" y="453"/>
                </a:lnTo>
                <a:lnTo>
                  <a:pt x="503" y="451"/>
                </a:lnTo>
                <a:lnTo>
                  <a:pt x="502" y="450"/>
                </a:lnTo>
                <a:lnTo>
                  <a:pt x="503" y="449"/>
                </a:lnTo>
                <a:lnTo>
                  <a:pt x="505" y="449"/>
                </a:lnTo>
                <a:lnTo>
                  <a:pt x="505" y="447"/>
                </a:lnTo>
                <a:lnTo>
                  <a:pt x="505" y="446"/>
                </a:lnTo>
                <a:lnTo>
                  <a:pt x="503" y="444"/>
                </a:lnTo>
                <a:lnTo>
                  <a:pt x="503" y="443"/>
                </a:lnTo>
                <a:lnTo>
                  <a:pt x="502" y="441"/>
                </a:lnTo>
                <a:lnTo>
                  <a:pt x="500" y="441"/>
                </a:lnTo>
                <a:lnTo>
                  <a:pt x="500" y="440"/>
                </a:lnTo>
                <a:lnTo>
                  <a:pt x="500" y="439"/>
                </a:lnTo>
                <a:lnTo>
                  <a:pt x="500" y="437"/>
                </a:lnTo>
                <a:lnTo>
                  <a:pt x="500" y="436"/>
                </a:lnTo>
                <a:lnTo>
                  <a:pt x="502" y="436"/>
                </a:lnTo>
                <a:lnTo>
                  <a:pt x="502" y="434"/>
                </a:lnTo>
                <a:lnTo>
                  <a:pt x="500" y="434"/>
                </a:lnTo>
                <a:lnTo>
                  <a:pt x="500" y="433"/>
                </a:lnTo>
                <a:lnTo>
                  <a:pt x="499" y="431"/>
                </a:lnTo>
                <a:lnTo>
                  <a:pt x="499" y="430"/>
                </a:lnTo>
                <a:lnTo>
                  <a:pt x="499" y="429"/>
                </a:lnTo>
                <a:lnTo>
                  <a:pt x="497" y="429"/>
                </a:lnTo>
                <a:lnTo>
                  <a:pt x="496" y="429"/>
                </a:lnTo>
                <a:lnTo>
                  <a:pt x="495" y="429"/>
                </a:lnTo>
                <a:lnTo>
                  <a:pt x="495" y="427"/>
                </a:lnTo>
                <a:lnTo>
                  <a:pt x="495" y="426"/>
                </a:lnTo>
                <a:lnTo>
                  <a:pt x="493" y="426"/>
                </a:lnTo>
                <a:lnTo>
                  <a:pt x="492" y="424"/>
                </a:lnTo>
                <a:lnTo>
                  <a:pt x="492" y="423"/>
                </a:lnTo>
                <a:lnTo>
                  <a:pt x="490" y="423"/>
                </a:lnTo>
                <a:lnTo>
                  <a:pt x="490" y="424"/>
                </a:lnTo>
                <a:lnTo>
                  <a:pt x="489" y="424"/>
                </a:lnTo>
                <a:lnTo>
                  <a:pt x="489" y="423"/>
                </a:lnTo>
                <a:lnTo>
                  <a:pt x="487" y="421"/>
                </a:lnTo>
                <a:lnTo>
                  <a:pt x="487" y="420"/>
                </a:lnTo>
                <a:lnTo>
                  <a:pt x="486" y="420"/>
                </a:lnTo>
                <a:lnTo>
                  <a:pt x="486" y="419"/>
                </a:lnTo>
                <a:lnTo>
                  <a:pt x="487" y="419"/>
                </a:lnTo>
                <a:lnTo>
                  <a:pt x="487" y="417"/>
                </a:lnTo>
                <a:lnTo>
                  <a:pt x="489" y="417"/>
                </a:lnTo>
                <a:lnTo>
                  <a:pt x="490" y="417"/>
                </a:lnTo>
                <a:lnTo>
                  <a:pt x="490" y="416"/>
                </a:lnTo>
                <a:lnTo>
                  <a:pt x="492" y="414"/>
                </a:lnTo>
                <a:lnTo>
                  <a:pt x="493" y="414"/>
                </a:lnTo>
                <a:lnTo>
                  <a:pt x="495" y="414"/>
                </a:lnTo>
                <a:lnTo>
                  <a:pt x="496" y="414"/>
                </a:lnTo>
                <a:lnTo>
                  <a:pt x="497" y="414"/>
                </a:lnTo>
                <a:lnTo>
                  <a:pt x="499" y="413"/>
                </a:lnTo>
                <a:lnTo>
                  <a:pt x="500" y="414"/>
                </a:lnTo>
                <a:lnTo>
                  <a:pt x="502" y="414"/>
                </a:lnTo>
                <a:lnTo>
                  <a:pt x="503" y="416"/>
                </a:lnTo>
                <a:lnTo>
                  <a:pt x="505" y="416"/>
                </a:lnTo>
                <a:lnTo>
                  <a:pt x="505" y="414"/>
                </a:lnTo>
                <a:lnTo>
                  <a:pt x="505" y="413"/>
                </a:lnTo>
                <a:lnTo>
                  <a:pt x="506" y="413"/>
                </a:lnTo>
                <a:lnTo>
                  <a:pt x="506" y="411"/>
                </a:lnTo>
                <a:lnTo>
                  <a:pt x="507" y="411"/>
                </a:lnTo>
                <a:lnTo>
                  <a:pt x="509" y="410"/>
                </a:lnTo>
                <a:lnTo>
                  <a:pt x="510" y="410"/>
                </a:lnTo>
                <a:lnTo>
                  <a:pt x="510" y="409"/>
                </a:lnTo>
                <a:lnTo>
                  <a:pt x="512" y="409"/>
                </a:lnTo>
                <a:lnTo>
                  <a:pt x="513" y="409"/>
                </a:lnTo>
                <a:lnTo>
                  <a:pt x="515" y="409"/>
                </a:lnTo>
                <a:lnTo>
                  <a:pt x="516" y="410"/>
                </a:lnTo>
                <a:lnTo>
                  <a:pt x="518" y="410"/>
                </a:lnTo>
                <a:lnTo>
                  <a:pt x="519" y="409"/>
                </a:lnTo>
                <a:lnTo>
                  <a:pt x="520" y="409"/>
                </a:lnTo>
                <a:lnTo>
                  <a:pt x="520" y="407"/>
                </a:lnTo>
                <a:lnTo>
                  <a:pt x="520" y="406"/>
                </a:lnTo>
                <a:lnTo>
                  <a:pt x="520" y="404"/>
                </a:lnTo>
                <a:lnTo>
                  <a:pt x="522" y="403"/>
                </a:lnTo>
                <a:lnTo>
                  <a:pt x="523" y="401"/>
                </a:lnTo>
                <a:lnTo>
                  <a:pt x="523" y="400"/>
                </a:lnTo>
                <a:lnTo>
                  <a:pt x="525" y="399"/>
                </a:lnTo>
                <a:lnTo>
                  <a:pt x="525" y="397"/>
                </a:lnTo>
                <a:lnTo>
                  <a:pt x="525" y="396"/>
                </a:lnTo>
                <a:lnTo>
                  <a:pt x="526" y="396"/>
                </a:lnTo>
                <a:lnTo>
                  <a:pt x="529" y="396"/>
                </a:lnTo>
                <a:lnTo>
                  <a:pt x="530" y="394"/>
                </a:lnTo>
                <a:lnTo>
                  <a:pt x="532" y="394"/>
                </a:lnTo>
                <a:lnTo>
                  <a:pt x="533" y="394"/>
                </a:lnTo>
                <a:lnTo>
                  <a:pt x="533" y="396"/>
                </a:lnTo>
                <a:lnTo>
                  <a:pt x="535" y="397"/>
                </a:lnTo>
                <a:lnTo>
                  <a:pt x="535" y="396"/>
                </a:lnTo>
                <a:lnTo>
                  <a:pt x="536" y="396"/>
                </a:lnTo>
                <a:lnTo>
                  <a:pt x="538" y="396"/>
                </a:lnTo>
                <a:lnTo>
                  <a:pt x="539" y="396"/>
                </a:lnTo>
                <a:lnTo>
                  <a:pt x="540" y="396"/>
                </a:lnTo>
                <a:lnTo>
                  <a:pt x="540" y="397"/>
                </a:lnTo>
                <a:lnTo>
                  <a:pt x="542" y="399"/>
                </a:lnTo>
                <a:lnTo>
                  <a:pt x="543" y="397"/>
                </a:lnTo>
                <a:lnTo>
                  <a:pt x="545" y="399"/>
                </a:lnTo>
                <a:lnTo>
                  <a:pt x="546" y="397"/>
                </a:lnTo>
                <a:lnTo>
                  <a:pt x="548" y="396"/>
                </a:lnTo>
                <a:lnTo>
                  <a:pt x="549" y="394"/>
                </a:lnTo>
                <a:lnTo>
                  <a:pt x="550" y="394"/>
                </a:lnTo>
                <a:lnTo>
                  <a:pt x="553" y="394"/>
                </a:lnTo>
                <a:lnTo>
                  <a:pt x="555" y="394"/>
                </a:lnTo>
                <a:lnTo>
                  <a:pt x="555" y="393"/>
                </a:lnTo>
                <a:lnTo>
                  <a:pt x="556" y="393"/>
                </a:lnTo>
                <a:lnTo>
                  <a:pt x="555" y="393"/>
                </a:lnTo>
                <a:lnTo>
                  <a:pt x="556" y="393"/>
                </a:lnTo>
                <a:lnTo>
                  <a:pt x="555" y="393"/>
                </a:lnTo>
                <a:lnTo>
                  <a:pt x="555" y="391"/>
                </a:lnTo>
                <a:lnTo>
                  <a:pt x="553" y="390"/>
                </a:lnTo>
                <a:lnTo>
                  <a:pt x="555" y="389"/>
                </a:lnTo>
                <a:lnTo>
                  <a:pt x="555" y="387"/>
                </a:lnTo>
                <a:lnTo>
                  <a:pt x="555" y="386"/>
                </a:lnTo>
                <a:lnTo>
                  <a:pt x="555" y="384"/>
                </a:lnTo>
                <a:lnTo>
                  <a:pt x="555" y="383"/>
                </a:lnTo>
                <a:lnTo>
                  <a:pt x="553" y="383"/>
                </a:lnTo>
                <a:lnTo>
                  <a:pt x="553" y="381"/>
                </a:lnTo>
                <a:lnTo>
                  <a:pt x="552" y="381"/>
                </a:lnTo>
                <a:lnTo>
                  <a:pt x="552" y="380"/>
                </a:lnTo>
                <a:lnTo>
                  <a:pt x="552" y="379"/>
                </a:lnTo>
                <a:lnTo>
                  <a:pt x="553" y="379"/>
                </a:lnTo>
                <a:lnTo>
                  <a:pt x="553" y="377"/>
                </a:lnTo>
                <a:lnTo>
                  <a:pt x="555" y="377"/>
                </a:lnTo>
                <a:lnTo>
                  <a:pt x="556" y="377"/>
                </a:lnTo>
                <a:lnTo>
                  <a:pt x="556" y="376"/>
                </a:lnTo>
                <a:lnTo>
                  <a:pt x="556" y="374"/>
                </a:lnTo>
                <a:lnTo>
                  <a:pt x="556" y="373"/>
                </a:lnTo>
                <a:lnTo>
                  <a:pt x="555" y="371"/>
                </a:lnTo>
                <a:lnTo>
                  <a:pt x="555" y="370"/>
                </a:lnTo>
                <a:lnTo>
                  <a:pt x="555" y="369"/>
                </a:lnTo>
                <a:lnTo>
                  <a:pt x="555" y="367"/>
                </a:lnTo>
                <a:lnTo>
                  <a:pt x="555" y="366"/>
                </a:lnTo>
                <a:lnTo>
                  <a:pt x="553" y="364"/>
                </a:lnTo>
                <a:lnTo>
                  <a:pt x="555" y="364"/>
                </a:lnTo>
                <a:lnTo>
                  <a:pt x="555" y="363"/>
                </a:lnTo>
                <a:lnTo>
                  <a:pt x="553" y="363"/>
                </a:lnTo>
                <a:lnTo>
                  <a:pt x="553" y="361"/>
                </a:lnTo>
                <a:lnTo>
                  <a:pt x="553" y="360"/>
                </a:lnTo>
                <a:lnTo>
                  <a:pt x="552" y="360"/>
                </a:lnTo>
                <a:lnTo>
                  <a:pt x="550" y="360"/>
                </a:lnTo>
                <a:lnTo>
                  <a:pt x="550" y="359"/>
                </a:lnTo>
                <a:lnTo>
                  <a:pt x="549" y="359"/>
                </a:lnTo>
                <a:lnTo>
                  <a:pt x="548" y="357"/>
                </a:lnTo>
                <a:lnTo>
                  <a:pt x="549" y="357"/>
                </a:lnTo>
                <a:lnTo>
                  <a:pt x="549" y="356"/>
                </a:lnTo>
                <a:lnTo>
                  <a:pt x="550" y="356"/>
                </a:lnTo>
                <a:lnTo>
                  <a:pt x="549" y="354"/>
                </a:lnTo>
                <a:lnTo>
                  <a:pt x="548" y="354"/>
                </a:lnTo>
                <a:lnTo>
                  <a:pt x="548" y="353"/>
                </a:lnTo>
                <a:lnTo>
                  <a:pt x="546" y="353"/>
                </a:lnTo>
                <a:lnTo>
                  <a:pt x="545" y="353"/>
                </a:lnTo>
                <a:lnTo>
                  <a:pt x="545" y="351"/>
                </a:lnTo>
                <a:lnTo>
                  <a:pt x="543" y="348"/>
                </a:lnTo>
                <a:lnTo>
                  <a:pt x="543" y="347"/>
                </a:lnTo>
                <a:lnTo>
                  <a:pt x="542" y="347"/>
                </a:lnTo>
                <a:lnTo>
                  <a:pt x="542" y="346"/>
                </a:lnTo>
                <a:lnTo>
                  <a:pt x="540" y="346"/>
                </a:lnTo>
                <a:lnTo>
                  <a:pt x="540" y="344"/>
                </a:lnTo>
                <a:lnTo>
                  <a:pt x="539" y="344"/>
                </a:lnTo>
                <a:lnTo>
                  <a:pt x="539" y="343"/>
                </a:lnTo>
                <a:lnTo>
                  <a:pt x="538" y="341"/>
                </a:lnTo>
                <a:lnTo>
                  <a:pt x="538" y="340"/>
                </a:lnTo>
                <a:lnTo>
                  <a:pt x="538" y="338"/>
                </a:lnTo>
                <a:lnTo>
                  <a:pt x="538" y="337"/>
                </a:lnTo>
                <a:lnTo>
                  <a:pt x="538" y="336"/>
                </a:lnTo>
                <a:lnTo>
                  <a:pt x="536" y="336"/>
                </a:lnTo>
                <a:lnTo>
                  <a:pt x="535" y="336"/>
                </a:lnTo>
                <a:lnTo>
                  <a:pt x="535" y="334"/>
                </a:lnTo>
                <a:lnTo>
                  <a:pt x="535" y="333"/>
                </a:lnTo>
                <a:lnTo>
                  <a:pt x="533" y="333"/>
                </a:lnTo>
                <a:lnTo>
                  <a:pt x="532" y="333"/>
                </a:lnTo>
                <a:lnTo>
                  <a:pt x="532" y="331"/>
                </a:lnTo>
                <a:lnTo>
                  <a:pt x="530" y="331"/>
                </a:lnTo>
                <a:lnTo>
                  <a:pt x="530" y="330"/>
                </a:lnTo>
                <a:lnTo>
                  <a:pt x="530" y="328"/>
                </a:lnTo>
                <a:lnTo>
                  <a:pt x="529" y="328"/>
                </a:lnTo>
                <a:lnTo>
                  <a:pt x="529" y="327"/>
                </a:lnTo>
                <a:lnTo>
                  <a:pt x="528" y="327"/>
                </a:lnTo>
                <a:lnTo>
                  <a:pt x="526" y="328"/>
                </a:lnTo>
                <a:lnTo>
                  <a:pt x="525" y="330"/>
                </a:lnTo>
                <a:lnTo>
                  <a:pt x="523" y="330"/>
                </a:lnTo>
                <a:lnTo>
                  <a:pt x="523" y="331"/>
                </a:lnTo>
                <a:lnTo>
                  <a:pt x="523" y="333"/>
                </a:lnTo>
                <a:lnTo>
                  <a:pt x="522" y="333"/>
                </a:lnTo>
                <a:lnTo>
                  <a:pt x="520" y="333"/>
                </a:lnTo>
                <a:lnTo>
                  <a:pt x="520" y="331"/>
                </a:lnTo>
                <a:lnTo>
                  <a:pt x="519" y="331"/>
                </a:lnTo>
                <a:lnTo>
                  <a:pt x="519" y="333"/>
                </a:lnTo>
                <a:lnTo>
                  <a:pt x="518" y="333"/>
                </a:lnTo>
                <a:lnTo>
                  <a:pt x="518" y="331"/>
                </a:lnTo>
                <a:lnTo>
                  <a:pt x="518" y="333"/>
                </a:lnTo>
                <a:lnTo>
                  <a:pt x="516" y="333"/>
                </a:lnTo>
                <a:lnTo>
                  <a:pt x="515" y="333"/>
                </a:lnTo>
                <a:lnTo>
                  <a:pt x="513" y="334"/>
                </a:lnTo>
                <a:lnTo>
                  <a:pt x="512" y="334"/>
                </a:lnTo>
                <a:lnTo>
                  <a:pt x="512" y="336"/>
                </a:lnTo>
                <a:lnTo>
                  <a:pt x="510" y="336"/>
                </a:lnTo>
                <a:lnTo>
                  <a:pt x="509" y="336"/>
                </a:lnTo>
                <a:lnTo>
                  <a:pt x="509" y="337"/>
                </a:lnTo>
                <a:lnTo>
                  <a:pt x="509" y="338"/>
                </a:lnTo>
                <a:lnTo>
                  <a:pt x="507" y="338"/>
                </a:lnTo>
                <a:lnTo>
                  <a:pt x="506" y="338"/>
                </a:lnTo>
                <a:lnTo>
                  <a:pt x="506" y="340"/>
                </a:lnTo>
                <a:lnTo>
                  <a:pt x="506" y="341"/>
                </a:lnTo>
                <a:lnTo>
                  <a:pt x="506" y="343"/>
                </a:lnTo>
                <a:lnTo>
                  <a:pt x="506" y="344"/>
                </a:lnTo>
                <a:lnTo>
                  <a:pt x="505" y="346"/>
                </a:lnTo>
                <a:lnTo>
                  <a:pt x="505" y="344"/>
                </a:lnTo>
                <a:lnTo>
                  <a:pt x="503" y="344"/>
                </a:lnTo>
                <a:lnTo>
                  <a:pt x="502" y="344"/>
                </a:lnTo>
                <a:lnTo>
                  <a:pt x="500" y="344"/>
                </a:lnTo>
                <a:lnTo>
                  <a:pt x="499" y="344"/>
                </a:lnTo>
                <a:lnTo>
                  <a:pt x="499" y="343"/>
                </a:lnTo>
                <a:lnTo>
                  <a:pt x="499" y="341"/>
                </a:lnTo>
                <a:lnTo>
                  <a:pt x="497" y="341"/>
                </a:lnTo>
                <a:lnTo>
                  <a:pt x="496" y="341"/>
                </a:lnTo>
                <a:lnTo>
                  <a:pt x="495" y="340"/>
                </a:lnTo>
                <a:lnTo>
                  <a:pt x="495" y="338"/>
                </a:lnTo>
                <a:lnTo>
                  <a:pt x="493" y="338"/>
                </a:lnTo>
                <a:lnTo>
                  <a:pt x="492" y="338"/>
                </a:lnTo>
                <a:lnTo>
                  <a:pt x="490" y="337"/>
                </a:lnTo>
                <a:lnTo>
                  <a:pt x="489" y="337"/>
                </a:lnTo>
                <a:lnTo>
                  <a:pt x="487" y="337"/>
                </a:lnTo>
                <a:lnTo>
                  <a:pt x="487" y="336"/>
                </a:lnTo>
                <a:lnTo>
                  <a:pt x="486" y="336"/>
                </a:lnTo>
                <a:lnTo>
                  <a:pt x="486" y="334"/>
                </a:lnTo>
                <a:lnTo>
                  <a:pt x="486" y="333"/>
                </a:lnTo>
                <a:lnTo>
                  <a:pt x="485" y="333"/>
                </a:lnTo>
                <a:lnTo>
                  <a:pt x="483" y="333"/>
                </a:lnTo>
                <a:lnTo>
                  <a:pt x="483" y="331"/>
                </a:lnTo>
                <a:lnTo>
                  <a:pt x="482" y="331"/>
                </a:lnTo>
                <a:lnTo>
                  <a:pt x="482" y="330"/>
                </a:lnTo>
                <a:lnTo>
                  <a:pt x="480" y="330"/>
                </a:lnTo>
                <a:lnTo>
                  <a:pt x="480" y="328"/>
                </a:lnTo>
                <a:lnTo>
                  <a:pt x="480" y="327"/>
                </a:lnTo>
                <a:lnTo>
                  <a:pt x="479" y="327"/>
                </a:lnTo>
                <a:lnTo>
                  <a:pt x="477" y="326"/>
                </a:lnTo>
                <a:lnTo>
                  <a:pt x="476" y="326"/>
                </a:lnTo>
                <a:lnTo>
                  <a:pt x="475" y="326"/>
                </a:lnTo>
                <a:lnTo>
                  <a:pt x="473" y="324"/>
                </a:lnTo>
                <a:lnTo>
                  <a:pt x="472" y="323"/>
                </a:lnTo>
                <a:lnTo>
                  <a:pt x="470" y="323"/>
                </a:lnTo>
                <a:lnTo>
                  <a:pt x="470" y="324"/>
                </a:lnTo>
                <a:lnTo>
                  <a:pt x="469" y="324"/>
                </a:lnTo>
                <a:lnTo>
                  <a:pt x="467" y="324"/>
                </a:lnTo>
                <a:lnTo>
                  <a:pt x="467" y="323"/>
                </a:lnTo>
                <a:lnTo>
                  <a:pt x="467" y="321"/>
                </a:lnTo>
                <a:lnTo>
                  <a:pt x="466" y="321"/>
                </a:lnTo>
                <a:lnTo>
                  <a:pt x="465" y="320"/>
                </a:lnTo>
                <a:lnTo>
                  <a:pt x="463" y="320"/>
                </a:lnTo>
                <a:lnTo>
                  <a:pt x="462" y="320"/>
                </a:lnTo>
                <a:lnTo>
                  <a:pt x="462" y="318"/>
                </a:lnTo>
                <a:lnTo>
                  <a:pt x="460" y="318"/>
                </a:lnTo>
                <a:lnTo>
                  <a:pt x="459" y="318"/>
                </a:lnTo>
                <a:lnTo>
                  <a:pt x="457" y="318"/>
                </a:lnTo>
                <a:lnTo>
                  <a:pt x="457" y="317"/>
                </a:lnTo>
                <a:lnTo>
                  <a:pt x="457" y="316"/>
                </a:lnTo>
                <a:lnTo>
                  <a:pt x="456" y="316"/>
                </a:lnTo>
                <a:lnTo>
                  <a:pt x="456" y="314"/>
                </a:lnTo>
                <a:lnTo>
                  <a:pt x="456" y="313"/>
                </a:lnTo>
                <a:lnTo>
                  <a:pt x="455" y="313"/>
                </a:lnTo>
                <a:lnTo>
                  <a:pt x="453" y="313"/>
                </a:lnTo>
                <a:lnTo>
                  <a:pt x="453" y="311"/>
                </a:lnTo>
                <a:lnTo>
                  <a:pt x="452" y="311"/>
                </a:lnTo>
                <a:lnTo>
                  <a:pt x="450" y="310"/>
                </a:lnTo>
                <a:lnTo>
                  <a:pt x="450" y="308"/>
                </a:lnTo>
                <a:lnTo>
                  <a:pt x="449" y="308"/>
                </a:lnTo>
                <a:lnTo>
                  <a:pt x="449" y="307"/>
                </a:lnTo>
                <a:lnTo>
                  <a:pt x="447" y="307"/>
                </a:lnTo>
                <a:lnTo>
                  <a:pt x="446" y="306"/>
                </a:lnTo>
                <a:lnTo>
                  <a:pt x="446" y="304"/>
                </a:lnTo>
                <a:lnTo>
                  <a:pt x="445" y="304"/>
                </a:lnTo>
                <a:lnTo>
                  <a:pt x="443" y="304"/>
                </a:lnTo>
                <a:lnTo>
                  <a:pt x="442" y="304"/>
                </a:lnTo>
                <a:lnTo>
                  <a:pt x="440" y="304"/>
                </a:lnTo>
                <a:lnTo>
                  <a:pt x="440" y="303"/>
                </a:lnTo>
                <a:lnTo>
                  <a:pt x="439" y="301"/>
                </a:lnTo>
                <a:lnTo>
                  <a:pt x="437" y="301"/>
                </a:lnTo>
                <a:lnTo>
                  <a:pt x="436" y="301"/>
                </a:lnTo>
                <a:lnTo>
                  <a:pt x="436" y="300"/>
                </a:lnTo>
                <a:lnTo>
                  <a:pt x="435" y="300"/>
                </a:lnTo>
                <a:lnTo>
                  <a:pt x="435" y="298"/>
                </a:lnTo>
                <a:lnTo>
                  <a:pt x="435" y="297"/>
                </a:lnTo>
                <a:lnTo>
                  <a:pt x="433" y="297"/>
                </a:lnTo>
                <a:lnTo>
                  <a:pt x="432" y="297"/>
                </a:lnTo>
                <a:lnTo>
                  <a:pt x="430" y="297"/>
                </a:lnTo>
                <a:lnTo>
                  <a:pt x="429" y="297"/>
                </a:lnTo>
                <a:lnTo>
                  <a:pt x="427" y="297"/>
                </a:lnTo>
                <a:lnTo>
                  <a:pt x="426" y="297"/>
                </a:lnTo>
                <a:lnTo>
                  <a:pt x="425" y="297"/>
                </a:lnTo>
                <a:lnTo>
                  <a:pt x="423" y="297"/>
                </a:lnTo>
                <a:lnTo>
                  <a:pt x="422" y="297"/>
                </a:lnTo>
                <a:lnTo>
                  <a:pt x="422" y="296"/>
                </a:lnTo>
                <a:lnTo>
                  <a:pt x="420" y="296"/>
                </a:lnTo>
                <a:lnTo>
                  <a:pt x="419" y="296"/>
                </a:lnTo>
                <a:lnTo>
                  <a:pt x="419" y="294"/>
                </a:lnTo>
                <a:lnTo>
                  <a:pt x="417" y="294"/>
                </a:lnTo>
                <a:lnTo>
                  <a:pt x="416" y="294"/>
                </a:lnTo>
                <a:lnTo>
                  <a:pt x="415" y="294"/>
                </a:lnTo>
                <a:lnTo>
                  <a:pt x="415" y="293"/>
                </a:lnTo>
                <a:lnTo>
                  <a:pt x="412" y="293"/>
                </a:lnTo>
                <a:lnTo>
                  <a:pt x="410" y="293"/>
                </a:lnTo>
                <a:lnTo>
                  <a:pt x="409" y="293"/>
                </a:lnTo>
                <a:lnTo>
                  <a:pt x="407" y="293"/>
                </a:lnTo>
                <a:lnTo>
                  <a:pt x="407" y="291"/>
                </a:lnTo>
                <a:lnTo>
                  <a:pt x="406" y="290"/>
                </a:lnTo>
                <a:lnTo>
                  <a:pt x="406" y="288"/>
                </a:lnTo>
                <a:lnTo>
                  <a:pt x="407" y="288"/>
                </a:lnTo>
                <a:lnTo>
                  <a:pt x="407" y="287"/>
                </a:lnTo>
                <a:lnTo>
                  <a:pt x="407" y="286"/>
                </a:lnTo>
                <a:lnTo>
                  <a:pt x="409" y="286"/>
                </a:lnTo>
                <a:lnTo>
                  <a:pt x="409" y="284"/>
                </a:lnTo>
                <a:lnTo>
                  <a:pt x="410" y="283"/>
                </a:lnTo>
                <a:lnTo>
                  <a:pt x="412" y="281"/>
                </a:lnTo>
                <a:lnTo>
                  <a:pt x="412" y="280"/>
                </a:lnTo>
                <a:lnTo>
                  <a:pt x="413" y="280"/>
                </a:lnTo>
                <a:lnTo>
                  <a:pt x="413" y="278"/>
                </a:lnTo>
                <a:lnTo>
                  <a:pt x="415" y="277"/>
                </a:lnTo>
                <a:lnTo>
                  <a:pt x="415" y="276"/>
                </a:lnTo>
                <a:lnTo>
                  <a:pt x="413" y="276"/>
                </a:lnTo>
                <a:lnTo>
                  <a:pt x="412" y="276"/>
                </a:lnTo>
                <a:lnTo>
                  <a:pt x="410" y="276"/>
                </a:lnTo>
                <a:lnTo>
                  <a:pt x="410" y="274"/>
                </a:lnTo>
                <a:lnTo>
                  <a:pt x="409" y="274"/>
                </a:lnTo>
                <a:lnTo>
                  <a:pt x="407" y="273"/>
                </a:lnTo>
                <a:lnTo>
                  <a:pt x="407" y="271"/>
                </a:lnTo>
                <a:lnTo>
                  <a:pt x="409" y="271"/>
                </a:lnTo>
                <a:lnTo>
                  <a:pt x="409" y="270"/>
                </a:lnTo>
                <a:lnTo>
                  <a:pt x="410" y="270"/>
                </a:lnTo>
                <a:lnTo>
                  <a:pt x="412" y="268"/>
                </a:lnTo>
                <a:lnTo>
                  <a:pt x="413" y="267"/>
                </a:lnTo>
                <a:lnTo>
                  <a:pt x="413" y="266"/>
                </a:lnTo>
                <a:lnTo>
                  <a:pt x="415" y="266"/>
                </a:lnTo>
                <a:lnTo>
                  <a:pt x="416" y="266"/>
                </a:lnTo>
                <a:lnTo>
                  <a:pt x="417" y="266"/>
                </a:lnTo>
                <a:lnTo>
                  <a:pt x="419" y="266"/>
                </a:lnTo>
                <a:lnTo>
                  <a:pt x="419" y="264"/>
                </a:lnTo>
                <a:lnTo>
                  <a:pt x="420" y="264"/>
                </a:lnTo>
                <a:lnTo>
                  <a:pt x="420" y="263"/>
                </a:lnTo>
                <a:lnTo>
                  <a:pt x="422" y="263"/>
                </a:lnTo>
                <a:lnTo>
                  <a:pt x="422" y="261"/>
                </a:lnTo>
                <a:lnTo>
                  <a:pt x="422" y="260"/>
                </a:lnTo>
                <a:lnTo>
                  <a:pt x="423" y="260"/>
                </a:lnTo>
                <a:lnTo>
                  <a:pt x="425" y="258"/>
                </a:lnTo>
                <a:lnTo>
                  <a:pt x="425" y="257"/>
                </a:lnTo>
                <a:lnTo>
                  <a:pt x="423" y="257"/>
                </a:lnTo>
                <a:lnTo>
                  <a:pt x="423" y="256"/>
                </a:lnTo>
                <a:lnTo>
                  <a:pt x="423" y="254"/>
                </a:lnTo>
                <a:lnTo>
                  <a:pt x="425" y="254"/>
                </a:lnTo>
                <a:lnTo>
                  <a:pt x="425" y="253"/>
                </a:lnTo>
                <a:lnTo>
                  <a:pt x="425" y="251"/>
                </a:lnTo>
                <a:lnTo>
                  <a:pt x="425" y="250"/>
                </a:lnTo>
                <a:lnTo>
                  <a:pt x="425" y="248"/>
                </a:lnTo>
                <a:lnTo>
                  <a:pt x="423" y="248"/>
                </a:lnTo>
                <a:lnTo>
                  <a:pt x="423" y="247"/>
                </a:lnTo>
                <a:lnTo>
                  <a:pt x="423" y="246"/>
                </a:lnTo>
                <a:lnTo>
                  <a:pt x="423" y="244"/>
                </a:lnTo>
                <a:lnTo>
                  <a:pt x="423" y="243"/>
                </a:lnTo>
                <a:lnTo>
                  <a:pt x="423" y="241"/>
                </a:lnTo>
                <a:lnTo>
                  <a:pt x="422" y="241"/>
                </a:lnTo>
                <a:lnTo>
                  <a:pt x="422" y="243"/>
                </a:lnTo>
                <a:lnTo>
                  <a:pt x="420" y="243"/>
                </a:lnTo>
                <a:lnTo>
                  <a:pt x="420" y="241"/>
                </a:lnTo>
                <a:lnTo>
                  <a:pt x="419" y="241"/>
                </a:lnTo>
                <a:lnTo>
                  <a:pt x="417" y="243"/>
                </a:lnTo>
                <a:lnTo>
                  <a:pt x="416" y="243"/>
                </a:lnTo>
                <a:lnTo>
                  <a:pt x="415" y="243"/>
                </a:lnTo>
                <a:lnTo>
                  <a:pt x="415" y="241"/>
                </a:lnTo>
                <a:lnTo>
                  <a:pt x="413" y="241"/>
                </a:lnTo>
                <a:lnTo>
                  <a:pt x="413" y="240"/>
                </a:lnTo>
                <a:lnTo>
                  <a:pt x="412" y="240"/>
                </a:lnTo>
                <a:lnTo>
                  <a:pt x="412" y="238"/>
                </a:lnTo>
                <a:lnTo>
                  <a:pt x="410" y="238"/>
                </a:lnTo>
                <a:lnTo>
                  <a:pt x="410" y="240"/>
                </a:lnTo>
                <a:lnTo>
                  <a:pt x="409" y="238"/>
                </a:lnTo>
                <a:lnTo>
                  <a:pt x="407" y="238"/>
                </a:lnTo>
                <a:lnTo>
                  <a:pt x="407" y="237"/>
                </a:lnTo>
                <a:lnTo>
                  <a:pt x="407" y="236"/>
                </a:lnTo>
                <a:lnTo>
                  <a:pt x="406" y="236"/>
                </a:lnTo>
                <a:lnTo>
                  <a:pt x="405" y="236"/>
                </a:lnTo>
                <a:lnTo>
                  <a:pt x="403" y="236"/>
                </a:lnTo>
                <a:lnTo>
                  <a:pt x="402" y="236"/>
                </a:lnTo>
                <a:lnTo>
                  <a:pt x="400" y="236"/>
                </a:lnTo>
                <a:lnTo>
                  <a:pt x="400" y="234"/>
                </a:lnTo>
                <a:lnTo>
                  <a:pt x="399" y="234"/>
                </a:lnTo>
                <a:lnTo>
                  <a:pt x="399" y="236"/>
                </a:lnTo>
                <a:lnTo>
                  <a:pt x="397" y="236"/>
                </a:lnTo>
                <a:lnTo>
                  <a:pt x="396" y="236"/>
                </a:lnTo>
                <a:lnTo>
                  <a:pt x="396" y="234"/>
                </a:lnTo>
                <a:lnTo>
                  <a:pt x="395" y="233"/>
                </a:lnTo>
                <a:lnTo>
                  <a:pt x="395" y="231"/>
                </a:lnTo>
                <a:lnTo>
                  <a:pt x="393" y="231"/>
                </a:lnTo>
                <a:lnTo>
                  <a:pt x="393" y="233"/>
                </a:lnTo>
                <a:lnTo>
                  <a:pt x="392" y="233"/>
                </a:lnTo>
                <a:lnTo>
                  <a:pt x="392" y="234"/>
                </a:lnTo>
                <a:lnTo>
                  <a:pt x="392" y="236"/>
                </a:lnTo>
                <a:lnTo>
                  <a:pt x="392" y="237"/>
                </a:lnTo>
                <a:lnTo>
                  <a:pt x="390" y="237"/>
                </a:lnTo>
                <a:lnTo>
                  <a:pt x="390" y="238"/>
                </a:lnTo>
                <a:lnTo>
                  <a:pt x="390" y="240"/>
                </a:lnTo>
                <a:lnTo>
                  <a:pt x="389" y="241"/>
                </a:lnTo>
                <a:lnTo>
                  <a:pt x="389" y="243"/>
                </a:lnTo>
                <a:lnTo>
                  <a:pt x="387" y="243"/>
                </a:lnTo>
                <a:lnTo>
                  <a:pt x="387" y="244"/>
                </a:lnTo>
                <a:lnTo>
                  <a:pt x="386" y="244"/>
                </a:lnTo>
                <a:lnTo>
                  <a:pt x="385" y="246"/>
                </a:lnTo>
                <a:lnTo>
                  <a:pt x="383" y="246"/>
                </a:lnTo>
                <a:lnTo>
                  <a:pt x="382" y="246"/>
                </a:lnTo>
                <a:lnTo>
                  <a:pt x="380" y="247"/>
                </a:lnTo>
                <a:lnTo>
                  <a:pt x="379" y="247"/>
                </a:lnTo>
                <a:lnTo>
                  <a:pt x="379" y="246"/>
                </a:lnTo>
                <a:lnTo>
                  <a:pt x="377" y="246"/>
                </a:lnTo>
                <a:lnTo>
                  <a:pt x="377" y="244"/>
                </a:lnTo>
                <a:lnTo>
                  <a:pt x="376" y="244"/>
                </a:lnTo>
                <a:lnTo>
                  <a:pt x="376" y="243"/>
                </a:lnTo>
                <a:lnTo>
                  <a:pt x="376" y="241"/>
                </a:lnTo>
                <a:lnTo>
                  <a:pt x="376" y="240"/>
                </a:lnTo>
                <a:lnTo>
                  <a:pt x="375" y="240"/>
                </a:lnTo>
                <a:lnTo>
                  <a:pt x="375" y="241"/>
                </a:lnTo>
                <a:lnTo>
                  <a:pt x="373" y="241"/>
                </a:lnTo>
                <a:lnTo>
                  <a:pt x="372" y="241"/>
                </a:lnTo>
                <a:lnTo>
                  <a:pt x="370" y="241"/>
                </a:lnTo>
                <a:lnTo>
                  <a:pt x="369" y="241"/>
                </a:lnTo>
                <a:lnTo>
                  <a:pt x="367" y="243"/>
                </a:lnTo>
                <a:lnTo>
                  <a:pt x="366" y="241"/>
                </a:lnTo>
                <a:lnTo>
                  <a:pt x="366" y="240"/>
                </a:lnTo>
                <a:lnTo>
                  <a:pt x="366" y="238"/>
                </a:lnTo>
                <a:lnTo>
                  <a:pt x="366" y="237"/>
                </a:lnTo>
                <a:lnTo>
                  <a:pt x="364" y="236"/>
                </a:lnTo>
                <a:lnTo>
                  <a:pt x="364" y="234"/>
                </a:lnTo>
                <a:lnTo>
                  <a:pt x="363" y="234"/>
                </a:lnTo>
                <a:lnTo>
                  <a:pt x="363" y="233"/>
                </a:lnTo>
                <a:lnTo>
                  <a:pt x="363" y="231"/>
                </a:lnTo>
                <a:lnTo>
                  <a:pt x="363" y="230"/>
                </a:lnTo>
                <a:lnTo>
                  <a:pt x="363" y="228"/>
                </a:lnTo>
                <a:lnTo>
                  <a:pt x="363" y="227"/>
                </a:lnTo>
                <a:lnTo>
                  <a:pt x="363" y="226"/>
                </a:lnTo>
                <a:lnTo>
                  <a:pt x="362" y="226"/>
                </a:lnTo>
                <a:lnTo>
                  <a:pt x="362" y="224"/>
                </a:lnTo>
                <a:lnTo>
                  <a:pt x="362" y="223"/>
                </a:lnTo>
                <a:lnTo>
                  <a:pt x="360" y="221"/>
                </a:lnTo>
                <a:lnTo>
                  <a:pt x="359" y="221"/>
                </a:lnTo>
                <a:lnTo>
                  <a:pt x="357" y="221"/>
                </a:lnTo>
                <a:lnTo>
                  <a:pt x="356" y="223"/>
                </a:lnTo>
                <a:lnTo>
                  <a:pt x="354" y="223"/>
                </a:lnTo>
                <a:lnTo>
                  <a:pt x="353" y="223"/>
                </a:lnTo>
                <a:lnTo>
                  <a:pt x="353" y="221"/>
                </a:lnTo>
                <a:lnTo>
                  <a:pt x="352" y="221"/>
                </a:lnTo>
                <a:lnTo>
                  <a:pt x="350" y="221"/>
                </a:lnTo>
                <a:lnTo>
                  <a:pt x="349" y="221"/>
                </a:lnTo>
                <a:lnTo>
                  <a:pt x="347" y="220"/>
                </a:lnTo>
                <a:lnTo>
                  <a:pt x="346" y="220"/>
                </a:lnTo>
                <a:lnTo>
                  <a:pt x="344" y="220"/>
                </a:lnTo>
                <a:lnTo>
                  <a:pt x="344" y="218"/>
                </a:lnTo>
                <a:lnTo>
                  <a:pt x="343" y="218"/>
                </a:lnTo>
                <a:lnTo>
                  <a:pt x="342" y="218"/>
                </a:lnTo>
                <a:lnTo>
                  <a:pt x="342" y="220"/>
                </a:lnTo>
                <a:lnTo>
                  <a:pt x="340" y="218"/>
                </a:lnTo>
                <a:lnTo>
                  <a:pt x="339" y="218"/>
                </a:lnTo>
                <a:lnTo>
                  <a:pt x="337" y="218"/>
                </a:lnTo>
                <a:lnTo>
                  <a:pt x="336" y="218"/>
                </a:lnTo>
                <a:lnTo>
                  <a:pt x="336" y="217"/>
                </a:lnTo>
                <a:lnTo>
                  <a:pt x="336" y="218"/>
                </a:lnTo>
                <a:lnTo>
                  <a:pt x="334" y="218"/>
                </a:lnTo>
                <a:lnTo>
                  <a:pt x="333" y="218"/>
                </a:lnTo>
                <a:lnTo>
                  <a:pt x="332" y="218"/>
                </a:lnTo>
                <a:lnTo>
                  <a:pt x="330" y="220"/>
                </a:lnTo>
                <a:lnTo>
                  <a:pt x="329" y="220"/>
                </a:lnTo>
                <a:lnTo>
                  <a:pt x="329" y="218"/>
                </a:lnTo>
                <a:lnTo>
                  <a:pt x="327" y="218"/>
                </a:lnTo>
                <a:lnTo>
                  <a:pt x="327" y="217"/>
                </a:lnTo>
                <a:lnTo>
                  <a:pt x="326" y="217"/>
                </a:lnTo>
                <a:lnTo>
                  <a:pt x="326" y="218"/>
                </a:lnTo>
                <a:lnTo>
                  <a:pt x="324" y="217"/>
                </a:lnTo>
                <a:lnTo>
                  <a:pt x="324" y="218"/>
                </a:lnTo>
                <a:lnTo>
                  <a:pt x="323" y="218"/>
                </a:lnTo>
                <a:lnTo>
                  <a:pt x="323" y="220"/>
                </a:lnTo>
                <a:lnTo>
                  <a:pt x="323" y="221"/>
                </a:lnTo>
                <a:lnTo>
                  <a:pt x="322" y="221"/>
                </a:lnTo>
                <a:lnTo>
                  <a:pt x="320" y="221"/>
                </a:lnTo>
                <a:lnTo>
                  <a:pt x="320" y="223"/>
                </a:lnTo>
                <a:lnTo>
                  <a:pt x="320" y="221"/>
                </a:lnTo>
                <a:lnTo>
                  <a:pt x="319" y="221"/>
                </a:lnTo>
                <a:lnTo>
                  <a:pt x="319" y="223"/>
                </a:lnTo>
                <a:lnTo>
                  <a:pt x="317" y="223"/>
                </a:lnTo>
                <a:lnTo>
                  <a:pt x="317" y="221"/>
                </a:lnTo>
                <a:lnTo>
                  <a:pt x="316" y="223"/>
                </a:lnTo>
                <a:lnTo>
                  <a:pt x="314" y="223"/>
                </a:lnTo>
                <a:lnTo>
                  <a:pt x="313" y="221"/>
                </a:lnTo>
                <a:lnTo>
                  <a:pt x="312" y="221"/>
                </a:lnTo>
                <a:lnTo>
                  <a:pt x="312" y="220"/>
                </a:lnTo>
                <a:lnTo>
                  <a:pt x="312" y="218"/>
                </a:lnTo>
                <a:lnTo>
                  <a:pt x="312" y="217"/>
                </a:lnTo>
                <a:lnTo>
                  <a:pt x="310" y="216"/>
                </a:lnTo>
                <a:lnTo>
                  <a:pt x="309" y="216"/>
                </a:lnTo>
                <a:lnTo>
                  <a:pt x="307" y="214"/>
                </a:lnTo>
                <a:lnTo>
                  <a:pt x="306" y="214"/>
                </a:lnTo>
                <a:lnTo>
                  <a:pt x="304" y="214"/>
                </a:lnTo>
                <a:lnTo>
                  <a:pt x="304" y="213"/>
                </a:lnTo>
                <a:lnTo>
                  <a:pt x="304" y="211"/>
                </a:lnTo>
                <a:lnTo>
                  <a:pt x="303" y="211"/>
                </a:lnTo>
                <a:lnTo>
                  <a:pt x="303" y="210"/>
                </a:lnTo>
                <a:lnTo>
                  <a:pt x="303" y="208"/>
                </a:lnTo>
                <a:lnTo>
                  <a:pt x="303" y="207"/>
                </a:lnTo>
                <a:lnTo>
                  <a:pt x="302" y="207"/>
                </a:lnTo>
                <a:lnTo>
                  <a:pt x="302" y="208"/>
                </a:lnTo>
                <a:lnTo>
                  <a:pt x="300" y="208"/>
                </a:lnTo>
                <a:lnTo>
                  <a:pt x="300" y="207"/>
                </a:lnTo>
                <a:lnTo>
                  <a:pt x="299" y="207"/>
                </a:lnTo>
                <a:lnTo>
                  <a:pt x="299" y="205"/>
                </a:lnTo>
                <a:lnTo>
                  <a:pt x="297" y="205"/>
                </a:lnTo>
                <a:lnTo>
                  <a:pt x="296" y="205"/>
                </a:lnTo>
                <a:lnTo>
                  <a:pt x="296" y="204"/>
                </a:lnTo>
                <a:lnTo>
                  <a:pt x="294" y="204"/>
                </a:lnTo>
                <a:lnTo>
                  <a:pt x="293" y="204"/>
                </a:lnTo>
                <a:lnTo>
                  <a:pt x="292" y="204"/>
                </a:lnTo>
                <a:lnTo>
                  <a:pt x="290" y="204"/>
                </a:lnTo>
                <a:lnTo>
                  <a:pt x="289" y="205"/>
                </a:lnTo>
                <a:lnTo>
                  <a:pt x="287" y="205"/>
                </a:lnTo>
                <a:lnTo>
                  <a:pt x="286" y="205"/>
                </a:lnTo>
                <a:lnTo>
                  <a:pt x="284" y="207"/>
                </a:lnTo>
                <a:lnTo>
                  <a:pt x="283" y="207"/>
                </a:lnTo>
                <a:lnTo>
                  <a:pt x="282" y="207"/>
                </a:lnTo>
                <a:lnTo>
                  <a:pt x="282" y="208"/>
                </a:lnTo>
                <a:lnTo>
                  <a:pt x="282" y="210"/>
                </a:lnTo>
                <a:lnTo>
                  <a:pt x="280" y="210"/>
                </a:lnTo>
                <a:lnTo>
                  <a:pt x="280" y="211"/>
                </a:lnTo>
                <a:lnTo>
                  <a:pt x="279" y="213"/>
                </a:lnTo>
                <a:lnTo>
                  <a:pt x="279" y="214"/>
                </a:lnTo>
                <a:lnTo>
                  <a:pt x="277" y="214"/>
                </a:lnTo>
                <a:lnTo>
                  <a:pt x="277" y="216"/>
                </a:lnTo>
                <a:lnTo>
                  <a:pt x="277" y="217"/>
                </a:lnTo>
                <a:lnTo>
                  <a:pt x="276" y="217"/>
                </a:lnTo>
                <a:lnTo>
                  <a:pt x="276" y="218"/>
                </a:lnTo>
                <a:lnTo>
                  <a:pt x="276" y="220"/>
                </a:lnTo>
                <a:lnTo>
                  <a:pt x="274" y="220"/>
                </a:lnTo>
                <a:lnTo>
                  <a:pt x="274" y="221"/>
                </a:lnTo>
                <a:lnTo>
                  <a:pt x="273" y="223"/>
                </a:lnTo>
                <a:lnTo>
                  <a:pt x="273" y="221"/>
                </a:lnTo>
                <a:lnTo>
                  <a:pt x="272" y="223"/>
                </a:lnTo>
                <a:lnTo>
                  <a:pt x="270" y="223"/>
                </a:lnTo>
                <a:lnTo>
                  <a:pt x="270" y="221"/>
                </a:lnTo>
                <a:lnTo>
                  <a:pt x="269" y="221"/>
                </a:lnTo>
                <a:lnTo>
                  <a:pt x="269" y="223"/>
                </a:lnTo>
                <a:lnTo>
                  <a:pt x="269" y="224"/>
                </a:lnTo>
                <a:lnTo>
                  <a:pt x="267" y="224"/>
                </a:lnTo>
                <a:lnTo>
                  <a:pt x="267" y="226"/>
                </a:lnTo>
                <a:lnTo>
                  <a:pt x="266" y="226"/>
                </a:lnTo>
                <a:lnTo>
                  <a:pt x="264" y="224"/>
                </a:lnTo>
                <a:lnTo>
                  <a:pt x="264" y="223"/>
                </a:lnTo>
                <a:lnTo>
                  <a:pt x="263" y="223"/>
                </a:lnTo>
                <a:lnTo>
                  <a:pt x="262" y="223"/>
                </a:lnTo>
                <a:lnTo>
                  <a:pt x="262" y="221"/>
                </a:lnTo>
                <a:lnTo>
                  <a:pt x="260" y="220"/>
                </a:lnTo>
                <a:lnTo>
                  <a:pt x="259" y="220"/>
                </a:lnTo>
                <a:lnTo>
                  <a:pt x="259" y="218"/>
                </a:lnTo>
                <a:lnTo>
                  <a:pt x="259" y="217"/>
                </a:lnTo>
                <a:lnTo>
                  <a:pt x="259" y="216"/>
                </a:lnTo>
                <a:lnTo>
                  <a:pt x="259" y="214"/>
                </a:lnTo>
                <a:lnTo>
                  <a:pt x="259" y="213"/>
                </a:lnTo>
                <a:lnTo>
                  <a:pt x="259" y="211"/>
                </a:lnTo>
                <a:lnTo>
                  <a:pt x="259" y="210"/>
                </a:lnTo>
                <a:lnTo>
                  <a:pt x="259" y="208"/>
                </a:lnTo>
                <a:lnTo>
                  <a:pt x="260" y="207"/>
                </a:lnTo>
                <a:lnTo>
                  <a:pt x="262" y="205"/>
                </a:lnTo>
                <a:lnTo>
                  <a:pt x="263" y="204"/>
                </a:lnTo>
                <a:lnTo>
                  <a:pt x="264" y="204"/>
                </a:lnTo>
                <a:lnTo>
                  <a:pt x="266" y="203"/>
                </a:lnTo>
                <a:lnTo>
                  <a:pt x="266" y="201"/>
                </a:lnTo>
                <a:lnTo>
                  <a:pt x="267" y="201"/>
                </a:lnTo>
                <a:lnTo>
                  <a:pt x="267" y="200"/>
                </a:lnTo>
                <a:lnTo>
                  <a:pt x="269" y="198"/>
                </a:lnTo>
                <a:lnTo>
                  <a:pt x="269" y="197"/>
                </a:lnTo>
                <a:lnTo>
                  <a:pt x="269" y="195"/>
                </a:lnTo>
                <a:lnTo>
                  <a:pt x="267" y="195"/>
                </a:lnTo>
                <a:lnTo>
                  <a:pt x="269" y="194"/>
                </a:lnTo>
                <a:lnTo>
                  <a:pt x="267" y="194"/>
                </a:lnTo>
                <a:lnTo>
                  <a:pt x="267" y="193"/>
                </a:lnTo>
                <a:lnTo>
                  <a:pt x="267" y="191"/>
                </a:lnTo>
                <a:lnTo>
                  <a:pt x="266" y="191"/>
                </a:lnTo>
                <a:lnTo>
                  <a:pt x="264" y="191"/>
                </a:lnTo>
                <a:lnTo>
                  <a:pt x="264" y="190"/>
                </a:lnTo>
                <a:lnTo>
                  <a:pt x="264" y="188"/>
                </a:lnTo>
                <a:lnTo>
                  <a:pt x="264" y="187"/>
                </a:lnTo>
                <a:lnTo>
                  <a:pt x="264" y="185"/>
                </a:lnTo>
                <a:lnTo>
                  <a:pt x="267" y="184"/>
                </a:lnTo>
                <a:lnTo>
                  <a:pt x="269" y="184"/>
                </a:lnTo>
                <a:lnTo>
                  <a:pt x="269" y="183"/>
                </a:lnTo>
                <a:lnTo>
                  <a:pt x="269" y="181"/>
                </a:lnTo>
                <a:lnTo>
                  <a:pt x="270" y="181"/>
                </a:lnTo>
                <a:lnTo>
                  <a:pt x="270" y="180"/>
                </a:lnTo>
                <a:lnTo>
                  <a:pt x="270" y="178"/>
                </a:lnTo>
                <a:lnTo>
                  <a:pt x="269" y="178"/>
                </a:lnTo>
                <a:lnTo>
                  <a:pt x="269" y="177"/>
                </a:lnTo>
                <a:lnTo>
                  <a:pt x="269" y="175"/>
                </a:lnTo>
                <a:lnTo>
                  <a:pt x="269" y="174"/>
                </a:lnTo>
                <a:lnTo>
                  <a:pt x="269" y="173"/>
                </a:lnTo>
                <a:lnTo>
                  <a:pt x="269" y="171"/>
                </a:lnTo>
                <a:lnTo>
                  <a:pt x="269" y="170"/>
                </a:lnTo>
                <a:lnTo>
                  <a:pt x="270" y="170"/>
                </a:lnTo>
                <a:lnTo>
                  <a:pt x="270" y="168"/>
                </a:lnTo>
                <a:lnTo>
                  <a:pt x="270" y="167"/>
                </a:lnTo>
                <a:lnTo>
                  <a:pt x="272" y="167"/>
                </a:lnTo>
                <a:lnTo>
                  <a:pt x="272" y="165"/>
                </a:lnTo>
                <a:lnTo>
                  <a:pt x="270" y="164"/>
                </a:lnTo>
                <a:lnTo>
                  <a:pt x="270" y="163"/>
                </a:lnTo>
                <a:lnTo>
                  <a:pt x="269" y="163"/>
                </a:lnTo>
                <a:lnTo>
                  <a:pt x="267" y="163"/>
                </a:lnTo>
                <a:lnTo>
                  <a:pt x="266" y="163"/>
                </a:lnTo>
                <a:lnTo>
                  <a:pt x="264" y="161"/>
                </a:lnTo>
                <a:lnTo>
                  <a:pt x="264" y="160"/>
                </a:lnTo>
                <a:lnTo>
                  <a:pt x="263" y="160"/>
                </a:lnTo>
                <a:lnTo>
                  <a:pt x="263" y="158"/>
                </a:lnTo>
                <a:lnTo>
                  <a:pt x="263" y="157"/>
                </a:lnTo>
                <a:lnTo>
                  <a:pt x="262" y="155"/>
                </a:lnTo>
                <a:lnTo>
                  <a:pt x="263" y="155"/>
                </a:lnTo>
                <a:lnTo>
                  <a:pt x="262" y="155"/>
                </a:lnTo>
                <a:lnTo>
                  <a:pt x="262" y="154"/>
                </a:lnTo>
                <a:lnTo>
                  <a:pt x="263" y="154"/>
                </a:lnTo>
                <a:lnTo>
                  <a:pt x="263" y="153"/>
                </a:lnTo>
                <a:lnTo>
                  <a:pt x="263" y="151"/>
                </a:lnTo>
                <a:lnTo>
                  <a:pt x="263" y="150"/>
                </a:lnTo>
                <a:lnTo>
                  <a:pt x="262" y="148"/>
                </a:lnTo>
                <a:lnTo>
                  <a:pt x="262" y="147"/>
                </a:lnTo>
                <a:lnTo>
                  <a:pt x="262" y="145"/>
                </a:lnTo>
                <a:lnTo>
                  <a:pt x="263" y="145"/>
                </a:lnTo>
                <a:lnTo>
                  <a:pt x="263" y="144"/>
                </a:lnTo>
                <a:lnTo>
                  <a:pt x="264" y="144"/>
                </a:lnTo>
                <a:lnTo>
                  <a:pt x="264" y="143"/>
                </a:lnTo>
                <a:lnTo>
                  <a:pt x="263" y="143"/>
                </a:lnTo>
                <a:lnTo>
                  <a:pt x="264" y="141"/>
                </a:lnTo>
                <a:lnTo>
                  <a:pt x="264" y="140"/>
                </a:lnTo>
                <a:lnTo>
                  <a:pt x="266" y="140"/>
                </a:lnTo>
                <a:lnTo>
                  <a:pt x="267" y="140"/>
                </a:lnTo>
                <a:lnTo>
                  <a:pt x="269" y="140"/>
                </a:lnTo>
                <a:lnTo>
                  <a:pt x="269" y="138"/>
                </a:lnTo>
                <a:lnTo>
                  <a:pt x="267" y="137"/>
                </a:lnTo>
                <a:lnTo>
                  <a:pt x="267" y="135"/>
                </a:lnTo>
                <a:lnTo>
                  <a:pt x="266" y="135"/>
                </a:lnTo>
                <a:lnTo>
                  <a:pt x="264" y="135"/>
                </a:lnTo>
                <a:lnTo>
                  <a:pt x="263" y="137"/>
                </a:lnTo>
                <a:lnTo>
                  <a:pt x="262" y="135"/>
                </a:lnTo>
                <a:lnTo>
                  <a:pt x="260" y="135"/>
                </a:lnTo>
                <a:lnTo>
                  <a:pt x="259" y="135"/>
                </a:lnTo>
                <a:lnTo>
                  <a:pt x="259" y="134"/>
                </a:lnTo>
                <a:lnTo>
                  <a:pt x="259" y="133"/>
                </a:lnTo>
                <a:lnTo>
                  <a:pt x="257" y="133"/>
                </a:lnTo>
                <a:lnTo>
                  <a:pt x="256" y="133"/>
                </a:lnTo>
                <a:lnTo>
                  <a:pt x="256" y="131"/>
                </a:lnTo>
                <a:lnTo>
                  <a:pt x="256" y="130"/>
                </a:lnTo>
                <a:lnTo>
                  <a:pt x="254" y="130"/>
                </a:lnTo>
                <a:lnTo>
                  <a:pt x="254" y="128"/>
                </a:lnTo>
                <a:lnTo>
                  <a:pt x="253" y="127"/>
                </a:lnTo>
                <a:lnTo>
                  <a:pt x="253" y="125"/>
                </a:lnTo>
                <a:lnTo>
                  <a:pt x="252" y="125"/>
                </a:lnTo>
                <a:lnTo>
                  <a:pt x="253" y="125"/>
                </a:lnTo>
                <a:lnTo>
                  <a:pt x="254" y="125"/>
                </a:lnTo>
                <a:lnTo>
                  <a:pt x="254" y="124"/>
                </a:lnTo>
                <a:lnTo>
                  <a:pt x="256" y="123"/>
                </a:lnTo>
                <a:lnTo>
                  <a:pt x="256" y="121"/>
                </a:lnTo>
                <a:lnTo>
                  <a:pt x="257" y="121"/>
                </a:lnTo>
                <a:lnTo>
                  <a:pt x="257" y="120"/>
                </a:lnTo>
                <a:lnTo>
                  <a:pt x="257" y="118"/>
                </a:lnTo>
                <a:lnTo>
                  <a:pt x="257" y="117"/>
                </a:lnTo>
                <a:lnTo>
                  <a:pt x="259" y="118"/>
                </a:lnTo>
                <a:lnTo>
                  <a:pt x="260" y="118"/>
                </a:lnTo>
                <a:lnTo>
                  <a:pt x="262" y="118"/>
                </a:lnTo>
                <a:lnTo>
                  <a:pt x="263" y="117"/>
                </a:lnTo>
                <a:lnTo>
                  <a:pt x="264" y="115"/>
                </a:lnTo>
                <a:lnTo>
                  <a:pt x="264" y="114"/>
                </a:lnTo>
                <a:lnTo>
                  <a:pt x="264" y="113"/>
                </a:lnTo>
                <a:lnTo>
                  <a:pt x="264" y="111"/>
                </a:lnTo>
                <a:lnTo>
                  <a:pt x="266" y="110"/>
                </a:lnTo>
                <a:lnTo>
                  <a:pt x="267" y="108"/>
                </a:lnTo>
                <a:lnTo>
                  <a:pt x="267" y="107"/>
                </a:lnTo>
                <a:lnTo>
                  <a:pt x="266" y="105"/>
                </a:lnTo>
                <a:lnTo>
                  <a:pt x="266" y="104"/>
                </a:lnTo>
                <a:lnTo>
                  <a:pt x="264" y="103"/>
                </a:lnTo>
                <a:lnTo>
                  <a:pt x="263" y="103"/>
                </a:lnTo>
                <a:lnTo>
                  <a:pt x="263" y="101"/>
                </a:lnTo>
                <a:lnTo>
                  <a:pt x="263" y="100"/>
                </a:lnTo>
                <a:lnTo>
                  <a:pt x="262" y="100"/>
                </a:lnTo>
                <a:lnTo>
                  <a:pt x="262" y="98"/>
                </a:lnTo>
                <a:lnTo>
                  <a:pt x="262" y="97"/>
                </a:lnTo>
                <a:lnTo>
                  <a:pt x="262" y="95"/>
                </a:lnTo>
                <a:lnTo>
                  <a:pt x="260" y="95"/>
                </a:lnTo>
                <a:lnTo>
                  <a:pt x="262" y="94"/>
                </a:lnTo>
                <a:lnTo>
                  <a:pt x="262" y="93"/>
                </a:lnTo>
                <a:lnTo>
                  <a:pt x="260" y="91"/>
                </a:lnTo>
                <a:lnTo>
                  <a:pt x="259" y="90"/>
                </a:lnTo>
                <a:lnTo>
                  <a:pt x="259" y="88"/>
                </a:lnTo>
                <a:lnTo>
                  <a:pt x="259" y="87"/>
                </a:lnTo>
                <a:lnTo>
                  <a:pt x="260" y="87"/>
                </a:lnTo>
                <a:lnTo>
                  <a:pt x="262" y="87"/>
                </a:lnTo>
                <a:lnTo>
                  <a:pt x="262" y="85"/>
                </a:lnTo>
                <a:lnTo>
                  <a:pt x="262" y="84"/>
                </a:lnTo>
                <a:lnTo>
                  <a:pt x="262" y="83"/>
                </a:lnTo>
                <a:lnTo>
                  <a:pt x="260" y="83"/>
                </a:lnTo>
                <a:lnTo>
                  <a:pt x="260" y="81"/>
                </a:lnTo>
                <a:lnTo>
                  <a:pt x="259" y="81"/>
                </a:lnTo>
                <a:lnTo>
                  <a:pt x="259" y="80"/>
                </a:lnTo>
                <a:lnTo>
                  <a:pt x="259" y="78"/>
                </a:lnTo>
                <a:lnTo>
                  <a:pt x="257" y="78"/>
                </a:lnTo>
                <a:lnTo>
                  <a:pt x="256" y="78"/>
                </a:lnTo>
                <a:lnTo>
                  <a:pt x="254" y="80"/>
                </a:lnTo>
                <a:lnTo>
                  <a:pt x="253" y="80"/>
                </a:lnTo>
                <a:lnTo>
                  <a:pt x="252" y="80"/>
                </a:lnTo>
                <a:lnTo>
                  <a:pt x="252" y="78"/>
                </a:lnTo>
                <a:lnTo>
                  <a:pt x="250" y="78"/>
                </a:lnTo>
                <a:lnTo>
                  <a:pt x="250" y="77"/>
                </a:lnTo>
                <a:lnTo>
                  <a:pt x="252" y="77"/>
                </a:lnTo>
                <a:lnTo>
                  <a:pt x="253" y="75"/>
                </a:lnTo>
                <a:lnTo>
                  <a:pt x="253" y="74"/>
                </a:lnTo>
                <a:lnTo>
                  <a:pt x="252" y="74"/>
                </a:lnTo>
                <a:lnTo>
                  <a:pt x="252" y="73"/>
                </a:lnTo>
                <a:lnTo>
                  <a:pt x="250" y="73"/>
                </a:lnTo>
                <a:lnTo>
                  <a:pt x="252" y="71"/>
                </a:lnTo>
                <a:lnTo>
                  <a:pt x="252" y="70"/>
                </a:lnTo>
                <a:lnTo>
                  <a:pt x="252" y="68"/>
                </a:lnTo>
                <a:lnTo>
                  <a:pt x="250" y="67"/>
                </a:lnTo>
                <a:lnTo>
                  <a:pt x="249" y="64"/>
                </a:lnTo>
                <a:lnTo>
                  <a:pt x="247" y="62"/>
                </a:lnTo>
                <a:lnTo>
                  <a:pt x="247" y="61"/>
                </a:lnTo>
                <a:lnTo>
                  <a:pt x="246" y="60"/>
                </a:lnTo>
                <a:lnTo>
                  <a:pt x="247" y="60"/>
                </a:lnTo>
                <a:lnTo>
                  <a:pt x="247" y="58"/>
                </a:lnTo>
                <a:lnTo>
                  <a:pt x="247" y="57"/>
                </a:lnTo>
                <a:lnTo>
                  <a:pt x="247" y="58"/>
                </a:lnTo>
                <a:lnTo>
                  <a:pt x="246" y="57"/>
                </a:lnTo>
                <a:lnTo>
                  <a:pt x="246" y="55"/>
                </a:lnTo>
                <a:lnTo>
                  <a:pt x="244" y="55"/>
                </a:lnTo>
                <a:lnTo>
                  <a:pt x="243" y="55"/>
                </a:lnTo>
                <a:lnTo>
                  <a:pt x="242" y="55"/>
                </a:lnTo>
                <a:lnTo>
                  <a:pt x="240" y="55"/>
                </a:lnTo>
                <a:lnTo>
                  <a:pt x="239" y="55"/>
                </a:lnTo>
                <a:lnTo>
                  <a:pt x="237" y="55"/>
                </a:lnTo>
                <a:lnTo>
                  <a:pt x="236" y="57"/>
                </a:lnTo>
                <a:lnTo>
                  <a:pt x="234" y="57"/>
                </a:lnTo>
                <a:lnTo>
                  <a:pt x="233" y="57"/>
                </a:lnTo>
                <a:lnTo>
                  <a:pt x="232" y="57"/>
                </a:lnTo>
                <a:lnTo>
                  <a:pt x="232" y="58"/>
                </a:lnTo>
                <a:lnTo>
                  <a:pt x="230" y="58"/>
                </a:lnTo>
                <a:lnTo>
                  <a:pt x="230" y="57"/>
                </a:lnTo>
                <a:lnTo>
                  <a:pt x="229" y="57"/>
                </a:lnTo>
                <a:lnTo>
                  <a:pt x="229" y="55"/>
                </a:lnTo>
                <a:lnTo>
                  <a:pt x="227" y="55"/>
                </a:lnTo>
                <a:lnTo>
                  <a:pt x="226" y="55"/>
                </a:lnTo>
                <a:lnTo>
                  <a:pt x="224" y="55"/>
                </a:lnTo>
                <a:lnTo>
                  <a:pt x="223" y="55"/>
                </a:lnTo>
                <a:lnTo>
                  <a:pt x="223" y="57"/>
                </a:lnTo>
                <a:lnTo>
                  <a:pt x="223" y="55"/>
                </a:lnTo>
                <a:lnTo>
                  <a:pt x="221" y="55"/>
                </a:lnTo>
                <a:lnTo>
                  <a:pt x="220" y="55"/>
                </a:lnTo>
                <a:lnTo>
                  <a:pt x="219" y="55"/>
                </a:lnTo>
                <a:lnTo>
                  <a:pt x="219" y="54"/>
                </a:lnTo>
                <a:lnTo>
                  <a:pt x="217" y="54"/>
                </a:lnTo>
                <a:lnTo>
                  <a:pt x="217" y="52"/>
                </a:lnTo>
                <a:lnTo>
                  <a:pt x="216" y="52"/>
                </a:lnTo>
                <a:lnTo>
                  <a:pt x="216" y="54"/>
                </a:lnTo>
                <a:lnTo>
                  <a:pt x="216" y="55"/>
                </a:lnTo>
                <a:lnTo>
                  <a:pt x="214" y="55"/>
                </a:lnTo>
                <a:lnTo>
                  <a:pt x="213" y="55"/>
                </a:lnTo>
                <a:lnTo>
                  <a:pt x="213" y="54"/>
                </a:lnTo>
                <a:lnTo>
                  <a:pt x="211" y="54"/>
                </a:lnTo>
                <a:lnTo>
                  <a:pt x="211" y="52"/>
                </a:lnTo>
                <a:lnTo>
                  <a:pt x="210" y="52"/>
                </a:lnTo>
                <a:lnTo>
                  <a:pt x="210" y="54"/>
                </a:lnTo>
                <a:lnTo>
                  <a:pt x="209" y="54"/>
                </a:lnTo>
                <a:lnTo>
                  <a:pt x="207" y="54"/>
                </a:lnTo>
                <a:lnTo>
                  <a:pt x="206" y="51"/>
                </a:lnTo>
                <a:lnTo>
                  <a:pt x="204" y="51"/>
                </a:lnTo>
                <a:lnTo>
                  <a:pt x="204" y="50"/>
                </a:lnTo>
                <a:lnTo>
                  <a:pt x="206" y="50"/>
                </a:lnTo>
                <a:lnTo>
                  <a:pt x="206" y="48"/>
                </a:lnTo>
                <a:lnTo>
                  <a:pt x="207" y="48"/>
                </a:lnTo>
                <a:lnTo>
                  <a:pt x="207" y="47"/>
                </a:lnTo>
                <a:lnTo>
                  <a:pt x="209" y="47"/>
                </a:lnTo>
                <a:lnTo>
                  <a:pt x="210" y="47"/>
                </a:lnTo>
                <a:lnTo>
                  <a:pt x="210" y="45"/>
                </a:lnTo>
                <a:lnTo>
                  <a:pt x="210" y="44"/>
                </a:lnTo>
                <a:lnTo>
                  <a:pt x="209" y="44"/>
                </a:lnTo>
                <a:lnTo>
                  <a:pt x="209" y="42"/>
                </a:lnTo>
                <a:lnTo>
                  <a:pt x="209" y="41"/>
                </a:lnTo>
                <a:lnTo>
                  <a:pt x="210" y="41"/>
                </a:lnTo>
                <a:lnTo>
                  <a:pt x="211" y="41"/>
                </a:lnTo>
                <a:lnTo>
                  <a:pt x="213" y="41"/>
                </a:lnTo>
                <a:lnTo>
                  <a:pt x="213" y="40"/>
                </a:lnTo>
                <a:lnTo>
                  <a:pt x="214" y="40"/>
                </a:lnTo>
                <a:lnTo>
                  <a:pt x="214" y="38"/>
                </a:lnTo>
                <a:lnTo>
                  <a:pt x="216" y="38"/>
                </a:lnTo>
                <a:lnTo>
                  <a:pt x="216" y="37"/>
                </a:lnTo>
                <a:lnTo>
                  <a:pt x="217" y="37"/>
                </a:lnTo>
                <a:lnTo>
                  <a:pt x="216" y="35"/>
                </a:lnTo>
                <a:lnTo>
                  <a:pt x="216" y="34"/>
                </a:lnTo>
                <a:lnTo>
                  <a:pt x="216" y="32"/>
                </a:lnTo>
                <a:lnTo>
                  <a:pt x="214" y="32"/>
                </a:lnTo>
                <a:lnTo>
                  <a:pt x="214" y="31"/>
                </a:lnTo>
                <a:lnTo>
                  <a:pt x="214" y="30"/>
                </a:lnTo>
                <a:lnTo>
                  <a:pt x="213" y="30"/>
                </a:lnTo>
                <a:lnTo>
                  <a:pt x="211" y="28"/>
                </a:lnTo>
                <a:lnTo>
                  <a:pt x="210" y="27"/>
                </a:lnTo>
                <a:lnTo>
                  <a:pt x="209" y="25"/>
                </a:lnTo>
                <a:lnTo>
                  <a:pt x="209" y="24"/>
                </a:lnTo>
                <a:lnTo>
                  <a:pt x="207" y="24"/>
                </a:lnTo>
                <a:lnTo>
                  <a:pt x="207" y="22"/>
                </a:lnTo>
                <a:lnTo>
                  <a:pt x="207" y="21"/>
                </a:lnTo>
                <a:lnTo>
                  <a:pt x="206" y="21"/>
                </a:lnTo>
                <a:lnTo>
                  <a:pt x="206" y="20"/>
                </a:lnTo>
                <a:lnTo>
                  <a:pt x="206" y="18"/>
                </a:lnTo>
                <a:lnTo>
                  <a:pt x="204" y="18"/>
                </a:lnTo>
                <a:lnTo>
                  <a:pt x="203" y="18"/>
                </a:lnTo>
                <a:lnTo>
                  <a:pt x="201" y="18"/>
                </a:lnTo>
                <a:lnTo>
                  <a:pt x="200" y="18"/>
                </a:lnTo>
                <a:lnTo>
                  <a:pt x="199" y="18"/>
                </a:lnTo>
                <a:lnTo>
                  <a:pt x="197" y="18"/>
                </a:lnTo>
                <a:lnTo>
                  <a:pt x="196" y="20"/>
                </a:lnTo>
                <a:lnTo>
                  <a:pt x="194" y="20"/>
                </a:lnTo>
                <a:lnTo>
                  <a:pt x="193" y="20"/>
                </a:lnTo>
                <a:lnTo>
                  <a:pt x="193" y="21"/>
                </a:lnTo>
                <a:lnTo>
                  <a:pt x="191" y="21"/>
                </a:lnTo>
                <a:lnTo>
                  <a:pt x="190" y="21"/>
                </a:lnTo>
                <a:lnTo>
                  <a:pt x="190" y="22"/>
                </a:lnTo>
                <a:lnTo>
                  <a:pt x="191" y="22"/>
                </a:lnTo>
                <a:lnTo>
                  <a:pt x="191" y="24"/>
                </a:lnTo>
                <a:lnTo>
                  <a:pt x="190" y="24"/>
                </a:lnTo>
                <a:lnTo>
                  <a:pt x="190" y="25"/>
                </a:lnTo>
                <a:lnTo>
                  <a:pt x="189" y="25"/>
                </a:lnTo>
                <a:lnTo>
                  <a:pt x="187" y="27"/>
                </a:lnTo>
                <a:lnTo>
                  <a:pt x="187" y="28"/>
                </a:lnTo>
                <a:lnTo>
                  <a:pt x="186" y="28"/>
                </a:lnTo>
                <a:lnTo>
                  <a:pt x="184" y="28"/>
                </a:lnTo>
                <a:lnTo>
                  <a:pt x="183" y="27"/>
                </a:lnTo>
                <a:lnTo>
                  <a:pt x="181" y="27"/>
                </a:lnTo>
                <a:lnTo>
                  <a:pt x="180" y="25"/>
                </a:lnTo>
                <a:lnTo>
                  <a:pt x="179" y="25"/>
                </a:lnTo>
                <a:lnTo>
                  <a:pt x="177" y="25"/>
                </a:lnTo>
                <a:lnTo>
                  <a:pt x="176" y="25"/>
                </a:lnTo>
                <a:lnTo>
                  <a:pt x="176" y="27"/>
                </a:lnTo>
                <a:lnTo>
                  <a:pt x="174" y="27"/>
                </a:lnTo>
                <a:lnTo>
                  <a:pt x="173" y="28"/>
                </a:lnTo>
                <a:lnTo>
                  <a:pt x="174" y="28"/>
                </a:lnTo>
                <a:lnTo>
                  <a:pt x="176" y="30"/>
                </a:lnTo>
                <a:lnTo>
                  <a:pt x="174" y="30"/>
                </a:lnTo>
                <a:lnTo>
                  <a:pt x="174" y="31"/>
                </a:lnTo>
                <a:lnTo>
                  <a:pt x="173" y="31"/>
                </a:lnTo>
                <a:lnTo>
                  <a:pt x="171" y="31"/>
                </a:lnTo>
                <a:lnTo>
                  <a:pt x="171" y="32"/>
                </a:lnTo>
                <a:lnTo>
                  <a:pt x="170" y="32"/>
                </a:lnTo>
                <a:lnTo>
                  <a:pt x="171" y="32"/>
                </a:lnTo>
                <a:lnTo>
                  <a:pt x="173" y="32"/>
                </a:lnTo>
                <a:lnTo>
                  <a:pt x="173" y="34"/>
                </a:lnTo>
                <a:lnTo>
                  <a:pt x="173" y="35"/>
                </a:lnTo>
                <a:lnTo>
                  <a:pt x="171" y="37"/>
                </a:lnTo>
                <a:lnTo>
                  <a:pt x="170" y="37"/>
                </a:lnTo>
                <a:lnTo>
                  <a:pt x="169" y="38"/>
                </a:lnTo>
                <a:lnTo>
                  <a:pt x="170" y="38"/>
                </a:lnTo>
                <a:lnTo>
                  <a:pt x="171" y="40"/>
                </a:lnTo>
                <a:lnTo>
                  <a:pt x="171" y="38"/>
                </a:lnTo>
                <a:lnTo>
                  <a:pt x="173" y="38"/>
                </a:lnTo>
                <a:lnTo>
                  <a:pt x="173" y="40"/>
                </a:lnTo>
                <a:lnTo>
                  <a:pt x="173" y="41"/>
                </a:lnTo>
                <a:lnTo>
                  <a:pt x="173" y="42"/>
                </a:lnTo>
                <a:lnTo>
                  <a:pt x="171" y="42"/>
                </a:lnTo>
                <a:lnTo>
                  <a:pt x="170" y="42"/>
                </a:lnTo>
                <a:lnTo>
                  <a:pt x="169" y="44"/>
                </a:lnTo>
                <a:lnTo>
                  <a:pt x="167" y="45"/>
                </a:lnTo>
                <a:lnTo>
                  <a:pt x="166" y="45"/>
                </a:lnTo>
                <a:lnTo>
                  <a:pt x="164" y="45"/>
                </a:lnTo>
                <a:lnTo>
                  <a:pt x="163" y="47"/>
                </a:lnTo>
                <a:lnTo>
                  <a:pt x="161" y="47"/>
                </a:lnTo>
                <a:lnTo>
                  <a:pt x="160" y="47"/>
                </a:lnTo>
                <a:lnTo>
                  <a:pt x="159" y="47"/>
                </a:lnTo>
                <a:lnTo>
                  <a:pt x="157" y="48"/>
                </a:lnTo>
                <a:lnTo>
                  <a:pt x="156" y="48"/>
                </a:lnTo>
                <a:lnTo>
                  <a:pt x="156" y="47"/>
                </a:lnTo>
                <a:lnTo>
                  <a:pt x="154" y="47"/>
                </a:lnTo>
                <a:lnTo>
                  <a:pt x="153" y="47"/>
                </a:lnTo>
                <a:lnTo>
                  <a:pt x="151" y="45"/>
                </a:lnTo>
                <a:lnTo>
                  <a:pt x="150" y="45"/>
                </a:lnTo>
                <a:lnTo>
                  <a:pt x="150" y="44"/>
                </a:lnTo>
                <a:lnTo>
                  <a:pt x="149" y="44"/>
                </a:lnTo>
                <a:lnTo>
                  <a:pt x="147" y="45"/>
                </a:lnTo>
                <a:lnTo>
                  <a:pt x="147" y="47"/>
                </a:lnTo>
                <a:lnTo>
                  <a:pt x="146" y="47"/>
                </a:lnTo>
                <a:lnTo>
                  <a:pt x="144" y="47"/>
                </a:lnTo>
                <a:lnTo>
                  <a:pt x="143" y="45"/>
                </a:lnTo>
                <a:lnTo>
                  <a:pt x="141" y="44"/>
                </a:lnTo>
                <a:lnTo>
                  <a:pt x="140" y="42"/>
                </a:lnTo>
                <a:lnTo>
                  <a:pt x="140" y="41"/>
                </a:lnTo>
                <a:lnTo>
                  <a:pt x="139" y="41"/>
                </a:lnTo>
                <a:lnTo>
                  <a:pt x="137" y="41"/>
                </a:lnTo>
                <a:lnTo>
                  <a:pt x="136" y="41"/>
                </a:lnTo>
                <a:lnTo>
                  <a:pt x="134" y="41"/>
                </a:lnTo>
                <a:lnTo>
                  <a:pt x="133" y="40"/>
                </a:lnTo>
                <a:lnTo>
                  <a:pt x="131" y="40"/>
                </a:lnTo>
                <a:lnTo>
                  <a:pt x="131" y="41"/>
                </a:lnTo>
                <a:lnTo>
                  <a:pt x="130" y="41"/>
                </a:lnTo>
                <a:lnTo>
                  <a:pt x="130" y="42"/>
                </a:lnTo>
                <a:lnTo>
                  <a:pt x="129" y="42"/>
                </a:lnTo>
                <a:lnTo>
                  <a:pt x="129" y="44"/>
                </a:lnTo>
                <a:lnTo>
                  <a:pt x="127" y="44"/>
                </a:lnTo>
                <a:lnTo>
                  <a:pt x="126" y="44"/>
                </a:lnTo>
                <a:lnTo>
                  <a:pt x="126" y="45"/>
                </a:lnTo>
                <a:lnTo>
                  <a:pt x="124" y="45"/>
                </a:lnTo>
                <a:lnTo>
                  <a:pt x="124" y="47"/>
                </a:lnTo>
                <a:lnTo>
                  <a:pt x="123" y="47"/>
                </a:lnTo>
                <a:lnTo>
                  <a:pt x="121" y="47"/>
                </a:lnTo>
                <a:lnTo>
                  <a:pt x="120" y="47"/>
                </a:lnTo>
                <a:lnTo>
                  <a:pt x="119" y="48"/>
                </a:lnTo>
                <a:lnTo>
                  <a:pt x="117" y="48"/>
                </a:lnTo>
                <a:lnTo>
                  <a:pt x="116" y="47"/>
                </a:lnTo>
                <a:lnTo>
                  <a:pt x="116" y="45"/>
                </a:lnTo>
                <a:lnTo>
                  <a:pt x="114" y="45"/>
                </a:lnTo>
                <a:lnTo>
                  <a:pt x="113" y="45"/>
                </a:lnTo>
                <a:lnTo>
                  <a:pt x="113" y="44"/>
                </a:lnTo>
                <a:lnTo>
                  <a:pt x="111" y="42"/>
                </a:lnTo>
                <a:lnTo>
                  <a:pt x="110" y="41"/>
                </a:lnTo>
                <a:lnTo>
                  <a:pt x="109" y="40"/>
                </a:lnTo>
                <a:lnTo>
                  <a:pt x="109" y="38"/>
                </a:lnTo>
                <a:lnTo>
                  <a:pt x="110" y="37"/>
                </a:lnTo>
                <a:lnTo>
                  <a:pt x="110" y="35"/>
                </a:lnTo>
                <a:lnTo>
                  <a:pt x="109" y="35"/>
                </a:lnTo>
                <a:lnTo>
                  <a:pt x="109" y="34"/>
                </a:lnTo>
                <a:lnTo>
                  <a:pt x="110" y="34"/>
                </a:lnTo>
                <a:lnTo>
                  <a:pt x="110" y="32"/>
                </a:lnTo>
                <a:lnTo>
                  <a:pt x="110" y="31"/>
                </a:lnTo>
                <a:lnTo>
                  <a:pt x="109" y="31"/>
                </a:lnTo>
                <a:lnTo>
                  <a:pt x="107" y="30"/>
                </a:lnTo>
                <a:lnTo>
                  <a:pt x="107" y="28"/>
                </a:lnTo>
                <a:lnTo>
                  <a:pt x="106" y="28"/>
                </a:lnTo>
                <a:lnTo>
                  <a:pt x="104" y="27"/>
                </a:lnTo>
                <a:lnTo>
                  <a:pt x="104" y="25"/>
                </a:lnTo>
                <a:lnTo>
                  <a:pt x="104" y="24"/>
                </a:lnTo>
                <a:lnTo>
                  <a:pt x="106" y="24"/>
                </a:lnTo>
                <a:lnTo>
                  <a:pt x="104" y="22"/>
                </a:lnTo>
                <a:lnTo>
                  <a:pt x="103" y="22"/>
                </a:lnTo>
                <a:lnTo>
                  <a:pt x="101" y="22"/>
                </a:lnTo>
                <a:lnTo>
                  <a:pt x="101" y="24"/>
                </a:lnTo>
                <a:lnTo>
                  <a:pt x="100" y="24"/>
                </a:lnTo>
                <a:lnTo>
                  <a:pt x="99" y="24"/>
                </a:lnTo>
                <a:lnTo>
                  <a:pt x="97" y="24"/>
                </a:lnTo>
                <a:lnTo>
                  <a:pt x="96" y="22"/>
                </a:lnTo>
                <a:lnTo>
                  <a:pt x="94" y="21"/>
                </a:lnTo>
                <a:lnTo>
                  <a:pt x="93" y="21"/>
                </a:lnTo>
                <a:lnTo>
                  <a:pt x="93" y="20"/>
                </a:lnTo>
                <a:lnTo>
                  <a:pt x="91" y="18"/>
                </a:lnTo>
                <a:lnTo>
                  <a:pt x="90" y="18"/>
                </a:lnTo>
                <a:lnTo>
                  <a:pt x="90" y="17"/>
                </a:lnTo>
                <a:lnTo>
                  <a:pt x="89" y="17"/>
                </a:lnTo>
                <a:lnTo>
                  <a:pt x="87" y="17"/>
                </a:lnTo>
                <a:lnTo>
                  <a:pt x="86" y="17"/>
                </a:lnTo>
                <a:lnTo>
                  <a:pt x="84" y="15"/>
                </a:lnTo>
                <a:lnTo>
                  <a:pt x="84" y="14"/>
                </a:lnTo>
                <a:lnTo>
                  <a:pt x="84" y="12"/>
                </a:lnTo>
                <a:lnTo>
                  <a:pt x="83" y="11"/>
                </a:lnTo>
                <a:lnTo>
                  <a:pt x="83" y="10"/>
                </a:lnTo>
                <a:lnTo>
                  <a:pt x="81" y="10"/>
                </a:lnTo>
                <a:lnTo>
                  <a:pt x="81" y="8"/>
                </a:lnTo>
                <a:lnTo>
                  <a:pt x="81" y="7"/>
                </a:lnTo>
                <a:lnTo>
                  <a:pt x="80" y="7"/>
                </a:lnTo>
                <a:lnTo>
                  <a:pt x="78" y="7"/>
                </a:lnTo>
                <a:lnTo>
                  <a:pt x="78" y="5"/>
                </a:lnTo>
                <a:lnTo>
                  <a:pt x="77" y="5"/>
                </a:lnTo>
                <a:lnTo>
                  <a:pt x="76" y="5"/>
                </a:lnTo>
                <a:lnTo>
                  <a:pt x="74" y="5"/>
                </a:lnTo>
                <a:lnTo>
                  <a:pt x="73" y="5"/>
                </a:lnTo>
                <a:lnTo>
                  <a:pt x="71" y="4"/>
                </a:lnTo>
                <a:lnTo>
                  <a:pt x="70" y="2"/>
                </a:lnTo>
                <a:lnTo>
                  <a:pt x="68" y="2"/>
                </a:lnTo>
                <a:lnTo>
                  <a:pt x="68" y="1"/>
                </a:lnTo>
                <a:lnTo>
                  <a:pt x="67" y="1"/>
                </a:lnTo>
                <a:lnTo>
                  <a:pt x="66" y="1"/>
                </a:lnTo>
                <a:lnTo>
                  <a:pt x="64" y="0"/>
                </a:lnTo>
                <a:lnTo>
                  <a:pt x="63" y="0"/>
                </a:lnTo>
                <a:lnTo>
                  <a:pt x="63" y="1"/>
                </a:lnTo>
                <a:lnTo>
                  <a:pt x="61" y="1"/>
                </a:lnTo>
                <a:lnTo>
                  <a:pt x="60" y="2"/>
                </a:lnTo>
                <a:lnTo>
                  <a:pt x="58" y="2"/>
                </a:lnTo>
                <a:lnTo>
                  <a:pt x="57" y="2"/>
                </a:lnTo>
                <a:lnTo>
                  <a:pt x="56" y="2"/>
                </a:lnTo>
                <a:lnTo>
                  <a:pt x="56" y="4"/>
                </a:lnTo>
                <a:lnTo>
                  <a:pt x="54" y="4"/>
                </a:lnTo>
                <a:lnTo>
                  <a:pt x="53" y="5"/>
                </a:lnTo>
                <a:lnTo>
                  <a:pt x="53" y="7"/>
                </a:lnTo>
                <a:lnTo>
                  <a:pt x="51" y="7"/>
                </a:lnTo>
                <a:lnTo>
                  <a:pt x="51" y="8"/>
                </a:lnTo>
                <a:lnTo>
                  <a:pt x="51" y="10"/>
                </a:lnTo>
                <a:lnTo>
                  <a:pt x="50" y="10"/>
                </a:lnTo>
                <a:lnTo>
                  <a:pt x="50" y="11"/>
                </a:lnTo>
                <a:lnTo>
                  <a:pt x="48" y="11"/>
                </a:lnTo>
                <a:lnTo>
                  <a:pt x="48" y="12"/>
                </a:lnTo>
                <a:lnTo>
                  <a:pt x="47" y="12"/>
                </a:lnTo>
                <a:lnTo>
                  <a:pt x="47" y="14"/>
                </a:lnTo>
                <a:lnTo>
                  <a:pt x="47" y="15"/>
                </a:lnTo>
                <a:lnTo>
                  <a:pt x="46" y="15"/>
                </a:lnTo>
                <a:lnTo>
                  <a:pt x="46" y="17"/>
                </a:lnTo>
                <a:lnTo>
                  <a:pt x="46" y="18"/>
                </a:lnTo>
                <a:lnTo>
                  <a:pt x="46" y="20"/>
                </a:lnTo>
                <a:lnTo>
                  <a:pt x="44" y="20"/>
                </a:lnTo>
                <a:lnTo>
                  <a:pt x="43" y="21"/>
                </a:lnTo>
                <a:lnTo>
                  <a:pt x="43" y="22"/>
                </a:lnTo>
                <a:lnTo>
                  <a:pt x="44" y="24"/>
                </a:lnTo>
                <a:lnTo>
                  <a:pt x="44" y="25"/>
                </a:lnTo>
                <a:lnTo>
                  <a:pt x="43" y="25"/>
                </a:lnTo>
                <a:lnTo>
                  <a:pt x="41" y="27"/>
                </a:lnTo>
                <a:lnTo>
                  <a:pt x="41" y="28"/>
                </a:lnTo>
                <a:lnTo>
                  <a:pt x="40" y="28"/>
                </a:lnTo>
                <a:lnTo>
                  <a:pt x="41" y="30"/>
                </a:lnTo>
                <a:lnTo>
                  <a:pt x="40" y="31"/>
                </a:lnTo>
                <a:lnTo>
                  <a:pt x="41" y="31"/>
                </a:lnTo>
                <a:lnTo>
                  <a:pt x="40" y="31"/>
                </a:lnTo>
                <a:lnTo>
                  <a:pt x="40" y="32"/>
                </a:lnTo>
                <a:lnTo>
                  <a:pt x="40" y="34"/>
                </a:lnTo>
                <a:lnTo>
                  <a:pt x="40" y="35"/>
                </a:lnTo>
                <a:lnTo>
                  <a:pt x="41" y="35"/>
                </a:lnTo>
                <a:lnTo>
                  <a:pt x="41" y="37"/>
                </a:lnTo>
                <a:lnTo>
                  <a:pt x="41" y="38"/>
                </a:lnTo>
                <a:lnTo>
                  <a:pt x="43" y="38"/>
                </a:lnTo>
                <a:lnTo>
                  <a:pt x="43" y="40"/>
                </a:lnTo>
                <a:lnTo>
                  <a:pt x="44" y="40"/>
                </a:lnTo>
                <a:lnTo>
                  <a:pt x="46" y="40"/>
                </a:lnTo>
                <a:lnTo>
                  <a:pt x="47" y="40"/>
                </a:lnTo>
                <a:lnTo>
                  <a:pt x="47" y="41"/>
                </a:lnTo>
                <a:lnTo>
                  <a:pt x="48" y="41"/>
                </a:lnTo>
                <a:lnTo>
                  <a:pt x="48" y="42"/>
                </a:lnTo>
                <a:lnTo>
                  <a:pt x="50" y="42"/>
                </a:lnTo>
                <a:lnTo>
                  <a:pt x="50" y="44"/>
                </a:lnTo>
                <a:lnTo>
                  <a:pt x="51" y="44"/>
                </a:lnTo>
                <a:lnTo>
                  <a:pt x="51" y="45"/>
                </a:lnTo>
                <a:lnTo>
                  <a:pt x="53" y="45"/>
                </a:lnTo>
                <a:lnTo>
                  <a:pt x="53" y="47"/>
                </a:lnTo>
                <a:lnTo>
                  <a:pt x="54" y="47"/>
                </a:lnTo>
                <a:lnTo>
                  <a:pt x="54" y="48"/>
                </a:lnTo>
                <a:lnTo>
                  <a:pt x="56" y="50"/>
                </a:lnTo>
                <a:lnTo>
                  <a:pt x="56" y="51"/>
                </a:lnTo>
                <a:lnTo>
                  <a:pt x="56" y="52"/>
                </a:lnTo>
                <a:lnTo>
                  <a:pt x="54" y="52"/>
                </a:lnTo>
                <a:lnTo>
                  <a:pt x="53" y="52"/>
                </a:lnTo>
                <a:lnTo>
                  <a:pt x="53" y="54"/>
                </a:lnTo>
                <a:lnTo>
                  <a:pt x="53" y="55"/>
                </a:lnTo>
                <a:lnTo>
                  <a:pt x="51" y="55"/>
                </a:lnTo>
                <a:lnTo>
                  <a:pt x="50" y="57"/>
                </a:lnTo>
                <a:lnTo>
                  <a:pt x="48" y="58"/>
                </a:lnTo>
                <a:lnTo>
                  <a:pt x="48" y="60"/>
                </a:lnTo>
                <a:lnTo>
                  <a:pt x="48" y="61"/>
                </a:lnTo>
                <a:lnTo>
                  <a:pt x="47" y="61"/>
                </a:lnTo>
                <a:lnTo>
                  <a:pt x="47" y="62"/>
                </a:lnTo>
                <a:lnTo>
                  <a:pt x="47" y="64"/>
                </a:lnTo>
                <a:lnTo>
                  <a:pt x="47" y="65"/>
                </a:lnTo>
                <a:lnTo>
                  <a:pt x="47" y="67"/>
                </a:lnTo>
                <a:lnTo>
                  <a:pt x="46" y="67"/>
                </a:lnTo>
                <a:lnTo>
                  <a:pt x="47" y="67"/>
                </a:lnTo>
                <a:lnTo>
                  <a:pt x="47" y="68"/>
                </a:lnTo>
                <a:lnTo>
                  <a:pt x="47" y="70"/>
                </a:lnTo>
                <a:lnTo>
                  <a:pt x="48" y="71"/>
                </a:lnTo>
                <a:lnTo>
                  <a:pt x="48" y="73"/>
                </a:lnTo>
                <a:lnTo>
                  <a:pt x="50" y="74"/>
                </a:lnTo>
                <a:lnTo>
                  <a:pt x="50" y="75"/>
                </a:lnTo>
                <a:lnTo>
                  <a:pt x="50" y="77"/>
                </a:lnTo>
                <a:lnTo>
                  <a:pt x="51" y="77"/>
                </a:lnTo>
                <a:lnTo>
                  <a:pt x="51" y="78"/>
                </a:lnTo>
                <a:lnTo>
                  <a:pt x="53" y="78"/>
                </a:lnTo>
                <a:lnTo>
                  <a:pt x="54" y="78"/>
                </a:lnTo>
                <a:lnTo>
                  <a:pt x="56" y="78"/>
                </a:lnTo>
                <a:lnTo>
                  <a:pt x="57" y="78"/>
                </a:lnTo>
                <a:lnTo>
                  <a:pt x="57" y="80"/>
                </a:lnTo>
                <a:lnTo>
                  <a:pt x="57" y="81"/>
                </a:lnTo>
                <a:lnTo>
                  <a:pt x="58" y="81"/>
                </a:lnTo>
                <a:lnTo>
                  <a:pt x="58" y="83"/>
                </a:lnTo>
                <a:lnTo>
                  <a:pt x="60" y="83"/>
                </a:lnTo>
                <a:lnTo>
                  <a:pt x="61" y="83"/>
                </a:lnTo>
                <a:lnTo>
                  <a:pt x="63" y="84"/>
                </a:lnTo>
                <a:lnTo>
                  <a:pt x="63" y="85"/>
                </a:lnTo>
                <a:lnTo>
                  <a:pt x="64" y="85"/>
                </a:lnTo>
                <a:lnTo>
                  <a:pt x="64" y="87"/>
                </a:lnTo>
                <a:lnTo>
                  <a:pt x="66" y="87"/>
                </a:lnTo>
                <a:lnTo>
                  <a:pt x="66" y="88"/>
                </a:lnTo>
                <a:lnTo>
                  <a:pt x="66" y="91"/>
                </a:lnTo>
                <a:lnTo>
                  <a:pt x="66" y="93"/>
                </a:lnTo>
                <a:lnTo>
                  <a:pt x="66" y="94"/>
                </a:lnTo>
                <a:lnTo>
                  <a:pt x="66" y="95"/>
                </a:lnTo>
                <a:lnTo>
                  <a:pt x="66" y="97"/>
                </a:lnTo>
                <a:lnTo>
                  <a:pt x="64" y="98"/>
                </a:lnTo>
                <a:lnTo>
                  <a:pt x="64" y="100"/>
                </a:lnTo>
                <a:lnTo>
                  <a:pt x="64" y="101"/>
                </a:lnTo>
                <a:lnTo>
                  <a:pt x="66" y="101"/>
                </a:lnTo>
                <a:lnTo>
                  <a:pt x="64" y="103"/>
                </a:lnTo>
                <a:lnTo>
                  <a:pt x="64" y="104"/>
                </a:lnTo>
                <a:lnTo>
                  <a:pt x="64" y="105"/>
                </a:lnTo>
                <a:lnTo>
                  <a:pt x="63" y="107"/>
                </a:lnTo>
                <a:lnTo>
                  <a:pt x="63" y="108"/>
                </a:lnTo>
                <a:lnTo>
                  <a:pt x="63" y="110"/>
                </a:lnTo>
                <a:lnTo>
                  <a:pt x="61" y="110"/>
                </a:lnTo>
                <a:lnTo>
                  <a:pt x="60" y="110"/>
                </a:lnTo>
                <a:lnTo>
                  <a:pt x="60" y="111"/>
                </a:lnTo>
                <a:lnTo>
                  <a:pt x="58" y="113"/>
                </a:lnTo>
                <a:lnTo>
                  <a:pt x="57" y="113"/>
                </a:lnTo>
                <a:lnTo>
                  <a:pt x="57" y="114"/>
                </a:lnTo>
                <a:lnTo>
                  <a:pt x="57" y="115"/>
                </a:lnTo>
                <a:lnTo>
                  <a:pt x="56" y="115"/>
                </a:lnTo>
                <a:lnTo>
                  <a:pt x="56" y="117"/>
                </a:lnTo>
                <a:lnTo>
                  <a:pt x="56" y="118"/>
                </a:lnTo>
                <a:lnTo>
                  <a:pt x="56" y="120"/>
                </a:lnTo>
                <a:lnTo>
                  <a:pt x="56" y="121"/>
                </a:lnTo>
                <a:lnTo>
                  <a:pt x="57" y="123"/>
                </a:lnTo>
                <a:lnTo>
                  <a:pt x="57" y="124"/>
                </a:lnTo>
                <a:lnTo>
                  <a:pt x="58" y="124"/>
                </a:lnTo>
                <a:lnTo>
                  <a:pt x="58" y="125"/>
                </a:lnTo>
                <a:lnTo>
                  <a:pt x="60" y="127"/>
                </a:lnTo>
                <a:lnTo>
                  <a:pt x="60" y="128"/>
                </a:lnTo>
                <a:lnTo>
                  <a:pt x="61" y="128"/>
                </a:lnTo>
                <a:lnTo>
                  <a:pt x="61" y="130"/>
                </a:lnTo>
                <a:lnTo>
                  <a:pt x="60" y="130"/>
                </a:lnTo>
                <a:lnTo>
                  <a:pt x="60" y="131"/>
                </a:lnTo>
                <a:lnTo>
                  <a:pt x="58" y="133"/>
                </a:lnTo>
                <a:lnTo>
                  <a:pt x="57" y="133"/>
                </a:lnTo>
                <a:lnTo>
                  <a:pt x="57" y="134"/>
                </a:lnTo>
                <a:lnTo>
                  <a:pt x="56" y="134"/>
                </a:lnTo>
                <a:lnTo>
                  <a:pt x="54" y="135"/>
                </a:lnTo>
                <a:lnTo>
                  <a:pt x="53" y="135"/>
                </a:lnTo>
                <a:lnTo>
                  <a:pt x="53" y="137"/>
                </a:lnTo>
                <a:lnTo>
                  <a:pt x="51" y="138"/>
                </a:lnTo>
                <a:lnTo>
                  <a:pt x="50" y="140"/>
                </a:lnTo>
                <a:lnTo>
                  <a:pt x="48" y="141"/>
                </a:lnTo>
                <a:lnTo>
                  <a:pt x="47" y="143"/>
                </a:lnTo>
                <a:lnTo>
                  <a:pt x="47" y="144"/>
                </a:lnTo>
                <a:lnTo>
                  <a:pt x="46" y="144"/>
                </a:lnTo>
                <a:lnTo>
                  <a:pt x="44" y="145"/>
                </a:lnTo>
                <a:lnTo>
                  <a:pt x="43" y="145"/>
                </a:lnTo>
                <a:lnTo>
                  <a:pt x="43" y="144"/>
                </a:lnTo>
                <a:lnTo>
                  <a:pt x="43" y="145"/>
                </a:lnTo>
                <a:lnTo>
                  <a:pt x="41" y="147"/>
                </a:lnTo>
                <a:lnTo>
                  <a:pt x="41" y="148"/>
                </a:lnTo>
                <a:lnTo>
                  <a:pt x="40" y="150"/>
                </a:lnTo>
                <a:lnTo>
                  <a:pt x="38" y="151"/>
                </a:lnTo>
                <a:lnTo>
                  <a:pt x="38" y="153"/>
                </a:lnTo>
                <a:lnTo>
                  <a:pt x="40" y="153"/>
                </a:lnTo>
                <a:lnTo>
                  <a:pt x="40" y="154"/>
                </a:lnTo>
                <a:lnTo>
                  <a:pt x="40" y="155"/>
                </a:lnTo>
                <a:lnTo>
                  <a:pt x="40" y="157"/>
                </a:lnTo>
                <a:lnTo>
                  <a:pt x="38" y="157"/>
                </a:lnTo>
                <a:lnTo>
                  <a:pt x="37" y="158"/>
                </a:lnTo>
                <a:lnTo>
                  <a:pt x="37" y="160"/>
                </a:lnTo>
                <a:lnTo>
                  <a:pt x="36" y="160"/>
                </a:lnTo>
                <a:lnTo>
                  <a:pt x="34" y="160"/>
                </a:lnTo>
                <a:lnTo>
                  <a:pt x="34" y="158"/>
                </a:lnTo>
                <a:lnTo>
                  <a:pt x="34" y="160"/>
                </a:lnTo>
                <a:lnTo>
                  <a:pt x="33" y="160"/>
                </a:lnTo>
                <a:lnTo>
                  <a:pt x="33" y="161"/>
                </a:lnTo>
                <a:lnTo>
                  <a:pt x="33" y="163"/>
                </a:lnTo>
                <a:lnTo>
                  <a:pt x="31" y="163"/>
                </a:lnTo>
                <a:lnTo>
                  <a:pt x="30" y="163"/>
                </a:lnTo>
                <a:lnTo>
                  <a:pt x="30" y="164"/>
                </a:lnTo>
                <a:lnTo>
                  <a:pt x="30" y="165"/>
                </a:lnTo>
                <a:lnTo>
                  <a:pt x="30" y="167"/>
                </a:lnTo>
                <a:lnTo>
                  <a:pt x="30" y="168"/>
                </a:lnTo>
                <a:lnTo>
                  <a:pt x="28" y="168"/>
                </a:lnTo>
                <a:lnTo>
                  <a:pt x="28" y="170"/>
                </a:lnTo>
                <a:lnTo>
                  <a:pt x="28" y="171"/>
                </a:lnTo>
                <a:lnTo>
                  <a:pt x="27" y="173"/>
                </a:lnTo>
                <a:lnTo>
                  <a:pt x="26" y="173"/>
                </a:lnTo>
                <a:lnTo>
                  <a:pt x="24" y="173"/>
                </a:lnTo>
                <a:lnTo>
                  <a:pt x="23" y="173"/>
                </a:lnTo>
                <a:lnTo>
                  <a:pt x="21" y="173"/>
                </a:lnTo>
                <a:lnTo>
                  <a:pt x="20" y="173"/>
                </a:lnTo>
                <a:lnTo>
                  <a:pt x="20" y="171"/>
                </a:lnTo>
                <a:lnTo>
                  <a:pt x="18" y="171"/>
                </a:lnTo>
                <a:lnTo>
                  <a:pt x="17" y="171"/>
                </a:lnTo>
                <a:lnTo>
                  <a:pt x="16" y="171"/>
                </a:lnTo>
                <a:lnTo>
                  <a:pt x="14" y="171"/>
                </a:lnTo>
                <a:lnTo>
                  <a:pt x="13" y="171"/>
                </a:lnTo>
                <a:lnTo>
                  <a:pt x="11" y="171"/>
                </a:lnTo>
                <a:lnTo>
                  <a:pt x="11" y="173"/>
                </a:lnTo>
                <a:lnTo>
                  <a:pt x="10" y="174"/>
                </a:lnTo>
                <a:lnTo>
                  <a:pt x="10" y="175"/>
                </a:lnTo>
                <a:lnTo>
                  <a:pt x="8" y="177"/>
                </a:lnTo>
                <a:lnTo>
                  <a:pt x="7" y="177"/>
                </a:lnTo>
                <a:lnTo>
                  <a:pt x="7" y="175"/>
                </a:lnTo>
                <a:lnTo>
                  <a:pt x="6" y="175"/>
                </a:lnTo>
                <a:lnTo>
                  <a:pt x="6" y="177"/>
                </a:lnTo>
                <a:lnTo>
                  <a:pt x="4" y="177"/>
                </a:lnTo>
                <a:lnTo>
                  <a:pt x="3" y="177"/>
                </a:lnTo>
                <a:lnTo>
                  <a:pt x="3" y="178"/>
                </a:lnTo>
                <a:lnTo>
                  <a:pt x="3" y="180"/>
                </a:lnTo>
                <a:lnTo>
                  <a:pt x="3" y="181"/>
                </a:lnTo>
                <a:lnTo>
                  <a:pt x="3" y="183"/>
                </a:lnTo>
                <a:lnTo>
                  <a:pt x="3" y="184"/>
                </a:lnTo>
                <a:lnTo>
                  <a:pt x="3" y="185"/>
                </a:lnTo>
                <a:lnTo>
                  <a:pt x="3" y="187"/>
                </a:lnTo>
                <a:lnTo>
                  <a:pt x="4" y="188"/>
                </a:lnTo>
                <a:lnTo>
                  <a:pt x="4" y="190"/>
                </a:lnTo>
                <a:lnTo>
                  <a:pt x="3" y="191"/>
                </a:lnTo>
                <a:lnTo>
                  <a:pt x="3" y="193"/>
                </a:lnTo>
                <a:lnTo>
                  <a:pt x="3" y="194"/>
                </a:lnTo>
                <a:lnTo>
                  <a:pt x="3" y="195"/>
                </a:lnTo>
                <a:lnTo>
                  <a:pt x="3" y="197"/>
                </a:lnTo>
                <a:lnTo>
                  <a:pt x="4" y="197"/>
                </a:lnTo>
                <a:lnTo>
                  <a:pt x="4" y="198"/>
                </a:lnTo>
                <a:lnTo>
                  <a:pt x="4" y="200"/>
                </a:lnTo>
                <a:lnTo>
                  <a:pt x="6" y="200"/>
                </a:lnTo>
                <a:lnTo>
                  <a:pt x="6" y="201"/>
                </a:lnTo>
                <a:lnTo>
                  <a:pt x="7" y="201"/>
                </a:lnTo>
                <a:lnTo>
                  <a:pt x="7" y="203"/>
                </a:lnTo>
                <a:lnTo>
                  <a:pt x="7" y="204"/>
                </a:lnTo>
                <a:lnTo>
                  <a:pt x="7" y="205"/>
                </a:lnTo>
                <a:lnTo>
                  <a:pt x="7" y="207"/>
                </a:lnTo>
                <a:lnTo>
                  <a:pt x="7" y="208"/>
                </a:lnTo>
                <a:lnTo>
                  <a:pt x="7" y="210"/>
                </a:lnTo>
                <a:lnTo>
                  <a:pt x="6" y="211"/>
                </a:lnTo>
                <a:lnTo>
                  <a:pt x="7" y="211"/>
                </a:lnTo>
                <a:lnTo>
                  <a:pt x="8" y="213"/>
                </a:lnTo>
                <a:lnTo>
                  <a:pt x="8" y="214"/>
                </a:lnTo>
                <a:lnTo>
                  <a:pt x="8" y="216"/>
                </a:lnTo>
                <a:lnTo>
                  <a:pt x="8" y="217"/>
                </a:lnTo>
                <a:lnTo>
                  <a:pt x="8" y="218"/>
                </a:lnTo>
                <a:lnTo>
                  <a:pt x="8" y="220"/>
                </a:lnTo>
                <a:lnTo>
                  <a:pt x="8" y="221"/>
                </a:lnTo>
                <a:lnTo>
                  <a:pt x="8" y="223"/>
                </a:lnTo>
                <a:lnTo>
                  <a:pt x="8" y="224"/>
                </a:lnTo>
                <a:lnTo>
                  <a:pt x="8" y="226"/>
                </a:lnTo>
                <a:lnTo>
                  <a:pt x="7" y="226"/>
                </a:lnTo>
                <a:lnTo>
                  <a:pt x="8" y="227"/>
                </a:lnTo>
                <a:lnTo>
                  <a:pt x="7" y="228"/>
                </a:lnTo>
                <a:lnTo>
                  <a:pt x="7" y="227"/>
                </a:lnTo>
                <a:lnTo>
                  <a:pt x="6" y="227"/>
                </a:lnTo>
                <a:lnTo>
                  <a:pt x="6" y="228"/>
                </a:lnTo>
                <a:lnTo>
                  <a:pt x="4" y="228"/>
                </a:lnTo>
                <a:lnTo>
                  <a:pt x="3" y="228"/>
                </a:lnTo>
                <a:lnTo>
                  <a:pt x="3" y="230"/>
                </a:lnTo>
                <a:lnTo>
                  <a:pt x="1" y="231"/>
                </a:lnTo>
                <a:lnTo>
                  <a:pt x="1" y="233"/>
                </a:lnTo>
                <a:lnTo>
                  <a:pt x="3" y="233"/>
                </a:lnTo>
                <a:lnTo>
                  <a:pt x="4" y="231"/>
                </a:lnTo>
                <a:lnTo>
                  <a:pt x="6" y="231"/>
                </a:lnTo>
                <a:lnTo>
                  <a:pt x="6" y="233"/>
                </a:lnTo>
                <a:lnTo>
                  <a:pt x="7" y="233"/>
                </a:lnTo>
                <a:lnTo>
                  <a:pt x="8" y="233"/>
                </a:lnTo>
                <a:lnTo>
                  <a:pt x="8" y="234"/>
                </a:lnTo>
                <a:lnTo>
                  <a:pt x="7" y="234"/>
                </a:lnTo>
                <a:lnTo>
                  <a:pt x="7" y="236"/>
                </a:lnTo>
                <a:lnTo>
                  <a:pt x="6" y="236"/>
                </a:lnTo>
                <a:lnTo>
                  <a:pt x="4" y="237"/>
                </a:lnTo>
                <a:lnTo>
                  <a:pt x="1" y="238"/>
                </a:lnTo>
                <a:close/>
              </a:path>
            </a:pathLst>
          </a:custGeom>
          <a:solidFill>
            <a:schemeClr val="bg1"/>
          </a:solidFill>
          <a:ln w="3175" cmpd="sng">
            <a:solidFill>
              <a:srgbClr val="808080"/>
            </a:solidFill>
            <a:round/>
            <a:headEnd/>
            <a:tailEnd/>
          </a:ln>
        </p:spPr>
        <p:txBody>
          <a:bodyPr/>
          <a:lstStyle/>
          <a:p>
            <a:endParaRPr lang="en-US"/>
          </a:p>
        </p:txBody>
      </p:sp>
      <p:sp>
        <p:nvSpPr>
          <p:cNvPr id="14532" name="Freeform 196"/>
          <p:cNvSpPr>
            <a:spLocks/>
          </p:cNvSpPr>
          <p:nvPr/>
        </p:nvSpPr>
        <p:spPr bwMode="auto">
          <a:xfrm>
            <a:off x="2730500" y="668338"/>
            <a:ext cx="314325" cy="206375"/>
          </a:xfrm>
          <a:custGeom>
            <a:avLst/>
            <a:gdLst>
              <a:gd name="T0" fmla="*/ 252 w 266"/>
              <a:gd name="T1" fmla="*/ 125 h 238"/>
              <a:gd name="T2" fmla="*/ 256 w 266"/>
              <a:gd name="T3" fmla="*/ 117 h 238"/>
              <a:gd name="T4" fmla="*/ 266 w 266"/>
              <a:gd name="T5" fmla="*/ 108 h 238"/>
              <a:gd name="T6" fmla="*/ 261 w 266"/>
              <a:gd name="T7" fmla="*/ 97 h 238"/>
              <a:gd name="T8" fmla="*/ 261 w 266"/>
              <a:gd name="T9" fmla="*/ 87 h 238"/>
              <a:gd name="T10" fmla="*/ 255 w 266"/>
              <a:gd name="T11" fmla="*/ 78 h 238"/>
              <a:gd name="T12" fmla="*/ 251 w 266"/>
              <a:gd name="T13" fmla="*/ 74 h 238"/>
              <a:gd name="T14" fmla="*/ 245 w 266"/>
              <a:gd name="T15" fmla="*/ 60 h 238"/>
              <a:gd name="T16" fmla="*/ 239 w 266"/>
              <a:gd name="T17" fmla="*/ 55 h 238"/>
              <a:gd name="T18" fmla="*/ 228 w 266"/>
              <a:gd name="T19" fmla="*/ 57 h 238"/>
              <a:gd name="T20" fmla="*/ 218 w 266"/>
              <a:gd name="T21" fmla="*/ 55 h 238"/>
              <a:gd name="T22" fmla="*/ 210 w 266"/>
              <a:gd name="T23" fmla="*/ 54 h 238"/>
              <a:gd name="T24" fmla="*/ 205 w 266"/>
              <a:gd name="T25" fmla="*/ 48 h 238"/>
              <a:gd name="T26" fmla="*/ 209 w 266"/>
              <a:gd name="T27" fmla="*/ 41 h 238"/>
              <a:gd name="T28" fmla="*/ 215 w 266"/>
              <a:gd name="T29" fmla="*/ 34 h 238"/>
              <a:gd name="T30" fmla="*/ 206 w 266"/>
              <a:gd name="T31" fmla="*/ 24 h 238"/>
              <a:gd name="T32" fmla="*/ 198 w 266"/>
              <a:gd name="T33" fmla="*/ 18 h 238"/>
              <a:gd name="T34" fmla="*/ 190 w 266"/>
              <a:gd name="T35" fmla="*/ 24 h 238"/>
              <a:gd name="T36" fmla="*/ 179 w 266"/>
              <a:gd name="T37" fmla="*/ 25 h 238"/>
              <a:gd name="T38" fmla="*/ 173 w 266"/>
              <a:gd name="T39" fmla="*/ 31 h 238"/>
              <a:gd name="T40" fmla="*/ 169 w 266"/>
              <a:gd name="T41" fmla="*/ 37 h 238"/>
              <a:gd name="T42" fmla="*/ 169 w 266"/>
              <a:gd name="T43" fmla="*/ 42 h 238"/>
              <a:gd name="T44" fmla="*/ 155 w 266"/>
              <a:gd name="T45" fmla="*/ 48 h 238"/>
              <a:gd name="T46" fmla="*/ 145 w 266"/>
              <a:gd name="T47" fmla="*/ 47 h 238"/>
              <a:gd name="T48" fmla="*/ 132 w 266"/>
              <a:gd name="T49" fmla="*/ 40 h 238"/>
              <a:gd name="T50" fmla="*/ 123 w 266"/>
              <a:gd name="T51" fmla="*/ 45 h 238"/>
              <a:gd name="T52" fmla="*/ 112 w 266"/>
              <a:gd name="T53" fmla="*/ 45 h 238"/>
              <a:gd name="T54" fmla="*/ 109 w 266"/>
              <a:gd name="T55" fmla="*/ 34 h 238"/>
              <a:gd name="T56" fmla="*/ 105 w 266"/>
              <a:gd name="T57" fmla="*/ 24 h 238"/>
              <a:gd name="T58" fmla="*/ 92 w 266"/>
              <a:gd name="T59" fmla="*/ 21 h 238"/>
              <a:gd name="T60" fmla="*/ 83 w 266"/>
              <a:gd name="T61" fmla="*/ 12 h 238"/>
              <a:gd name="T62" fmla="*/ 75 w 266"/>
              <a:gd name="T63" fmla="*/ 5 h 238"/>
              <a:gd name="T64" fmla="*/ 62 w 266"/>
              <a:gd name="T65" fmla="*/ 0 h 238"/>
              <a:gd name="T66" fmla="*/ 52 w 266"/>
              <a:gd name="T67" fmla="*/ 7 h 238"/>
              <a:gd name="T68" fmla="*/ 46 w 266"/>
              <a:gd name="T69" fmla="*/ 15 h 238"/>
              <a:gd name="T70" fmla="*/ 42 w 266"/>
              <a:gd name="T71" fmla="*/ 25 h 238"/>
              <a:gd name="T72" fmla="*/ 39 w 266"/>
              <a:gd name="T73" fmla="*/ 35 h 238"/>
              <a:gd name="T74" fmla="*/ 47 w 266"/>
              <a:gd name="T75" fmla="*/ 41 h 238"/>
              <a:gd name="T76" fmla="*/ 55 w 266"/>
              <a:gd name="T77" fmla="*/ 50 h 238"/>
              <a:gd name="T78" fmla="*/ 47 w 266"/>
              <a:gd name="T79" fmla="*/ 60 h 238"/>
              <a:gd name="T80" fmla="*/ 46 w 266"/>
              <a:gd name="T81" fmla="*/ 70 h 238"/>
              <a:gd name="T82" fmla="*/ 55 w 266"/>
              <a:gd name="T83" fmla="*/ 78 h 238"/>
              <a:gd name="T84" fmla="*/ 63 w 266"/>
              <a:gd name="T85" fmla="*/ 85 h 238"/>
              <a:gd name="T86" fmla="*/ 63 w 266"/>
              <a:gd name="T87" fmla="*/ 100 h 238"/>
              <a:gd name="T88" fmla="*/ 59 w 266"/>
              <a:gd name="T89" fmla="*/ 110 h 238"/>
              <a:gd name="T90" fmla="*/ 55 w 266"/>
              <a:gd name="T91" fmla="*/ 121 h 238"/>
              <a:gd name="T92" fmla="*/ 59 w 266"/>
              <a:gd name="T93" fmla="*/ 131 h 238"/>
              <a:gd name="T94" fmla="*/ 47 w 266"/>
              <a:gd name="T95" fmla="*/ 141 h 238"/>
              <a:gd name="T96" fmla="*/ 39 w 266"/>
              <a:gd name="T97" fmla="*/ 150 h 238"/>
              <a:gd name="T98" fmla="*/ 35 w 266"/>
              <a:gd name="T99" fmla="*/ 160 h 238"/>
              <a:gd name="T100" fmla="*/ 29 w 266"/>
              <a:gd name="T101" fmla="*/ 165 h 238"/>
              <a:gd name="T102" fmla="*/ 20 w 266"/>
              <a:gd name="T103" fmla="*/ 173 h 238"/>
              <a:gd name="T104" fmla="*/ 9 w 266"/>
              <a:gd name="T105" fmla="*/ 174 h 238"/>
              <a:gd name="T106" fmla="*/ 2 w 266"/>
              <a:gd name="T107" fmla="*/ 180 h 238"/>
              <a:gd name="T108" fmla="*/ 2 w 266"/>
              <a:gd name="T109" fmla="*/ 194 h 238"/>
              <a:gd name="T110" fmla="*/ 6 w 266"/>
              <a:gd name="T111" fmla="*/ 204 h 238"/>
              <a:gd name="T112" fmla="*/ 7 w 266"/>
              <a:gd name="T113" fmla="*/ 217 h 238"/>
              <a:gd name="T114" fmla="*/ 6 w 266"/>
              <a:gd name="T115" fmla="*/ 227 h 238"/>
              <a:gd name="T116" fmla="*/ 5 w 266"/>
              <a:gd name="T117" fmla="*/ 231 h 2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6"/>
              <a:gd name="T178" fmla="*/ 0 h 238"/>
              <a:gd name="T179" fmla="*/ 266 w 266"/>
              <a:gd name="T180" fmla="*/ 238 h 2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6" h="238">
                <a:moveTo>
                  <a:pt x="258" y="134"/>
                </a:moveTo>
                <a:lnTo>
                  <a:pt x="258" y="133"/>
                </a:lnTo>
                <a:lnTo>
                  <a:pt x="256" y="133"/>
                </a:lnTo>
                <a:lnTo>
                  <a:pt x="255" y="133"/>
                </a:lnTo>
                <a:lnTo>
                  <a:pt x="255" y="131"/>
                </a:lnTo>
                <a:lnTo>
                  <a:pt x="255" y="130"/>
                </a:lnTo>
                <a:lnTo>
                  <a:pt x="253" y="130"/>
                </a:lnTo>
                <a:lnTo>
                  <a:pt x="253" y="128"/>
                </a:lnTo>
                <a:lnTo>
                  <a:pt x="252" y="127"/>
                </a:lnTo>
                <a:lnTo>
                  <a:pt x="252" y="125"/>
                </a:lnTo>
                <a:lnTo>
                  <a:pt x="251" y="125"/>
                </a:lnTo>
                <a:lnTo>
                  <a:pt x="252" y="125"/>
                </a:lnTo>
                <a:lnTo>
                  <a:pt x="253" y="125"/>
                </a:lnTo>
                <a:lnTo>
                  <a:pt x="253" y="124"/>
                </a:lnTo>
                <a:lnTo>
                  <a:pt x="255" y="123"/>
                </a:lnTo>
                <a:lnTo>
                  <a:pt x="255" y="121"/>
                </a:lnTo>
                <a:lnTo>
                  <a:pt x="256" y="121"/>
                </a:lnTo>
                <a:lnTo>
                  <a:pt x="256" y="120"/>
                </a:lnTo>
                <a:lnTo>
                  <a:pt x="256" y="118"/>
                </a:lnTo>
                <a:lnTo>
                  <a:pt x="256" y="117"/>
                </a:lnTo>
                <a:lnTo>
                  <a:pt x="258" y="118"/>
                </a:lnTo>
                <a:lnTo>
                  <a:pt x="259" y="118"/>
                </a:lnTo>
                <a:lnTo>
                  <a:pt x="261" y="118"/>
                </a:lnTo>
                <a:lnTo>
                  <a:pt x="262" y="117"/>
                </a:lnTo>
                <a:lnTo>
                  <a:pt x="263" y="115"/>
                </a:lnTo>
                <a:lnTo>
                  <a:pt x="263" y="114"/>
                </a:lnTo>
                <a:lnTo>
                  <a:pt x="263" y="113"/>
                </a:lnTo>
                <a:lnTo>
                  <a:pt x="263" y="111"/>
                </a:lnTo>
                <a:lnTo>
                  <a:pt x="265" y="110"/>
                </a:lnTo>
                <a:lnTo>
                  <a:pt x="266" y="108"/>
                </a:lnTo>
                <a:lnTo>
                  <a:pt x="266" y="107"/>
                </a:lnTo>
                <a:lnTo>
                  <a:pt x="265" y="105"/>
                </a:lnTo>
                <a:lnTo>
                  <a:pt x="265" y="104"/>
                </a:lnTo>
                <a:lnTo>
                  <a:pt x="263" y="103"/>
                </a:lnTo>
                <a:lnTo>
                  <a:pt x="262" y="103"/>
                </a:lnTo>
                <a:lnTo>
                  <a:pt x="262" y="101"/>
                </a:lnTo>
                <a:lnTo>
                  <a:pt x="262" y="100"/>
                </a:lnTo>
                <a:lnTo>
                  <a:pt x="261" y="100"/>
                </a:lnTo>
                <a:lnTo>
                  <a:pt x="261" y="98"/>
                </a:lnTo>
                <a:lnTo>
                  <a:pt x="261" y="97"/>
                </a:lnTo>
                <a:lnTo>
                  <a:pt x="261" y="95"/>
                </a:lnTo>
                <a:lnTo>
                  <a:pt x="259" y="95"/>
                </a:lnTo>
                <a:lnTo>
                  <a:pt x="261" y="94"/>
                </a:lnTo>
                <a:lnTo>
                  <a:pt x="261" y="93"/>
                </a:lnTo>
                <a:lnTo>
                  <a:pt x="259" y="91"/>
                </a:lnTo>
                <a:lnTo>
                  <a:pt x="258" y="90"/>
                </a:lnTo>
                <a:lnTo>
                  <a:pt x="258" y="88"/>
                </a:lnTo>
                <a:lnTo>
                  <a:pt x="258" y="87"/>
                </a:lnTo>
                <a:lnTo>
                  <a:pt x="259" y="87"/>
                </a:lnTo>
                <a:lnTo>
                  <a:pt x="261" y="87"/>
                </a:lnTo>
                <a:lnTo>
                  <a:pt x="261" y="85"/>
                </a:lnTo>
                <a:lnTo>
                  <a:pt x="261" y="84"/>
                </a:lnTo>
                <a:lnTo>
                  <a:pt x="261" y="83"/>
                </a:lnTo>
                <a:lnTo>
                  <a:pt x="259" y="83"/>
                </a:lnTo>
                <a:lnTo>
                  <a:pt x="259" y="81"/>
                </a:lnTo>
                <a:lnTo>
                  <a:pt x="258" y="81"/>
                </a:lnTo>
                <a:lnTo>
                  <a:pt x="258" y="80"/>
                </a:lnTo>
                <a:lnTo>
                  <a:pt x="258" y="78"/>
                </a:lnTo>
                <a:lnTo>
                  <a:pt x="256" y="78"/>
                </a:lnTo>
                <a:lnTo>
                  <a:pt x="255" y="78"/>
                </a:lnTo>
                <a:lnTo>
                  <a:pt x="253" y="80"/>
                </a:lnTo>
                <a:lnTo>
                  <a:pt x="252" y="80"/>
                </a:lnTo>
                <a:lnTo>
                  <a:pt x="251" y="80"/>
                </a:lnTo>
                <a:lnTo>
                  <a:pt x="251" y="78"/>
                </a:lnTo>
                <a:lnTo>
                  <a:pt x="249" y="78"/>
                </a:lnTo>
                <a:lnTo>
                  <a:pt x="249" y="77"/>
                </a:lnTo>
                <a:lnTo>
                  <a:pt x="251" y="77"/>
                </a:lnTo>
                <a:lnTo>
                  <a:pt x="252" y="75"/>
                </a:lnTo>
                <a:lnTo>
                  <a:pt x="252" y="74"/>
                </a:lnTo>
                <a:lnTo>
                  <a:pt x="251" y="74"/>
                </a:lnTo>
                <a:lnTo>
                  <a:pt x="251" y="73"/>
                </a:lnTo>
                <a:lnTo>
                  <a:pt x="249" y="73"/>
                </a:lnTo>
                <a:lnTo>
                  <a:pt x="251" y="71"/>
                </a:lnTo>
                <a:lnTo>
                  <a:pt x="251" y="70"/>
                </a:lnTo>
                <a:lnTo>
                  <a:pt x="251" y="68"/>
                </a:lnTo>
                <a:lnTo>
                  <a:pt x="249" y="67"/>
                </a:lnTo>
                <a:lnTo>
                  <a:pt x="248" y="64"/>
                </a:lnTo>
                <a:lnTo>
                  <a:pt x="246" y="62"/>
                </a:lnTo>
                <a:lnTo>
                  <a:pt x="246" y="61"/>
                </a:lnTo>
                <a:lnTo>
                  <a:pt x="245" y="60"/>
                </a:lnTo>
                <a:lnTo>
                  <a:pt x="246" y="60"/>
                </a:lnTo>
                <a:lnTo>
                  <a:pt x="246" y="58"/>
                </a:lnTo>
                <a:lnTo>
                  <a:pt x="246" y="57"/>
                </a:lnTo>
                <a:lnTo>
                  <a:pt x="246" y="58"/>
                </a:lnTo>
                <a:lnTo>
                  <a:pt x="245" y="57"/>
                </a:lnTo>
                <a:lnTo>
                  <a:pt x="245" y="55"/>
                </a:lnTo>
                <a:lnTo>
                  <a:pt x="243" y="55"/>
                </a:lnTo>
                <a:lnTo>
                  <a:pt x="242" y="55"/>
                </a:lnTo>
                <a:lnTo>
                  <a:pt x="241" y="55"/>
                </a:lnTo>
                <a:lnTo>
                  <a:pt x="239" y="55"/>
                </a:lnTo>
                <a:lnTo>
                  <a:pt x="238" y="55"/>
                </a:lnTo>
                <a:lnTo>
                  <a:pt x="236" y="55"/>
                </a:lnTo>
                <a:lnTo>
                  <a:pt x="235" y="57"/>
                </a:lnTo>
                <a:lnTo>
                  <a:pt x="233" y="57"/>
                </a:lnTo>
                <a:lnTo>
                  <a:pt x="232" y="57"/>
                </a:lnTo>
                <a:lnTo>
                  <a:pt x="231" y="57"/>
                </a:lnTo>
                <a:lnTo>
                  <a:pt x="231" y="58"/>
                </a:lnTo>
                <a:lnTo>
                  <a:pt x="229" y="58"/>
                </a:lnTo>
                <a:lnTo>
                  <a:pt x="229" y="57"/>
                </a:lnTo>
                <a:lnTo>
                  <a:pt x="228" y="57"/>
                </a:lnTo>
                <a:lnTo>
                  <a:pt x="228" y="55"/>
                </a:lnTo>
                <a:lnTo>
                  <a:pt x="226" y="55"/>
                </a:lnTo>
                <a:lnTo>
                  <a:pt x="225" y="55"/>
                </a:lnTo>
                <a:lnTo>
                  <a:pt x="223" y="55"/>
                </a:lnTo>
                <a:lnTo>
                  <a:pt x="222" y="55"/>
                </a:lnTo>
                <a:lnTo>
                  <a:pt x="222" y="57"/>
                </a:lnTo>
                <a:lnTo>
                  <a:pt x="222" y="55"/>
                </a:lnTo>
                <a:lnTo>
                  <a:pt x="220" y="55"/>
                </a:lnTo>
                <a:lnTo>
                  <a:pt x="219" y="55"/>
                </a:lnTo>
                <a:lnTo>
                  <a:pt x="218" y="55"/>
                </a:lnTo>
                <a:lnTo>
                  <a:pt x="218" y="54"/>
                </a:lnTo>
                <a:lnTo>
                  <a:pt x="216" y="54"/>
                </a:lnTo>
                <a:lnTo>
                  <a:pt x="216" y="52"/>
                </a:lnTo>
                <a:lnTo>
                  <a:pt x="215" y="52"/>
                </a:lnTo>
                <a:lnTo>
                  <a:pt x="215" y="54"/>
                </a:lnTo>
                <a:lnTo>
                  <a:pt x="215" y="55"/>
                </a:lnTo>
                <a:lnTo>
                  <a:pt x="213" y="55"/>
                </a:lnTo>
                <a:lnTo>
                  <a:pt x="212" y="55"/>
                </a:lnTo>
                <a:lnTo>
                  <a:pt x="212" y="54"/>
                </a:lnTo>
                <a:lnTo>
                  <a:pt x="210" y="54"/>
                </a:lnTo>
                <a:lnTo>
                  <a:pt x="210" y="52"/>
                </a:lnTo>
                <a:lnTo>
                  <a:pt x="209" y="52"/>
                </a:lnTo>
                <a:lnTo>
                  <a:pt x="209" y="54"/>
                </a:lnTo>
                <a:lnTo>
                  <a:pt x="208" y="54"/>
                </a:lnTo>
                <a:lnTo>
                  <a:pt x="206" y="54"/>
                </a:lnTo>
                <a:lnTo>
                  <a:pt x="205" y="51"/>
                </a:lnTo>
                <a:lnTo>
                  <a:pt x="203" y="51"/>
                </a:lnTo>
                <a:lnTo>
                  <a:pt x="203" y="50"/>
                </a:lnTo>
                <a:lnTo>
                  <a:pt x="205" y="50"/>
                </a:lnTo>
                <a:lnTo>
                  <a:pt x="205" y="48"/>
                </a:lnTo>
                <a:lnTo>
                  <a:pt x="206" y="48"/>
                </a:lnTo>
                <a:lnTo>
                  <a:pt x="206" y="47"/>
                </a:lnTo>
                <a:lnTo>
                  <a:pt x="208" y="47"/>
                </a:lnTo>
                <a:lnTo>
                  <a:pt x="209" y="47"/>
                </a:lnTo>
                <a:lnTo>
                  <a:pt x="209" y="45"/>
                </a:lnTo>
                <a:lnTo>
                  <a:pt x="209" y="44"/>
                </a:lnTo>
                <a:lnTo>
                  <a:pt x="208" y="44"/>
                </a:lnTo>
                <a:lnTo>
                  <a:pt x="208" y="42"/>
                </a:lnTo>
                <a:lnTo>
                  <a:pt x="208" y="41"/>
                </a:lnTo>
                <a:lnTo>
                  <a:pt x="209" y="41"/>
                </a:lnTo>
                <a:lnTo>
                  <a:pt x="210" y="41"/>
                </a:lnTo>
                <a:lnTo>
                  <a:pt x="212" y="41"/>
                </a:lnTo>
                <a:lnTo>
                  <a:pt x="212" y="40"/>
                </a:lnTo>
                <a:lnTo>
                  <a:pt x="213" y="40"/>
                </a:lnTo>
                <a:lnTo>
                  <a:pt x="213" y="38"/>
                </a:lnTo>
                <a:lnTo>
                  <a:pt x="215" y="38"/>
                </a:lnTo>
                <a:lnTo>
                  <a:pt x="215" y="37"/>
                </a:lnTo>
                <a:lnTo>
                  <a:pt x="216" y="37"/>
                </a:lnTo>
                <a:lnTo>
                  <a:pt x="215" y="35"/>
                </a:lnTo>
                <a:lnTo>
                  <a:pt x="215" y="34"/>
                </a:lnTo>
                <a:lnTo>
                  <a:pt x="215" y="32"/>
                </a:lnTo>
                <a:lnTo>
                  <a:pt x="213" y="32"/>
                </a:lnTo>
                <a:lnTo>
                  <a:pt x="213" y="31"/>
                </a:lnTo>
                <a:lnTo>
                  <a:pt x="213" y="30"/>
                </a:lnTo>
                <a:lnTo>
                  <a:pt x="212" y="30"/>
                </a:lnTo>
                <a:lnTo>
                  <a:pt x="210" y="28"/>
                </a:lnTo>
                <a:lnTo>
                  <a:pt x="209" y="27"/>
                </a:lnTo>
                <a:lnTo>
                  <a:pt x="208" y="25"/>
                </a:lnTo>
                <a:lnTo>
                  <a:pt x="208" y="24"/>
                </a:lnTo>
                <a:lnTo>
                  <a:pt x="206" y="24"/>
                </a:lnTo>
                <a:lnTo>
                  <a:pt x="206" y="22"/>
                </a:lnTo>
                <a:lnTo>
                  <a:pt x="206" y="21"/>
                </a:lnTo>
                <a:lnTo>
                  <a:pt x="205" y="21"/>
                </a:lnTo>
                <a:lnTo>
                  <a:pt x="205" y="20"/>
                </a:lnTo>
                <a:lnTo>
                  <a:pt x="205" y="18"/>
                </a:lnTo>
                <a:lnTo>
                  <a:pt x="203" y="18"/>
                </a:lnTo>
                <a:lnTo>
                  <a:pt x="202" y="18"/>
                </a:lnTo>
                <a:lnTo>
                  <a:pt x="200" y="18"/>
                </a:lnTo>
                <a:lnTo>
                  <a:pt x="199" y="18"/>
                </a:lnTo>
                <a:lnTo>
                  <a:pt x="198" y="18"/>
                </a:lnTo>
                <a:lnTo>
                  <a:pt x="196" y="18"/>
                </a:lnTo>
                <a:lnTo>
                  <a:pt x="195" y="20"/>
                </a:lnTo>
                <a:lnTo>
                  <a:pt x="193" y="20"/>
                </a:lnTo>
                <a:lnTo>
                  <a:pt x="192" y="20"/>
                </a:lnTo>
                <a:lnTo>
                  <a:pt x="192" y="21"/>
                </a:lnTo>
                <a:lnTo>
                  <a:pt x="190" y="21"/>
                </a:lnTo>
                <a:lnTo>
                  <a:pt x="189" y="21"/>
                </a:lnTo>
                <a:lnTo>
                  <a:pt x="189" y="22"/>
                </a:lnTo>
                <a:lnTo>
                  <a:pt x="190" y="22"/>
                </a:lnTo>
                <a:lnTo>
                  <a:pt x="190" y="24"/>
                </a:lnTo>
                <a:lnTo>
                  <a:pt x="189" y="24"/>
                </a:lnTo>
                <a:lnTo>
                  <a:pt x="189" y="25"/>
                </a:lnTo>
                <a:lnTo>
                  <a:pt x="188" y="25"/>
                </a:lnTo>
                <a:lnTo>
                  <a:pt x="186" y="27"/>
                </a:lnTo>
                <a:lnTo>
                  <a:pt x="186" y="28"/>
                </a:lnTo>
                <a:lnTo>
                  <a:pt x="185" y="28"/>
                </a:lnTo>
                <a:lnTo>
                  <a:pt x="183" y="28"/>
                </a:lnTo>
                <a:lnTo>
                  <a:pt x="182" y="27"/>
                </a:lnTo>
                <a:lnTo>
                  <a:pt x="180" y="27"/>
                </a:lnTo>
                <a:lnTo>
                  <a:pt x="179" y="25"/>
                </a:lnTo>
                <a:lnTo>
                  <a:pt x="178" y="25"/>
                </a:lnTo>
                <a:lnTo>
                  <a:pt x="176" y="25"/>
                </a:lnTo>
                <a:lnTo>
                  <a:pt x="175" y="25"/>
                </a:lnTo>
                <a:lnTo>
                  <a:pt x="175" y="27"/>
                </a:lnTo>
                <a:lnTo>
                  <a:pt x="173" y="27"/>
                </a:lnTo>
                <a:lnTo>
                  <a:pt x="172" y="28"/>
                </a:lnTo>
                <a:lnTo>
                  <a:pt x="173" y="28"/>
                </a:lnTo>
                <a:lnTo>
                  <a:pt x="175" y="30"/>
                </a:lnTo>
                <a:lnTo>
                  <a:pt x="173" y="30"/>
                </a:lnTo>
                <a:lnTo>
                  <a:pt x="173" y="31"/>
                </a:lnTo>
                <a:lnTo>
                  <a:pt x="172" y="31"/>
                </a:lnTo>
                <a:lnTo>
                  <a:pt x="170" y="31"/>
                </a:lnTo>
                <a:lnTo>
                  <a:pt x="170" y="32"/>
                </a:lnTo>
                <a:lnTo>
                  <a:pt x="169" y="32"/>
                </a:lnTo>
                <a:lnTo>
                  <a:pt x="170" y="32"/>
                </a:lnTo>
                <a:lnTo>
                  <a:pt x="172" y="32"/>
                </a:lnTo>
                <a:lnTo>
                  <a:pt x="172" y="34"/>
                </a:lnTo>
                <a:lnTo>
                  <a:pt x="172" y="35"/>
                </a:lnTo>
                <a:lnTo>
                  <a:pt x="170" y="37"/>
                </a:lnTo>
                <a:lnTo>
                  <a:pt x="169" y="37"/>
                </a:lnTo>
                <a:lnTo>
                  <a:pt x="168" y="38"/>
                </a:lnTo>
                <a:lnTo>
                  <a:pt x="169" y="38"/>
                </a:lnTo>
                <a:lnTo>
                  <a:pt x="170" y="40"/>
                </a:lnTo>
                <a:lnTo>
                  <a:pt x="170" y="38"/>
                </a:lnTo>
                <a:lnTo>
                  <a:pt x="172" y="38"/>
                </a:lnTo>
                <a:lnTo>
                  <a:pt x="172" y="40"/>
                </a:lnTo>
                <a:lnTo>
                  <a:pt x="172" y="41"/>
                </a:lnTo>
                <a:lnTo>
                  <a:pt x="172" y="42"/>
                </a:lnTo>
                <a:lnTo>
                  <a:pt x="170" y="42"/>
                </a:lnTo>
                <a:lnTo>
                  <a:pt x="169" y="42"/>
                </a:lnTo>
                <a:lnTo>
                  <a:pt x="168" y="44"/>
                </a:lnTo>
                <a:lnTo>
                  <a:pt x="166" y="45"/>
                </a:lnTo>
                <a:lnTo>
                  <a:pt x="165" y="45"/>
                </a:lnTo>
                <a:lnTo>
                  <a:pt x="163" y="45"/>
                </a:lnTo>
                <a:lnTo>
                  <a:pt x="162" y="47"/>
                </a:lnTo>
                <a:lnTo>
                  <a:pt x="160" y="47"/>
                </a:lnTo>
                <a:lnTo>
                  <a:pt x="159" y="47"/>
                </a:lnTo>
                <a:lnTo>
                  <a:pt x="158" y="47"/>
                </a:lnTo>
                <a:lnTo>
                  <a:pt x="156" y="48"/>
                </a:lnTo>
                <a:lnTo>
                  <a:pt x="155" y="48"/>
                </a:lnTo>
                <a:lnTo>
                  <a:pt x="155" y="47"/>
                </a:lnTo>
                <a:lnTo>
                  <a:pt x="153" y="47"/>
                </a:lnTo>
                <a:lnTo>
                  <a:pt x="152" y="47"/>
                </a:lnTo>
                <a:lnTo>
                  <a:pt x="150" y="45"/>
                </a:lnTo>
                <a:lnTo>
                  <a:pt x="149" y="45"/>
                </a:lnTo>
                <a:lnTo>
                  <a:pt x="149" y="44"/>
                </a:lnTo>
                <a:lnTo>
                  <a:pt x="148" y="44"/>
                </a:lnTo>
                <a:lnTo>
                  <a:pt x="146" y="45"/>
                </a:lnTo>
                <a:lnTo>
                  <a:pt x="146" y="47"/>
                </a:lnTo>
                <a:lnTo>
                  <a:pt x="145" y="47"/>
                </a:lnTo>
                <a:lnTo>
                  <a:pt x="143" y="47"/>
                </a:lnTo>
                <a:lnTo>
                  <a:pt x="142" y="45"/>
                </a:lnTo>
                <a:lnTo>
                  <a:pt x="140" y="44"/>
                </a:lnTo>
                <a:lnTo>
                  <a:pt x="139" y="42"/>
                </a:lnTo>
                <a:lnTo>
                  <a:pt x="139" y="41"/>
                </a:lnTo>
                <a:lnTo>
                  <a:pt x="138" y="41"/>
                </a:lnTo>
                <a:lnTo>
                  <a:pt x="136" y="41"/>
                </a:lnTo>
                <a:lnTo>
                  <a:pt x="135" y="41"/>
                </a:lnTo>
                <a:lnTo>
                  <a:pt x="133" y="41"/>
                </a:lnTo>
                <a:lnTo>
                  <a:pt x="132" y="40"/>
                </a:lnTo>
                <a:lnTo>
                  <a:pt x="130" y="40"/>
                </a:lnTo>
                <a:lnTo>
                  <a:pt x="130" y="41"/>
                </a:lnTo>
                <a:lnTo>
                  <a:pt x="129" y="41"/>
                </a:lnTo>
                <a:lnTo>
                  <a:pt x="129" y="42"/>
                </a:lnTo>
                <a:lnTo>
                  <a:pt x="128" y="42"/>
                </a:lnTo>
                <a:lnTo>
                  <a:pt x="128" y="44"/>
                </a:lnTo>
                <a:lnTo>
                  <a:pt x="126" y="44"/>
                </a:lnTo>
                <a:lnTo>
                  <a:pt x="125" y="44"/>
                </a:lnTo>
                <a:lnTo>
                  <a:pt x="125" y="45"/>
                </a:lnTo>
                <a:lnTo>
                  <a:pt x="123" y="45"/>
                </a:lnTo>
                <a:lnTo>
                  <a:pt x="123" y="47"/>
                </a:lnTo>
                <a:lnTo>
                  <a:pt x="122" y="47"/>
                </a:lnTo>
                <a:lnTo>
                  <a:pt x="120" y="47"/>
                </a:lnTo>
                <a:lnTo>
                  <a:pt x="119" y="47"/>
                </a:lnTo>
                <a:lnTo>
                  <a:pt x="118" y="48"/>
                </a:lnTo>
                <a:lnTo>
                  <a:pt x="116" y="48"/>
                </a:lnTo>
                <a:lnTo>
                  <a:pt x="115" y="47"/>
                </a:lnTo>
                <a:lnTo>
                  <a:pt x="115" y="45"/>
                </a:lnTo>
                <a:lnTo>
                  <a:pt x="113" y="45"/>
                </a:lnTo>
                <a:lnTo>
                  <a:pt x="112" y="45"/>
                </a:lnTo>
                <a:lnTo>
                  <a:pt x="112" y="44"/>
                </a:lnTo>
                <a:lnTo>
                  <a:pt x="110" y="42"/>
                </a:lnTo>
                <a:lnTo>
                  <a:pt x="109" y="41"/>
                </a:lnTo>
                <a:lnTo>
                  <a:pt x="108" y="40"/>
                </a:lnTo>
                <a:lnTo>
                  <a:pt x="108" y="38"/>
                </a:lnTo>
                <a:lnTo>
                  <a:pt x="109" y="37"/>
                </a:lnTo>
                <a:lnTo>
                  <a:pt x="109" y="35"/>
                </a:lnTo>
                <a:lnTo>
                  <a:pt x="108" y="35"/>
                </a:lnTo>
                <a:lnTo>
                  <a:pt x="108" y="34"/>
                </a:lnTo>
                <a:lnTo>
                  <a:pt x="109" y="34"/>
                </a:lnTo>
                <a:lnTo>
                  <a:pt x="109" y="32"/>
                </a:lnTo>
                <a:lnTo>
                  <a:pt x="109" y="31"/>
                </a:lnTo>
                <a:lnTo>
                  <a:pt x="108" y="31"/>
                </a:lnTo>
                <a:lnTo>
                  <a:pt x="106" y="30"/>
                </a:lnTo>
                <a:lnTo>
                  <a:pt x="106" y="28"/>
                </a:lnTo>
                <a:lnTo>
                  <a:pt x="105" y="28"/>
                </a:lnTo>
                <a:lnTo>
                  <a:pt x="103" y="27"/>
                </a:lnTo>
                <a:lnTo>
                  <a:pt x="103" y="25"/>
                </a:lnTo>
                <a:lnTo>
                  <a:pt x="103" y="24"/>
                </a:lnTo>
                <a:lnTo>
                  <a:pt x="105" y="24"/>
                </a:lnTo>
                <a:lnTo>
                  <a:pt x="103" y="22"/>
                </a:lnTo>
                <a:lnTo>
                  <a:pt x="102" y="22"/>
                </a:lnTo>
                <a:lnTo>
                  <a:pt x="100" y="22"/>
                </a:lnTo>
                <a:lnTo>
                  <a:pt x="100" y="24"/>
                </a:lnTo>
                <a:lnTo>
                  <a:pt x="99" y="24"/>
                </a:lnTo>
                <a:lnTo>
                  <a:pt x="98" y="24"/>
                </a:lnTo>
                <a:lnTo>
                  <a:pt x="96" y="24"/>
                </a:lnTo>
                <a:lnTo>
                  <a:pt x="95" y="22"/>
                </a:lnTo>
                <a:lnTo>
                  <a:pt x="93" y="21"/>
                </a:lnTo>
                <a:lnTo>
                  <a:pt x="92" y="21"/>
                </a:lnTo>
                <a:lnTo>
                  <a:pt x="92" y="20"/>
                </a:lnTo>
                <a:lnTo>
                  <a:pt x="90" y="18"/>
                </a:lnTo>
                <a:lnTo>
                  <a:pt x="89" y="18"/>
                </a:lnTo>
                <a:lnTo>
                  <a:pt x="89" y="17"/>
                </a:lnTo>
                <a:lnTo>
                  <a:pt x="88" y="17"/>
                </a:lnTo>
                <a:lnTo>
                  <a:pt x="86" y="17"/>
                </a:lnTo>
                <a:lnTo>
                  <a:pt x="85" y="17"/>
                </a:lnTo>
                <a:lnTo>
                  <a:pt x="83" y="15"/>
                </a:lnTo>
                <a:lnTo>
                  <a:pt x="83" y="14"/>
                </a:lnTo>
                <a:lnTo>
                  <a:pt x="83" y="12"/>
                </a:lnTo>
                <a:lnTo>
                  <a:pt x="82" y="11"/>
                </a:lnTo>
                <a:lnTo>
                  <a:pt x="82" y="10"/>
                </a:lnTo>
                <a:lnTo>
                  <a:pt x="80" y="10"/>
                </a:lnTo>
                <a:lnTo>
                  <a:pt x="80" y="8"/>
                </a:lnTo>
                <a:lnTo>
                  <a:pt x="80" y="7"/>
                </a:lnTo>
                <a:lnTo>
                  <a:pt x="79" y="7"/>
                </a:lnTo>
                <a:lnTo>
                  <a:pt x="77" y="7"/>
                </a:lnTo>
                <a:lnTo>
                  <a:pt x="77" y="5"/>
                </a:lnTo>
                <a:lnTo>
                  <a:pt x="76" y="5"/>
                </a:lnTo>
                <a:lnTo>
                  <a:pt x="75" y="5"/>
                </a:lnTo>
                <a:lnTo>
                  <a:pt x="73" y="5"/>
                </a:lnTo>
                <a:lnTo>
                  <a:pt x="72" y="5"/>
                </a:lnTo>
                <a:lnTo>
                  <a:pt x="70" y="4"/>
                </a:lnTo>
                <a:lnTo>
                  <a:pt x="69" y="2"/>
                </a:lnTo>
                <a:lnTo>
                  <a:pt x="67" y="2"/>
                </a:lnTo>
                <a:lnTo>
                  <a:pt x="67" y="1"/>
                </a:lnTo>
                <a:lnTo>
                  <a:pt x="66" y="1"/>
                </a:lnTo>
                <a:lnTo>
                  <a:pt x="65" y="1"/>
                </a:lnTo>
                <a:lnTo>
                  <a:pt x="63" y="0"/>
                </a:lnTo>
                <a:lnTo>
                  <a:pt x="62" y="0"/>
                </a:lnTo>
                <a:lnTo>
                  <a:pt x="62" y="1"/>
                </a:lnTo>
                <a:lnTo>
                  <a:pt x="60" y="1"/>
                </a:lnTo>
                <a:lnTo>
                  <a:pt x="59" y="2"/>
                </a:lnTo>
                <a:lnTo>
                  <a:pt x="57" y="2"/>
                </a:lnTo>
                <a:lnTo>
                  <a:pt x="56" y="2"/>
                </a:lnTo>
                <a:lnTo>
                  <a:pt x="55" y="2"/>
                </a:lnTo>
                <a:lnTo>
                  <a:pt x="55" y="4"/>
                </a:lnTo>
                <a:lnTo>
                  <a:pt x="53" y="4"/>
                </a:lnTo>
                <a:lnTo>
                  <a:pt x="52" y="5"/>
                </a:lnTo>
                <a:lnTo>
                  <a:pt x="52" y="7"/>
                </a:lnTo>
                <a:lnTo>
                  <a:pt x="50" y="7"/>
                </a:lnTo>
                <a:lnTo>
                  <a:pt x="50" y="8"/>
                </a:lnTo>
                <a:lnTo>
                  <a:pt x="50" y="10"/>
                </a:lnTo>
                <a:lnTo>
                  <a:pt x="49" y="10"/>
                </a:lnTo>
                <a:lnTo>
                  <a:pt x="49" y="11"/>
                </a:lnTo>
                <a:lnTo>
                  <a:pt x="47" y="11"/>
                </a:lnTo>
                <a:lnTo>
                  <a:pt x="47" y="12"/>
                </a:lnTo>
                <a:lnTo>
                  <a:pt x="46" y="12"/>
                </a:lnTo>
                <a:lnTo>
                  <a:pt x="46" y="14"/>
                </a:lnTo>
                <a:lnTo>
                  <a:pt x="46" y="15"/>
                </a:lnTo>
                <a:lnTo>
                  <a:pt x="45" y="15"/>
                </a:lnTo>
                <a:lnTo>
                  <a:pt x="45" y="17"/>
                </a:lnTo>
                <a:lnTo>
                  <a:pt x="45" y="18"/>
                </a:lnTo>
                <a:lnTo>
                  <a:pt x="45" y="20"/>
                </a:lnTo>
                <a:lnTo>
                  <a:pt x="43" y="20"/>
                </a:lnTo>
                <a:lnTo>
                  <a:pt x="42" y="21"/>
                </a:lnTo>
                <a:lnTo>
                  <a:pt x="42" y="22"/>
                </a:lnTo>
                <a:lnTo>
                  <a:pt x="43" y="24"/>
                </a:lnTo>
                <a:lnTo>
                  <a:pt x="43" y="25"/>
                </a:lnTo>
                <a:lnTo>
                  <a:pt x="42" y="25"/>
                </a:lnTo>
                <a:lnTo>
                  <a:pt x="40" y="27"/>
                </a:lnTo>
                <a:lnTo>
                  <a:pt x="40" y="28"/>
                </a:lnTo>
                <a:lnTo>
                  <a:pt x="39" y="28"/>
                </a:lnTo>
                <a:lnTo>
                  <a:pt x="40" y="30"/>
                </a:lnTo>
                <a:lnTo>
                  <a:pt x="39" y="31"/>
                </a:lnTo>
                <a:lnTo>
                  <a:pt x="40" y="31"/>
                </a:lnTo>
                <a:lnTo>
                  <a:pt x="39" y="31"/>
                </a:lnTo>
                <a:lnTo>
                  <a:pt x="39" y="32"/>
                </a:lnTo>
                <a:lnTo>
                  <a:pt x="39" y="34"/>
                </a:lnTo>
                <a:lnTo>
                  <a:pt x="39" y="35"/>
                </a:lnTo>
                <a:lnTo>
                  <a:pt x="40" y="35"/>
                </a:lnTo>
                <a:lnTo>
                  <a:pt x="40" y="37"/>
                </a:lnTo>
                <a:lnTo>
                  <a:pt x="40" y="38"/>
                </a:lnTo>
                <a:lnTo>
                  <a:pt x="42" y="38"/>
                </a:lnTo>
                <a:lnTo>
                  <a:pt x="42" y="40"/>
                </a:lnTo>
                <a:lnTo>
                  <a:pt x="43" y="40"/>
                </a:lnTo>
                <a:lnTo>
                  <a:pt x="45" y="40"/>
                </a:lnTo>
                <a:lnTo>
                  <a:pt x="46" y="40"/>
                </a:lnTo>
                <a:lnTo>
                  <a:pt x="46" y="41"/>
                </a:lnTo>
                <a:lnTo>
                  <a:pt x="47" y="41"/>
                </a:lnTo>
                <a:lnTo>
                  <a:pt x="47" y="42"/>
                </a:lnTo>
                <a:lnTo>
                  <a:pt x="49" y="42"/>
                </a:lnTo>
                <a:lnTo>
                  <a:pt x="49" y="44"/>
                </a:lnTo>
                <a:lnTo>
                  <a:pt x="50" y="44"/>
                </a:lnTo>
                <a:lnTo>
                  <a:pt x="50" y="45"/>
                </a:lnTo>
                <a:lnTo>
                  <a:pt x="52" y="45"/>
                </a:lnTo>
                <a:lnTo>
                  <a:pt x="52" y="47"/>
                </a:lnTo>
                <a:lnTo>
                  <a:pt x="53" y="47"/>
                </a:lnTo>
                <a:lnTo>
                  <a:pt x="53" y="48"/>
                </a:lnTo>
                <a:lnTo>
                  <a:pt x="55" y="50"/>
                </a:lnTo>
                <a:lnTo>
                  <a:pt x="55" y="51"/>
                </a:lnTo>
                <a:lnTo>
                  <a:pt x="55" y="52"/>
                </a:lnTo>
                <a:lnTo>
                  <a:pt x="53" y="52"/>
                </a:lnTo>
                <a:lnTo>
                  <a:pt x="52" y="52"/>
                </a:lnTo>
                <a:lnTo>
                  <a:pt x="52" y="54"/>
                </a:lnTo>
                <a:lnTo>
                  <a:pt x="52" y="55"/>
                </a:lnTo>
                <a:lnTo>
                  <a:pt x="50" y="55"/>
                </a:lnTo>
                <a:lnTo>
                  <a:pt x="49" y="57"/>
                </a:lnTo>
                <a:lnTo>
                  <a:pt x="47" y="58"/>
                </a:lnTo>
                <a:lnTo>
                  <a:pt x="47" y="60"/>
                </a:lnTo>
                <a:lnTo>
                  <a:pt x="47" y="61"/>
                </a:lnTo>
                <a:lnTo>
                  <a:pt x="46" y="61"/>
                </a:lnTo>
                <a:lnTo>
                  <a:pt x="46" y="62"/>
                </a:lnTo>
                <a:lnTo>
                  <a:pt x="46" y="64"/>
                </a:lnTo>
                <a:lnTo>
                  <a:pt x="46" y="65"/>
                </a:lnTo>
                <a:lnTo>
                  <a:pt x="46" y="67"/>
                </a:lnTo>
                <a:lnTo>
                  <a:pt x="45" y="67"/>
                </a:lnTo>
                <a:lnTo>
                  <a:pt x="46" y="67"/>
                </a:lnTo>
                <a:lnTo>
                  <a:pt x="46" y="68"/>
                </a:lnTo>
                <a:lnTo>
                  <a:pt x="46" y="70"/>
                </a:lnTo>
                <a:lnTo>
                  <a:pt x="47" y="71"/>
                </a:lnTo>
                <a:lnTo>
                  <a:pt x="47" y="73"/>
                </a:lnTo>
                <a:lnTo>
                  <a:pt x="49" y="74"/>
                </a:lnTo>
                <a:lnTo>
                  <a:pt x="49" y="75"/>
                </a:lnTo>
                <a:lnTo>
                  <a:pt x="49" y="77"/>
                </a:lnTo>
                <a:lnTo>
                  <a:pt x="50" y="77"/>
                </a:lnTo>
                <a:lnTo>
                  <a:pt x="50" y="78"/>
                </a:lnTo>
                <a:lnTo>
                  <a:pt x="52" y="78"/>
                </a:lnTo>
                <a:lnTo>
                  <a:pt x="53" y="78"/>
                </a:lnTo>
                <a:lnTo>
                  <a:pt x="55" y="78"/>
                </a:lnTo>
                <a:lnTo>
                  <a:pt x="56" y="78"/>
                </a:lnTo>
                <a:lnTo>
                  <a:pt x="56" y="80"/>
                </a:lnTo>
                <a:lnTo>
                  <a:pt x="56" y="81"/>
                </a:lnTo>
                <a:lnTo>
                  <a:pt x="57" y="81"/>
                </a:lnTo>
                <a:lnTo>
                  <a:pt x="57" y="83"/>
                </a:lnTo>
                <a:lnTo>
                  <a:pt x="59" y="83"/>
                </a:lnTo>
                <a:lnTo>
                  <a:pt x="60" y="83"/>
                </a:lnTo>
                <a:lnTo>
                  <a:pt x="62" y="84"/>
                </a:lnTo>
                <a:lnTo>
                  <a:pt x="62" y="85"/>
                </a:lnTo>
                <a:lnTo>
                  <a:pt x="63" y="85"/>
                </a:lnTo>
                <a:lnTo>
                  <a:pt x="63" y="87"/>
                </a:lnTo>
                <a:lnTo>
                  <a:pt x="65" y="87"/>
                </a:lnTo>
                <a:lnTo>
                  <a:pt x="65" y="88"/>
                </a:lnTo>
                <a:lnTo>
                  <a:pt x="65" y="91"/>
                </a:lnTo>
                <a:lnTo>
                  <a:pt x="65" y="93"/>
                </a:lnTo>
                <a:lnTo>
                  <a:pt x="65" y="94"/>
                </a:lnTo>
                <a:lnTo>
                  <a:pt x="65" y="95"/>
                </a:lnTo>
                <a:lnTo>
                  <a:pt x="65" y="97"/>
                </a:lnTo>
                <a:lnTo>
                  <a:pt x="63" y="98"/>
                </a:lnTo>
                <a:lnTo>
                  <a:pt x="63" y="100"/>
                </a:lnTo>
                <a:lnTo>
                  <a:pt x="63" y="101"/>
                </a:lnTo>
                <a:lnTo>
                  <a:pt x="65" y="101"/>
                </a:lnTo>
                <a:lnTo>
                  <a:pt x="63" y="103"/>
                </a:lnTo>
                <a:lnTo>
                  <a:pt x="63" y="104"/>
                </a:lnTo>
                <a:lnTo>
                  <a:pt x="63" y="105"/>
                </a:lnTo>
                <a:lnTo>
                  <a:pt x="62" y="107"/>
                </a:lnTo>
                <a:lnTo>
                  <a:pt x="62" y="108"/>
                </a:lnTo>
                <a:lnTo>
                  <a:pt x="62" y="110"/>
                </a:lnTo>
                <a:lnTo>
                  <a:pt x="60" y="110"/>
                </a:lnTo>
                <a:lnTo>
                  <a:pt x="59" y="110"/>
                </a:lnTo>
                <a:lnTo>
                  <a:pt x="59" y="111"/>
                </a:lnTo>
                <a:lnTo>
                  <a:pt x="57" y="113"/>
                </a:lnTo>
                <a:lnTo>
                  <a:pt x="56" y="113"/>
                </a:lnTo>
                <a:lnTo>
                  <a:pt x="56" y="114"/>
                </a:lnTo>
                <a:lnTo>
                  <a:pt x="56" y="115"/>
                </a:lnTo>
                <a:lnTo>
                  <a:pt x="55" y="115"/>
                </a:lnTo>
                <a:lnTo>
                  <a:pt x="55" y="117"/>
                </a:lnTo>
                <a:lnTo>
                  <a:pt x="55" y="118"/>
                </a:lnTo>
                <a:lnTo>
                  <a:pt x="55" y="120"/>
                </a:lnTo>
                <a:lnTo>
                  <a:pt x="55" y="121"/>
                </a:lnTo>
                <a:lnTo>
                  <a:pt x="56" y="123"/>
                </a:lnTo>
                <a:lnTo>
                  <a:pt x="56" y="124"/>
                </a:lnTo>
                <a:lnTo>
                  <a:pt x="57" y="124"/>
                </a:lnTo>
                <a:lnTo>
                  <a:pt x="57" y="125"/>
                </a:lnTo>
                <a:lnTo>
                  <a:pt x="59" y="127"/>
                </a:lnTo>
                <a:lnTo>
                  <a:pt x="59" y="128"/>
                </a:lnTo>
                <a:lnTo>
                  <a:pt x="60" y="128"/>
                </a:lnTo>
                <a:lnTo>
                  <a:pt x="60" y="130"/>
                </a:lnTo>
                <a:lnTo>
                  <a:pt x="59" y="130"/>
                </a:lnTo>
                <a:lnTo>
                  <a:pt x="59" y="131"/>
                </a:lnTo>
                <a:lnTo>
                  <a:pt x="57" y="133"/>
                </a:lnTo>
                <a:lnTo>
                  <a:pt x="56" y="133"/>
                </a:lnTo>
                <a:lnTo>
                  <a:pt x="56" y="134"/>
                </a:lnTo>
                <a:lnTo>
                  <a:pt x="55" y="134"/>
                </a:lnTo>
                <a:lnTo>
                  <a:pt x="53" y="135"/>
                </a:lnTo>
                <a:lnTo>
                  <a:pt x="52" y="135"/>
                </a:lnTo>
                <a:lnTo>
                  <a:pt x="52" y="137"/>
                </a:lnTo>
                <a:lnTo>
                  <a:pt x="50" y="138"/>
                </a:lnTo>
                <a:lnTo>
                  <a:pt x="49" y="140"/>
                </a:lnTo>
                <a:lnTo>
                  <a:pt x="47" y="141"/>
                </a:lnTo>
                <a:lnTo>
                  <a:pt x="46" y="143"/>
                </a:lnTo>
                <a:lnTo>
                  <a:pt x="46" y="144"/>
                </a:lnTo>
                <a:lnTo>
                  <a:pt x="45" y="144"/>
                </a:lnTo>
                <a:lnTo>
                  <a:pt x="43" y="145"/>
                </a:lnTo>
                <a:lnTo>
                  <a:pt x="42" y="145"/>
                </a:lnTo>
                <a:lnTo>
                  <a:pt x="42" y="144"/>
                </a:lnTo>
                <a:lnTo>
                  <a:pt x="42" y="145"/>
                </a:lnTo>
                <a:lnTo>
                  <a:pt x="40" y="147"/>
                </a:lnTo>
                <a:lnTo>
                  <a:pt x="40" y="148"/>
                </a:lnTo>
                <a:lnTo>
                  <a:pt x="39" y="150"/>
                </a:lnTo>
                <a:lnTo>
                  <a:pt x="37" y="151"/>
                </a:lnTo>
                <a:lnTo>
                  <a:pt x="37" y="153"/>
                </a:lnTo>
                <a:lnTo>
                  <a:pt x="39" y="153"/>
                </a:lnTo>
                <a:lnTo>
                  <a:pt x="39" y="154"/>
                </a:lnTo>
                <a:lnTo>
                  <a:pt x="39" y="155"/>
                </a:lnTo>
                <a:lnTo>
                  <a:pt x="39" y="157"/>
                </a:lnTo>
                <a:lnTo>
                  <a:pt x="37" y="157"/>
                </a:lnTo>
                <a:lnTo>
                  <a:pt x="36" y="158"/>
                </a:lnTo>
                <a:lnTo>
                  <a:pt x="36" y="160"/>
                </a:lnTo>
                <a:lnTo>
                  <a:pt x="35" y="160"/>
                </a:lnTo>
                <a:lnTo>
                  <a:pt x="33" y="160"/>
                </a:lnTo>
                <a:lnTo>
                  <a:pt x="33" y="158"/>
                </a:lnTo>
                <a:lnTo>
                  <a:pt x="33" y="160"/>
                </a:lnTo>
                <a:lnTo>
                  <a:pt x="32" y="160"/>
                </a:lnTo>
                <a:lnTo>
                  <a:pt x="32" y="161"/>
                </a:lnTo>
                <a:lnTo>
                  <a:pt x="32" y="163"/>
                </a:lnTo>
                <a:lnTo>
                  <a:pt x="30" y="163"/>
                </a:lnTo>
                <a:lnTo>
                  <a:pt x="29" y="163"/>
                </a:lnTo>
                <a:lnTo>
                  <a:pt x="29" y="164"/>
                </a:lnTo>
                <a:lnTo>
                  <a:pt x="29" y="165"/>
                </a:lnTo>
                <a:lnTo>
                  <a:pt x="29" y="167"/>
                </a:lnTo>
                <a:lnTo>
                  <a:pt x="29" y="168"/>
                </a:lnTo>
                <a:lnTo>
                  <a:pt x="27" y="168"/>
                </a:lnTo>
                <a:lnTo>
                  <a:pt x="27" y="170"/>
                </a:lnTo>
                <a:lnTo>
                  <a:pt x="27" y="171"/>
                </a:lnTo>
                <a:lnTo>
                  <a:pt x="26" y="173"/>
                </a:lnTo>
                <a:lnTo>
                  <a:pt x="25" y="173"/>
                </a:lnTo>
                <a:lnTo>
                  <a:pt x="23" y="173"/>
                </a:lnTo>
                <a:lnTo>
                  <a:pt x="22" y="173"/>
                </a:lnTo>
                <a:lnTo>
                  <a:pt x="20" y="173"/>
                </a:lnTo>
                <a:lnTo>
                  <a:pt x="19" y="173"/>
                </a:lnTo>
                <a:lnTo>
                  <a:pt x="19" y="171"/>
                </a:lnTo>
                <a:lnTo>
                  <a:pt x="17" y="171"/>
                </a:lnTo>
                <a:lnTo>
                  <a:pt x="16" y="171"/>
                </a:lnTo>
                <a:lnTo>
                  <a:pt x="15" y="171"/>
                </a:lnTo>
                <a:lnTo>
                  <a:pt x="13" y="171"/>
                </a:lnTo>
                <a:lnTo>
                  <a:pt x="12" y="171"/>
                </a:lnTo>
                <a:lnTo>
                  <a:pt x="10" y="171"/>
                </a:lnTo>
                <a:lnTo>
                  <a:pt x="10" y="173"/>
                </a:lnTo>
                <a:lnTo>
                  <a:pt x="9" y="174"/>
                </a:lnTo>
                <a:lnTo>
                  <a:pt x="9" y="175"/>
                </a:lnTo>
                <a:lnTo>
                  <a:pt x="7" y="177"/>
                </a:lnTo>
                <a:lnTo>
                  <a:pt x="6" y="177"/>
                </a:lnTo>
                <a:lnTo>
                  <a:pt x="6" y="175"/>
                </a:lnTo>
                <a:lnTo>
                  <a:pt x="5" y="175"/>
                </a:lnTo>
                <a:lnTo>
                  <a:pt x="5" y="177"/>
                </a:lnTo>
                <a:lnTo>
                  <a:pt x="3" y="177"/>
                </a:lnTo>
                <a:lnTo>
                  <a:pt x="2" y="177"/>
                </a:lnTo>
                <a:lnTo>
                  <a:pt x="2" y="178"/>
                </a:lnTo>
                <a:lnTo>
                  <a:pt x="2" y="180"/>
                </a:lnTo>
                <a:lnTo>
                  <a:pt x="2" y="181"/>
                </a:lnTo>
                <a:lnTo>
                  <a:pt x="2" y="183"/>
                </a:lnTo>
                <a:lnTo>
                  <a:pt x="2" y="184"/>
                </a:lnTo>
                <a:lnTo>
                  <a:pt x="2" y="185"/>
                </a:lnTo>
                <a:lnTo>
                  <a:pt x="2" y="187"/>
                </a:lnTo>
                <a:lnTo>
                  <a:pt x="3" y="188"/>
                </a:lnTo>
                <a:lnTo>
                  <a:pt x="3" y="190"/>
                </a:lnTo>
                <a:lnTo>
                  <a:pt x="2" y="191"/>
                </a:lnTo>
                <a:lnTo>
                  <a:pt x="2" y="193"/>
                </a:lnTo>
                <a:lnTo>
                  <a:pt x="2" y="194"/>
                </a:lnTo>
                <a:lnTo>
                  <a:pt x="2" y="195"/>
                </a:lnTo>
                <a:lnTo>
                  <a:pt x="2" y="197"/>
                </a:lnTo>
                <a:lnTo>
                  <a:pt x="3" y="197"/>
                </a:lnTo>
                <a:lnTo>
                  <a:pt x="3" y="198"/>
                </a:lnTo>
                <a:lnTo>
                  <a:pt x="3" y="200"/>
                </a:lnTo>
                <a:lnTo>
                  <a:pt x="5" y="200"/>
                </a:lnTo>
                <a:lnTo>
                  <a:pt x="5" y="201"/>
                </a:lnTo>
                <a:lnTo>
                  <a:pt x="6" y="201"/>
                </a:lnTo>
                <a:lnTo>
                  <a:pt x="6" y="203"/>
                </a:lnTo>
                <a:lnTo>
                  <a:pt x="6" y="204"/>
                </a:lnTo>
                <a:lnTo>
                  <a:pt x="6" y="205"/>
                </a:lnTo>
                <a:lnTo>
                  <a:pt x="6" y="207"/>
                </a:lnTo>
                <a:lnTo>
                  <a:pt x="6" y="208"/>
                </a:lnTo>
                <a:lnTo>
                  <a:pt x="6" y="210"/>
                </a:lnTo>
                <a:lnTo>
                  <a:pt x="5" y="211"/>
                </a:lnTo>
                <a:lnTo>
                  <a:pt x="6" y="211"/>
                </a:lnTo>
                <a:lnTo>
                  <a:pt x="7" y="213"/>
                </a:lnTo>
                <a:lnTo>
                  <a:pt x="7" y="214"/>
                </a:lnTo>
                <a:lnTo>
                  <a:pt x="7" y="216"/>
                </a:lnTo>
                <a:lnTo>
                  <a:pt x="7" y="217"/>
                </a:lnTo>
                <a:lnTo>
                  <a:pt x="7" y="218"/>
                </a:lnTo>
                <a:lnTo>
                  <a:pt x="7" y="220"/>
                </a:lnTo>
                <a:lnTo>
                  <a:pt x="7" y="221"/>
                </a:lnTo>
                <a:lnTo>
                  <a:pt x="7" y="223"/>
                </a:lnTo>
                <a:lnTo>
                  <a:pt x="7" y="224"/>
                </a:lnTo>
                <a:lnTo>
                  <a:pt x="7" y="226"/>
                </a:lnTo>
                <a:lnTo>
                  <a:pt x="6" y="226"/>
                </a:lnTo>
                <a:lnTo>
                  <a:pt x="7" y="227"/>
                </a:lnTo>
                <a:lnTo>
                  <a:pt x="6" y="228"/>
                </a:lnTo>
                <a:lnTo>
                  <a:pt x="6" y="227"/>
                </a:lnTo>
                <a:lnTo>
                  <a:pt x="5" y="227"/>
                </a:lnTo>
                <a:lnTo>
                  <a:pt x="5" y="228"/>
                </a:lnTo>
                <a:lnTo>
                  <a:pt x="3" y="228"/>
                </a:lnTo>
                <a:lnTo>
                  <a:pt x="2" y="228"/>
                </a:lnTo>
                <a:lnTo>
                  <a:pt x="2" y="230"/>
                </a:lnTo>
                <a:lnTo>
                  <a:pt x="0" y="231"/>
                </a:lnTo>
                <a:lnTo>
                  <a:pt x="0" y="233"/>
                </a:lnTo>
                <a:lnTo>
                  <a:pt x="2" y="233"/>
                </a:lnTo>
                <a:lnTo>
                  <a:pt x="3" y="231"/>
                </a:lnTo>
                <a:lnTo>
                  <a:pt x="5" y="231"/>
                </a:lnTo>
                <a:lnTo>
                  <a:pt x="5" y="233"/>
                </a:lnTo>
                <a:lnTo>
                  <a:pt x="6" y="233"/>
                </a:lnTo>
                <a:lnTo>
                  <a:pt x="7" y="233"/>
                </a:lnTo>
                <a:lnTo>
                  <a:pt x="7" y="234"/>
                </a:lnTo>
                <a:lnTo>
                  <a:pt x="6" y="234"/>
                </a:lnTo>
                <a:lnTo>
                  <a:pt x="6" y="236"/>
                </a:lnTo>
                <a:lnTo>
                  <a:pt x="5" y="236"/>
                </a:lnTo>
                <a:lnTo>
                  <a:pt x="3" y="237"/>
                </a:lnTo>
                <a:lnTo>
                  <a:pt x="0" y="238"/>
                </a:lnTo>
              </a:path>
            </a:pathLst>
          </a:custGeom>
          <a:solidFill>
            <a:schemeClr val="bg1"/>
          </a:solidFill>
          <a:ln w="3175" cmpd="sng">
            <a:solidFill>
              <a:srgbClr val="808080"/>
            </a:solidFill>
            <a:prstDash val="solid"/>
            <a:round/>
            <a:headEnd/>
            <a:tailEnd/>
          </a:ln>
        </p:spPr>
        <p:txBody>
          <a:bodyPr/>
          <a:lstStyle/>
          <a:p>
            <a:endParaRPr lang="en-US"/>
          </a:p>
        </p:txBody>
      </p:sp>
      <p:sp>
        <p:nvSpPr>
          <p:cNvPr id="14533" name="Freeform 197"/>
          <p:cNvSpPr>
            <a:spLocks/>
          </p:cNvSpPr>
          <p:nvPr/>
        </p:nvSpPr>
        <p:spPr bwMode="auto">
          <a:xfrm>
            <a:off x="3032125" y="784225"/>
            <a:ext cx="352425" cy="242888"/>
          </a:xfrm>
          <a:custGeom>
            <a:avLst/>
            <a:gdLst>
              <a:gd name="T0" fmla="*/ 244 w 297"/>
              <a:gd name="T1" fmla="*/ 282 h 282"/>
              <a:gd name="T2" fmla="*/ 253 w 297"/>
              <a:gd name="T3" fmla="*/ 275 h 282"/>
              <a:gd name="T4" fmla="*/ 263 w 297"/>
              <a:gd name="T5" fmla="*/ 269 h 282"/>
              <a:gd name="T6" fmla="*/ 274 w 297"/>
              <a:gd name="T7" fmla="*/ 260 h 282"/>
              <a:gd name="T8" fmla="*/ 284 w 297"/>
              <a:gd name="T9" fmla="*/ 263 h 282"/>
              <a:gd name="T10" fmla="*/ 296 w 297"/>
              <a:gd name="T11" fmla="*/ 259 h 282"/>
              <a:gd name="T12" fmla="*/ 294 w 297"/>
              <a:gd name="T13" fmla="*/ 249 h 282"/>
              <a:gd name="T14" fmla="*/ 297 w 297"/>
              <a:gd name="T15" fmla="*/ 240 h 282"/>
              <a:gd name="T16" fmla="*/ 294 w 297"/>
              <a:gd name="T17" fmla="*/ 229 h 282"/>
              <a:gd name="T18" fmla="*/ 291 w 297"/>
              <a:gd name="T19" fmla="*/ 222 h 282"/>
              <a:gd name="T20" fmla="*/ 283 w 297"/>
              <a:gd name="T21" fmla="*/ 212 h 282"/>
              <a:gd name="T22" fmla="*/ 277 w 297"/>
              <a:gd name="T23" fmla="*/ 202 h 282"/>
              <a:gd name="T24" fmla="*/ 270 w 297"/>
              <a:gd name="T25" fmla="*/ 194 h 282"/>
              <a:gd name="T26" fmla="*/ 261 w 297"/>
              <a:gd name="T27" fmla="*/ 197 h 282"/>
              <a:gd name="T28" fmla="*/ 253 w 297"/>
              <a:gd name="T29" fmla="*/ 202 h 282"/>
              <a:gd name="T30" fmla="*/ 247 w 297"/>
              <a:gd name="T31" fmla="*/ 210 h 282"/>
              <a:gd name="T32" fmla="*/ 237 w 297"/>
              <a:gd name="T33" fmla="*/ 207 h 282"/>
              <a:gd name="T34" fmla="*/ 227 w 297"/>
              <a:gd name="T35" fmla="*/ 200 h 282"/>
              <a:gd name="T36" fmla="*/ 220 w 297"/>
              <a:gd name="T37" fmla="*/ 193 h 282"/>
              <a:gd name="T38" fmla="*/ 208 w 297"/>
              <a:gd name="T39" fmla="*/ 189 h 282"/>
              <a:gd name="T40" fmla="*/ 198 w 297"/>
              <a:gd name="T41" fmla="*/ 183 h 282"/>
              <a:gd name="T42" fmla="*/ 191 w 297"/>
              <a:gd name="T43" fmla="*/ 174 h 282"/>
              <a:gd name="T44" fmla="*/ 181 w 297"/>
              <a:gd name="T45" fmla="*/ 169 h 282"/>
              <a:gd name="T46" fmla="*/ 171 w 297"/>
              <a:gd name="T47" fmla="*/ 163 h 282"/>
              <a:gd name="T48" fmla="*/ 160 w 297"/>
              <a:gd name="T49" fmla="*/ 160 h 282"/>
              <a:gd name="T50" fmla="*/ 147 w 297"/>
              <a:gd name="T51" fmla="*/ 156 h 282"/>
              <a:gd name="T52" fmla="*/ 154 w 297"/>
              <a:gd name="T53" fmla="*/ 146 h 282"/>
              <a:gd name="T54" fmla="*/ 148 w 297"/>
              <a:gd name="T55" fmla="*/ 137 h 282"/>
              <a:gd name="T56" fmla="*/ 160 w 297"/>
              <a:gd name="T57" fmla="*/ 132 h 282"/>
              <a:gd name="T58" fmla="*/ 164 w 297"/>
              <a:gd name="T59" fmla="*/ 123 h 282"/>
              <a:gd name="T60" fmla="*/ 164 w 297"/>
              <a:gd name="T61" fmla="*/ 112 h 282"/>
              <a:gd name="T62" fmla="*/ 157 w 297"/>
              <a:gd name="T63" fmla="*/ 109 h 282"/>
              <a:gd name="T64" fmla="*/ 148 w 297"/>
              <a:gd name="T65" fmla="*/ 104 h 282"/>
              <a:gd name="T66" fmla="*/ 140 w 297"/>
              <a:gd name="T67" fmla="*/ 102 h 282"/>
              <a:gd name="T68" fmla="*/ 133 w 297"/>
              <a:gd name="T69" fmla="*/ 102 h 282"/>
              <a:gd name="T70" fmla="*/ 126 w 297"/>
              <a:gd name="T71" fmla="*/ 112 h 282"/>
              <a:gd name="T72" fmla="*/ 117 w 297"/>
              <a:gd name="T73" fmla="*/ 107 h 282"/>
              <a:gd name="T74" fmla="*/ 107 w 297"/>
              <a:gd name="T75" fmla="*/ 106 h 282"/>
              <a:gd name="T76" fmla="*/ 104 w 297"/>
              <a:gd name="T77" fmla="*/ 93 h 282"/>
              <a:gd name="T78" fmla="*/ 94 w 297"/>
              <a:gd name="T79" fmla="*/ 89 h 282"/>
              <a:gd name="T80" fmla="*/ 83 w 297"/>
              <a:gd name="T81" fmla="*/ 84 h 282"/>
              <a:gd name="T82" fmla="*/ 73 w 297"/>
              <a:gd name="T83" fmla="*/ 84 h 282"/>
              <a:gd name="T84" fmla="*/ 64 w 297"/>
              <a:gd name="T85" fmla="*/ 84 h 282"/>
              <a:gd name="T86" fmla="*/ 58 w 297"/>
              <a:gd name="T87" fmla="*/ 87 h 282"/>
              <a:gd name="T88" fmla="*/ 48 w 297"/>
              <a:gd name="T89" fmla="*/ 80 h 282"/>
              <a:gd name="T90" fmla="*/ 43 w 297"/>
              <a:gd name="T91" fmla="*/ 74 h 282"/>
              <a:gd name="T92" fmla="*/ 33 w 297"/>
              <a:gd name="T93" fmla="*/ 70 h 282"/>
              <a:gd name="T94" fmla="*/ 21 w 297"/>
              <a:gd name="T95" fmla="*/ 76 h 282"/>
              <a:gd name="T96" fmla="*/ 15 w 297"/>
              <a:gd name="T97" fmla="*/ 86 h 282"/>
              <a:gd name="T98" fmla="*/ 8 w 297"/>
              <a:gd name="T99" fmla="*/ 90 h 282"/>
              <a:gd name="T100" fmla="*/ 0 w 297"/>
              <a:gd name="T101" fmla="*/ 84 h 282"/>
              <a:gd name="T102" fmla="*/ 4 w 297"/>
              <a:gd name="T103" fmla="*/ 70 h 282"/>
              <a:gd name="T104" fmla="*/ 10 w 297"/>
              <a:gd name="T105" fmla="*/ 60 h 282"/>
              <a:gd name="T106" fmla="*/ 8 w 297"/>
              <a:gd name="T107" fmla="*/ 50 h 282"/>
              <a:gd name="T108" fmla="*/ 10 w 297"/>
              <a:gd name="T109" fmla="*/ 40 h 282"/>
              <a:gd name="T110" fmla="*/ 11 w 297"/>
              <a:gd name="T111" fmla="*/ 29 h 282"/>
              <a:gd name="T112" fmla="*/ 4 w 297"/>
              <a:gd name="T113" fmla="*/ 21 h 282"/>
              <a:gd name="T114" fmla="*/ 4 w 297"/>
              <a:gd name="T115" fmla="*/ 11 h 282"/>
              <a:gd name="T116" fmla="*/ 10 w 297"/>
              <a:gd name="T117" fmla="*/ 4 h 28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7"/>
              <a:gd name="T178" fmla="*/ 0 h 282"/>
              <a:gd name="T179" fmla="*/ 297 w 297"/>
              <a:gd name="T180" fmla="*/ 282 h 28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7" h="282">
                <a:moveTo>
                  <a:pt x="231" y="282"/>
                </a:moveTo>
                <a:lnTo>
                  <a:pt x="233" y="280"/>
                </a:lnTo>
                <a:lnTo>
                  <a:pt x="234" y="280"/>
                </a:lnTo>
                <a:lnTo>
                  <a:pt x="236" y="280"/>
                </a:lnTo>
                <a:lnTo>
                  <a:pt x="237" y="280"/>
                </a:lnTo>
                <a:lnTo>
                  <a:pt x="238" y="280"/>
                </a:lnTo>
                <a:lnTo>
                  <a:pt x="240" y="279"/>
                </a:lnTo>
                <a:lnTo>
                  <a:pt x="241" y="280"/>
                </a:lnTo>
                <a:lnTo>
                  <a:pt x="243" y="280"/>
                </a:lnTo>
                <a:lnTo>
                  <a:pt x="244" y="282"/>
                </a:lnTo>
                <a:lnTo>
                  <a:pt x="246" y="282"/>
                </a:lnTo>
                <a:lnTo>
                  <a:pt x="246" y="280"/>
                </a:lnTo>
                <a:lnTo>
                  <a:pt x="246" y="279"/>
                </a:lnTo>
                <a:lnTo>
                  <a:pt x="247" y="279"/>
                </a:lnTo>
                <a:lnTo>
                  <a:pt x="247" y="277"/>
                </a:lnTo>
                <a:lnTo>
                  <a:pt x="248" y="277"/>
                </a:lnTo>
                <a:lnTo>
                  <a:pt x="250" y="276"/>
                </a:lnTo>
                <a:lnTo>
                  <a:pt x="251" y="276"/>
                </a:lnTo>
                <a:lnTo>
                  <a:pt x="251" y="275"/>
                </a:lnTo>
                <a:lnTo>
                  <a:pt x="253" y="275"/>
                </a:lnTo>
                <a:lnTo>
                  <a:pt x="254" y="275"/>
                </a:lnTo>
                <a:lnTo>
                  <a:pt x="256" y="275"/>
                </a:lnTo>
                <a:lnTo>
                  <a:pt x="257" y="276"/>
                </a:lnTo>
                <a:lnTo>
                  <a:pt x="259" y="276"/>
                </a:lnTo>
                <a:lnTo>
                  <a:pt x="260" y="275"/>
                </a:lnTo>
                <a:lnTo>
                  <a:pt x="261" y="275"/>
                </a:lnTo>
                <a:lnTo>
                  <a:pt x="261" y="273"/>
                </a:lnTo>
                <a:lnTo>
                  <a:pt x="261" y="272"/>
                </a:lnTo>
                <a:lnTo>
                  <a:pt x="261" y="270"/>
                </a:lnTo>
                <a:lnTo>
                  <a:pt x="263" y="269"/>
                </a:lnTo>
                <a:lnTo>
                  <a:pt x="264" y="267"/>
                </a:lnTo>
                <a:lnTo>
                  <a:pt x="264" y="266"/>
                </a:lnTo>
                <a:lnTo>
                  <a:pt x="266" y="265"/>
                </a:lnTo>
                <a:lnTo>
                  <a:pt x="266" y="263"/>
                </a:lnTo>
                <a:lnTo>
                  <a:pt x="266" y="262"/>
                </a:lnTo>
                <a:lnTo>
                  <a:pt x="267" y="262"/>
                </a:lnTo>
                <a:lnTo>
                  <a:pt x="270" y="262"/>
                </a:lnTo>
                <a:lnTo>
                  <a:pt x="271" y="260"/>
                </a:lnTo>
                <a:lnTo>
                  <a:pt x="273" y="260"/>
                </a:lnTo>
                <a:lnTo>
                  <a:pt x="274" y="260"/>
                </a:lnTo>
                <a:lnTo>
                  <a:pt x="274" y="262"/>
                </a:lnTo>
                <a:lnTo>
                  <a:pt x="276" y="263"/>
                </a:lnTo>
                <a:lnTo>
                  <a:pt x="276" y="262"/>
                </a:lnTo>
                <a:lnTo>
                  <a:pt x="277" y="262"/>
                </a:lnTo>
                <a:lnTo>
                  <a:pt x="279" y="262"/>
                </a:lnTo>
                <a:lnTo>
                  <a:pt x="280" y="262"/>
                </a:lnTo>
                <a:lnTo>
                  <a:pt x="281" y="262"/>
                </a:lnTo>
                <a:lnTo>
                  <a:pt x="281" y="263"/>
                </a:lnTo>
                <a:lnTo>
                  <a:pt x="283" y="265"/>
                </a:lnTo>
                <a:lnTo>
                  <a:pt x="284" y="263"/>
                </a:lnTo>
                <a:lnTo>
                  <a:pt x="286" y="265"/>
                </a:lnTo>
                <a:lnTo>
                  <a:pt x="287" y="263"/>
                </a:lnTo>
                <a:lnTo>
                  <a:pt x="289" y="262"/>
                </a:lnTo>
                <a:lnTo>
                  <a:pt x="290" y="260"/>
                </a:lnTo>
                <a:lnTo>
                  <a:pt x="291" y="260"/>
                </a:lnTo>
                <a:lnTo>
                  <a:pt x="294" y="260"/>
                </a:lnTo>
                <a:lnTo>
                  <a:pt x="296" y="260"/>
                </a:lnTo>
                <a:lnTo>
                  <a:pt x="296" y="259"/>
                </a:lnTo>
                <a:lnTo>
                  <a:pt x="297" y="259"/>
                </a:lnTo>
                <a:lnTo>
                  <a:pt x="296" y="259"/>
                </a:lnTo>
                <a:lnTo>
                  <a:pt x="297" y="259"/>
                </a:lnTo>
                <a:lnTo>
                  <a:pt x="296" y="259"/>
                </a:lnTo>
                <a:lnTo>
                  <a:pt x="296" y="257"/>
                </a:lnTo>
                <a:lnTo>
                  <a:pt x="294" y="256"/>
                </a:lnTo>
                <a:lnTo>
                  <a:pt x="296" y="255"/>
                </a:lnTo>
                <a:lnTo>
                  <a:pt x="296" y="253"/>
                </a:lnTo>
                <a:lnTo>
                  <a:pt x="296" y="252"/>
                </a:lnTo>
                <a:lnTo>
                  <a:pt x="296" y="250"/>
                </a:lnTo>
                <a:lnTo>
                  <a:pt x="296" y="249"/>
                </a:lnTo>
                <a:lnTo>
                  <a:pt x="294" y="249"/>
                </a:lnTo>
                <a:lnTo>
                  <a:pt x="294" y="247"/>
                </a:lnTo>
                <a:lnTo>
                  <a:pt x="293" y="247"/>
                </a:lnTo>
                <a:lnTo>
                  <a:pt x="293" y="246"/>
                </a:lnTo>
                <a:lnTo>
                  <a:pt x="293" y="245"/>
                </a:lnTo>
                <a:lnTo>
                  <a:pt x="294" y="245"/>
                </a:lnTo>
                <a:lnTo>
                  <a:pt x="294" y="243"/>
                </a:lnTo>
                <a:lnTo>
                  <a:pt x="296" y="243"/>
                </a:lnTo>
                <a:lnTo>
                  <a:pt x="297" y="243"/>
                </a:lnTo>
                <a:lnTo>
                  <a:pt x="297" y="242"/>
                </a:lnTo>
                <a:lnTo>
                  <a:pt x="297" y="240"/>
                </a:lnTo>
                <a:lnTo>
                  <a:pt x="297" y="239"/>
                </a:lnTo>
                <a:lnTo>
                  <a:pt x="296" y="237"/>
                </a:lnTo>
                <a:lnTo>
                  <a:pt x="296" y="236"/>
                </a:lnTo>
                <a:lnTo>
                  <a:pt x="296" y="235"/>
                </a:lnTo>
                <a:lnTo>
                  <a:pt x="296" y="233"/>
                </a:lnTo>
                <a:lnTo>
                  <a:pt x="296" y="232"/>
                </a:lnTo>
                <a:lnTo>
                  <a:pt x="294" y="230"/>
                </a:lnTo>
                <a:lnTo>
                  <a:pt x="296" y="230"/>
                </a:lnTo>
                <a:lnTo>
                  <a:pt x="296" y="229"/>
                </a:lnTo>
                <a:lnTo>
                  <a:pt x="294" y="229"/>
                </a:lnTo>
                <a:lnTo>
                  <a:pt x="294" y="227"/>
                </a:lnTo>
                <a:lnTo>
                  <a:pt x="294" y="226"/>
                </a:lnTo>
                <a:lnTo>
                  <a:pt x="293" y="226"/>
                </a:lnTo>
                <a:lnTo>
                  <a:pt x="291" y="226"/>
                </a:lnTo>
                <a:lnTo>
                  <a:pt x="291" y="225"/>
                </a:lnTo>
                <a:lnTo>
                  <a:pt x="290" y="225"/>
                </a:lnTo>
                <a:lnTo>
                  <a:pt x="289" y="223"/>
                </a:lnTo>
                <a:lnTo>
                  <a:pt x="290" y="223"/>
                </a:lnTo>
                <a:lnTo>
                  <a:pt x="290" y="222"/>
                </a:lnTo>
                <a:lnTo>
                  <a:pt x="291" y="222"/>
                </a:lnTo>
                <a:lnTo>
                  <a:pt x="290" y="220"/>
                </a:lnTo>
                <a:lnTo>
                  <a:pt x="289" y="220"/>
                </a:lnTo>
                <a:lnTo>
                  <a:pt x="289" y="219"/>
                </a:lnTo>
                <a:lnTo>
                  <a:pt x="287" y="219"/>
                </a:lnTo>
                <a:lnTo>
                  <a:pt x="286" y="219"/>
                </a:lnTo>
                <a:lnTo>
                  <a:pt x="286" y="217"/>
                </a:lnTo>
                <a:lnTo>
                  <a:pt x="284" y="214"/>
                </a:lnTo>
                <a:lnTo>
                  <a:pt x="284" y="213"/>
                </a:lnTo>
                <a:lnTo>
                  <a:pt x="283" y="213"/>
                </a:lnTo>
                <a:lnTo>
                  <a:pt x="283" y="212"/>
                </a:lnTo>
                <a:lnTo>
                  <a:pt x="281" y="212"/>
                </a:lnTo>
                <a:lnTo>
                  <a:pt x="281" y="210"/>
                </a:lnTo>
                <a:lnTo>
                  <a:pt x="280" y="210"/>
                </a:lnTo>
                <a:lnTo>
                  <a:pt x="280" y="209"/>
                </a:lnTo>
                <a:lnTo>
                  <a:pt x="279" y="207"/>
                </a:lnTo>
                <a:lnTo>
                  <a:pt x="279" y="206"/>
                </a:lnTo>
                <a:lnTo>
                  <a:pt x="279" y="204"/>
                </a:lnTo>
                <a:lnTo>
                  <a:pt x="279" y="203"/>
                </a:lnTo>
                <a:lnTo>
                  <a:pt x="279" y="202"/>
                </a:lnTo>
                <a:lnTo>
                  <a:pt x="277" y="202"/>
                </a:lnTo>
                <a:lnTo>
                  <a:pt x="276" y="202"/>
                </a:lnTo>
                <a:lnTo>
                  <a:pt x="276" y="200"/>
                </a:lnTo>
                <a:lnTo>
                  <a:pt x="276" y="199"/>
                </a:lnTo>
                <a:lnTo>
                  <a:pt x="274" y="199"/>
                </a:lnTo>
                <a:lnTo>
                  <a:pt x="273" y="199"/>
                </a:lnTo>
                <a:lnTo>
                  <a:pt x="273" y="197"/>
                </a:lnTo>
                <a:lnTo>
                  <a:pt x="271" y="197"/>
                </a:lnTo>
                <a:lnTo>
                  <a:pt x="271" y="196"/>
                </a:lnTo>
                <a:lnTo>
                  <a:pt x="271" y="194"/>
                </a:lnTo>
                <a:lnTo>
                  <a:pt x="270" y="194"/>
                </a:lnTo>
                <a:lnTo>
                  <a:pt x="270" y="193"/>
                </a:lnTo>
                <a:lnTo>
                  <a:pt x="269" y="193"/>
                </a:lnTo>
                <a:lnTo>
                  <a:pt x="267" y="194"/>
                </a:lnTo>
                <a:lnTo>
                  <a:pt x="266" y="196"/>
                </a:lnTo>
                <a:lnTo>
                  <a:pt x="264" y="196"/>
                </a:lnTo>
                <a:lnTo>
                  <a:pt x="264" y="197"/>
                </a:lnTo>
                <a:lnTo>
                  <a:pt x="264" y="199"/>
                </a:lnTo>
                <a:lnTo>
                  <a:pt x="263" y="199"/>
                </a:lnTo>
                <a:lnTo>
                  <a:pt x="261" y="199"/>
                </a:lnTo>
                <a:lnTo>
                  <a:pt x="261" y="197"/>
                </a:lnTo>
                <a:lnTo>
                  <a:pt x="260" y="197"/>
                </a:lnTo>
                <a:lnTo>
                  <a:pt x="260" y="199"/>
                </a:lnTo>
                <a:lnTo>
                  <a:pt x="259" y="199"/>
                </a:lnTo>
                <a:lnTo>
                  <a:pt x="259" y="197"/>
                </a:lnTo>
                <a:lnTo>
                  <a:pt x="259" y="199"/>
                </a:lnTo>
                <a:lnTo>
                  <a:pt x="257" y="199"/>
                </a:lnTo>
                <a:lnTo>
                  <a:pt x="256" y="199"/>
                </a:lnTo>
                <a:lnTo>
                  <a:pt x="254" y="200"/>
                </a:lnTo>
                <a:lnTo>
                  <a:pt x="253" y="200"/>
                </a:lnTo>
                <a:lnTo>
                  <a:pt x="253" y="202"/>
                </a:lnTo>
                <a:lnTo>
                  <a:pt x="251" y="202"/>
                </a:lnTo>
                <a:lnTo>
                  <a:pt x="250" y="202"/>
                </a:lnTo>
                <a:lnTo>
                  <a:pt x="250" y="203"/>
                </a:lnTo>
                <a:lnTo>
                  <a:pt x="250" y="204"/>
                </a:lnTo>
                <a:lnTo>
                  <a:pt x="248" y="204"/>
                </a:lnTo>
                <a:lnTo>
                  <a:pt x="247" y="204"/>
                </a:lnTo>
                <a:lnTo>
                  <a:pt x="247" y="206"/>
                </a:lnTo>
                <a:lnTo>
                  <a:pt x="247" y="207"/>
                </a:lnTo>
                <a:lnTo>
                  <a:pt x="247" y="209"/>
                </a:lnTo>
                <a:lnTo>
                  <a:pt x="247" y="210"/>
                </a:lnTo>
                <a:lnTo>
                  <a:pt x="246" y="212"/>
                </a:lnTo>
                <a:lnTo>
                  <a:pt x="246" y="210"/>
                </a:lnTo>
                <a:lnTo>
                  <a:pt x="244" y="210"/>
                </a:lnTo>
                <a:lnTo>
                  <a:pt x="243" y="210"/>
                </a:lnTo>
                <a:lnTo>
                  <a:pt x="241" y="210"/>
                </a:lnTo>
                <a:lnTo>
                  <a:pt x="240" y="210"/>
                </a:lnTo>
                <a:lnTo>
                  <a:pt x="240" y="209"/>
                </a:lnTo>
                <a:lnTo>
                  <a:pt x="240" y="207"/>
                </a:lnTo>
                <a:lnTo>
                  <a:pt x="238" y="207"/>
                </a:lnTo>
                <a:lnTo>
                  <a:pt x="237" y="207"/>
                </a:lnTo>
                <a:lnTo>
                  <a:pt x="236" y="206"/>
                </a:lnTo>
                <a:lnTo>
                  <a:pt x="236" y="204"/>
                </a:lnTo>
                <a:lnTo>
                  <a:pt x="234" y="204"/>
                </a:lnTo>
                <a:lnTo>
                  <a:pt x="233" y="204"/>
                </a:lnTo>
                <a:lnTo>
                  <a:pt x="231" y="203"/>
                </a:lnTo>
                <a:lnTo>
                  <a:pt x="230" y="203"/>
                </a:lnTo>
                <a:lnTo>
                  <a:pt x="228" y="203"/>
                </a:lnTo>
                <a:lnTo>
                  <a:pt x="228" y="202"/>
                </a:lnTo>
                <a:lnTo>
                  <a:pt x="227" y="202"/>
                </a:lnTo>
                <a:lnTo>
                  <a:pt x="227" y="200"/>
                </a:lnTo>
                <a:lnTo>
                  <a:pt x="227" y="199"/>
                </a:lnTo>
                <a:lnTo>
                  <a:pt x="226" y="199"/>
                </a:lnTo>
                <a:lnTo>
                  <a:pt x="224" y="199"/>
                </a:lnTo>
                <a:lnTo>
                  <a:pt x="224" y="197"/>
                </a:lnTo>
                <a:lnTo>
                  <a:pt x="223" y="197"/>
                </a:lnTo>
                <a:lnTo>
                  <a:pt x="223" y="196"/>
                </a:lnTo>
                <a:lnTo>
                  <a:pt x="221" y="196"/>
                </a:lnTo>
                <a:lnTo>
                  <a:pt x="221" y="194"/>
                </a:lnTo>
                <a:lnTo>
                  <a:pt x="221" y="193"/>
                </a:lnTo>
                <a:lnTo>
                  <a:pt x="220" y="193"/>
                </a:lnTo>
                <a:lnTo>
                  <a:pt x="218" y="192"/>
                </a:lnTo>
                <a:lnTo>
                  <a:pt x="217" y="192"/>
                </a:lnTo>
                <a:lnTo>
                  <a:pt x="216" y="192"/>
                </a:lnTo>
                <a:lnTo>
                  <a:pt x="214" y="190"/>
                </a:lnTo>
                <a:lnTo>
                  <a:pt x="213" y="189"/>
                </a:lnTo>
                <a:lnTo>
                  <a:pt x="211" y="189"/>
                </a:lnTo>
                <a:lnTo>
                  <a:pt x="211" y="190"/>
                </a:lnTo>
                <a:lnTo>
                  <a:pt x="210" y="190"/>
                </a:lnTo>
                <a:lnTo>
                  <a:pt x="208" y="190"/>
                </a:lnTo>
                <a:lnTo>
                  <a:pt x="208" y="189"/>
                </a:lnTo>
                <a:lnTo>
                  <a:pt x="208" y="187"/>
                </a:lnTo>
                <a:lnTo>
                  <a:pt x="207" y="187"/>
                </a:lnTo>
                <a:lnTo>
                  <a:pt x="206" y="186"/>
                </a:lnTo>
                <a:lnTo>
                  <a:pt x="204" y="186"/>
                </a:lnTo>
                <a:lnTo>
                  <a:pt x="203" y="186"/>
                </a:lnTo>
                <a:lnTo>
                  <a:pt x="203" y="184"/>
                </a:lnTo>
                <a:lnTo>
                  <a:pt x="201" y="184"/>
                </a:lnTo>
                <a:lnTo>
                  <a:pt x="200" y="184"/>
                </a:lnTo>
                <a:lnTo>
                  <a:pt x="198" y="184"/>
                </a:lnTo>
                <a:lnTo>
                  <a:pt x="198" y="183"/>
                </a:lnTo>
                <a:lnTo>
                  <a:pt x="198" y="182"/>
                </a:lnTo>
                <a:lnTo>
                  <a:pt x="197" y="182"/>
                </a:lnTo>
                <a:lnTo>
                  <a:pt x="197" y="180"/>
                </a:lnTo>
                <a:lnTo>
                  <a:pt x="197" y="179"/>
                </a:lnTo>
                <a:lnTo>
                  <a:pt x="196" y="179"/>
                </a:lnTo>
                <a:lnTo>
                  <a:pt x="194" y="179"/>
                </a:lnTo>
                <a:lnTo>
                  <a:pt x="194" y="177"/>
                </a:lnTo>
                <a:lnTo>
                  <a:pt x="193" y="177"/>
                </a:lnTo>
                <a:lnTo>
                  <a:pt x="191" y="176"/>
                </a:lnTo>
                <a:lnTo>
                  <a:pt x="191" y="174"/>
                </a:lnTo>
                <a:lnTo>
                  <a:pt x="190" y="174"/>
                </a:lnTo>
                <a:lnTo>
                  <a:pt x="190" y="173"/>
                </a:lnTo>
                <a:lnTo>
                  <a:pt x="188" y="173"/>
                </a:lnTo>
                <a:lnTo>
                  <a:pt x="187" y="172"/>
                </a:lnTo>
                <a:lnTo>
                  <a:pt x="187" y="170"/>
                </a:lnTo>
                <a:lnTo>
                  <a:pt x="186" y="170"/>
                </a:lnTo>
                <a:lnTo>
                  <a:pt x="184" y="170"/>
                </a:lnTo>
                <a:lnTo>
                  <a:pt x="183" y="170"/>
                </a:lnTo>
                <a:lnTo>
                  <a:pt x="181" y="170"/>
                </a:lnTo>
                <a:lnTo>
                  <a:pt x="181" y="169"/>
                </a:lnTo>
                <a:lnTo>
                  <a:pt x="180" y="167"/>
                </a:lnTo>
                <a:lnTo>
                  <a:pt x="178" y="167"/>
                </a:lnTo>
                <a:lnTo>
                  <a:pt x="177" y="167"/>
                </a:lnTo>
                <a:lnTo>
                  <a:pt x="177" y="166"/>
                </a:lnTo>
                <a:lnTo>
                  <a:pt x="176" y="166"/>
                </a:lnTo>
                <a:lnTo>
                  <a:pt x="176" y="164"/>
                </a:lnTo>
                <a:lnTo>
                  <a:pt x="176" y="163"/>
                </a:lnTo>
                <a:lnTo>
                  <a:pt x="174" y="163"/>
                </a:lnTo>
                <a:lnTo>
                  <a:pt x="173" y="163"/>
                </a:lnTo>
                <a:lnTo>
                  <a:pt x="171" y="163"/>
                </a:lnTo>
                <a:lnTo>
                  <a:pt x="170" y="163"/>
                </a:lnTo>
                <a:lnTo>
                  <a:pt x="168" y="163"/>
                </a:lnTo>
                <a:lnTo>
                  <a:pt x="167" y="163"/>
                </a:lnTo>
                <a:lnTo>
                  <a:pt x="166" y="163"/>
                </a:lnTo>
                <a:lnTo>
                  <a:pt x="164" y="163"/>
                </a:lnTo>
                <a:lnTo>
                  <a:pt x="163" y="163"/>
                </a:lnTo>
                <a:lnTo>
                  <a:pt x="163" y="162"/>
                </a:lnTo>
                <a:lnTo>
                  <a:pt x="161" y="162"/>
                </a:lnTo>
                <a:lnTo>
                  <a:pt x="160" y="162"/>
                </a:lnTo>
                <a:lnTo>
                  <a:pt x="160" y="160"/>
                </a:lnTo>
                <a:lnTo>
                  <a:pt x="158" y="160"/>
                </a:lnTo>
                <a:lnTo>
                  <a:pt x="157" y="160"/>
                </a:lnTo>
                <a:lnTo>
                  <a:pt x="156" y="160"/>
                </a:lnTo>
                <a:lnTo>
                  <a:pt x="156" y="159"/>
                </a:lnTo>
                <a:lnTo>
                  <a:pt x="153" y="159"/>
                </a:lnTo>
                <a:lnTo>
                  <a:pt x="151" y="159"/>
                </a:lnTo>
                <a:lnTo>
                  <a:pt x="150" y="159"/>
                </a:lnTo>
                <a:lnTo>
                  <a:pt x="148" y="159"/>
                </a:lnTo>
                <a:lnTo>
                  <a:pt x="148" y="157"/>
                </a:lnTo>
                <a:lnTo>
                  <a:pt x="147" y="156"/>
                </a:lnTo>
                <a:lnTo>
                  <a:pt x="147" y="154"/>
                </a:lnTo>
                <a:lnTo>
                  <a:pt x="148" y="154"/>
                </a:lnTo>
                <a:lnTo>
                  <a:pt x="148" y="153"/>
                </a:lnTo>
                <a:lnTo>
                  <a:pt x="148" y="152"/>
                </a:lnTo>
                <a:lnTo>
                  <a:pt x="150" y="152"/>
                </a:lnTo>
                <a:lnTo>
                  <a:pt x="150" y="150"/>
                </a:lnTo>
                <a:lnTo>
                  <a:pt x="151" y="149"/>
                </a:lnTo>
                <a:lnTo>
                  <a:pt x="153" y="147"/>
                </a:lnTo>
                <a:lnTo>
                  <a:pt x="153" y="146"/>
                </a:lnTo>
                <a:lnTo>
                  <a:pt x="154" y="146"/>
                </a:lnTo>
                <a:lnTo>
                  <a:pt x="154" y="144"/>
                </a:lnTo>
                <a:lnTo>
                  <a:pt x="156" y="143"/>
                </a:lnTo>
                <a:lnTo>
                  <a:pt x="156" y="142"/>
                </a:lnTo>
                <a:lnTo>
                  <a:pt x="154" y="142"/>
                </a:lnTo>
                <a:lnTo>
                  <a:pt x="153" y="142"/>
                </a:lnTo>
                <a:lnTo>
                  <a:pt x="151" y="142"/>
                </a:lnTo>
                <a:lnTo>
                  <a:pt x="151" y="140"/>
                </a:lnTo>
                <a:lnTo>
                  <a:pt x="150" y="140"/>
                </a:lnTo>
                <a:lnTo>
                  <a:pt x="148" y="139"/>
                </a:lnTo>
                <a:lnTo>
                  <a:pt x="148" y="137"/>
                </a:lnTo>
                <a:lnTo>
                  <a:pt x="150" y="137"/>
                </a:lnTo>
                <a:lnTo>
                  <a:pt x="150" y="136"/>
                </a:lnTo>
                <a:lnTo>
                  <a:pt x="151" y="136"/>
                </a:lnTo>
                <a:lnTo>
                  <a:pt x="153" y="134"/>
                </a:lnTo>
                <a:lnTo>
                  <a:pt x="154" y="133"/>
                </a:lnTo>
                <a:lnTo>
                  <a:pt x="154" y="132"/>
                </a:lnTo>
                <a:lnTo>
                  <a:pt x="156" y="132"/>
                </a:lnTo>
                <a:lnTo>
                  <a:pt x="157" y="132"/>
                </a:lnTo>
                <a:lnTo>
                  <a:pt x="158" y="132"/>
                </a:lnTo>
                <a:lnTo>
                  <a:pt x="160" y="132"/>
                </a:lnTo>
                <a:lnTo>
                  <a:pt x="160" y="130"/>
                </a:lnTo>
                <a:lnTo>
                  <a:pt x="161" y="130"/>
                </a:lnTo>
                <a:lnTo>
                  <a:pt x="161" y="129"/>
                </a:lnTo>
                <a:lnTo>
                  <a:pt x="163" y="129"/>
                </a:lnTo>
                <a:lnTo>
                  <a:pt x="163" y="127"/>
                </a:lnTo>
                <a:lnTo>
                  <a:pt x="163" y="126"/>
                </a:lnTo>
                <a:lnTo>
                  <a:pt x="164" y="126"/>
                </a:lnTo>
                <a:lnTo>
                  <a:pt x="166" y="124"/>
                </a:lnTo>
                <a:lnTo>
                  <a:pt x="166" y="123"/>
                </a:lnTo>
                <a:lnTo>
                  <a:pt x="164" y="123"/>
                </a:lnTo>
                <a:lnTo>
                  <a:pt x="164" y="122"/>
                </a:lnTo>
                <a:lnTo>
                  <a:pt x="164" y="120"/>
                </a:lnTo>
                <a:lnTo>
                  <a:pt x="166" y="120"/>
                </a:lnTo>
                <a:lnTo>
                  <a:pt x="166" y="119"/>
                </a:lnTo>
                <a:lnTo>
                  <a:pt x="166" y="117"/>
                </a:lnTo>
                <a:lnTo>
                  <a:pt x="166" y="116"/>
                </a:lnTo>
                <a:lnTo>
                  <a:pt x="166" y="114"/>
                </a:lnTo>
                <a:lnTo>
                  <a:pt x="164" y="114"/>
                </a:lnTo>
                <a:lnTo>
                  <a:pt x="164" y="113"/>
                </a:lnTo>
                <a:lnTo>
                  <a:pt x="164" y="112"/>
                </a:lnTo>
                <a:lnTo>
                  <a:pt x="164" y="110"/>
                </a:lnTo>
                <a:lnTo>
                  <a:pt x="164" y="109"/>
                </a:lnTo>
                <a:lnTo>
                  <a:pt x="164" y="107"/>
                </a:lnTo>
                <a:lnTo>
                  <a:pt x="163" y="107"/>
                </a:lnTo>
                <a:lnTo>
                  <a:pt x="163" y="109"/>
                </a:lnTo>
                <a:lnTo>
                  <a:pt x="161" y="109"/>
                </a:lnTo>
                <a:lnTo>
                  <a:pt x="161" y="107"/>
                </a:lnTo>
                <a:lnTo>
                  <a:pt x="160" y="107"/>
                </a:lnTo>
                <a:lnTo>
                  <a:pt x="158" y="109"/>
                </a:lnTo>
                <a:lnTo>
                  <a:pt x="157" y="109"/>
                </a:lnTo>
                <a:lnTo>
                  <a:pt x="156" y="109"/>
                </a:lnTo>
                <a:lnTo>
                  <a:pt x="156" y="107"/>
                </a:lnTo>
                <a:lnTo>
                  <a:pt x="154" y="107"/>
                </a:lnTo>
                <a:lnTo>
                  <a:pt x="154" y="106"/>
                </a:lnTo>
                <a:lnTo>
                  <a:pt x="153" y="106"/>
                </a:lnTo>
                <a:lnTo>
                  <a:pt x="153" y="104"/>
                </a:lnTo>
                <a:lnTo>
                  <a:pt x="151" y="104"/>
                </a:lnTo>
                <a:lnTo>
                  <a:pt x="151" y="106"/>
                </a:lnTo>
                <a:lnTo>
                  <a:pt x="150" y="104"/>
                </a:lnTo>
                <a:lnTo>
                  <a:pt x="148" y="104"/>
                </a:lnTo>
                <a:lnTo>
                  <a:pt x="148" y="103"/>
                </a:lnTo>
                <a:lnTo>
                  <a:pt x="148" y="102"/>
                </a:lnTo>
                <a:lnTo>
                  <a:pt x="147" y="102"/>
                </a:lnTo>
                <a:lnTo>
                  <a:pt x="146" y="102"/>
                </a:lnTo>
                <a:lnTo>
                  <a:pt x="144" y="102"/>
                </a:lnTo>
                <a:lnTo>
                  <a:pt x="143" y="102"/>
                </a:lnTo>
                <a:lnTo>
                  <a:pt x="141" y="102"/>
                </a:lnTo>
                <a:lnTo>
                  <a:pt x="141" y="100"/>
                </a:lnTo>
                <a:lnTo>
                  <a:pt x="140" y="100"/>
                </a:lnTo>
                <a:lnTo>
                  <a:pt x="140" y="102"/>
                </a:lnTo>
                <a:lnTo>
                  <a:pt x="138" y="102"/>
                </a:lnTo>
                <a:lnTo>
                  <a:pt x="137" y="102"/>
                </a:lnTo>
                <a:lnTo>
                  <a:pt x="137" y="100"/>
                </a:lnTo>
                <a:lnTo>
                  <a:pt x="136" y="99"/>
                </a:lnTo>
                <a:lnTo>
                  <a:pt x="136" y="97"/>
                </a:lnTo>
                <a:lnTo>
                  <a:pt x="134" y="97"/>
                </a:lnTo>
                <a:lnTo>
                  <a:pt x="134" y="99"/>
                </a:lnTo>
                <a:lnTo>
                  <a:pt x="133" y="99"/>
                </a:lnTo>
                <a:lnTo>
                  <a:pt x="133" y="100"/>
                </a:lnTo>
                <a:lnTo>
                  <a:pt x="133" y="102"/>
                </a:lnTo>
                <a:lnTo>
                  <a:pt x="133" y="103"/>
                </a:lnTo>
                <a:lnTo>
                  <a:pt x="131" y="103"/>
                </a:lnTo>
                <a:lnTo>
                  <a:pt x="131" y="104"/>
                </a:lnTo>
                <a:lnTo>
                  <a:pt x="131" y="106"/>
                </a:lnTo>
                <a:lnTo>
                  <a:pt x="130" y="107"/>
                </a:lnTo>
                <a:lnTo>
                  <a:pt x="130" y="109"/>
                </a:lnTo>
                <a:lnTo>
                  <a:pt x="128" y="109"/>
                </a:lnTo>
                <a:lnTo>
                  <a:pt x="128" y="110"/>
                </a:lnTo>
                <a:lnTo>
                  <a:pt x="127" y="110"/>
                </a:lnTo>
                <a:lnTo>
                  <a:pt x="126" y="112"/>
                </a:lnTo>
                <a:lnTo>
                  <a:pt x="124" y="112"/>
                </a:lnTo>
                <a:lnTo>
                  <a:pt x="123" y="112"/>
                </a:lnTo>
                <a:lnTo>
                  <a:pt x="121" y="113"/>
                </a:lnTo>
                <a:lnTo>
                  <a:pt x="120" y="113"/>
                </a:lnTo>
                <a:lnTo>
                  <a:pt x="120" y="112"/>
                </a:lnTo>
                <a:lnTo>
                  <a:pt x="118" y="112"/>
                </a:lnTo>
                <a:lnTo>
                  <a:pt x="118" y="110"/>
                </a:lnTo>
                <a:lnTo>
                  <a:pt x="117" y="110"/>
                </a:lnTo>
                <a:lnTo>
                  <a:pt x="117" y="109"/>
                </a:lnTo>
                <a:lnTo>
                  <a:pt x="117" y="107"/>
                </a:lnTo>
                <a:lnTo>
                  <a:pt x="117" y="106"/>
                </a:lnTo>
                <a:lnTo>
                  <a:pt x="116" y="106"/>
                </a:lnTo>
                <a:lnTo>
                  <a:pt x="116" y="107"/>
                </a:lnTo>
                <a:lnTo>
                  <a:pt x="114" y="107"/>
                </a:lnTo>
                <a:lnTo>
                  <a:pt x="113" y="107"/>
                </a:lnTo>
                <a:lnTo>
                  <a:pt x="111" y="107"/>
                </a:lnTo>
                <a:lnTo>
                  <a:pt x="110" y="107"/>
                </a:lnTo>
                <a:lnTo>
                  <a:pt x="108" y="109"/>
                </a:lnTo>
                <a:lnTo>
                  <a:pt x="107" y="107"/>
                </a:lnTo>
                <a:lnTo>
                  <a:pt x="107" y="106"/>
                </a:lnTo>
                <a:lnTo>
                  <a:pt x="107" y="104"/>
                </a:lnTo>
                <a:lnTo>
                  <a:pt x="107" y="103"/>
                </a:lnTo>
                <a:lnTo>
                  <a:pt x="105" y="102"/>
                </a:lnTo>
                <a:lnTo>
                  <a:pt x="105" y="100"/>
                </a:lnTo>
                <a:lnTo>
                  <a:pt x="104" y="100"/>
                </a:lnTo>
                <a:lnTo>
                  <a:pt x="104" y="99"/>
                </a:lnTo>
                <a:lnTo>
                  <a:pt x="104" y="97"/>
                </a:lnTo>
                <a:lnTo>
                  <a:pt x="104" y="96"/>
                </a:lnTo>
                <a:lnTo>
                  <a:pt x="104" y="94"/>
                </a:lnTo>
                <a:lnTo>
                  <a:pt x="104" y="93"/>
                </a:lnTo>
                <a:lnTo>
                  <a:pt x="104" y="92"/>
                </a:lnTo>
                <a:lnTo>
                  <a:pt x="103" y="92"/>
                </a:lnTo>
                <a:lnTo>
                  <a:pt x="103" y="90"/>
                </a:lnTo>
                <a:lnTo>
                  <a:pt x="103" y="89"/>
                </a:lnTo>
                <a:lnTo>
                  <a:pt x="101" y="87"/>
                </a:lnTo>
                <a:lnTo>
                  <a:pt x="100" y="87"/>
                </a:lnTo>
                <a:lnTo>
                  <a:pt x="98" y="87"/>
                </a:lnTo>
                <a:lnTo>
                  <a:pt x="97" y="89"/>
                </a:lnTo>
                <a:lnTo>
                  <a:pt x="95" y="89"/>
                </a:lnTo>
                <a:lnTo>
                  <a:pt x="94" y="89"/>
                </a:lnTo>
                <a:lnTo>
                  <a:pt x="94" y="87"/>
                </a:lnTo>
                <a:lnTo>
                  <a:pt x="93" y="87"/>
                </a:lnTo>
                <a:lnTo>
                  <a:pt x="91" y="87"/>
                </a:lnTo>
                <a:lnTo>
                  <a:pt x="90" y="87"/>
                </a:lnTo>
                <a:lnTo>
                  <a:pt x="88" y="86"/>
                </a:lnTo>
                <a:lnTo>
                  <a:pt x="87" y="86"/>
                </a:lnTo>
                <a:lnTo>
                  <a:pt x="85" y="86"/>
                </a:lnTo>
                <a:lnTo>
                  <a:pt x="85" y="84"/>
                </a:lnTo>
                <a:lnTo>
                  <a:pt x="84" y="84"/>
                </a:lnTo>
                <a:lnTo>
                  <a:pt x="83" y="84"/>
                </a:lnTo>
                <a:lnTo>
                  <a:pt x="83" y="86"/>
                </a:lnTo>
                <a:lnTo>
                  <a:pt x="81" y="84"/>
                </a:lnTo>
                <a:lnTo>
                  <a:pt x="80" y="84"/>
                </a:lnTo>
                <a:lnTo>
                  <a:pt x="78" y="84"/>
                </a:lnTo>
                <a:lnTo>
                  <a:pt x="77" y="84"/>
                </a:lnTo>
                <a:lnTo>
                  <a:pt x="77" y="83"/>
                </a:lnTo>
                <a:lnTo>
                  <a:pt x="77" y="84"/>
                </a:lnTo>
                <a:lnTo>
                  <a:pt x="75" y="84"/>
                </a:lnTo>
                <a:lnTo>
                  <a:pt x="74" y="84"/>
                </a:lnTo>
                <a:lnTo>
                  <a:pt x="73" y="84"/>
                </a:lnTo>
                <a:lnTo>
                  <a:pt x="71" y="86"/>
                </a:lnTo>
                <a:lnTo>
                  <a:pt x="70" y="86"/>
                </a:lnTo>
                <a:lnTo>
                  <a:pt x="70" y="84"/>
                </a:lnTo>
                <a:lnTo>
                  <a:pt x="68" y="84"/>
                </a:lnTo>
                <a:lnTo>
                  <a:pt x="68" y="83"/>
                </a:lnTo>
                <a:lnTo>
                  <a:pt x="67" y="83"/>
                </a:lnTo>
                <a:lnTo>
                  <a:pt x="67" y="84"/>
                </a:lnTo>
                <a:lnTo>
                  <a:pt x="65" y="83"/>
                </a:lnTo>
                <a:lnTo>
                  <a:pt x="65" y="84"/>
                </a:lnTo>
                <a:lnTo>
                  <a:pt x="64" y="84"/>
                </a:lnTo>
                <a:lnTo>
                  <a:pt x="64" y="86"/>
                </a:lnTo>
                <a:lnTo>
                  <a:pt x="64" y="87"/>
                </a:lnTo>
                <a:lnTo>
                  <a:pt x="63" y="87"/>
                </a:lnTo>
                <a:lnTo>
                  <a:pt x="61" y="87"/>
                </a:lnTo>
                <a:lnTo>
                  <a:pt x="61" y="89"/>
                </a:lnTo>
                <a:lnTo>
                  <a:pt x="61" y="87"/>
                </a:lnTo>
                <a:lnTo>
                  <a:pt x="60" y="87"/>
                </a:lnTo>
                <a:lnTo>
                  <a:pt x="60" y="89"/>
                </a:lnTo>
                <a:lnTo>
                  <a:pt x="58" y="89"/>
                </a:lnTo>
                <a:lnTo>
                  <a:pt x="58" y="87"/>
                </a:lnTo>
                <a:lnTo>
                  <a:pt x="57" y="89"/>
                </a:lnTo>
                <a:lnTo>
                  <a:pt x="55" y="89"/>
                </a:lnTo>
                <a:lnTo>
                  <a:pt x="54" y="87"/>
                </a:lnTo>
                <a:lnTo>
                  <a:pt x="53" y="87"/>
                </a:lnTo>
                <a:lnTo>
                  <a:pt x="53" y="86"/>
                </a:lnTo>
                <a:lnTo>
                  <a:pt x="53" y="84"/>
                </a:lnTo>
                <a:lnTo>
                  <a:pt x="53" y="83"/>
                </a:lnTo>
                <a:lnTo>
                  <a:pt x="51" y="82"/>
                </a:lnTo>
                <a:lnTo>
                  <a:pt x="50" y="82"/>
                </a:lnTo>
                <a:lnTo>
                  <a:pt x="48" y="80"/>
                </a:lnTo>
                <a:lnTo>
                  <a:pt x="47" y="80"/>
                </a:lnTo>
                <a:lnTo>
                  <a:pt x="45" y="80"/>
                </a:lnTo>
                <a:lnTo>
                  <a:pt x="45" y="79"/>
                </a:lnTo>
                <a:lnTo>
                  <a:pt x="45" y="77"/>
                </a:lnTo>
                <a:lnTo>
                  <a:pt x="44" y="77"/>
                </a:lnTo>
                <a:lnTo>
                  <a:pt x="44" y="76"/>
                </a:lnTo>
                <a:lnTo>
                  <a:pt x="44" y="74"/>
                </a:lnTo>
                <a:lnTo>
                  <a:pt x="44" y="73"/>
                </a:lnTo>
                <a:lnTo>
                  <a:pt x="43" y="73"/>
                </a:lnTo>
                <a:lnTo>
                  <a:pt x="43" y="74"/>
                </a:lnTo>
                <a:lnTo>
                  <a:pt x="41" y="74"/>
                </a:lnTo>
                <a:lnTo>
                  <a:pt x="41" y="73"/>
                </a:lnTo>
                <a:lnTo>
                  <a:pt x="40" y="73"/>
                </a:lnTo>
                <a:lnTo>
                  <a:pt x="40" y="71"/>
                </a:lnTo>
                <a:lnTo>
                  <a:pt x="38" y="71"/>
                </a:lnTo>
                <a:lnTo>
                  <a:pt x="37" y="71"/>
                </a:lnTo>
                <a:lnTo>
                  <a:pt x="37" y="70"/>
                </a:lnTo>
                <a:lnTo>
                  <a:pt x="35" y="70"/>
                </a:lnTo>
                <a:lnTo>
                  <a:pt x="34" y="70"/>
                </a:lnTo>
                <a:lnTo>
                  <a:pt x="33" y="70"/>
                </a:lnTo>
                <a:lnTo>
                  <a:pt x="31" y="70"/>
                </a:lnTo>
                <a:lnTo>
                  <a:pt x="30" y="71"/>
                </a:lnTo>
                <a:lnTo>
                  <a:pt x="28" y="71"/>
                </a:lnTo>
                <a:lnTo>
                  <a:pt x="27" y="71"/>
                </a:lnTo>
                <a:lnTo>
                  <a:pt x="25" y="73"/>
                </a:lnTo>
                <a:lnTo>
                  <a:pt x="24" y="73"/>
                </a:lnTo>
                <a:lnTo>
                  <a:pt x="23" y="73"/>
                </a:lnTo>
                <a:lnTo>
                  <a:pt x="23" y="74"/>
                </a:lnTo>
                <a:lnTo>
                  <a:pt x="23" y="76"/>
                </a:lnTo>
                <a:lnTo>
                  <a:pt x="21" y="76"/>
                </a:lnTo>
                <a:lnTo>
                  <a:pt x="21" y="77"/>
                </a:lnTo>
                <a:lnTo>
                  <a:pt x="20" y="79"/>
                </a:lnTo>
                <a:lnTo>
                  <a:pt x="20" y="80"/>
                </a:lnTo>
                <a:lnTo>
                  <a:pt x="18" y="80"/>
                </a:lnTo>
                <a:lnTo>
                  <a:pt x="18" y="82"/>
                </a:lnTo>
                <a:lnTo>
                  <a:pt x="18" y="83"/>
                </a:lnTo>
                <a:lnTo>
                  <a:pt x="17" y="83"/>
                </a:lnTo>
                <a:lnTo>
                  <a:pt x="17" y="84"/>
                </a:lnTo>
                <a:lnTo>
                  <a:pt x="17" y="86"/>
                </a:lnTo>
                <a:lnTo>
                  <a:pt x="15" y="86"/>
                </a:lnTo>
                <a:lnTo>
                  <a:pt x="15" y="87"/>
                </a:lnTo>
                <a:lnTo>
                  <a:pt x="14" y="89"/>
                </a:lnTo>
                <a:lnTo>
                  <a:pt x="14" y="87"/>
                </a:lnTo>
                <a:lnTo>
                  <a:pt x="13" y="89"/>
                </a:lnTo>
                <a:lnTo>
                  <a:pt x="11" y="89"/>
                </a:lnTo>
                <a:lnTo>
                  <a:pt x="11" y="87"/>
                </a:lnTo>
                <a:lnTo>
                  <a:pt x="10" y="87"/>
                </a:lnTo>
                <a:lnTo>
                  <a:pt x="10" y="89"/>
                </a:lnTo>
                <a:lnTo>
                  <a:pt x="10" y="90"/>
                </a:lnTo>
                <a:lnTo>
                  <a:pt x="8" y="90"/>
                </a:lnTo>
                <a:lnTo>
                  <a:pt x="8" y="92"/>
                </a:lnTo>
                <a:lnTo>
                  <a:pt x="7" y="92"/>
                </a:lnTo>
                <a:lnTo>
                  <a:pt x="5" y="90"/>
                </a:lnTo>
                <a:lnTo>
                  <a:pt x="5" y="89"/>
                </a:lnTo>
                <a:lnTo>
                  <a:pt x="4" y="89"/>
                </a:lnTo>
                <a:lnTo>
                  <a:pt x="3" y="89"/>
                </a:lnTo>
                <a:lnTo>
                  <a:pt x="3" y="87"/>
                </a:lnTo>
                <a:lnTo>
                  <a:pt x="1" y="86"/>
                </a:lnTo>
                <a:lnTo>
                  <a:pt x="0" y="86"/>
                </a:lnTo>
                <a:lnTo>
                  <a:pt x="0" y="84"/>
                </a:lnTo>
                <a:lnTo>
                  <a:pt x="0" y="83"/>
                </a:lnTo>
                <a:lnTo>
                  <a:pt x="0" y="82"/>
                </a:lnTo>
                <a:lnTo>
                  <a:pt x="0" y="80"/>
                </a:lnTo>
                <a:lnTo>
                  <a:pt x="0" y="79"/>
                </a:lnTo>
                <a:lnTo>
                  <a:pt x="0" y="77"/>
                </a:lnTo>
                <a:lnTo>
                  <a:pt x="0" y="76"/>
                </a:lnTo>
                <a:lnTo>
                  <a:pt x="0" y="74"/>
                </a:lnTo>
                <a:lnTo>
                  <a:pt x="1" y="73"/>
                </a:lnTo>
                <a:lnTo>
                  <a:pt x="3" y="71"/>
                </a:lnTo>
                <a:lnTo>
                  <a:pt x="4" y="70"/>
                </a:lnTo>
                <a:lnTo>
                  <a:pt x="5" y="70"/>
                </a:lnTo>
                <a:lnTo>
                  <a:pt x="7" y="69"/>
                </a:lnTo>
                <a:lnTo>
                  <a:pt x="7" y="67"/>
                </a:lnTo>
                <a:lnTo>
                  <a:pt x="8" y="67"/>
                </a:lnTo>
                <a:lnTo>
                  <a:pt x="8" y="66"/>
                </a:lnTo>
                <a:lnTo>
                  <a:pt x="10" y="64"/>
                </a:lnTo>
                <a:lnTo>
                  <a:pt x="10" y="63"/>
                </a:lnTo>
                <a:lnTo>
                  <a:pt x="10" y="61"/>
                </a:lnTo>
                <a:lnTo>
                  <a:pt x="8" y="61"/>
                </a:lnTo>
                <a:lnTo>
                  <a:pt x="10" y="60"/>
                </a:lnTo>
                <a:lnTo>
                  <a:pt x="8" y="60"/>
                </a:lnTo>
                <a:lnTo>
                  <a:pt x="8" y="59"/>
                </a:lnTo>
                <a:lnTo>
                  <a:pt x="8" y="57"/>
                </a:lnTo>
                <a:lnTo>
                  <a:pt x="7" y="57"/>
                </a:lnTo>
                <a:lnTo>
                  <a:pt x="5" y="57"/>
                </a:lnTo>
                <a:lnTo>
                  <a:pt x="5" y="56"/>
                </a:lnTo>
                <a:lnTo>
                  <a:pt x="5" y="54"/>
                </a:lnTo>
                <a:lnTo>
                  <a:pt x="5" y="53"/>
                </a:lnTo>
                <a:lnTo>
                  <a:pt x="5" y="51"/>
                </a:lnTo>
                <a:lnTo>
                  <a:pt x="8" y="50"/>
                </a:lnTo>
                <a:lnTo>
                  <a:pt x="10" y="50"/>
                </a:lnTo>
                <a:lnTo>
                  <a:pt x="10" y="49"/>
                </a:lnTo>
                <a:lnTo>
                  <a:pt x="10" y="47"/>
                </a:lnTo>
                <a:lnTo>
                  <a:pt x="11" y="47"/>
                </a:lnTo>
                <a:lnTo>
                  <a:pt x="11" y="46"/>
                </a:lnTo>
                <a:lnTo>
                  <a:pt x="11" y="44"/>
                </a:lnTo>
                <a:lnTo>
                  <a:pt x="10" y="44"/>
                </a:lnTo>
                <a:lnTo>
                  <a:pt x="10" y="43"/>
                </a:lnTo>
                <a:lnTo>
                  <a:pt x="10" y="41"/>
                </a:lnTo>
                <a:lnTo>
                  <a:pt x="10" y="40"/>
                </a:lnTo>
                <a:lnTo>
                  <a:pt x="10" y="39"/>
                </a:lnTo>
                <a:lnTo>
                  <a:pt x="10" y="37"/>
                </a:lnTo>
                <a:lnTo>
                  <a:pt x="10" y="36"/>
                </a:lnTo>
                <a:lnTo>
                  <a:pt x="11" y="36"/>
                </a:lnTo>
                <a:lnTo>
                  <a:pt x="11" y="34"/>
                </a:lnTo>
                <a:lnTo>
                  <a:pt x="11" y="33"/>
                </a:lnTo>
                <a:lnTo>
                  <a:pt x="13" y="33"/>
                </a:lnTo>
                <a:lnTo>
                  <a:pt x="13" y="31"/>
                </a:lnTo>
                <a:lnTo>
                  <a:pt x="11" y="30"/>
                </a:lnTo>
                <a:lnTo>
                  <a:pt x="11" y="29"/>
                </a:lnTo>
                <a:lnTo>
                  <a:pt x="10" y="29"/>
                </a:lnTo>
                <a:lnTo>
                  <a:pt x="8" y="29"/>
                </a:lnTo>
                <a:lnTo>
                  <a:pt x="7" y="29"/>
                </a:lnTo>
                <a:lnTo>
                  <a:pt x="5" y="27"/>
                </a:lnTo>
                <a:lnTo>
                  <a:pt x="5" y="26"/>
                </a:lnTo>
                <a:lnTo>
                  <a:pt x="4" y="26"/>
                </a:lnTo>
                <a:lnTo>
                  <a:pt x="4" y="24"/>
                </a:lnTo>
                <a:lnTo>
                  <a:pt x="4" y="23"/>
                </a:lnTo>
                <a:lnTo>
                  <a:pt x="3" y="21"/>
                </a:lnTo>
                <a:lnTo>
                  <a:pt x="4" y="21"/>
                </a:lnTo>
                <a:lnTo>
                  <a:pt x="3" y="21"/>
                </a:lnTo>
                <a:lnTo>
                  <a:pt x="3" y="20"/>
                </a:lnTo>
                <a:lnTo>
                  <a:pt x="4" y="20"/>
                </a:lnTo>
                <a:lnTo>
                  <a:pt x="4" y="19"/>
                </a:lnTo>
                <a:lnTo>
                  <a:pt x="4" y="17"/>
                </a:lnTo>
                <a:lnTo>
                  <a:pt x="4" y="16"/>
                </a:lnTo>
                <a:lnTo>
                  <a:pt x="3" y="14"/>
                </a:lnTo>
                <a:lnTo>
                  <a:pt x="3" y="13"/>
                </a:lnTo>
                <a:lnTo>
                  <a:pt x="3" y="11"/>
                </a:lnTo>
                <a:lnTo>
                  <a:pt x="4" y="11"/>
                </a:lnTo>
                <a:lnTo>
                  <a:pt x="4" y="10"/>
                </a:lnTo>
                <a:lnTo>
                  <a:pt x="5" y="10"/>
                </a:lnTo>
                <a:lnTo>
                  <a:pt x="5" y="9"/>
                </a:lnTo>
                <a:lnTo>
                  <a:pt x="4" y="9"/>
                </a:lnTo>
                <a:lnTo>
                  <a:pt x="5" y="7"/>
                </a:lnTo>
                <a:lnTo>
                  <a:pt x="5" y="6"/>
                </a:lnTo>
                <a:lnTo>
                  <a:pt x="7" y="6"/>
                </a:lnTo>
                <a:lnTo>
                  <a:pt x="8" y="6"/>
                </a:lnTo>
                <a:lnTo>
                  <a:pt x="10" y="6"/>
                </a:lnTo>
                <a:lnTo>
                  <a:pt x="10" y="4"/>
                </a:lnTo>
                <a:lnTo>
                  <a:pt x="8" y="3"/>
                </a:lnTo>
                <a:lnTo>
                  <a:pt x="8" y="1"/>
                </a:lnTo>
                <a:lnTo>
                  <a:pt x="7" y="1"/>
                </a:lnTo>
                <a:lnTo>
                  <a:pt x="5" y="1"/>
                </a:lnTo>
                <a:lnTo>
                  <a:pt x="4" y="3"/>
                </a:lnTo>
                <a:lnTo>
                  <a:pt x="3" y="1"/>
                </a:lnTo>
                <a:lnTo>
                  <a:pt x="1" y="1"/>
                </a:lnTo>
                <a:lnTo>
                  <a:pt x="0" y="1"/>
                </a:lnTo>
                <a:lnTo>
                  <a:pt x="0" y="0"/>
                </a:lnTo>
              </a:path>
            </a:pathLst>
          </a:custGeom>
          <a:solidFill>
            <a:schemeClr val="bg1"/>
          </a:solidFill>
          <a:ln w="3175" cmpd="sng">
            <a:solidFill>
              <a:srgbClr val="808080"/>
            </a:solidFill>
            <a:prstDash val="solid"/>
            <a:round/>
            <a:headEnd/>
            <a:tailEnd/>
          </a:ln>
        </p:spPr>
        <p:txBody>
          <a:bodyPr/>
          <a:lstStyle/>
          <a:p>
            <a:endParaRPr lang="en-US"/>
          </a:p>
        </p:txBody>
      </p:sp>
      <p:sp>
        <p:nvSpPr>
          <p:cNvPr id="14534" name="Freeform 198"/>
          <p:cNvSpPr>
            <a:spLocks/>
          </p:cNvSpPr>
          <p:nvPr/>
        </p:nvSpPr>
        <p:spPr bwMode="auto">
          <a:xfrm>
            <a:off x="2841625" y="1003300"/>
            <a:ext cx="493713" cy="111125"/>
          </a:xfrm>
          <a:custGeom>
            <a:avLst/>
            <a:gdLst>
              <a:gd name="T0" fmla="*/ 8 w 417"/>
              <a:gd name="T1" fmla="*/ 77 h 128"/>
              <a:gd name="T2" fmla="*/ 5 w 417"/>
              <a:gd name="T3" fmla="*/ 88 h 128"/>
              <a:gd name="T4" fmla="*/ 14 w 417"/>
              <a:gd name="T5" fmla="*/ 95 h 128"/>
              <a:gd name="T6" fmla="*/ 23 w 417"/>
              <a:gd name="T7" fmla="*/ 95 h 128"/>
              <a:gd name="T8" fmla="*/ 35 w 417"/>
              <a:gd name="T9" fmla="*/ 92 h 128"/>
              <a:gd name="T10" fmla="*/ 45 w 417"/>
              <a:gd name="T11" fmla="*/ 90 h 128"/>
              <a:gd name="T12" fmla="*/ 43 w 417"/>
              <a:gd name="T13" fmla="*/ 81 h 128"/>
              <a:gd name="T14" fmla="*/ 53 w 417"/>
              <a:gd name="T15" fmla="*/ 78 h 128"/>
              <a:gd name="T16" fmla="*/ 61 w 417"/>
              <a:gd name="T17" fmla="*/ 77 h 128"/>
              <a:gd name="T18" fmla="*/ 70 w 417"/>
              <a:gd name="T19" fmla="*/ 72 h 128"/>
              <a:gd name="T20" fmla="*/ 77 w 417"/>
              <a:gd name="T21" fmla="*/ 62 h 128"/>
              <a:gd name="T22" fmla="*/ 88 w 417"/>
              <a:gd name="T23" fmla="*/ 52 h 128"/>
              <a:gd name="T24" fmla="*/ 87 w 417"/>
              <a:gd name="T25" fmla="*/ 37 h 128"/>
              <a:gd name="T26" fmla="*/ 95 w 417"/>
              <a:gd name="T27" fmla="*/ 21 h 128"/>
              <a:gd name="T28" fmla="*/ 104 w 417"/>
              <a:gd name="T29" fmla="*/ 10 h 128"/>
              <a:gd name="T30" fmla="*/ 118 w 417"/>
              <a:gd name="T31" fmla="*/ 4 h 128"/>
              <a:gd name="T32" fmla="*/ 133 w 417"/>
              <a:gd name="T33" fmla="*/ 1 h 128"/>
              <a:gd name="T34" fmla="*/ 148 w 417"/>
              <a:gd name="T35" fmla="*/ 2 h 128"/>
              <a:gd name="T36" fmla="*/ 163 w 417"/>
              <a:gd name="T37" fmla="*/ 4 h 128"/>
              <a:gd name="T38" fmla="*/ 170 w 417"/>
              <a:gd name="T39" fmla="*/ 18 h 128"/>
              <a:gd name="T40" fmla="*/ 186 w 417"/>
              <a:gd name="T41" fmla="*/ 30 h 128"/>
              <a:gd name="T42" fmla="*/ 196 w 417"/>
              <a:gd name="T43" fmla="*/ 28 h 128"/>
              <a:gd name="T44" fmla="*/ 194 w 417"/>
              <a:gd name="T45" fmla="*/ 18 h 128"/>
              <a:gd name="T46" fmla="*/ 207 w 417"/>
              <a:gd name="T47" fmla="*/ 17 h 128"/>
              <a:gd name="T48" fmla="*/ 221 w 417"/>
              <a:gd name="T49" fmla="*/ 21 h 128"/>
              <a:gd name="T50" fmla="*/ 234 w 417"/>
              <a:gd name="T51" fmla="*/ 25 h 128"/>
              <a:gd name="T52" fmla="*/ 240 w 417"/>
              <a:gd name="T53" fmla="*/ 38 h 128"/>
              <a:gd name="T54" fmla="*/ 234 w 417"/>
              <a:gd name="T55" fmla="*/ 44 h 128"/>
              <a:gd name="T56" fmla="*/ 234 w 417"/>
              <a:gd name="T57" fmla="*/ 52 h 128"/>
              <a:gd name="T58" fmla="*/ 247 w 417"/>
              <a:gd name="T59" fmla="*/ 52 h 128"/>
              <a:gd name="T60" fmla="*/ 254 w 417"/>
              <a:gd name="T61" fmla="*/ 61 h 128"/>
              <a:gd name="T62" fmla="*/ 254 w 417"/>
              <a:gd name="T63" fmla="*/ 72 h 128"/>
              <a:gd name="T64" fmla="*/ 266 w 417"/>
              <a:gd name="T65" fmla="*/ 80 h 128"/>
              <a:gd name="T66" fmla="*/ 274 w 417"/>
              <a:gd name="T67" fmla="*/ 80 h 128"/>
              <a:gd name="T68" fmla="*/ 284 w 417"/>
              <a:gd name="T69" fmla="*/ 82 h 128"/>
              <a:gd name="T70" fmla="*/ 297 w 417"/>
              <a:gd name="T71" fmla="*/ 80 h 128"/>
              <a:gd name="T72" fmla="*/ 299 w 417"/>
              <a:gd name="T73" fmla="*/ 87 h 128"/>
              <a:gd name="T74" fmla="*/ 296 w 417"/>
              <a:gd name="T75" fmla="*/ 100 h 128"/>
              <a:gd name="T76" fmla="*/ 297 w 417"/>
              <a:gd name="T77" fmla="*/ 114 h 128"/>
              <a:gd name="T78" fmla="*/ 309 w 417"/>
              <a:gd name="T79" fmla="*/ 121 h 128"/>
              <a:gd name="T80" fmla="*/ 319 w 417"/>
              <a:gd name="T81" fmla="*/ 127 h 128"/>
              <a:gd name="T82" fmla="*/ 324 w 417"/>
              <a:gd name="T83" fmla="*/ 123 h 128"/>
              <a:gd name="T84" fmla="*/ 334 w 417"/>
              <a:gd name="T85" fmla="*/ 118 h 128"/>
              <a:gd name="T86" fmla="*/ 343 w 417"/>
              <a:gd name="T87" fmla="*/ 113 h 128"/>
              <a:gd name="T88" fmla="*/ 351 w 417"/>
              <a:gd name="T89" fmla="*/ 105 h 128"/>
              <a:gd name="T90" fmla="*/ 364 w 417"/>
              <a:gd name="T91" fmla="*/ 110 h 128"/>
              <a:gd name="T92" fmla="*/ 376 w 417"/>
              <a:gd name="T93" fmla="*/ 111 h 128"/>
              <a:gd name="T94" fmla="*/ 387 w 417"/>
              <a:gd name="T95" fmla="*/ 104 h 128"/>
              <a:gd name="T96" fmla="*/ 396 w 417"/>
              <a:gd name="T97" fmla="*/ 100 h 128"/>
              <a:gd name="T98" fmla="*/ 401 w 417"/>
              <a:gd name="T99" fmla="*/ 105 h 128"/>
              <a:gd name="T100" fmla="*/ 410 w 417"/>
              <a:gd name="T101" fmla="*/ 110 h 128"/>
              <a:gd name="T102" fmla="*/ 416 w 417"/>
              <a:gd name="T103" fmla="*/ 98 h 128"/>
              <a:gd name="T104" fmla="*/ 413 w 417"/>
              <a:gd name="T105" fmla="*/ 88 h 128"/>
              <a:gd name="T106" fmla="*/ 409 w 417"/>
              <a:gd name="T107" fmla="*/ 80 h 128"/>
              <a:gd name="T108" fmla="*/ 407 w 417"/>
              <a:gd name="T109" fmla="*/ 71 h 128"/>
              <a:gd name="T110" fmla="*/ 407 w 417"/>
              <a:gd name="T111" fmla="*/ 60 h 128"/>
              <a:gd name="T112" fmla="*/ 404 w 417"/>
              <a:gd name="T113" fmla="*/ 48 h 128"/>
              <a:gd name="T114" fmla="*/ 400 w 417"/>
              <a:gd name="T115" fmla="*/ 40 h 128"/>
              <a:gd name="T116" fmla="*/ 393 w 417"/>
              <a:gd name="T117" fmla="*/ 34 h 1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7"/>
              <a:gd name="T178" fmla="*/ 0 h 128"/>
              <a:gd name="T179" fmla="*/ 417 w 417"/>
              <a:gd name="T180" fmla="*/ 128 h 12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7" h="128">
                <a:moveTo>
                  <a:pt x="0" y="74"/>
                </a:moveTo>
                <a:lnTo>
                  <a:pt x="1" y="74"/>
                </a:lnTo>
                <a:lnTo>
                  <a:pt x="1" y="75"/>
                </a:lnTo>
                <a:lnTo>
                  <a:pt x="3" y="74"/>
                </a:lnTo>
                <a:lnTo>
                  <a:pt x="4" y="74"/>
                </a:lnTo>
                <a:lnTo>
                  <a:pt x="5" y="74"/>
                </a:lnTo>
                <a:lnTo>
                  <a:pt x="7" y="74"/>
                </a:lnTo>
                <a:lnTo>
                  <a:pt x="7" y="75"/>
                </a:lnTo>
                <a:lnTo>
                  <a:pt x="7" y="77"/>
                </a:lnTo>
                <a:lnTo>
                  <a:pt x="8" y="77"/>
                </a:lnTo>
                <a:lnTo>
                  <a:pt x="8" y="78"/>
                </a:lnTo>
                <a:lnTo>
                  <a:pt x="8" y="80"/>
                </a:lnTo>
                <a:lnTo>
                  <a:pt x="8" y="81"/>
                </a:lnTo>
                <a:lnTo>
                  <a:pt x="7" y="81"/>
                </a:lnTo>
                <a:lnTo>
                  <a:pt x="7" y="82"/>
                </a:lnTo>
                <a:lnTo>
                  <a:pt x="5" y="82"/>
                </a:lnTo>
                <a:lnTo>
                  <a:pt x="5" y="84"/>
                </a:lnTo>
                <a:lnTo>
                  <a:pt x="5" y="85"/>
                </a:lnTo>
                <a:lnTo>
                  <a:pt x="5" y="87"/>
                </a:lnTo>
                <a:lnTo>
                  <a:pt x="5" y="88"/>
                </a:lnTo>
                <a:lnTo>
                  <a:pt x="5" y="90"/>
                </a:lnTo>
                <a:lnTo>
                  <a:pt x="5" y="91"/>
                </a:lnTo>
                <a:lnTo>
                  <a:pt x="7" y="91"/>
                </a:lnTo>
                <a:lnTo>
                  <a:pt x="8" y="92"/>
                </a:lnTo>
                <a:lnTo>
                  <a:pt x="10" y="92"/>
                </a:lnTo>
                <a:lnTo>
                  <a:pt x="10" y="94"/>
                </a:lnTo>
                <a:lnTo>
                  <a:pt x="11" y="94"/>
                </a:lnTo>
                <a:lnTo>
                  <a:pt x="11" y="95"/>
                </a:lnTo>
                <a:lnTo>
                  <a:pt x="13" y="95"/>
                </a:lnTo>
                <a:lnTo>
                  <a:pt x="14" y="95"/>
                </a:lnTo>
                <a:lnTo>
                  <a:pt x="14" y="94"/>
                </a:lnTo>
                <a:lnTo>
                  <a:pt x="15" y="94"/>
                </a:lnTo>
                <a:lnTo>
                  <a:pt x="15" y="95"/>
                </a:lnTo>
                <a:lnTo>
                  <a:pt x="15" y="97"/>
                </a:lnTo>
                <a:lnTo>
                  <a:pt x="17" y="97"/>
                </a:lnTo>
                <a:lnTo>
                  <a:pt x="18" y="95"/>
                </a:lnTo>
                <a:lnTo>
                  <a:pt x="20" y="95"/>
                </a:lnTo>
                <a:lnTo>
                  <a:pt x="20" y="97"/>
                </a:lnTo>
                <a:lnTo>
                  <a:pt x="21" y="97"/>
                </a:lnTo>
                <a:lnTo>
                  <a:pt x="23" y="95"/>
                </a:lnTo>
                <a:lnTo>
                  <a:pt x="24" y="95"/>
                </a:lnTo>
                <a:lnTo>
                  <a:pt x="25" y="97"/>
                </a:lnTo>
                <a:lnTo>
                  <a:pt x="27" y="97"/>
                </a:lnTo>
                <a:lnTo>
                  <a:pt x="28" y="97"/>
                </a:lnTo>
                <a:lnTo>
                  <a:pt x="30" y="97"/>
                </a:lnTo>
                <a:lnTo>
                  <a:pt x="31" y="97"/>
                </a:lnTo>
                <a:lnTo>
                  <a:pt x="31" y="95"/>
                </a:lnTo>
                <a:lnTo>
                  <a:pt x="33" y="95"/>
                </a:lnTo>
                <a:lnTo>
                  <a:pt x="34" y="94"/>
                </a:lnTo>
                <a:lnTo>
                  <a:pt x="35" y="92"/>
                </a:lnTo>
                <a:lnTo>
                  <a:pt x="37" y="92"/>
                </a:lnTo>
                <a:lnTo>
                  <a:pt x="38" y="91"/>
                </a:lnTo>
                <a:lnTo>
                  <a:pt x="38" y="92"/>
                </a:lnTo>
                <a:lnTo>
                  <a:pt x="40" y="92"/>
                </a:lnTo>
                <a:lnTo>
                  <a:pt x="41" y="92"/>
                </a:lnTo>
                <a:lnTo>
                  <a:pt x="43" y="92"/>
                </a:lnTo>
                <a:lnTo>
                  <a:pt x="44" y="92"/>
                </a:lnTo>
                <a:lnTo>
                  <a:pt x="44" y="91"/>
                </a:lnTo>
                <a:lnTo>
                  <a:pt x="45" y="91"/>
                </a:lnTo>
                <a:lnTo>
                  <a:pt x="45" y="90"/>
                </a:lnTo>
                <a:lnTo>
                  <a:pt x="44" y="90"/>
                </a:lnTo>
                <a:lnTo>
                  <a:pt x="44" y="88"/>
                </a:lnTo>
                <a:lnTo>
                  <a:pt x="45" y="88"/>
                </a:lnTo>
                <a:lnTo>
                  <a:pt x="44" y="87"/>
                </a:lnTo>
                <a:lnTo>
                  <a:pt x="43" y="87"/>
                </a:lnTo>
                <a:lnTo>
                  <a:pt x="41" y="85"/>
                </a:lnTo>
                <a:lnTo>
                  <a:pt x="41" y="84"/>
                </a:lnTo>
                <a:lnTo>
                  <a:pt x="40" y="82"/>
                </a:lnTo>
                <a:lnTo>
                  <a:pt x="41" y="81"/>
                </a:lnTo>
                <a:lnTo>
                  <a:pt x="43" y="81"/>
                </a:lnTo>
                <a:lnTo>
                  <a:pt x="43" y="80"/>
                </a:lnTo>
                <a:lnTo>
                  <a:pt x="44" y="80"/>
                </a:lnTo>
                <a:lnTo>
                  <a:pt x="45" y="78"/>
                </a:lnTo>
                <a:lnTo>
                  <a:pt x="47" y="78"/>
                </a:lnTo>
                <a:lnTo>
                  <a:pt x="47" y="77"/>
                </a:lnTo>
                <a:lnTo>
                  <a:pt x="48" y="77"/>
                </a:lnTo>
                <a:lnTo>
                  <a:pt x="50" y="77"/>
                </a:lnTo>
                <a:lnTo>
                  <a:pt x="51" y="77"/>
                </a:lnTo>
                <a:lnTo>
                  <a:pt x="51" y="78"/>
                </a:lnTo>
                <a:lnTo>
                  <a:pt x="53" y="78"/>
                </a:lnTo>
                <a:lnTo>
                  <a:pt x="53" y="77"/>
                </a:lnTo>
                <a:lnTo>
                  <a:pt x="53" y="75"/>
                </a:lnTo>
                <a:lnTo>
                  <a:pt x="54" y="75"/>
                </a:lnTo>
                <a:lnTo>
                  <a:pt x="55" y="75"/>
                </a:lnTo>
                <a:lnTo>
                  <a:pt x="57" y="77"/>
                </a:lnTo>
                <a:lnTo>
                  <a:pt x="57" y="78"/>
                </a:lnTo>
                <a:lnTo>
                  <a:pt x="58" y="78"/>
                </a:lnTo>
                <a:lnTo>
                  <a:pt x="60" y="78"/>
                </a:lnTo>
                <a:lnTo>
                  <a:pt x="60" y="77"/>
                </a:lnTo>
                <a:lnTo>
                  <a:pt x="61" y="77"/>
                </a:lnTo>
                <a:lnTo>
                  <a:pt x="63" y="77"/>
                </a:lnTo>
                <a:lnTo>
                  <a:pt x="64" y="77"/>
                </a:lnTo>
                <a:lnTo>
                  <a:pt x="64" y="78"/>
                </a:lnTo>
                <a:lnTo>
                  <a:pt x="65" y="78"/>
                </a:lnTo>
                <a:lnTo>
                  <a:pt x="67" y="78"/>
                </a:lnTo>
                <a:lnTo>
                  <a:pt x="67" y="77"/>
                </a:lnTo>
                <a:lnTo>
                  <a:pt x="68" y="77"/>
                </a:lnTo>
                <a:lnTo>
                  <a:pt x="70" y="75"/>
                </a:lnTo>
                <a:lnTo>
                  <a:pt x="70" y="74"/>
                </a:lnTo>
                <a:lnTo>
                  <a:pt x="70" y="72"/>
                </a:lnTo>
                <a:lnTo>
                  <a:pt x="71" y="72"/>
                </a:lnTo>
                <a:lnTo>
                  <a:pt x="73" y="72"/>
                </a:lnTo>
                <a:lnTo>
                  <a:pt x="74" y="72"/>
                </a:lnTo>
                <a:lnTo>
                  <a:pt x="74" y="71"/>
                </a:lnTo>
                <a:lnTo>
                  <a:pt x="75" y="70"/>
                </a:lnTo>
                <a:lnTo>
                  <a:pt x="75" y="68"/>
                </a:lnTo>
                <a:lnTo>
                  <a:pt x="77" y="67"/>
                </a:lnTo>
                <a:lnTo>
                  <a:pt x="77" y="65"/>
                </a:lnTo>
                <a:lnTo>
                  <a:pt x="77" y="64"/>
                </a:lnTo>
                <a:lnTo>
                  <a:pt x="77" y="62"/>
                </a:lnTo>
                <a:lnTo>
                  <a:pt x="78" y="61"/>
                </a:lnTo>
                <a:lnTo>
                  <a:pt x="78" y="60"/>
                </a:lnTo>
                <a:lnTo>
                  <a:pt x="78" y="58"/>
                </a:lnTo>
                <a:lnTo>
                  <a:pt x="80" y="57"/>
                </a:lnTo>
                <a:lnTo>
                  <a:pt x="81" y="57"/>
                </a:lnTo>
                <a:lnTo>
                  <a:pt x="83" y="57"/>
                </a:lnTo>
                <a:lnTo>
                  <a:pt x="85" y="55"/>
                </a:lnTo>
                <a:lnTo>
                  <a:pt x="87" y="55"/>
                </a:lnTo>
                <a:lnTo>
                  <a:pt x="87" y="54"/>
                </a:lnTo>
                <a:lnTo>
                  <a:pt x="88" y="52"/>
                </a:lnTo>
                <a:lnTo>
                  <a:pt x="90" y="51"/>
                </a:lnTo>
                <a:lnTo>
                  <a:pt x="90" y="50"/>
                </a:lnTo>
                <a:lnTo>
                  <a:pt x="90" y="48"/>
                </a:lnTo>
                <a:lnTo>
                  <a:pt x="88" y="47"/>
                </a:lnTo>
                <a:lnTo>
                  <a:pt x="88" y="45"/>
                </a:lnTo>
                <a:lnTo>
                  <a:pt x="85" y="42"/>
                </a:lnTo>
                <a:lnTo>
                  <a:pt x="85" y="41"/>
                </a:lnTo>
                <a:lnTo>
                  <a:pt x="84" y="40"/>
                </a:lnTo>
                <a:lnTo>
                  <a:pt x="84" y="38"/>
                </a:lnTo>
                <a:lnTo>
                  <a:pt x="87" y="37"/>
                </a:lnTo>
                <a:lnTo>
                  <a:pt x="87" y="35"/>
                </a:lnTo>
                <a:lnTo>
                  <a:pt x="88" y="35"/>
                </a:lnTo>
                <a:lnTo>
                  <a:pt x="90" y="34"/>
                </a:lnTo>
                <a:lnTo>
                  <a:pt x="91" y="32"/>
                </a:lnTo>
                <a:lnTo>
                  <a:pt x="94" y="28"/>
                </a:lnTo>
                <a:lnTo>
                  <a:pt x="94" y="27"/>
                </a:lnTo>
                <a:lnTo>
                  <a:pt x="94" y="25"/>
                </a:lnTo>
                <a:lnTo>
                  <a:pt x="94" y="24"/>
                </a:lnTo>
                <a:lnTo>
                  <a:pt x="94" y="22"/>
                </a:lnTo>
                <a:lnTo>
                  <a:pt x="95" y="21"/>
                </a:lnTo>
                <a:lnTo>
                  <a:pt x="97" y="21"/>
                </a:lnTo>
                <a:lnTo>
                  <a:pt x="98" y="20"/>
                </a:lnTo>
                <a:lnTo>
                  <a:pt x="98" y="18"/>
                </a:lnTo>
                <a:lnTo>
                  <a:pt x="100" y="18"/>
                </a:lnTo>
                <a:lnTo>
                  <a:pt x="101" y="15"/>
                </a:lnTo>
                <a:lnTo>
                  <a:pt x="101" y="14"/>
                </a:lnTo>
                <a:lnTo>
                  <a:pt x="103" y="14"/>
                </a:lnTo>
                <a:lnTo>
                  <a:pt x="104" y="12"/>
                </a:lnTo>
                <a:lnTo>
                  <a:pt x="104" y="11"/>
                </a:lnTo>
                <a:lnTo>
                  <a:pt x="104" y="10"/>
                </a:lnTo>
                <a:lnTo>
                  <a:pt x="105" y="8"/>
                </a:lnTo>
                <a:lnTo>
                  <a:pt x="107" y="7"/>
                </a:lnTo>
                <a:lnTo>
                  <a:pt x="108" y="7"/>
                </a:lnTo>
                <a:lnTo>
                  <a:pt x="110" y="5"/>
                </a:lnTo>
                <a:lnTo>
                  <a:pt x="111" y="5"/>
                </a:lnTo>
                <a:lnTo>
                  <a:pt x="113" y="4"/>
                </a:lnTo>
                <a:lnTo>
                  <a:pt x="113" y="2"/>
                </a:lnTo>
                <a:lnTo>
                  <a:pt x="114" y="2"/>
                </a:lnTo>
                <a:lnTo>
                  <a:pt x="115" y="4"/>
                </a:lnTo>
                <a:lnTo>
                  <a:pt x="118" y="4"/>
                </a:lnTo>
                <a:lnTo>
                  <a:pt x="120" y="5"/>
                </a:lnTo>
                <a:lnTo>
                  <a:pt x="121" y="5"/>
                </a:lnTo>
                <a:lnTo>
                  <a:pt x="123" y="4"/>
                </a:lnTo>
                <a:lnTo>
                  <a:pt x="124" y="4"/>
                </a:lnTo>
                <a:lnTo>
                  <a:pt x="125" y="4"/>
                </a:lnTo>
                <a:lnTo>
                  <a:pt x="127" y="2"/>
                </a:lnTo>
                <a:lnTo>
                  <a:pt x="128" y="2"/>
                </a:lnTo>
                <a:lnTo>
                  <a:pt x="130" y="1"/>
                </a:lnTo>
                <a:lnTo>
                  <a:pt x="131" y="1"/>
                </a:lnTo>
                <a:lnTo>
                  <a:pt x="133" y="1"/>
                </a:lnTo>
                <a:lnTo>
                  <a:pt x="134" y="2"/>
                </a:lnTo>
                <a:lnTo>
                  <a:pt x="136" y="2"/>
                </a:lnTo>
                <a:lnTo>
                  <a:pt x="138" y="2"/>
                </a:lnTo>
                <a:lnTo>
                  <a:pt x="140" y="4"/>
                </a:lnTo>
                <a:lnTo>
                  <a:pt x="141" y="4"/>
                </a:lnTo>
                <a:lnTo>
                  <a:pt x="143" y="2"/>
                </a:lnTo>
                <a:lnTo>
                  <a:pt x="144" y="1"/>
                </a:lnTo>
                <a:lnTo>
                  <a:pt x="146" y="1"/>
                </a:lnTo>
                <a:lnTo>
                  <a:pt x="147" y="1"/>
                </a:lnTo>
                <a:lnTo>
                  <a:pt x="148" y="2"/>
                </a:lnTo>
                <a:lnTo>
                  <a:pt x="150" y="2"/>
                </a:lnTo>
                <a:lnTo>
                  <a:pt x="151" y="2"/>
                </a:lnTo>
                <a:lnTo>
                  <a:pt x="153" y="1"/>
                </a:lnTo>
                <a:lnTo>
                  <a:pt x="154" y="1"/>
                </a:lnTo>
                <a:lnTo>
                  <a:pt x="157" y="0"/>
                </a:lnTo>
                <a:lnTo>
                  <a:pt x="157" y="1"/>
                </a:lnTo>
                <a:lnTo>
                  <a:pt x="158" y="2"/>
                </a:lnTo>
                <a:lnTo>
                  <a:pt x="160" y="2"/>
                </a:lnTo>
                <a:lnTo>
                  <a:pt x="161" y="2"/>
                </a:lnTo>
                <a:lnTo>
                  <a:pt x="163" y="4"/>
                </a:lnTo>
                <a:lnTo>
                  <a:pt x="164" y="4"/>
                </a:lnTo>
                <a:lnTo>
                  <a:pt x="166" y="5"/>
                </a:lnTo>
                <a:lnTo>
                  <a:pt x="170" y="7"/>
                </a:lnTo>
                <a:lnTo>
                  <a:pt x="170" y="8"/>
                </a:lnTo>
                <a:lnTo>
                  <a:pt x="170" y="10"/>
                </a:lnTo>
                <a:lnTo>
                  <a:pt x="170" y="12"/>
                </a:lnTo>
                <a:lnTo>
                  <a:pt x="168" y="14"/>
                </a:lnTo>
                <a:lnTo>
                  <a:pt x="168" y="15"/>
                </a:lnTo>
                <a:lnTo>
                  <a:pt x="170" y="17"/>
                </a:lnTo>
                <a:lnTo>
                  <a:pt x="170" y="18"/>
                </a:lnTo>
                <a:lnTo>
                  <a:pt x="174" y="22"/>
                </a:lnTo>
                <a:lnTo>
                  <a:pt x="176" y="22"/>
                </a:lnTo>
                <a:lnTo>
                  <a:pt x="177" y="22"/>
                </a:lnTo>
                <a:lnTo>
                  <a:pt x="178" y="24"/>
                </a:lnTo>
                <a:lnTo>
                  <a:pt x="180" y="24"/>
                </a:lnTo>
                <a:lnTo>
                  <a:pt x="181" y="25"/>
                </a:lnTo>
                <a:lnTo>
                  <a:pt x="183" y="27"/>
                </a:lnTo>
                <a:lnTo>
                  <a:pt x="184" y="28"/>
                </a:lnTo>
                <a:lnTo>
                  <a:pt x="184" y="30"/>
                </a:lnTo>
                <a:lnTo>
                  <a:pt x="186" y="30"/>
                </a:lnTo>
                <a:lnTo>
                  <a:pt x="187" y="30"/>
                </a:lnTo>
                <a:lnTo>
                  <a:pt x="187" y="31"/>
                </a:lnTo>
                <a:lnTo>
                  <a:pt x="188" y="31"/>
                </a:lnTo>
                <a:lnTo>
                  <a:pt x="188" y="30"/>
                </a:lnTo>
                <a:lnTo>
                  <a:pt x="190" y="30"/>
                </a:lnTo>
                <a:lnTo>
                  <a:pt x="191" y="31"/>
                </a:lnTo>
                <a:lnTo>
                  <a:pt x="193" y="31"/>
                </a:lnTo>
                <a:lnTo>
                  <a:pt x="194" y="31"/>
                </a:lnTo>
                <a:lnTo>
                  <a:pt x="194" y="30"/>
                </a:lnTo>
                <a:lnTo>
                  <a:pt x="196" y="28"/>
                </a:lnTo>
                <a:lnTo>
                  <a:pt x="196" y="27"/>
                </a:lnTo>
                <a:lnTo>
                  <a:pt x="196" y="25"/>
                </a:lnTo>
                <a:lnTo>
                  <a:pt x="196" y="24"/>
                </a:lnTo>
                <a:lnTo>
                  <a:pt x="194" y="24"/>
                </a:lnTo>
                <a:lnTo>
                  <a:pt x="194" y="22"/>
                </a:lnTo>
                <a:lnTo>
                  <a:pt x="194" y="21"/>
                </a:lnTo>
                <a:lnTo>
                  <a:pt x="193" y="21"/>
                </a:lnTo>
                <a:lnTo>
                  <a:pt x="193" y="20"/>
                </a:lnTo>
                <a:lnTo>
                  <a:pt x="194" y="20"/>
                </a:lnTo>
                <a:lnTo>
                  <a:pt x="194" y="18"/>
                </a:lnTo>
                <a:lnTo>
                  <a:pt x="196" y="17"/>
                </a:lnTo>
                <a:lnTo>
                  <a:pt x="197" y="17"/>
                </a:lnTo>
                <a:lnTo>
                  <a:pt x="198" y="17"/>
                </a:lnTo>
                <a:lnTo>
                  <a:pt x="200" y="17"/>
                </a:lnTo>
                <a:lnTo>
                  <a:pt x="201" y="17"/>
                </a:lnTo>
                <a:lnTo>
                  <a:pt x="203" y="15"/>
                </a:lnTo>
                <a:lnTo>
                  <a:pt x="206" y="15"/>
                </a:lnTo>
                <a:lnTo>
                  <a:pt x="207" y="14"/>
                </a:lnTo>
                <a:lnTo>
                  <a:pt x="207" y="15"/>
                </a:lnTo>
                <a:lnTo>
                  <a:pt x="207" y="17"/>
                </a:lnTo>
                <a:lnTo>
                  <a:pt x="208" y="18"/>
                </a:lnTo>
                <a:lnTo>
                  <a:pt x="210" y="18"/>
                </a:lnTo>
                <a:lnTo>
                  <a:pt x="210" y="20"/>
                </a:lnTo>
                <a:lnTo>
                  <a:pt x="213" y="20"/>
                </a:lnTo>
                <a:lnTo>
                  <a:pt x="214" y="22"/>
                </a:lnTo>
                <a:lnTo>
                  <a:pt x="216" y="22"/>
                </a:lnTo>
                <a:lnTo>
                  <a:pt x="217" y="22"/>
                </a:lnTo>
                <a:lnTo>
                  <a:pt x="218" y="22"/>
                </a:lnTo>
                <a:lnTo>
                  <a:pt x="220" y="22"/>
                </a:lnTo>
                <a:lnTo>
                  <a:pt x="221" y="21"/>
                </a:lnTo>
                <a:lnTo>
                  <a:pt x="223" y="21"/>
                </a:lnTo>
                <a:lnTo>
                  <a:pt x="224" y="21"/>
                </a:lnTo>
                <a:lnTo>
                  <a:pt x="224" y="22"/>
                </a:lnTo>
                <a:lnTo>
                  <a:pt x="226" y="22"/>
                </a:lnTo>
                <a:lnTo>
                  <a:pt x="227" y="21"/>
                </a:lnTo>
                <a:lnTo>
                  <a:pt x="228" y="21"/>
                </a:lnTo>
                <a:lnTo>
                  <a:pt x="230" y="22"/>
                </a:lnTo>
                <a:lnTo>
                  <a:pt x="231" y="22"/>
                </a:lnTo>
                <a:lnTo>
                  <a:pt x="233" y="22"/>
                </a:lnTo>
                <a:lnTo>
                  <a:pt x="234" y="25"/>
                </a:lnTo>
                <a:lnTo>
                  <a:pt x="234" y="27"/>
                </a:lnTo>
                <a:lnTo>
                  <a:pt x="236" y="30"/>
                </a:lnTo>
                <a:lnTo>
                  <a:pt x="236" y="31"/>
                </a:lnTo>
                <a:lnTo>
                  <a:pt x="238" y="32"/>
                </a:lnTo>
                <a:lnTo>
                  <a:pt x="240" y="32"/>
                </a:lnTo>
                <a:lnTo>
                  <a:pt x="241" y="34"/>
                </a:lnTo>
                <a:lnTo>
                  <a:pt x="243" y="35"/>
                </a:lnTo>
                <a:lnTo>
                  <a:pt x="241" y="37"/>
                </a:lnTo>
                <a:lnTo>
                  <a:pt x="241" y="38"/>
                </a:lnTo>
                <a:lnTo>
                  <a:pt x="240" y="38"/>
                </a:lnTo>
                <a:lnTo>
                  <a:pt x="240" y="40"/>
                </a:lnTo>
                <a:lnTo>
                  <a:pt x="238" y="40"/>
                </a:lnTo>
                <a:lnTo>
                  <a:pt x="238" y="38"/>
                </a:lnTo>
                <a:lnTo>
                  <a:pt x="237" y="38"/>
                </a:lnTo>
                <a:lnTo>
                  <a:pt x="236" y="38"/>
                </a:lnTo>
                <a:lnTo>
                  <a:pt x="236" y="40"/>
                </a:lnTo>
                <a:lnTo>
                  <a:pt x="236" y="41"/>
                </a:lnTo>
                <a:lnTo>
                  <a:pt x="236" y="42"/>
                </a:lnTo>
                <a:lnTo>
                  <a:pt x="234" y="42"/>
                </a:lnTo>
                <a:lnTo>
                  <a:pt x="234" y="44"/>
                </a:lnTo>
                <a:lnTo>
                  <a:pt x="231" y="44"/>
                </a:lnTo>
                <a:lnTo>
                  <a:pt x="230" y="44"/>
                </a:lnTo>
                <a:lnTo>
                  <a:pt x="230" y="45"/>
                </a:lnTo>
                <a:lnTo>
                  <a:pt x="230" y="47"/>
                </a:lnTo>
                <a:lnTo>
                  <a:pt x="231" y="47"/>
                </a:lnTo>
                <a:lnTo>
                  <a:pt x="231" y="48"/>
                </a:lnTo>
                <a:lnTo>
                  <a:pt x="231" y="50"/>
                </a:lnTo>
                <a:lnTo>
                  <a:pt x="231" y="51"/>
                </a:lnTo>
                <a:lnTo>
                  <a:pt x="233" y="52"/>
                </a:lnTo>
                <a:lnTo>
                  <a:pt x="234" y="52"/>
                </a:lnTo>
                <a:lnTo>
                  <a:pt x="234" y="51"/>
                </a:lnTo>
                <a:lnTo>
                  <a:pt x="236" y="51"/>
                </a:lnTo>
                <a:lnTo>
                  <a:pt x="236" y="52"/>
                </a:lnTo>
                <a:lnTo>
                  <a:pt x="237" y="51"/>
                </a:lnTo>
                <a:lnTo>
                  <a:pt x="238" y="51"/>
                </a:lnTo>
                <a:lnTo>
                  <a:pt x="240" y="51"/>
                </a:lnTo>
                <a:lnTo>
                  <a:pt x="243" y="51"/>
                </a:lnTo>
                <a:lnTo>
                  <a:pt x="244" y="51"/>
                </a:lnTo>
                <a:lnTo>
                  <a:pt x="246" y="51"/>
                </a:lnTo>
                <a:lnTo>
                  <a:pt x="247" y="52"/>
                </a:lnTo>
                <a:lnTo>
                  <a:pt x="248" y="52"/>
                </a:lnTo>
                <a:lnTo>
                  <a:pt x="250" y="52"/>
                </a:lnTo>
                <a:lnTo>
                  <a:pt x="251" y="54"/>
                </a:lnTo>
                <a:lnTo>
                  <a:pt x="253" y="54"/>
                </a:lnTo>
                <a:lnTo>
                  <a:pt x="253" y="55"/>
                </a:lnTo>
                <a:lnTo>
                  <a:pt x="254" y="55"/>
                </a:lnTo>
                <a:lnTo>
                  <a:pt x="254" y="57"/>
                </a:lnTo>
                <a:lnTo>
                  <a:pt x="254" y="58"/>
                </a:lnTo>
                <a:lnTo>
                  <a:pt x="254" y="60"/>
                </a:lnTo>
                <a:lnTo>
                  <a:pt x="254" y="61"/>
                </a:lnTo>
                <a:lnTo>
                  <a:pt x="256" y="61"/>
                </a:lnTo>
                <a:lnTo>
                  <a:pt x="257" y="61"/>
                </a:lnTo>
                <a:lnTo>
                  <a:pt x="257" y="62"/>
                </a:lnTo>
                <a:lnTo>
                  <a:pt x="257" y="64"/>
                </a:lnTo>
                <a:lnTo>
                  <a:pt x="257" y="65"/>
                </a:lnTo>
                <a:lnTo>
                  <a:pt x="256" y="67"/>
                </a:lnTo>
                <a:lnTo>
                  <a:pt x="254" y="68"/>
                </a:lnTo>
                <a:lnTo>
                  <a:pt x="253" y="70"/>
                </a:lnTo>
                <a:lnTo>
                  <a:pt x="253" y="71"/>
                </a:lnTo>
                <a:lnTo>
                  <a:pt x="254" y="72"/>
                </a:lnTo>
                <a:lnTo>
                  <a:pt x="254" y="74"/>
                </a:lnTo>
                <a:lnTo>
                  <a:pt x="256" y="75"/>
                </a:lnTo>
                <a:lnTo>
                  <a:pt x="257" y="75"/>
                </a:lnTo>
                <a:lnTo>
                  <a:pt x="257" y="77"/>
                </a:lnTo>
                <a:lnTo>
                  <a:pt x="258" y="77"/>
                </a:lnTo>
                <a:lnTo>
                  <a:pt x="260" y="78"/>
                </a:lnTo>
                <a:lnTo>
                  <a:pt x="260" y="80"/>
                </a:lnTo>
                <a:lnTo>
                  <a:pt x="263" y="81"/>
                </a:lnTo>
                <a:lnTo>
                  <a:pt x="264" y="81"/>
                </a:lnTo>
                <a:lnTo>
                  <a:pt x="266" y="80"/>
                </a:lnTo>
                <a:lnTo>
                  <a:pt x="267" y="78"/>
                </a:lnTo>
                <a:lnTo>
                  <a:pt x="268" y="77"/>
                </a:lnTo>
                <a:lnTo>
                  <a:pt x="270" y="78"/>
                </a:lnTo>
                <a:lnTo>
                  <a:pt x="270" y="80"/>
                </a:lnTo>
                <a:lnTo>
                  <a:pt x="270" y="81"/>
                </a:lnTo>
                <a:lnTo>
                  <a:pt x="270" y="82"/>
                </a:lnTo>
                <a:lnTo>
                  <a:pt x="270" y="84"/>
                </a:lnTo>
                <a:lnTo>
                  <a:pt x="271" y="82"/>
                </a:lnTo>
                <a:lnTo>
                  <a:pt x="271" y="81"/>
                </a:lnTo>
                <a:lnTo>
                  <a:pt x="274" y="80"/>
                </a:lnTo>
                <a:lnTo>
                  <a:pt x="276" y="80"/>
                </a:lnTo>
                <a:lnTo>
                  <a:pt x="277" y="80"/>
                </a:lnTo>
                <a:lnTo>
                  <a:pt x="277" y="81"/>
                </a:lnTo>
                <a:lnTo>
                  <a:pt x="279" y="81"/>
                </a:lnTo>
                <a:lnTo>
                  <a:pt x="279" y="82"/>
                </a:lnTo>
                <a:lnTo>
                  <a:pt x="279" y="84"/>
                </a:lnTo>
                <a:lnTo>
                  <a:pt x="280" y="84"/>
                </a:lnTo>
                <a:lnTo>
                  <a:pt x="281" y="84"/>
                </a:lnTo>
                <a:lnTo>
                  <a:pt x="283" y="84"/>
                </a:lnTo>
                <a:lnTo>
                  <a:pt x="284" y="82"/>
                </a:lnTo>
                <a:lnTo>
                  <a:pt x="286" y="80"/>
                </a:lnTo>
                <a:lnTo>
                  <a:pt x="287" y="78"/>
                </a:lnTo>
                <a:lnTo>
                  <a:pt x="289" y="78"/>
                </a:lnTo>
                <a:lnTo>
                  <a:pt x="290" y="78"/>
                </a:lnTo>
                <a:lnTo>
                  <a:pt x="291" y="77"/>
                </a:lnTo>
                <a:lnTo>
                  <a:pt x="293" y="77"/>
                </a:lnTo>
                <a:lnTo>
                  <a:pt x="296" y="77"/>
                </a:lnTo>
                <a:lnTo>
                  <a:pt x="296" y="78"/>
                </a:lnTo>
                <a:lnTo>
                  <a:pt x="297" y="78"/>
                </a:lnTo>
                <a:lnTo>
                  <a:pt x="297" y="80"/>
                </a:lnTo>
                <a:lnTo>
                  <a:pt x="297" y="81"/>
                </a:lnTo>
                <a:lnTo>
                  <a:pt x="297" y="82"/>
                </a:lnTo>
                <a:lnTo>
                  <a:pt x="299" y="82"/>
                </a:lnTo>
                <a:lnTo>
                  <a:pt x="300" y="82"/>
                </a:lnTo>
                <a:lnTo>
                  <a:pt x="300" y="84"/>
                </a:lnTo>
                <a:lnTo>
                  <a:pt x="301" y="84"/>
                </a:lnTo>
                <a:lnTo>
                  <a:pt x="303" y="85"/>
                </a:lnTo>
                <a:lnTo>
                  <a:pt x="301" y="87"/>
                </a:lnTo>
                <a:lnTo>
                  <a:pt x="300" y="87"/>
                </a:lnTo>
                <a:lnTo>
                  <a:pt x="299" y="87"/>
                </a:lnTo>
                <a:lnTo>
                  <a:pt x="299" y="88"/>
                </a:lnTo>
                <a:lnTo>
                  <a:pt x="297" y="90"/>
                </a:lnTo>
                <a:lnTo>
                  <a:pt x="297" y="91"/>
                </a:lnTo>
                <a:lnTo>
                  <a:pt x="297" y="92"/>
                </a:lnTo>
                <a:lnTo>
                  <a:pt x="296" y="92"/>
                </a:lnTo>
                <a:lnTo>
                  <a:pt x="296" y="94"/>
                </a:lnTo>
                <a:lnTo>
                  <a:pt x="294" y="95"/>
                </a:lnTo>
                <a:lnTo>
                  <a:pt x="294" y="97"/>
                </a:lnTo>
                <a:lnTo>
                  <a:pt x="296" y="98"/>
                </a:lnTo>
                <a:lnTo>
                  <a:pt x="296" y="100"/>
                </a:lnTo>
                <a:lnTo>
                  <a:pt x="297" y="103"/>
                </a:lnTo>
                <a:lnTo>
                  <a:pt x="297" y="104"/>
                </a:lnTo>
                <a:lnTo>
                  <a:pt x="299" y="105"/>
                </a:lnTo>
                <a:lnTo>
                  <a:pt x="297" y="107"/>
                </a:lnTo>
                <a:lnTo>
                  <a:pt x="297" y="110"/>
                </a:lnTo>
                <a:lnTo>
                  <a:pt x="297" y="111"/>
                </a:lnTo>
                <a:lnTo>
                  <a:pt x="296" y="111"/>
                </a:lnTo>
                <a:lnTo>
                  <a:pt x="296" y="113"/>
                </a:lnTo>
                <a:lnTo>
                  <a:pt x="296" y="114"/>
                </a:lnTo>
                <a:lnTo>
                  <a:pt x="297" y="114"/>
                </a:lnTo>
                <a:lnTo>
                  <a:pt x="299" y="114"/>
                </a:lnTo>
                <a:lnTo>
                  <a:pt x="300" y="114"/>
                </a:lnTo>
                <a:lnTo>
                  <a:pt x="300" y="115"/>
                </a:lnTo>
                <a:lnTo>
                  <a:pt x="301" y="117"/>
                </a:lnTo>
                <a:lnTo>
                  <a:pt x="303" y="117"/>
                </a:lnTo>
                <a:lnTo>
                  <a:pt x="304" y="118"/>
                </a:lnTo>
                <a:lnTo>
                  <a:pt x="306" y="118"/>
                </a:lnTo>
                <a:lnTo>
                  <a:pt x="307" y="120"/>
                </a:lnTo>
                <a:lnTo>
                  <a:pt x="309" y="120"/>
                </a:lnTo>
                <a:lnTo>
                  <a:pt x="309" y="121"/>
                </a:lnTo>
                <a:lnTo>
                  <a:pt x="309" y="123"/>
                </a:lnTo>
                <a:lnTo>
                  <a:pt x="310" y="123"/>
                </a:lnTo>
                <a:lnTo>
                  <a:pt x="310" y="124"/>
                </a:lnTo>
                <a:lnTo>
                  <a:pt x="311" y="124"/>
                </a:lnTo>
                <a:lnTo>
                  <a:pt x="311" y="125"/>
                </a:lnTo>
                <a:lnTo>
                  <a:pt x="313" y="127"/>
                </a:lnTo>
                <a:lnTo>
                  <a:pt x="316" y="128"/>
                </a:lnTo>
                <a:lnTo>
                  <a:pt x="317" y="128"/>
                </a:lnTo>
                <a:lnTo>
                  <a:pt x="319" y="128"/>
                </a:lnTo>
                <a:lnTo>
                  <a:pt x="319" y="127"/>
                </a:lnTo>
                <a:lnTo>
                  <a:pt x="320" y="127"/>
                </a:lnTo>
                <a:lnTo>
                  <a:pt x="320" y="128"/>
                </a:lnTo>
                <a:lnTo>
                  <a:pt x="320" y="127"/>
                </a:lnTo>
                <a:lnTo>
                  <a:pt x="321" y="127"/>
                </a:lnTo>
                <a:lnTo>
                  <a:pt x="323" y="127"/>
                </a:lnTo>
                <a:lnTo>
                  <a:pt x="324" y="127"/>
                </a:lnTo>
                <a:lnTo>
                  <a:pt x="323" y="125"/>
                </a:lnTo>
                <a:lnTo>
                  <a:pt x="324" y="125"/>
                </a:lnTo>
                <a:lnTo>
                  <a:pt x="324" y="124"/>
                </a:lnTo>
                <a:lnTo>
                  <a:pt x="324" y="123"/>
                </a:lnTo>
                <a:lnTo>
                  <a:pt x="326" y="121"/>
                </a:lnTo>
                <a:lnTo>
                  <a:pt x="326" y="120"/>
                </a:lnTo>
                <a:lnTo>
                  <a:pt x="327" y="120"/>
                </a:lnTo>
                <a:lnTo>
                  <a:pt x="327" y="118"/>
                </a:lnTo>
                <a:lnTo>
                  <a:pt x="329" y="118"/>
                </a:lnTo>
                <a:lnTo>
                  <a:pt x="330" y="118"/>
                </a:lnTo>
                <a:lnTo>
                  <a:pt x="331" y="118"/>
                </a:lnTo>
                <a:lnTo>
                  <a:pt x="333" y="118"/>
                </a:lnTo>
                <a:lnTo>
                  <a:pt x="334" y="120"/>
                </a:lnTo>
                <a:lnTo>
                  <a:pt x="334" y="118"/>
                </a:lnTo>
                <a:lnTo>
                  <a:pt x="334" y="120"/>
                </a:lnTo>
                <a:lnTo>
                  <a:pt x="336" y="120"/>
                </a:lnTo>
                <a:lnTo>
                  <a:pt x="336" y="118"/>
                </a:lnTo>
                <a:lnTo>
                  <a:pt x="336" y="117"/>
                </a:lnTo>
                <a:lnTo>
                  <a:pt x="337" y="117"/>
                </a:lnTo>
                <a:lnTo>
                  <a:pt x="337" y="115"/>
                </a:lnTo>
                <a:lnTo>
                  <a:pt x="339" y="115"/>
                </a:lnTo>
                <a:lnTo>
                  <a:pt x="340" y="114"/>
                </a:lnTo>
                <a:lnTo>
                  <a:pt x="341" y="114"/>
                </a:lnTo>
                <a:lnTo>
                  <a:pt x="343" y="113"/>
                </a:lnTo>
                <a:lnTo>
                  <a:pt x="343" y="111"/>
                </a:lnTo>
                <a:lnTo>
                  <a:pt x="343" y="110"/>
                </a:lnTo>
                <a:lnTo>
                  <a:pt x="343" y="108"/>
                </a:lnTo>
                <a:lnTo>
                  <a:pt x="343" y="107"/>
                </a:lnTo>
                <a:lnTo>
                  <a:pt x="344" y="105"/>
                </a:lnTo>
                <a:lnTo>
                  <a:pt x="346" y="105"/>
                </a:lnTo>
                <a:lnTo>
                  <a:pt x="347" y="105"/>
                </a:lnTo>
                <a:lnTo>
                  <a:pt x="349" y="105"/>
                </a:lnTo>
                <a:lnTo>
                  <a:pt x="350" y="105"/>
                </a:lnTo>
                <a:lnTo>
                  <a:pt x="351" y="105"/>
                </a:lnTo>
                <a:lnTo>
                  <a:pt x="353" y="107"/>
                </a:lnTo>
                <a:lnTo>
                  <a:pt x="354" y="108"/>
                </a:lnTo>
                <a:lnTo>
                  <a:pt x="356" y="108"/>
                </a:lnTo>
                <a:lnTo>
                  <a:pt x="357" y="108"/>
                </a:lnTo>
                <a:lnTo>
                  <a:pt x="359" y="108"/>
                </a:lnTo>
                <a:lnTo>
                  <a:pt x="360" y="108"/>
                </a:lnTo>
                <a:lnTo>
                  <a:pt x="361" y="108"/>
                </a:lnTo>
                <a:lnTo>
                  <a:pt x="363" y="108"/>
                </a:lnTo>
                <a:lnTo>
                  <a:pt x="363" y="110"/>
                </a:lnTo>
                <a:lnTo>
                  <a:pt x="364" y="110"/>
                </a:lnTo>
                <a:lnTo>
                  <a:pt x="364" y="111"/>
                </a:lnTo>
                <a:lnTo>
                  <a:pt x="366" y="111"/>
                </a:lnTo>
                <a:lnTo>
                  <a:pt x="367" y="110"/>
                </a:lnTo>
                <a:lnTo>
                  <a:pt x="369" y="110"/>
                </a:lnTo>
                <a:lnTo>
                  <a:pt x="370" y="110"/>
                </a:lnTo>
                <a:lnTo>
                  <a:pt x="371" y="110"/>
                </a:lnTo>
                <a:lnTo>
                  <a:pt x="373" y="110"/>
                </a:lnTo>
                <a:lnTo>
                  <a:pt x="373" y="111"/>
                </a:lnTo>
                <a:lnTo>
                  <a:pt x="374" y="111"/>
                </a:lnTo>
                <a:lnTo>
                  <a:pt x="376" y="111"/>
                </a:lnTo>
                <a:lnTo>
                  <a:pt x="377" y="111"/>
                </a:lnTo>
                <a:lnTo>
                  <a:pt x="377" y="110"/>
                </a:lnTo>
                <a:lnTo>
                  <a:pt x="379" y="108"/>
                </a:lnTo>
                <a:lnTo>
                  <a:pt x="380" y="108"/>
                </a:lnTo>
                <a:lnTo>
                  <a:pt x="381" y="107"/>
                </a:lnTo>
                <a:lnTo>
                  <a:pt x="383" y="105"/>
                </a:lnTo>
                <a:lnTo>
                  <a:pt x="384" y="105"/>
                </a:lnTo>
                <a:lnTo>
                  <a:pt x="386" y="105"/>
                </a:lnTo>
                <a:lnTo>
                  <a:pt x="386" y="104"/>
                </a:lnTo>
                <a:lnTo>
                  <a:pt x="387" y="104"/>
                </a:lnTo>
                <a:lnTo>
                  <a:pt x="387" y="105"/>
                </a:lnTo>
                <a:lnTo>
                  <a:pt x="389" y="105"/>
                </a:lnTo>
                <a:lnTo>
                  <a:pt x="389" y="104"/>
                </a:lnTo>
                <a:lnTo>
                  <a:pt x="390" y="104"/>
                </a:lnTo>
                <a:lnTo>
                  <a:pt x="391" y="103"/>
                </a:lnTo>
                <a:lnTo>
                  <a:pt x="391" y="101"/>
                </a:lnTo>
                <a:lnTo>
                  <a:pt x="393" y="101"/>
                </a:lnTo>
                <a:lnTo>
                  <a:pt x="394" y="101"/>
                </a:lnTo>
                <a:lnTo>
                  <a:pt x="394" y="100"/>
                </a:lnTo>
                <a:lnTo>
                  <a:pt x="396" y="100"/>
                </a:lnTo>
                <a:lnTo>
                  <a:pt x="396" y="101"/>
                </a:lnTo>
                <a:lnTo>
                  <a:pt x="397" y="101"/>
                </a:lnTo>
                <a:lnTo>
                  <a:pt x="399" y="101"/>
                </a:lnTo>
                <a:lnTo>
                  <a:pt x="399" y="103"/>
                </a:lnTo>
                <a:lnTo>
                  <a:pt x="400" y="103"/>
                </a:lnTo>
                <a:lnTo>
                  <a:pt x="400" y="104"/>
                </a:lnTo>
                <a:lnTo>
                  <a:pt x="401" y="104"/>
                </a:lnTo>
                <a:lnTo>
                  <a:pt x="400" y="104"/>
                </a:lnTo>
                <a:lnTo>
                  <a:pt x="400" y="105"/>
                </a:lnTo>
                <a:lnTo>
                  <a:pt x="401" y="105"/>
                </a:lnTo>
                <a:lnTo>
                  <a:pt x="403" y="105"/>
                </a:lnTo>
                <a:lnTo>
                  <a:pt x="404" y="107"/>
                </a:lnTo>
                <a:lnTo>
                  <a:pt x="404" y="108"/>
                </a:lnTo>
                <a:lnTo>
                  <a:pt x="406" y="108"/>
                </a:lnTo>
                <a:lnTo>
                  <a:pt x="406" y="110"/>
                </a:lnTo>
                <a:lnTo>
                  <a:pt x="406" y="111"/>
                </a:lnTo>
                <a:lnTo>
                  <a:pt x="407" y="111"/>
                </a:lnTo>
                <a:lnTo>
                  <a:pt x="407" y="110"/>
                </a:lnTo>
                <a:lnTo>
                  <a:pt x="409" y="110"/>
                </a:lnTo>
                <a:lnTo>
                  <a:pt x="410" y="110"/>
                </a:lnTo>
                <a:lnTo>
                  <a:pt x="411" y="110"/>
                </a:lnTo>
                <a:lnTo>
                  <a:pt x="413" y="108"/>
                </a:lnTo>
                <a:lnTo>
                  <a:pt x="413" y="107"/>
                </a:lnTo>
                <a:lnTo>
                  <a:pt x="414" y="107"/>
                </a:lnTo>
                <a:lnTo>
                  <a:pt x="414" y="105"/>
                </a:lnTo>
                <a:lnTo>
                  <a:pt x="414" y="104"/>
                </a:lnTo>
                <a:lnTo>
                  <a:pt x="414" y="103"/>
                </a:lnTo>
                <a:lnTo>
                  <a:pt x="414" y="101"/>
                </a:lnTo>
                <a:lnTo>
                  <a:pt x="416" y="101"/>
                </a:lnTo>
                <a:lnTo>
                  <a:pt x="416" y="98"/>
                </a:lnTo>
                <a:lnTo>
                  <a:pt x="416" y="97"/>
                </a:lnTo>
                <a:lnTo>
                  <a:pt x="416" y="95"/>
                </a:lnTo>
                <a:lnTo>
                  <a:pt x="417" y="95"/>
                </a:lnTo>
                <a:lnTo>
                  <a:pt x="417" y="94"/>
                </a:lnTo>
                <a:lnTo>
                  <a:pt x="416" y="94"/>
                </a:lnTo>
                <a:lnTo>
                  <a:pt x="414" y="94"/>
                </a:lnTo>
                <a:lnTo>
                  <a:pt x="414" y="92"/>
                </a:lnTo>
                <a:lnTo>
                  <a:pt x="414" y="91"/>
                </a:lnTo>
                <a:lnTo>
                  <a:pt x="413" y="90"/>
                </a:lnTo>
                <a:lnTo>
                  <a:pt x="413" y="88"/>
                </a:lnTo>
                <a:lnTo>
                  <a:pt x="413" y="87"/>
                </a:lnTo>
                <a:lnTo>
                  <a:pt x="413" y="85"/>
                </a:lnTo>
                <a:lnTo>
                  <a:pt x="411" y="85"/>
                </a:lnTo>
                <a:lnTo>
                  <a:pt x="411" y="84"/>
                </a:lnTo>
                <a:lnTo>
                  <a:pt x="410" y="84"/>
                </a:lnTo>
                <a:lnTo>
                  <a:pt x="410" y="82"/>
                </a:lnTo>
                <a:lnTo>
                  <a:pt x="409" y="82"/>
                </a:lnTo>
                <a:lnTo>
                  <a:pt x="410" y="81"/>
                </a:lnTo>
                <a:lnTo>
                  <a:pt x="409" y="81"/>
                </a:lnTo>
                <a:lnTo>
                  <a:pt x="409" y="80"/>
                </a:lnTo>
                <a:lnTo>
                  <a:pt x="407" y="80"/>
                </a:lnTo>
                <a:lnTo>
                  <a:pt x="407" y="78"/>
                </a:lnTo>
                <a:lnTo>
                  <a:pt x="409" y="77"/>
                </a:lnTo>
                <a:lnTo>
                  <a:pt x="409" y="75"/>
                </a:lnTo>
                <a:lnTo>
                  <a:pt x="409" y="74"/>
                </a:lnTo>
                <a:lnTo>
                  <a:pt x="407" y="74"/>
                </a:lnTo>
                <a:lnTo>
                  <a:pt x="406" y="74"/>
                </a:lnTo>
                <a:lnTo>
                  <a:pt x="406" y="72"/>
                </a:lnTo>
                <a:lnTo>
                  <a:pt x="407" y="72"/>
                </a:lnTo>
                <a:lnTo>
                  <a:pt x="407" y="71"/>
                </a:lnTo>
                <a:lnTo>
                  <a:pt x="406" y="71"/>
                </a:lnTo>
                <a:lnTo>
                  <a:pt x="407" y="70"/>
                </a:lnTo>
                <a:lnTo>
                  <a:pt x="406" y="68"/>
                </a:lnTo>
                <a:lnTo>
                  <a:pt x="406" y="67"/>
                </a:lnTo>
                <a:lnTo>
                  <a:pt x="406" y="65"/>
                </a:lnTo>
                <a:lnTo>
                  <a:pt x="407" y="65"/>
                </a:lnTo>
                <a:lnTo>
                  <a:pt x="407" y="64"/>
                </a:lnTo>
                <a:lnTo>
                  <a:pt x="407" y="62"/>
                </a:lnTo>
                <a:lnTo>
                  <a:pt x="406" y="61"/>
                </a:lnTo>
                <a:lnTo>
                  <a:pt x="407" y="60"/>
                </a:lnTo>
                <a:lnTo>
                  <a:pt x="409" y="60"/>
                </a:lnTo>
                <a:lnTo>
                  <a:pt x="409" y="58"/>
                </a:lnTo>
                <a:lnTo>
                  <a:pt x="409" y="57"/>
                </a:lnTo>
                <a:lnTo>
                  <a:pt x="407" y="55"/>
                </a:lnTo>
                <a:lnTo>
                  <a:pt x="407" y="54"/>
                </a:lnTo>
                <a:lnTo>
                  <a:pt x="406" y="52"/>
                </a:lnTo>
                <a:lnTo>
                  <a:pt x="404" y="52"/>
                </a:lnTo>
                <a:lnTo>
                  <a:pt x="404" y="51"/>
                </a:lnTo>
                <a:lnTo>
                  <a:pt x="404" y="50"/>
                </a:lnTo>
                <a:lnTo>
                  <a:pt x="404" y="48"/>
                </a:lnTo>
                <a:lnTo>
                  <a:pt x="404" y="47"/>
                </a:lnTo>
                <a:lnTo>
                  <a:pt x="406" y="47"/>
                </a:lnTo>
                <a:lnTo>
                  <a:pt x="406" y="45"/>
                </a:lnTo>
                <a:lnTo>
                  <a:pt x="404" y="45"/>
                </a:lnTo>
                <a:lnTo>
                  <a:pt x="404" y="44"/>
                </a:lnTo>
                <a:lnTo>
                  <a:pt x="403" y="42"/>
                </a:lnTo>
                <a:lnTo>
                  <a:pt x="403" y="41"/>
                </a:lnTo>
                <a:lnTo>
                  <a:pt x="403" y="40"/>
                </a:lnTo>
                <a:lnTo>
                  <a:pt x="401" y="40"/>
                </a:lnTo>
                <a:lnTo>
                  <a:pt x="400" y="40"/>
                </a:lnTo>
                <a:lnTo>
                  <a:pt x="399" y="40"/>
                </a:lnTo>
                <a:lnTo>
                  <a:pt x="399" y="38"/>
                </a:lnTo>
                <a:lnTo>
                  <a:pt x="399" y="37"/>
                </a:lnTo>
                <a:lnTo>
                  <a:pt x="397" y="37"/>
                </a:lnTo>
                <a:lnTo>
                  <a:pt x="396" y="35"/>
                </a:lnTo>
                <a:lnTo>
                  <a:pt x="396" y="34"/>
                </a:lnTo>
                <a:lnTo>
                  <a:pt x="394" y="34"/>
                </a:lnTo>
                <a:lnTo>
                  <a:pt x="394" y="35"/>
                </a:lnTo>
                <a:lnTo>
                  <a:pt x="393" y="35"/>
                </a:lnTo>
                <a:lnTo>
                  <a:pt x="393" y="34"/>
                </a:lnTo>
                <a:lnTo>
                  <a:pt x="391" y="32"/>
                </a:lnTo>
                <a:lnTo>
                  <a:pt x="391" y="31"/>
                </a:lnTo>
                <a:lnTo>
                  <a:pt x="390" y="31"/>
                </a:lnTo>
                <a:lnTo>
                  <a:pt x="390" y="30"/>
                </a:lnTo>
                <a:lnTo>
                  <a:pt x="391" y="30"/>
                </a:lnTo>
                <a:lnTo>
                  <a:pt x="391" y="28"/>
                </a:lnTo>
                <a:lnTo>
                  <a:pt x="393" y="28"/>
                </a:lnTo>
                <a:lnTo>
                  <a:pt x="394" y="28"/>
                </a:lnTo>
                <a:lnTo>
                  <a:pt x="394" y="27"/>
                </a:lnTo>
              </a:path>
            </a:pathLst>
          </a:custGeom>
          <a:solidFill>
            <a:schemeClr val="bg1"/>
          </a:solidFill>
          <a:ln w="3175" cmpd="sng">
            <a:solidFill>
              <a:srgbClr val="808080"/>
            </a:solidFill>
            <a:prstDash val="solid"/>
            <a:round/>
            <a:headEnd/>
            <a:tailEnd/>
          </a:ln>
        </p:spPr>
        <p:txBody>
          <a:bodyPr/>
          <a:lstStyle/>
          <a:p>
            <a:endParaRPr lang="en-US"/>
          </a:p>
        </p:txBody>
      </p:sp>
      <p:sp>
        <p:nvSpPr>
          <p:cNvPr id="14535" name="Freeform 199"/>
          <p:cNvSpPr>
            <a:spLocks/>
          </p:cNvSpPr>
          <p:nvPr/>
        </p:nvSpPr>
        <p:spPr bwMode="auto">
          <a:xfrm>
            <a:off x="2727325" y="874713"/>
            <a:ext cx="114300" cy="195262"/>
          </a:xfrm>
          <a:custGeom>
            <a:avLst/>
            <a:gdLst>
              <a:gd name="T0" fmla="*/ 6 w 96"/>
              <a:gd name="T1" fmla="*/ 3 h 226"/>
              <a:gd name="T2" fmla="*/ 10 w 96"/>
              <a:gd name="T3" fmla="*/ 5 h 226"/>
              <a:gd name="T4" fmla="*/ 17 w 96"/>
              <a:gd name="T5" fmla="*/ 9 h 226"/>
              <a:gd name="T6" fmla="*/ 14 w 96"/>
              <a:gd name="T7" fmla="*/ 13 h 226"/>
              <a:gd name="T8" fmla="*/ 14 w 96"/>
              <a:gd name="T9" fmla="*/ 18 h 226"/>
              <a:gd name="T10" fmla="*/ 8 w 96"/>
              <a:gd name="T11" fmla="*/ 20 h 226"/>
              <a:gd name="T12" fmla="*/ 10 w 96"/>
              <a:gd name="T13" fmla="*/ 28 h 226"/>
              <a:gd name="T14" fmla="*/ 8 w 96"/>
              <a:gd name="T15" fmla="*/ 33 h 226"/>
              <a:gd name="T16" fmla="*/ 8 w 96"/>
              <a:gd name="T17" fmla="*/ 39 h 226"/>
              <a:gd name="T18" fmla="*/ 10 w 96"/>
              <a:gd name="T19" fmla="*/ 43 h 226"/>
              <a:gd name="T20" fmla="*/ 6 w 96"/>
              <a:gd name="T21" fmla="*/ 46 h 226"/>
              <a:gd name="T22" fmla="*/ 3 w 96"/>
              <a:gd name="T23" fmla="*/ 52 h 226"/>
              <a:gd name="T24" fmla="*/ 1 w 96"/>
              <a:gd name="T25" fmla="*/ 58 h 226"/>
              <a:gd name="T26" fmla="*/ 6 w 96"/>
              <a:gd name="T27" fmla="*/ 69 h 226"/>
              <a:gd name="T28" fmla="*/ 17 w 96"/>
              <a:gd name="T29" fmla="*/ 70 h 226"/>
              <a:gd name="T30" fmla="*/ 23 w 96"/>
              <a:gd name="T31" fmla="*/ 79 h 226"/>
              <a:gd name="T32" fmla="*/ 27 w 96"/>
              <a:gd name="T33" fmla="*/ 82 h 226"/>
              <a:gd name="T34" fmla="*/ 33 w 96"/>
              <a:gd name="T35" fmla="*/ 85 h 226"/>
              <a:gd name="T36" fmla="*/ 38 w 96"/>
              <a:gd name="T37" fmla="*/ 89 h 226"/>
              <a:gd name="T38" fmla="*/ 44 w 96"/>
              <a:gd name="T39" fmla="*/ 90 h 226"/>
              <a:gd name="T40" fmla="*/ 48 w 96"/>
              <a:gd name="T41" fmla="*/ 93 h 226"/>
              <a:gd name="T42" fmla="*/ 54 w 96"/>
              <a:gd name="T43" fmla="*/ 96 h 226"/>
              <a:gd name="T44" fmla="*/ 57 w 96"/>
              <a:gd name="T45" fmla="*/ 95 h 226"/>
              <a:gd name="T46" fmla="*/ 61 w 96"/>
              <a:gd name="T47" fmla="*/ 98 h 226"/>
              <a:gd name="T48" fmla="*/ 63 w 96"/>
              <a:gd name="T49" fmla="*/ 102 h 226"/>
              <a:gd name="T50" fmla="*/ 60 w 96"/>
              <a:gd name="T51" fmla="*/ 108 h 226"/>
              <a:gd name="T52" fmla="*/ 57 w 96"/>
              <a:gd name="T53" fmla="*/ 112 h 226"/>
              <a:gd name="T54" fmla="*/ 57 w 96"/>
              <a:gd name="T55" fmla="*/ 119 h 226"/>
              <a:gd name="T56" fmla="*/ 53 w 96"/>
              <a:gd name="T57" fmla="*/ 123 h 226"/>
              <a:gd name="T58" fmla="*/ 48 w 96"/>
              <a:gd name="T59" fmla="*/ 126 h 226"/>
              <a:gd name="T60" fmla="*/ 47 w 96"/>
              <a:gd name="T61" fmla="*/ 131 h 226"/>
              <a:gd name="T62" fmla="*/ 43 w 96"/>
              <a:gd name="T63" fmla="*/ 136 h 226"/>
              <a:gd name="T64" fmla="*/ 46 w 96"/>
              <a:gd name="T65" fmla="*/ 141 h 226"/>
              <a:gd name="T66" fmla="*/ 46 w 96"/>
              <a:gd name="T67" fmla="*/ 146 h 226"/>
              <a:gd name="T68" fmla="*/ 41 w 96"/>
              <a:gd name="T69" fmla="*/ 151 h 226"/>
              <a:gd name="T70" fmla="*/ 37 w 96"/>
              <a:gd name="T71" fmla="*/ 153 h 226"/>
              <a:gd name="T72" fmla="*/ 34 w 96"/>
              <a:gd name="T73" fmla="*/ 158 h 226"/>
              <a:gd name="T74" fmla="*/ 33 w 96"/>
              <a:gd name="T75" fmla="*/ 163 h 226"/>
              <a:gd name="T76" fmla="*/ 33 w 96"/>
              <a:gd name="T77" fmla="*/ 169 h 226"/>
              <a:gd name="T78" fmla="*/ 33 w 96"/>
              <a:gd name="T79" fmla="*/ 176 h 226"/>
              <a:gd name="T80" fmla="*/ 31 w 96"/>
              <a:gd name="T81" fmla="*/ 182 h 226"/>
              <a:gd name="T82" fmla="*/ 33 w 96"/>
              <a:gd name="T83" fmla="*/ 188 h 226"/>
              <a:gd name="T84" fmla="*/ 33 w 96"/>
              <a:gd name="T85" fmla="*/ 195 h 226"/>
              <a:gd name="T86" fmla="*/ 40 w 96"/>
              <a:gd name="T87" fmla="*/ 196 h 226"/>
              <a:gd name="T88" fmla="*/ 46 w 96"/>
              <a:gd name="T89" fmla="*/ 199 h 226"/>
              <a:gd name="T90" fmla="*/ 51 w 96"/>
              <a:gd name="T91" fmla="*/ 202 h 226"/>
              <a:gd name="T92" fmla="*/ 58 w 96"/>
              <a:gd name="T93" fmla="*/ 202 h 226"/>
              <a:gd name="T94" fmla="*/ 64 w 96"/>
              <a:gd name="T95" fmla="*/ 205 h 226"/>
              <a:gd name="T96" fmla="*/ 66 w 96"/>
              <a:gd name="T97" fmla="*/ 208 h 226"/>
              <a:gd name="T98" fmla="*/ 71 w 96"/>
              <a:gd name="T99" fmla="*/ 206 h 226"/>
              <a:gd name="T100" fmla="*/ 77 w 96"/>
              <a:gd name="T101" fmla="*/ 205 h 226"/>
              <a:gd name="T102" fmla="*/ 81 w 96"/>
              <a:gd name="T103" fmla="*/ 205 h 226"/>
              <a:gd name="T104" fmla="*/ 84 w 96"/>
              <a:gd name="T105" fmla="*/ 206 h 226"/>
              <a:gd name="T106" fmla="*/ 83 w 96"/>
              <a:gd name="T107" fmla="*/ 213 h 226"/>
              <a:gd name="T108" fmla="*/ 83 w 96"/>
              <a:gd name="T109" fmla="*/ 221 h 226"/>
              <a:gd name="T110" fmla="*/ 86 w 96"/>
              <a:gd name="T111" fmla="*/ 222 h 226"/>
              <a:gd name="T112" fmla="*/ 89 w 96"/>
              <a:gd name="T113" fmla="*/ 225 h 226"/>
              <a:gd name="T114" fmla="*/ 91 w 96"/>
              <a:gd name="T115" fmla="*/ 223 h 226"/>
              <a:gd name="T116" fmla="*/ 96 w 96"/>
              <a:gd name="T117" fmla="*/ 225 h 2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6"/>
              <a:gd name="T178" fmla="*/ 0 h 226"/>
              <a:gd name="T179" fmla="*/ 96 w 96"/>
              <a:gd name="T180" fmla="*/ 226 h 22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6" h="226">
                <a:moveTo>
                  <a:pt x="1" y="0"/>
                </a:moveTo>
                <a:lnTo>
                  <a:pt x="3" y="0"/>
                </a:lnTo>
                <a:lnTo>
                  <a:pt x="4" y="2"/>
                </a:lnTo>
                <a:lnTo>
                  <a:pt x="6" y="2"/>
                </a:lnTo>
                <a:lnTo>
                  <a:pt x="6" y="3"/>
                </a:lnTo>
                <a:lnTo>
                  <a:pt x="7" y="3"/>
                </a:lnTo>
                <a:lnTo>
                  <a:pt x="7" y="2"/>
                </a:lnTo>
                <a:lnTo>
                  <a:pt x="8" y="3"/>
                </a:lnTo>
                <a:lnTo>
                  <a:pt x="8" y="5"/>
                </a:lnTo>
                <a:lnTo>
                  <a:pt x="10" y="5"/>
                </a:lnTo>
                <a:lnTo>
                  <a:pt x="11" y="6"/>
                </a:lnTo>
                <a:lnTo>
                  <a:pt x="13" y="6"/>
                </a:lnTo>
                <a:lnTo>
                  <a:pt x="14" y="6"/>
                </a:lnTo>
                <a:lnTo>
                  <a:pt x="16" y="8"/>
                </a:lnTo>
                <a:lnTo>
                  <a:pt x="17" y="9"/>
                </a:lnTo>
                <a:lnTo>
                  <a:pt x="17" y="10"/>
                </a:lnTo>
                <a:lnTo>
                  <a:pt x="16" y="10"/>
                </a:lnTo>
                <a:lnTo>
                  <a:pt x="16" y="12"/>
                </a:lnTo>
                <a:lnTo>
                  <a:pt x="14" y="12"/>
                </a:lnTo>
                <a:lnTo>
                  <a:pt x="14" y="13"/>
                </a:lnTo>
                <a:lnTo>
                  <a:pt x="14" y="15"/>
                </a:lnTo>
                <a:lnTo>
                  <a:pt x="16" y="15"/>
                </a:lnTo>
                <a:lnTo>
                  <a:pt x="16" y="16"/>
                </a:lnTo>
                <a:lnTo>
                  <a:pt x="16" y="18"/>
                </a:lnTo>
                <a:lnTo>
                  <a:pt x="14" y="18"/>
                </a:lnTo>
                <a:lnTo>
                  <a:pt x="13" y="18"/>
                </a:lnTo>
                <a:lnTo>
                  <a:pt x="13" y="19"/>
                </a:lnTo>
                <a:lnTo>
                  <a:pt x="11" y="19"/>
                </a:lnTo>
                <a:lnTo>
                  <a:pt x="10" y="20"/>
                </a:lnTo>
                <a:lnTo>
                  <a:pt x="8" y="20"/>
                </a:lnTo>
                <a:lnTo>
                  <a:pt x="8" y="22"/>
                </a:lnTo>
                <a:lnTo>
                  <a:pt x="8" y="23"/>
                </a:lnTo>
                <a:lnTo>
                  <a:pt x="8" y="25"/>
                </a:lnTo>
                <a:lnTo>
                  <a:pt x="10" y="26"/>
                </a:lnTo>
                <a:lnTo>
                  <a:pt x="10" y="28"/>
                </a:lnTo>
                <a:lnTo>
                  <a:pt x="10" y="29"/>
                </a:lnTo>
                <a:lnTo>
                  <a:pt x="10" y="30"/>
                </a:lnTo>
                <a:lnTo>
                  <a:pt x="8" y="30"/>
                </a:lnTo>
                <a:lnTo>
                  <a:pt x="8" y="32"/>
                </a:lnTo>
                <a:lnTo>
                  <a:pt x="8" y="33"/>
                </a:lnTo>
                <a:lnTo>
                  <a:pt x="7" y="33"/>
                </a:lnTo>
                <a:lnTo>
                  <a:pt x="7" y="35"/>
                </a:lnTo>
                <a:lnTo>
                  <a:pt x="7" y="36"/>
                </a:lnTo>
                <a:lnTo>
                  <a:pt x="7" y="38"/>
                </a:lnTo>
                <a:lnTo>
                  <a:pt x="8" y="39"/>
                </a:lnTo>
                <a:lnTo>
                  <a:pt x="7" y="39"/>
                </a:lnTo>
                <a:lnTo>
                  <a:pt x="7" y="40"/>
                </a:lnTo>
                <a:lnTo>
                  <a:pt x="8" y="40"/>
                </a:lnTo>
                <a:lnTo>
                  <a:pt x="8" y="42"/>
                </a:lnTo>
                <a:lnTo>
                  <a:pt x="10" y="43"/>
                </a:lnTo>
                <a:lnTo>
                  <a:pt x="10" y="45"/>
                </a:lnTo>
                <a:lnTo>
                  <a:pt x="8" y="45"/>
                </a:lnTo>
                <a:lnTo>
                  <a:pt x="7" y="45"/>
                </a:lnTo>
                <a:lnTo>
                  <a:pt x="6" y="45"/>
                </a:lnTo>
                <a:lnTo>
                  <a:pt x="6" y="46"/>
                </a:lnTo>
                <a:lnTo>
                  <a:pt x="6" y="48"/>
                </a:lnTo>
                <a:lnTo>
                  <a:pt x="6" y="49"/>
                </a:lnTo>
                <a:lnTo>
                  <a:pt x="4" y="49"/>
                </a:lnTo>
                <a:lnTo>
                  <a:pt x="3" y="50"/>
                </a:lnTo>
                <a:lnTo>
                  <a:pt x="3" y="52"/>
                </a:lnTo>
                <a:lnTo>
                  <a:pt x="1" y="53"/>
                </a:lnTo>
                <a:lnTo>
                  <a:pt x="0" y="53"/>
                </a:lnTo>
                <a:lnTo>
                  <a:pt x="0" y="55"/>
                </a:lnTo>
                <a:lnTo>
                  <a:pt x="1" y="56"/>
                </a:lnTo>
                <a:lnTo>
                  <a:pt x="1" y="58"/>
                </a:lnTo>
                <a:lnTo>
                  <a:pt x="3" y="58"/>
                </a:lnTo>
                <a:lnTo>
                  <a:pt x="6" y="60"/>
                </a:lnTo>
                <a:lnTo>
                  <a:pt x="6" y="66"/>
                </a:lnTo>
                <a:lnTo>
                  <a:pt x="6" y="68"/>
                </a:lnTo>
                <a:lnTo>
                  <a:pt x="6" y="69"/>
                </a:lnTo>
                <a:lnTo>
                  <a:pt x="7" y="69"/>
                </a:lnTo>
                <a:lnTo>
                  <a:pt x="8" y="72"/>
                </a:lnTo>
                <a:lnTo>
                  <a:pt x="11" y="72"/>
                </a:lnTo>
                <a:lnTo>
                  <a:pt x="14" y="72"/>
                </a:lnTo>
                <a:lnTo>
                  <a:pt x="17" y="70"/>
                </a:lnTo>
                <a:lnTo>
                  <a:pt x="18" y="70"/>
                </a:lnTo>
                <a:lnTo>
                  <a:pt x="20" y="73"/>
                </a:lnTo>
                <a:lnTo>
                  <a:pt x="21" y="75"/>
                </a:lnTo>
                <a:lnTo>
                  <a:pt x="23" y="78"/>
                </a:lnTo>
                <a:lnTo>
                  <a:pt x="23" y="79"/>
                </a:lnTo>
                <a:lnTo>
                  <a:pt x="24" y="80"/>
                </a:lnTo>
                <a:lnTo>
                  <a:pt x="24" y="82"/>
                </a:lnTo>
                <a:lnTo>
                  <a:pt x="26" y="82"/>
                </a:lnTo>
                <a:lnTo>
                  <a:pt x="26" y="80"/>
                </a:lnTo>
                <a:lnTo>
                  <a:pt x="27" y="82"/>
                </a:lnTo>
                <a:lnTo>
                  <a:pt x="28" y="82"/>
                </a:lnTo>
                <a:lnTo>
                  <a:pt x="28" y="83"/>
                </a:lnTo>
                <a:lnTo>
                  <a:pt x="30" y="83"/>
                </a:lnTo>
                <a:lnTo>
                  <a:pt x="31" y="85"/>
                </a:lnTo>
                <a:lnTo>
                  <a:pt x="33" y="85"/>
                </a:lnTo>
                <a:lnTo>
                  <a:pt x="33" y="86"/>
                </a:lnTo>
                <a:lnTo>
                  <a:pt x="34" y="86"/>
                </a:lnTo>
                <a:lnTo>
                  <a:pt x="36" y="88"/>
                </a:lnTo>
                <a:lnTo>
                  <a:pt x="37" y="89"/>
                </a:lnTo>
                <a:lnTo>
                  <a:pt x="38" y="89"/>
                </a:lnTo>
                <a:lnTo>
                  <a:pt x="38" y="90"/>
                </a:lnTo>
                <a:lnTo>
                  <a:pt x="40" y="90"/>
                </a:lnTo>
                <a:lnTo>
                  <a:pt x="41" y="90"/>
                </a:lnTo>
                <a:lnTo>
                  <a:pt x="43" y="90"/>
                </a:lnTo>
                <a:lnTo>
                  <a:pt x="44" y="90"/>
                </a:lnTo>
                <a:lnTo>
                  <a:pt x="44" y="92"/>
                </a:lnTo>
                <a:lnTo>
                  <a:pt x="44" y="93"/>
                </a:lnTo>
                <a:lnTo>
                  <a:pt x="46" y="93"/>
                </a:lnTo>
                <a:lnTo>
                  <a:pt x="47" y="93"/>
                </a:lnTo>
                <a:lnTo>
                  <a:pt x="48" y="93"/>
                </a:lnTo>
                <a:lnTo>
                  <a:pt x="50" y="93"/>
                </a:lnTo>
                <a:lnTo>
                  <a:pt x="50" y="95"/>
                </a:lnTo>
                <a:lnTo>
                  <a:pt x="51" y="95"/>
                </a:lnTo>
                <a:lnTo>
                  <a:pt x="53" y="96"/>
                </a:lnTo>
                <a:lnTo>
                  <a:pt x="54" y="96"/>
                </a:lnTo>
                <a:lnTo>
                  <a:pt x="54" y="98"/>
                </a:lnTo>
                <a:lnTo>
                  <a:pt x="54" y="96"/>
                </a:lnTo>
                <a:lnTo>
                  <a:pt x="56" y="96"/>
                </a:lnTo>
                <a:lnTo>
                  <a:pt x="56" y="95"/>
                </a:lnTo>
                <a:lnTo>
                  <a:pt x="57" y="95"/>
                </a:lnTo>
                <a:lnTo>
                  <a:pt x="58" y="95"/>
                </a:lnTo>
                <a:lnTo>
                  <a:pt x="60" y="95"/>
                </a:lnTo>
                <a:lnTo>
                  <a:pt x="60" y="96"/>
                </a:lnTo>
                <a:lnTo>
                  <a:pt x="61" y="96"/>
                </a:lnTo>
                <a:lnTo>
                  <a:pt x="61" y="98"/>
                </a:lnTo>
                <a:lnTo>
                  <a:pt x="63" y="98"/>
                </a:lnTo>
                <a:lnTo>
                  <a:pt x="63" y="99"/>
                </a:lnTo>
                <a:lnTo>
                  <a:pt x="61" y="99"/>
                </a:lnTo>
                <a:lnTo>
                  <a:pt x="63" y="100"/>
                </a:lnTo>
                <a:lnTo>
                  <a:pt x="63" y="102"/>
                </a:lnTo>
                <a:lnTo>
                  <a:pt x="63" y="103"/>
                </a:lnTo>
                <a:lnTo>
                  <a:pt x="61" y="105"/>
                </a:lnTo>
                <a:lnTo>
                  <a:pt x="61" y="106"/>
                </a:lnTo>
                <a:lnTo>
                  <a:pt x="61" y="108"/>
                </a:lnTo>
                <a:lnTo>
                  <a:pt x="60" y="108"/>
                </a:lnTo>
                <a:lnTo>
                  <a:pt x="60" y="109"/>
                </a:lnTo>
                <a:lnTo>
                  <a:pt x="60" y="110"/>
                </a:lnTo>
                <a:lnTo>
                  <a:pt x="58" y="110"/>
                </a:lnTo>
                <a:lnTo>
                  <a:pt x="58" y="112"/>
                </a:lnTo>
                <a:lnTo>
                  <a:pt x="57" y="112"/>
                </a:lnTo>
                <a:lnTo>
                  <a:pt x="57" y="113"/>
                </a:lnTo>
                <a:lnTo>
                  <a:pt x="57" y="115"/>
                </a:lnTo>
                <a:lnTo>
                  <a:pt x="57" y="116"/>
                </a:lnTo>
                <a:lnTo>
                  <a:pt x="57" y="118"/>
                </a:lnTo>
                <a:lnTo>
                  <a:pt x="57" y="119"/>
                </a:lnTo>
                <a:lnTo>
                  <a:pt x="56" y="119"/>
                </a:lnTo>
                <a:lnTo>
                  <a:pt x="56" y="121"/>
                </a:lnTo>
                <a:lnTo>
                  <a:pt x="54" y="121"/>
                </a:lnTo>
                <a:lnTo>
                  <a:pt x="54" y="122"/>
                </a:lnTo>
                <a:lnTo>
                  <a:pt x="53" y="123"/>
                </a:lnTo>
                <a:lnTo>
                  <a:pt x="53" y="125"/>
                </a:lnTo>
                <a:lnTo>
                  <a:pt x="51" y="125"/>
                </a:lnTo>
                <a:lnTo>
                  <a:pt x="50" y="125"/>
                </a:lnTo>
                <a:lnTo>
                  <a:pt x="48" y="125"/>
                </a:lnTo>
                <a:lnTo>
                  <a:pt x="48" y="126"/>
                </a:lnTo>
                <a:lnTo>
                  <a:pt x="50" y="126"/>
                </a:lnTo>
                <a:lnTo>
                  <a:pt x="50" y="128"/>
                </a:lnTo>
                <a:lnTo>
                  <a:pt x="48" y="128"/>
                </a:lnTo>
                <a:lnTo>
                  <a:pt x="48" y="129"/>
                </a:lnTo>
                <a:lnTo>
                  <a:pt x="47" y="131"/>
                </a:lnTo>
                <a:lnTo>
                  <a:pt x="46" y="131"/>
                </a:lnTo>
                <a:lnTo>
                  <a:pt x="44" y="132"/>
                </a:lnTo>
                <a:lnTo>
                  <a:pt x="43" y="133"/>
                </a:lnTo>
                <a:lnTo>
                  <a:pt x="43" y="135"/>
                </a:lnTo>
                <a:lnTo>
                  <a:pt x="43" y="136"/>
                </a:lnTo>
                <a:lnTo>
                  <a:pt x="43" y="138"/>
                </a:lnTo>
                <a:lnTo>
                  <a:pt x="44" y="138"/>
                </a:lnTo>
                <a:lnTo>
                  <a:pt x="44" y="139"/>
                </a:lnTo>
                <a:lnTo>
                  <a:pt x="46" y="139"/>
                </a:lnTo>
                <a:lnTo>
                  <a:pt x="46" y="141"/>
                </a:lnTo>
                <a:lnTo>
                  <a:pt x="44" y="141"/>
                </a:lnTo>
                <a:lnTo>
                  <a:pt x="44" y="142"/>
                </a:lnTo>
                <a:lnTo>
                  <a:pt x="44" y="143"/>
                </a:lnTo>
                <a:lnTo>
                  <a:pt x="46" y="145"/>
                </a:lnTo>
                <a:lnTo>
                  <a:pt x="46" y="146"/>
                </a:lnTo>
                <a:lnTo>
                  <a:pt x="44" y="146"/>
                </a:lnTo>
                <a:lnTo>
                  <a:pt x="44" y="148"/>
                </a:lnTo>
                <a:lnTo>
                  <a:pt x="43" y="148"/>
                </a:lnTo>
                <a:lnTo>
                  <a:pt x="43" y="149"/>
                </a:lnTo>
                <a:lnTo>
                  <a:pt x="41" y="151"/>
                </a:lnTo>
                <a:lnTo>
                  <a:pt x="40" y="151"/>
                </a:lnTo>
                <a:lnTo>
                  <a:pt x="40" y="152"/>
                </a:lnTo>
                <a:lnTo>
                  <a:pt x="40" y="153"/>
                </a:lnTo>
                <a:lnTo>
                  <a:pt x="38" y="153"/>
                </a:lnTo>
                <a:lnTo>
                  <a:pt x="37" y="153"/>
                </a:lnTo>
                <a:lnTo>
                  <a:pt x="36" y="155"/>
                </a:lnTo>
                <a:lnTo>
                  <a:pt x="34" y="156"/>
                </a:lnTo>
                <a:lnTo>
                  <a:pt x="33" y="156"/>
                </a:lnTo>
                <a:lnTo>
                  <a:pt x="33" y="158"/>
                </a:lnTo>
                <a:lnTo>
                  <a:pt x="34" y="158"/>
                </a:lnTo>
                <a:lnTo>
                  <a:pt x="34" y="159"/>
                </a:lnTo>
                <a:lnTo>
                  <a:pt x="34" y="161"/>
                </a:lnTo>
                <a:lnTo>
                  <a:pt x="33" y="161"/>
                </a:lnTo>
                <a:lnTo>
                  <a:pt x="33" y="162"/>
                </a:lnTo>
                <a:lnTo>
                  <a:pt x="33" y="163"/>
                </a:lnTo>
                <a:lnTo>
                  <a:pt x="31" y="165"/>
                </a:lnTo>
                <a:lnTo>
                  <a:pt x="33" y="165"/>
                </a:lnTo>
                <a:lnTo>
                  <a:pt x="33" y="166"/>
                </a:lnTo>
                <a:lnTo>
                  <a:pt x="33" y="168"/>
                </a:lnTo>
                <a:lnTo>
                  <a:pt x="33" y="169"/>
                </a:lnTo>
                <a:lnTo>
                  <a:pt x="33" y="171"/>
                </a:lnTo>
                <a:lnTo>
                  <a:pt x="33" y="172"/>
                </a:lnTo>
                <a:lnTo>
                  <a:pt x="33" y="173"/>
                </a:lnTo>
                <a:lnTo>
                  <a:pt x="33" y="175"/>
                </a:lnTo>
                <a:lnTo>
                  <a:pt x="33" y="176"/>
                </a:lnTo>
                <a:lnTo>
                  <a:pt x="33" y="178"/>
                </a:lnTo>
                <a:lnTo>
                  <a:pt x="33" y="179"/>
                </a:lnTo>
                <a:lnTo>
                  <a:pt x="31" y="179"/>
                </a:lnTo>
                <a:lnTo>
                  <a:pt x="31" y="181"/>
                </a:lnTo>
                <a:lnTo>
                  <a:pt x="31" y="182"/>
                </a:lnTo>
                <a:lnTo>
                  <a:pt x="33" y="182"/>
                </a:lnTo>
                <a:lnTo>
                  <a:pt x="33" y="183"/>
                </a:lnTo>
                <a:lnTo>
                  <a:pt x="33" y="185"/>
                </a:lnTo>
                <a:lnTo>
                  <a:pt x="33" y="186"/>
                </a:lnTo>
                <a:lnTo>
                  <a:pt x="33" y="188"/>
                </a:lnTo>
                <a:lnTo>
                  <a:pt x="33" y="189"/>
                </a:lnTo>
                <a:lnTo>
                  <a:pt x="33" y="191"/>
                </a:lnTo>
                <a:lnTo>
                  <a:pt x="33" y="192"/>
                </a:lnTo>
                <a:lnTo>
                  <a:pt x="33" y="193"/>
                </a:lnTo>
                <a:lnTo>
                  <a:pt x="33" y="195"/>
                </a:lnTo>
                <a:lnTo>
                  <a:pt x="34" y="195"/>
                </a:lnTo>
                <a:lnTo>
                  <a:pt x="36" y="196"/>
                </a:lnTo>
                <a:lnTo>
                  <a:pt x="37" y="196"/>
                </a:lnTo>
                <a:lnTo>
                  <a:pt x="38" y="196"/>
                </a:lnTo>
                <a:lnTo>
                  <a:pt x="40" y="196"/>
                </a:lnTo>
                <a:lnTo>
                  <a:pt x="41" y="196"/>
                </a:lnTo>
                <a:lnTo>
                  <a:pt x="41" y="198"/>
                </a:lnTo>
                <a:lnTo>
                  <a:pt x="43" y="198"/>
                </a:lnTo>
                <a:lnTo>
                  <a:pt x="44" y="199"/>
                </a:lnTo>
                <a:lnTo>
                  <a:pt x="46" y="199"/>
                </a:lnTo>
                <a:lnTo>
                  <a:pt x="47" y="201"/>
                </a:lnTo>
                <a:lnTo>
                  <a:pt x="48" y="201"/>
                </a:lnTo>
                <a:lnTo>
                  <a:pt x="50" y="201"/>
                </a:lnTo>
                <a:lnTo>
                  <a:pt x="50" y="202"/>
                </a:lnTo>
                <a:lnTo>
                  <a:pt x="51" y="202"/>
                </a:lnTo>
                <a:lnTo>
                  <a:pt x="53" y="202"/>
                </a:lnTo>
                <a:lnTo>
                  <a:pt x="54" y="202"/>
                </a:lnTo>
                <a:lnTo>
                  <a:pt x="56" y="202"/>
                </a:lnTo>
                <a:lnTo>
                  <a:pt x="57" y="202"/>
                </a:lnTo>
                <a:lnTo>
                  <a:pt x="58" y="202"/>
                </a:lnTo>
                <a:lnTo>
                  <a:pt x="60" y="202"/>
                </a:lnTo>
                <a:lnTo>
                  <a:pt x="61" y="202"/>
                </a:lnTo>
                <a:lnTo>
                  <a:pt x="63" y="202"/>
                </a:lnTo>
                <a:lnTo>
                  <a:pt x="63" y="203"/>
                </a:lnTo>
                <a:lnTo>
                  <a:pt x="64" y="205"/>
                </a:lnTo>
                <a:lnTo>
                  <a:pt x="64" y="206"/>
                </a:lnTo>
                <a:lnTo>
                  <a:pt x="66" y="206"/>
                </a:lnTo>
                <a:lnTo>
                  <a:pt x="66" y="208"/>
                </a:lnTo>
                <a:lnTo>
                  <a:pt x="66" y="209"/>
                </a:lnTo>
                <a:lnTo>
                  <a:pt x="66" y="208"/>
                </a:lnTo>
                <a:lnTo>
                  <a:pt x="67" y="208"/>
                </a:lnTo>
                <a:lnTo>
                  <a:pt x="67" y="206"/>
                </a:lnTo>
                <a:lnTo>
                  <a:pt x="68" y="206"/>
                </a:lnTo>
                <a:lnTo>
                  <a:pt x="70" y="206"/>
                </a:lnTo>
                <a:lnTo>
                  <a:pt x="71" y="206"/>
                </a:lnTo>
                <a:lnTo>
                  <a:pt x="73" y="206"/>
                </a:lnTo>
                <a:lnTo>
                  <a:pt x="73" y="205"/>
                </a:lnTo>
                <a:lnTo>
                  <a:pt x="74" y="203"/>
                </a:lnTo>
                <a:lnTo>
                  <a:pt x="76" y="205"/>
                </a:lnTo>
                <a:lnTo>
                  <a:pt x="77" y="205"/>
                </a:lnTo>
                <a:lnTo>
                  <a:pt x="77" y="203"/>
                </a:lnTo>
                <a:lnTo>
                  <a:pt x="78" y="203"/>
                </a:lnTo>
                <a:lnTo>
                  <a:pt x="80" y="203"/>
                </a:lnTo>
                <a:lnTo>
                  <a:pt x="81" y="203"/>
                </a:lnTo>
                <a:lnTo>
                  <a:pt x="81" y="205"/>
                </a:lnTo>
                <a:lnTo>
                  <a:pt x="83" y="205"/>
                </a:lnTo>
                <a:lnTo>
                  <a:pt x="84" y="205"/>
                </a:lnTo>
                <a:lnTo>
                  <a:pt x="84" y="203"/>
                </a:lnTo>
                <a:lnTo>
                  <a:pt x="84" y="205"/>
                </a:lnTo>
                <a:lnTo>
                  <a:pt x="84" y="206"/>
                </a:lnTo>
                <a:lnTo>
                  <a:pt x="84" y="208"/>
                </a:lnTo>
                <a:lnTo>
                  <a:pt x="84" y="209"/>
                </a:lnTo>
                <a:lnTo>
                  <a:pt x="83" y="211"/>
                </a:lnTo>
                <a:lnTo>
                  <a:pt x="83" y="212"/>
                </a:lnTo>
                <a:lnTo>
                  <a:pt x="83" y="213"/>
                </a:lnTo>
                <a:lnTo>
                  <a:pt x="84" y="215"/>
                </a:lnTo>
                <a:lnTo>
                  <a:pt x="84" y="216"/>
                </a:lnTo>
                <a:lnTo>
                  <a:pt x="83" y="218"/>
                </a:lnTo>
                <a:lnTo>
                  <a:pt x="83" y="219"/>
                </a:lnTo>
                <a:lnTo>
                  <a:pt x="83" y="221"/>
                </a:lnTo>
                <a:lnTo>
                  <a:pt x="83" y="222"/>
                </a:lnTo>
                <a:lnTo>
                  <a:pt x="84" y="222"/>
                </a:lnTo>
                <a:lnTo>
                  <a:pt x="84" y="221"/>
                </a:lnTo>
                <a:lnTo>
                  <a:pt x="86" y="221"/>
                </a:lnTo>
                <a:lnTo>
                  <a:pt x="86" y="222"/>
                </a:lnTo>
                <a:lnTo>
                  <a:pt x="84" y="223"/>
                </a:lnTo>
                <a:lnTo>
                  <a:pt x="86" y="223"/>
                </a:lnTo>
                <a:lnTo>
                  <a:pt x="87" y="226"/>
                </a:lnTo>
                <a:lnTo>
                  <a:pt x="89" y="226"/>
                </a:lnTo>
                <a:lnTo>
                  <a:pt x="89" y="225"/>
                </a:lnTo>
                <a:lnTo>
                  <a:pt x="90" y="225"/>
                </a:lnTo>
                <a:lnTo>
                  <a:pt x="90" y="226"/>
                </a:lnTo>
                <a:lnTo>
                  <a:pt x="93" y="226"/>
                </a:lnTo>
                <a:lnTo>
                  <a:pt x="91" y="225"/>
                </a:lnTo>
                <a:lnTo>
                  <a:pt x="91" y="223"/>
                </a:lnTo>
                <a:lnTo>
                  <a:pt x="93" y="223"/>
                </a:lnTo>
                <a:lnTo>
                  <a:pt x="94" y="222"/>
                </a:lnTo>
                <a:lnTo>
                  <a:pt x="96" y="222"/>
                </a:lnTo>
                <a:lnTo>
                  <a:pt x="96" y="223"/>
                </a:lnTo>
                <a:lnTo>
                  <a:pt x="96" y="225"/>
                </a:lnTo>
              </a:path>
            </a:pathLst>
          </a:custGeom>
          <a:solidFill>
            <a:schemeClr val="bg1"/>
          </a:solidFill>
          <a:ln w="3175" cmpd="sng">
            <a:solidFill>
              <a:srgbClr val="808080"/>
            </a:solidFill>
            <a:prstDash val="solid"/>
            <a:round/>
            <a:headEnd/>
            <a:tailEnd/>
          </a:ln>
        </p:spPr>
        <p:txBody>
          <a:bodyPr/>
          <a:lstStyle/>
          <a:p>
            <a:endParaRPr lang="en-US"/>
          </a:p>
        </p:txBody>
      </p:sp>
      <p:sp>
        <p:nvSpPr>
          <p:cNvPr id="14536" name="Freeform 200"/>
          <p:cNvSpPr>
            <a:spLocks/>
          </p:cNvSpPr>
          <p:nvPr/>
        </p:nvSpPr>
        <p:spPr bwMode="auto">
          <a:xfrm>
            <a:off x="2886075" y="1231900"/>
            <a:ext cx="212725" cy="166688"/>
          </a:xfrm>
          <a:custGeom>
            <a:avLst/>
            <a:gdLst>
              <a:gd name="T0" fmla="*/ 160 w 179"/>
              <a:gd name="T1" fmla="*/ 19 h 193"/>
              <a:gd name="T2" fmla="*/ 162 w 179"/>
              <a:gd name="T3" fmla="*/ 46 h 193"/>
              <a:gd name="T4" fmla="*/ 153 w 179"/>
              <a:gd name="T5" fmla="*/ 66 h 193"/>
              <a:gd name="T6" fmla="*/ 155 w 179"/>
              <a:gd name="T7" fmla="*/ 81 h 193"/>
              <a:gd name="T8" fmla="*/ 158 w 179"/>
              <a:gd name="T9" fmla="*/ 96 h 193"/>
              <a:gd name="T10" fmla="*/ 149 w 179"/>
              <a:gd name="T11" fmla="*/ 110 h 193"/>
              <a:gd name="T12" fmla="*/ 162 w 179"/>
              <a:gd name="T13" fmla="*/ 122 h 193"/>
              <a:gd name="T14" fmla="*/ 169 w 179"/>
              <a:gd name="T15" fmla="*/ 129 h 193"/>
              <a:gd name="T16" fmla="*/ 175 w 179"/>
              <a:gd name="T17" fmla="*/ 137 h 193"/>
              <a:gd name="T18" fmla="*/ 173 w 179"/>
              <a:gd name="T19" fmla="*/ 150 h 193"/>
              <a:gd name="T20" fmla="*/ 179 w 179"/>
              <a:gd name="T21" fmla="*/ 159 h 193"/>
              <a:gd name="T22" fmla="*/ 172 w 179"/>
              <a:gd name="T23" fmla="*/ 153 h 193"/>
              <a:gd name="T24" fmla="*/ 163 w 179"/>
              <a:gd name="T25" fmla="*/ 144 h 193"/>
              <a:gd name="T26" fmla="*/ 158 w 179"/>
              <a:gd name="T27" fmla="*/ 143 h 193"/>
              <a:gd name="T28" fmla="*/ 140 w 179"/>
              <a:gd name="T29" fmla="*/ 152 h 193"/>
              <a:gd name="T30" fmla="*/ 132 w 179"/>
              <a:gd name="T31" fmla="*/ 164 h 193"/>
              <a:gd name="T32" fmla="*/ 119 w 179"/>
              <a:gd name="T33" fmla="*/ 174 h 193"/>
              <a:gd name="T34" fmla="*/ 105 w 179"/>
              <a:gd name="T35" fmla="*/ 179 h 193"/>
              <a:gd name="T36" fmla="*/ 95 w 179"/>
              <a:gd name="T37" fmla="*/ 180 h 193"/>
              <a:gd name="T38" fmla="*/ 80 w 179"/>
              <a:gd name="T39" fmla="*/ 180 h 193"/>
              <a:gd name="T40" fmla="*/ 69 w 179"/>
              <a:gd name="T41" fmla="*/ 180 h 193"/>
              <a:gd name="T42" fmla="*/ 60 w 179"/>
              <a:gd name="T43" fmla="*/ 190 h 193"/>
              <a:gd name="T44" fmla="*/ 50 w 179"/>
              <a:gd name="T45" fmla="*/ 187 h 193"/>
              <a:gd name="T46" fmla="*/ 37 w 179"/>
              <a:gd name="T47" fmla="*/ 190 h 193"/>
              <a:gd name="T48" fmla="*/ 29 w 179"/>
              <a:gd name="T49" fmla="*/ 186 h 193"/>
              <a:gd name="T50" fmla="*/ 25 w 179"/>
              <a:gd name="T51" fmla="*/ 177 h 193"/>
              <a:gd name="T52" fmla="*/ 19 w 179"/>
              <a:gd name="T53" fmla="*/ 166 h 193"/>
              <a:gd name="T54" fmla="*/ 2 w 179"/>
              <a:gd name="T55" fmla="*/ 153 h 193"/>
              <a:gd name="T56" fmla="*/ 7 w 179"/>
              <a:gd name="T57" fmla="*/ 142 h 193"/>
              <a:gd name="T58" fmla="*/ 7 w 179"/>
              <a:gd name="T59" fmla="*/ 130 h 193"/>
              <a:gd name="T60" fmla="*/ 19 w 179"/>
              <a:gd name="T61" fmla="*/ 134 h 193"/>
              <a:gd name="T62" fmla="*/ 23 w 179"/>
              <a:gd name="T63" fmla="*/ 136 h 193"/>
              <a:gd name="T64" fmla="*/ 22 w 179"/>
              <a:gd name="T65" fmla="*/ 127 h 193"/>
              <a:gd name="T66" fmla="*/ 32 w 179"/>
              <a:gd name="T67" fmla="*/ 123 h 193"/>
              <a:gd name="T68" fmla="*/ 42 w 179"/>
              <a:gd name="T69" fmla="*/ 119 h 193"/>
              <a:gd name="T70" fmla="*/ 40 w 179"/>
              <a:gd name="T71" fmla="*/ 106 h 193"/>
              <a:gd name="T72" fmla="*/ 46 w 179"/>
              <a:gd name="T73" fmla="*/ 99 h 193"/>
              <a:gd name="T74" fmla="*/ 46 w 179"/>
              <a:gd name="T75" fmla="*/ 91 h 193"/>
              <a:gd name="T76" fmla="*/ 40 w 179"/>
              <a:gd name="T77" fmla="*/ 81 h 193"/>
              <a:gd name="T78" fmla="*/ 36 w 179"/>
              <a:gd name="T79" fmla="*/ 71 h 193"/>
              <a:gd name="T80" fmla="*/ 43 w 179"/>
              <a:gd name="T81" fmla="*/ 73 h 193"/>
              <a:gd name="T82" fmla="*/ 52 w 179"/>
              <a:gd name="T83" fmla="*/ 73 h 193"/>
              <a:gd name="T84" fmla="*/ 59 w 179"/>
              <a:gd name="T85" fmla="*/ 73 h 193"/>
              <a:gd name="T86" fmla="*/ 66 w 179"/>
              <a:gd name="T87" fmla="*/ 66 h 193"/>
              <a:gd name="T88" fmla="*/ 62 w 179"/>
              <a:gd name="T89" fmla="*/ 60 h 193"/>
              <a:gd name="T90" fmla="*/ 60 w 179"/>
              <a:gd name="T91" fmla="*/ 54 h 193"/>
              <a:gd name="T92" fmla="*/ 59 w 179"/>
              <a:gd name="T93" fmla="*/ 49 h 193"/>
              <a:gd name="T94" fmla="*/ 62 w 179"/>
              <a:gd name="T95" fmla="*/ 44 h 193"/>
              <a:gd name="T96" fmla="*/ 63 w 179"/>
              <a:gd name="T97" fmla="*/ 36 h 193"/>
              <a:gd name="T98" fmla="*/ 70 w 179"/>
              <a:gd name="T99" fmla="*/ 40 h 193"/>
              <a:gd name="T100" fmla="*/ 77 w 179"/>
              <a:gd name="T101" fmla="*/ 36 h 193"/>
              <a:gd name="T102" fmla="*/ 83 w 179"/>
              <a:gd name="T103" fmla="*/ 34 h 193"/>
              <a:gd name="T104" fmla="*/ 80 w 179"/>
              <a:gd name="T105" fmla="*/ 23 h 193"/>
              <a:gd name="T106" fmla="*/ 69 w 179"/>
              <a:gd name="T107" fmla="*/ 14 h 193"/>
              <a:gd name="T108" fmla="*/ 72 w 179"/>
              <a:gd name="T109" fmla="*/ 1 h 193"/>
              <a:gd name="T110" fmla="*/ 85 w 179"/>
              <a:gd name="T111" fmla="*/ 3 h 193"/>
              <a:gd name="T112" fmla="*/ 100 w 179"/>
              <a:gd name="T113" fmla="*/ 4 h 193"/>
              <a:gd name="T114" fmla="*/ 116 w 179"/>
              <a:gd name="T115" fmla="*/ 3 h 193"/>
              <a:gd name="T116" fmla="*/ 132 w 179"/>
              <a:gd name="T117" fmla="*/ 10 h 1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9"/>
              <a:gd name="T178" fmla="*/ 0 h 193"/>
              <a:gd name="T179" fmla="*/ 179 w 179"/>
              <a:gd name="T180" fmla="*/ 193 h 19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9" h="193">
                <a:moveTo>
                  <a:pt x="143" y="11"/>
                </a:moveTo>
                <a:lnTo>
                  <a:pt x="145" y="11"/>
                </a:lnTo>
                <a:lnTo>
                  <a:pt x="146" y="10"/>
                </a:lnTo>
                <a:lnTo>
                  <a:pt x="148" y="10"/>
                </a:lnTo>
                <a:lnTo>
                  <a:pt x="149" y="10"/>
                </a:lnTo>
                <a:lnTo>
                  <a:pt x="150" y="10"/>
                </a:lnTo>
                <a:lnTo>
                  <a:pt x="152" y="11"/>
                </a:lnTo>
                <a:lnTo>
                  <a:pt x="153" y="11"/>
                </a:lnTo>
                <a:lnTo>
                  <a:pt x="156" y="14"/>
                </a:lnTo>
                <a:lnTo>
                  <a:pt x="160" y="19"/>
                </a:lnTo>
                <a:lnTo>
                  <a:pt x="160" y="20"/>
                </a:lnTo>
                <a:lnTo>
                  <a:pt x="160" y="21"/>
                </a:lnTo>
                <a:lnTo>
                  <a:pt x="160" y="23"/>
                </a:lnTo>
                <a:lnTo>
                  <a:pt x="162" y="24"/>
                </a:lnTo>
                <a:lnTo>
                  <a:pt x="162" y="33"/>
                </a:lnTo>
                <a:lnTo>
                  <a:pt x="162" y="36"/>
                </a:lnTo>
                <a:lnTo>
                  <a:pt x="163" y="40"/>
                </a:lnTo>
                <a:lnTo>
                  <a:pt x="163" y="41"/>
                </a:lnTo>
                <a:lnTo>
                  <a:pt x="162" y="43"/>
                </a:lnTo>
                <a:lnTo>
                  <a:pt x="162" y="46"/>
                </a:lnTo>
                <a:lnTo>
                  <a:pt x="162" y="47"/>
                </a:lnTo>
                <a:lnTo>
                  <a:pt x="162" y="50"/>
                </a:lnTo>
                <a:lnTo>
                  <a:pt x="160" y="51"/>
                </a:lnTo>
                <a:lnTo>
                  <a:pt x="159" y="57"/>
                </a:lnTo>
                <a:lnTo>
                  <a:pt x="158" y="59"/>
                </a:lnTo>
                <a:lnTo>
                  <a:pt x="156" y="60"/>
                </a:lnTo>
                <a:lnTo>
                  <a:pt x="156" y="63"/>
                </a:lnTo>
                <a:lnTo>
                  <a:pt x="156" y="64"/>
                </a:lnTo>
                <a:lnTo>
                  <a:pt x="155" y="66"/>
                </a:lnTo>
                <a:lnTo>
                  <a:pt x="153" y="66"/>
                </a:lnTo>
                <a:lnTo>
                  <a:pt x="152" y="66"/>
                </a:lnTo>
                <a:lnTo>
                  <a:pt x="152" y="67"/>
                </a:lnTo>
                <a:lnTo>
                  <a:pt x="153" y="69"/>
                </a:lnTo>
                <a:lnTo>
                  <a:pt x="155" y="71"/>
                </a:lnTo>
                <a:lnTo>
                  <a:pt x="155" y="73"/>
                </a:lnTo>
                <a:lnTo>
                  <a:pt x="156" y="79"/>
                </a:lnTo>
                <a:lnTo>
                  <a:pt x="155" y="77"/>
                </a:lnTo>
                <a:lnTo>
                  <a:pt x="153" y="79"/>
                </a:lnTo>
                <a:lnTo>
                  <a:pt x="153" y="80"/>
                </a:lnTo>
                <a:lnTo>
                  <a:pt x="155" y="81"/>
                </a:lnTo>
                <a:lnTo>
                  <a:pt x="155" y="84"/>
                </a:lnTo>
                <a:lnTo>
                  <a:pt x="153" y="86"/>
                </a:lnTo>
                <a:lnTo>
                  <a:pt x="153" y="87"/>
                </a:lnTo>
                <a:lnTo>
                  <a:pt x="155" y="89"/>
                </a:lnTo>
                <a:lnTo>
                  <a:pt x="155" y="90"/>
                </a:lnTo>
                <a:lnTo>
                  <a:pt x="155" y="91"/>
                </a:lnTo>
                <a:lnTo>
                  <a:pt x="156" y="91"/>
                </a:lnTo>
                <a:lnTo>
                  <a:pt x="156" y="93"/>
                </a:lnTo>
                <a:lnTo>
                  <a:pt x="158" y="94"/>
                </a:lnTo>
                <a:lnTo>
                  <a:pt x="158" y="96"/>
                </a:lnTo>
                <a:lnTo>
                  <a:pt x="158" y="97"/>
                </a:lnTo>
                <a:lnTo>
                  <a:pt x="158" y="100"/>
                </a:lnTo>
                <a:lnTo>
                  <a:pt x="158" y="101"/>
                </a:lnTo>
                <a:lnTo>
                  <a:pt x="156" y="101"/>
                </a:lnTo>
                <a:lnTo>
                  <a:pt x="155" y="104"/>
                </a:lnTo>
                <a:lnTo>
                  <a:pt x="153" y="104"/>
                </a:lnTo>
                <a:lnTo>
                  <a:pt x="152" y="106"/>
                </a:lnTo>
                <a:lnTo>
                  <a:pt x="150" y="107"/>
                </a:lnTo>
                <a:lnTo>
                  <a:pt x="149" y="109"/>
                </a:lnTo>
                <a:lnTo>
                  <a:pt x="149" y="110"/>
                </a:lnTo>
                <a:lnTo>
                  <a:pt x="150" y="113"/>
                </a:lnTo>
                <a:lnTo>
                  <a:pt x="152" y="113"/>
                </a:lnTo>
                <a:lnTo>
                  <a:pt x="152" y="114"/>
                </a:lnTo>
                <a:lnTo>
                  <a:pt x="153" y="114"/>
                </a:lnTo>
                <a:lnTo>
                  <a:pt x="155" y="114"/>
                </a:lnTo>
                <a:lnTo>
                  <a:pt x="156" y="116"/>
                </a:lnTo>
                <a:lnTo>
                  <a:pt x="158" y="116"/>
                </a:lnTo>
                <a:lnTo>
                  <a:pt x="159" y="117"/>
                </a:lnTo>
                <a:lnTo>
                  <a:pt x="160" y="119"/>
                </a:lnTo>
                <a:lnTo>
                  <a:pt x="162" y="122"/>
                </a:lnTo>
                <a:lnTo>
                  <a:pt x="163" y="122"/>
                </a:lnTo>
                <a:lnTo>
                  <a:pt x="163" y="120"/>
                </a:lnTo>
                <a:lnTo>
                  <a:pt x="165" y="122"/>
                </a:lnTo>
                <a:lnTo>
                  <a:pt x="165" y="123"/>
                </a:lnTo>
                <a:lnTo>
                  <a:pt x="166" y="124"/>
                </a:lnTo>
                <a:lnTo>
                  <a:pt x="166" y="126"/>
                </a:lnTo>
                <a:lnTo>
                  <a:pt x="168" y="126"/>
                </a:lnTo>
                <a:lnTo>
                  <a:pt x="168" y="127"/>
                </a:lnTo>
                <a:lnTo>
                  <a:pt x="168" y="129"/>
                </a:lnTo>
                <a:lnTo>
                  <a:pt x="169" y="129"/>
                </a:lnTo>
                <a:lnTo>
                  <a:pt x="169" y="132"/>
                </a:lnTo>
                <a:lnTo>
                  <a:pt x="170" y="134"/>
                </a:lnTo>
                <a:lnTo>
                  <a:pt x="170" y="136"/>
                </a:lnTo>
                <a:lnTo>
                  <a:pt x="172" y="136"/>
                </a:lnTo>
                <a:lnTo>
                  <a:pt x="173" y="137"/>
                </a:lnTo>
                <a:lnTo>
                  <a:pt x="175" y="137"/>
                </a:lnTo>
                <a:lnTo>
                  <a:pt x="175" y="136"/>
                </a:lnTo>
                <a:lnTo>
                  <a:pt x="176" y="136"/>
                </a:lnTo>
                <a:lnTo>
                  <a:pt x="176" y="137"/>
                </a:lnTo>
                <a:lnTo>
                  <a:pt x="175" y="137"/>
                </a:lnTo>
                <a:lnTo>
                  <a:pt x="175" y="139"/>
                </a:lnTo>
                <a:lnTo>
                  <a:pt x="175" y="140"/>
                </a:lnTo>
                <a:lnTo>
                  <a:pt x="173" y="142"/>
                </a:lnTo>
                <a:lnTo>
                  <a:pt x="173" y="143"/>
                </a:lnTo>
                <a:lnTo>
                  <a:pt x="172" y="144"/>
                </a:lnTo>
                <a:lnTo>
                  <a:pt x="172" y="146"/>
                </a:lnTo>
                <a:lnTo>
                  <a:pt x="172" y="147"/>
                </a:lnTo>
                <a:lnTo>
                  <a:pt x="172" y="149"/>
                </a:lnTo>
                <a:lnTo>
                  <a:pt x="173" y="149"/>
                </a:lnTo>
                <a:lnTo>
                  <a:pt x="173" y="150"/>
                </a:lnTo>
                <a:lnTo>
                  <a:pt x="173" y="152"/>
                </a:lnTo>
                <a:lnTo>
                  <a:pt x="173" y="153"/>
                </a:lnTo>
                <a:lnTo>
                  <a:pt x="173" y="154"/>
                </a:lnTo>
                <a:lnTo>
                  <a:pt x="175" y="154"/>
                </a:lnTo>
                <a:lnTo>
                  <a:pt x="176" y="154"/>
                </a:lnTo>
                <a:lnTo>
                  <a:pt x="176" y="156"/>
                </a:lnTo>
                <a:lnTo>
                  <a:pt x="178" y="156"/>
                </a:lnTo>
                <a:lnTo>
                  <a:pt x="178" y="157"/>
                </a:lnTo>
                <a:lnTo>
                  <a:pt x="179" y="157"/>
                </a:lnTo>
                <a:lnTo>
                  <a:pt x="179" y="159"/>
                </a:lnTo>
                <a:lnTo>
                  <a:pt x="178" y="159"/>
                </a:lnTo>
                <a:lnTo>
                  <a:pt x="176" y="159"/>
                </a:lnTo>
                <a:lnTo>
                  <a:pt x="176" y="157"/>
                </a:lnTo>
                <a:lnTo>
                  <a:pt x="176" y="156"/>
                </a:lnTo>
                <a:lnTo>
                  <a:pt x="175" y="156"/>
                </a:lnTo>
                <a:lnTo>
                  <a:pt x="175" y="154"/>
                </a:lnTo>
                <a:lnTo>
                  <a:pt x="175" y="156"/>
                </a:lnTo>
                <a:lnTo>
                  <a:pt x="173" y="156"/>
                </a:lnTo>
                <a:lnTo>
                  <a:pt x="172" y="154"/>
                </a:lnTo>
                <a:lnTo>
                  <a:pt x="172" y="153"/>
                </a:lnTo>
                <a:lnTo>
                  <a:pt x="172" y="152"/>
                </a:lnTo>
                <a:lnTo>
                  <a:pt x="172" y="150"/>
                </a:lnTo>
                <a:lnTo>
                  <a:pt x="170" y="149"/>
                </a:lnTo>
                <a:lnTo>
                  <a:pt x="169" y="149"/>
                </a:lnTo>
                <a:lnTo>
                  <a:pt x="169" y="147"/>
                </a:lnTo>
                <a:lnTo>
                  <a:pt x="168" y="146"/>
                </a:lnTo>
                <a:lnTo>
                  <a:pt x="166" y="146"/>
                </a:lnTo>
                <a:lnTo>
                  <a:pt x="165" y="146"/>
                </a:lnTo>
                <a:lnTo>
                  <a:pt x="163" y="146"/>
                </a:lnTo>
                <a:lnTo>
                  <a:pt x="163" y="144"/>
                </a:lnTo>
                <a:lnTo>
                  <a:pt x="163" y="143"/>
                </a:lnTo>
                <a:lnTo>
                  <a:pt x="162" y="143"/>
                </a:lnTo>
                <a:lnTo>
                  <a:pt x="160" y="143"/>
                </a:lnTo>
                <a:lnTo>
                  <a:pt x="160" y="142"/>
                </a:lnTo>
                <a:lnTo>
                  <a:pt x="160" y="140"/>
                </a:lnTo>
                <a:lnTo>
                  <a:pt x="159" y="139"/>
                </a:lnTo>
                <a:lnTo>
                  <a:pt x="159" y="140"/>
                </a:lnTo>
                <a:lnTo>
                  <a:pt x="160" y="140"/>
                </a:lnTo>
                <a:lnTo>
                  <a:pt x="159" y="142"/>
                </a:lnTo>
                <a:lnTo>
                  <a:pt x="158" y="143"/>
                </a:lnTo>
                <a:lnTo>
                  <a:pt x="155" y="143"/>
                </a:lnTo>
                <a:lnTo>
                  <a:pt x="152" y="144"/>
                </a:lnTo>
                <a:lnTo>
                  <a:pt x="150" y="146"/>
                </a:lnTo>
                <a:lnTo>
                  <a:pt x="149" y="146"/>
                </a:lnTo>
                <a:lnTo>
                  <a:pt x="148" y="147"/>
                </a:lnTo>
                <a:lnTo>
                  <a:pt x="146" y="149"/>
                </a:lnTo>
                <a:lnTo>
                  <a:pt x="145" y="149"/>
                </a:lnTo>
                <a:lnTo>
                  <a:pt x="143" y="150"/>
                </a:lnTo>
                <a:lnTo>
                  <a:pt x="142" y="152"/>
                </a:lnTo>
                <a:lnTo>
                  <a:pt x="140" y="152"/>
                </a:lnTo>
                <a:lnTo>
                  <a:pt x="138" y="153"/>
                </a:lnTo>
                <a:lnTo>
                  <a:pt x="135" y="153"/>
                </a:lnTo>
                <a:lnTo>
                  <a:pt x="133" y="153"/>
                </a:lnTo>
                <a:lnTo>
                  <a:pt x="132" y="153"/>
                </a:lnTo>
                <a:lnTo>
                  <a:pt x="130" y="154"/>
                </a:lnTo>
                <a:lnTo>
                  <a:pt x="132" y="156"/>
                </a:lnTo>
                <a:lnTo>
                  <a:pt x="133" y="157"/>
                </a:lnTo>
                <a:lnTo>
                  <a:pt x="135" y="159"/>
                </a:lnTo>
                <a:lnTo>
                  <a:pt x="132" y="163"/>
                </a:lnTo>
                <a:lnTo>
                  <a:pt x="132" y="164"/>
                </a:lnTo>
                <a:lnTo>
                  <a:pt x="130" y="166"/>
                </a:lnTo>
                <a:lnTo>
                  <a:pt x="129" y="166"/>
                </a:lnTo>
                <a:lnTo>
                  <a:pt x="129" y="169"/>
                </a:lnTo>
                <a:lnTo>
                  <a:pt x="126" y="170"/>
                </a:lnTo>
                <a:lnTo>
                  <a:pt x="125" y="170"/>
                </a:lnTo>
                <a:lnTo>
                  <a:pt x="125" y="172"/>
                </a:lnTo>
                <a:lnTo>
                  <a:pt x="123" y="172"/>
                </a:lnTo>
                <a:lnTo>
                  <a:pt x="122" y="173"/>
                </a:lnTo>
                <a:lnTo>
                  <a:pt x="120" y="173"/>
                </a:lnTo>
                <a:lnTo>
                  <a:pt x="119" y="174"/>
                </a:lnTo>
                <a:lnTo>
                  <a:pt x="118" y="176"/>
                </a:lnTo>
                <a:lnTo>
                  <a:pt x="116" y="176"/>
                </a:lnTo>
                <a:lnTo>
                  <a:pt x="115" y="176"/>
                </a:lnTo>
                <a:lnTo>
                  <a:pt x="115" y="177"/>
                </a:lnTo>
                <a:lnTo>
                  <a:pt x="113" y="177"/>
                </a:lnTo>
                <a:lnTo>
                  <a:pt x="112" y="177"/>
                </a:lnTo>
                <a:lnTo>
                  <a:pt x="110" y="177"/>
                </a:lnTo>
                <a:lnTo>
                  <a:pt x="109" y="179"/>
                </a:lnTo>
                <a:lnTo>
                  <a:pt x="106" y="179"/>
                </a:lnTo>
                <a:lnTo>
                  <a:pt x="105" y="179"/>
                </a:lnTo>
                <a:lnTo>
                  <a:pt x="103" y="179"/>
                </a:lnTo>
                <a:lnTo>
                  <a:pt x="102" y="179"/>
                </a:lnTo>
                <a:lnTo>
                  <a:pt x="100" y="179"/>
                </a:lnTo>
                <a:lnTo>
                  <a:pt x="99" y="179"/>
                </a:lnTo>
                <a:lnTo>
                  <a:pt x="98" y="179"/>
                </a:lnTo>
                <a:lnTo>
                  <a:pt x="99" y="180"/>
                </a:lnTo>
                <a:lnTo>
                  <a:pt x="100" y="180"/>
                </a:lnTo>
                <a:lnTo>
                  <a:pt x="99" y="180"/>
                </a:lnTo>
                <a:lnTo>
                  <a:pt x="96" y="180"/>
                </a:lnTo>
                <a:lnTo>
                  <a:pt x="95" y="180"/>
                </a:lnTo>
                <a:lnTo>
                  <a:pt x="93" y="179"/>
                </a:lnTo>
                <a:lnTo>
                  <a:pt x="92" y="179"/>
                </a:lnTo>
                <a:lnTo>
                  <a:pt x="90" y="177"/>
                </a:lnTo>
                <a:lnTo>
                  <a:pt x="89" y="174"/>
                </a:lnTo>
                <a:lnTo>
                  <a:pt x="86" y="174"/>
                </a:lnTo>
                <a:lnTo>
                  <a:pt x="86" y="176"/>
                </a:lnTo>
                <a:lnTo>
                  <a:pt x="85" y="176"/>
                </a:lnTo>
                <a:lnTo>
                  <a:pt x="83" y="177"/>
                </a:lnTo>
                <a:lnTo>
                  <a:pt x="82" y="179"/>
                </a:lnTo>
                <a:lnTo>
                  <a:pt x="80" y="180"/>
                </a:lnTo>
                <a:lnTo>
                  <a:pt x="79" y="180"/>
                </a:lnTo>
                <a:lnTo>
                  <a:pt x="79" y="182"/>
                </a:lnTo>
                <a:lnTo>
                  <a:pt x="77" y="182"/>
                </a:lnTo>
                <a:lnTo>
                  <a:pt x="76" y="182"/>
                </a:lnTo>
                <a:lnTo>
                  <a:pt x="75" y="183"/>
                </a:lnTo>
                <a:lnTo>
                  <a:pt x="73" y="183"/>
                </a:lnTo>
                <a:lnTo>
                  <a:pt x="72" y="183"/>
                </a:lnTo>
                <a:lnTo>
                  <a:pt x="70" y="182"/>
                </a:lnTo>
                <a:lnTo>
                  <a:pt x="70" y="180"/>
                </a:lnTo>
                <a:lnTo>
                  <a:pt x="69" y="180"/>
                </a:lnTo>
                <a:lnTo>
                  <a:pt x="67" y="180"/>
                </a:lnTo>
                <a:lnTo>
                  <a:pt x="66" y="180"/>
                </a:lnTo>
                <a:lnTo>
                  <a:pt x="63" y="180"/>
                </a:lnTo>
                <a:lnTo>
                  <a:pt x="63" y="182"/>
                </a:lnTo>
                <a:lnTo>
                  <a:pt x="62" y="182"/>
                </a:lnTo>
                <a:lnTo>
                  <a:pt x="62" y="184"/>
                </a:lnTo>
                <a:lnTo>
                  <a:pt x="62" y="186"/>
                </a:lnTo>
                <a:lnTo>
                  <a:pt x="62" y="187"/>
                </a:lnTo>
                <a:lnTo>
                  <a:pt x="62" y="189"/>
                </a:lnTo>
                <a:lnTo>
                  <a:pt x="60" y="190"/>
                </a:lnTo>
                <a:lnTo>
                  <a:pt x="59" y="190"/>
                </a:lnTo>
                <a:lnTo>
                  <a:pt x="57" y="190"/>
                </a:lnTo>
                <a:lnTo>
                  <a:pt x="57" y="192"/>
                </a:lnTo>
                <a:lnTo>
                  <a:pt x="56" y="192"/>
                </a:lnTo>
                <a:lnTo>
                  <a:pt x="55" y="192"/>
                </a:lnTo>
                <a:lnTo>
                  <a:pt x="53" y="192"/>
                </a:lnTo>
                <a:lnTo>
                  <a:pt x="52" y="190"/>
                </a:lnTo>
                <a:lnTo>
                  <a:pt x="52" y="189"/>
                </a:lnTo>
                <a:lnTo>
                  <a:pt x="52" y="187"/>
                </a:lnTo>
                <a:lnTo>
                  <a:pt x="50" y="187"/>
                </a:lnTo>
                <a:lnTo>
                  <a:pt x="49" y="186"/>
                </a:lnTo>
                <a:lnTo>
                  <a:pt x="46" y="186"/>
                </a:lnTo>
                <a:lnTo>
                  <a:pt x="45" y="184"/>
                </a:lnTo>
                <a:lnTo>
                  <a:pt x="43" y="184"/>
                </a:lnTo>
                <a:lnTo>
                  <a:pt x="42" y="184"/>
                </a:lnTo>
                <a:lnTo>
                  <a:pt x="40" y="184"/>
                </a:lnTo>
                <a:lnTo>
                  <a:pt x="40" y="186"/>
                </a:lnTo>
                <a:lnTo>
                  <a:pt x="39" y="187"/>
                </a:lnTo>
                <a:lnTo>
                  <a:pt x="39" y="189"/>
                </a:lnTo>
                <a:lnTo>
                  <a:pt x="37" y="190"/>
                </a:lnTo>
                <a:lnTo>
                  <a:pt x="37" y="192"/>
                </a:lnTo>
                <a:lnTo>
                  <a:pt x="36" y="193"/>
                </a:lnTo>
                <a:lnTo>
                  <a:pt x="35" y="193"/>
                </a:lnTo>
                <a:lnTo>
                  <a:pt x="33" y="193"/>
                </a:lnTo>
                <a:lnTo>
                  <a:pt x="32" y="193"/>
                </a:lnTo>
                <a:lnTo>
                  <a:pt x="30" y="193"/>
                </a:lnTo>
                <a:lnTo>
                  <a:pt x="30" y="192"/>
                </a:lnTo>
                <a:lnTo>
                  <a:pt x="30" y="189"/>
                </a:lnTo>
                <a:lnTo>
                  <a:pt x="29" y="187"/>
                </a:lnTo>
                <a:lnTo>
                  <a:pt x="29" y="186"/>
                </a:lnTo>
                <a:lnTo>
                  <a:pt x="27" y="186"/>
                </a:lnTo>
                <a:lnTo>
                  <a:pt x="27" y="184"/>
                </a:lnTo>
                <a:lnTo>
                  <a:pt x="26" y="184"/>
                </a:lnTo>
                <a:lnTo>
                  <a:pt x="25" y="184"/>
                </a:lnTo>
                <a:lnTo>
                  <a:pt x="23" y="183"/>
                </a:lnTo>
                <a:lnTo>
                  <a:pt x="22" y="183"/>
                </a:lnTo>
                <a:lnTo>
                  <a:pt x="22" y="182"/>
                </a:lnTo>
                <a:lnTo>
                  <a:pt x="23" y="180"/>
                </a:lnTo>
                <a:lnTo>
                  <a:pt x="23" y="179"/>
                </a:lnTo>
                <a:lnTo>
                  <a:pt x="25" y="177"/>
                </a:lnTo>
                <a:lnTo>
                  <a:pt x="25" y="176"/>
                </a:lnTo>
                <a:lnTo>
                  <a:pt x="25" y="174"/>
                </a:lnTo>
                <a:lnTo>
                  <a:pt x="23" y="174"/>
                </a:lnTo>
                <a:lnTo>
                  <a:pt x="23" y="173"/>
                </a:lnTo>
                <a:lnTo>
                  <a:pt x="22" y="172"/>
                </a:lnTo>
                <a:lnTo>
                  <a:pt x="20" y="170"/>
                </a:lnTo>
                <a:lnTo>
                  <a:pt x="20" y="169"/>
                </a:lnTo>
                <a:lnTo>
                  <a:pt x="19" y="169"/>
                </a:lnTo>
                <a:lnTo>
                  <a:pt x="19" y="167"/>
                </a:lnTo>
                <a:lnTo>
                  <a:pt x="19" y="166"/>
                </a:lnTo>
                <a:lnTo>
                  <a:pt x="13" y="162"/>
                </a:lnTo>
                <a:lnTo>
                  <a:pt x="12" y="162"/>
                </a:lnTo>
                <a:lnTo>
                  <a:pt x="12" y="160"/>
                </a:lnTo>
                <a:lnTo>
                  <a:pt x="10" y="159"/>
                </a:lnTo>
                <a:lnTo>
                  <a:pt x="9" y="157"/>
                </a:lnTo>
                <a:lnTo>
                  <a:pt x="7" y="156"/>
                </a:lnTo>
                <a:lnTo>
                  <a:pt x="6" y="156"/>
                </a:lnTo>
                <a:lnTo>
                  <a:pt x="5" y="154"/>
                </a:lnTo>
                <a:lnTo>
                  <a:pt x="3" y="153"/>
                </a:lnTo>
                <a:lnTo>
                  <a:pt x="2" y="153"/>
                </a:lnTo>
                <a:lnTo>
                  <a:pt x="2" y="152"/>
                </a:lnTo>
                <a:lnTo>
                  <a:pt x="0" y="152"/>
                </a:lnTo>
                <a:lnTo>
                  <a:pt x="0" y="150"/>
                </a:lnTo>
                <a:lnTo>
                  <a:pt x="2" y="149"/>
                </a:lnTo>
                <a:lnTo>
                  <a:pt x="2" y="147"/>
                </a:lnTo>
                <a:lnTo>
                  <a:pt x="3" y="146"/>
                </a:lnTo>
                <a:lnTo>
                  <a:pt x="5" y="144"/>
                </a:lnTo>
                <a:lnTo>
                  <a:pt x="6" y="143"/>
                </a:lnTo>
                <a:lnTo>
                  <a:pt x="6" y="142"/>
                </a:lnTo>
                <a:lnTo>
                  <a:pt x="7" y="142"/>
                </a:lnTo>
                <a:lnTo>
                  <a:pt x="7" y="140"/>
                </a:lnTo>
                <a:lnTo>
                  <a:pt x="7" y="139"/>
                </a:lnTo>
                <a:lnTo>
                  <a:pt x="5" y="136"/>
                </a:lnTo>
                <a:lnTo>
                  <a:pt x="3" y="136"/>
                </a:lnTo>
                <a:lnTo>
                  <a:pt x="3" y="134"/>
                </a:lnTo>
                <a:lnTo>
                  <a:pt x="3" y="133"/>
                </a:lnTo>
                <a:lnTo>
                  <a:pt x="3" y="132"/>
                </a:lnTo>
                <a:lnTo>
                  <a:pt x="5" y="132"/>
                </a:lnTo>
                <a:lnTo>
                  <a:pt x="6" y="130"/>
                </a:lnTo>
                <a:lnTo>
                  <a:pt x="7" y="130"/>
                </a:lnTo>
                <a:lnTo>
                  <a:pt x="9" y="132"/>
                </a:lnTo>
                <a:lnTo>
                  <a:pt x="10" y="132"/>
                </a:lnTo>
                <a:lnTo>
                  <a:pt x="12" y="132"/>
                </a:lnTo>
                <a:lnTo>
                  <a:pt x="12" y="133"/>
                </a:lnTo>
                <a:lnTo>
                  <a:pt x="13" y="133"/>
                </a:lnTo>
                <a:lnTo>
                  <a:pt x="15" y="134"/>
                </a:lnTo>
                <a:lnTo>
                  <a:pt x="15" y="136"/>
                </a:lnTo>
                <a:lnTo>
                  <a:pt x="16" y="137"/>
                </a:lnTo>
                <a:lnTo>
                  <a:pt x="17" y="136"/>
                </a:lnTo>
                <a:lnTo>
                  <a:pt x="19" y="134"/>
                </a:lnTo>
                <a:lnTo>
                  <a:pt x="19" y="133"/>
                </a:lnTo>
                <a:lnTo>
                  <a:pt x="20" y="132"/>
                </a:lnTo>
                <a:lnTo>
                  <a:pt x="20" y="130"/>
                </a:lnTo>
                <a:lnTo>
                  <a:pt x="22" y="130"/>
                </a:lnTo>
                <a:lnTo>
                  <a:pt x="22" y="132"/>
                </a:lnTo>
                <a:lnTo>
                  <a:pt x="23" y="132"/>
                </a:lnTo>
                <a:lnTo>
                  <a:pt x="22" y="133"/>
                </a:lnTo>
                <a:lnTo>
                  <a:pt x="22" y="134"/>
                </a:lnTo>
                <a:lnTo>
                  <a:pt x="22" y="136"/>
                </a:lnTo>
                <a:lnTo>
                  <a:pt x="23" y="136"/>
                </a:lnTo>
                <a:lnTo>
                  <a:pt x="25" y="136"/>
                </a:lnTo>
                <a:lnTo>
                  <a:pt x="26" y="136"/>
                </a:lnTo>
                <a:lnTo>
                  <a:pt x="27" y="136"/>
                </a:lnTo>
                <a:lnTo>
                  <a:pt x="27" y="134"/>
                </a:lnTo>
                <a:lnTo>
                  <a:pt x="27" y="133"/>
                </a:lnTo>
                <a:lnTo>
                  <a:pt x="27" y="132"/>
                </a:lnTo>
                <a:lnTo>
                  <a:pt x="27" y="130"/>
                </a:lnTo>
                <a:lnTo>
                  <a:pt x="25" y="130"/>
                </a:lnTo>
                <a:lnTo>
                  <a:pt x="23" y="129"/>
                </a:lnTo>
                <a:lnTo>
                  <a:pt x="22" y="127"/>
                </a:lnTo>
                <a:lnTo>
                  <a:pt x="23" y="127"/>
                </a:lnTo>
                <a:lnTo>
                  <a:pt x="23" y="126"/>
                </a:lnTo>
                <a:lnTo>
                  <a:pt x="25" y="126"/>
                </a:lnTo>
                <a:lnTo>
                  <a:pt x="26" y="127"/>
                </a:lnTo>
                <a:lnTo>
                  <a:pt x="27" y="127"/>
                </a:lnTo>
                <a:lnTo>
                  <a:pt x="29" y="127"/>
                </a:lnTo>
                <a:lnTo>
                  <a:pt x="29" y="126"/>
                </a:lnTo>
                <a:lnTo>
                  <a:pt x="30" y="124"/>
                </a:lnTo>
                <a:lnTo>
                  <a:pt x="30" y="123"/>
                </a:lnTo>
                <a:lnTo>
                  <a:pt x="32" y="123"/>
                </a:lnTo>
                <a:lnTo>
                  <a:pt x="33" y="122"/>
                </a:lnTo>
                <a:lnTo>
                  <a:pt x="33" y="123"/>
                </a:lnTo>
                <a:lnTo>
                  <a:pt x="35" y="123"/>
                </a:lnTo>
                <a:lnTo>
                  <a:pt x="36" y="123"/>
                </a:lnTo>
                <a:lnTo>
                  <a:pt x="37" y="123"/>
                </a:lnTo>
                <a:lnTo>
                  <a:pt x="39" y="123"/>
                </a:lnTo>
                <a:lnTo>
                  <a:pt x="40" y="122"/>
                </a:lnTo>
                <a:lnTo>
                  <a:pt x="42" y="122"/>
                </a:lnTo>
                <a:lnTo>
                  <a:pt x="42" y="120"/>
                </a:lnTo>
                <a:lnTo>
                  <a:pt x="42" y="119"/>
                </a:lnTo>
                <a:lnTo>
                  <a:pt x="40" y="119"/>
                </a:lnTo>
                <a:lnTo>
                  <a:pt x="40" y="117"/>
                </a:lnTo>
                <a:lnTo>
                  <a:pt x="40" y="116"/>
                </a:lnTo>
                <a:lnTo>
                  <a:pt x="42" y="116"/>
                </a:lnTo>
                <a:lnTo>
                  <a:pt x="42" y="114"/>
                </a:lnTo>
                <a:lnTo>
                  <a:pt x="43" y="113"/>
                </a:lnTo>
                <a:lnTo>
                  <a:pt x="43" y="111"/>
                </a:lnTo>
                <a:lnTo>
                  <a:pt x="43" y="109"/>
                </a:lnTo>
                <a:lnTo>
                  <a:pt x="42" y="107"/>
                </a:lnTo>
                <a:lnTo>
                  <a:pt x="40" y="106"/>
                </a:lnTo>
                <a:lnTo>
                  <a:pt x="39" y="103"/>
                </a:lnTo>
                <a:lnTo>
                  <a:pt x="37" y="101"/>
                </a:lnTo>
                <a:lnTo>
                  <a:pt x="37" y="100"/>
                </a:lnTo>
                <a:lnTo>
                  <a:pt x="39" y="99"/>
                </a:lnTo>
                <a:lnTo>
                  <a:pt x="40" y="99"/>
                </a:lnTo>
                <a:lnTo>
                  <a:pt x="42" y="97"/>
                </a:lnTo>
                <a:lnTo>
                  <a:pt x="43" y="97"/>
                </a:lnTo>
                <a:lnTo>
                  <a:pt x="45" y="97"/>
                </a:lnTo>
                <a:lnTo>
                  <a:pt x="45" y="99"/>
                </a:lnTo>
                <a:lnTo>
                  <a:pt x="46" y="99"/>
                </a:lnTo>
                <a:lnTo>
                  <a:pt x="46" y="100"/>
                </a:lnTo>
                <a:lnTo>
                  <a:pt x="47" y="100"/>
                </a:lnTo>
                <a:lnTo>
                  <a:pt x="47" y="99"/>
                </a:lnTo>
                <a:lnTo>
                  <a:pt x="49" y="97"/>
                </a:lnTo>
                <a:lnTo>
                  <a:pt x="50" y="96"/>
                </a:lnTo>
                <a:lnTo>
                  <a:pt x="50" y="94"/>
                </a:lnTo>
                <a:lnTo>
                  <a:pt x="50" y="93"/>
                </a:lnTo>
                <a:lnTo>
                  <a:pt x="50" y="91"/>
                </a:lnTo>
                <a:lnTo>
                  <a:pt x="49" y="91"/>
                </a:lnTo>
                <a:lnTo>
                  <a:pt x="46" y="91"/>
                </a:lnTo>
                <a:lnTo>
                  <a:pt x="45" y="91"/>
                </a:lnTo>
                <a:lnTo>
                  <a:pt x="40" y="91"/>
                </a:lnTo>
                <a:lnTo>
                  <a:pt x="39" y="91"/>
                </a:lnTo>
                <a:lnTo>
                  <a:pt x="39" y="90"/>
                </a:lnTo>
                <a:lnTo>
                  <a:pt x="39" y="89"/>
                </a:lnTo>
                <a:lnTo>
                  <a:pt x="40" y="86"/>
                </a:lnTo>
                <a:lnTo>
                  <a:pt x="42" y="84"/>
                </a:lnTo>
                <a:lnTo>
                  <a:pt x="42" y="83"/>
                </a:lnTo>
                <a:lnTo>
                  <a:pt x="42" y="81"/>
                </a:lnTo>
                <a:lnTo>
                  <a:pt x="40" y="81"/>
                </a:lnTo>
                <a:lnTo>
                  <a:pt x="40" y="80"/>
                </a:lnTo>
                <a:lnTo>
                  <a:pt x="39" y="80"/>
                </a:lnTo>
                <a:lnTo>
                  <a:pt x="37" y="79"/>
                </a:lnTo>
                <a:lnTo>
                  <a:pt x="37" y="77"/>
                </a:lnTo>
                <a:lnTo>
                  <a:pt x="36" y="77"/>
                </a:lnTo>
                <a:lnTo>
                  <a:pt x="36" y="76"/>
                </a:lnTo>
                <a:lnTo>
                  <a:pt x="35" y="76"/>
                </a:lnTo>
                <a:lnTo>
                  <a:pt x="35" y="74"/>
                </a:lnTo>
                <a:lnTo>
                  <a:pt x="33" y="74"/>
                </a:lnTo>
                <a:lnTo>
                  <a:pt x="36" y="71"/>
                </a:lnTo>
                <a:lnTo>
                  <a:pt x="36" y="70"/>
                </a:lnTo>
                <a:lnTo>
                  <a:pt x="35" y="70"/>
                </a:lnTo>
                <a:lnTo>
                  <a:pt x="36" y="70"/>
                </a:lnTo>
                <a:lnTo>
                  <a:pt x="37" y="71"/>
                </a:lnTo>
                <a:lnTo>
                  <a:pt x="39" y="71"/>
                </a:lnTo>
                <a:lnTo>
                  <a:pt x="39" y="70"/>
                </a:lnTo>
                <a:lnTo>
                  <a:pt x="40" y="70"/>
                </a:lnTo>
                <a:lnTo>
                  <a:pt x="42" y="71"/>
                </a:lnTo>
                <a:lnTo>
                  <a:pt x="42" y="73"/>
                </a:lnTo>
                <a:lnTo>
                  <a:pt x="43" y="73"/>
                </a:lnTo>
                <a:lnTo>
                  <a:pt x="43" y="74"/>
                </a:lnTo>
                <a:lnTo>
                  <a:pt x="43" y="77"/>
                </a:lnTo>
                <a:lnTo>
                  <a:pt x="45" y="77"/>
                </a:lnTo>
                <a:lnTo>
                  <a:pt x="45" y="76"/>
                </a:lnTo>
                <a:lnTo>
                  <a:pt x="45" y="74"/>
                </a:lnTo>
                <a:lnTo>
                  <a:pt x="46" y="73"/>
                </a:lnTo>
                <a:lnTo>
                  <a:pt x="47" y="73"/>
                </a:lnTo>
                <a:lnTo>
                  <a:pt x="49" y="71"/>
                </a:lnTo>
                <a:lnTo>
                  <a:pt x="50" y="73"/>
                </a:lnTo>
                <a:lnTo>
                  <a:pt x="52" y="73"/>
                </a:lnTo>
                <a:lnTo>
                  <a:pt x="53" y="73"/>
                </a:lnTo>
                <a:lnTo>
                  <a:pt x="55" y="73"/>
                </a:lnTo>
                <a:lnTo>
                  <a:pt x="55" y="74"/>
                </a:lnTo>
                <a:lnTo>
                  <a:pt x="53" y="76"/>
                </a:lnTo>
                <a:lnTo>
                  <a:pt x="55" y="77"/>
                </a:lnTo>
                <a:lnTo>
                  <a:pt x="56" y="77"/>
                </a:lnTo>
                <a:lnTo>
                  <a:pt x="57" y="77"/>
                </a:lnTo>
                <a:lnTo>
                  <a:pt x="57" y="76"/>
                </a:lnTo>
                <a:lnTo>
                  <a:pt x="57" y="74"/>
                </a:lnTo>
                <a:lnTo>
                  <a:pt x="59" y="73"/>
                </a:lnTo>
                <a:lnTo>
                  <a:pt x="59" y="71"/>
                </a:lnTo>
                <a:lnTo>
                  <a:pt x="60" y="70"/>
                </a:lnTo>
                <a:lnTo>
                  <a:pt x="62" y="70"/>
                </a:lnTo>
                <a:lnTo>
                  <a:pt x="63" y="70"/>
                </a:lnTo>
                <a:lnTo>
                  <a:pt x="65" y="70"/>
                </a:lnTo>
                <a:lnTo>
                  <a:pt x="65" y="69"/>
                </a:lnTo>
                <a:lnTo>
                  <a:pt x="66" y="69"/>
                </a:lnTo>
                <a:lnTo>
                  <a:pt x="66" y="67"/>
                </a:lnTo>
                <a:lnTo>
                  <a:pt x="67" y="66"/>
                </a:lnTo>
                <a:lnTo>
                  <a:pt x="66" y="66"/>
                </a:lnTo>
                <a:lnTo>
                  <a:pt x="65" y="66"/>
                </a:lnTo>
                <a:lnTo>
                  <a:pt x="63" y="66"/>
                </a:lnTo>
                <a:lnTo>
                  <a:pt x="63" y="64"/>
                </a:lnTo>
                <a:lnTo>
                  <a:pt x="65" y="64"/>
                </a:lnTo>
                <a:lnTo>
                  <a:pt x="65" y="63"/>
                </a:lnTo>
                <a:lnTo>
                  <a:pt x="65" y="61"/>
                </a:lnTo>
                <a:lnTo>
                  <a:pt x="63" y="61"/>
                </a:lnTo>
                <a:lnTo>
                  <a:pt x="62" y="61"/>
                </a:lnTo>
                <a:lnTo>
                  <a:pt x="60" y="61"/>
                </a:lnTo>
                <a:lnTo>
                  <a:pt x="62" y="60"/>
                </a:lnTo>
                <a:lnTo>
                  <a:pt x="62" y="59"/>
                </a:lnTo>
                <a:lnTo>
                  <a:pt x="62" y="60"/>
                </a:lnTo>
                <a:lnTo>
                  <a:pt x="63" y="59"/>
                </a:lnTo>
                <a:lnTo>
                  <a:pt x="62" y="59"/>
                </a:lnTo>
                <a:lnTo>
                  <a:pt x="62" y="57"/>
                </a:lnTo>
                <a:lnTo>
                  <a:pt x="62" y="56"/>
                </a:lnTo>
                <a:lnTo>
                  <a:pt x="60" y="56"/>
                </a:lnTo>
                <a:lnTo>
                  <a:pt x="62" y="56"/>
                </a:lnTo>
                <a:lnTo>
                  <a:pt x="60" y="56"/>
                </a:lnTo>
                <a:lnTo>
                  <a:pt x="60" y="54"/>
                </a:lnTo>
                <a:lnTo>
                  <a:pt x="59" y="54"/>
                </a:lnTo>
                <a:lnTo>
                  <a:pt x="59" y="53"/>
                </a:lnTo>
                <a:lnTo>
                  <a:pt x="57" y="53"/>
                </a:lnTo>
                <a:lnTo>
                  <a:pt x="56" y="51"/>
                </a:lnTo>
                <a:lnTo>
                  <a:pt x="56" y="50"/>
                </a:lnTo>
                <a:lnTo>
                  <a:pt x="56" y="49"/>
                </a:lnTo>
                <a:lnTo>
                  <a:pt x="57" y="49"/>
                </a:lnTo>
                <a:lnTo>
                  <a:pt x="57" y="50"/>
                </a:lnTo>
                <a:lnTo>
                  <a:pt x="59" y="50"/>
                </a:lnTo>
                <a:lnTo>
                  <a:pt x="59" y="49"/>
                </a:lnTo>
                <a:lnTo>
                  <a:pt x="59" y="47"/>
                </a:lnTo>
                <a:lnTo>
                  <a:pt x="62" y="47"/>
                </a:lnTo>
                <a:lnTo>
                  <a:pt x="62" y="46"/>
                </a:lnTo>
                <a:lnTo>
                  <a:pt x="63" y="46"/>
                </a:lnTo>
                <a:lnTo>
                  <a:pt x="63" y="47"/>
                </a:lnTo>
                <a:lnTo>
                  <a:pt x="65" y="47"/>
                </a:lnTo>
                <a:lnTo>
                  <a:pt x="65" y="46"/>
                </a:lnTo>
                <a:lnTo>
                  <a:pt x="63" y="44"/>
                </a:lnTo>
                <a:lnTo>
                  <a:pt x="63" y="46"/>
                </a:lnTo>
                <a:lnTo>
                  <a:pt x="62" y="44"/>
                </a:lnTo>
                <a:lnTo>
                  <a:pt x="63" y="43"/>
                </a:lnTo>
                <a:lnTo>
                  <a:pt x="63" y="41"/>
                </a:lnTo>
                <a:lnTo>
                  <a:pt x="62" y="41"/>
                </a:lnTo>
                <a:lnTo>
                  <a:pt x="62" y="40"/>
                </a:lnTo>
                <a:lnTo>
                  <a:pt x="62" y="39"/>
                </a:lnTo>
                <a:lnTo>
                  <a:pt x="63" y="39"/>
                </a:lnTo>
                <a:lnTo>
                  <a:pt x="62" y="39"/>
                </a:lnTo>
                <a:lnTo>
                  <a:pt x="62" y="37"/>
                </a:lnTo>
                <a:lnTo>
                  <a:pt x="62" y="36"/>
                </a:lnTo>
                <a:lnTo>
                  <a:pt x="63" y="36"/>
                </a:lnTo>
                <a:lnTo>
                  <a:pt x="63" y="34"/>
                </a:lnTo>
                <a:lnTo>
                  <a:pt x="63" y="33"/>
                </a:lnTo>
                <a:lnTo>
                  <a:pt x="65" y="34"/>
                </a:lnTo>
                <a:lnTo>
                  <a:pt x="66" y="33"/>
                </a:lnTo>
                <a:lnTo>
                  <a:pt x="67" y="33"/>
                </a:lnTo>
                <a:lnTo>
                  <a:pt x="67" y="34"/>
                </a:lnTo>
                <a:lnTo>
                  <a:pt x="67" y="37"/>
                </a:lnTo>
                <a:lnTo>
                  <a:pt x="67" y="40"/>
                </a:lnTo>
                <a:lnTo>
                  <a:pt x="69" y="41"/>
                </a:lnTo>
                <a:lnTo>
                  <a:pt x="70" y="40"/>
                </a:lnTo>
                <a:lnTo>
                  <a:pt x="72" y="40"/>
                </a:lnTo>
                <a:lnTo>
                  <a:pt x="73" y="39"/>
                </a:lnTo>
                <a:lnTo>
                  <a:pt x="73" y="37"/>
                </a:lnTo>
                <a:lnTo>
                  <a:pt x="73" y="36"/>
                </a:lnTo>
                <a:lnTo>
                  <a:pt x="73" y="33"/>
                </a:lnTo>
                <a:lnTo>
                  <a:pt x="75" y="31"/>
                </a:lnTo>
                <a:lnTo>
                  <a:pt x="76" y="33"/>
                </a:lnTo>
                <a:lnTo>
                  <a:pt x="77" y="33"/>
                </a:lnTo>
                <a:lnTo>
                  <a:pt x="77" y="34"/>
                </a:lnTo>
                <a:lnTo>
                  <a:pt x="77" y="36"/>
                </a:lnTo>
                <a:lnTo>
                  <a:pt x="77" y="37"/>
                </a:lnTo>
                <a:lnTo>
                  <a:pt x="75" y="39"/>
                </a:lnTo>
                <a:lnTo>
                  <a:pt x="75" y="40"/>
                </a:lnTo>
                <a:lnTo>
                  <a:pt x="75" y="41"/>
                </a:lnTo>
                <a:lnTo>
                  <a:pt x="76" y="41"/>
                </a:lnTo>
                <a:lnTo>
                  <a:pt x="77" y="41"/>
                </a:lnTo>
                <a:lnTo>
                  <a:pt x="79" y="40"/>
                </a:lnTo>
                <a:lnTo>
                  <a:pt x="80" y="39"/>
                </a:lnTo>
                <a:lnTo>
                  <a:pt x="82" y="37"/>
                </a:lnTo>
                <a:lnTo>
                  <a:pt x="83" y="34"/>
                </a:lnTo>
                <a:lnTo>
                  <a:pt x="83" y="33"/>
                </a:lnTo>
                <a:lnTo>
                  <a:pt x="83" y="31"/>
                </a:lnTo>
                <a:lnTo>
                  <a:pt x="83" y="30"/>
                </a:lnTo>
                <a:lnTo>
                  <a:pt x="83" y="29"/>
                </a:lnTo>
                <a:lnTo>
                  <a:pt x="82" y="29"/>
                </a:lnTo>
                <a:lnTo>
                  <a:pt x="82" y="27"/>
                </a:lnTo>
                <a:lnTo>
                  <a:pt x="80" y="27"/>
                </a:lnTo>
                <a:lnTo>
                  <a:pt x="80" y="26"/>
                </a:lnTo>
                <a:lnTo>
                  <a:pt x="80" y="24"/>
                </a:lnTo>
                <a:lnTo>
                  <a:pt x="80" y="23"/>
                </a:lnTo>
                <a:lnTo>
                  <a:pt x="80" y="21"/>
                </a:lnTo>
                <a:lnTo>
                  <a:pt x="79" y="21"/>
                </a:lnTo>
                <a:lnTo>
                  <a:pt x="79" y="20"/>
                </a:lnTo>
                <a:lnTo>
                  <a:pt x="77" y="20"/>
                </a:lnTo>
                <a:lnTo>
                  <a:pt x="76" y="20"/>
                </a:lnTo>
                <a:lnTo>
                  <a:pt x="75" y="20"/>
                </a:lnTo>
                <a:lnTo>
                  <a:pt x="73" y="19"/>
                </a:lnTo>
                <a:lnTo>
                  <a:pt x="72" y="19"/>
                </a:lnTo>
                <a:lnTo>
                  <a:pt x="70" y="16"/>
                </a:lnTo>
                <a:lnTo>
                  <a:pt x="69" y="14"/>
                </a:lnTo>
                <a:lnTo>
                  <a:pt x="69" y="13"/>
                </a:lnTo>
                <a:lnTo>
                  <a:pt x="67" y="13"/>
                </a:lnTo>
                <a:lnTo>
                  <a:pt x="67" y="11"/>
                </a:lnTo>
                <a:lnTo>
                  <a:pt x="67" y="10"/>
                </a:lnTo>
                <a:lnTo>
                  <a:pt x="67" y="9"/>
                </a:lnTo>
                <a:lnTo>
                  <a:pt x="69" y="7"/>
                </a:lnTo>
                <a:lnTo>
                  <a:pt x="70" y="6"/>
                </a:lnTo>
                <a:lnTo>
                  <a:pt x="70" y="4"/>
                </a:lnTo>
                <a:lnTo>
                  <a:pt x="72" y="3"/>
                </a:lnTo>
                <a:lnTo>
                  <a:pt x="72" y="1"/>
                </a:lnTo>
                <a:lnTo>
                  <a:pt x="73" y="1"/>
                </a:lnTo>
                <a:lnTo>
                  <a:pt x="73" y="3"/>
                </a:lnTo>
                <a:lnTo>
                  <a:pt x="75" y="4"/>
                </a:lnTo>
                <a:lnTo>
                  <a:pt x="76" y="4"/>
                </a:lnTo>
                <a:lnTo>
                  <a:pt x="77" y="3"/>
                </a:lnTo>
                <a:lnTo>
                  <a:pt x="79" y="3"/>
                </a:lnTo>
                <a:lnTo>
                  <a:pt x="80" y="3"/>
                </a:lnTo>
                <a:lnTo>
                  <a:pt x="82" y="3"/>
                </a:lnTo>
                <a:lnTo>
                  <a:pt x="83" y="3"/>
                </a:lnTo>
                <a:lnTo>
                  <a:pt x="85" y="3"/>
                </a:lnTo>
                <a:lnTo>
                  <a:pt x="85" y="1"/>
                </a:lnTo>
                <a:lnTo>
                  <a:pt x="86" y="1"/>
                </a:lnTo>
                <a:lnTo>
                  <a:pt x="87" y="3"/>
                </a:lnTo>
                <a:lnTo>
                  <a:pt x="89" y="3"/>
                </a:lnTo>
                <a:lnTo>
                  <a:pt x="92" y="0"/>
                </a:lnTo>
                <a:lnTo>
                  <a:pt x="93" y="0"/>
                </a:lnTo>
                <a:lnTo>
                  <a:pt x="95" y="1"/>
                </a:lnTo>
                <a:lnTo>
                  <a:pt x="96" y="3"/>
                </a:lnTo>
                <a:lnTo>
                  <a:pt x="98" y="4"/>
                </a:lnTo>
                <a:lnTo>
                  <a:pt x="100" y="4"/>
                </a:lnTo>
                <a:lnTo>
                  <a:pt x="102" y="4"/>
                </a:lnTo>
                <a:lnTo>
                  <a:pt x="103" y="4"/>
                </a:lnTo>
                <a:lnTo>
                  <a:pt x="105" y="4"/>
                </a:lnTo>
                <a:lnTo>
                  <a:pt x="105" y="3"/>
                </a:lnTo>
                <a:lnTo>
                  <a:pt x="108" y="1"/>
                </a:lnTo>
                <a:lnTo>
                  <a:pt x="109" y="1"/>
                </a:lnTo>
                <a:lnTo>
                  <a:pt x="110" y="1"/>
                </a:lnTo>
                <a:lnTo>
                  <a:pt x="112" y="1"/>
                </a:lnTo>
                <a:lnTo>
                  <a:pt x="113" y="3"/>
                </a:lnTo>
                <a:lnTo>
                  <a:pt x="116" y="3"/>
                </a:lnTo>
                <a:lnTo>
                  <a:pt x="119" y="4"/>
                </a:lnTo>
                <a:lnTo>
                  <a:pt x="120" y="6"/>
                </a:lnTo>
                <a:lnTo>
                  <a:pt x="122" y="6"/>
                </a:lnTo>
                <a:lnTo>
                  <a:pt x="123" y="6"/>
                </a:lnTo>
                <a:lnTo>
                  <a:pt x="125" y="7"/>
                </a:lnTo>
                <a:lnTo>
                  <a:pt x="126" y="9"/>
                </a:lnTo>
                <a:lnTo>
                  <a:pt x="128" y="9"/>
                </a:lnTo>
                <a:lnTo>
                  <a:pt x="130" y="9"/>
                </a:lnTo>
                <a:lnTo>
                  <a:pt x="132" y="9"/>
                </a:lnTo>
                <a:lnTo>
                  <a:pt x="132" y="10"/>
                </a:lnTo>
                <a:lnTo>
                  <a:pt x="133" y="10"/>
                </a:lnTo>
                <a:lnTo>
                  <a:pt x="135" y="10"/>
                </a:lnTo>
                <a:lnTo>
                  <a:pt x="136" y="10"/>
                </a:lnTo>
                <a:lnTo>
                  <a:pt x="138" y="10"/>
                </a:lnTo>
                <a:lnTo>
                  <a:pt x="140" y="11"/>
                </a:lnTo>
                <a:lnTo>
                  <a:pt x="142" y="11"/>
                </a:lnTo>
                <a:lnTo>
                  <a:pt x="143" y="11"/>
                </a:lnTo>
                <a:close/>
              </a:path>
            </a:pathLst>
          </a:custGeom>
          <a:solidFill>
            <a:srgbClr val="0000CC"/>
          </a:solidFill>
          <a:ln w="3175" cmpd="sng">
            <a:solidFill>
              <a:srgbClr val="808080"/>
            </a:solidFill>
            <a:prstDash val="solid"/>
            <a:round/>
            <a:headEnd/>
            <a:tailEnd/>
          </a:ln>
        </p:spPr>
        <p:txBody>
          <a:bodyPr/>
          <a:lstStyle/>
          <a:p>
            <a:endParaRPr lang="en-US"/>
          </a:p>
        </p:txBody>
      </p:sp>
      <p:sp>
        <p:nvSpPr>
          <p:cNvPr id="14537" name="Freeform 201"/>
          <p:cNvSpPr>
            <a:spLocks/>
          </p:cNvSpPr>
          <p:nvPr/>
        </p:nvSpPr>
        <p:spPr bwMode="auto">
          <a:xfrm>
            <a:off x="3151188" y="1289050"/>
            <a:ext cx="103187" cy="66675"/>
          </a:xfrm>
          <a:custGeom>
            <a:avLst/>
            <a:gdLst>
              <a:gd name="T0" fmla="*/ 57 w 87"/>
              <a:gd name="T1" fmla="*/ 53 h 77"/>
              <a:gd name="T2" fmla="*/ 68 w 87"/>
              <a:gd name="T3" fmla="*/ 60 h 77"/>
              <a:gd name="T4" fmla="*/ 66 w 87"/>
              <a:gd name="T5" fmla="*/ 63 h 77"/>
              <a:gd name="T6" fmla="*/ 63 w 87"/>
              <a:gd name="T7" fmla="*/ 60 h 77"/>
              <a:gd name="T8" fmla="*/ 64 w 87"/>
              <a:gd name="T9" fmla="*/ 71 h 77"/>
              <a:gd name="T10" fmla="*/ 58 w 87"/>
              <a:gd name="T11" fmla="*/ 74 h 77"/>
              <a:gd name="T12" fmla="*/ 57 w 87"/>
              <a:gd name="T13" fmla="*/ 68 h 77"/>
              <a:gd name="T14" fmla="*/ 53 w 87"/>
              <a:gd name="T15" fmla="*/ 67 h 77"/>
              <a:gd name="T16" fmla="*/ 47 w 87"/>
              <a:gd name="T17" fmla="*/ 70 h 77"/>
              <a:gd name="T18" fmla="*/ 48 w 87"/>
              <a:gd name="T19" fmla="*/ 66 h 77"/>
              <a:gd name="T20" fmla="*/ 53 w 87"/>
              <a:gd name="T21" fmla="*/ 64 h 77"/>
              <a:gd name="T22" fmla="*/ 46 w 87"/>
              <a:gd name="T23" fmla="*/ 61 h 77"/>
              <a:gd name="T24" fmla="*/ 44 w 87"/>
              <a:gd name="T25" fmla="*/ 57 h 77"/>
              <a:gd name="T26" fmla="*/ 36 w 87"/>
              <a:gd name="T27" fmla="*/ 60 h 77"/>
              <a:gd name="T28" fmla="*/ 36 w 87"/>
              <a:gd name="T29" fmla="*/ 63 h 77"/>
              <a:gd name="T30" fmla="*/ 31 w 87"/>
              <a:gd name="T31" fmla="*/ 60 h 77"/>
              <a:gd name="T32" fmla="*/ 26 w 87"/>
              <a:gd name="T33" fmla="*/ 56 h 77"/>
              <a:gd name="T34" fmla="*/ 31 w 87"/>
              <a:gd name="T35" fmla="*/ 56 h 77"/>
              <a:gd name="T36" fmla="*/ 24 w 87"/>
              <a:gd name="T37" fmla="*/ 45 h 77"/>
              <a:gd name="T38" fmla="*/ 14 w 87"/>
              <a:gd name="T39" fmla="*/ 38 h 77"/>
              <a:gd name="T40" fmla="*/ 3 w 87"/>
              <a:gd name="T41" fmla="*/ 31 h 77"/>
              <a:gd name="T42" fmla="*/ 10 w 87"/>
              <a:gd name="T43" fmla="*/ 21 h 77"/>
              <a:gd name="T44" fmla="*/ 14 w 87"/>
              <a:gd name="T45" fmla="*/ 20 h 77"/>
              <a:gd name="T46" fmla="*/ 14 w 87"/>
              <a:gd name="T47" fmla="*/ 7 h 77"/>
              <a:gd name="T48" fmla="*/ 16 w 87"/>
              <a:gd name="T49" fmla="*/ 1 h 77"/>
              <a:gd name="T50" fmla="*/ 18 w 87"/>
              <a:gd name="T51" fmla="*/ 7 h 77"/>
              <a:gd name="T52" fmla="*/ 23 w 87"/>
              <a:gd name="T53" fmla="*/ 10 h 77"/>
              <a:gd name="T54" fmla="*/ 30 w 87"/>
              <a:gd name="T55" fmla="*/ 13 h 77"/>
              <a:gd name="T56" fmla="*/ 37 w 87"/>
              <a:gd name="T57" fmla="*/ 10 h 77"/>
              <a:gd name="T58" fmla="*/ 40 w 87"/>
              <a:gd name="T59" fmla="*/ 10 h 77"/>
              <a:gd name="T60" fmla="*/ 44 w 87"/>
              <a:gd name="T61" fmla="*/ 8 h 77"/>
              <a:gd name="T62" fmla="*/ 50 w 87"/>
              <a:gd name="T63" fmla="*/ 10 h 77"/>
              <a:gd name="T64" fmla="*/ 54 w 87"/>
              <a:gd name="T65" fmla="*/ 8 h 77"/>
              <a:gd name="T66" fmla="*/ 58 w 87"/>
              <a:gd name="T67" fmla="*/ 14 h 77"/>
              <a:gd name="T68" fmla="*/ 56 w 87"/>
              <a:gd name="T69" fmla="*/ 24 h 77"/>
              <a:gd name="T70" fmla="*/ 61 w 87"/>
              <a:gd name="T71" fmla="*/ 25 h 77"/>
              <a:gd name="T72" fmla="*/ 60 w 87"/>
              <a:gd name="T73" fmla="*/ 23 h 77"/>
              <a:gd name="T74" fmla="*/ 63 w 87"/>
              <a:gd name="T75" fmla="*/ 25 h 77"/>
              <a:gd name="T76" fmla="*/ 67 w 87"/>
              <a:gd name="T77" fmla="*/ 28 h 77"/>
              <a:gd name="T78" fmla="*/ 71 w 87"/>
              <a:gd name="T79" fmla="*/ 24 h 77"/>
              <a:gd name="T80" fmla="*/ 77 w 87"/>
              <a:gd name="T81" fmla="*/ 28 h 77"/>
              <a:gd name="T82" fmla="*/ 81 w 87"/>
              <a:gd name="T83" fmla="*/ 35 h 77"/>
              <a:gd name="T84" fmla="*/ 86 w 87"/>
              <a:gd name="T85" fmla="*/ 41 h 77"/>
              <a:gd name="T86" fmla="*/ 78 w 87"/>
              <a:gd name="T87" fmla="*/ 35 h 77"/>
              <a:gd name="T88" fmla="*/ 74 w 87"/>
              <a:gd name="T89" fmla="*/ 34 h 77"/>
              <a:gd name="T90" fmla="*/ 80 w 87"/>
              <a:gd name="T91" fmla="*/ 38 h 77"/>
              <a:gd name="T92" fmla="*/ 83 w 87"/>
              <a:gd name="T93" fmla="*/ 45 h 77"/>
              <a:gd name="T94" fmla="*/ 74 w 87"/>
              <a:gd name="T95" fmla="*/ 44 h 77"/>
              <a:gd name="T96" fmla="*/ 71 w 87"/>
              <a:gd name="T97" fmla="*/ 40 h 77"/>
              <a:gd name="T98" fmla="*/ 71 w 87"/>
              <a:gd name="T99" fmla="*/ 38 h 77"/>
              <a:gd name="T100" fmla="*/ 66 w 87"/>
              <a:gd name="T101" fmla="*/ 28 h 77"/>
              <a:gd name="T102" fmla="*/ 63 w 87"/>
              <a:gd name="T103" fmla="*/ 28 h 77"/>
              <a:gd name="T104" fmla="*/ 66 w 87"/>
              <a:gd name="T105" fmla="*/ 35 h 77"/>
              <a:gd name="T106" fmla="*/ 64 w 87"/>
              <a:gd name="T107" fmla="*/ 43 h 77"/>
              <a:gd name="T108" fmla="*/ 68 w 87"/>
              <a:gd name="T109" fmla="*/ 44 h 77"/>
              <a:gd name="T110" fmla="*/ 66 w 87"/>
              <a:gd name="T111" fmla="*/ 45 h 77"/>
              <a:gd name="T112" fmla="*/ 60 w 87"/>
              <a:gd name="T113" fmla="*/ 47 h 77"/>
              <a:gd name="T114" fmla="*/ 58 w 87"/>
              <a:gd name="T115" fmla="*/ 53 h 77"/>
              <a:gd name="T116" fmla="*/ 54 w 87"/>
              <a:gd name="T117" fmla="*/ 45 h 77"/>
              <a:gd name="T118" fmla="*/ 53 w 87"/>
              <a:gd name="T119" fmla="*/ 41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7"/>
              <a:gd name="T181" fmla="*/ 0 h 77"/>
              <a:gd name="T182" fmla="*/ 87 w 87"/>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7" h="77">
                <a:moveTo>
                  <a:pt x="53" y="41"/>
                </a:moveTo>
                <a:lnTo>
                  <a:pt x="53" y="43"/>
                </a:lnTo>
                <a:lnTo>
                  <a:pt x="53" y="44"/>
                </a:lnTo>
                <a:lnTo>
                  <a:pt x="53" y="45"/>
                </a:lnTo>
                <a:lnTo>
                  <a:pt x="53" y="47"/>
                </a:lnTo>
                <a:lnTo>
                  <a:pt x="53" y="48"/>
                </a:lnTo>
                <a:lnTo>
                  <a:pt x="54" y="48"/>
                </a:lnTo>
                <a:lnTo>
                  <a:pt x="54" y="50"/>
                </a:lnTo>
                <a:lnTo>
                  <a:pt x="54" y="51"/>
                </a:lnTo>
                <a:lnTo>
                  <a:pt x="56" y="51"/>
                </a:lnTo>
                <a:lnTo>
                  <a:pt x="56" y="53"/>
                </a:lnTo>
                <a:lnTo>
                  <a:pt x="57" y="53"/>
                </a:lnTo>
                <a:lnTo>
                  <a:pt x="57" y="54"/>
                </a:lnTo>
                <a:lnTo>
                  <a:pt x="58" y="54"/>
                </a:lnTo>
                <a:lnTo>
                  <a:pt x="58" y="56"/>
                </a:lnTo>
                <a:lnTo>
                  <a:pt x="60" y="56"/>
                </a:lnTo>
                <a:lnTo>
                  <a:pt x="61" y="56"/>
                </a:lnTo>
                <a:lnTo>
                  <a:pt x="61" y="57"/>
                </a:lnTo>
                <a:lnTo>
                  <a:pt x="63" y="57"/>
                </a:lnTo>
                <a:lnTo>
                  <a:pt x="64" y="57"/>
                </a:lnTo>
                <a:lnTo>
                  <a:pt x="66" y="58"/>
                </a:lnTo>
                <a:lnTo>
                  <a:pt x="67" y="58"/>
                </a:lnTo>
                <a:lnTo>
                  <a:pt x="68" y="58"/>
                </a:lnTo>
                <a:lnTo>
                  <a:pt x="68" y="60"/>
                </a:lnTo>
                <a:lnTo>
                  <a:pt x="67" y="60"/>
                </a:lnTo>
                <a:lnTo>
                  <a:pt x="68" y="60"/>
                </a:lnTo>
                <a:lnTo>
                  <a:pt x="70" y="60"/>
                </a:lnTo>
                <a:lnTo>
                  <a:pt x="68" y="60"/>
                </a:lnTo>
                <a:lnTo>
                  <a:pt x="68" y="61"/>
                </a:lnTo>
                <a:lnTo>
                  <a:pt x="70" y="61"/>
                </a:lnTo>
                <a:lnTo>
                  <a:pt x="70" y="63"/>
                </a:lnTo>
                <a:lnTo>
                  <a:pt x="68" y="63"/>
                </a:lnTo>
                <a:lnTo>
                  <a:pt x="68" y="64"/>
                </a:lnTo>
                <a:lnTo>
                  <a:pt x="67" y="64"/>
                </a:lnTo>
                <a:lnTo>
                  <a:pt x="66" y="64"/>
                </a:lnTo>
                <a:lnTo>
                  <a:pt x="66" y="63"/>
                </a:lnTo>
                <a:lnTo>
                  <a:pt x="67" y="63"/>
                </a:lnTo>
                <a:lnTo>
                  <a:pt x="67" y="61"/>
                </a:lnTo>
                <a:lnTo>
                  <a:pt x="67" y="60"/>
                </a:lnTo>
                <a:lnTo>
                  <a:pt x="66" y="60"/>
                </a:lnTo>
                <a:lnTo>
                  <a:pt x="64" y="60"/>
                </a:lnTo>
                <a:lnTo>
                  <a:pt x="64" y="58"/>
                </a:lnTo>
                <a:lnTo>
                  <a:pt x="64" y="60"/>
                </a:lnTo>
                <a:lnTo>
                  <a:pt x="64" y="58"/>
                </a:lnTo>
                <a:lnTo>
                  <a:pt x="63" y="58"/>
                </a:lnTo>
                <a:lnTo>
                  <a:pt x="61" y="58"/>
                </a:lnTo>
                <a:lnTo>
                  <a:pt x="61" y="60"/>
                </a:lnTo>
                <a:lnTo>
                  <a:pt x="63" y="60"/>
                </a:lnTo>
                <a:lnTo>
                  <a:pt x="61" y="60"/>
                </a:lnTo>
                <a:lnTo>
                  <a:pt x="61" y="61"/>
                </a:lnTo>
                <a:lnTo>
                  <a:pt x="63" y="61"/>
                </a:lnTo>
                <a:lnTo>
                  <a:pt x="63" y="63"/>
                </a:lnTo>
                <a:lnTo>
                  <a:pt x="64" y="63"/>
                </a:lnTo>
                <a:lnTo>
                  <a:pt x="64" y="64"/>
                </a:lnTo>
                <a:lnTo>
                  <a:pt x="64" y="66"/>
                </a:lnTo>
                <a:lnTo>
                  <a:pt x="63" y="67"/>
                </a:lnTo>
                <a:lnTo>
                  <a:pt x="63" y="68"/>
                </a:lnTo>
                <a:lnTo>
                  <a:pt x="64" y="68"/>
                </a:lnTo>
                <a:lnTo>
                  <a:pt x="64" y="70"/>
                </a:lnTo>
                <a:lnTo>
                  <a:pt x="64" y="71"/>
                </a:lnTo>
                <a:lnTo>
                  <a:pt x="63" y="71"/>
                </a:lnTo>
                <a:lnTo>
                  <a:pt x="64" y="71"/>
                </a:lnTo>
                <a:lnTo>
                  <a:pt x="64" y="73"/>
                </a:lnTo>
                <a:lnTo>
                  <a:pt x="63" y="73"/>
                </a:lnTo>
                <a:lnTo>
                  <a:pt x="63" y="71"/>
                </a:lnTo>
                <a:lnTo>
                  <a:pt x="61" y="71"/>
                </a:lnTo>
                <a:lnTo>
                  <a:pt x="61" y="73"/>
                </a:lnTo>
                <a:lnTo>
                  <a:pt x="63" y="73"/>
                </a:lnTo>
                <a:lnTo>
                  <a:pt x="61" y="73"/>
                </a:lnTo>
                <a:lnTo>
                  <a:pt x="61" y="74"/>
                </a:lnTo>
                <a:lnTo>
                  <a:pt x="60" y="74"/>
                </a:lnTo>
                <a:lnTo>
                  <a:pt x="58" y="74"/>
                </a:lnTo>
                <a:lnTo>
                  <a:pt x="58" y="76"/>
                </a:lnTo>
                <a:lnTo>
                  <a:pt x="58" y="77"/>
                </a:lnTo>
                <a:lnTo>
                  <a:pt x="58" y="76"/>
                </a:lnTo>
                <a:lnTo>
                  <a:pt x="57" y="74"/>
                </a:lnTo>
                <a:lnTo>
                  <a:pt x="58" y="74"/>
                </a:lnTo>
                <a:lnTo>
                  <a:pt x="58" y="73"/>
                </a:lnTo>
                <a:lnTo>
                  <a:pt x="60" y="73"/>
                </a:lnTo>
                <a:lnTo>
                  <a:pt x="60" y="71"/>
                </a:lnTo>
                <a:lnTo>
                  <a:pt x="60" y="70"/>
                </a:lnTo>
                <a:lnTo>
                  <a:pt x="58" y="70"/>
                </a:lnTo>
                <a:lnTo>
                  <a:pt x="58" y="68"/>
                </a:lnTo>
                <a:lnTo>
                  <a:pt x="57" y="68"/>
                </a:lnTo>
                <a:lnTo>
                  <a:pt x="57" y="67"/>
                </a:lnTo>
                <a:lnTo>
                  <a:pt x="56" y="67"/>
                </a:lnTo>
                <a:lnTo>
                  <a:pt x="56" y="68"/>
                </a:lnTo>
                <a:lnTo>
                  <a:pt x="57" y="68"/>
                </a:lnTo>
                <a:lnTo>
                  <a:pt x="57" y="70"/>
                </a:lnTo>
                <a:lnTo>
                  <a:pt x="56" y="71"/>
                </a:lnTo>
                <a:lnTo>
                  <a:pt x="56" y="70"/>
                </a:lnTo>
                <a:lnTo>
                  <a:pt x="56" y="68"/>
                </a:lnTo>
                <a:lnTo>
                  <a:pt x="56" y="67"/>
                </a:lnTo>
                <a:lnTo>
                  <a:pt x="54" y="67"/>
                </a:lnTo>
                <a:lnTo>
                  <a:pt x="53" y="66"/>
                </a:lnTo>
                <a:lnTo>
                  <a:pt x="53" y="67"/>
                </a:lnTo>
                <a:lnTo>
                  <a:pt x="51" y="67"/>
                </a:lnTo>
                <a:lnTo>
                  <a:pt x="51" y="68"/>
                </a:lnTo>
                <a:lnTo>
                  <a:pt x="53" y="67"/>
                </a:lnTo>
                <a:lnTo>
                  <a:pt x="53" y="70"/>
                </a:lnTo>
                <a:lnTo>
                  <a:pt x="53" y="71"/>
                </a:lnTo>
                <a:lnTo>
                  <a:pt x="51" y="71"/>
                </a:lnTo>
                <a:lnTo>
                  <a:pt x="51" y="70"/>
                </a:lnTo>
                <a:lnTo>
                  <a:pt x="50" y="70"/>
                </a:lnTo>
                <a:lnTo>
                  <a:pt x="50" y="68"/>
                </a:lnTo>
                <a:lnTo>
                  <a:pt x="48" y="68"/>
                </a:lnTo>
                <a:lnTo>
                  <a:pt x="48" y="70"/>
                </a:lnTo>
                <a:lnTo>
                  <a:pt x="47" y="70"/>
                </a:lnTo>
                <a:lnTo>
                  <a:pt x="46" y="68"/>
                </a:lnTo>
                <a:lnTo>
                  <a:pt x="44" y="67"/>
                </a:lnTo>
                <a:lnTo>
                  <a:pt x="44" y="66"/>
                </a:lnTo>
                <a:lnTo>
                  <a:pt x="46" y="66"/>
                </a:lnTo>
                <a:lnTo>
                  <a:pt x="47" y="66"/>
                </a:lnTo>
                <a:lnTo>
                  <a:pt x="47" y="64"/>
                </a:lnTo>
                <a:lnTo>
                  <a:pt x="47" y="66"/>
                </a:lnTo>
                <a:lnTo>
                  <a:pt x="48" y="66"/>
                </a:lnTo>
                <a:lnTo>
                  <a:pt x="47" y="66"/>
                </a:lnTo>
                <a:lnTo>
                  <a:pt x="47" y="67"/>
                </a:lnTo>
                <a:lnTo>
                  <a:pt x="48" y="67"/>
                </a:lnTo>
                <a:lnTo>
                  <a:pt x="48" y="66"/>
                </a:lnTo>
                <a:lnTo>
                  <a:pt x="48" y="64"/>
                </a:lnTo>
                <a:lnTo>
                  <a:pt x="48" y="66"/>
                </a:lnTo>
                <a:lnTo>
                  <a:pt x="50" y="64"/>
                </a:lnTo>
                <a:lnTo>
                  <a:pt x="51" y="66"/>
                </a:lnTo>
                <a:lnTo>
                  <a:pt x="53" y="66"/>
                </a:lnTo>
                <a:lnTo>
                  <a:pt x="54" y="64"/>
                </a:lnTo>
                <a:lnTo>
                  <a:pt x="54" y="66"/>
                </a:lnTo>
                <a:lnTo>
                  <a:pt x="56" y="66"/>
                </a:lnTo>
                <a:lnTo>
                  <a:pt x="56" y="64"/>
                </a:lnTo>
                <a:lnTo>
                  <a:pt x="56" y="63"/>
                </a:lnTo>
                <a:lnTo>
                  <a:pt x="54" y="63"/>
                </a:lnTo>
                <a:lnTo>
                  <a:pt x="53" y="64"/>
                </a:lnTo>
                <a:lnTo>
                  <a:pt x="51" y="64"/>
                </a:lnTo>
                <a:lnTo>
                  <a:pt x="51" y="63"/>
                </a:lnTo>
                <a:lnTo>
                  <a:pt x="50" y="63"/>
                </a:lnTo>
                <a:lnTo>
                  <a:pt x="50" y="61"/>
                </a:lnTo>
                <a:lnTo>
                  <a:pt x="48" y="61"/>
                </a:lnTo>
                <a:lnTo>
                  <a:pt x="48" y="63"/>
                </a:lnTo>
                <a:lnTo>
                  <a:pt x="47" y="63"/>
                </a:lnTo>
                <a:lnTo>
                  <a:pt x="46" y="64"/>
                </a:lnTo>
                <a:lnTo>
                  <a:pt x="46" y="63"/>
                </a:lnTo>
                <a:lnTo>
                  <a:pt x="44" y="63"/>
                </a:lnTo>
                <a:lnTo>
                  <a:pt x="46" y="63"/>
                </a:lnTo>
                <a:lnTo>
                  <a:pt x="46" y="61"/>
                </a:lnTo>
                <a:lnTo>
                  <a:pt x="46" y="63"/>
                </a:lnTo>
                <a:lnTo>
                  <a:pt x="47" y="63"/>
                </a:lnTo>
                <a:lnTo>
                  <a:pt x="47" y="61"/>
                </a:lnTo>
                <a:lnTo>
                  <a:pt x="46" y="61"/>
                </a:lnTo>
                <a:lnTo>
                  <a:pt x="46" y="60"/>
                </a:lnTo>
                <a:lnTo>
                  <a:pt x="47" y="60"/>
                </a:lnTo>
                <a:lnTo>
                  <a:pt x="48" y="61"/>
                </a:lnTo>
                <a:lnTo>
                  <a:pt x="47" y="60"/>
                </a:lnTo>
                <a:lnTo>
                  <a:pt x="47" y="58"/>
                </a:lnTo>
                <a:lnTo>
                  <a:pt x="46" y="58"/>
                </a:lnTo>
                <a:lnTo>
                  <a:pt x="46" y="57"/>
                </a:lnTo>
                <a:lnTo>
                  <a:pt x="44" y="57"/>
                </a:lnTo>
                <a:lnTo>
                  <a:pt x="43" y="57"/>
                </a:lnTo>
                <a:lnTo>
                  <a:pt x="43" y="58"/>
                </a:lnTo>
                <a:lnTo>
                  <a:pt x="44" y="58"/>
                </a:lnTo>
                <a:lnTo>
                  <a:pt x="43" y="60"/>
                </a:lnTo>
                <a:lnTo>
                  <a:pt x="41" y="61"/>
                </a:lnTo>
                <a:lnTo>
                  <a:pt x="41" y="60"/>
                </a:lnTo>
                <a:lnTo>
                  <a:pt x="41" y="58"/>
                </a:lnTo>
                <a:lnTo>
                  <a:pt x="40" y="58"/>
                </a:lnTo>
                <a:lnTo>
                  <a:pt x="38" y="58"/>
                </a:lnTo>
                <a:lnTo>
                  <a:pt x="38" y="57"/>
                </a:lnTo>
                <a:lnTo>
                  <a:pt x="37" y="58"/>
                </a:lnTo>
                <a:lnTo>
                  <a:pt x="36" y="60"/>
                </a:lnTo>
                <a:lnTo>
                  <a:pt x="37" y="60"/>
                </a:lnTo>
                <a:lnTo>
                  <a:pt x="37" y="61"/>
                </a:lnTo>
                <a:lnTo>
                  <a:pt x="38" y="61"/>
                </a:lnTo>
                <a:lnTo>
                  <a:pt x="37" y="63"/>
                </a:lnTo>
                <a:lnTo>
                  <a:pt x="37" y="64"/>
                </a:lnTo>
                <a:lnTo>
                  <a:pt x="38" y="66"/>
                </a:lnTo>
                <a:lnTo>
                  <a:pt x="38" y="67"/>
                </a:lnTo>
                <a:lnTo>
                  <a:pt x="38" y="68"/>
                </a:lnTo>
                <a:lnTo>
                  <a:pt x="37" y="67"/>
                </a:lnTo>
                <a:lnTo>
                  <a:pt x="37" y="66"/>
                </a:lnTo>
                <a:lnTo>
                  <a:pt x="36" y="64"/>
                </a:lnTo>
                <a:lnTo>
                  <a:pt x="36" y="63"/>
                </a:lnTo>
                <a:lnTo>
                  <a:pt x="36" y="61"/>
                </a:lnTo>
                <a:lnTo>
                  <a:pt x="34" y="60"/>
                </a:lnTo>
                <a:lnTo>
                  <a:pt x="34" y="61"/>
                </a:lnTo>
                <a:lnTo>
                  <a:pt x="34" y="63"/>
                </a:lnTo>
                <a:lnTo>
                  <a:pt x="34" y="64"/>
                </a:lnTo>
                <a:lnTo>
                  <a:pt x="33" y="63"/>
                </a:lnTo>
                <a:lnTo>
                  <a:pt x="33" y="64"/>
                </a:lnTo>
                <a:lnTo>
                  <a:pt x="33" y="63"/>
                </a:lnTo>
                <a:lnTo>
                  <a:pt x="33" y="61"/>
                </a:lnTo>
                <a:lnTo>
                  <a:pt x="31" y="61"/>
                </a:lnTo>
                <a:lnTo>
                  <a:pt x="33" y="60"/>
                </a:lnTo>
                <a:lnTo>
                  <a:pt x="31" y="60"/>
                </a:lnTo>
                <a:lnTo>
                  <a:pt x="31" y="61"/>
                </a:lnTo>
                <a:lnTo>
                  <a:pt x="30" y="61"/>
                </a:lnTo>
                <a:lnTo>
                  <a:pt x="30" y="60"/>
                </a:lnTo>
                <a:lnTo>
                  <a:pt x="30" y="58"/>
                </a:lnTo>
                <a:lnTo>
                  <a:pt x="31" y="58"/>
                </a:lnTo>
                <a:lnTo>
                  <a:pt x="30" y="58"/>
                </a:lnTo>
                <a:lnTo>
                  <a:pt x="28" y="58"/>
                </a:lnTo>
                <a:lnTo>
                  <a:pt x="27" y="58"/>
                </a:lnTo>
                <a:lnTo>
                  <a:pt x="27" y="57"/>
                </a:lnTo>
                <a:lnTo>
                  <a:pt x="26" y="57"/>
                </a:lnTo>
                <a:lnTo>
                  <a:pt x="27" y="56"/>
                </a:lnTo>
                <a:lnTo>
                  <a:pt x="26" y="56"/>
                </a:lnTo>
                <a:lnTo>
                  <a:pt x="24" y="56"/>
                </a:lnTo>
                <a:lnTo>
                  <a:pt x="24" y="54"/>
                </a:lnTo>
                <a:lnTo>
                  <a:pt x="23" y="54"/>
                </a:lnTo>
                <a:lnTo>
                  <a:pt x="24" y="54"/>
                </a:lnTo>
                <a:lnTo>
                  <a:pt x="26" y="54"/>
                </a:lnTo>
                <a:lnTo>
                  <a:pt x="26" y="56"/>
                </a:lnTo>
                <a:lnTo>
                  <a:pt x="26" y="54"/>
                </a:lnTo>
                <a:lnTo>
                  <a:pt x="27" y="54"/>
                </a:lnTo>
                <a:lnTo>
                  <a:pt x="28" y="54"/>
                </a:lnTo>
                <a:lnTo>
                  <a:pt x="28" y="56"/>
                </a:lnTo>
                <a:lnTo>
                  <a:pt x="30" y="56"/>
                </a:lnTo>
                <a:lnTo>
                  <a:pt x="31" y="56"/>
                </a:lnTo>
                <a:lnTo>
                  <a:pt x="30" y="56"/>
                </a:lnTo>
                <a:lnTo>
                  <a:pt x="28" y="56"/>
                </a:lnTo>
                <a:lnTo>
                  <a:pt x="28" y="54"/>
                </a:lnTo>
                <a:lnTo>
                  <a:pt x="27" y="54"/>
                </a:lnTo>
                <a:lnTo>
                  <a:pt x="27" y="53"/>
                </a:lnTo>
                <a:lnTo>
                  <a:pt x="27" y="51"/>
                </a:lnTo>
                <a:lnTo>
                  <a:pt x="26" y="50"/>
                </a:lnTo>
                <a:lnTo>
                  <a:pt x="24" y="50"/>
                </a:lnTo>
                <a:lnTo>
                  <a:pt x="24" y="48"/>
                </a:lnTo>
                <a:lnTo>
                  <a:pt x="26" y="48"/>
                </a:lnTo>
                <a:lnTo>
                  <a:pt x="24" y="47"/>
                </a:lnTo>
                <a:lnTo>
                  <a:pt x="24" y="45"/>
                </a:lnTo>
                <a:lnTo>
                  <a:pt x="23" y="45"/>
                </a:lnTo>
                <a:lnTo>
                  <a:pt x="21" y="45"/>
                </a:lnTo>
                <a:lnTo>
                  <a:pt x="21" y="44"/>
                </a:lnTo>
                <a:lnTo>
                  <a:pt x="20" y="43"/>
                </a:lnTo>
                <a:lnTo>
                  <a:pt x="20" y="41"/>
                </a:lnTo>
                <a:lnTo>
                  <a:pt x="18" y="40"/>
                </a:lnTo>
                <a:lnTo>
                  <a:pt x="17" y="40"/>
                </a:lnTo>
                <a:lnTo>
                  <a:pt x="17" y="38"/>
                </a:lnTo>
                <a:lnTo>
                  <a:pt x="17" y="37"/>
                </a:lnTo>
                <a:lnTo>
                  <a:pt x="17" y="38"/>
                </a:lnTo>
                <a:lnTo>
                  <a:pt x="16" y="38"/>
                </a:lnTo>
                <a:lnTo>
                  <a:pt x="14" y="38"/>
                </a:lnTo>
                <a:lnTo>
                  <a:pt x="11" y="38"/>
                </a:lnTo>
                <a:lnTo>
                  <a:pt x="10" y="38"/>
                </a:lnTo>
                <a:lnTo>
                  <a:pt x="8" y="38"/>
                </a:lnTo>
                <a:lnTo>
                  <a:pt x="7" y="38"/>
                </a:lnTo>
                <a:lnTo>
                  <a:pt x="5" y="37"/>
                </a:lnTo>
                <a:lnTo>
                  <a:pt x="4" y="37"/>
                </a:lnTo>
                <a:lnTo>
                  <a:pt x="3" y="35"/>
                </a:lnTo>
                <a:lnTo>
                  <a:pt x="4" y="35"/>
                </a:lnTo>
                <a:lnTo>
                  <a:pt x="4" y="34"/>
                </a:lnTo>
                <a:lnTo>
                  <a:pt x="3" y="34"/>
                </a:lnTo>
                <a:lnTo>
                  <a:pt x="3" y="33"/>
                </a:lnTo>
                <a:lnTo>
                  <a:pt x="3" y="31"/>
                </a:lnTo>
                <a:lnTo>
                  <a:pt x="1" y="30"/>
                </a:lnTo>
                <a:lnTo>
                  <a:pt x="0" y="28"/>
                </a:lnTo>
                <a:lnTo>
                  <a:pt x="0" y="27"/>
                </a:lnTo>
                <a:lnTo>
                  <a:pt x="1" y="27"/>
                </a:lnTo>
                <a:lnTo>
                  <a:pt x="1" y="25"/>
                </a:lnTo>
                <a:lnTo>
                  <a:pt x="3" y="24"/>
                </a:lnTo>
                <a:lnTo>
                  <a:pt x="4" y="24"/>
                </a:lnTo>
                <a:lnTo>
                  <a:pt x="5" y="24"/>
                </a:lnTo>
                <a:lnTo>
                  <a:pt x="7" y="23"/>
                </a:lnTo>
                <a:lnTo>
                  <a:pt x="8" y="23"/>
                </a:lnTo>
                <a:lnTo>
                  <a:pt x="8" y="21"/>
                </a:lnTo>
                <a:lnTo>
                  <a:pt x="10" y="21"/>
                </a:lnTo>
                <a:lnTo>
                  <a:pt x="13" y="21"/>
                </a:lnTo>
                <a:lnTo>
                  <a:pt x="11" y="23"/>
                </a:lnTo>
                <a:lnTo>
                  <a:pt x="10" y="23"/>
                </a:lnTo>
                <a:lnTo>
                  <a:pt x="10" y="24"/>
                </a:lnTo>
                <a:lnTo>
                  <a:pt x="11" y="24"/>
                </a:lnTo>
                <a:lnTo>
                  <a:pt x="11" y="23"/>
                </a:lnTo>
                <a:lnTo>
                  <a:pt x="13" y="23"/>
                </a:lnTo>
                <a:lnTo>
                  <a:pt x="13" y="21"/>
                </a:lnTo>
                <a:lnTo>
                  <a:pt x="14" y="21"/>
                </a:lnTo>
                <a:lnTo>
                  <a:pt x="14" y="20"/>
                </a:lnTo>
                <a:lnTo>
                  <a:pt x="16" y="20"/>
                </a:lnTo>
                <a:lnTo>
                  <a:pt x="14" y="20"/>
                </a:lnTo>
                <a:lnTo>
                  <a:pt x="14" y="18"/>
                </a:lnTo>
                <a:lnTo>
                  <a:pt x="16" y="18"/>
                </a:lnTo>
                <a:lnTo>
                  <a:pt x="16" y="17"/>
                </a:lnTo>
                <a:lnTo>
                  <a:pt x="16" y="15"/>
                </a:lnTo>
                <a:lnTo>
                  <a:pt x="17" y="15"/>
                </a:lnTo>
                <a:lnTo>
                  <a:pt x="17" y="14"/>
                </a:lnTo>
                <a:lnTo>
                  <a:pt x="17" y="11"/>
                </a:lnTo>
                <a:lnTo>
                  <a:pt x="16" y="10"/>
                </a:lnTo>
                <a:lnTo>
                  <a:pt x="17" y="10"/>
                </a:lnTo>
                <a:lnTo>
                  <a:pt x="16" y="10"/>
                </a:lnTo>
                <a:lnTo>
                  <a:pt x="16" y="8"/>
                </a:lnTo>
                <a:lnTo>
                  <a:pt x="14" y="7"/>
                </a:lnTo>
                <a:lnTo>
                  <a:pt x="13" y="7"/>
                </a:lnTo>
                <a:lnTo>
                  <a:pt x="13" y="5"/>
                </a:lnTo>
                <a:lnTo>
                  <a:pt x="14" y="5"/>
                </a:lnTo>
                <a:lnTo>
                  <a:pt x="16" y="5"/>
                </a:lnTo>
                <a:lnTo>
                  <a:pt x="16" y="4"/>
                </a:lnTo>
                <a:lnTo>
                  <a:pt x="16" y="5"/>
                </a:lnTo>
                <a:lnTo>
                  <a:pt x="17" y="4"/>
                </a:lnTo>
                <a:lnTo>
                  <a:pt x="16" y="4"/>
                </a:lnTo>
                <a:lnTo>
                  <a:pt x="17" y="4"/>
                </a:lnTo>
                <a:lnTo>
                  <a:pt x="17" y="3"/>
                </a:lnTo>
                <a:lnTo>
                  <a:pt x="16" y="3"/>
                </a:lnTo>
                <a:lnTo>
                  <a:pt x="16" y="1"/>
                </a:lnTo>
                <a:lnTo>
                  <a:pt x="17" y="1"/>
                </a:lnTo>
                <a:lnTo>
                  <a:pt x="16" y="0"/>
                </a:lnTo>
                <a:lnTo>
                  <a:pt x="17" y="0"/>
                </a:lnTo>
                <a:lnTo>
                  <a:pt x="18" y="0"/>
                </a:lnTo>
                <a:lnTo>
                  <a:pt x="17" y="1"/>
                </a:lnTo>
                <a:lnTo>
                  <a:pt x="18" y="1"/>
                </a:lnTo>
                <a:lnTo>
                  <a:pt x="18" y="3"/>
                </a:lnTo>
                <a:lnTo>
                  <a:pt x="18" y="1"/>
                </a:lnTo>
                <a:lnTo>
                  <a:pt x="18" y="3"/>
                </a:lnTo>
                <a:lnTo>
                  <a:pt x="18" y="4"/>
                </a:lnTo>
                <a:lnTo>
                  <a:pt x="18" y="5"/>
                </a:lnTo>
                <a:lnTo>
                  <a:pt x="18" y="7"/>
                </a:lnTo>
                <a:lnTo>
                  <a:pt x="18" y="8"/>
                </a:lnTo>
                <a:lnTo>
                  <a:pt x="18" y="10"/>
                </a:lnTo>
                <a:lnTo>
                  <a:pt x="20" y="10"/>
                </a:lnTo>
                <a:lnTo>
                  <a:pt x="20" y="11"/>
                </a:lnTo>
                <a:lnTo>
                  <a:pt x="20" y="13"/>
                </a:lnTo>
                <a:lnTo>
                  <a:pt x="21" y="13"/>
                </a:lnTo>
                <a:lnTo>
                  <a:pt x="21" y="11"/>
                </a:lnTo>
                <a:lnTo>
                  <a:pt x="20" y="10"/>
                </a:lnTo>
                <a:lnTo>
                  <a:pt x="21" y="10"/>
                </a:lnTo>
                <a:lnTo>
                  <a:pt x="21" y="11"/>
                </a:lnTo>
                <a:lnTo>
                  <a:pt x="23" y="11"/>
                </a:lnTo>
                <a:lnTo>
                  <a:pt x="23" y="10"/>
                </a:lnTo>
                <a:lnTo>
                  <a:pt x="24" y="10"/>
                </a:lnTo>
                <a:lnTo>
                  <a:pt x="26" y="10"/>
                </a:lnTo>
                <a:lnTo>
                  <a:pt x="26" y="11"/>
                </a:lnTo>
                <a:lnTo>
                  <a:pt x="27" y="11"/>
                </a:lnTo>
                <a:lnTo>
                  <a:pt x="27" y="13"/>
                </a:lnTo>
                <a:lnTo>
                  <a:pt x="27" y="11"/>
                </a:lnTo>
                <a:lnTo>
                  <a:pt x="28" y="10"/>
                </a:lnTo>
                <a:lnTo>
                  <a:pt x="28" y="11"/>
                </a:lnTo>
                <a:lnTo>
                  <a:pt x="28" y="10"/>
                </a:lnTo>
                <a:lnTo>
                  <a:pt x="30" y="10"/>
                </a:lnTo>
                <a:lnTo>
                  <a:pt x="30" y="11"/>
                </a:lnTo>
                <a:lnTo>
                  <a:pt x="30" y="13"/>
                </a:lnTo>
                <a:lnTo>
                  <a:pt x="30" y="14"/>
                </a:lnTo>
                <a:lnTo>
                  <a:pt x="31" y="14"/>
                </a:lnTo>
                <a:lnTo>
                  <a:pt x="30" y="14"/>
                </a:lnTo>
                <a:lnTo>
                  <a:pt x="30" y="13"/>
                </a:lnTo>
                <a:lnTo>
                  <a:pt x="31" y="13"/>
                </a:lnTo>
                <a:lnTo>
                  <a:pt x="31" y="11"/>
                </a:lnTo>
                <a:lnTo>
                  <a:pt x="31" y="10"/>
                </a:lnTo>
                <a:lnTo>
                  <a:pt x="33" y="10"/>
                </a:lnTo>
                <a:lnTo>
                  <a:pt x="33" y="8"/>
                </a:lnTo>
                <a:lnTo>
                  <a:pt x="34" y="10"/>
                </a:lnTo>
                <a:lnTo>
                  <a:pt x="36" y="10"/>
                </a:lnTo>
                <a:lnTo>
                  <a:pt x="37" y="10"/>
                </a:lnTo>
                <a:lnTo>
                  <a:pt x="36" y="10"/>
                </a:lnTo>
                <a:lnTo>
                  <a:pt x="34" y="8"/>
                </a:lnTo>
                <a:lnTo>
                  <a:pt x="34" y="7"/>
                </a:lnTo>
                <a:lnTo>
                  <a:pt x="36" y="8"/>
                </a:lnTo>
                <a:lnTo>
                  <a:pt x="36" y="7"/>
                </a:lnTo>
                <a:lnTo>
                  <a:pt x="37" y="7"/>
                </a:lnTo>
                <a:lnTo>
                  <a:pt x="37" y="8"/>
                </a:lnTo>
                <a:lnTo>
                  <a:pt x="38" y="8"/>
                </a:lnTo>
                <a:lnTo>
                  <a:pt x="38" y="10"/>
                </a:lnTo>
                <a:lnTo>
                  <a:pt x="38" y="8"/>
                </a:lnTo>
                <a:lnTo>
                  <a:pt x="38" y="10"/>
                </a:lnTo>
                <a:lnTo>
                  <a:pt x="40" y="10"/>
                </a:lnTo>
                <a:lnTo>
                  <a:pt x="41" y="11"/>
                </a:lnTo>
                <a:lnTo>
                  <a:pt x="41" y="13"/>
                </a:lnTo>
                <a:lnTo>
                  <a:pt x="41" y="11"/>
                </a:lnTo>
                <a:lnTo>
                  <a:pt x="41" y="10"/>
                </a:lnTo>
                <a:lnTo>
                  <a:pt x="43" y="10"/>
                </a:lnTo>
                <a:lnTo>
                  <a:pt x="44" y="10"/>
                </a:lnTo>
                <a:lnTo>
                  <a:pt x="43" y="10"/>
                </a:lnTo>
                <a:lnTo>
                  <a:pt x="41" y="8"/>
                </a:lnTo>
                <a:lnTo>
                  <a:pt x="41" y="7"/>
                </a:lnTo>
                <a:lnTo>
                  <a:pt x="43" y="7"/>
                </a:lnTo>
                <a:lnTo>
                  <a:pt x="43" y="8"/>
                </a:lnTo>
                <a:lnTo>
                  <a:pt x="44" y="8"/>
                </a:lnTo>
                <a:lnTo>
                  <a:pt x="44" y="7"/>
                </a:lnTo>
                <a:lnTo>
                  <a:pt x="46" y="8"/>
                </a:lnTo>
                <a:lnTo>
                  <a:pt x="47" y="8"/>
                </a:lnTo>
                <a:lnTo>
                  <a:pt x="46" y="8"/>
                </a:lnTo>
                <a:lnTo>
                  <a:pt x="46" y="7"/>
                </a:lnTo>
                <a:lnTo>
                  <a:pt x="47" y="7"/>
                </a:lnTo>
                <a:lnTo>
                  <a:pt x="48" y="7"/>
                </a:lnTo>
                <a:lnTo>
                  <a:pt x="48" y="8"/>
                </a:lnTo>
                <a:lnTo>
                  <a:pt x="47" y="8"/>
                </a:lnTo>
                <a:lnTo>
                  <a:pt x="48" y="8"/>
                </a:lnTo>
                <a:lnTo>
                  <a:pt x="48" y="10"/>
                </a:lnTo>
                <a:lnTo>
                  <a:pt x="50" y="10"/>
                </a:lnTo>
                <a:lnTo>
                  <a:pt x="48" y="10"/>
                </a:lnTo>
                <a:lnTo>
                  <a:pt x="48" y="8"/>
                </a:lnTo>
                <a:lnTo>
                  <a:pt x="48" y="7"/>
                </a:lnTo>
                <a:lnTo>
                  <a:pt x="50" y="7"/>
                </a:lnTo>
                <a:lnTo>
                  <a:pt x="50" y="8"/>
                </a:lnTo>
                <a:lnTo>
                  <a:pt x="50" y="7"/>
                </a:lnTo>
                <a:lnTo>
                  <a:pt x="51" y="7"/>
                </a:lnTo>
                <a:lnTo>
                  <a:pt x="51" y="8"/>
                </a:lnTo>
                <a:lnTo>
                  <a:pt x="51" y="7"/>
                </a:lnTo>
                <a:lnTo>
                  <a:pt x="53" y="7"/>
                </a:lnTo>
                <a:lnTo>
                  <a:pt x="53" y="8"/>
                </a:lnTo>
                <a:lnTo>
                  <a:pt x="54" y="8"/>
                </a:lnTo>
                <a:lnTo>
                  <a:pt x="54" y="7"/>
                </a:lnTo>
                <a:lnTo>
                  <a:pt x="54" y="8"/>
                </a:lnTo>
                <a:lnTo>
                  <a:pt x="54" y="10"/>
                </a:lnTo>
                <a:lnTo>
                  <a:pt x="54" y="11"/>
                </a:lnTo>
                <a:lnTo>
                  <a:pt x="54" y="10"/>
                </a:lnTo>
                <a:lnTo>
                  <a:pt x="56" y="10"/>
                </a:lnTo>
                <a:lnTo>
                  <a:pt x="56" y="11"/>
                </a:lnTo>
                <a:lnTo>
                  <a:pt x="56" y="13"/>
                </a:lnTo>
                <a:lnTo>
                  <a:pt x="57" y="13"/>
                </a:lnTo>
                <a:lnTo>
                  <a:pt x="57" y="14"/>
                </a:lnTo>
                <a:lnTo>
                  <a:pt x="58" y="13"/>
                </a:lnTo>
                <a:lnTo>
                  <a:pt x="58" y="14"/>
                </a:lnTo>
                <a:lnTo>
                  <a:pt x="58" y="15"/>
                </a:lnTo>
                <a:lnTo>
                  <a:pt x="58" y="17"/>
                </a:lnTo>
                <a:lnTo>
                  <a:pt x="57" y="18"/>
                </a:lnTo>
                <a:lnTo>
                  <a:pt x="57" y="20"/>
                </a:lnTo>
                <a:lnTo>
                  <a:pt x="57" y="21"/>
                </a:lnTo>
                <a:lnTo>
                  <a:pt x="57" y="23"/>
                </a:lnTo>
                <a:lnTo>
                  <a:pt x="56" y="23"/>
                </a:lnTo>
                <a:lnTo>
                  <a:pt x="56" y="21"/>
                </a:lnTo>
                <a:lnTo>
                  <a:pt x="54" y="21"/>
                </a:lnTo>
                <a:lnTo>
                  <a:pt x="54" y="23"/>
                </a:lnTo>
                <a:lnTo>
                  <a:pt x="56" y="23"/>
                </a:lnTo>
                <a:lnTo>
                  <a:pt x="56" y="24"/>
                </a:lnTo>
                <a:lnTo>
                  <a:pt x="57" y="24"/>
                </a:lnTo>
                <a:lnTo>
                  <a:pt x="58" y="25"/>
                </a:lnTo>
                <a:lnTo>
                  <a:pt x="58" y="27"/>
                </a:lnTo>
                <a:lnTo>
                  <a:pt x="58" y="28"/>
                </a:lnTo>
                <a:lnTo>
                  <a:pt x="60" y="28"/>
                </a:lnTo>
                <a:lnTo>
                  <a:pt x="60" y="30"/>
                </a:lnTo>
                <a:lnTo>
                  <a:pt x="61" y="28"/>
                </a:lnTo>
                <a:lnTo>
                  <a:pt x="60" y="28"/>
                </a:lnTo>
                <a:lnTo>
                  <a:pt x="58" y="27"/>
                </a:lnTo>
                <a:lnTo>
                  <a:pt x="58" y="25"/>
                </a:lnTo>
                <a:lnTo>
                  <a:pt x="60" y="25"/>
                </a:lnTo>
                <a:lnTo>
                  <a:pt x="61" y="25"/>
                </a:lnTo>
                <a:lnTo>
                  <a:pt x="61" y="24"/>
                </a:lnTo>
                <a:lnTo>
                  <a:pt x="60" y="25"/>
                </a:lnTo>
                <a:lnTo>
                  <a:pt x="60" y="24"/>
                </a:lnTo>
                <a:lnTo>
                  <a:pt x="58" y="24"/>
                </a:lnTo>
                <a:lnTo>
                  <a:pt x="58" y="21"/>
                </a:lnTo>
                <a:lnTo>
                  <a:pt x="58" y="20"/>
                </a:lnTo>
                <a:lnTo>
                  <a:pt x="60" y="20"/>
                </a:lnTo>
                <a:lnTo>
                  <a:pt x="60" y="21"/>
                </a:lnTo>
                <a:lnTo>
                  <a:pt x="58" y="23"/>
                </a:lnTo>
                <a:lnTo>
                  <a:pt x="60" y="23"/>
                </a:lnTo>
                <a:lnTo>
                  <a:pt x="60" y="24"/>
                </a:lnTo>
                <a:lnTo>
                  <a:pt x="60" y="23"/>
                </a:lnTo>
                <a:lnTo>
                  <a:pt x="61" y="23"/>
                </a:lnTo>
                <a:lnTo>
                  <a:pt x="61" y="21"/>
                </a:lnTo>
                <a:lnTo>
                  <a:pt x="63" y="21"/>
                </a:lnTo>
                <a:lnTo>
                  <a:pt x="63" y="20"/>
                </a:lnTo>
                <a:lnTo>
                  <a:pt x="64" y="20"/>
                </a:lnTo>
                <a:lnTo>
                  <a:pt x="64" y="21"/>
                </a:lnTo>
                <a:lnTo>
                  <a:pt x="63" y="21"/>
                </a:lnTo>
                <a:lnTo>
                  <a:pt x="63" y="23"/>
                </a:lnTo>
                <a:lnTo>
                  <a:pt x="64" y="23"/>
                </a:lnTo>
                <a:lnTo>
                  <a:pt x="64" y="24"/>
                </a:lnTo>
                <a:lnTo>
                  <a:pt x="63" y="24"/>
                </a:lnTo>
                <a:lnTo>
                  <a:pt x="63" y="25"/>
                </a:lnTo>
                <a:lnTo>
                  <a:pt x="64" y="25"/>
                </a:lnTo>
                <a:lnTo>
                  <a:pt x="66" y="24"/>
                </a:lnTo>
                <a:lnTo>
                  <a:pt x="66" y="25"/>
                </a:lnTo>
                <a:lnTo>
                  <a:pt x="64" y="25"/>
                </a:lnTo>
                <a:lnTo>
                  <a:pt x="64" y="27"/>
                </a:lnTo>
                <a:lnTo>
                  <a:pt x="66" y="27"/>
                </a:lnTo>
                <a:lnTo>
                  <a:pt x="66" y="25"/>
                </a:lnTo>
                <a:lnTo>
                  <a:pt x="67" y="25"/>
                </a:lnTo>
                <a:lnTo>
                  <a:pt x="67" y="27"/>
                </a:lnTo>
                <a:lnTo>
                  <a:pt x="68" y="27"/>
                </a:lnTo>
                <a:lnTo>
                  <a:pt x="68" y="28"/>
                </a:lnTo>
                <a:lnTo>
                  <a:pt x="67" y="28"/>
                </a:lnTo>
                <a:lnTo>
                  <a:pt x="67" y="30"/>
                </a:lnTo>
                <a:lnTo>
                  <a:pt x="66" y="30"/>
                </a:lnTo>
                <a:lnTo>
                  <a:pt x="67" y="30"/>
                </a:lnTo>
                <a:lnTo>
                  <a:pt x="68" y="30"/>
                </a:lnTo>
                <a:lnTo>
                  <a:pt x="70" y="30"/>
                </a:lnTo>
                <a:lnTo>
                  <a:pt x="68" y="30"/>
                </a:lnTo>
                <a:lnTo>
                  <a:pt x="68" y="28"/>
                </a:lnTo>
                <a:lnTo>
                  <a:pt x="70" y="28"/>
                </a:lnTo>
                <a:lnTo>
                  <a:pt x="70" y="27"/>
                </a:lnTo>
                <a:lnTo>
                  <a:pt x="70" y="25"/>
                </a:lnTo>
                <a:lnTo>
                  <a:pt x="71" y="25"/>
                </a:lnTo>
                <a:lnTo>
                  <a:pt x="71" y="24"/>
                </a:lnTo>
                <a:lnTo>
                  <a:pt x="71" y="25"/>
                </a:lnTo>
                <a:lnTo>
                  <a:pt x="73" y="25"/>
                </a:lnTo>
                <a:lnTo>
                  <a:pt x="74" y="25"/>
                </a:lnTo>
                <a:lnTo>
                  <a:pt x="73" y="25"/>
                </a:lnTo>
                <a:lnTo>
                  <a:pt x="73" y="27"/>
                </a:lnTo>
                <a:lnTo>
                  <a:pt x="73" y="25"/>
                </a:lnTo>
                <a:lnTo>
                  <a:pt x="74" y="25"/>
                </a:lnTo>
                <a:lnTo>
                  <a:pt x="74" y="27"/>
                </a:lnTo>
                <a:lnTo>
                  <a:pt x="76" y="27"/>
                </a:lnTo>
                <a:lnTo>
                  <a:pt x="78" y="27"/>
                </a:lnTo>
                <a:lnTo>
                  <a:pt x="78" y="28"/>
                </a:lnTo>
                <a:lnTo>
                  <a:pt x="77" y="28"/>
                </a:lnTo>
                <a:lnTo>
                  <a:pt x="78" y="28"/>
                </a:lnTo>
                <a:lnTo>
                  <a:pt x="78" y="30"/>
                </a:lnTo>
                <a:lnTo>
                  <a:pt x="78" y="31"/>
                </a:lnTo>
                <a:lnTo>
                  <a:pt x="78" y="30"/>
                </a:lnTo>
                <a:lnTo>
                  <a:pt x="80" y="30"/>
                </a:lnTo>
                <a:lnTo>
                  <a:pt x="80" y="31"/>
                </a:lnTo>
                <a:lnTo>
                  <a:pt x="81" y="31"/>
                </a:lnTo>
                <a:lnTo>
                  <a:pt x="83" y="31"/>
                </a:lnTo>
                <a:lnTo>
                  <a:pt x="81" y="31"/>
                </a:lnTo>
                <a:lnTo>
                  <a:pt x="81" y="33"/>
                </a:lnTo>
                <a:lnTo>
                  <a:pt x="81" y="34"/>
                </a:lnTo>
                <a:lnTo>
                  <a:pt x="81" y="35"/>
                </a:lnTo>
                <a:lnTo>
                  <a:pt x="81" y="34"/>
                </a:lnTo>
                <a:lnTo>
                  <a:pt x="83" y="34"/>
                </a:lnTo>
                <a:lnTo>
                  <a:pt x="83" y="33"/>
                </a:lnTo>
                <a:lnTo>
                  <a:pt x="84" y="33"/>
                </a:lnTo>
                <a:lnTo>
                  <a:pt x="84" y="34"/>
                </a:lnTo>
                <a:lnTo>
                  <a:pt x="86" y="35"/>
                </a:lnTo>
                <a:lnTo>
                  <a:pt x="86" y="37"/>
                </a:lnTo>
                <a:lnTo>
                  <a:pt x="86" y="38"/>
                </a:lnTo>
                <a:lnTo>
                  <a:pt x="87" y="38"/>
                </a:lnTo>
                <a:lnTo>
                  <a:pt x="86" y="38"/>
                </a:lnTo>
                <a:lnTo>
                  <a:pt x="86" y="40"/>
                </a:lnTo>
                <a:lnTo>
                  <a:pt x="86" y="41"/>
                </a:lnTo>
                <a:lnTo>
                  <a:pt x="84" y="41"/>
                </a:lnTo>
                <a:lnTo>
                  <a:pt x="86" y="40"/>
                </a:lnTo>
                <a:lnTo>
                  <a:pt x="84" y="40"/>
                </a:lnTo>
                <a:lnTo>
                  <a:pt x="84" y="38"/>
                </a:lnTo>
                <a:lnTo>
                  <a:pt x="84" y="37"/>
                </a:lnTo>
                <a:lnTo>
                  <a:pt x="84" y="38"/>
                </a:lnTo>
                <a:lnTo>
                  <a:pt x="83" y="38"/>
                </a:lnTo>
                <a:lnTo>
                  <a:pt x="81" y="37"/>
                </a:lnTo>
                <a:lnTo>
                  <a:pt x="81" y="38"/>
                </a:lnTo>
                <a:lnTo>
                  <a:pt x="80" y="37"/>
                </a:lnTo>
                <a:lnTo>
                  <a:pt x="78" y="37"/>
                </a:lnTo>
                <a:lnTo>
                  <a:pt x="78" y="35"/>
                </a:lnTo>
                <a:lnTo>
                  <a:pt x="77" y="35"/>
                </a:lnTo>
                <a:lnTo>
                  <a:pt x="77" y="34"/>
                </a:lnTo>
                <a:lnTo>
                  <a:pt x="78" y="34"/>
                </a:lnTo>
                <a:lnTo>
                  <a:pt x="78" y="33"/>
                </a:lnTo>
                <a:lnTo>
                  <a:pt x="77" y="33"/>
                </a:lnTo>
                <a:lnTo>
                  <a:pt x="76" y="34"/>
                </a:lnTo>
                <a:lnTo>
                  <a:pt x="74" y="34"/>
                </a:lnTo>
                <a:lnTo>
                  <a:pt x="73" y="33"/>
                </a:lnTo>
                <a:lnTo>
                  <a:pt x="73" y="31"/>
                </a:lnTo>
                <a:lnTo>
                  <a:pt x="73" y="33"/>
                </a:lnTo>
                <a:lnTo>
                  <a:pt x="73" y="34"/>
                </a:lnTo>
                <a:lnTo>
                  <a:pt x="74" y="34"/>
                </a:lnTo>
                <a:lnTo>
                  <a:pt x="73" y="34"/>
                </a:lnTo>
                <a:lnTo>
                  <a:pt x="73" y="35"/>
                </a:lnTo>
                <a:lnTo>
                  <a:pt x="74" y="35"/>
                </a:lnTo>
                <a:lnTo>
                  <a:pt x="76" y="35"/>
                </a:lnTo>
                <a:lnTo>
                  <a:pt x="74" y="35"/>
                </a:lnTo>
                <a:lnTo>
                  <a:pt x="76" y="35"/>
                </a:lnTo>
                <a:lnTo>
                  <a:pt x="76" y="37"/>
                </a:lnTo>
                <a:lnTo>
                  <a:pt x="77" y="37"/>
                </a:lnTo>
                <a:lnTo>
                  <a:pt x="78" y="38"/>
                </a:lnTo>
                <a:lnTo>
                  <a:pt x="78" y="37"/>
                </a:lnTo>
                <a:lnTo>
                  <a:pt x="78" y="38"/>
                </a:lnTo>
                <a:lnTo>
                  <a:pt x="80" y="38"/>
                </a:lnTo>
                <a:lnTo>
                  <a:pt x="80" y="40"/>
                </a:lnTo>
                <a:lnTo>
                  <a:pt x="78" y="40"/>
                </a:lnTo>
                <a:lnTo>
                  <a:pt x="80" y="40"/>
                </a:lnTo>
                <a:lnTo>
                  <a:pt x="80" y="41"/>
                </a:lnTo>
                <a:lnTo>
                  <a:pt x="80" y="40"/>
                </a:lnTo>
                <a:lnTo>
                  <a:pt x="80" y="41"/>
                </a:lnTo>
                <a:lnTo>
                  <a:pt x="80" y="43"/>
                </a:lnTo>
                <a:lnTo>
                  <a:pt x="80" y="44"/>
                </a:lnTo>
                <a:lnTo>
                  <a:pt x="80" y="43"/>
                </a:lnTo>
                <a:lnTo>
                  <a:pt x="81" y="43"/>
                </a:lnTo>
                <a:lnTo>
                  <a:pt x="81" y="44"/>
                </a:lnTo>
                <a:lnTo>
                  <a:pt x="83" y="45"/>
                </a:lnTo>
                <a:lnTo>
                  <a:pt x="81" y="45"/>
                </a:lnTo>
                <a:lnTo>
                  <a:pt x="81" y="44"/>
                </a:lnTo>
                <a:lnTo>
                  <a:pt x="80" y="44"/>
                </a:lnTo>
                <a:lnTo>
                  <a:pt x="80" y="45"/>
                </a:lnTo>
                <a:lnTo>
                  <a:pt x="80" y="44"/>
                </a:lnTo>
                <a:lnTo>
                  <a:pt x="78" y="44"/>
                </a:lnTo>
                <a:lnTo>
                  <a:pt x="78" y="45"/>
                </a:lnTo>
                <a:lnTo>
                  <a:pt x="77" y="44"/>
                </a:lnTo>
                <a:lnTo>
                  <a:pt x="77" y="45"/>
                </a:lnTo>
                <a:lnTo>
                  <a:pt x="76" y="45"/>
                </a:lnTo>
                <a:lnTo>
                  <a:pt x="74" y="45"/>
                </a:lnTo>
                <a:lnTo>
                  <a:pt x="74" y="44"/>
                </a:lnTo>
                <a:lnTo>
                  <a:pt x="74" y="43"/>
                </a:lnTo>
                <a:lnTo>
                  <a:pt x="76" y="43"/>
                </a:lnTo>
                <a:lnTo>
                  <a:pt x="74" y="43"/>
                </a:lnTo>
                <a:lnTo>
                  <a:pt x="74" y="41"/>
                </a:lnTo>
                <a:lnTo>
                  <a:pt x="74" y="43"/>
                </a:lnTo>
                <a:lnTo>
                  <a:pt x="76" y="41"/>
                </a:lnTo>
                <a:lnTo>
                  <a:pt x="76" y="40"/>
                </a:lnTo>
                <a:lnTo>
                  <a:pt x="74" y="40"/>
                </a:lnTo>
                <a:lnTo>
                  <a:pt x="74" y="41"/>
                </a:lnTo>
                <a:lnTo>
                  <a:pt x="73" y="41"/>
                </a:lnTo>
                <a:lnTo>
                  <a:pt x="73" y="40"/>
                </a:lnTo>
                <a:lnTo>
                  <a:pt x="71" y="40"/>
                </a:lnTo>
                <a:lnTo>
                  <a:pt x="73" y="41"/>
                </a:lnTo>
                <a:lnTo>
                  <a:pt x="73" y="43"/>
                </a:lnTo>
                <a:lnTo>
                  <a:pt x="74" y="43"/>
                </a:lnTo>
                <a:lnTo>
                  <a:pt x="73" y="43"/>
                </a:lnTo>
                <a:lnTo>
                  <a:pt x="73" y="44"/>
                </a:lnTo>
                <a:lnTo>
                  <a:pt x="74" y="44"/>
                </a:lnTo>
                <a:lnTo>
                  <a:pt x="73" y="44"/>
                </a:lnTo>
                <a:lnTo>
                  <a:pt x="71" y="44"/>
                </a:lnTo>
                <a:lnTo>
                  <a:pt x="71" y="43"/>
                </a:lnTo>
                <a:lnTo>
                  <a:pt x="71" y="41"/>
                </a:lnTo>
                <a:lnTo>
                  <a:pt x="71" y="40"/>
                </a:lnTo>
                <a:lnTo>
                  <a:pt x="71" y="38"/>
                </a:lnTo>
                <a:lnTo>
                  <a:pt x="70" y="38"/>
                </a:lnTo>
                <a:lnTo>
                  <a:pt x="70" y="40"/>
                </a:lnTo>
                <a:lnTo>
                  <a:pt x="70" y="38"/>
                </a:lnTo>
                <a:lnTo>
                  <a:pt x="68" y="37"/>
                </a:lnTo>
                <a:lnTo>
                  <a:pt x="67" y="34"/>
                </a:lnTo>
                <a:lnTo>
                  <a:pt x="66" y="34"/>
                </a:lnTo>
                <a:lnTo>
                  <a:pt x="67" y="34"/>
                </a:lnTo>
                <a:lnTo>
                  <a:pt x="67" y="33"/>
                </a:lnTo>
                <a:lnTo>
                  <a:pt x="66" y="33"/>
                </a:lnTo>
                <a:lnTo>
                  <a:pt x="66" y="31"/>
                </a:lnTo>
                <a:lnTo>
                  <a:pt x="66" y="30"/>
                </a:lnTo>
                <a:lnTo>
                  <a:pt x="66" y="28"/>
                </a:lnTo>
                <a:lnTo>
                  <a:pt x="64" y="28"/>
                </a:lnTo>
                <a:lnTo>
                  <a:pt x="64" y="27"/>
                </a:lnTo>
                <a:lnTo>
                  <a:pt x="63" y="28"/>
                </a:lnTo>
                <a:lnTo>
                  <a:pt x="64" y="28"/>
                </a:lnTo>
                <a:lnTo>
                  <a:pt x="64" y="30"/>
                </a:lnTo>
                <a:lnTo>
                  <a:pt x="63" y="28"/>
                </a:lnTo>
                <a:lnTo>
                  <a:pt x="63" y="27"/>
                </a:lnTo>
                <a:lnTo>
                  <a:pt x="63" y="25"/>
                </a:lnTo>
                <a:lnTo>
                  <a:pt x="61" y="25"/>
                </a:lnTo>
                <a:lnTo>
                  <a:pt x="61" y="27"/>
                </a:lnTo>
                <a:lnTo>
                  <a:pt x="61" y="28"/>
                </a:lnTo>
                <a:lnTo>
                  <a:pt x="63" y="28"/>
                </a:lnTo>
                <a:lnTo>
                  <a:pt x="63" y="30"/>
                </a:lnTo>
                <a:lnTo>
                  <a:pt x="61" y="30"/>
                </a:lnTo>
                <a:lnTo>
                  <a:pt x="63" y="30"/>
                </a:lnTo>
                <a:lnTo>
                  <a:pt x="63" y="31"/>
                </a:lnTo>
                <a:lnTo>
                  <a:pt x="64" y="31"/>
                </a:lnTo>
                <a:lnTo>
                  <a:pt x="64" y="33"/>
                </a:lnTo>
                <a:lnTo>
                  <a:pt x="66" y="33"/>
                </a:lnTo>
                <a:lnTo>
                  <a:pt x="64" y="33"/>
                </a:lnTo>
                <a:lnTo>
                  <a:pt x="66" y="34"/>
                </a:lnTo>
                <a:lnTo>
                  <a:pt x="66" y="35"/>
                </a:lnTo>
                <a:lnTo>
                  <a:pt x="67" y="35"/>
                </a:lnTo>
                <a:lnTo>
                  <a:pt x="66" y="35"/>
                </a:lnTo>
                <a:lnTo>
                  <a:pt x="66" y="37"/>
                </a:lnTo>
                <a:lnTo>
                  <a:pt x="67" y="37"/>
                </a:lnTo>
                <a:lnTo>
                  <a:pt x="67" y="38"/>
                </a:lnTo>
                <a:lnTo>
                  <a:pt x="68" y="38"/>
                </a:lnTo>
                <a:lnTo>
                  <a:pt x="68" y="40"/>
                </a:lnTo>
                <a:lnTo>
                  <a:pt x="70" y="40"/>
                </a:lnTo>
                <a:lnTo>
                  <a:pt x="70" y="41"/>
                </a:lnTo>
                <a:lnTo>
                  <a:pt x="70" y="43"/>
                </a:lnTo>
                <a:lnTo>
                  <a:pt x="68" y="43"/>
                </a:lnTo>
                <a:lnTo>
                  <a:pt x="67" y="43"/>
                </a:lnTo>
                <a:lnTo>
                  <a:pt x="66" y="43"/>
                </a:lnTo>
                <a:lnTo>
                  <a:pt x="64" y="43"/>
                </a:lnTo>
                <a:lnTo>
                  <a:pt x="63" y="43"/>
                </a:lnTo>
                <a:lnTo>
                  <a:pt x="63" y="41"/>
                </a:lnTo>
                <a:lnTo>
                  <a:pt x="63" y="43"/>
                </a:lnTo>
                <a:lnTo>
                  <a:pt x="63" y="44"/>
                </a:lnTo>
                <a:lnTo>
                  <a:pt x="63" y="45"/>
                </a:lnTo>
                <a:lnTo>
                  <a:pt x="63" y="44"/>
                </a:lnTo>
                <a:lnTo>
                  <a:pt x="64" y="44"/>
                </a:lnTo>
                <a:lnTo>
                  <a:pt x="64" y="43"/>
                </a:lnTo>
                <a:lnTo>
                  <a:pt x="66" y="43"/>
                </a:lnTo>
                <a:lnTo>
                  <a:pt x="66" y="44"/>
                </a:lnTo>
                <a:lnTo>
                  <a:pt x="67" y="44"/>
                </a:lnTo>
                <a:lnTo>
                  <a:pt x="68" y="44"/>
                </a:lnTo>
                <a:lnTo>
                  <a:pt x="70" y="44"/>
                </a:lnTo>
                <a:lnTo>
                  <a:pt x="71" y="44"/>
                </a:lnTo>
                <a:lnTo>
                  <a:pt x="70" y="44"/>
                </a:lnTo>
                <a:lnTo>
                  <a:pt x="68" y="44"/>
                </a:lnTo>
                <a:lnTo>
                  <a:pt x="68" y="45"/>
                </a:lnTo>
                <a:lnTo>
                  <a:pt x="70" y="44"/>
                </a:lnTo>
                <a:lnTo>
                  <a:pt x="70" y="45"/>
                </a:lnTo>
                <a:lnTo>
                  <a:pt x="68" y="45"/>
                </a:lnTo>
                <a:lnTo>
                  <a:pt x="67" y="45"/>
                </a:lnTo>
                <a:lnTo>
                  <a:pt x="67" y="47"/>
                </a:lnTo>
                <a:lnTo>
                  <a:pt x="66" y="47"/>
                </a:lnTo>
                <a:lnTo>
                  <a:pt x="66" y="45"/>
                </a:lnTo>
                <a:lnTo>
                  <a:pt x="67" y="45"/>
                </a:lnTo>
                <a:lnTo>
                  <a:pt x="67" y="44"/>
                </a:lnTo>
                <a:lnTo>
                  <a:pt x="66" y="45"/>
                </a:lnTo>
                <a:lnTo>
                  <a:pt x="66" y="44"/>
                </a:lnTo>
                <a:lnTo>
                  <a:pt x="64" y="44"/>
                </a:lnTo>
                <a:lnTo>
                  <a:pt x="64" y="45"/>
                </a:lnTo>
                <a:lnTo>
                  <a:pt x="63" y="47"/>
                </a:lnTo>
                <a:lnTo>
                  <a:pt x="63" y="45"/>
                </a:lnTo>
                <a:lnTo>
                  <a:pt x="63" y="47"/>
                </a:lnTo>
                <a:lnTo>
                  <a:pt x="61" y="47"/>
                </a:lnTo>
                <a:lnTo>
                  <a:pt x="60" y="45"/>
                </a:lnTo>
                <a:lnTo>
                  <a:pt x="60" y="47"/>
                </a:lnTo>
                <a:lnTo>
                  <a:pt x="58" y="47"/>
                </a:lnTo>
                <a:lnTo>
                  <a:pt x="58" y="48"/>
                </a:lnTo>
                <a:lnTo>
                  <a:pt x="57" y="48"/>
                </a:lnTo>
                <a:lnTo>
                  <a:pt x="58" y="48"/>
                </a:lnTo>
                <a:lnTo>
                  <a:pt x="60" y="48"/>
                </a:lnTo>
                <a:lnTo>
                  <a:pt x="61" y="50"/>
                </a:lnTo>
                <a:lnTo>
                  <a:pt x="63" y="50"/>
                </a:lnTo>
                <a:lnTo>
                  <a:pt x="63" y="51"/>
                </a:lnTo>
                <a:lnTo>
                  <a:pt x="61" y="51"/>
                </a:lnTo>
                <a:lnTo>
                  <a:pt x="60" y="51"/>
                </a:lnTo>
                <a:lnTo>
                  <a:pt x="60" y="53"/>
                </a:lnTo>
                <a:lnTo>
                  <a:pt x="58" y="53"/>
                </a:lnTo>
                <a:lnTo>
                  <a:pt x="58" y="51"/>
                </a:lnTo>
                <a:lnTo>
                  <a:pt x="58" y="53"/>
                </a:lnTo>
                <a:lnTo>
                  <a:pt x="57" y="53"/>
                </a:lnTo>
                <a:lnTo>
                  <a:pt x="57" y="51"/>
                </a:lnTo>
                <a:lnTo>
                  <a:pt x="57" y="50"/>
                </a:lnTo>
                <a:lnTo>
                  <a:pt x="58" y="50"/>
                </a:lnTo>
                <a:lnTo>
                  <a:pt x="57" y="50"/>
                </a:lnTo>
                <a:lnTo>
                  <a:pt x="56" y="50"/>
                </a:lnTo>
                <a:lnTo>
                  <a:pt x="56" y="48"/>
                </a:lnTo>
                <a:lnTo>
                  <a:pt x="54" y="48"/>
                </a:lnTo>
                <a:lnTo>
                  <a:pt x="54" y="47"/>
                </a:lnTo>
                <a:lnTo>
                  <a:pt x="54" y="45"/>
                </a:lnTo>
                <a:lnTo>
                  <a:pt x="56" y="47"/>
                </a:lnTo>
                <a:lnTo>
                  <a:pt x="57" y="47"/>
                </a:lnTo>
                <a:lnTo>
                  <a:pt x="56" y="47"/>
                </a:lnTo>
                <a:lnTo>
                  <a:pt x="56" y="45"/>
                </a:lnTo>
                <a:lnTo>
                  <a:pt x="54" y="45"/>
                </a:lnTo>
                <a:lnTo>
                  <a:pt x="54" y="44"/>
                </a:lnTo>
                <a:lnTo>
                  <a:pt x="53" y="44"/>
                </a:lnTo>
                <a:lnTo>
                  <a:pt x="54" y="44"/>
                </a:lnTo>
                <a:lnTo>
                  <a:pt x="53" y="43"/>
                </a:lnTo>
                <a:lnTo>
                  <a:pt x="54" y="43"/>
                </a:lnTo>
                <a:lnTo>
                  <a:pt x="53" y="43"/>
                </a:lnTo>
                <a:lnTo>
                  <a:pt x="53" y="41"/>
                </a:lnTo>
                <a:close/>
              </a:path>
            </a:pathLst>
          </a:custGeom>
          <a:solidFill>
            <a:schemeClr val="bg1"/>
          </a:solidFill>
          <a:ln w="3175" cmpd="sng">
            <a:solidFill>
              <a:srgbClr val="808080"/>
            </a:solidFill>
            <a:round/>
            <a:headEnd/>
            <a:tailEnd/>
          </a:ln>
        </p:spPr>
        <p:txBody>
          <a:bodyPr/>
          <a:lstStyle/>
          <a:p>
            <a:endParaRPr lang="en-US"/>
          </a:p>
        </p:txBody>
      </p:sp>
      <p:grpSp>
        <p:nvGrpSpPr>
          <p:cNvPr id="14538" name="Group 202"/>
          <p:cNvGrpSpPr>
            <a:grpSpLocks/>
          </p:cNvGrpSpPr>
          <p:nvPr/>
        </p:nvGrpSpPr>
        <p:grpSpPr bwMode="auto">
          <a:xfrm>
            <a:off x="2906713" y="981075"/>
            <a:ext cx="842962" cy="379413"/>
            <a:chOff x="3019" y="864"/>
            <a:chExt cx="357" cy="220"/>
          </a:xfrm>
        </p:grpSpPr>
        <p:sp>
          <p:nvSpPr>
            <p:cNvPr id="15252" name="Freeform 203"/>
            <p:cNvSpPr>
              <a:spLocks/>
            </p:cNvSpPr>
            <p:nvPr/>
          </p:nvSpPr>
          <p:spPr bwMode="auto">
            <a:xfrm>
              <a:off x="3122" y="1043"/>
              <a:ext cx="44" cy="35"/>
            </a:xfrm>
            <a:custGeom>
              <a:avLst/>
              <a:gdLst>
                <a:gd name="T0" fmla="*/ 54 w 87"/>
                <a:gd name="T1" fmla="*/ 63 h 68"/>
                <a:gd name="T2" fmla="*/ 46 w 87"/>
                <a:gd name="T3" fmla="*/ 63 h 68"/>
                <a:gd name="T4" fmla="*/ 48 w 87"/>
                <a:gd name="T5" fmla="*/ 61 h 68"/>
                <a:gd name="T6" fmla="*/ 41 w 87"/>
                <a:gd name="T7" fmla="*/ 61 h 68"/>
                <a:gd name="T8" fmla="*/ 38 w 87"/>
                <a:gd name="T9" fmla="*/ 61 h 68"/>
                <a:gd name="T10" fmla="*/ 36 w 87"/>
                <a:gd name="T11" fmla="*/ 61 h 68"/>
                <a:gd name="T12" fmla="*/ 33 w 87"/>
                <a:gd name="T13" fmla="*/ 60 h 68"/>
                <a:gd name="T14" fmla="*/ 27 w 87"/>
                <a:gd name="T15" fmla="*/ 57 h 68"/>
                <a:gd name="T16" fmla="*/ 26 w 87"/>
                <a:gd name="T17" fmla="*/ 54 h 68"/>
                <a:gd name="T18" fmla="*/ 27 w 87"/>
                <a:gd name="T19" fmla="*/ 53 h 68"/>
                <a:gd name="T20" fmla="*/ 21 w 87"/>
                <a:gd name="T21" fmla="*/ 44 h 68"/>
                <a:gd name="T22" fmla="*/ 11 w 87"/>
                <a:gd name="T23" fmla="*/ 38 h 68"/>
                <a:gd name="T24" fmla="*/ 3 w 87"/>
                <a:gd name="T25" fmla="*/ 33 h 68"/>
                <a:gd name="T26" fmla="*/ 7 w 87"/>
                <a:gd name="T27" fmla="*/ 23 h 68"/>
                <a:gd name="T28" fmla="*/ 13 w 87"/>
                <a:gd name="T29" fmla="*/ 23 h 68"/>
                <a:gd name="T30" fmla="*/ 17 w 87"/>
                <a:gd name="T31" fmla="*/ 15 h 68"/>
                <a:gd name="T32" fmla="*/ 14 w 87"/>
                <a:gd name="T33" fmla="*/ 5 h 68"/>
                <a:gd name="T34" fmla="*/ 17 w 87"/>
                <a:gd name="T35" fmla="*/ 1 h 68"/>
                <a:gd name="T36" fmla="*/ 18 w 87"/>
                <a:gd name="T37" fmla="*/ 5 h 68"/>
                <a:gd name="T38" fmla="*/ 21 w 87"/>
                <a:gd name="T39" fmla="*/ 10 h 68"/>
                <a:gd name="T40" fmla="*/ 28 w 87"/>
                <a:gd name="T41" fmla="*/ 10 h 68"/>
                <a:gd name="T42" fmla="*/ 31 w 87"/>
                <a:gd name="T43" fmla="*/ 13 h 68"/>
                <a:gd name="T44" fmla="*/ 34 w 87"/>
                <a:gd name="T45" fmla="*/ 7 h 68"/>
                <a:gd name="T46" fmla="*/ 41 w 87"/>
                <a:gd name="T47" fmla="*/ 11 h 68"/>
                <a:gd name="T48" fmla="*/ 43 w 87"/>
                <a:gd name="T49" fmla="*/ 8 h 68"/>
                <a:gd name="T50" fmla="*/ 47 w 87"/>
                <a:gd name="T51" fmla="*/ 8 h 68"/>
                <a:gd name="T52" fmla="*/ 51 w 87"/>
                <a:gd name="T53" fmla="*/ 7 h 68"/>
                <a:gd name="T54" fmla="*/ 54 w 87"/>
                <a:gd name="T55" fmla="*/ 10 h 68"/>
                <a:gd name="T56" fmla="*/ 57 w 87"/>
                <a:gd name="T57" fmla="*/ 18 h 68"/>
                <a:gd name="T58" fmla="*/ 57 w 87"/>
                <a:gd name="T59" fmla="*/ 24 h 68"/>
                <a:gd name="T60" fmla="*/ 60 w 87"/>
                <a:gd name="T61" fmla="*/ 25 h 68"/>
                <a:gd name="T62" fmla="*/ 58 w 87"/>
                <a:gd name="T63" fmla="*/ 23 h 68"/>
                <a:gd name="T64" fmla="*/ 63 w 87"/>
                <a:gd name="T65" fmla="*/ 21 h 68"/>
                <a:gd name="T66" fmla="*/ 64 w 87"/>
                <a:gd name="T67" fmla="*/ 27 h 68"/>
                <a:gd name="T68" fmla="*/ 67 w 87"/>
                <a:gd name="T69" fmla="*/ 30 h 68"/>
                <a:gd name="T70" fmla="*/ 71 w 87"/>
                <a:gd name="T71" fmla="*/ 25 h 68"/>
                <a:gd name="T72" fmla="*/ 78 w 87"/>
                <a:gd name="T73" fmla="*/ 28 h 68"/>
                <a:gd name="T74" fmla="*/ 81 w 87"/>
                <a:gd name="T75" fmla="*/ 31 h 68"/>
                <a:gd name="T76" fmla="*/ 86 w 87"/>
                <a:gd name="T77" fmla="*/ 37 h 68"/>
                <a:gd name="T78" fmla="*/ 84 w 87"/>
                <a:gd name="T79" fmla="*/ 37 h 68"/>
                <a:gd name="T80" fmla="*/ 78 w 87"/>
                <a:gd name="T81" fmla="*/ 34 h 68"/>
                <a:gd name="T82" fmla="*/ 73 w 87"/>
                <a:gd name="T83" fmla="*/ 34 h 68"/>
                <a:gd name="T84" fmla="*/ 78 w 87"/>
                <a:gd name="T85" fmla="*/ 38 h 68"/>
                <a:gd name="T86" fmla="*/ 80 w 87"/>
                <a:gd name="T87" fmla="*/ 43 h 68"/>
                <a:gd name="T88" fmla="*/ 78 w 87"/>
                <a:gd name="T89" fmla="*/ 45 h 68"/>
                <a:gd name="T90" fmla="*/ 74 w 87"/>
                <a:gd name="T91" fmla="*/ 43 h 68"/>
                <a:gd name="T92" fmla="*/ 74 w 87"/>
                <a:gd name="T93" fmla="*/ 43 h 68"/>
                <a:gd name="T94" fmla="*/ 70 w 87"/>
                <a:gd name="T95" fmla="*/ 38 h 68"/>
                <a:gd name="T96" fmla="*/ 66 w 87"/>
                <a:gd name="T97" fmla="*/ 30 h 68"/>
                <a:gd name="T98" fmla="*/ 61 w 87"/>
                <a:gd name="T99" fmla="*/ 25 h 68"/>
                <a:gd name="T100" fmla="*/ 66 w 87"/>
                <a:gd name="T101" fmla="*/ 33 h 68"/>
                <a:gd name="T102" fmla="*/ 68 w 87"/>
                <a:gd name="T103" fmla="*/ 40 h 68"/>
                <a:gd name="T104" fmla="*/ 63 w 87"/>
                <a:gd name="T105" fmla="*/ 43 h 68"/>
                <a:gd name="T106" fmla="*/ 70 w 87"/>
                <a:gd name="T107" fmla="*/ 44 h 68"/>
                <a:gd name="T108" fmla="*/ 66 w 87"/>
                <a:gd name="T109" fmla="*/ 47 h 68"/>
                <a:gd name="T110" fmla="*/ 63 w 87"/>
                <a:gd name="T111" fmla="*/ 47 h 68"/>
                <a:gd name="T112" fmla="*/ 63 w 87"/>
                <a:gd name="T113" fmla="*/ 50 h 68"/>
                <a:gd name="T114" fmla="*/ 57 w 87"/>
                <a:gd name="T115" fmla="*/ 50 h 68"/>
                <a:gd name="T116" fmla="*/ 56 w 87"/>
                <a:gd name="T117" fmla="*/ 47 h 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7"/>
                <a:gd name="T178" fmla="*/ 0 h 68"/>
                <a:gd name="T179" fmla="*/ 87 w 87"/>
                <a:gd name="T180" fmla="*/ 68 h 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7" h="68">
                  <a:moveTo>
                    <a:pt x="48" y="66"/>
                  </a:moveTo>
                  <a:lnTo>
                    <a:pt x="50" y="64"/>
                  </a:lnTo>
                  <a:lnTo>
                    <a:pt x="51" y="66"/>
                  </a:lnTo>
                  <a:lnTo>
                    <a:pt x="53" y="66"/>
                  </a:lnTo>
                  <a:lnTo>
                    <a:pt x="54" y="64"/>
                  </a:lnTo>
                  <a:lnTo>
                    <a:pt x="54" y="66"/>
                  </a:lnTo>
                  <a:lnTo>
                    <a:pt x="56" y="66"/>
                  </a:lnTo>
                  <a:lnTo>
                    <a:pt x="56" y="64"/>
                  </a:lnTo>
                  <a:lnTo>
                    <a:pt x="56" y="63"/>
                  </a:lnTo>
                  <a:lnTo>
                    <a:pt x="54" y="63"/>
                  </a:lnTo>
                  <a:lnTo>
                    <a:pt x="53" y="64"/>
                  </a:lnTo>
                  <a:lnTo>
                    <a:pt x="51" y="64"/>
                  </a:lnTo>
                  <a:lnTo>
                    <a:pt x="51" y="63"/>
                  </a:lnTo>
                  <a:lnTo>
                    <a:pt x="50" y="63"/>
                  </a:lnTo>
                  <a:lnTo>
                    <a:pt x="50" y="61"/>
                  </a:lnTo>
                  <a:lnTo>
                    <a:pt x="48" y="61"/>
                  </a:lnTo>
                  <a:lnTo>
                    <a:pt x="48" y="63"/>
                  </a:lnTo>
                  <a:lnTo>
                    <a:pt x="47" y="63"/>
                  </a:lnTo>
                  <a:lnTo>
                    <a:pt x="46" y="64"/>
                  </a:lnTo>
                  <a:lnTo>
                    <a:pt x="46" y="63"/>
                  </a:lnTo>
                  <a:lnTo>
                    <a:pt x="44" y="63"/>
                  </a:lnTo>
                  <a:lnTo>
                    <a:pt x="46" y="63"/>
                  </a:lnTo>
                  <a:lnTo>
                    <a:pt x="46" y="61"/>
                  </a:lnTo>
                  <a:lnTo>
                    <a:pt x="46" y="63"/>
                  </a:lnTo>
                  <a:lnTo>
                    <a:pt x="47" y="63"/>
                  </a:lnTo>
                  <a:lnTo>
                    <a:pt x="47" y="61"/>
                  </a:lnTo>
                  <a:lnTo>
                    <a:pt x="46" y="61"/>
                  </a:lnTo>
                  <a:lnTo>
                    <a:pt x="46" y="60"/>
                  </a:lnTo>
                  <a:lnTo>
                    <a:pt x="47" y="60"/>
                  </a:lnTo>
                  <a:lnTo>
                    <a:pt x="48" y="61"/>
                  </a:lnTo>
                  <a:lnTo>
                    <a:pt x="47" y="60"/>
                  </a:lnTo>
                  <a:lnTo>
                    <a:pt x="47" y="58"/>
                  </a:lnTo>
                  <a:lnTo>
                    <a:pt x="46" y="58"/>
                  </a:lnTo>
                  <a:lnTo>
                    <a:pt x="46" y="57"/>
                  </a:lnTo>
                  <a:lnTo>
                    <a:pt x="44" y="57"/>
                  </a:lnTo>
                  <a:lnTo>
                    <a:pt x="43" y="57"/>
                  </a:lnTo>
                  <a:lnTo>
                    <a:pt x="43" y="58"/>
                  </a:lnTo>
                  <a:lnTo>
                    <a:pt x="44" y="58"/>
                  </a:lnTo>
                  <a:lnTo>
                    <a:pt x="43" y="60"/>
                  </a:lnTo>
                  <a:lnTo>
                    <a:pt x="41" y="61"/>
                  </a:lnTo>
                  <a:lnTo>
                    <a:pt x="41" y="60"/>
                  </a:lnTo>
                  <a:lnTo>
                    <a:pt x="41" y="58"/>
                  </a:lnTo>
                  <a:lnTo>
                    <a:pt x="40" y="58"/>
                  </a:lnTo>
                  <a:lnTo>
                    <a:pt x="38" y="58"/>
                  </a:lnTo>
                  <a:lnTo>
                    <a:pt x="38" y="57"/>
                  </a:lnTo>
                  <a:lnTo>
                    <a:pt x="37" y="58"/>
                  </a:lnTo>
                  <a:lnTo>
                    <a:pt x="36" y="60"/>
                  </a:lnTo>
                  <a:lnTo>
                    <a:pt x="37" y="60"/>
                  </a:lnTo>
                  <a:lnTo>
                    <a:pt x="37" y="61"/>
                  </a:lnTo>
                  <a:lnTo>
                    <a:pt x="38" y="61"/>
                  </a:lnTo>
                  <a:lnTo>
                    <a:pt x="37" y="63"/>
                  </a:lnTo>
                  <a:lnTo>
                    <a:pt x="37" y="64"/>
                  </a:lnTo>
                  <a:lnTo>
                    <a:pt x="38" y="66"/>
                  </a:lnTo>
                  <a:lnTo>
                    <a:pt x="38" y="67"/>
                  </a:lnTo>
                  <a:lnTo>
                    <a:pt x="38" y="68"/>
                  </a:lnTo>
                  <a:lnTo>
                    <a:pt x="37" y="67"/>
                  </a:lnTo>
                  <a:lnTo>
                    <a:pt x="37" y="66"/>
                  </a:lnTo>
                  <a:lnTo>
                    <a:pt x="36" y="64"/>
                  </a:lnTo>
                  <a:lnTo>
                    <a:pt x="36" y="63"/>
                  </a:lnTo>
                  <a:lnTo>
                    <a:pt x="36" y="61"/>
                  </a:lnTo>
                  <a:lnTo>
                    <a:pt x="34" y="60"/>
                  </a:lnTo>
                  <a:lnTo>
                    <a:pt x="34" y="61"/>
                  </a:lnTo>
                  <a:lnTo>
                    <a:pt x="34" y="63"/>
                  </a:lnTo>
                  <a:lnTo>
                    <a:pt x="34" y="64"/>
                  </a:lnTo>
                  <a:lnTo>
                    <a:pt x="33" y="63"/>
                  </a:lnTo>
                  <a:lnTo>
                    <a:pt x="33" y="64"/>
                  </a:lnTo>
                  <a:lnTo>
                    <a:pt x="33" y="63"/>
                  </a:lnTo>
                  <a:lnTo>
                    <a:pt x="33" y="61"/>
                  </a:lnTo>
                  <a:lnTo>
                    <a:pt x="31" y="61"/>
                  </a:lnTo>
                  <a:lnTo>
                    <a:pt x="33" y="60"/>
                  </a:lnTo>
                  <a:lnTo>
                    <a:pt x="31" y="60"/>
                  </a:lnTo>
                  <a:lnTo>
                    <a:pt x="31" y="61"/>
                  </a:lnTo>
                  <a:lnTo>
                    <a:pt x="30" y="61"/>
                  </a:lnTo>
                  <a:lnTo>
                    <a:pt x="30" y="60"/>
                  </a:lnTo>
                  <a:lnTo>
                    <a:pt x="30" y="58"/>
                  </a:lnTo>
                  <a:lnTo>
                    <a:pt x="31" y="58"/>
                  </a:lnTo>
                  <a:lnTo>
                    <a:pt x="30" y="58"/>
                  </a:lnTo>
                  <a:lnTo>
                    <a:pt x="28" y="58"/>
                  </a:lnTo>
                  <a:lnTo>
                    <a:pt x="27" y="58"/>
                  </a:lnTo>
                  <a:lnTo>
                    <a:pt x="27" y="57"/>
                  </a:lnTo>
                  <a:lnTo>
                    <a:pt x="26" y="57"/>
                  </a:lnTo>
                  <a:lnTo>
                    <a:pt x="27" y="56"/>
                  </a:lnTo>
                  <a:lnTo>
                    <a:pt x="26" y="56"/>
                  </a:lnTo>
                  <a:lnTo>
                    <a:pt x="24" y="56"/>
                  </a:lnTo>
                  <a:lnTo>
                    <a:pt x="24" y="54"/>
                  </a:lnTo>
                  <a:lnTo>
                    <a:pt x="23" y="54"/>
                  </a:lnTo>
                  <a:lnTo>
                    <a:pt x="24" y="54"/>
                  </a:lnTo>
                  <a:lnTo>
                    <a:pt x="26" y="54"/>
                  </a:lnTo>
                  <a:lnTo>
                    <a:pt x="26" y="56"/>
                  </a:lnTo>
                  <a:lnTo>
                    <a:pt x="26" y="54"/>
                  </a:lnTo>
                  <a:lnTo>
                    <a:pt x="27" y="54"/>
                  </a:lnTo>
                  <a:lnTo>
                    <a:pt x="28" y="54"/>
                  </a:lnTo>
                  <a:lnTo>
                    <a:pt x="28" y="56"/>
                  </a:lnTo>
                  <a:lnTo>
                    <a:pt x="30" y="56"/>
                  </a:lnTo>
                  <a:lnTo>
                    <a:pt x="31" y="56"/>
                  </a:lnTo>
                  <a:lnTo>
                    <a:pt x="30" y="56"/>
                  </a:lnTo>
                  <a:lnTo>
                    <a:pt x="28" y="56"/>
                  </a:lnTo>
                  <a:lnTo>
                    <a:pt x="28" y="54"/>
                  </a:lnTo>
                  <a:lnTo>
                    <a:pt x="27" y="54"/>
                  </a:lnTo>
                  <a:lnTo>
                    <a:pt x="27" y="53"/>
                  </a:lnTo>
                  <a:lnTo>
                    <a:pt x="27" y="51"/>
                  </a:lnTo>
                  <a:lnTo>
                    <a:pt x="26" y="50"/>
                  </a:lnTo>
                  <a:lnTo>
                    <a:pt x="24" y="50"/>
                  </a:lnTo>
                  <a:lnTo>
                    <a:pt x="24" y="48"/>
                  </a:lnTo>
                  <a:lnTo>
                    <a:pt x="26" y="48"/>
                  </a:lnTo>
                  <a:lnTo>
                    <a:pt x="24" y="47"/>
                  </a:lnTo>
                  <a:lnTo>
                    <a:pt x="24" y="45"/>
                  </a:lnTo>
                  <a:lnTo>
                    <a:pt x="23" y="45"/>
                  </a:lnTo>
                  <a:lnTo>
                    <a:pt x="21" y="45"/>
                  </a:lnTo>
                  <a:lnTo>
                    <a:pt x="21" y="44"/>
                  </a:lnTo>
                  <a:lnTo>
                    <a:pt x="20" y="43"/>
                  </a:lnTo>
                  <a:lnTo>
                    <a:pt x="20" y="41"/>
                  </a:lnTo>
                  <a:lnTo>
                    <a:pt x="18" y="40"/>
                  </a:lnTo>
                  <a:lnTo>
                    <a:pt x="17" y="40"/>
                  </a:lnTo>
                  <a:lnTo>
                    <a:pt x="17" y="38"/>
                  </a:lnTo>
                  <a:lnTo>
                    <a:pt x="17" y="37"/>
                  </a:lnTo>
                  <a:lnTo>
                    <a:pt x="17" y="38"/>
                  </a:lnTo>
                  <a:lnTo>
                    <a:pt x="16" y="38"/>
                  </a:lnTo>
                  <a:lnTo>
                    <a:pt x="14" y="38"/>
                  </a:lnTo>
                  <a:lnTo>
                    <a:pt x="11" y="38"/>
                  </a:lnTo>
                  <a:lnTo>
                    <a:pt x="10" y="38"/>
                  </a:lnTo>
                  <a:lnTo>
                    <a:pt x="8" y="38"/>
                  </a:lnTo>
                  <a:lnTo>
                    <a:pt x="7" y="38"/>
                  </a:lnTo>
                  <a:lnTo>
                    <a:pt x="5" y="37"/>
                  </a:lnTo>
                  <a:lnTo>
                    <a:pt x="4" y="37"/>
                  </a:lnTo>
                  <a:lnTo>
                    <a:pt x="3" y="35"/>
                  </a:lnTo>
                  <a:lnTo>
                    <a:pt x="4" y="35"/>
                  </a:lnTo>
                  <a:lnTo>
                    <a:pt x="4" y="34"/>
                  </a:lnTo>
                  <a:lnTo>
                    <a:pt x="3" y="34"/>
                  </a:lnTo>
                  <a:lnTo>
                    <a:pt x="3" y="33"/>
                  </a:lnTo>
                  <a:lnTo>
                    <a:pt x="3" y="31"/>
                  </a:lnTo>
                  <a:lnTo>
                    <a:pt x="1" y="30"/>
                  </a:lnTo>
                  <a:lnTo>
                    <a:pt x="0" y="28"/>
                  </a:lnTo>
                  <a:lnTo>
                    <a:pt x="0" y="27"/>
                  </a:lnTo>
                  <a:lnTo>
                    <a:pt x="1" y="27"/>
                  </a:lnTo>
                  <a:lnTo>
                    <a:pt x="1" y="25"/>
                  </a:lnTo>
                  <a:lnTo>
                    <a:pt x="3" y="24"/>
                  </a:lnTo>
                  <a:lnTo>
                    <a:pt x="4" y="24"/>
                  </a:lnTo>
                  <a:lnTo>
                    <a:pt x="5" y="24"/>
                  </a:lnTo>
                  <a:lnTo>
                    <a:pt x="7" y="23"/>
                  </a:lnTo>
                  <a:lnTo>
                    <a:pt x="8" y="23"/>
                  </a:lnTo>
                  <a:lnTo>
                    <a:pt x="8" y="21"/>
                  </a:lnTo>
                  <a:lnTo>
                    <a:pt x="10" y="21"/>
                  </a:lnTo>
                  <a:lnTo>
                    <a:pt x="13" y="21"/>
                  </a:lnTo>
                  <a:lnTo>
                    <a:pt x="11" y="23"/>
                  </a:lnTo>
                  <a:lnTo>
                    <a:pt x="10" y="23"/>
                  </a:lnTo>
                  <a:lnTo>
                    <a:pt x="10" y="24"/>
                  </a:lnTo>
                  <a:lnTo>
                    <a:pt x="11" y="24"/>
                  </a:lnTo>
                  <a:lnTo>
                    <a:pt x="11" y="23"/>
                  </a:lnTo>
                  <a:lnTo>
                    <a:pt x="13" y="23"/>
                  </a:lnTo>
                  <a:lnTo>
                    <a:pt x="13" y="21"/>
                  </a:lnTo>
                  <a:lnTo>
                    <a:pt x="14" y="21"/>
                  </a:lnTo>
                  <a:lnTo>
                    <a:pt x="14" y="20"/>
                  </a:lnTo>
                  <a:lnTo>
                    <a:pt x="16" y="20"/>
                  </a:lnTo>
                  <a:lnTo>
                    <a:pt x="14" y="20"/>
                  </a:lnTo>
                  <a:lnTo>
                    <a:pt x="14" y="18"/>
                  </a:lnTo>
                  <a:lnTo>
                    <a:pt x="16" y="18"/>
                  </a:lnTo>
                  <a:lnTo>
                    <a:pt x="16" y="17"/>
                  </a:lnTo>
                  <a:lnTo>
                    <a:pt x="16" y="15"/>
                  </a:lnTo>
                  <a:lnTo>
                    <a:pt x="17" y="15"/>
                  </a:lnTo>
                  <a:lnTo>
                    <a:pt x="17" y="14"/>
                  </a:lnTo>
                  <a:lnTo>
                    <a:pt x="17" y="11"/>
                  </a:lnTo>
                  <a:lnTo>
                    <a:pt x="16" y="10"/>
                  </a:lnTo>
                  <a:lnTo>
                    <a:pt x="17" y="10"/>
                  </a:lnTo>
                  <a:lnTo>
                    <a:pt x="16" y="10"/>
                  </a:lnTo>
                  <a:lnTo>
                    <a:pt x="16" y="8"/>
                  </a:lnTo>
                  <a:lnTo>
                    <a:pt x="14" y="7"/>
                  </a:lnTo>
                  <a:lnTo>
                    <a:pt x="13" y="7"/>
                  </a:lnTo>
                  <a:lnTo>
                    <a:pt x="13" y="5"/>
                  </a:lnTo>
                  <a:lnTo>
                    <a:pt x="14" y="5"/>
                  </a:lnTo>
                  <a:lnTo>
                    <a:pt x="16" y="5"/>
                  </a:lnTo>
                  <a:lnTo>
                    <a:pt x="16" y="4"/>
                  </a:lnTo>
                  <a:lnTo>
                    <a:pt x="16" y="5"/>
                  </a:lnTo>
                  <a:lnTo>
                    <a:pt x="17" y="4"/>
                  </a:lnTo>
                  <a:lnTo>
                    <a:pt x="16" y="4"/>
                  </a:lnTo>
                  <a:lnTo>
                    <a:pt x="17" y="4"/>
                  </a:lnTo>
                  <a:lnTo>
                    <a:pt x="17" y="3"/>
                  </a:lnTo>
                  <a:lnTo>
                    <a:pt x="16" y="3"/>
                  </a:lnTo>
                  <a:lnTo>
                    <a:pt x="16" y="1"/>
                  </a:lnTo>
                  <a:lnTo>
                    <a:pt x="17" y="1"/>
                  </a:lnTo>
                  <a:lnTo>
                    <a:pt x="16" y="0"/>
                  </a:lnTo>
                  <a:lnTo>
                    <a:pt x="17" y="0"/>
                  </a:lnTo>
                  <a:lnTo>
                    <a:pt x="18" y="0"/>
                  </a:lnTo>
                  <a:lnTo>
                    <a:pt x="17" y="1"/>
                  </a:lnTo>
                  <a:lnTo>
                    <a:pt x="18" y="1"/>
                  </a:lnTo>
                  <a:lnTo>
                    <a:pt x="18" y="3"/>
                  </a:lnTo>
                  <a:lnTo>
                    <a:pt x="18" y="1"/>
                  </a:lnTo>
                  <a:lnTo>
                    <a:pt x="18" y="3"/>
                  </a:lnTo>
                  <a:lnTo>
                    <a:pt x="18" y="4"/>
                  </a:lnTo>
                  <a:lnTo>
                    <a:pt x="18" y="5"/>
                  </a:lnTo>
                  <a:lnTo>
                    <a:pt x="18" y="7"/>
                  </a:lnTo>
                  <a:lnTo>
                    <a:pt x="18" y="8"/>
                  </a:lnTo>
                  <a:lnTo>
                    <a:pt x="18" y="10"/>
                  </a:lnTo>
                  <a:lnTo>
                    <a:pt x="20" y="10"/>
                  </a:lnTo>
                  <a:lnTo>
                    <a:pt x="20" y="11"/>
                  </a:lnTo>
                  <a:lnTo>
                    <a:pt x="20" y="13"/>
                  </a:lnTo>
                  <a:lnTo>
                    <a:pt x="21" y="13"/>
                  </a:lnTo>
                  <a:lnTo>
                    <a:pt x="21" y="11"/>
                  </a:lnTo>
                  <a:lnTo>
                    <a:pt x="20" y="10"/>
                  </a:lnTo>
                  <a:lnTo>
                    <a:pt x="21" y="10"/>
                  </a:lnTo>
                  <a:lnTo>
                    <a:pt x="21" y="11"/>
                  </a:lnTo>
                  <a:lnTo>
                    <a:pt x="23" y="11"/>
                  </a:lnTo>
                  <a:lnTo>
                    <a:pt x="23" y="10"/>
                  </a:lnTo>
                  <a:lnTo>
                    <a:pt x="24" y="10"/>
                  </a:lnTo>
                  <a:lnTo>
                    <a:pt x="26" y="10"/>
                  </a:lnTo>
                  <a:lnTo>
                    <a:pt x="26" y="11"/>
                  </a:lnTo>
                  <a:lnTo>
                    <a:pt x="27" y="11"/>
                  </a:lnTo>
                  <a:lnTo>
                    <a:pt x="27" y="13"/>
                  </a:lnTo>
                  <a:lnTo>
                    <a:pt x="27" y="11"/>
                  </a:lnTo>
                  <a:lnTo>
                    <a:pt x="28" y="10"/>
                  </a:lnTo>
                  <a:lnTo>
                    <a:pt x="28" y="11"/>
                  </a:lnTo>
                  <a:lnTo>
                    <a:pt x="28" y="10"/>
                  </a:lnTo>
                  <a:lnTo>
                    <a:pt x="30" y="10"/>
                  </a:lnTo>
                  <a:lnTo>
                    <a:pt x="30" y="11"/>
                  </a:lnTo>
                  <a:lnTo>
                    <a:pt x="30" y="13"/>
                  </a:lnTo>
                  <a:lnTo>
                    <a:pt x="30" y="14"/>
                  </a:lnTo>
                  <a:lnTo>
                    <a:pt x="31" y="14"/>
                  </a:lnTo>
                  <a:lnTo>
                    <a:pt x="30" y="14"/>
                  </a:lnTo>
                  <a:lnTo>
                    <a:pt x="30" y="13"/>
                  </a:lnTo>
                  <a:lnTo>
                    <a:pt x="31" y="13"/>
                  </a:lnTo>
                  <a:lnTo>
                    <a:pt x="31" y="11"/>
                  </a:lnTo>
                  <a:lnTo>
                    <a:pt x="31" y="10"/>
                  </a:lnTo>
                  <a:lnTo>
                    <a:pt x="33" y="10"/>
                  </a:lnTo>
                  <a:lnTo>
                    <a:pt x="33" y="8"/>
                  </a:lnTo>
                  <a:lnTo>
                    <a:pt x="34" y="10"/>
                  </a:lnTo>
                  <a:lnTo>
                    <a:pt x="36" y="10"/>
                  </a:lnTo>
                  <a:lnTo>
                    <a:pt x="37" y="10"/>
                  </a:lnTo>
                  <a:lnTo>
                    <a:pt x="36" y="10"/>
                  </a:lnTo>
                  <a:lnTo>
                    <a:pt x="34" y="8"/>
                  </a:lnTo>
                  <a:lnTo>
                    <a:pt x="34" y="7"/>
                  </a:lnTo>
                  <a:lnTo>
                    <a:pt x="36" y="8"/>
                  </a:lnTo>
                  <a:lnTo>
                    <a:pt x="36" y="7"/>
                  </a:lnTo>
                  <a:lnTo>
                    <a:pt x="37" y="7"/>
                  </a:lnTo>
                  <a:lnTo>
                    <a:pt x="37" y="8"/>
                  </a:lnTo>
                  <a:lnTo>
                    <a:pt x="38" y="8"/>
                  </a:lnTo>
                  <a:lnTo>
                    <a:pt x="38" y="10"/>
                  </a:lnTo>
                  <a:lnTo>
                    <a:pt x="38" y="8"/>
                  </a:lnTo>
                  <a:lnTo>
                    <a:pt x="38" y="10"/>
                  </a:lnTo>
                  <a:lnTo>
                    <a:pt x="40" y="10"/>
                  </a:lnTo>
                  <a:lnTo>
                    <a:pt x="41" y="11"/>
                  </a:lnTo>
                  <a:lnTo>
                    <a:pt x="41" y="13"/>
                  </a:lnTo>
                  <a:lnTo>
                    <a:pt x="41" y="11"/>
                  </a:lnTo>
                  <a:lnTo>
                    <a:pt x="41" y="10"/>
                  </a:lnTo>
                  <a:lnTo>
                    <a:pt x="43" y="10"/>
                  </a:lnTo>
                  <a:lnTo>
                    <a:pt x="44" y="10"/>
                  </a:lnTo>
                  <a:lnTo>
                    <a:pt x="43" y="10"/>
                  </a:lnTo>
                  <a:lnTo>
                    <a:pt x="41" y="8"/>
                  </a:lnTo>
                  <a:lnTo>
                    <a:pt x="41" y="7"/>
                  </a:lnTo>
                  <a:lnTo>
                    <a:pt x="43" y="7"/>
                  </a:lnTo>
                  <a:lnTo>
                    <a:pt x="43" y="8"/>
                  </a:lnTo>
                  <a:lnTo>
                    <a:pt x="44" y="8"/>
                  </a:lnTo>
                  <a:lnTo>
                    <a:pt x="44" y="7"/>
                  </a:lnTo>
                  <a:lnTo>
                    <a:pt x="46" y="8"/>
                  </a:lnTo>
                  <a:lnTo>
                    <a:pt x="47" y="8"/>
                  </a:lnTo>
                  <a:lnTo>
                    <a:pt x="46" y="8"/>
                  </a:lnTo>
                  <a:lnTo>
                    <a:pt x="46" y="7"/>
                  </a:lnTo>
                  <a:lnTo>
                    <a:pt x="47" y="7"/>
                  </a:lnTo>
                  <a:lnTo>
                    <a:pt x="48" y="7"/>
                  </a:lnTo>
                  <a:lnTo>
                    <a:pt x="48" y="8"/>
                  </a:lnTo>
                  <a:lnTo>
                    <a:pt x="47" y="8"/>
                  </a:lnTo>
                  <a:lnTo>
                    <a:pt x="48" y="8"/>
                  </a:lnTo>
                  <a:lnTo>
                    <a:pt x="48" y="10"/>
                  </a:lnTo>
                  <a:lnTo>
                    <a:pt x="50" y="10"/>
                  </a:lnTo>
                  <a:lnTo>
                    <a:pt x="48" y="10"/>
                  </a:lnTo>
                  <a:lnTo>
                    <a:pt x="48" y="8"/>
                  </a:lnTo>
                  <a:lnTo>
                    <a:pt x="48" y="7"/>
                  </a:lnTo>
                  <a:lnTo>
                    <a:pt x="50" y="7"/>
                  </a:lnTo>
                  <a:lnTo>
                    <a:pt x="50" y="8"/>
                  </a:lnTo>
                  <a:lnTo>
                    <a:pt x="50" y="7"/>
                  </a:lnTo>
                  <a:lnTo>
                    <a:pt x="51" y="7"/>
                  </a:lnTo>
                  <a:lnTo>
                    <a:pt x="51" y="8"/>
                  </a:lnTo>
                  <a:lnTo>
                    <a:pt x="51" y="7"/>
                  </a:lnTo>
                  <a:lnTo>
                    <a:pt x="53" y="7"/>
                  </a:lnTo>
                  <a:lnTo>
                    <a:pt x="53" y="8"/>
                  </a:lnTo>
                  <a:lnTo>
                    <a:pt x="54" y="8"/>
                  </a:lnTo>
                  <a:lnTo>
                    <a:pt x="54" y="7"/>
                  </a:lnTo>
                  <a:lnTo>
                    <a:pt x="54" y="8"/>
                  </a:lnTo>
                  <a:lnTo>
                    <a:pt x="54" y="10"/>
                  </a:lnTo>
                  <a:lnTo>
                    <a:pt x="54" y="11"/>
                  </a:lnTo>
                  <a:lnTo>
                    <a:pt x="54" y="10"/>
                  </a:lnTo>
                  <a:lnTo>
                    <a:pt x="56" y="10"/>
                  </a:lnTo>
                  <a:lnTo>
                    <a:pt x="56" y="11"/>
                  </a:lnTo>
                  <a:lnTo>
                    <a:pt x="56" y="13"/>
                  </a:lnTo>
                  <a:lnTo>
                    <a:pt x="57" y="13"/>
                  </a:lnTo>
                  <a:lnTo>
                    <a:pt x="57" y="14"/>
                  </a:lnTo>
                  <a:lnTo>
                    <a:pt x="58" y="13"/>
                  </a:lnTo>
                  <a:lnTo>
                    <a:pt x="58" y="14"/>
                  </a:lnTo>
                  <a:lnTo>
                    <a:pt x="58" y="15"/>
                  </a:lnTo>
                  <a:lnTo>
                    <a:pt x="58" y="17"/>
                  </a:lnTo>
                  <a:lnTo>
                    <a:pt x="57" y="18"/>
                  </a:lnTo>
                  <a:lnTo>
                    <a:pt x="57" y="20"/>
                  </a:lnTo>
                  <a:lnTo>
                    <a:pt x="57" y="21"/>
                  </a:lnTo>
                  <a:lnTo>
                    <a:pt x="57" y="23"/>
                  </a:lnTo>
                  <a:lnTo>
                    <a:pt x="56" y="23"/>
                  </a:lnTo>
                  <a:lnTo>
                    <a:pt x="56" y="21"/>
                  </a:lnTo>
                  <a:lnTo>
                    <a:pt x="54" y="21"/>
                  </a:lnTo>
                  <a:lnTo>
                    <a:pt x="54" y="23"/>
                  </a:lnTo>
                  <a:lnTo>
                    <a:pt x="56" y="23"/>
                  </a:lnTo>
                  <a:lnTo>
                    <a:pt x="56" y="24"/>
                  </a:lnTo>
                  <a:lnTo>
                    <a:pt x="57" y="24"/>
                  </a:lnTo>
                  <a:lnTo>
                    <a:pt x="58" y="25"/>
                  </a:lnTo>
                  <a:lnTo>
                    <a:pt x="58" y="27"/>
                  </a:lnTo>
                  <a:lnTo>
                    <a:pt x="58" y="28"/>
                  </a:lnTo>
                  <a:lnTo>
                    <a:pt x="60" y="28"/>
                  </a:lnTo>
                  <a:lnTo>
                    <a:pt x="60" y="30"/>
                  </a:lnTo>
                  <a:lnTo>
                    <a:pt x="61" y="28"/>
                  </a:lnTo>
                  <a:lnTo>
                    <a:pt x="60" y="28"/>
                  </a:lnTo>
                  <a:lnTo>
                    <a:pt x="58" y="27"/>
                  </a:lnTo>
                  <a:lnTo>
                    <a:pt x="58" y="25"/>
                  </a:lnTo>
                  <a:lnTo>
                    <a:pt x="60" y="25"/>
                  </a:lnTo>
                  <a:lnTo>
                    <a:pt x="61" y="25"/>
                  </a:lnTo>
                  <a:lnTo>
                    <a:pt x="61" y="24"/>
                  </a:lnTo>
                  <a:lnTo>
                    <a:pt x="60" y="25"/>
                  </a:lnTo>
                  <a:lnTo>
                    <a:pt x="60" y="24"/>
                  </a:lnTo>
                  <a:lnTo>
                    <a:pt x="58" y="24"/>
                  </a:lnTo>
                  <a:lnTo>
                    <a:pt x="58" y="21"/>
                  </a:lnTo>
                  <a:lnTo>
                    <a:pt x="58" y="20"/>
                  </a:lnTo>
                  <a:lnTo>
                    <a:pt x="60" y="20"/>
                  </a:lnTo>
                  <a:lnTo>
                    <a:pt x="60" y="21"/>
                  </a:lnTo>
                  <a:lnTo>
                    <a:pt x="58" y="23"/>
                  </a:lnTo>
                  <a:lnTo>
                    <a:pt x="60" y="23"/>
                  </a:lnTo>
                  <a:lnTo>
                    <a:pt x="60" y="24"/>
                  </a:lnTo>
                  <a:lnTo>
                    <a:pt x="60" y="23"/>
                  </a:lnTo>
                  <a:lnTo>
                    <a:pt x="61" y="23"/>
                  </a:lnTo>
                  <a:lnTo>
                    <a:pt x="61" y="21"/>
                  </a:lnTo>
                  <a:lnTo>
                    <a:pt x="63" y="21"/>
                  </a:lnTo>
                  <a:lnTo>
                    <a:pt x="63" y="20"/>
                  </a:lnTo>
                  <a:lnTo>
                    <a:pt x="64" y="20"/>
                  </a:lnTo>
                  <a:lnTo>
                    <a:pt x="64" y="21"/>
                  </a:lnTo>
                  <a:lnTo>
                    <a:pt x="63" y="21"/>
                  </a:lnTo>
                  <a:lnTo>
                    <a:pt x="63" y="23"/>
                  </a:lnTo>
                  <a:lnTo>
                    <a:pt x="64" y="23"/>
                  </a:lnTo>
                  <a:lnTo>
                    <a:pt x="64" y="24"/>
                  </a:lnTo>
                  <a:lnTo>
                    <a:pt x="63" y="24"/>
                  </a:lnTo>
                  <a:lnTo>
                    <a:pt x="63" y="25"/>
                  </a:lnTo>
                  <a:lnTo>
                    <a:pt x="64" y="25"/>
                  </a:lnTo>
                  <a:lnTo>
                    <a:pt x="66" y="24"/>
                  </a:lnTo>
                  <a:lnTo>
                    <a:pt x="66" y="25"/>
                  </a:lnTo>
                  <a:lnTo>
                    <a:pt x="64" y="25"/>
                  </a:lnTo>
                  <a:lnTo>
                    <a:pt x="64" y="27"/>
                  </a:lnTo>
                  <a:lnTo>
                    <a:pt x="66" y="27"/>
                  </a:lnTo>
                  <a:lnTo>
                    <a:pt x="66" y="25"/>
                  </a:lnTo>
                  <a:lnTo>
                    <a:pt x="67" y="25"/>
                  </a:lnTo>
                  <a:lnTo>
                    <a:pt x="67" y="27"/>
                  </a:lnTo>
                  <a:lnTo>
                    <a:pt x="68" y="27"/>
                  </a:lnTo>
                  <a:lnTo>
                    <a:pt x="68" y="28"/>
                  </a:lnTo>
                  <a:lnTo>
                    <a:pt x="67" y="28"/>
                  </a:lnTo>
                  <a:lnTo>
                    <a:pt x="67" y="30"/>
                  </a:lnTo>
                  <a:lnTo>
                    <a:pt x="66" y="30"/>
                  </a:lnTo>
                  <a:lnTo>
                    <a:pt x="67" y="30"/>
                  </a:lnTo>
                  <a:lnTo>
                    <a:pt x="68" y="30"/>
                  </a:lnTo>
                  <a:lnTo>
                    <a:pt x="70" y="30"/>
                  </a:lnTo>
                  <a:lnTo>
                    <a:pt x="68" y="30"/>
                  </a:lnTo>
                  <a:lnTo>
                    <a:pt x="68" y="28"/>
                  </a:lnTo>
                  <a:lnTo>
                    <a:pt x="70" y="28"/>
                  </a:lnTo>
                  <a:lnTo>
                    <a:pt x="70" y="27"/>
                  </a:lnTo>
                  <a:lnTo>
                    <a:pt x="70" y="25"/>
                  </a:lnTo>
                  <a:lnTo>
                    <a:pt x="71" y="25"/>
                  </a:lnTo>
                  <a:lnTo>
                    <a:pt x="71" y="24"/>
                  </a:lnTo>
                  <a:lnTo>
                    <a:pt x="71" y="25"/>
                  </a:lnTo>
                  <a:lnTo>
                    <a:pt x="73" y="25"/>
                  </a:lnTo>
                  <a:lnTo>
                    <a:pt x="74" y="25"/>
                  </a:lnTo>
                  <a:lnTo>
                    <a:pt x="73" y="25"/>
                  </a:lnTo>
                  <a:lnTo>
                    <a:pt x="73" y="27"/>
                  </a:lnTo>
                  <a:lnTo>
                    <a:pt x="73" y="25"/>
                  </a:lnTo>
                  <a:lnTo>
                    <a:pt x="74" y="25"/>
                  </a:lnTo>
                  <a:lnTo>
                    <a:pt x="74" y="27"/>
                  </a:lnTo>
                  <a:lnTo>
                    <a:pt x="76" y="27"/>
                  </a:lnTo>
                  <a:lnTo>
                    <a:pt x="78" y="27"/>
                  </a:lnTo>
                  <a:lnTo>
                    <a:pt x="78" y="28"/>
                  </a:lnTo>
                  <a:lnTo>
                    <a:pt x="77" y="28"/>
                  </a:lnTo>
                  <a:lnTo>
                    <a:pt x="78" y="28"/>
                  </a:lnTo>
                  <a:lnTo>
                    <a:pt x="78" y="30"/>
                  </a:lnTo>
                  <a:lnTo>
                    <a:pt x="78" y="31"/>
                  </a:lnTo>
                  <a:lnTo>
                    <a:pt x="78" y="30"/>
                  </a:lnTo>
                  <a:lnTo>
                    <a:pt x="80" y="30"/>
                  </a:lnTo>
                  <a:lnTo>
                    <a:pt x="80" y="31"/>
                  </a:lnTo>
                  <a:lnTo>
                    <a:pt x="81" y="31"/>
                  </a:lnTo>
                  <a:lnTo>
                    <a:pt x="83" y="31"/>
                  </a:lnTo>
                  <a:lnTo>
                    <a:pt x="81" y="31"/>
                  </a:lnTo>
                  <a:lnTo>
                    <a:pt x="81" y="33"/>
                  </a:lnTo>
                  <a:lnTo>
                    <a:pt x="81" y="34"/>
                  </a:lnTo>
                  <a:lnTo>
                    <a:pt x="81" y="35"/>
                  </a:lnTo>
                  <a:lnTo>
                    <a:pt x="81" y="34"/>
                  </a:lnTo>
                  <a:lnTo>
                    <a:pt x="83" y="34"/>
                  </a:lnTo>
                  <a:lnTo>
                    <a:pt x="83" y="33"/>
                  </a:lnTo>
                  <a:lnTo>
                    <a:pt x="84" y="33"/>
                  </a:lnTo>
                  <a:lnTo>
                    <a:pt x="84" y="34"/>
                  </a:lnTo>
                  <a:lnTo>
                    <a:pt x="86" y="35"/>
                  </a:lnTo>
                  <a:lnTo>
                    <a:pt x="86" y="37"/>
                  </a:lnTo>
                  <a:lnTo>
                    <a:pt x="86" y="38"/>
                  </a:lnTo>
                  <a:lnTo>
                    <a:pt x="87" y="38"/>
                  </a:lnTo>
                  <a:lnTo>
                    <a:pt x="86" y="38"/>
                  </a:lnTo>
                  <a:lnTo>
                    <a:pt x="86" y="40"/>
                  </a:lnTo>
                  <a:lnTo>
                    <a:pt x="86" y="41"/>
                  </a:lnTo>
                  <a:lnTo>
                    <a:pt x="84" y="41"/>
                  </a:lnTo>
                  <a:lnTo>
                    <a:pt x="86" y="40"/>
                  </a:lnTo>
                  <a:lnTo>
                    <a:pt x="84" y="40"/>
                  </a:lnTo>
                  <a:lnTo>
                    <a:pt x="84" y="38"/>
                  </a:lnTo>
                  <a:lnTo>
                    <a:pt x="84" y="37"/>
                  </a:lnTo>
                  <a:lnTo>
                    <a:pt x="84" y="38"/>
                  </a:lnTo>
                  <a:lnTo>
                    <a:pt x="83" y="38"/>
                  </a:lnTo>
                  <a:lnTo>
                    <a:pt x="81" y="37"/>
                  </a:lnTo>
                  <a:lnTo>
                    <a:pt x="81" y="38"/>
                  </a:lnTo>
                  <a:lnTo>
                    <a:pt x="80" y="37"/>
                  </a:lnTo>
                  <a:lnTo>
                    <a:pt x="78" y="37"/>
                  </a:lnTo>
                  <a:lnTo>
                    <a:pt x="78" y="35"/>
                  </a:lnTo>
                  <a:lnTo>
                    <a:pt x="77" y="35"/>
                  </a:lnTo>
                  <a:lnTo>
                    <a:pt x="77" y="34"/>
                  </a:lnTo>
                  <a:lnTo>
                    <a:pt x="78" y="34"/>
                  </a:lnTo>
                  <a:lnTo>
                    <a:pt x="78" y="33"/>
                  </a:lnTo>
                  <a:lnTo>
                    <a:pt x="77" y="33"/>
                  </a:lnTo>
                  <a:lnTo>
                    <a:pt x="76" y="34"/>
                  </a:lnTo>
                  <a:lnTo>
                    <a:pt x="74" y="34"/>
                  </a:lnTo>
                  <a:lnTo>
                    <a:pt x="73" y="33"/>
                  </a:lnTo>
                  <a:lnTo>
                    <a:pt x="73" y="31"/>
                  </a:lnTo>
                  <a:lnTo>
                    <a:pt x="73" y="33"/>
                  </a:lnTo>
                  <a:lnTo>
                    <a:pt x="73" y="34"/>
                  </a:lnTo>
                  <a:lnTo>
                    <a:pt x="74" y="34"/>
                  </a:lnTo>
                  <a:lnTo>
                    <a:pt x="73" y="34"/>
                  </a:lnTo>
                  <a:lnTo>
                    <a:pt x="73" y="35"/>
                  </a:lnTo>
                  <a:lnTo>
                    <a:pt x="74" y="35"/>
                  </a:lnTo>
                  <a:lnTo>
                    <a:pt x="76" y="35"/>
                  </a:lnTo>
                  <a:lnTo>
                    <a:pt x="74" y="35"/>
                  </a:lnTo>
                  <a:lnTo>
                    <a:pt x="76" y="35"/>
                  </a:lnTo>
                  <a:lnTo>
                    <a:pt x="76" y="37"/>
                  </a:lnTo>
                  <a:lnTo>
                    <a:pt x="77" y="37"/>
                  </a:lnTo>
                  <a:lnTo>
                    <a:pt x="78" y="38"/>
                  </a:lnTo>
                  <a:lnTo>
                    <a:pt x="78" y="37"/>
                  </a:lnTo>
                  <a:lnTo>
                    <a:pt x="78" y="38"/>
                  </a:lnTo>
                  <a:lnTo>
                    <a:pt x="80" y="38"/>
                  </a:lnTo>
                  <a:lnTo>
                    <a:pt x="80" y="40"/>
                  </a:lnTo>
                  <a:lnTo>
                    <a:pt x="78" y="40"/>
                  </a:lnTo>
                  <a:lnTo>
                    <a:pt x="80" y="40"/>
                  </a:lnTo>
                  <a:lnTo>
                    <a:pt x="80" y="41"/>
                  </a:lnTo>
                  <a:lnTo>
                    <a:pt x="80" y="40"/>
                  </a:lnTo>
                  <a:lnTo>
                    <a:pt x="80" y="41"/>
                  </a:lnTo>
                  <a:lnTo>
                    <a:pt x="80" y="43"/>
                  </a:lnTo>
                  <a:lnTo>
                    <a:pt x="80" y="44"/>
                  </a:lnTo>
                  <a:lnTo>
                    <a:pt x="80" y="43"/>
                  </a:lnTo>
                  <a:lnTo>
                    <a:pt x="81" y="43"/>
                  </a:lnTo>
                  <a:lnTo>
                    <a:pt x="81" y="44"/>
                  </a:lnTo>
                  <a:lnTo>
                    <a:pt x="83" y="45"/>
                  </a:lnTo>
                  <a:lnTo>
                    <a:pt x="81" y="45"/>
                  </a:lnTo>
                  <a:lnTo>
                    <a:pt x="81" y="44"/>
                  </a:lnTo>
                  <a:lnTo>
                    <a:pt x="80" y="44"/>
                  </a:lnTo>
                  <a:lnTo>
                    <a:pt x="80" y="45"/>
                  </a:lnTo>
                  <a:lnTo>
                    <a:pt x="80" y="44"/>
                  </a:lnTo>
                  <a:lnTo>
                    <a:pt x="78" y="44"/>
                  </a:lnTo>
                  <a:lnTo>
                    <a:pt x="78" y="45"/>
                  </a:lnTo>
                  <a:lnTo>
                    <a:pt x="77" y="44"/>
                  </a:lnTo>
                  <a:lnTo>
                    <a:pt x="77" y="45"/>
                  </a:lnTo>
                  <a:lnTo>
                    <a:pt x="76" y="45"/>
                  </a:lnTo>
                  <a:lnTo>
                    <a:pt x="74" y="45"/>
                  </a:lnTo>
                  <a:lnTo>
                    <a:pt x="74" y="44"/>
                  </a:lnTo>
                  <a:lnTo>
                    <a:pt x="74" y="43"/>
                  </a:lnTo>
                  <a:lnTo>
                    <a:pt x="76" y="43"/>
                  </a:lnTo>
                  <a:lnTo>
                    <a:pt x="74" y="43"/>
                  </a:lnTo>
                  <a:lnTo>
                    <a:pt x="74" y="41"/>
                  </a:lnTo>
                  <a:lnTo>
                    <a:pt x="74" y="43"/>
                  </a:lnTo>
                  <a:lnTo>
                    <a:pt x="76" y="41"/>
                  </a:lnTo>
                  <a:lnTo>
                    <a:pt x="76" y="40"/>
                  </a:lnTo>
                  <a:lnTo>
                    <a:pt x="74" y="40"/>
                  </a:lnTo>
                  <a:lnTo>
                    <a:pt x="74" y="41"/>
                  </a:lnTo>
                  <a:lnTo>
                    <a:pt x="73" y="41"/>
                  </a:lnTo>
                  <a:lnTo>
                    <a:pt x="73" y="40"/>
                  </a:lnTo>
                  <a:lnTo>
                    <a:pt x="71" y="40"/>
                  </a:lnTo>
                  <a:lnTo>
                    <a:pt x="73" y="41"/>
                  </a:lnTo>
                  <a:lnTo>
                    <a:pt x="73" y="43"/>
                  </a:lnTo>
                  <a:lnTo>
                    <a:pt x="74" y="43"/>
                  </a:lnTo>
                  <a:lnTo>
                    <a:pt x="73" y="43"/>
                  </a:lnTo>
                  <a:lnTo>
                    <a:pt x="73" y="44"/>
                  </a:lnTo>
                  <a:lnTo>
                    <a:pt x="74" y="44"/>
                  </a:lnTo>
                  <a:lnTo>
                    <a:pt x="73" y="44"/>
                  </a:lnTo>
                  <a:lnTo>
                    <a:pt x="71" y="44"/>
                  </a:lnTo>
                  <a:lnTo>
                    <a:pt x="71" y="43"/>
                  </a:lnTo>
                  <a:lnTo>
                    <a:pt x="71" y="41"/>
                  </a:lnTo>
                  <a:lnTo>
                    <a:pt x="71" y="40"/>
                  </a:lnTo>
                  <a:lnTo>
                    <a:pt x="71" y="38"/>
                  </a:lnTo>
                  <a:lnTo>
                    <a:pt x="70" y="38"/>
                  </a:lnTo>
                  <a:lnTo>
                    <a:pt x="70" y="40"/>
                  </a:lnTo>
                  <a:lnTo>
                    <a:pt x="70" y="38"/>
                  </a:lnTo>
                  <a:lnTo>
                    <a:pt x="68" y="37"/>
                  </a:lnTo>
                  <a:lnTo>
                    <a:pt x="67" y="34"/>
                  </a:lnTo>
                  <a:lnTo>
                    <a:pt x="66" y="34"/>
                  </a:lnTo>
                  <a:lnTo>
                    <a:pt x="67" y="34"/>
                  </a:lnTo>
                  <a:lnTo>
                    <a:pt x="67" y="33"/>
                  </a:lnTo>
                  <a:lnTo>
                    <a:pt x="66" y="33"/>
                  </a:lnTo>
                  <a:lnTo>
                    <a:pt x="66" y="31"/>
                  </a:lnTo>
                  <a:lnTo>
                    <a:pt x="66" y="30"/>
                  </a:lnTo>
                  <a:lnTo>
                    <a:pt x="66" y="28"/>
                  </a:lnTo>
                  <a:lnTo>
                    <a:pt x="64" y="28"/>
                  </a:lnTo>
                  <a:lnTo>
                    <a:pt x="64" y="27"/>
                  </a:lnTo>
                  <a:lnTo>
                    <a:pt x="63" y="28"/>
                  </a:lnTo>
                  <a:lnTo>
                    <a:pt x="64" y="28"/>
                  </a:lnTo>
                  <a:lnTo>
                    <a:pt x="64" y="30"/>
                  </a:lnTo>
                  <a:lnTo>
                    <a:pt x="63" y="28"/>
                  </a:lnTo>
                  <a:lnTo>
                    <a:pt x="63" y="27"/>
                  </a:lnTo>
                  <a:lnTo>
                    <a:pt x="63" y="25"/>
                  </a:lnTo>
                  <a:lnTo>
                    <a:pt x="61" y="25"/>
                  </a:lnTo>
                  <a:lnTo>
                    <a:pt x="61" y="27"/>
                  </a:lnTo>
                  <a:lnTo>
                    <a:pt x="61" y="28"/>
                  </a:lnTo>
                  <a:lnTo>
                    <a:pt x="63" y="28"/>
                  </a:lnTo>
                  <a:lnTo>
                    <a:pt x="63" y="30"/>
                  </a:lnTo>
                  <a:lnTo>
                    <a:pt x="61" y="30"/>
                  </a:lnTo>
                  <a:lnTo>
                    <a:pt x="63" y="30"/>
                  </a:lnTo>
                  <a:lnTo>
                    <a:pt x="63" y="31"/>
                  </a:lnTo>
                  <a:lnTo>
                    <a:pt x="64" y="31"/>
                  </a:lnTo>
                  <a:lnTo>
                    <a:pt x="64" y="33"/>
                  </a:lnTo>
                  <a:lnTo>
                    <a:pt x="66" y="33"/>
                  </a:lnTo>
                  <a:lnTo>
                    <a:pt x="64" y="33"/>
                  </a:lnTo>
                  <a:lnTo>
                    <a:pt x="66" y="34"/>
                  </a:lnTo>
                  <a:lnTo>
                    <a:pt x="66" y="35"/>
                  </a:lnTo>
                  <a:lnTo>
                    <a:pt x="67" y="35"/>
                  </a:lnTo>
                  <a:lnTo>
                    <a:pt x="66" y="35"/>
                  </a:lnTo>
                  <a:lnTo>
                    <a:pt x="66" y="37"/>
                  </a:lnTo>
                  <a:lnTo>
                    <a:pt x="67" y="37"/>
                  </a:lnTo>
                  <a:lnTo>
                    <a:pt x="67" y="38"/>
                  </a:lnTo>
                  <a:lnTo>
                    <a:pt x="68" y="38"/>
                  </a:lnTo>
                  <a:lnTo>
                    <a:pt x="68" y="40"/>
                  </a:lnTo>
                  <a:lnTo>
                    <a:pt x="70" y="40"/>
                  </a:lnTo>
                  <a:lnTo>
                    <a:pt x="70" y="41"/>
                  </a:lnTo>
                  <a:lnTo>
                    <a:pt x="70" y="43"/>
                  </a:lnTo>
                  <a:lnTo>
                    <a:pt x="68" y="43"/>
                  </a:lnTo>
                  <a:lnTo>
                    <a:pt x="67" y="43"/>
                  </a:lnTo>
                  <a:lnTo>
                    <a:pt x="66" y="43"/>
                  </a:lnTo>
                  <a:lnTo>
                    <a:pt x="64" y="43"/>
                  </a:lnTo>
                  <a:lnTo>
                    <a:pt x="63" y="43"/>
                  </a:lnTo>
                  <a:lnTo>
                    <a:pt x="63" y="41"/>
                  </a:lnTo>
                  <a:lnTo>
                    <a:pt x="63" y="43"/>
                  </a:lnTo>
                  <a:lnTo>
                    <a:pt x="63" y="44"/>
                  </a:lnTo>
                  <a:lnTo>
                    <a:pt x="63" y="45"/>
                  </a:lnTo>
                  <a:lnTo>
                    <a:pt x="63" y="44"/>
                  </a:lnTo>
                  <a:lnTo>
                    <a:pt x="64" y="44"/>
                  </a:lnTo>
                  <a:lnTo>
                    <a:pt x="64" y="43"/>
                  </a:lnTo>
                  <a:lnTo>
                    <a:pt x="66" y="43"/>
                  </a:lnTo>
                  <a:lnTo>
                    <a:pt x="66" y="44"/>
                  </a:lnTo>
                  <a:lnTo>
                    <a:pt x="67" y="44"/>
                  </a:lnTo>
                  <a:lnTo>
                    <a:pt x="68" y="44"/>
                  </a:lnTo>
                  <a:lnTo>
                    <a:pt x="70" y="44"/>
                  </a:lnTo>
                  <a:lnTo>
                    <a:pt x="71" y="44"/>
                  </a:lnTo>
                  <a:lnTo>
                    <a:pt x="70" y="44"/>
                  </a:lnTo>
                  <a:lnTo>
                    <a:pt x="68" y="44"/>
                  </a:lnTo>
                  <a:lnTo>
                    <a:pt x="68" y="45"/>
                  </a:lnTo>
                  <a:lnTo>
                    <a:pt x="70" y="44"/>
                  </a:lnTo>
                  <a:lnTo>
                    <a:pt x="70" y="45"/>
                  </a:lnTo>
                  <a:lnTo>
                    <a:pt x="68" y="45"/>
                  </a:lnTo>
                  <a:lnTo>
                    <a:pt x="67" y="45"/>
                  </a:lnTo>
                  <a:lnTo>
                    <a:pt x="67" y="47"/>
                  </a:lnTo>
                  <a:lnTo>
                    <a:pt x="66" y="47"/>
                  </a:lnTo>
                  <a:lnTo>
                    <a:pt x="66" y="45"/>
                  </a:lnTo>
                  <a:lnTo>
                    <a:pt x="67" y="45"/>
                  </a:lnTo>
                  <a:lnTo>
                    <a:pt x="67" y="44"/>
                  </a:lnTo>
                  <a:lnTo>
                    <a:pt x="66" y="45"/>
                  </a:lnTo>
                  <a:lnTo>
                    <a:pt x="66" y="44"/>
                  </a:lnTo>
                  <a:lnTo>
                    <a:pt x="64" y="44"/>
                  </a:lnTo>
                  <a:lnTo>
                    <a:pt x="64" y="45"/>
                  </a:lnTo>
                  <a:lnTo>
                    <a:pt x="63" y="47"/>
                  </a:lnTo>
                  <a:lnTo>
                    <a:pt x="63" y="45"/>
                  </a:lnTo>
                  <a:lnTo>
                    <a:pt x="63" y="47"/>
                  </a:lnTo>
                  <a:lnTo>
                    <a:pt x="61" y="47"/>
                  </a:lnTo>
                  <a:lnTo>
                    <a:pt x="60" y="45"/>
                  </a:lnTo>
                  <a:lnTo>
                    <a:pt x="60" y="47"/>
                  </a:lnTo>
                  <a:lnTo>
                    <a:pt x="58" y="47"/>
                  </a:lnTo>
                  <a:lnTo>
                    <a:pt x="58" y="48"/>
                  </a:lnTo>
                  <a:lnTo>
                    <a:pt x="57" y="48"/>
                  </a:lnTo>
                  <a:lnTo>
                    <a:pt x="58" y="48"/>
                  </a:lnTo>
                  <a:lnTo>
                    <a:pt x="60" y="48"/>
                  </a:lnTo>
                  <a:lnTo>
                    <a:pt x="61" y="50"/>
                  </a:lnTo>
                  <a:lnTo>
                    <a:pt x="63" y="50"/>
                  </a:lnTo>
                  <a:lnTo>
                    <a:pt x="63" y="51"/>
                  </a:lnTo>
                  <a:lnTo>
                    <a:pt x="61" y="51"/>
                  </a:lnTo>
                  <a:lnTo>
                    <a:pt x="60" y="51"/>
                  </a:lnTo>
                  <a:lnTo>
                    <a:pt x="60" y="53"/>
                  </a:lnTo>
                  <a:lnTo>
                    <a:pt x="58" y="53"/>
                  </a:lnTo>
                  <a:lnTo>
                    <a:pt x="58" y="51"/>
                  </a:lnTo>
                  <a:lnTo>
                    <a:pt x="58" y="53"/>
                  </a:lnTo>
                  <a:lnTo>
                    <a:pt x="57" y="53"/>
                  </a:lnTo>
                  <a:lnTo>
                    <a:pt x="57" y="51"/>
                  </a:lnTo>
                  <a:lnTo>
                    <a:pt x="57" y="50"/>
                  </a:lnTo>
                  <a:lnTo>
                    <a:pt x="58" y="50"/>
                  </a:lnTo>
                  <a:lnTo>
                    <a:pt x="57" y="50"/>
                  </a:lnTo>
                  <a:lnTo>
                    <a:pt x="56" y="50"/>
                  </a:lnTo>
                  <a:lnTo>
                    <a:pt x="56" y="48"/>
                  </a:lnTo>
                  <a:lnTo>
                    <a:pt x="54" y="48"/>
                  </a:lnTo>
                  <a:lnTo>
                    <a:pt x="54" y="47"/>
                  </a:lnTo>
                  <a:lnTo>
                    <a:pt x="54" y="45"/>
                  </a:lnTo>
                  <a:lnTo>
                    <a:pt x="56" y="47"/>
                  </a:lnTo>
                  <a:lnTo>
                    <a:pt x="57" y="47"/>
                  </a:lnTo>
                  <a:lnTo>
                    <a:pt x="56" y="47"/>
                  </a:lnTo>
                  <a:lnTo>
                    <a:pt x="56" y="45"/>
                  </a:lnTo>
                  <a:lnTo>
                    <a:pt x="54" y="45"/>
                  </a:lnTo>
                  <a:lnTo>
                    <a:pt x="54" y="44"/>
                  </a:lnTo>
                  <a:lnTo>
                    <a:pt x="53" y="44"/>
                  </a:lnTo>
                  <a:lnTo>
                    <a:pt x="54" y="44"/>
                  </a:lnTo>
                  <a:lnTo>
                    <a:pt x="53" y="43"/>
                  </a:lnTo>
                  <a:lnTo>
                    <a:pt x="54" y="43"/>
                  </a:lnTo>
                  <a:lnTo>
                    <a:pt x="53" y="43"/>
                  </a:lnTo>
                  <a:lnTo>
                    <a:pt x="53" y="41"/>
                  </a:lnTo>
                </a:path>
              </a:pathLst>
            </a:custGeom>
            <a:solidFill>
              <a:schemeClr val="bg1"/>
            </a:solidFill>
            <a:ln w="3175" cmpd="sng">
              <a:solidFill>
                <a:srgbClr val="808080"/>
              </a:solidFill>
              <a:prstDash val="solid"/>
              <a:round/>
              <a:headEnd/>
              <a:tailEnd/>
            </a:ln>
          </p:spPr>
          <p:txBody>
            <a:bodyPr/>
            <a:lstStyle/>
            <a:p>
              <a:endParaRPr lang="en-US"/>
            </a:p>
          </p:txBody>
        </p:sp>
        <p:sp>
          <p:nvSpPr>
            <p:cNvPr id="15253" name="Freeform 204"/>
            <p:cNvSpPr>
              <a:spLocks/>
            </p:cNvSpPr>
            <p:nvPr/>
          </p:nvSpPr>
          <p:spPr bwMode="auto">
            <a:xfrm>
              <a:off x="3145" y="1064"/>
              <a:ext cx="12" cy="18"/>
            </a:xfrm>
            <a:custGeom>
              <a:avLst/>
              <a:gdLst>
                <a:gd name="T0" fmla="*/ 9 w 26"/>
                <a:gd name="T1" fmla="*/ 2 h 36"/>
                <a:gd name="T2" fmla="*/ 9 w 26"/>
                <a:gd name="T3" fmla="*/ 4 h 36"/>
                <a:gd name="T4" fmla="*/ 9 w 26"/>
                <a:gd name="T5" fmla="*/ 7 h 36"/>
                <a:gd name="T6" fmla="*/ 10 w 26"/>
                <a:gd name="T7" fmla="*/ 9 h 36"/>
                <a:gd name="T8" fmla="*/ 12 w 26"/>
                <a:gd name="T9" fmla="*/ 10 h 36"/>
                <a:gd name="T10" fmla="*/ 13 w 26"/>
                <a:gd name="T11" fmla="*/ 12 h 36"/>
                <a:gd name="T12" fmla="*/ 14 w 26"/>
                <a:gd name="T13" fmla="*/ 13 h 36"/>
                <a:gd name="T14" fmla="*/ 16 w 26"/>
                <a:gd name="T15" fmla="*/ 15 h 36"/>
                <a:gd name="T16" fmla="*/ 17 w 26"/>
                <a:gd name="T17" fmla="*/ 16 h 36"/>
                <a:gd name="T18" fmla="*/ 20 w 26"/>
                <a:gd name="T19" fmla="*/ 16 h 36"/>
                <a:gd name="T20" fmla="*/ 23 w 26"/>
                <a:gd name="T21" fmla="*/ 17 h 36"/>
                <a:gd name="T22" fmla="*/ 24 w 26"/>
                <a:gd name="T23" fmla="*/ 19 h 36"/>
                <a:gd name="T24" fmla="*/ 24 w 26"/>
                <a:gd name="T25" fmla="*/ 19 h 36"/>
                <a:gd name="T26" fmla="*/ 24 w 26"/>
                <a:gd name="T27" fmla="*/ 19 h 36"/>
                <a:gd name="T28" fmla="*/ 26 w 26"/>
                <a:gd name="T29" fmla="*/ 20 h 36"/>
                <a:gd name="T30" fmla="*/ 24 w 26"/>
                <a:gd name="T31" fmla="*/ 22 h 36"/>
                <a:gd name="T32" fmla="*/ 23 w 26"/>
                <a:gd name="T33" fmla="*/ 23 h 36"/>
                <a:gd name="T34" fmla="*/ 22 w 26"/>
                <a:gd name="T35" fmla="*/ 22 h 36"/>
                <a:gd name="T36" fmla="*/ 23 w 26"/>
                <a:gd name="T37" fmla="*/ 20 h 36"/>
                <a:gd name="T38" fmla="*/ 22 w 26"/>
                <a:gd name="T39" fmla="*/ 19 h 36"/>
                <a:gd name="T40" fmla="*/ 20 w 26"/>
                <a:gd name="T41" fmla="*/ 17 h 36"/>
                <a:gd name="T42" fmla="*/ 20 w 26"/>
                <a:gd name="T43" fmla="*/ 17 h 36"/>
                <a:gd name="T44" fmla="*/ 17 w 26"/>
                <a:gd name="T45" fmla="*/ 17 h 36"/>
                <a:gd name="T46" fmla="*/ 19 w 26"/>
                <a:gd name="T47" fmla="*/ 19 h 36"/>
                <a:gd name="T48" fmla="*/ 17 w 26"/>
                <a:gd name="T49" fmla="*/ 20 h 36"/>
                <a:gd name="T50" fmla="*/ 19 w 26"/>
                <a:gd name="T51" fmla="*/ 22 h 36"/>
                <a:gd name="T52" fmla="*/ 20 w 26"/>
                <a:gd name="T53" fmla="*/ 23 h 36"/>
                <a:gd name="T54" fmla="*/ 19 w 26"/>
                <a:gd name="T55" fmla="*/ 26 h 36"/>
                <a:gd name="T56" fmla="*/ 20 w 26"/>
                <a:gd name="T57" fmla="*/ 27 h 36"/>
                <a:gd name="T58" fmla="*/ 20 w 26"/>
                <a:gd name="T59" fmla="*/ 30 h 36"/>
                <a:gd name="T60" fmla="*/ 20 w 26"/>
                <a:gd name="T61" fmla="*/ 30 h 36"/>
                <a:gd name="T62" fmla="*/ 19 w 26"/>
                <a:gd name="T63" fmla="*/ 32 h 36"/>
                <a:gd name="T64" fmla="*/ 17 w 26"/>
                <a:gd name="T65" fmla="*/ 30 h 36"/>
                <a:gd name="T66" fmla="*/ 19 w 26"/>
                <a:gd name="T67" fmla="*/ 32 h 36"/>
                <a:gd name="T68" fmla="*/ 17 w 26"/>
                <a:gd name="T69" fmla="*/ 33 h 36"/>
                <a:gd name="T70" fmla="*/ 14 w 26"/>
                <a:gd name="T71" fmla="*/ 33 h 36"/>
                <a:gd name="T72" fmla="*/ 14 w 26"/>
                <a:gd name="T73" fmla="*/ 36 h 36"/>
                <a:gd name="T74" fmla="*/ 13 w 26"/>
                <a:gd name="T75" fmla="*/ 33 h 36"/>
                <a:gd name="T76" fmla="*/ 14 w 26"/>
                <a:gd name="T77" fmla="*/ 32 h 36"/>
                <a:gd name="T78" fmla="*/ 16 w 26"/>
                <a:gd name="T79" fmla="*/ 30 h 36"/>
                <a:gd name="T80" fmla="*/ 14 w 26"/>
                <a:gd name="T81" fmla="*/ 29 h 36"/>
                <a:gd name="T82" fmla="*/ 13 w 26"/>
                <a:gd name="T83" fmla="*/ 27 h 36"/>
                <a:gd name="T84" fmla="*/ 12 w 26"/>
                <a:gd name="T85" fmla="*/ 26 h 36"/>
                <a:gd name="T86" fmla="*/ 13 w 26"/>
                <a:gd name="T87" fmla="*/ 27 h 36"/>
                <a:gd name="T88" fmla="*/ 12 w 26"/>
                <a:gd name="T89" fmla="*/ 30 h 36"/>
                <a:gd name="T90" fmla="*/ 12 w 26"/>
                <a:gd name="T91" fmla="*/ 27 h 36"/>
                <a:gd name="T92" fmla="*/ 10 w 26"/>
                <a:gd name="T93" fmla="*/ 26 h 36"/>
                <a:gd name="T94" fmla="*/ 9 w 26"/>
                <a:gd name="T95" fmla="*/ 26 h 36"/>
                <a:gd name="T96" fmla="*/ 7 w 26"/>
                <a:gd name="T97" fmla="*/ 27 h 36"/>
                <a:gd name="T98" fmla="*/ 9 w 26"/>
                <a:gd name="T99" fmla="*/ 29 h 36"/>
                <a:gd name="T100" fmla="*/ 7 w 26"/>
                <a:gd name="T101" fmla="*/ 30 h 36"/>
                <a:gd name="T102" fmla="*/ 6 w 26"/>
                <a:gd name="T103" fmla="*/ 29 h 36"/>
                <a:gd name="T104" fmla="*/ 4 w 26"/>
                <a:gd name="T105" fmla="*/ 27 h 36"/>
                <a:gd name="T106" fmla="*/ 3 w 26"/>
                <a:gd name="T107" fmla="*/ 29 h 36"/>
                <a:gd name="T108" fmla="*/ 0 w 26"/>
                <a:gd name="T109" fmla="*/ 26 h 36"/>
                <a:gd name="T110" fmla="*/ 2 w 26"/>
                <a:gd name="T111" fmla="*/ 25 h 36"/>
                <a:gd name="T112" fmla="*/ 3 w 26"/>
                <a:gd name="T113" fmla="*/ 23 h 36"/>
                <a:gd name="T114" fmla="*/ 4 w 26"/>
                <a:gd name="T115" fmla="*/ 25 h 36"/>
                <a:gd name="T116" fmla="*/ 3 w 26"/>
                <a:gd name="T117" fmla="*/ 26 h 36"/>
                <a:gd name="T118" fmla="*/ 4 w 26"/>
                <a:gd name="T119" fmla="*/ 25 h 36"/>
                <a:gd name="T120" fmla="*/ 4 w 26"/>
                <a:gd name="T121" fmla="*/ 25 h 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
                <a:gd name="T184" fmla="*/ 0 h 36"/>
                <a:gd name="T185" fmla="*/ 26 w 26"/>
                <a:gd name="T186" fmla="*/ 36 h 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 h="36">
                  <a:moveTo>
                    <a:pt x="9" y="0"/>
                  </a:moveTo>
                  <a:lnTo>
                    <a:pt x="9" y="2"/>
                  </a:lnTo>
                  <a:lnTo>
                    <a:pt x="9" y="3"/>
                  </a:lnTo>
                  <a:lnTo>
                    <a:pt x="9" y="4"/>
                  </a:lnTo>
                  <a:lnTo>
                    <a:pt x="9" y="6"/>
                  </a:lnTo>
                  <a:lnTo>
                    <a:pt x="9" y="7"/>
                  </a:lnTo>
                  <a:lnTo>
                    <a:pt x="10" y="7"/>
                  </a:lnTo>
                  <a:lnTo>
                    <a:pt x="10" y="9"/>
                  </a:lnTo>
                  <a:lnTo>
                    <a:pt x="10" y="10"/>
                  </a:lnTo>
                  <a:lnTo>
                    <a:pt x="12" y="10"/>
                  </a:lnTo>
                  <a:lnTo>
                    <a:pt x="12" y="12"/>
                  </a:lnTo>
                  <a:lnTo>
                    <a:pt x="13" y="12"/>
                  </a:lnTo>
                  <a:lnTo>
                    <a:pt x="13" y="13"/>
                  </a:lnTo>
                  <a:lnTo>
                    <a:pt x="14" y="13"/>
                  </a:lnTo>
                  <a:lnTo>
                    <a:pt x="14" y="15"/>
                  </a:lnTo>
                  <a:lnTo>
                    <a:pt x="16" y="15"/>
                  </a:lnTo>
                  <a:lnTo>
                    <a:pt x="17" y="15"/>
                  </a:lnTo>
                  <a:lnTo>
                    <a:pt x="17" y="16"/>
                  </a:lnTo>
                  <a:lnTo>
                    <a:pt x="19" y="16"/>
                  </a:lnTo>
                  <a:lnTo>
                    <a:pt x="20" y="16"/>
                  </a:lnTo>
                  <a:lnTo>
                    <a:pt x="22" y="17"/>
                  </a:lnTo>
                  <a:lnTo>
                    <a:pt x="23" y="17"/>
                  </a:lnTo>
                  <a:lnTo>
                    <a:pt x="24" y="17"/>
                  </a:lnTo>
                  <a:lnTo>
                    <a:pt x="24" y="19"/>
                  </a:lnTo>
                  <a:lnTo>
                    <a:pt x="23" y="19"/>
                  </a:lnTo>
                  <a:lnTo>
                    <a:pt x="24" y="19"/>
                  </a:lnTo>
                  <a:lnTo>
                    <a:pt x="26" y="19"/>
                  </a:lnTo>
                  <a:lnTo>
                    <a:pt x="24" y="19"/>
                  </a:lnTo>
                  <a:lnTo>
                    <a:pt x="24" y="20"/>
                  </a:lnTo>
                  <a:lnTo>
                    <a:pt x="26" y="20"/>
                  </a:lnTo>
                  <a:lnTo>
                    <a:pt x="26" y="22"/>
                  </a:lnTo>
                  <a:lnTo>
                    <a:pt x="24" y="22"/>
                  </a:lnTo>
                  <a:lnTo>
                    <a:pt x="24" y="23"/>
                  </a:lnTo>
                  <a:lnTo>
                    <a:pt x="23" y="23"/>
                  </a:lnTo>
                  <a:lnTo>
                    <a:pt x="22" y="23"/>
                  </a:lnTo>
                  <a:lnTo>
                    <a:pt x="22" y="22"/>
                  </a:lnTo>
                  <a:lnTo>
                    <a:pt x="23" y="22"/>
                  </a:lnTo>
                  <a:lnTo>
                    <a:pt x="23" y="20"/>
                  </a:lnTo>
                  <a:lnTo>
                    <a:pt x="23" y="19"/>
                  </a:lnTo>
                  <a:lnTo>
                    <a:pt x="22" y="19"/>
                  </a:lnTo>
                  <a:lnTo>
                    <a:pt x="20" y="19"/>
                  </a:lnTo>
                  <a:lnTo>
                    <a:pt x="20" y="17"/>
                  </a:lnTo>
                  <a:lnTo>
                    <a:pt x="20" y="19"/>
                  </a:lnTo>
                  <a:lnTo>
                    <a:pt x="20" y="17"/>
                  </a:lnTo>
                  <a:lnTo>
                    <a:pt x="19" y="17"/>
                  </a:lnTo>
                  <a:lnTo>
                    <a:pt x="17" y="17"/>
                  </a:lnTo>
                  <a:lnTo>
                    <a:pt x="17" y="19"/>
                  </a:lnTo>
                  <a:lnTo>
                    <a:pt x="19" y="19"/>
                  </a:lnTo>
                  <a:lnTo>
                    <a:pt x="17" y="19"/>
                  </a:lnTo>
                  <a:lnTo>
                    <a:pt x="17" y="20"/>
                  </a:lnTo>
                  <a:lnTo>
                    <a:pt x="19" y="20"/>
                  </a:lnTo>
                  <a:lnTo>
                    <a:pt x="19" y="22"/>
                  </a:lnTo>
                  <a:lnTo>
                    <a:pt x="20" y="22"/>
                  </a:lnTo>
                  <a:lnTo>
                    <a:pt x="20" y="23"/>
                  </a:lnTo>
                  <a:lnTo>
                    <a:pt x="20" y="25"/>
                  </a:lnTo>
                  <a:lnTo>
                    <a:pt x="19" y="26"/>
                  </a:lnTo>
                  <a:lnTo>
                    <a:pt x="19" y="27"/>
                  </a:lnTo>
                  <a:lnTo>
                    <a:pt x="20" y="27"/>
                  </a:lnTo>
                  <a:lnTo>
                    <a:pt x="20" y="29"/>
                  </a:lnTo>
                  <a:lnTo>
                    <a:pt x="20" y="30"/>
                  </a:lnTo>
                  <a:lnTo>
                    <a:pt x="19" y="30"/>
                  </a:lnTo>
                  <a:lnTo>
                    <a:pt x="20" y="30"/>
                  </a:lnTo>
                  <a:lnTo>
                    <a:pt x="20" y="32"/>
                  </a:lnTo>
                  <a:lnTo>
                    <a:pt x="19" y="32"/>
                  </a:lnTo>
                  <a:lnTo>
                    <a:pt x="19" y="30"/>
                  </a:lnTo>
                  <a:lnTo>
                    <a:pt x="17" y="30"/>
                  </a:lnTo>
                  <a:lnTo>
                    <a:pt x="17" y="32"/>
                  </a:lnTo>
                  <a:lnTo>
                    <a:pt x="19" y="32"/>
                  </a:lnTo>
                  <a:lnTo>
                    <a:pt x="17" y="32"/>
                  </a:lnTo>
                  <a:lnTo>
                    <a:pt x="17" y="33"/>
                  </a:lnTo>
                  <a:lnTo>
                    <a:pt x="16" y="33"/>
                  </a:lnTo>
                  <a:lnTo>
                    <a:pt x="14" y="33"/>
                  </a:lnTo>
                  <a:lnTo>
                    <a:pt x="14" y="35"/>
                  </a:lnTo>
                  <a:lnTo>
                    <a:pt x="14" y="36"/>
                  </a:lnTo>
                  <a:lnTo>
                    <a:pt x="14" y="35"/>
                  </a:lnTo>
                  <a:lnTo>
                    <a:pt x="13" y="33"/>
                  </a:lnTo>
                  <a:lnTo>
                    <a:pt x="14" y="33"/>
                  </a:lnTo>
                  <a:lnTo>
                    <a:pt x="14" y="32"/>
                  </a:lnTo>
                  <a:lnTo>
                    <a:pt x="16" y="32"/>
                  </a:lnTo>
                  <a:lnTo>
                    <a:pt x="16" y="30"/>
                  </a:lnTo>
                  <a:lnTo>
                    <a:pt x="16" y="29"/>
                  </a:lnTo>
                  <a:lnTo>
                    <a:pt x="14" y="29"/>
                  </a:lnTo>
                  <a:lnTo>
                    <a:pt x="14" y="27"/>
                  </a:lnTo>
                  <a:lnTo>
                    <a:pt x="13" y="27"/>
                  </a:lnTo>
                  <a:lnTo>
                    <a:pt x="13" y="26"/>
                  </a:lnTo>
                  <a:lnTo>
                    <a:pt x="12" y="26"/>
                  </a:lnTo>
                  <a:lnTo>
                    <a:pt x="12" y="27"/>
                  </a:lnTo>
                  <a:lnTo>
                    <a:pt x="13" y="27"/>
                  </a:lnTo>
                  <a:lnTo>
                    <a:pt x="13" y="29"/>
                  </a:lnTo>
                  <a:lnTo>
                    <a:pt x="12" y="30"/>
                  </a:lnTo>
                  <a:lnTo>
                    <a:pt x="12" y="29"/>
                  </a:lnTo>
                  <a:lnTo>
                    <a:pt x="12" y="27"/>
                  </a:lnTo>
                  <a:lnTo>
                    <a:pt x="12" y="26"/>
                  </a:lnTo>
                  <a:lnTo>
                    <a:pt x="10" y="26"/>
                  </a:lnTo>
                  <a:lnTo>
                    <a:pt x="9" y="25"/>
                  </a:lnTo>
                  <a:lnTo>
                    <a:pt x="9" y="26"/>
                  </a:lnTo>
                  <a:lnTo>
                    <a:pt x="7" y="26"/>
                  </a:lnTo>
                  <a:lnTo>
                    <a:pt x="7" y="27"/>
                  </a:lnTo>
                  <a:lnTo>
                    <a:pt x="9" y="26"/>
                  </a:lnTo>
                  <a:lnTo>
                    <a:pt x="9" y="29"/>
                  </a:lnTo>
                  <a:lnTo>
                    <a:pt x="9" y="30"/>
                  </a:lnTo>
                  <a:lnTo>
                    <a:pt x="7" y="30"/>
                  </a:lnTo>
                  <a:lnTo>
                    <a:pt x="7" y="29"/>
                  </a:lnTo>
                  <a:lnTo>
                    <a:pt x="6" y="29"/>
                  </a:lnTo>
                  <a:lnTo>
                    <a:pt x="6" y="27"/>
                  </a:lnTo>
                  <a:lnTo>
                    <a:pt x="4" y="27"/>
                  </a:lnTo>
                  <a:lnTo>
                    <a:pt x="4" y="29"/>
                  </a:lnTo>
                  <a:lnTo>
                    <a:pt x="3" y="29"/>
                  </a:lnTo>
                  <a:lnTo>
                    <a:pt x="2" y="27"/>
                  </a:lnTo>
                  <a:lnTo>
                    <a:pt x="0" y="26"/>
                  </a:lnTo>
                  <a:lnTo>
                    <a:pt x="0" y="25"/>
                  </a:lnTo>
                  <a:lnTo>
                    <a:pt x="2" y="25"/>
                  </a:lnTo>
                  <a:lnTo>
                    <a:pt x="3" y="25"/>
                  </a:lnTo>
                  <a:lnTo>
                    <a:pt x="3" y="23"/>
                  </a:lnTo>
                  <a:lnTo>
                    <a:pt x="3" y="25"/>
                  </a:lnTo>
                  <a:lnTo>
                    <a:pt x="4" y="25"/>
                  </a:lnTo>
                  <a:lnTo>
                    <a:pt x="3" y="25"/>
                  </a:lnTo>
                  <a:lnTo>
                    <a:pt x="3" y="26"/>
                  </a:lnTo>
                  <a:lnTo>
                    <a:pt x="4" y="26"/>
                  </a:lnTo>
                  <a:lnTo>
                    <a:pt x="4" y="25"/>
                  </a:lnTo>
                  <a:lnTo>
                    <a:pt x="4" y="23"/>
                  </a:lnTo>
                  <a:lnTo>
                    <a:pt x="4" y="25"/>
                  </a:lnTo>
                </a:path>
              </a:pathLst>
            </a:custGeom>
            <a:solidFill>
              <a:schemeClr val="bg1"/>
            </a:solidFill>
            <a:ln w="3175" cmpd="sng">
              <a:solidFill>
                <a:srgbClr val="808080"/>
              </a:solidFill>
              <a:prstDash val="solid"/>
              <a:round/>
              <a:headEnd/>
              <a:tailEnd/>
            </a:ln>
          </p:spPr>
          <p:txBody>
            <a:bodyPr/>
            <a:lstStyle/>
            <a:p>
              <a:endParaRPr lang="en-US"/>
            </a:p>
          </p:txBody>
        </p:sp>
        <p:sp>
          <p:nvSpPr>
            <p:cNvPr id="15254" name="Freeform 205"/>
            <p:cNvSpPr>
              <a:spLocks/>
            </p:cNvSpPr>
            <p:nvPr/>
          </p:nvSpPr>
          <p:spPr bwMode="auto">
            <a:xfrm>
              <a:off x="3107" y="1053"/>
              <a:ext cx="14" cy="10"/>
            </a:xfrm>
            <a:custGeom>
              <a:avLst/>
              <a:gdLst>
                <a:gd name="T0" fmla="*/ 5 w 27"/>
                <a:gd name="T1" fmla="*/ 1 h 20"/>
                <a:gd name="T2" fmla="*/ 8 w 27"/>
                <a:gd name="T3" fmla="*/ 0 h 20"/>
                <a:gd name="T4" fmla="*/ 11 w 27"/>
                <a:gd name="T5" fmla="*/ 1 h 20"/>
                <a:gd name="T6" fmla="*/ 13 w 27"/>
                <a:gd name="T7" fmla="*/ 3 h 20"/>
                <a:gd name="T8" fmla="*/ 10 w 27"/>
                <a:gd name="T9" fmla="*/ 3 h 20"/>
                <a:gd name="T10" fmla="*/ 10 w 27"/>
                <a:gd name="T11" fmla="*/ 4 h 20"/>
                <a:gd name="T12" fmla="*/ 13 w 27"/>
                <a:gd name="T13" fmla="*/ 3 h 20"/>
                <a:gd name="T14" fmla="*/ 15 w 27"/>
                <a:gd name="T15" fmla="*/ 5 h 20"/>
                <a:gd name="T16" fmla="*/ 14 w 27"/>
                <a:gd name="T17" fmla="*/ 8 h 20"/>
                <a:gd name="T18" fmla="*/ 13 w 27"/>
                <a:gd name="T19" fmla="*/ 10 h 20"/>
                <a:gd name="T20" fmla="*/ 13 w 27"/>
                <a:gd name="T21" fmla="*/ 10 h 20"/>
                <a:gd name="T22" fmla="*/ 14 w 27"/>
                <a:gd name="T23" fmla="*/ 10 h 20"/>
                <a:gd name="T24" fmla="*/ 15 w 27"/>
                <a:gd name="T25" fmla="*/ 8 h 20"/>
                <a:gd name="T26" fmla="*/ 17 w 27"/>
                <a:gd name="T27" fmla="*/ 7 h 20"/>
                <a:gd name="T28" fmla="*/ 20 w 27"/>
                <a:gd name="T29" fmla="*/ 8 h 20"/>
                <a:gd name="T30" fmla="*/ 23 w 27"/>
                <a:gd name="T31" fmla="*/ 10 h 20"/>
                <a:gd name="T32" fmla="*/ 23 w 27"/>
                <a:gd name="T33" fmla="*/ 13 h 20"/>
                <a:gd name="T34" fmla="*/ 23 w 27"/>
                <a:gd name="T35" fmla="*/ 13 h 20"/>
                <a:gd name="T36" fmla="*/ 24 w 27"/>
                <a:gd name="T37" fmla="*/ 14 h 20"/>
                <a:gd name="T38" fmla="*/ 25 w 27"/>
                <a:gd name="T39" fmla="*/ 13 h 20"/>
                <a:gd name="T40" fmla="*/ 25 w 27"/>
                <a:gd name="T41" fmla="*/ 14 h 20"/>
                <a:gd name="T42" fmla="*/ 23 w 27"/>
                <a:gd name="T43" fmla="*/ 17 h 20"/>
                <a:gd name="T44" fmla="*/ 20 w 27"/>
                <a:gd name="T45" fmla="*/ 18 h 20"/>
                <a:gd name="T46" fmla="*/ 17 w 27"/>
                <a:gd name="T47" fmla="*/ 18 h 20"/>
                <a:gd name="T48" fmla="*/ 14 w 27"/>
                <a:gd name="T49" fmla="*/ 18 h 20"/>
                <a:gd name="T50" fmla="*/ 8 w 27"/>
                <a:gd name="T51" fmla="*/ 20 h 20"/>
                <a:gd name="T52" fmla="*/ 5 w 27"/>
                <a:gd name="T53" fmla="*/ 20 h 20"/>
                <a:gd name="T54" fmla="*/ 3 w 27"/>
                <a:gd name="T55" fmla="*/ 18 h 20"/>
                <a:gd name="T56" fmla="*/ 1 w 27"/>
                <a:gd name="T57" fmla="*/ 15 h 20"/>
                <a:gd name="T58" fmla="*/ 3 w 27"/>
                <a:gd name="T59" fmla="*/ 15 h 20"/>
                <a:gd name="T60" fmla="*/ 4 w 27"/>
                <a:gd name="T61" fmla="*/ 17 h 20"/>
                <a:gd name="T62" fmla="*/ 7 w 27"/>
                <a:gd name="T63" fmla="*/ 17 h 20"/>
                <a:gd name="T64" fmla="*/ 4 w 27"/>
                <a:gd name="T65" fmla="*/ 17 h 20"/>
                <a:gd name="T66" fmla="*/ 3 w 27"/>
                <a:gd name="T67" fmla="*/ 14 h 20"/>
                <a:gd name="T68" fmla="*/ 1 w 27"/>
                <a:gd name="T69" fmla="*/ 13 h 20"/>
                <a:gd name="T70" fmla="*/ 0 w 27"/>
                <a:gd name="T71" fmla="*/ 11 h 20"/>
                <a:gd name="T72" fmla="*/ 1 w 27"/>
                <a:gd name="T73" fmla="*/ 10 h 20"/>
                <a:gd name="T74" fmla="*/ 0 w 27"/>
                <a:gd name="T75" fmla="*/ 8 h 20"/>
                <a:gd name="T76" fmla="*/ 1 w 27"/>
                <a:gd name="T77" fmla="*/ 5 h 20"/>
                <a:gd name="T78" fmla="*/ 3 w 27"/>
                <a:gd name="T79" fmla="*/ 3 h 20"/>
                <a:gd name="T80" fmla="*/ 4 w 27"/>
                <a:gd name="T81" fmla="*/ 1 h 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20"/>
                <a:gd name="T125" fmla="*/ 27 w 27"/>
                <a:gd name="T126" fmla="*/ 20 h 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20">
                  <a:moveTo>
                    <a:pt x="4" y="1"/>
                  </a:moveTo>
                  <a:lnTo>
                    <a:pt x="5" y="1"/>
                  </a:lnTo>
                  <a:lnTo>
                    <a:pt x="7" y="1"/>
                  </a:lnTo>
                  <a:lnTo>
                    <a:pt x="8" y="0"/>
                  </a:lnTo>
                  <a:lnTo>
                    <a:pt x="11" y="0"/>
                  </a:lnTo>
                  <a:lnTo>
                    <a:pt x="11" y="1"/>
                  </a:lnTo>
                  <a:lnTo>
                    <a:pt x="13" y="1"/>
                  </a:lnTo>
                  <a:lnTo>
                    <a:pt x="13" y="3"/>
                  </a:lnTo>
                  <a:lnTo>
                    <a:pt x="11" y="3"/>
                  </a:lnTo>
                  <a:lnTo>
                    <a:pt x="10" y="3"/>
                  </a:lnTo>
                  <a:lnTo>
                    <a:pt x="8" y="3"/>
                  </a:lnTo>
                  <a:lnTo>
                    <a:pt x="10" y="4"/>
                  </a:lnTo>
                  <a:lnTo>
                    <a:pt x="11" y="3"/>
                  </a:lnTo>
                  <a:lnTo>
                    <a:pt x="13" y="3"/>
                  </a:lnTo>
                  <a:lnTo>
                    <a:pt x="14" y="4"/>
                  </a:lnTo>
                  <a:lnTo>
                    <a:pt x="15" y="5"/>
                  </a:lnTo>
                  <a:lnTo>
                    <a:pt x="15" y="7"/>
                  </a:lnTo>
                  <a:lnTo>
                    <a:pt x="14" y="8"/>
                  </a:lnTo>
                  <a:lnTo>
                    <a:pt x="14" y="10"/>
                  </a:lnTo>
                  <a:lnTo>
                    <a:pt x="13" y="10"/>
                  </a:lnTo>
                  <a:lnTo>
                    <a:pt x="11" y="10"/>
                  </a:lnTo>
                  <a:lnTo>
                    <a:pt x="13" y="10"/>
                  </a:lnTo>
                  <a:lnTo>
                    <a:pt x="14" y="11"/>
                  </a:lnTo>
                  <a:lnTo>
                    <a:pt x="14" y="10"/>
                  </a:lnTo>
                  <a:lnTo>
                    <a:pt x="15" y="10"/>
                  </a:lnTo>
                  <a:lnTo>
                    <a:pt x="15" y="8"/>
                  </a:lnTo>
                  <a:lnTo>
                    <a:pt x="15" y="7"/>
                  </a:lnTo>
                  <a:lnTo>
                    <a:pt x="17" y="7"/>
                  </a:lnTo>
                  <a:lnTo>
                    <a:pt x="18" y="7"/>
                  </a:lnTo>
                  <a:lnTo>
                    <a:pt x="20" y="8"/>
                  </a:lnTo>
                  <a:lnTo>
                    <a:pt x="21" y="10"/>
                  </a:lnTo>
                  <a:lnTo>
                    <a:pt x="23" y="10"/>
                  </a:lnTo>
                  <a:lnTo>
                    <a:pt x="23" y="11"/>
                  </a:lnTo>
                  <a:lnTo>
                    <a:pt x="23" y="13"/>
                  </a:lnTo>
                  <a:lnTo>
                    <a:pt x="23" y="14"/>
                  </a:lnTo>
                  <a:lnTo>
                    <a:pt x="23" y="13"/>
                  </a:lnTo>
                  <a:lnTo>
                    <a:pt x="24" y="13"/>
                  </a:lnTo>
                  <a:lnTo>
                    <a:pt x="24" y="14"/>
                  </a:lnTo>
                  <a:lnTo>
                    <a:pt x="25" y="14"/>
                  </a:lnTo>
                  <a:lnTo>
                    <a:pt x="25" y="13"/>
                  </a:lnTo>
                  <a:lnTo>
                    <a:pt x="27" y="14"/>
                  </a:lnTo>
                  <a:lnTo>
                    <a:pt x="25" y="14"/>
                  </a:lnTo>
                  <a:lnTo>
                    <a:pt x="24" y="15"/>
                  </a:lnTo>
                  <a:lnTo>
                    <a:pt x="23" y="17"/>
                  </a:lnTo>
                  <a:lnTo>
                    <a:pt x="21" y="17"/>
                  </a:lnTo>
                  <a:lnTo>
                    <a:pt x="20" y="18"/>
                  </a:lnTo>
                  <a:lnTo>
                    <a:pt x="18" y="18"/>
                  </a:lnTo>
                  <a:lnTo>
                    <a:pt x="17" y="18"/>
                  </a:lnTo>
                  <a:lnTo>
                    <a:pt x="15" y="18"/>
                  </a:lnTo>
                  <a:lnTo>
                    <a:pt x="14" y="18"/>
                  </a:lnTo>
                  <a:lnTo>
                    <a:pt x="11" y="20"/>
                  </a:lnTo>
                  <a:lnTo>
                    <a:pt x="8" y="20"/>
                  </a:lnTo>
                  <a:lnTo>
                    <a:pt x="7" y="20"/>
                  </a:lnTo>
                  <a:lnTo>
                    <a:pt x="5" y="20"/>
                  </a:lnTo>
                  <a:lnTo>
                    <a:pt x="4" y="20"/>
                  </a:lnTo>
                  <a:lnTo>
                    <a:pt x="3" y="18"/>
                  </a:lnTo>
                  <a:lnTo>
                    <a:pt x="1" y="17"/>
                  </a:lnTo>
                  <a:lnTo>
                    <a:pt x="1" y="15"/>
                  </a:lnTo>
                  <a:lnTo>
                    <a:pt x="1" y="14"/>
                  </a:lnTo>
                  <a:lnTo>
                    <a:pt x="3" y="15"/>
                  </a:lnTo>
                  <a:lnTo>
                    <a:pt x="3" y="17"/>
                  </a:lnTo>
                  <a:lnTo>
                    <a:pt x="4" y="17"/>
                  </a:lnTo>
                  <a:lnTo>
                    <a:pt x="5" y="17"/>
                  </a:lnTo>
                  <a:lnTo>
                    <a:pt x="7" y="17"/>
                  </a:lnTo>
                  <a:lnTo>
                    <a:pt x="5" y="17"/>
                  </a:lnTo>
                  <a:lnTo>
                    <a:pt x="4" y="17"/>
                  </a:lnTo>
                  <a:lnTo>
                    <a:pt x="3" y="15"/>
                  </a:lnTo>
                  <a:lnTo>
                    <a:pt x="3" y="14"/>
                  </a:lnTo>
                  <a:lnTo>
                    <a:pt x="3" y="13"/>
                  </a:lnTo>
                  <a:lnTo>
                    <a:pt x="1" y="13"/>
                  </a:lnTo>
                  <a:lnTo>
                    <a:pt x="0" y="13"/>
                  </a:lnTo>
                  <a:lnTo>
                    <a:pt x="0" y="11"/>
                  </a:lnTo>
                  <a:lnTo>
                    <a:pt x="0" y="10"/>
                  </a:lnTo>
                  <a:lnTo>
                    <a:pt x="1" y="10"/>
                  </a:lnTo>
                  <a:lnTo>
                    <a:pt x="1" y="8"/>
                  </a:lnTo>
                  <a:lnTo>
                    <a:pt x="0" y="8"/>
                  </a:lnTo>
                  <a:lnTo>
                    <a:pt x="0" y="7"/>
                  </a:lnTo>
                  <a:lnTo>
                    <a:pt x="1" y="5"/>
                  </a:lnTo>
                  <a:lnTo>
                    <a:pt x="3" y="4"/>
                  </a:lnTo>
                  <a:lnTo>
                    <a:pt x="3" y="3"/>
                  </a:lnTo>
                  <a:lnTo>
                    <a:pt x="4" y="3"/>
                  </a:lnTo>
                  <a:lnTo>
                    <a:pt x="4"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55" name="Freeform 206"/>
            <p:cNvSpPr>
              <a:spLocks/>
            </p:cNvSpPr>
            <p:nvPr/>
          </p:nvSpPr>
          <p:spPr bwMode="auto">
            <a:xfrm>
              <a:off x="3087" y="1050"/>
              <a:ext cx="13" cy="9"/>
            </a:xfrm>
            <a:custGeom>
              <a:avLst/>
              <a:gdLst>
                <a:gd name="T0" fmla="*/ 24 w 24"/>
                <a:gd name="T1" fmla="*/ 14 h 18"/>
                <a:gd name="T2" fmla="*/ 24 w 24"/>
                <a:gd name="T3" fmla="*/ 15 h 18"/>
                <a:gd name="T4" fmla="*/ 23 w 24"/>
                <a:gd name="T5" fmla="*/ 17 h 18"/>
                <a:gd name="T6" fmla="*/ 21 w 24"/>
                <a:gd name="T7" fmla="*/ 17 h 18"/>
                <a:gd name="T8" fmla="*/ 21 w 24"/>
                <a:gd name="T9" fmla="*/ 18 h 18"/>
                <a:gd name="T10" fmla="*/ 20 w 24"/>
                <a:gd name="T11" fmla="*/ 18 h 18"/>
                <a:gd name="T12" fmla="*/ 18 w 24"/>
                <a:gd name="T13" fmla="*/ 18 h 18"/>
                <a:gd name="T14" fmla="*/ 17 w 24"/>
                <a:gd name="T15" fmla="*/ 18 h 18"/>
                <a:gd name="T16" fmla="*/ 15 w 24"/>
                <a:gd name="T17" fmla="*/ 18 h 18"/>
                <a:gd name="T18" fmla="*/ 14 w 24"/>
                <a:gd name="T19" fmla="*/ 18 h 18"/>
                <a:gd name="T20" fmla="*/ 13 w 24"/>
                <a:gd name="T21" fmla="*/ 18 h 18"/>
                <a:gd name="T22" fmla="*/ 11 w 24"/>
                <a:gd name="T23" fmla="*/ 18 h 18"/>
                <a:gd name="T24" fmla="*/ 11 w 24"/>
                <a:gd name="T25" fmla="*/ 17 h 18"/>
                <a:gd name="T26" fmla="*/ 10 w 24"/>
                <a:gd name="T27" fmla="*/ 17 h 18"/>
                <a:gd name="T28" fmla="*/ 8 w 24"/>
                <a:gd name="T29" fmla="*/ 15 h 18"/>
                <a:gd name="T30" fmla="*/ 7 w 24"/>
                <a:gd name="T31" fmla="*/ 15 h 18"/>
                <a:gd name="T32" fmla="*/ 5 w 24"/>
                <a:gd name="T33" fmla="*/ 14 h 18"/>
                <a:gd name="T34" fmla="*/ 4 w 24"/>
                <a:gd name="T35" fmla="*/ 12 h 18"/>
                <a:gd name="T36" fmla="*/ 3 w 24"/>
                <a:gd name="T37" fmla="*/ 11 h 18"/>
                <a:gd name="T38" fmla="*/ 3 w 24"/>
                <a:gd name="T39" fmla="*/ 10 h 18"/>
                <a:gd name="T40" fmla="*/ 1 w 24"/>
                <a:gd name="T41" fmla="*/ 10 h 18"/>
                <a:gd name="T42" fmla="*/ 1 w 24"/>
                <a:gd name="T43" fmla="*/ 8 h 18"/>
                <a:gd name="T44" fmla="*/ 1 w 24"/>
                <a:gd name="T45" fmla="*/ 5 h 18"/>
                <a:gd name="T46" fmla="*/ 0 w 24"/>
                <a:gd name="T47" fmla="*/ 2 h 18"/>
                <a:gd name="T48" fmla="*/ 0 w 24"/>
                <a:gd name="T49" fmla="*/ 1 h 18"/>
                <a:gd name="T50" fmla="*/ 0 w 24"/>
                <a:gd name="T51" fmla="*/ 0 h 18"/>
                <a:gd name="T52" fmla="*/ 1 w 24"/>
                <a:gd name="T53" fmla="*/ 0 h 18"/>
                <a:gd name="T54" fmla="*/ 8 w 24"/>
                <a:gd name="T55" fmla="*/ 7 h 18"/>
                <a:gd name="T56" fmla="*/ 13 w 24"/>
                <a:gd name="T57" fmla="*/ 11 h 18"/>
                <a:gd name="T58" fmla="*/ 18 w 24"/>
                <a:gd name="T59" fmla="*/ 14 h 18"/>
                <a:gd name="T60" fmla="*/ 20 w 24"/>
                <a:gd name="T61" fmla="*/ 14 h 18"/>
                <a:gd name="T62" fmla="*/ 21 w 24"/>
                <a:gd name="T63" fmla="*/ 15 h 18"/>
                <a:gd name="T64" fmla="*/ 23 w 24"/>
                <a:gd name="T65" fmla="*/ 15 h 18"/>
                <a:gd name="T66" fmla="*/ 23 w 24"/>
                <a:gd name="T67" fmla="*/ 14 h 18"/>
                <a:gd name="T68" fmla="*/ 24 w 24"/>
                <a:gd name="T69" fmla="*/ 14 h 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
                <a:gd name="T106" fmla="*/ 0 h 18"/>
                <a:gd name="T107" fmla="*/ 24 w 24"/>
                <a:gd name="T108" fmla="*/ 18 h 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 h="18">
                  <a:moveTo>
                    <a:pt x="24" y="14"/>
                  </a:moveTo>
                  <a:lnTo>
                    <a:pt x="24" y="15"/>
                  </a:lnTo>
                  <a:lnTo>
                    <a:pt x="23" y="17"/>
                  </a:lnTo>
                  <a:lnTo>
                    <a:pt x="21" y="17"/>
                  </a:lnTo>
                  <a:lnTo>
                    <a:pt x="21" y="18"/>
                  </a:lnTo>
                  <a:lnTo>
                    <a:pt x="20" y="18"/>
                  </a:lnTo>
                  <a:lnTo>
                    <a:pt x="18" y="18"/>
                  </a:lnTo>
                  <a:lnTo>
                    <a:pt x="17" y="18"/>
                  </a:lnTo>
                  <a:lnTo>
                    <a:pt x="15" y="18"/>
                  </a:lnTo>
                  <a:lnTo>
                    <a:pt x="14" y="18"/>
                  </a:lnTo>
                  <a:lnTo>
                    <a:pt x="13" y="18"/>
                  </a:lnTo>
                  <a:lnTo>
                    <a:pt x="11" y="18"/>
                  </a:lnTo>
                  <a:lnTo>
                    <a:pt x="11" y="17"/>
                  </a:lnTo>
                  <a:lnTo>
                    <a:pt x="10" y="17"/>
                  </a:lnTo>
                  <a:lnTo>
                    <a:pt x="8" y="15"/>
                  </a:lnTo>
                  <a:lnTo>
                    <a:pt x="7" y="15"/>
                  </a:lnTo>
                  <a:lnTo>
                    <a:pt x="5" y="14"/>
                  </a:lnTo>
                  <a:lnTo>
                    <a:pt x="4" y="12"/>
                  </a:lnTo>
                  <a:lnTo>
                    <a:pt x="3" y="11"/>
                  </a:lnTo>
                  <a:lnTo>
                    <a:pt x="3" y="10"/>
                  </a:lnTo>
                  <a:lnTo>
                    <a:pt x="1" y="10"/>
                  </a:lnTo>
                  <a:lnTo>
                    <a:pt x="1" y="8"/>
                  </a:lnTo>
                  <a:lnTo>
                    <a:pt x="1" y="5"/>
                  </a:lnTo>
                  <a:lnTo>
                    <a:pt x="0" y="2"/>
                  </a:lnTo>
                  <a:lnTo>
                    <a:pt x="0" y="1"/>
                  </a:lnTo>
                  <a:lnTo>
                    <a:pt x="0" y="0"/>
                  </a:lnTo>
                  <a:lnTo>
                    <a:pt x="1" y="0"/>
                  </a:lnTo>
                  <a:lnTo>
                    <a:pt x="8" y="7"/>
                  </a:lnTo>
                  <a:lnTo>
                    <a:pt x="13" y="11"/>
                  </a:lnTo>
                  <a:lnTo>
                    <a:pt x="18" y="14"/>
                  </a:lnTo>
                  <a:lnTo>
                    <a:pt x="20" y="14"/>
                  </a:lnTo>
                  <a:lnTo>
                    <a:pt x="21" y="15"/>
                  </a:lnTo>
                  <a:lnTo>
                    <a:pt x="23" y="15"/>
                  </a:lnTo>
                  <a:lnTo>
                    <a:pt x="23" y="14"/>
                  </a:lnTo>
                  <a:lnTo>
                    <a:pt x="24" y="1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56" name="Freeform 207"/>
            <p:cNvSpPr>
              <a:spLocks/>
            </p:cNvSpPr>
            <p:nvPr/>
          </p:nvSpPr>
          <p:spPr bwMode="auto">
            <a:xfrm>
              <a:off x="3121" y="1050"/>
              <a:ext cx="9" cy="7"/>
            </a:xfrm>
            <a:custGeom>
              <a:avLst/>
              <a:gdLst>
                <a:gd name="T0" fmla="*/ 10 w 17"/>
                <a:gd name="T1" fmla="*/ 4 h 14"/>
                <a:gd name="T2" fmla="*/ 8 w 17"/>
                <a:gd name="T3" fmla="*/ 4 h 14"/>
                <a:gd name="T4" fmla="*/ 8 w 17"/>
                <a:gd name="T5" fmla="*/ 2 h 14"/>
                <a:gd name="T6" fmla="*/ 10 w 17"/>
                <a:gd name="T7" fmla="*/ 2 h 14"/>
                <a:gd name="T8" fmla="*/ 11 w 17"/>
                <a:gd name="T9" fmla="*/ 2 h 14"/>
                <a:gd name="T10" fmla="*/ 11 w 17"/>
                <a:gd name="T11" fmla="*/ 1 h 14"/>
                <a:gd name="T12" fmla="*/ 11 w 17"/>
                <a:gd name="T13" fmla="*/ 2 h 14"/>
                <a:gd name="T14" fmla="*/ 11 w 17"/>
                <a:gd name="T15" fmla="*/ 1 h 14"/>
                <a:gd name="T16" fmla="*/ 11 w 17"/>
                <a:gd name="T17" fmla="*/ 0 h 14"/>
                <a:gd name="T18" fmla="*/ 13 w 17"/>
                <a:gd name="T19" fmla="*/ 0 h 14"/>
                <a:gd name="T20" fmla="*/ 13 w 17"/>
                <a:gd name="T21" fmla="*/ 1 h 14"/>
                <a:gd name="T22" fmla="*/ 14 w 17"/>
                <a:gd name="T23" fmla="*/ 1 h 14"/>
                <a:gd name="T24" fmla="*/ 14 w 17"/>
                <a:gd name="T25" fmla="*/ 2 h 14"/>
                <a:gd name="T26" fmla="*/ 14 w 17"/>
                <a:gd name="T27" fmla="*/ 1 h 14"/>
                <a:gd name="T28" fmla="*/ 16 w 17"/>
                <a:gd name="T29" fmla="*/ 1 h 14"/>
                <a:gd name="T30" fmla="*/ 17 w 17"/>
                <a:gd name="T31" fmla="*/ 1 h 14"/>
                <a:gd name="T32" fmla="*/ 17 w 17"/>
                <a:gd name="T33" fmla="*/ 2 h 14"/>
                <a:gd name="T34" fmla="*/ 17 w 17"/>
                <a:gd name="T35" fmla="*/ 4 h 14"/>
                <a:gd name="T36" fmla="*/ 17 w 17"/>
                <a:gd name="T37" fmla="*/ 5 h 14"/>
                <a:gd name="T38" fmla="*/ 17 w 17"/>
                <a:gd name="T39" fmla="*/ 7 h 14"/>
                <a:gd name="T40" fmla="*/ 16 w 17"/>
                <a:gd name="T41" fmla="*/ 7 h 14"/>
                <a:gd name="T42" fmla="*/ 16 w 17"/>
                <a:gd name="T43" fmla="*/ 8 h 14"/>
                <a:gd name="T44" fmla="*/ 14 w 17"/>
                <a:gd name="T45" fmla="*/ 8 h 14"/>
                <a:gd name="T46" fmla="*/ 13 w 17"/>
                <a:gd name="T47" fmla="*/ 8 h 14"/>
                <a:gd name="T48" fmla="*/ 13 w 17"/>
                <a:gd name="T49" fmla="*/ 7 h 14"/>
                <a:gd name="T50" fmla="*/ 11 w 17"/>
                <a:gd name="T51" fmla="*/ 8 h 14"/>
                <a:gd name="T52" fmla="*/ 10 w 17"/>
                <a:gd name="T53" fmla="*/ 8 h 14"/>
                <a:gd name="T54" fmla="*/ 10 w 17"/>
                <a:gd name="T55" fmla="*/ 10 h 14"/>
                <a:gd name="T56" fmla="*/ 8 w 17"/>
                <a:gd name="T57" fmla="*/ 10 h 14"/>
                <a:gd name="T58" fmla="*/ 7 w 17"/>
                <a:gd name="T59" fmla="*/ 10 h 14"/>
                <a:gd name="T60" fmla="*/ 6 w 17"/>
                <a:gd name="T61" fmla="*/ 10 h 14"/>
                <a:gd name="T62" fmla="*/ 6 w 17"/>
                <a:gd name="T63" fmla="*/ 11 h 14"/>
                <a:gd name="T64" fmla="*/ 4 w 17"/>
                <a:gd name="T65" fmla="*/ 11 h 14"/>
                <a:gd name="T66" fmla="*/ 4 w 17"/>
                <a:gd name="T67" fmla="*/ 12 h 14"/>
                <a:gd name="T68" fmla="*/ 3 w 17"/>
                <a:gd name="T69" fmla="*/ 14 h 14"/>
                <a:gd name="T70" fmla="*/ 3 w 17"/>
                <a:gd name="T71" fmla="*/ 12 h 14"/>
                <a:gd name="T72" fmla="*/ 1 w 17"/>
                <a:gd name="T73" fmla="*/ 12 h 14"/>
                <a:gd name="T74" fmla="*/ 0 w 17"/>
                <a:gd name="T75" fmla="*/ 11 h 14"/>
                <a:gd name="T76" fmla="*/ 0 w 17"/>
                <a:gd name="T77" fmla="*/ 10 h 14"/>
                <a:gd name="T78" fmla="*/ 1 w 17"/>
                <a:gd name="T79" fmla="*/ 8 h 14"/>
                <a:gd name="T80" fmla="*/ 3 w 17"/>
                <a:gd name="T81" fmla="*/ 8 h 14"/>
                <a:gd name="T82" fmla="*/ 1 w 17"/>
                <a:gd name="T83" fmla="*/ 8 h 14"/>
                <a:gd name="T84" fmla="*/ 1 w 17"/>
                <a:gd name="T85" fmla="*/ 7 h 14"/>
                <a:gd name="T86" fmla="*/ 3 w 17"/>
                <a:gd name="T87" fmla="*/ 7 h 14"/>
                <a:gd name="T88" fmla="*/ 3 w 17"/>
                <a:gd name="T89" fmla="*/ 5 h 14"/>
                <a:gd name="T90" fmla="*/ 4 w 17"/>
                <a:gd name="T91" fmla="*/ 5 h 14"/>
                <a:gd name="T92" fmla="*/ 4 w 17"/>
                <a:gd name="T93" fmla="*/ 4 h 14"/>
                <a:gd name="T94" fmla="*/ 4 w 17"/>
                <a:gd name="T95" fmla="*/ 2 h 14"/>
                <a:gd name="T96" fmla="*/ 6 w 17"/>
                <a:gd name="T97" fmla="*/ 4 h 14"/>
                <a:gd name="T98" fmla="*/ 6 w 17"/>
                <a:gd name="T99" fmla="*/ 2 h 14"/>
                <a:gd name="T100" fmla="*/ 7 w 17"/>
                <a:gd name="T101" fmla="*/ 2 h 14"/>
                <a:gd name="T102" fmla="*/ 8 w 17"/>
                <a:gd name="T103" fmla="*/ 2 h 14"/>
                <a:gd name="T104" fmla="*/ 8 w 17"/>
                <a:gd name="T105" fmla="*/ 4 h 14"/>
                <a:gd name="T106" fmla="*/ 10 w 17"/>
                <a:gd name="T107" fmla="*/ 4 h 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
                <a:gd name="T163" fmla="*/ 0 h 14"/>
                <a:gd name="T164" fmla="*/ 17 w 17"/>
                <a:gd name="T165" fmla="*/ 14 h 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 h="14">
                  <a:moveTo>
                    <a:pt x="10" y="4"/>
                  </a:moveTo>
                  <a:lnTo>
                    <a:pt x="8" y="4"/>
                  </a:lnTo>
                  <a:lnTo>
                    <a:pt x="8" y="2"/>
                  </a:lnTo>
                  <a:lnTo>
                    <a:pt x="10" y="2"/>
                  </a:lnTo>
                  <a:lnTo>
                    <a:pt x="11" y="2"/>
                  </a:lnTo>
                  <a:lnTo>
                    <a:pt x="11" y="1"/>
                  </a:lnTo>
                  <a:lnTo>
                    <a:pt x="11" y="2"/>
                  </a:lnTo>
                  <a:lnTo>
                    <a:pt x="11" y="1"/>
                  </a:lnTo>
                  <a:lnTo>
                    <a:pt x="11" y="0"/>
                  </a:lnTo>
                  <a:lnTo>
                    <a:pt x="13" y="0"/>
                  </a:lnTo>
                  <a:lnTo>
                    <a:pt x="13" y="1"/>
                  </a:lnTo>
                  <a:lnTo>
                    <a:pt x="14" y="1"/>
                  </a:lnTo>
                  <a:lnTo>
                    <a:pt x="14" y="2"/>
                  </a:lnTo>
                  <a:lnTo>
                    <a:pt x="14" y="1"/>
                  </a:lnTo>
                  <a:lnTo>
                    <a:pt x="16" y="1"/>
                  </a:lnTo>
                  <a:lnTo>
                    <a:pt x="17" y="1"/>
                  </a:lnTo>
                  <a:lnTo>
                    <a:pt x="17" y="2"/>
                  </a:lnTo>
                  <a:lnTo>
                    <a:pt x="17" y="4"/>
                  </a:lnTo>
                  <a:lnTo>
                    <a:pt x="17" y="5"/>
                  </a:lnTo>
                  <a:lnTo>
                    <a:pt x="17" y="7"/>
                  </a:lnTo>
                  <a:lnTo>
                    <a:pt x="16" y="7"/>
                  </a:lnTo>
                  <a:lnTo>
                    <a:pt x="16" y="8"/>
                  </a:lnTo>
                  <a:lnTo>
                    <a:pt x="14" y="8"/>
                  </a:lnTo>
                  <a:lnTo>
                    <a:pt x="13" y="8"/>
                  </a:lnTo>
                  <a:lnTo>
                    <a:pt x="13" y="7"/>
                  </a:lnTo>
                  <a:lnTo>
                    <a:pt x="11" y="8"/>
                  </a:lnTo>
                  <a:lnTo>
                    <a:pt x="10" y="8"/>
                  </a:lnTo>
                  <a:lnTo>
                    <a:pt x="10" y="10"/>
                  </a:lnTo>
                  <a:lnTo>
                    <a:pt x="8" y="10"/>
                  </a:lnTo>
                  <a:lnTo>
                    <a:pt x="7" y="10"/>
                  </a:lnTo>
                  <a:lnTo>
                    <a:pt x="6" y="10"/>
                  </a:lnTo>
                  <a:lnTo>
                    <a:pt x="6" y="11"/>
                  </a:lnTo>
                  <a:lnTo>
                    <a:pt x="4" y="11"/>
                  </a:lnTo>
                  <a:lnTo>
                    <a:pt x="4" y="12"/>
                  </a:lnTo>
                  <a:lnTo>
                    <a:pt x="3" y="14"/>
                  </a:lnTo>
                  <a:lnTo>
                    <a:pt x="3" y="12"/>
                  </a:lnTo>
                  <a:lnTo>
                    <a:pt x="1" y="12"/>
                  </a:lnTo>
                  <a:lnTo>
                    <a:pt x="0" y="11"/>
                  </a:lnTo>
                  <a:lnTo>
                    <a:pt x="0" y="10"/>
                  </a:lnTo>
                  <a:lnTo>
                    <a:pt x="1" y="8"/>
                  </a:lnTo>
                  <a:lnTo>
                    <a:pt x="3" y="8"/>
                  </a:lnTo>
                  <a:lnTo>
                    <a:pt x="1" y="8"/>
                  </a:lnTo>
                  <a:lnTo>
                    <a:pt x="1" y="7"/>
                  </a:lnTo>
                  <a:lnTo>
                    <a:pt x="3" y="7"/>
                  </a:lnTo>
                  <a:lnTo>
                    <a:pt x="3" y="5"/>
                  </a:lnTo>
                  <a:lnTo>
                    <a:pt x="4" y="5"/>
                  </a:lnTo>
                  <a:lnTo>
                    <a:pt x="4" y="4"/>
                  </a:lnTo>
                  <a:lnTo>
                    <a:pt x="4" y="2"/>
                  </a:lnTo>
                  <a:lnTo>
                    <a:pt x="6" y="4"/>
                  </a:lnTo>
                  <a:lnTo>
                    <a:pt x="6" y="2"/>
                  </a:lnTo>
                  <a:lnTo>
                    <a:pt x="7" y="2"/>
                  </a:lnTo>
                  <a:lnTo>
                    <a:pt x="8" y="2"/>
                  </a:lnTo>
                  <a:lnTo>
                    <a:pt x="8" y="4"/>
                  </a:lnTo>
                  <a:lnTo>
                    <a:pt x="10"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57" name="Freeform 208"/>
            <p:cNvSpPr>
              <a:spLocks/>
            </p:cNvSpPr>
            <p:nvPr/>
          </p:nvSpPr>
          <p:spPr bwMode="auto">
            <a:xfrm>
              <a:off x="3137" y="1041"/>
              <a:ext cx="4" cy="5"/>
            </a:xfrm>
            <a:custGeom>
              <a:avLst/>
              <a:gdLst>
                <a:gd name="T0" fmla="*/ 5 w 9"/>
                <a:gd name="T1" fmla="*/ 6 h 10"/>
                <a:gd name="T2" fmla="*/ 5 w 9"/>
                <a:gd name="T3" fmla="*/ 7 h 10"/>
                <a:gd name="T4" fmla="*/ 6 w 9"/>
                <a:gd name="T5" fmla="*/ 7 h 10"/>
                <a:gd name="T6" fmla="*/ 6 w 9"/>
                <a:gd name="T7" fmla="*/ 6 h 10"/>
                <a:gd name="T8" fmla="*/ 8 w 9"/>
                <a:gd name="T9" fmla="*/ 6 h 10"/>
                <a:gd name="T10" fmla="*/ 8 w 9"/>
                <a:gd name="T11" fmla="*/ 7 h 10"/>
                <a:gd name="T12" fmla="*/ 9 w 9"/>
                <a:gd name="T13" fmla="*/ 9 h 10"/>
                <a:gd name="T14" fmla="*/ 9 w 9"/>
                <a:gd name="T15" fmla="*/ 10 h 10"/>
                <a:gd name="T16" fmla="*/ 8 w 9"/>
                <a:gd name="T17" fmla="*/ 10 h 10"/>
                <a:gd name="T18" fmla="*/ 8 w 9"/>
                <a:gd name="T19" fmla="*/ 9 h 10"/>
                <a:gd name="T20" fmla="*/ 6 w 9"/>
                <a:gd name="T21" fmla="*/ 9 h 10"/>
                <a:gd name="T22" fmla="*/ 5 w 9"/>
                <a:gd name="T23" fmla="*/ 9 h 10"/>
                <a:gd name="T24" fmla="*/ 3 w 9"/>
                <a:gd name="T25" fmla="*/ 9 h 10"/>
                <a:gd name="T26" fmla="*/ 3 w 9"/>
                <a:gd name="T27" fmla="*/ 10 h 10"/>
                <a:gd name="T28" fmla="*/ 3 w 9"/>
                <a:gd name="T29" fmla="*/ 9 h 10"/>
                <a:gd name="T30" fmla="*/ 2 w 9"/>
                <a:gd name="T31" fmla="*/ 9 h 10"/>
                <a:gd name="T32" fmla="*/ 2 w 9"/>
                <a:gd name="T33" fmla="*/ 7 h 10"/>
                <a:gd name="T34" fmla="*/ 2 w 9"/>
                <a:gd name="T35" fmla="*/ 9 h 10"/>
                <a:gd name="T36" fmla="*/ 3 w 9"/>
                <a:gd name="T37" fmla="*/ 9 h 10"/>
                <a:gd name="T38" fmla="*/ 3 w 9"/>
                <a:gd name="T39" fmla="*/ 7 h 10"/>
                <a:gd name="T40" fmla="*/ 3 w 9"/>
                <a:gd name="T41" fmla="*/ 6 h 10"/>
                <a:gd name="T42" fmla="*/ 2 w 9"/>
                <a:gd name="T43" fmla="*/ 6 h 10"/>
                <a:gd name="T44" fmla="*/ 2 w 9"/>
                <a:gd name="T45" fmla="*/ 4 h 10"/>
                <a:gd name="T46" fmla="*/ 2 w 9"/>
                <a:gd name="T47" fmla="*/ 3 h 10"/>
                <a:gd name="T48" fmla="*/ 2 w 9"/>
                <a:gd name="T49" fmla="*/ 1 h 10"/>
                <a:gd name="T50" fmla="*/ 0 w 9"/>
                <a:gd name="T51" fmla="*/ 1 h 10"/>
                <a:gd name="T52" fmla="*/ 2 w 9"/>
                <a:gd name="T53" fmla="*/ 1 h 10"/>
                <a:gd name="T54" fmla="*/ 2 w 9"/>
                <a:gd name="T55" fmla="*/ 3 h 10"/>
                <a:gd name="T56" fmla="*/ 3 w 9"/>
                <a:gd name="T57" fmla="*/ 3 h 10"/>
                <a:gd name="T58" fmla="*/ 3 w 9"/>
                <a:gd name="T59" fmla="*/ 1 h 10"/>
                <a:gd name="T60" fmla="*/ 3 w 9"/>
                <a:gd name="T61" fmla="*/ 3 h 10"/>
                <a:gd name="T62" fmla="*/ 5 w 9"/>
                <a:gd name="T63" fmla="*/ 3 h 10"/>
                <a:gd name="T64" fmla="*/ 5 w 9"/>
                <a:gd name="T65" fmla="*/ 1 h 10"/>
                <a:gd name="T66" fmla="*/ 5 w 9"/>
                <a:gd name="T67" fmla="*/ 0 h 10"/>
                <a:gd name="T68" fmla="*/ 5 w 9"/>
                <a:gd name="T69" fmla="*/ 1 h 10"/>
                <a:gd name="T70" fmla="*/ 6 w 9"/>
                <a:gd name="T71" fmla="*/ 0 h 10"/>
                <a:gd name="T72" fmla="*/ 8 w 9"/>
                <a:gd name="T73" fmla="*/ 1 h 10"/>
                <a:gd name="T74" fmla="*/ 8 w 9"/>
                <a:gd name="T75" fmla="*/ 3 h 10"/>
                <a:gd name="T76" fmla="*/ 6 w 9"/>
                <a:gd name="T77" fmla="*/ 1 h 10"/>
                <a:gd name="T78" fmla="*/ 5 w 9"/>
                <a:gd name="T79" fmla="*/ 1 h 10"/>
                <a:gd name="T80" fmla="*/ 5 w 9"/>
                <a:gd name="T81" fmla="*/ 3 h 10"/>
                <a:gd name="T82" fmla="*/ 6 w 9"/>
                <a:gd name="T83" fmla="*/ 4 h 10"/>
                <a:gd name="T84" fmla="*/ 5 w 9"/>
                <a:gd name="T85" fmla="*/ 6 h 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
                <a:gd name="T130" fmla="*/ 0 h 10"/>
                <a:gd name="T131" fmla="*/ 9 w 9"/>
                <a:gd name="T132" fmla="*/ 10 h 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 h="10">
                  <a:moveTo>
                    <a:pt x="5" y="6"/>
                  </a:moveTo>
                  <a:lnTo>
                    <a:pt x="5" y="7"/>
                  </a:lnTo>
                  <a:lnTo>
                    <a:pt x="6" y="7"/>
                  </a:lnTo>
                  <a:lnTo>
                    <a:pt x="6" y="6"/>
                  </a:lnTo>
                  <a:lnTo>
                    <a:pt x="8" y="6"/>
                  </a:lnTo>
                  <a:lnTo>
                    <a:pt x="8" y="7"/>
                  </a:lnTo>
                  <a:lnTo>
                    <a:pt x="9" y="9"/>
                  </a:lnTo>
                  <a:lnTo>
                    <a:pt x="9" y="10"/>
                  </a:lnTo>
                  <a:lnTo>
                    <a:pt x="8" y="10"/>
                  </a:lnTo>
                  <a:lnTo>
                    <a:pt x="8" y="9"/>
                  </a:lnTo>
                  <a:lnTo>
                    <a:pt x="6" y="9"/>
                  </a:lnTo>
                  <a:lnTo>
                    <a:pt x="5" y="9"/>
                  </a:lnTo>
                  <a:lnTo>
                    <a:pt x="3" y="9"/>
                  </a:lnTo>
                  <a:lnTo>
                    <a:pt x="3" y="10"/>
                  </a:lnTo>
                  <a:lnTo>
                    <a:pt x="3" y="9"/>
                  </a:lnTo>
                  <a:lnTo>
                    <a:pt x="2" y="9"/>
                  </a:lnTo>
                  <a:lnTo>
                    <a:pt x="2" y="7"/>
                  </a:lnTo>
                  <a:lnTo>
                    <a:pt x="2" y="9"/>
                  </a:lnTo>
                  <a:lnTo>
                    <a:pt x="3" y="9"/>
                  </a:lnTo>
                  <a:lnTo>
                    <a:pt x="3" y="7"/>
                  </a:lnTo>
                  <a:lnTo>
                    <a:pt x="3" y="6"/>
                  </a:lnTo>
                  <a:lnTo>
                    <a:pt x="2" y="6"/>
                  </a:lnTo>
                  <a:lnTo>
                    <a:pt x="2" y="4"/>
                  </a:lnTo>
                  <a:lnTo>
                    <a:pt x="2" y="3"/>
                  </a:lnTo>
                  <a:lnTo>
                    <a:pt x="2" y="1"/>
                  </a:lnTo>
                  <a:lnTo>
                    <a:pt x="0" y="1"/>
                  </a:lnTo>
                  <a:lnTo>
                    <a:pt x="2" y="1"/>
                  </a:lnTo>
                  <a:lnTo>
                    <a:pt x="2" y="3"/>
                  </a:lnTo>
                  <a:lnTo>
                    <a:pt x="3" y="3"/>
                  </a:lnTo>
                  <a:lnTo>
                    <a:pt x="3" y="1"/>
                  </a:lnTo>
                  <a:lnTo>
                    <a:pt x="3" y="3"/>
                  </a:lnTo>
                  <a:lnTo>
                    <a:pt x="5" y="3"/>
                  </a:lnTo>
                  <a:lnTo>
                    <a:pt x="5" y="1"/>
                  </a:lnTo>
                  <a:lnTo>
                    <a:pt x="5" y="0"/>
                  </a:lnTo>
                  <a:lnTo>
                    <a:pt x="5" y="1"/>
                  </a:lnTo>
                  <a:lnTo>
                    <a:pt x="6" y="0"/>
                  </a:lnTo>
                  <a:lnTo>
                    <a:pt x="8" y="1"/>
                  </a:lnTo>
                  <a:lnTo>
                    <a:pt x="8" y="3"/>
                  </a:lnTo>
                  <a:lnTo>
                    <a:pt x="6" y="1"/>
                  </a:lnTo>
                  <a:lnTo>
                    <a:pt x="5" y="1"/>
                  </a:lnTo>
                  <a:lnTo>
                    <a:pt x="5" y="3"/>
                  </a:lnTo>
                  <a:lnTo>
                    <a:pt x="6" y="4"/>
                  </a:lnTo>
                  <a:lnTo>
                    <a:pt x="5"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58" name="Freeform 209"/>
            <p:cNvSpPr>
              <a:spLocks/>
            </p:cNvSpPr>
            <p:nvPr/>
          </p:nvSpPr>
          <p:spPr bwMode="auto">
            <a:xfrm>
              <a:off x="3132" y="1043"/>
              <a:ext cx="5" cy="5"/>
            </a:xfrm>
            <a:custGeom>
              <a:avLst/>
              <a:gdLst>
                <a:gd name="T0" fmla="*/ 5 w 10"/>
                <a:gd name="T1" fmla="*/ 1 h 8"/>
                <a:gd name="T2" fmla="*/ 5 w 10"/>
                <a:gd name="T3" fmla="*/ 3 h 8"/>
                <a:gd name="T4" fmla="*/ 6 w 10"/>
                <a:gd name="T5" fmla="*/ 3 h 8"/>
                <a:gd name="T6" fmla="*/ 8 w 10"/>
                <a:gd name="T7" fmla="*/ 3 h 8"/>
                <a:gd name="T8" fmla="*/ 8 w 10"/>
                <a:gd name="T9" fmla="*/ 4 h 8"/>
                <a:gd name="T10" fmla="*/ 9 w 10"/>
                <a:gd name="T11" fmla="*/ 4 h 8"/>
                <a:gd name="T12" fmla="*/ 9 w 10"/>
                <a:gd name="T13" fmla="*/ 3 h 8"/>
                <a:gd name="T14" fmla="*/ 9 w 10"/>
                <a:gd name="T15" fmla="*/ 4 h 8"/>
                <a:gd name="T16" fmla="*/ 9 w 10"/>
                <a:gd name="T17" fmla="*/ 5 h 8"/>
                <a:gd name="T18" fmla="*/ 10 w 10"/>
                <a:gd name="T19" fmla="*/ 5 h 8"/>
                <a:gd name="T20" fmla="*/ 9 w 10"/>
                <a:gd name="T21" fmla="*/ 7 h 8"/>
                <a:gd name="T22" fmla="*/ 8 w 10"/>
                <a:gd name="T23" fmla="*/ 7 h 8"/>
                <a:gd name="T24" fmla="*/ 8 w 10"/>
                <a:gd name="T25" fmla="*/ 8 h 8"/>
                <a:gd name="T26" fmla="*/ 8 w 10"/>
                <a:gd name="T27" fmla="*/ 7 h 8"/>
                <a:gd name="T28" fmla="*/ 6 w 10"/>
                <a:gd name="T29" fmla="*/ 7 h 8"/>
                <a:gd name="T30" fmla="*/ 5 w 10"/>
                <a:gd name="T31" fmla="*/ 7 h 8"/>
                <a:gd name="T32" fmla="*/ 6 w 10"/>
                <a:gd name="T33" fmla="*/ 8 h 8"/>
                <a:gd name="T34" fmla="*/ 5 w 10"/>
                <a:gd name="T35" fmla="*/ 8 h 8"/>
                <a:gd name="T36" fmla="*/ 3 w 10"/>
                <a:gd name="T37" fmla="*/ 7 h 8"/>
                <a:gd name="T38" fmla="*/ 5 w 10"/>
                <a:gd name="T39" fmla="*/ 7 h 8"/>
                <a:gd name="T40" fmla="*/ 3 w 10"/>
                <a:gd name="T41" fmla="*/ 7 h 8"/>
                <a:gd name="T42" fmla="*/ 3 w 10"/>
                <a:gd name="T43" fmla="*/ 5 h 8"/>
                <a:gd name="T44" fmla="*/ 3 w 10"/>
                <a:gd name="T45" fmla="*/ 4 h 8"/>
                <a:gd name="T46" fmla="*/ 2 w 10"/>
                <a:gd name="T47" fmla="*/ 4 h 8"/>
                <a:gd name="T48" fmla="*/ 2 w 10"/>
                <a:gd name="T49" fmla="*/ 5 h 8"/>
                <a:gd name="T50" fmla="*/ 0 w 10"/>
                <a:gd name="T51" fmla="*/ 5 h 8"/>
                <a:gd name="T52" fmla="*/ 0 w 10"/>
                <a:gd name="T53" fmla="*/ 4 h 8"/>
                <a:gd name="T54" fmla="*/ 2 w 10"/>
                <a:gd name="T55" fmla="*/ 4 h 8"/>
                <a:gd name="T56" fmla="*/ 2 w 10"/>
                <a:gd name="T57" fmla="*/ 3 h 8"/>
                <a:gd name="T58" fmla="*/ 3 w 10"/>
                <a:gd name="T59" fmla="*/ 4 h 8"/>
                <a:gd name="T60" fmla="*/ 3 w 10"/>
                <a:gd name="T61" fmla="*/ 3 h 8"/>
                <a:gd name="T62" fmla="*/ 5 w 10"/>
                <a:gd name="T63" fmla="*/ 3 h 8"/>
                <a:gd name="T64" fmla="*/ 3 w 10"/>
                <a:gd name="T65" fmla="*/ 3 h 8"/>
                <a:gd name="T66" fmla="*/ 3 w 10"/>
                <a:gd name="T67" fmla="*/ 1 h 8"/>
                <a:gd name="T68" fmla="*/ 3 w 10"/>
                <a:gd name="T69" fmla="*/ 0 h 8"/>
                <a:gd name="T70" fmla="*/ 3 w 10"/>
                <a:gd name="T71" fmla="*/ 1 h 8"/>
                <a:gd name="T72" fmla="*/ 5 w 10"/>
                <a:gd name="T73" fmla="*/ 1 h 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
                <a:gd name="T112" fmla="*/ 0 h 8"/>
                <a:gd name="T113" fmla="*/ 10 w 10"/>
                <a:gd name="T114" fmla="*/ 8 h 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 h="8">
                  <a:moveTo>
                    <a:pt x="5" y="1"/>
                  </a:moveTo>
                  <a:lnTo>
                    <a:pt x="5" y="3"/>
                  </a:lnTo>
                  <a:lnTo>
                    <a:pt x="6" y="3"/>
                  </a:lnTo>
                  <a:lnTo>
                    <a:pt x="8" y="3"/>
                  </a:lnTo>
                  <a:lnTo>
                    <a:pt x="8" y="4"/>
                  </a:lnTo>
                  <a:lnTo>
                    <a:pt x="9" y="4"/>
                  </a:lnTo>
                  <a:lnTo>
                    <a:pt x="9" y="3"/>
                  </a:lnTo>
                  <a:lnTo>
                    <a:pt x="9" y="4"/>
                  </a:lnTo>
                  <a:lnTo>
                    <a:pt x="9" y="5"/>
                  </a:lnTo>
                  <a:lnTo>
                    <a:pt x="10" y="5"/>
                  </a:lnTo>
                  <a:lnTo>
                    <a:pt x="9" y="7"/>
                  </a:lnTo>
                  <a:lnTo>
                    <a:pt x="8" y="7"/>
                  </a:lnTo>
                  <a:lnTo>
                    <a:pt x="8" y="8"/>
                  </a:lnTo>
                  <a:lnTo>
                    <a:pt x="8" y="7"/>
                  </a:lnTo>
                  <a:lnTo>
                    <a:pt x="6" y="7"/>
                  </a:lnTo>
                  <a:lnTo>
                    <a:pt x="5" y="7"/>
                  </a:lnTo>
                  <a:lnTo>
                    <a:pt x="6" y="8"/>
                  </a:lnTo>
                  <a:lnTo>
                    <a:pt x="5" y="8"/>
                  </a:lnTo>
                  <a:lnTo>
                    <a:pt x="3" y="7"/>
                  </a:lnTo>
                  <a:lnTo>
                    <a:pt x="5" y="7"/>
                  </a:lnTo>
                  <a:lnTo>
                    <a:pt x="3" y="7"/>
                  </a:lnTo>
                  <a:lnTo>
                    <a:pt x="3" y="5"/>
                  </a:lnTo>
                  <a:lnTo>
                    <a:pt x="3" y="4"/>
                  </a:lnTo>
                  <a:lnTo>
                    <a:pt x="2" y="4"/>
                  </a:lnTo>
                  <a:lnTo>
                    <a:pt x="2" y="5"/>
                  </a:lnTo>
                  <a:lnTo>
                    <a:pt x="0" y="5"/>
                  </a:lnTo>
                  <a:lnTo>
                    <a:pt x="0" y="4"/>
                  </a:lnTo>
                  <a:lnTo>
                    <a:pt x="2" y="4"/>
                  </a:lnTo>
                  <a:lnTo>
                    <a:pt x="2" y="3"/>
                  </a:lnTo>
                  <a:lnTo>
                    <a:pt x="3" y="4"/>
                  </a:lnTo>
                  <a:lnTo>
                    <a:pt x="3" y="3"/>
                  </a:lnTo>
                  <a:lnTo>
                    <a:pt x="5" y="3"/>
                  </a:lnTo>
                  <a:lnTo>
                    <a:pt x="3" y="3"/>
                  </a:lnTo>
                  <a:lnTo>
                    <a:pt x="3" y="1"/>
                  </a:lnTo>
                  <a:lnTo>
                    <a:pt x="3" y="0"/>
                  </a:lnTo>
                  <a:lnTo>
                    <a:pt x="3" y="1"/>
                  </a:lnTo>
                  <a:lnTo>
                    <a:pt x="5"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59" name="Freeform 210"/>
            <p:cNvSpPr>
              <a:spLocks/>
            </p:cNvSpPr>
            <p:nvPr/>
          </p:nvSpPr>
          <p:spPr bwMode="auto">
            <a:xfrm>
              <a:off x="3142" y="1039"/>
              <a:ext cx="2" cy="4"/>
            </a:xfrm>
            <a:custGeom>
              <a:avLst/>
              <a:gdLst>
                <a:gd name="T0" fmla="*/ 3 w 5"/>
                <a:gd name="T1" fmla="*/ 0 h 9"/>
                <a:gd name="T2" fmla="*/ 3 w 5"/>
                <a:gd name="T3" fmla="*/ 2 h 9"/>
                <a:gd name="T4" fmla="*/ 3 w 5"/>
                <a:gd name="T5" fmla="*/ 0 h 9"/>
                <a:gd name="T6" fmla="*/ 3 w 5"/>
                <a:gd name="T7" fmla="*/ 2 h 9"/>
                <a:gd name="T8" fmla="*/ 3 w 5"/>
                <a:gd name="T9" fmla="*/ 0 h 9"/>
                <a:gd name="T10" fmla="*/ 2 w 5"/>
                <a:gd name="T11" fmla="*/ 0 h 9"/>
                <a:gd name="T12" fmla="*/ 2 w 5"/>
                <a:gd name="T13" fmla="*/ 2 h 9"/>
                <a:gd name="T14" fmla="*/ 3 w 5"/>
                <a:gd name="T15" fmla="*/ 2 h 9"/>
                <a:gd name="T16" fmla="*/ 3 w 5"/>
                <a:gd name="T17" fmla="*/ 3 h 9"/>
                <a:gd name="T18" fmla="*/ 2 w 5"/>
                <a:gd name="T19" fmla="*/ 3 h 9"/>
                <a:gd name="T20" fmla="*/ 0 w 5"/>
                <a:gd name="T21" fmla="*/ 2 h 9"/>
                <a:gd name="T22" fmla="*/ 0 w 5"/>
                <a:gd name="T23" fmla="*/ 3 h 9"/>
                <a:gd name="T24" fmla="*/ 0 w 5"/>
                <a:gd name="T25" fmla="*/ 4 h 9"/>
                <a:gd name="T26" fmla="*/ 2 w 5"/>
                <a:gd name="T27" fmla="*/ 4 h 9"/>
                <a:gd name="T28" fmla="*/ 2 w 5"/>
                <a:gd name="T29" fmla="*/ 6 h 9"/>
                <a:gd name="T30" fmla="*/ 0 w 5"/>
                <a:gd name="T31" fmla="*/ 6 h 9"/>
                <a:gd name="T32" fmla="*/ 2 w 5"/>
                <a:gd name="T33" fmla="*/ 6 h 9"/>
                <a:gd name="T34" fmla="*/ 2 w 5"/>
                <a:gd name="T35" fmla="*/ 7 h 9"/>
                <a:gd name="T36" fmla="*/ 0 w 5"/>
                <a:gd name="T37" fmla="*/ 7 h 9"/>
                <a:gd name="T38" fmla="*/ 2 w 5"/>
                <a:gd name="T39" fmla="*/ 9 h 9"/>
                <a:gd name="T40" fmla="*/ 2 w 5"/>
                <a:gd name="T41" fmla="*/ 7 h 9"/>
                <a:gd name="T42" fmla="*/ 2 w 5"/>
                <a:gd name="T43" fmla="*/ 6 h 9"/>
                <a:gd name="T44" fmla="*/ 3 w 5"/>
                <a:gd name="T45" fmla="*/ 6 h 9"/>
                <a:gd name="T46" fmla="*/ 3 w 5"/>
                <a:gd name="T47" fmla="*/ 4 h 9"/>
                <a:gd name="T48" fmla="*/ 5 w 5"/>
                <a:gd name="T49" fmla="*/ 4 h 9"/>
                <a:gd name="T50" fmla="*/ 3 w 5"/>
                <a:gd name="T51" fmla="*/ 6 h 9"/>
                <a:gd name="T52" fmla="*/ 5 w 5"/>
                <a:gd name="T53" fmla="*/ 6 h 9"/>
                <a:gd name="T54" fmla="*/ 5 w 5"/>
                <a:gd name="T55" fmla="*/ 7 h 9"/>
                <a:gd name="T56" fmla="*/ 5 w 5"/>
                <a:gd name="T57" fmla="*/ 6 h 9"/>
                <a:gd name="T58" fmla="*/ 5 w 5"/>
                <a:gd name="T59" fmla="*/ 4 h 9"/>
                <a:gd name="T60" fmla="*/ 5 w 5"/>
                <a:gd name="T61" fmla="*/ 3 h 9"/>
                <a:gd name="T62" fmla="*/ 5 w 5"/>
                <a:gd name="T63" fmla="*/ 2 h 9"/>
                <a:gd name="T64" fmla="*/ 3 w 5"/>
                <a:gd name="T65" fmla="*/ 2 h 9"/>
                <a:gd name="T66" fmla="*/ 5 w 5"/>
                <a:gd name="T67" fmla="*/ 2 h 9"/>
                <a:gd name="T68" fmla="*/ 5 w 5"/>
                <a:gd name="T69" fmla="*/ 0 h 9"/>
                <a:gd name="T70" fmla="*/ 3 w 5"/>
                <a:gd name="T71" fmla="*/ 0 h 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
                <a:gd name="T109" fmla="*/ 0 h 9"/>
                <a:gd name="T110" fmla="*/ 5 w 5"/>
                <a:gd name="T111" fmla="*/ 9 h 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 h="9">
                  <a:moveTo>
                    <a:pt x="3" y="0"/>
                  </a:moveTo>
                  <a:lnTo>
                    <a:pt x="3" y="2"/>
                  </a:lnTo>
                  <a:lnTo>
                    <a:pt x="3" y="0"/>
                  </a:lnTo>
                  <a:lnTo>
                    <a:pt x="3" y="2"/>
                  </a:lnTo>
                  <a:lnTo>
                    <a:pt x="3" y="0"/>
                  </a:lnTo>
                  <a:lnTo>
                    <a:pt x="2" y="0"/>
                  </a:lnTo>
                  <a:lnTo>
                    <a:pt x="2" y="2"/>
                  </a:lnTo>
                  <a:lnTo>
                    <a:pt x="3" y="2"/>
                  </a:lnTo>
                  <a:lnTo>
                    <a:pt x="3" y="3"/>
                  </a:lnTo>
                  <a:lnTo>
                    <a:pt x="2" y="3"/>
                  </a:lnTo>
                  <a:lnTo>
                    <a:pt x="0" y="2"/>
                  </a:lnTo>
                  <a:lnTo>
                    <a:pt x="0" y="3"/>
                  </a:lnTo>
                  <a:lnTo>
                    <a:pt x="0" y="4"/>
                  </a:lnTo>
                  <a:lnTo>
                    <a:pt x="2" y="4"/>
                  </a:lnTo>
                  <a:lnTo>
                    <a:pt x="2" y="6"/>
                  </a:lnTo>
                  <a:lnTo>
                    <a:pt x="0" y="6"/>
                  </a:lnTo>
                  <a:lnTo>
                    <a:pt x="2" y="6"/>
                  </a:lnTo>
                  <a:lnTo>
                    <a:pt x="2" y="7"/>
                  </a:lnTo>
                  <a:lnTo>
                    <a:pt x="0" y="7"/>
                  </a:lnTo>
                  <a:lnTo>
                    <a:pt x="2" y="9"/>
                  </a:lnTo>
                  <a:lnTo>
                    <a:pt x="2" y="7"/>
                  </a:lnTo>
                  <a:lnTo>
                    <a:pt x="2" y="6"/>
                  </a:lnTo>
                  <a:lnTo>
                    <a:pt x="3" y="6"/>
                  </a:lnTo>
                  <a:lnTo>
                    <a:pt x="3" y="4"/>
                  </a:lnTo>
                  <a:lnTo>
                    <a:pt x="5" y="4"/>
                  </a:lnTo>
                  <a:lnTo>
                    <a:pt x="3" y="6"/>
                  </a:lnTo>
                  <a:lnTo>
                    <a:pt x="5" y="6"/>
                  </a:lnTo>
                  <a:lnTo>
                    <a:pt x="5" y="7"/>
                  </a:lnTo>
                  <a:lnTo>
                    <a:pt x="5" y="6"/>
                  </a:lnTo>
                  <a:lnTo>
                    <a:pt x="5" y="4"/>
                  </a:lnTo>
                  <a:lnTo>
                    <a:pt x="5" y="3"/>
                  </a:lnTo>
                  <a:lnTo>
                    <a:pt x="5" y="2"/>
                  </a:lnTo>
                  <a:lnTo>
                    <a:pt x="3" y="2"/>
                  </a:lnTo>
                  <a:lnTo>
                    <a:pt x="5" y="2"/>
                  </a:lnTo>
                  <a:lnTo>
                    <a:pt x="5" y="0"/>
                  </a:lnTo>
                  <a:lnTo>
                    <a:pt x="3" y="0"/>
                  </a:lnTo>
                  <a:close/>
                </a:path>
              </a:pathLst>
            </a:custGeom>
            <a:solidFill>
              <a:schemeClr val="bg1"/>
            </a:solidFill>
            <a:ln w="3175" cmpd="sng">
              <a:solidFill>
                <a:srgbClr val="808080"/>
              </a:solidFill>
              <a:round/>
              <a:headEnd/>
              <a:tailEnd/>
            </a:ln>
          </p:spPr>
          <p:txBody>
            <a:bodyPr/>
            <a:lstStyle/>
            <a:p>
              <a:endParaRPr lang="en-US"/>
            </a:p>
          </p:txBody>
        </p:sp>
        <p:sp>
          <p:nvSpPr>
            <p:cNvPr id="15260" name="Freeform 211"/>
            <p:cNvSpPr>
              <a:spLocks/>
            </p:cNvSpPr>
            <p:nvPr/>
          </p:nvSpPr>
          <p:spPr bwMode="auto">
            <a:xfrm>
              <a:off x="3142" y="1039"/>
              <a:ext cx="2" cy="4"/>
            </a:xfrm>
            <a:custGeom>
              <a:avLst/>
              <a:gdLst>
                <a:gd name="T0" fmla="*/ 3 w 5"/>
                <a:gd name="T1" fmla="*/ 0 h 9"/>
                <a:gd name="T2" fmla="*/ 3 w 5"/>
                <a:gd name="T3" fmla="*/ 2 h 9"/>
                <a:gd name="T4" fmla="*/ 3 w 5"/>
                <a:gd name="T5" fmla="*/ 0 h 9"/>
                <a:gd name="T6" fmla="*/ 3 w 5"/>
                <a:gd name="T7" fmla="*/ 2 h 9"/>
                <a:gd name="T8" fmla="*/ 3 w 5"/>
                <a:gd name="T9" fmla="*/ 0 h 9"/>
                <a:gd name="T10" fmla="*/ 2 w 5"/>
                <a:gd name="T11" fmla="*/ 0 h 9"/>
                <a:gd name="T12" fmla="*/ 2 w 5"/>
                <a:gd name="T13" fmla="*/ 2 h 9"/>
                <a:gd name="T14" fmla="*/ 3 w 5"/>
                <a:gd name="T15" fmla="*/ 2 h 9"/>
                <a:gd name="T16" fmla="*/ 3 w 5"/>
                <a:gd name="T17" fmla="*/ 3 h 9"/>
                <a:gd name="T18" fmla="*/ 2 w 5"/>
                <a:gd name="T19" fmla="*/ 3 h 9"/>
                <a:gd name="T20" fmla="*/ 0 w 5"/>
                <a:gd name="T21" fmla="*/ 2 h 9"/>
                <a:gd name="T22" fmla="*/ 0 w 5"/>
                <a:gd name="T23" fmla="*/ 3 h 9"/>
                <a:gd name="T24" fmla="*/ 0 w 5"/>
                <a:gd name="T25" fmla="*/ 4 h 9"/>
                <a:gd name="T26" fmla="*/ 2 w 5"/>
                <a:gd name="T27" fmla="*/ 4 h 9"/>
                <a:gd name="T28" fmla="*/ 2 w 5"/>
                <a:gd name="T29" fmla="*/ 6 h 9"/>
                <a:gd name="T30" fmla="*/ 0 w 5"/>
                <a:gd name="T31" fmla="*/ 6 h 9"/>
                <a:gd name="T32" fmla="*/ 2 w 5"/>
                <a:gd name="T33" fmla="*/ 6 h 9"/>
                <a:gd name="T34" fmla="*/ 2 w 5"/>
                <a:gd name="T35" fmla="*/ 7 h 9"/>
                <a:gd name="T36" fmla="*/ 0 w 5"/>
                <a:gd name="T37" fmla="*/ 7 h 9"/>
                <a:gd name="T38" fmla="*/ 2 w 5"/>
                <a:gd name="T39" fmla="*/ 9 h 9"/>
                <a:gd name="T40" fmla="*/ 2 w 5"/>
                <a:gd name="T41" fmla="*/ 7 h 9"/>
                <a:gd name="T42" fmla="*/ 2 w 5"/>
                <a:gd name="T43" fmla="*/ 6 h 9"/>
                <a:gd name="T44" fmla="*/ 3 w 5"/>
                <a:gd name="T45" fmla="*/ 6 h 9"/>
                <a:gd name="T46" fmla="*/ 3 w 5"/>
                <a:gd name="T47" fmla="*/ 4 h 9"/>
                <a:gd name="T48" fmla="*/ 5 w 5"/>
                <a:gd name="T49" fmla="*/ 4 h 9"/>
                <a:gd name="T50" fmla="*/ 3 w 5"/>
                <a:gd name="T51" fmla="*/ 6 h 9"/>
                <a:gd name="T52" fmla="*/ 5 w 5"/>
                <a:gd name="T53" fmla="*/ 6 h 9"/>
                <a:gd name="T54" fmla="*/ 5 w 5"/>
                <a:gd name="T55" fmla="*/ 7 h 9"/>
                <a:gd name="T56" fmla="*/ 5 w 5"/>
                <a:gd name="T57" fmla="*/ 6 h 9"/>
                <a:gd name="T58" fmla="*/ 5 w 5"/>
                <a:gd name="T59" fmla="*/ 4 h 9"/>
                <a:gd name="T60" fmla="*/ 5 w 5"/>
                <a:gd name="T61" fmla="*/ 3 h 9"/>
                <a:gd name="T62" fmla="*/ 5 w 5"/>
                <a:gd name="T63" fmla="*/ 2 h 9"/>
                <a:gd name="T64" fmla="*/ 3 w 5"/>
                <a:gd name="T65" fmla="*/ 2 h 9"/>
                <a:gd name="T66" fmla="*/ 5 w 5"/>
                <a:gd name="T67" fmla="*/ 2 h 9"/>
                <a:gd name="T68" fmla="*/ 5 w 5"/>
                <a:gd name="T69" fmla="*/ 0 h 9"/>
                <a:gd name="T70" fmla="*/ 3 w 5"/>
                <a:gd name="T71" fmla="*/ 0 h 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
                <a:gd name="T109" fmla="*/ 0 h 9"/>
                <a:gd name="T110" fmla="*/ 5 w 5"/>
                <a:gd name="T111" fmla="*/ 9 h 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 h="9">
                  <a:moveTo>
                    <a:pt x="3" y="0"/>
                  </a:moveTo>
                  <a:lnTo>
                    <a:pt x="3" y="2"/>
                  </a:lnTo>
                  <a:lnTo>
                    <a:pt x="3" y="0"/>
                  </a:lnTo>
                  <a:lnTo>
                    <a:pt x="3" y="2"/>
                  </a:lnTo>
                  <a:lnTo>
                    <a:pt x="3" y="0"/>
                  </a:lnTo>
                  <a:lnTo>
                    <a:pt x="2" y="0"/>
                  </a:lnTo>
                  <a:lnTo>
                    <a:pt x="2" y="2"/>
                  </a:lnTo>
                  <a:lnTo>
                    <a:pt x="3" y="2"/>
                  </a:lnTo>
                  <a:lnTo>
                    <a:pt x="3" y="3"/>
                  </a:lnTo>
                  <a:lnTo>
                    <a:pt x="2" y="3"/>
                  </a:lnTo>
                  <a:lnTo>
                    <a:pt x="0" y="2"/>
                  </a:lnTo>
                  <a:lnTo>
                    <a:pt x="0" y="3"/>
                  </a:lnTo>
                  <a:lnTo>
                    <a:pt x="0" y="4"/>
                  </a:lnTo>
                  <a:lnTo>
                    <a:pt x="2" y="4"/>
                  </a:lnTo>
                  <a:lnTo>
                    <a:pt x="2" y="6"/>
                  </a:lnTo>
                  <a:lnTo>
                    <a:pt x="0" y="6"/>
                  </a:lnTo>
                  <a:lnTo>
                    <a:pt x="2" y="6"/>
                  </a:lnTo>
                  <a:lnTo>
                    <a:pt x="2" y="7"/>
                  </a:lnTo>
                  <a:lnTo>
                    <a:pt x="0" y="7"/>
                  </a:lnTo>
                  <a:lnTo>
                    <a:pt x="2" y="9"/>
                  </a:lnTo>
                  <a:lnTo>
                    <a:pt x="2" y="7"/>
                  </a:lnTo>
                  <a:lnTo>
                    <a:pt x="2" y="6"/>
                  </a:lnTo>
                  <a:lnTo>
                    <a:pt x="3" y="6"/>
                  </a:lnTo>
                  <a:lnTo>
                    <a:pt x="3" y="4"/>
                  </a:lnTo>
                  <a:lnTo>
                    <a:pt x="5" y="4"/>
                  </a:lnTo>
                  <a:lnTo>
                    <a:pt x="3" y="6"/>
                  </a:lnTo>
                  <a:lnTo>
                    <a:pt x="5" y="6"/>
                  </a:lnTo>
                  <a:lnTo>
                    <a:pt x="5" y="7"/>
                  </a:lnTo>
                  <a:lnTo>
                    <a:pt x="5" y="6"/>
                  </a:lnTo>
                  <a:lnTo>
                    <a:pt x="5" y="4"/>
                  </a:lnTo>
                  <a:lnTo>
                    <a:pt x="5" y="3"/>
                  </a:lnTo>
                  <a:lnTo>
                    <a:pt x="5" y="2"/>
                  </a:lnTo>
                  <a:lnTo>
                    <a:pt x="3" y="2"/>
                  </a:lnTo>
                  <a:lnTo>
                    <a:pt x="5" y="2"/>
                  </a:lnTo>
                  <a:lnTo>
                    <a:pt x="5"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1" name="Freeform 212"/>
            <p:cNvSpPr>
              <a:spLocks/>
            </p:cNvSpPr>
            <p:nvPr/>
          </p:nvSpPr>
          <p:spPr bwMode="auto">
            <a:xfrm>
              <a:off x="3142" y="1041"/>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2" name="Freeform 213"/>
            <p:cNvSpPr>
              <a:spLocks/>
            </p:cNvSpPr>
            <p:nvPr/>
          </p:nvSpPr>
          <p:spPr bwMode="auto">
            <a:xfrm>
              <a:off x="3159" y="1066"/>
              <a:ext cx="3" cy="3"/>
            </a:xfrm>
            <a:custGeom>
              <a:avLst/>
              <a:gdLst>
                <a:gd name="T0" fmla="*/ 0 w 7"/>
                <a:gd name="T1" fmla="*/ 0 h 6"/>
                <a:gd name="T2" fmla="*/ 1 w 7"/>
                <a:gd name="T3" fmla="*/ 2 h 6"/>
                <a:gd name="T4" fmla="*/ 3 w 7"/>
                <a:gd name="T5" fmla="*/ 2 h 6"/>
                <a:gd name="T6" fmla="*/ 3 w 7"/>
                <a:gd name="T7" fmla="*/ 3 h 6"/>
                <a:gd name="T8" fmla="*/ 3 w 7"/>
                <a:gd name="T9" fmla="*/ 5 h 6"/>
                <a:gd name="T10" fmla="*/ 4 w 7"/>
                <a:gd name="T11" fmla="*/ 5 h 6"/>
                <a:gd name="T12" fmla="*/ 4 w 7"/>
                <a:gd name="T13" fmla="*/ 3 h 6"/>
                <a:gd name="T14" fmla="*/ 3 w 7"/>
                <a:gd name="T15" fmla="*/ 3 h 6"/>
                <a:gd name="T16" fmla="*/ 3 w 7"/>
                <a:gd name="T17" fmla="*/ 2 h 6"/>
                <a:gd name="T18" fmla="*/ 4 w 7"/>
                <a:gd name="T19" fmla="*/ 2 h 6"/>
                <a:gd name="T20" fmla="*/ 4 w 7"/>
                <a:gd name="T21" fmla="*/ 3 h 6"/>
                <a:gd name="T22" fmla="*/ 5 w 7"/>
                <a:gd name="T23" fmla="*/ 3 h 6"/>
                <a:gd name="T24" fmla="*/ 5 w 7"/>
                <a:gd name="T25" fmla="*/ 5 h 6"/>
                <a:gd name="T26" fmla="*/ 4 w 7"/>
                <a:gd name="T27" fmla="*/ 3 h 6"/>
                <a:gd name="T28" fmla="*/ 4 w 7"/>
                <a:gd name="T29" fmla="*/ 5 h 6"/>
                <a:gd name="T30" fmla="*/ 5 w 7"/>
                <a:gd name="T31" fmla="*/ 5 h 6"/>
                <a:gd name="T32" fmla="*/ 7 w 7"/>
                <a:gd name="T33" fmla="*/ 5 h 6"/>
                <a:gd name="T34" fmla="*/ 7 w 7"/>
                <a:gd name="T35" fmla="*/ 3 h 6"/>
                <a:gd name="T36" fmla="*/ 7 w 7"/>
                <a:gd name="T37" fmla="*/ 5 h 6"/>
                <a:gd name="T38" fmla="*/ 5 w 7"/>
                <a:gd name="T39" fmla="*/ 5 h 6"/>
                <a:gd name="T40" fmla="*/ 5 w 7"/>
                <a:gd name="T41" fmla="*/ 6 h 6"/>
                <a:gd name="T42" fmla="*/ 4 w 7"/>
                <a:gd name="T43" fmla="*/ 6 h 6"/>
                <a:gd name="T44" fmla="*/ 3 w 7"/>
                <a:gd name="T45" fmla="*/ 6 h 6"/>
                <a:gd name="T46" fmla="*/ 1 w 7"/>
                <a:gd name="T47" fmla="*/ 6 h 6"/>
                <a:gd name="T48" fmla="*/ 1 w 7"/>
                <a:gd name="T49" fmla="*/ 5 h 6"/>
                <a:gd name="T50" fmla="*/ 1 w 7"/>
                <a:gd name="T51" fmla="*/ 3 h 6"/>
                <a:gd name="T52" fmla="*/ 1 w 7"/>
                <a:gd name="T53" fmla="*/ 2 h 6"/>
                <a:gd name="T54" fmla="*/ 0 w 7"/>
                <a:gd name="T55" fmla="*/ 2 h 6"/>
                <a:gd name="T56" fmla="*/ 0 w 7"/>
                <a:gd name="T57" fmla="*/ 0 h 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
                <a:gd name="T88" fmla="*/ 0 h 6"/>
                <a:gd name="T89" fmla="*/ 7 w 7"/>
                <a:gd name="T90" fmla="*/ 6 h 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 h="6">
                  <a:moveTo>
                    <a:pt x="0" y="0"/>
                  </a:moveTo>
                  <a:lnTo>
                    <a:pt x="1" y="2"/>
                  </a:lnTo>
                  <a:lnTo>
                    <a:pt x="3" y="2"/>
                  </a:lnTo>
                  <a:lnTo>
                    <a:pt x="3" y="3"/>
                  </a:lnTo>
                  <a:lnTo>
                    <a:pt x="3" y="5"/>
                  </a:lnTo>
                  <a:lnTo>
                    <a:pt x="4" y="5"/>
                  </a:lnTo>
                  <a:lnTo>
                    <a:pt x="4" y="3"/>
                  </a:lnTo>
                  <a:lnTo>
                    <a:pt x="3" y="3"/>
                  </a:lnTo>
                  <a:lnTo>
                    <a:pt x="3" y="2"/>
                  </a:lnTo>
                  <a:lnTo>
                    <a:pt x="4" y="2"/>
                  </a:lnTo>
                  <a:lnTo>
                    <a:pt x="4" y="3"/>
                  </a:lnTo>
                  <a:lnTo>
                    <a:pt x="5" y="3"/>
                  </a:lnTo>
                  <a:lnTo>
                    <a:pt x="5" y="5"/>
                  </a:lnTo>
                  <a:lnTo>
                    <a:pt x="4" y="3"/>
                  </a:lnTo>
                  <a:lnTo>
                    <a:pt x="4" y="5"/>
                  </a:lnTo>
                  <a:lnTo>
                    <a:pt x="5" y="5"/>
                  </a:lnTo>
                  <a:lnTo>
                    <a:pt x="7" y="5"/>
                  </a:lnTo>
                  <a:lnTo>
                    <a:pt x="7" y="3"/>
                  </a:lnTo>
                  <a:lnTo>
                    <a:pt x="7" y="5"/>
                  </a:lnTo>
                  <a:lnTo>
                    <a:pt x="5" y="5"/>
                  </a:lnTo>
                  <a:lnTo>
                    <a:pt x="5" y="6"/>
                  </a:lnTo>
                  <a:lnTo>
                    <a:pt x="4" y="6"/>
                  </a:lnTo>
                  <a:lnTo>
                    <a:pt x="3" y="6"/>
                  </a:lnTo>
                  <a:lnTo>
                    <a:pt x="1" y="6"/>
                  </a:lnTo>
                  <a:lnTo>
                    <a:pt x="1" y="5"/>
                  </a:lnTo>
                  <a:lnTo>
                    <a:pt x="1" y="3"/>
                  </a:lnTo>
                  <a:lnTo>
                    <a:pt x="1" y="2"/>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3" name="Freeform 214"/>
            <p:cNvSpPr>
              <a:spLocks/>
            </p:cNvSpPr>
            <p:nvPr/>
          </p:nvSpPr>
          <p:spPr bwMode="auto">
            <a:xfrm>
              <a:off x="3121" y="1048"/>
              <a:ext cx="4" cy="5"/>
            </a:xfrm>
            <a:custGeom>
              <a:avLst/>
              <a:gdLst>
                <a:gd name="T0" fmla="*/ 3 w 7"/>
                <a:gd name="T1" fmla="*/ 7 h 10"/>
                <a:gd name="T2" fmla="*/ 1 w 7"/>
                <a:gd name="T3" fmla="*/ 9 h 10"/>
                <a:gd name="T4" fmla="*/ 1 w 7"/>
                <a:gd name="T5" fmla="*/ 10 h 10"/>
                <a:gd name="T6" fmla="*/ 0 w 7"/>
                <a:gd name="T7" fmla="*/ 9 h 10"/>
                <a:gd name="T8" fmla="*/ 1 w 7"/>
                <a:gd name="T9" fmla="*/ 6 h 10"/>
                <a:gd name="T10" fmla="*/ 3 w 7"/>
                <a:gd name="T11" fmla="*/ 5 h 10"/>
                <a:gd name="T12" fmla="*/ 3 w 7"/>
                <a:gd name="T13" fmla="*/ 3 h 10"/>
                <a:gd name="T14" fmla="*/ 4 w 7"/>
                <a:gd name="T15" fmla="*/ 2 h 10"/>
                <a:gd name="T16" fmla="*/ 6 w 7"/>
                <a:gd name="T17" fmla="*/ 0 h 10"/>
                <a:gd name="T18" fmla="*/ 7 w 7"/>
                <a:gd name="T19" fmla="*/ 0 h 10"/>
                <a:gd name="T20" fmla="*/ 6 w 7"/>
                <a:gd name="T21" fmla="*/ 0 h 10"/>
                <a:gd name="T22" fmla="*/ 6 w 7"/>
                <a:gd name="T23" fmla="*/ 2 h 10"/>
                <a:gd name="T24" fmla="*/ 6 w 7"/>
                <a:gd name="T25" fmla="*/ 3 h 10"/>
                <a:gd name="T26" fmla="*/ 4 w 7"/>
                <a:gd name="T27" fmla="*/ 5 h 10"/>
                <a:gd name="T28" fmla="*/ 4 w 7"/>
                <a:gd name="T29" fmla="*/ 6 h 10"/>
                <a:gd name="T30" fmla="*/ 3 w 7"/>
                <a:gd name="T31" fmla="*/ 6 h 10"/>
                <a:gd name="T32" fmla="*/ 3 w 7"/>
                <a:gd name="T33" fmla="*/ 7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10"/>
                <a:gd name="T53" fmla="*/ 7 w 7"/>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10">
                  <a:moveTo>
                    <a:pt x="3" y="7"/>
                  </a:moveTo>
                  <a:lnTo>
                    <a:pt x="1" y="9"/>
                  </a:lnTo>
                  <a:lnTo>
                    <a:pt x="1" y="10"/>
                  </a:lnTo>
                  <a:lnTo>
                    <a:pt x="0" y="9"/>
                  </a:lnTo>
                  <a:lnTo>
                    <a:pt x="1" y="6"/>
                  </a:lnTo>
                  <a:lnTo>
                    <a:pt x="3" y="5"/>
                  </a:lnTo>
                  <a:lnTo>
                    <a:pt x="3" y="3"/>
                  </a:lnTo>
                  <a:lnTo>
                    <a:pt x="4" y="2"/>
                  </a:lnTo>
                  <a:lnTo>
                    <a:pt x="6" y="0"/>
                  </a:lnTo>
                  <a:lnTo>
                    <a:pt x="7" y="0"/>
                  </a:lnTo>
                  <a:lnTo>
                    <a:pt x="6" y="0"/>
                  </a:lnTo>
                  <a:lnTo>
                    <a:pt x="6" y="2"/>
                  </a:lnTo>
                  <a:lnTo>
                    <a:pt x="6" y="3"/>
                  </a:lnTo>
                  <a:lnTo>
                    <a:pt x="4" y="5"/>
                  </a:lnTo>
                  <a:lnTo>
                    <a:pt x="4" y="6"/>
                  </a:lnTo>
                  <a:lnTo>
                    <a:pt x="3" y="6"/>
                  </a:lnTo>
                  <a:lnTo>
                    <a:pt x="3" y="7"/>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4" name="Freeform 215"/>
            <p:cNvSpPr>
              <a:spLocks/>
            </p:cNvSpPr>
            <p:nvPr/>
          </p:nvSpPr>
          <p:spPr bwMode="auto">
            <a:xfrm>
              <a:off x="3145" y="1035"/>
              <a:ext cx="2" cy="3"/>
            </a:xfrm>
            <a:custGeom>
              <a:avLst/>
              <a:gdLst>
                <a:gd name="T0" fmla="*/ 0 w 4"/>
                <a:gd name="T1" fmla="*/ 4 h 7"/>
                <a:gd name="T2" fmla="*/ 0 w 4"/>
                <a:gd name="T3" fmla="*/ 2 h 7"/>
                <a:gd name="T4" fmla="*/ 2 w 4"/>
                <a:gd name="T5" fmla="*/ 2 h 7"/>
                <a:gd name="T6" fmla="*/ 2 w 4"/>
                <a:gd name="T7" fmla="*/ 1 h 7"/>
                <a:gd name="T8" fmla="*/ 0 w 4"/>
                <a:gd name="T9" fmla="*/ 1 h 7"/>
                <a:gd name="T10" fmla="*/ 0 w 4"/>
                <a:gd name="T11" fmla="*/ 0 h 7"/>
                <a:gd name="T12" fmla="*/ 2 w 4"/>
                <a:gd name="T13" fmla="*/ 0 h 7"/>
                <a:gd name="T14" fmla="*/ 2 w 4"/>
                <a:gd name="T15" fmla="*/ 1 h 7"/>
                <a:gd name="T16" fmla="*/ 3 w 4"/>
                <a:gd name="T17" fmla="*/ 1 h 7"/>
                <a:gd name="T18" fmla="*/ 3 w 4"/>
                <a:gd name="T19" fmla="*/ 0 h 7"/>
                <a:gd name="T20" fmla="*/ 3 w 4"/>
                <a:gd name="T21" fmla="*/ 1 h 7"/>
                <a:gd name="T22" fmla="*/ 4 w 4"/>
                <a:gd name="T23" fmla="*/ 1 h 7"/>
                <a:gd name="T24" fmla="*/ 3 w 4"/>
                <a:gd name="T25" fmla="*/ 2 h 7"/>
                <a:gd name="T26" fmla="*/ 4 w 4"/>
                <a:gd name="T27" fmla="*/ 2 h 7"/>
                <a:gd name="T28" fmla="*/ 4 w 4"/>
                <a:gd name="T29" fmla="*/ 4 h 7"/>
                <a:gd name="T30" fmla="*/ 3 w 4"/>
                <a:gd name="T31" fmla="*/ 4 h 7"/>
                <a:gd name="T32" fmla="*/ 4 w 4"/>
                <a:gd name="T33" fmla="*/ 4 h 7"/>
                <a:gd name="T34" fmla="*/ 4 w 4"/>
                <a:gd name="T35" fmla="*/ 5 h 7"/>
                <a:gd name="T36" fmla="*/ 3 w 4"/>
                <a:gd name="T37" fmla="*/ 5 h 7"/>
                <a:gd name="T38" fmla="*/ 3 w 4"/>
                <a:gd name="T39" fmla="*/ 7 h 7"/>
                <a:gd name="T40" fmla="*/ 3 w 4"/>
                <a:gd name="T41" fmla="*/ 5 h 7"/>
                <a:gd name="T42" fmla="*/ 2 w 4"/>
                <a:gd name="T43" fmla="*/ 5 h 7"/>
                <a:gd name="T44" fmla="*/ 2 w 4"/>
                <a:gd name="T45" fmla="*/ 4 h 7"/>
                <a:gd name="T46" fmla="*/ 2 w 4"/>
                <a:gd name="T47" fmla="*/ 5 h 7"/>
                <a:gd name="T48" fmla="*/ 2 w 4"/>
                <a:gd name="T49" fmla="*/ 4 h 7"/>
                <a:gd name="T50" fmla="*/ 0 w 4"/>
                <a:gd name="T51" fmla="*/ 4 h 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
                <a:gd name="T79" fmla="*/ 0 h 7"/>
                <a:gd name="T80" fmla="*/ 4 w 4"/>
                <a:gd name="T81" fmla="*/ 7 h 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 h="7">
                  <a:moveTo>
                    <a:pt x="0" y="4"/>
                  </a:moveTo>
                  <a:lnTo>
                    <a:pt x="0" y="2"/>
                  </a:lnTo>
                  <a:lnTo>
                    <a:pt x="2" y="2"/>
                  </a:lnTo>
                  <a:lnTo>
                    <a:pt x="2" y="1"/>
                  </a:lnTo>
                  <a:lnTo>
                    <a:pt x="0" y="1"/>
                  </a:lnTo>
                  <a:lnTo>
                    <a:pt x="0" y="0"/>
                  </a:lnTo>
                  <a:lnTo>
                    <a:pt x="2" y="0"/>
                  </a:lnTo>
                  <a:lnTo>
                    <a:pt x="2" y="1"/>
                  </a:lnTo>
                  <a:lnTo>
                    <a:pt x="3" y="1"/>
                  </a:lnTo>
                  <a:lnTo>
                    <a:pt x="3" y="0"/>
                  </a:lnTo>
                  <a:lnTo>
                    <a:pt x="3" y="1"/>
                  </a:lnTo>
                  <a:lnTo>
                    <a:pt x="4" y="1"/>
                  </a:lnTo>
                  <a:lnTo>
                    <a:pt x="3" y="2"/>
                  </a:lnTo>
                  <a:lnTo>
                    <a:pt x="4" y="2"/>
                  </a:lnTo>
                  <a:lnTo>
                    <a:pt x="4" y="4"/>
                  </a:lnTo>
                  <a:lnTo>
                    <a:pt x="3" y="4"/>
                  </a:lnTo>
                  <a:lnTo>
                    <a:pt x="4" y="4"/>
                  </a:lnTo>
                  <a:lnTo>
                    <a:pt x="4" y="5"/>
                  </a:lnTo>
                  <a:lnTo>
                    <a:pt x="3" y="5"/>
                  </a:lnTo>
                  <a:lnTo>
                    <a:pt x="3" y="7"/>
                  </a:lnTo>
                  <a:lnTo>
                    <a:pt x="3" y="5"/>
                  </a:lnTo>
                  <a:lnTo>
                    <a:pt x="2" y="5"/>
                  </a:lnTo>
                  <a:lnTo>
                    <a:pt x="2" y="4"/>
                  </a:lnTo>
                  <a:lnTo>
                    <a:pt x="2" y="5"/>
                  </a:lnTo>
                  <a:lnTo>
                    <a:pt x="2" y="4"/>
                  </a:lnTo>
                  <a:lnTo>
                    <a:pt x="0"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5" name="Freeform 216"/>
            <p:cNvSpPr>
              <a:spLocks/>
            </p:cNvSpPr>
            <p:nvPr/>
          </p:nvSpPr>
          <p:spPr bwMode="auto">
            <a:xfrm>
              <a:off x="3150" y="1043"/>
              <a:ext cx="2" cy="3"/>
            </a:xfrm>
            <a:custGeom>
              <a:avLst/>
              <a:gdLst>
                <a:gd name="T0" fmla="*/ 0 w 4"/>
                <a:gd name="T1" fmla="*/ 1 h 5"/>
                <a:gd name="T2" fmla="*/ 2 w 4"/>
                <a:gd name="T3" fmla="*/ 1 h 5"/>
                <a:gd name="T4" fmla="*/ 2 w 4"/>
                <a:gd name="T5" fmla="*/ 0 h 5"/>
                <a:gd name="T6" fmla="*/ 3 w 4"/>
                <a:gd name="T7" fmla="*/ 1 h 5"/>
                <a:gd name="T8" fmla="*/ 4 w 4"/>
                <a:gd name="T9" fmla="*/ 1 h 5"/>
                <a:gd name="T10" fmla="*/ 4 w 4"/>
                <a:gd name="T11" fmla="*/ 3 h 5"/>
                <a:gd name="T12" fmla="*/ 3 w 4"/>
                <a:gd name="T13" fmla="*/ 3 h 5"/>
                <a:gd name="T14" fmla="*/ 3 w 4"/>
                <a:gd name="T15" fmla="*/ 1 h 5"/>
                <a:gd name="T16" fmla="*/ 2 w 4"/>
                <a:gd name="T17" fmla="*/ 1 h 5"/>
                <a:gd name="T18" fmla="*/ 2 w 4"/>
                <a:gd name="T19" fmla="*/ 3 h 5"/>
                <a:gd name="T20" fmla="*/ 3 w 4"/>
                <a:gd name="T21" fmla="*/ 3 h 5"/>
                <a:gd name="T22" fmla="*/ 4 w 4"/>
                <a:gd name="T23" fmla="*/ 3 h 5"/>
                <a:gd name="T24" fmla="*/ 4 w 4"/>
                <a:gd name="T25" fmla="*/ 4 h 5"/>
                <a:gd name="T26" fmla="*/ 4 w 4"/>
                <a:gd name="T27" fmla="*/ 5 h 5"/>
                <a:gd name="T28" fmla="*/ 3 w 4"/>
                <a:gd name="T29" fmla="*/ 5 h 5"/>
                <a:gd name="T30" fmla="*/ 2 w 4"/>
                <a:gd name="T31" fmla="*/ 5 h 5"/>
                <a:gd name="T32" fmla="*/ 2 w 4"/>
                <a:gd name="T33" fmla="*/ 4 h 5"/>
                <a:gd name="T34" fmla="*/ 3 w 4"/>
                <a:gd name="T35" fmla="*/ 4 h 5"/>
                <a:gd name="T36" fmla="*/ 2 w 4"/>
                <a:gd name="T37" fmla="*/ 4 h 5"/>
                <a:gd name="T38" fmla="*/ 2 w 4"/>
                <a:gd name="T39" fmla="*/ 3 h 5"/>
                <a:gd name="T40" fmla="*/ 2 w 4"/>
                <a:gd name="T41" fmla="*/ 4 h 5"/>
                <a:gd name="T42" fmla="*/ 0 w 4"/>
                <a:gd name="T43" fmla="*/ 4 h 5"/>
                <a:gd name="T44" fmla="*/ 0 w 4"/>
                <a:gd name="T45" fmla="*/ 3 h 5"/>
                <a:gd name="T46" fmla="*/ 0 w 4"/>
                <a:gd name="T47" fmla="*/ 1 h 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
                <a:gd name="T73" fmla="*/ 0 h 5"/>
                <a:gd name="T74" fmla="*/ 4 w 4"/>
                <a:gd name="T75" fmla="*/ 5 h 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 h="5">
                  <a:moveTo>
                    <a:pt x="0" y="1"/>
                  </a:moveTo>
                  <a:lnTo>
                    <a:pt x="2" y="1"/>
                  </a:lnTo>
                  <a:lnTo>
                    <a:pt x="2" y="0"/>
                  </a:lnTo>
                  <a:lnTo>
                    <a:pt x="3" y="1"/>
                  </a:lnTo>
                  <a:lnTo>
                    <a:pt x="4" y="1"/>
                  </a:lnTo>
                  <a:lnTo>
                    <a:pt x="4" y="3"/>
                  </a:lnTo>
                  <a:lnTo>
                    <a:pt x="3" y="3"/>
                  </a:lnTo>
                  <a:lnTo>
                    <a:pt x="3" y="1"/>
                  </a:lnTo>
                  <a:lnTo>
                    <a:pt x="2" y="1"/>
                  </a:lnTo>
                  <a:lnTo>
                    <a:pt x="2" y="3"/>
                  </a:lnTo>
                  <a:lnTo>
                    <a:pt x="3" y="3"/>
                  </a:lnTo>
                  <a:lnTo>
                    <a:pt x="4" y="3"/>
                  </a:lnTo>
                  <a:lnTo>
                    <a:pt x="4" y="4"/>
                  </a:lnTo>
                  <a:lnTo>
                    <a:pt x="4" y="5"/>
                  </a:lnTo>
                  <a:lnTo>
                    <a:pt x="3" y="5"/>
                  </a:lnTo>
                  <a:lnTo>
                    <a:pt x="2" y="5"/>
                  </a:lnTo>
                  <a:lnTo>
                    <a:pt x="2" y="4"/>
                  </a:lnTo>
                  <a:lnTo>
                    <a:pt x="3" y="4"/>
                  </a:lnTo>
                  <a:lnTo>
                    <a:pt x="2" y="4"/>
                  </a:lnTo>
                  <a:lnTo>
                    <a:pt x="2" y="3"/>
                  </a:lnTo>
                  <a:lnTo>
                    <a:pt x="2" y="4"/>
                  </a:lnTo>
                  <a:lnTo>
                    <a:pt x="0" y="4"/>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6" name="Freeform 217"/>
            <p:cNvSpPr>
              <a:spLocks/>
            </p:cNvSpPr>
            <p:nvPr/>
          </p:nvSpPr>
          <p:spPr bwMode="auto">
            <a:xfrm>
              <a:off x="3157" y="1052"/>
              <a:ext cx="3" cy="2"/>
            </a:xfrm>
            <a:custGeom>
              <a:avLst/>
              <a:gdLst>
                <a:gd name="T0" fmla="*/ 6 w 6"/>
                <a:gd name="T1" fmla="*/ 3 h 4"/>
                <a:gd name="T2" fmla="*/ 6 w 6"/>
                <a:gd name="T3" fmla="*/ 4 h 4"/>
                <a:gd name="T4" fmla="*/ 4 w 6"/>
                <a:gd name="T5" fmla="*/ 4 h 4"/>
                <a:gd name="T6" fmla="*/ 3 w 6"/>
                <a:gd name="T7" fmla="*/ 3 h 4"/>
                <a:gd name="T8" fmla="*/ 1 w 6"/>
                <a:gd name="T9" fmla="*/ 3 h 4"/>
                <a:gd name="T10" fmla="*/ 0 w 6"/>
                <a:gd name="T11" fmla="*/ 1 h 4"/>
                <a:gd name="T12" fmla="*/ 0 w 6"/>
                <a:gd name="T13" fmla="*/ 0 h 4"/>
                <a:gd name="T14" fmla="*/ 1 w 6"/>
                <a:gd name="T15" fmla="*/ 0 h 4"/>
                <a:gd name="T16" fmla="*/ 3 w 6"/>
                <a:gd name="T17" fmla="*/ 0 h 4"/>
                <a:gd name="T18" fmla="*/ 3 w 6"/>
                <a:gd name="T19" fmla="*/ 1 h 4"/>
                <a:gd name="T20" fmla="*/ 4 w 6"/>
                <a:gd name="T21" fmla="*/ 1 h 4"/>
                <a:gd name="T22" fmla="*/ 6 w 6"/>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6" y="3"/>
                  </a:moveTo>
                  <a:lnTo>
                    <a:pt x="6" y="4"/>
                  </a:lnTo>
                  <a:lnTo>
                    <a:pt x="4" y="4"/>
                  </a:lnTo>
                  <a:lnTo>
                    <a:pt x="3" y="3"/>
                  </a:lnTo>
                  <a:lnTo>
                    <a:pt x="1" y="3"/>
                  </a:lnTo>
                  <a:lnTo>
                    <a:pt x="0" y="1"/>
                  </a:lnTo>
                  <a:lnTo>
                    <a:pt x="0" y="0"/>
                  </a:lnTo>
                  <a:lnTo>
                    <a:pt x="1" y="0"/>
                  </a:lnTo>
                  <a:lnTo>
                    <a:pt x="3" y="0"/>
                  </a:lnTo>
                  <a:lnTo>
                    <a:pt x="3" y="1"/>
                  </a:lnTo>
                  <a:lnTo>
                    <a:pt x="4" y="1"/>
                  </a:lnTo>
                  <a:lnTo>
                    <a:pt x="6"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7" name="Freeform 218"/>
            <p:cNvSpPr>
              <a:spLocks/>
            </p:cNvSpPr>
            <p:nvPr/>
          </p:nvSpPr>
          <p:spPr bwMode="auto">
            <a:xfrm>
              <a:off x="3142" y="1043"/>
              <a:ext cx="3" cy="3"/>
            </a:xfrm>
            <a:custGeom>
              <a:avLst/>
              <a:gdLst>
                <a:gd name="T0" fmla="*/ 3 w 6"/>
                <a:gd name="T1" fmla="*/ 0 h 5"/>
                <a:gd name="T2" fmla="*/ 3 w 6"/>
                <a:gd name="T3" fmla="*/ 1 h 5"/>
                <a:gd name="T4" fmla="*/ 3 w 6"/>
                <a:gd name="T5" fmla="*/ 3 h 5"/>
                <a:gd name="T6" fmla="*/ 5 w 6"/>
                <a:gd name="T7" fmla="*/ 3 h 5"/>
                <a:gd name="T8" fmla="*/ 5 w 6"/>
                <a:gd name="T9" fmla="*/ 4 h 5"/>
                <a:gd name="T10" fmla="*/ 3 w 6"/>
                <a:gd name="T11" fmla="*/ 4 h 5"/>
                <a:gd name="T12" fmla="*/ 3 w 6"/>
                <a:gd name="T13" fmla="*/ 3 h 5"/>
                <a:gd name="T14" fmla="*/ 2 w 6"/>
                <a:gd name="T15" fmla="*/ 3 h 5"/>
                <a:gd name="T16" fmla="*/ 2 w 6"/>
                <a:gd name="T17" fmla="*/ 1 h 5"/>
                <a:gd name="T18" fmla="*/ 0 w 6"/>
                <a:gd name="T19" fmla="*/ 3 h 5"/>
                <a:gd name="T20" fmla="*/ 2 w 6"/>
                <a:gd name="T21" fmla="*/ 3 h 5"/>
                <a:gd name="T22" fmla="*/ 2 w 6"/>
                <a:gd name="T23" fmla="*/ 4 h 5"/>
                <a:gd name="T24" fmla="*/ 3 w 6"/>
                <a:gd name="T25" fmla="*/ 4 h 5"/>
                <a:gd name="T26" fmla="*/ 3 w 6"/>
                <a:gd name="T27" fmla="*/ 5 h 5"/>
                <a:gd name="T28" fmla="*/ 5 w 6"/>
                <a:gd name="T29" fmla="*/ 5 h 5"/>
                <a:gd name="T30" fmla="*/ 5 w 6"/>
                <a:gd name="T31" fmla="*/ 4 h 5"/>
                <a:gd name="T32" fmla="*/ 5 w 6"/>
                <a:gd name="T33" fmla="*/ 3 h 5"/>
                <a:gd name="T34" fmla="*/ 6 w 6"/>
                <a:gd name="T35" fmla="*/ 3 h 5"/>
                <a:gd name="T36" fmla="*/ 5 w 6"/>
                <a:gd name="T37" fmla="*/ 3 h 5"/>
                <a:gd name="T38" fmla="*/ 5 w 6"/>
                <a:gd name="T39" fmla="*/ 1 h 5"/>
                <a:gd name="T40" fmla="*/ 6 w 6"/>
                <a:gd name="T41" fmla="*/ 1 h 5"/>
                <a:gd name="T42" fmla="*/ 6 w 6"/>
                <a:gd name="T43" fmla="*/ 0 h 5"/>
                <a:gd name="T44" fmla="*/ 5 w 6"/>
                <a:gd name="T45" fmla="*/ 1 h 5"/>
                <a:gd name="T46" fmla="*/ 5 w 6"/>
                <a:gd name="T47" fmla="*/ 0 h 5"/>
                <a:gd name="T48" fmla="*/ 3 w 6"/>
                <a:gd name="T49" fmla="*/ 0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
                <a:gd name="T76" fmla="*/ 0 h 5"/>
                <a:gd name="T77" fmla="*/ 6 w 6"/>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 h="5">
                  <a:moveTo>
                    <a:pt x="3" y="0"/>
                  </a:moveTo>
                  <a:lnTo>
                    <a:pt x="3" y="1"/>
                  </a:lnTo>
                  <a:lnTo>
                    <a:pt x="3" y="3"/>
                  </a:lnTo>
                  <a:lnTo>
                    <a:pt x="5" y="3"/>
                  </a:lnTo>
                  <a:lnTo>
                    <a:pt x="5" y="4"/>
                  </a:lnTo>
                  <a:lnTo>
                    <a:pt x="3" y="4"/>
                  </a:lnTo>
                  <a:lnTo>
                    <a:pt x="3" y="3"/>
                  </a:lnTo>
                  <a:lnTo>
                    <a:pt x="2" y="3"/>
                  </a:lnTo>
                  <a:lnTo>
                    <a:pt x="2" y="1"/>
                  </a:lnTo>
                  <a:lnTo>
                    <a:pt x="0" y="3"/>
                  </a:lnTo>
                  <a:lnTo>
                    <a:pt x="2" y="3"/>
                  </a:lnTo>
                  <a:lnTo>
                    <a:pt x="2" y="4"/>
                  </a:lnTo>
                  <a:lnTo>
                    <a:pt x="3" y="4"/>
                  </a:lnTo>
                  <a:lnTo>
                    <a:pt x="3" y="5"/>
                  </a:lnTo>
                  <a:lnTo>
                    <a:pt x="5" y="5"/>
                  </a:lnTo>
                  <a:lnTo>
                    <a:pt x="5" y="4"/>
                  </a:lnTo>
                  <a:lnTo>
                    <a:pt x="5" y="3"/>
                  </a:lnTo>
                  <a:lnTo>
                    <a:pt x="6" y="3"/>
                  </a:lnTo>
                  <a:lnTo>
                    <a:pt x="5" y="3"/>
                  </a:lnTo>
                  <a:lnTo>
                    <a:pt x="5" y="1"/>
                  </a:lnTo>
                  <a:lnTo>
                    <a:pt x="6" y="1"/>
                  </a:lnTo>
                  <a:lnTo>
                    <a:pt x="6" y="0"/>
                  </a:lnTo>
                  <a:lnTo>
                    <a:pt x="5" y="1"/>
                  </a:lnTo>
                  <a:lnTo>
                    <a:pt x="5"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8" name="Freeform 219"/>
            <p:cNvSpPr>
              <a:spLocks/>
            </p:cNvSpPr>
            <p:nvPr/>
          </p:nvSpPr>
          <p:spPr bwMode="auto">
            <a:xfrm>
              <a:off x="3127" y="1044"/>
              <a:ext cx="3" cy="3"/>
            </a:xfrm>
            <a:custGeom>
              <a:avLst/>
              <a:gdLst>
                <a:gd name="T0" fmla="*/ 6 w 8"/>
                <a:gd name="T1" fmla="*/ 2 h 6"/>
                <a:gd name="T2" fmla="*/ 6 w 8"/>
                <a:gd name="T3" fmla="*/ 0 h 6"/>
                <a:gd name="T4" fmla="*/ 8 w 8"/>
                <a:gd name="T5" fmla="*/ 2 h 6"/>
                <a:gd name="T6" fmla="*/ 6 w 8"/>
                <a:gd name="T7" fmla="*/ 3 h 6"/>
                <a:gd name="T8" fmla="*/ 5 w 8"/>
                <a:gd name="T9" fmla="*/ 3 h 6"/>
                <a:gd name="T10" fmla="*/ 3 w 8"/>
                <a:gd name="T11" fmla="*/ 3 h 6"/>
                <a:gd name="T12" fmla="*/ 3 w 8"/>
                <a:gd name="T13" fmla="*/ 4 h 6"/>
                <a:gd name="T14" fmla="*/ 2 w 8"/>
                <a:gd name="T15" fmla="*/ 6 h 6"/>
                <a:gd name="T16" fmla="*/ 2 w 8"/>
                <a:gd name="T17" fmla="*/ 4 h 6"/>
                <a:gd name="T18" fmla="*/ 0 w 8"/>
                <a:gd name="T19" fmla="*/ 4 h 6"/>
                <a:gd name="T20" fmla="*/ 2 w 8"/>
                <a:gd name="T21" fmla="*/ 3 h 6"/>
                <a:gd name="T22" fmla="*/ 3 w 8"/>
                <a:gd name="T23" fmla="*/ 3 h 6"/>
                <a:gd name="T24" fmla="*/ 3 w 8"/>
                <a:gd name="T25" fmla="*/ 2 h 6"/>
                <a:gd name="T26" fmla="*/ 5 w 8"/>
                <a:gd name="T27" fmla="*/ 2 h 6"/>
                <a:gd name="T28" fmla="*/ 5 w 8"/>
                <a:gd name="T29" fmla="*/ 0 h 6"/>
                <a:gd name="T30" fmla="*/ 6 w 8"/>
                <a:gd name="T31" fmla="*/ 0 h 6"/>
                <a:gd name="T32" fmla="*/ 6 w 8"/>
                <a:gd name="T33" fmla="*/ 2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6"/>
                <a:gd name="T53" fmla="*/ 8 w 8"/>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6">
                  <a:moveTo>
                    <a:pt x="6" y="2"/>
                  </a:moveTo>
                  <a:lnTo>
                    <a:pt x="6" y="0"/>
                  </a:lnTo>
                  <a:lnTo>
                    <a:pt x="8" y="2"/>
                  </a:lnTo>
                  <a:lnTo>
                    <a:pt x="6" y="3"/>
                  </a:lnTo>
                  <a:lnTo>
                    <a:pt x="5" y="3"/>
                  </a:lnTo>
                  <a:lnTo>
                    <a:pt x="3" y="3"/>
                  </a:lnTo>
                  <a:lnTo>
                    <a:pt x="3" y="4"/>
                  </a:lnTo>
                  <a:lnTo>
                    <a:pt x="2" y="6"/>
                  </a:lnTo>
                  <a:lnTo>
                    <a:pt x="2" y="4"/>
                  </a:lnTo>
                  <a:lnTo>
                    <a:pt x="0" y="4"/>
                  </a:lnTo>
                  <a:lnTo>
                    <a:pt x="2" y="3"/>
                  </a:lnTo>
                  <a:lnTo>
                    <a:pt x="3" y="3"/>
                  </a:lnTo>
                  <a:lnTo>
                    <a:pt x="3" y="2"/>
                  </a:lnTo>
                  <a:lnTo>
                    <a:pt x="5" y="2"/>
                  </a:lnTo>
                  <a:lnTo>
                    <a:pt x="5" y="0"/>
                  </a:lnTo>
                  <a:lnTo>
                    <a:pt x="6" y="0"/>
                  </a:lnTo>
                  <a:lnTo>
                    <a:pt x="6"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69" name="Freeform 220"/>
            <p:cNvSpPr>
              <a:spLocks/>
            </p:cNvSpPr>
            <p:nvPr/>
          </p:nvSpPr>
          <p:spPr bwMode="auto">
            <a:xfrm>
              <a:off x="3157" y="1071"/>
              <a:ext cx="3" cy="2"/>
            </a:xfrm>
            <a:custGeom>
              <a:avLst/>
              <a:gdLst>
                <a:gd name="T0" fmla="*/ 3 w 6"/>
                <a:gd name="T1" fmla="*/ 2 h 4"/>
                <a:gd name="T2" fmla="*/ 3 w 6"/>
                <a:gd name="T3" fmla="*/ 3 h 4"/>
                <a:gd name="T4" fmla="*/ 2 w 6"/>
                <a:gd name="T5" fmla="*/ 3 h 4"/>
                <a:gd name="T6" fmla="*/ 2 w 6"/>
                <a:gd name="T7" fmla="*/ 2 h 4"/>
                <a:gd name="T8" fmla="*/ 0 w 6"/>
                <a:gd name="T9" fmla="*/ 2 h 4"/>
                <a:gd name="T10" fmla="*/ 0 w 6"/>
                <a:gd name="T11" fmla="*/ 0 h 4"/>
                <a:gd name="T12" fmla="*/ 2 w 6"/>
                <a:gd name="T13" fmla="*/ 0 h 4"/>
                <a:gd name="T14" fmla="*/ 2 w 6"/>
                <a:gd name="T15" fmla="*/ 2 h 4"/>
                <a:gd name="T16" fmla="*/ 2 w 6"/>
                <a:gd name="T17" fmla="*/ 0 h 4"/>
                <a:gd name="T18" fmla="*/ 3 w 6"/>
                <a:gd name="T19" fmla="*/ 0 h 4"/>
                <a:gd name="T20" fmla="*/ 3 w 6"/>
                <a:gd name="T21" fmla="*/ 2 h 4"/>
                <a:gd name="T22" fmla="*/ 3 w 6"/>
                <a:gd name="T23" fmla="*/ 0 h 4"/>
                <a:gd name="T24" fmla="*/ 5 w 6"/>
                <a:gd name="T25" fmla="*/ 2 h 4"/>
                <a:gd name="T26" fmla="*/ 5 w 6"/>
                <a:gd name="T27" fmla="*/ 3 h 4"/>
                <a:gd name="T28" fmla="*/ 6 w 6"/>
                <a:gd name="T29" fmla="*/ 3 h 4"/>
                <a:gd name="T30" fmla="*/ 5 w 6"/>
                <a:gd name="T31" fmla="*/ 3 h 4"/>
                <a:gd name="T32" fmla="*/ 5 w 6"/>
                <a:gd name="T33" fmla="*/ 4 h 4"/>
                <a:gd name="T34" fmla="*/ 6 w 6"/>
                <a:gd name="T35" fmla="*/ 4 h 4"/>
                <a:gd name="T36" fmla="*/ 5 w 6"/>
                <a:gd name="T37" fmla="*/ 4 h 4"/>
                <a:gd name="T38" fmla="*/ 5 w 6"/>
                <a:gd name="T39" fmla="*/ 3 h 4"/>
                <a:gd name="T40" fmla="*/ 5 w 6"/>
                <a:gd name="T41" fmla="*/ 2 h 4"/>
                <a:gd name="T42" fmla="*/ 3 w 6"/>
                <a:gd name="T43" fmla="*/ 2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
                <a:gd name="T67" fmla="*/ 0 h 4"/>
                <a:gd name="T68" fmla="*/ 6 w 6"/>
                <a:gd name="T69" fmla="*/ 4 h 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 h="4">
                  <a:moveTo>
                    <a:pt x="3" y="2"/>
                  </a:moveTo>
                  <a:lnTo>
                    <a:pt x="3" y="3"/>
                  </a:lnTo>
                  <a:lnTo>
                    <a:pt x="2" y="3"/>
                  </a:lnTo>
                  <a:lnTo>
                    <a:pt x="2" y="2"/>
                  </a:lnTo>
                  <a:lnTo>
                    <a:pt x="0" y="2"/>
                  </a:lnTo>
                  <a:lnTo>
                    <a:pt x="0" y="0"/>
                  </a:lnTo>
                  <a:lnTo>
                    <a:pt x="2" y="0"/>
                  </a:lnTo>
                  <a:lnTo>
                    <a:pt x="2" y="2"/>
                  </a:lnTo>
                  <a:lnTo>
                    <a:pt x="2" y="0"/>
                  </a:lnTo>
                  <a:lnTo>
                    <a:pt x="3" y="0"/>
                  </a:lnTo>
                  <a:lnTo>
                    <a:pt x="3" y="2"/>
                  </a:lnTo>
                  <a:lnTo>
                    <a:pt x="3" y="0"/>
                  </a:lnTo>
                  <a:lnTo>
                    <a:pt x="5" y="2"/>
                  </a:lnTo>
                  <a:lnTo>
                    <a:pt x="5" y="3"/>
                  </a:lnTo>
                  <a:lnTo>
                    <a:pt x="6" y="3"/>
                  </a:lnTo>
                  <a:lnTo>
                    <a:pt x="5" y="3"/>
                  </a:lnTo>
                  <a:lnTo>
                    <a:pt x="5" y="4"/>
                  </a:lnTo>
                  <a:lnTo>
                    <a:pt x="6" y="4"/>
                  </a:lnTo>
                  <a:lnTo>
                    <a:pt x="5" y="4"/>
                  </a:lnTo>
                  <a:lnTo>
                    <a:pt x="5" y="3"/>
                  </a:lnTo>
                  <a:lnTo>
                    <a:pt x="5" y="2"/>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0" name="Freeform 221"/>
            <p:cNvSpPr>
              <a:spLocks/>
            </p:cNvSpPr>
            <p:nvPr/>
          </p:nvSpPr>
          <p:spPr bwMode="auto">
            <a:xfrm>
              <a:off x="3124" y="1050"/>
              <a:ext cx="3" cy="1"/>
            </a:xfrm>
            <a:custGeom>
              <a:avLst/>
              <a:gdLst>
                <a:gd name="T0" fmla="*/ 4 w 5"/>
                <a:gd name="T1" fmla="*/ 0 h 2"/>
                <a:gd name="T2" fmla="*/ 2 w 5"/>
                <a:gd name="T3" fmla="*/ 0 h 2"/>
                <a:gd name="T4" fmla="*/ 1 w 5"/>
                <a:gd name="T5" fmla="*/ 0 h 2"/>
                <a:gd name="T6" fmla="*/ 1 w 5"/>
                <a:gd name="T7" fmla="*/ 1 h 2"/>
                <a:gd name="T8" fmla="*/ 0 w 5"/>
                <a:gd name="T9" fmla="*/ 1 h 2"/>
                <a:gd name="T10" fmla="*/ 0 w 5"/>
                <a:gd name="T11" fmla="*/ 2 h 2"/>
                <a:gd name="T12" fmla="*/ 1 w 5"/>
                <a:gd name="T13" fmla="*/ 1 h 2"/>
                <a:gd name="T14" fmla="*/ 1 w 5"/>
                <a:gd name="T15" fmla="*/ 2 h 2"/>
                <a:gd name="T16" fmla="*/ 2 w 5"/>
                <a:gd name="T17" fmla="*/ 2 h 2"/>
                <a:gd name="T18" fmla="*/ 2 w 5"/>
                <a:gd name="T19" fmla="*/ 1 h 2"/>
                <a:gd name="T20" fmla="*/ 4 w 5"/>
                <a:gd name="T21" fmla="*/ 1 h 2"/>
                <a:gd name="T22" fmla="*/ 4 w 5"/>
                <a:gd name="T23" fmla="*/ 2 h 2"/>
                <a:gd name="T24" fmla="*/ 4 w 5"/>
                <a:gd name="T25" fmla="*/ 1 h 2"/>
                <a:gd name="T26" fmla="*/ 5 w 5"/>
                <a:gd name="T27" fmla="*/ 1 h 2"/>
                <a:gd name="T28" fmla="*/ 4 w 5"/>
                <a:gd name="T29" fmla="*/ 0 h 2"/>
                <a:gd name="T30" fmla="*/ 5 w 5"/>
                <a:gd name="T31" fmla="*/ 0 h 2"/>
                <a:gd name="T32" fmla="*/ 4 w 5"/>
                <a:gd name="T33" fmla="*/ 0 h 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2"/>
                <a:gd name="T53" fmla="*/ 5 w 5"/>
                <a:gd name="T54" fmla="*/ 2 h 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2">
                  <a:moveTo>
                    <a:pt x="4" y="0"/>
                  </a:moveTo>
                  <a:lnTo>
                    <a:pt x="2" y="0"/>
                  </a:lnTo>
                  <a:lnTo>
                    <a:pt x="1" y="0"/>
                  </a:lnTo>
                  <a:lnTo>
                    <a:pt x="1" y="1"/>
                  </a:lnTo>
                  <a:lnTo>
                    <a:pt x="0" y="1"/>
                  </a:lnTo>
                  <a:lnTo>
                    <a:pt x="0" y="2"/>
                  </a:lnTo>
                  <a:lnTo>
                    <a:pt x="1" y="1"/>
                  </a:lnTo>
                  <a:lnTo>
                    <a:pt x="1" y="2"/>
                  </a:lnTo>
                  <a:lnTo>
                    <a:pt x="2" y="2"/>
                  </a:lnTo>
                  <a:lnTo>
                    <a:pt x="2" y="1"/>
                  </a:lnTo>
                  <a:lnTo>
                    <a:pt x="4" y="1"/>
                  </a:lnTo>
                  <a:lnTo>
                    <a:pt x="4" y="2"/>
                  </a:lnTo>
                  <a:lnTo>
                    <a:pt x="4" y="1"/>
                  </a:lnTo>
                  <a:lnTo>
                    <a:pt x="5" y="1"/>
                  </a:lnTo>
                  <a:lnTo>
                    <a:pt x="4" y="0"/>
                  </a:lnTo>
                  <a:lnTo>
                    <a:pt x="5" y="0"/>
                  </a:lnTo>
                  <a:lnTo>
                    <a:pt x="4"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1" name="Freeform 222"/>
            <p:cNvSpPr>
              <a:spLocks/>
            </p:cNvSpPr>
            <p:nvPr/>
          </p:nvSpPr>
          <p:spPr bwMode="auto">
            <a:xfrm>
              <a:off x="3130" y="1041"/>
              <a:ext cx="3" cy="2"/>
            </a:xfrm>
            <a:custGeom>
              <a:avLst/>
              <a:gdLst>
                <a:gd name="T0" fmla="*/ 5 w 5"/>
                <a:gd name="T1" fmla="*/ 3 h 4"/>
                <a:gd name="T2" fmla="*/ 4 w 5"/>
                <a:gd name="T3" fmla="*/ 3 h 4"/>
                <a:gd name="T4" fmla="*/ 2 w 5"/>
                <a:gd name="T5" fmla="*/ 3 h 4"/>
                <a:gd name="T6" fmla="*/ 1 w 5"/>
                <a:gd name="T7" fmla="*/ 4 h 4"/>
                <a:gd name="T8" fmla="*/ 1 w 5"/>
                <a:gd name="T9" fmla="*/ 3 h 4"/>
                <a:gd name="T10" fmla="*/ 0 w 5"/>
                <a:gd name="T11" fmla="*/ 3 h 4"/>
                <a:gd name="T12" fmla="*/ 1 w 5"/>
                <a:gd name="T13" fmla="*/ 1 h 4"/>
                <a:gd name="T14" fmla="*/ 1 w 5"/>
                <a:gd name="T15" fmla="*/ 3 h 4"/>
                <a:gd name="T16" fmla="*/ 1 w 5"/>
                <a:gd name="T17" fmla="*/ 1 h 4"/>
                <a:gd name="T18" fmla="*/ 0 w 5"/>
                <a:gd name="T19" fmla="*/ 1 h 4"/>
                <a:gd name="T20" fmla="*/ 0 w 5"/>
                <a:gd name="T21" fmla="*/ 0 h 4"/>
                <a:gd name="T22" fmla="*/ 1 w 5"/>
                <a:gd name="T23" fmla="*/ 0 h 4"/>
                <a:gd name="T24" fmla="*/ 1 w 5"/>
                <a:gd name="T25" fmla="*/ 1 h 4"/>
                <a:gd name="T26" fmla="*/ 2 w 5"/>
                <a:gd name="T27" fmla="*/ 1 h 4"/>
                <a:gd name="T28" fmla="*/ 2 w 5"/>
                <a:gd name="T29" fmla="*/ 0 h 4"/>
                <a:gd name="T30" fmla="*/ 2 w 5"/>
                <a:gd name="T31" fmla="*/ 1 h 4"/>
                <a:gd name="T32" fmla="*/ 4 w 5"/>
                <a:gd name="T33" fmla="*/ 1 h 4"/>
                <a:gd name="T34" fmla="*/ 5 w 5"/>
                <a:gd name="T35" fmla="*/ 1 h 4"/>
                <a:gd name="T36" fmla="*/ 5 w 5"/>
                <a:gd name="T37" fmla="*/ 3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
                <a:gd name="T58" fmla="*/ 0 h 4"/>
                <a:gd name="T59" fmla="*/ 5 w 5"/>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 h="4">
                  <a:moveTo>
                    <a:pt x="5" y="3"/>
                  </a:moveTo>
                  <a:lnTo>
                    <a:pt x="4" y="3"/>
                  </a:lnTo>
                  <a:lnTo>
                    <a:pt x="2" y="3"/>
                  </a:lnTo>
                  <a:lnTo>
                    <a:pt x="1" y="4"/>
                  </a:lnTo>
                  <a:lnTo>
                    <a:pt x="1" y="3"/>
                  </a:lnTo>
                  <a:lnTo>
                    <a:pt x="0" y="3"/>
                  </a:lnTo>
                  <a:lnTo>
                    <a:pt x="1" y="1"/>
                  </a:lnTo>
                  <a:lnTo>
                    <a:pt x="1" y="3"/>
                  </a:lnTo>
                  <a:lnTo>
                    <a:pt x="1" y="1"/>
                  </a:lnTo>
                  <a:lnTo>
                    <a:pt x="0" y="1"/>
                  </a:lnTo>
                  <a:lnTo>
                    <a:pt x="0" y="0"/>
                  </a:lnTo>
                  <a:lnTo>
                    <a:pt x="1" y="0"/>
                  </a:lnTo>
                  <a:lnTo>
                    <a:pt x="1" y="1"/>
                  </a:lnTo>
                  <a:lnTo>
                    <a:pt x="2" y="1"/>
                  </a:lnTo>
                  <a:lnTo>
                    <a:pt x="2" y="0"/>
                  </a:lnTo>
                  <a:lnTo>
                    <a:pt x="2" y="1"/>
                  </a:lnTo>
                  <a:lnTo>
                    <a:pt x="4" y="1"/>
                  </a:lnTo>
                  <a:lnTo>
                    <a:pt x="5" y="1"/>
                  </a:lnTo>
                  <a:lnTo>
                    <a:pt x="5"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2" name="Freeform 223"/>
            <p:cNvSpPr>
              <a:spLocks/>
            </p:cNvSpPr>
            <p:nvPr/>
          </p:nvSpPr>
          <p:spPr bwMode="auto">
            <a:xfrm>
              <a:off x="3148" y="1042"/>
              <a:ext cx="2" cy="2"/>
            </a:xfrm>
            <a:custGeom>
              <a:avLst/>
              <a:gdLst>
                <a:gd name="T0" fmla="*/ 0 w 5"/>
                <a:gd name="T1" fmla="*/ 3 h 4"/>
                <a:gd name="T2" fmla="*/ 0 w 5"/>
                <a:gd name="T3" fmla="*/ 1 h 4"/>
                <a:gd name="T4" fmla="*/ 0 w 5"/>
                <a:gd name="T5" fmla="*/ 0 h 4"/>
                <a:gd name="T6" fmla="*/ 2 w 5"/>
                <a:gd name="T7" fmla="*/ 1 h 4"/>
                <a:gd name="T8" fmla="*/ 2 w 5"/>
                <a:gd name="T9" fmla="*/ 0 h 4"/>
                <a:gd name="T10" fmla="*/ 3 w 5"/>
                <a:gd name="T11" fmla="*/ 0 h 4"/>
                <a:gd name="T12" fmla="*/ 3 w 5"/>
                <a:gd name="T13" fmla="*/ 1 h 4"/>
                <a:gd name="T14" fmla="*/ 5 w 5"/>
                <a:gd name="T15" fmla="*/ 1 h 4"/>
                <a:gd name="T16" fmla="*/ 5 w 5"/>
                <a:gd name="T17" fmla="*/ 3 h 4"/>
                <a:gd name="T18" fmla="*/ 3 w 5"/>
                <a:gd name="T19" fmla="*/ 3 h 4"/>
                <a:gd name="T20" fmla="*/ 2 w 5"/>
                <a:gd name="T21" fmla="*/ 3 h 4"/>
                <a:gd name="T22" fmla="*/ 2 w 5"/>
                <a:gd name="T23" fmla="*/ 1 h 4"/>
                <a:gd name="T24" fmla="*/ 2 w 5"/>
                <a:gd name="T25" fmla="*/ 3 h 4"/>
                <a:gd name="T26" fmla="*/ 0 w 5"/>
                <a:gd name="T27" fmla="*/ 3 h 4"/>
                <a:gd name="T28" fmla="*/ 0 w 5"/>
                <a:gd name="T29" fmla="*/ 4 h 4"/>
                <a:gd name="T30" fmla="*/ 0 w 5"/>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4"/>
                <a:gd name="T50" fmla="*/ 5 w 5"/>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4">
                  <a:moveTo>
                    <a:pt x="0" y="3"/>
                  </a:moveTo>
                  <a:lnTo>
                    <a:pt x="0" y="1"/>
                  </a:lnTo>
                  <a:lnTo>
                    <a:pt x="0" y="0"/>
                  </a:lnTo>
                  <a:lnTo>
                    <a:pt x="2" y="1"/>
                  </a:lnTo>
                  <a:lnTo>
                    <a:pt x="2" y="0"/>
                  </a:lnTo>
                  <a:lnTo>
                    <a:pt x="3" y="0"/>
                  </a:lnTo>
                  <a:lnTo>
                    <a:pt x="3" y="1"/>
                  </a:lnTo>
                  <a:lnTo>
                    <a:pt x="5" y="1"/>
                  </a:lnTo>
                  <a:lnTo>
                    <a:pt x="5" y="3"/>
                  </a:lnTo>
                  <a:lnTo>
                    <a:pt x="3" y="3"/>
                  </a:lnTo>
                  <a:lnTo>
                    <a:pt x="2" y="3"/>
                  </a:lnTo>
                  <a:lnTo>
                    <a:pt x="2" y="1"/>
                  </a:lnTo>
                  <a:lnTo>
                    <a:pt x="2" y="3"/>
                  </a:lnTo>
                  <a:lnTo>
                    <a:pt x="0" y="3"/>
                  </a:lnTo>
                  <a:lnTo>
                    <a:pt x="0" y="4"/>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3" name="Freeform 224"/>
            <p:cNvSpPr>
              <a:spLocks/>
            </p:cNvSpPr>
            <p:nvPr/>
          </p:nvSpPr>
          <p:spPr bwMode="auto">
            <a:xfrm>
              <a:off x="3127" y="1048"/>
              <a:ext cx="2" cy="3"/>
            </a:xfrm>
            <a:custGeom>
              <a:avLst/>
              <a:gdLst>
                <a:gd name="T0" fmla="*/ 1 w 3"/>
                <a:gd name="T1" fmla="*/ 4 h 4"/>
                <a:gd name="T2" fmla="*/ 3 w 3"/>
                <a:gd name="T3" fmla="*/ 4 h 4"/>
                <a:gd name="T4" fmla="*/ 3 w 3"/>
                <a:gd name="T5" fmla="*/ 3 h 4"/>
                <a:gd name="T6" fmla="*/ 1 w 3"/>
                <a:gd name="T7" fmla="*/ 1 h 4"/>
                <a:gd name="T8" fmla="*/ 3 w 3"/>
                <a:gd name="T9" fmla="*/ 0 h 4"/>
                <a:gd name="T10" fmla="*/ 1 w 3"/>
                <a:gd name="T11" fmla="*/ 0 h 4"/>
                <a:gd name="T12" fmla="*/ 0 w 3"/>
                <a:gd name="T13" fmla="*/ 1 h 4"/>
                <a:gd name="T14" fmla="*/ 0 w 3"/>
                <a:gd name="T15" fmla="*/ 3 h 4"/>
                <a:gd name="T16" fmla="*/ 1 w 3"/>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1" y="4"/>
                  </a:moveTo>
                  <a:lnTo>
                    <a:pt x="3" y="4"/>
                  </a:lnTo>
                  <a:lnTo>
                    <a:pt x="3" y="3"/>
                  </a:lnTo>
                  <a:lnTo>
                    <a:pt x="1" y="1"/>
                  </a:lnTo>
                  <a:lnTo>
                    <a:pt x="3" y="0"/>
                  </a:lnTo>
                  <a:lnTo>
                    <a:pt x="1" y="0"/>
                  </a:lnTo>
                  <a:lnTo>
                    <a:pt x="0" y="1"/>
                  </a:lnTo>
                  <a:lnTo>
                    <a:pt x="0" y="3"/>
                  </a:lnTo>
                  <a:lnTo>
                    <a:pt x="1"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4" name="Freeform 225"/>
            <p:cNvSpPr>
              <a:spLocks/>
            </p:cNvSpPr>
            <p:nvPr/>
          </p:nvSpPr>
          <p:spPr bwMode="auto">
            <a:xfrm>
              <a:off x="3129" y="1049"/>
              <a:ext cx="1" cy="3"/>
            </a:xfrm>
            <a:custGeom>
              <a:avLst/>
              <a:gdLst>
                <a:gd name="T0" fmla="*/ 3 w 3"/>
                <a:gd name="T1" fmla="*/ 2 h 6"/>
                <a:gd name="T2" fmla="*/ 3 w 3"/>
                <a:gd name="T3" fmla="*/ 3 h 6"/>
                <a:gd name="T4" fmla="*/ 3 w 3"/>
                <a:gd name="T5" fmla="*/ 4 h 6"/>
                <a:gd name="T6" fmla="*/ 3 w 3"/>
                <a:gd name="T7" fmla="*/ 6 h 6"/>
                <a:gd name="T8" fmla="*/ 1 w 3"/>
                <a:gd name="T9" fmla="*/ 4 h 6"/>
                <a:gd name="T10" fmla="*/ 3 w 3"/>
                <a:gd name="T11" fmla="*/ 4 h 6"/>
                <a:gd name="T12" fmla="*/ 3 w 3"/>
                <a:gd name="T13" fmla="*/ 3 h 6"/>
                <a:gd name="T14" fmla="*/ 1 w 3"/>
                <a:gd name="T15" fmla="*/ 3 h 6"/>
                <a:gd name="T16" fmla="*/ 1 w 3"/>
                <a:gd name="T17" fmla="*/ 2 h 6"/>
                <a:gd name="T18" fmla="*/ 0 w 3"/>
                <a:gd name="T19" fmla="*/ 2 h 6"/>
                <a:gd name="T20" fmla="*/ 1 w 3"/>
                <a:gd name="T21" fmla="*/ 0 h 6"/>
                <a:gd name="T22" fmla="*/ 1 w 3"/>
                <a:gd name="T23" fmla="*/ 2 h 6"/>
                <a:gd name="T24" fmla="*/ 3 w 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6"/>
                <a:gd name="T41" fmla="*/ 3 w 3"/>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6">
                  <a:moveTo>
                    <a:pt x="3" y="2"/>
                  </a:moveTo>
                  <a:lnTo>
                    <a:pt x="3" y="3"/>
                  </a:lnTo>
                  <a:lnTo>
                    <a:pt x="3" y="4"/>
                  </a:lnTo>
                  <a:lnTo>
                    <a:pt x="3" y="6"/>
                  </a:lnTo>
                  <a:lnTo>
                    <a:pt x="1" y="4"/>
                  </a:lnTo>
                  <a:lnTo>
                    <a:pt x="3" y="4"/>
                  </a:lnTo>
                  <a:lnTo>
                    <a:pt x="3" y="3"/>
                  </a:lnTo>
                  <a:lnTo>
                    <a:pt x="1" y="3"/>
                  </a:lnTo>
                  <a:lnTo>
                    <a:pt x="1" y="2"/>
                  </a:lnTo>
                  <a:lnTo>
                    <a:pt x="0" y="2"/>
                  </a:lnTo>
                  <a:lnTo>
                    <a:pt x="1" y="0"/>
                  </a:lnTo>
                  <a:lnTo>
                    <a:pt x="1" y="2"/>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5" name="Freeform 226"/>
            <p:cNvSpPr>
              <a:spLocks/>
            </p:cNvSpPr>
            <p:nvPr/>
          </p:nvSpPr>
          <p:spPr bwMode="auto">
            <a:xfrm>
              <a:off x="3155" y="1076"/>
              <a:ext cx="2" cy="2"/>
            </a:xfrm>
            <a:custGeom>
              <a:avLst/>
              <a:gdLst>
                <a:gd name="T0" fmla="*/ 2 w 4"/>
                <a:gd name="T1" fmla="*/ 3 h 4"/>
                <a:gd name="T2" fmla="*/ 2 w 4"/>
                <a:gd name="T3" fmla="*/ 4 h 4"/>
                <a:gd name="T4" fmla="*/ 0 w 4"/>
                <a:gd name="T5" fmla="*/ 4 h 4"/>
                <a:gd name="T6" fmla="*/ 2 w 4"/>
                <a:gd name="T7" fmla="*/ 4 h 4"/>
                <a:gd name="T8" fmla="*/ 3 w 4"/>
                <a:gd name="T9" fmla="*/ 4 h 4"/>
                <a:gd name="T10" fmla="*/ 3 w 4"/>
                <a:gd name="T11" fmla="*/ 3 h 4"/>
                <a:gd name="T12" fmla="*/ 3 w 4"/>
                <a:gd name="T13" fmla="*/ 2 h 4"/>
                <a:gd name="T14" fmla="*/ 4 w 4"/>
                <a:gd name="T15" fmla="*/ 2 h 4"/>
                <a:gd name="T16" fmla="*/ 4 w 4"/>
                <a:gd name="T17" fmla="*/ 0 h 4"/>
                <a:gd name="T18" fmla="*/ 3 w 4"/>
                <a:gd name="T19" fmla="*/ 0 h 4"/>
                <a:gd name="T20" fmla="*/ 3 w 4"/>
                <a:gd name="T21" fmla="*/ 2 h 4"/>
                <a:gd name="T22" fmla="*/ 2 w 4"/>
                <a:gd name="T23" fmla="*/ 2 h 4"/>
                <a:gd name="T24" fmla="*/ 0 w 4"/>
                <a:gd name="T25" fmla="*/ 2 h 4"/>
                <a:gd name="T26" fmla="*/ 2 w 4"/>
                <a:gd name="T27" fmla="*/ 3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2" y="3"/>
                  </a:moveTo>
                  <a:lnTo>
                    <a:pt x="2" y="4"/>
                  </a:lnTo>
                  <a:lnTo>
                    <a:pt x="0" y="4"/>
                  </a:lnTo>
                  <a:lnTo>
                    <a:pt x="2" y="4"/>
                  </a:lnTo>
                  <a:lnTo>
                    <a:pt x="3" y="4"/>
                  </a:lnTo>
                  <a:lnTo>
                    <a:pt x="3" y="3"/>
                  </a:lnTo>
                  <a:lnTo>
                    <a:pt x="3" y="2"/>
                  </a:lnTo>
                  <a:lnTo>
                    <a:pt x="4" y="2"/>
                  </a:lnTo>
                  <a:lnTo>
                    <a:pt x="4" y="0"/>
                  </a:lnTo>
                  <a:lnTo>
                    <a:pt x="3" y="0"/>
                  </a:lnTo>
                  <a:lnTo>
                    <a:pt x="3" y="2"/>
                  </a:lnTo>
                  <a:lnTo>
                    <a:pt x="2" y="2"/>
                  </a:lnTo>
                  <a:lnTo>
                    <a:pt x="0" y="2"/>
                  </a:lnTo>
                  <a:lnTo>
                    <a:pt x="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6" name="Freeform 227"/>
            <p:cNvSpPr>
              <a:spLocks/>
            </p:cNvSpPr>
            <p:nvPr/>
          </p:nvSpPr>
          <p:spPr bwMode="auto">
            <a:xfrm>
              <a:off x="3159" y="1068"/>
              <a:ext cx="2" cy="3"/>
            </a:xfrm>
            <a:custGeom>
              <a:avLst/>
              <a:gdLst>
                <a:gd name="T0" fmla="*/ 0 w 4"/>
                <a:gd name="T1" fmla="*/ 0 h 4"/>
                <a:gd name="T2" fmla="*/ 0 w 4"/>
                <a:gd name="T3" fmla="*/ 1 h 4"/>
                <a:gd name="T4" fmla="*/ 1 w 4"/>
                <a:gd name="T5" fmla="*/ 1 h 4"/>
                <a:gd name="T6" fmla="*/ 1 w 4"/>
                <a:gd name="T7" fmla="*/ 3 h 4"/>
                <a:gd name="T8" fmla="*/ 1 w 4"/>
                <a:gd name="T9" fmla="*/ 4 h 4"/>
                <a:gd name="T10" fmla="*/ 3 w 4"/>
                <a:gd name="T11" fmla="*/ 4 h 4"/>
                <a:gd name="T12" fmla="*/ 4 w 4"/>
                <a:gd name="T13" fmla="*/ 4 h 4"/>
                <a:gd name="T14" fmla="*/ 3 w 4"/>
                <a:gd name="T15" fmla="*/ 4 h 4"/>
                <a:gd name="T16" fmla="*/ 3 w 4"/>
                <a:gd name="T17" fmla="*/ 3 h 4"/>
                <a:gd name="T18" fmla="*/ 3 w 4"/>
                <a:gd name="T19" fmla="*/ 1 h 4"/>
                <a:gd name="T20" fmla="*/ 1 w 4"/>
                <a:gd name="T21" fmla="*/ 1 h 4"/>
                <a:gd name="T22" fmla="*/ 0 w 4"/>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4"/>
                <a:gd name="T38" fmla="*/ 4 w 4"/>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4">
                  <a:moveTo>
                    <a:pt x="0" y="0"/>
                  </a:moveTo>
                  <a:lnTo>
                    <a:pt x="0" y="1"/>
                  </a:lnTo>
                  <a:lnTo>
                    <a:pt x="1" y="1"/>
                  </a:lnTo>
                  <a:lnTo>
                    <a:pt x="1" y="3"/>
                  </a:lnTo>
                  <a:lnTo>
                    <a:pt x="1" y="4"/>
                  </a:lnTo>
                  <a:lnTo>
                    <a:pt x="3" y="4"/>
                  </a:lnTo>
                  <a:lnTo>
                    <a:pt x="4" y="4"/>
                  </a:lnTo>
                  <a:lnTo>
                    <a:pt x="3" y="4"/>
                  </a:lnTo>
                  <a:lnTo>
                    <a:pt x="3" y="3"/>
                  </a:lnTo>
                  <a:lnTo>
                    <a:pt x="3" y="1"/>
                  </a:lnTo>
                  <a:lnTo>
                    <a:pt x="1"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7" name="Freeform 228"/>
            <p:cNvSpPr>
              <a:spLocks/>
            </p:cNvSpPr>
            <p:nvPr/>
          </p:nvSpPr>
          <p:spPr bwMode="auto">
            <a:xfrm>
              <a:off x="3145" y="1081"/>
              <a:ext cx="2" cy="1"/>
            </a:xfrm>
            <a:custGeom>
              <a:avLst/>
              <a:gdLst>
                <a:gd name="T0" fmla="*/ 0 w 2"/>
                <a:gd name="T1" fmla="*/ 0 h 3"/>
                <a:gd name="T2" fmla="*/ 1 w 2"/>
                <a:gd name="T3" fmla="*/ 0 h 3"/>
                <a:gd name="T4" fmla="*/ 2 w 2"/>
                <a:gd name="T5" fmla="*/ 2 h 3"/>
                <a:gd name="T6" fmla="*/ 2 w 2"/>
                <a:gd name="T7" fmla="*/ 3 h 3"/>
                <a:gd name="T8" fmla="*/ 1 w 2"/>
                <a:gd name="T9" fmla="*/ 3 h 3"/>
                <a:gd name="T10" fmla="*/ 1 w 2"/>
                <a:gd name="T11" fmla="*/ 2 h 3"/>
                <a:gd name="T12" fmla="*/ 1 w 2"/>
                <a:gd name="T13" fmla="*/ 3 h 3"/>
                <a:gd name="T14" fmla="*/ 0 w 2"/>
                <a:gd name="T15" fmla="*/ 2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0"/>
                  </a:moveTo>
                  <a:lnTo>
                    <a:pt x="1" y="0"/>
                  </a:lnTo>
                  <a:lnTo>
                    <a:pt x="2" y="2"/>
                  </a:lnTo>
                  <a:lnTo>
                    <a:pt x="2" y="3"/>
                  </a:lnTo>
                  <a:lnTo>
                    <a:pt x="1" y="3"/>
                  </a:lnTo>
                  <a:lnTo>
                    <a:pt x="1" y="2"/>
                  </a:lnTo>
                  <a:lnTo>
                    <a:pt x="1" y="3"/>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8" name="Freeform 229"/>
            <p:cNvSpPr>
              <a:spLocks/>
            </p:cNvSpPr>
            <p:nvPr/>
          </p:nvSpPr>
          <p:spPr bwMode="auto">
            <a:xfrm>
              <a:off x="3155" y="1070"/>
              <a:ext cx="2" cy="1"/>
            </a:xfrm>
            <a:custGeom>
              <a:avLst/>
              <a:gdLst>
                <a:gd name="T0" fmla="*/ 3 w 4"/>
                <a:gd name="T1" fmla="*/ 1 h 1"/>
                <a:gd name="T2" fmla="*/ 4 w 4"/>
                <a:gd name="T3" fmla="*/ 1 h 1"/>
                <a:gd name="T4" fmla="*/ 3 w 4"/>
                <a:gd name="T5" fmla="*/ 1 h 1"/>
                <a:gd name="T6" fmla="*/ 2 w 4"/>
                <a:gd name="T7" fmla="*/ 1 h 1"/>
                <a:gd name="T8" fmla="*/ 2 w 4"/>
                <a:gd name="T9" fmla="*/ 0 h 1"/>
                <a:gd name="T10" fmla="*/ 2 w 4"/>
                <a:gd name="T11" fmla="*/ 1 h 1"/>
                <a:gd name="T12" fmla="*/ 0 w 4"/>
                <a:gd name="T13" fmla="*/ 1 h 1"/>
                <a:gd name="T14" fmla="*/ 0 w 4"/>
                <a:gd name="T15" fmla="*/ 0 h 1"/>
                <a:gd name="T16" fmla="*/ 2 w 4"/>
                <a:gd name="T17" fmla="*/ 0 h 1"/>
                <a:gd name="T18" fmla="*/ 3 w 4"/>
                <a:gd name="T19" fmla="*/ 0 h 1"/>
                <a:gd name="T20" fmla="*/ 4 w 4"/>
                <a:gd name="T21" fmla="*/ 0 h 1"/>
                <a:gd name="T22" fmla="*/ 4 w 4"/>
                <a:gd name="T23" fmla="*/ 1 h 1"/>
                <a:gd name="T24" fmla="*/ 3 w 4"/>
                <a:gd name="T25" fmla="*/ 1 h 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
                <a:gd name="T41" fmla="*/ 4 w 4"/>
                <a:gd name="T42" fmla="*/ 1 h 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
                  <a:moveTo>
                    <a:pt x="3" y="1"/>
                  </a:moveTo>
                  <a:lnTo>
                    <a:pt x="4" y="1"/>
                  </a:lnTo>
                  <a:lnTo>
                    <a:pt x="3" y="1"/>
                  </a:lnTo>
                  <a:lnTo>
                    <a:pt x="2" y="1"/>
                  </a:lnTo>
                  <a:lnTo>
                    <a:pt x="2" y="0"/>
                  </a:lnTo>
                  <a:lnTo>
                    <a:pt x="2" y="1"/>
                  </a:lnTo>
                  <a:lnTo>
                    <a:pt x="0" y="1"/>
                  </a:lnTo>
                  <a:lnTo>
                    <a:pt x="0" y="0"/>
                  </a:lnTo>
                  <a:lnTo>
                    <a:pt x="2" y="0"/>
                  </a:lnTo>
                  <a:lnTo>
                    <a:pt x="3" y="0"/>
                  </a:lnTo>
                  <a:lnTo>
                    <a:pt x="4" y="0"/>
                  </a:lnTo>
                  <a:lnTo>
                    <a:pt x="4"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79" name="Freeform 230"/>
            <p:cNvSpPr>
              <a:spLocks/>
            </p:cNvSpPr>
            <p:nvPr/>
          </p:nvSpPr>
          <p:spPr bwMode="auto">
            <a:xfrm>
              <a:off x="3144" y="1043"/>
              <a:ext cx="3" cy="3"/>
            </a:xfrm>
            <a:custGeom>
              <a:avLst/>
              <a:gdLst>
                <a:gd name="T0" fmla="*/ 4 w 5"/>
                <a:gd name="T1" fmla="*/ 1 h 4"/>
                <a:gd name="T2" fmla="*/ 3 w 5"/>
                <a:gd name="T3" fmla="*/ 1 h 4"/>
                <a:gd name="T4" fmla="*/ 3 w 5"/>
                <a:gd name="T5" fmla="*/ 0 h 4"/>
                <a:gd name="T6" fmla="*/ 3 w 5"/>
                <a:gd name="T7" fmla="*/ 1 h 4"/>
                <a:gd name="T8" fmla="*/ 3 w 5"/>
                <a:gd name="T9" fmla="*/ 3 h 4"/>
                <a:gd name="T10" fmla="*/ 1 w 5"/>
                <a:gd name="T11" fmla="*/ 3 h 4"/>
                <a:gd name="T12" fmla="*/ 0 w 5"/>
                <a:gd name="T13" fmla="*/ 3 h 4"/>
                <a:gd name="T14" fmla="*/ 0 w 5"/>
                <a:gd name="T15" fmla="*/ 4 h 4"/>
                <a:gd name="T16" fmla="*/ 1 w 5"/>
                <a:gd name="T17" fmla="*/ 4 h 4"/>
                <a:gd name="T18" fmla="*/ 3 w 5"/>
                <a:gd name="T19" fmla="*/ 4 h 4"/>
                <a:gd name="T20" fmla="*/ 3 w 5"/>
                <a:gd name="T21" fmla="*/ 3 h 4"/>
                <a:gd name="T22" fmla="*/ 4 w 5"/>
                <a:gd name="T23" fmla="*/ 3 h 4"/>
                <a:gd name="T24" fmla="*/ 4 w 5"/>
                <a:gd name="T25" fmla="*/ 1 h 4"/>
                <a:gd name="T26" fmla="*/ 5 w 5"/>
                <a:gd name="T27" fmla="*/ 1 h 4"/>
                <a:gd name="T28" fmla="*/ 4 w 5"/>
                <a:gd name="T29" fmla="*/ 1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4"/>
                <a:gd name="T47" fmla="*/ 5 w 5"/>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4">
                  <a:moveTo>
                    <a:pt x="4" y="1"/>
                  </a:moveTo>
                  <a:lnTo>
                    <a:pt x="3" y="1"/>
                  </a:lnTo>
                  <a:lnTo>
                    <a:pt x="3" y="0"/>
                  </a:lnTo>
                  <a:lnTo>
                    <a:pt x="3" y="1"/>
                  </a:lnTo>
                  <a:lnTo>
                    <a:pt x="3" y="3"/>
                  </a:lnTo>
                  <a:lnTo>
                    <a:pt x="1" y="3"/>
                  </a:lnTo>
                  <a:lnTo>
                    <a:pt x="0" y="3"/>
                  </a:lnTo>
                  <a:lnTo>
                    <a:pt x="0" y="4"/>
                  </a:lnTo>
                  <a:lnTo>
                    <a:pt x="1" y="4"/>
                  </a:lnTo>
                  <a:lnTo>
                    <a:pt x="3" y="4"/>
                  </a:lnTo>
                  <a:lnTo>
                    <a:pt x="3" y="3"/>
                  </a:lnTo>
                  <a:lnTo>
                    <a:pt x="4" y="3"/>
                  </a:lnTo>
                  <a:lnTo>
                    <a:pt x="4" y="1"/>
                  </a:lnTo>
                  <a:lnTo>
                    <a:pt x="5" y="1"/>
                  </a:lnTo>
                  <a:lnTo>
                    <a:pt x="4"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0" name="Freeform 231"/>
            <p:cNvSpPr>
              <a:spLocks/>
            </p:cNvSpPr>
            <p:nvPr/>
          </p:nvSpPr>
          <p:spPr bwMode="auto">
            <a:xfrm>
              <a:off x="3133" y="1039"/>
              <a:ext cx="2" cy="3"/>
            </a:xfrm>
            <a:custGeom>
              <a:avLst/>
              <a:gdLst>
                <a:gd name="T0" fmla="*/ 3 w 3"/>
                <a:gd name="T1" fmla="*/ 4 h 6"/>
                <a:gd name="T2" fmla="*/ 2 w 3"/>
                <a:gd name="T3" fmla="*/ 6 h 6"/>
                <a:gd name="T4" fmla="*/ 2 w 3"/>
                <a:gd name="T5" fmla="*/ 4 h 6"/>
                <a:gd name="T6" fmla="*/ 0 w 3"/>
                <a:gd name="T7" fmla="*/ 4 h 6"/>
                <a:gd name="T8" fmla="*/ 0 w 3"/>
                <a:gd name="T9" fmla="*/ 3 h 6"/>
                <a:gd name="T10" fmla="*/ 2 w 3"/>
                <a:gd name="T11" fmla="*/ 3 h 6"/>
                <a:gd name="T12" fmla="*/ 2 w 3"/>
                <a:gd name="T13" fmla="*/ 2 h 6"/>
                <a:gd name="T14" fmla="*/ 2 w 3"/>
                <a:gd name="T15" fmla="*/ 0 h 6"/>
                <a:gd name="T16" fmla="*/ 2 w 3"/>
                <a:gd name="T17" fmla="*/ 2 h 6"/>
                <a:gd name="T18" fmla="*/ 3 w 3"/>
                <a:gd name="T19" fmla="*/ 2 h 6"/>
                <a:gd name="T20" fmla="*/ 2 w 3"/>
                <a:gd name="T21" fmla="*/ 3 h 6"/>
                <a:gd name="T22" fmla="*/ 3 w 3"/>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6"/>
                <a:gd name="T38" fmla="*/ 3 w 3"/>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6">
                  <a:moveTo>
                    <a:pt x="3" y="4"/>
                  </a:moveTo>
                  <a:lnTo>
                    <a:pt x="2" y="6"/>
                  </a:lnTo>
                  <a:lnTo>
                    <a:pt x="2" y="4"/>
                  </a:lnTo>
                  <a:lnTo>
                    <a:pt x="0" y="4"/>
                  </a:lnTo>
                  <a:lnTo>
                    <a:pt x="0" y="3"/>
                  </a:lnTo>
                  <a:lnTo>
                    <a:pt x="2" y="3"/>
                  </a:lnTo>
                  <a:lnTo>
                    <a:pt x="2" y="2"/>
                  </a:lnTo>
                  <a:lnTo>
                    <a:pt x="2" y="0"/>
                  </a:lnTo>
                  <a:lnTo>
                    <a:pt x="2" y="2"/>
                  </a:lnTo>
                  <a:lnTo>
                    <a:pt x="3" y="2"/>
                  </a:lnTo>
                  <a:lnTo>
                    <a:pt x="2" y="3"/>
                  </a:lnTo>
                  <a:lnTo>
                    <a:pt x="3"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1" name="Freeform 232"/>
            <p:cNvSpPr>
              <a:spLocks/>
            </p:cNvSpPr>
            <p:nvPr/>
          </p:nvSpPr>
          <p:spPr bwMode="auto">
            <a:xfrm>
              <a:off x="3126" y="1043"/>
              <a:ext cx="2" cy="3"/>
            </a:xfrm>
            <a:custGeom>
              <a:avLst/>
              <a:gdLst>
                <a:gd name="T0" fmla="*/ 3 w 4"/>
                <a:gd name="T1" fmla="*/ 3 h 4"/>
                <a:gd name="T2" fmla="*/ 3 w 4"/>
                <a:gd name="T3" fmla="*/ 1 h 4"/>
                <a:gd name="T4" fmla="*/ 3 w 4"/>
                <a:gd name="T5" fmla="*/ 0 h 4"/>
                <a:gd name="T6" fmla="*/ 4 w 4"/>
                <a:gd name="T7" fmla="*/ 0 h 4"/>
                <a:gd name="T8" fmla="*/ 3 w 4"/>
                <a:gd name="T9" fmla="*/ 0 h 4"/>
                <a:gd name="T10" fmla="*/ 3 w 4"/>
                <a:gd name="T11" fmla="*/ 1 h 4"/>
                <a:gd name="T12" fmla="*/ 1 w 4"/>
                <a:gd name="T13" fmla="*/ 1 h 4"/>
                <a:gd name="T14" fmla="*/ 1 w 4"/>
                <a:gd name="T15" fmla="*/ 3 h 4"/>
                <a:gd name="T16" fmla="*/ 0 w 4"/>
                <a:gd name="T17" fmla="*/ 4 h 4"/>
                <a:gd name="T18" fmla="*/ 1 w 4"/>
                <a:gd name="T19" fmla="*/ 4 h 4"/>
                <a:gd name="T20" fmla="*/ 1 w 4"/>
                <a:gd name="T21" fmla="*/ 3 h 4"/>
                <a:gd name="T22" fmla="*/ 3 w 4"/>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4"/>
                <a:gd name="T38" fmla="*/ 4 w 4"/>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4">
                  <a:moveTo>
                    <a:pt x="3" y="3"/>
                  </a:moveTo>
                  <a:lnTo>
                    <a:pt x="3" y="1"/>
                  </a:lnTo>
                  <a:lnTo>
                    <a:pt x="3" y="0"/>
                  </a:lnTo>
                  <a:lnTo>
                    <a:pt x="4" y="0"/>
                  </a:lnTo>
                  <a:lnTo>
                    <a:pt x="3" y="0"/>
                  </a:lnTo>
                  <a:lnTo>
                    <a:pt x="3" y="1"/>
                  </a:lnTo>
                  <a:lnTo>
                    <a:pt x="1" y="1"/>
                  </a:lnTo>
                  <a:lnTo>
                    <a:pt x="1" y="3"/>
                  </a:lnTo>
                  <a:lnTo>
                    <a:pt x="0" y="4"/>
                  </a:lnTo>
                  <a:lnTo>
                    <a:pt x="1" y="4"/>
                  </a:lnTo>
                  <a:lnTo>
                    <a:pt x="1" y="3"/>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2" name="Freeform 233"/>
            <p:cNvSpPr>
              <a:spLocks/>
            </p:cNvSpPr>
            <p:nvPr/>
          </p:nvSpPr>
          <p:spPr bwMode="auto">
            <a:xfrm>
              <a:off x="3153" y="1070"/>
              <a:ext cx="2" cy="1"/>
            </a:xfrm>
            <a:custGeom>
              <a:avLst/>
              <a:gdLst>
                <a:gd name="T0" fmla="*/ 2 w 5"/>
                <a:gd name="T1" fmla="*/ 0 h 3"/>
                <a:gd name="T2" fmla="*/ 2 w 5"/>
                <a:gd name="T3" fmla="*/ 1 h 3"/>
                <a:gd name="T4" fmla="*/ 3 w 5"/>
                <a:gd name="T5" fmla="*/ 1 h 3"/>
                <a:gd name="T6" fmla="*/ 5 w 5"/>
                <a:gd name="T7" fmla="*/ 1 h 3"/>
                <a:gd name="T8" fmla="*/ 5 w 5"/>
                <a:gd name="T9" fmla="*/ 3 h 3"/>
                <a:gd name="T10" fmla="*/ 3 w 5"/>
                <a:gd name="T11" fmla="*/ 3 h 3"/>
                <a:gd name="T12" fmla="*/ 2 w 5"/>
                <a:gd name="T13" fmla="*/ 3 h 3"/>
                <a:gd name="T14" fmla="*/ 0 w 5"/>
                <a:gd name="T15" fmla="*/ 3 h 3"/>
                <a:gd name="T16" fmla="*/ 2 w 5"/>
                <a:gd name="T17" fmla="*/ 3 h 3"/>
                <a:gd name="T18" fmla="*/ 0 w 5"/>
                <a:gd name="T19" fmla="*/ 1 h 3"/>
                <a:gd name="T20" fmla="*/ 0 w 5"/>
                <a:gd name="T21" fmla="*/ 0 h 3"/>
                <a:gd name="T22" fmla="*/ 2 w 5"/>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3"/>
                <a:gd name="T38" fmla="*/ 5 w 5"/>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3">
                  <a:moveTo>
                    <a:pt x="2" y="0"/>
                  </a:moveTo>
                  <a:lnTo>
                    <a:pt x="2" y="1"/>
                  </a:lnTo>
                  <a:lnTo>
                    <a:pt x="3" y="1"/>
                  </a:lnTo>
                  <a:lnTo>
                    <a:pt x="5" y="1"/>
                  </a:lnTo>
                  <a:lnTo>
                    <a:pt x="5" y="3"/>
                  </a:lnTo>
                  <a:lnTo>
                    <a:pt x="3" y="3"/>
                  </a:lnTo>
                  <a:lnTo>
                    <a:pt x="2" y="3"/>
                  </a:lnTo>
                  <a:lnTo>
                    <a:pt x="0" y="3"/>
                  </a:lnTo>
                  <a:lnTo>
                    <a:pt x="2" y="3"/>
                  </a:lnTo>
                  <a:lnTo>
                    <a:pt x="0" y="1"/>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3" name="Freeform 234"/>
            <p:cNvSpPr>
              <a:spLocks/>
            </p:cNvSpPr>
            <p:nvPr/>
          </p:nvSpPr>
          <p:spPr bwMode="auto">
            <a:xfrm>
              <a:off x="3151" y="1048"/>
              <a:ext cx="1" cy="1"/>
            </a:xfrm>
            <a:custGeom>
              <a:avLst/>
              <a:gdLst>
                <a:gd name="T0" fmla="*/ 0 w 3"/>
                <a:gd name="T1" fmla="*/ 3 h 3"/>
                <a:gd name="T2" fmla="*/ 0 w 3"/>
                <a:gd name="T3" fmla="*/ 2 h 3"/>
                <a:gd name="T4" fmla="*/ 0 w 3"/>
                <a:gd name="T5" fmla="*/ 0 h 3"/>
                <a:gd name="T6" fmla="*/ 1 w 3"/>
                <a:gd name="T7" fmla="*/ 0 h 3"/>
                <a:gd name="T8" fmla="*/ 3 w 3"/>
                <a:gd name="T9" fmla="*/ 2 h 3"/>
                <a:gd name="T10" fmla="*/ 1 w 3"/>
                <a:gd name="T11" fmla="*/ 3 h 3"/>
                <a:gd name="T12" fmla="*/ 0 w 3"/>
                <a:gd name="T13" fmla="*/ 3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3"/>
                  </a:moveTo>
                  <a:lnTo>
                    <a:pt x="0" y="2"/>
                  </a:lnTo>
                  <a:lnTo>
                    <a:pt x="0" y="0"/>
                  </a:lnTo>
                  <a:lnTo>
                    <a:pt x="1" y="0"/>
                  </a:lnTo>
                  <a:lnTo>
                    <a:pt x="3" y="2"/>
                  </a:lnTo>
                  <a:lnTo>
                    <a:pt x="1"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4" name="Freeform 235"/>
            <p:cNvSpPr>
              <a:spLocks/>
            </p:cNvSpPr>
            <p:nvPr/>
          </p:nvSpPr>
          <p:spPr bwMode="auto">
            <a:xfrm>
              <a:off x="3144" y="1038"/>
              <a:ext cx="1" cy="2"/>
            </a:xfrm>
            <a:custGeom>
              <a:avLst/>
              <a:gdLst>
                <a:gd name="T0" fmla="*/ 1 w 1"/>
                <a:gd name="T1" fmla="*/ 0 h 5"/>
                <a:gd name="T2" fmla="*/ 1 w 1"/>
                <a:gd name="T3" fmla="*/ 2 h 5"/>
                <a:gd name="T4" fmla="*/ 1 w 1"/>
                <a:gd name="T5" fmla="*/ 3 h 5"/>
                <a:gd name="T6" fmla="*/ 1 w 1"/>
                <a:gd name="T7" fmla="*/ 5 h 5"/>
                <a:gd name="T8" fmla="*/ 1 w 1"/>
                <a:gd name="T9" fmla="*/ 3 h 5"/>
                <a:gd name="T10" fmla="*/ 1 w 1"/>
                <a:gd name="T11" fmla="*/ 5 h 5"/>
                <a:gd name="T12" fmla="*/ 0 w 1"/>
                <a:gd name="T13" fmla="*/ 3 h 5"/>
                <a:gd name="T14" fmla="*/ 0 w 1"/>
                <a:gd name="T15" fmla="*/ 2 h 5"/>
                <a:gd name="T16" fmla="*/ 1 w 1"/>
                <a:gd name="T17" fmla="*/ 2 h 5"/>
                <a:gd name="T18" fmla="*/ 1 w 1"/>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1" y="0"/>
                  </a:moveTo>
                  <a:lnTo>
                    <a:pt x="1" y="2"/>
                  </a:lnTo>
                  <a:lnTo>
                    <a:pt x="1" y="3"/>
                  </a:lnTo>
                  <a:lnTo>
                    <a:pt x="1" y="5"/>
                  </a:lnTo>
                  <a:lnTo>
                    <a:pt x="1" y="3"/>
                  </a:lnTo>
                  <a:lnTo>
                    <a:pt x="1" y="5"/>
                  </a:lnTo>
                  <a:lnTo>
                    <a:pt x="0" y="3"/>
                  </a:lnTo>
                  <a:lnTo>
                    <a:pt x="0" y="2"/>
                  </a:lnTo>
                  <a:lnTo>
                    <a:pt x="1" y="2"/>
                  </a:lnTo>
                  <a:lnTo>
                    <a:pt x="1" y="0"/>
                  </a:lnTo>
                  <a:close/>
                </a:path>
              </a:pathLst>
            </a:custGeom>
            <a:solidFill>
              <a:schemeClr val="bg1"/>
            </a:solidFill>
            <a:ln w="3175" cmpd="sng">
              <a:solidFill>
                <a:srgbClr val="808080"/>
              </a:solidFill>
              <a:round/>
              <a:headEnd/>
              <a:tailEnd/>
            </a:ln>
          </p:spPr>
          <p:txBody>
            <a:bodyPr/>
            <a:lstStyle/>
            <a:p>
              <a:endParaRPr lang="en-US"/>
            </a:p>
          </p:txBody>
        </p:sp>
        <p:sp>
          <p:nvSpPr>
            <p:cNvPr id="15285" name="Freeform 236"/>
            <p:cNvSpPr>
              <a:spLocks/>
            </p:cNvSpPr>
            <p:nvPr/>
          </p:nvSpPr>
          <p:spPr bwMode="auto">
            <a:xfrm>
              <a:off x="3144" y="1038"/>
              <a:ext cx="1" cy="2"/>
            </a:xfrm>
            <a:custGeom>
              <a:avLst/>
              <a:gdLst>
                <a:gd name="T0" fmla="*/ 1 w 1"/>
                <a:gd name="T1" fmla="*/ 0 h 5"/>
                <a:gd name="T2" fmla="*/ 1 w 1"/>
                <a:gd name="T3" fmla="*/ 2 h 5"/>
                <a:gd name="T4" fmla="*/ 1 w 1"/>
                <a:gd name="T5" fmla="*/ 3 h 5"/>
                <a:gd name="T6" fmla="*/ 1 w 1"/>
                <a:gd name="T7" fmla="*/ 5 h 5"/>
                <a:gd name="T8" fmla="*/ 1 w 1"/>
                <a:gd name="T9" fmla="*/ 3 h 5"/>
                <a:gd name="T10" fmla="*/ 1 w 1"/>
                <a:gd name="T11" fmla="*/ 5 h 5"/>
                <a:gd name="T12" fmla="*/ 0 w 1"/>
                <a:gd name="T13" fmla="*/ 3 h 5"/>
                <a:gd name="T14" fmla="*/ 0 w 1"/>
                <a:gd name="T15" fmla="*/ 2 h 5"/>
                <a:gd name="T16" fmla="*/ 1 w 1"/>
                <a:gd name="T17" fmla="*/ 2 h 5"/>
                <a:gd name="T18" fmla="*/ 1 w 1"/>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1" y="0"/>
                  </a:moveTo>
                  <a:lnTo>
                    <a:pt x="1" y="2"/>
                  </a:lnTo>
                  <a:lnTo>
                    <a:pt x="1" y="3"/>
                  </a:lnTo>
                  <a:lnTo>
                    <a:pt x="1" y="5"/>
                  </a:lnTo>
                  <a:lnTo>
                    <a:pt x="1" y="3"/>
                  </a:lnTo>
                  <a:lnTo>
                    <a:pt x="1" y="5"/>
                  </a:lnTo>
                  <a:lnTo>
                    <a:pt x="0" y="3"/>
                  </a:lnTo>
                  <a:lnTo>
                    <a:pt x="0" y="2"/>
                  </a:lnTo>
                  <a:lnTo>
                    <a:pt x="1" y="2"/>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6" name="Freeform 237"/>
            <p:cNvSpPr>
              <a:spLocks/>
            </p:cNvSpPr>
            <p:nvPr/>
          </p:nvSpPr>
          <p:spPr bwMode="auto">
            <a:xfrm>
              <a:off x="3144" y="1039"/>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7" name="Freeform 238"/>
            <p:cNvSpPr>
              <a:spLocks/>
            </p:cNvSpPr>
            <p:nvPr/>
          </p:nvSpPr>
          <p:spPr bwMode="auto">
            <a:xfrm>
              <a:off x="3130" y="1048"/>
              <a:ext cx="1" cy="2"/>
            </a:xfrm>
            <a:custGeom>
              <a:avLst/>
              <a:gdLst>
                <a:gd name="T0" fmla="*/ 0 w 3"/>
                <a:gd name="T1" fmla="*/ 1 h 3"/>
                <a:gd name="T2" fmla="*/ 2 w 3"/>
                <a:gd name="T3" fmla="*/ 3 h 3"/>
                <a:gd name="T4" fmla="*/ 3 w 3"/>
                <a:gd name="T5" fmla="*/ 3 h 3"/>
                <a:gd name="T6" fmla="*/ 2 w 3"/>
                <a:gd name="T7" fmla="*/ 3 h 3"/>
                <a:gd name="T8" fmla="*/ 2 w 3"/>
                <a:gd name="T9" fmla="*/ 1 h 3"/>
                <a:gd name="T10" fmla="*/ 2 w 3"/>
                <a:gd name="T11" fmla="*/ 0 h 3"/>
                <a:gd name="T12" fmla="*/ 0 w 3"/>
                <a:gd name="T13" fmla="*/ 0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2" y="3"/>
                  </a:lnTo>
                  <a:lnTo>
                    <a:pt x="3" y="3"/>
                  </a:lnTo>
                  <a:lnTo>
                    <a:pt x="2" y="3"/>
                  </a:lnTo>
                  <a:lnTo>
                    <a:pt x="2" y="1"/>
                  </a:lnTo>
                  <a:lnTo>
                    <a:pt x="2" y="0"/>
                  </a:ln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8" name="Freeform 239"/>
            <p:cNvSpPr>
              <a:spLocks/>
            </p:cNvSpPr>
            <p:nvPr/>
          </p:nvSpPr>
          <p:spPr bwMode="auto">
            <a:xfrm>
              <a:off x="3150" y="1081"/>
              <a:ext cx="1" cy="2"/>
            </a:xfrm>
            <a:custGeom>
              <a:avLst/>
              <a:gdLst>
                <a:gd name="T0" fmla="*/ 2 w 3"/>
                <a:gd name="T1" fmla="*/ 2 h 4"/>
                <a:gd name="T2" fmla="*/ 3 w 3"/>
                <a:gd name="T3" fmla="*/ 2 h 4"/>
                <a:gd name="T4" fmla="*/ 3 w 3"/>
                <a:gd name="T5" fmla="*/ 4 h 4"/>
                <a:gd name="T6" fmla="*/ 2 w 3"/>
                <a:gd name="T7" fmla="*/ 4 h 4"/>
                <a:gd name="T8" fmla="*/ 2 w 3"/>
                <a:gd name="T9" fmla="*/ 2 h 4"/>
                <a:gd name="T10" fmla="*/ 0 w 3"/>
                <a:gd name="T11" fmla="*/ 2 h 4"/>
                <a:gd name="T12" fmla="*/ 0 w 3"/>
                <a:gd name="T13" fmla="*/ 1 h 4"/>
                <a:gd name="T14" fmla="*/ 0 w 3"/>
                <a:gd name="T15" fmla="*/ 0 h 4"/>
                <a:gd name="T16" fmla="*/ 0 w 3"/>
                <a:gd name="T17" fmla="*/ 1 h 4"/>
                <a:gd name="T18" fmla="*/ 2 w 3"/>
                <a:gd name="T19" fmla="*/ 1 h 4"/>
                <a:gd name="T20" fmla="*/ 2 w 3"/>
                <a:gd name="T21" fmla="*/ 2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2" y="2"/>
                  </a:moveTo>
                  <a:lnTo>
                    <a:pt x="3" y="2"/>
                  </a:lnTo>
                  <a:lnTo>
                    <a:pt x="3" y="4"/>
                  </a:lnTo>
                  <a:lnTo>
                    <a:pt x="2" y="4"/>
                  </a:lnTo>
                  <a:lnTo>
                    <a:pt x="2" y="2"/>
                  </a:lnTo>
                  <a:lnTo>
                    <a:pt x="0" y="2"/>
                  </a:lnTo>
                  <a:lnTo>
                    <a:pt x="0" y="1"/>
                  </a:lnTo>
                  <a:lnTo>
                    <a:pt x="0" y="0"/>
                  </a:lnTo>
                  <a:lnTo>
                    <a:pt x="0" y="1"/>
                  </a:lnTo>
                  <a:lnTo>
                    <a:pt x="2" y="1"/>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89" name="Freeform 240"/>
            <p:cNvSpPr>
              <a:spLocks/>
            </p:cNvSpPr>
            <p:nvPr/>
          </p:nvSpPr>
          <p:spPr bwMode="auto">
            <a:xfrm>
              <a:off x="3143" y="1036"/>
              <a:ext cx="2" cy="2"/>
            </a:xfrm>
            <a:custGeom>
              <a:avLst/>
              <a:gdLst>
                <a:gd name="T0" fmla="*/ 3 w 3"/>
                <a:gd name="T1" fmla="*/ 0 h 3"/>
                <a:gd name="T2" fmla="*/ 2 w 3"/>
                <a:gd name="T3" fmla="*/ 0 h 3"/>
                <a:gd name="T4" fmla="*/ 2 w 3"/>
                <a:gd name="T5" fmla="*/ 2 h 3"/>
                <a:gd name="T6" fmla="*/ 0 w 3"/>
                <a:gd name="T7" fmla="*/ 2 h 3"/>
                <a:gd name="T8" fmla="*/ 2 w 3"/>
                <a:gd name="T9" fmla="*/ 3 h 3"/>
                <a:gd name="T10" fmla="*/ 2 w 3"/>
                <a:gd name="T11" fmla="*/ 2 h 3"/>
                <a:gd name="T12" fmla="*/ 2 w 3"/>
                <a:gd name="T13" fmla="*/ 3 h 3"/>
                <a:gd name="T14" fmla="*/ 3 w 3"/>
                <a:gd name="T15" fmla="*/ 3 h 3"/>
                <a:gd name="T16" fmla="*/ 3 w 3"/>
                <a:gd name="T17" fmla="*/ 2 h 3"/>
                <a:gd name="T18" fmla="*/ 3 w 3"/>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3" y="0"/>
                  </a:moveTo>
                  <a:lnTo>
                    <a:pt x="2" y="0"/>
                  </a:lnTo>
                  <a:lnTo>
                    <a:pt x="2" y="2"/>
                  </a:lnTo>
                  <a:lnTo>
                    <a:pt x="0" y="2"/>
                  </a:lnTo>
                  <a:lnTo>
                    <a:pt x="2" y="3"/>
                  </a:lnTo>
                  <a:lnTo>
                    <a:pt x="2" y="2"/>
                  </a:lnTo>
                  <a:lnTo>
                    <a:pt x="2" y="3"/>
                  </a:lnTo>
                  <a:lnTo>
                    <a:pt x="3" y="3"/>
                  </a:lnTo>
                  <a:lnTo>
                    <a:pt x="3" y="2"/>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0" name="Freeform 241"/>
            <p:cNvSpPr>
              <a:spLocks/>
            </p:cNvSpPr>
            <p:nvPr/>
          </p:nvSpPr>
          <p:spPr bwMode="auto">
            <a:xfrm>
              <a:off x="3135" y="1037"/>
              <a:ext cx="1" cy="1"/>
            </a:xfrm>
            <a:custGeom>
              <a:avLst/>
              <a:gdLst>
                <a:gd name="T0" fmla="*/ 3 w 3"/>
                <a:gd name="T1" fmla="*/ 0 h 1"/>
                <a:gd name="T2" fmla="*/ 3 w 3"/>
                <a:gd name="T3" fmla="*/ 1 h 1"/>
                <a:gd name="T4" fmla="*/ 2 w 3"/>
                <a:gd name="T5" fmla="*/ 0 h 1"/>
                <a:gd name="T6" fmla="*/ 2 w 3"/>
                <a:gd name="T7" fmla="*/ 1 h 1"/>
                <a:gd name="T8" fmla="*/ 0 w 3"/>
                <a:gd name="T9" fmla="*/ 1 h 1"/>
                <a:gd name="T10" fmla="*/ 0 w 3"/>
                <a:gd name="T11" fmla="*/ 0 h 1"/>
                <a:gd name="T12" fmla="*/ 2 w 3"/>
                <a:gd name="T13" fmla="*/ 0 h 1"/>
                <a:gd name="T14" fmla="*/ 3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0"/>
                  </a:moveTo>
                  <a:lnTo>
                    <a:pt x="3" y="1"/>
                  </a:lnTo>
                  <a:lnTo>
                    <a:pt x="2" y="0"/>
                  </a:lnTo>
                  <a:lnTo>
                    <a:pt x="2" y="1"/>
                  </a:lnTo>
                  <a:lnTo>
                    <a:pt x="0" y="1"/>
                  </a:lnTo>
                  <a:lnTo>
                    <a:pt x="0" y="0"/>
                  </a:lnTo>
                  <a:lnTo>
                    <a:pt x="2"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1" name="Freeform 242"/>
            <p:cNvSpPr>
              <a:spLocks/>
            </p:cNvSpPr>
            <p:nvPr/>
          </p:nvSpPr>
          <p:spPr bwMode="auto">
            <a:xfrm>
              <a:off x="3162" y="1067"/>
              <a:ext cx="2" cy="1"/>
            </a:xfrm>
            <a:custGeom>
              <a:avLst/>
              <a:gdLst>
                <a:gd name="T0" fmla="*/ 1 w 3"/>
                <a:gd name="T1" fmla="*/ 0 h 3"/>
                <a:gd name="T2" fmla="*/ 3 w 3"/>
                <a:gd name="T3" fmla="*/ 0 h 3"/>
                <a:gd name="T4" fmla="*/ 1 w 3"/>
                <a:gd name="T5" fmla="*/ 0 h 3"/>
                <a:gd name="T6" fmla="*/ 1 w 3"/>
                <a:gd name="T7" fmla="*/ 1 h 3"/>
                <a:gd name="T8" fmla="*/ 1 w 3"/>
                <a:gd name="T9" fmla="*/ 3 h 3"/>
                <a:gd name="T10" fmla="*/ 0 w 3"/>
                <a:gd name="T11" fmla="*/ 3 h 3"/>
                <a:gd name="T12" fmla="*/ 1 w 3"/>
                <a:gd name="T13" fmla="*/ 3 h 3"/>
                <a:gd name="T14" fmla="*/ 1 w 3"/>
                <a:gd name="T15" fmla="*/ 1 h 3"/>
                <a:gd name="T16" fmla="*/ 0 w 3"/>
                <a:gd name="T17" fmla="*/ 1 h 3"/>
                <a:gd name="T18" fmla="*/ 0 w 3"/>
                <a:gd name="T19" fmla="*/ 0 h 3"/>
                <a:gd name="T20" fmla="*/ 1 w 3"/>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1" y="0"/>
                  </a:moveTo>
                  <a:lnTo>
                    <a:pt x="3" y="0"/>
                  </a:lnTo>
                  <a:lnTo>
                    <a:pt x="1" y="0"/>
                  </a:lnTo>
                  <a:lnTo>
                    <a:pt x="1" y="1"/>
                  </a:lnTo>
                  <a:lnTo>
                    <a:pt x="1" y="3"/>
                  </a:lnTo>
                  <a:lnTo>
                    <a:pt x="0" y="3"/>
                  </a:lnTo>
                  <a:lnTo>
                    <a:pt x="1" y="3"/>
                  </a:lnTo>
                  <a:lnTo>
                    <a:pt x="1" y="1"/>
                  </a:lnTo>
                  <a:lnTo>
                    <a:pt x="0"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2" name="Freeform 243"/>
            <p:cNvSpPr>
              <a:spLocks/>
            </p:cNvSpPr>
            <p:nvPr/>
          </p:nvSpPr>
          <p:spPr bwMode="auto">
            <a:xfrm>
              <a:off x="3132" y="1046"/>
              <a:ext cx="1" cy="2"/>
            </a:xfrm>
            <a:custGeom>
              <a:avLst/>
              <a:gdLst>
                <a:gd name="T0" fmla="*/ 0 w 3"/>
                <a:gd name="T1" fmla="*/ 0 h 3"/>
                <a:gd name="T2" fmla="*/ 2 w 3"/>
                <a:gd name="T3" fmla="*/ 2 h 3"/>
                <a:gd name="T4" fmla="*/ 3 w 3"/>
                <a:gd name="T5" fmla="*/ 2 h 3"/>
                <a:gd name="T6" fmla="*/ 3 w 3"/>
                <a:gd name="T7" fmla="*/ 3 h 3"/>
                <a:gd name="T8" fmla="*/ 2 w 3"/>
                <a:gd name="T9" fmla="*/ 2 h 3"/>
                <a:gd name="T10" fmla="*/ 2 w 3"/>
                <a:gd name="T11" fmla="*/ 3 h 3"/>
                <a:gd name="T12" fmla="*/ 0 w 3"/>
                <a:gd name="T13" fmla="*/ 3 h 3"/>
                <a:gd name="T14" fmla="*/ 0 w 3"/>
                <a:gd name="T15" fmla="*/ 2 h 3"/>
                <a:gd name="T16" fmla="*/ 0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0"/>
                  </a:moveTo>
                  <a:lnTo>
                    <a:pt x="2" y="2"/>
                  </a:lnTo>
                  <a:lnTo>
                    <a:pt x="3" y="2"/>
                  </a:lnTo>
                  <a:lnTo>
                    <a:pt x="3" y="3"/>
                  </a:lnTo>
                  <a:lnTo>
                    <a:pt x="2" y="2"/>
                  </a:lnTo>
                  <a:lnTo>
                    <a:pt x="2" y="3"/>
                  </a:lnTo>
                  <a:lnTo>
                    <a:pt x="0" y="3"/>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3" name="Freeform 244"/>
            <p:cNvSpPr>
              <a:spLocks/>
            </p:cNvSpPr>
            <p:nvPr/>
          </p:nvSpPr>
          <p:spPr bwMode="auto">
            <a:xfrm>
              <a:off x="3158" y="1076"/>
              <a:ext cx="2" cy="2"/>
            </a:xfrm>
            <a:custGeom>
              <a:avLst/>
              <a:gdLst>
                <a:gd name="T0" fmla="*/ 2 w 3"/>
                <a:gd name="T1" fmla="*/ 1 h 4"/>
                <a:gd name="T2" fmla="*/ 2 w 3"/>
                <a:gd name="T3" fmla="*/ 2 h 4"/>
                <a:gd name="T4" fmla="*/ 3 w 3"/>
                <a:gd name="T5" fmla="*/ 4 h 4"/>
                <a:gd name="T6" fmla="*/ 2 w 3"/>
                <a:gd name="T7" fmla="*/ 4 h 4"/>
                <a:gd name="T8" fmla="*/ 2 w 3"/>
                <a:gd name="T9" fmla="*/ 2 h 4"/>
                <a:gd name="T10" fmla="*/ 0 w 3"/>
                <a:gd name="T11" fmla="*/ 1 h 4"/>
                <a:gd name="T12" fmla="*/ 2 w 3"/>
                <a:gd name="T13" fmla="*/ 1 h 4"/>
                <a:gd name="T14" fmla="*/ 2 w 3"/>
                <a:gd name="T15" fmla="*/ 0 h 4"/>
                <a:gd name="T16" fmla="*/ 2 w 3"/>
                <a:gd name="T17" fmla="*/ 1 h 4"/>
                <a:gd name="T18" fmla="*/ 3 w 3"/>
                <a:gd name="T19" fmla="*/ 1 h 4"/>
                <a:gd name="T20" fmla="*/ 2 w 3"/>
                <a:gd name="T21" fmla="*/ 1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2" y="1"/>
                  </a:moveTo>
                  <a:lnTo>
                    <a:pt x="2" y="2"/>
                  </a:lnTo>
                  <a:lnTo>
                    <a:pt x="3" y="4"/>
                  </a:lnTo>
                  <a:lnTo>
                    <a:pt x="2" y="4"/>
                  </a:lnTo>
                  <a:lnTo>
                    <a:pt x="2" y="2"/>
                  </a:lnTo>
                  <a:lnTo>
                    <a:pt x="0" y="1"/>
                  </a:lnTo>
                  <a:lnTo>
                    <a:pt x="2" y="1"/>
                  </a:lnTo>
                  <a:lnTo>
                    <a:pt x="2" y="0"/>
                  </a:lnTo>
                  <a:lnTo>
                    <a:pt x="2" y="1"/>
                  </a:lnTo>
                  <a:lnTo>
                    <a:pt x="3" y="1"/>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4" name="Freeform 245"/>
            <p:cNvSpPr>
              <a:spLocks/>
            </p:cNvSpPr>
            <p:nvPr/>
          </p:nvSpPr>
          <p:spPr bwMode="auto">
            <a:xfrm>
              <a:off x="3157" y="1066"/>
              <a:ext cx="1" cy="2"/>
            </a:xfrm>
            <a:custGeom>
              <a:avLst/>
              <a:gdLst>
                <a:gd name="T0" fmla="*/ 0 w 1"/>
                <a:gd name="T1" fmla="*/ 2 h 3"/>
                <a:gd name="T2" fmla="*/ 0 w 1"/>
                <a:gd name="T3" fmla="*/ 0 h 3"/>
                <a:gd name="T4" fmla="*/ 1 w 1"/>
                <a:gd name="T5" fmla="*/ 2 h 3"/>
                <a:gd name="T6" fmla="*/ 1 w 1"/>
                <a:gd name="T7" fmla="*/ 3 h 3"/>
                <a:gd name="T8" fmla="*/ 0 w 1"/>
                <a:gd name="T9" fmla="*/ 3 h 3"/>
                <a:gd name="T10" fmla="*/ 0 w 1"/>
                <a:gd name="T11" fmla="*/ 2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2"/>
                  </a:moveTo>
                  <a:lnTo>
                    <a:pt x="0" y="0"/>
                  </a:lnTo>
                  <a:lnTo>
                    <a:pt x="1" y="2"/>
                  </a:lnTo>
                  <a:lnTo>
                    <a:pt x="1" y="3"/>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5" name="Freeform 246"/>
            <p:cNvSpPr>
              <a:spLocks/>
            </p:cNvSpPr>
            <p:nvPr/>
          </p:nvSpPr>
          <p:spPr bwMode="auto">
            <a:xfrm>
              <a:off x="3135" y="1042"/>
              <a:ext cx="1" cy="2"/>
            </a:xfrm>
            <a:custGeom>
              <a:avLst/>
              <a:gdLst>
                <a:gd name="T0" fmla="*/ 2 w 3"/>
                <a:gd name="T1" fmla="*/ 3 h 4"/>
                <a:gd name="T2" fmla="*/ 0 w 3"/>
                <a:gd name="T3" fmla="*/ 3 h 4"/>
                <a:gd name="T4" fmla="*/ 0 w 3"/>
                <a:gd name="T5" fmla="*/ 4 h 4"/>
                <a:gd name="T6" fmla="*/ 2 w 3"/>
                <a:gd name="T7" fmla="*/ 4 h 4"/>
                <a:gd name="T8" fmla="*/ 2 w 3"/>
                <a:gd name="T9" fmla="*/ 3 h 4"/>
                <a:gd name="T10" fmla="*/ 3 w 3"/>
                <a:gd name="T11" fmla="*/ 3 h 4"/>
                <a:gd name="T12" fmla="*/ 2 w 3"/>
                <a:gd name="T13" fmla="*/ 3 h 4"/>
                <a:gd name="T14" fmla="*/ 2 w 3"/>
                <a:gd name="T15" fmla="*/ 1 h 4"/>
                <a:gd name="T16" fmla="*/ 2 w 3"/>
                <a:gd name="T17" fmla="*/ 0 h 4"/>
                <a:gd name="T18" fmla="*/ 2 w 3"/>
                <a:gd name="T19" fmla="*/ 1 h 4"/>
                <a:gd name="T20" fmla="*/ 2 w 3"/>
                <a:gd name="T21" fmla="*/ 3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2" y="3"/>
                  </a:moveTo>
                  <a:lnTo>
                    <a:pt x="0" y="3"/>
                  </a:lnTo>
                  <a:lnTo>
                    <a:pt x="0" y="4"/>
                  </a:lnTo>
                  <a:lnTo>
                    <a:pt x="2" y="4"/>
                  </a:lnTo>
                  <a:lnTo>
                    <a:pt x="2" y="3"/>
                  </a:lnTo>
                  <a:lnTo>
                    <a:pt x="3" y="3"/>
                  </a:lnTo>
                  <a:lnTo>
                    <a:pt x="2" y="3"/>
                  </a:lnTo>
                  <a:lnTo>
                    <a:pt x="2" y="1"/>
                  </a:lnTo>
                  <a:lnTo>
                    <a:pt x="2" y="0"/>
                  </a:lnTo>
                  <a:lnTo>
                    <a:pt x="2" y="1"/>
                  </a:lnTo>
                  <a:lnTo>
                    <a:pt x="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6" name="Freeform 247"/>
            <p:cNvSpPr>
              <a:spLocks/>
            </p:cNvSpPr>
            <p:nvPr/>
          </p:nvSpPr>
          <p:spPr bwMode="auto">
            <a:xfrm>
              <a:off x="3167" y="1058"/>
              <a:ext cx="2" cy="2"/>
            </a:xfrm>
            <a:custGeom>
              <a:avLst/>
              <a:gdLst>
                <a:gd name="T0" fmla="*/ 0 w 5"/>
                <a:gd name="T1" fmla="*/ 0 h 3"/>
                <a:gd name="T2" fmla="*/ 2 w 5"/>
                <a:gd name="T3" fmla="*/ 0 h 3"/>
                <a:gd name="T4" fmla="*/ 2 w 5"/>
                <a:gd name="T5" fmla="*/ 1 h 3"/>
                <a:gd name="T6" fmla="*/ 3 w 5"/>
                <a:gd name="T7" fmla="*/ 1 h 3"/>
                <a:gd name="T8" fmla="*/ 5 w 5"/>
                <a:gd name="T9" fmla="*/ 1 h 3"/>
                <a:gd name="T10" fmla="*/ 3 w 5"/>
                <a:gd name="T11" fmla="*/ 1 h 3"/>
                <a:gd name="T12" fmla="*/ 3 w 5"/>
                <a:gd name="T13" fmla="*/ 3 h 3"/>
                <a:gd name="T14" fmla="*/ 2 w 5"/>
                <a:gd name="T15" fmla="*/ 3 h 3"/>
                <a:gd name="T16" fmla="*/ 2 w 5"/>
                <a:gd name="T17" fmla="*/ 1 h 3"/>
                <a:gd name="T18" fmla="*/ 0 w 5"/>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0" y="0"/>
                  </a:moveTo>
                  <a:lnTo>
                    <a:pt x="2" y="0"/>
                  </a:lnTo>
                  <a:lnTo>
                    <a:pt x="2" y="1"/>
                  </a:lnTo>
                  <a:lnTo>
                    <a:pt x="3" y="1"/>
                  </a:lnTo>
                  <a:lnTo>
                    <a:pt x="5" y="1"/>
                  </a:lnTo>
                  <a:lnTo>
                    <a:pt x="3" y="1"/>
                  </a:lnTo>
                  <a:lnTo>
                    <a:pt x="3" y="3"/>
                  </a:lnTo>
                  <a:lnTo>
                    <a:pt x="2" y="3"/>
                  </a:lnTo>
                  <a:lnTo>
                    <a:pt x="2"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7" name="Freeform 248"/>
            <p:cNvSpPr>
              <a:spLocks/>
            </p:cNvSpPr>
            <p:nvPr/>
          </p:nvSpPr>
          <p:spPr bwMode="auto">
            <a:xfrm>
              <a:off x="3156" y="1055"/>
              <a:ext cx="1" cy="1"/>
            </a:xfrm>
            <a:custGeom>
              <a:avLst/>
              <a:gdLst>
                <a:gd name="T0" fmla="*/ 1 w 3"/>
                <a:gd name="T1" fmla="*/ 0 h 2"/>
                <a:gd name="T2" fmla="*/ 1 w 3"/>
                <a:gd name="T3" fmla="*/ 1 h 2"/>
                <a:gd name="T4" fmla="*/ 0 w 3"/>
                <a:gd name="T5" fmla="*/ 1 h 2"/>
                <a:gd name="T6" fmla="*/ 0 w 3"/>
                <a:gd name="T7" fmla="*/ 2 h 2"/>
                <a:gd name="T8" fmla="*/ 1 w 3"/>
                <a:gd name="T9" fmla="*/ 1 h 2"/>
                <a:gd name="T10" fmla="*/ 3 w 3"/>
                <a:gd name="T11" fmla="*/ 1 h 2"/>
                <a:gd name="T12" fmla="*/ 3 w 3"/>
                <a:gd name="T13" fmla="*/ 0 h 2"/>
                <a:gd name="T14" fmla="*/ 1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0"/>
                  </a:moveTo>
                  <a:lnTo>
                    <a:pt x="1" y="1"/>
                  </a:lnTo>
                  <a:lnTo>
                    <a:pt x="0" y="1"/>
                  </a:lnTo>
                  <a:lnTo>
                    <a:pt x="0" y="2"/>
                  </a:lnTo>
                  <a:lnTo>
                    <a:pt x="1" y="1"/>
                  </a:lnTo>
                  <a:lnTo>
                    <a:pt x="3" y="1"/>
                  </a:lnTo>
                  <a:lnTo>
                    <a:pt x="3"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8" name="Freeform 249"/>
            <p:cNvSpPr>
              <a:spLocks/>
            </p:cNvSpPr>
            <p:nvPr/>
          </p:nvSpPr>
          <p:spPr bwMode="auto">
            <a:xfrm>
              <a:off x="3152" y="1049"/>
              <a:ext cx="2" cy="2"/>
            </a:xfrm>
            <a:custGeom>
              <a:avLst/>
              <a:gdLst>
                <a:gd name="T0" fmla="*/ 1 w 3"/>
                <a:gd name="T1" fmla="*/ 2 h 3"/>
                <a:gd name="T2" fmla="*/ 0 w 3"/>
                <a:gd name="T3" fmla="*/ 2 h 3"/>
                <a:gd name="T4" fmla="*/ 1 w 3"/>
                <a:gd name="T5" fmla="*/ 2 h 3"/>
                <a:gd name="T6" fmla="*/ 1 w 3"/>
                <a:gd name="T7" fmla="*/ 3 h 3"/>
                <a:gd name="T8" fmla="*/ 1 w 3"/>
                <a:gd name="T9" fmla="*/ 2 h 3"/>
                <a:gd name="T10" fmla="*/ 3 w 3"/>
                <a:gd name="T11" fmla="*/ 2 h 3"/>
                <a:gd name="T12" fmla="*/ 3 w 3"/>
                <a:gd name="T13" fmla="*/ 0 h 3"/>
                <a:gd name="T14" fmla="*/ 1 w 3"/>
                <a:gd name="T15" fmla="*/ 0 h 3"/>
                <a:gd name="T16" fmla="*/ 1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1" y="2"/>
                  </a:moveTo>
                  <a:lnTo>
                    <a:pt x="0" y="2"/>
                  </a:lnTo>
                  <a:lnTo>
                    <a:pt x="1" y="2"/>
                  </a:lnTo>
                  <a:lnTo>
                    <a:pt x="1" y="3"/>
                  </a:lnTo>
                  <a:lnTo>
                    <a:pt x="1" y="2"/>
                  </a:lnTo>
                  <a:lnTo>
                    <a:pt x="3" y="2"/>
                  </a:lnTo>
                  <a:lnTo>
                    <a:pt x="3" y="0"/>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99" name="Freeform 250"/>
            <p:cNvSpPr>
              <a:spLocks/>
            </p:cNvSpPr>
            <p:nvPr/>
          </p:nvSpPr>
          <p:spPr bwMode="auto">
            <a:xfrm>
              <a:off x="3156" y="1067"/>
              <a:ext cx="1" cy="1"/>
            </a:xfrm>
            <a:custGeom>
              <a:avLst/>
              <a:gdLst>
                <a:gd name="T0" fmla="*/ 1 w 3"/>
                <a:gd name="T1" fmla="*/ 0 h 1"/>
                <a:gd name="T2" fmla="*/ 0 w 3"/>
                <a:gd name="T3" fmla="*/ 0 h 1"/>
                <a:gd name="T4" fmla="*/ 0 w 3"/>
                <a:gd name="T5" fmla="*/ 1 h 1"/>
                <a:gd name="T6" fmla="*/ 1 w 3"/>
                <a:gd name="T7" fmla="*/ 1 h 1"/>
                <a:gd name="T8" fmla="*/ 3 w 3"/>
                <a:gd name="T9" fmla="*/ 1 h 1"/>
                <a:gd name="T10" fmla="*/ 1 w 3"/>
                <a:gd name="T11" fmla="*/ 1 h 1"/>
                <a:gd name="T12" fmla="*/ 1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0"/>
                  </a:moveTo>
                  <a:lnTo>
                    <a:pt x="0" y="0"/>
                  </a:lnTo>
                  <a:lnTo>
                    <a:pt x="0" y="1"/>
                  </a:lnTo>
                  <a:lnTo>
                    <a:pt x="1" y="1"/>
                  </a:lnTo>
                  <a:lnTo>
                    <a:pt x="3" y="1"/>
                  </a:lnTo>
                  <a:lnTo>
                    <a:pt x="1" y="1"/>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00" name="Freeform 251"/>
            <p:cNvSpPr>
              <a:spLocks/>
            </p:cNvSpPr>
            <p:nvPr/>
          </p:nvSpPr>
          <p:spPr bwMode="auto">
            <a:xfrm>
              <a:off x="3155" y="1078"/>
              <a:ext cx="1" cy="2"/>
            </a:xfrm>
            <a:custGeom>
              <a:avLst/>
              <a:gdLst>
                <a:gd name="T0" fmla="*/ 0 w 1"/>
                <a:gd name="T1" fmla="*/ 1 h 3"/>
                <a:gd name="T2" fmla="*/ 0 w 1"/>
                <a:gd name="T3" fmla="*/ 0 h 3"/>
                <a:gd name="T4" fmla="*/ 0 w 1"/>
                <a:gd name="T5" fmla="*/ 1 h 3"/>
                <a:gd name="T6" fmla="*/ 1 w 1"/>
                <a:gd name="T7" fmla="*/ 1 h 3"/>
                <a:gd name="T8" fmla="*/ 1 w 1"/>
                <a:gd name="T9" fmla="*/ 3 h 3"/>
                <a:gd name="T10" fmla="*/ 0 w 1"/>
                <a:gd name="T11" fmla="*/ 3 h 3"/>
                <a:gd name="T12" fmla="*/ 0 w 1"/>
                <a:gd name="T13" fmla="*/ 1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1"/>
                  </a:moveTo>
                  <a:lnTo>
                    <a:pt x="0" y="0"/>
                  </a:lnTo>
                  <a:lnTo>
                    <a:pt x="0" y="1"/>
                  </a:lnTo>
                  <a:lnTo>
                    <a:pt x="1" y="1"/>
                  </a:lnTo>
                  <a:lnTo>
                    <a:pt x="1" y="3"/>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01" name="Freeform 252"/>
            <p:cNvSpPr>
              <a:spLocks/>
            </p:cNvSpPr>
            <p:nvPr/>
          </p:nvSpPr>
          <p:spPr bwMode="auto">
            <a:xfrm>
              <a:off x="3157" y="1068"/>
              <a:ext cx="2" cy="1"/>
            </a:xfrm>
            <a:custGeom>
              <a:avLst/>
              <a:gdLst>
                <a:gd name="T0" fmla="*/ 3 w 3"/>
                <a:gd name="T1" fmla="*/ 0 h 1"/>
                <a:gd name="T2" fmla="*/ 1 w 3"/>
                <a:gd name="T3" fmla="*/ 0 h 1"/>
                <a:gd name="T4" fmla="*/ 0 w 3"/>
                <a:gd name="T5" fmla="*/ 0 h 1"/>
                <a:gd name="T6" fmla="*/ 0 w 3"/>
                <a:gd name="T7" fmla="*/ 1 h 1"/>
                <a:gd name="T8" fmla="*/ 1 w 3"/>
                <a:gd name="T9" fmla="*/ 1 h 1"/>
                <a:gd name="T10" fmla="*/ 3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1" y="0"/>
                  </a:lnTo>
                  <a:lnTo>
                    <a:pt x="0" y="0"/>
                  </a:lnTo>
                  <a:lnTo>
                    <a:pt x="0" y="1"/>
                  </a:lnTo>
                  <a:lnTo>
                    <a:pt x="1" y="1"/>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02" name="Freeform 253"/>
            <p:cNvSpPr>
              <a:spLocks/>
            </p:cNvSpPr>
            <p:nvPr/>
          </p:nvSpPr>
          <p:spPr bwMode="auto">
            <a:xfrm>
              <a:off x="3144" y="1078"/>
              <a:ext cx="1" cy="2"/>
            </a:xfrm>
            <a:custGeom>
              <a:avLst/>
              <a:gdLst>
                <a:gd name="T0" fmla="*/ 0 w 1"/>
                <a:gd name="T1" fmla="*/ 1 h 3"/>
                <a:gd name="T2" fmla="*/ 0 w 1"/>
                <a:gd name="T3" fmla="*/ 3 h 3"/>
                <a:gd name="T4" fmla="*/ 1 w 1"/>
                <a:gd name="T5" fmla="*/ 3 h 3"/>
                <a:gd name="T6" fmla="*/ 1 w 1"/>
                <a:gd name="T7" fmla="*/ 1 h 3"/>
                <a:gd name="T8" fmla="*/ 0 w 1"/>
                <a:gd name="T9" fmla="*/ 0 h 3"/>
                <a:gd name="T10" fmla="*/ 0 w 1"/>
                <a:gd name="T11" fmla="*/ 1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1"/>
                  </a:moveTo>
                  <a:lnTo>
                    <a:pt x="0" y="3"/>
                  </a:lnTo>
                  <a:lnTo>
                    <a:pt x="1" y="3"/>
                  </a:lnTo>
                  <a:lnTo>
                    <a:pt x="1" y="1"/>
                  </a:ln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03" name="Freeform 254"/>
            <p:cNvSpPr>
              <a:spLocks/>
            </p:cNvSpPr>
            <p:nvPr/>
          </p:nvSpPr>
          <p:spPr bwMode="auto">
            <a:xfrm>
              <a:off x="3161" y="1067"/>
              <a:ext cx="1" cy="1"/>
            </a:xfrm>
            <a:custGeom>
              <a:avLst/>
              <a:gdLst>
                <a:gd name="T0" fmla="*/ 0 w 3"/>
                <a:gd name="T1" fmla="*/ 0 h 1"/>
                <a:gd name="T2" fmla="*/ 1 w 3"/>
                <a:gd name="T3" fmla="*/ 0 h 1"/>
                <a:gd name="T4" fmla="*/ 3 w 3"/>
                <a:gd name="T5" fmla="*/ 0 h 1"/>
                <a:gd name="T6" fmla="*/ 3 w 3"/>
                <a:gd name="T7" fmla="*/ 1 h 1"/>
                <a:gd name="T8" fmla="*/ 1 w 3"/>
                <a:gd name="T9" fmla="*/ 1 h 1"/>
                <a:gd name="T10" fmla="*/ 0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0"/>
                  </a:moveTo>
                  <a:lnTo>
                    <a:pt x="1" y="0"/>
                  </a:lnTo>
                  <a:lnTo>
                    <a:pt x="3" y="0"/>
                  </a:lnTo>
                  <a:lnTo>
                    <a:pt x="3" y="1"/>
                  </a:lnTo>
                  <a:lnTo>
                    <a:pt x="1"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04" name="Freeform 255"/>
            <p:cNvSpPr>
              <a:spLocks/>
            </p:cNvSpPr>
            <p:nvPr/>
          </p:nvSpPr>
          <p:spPr bwMode="auto">
            <a:xfrm>
              <a:off x="3141" y="1047"/>
              <a:ext cx="1" cy="1"/>
            </a:xfrm>
            <a:custGeom>
              <a:avLst/>
              <a:gdLst>
                <a:gd name="T0" fmla="*/ 1 w 3"/>
                <a:gd name="T1" fmla="*/ 1 h 1"/>
                <a:gd name="T2" fmla="*/ 3 w 3"/>
                <a:gd name="T3" fmla="*/ 1 h 1"/>
                <a:gd name="T4" fmla="*/ 1 w 3"/>
                <a:gd name="T5" fmla="*/ 0 h 1"/>
                <a:gd name="T6" fmla="*/ 0 w 3"/>
                <a:gd name="T7" fmla="*/ 0 h 1"/>
                <a:gd name="T8" fmla="*/ 1 w 3"/>
                <a:gd name="T9" fmla="*/ 1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1" y="1"/>
                  </a:moveTo>
                  <a:lnTo>
                    <a:pt x="3" y="1"/>
                  </a:lnTo>
                  <a:lnTo>
                    <a:pt x="1" y="0"/>
                  </a:lnTo>
                  <a:lnTo>
                    <a:pt x="0"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05" name="Rectangle 256"/>
            <p:cNvSpPr>
              <a:spLocks noChangeArrowheads="1"/>
            </p:cNvSpPr>
            <p:nvPr/>
          </p:nvSpPr>
          <p:spPr bwMode="auto">
            <a:xfrm>
              <a:off x="3155" y="1081"/>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06" name="Freeform 257"/>
            <p:cNvSpPr>
              <a:spLocks/>
            </p:cNvSpPr>
            <p:nvPr/>
          </p:nvSpPr>
          <p:spPr bwMode="auto">
            <a:xfrm>
              <a:off x="3152" y="1047"/>
              <a:ext cx="1" cy="1"/>
            </a:xfrm>
            <a:custGeom>
              <a:avLst/>
              <a:gdLst>
                <a:gd name="T0" fmla="*/ 2 w 3"/>
                <a:gd name="T1" fmla="*/ 0 h 1"/>
                <a:gd name="T2" fmla="*/ 0 w 3"/>
                <a:gd name="T3" fmla="*/ 0 h 1"/>
                <a:gd name="T4" fmla="*/ 2 w 3"/>
                <a:gd name="T5" fmla="*/ 0 h 1"/>
                <a:gd name="T6" fmla="*/ 2 w 3"/>
                <a:gd name="T7" fmla="*/ 1 h 1"/>
                <a:gd name="T8" fmla="*/ 3 w 3"/>
                <a:gd name="T9" fmla="*/ 1 h 1"/>
                <a:gd name="T10" fmla="*/ 3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0" y="0"/>
                  </a:lnTo>
                  <a:lnTo>
                    <a:pt x="2" y="0"/>
                  </a:lnTo>
                  <a:lnTo>
                    <a:pt x="2" y="1"/>
                  </a:lnTo>
                  <a:lnTo>
                    <a:pt x="3" y="1"/>
                  </a:lnTo>
                  <a:lnTo>
                    <a:pt x="3"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07" name="Freeform 258"/>
            <p:cNvSpPr>
              <a:spLocks/>
            </p:cNvSpPr>
            <p:nvPr/>
          </p:nvSpPr>
          <p:spPr bwMode="auto">
            <a:xfrm>
              <a:off x="3142" y="1038"/>
              <a:ext cx="1" cy="1"/>
            </a:xfrm>
            <a:custGeom>
              <a:avLst/>
              <a:gdLst>
                <a:gd name="T0" fmla="*/ 1 w 1"/>
                <a:gd name="T1" fmla="*/ 3 h 3"/>
                <a:gd name="T2" fmla="*/ 0 w 1"/>
                <a:gd name="T3" fmla="*/ 2 h 3"/>
                <a:gd name="T4" fmla="*/ 0 w 1"/>
                <a:gd name="T5" fmla="*/ 0 h 3"/>
                <a:gd name="T6" fmla="*/ 1 w 1"/>
                <a:gd name="T7" fmla="*/ 0 h 3"/>
                <a:gd name="T8" fmla="*/ 1 w 1"/>
                <a:gd name="T9" fmla="*/ 2 h 3"/>
                <a:gd name="T10" fmla="*/ 1 w 1"/>
                <a:gd name="T11" fmla="*/ 3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3"/>
                  </a:moveTo>
                  <a:lnTo>
                    <a:pt x="0" y="2"/>
                  </a:lnTo>
                  <a:lnTo>
                    <a:pt x="0" y="0"/>
                  </a:lnTo>
                  <a:lnTo>
                    <a:pt x="1" y="0"/>
                  </a:lnTo>
                  <a:lnTo>
                    <a:pt x="1" y="2"/>
                  </a:lnTo>
                  <a:lnTo>
                    <a:pt x="1"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08" name="Rectangle 259"/>
            <p:cNvSpPr>
              <a:spLocks noChangeArrowheads="1"/>
            </p:cNvSpPr>
            <p:nvPr/>
          </p:nvSpPr>
          <p:spPr bwMode="auto">
            <a:xfrm>
              <a:off x="3154" y="1069"/>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09" name="Freeform 260"/>
            <p:cNvSpPr>
              <a:spLocks/>
            </p:cNvSpPr>
            <p:nvPr/>
          </p:nvSpPr>
          <p:spPr bwMode="auto">
            <a:xfrm>
              <a:off x="3155" y="1067"/>
              <a:ext cx="1" cy="1"/>
            </a:xfrm>
            <a:custGeom>
              <a:avLst/>
              <a:gdLst>
                <a:gd name="T0" fmla="*/ 2 w 3"/>
                <a:gd name="T1" fmla="*/ 0 h 3"/>
                <a:gd name="T2" fmla="*/ 0 w 3"/>
                <a:gd name="T3" fmla="*/ 0 h 3"/>
                <a:gd name="T4" fmla="*/ 2 w 3"/>
                <a:gd name="T5" fmla="*/ 0 h 3"/>
                <a:gd name="T6" fmla="*/ 2 w 3"/>
                <a:gd name="T7" fmla="*/ 1 h 3"/>
                <a:gd name="T8" fmla="*/ 3 w 3"/>
                <a:gd name="T9" fmla="*/ 3 h 3"/>
                <a:gd name="T10" fmla="*/ 3 w 3"/>
                <a:gd name="T11" fmla="*/ 1 h 3"/>
                <a:gd name="T12" fmla="*/ 2 w 3"/>
                <a:gd name="T13" fmla="*/ 1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0" y="0"/>
                  </a:lnTo>
                  <a:lnTo>
                    <a:pt x="2" y="0"/>
                  </a:lnTo>
                  <a:lnTo>
                    <a:pt x="2" y="1"/>
                  </a:lnTo>
                  <a:lnTo>
                    <a:pt x="3" y="3"/>
                  </a:lnTo>
                  <a:lnTo>
                    <a:pt x="3" y="1"/>
                  </a:lnTo>
                  <a:lnTo>
                    <a:pt x="2" y="1"/>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10" name="Freeform 261"/>
            <p:cNvSpPr>
              <a:spLocks/>
            </p:cNvSpPr>
            <p:nvPr/>
          </p:nvSpPr>
          <p:spPr bwMode="auto">
            <a:xfrm>
              <a:off x="3159" y="1076"/>
              <a:ext cx="1" cy="1"/>
            </a:xfrm>
            <a:custGeom>
              <a:avLst/>
              <a:gdLst>
                <a:gd name="T0" fmla="*/ 0 w 1"/>
                <a:gd name="T1" fmla="*/ 0 h 3"/>
                <a:gd name="T2" fmla="*/ 1 w 1"/>
                <a:gd name="T3" fmla="*/ 0 h 3"/>
                <a:gd name="T4" fmla="*/ 1 w 1"/>
                <a:gd name="T5" fmla="*/ 2 h 3"/>
                <a:gd name="T6" fmla="*/ 1 w 1"/>
                <a:gd name="T7" fmla="*/ 3 h 3"/>
                <a:gd name="T8" fmla="*/ 1 w 1"/>
                <a:gd name="T9" fmla="*/ 2 h 3"/>
                <a:gd name="T10" fmla="*/ 0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0"/>
                  </a:moveTo>
                  <a:lnTo>
                    <a:pt x="1" y="0"/>
                  </a:lnTo>
                  <a:lnTo>
                    <a:pt x="1" y="2"/>
                  </a:lnTo>
                  <a:lnTo>
                    <a:pt x="1" y="3"/>
                  </a:lnTo>
                  <a:lnTo>
                    <a:pt x="1"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11" name="Freeform 262"/>
            <p:cNvSpPr>
              <a:spLocks/>
            </p:cNvSpPr>
            <p:nvPr/>
          </p:nvSpPr>
          <p:spPr bwMode="auto">
            <a:xfrm>
              <a:off x="3147" y="1046"/>
              <a:ext cx="1" cy="1"/>
            </a:xfrm>
            <a:custGeom>
              <a:avLst/>
              <a:gdLst>
                <a:gd name="T0" fmla="*/ 0 w 2"/>
                <a:gd name="T1" fmla="*/ 0 h 1"/>
                <a:gd name="T2" fmla="*/ 2 w 2"/>
                <a:gd name="T3" fmla="*/ 0 h 1"/>
                <a:gd name="T4" fmla="*/ 2 w 2"/>
                <a:gd name="T5" fmla="*/ 1 h 1"/>
                <a:gd name="T6" fmla="*/ 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2" y="1"/>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12" name="Freeform 263"/>
            <p:cNvSpPr>
              <a:spLocks/>
            </p:cNvSpPr>
            <p:nvPr/>
          </p:nvSpPr>
          <p:spPr bwMode="auto">
            <a:xfrm>
              <a:off x="3159" y="1078"/>
              <a:ext cx="1" cy="1"/>
            </a:xfrm>
            <a:custGeom>
              <a:avLst/>
              <a:gdLst>
                <a:gd name="T0" fmla="*/ 0 w 1"/>
                <a:gd name="T1" fmla="*/ 0 h 1"/>
                <a:gd name="T2" fmla="*/ 1 w 1"/>
                <a:gd name="T3" fmla="*/ 1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13" name="Freeform 264"/>
            <p:cNvSpPr>
              <a:spLocks/>
            </p:cNvSpPr>
            <p:nvPr/>
          </p:nvSpPr>
          <p:spPr bwMode="auto">
            <a:xfrm>
              <a:off x="3152" y="1051"/>
              <a:ext cx="1" cy="1"/>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14" name="Freeform 265"/>
            <p:cNvSpPr>
              <a:spLocks/>
            </p:cNvSpPr>
            <p:nvPr/>
          </p:nvSpPr>
          <p:spPr bwMode="auto">
            <a:xfrm>
              <a:off x="3146" y="1044"/>
              <a:ext cx="1" cy="2"/>
            </a:xfrm>
            <a:custGeom>
              <a:avLst/>
              <a:gdLst>
                <a:gd name="T0" fmla="*/ 0 w 1"/>
                <a:gd name="T1" fmla="*/ 2 h 3"/>
                <a:gd name="T2" fmla="*/ 1 w 1"/>
                <a:gd name="T3" fmla="*/ 0 h 3"/>
                <a:gd name="T4" fmla="*/ 1 w 1"/>
                <a:gd name="T5" fmla="*/ 2 h 3"/>
                <a:gd name="T6" fmla="*/ 1 w 1"/>
                <a:gd name="T7" fmla="*/ 3 h 3"/>
                <a:gd name="T8" fmla="*/ 0 w 1"/>
                <a:gd name="T9" fmla="*/ 3 h 3"/>
                <a:gd name="T10" fmla="*/ 0 w 1"/>
                <a:gd name="T11" fmla="*/ 2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2"/>
                  </a:moveTo>
                  <a:lnTo>
                    <a:pt x="1" y="0"/>
                  </a:lnTo>
                  <a:lnTo>
                    <a:pt x="1" y="2"/>
                  </a:lnTo>
                  <a:lnTo>
                    <a:pt x="1" y="3"/>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15" name="Rectangle 266"/>
            <p:cNvSpPr>
              <a:spLocks noChangeArrowheads="1"/>
            </p:cNvSpPr>
            <p:nvPr/>
          </p:nvSpPr>
          <p:spPr bwMode="auto">
            <a:xfrm>
              <a:off x="3155" y="107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16" name="Freeform 267"/>
            <p:cNvSpPr>
              <a:spLocks/>
            </p:cNvSpPr>
            <p:nvPr/>
          </p:nvSpPr>
          <p:spPr bwMode="auto">
            <a:xfrm>
              <a:off x="3149" y="1043"/>
              <a:ext cx="1" cy="2"/>
            </a:xfrm>
            <a:custGeom>
              <a:avLst/>
              <a:gdLst>
                <a:gd name="T0" fmla="*/ 0 w 1"/>
                <a:gd name="T1" fmla="*/ 1 h 3"/>
                <a:gd name="T2" fmla="*/ 0 w 1"/>
                <a:gd name="T3" fmla="*/ 0 h 3"/>
                <a:gd name="T4" fmla="*/ 0 w 1"/>
                <a:gd name="T5" fmla="*/ 1 h 3"/>
                <a:gd name="T6" fmla="*/ 0 w 1"/>
                <a:gd name="T7" fmla="*/ 3 h 3"/>
                <a:gd name="T8" fmla="*/ 0 w 1"/>
                <a:gd name="T9" fmla="*/ 1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1"/>
                  </a:moveTo>
                  <a:lnTo>
                    <a:pt x="0" y="0"/>
                  </a:lnTo>
                  <a:lnTo>
                    <a:pt x="0" y="1"/>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17" name="Rectangle 268"/>
            <p:cNvSpPr>
              <a:spLocks noChangeArrowheads="1"/>
            </p:cNvSpPr>
            <p:nvPr/>
          </p:nvSpPr>
          <p:spPr bwMode="auto">
            <a:xfrm>
              <a:off x="3152" y="1049"/>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18" name="Rectangle 269"/>
            <p:cNvSpPr>
              <a:spLocks noChangeArrowheads="1"/>
            </p:cNvSpPr>
            <p:nvPr/>
          </p:nvSpPr>
          <p:spPr bwMode="auto">
            <a:xfrm>
              <a:off x="3147" y="1079"/>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19" name="Freeform 270"/>
            <p:cNvSpPr>
              <a:spLocks/>
            </p:cNvSpPr>
            <p:nvPr/>
          </p:nvSpPr>
          <p:spPr bwMode="auto">
            <a:xfrm>
              <a:off x="3144" y="1043"/>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0" name="Freeform 271"/>
            <p:cNvSpPr>
              <a:spLocks/>
            </p:cNvSpPr>
            <p:nvPr/>
          </p:nvSpPr>
          <p:spPr bwMode="auto">
            <a:xfrm>
              <a:off x="3133" y="1043"/>
              <a:ext cx="2" cy="1"/>
            </a:xfrm>
            <a:custGeom>
              <a:avLst/>
              <a:gdLst>
                <a:gd name="T0" fmla="*/ 2 w 3"/>
                <a:gd name="T1" fmla="*/ 2 h 3"/>
                <a:gd name="T2" fmla="*/ 2 w 3"/>
                <a:gd name="T3" fmla="*/ 0 h 3"/>
                <a:gd name="T4" fmla="*/ 2 w 3"/>
                <a:gd name="T5" fmla="*/ 2 h 3"/>
                <a:gd name="T6" fmla="*/ 3 w 3"/>
                <a:gd name="T7" fmla="*/ 2 h 3"/>
                <a:gd name="T8" fmla="*/ 2 w 3"/>
                <a:gd name="T9" fmla="*/ 3 h 3"/>
                <a:gd name="T10" fmla="*/ 2 w 3"/>
                <a:gd name="T11" fmla="*/ 2 h 3"/>
                <a:gd name="T12" fmla="*/ 0 w 3"/>
                <a:gd name="T13" fmla="*/ 2 h 3"/>
                <a:gd name="T14" fmla="*/ 0 w 3"/>
                <a:gd name="T15" fmla="*/ 0 h 3"/>
                <a:gd name="T16" fmla="*/ 2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2"/>
                  </a:moveTo>
                  <a:lnTo>
                    <a:pt x="2" y="0"/>
                  </a:lnTo>
                  <a:lnTo>
                    <a:pt x="2" y="2"/>
                  </a:lnTo>
                  <a:lnTo>
                    <a:pt x="3" y="2"/>
                  </a:lnTo>
                  <a:lnTo>
                    <a:pt x="2" y="3"/>
                  </a:lnTo>
                  <a:lnTo>
                    <a:pt x="2" y="2"/>
                  </a:lnTo>
                  <a:lnTo>
                    <a:pt x="0" y="2"/>
                  </a:lnTo>
                  <a:lnTo>
                    <a:pt x="0" y="0"/>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1" name="Freeform 272"/>
            <p:cNvSpPr>
              <a:spLocks/>
            </p:cNvSpPr>
            <p:nvPr/>
          </p:nvSpPr>
          <p:spPr bwMode="auto">
            <a:xfrm>
              <a:off x="3145" y="1041"/>
              <a:ext cx="1" cy="1"/>
            </a:xfrm>
            <a:custGeom>
              <a:avLst/>
              <a:gdLst>
                <a:gd name="T0" fmla="*/ 0 w 2"/>
                <a:gd name="T1" fmla="*/ 0 h 1"/>
                <a:gd name="T2" fmla="*/ 2 w 2"/>
                <a:gd name="T3" fmla="*/ 0 h 1"/>
                <a:gd name="T4" fmla="*/ 0 w 2"/>
                <a:gd name="T5" fmla="*/ 1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2"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2" name="Freeform 273"/>
            <p:cNvSpPr>
              <a:spLocks/>
            </p:cNvSpPr>
            <p:nvPr/>
          </p:nvSpPr>
          <p:spPr bwMode="auto">
            <a:xfrm>
              <a:off x="3142" y="1043"/>
              <a:ext cx="1" cy="1"/>
            </a:xfrm>
            <a:custGeom>
              <a:avLst/>
              <a:gdLst>
                <a:gd name="T0" fmla="*/ 0 w 1"/>
                <a:gd name="T1" fmla="*/ 1 h 1"/>
                <a:gd name="T2" fmla="*/ 0 w 1"/>
                <a:gd name="T3" fmla="*/ 0 h 1"/>
                <a:gd name="T4" fmla="*/ 1 w 1"/>
                <a:gd name="T5" fmla="*/ 0 h 1"/>
                <a:gd name="T6" fmla="*/ 1 w 1"/>
                <a:gd name="T7" fmla="*/ 1 h 1"/>
                <a:gd name="T8" fmla="*/ 0 w 1"/>
                <a:gd name="T9" fmla="*/ 0 h 1"/>
                <a:gd name="T10" fmla="*/ 0 w 1"/>
                <a:gd name="T11" fmla="*/ 1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3" name="Freeform 274"/>
            <p:cNvSpPr>
              <a:spLocks/>
            </p:cNvSpPr>
            <p:nvPr/>
          </p:nvSpPr>
          <p:spPr bwMode="auto">
            <a:xfrm>
              <a:off x="3160" y="1054"/>
              <a:ext cx="1" cy="1"/>
            </a:xfrm>
            <a:custGeom>
              <a:avLst/>
              <a:gdLst>
                <a:gd name="T0" fmla="*/ 0 w 1"/>
                <a:gd name="T1" fmla="*/ 2 h 2"/>
                <a:gd name="T2" fmla="*/ 0 w 1"/>
                <a:gd name="T3" fmla="*/ 0 h 2"/>
                <a:gd name="T4" fmla="*/ 1 w 1"/>
                <a:gd name="T5" fmla="*/ 0 h 2"/>
                <a:gd name="T6" fmla="*/ 0 w 1"/>
                <a:gd name="T7" fmla="*/ 2 h 2"/>
                <a:gd name="T8" fmla="*/ 1 w 1"/>
                <a:gd name="T9" fmla="*/ 2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0" y="0"/>
                  </a:lnTo>
                  <a:lnTo>
                    <a:pt x="1" y="0"/>
                  </a:lnTo>
                  <a:lnTo>
                    <a:pt x="0" y="2"/>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4" name="Freeform 275"/>
            <p:cNvSpPr>
              <a:spLocks/>
            </p:cNvSpPr>
            <p:nvPr/>
          </p:nvSpPr>
          <p:spPr bwMode="auto">
            <a:xfrm>
              <a:off x="3135" y="1038"/>
              <a:ext cx="1" cy="1"/>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5" name="Freeform 276"/>
            <p:cNvSpPr>
              <a:spLocks/>
            </p:cNvSpPr>
            <p:nvPr/>
          </p:nvSpPr>
          <p:spPr bwMode="auto">
            <a:xfrm>
              <a:off x="3160" y="1073"/>
              <a:ext cx="1"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6" name="Freeform 277"/>
            <p:cNvSpPr>
              <a:spLocks/>
            </p:cNvSpPr>
            <p:nvPr/>
          </p:nvSpPr>
          <p:spPr bwMode="auto">
            <a:xfrm>
              <a:off x="3148" y="1045"/>
              <a:ext cx="1" cy="1"/>
            </a:xfrm>
            <a:custGeom>
              <a:avLst/>
              <a:gdLst>
                <a:gd name="T0" fmla="*/ 0 w 2"/>
                <a:gd name="T1" fmla="*/ 0 h 1"/>
                <a:gd name="T2" fmla="*/ 2 w 2"/>
                <a:gd name="T3" fmla="*/ 0 h 1"/>
                <a:gd name="T4" fmla="*/ 0 w 2"/>
                <a:gd name="T5" fmla="*/ 0 h 1"/>
                <a:gd name="T6" fmla="*/ 0 w 2"/>
                <a:gd name="T7" fmla="*/ 1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0"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7" name="Rectangle 278"/>
            <p:cNvSpPr>
              <a:spLocks noChangeArrowheads="1"/>
            </p:cNvSpPr>
            <p:nvPr/>
          </p:nvSpPr>
          <p:spPr bwMode="auto">
            <a:xfrm>
              <a:off x="3153" y="1068"/>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28" name="Freeform 279"/>
            <p:cNvSpPr>
              <a:spLocks/>
            </p:cNvSpPr>
            <p:nvPr/>
          </p:nvSpPr>
          <p:spPr bwMode="auto">
            <a:xfrm>
              <a:off x="3157" y="1078"/>
              <a:ext cx="1" cy="1"/>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29" name="Rectangle 280"/>
            <p:cNvSpPr>
              <a:spLocks noChangeArrowheads="1"/>
            </p:cNvSpPr>
            <p:nvPr/>
          </p:nvSpPr>
          <p:spPr bwMode="auto">
            <a:xfrm>
              <a:off x="3158" y="1069"/>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30" name="Rectangle 281"/>
            <p:cNvSpPr>
              <a:spLocks noChangeArrowheads="1"/>
            </p:cNvSpPr>
            <p:nvPr/>
          </p:nvSpPr>
          <p:spPr bwMode="auto">
            <a:xfrm>
              <a:off x="3157" y="108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31" name="Freeform 282"/>
            <p:cNvSpPr>
              <a:spLocks/>
            </p:cNvSpPr>
            <p:nvPr/>
          </p:nvSpPr>
          <p:spPr bwMode="auto">
            <a:xfrm>
              <a:off x="3158" y="1070"/>
              <a:ext cx="2" cy="1"/>
            </a:xfrm>
            <a:custGeom>
              <a:avLst/>
              <a:gdLst>
                <a:gd name="T0" fmla="*/ 3 w 3"/>
                <a:gd name="T1" fmla="*/ 1 h 1"/>
                <a:gd name="T2" fmla="*/ 2 w 3"/>
                <a:gd name="T3" fmla="*/ 1 h 1"/>
                <a:gd name="T4" fmla="*/ 0 w 3"/>
                <a:gd name="T5" fmla="*/ 1 h 1"/>
                <a:gd name="T6" fmla="*/ 0 w 3"/>
                <a:gd name="T7" fmla="*/ 0 h 1"/>
                <a:gd name="T8" fmla="*/ 2 w 3"/>
                <a:gd name="T9" fmla="*/ 0 h 1"/>
                <a:gd name="T10" fmla="*/ 2 w 3"/>
                <a:gd name="T11" fmla="*/ 1 h 1"/>
                <a:gd name="T12" fmla="*/ 3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1"/>
                  </a:moveTo>
                  <a:lnTo>
                    <a:pt x="2" y="1"/>
                  </a:lnTo>
                  <a:lnTo>
                    <a:pt x="0" y="1"/>
                  </a:lnTo>
                  <a:lnTo>
                    <a:pt x="0" y="0"/>
                  </a:lnTo>
                  <a:lnTo>
                    <a:pt x="2" y="0"/>
                  </a:lnTo>
                  <a:lnTo>
                    <a:pt x="2"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32" name="Freeform 283"/>
            <p:cNvSpPr>
              <a:spLocks/>
            </p:cNvSpPr>
            <p:nvPr/>
          </p:nvSpPr>
          <p:spPr bwMode="auto">
            <a:xfrm>
              <a:off x="3147" y="1042"/>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33" name="Rectangle 284"/>
            <p:cNvSpPr>
              <a:spLocks noChangeArrowheads="1"/>
            </p:cNvSpPr>
            <p:nvPr/>
          </p:nvSpPr>
          <p:spPr bwMode="auto">
            <a:xfrm>
              <a:off x="3145" y="1038"/>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34" name="Freeform 285"/>
            <p:cNvSpPr>
              <a:spLocks/>
            </p:cNvSpPr>
            <p:nvPr/>
          </p:nvSpPr>
          <p:spPr bwMode="auto">
            <a:xfrm>
              <a:off x="3135" y="1039"/>
              <a:ext cx="1" cy="2"/>
            </a:xfrm>
            <a:custGeom>
              <a:avLst/>
              <a:gdLst>
                <a:gd name="T0" fmla="*/ 1 w 1"/>
                <a:gd name="T1" fmla="*/ 2 h 3"/>
                <a:gd name="T2" fmla="*/ 1 w 1"/>
                <a:gd name="T3" fmla="*/ 3 h 3"/>
                <a:gd name="T4" fmla="*/ 0 w 1"/>
                <a:gd name="T5" fmla="*/ 2 h 3"/>
                <a:gd name="T6" fmla="*/ 0 w 1"/>
                <a:gd name="T7" fmla="*/ 0 h 3"/>
                <a:gd name="T8" fmla="*/ 1 w 1"/>
                <a:gd name="T9" fmla="*/ 2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1" y="2"/>
                  </a:moveTo>
                  <a:lnTo>
                    <a:pt x="1" y="3"/>
                  </a:lnTo>
                  <a:lnTo>
                    <a:pt x="0" y="2"/>
                  </a:lnTo>
                  <a:lnTo>
                    <a:pt x="0"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35" name="Rectangle 286"/>
            <p:cNvSpPr>
              <a:spLocks noChangeArrowheads="1"/>
            </p:cNvSpPr>
            <p:nvPr/>
          </p:nvSpPr>
          <p:spPr bwMode="auto">
            <a:xfrm>
              <a:off x="3158" y="107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36" name="Freeform 287"/>
            <p:cNvSpPr>
              <a:spLocks/>
            </p:cNvSpPr>
            <p:nvPr/>
          </p:nvSpPr>
          <p:spPr bwMode="auto">
            <a:xfrm>
              <a:off x="3163" y="1063"/>
              <a:ext cx="2" cy="1"/>
            </a:xfrm>
            <a:custGeom>
              <a:avLst/>
              <a:gdLst>
                <a:gd name="T0" fmla="*/ 0 w 3"/>
                <a:gd name="T1" fmla="*/ 2 h 2"/>
                <a:gd name="T2" fmla="*/ 0 w 3"/>
                <a:gd name="T3" fmla="*/ 0 h 2"/>
                <a:gd name="T4" fmla="*/ 2 w 3"/>
                <a:gd name="T5" fmla="*/ 0 h 2"/>
                <a:gd name="T6" fmla="*/ 2 w 3"/>
                <a:gd name="T7" fmla="*/ 2 h 2"/>
                <a:gd name="T8" fmla="*/ 2 w 3"/>
                <a:gd name="T9" fmla="*/ 0 h 2"/>
                <a:gd name="T10" fmla="*/ 3 w 3"/>
                <a:gd name="T11" fmla="*/ 2 h 2"/>
                <a:gd name="T12" fmla="*/ 2 w 3"/>
                <a:gd name="T13" fmla="*/ 2 h 2"/>
                <a:gd name="T14" fmla="*/ 0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2"/>
                  </a:moveTo>
                  <a:lnTo>
                    <a:pt x="0" y="0"/>
                  </a:lnTo>
                  <a:lnTo>
                    <a:pt x="2" y="0"/>
                  </a:lnTo>
                  <a:lnTo>
                    <a:pt x="2" y="2"/>
                  </a:lnTo>
                  <a:lnTo>
                    <a:pt x="2" y="0"/>
                  </a:lnTo>
                  <a:lnTo>
                    <a:pt x="3" y="2"/>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37" name="Freeform 288"/>
            <p:cNvSpPr>
              <a:spLocks/>
            </p:cNvSpPr>
            <p:nvPr/>
          </p:nvSpPr>
          <p:spPr bwMode="auto">
            <a:xfrm>
              <a:off x="3143" y="1078"/>
              <a:ext cx="1"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38" name="Freeform 289"/>
            <p:cNvSpPr>
              <a:spLocks/>
            </p:cNvSpPr>
            <p:nvPr/>
          </p:nvSpPr>
          <p:spPr bwMode="auto">
            <a:xfrm>
              <a:off x="3148" y="1046"/>
              <a:ext cx="1" cy="1"/>
            </a:xfrm>
            <a:custGeom>
              <a:avLst/>
              <a:gdLst>
                <a:gd name="T0" fmla="*/ 0 w 2"/>
                <a:gd name="T1" fmla="*/ 0 h 1"/>
                <a:gd name="T2" fmla="*/ 2 w 2"/>
                <a:gd name="T3" fmla="*/ 0 h 1"/>
                <a:gd name="T4" fmla="*/ 2 w 2"/>
                <a:gd name="T5" fmla="*/ 1 h 1"/>
                <a:gd name="T6" fmla="*/ 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2" y="1"/>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39" name="Freeform 290"/>
            <p:cNvSpPr>
              <a:spLocks/>
            </p:cNvSpPr>
            <p:nvPr/>
          </p:nvSpPr>
          <p:spPr bwMode="auto">
            <a:xfrm>
              <a:off x="3152" y="1048"/>
              <a:ext cx="1" cy="1"/>
            </a:xfrm>
            <a:custGeom>
              <a:avLst/>
              <a:gdLst>
                <a:gd name="T0" fmla="*/ 0 w 1"/>
                <a:gd name="T1" fmla="*/ 0 h 1"/>
                <a:gd name="T2" fmla="*/ 1 w 1"/>
                <a:gd name="T3" fmla="*/ 0 h 1"/>
                <a:gd name="T4" fmla="*/ 0 w 1"/>
                <a:gd name="T5" fmla="*/ 0 h 1"/>
                <a:gd name="T6" fmla="*/ 0 w 1"/>
                <a:gd name="T7" fmla="*/ 1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40" name="Freeform 291"/>
            <p:cNvSpPr>
              <a:spLocks/>
            </p:cNvSpPr>
            <p:nvPr/>
          </p:nvSpPr>
          <p:spPr bwMode="auto">
            <a:xfrm>
              <a:off x="3165" y="1068"/>
              <a:ext cx="1" cy="1"/>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41" name="Freeform 292"/>
            <p:cNvSpPr>
              <a:spLocks/>
            </p:cNvSpPr>
            <p:nvPr/>
          </p:nvSpPr>
          <p:spPr bwMode="auto">
            <a:xfrm>
              <a:off x="3162" y="1056"/>
              <a:ext cx="1" cy="1"/>
            </a:xfrm>
            <a:custGeom>
              <a:avLst/>
              <a:gdLst>
                <a:gd name="T0" fmla="*/ 0 w 2"/>
                <a:gd name="T1" fmla="*/ 0 h 2"/>
                <a:gd name="T2" fmla="*/ 2 w 2"/>
                <a:gd name="T3" fmla="*/ 0 h 2"/>
                <a:gd name="T4" fmla="*/ 2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42" name="Freeform 293"/>
            <p:cNvSpPr>
              <a:spLocks/>
            </p:cNvSpPr>
            <p:nvPr/>
          </p:nvSpPr>
          <p:spPr bwMode="auto">
            <a:xfrm>
              <a:off x="3147" y="1081"/>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43" name="Rectangle 294"/>
            <p:cNvSpPr>
              <a:spLocks noChangeArrowheads="1"/>
            </p:cNvSpPr>
            <p:nvPr/>
          </p:nvSpPr>
          <p:spPr bwMode="auto">
            <a:xfrm>
              <a:off x="3157" y="105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44" name="Rectangle 295"/>
            <p:cNvSpPr>
              <a:spLocks noChangeArrowheads="1"/>
            </p:cNvSpPr>
            <p:nvPr/>
          </p:nvSpPr>
          <p:spPr bwMode="auto">
            <a:xfrm>
              <a:off x="3155" y="105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45" name="Rectangle 296"/>
            <p:cNvSpPr>
              <a:spLocks noChangeArrowheads="1"/>
            </p:cNvSpPr>
            <p:nvPr/>
          </p:nvSpPr>
          <p:spPr bwMode="auto">
            <a:xfrm>
              <a:off x="3152" y="1069"/>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46" name="Rectangle 297"/>
            <p:cNvSpPr>
              <a:spLocks noChangeArrowheads="1"/>
            </p:cNvSpPr>
            <p:nvPr/>
          </p:nvSpPr>
          <p:spPr bwMode="auto">
            <a:xfrm>
              <a:off x="3164" y="106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47" name="Freeform 298"/>
            <p:cNvSpPr>
              <a:spLocks/>
            </p:cNvSpPr>
            <p:nvPr/>
          </p:nvSpPr>
          <p:spPr bwMode="auto">
            <a:xfrm>
              <a:off x="3156" y="1077"/>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48" name="Freeform 299"/>
            <p:cNvSpPr>
              <a:spLocks/>
            </p:cNvSpPr>
            <p:nvPr/>
          </p:nvSpPr>
          <p:spPr bwMode="auto">
            <a:xfrm>
              <a:off x="3152" y="1081"/>
              <a:ext cx="1" cy="1"/>
            </a:xfrm>
            <a:custGeom>
              <a:avLst/>
              <a:gdLst>
                <a:gd name="T0" fmla="*/ 0 w 1"/>
                <a:gd name="T1" fmla="*/ 2 h 2"/>
                <a:gd name="T2" fmla="*/ 0 w 1"/>
                <a:gd name="T3" fmla="*/ 0 h 2"/>
                <a:gd name="T4" fmla="*/ 0 w 1"/>
                <a:gd name="T5" fmla="*/ 2 h 2"/>
                <a:gd name="T6" fmla="*/ 1 w 1"/>
                <a:gd name="T7" fmla="*/ 2 h 2"/>
                <a:gd name="T8" fmla="*/ 0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0" y="0"/>
                  </a:lnTo>
                  <a:lnTo>
                    <a:pt x="0" y="2"/>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49" name="Rectangle 300"/>
            <p:cNvSpPr>
              <a:spLocks noChangeArrowheads="1"/>
            </p:cNvSpPr>
            <p:nvPr/>
          </p:nvSpPr>
          <p:spPr bwMode="auto">
            <a:xfrm>
              <a:off x="3152" y="104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50" name="Rectangle 301"/>
            <p:cNvSpPr>
              <a:spLocks noChangeArrowheads="1"/>
            </p:cNvSpPr>
            <p:nvPr/>
          </p:nvSpPr>
          <p:spPr bwMode="auto">
            <a:xfrm>
              <a:off x="3146" y="1082"/>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51" name="Rectangle 302"/>
            <p:cNvSpPr>
              <a:spLocks noChangeArrowheads="1"/>
            </p:cNvSpPr>
            <p:nvPr/>
          </p:nvSpPr>
          <p:spPr bwMode="auto">
            <a:xfrm>
              <a:off x="3157" y="1079"/>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52" name="Rectangle 303"/>
            <p:cNvSpPr>
              <a:spLocks noChangeArrowheads="1"/>
            </p:cNvSpPr>
            <p:nvPr/>
          </p:nvSpPr>
          <p:spPr bwMode="auto">
            <a:xfrm>
              <a:off x="3146" y="1041"/>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53" name="Freeform 304"/>
            <p:cNvSpPr>
              <a:spLocks/>
            </p:cNvSpPr>
            <p:nvPr/>
          </p:nvSpPr>
          <p:spPr bwMode="auto">
            <a:xfrm>
              <a:off x="3156" y="1049"/>
              <a:ext cx="1" cy="1"/>
            </a:xfrm>
            <a:custGeom>
              <a:avLst/>
              <a:gdLst>
                <a:gd name="T0" fmla="*/ 1 w 1"/>
                <a:gd name="T1" fmla="*/ 0 h 2"/>
                <a:gd name="T2" fmla="*/ 0 w 1"/>
                <a:gd name="T3" fmla="*/ 0 h 2"/>
                <a:gd name="T4" fmla="*/ 1 w 1"/>
                <a:gd name="T5" fmla="*/ 2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0"/>
                  </a:moveTo>
                  <a:lnTo>
                    <a:pt x="0" y="0"/>
                  </a:lnTo>
                  <a:lnTo>
                    <a:pt x="1" y="2"/>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54" name="Freeform 305"/>
            <p:cNvSpPr>
              <a:spLocks/>
            </p:cNvSpPr>
            <p:nvPr/>
          </p:nvSpPr>
          <p:spPr bwMode="auto">
            <a:xfrm>
              <a:off x="3155" y="1071"/>
              <a:ext cx="1" cy="1"/>
            </a:xfrm>
            <a:custGeom>
              <a:avLst/>
              <a:gdLst>
                <a:gd name="T0" fmla="*/ 2 w 2"/>
                <a:gd name="T1" fmla="*/ 0 h 1"/>
                <a:gd name="T2" fmla="*/ 0 w 2"/>
                <a:gd name="T3" fmla="*/ 0 h 1"/>
                <a:gd name="T4" fmla="*/ 2 w 2"/>
                <a:gd name="T5" fmla="*/ 0 h 1"/>
                <a:gd name="T6" fmla="*/ 2 w 2"/>
                <a:gd name="T7" fmla="*/ 1 h 1"/>
                <a:gd name="T8" fmla="*/ 2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2" y="0"/>
                  </a:moveTo>
                  <a:lnTo>
                    <a:pt x="0" y="0"/>
                  </a:lnTo>
                  <a:lnTo>
                    <a:pt x="2" y="0"/>
                  </a:lnTo>
                  <a:lnTo>
                    <a:pt x="2" y="1"/>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55" name="Rectangle 306"/>
            <p:cNvSpPr>
              <a:spLocks noChangeArrowheads="1"/>
            </p:cNvSpPr>
            <p:nvPr/>
          </p:nvSpPr>
          <p:spPr bwMode="auto">
            <a:xfrm>
              <a:off x="3151" y="1082"/>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56" name="Rectangle 307"/>
            <p:cNvSpPr>
              <a:spLocks noChangeArrowheads="1"/>
            </p:cNvSpPr>
            <p:nvPr/>
          </p:nvSpPr>
          <p:spPr bwMode="auto">
            <a:xfrm>
              <a:off x="3155" y="107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57" name="Rectangle 308"/>
            <p:cNvSpPr>
              <a:spLocks noChangeArrowheads="1"/>
            </p:cNvSpPr>
            <p:nvPr/>
          </p:nvSpPr>
          <p:spPr bwMode="auto">
            <a:xfrm>
              <a:off x="3152" y="107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58" name="Rectangle 309"/>
            <p:cNvSpPr>
              <a:spLocks noChangeArrowheads="1"/>
            </p:cNvSpPr>
            <p:nvPr/>
          </p:nvSpPr>
          <p:spPr bwMode="auto">
            <a:xfrm>
              <a:off x="3155" y="106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59" name="Freeform 310"/>
            <p:cNvSpPr>
              <a:spLocks/>
            </p:cNvSpPr>
            <p:nvPr/>
          </p:nvSpPr>
          <p:spPr bwMode="auto">
            <a:xfrm>
              <a:off x="3157" y="1073"/>
              <a:ext cx="1" cy="1"/>
            </a:xfrm>
            <a:custGeom>
              <a:avLst/>
              <a:gdLst>
                <a:gd name="T0" fmla="*/ 0 w 2"/>
                <a:gd name="T1" fmla="*/ 0 h 1"/>
                <a:gd name="T2" fmla="*/ 2 w 2"/>
                <a:gd name="T3" fmla="*/ 1 h 1"/>
                <a:gd name="T4" fmla="*/ 2 w 2"/>
                <a:gd name="T5" fmla="*/ 0 h 1"/>
                <a:gd name="T6" fmla="*/ 2 w 2"/>
                <a:gd name="T7" fmla="*/ 1 h 1"/>
                <a:gd name="T8" fmla="*/ 0 w 2"/>
                <a:gd name="T9" fmla="*/ 1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2" y="1"/>
                  </a:lnTo>
                  <a:lnTo>
                    <a:pt x="2" y="0"/>
                  </a:lnTo>
                  <a:lnTo>
                    <a:pt x="2"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0" name="Freeform 311"/>
            <p:cNvSpPr>
              <a:spLocks/>
            </p:cNvSpPr>
            <p:nvPr/>
          </p:nvSpPr>
          <p:spPr bwMode="auto">
            <a:xfrm>
              <a:off x="3155" y="1055"/>
              <a:ext cx="1"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1" name="Freeform 312"/>
            <p:cNvSpPr>
              <a:spLocks/>
            </p:cNvSpPr>
            <p:nvPr/>
          </p:nvSpPr>
          <p:spPr bwMode="auto">
            <a:xfrm>
              <a:off x="3155" y="1052"/>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2" name="Freeform 313"/>
            <p:cNvSpPr>
              <a:spLocks/>
            </p:cNvSpPr>
            <p:nvPr/>
          </p:nvSpPr>
          <p:spPr bwMode="auto">
            <a:xfrm>
              <a:off x="3152" y="1070"/>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3" name="Freeform 314"/>
            <p:cNvSpPr>
              <a:spLocks/>
            </p:cNvSpPr>
            <p:nvPr/>
          </p:nvSpPr>
          <p:spPr bwMode="auto">
            <a:xfrm>
              <a:off x="3145" y="1080"/>
              <a:ext cx="1" cy="1"/>
            </a:xfrm>
            <a:custGeom>
              <a:avLst/>
              <a:gdLst>
                <a:gd name="T0" fmla="*/ 0 w 2"/>
                <a:gd name="T1" fmla="*/ 0 h 1"/>
                <a:gd name="T2" fmla="*/ 2 w 2"/>
                <a:gd name="T3" fmla="*/ 0 h 1"/>
                <a:gd name="T4" fmla="*/ 2 w 2"/>
                <a:gd name="T5" fmla="*/ 1 h 1"/>
                <a:gd name="T6" fmla="*/ 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2" y="1"/>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4" name="Freeform 315"/>
            <p:cNvSpPr>
              <a:spLocks/>
            </p:cNvSpPr>
            <p:nvPr/>
          </p:nvSpPr>
          <p:spPr bwMode="auto">
            <a:xfrm>
              <a:off x="3165" y="1055"/>
              <a:ext cx="1" cy="1"/>
            </a:xfrm>
            <a:custGeom>
              <a:avLst/>
              <a:gdLst>
                <a:gd name="T0" fmla="*/ 0 w 2"/>
                <a:gd name="T1" fmla="*/ 1 h 1"/>
                <a:gd name="T2" fmla="*/ 0 w 2"/>
                <a:gd name="T3" fmla="*/ 0 h 1"/>
                <a:gd name="T4" fmla="*/ 0 w 2"/>
                <a:gd name="T5" fmla="*/ 1 h 1"/>
                <a:gd name="T6" fmla="*/ 2 w 2"/>
                <a:gd name="T7" fmla="*/ 1 h 1"/>
                <a:gd name="T8" fmla="*/ 0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0"/>
                  </a:lnTo>
                  <a:lnTo>
                    <a:pt x="0"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5" name="Freeform 316"/>
            <p:cNvSpPr>
              <a:spLocks/>
            </p:cNvSpPr>
            <p:nvPr/>
          </p:nvSpPr>
          <p:spPr bwMode="auto">
            <a:xfrm>
              <a:off x="3155" y="1074"/>
              <a:ext cx="1" cy="1"/>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6" name="Freeform 317"/>
            <p:cNvSpPr>
              <a:spLocks/>
            </p:cNvSpPr>
            <p:nvPr/>
          </p:nvSpPr>
          <p:spPr bwMode="auto">
            <a:xfrm>
              <a:off x="3149" y="1046"/>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7" name="Freeform 318"/>
            <p:cNvSpPr>
              <a:spLocks/>
            </p:cNvSpPr>
            <p:nvPr/>
          </p:nvSpPr>
          <p:spPr bwMode="auto">
            <a:xfrm>
              <a:off x="3153" y="1069"/>
              <a:ext cx="1" cy="1"/>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68" name="Rectangle 319"/>
            <p:cNvSpPr>
              <a:spLocks noChangeArrowheads="1"/>
            </p:cNvSpPr>
            <p:nvPr/>
          </p:nvSpPr>
          <p:spPr bwMode="auto">
            <a:xfrm>
              <a:off x="3164" y="106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369" name="Freeform 320"/>
            <p:cNvSpPr>
              <a:spLocks/>
            </p:cNvSpPr>
            <p:nvPr/>
          </p:nvSpPr>
          <p:spPr bwMode="auto">
            <a:xfrm>
              <a:off x="3163" y="1065"/>
              <a:ext cx="1" cy="1"/>
            </a:xfrm>
            <a:custGeom>
              <a:avLst/>
              <a:gdLst>
                <a:gd name="T0" fmla="*/ 0 w 2"/>
                <a:gd name="T1" fmla="*/ 0 h 1"/>
                <a:gd name="T2" fmla="*/ 2 w 2"/>
                <a:gd name="T3" fmla="*/ 0 h 1"/>
                <a:gd name="T4" fmla="*/ 2 w 2"/>
                <a:gd name="T5" fmla="*/ 1 h 1"/>
                <a:gd name="T6" fmla="*/ 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2" y="1"/>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70" name="Freeform 321"/>
            <p:cNvSpPr>
              <a:spLocks/>
            </p:cNvSpPr>
            <p:nvPr/>
          </p:nvSpPr>
          <p:spPr bwMode="auto">
            <a:xfrm>
              <a:off x="3152" y="1083"/>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71" name="Freeform 322"/>
            <p:cNvSpPr>
              <a:spLocks/>
            </p:cNvSpPr>
            <p:nvPr/>
          </p:nvSpPr>
          <p:spPr bwMode="auto">
            <a:xfrm>
              <a:off x="3152" y="1046"/>
              <a:ext cx="1" cy="1"/>
            </a:xfrm>
            <a:custGeom>
              <a:avLst/>
              <a:gdLst>
                <a:gd name="T0" fmla="*/ 1 w 1"/>
                <a:gd name="T1" fmla="*/ 2 h 2"/>
                <a:gd name="T2" fmla="*/ 0 w 1"/>
                <a:gd name="T3" fmla="*/ 0 h 2"/>
                <a:gd name="T4" fmla="*/ 1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lnTo>
                    <a:pt x="0" y="0"/>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72" name="Freeform 323"/>
            <p:cNvSpPr>
              <a:spLocks/>
            </p:cNvSpPr>
            <p:nvPr/>
          </p:nvSpPr>
          <p:spPr bwMode="auto">
            <a:xfrm>
              <a:off x="3163" y="1066"/>
              <a:ext cx="1" cy="1"/>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73" name="Freeform 324"/>
            <p:cNvSpPr>
              <a:spLocks/>
            </p:cNvSpPr>
            <p:nvPr/>
          </p:nvSpPr>
          <p:spPr bwMode="auto">
            <a:xfrm>
              <a:off x="3155" y="1068"/>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74" name="Freeform 325"/>
            <p:cNvSpPr>
              <a:spLocks/>
            </p:cNvSpPr>
            <p:nvPr/>
          </p:nvSpPr>
          <p:spPr bwMode="auto">
            <a:xfrm>
              <a:off x="3019" y="864"/>
              <a:ext cx="349" cy="193"/>
            </a:xfrm>
            <a:custGeom>
              <a:avLst/>
              <a:gdLst>
                <a:gd name="T0" fmla="*/ 152 w 698"/>
                <a:gd name="T1" fmla="*/ 309 h 386"/>
                <a:gd name="T2" fmla="*/ 152 w 698"/>
                <a:gd name="T3" fmla="*/ 322 h 386"/>
                <a:gd name="T4" fmla="*/ 166 w 698"/>
                <a:gd name="T5" fmla="*/ 362 h 386"/>
                <a:gd name="T6" fmla="*/ 181 w 698"/>
                <a:gd name="T7" fmla="*/ 383 h 386"/>
                <a:gd name="T8" fmla="*/ 189 w 698"/>
                <a:gd name="T9" fmla="*/ 347 h 386"/>
                <a:gd name="T10" fmla="*/ 201 w 698"/>
                <a:gd name="T11" fmla="*/ 346 h 386"/>
                <a:gd name="T12" fmla="*/ 211 w 698"/>
                <a:gd name="T13" fmla="*/ 334 h 386"/>
                <a:gd name="T14" fmla="*/ 248 w 698"/>
                <a:gd name="T15" fmla="*/ 320 h 386"/>
                <a:gd name="T16" fmla="*/ 258 w 698"/>
                <a:gd name="T17" fmla="*/ 312 h 386"/>
                <a:gd name="T18" fmla="*/ 262 w 698"/>
                <a:gd name="T19" fmla="*/ 303 h 386"/>
                <a:gd name="T20" fmla="*/ 272 w 698"/>
                <a:gd name="T21" fmla="*/ 313 h 386"/>
                <a:gd name="T22" fmla="*/ 276 w 698"/>
                <a:gd name="T23" fmla="*/ 303 h 386"/>
                <a:gd name="T24" fmla="*/ 305 w 698"/>
                <a:gd name="T25" fmla="*/ 289 h 386"/>
                <a:gd name="T26" fmla="*/ 294 w 698"/>
                <a:gd name="T27" fmla="*/ 307 h 386"/>
                <a:gd name="T28" fmla="*/ 284 w 698"/>
                <a:gd name="T29" fmla="*/ 326 h 386"/>
                <a:gd name="T30" fmla="*/ 315 w 698"/>
                <a:gd name="T31" fmla="*/ 333 h 386"/>
                <a:gd name="T32" fmla="*/ 329 w 698"/>
                <a:gd name="T33" fmla="*/ 327 h 386"/>
                <a:gd name="T34" fmla="*/ 339 w 698"/>
                <a:gd name="T35" fmla="*/ 310 h 386"/>
                <a:gd name="T36" fmla="*/ 407 w 698"/>
                <a:gd name="T37" fmla="*/ 296 h 386"/>
                <a:gd name="T38" fmla="*/ 407 w 698"/>
                <a:gd name="T39" fmla="*/ 263 h 386"/>
                <a:gd name="T40" fmla="*/ 412 w 698"/>
                <a:gd name="T41" fmla="*/ 250 h 386"/>
                <a:gd name="T42" fmla="*/ 407 w 698"/>
                <a:gd name="T43" fmla="*/ 217 h 386"/>
                <a:gd name="T44" fmla="*/ 404 w 698"/>
                <a:gd name="T45" fmla="*/ 176 h 386"/>
                <a:gd name="T46" fmla="*/ 407 w 698"/>
                <a:gd name="T47" fmla="*/ 163 h 386"/>
                <a:gd name="T48" fmla="*/ 414 w 698"/>
                <a:gd name="T49" fmla="*/ 163 h 386"/>
                <a:gd name="T50" fmla="*/ 431 w 698"/>
                <a:gd name="T51" fmla="*/ 173 h 386"/>
                <a:gd name="T52" fmla="*/ 424 w 698"/>
                <a:gd name="T53" fmla="*/ 157 h 386"/>
                <a:gd name="T54" fmla="*/ 451 w 698"/>
                <a:gd name="T55" fmla="*/ 163 h 386"/>
                <a:gd name="T56" fmla="*/ 477 w 698"/>
                <a:gd name="T57" fmla="*/ 169 h 386"/>
                <a:gd name="T58" fmla="*/ 481 w 698"/>
                <a:gd name="T59" fmla="*/ 159 h 386"/>
                <a:gd name="T60" fmla="*/ 492 w 698"/>
                <a:gd name="T61" fmla="*/ 154 h 386"/>
                <a:gd name="T62" fmla="*/ 515 w 698"/>
                <a:gd name="T63" fmla="*/ 151 h 386"/>
                <a:gd name="T64" fmla="*/ 530 w 698"/>
                <a:gd name="T65" fmla="*/ 140 h 386"/>
                <a:gd name="T66" fmla="*/ 534 w 698"/>
                <a:gd name="T67" fmla="*/ 130 h 386"/>
                <a:gd name="T68" fmla="*/ 541 w 698"/>
                <a:gd name="T69" fmla="*/ 114 h 386"/>
                <a:gd name="T70" fmla="*/ 562 w 698"/>
                <a:gd name="T71" fmla="*/ 123 h 386"/>
                <a:gd name="T72" fmla="*/ 574 w 698"/>
                <a:gd name="T73" fmla="*/ 120 h 386"/>
                <a:gd name="T74" fmla="*/ 590 w 698"/>
                <a:gd name="T75" fmla="*/ 87 h 386"/>
                <a:gd name="T76" fmla="*/ 597 w 698"/>
                <a:gd name="T77" fmla="*/ 68 h 386"/>
                <a:gd name="T78" fmla="*/ 610 w 698"/>
                <a:gd name="T79" fmla="*/ 73 h 386"/>
                <a:gd name="T80" fmla="*/ 624 w 698"/>
                <a:gd name="T81" fmla="*/ 66 h 386"/>
                <a:gd name="T82" fmla="*/ 634 w 698"/>
                <a:gd name="T83" fmla="*/ 73 h 386"/>
                <a:gd name="T84" fmla="*/ 648 w 698"/>
                <a:gd name="T85" fmla="*/ 74 h 386"/>
                <a:gd name="T86" fmla="*/ 654 w 698"/>
                <a:gd name="T87" fmla="*/ 86 h 386"/>
                <a:gd name="T88" fmla="*/ 655 w 698"/>
                <a:gd name="T89" fmla="*/ 100 h 386"/>
                <a:gd name="T90" fmla="*/ 665 w 698"/>
                <a:gd name="T91" fmla="*/ 87 h 386"/>
                <a:gd name="T92" fmla="*/ 687 w 698"/>
                <a:gd name="T93" fmla="*/ 78 h 386"/>
                <a:gd name="T94" fmla="*/ 667 w 698"/>
                <a:gd name="T95" fmla="*/ 58 h 386"/>
                <a:gd name="T96" fmla="*/ 627 w 698"/>
                <a:gd name="T97" fmla="*/ 10 h 386"/>
                <a:gd name="T98" fmla="*/ 564 w 698"/>
                <a:gd name="T99" fmla="*/ 16 h 386"/>
                <a:gd name="T100" fmla="*/ 489 w 698"/>
                <a:gd name="T101" fmla="*/ 24 h 386"/>
                <a:gd name="T102" fmla="*/ 447 w 698"/>
                <a:gd name="T103" fmla="*/ 1 h 386"/>
                <a:gd name="T104" fmla="*/ 384 w 698"/>
                <a:gd name="T105" fmla="*/ 34 h 386"/>
                <a:gd name="T106" fmla="*/ 344 w 698"/>
                <a:gd name="T107" fmla="*/ 66 h 386"/>
                <a:gd name="T108" fmla="*/ 361 w 698"/>
                <a:gd name="T109" fmla="*/ 121 h 386"/>
                <a:gd name="T110" fmla="*/ 312 w 698"/>
                <a:gd name="T111" fmla="*/ 136 h 386"/>
                <a:gd name="T112" fmla="*/ 261 w 698"/>
                <a:gd name="T113" fmla="*/ 159 h 386"/>
                <a:gd name="T114" fmla="*/ 231 w 698"/>
                <a:gd name="T115" fmla="*/ 204 h 386"/>
                <a:gd name="T116" fmla="*/ 183 w 698"/>
                <a:gd name="T117" fmla="*/ 219 h 386"/>
                <a:gd name="T118" fmla="*/ 125 w 698"/>
                <a:gd name="T119" fmla="*/ 230 h 386"/>
                <a:gd name="T120" fmla="*/ 66 w 698"/>
                <a:gd name="T121" fmla="*/ 220 h 386"/>
                <a:gd name="T122" fmla="*/ 22 w 698"/>
                <a:gd name="T123" fmla="*/ 227 h 386"/>
                <a:gd name="T124" fmla="*/ 19 w 698"/>
                <a:gd name="T125" fmla="*/ 272 h 3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98"/>
                <a:gd name="T190" fmla="*/ 0 h 386"/>
                <a:gd name="T191" fmla="*/ 698 w 698"/>
                <a:gd name="T192" fmla="*/ 386 h 38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98" h="386">
                  <a:moveTo>
                    <a:pt x="76" y="293"/>
                  </a:moveTo>
                  <a:lnTo>
                    <a:pt x="78" y="294"/>
                  </a:lnTo>
                  <a:lnTo>
                    <a:pt x="79" y="296"/>
                  </a:lnTo>
                  <a:lnTo>
                    <a:pt x="81" y="297"/>
                  </a:lnTo>
                  <a:lnTo>
                    <a:pt x="83" y="297"/>
                  </a:lnTo>
                  <a:lnTo>
                    <a:pt x="85" y="297"/>
                  </a:lnTo>
                  <a:lnTo>
                    <a:pt x="86" y="297"/>
                  </a:lnTo>
                  <a:lnTo>
                    <a:pt x="88" y="297"/>
                  </a:lnTo>
                  <a:lnTo>
                    <a:pt x="88" y="296"/>
                  </a:lnTo>
                  <a:lnTo>
                    <a:pt x="91" y="294"/>
                  </a:lnTo>
                  <a:lnTo>
                    <a:pt x="92" y="294"/>
                  </a:lnTo>
                  <a:lnTo>
                    <a:pt x="93" y="294"/>
                  </a:lnTo>
                  <a:lnTo>
                    <a:pt x="95" y="294"/>
                  </a:lnTo>
                  <a:lnTo>
                    <a:pt x="96" y="296"/>
                  </a:lnTo>
                  <a:lnTo>
                    <a:pt x="99" y="296"/>
                  </a:lnTo>
                  <a:lnTo>
                    <a:pt x="102" y="297"/>
                  </a:lnTo>
                  <a:lnTo>
                    <a:pt x="103" y="299"/>
                  </a:lnTo>
                  <a:lnTo>
                    <a:pt x="105" y="299"/>
                  </a:lnTo>
                  <a:lnTo>
                    <a:pt x="106" y="299"/>
                  </a:lnTo>
                  <a:lnTo>
                    <a:pt x="108" y="300"/>
                  </a:lnTo>
                  <a:lnTo>
                    <a:pt x="109" y="302"/>
                  </a:lnTo>
                  <a:lnTo>
                    <a:pt x="111" y="302"/>
                  </a:lnTo>
                  <a:lnTo>
                    <a:pt x="113" y="302"/>
                  </a:lnTo>
                  <a:lnTo>
                    <a:pt x="115" y="302"/>
                  </a:lnTo>
                  <a:lnTo>
                    <a:pt x="115" y="303"/>
                  </a:lnTo>
                  <a:lnTo>
                    <a:pt x="116" y="303"/>
                  </a:lnTo>
                  <a:lnTo>
                    <a:pt x="118" y="303"/>
                  </a:lnTo>
                  <a:lnTo>
                    <a:pt x="119" y="303"/>
                  </a:lnTo>
                  <a:lnTo>
                    <a:pt x="121" y="303"/>
                  </a:lnTo>
                  <a:lnTo>
                    <a:pt x="123" y="304"/>
                  </a:lnTo>
                  <a:lnTo>
                    <a:pt x="125" y="304"/>
                  </a:lnTo>
                  <a:lnTo>
                    <a:pt x="126" y="304"/>
                  </a:lnTo>
                  <a:lnTo>
                    <a:pt x="126" y="303"/>
                  </a:lnTo>
                  <a:lnTo>
                    <a:pt x="128" y="302"/>
                  </a:lnTo>
                  <a:lnTo>
                    <a:pt x="129" y="302"/>
                  </a:lnTo>
                  <a:lnTo>
                    <a:pt x="132" y="302"/>
                  </a:lnTo>
                  <a:lnTo>
                    <a:pt x="133" y="302"/>
                  </a:lnTo>
                  <a:lnTo>
                    <a:pt x="135" y="302"/>
                  </a:lnTo>
                  <a:lnTo>
                    <a:pt x="136" y="300"/>
                  </a:lnTo>
                  <a:lnTo>
                    <a:pt x="138" y="300"/>
                  </a:lnTo>
                  <a:lnTo>
                    <a:pt x="138" y="302"/>
                  </a:lnTo>
                  <a:lnTo>
                    <a:pt x="139" y="302"/>
                  </a:lnTo>
                  <a:lnTo>
                    <a:pt x="139" y="303"/>
                  </a:lnTo>
                  <a:lnTo>
                    <a:pt x="139" y="304"/>
                  </a:lnTo>
                  <a:lnTo>
                    <a:pt x="141" y="304"/>
                  </a:lnTo>
                  <a:lnTo>
                    <a:pt x="142" y="306"/>
                  </a:lnTo>
                  <a:lnTo>
                    <a:pt x="142" y="307"/>
                  </a:lnTo>
                  <a:lnTo>
                    <a:pt x="143" y="309"/>
                  </a:lnTo>
                  <a:lnTo>
                    <a:pt x="145" y="309"/>
                  </a:lnTo>
                  <a:lnTo>
                    <a:pt x="146" y="309"/>
                  </a:lnTo>
                  <a:lnTo>
                    <a:pt x="146" y="310"/>
                  </a:lnTo>
                  <a:lnTo>
                    <a:pt x="146" y="312"/>
                  </a:lnTo>
                  <a:lnTo>
                    <a:pt x="146" y="313"/>
                  </a:lnTo>
                  <a:lnTo>
                    <a:pt x="148" y="313"/>
                  </a:lnTo>
                  <a:lnTo>
                    <a:pt x="149" y="313"/>
                  </a:lnTo>
                  <a:lnTo>
                    <a:pt x="151" y="312"/>
                  </a:lnTo>
                  <a:lnTo>
                    <a:pt x="152" y="312"/>
                  </a:lnTo>
                  <a:lnTo>
                    <a:pt x="152" y="310"/>
                  </a:lnTo>
                  <a:lnTo>
                    <a:pt x="152" y="309"/>
                  </a:lnTo>
                  <a:lnTo>
                    <a:pt x="153" y="309"/>
                  </a:lnTo>
                  <a:lnTo>
                    <a:pt x="153" y="310"/>
                  </a:lnTo>
                  <a:lnTo>
                    <a:pt x="153" y="309"/>
                  </a:lnTo>
                  <a:lnTo>
                    <a:pt x="155" y="309"/>
                  </a:lnTo>
                  <a:lnTo>
                    <a:pt x="156" y="309"/>
                  </a:lnTo>
                  <a:lnTo>
                    <a:pt x="156" y="310"/>
                  </a:lnTo>
                  <a:lnTo>
                    <a:pt x="158" y="310"/>
                  </a:lnTo>
                  <a:lnTo>
                    <a:pt x="159" y="309"/>
                  </a:lnTo>
                  <a:lnTo>
                    <a:pt x="159" y="310"/>
                  </a:lnTo>
                  <a:lnTo>
                    <a:pt x="158" y="310"/>
                  </a:lnTo>
                  <a:lnTo>
                    <a:pt x="158" y="312"/>
                  </a:lnTo>
                  <a:lnTo>
                    <a:pt x="156" y="312"/>
                  </a:lnTo>
                  <a:lnTo>
                    <a:pt x="156" y="313"/>
                  </a:lnTo>
                  <a:lnTo>
                    <a:pt x="158" y="313"/>
                  </a:lnTo>
                  <a:lnTo>
                    <a:pt x="158" y="314"/>
                  </a:lnTo>
                  <a:lnTo>
                    <a:pt x="159" y="314"/>
                  </a:lnTo>
                  <a:lnTo>
                    <a:pt x="161" y="314"/>
                  </a:lnTo>
                  <a:lnTo>
                    <a:pt x="159" y="314"/>
                  </a:lnTo>
                  <a:lnTo>
                    <a:pt x="161" y="314"/>
                  </a:lnTo>
                  <a:lnTo>
                    <a:pt x="162" y="314"/>
                  </a:lnTo>
                  <a:lnTo>
                    <a:pt x="163" y="316"/>
                  </a:lnTo>
                  <a:lnTo>
                    <a:pt x="165" y="316"/>
                  </a:lnTo>
                  <a:lnTo>
                    <a:pt x="166" y="317"/>
                  </a:lnTo>
                  <a:lnTo>
                    <a:pt x="166" y="316"/>
                  </a:lnTo>
                  <a:lnTo>
                    <a:pt x="168" y="316"/>
                  </a:lnTo>
                  <a:lnTo>
                    <a:pt x="169" y="316"/>
                  </a:lnTo>
                  <a:lnTo>
                    <a:pt x="171" y="314"/>
                  </a:lnTo>
                  <a:lnTo>
                    <a:pt x="172" y="314"/>
                  </a:lnTo>
                  <a:lnTo>
                    <a:pt x="171" y="314"/>
                  </a:lnTo>
                  <a:lnTo>
                    <a:pt x="171" y="316"/>
                  </a:lnTo>
                  <a:lnTo>
                    <a:pt x="169" y="316"/>
                  </a:lnTo>
                  <a:lnTo>
                    <a:pt x="169" y="317"/>
                  </a:lnTo>
                  <a:lnTo>
                    <a:pt x="168" y="317"/>
                  </a:lnTo>
                  <a:lnTo>
                    <a:pt x="166" y="317"/>
                  </a:lnTo>
                  <a:lnTo>
                    <a:pt x="165" y="317"/>
                  </a:lnTo>
                  <a:lnTo>
                    <a:pt x="165" y="316"/>
                  </a:lnTo>
                  <a:lnTo>
                    <a:pt x="163" y="316"/>
                  </a:lnTo>
                  <a:lnTo>
                    <a:pt x="162" y="316"/>
                  </a:lnTo>
                  <a:lnTo>
                    <a:pt x="161" y="316"/>
                  </a:lnTo>
                  <a:lnTo>
                    <a:pt x="159" y="316"/>
                  </a:lnTo>
                  <a:lnTo>
                    <a:pt x="161" y="316"/>
                  </a:lnTo>
                  <a:lnTo>
                    <a:pt x="161" y="317"/>
                  </a:lnTo>
                  <a:lnTo>
                    <a:pt x="161" y="319"/>
                  </a:lnTo>
                  <a:lnTo>
                    <a:pt x="159" y="319"/>
                  </a:lnTo>
                  <a:lnTo>
                    <a:pt x="159" y="317"/>
                  </a:lnTo>
                  <a:lnTo>
                    <a:pt x="159" y="316"/>
                  </a:lnTo>
                  <a:lnTo>
                    <a:pt x="158" y="314"/>
                  </a:lnTo>
                  <a:lnTo>
                    <a:pt x="156" y="314"/>
                  </a:lnTo>
                  <a:lnTo>
                    <a:pt x="155" y="314"/>
                  </a:lnTo>
                  <a:lnTo>
                    <a:pt x="153" y="314"/>
                  </a:lnTo>
                  <a:lnTo>
                    <a:pt x="152" y="314"/>
                  </a:lnTo>
                  <a:lnTo>
                    <a:pt x="151" y="314"/>
                  </a:lnTo>
                  <a:lnTo>
                    <a:pt x="152" y="316"/>
                  </a:lnTo>
                  <a:lnTo>
                    <a:pt x="152" y="317"/>
                  </a:lnTo>
                  <a:lnTo>
                    <a:pt x="152" y="319"/>
                  </a:lnTo>
                  <a:lnTo>
                    <a:pt x="152" y="320"/>
                  </a:lnTo>
                  <a:lnTo>
                    <a:pt x="152" y="322"/>
                  </a:lnTo>
                  <a:lnTo>
                    <a:pt x="153" y="322"/>
                  </a:lnTo>
                  <a:lnTo>
                    <a:pt x="152" y="322"/>
                  </a:lnTo>
                  <a:lnTo>
                    <a:pt x="152" y="320"/>
                  </a:lnTo>
                  <a:lnTo>
                    <a:pt x="152" y="319"/>
                  </a:lnTo>
                  <a:lnTo>
                    <a:pt x="152" y="317"/>
                  </a:lnTo>
                  <a:lnTo>
                    <a:pt x="151" y="316"/>
                  </a:lnTo>
                  <a:lnTo>
                    <a:pt x="149" y="316"/>
                  </a:lnTo>
                  <a:lnTo>
                    <a:pt x="149" y="314"/>
                  </a:lnTo>
                  <a:lnTo>
                    <a:pt x="148" y="316"/>
                  </a:lnTo>
                  <a:lnTo>
                    <a:pt x="146" y="317"/>
                  </a:lnTo>
                  <a:lnTo>
                    <a:pt x="146" y="319"/>
                  </a:lnTo>
                  <a:lnTo>
                    <a:pt x="146" y="320"/>
                  </a:lnTo>
                  <a:lnTo>
                    <a:pt x="146" y="322"/>
                  </a:lnTo>
                  <a:lnTo>
                    <a:pt x="146" y="324"/>
                  </a:lnTo>
                  <a:lnTo>
                    <a:pt x="146" y="326"/>
                  </a:lnTo>
                  <a:lnTo>
                    <a:pt x="148" y="324"/>
                  </a:lnTo>
                  <a:lnTo>
                    <a:pt x="148" y="323"/>
                  </a:lnTo>
                  <a:lnTo>
                    <a:pt x="148" y="324"/>
                  </a:lnTo>
                  <a:lnTo>
                    <a:pt x="148" y="326"/>
                  </a:lnTo>
                  <a:lnTo>
                    <a:pt x="148" y="327"/>
                  </a:lnTo>
                  <a:lnTo>
                    <a:pt x="148" y="329"/>
                  </a:lnTo>
                  <a:lnTo>
                    <a:pt x="148" y="330"/>
                  </a:lnTo>
                  <a:lnTo>
                    <a:pt x="148" y="332"/>
                  </a:lnTo>
                  <a:lnTo>
                    <a:pt x="149" y="332"/>
                  </a:lnTo>
                  <a:lnTo>
                    <a:pt x="149" y="333"/>
                  </a:lnTo>
                  <a:lnTo>
                    <a:pt x="149" y="334"/>
                  </a:lnTo>
                  <a:lnTo>
                    <a:pt x="149" y="336"/>
                  </a:lnTo>
                  <a:lnTo>
                    <a:pt x="149" y="337"/>
                  </a:lnTo>
                  <a:lnTo>
                    <a:pt x="151" y="337"/>
                  </a:lnTo>
                  <a:lnTo>
                    <a:pt x="151" y="339"/>
                  </a:lnTo>
                  <a:lnTo>
                    <a:pt x="151" y="340"/>
                  </a:lnTo>
                  <a:lnTo>
                    <a:pt x="151" y="342"/>
                  </a:lnTo>
                  <a:lnTo>
                    <a:pt x="152" y="342"/>
                  </a:lnTo>
                  <a:lnTo>
                    <a:pt x="153" y="342"/>
                  </a:lnTo>
                  <a:lnTo>
                    <a:pt x="153" y="340"/>
                  </a:lnTo>
                  <a:lnTo>
                    <a:pt x="155" y="340"/>
                  </a:lnTo>
                  <a:lnTo>
                    <a:pt x="153" y="340"/>
                  </a:lnTo>
                  <a:lnTo>
                    <a:pt x="153" y="342"/>
                  </a:lnTo>
                  <a:lnTo>
                    <a:pt x="153" y="343"/>
                  </a:lnTo>
                  <a:lnTo>
                    <a:pt x="152" y="343"/>
                  </a:lnTo>
                  <a:lnTo>
                    <a:pt x="152" y="344"/>
                  </a:lnTo>
                  <a:lnTo>
                    <a:pt x="152" y="346"/>
                  </a:lnTo>
                  <a:lnTo>
                    <a:pt x="152" y="347"/>
                  </a:lnTo>
                  <a:lnTo>
                    <a:pt x="152" y="349"/>
                  </a:lnTo>
                  <a:lnTo>
                    <a:pt x="152" y="350"/>
                  </a:lnTo>
                  <a:lnTo>
                    <a:pt x="153" y="352"/>
                  </a:lnTo>
                  <a:lnTo>
                    <a:pt x="153" y="350"/>
                  </a:lnTo>
                  <a:lnTo>
                    <a:pt x="155" y="350"/>
                  </a:lnTo>
                  <a:lnTo>
                    <a:pt x="153" y="352"/>
                  </a:lnTo>
                  <a:lnTo>
                    <a:pt x="155" y="352"/>
                  </a:lnTo>
                  <a:lnTo>
                    <a:pt x="156" y="353"/>
                  </a:lnTo>
                  <a:lnTo>
                    <a:pt x="156" y="356"/>
                  </a:lnTo>
                  <a:lnTo>
                    <a:pt x="156" y="357"/>
                  </a:lnTo>
                  <a:lnTo>
                    <a:pt x="158" y="357"/>
                  </a:lnTo>
                  <a:lnTo>
                    <a:pt x="159" y="359"/>
                  </a:lnTo>
                  <a:lnTo>
                    <a:pt x="161" y="359"/>
                  </a:lnTo>
                  <a:lnTo>
                    <a:pt x="162" y="360"/>
                  </a:lnTo>
                  <a:lnTo>
                    <a:pt x="163" y="360"/>
                  </a:lnTo>
                  <a:lnTo>
                    <a:pt x="163" y="362"/>
                  </a:lnTo>
                  <a:lnTo>
                    <a:pt x="165" y="362"/>
                  </a:lnTo>
                  <a:lnTo>
                    <a:pt x="166" y="362"/>
                  </a:lnTo>
                  <a:lnTo>
                    <a:pt x="166" y="360"/>
                  </a:lnTo>
                  <a:lnTo>
                    <a:pt x="166" y="359"/>
                  </a:lnTo>
                  <a:lnTo>
                    <a:pt x="166" y="357"/>
                  </a:lnTo>
                  <a:lnTo>
                    <a:pt x="166" y="356"/>
                  </a:lnTo>
                  <a:lnTo>
                    <a:pt x="168" y="356"/>
                  </a:lnTo>
                  <a:lnTo>
                    <a:pt x="169" y="356"/>
                  </a:lnTo>
                  <a:lnTo>
                    <a:pt x="168" y="356"/>
                  </a:lnTo>
                  <a:lnTo>
                    <a:pt x="168" y="357"/>
                  </a:lnTo>
                  <a:lnTo>
                    <a:pt x="166" y="359"/>
                  </a:lnTo>
                  <a:lnTo>
                    <a:pt x="166" y="360"/>
                  </a:lnTo>
                  <a:lnTo>
                    <a:pt x="166" y="362"/>
                  </a:lnTo>
                  <a:lnTo>
                    <a:pt x="165" y="362"/>
                  </a:lnTo>
                  <a:lnTo>
                    <a:pt x="166" y="363"/>
                  </a:lnTo>
                  <a:lnTo>
                    <a:pt x="168" y="364"/>
                  </a:lnTo>
                  <a:lnTo>
                    <a:pt x="168" y="366"/>
                  </a:lnTo>
                  <a:lnTo>
                    <a:pt x="168" y="367"/>
                  </a:lnTo>
                  <a:lnTo>
                    <a:pt x="166" y="367"/>
                  </a:lnTo>
                  <a:lnTo>
                    <a:pt x="166" y="369"/>
                  </a:lnTo>
                  <a:lnTo>
                    <a:pt x="166" y="370"/>
                  </a:lnTo>
                  <a:lnTo>
                    <a:pt x="168" y="370"/>
                  </a:lnTo>
                  <a:lnTo>
                    <a:pt x="169" y="370"/>
                  </a:lnTo>
                  <a:lnTo>
                    <a:pt x="171" y="372"/>
                  </a:lnTo>
                  <a:lnTo>
                    <a:pt x="172" y="372"/>
                  </a:lnTo>
                  <a:lnTo>
                    <a:pt x="172" y="373"/>
                  </a:lnTo>
                  <a:lnTo>
                    <a:pt x="172" y="374"/>
                  </a:lnTo>
                  <a:lnTo>
                    <a:pt x="172" y="376"/>
                  </a:lnTo>
                  <a:lnTo>
                    <a:pt x="172" y="377"/>
                  </a:lnTo>
                  <a:lnTo>
                    <a:pt x="172" y="379"/>
                  </a:lnTo>
                  <a:lnTo>
                    <a:pt x="173" y="380"/>
                  </a:lnTo>
                  <a:lnTo>
                    <a:pt x="173" y="379"/>
                  </a:lnTo>
                  <a:lnTo>
                    <a:pt x="173" y="377"/>
                  </a:lnTo>
                  <a:lnTo>
                    <a:pt x="173" y="376"/>
                  </a:lnTo>
                  <a:lnTo>
                    <a:pt x="173" y="374"/>
                  </a:lnTo>
                  <a:lnTo>
                    <a:pt x="175" y="374"/>
                  </a:lnTo>
                  <a:lnTo>
                    <a:pt x="175" y="373"/>
                  </a:lnTo>
                  <a:lnTo>
                    <a:pt x="175" y="372"/>
                  </a:lnTo>
                  <a:lnTo>
                    <a:pt x="175" y="373"/>
                  </a:lnTo>
                  <a:lnTo>
                    <a:pt x="176" y="373"/>
                  </a:lnTo>
                  <a:lnTo>
                    <a:pt x="178" y="373"/>
                  </a:lnTo>
                  <a:lnTo>
                    <a:pt x="178" y="374"/>
                  </a:lnTo>
                  <a:lnTo>
                    <a:pt x="179" y="376"/>
                  </a:lnTo>
                  <a:lnTo>
                    <a:pt x="179" y="377"/>
                  </a:lnTo>
                  <a:lnTo>
                    <a:pt x="178" y="376"/>
                  </a:lnTo>
                  <a:lnTo>
                    <a:pt x="176" y="376"/>
                  </a:lnTo>
                  <a:lnTo>
                    <a:pt x="176" y="374"/>
                  </a:lnTo>
                  <a:lnTo>
                    <a:pt x="176" y="373"/>
                  </a:lnTo>
                  <a:lnTo>
                    <a:pt x="175" y="373"/>
                  </a:lnTo>
                  <a:lnTo>
                    <a:pt x="175" y="374"/>
                  </a:lnTo>
                  <a:lnTo>
                    <a:pt x="176" y="376"/>
                  </a:lnTo>
                  <a:lnTo>
                    <a:pt x="175" y="379"/>
                  </a:lnTo>
                  <a:lnTo>
                    <a:pt x="175" y="380"/>
                  </a:lnTo>
                  <a:lnTo>
                    <a:pt x="173" y="380"/>
                  </a:lnTo>
                  <a:lnTo>
                    <a:pt x="175" y="383"/>
                  </a:lnTo>
                  <a:lnTo>
                    <a:pt x="176" y="384"/>
                  </a:lnTo>
                  <a:lnTo>
                    <a:pt x="176" y="386"/>
                  </a:lnTo>
                  <a:lnTo>
                    <a:pt x="178" y="386"/>
                  </a:lnTo>
                  <a:lnTo>
                    <a:pt x="179" y="384"/>
                  </a:lnTo>
                  <a:lnTo>
                    <a:pt x="179" y="383"/>
                  </a:lnTo>
                  <a:lnTo>
                    <a:pt x="181" y="383"/>
                  </a:lnTo>
                  <a:lnTo>
                    <a:pt x="181" y="382"/>
                  </a:lnTo>
                  <a:lnTo>
                    <a:pt x="179" y="382"/>
                  </a:lnTo>
                  <a:lnTo>
                    <a:pt x="181" y="382"/>
                  </a:lnTo>
                  <a:lnTo>
                    <a:pt x="182" y="382"/>
                  </a:lnTo>
                  <a:lnTo>
                    <a:pt x="182" y="380"/>
                  </a:lnTo>
                  <a:lnTo>
                    <a:pt x="182" y="379"/>
                  </a:lnTo>
                  <a:lnTo>
                    <a:pt x="183" y="379"/>
                  </a:lnTo>
                  <a:lnTo>
                    <a:pt x="183" y="377"/>
                  </a:lnTo>
                  <a:lnTo>
                    <a:pt x="185" y="377"/>
                  </a:lnTo>
                  <a:lnTo>
                    <a:pt x="183" y="379"/>
                  </a:lnTo>
                  <a:lnTo>
                    <a:pt x="182" y="379"/>
                  </a:lnTo>
                  <a:lnTo>
                    <a:pt x="182" y="380"/>
                  </a:lnTo>
                  <a:lnTo>
                    <a:pt x="183" y="380"/>
                  </a:lnTo>
                  <a:lnTo>
                    <a:pt x="185" y="380"/>
                  </a:lnTo>
                  <a:lnTo>
                    <a:pt x="186" y="379"/>
                  </a:lnTo>
                  <a:lnTo>
                    <a:pt x="189" y="379"/>
                  </a:lnTo>
                  <a:lnTo>
                    <a:pt x="189" y="377"/>
                  </a:lnTo>
                  <a:lnTo>
                    <a:pt x="188" y="376"/>
                  </a:lnTo>
                  <a:lnTo>
                    <a:pt x="188" y="374"/>
                  </a:lnTo>
                  <a:lnTo>
                    <a:pt x="188" y="373"/>
                  </a:lnTo>
                  <a:lnTo>
                    <a:pt x="185" y="373"/>
                  </a:lnTo>
                  <a:lnTo>
                    <a:pt x="183" y="373"/>
                  </a:lnTo>
                  <a:lnTo>
                    <a:pt x="185" y="373"/>
                  </a:lnTo>
                  <a:lnTo>
                    <a:pt x="186" y="373"/>
                  </a:lnTo>
                  <a:lnTo>
                    <a:pt x="188" y="373"/>
                  </a:lnTo>
                  <a:lnTo>
                    <a:pt x="188" y="372"/>
                  </a:lnTo>
                  <a:lnTo>
                    <a:pt x="186" y="370"/>
                  </a:lnTo>
                  <a:lnTo>
                    <a:pt x="186" y="369"/>
                  </a:lnTo>
                  <a:lnTo>
                    <a:pt x="186" y="367"/>
                  </a:lnTo>
                  <a:lnTo>
                    <a:pt x="185" y="367"/>
                  </a:lnTo>
                  <a:lnTo>
                    <a:pt x="185" y="369"/>
                  </a:lnTo>
                  <a:lnTo>
                    <a:pt x="186" y="369"/>
                  </a:lnTo>
                  <a:lnTo>
                    <a:pt x="186" y="370"/>
                  </a:lnTo>
                  <a:lnTo>
                    <a:pt x="185" y="370"/>
                  </a:lnTo>
                  <a:lnTo>
                    <a:pt x="185" y="369"/>
                  </a:lnTo>
                  <a:lnTo>
                    <a:pt x="183" y="369"/>
                  </a:lnTo>
                  <a:lnTo>
                    <a:pt x="183" y="367"/>
                  </a:lnTo>
                  <a:lnTo>
                    <a:pt x="185" y="367"/>
                  </a:lnTo>
                  <a:lnTo>
                    <a:pt x="183" y="367"/>
                  </a:lnTo>
                  <a:lnTo>
                    <a:pt x="182" y="366"/>
                  </a:lnTo>
                  <a:lnTo>
                    <a:pt x="181" y="364"/>
                  </a:lnTo>
                  <a:lnTo>
                    <a:pt x="182" y="363"/>
                  </a:lnTo>
                  <a:lnTo>
                    <a:pt x="183" y="362"/>
                  </a:lnTo>
                  <a:lnTo>
                    <a:pt x="183" y="363"/>
                  </a:lnTo>
                  <a:lnTo>
                    <a:pt x="185" y="362"/>
                  </a:lnTo>
                  <a:lnTo>
                    <a:pt x="186" y="362"/>
                  </a:lnTo>
                  <a:lnTo>
                    <a:pt x="188" y="362"/>
                  </a:lnTo>
                  <a:lnTo>
                    <a:pt x="189" y="362"/>
                  </a:lnTo>
                  <a:lnTo>
                    <a:pt x="189" y="360"/>
                  </a:lnTo>
                  <a:lnTo>
                    <a:pt x="189" y="359"/>
                  </a:lnTo>
                  <a:lnTo>
                    <a:pt x="189" y="357"/>
                  </a:lnTo>
                  <a:lnTo>
                    <a:pt x="189" y="356"/>
                  </a:lnTo>
                  <a:lnTo>
                    <a:pt x="191" y="354"/>
                  </a:lnTo>
                  <a:lnTo>
                    <a:pt x="191" y="353"/>
                  </a:lnTo>
                  <a:lnTo>
                    <a:pt x="189" y="352"/>
                  </a:lnTo>
                  <a:lnTo>
                    <a:pt x="191" y="352"/>
                  </a:lnTo>
                  <a:lnTo>
                    <a:pt x="191" y="350"/>
                  </a:lnTo>
                  <a:lnTo>
                    <a:pt x="189" y="349"/>
                  </a:lnTo>
                  <a:lnTo>
                    <a:pt x="189" y="347"/>
                  </a:lnTo>
                  <a:lnTo>
                    <a:pt x="188" y="347"/>
                  </a:lnTo>
                  <a:lnTo>
                    <a:pt x="188" y="349"/>
                  </a:lnTo>
                  <a:lnTo>
                    <a:pt x="186" y="349"/>
                  </a:lnTo>
                  <a:lnTo>
                    <a:pt x="186" y="347"/>
                  </a:lnTo>
                  <a:lnTo>
                    <a:pt x="185" y="347"/>
                  </a:lnTo>
                  <a:lnTo>
                    <a:pt x="185" y="349"/>
                  </a:lnTo>
                  <a:lnTo>
                    <a:pt x="183" y="349"/>
                  </a:lnTo>
                  <a:lnTo>
                    <a:pt x="183" y="350"/>
                  </a:lnTo>
                  <a:lnTo>
                    <a:pt x="182" y="349"/>
                  </a:lnTo>
                  <a:lnTo>
                    <a:pt x="182" y="350"/>
                  </a:lnTo>
                  <a:lnTo>
                    <a:pt x="181" y="349"/>
                  </a:lnTo>
                  <a:lnTo>
                    <a:pt x="182" y="349"/>
                  </a:lnTo>
                  <a:lnTo>
                    <a:pt x="182" y="347"/>
                  </a:lnTo>
                  <a:lnTo>
                    <a:pt x="182" y="346"/>
                  </a:lnTo>
                  <a:lnTo>
                    <a:pt x="182" y="344"/>
                  </a:lnTo>
                  <a:lnTo>
                    <a:pt x="182" y="343"/>
                  </a:lnTo>
                  <a:lnTo>
                    <a:pt x="183" y="342"/>
                  </a:lnTo>
                  <a:lnTo>
                    <a:pt x="182" y="340"/>
                  </a:lnTo>
                  <a:lnTo>
                    <a:pt x="183" y="340"/>
                  </a:lnTo>
                  <a:lnTo>
                    <a:pt x="183" y="339"/>
                  </a:lnTo>
                  <a:lnTo>
                    <a:pt x="183" y="340"/>
                  </a:lnTo>
                  <a:lnTo>
                    <a:pt x="183" y="342"/>
                  </a:lnTo>
                  <a:lnTo>
                    <a:pt x="183" y="343"/>
                  </a:lnTo>
                  <a:lnTo>
                    <a:pt x="183" y="344"/>
                  </a:lnTo>
                  <a:lnTo>
                    <a:pt x="182" y="344"/>
                  </a:lnTo>
                  <a:lnTo>
                    <a:pt x="182" y="346"/>
                  </a:lnTo>
                  <a:lnTo>
                    <a:pt x="183" y="346"/>
                  </a:lnTo>
                  <a:lnTo>
                    <a:pt x="183" y="347"/>
                  </a:lnTo>
                  <a:lnTo>
                    <a:pt x="185" y="347"/>
                  </a:lnTo>
                  <a:lnTo>
                    <a:pt x="186" y="347"/>
                  </a:lnTo>
                  <a:lnTo>
                    <a:pt x="188" y="347"/>
                  </a:lnTo>
                  <a:lnTo>
                    <a:pt x="188" y="346"/>
                  </a:lnTo>
                  <a:lnTo>
                    <a:pt x="189" y="347"/>
                  </a:lnTo>
                  <a:lnTo>
                    <a:pt x="189" y="346"/>
                  </a:lnTo>
                  <a:lnTo>
                    <a:pt x="189" y="344"/>
                  </a:lnTo>
                  <a:lnTo>
                    <a:pt x="191" y="344"/>
                  </a:lnTo>
                  <a:lnTo>
                    <a:pt x="191" y="346"/>
                  </a:lnTo>
                  <a:lnTo>
                    <a:pt x="189" y="347"/>
                  </a:lnTo>
                  <a:lnTo>
                    <a:pt x="191" y="349"/>
                  </a:lnTo>
                  <a:lnTo>
                    <a:pt x="191" y="350"/>
                  </a:lnTo>
                  <a:lnTo>
                    <a:pt x="191" y="352"/>
                  </a:lnTo>
                  <a:lnTo>
                    <a:pt x="192" y="353"/>
                  </a:lnTo>
                  <a:lnTo>
                    <a:pt x="193" y="353"/>
                  </a:lnTo>
                  <a:lnTo>
                    <a:pt x="193" y="352"/>
                  </a:lnTo>
                  <a:lnTo>
                    <a:pt x="195" y="350"/>
                  </a:lnTo>
                  <a:lnTo>
                    <a:pt x="195" y="349"/>
                  </a:lnTo>
                  <a:lnTo>
                    <a:pt x="195" y="347"/>
                  </a:lnTo>
                  <a:lnTo>
                    <a:pt x="195" y="346"/>
                  </a:lnTo>
                  <a:lnTo>
                    <a:pt x="193" y="346"/>
                  </a:lnTo>
                  <a:lnTo>
                    <a:pt x="193" y="344"/>
                  </a:lnTo>
                  <a:lnTo>
                    <a:pt x="193" y="343"/>
                  </a:lnTo>
                  <a:lnTo>
                    <a:pt x="193" y="344"/>
                  </a:lnTo>
                  <a:lnTo>
                    <a:pt x="195" y="344"/>
                  </a:lnTo>
                  <a:lnTo>
                    <a:pt x="195" y="346"/>
                  </a:lnTo>
                  <a:lnTo>
                    <a:pt x="195" y="347"/>
                  </a:lnTo>
                  <a:lnTo>
                    <a:pt x="196" y="347"/>
                  </a:lnTo>
                  <a:lnTo>
                    <a:pt x="198" y="347"/>
                  </a:lnTo>
                  <a:lnTo>
                    <a:pt x="199" y="347"/>
                  </a:lnTo>
                  <a:lnTo>
                    <a:pt x="201" y="346"/>
                  </a:lnTo>
                  <a:lnTo>
                    <a:pt x="201" y="347"/>
                  </a:lnTo>
                  <a:lnTo>
                    <a:pt x="202" y="347"/>
                  </a:lnTo>
                  <a:lnTo>
                    <a:pt x="203" y="347"/>
                  </a:lnTo>
                  <a:lnTo>
                    <a:pt x="203" y="346"/>
                  </a:lnTo>
                  <a:lnTo>
                    <a:pt x="205" y="346"/>
                  </a:lnTo>
                  <a:lnTo>
                    <a:pt x="205" y="344"/>
                  </a:lnTo>
                  <a:lnTo>
                    <a:pt x="205" y="343"/>
                  </a:lnTo>
                  <a:lnTo>
                    <a:pt x="205" y="342"/>
                  </a:lnTo>
                  <a:lnTo>
                    <a:pt x="203" y="342"/>
                  </a:lnTo>
                  <a:lnTo>
                    <a:pt x="202" y="342"/>
                  </a:lnTo>
                  <a:lnTo>
                    <a:pt x="201" y="342"/>
                  </a:lnTo>
                  <a:lnTo>
                    <a:pt x="202" y="342"/>
                  </a:lnTo>
                  <a:lnTo>
                    <a:pt x="203" y="342"/>
                  </a:lnTo>
                  <a:lnTo>
                    <a:pt x="203" y="340"/>
                  </a:lnTo>
                  <a:lnTo>
                    <a:pt x="205" y="340"/>
                  </a:lnTo>
                  <a:lnTo>
                    <a:pt x="205" y="342"/>
                  </a:lnTo>
                  <a:lnTo>
                    <a:pt x="205" y="343"/>
                  </a:lnTo>
                  <a:lnTo>
                    <a:pt x="205" y="344"/>
                  </a:lnTo>
                  <a:lnTo>
                    <a:pt x="206" y="344"/>
                  </a:lnTo>
                  <a:lnTo>
                    <a:pt x="206" y="346"/>
                  </a:lnTo>
                  <a:lnTo>
                    <a:pt x="208" y="346"/>
                  </a:lnTo>
                  <a:lnTo>
                    <a:pt x="208" y="344"/>
                  </a:lnTo>
                  <a:lnTo>
                    <a:pt x="209" y="344"/>
                  </a:lnTo>
                  <a:lnTo>
                    <a:pt x="211" y="344"/>
                  </a:lnTo>
                  <a:lnTo>
                    <a:pt x="211" y="343"/>
                  </a:lnTo>
                  <a:lnTo>
                    <a:pt x="211" y="344"/>
                  </a:lnTo>
                  <a:lnTo>
                    <a:pt x="212" y="344"/>
                  </a:lnTo>
                  <a:lnTo>
                    <a:pt x="213" y="344"/>
                  </a:lnTo>
                  <a:lnTo>
                    <a:pt x="215" y="344"/>
                  </a:lnTo>
                  <a:lnTo>
                    <a:pt x="216" y="344"/>
                  </a:lnTo>
                  <a:lnTo>
                    <a:pt x="218" y="344"/>
                  </a:lnTo>
                  <a:lnTo>
                    <a:pt x="219" y="344"/>
                  </a:lnTo>
                  <a:lnTo>
                    <a:pt x="221" y="344"/>
                  </a:lnTo>
                  <a:lnTo>
                    <a:pt x="222" y="344"/>
                  </a:lnTo>
                  <a:lnTo>
                    <a:pt x="224" y="346"/>
                  </a:lnTo>
                  <a:lnTo>
                    <a:pt x="224" y="344"/>
                  </a:lnTo>
                  <a:lnTo>
                    <a:pt x="222" y="344"/>
                  </a:lnTo>
                  <a:lnTo>
                    <a:pt x="222" y="343"/>
                  </a:lnTo>
                  <a:lnTo>
                    <a:pt x="222" y="342"/>
                  </a:lnTo>
                  <a:lnTo>
                    <a:pt x="221" y="342"/>
                  </a:lnTo>
                  <a:lnTo>
                    <a:pt x="219" y="342"/>
                  </a:lnTo>
                  <a:lnTo>
                    <a:pt x="219" y="340"/>
                  </a:lnTo>
                  <a:lnTo>
                    <a:pt x="218" y="340"/>
                  </a:lnTo>
                  <a:lnTo>
                    <a:pt x="216" y="340"/>
                  </a:lnTo>
                  <a:lnTo>
                    <a:pt x="215" y="340"/>
                  </a:lnTo>
                  <a:lnTo>
                    <a:pt x="213" y="342"/>
                  </a:lnTo>
                  <a:lnTo>
                    <a:pt x="213" y="340"/>
                  </a:lnTo>
                  <a:lnTo>
                    <a:pt x="213" y="339"/>
                  </a:lnTo>
                  <a:lnTo>
                    <a:pt x="215" y="340"/>
                  </a:lnTo>
                  <a:lnTo>
                    <a:pt x="215" y="339"/>
                  </a:lnTo>
                  <a:lnTo>
                    <a:pt x="216" y="339"/>
                  </a:lnTo>
                  <a:lnTo>
                    <a:pt x="216" y="337"/>
                  </a:lnTo>
                  <a:lnTo>
                    <a:pt x="216" y="336"/>
                  </a:lnTo>
                  <a:lnTo>
                    <a:pt x="215" y="333"/>
                  </a:lnTo>
                  <a:lnTo>
                    <a:pt x="213" y="334"/>
                  </a:lnTo>
                  <a:lnTo>
                    <a:pt x="212" y="334"/>
                  </a:lnTo>
                  <a:lnTo>
                    <a:pt x="211" y="334"/>
                  </a:lnTo>
                  <a:lnTo>
                    <a:pt x="211" y="333"/>
                  </a:lnTo>
                  <a:lnTo>
                    <a:pt x="211" y="334"/>
                  </a:lnTo>
                  <a:lnTo>
                    <a:pt x="211" y="333"/>
                  </a:lnTo>
                  <a:lnTo>
                    <a:pt x="212" y="334"/>
                  </a:lnTo>
                  <a:lnTo>
                    <a:pt x="213" y="334"/>
                  </a:lnTo>
                  <a:lnTo>
                    <a:pt x="213" y="333"/>
                  </a:lnTo>
                  <a:lnTo>
                    <a:pt x="215" y="333"/>
                  </a:lnTo>
                  <a:lnTo>
                    <a:pt x="213" y="332"/>
                  </a:lnTo>
                  <a:lnTo>
                    <a:pt x="212" y="332"/>
                  </a:lnTo>
                  <a:lnTo>
                    <a:pt x="212" y="330"/>
                  </a:lnTo>
                  <a:lnTo>
                    <a:pt x="211" y="330"/>
                  </a:lnTo>
                  <a:lnTo>
                    <a:pt x="211" y="329"/>
                  </a:lnTo>
                  <a:lnTo>
                    <a:pt x="212" y="329"/>
                  </a:lnTo>
                  <a:lnTo>
                    <a:pt x="213" y="329"/>
                  </a:lnTo>
                  <a:lnTo>
                    <a:pt x="215" y="329"/>
                  </a:lnTo>
                  <a:lnTo>
                    <a:pt x="215" y="330"/>
                  </a:lnTo>
                  <a:lnTo>
                    <a:pt x="216" y="330"/>
                  </a:lnTo>
                  <a:lnTo>
                    <a:pt x="218" y="332"/>
                  </a:lnTo>
                  <a:lnTo>
                    <a:pt x="219" y="332"/>
                  </a:lnTo>
                  <a:lnTo>
                    <a:pt x="221" y="332"/>
                  </a:lnTo>
                  <a:lnTo>
                    <a:pt x="222" y="332"/>
                  </a:lnTo>
                  <a:lnTo>
                    <a:pt x="222" y="330"/>
                  </a:lnTo>
                  <a:lnTo>
                    <a:pt x="224" y="330"/>
                  </a:lnTo>
                  <a:lnTo>
                    <a:pt x="224" y="329"/>
                  </a:lnTo>
                  <a:lnTo>
                    <a:pt x="222" y="329"/>
                  </a:lnTo>
                  <a:lnTo>
                    <a:pt x="221" y="327"/>
                  </a:lnTo>
                  <a:lnTo>
                    <a:pt x="219" y="327"/>
                  </a:lnTo>
                  <a:lnTo>
                    <a:pt x="221" y="327"/>
                  </a:lnTo>
                  <a:lnTo>
                    <a:pt x="219" y="327"/>
                  </a:lnTo>
                  <a:lnTo>
                    <a:pt x="218" y="326"/>
                  </a:lnTo>
                  <a:lnTo>
                    <a:pt x="216" y="324"/>
                  </a:lnTo>
                  <a:lnTo>
                    <a:pt x="215" y="323"/>
                  </a:lnTo>
                  <a:lnTo>
                    <a:pt x="216" y="323"/>
                  </a:lnTo>
                  <a:lnTo>
                    <a:pt x="216" y="324"/>
                  </a:lnTo>
                  <a:lnTo>
                    <a:pt x="218" y="324"/>
                  </a:lnTo>
                  <a:lnTo>
                    <a:pt x="218" y="326"/>
                  </a:lnTo>
                  <a:lnTo>
                    <a:pt x="219" y="326"/>
                  </a:lnTo>
                  <a:lnTo>
                    <a:pt x="219" y="324"/>
                  </a:lnTo>
                  <a:lnTo>
                    <a:pt x="221" y="326"/>
                  </a:lnTo>
                  <a:lnTo>
                    <a:pt x="221" y="324"/>
                  </a:lnTo>
                  <a:lnTo>
                    <a:pt x="222" y="324"/>
                  </a:lnTo>
                  <a:lnTo>
                    <a:pt x="224" y="324"/>
                  </a:lnTo>
                  <a:lnTo>
                    <a:pt x="225" y="324"/>
                  </a:lnTo>
                  <a:lnTo>
                    <a:pt x="226" y="324"/>
                  </a:lnTo>
                  <a:lnTo>
                    <a:pt x="228" y="324"/>
                  </a:lnTo>
                  <a:lnTo>
                    <a:pt x="229" y="326"/>
                  </a:lnTo>
                  <a:lnTo>
                    <a:pt x="231" y="324"/>
                  </a:lnTo>
                  <a:lnTo>
                    <a:pt x="232" y="324"/>
                  </a:lnTo>
                  <a:lnTo>
                    <a:pt x="234" y="324"/>
                  </a:lnTo>
                  <a:lnTo>
                    <a:pt x="235" y="324"/>
                  </a:lnTo>
                  <a:lnTo>
                    <a:pt x="238" y="324"/>
                  </a:lnTo>
                  <a:lnTo>
                    <a:pt x="238" y="323"/>
                  </a:lnTo>
                  <a:lnTo>
                    <a:pt x="239" y="323"/>
                  </a:lnTo>
                  <a:lnTo>
                    <a:pt x="241" y="323"/>
                  </a:lnTo>
                  <a:lnTo>
                    <a:pt x="241" y="322"/>
                  </a:lnTo>
                  <a:lnTo>
                    <a:pt x="242" y="322"/>
                  </a:lnTo>
                  <a:lnTo>
                    <a:pt x="244" y="322"/>
                  </a:lnTo>
                  <a:lnTo>
                    <a:pt x="245" y="322"/>
                  </a:lnTo>
                  <a:lnTo>
                    <a:pt x="246" y="322"/>
                  </a:lnTo>
                  <a:lnTo>
                    <a:pt x="246" y="320"/>
                  </a:lnTo>
                  <a:lnTo>
                    <a:pt x="248" y="320"/>
                  </a:lnTo>
                  <a:lnTo>
                    <a:pt x="249" y="322"/>
                  </a:lnTo>
                  <a:lnTo>
                    <a:pt x="251" y="322"/>
                  </a:lnTo>
                  <a:lnTo>
                    <a:pt x="251" y="323"/>
                  </a:lnTo>
                  <a:lnTo>
                    <a:pt x="252" y="322"/>
                  </a:lnTo>
                  <a:lnTo>
                    <a:pt x="254" y="320"/>
                  </a:lnTo>
                  <a:lnTo>
                    <a:pt x="254" y="319"/>
                  </a:lnTo>
                  <a:lnTo>
                    <a:pt x="254" y="317"/>
                  </a:lnTo>
                  <a:lnTo>
                    <a:pt x="252" y="317"/>
                  </a:lnTo>
                  <a:lnTo>
                    <a:pt x="252" y="316"/>
                  </a:lnTo>
                  <a:lnTo>
                    <a:pt x="252" y="314"/>
                  </a:lnTo>
                  <a:lnTo>
                    <a:pt x="254" y="314"/>
                  </a:lnTo>
                  <a:lnTo>
                    <a:pt x="255" y="313"/>
                  </a:lnTo>
                  <a:lnTo>
                    <a:pt x="255" y="314"/>
                  </a:lnTo>
                  <a:lnTo>
                    <a:pt x="255" y="316"/>
                  </a:lnTo>
                  <a:lnTo>
                    <a:pt x="255" y="317"/>
                  </a:lnTo>
                  <a:lnTo>
                    <a:pt x="255" y="319"/>
                  </a:lnTo>
                  <a:lnTo>
                    <a:pt x="255" y="320"/>
                  </a:lnTo>
                  <a:lnTo>
                    <a:pt x="255" y="322"/>
                  </a:lnTo>
                  <a:lnTo>
                    <a:pt x="256" y="323"/>
                  </a:lnTo>
                  <a:lnTo>
                    <a:pt x="256" y="324"/>
                  </a:lnTo>
                  <a:lnTo>
                    <a:pt x="256" y="326"/>
                  </a:lnTo>
                  <a:lnTo>
                    <a:pt x="258" y="326"/>
                  </a:lnTo>
                  <a:lnTo>
                    <a:pt x="258" y="327"/>
                  </a:lnTo>
                  <a:lnTo>
                    <a:pt x="259" y="327"/>
                  </a:lnTo>
                  <a:lnTo>
                    <a:pt x="261" y="327"/>
                  </a:lnTo>
                  <a:lnTo>
                    <a:pt x="262" y="326"/>
                  </a:lnTo>
                  <a:lnTo>
                    <a:pt x="264" y="326"/>
                  </a:lnTo>
                  <a:lnTo>
                    <a:pt x="265" y="324"/>
                  </a:lnTo>
                  <a:lnTo>
                    <a:pt x="266" y="324"/>
                  </a:lnTo>
                  <a:lnTo>
                    <a:pt x="268" y="323"/>
                  </a:lnTo>
                  <a:lnTo>
                    <a:pt x="269" y="323"/>
                  </a:lnTo>
                  <a:lnTo>
                    <a:pt x="271" y="323"/>
                  </a:lnTo>
                  <a:lnTo>
                    <a:pt x="272" y="322"/>
                  </a:lnTo>
                  <a:lnTo>
                    <a:pt x="274" y="322"/>
                  </a:lnTo>
                  <a:lnTo>
                    <a:pt x="274" y="320"/>
                  </a:lnTo>
                  <a:lnTo>
                    <a:pt x="272" y="320"/>
                  </a:lnTo>
                  <a:lnTo>
                    <a:pt x="272" y="319"/>
                  </a:lnTo>
                  <a:lnTo>
                    <a:pt x="271" y="319"/>
                  </a:lnTo>
                  <a:lnTo>
                    <a:pt x="269" y="319"/>
                  </a:lnTo>
                  <a:lnTo>
                    <a:pt x="269" y="317"/>
                  </a:lnTo>
                  <a:lnTo>
                    <a:pt x="268" y="317"/>
                  </a:lnTo>
                  <a:lnTo>
                    <a:pt x="268" y="316"/>
                  </a:lnTo>
                  <a:lnTo>
                    <a:pt x="266" y="316"/>
                  </a:lnTo>
                  <a:lnTo>
                    <a:pt x="268" y="314"/>
                  </a:lnTo>
                  <a:lnTo>
                    <a:pt x="266" y="313"/>
                  </a:lnTo>
                  <a:lnTo>
                    <a:pt x="265" y="312"/>
                  </a:lnTo>
                  <a:lnTo>
                    <a:pt x="265" y="313"/>
                  </a:lnTo>
                  <a:lnTo>
                    <a:pt x="264" y="313"/>
                  </a:lnTo>
                  <a:lnTo>
                    <a:pt x="262" y="312"/>
                  </a:lnTo>
                  <a:lnTo>
                    <a:pt x="262" y="313"/>
                  </a:lnTo>
                  <a:lnTo>
                    <a:pt x="261" y="313"/>
                  </a:lnTo>
                  <a:lnTo>
                    <a:pt x="261" y="314"/>
                  </a:lnTo>
                  <a:lnTo>
                    <a:pt x="259" y="314"/>
                  </a:lnTo>
                  <a:lnTo>
                    <a:pt x="261" y="314"/>
                  </a:lnTo>
                  <a:lnTo>
                    <a:pt x="261" y="313"/>
                  </a:lnTo>
                  <a:lnTo>
                    <a:pt x="259" y="313"/>
                  </a:lnTo>
                  <a:lnTo>
                    <a:pt x="258" y="313"/>
                  </a:lnTo>
                  <a:lnTo>
                    <a:pt x="256" y="313"/>
                  </a:lnTo>
                  <a:lnTo>
                    <a:pt x="258" y="312"/>
                  </a:lnTo>
                  <a:lnTo>
                    <a:pt x="259" y="312"/>
                  </a:lnTo>
                  <a:lnTo>
                    <a:pt x="259" y="310"/>
                  </a:lnTo>
                  <a:lnTo>
                    <a:pt x="258" y="310"/>
                  </a:lnTo>
                  <a:lnTo>
                    <a:pt x="258" y="309"/>
                  </a:lnTo>
                  <a:lnTo>
                    <a:pt x="256" y="309"/>
                  </a:lnTo>
                  <a:lnTo>
                    <a:pt x="255" y="309"/>
                  </a:lnTo>
                  <a:lnTo>
                    <a:pt x="254" y="309"/>
                  </a:lnTo>
                  <a:lnTo>
                    <a:pt x="252" y="309"/>
                  </a:lnTo>
                  <a:lnTo>
                    <a:pt x="251" y="307"/>
                  </a:lnTo>
                  <a:lnTo>
                    <a:pt x="249" y="307"/>
                  </a:lnTo>
                  <a:lnTo>
                    <a:pt x="248" y="306"/>
                  </a:lnTo>
                  <a:lnTo>
                    <a:pt x="246" y="304"/>
                  </a:lnTo>
                  <a:lnTo>
                    <a:pt x="246" y="303"/>
                  </a:lnTo>
                  <a:lnTo>
                    <a:pt x="245" y="303"/>
                  </a:lnTo>
                  <a:lnTo>
                    <a:pt x="244" y="302"/>
                  </a:lnTo>
                  <a:lnTo>
                    <a:pt x="244" y="300"/>
                  </a:lnTo>
                  <a:lnTo>
                    <a:pt x="245" y="299"/>
                  </a:lnTo>
                  <a:lnTo>
                    <a:pt x="245" y="297"/>
                  </a:lnTo>
                  <a:lnTo>
                    <a:pt x="246" y="296"/>
                  </a:lnTo>
                  <a:lnTo>
                    <a:pt x="245" y="297"/>
                  </a:lnTo>
                  <a:lnTo>
                    <a:pt x="246" y="299"/>
                  </a:lnTo>
                  <a:lnTo>
                    <a:pt x="246" y="300"/>
                  </a:lnTo>
                  <a:lnTo>
                    <a:pt x="248" y="300"/>
                  </a:lnTo>
                  <a:lnTo>
                    <a:pt x="249" y="302"/>
                  </a:lnTo>
                  <a:lnTo>
                    <a:pt x="249" y="303"/>
                  </a:lnTo>
                  <a:lnTo>
                    <a:pt x="251" y="304"/>
                  </a:lnTo>
                  <a:lnTo>
                    <a:pt x="252" y="306"/>
                  </a:lnTo>
                  <a:lnTo>
                    <a:pt x="254" y="306"/>
                  </a:lnTo>
                  <a:lnTo>
                    <a:pt x="255" y="306"/>
                  </a:lnTo>
                  <a:lnTo>
                    <a:pt x="256" y="306"/>
                  </a:lnTo>
                  <a:lnTo>
                    <a:pt x="258" y="306"/>
                  </a:lnTo>
                  <a:lnTo>
                    <a:pt x="256" y="306"/>
                  </a:lnTo>
                  <a:lnTo>
                    <a:pt x="256" y="304"/>
                  </a:lnTo>
                  <a:lnTo>
                    <a:pt x="256" y="303"/>
                  </a:lnTo>
                  <a:lnTo>
                    <a:pt x="255" y="303"/>
                  </a:lnTo>
                  <a:lnTo>
                    <a:pt x="255" y="302"/>
                  </a:lnTo>
                  <a:lnTo>
                    <a:pt x="256" y="303"/>
                  </a:lnTo>
                  <a:lnTo>
                    <a:pt x="256" y="304"/>
                  </a:lnTo>
                  <a:lnTo>
                    <a:pt x="258" y="304"/>
                  </a:lnTo>
                  <a:lnTo>
                    <a:pt x="256" y="303"/>
                  </a:lnTo>
                  <a:lnTo>
                    <a:pt x="256" y="302"/>
                  </a:lnTo>
                  <a:lnTo>
                    <a:pt x="256" y="300"/>
                  </a:lnTo>
                  <a:lnTo>
                    <a:pt x="256" y="302"/>
                  </a:lnTo>
                  <a:lnTo>
                    <a:pt x="258" y="303"/>
                  </a:lnTo>
                  <a:lnTo>
                    <a:pt x="258" y="304"/>
                  </a:lnTo>
                  <a:lnTo>
                    <a:pt x="258" y="306"/>
                  </a:lnTo>
                  <a:lnTo>
                    <a:pt x="259" y="306"/>
                  </a:lnTo>
                  <a:lnTo>
                    <a:pt x="262" y="307"/>
                  </a:lnTo>
                  <a:lnTo>
                    <a:pt x="264" y="309"/>
                  </a:lnTo>
                  <a:lnTo>
                    <a:pt x="265" y="310"/>
                  </a:lnTo>
                  <a:lnTo>
                    <a:pt x="266" y="310"/>
                  </a:lnTo>
                  <a:lnTo>
                    <a:pt x="265" y="310"/>
                  </a:lnTo>
                  <a:lnTo>
                    <a:pt x="265" y="309"/>
                  </a:lnTo>
                  <a:lnTo>
                    <a:pt x="264" y="309"/>
                  </a:lnTo>
                  <a:lnTo>
                    <a:pt x="264" y="307"/>
                  </a:lnTo>
                  <a:lnTo>
                    <a:pt x="264" y="306"/>
                  </a:lnTo>
                  <a:lnTo>
                    <a:pt x="264" y="304"/>
                  </a:lnTo>
                  <a:lnTo>
                    <a:pt x="262" y="304"/>
                  </a:lnTo>
                  <a:lnTo>
                    <a:pt x="262" y="303"/>
                  </a:lnTo>
                  <a:lnTo>
                    <a:pt x="261" y="303"/>
                  </a:lnTo>
                  <a:lnTo>
                    <a:pt x="259" y="303"/>
                  </a:lnTo>
                  <a:lnTo>
                    <a:pt x="259" y="302"/>
                  </a:lnTo>
                  <a:lnTo>
                    <a:pt x="258" y="302"/>
                  </a:lnTo>
                  <a:lnTo>
                    <a:pt x="258" y="300"/>
                  </a:lnTo>
                  <a:lnTo>
                    <a:pt x="258" y="299"/>
                  </a:lnTo>
                  <a:lnTo>
                    <a:pt x="259" y="300"/>
                  </a:lnTo>
                  <a:lnTo>
                    <a:pt x="259" y="299"/>
                  </a:lnTo>
                  <a:lnTo>
                    <a:pt x="261" y="299"/>
                  </a:lnTo>
                  <a:lnTo>
                    <a:pt x="259" y="297"/>
                  </a:lnTo>
                  <a:lnTo>
                    <a:pt x="261" y="297"/>
                  </a:lnTo>
                  <a:lnTo>
                    <a:pt x="261" y="299"/>
                  </a:lnTo>
                  <a:lnTo>
                    <a:pt x="261" y="300"/>
                  </a:lnTo>
                  <a:lnTo>
                    <a:pt x="261" y="302"/>
                  </a:lnTo>
                  <a:lnTo>
                    <a:pt x="262" y="302"/>
                  </a:lnTo>
                  <a:lnTo>
                    <a:pt x="262" y="300"/>
                  </a:lnTo>
                  <a:lnTo>
                    <a:pt x="262" y="299"/>
                  </a:lnTo>
                  <a:lnTo>
                    <a:pt x="262" y="300"/>
                  </a:lnTo>
                  <a:lnTo>
                    <a:pt x="264" y="300"/>
                  </a:lnTo>
                  <a:lnTo>
                    <a:pt x="264" y="299"/>
                  </a:lnTo>
                  <a:lnTo>
                    <a:pt x="264" y="297"/>
                  </a:lnTo>
                  <a:lnTo>
                    <a:pt x="264" y="296"/>
                  </a:lnTo>
                  <a:lnTo>
                    <a:pt x="262" y="294"/>
                  </a:lnTo>
                  <a:lnTo>
                    <a:pt x="262" y="293"/>
                  </a:lnTo>
                  <a:lnTo>
                    <a:pt x="261" y="292"/>
                  </a:lnTo>
                  <a:lnTo>
                    <a:pt x="261" y="290"/>
                  </a:lnTo>
                  <a:lnTo>
                    <a:pt x="261" y="292"/>
                  </a:lnTo>
                  <a:lnTo>
                    <a:pt x="262" y="292"/>
                  </a:lnTo>
                  <a:lnTo>
                    <a:pt x="262" y="293"/>
                  </a:lnTo>
                  <a:lnTo>
                    <a:pt x="264" y="296"/>
                  </a:lnTo>
                  <a:lnTo>
                    <a:pt x="265" y="296"/>
                  </a:lnTo>
                  <a:lnTo>
                    <a:pt x="265" y="294"/>
                  </a:lnTo>
                  <a:lnTo>
                    <a:pt x="265" y="293"/>
                  </a:lnTo>
                  <a:lnTo>
                    <a:pt x="265" y="294"/>
                  </a:lnTo>
                  <a:lnTo>
                    <a:pt x="265" y="296"/>
                  </a:lnTo>
                  <a:lnTo>
                    <a:pt x="266" y="296"/>
                  </a:lnTo>
                  <a:lnTo>
                    <a:pt x="266" y="294"/>
                  </a:lnTo>
                  <a:lnTo>
                    <a:pt x="266" y="293"/>
                  </a:lnTo>
                  <a:lnTo>
                    <a:pt x="266" y="292"/>
                  </a:lnTo>
                  <a:lnTo>
                    <a:pt x="268" y="292"/>
                  </a:lnTo>
                  <a:lnTo>
                    <a:pt x="268" y="293"/>
                  </a:lnTo>
                  <a:lnTo>
                    <a:pt x="266" y="293"/>
                  </a:lnTo>
                  <a:lnTo>
                    <a:pt x="266" y="296"/>
                  </a:lnTo>
                  <a:lnTo>
                    <a:pt x="265" y="297"/>
                  </a:lnTo>
                  <a:lnTo>
                    <a:pt x="266" y="297"/>
                  </a:lnTo>
                  <a:lnTo>
                    <a:pt x="268" y="297"/>
                  </a:lnTo>
                  <a:lnTo>
                    <a:pt x="266" y="299"/>
                  </a:lnTo>
                  <a:lnTo>
                    <a:pt x="266" y="302"/>
                  </a:lnTo>
                  <a:lnTo>
                    <a:pt x="266" y="303"/>
                  </a:lnTo>
                  <a:lnTo>
                    <a:pt x="265" y="303"/>
                  </a:lnTo>
                  <a:lnTo>
                    <a:pt x="265" y="304"/>
                  </a:lnTo>
                  <a:lnTo>
                    <a:pt x="265" y="306"/>
                  </a:lnTo>
                  <a:lnTo>
                    <a:pt x="266" y="309"/>
                  </a:lnTo>
                  <a:lnTo>
                    <a:pt x="266" y="310"/>
                  </a:lnTo>
                  <a:lnTo>
                    <a:pt x="268" y="310"/>
                  </a:lnTo>
                  <a:lnTo>
                    <a:pt x="269" y="312"/>
                  </a:lnTo>
                  <a:lnTo>
                    <a:pt x="269" y="313"/>
                  </a:lnTo>
                  <a:lnTo>
                    <a:pt x="271" y="313"/>
                  </a:lnTo>
                  <a:lnTo>
                    <a:pt x="272" y="313"/>
                  </a:lnTo>
                  <a:lnTo>
                    <a:pt x="271" y="312"/>
                  </a:lnTo>
                  <a:lnTo>
                    <a:pt x="268" y="309"/>
                  </a:lnTo>
                  <a:lnTo>
                    <a:pt x="268" y="307"/>
                  </a:lnTo>
                  <a:lnTo>
                    <a:pt x="268" y="306"/>
                  </a:lnTo>
                  <a:lnTo>
                    <a:pt x="268" y="304"/>
                  </a:lnTo>
                  <a:lnTo>
                    <a:pt x="268" y="303"/>
                  </a:lnTo>
                  <a:lnTo>
                    <a:pt x="269" y="303"/>
                  </a:lnTo>
                  <a:lnTo>
                    <a:pt x="269" y="302"/>
                  </a:lnTo>
                  <a:lnTo>
                    <a:pt x="271" y="302"/>
                  </a:lnTo>
                  <a:lnTo>
                    <a:pt x="271" y="300"/>
                  </a:lnTo>
                  <a:lnTo>
                    <a:pt x="271" y="299"/>
                  </a:lnTo>
                  <a:lnTo>
                    <a:pt x="272" y="297"/>
                  </a:lnTo>
                  <a:lnTo>
                    <a:pt x="271" y="297"/>
                  </a:lnTo>
                  <a:lnTo>
                    <a:pt x="271" y="296"/>
                  </a:lnTo>
                  <a:lnTo>
                    <a:pt x="271" y="294"/>
                  </a:lnTo>
                  <a:lnTo>
                    <a:pt x="271" y="293"/>
                  </a:lnTo>
                  <a:lnTo>
                    <a:pt x="272" y="292"/>
                  </a:lnTo>
                  <a:lnTo>
                    <a:pt x="274" y="289"/>
                  </a:lnTo>
                  <a:lnTo>
                    <a:pt x="272" y="287"/>
                  </a:lnTo>
                  <a:lnTo>
                    <a:pt x="272" y="286"/>
                  </a:lnTo>
                  <a:lnTo>
                    <a:pt x="272" y="284"/>
                  </a:lnTo>
                  <a:lnTo>
                    <a:pt x="272" y="283"/>
                  </a:lnTo>
                  <a:lnTo>
                    <a:pt x="272" y="282"/>
                  </a:lnTo>
                  <a:lnTo>
                    <a:pt x="272" y="280"/>
                  </a:lnTo>
                  <a:lnTo>
                    <a:pt x="274" y="280"/>
                  </a:lnTo>
                  <a:lnTo>
                    <a:pt x="274" y="279"/>
                  </a:lnTo>
                  <a:lnTo>
                    <a:pt x="274" y="277"/>
                  </a:lnTo>
                  <a:lnTo>
                    <a:pt x="275" y="277"/>
                  </a:lnTo>
                  <a:lnTo>
                    <a:pt x="275" y="279"/>
                  </a:lnTo>
                  <a:lnTo>
                    <a:pt x="274" y="279"/>
                  </a:lnTo>
                  <a:lnTo>
                    <a:pt x="274" y="280"/>
                  </a:lnTo>
                  <a:lnTo>
                    <a:pt x="274" y="282"/>
                  </a:lnTo>
                  <a:lnTo>
                    <a:pt x="274" y="283"/>
                  </a:lnTo>
                  <a:lnTo>
                    <a:pt x="274" y="284"/>
                  </a:lnTo>
                  <a:lnTo>
                    <a:pt x="274" y="286"/>
                  </a:lnTo>
                  <a:lnTo>
                    <a:pt x="274" y="287"/>
                  </a:lnTo>
                  <a:lnTo>
                    <a:pt x="274" y="289"/>
                  </a:lnTo>
                  <a:lnTo>
                    <a:pt x="274" y="290"/>
                  </a:lnTo>
                  <a:lnTo>
                    <a:pt x="274" y="292"/>
                  </a:lnTo>
                  <a:lnTo>
                    <a:pt x="272" y="293"/>
                  </a:lnTo>
                  <a:lnTo>
                    <a:pt x="272" y="294"/>
                  </a:lnTo>
                  <a:lnTo>
                    <a:pt x="271" y="294"/>
                  </a:lnTo>
                  <a:lnTo>
                    <a:pt x="271" y="296"/>
                  </a:lnTo>
                  <a:lnTo>
                    <a:pt x="272" y="296"/>
                  </a:lnTo>
                  <a:lnTo>
                    <a:pt x="272" y="297"/>
                  </a:lnTo>
                  <a:lnTo>
                    <a:pt x="272" y="299"/>
                  </a:lnTo>
                  <a:lnTo>
                    <a:pt x="272" y="300"/>
                  </a:lnTo>
                  <a:lnTo>
                    <a:pt x="272" y="302"/>
                  </a:lnTo>
                  <a:lnTo>
                    <a:pt x="271" y="303"/>
                  </a:lnTo>
                  <a:lnTo>
                    <a:pt x="272" y="303"/>
                  </a:lnTo>
                  <a:lnTo>
                    <a:pt x="272" y="304"/>
                  </a:lnTo>
                  <a:lnTo>
                    <a:pt x="272" y="303"/>
                  </a:lnTo>
                  <a:lnTo>
                    <a:pt x="272" y="304"/>
                  </a:lnTo>
                  <a:lnTo>
                    <a:pt x="274" y="304"/>
                  </a:lnTo>
                  <a:lnTo>
                    <a:pt x="274" y="303"/>
                  </a:lnTo>
                  <a:lnTo>
                    <a:pt x="275" y="303"/>
                  </a:lnTo>
                  <a:lnTo>
                    <a:pt x="275" y="304"/>
                  </a:lnTo>
                  <a:lnTo>
                    <a:pt x="276" y="304"/>
                  </a:lnTo>
                  <a:lnTo>
                    <a:pt x="276" y="303"/>
                  </a:lnTo>
                  <a:lnTo>
                    <a:pt x="275" y="303"/>
                  </a:lnTo>
                  <a:lnTo>
                    <a:pt x="276" y="303"/>
                  </a:lnTo>
                  <a:lnTo>
                    <a:pt x="278" y="303"/>
                  </a:lnTo>
                  <a:lnTo>
                    <a:pt x="278" y="304"/>
                  </a:lnTo>
                  <a:lnTo>
                    <a:pt x="278" y="303"/>
                  </a:lnTo>
                  <a:lnTo>
                    <a:pt x="279" y="303"/>
                  </a:lnTo>
                  <a:lnTo>
                    <a:pt x="279" y="302"/>
                  </a:lnTo>
                  <a:lnTo>
                    <a:pt x="279" y="303"/>
                  </a:lnTo>
                  <a:lnTo>
                    <a:pt x="281" y="302"/>
                  </a:lnTo>
                  <a:lnTo>
                    <a:pt x="281" y="300"/>
                  </a:lnTo>
                  <a:lnTo>
                    <a:pt x="281" y="299"/>
                  </a:lnTo>
                  <a:lnTo>
                    <a:pt x="281" y="297"/>
                  </a:lnTo>
                  <a:lnTo>
                    <a:pt x="281" y="294"/>
                  </a:lnTo>
                  <a:lnTo>
                    <a:pt x="281" y="293"/>
                  </a:lnTo>
                  <a:lnTo>
                    <a:pt x="281" y="292"/>
                  </a:lnTo>
                  <a:lnTo>
                    <a:pt x="281" y="290"/>
                  </a:lnTo>
                  <a:lnTo>
                    <a:pt x="282" y="290"/>
                  </a:lnTo>
                  <a:lnTo>
                    <a:pt x="281" y="290"/>
                  </a:lnTo>
                  <a:lnTo>
                    <a:pt x="281" y="292"/>
                  </a:lnTo>
                  <a:lnTo>
                    <a:pt x="281" y="293"/>
                  </a:lnTo>
                  <a:lnTo>
                    <a:pt x="282" y="294"/>
                  </a:lnTo>
                  <a:lnTo>
                    <a:pt x="281" y="296"/>
                  </a:lnTo>
                  <a:lnTo>
                    <a:pt x="281" y="297"/>
                  </a:lnTo>
                  <a:lnTo>
                    <a:pt x="281" y="299"/>
                  </a:lnTo>
                  <a:lnTo>
                    <a:pt x="282" y="299"/>
                  </a:lnTo>
                  <a:lnTo>
                    <a:pt x="282" y="297"/>
                  </a:lnTo>
                  <a:lnTo>
                    <a:pt x="284" y="297"/>
                  </a:lnTo>
                  <a:lnTo>
                    <a:pt x="284" y="299"/>
                  </a:lnTo>
                  <a:lnTo>
                    <a:pt x="282" y="299"/>
                  </a:lnTo>
                  <a:lnTo>
                    <a:pt x="282" y="300"/>
                  </a:lnTo>
                  <a:lnTo>
                    <a:pt x="284" y="300"/>
                  </a:lnTo>
                  <a:lnTo>
                    <a:pt x="282" y="303"/>
                  </a:lnTo>
                  <a:lnTo>
                    <a:pt x="281" y="304"/>
                  </a:lnTo>
                  <a:lnTo>
                    <a:pt x="281" y="306"/>
                  </a:lnTo>
                  <a:lnTo>
                    <a:pt x="282" y="306"/>
                  </a:lnTo>
                  <a:lnTo>
                    <a:pt x="284" y="304"/>
                  </a:lnTo>
                  <a:lnTo>
                    <a:pt x="285" y="303"/>
                  </a:lnTo>
                  <a:lnTo>
                    <a:pt x="286" y="302"/>
                  </a:lnTo>
                  <a:lnTo>
                    <a:pt x="286" y="300"/>
                  </a:lnTo>
                  <a:lnTo>
                    <a:pt x="286" y="302"/>
                  </a:lnTo>
                  <a:lnTo>
                    <a:pt x="288" y="300"/>
                  </a:lnTo>
                  <a:lnTo>
                    <a:pt x="289" y="299"/>
                  </a:lnTo>
                  <a:lnTo>
                    <a:pt x="291" y="297"/>
                  </a:lnTo>
                  <a:lnTo>
                    <a:pt x="291" y="296"/>
                  </a:lnTo>
                  <a:lnTo>
                    <a:pt x="292" y="296"/>
                  </a:lnTo>
                  <a:lnTo>
                    <a:pt x="294" y="296"/>
                  </a:lnTo>
                  <a:lnTo>
                    <a:pt x="294" y="294"/>
                  </a:lnTo>
                  <a:lnTo>
                    <a:pt x="294" y="293"/>
                  </a:lnTo>
                  <a:lnTo>
                    <a:pt x="295" y="293"/>
                  </a:lnTo>
                  <a:lnTo>
                    <a:pt x="295" y="294"/>
                  </a:lnTo>
                  <a:lnTo>
                    <a:pt x="296" y="294"/>
                  </a:lnTo>
                  <a:lnTo>
                    <a:pt x="298" y="294"/>
                  </a:lnTo>
                  <a:lnTo>
                    <a:pt x="299" y="293"/>
                  </a:lnTo>
                  <a:lnTo>
                    <a:pt x="301" y="293"/>
                  </a:lnTo>
                  <a:lnTo>
                    <a:pt x="302" y="292"/>
                  </a:lnTo>
                  <a:lnTo>
                    <a:pt x="302" y="290"/>
                  </a:lnTo>
                  <a:lnTo>
                    <a:pt x="302" y="289"/>
                  </a:lnTo>
                  <a:lnTo>
                    <a:pt x="304" y="289"/>
                  </a:lnTo>
                  <a:lnTo>
                    <a:pt x="305" y="289"/>
                  </a:lnTo>
                  <a:lnTo>
                    <a:pt x="306" y="289"/>
                  </a:lnTo>
                  <a:lnTo>
                    <a:pt x="308" y="290"/>
                  </a:lnTo>
                  <a:lnTo>
                    <a:pt x="309" y="289"/>
                  </a:lnTo>
                  <a:lnTo>
                    <a:pt x="311" y="289"/>
                  </a:lnTo>
                  <a:lnTo>
                    <a:pt x="312" y="287"/>
                  </a:lnTo>
                  <a:lnTo>
                    <a:pt x="311" y="286"/>
                  </a:lnTo>
                  <a:lnTo>
                    <a:pt x="312" y="287"/>
                  </a:lnTo>
                  <a:lnTo>
                    <a:pt x="314" y="287"/>
                  </a:lnTo>
                  <a:lnTo>
                    <a:pt x="315" y="287"/>
                  </a:lnTo>
                  <a:lnTo>
                    <a:pt x="315" y="289"/>
                  </a:lnTo>
                  <a:lnTo>
                    <a:pt x="316" y="289"/>
                  </a:lnTo>
                  <a:lnTo>
                    <a:pt x="316" y="287"/>
                  </a:lnTo>
                  <a:lnTo>
                    <a:pt x="316" y="289"/>
                  </a:lnTo>
                  <a:lnTo>
                    <a:pt x="318" y="289"/>
                  </a:lnTo>
                  <a:lnTo>
                    <a:pt x="319" y="289"/>
                  </a:lnTo>
                  <a:lnTo>
                    <a:pt x="318" y="289"/>
                  </a:lnTo>
                  <a:lnTo>
                    <a:pt x="316" y="289"/>
                  </a:lnTo>
                  <a:lnTo>
                    <a:pt x="315" y="289"/>
                  </a:lnTo>
                  <a:lnTo>
                    <a:pt x="314" y="289"/>
                  </a:lnTo>
                  <a:lnTo>
                    <a:pt x="312" y="289"/>
                  </a:lnTo>
                  <a:lnTo>
                    <a:pt x="311" y="290"/>
                  </a:lnTo>
                  <a:lnTo>
                    <a:pt x="312" y="290"/>
                  </a:lnTo>
                  <a:lnTo>
                    <a:pt x="311" y="292"/>
                  </a:lnTo>
                  <a:lnTo>
                    <a:pt x="311" y="293"/>
                  </a:lnTo>
                  <a:lnTo>
                    <a:pt x="312" y="292"/>
                  </a:lnTo>
                  <a:lnTo>
                    <a:pt x="312" y="293"/>
                  </a:lnTo>
                  <a:lnTo>
                    <a:pt x="311" y="293"/>
                  </a:lnTo>
                  <a:lnTo>
                    <a:pt x="309" y="294"/>
                  </a:lnTo>
                  <a:lnTo>
                    <a:pt x="306" y="294"/>
                  </a:lnTo>
                  <a:lnTo>
                    <a:pt x="306" y="296"/>
                  </a:lnTo>
                  <a:lnTo>
                    <a:pt x="304" y="297"/>
                  </a:lnTo>
                  <a:lnTo>
                    <a:pt x="302" y="297"/>
                  </a:lnTo>
                  <a:lnTo>
                    <a:pt x="302" y="299"/>
                  </a:lnTo>
                  <a:lnTo>
                    <a:pt x="302" y="297"/>
                  </a:lnTo>
                  <a:lnTo>
                    <a:pt x="299" y="297"/>
                  </a:lnTo>
                  <a:lnTo>
                    <a:pt x="298" y="297"/>
                  </a:lnTo>
                  <a:lnTo>
                    <a:pt x="296" y="297"/>
                  </a:lnTo>
                  <a:lnTo>
                    <a:pt x="296" y="299"/>
                  </a:lnTo>
                  <a:lnTo>
                    <a:pt x="295" y="300"/>
                  </a:lnTo>
                  <a:lnTo>
                    <a:pt x="294" y="300"/>
                  </a:lnTo>
                  <a:lnTo>
                    <a:pt x="294" y="302"/>
                  </a:lnTo>
                  <a:lnTo>
                    <a:pt x="292" y="302"/>
                  </a:lnTo>
                  <a:lnTo>
                    <a:pt x="292" y="303"/>
                  </a:lnTo>
                  <a:lnTo>
                    <a:pt x="291" y="303"/>
                  </a:lnTo>
                  <a:lnTo>
                    <a:pt x="291" y="304"/>
                  </a:lnTo>
                  <a:lnTo>
                    <a:pt x="292" y="304"/>
                  </a:lnTo>
                  <a:lnTo>
                    <a:pt x="294" y="304"/>
                  </a:lnTo>
                  <a:lnTo>
                    <a:pt x="294" y="303"/>
                  </a:lnTo>
                  <a:lnTo>
                    <a:pt x="295" y="303"/>
                  </a:lnTo>
                  <a:lnTo>
                    <a:pt x="296" y="303"/>
                  </a:lnTo>
                  <a:lnTo>
                    <a:pt x="296" y="304"/>
                  </a:lnTo>
                  <a:lnTo>
                    <a:pt x="295" y="304"/>
                  </a:lnTo>
                  <a:lnTo>
                    <a:pt x="295" y="303"/>
                  </a:lnTo>
                  <a:lnTo>
                    <a:pt x="294" y="304"/>
                  </a:lnTo>
                  <a:lnTo>
                    <a:pt x="292" y="304"/>
                  </a:lnTo>
                  <a:lnTo>
                    <a:pt x="294" y="306"/>
                  </a:lnTo>
                  <a:lnTo>
                    <a:pt x="295" y="306"/>
                  </a:lnTo>
                  <a:lnTo>
                    <a:pt x="295" y="307"/>
                  </a:lnTo>
                  <a:lnTo>
                    <a:pt x="294" y="307"/>
                  </a:lnTo>
                  <a:lnTo>
                    <a:pt x="294" y="309"/>
                  </a:lnTo>
                  <a:lnTo>
                    <a:pt x="292" y="309"/>
                  </a:lnTo>
                  <a:lnTo>
                    <a:pt x="292" y="307"/>
                  </a:lnTo>
                  <a:lnTo>
                    <a:pt x="294" y="307"/>
                  </a:lnTo>
                  <a:lnTo>
                    <a:pt x="294" y="306"/>
                  </a:lnTo>
                  <a:lnTo>
                    <a:pt x="292" y="304"/>
                  </a:lnTo>
                  <a:lnTo>
                    <a:pt x="291" y="304"/>
                  </a:lnTo>
                  <a:lnTo>
                    <a:pt x="289" y="304"/>
                  </a:lnTo>
                  <a:lnTo>
                    <a:pt x="289" y="306"/>
                  </a:lnTo>
                  <a:lnTo>
                    <a:pt x="288" y="306"/>
                  </a:lnTo>
                  <a:lnTo>
                    <a:pt x="288" y="307"/>
                  </a:lnTo>
                  <a:lnTo>
                    <a:pt x="289" y="307"/>
                  </a:lnTo>
                  <a:lnTo>
                    <a:pt x="289" y="309"/>
                  </a:lnTo>
                  <a:lnTo>
                    <a:pt x="289" y="307"/>
                  </a:lnTo>
                  <a:lnTo>
                    <a:pt x="288" y="307"/>
                  </a:lnTo>
                  <a:lnTo>
                    <a:pt x="286" y="307"/>
                  </a:lnTo>
                  <a:lnTo>
                    <a:pt x="286" y="309"/>
                  </a:lnTo>
                  <a:lnTo>
                    <a:pt x="286" y="310"/>
                  </a:lnTo>
                  <a:lnTo>
                    <a:pt x="286" y="309"/>
                  </a:lnTo>
                  <a:lnTo>
                    <a:pt x="288" y="309"/>
                  </a:lnTo>
                  <a:lnTo>
                    <a:pt x="288" y="310"/>
                  </a:lnTo>
                  <a:lnTo>
                    <a:pt x="286" y="310"/>
                  </a:lnTo>
                  <a:lnTo>
                    <a:pt x="285" y="310"/>
                  </a:lnTo>
                  <a:lnTo>
                    <a:pt x="285" y="312"/>
                  </a:lnTo>
                  <a:lnTo>
                    <a:pt x="284" y="312"/>
                  </a:lnTo>
                  <a:lnTo>
                    <a:pt x="285" y="312"/>
                  </a:lnTo>
                  <a:lnTo>
                    <a:pt x="284" y="313"/>
                  </a:lnTo>
                  <a:lnTo>
                    <a:pt x="282" y="314"/>
                  </a:lnTo>
                  <a:lnTo>
                    <a:pt x="282" y="316"/>
                  </a:lnTo>
                  <a:lnTo>
                    <a:pt x="281" y="316"/>
                  </a:lnTo>
                  <a:lnTo>
                    <a:pt x="282" y="316"/>
                  </a:lnTo>
                  <a:lnTo>
                    <a:pt x="282" y="317"/>
                  </a:lnTo>
                  <a:lnTo>
                    <a:pt x="281" y="317"/>
                  </a:lnTo>
                  <a:lnTo>
                    <a:pt x="279" y="317"/>
                  </a:lnTo>
                  <a:lnTo>
                    <a:pt x="279" y="319"/>
                  </a:lnTo>
                  <a:lnTo>
                    <a:pt x="281" y="319"/>
                  </a:lnTo>
                  <a:lnTo>
                    <a:pt x="281" y="317"/>
                  </a:lnTo>
                  <a:lnTo>
                    <a:pt x="282" y="317"/>
                  </a:lnTo>
                  <a:lnTo>
                    <a:pt x="282" y="319"/>
                  </a:lnTo>
                  <a:lnTo>
                    <a:pt x="284" y="320"/>
                  </a:lnTo>
                  <a:lnTo>
                    <a:pt x="282" y="320"/>
                  </a:lnTo>
                  <a:lnTo>
                    <a:pt x="282" y="319"/>
                  </a:lnTo>
                  <a:lnTo>
                    <a:pt x="281" y="319"/>
                  </a:lnTo>
                  <a:lnTo>
                    <a:pt x="281" y="320"/>
                  </a:lnTo>
                  <a:lnTo>
                    <a:pt x="279" y="320"/>
                  </a:lnTo>
                  <a:lnTo>
                    <a:pt x="279" y="322"/>
                  </a:lnTo>
                  <a:lnTo>
                    <a:pt x="278" y="322"/>
                  </a:lnTo>
                  <a:lnTo>
                    <a:pt x="276" y="322"/>
                  </a:lnTo>
                  <a:lnTo>
                    <a:pt x="275" y="322"/>
                  </a:lnTo>
                  <a:lnTo>
                    <a:pt x="275" y="323"/>
                  </a:lnTo>
                  <a:lnTo>
                    <a:pt x="276" y="324"/>
                  </a:lnTo>
                  <a:lnTo>
                    <a:pt x="278" y="326"/>
                  </a:lnTo>
                  <a:lnTo>
                    <a:pt x="278" y="327"/>
                  </a:lnTo>
                  <a:lnTo>
                    <a:pt x="279" y="327"/>
                  </a:lnTo>
                  <a:lnTo>
                    <a:pt x="279" y="329"/>
                  </a:lnTo>
                  <a:lnTo>
                    <a:pt x="281" y="329"/>
                  </a:lnTo>
                  <a:lnTo>
                    <a:pt x="281" y="327"/>
                  </a:lnTo>
                  <a:lnTo>
                    <a:pt x="282" y="326"/>
                  </a:lnTo>
                  <a:lnTo>
                    <a:pt x="284" y="326"/>
                  </a:lnTo>
                  <a:lnTo>
                    <a:pt x="285" y="326"/>
                  </a:lnTo>
                  <a:lnTo>
                    <a:pt x="285" y="324"/>
                  </a:lnTo>
                  <a:lnTo>
                    <a:pt x="286" y="326"/>
                  </a:lnTo>
                  <a:lnTo>
                    <a:pt x="288" y="326"/>
                  </a:lnTo>
                  <a:lnTo>
                    <a:pt x="288" y="324"/>
                  </a:lnTo>
                  <a:lnTo>
                    <a:pt x="286" y="324"/>
                  </a:lnTo>
                  <a:lnTo>
                    <a:pt x="286" y="323"/>
                  </a:lnTo>
                  <a:lnTo>
                    <a:pt x="288" y="323"/>
                  </a:lnTo>
                  <a:lnTo>
                    <a:pt x="288" y="324"/>
                  </a:lnTo>
                  <a:lnTo>
                    <a:pt x="289" y="324"/>
                  </a:lnTo>
                  <a:lnTo>
                    <a:pt x="291" y="326"/>
                  </a:lnTo>
                  <a:lnTo>
                    <a:pt x="292" y="327"/>
                  </a:lnTo>
                  <a:lnTo>
                    <a:pt x="292" y="329"/>
                  </a:lnTo>
                  <a:lnTo>
                    <a:pt x="294" y="329"/>
                  </a:lnTo>
                  <a:lnTo>
                    <a:pt x="294" y="330"/>
                  </a:lnTo>
                  <a:lnTo>
                    <a:pt x="295" y="330"/>
                  </a:lnTo>
                  <a:lnTo>
                    <a:pt x="296" y="330"/>
                  </a:lnTo>
                  <a:lnTo>
                    <a:pt x="296" y="332"/>
                  </a:lnTo>
                  <a:lnTo>
                    <a:pt x="298" y="332"/>
                  </a:lnTo>
                  <a:lnTo>
                    <a:pt x="299" y="332"/>
                  </a:lnTo>
                  <a:lnTo>
                    <a:pt x="299" y="330"/>
                  </a:lnTo>
                  <a:lnTo>
                    <a:pt x="301" y="330"/>
                  </a:lnTo>
                  <a:lnTo>
                    <a:pt x="302" y="330"/>
                  </a:lnTo>
                  <a:lnTo>
                    <a:pt x="304" y="330"/>
                  </a:lnTo>
                  <a:lnTo>
                    <a:pt x="304" y="329"/>
                  </a:lnTo>
                  <a:lnTo>
                    <a:pt x="304" y="327"/>
                  </a:lnTo>
                  <a:lnTo>
                    <a:pt x="305" y="327"/>
                  </a:lnTo>
                  <a:lnTo>
                    <a:pt x="306" y="327"/>
                  </a:lnTo>
                  <a:lnTo>
                    <a:pt x="306" y="326"/>
                  </a:lnTo>
                  <a:lnTo>
                    <a:pt x="308" y="326"/>
                  </a:lnTo>
                  <a:lnTo>
                    <a:pt x="308" y="327"/>
                  </a:lnTo>
                  <a:lnTo>
                    <a:pt x="306" y="327"/>
                  </a:lnTo>
                  <a:lnTo>
                    <a:pt x="306" y="329"/>
                  </a:lnTo>
                  <a:lnTo>
                    <a:pt x="305" y="329"/>
                  </a:lnTo>
                  <a:lnTo>
                    <a:pt x="305" y="330"/>
                  </a:lnTo>
                  <a:lnTo>
                    <a:pt x="304" y="330"/>
                  </a:lnTo>
                  <a:lnTo>
                    <a:pt x="305" y="332"/>
                  </a:lnTo>
                  <a:lnTo>
                    <a:pt x="305" y="330"/>
                  </a:lnTo>
                  <a:lnTo>
                    <a:pt x="305" y="332"/>
                  </a:lnTo>
                  <a:lnTo>
                    <a:pt x="306" y="330"/>
                  </a:lnTo>
                  <a:lnTo>
                    <a:pt x="308" y="330"/>
                  </a:lnTo>
                  <a:lnTo>
                    <a:pt x="306" y="329"/>
                  </a:lnTo>
                  <a:lnTo>
                    <a:pt x="308" y="329"/>
                  </a:lnTo>
                  <a:lnTo>
                    <a:pt x="309" y="329"/>
                  </a:lnTo>
                  <a:lnTo>
                    <a:pt x="309" y="330"/>
                  </a:lnTo>
                  <a:lnTo>
                    <a:pt x="311" y="330"/>
                  </a:lnTo>
                  <a:lnTo>
                    <a:pt x="312" y="330"/>
                  </a:lnTo>
                  <a:lnTo>
                    <a:pt x="312" y="332"/>
                  </a:lnTo>
                  <a:lnTo>
                    <a:pt x="314" y="332"/>
                  </a:lnTo>
                  <a:lnTo>
                    <a:pt x="315" y="332"/>
                  </a:lnTo>
                  <a:lnTo>
                    <a:pt x="316" y="332"/>
                  </a:lnTo>
                  <a:lnTo>
                    <a:pt x="315" y="332"/>
                  </a:lnTo>
                  <a:lnTo>
                    <a:pt x="315" y="330"/>
                  </a:lnTo>
                  <a:lnTo>
                    <a:pt x="316" y="330"/>
                  </a:lnTo>
                  <a:lnTo>
                    <a:pt x="316" y="332"/>
                  </a:lnTo>
                  <a:lnTo>
                    <a:pt x="315" y="332"/>
                  </a:lnTo>
                  <a:lnTo>
                    <a:pt x="315" y="333"/>
                  </a:lnTo>
                  <a:lnTo>
                    <a:pt x="316" y="333"/>
                  </a:lnTo>
                  <a:lnTo>
                    <a:pt x="315" y="333"/>
                  </a:lnTo>
                  <a:lnTo>
                    <a:pt x="315" y="334"/>
                  </a:lnTo>
                  <a:lnTo>
                    <a:pt x="314" y="334"/>
                  </a:lnTo>
                  <a:lnTo>
                    <a:pt x="314" y="336"/>
                  </a:lnTo>
                  <a:lnTo>
                    <a:pt x="314" y="337"/>
                  </a:lnTo>
                  <a:lnTo>
                    <a:pt x="315" y="337"/>
                  </a:lnTo>
                  <a:lnTo>
                    <a:pt x="315" y="336"/>
                  </a:lnTo>
                  <a:lnTo>
                    <a:pt x="316" y="336"/>
                  </a:lnTo>
                  <a:lnTo>
                    <a:pt x="318" y="336"/>
                  </a:lnTo>
                  <a:lnTo>
                    <a:pt x="318" y="334"/>
                  </a:lnTo>
                  <a:lnTo>
                    <a:pt x="318" y="333"/>
                  </a:lnTo>
                  <a:lnTo>
                    <a:pt x="318" y="332"/>
                  </a:lnTo>
                  <a:lnTo>
                    <a:pt x="319" y="330"/>
                  </a:lnTo>
                  <a:lnTo>
                    <a:pt x="318" y="332"/>
                  </a:lnTo>
                  <a:lnTo>
                    <a:pt x="318" y="333"/>
                  </a:lnTo>
                  <a:lnTo>
                    <a:pt x="319" y="333"/>
                  </a:lnTo>
                  <a:lnTo>
                    <a:pt x="318" y="333"/>
                  </a:lnTo>
                  <a:lnTo>
                    <a:pt x="318" y="334"/>
                  </a:lnTo>
                  <a:lnTo>
                    <a:pt x="319" y="334"/>
                  </a:lnTo>
                  <a:lnTo>
                    <a:pt x="319" y="333"/>
                  </a:lnTo>
                  <a:lnTo>
                    <a:pt x="321" y="333"/>
                  </a:lnTo>
                  <a:lnTo>
                    <a:pt x="321" y="332"/>
                  </a:lnTo>
                  <a:lnTo>
                    <a:pt x="319" y="332"/>
                  </a:lnTo>
                  <a:lnTo>
                    <a:pt x="321" y="332"/>
                  </a:lnTo>
                  <a:lnTo>
                    <a:pt x="321" y="330"/>
                  </a:lnTo>
                  <a:lnTo>
                    <a:pt x="322" y="330"/>
                  </a:lnTo>
                  <a:lnTo>
                    <a:pt x="322" y="332"/>
                  </a:lnTo>
                  <a:lnTo>
                    <a:pt x="324" y="332"/>
                  </a:lnTo>
                  <a:lnTo>
                    <a:pt x="324" y="333"/>
                  </a:lnTo>
                  <a:lnTo>
                    <a:pt x="324" y="332"/>
                  </a:lnTo>
                  <a:lnTo>
                    <a:pt x="324" y="333"/>
                  </a:lnTo>
                  <a:lnTo>
                    <a:pt x="325" y="333"/>
                  </a:lnTo>
                  <a:lnTo>
                    <a:pt x="325" y="332"/>
                  </a:lnTo>
                  <a:lnTo>
                    <a:pt x="326" y="332"/>
                  </a:lnTo>
                  <a:lnTo>
                    <a:pt x="328" y="332"/>
                  </a:lnTo>
                  <a:lnTo>
                    <a:pt x="328" y="330"/>
                  </a:lnTo>
                  <a:lnTo>
                    <a:pt x="328" y="332"/>
                  </a:lnTo>
                  <a:lnTo>
                    <a:pt x="328" y="333"/>
                  </a:lnTo>
                  <a:lnTo>
                    <a:pt x="329" y="333"/>
                  </a:lnTo>
                  <a:lnTo>
                    <a:pt x="329" y="332"/>
                  </a:lnTo>
                  <a:lnTo>
                    <a:pt x="331" y="332"/>
                  </a:lnTo>
                  <a:lnTo>
                    <a:pt x="329" y="330"/>
                  </a:lnTo>
                  <a:lnTo>
                    <a:pt x="329" y="332"/>
                  </a:lnTo>
                  <a:lnTo>
                    <a:pt x="328" y="332"/>
                  </a:lnTo>
                  <a:lnTo>
                    <a:pt x="328" y="330"/>
                  </a:lnTo>
                  <a:lnTo>
                    <a:pt x="329" y="330"/>
                  </a:lnTo>
                  <a:lnTo>
                    <a:pt x="328" y="329"/>
                  </a:lnTo>
                  <a:lnTo>
                    <a:pt x="329" y="329"/>
                  </a:lnTo>
                  <a:lnTo>
                    <a:pt x="331" y="329"/>
                  </a:lnTo>
                  <a:lnTo>
                    <a:pt x="331" y="330"/>
                  </a:lnTo>
                  <a:lnTo>
                    <a:pt x="331" y="329"/>
                  </a:lnTo>
                  <a:lnTo>
                    <a:pt x="331" y="327"/>
                  </a:lnTo>
                  <a:lnTo>
                    <a:pt x="329" y="327"/>
                  </a:lnTo>
                  <a:lnTo>
                    <a:pt x="328" y="327"/>
                  </a:lnTo>
                  <a:lnTo>
                    <a:pt x="326" y="327"/>
                  </a:lnTo>
                  <a:lnTo>
                    <a:pt x="325" y="326"/>
                  </a:lnTo>
                  <a:lnTo>
                    <a:pt x="326" y="326"/>
                  </a:lnTo>
                  <a:lnTo>
                    <a:pt x="326" y="327"/>
                  </a:lnTo>
                  <a:lnTo>
                    <a:pt x="328" y="327"/>
                  </a:lnTo>
                  <a:lnTo>
                    <a:pt x="329" y="327"/>
                  </a:lnTo>
                  <a:lnTo>
                    <a:pt x="329" y="326"/>
                  </a:lnTo>
                  <a:lnTo>
                    <a:pt x="331" y="326"/>
                  </a:lnTo>
                  <a:lnTo>
                    <a:pt x="331" y="327"/>
                  </a:lnTo>
                  <a:lnTo>
                    <a:pt x="331" y="326"/>
                  </a:lnTo>
                  <a:lnTo>
                    <a:pt x="332" y="326"/>
                  </a:lnTo>
                  <a:lnTo>
                    <a:pt x="332" y="324"/>
                  </a:lnTo>
                  <a:lnTo>
                    <a:pt x="334" y="324"/>
                  </a:lnTo>
                  <a:lnTo>
                    <a:pt x="334" y="323"/>
                  </a:lnTo>
                  <a:lnTo>
                    <a:pt x="335" y="323"/>
                  </a:lnTo>
                  <a:lnTo>
                    <a:pt x="335" y="322"/>
                  </a:lnTo>
                  <a:lnTo>
                    <a:pt x="334" y="322"/>
                  </a:lnTo>
                  <a:lnTo>
                    <a:pt x="334" y="320"/>
                  </a:lnTo>
                  <a:lnTo>
                    <a:pt x="335" y="320"/>
                  </a:lnTo>
                  <a:lnTo>
                    <a:pt x="335" y="319"/>
                  </a:lnTo>
                  <a:lnTo>
                    <a:pt x="335" y="320"/>
                  </a:lnTo>
                  <a:lnTo>
                    <a:pt x="336" y="320"/>
                  </a:lnTo>
                  <a:lnTo>
                    <a:pt x="336" y="319"/>
                  </a:lnTo>
                  <a:lnTo>
                    <a:pt x="338" y="319"/>
                  </a:lnTo>
                  <a:lnTo>
                    <a:pt x="339" y="319"/>
                  </a:lnTo>
                  <a:lnTo>
                    <a:pt x="339" y="317"/>
                  </a:lnTo>
                  <a:lnTo>
                    <a:pt x="341" y="317"/>
                  </a:lnTo>
                  <a:lnTo>
                    <a:pt x="341" y="316"/>
                  </a:lnTo>
                  <a:lnTo>
                    <a:pt x="339" y="316"/>
                  </a:lnTo>
                  <a:lnTo>
                    <a:pt x="341" y="316"/>
                  </a:lnTo>
                  <a:lnTo>
                    <a:pt x="342" y="316"/>
                  </a:lnTo>
                  <a:lnTo>
                    <a:pt x="341" y="316"/>
                  </a:lnTo>
                  <a:lnTo>
                    <a:pt x="342" y="316"/>
                  </a:lnTo>
                  <a:lnTo>
                    <a:pt x="342" y="314"/>
                  </a:lnTo>
                  <a:lnTo>
                    <a:pt x="344" y="314"/>
                  </a:lnTo>
                  <a:lnTo>
                    <a:pt x="344" y="313"/>
                  </a:lnTo>
                  <a:lnTo>
                    <a:pt x="344" y="314"/>
                  </a:lnTo>
                  <a:lnTo>
                    <a:pt x="345" y="314"/>
                  </a:lnTo>
                  <a:lnTo>
                    <a:pt x="344" y="313"/>
                  </a:lnTo>
                  <a:lnTo>
                    <a:pt x="344" y="312"/>
                  </a:lnTo>
                  <a:lnTo>
                    <a:pt x="345" y="312"/>
                  </a:lnTo>
                  <a:lnTo>
                    <a:pt x="345" y="313"/>
                  </a:lnTo>
                  <a:lnTo>
                    <a:pt x="346" y="313"/>
                  </a:lnTo>
                  <a:lnTo>
                    <a:pt x="346" y="312"/>
                  </a:lnTo>
                  <a:lnTo>
                    <a:pt x="345" y="312"/>
                  </a:lnTo>
                  <a:lnTo>
                    <a:pt x="345" y="310"/>
                  </a:lnTo>
                  <a:lnTo>
                    <a:pt x="346" y="310"/>
                  </a:lnTo>
                  <a:lnTo>
                    <a:pt x="345" y="310"/>
                  </a:lnTo>
                  <a:lnTo>
                    <a:pt x="345" y="309"/>
                  </a:lnTo>
                  <a:lnTo>
                    <a:pt x="344" y="309"/>
                  </a:lnTo>
                  <a:lnTo>
                    <a:pt x="344" y="310"/>
                  </a:lnTo>
                  <a:lnTo>
                    <a:pt x="342" y="310"/>
                  </a:lnTo>
                  <a:lnTo>
                    <a:pt x="342" y="309"/>
                  </a:lnTo>
                  <a:lnTo>
                    <a:pt x="341" y="309"/>
                  </a:lnTo>
                  <a:lnTo>
                    <a:pt x="341" y="310"/>
                  </a:lnTo>
                  <a:lnTo>
                    <a:pt x="339" y="310"/>
                  </a:lnTo>
                  <a:lnTo>
                    <a:pt x="338" y="310"/>
                  </a:lnTo>
                  <a:lnTo>
                    <a:pt x="338" y="312"/>
                  </a:lnTo>
                  <a:lnTo>
                    <a:pt x="336" y="312"/>
                  </a:lnTo>
                  <a:lnTo>
                    <a:pt x="338" y="312"/>
                  </a:lnTo>
                  <a:lnTo>
                    <a:pt x="338" y="310"/>
                  </a:lnTo>
                  <a:lnTo>
                    <a:pt x="336" y="310"/>
                  </a:lnTo>
                  <a:lnTo>
                    <a:pt x="336" y="309"/>
                  </a:lnTo>
                  <a:lnTo>
                    <a:pt x="338" y="310"/>
                  </a:lnTo>
                  <a:lnTo>
                    <a:pt x="339" y="310"/>
                  </a:lnTo>
                  <a:lnTo>
                    <a:pt x="339" y="309"/>
                  </a:lnTo>
                  <a:lnTo>
                    <a:pt x="341" y="309"/>
                  </a:lnTo>
                  <a:lnTo>
                    <a:pt x="341" y="307"/>
                  </a:lnTo>
                  <a:lnTo>
                    <a:pt x="342" y="307"/>
                  </a:lnTo>
                  <a:lnTo>
                    <a:pt x="342" y="306"/>
                  </a:lnTo>
                  <a:lnTo>
                    <a:pt x="344" y="306"/>
                  </a:lnTo>
                  <a:lnTo>
                    <a:pt x="344" y="307"/>
                  </a:lnTo>
                  <a:lnTo>
                    <a:pt x="345" y="307"/>
                  </a:lnTo>
                  <a:lnTo>
                    <a:pt x="346" y="307"/>
                  </a:lnTo>
                  <a:lnTo>
                    <a:pt x="345" y="306"/>
                  </a:lnTo>
                  <a:lnTo>
                    <a:pt x="346" y="306"/>
                  </a:lnTo>
                  <a:lnTo>
                    <a:pt x="348" y="306"/>
                  </a:lnTo>
                  <a:lnTo>
                    <a:pt x="349" y="306"/>
                  </a:lnTo>
                  <a:lnTo>
                    <a:pt x="349" y="304"/>
                  </a:lnTo>
                  <a:lnTo>
                    <a:pt x="351" y="304"/>
                  </a:lnTo>
                  <a:lnTo>
                    <a:pt x="352" y="304"/>
                  </a:lnTo>
                  <a:lnTo>
                    <a:pt x="354" y="304"/>
                  </a:lnTo>
                  <a:lnTo>
                    <a:pt x="354" y="303"/>
                  </a:lnTo>
                  <a:lnTo>
                    <a:pt x="355" y="303"/>
                  </a:lnTo>
                  <a:lnTo>
                    <a:pt x="356" y="303"/>
                  </a:lnTo>
                  <a:lnTo>
                    <a:pt x="358" y="303"/>
                  </a:lnTo>
                  <a:lnTo>
                    <a:pt x="359" y="303"/>
                  </a:lnTo>
                  <a:lnTo>
                    <a:pt x="362" y="303"/>
                  </a:lnTo>
                  <a:lnTo>
                    <a:pt x="367" y="303"/>
                  </a:lnTo>
                  <a:lnTo>
                    <a:pt x="368" y="303"/>
                  </a:lnTo>
                  <a:lnTo>
                    <a:pt x="372" y="303"/>
                  </a:lnTo>
                  <a:lnTo>
                    <a:pt x="374" y="303"/>
                  </a:lnTo>
                  <a:lnTo>
                    <a:pt x="375" y="304"/>
                  </a:lnTo>
                  <a:lnTo>
                    <a:pt x="377" y="304"/>
                  </a:lnTo>
                  <a:lnTo>
                    <a:pt x="378" y="304"/>
                  </a:lnTo>
                  <a:lnTo>
                    <a:pt x="378" y="303"/>
                  </a:lnTo>
                  <a:lnTo>
                    <a:pt x="377" y="303"/>
                  </a:lnTo>
                  <a:lnTo>
                    <a:pt x="378" y="303"/>
                  </a:lnTo>
                  <a:lnTo>
                    <a:pt x="378" y="304"/>
                  </a:lnTo>
                  <a:lnTo>
                    <a:pt x="379" y="304"/>
                  </a:lnTo>
                  <a:lnTo>
                    <a:pt x="381" y="304"/>
                  </a:lnTo>
                  <a:lnTo>
                    <a:pt x="382" y="304"/>
                  </a:lnTo>
                  <a:lnTo>
                    <a:pt x="384" y="304"/>
                  </a:lnTo>
                  <a:lnTo>
                    <a:pt x="385" y="304"/>
                  </a:lnTo>
                  <a:lnTo>
                    <a:pt x="385" y="306"/>
                  </a:lnTo>
                  <a:lnTo>
                    <a:pt x="387" y="306"/>
                  </a:lnTo>
                  <a:lnTo>
                    <a:pt x="388" y="306"/>
                  </a:lnTo>
                  <a:lnTo>
                    <a:pt x="389" y="306"/>
                  </a:lnTo>
                  <a:lnTo>
                    <a:pt x="391" y="306"/>
                  </a:lnTo>
                  <a:lnTo>
                    <a:pt x="391" y="304"/>
                  </a:lnTo>
                  <a:lnTo>
                    <a:pt x="392" y="304"/>
                  </a:lnTo>
                  <a:lnTo>
                    <a:pt x="394" y="304"/>
                  </a:lnTo>
                  <a:lnTo>
                    <a:pt x="395" y="304"/>
                  </a:lnTo>
                  <a:lnTo>
                    <a:pt x="397" y="303"/>
                  </a:lnTo>
                  <a:lnTo>
                    <a:pt x="398" y="302"/>
                  </a:lnTo>
                  <a:lnTo>
                    <a:pt x="399" y="302"/>
                  </a:lnTo>
                  <a:lnTo>
                    <a:pt x="401" y="300"/>
                  </a:lnTo>
                  <a:lnTo>
                    <a:pt x="402" y="300"/>
                  </a:lnTo>
                  <a:lnTo>
                    <a:pt x="402" y="299"/>
                  </a:lnTo>
                  <a:lnTo>
                    <a:pt x="404" y="299"/>
                  </a:lnTo>
                  <a:lnTo>
                    <a:pt x="405" y="299"/>
                  </a:lnTo>
                  <a:lnTo>
                    <a:pt x="405" y="297"/>
                  </a:lnTo>
                  <a:lnTo>
                    <a:pt x="405" y="296"/>
                  </a:lnTo>
                  <a:lnTo>
                    <a:pt x="407" y="296"/>
                  </a:lnTo>
                  <a:lnTo>
                    <a:pt x="407" y="294"/>
                  </a:lnTo>
                  <a:lnTo>
                    <a:pt x="408" y="293"/>
                  </a:lnTo>
                  <a:lnTo>
                    <a:pt x="408" y="292"/>
                  </a:lnTo>
                  <a:lnTo>
                    <a:pt x="409" y="292"/>
                  </a:lnTo>
                  <a:lnTo>
                    <a:pt x="408" y="292"/>
                  </a:lnTo>
                  <a:lnTo>
                    <a:pt x="408" y="290"/>
                  </a:lnTo>
                  <a:lnTo>
                    <a:pt x="408" y="289"/>
                  </a:lnTo>
                  <a:lnTo>
                    <a:pt x="407" y="287"/>
                  </a:lnTo>
                  <a:lnTo>
                    <a:pt x="405" y="287"/>
                  </a:lnTo>
                  <a:lnTo>
                    <a:pt x="405" y="286"/>
                  </a:lnTo>
                  <a:lnTo>
                    <a:pt x="404" y="284"/>
                  </a:lnTo>
                  <a:lnTo>
                    <a:pt x="405" y="284"/>
                  </a:lnTo>
                  <a:lnTo>
                    <a:pt x="405" y="283"/>
                  </a:lnTo>
                  <a:lnTo>
                    <a:pt x="405" y="282"/>
                  </a:lnTo>
                  <a:lnTo>
                    <a:pt x="405" y="280"/>
                  </a:lnTo>
                  <a:lnTo>
                    <a:pt x="407" y="279"/>
                  </a:lnTo>
                  <a:lnTo>
                    <a:pt x="405" y="279"/>
                  </a:lnTo>
                  <a:lnTo>
                    <a:pt x="405" y="277"/>
                  </a:lnTo>
                  <a:lnTo>
                    <a:pt x="407" y="277"/>
                  </a:lnTo>
                  <a:lnTo>
                    <a:pt x="407" y="276"/>
                  </a:lnTo>
                  <a:lnTo>
                    <a:pt x="405" y="277"/>
                  </a:lnTo>
                  <a:lnTo>
                    <a:pt x="405" y="276"/>
                  </a:lnTo>
                  <a:lnTo>
                    <a:pt x="404" y="276"/>
                  </a:lnTo>
                  <a:lnTo>
                    <a:pt x="404" y="274"/>
                  </a:lnTo>
                  <a:lnTo>
                    <a:pt x="405" y="274"/>
                  </a:lnTo>
                  <a:lnTo>
                    <a:pt x="405" y="273"/>
                  </a:lnTo>
                  <a:lnTo>
                    <a:pt x="405" y="272"/>
                  </a:lnTo>
                  <a:lnTo>
                    <a:pt x="404" y="272"/>
                  </a:lnTo>
                  <a:lnTo>
                    <a:pt x="402" y="272"/>
                  </a:lnTo>
                  <a:lnTo>
                    <a:pt x="401" y="270"/>
                  </a:lnTo>
                  <a:lnTo>
                    <a:pt x="399" y="269"/>
                  </a:lnTo>
                  <a:lnTo>
                    <a:pt x="398" y="269"/>
                  </a:lnTo>
                  <a:lnTo>
                    <a:pt x="397" y="269"/>
                  </a:lnTo>
                  <a:lnTo>
                    <a:pt x="397" y="270"/>
                  </a:lnTo>
                  <a:lnTo>
                    <a:pt x="398" y="270"/>
                  </a:lnTo>
                  <a:lnTo>
                    <a:pt x="398" y="272"/>
                  </a:lnTo>
                  <a:lnTo>
                    <a:pt x="399" y="272"/>
                  </a:lnTo>
                  <a:lnTo>
                    <a:pt x="399" y="273"/>
                  </a:lnTo>
                  <a:lnTo>
                    <a:pt x="399" y="274"/>
                  </a:lnTo>
                  <a:lnTo>
                    <a:pt x="401" y="274"/>
                  </a:lnTo>
                  <a:lnTo>
                    <a:pt x="399" y="274"/>
                  </a:lnTo>
                  <a:lnTo>
                    <a:pt x="398" y="274"/>
                  </a:lnTo>
                  <a:lnTo>
                    <a:pt x="398" y="273"/>
                  </a:lnTo>
                  <a:lnTo>
                    <a:pt x="398" y="272"/>
                  </a:lnTo>
                  <a:lnTo>
                    <a:pt x="397" y="270"/>
                  </a:lnTo>
                  <a:lnTo>
                    <a:pt x="397" y="269"/>
                  </a:lnTo>
                  <a:lnTo>
                    <a:pt x="398" y="269"/>
                  </a:lnTo>
                  <a:lnTo>
                    <a:pt x="401" y="269"/>
                  </a:lnTo>
                  <a:lnTo>
                    <a:pt x="399" y="267"/>
                  </a:lnTo>
                  <a:lnTo>
                    <a:pt x="401" y="267"/>
                  </a:lnTo>
                  <a:lnTo>
                    <a:pt x="402" y="267"/>
                  </a:lnTo>
                  <a:lnTo>
                    <a:pt x="404" y="267"/>
                  </a:lnTo>
                  <a:lnTo>
                    <a:pt x="405" y="267"/>
                  </a:lnTo>
                  <a:lnTo>
                    <a:pt x="405" y="266"/>
                  </a:lnTo>
                  <a:lnTo>
                    <a:pt x="405" y="264"/>
                  </a:lnTo>
                  <a:lnTo>
                    <a:pt x="404" y="264"/>
                  </a:lnTo>
                  <a:lnTo>
                    <a:pt x="405" y="264"/>
                  </a:lnTo>
                  <a:lnTo>
                    <a:pt x="407" y="264"/>
                  </a:lnTo>
                  <a:lnTo>
                    <a:pt x="407" y="263"/>
                  </a:lnTo>
                  <a:lnTo>
                    <a:pt x="407" y="264"/>
                  </a:lnTo>
                  <a:lnTo>
                    <a:pt x="407" y="266"/>
                  </a:lnTo>
                  <a:lnTo>
                    <a:pt x="407" y="264"/>
                  </a:lnTo>
                  <a:lnTo>
                    <a:pt x="408" y="264"/>
                  </a:lnTo>
                  <a:lnTo>
                    <a:pt x="408" y="266"/>
                  </a:lnTo>
                  <a:lnTo>
                    <a:pt x="409" y="264"/>
                  </a:lnTo>
                  <a:lnTo>
                    <a:pt x="409" y="263"/>
                  </a:lnTo>
                  <a:lnTo>
                    <a:pt x="409" y="264"/>
                  </a:lnTo>
                  <a:lnTo>
                    <a:pt x="411" y="264"/>
                  </a:lnTo>
                  <a:lnTo>
                    <a:pt x="409" y="263"/>
                  </a:lnTo>
                  <a:lnTo>
                    <a:pt x="408" y="263"/>
                  </a:lnTo>
                  <a:lnTo>
                    <a:pt x="408" y="261"/>
                  </a:lnTo>
                  <a:lnTo>
                    <a:pt x="407" y="260"/>
                  </a:lnTo>
                  <a:lnTo>
                    <a:pt x="405" y="260"/>
                  </a:lnTo>
                  <a:lnTo>
                    <a:pt x="404" y="260"/>
                  </a:lnTo>
                  <a:lnTo>
                    <a:pt x="404" y="259"/>
                  </a:lnTo>
                  <a:lnTo>
                    <a:pt x="405" y="259"/>
                  </a:lnTo>
                  <a:lnTo>
                    <a:pt x="407" y="260"/>
                  </a:lnTo>
                  <a:lnTo>
                    <a:pt x="408" y="260"/>
                  </a:lnTo>
                  <a:lnTo>
                    <a:pt x="407" y="259"/>
                  </a:lnTo>
                  <a:lnTo>
                    <a:pt x="405" y="259"/>
                  </a:lnTo>
                  <a:lnTo>
                    <a:pt x="405" y="257"/>
                  </a:lnTo>
                  <a:lnTo>
                    <a:pt x="404" y="257"/>
                  </a:lnTo>
                  <a:lnTo>
                    <a:pt x="402" y="256"/>
                  </a:lnTo>
                  <a:lnTo>
                    <a:pt x="401" y="256"/>
                  </a:lnTo>
                  <a:lnTo>
                    <a:pt x="401" y="254"/>
                  </a:lnTo>
                  <a:lnTo>
                    <a:pt x="399" y="253"/>
                  </a:lnTo>
                  <a:lnTo>
                    <a:pt x="399" y="251"/>
                  </a:lnTo>
                  <a:lnTo>
                    <a:pt x="399" y="250"/>
                  </a:lnTo>
                  <a:lnTo>
                    <a:pt x="398" y="250"/>
                  </a:lnTo>
                  <a:lnTo>
                    <a:pt x="398" y="249"/>
                  </a:lnTo>
                  <a:lnTo>
                    <a:pt x="398" y="247"/>
                  </a:lnTo>
                  <a:lnTo>
                    <a:pt x="397" y="247"/>
                  </a:lnTo>
                  <a:lnTo>
                    <a:pt x="398" y="246"/>
                  </a:lnTo>
                  <a:lnTo>
                    <a:pt x="399" y="247"/>
                  </a:lnTo>
                  <a:lnTo>
                    <a:pt x="399" y="249"/>
                  </a:lnTo>
                  <a:lnTo>
                    <a:pt x="399" y="250"/>
                  </a:lnTo>
                  <a:lnTo>
                    <a:pt x="399" y="251"/>
                  </a:lnTo>
                  <a:lnTo>
                    <a:pt x="401" y="253"/>
                  </a:lnTo>
                  <a:lnTo>
                    <a:pt x="401" y="254"/>
                  </a:lnTo>
                  <a:lnTo>
                    <a:pt x="404" y="256"/>
                  </a:lnTo>
                  <a:lnTo>
                    <a:pt x="405" y="256"/>
                  </a:lnTo>
                  <a:lnTo>
                    <a:pt x="405" y="254"/>
                  </a:lnTo>
                  <a:lnTo>
                    <a:pt x="405" y="253"/>
                  </a:lnTo>
                  <a:lnTo>
                    <a:pt x="405" y="254"/>
                  </a:lnTo>
                  <a:lnTo>
                    <a:pt x="407" y="253"/>
                  </a:lnTo>
                  <a:lnTo>
                    <a:pt x="407" y="254"/>
                  </a:lnTo>
                  <a:lnTo>
                    <a:pt x="407" y="256"/>
                  </a:lnTo>
                  <a:lnTo>
                    <a:pt x="408" y="256"/>
                  </a:lnTo>
                  <a:lnTo>
                    <a:pt x="408" y="257"/>
                  </a:lnTo>
                  <a:lnTo>
                    <a:pt x="409" y="257"/>
                  </a:lnTo>
                  <a:lnTo>
                    <a:pt x="409" y="256"/>
                  </a:lnTo>
                  <a:lnTo>
                    <a:pt x="411" y="256"/>
                  </a:lnTo>
                  <a:lnTo>
                    <a:pt x="412" y="256"/>
                  </a:lnTo>
                  <a:lnTo>
                    <a:pt x="412" y="254"/>
                  </a:lnTo>
                  <a:lnTo>
                    <a:pt x="414" y="253"/>
                  </a:lnTo>
                  <a:lnTo>
                    <a:pt x="414" y="251"/>
                  </a:lnTo>
                  <a:lnTo>
                    <a:pt x="414" y="250"/>
                  </a:lnTo>
                  <a:lnTo>
                    <a:pt x="412" y="250"/>
                  </a:lnTo>
                  <a:lnTo>
                    <a:pt x="412" y="249"/>
                  </a:lnTo>
                  <a:lnTo>
                    <a:pt x="414" y="249"/>
                  </a:lnTo>
                  <a:lnTo>
                    <a:pt x="415" y="247"/>
                  </a:lnTo>
                  <a:lnTo>
                    <a:pt x="415" y="246"/>
                  </a:lnTo>
                  <a:lnTo>
                    <a:pt x="417" y="246"/>
                  </a:lnTo>
                  <a:lnTo>
                    <a:pt x="417" y="244"/>
                  </a:lnTo>
                  <a:lnTo>
                    <a:pt x="417" y="243"/>
                  </a:lnTo>
                  <a:lnTo>
                    <a:pt x="417" y="240"/>
                  </a:lnTo>
                  <a:lnTo>
                    <a:pt x="415" y="239"/>
                  </a:lnTo>
                  <a:lnTo>
                    <a:pt x="415" y="237"/>
                  </a:lnTo>
                  <a:lnTo>
                    <a:pt x="415" y="236"/>
                  </a:lnTo>
                  <a:lnTo>
                    <a:pt x="415" y="234"/>
                  </a:lnTo>
                  <a:lnTo>
                    <a:pt x="415" y="233"/>
                  </a:lnTo>
                  <a:lnTo>
                    <a:pt x="415" y="231"/>
                  </a:lnTo>
                  <a:lnTo>
                    <a:pt x="415" y="230"/>
                  </a:lnTo>
                  <a:lnTo>
                    <a:pt x="417" y="229"/>
                  </a:lnTo>
                  <a:lnTo>
                    <a:pt x="417" y="227"/>
                  </a:lnTo>
                  <a:lnTo>
                    <a:pt x="415" y="227"/>
                  </a:lnTo>
                  <a:lnTo>
                    <a:pt x="415" y="226"/>
                  </a:lnTo>
                  <a:lnTo>
                    <a:pt x="417" y="226"/>
                  </a:lnTo>
                  <a:lnTo>
                    <a:pt x="417" y="224"/>
                  </a:lnTo>
                  <a:lnTo>
                    <a:pt x="418" y="223"/>
                  </a:lnTo>
                  <a:lnTo>
                    <a:pt x="419" y="223"/>
                  </a:lnTo>
                  <a:lnTo>
                    <a:pt x="419" y="221"/>
                  </a:lnTo>
                  <a:lnTo>
                    <a:pt x="418" y="220"/>
                  </a:lnTo>
                  <a:lnTo>
                    <a:pt x="417" y="221"/>
                  </a:lnTo>
                  <a:lnTo>
                    <a:pt x="415" y="221"/>
                  </a:lnTo>
                  <a:lnTo>
                    <a:pt x="415" y="223"/>
                  </a:lnTo>
                  <a:lnTo>
                    <a:pt x="414" y="221"/>
                  </a:lnTo>
                  <a:lnTo>
                    <a:pt x="412" y="221"/>
                  </a:lnTo>
                  <a:lnTo>
                    <a:pt x="412" y="223"/>
                  </a:lnTo>
                  <a:lnTo>
                    <a:pt x="411" y="223"/>
                  </a:lnTo>
                  <a:lnTo>
                    <a:pt x="411" y="224"/>
                  </a:lnTo>
                  <a:lnTo>
                    <a:pt x="409" y="224"/>
                  </a:lnTo>
                  <a:lnTo>
                    <a:pt x="409" y="226"/>
                  </a:lnTo>
                  <a:lnTo>
                    <a:pt x="408" y="226"/>
                  </a:lnTo>
                  <a:lnTo>
                    <a:pt x="408" y="224"/>
                  </a:lnTo>
                  <a:lnTo>
                    <a:pt x="409" y="224"/>
                  </a:lnTo>
                  <a:lnTo>
                    <a:pt x="408" y="224"/>
                  </a:lnTo>
                  <a:lnTo>
                    <a:pt x="408" y="223"/>
                  </a:lnTo>
                  <a:lnTo>
                    <a:pt x="409" y="223"/>
                  </a:lnTo>
                  <a:lnTo>
                    <a:pt x="411" y="223"/>
                  </a:lnTo>
                  <a:lnTo>
                    <a:pt x="411" y="221"/>
                  </a:lnTo>
                  <a:lnTo>
                    <a:pt x="412" y="221"/>
                  </a:lnTo>
                  <a:lnTo>
                    <a:pt x="412" y="220"/>
                  </a:lnTo>
                  <a:lnTo>
                    <a:pt x="411" y="220"/>
                  </a:lnTo>
                  <a:lnTo>
                    <a:pt x="409" y="220"/>
                  </a:lnTo>
                  <a:lnTo>
                    <a:pt x="408" y="220"/>
                  </a:lnTo>
                  <a:lnTo>
                    <a:pt x="407" y="220"/>
                  </a:lnTo>
                  <a:lnTo>
                    <a:pt x="407" y="221"/>
                  </a:lnTo>
                  <a:lnTo>
                    <a:pt x="405" y="221"/>
                  </a:lnTo>
                  <a:lnTo>
                    <a:pt x="405" y="223"/>
                  </a:lnTo>
                  <a:lnTo>
                    <a:pt x="405" y="221"/>
                  </a:lnTo>
                  <a:lnTo>
                    <a:pt x="405" y="220"/>
                  </a:lnTo>
                  <a:lnTo>
                    <a:pt x="407" y="220"/>
                  </a:lnTo>
                  <a:lnTo>
                    <a:pt x="408" y="220"/>
                  </a:lnTo>
                  <a:lnTo>
                    <a:pt x="408" y="219"/>
                  </a:lnTo>
                  <a:lnTo>
                    <a:pt x="407" y="219"/>
                  </a:lnTo>
                  <a:lnTo>
                    <a:pt x="407" y="217"/>
                  </a:lnTo>
                  <a:lnTo>
                    <a:pt x="405" y="216"/>
                  </a:lnTo>
                  <a:lnTo>
                    <a:pt x="405" y="214"/>
                  </a:lnTo>
                  <a:lnTo>
                    <a:pt x="405" y="213"/>
                  </a:lnTo>
                  <a:lnTo>
                    <a:pt x="407" y="211"/>
                  </a:lnTo>
                  <a:lnTo>
                    <a:pt x="405" y="211"/>
                  </a:lnTo>
                  <a:lnTo>
                    <a:pt x="404" y="211"/>
                  </a:lnTo>
                  <a:lnTo>
                    <a:pt x="404" y="213"/>
                  </a:lnTo>
                  <a:lnTo>
                    <a:pt x="404" y="214"/>
                  </a:lnTo>
                  <a:lnTo>
                    <a:pt x="404" y="213"/>
                  </a:lnTo>
                  <a:lnTo>
                    <a:pt x="404" y="214"/>
                  </a:lnTo>
                  <a:lnTo>
                    <a:pt x="402" y="213"/>
                  </a:lnTo>
                  <a:lnTo>
                    <a:pt x="404" y="213"/>
                  </a:lnTo>
                  <a:lnTo>
                    <a:pt x="404" y="211"/>
                  </a:lnTo>
                  <a:lnTo>
                    <a:pt x="404" y="210"/>
                  </a:lnTo>
                  <a:lnTo>
                    <a:pt x="405" y="211"/>
                  </a:lnTo>
                  <a:lnTo>
                    <a:pt x="407" y="211"/>
                  </a:lnTo>
                  <a:lnTo>
                    <a:pt x="407" y="210"/>
                  </a:lnTo>
                  <a:lnTo>
                    <a:pt x="407" y="209"/>
                  </a:lnTo>
                  <a:lnTo>
                    <a:pt x="407" y="207"/>
                  </a:lnTo>
                  <a:lnTo>
                    <a:pt x="405" y="207"/>
                  </a:lnTo>
                  <a:lnTo>
                    <a:pt x="407" y="207"/>
                  </a:lnTo>
                  <a:lnTo>
                    <a:pt x="407" y="206"/>
                  </a:lnTo>
                  <a:lnTo>
                    <a:pt x="407" y="204"/>
                  </a:lnTo>
                  <a:lnTo>
                    <a:pt x="405" y="204"/>
                  </a:lnTo>
                  <a:lnTo>
                    <a:pt x="407" y="203"/>
                  </a:lnTo>
                  <a:lnTo>
                    <a:pt x="407" y="201"/>
                  </a:lnTo>
                  <a:lnTo>
                    <a:pt x="407" y="199"/>
                  </a:lnTo>
                  <a:lnTo>
                    <a:pt x="407" y="197"/>
                  </a:lnTo>
                  <a:lnTo>
                    <a:pt x="407" y="196"/>
                  </a:lnTo>
                  <a:lnTo>
                    <a:pt x="407" y="194"/>
                  </a:lnTo>
                  <a:lnTo>
                    <a:pt x="408" y="193"/>
                  </a:lnTo>
                  <a:lnTo>
                    <a:pt x="408" y="191"/>
                  </a:lnTo>
                  <a:lnTo>
                    <a:pt x="408" y="190"/>
                  </a:lnTo>
                  <a:lnTo>
                    <a:pt x="409" y="189"/>
                  </a:lnTo>
                  <a:lnTo>
                    <a:pt x="411" y="189"/>
                  </a:lnTo>
                  <a:lnTo>
                    <a:pt x="411" y="187"/>
                  </a:lnTo>
                  <a:lnTo>
                    <a:pt x="409" y="187"/>
                  </a:lnTo>
                  <a:lnTo>
                    <a:pt x="409" y="186"/>
                  </a:lnTo>
                  <a:lnTo>
                    <a:pt x="408" y="186"/>
                  </a:lnTo>
                  <a:lnTo>
                    <a:pt x="408" y="187"/>
                  </a:lnTo>
                  <a:lnTo>
                    <a:pt x="408" y="186"/>
                  </a:lnTo>
                  <a:lnTo>
                    <a:pt x="407" y="186"/>
                  </a:lnTo>
                  <a:lnTo>
                    <a:pt x="408" y="184"/>
                  </a:lnTo>
                  <a:lnTo>
                    <a:pt x="407" y="183"/>
                  </a:lnTo>
                  <a:lnTo>
                    <a:pt x="408" y="183"/>
                  </a:lnTo>
                  <a:lnTo>
                    <a:pt x="409" y="183"/>
                  </a:lnTo>
                  <a:lnTo>
                    <a:pt x="409" y="181"/>
                  </a:lnTo>
                  <a:lnTo>
                    <a:pt x="409" y="180"/>
                  </a:lnTo>
                  <a:lnTo>
                    <a:pt x="408" y="180"/>
                  </a:lnTo>
                  <a:lnTo>
                    <a:pt x="407" y="180"/>
                  </a:lnTo>
                  <a:lnTo>
                    <a:pt x="405" y="180"/>
                  </a:lnTo>
                  <a:lnTo>
                    <a:pt x="407" y="180"/>
                  </a:lnTo>
                  <a:lnTo>
                    <a:pt x="407" y="179"/>
                  </a:lnTo>
                  <a:lnTo>
                    <a:pt x="405" y="179"/>
                  </a:lnTo>
                  <a:lnTo>
                    <a:pt x="405" y="177"/>
                  </a:lnTo>
                  <a:lnTo>
                    <a:pt x="407" y="177"/>
                  </a:lnTo>
                  <a:lnTo>
                    <a:pt x="407" y="176"/>
                  </a:lnTo>
                  <a:lnTo>
                    <a:pt x="405" y="176"/>
                  </a:lnTo>
                  <a:lnTo>
                    <a:pt x="404" y="176"/>
                  </a:lnTo>
                  <a:lnTo>
                    <a:pt x="404" y="174"/>
                  </a:lnTo>
                  <a:lnTo>
                    <a:pt x="402" y="173"/>
                  </a:lnTo>
                  <a:lnTo>
                    <a:pt x="404" y="173"/>
                  </a:lnTo>
                  <a:lnTo>
                    <a:pt x="404" y="174"/>
                  </a:lnTo>
                  <a:lnTo>
                    <a:pt x="405" y="174"/>
                  </a:lnTo>
                  <a:lnTo>
                    <a:pt x="405" y="173"/>
                  </a:lnTo>
                  <a:lnTo>
                    <a:pt x="404" y="173"/>
                  </a:lnTo>
                  <a:lnTo>
                    <a:pt x="405" y="173"/>
                  </a:lnTo>
                  <a:lnTo>
                    <a:pt x="405" y="171"/>
                  </a:lnTo>
                  <a:lnTo>
                    <a:pt x="404" y="171"/>
                  </a:lnTo>
                  <a:lnTo>
                    <a:pt x="404" y="170"/>
                  </a:lnTo>
                  <a:lnTo>
                    <a:pt x="405" y="170"/>
                  </a:lnTo>
                  <a:lnTo>
                    <a:pt x="405" y="171"/>
                  </a:lnTo>
                  <a:lnTo>
                    <a:pt x="405" y="173"/>
                  </a:lnTo>
                  <a:lnTo>
                    <a:pt x="405" y="174"/>
                  </a:lnTo>
                  <a:lnTo>
                    <a:pt x="407" y="174"/>
                  </a:lnTo>
                  <a:lnTo>
                    <a:pt x="407" y="176"/>
                  </a:lnTo>
                  <a:lnTo>
                    <a:pt x="408" y="177"/>
                  </a:lnTo>
                  <a:lnTo>
                    <a:pt x="409" y="177"/>
                  </a:lnTo>
                  <a:lnTo>
                    <a:pt x="409" y="179"/>
                  </a:lnTo>
                  <a:lnTo>
                    <a:pt x="411" y="179"/>
                  </a:lnTo>
                  <a:lnTo>
                    <a:pt x="412" y="179"/>
                  </a:lnTo>
                  <a:lnTo>
                    <a:pt x="412" y="177"/>
                  </a:lnTo>
                  <a:lnTo>
                    <a:pt x="412" y="176"/>
                  </a:lnTo>
                  <a:lnTo>
                    <a:pt x="411" y="176"/>
                  </a:lnTo>
                  <a:lnTo>
                    <a:pt x="411" y="174"/>
                  </a:lnTo>
                  <a:lnTo>
                    <a:pt x="411" y="176"/>
                  </a:lnTo>
                  <a:lnTo>
                    <a:pt x="412" y="176"/>
                  </a:lnTo>
                  <a:lnTo>
                    <a:pt x="414" y="176"/>
                  </a:lnTo>
                  <a:lnTo>
                    <a:pt x="415" y="176"/>
                  </a:lnTo>
                  <a:lnTo>
                    <a:pt x="417" y="176"/>
                  </a:lnTo>
                  <a:lnTo>
                    <a:pt x="417" y="177"/>
                  </a:lnTo>
                  <a:lnTo>
                    <a:pt x="418" y="179"/>
                  </a:lnTo>
                  <a:lnTo>
                    <a:pt x="418" y="177"/>
                  </a:lnTo>
                  <a:lnTo>
                    <a:pt x="418" y="176"/>
                  </a:lnTo>
                  <a:lnTo>
                    <a:pt x="417" y="174"/>
                  </a:lnTo>
                  <a:lnTo>
                    <a:pt x="415" y="174"/>
                  </a:lnTo>
                  <a:lnTo>
                    <a:pt x="414" y="174"/>
                  </a:lnTo>
                  <a:lnTo>
                    <a:pt x="414" y="173"/>
                  </a:lnTo>
                  <a:lnTo>
                    <a:pt x="412" y="173"/>
                  </a:lnTo>
                  <a:lnTo>
                    <a:pt x="411" y="171"/>
                  </a:lnTo>
                  <a:lnTo>
                    <a:pt x="411" y="170"/>
                  </a:lnTo>
                  <a:lnTo>
                    <a:pt x="409" y="170"/>
                  </a:lnTo>
                  <a:lnTo>
                    <a:pt x="409" y="171"/>
                  </a:lnTo>
                  <a:lnTo>
                    <a:pt x="409" y="170"/>
                  </a:lnTo>
                  <a:lnTo>
                    <a:pt x="408" y="170"/>
                  </a:lnTo>
                  <a:lnTo>
                    <a:pt x="408" y="169"/>
                  </a:lnTo>
                  <a:lnTo>
                    <a:pt x="407" y="167"/>
                  </a:lnTo>
                  <a:lnTo>
                    <a:pt x="405" y="167"/>
                  </a:lnTo>
                  <a:lnTo>
                    <a:pt x="405" y="166"/>
                  </a:lnTo>
                  <a:lnTo>
                    <a:pt x="404" y="166"/>
                  </a:lnTo>
                  <a:lnTo>
                    <a:pt x="405" y="166"/>
                  </a:lnTo>
                  <a:lnTo>
                    <a:pt x="407" y="167"/>
                  </a:lnTo>
                  <a:lnTo>
                    <a:pt x="408" y="167"/>
                  </a:lnTo>
                  <a:lnTo>
                    <a:pt x="408" y="166"/>
                  </a:lnTo>
                  <a:lnTo>
                    <a:pt x="407" y="164"/>
                  </a:lnTo>
                  <a:lnTo>
                    <a:pt x="405" y="163"/>
                  </a:lnTo>
                  <a:lnTo>
                    <a:pt x="405" y="161"/>
                  </a:lnTo>
                  <a:lnTo>
                    <a:pt x="407" y="163"/>
                  </a:lnTo>
                  <a:lnTo>
                    <a:pt x="407" y="164"/>
                  </a:lnTo>
                  <a:lnTo>
                    <a:pt x="408" y="164"/>
                  </a:lnTo>
                  <a:lnTo>
                    <a:pt x="408" y="166"/>
                  </a:lnTo>
                  <a:lnTo>
                    <a:pt x="409" y="167"/>
                  </a:lnTo>
                  <a:lnTo>
                    <a:pt x="408" y="167"/>
                  </a:lnTo>
                  <a:lnTo>
                    <a:pt x="408" y="169"/>
                  </a:lnTo>
                  <a:lnTo>
                    <a:pt x="409" y="170"/>
                  </a:lnTo>
                  <a:lnTo>
                    <a:pt x="411" y="170"/>
                  </a:lnTo>
                  <a:lnTo>
                    <a:pt x="411" y="169"/>
                  </a:lnTo>
                  <a:lnTo>
                    <a:pt x="411" y="167"/>
                  </a:lnTo>
                  <a:lnTo>
                    <a:pt x="412" y="169"/>
                  </a:lnTo>
                  <a:lnTo>
                    <a:pt x="412" y="170"/>
                  </a:lnTo>
                  <a:lnTo>
                    <a:pt x="412" y="169"/>
                  </a:lnTo>
                  <a:lnTo>
                    <a:pt x="412" y="170"/>
                  </a:lnTo>
                  <a:lnTo>
                    <a:pt x="412" y="169"/>
                  </a:lnTo>
                  <a:lnTo>
                    <a:pt x="414" y="169"/>
                  </a:lnTo>
                  <a:lnTo>
                    <a:pt x="414" y="170"/>
                  </a:lnTo>
                  <a:lnTo>
                    <a:pt x="415" y="170"/>
                  </a:lnTo>
                  <a:lnTo>
                    <a:pt x="417" y="170"/>
                  </a:lnTo>
                  <a:lnTo>
                    <a:pt x="417" y="171"/>
                  </a:lnTo>
                  <a:lnTo>
                    <a:pt x="418" y="171"/>
                  </a:lnTo>
                  <a:lnTo>
                    <a:pt x="417" y="173"/>
                  </a:lnTo>
                  <a:lnTo>
                    <a:pt x="418" y="173"/>
                  </a:lnTo>
                  <a:lnTo>
                    <a:pt x="417" y="173"/>
                  </a:lnTo>
                  <a:lnTo>
                    <a:pt x="418" y="174"/>
                  </a:lnTo>
                  <a:lnTo>
                    <a:pt x="418" y="176"/>
                  </a:lnTo>
                  <a:lnTo>
                    <a:pt x="419" y="176"/>
                  </a:lnTo>
                  <a:lnTo>
                    <a:pt x="419" y="177"/>
                  </a:lnTo>
                  <a:lnTo>
                    <a:pt x="421" y="177"/>
                  </a:lnTo>
                  <a:lnTo>
                    <a:pt x="422" y="177"/>
                  </a:lnTo>
                  <a:lnTo>
                    <a:pt x="424" y="177"/>
                  </a:lnTo>
                  <a:lnTo>
                    <a:pt x="424" y="179"/>
                  </a:lnTo>
                  <a:lnTo>
                    <a:pt x="424" y="177"/>
                  </a:lnTo>
                  <a:lnTo>
                    <a:pt x="425" y="177"/>
                  </a:lnTo>
                  <a:lnTo>
                    <a:pt x="424" y="177"/>
                  </a:lnTo>
                  <a:lnTo>
                    <a:pt x="424" y="176"/>
                  </a:lnTo>
                  <a:lnTo>
                    <a:pt x="424" y="174"/>
                  </a:lnTo>
                  <a:lnTo>
                    <a:pt x="422" y="174"/>
                  </a:lnTo>
                  <a:lnTo>
                    <a:pt x="421" y="174"/>
                  </a:lnTo>
                  <a:lnTo>
                    <a:pt x="419" y="174"/>
                  </a:lnTo>
                  <a:lnTo>
                    <a:pt x="419" y="173"/>
                  </a:lnTo>
                  <a:lnTo>
                    <a:pt x="421" y="173"/>
                  </a:lnTo>
                  <a:lnTo>
                    <a:pt x="422" y="173"/>
                  </a:lnTo>
                  <a:lnTo>
                    <a:pt x="422" y="171"/>
                  </a:lnTo>
                  <a:lnTo>
                    <a:pt x="421" y="173"/>
                  </a:lnTo>
                  <a:lnTo>
                    <a:pt x="419" y="171"/>
                  </a:lnTo>
                  <a:lnTo>
                    <a:pt x="418" y="170"/>
                  </a:lnTo>
                  <a:lnTo>
                    <a:pt x="418" y="169"/>
                  </a:lnTo>
                  <a:lnTo>
                    <a:pt x="417" y="169"/>
                  </a:lnTo>
                  <a:lnTo>
                    <a:pt x="415" y="169"/>
                  </a:lnTo>
                  <a:lnTo>
                    <a:pt x="415" y="167"/>
                  </a:lnTo>
                  <a:lnTo>
                    <a:pt x="417" y="167"/>
                  </a:lnTo>
                  <a:lnTo>
                    <a:pt x="415" y="167"/>
                  </a:lnTo>
                  <a:lnTo>
                    <a:pt x="415" y="169"/>
                  </a:lnTo>
                  <a:lnTo>
                    <a:pt x="415" y="167"/>
                  </a:lnTo>
                  <a:lnTo>
                    <a:pt x="414" y="167"/>
                  </a:lnTo>
                  <a:lnTo>
                    <a:pt x="414" y="166"/>
                  </a:lnTo>
                  <a:lnTo>
                    <a:pt x="414" y="164"/>
                  </a:lnTo>
                  <a:lnTo>
                    <a:pt x="414" y="163"/>
                  </a:lnTo>
                  <a:lnTo>
                    <a:pt x="412" y="163"/>
                  </a:lnTo>
                  <a:lnTo>
                    <a:pt x="411" y="163"/>
                  </a:lnTo>
                  <a:lnTo>
                    <a:pt x="411" y="161"/>
                  </a:lnTo>
                  <a:lnTo>
                    <a:pt x="412" y="161"/>
                  </a:lnTo>
                  <a:lnTo>
                    <a:pt x="414" y="163"/>
                  </a:lnTo>
                  <a:lnTo>
                    <a:pt x="414" y="161"/>
                  </a:lnTo>
                  <a:lnTo>
                    <a:pt x="415" y="161"/>
                  </a:lnTo>
                  <a:lnTo>
                    <a:pt x="415" y="163"/>
                  </a:lnTo>
                  <a:lnTo>
                    <a:pt x="415" y="164"/>
                  </a:lnTo>
                  <a:lnTo>
                    <a:pt x="415" y="163"/>
                  </a:lnTo>
                  <a:lnTo>
                    <a:pt x="415" y="161"/>
                  </a:lnTo>
                  <a:lnTo>
                    <a:pt x="417" y="161"/>
                  </a:lnTo>
                  <a:lnTo>
                    <a:pt x="417" y="163"/>
                  </a:lnTo>
                  <a:lnTo>
                    <a:pt x="417" y="161"/>
                  </a:lnTo>
                  <a:lnTo>
                    <a:pt x="418" y="161"/>
                  </a:lnTo>
                  <a:lnTo>
                    <a:pt x="418" y="163"/>
                  </a:lnTo>
                  <a:lnTo>
                    <a:pt x="418" y="161"/>
                  </a:lnTo>
                  <a:lnTo>
                    <a:pt x="419" y="161"/>
                  </a:lnTo>
                  <a:lnTo>
                    <a:pt x="419" y="163"/>
                  </a:lnTo>
                  <a:lnTo>
                    <a:pt x="421" y="164"/>
                  </a:lnTo>
                  <a:lnTo>
                    <a:pt x="421" y="163"/>
                  </a:lnTo>
                  <a:lnTo>
                    <a:pt x="421" y="164"/>
                  </a:lnTo>
                  <a:lnTo>
                    <a:pt x="422" y="164"/>
                  </a:lnTo>
                  <a:lnTo>
                    <a:pt x="422" y="166"/>
                  </a:lnTo>
                  <a:lnTo>
                    <a:pt x="422" y="167"/>
                  </a:lnTo>
                  <a:lnTo>
                    <a:pt x="424" y="169"/>
                  </a:lnTo>
                  <a:lnTo>
                    <a:pt x="424" y="170"/>
                  </a:lnTo>
                  <a:lnTo>
                    <a:pt x="425" y="170"/>
                  </a:lnTo>
                  <a:lnTo>
                    <a:pt x="424" y="170"/>
                  </a:lnTo>
                  <a:lnTo>
                    <a:pt x="425" y="171"/>
                  </a:lnTo>
                  <a:lnTo>
                    <a:pt x="424" y="171"/>
                  </a:lnTo>
                  <a:lnTo>
                    <a:pt x="424" y="173"/>
                  </a:lnTo>
                  <a:lnTo>
                    <a:pt x="425" y="173"/>
                  </a:lnTo>
                  <a:lnTo>
                    <a:pt x="425" y="174"/>
                  </a:lnTo>
                  <a:lnTo>
                    <a:pt x="427" y="174"/>
                  </a:lnTo>
                  <a:lnTo>
                    <a:pt x="428" y="177"/>
                  </a:lnTo>
                  <a:lnTo>
                    <a:pt x="429" y="179"/>
                  </a:lnTo>
                  <a:lnTo>
                    <a:pt x="429" y="180"/>
                  </a:lnTo>
                  <a:lnTo>
                    <a:pt x="429" y="181"/>
                  </a:lnTo>
                  <a:lnTo>
                    <a:pt x="431" y="181"/>
                  </a:lnTo>
                  <a:lnTo>
                    <a:pt x="431" y="180"/>
                  </a:lnTo>
                  <a:lnTo>
                    <a:pt x="431" y="179"/>
                  </a:lnTo>
                  <a:lnTo>
                    <a:pt x="431" y="177"/>
                  </a:lnTo>
                  <a:lnTo>
                    <a:pt x="432" y="177"/>
                  </a:lnTo>
                  <a:lnTo>
                    <a:pt x="432" y="176"/>
                  </a:lnTo>
                  <a:lnTo>
                    <a:pt x="431" y="176"/>
                  </a:lnTo>
                  <a:lnTo>
                    <a:pt x="432" y="176"/>
                  </a:lnTo>
                  <a:lnTo>
                    <a:pt x="432" y="174"/>
                  </a:lnTo>
                  <a:lnTo>
                    <a:pt x="431" y="174"/>
                  </a:lnTo>
                  <a:lnTo>
                    <a:pt x="429" y="174"/>
                  </a:lnTo>
                  <a:lnTo>
                    <a:pt x="428" y="174"/>
                  </a:lnTo>
                  <a:lnTo>
                    <a:pt x="428" y="173"/>
                  </a:lnTo>
                  <a:lnTo>
                    <a:pt x="428" y="171"/>
                  </a:lnTo>
                  <a:lnTo>
                    <a:pt x="428" y="170"/>
                  </a:lnTo>
                  <a:lnTo>
                    <a:pt x="428" y="169"/>
                  </a:lnTo>
                  <a:lnTo>
                    <a:pt x="429" y="169"/>
                  </a:lnTo>
                  <a:lnTo>
                    <a:pt x="429" y="170"/>
                  </a:lnTo>
                  <a:lnTo>
                    <a:pt x="429" y="171"/>
                  </a:lnTo>
                  <a:lnTo>
                    <a:pt x="431" y="173"/>
                  </a:lnTo>
                  <a:lnTo>
                    <a:pt x="431" y="174"/>
                  </a:lnTo>
                  <a:lnTo>
                    <a:pt x="432" y="174"/>
                  </a:lnTo>
                  <a:lnTo>
                    <a:pt x="432" y="173"/>
                  </a:lnTo>
                  <a:lnTo>
                    <a:pt x="432" y="171"/>
                  </a:lnTo>
                  <a:lnTo>
                    <a:pt x="434" y="171"/>
                  </a:lnTo>
                  <a:lnTo>
                    <a:pt x="434" y="173"/>
                  </a:lnTo>
                  <a:lnTo>
                    <a:pt x="435" y="173"/>
                  </a:lnTo>
                  <a:lnTo>
                    <a:pt x="437" y="173"/>
                  </a:lnTo>
                  <a:lnTo>
                    <a:pt x="437" y="174"/>
                  </a:lnTo>
                  <a:lnTo>
                    <a:pt x="438" y="174"/>
                  </a:lnTo>
                  <a:lnTo>
                    <a:pt x="441" y="174"/>
                  </a:lnTo>
                  <a:lnTo>
                    <a:pt x="442" y="174"/>
                  </a:lnTo>
                  <a:lnTo>
                    <a:pt x="444" y="174"/>
                  </a:lnTo>
                  <a:lnTo>
                    <a:pt x="444" y="173"/>
                  </a:lnTo>
                  <a:lnTo>
                    <a:pt x="444" y="171"/>
                  </a:lnTo>
                  <a:lnTo>
                    <a:pt x="442" y="170"/>
                  </a:lnTo>
                  <a:lnTo>
                    <a:pt x="441" y="170"/>
                  </a:lnTo>
                  <a:lnTo>
                    <a:pt x="441" y="169"/>
                  </a:lnTo>
                  <a:lnTo>
                    <a:pt x="439" y="169"/>
                  </a:lnTo>
                  <a:lnTo>
                    <a:pt x="441" y="169"/>
                  </a:lnTo>
                  <a:lnTo>
                    <a:pt x="441" y="167"/>
                  </a:lnTo>
                  <a:lnTo>
                    <a:pt x="439" y="167"/>
                  </a:lnTo>
                  <a:lnTo>
                    <a:pt x="438" y="167"/>
                  </a:lnTo>
                  <a:lnTo>
                    <a:pt x="437" y="166"/>
                  </a:lnTo>
                  <a:lnTo>
                    <a:pt x="435" y="166"/>
                  </a:lnTo>
                  <a:lnTo>
                    <a:pt x="434" y="166"/>
                  </a:lnTo>
                  <a:lnTo>
                    <a:pt x="432" y="164"/>
                  </a:lnTo>
                  <a:lnTo>
                    <a:pt x="429" y="163"/>
                  </a:lnTo>
                  <a:lnTo>
                    <a:pt x="427" y="160"/>
                  </a:lnTo>
                  <a:lnTo>
                    <a:pt x="425" y="159"/>
                  </a:lnTo>
                  <a:lnTo>
                    <a:pt x="424" y="159"/>
                  </a:lnTo>
                  <a:lnTo>
                    <a:pt x="424" y="157"/>
                  </a:lnTo>
                  <a:lnTo>
                    <a:pt x="422" y="157"/>
                  </a:lnTo>
                  <a:lnTo>
                    <a:pt x="421" y="156"/>
                  </a:lnTo>
                  <a:lnTo>
                    <a:pt x="419" y="156"/>
                  </a:lnTo>
                  <a:lnTo>
                    <a:pt x="419" y="154"/>
                  </a:lnTo>
                  <a:lnTo>
                    <a:pt x="418" y="153"/>
                  </a:lnTo>
                  <a:lnTo>
                    <a:pt x="417" y="151"/>
                  </a:lnTo>
                  <a:lnTo>
                    <a:pt x="418" y="153"/>
                  </a:lnTo>
                  <a:lnTo>
                    <a:pt x="419" y="153"/>
                  </a:lnTo>
                  <a:lnTo>
                    <a:pt x="419" y="154"/>
                  </a:lnTo>
                  <a:lnTo>
                    <a:pt x="419" y="156"/>
                  </a:lnTo>
                  <a:lnTo>
                    <a:pt x="419" y="154"/>
                  </a:lnTo>
                  <a:lnTo>
                    <a:pt x="421" y="154"/>
                  </a:lnTo>
                  <a:lnTo>
                    <a:pt x="421" y="153"/>
                  </a:lnTo>
                  <a:lnTo>
                    <a:pt x="422" y="153"/>
                  </a:lnTo>
                  <a:lnTo>
                    <a:pt x="424" y="153"/>
                  </a:lnTo>
                  <a:lnTo>
                    <a:pt x="425" y="153"/>
                  </a:lnTo>
                  <a:lnTo>
                    <a:pt x="427" y="151"/>
                  </a:lnTo>
                  <a:lnTo>
                    <a:pt x="427" y="153"/>
                  </a:lnTo>
                  <a:lnTo>
                    <a:pt x="425" y="153"/>
                  </a:lnTo>
                  <a:lnTo>
                    <a:pt x="425" y="154"/>
                  </a:lnTo>
                  <a:lnTo>
                    <a:pt x="424" y="154"/>
                  </a:lnTo>
                  <a:lnTo>
                    <a:pt x="424" y="153"/>
                  </a:lnTo>
                  <a:lnTo>
                    <a:pt x="422" y="153"/>
                  </a:lnTo>
                  <a:lnTo>
                    <a:pt x="421" y="154"/>
                  </a:lnTo>
                  <a:lnTo>
                    <a:pt x="421" y="156"/>
                  </a:lnTo>
                  <a:lnTo>
                    <a:pt x="422" y="156"/>
                  </a:lnTo>
                  <a:lnTo>
                    <a:pt x="424" y="157"/>
                  </a:lnTo>
                  <a:lnTo>
                    <a:pt x="425" y="159"/>
                  </a:lnTo>
                  <a:lnTo>
                    <a:pt x="427" y="159"/>
                  </a:lnTo>
                  <a:lnTo>
                    <a:pt x="427" y="160"/>
                  </a:lnTo>
                  <a:lnTo>
                    <a:pt x="428" y="160"/>
                  </a:lnTo>
                  <a:lnTo>
                    <a:pt x="429" y="161"/>
                  </a:lnTo>
                  <a:lnTo>
                    <a:pt x="431" y="161"/>
                  </a:lnTo>
                  <a:lnTo>
                    <a:pt x="431" y="160"/>
                  </a:lnTo>
                  <a:lnTo>
                    <a:pt x="431" y="159"/>
                  </a:lnTo>
                  <a:lnTo>
                    <a:pt x="431" y="157"/>
                  </a:lnTo>
                  <a:lnTo>
                    <a:pt x="431" y="156"/>
                  </a:lnTo>
                  <a:lnTo>
                    <a:pt x="432" y="157"/>
                  </a:lnTo>
                  <a:lnTo>
                    <a:pt x="432" y="159"/>
                  </a:lnTo>
                  <a:lnTo>
                    <a:pt x="434" y="159"/>
                  </a:lnTo>
                  <a:lnTo>
                    <a:pt x="435" y="160"/>
                  </a:lnTo>
                  <a:lnTo>
                    <a:pt x="435" y="161"/>
                  </a:lnTo>
                  <a:lnTo>
                    <a:pt x="437" y="161"/>
                  </a:lnTo>
                  <a:lnTo>
                    <a:pt x="438" y="163"/>
                  </a:lnTo>
                  <a:lnTo>
                    <a:pt x="438" y="164"/>
                  </a:lnTo>
                  <a:lnTo>
                    <a:pt x="441" y="166"/>
                  </a:lnTo>
                  <a:lnTo>
                    <a:pt x="442" y="166"/>
                  </a:lnTo>
                  <a:lnTo>
                    <a:pt x="444" y="167"/>
                  </a:lnTo>
                  <a:lnTo>
                    <a:pt x="445" y="167"/>
                  </a:lnTo>
                  <a:lnTo>
                    <a:pt x="447" y="167"/>
                  </a:lnTo>
                  <a:lnTo>
                    <a:pt x="448" y="167"/>
                  </a:lnTo>
                  <a:lnTo>
                    <a:pt x="448" y="169"/>
                  </a:lnTo>
                  <a:lnTo>
                    <a:pt x="449" y="169"/>
                  </a:lnTo>
                  <a:lnTo>
                    <a:pt x="449" y="167"/>
                  </a:lnTo>
                  <a:lnTo>
                    <a:pt x="449" y="169"/>
                  </a:lnTo>
                  <a:lnTo>
                    <a:pt x="451" y="169"/>
                  </a:lnTo>
                  <a:lnTo>
                    <a:pt x="451" y="167"/>
                  </a:lnTo>
                  <a:lnTo>
                    <a:pt x="451" y="166"/>
                  </a:lnTo>
                  <a:lnTo>
                    <a:pt x="449" y="166"/>
                  </a:lnTo>
                  <a:lnTo>
                    <a:pt x="449" y="164"/>
                  </a:lnTo>
                  <a:lnTo>
                    <a:pt x="448" y="163"/>
                  </a:lnTo>
                  <a:lnTo>
                    <a:pt x="447" y="163"/>
                  </a:lnTo>
                  <a:lnTo>
                    <a:pt x="445" y="163"/>
                  </a:lnTo>
                  <a:lnTo>
                    <a:pt x="444" y="163"/>
                  </a:lnTo>
                  <a:lnTo>
                    <a:pt x="442" y="163"/>
                  </a:lnTo>
                  <a:lnTo>
                    <a:pt x="444" y="163"/>
                  </a:lnTo>
                  <a:lnTo>
                    <a:pt x="445" y="163"/>
                  </a:lnTo>
                  <a:lnTo>
                    <a:pt x="447" y="163"/>
                  </a:lnTo>
                  <a:lnTo>
                    <a:pt x="448" y="163"/>
                  </a:lnTo>
                  <a:lnTo>
                    <a:pt x="448" y="161"/>
                  </a:lnTo>
                  <a:lnTo>
                    <a:pt x="447" y="161"/>
                  </a:lnTo>
                  <a:lnTo>
                    <a:pt x="447" y="160"/>
                  </a:lnTo>
                  <a:lnTo>
                    <a:pt x="445" y="161"/>
                  </a:lnTo>
                  <a:lnTo>
                    <a:pt x="444" y="161"/>
                  </a:lnTo>
                  <a:lnTo>
                    <a:pt x="444" y="160"/>
                  </a:lnTo>
                  <a:lnTo>
                    <a:pt x="445" y="160"/>
                  </a:lnTo>
                  <a:lnTo>
                    <a:pt x="447" y="160"/>
                  </a:lnTo>
                  <a:lnTo>
                    <a:pt x="448" y="160"/>
                  </a:lnTo>
                  <a:lnTo>
                    <a:pt x="449" y="160"/>
                  </a:lnTo>
                  <a:lnTo>
                    <a:pt x="449" y="159"/>
                  </a:lnTo>
                  <a:lnTo>
                    <a:pt x="451" y="159"/>
                  </a:lnTo>
                  <a:lnTo>
                    <a:pt x="449" y="160"/>
                  </a:lnTo>
                  <a:lnTo>
                    <a:pt x="449" y="161"/>
                  </a:lnTo>
                  <a:lnTo>
                    <a:pt x="451" y="161"/>
                  </a:lnTo>
                  <a:lnTo>
                    <a:pt x="449" y="161"/>
                  </a:lnTo>
                  <a:lnTo>
                    <a:pt x="451" y="163"/>
                  </a:lnTo>
                  <a:lnTo>
                    <a:pt x="451" y="164"/>
                  </a:lnTo>
                  <a:lnTo>
                    <a:pt x="452" y="164"/>
                  </a:lnTo>
                  <a:lnTo>
                    <a:pt x="452" y="166"/>
                  </a:lnTo>
                  <a:lnTo>
                    <a:pt x="452" y="167"/>
                  </a:lnTo>
                  <a:lnTo>
                    <a:pt x="454" y="167"/>
                  </a:lnTo>
                  <a:lnTo>
                    <a:pt x="457" y="169"/>
                  </a:lnTo>
                  <a:lnTo>
                    <a:pt x="458" y="170"/>
                  </a:lnTo>
                  <a:lnTo>
                    <a:pt x="459" y="171"/>
                  </a:lnTo>
                  <a:lnTo>
                    <a:pt x="461" y="171"/>
                  </a:lnTo>
                  <a:lnTo>
                    <a:pt x="461" y="170"/>
                  </a:lnTo>
                  <a:lnTo>
                    <a:pt x="459" y="169"/>
                  </a:lnTo>
                  <a:lnTo>
                    <a:pt x="458" y="169"/>
                  </a:lnTo>
                  <a:lnTo>
                    <a:pt x="459" y="169"/>
                  </a:lnTo>
                  <a:lnTo>
                    <a:pt x="461" y="169"/>
                  </a:lnTo>
                  <a:lnTo>
                    <a:pt x="459" y="169"/>
                  </a:lnTo>
                  <a:lnTo>
                    <a:pt x="459" y="167"/>
                  </a:lnTo>
                  <a:lnTo>
                    <a:pt x="458" y="166"/>
                  </a:lnTo>
                  <a:lnTo>
                    <a:pt x="457" y="166"/>
                  </a:lnTo>
                  <a:lnTo>
                    <a:pt x="455" y="166"/>
                  </a:lnTo>
                  <a:lnTo>
                    <a:pt x="457" y="164"/>
                  </a:lnTo>
                  <a:lnTo>
                    <a:pt x="458" y="164"/>
                  </a:lnTo>
                  <a:lnTo>
                    <a:pt x="458" y="166"/>
                  </a:lnTo>
                  <a:lnTo>
                    <a:pt x="459" y="166"/>
                  </a:lnTo>
                  <a:lnTo>
                    <a:pt x="459" y="167"/>
                  </a:lnTo>
                  <a:lnTo>
                    <a:pt x="461" y="167"/>
                  </a:lnTo>
                  <a:lnTo>
                    <a:pt x="461" y="169"/>
                  </a:lnTo>
                  <a:lnTo>
                    <a:pt x="462" y="169"/>
                  </a:lnTo>
                  <a:lnTo>
                    <a:pt x="462" y="170"/>
                  </a:lnTo>
                  <a:lnTo>
                    <a:pt x="464" y="170"/>
                  </a:lnTo>
                  <a:lnTo>
                    <a:pt x="465" y="170"/>
                  </a:lnTo>
                  <a:lnTo>
                    <a:pt x="467" y="170"/>
                  </a:lnTo>
                  <a:lnTo>
                    <a:pt x="468" y="170"/>
                  </a:lnTo>
                  <a:lnTo>
                    <a:pt x="468" y="169"/>
                  </a:lnTo>
                  <a:lnTo>
                    <a:pt x="467" y="169"/>
                  </a:lnTo>
                  <a:lnTo>
                    <a:pt x="465" y="167"/>
                  </a:lnTo>
                  <a:lnTo>
                    <a:pt x="467" y="167"/>
                  </a:lnTo>
                  <a:lnTo>
                    <a:pt x="468" y="167"/>
                  </a:lnTo>
                  <a:lnTo>
                    <a:pt x="468" y="169"/>
                  </a:lnTo>
                  <a:lnTo>
                    <a:pt x="469" y="169"/>
                  </a:lnTo>
                  <a:lnTo>
                    <a:pt x="471" y="169"/>
                  </a:lnTo>
                  <a:lnTo>
                    <a:pt x="471" y="167"/>
                  </a:lnTo>
                  <a:lnTo>
                    <a:pt x="471" y="166"/>
                  </a:lnTo>
                  <a:lnTo>
                    <a:pt x="469" y="164"/>
                  </a:lnTo>
                  <a:lnTo>
                    <a:pt x="469" y="166"/>
                  </a:lnTo>
                  <a:lnTo>
                    <a:pt x="471" y="166"/>
                  </a:lnTo>
                  <a:lnTo>
                    <a:pt x="471" y="164"/>
                  </a:lnTo>
                  <a:lnTo>
                    <a:pt x="472" y="163"/>
                  </a:lnTo>
                  <a:lnTo>
                    <a:pt x="471" y="161"/>
                  </a:lnTo>
                  <a:lnTo>
                    <a:pt x="472" y="161"/>
                  </a:lnTo>
                  <a:lnTo>
                    <a:pt x="472" y="163"/>
                  </a:lnTo>
                  <a:lnTo>
                    <a:pt x="472" y="164"/>
                  </a:lnTo>
                  <a:lnTo>
                    <a:pt x="471" y="167"/>
                  </a:lnTo>
                  <a:lnTo>
                    <a:pt x="472" y="167"/>
                  </a:lnTo>
                  <a:lnTo>
                    <a:pt x="472" y="169"/>
                  </a:lnTo>
                  <a:lnTo>
                    <a:pt x="474" y="170"/>
                  </a:lnTo>
                  <a:lnTo>
                    <a:pt x="475" y="170"/>
                  </a:lnTo>
                  <a:lnTo>
                    <a:pt x="477" y="170"/>
                  </a:lnTo>
                  <a:lnTo>
                    <a:pt x="478" y="170"/>
                  </a:lnTo>
                  <a:lnTo>
                    <a:pt x="477" y="169"/>
                  </a:lnTo>
                  <a:lnTo>
                    <a:pt x="475" y="167"/>
                  </a:lnTo>
                  <a:lnTo>
                    <a:pt x="474" y="167"/>
                  </a:lnTo>
                  <a:lnTo>
                    <a:pt x="475" y="167"/>
                  </a:lnTo>
                  <a:lnTo>
                    <a:pt x="475" y="166"/>
                  </a:lnTo>
                  <a:lnTo>
                    <a:pt x="474" y="166"/>
                  </a:lnTo>
                  <a:lnTo>
                    <a:pt x="475" y="166"/>
                  </a:lnTo>
                  <a:lnTo>
                    <a:pt x="475" y="167"/>
                  </a:lnTo>
                  <a:lnTo>
                    <a:pt x="477" y="167"/>
                  </a:lnTo>
                  <a:lnTo>
                    <a:pt x="477" y="169"/>
                  </a:lnTo>
                  <a:lnTo>
                    <a:pt x="477" y="167"/>
                  </a:lnTo>
                  <a:lnTo>
                    <a:pt x="477" y="166"/>
                  </a:lnTo>
                  <a:lnTo>
                    <a:pt x="478" y="166"/>
                  </a:lnTo>
                  <a:lnTo>
                    <a:pt x="478" y="167"/>
                  </a:lnTo>
                  <a:lnTo>
                    <a:pt x="478" y="169"/>
                  </a:lnTo>
                  <a:lnTo>
                    <a:pt x="478" y="170"/>
                  </a:lnTo>
                  <a:lnTo>
                    <a:pt x="479" y="170"/>
                  </a:lnTo>
                  <a:lnTo>
                    <a:pt x="481" y="170"/>
                  </a:lnTo>
                  <a:lnTo>
                    <a:pt x="482" y="171"/>
                  </a:lnTo>
                  <a:lnTo>
                    <a:pt x="484" y="171"/>
                  </a:lnTo>
                  <a:lnTo>
                    <a:pt x="485" y="171"/>
                  </a:lnTo>
                  <a:lnTo>
                    <a:pt x="485" y="170"/>
                  </a:lnTo>
                  <a:lnTo>
                    <a:pt x="487" y="171"/>
                  </a:lnTo>
                  <a:lnTo>
                    <a:pt x="488" y="171"/>
                  </a:lnTo>
                  <a:lnTo>
                    <a:pt x="489" y="173"/>
                  </a:lnTo>
                  <a:lnTo>
                    <a:pt x="491" y="173"/>
                  </a:lnTo>
                  <a:lnTo>
                    <a:pt x="489" y="170"/>
                  </a:lnTo>
                  <a:lnTo>
                    <a:pt x="488" y="169"/>
                  </a:lnTo>
                  <a:lnTo>
                    <a:pt x="488" y="167"/>
                  </a:lnTo>
                  <a:lnTo>
                    <a:pt x="487" y="166"/>
                  </a:lnTo>
                  <a:lnTo>
                    <a:pt x="485" y="164"/>
                  </a:lnTo>
                  <a:lnTo>
                    <a:pt x="484" y="164"/>
                  </a:lnTo>
                  <a:lnTo>
                    <a:pt x="482" y="163"/>
                  </a:lnTo>
                  <a:lnTo>
                    <a:pt x="481" y="163"/>
                  </a:lnTo>
                  <a:lnTo>
                    <a:pt x="479" y="163"/>
                  </a:lnTo>
                  <a:lnTo>
                    <a:pt x="478" y="163"/>
                  </a:lnTo>
                  <a:lnTo>
                    <a:pt x="477" y="161"/>
                  </a:lnTo>
                  <a:lnTo>
                    <a:pt x="475" y="161"/>
                  </a:lnTo>
                  <a:lnTo>
                    <a:pt x="475" y="160"/>
                  </a:lnTo>
                  <a:lnTo>
                    <a:pt x="475" y="159"/>
                  </a:lnTo>
                  <a:lnTo>
                    <a:pt x="474" y="159"/>
                  </a:lnTo>
                  <a:lnTo>
                    <a:pt x="472" y="159"/>
                  </a:lnTo>
                  <a:lnTo>
                    <a:pt x="472" y="157"/>
                  </a:lnTo>
                  <a:lnTo>
                    <a:pt x="474" y="159"/>
                  </a:lnTo>
                  <a:lnTo>
                    <a:pt x="475" y="159"/>
                  </a:lnTo>
                  <a:lnTo>
                    <a:pt x="477" y="160"/>
                  </a:lnTo>
                  <a:lnTo>
                    <a:pt x="478" y="161"/>
                  </a:lnTo>
                  <a:lnTo>
                    <a:pt x="478" y="163"/>
                  </a:lnTo>
                  <a:lnTo>
                    <a:pt x="478" y="161"/>
                  </a:lnTo>
                  <a:lnTo>
                    <a:pt x="479" y="161"/>
                  </a:lnTo>
                  <a:lnTo>
                    <a:pt x="479" y="160"/>
                  </a:lnTo>
                  <a:lnTo>
                    <a:pt x="479" y="159"/>
                  </a:lnTo>
                  <a:lnTo>
                    <a:pt x="479" y="157"/>
                  </a:lnTo>
                  <a:lnTo>
                    <a:pt x="478" y="157"/>
                  </a:lnTo>
                  <a:lnTo>
                    <a:pt x="477" y="156"/>
                  </a:lnTo>
                  <a:lnTo>
                    <a:pt x="477" y="154"/>
                  </a:lnTo>
                  <a:lnTo>
                    <a:pt x="478" y="156"/>
                  </a:lnTo>
                  <a:lnTo>
                    <a:pt x="478" y="157"/>
                  </a:lnTo>
                  <a:lnTo>
                    <a:pt x="479" y="157"/>
                  </a:lnTo>
                  <a:lnTo>
                    <a:pt x="481" y="159"/>
                  </a:lnTo>
                  <a:lnTo>
                    <a:pt x="481" y="160"/>
                  </a:lnTo>
                  <a:lnTo>
                    <a:pt x="481" y="161"/>
                  </a:lnTo>
                  <a:lnTo>
                    <a:pt x="479" y="161"/>
                  </a:lnTo>
                  <a:lnTo>
                    <a:pt x="481" y="161"/>
                  </a:lnTo>
                  <a:lnTo>
                    <a:pt x="481" y="163"/>
                  </a:lnTo>
                  <a:lnTo>
                    <a:pt x="482" y="163"/>
                  </a:lnTo>
                  <a:lnTo>
                    <a:pt x="484" y="163"/>
                  </a:lnTo>
                  <a:lnTo>
                    <a:pt x="485" y="163"/>
                  </a:lnTo>
                  <a:lnTo>
                    <a:pt x="484" y="161"/>
                  </a:lnTo>
                  <a:lnTo>
                    <a:pt x="484" y="159"/>
                  </a:lnTo>
                  <a:lnTo>
                    <a:pt x="484" y="157"/>
                  </a:lnTo>
                  <a:lnTo>
                    <a:pt x="484" y="156"/>
                  </a:lnTo>
                  <a:lnTo>
                    <a:pt x="482" y="154"/>
                  </a:lnTo>
                  <a:lnTo>
                    <a:pt x="481" y="154"/>
                  </a:lnTo>
                  <a:lnTo>
                    <a:pt x="481" y="153"/>
                  </a:lnTo>
                  <a:lnTo>
                    <a:pt x="479" y="151"/>
                  </a:lnTo>
                  <a:lnTo>
                    <a:pt x="478" y="151"/>
                  </a:lnTo>
                  <a:lnTo>
                    <a:pt x="479" y="151"/>
                  </a:lnTo>
                  <a:lnTo>
                    <a:pt x="481" y="151"/>
                  </a:lnTo>
                  <a:lnTo>
                    <a:pt x="481" y="153"/>
                  </a:lnTo>
                  <a:lnTo>
                    <a:pt x="482" y="153"/>
                  </a:lnTo>
                  <a:lnTo>
                    <a:pt x="484" y="154"/>
                  </a:lnTo>
                  <a:lnTo>
                    <a:pt x="484" y="156"/>
                  </a:lnTo>
                  <a:lnTo>
                    <a:pt x="485" y="156"/>
                  </a:lnTo>
                  <a:lnTo>
                    <a:pt x="485" y="157"/>
                  </a:lnTo>
                  <a:lnTo>
                    <a:pt x="485" y="159"/>
                  </a:lnTo>
                  <a:lnTo>
                    <a:pt x="485" y="160"/>
                  </a:lnTo>
                  <a:lnTo>
                    <a:pt x="487" y="161"/>
                  </a:lnTo>
                  <a:lnTo>
                    <a:pt x="487" y="163"/>
                  </a:lnTo>
                  <a:lnTo>
                    <a:pt x="488" y="163"/>
                  </a:lnTo>
                  <a:lnTo>
                    <a:pt x="488" y="164"/>
                  </a:lnTo>
                  <a:lnTo>
                    <a:pt x="489" y="167"/>
                  </a:lnTo>
                  <a:lnTo>
                    <a:pt x="489" y="169"/>
                  </a:lnTo>
                  <a:lnTo>
                    <a:pt x="491" y="170"/>
                  </a:lnTo>
                  <a:lnTo>
                    <a:pt x="492" y="171"/>
                  </a:lnTo>
                  <a:lnTo>
                    <a:pt x="494" y="173"/>
                  </a:lnTo>
                  <a:lnTo>
                    <a:pt x="495" y="173"/>
                  </a:lnTo>
                  <a:lnTo>
                    <a:pt x="495" y="170"/>
                  </a:lnTo>
                  <a:lnTo>
                    <a:pt x="495" y="169"/>
                  </a:lnTo>
                  <a:lnTo>
                    <a:pt x="495" y="167"/>
                  </a:lnTo>
                  <a:lnTo>
                    <a:pt x="494" y="166"/>
                  </a:lnTo>
                  <a:lnTo>
                    <a:pt x="494" y="164"/>
                  </a:lnTo>
                  <a:lnTo>
                    <a:pt x="494" y="163"/>
                  </a:lnTo>
                  <a:lnTo>
                    <a:pt x="494" y="161"/>
                  </a:lnTo>
                  <a:lnTo>
                    <a:pt x="494" y="160"/>
                  </a:lnTo>
                  <a:lnTo>
                    <a:pt x="494" y="159"/>
                  </a:lnTo>
                  <a:lnTo>
                    <a:pt x="492" y="159"/>
                  </a:lnTo>
                  <a:lnTo>
                    <a:pt x="492" y="157"/>
                  </a:lnTo>
                  <a:lnTo>
                    <a:pt x="492" y="156"/>
                  </a:lnTo>
                  <a:lnTo>
                    <a:pt x="491" y="154"/>
                  </a:lnTo>
                  <a:lnTo>
                    <a:pt x="492" y="154"/>
                  </a:lnTo>
                  <a:lnTo>
                    <a:pt x="492" y="153"/>
                  </a:lnTo>
                  <a:lnTo>
                    <a:pt x="494" y="153"/>
                  </a:lnTo>
                  <a:lnTo>
                    <a:pt x="494" y="151"/>
                  </a:lnTo>
                  <a:lnTo>
                    <a:pt x="495" y="151"/>
                  </a:lnTo>
                  <a:lnTo>
                    <a:pt x="494" y="151"/>
                  </a:lnTo>
                  <a:lnTo>
                    <a:pt x="494" y="153"/>
                  </a:lnTo>
                  <a:lnTo>
                    <a:pt x="492" y="153"/>
                  </a:lnTo>
                  <a:lnTo>
                    <a:pt x="492" y="154"/>
                  </a:lnTo>
                  <a:lnTo>
                    <a:pt x="492" y="156"/>
                  </a:lnTo>
                  <a:lnTo>
                    <a:pt x="494" y="156"/>
                  </a:lnTo>
                  <a:lnTo>
                    <a:pt x="492" y="156"/>
                  </a:lnTo>
                  <a:lnTo>
                    <a:pt x="492" y="157"/>
                  </a:lnTo>
                  <a:lnTo>
                    <a:pt x="494" y="157"/>
                  </a:lnTo>
                  <a:lnTo>
                    <a:pt x="494" y="159"/>
                  </a:lnTo>
                  <a:lnTo>
                    <a:pt x="494" y="160"/>
                  </a:lnTo>
                  <a:lnTo>
                    <a:pt x="494" y="161"/>
                  </a:lnTo>
                  <a:lnTo>
                    <a:pt x="495" y="163"/>
                  </a:lnTo>
                  <a:lnTo>
                    <a:pt x="495" y="167"/>
                  </a:lnTo>
                  <a:lnTo>
                    <a:pt x="497" y="169"/>
                  </a:lnTo>
                  <a:lnTo>
                    <a:pt x="497" y="170"/>
                  </a:lnTo>
                  <a:lnTo>
                    <a:pt x="497" y="171"/>
                  </a:lnTo>
                  <a:lnTo>
                    <a:pt x="497" y="174"/>
                  </a:lnTo>
                  <a:lnTo>
                    <a:pt x="498" y="176"/>
                  </a:lnTo>
                  <a:lnTo>
                    <a:pt x="502" y="176"/>
                  </a:lnTo>
                  <a:lnTo>
                    <a:pt x="505" y="176"/>
                  </a:lnTo>
                  <a:lnTo>
                    <a:pt x="507" y="176"/>
                  </a:lnTo>
                  <a:lnTo>
                    <a:pt x="510" y="176"/>
                  </a:lnTo>
                  <a:lnTo>
                    <a:pt x="511" y="176"/>
                  </a:lnTo>
                  <a:lnTo>
                    <a:pt x="512" y="177"/>
                  </a:lnTo>
                  <a:lnTo>
                    <a:pt x="514" y="177"/>
                  </a:lnTo>
                  <a:lnTo>
                    <a:pt x="515" y="177"/>
                  </a:lnTo>
                  <a:lnTo>
                    <a:pt x="517" y="177"/>
                  </a:lnTo>
                  <a:lnTo>
                    <a:pt x="518" y="177"/>
                  </a:lnTo>
                  <a:lnTo>
                    <a:pt x="518" y="176"/>
                  </a:lnTo>
                  <a:lnTo>
                    <a:pt x="520" y="176"/>
                  </a:lnTo>
                  <a:lnTo>
                    <a:pt x="520" y="174"/>
                  </a:lnTo>
                  <a:lnTo>
                    <a:pt x="520" y="173"/>
                  </a:lnTo>
                  <a:lnTo>
                    <a:pt x="521" y="174"/>
                  </a:lnTo>
                  <a:lnTo>
                    <a:pt x="521" y="173"/>
                  </a:lnTo>
                  <a:lnTo>
                    <a:pt x="522" y="174"/>
                  </a:lnTo>
                  <a:lnTo>
                    <a:pt x="522" y="173"/>
                  </a:lnTo>
                  <a:lnTo>
                    <a:pt x="522" y="171"/>
                  </a:lnTo>
                  <a:lnTo>
                    <a:pt x="522" y="170"/>
                  </a:lnTo>
                  <a:lnTo>
                    <a:pt x="522" y="169"/>
                  </a:lnTo>
                  <a:lnTo>
                    <a:pt x="521" y="169"/>
                  </a:lnTo>
                  <a:lnTo>
                    <a:pt x="522" y="166"/>
                  </a:lnTo>
                  <a:lnTo>
                    <a:pt x="524" y="163"/>
                  </a:lnTo>
                  <a:lnTo>
                    <a:pt x="525" y="163"/>
                  </a:lnTo>
                  <a:lnTo>
                    <a:pt x="525" y="164"/>
                  </a:lnTo>
                  <a:lnTo>
                    <a:pt x="525" y="163"/>
                  </a:lnTo>
                  <a:lnTo>
                    <a:pt x="525" y="161"/>
                  </a:lnTo>
                  <a:lnTo>
                    <a:pt x="524" y="160"/>
                  </a:lnTo>
                  <a:lnTo>
                    <a:pt x="522" y="159"/>
                  </a:lnTo>
                  <a:lnTo>
                    <a:pt x="520" y="157"/>
                  </a:lnTo>
                  <a:lnTo>
                    <a:pt x="518" y="156"/>
                  </a:lnTo>
                  <a:lnTo>
                    <a:pt x="517" y="157"/>
                  </a:lnTo>
                  <a:lnTo>
                    <a:pt x="515" y="156"/>
                  </a:lnTo>
                  <a:lnTo>
                    <a:pt x="515" y="154"/>
                  </a:lnTo>
                  <a:lnTo>
                    <a:pt x="514" y="153"/>
                  </a:lnTo>
                  <a:lnTo>
                    <a:pt x="514" y="151"/>
                  </a:lnTo>
                  <a:lnTo>
                    <a:pt x="512" y="151"/>
                  </a:lnTo>
                  <a:lnTo>
                    <a:pt x="514" y="151"/>
                  </a:lnTo>
                  <a:lnTo>
                    <a:pt x="514" y="153"/>
                  </a:lnTo>
                  <a:lnTo>
                    <a:pt x="514" y="151"/>
                  </a:lnTo>
                  <a:lnTo>
                    <a:pt x="515" y="151"/>
                  </a:lnTo>
                  <a:lnTo>
                    <a:pt x="515" y="153"/>
                  </a:lnTo>
                  <a:lnTo>
                    <a:pt x="515" y="151"/>
                  </a:lnTo>
                  <a:lnTo>
                    <a:pt x="517" y="151"/>
                  </a:lnTo>
                  <a:lnTo>
                    <a:pt x="517" y="153"/>
                  </a:lnTo>
                  <a:lnTo>
                    <a:pt x="517" y="151"/>
                  </a:lnTo>
                  <a:lnTo>
                    <a:pt x="518" y="151"/>
                  </a:lnTo>
                  <a:lnTo>
                    <a:pt x="518" y="153"/>
                  </a:lnTo>
                  <a:lnTo>
                    <a:pt x="518" y="154"/>
                  </a:lnTo>
                  <a:lnTo>
                    <a:pt x="520" y="156"/>
                  </a:lnTo>
                  <a:lnTo>
                    <a:pt x="521" y="156"/>
                  </a:lnTo>
                  <a:lnTo>
                    <a:pt x="521" y="157"/>
                  </a:lnTo>
                  <a:lnTo>
                    <a:pt x="524" y="159"/>
                  </a:lnTo>
                  <a:lnTo>
                    <a:pt x="525" y="160"/>
                  </a:lnTo>
                  <a:lnTo>
                    <a:pt x="527" y="160"/>
                  </a:lnTo>
                  <a:lnTo>
                    <a:pt x="527" y="159"/>
                  </a:lnTo>
                  <a:lnTo>
                    <a:pt x="525" y="157"/>
                  </a:lnTo>
                  <a:lnTo>
                    <a:pt x="524" y="159"/>
                  </a:lnTo>
                  <a:lnTo>
                    <a:pt x="524" y="157"/>
                  </a:lnTo>
                  <a:lnTo>
                    <a:pt x="525" y="156"/>
                  </a:lnTo>
                  <a:lnTo>
                    <a:pt x="527" y="156"/>
                  </a:lnTo>
                  <a:lnTo>
                    <a:pt x="528" y="154"/>
                  </a:lnTo>
                  <a:lnTo>
                    <a:pt x="528" y="153"/>
                  </a:lnTo>
                  <a:lnTo>
                    <a:pt x="530" y="153"/>
                  </a:lnTo>
                  <a:lnTo>
                    <a:pt x="530" y="151"/>
                  </a:lnTo>
                  <a:lnTo>
                    <a:pt x="531" y="150"/>
                  </a:lnTo>
                  <a:lnTo>
                    <a:pt x="528" y="150"/>
                  </a:lnTo>
                  <a:lnTo>
                    <a:pt x="522" y="150"/>
                  </a:lnTo>
                  <a:lnTo>
                    <a:pt x="522" y="149"/>
                  </a:lnTo>
                  <a:lnTo>
                    <a:pt x="522" y="147"/>
                  </a:lnTo>
                  <a:lnTo>
                    <a:pt x="522" y="146"/>
                  </a:lnTo>
                  <a:lnTo>
                    <a:pt x="522" y="147"/>
                  </a:lnTo>
                  <a:lnTo>
                    <a:pt x="524" y="147"/>
                  </a:lnTo>
                  <a:lnTo>
                    <a:pt x="524" y="149"/>
                  </a:lnTo>
                  <a:lnTo>
                    <a:pt x="525" y="149"/>
                  </a:lnTo>
                  <a:lnTo>
                    <a:pt x="525" y="147"/>
                  </a:lnTo>
                  <a:lnTo>
                    <a:pt x="527" y="149"/>
                  </a:lnTo>
                  <a:lnTo>
                    <a:pt x="528" y="149"/>
                  </a:lnTo>
                  <a:lnTo>
                    <a:pt x="528" y="147"/>
                  </a:lnTo>
                  <a:lnTo>
                    <a:pt x="527" y="147"/>
                  </a:lnTo>
                  <a:lnTo>
                    <a:pt x="527" y="146"/>
                  </a:lnTo>
                  <a:lnTo>
                    <a:pt x="528" y="147"/>
                  </a:lnTo>
                  <a:lnTo>
                    <a:pt x="528" y="146"/>
                  </a:lnTo>
                  <a:lnTo>
                    <a:pt x="530" y="146"/>
                  </a:lnTo>
                  <a:lnTo>
                    <a:pt x="530" y="144"/>
                  </a:lnTo>
                  <a:lnTo>
                    <a:pt x="528" y="144"/>
                  </a:lnTo>
                  <a:lnTo>
                    <a:pt x="528" y="146"/>
                  </a:lnTo>
                  <a:lnTo>
                    <a:pt x="527" y="146"/>
                  </a:lnTo>
                  <a:lnTo>
                    <a:pt x="527" y="144"/>
                  </a:lnTo>
                  <a:lnTo>
                    <a:pt x="525" y="144"/>
                  </a:lnTo>
                  <a:lnTo>
                    <a:pt x="524" y="144"/>
                  </a:lnTo>
                  <a:lnTo>
                    <a:pt x="524" y="143"/>
                  </a:lnTo>
                  <a:lnTo>
                    <a:pt x="524" y="141"/>
                  </a:lnTo>
                  <a:lnTo>
                    <a:pt x="522" y="141"/>
                  </a:lnTo>
                  <a:lnTo>
                    <a:pt x="522" y="140"/>
                  </a:lnTo>
                  <a:lnTo>
                    <a:pt x="524" y="140"/>
                  </a:lnTo>
                  <a:lnTo>
                    <a:pt x="525" y="140"/>
                  </a:lnTo>
                  <a:lnTo>
                    <a:pt x="527" y="140"/>
                  </a:lnTo>
                  <a:lnTo>
                    <a:pt x="528" y="140"/>
                  </a:lnTo>
                  <a:lnTo>
                    <a:pt x="528" y="141"/>
                  </a:lnTo>
                  <a:lnTo>
                    <a:pt x="530" y="141"/>
                  </a:lnTo>
                  <a:lnTo>
                    <a:pt x="530" y="140"/>
                  </a:lnTo>
                  <a:lnTo>
                    <a:pt x="531" y="140"/>
                  </a:lnTo>
                  <a:lnTo>
                    <a:pt x="531" y="139"/>
                  </a:lnTo>
                  <a:lnTo>
                    <a:pt x="530" y="139"/>
                  </a:lnTo>
                  <a:lnTo>
                    <a:pt x="530" y="137"/>
                  </a:lnTo>
                  <a:lnTo>
                    <a:pt x="530" y="136"/>
                  </a:lnTo>
                  <a:lnTo>
                    <a:pt x="528" y="136"/>
                  </a:lnTo>
                  <a:lnTo>
                    <a:pt x="528" y="134"/>
                  </a:lnTo>
                  <a:lnTo>
                    <a:pt x="528" y="133"/>
                  </a:lnTo>
                  <a:lnTo>
                    <a:pt x="527" y="133"/>
                  </a:lnTo>
                  <a:lnTo>
                    <a:pt x="525" y="133"/>
                  </a:lnTo>
                  <a:lnTo>
                    <a:pt x="525" y="131"/>
                  </a:lnTo>
                  <a:lnTo>
                    <a:pt x="527" y="133"/>
                  </a:lnTo>
                  <a:lnTo>
                    <a:pt x="527" y="131"/>
                  </a:lnTo>
                  <a:lnTo>
                    <a:pt x="525" y="131"/>
                  </a:lnTo>
                  <a:lnTo>
                    <a:pt x="525" y="130"/>
                  </a:lnTo>
                  <a:lnTo>
                    <a:pt x="527" y="130"/>
                  </a:lnTo>
                  <a:lnTo>
                    <a:pt x="525" y="129"/>
                  </a:lnTo>
                  <a:lnTo>
                    <a:pt x="525" y="127"/>
                  </a:lnTo>
                  <a:lnTo>
                    <a:pt x="525" y="126"/>
                  </a:lnTo>
                  <a:lnTo>
                    <a:pt x="524" y="126"/>
                  </a:lnTo>
                  <a:lnTo>
                    <a:pt x="524" y="127"/>
                  </a:lnTo>
                  <a:lnTo>
                    <a:pt x="522" y="127"/>
                  </a:lnTo>
                  <a:lnTo>
                    <a:pt x="522" y="126"/>
                  </a:lnTo>
                  <a:lnTo>
                    <a:pt x="522" y="124"/>
                  </a:lnTo>
                  <a:lnTo>
                    <a:pt x="522" y="123"/>
                  </a:lnTo>
                  <a:lnTo>
                    <a:pt x="521" y="123"/>
                  </a:lnTo>
                  <a:lnTo>
                    <a:pt x="522" y="123"/>
                  </a:lnTo>
                  <a:lnTo>
                    <a:pt x="522" y="121"/>
                  </a:lnTo>
                  <a:lnTo>
                    <a:pt x="521" y="121"/>
                  </a:lnTo>
                  <a:lnTo>
                    <a:pt x="520" y="121"/>
                  </a:lnTo>
                  <a:lnTo>
                    <a:pt x="520" y="120"/>
                  </a:lnTo>
                  <a:lnTo>
                    <a:pt x="520" y="121"/>
                  </a:lnTo>
                  <a:lnTo>
                    <a:pt x="520" y="120"/>
                  </a:lnTo>
                  <a:lnTo>
                    <a:pt x="520" y="118"/>
                  </a:lnTo>
                  <a:lnTo>
                    <a:pt x="521" y="118"/>
                  </a:lnTo>
                  <a:lnTo>
                    <a:pt x="521" y="120"/>
                  </a:lnTo>
                  <a:lnTo>
                    <a:pt x="521" y="118"/>
                  </a:lnTo>
                  <a:lnTo>
                    <a:pt x="521" y="120"/>
                  </a:lnTo>
                  <a:lnTo>
                    <a:pt x="521" y="121"/>
                  </a:lnTo>
                  <a:lnTo>
                    <a:pt x="522" y="121"/>
                  </a:lnTo>
                  <a:lnTo>
                    <a:pt x="522" y="123"/>
                  </a:lnTo>
                  <a:lnTo>
                    <a:pt x="524" y="123"/>
                  </a:lnTo>
                  <a:lnTo>
                    <a:pt x="524" y="124"/>
                  </a:lnTo>
                  <a:lnTo>
                    <a:pt x="525" y="124"/>
                  </a:lnTo>
                  <a:lnTo>
                    <a:pt x="525" y="126"/>
                  </a:lnTo>
                  <a:lnTo>
                    <a:pt x="525" y="127"/>
                  </a:lnTo>
                  <a:lnTo>
                    <a:pt x="527" y="127"/>
                  </a:lnTo>
                  <a:lnTo>
                    <a:pt x="527" y="129"/>
                  </a:lnTo>
                  <a:lnTo>
                    <a:pt x="528" y="129"/>
                  </a:lnTo>
                  <a:lnTo>
                    <a:pt x="528" y="130"/>
                  </a:lnTo>
                  <a:lnTo>
                    <a:pt x="528" y="131"/>
                  </a:lnTo>
                  <a:lnTo>
                    <a:pt x="530" y="131"/>
                  </a:lnTo>
                  <a:lnTo>
                    <a:pt x="530" y="130"/>
                  </a:lnTo>
                  <a:lnTo>
                    <a:pt x="530" y="133"/>
                  </a:lnTo>
                  <a:lnTo>
                    <a:pt x="530" y="131"/>
                  </a:lnTo>
                  <a:lnTo>
                    <a:pt x="531" y="131"/>
                  </a:lnTo>
                  <a:lnTo>
                    <a:pt x="531" y="130"/>
                  </a:lnTo>
                  <a:lnTo>
                    <a:pt x="532" y="130"/>
                  </a:lnTo>
                  <a:lnTo>
                    <a:pt x="534" y="130"/>
                  </a:lnTo>
                  <a:lnTo>
                    <a:pt x="532" y="130"/>
                  </a:lnTo>
                  <a:lnTo>
                    <a:pt x="531" y="130"/>
                  </a:lnTo>
                  <a:lnTo>
                    <a:pt x="531" y="131"/>
                  </a:lnTo>
                  <a:lnTo>
                    <a:pt x="531" y="133"/>
                  </a:lnTo>
                  <a:lnTo>
                    <a:pt x="532" y="133"/>
                  </a:lnTo>
                  <a:lnTo>
                    <a:pt x="532" y="134"/>
                  </a:lnTo>
                  <a:lnTo>
                    <a:pt x="534" y="134"/>
                  </a:lnTo>
                  <a:lnTo>
                    <a:pt x="535" y="134"/>
                  </a:lnTo>
                  <a:lnTo>
                    <a:pt x="535" y="133"/>
                  </a:lnTo>
                  <a:lnTo>
                    <a:pt x="535" y="134"/>
                  </a:lnTo>
                  <a:lnTo>
                    <a:pt x="535" y="136"/>
                  </a:lnTo>
                  <a:lnTo>
                    <a:pt x="537" y="136"/>
                  </a:lnTo>
                  <a:lnTo>
                    <a:pt x="538" y="136"/>
                  </a:lnTo>
                  <a:lnTo>
                    <a:pt x="540" y="134"/>
                  </a:lnTo>
                  <a:lnTo>
                    <a:pt x="540" y="133"/>
                  </a:lnTo>
                  <a:lnTo>
                    <a:pt x="538" y="131"/>
                  </a:lnTo>
                  <a:lnTo>
                    <a:pt x="537" y="131"/>
                  </a:lnTo>
                  <a:lnTo>
                    <a:pt x="538" y="130"/>
                  </a:lnTo>
                  <a:lnTo>
                    <a:pt x="538" y="131"/>
                  </a:lnTo>
                  <a:lnTo>
                    <a:pt x="540" y="131"/>
                  </a:lnTo>
                  <a:lnTo>
                    <a:pt x="541" y="131"/>
                  </a:lnTo>
                  <a:lnTo>
                    <a:pt x="542" y="130"/>
                  </a:lnTo>
                  <a:lnTo>
                    <a:pt x="542" y="129"/>
                  </a:lnTo>
                  <a:lnTo>
                    <a:pt x="542" y="127"/>
                  </a:lnTo>
                  <a:lnTo>
                    <a:pt x="541" y="127"/>
                  </a:lnTo>
                  <a:lnTo>
                    <a:pt x="541" y="129"/>
                  </a:lnTo>
                  <a:lnTo>
                    <a:pt x="540" y="129"/>
                  </a:lnTo>
                  <a:lnTo>
                    <a:pt x="541" y="127"/>
                  </a:lnTo>
                  <a:lnTo>
                    <a:pt x="542" y="127"/>
                  </a:lnTo>
                  <a:lnTo>
                    <a:pt x="541" y="126"/>
                  </a:lnTo>
                  <a:lnTo>
                    <a:pt x="541" y="124"/>
                  </a:lnTo>
                  <a:lnTo>
                    <a:pt x="540" y="124"/>
                  </a:lnTo>
                  <a:lnTo>
                    <a:pt x="538" y="123"/>
                  </a:lnTo>
                  <a:lnTo>
                    <a:pt x="537" y="123"/>
                  </a:lnTo>
                  <a:lnTo>
                    <a:pt x="538" y="123"/>
                  </a:lnTo>
                  <a:lnTo>
                    <a:pt x="538" y="121"/>
                  </a:lnTo>
                  <a:lnTo>
                    <a:pt x="537" y="121"/>
                  </a:lnTo>
                  <a:lnTo>
                    <a:pt x="535" y="120"/>
                  </a:lnTo>
                  <a:lnTo>
                    <a:pt x="534" y="120"/>
                  </a:lnTo>
                  <a:lnTo>
                    <a:pt x="535" y="120"/>
                  </a:lnTo>
                  <a:lnTo>
                    <a:pt x="535" y="118"/>
                  </a:lnTo>
                  <a:lnTo>
                    <a:pt x="535" y="117"/>
                  </a:lnTo>
                  <a:lnTo>
                    <a:pt x="534" y="116"/>
                  </a:lnTo>
                  <a:lnTo>
                    <a:pt x="535" y="116"/>
                  </a:lnTo>
                  <a:lnTo>
                    <a:pt x="535" y="117"/>
                  </a:lnTo>
                  <a:lnTo>
                    <a:pt x="535" y="118"/>
                  </a:lnTo>
                  <a:lnTo>
                    <a:pt x="537" y="118"/>
                  </a:lnTo>
                  <a:lnTo>
                    <a:pt x="537" y="120"/>
                  </a:lnTo>
                  <a:lnTo>
                    <a:pt x="538" y="121"/>
                  </a:lnTo>
                  <a:lnTo>
                    <a:pt x="538" y="123"/>
                  </a:lnTo>
                  <a:lnTo>
                    <a:pt x="540" y="123"/>
                  </a:lnTo>
                  <a:lnTo>
                    <a:pt x="540" y="121"/>
                  </a:lnTo>
                  <a:lnTo>
                    <a:pt x="540" y="120"/>
                  </a:lnTo>
                  <a:lnTo>
                    <a:pt x="541" y="118"/>
                  </a:lnTo>
                  <a:lnTo>
                    <a:pt x="541" y="117"/>
                  </a:lnTo>
                  <a:lnTo>
                    <a:pt x="541" y="118"/>
                  </a:lnTo>
                  <a:lnTo>
                    <a:pt x="542" y="118"/>
                  </a:lnTo>
                  <a:lnTo>
                    <a:pt x="542" y="117"/>
                  </a:lnTo>
                  <a:lnTo>
                    <a:pt x="541" y="114"/>
                  </a:lnTo>
                  <a:lnTo>
                    <a:pt x="541" y="113"/>
                  </a:lnTo>
                  <a:lnTo>
                    <a:pt x="540" y="113"/>
                  </a:lnTo>
                  <a:lnTo>
                    <a:pt x="540" y="111"/>
                  </a:lnTo>
                  <a:lnTo>
                    <a:pt x="541" y="111"/>
                  </a:lnTo>
                  <a:lnTo>
                    <a:pt x="541" y="113"/>
                  </a:lnTo>
                  <a:lnTo>
                    <a:pt x="541" y="114"/>
                  </a:lnTo>
                  <a:lnTo>
                    <a:pt x="542" y="116"/>
                  </a:lnTo>
                  <a:lnTo>
                    <a:pt x="542" y="117"/>
                  </a:lnTo>
                  <a:lnTo>
                    <a:pt x="544" y="118"/>
                  </a:lnTo>
                  <a:lnTo>
                    <a:pt x="544" y="120"/>
                  </a:lnTo>
                  <a:lnTo>
                    <a:pt x="545" y="120"/>
                  </a:lnTo>
                  <a:lnTo>
                    <a:pt x="545" y="121"/>
                  </a:lnTo>
                  <a:lnTo>
                    <a:pt x="544" y="123"/>
                  </a:lnTo>
                  <a:lnTo>
                    <a:pt x="544" y="124"/>
                  </a:lnTo>
                  <a:lnTo>
                    <a:pt x="545" y="124"/>
                  </a:lnTo>
                  <a:lnTo>
                    <a:pt x="545" y="123"/>
                  </a:lnTo>
                  <a:lnTo>
                    <a:pt x="547" y="123"/>
                  </a:lnTo>
                  <a:lnTo>
                    <a:pt x="545" y="123"/>
                  </a:lnTo>
                  <a:lnTo>
                    <a:pt x="545" y="124"/>
                  </a:lnTo>
                  <a:lnTo>
                    <a:pt x="547" y="124"/>
                  </a:lnTo>
                  <a:lnTo>
                    <a:pt x="547" y="126"/>
                  </a:lnTo>
                  <a:lnTo>
                    <a:pt x="548" y="126"/>
                  </a:lnTo>
                  <a:lnTo>
                    <a:pt x="548" y="124"/>
                  </a:lnTo>
                  <a:lnTo>
                    <a:pt x="548" y="126"/>
                  </a:lnTo>
                  <a:lnTo>
                    <a:pt x="548" y="127"/>
                  </a:lnTo>
                  <a:lnTo>
                    <a:pt x="550" y="127"/>
                  </a:lnTo>
                  <a:lnTo>
                    <a:pt x="551" y="126"/>
                  </a:lnTo>
                  <a:lnTo>
                    <a:pt x="551" y="124"/>
                  </a:lnTo>
                  <a:lnTo>
                    <a:pt x="551" y="121"/>
                  </a:lnTo>
                  <a:lnTo>
                    <a:pt x="551" y="120"/>
                  </a:lnTo>
                  <a:lnTo>
                    <a:pt x="551" y="118"/>
                  </a:lnTo>
                  <a:lnTo>
                    <a:pt x="550" y="118"/>
                  </a:lnTo>
                  <a:lnTo>
                    <a:pt x="548" y="117"/>
                  </a:lnTo>
                  <a:lnTo>
                    <a:pt x="550" y="117"/>
                  </a:lnTo>
                  <a:lnTo>
                    <a:pt x="551" y="117"/>
                  </a:lnTo>
                  <a:lnTo>
                    <a:pt x="551" y="118"/>
                  </a:lnTo>
                  <a:lnTo>
                    <a:pt x="552" y="117"/>
                  </a:lnTo>
                  <a:lnTo>
                    <a:pt x="554" y="118"/>
                  </a:lnTo>
                  <a:lnTo>
                    <a:pt x="552" y="118"/>
                  </a:lnTo>
                  <a:lnTo>
                    <a:pt x="551" y="118"/>
                  </a:lnTo>
                  <a:lnTo>
                    <a:pt x="552" y="120"/>
                  </a:lnTo>
                  <a:lnTo>
                    <a:pt x="552" y="121"/>
                  </a:lnTo>
                  <a:lnTo>
                    <a:pt x="552" y="123"/>
                  </a:lnTo>
                  <a:lnTo>
                    <a:pt x="552" y="121"/>
                  </a:lnTo>
                  <a:lnTo>
                    <a:pt x="554" y="121"/>
                  </a:lnTo>
                  <a:lnTo>
                    <a:pt x="555" y="121"/>
                  </a:lnTo>
                  <a:lnTo>
                    <a:pt x="555" y="123"/>
                  </a:lnTo>
                  <a:lnTo>
                    <a:pt x="554" y="123"/>
                  </a:lnTo>
                  <a:lnTo>
                    <a:pt x="554" y="121"/>
                  </a:lnTo>
                  <a:lnTo>
                    <a:pt x="554" y="123"/>
                  </a:lnTo>
                  <a:lnTo>
                    <a:pt x="554" y="124"/>
                  </a:lnTo>
                  <a:lnTo>
                    <a:pt x="555" y="126"/>
                  </a:lnTo>
                  <a:lnTo>
                    <a:pt x="557" y="126"/>
                  </a:lnTo>
                  <a:lnTo>
                    <a:pt x="558" y="127"/>
                  </a:lnTo>
                  <a:lnTo>
                    <a:pt x="560" y="126"/>
                  </a:lnTo>
                  <a:lnTo>
                    <a:pt x="561" y="126"/>
                  </a:lnTo>
                  <a:lnTo>
                    <a:pt x="561" y="124"/>
                  </a:lnTo>
                  <a:lnTo>
                    <a:pt x="562" y="124"/>
                  </a:lnTo>
                  <a:lnTo>
                    <a:pt x="562" y="123"/>
                  </a:lnTo>
                  <a:lnTo>
                    <a:pt x="561" y="123"/>
                  </a:lnTo>
                  <a:lnTo>
                    <a:pt x="561" y="121"/>
                  </a:lnTo>
                  <a:lnTo>
                    <a:pt x="561" y="120"/>
                  </a:lnTo>
                  <a:lnTo>
                    <a:pt x="562" y="120"/>
                  </a:lnTo>
                  <a:lnTo>
                    <a:pt x="562" y="118"/>
                  </a:lnTo>
                  <a:lnTo>
                    <a:pt x="561" y="118"/>
                  </a:lnTo>
                  <a:lnTo>
                    <a:pt x="561" y="117"/>
                  </a:lnTo>
                  <a:lnTo>
                    <a:pt x="560" y="116"/>
                  </a:lnTo>
                  <a:lnTo>
                    <a:pt x="558" y="116"/>
                  </a:lnTo>
                  <a:lnTo>
                    <a:pt x="558" y="114"/>
                  </a:lnTo>
                  <a:lnTo>
                    <a:pt x="557" y="114"/>
                  </a:lnTo>
                  <a:lnTo>
                    <a:pt x="557" y="113"/>
                  </a:lnTo>
                  <a:lnTo>
                    <a:pt x="557" y="111"/>
                  </a:lnTo>
                  <a:lnTo>
                    <a:pt x="555" y="111"/>
                  </a:lnTo>
                  <a:lnTo>
                    <a:pt x="557" y="111"/>
                  </a:lnTo>
                  <a:lnTo>
                    <a:pt x="555" y="110"/>
                  </a:lnTo>
                  <a:lnTo>
                    <a:pt x="557" y="110"/>
                  </a:lnTo>
                  <a:lnTo>
                    <a:pt x="557" y="111"/>
                  </a:lnTo>
                  <a:lnTo>
                    <a:pt x="557" y="113"/>
                  </a:lnTo>
                  <a:lnTo>
                    <a:pt x="558" y="114"/>
                  </a:lnTo>
                  <a:lnTo>
                    <a:pt x="560" y="114"/>
                  </a:lnTo>
                  <a:lnTo>
                    <a:pt x="560" y="116"/>
                  </a:lnTo>
                  <a:lnTo>
                    <a:pt x="561" y="116"/>
                  </a:lnTo>
                  <a:lnTo>
                    <a:pt x="562" y="117"/>
                  </a:lnTo>
                  <a:lnTo>
                    <a:pt x="564" y="118"/>
                  </a:lnTo>
                  <a:lnTo>
                    <a:pt x="564" y="117"/>
                  </a:lnTo>
                  <a:lnTo>
                    <a:pt x="565" y="116"/>
                  </a:lnTo>
                  <a:lnTo>
                    <a:pt x="564" y="116"/>
                  </a:lnTo>
                  <a:lnTo>
                    <a:pt x="564" y="114"/>
                  </a:lnTo>
                  <a:lnTo>
                    <a:pt x="565" y="114"/>
                  </a:lnTo>
                  <a:lnTo>
                    <a:pt x="565" y="116"/>
                  </a:lnTo>
                  <a:lnTo>
                    <a:pt x="567" y="117"/>
                  </a:lnTo>
                  <a:lnTo>
                    <a:pt x="567" y="118"/>
                  </a:lnTo>
                  <a:lnTo>
                    <a:pt x="565" y="118"/>
                  </a:lnTo>
                  <a:lnTo>
                    <a:pt x="565" y="120"/>
                  </a:lnTo>
                  <a:lnTo>
                    <a:pt x="567" y="121"/>
                  </a:lnTo>
                  <a:lnTo>
                    <a:pt x="567" y="120"/>
                  </a:lnTo>
                  <a:lnTo>
                    <a:pt x="568" y="120"/>
                  </a:lnTo>
                  <a:lnTo>
                    <a:pt x="568" y="121"/>
                  </a:lnTo>
                  <a:lnTo>
                    <a:pt x="568" y="120"/>
                  </a:lnTo>
                  <a:lnTo>
                    <a:pt x="570" y="120"/>
                  </a:lnTo>
                  <a:lnTo>
                    <a:pt x="570" y="118"/>
                  </a:lnTo>
                  <a:lnTo>
                    <a:pt x="570" y="117"/>
                  </a:lnTo>
                  <a:lnTo>
                    <a:pt x="571" y="117"/>
                  </a:lnTo>
                  <a:lnTo>
                    <a:pt x="570" y="117"/>
                  </a:lnTo>
                  <a:lnTo>
                    <a:pt x="570" y="116"/>
                  </a:lnTo>
                  <a:lnTo>
                    <a:pt x="571" y="116"/>
                  </a:lnTo>
                  <a:lnTo>
                    <a:pt x="571" y="114"/>
                  </a:lnTo>
                  <a:lnTo>
                    <a:pt x="570" y="114"/>
                  </a:lnTo>
                  <a:lnTo>
                    <a:pt x="571" y="114"/>
                  </a:lnTo>
                  <a:lnTo>
                    <a:pt x="571" y="116"/>
                  </a:lnTo>
                  <a:lnTo>
                    <a:pt x="572" y="116"/>
                  </a:lnTo>
                  <a:lnTo>
                    <a:pt x="572" y="117"/>
                  </a:lnTo>
                  <a:lnTo>
                    <a:pt x="571" y="117"/>
                  </a:lnTo>
                  <a:lnTo>
                    <a:pt x="572" y="118"/>
                  </a:lnTo>
                  <a:lnTo>
                    <a:pt x="571" y="120"/>
                  </a:lnTo>
                  <a:lnTo>
                    <a:pt x="572" y="120"/>
                  </a:lnTo>
                  <a:lnTo>
                    <a:pt x="572" y="121"/>
                  </a:lnTo>
                  <a:lnTo>
                    <a:pt x="574" y="120"/>
                  </a:lnTo>
                  <a:lnTo>
                    <a:pt x="574" y="118"/>
                  </a:lnTo>
                  <a:lnTo>
                    <a:pt x="574" y="117"/>
                  </a:lnTo>
                  <a:lnTo>
                    <a:pt x="574" y="118"/>
                  </a:lnTo>
                  <a:lnTo>
                    <a:pt x="575" y="117"/>
                  </a:lnTo>
                  <a:lnTo>
                    <a:pt x="575" y="116"/>
                  </a:lnTo>
                  <a:lnTo>
                    <a:pt x="575" y="114"/>
                  </a:lnTo>
                  <a:lnTo>
                    <a:pt x="575" y="113"/>
                  </a:lnTo>
                  <a:lnTo>
                    <a:pt x="575" y="114"/>
                  </a:lnTo>
                  <a:lnTo>
                    <a:pt x="577" y="113"/>
                  </a:lnTo>
                  <a:lnTo>
                    <a:pt x="575" y="111"/>
                  </a:lnTo>
                  <a:lnTo>
                    <a:pt x="574" y="111"/>
                  </a:lnTo>
                  <a:lnTo>
                    <a:pt x="575" y="111"/>
                  </a:lnTo>
                  <a:lnTo>
                    <a:pt x="577" y="111"/>
                  </a:lnTo>
                  <a:lnTo>
                    <a:pt x="578" y="111"/>
                  </a:lnTo>
                  <a:lnTo>
                    <a:pt x="578" y="110"/>
                  </a:lnTo>
                  <a:lnTo>
                    <a:pt x="580" y="110"/>
                  </a:lnTo>
                  <a:lnTo>
                    <a:pt x="580" y="108"/>
                  </a:lnTo>
                  <a:lnTo>
                    <a:pt x="578" y="108"/>
                  </a:lnTo>
                  <a:lnTo>
                    <a:pt x="577" y="108"/>
                  </a:lnTo>
                  <a:lnTo>
                    <a:pt x="578" y="108"/>
                  </a:lnTo>
                  <a:lnTo>
                    <a:pt x="578" y="107"/>
                  </a:lnTo>
                  <a:lnTo>
                    <a:pt x="577" y="107"/>
                  </a:lnTo>
                  <a:lnTo>
                    <a:pt x="575" y="107"/>
                  </a:lnTo>
                  <a:lnTo>
                    <a:pt x="575" y="106"/>
                  </a:lnTo>
                  <a:lnTo>
                    <a:pt x="577" y="106"/>
                  </a:lnTo>
                  <a:lnTo>
                    <a:pt x="578" y="106"/>
                  </a:lnTo>
                  <a:lnTo>
                    <a:pt x="580" y="106"/>
                  </a:lnTo>
                  <a:lnTo>
                    <a:pt x="580" y="104"/>
                  </a:lnTo>
                  <a:lnTo>
                    <a:pt x="578" y="103"/>
                  </a:lnTo>
                  <a:lnTo>
                    <a:pt x="580" y="103"/>
                  </a:lnTo>
                  <a:lnTo>
                    <a:pt x="581" y="101"/>
                  </a:lnTo>
                  <a:lnTo>
                    <a:pt x="580" y="101"/>
                  </a:lnTo>
                  <a:lnTo>
                    <a:pt x="580" y="100"/>
                  </a:lnTo>
                  <a:lnTo>
                    <a:pt x="580" y="98"/>
                  </a:lnTo>
                  <a:lnTo>
                    <a:pt x="580" y="100"/>
                  </a:lnTo>
                  <a:lnTo>
                    <a:pt x="580" y="98"/>
                  </a:lnTo>
                  <a:lnTo>
                    <a:pt x="581" y="100"/>
                  </a:lnTo>
                  <a:lnTo>
                    <a:pt x="581" y="98"/>
                  </a:lnTo>
                  <a:lnTo>
                    <a:pt x="582" y="98"/>
                  </a:lnTo>
                  <a:lnTo>
                    <a:pt x="582" y="97"/>
                  </a:lnTo>
                  <a:lnTo>
                    <a:pt x="584" y="96"/>
                  </a:lnTo>
                  <a:lnTo>
                    <a:pt x="584" y="94"/>
                  </a:lnTo>
                  <a:lnTo>
                    <a:pt x="584" y="93"/>
                  </a:lnTo>
                  <a:lnTo>
                    <a:pt x="585" y="93"/>
                  </a:lnTo>
                  <a:lnTo>
                    <a:pt x="585" y="94"/>
                  </a:lnTo>
                  <a:lnTo>
                    <a:pt x="587" y="94"/>
                  </a:lnTo>
                  <a:lnTo>
                    <a:pt x="588" y="96"/>
                  </a:lnTo>
                  <a:lnTo>
                    <a:pt x="588" y="94"/>
                  </a:lnTo>
                  <a:lnTo>
                    <a:pt x="588" y="93"/>
                  </a:lnTo>
                  <a:lnTo>
                    <a:pt x="590" y="93"/>
                  </a:lnTo>
                  <a:lnTo>
                    <a:pt x="588" y="93"/>
                  </a:lnTo>
                  <a:lnTo>
                    <a:pt x="588" y="91"/>
                  </a:lnTo>
                  <a:lnTo>
                    <a:pt x="590" y="91"/>
                  </a:lnTo>
                  <a:lnTo>
                    <a:pt x="590" y="90"/>
                  </a:lnTo>
                  <a:lnTo>
                    <a:pt x="591" y="90"/>
                  </a:lnTo>
                  <a:lnTo>
                    <a:pt x="590" y="88"/>
                  </a:lnTo>
                  <a:lnTo>
                    <a:pt x="591" y="88"/>
                  </a:lnTo>
                  <a:lnTo>
                    <a:pt x="591" y="87"/>
                  </a:lnTo>
                  <a:lnTo>
                    <a:pt x="590" y="87"/>
                  </a:lnTo>
                  <a:lnTo>
                    <a:pt x="590" y="86"/>
                  </a:lnTo>
                  <a:lnTo>
                    <a:pt x="590" y="84"/>
                  </a:lnTo>
                  <a:lnTo>
                    <a:pt x="588" y="84"/>
                  </a:lnTo>
                  <a:lnTo>
                    <a:pt x="587" y="83"/>
                  </a:lnTo>
                  <a:lnTo>
                    <a:pt x="585" y="83"/>
                  </a:lnTo>
                  <a:lnTo>
                    <a:pt x="587" y="81"/>
                  </a:lnTo>
                  <a:lnTo>
                    <a:pt x="588" y="81"/>
                  </a:lnTo>
                  <a:lnTo>
                    <a:pt x="590" y="81"/>
                  </a:lnTo>
                  <a:lnTo>
                    <a:pt x="590" y="83"/>
                  </a:lnTo>
                  <a:lnTo>
                    <a:pt x="590" y="84"/>
                  </a:lnTo>
                  <a:lnTo>
                    <a:pt x="591" y="84"/>
                  </a:lnTo>
                  <a:lnTo>
                    <a:pt x="592" y="84"/>
                  </a:lnTo>
                  <a:lnTo>
                    <a:pt x="594" y="86"/>
                  </a:lnTo>
                  <a:lnTo>
                    <a:pt x="594" y="87"/>
                  </a:lnTo>
                  <a:lnTo>
                    <a:pt x="595" y="87"/>
                  </a:lnTo>
                  <a:lnTo>
                    <a:pt x="595" y="86"/>
                  </a:lnTo>
                  <a:lnTo>
                    <a:pt x="595" y="84"/>
                  </a:lnTo>
                  <a:lnTo>
                    <a:pt x="597" y="83"/>
                  </a:lnTo>
                  <a:lnTo>
                    <a:pt x="595" y="83"/>
                  </a:lnTo>
                  <a:lnTo>
                    <a:pt x="594" y="81"/>
                  </a:lnTo>
                  <a:lnTo>
                    <a:pt x="594" y="80"/>
                  </a:lnTo>
                  <a:lnTo>
                    <a:pt x="594" y="78"/>
                  </a:lnTo>
                  <a:lnTo>
                    <a:pt x="592" y="78"/>
                  </a:lnTo>
                  <a:lnTo>
                    <a:pt x="591" y="78"/>
                  </a:lnTo>
                  <a:lnTo>
                    <a:pt x="590" y="78"/>
                  </a:lnTo>
                  <a:lnTo>
                    <a:pt x="590" y="80"/>
                  </a:lnTo>
                  <a:lnTo>
                    <a:pt x="588" y="80"/>
                  </a:lnTo>
                  <a:lnTo>
                    <a:pt x="588" y="78"/>
                  </a:lnTo>
                  <a:lnTo>
                    <a:pt x="590" y="78"/>
                  </a:lnTo>
                  <a:lnTo>
                    <a:pt x="591" y="78"/>
                  </a:lnTo>
                  <a:lnTo>
                    <a:pt x="592" y="78"/>
                  </a:lnTo>
                  <a:lnTo>
                    <a:pt x="592" y="77"/>
                  </a:lnTo>
                  <a:lnTo>
                    <a:pt x="591" y="76"/>
                  </a:lnTo>
                  <a:lnTo>
                    <a:pt x="590" y="77"/>
                  </a:lnTo>
                  <a:lnTo>
                    <a:pt x="588" y="77"/>
                  </a:lnTo>
                  <a:lnTo>
                    <a:pt x="588" y="76"/>
                  </a:lnTo>
                  <a:lnTo>
                    <a:pt x="587" y="76"/>
                  </a:lnTo>
                  <a:lnTo>
                    <a:pt x="587" y="74"/>
                  </a:lnTo>
                  <a:lnTo>
                    <a:pt x="588" y="74"/>
                  </a:lnTo>
                  <a:lnTo>
                    <a:pt x="588" y="73"/>
                  </a:lnTo>
                  <a:lnTo>
                    <a:pt x="587" y="73"/>
                  </a:lnTo>
                  <a:lnTo>
                    <a:pt x="587" y="71"/>
                  </a:lnTo>
                  <a:lnTo>
                    <a:pt x="588" y="71"/>
                  </a:lnTo>
                  <a:lnTo>
                    <a:pt x="590" y="71"/>
                  </a:lnTo>
                  <a:lnTo>
                    <a:pt x="588" y="71"/>
                  </a:lnTo>
                  <a:lnTo>
                    <a:pt x="588" y="70"/>
                  </a:lnTo>
                  <a:lnTo>
                    <a:pt x="588" y="68"/>
                  </a:lnTo>
                  <a:lnTo>
                    <a:pt x="590" y="68"/>
                  </a:lnTo>
                  <a:lnTo>
                    <a:pt x="590" y="70"/>
                  </a:lnTo>
                  <a:lnTo>
                    <a:pt x="591" y="70"/>
                  </a:lnTo>
                  <a:lnTo>
                    <a:pt x="591" y="68"/>
                  </a:lnTo>
                  <a:lnTo>
                    <a:pt x="590" y="68"/>
                  </a:lnTo>
                  <a:lnTo>
                    <a:pt x="590" y="67"/>
                  </a:lnTo>
                  <a:lnTo>
                    <a:pt x="591" y="67"/>
                  </a:lnTo>
                  <a:lnTo>
                    <a:pt x="592" y="66"/>
                  </a:lnTo>
                  <a:lnTo>
                    <a:pt x="592" y="67"/>
                  </a:lnTo>
                  <a:lnTo>
                    <a:pt x="594" y="68"/>
                  </a:lnTo>
                  <a:lnTo>
                    <a:pt x="595" y="68"/>
                  </a:lnTo>
                  <a:lnTo>
                    <a:pt x="597" y="68"/>
                  </a:lnTo>
                  <a:lnTo>
                    <a:pt x="598" y="68"/>
                  </a:lnTo>
                  <a:lnTo>
                    <a:pt x="600" y="68"/>
                  </a:lnTo>
                  <a:lnTo>
                    <a:pt x="601" y="70"/>
                  </a:lnTo>
                  <a:lnTo>
                    <a:pt x="601" y="71"/>
                  </a:lnTo>
                  <a:lnTo>
                    <a:pt x="600" y="71"/>
                  </a:lnTo>
                  <a:lnTo>
                    <a:pt x="598" y="71"/>
                  </a:lnTo>
                  <a:lnTo>
                    <a:pt x="597" y="71"/>
                  </a:lnTo>
                  <a:lnTo>
                    <a:pt x="597" y="73"/>
                  </a:lnTo>
                  <a:lnTo>
                    <a:pt x="598" y="73"/>
                  </a:lnTo>
                  <a:lnTo>
                    <a:pt x="600" y="73"/>
                  </a:lnTo>
                  <a:lnTo>
                    <a:pt x="600" y="74"/>
                  </a:lnTo>
                  <a:lnTo>
                    <a:pt x="600" y="76"/>
                  </a:lnTo>
                  <a:lnTo>
                    <a:pt x="600" y="77"/>
                  </a:lnTo>
                  <a:lnTo>
                    <a:pt x="601" y="78"/>
                  </a:lnTo>
                  <a:lnTo>
                    <a:pt x="601" y="80"/>
                  </a:lnTo>
                  <a:lnTo>
                    <a:pt x="602" y="81"/>
                  </a:lnTo>
                  <a:lnTo>
                    <a:pt x="602" y="83"/>
                  </a:lnTo>
                  <a:lnTo>
                    <a:pt x="604" y="83"/>
                  </a:lnTo>
                  <a:lnTo>
                    <a:pt x="605" y="81"/>
                  </a:lnTo>
                  <a:lnTo>
                    <a:pt x="605" y="80"/>
                  </a:lnTo>
                  <a:lnTo>
                    <a:pt x="605" y="78"/>
                  </a:lnTo>
                  <a:lnTo>
                    <a:pt x="605" y="77"/>
                  </a:lnTo>
                  <a:lnTo>
                    <a:pt x="605" y="76"/>
                  </a:lnTo>
                  <a:lnTo>
                    <a:pt x="607" y="76"/>
                  </a:lnTo>
                  <a:lnTo>
                    <a:pt x="607" y="74"/>
                  </a:lnTo>
                  <a:lnTo>
                    <a:pt x="607" y="73"/>
                  </a:lnTo>
                  <a:lnTo>
                    <a:pt x="607" y="71"/>
                  </a:lnTo>
                  <a:lnTo>
                    <a:pt x="607" y="70"/>
                  </a:lnTo>
                  <a:lnTo>
                    <a:pt x="605" y="68"/>
                  </a:lnTo>
                  <a:lnTo>
                    <a:pt x="607" y="68"/>
                  </a:lnTo>
                  <a:lnTo>
                    <a:pt x="607" y="67"/>
                  </a:lnTo>
                  <a:lnTo>
                    <a:pt x="605" y="67"/>
                  </a:lnTo>
                  <a:lnTo>
                    <a:pt x="605" y="66"/>
                  </a:lnTo>
                  <a:lnTo>
                    <a:pt x="605" y="64"/>
                  </a:lnTo>
                  <a:lnTo>
                    <a:pt x="607" y="66"/>
                  </a:lnTo>
                  <a:lnTo>
                    <a:pt x="607" y="67"/>
                  </a:lnTo>
                  <a:lnTo>
                    <a:pt x="607" y="68"/>
                  </a:lnTo>
                  <a:lnTo>
                    <a:pt x="608" y="68"/>
                  </a:lnTo>
                  <a:lnTo>
                    <a:pt x="610" y="67"/>
                  </a:lnTo>
                  <a:lnTo>
                    <a:pt x="610" y="66"/>
                  </a:lnTo>
                  <a:lnTo>
                    <a:pt x="610" y="64"/>
                  </a:lnTo>
                  <a:lnTo>
                    <a:pt x="611" y="64"/>
                  </a:lnTo>
                  <a:lnTo>
                    <a:pt x="612" y="64"/>
                  </a:lnTo>
                  <a:lnTo>
                    <a:pt x="612" y="61"/>
                  </a:lnTo>
                  <a:lnTo>
                    <a:pt x="612" y="60"/>
                  </a:lnTo>
                  <a:lnTo>
                    <a:pt x="612" y="58"/>
                  </a:lnTo>
                  <a:lnTo>
                    <a:pt x="611" y="58"/>
                  </a:lnTo>
                  <a:lnTo>
                    <a:pt x="612" y="58"/>
                  </a:lnTo>
                  <a:lnTo>
                    <a:pt x="612" y="60"/>
                  </a:lnTo>
                  <a:lnTo>
                    <a:pt x="612" y="61"/>
                  </a:lnTo>
                  <a:lnTo>
                    <a:pt x="612" y="63"/>
                  </a:lnTo>
                  <a:lnTo>
                    <a:pt x="614" y="64"/>
                  </a:lnTo>
                  <a:lnTo>
                    <a:pt x="612" y="66"/>
                  </a:lnTo>
                  <a:lnTo>
                    <a:pt x="611" y="66"/>
                  </a:lnTo>
                  <a:lnTo>
                    <a:pt x="611" y="67"/>
                  </a:lnTo>
                  <a:lnTo>
                    <a:pt x="610" y="67"/>
                  </a:lnTo>
                  <a:lnTo>
                    <a:pt x="610" y="68"/>
                  </a:lnTo>
                  <a:lnTo>
                    <a:pt x="610" y="71"/>
                  </a:lnTo>
                  <a:lnTo>
                    <a:pt x="610" y="73"/>
                  </a:lnTo>
                  <a:lnTo>
                    <a:pt x="610" y="74"/>
                  </a:lnTo>
                  <a:lnTo>
                    <a:pt x="611" y="74"/>
                  </a:lnTo>
                  <a:lnTo>
                    <a:pt x="611" y="76"/>
                  </a:lnTo>
                  <a:lnTo>
                    <a:pt x="612" y="76"/>
                  </a:lnTo>
                  <a:lnTo>
                    <a:pt x="612" y="77"/>
                  </a:lnTo>
                  <a:lnTo>
                    <a:pt x="612" y="76"/>
                  </a:lnTo>
                  <a:lnTo>
                    <a:pt x="611" y="76"/>
                  </a:lnTo>
                  <a:lnTo>
                    <a:pt x="610" y="74"/>
                  </a:lnTo>
                  <a:lnTo>
                    <a:pt x="610" y="76"/>
                  </a:lnTo>
                  <a:lnTo>
                    <a:pt x="610" y="77"/>
                  </a:lnTo>
                  <a:lnTo>
                    <a:pt x="610" y="78"/>
                  </a:lnTo>
                  <a:lnTo>
                    <a:pt x="611" y="78"/>
                  </a:lnTo>
                  <a:lnTo>
                    <a:pt x="611" y="80"/>
                  </a:lnTo>
                  <a:lnTo>
                    <a:pt x="611" y="81"/>
                  </a:lnTo>
                  <a:lnTo>
                    <a:pt x="611" y="84"/>
                  </a:lnTo>
                  <a:lnTo>
                    <a:pt x="611" y="86"/>
                  </a:lnTo>
                  <a:lnTo>
                    <a:pt x="612" y="86"/>
                  </a:lnTo>
                  <a:lnTo>
                    <a:pt x="614" y="86"/>
                  </a:lnTo>
                  <a:lnTo>
                    <a:pt x="614" y="84"/>
                  </a:lnTo>
                  <a:lnTo>
                    <a:pt x="614" y="83"/>
                  </a:lnTo>
                  <a:lnTo>
                    <a:pt x="614" y="81"/>
                  </a:lnTo>
                  <a:lnTo>
                    <a:pt x="614" y="83"/>
                  </a:lnTo>
                  <a:lnTo>
                    <a:pt x="615" y="83"/>
                  </a:lnTo>
                  <a:lnTo>
                    <a:pt x="615" y="84"/>
                  </a:lnTo>
                  <a:lnTo>
                    <a:pt x="615" y="83"/>
                  </a:lnTo>
                  <a:lnTo>
                    <a:pt x="615" y="81"/>
                  </a:lnTo>
                  <a:lnTo>
                    <a:pt x="617" y="81"/>
                  </a:lnTo>
                  <a:lnTo>
                    <a:pt x="617" y="80"/>
                  </a:lnTo>
                  <a:lnTo>
                    <a:pt x="615" y="80"/>
                  </a:lnTo>
                  <a:lnTo>
                    <a:pt x="617" y="80"/>
                  </a:lnTo>
                  <a:lnTo>
                    <a:pt x="617" y="78"/>
                  </a:lnTo>
                  <a:lnTo>
                    <a:pt x="618" y="78"/>
                  </a:lnTo>
                  <a:lnTo>
                    <a:pt x="618" y="77"/>
                  </a:lnTo>
                  <a:lnTo>
                    <a:pt x="617" y="77"/>
                  </a:lnTo>
                  <a:lnTo>
                    <a:pt x="617" y="76"/>
                  </a:lnTo>
                  <a:lnTo>
                    <a:pt x="618" y="76"/>
                  </a:lnTo>
                  <a:lnTo>
                    <a:pt x="618" y="74"/>
                  </a:lnTo>
                  <a:lnTo>
                    <a:pt x="617" y="73"/>
                  </a:lnTo>
                  <a:lnTo>
                    <a:pt x="617" y="71"/>
                  </a:lnTo>
                  <a:lnTo>
                    <a:pt x="617" y="70"/>
                  </a:lnTo>
                  <a:lnTo>
                    <a:pt x="617" y="68"/>
                  </a:lnTo>
                  <a:lnTo>
                    <a:pt x="618" y="68"/>
                  </a:lnTo>
                  <a:lnTo>
                    <a:pt x="618" y="67"/>
                  </a:lnTo>
                  <a:lnTo>
                    <a:pt x="618" y="66"/>
                  </a:lnTo>
                  <a:lnTo>
                    <a:pt x="620" y="64"/>
                  </a:lnTo>
                  <a:lnTo>
                    <a:pt x="621" y="64"/>
                  </a:lnTo>
                  <a:lnTo>
                    <a:pt x="622" y="64"/>
                  </a:lnTo>
                  <a:lnTo>
                    <a:pt x="622" y="63"/>
                  </a:lnTo>
                  <a:lnTo>
                    <a:pt x="622" y="61"/>
                  </a:lnTo>
                  <a:lnTo>
                    <a:pt x="624" y="61"/>
                  </a:lnTo>
                  <a:lnTo>
                    <a:pt x="625" y="60"/>
                  </a:lnTo>
                  <a:lnTo>
                    <a:pt x="625" y="61"/>
                  </a:lnTo>
                  <a:lnTo>
                    <a:pt x="624" y="61"/>
                  </a:lnTo>
                  <a:lnTo>
                    <a:pt x="624" y="63"/>
                  </a:lnTo>
                  <a:lnTo>
                    <a:pt x="625" y="64"/>
                  </a:lnTo>
                  <a:lnTo>
                    <a:pt x="624" y="64"/>
                  </a:lnTo>
                  <a:lnTo>
                    <a:pt x="624" y="66"/>
                  </a:lnTo>
                  <a:lnTo>
                    <a:pt x="622" y="66"/>
                  </a:lnTo>
                  <a:lnTo>
                    <a:pt x="624" y="66"/>
                  </a:lnTo>
                  <a:lnTo>
                    <a:pt x="625" y="66"/>
                  </a:lnTo>
                  <a:lnTo>
                    <a:pt x="625" y="67"/>
                  </a:lnTo>
                  <a:lnTo>
                    <a:pt x="625" y="68"/>
                  </a:lnTo>
                  <a:lnTo>
                    <a:pt x="624" y="70"/>
                  </a:lnTo>
                  <a:lnTo>
                    <a:pt x="624" y="68"/>
                  </a:lnTo>
                  <a:lnTo>
                    <a:pt x="622" y="68"/>
                  </a:lnTo>
                  <a:lnTo>
                    <a:pt x="622" y="67"/>
                  </a:lnTo>
                  <a:lnTo>
                    <a:pt x="621" y="67"/>
                  </a:lnTo>
                  <a:lnTo>
                    <a:pt x="621" y="68"/>
                  </a:lnTo>
                  <a:lnTo>
                    <a:pt x="621" y="70"/>
                  </a:lnTo>
                  <a:lnTo>
                    <a:pt x="621" y="71"/>
                  </a:lnTo>
                  <a:lnTo>
                    <a:pt x="622" y="71"/>
                  </a:lnTo>
                  <a:lnTo>
                    <a:pt x="624" y="71"/>
                  </a:lnTo>
                  <a:lnTo>
                    <a:pt x="622" y="71"/>
                  </a:lnTo>
                  <a:lnTo>
                    <a:pt x="622" y="74"/>
                  </a:lnTo>
                  <a:lnTo>
                    <a:pt x="621" y="74"/>
                  </a:lnTo>
                  <a:lnTo>
                    <a:pt x="621" y="76"/>
                  </a:lnTo>
                  <a:lnTo>
                    <a:pt x="621" y="77"/>
                  </a:lnTo>
                  <a:lnTo>
                    <a:pt x="622" y="77"/>
                  </a:lnTo>
                  <a:lnTo>
                    <a:pt x="624" y="77"/>
                  </a:lnTo>
                  <a:lnTo>
                    <a:pt x="624" y="78"/>
                  </a:lnTo>
                  <a:lnTo>
                    <a:pt x="625" y="78"/>
                  </a:lnTo>
                  <a:lnTo>
                    <a:pt x="625" y="77"/>
                  </a:lnTo>
                  <a:lnTo>
                    <a:pt x="625" y="78"/>
                  </a:lnTo>
                  <a:lnTo>
                    <a:pt x="625" y="80"/>
                  </a:lnTo>
                  <a:lnTo>
                    <a:pt x="627" y="81"/>
                  </a:lnTo>
                  <a:lnTo>
                    <a:pt x="628" y="81"/>
                  </a:lnTo>
                  <a:lnTo>
                    <a:pt x="630" y="81"/>
                  </a:lnTo>
                  <a:lnTo>
                    <a:pt x="630" y="80"/>
                  </a:lnTo>
                  <a:lnTo>
                    <a:pt x="631" y="80"/>
                  </a:lnTo>
                  <a:lnTo>
                    <a:pt x="631" y="78"/>
                  </a:lnTo>
                  <a:lnTo>
                    <a:pt x="631" y="77"/>
                  </a:lnTo>
                  <a:lnTo>
                    <a:pt x="631" y="78"/>
                  </a:lnTo>
                  <a:lnTo>
                    <a:pt x="632" y="78"/>
                  </a:lnTo>
                  <a:lnTo>
                    <a:pt x="632" y="80"/>
                  </a:lnTo>
                  <a:lnTo>
                    <a:pt x="632" y="78"/>
                  </a:lnTo>
                  <a:lnTo>
                    <a:pt x="632" y="77"/>
                  </a:lnTo>
                  <a:lnTo>
                    <a:pt x="634" y="78"/>
                  </a:lnTo>
                  <a:lnTo>
                    <a:pt x="634" y="77"/>
                  </a:lnTo>
                  <a:lnTo>
                    <a:pt x="634" y="76"/>
                  </a:lnTo>
                  <a:lnTo>
                    <a:pt x="635" y="76"/>
                  </a:lnTo>
                  <a:lnTo>
                    <a:pt x="635" y="77"/>
                  </a:lnTo>
                  <a:lnTo>
                    <a:pt x="635" y="76"/>
                  </a:lnTo>
                  <a:lnTo>
                    <a:pt x="635" y="74"/>
                  </a:lnTo>
                  <a:lnTo>
                    <a:pt x="634" y="74"/>
                  </a:lnTo>
                  <a:lnTo>
                    <a:pt x="632" y="74"/>
                  </a:lnTo>
                  <a:lnTo>
                    <a:pt x="632" y="73"/>
                  </a:lnTo>
                  <a:lnTo>
                    <a:pt x="631" y="73"/>
                  </a:lnTo>
                  <a:lnTo>
                    <a:pt x="630" y="73"/>
                  </a:lnTo>
                  <a:lnTo>
                    <a:pt x="628" y="71"/>
                  </a:lnTo>
                  <a:lnTo>
                    <a:pt x="628" y="70"/>
                  </a:lnTo>
                  <a:lnTo>
                    <a:pt x="630" y="70"/>
                  </a:lnTo>
                  <a:lnTo>
                    <a:pt x="628" y="70"/>
                  </a:lnTo>
                  <a:lnTo>
                    <a:pt x="628" y="68"/>
                  </a:lnTo>
                  <a:lnTo>
                    <a:pt x="630" y="70"/>
                  </a:lnTo>
                  <a:lnTo>
                    <a:pt x="631" y="70"/>
                  </a:lnTo>
                  <a:lnTo>
                    <a:pt x="631" y="71"/>
                  </a:lnTo>
                  <a:lnTo>
                    <a:pt x="632" y="73"/>
                  </a:lnTo>
                  <a:lnTo>
                    <a:pt x="634" y="73"/>
                  </a:lnTo>
                  <a:lnTo>
                    <a:pt x="634" y="71"/>
                  </a:lnTo>
                  <a:lnTo>
                    <a:pt x="634" y="73"/>
                  </a:lnTo>
                  <a:lnTo>
                    <a:pt x="635" y="73"/>
                  </a:lnTo>
                  <a:lnTo>
                    <a:pt x="635" y="74"/>
                  </a:lnTo>
                  <a:lnTo>
                    <a:pt x="635" y="76"/>
                  </a:lnTo>
                  <a:lnTo>
                    <a:pt x="637" y="76"/>
                  </a:lnTo>
                  <a:lnTo>
                    <a:pt x="637" y="77"/>
                  </a:lnTo>
                  <a:lnTo>
                    <a:pt x="637" y="76"/>
                  </a:lnTo>
                  <a:lnTo>
                    <a:pt x="637" y="74"/>
                  </a:lnTo>
                  <a:lnTo>
                    <a:pt x="638" y="74"/>
                  </a:lnTo>
                  <a:lnTo>
                    <a:pt x="638" y="76"/>
                  </a:lnTo>
                  <a:lnTo>
                    <a:pt x="640" y="77"/>
                  </a:lnTo>
                  <a:lnTo>
                    <a:pt x="640" y="76"/>
                  </a:lnTo>
                  <a:lnTo>
                    <a:pt x="641" y="74"/>
                  </a:lnTo>
                  <a:lnTo>
                    <a:pt x="641" y="73"/>
                  </a:lnTo>
                  <a:lnTo>
                    <a:pt x="640" y="71"/>
                  </a:lnTo>
                  <a:lnTo>
                    <a:pt x="638" y="70"/>
                  </a:lnTo>
                  <a:lnTo>
                    <a:pt x="638" y="68"/>
                  </a:lnTo>
                  <a:lnTo>
                    <a:pt x="638" y="67"/>
                  </a:lnTo>
                  <a:lnTo>
                    <a:pt x="638" y="66"/>
                  </a:lnTo>
                  <a:lnTo>
                    <a:pt x="638" y="64"/>
                  </a:lnTo>
                  <a:lnTo>
                    <a:pt x="638" y="63"/>
                  </a:lnTo>
                  <a:lnTo>
                    <a:pt x="640" y="64"/>
                  </a:lnTo>
                  <a:lnTo>
                    <a:pt x="640" y="66"/>
                  </a:lnTo>
                  <a:lnTo>
                    <a:pt x="638" y="67"/>
                  </a:lnTo>
                  <a:lnTo>
                    <a:pt x="640" y="68"/>
                  </a:lnTo>
                  <a:lnTo>
                    <a:pt x="641" y="68"/>
                  </a:lnTo>
                  <a:lnTo>
                    <a:pt x="641" y="67"/>
                  </a:lnTo>
                  <a:lnTo>
                    <a:pt x="642" y="67"/>
                  </a:lnTo>
                  <a:lnTo>
                    <a:pt x="644" y="67"/>
                  </a:lnTo>
                  <a:lnTo>
                    <a:pt x="645" y="67"/>
                  </a:lnTo>
                  <a:lnTo>
                    <a:pt x="645" y="66"/>
                  </a:lnTo>
                  <a:lnTo>
                    <a:pt x="645" y="64"/>
                  </a:lnTo>
                  <a:lnTo>
                    <a:pt x="645" y="66"/>
                  </a:lnTo>
                  <a:lnTo>
                    <a:pt x="647" y="64"/>
                  </a:lnTo>
                  <a:lnTo>
                    <a:pt x="648" y="63"/>
                  </a:lnTo>
                  <a:lnTo>
                    <a:pt x="650" y="63"/>
                  </a:lnTo>
                  <a:lnTo>
                    <a:pt x="650" y="64"/>
                  </a:lnTo>
                  <a:lnTo>
                    <a:pt x="648" y="64"/>
                  </a:lnTo>
                  <a:lnTo>
                    <a:pt x="648" y="66"/>
                  </a:lnTo>
                  <a:lnTo>
                    <a:pt x="650" y="68"/>
                  </a:lnTo>
                  <a:lnTo>
                    <a:pt x="648" y="68"/>
                  </a:lnTo>
                  <a:lnTo>
                    <a:pt x="648" y="70"/>
                  </a:lnTo>
                  <a:lnTo>
                    <a:pt x="650" y="70"/>
                  </a:lnTo>
                  <a:lnTo>
                    <a:pt x="650" y="71"/>
                  </a:lnTo>
                  <a:lnTo>
                    <a:pt x="651" y="71"/>
                  </a:lnTo>
                  <a:lnTo>
                    <a:pt x="653" y="70"/>
                  </a:lnTo>
                  <a:lnTo>
                    <a:pt x="653" y="71"/>
                  </a:lnTo>
                  <a:lnTo>
                    <a:pt x="651" y="71"/>
                  </a:lnTo>
                  <a:lnTo>
                    <a:pt x="651" y="73"/>
                  </a:lnTo>
                  <a:lnTo>
                    <a:pt x="651" y="74"/>
                  </a:lnTo>
                  <a:lnTo>
                    <a:pt x="650" y="74"/>
                  </a:lnTo>
                  <a:lnTo>
                    <a:pt x="650" y="73"/>
                  </a:lnTo>
                  <a:lnTo>
                    <a:pt x="650" y="71"/>
                  </a:lnTo>
                  <a:lnTo>
                    <a:pt x="648" y="71"/>
                  </a:lnTo>
                  <a:lnTo>
                    <a:pt x="648" y="73"/>
                  </a:lnTo>
                  <a:lnTo>
                    <a:pt x="650" y="73"/>
                  </a:lnTo>
                  <a:lnTo>
                    <a:pt x="650" y="74"/>
                  </a:lnTo>
                  <a:lnTo>
                    <a:pt x="648" y="74"/>
                  </a:lnTo>
                  <a:lnTo>
                    <a:pt x="648" y="73"/>
                  </a:lnTo>
                  <a:lnTo>
                    <a:pt x="647" y="73"/>
                  </a:lnTo>
                  <a:lnTo>
                    <a:pt x="645" y="73"/>
                  </a:lnTo>
                  <a:lnTo>
                    <a:pt x="645" y="74"/>
                  </a:lnTo>
                  <a:lnTo>
                    <a:pt x="644" y="73"/>
                  </a:lnTo>
                  <a:lnTo>
                    <a:pt x="644" y="74"/>
                  </a:lnTo>
                  <a:lnTo>
                    <a:pt x="642" y="76"/>
                  </a:lnTo>
                  <a:lnTo>
                    <a:pt x="642" y="77"/>
                  </a:lnTo>
                  <a:lnTo>
                    <a:pt x="642" y="78"/>
                  </a:lnTo>
                  <a:lnTo>
                    <a:pt x="644" y="78"/>
                  </a:lnTo>
                  <a:lnTo>
                    <a:pt x="644" y="77"/>
                  </a:lnTo>
                  <a:lnTo>
                    <a:pt x="644" y="78"/>
                  </a:lnTo>
                  <a:lnTo>
                    <a:pt x="642" y="78"/>
                  </a:lnTo>
                  <a:lnTo>
                    <a:pt x="642" y="80"/>
                  </a:lnTo>
                  <a:lnTo>
                    <a:pt x="641" y="80"/>
                  </a:lnTo>
                  <a:lnTo>
                    <a:pt x="642" y="80"/>
                  </a:lnTo>
                  <a:lnTo>
                    <a:pt x="644" y="80"/>
                  </a:lnTo>
                  <a:lnTo>
                    <a:pt x="644" y="78"/>
                  </a:lnTo>
                  <a:lnTo>
                    <a:pt x="644" y="80"/>
                  </a:lnTo>
                  <a:lnTo>
                    <a:pt x="642" y="81"/>
                  </a:lnTo>
                  <a:lnTo>
                    <a:pt x="641" y="81"/>
                  </a:lnTo>
                  <a:lnTo>
                    <a:pt x="641" y="83"/>
                  </a:lnTo>
                  <a:lnTo>
                    <a:pt x="642" y="83"/>
                  </a:lnTo>
                  <a:lnTo>
                    <a:pt x="644" y="83"/>
                  </a:lnTo>
                  <a:lnTo>
                    <a:pt x="645" y="81"/>
                  </a:lnTo>
                  <a:lnTo>
                    <a:pt x="645" y="80"/>
                  </a:lnTo>
                  <a:lnTo>
                    <a:pt x="645" y="78"/>
                  </a:lnTo>
                  <a:lnTo>
                    <a:pt x="645" y="77"/>
                  </a:lnTo>
                  <a:lnTo>
                    <a:pt x="647" y="77"/>
                  </a:lnTo>
                  <a:lnTo>
                    <a:pt x="647" y="78"/>
                  </a:lnTo>
                  <a:lnTo>
                    <a:pt x="648" y="78"/>
                  </a:lnTo>
                  <a:lnTo>
                    <a:pt x="650" y="80"/>
                  </a:lnTo>
                  <a:lnTo>
                    <a:pt x="651" y="81"/>
                  </a:lnTo>
                  <a:lnTo>
                    <a:pt x="651" y="80"/>
                  </a:lnTo>
                  <a:lnTo>
                    <a:pt x="653" y="80"/>
                  </a:lnTo>
                  <a:lnTo>
                    <a:pt x="653" y="78"/>
                  </a:lnTo>
                  <a:lnTo>
                    <a:pt x="653" y="77"/>
                  </a:lnTo>
                  <a:lnTo>
                    <a:pt x="651" y="77"/>
                  </a:lnTo>
                  <a:lnTo>
                    <a:pt x="653" y="77"/>
                  </a:lnTo>
                  <a:lnTo>
                    <a:pt x="653" y="78"/>
                  </a:lnTo>
                  <a:lnTo>
                    <a:pt x="654" y="77"/>
                  </a:lnTo>
                  <a:lnTo>
                    <a:pt x="655" y="76"/>
                  </a:lnTo>
                  <a:lnTo>
                    <a:pt x="655" y="77"/>
                  </a:lnTo>
                  <a:lnTo>
                    <a:pt x="654" y="78"/>
                  </a:lnTo>
                  <a:lnTo>
                    <a:pt x="654" y="80"/>
                  </a:lnTo>
                  <a:lnTo>
                    <a:pt x="653" y="80"/>
                  </a:lnTo>
                  <a:lnTo>
                    <a:pt x="653" y="81"/>
                  </a:lnTo>
                  <a:lnTo>
                    <a:pt x="651" y="83"/>
                  </a:lnTo>
                  <a:lnTo>
                    <a:pt x="653" y="83"/>
                  </a:lnTo>
                  <a:lnTo>
                    <a:pt x="654" y="81"/>
                  </a:lnTo>
                  <a:lnTo>
                    <a:pt x="654" y="80"/>
                  </a:lnTo>
                  <a:lnTo>
                    <a:pt x="655" y="80"/>
                  </a:lnTo>
                  <a:lnTo>
                    <a:pt x="655" y="81"/>
                  </a:lnTo>
                  <a:lnTo>
                    <a:pt x="654" y="81"/>
                  </a:lnTo>
                  <a:lnTo>
                    <a:pt x="654" y="83"/>
                  </a:lnTo>
                  <a:lnTo>
                    <a:pt x="655" y="83"/>
                  </a:lnTo>
                  <a:lnTo>
                    <a:pt x="654" y="83"/>
                  </a:lnTo>
                  <a:lnTo>
                    <a:pt x="654" y="84"/>
                  </a:lnTo>
                  <a:lnTo>
                    <a:pt x="654" y="86"/>
                  </a:lnTo>
                  <a:lnTo>
                    <a:pt x="653" y="86"/>
                  </a:lnTo>
                  <a:lnTo>
                    <a:pt x="651" y="87"/>
                  </a:lnTo>
                  <a:lnTo>
                    <a:pt x="651" y="88"/>
                  </a:lnTo>
                  <a:lnTo>
                    <a:pt x="650" y="88"/>
                  </a:lnTo>
                  <a:lnTo>
                    <a:pt x="650" y="87"/>
                  </a:lnTo>
                  <a:lnTo>
                    <a:pt x="648" y="87"/>
                  </a:lnTo>
                  <a:lnTo>
                    <a:pt x="648" y="88"/>
                  </a:lnTo>
                  <a:lnTo>
                    <a:pt x="647" y="88"/>
                  </a:lnTo>
                  <a:lnTo>
                    <a:pt x="647" y="90"/>
                  </a:lnTo>
                  <a:lnTo>
                    <a:pt x="645" y="90"/>
                  </a:lnTo>
                  <a:lnTo>
                    <a:pt x="645" y="91"/>
                  </a:lnTo>
                  <a:lnTo>
                    <a:pt x="647" y="91"/>
                  </a:lnTo>
                  <a:lnTo>
                    <a:pt x="647" y="93"/>
                  </a:lnTo>
                  <a:lnTo>
                    <a:pt x="648" y="93"/>
                  </a:lnTo>
                  <a:lnTo>
                    <a:pt x="648" y="91"/>
                  </a:lnTo>
                  <a:lnTo>
                    <a:pt x="650" y="91"/>
                  </a:lnTo>
                  <a:lnTo>
                    <a:pt x="648" y="91"/>
                  </a:lnTo>
                  <a:lnTo>
                    <a:pt x="648" y="93"/>
                  </a:lnTo>
                  <a:lnTo>
                    <a:pt x="648" y="94"/>
                  </a:lnTo>
                  <a:lnTo>
                    <a:pt x="648" y="93"/>
                  </a:lnTo>
                  <a:lnTo>
                    <a:pt x="650" y="93"/>
                  </a:lnTo>
                  <a:lnTo>
                    <a:pt x="651" y="91"/>
                  </a:lnTo>
                  <a:lnTo>
                    <a:pt x="651" y="93"/>
                  </a:lnTo>
                  <a:lnTo>
                    <a:pt x="650" y="93"/>
                  </a:lnTo>
                  <a:lnTo>
                    <a:pt x="650" y="94"/>
                  </a:lnTo>
                  <a:lnTo>
                    <a:pt x="648" y="94"/>
                  </a:lnTo>
                  <a:lnTo>
                    <a:pt x="647" y="94"/>
                  </a:lnTo>
                  <a:lnTo>
                    <a:pt x="647" y="96"/>
                  </a:lnTo>
                  <a:lnTo>
                    <a:pt x="647" y="97"/>
                  </a:lnTo>
                  <a:lnTo>
                    <a:pt x="647" y="98"/>
                  </a:lnTo>
                  <a:lnTo>
                    <a:pt x="647" y="100"/>
                  </a:lnTo>
                  <a:lnTo>
                    <a:pt x="648" y="100"/>
                  </a:lnTo>
                  <a:lnTo>
                    <a:pt x="648" y="98"/>
                  </a:lnTo>
                  <a:lnTo>
                    <a:pt x="648" y="100"/>
                  </a:lnTo>
                  <a:lnTo>
                    <a:pt x="650" y="100"/>
                  </a:lnTo>
                  <a:lnTo>
                    <a:pt x="650" y="98"/>
                  </a:lnTo>
                  <a:lnTo>
                    <a:pt x="651" y="98"/>
                  </a:lnTo>
                  <a:lnTo>
                    <a:pt x="651" y="97"/>
                  </a:lnTo>
                  <a:lnTo>
                    <a:pt x="650" y="97"/>
                  </a:lnTo>
                  <a:lnTo>
                    <a:pt x="650" y="96"/>
                  </a:lnTo>
                  <a:lnTo>
                    <a:pt x="650" y="97"/>
                  </a:lnTo>
                  <a:lnTo>
                    <a:pt x="651" y="97"/>
                  </a:lnTo>
                  <a:lnTo>
                    <a:pt x="651" y="98"/>
                  </a:lnTo>
                  <a:lnTo>
                    <a:pt x="650" y="100"/>
                  </a:lnTo>
                  <a:lnTo>
                    <a:pt x="650" y="101"/>
                  </a:lnTo>
                  <a:lnTo>
                    <a:pt x="651" y="101"/>
                  </a:lnTo>
                  <a:lnTo>
                    <a:pt x="651" y="100"/>
                  </a:lnTo>
                  <a:lnTo>
                    <a:pt x="651" y="98"/>
                  </a:lnTo>
                  <a:lnTo>
                    <a:pt x="653" y="98"/>
                  </a:lnTo>
                  <a:lnTo>
                    <a:pt x="651" y="98"/>
                  </a:lnTo>
                  <a:lnTo>
                    <a:pt x="651" y="100"/>
                  </a:lnTo>
                  <a:lnTo>
                    <a:pt x="653" y="101"/>
                  </a:lnTo>
                  <a:lnTo>
                    <a:pt x="654" y="101"/>
                  </a:lnTo>
                  <a:lnTo>
                    <a:pt x="655" y="101"/>
                  </a:lnTo>
                  <a:lnTo>
                    <a:pt x="657" y="101"/>
                  </a:lnTo>
                  <a:lnTo>
                    <a:pt x="655" y="100"/>
                  </a:lnTo>
                  <a:lnTo>
                    <a:pt x="654" y="98"/>
                  </a:lnTo>
                  <a:lnTo>
                    <a:pt x="654" y="100"/>
                  </a:lnTo>
                  <a:lnTo>
                    <a:pt x="655" y="100"/>
                  </a:lnTo>
                  <a:lnTo>
                    <a:pt x="657" y="100"/>
                  </a:lnTo>
                  <a:lnTo>
                    <a:pt x="658" y="100"/>
                  </a:lnTo>
                  <a:lnTo>
                    <a:pt x="657" y="98"/>
                  </a:lnTo>
                  <a:lnTo>
                    <a:pt x="657" y="97"/>
                  </a:lnTo>
                  <a:lnTo>
                    <a:pt x="657" y="96"/>
                  </a:lnTo>
                  <a:lnTo>
                    <a:pt x="655" y="96"/>
                  </a:lnTo>
                  <a:lnTo>
                    <a:pt x="655" y="94"/>
                  </a:lnTo>
                  <a:lnTo>
                    <a:pt x="654" y="94"/>
                  </a:lnTo>
                  <a:lnTo>
                    <a:pt x="654" y="93"/>
                  </a:lnTo>
                  <a:lnTo>
                    <a:pt x="653" y="93"/>
                  </a:lnTo>
                  <a:lnTo>
                    <a:pt x="653" y="91"/>
                  </a:lnTo>
                  <a:lnTo>
                    <a:pt x="654" y="91"/>
                  </a:lnTo>
                  <a:lnTo>
                    <a:pt x="653" y="93"/>
                  </a:lnTo>
                  <a:lnTo>
                    <a:pt x="654" y="93"/>
                  </a:lnTo>
                  <a:lnTo>
                    <a:pt x="655" y="93"/>
                  </a:lnTo>
                  <a:lnTo>
                    <a:pt x="655" y="94"/>
                  </a:lnTo>
                  <a:lnTo>
                    <a:pt x="657" y="94"/>
                  </a:lnTo>
                  <a:lnTo>
                    <a:pt x="657" y="96"/>
                  </a:lnTo>
                  <a:lnTo>
                    <a:pt x="657" y="97"/>
                  </a:lnTo>
                  <a:lnTo>
                    <a:pt x="658" y="97"/>
                  </a:lnTo>
                  <a:lnTo>
                    <a:pt x="660" y="97"/>
                  </a:lnTo>
                  <a:lnTo>
                    <a:pt x="660" y="96"/>
                  </a:lnTo>
                  <a:lnTo>
                    <a:pt x="661" y="96"/>
                  </a:lnTo>
                  <a:lnTo>
                    <a:pt x="661" y="94"/>
                  </a:lnTo>
                  <a:lnTo>
                    <a:pt x="660" y="94"/>
                  </a:lnTo>
                  <a:lnTo>
                    <a:pt x="660" y="93"/>
                  </a:lnTo>
                  <a:lnTo>
                    <a:pt x="661" y="93"/>
                  </a:lnTo>
                  <a:lnTo>
                    <a:pt x="661" y="94"/>
                  </a:lnTo>
                  <a:lnTo>
                    <a:pt x="661" y="96"/>
                  </a:lnTo>
                  <a:lnTo>
                    <a:pt x="660" y="97"/>
                  </a:lnTo>
                  <a:lnTo>
                    <a:pt x="658" y="97"/>
                  </a:lnTo>
                  <a:lnTo>
                    <a:pt x="658" y="98"/>
                  </a:lnTo>
                  <a:lnTo>
                    <a:pt x="660" y="98"/>
                  </a:lnTo>
                  <a:lnTo>
                    <a:pt x="661" y="100"/>
                  </a:lnTo>
                  <a:lnTo>
                    <a:pt x="661" y="101"/>
                  </a:lnTo>
                  <a:lnTo>
                    <a:pt x="663" y="101"/>
                  </a:lnTo>
                  <a:lnTo>
                    <a:pt x="663" y="100"/>
                  </a:lnTo>
                  <a:lnTo>
                    <a:pt x="664" y="100"/>
                  </a:lnTo>
                  <a:lnTo>
                    <a:pt x="664" y="98"/>
                  </a:lnTo>
                  <a:lnTo>
                    <a:pt x="664" y="97"/>
                  </a:lnTo>
                  <a:lnTo>
                    <a:pt x="665" y="97"/>
                  </a:lnTo>
                  <a:lnTo>
                    <a:pt x="665" y="94"/>
                  </a:lnTo>
                  <a:lnTo>
                    <a:pt x="665" y="93"/>
                  </a:lnTo>
                  <a:lnTo>
                    <a:pt x="665" y="91"/>
                  </a:lnTo>
                  <a:lnTo>
                    <a:pt x="664" y="91"/>
                  </a:lnTo>
                  <a:lnTo>
                    <a:pt x="664" y="90"/>
                  </a:lnTo>
                  <a:lnTo>
                    <a:pt x="665" y="90"/>
                  </a:lnTo>
                  <a:lnTo>
                    <a:pt x="664" y="90"/>
                  </a:lnTo>
                  <a:lnTo>
                    <a:pt x="664" y="88"/>
                  </a:lnTo>
                  <a:lnTo>
                    <a:pt x="663" y="88"/>
                  </a:lnTo>
                  <a:lnTo>
                    <a:pt x="664" y="87"/>
                  </a:lnTo>
                  <a:lnTo>
                    <a:pt x="664" y="86"/>
                  </a:lnTo>
                  <a:lnTo>
                    <a:pt x="665" y="86"/>
                  </a:lnTo>
                  <a:lnTo>
                    <a:pt x="665" y="84"/>
                  </a:lnTo>
                  <a:lnTo>
                    <a:pt x="665" y="86"/>
                  </a:lnTo>
                  <a:lnTo>
                    <a:pt x="665" y="87"/>
                  </a:lnTo>
                  <a:lnTo>
                    <a:pt x="665" y="86"/>
                  </a:lnTo>
                  <a:lnTo>
                    <a:pt x="667" y="87"/>
                  </a:lnTo>
                  <a:lnTo>
                    <a:pt x="665" y="87"/>
                  </a:lnTo>
                  <a:lnTo>
                    <a:pt x="667" y="88"/>
                  </a:lnTo>
                  <a:lnTo>
                    <a:pt x="667" y="87"/>
                  </a:lnTo>
                  <a:lnTo>
                    <a:pt x="667" y="86"/>
                  </a:lnTo>
                  <a:lnTo>
                    <a:pt x="668" y="86"/>
                  </a:lnTo>
                  <a:lnTo>
                    <a:pt x="670" y="86"/>
                  </a:lnTo>
                  <a:lnTo>
                    <a:pt x="670" y="87"/>
                  </a:lnTo>
                  <a:lnTo>
                    <a:pt x="668" y="88"/>
                  </a:lnTo>
                  <a:lnTo>
                    <a:pt x="670" y="88"/>
                  </a:lnTo>
                  <a:lnTo>
                    <a:pt x="670" y="87"/>
                  </a:lnTo>
                  <a:lnTo>
                    <a:pt x="670" y="86"/>
                  </a:lnTo>
                  <a:lnTo>
                    <a:pt x="670" y="84"/>
                  </a:lnTo>
                  <a:lnTo>
                    <a:pt x="670" y="83"/>
                  </a:lnTo>
                  <a:lnTo>
                    <a:pt x="671" y="83"/>
                  </a:lnTo>
                  <a:lnTo>
                    <a:pt x="671" y="81"/>
                  </a:lnTo>
                  <a:lnTo>
                    <a:pt x="671" y="80"/>
                  </a:lnTo>
                  <a:lnTo>
                    <a:pt x="671" y="78"/>
                  </a:lnTo>
                  <a:lnTo>
                    <a:pt x="671" y="80"/>
                  </a:lnTo>
                  <a:lnTo>
                    <a:pt x="673" y="80"/>
                  </a:lnTo>
                  <a:lnTo>
                    <a:pt x="673" y="81"/>
                  </a:lnTo>
                  <a:lnTo>
                    <a:pt x="673" y="80"/>
                  </a:lnTo>
                  <a:lnTo>
                    <a:pt x="674" y="80"/>
                  </a:lnTo>
                  <a:lnTo>
                    <a:pt x="674" y="78"/>
                  </a:lnTo>
                  <a:lnTo>
                    <a:pt x="674" y="80"/>
                  </a:lnTo>
                  <a:lnTo>
                    <a:pt x="674" y="81"/>
                  </a:lnTo>
                  <a:lnTo>
                    <a:pt x="673" y="81"/>
                  </a:lnTo>
                  <a:lnTo>
                    <a:pt x="673" y="83"/>
                  </a:lnTo>
                  <a:lnTo>
                    <a:pt x="674" y="83"/>
                  </a:lnTo>
                  <a:lnTo>
                    <a:pt x="674" y="81"/>
                  </a:lnTo>
                  <a:lnTo>
                    <a:pt x="675" y="81"/>
                  </a:lnTo>
                  <a:lnTo>
                    <a:pt x="675" y="80"/>
                  </a:lnTo>
                  <a:lnTo>
                    <a:pt x="675" y="81"/>
                  </a:lnTo>
                  <a:lnTo>
                    <a:pt x="675" y="83"/>
                  </a:lnTo>
                  <a:lnTo>
                    <a:pt x="674" y="83"/>
                  </a:lnTo>
                  <a:lnTo>
                    <a:pt x="674" y="84"/>
                  </a:lnTo>
                  <a:lnTo>
                    <a:pt x="675" y="84"/>
                  </a:lnTo>
                  <a:lnTo>
                    <a:pt x="677" y="83"/>
                  </a:lnTo>
                  <a:lnTo>
                    <a:pt x="677" y="81"/>
                  </a:lnTo>
                  <a:lnTo>
                    <a:pt x="677" y="80"/>
                  </a:lnTo>
                  <a:lnTo>
                    <a:pt x="677" y="78"/>
                  </a:lnTo>
                  <a:lnTo>
                    <a:pt x="678" y="78"/>
                  </a:lnTo>
                  <a:lnTo>
                    <a:pt x="677" y="78"/>
                  </a:lnTo>
                  <a:lnTo>
                    <a:pt x="678" y="78"/>
                  </a:lnTo>
                  <a:lnTo>
                    <a:pt x="680" y="78"/>
                  </a:lnTo>
                  <a:lnTo>
                    <a:pt x="680" y="77"/>
                  </a:lnTo>
                  <a:lnTo>
                    <a:pt x="681" y="77"/>
                  </a:lnTo>
                  <a:lnTo>
                    <a:pt x="680" y="78"/>
                  </a:lnTo>
                  <a:lnTo>
                    <a:pt x="680" y="80"/>
                  </a:lnTo>
                  <a:lnTo>
                    <a:pt x="678" y="80"/>
                  </a:lnTo>
                  <a:lnTo>
                    <a:pt x="677" y="80"/>
                  </a:lnTo>
                  <a:lnTo>
                    <a:pt x="678" y="81"/>
                  </a:lnTo>
                  <a:lnTo>
                    <a:pt x="680" y="81"/>
                  </a:lnTo>
                  <a:lnTo>
                    <a:pt x="681" y="81"/>
                  </a:lnTo>
                  <a:lnTo>
                    <a:pt x="683" y="81"/>
                  </a:lnTo>
                  <a:lnTo>
                    <a:pt x="683" y="80"/>
                  </a:lnTo>
                  <a:lnTo>
                    <a:pt x="683" y="78"/>
                  </a:lnTo>
                  <a:lnTo>
                    <a:pt x="684" y="78"/>
                  </a:lnTo>
                  <a:lnTo>
                    <a:pt x="684" y="77"/>
                  </a:lnTo>
                  <a:lnTo>
                    <a:pt x="685" y="77"/>
                  </a:lnTo>
                  <a:lnTo>
                    <a:pt x="687" y="78"/>
                  </a:lnTo>
                  <a:lnTo>
                    <a:pt x="688" y="77"/>
                  </a:lnTo>
                  <a:lnTo>
                    <a:pt x="690" y="77"/>
                  </a:lnTo>
                  <a:lnTo>
                    <a:pt x="690" y="76"/>
                  </a:lnTo>
                  <a:lnTo>
                    <a:pt x="690" y="74"/>
                  </a:lnTo>
                  <a:lnTo>
                    <a:pt x="688" y="74"/>
                  </a:lnTo>
                  <a:lnTo>
                    <a:pt x="688" y="73"/>
                  </a:lnTo>
                  <a:lnTo>
                    <a:pt x="690" y="73"/>
                  </a:lnTo>
                  <a:lnTo>
                    <a:pt x="691" y="73"/>
                  </a:lnTo>
                  <a:lnTo>
                    <a:pt x="691" y="71"/>
                  </a:lnTo>
                  <a:lnTo>
                    <a:pt x="691" y="70"/>
                  </a:lnTo>
                  <a:lnTo>
                    <a:pt x="690" y="70"/>
                  </a:lnTo>
                  <a:lnTo>
                    <a:pt x="690" y="71"/>
                  </a:lnTo>
                  <a:lnTo>
                    <a:pt x="688" y="71"/>
                  </a:lnTo>
                  <a:lnTo>
                    <a:pt x="687" y="71"/>
                  </a:lnTo>
                  <a:lnTo>
                    <a:pt x="687" y="70"/>
                  </a:lnTo>
                  <a:lnTo>
                    <a:pt x="687" y="68"/>
                  </a:lnTo>
                  <a:lnTo>
                    <a:pt x="688" y="67"/>
                  </a:lnTo>
                  <a:lnTo>
                    <a:pt x="688" y="66"/>
                  </a:lnTo>
                  <a:lnTo>
                    <a:pt x="687" y="66"/>
                  </a:lnTo>
                  <a:lnTo>
                    <a:pt x="687" y="64"/>
                  </a:lnTo>
                  <a:lnTo>
                    <a:pt x="688" y="64"/>
                  </a:lnTo>
                  <a:lnTo>
                    <a:pt x="690" y="64"/>
                  </a:lnTo>
                  <a:lnTo>
                    <a:pt x="691" y="64"/>
                  </a:lnTo>
                  <a:lnTo>
                    <a:pt x="693" y="66"/>
                  </a:lnTo>
                  <a:lnTo>
                    <a:pt x="694" y="66"/>
                  </a:lnTo>
                  <a:lnTo>
                    <a:pt x="695" y="64"/>
                  </a:lnTo>
                  <a:lnTo>
                    <a:pt x="695" y="66"/>
                  </a:lnTo>
                  <a:lnTo>
                    <a:pt x="697" y="66"/>
                  </a:lnTo>
                  <a:lnTo>
                    <a:pt x="698" y="66"/>
                  </a:lnTo>
                  <a:lnTo>
                    <a:pt x="698" y="64"/>
                  </a:lnTo>
                  <a:lnTo>
                    <a:pt x="698" y="63"/>
                  </a:lnTo>
                  <a:lnTo>
                    <a:pt x="697" y="63"/>
                  </a:lnTo>
                  <a:lnTo>
                    <a:pt x="697" y="61"/>
                  </a:lnTo>
                  <a:lnTo>
                    <a:pt x="695" y="61"/>
                  </a:lnTo>
                  <a:lnTo>
                    <a:pt x="694" y="61"/>
                  </a:lnTo>
                  <a:lnTo>
                    <a:pt x="693" y="61"/>
                  </a:lnTo>
                  <a:lnTo>
                    <a:pt x="690" y="61"/>
                  </a:lnTo>
                  <a:lnTo>
                    <a:pt x="690" y="60"/>
                  </a:lnTo>
                  <a:lnTo>
                    <a:pt x="690" y="58"/>
                  </a:lnTo>
                  <a:lnTo>
                    <a:pt x="688" y="58"/>
                  </a:lnTo>
                  <a:lnTo>
                    <a:pt x="687" y="58"/>
                  </a:lnTo>
                  <a:lnTo>
                    <a:pt x="685" y="57"/>
                  </a:lnTo>
                  <a:lnTo>
                    <a:pt x="684" y="57"/>
                  </a:lnTo>
                  <a:lnTo>
                    <a:pt x="684" y="56"/>
                  </a:lnTo>
                  <a:lnTo>
                    <a:pt x="684" y="54"/>
                  </a:lnTo>
                  <a:lnTo>
                    <a:pt x="683" y="54"/>
                  </a:lnTo>
                  <a:lnTo>
                    <a:pt x="681" y="54"/>
                  </a:lnTo>
                  <a:lnTo>
                    <a:pt x="680" y="54"/>
                  </a:lnTo>
                  <a:lnTo>
                    <a:pt x="678" y="54"/>
                  </a:lnTo>
                  <a:lnTo>
                    <a:pt x="677" y="54"/>
                  </a:lnTo>
                  <a:lnTo>
                    <a:pt x="675" y="54"/>
                  </a:lnTo>
                  <a:lnTo>
                    <a:pt x="675" y="56"/>
                  </a:lnTo>
                  <a:lnTo>
                    <a:pt x="674" y="56"/>
                  </a:lnTo>
                  <a:lnTo>
                    <a:pt x="673" y="57"/>
                  </a:lnTo>
                  <a:lnTo>
                    <a:pt x="671" y="56"/>
                  </a:lnTo>
                  <a:lnTo>
                    <a:pt x="671" y="57"/>
                  </a:lnTo>
                  <a:lnTo>
                    <a:pt x="670" y="58"/>
                  </a:lnTo>
                  <a:lnTo>
                    <a:pt x="668" y="58"/>
                  </a:lnTo>
                  <a:lnTo>
                    <a:pt x="667" y="58"/>
                  </a:lnTo>
                  <a:lnTo>
                    <a:pt x="665" y="58"/>
                  </a:lnTo>
                  <a:lnTo>
                    <a:pt x="664" y="57"/>
                  </a:lnTo>
                  <a:lnTo>
                    <a:pt x="663" y="56"/>
                  </a:lnTo>
                  <a:lnTo>
                    <a:pt x="661" y="53"/>
                  </a:lnTo>
                  <a:lnTo>
                    <a:pt x="661" y="50"/>
                  </a:lnTo>
                  <a:lnTo>
                    <a:pt x="660" y="47"/>
                  </a:lnTo>
                  <a:lnTo>
                    <a:pt x="660" y="46"/>
                  </a:lnTo>
                  <a:lnTo>
                    <a:pt x="660" y="44"/>
                  </a:lnTo>
                  <a:lnTo>
                    <a:pt x="658" y="44"/>
                  </a:lnTo>
                  <a:lnTo>
                    <a:pt x="658" y="43"/>
                  </a:lnTo>
                  <a:lnTo>
                    <a:pt x="658" y="41"/>
                  </a:lnTo>
                  <a:lnTo>
                    <a:pt x="657" y="41"/>
                  </a:lnTo>
                  <a:lnTo>
                    <a:pt x="655" y="40"/>
                  </a:lnTo>
                  <a:lnTo>
                    <a:pt x="654" y="40"/>
                  </a:lnTo>
                  <a:lnTo>
                    <a:pt x="654" y="38"/>
                  </a:lnTo>
                  <a:lnTo>
                    <a:pt x="653" y="38"/>
                  </a:lnTo>
                  <a:lnTo>
                    <a:pt x="653" y="37"/>
                  </a:lnTo>
                  <a:lnTo>
                    <a:pt x="651" y="37"/>
                  </a:lnTo>
                  <a:lnTo>
                    <a:pt x="651" y="36"/>
                  </a:lnTo>
                  <a:lnTo>
                    <a:pt x="651" y="34"/>
                  </a:lnTo>
                  <a:lnTo>
                    <a:pt x="650" y="34"/>
                  </a:lnTo>
                  <a:lnTo>
                    <a:pt x="648" y="36"/>
                  </a:lnTo>
                  <a:lnTo>
                    <a:pt x="647" y="36"/>
                  </a:lnTo>
                  <a:lnTo>
                    <a:pt x="647" y="34"/>
                  </a:lnTo>
                  <a:lnTo>
                    <a:pt x="645" y="34"/>
                  </a:lnTo>
                  <a:lnTo>
                    <a:pt x="644" y="34"/>
                  </a:lnTo>
                  <a:lnTo>
                    <a:pt x="642" y="33"/>
                  </a:lnTo>
                  <a:lnTo>
                    <a:pt x="642" y="34"/>
                  </a:lnTo>
                  <a:lnTo>
                    <a:pt x="641" y="34"/>
                  </a:lnTo>
                  <a:lnTo>
                    <a:pt x="640" y="34"/>
                  </a:lnTo>
                  <a:lnTo>
                    <a:pt x="640" y="33"/>
                  </a:lnTo>
                  <a:lnTo>
                    <a:pt x="640" y="31"/>
                  </a:lnTo>
                  <a:lnTo>
                    <a:pt x="638" y="31"/>
                  </a:lnTo>
                  <a:lnTo>
                    <a:pt x="637" y="30"/>
                  </a:lnTo>
                  <a:lnTo>
                    <a:pt x="637" y="28"/>
                  </a:lnTo>
                  <a:lnTo>
                    <a:pt x="637" y="27"/>
                  </a:lnTo>
                  <a:lnTo>
                    <a:pt x="635" y="27"/>
                  </a:lnTo>
                  <a:lnTo>
                    <a:pt x="634" y="27"/>
                  </a:lnTo>
                  <a:lnTo>
                    <a:pt x="634" y="26"/>
                  </a:lnTo>
                  <a:lnTo>
                    <a:pt x="632" y="26"/>
                  </a:lnTo>
                  <a:lnTo>
                    <a:pt x="632" y="24"/>
                  </a:lnTo>
                  <a:lnTo>
                    <a:pt x="634" y="24"/>
                  </a:lnTo>
                  <a:lnTo>
                    <a:pt x="635" y="23"/>
                  </a:lnTo>
                  <a:lnTo>
                    <a:pt x="637" y="23"/>
                  </a:lnTo>
                  <a:lnTo>
                    <a:pt x="635" y="21"/>
                  </a:lnTo>
                  <a:lnTo>
                    <a:pt x="634" y="20"/>
                  </a:lnTo>
                  <a:lnTo>
                    <a:pt x="634" y="18"/>
                  </a:lnTo>
                  <a:lnTo>
                    <a:pt x="635" y="18"/>
                  </a:lnTo>
                  <a:lnTo>
                    <a:pt x="635" y="17"/>
                  </a:lnTo>
                  <a:lnTo>
                    <a:pt x="634" y="17"/>
                  </a:lnTo>
                  <a:lnTo>
                    <a:pt x="632" y="16"/>
                  </a:lnTo>
                  <a:lnTo>
                    <a:pt x="631" y="16"/>
                  </a:lnTo>
                  <a:lnTo>
                    <a:pt x="631" y="14"/>
                  </a:lnTo>
                  <a:lnTo>
                    <a:pt x="631" y="13"/>
                  </a:lnTo>
                  <a:lnTo>
                    <a:pt x="631" y="11"/>
                  </a:lnTo>
                  <a:lnTo>
                    <a:pt x="630" y="11"/>
                  </a:lnTo>
                  <a:lnTo>
                    <a:pt x="630" y="10"/>
                  </a:lnTo>
                  <a:lnTo>
                    <a:pt x="628" y="10"/>
                  </a:lnTo>
                  <a:lnTo>
                    <a:pt x="627" y="10"/>
                  </a:lnTo>
                  <a:lnTo>
                    <a:pt x="627" y="8"/>
                  </a:lnTo>
                  <a:lnTo>
                    <a:pt x="627" y="7"/>
                  </a:lnTo>
                  <a:lnTo>
                    <a:pt x="625" y="7"/>
                  </a:lnTo>
                  <a:lnTo>
                    <a:pt x="624" y="7"/>
                  </a:lnTo>
                  <a:lnTo>
                    <a:pt x="622" y="7"/>
                  </a:lnTo>
                  <a:lnTo>
                    <a:pt x="622" y="6"/>
                  </a:lnTo>
                  <a:lnTo>
                    <a:pt x="621" y="4"/>
                  </a:lnTo>
                  <a:lnTo>
                    <a:pt x="621" y="6"/>
                  </a:lnTo>
                  <a:lnTo>
                    <a:pt x="620" y="6"/>
                  </a:lnTo>
                  <a:lnTo>
                    <a:pt x="620" y="7"/>
                  </a:lnTo>
                  <a:lnTo>
                    <a:pt x="618" y="7"/>
                  </a:lnTo>
                  <a:lnTo>
                    <a:pt x="617" y="7"/>
                  </a:lnTo>
                  <a:lnTo>
                    <a:pt x="617" y="8"/>
                  </a:lnTo>
                  <a:lnTo>
                    <a:pt x="617" y="10"/>
                  </a:lnTo>
                  <a:lnTo>
                    <a:pt x="615" y="10"/>
                  </a:lnTo>
                  <a:lnTo>
                    <a:pt x="615" y="11"/>
                  </a:lnTo>
                  <a:lnTo>
                    <a:pt x="614" y="11"/>
                  </a:lnTo>
                  <a:lnTo>
                    <a:pt x="614" y="10"/>
                  </a:lnTo>
                  <a:lnTo>
                    <a:pt x="612" y="10"/>
                  </a:lnTo>
                  <a:lnTo>
                    <a:pt x="611" y="10"/>
                  </a:lnTo>
                  <a:lnTo>
                    <a:pt x="611" y="8"/>
                  </a:lnTo>
                  <a:lnTo>
                    <a:pt x="610" y="7"/>
                  </a:lnTo>
                  <a:lnTo>
                    <a:pt x="610" y="6"/>
                  </a:lnTo>
                  <a:lnTo>
                    <a:pt x="608" y="6"/>
                  </a:lnTo>
                  <a:lnTo>
                    <a:pt x="607" y="6"/>
                  </a:lnTo>
                  <a:lnTo>
                    <a:pt x="605" y="4"/>
                  </a:lnTo>
                  <a:lnTo>
                    <a:pt x="604" y="4"/>
                  </a:lnTo>
                  <a:lnTo>
                    <a:pt x="604" y="3"/>
                  </a:lnTo>
                  <a:lnTo>
                    <a:pt x="602" y="3"/>
                  </a:lnTo>
                  <a:lnTo>
                    <a:pt x="601" y="3"/>
                  </a:lnTo>
                  <a:lnTo>
                    <a:pt x="600" y="3"/>
                  </a:lnTo>
                  <a:lnTo>
                    <a:pt x="597" y="4"/>
                  </a:lnTo>
                  <a:lnTo>
                    <a:pt x="595" y="4"/>
                  </a:lnTo>
                  <a:lnTo>
                    <a:pt x="594" y="4"/>
                  </a:lnTo>
                  <a:lnTo>
                    <a:pt x="592" y="4"/>
                  </a:lnTo>
                  <a:lnTo>
                    <a:pt x="591" y="4"/>
                  </a:lnTo>
                  <a:lnTo>
                    <a:pt x="590" y="4"/>
                  </a:lnTo>
                  <a:lnTo>
                    <a:pt x="588" y="4"/>
                  </a:lnTo>
                  <a:lnTo>
                    <a:pt x="588" y="6"/>
                  </a:lnTo>
                  <a:lnTo>
                    <a:pt x="588" y="7"/>
                  </a:lnTo>
                  <a:lnTo>
                    <a:pt x="587" y="7"/>
                  </a:lnTo>
                  <a:lnTo>
                    <a:pt x="585" y="7"/>
                  </a:lnTo>
                  <a:lnTo>
                    <a:pt x="584" y="7"/>
                  </a:lnTo>
                  <a:lnTo>
                    <a:pt x="584" y="8"/>
                  </a:lnTo>
                  <a:lnTo>
                    <a:pt x="582" y="10"/>
                  </a:lnTo>
                  <a:lnTo>
                    <a:pt x="581" y="10"/>
                  </a:lnTo>
                  <a:lnTo>
                    <a:pt x="580" y="10"/>
                  </a:lnTo>
                  <a:lnTo>
                    <a:pt x="578" y="10"/>
                  </a:lnTo>
                  <a:lnTo>
                    <a:pt x="577" y="10"/>
                  </a:lnTo>
                  <a:lnTo>
                    <a:pt x="575" y="10"/>
                  </a:lnTo>
                  <a:lnTo>
                    <a:pt x="574" y="10"/>
                  </a:lnTo>
                  <a:lnTo>
                    <a:pt x="574" y="11"/>
                  </a:lnTo>
                  <a:lnTo>
                    <a:pt x="572" y="11"/>
                  </a:lnTo>
                  <a:lnTo>
                    <a:pt x="571" y="13"/>
                  </a:lnTo>
                  <a:lnTo>
                    <a:pt x="570" y="14"/>
                  </a:lnTo>
                  <a:lnTo>
                    <a:pt x="568" y="16"/>
                  </a:lnTo>
                  <a:lnTo>
                    <a:pt x="567" y="16"/>
                  </a:lnTo>
                  <a:lnTo>
                    <a:pt x="565" y="16"/>
                  </a:lnTo>
                  <a:lnTo>
                    <a:pt x="564" y="16"/>
                  </a:lnTo>
                  <a:lnTo>
                    <a:pt x="562" y="17"/>
                  </a:lnTo>
                  <a:lnTo>
                    <a:pt x="561" y="17"/>
                  </a:lnTo>
                  <a:lnTo>
                    <a:pt x="560" y="18"/>
                  </a:lnTo>
                  <a:lnTo>
                    <a:pt x="560" y="20"/>
                  </a:lnTo>
                  <a:lnTo>
                    <a:pt x="558" y="20"/>
                  </a:lnTo>
                  <a:lnTo>
                    <a:pt x="557" y="20"/>
                  </a:lnTo>
                  <a:lnTo>
                    <a:pt x="557" y="21"/>
                  </a:lnTo>
                  <a:lnTo>
                    <a:pt x="555" y="21"/>
                  </a:lnTo>
                  <a:lnTo>
                    <a:pt x="554" y="21"/>
                  </a:lnTo>
                  <a:lnTo>
                    <a:pt x="552" y="21"/>
                  </a:lnTo>
                  <a:lnTo>
                    <a:pt x="552" y="23"/>
                  </a:lnTo>
                  <a:lnTo>
                    <a:pt x="551" y="23"/>
                  </a:lnTo>
                  <a:lnTo>
                    <a:pt x="548" y="23"/>
                  </a:lnTo>
                  <a:lnTo>
                    <a:pt x="548" y="24"/>
                  </a:lnTo>
                  <a:lnTo>
                    <a:pt x="547" y="24"/>
                  </a:lnTo>
                  <a:lnTo>
                    <a:pt x="545" y="24"/>
                  </a:lnTo>
                  <a:lnTo>
                    <a:pt x="544" y="24"/>
                  </a:lnTo>
                  <a:lnTo>
                    <a:pt x="542" y="26"/>
                  </a:lnTo>
                  <a:lnTo>
                    <a:pt x="541" y="24"/>
                  </a:lnTo>
                  <a:lnTo>
                    <a:pt x="540" y="24"/>
                  </a:lnTo>
                  <a:lnTo>
                    <a:pt x="540" y="23"/>
                  </a:lnTo>
                  <a:lnTo>
                    <a:pt x="538" y="23"/>
                  </a:lnTo>
                  <a:lnTo>
                    <a:pt x="537" y="23"/>
                  </a:lnTo>
                  <a:lnTo>
                    <a:pt x="537" y="24"/>
                  </a:lnTo>
                  <a:lnTo>
                    <a:pt x="535" y="24"/>
                  </a:lnTo>
                  <a:lnTo>
                    <a:pt x="534" y="26"/>
                  </a:lnTo>
                  <a:lnTo>
                    <a:pt x="532" y="26"/>
                  </a:lnTo>
                  <a:lnTo>
                    <a:pt x="531" y="26"/>
                  </a:lnTo>
                  <a:lnTo>
                    <a:pt x="530" y="26"/>
                  </a:lnTo>
                  <a:lnTo>
                    <a:pt x="527" y="26"/>
                  </a:lnTo>
                  <a:lnTo>
                    <a:pt x="525" y="26"/>
                  </a:lnTo>
                  <a:lnTo>
                    <a:pt x="524" y="26"/>
                  </a:lnTo>
                  <a:lnTo>
                    <a:pt x="521" y="26"/>
                  </a:lnTo>
                  <a:lnTo>
                    <a:pt x="520" y="26"/>
                  </a:lnTo>
                  <a:lnTo>
                    <a:pt x="518" y="26"/>
                  </a:lnTo>
                  <a:lnTo>
                    <a:pt x="517" y="26"/>
                  </a:lnTo>
                  <a:lnTo>
                    <a:pt x="515" y="26"/>
                  </a:lnTo>
                  <a:lnTo>
                    <a:pt x="514" y="26"/>
                  </a:lnTo>
                  <a:lnTo>
                    <a:pt x="512" y="26"/>
                  </a:lnTo>
                  <a:lnTo>
                    <a:pt x="511" y="26"/>
                  </a:lnTo>
                  <a:lnTo>
                    <a:pt x="510" y="27"/>
                  </a:lnTo>
                  <a:lnTo>
                    <a:pt x="510" y="26"/>
                  </a:lnTo>
                  <a:lnTo>
                    <a:pt x="508" y="26"/>
                  </a:lnTo>
                  <a:lnTo>
                    <a:pt x="507" y="26"/>
                  </a:lnTo>
                  <a:lnTo>
                    <a:pt x="505" y="26"/>
                  </a:lnTo>
                  <a:lnTo>
                    <a:pt x="504" y="26"/>
                  </a:lnTo>
                  <a:lnTo>
                    <a:pt x="502" y="24"/>
                  </a:lnTo>
                  <a:lnTo>
                    <a:pt x="501" y="23"/>
                  </a:lnTo>
                  <a:lnTo>
                    <a:pt x="501" y="21"/>
                  </a:lnTo>
                  <a:lnTo>
                    <a:pt x="499" y="21"/>
                  </a:lnTo>
                  <a:lnTo>
                    <a:pt x="498" y="21"/>
                  </a:lnTo>
                  <a:lnTo>
                    <a:pt x="497" y="21"/>
                  </a:lnTo>
                  <a:lnTo>
                    <a:pt x="497" y="23"/>
                  </a:lnTo>
                  <a:lnTo>
                    <a:pt x="495" y="24"/>
                  </a:lnTo>
                  <a:lnTo>
                    <a:pt x="494" y="24"/>
                  </a:lnTo>
                  <a:lnTo>
                    <a:pt x="492" y="24"/>
                  </a:lnTo>
                  <a:lnTo>
                    <a:pt x="491" y="23"/>
                  </a:lnTo>
                  <a:lnTo>
                    <a:pt x="491" y="24"/>
                  </a:lnTo>
                  <a:lnTo>
                    <a:pt x="489" y="24"/>
                  </a:lnTo>
                  <a:lnTo>
                    <a:pt x="489" y="26"/>
                  </a:lnTo>
                  <a:lnTo>
                    <a:pt x="488" y="27"/>
                  </a:lnTo>
                  <a:lnTo>
                    <a:pt x="487" y="30"/>
                  </a:lnTo>
                  <a:lnTo>
                    <a:pt x="485" y="31"/>
                  </a:lnTo>
                  <a:lnTo>
                    <a:pt x="485" y="33"/>
                  </a:lnTo>
                  <a:lnTo>
                    <a:pt x="485" y="34"/>
                  </a:lnTo>
                  <a:lnTo>
                    <a:pt x="484" y="34"/>
                  </a:lnTo>
                  <a:lnTo>
                    <a:pt x="482" y="34"/>
                  </a:lnTo>
                  <a:lnTo>
                    <a:pt x="482" y="33"/>
                  </a:lnTo>
                  <a:lnTo>
                    <a:pt x="481" y="33"/>
                  </a:lnTo>
                  <a:lnTo>
                    <a:pt x="479" y="33"/>
                  </a:lnTo>
                  <a:lnTo>
                    <a:pt x="478" y="34"/>
                  </a:lnTo>
                  <a:lnTo>
                    <a:pt x="477" y="34"/>
                  </a:lnTo>
                  <a:lnTo>
                    <a:pt x="475" y="34"/>
                  </a:lnTo>
                  <a:lnTo>
                    <a:pt x="474" y="33"/>
                  </a:lnTo>
                  <a:lnTo>
                    <a:pt x="472" y="33"/>
                  </a:lnTo>
                  <a:lnTo>
                    <a:pt x="472" y="31"/>
                  </a:lnTo>
                  <a:lnTo>
                    <a:pt x="471" y="31"/>
                  </a:lnTo>
                  <a:lnTo>
                    <a:pt x="469" y="30"/>
                  </a:lnTo>
                  <a:lnTo>
                    <a:pt x="469" y="31"/>
                  </a:lnTo>
                  <a:lnTo>
                    <a:pt x="469" y="30"/>
                  </a:lnTo>
                  <a:lnTo>
                    <a:pt x="468" y="30"/>
                  </a:lnTo>
                  <a:lnTo>
                    <a:pt x="468" y="31"/>
                  </a:lnTo>
                  <a:lnTo>
                    <a:pt x="467" y="31"/>
                  </a:lnTo>
                  <a:lnTo>
                    <a:pt x="465" y="31"/>
                  </a:lnTo>
                  <a:lnTo>
                    <a:pt x="464" y="31"/>
                  </a:lnTo>
                  <a:lnTo>
                    <a:pt x="462" y="31"/>
                  </a:lnTo>
                  <a:lnTo>
                    <a:pt x="461" y="30"/>
                  </a:lnTo>
                  <a:lnTo>
                    <a:pt x="459" y="30"/>
                  </a:lnTo>
                  <a:lnTo>
                    <a:pt x="459" y="28"/>
                  </a:lnTo>
                  <a:lnTo>
                    <a:pt x="462" y="27"/>
                  </a:lnTo>
                  <a:lnTo>
                    <a:pt x="464" y="27"/>
                  </a:lnTo>
                  <a:lnTo>
                    <a:pt x="462" y="26"/>
                  </a:lnTo>
                  <a:lnTo>
                    <a:pt x="464" y="24"/>
                  </a:lnTo>
                  <a:lnTo>
                    <a:pt x="464" y="23"/>
                  </a:lnTo>
                  <a:lnTo>
                    <a:pt x="464" y="21"/>
                  </a:lnTo>
                  <a:lnTo>
                    <a:pt x="462" y="20"/>
                  </a:lnTo>
                  <a:lnTo>
                    <a:pt x="462" y="18"/>
                  </a:lnTo>
                  <a:lnTo>
                    <a:pt x="462" y="17"/>
                  </a:lnTo>
                  <a:lnTo>
                    <a:pt x="464" y="16"/>
                  </a:lnTo>
                  <a:lnTo>
                    <a:pt x="464" y="14"/>
                  </a:lnTo>
                  <a:lnTo>
                    <a:pt x="464" y="13"/>
                  </a:lnTo>
                  <a:lnTo>
                    <a:pt x="462" y="13"/>
                  </a:lnTo>
                  <a:lnTo>
                    <a:pt x="462" y="11"/>
                  </a:lnTo>
                  <a:lnTo>
                    <a:pt x="461" y="11"/>
                  </a:lnTo>
                  <a:lnTo>
                    <a:pt x="459" y="10"/>
                  </a:lnTo>
                  <a:lnTo>
                    <a:pt x="459" y="8"/>
                  </a:lnTo>
                  <a:lnTo>
                    <a:pt x="459" y="7"/>
                  </a:lnTo>
                  <a:lnTo>
                    <a:pt x="459" y="6"/>
                  </a:lnTo>
                  <a:lnTo>
                    <a:pt x="458" y="4"/>
                  </a:lnTo>
                  <a:lnTo>
                    <a:pt x="457" y="4"/>
                  </a:lnTo>
                  <a:lnTo>
                    <a:pt x="457" y="3"/>
                  </a:lnTo>
                  <a:lnTo>
                    <a:pt x="455" y="3"/>
                  </a:lnTo>
                  <a:lnTo>
                    <a:pt x="455" y="1"/>
                  </a:lnTo>
                  <a:lnTo>
                    <a:pt x="452" y="1"/>
                  </a:lnTo>
                  <a:lnTo>
                    <a:pt x="451" y="0"/>
                  </a:lnTo>
                  <a:lnTo>
                    <a:pt x="449" y="0"/>
                  </a:lnTo>
                  <a:lnTo>
                    <a:pt x="448" y="1"/>
                  </a:lnTo>
                  <a:lnTo>
                    <a:pt x="447" y="1"/>
                  </a:lnTo>
                  <a:lnTo>
                    <a:pt x="445" y="3"/>
                  </a:lnTo>
                  <a:lnTo>
                    <a:pt x="444" y="3"/>
                  </a:lnTo>
                  <a:lnTo>
                    <a:pt x="442" y="3"/>
                  </a:lnTo>
                  <a:lnTo>
                    <a:pt x="442" y="4"/>
                  </a:lnTo>
                  <a:lnTo>
                    <a:pt x="441" y="4"/>
                  </a:lnTo>
                  <a:lnTo>
                    <a:pt x="439" y="4"/>
                  </a:lnTo>
                  <a:lnTo>
                    <a:pt x="439" y="6"/>
                  </a:lnTo>
                  <a:lnTo>
                    <a:pt x="438" y="6"/>
                  </a:lnTo>
                  <a:lnTo>
                    <a:pt x="438" y="7"/>
                  </a:lnTo>
                  <a:lnTo>
                    <a:pt x="437" y="7"/>
                  </a:lnTo>
                  <a:lnTo>
                    <a:pt x="435" y="6"/>
                  </a:lnTo>
                  <a:lnTo>
                    <a:pt x="435" y="7"/>
                  </a:lnTo>
                  <a:lnTo>
                    <a:pt x="434" y="7"/>
                  </a:lnTo>
                  <a:lnTo>
                    <a:pt x="434" y="8"/>
                  </a:lnTo>
                  <a:lnTo>
                    <a:pt x="431" y="10"/>
                  </a:lnTo>
                  <a:lnTo>
                    <a:pt x="429" y="10"/>
                  </a:lnTo>
                  <a:lnTo>
                    <a:pt x="428" y="11"/>
                  </a:lnTo>
                  <a:lnTo>
                    <a:pt x="428" y="13"/>
                  </a:lnTo>
                  <a:lnTo>
                    <a:pt x="428" y="14"/>
                  </a:lnTo>
                  <a:lnTo>
                    <a:pt x="428" y="16"/>
                  </a:lnTo>
                  <a:lnTo>
                    <a:pt x="427" y="16"/>
                  </a:lnTo>
                  <a:lnTo>
                    <a:pt x="425" y="17"/>
                  </a:lnTo>
                  <a:lnTo>
                    <a:pt x="425" y="18"/>
                  </a:lnTo>
                  <a:lnTo>
                    <a:pt x="424" y="18"/>
                  </a:lnTo>
                  <a:lnTo>
                    <a:pt x="424" y="20"/>
                  </a:lnTo>
                  <a:lnTo>
                    <a:pt x="422" y="20"/>
                  </a:lnTo>
                  <a:lnTo>
                    <a:pt x="421" y="20"/>
                  </a:lnTo>
                  <a:lnTo>
                    <a:pt x="421" y="21"/>
                  </a:lnTo>
                  <a:lnTo>
                    <a:pt x="419" y="21"/>
                  </a:lnTo>
                  <a:lnTo>
                    <a:pt x="418" y="23"/>
                  </a:lnTo>
                  <a:lnTo>
                    <a:pt x="419" y="23"/>
                  </a:lnTo>
                  <a:lnTo>
                    <a:pt x="419" y="24"/>
                  </a:lnTo>
                  <a:lnTo>
                    <a:pt x="419" y="26"/>
                  </a:lnTo>
                  <a:lnTo>
                    <a:pt x="418" y="26"/>
                  </a:lnTo>
                  <a:lnTo>
                    <a:pt x="418" y="27"/>
                  </a:lnTo>
                  <a:lnTo>
                    <a:pt x="417" y="27"/>
                  </a:lnTo>
                  <a:lnTo>
                    <a:pt x="417" y="28"/>
                  </a:lnTo>
                  <a:lnTo>
                    <a:pt x="415" y="28"/>
                  </a:lnTo>
                  <a:lnTo>
                    <a:pt x="415" y="30"/>
                  </a:lnTo>
                  <a:lnTo>
                    <a:pt x="414" y="30"/>
                  </a:lnTo>
                  <a:lnTo>
                    <a:pt x="414" y="31"/>
                  </a:lnTo>
                  <a:lnTo>
                    <a:pt x="405" y="30"/>
                  </a:lnTo>
                  <a:lnTo>
                    <a:pt x="404" y="30"/>
                  </a:lnTo>
                  <a:lnTo>
                    <a:pt x="404" y="31"/>
                  </a:lnTo>
                  <a:lnTo>
                    <a:pt x="402" y="31"/>
                  </a:lnTo>
                  <a:lnTo>
                    <a:pt x="399" y="31"/>
                  </a:lnTo>
                  <a:lnTo>
                    <a:pt x="398" y="31"/>
                  </a:lnTo>
                  <a:lnTo>
                    <a:pt x="397" y="33"/>
                  </a:lnTo>
                  <a:lnTo>
                    <a:pt x="395" y="34"/>
                  </a:lnTo>
                  <a:lnTo>
                    <a:pt x="394" y="36"/>
                  </a:lnTo>
                  <a:lnTo>
                    <a:pt x="392" y="34"/>
                  </a:lnTo>
                  <a:lnTo>
                    <a:pt x="391" y="36"/>
                  </a:lnTo>
                  <a:lnTo>
                    <a:pt x="389" y="34"/>
                  </a:lnTo>
                  <a:lnTo>
                    <a:pt x="389" y="33"/>
                  </a:lnTo>
                  <a:lnTo>
                    <a:pt x="388" y="33"/>
                  </a:lnTo>
                  <a:lnTo>
                    <a:pt x="387" y="33"/>
                  </a:lnTo>
                  <a:lnTo>
                    <a:pt x="385" y="33"/>
                  </a:lnTo>
                  <a:lnTo>
                    <a:pt x="384" y="33"/>
                  </a:lnTo>
                  <a:lnTo>
                    <a:pt x="384" y="34"/>
                  </a:lnTo>
                  <a:lnTo>
                    <a:pt x="382" y="33"/>
                  </a:lnTo>
                  <a:lnTo>
                    <a:pt x="382" y="31"/>
                  </a:lnTo>
                  <a:lnTo>
                    <a:pt x="381" y="31"/>
                  </a:lnTo>
                  <a:lnTo>
                    <a:pt x="379" y="31"/>
                  </a:lnTo>
                  <a:lnTo>
                    <a:pt x="378" y="33"/>
                  </a:lnTo>
                  <a:lnTo>
                    <a:pt x="375" y="33"/>
                  </a:lnTo>
                  <a:lnTo>
                    <a:pt x="374" y="33"/>
                  </a:lnTo>
                  <a:lnTo>
                    <a:pt x="374" y="34"/>
                  </a:lnTo>
                  <a:lnTo>
                    <a:pt x="374" y="36"/>
                  </a:lnTo>
                  <a:lnTo>
                    <a:pt x="372" y="37"/>
                  </a:lnTo>
                  <a:lnTo>
                    <a:pt x="372" y="38"/>
                  </a:lnTo>
                  <a:lnTo>
                    <a:pt x="371" y="40"/>
                  </a:lnTo>
                  <a:lnTo>
                    <a:pt x="369" y="41"/>
                  </a:lnTo>
                  <a:lnTo>
                    <a:pt x="369" y="43"/>
                  </a:lnTo>
                  <a:lnTo>
                    <a:pt x="369" y="44"/>
                  </a:lnTo>
                  <a:lnTo>
                    <a:pt x="369" y="46"/>
                  </a:lnTo>
                  <a:lnTo>
                    <a:pt x="368" y="46"/>
                  </a:lnTo>
                  <a:lnTo>
                    <a:pt x="367" y="47"/>
                  </a:lnTo>
                  <a:lnTo>
                    <a:pt x="365" y="47"/>
                  </a:lnTo>
                  <a:lnTo>
                    <a:pt x="364" y="46"/>
                  </a:lnTo>
                  <a:lnTo>
                    <a:pt x="362" y="46"/>
                  </a:lnTo>
                  <a:lnTo>
                    <a:pt x="361" y="46"/>
                  </a:lnTo>
                  <a:lnTo>
                    <a:pt x="359" y="46"/>
                  </a:lnTo>
                  <a:lnTo>
                    <a:pt x="359" y="47"/>
                  </a:lnTo>
                  <a:lnTo>
                    <a:pt x="358" y="47"/>
                  </a:lnTo>
                  <a:lnTo>
                    <a:pt x="356" y="48"/>
                  </a:lnTo>
                  <a:lnTo>
                    <a:pt x="355" y="48"/>
                  </a:lnTo>
                  <a:lnTo>
                    <a:pt x="355" y="50"/>
                  </a:lnTo>
                  <a:lnTo>
                    <a:pt x="354" y="50"/>
                  </a:lnTo>
                  <a:lnTo>
                    <a:pt x="354" y="51"/>
                  </a:lnTo>
                  <a:lnTo>
                    <a:pt x="354" y="53"/>
                  </a:lnTo>
                  <a:lnTo>
                    <a:pt x="352" y="53"/>
                  </a:lnTo>
                  <a:lnTo>
                    <a:pt x="351" y="51"/>
                  </a:lnTo>
                  <a:lnTo>
                    <a:pt x="349" y="51"/>
                  </a:lnTo>
                  <a:lnTo>
                    <a:pt x="348" y="50"/>
                  </a:lnTo>
                  <a:lnTo>
                    <a:pt x="346" y="51"/>
                  </a:lnTo>
                  <a:lnTo>
                    <a:pt x="345" y="51"/>
                  </a:lnTo>
                  <a:lnTo>
                    <a:pt x="344" y="51"/>
                  </a:lnTo>
                  <a:lnTo>
                    <a:pt x="342" y="51"/>
                  </a:lnTo>
                  <a:lnTo>
                    <a:pt x="341" y="51"/>
                  </a:lnTo>
                  <a:lnTo>
                    <a:pt x="339" y="53"/>
                  </a:lnTo>
                  <a:lnTo>
                    <a:pt x="339" y="54"/>
                  </a:lnTo>
                  <a:lnTo>
                    <a:pt x="338" y="54"/>
                  </a:lnTo>
                  <a:lnTo>
                    <a:pt x="336" y="54"/>
                  </a:lnTo>
                  <a:lnTo>
                    <a:pt x="336" y="56"/>
                  </a:lnTo>
                  <a:lnTo>
                    <a:pt x="335" y="56"/>
                  </a:lnTo>
                  <a:lnTo>
                    <a:pt x="335" y="57"/>
                  </a:lnTo>
                  <a:lnTo>
                    <a:pt x="336" y="57"/>
                  </a:lnTo>
                  <a:lnTo>
                    <a:pt x="336" y="58"/>
                  </a:lnTo>
                  <a:lnTo>
                    <a:pt x="338" y="60"/>
                  </a:lnTo>
                  <a:lnTo>
                    <a:pt x="338" y="61"/>
                  </a:lnTo>
                  <a:lnTo>
                    <a:pt x="339" y="61"/>
                  </a:lnTo>
                  <a:lnTo>
                    <a:pt x="339" y="60"/>
                  </a:lnTo>
                  <a:lnTo>
                    <a:pt x="341" y="60"/>
                  </a:lnTo>
                  <a:lnTo>
                    <a:pt x="341" y="61"/>
                  </a:lnTo>
                  <a:lnTo>
                    <a:pt x="342" y="63"/>
                  </a:lnTo>
                  <a:lnTo>
                    <a:pt x="344" y="63"/>
                  </a:lnTo>
                  <a:lnTo>
                    <a:pt x="344" y="64"/>
                  </a:lnTo>
                  <a:lnTo>
                    <a:pt x="344" y="66"/>
                  </a:lnTo>
                  <a:lnTo>
                    <a:pt x="345" y="66"/>
                  </a:lnTo>
                  <a:lnTo>
                    <a:pt x="346" y="66"/>
                  </a:lnTo>
                  <a:lnTo>
                    <a:pt x="348" y="66"/>
                  </a:lnTo>
                  <a:lnTo>
                    <a:pt x="348" y="67"/>
                  </a:lnTo>
                  <a:lnTo>
                    <a:pt x="348" y="68"/>
                  </a:lnTo>
                  <a:lnTo>
                    <a:pt x="349" y="70"/>
                  </a:lnTo>
                  <a:lnTo>
                    <a:pt x="349" y="71"/>
                  </a:lnTo>
                  <a:lnTo>
                    <a:pt x="351" y="71"/>
                  </a:lnTo>
                  <a:lnTo>
                    <a:pt x="351" y="73"/>
                  </a:lnTo>
                  <a:lnTo>
                    <a:pt x="349" y="73"/>
                  </a:lnTo>
                  <a:lnTo>
                    <a:pt x="349" y="74"/>
                  </a:lnTo>
                  <a:lnTo>
                    <a:pt x="349" y="76"/>
                  </a:lnTo>
                  <a:lnTo>
                    <a:pt x="349" y="77"/>
                  </a:lnTo>
                  <a:lnTo>
                    <a:pt x="349" y="78"/>
                  </a:lnTo>
                  <a:lnTo>
                    <a:pt x="351" y="78"/>
                  </a:lnTo>
                  <a:lnTo>
                    <a:pt x="352" y="80"/>
                  </a:lnTo>
                  <a:lnTo>
                    <a:pt x="352" y="81"/>
                  </a:lnTo>
                  <a:lnTo>
                    <a:pt x="354" y="83"/>
                  </a:lnTo>
                  <a:lnTo>
                    <a:pt x="354" y="84"/>
                  </a:lnTo>
                  <a:lnTo>
                    <a:pt x="354" y="86"/>
                  </a:lnTo>
                  <a:lnTo>
                    <a:pt x="352" y="86"/>
                  </a:lnTo>
                  <a:lnTo>
                    <a:pt x="351" y="87"/>
                  </a:lnTo>
                  <a:lnTo>
                    <a:pt x="352" y="88"/>
                  </a:lnTo>
                  <a:lnTo>
                    <a:pt x="352" y="90"/>
                  </a:lnTo>
                  <a:lnTo>
                    <a:pt x="352" y="91"/>
                  </a:lnTo>
                  <a:lnTo>
                    <a:pt x="351" y="91"/>
                  </a:lnTo>
                  <a:lnTo>
                    <a:pt x="351" y="93"/>
                  </a:lnTo>
                  <a:lnTo>
                    <a:pt x="351" y="94"/>
                  </a:lnTo>
                  <a:lnTo>
                    <a:pt x="352" y="96"/>
                  </a:lnTo>
                  <a:lnTo>
                    <a:pt x="351" y="97"/>
                  </a:lnTo>
                  <a:lnTo>
                    <a:pt x="352" y="97"/>
                  </a:lnTo>
                  <a:lnTo>
                    <a:pt x="352" y="98"/>
                  </a:lnTo>
                  <a:lnTo>
                    <a:pt x="351" y="98"/>
                  </a:lnTo>
                  <a:lnTo>
                    <a:pt x="351" y="100"/>
                  </a:lnTo>
                  <a:lnTo>
                    <a:pt x="352" y="100"/>
                  </a:lnTo>
                  <a:lnTo>
                    <a:pt x="354" y="100"/>
                  </a:lnTo>
                  <a:lnTo>
                    <a:pt x="354" y="101"/>
                  </a:lnTo>
                  <a:lnTo>
                    <a:pt x="354" y="103"/>
                  </a:lnTo>
                  <a:lnTo>
                    <a:pt x="352" y="104"/>
                  </a:lnTo>
                  <a:lnTo>
                    <a:pt x="352" y="106"/>
                  </a:lnTo>
                  <a:lnTo>
                    <a:pt x="354" y="106"/>
                  </a:lnTo>
                  <a:lnTo>
                    <a:pt x="354" y="107"/>
                  </a:lnTo>
                  <a:lnTo>
                    <a:pt x="355" y="107"/>
                  </a:lnTo>
                  <a:lnTo>
                    <a:pt x="354" y="108"/>
                  </a:lnTo>
                  <a:lnTo>
                    <a:pt x="355" y="108"/>
                  </a:lnTo>
                  <a:lnTo>
                    <a:pt x="355" y="110"/>
                  </a:lnTo>
                  <a:lnTo>
                    <a:pt x="356" y="110"/>
                  </a:lnTo>
                  <a:lnTo>
                    <a:pt x="356" y="111"/>
                  </a:lnTo>
                  <a:lnTo>
                    <a:pt x="358" y="111"/>
                  </a:lnTo>
                  <a:lnTo>
                    <a:pt x="358" y="113"/>
                  </a:lnTo>
                  <a:lnTo>
                    <a:pt x="358" y="114"/>
                  </a:lnTo>
                  <a:lnTo>
                    <a:pt x="358" y="116"/>
                  </a:lnTo>
                  <a:lnTo>
                    <a:pt x="359" y="117"/>
                  </a:lnTo>
                  <a:lnTo>
                    <a:pt x="359" y="118"/>
                  </a:lnTo>
                  <a:lnTo>
                    <a:pt x="359" y="120"/>
                  </a:lnTo>
                  <a:lnTo>
                    <a:pt x="361" y="120"/>
                  </a:lnTo>
                  <a:lnTo>
                    <a:pt x="362" y="120"/>
                  </a:lnTo>
                  <a:lnTo>
                    <a:pt x="362" y="121"/>
                  </a:lnTo>
                  <a:lnTo>
                    <a:pt x="361" y="121"/>
                  </a:lnTo>
                  <a:lnTo>
                    <a:pt x="361" y="123"/>
                  </a:lnTo>
                  <a:lnTo>
                    <a:pt x="361" y="124"/>
                  </a:lnTo>
                  <a:lnTo>
                    <a:pt x="361" y="127"/>
                  </a:lnTo>
                  <a:lnTo>
                    <a:pt x="359" y="127"/>
                  </a:lnTo>
                  <a:lnTo>
                    <a:pt x="359" y="129"/>
                  </a:lnTo>
                  <a:lnTo>
                    <a:pt x="359" y="130"/>
                  </a:lnTo>
                  <a:lnTo>
                    <a:pt x="359" y="131"/>
                  </a:lnTo>
                  <a:lnTo>
                    <a:pt x="359" y="133"/>
                  </a:lnTo>
                  <a:lnTo>
                    <a:pt x="358" y="133"/>
                  </a:lnTo>
                  <a:lnTo>
                    <a:pt x="358" y="134"/>
                  </a:lnTo>
                  <a:lnTo>
                    <a:pt x="356" y="136"/>
                  </a:lnTo>
                  <a:lnTo>
                    <a:pt x="355" y="136"/>
                  </a:lnTo>
                  <a:lnTo>
                    <a:pt x="354" y="136"/>
                  </a:lnTo>
                  <a:lnTo>
                    <a:pt x="352" y="136"/>
                  </a:lnTo>
                  <a:lnTo>
                    <a:pt x="352" y="137"/>
                  </a:lnTo>
                  <a:lnTo>
                    <a:pt x="351" y="137"/>
                  </a:lnTo>
                  <a:lnTo>
                    <a:pt x="351" y="136"/>
                  </a:lnTo>
                  <a:lnTo>
                    <a:pt x="351" y="134"/>
                  </a:lnTo>
                  <a:lnTo>
                    <a:pt x="349" y="134"/>
                  </a:lnTo>
                  <a:lnTo>
                    <a:pt x="349" y="133"/>
                  </a:lnTo>
                  <a:lnTo>
                    <a:pt x="348" y="131"/>
                  </a:lnTo>
                  <a:lnTo>
                    <a:pt x="346" y="131"/>
                  </a:lnTo>
                  <a:lnTo>
                    <a:pt x="345" y="131"/>
                  </a:lnTo>
                  <a:lnTo>
                    <a:pt x="345" y="130"/>
                  </a:lnTo>
                  <a:lnTo>
                    <a:pt x="346" y="130"/>
                  </a:lnTo>
                  <a:lnTo>
                    <a:pt x="345" y="130"/>
                  </a:lnTo>
                  <a:lnTo>
                    <a:pt x="345" y="129"/>
                  </a:lnTo>
                  <a:lnTo>
                    <a:pt x="344" y="129"/>
                  </a:lnTo>
                  <a:lnTo>
                    <a:pt x="344" y="127"/>
                  </a:lnTo>
                  <a:lnTo>
                    <a:pt x="342" y="127"/>
                  </a:lnTo>
                  <a:lnTo>
                    <a:pt x="341" y="127"/>
                  </a:lnTo>
                  <a:lnTo>
                    <a:pt x="341" y="126"/>
                  </a:lnTo>
                  <a:lnTo>
                    <a:pt x="339" y="126"/>
                  </a:lnTo>
                  <a:lnTo>
                    <a:pt x="339" y="127"/>
                  </a:lnTo>
                  <a:lnTo>
                    <a:pt x="338" y="127"/>
                  </a:lnTo>
                  <a:lnTo>
                    <a:pt x="336" y="127"/>
                  </a:lnTo>
                  <a:lnTo>
                    <a:pt x="336" y="129"/>
                  </a:lnTo>
                  <a:lnTo>
                    <a:pt x="335" y="130"/>
                  </a:lnTo>
                  <a:lnTo>
                    <a:pt x="334" y="130"/>
                  </a:lnTo>
                  <a:lnTo>
                    <a:pt x="334" y="131"/>
                  </a:lnTo>
                  <a:lnTo>
                    <a:pt x="332" y="131"/>
                  </a:lnTo>
                  <a:lnTo>
                    <a:pt x="332" y="130"/>
                  </a:lnTo>
                  <a:lnTo>
                    <a:pt x="331" y="130"/>
                  </a:lnTo>
                  <a:lnTo>
                    <a:pt x="331" y="131"/>
                  </a:lnTo>
                  <a:lnTo>
                    <a:pt x="329" y="131"/>
                  </a:lnTo>
                  <a:lnTo>
                    <a:pt x="328" y="131"/>
                  </a:lnTo>
                  <a:lnTo>
                    <a:pt x="326" y="133"/>
                  </a:lnTo>
                  <a:lnTo>
                    <a:pt x="325" y="134"/>
                  </a:lnTo>
                  <a:lnTo>
                    <a:pt x="324" y="134"/>
                  </a:lnTo>
                  <a:lnTo>
                    <a:pt x="322" y="136"/>
                  </a:lnTo>
                  <a:lnTo>
                    <a:pt x="322" y="137"/>
                  </a:lnTo>
                  <a:lnTo>
                    <a:pt x="321" y="137"/>
                  </a:lnTo>
                  <a:lnTo>
                    <a:pt x="319" y="137"/>
                  </a:lnTo>
                  <a:lnTo>
                    <a:pt x="318" y="137"/>
                  </a:lnTo>
                  <a:lnTo>
                    <a:pt x="318" y="136"/>
                  </a:lnTo>
                  <a:lnTo>
                    <a:pt x="316" y="136"/>
                  </a:lnTo>
                  <a:lnTo>
                    <a:pt x="315" y="136"/>
                  </a:lnTo>
                  <a:lnTo>
                    <a:pt x="314" y="136"/>
                  </a:lnTo>
                  <a:lnTo>
                    <a:pt x="312" y="136"/>
                  </a:lnTo>
                  <a:lnTo>
                    <a:pt x="311" y="137"/>
                  </a:lnTo>
                  <a:lnTo>
                    <a:pt x="309" y="137"/>
                  </a:lnTo>
                  <a:lnTo>
                    <a:pt x="309" y="136"/>
                  </a:lnTo>
                  <a:lnTo>
                    <a:pt x="308" y="136"/>
                  </a:lnTo>
                  <a:lnTo>
                    <a:pt x="308" y="134"/>
                  </a:lnTo>
                  <a:lnTo>
                    <a:pt x="306" y="134"/>
                  </a:lnTo>
                  <a:lnTo>
                    <a:pt x="305" y="134"/>
                  </a:lnTo>
                  <a:lnTo>
                    <a:pt x="304" y="134"/>
                  </a:lnTo>
                  <a:lnTo>
                    <a:pt x="302" y="134"/>
                  </a:lnTo>
                  <a:lnTo>
                    <a:pt x="301" y="134"/>
                  </a:lnTo>
                  <a:lnTo>
                    <a:pt x="299" y="134"/>
                  </a:lnTo>
                  <a:lnTo>
                    <a:pt x="298" y="133"/>
                  </a:lnTo>
                  <a:lnTo>
                    <a:pt x="296" y="131"/>
                  </a:lnTo>
                  <a:lnTo>
                    <a:pt x="295" y="131"/>
                  </a:lnTo>
                  <a:lnTo>
                    <a:pt x="294" y="131"/>
                  </a:lnTo>
                  <a:lnTo>
                    <a:pt x="292" y="131"/>
                  </a:lnTo>
                  <a:lnTo>
                    <a:pt x="291" y="131"/>
                  </a:lnTo>
                  <a:lnTo>
                    <a:pt x="289" y="131"/>
                  </a:lnTo>
                  <a:lnTo>
                    <a:pt x="288" y="133"/>
                  </a:lnTo>
                  <a:lnTo>
                    <a:pt x="288" y="134"/>
                  </a:lnTo>
                  <a:lnTo>
                    <a:pt x="288" y="136"/>
                  </a:lnTo>
                  <a:lnTo>
                    <a:pt x="288" y="137"/>
                  </a:lnTo>
                  <a:lnTo>
                    <a:pt x="288" y="139"/>
                  </a:lnTo>
                  <a:lnTo>
                    <a:pt x="286" y="140"/>
                  </a:lnTo>
                  <a:lnTo>
                    <a:pt x="285" y="140"/>
                  </a:lnTo>
                  <a:lnTo>
                    <a:pt x="284" y="141"/>
                  </a:lnTo>
                  <a:lnTo>
                    <a:pt x="282" y="141"/>
                  </a:lnTo>
                  <a:lnTo>
                    <a:pt x="282" y="143"/>
                  </a:lnTo>
                  <a:lnTo>
                    <a:pt x="281" y="143"/>
                  </a:lnTo>
                  <a:lnTo>
                    <a:pt x="281" y="144"/>
                  </a:lnTo>
                  <a:lnTo>
                    <a:pt x="281" y="146"/>
                  </a:lnTo>
                  <a:lnTo>
                    <a:pt x="279" y="146"/>
                  </a:lnTo>
                  <a:lnTo>
                    <a:pt x="279" y="144"/>
                  </a:lnTo>
                  <a:lnTo>
                    <a:pt x="279" y="146"/>
                  </a:lnTo>
                  <a:lnTo>
                    <a:pt x="278" y="144"/>
                  </a:lnTo>
                  <a:lnTo>
                    <a:pt x="276" y="144"/>
                  </a:lnTo>
                  <a:lnTo>
                    <a:pt x="275" y="144"/>
                  </a:lnTo>
                  <a:lnTo>
                    <a:pt x="274" y="144"/>
                  </a:lnTo>
                  <a:lnTo>
                    <a:pt x="272" y="144"/>
                  </a:lnTo>
                  <a:lnTo>
                    <a:pt x="272" y="146"/>
                  </a:lnTo>
                  <a:lnTo>
                    <a:pt x="271" y="146"/>
                  </a:lnTo>
                  <a:lnTo>
                    <a:pt x="271" y="147"/>
                  </a:lnTo>
                  <a:lnTo>
                    <a:pt x="269" y="149"/>
                  </a:lnTo>
                  <a:lnTo>
                    <a:pt x="269" y="150"/>
                  </a:lnTo>
                  <a:lnTo>
                    <a:pt x="269" y="151"/>
                  </a:lnTo>
                  <a:lnTo>
                    <a:pt x="268" y="151"/>
                  </a:lnTo>
                  <a:lnTo>
                    <a:pt x="269" y="153"/>
                  </a:lnTo>
                  <a:lnTo>
                    <a:pt x="268" y="153"/>
                  </a:lnTo>
                  <a:lnTo>
                    <a:pt x="266" y="153"/>
                  </a:lnTo>
                  <a:lnTo>
                    <a:pt x="265" y="153"/>
                  </a:lnTo>
                  <a:lnTo>
                    <a:pt x="265" y="154"/>
                  </a:lnTo>
                  <a:lnTo>
                    <a:pt x="265" y="153"/>
                  </a:lnTo>
                  <a:lnTo>
                    <a:pt x="264" y="153"/>
                  </a:lnTo>
                  <a:lnTo>
                    <a:pt x="264" y="154"/>
                  </a:lnTo>
                  <a:lnTo>
                    <a:pt x="262" y="154"/>
                  </a:lnTo>
                  <a:lnTo>
                    <a:pt x="261" y="154"/>
                  </a:lnTo>
                  <a:lnTo>
                    <a:pt x="261" y="156"/>
                  </a:lnTo>
                  <a:lnTo>
                    <a:pt x="261" y="157"/>
                  </a:lnTo>
                  <a:lnTo>
                    <a:pt x="261" y="159"/>
                  </a:lnTo>
                  <a:lnTo>
                    <a:pt x="261" y="160"/>
                  </a:lnTo>
                  <a:lnTo>
                    <a:pt x="259" y="160"/>
                  </a:lnTo>
                  <a:lnTo>
                    <a:pt x="259" y="161"/>
                  </a:lnTo>
                  <a:lnTo>
                    <a:pt x="258" y="163"/>
                  </a:lnTo>
                  <a:lnTo>
                    <a:pt x="256" y="163"/>
                  </a:lnTo>
                  <a:lnTo>
                    <a:pt x="256" y="164"/>
                  </a:lnTo>
                  <a:lnTo>
                    <a:pt x="255" y="166"/>
                  </a:lnTo>
                  <a:lnTo>
                    <a:pt x="255" y="167"/>
                  </a:lnTo>
                  <a:lnTo>
                    <a:pt x="254" y="167"/>
                  </a:lnTo>
                  <a:lnTo>
                    <a:pt x="252" y="167"/>
                  </a:lnTo>
                  <a:lnTo>
                    <a:pt x="251" y="167"/>
                  </a:lnTo>
                  <a:lnTo>
                    <a:pt x="251" y="169"/>
                  </a:lnTo>
                  <a:lnTo>
                    <a:pt x="249" y="169"/>
                  </a:lnTo>
                  <a:lnTo>
                    <a:pt x="248" y="169"/>
                  </a:lnTo>
                  <a:lnTo>
                    <a:pt x="248" y="170"/>
                  </a:lnTo>
                  <a:lnTo>
                    <a:pt x="246" y="169"/>
                  </a:lnTo>
                  <a:lnTo>
                    <a:pt x="245" y="169"/>
                  </a:lnTo>
                  <a:lnTo>
                    <a:pt x="244" y="169"/>
                  </a:lnTo>
                  <a:lnTo>
                    <a:pt x="242" y="169"/>
                  </a:lnTo>
                  <a:lnTo>
                    <a:pt x="241" y="169"/>
                  </a:lnTo>
                  <a:lnTo>
                    <a:pt x="239" y="170"/>
                  </a:lnTo>
                  <a:lnTo>
                    <a:pt x="238" y="170"/>
                  </a:lnTo>
                  <a:lnTo>
                    <a:pt x="238" y="171"/>
                  </a:lnTo>
                  <a:lnTo>
                    <a:pt x="236" y="171"/>
                  </a:lnTo>
                  <a:lnTo>
                    <a:pt x="235" y="171"/>
                  </a:lnTo>
                  <a:lnTo>
                    <a:pt x="235" y="173"/>
                  </a:lnTo>
                  <a:lnTo>
                    <a:pt x="234" y="173"/>
                  </a:lnTo>
                  <a:lnTo>
                    <a:pt x="234" y="174"/>
                  </a:lnTo>
                  <a:lnTo>
                    <a:pt x="235" y="174"/>
                  </a:lnTo>
                  <a:lnTo>
                    <a:pt x="235" y="176"/>
                  </a:lnTo>
                  <a:lnTo>
                    <a:pt x="235" y="177"/>
                  </a:lnTo>
                  <a:lnTo>
                    <a:pt x="235" y="179"/>
                  </a:lnTo>
                  <a:lnTo>
                    <a:pt x="235" y="180"/>
                  </a:lnTo>
                  <a:lnTo>
                    <a:pt x="236" y="180"/>
                  </a:lnTo>
                  <a:lnTo>
                    <a:pt x="236" y="181"/>
                  </a:lnTo>
                  <a:lnTo>
                    <a:pt x="238" y="181"/>
                  </a:lnTo>
                  <a:lnTo>
                    <a:pt x="239" y="181"/>
                  </a:lnTo>
                  <a:lnTo>
                    <a:pt x="239" y="183"/>
                  </a:lnTo>
                  <a:lnTo>
                    <a:pt x="239" y="184"/>
                  </a:lnTo>
                  <a:lnTo>
                    <a:pt x="239" y="186"/>
                  </a:lnTo>
                  <a:lnTo>
                    <a:pt x="239" y="187"/>
                  </a:lnTo>
                  <a:lnTo>
                    <a:pt x="238" y="189"/>
                  </a:lnTo>
                  <a:lnTo>
                    <a:pt x="238" y="190"/>
                  </a:lnTo>
                  <a:lnTo>
                    <a:pt x="238" y="191"/>
                  </a:lnTo>
                  <a:lnTo>
                    <a:pt x="238" y="193"/>
                  </a:lnTo>
                  <a:lnTo>
                    <a:pt x="236" y="193"/>
                  </a:lnTo>
                  <a:lnTo>
                    <a:pt x="236" y="194"/>
                  </a:lnTo>
                  <a:lnTo>
                    <a:pt x="236" y="196"/>
                  </a:lnTo>
                  <a:lnTo>
                    <a:pt x="236" y="197"/>
                  </a:lnTo>
                  <a:lnTo>
                    <a:pt x="235" y="199"/>
                  </a:lnTo>
                  <a:lnTo>
                    <a:pt x="236" y="199"/>
                  </a:lnTo>
                  <a:lnTo>
                    <a:pt x="236" y="200"/>
                  </a:lnTo>
                  <a:lnTo>
                    <a:pt x="235" y="200"/>
                  </a:lnTo>
                  <a:lnTo>
                    <a:pt x="234" y="200"/>
                  </a:lnTo>
                  <a:lnTo>
                    <a:pt x="232" y="200"/>
                  </a:lnTo>
                  <a:lnTo>
                    <a:pt x="232" y="201"/>
                  </a:lnTo>
                  <a:lnTo>
                    <a:pt x="232" y="203"/>
                  </a:lnTo>
                  <a:lnTo>
                    <a:pt x="231" y="203"/>
                  </a:lnTo>
                  <a:lnTo>
                    <a:pt x="231" y="204"/>
                  </a:lnTo>
                  <a:lnTo>
                    <a:pt x="231" y="206"/>
                  </a:lnTo>
                  <a:lnTo>
                    <a:pt x="229" y="206"/>
                  </a:lnTo>
                  <a:lnTo>
                    <a:pt x="229" y="207"/>
                  </a:lnTo>
                  <a:lnTo>
                    <a:pt x="228" y="209"/>
                  </a:lnTo>
                  <a:lnTo>
                    <a:pt x="226" y="209"/>
                  </a:lnTo>
                  <a:lnTo>
                    <a:pt x="226" y="211"/>
                  </a:lnTo>
                  <a:lnTo>
                    <a:pt x="226" y="213"/>
                  </a:lnTo>
                  <a:lnTo>
                    <a:pt x="226" y="214"/>
                  </a:lnTo>
                  <a:lnTo>
                    <a:pt x="226" y="216"/>
                  </a:lnTo>
                  <a:lnTo>
                    <a:pt x="226" y="217"/>
                  </a:lnTo>
                  <a:lnTo>
                    <a:pt x="225" y="217"/>
                  </a:lnTo>
                  <a:lnTo>
                    <a:pt x="224" y="217"/>
                  </a:lnTo>
                  <a:lnTo>
                    <a:pt x="222" y="217"/>
                  </a:lnTo>
                  <a:lnTo>
                    <a:pt x="222" y="219"/>
                  </a:lnTo>
                  <a:lnTo>
                    <a:pt x="222" y="220"/>
                  </a:lnTo>
                  <a:lnTo>
                    <a:pt x="222" y="221"/>
                  </a:lnTo>
                  <a:lnTo>
                    <a:pt x="222" y="223"/>
                  </a:lnTo>
                  <a:lnTo>
                    <a:pt x="221" y="223"/>
                  </a:lnTo>
                  <a:lnTo>
                    <a:pt x="221" y="224"/>
                  </a:lnTo>
                  <a:lnTo>
                    <a:pt x="219" y="224"/>
                  </a:lnTo>
                  <a:lnTo>
                    <a:pt x="218" y="224"/>
                  </a:lnTo>
                  <a:lnTo>
                    <a:pt x="218" y="226"/>
                  </a:lnTo>
                  <a:lnTo>
                    <a:pt x="216" y="226"/>
                  </a:lnTo>
                  <a:lnTo>
                    <a:pt x="215" y="226"/>
                  </a:lnTo>
                  <a:lnTo>
                    <a:pt x="215" y="224"/>
                  </a:lnTo>
                  <a:lnTo>
                    <a:pt x="213" y="224"/>
                  </a:lnTo>
                  <a:lnTo>
                    <a:pt x="213" y="223"/>
                  </a:lnTo>
                  <a:lnTo>
                    <a:pt x="212" y="223"/>
                  </a:lnTo>
                  <a:lnTo>
                    <a:pt x="212" y="221"/>
                  </a:lnTo>
                  <a:lnTo>
                    <a:pt x="211" y="221"/>
                  </a:lnTo>
                  <a:lnTo>
                    <a:pt x="211" y="220"/>
                  </a:lnTo>
                  <a:lnTo>
                    <a:pt x="209" y="219"/>
                  </a:lnTo>
                  <a:lnTo>
                    <a:pt x="208" y="220"/>
                  </a:lnTo>
                  <a:lnTo>
                    <a:pt x="208" y="219"/>
                  </a:lnTo>
                  <a:lnTo>
                    <a:pt x="206" y="220"/>
                  </a:lnTo>
                  <a:lnTo>
                    <a:pt x="205" y="220"/>
                  </a:lnTo>
                  <a:lnTo>
                    <a:pt x="203" y="220"/>
                  </a:lnTo>
                  <a:lnTo>
                    <a:pt x="202" y="220"/>
                  </a:lnTo>
                  <a:lnTo>
                    <a:pt x="201" y="221"/>
                  </a:lnTo>
                  <a:lnTo>
                    <a:pt x="199" y="220"/>
                  </a:lnTo>
                  <a:lnTo>
                    <a:pt x="199" y="221"/>
                  </a:lnTo>
                  <a:lnTo>
                    <a:pt x="198" y="221"/>
                  </a:lnTo>
                  <a:lnTo>
                    <a:pt x="198" y="220"/>
                  </a:lnTo>
                  <a:lnTo>
                    <a:pt x="196" y="220"/>
                  </a:lnTo>
                  <a:lnTo>
                    <a:pt x="195" y="220"/>
                  </a:lnTo>
                  <a:lnTo>
                    <a:pt x="193" y="220"/>
                  </a:lnTo>
                  <a:lnTo>
                    <a:pt x="192" y="221"/>
                  </a:lnTo>
                  <a:lnTo>
                    <a:pt x="192" y="223"/>
                  </a:lnTo>
                  <a:lnTo>
                    <a:pt x="191" y="223"/>
                  </a:lnTo>
                  <a:lnTo>
                    <a:pt x="191" y="224"/>
                  </a:lnTo>
                  <a:lnTo>
                    <a:pt x="189" y="223"/>
                  </a:lnTo>
                  <a:lnTo>
                    <a:pt x="189" y="224"/>
                  </a:lnTo>
                  <a:lnTo>
                    <a:pt x="189" y="223"/>
                  </a:lnTo>
                  <a:lnTo>
                    <a:pt x="188" y="223"/>
                  </a:lnTo>
                  <a:lnTo>
                    <a:pt x="186" y="223"/>
                  </a:lnTo>
                  <a:lnTo>
                    <a:pt x="185" y="223"/>
                  </a:lnTo>
                  <a:lnTo>
                    <a:pt x="183" y="221"/>
                  </a:lnTo>
                  <a:lnTo>
                    <a:pt x="183" y="220"/>
                  </a:lnTo>
                  <a:lnTo>
                    <a:pt x="183" y="219"/>
                  </a:lnTo>
                  <a:lnTo>
                    <a:pt x="183" y="217"/>
                  </a:lnTo>
                  <a:lnTo>
                    <a:pt x="182" y="217"/>
                  </a:lnTo>
                  <a:lnTo>
                    <a:pt x="181" y="217"/>
                  </a:lnTo>
                  <a:lnTo>
                    <a:pt x="179" y="217"/>
                  </a:lnTo>
                  <a:lnTo>
                    <a:pt x="178" y="219"/>
                  </a:lnTo>
                  <a:lnTo>
                    <a:pt x="176" y="219"/>
                  </a:lnTo>
                  <a:lnTo>
                    <a:pt x="175" y="219"/>
                  </a:lnTo>
                  <a:lnTo>
                    <a:pt x="173" y="217"/>
                  </a:lnTo>
                  <a:lnTo>
                    <a:pt x="172" y="217"/>
                  </a:lnTo>
                  <a:lnTo>
                    <a:pt x="171" y="217"/>
                  </a:lnTo>
                  <a:lnTo>
                    <a:pt x="169" y="219"/>
                  </a:lnTo>
                  <a:lnTo>
                    <a:pt x="169" y="220"/>
                  </a:lnTo>
                  <a:lnTo>
                    <a:pt x="169" y="221"/>
                  </a:lnTo>
                  <a:lnTo>
                    <a:pt x="169" y="223"/>
                  </a:lnTo>
                  <a:lnTo>
                    <a:pt x="171" y="223"/>
                  </a:lnTo>
                  <a:lnTo>
                    <a:pt x="169" y="223"/>
                  </a:lnTo>
                  <a:lnTo>
                    <a:pt x="169" y="224"/>
                  </a:lnTo>
                  <a:lnTo>
                    <a:pt x="169" y="226"/>
                  </a:lnTo>
                  <a:lnTo>
                    <a:pt x="169" y="227"/>
                  </a:lnTo>
                  <a:lnTo>
                    <a:pt x="169" y="229"/>
                  </a:lnTo>
                  <a:lnTo>
                    <a:pt x="169" y="230"/>
                  </a:lnTo>
                  <a:lnTo>
                    <a:pt x="169" y="231"/>
                  </a:lnTo>
                  <a:lnTo>
                    <a:pt x="171" y="233"/>
                  </a:lnTo>
                  <a:lnTo>
                    <a:pt x="169" y="233"/>
                  </a:lnTo>
                  <a:lnTo>
                    <a:pt x="168" y="233"/>
                  </a:lnTo>
                  <a:lnTo>
                    <a:pt x="166" y="231"/>
                  </a:lnTo>
                  <a:lnTo>
                    <a:pt x="165" y="231"/>
                  </a:lnTo>
                  <a:lnTo>
                    <a:pt x="163" y="231"/>
                  </a:lnTo>
                  <a:lnTo>
                    <a:pt x="162" y="231"/>
                  </a:lnTo>
                  <a:lnTo>
                    <a:pt x="161" y="231"/>
                  </a:lnTo>
                  <a:lnTo>
                    <a:pt x="159" y="231"/>
                  </a:lnTo>
                  <a:lnTo>
                    <a:pt x="158" y="231"/>
                  </a:lnTo>
                  <a:lnTo>
                    <a:pt x="158" y="233"/>
                  </a:lnTo>
                  <a:lnTo>
                    <a:pt x="156" y="233"/>
                  </a:lnTo>
                  <a:lnTo>
                    <a:pt x="156" y="234"/>
                  </a:lnTo>
                  <a:lnTo>
                    <a:pt x="155" y="234"/>
                  </a:lnTo>
                  <a:lnTo>
                    <a:pt x="155" y="236"/>
                  </a:lnTo>
                  <a:lnTo>
                    <a:pt x="153" y="236"/>
                  </a:lnTo>
                  <a:lnTo>
                    <a:pt x="152" y="236"/>
                  </a:lnTo>
                  <a:lnTo>
                    <a:pt x="152" y="234"/>
                  </a:lnTo>
                  <a:lnTo>
                    <a:pt x="151" y="234"/>
                  </a:lnTo>
                  <a:lnTo>
                    <a:pt x="149" y="234"/>
                  </a:lnTo>
                  <a:lnTo>
                    <a:pt x="148" y="234"/>
                  </a:lnTo>
                  <a:lnTo>
                    <a:pt x="146" y="234"/>
                  </a:lnTo>
                  <a:lnTo>
                    <a:pt x="145" y="233"/>
                  </a:lnTo>
                  <a:lnTo>
                    <a:pt x="143" y="233"/>
                  </a:lnTo>
                  <a:lnTo>
                    <a:pt x="142" y="233"/>
                  </a:lnTo>
                  <a:lnTo>
                    <a:pt x="141" y="231"/>
                  </a:lnTo>
                  <a:lnTo>
                    <a:pt x="139" y="231"/>
                  </a:lnTo>
                  <a:lnTo>
                    <a:pt x="138" y="231"/>
                  </a:lnTo>
                  <a:lnTo>
                    <a:pt x="136" y="231"/>
                  </a:lnTo>
                  <a:lnTo>
                    <a:pt x="135" y="231"/>
                  </a:lnTo>
                  <a:lnTo>
                    <a:pt x="133" y="231"/>
                  </a:lnTo>
                  <a:lnTo>
                    <a:pt x="132" y="231"/>
                  </a:lnTo>
                  <a:lnTo>
                    <a:pt x="131" y="230"/>
                  </a:lnTo>
                  <a:lnTo>
                    <a:pt x="129" y="230"/>
                  </a:lnTo>
                  <a:lnTo>
                    <a:pt x="128" y="230"/>
                  </a:lnTo>
                  <a:lnTo>
                    <a:pt x="126" y="230"/>
                  </a:lnTo>
                  <a:lnTo>
                    <a:pt x="125" y="230"/>
                  </a:lnTo>
                  <a:lnTo>
                    <a:pt x="123" y="230"/>
                  </a:lnTo>
                  <a:lnTo>
                    <a:pt x="123" y="229"/>
                  </a:lnTo>
                  <a:lnTo>
                    <a:pt x="122" y="230"/>
                  </a:lnTo>
                  <a:lnTo>
                    <a:pt x="121" y="230"/>
                  </a:lnTo>
                  <a:lnTo>
                    <a:pt x="119" y="229"/>
                  </a:lnTo>
                  <a:lnTo>
                    <a:pt x="119" y="227"/>
                  </a:lnTo>
                  <a:lnTo>
                    <a:pt x="118" y="227"/>
                  </a:lnTo>
                  <a:lnTo>
                    <a:pt x="116" y="226"/>
                  </a:lnTo>
                  <a:lnTo>
                    <a:pt x="116" y="227"/>
                  </a:lnTo>
                  <a:lnTo>
                    <a:pt x="115" y="227"/>
                  </a:lnTo>
                  <a:lnTo>
                    <a:pt x="113" y="226"/>
                  </a:lnTo>
                  <a:lnTo>
                    <a:pt x="112" y="226"/>
                  </a:lnTo>
                  <a:lnTo>
                    <a:pt x="111" y="226"/>
                  </a:lnTo>
                  <a:lnTo>
                    <a:pt x="109" y="227"/>
                  </a:lnTo>
                  <a:lnTo>
                    <a:pt x="108" y="226"/>
                  </a:lnTo>
                  <a:lnTo>
                    <a:pt x="108" y="227"/>
                  </a:lnTo>
                  <a:lnTo>
                    <a:pt x="106" y="227"/>
                  </a:lnTo>
                  <a:lnTo>
                    <a:pt x="106" y="226"/>
                  </a:lnTo>
                  <a:lnTo>
                    <a:pt x="105" y="226"/>
                  </a:lnTo>
                  <a:lnTo>
                    <a:pt x="103" y="226"/>
                  </a:lnTo>
                  <a:lnTo>
                    <a:pt x="102" y="226"/>
                  </a:lnTo>
                  <a:lnTo>
                    <a:pt x="101" y="226"/>
                  </a:lnTo>
                  <a:lnTo>
                    <a:pt x="99" y="224"/>
                  </a:lnTo>
                  <a:lnTo>
                    <a:pt x="98" y="224"/>
                  </a:lnTo>
                  <a:lnTo>
                    <a:pt x="96" y="224"/>
                  </a:lnTo>
                  <a:lnTo>
                    <a:pt x="95" y="224"/>
                  </a:lnTo>
                  <a:lnTo>
                    <a:pt x="93" y="224"/>
                  </a:lnTo>
                  <a:lnTo>
                    <a:pt x="93" y="223"/>
                  </a:lnTo>
                  <a:lnTo>
                    <a:pt x="92" y="223"/>
                  </a:lnTo>
                  <a:lnTo>
                    <a:pt x="91" y="223"/>
                  </a:lnTo>
                  <a:lnTo>
                    <a:pt x="91" y="221"/>
                  </a:lnTo>
                  <a:lnTo>
                    <a:pt x="89" y="221"/>
                  </a:lnTo>
                  <a:lnTo>
                    <a:pt x="88" y="221"/>
                  </a:lnTo>
                  <a:lnTo>
                    <a:pt x="88" y="223"/>
                  </a:lnTo>
                  <a:lnTo>
                    <a:pt x="88" y="224"/>
                  </a:lnTo>
                  <a:lnTo>
                    <a:pt x="88" y="226"/>
                  </a:lnTo>
                  <a:lnTo>
                    <a:pt x="86" y="226"/>
                  </a:lnTo>
                  <a:lnTo>
                    <a:pt x="86" y="224"/>
                  </a:lnTo>
                  <a:lnTo>
                    <a:pt x="85" y="224"/>
                  </a:lnTo>
                  <a:lnTo>
                    <a:pt x="83" y="224"/>
                  </a:lnTo>
                  <a:lnTo>
                    <a:pt x="83" y="226"/>
                  </a:lnTo>
                  <a:lnTo>
                    <a:pt x="82" y="226"/>
                  </a:lnTo>
                  <a:lnTo>
                    <a:pt x="81" y="226"/>
                  </a:lnTo>
                  <a:lnTo>
                    <a:pt x="81" y="224"/>
                  </a:lnTo>
                  <a:lnTo>
                    <a:pt x="79" y="224"/>
                  </a:lnTo>
                  <a:lnTo>
                    <a:pt x="78" y="224"/>
                  </a:lnTo>
                  <a:lnTo>
                    <a:pt x="76" y="224"/>
                  </a:lnTo>
                  <a:lnTo>
                    <a:pt x="76" y="226"/>
                  </a:lnTo>
                  <a:lnTo>
                    <a:pt x="75" y="226"/>
                  </a:lnTo>
                  <a:lnTo>
                    <a:pt x="75" y="224"/>
                  </a:lnTo>
                  <a:lnTo>
                    <a:pt x="73" y="223"/>
                  </a:lnTo>
                  <a:lnTo>
                    <a:pt x="73" y="221"/>
                  </a:lnTo>
                  <a:lnTo>
                    <a:pt x="72" y="221"/>
                  </a:lnTo>
                  <a:lnTo>
                    <a:pt x="70" y="221"/>
                  </a:lnTo>
                  <a:lnTo>
                    <a:pt x="69" y="221"/>
                  </a:lnTo>
                  <a:lnTo>
                    <a:pt x="68" y="221"/>
                  </a:lnTo>
                  <a:lnTo>
                    <a:pt x="66" y="221"/>
                  </a:lnTo>
                  <a:lnTo>
                    <a:pt x="65" y="221"/>
                  </a:lnTo>
                  <a:lnTo>
                    <a:pt x="66" y="220"/>
                  </a:lnTo>
                  <a:lnTo>
                    <a:pt x="66" y="219"/>
                  </a:lnTo>
                  <a:lnTo>
                    <a:pt x="65" y="219"/>
                  </a:lnTo>
                  <a:lnTo>
                    <a:pt x="65" y="217"/>
                  </a:lnTo>
                  <a:lnTo>
                    <a:pt x="63" y="217"/>
                  </a:lnTo>
                  <a:lnTo>
                    <a:pt x="63" y="216"/>
                  </a:lnTo>
                  <a:lnTo>
                    <a:pt x="62" y="216"/>
                  </a:lnTo>
                  <a:lnTo>
                    <a:pt x="60" y="216"/>
                  </a:lnTo>
                  <a:lnTo>
                    <a:pt x="59" y="216"/>
                  </a:lnTo>
                  <a:lnTo>
                    <a:pt x="58" y="217"/>
                  </a:lnTo>
                  <a:lnTo>
                    <a:pt x="56" y="217"/>
                  </a:lnTo>
                  <a:lnTo>
                    <a:pt x="55" y="217"/>
                  </a:lnTo>
                  <a:lnTo>
                    <a:pt x="55" y="216"/>
                  </a:lnTo>
                  <a:lnTo>
                    <a:pt x="53" y="216"/>
                  </a:lnTo>
                  <a:lnTo>
                    <a:pt x="53" y="214"/>
                  </a:lnTo>
                  <a:lnTo>
                    <a:pt x="52" y="214"/>
                  </a:lnTo>
                  <a:lnTo>
                    <a:pt x="50" y="214"/>
                  </a:lnTo>
                  <a:lnTo>
                    <a:pt x="49" y="214"/>
                  </a:lnTo>
                  <a:lnTo>
                    <a:pt x="49" y="216"/>
                  </a:lnTo>
                  <a:lnTo>
                    <a:pt x="48" y="216"/>
                  </a:lnTo>
                  <a:lnTo>
                    <a:pt x="46" y="216"/>
                  </a:lnTo>
                  <a:lnTo>
                    <a:pt x="45" y="216"/>
                  </a:lnTo>
                  <a:lnTo>
                    <a:pt x="45" y="214"/>
                  </a:lnTo>
                  <a:lnTo>
                    <a:pt x="45" y="213"/>
                  </a:lnTo>
                  <a:lnTo>
                    <a:pt x="43" y="211"/>
                  </a:lnTo>
                  <a:lnTo>
                    <a:pt x="43" y="210"/>
                  </a:lnTo>
                  <a:lnTo>
                    <a:pt x="43" y="209"/>
                  </a:lnTo>
                  <a:lnTo>
                    <a:pt x="42" y="209"/>
                  </a:lnTo>
                  <a:lnTo>
                    <a:pt x="42" y="207"/>
                  </a:lnTo>
                  <a:lnTo>
                    <a:pt x="42" y="206"/>
                  </a:lnTo>
                  <a:lnTo>
                    <a:pt x="40" y="206"/>
                  </a:lnTo>
                  <a:lnTo>
                    <a:pt x="40" y="204"/>
                  </a:lnTo>
                  <a:lnTo>
                    <a:pt x="40" y="203"/>
                  </a:lnTo>
                  <a:lnTo>
                    <a:pt x="39" y="201"/>
                  </a:lnTo>
                  <a:lnTo>
                    <a:pt x="38" y="201"/>
                  </a:lnTo>
                  <a:lnTo>
                    <a:pt x="38" y="200"/>
                  </a:lnTo>
                  <a:lnTo>
                    <a:pt x="36" y="200"/>
                  </a:lnTo>
                  <a:lnTo>
                    <a:pt x="35" y="200"/>
                  </a:lnTo>
                  <a:lnTo>
                    <a:pt x="33" y="200"/>
                  </a:lnTo>
                  <a:lnTo>
                    <a:pt x="33" y="201"/>
                  </a:lnTo>
                  <a:lnTo>
                    <a:pt x="32" y="201"/>
                  </a:lnTo>
                  <a:lnTo>
                    <a:pt x="30" y="201"/>
                  </a:lnTo>
                  <a:lnTo>
                    <a:pt x="29" y="201"/>
                  </a:lnTo>
                  <a:lnTo>
                    <a:pt x="28" y="201"/>
                  </a:lnTo>
                  <a:lnTo>
                    <a:pt x="26" y="203"/>
                  </a:lnTo>
                  <a:lnTo>
                    <a:pt x="26" y="204"/>
                  </a:lnTo>
                  <a:lnTo>
                    <a:pt x="26" y="206"/>
                  </a:lnTo>
                  <a:lnTo>
                    <a:pt x="26" y="207"/>
                  </a:lnTo>
                  <a:lnTo>
                    <a:pt x="26" y="210"/>
                  </a:lnTo>
                  <a:lnTo>
                    <a:pt x="28" y="210"/>
                  </a:lnTo>
                  <a:lnTo>
                    <a:pt x="28" y="211"/>
                  </a:lnTo>
                  <a:lnTo>
                    <a:pt x="26" y="211"/>
                  </a:lnTo>
                  <a:lnTo>
                    <a:pt x="23" y="213"/>
                  </a:lnTo>
                  <a:lnTo>
                    <a:pt x="25" y="216"/>
                  </a:lnTo>
                  <a:lnTo>
                    <a:pt x="25" y="219"/>
                  </a:lnTo>
                  <a:lnTo>
                    <a:pt x="23" y="220"/>
                  </a:lnTo>
                  <a:lnTo>
                    <a:pt x="22" y="221"/>
                  </a:lnTo>
                  <a:lnTo>
                    <a:pt x="22" y="224"/>
                  </a:lnTo>
                  <a:lnTo>
                    <a:pt x="20" y="224"/>
                  </a:lnTo>
                  <a:lnTo>
                    <a:pt x="22" y="227"/>
                  </a:lnTo>
                  <a:lnTo>
                    <a:pt x="20" y="229"/>
                  </a:lnTo>
                  <a:lnTo>
                    <a:pt x="20" y="230"/>
                  </a:lnTo>
                  <a:lnTo>
                    <a:pt x="19" y="233"/>
                  </a:lnTo>
                  <a:lnTo>
                    <a:pt x="18" y="234"/>
                  </a:lnTo>
                  <a:lnTo>
                    <a:pt x="18" y="237"/>
                  </a:lnTo>
                  <a:lnTo>
                    <a:pt x="19" y="237"/>
                  </a:lnTo>
                  <a:lnTo>
                    <a:pt x="20" y="240"/>
                  </a:lnTo>
                  <a:lnTo>
                    <a:pt x="19" y="241"/>
                  </a:lnTo>
                  <a:lnTo>
                    <a:pt x="20" y="243"/>
                  </a:lnTo>
                  <a:lnTo>
                    <a:pt x="19" y="244"/>
                  </a:lnTo>
                  <a:lnTo>
                    <a:pt x="19" y="246"/>
                  </a:lnTo>
                  <a:lnTo>
                    <a:pt x="18" y="246"/>
                  </a:lnTo>
                  <a:lnTo>
                    <a:pt x="16" y="246"/>
                  </a:lnTo>
                  <a:lnTo>
                    <a:pt x="16" y="247"/>
                  </a:lnTo>
                  <a:lnTo>
                    <a:pt x="15" y="247"/>
                  </a:lnTo>
                  <a:lnTo>
                    <a:pt x="15" y="249"/>
                  </a:lnTo>
                  <a:lnTo>
                    <a:pt x="12" y="249"/>
                  </a:lnTo>
                  <a:lnTo>
                    <a:pt x="12" y="250"/>
                  </a:lnTo>
                  <a:lnTo>
                    <a:pt x="10" y="250"/>
                  </a:lnTo>
                  <a:lnTo>
                    <a:pt x="9" y="250"/>
                  </a:lnTo>
                  <a:lnTo>
                    <a:pt x="8" y="249"/>
                  </a:lnTo>
                  <a:lnTo>
                    <a:pt x="6" y="249"/>
                  </a:lnTo>
                  <a:lnTo>
                    <a:pt x="6" y="250"/>
                  </a:lnTo>
                  <a:lnTo>
                    <a:pt x="6" y="249"/>
                  </a:lnTo>
                  <a:lnTo>
                    <a:pt x="6" y="250"/>
                  </a:lnTo>
                  <a:lnTo>
                    <a:pt x="5" y="250"/>
                  </a:lnTo>
                  <a:lnTo>
                    <a:pt x="5" y="249"/>
                  </a:lnTo>
                  <a:lnTo>
                    <a:pt x="3" y="249"/>
                  </a:lnTo>
                  <a:lnTo>
                    <a:pt x="3" y="250"/>
                  </a:lnTo>
                  <a:lnTo>
                    <a:pt x="2" y="250"/>
                  </a:lnTo>
                  <a:lnTo>
                    <a:pt x="0" y="250"/>
                  </a:lnTo>
                  <a:lnTo>
                    <a:pt x="0" y="251"/>
                  </a:lnTo>
                  <a:lnTo>
                    <a:pt x="2" y="251"/>
                  </a:lnTo>
                  <a:lnTo>
                    <a:pt x="0" y="253"/>
                  </a:lnTo>
                  <a:lnTo>
                    <a:pt x="0" y="254"/>
                  </a:lnTo>
                  <a:lnTo>
                    <a:pt x="3" y="259"/>
                  </a:lnTo>
                  <a:lnTo>
                    <a:pt x="5" y="259"/>
                  </a:lnTo>
                  <a:lnTo>
                    <a:pt x="5" y="260"/>
                  </a:lnTo>
                  <a:lnTo>
                    <a:pt x="3" y="261"/>
                  </a:lnTo>
                  <a:lnTo>
                    <a:pt x="3" y="263"/>
                  </a:lnTo>
                  <a:lnTo>
                    <a:pt x="2" y="264"/>
                  </a:lnTo>
                  <a:lnTo>
                    <a:pt x="2" y="266"/>
                  </a:lnTo>
                  <a:lnTo>
                    <a:pt x="0" y="266"/>
                  </a:lnTo>
                  <a:lnTo>
                    <a:pt x="0" y="267"/>
                  </a:lnTo>
                  <a:lnTo>
                    <a:pt x="2" y="269"/>
                  </a:lnTo>
                  <a:lnTo>
                    <a:pt x="3" y="269"/>
                  </a:lnTo>
                  <a:lnTo>
                    <a:pt x="3" y="270"/>
                  </a:lnTo>
                  <a:lnTo>
                    <a:pt x="3" y="272"/>
                  </a:lnTo>
                  <a:lnTo>
                    <a:pt x="5" y="272"/>
                  </a:lnTo>
                  <a:lnTo>
                    <a:pt x="6" y="272"/>
                  </a:lnTo>
                  <a:lnTo>
                    <a:pt x="6" y="273"/>
                  </a:lnTo>
                  <a:lnTo>
                    <a:pt x="8" y="273"/>
                  </a:lnTo>
                  <a:lnTo>
                    <a:pt x="10" y="273"/>
                  </a:lnTo>
                  <a:lnTo>
                    <a:pt x="12" y="273"/>
                  </a:lnTo>
                  <a:lnTo>
                    <a:pt x="13" y="273"/>
                  </a:lnTo>
                  <a:lnTo>
                    <a:pt x="13" y="272"/>
                  </a:lnTo>
                  <a:lnTo>
                    <a:pt x="15" y="272"/>
                  </a:lnTo>
                  <a:lnTo>
                    <a:pt x="16" y="272"/>
                  </a:lnTo>
                  <a:lnTo>
                    <a:pt x="19" y="272"/>
                  </a:lnTo>
                  <a:lnTo>
                    <a:pt x="20" y="272"/>
                  </a:lnTo>
                  <a:lnTo>
                    <a:pt x="20" y="273"/>
                  </a:lnTo>
                  <a:lnTo>
                    <a:pt x="23" y="274"/>
                  </a:lnTo>
                  <a:lnTo>
                    <a:pt x="25" y="274"/>
                  </a:lnTo>
                  <a:lnTo>
                    <a:pt x="26" y="276"/>
                  </a:lnTo>
                  <a:lnTo>
                    <a:pt x="26" y="277"/>
                  </a:lnTo>
                  <a:lnTo>
                    <a:pt x="28" y="277"/>
                  </a:lnTo>
                  <a:lnTo>
                    <a:pt x="29" y="277"/>
                  </a:lnTo>
                  <a:lnTo>
                    <a:pt x="29" y="276"/>
                  </a:lnTo>
                  <a:lnTo>
                    <a:pt x="30" y="276"/>
                  </a:lnTo>
                  <a:lnTo>
                    <a:pt x="32" y="276"/>
                  </a:lnTo>
                  <a:lnTo>
                    <a:pt x="33" y="276"/>
                  </a:lnTo>
                  <a:lnTo>
                    <a:pt x="33" y="277"/>
                  </a:lnTo>
                  <a:lnTo>
                    <a:pt x="35" y="277"/>
                  </a:lnTo>
                  <a:lnTo>
                    <a:pt x="35" y="279"/>
                  </a:lnTo>
                  <a:lnTo>
                    <a:pt x="33" y="279"/>
                  </a:lnTo>
                  <a:lnTo>
                    <a:pt x="33" y="280"/>
                  </a:lnTo>
                  <a:lnTo>
                    <a:pt x="33" y="282"/>
                  </a:lnTo>
                  <a:lnTo>
                    <a:pt x="35" y="282"/>
                  </a:lnTo>
                  <a:lnTo>
                    <a:pt x="36" y="282"/>
                  </a:lnTo>
                  <a:lnTo>
                    <a:pt x="38" y="282"/>
                  </a:lnTo>
                  <a:lnTo>
                    <a:pt x="38" y="280"/>
                  </a:lnTo>
                  <a:lnTo>
                    <a:pt x="39" y="282"/>
                  </a:lnTo>
                  <a:lnTo>
                    <a:pt x="40" y="282"/>
                  </a:lnTo>
                  <a:lnTo>
                    <a:pt x="42" y="282"/>
                  </a:lnTo>
                  <a:lnTo>
                    <a:pt x="42" y="280"/>
                  </a:lnTo>
                  <a:lnTo>
                    <a:pt x="43" y="280"/>
                  </a:lnTo>
                  <a:lnTo>
                    <a:pt x="43" y="279"/>
                  </a:lnTo>
                  <a:lnTo>
                    <a:pt x="45" y="279"/>
                  </a:lnTo>
                  <a:lnTo>
                    <a:pt x="46" y="279"/>
                  </a:lnTo>
                  <a:lnTo>
                    <a:pt x="48" y="279"/>
                  </a:lnTo>
                  <a:lnTo>
                    <a:pt x="49" y="279"/>
                  </a:lnTo>
                  <a:lnTo>
                    <a:pt x="50" y="279"/>
                  </a:lnTo>
                  <a:lnTo>
                    <a:pt x="52" y="279"/>
                  </a:lnTo>
                  <a:lnTo>
                    <a:pt x="53" y="277"/>
                  </a:lnTo>
                  <a:lnTo>
                    <a:pt x="55" y="277"/>
                  </a:lnTo>
                  <a:lnTo>
                    <a:pt x="56" y="279"/>
                  </a:lnTo>
                  <a:lnTo>
                    <a:pt x="58" y="279"/>
                  </a:lnTo>
                  <a:lnTo>
                    <a:pt x="58" y="277"/>
                  </a:lnTo>
                  <a:lnTo>
                    <a:pt x="59" y="277"/>
                  </a:lnTo>
                  <a:lnTo>
                    <a:pt x="60" y="277"/>
                  </a:lnTo>
                  <a:lnTo>
                    <a:pt x="63" y="280"/>
                  </a:lnTo>
                  <a:lnTo>
                    <a:pt x="65" y="282"/>
                  </a:lnTo>
                  <a:lnTo>
                    <a:pt x="66" y="282"/>
                  </a:lnTo>
                  <a:lnTo>
                    <a:pt x="66" y="283"/>
                  </a:lnTo>
                  <a:lnTo>
                    <a:pt x="68" y="283"/>
                  </a:lnTo>
                  <a:lnTo>
                    <a:pt x="68" y="284"/>
                  </a:lnTo>
                  <a:lnTo>
                    <a:pt x="69" y="284"/>
                  </a:lnTo>
                  <a:lnTo>
                    <a:pt x="70" y="286"/>
                  </a:lnTo>
                  <a:lnTo>
                    <a:pt x="72" y="286"/>
                  </a:lnTo>
                  <a:lnTo>
                    <a:pt x="72" y="287"/>
                  </a:lnTo>
                  <a:lnTo>
                    <a:pt x="73" y="289"/>
                  </a:lnTo>
                  <a:lnTo>
                    <a:pt x="75" y="290"/>
                  </a:lnTo>
                  <a:lnTo>
                    <a:pt x="75" y="292"/>
                  </a:lnTo>
                  <a:lnTo>
                    <a:pt x="75" y="293"/>
                  </a:lnTo>
                  <a:lnTo>
                    <a:pt x="76" y="293"/>
                  </a:lnTo>
                  <a:close/>
                </a:path>
              </a:pathLst>
            </a:custGeom>
            <a:solidFill>
              <a:schemeClr val="bg1"/>
            </a:solidFill>
            <a:ln w="3175" cmpd="sng">
              <a:solidFill>
                <a:srgbClr val="808080"/>
              </a:solidFill>
              <a:round/>
              <a:headEnd/>
              <a:tailEnd/>
            </a:ln>
          </p:spPr>
          <p:txBody>
            <a:bodyPr/>
            <a:lstStyle/>
            <a:p>
              <a:endParaRPr lang="en-US"/>
            </a:p>
          </p:txBody>
        </p:sp>
        <p:sp>
          <p:nvSpPr>
            <p:cNvPr id="15375" name="Freeform 326"/>
            <p:cNvSpPr>
              <a:spLocks/>
            </p:cNvSpPr>
            <p:nvPr/>
          </p:nvSpPr>
          <p:spPr bwMode="auto">
            <a:xfrm>
              <a:off x="3019" y="893"/>
              <a:ext cx="181" cy="117"/>
            </a:xfrm>
            <a:custGeom>
              <a:avLst/>
              <a:gdLst>
                <a:gd name="T0" fmla="*/ 344 w 362"/>
                <a:gd name="T1" fmla="*/ 6 h 236"/>
                <a:gd name="T2" fmla="*/ 351 w 362"/>
                <a:gd name="T3" fmla="*/ 14 h 236"/>
                <a:gd name="T4" fmla="*/ 354 w 362"/>
                <a:gd name="T5" fmla="*/ 26 h 236"/>
                <a:gd name="T6" fmla="*/ 351 w 362"/>
                <a:gd name="T7" fmla="*/ 37 h 236"/>
                <a:gd name="T8" fmla="*/ 354 w 362"/>
                <a:gd name="T9" fmla="*/ 46 h 236"/>
                <a:gd name="T10" fmla="*/ 356 w 362"/>
                <a:gd name="T11" fmla="*/ 54 h 236"/>
                <a:gd name="T12" fmla="*/ 362 w 362"/>
                <a:gd name="T13" fmla="*/ 64 h 236"/>
                <a:gd name="T14" fmla="*/ 358 w 362"/>
                <a:gd name="T15" fmla="*/ 76 h 236"/>
                <a:gd name="T16" fmla="*/ 349 w 362"/>
                <a:gd name="T17" fmla="*/ 77 h 236"/>
                <a:gd name="T18" fmla="*/ 344 w 362"/>
                <a:gd name="T19" fmla="*/ 70 h 236"/>
                <a:gd name="T20" fmla="*/ 334 w 362"/>
                <a:gd name="T21" fmla="*/ 73 h 236"/>
                <a:gd name="T22" fmla="*/ 324 w 362"/>
                <a:gd name="T23" fmla="*/ 77 h 236"/>
                <a:gd name="T24" fmla="*/ 312 w 362"/>
                <a:gd name="T25" fmla="*/ 79 h 236"/>
                <a:gd name="T26" fmla="*/ 301 w 362"/>
                <a:gd name="T27" fmla="*/ 77 h 236"/>
                <a:gd name="T28" fmla="*/ 288 w 362"/>
                <a:gd name="T29" fmla="*/ 77 h 236"/>
                <a:gd name="T30" fmla="*/ 281 w 362"/>
                <a:gd name="T31" fmla="*/ 87 h 236"/>
                <a:gd name="T32" fmla="*/ 272 w 362"/>
                <a:gd name="T33" fmla="*/ 89 h 236"/>
                <a:gd name="T34" fmla="*/ 265 w 362"/>
                <a:gd name="T35" fmla="*/ 96 h 236"/>
                <a:gd name="T36" fmla="*/ 261 w 362"/>
                <a:gd name="T37" fmla="*/ 103 h 236"/>
                <a:gd name="T38" fmla="*/ 251 w 362"/>
                <a:gd name="T39" fmla="*/ 110 h 236"/>
                <a:gd name="T40" fmla="*/ 239 w 362"/>
                <a:gd name="T41" fmla="*/ 113 h 236"/>
                <a:gd name="T42" fmla="*/ 235 w 362"/>
                <a:gd name="T43" fmla="*/ 120 h 236"/>
                <a:gd name="T44" fmla="*/ 239 w 362"/>
                <a:gd name="T45" fmla="*/ 130 h 236"/>
                <a:gd name="T46" fmla="*/ 236 w 362"/>
                <a:gd name="T47" fmla="*/ 142 h 236"/>
                <a:gd name="T48" fmla="*/ 229 w 362"/>
                <a:gd name="T49" fmla="*/ 149 h 236"/>
                <a:gd name="T50" fmla="*/ 224 w 362"/>
                <a:gd name="T51" fmla="*/ 160 h 236"/>
                <a:gd name="T52" fmla="*/ 218 w 362"/>
                <a:gd name="T53" fmla="*/ 169 h 236"/>
                <a:gd name="T54" fmla="*/ 209 w 362"/>
                <a:gd name="T55" fmla="*/ 162 h 236"/>
                <a:gd name="T56" fmla="*/ 198 w 362"/>
                <a:gd name="T57" fmla="*/ 164 h 236"/>
                <a:gd name="T58" fmla="*/ 189 w 362"/>
                <a:gd name="T59" fmla="*/ 167 h 236"/>
                <a:gd name="T60" fmla="*/ 181 w 362"/>
                <a:gd name="T61" fmla="*/ 160 h 236"/>
                <a:gd name="T62" fmla="*/ 169 w 362"/>
                <a:gd name="T63" fmla="*/ 164 h 236"/>
                <a:gd name="T64" fmla="*/ 171 w 362"/>
                <a:gd name="T65" fmla="*/ 176 h 236"/>
                <a:gd name="T66" fmla="*/ 158 w 362"/>
                <a:gd name="T67" fmla="*/ 176 h 236"/>
                <a:gd name="T68" fmla="*/ 148 w 362"/>
                <a:gd name="T69" fmla="*/ 177 h 236"/>
                <a:gd name="T70" fmla="*/ 133 w 362"/>
                <a:gd name="T71" fmla="*/ 174 h 236"/>
                <a:gd name="T72" fmla="*/ 121 w 362"/>
                <a:gd name="T73" fmla="*/ 173 h 236"/>
                <a:gd name="T74" fmla="*/ 109 w 362"/>
                <a:gd name="T75" fmla="*/ 170 h 236"/>
                <a:gd name="T76" fmla="*/ 98 w 362"/>
                <a:gd name="T77" fmla="*/ 167 h 236"/>
                <a:gd name="T78" fmla="*/ 88 w 362"/>
                <a:gd name="T79" fmla="*/ 166 h 236"/>
                <a:gd name="T80" fmla="*/ 81 w 362"/>
                <a:gd name="T81" fmla="*/ 167 h 236"/>
                <a:gd name="T82" fmla="*/ 70 w 362"/>
                <a:gd name="T83" fmla="*/ 164 h 236"/>
                <a:gd name="T84" fmla="*/ 63 w 362"/>
                <a:gd name="T85" fmla="*/ 159 h 236"/>
                <a:gd name="T86" fmla="*/ 52 w 362"/>
                <a:gd name="T87" fmla="*/ 157 h 236"/>
                <a:gd name="T88" fmla="*/ 43 w 362"/>
                <a:gd name="T89" fmla="*/ 153 h 236"/>
                <a:gd name="T90" fmla="*/ 38 w 362"/>
                <a:gd name="T91" fmla="*/ 143 h 236"/>
                <a:gd name="T92" fmla="*/ 26 w 362"/>
                <a:gd name="T93" fmla="*/ 147 h 236"/>
                <a:gd name="T94" fmla="*/ 23 w 362"/>
                <a:gd name="T95" fmla="*/ 163 h 236"/>
                <a:gd name="T96" fmla="*/ 19 w 362"/>
                <a:gd name="T97" fmla="*/ 180 h 236"/>
                <a:gd name="T98" fmla="*/ 15 w 362"/>
                <a:gd name="T99" fmla="*/ 192 h 236"/>
                <a:gd name="T100" fmla="*/ 5 w 362"/>
                <a:gd name="T101" fmla="*/ 193 h 236"/>
                <a:gd name="T102" fmla="*/ 3 w 362"/>
                <a:gd name="T103" fmla="*/ 202 h 236"/>
                <a:gd name="T104" fmla="*/ 3 w 362"/>
                <a:gd name="T105" fmla="*/ 212 h 236"/>
                <a:gd name="T106" fmla="*/ 13 w 362"/>
                <a:gd name="T107" fmla="*/ 215 h 236"/>
                <a:gd name="T108" fmla="*/ 28 w 362"/>
                <a:gd name="T109" fmla="*/ 220 h 236"/>
                <a:gd name="T110" fmla="*/ 33 w 362"/>
                <a:gd name="T111" fmla="*/ 223 h 236"/>
                <a:gd name="T112" fmla="*/ 43 w 362"/>
                <a:gd name="T113" fmla="*/ 223 h 236"/>
                <a:gd name="T114" fmla="*/ 56 w 362"/>
                <a:gd name="T115" fmla="*/ 222 h 236"/>
                <a:gd name="T116" fmla="*/ 68 w 362"/>
                <a:gd name="T117" fmla="*/ 227 h 2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2"/>
                <a:gd name="T178" fmla="*/ 0 h 236"/>
                <a:gd name="T179" fmla="*/ 362 w 362"/>
                <a:gd name="T180" fmla="*/ 236 h 2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2" h="236">
                  <a:moveTo>
                    <a:pt x="336" y="0"/>
                  </a:moveTo>
                  <a:lnTo>
                    <a:pt x="336" y="1"/>
                  </a:lnTo>
                  <a:lnTo>
                    <a:pt x="338" y="3"/>
                  </a:lnTo>
                  <a:lnTo>
                    <a:pt x="338" y="4"/>
                  </a:lnTo>
                  <a:lnTo>
                    <a:pt x="339" y="4"/>
                  </a:lnTo>
                  <a:lnTo>
                    <a:pt x="339" y="3"/>
                  </a:lnTo>
                  <a:lnTo>
                    <a:pt x="341" y="3"/>
                  </a:lnTo>
                  <a:lnTo>
                    <a:pt x="341" y="4"/>
                  </a:lnTo>
                  <a:lnTo>
                    <a:pt x="342" y="6"/>
                  </a:lnTo>
                  <a:lnTo>
                    <a:pt x="344" y="6"/>
                  </a:lnTo>
                  <a:lnTo>
                    <a:pt x="344" y="7"/>
                  </a:lnTo>
                  <a:lnTo>
                    <a:pt x="344" y="9"/>
                  </a:lnTo>
                  <a:lnTo>
                    <a:pt x="345" y="9"/>
                  </a:lnTo>
                  <a:lnTo>
                    <a:pt x="346" y="9"/>
                  </a:lnTo>
                  <a:lnTo>
                    <a:pt x="348" y="9"/>
                  </a:lnTo>
                  <a:lnTo>
                    <a:pt x="348" y="10"/>
                  </a:lnTo>
                  <a:lnTo>
                    <a:pt x="348" y="11"/>
                  </a:lnTo>
                  <a:lnTo>
                    <a:pt x="349" y="13"/>
                  </a:lnTo>
                  <a:lnTo>
                    <a:pt x="349" y="14"/>
                  </a:lnTo>
                  <a:lnTo>
                    <a:pt x="351" y="14"/>
                  </a:lnTo>
                  <a:lnTo>
                    <a:pt x="351" y="16"/>
                  </a:lnTo>
                  <a:lnTo>
                    <a:pt x="349" y="16"/>
                  </a:lnTo>
                  <a:lnTo>
                    <a:pt x="349" y="17"/>
                  </a:lnTo>
                  <a:lnTo>
                    <a:pt x="349" y="19"/>
                  </a:lnTo>
                  <a:lnTo>
                    <a:pt x="349" y="20"/>
                  </a:lnTo>
                  <a:lnTo>
                    <a:pt x="349" y="21"/>
                  </a:lnTo>
                  <a:lnTo>
                    <a:pt x="351" y="21"/>
                  </a:lnTo>
                  <a:lnTo>
                    <a:pt x="352" y="23"/>
                  </a:lnTo>
                  <a:lnTo>
                    <a:pt x="352" y="24"/>
                  </a:lnTo>
                  <a:lnTo>
                    <a:pt x="354" y="26"/>
                  </a:lnTo>
                  <a:lnTo>
                    <a:pt x="354" y="27"/>
                  </a:lnTo>
                  <a:lnTo>
                    <a:pt x="354" y="29"/>
                  </a:lnTo>
                  <a:lnTo>
                    <a:pt x="352" y="29"/>
                  </a:lnTo>
                  <a:lnTo>
                    <a:pt x="351" y="30"/>
                  </a:lnTo>
                  <a:lnTo>
                    <a:pt x="352" y="31"/>
                  </a:lnTo>
                  <a:lnTo>
                    <a:pt x="352" y="33"/>
                  </a:lnTo>
                  <a:lnTo>
                    <a:pt x="352" y="34"/>
                  </a:lnTo>
                  <a:lnTo>
                    <a:pt x="351" y="34"/>
                  </a:lnTo>
                  <a:lnTo>
                    <a:pt x="351" y="36"/>
                  </a:lnTo>
                  <a:lnTo>
                    <a:pt x="351" y="37"/>
                  </a:lnTo>
                  <a:lnTo>
                    <a:pt x="352" y="39"/>
                  </a:lnTo>
                  <a:lnTo>
                    <a:pt x="351" y="40"/>
                  </a:lnTo>
                  <a:lnTo>
                    <a:pt x="352" y="40"/>
                  </a:lnTo>
                  <a:lnTo>
                    <a:pt x="352" y="41"/>
                  </a:lnTo>
                  <a:lnTo>
                    <a:pt x="351" y="41"/>
                  </a:lnTo>
                  <a:lnTo>
                    <a:pt x="351" y="43"/>
                  </a:lnTo>
                  <a:lnTo>
                    <a:pt x="352" y="43"/>
                  </a:lnTo>
                  <a:lnTo>
                    <a:pt x="354" y="43"/>
                  </a:lnTo>
                  <a:lnTo>
                    <a:pt x="354" y="44"/>
                  </a:lnTo>
                  <a:lnTo>
                    <a:pt x="354" y="46"/>
                  </a:lnTo>
                  <a:lnTo>
                    <a:pt x="352" y="47"/>
                  </a:lnTo>
                  <a:lnTo>
                    <a:pt x="352" y="49"/>
                  </a:lnTo>
                  <a:lnTo>
                    <a:pt x="354" y="49"/>
                  </a:lnTo>
                  <a:lnTo>
                    <a:pt x="354" y="50"/>
                  </a:lnTo>
                  <a:lnTo>
                    <a:pt x="355" y="50"/>
                  </a:lnTo>
                  <a:lnTo>
                    <a:pt x="354" y="51"/>
                  </a:lnTo>
                  <a:lnTo>
                    <a:pt x="355" y="51"/>
                  </a:lnTo>
                  <a:lnTo>
                    <a:pt x="355" y="53"/>
                  </a:lnTo>
                  <a:lnTo>
                    <a:pt x="356" y="53"/>
                  </a:lnTo>
                  <a:lnTo>
                    <a:pt x="356" y="54"/>
                  </a:lnTo>
                  <a:lnTo>
                    <a:pt x="358" y="54"/>
                  </a:lnTo>
                  <a:lnTo>
                    <a:pt x="358" y="56"/>
                  </a:lnTo>
                  <a:lnTo>
                    <a:pt x="358" y="57"/>
                  </a:lnTo>
                  <a:lnTo>
                    <a:pt x="358" y="59"/>
                  </a:lnTo>
                  <a:lnTo>
                    <a:pt x="359" y="60"/>
                  </a:lnTo>
                  <a:lnTo>
                    <a:pt x="359" y="61"/>
                  </a:lnTo>
                  <a:lnTo>
                    <a:pt x="359" y="63"/>
                  </a:lnTo>
                  <a:lnTo>
                    <a:pt x="361" y="63"/>
                  </a:lnTo>
                  <a:lnTo>
                    <a:pt x="362" y="63"/>
                  </a:lnTo>
                  <a:lnTo>
                    <a:pt x="362" y="64"/>
                  </a:lnTo>
                  <a:lnTo>
                    <a:pt x="361" y="64"/>
                  </a:lnTo>
                  <a:lnTo>
                    <a:pt x="361" y="66"/>
                  </a:lnTo>
                  <a:lnTo>
                    <a:pt x="361" y="67"/>
                  </a:lnTo>
                  <a:lnTo>
                    <a:pt x="361" y="70"/>
                  </a:lnTo>
                  <a:lnTo>
                    <a:pt x="359" y="70"/>
                  </a:lnTo>
                  <a:lnTo>
                    <a:pt x="359" y="72"/>
                  </a:lnTo>
                  <a:lnTo>
                    <a:pt x="359" y="73"/>
                  </a:lnTo>
                  <a:lnTo>
                    <a:pt x="359" y="74"/>
                  </a:lnTo>
                  <a:lnTo>
                    <a:pt x="359" y="76"/>
                  </a:lnTo>
                  <a:lnTo>
                    <a:pt x="358" y="76"/>
                  </a:lnTo>
                  <a:lnTo>
                    <a:pt x="358" y="77"/>
                  </a:lnTo>
                  <a:lnTo>
                    <a:pt x="356" y="79"/>
                  </a:lnTo>
                  <a:lnTo>
                    <a:pt x="355" y="79"/>
                  </a:lnTo>
                  <a:lnTo>
                    <a:pt x="354" y="79"/>
                  </a:lnTo>
                  <a:lnTo>
                    <a:pt x="352" y="79"/>
                  </a:lnTo>
                  <a:lnTo>
                    <a:pt x="352" y="80"/>
                  </a:lnTo>
                  <a:lnTo>
                    <a:pt x="351" y="80"/>
                  </a:lnTo>
                  <a:lnTo>
                    <a:pt x="351" y="79"/>
                  </a:lnTo>
                  <a:lnTo>
                    <a:pt x="351" y="77"/>
                  </a:lnTo>
                  <a:lnTo>
                    <a:pt x="349" y="77"/>
                  </a:lnTo>
                  <a:lnTo>
                    <a:pt x="349" y="76"/>
                  </a:lnTo>
                  <a:lnTo>
                    <a:pt x="348" y="74"/>
                  </a:lnTo>
                  <a:lnTo>
                    <a:pt x="346" y="74"/>
                  </a:lnTo>
                  <a:lnTo>
                    <a:pt x="345" y="74"/>
                  </a:lnTo>
                  <a:lnTo>
                    <a:pt x="345" y="73"/>
                  </a:lnTo>
                  <a:lnTo>
                    <a:pt x="346" y="73"/>
                  </a:lnTo>
                  <a:lnTo>
                    <a:pt x="345" y="73"/>
                  </a:lnTo>
                  <a:lnTo>
                    <a:pt x="345" y="72"/>
                  </a:lnTo>
                  <a:lnTo>
                    <a:pt x="344" y="72"/>
                  </a:lnTo>
                  <a:lnTo>
                    <a:pt x="344" y="70"/>
                  </a:lnTo>
                  <a:lnTo>
                    <a:pt x="342" y="70"/>
                  </a:lnTo>
                  <a:lnTo>
                    <a:pt x="341" y="70"/>
                  </a:lnTo>
                  <a:lnTo>
                    <a:pt x="341" y="69"/>
                  </a:lnTo>
                  <a:lnTo>
                    <a:pt x="339" y="69"/>
                  </a:lnTo>
                  <a:lnTo>
                    <a:pt x="339" y="70"/>
                  </a:lnTo>
                  <a:lnTo>
                    <a:pt x="338" y="70"/>
                  </a:lnTo>
                  <a:lnTo>
                    <a:pt x="336" y="70"/>
                  </a:lnTo>
                  <a:lnTo>
                    <a:pt x="336" y="72"/>
                  </a:lnTo>
                  <a:lnTo>
                    <a:pt x="335" y="73"/>
                  </a:lnTo>
                  <a:lnTo>
                    <a:pt x="334" y="73"/>
                  </a:lnTo>
                  <a:lnTo>
                    <a:pt x="334" y="74"/>
                  </a:lnTo>
                  <a:lnTo>
                    <a:pt x="332" y="74"/>
                  </a:lnTo>
                  <a:lnTo>
                    <a:pt x="332" y="73"/>
                  </a:lnTo>
                  <a:lnTo>
                    <a:pt x="331" y="73"/>
                  </a:lnTo>
                  <a:lnTo>
                    <a:pt x="331" y="74"/>
                  </a:lnTo>
                  <a:lnTo>
                    <a:pt x="329" y="74"/>
                  </a:lnTo>
                  <a:lnTo>
                    <a:pt x="328" y="74"/>
                  </a:lnTo>
                  <a:lnTo>
                    <a:pt x="326" y="76"/>
                  </a:lnTo>
                  <a:lnTo>
                    <a:pt x="325" y="77"/>
                  </a:lnTo>
                  <a:lnTo>
                    <a:pt x="324" y="77"/>
                  </a:lnTo>
                  <a:lnTo>
                    <a:pt x="322" y="79"/>
                  </a:lnTo>
                  <a:lnTo>
                    <a:pt x="322" y="80"/>
                  </a:lnTo>
                  <a:lnTo>
                    <a:pt x="321" y="80"/>
                  </a:lnTo>
                  <a:lnTo>
                    <a:pt x="319" y="80"/>
                  </a:lnTo>
                  <a:lnTo>
                    <a:pt x="318" y="80"/>
                  </a:lnTo>
                  <a:lnTo>
                    <a:pt x="318" y="79"/>
                  </a:lnTo>
                  <a:lnTo>
                    <a:pt x="316" y="79"/>
                  </a:lnTo>
                  <a:lnTo>
                    <a:pt x="315" y="79"/>
                  </a:lnTo>
                  <a:lnTo>
                    <a:pt x="314" y="79"/>
                  </a:lnTo>
                  <a:lnTo>
                    <a:pt x="312" y="79"/>
                  </a:lnTo>
                  <a:lnTo>
                    <a:pt x="311" y="80"/>
                  </a:lnTo>
                  <a:lnTo>
                    <a:pt x="309" y="80"/>
                  </a:lnTo>
                  <a:lnTo>
                    <a:pt x="309" y="79"/>
                  </a:lnTo>
                  <a:lnTo>
                    <a:pt x="308" y="79"/>
                  </a:lnTo>
                  <a:lnTo>
                    <a:pt x="308" y="77"/>
                  </a:lnTo>
                  <a:lnTo>
                    <a:pt x="306" y="77"/>
                  </a:lnTo>
                  <a:lnTo>
                    <a:pt x="305" y="77"/>
                  </a:lnTo>
                  <a:lnTo>
                    <a:pt x="304" y="77"/>
                  </a:lnTo>
                  <a:lnTo>
                    <a:pt x="302" y="77"/>
                  </a:lnTo>
                  <a:lnTo>
                    <a:pt x="301" y="77"/>
                  </a:lnTo>
                  <a:lnTo>
                    <a:pt x="299" y="77"/>
                  </a:lnTo>
                  <a:lnTo>
                    <a:pt x="298" y="76"/>
                  </a:lnTo>
                  <a:lnTo>
                    <a:pt x="296" y="74"/>
                  </a:lnTo>
                  <a:lnTo>
                    <a:pt x="295" y="74"/>
                  </a:lnTo>
                  <a:lnTo>
                    <a:pt x="294" y="74"/>
                  </a:lnTo>
                  <a:lnTo>
                    <a:pt x="292" y="74"/>
                  </a:lnTo>
                  <a:lnTo>
                    <a:pt x="291" y="74"/>
                  </a:lnTo>
                  <a:lnTo>
                    <a:pt x="289" y="74"/>
                  </a:lnTo>
                  <a:lnTo>
                    <a:pt x="288" y="76"/>
                  </a:lnTo>
                  <a:lnTo>
                    <a:pt x="288" y="77"/>
                  </a:lnTo>
                  <a:lnTo>
                    <a:pt x="288" y="79"/>
                  </a:lnTo>
                  <a:lnTo>
                    <a:pt x="288" y="80"/>
                  </a:lnTo>
                  <a:lnTo>
                    <a:pt x="288" y="82"/>
                  </a:lnTo>
                  <a:lnTo>
                    <a:pt x="286" y="83"/>
                  </a:lnTo>
                  <a:lnTo>
                    <a:pt x="285" y="83"/>
                  </a:lnTo>
                  <a:lnTo>
                    <a:pt x="284" y="84"/>
                  </a:lnTo>
                  <a:lnTo>
                    <a:pt x="282" y="84"/>
                  </a:lnTo>
                  <a:lnTo>
                    <a:pt x="282" y="86"/>
                  </a:lnTo>
                  <a:lnTo>
                    <a:pt x="281" y="86"/>
                  </a:lnTo>
                  <a:lnTo>
                    <a:pt x="281" y="87"/>
                  </a:lnTo>
                  <a:lnTo>
                    <a:pt x="281" y="89"/>
                  </a:lnTo>
                  <a:lnTo>
                    <a:pt x="279" y="89"/>
                  </a:lnTo>
                  <a:lnTo>
                    <a:pt x="279" y="87"/>
                  </a:lnTo>
                  <a:lnTo>
                    <a:pt x="279" y="89"/>
                  </a:lnTo>
                  <a:lnTo>
                    <a:pt x="278" y="87"/>
                  </a:lnTo>
                  <a:lnTo>
                    <a:pt x="276" y="87"/>
                  </a:lnTo>
                  <a:lnTo>
                    <a:pt x="275" y="87"/>
                  </a:lnTo>
                  <a:lnTo>
                    <a:pt x="274" y="87"/>
                  </a:lnTo>
                  <a:lnTo>
                    <a:pt x="272" y="87"/>
                  </a:lnTo>
                  <a:lnTo>
                    <a:pt x="272" y="89"/>
                  </a:lnTo>
                  <a:lnTo>
                    <a:pt x="271" y="89"/>
                  </a:lnTo>
                  <a:lnTo>
                    <a:pt x="271" y="90"/>
                  </a:lnTo>
                  <a:lnTo>
                    <a:pt x="269" y="92"/>
                  </a:lnTo>
                  <a:lnTo>
                    <a:pt x="269" y="93"/>
                  </a:lnTo>
                  <a:lnTo>
                    <a:pt x="269" y="94"/>
                  </a:lnTo>
                  <a:lnTo>
                    <a:pt x="268" y="94"/>
                  </a:lnTo>
                  <a:lnTo>
                    <a:pt x="269" y="96"/>
                  </a:lnTo>
                  <a:lnTo>
                    <a:pt x="268" y="96"/>
                  </a:lnTo>
                  <a:lnTo>
                    <a:pt x="266" y="96"/>
                  </a:lnTo>
                  <a:lnTo>
                    <a:pt x="265" y="96"/>
                  </a:lnTo>
                  <a:lnTo>
                    <a:pt x="265" y="97"/>
                  </a:lnTo>
                  <a:lnTo>
                    <a:pt x="265" y="96"/>
                  </a:lnTo>
                  <a:lnTo>
                    <a:pt x="264" y="96"/>
                  </a:lnTo>
                  <a:lnTo>
                    <a:pt x="264" y="97"/>
                  </a:lnTo>
                  <a:lnTo>
                    <a:pt x="262" y="97"/>
                  </a:lnTo>
                  <a:lnTo>
                    <a:pt x="261" y="97"/>
                  </a:lnTo>
                  <a:lnTo>
                    <a:pt x="261" y="99"/>
                  </a:lnTo>
                  <a:lnTo>
                    <a:pt x="261" y="100"/>
                  </a:lnTo>
                  <a:lnTo>
                    <a:pt x="261" y="102"/>
                  </a:lnTo>
                  <a:lnTo>
                    <a:pt x="261" y="103"/>
                  </a:lnTo>
                  <a:lnTo>
                    <a:pt x="259" y="103"/>
                  </a:lnTo>
                  <a:lnTo>
                    <a:pt x="259" y="104"/>
                  </a:lnTo>
                  <a:lnTo>
                    <a:pt x="258" y="106"/>
                  </a:lnTo>
                  <a:lnTo>
                    <a:pt x="256" y="106"/>
                  </a:lnTo>
                  <a:lnTo>
                    <a:pt x="256" y="107"/>
                  </a:lnTo>
                  <a:lnTo>
                    <a:pt x="255" y="109"/>
                  </a:lnTo>
                  <a:lnTo>
                    <a:pt x="255" y="110"/>
                  </a:lnTo>
                  <a:lnTo>
                    <a:pt x="254" y="110"/>
                  </a:lnTo>
                  <a:lnTo>
                    <a:pt x="252" y="110"/>
                  </a:lnTo>
                  <a:lnTo>
                    <a:pt x="251" y="110"/>
                  </a:lnTo>
                  <a:lnTo>
                    <a:pt x="251" y="112"/>
                  </a:lnTo>
                  <a:lnTo>
                    <a:pt x="249" y="112"/>
                  </a:lnTo>
                  <a:lnTo>
                    <a:pt x="248" y="112"/>
                  </a:lnTo>
                  <a:lnTo>
                    <a:pt x="248" y="113"/>
                  </a:lnTo>
                  <a:lnTo>
                    <a:pt x="246" y="112"/>
                  </a:lnTo>
                  <a:lnTo>
                    <a:pt x="245" y="112"/>
                  </a:lnTo>
                  <a:lnTo>
                    <a:pt x="244" y="112"/>
                  </a:lnTo>
                  <a:lnTo>
                    <a:pt x="242" y="112"/>
                  </a:lnTo>
                  <a:lnTo>
                    <a:pt x="241" y="112"/>
                  </a:lnTo>
                  <a:lnTo>
                    <a:pt x="239" y="113"/>
                  </a:lnTo>
                  <a:lnTo>
                    <a:pt x="238" y="113"/>
                  </a:lnTo>
                  <a:lnTo>
                    <a:pt x="238" y="114"/>
                  </a:lnTo>
                  <a:lnTo>
                    <a:pt x="236" y="114"/>
                  </a:lnTo>
                  <a:lnTo>
                    <a:pt x="235" y="114"/>
                  </a:lnTo>
                  <a:lnTo>
                    <a:pt x="235" y="116"/>
                  </a:lnTo>
                  <a:lnTo>
                    <a:pt x="234" y="116"/>
                  </a:lnTo>
                  <a:lnTo>
                    <a:pt x="234" y="117"/>
                  </a:lnTo>
                  <a:lnTo>
                    <a:pt x="235" y="117"/>
                  </a:lnTo>
                  <a:lnTo>
                    <a:pt x="235" y="119"/>
                  </a:lnTo>
                  <a:lnTo>
                    <a:pt x="235" y="120"/>
                  </a:lnTo>
                  <a:lnTo>
                    <a:pt x="235" y="122"/>
                  </a:lnTo>
                  <a:lnTo>
                    <a:pt x="235" y="123"/>
                  </a:lnTo>
                  <a:lnTo>
                    <a:pt x="236" y="123"/>
                  </a:lnTo>
                  <a:lnTo>
                    <a:pt x="236" y="124"/>
                  </a:lnTo>
                  <a:lnTo>
                    <a:pt x="238" y="124"/>
                  </a:lnTo>
                  <a:lnTo>
                    <a:pt x="239" y="124"/>
                  </a:lnTo>
                  <a:lnTo>
                    <a:pt x="239" y="126"/>
                  </a:lnTo>
                  <a:lnTo>
                    <a:pt x="239" y="127"/>
                  </a:lnTo>
                  <a:lnTo>
                    <a:pt x="239" y="129"/>
                  </a:lnTo>
                  <a:lnTo>
                    <a:pt x="239" y="130"/>
                  </a:lnTo>
                  <a:lnTo>
                    <a:pt x="238" y="132"/>
                  </a:lnTo>
                  <a:lnTo>
                    <a:pt x="238" y="133"/>
                  </a:lnTo>
                  <a:lnTo>
                    <a:pt x="238" y="134"/>
                  </a:lnTo>
                  <a:lnTo>
                    <a:pt x="238" y="136"/>
                  </a:lnTo>
                  <a:lnTo>
                    <a:pt x="236" y="136"/>
                  </a:lnTo>
                  <a:lnTo>
                    <a:pt x="236" y="137"/>
                  </a:lnTo>
                  <a:lnTo>
                    <a:pt x="236" y="139"/>
                  </a:lnTo>
                  <a:lnTo>
                    <a:pt x="236" y="140"/>
                  </a:lnTo>
                  <a:lnTo>
                    <a:pt x="235" y="142"/>
                  </a:lnTo>
                  <a:lnTo>
                    <a:pt x="236" y="142"/>
                  </a:lnTo>
                  <a:lnTo>
                    <a:pt x="236" y="143"/>
                  </a:lnTo>
                  <a:lnTo>
                    <a:pt x="235" y="143"/>
                  </a:lnTo>
                  <a:lnTo>
                    <a:pt x="234" y="143"/>
                  </a:lnTo>
                  <a:lnTo>
                    <a:pt x="232" y="143"/>
                  </a:lnTo>
                  <a:lnTo>
                    <a:pt x="232" y="144"/>
                  </a:lnTo>
                  <a:lnTo>
                    <a:pt x="232" y="146"/>
                  </a:lnTo>
                  <a:lnTo>
                    <a:pt x="231" y="146"/>
                  </a:lnTo>
                  <a:lnTo>
                    <a:pt x="231" y="147"/>
                  </a:lnTo>
                  <a:lnTo>
                    <a:pt x="231" y="149"/>
                  </a:lnTo>
                  <a:lnTo>
                    <a:pt x="229" y="149"/>
                  </a:lnTo>
                  <a:lnTo>
                    <a:pt x="229" y="150"/>
                  </a:lnTo>
                  <a:lnTo>
                    <a:pt x="228" y="152"/>
                  </a:lnTo>
                  <a:lnTo>
                    <a:pt x="226" y="152"/>
                  </a:lnTo>
                  <a:lnTo>
                    <a:pt x="226" y="154"/>
                  </a:lnTo>
                  <a:lnTo>
                    <a:pt x="226" y="156"/>
                  </a:lnTo>
                  <a:lnTo>
                    <a:pt x="226" y="157"/>
                  </a:lnTo>
                  <a:lnTo>
                    <a:pt x="226" y="159"/>
                  </a:lnTo>
                  <a:lnTo>
                    <a:pt x="226" y="160"/>
                  </a:lnTo>
                  <a:lnTo>
                    <a:pt x="225" y="160"/>
                  </a:lnTo>
                  <a:lnTo>
                    <a:pt x="224" y="160"/>
                  </a:lnTo>
                  <a:lnTo>
                    <a:pt x="222" y="160"/>
                  </a:lnTo>
                  <a:lnTo>
                    <a:pt x="222" y="162"/>
                  </a:lnTo>
                  <a:lnTo>
                    <a:pt x="222" y="163"/>
                  </a:lnTo>
                  <a:lnTo>
                    <a:pt x="222" y="164"/>
                  </a:lnTo>
                  <a:lnTo>
                    <a:pt x="222" y="166"/>
                  </a:lnTo>
                  <a:lnTo>
                    <a:pt x="221" y="166"/>
                  </a:lnTo>
                  <a:lnTo>
                    <a:pt x="221" y="167"/>
                  </a:lnTo>
                  <a:lnTo>
                    <a:pt x="219" y="167"/>
                  </a:lnTo>
                  <a:lnTo>
                    <a:pt x="218" y="167"/>
                  </a:lnTo>
                  <a:lnTo>
                    <a:pt x="218" y="169"/>
                  </a:lnTo>
                  <a:lnTo>
                    <a:pt x="216" y="169"/>
                  </a:lnTo>
                  <a:lnTo>
                    <a:pt x="215" y="169"/>
                  </a:lnTo>
                  <a:lnTo>
                    <a:pt x="215" y="167"/>
                  </a:lnTo>
                  <a:lnTo>
                    <a:pt x="213" y="167"/>
                  </a:lnTo>
                  <a:lnTo>
                    <a:pt x="213" y="166"/>
                  </a:lnTo>
                  <a:lnTo>
                    <a:pt x="212" y="166"/>
                  </a:lnTo>
                  <a:lnTo>
                    <a:pt x="212" y="164"/>
                  </a:lnTo>
                  <a:lnTo>
                    <a:pt x="211" y="164"/>
                  </a:lnTo>
                  <a:lnTo>
                    <a:pt x="211" y="163"/>
                  </a:lnTo>
                  <a:lnTo>
                    <a:pt x="209" y="162"/>
                  </a:lnTo>
                  <a:lnTo>
                    <a:pt x="208" y="163"/>
                  </a:lnTo>
                  <a:lnTo>
                    <a:pt x="208" y="162"/>
                  </a:lnTo>
                  <a:lnTo>
                    <a:pt x="206" y="163"/>
                  </a:lnTo>
                  <a:lnTo>
                    <a:pt x="205" y="163"/>
                  </a:lnTo>
                  <a:lnTo>
                    <a:pt x="203" y="163"/>
                  </a:lnTo>
                  <a:lnTo>
                    <a:pt x="202" y="163"/>
                  </a:lnTo>
                  <a:lnTo>
                    <a:pt x="201" y="164"/>
                  </a:lnTo>
                  <a:lnTo>
                    <a:pt x="199" y="163"/>
                  </a:lnTo>
                  <a:lnTo>
                    <a:pt x="199" y="164"/>
                  </a:lnTo>
                  <a:lnTo>
                    <a:pt x="198" y="164"/>
                  </a:lnTo>
                  <a:lnTo>
                    <a:pt x="198" y="163"/>
                  </a:lnTo>
                  <a:lnTo>
                    <a:pt x="196" y="163"/>
                  </a:lnTo>
                  <a:lnTo>
                    <a:pt x="195" y="163"/>
                  </a:lnTo>
                  <a:lnTo>
                    <a:pt x="193" y="163"/>
                  </a:lnTo>
                  <a:lnTo>
                    <a:pt x="192" y="164"/>
                  </a:lnTo>
                  <a:lnTo>
                    <a:pt x="192" y="166"/>
                  </a:lnTo>
                  <a:lnTo>
                    <a:pt x="191" y="166"/>
                  </a:lnTo>
                  <a:lnTo>
                    <a:pt x="191" y="167"/>
                  </a:lnTo>
                  <a:lnTo>
                    <a:pt x="189" y="166"/>
                  </a:lnTo>
                  <a:lnTo>
                    <a:pt x="189" y="167"/>
                  </a:lnTo>
                  <a:lnTo>
                    <a:pt x="189" y="166"/>
                  </a:lnTo>
                  <a:lnTo>
                    <a:pt x="188" y="166"/>
                  </a:lnTo>
                  <a:lnTo>
                    <a:pt x="186" y="166"/>
                  </a:lnTo>
                  <a:lnTo>
                    <a:pt x="185" y="166"/>
                  </a:lnTo>
                  <a:lnTo>
                    <a:pt x="183" y="164"/>
                  </a:lnTo>
                  <a:lnTo>
                    <a:pt x="183" y="163"/>
                  </a:lnTo>
                  <a:lnTo>
                    <a:pt x="183" y="162"/>
                  </a:lnTo>
                  <a:lnTo>
                    <a:pt x="183" y="160"/>
                  </a:lnTo>
                  <a:lnTo>
                    <a:pt x="182" y="160"/>
                  </a:lnTo>
                  <a:lnTo>
                    <a:pt x="181" y="160"/>
                  </a:lnTo>
                  <a:lnTo>
                    <a:pt x="179" y="160"/>
                  </a:lnTo>
                  <a:lnTo>
                    <a:pt x="178" y="162"/>
                  </a:lnTo>
                  <a:lnTo>
                    <a:pt x="176" y="162"/>
                  </a:lnTo>
                  <a:lnTo>
                    <a:pt x="175" y="162"/>
                  </a:lnTo>
                  <a:lnTo>
                    <a:pt x="173" y="160"/>
                  </a:lnTo>
                  <a:lnTo>
                    <a:pt x="172" y="160"/>
                  </a:lnTo>
                  <a:lnTo>
                    <a:pt x="171" y="160"/>
                  </a:lnTo>
                  <a:lnTo>
                    <a:pt x="169" y="162"/>
                  </a:lnTo>
                  <a:lnTo>
                    <a:pt x="169" y="163"/>
                  </a:lnTo>
                  <a:lnTo>
                    <a:pt x="169" y="164"/>
                  </a:lnTo>
                  <a:lnTo>
                    <a:pt x="169" y="166"/>
                  </a:lnTo>
                  <a:lnTo>
                    <a:pt x="171" y="166"/>
                  </a:lnTo>
                  <a:lnTo>
                    <a:pt x="169" y="166"/>
                  </a:lnTo>
                  <a:lnTo>
                    <a:pt x="169" y="167"/>
                  </a:lnTo>
                  <a:lnTo>
                    <a:pt x="169" y="169"/>
                  </a:lnTo>
                  <a:lnTo>
                    <a:pt x="169" y="170"/>
                  </a:lnTo>
                  <a:lnTo>
                    <a:pt x="169" y="172"/>
                  </a:lnTo>
                  <a:lnTo>
                    <a:pt x="169" y="173"/>
                  </a:lnTo>
                  <a:lnTo>
                    <a:pt x="169" y="174"/>
                  </a:lnTo>
                  <a:lnTo>
                    <a:pt x="171" y="176"/>
                  </a:lnTo>
                  <a:lnTo>
                    <a:pt x="169" y="176"/>
                  </a:lnTo>
                  <a:lnTo>
                    <a:pt x="168" y="176"/>
                  </a:lnTo>
                  <a:lnTo>
                    <a:pt x="166" y="174"/>
                  </a:lnTo>
                  <a:lnTo>
                    <a:pt x="165" y="174"/>
                  </a:lnTo>
                  <a:lnTo>
                    <a:pt x="163" y="174"/>
                  </a:lnTo>
                  <a:lnTo>
                    <a:pt x="162" y="174"/>
                  </a:lnTo>
                  <a:lnTo>
                    <a:pt x="161" y="174"/>
                  </a:lnTo>
                  <a:lnTo>
                    <a:pt x="159" y="174"/>
                  </a:lnTo>
                  <a:lnTo>
                    <a:pt x="158" y="174"/>
                  </a:lnTo>
                  <a:lnTo>
                    <a:pt x="158" y="176"/>
                  </a:lnTo>
                  <a:lnTo>
                    <a:pt x="156" y="176"/>
                  </a:lnTo>
                  <a:lnTo>
                    <a:pt x="156" y="177"/>
                  </a:lnTo>
                  <a:lnTo>
                    <a:pt x="155" y="177"/>
                  </a:lnTo>
                  <a:lnTo>
                    <a:pt x="155" y="179"/>
                  </a:lnTo>
                  <a:lnTo>
                    <a:pt x="153" y="179"/>
                  </a:lnTo>
                  <a:lnTo>
                    <a:pt x="152" y="179"/>
                  </a:lnTo>
                  <a:lnTo>
                    <a:pt x="152" y="177"/>
                  </a:lnTo>
                  <a:lnTo>
                    <a:pt x="151" y="177"/>
                  </a:lnTo>
                  <a:lnTo>
                    <a:pt x="149" y="177"/>
                  </a:lnTo>
                  <a:lnTo>
                    <a:pt x="148" y="177"/>
                  </a:lnTo>
                  <a:lnTo>
                    <a:pt x="146" y="177"/>
                  </a:lnTo>
                  <a:lnTo>
                    <a:pt x="145" y="176"/>
                  </a:lnTo>
                  <a:lnTo>
                    <a:pt x="143" y="176"/>
                  </a:lnTo>
                  <a:lnTo>
                    <a:pt x="142" y="176"/>
                  </a:lnTo>
                  <a:lnTo>
                    <a:pt x="141" y="174"/>
                  </a:lnTo>
                  <a:lnTo>
                    <a:pt x="139" y="174"/>
                  </a:lnTo>
                  <a:lnTo>
                    <a:pt x="138" y="174"/>
                  </a:lnTo>
                  <a:lnTo>
                    <a:pt x="136" y="174"/>
                  </a:lnTo>
                  <a:lnTo>
                    <a:pt x="135" y="174"/>
                  </a:lnTo>
                  <a:lnTo>
                    <a:pt x="133" y="174"/>
                  </a:lnTo>
                  <a:lnTo>
                    <a:pt x="132" y="174"/>
                  </a:lnTo>
                  <a:lnTo>
                    <a:pt x="131" y="173"/>
                  </a:lnTo>
                  <a:lnTo>
                    <a:pt x="129" y="173"/>
                  </a:lnTo>
                  <a:lnTo>
                    <a:pt x="128" y="173"/>
                  </a:lnTo>
                  <a:lnTo>
                    <a:pt x="126" y="173"/>
                  </a:lnTo>
                  <a:lnTo>
                    <a:pt x="125" y="173"/>
                  </a:lnTo>
                  <a:lnTo>
                    <a:pt x="123" y="173"/>
                  </a:lnTo>
                  <a:lnTo>
                    <a:pt x="123" y="172"/>
                  </a:lnTo>
                  <a:lnTo>
                    <a:pt x="122" y="173"/>
                  </a:lnTo>
                  <a:lnTo>
                    <a:pt x="121" y="173"/>
                  </a:lnTo>
                  <a:lnTo>
                    <a:pt x="119" y="172"/>
                  </a:lnTo>
                  <a:lnTo>
                    <a:pt x="119" y="170"/>
                  </a:lnTo>
                  <a:lnTo>
                    <a:pt x="118" y="170"/>
                  </a:lnTo>
                  <a:lnTo>
                    <a:pt x="116" y="169"/>
                  </a:lnTo>
                  <a:lnTo>
                    <a:pt x="116" y="170"/>
                  </a:lnTo>
                  <a:lnTo>
                    <a:pt x="115" y="170"/>
                  </a:lnTo>
                  <a:lnTo>
                    <a:pt x="113" y="169"/>
                  </a:lnTo>
                  <a:lnTo>
                    <a:pt x="112" y="169"/>
                  </a:lnTo>
                  <a:lnTo>
                    <a:pt x="111" y="169"/>
                  </a:lnTo>
                  <a:lnTo>
                    <a:pt x="109" y="170"/>
                  </a:lnTo>
                  <a:lnTo>
                    <a:pt x="108" y="169"/>
                  </a:lnTo>
                  <a:lnTo>
                    <a:pt x="108" y="170"/>
                  </a:lnTo>
                  <a:lnTo>
                    <a:pt x="106" y="170"/>
                  </a:lnTo>
                  <a:lnTo>
                    <a:pt x="106" y="169"/>
                  </a:lnTo>
                  <a:lnTo>
                    <a:pt x="105" y="169"/>
                  </a:lnTo>
                  <a:lnTo>
                    <a:pt x="103" y="169"/>
                  </a:lnTo>
                  <a:lnTo>
                    <a:pt x="102" y="169"/>
                  </a:lnTo>
                  <a:lnTo>
                    <a:pt x="101" y="169"/>
                  </a:lnTo>
                  <a:lnTo>
                    <a:pt x="99" y="167"/>
                  </a:lnTo>
                  <a:lnTo>
                    <a:pt x="98" y="167"/>
                  </a:lnTo>
                  <a:lnTo>
                    <a:pt x="96" y="167"/>
                  </a:lnTo>
                  <a:lnTo>
                    <a:pt x="95" y="167"/>
                  </a:lnTo>
                  <a:lnTo>
                    <a:pt x="93" y="167"/>
                  </a:lnTo>
                  <a:lnTo>
                    <a:pt x="93" y="166"/>
                  </a:lnTo>
                  <a:lnTo>
                    <a:pt x="92" y="166"/>
                  </a:lnTo>
                  <a:lnTo>
                    <a:pt x="91" y="166"/>
                  </a:lnTo>
                  <a:lnTo>
                    <a:pt x="91" y="164"/>
                  </a:lnTo>
                  <a:lnTo>
                    <a:pt x="89" y="164"/>
                  </a:lnTo>
                  <a:lnTo>
                    <a:pt x="88" y="164"/>
                  </a:lnTo>
                  <a:lnTo>
                    <a:pt x="88" y="166"/>
                  </a:lnTo>
                  <a:lnTo>
                    <a:pt x="88" y="167"/>
                  </a:lnTo>
                  <a:lnTo>
                    <a:pt x="88" y="169"/>
                  </a:lnTo>
                  <a:lnTo>
                    <a:pt x="86" y="169"/>
                  </a:lnTo>
                  <a:lnTo>
                    <a:pt x="86" y="167"/>
                  </a:lnTo>
                  <a:lnTo>
                    <a:pt x="85" y="167"/>
                  </a:lnTo>
                  <a:lnTo>
                    <a:pt x="83" y="167"/>
                  </a:lnTo>
                  <a:lnTo>
                    <a:pt x="83" y="169"/>
                  </a:lnTo>
                  <a:lnTo>
                    <a:pt x="82" y="169"/>
                  </a:lnTo>
                  <a:lnTo>
                    <a:pt x="81" y="169"/>
                  </a:lnTo>
                  <a:lnTo>
                    <a:pt x="81" y="167"/>
                  </a:lnTo>
                  <a:lnTo>
                    <a:pt x="79" y="167"/>
                  </a:lnTo>
                  <a:lnTo>
                    <a:pt x="78" y="167"/>
                  </a:lnTo>
                  <a:lnTo>
                    <a:pt x="76" y="167"/>
                  </a:lnTo>
                  <a:lnTo>
                    <a:pt x="76" y="169"/>
                  </a:lnTo>
                  <a:lnTo>
                    <a:pt x="75" y="169"/>
                  </a:lnTo>
                  <a:lnTo>
                    <a:pt x="75" y="167"/>
                  </a:lnTo>
                  <a:lnTo>
                    <a:pt x="73" y="166"/>
                  </a:lnTo>
                  <a:lnTo>
                    <a:pt x="73" y="164"/>
                  </a:lnTo>
                  <a:lnTo>
                    <a:pt x="72" y="164"/>
                  </a:lnTo>
                  <a:lnTo>
                    <a:pt x="70" y="164"/>
                  </a:lnTo>
                  <a:lnTo>
                    <a:pt x="69" y="164"/>
                  </a:lnTo>
                  <a:lnTo>
                    <a:pt x="68" y="164"/>
                  </a:lnTo>
                  <a:lnTo>
                    <a:pt x="66" y="164"/>
                  </a:lnTo>
                  <a:lnTo>
                    <a:pt x="65" y="164"/>
                  </a:lnTo>
                  <a:lnTo>
                    <a:pt x="66" y="163"/>
                  </a:lnTo>
                  <a:lnTo>
                    <a:pt x="66" y="162"/>
                  </a:lnTo>
                  <a:lnTo>
                    <a:pt x="65" y="162"/>
                  </a:lnTo>
                  <a:lnTo>
                    <a:pt x="65" y="160"/>
                  </a:lnTo>
                  <a:lnTo>
                    <a:pt x="63" y="160"/>
                  </a:lnTo>
                  <a:lnTo>
                    <a:pt x="63" y="159"/>
                  </a:lnTo>
                  <a:lnTo>
                    <a:pt x="62" y="159"/>
                  </a:lnTo>
                  <a:lnTo>
                    <a:pt x="60" y="159"/>
                  </a:lnTo>
                  <a:lnTo>
                    <a:pt x="59" y="159"/>
                  </a:lnTo>
                  <a:lnTo>
                    <a:pt x="58" y="160"/>
                  </a:lnTo>
                  <a:lnTo>
                    <a:pt x="56" y="160"/>
                  </a:lnTo>
                  <a:lnTo>
                    <a:pt x="55" y="160"/>
                  </a:lnTo>
                  <a:lnTo>
                    <a:pt x="55" y="159"/>
                  </a:lnTo>
                  <a:lnTo>
                    <a:pt x="53" y="159"/>
                  </a:lnTo>
                  <a:lnTo>
                    <a:pt x="53" y="157"/>
                  </a:lnTo>
                  <a:lnTo>
                    <a:pt x="52" y="157"/>
                  </a:lnTo>
                  <a:lnTo>
                    <a:pt x="50" y="157"/>
                  </a:lnTo>
                  <a:lnTo>
                    <a:pt x="49" y="157"/>
                  </a:lnTo>
                  <a:lnTo>
                    <a:pt x="49" y="159"/>
                  </a:lnTo>
                  <a:lnTo>
                    <a:pt x="48" y="159"/>
                  </a:lnTo>
                  <a:lnTo>
                    <a:pt x="46" y="159"/>
                  </a:lnTo>
                  <a:lnTo>
                    <a:pt x="45" y="159"/>
                  </a:lnTo>
                  <a:lnTo>
                    <a:pt x="45" y="157"/>
                  </a:lnTo>
                  <a:lnTo>
                    <a:pt x="45" y="156"/>
                  </a:lnTo>
                  <a:lnTo>
                    <a:pt x="43" y="154"/>
                  </a:lnTo>
                  <a:lnTo>
                    <a:pt x="43" y="153"/>
                  </a:lnTo>
                  <a:lnTo>
                    <a:pt x="43" y="152"/>
                  </a:lnTo>
                  <a:lnTo>
                    <a:pt x="42" y="152"/>
                  </a:lnTo>
                  <a:lnTo>
                    <a:pt x="42" y="150"/>
                  </a:lnTo>
                  <a:lnTo>
                    <a:pt x="42" y="149"/>
                  </a:lnTo>
                  <a:lnTo>
                    <a:pt x="40" y="149"/>
                  </a:lnTo>
                  <a:lnTo>
                    <a:pt x="40" y="147"/>
                  </a:lnTo>
                  <a:lnTo>
                    <a:pt x="40" y="146"/>
                  </a:lnTo>
                  <a:lnTo>
                    <a:pt x="39" y="144"/>
                  </a:lnTo>
                  <a:lnTo>
                    <a:pt x="38" y="144"/>
                  </a:lnTo>
                  <a:lnTo>
                    <a:pt x="38" y="143"/>
                  </a:lnTo>
                  <a:lnTo>
                    <a:pt x="36" y="143"/>
                  </a:lnTo>
                  <a:lnTo>
                    <a:pt x="35" y="143"/>
                  </a:lnTo>
                  <a:lnTo>
                    <a:pt x="33" y="143"/>
                  </a:lnTo>
                  <a:lnTo>
                    <a:pt x="33" y="144"/>
                  </a:lnTo>
                  <a:lnTo>
                    <a:pt x="32" y="144"/>
                  </a:lnTo>
                  <a:lnTo>
                    <a:pt x="30" y="144"/>
                  </a:lnTo>
                  <a:lnTo>
                    <a:pt x="29" y="144"/>
                  </a:lnTo>
                  <a:lnTo>
                    <a:pt x="28" y="144"/>
                  </a:lnTo>
                  <a:lnTo>
                    <a:pt x="26" y="146"/>
                  </a:lnTo>
                  <a:lnTo>
                    <a:pt x="26" y="147"/>
                  </a:lnTo>
                  <a:lnTo>
                    <a:pt x="26" y="149"/>
                  </a:lnTo>
                  <a:lnTo>
                    <a:pt x="26" y="150"/>
                  </a:lnTo>
                  <a:lnTo>
                    <a:pt x="26" y="153"/>
                  </a:lnTo>
                  <a:lnTo>
                    <a:pt x="28" y="153"/>
                  </a:lnTo>
                  <a:lnTo>
                    <a:pt x="28" y="154"/>
                  </a:lnTo>
                  <a:lnTo>
                    <a:pt x="26" y="154"/>
                  </a:lnTo>
                  <a:lnTo>
                    <a:pt x="23" y="156"/>
                  </a:lnTo>
                  <a:lnTo>
                    <a:pt x="25" y="159"/>
                  </a:lnTo>
                  <a:lnTo>
                    <a:pt x="25" y="162"/>
                  </a:lnTo>
                  <a:lnTo>
                    <a:pt x="23" y="163"/>
                  </a:lnTo>
                  <a:lnTo>
                    <a:pt x="22" y="164"/>
                  </a:lnTo>
                  <a:lnTo>
                    <a:pt x="22" y="167"/>
                  </a:lnTo>
                  <a:lnTo>
                    <a:pt x="20" y="167"/>
                  </a:lnTo>
                  <a:lnTo>
                    <a:pt x="22" y="170"/>
                  </a:lnTo>
                  <a:lnTo>
                    <a:pt x="20" y="172"/>
                  </a:lnTo>
                  <a:lnTo>
                    <a:pt x="20" y="173"/>
                  </a:lnTo>
                  <a:lnTo>
                    <a:pt x="19" y="176"/>
                  </a:lnTo>
                  <a:lnTo>
                    <a:pt x="18" y="177"/>
                  </a:lnTo>
                  <a:lnTo>
                    <a:pt x="18" y="180"/>
                  </a:lnTo>
                  <a:lnTo>
                    <a:pt x="19" y="180"/>
                  </a:lnTo>
                  <a:lnTo>
                    <a:pt x="20" y="183"/>
                  </a:lnTo>
                  <a:lnTo>
                    <a:pt x="19" y="184"/>
                  </a:lnTo>
                  <a:lnTo>
                    <a:pt x="20" y="186"/>
                  </a:lnTo>
                  <a:lnTo>
                    <a:pt x="19" y="187"/>
                  </a:lnTo>
                  <a:lnTo>
                    <a:pt x="19" y="189"/>
                  </a:lnTo>
                  <a:lnTo>
                    <a:pt x="18" y="189"/>
                  </a:lnTo>
                  <a:lnTo>
                    <a:pt x="16" y="189"/>
                  </a:lnTo>
                  <a:lnTo>
                    <a:pt x="16" y="190"/>
                  </a:lnTo>
                  <a:lnTo>
                    <a:pt x="15" y="190"/>
                  </a:lnTo>
                  <a:lnTo>
                    <a:pt x="15" y="192"/>
                  </a:lnTo>
                  <a:lnTo>
                    <a:pt x="12" y="192"/>
                  </a:lnTo>
                  <a:lnTo>
                    <a:pt x="12" y="193"/>
                  </a:lnTo>
                  <a:lnTo>
                    <a:pt x="10" y="193"/>
                  </a:lnTo>
                  <a:lnTo>
                    <a:pt x="9" y="193"/>
                  </a:lnTo>
                  <a:lnTo>
                    <a:pt x="8" y="192"/>
                  </a:lnTo>
                  <a:lnTo>
                    <a:pt x="6" y="192"/>
                  </a:lnTo>
                  <a:lnTo>
                    <a:pt x="6" y="193"/>
                  </a:lnTo>
                  <a:lnTo>
                    <a:pt x="6" y="192"/>
                  </a:lnTo>
                  <a:lnTo>
                    <a:pt x="6" y="193"/>
                  </a:lnTo>
                  <a:lnTo>
                    <a:pt x="5" y="193"/>
                  </a:lnTo>
                  <a:lnTo>
                    <a:pt x="5" y="192"/>
                  </a:lnTo>
                  <a:lnTo>
                    <a:pt x="3" y="192"/>
                  </a:lnTo>
                  <a:lnTo>
                    <a:pt x="3" y="193"/>
                  </a:lnTo>
                  <a:lnTo>
                    <a:pt x="2" y="193"/>
                  </a:lnTo>
                  <a:lnTo>
                    <a:pt x="0" y="193"/>
                  </a:lnTo>
                  <a:lnTo>
                    <a:pt x="0" y="194"/>
                  </a:lnTo>
                  <a:lnTo>
                    <a:pt x="2" y="194"/>
                  </a:lnTo>
                  <a:lnTo>
                    <a:pt x="0" y="196"/>
                  </a:lnTo>
                  <a:lnTo>
                    <a:pt x="0" y="197"/>
                  </a:lnTo>
                  <a:lnTo>
                    <a:pt x="3" y="202"/>
                  </a:lnTo>
                  <a:lnTo>
                    <a:pt x="5" y="202"/>
                  </a:lnTo>
                  <a:lnTo>
                    <a:pt x="5" y="203"/>
                  </a:lnTo>
                  <a:lnTo>
                    <a:pt x="3" y="204"/>
                  </a:lnTo>
                  <a:lnTo>
                    <a:pt x="3" y="206"/>
                  </a:lnTo>
                  <a:lnTo>
                    <a:pt x="2" y="207"/>
                  </a:lnTo>
                  <a:lnTo>
                    <a:pt x="2" y="209"/>
                  </a:lnTo>
                  <a:lnTo>
                    <a:pt x="0" y="209"/>
                  </a:lnTo>
                  <a:lnTo>
                    <a:pt x="0" y="210"/>
                  </a:lnTo>
                  <a:lnTo>
                    <a:pt x="2" y="212"/>
                  </a:lnTo>
                  <a:lnTo>
                    <a:pt x="3" y="212"/>
                  </a:lnTo>
                  <a:lnTo>
                    <a:pt x="3" y="213"/>
                  </a:lnTo>
                  <a:lnTo>
                    <a:pt x="3" y="215"/>
                  </a:lnTo>
                  <a:lnTo>
                    <a:pt x="5" y="215"/>
                  </a:lnTo>
                  <a:lnTo>
                    <a:pt x="6" y="215"/>
                  </a:lnTo>
                  <a:lnTo>
                    <a:pt x="6" y="216"/>
                  </a:lnTo>
                  <a:lnTo>
                    <a:pt x="8" y="216"/>
                  </a:lnTo>
                  <a:lnTo>
                    <a:pt x="10" y="216"/>
                  </a:lnTo>
                  <a:lnTo>
                    <a:pt x="12" y="216"/>
                  </a:lnTo>
                  <a:lnTo>
                    <a:pt x="13" y="216"/>
                  </a:lnTo>
                  <a:lnTo>
                    <a:pt x="13" y="215"/>
                  </a:lnTo>
                  <a:lnTo>
                    <a:pt x="15" y="215"/>
                  </a:lnTo>
                  <a:lnTo>
                    <a:pt x="16" y="215"/>
                  </a:lnTo>
                  <a:lnTo>
                    <a:pt x="19" y="215"/>
                  </a:lnTo>
                  <a:lnTo>
                    <a:pt x="20" y="215"/>
                  </a:lnTo>
                  <a:lnTo>
                    <a:pt x="20" y="216"/>
                  </a:lnTo>
                  <a:lnTo>
                    <a:pt x="23" y="217"/>
                  </a:lnTo>
                  <a:lnTo>
                    <a:pt x="25" y="217"/>
                  </a:lnTo>
                  <a:lnTo>
                    <a:pt x="26" y="219"/>
                  </a:lnTo>
                  <a:lnTo>
                    <a:pt x="26" y="220"/>
                  </a:lnTo>
                  <a:lnTo>
                    <a:pt x="28" y="220"/>
                  </a:lnTo>
                  <a:lnTo>
                    <a:pt x="29" y="220"/>
                  </a:lnTo>
                  <a:lnTo>
                    <a:pt x="29" y="219"/>
                  </a:lnTo>
                  <a:lnTo>
                    <a:pt x="30" y="219"/>
                  </a:lnTo>
                  <a:lnTo>
                    <a:pt x="32" y="219"/>
                  </a:lnTo>
                  <a:lnTo>
                    <a:pt x="33" y="219"/>
                  </a:lnTo>
                  <a:lnTo>
                    <a:pt x="33" y="220"/>
                  </a:lnTo>
                  <a:lnTo>
                    <a:pt x="35" y="220"/>
                  </a:lnTo>
                  <a:lnTo>
                    <a:pt x="35" y="222"/>
                  </a:lnTo>
                  <a:lnTo>
                    <a:pt x="33" y="222"/>
                  </a:lnTo>
                  <a:lnTo>
                    <a:pt x="33" y="223"/>
                  </a:lnTo>
                  <a:lnTo>
                    <a:pt x="33" y="225"/>
                  </a:lnTo>
                  <a:lnTo>
                    <a:pt x="35" y="225"/>
                  </a:lnTo>
                  <a:lnTo>
                    <a:pt x="36" y="225"/>
                  </a:lnTo>
                  <a:lnTo>
                    <a:pt x="38" y="225"/>
                  </a:lnTo>
                  <a:lnTo>
                    <a:pt x="38" y="223"/>
                  </a:lnTo>
                  <a:lnTo>
                    <a:pt x="39" y="225"/>
                  </a:lnTo>
                  <a:lnTo>
                    <a:pt x="40" y="225"/>
                  </a:lnTo>
                  <a:lnTo>
                    <a:pt x="42" y="225"/>
                  </a:lnTo>
                  <a:lnTo>
                    <a:pt x="42" y="223"/>
                  </a:lnTo>
                  <a:lnTo>
                    <a:pt x="43" y="223"/>
                  </a:lnTo>
                  <a:lnTo>
                    <a:pt x="43" y="222"/>
                  </a:lnTo>
                  <a:lnTo>
                    <a:pt x="45" y="222"/>
                  </a:lnTo>
                  <a:lnTo>
                    <a:pt x="46" y="222"/>
                  </a:lnTo>
                  <a:lnTo>
                    <a:pt x="48" y="222"/>
                  </a:lnTo>
                  <a:lnTo>
                    <a:pt x="49" y="222"/>
                  </a:lnTo>
                  <a:lnTo>
                    <a:pt x="50" y="222"/>
                  </a:lnTo>
                  <a:lnTo>
                    <a:pt x="52" y="222"/>
                  </a:lnTo>
                  <a:lnTo>
                    <a:pt x="53" y="220"/>
                  </a:lnTo>
                  <a:lnTo>
                    <a:pt x="55" y="220"/>
                  </a:lnTo>
                  <a:lnTo>
                    <a:pt x="56" y="222"/>
                  </a:lnTo>
                  <a:lnTo>
                    <a:pt x="58" y="222"/>
                  </a:lnTo>
                  <a:lnTo>
                    <a:pt x="58" y="220"/>
                  </a:lnTo>
                  <a:lnTo>
                    <a:pt x="59" y="220"/>
                  </a:lnTo>
                  <a:lnTo>
                    <a:pt x="60" y="220"/>
                  </a:lnTo>
                  <a:lnTo>
                    <a:pt x="63" y="223"/>
                  </a:lnTo>
                  <a:lnTo>
                    <a:pt x="65" y="225"/>
                  </a:lnTo>
                  <a:lnTo>
                    <a:pt x="66" y="225"/>
                  </a:lnTo>
                  <a:lnTo>
                    <a:pt x="66" y="226"/>
                  </a:lnTo>
                  <a:lnTo>
                    <a:pt x="68" y="226"/>
                  </a:lnTo>
                  <a:lnTo>
                    <a:pt x="68" y="227"/>
                  </a:lnTo>
                  <a:lnTo>
                    <a:pt x="69" y="227"/>
                  </a:lnTo>
                  <a:lnTo>
                    <a:pt x="70" y="229"/>
                  </a:lnTo>
                  <a:lnTo>
                    <a:pt x="72" y="229"/>
                  </a:lnTo>
                  <a:lnTo>
                    <a:pt x="72" y="230"/>
                  </a:lnTo>
                  <a:lnTo>
                    <a:pt x="73" y="232"/>
                  </a:lnTo>
                  <a:lnTo>
                    <a:pt x="75" y="233"/>
                  </a:lnTo>
                  <a:lnTo>
                    <a:pt x="75" y="235"/>
                  </a:lnTo>
                  <a:lnTo>
                    <a:pt x="75" y="236"/>
                  </a:lnTo>
                  <a:lnTo>
                    <a:pt x="76" y="236"/>
                  </a:lnTo>
                </a:path>
              </a:pathLst>
            </a:custGeom>
            <a:solidFill>
              <a:schemeClr val="bg1"/>
            </a:solidFill>
            <a:ln w="3175" cmpd="sng">
              <a:solidFill>
                <a:srgbClr val="808080"/>
              </a:solidFill>
              <a:prstDash val="solid"/>
              <a:round/>
              <a:headEnd/>
              <a:tailEnd/>
            </a:ln>
          </p:spPr>
          <p:txBody>
            <a:bodyPr/>
            <a:lstStyle/>
            <a:p>
              <a:endParaRPr lang="en-US"/>
            </a:p>
          </p:txBody>
        </p:sp>
        <p:sp>
          <p:nvSpPr>
            <p:cNvPr id="15376" name="Freeform 327"/>
            <p:cNvSpPr>
              <a:spLocks/>
            </p:cNvSpPr>
            <p:nvPr/>
          </p:nvSpPr>
          <p:spPr bwMode="auto">
            <a:xfrm>
              <a:off x="3186" y="864"/>
              <a:ext cx="182" cy="51"/>
            </a:xfrm>
            <a:custGeom>
              <a:avLst/>
              <a:gdLst>
                <a:gd name="T0" fmla="*/ 318 w 363"/>
                <a:gd name="T1" fmla="*/ 83 h 101"/>
                <a:gd name="T2" fmla="*/ 319 w 363"/>
                <a:gd name="T3" fmla="*/ 86 h 101"/>
                <a:gd name="T4" fmla="*/ 310 w 363"/>
                <a:gd name="T5" fmla="*/ 90 h 101"/>
                <a:gd name="T6" fmla="*/ 313 w 363"/>
                <a:gd name="T7" fmla="*/ 93 h 101"/>
                <a:gd name="T8" fmla="*/ 312 w 363"/>
                <a:gd name="T9" fmla="*/ 98 h 101"/>
                <a:gd name="T10" fmla="*/ 315 w 363"/>
                <a:gd name="T11" fmla="*/ 96 h 101"/>
                <a:gd name="T12" fmla="*/ 316 w 363"/>
                <a:gd name="T13" fmla="*/ 98 h 101"/>
                <a:gd name="T14" fmla="*/ 322 w 363"/>
                <a:gd name="T15" fmla="*/ 100 h 101"/>
                <a:gd name="T16" fmla="*/ 318 w 363"/>
                <a:gd name="T17" fmla="*/ 91 h 101"/>
                <a:gd name="T18" fmla="*/ 325 w 363"/>
                <a:gd name="T19" fmla="*/ 97 h 101"/>
                <a:gd name="T20" fmla="*/ 323 w 363"/>
                <a:gd name="T21" fmla="*/ 97 h 101"/>
                <a:gd name="T22" fmla="*/ 330 w 363"/>
                <a:gd name="T23" fmla="*/ 97 h 101"/>
                <a:gd name="T24" fmla="*/ 329 w 363"/>
                <a:gd name="T25" fmla="*/ 87 h 101"/>
                <a:gd name="T26" fmla="*/ 332 w 363"/>
                <a:gd name="T27" fmla="*/ 87 h 101"/>
                <a:gd name="T28" fmla="*/ 335 w 363"/>
                <a:gd name="T29" fmla="*/ 83 h 101"/>
                <a:gd name="T30" fmla="*/ 339 w 363"/>
                <a:gd name="T31" fmla="*/ 78 h 101"/>
                <a:gd name="T32" fmla="*/ 340 w 363"/>
                <a:gd name="T33" fmla="*/ 83 h 101"/>
                <a:gd name="T34" fmla="*/ 343 w 363"/>
                <a:gd name="T35" fmla="*/ 78 h 101"/>
                <a:gd name="T36" fmla="*/ 346 w 363"/>
                <a:gd name="T37" fmla="*/ 81 h 101"/>
                <a:gd name="T38" fmla="*/ 355 w 363"/>
                <a:gd name="T39" fmla="*/ 76 h 101"/>
                <a:gd name="T40" fmla="*/ 353 w 363"/>
                <a:gd name="T41" fmla="*/ 71 h 101"/>
                <a:gd name="T42" fmla="*/ 356 w 363"/>
                <a:gd name="T43" fmla="*/ 64 h 101"/>
                <a:gd name="T44" fmla="*/ 362 w 363"/>
                <a:gd name="T45" fmla="*/ 61 h 101"/>
                <a:gd name="T46" fmla="*/ 349 w 363"/>
                <a:gd name="T47" fmla="*/ 57 h 101"/>
                <a:gd name="T48" fmla="*/ 339 w 363"/>
                <a:gd name="T49" fmla="*/ 56 h 101"/>
                <a:gd name="T50" fmla="*/ 326 w 363"/>
                <a:gd name="T51" fmla="*/ 53 h 101"/>
                <a:gd name="T52" fmla="*/ 319 w 363"/>
                <a:gd name="T53" fmla="*/ 40 h 101"/>
                <a:gd name="T54" fmla="*/ 312 w 363"/>
                <a:gd name="T55" fmla="*/ 34 h 101"/>
                <a:gd name="T56" fmla="*/ 302 w 363"/>
                <a:gd name="T57" fmla="*/ 30 h 101"/>
                <a:gd name="T58" fmla="*/ 302 w 363"/>
                <a:gd name="T59" fmla="*/ 23 h 101"/>
                <a:gd name="T60" fmla="*/ 296 w 363"/>
                <a:gd name="T61" fmla="*/ 13 h 101"/>
                <a:gd name="T62" fmla="*/ 287 w 363"/>
                <a:gd name="T63" fmla="*/ 7 h 101"/>
                <a:gd name="T64" fmla="*/ 280 w 363"/>
                <a:gd name="T65" fmla="*/ 10 h 101"/>
                <a:gd name="T66" fmla="*/ 272 w 363"/>
                <a:gd name="T67" fmla="*/ 6 h 101"/>
                <a:gd name="T68" fmla="*/ 257 w 363"/>
                <a:gd name="T69" fmla="*/ 4 h 101"/>
                <a:gd name="T70" fmla="*/ 247 w 363"/>
                <a:gd name="T71" fmla="*/ 10 h 101"/>
                <a:gd name="T72" fmla="*/ 235 w 363"/>
                <a:gd name="T73" fmla="*/ 14 h 101"/>
                <a:gd name="T74" fmla="*/ 222 w 363"/>
                <a:gd name="T75" fmla="*/ 20 h 101"/>
                <a:gd name="T76" fmla="*/ 210 w 363"/>
                <a:gd name="T77" fmla="*/ 24 h 101"/>
                <a:gd name="T78" fmla="*/ 199 w 363"/>
                <a:gd name="T79" fmla="*/ 26 h 101"/>
                <a:gd name="T80" fmla="*/ 182 w 363"/>
                <a:gd name="T81" fmla="*/ 26 h 101"/>
                <a:gd name="T82" fmla="*/ 169 w 363"/>
                <a:gd name="T83" fmla="*/ 26 h 101"/>
                <a:gd name="T84" fmla="*/ 157 w 363"/>
                <a:gd name="T85" fmla="*/ 24 h 101"/>
                <a:gd name="T86" fmla="*/ 149 w 363"/>
                <a:gd name="T87" fmla="*/ 34 h 101"/>
                <a:gd name="T88" fmla="*/ 137 w 363"/>
                <a:gd name="T89" fmla="*/ 31 h 101"/>
                <a:gd name="T90" fmla="*/ 127 w 363"/>
                <a:gd name="T91" fmla="*/ 31 h 101"/>
                <a:gd name="T92" fmla="*/ 127 w 363"/>
                <a:gd name="T93" fmla="*/ 20 h 101"/>
                <a:gd name="T94" fmla="*/ 124 w 363"/>
                <a:gd name="T95" fmla="*/ 8 h 101"/>
                <a:gd name="T96" fmla="*/ 114 w 363"/>
                <a:gd name="T97" fmla="*/ 0 h 101"/>
                <a:gd name="T98" fmla="*/ 103 w 363"/>
                <a:gd name="T99" fmla="*/ 6 h 101"/>
                <a:gd name="T100" fmla="*/ 93 w 363"/>
                <a:gd name="T101" fmla="*/ 13 h 101"/>
                <a:gd name="T102" fmla="*/ 86 w 363"/>
                <a:gd name="T103" fmla="*/ 21 h 101"/>
                <a:gd name="T104" fmla="*/ 80 w 363"/>
                <a:gd name="T105" fmla="*/ 28 h 101"/>
                <a:gd name="T106" fmla="*/ 62 w 363"/>
                <a:gd name="T107" fmla="*/ 33 h 101"/>
                <a:gd name="T108" fmla="*/ 49 w 363"/>
                <a:gd name="T109" fmla="*/ 33 h 101"/>
                <a:gd name="T110" fmla="*/ 39 w 363"/>
                <a:gd name="T111" fmla="*/ 36 h 101"/>
                <a:gd name="T112" fmla="*/ 30 w 363"/>
                <a:gd name="T113" fmla="*/ 47 h 101"/>
                <a:gd name="T114" fmla="*/ 19 w 363"/>
                <a:gd name="T115" fmla="*/ 50 h 101"/>
                <a:gd name="T116" fmla="*/ 7 w 363"/>
                <a:gd name="T117" fmla="*/ 51 h 10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63"/>
                <a:gd name="T178" fmla="*/ 0 h 101"/>
                <a:gd name="T179" fmla="*/ 363 w 363"/>
                <a:gd name="T180" fmla="*/ 101 h 10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63" h="101">
                  <a:moveTo>
                    <a:pt x="318" y="78"/>
                  </a:moveTo>
                  <a:lnTo>
                    <a:pt x="319" y="77"/>
                  </a:lnTo>
                  <a:lnTo>
                    <a:pt x="320" y="76"/>
                  </a:lnTo>
                  <a:lnTo>
                    <a:pt x="320" y="77"/>
                  </a:lnTo>
                  <a:lnTo>
                    <a:pt x="319" y="78"/>
                  </a:lnTo>
                  <a:lnTo>
                    <a:pt x="319" y="80"/>
                  </a:lnTo>
                  <a:lnTo>
                    <a:pt x="318" y="80"/>
                  </a:lnTo>
                  <a:lnTo>
                    <a:pt x="318" y="81"/>
                  </a:lnTo>
                  <a:lnTo>
                    <a:pt x="316" y="83"/>
                  </a:lnTo>
                  <a:lnTo>
                    <a:pt x="318" y="83"/>
                  </a:lnTo>
                  <a:lnTo>
                    <a:pt x="319" y="81"/>
                  </a:lnTo>
                  <a:lnTo>
                    <a:pt x="319" y="80"/>
                  </a:lnTo>
                  <a:lnTo>
                    <a:pt x="320" y="80"/>
                  </a:lnTo>
                  <a:lnTo>
                    <a:pt x="320" y="81"/>
                  </a:lnTo>
                  <a:lnTo>
                    <a:pt x="319" y="81"/>
                  </a:lnTo>
                  <a:lnTo>
                    <a:pt x="319" y="83"/>
                  </a:lnTo>
                  <a:lnTo>
                    <a:pt x="320" y="83"/>
                  </a:lnTo>
                  <a:lnTo>
                    <a:pt x="319" y="83"/>
                  </a:lnTo>
                  <a:lnTo>
                    <a:pt x="319" y="84"/>
                  </a:lnTo>
                  <a:lnTo>
                    <a:pt x="319" y="86"/>
                  </a:lnTo>
                  <a:lnTo>
                    <a:pt x="318" y="86"/>
                  </a:lnTo>
                  <a:lnTo>
                    <a:pt x="316" y="87"/>
                  </a:lnTo>
                  <a:lnTo>
                    <a:pt x="316" y="88"/>
                  </a:lnTo>
                  <a:lnTo>
                    <a:pt x="315" y="88"/>
                  </a:lnTo>
                  <a:lnTo>
                    <a:pt x="315" y="87"/>
                  </a:lnTo>
                  <a:lnTo>
                    <a:pt x="313" y="87"/>
                  </a:lnTo>
                  <a:lnTo>
                    <a:pt x="313" y="88"/>
                  </a:lnTo>
                  <a:lnTo>
                    <a:pt x="312" y="88"/>
                  </a:lnTo>
                  <a:lnTo>
                    <a:pt x="312" y="90"/>
                  </a:lnTo>
                  <a:lnTo>
                    <a:pt x="310" y="90"/>
                  </a:lnTo>
                  <a:lnTo>
                    <a:pt x="310" y="91"/>
                  </a:lnTo>
                  <a:lnTo>
                    <a:pt x="312" y="91"/>
                  </a:lnTo>
                  <a:lnTo>
                    <a:pt x="312" y="93"/>
                  </a:lnTo>
                  <a:lnTo>
                    <a:pt x="313" y="93"/>
                  </a:lnTo>
                  <a:lnTo>
                    <a:pt x="313" y="91"/>
                  </a:lnTo>
                  <a:lnTo>
                    <a:pt x="315" y="91"/>
                  </a:lnTo>
                  <a:lnTo>
                    <a:pt x="313" y="91"/>
                  </a:lnTo>
                  <a:lnTo>
                    <a:pt x="313" y="93"/>
                  </a:lnTo>
                  <a:lnTo>
                    <a:pt x="313" y="94"/>
                  </a:lnTo>
                  <a:lnTo>
                    <a:pt x="313" y="93"/>
                  </a:lnTo>
                  <a:lnTo>
                    <a:pt x="315" y="93"/>
                  </a:lnTo>
                  <a:lnTo>
                    <a:pt x="316" y="91"/>
                  </a:lnTo>
                  <a:lnTo>
                    <a:pt x="316" y="93"/>
                  </a:lnTo>
                  <a:lnTo>
                    <a:pt x="315" y="93"/>
                  </a:lnTo>
                  <a:lnTo>
                    <a:pt x="315" y="94"/>
                  </a:lnTo>
                  <a:lnTo>
                    <a:pt x="313" y="94"/>
                  </a:lnTo>
                  <a:lnTo>
                    <a:pt x="312" y="94"/>
                  </a:lnTo>
                  <a:lnTo>
                    <a:pt x="312" y="96"/>
                  </a:lnTo>
                  <a:lnTo>
                    <a:pt x="312" y="97"/>
                  </a:lnTo>
                  <a:lnTo>
                    <a:pt x="312" y="98"/>
                  </a:lnTo>
                  <a:lnTo>
                    <a:pt x="312" y="100"/>
                  </a:lnTo>
                  <a:lnTo>
                    <a:pt x="313" y="100"/>
                  </a:lnTo>
                  <a:lnTo>
                    <a:pt x="313" y="98"/>
                  </a:lnTo>
                  <a:lnTo>
                    <a:pt x="313" y="100"/>
                  </a:lnTo>
                  <a:lnTo>
                    <a:pt x="315" y="100"/>
                  </a:lnTo>
                  <a:lnTo>
                    <a:pt x="315" y="98"/>
                  </a:lnTo>
                  <a:lnTo>
                    <a:pt x="316" y="98"/>
                  </a:lnTo>
                  <a:lnTo>
                    <a:pt x="316" y="97"/>
                  </a:lnTo>
                  <a:lnTo>
                    <a:pt x="315" y="97"/>
                  </a:lnTo>
                  <a:lnTo>
                    <a:pt x="315" y="96"/>
                  </a:lnTo>
                  <a:lnTo>
                    <a:pt x="315" y="97"/>
                  </a:lnTo>
                  <a:lnTo>
                    <a:pt x="316" y="97"/>
                  </a:lnTo>
                  <a:lnTo>
                    <a:pt x="316" y="98"/>
                  </a:lnTo>
                  <a:lnTo>
                    <a:pt x="315" y="100"/>
                  </a:lnTo>
                  <a:lnTo>
                    <a:pt x="315" y="101"/>
                  </a:lnTo>
                  <a:lnTo>
                    <a:pt x="316" y="101"/>
                  </a:lnTo>
                  <a:lnTo>
                    <a:pt x="316" y="100"/>
                  </a:lnTo>
                  <a:lnTo>
                    <a:pt x="316" y="98"/>
                  </a:lnTo>
                  <a:lnTo>
                    <a:pt x="318" y="98"/>
                  </a:lnTo>
                  <a:lnTo>
                    <a:pt x="316" y="98"/>
                  </a:lnTo>
                  <a:lnTo>
                    <a:pt x="316" y="100"/>
                  </a:lnTo>
                  <a:lnTo>
                    <a:pt x="318" y="101"/>
                  </a:lnTo>
                  <a:lnTo>
                    <a:pt x="319" y="101"/>
                  </a:lnTo>
                  <a:lnTo>
                    <a:pt x="320" y="101"/>
                  </a:lnTo>
                  <a:lnTo>
                    <a:pt x="322" y="101"/>
                  </a:lnTo>
                  <a:lnTo>
                    <a:pt x="320" y="100"/>
                  </a:lnTo>
                  <a:lnTo>
                    <a:pt x="319" y="98"/>
                  </a:lnTo>
                  <a:lnTo>
                    <a:pt x="319" y="100"/>
                  </a:lnTo>
                  <a:lnTo>
                    <a:pt x="320" y="100"/>
                  </a:lnTo>
                  <a:lnTo>
                    <a:pt x="322" y="100"/>
                  </a:lnTo>
                  <a:lnTo>
                    <a:pt x="323" y="100"/>
                  </a:lnTo>
                  <a:lnTo>
                    <a:pt x="322" y="98"/>
                  </a:lnTo>
                  <a:lnTo>
                    <a:pt x="322" y="97"/>
                  </a:lnTo>
                  <a:lnTo>
                    <a:pt x="322" y="96"/>
                  </a:lnTo>
                  <a:lnTo>
                    <a:pt x="320" y="96"/>
                  </a:lnTo>
                  <a:lnTo>
                    <a:pt x="320" y="94"/>
                  </a:lnTo>
                  <a:lnTo>
                    <a:pt x="319" y="94"/>
                  </a:lnTo>
                  <a:lnTo>
                    <a:pt x="319" y="93"/>
                  </a:lnTo>
                  <a:lnTo>
                    <a:pt x="318" y="93"/>
                  </a:lnTo>
                  <a:lnTo>
                    <a:pt x="318" y="91"/>
                  </a:lnTo>
                  <a:lnTo>
                    <a:pt x="319" y="91"/>
                  </a:lnTo>
                  <a:lnTo>
                    <a:pt x="318" y="93"/>
                  </a:lnTo>
                  <a:lnTo>
                    <a:pt x="319" y="93"/>
                  </a:lnTo>
                  <a:lnTo>
                    <a:pt x="320" y="93"/>
                  </a:lnTo>
                  <a:lnTo>
                    <a:pt x="320" y="94"/>
                  </a:lnTo>
                  <a:lnTo>
                    <a:pt x="322" y="94"/>
                  </a:lnTo>
                  <a:lnTo>
                    <a:pt x="322" y="96"/>
                  </a:lnTo>
                  <a:lnTo>
                    <a:pt x="322" y="97"/>
                  </a:lnTo>
                  <a:lnTo>
                    <a:pt x="323" y="97"/>
                  </a:lnTo>
                  <a:lnTo>
                    <a:pt x="325" y="97"/>
                  </a:lnTo>
                  <a:lnTo>
                    <a:pt x="325" y="96"/>
                  </a:lnTo>
                  <a:lnTo>
                    <a:pt x="326" y="96"/>
                  </a:lnTo>
                  <a:lnTo>
                    <a:pt x="326" y="94"/>
                  </a:lnTo>
                  <a:lnTo>
                    <a:pt x="325" y="94"/>
                  </a:lnTo>
                  <a:lnTo>
                    <a:pt x="325" y="93"/>
                  </a:lnTo>
                  <a:lnTo>
                    <a:pt x="326" y="93"/>
                  </a:lnTo>
                  <a:lnTo>
                    <a:pt x="326" y="94"/>
                  </a:lnTo>
                  <a:lnTo>
                    <a:pt x="326" y="96"/>
                  </a:lnTo>
                  <a:lnTo>
                    <a:pt x="325" y="97"/>
                  </a:lnTo>
                  <a:lnTo>
                    <a:pt x="323" y="97"/>
                  </a:lnTo>
                  <a:lnTo>
                    <a:pt x="323" y="98"/>
                  </a:lnTo>
                  <a:lnTo>
                    <a:pt x="325" y="98"/>
                  </a:lnTo>
                  <a:lnTo>
                    <a:pt x="326" y="100"/>
                  </a:lnTo>
                  <a:lnTo>
                    <a:pt x="326" y="101"/>
                  </a:lnTo>
                  <a:lnTo>
                    <a:pt x="328" y="101"/>
                  </a:lnTo>
                  <a:lnTo>
                    <a:pt x="328" y="100"/>
                  </a:lnTo>
                  <a:lnTo>
                    <a:pt x="329" y="100"/>
                  </a:lnTo>
                  <a:lnTo>
                    <a:pt x="329" y="98"/>
                  </a:lnTo>
                  <a:lnTo>
                    <a:pt x="329" y="97"/>
                  </a:lnTo>
                  <a:lnTo>
                    <a:pt x="330" y="97"/>
                  </a:lnTo>
                  <a:lnTo>
                    <a:pt x="330" y="94"/>
                  </a:lnTo>
                  <a:lnTo>
                    <a:pt x="330" y="93"/>
                  </a:lnTo>
                  <a:lnTo>
                    <a:pt x="330" y="91"/>
                  </a:lnTo>
                  <a:lnTo>
                    <a:pt x="329" y="91"/>
                  </a:lnTo>
                  <a:lnTo>
                    <a:pt x="329" y="90"/>
                  </a:lnTo>
                  <a:lnTo>
                    <a:pt x="330" y="90"/>
                  </a:lnTo>
                  <a:lnTo>
                    <a:pt x="329" y="90"/>
                  </a:lnTo>
                  <a:lnTo>
                    <a:pt x="329" y="88"/>
                  </a:lnTo>
                  <a:lnTo>
                    <a:pt x="328" y="88"/>
                  </a:lnTo>
                  <a:lnTo>
                    <a:pt x="329" y="87"/>
                  </a:lnTo>
                  <a:lnTo>
                    <a:pt x="329" y="86"/>
                  </a:lnTo>
                  <a:lnTo>
                    <a:pt x="330" y="86"/>
                  </a:lnTo>
                  <a:lnTo>
                    <a:pt x="330" y="84"/>
                  </a:lnTo>
                  <a:lnTo>
                    <a:pt x="330" y="86"/>
                  </a:lnTo>
                  <a:lnTo>
                    <a:pt x="330" y="87"/>
                  </a:lnTo>
                  <a:lnTo>
                    <a:pt x="330" y="86"/>
                  </a:lnTo>
                  <a:lnTo>
                    <a:pt x="332" y="87"/>
                  </a:lnTo>
                  <a:lnTo>
                    <a:pt x="330" y="87"/>
                  </a:lnTo>
                  <a:lnTo>
                    <a:pt x="332" y="88"/>
                  </a:lnTo>
                  <a:lnTo>
                    <a:pt x="332" y="87"/>
                  </a:lnTo>
                  <a:lnTo>
                    <a:pt x="332" y="86"/>
                  </a:lnTo>
                  <a:lnTo>
                    <a:pt x="333" y="86"/>
                  </a:lnTo>
                  <a:lnTo>
                    <a:pt x="335" y="86"/>
                  </a:lnTo>
                  <a:lnTo>
                    <a:pt x="335" y="87"/>
                  </a:lnTo>
                  <a:lnTo>
                    <a:pt x="333" y="88"/>
                  </a:lnTo>
                  <a:lnTo>
                    <a:pt x="335" y="88"/>
                  </a:lnTo>
                  <a:lnTo>
                    <a:pt x="335" y="87"/>
                  </a:lnTo>
                  <a:lnTo>
                    <a:pt x="335" y="86"/>
                  </a:lnTo>
                  <a:lnTo>
                    <a:pt x="335" y="84"/>
                  </a:lnTo>
                  <a:lnTo>
                    <a:pt x="335" y="83"/>
                  </a:lnTo>
                  <a:lnTo>
                    <a:pt x="336" y="83"/>
                  </a:lnTo>
                  <a:lnTo>
                    <a:pt x="336" y="81"/>
                  </a:lnTo>
                  <a:lnTo>
                    <a:pt x="336" y="80"/>
                  </a:lnTo>
                  <a:lnTo>
                    <a:pt x="336" y="78"/>
                  </a:lnTo>
                  <a:lnTo>
                    <a:pt x="336" y="80"/>
                  </a:lnTo>
                  <a:lnTo>
                    <a:pt x="338" y="80"/>
                  </a:lnTo>
                  <a:lnTo>
                    <a:pt x="338" y="81"/>
                  </a:lnTo>
                  <a:lnTo>
                    <a:pt x="338" y="80"/>
                  </a:lnTo>
                  <a:lnTo>
                    <a:pt x="339" y="80"/>
                  </a:lnTo>
                  <a:lnTo>
                    <a:pt x="339" y="78"/>
                  </a:lnTo>
                  <a:lnTo>
                    <a:pt x="339" y="80"/>
                  </a:lnTo>
                  <a:lnTo>
                    <a:pt x="339" y="81"/>
                  </a:lnTo>
                  <a:lnTo>
                    <a:pt x="338" y="81"/>
                  </a:lnTo>
                  <a:lnTo>
                    <a:pt x="338" y="83"/>
                  </a:lnTo>
                  <a:lnTo>
                    <a:pt x="339" y="83"/>
                  </a:lnTo>
                  <a:lnTo>
                    <a:pt x="339" y="81"/>
                  </a:lnTo>
                  <a:lnTo>
                    <a:pt x="340" y="81"/>
                  </a:lnTo>
                  <a:lnTo>
                    <a:pt x="340" y="80"/>
                  </a:lnTo>
                  <a:lnTo>
                    <a:pt x="340" y="81"/>
                  </a:lnTo>
                  <a:lnTo>
                    <a:pt x="340" y="83"/>
                  </a:lnTo>
                  <a:lnTo>
                    <a:pt x="339" y="83"/>
                  </a:lnTo>
                  <a:lnTo>
                    <a:pt x="339" y="84"/>
                  </a:lnTo>
                  <a:lnTo>
                    <a:pt x="340" y="84"/>
                  </a:lnTo>
                  <a:lnTo>
                    <a:pt x="342" y="83"/>
                  </a:lnTo>
                  <a:lnTo>
                    <a:pt x="342" y="81"/>
                  </a:lnTo>
                  <a:lnTo>
                    <a:pt x="342" y="80"/>
                  </a:lnTo>
                  <a:lnTo>
                    <a:pt x="342" y="78"/>
                  </a:lnTo>
                  <a:lnTo>
                    <a:pt x="343" y="78"/>
                  </a:lnTo>
                  <a:lnTo>
                    <a:pt x="342" y="78"/>
                  </a:lnTo>
                  <a:lnTo>
                    <a:pt x="343" y="78"/>
                  </a:lnTo>
                  <a:lnTo>
                    <a:pt x="345" y="78"/>
                  </a:lnTo>
                  <a:lnTo>
                    <a:pt x="345" y="77"/>
                  </a:lnTo>
                  <a:lnTo>
                    <a:pt x="346" y="77"/>
                  </a:lnTo>
                  <a:lnTo>
                    <a:pt x="345" y="78"/>
                  </a:lnTo>
                  <a:lnTo>
                    <a:pt x="345" y="80"/>
                  </a:lnTo>
                  <a:lnTo>
                    <a:pt x="343" y="80"/>
                  </a:lnTo>
                  <a:lnTo>
                    <a:pt x="342" y="80"/>
                  </a:lnTo>
                  <a:lnTo>
                    <a:pt x="343" y="81"/>
                  </a:lnTo>
                  <a:lnTo>
                    <a:pt x="345" y="81"/>
                  </a:lnTo>
                  <a:lnTo>
                    <a:pt x="346" y="81"/>
                  </a:lnTo>
                  <a:lnTo>
                    <a:pt x="348" y="81"/>
                  </a:lnTo>
                  <a:lnTo>
                    <a:pt x="348" y="80"/>
                  </a:lnTo>
                  <a:lnTo>
                    <a:pt x="348" y="78"/>
                  </a:lnTo>
                  <a:lnTo>
                    <a:pt x="349" y="78"/>
                  </a:lnTo>
                  <a:lnTo>
                    <a:pt x="349" y="77"/>
                  </a:lnTo>
                  <a:lnTo>
                    <a:pt x="350" y="77"/>
                  </a:lnTo>
                  <a:lnTo>
                    <a:pt x="352" y="78"/>
                  </a:lnTo>
                  <a:lnTo>
                    <a:pt x="353" y="77"/>
                  </a:lnTo>
                  <a:lnTo>
                    <a:pt x="355" y="77"/>
                  </a:lnTo>
                  <a:lnTo>
                    <a:pt x="355" y="76"/>
                  </a:lnTo>
                  <a:lnTo>
                    <a:pt x="355" y="74"/>
                  </a:lnTo>
                  <a:lnTo>
                    <a:pt x="353" y="74"/>
                  </a:lnTo>
                  <a:lnTo>
                    <a:pt x="353" y="73"/>
                  </a:lnTo>
                  <a:lnTo>
                    <a:pt x="355" y="73"/>
                  </a:lnTo>
                  <a:lnTo>
                    <a:pt x="356" y="73"/>
                  </a:lnTo>
                  <a:lnTo>
                    <a:pt x="356" y="71"/>
                  </a:lnTo>
                  <a:lnTo>
                    <a:pt x="356" y="70"/>
                  </a:lnTo>
                  <a:lnTo>
                    <a:pt x="355" y="70"/>
                  </a:lnTo>
                  <a:lnTo>
                    <a:pt x="355" y="71"/>
                  </a:lnTo>
                  <a:lnTo>
                    <a:pt x="353" y="71"/>
                  </a:lnTo>
                  <a:lnTo>
                    <a:pt x="352" y="71"/>
                  </a:lnTo>
                  <a:lnTo>
                    <a:pt x="352" y="70"/>
                  </a:lnTo>
                  <a:lnTo>
                    <a:pt x="352" y="68"/>
                  </a:lnTo>
                  <a:lnTo>
                    <a:pt x="353" y="67"/>
                  </a:lnTo>
                  <a:lnTo>
                    <a:pt x="353" y="66"/>
                  </a:lnTo>
                  <a:lnTo>
                    <a:pt x="352" y="66"/>
                  </a:lnTo>
                  <a:lnTo>
                    <a:pt x="352" y="64"/>
                  </a:lnTo>
                  <a:lnTo>
                    <a:pt x="353" y="64"/>
                  </a:lnTo>
                  <a:lnTo>
                    <a:pt x="355" y="64"/>
                  </a:lnTo>
                  <a:lnTo>
                    <a:pt x="356" y="64"/>
                  </a:lnTo>
                  <a:lnTo>
                    <a:pt x="358" y="66"/>
                  </a:lnTo>
                  <a:lnTo>
                    <a:pt x="359" y="66"/>
                  </a:lnTo>
                  <a:lnTo>
                    <a:pt x="360" y="64"/>
                  </a:lnTo>
                  <a:lnTo>
                    <a:pt x="360" y="66"/>
                  </a:lnTo>
                  <a:lnTo>
                    <a:pt x="362" y="66"/>
                  </a:lnTo>
                  <a:lnTo>
                    <a:pt x="363" y="66"/>
                  </a:lnTo>
                  <a:lnTo>
                    <a:pt x="363" y="64"/>
                  </a:lnTo>
                  <a:lnTo>
                    <a:pt x="363" y="63"/>
                  </a:lnTo>
                  <a:lnTo>
                    <a:pt x="362" y="63"/>
                  </a:lnTo>
                  <a:lnTo>
                    <a:pt x="362" y="61"/>
                  </a:lnTo>
                  <a:lnTo>
                    <a:pt x="360" y="61"/>
                  </a:lnTo>
                  <a:lnTo>
                    <a:pt x="359" y="61"/>
                  </a:lnTo>
                  <a:lnTo>
                    <a:pt x="358" y="61"/>
                  </a:lnTo>
                  <a:lnTo>
                    <a:pt x="355" y="61"/>
                  </a:lnTo>
                  <a:lnTo>
                    <a:pt x="355" y="60"/>
                  </a:lnTo>
                  <a:lnTo>
                    <a:pt x="355" y="58"/>
                  </a:lnTo>
                  <a:lnTo>
                    <a:pt x="353" y="58"/>
                  </a:lnTo>
                  <a:lnTo>
                    <a:pt x="352" y="58"/>
                  </a:lnTo>
                  <a:lnTo>
                    <a:pt x="350" y="57"/>
                  </a:lnTo>
                  <a:lnTo>
                    <a:pt x="349" y="57"/>
                  </a:lnTo>
                  <a:lnTo>
                    <a:pt x="349" y="56"/>
                  </a:lnTo>
                  <a:lnTo>
                    <a:pt x="349" y="54"/>
                  </a:lnTo>
                  <a:lnTo>
                    <a:pt x="348" y="54"/>
                  </a:lnTo>
                  <a:lnTo>
                    <a:pt x="346" y="54"/>
                  </a:lnTo>
                  <a:lnTo>
                    <a:pt x="345" y="54"/>
                  </a:lnTo>
                  <a:lnTo>
                    <a:pt x="343" y="54"/>
                  </a:lnTo>
                  <a:lnTo>
                    <a:pt x="342" y="54"/>
                  </a:lnTo>
                  <a:lnTo>
                    <a:pt x="340" y="54"/>
                  </a:lnTo>
                  <a:lnTo>
                    <a:pt x="340" y="56"/>
                  </a:lnTo>
                  <a:lnTo>
                    <a:pt x="339" y="56"/>
                  </a:lnTo>
                  <a:lnTo>
                    <a:pt x="338" y="57"/>
                  </a:lnTo>
                  <a:lnTo>
                    <a:pt x="336" y="56"/>
                  </a:lnTo>
                  <a:lnTo>
                    <a:pt x="336" y="57"/>
                  </a:lnTo>
                  <a:lnTo>
                    <a:pt x="335" y="58"/>
                  </a:lnTo>
                  <a:lnTo>
                    <a:pt x="333" y="58"/>
                  </a:lnTo>
                  <a:lnTo>
                    <a:pt x="332" y="58"/>
                  </a:lnTo>
                  <a:lnTo>
                    <a:pt x="330" y="58"/>
                  </a:lnTo>
                  <a:lnTo>
                    <a:pt x="329" y="57"/>
                  </a:lnTo>
                  <a:lnTo>
                    <a:pt x="328" y="56"/>
                  </a:lnTo>
                  <a:lnTo>
                    <a:pt x="326" y="53"/>
                  </a:lnTo>
                  <a:lnTo>
                    <a:pt x="326" y="50"/>
                  </a:lnTo>
                  <a:lnTo>
                    <a:pt x="325" y="47"/>
                  </a:lnTo>
                  <a:lnTo>
                    <a:pt x="325" y="46"/>
                  </a:lnTo>
                  <a:lnTo>
                    <a:pt x="325" y="44"/>
                  </a:lnTo>
                  <a:lnTo>
                    <a:pt x="323" y="44"/>
                  </a:lnTo>
                  <a:lnTo>
                    <a:pt x="323" y="43"/>
                  </a:lnTo>
                  <a:lnTo>
                    <a:pt x="323" y="41"/>
                  </a:lnTo>
                  <a:lnTo>
                    <a:pt x="322" y="41"/>
                  </a:lnTo>
                  <a:lnTo>
                    <a:pt x="320" y="40"/>
                  </a:lnTo>
                  <a:lnTo>
                    <a:pt x="319" y="40"/>
                  </a:lnTo>
                  <a:lnTo>
                    <a:pt x="319" y="38"/>
                  </a:lnTo>
                  <a:lnTo>
                    <a:pt x="318" y="38"/>
                  </a:lnTo>
                  <a:lnTo>
                    <a:pt x="318" y="37"/>
                  </a:lnTo>
                  <a:lnTo>
                    <a:pt x="316" y="37"/>
                  </a:lnTo>
                  <a:lnTo>
                    <a:pt x="316" y="36"/>
                  </a:lnTo>
                  <a:lnTo>
                    <a:pt x="316" y="34"/>
                  </a:lnTo>
                  <a:lnTo>
                    <a:pt x="315" y="34"/>
                  </a:lnTo>
                  <a:lnTo>
                    <a:pt x="313" y="36"/>
                  </a:lnTo>
                  <a:lnTo>
                    <a:pt x="312" y="36"/>
                  </a:lnTo>
                  <a:lnTo>
                    <a:pt x="312" y="34"/>
                  </a:lnTo>
                  <a:lnTo>
                    <a:pt x="310" y="34"/>
                  </a:lnTo>
                  <a:lnTo>
                    <a:pt x="309" y="34"/>
                  </a:lnTo>
                  <a:lnTo>
                    <a:pt x="307" y="33"/>
                  </a:lnTo>
                  <a:lnTo>
                    <a:pt x="307" y="34"/>
                  </a:lnTo>
                  <a:lnTo>
                    <a:pt x="306" y="34"/>
                  </a:lnTo>
                  <a:lnTo>
                    <a:pt x="305" y="34"/>
                  </a:lnTo>
                  <a:lnTo>
                    <a:pt x="305" y="33"/>
                  </a:lnTo>
                  <a:lnTo>
                    <a:pt x="305" y="31"/>
                  </a:lnTo>
                  <a:lnTo>
                    <a:pt x="303" y="31"/>
                  </a:lnTo>
                  <a:lnTo>
                    <a:pt x="302" y="30"/>
                  </a:lnTo>
                  <a:lnTo>
                    <a:pt x="302" y="28"/>
                  </a:lnTo>
                  <a:lnTo>
                    <a:pt x="302" y="27"/>
                  </a:lnTo>
                  <a:lnTo>
                    <a:pt x="300" y="27"/>
                  </a:lnTo>
                  <a:lnTo>
                    <a:pt x="299" y="27"/>
                  </a:lnTo>
                  <a:lnTo>
                    <a:pt x="299" y="26"/>
                  </a:lnTo>
                  <a:lnTo>
                    <a:pt x="297" y="26"/>
                  </a:lnTo>
                  <a:lnTo>
                    <a:pt x="297" y="24"/>
                  </a:lnTo>
                  <a:lnTo>
                    <a:pt x="299" y="24"/>
                  </a:lnTo>
                  <a:lnTo>
                    <a:pt x="300" y="23"/>
                  </a:lnTo>
                  <a:lnTo>
                    <a:pt x="302" y="23"/>
                  </a:lnTo>
                  <a:lnTo>
                    <a:pt x="300" y="21"/>
                  </a:lnTo>
                  <a:lnTo>
                    <a:pt x="299" y="20"/>
                  </a:lnTo>
                  <a:lnTo>
                    <a:pt x="299" y="18"/>
                  </a:lnTo>
                  <a:lnTo>
                    <a:pt x="300" y="18"/>
                  </a:lnTo>
                  <a:lnTo>
                    <a:pt x="300" y="17"/>
                  </a:lnTo>
                  <a:lnTo>
                    <a:pt x="299" y="17"/>
                  </a:lnTo>
                  <a:lnTo>
                    <a:pt x="297" y="16"/>
                  </a:lnTo>
                  <a:lnTo>
                    <a:pt x="296" y="16"/>
                  </a:lnTo>
                  <a:lnTo>
                    <a:pt x="296" y="14"/>
                  </a:lnTo>
                  <a:lnTo>
                    <a:pt x="296" y="13"/>
                  </a:lnTo>
                  <a:lnTo>
                    <a:pt x="296" y="11"/>
                  </a:lnTo>
                  <a:lnTo>
                    <a:pt x="295" y="11"/>
                  </a:lnTo>
                  <a:lnTo>
                    <a:pt x="295" y="10"/>
                  </a:lnTo>
                  <a:lnTo>
                    <a:pt x="293" y="10"/>
                  </a:lnTo>
                  <a:lnTo>
                    <a:pt x="292" y="10"/>
                  </a:lnTo>
                  <a:lnTo>
                    <a:pt x="292" y="8"/>
                  </a:lnTo>
                  <a:lnTo>
                    <a:pt x="292" y="7"/>
                  </a:lnTo>
                  <a:lnTo>
                    <a:pt x="290" y="7"/>
                  </a:lnTo>
                  <a:lnTo>
                    <a:pt x="289" y="7"/>
                  </a:lnTo>
                  <a:lnTo>
                    <a:pt x="287" y="7"/>
                  </a:lnTo>
                  <a:lnTo>
                    <a:pt x="287" y="6"/>
                  </a:lnTo>
                  <a:lnTo>
                    <a:pt x="286" y="4"/>
                  </a:lnTo>
                  <a:lnTo>
                    <a:pt x="286" y="6"/>
                  </a:lnTo>
                  <a:lnTo>
                    <a:pt x="285" y="6"/>
                  </a:lnTo>
                  <a:lnTo>
                    <a:pt x="285" y="7"/>
                  </a:lnTo>
                  <a:lnTo>
                    <a:pt x="283" y="7"/>
                  </a:lnTo>
                  <a:lnTo>
                    <a:pt x="282" y="7"/>
                  </a:lnTo>
                  <a:lnTo>
                    <a:pt x="282" y="8"/>
                  </a:lnTo>
                  <a:lnTo>
                    <a:pt x="282" y="10"/>
                  </a:lnTo>
                  <a:lnTo>
                    <a:pt x="280" y="10"/>
                  </a:lnTo>
                  <a:lnTo>
                    <a:pt x="280" y="11"/>
                  </a:lnTo>
                  <a:lnTo>
                    <a:pt x="279" y="11"/>
                  </a:lnTo>
                  <a:lnTo>
                    <a:pt x="279" y="10"/>
                  </a:lnTo>
                  <a:lnTo>
                    <a:pt x="277" y="10"/>
                  </a:lnTo>
                  <a:lnTo>
                    <a:pt x="276" y="10"/>
                  </a:lnTo>
                  <a:lnTo>
                    <a:pt x="276" y="8"/>
                  </a:lnTo>
                  <a:lnTo>
                    <a:pt x="275" y="7"/>
                  </a:lnTo>
                  <a:lnTo>
                    <a:pt x="275" y="6"/>
                  </a:lnTo>
                  <a:lnTo>
                    <a:pt x="273" y="6"/>
                  </a:lnTo>
                  <a:lnTo>
                    <a:pt x="272" y="6"/>
                  </a:lnTo>
                  <a:lnTo>
                    <a:pt x="270" y="4"/>
                  </a:lnTo>
                  <a:lnTo>
                    <a:pt x="269" y="4"/>
                  </a:lnTo>
                  <a:lnTo>
                    <a:pt x="269" y="3"/>
                  </a:lnTo>
                  <a:lnTo>
                    <a:pt x="267" y="3"/>
                  </a:lnTo>
                  <a:lnTo>
                    <a:pt x="266" y="3"/>
                  </a:lnTo>
                  <a:lnTo>
                    <a:pt x="265" y="3"/>
                  </a:lnTo>
                  <a:lnTo>
                    <a:pt x="262" y="4"/>
                  </a:lnTo>
                  <a:lnTo>
                    <a:pt x="260" y="4"/>
                  </a:lnTo>
                  <a:lnTo>
                    <a:pt x="259" y="4"/>
                  </a:lnTo>
                  <a:lnTo>
                    <a:pt x="257" y="4"/>
                  </a:lnTo>
                  <a:lnTo>
                    <a:pt x="256" y="4"/>
                  </a:lnTo>
                  <a:lnTo>
                    <a:pt x="255" y="4"/>
                  </a:lnTo>
                  <a:lnTo>
                    <a:pt x="253" y="4"/>
                  </a:lnTo>
                  <a:lnTo>
                    <a:pt x="253" y="6"/>
                  </a:lnTo>
                  <a:lnTo>
                    <a:pt x="253" y="7"/>
                  </a:lnTo>
                  <a:lnTo>
                    <a:pt x="252" y="7"/>
                  </a:lnTo>
                  <a:lnTo>
                    <a:pt x="250" y="7"/>
                  </a:lnTo>
                  <a:lnTo>
                    <a:pt x="249" y="7"/>
                  </a:lnTo>
                  <a:lnTo>
                    <a:pt x="249" y="8"/>
                  </a:lnTo>
                  <a:lnTo>
                    <a:pt x="247" y="10"/>
                  </a:lnTo>
                  <a:lnTo>
                    <a:pt x="246" y="10"/>
                  </a:lnTo>
                  <a:lnTo>
                    <a:pt x="245" y="10"/>
                  </a:lnTo>
                  <a:lnTo>
                    <a:pt x="243" y="10"/>
                  </a:lnTo>
                  <a:lnTo>
                    <a:pt x="242" y="10"/>
                  </a:lnTo>
                  <a:lnTo>
                    <a:pt x="240" y="10"/>
                  </a:lnTo>
                  <a:lnTo>
                    <a:pt x="239" y="10"/>
                  </a:lnTo>
                  <a:lnTo>
                    <a:pt x="239" y="11"/>
                  </a:lnTo>
                  <a:lnTo>
                    <a:pt x="237" y="11"/>
                  </a:lnTo>
                  <a:lnTo>
                    <a:pt x="236" y="13"/>
                  </a:lnTo>
                  <a:lnTo>
                    <a:pt x="235" y="14"/>
                  </a:lnTo>
                  <a:lnTo>
                    <a:pt x="233" y="16"/>
                  </a:lnTo>
                  <a:lnTo>
                    <a:pt x="232" y="16"/>
                  </a:lnTo>
                  <a:lnTo>
                    <a:pt x="230" y="16"/>
                  </a:lnTo>
                  <a:lnTo>
                    <a:pt x="229" y="16"/>
                  </a:lnTo>
                  <a:lnTo>
                    <a:pt x="227" y="17"/>
                  </a:lnTo>
                  <a:lnTo>
                    <a:pt x="226" y="17"/>
                  </a:lnTo>
                  <a:lnTo>
                    <a:pt x="225" y="18"/>
                  </a:lnTo>
                  <a:lnTo>
                    <a:pt x="225" y="20"/>
                  </a:lnTo>
                  <a:lnTo>
                    <a:pt x="223" y="20"/>
                  </a:lnTo>
                  <a:lnTo>
                    <a:pt x="222" y="20"/>
                  </a:lnTo>
                  <a:lnTo>
                    <a:pt x="222" y="21"/>
                  </a:lnTo>
                  <a:lnTo>
                    <a:pt x="220" y="21"/>
                  </a:lnTo>
                  <a:lnTo>
                    <a:pt x="219" y="21"/>
                  </a:lnTo>
                  <a:lnTo>
                    <a:pt x="217" y="21"/>
                  </a:lnTo>
                  <a:lnTo>
                    <a:pt x="217" y="23"/>
                  </a:lnTo>
                  <a:lnTo>
                    <a:pt x="216" y="23"/>
                  </a:lnTo>
                  <a:lnTo>
                    <a:pt x="213" y="23"/>
                  </a:lnTo>
                  <a:lnTo>
                    <a:pt x="213" y="24"/>
                  </a:lnTo>
                  <a:lnTo>
                    <a:pt x="212" y="24"/>
                  </a:lnTo>
                  <a:lnTo>
                    <a:pt x="210" y="24"/>
                  </a:lnTo>
                  <a:lnTo>
                    <a:pt x="209" y="24"/>
                  </a:lnTo>
                  <a:lnTo>
                    <a:pt x="207" y="26"/>
                  </a:lnTo>
                  <a:lnTo>
                    <a:pt x="206" y="24"/>
                  </a:lnTo>
                  <a:lnTo>
                    <a:pt x="205" y="24"/>
                  </a:lnTo>
                  <a:lnTo>
                    <a:pt x="205" y="23"/>
                  </a:lnTo>
                  <a:lnTo>
                    <a:pt x="203" y="23"/>
                  </a:lnTo>
                  <a:lnTo>
                    <a:pt x="202" y="23"/>
                  </a:lnTo>
                  <a:lnTo>
                    <a:pt x="202" y="24"/>
                  </a:lnTo>
                  <a:lnTo>
                    <a:pt x="200" y="24"/>
                  </a:lnTo>
                  <a:lnTo>
                    <a:pt x="199" y="26"/>
                  </a:lnTo>
                  <a:lnTo>
                    <a:pt x="197" y="26"/>
                  </a:lnTo>
                  <a:lnTo>
                    <a:pt x="196" y="26"/>
                  </a:lnTo>
                  <a:lnTo>
                    <a:pt x="195" y="26"/>
                  </a:lnTo>
                  <a:lnTo>
                    <a:pt x="192" y="26"/>
                  </a:lnTo>
                  <a:lnTo>
                    <a:pt x="190" y="26"/>
                  </a:lnTo>
                  <a:lnTo>
                    <a:pt x="189" y="26"/>
                  </a:lnTo>
                  <a:lnTo>
                    <a:pt x="186" y="26"/>
                  </a:lnTo>
                  <a:lnTo>
                    <a:pt x="185" y="26"/>
                  </a:lnTo>
                  <a:lnTo>
                    <a:pt x="183" y="26"/>
                  </a:lnTo>
                  <a:lnTo>
                    <a:pt x="182" y="26"/>
                  </a:lnTo>
                  <a:lnTo>
                    <a:pt x="180" y="26"/>
                  </a:lnTo>
                  <a:lnTo>
                    <a:pt x="179" y="26"/>
                  </a:lnTo>
                  <a:lnTo>
                    <a:pt x="177" y="26"/>
                  </a:lnTo>
                  <a:lnTo>
                    <a:pt x="176" y="26"/>
                  </a:lnTo>
                  <a:lnTo>
                    <a:pt x="175" y="27"/>
                  </a:lnTo>
                  <a:lnTo>
                    <a:pt x="175" y="26"/>
                  </a:lnTo>
                  <a:lnTo>
                    <a:pt x="173" y="26"/>
                  </a:lnTo>
                  <a:lnTo>
                    <a:pt x="172" y="26"/>
                  </a:lnTo>
                  <a:lnTo>
                    <a:pt x="170" y="26"/>
                  </a:lnTo>
                  <a:lnTo>
                    <a:pt x="169" y="26"/>
                  </a:lnTo>
                  <a:lnTo>
                    <a:pt x="167" y="24"/>
                  </a:lnTo>
                  <a:lnTo>
                    <a:pt x="166" y="23"/>
                  </a:lnTo>
                  <a:lnTo>
                    <a:pt x="166" y="21"/>
                  </a:lnTo>
                  <a:lnTo>
                    <a:pt x="164" y="21"/>
                  </a:lnTo>
                  <a:lnTo>
                    <a:pt x="163" y="21"/>
                  </a:lnTo>
                  <a:lnTo>
                    <a:pt x="162" y="21"/>
                  </a:lnTo>
                  <a:lnTo>
                    <a:pt x="162" y="23"/>
                  </a:lnTo>
                  <a:lnTo>
                    <a:pt x="160" y="24"/>
                  </a:lnTo>
                  <a:lnTo>
                    <a:pt x="159" y="24"/>
                  </a:lnTo>
                  <a:lnTo>
                    <a:pt x="157" y="24"/>
                  </a:lnTo>
                  <a:lnTo>
                    <a:pt x="156" y="23"/>
                  </a:lnTo>
                  <a:lnTo>
                    <a:pt x="156" y="24"/>
                  </a:lnTo>
                  <a:lnTo>
                    <a:pt x="154" y="24"/>
                  </a:lnTo>
                  <a:lnTo>
                    <a:pt x="154" y="26"/>
                  </a:lnTo>
                  <a:lnTo>
                    <a:pt x="153" y="27"/>
                  </a:lnTo>
                  <a:lnTo>
                    <a:pt x="152" y="30"/>
                  </a:lnTo>
                  <a:lnTo>
                    <a:pt x="150" y="31"/>
                  </a:lnTo>
                  <a:lnTo>
                    <a:pt x="150" y="33"/>
                  </a:lnTo>
                  <a:lnTo>
                    <a:pt x="150" y="34"/>
                  </a:lnTo>
                  <a:lnTo>
                    <a:pt x="149" y="34"/>
                  </a:lnTo>
                  <a:lnTo>
                    <a:pt x="147" y="34"/>
                  </a:lnTo>
                  <a:lnTo>
                    <a:pt x="147" y="33"/>
                  </a:lnTo>
                  <a:lnTo>
                    <a:pt x="146" y="33"/>
                  </a:lnTo>
                  <a:lnTo>
                    <a:pt x="144" y="33"/>
                  </a:lnTo>
                  <a:lnTo>
                    <a:pt x="143" y="34"/>
                  </a:lnTo>
                  <a:lnTo>
                    <a:pt x="142" y="34"/>
                  </a:lnTo>
                  <a:lnTo>
                    <a:pt x="140" y="34"/>
                  </a:lnTo>
                  <a:lnTo>
                    <a:pt x="139" y="33"/>
                  </a:lnTo>
                  <a:lnTo>
                    <a:pt x="137" y="33"/>
                  </a:lnTo>
                  <a:lnTo>
                    <a:pt x="137" y="31"/>
                  </a:lnTo>
                  <a:lnTo>
                    <a:pt x="136" y="31"/>
                  </a:lnTo>
                  <a:lnTo>
                    <a:pt x="134" y="30"/>
                  </a:lnTo>
                  <a:lnTo>
                    <a:pt x="134" y="31"/>
                  </a:lnTo>
                  <a:lnTo>
                    <a:pt x="134" y="30"/>
                  </a:lnTo>
                  <a:lnTo>
                    <a:pt x="133" y="30"/>
                  </a:lnTo>
                  <a:lnTo>
                    <a:pt x="133" y="31"/>
                  </a:lnTo>
                  <a:lnTo>
                    <a:pt x="132" y="31"/>
                  </a:lnTo>
                  <a:lnTo>
                    <a:pt x="130" y="31"/>
                  </a:lnTo>
                  <a:lnTo>
                    <a:pt x="129" y="31"/>
                  </a:lnTo>
                  <a:lnTo>
                    <a:pt x="127" y="31"/>
                  </a:lnTo>
                  <a:lnTo>
                    <a:pt x="126" y="30"/>
                  </a:lnTo>
                  <a:lnTo>
                    <a:pt x="124" y="30"/>
                  </a:lnTo>
                  <a:lnTo>
                    <a:pt x="124" y="28"/>
                  </a:lnTo>
                  <a:lnTo>
                    <a:pt x="127" y="27"/>
                  </a:lnTo>
                  <a:lnTo>
                    <a:pt x="129" y="27"/>
                  </a:lnTo>
                  <a:lnTo>
                    <a:pt x="127" y="26"/>
                  </a:lnTo>
                  <a:lnTo>
                    <a:pt x="129" y="24"/>
                  </a:lnTo>
                  <a:lnTo>
                    <a:pt x="129" y="23"/>
                  </a:lnTo>
                  <a:lnTo>
                    <a:pt x="129" y="21"/>
                  </a:lnTo>
                  <a:lnTo>
                    <a:pt x="127" y="20"/>
                  </a:lnTo>
                  <a:lnTo>
                    <a:pt x="127" y="18"/>
                  </a:lnTo>
                  <a:lnTo>
                    <a:pt x="127" y="17"/>
                  </a:lnTo>
                  <a:lnTo>
                    <a:pt x="129" y="16"/>
                  </a:lnTo>
                  <a:lnTo>
                    <a:pt x="129" y="14"/>
                  </a:lnTo>
                  <a:lnTo>
                    <a:pt x="129" y="13"/>
                  </a:lnTo>
                  <a:lnTo>
                    <a:pt x="127" y="13"/>
                  </a:lnTo>
                  <a:lnTo>
                    <a:pt x="127" y="11"/>
                  </a:lnTo>
                  <a:lnTo>
                    <a:pt x="126" y="11"/>
                  </a:lnTo>
                  <a:lnTo>
                    <a:pt x="124" y="10"/>
                  </a:lnTo>
                  <a:lnTo>
                    <a:pt x="124" y="8"/>
                  </a:lnTo>
                  <a:lnTo>
                    <a:pt x="124" y="7"/>
                  </a:lnTo>
                  <a:lnTo>
                    <a:pt x="124" y="6"/>
                  </a:lnTo>
                  <a:lnTo>
                    <a:pt x="123" y="4"/>
                  </a:lnTo>
                  <a:lnTo>
                    <a:pt x="122" y="4"/>
                  </a:lnTo>
                  <a:lnTo>
                    <a:pt x="122" y="3"/>
                  </a:lnTo>
                  <a:lnTo>
                    <a:pt x="120" y="3"/>
                  </a:lnTo>
                  <a:lnTo>
                    <a:pt x="120" y="1"/>
                  </a:lnTo>
                  <a:lnTo>
                    <a:pt x="117" y="1"/>
                  </a:lnTo>
                  <a:lnTo>
                    <a:pt x="116" y="0"/>
                  </a:lnTo>
                  <a:lnTo>
                    <a:pt x="114" y="0"/>
                  </a:lnTo>
                  <a:lnTo>
                    <a:pt x="113" y="1"/>
                  </a:lnTo>
                  <a:lnTo>
                    <a:pt x="112" y="1"/>
                  </a:lnTo>
                  <a:lnTo>
                    <a:pt x="110" y="3"/>
                  </a:lnTo>
                  <a:lnTo>
                    <a:pt x="109" y="3"/>
                  </a:lnTo>
                  <a:lnTo>
                    <a:pt x="107" y="3"/>
                  </a:lnTo>
                  <a:lnTo>
                    <a:pt x="107" y="4"/>
                  </a:lnTo>
                  <a:lnTo>
                    <a:pt x="106" y="4"/>
                  </a:lnTo>
                  <a:lnTo>
                    <a:pt x="104" y="4"/>
                  </a:lnTo>
                  <a:lnTo>
                    <a:pt x="104" y="6"/>
                  </a:lnTo>
                  <a:lnTo>
                    <a:pt x="103" y="6"/>
                  </a:lnTo>
                  <a:lnTo>
                    <a:pt x="103" y="7"/>
                  </a:lnTo>
                  <a:lnTo>
                    <a:pt x="102" y="7"/>
                  </a:lnTo>
                  <a:lnTo>
                    <a:pt x="100" y="6"/>
                  </a:lnTo>
                  <a:lnTo>
                    <a:pt x="100" y="7"/>
                  </a:lnTo>
                  <a:lnTo>
                    <a:pt x="99" y="7"/>
                  </a:lnTo>
                  <a:lnTo>
                    <a:pt x="99" y="8"/>
                  </a:lnTo>
                  <a:lnTo>
                    <a:pt x="96" y="10"/>
                  </a:lnTo>
                  <a:lnTo>
                    <a:pt x="94" y="10"/>
                  </a:lnTo>
                  <a:lnTo>
                    <a:pt x="93" y="11"/>
                  </a:lnTo>
                  <a:lnTo>
                    <a:pt x="93" y="13"/>
                  </a:lnTo>
                  <a:lnTo>
                    <a:pt x="93" y="14"/>
                  </a:lnTo>
                  <a:lnTo>
                    <a:pt x="93" y="16"/>
                  </a:lnTo>
                  <a:lnTo>
                    <a:pt x="92" y="16"/>
                  </a:lnTo>
                  <a:lnTo>
                    <a:pt x="90" y="17"/>
                  </a:lnTo>
                  <a:lnTo>
                    <a:pt x="90" y="18"/>
                  </a:lnTo>
                  <a:lnTo>
                    <a:pt x="89" y="18"/>
                  </a:lnTo>
                  <a:lnTo>
                    <a:pt x="89" y="20"/>
                  </a:lnTo>
                  <a:lnTo>
                    <a:pt x="87" y="20"/>
                  </a:lnTo>
                  <a:lnTo>
                    <a:pt x="86" y="20"/>
                  </a:lnTo>
                  <a:lnTo>
                    <a:pt x="86" y="21"/>
                  </a:lnTo>
                  <a:lnTo>
                    <a:pt x="84" y="21"/>
                  </a:lnTo>
                  <a:lnTo>
                    <a:pt x="83" y="23"/>
                  </a:lnTo>
                  <a:lnTo>
                    <a:pt x="84" y="23"/>
                  </a:lnTo>
                  <a:lnTo>
                    <a:pt x="84" y="24"/>
                  </a:lnTo>
                  <a:lnTo>
                    <a:pt x="84" y="26"/>
                  </a:lnTo>
                  <a:lnTo>
                    <a:pt x="83" y="26"/>
                  </a:lnTo>
                  <a:lnTo>
                    <a:pt x="83" y="27"/>
                  </a:lnTo>
                  <a:lnTo>
                    <a:pt x="82" y="27"/>
                  </a:lnTo>
                  <a:lnTo>
                    <a:pt x="82" y="28"/>
                  </a:lnTo>
                  <a:lnTo>
                    <a:pt x="80" y="28"/>
                  </a:lnTo>
                  <a:lnTo>
                    <a:pt x="80" y="30"/>
                  </a:lnTo>
                  <a:lnTo>
                    <a:pt x="79" y="30"/>
                  </a:lnTo>
                  <a:lnTo>
                    <a:pt x="79" y="31"/>
                  </a:lnTo>
                  <a:lnTo>
                    <a:pt x="70" y="30"/>
                  </a:lnTo>
                  <a:lnTo>
                    <a:pt x="69" y="30"/>
                  </a:lnTo>
                  <a:lnTo>
                    <a:pt x="69" y="31"/>
                  </a:lnTo>
                  <a:lnTo>
                    <a:pt x="67" y="31"/>
                  </a:lnTo>
                  <a:lnTo>
                    <a:pt x="64" y="31"/>
                  </a:lnTo>
                  <a:lnTo>
                    <a:pt x="63" y="31"/>
                  </a:lnTo>
                  <a:lnTo>
                    <a:pt x="62" y="33"/>
                  </a:lnTo>
                  <a:lnTo>
                    <a:pt x="60" y="34"/>
                  </a:lnTo>
                  <a:lnTo>
                    <a:pt x="59" y="36"/>
                  </a:lnTo>
                  <a:lnTo>
                    <a:pt x="57" y="34"/>
                  </a:lnTo>
                  <a:lnTo>
                    <a:pt x="56" y="36"/>
                  </a:lnTo>
                  <a:lnTo>
                    <a:pt x="54" y="34"/>
                  </a:lnTo>
                  <a:lnTo>
                    <a:pt x="54" y="33"/>
                  </a:lnTo>
                  <a:lnTo>
                    <a:pt x="53" y="33"/>
                  </a:lnTo>
                  <a:lnTo>
                    <a:pt x="52" y="33"/>
                  </a:lnTo>
                  <a:lnTo>
                    <a:pt x="50" y="33"/>
                  </a:lnTo>
                  <a:lnTo>
                    <a:pt x="49" y="33"/>
                  </a:lnTo>
                  <a:lnTo>
                    <a:pt x="49" y="34"/>
                  </a:lnTo>
                  <a:lnTo>
                    <a:pt x="47" y="33"/>
                  </a:lnTo>
                  <a:lnTo>
                    <a:pt x="47" y="31"/>
                  </a:lnTo>
                  <a:lnTo>
                    <a:pt x="46" y="31"/>
                  </a:lnTo>
                  <a:lnTo>
                    <a:pt x="44" y="31"/>
                  </a:lnTo>
                  <a:lnTo>
                    <a:pt x="43" y="33"/>
                  </a:lnTo>
                  <a:lnTo>
                    <a:pt x="40" y="33"/>
                  </a:lnTo>
                  <a:lnTo>
                    <a:pt x="39" y="33"/>
                  </a:lnTo>
                  <a:lnTo>
                    <a:pt x="39" y="34"/>
                  </a:lnTo>
                  <a:lnTo>
                    <a:pt x="39" y="36"/>
                  </a:lnTo>
                  <a:lnTo>
                    <a:pt x="37" y="37"/>
                  </a:lnTo>
                  <a:lnTo>
                    <a:pt x="37" y="38"/>
                  </a:lnTo>
                  <a:lnTo>
                    <a:pt x="36" y="40"/>
                  </a:lnTo>
                  <a:lnTo>
                    <a:pt x="34" y="41"/>
                  </a:lnTo>
                  <a:lnTo>
                    <a:pt x="34" y="43"/>
                  </a:lnTo>
                  <a:lnTo>
                    <a:pt x="34" y="44"/>
                  </a:lnTo>
                  <a:lnTo>
                    <a:pt x="34" y="46"/>
                  </a:lnTo>
                  <a:lnTo>
                    <a:pt x="33" y="46"/>
                  </a:lnTo>
                  <a:lnTo>
                    <a:pt x="32" y="47"/>
                  </a:lnTo>
                  <a:lnTo>
                    <a:pt x="30" y="47"/>
                  </a:lnTo>
                  <a:lnTo>
                    <a:pt x="29" y="46"/>
                  </a:lnTo>
                  <a:lnTo>
                    <a:pt x="27" y="46"/>
                  </a:lnTo>
                  <a:lnTo>
                    <a:pt x="26" y="46"/>
                  </a:lnTo>
                  <a:lnTo>
                    <a:pt x="24" y="46"/>
                  </a:lnTo>
                  <a:lnTo>
                    <a:pt x="24" y="47"/>
                  </a:lnTo>
                  <a:lnTo>
                    <a:pt x="23" y="47"/>
                  </a:lnTo>
                  <a:lnTo>
                    <a:pt x="21" y="48"/>
                  </a:lnTo>
                  <a:lnTo>
                    <a:pt x="20" y="48"/>
                  </a:lnTo>
                  <a:lnTo>
                    <a:pt x="20" y="50"/>
                  </a:lnTo>
                  <a:lnTo>
                    <a:pt x="19" y="50"/>
                  </a:lnTo>
                  <a:lnTo>
                    <a:pt x="19" y="51"/>
                  </a:lnTo>
                  <a:lnTo>
                    <a:pt x="19" y="53"/>
                  </a:lnTo>
                  <a:lnTo>
                    <a:pt x="17" y="53"/>
                  </a:lnTo>
                  <a:lnTo>
                    <a:pt x="16" y="51"/>
                  </a:lnTo>
                  <a:lnTo>
                    <a:pt x="14" y="51"/>
                  </a:lnTo>
                  <a:lnTo>
                    <a:pt x="13" y="50"/>
                  </a:lnTo>
                  <a:lnTo>
                    <a:pt x="11" y="51"/>
                  </a:lnTo>
                  <a:lnTo>
                    <a:pt x="10" y="51"/>
                  </a:lnTo>
                  <a:lnTo>
                    <a:pt x="9" y="51"/>
                  </a:lnTo>
                  <a:lnTo>
                    <a:pt x="7" y="51"/>
                  </a:lnTo>
                  <a:lnTo>
                    <a:pt x="6" y="51"/>
                  </a:lnTo>
                  <a:lnTo>
                    <a:pt x="4" y="53"/>
                  </a:lnTo>
                  <a:lnTo>
                    <a:pt x="4" y="54"/>
                  </a:lnTo>
                  <a:lnTo>
                    <a:pt x="3" y="54"/>
                  </a:lnTo>
                  <a:lnTo>
                    <a:pt x="1" y="54"/>
                  </a:lnTo>
                  <a:lnTo>
                    <a:pt x="1" y="56"/>
                  </a:lnTo>
                  <a:lnTo>
                    <a:pt x="0" y="56"/>
                  </a:lnTo>
                  <a:lnTo>
                    <a:pt x="0" y="57"/>
                  </a:lnTo>
                  <a:lnTo>
                    <a:pt x="1" y="57"/>
                  </a:lnTo>
                </a:path>
              </a:pathLst>
            </a:custGeom>
            <a:solidFill>
              <a:schemeClr val="bg1"/>
            </a:solidFill>
            <a:ln w="3175" cmpd="sng">
              <a:solidFill>
                <a:srgbClr val="808080"/>
              </a:solidFill>
              <a:prstDash val="solid"/>
              <a:round/>
              <a:headEnd/>
              <a:tailEnd/>
            </a:ln>
          </p:spPr>
          <p:txBody>
            <a:bodyPr/>
            <a:lstStyle/>
            <a:p>
              <a:endParaRPr lang="en-US"/>
            </a:p>
          </p:txBody>
        </p:sp>
        <p:sp>
          <p:nvSpPr>
            <p:cNvPr id="15377" name="Freeform 328"/>
            <p:cNvSpPr>
              <a:spLocks/>
            </p:cNvSpPr>
            <p:nvPr/>
          </p:nvSpPr>
          <p:spPr bwMode="auto">
            <a:xfrm>
              <a:off x="3278" y="893"/>
              <a:ext cx="67" cy="39"/>
            </a:xfrm>
            <a:custGeom>
              <a:avLst/>
              <a:gdLst>
                <a:gd name="T0" fmla="*/ 2 w 133"/>
                <a:gd name="T1" fmla="*/ 65 h 78"/>
                <a:gd name="T2" fmla="*/ 8 w 133"/>
                <a:gd name="T3" fmla="*/ 73 h 78"/>
                <a:gd name="T4" fmla="*/ 11 w 133"/>
                <a:gd name="T5" fmla="*/ 72 h 78"/>
                <a:gd name="T6" fmla="*/ 17 w 133"/>
                <a:gd name="T7" fmla="*/ 78 h 78"/>
                <a:gd name="T8" fmla="*/ 22 w 133"/>
                <a:gd name="T9" fmla="*/ 72 h 78"/>
                <a:gd name="T10" fmla="*/ 20 w 133"/>
                <a:gd name="T11" fmla="*/ 66 h 78"/>
                <a:gd name="T12" fmla="*/ 15 w 133"/>
                <a:gd name="T13" fmla="*/ 59 h 78"/>
                <a:gd name="T14" fmla="*/ 20 w 133"/>
                <a:gd name="T15" fmla="*/ 63 h 78"/>
                <a:gd name="T16" fmla="*/ 20 w 133"/>
                <a:gd name="T17" fmla="*/ 53 h 78"/>
                <a:gd name="T18" fmla="*/ 24 w 133"/>
                <a:gd name="T19" fmla="*/ 65 h 78"/>
                <a:gd name="T20" fmla="*/ 28 w 133"/>
                <a:gd name="T21" fmla="*/ 66 h 78"/>
                <a:gd name="T22" fmla="*/ 28 w 133"/>
                <a:gd name="T23" fmla="*/ 59 h 78"/>
                <a:gd name="T24" fmla="*/ 32 w 133"/>
                <a:gd name="T25" fmla="*/ 65 h 78"/>
                <a:gd name="T26" fmla="*/ 37 w 133"/>
                <a:gd name="T27" fmla="*/ 68 h 78"/>
                <a:gd name="T28" fmla="*/ 42 w 133"/>
                <a:gd name="T29" fmla="*/ 62 h 78"/>
                <a:gd name="T30" fmla="*/ 35 w 133"/>
                <a:gd name="T31" fmla="*/ 53 h 78"/>
                <a:gd name="T32" fmla="*/ 42 w 133"/>
                <a:gd name="T33" fmla="*/ 59 h 78"/>
                <a:gd name="T34" fmla="*/ 45 w 133"/>
                <a:gd name="T35" fmla="*/ 60 h 78"/>
                <a:gd name="T36" fmla="*/ 51 w 133"/>
                <a:gd name="T37" fmla="*/ 59 h 78"/>
                <a:gd name="T38" fmla="*/ 51 w 133"/>
                <a:gd name="T39" fmla="*/ 59 h 78"/>
                <a:gd name="T40" fmla="*/ 55 w 133"/>
                <a:gd name="T41" fmla="*/ 58 h 78"/>
                <a:gd name="T42" fmla="*/ 58 w 133"/>
                <a:gd name="T43" fmla="*/ 52 h 78"/>
                <a:gd name="T44" fmla="*/ 57 w 133"/>
                <a:gd name="T45" fmla="*/ 48 h 78"/>
                <a:gd name="T46" fmla="*/ 60 w 133"/>
                <a:gd name="T47" fmla="*/ 42 h 78"/>
                <a:gd name="T48" fmla="*/ 65 w 133"/>
                <a:gd name="T49" fmla="*/ 36 h 78"/>
                <a:gd name="T50" fmla="*/ 71 w 133"/>
                <a:gd name="T51" fmla="*/ 32 h 78"/>
                <a:gd name="T52" fmla="*/ 67 w 133"/>
                <a:gd name="T53" fmla="*/ 23 h 78"/>
                <a:gd name="T54" fmla="*/ 75 w 133"/>
                <a:gd name="T55" fmla="*/ 28 h 78"/>
                <a:gd name="T56" fmla="*/ 70 w 133"/>
                <a:gd name="T57" fmla="*/ 22 h 78"/>
                <a:gd name="T58" fmla="*/ 68 w 133"/>
                <a:gd name="T59" fmla="*/ 18 h 78"/>
                <a:gd name="T60" fmla="*/ 68 w 133"/>
                <a:gd name="T61" fmla="*/ 12 h 78"/>
                <a:gd name="T62" fmla="*/ 72 w 133"/>
                <a:gd name="T63" fmla="*/ 9 h 78"/>
                <a:gd name="T64" fmla="*/ 77 w 133"/>
                <a:gd name="T65" fmla="*/ 13 h 78"/>
                <a:gd name="T66" fmla="*/ 82 w 133"/>
                <a:gd name="T67" fmla="*/ 25 h 78"/>
                <a:gd name="T68" fmla="*/ 87 w 133"/>
                <a:gd name="T69" fmla="*/ 13 h 78"/>
                <a:gd name="T70" fmla="*/ 87 w 133"/>
                <a:gd name="T71" fmla="*/ 10 h 78"/>
                <a:gd name="T72" fmla="*/ 91 w 133"/>
                <a:gd name="T73" fmla="*/ 0 h 78"/>
                <a:gd name="T74" fmla="*/ 90 w 133"/>
                <a:gd name="T75" fmla="*/ 10 h 78"/>
                <a:gd name="T76" fmla="*/ 90 w 133"/>
                <a:gd name="T77" fmla="*/ 16 h 78"/>
                <a:gd name="T78" fmla="*/ 94 w 133"/>
                <a:gd name="T79" fmla="*/ 28 h 78"/>
                <a:gd name="T80" fmla="*/ 97 w 133"/>
                <a:gd name="T81" fmla="*/ 22 h 78"/>
                <a:gd name="T82" fmla="*/ 97 w 133"/>
                <a:gd name="T83" fmla="*/ 15 h 78"/>
                <a:gd name="T84" fmla="*/ 102 w 133"/>
                <a:gd name="T85" fmla="*/ 5 h 78"/>
                <a:gd name="T86" fmla="*/ 102 w 133"/>
                <a:gd name="T87" fmla="*/ 8 h 78"/>
                <a:gd name="T88" fmla="*/ 101 w 133"/>
                <a:gd name="T89" fmla="*/ 10 h 78"/>
                <a:gd name="T90" fmla="*/ 102 w 133"/>
                <a:gd name="T91" fmla="*/ 19 h 78"/>
                <a:gd name="T92" fmla="*/ 110 w 133"/>
                <a:gd name="T93" fmla="*/ 22 h 78"/>
                <a:gd name="T94" fmla="*/ 114 w 133"/>
                <a:gd name="T95" fmla="*/ 19 h 78"/>
                <a:gd name="T96" fmla="*/ 110 w 133"/>
                <a:gd name="T97" fmla="*/ 15 h 78"/>
                <a:gd name="T98" fmla="*/ 114 w 133"/>
                <a:gd name="T99" fmla="*/ 15 h 78"/>
                <a:gd name="T100" fmla="*/ 118 w 133"/>
                <a:gd name="T101" fmla="*/ 16 h 78"/>
                <a:gd name="T102" fmla="*/ 118 w 133"/>
                <a:gd name="T103" fmla="*/ 8 h 78"/>
                <a:gd name="T104" fmla="*/ 124 w 133"/>
                <a:gd name="T105" fmla="*/ 9 h 78"/>
                <a:gd name="T106" fmla="*/ 128 w 133"/>
                <a:gd name="T107" fmla="*/ 8 h 78"/>
                <a:gd name="T108" fmla="*/ 131 w 133"/>
                <a:gd name="T109" fmla="*/ 15 h 78"/>
                <a:gd name="T110" fmla="*/ 128 w 133"/>
                <a:gd name="T111" fmla="*/ 15 h 78"/>
                <a:gd name="T112" fmla="*/ 124 w 133"/>
                <a:gd name="T113" fmla="*/ 19 h 78"/>
                <a:gd name="T114" fmla="*/ 121 w 133"/>
                <a:gd name="T115" fmla="*/ 23 h 78"/>
                <a:gd name="T116" fmla="*/ 128 w 133"/>
                <a:gd name="T117" fmla="*/ 20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3"/>
                <a:gd name="T178" fmla="*/ 0 h 78"/>
                <a:gd name="T179" fmla="*/ 133 w 133"/>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3" h="78">
                  <a:moveTo>
                    <a:pt x="0" y="63"/>
                  </a:moveTo>
                  <a:lnTo>
                    <a:pt x="0" y="62"/>
                  </a:lnTo>
                  <a:lnTo>
                    <a:pt x="0" y="60"/>
                  </a:lnTo>
                  <a:lnTo>
                    <a:pt x="1" y="60"/>
                  </a:lnTo>
                  <a:lnTo>
                    <a:pt x="1" y="62"/>
                  </a:lnTo>
                  <a:lnTo>
                    <a:pt x="1" y="60"/>
                  </a:lnTo>
                  <a:lnTo>
                    <a:pt x="1" y="62"/>
                  </a:lnTo>
                  <a:lnTo>
                    <a:pt x="1" y="63"/>
                  </a:lnTo>
                  <a:lnTo>
                    <a:pt x="2" y="63"/>
                  </a:lnTo>
                  <a:lnTo>
                    <a:pt x="2" y="65"/>
                  </a:lnTo>
                  <a:lnTo>
                    <a:pt x="4" y="65"/>
                  </a:lnTo>
                  <a:lnTo>
                    <a:pt x="4" y="66"/>
                  </a:lnTo>
                  <a:lnTo>
                    <a:pt x="5" y="66"/>
                  </a:lnTo>
                  <a:lnTo>
                    <a:pt x="5" y="68"/>
                  </a:lnTo>
                  <a:lnTo>
                    <a:pt x="5" y="69"/>
                  </a:lnTo>
                  <a:lnTo>
                    <a:pt x="7" y="69"/>
                  </a:lnTo>
                  <a:lnTo>
                    <a:pt x="7" y="71"/>
                  </a:lnTo>
                  <a:lnTo>
                    <a:pt x="8" y="71"/>
                  </a:lnTo>
                  <a:lnTo>
                    <a:pt x="8" y="72"/>
                  </a:lnTo>
                  <a:lnTo>
                    <a:pt x="8" y="73"/>
                  </a:lnTo>
                  <a:lnTo>
                    <a:pt x="10" y="73"/>
                  </a:lnTo>
                  <a:lnTo>
                    <a:pt x="10" y="72"/>
                  </a:lnTo>
                  <a:lnTo>
                    <a:pt x="10" y="75"/>
                  </a:lnTo>
                  <a:lnTo>
                    <a:pt x="10" y="73"/>
                  </a:lnTo>
                  <a:lnTo>
                    <a:pt x="11" y="73"/>
                  </a:lnTo>
                  <a:lnTo>
                    <a:pt x="11" y="72"/>
                  </a:lnTo>
                  <a:lnTo>
                    <a:pt x="12" y="72"/>
                  </a:lnTo>
                  <a:lnTo>
                    <a:pt x="14" y="72"/>
                  </a:lnTo>
                  <a:lnTo>
                    <a:pt x="12" y="72"/>
                  </a:lnTo>
                  <a:lnTo>
                    <a:pt x="11" y="72"/>
                  </a:lnTo>
                  <a:lnTo>
                    <a:pt x="11" y="73"/>
                  </a:lnTo>
                  <a:lnTo>
                    <a:pt x="11" y="75"/>
                  </a:lnTo>
                  <a:lnTo>
                    <a:pt x="12" y="75"/>
                  </a:lnTo>
                  <a:lnTo>
                    <a:pt x="12" y="76"/>
                  </a:lnTo>
                  <a:lnTo>
                    <a:pt x="14" y="76"/>
                  </a:lnTo>
                  <a:lnTo>
                    <a:pt x="15" y="76"/>
                  </a:lnTo>
                  <a:lnTo>
                    <a:pt x="15" y="75"/>
                  </a:lnTo>
                  <a:lnTo>
                    <a:pt x="15" y="76"/>
                  </a:lnTo>
                  <a:lnTo>
                    <a:pt x="15" y="78"/>
                  </a:lnTo>
                  <a:lnTo>
                    <a:pt x="17" y="78"/>
                  </a:lnTo>
                  <a:lnTo>
                    <a:pt x="18" y="78"/>
                  </a:lnTo>
                  <a:lnTo>
                    <a:pt x="20" y="76"/>
                  </a:lnTo>
                  <a:lnTo>
                    <a:pt x="20" y="75"/>
                  </a:lnTo>
                  <a:lnTo>
                    <a:pt x="18" y="73"/>
                  </a:lnTo>
                  <a:lnTo>
                    <a:pt x="17" y="73"/>
                  </a:lnTo>
                  <a:lnTo>
                    <a:pt x="18" y="72"/>
                  </a:lnTo>
                  <a:lnTo>
                    <a:pt x="18" y="73"/>
                  </a:lnTo>
                  <a:lnTo>
                    <a:pt x="20" y="73"/>
                  </a:lnTo>
                  <a:lnTo>
                    <a:pt x="21" y="73"/>
                  </a:lnTo>
                  <a:lnTo>
                    <a:pt x="22" y="72"/>
                  </a:lnTo>
                  <a:lnTo>
                    <a:pt x="22" y="71"/>
                  </a:lnTo>
                  <a:lnTo>
                    <a:pt x="22" y="69"/>
                  </a:lnTo>
                  <a:lnTo>
                    <a:pt x="21" y="69"/>
                  </a:lnTo>
                  <a:lnTo>
                    <a:pt x="21" y="71"/>
                  </a:lnTo>
                  <a:lnTo>
                    <a:pt x="20" y="71"/>
                  </a:lnTo>
                  <a:lnTo>
                    <a:pt x="21" y="69"/>
                  </a:lnTo>
                  <a:lnTo>
                    <a:pt x="22" y="69"/>
                  </a:lnTo>
                  <a:lnTo>
                    <a:pt x="21" y="68"/>
                  </a:lnTo>
                  <a:lnTo>
                    <a:pt x="21" y="66"/>
                  </a:lnTo>
                  <a:lnTo>
                    <a:pt x="20" y="66"/>
                  </a:lnTo>
                  <a:lnTo>
                    <a:pt x="18" y="65"/>
                  </a:lnTo>
                  <a:lnTo>
                    <a:pt x="17" y="65"/>
                  </a:lnTo>
                  <a:lnTo>
                    <a:pt x="18" y="65"/>
                  </a:lnTo>
                  <a:lnTo>
                    <a:pt x="18" y="63"/>
                  </a:lnTo>
                  <a:lnTo>
                    <a:pt x="17" y="63"/>
                  </a:lnTo>
                  <a:lnTo>
                    <a:pt x="15" y="62"/>
                  </a:lnTo>
                  <a:lnTo>
                    <a:pt x="14" y="62"/>
                  </a:lnTo>
                  <a:lnTo>
                    <a:pt x="15" y="62"/>
                  </a:lnTo>
                  <a:lnTo>
                    <a:pt x="15" y="60"/>
                  </a:lnTo>
                  <a:lnTo>
                    <a:pt x="15" y="59"/>
                  </a:lnTo>
                  <a:lnTo>
                    <a:pt x="14" y="58"/>
                  </a:lnTo>
                  <a:lnTo>
                    <a:pt x="15" y="58"/>
                  </a:lnTo>
                  <a:lnTo>
                    <a:pt x="15" y="59"/>
                  </a:lnTo>
                  <a:lnTo>
                    <a:pt x="15" y="60"/>
                  </a:lnTo>
                  <a:lnTo>
                    <a:pt x="17" y="60"/>
                  </a:lnTo>
                  <a:lnTo>
                    <a:pt x="17" y="62"/>
                  </a:lnTo>
                  <a:lnTo>
                    <a:pt x="18" y="63"/>
                  </a:lnTo>
                  <a:lnTo>
                    <a:pt x="18" y="65"/>
                  </a:lnTo>
                  <a:lnTo>
                    <a:pt x="20" y="65"/>
                  </a:lnTo>
                  <a:lnTo>
                    <a:pt x="20" y="63"/>
                  </a:lnTo>
                  <a:lnTo>
                    <a:pt x="20" y="62"/>
                  </a:lnTo>
                  <a:lnTo>
                    <a:pt x="21" y="60"/>
                  </a:lnTo>
                  <a:lnTo>
                    <a:pt x="21" y="59"/>
                  </a:lnTo>
                  <a:lnTo>
                    <a:pt x="21" y="60"/>
                  </a:lnTo>
                  <a:lnTo>
                    <a:pt x="22" y="60"/>
                  </a:lnTo>
                  <a:lnTo>
                    <a:pt x="22" y="59"/>
                  </a:lnTo>
                  <a:lnTo>
                    <a:pt x="21" y="56"/>
                  </a:lnTo>
                  <a:lnTo>
                    <a:pt x="21" y="55"/>
                  </a:lnTo>
                  <a:lnTo>
                    <a:pt x="20" y="55"/>
                  </a:lnTo>
                  <a:lnTo>
                    <a:pt x="20" y="53"/>
                  </a:lnTo>
                  <a:lnTo>
                    <a:pt x="21" y="53"/>
                  </a:lnTo>
                  <a:lnTo>
                    <a:pt x="21" y="55"/>
                  </a:lnTo>
                  <a:lnTo>
                    <a:pt x="21" y="56"/>
                  </a:lnTo>
                  <a:lnTo>
                    <a:pt x="22" y="58"/>
                  </a:lnTo>
                  <a:lnTo>
                    <a:pt x="22" y="59"/>
                  </a:lnTo>
                  <a:lnTo>
                    <a:pt x="24" y="60"/>
                  </a:lnTo>
                  <a:lnTo>
                    <a:pt x="24" y="62"/>
                  </a:lnTo>
                  <a:lnTo>
                    <a:pt x="25" y="62"/>
                  </a:lnTo>
                  <a:lnTo>
                    <a:pt x="25" y="63"/>
                  </a:lnTo>
                  <a:lnTo>
                    <a:pt x="24" y="65"/>
                  </a:lnTo>
                  <a:lnTo>
                    <a:pt x="24" y="66"/>
                  </a:lnTo>
                  <a:lnTo>
                    <a:pt x="25" y="66"/>
                  </a:lnTo>
                  <a:lnTo>
                    <a:pt x="25" y="65"/>
                  </a:lnTo>
                  <a:lnTo>
                    <a:pt x="27" y="65"/>
                  </a:lnTo>
                  <a:lnTo>
                    <a:pt x="25" y="65"/>
                  </a:lnTo>
                  <a:lnTo>
                    <a:pt x="25" y="66"/>
                  </a:lnTo>
                  <a:lnTo>
                    <a:pt x="27" y="66"/>
                  </a:lnTo>
                  <a:lnTo>
                    <a:pt x="27" y="68"/>
                  </a:lnTo>
                  <a:lnTo>
                    <a:pt x="28" y="68"/>
                  </a:lnTo>
                  <a:lnTo>
                    <a:pt x="28" y="66"/>
                  </a:lnTo>
                  <a:lnTo>
                    <a:pt x="28" y="68"/>
                  </a:lnTo>
                  <a:lnTo>
                    <a:pt x="28" y="69"/>
                  </a:lnTo>
                  <a:lnTo>
                    <a:pt x="30" y="69"/>
                  </a:lnTo>
                  <a:lnTo>
                    <a:pt x="31" y="68"/>
                  </a:lnTo>
                  <a:lnTo>
                    <a:pt x="31" y="66"/>
                  </a:lnTo>
                  <a:lnTo>
                    <a:pt x="31" y="63"/>
                  </a:lnTo>
                  <a:lnTo>
                    <a:pt x="31" y="62"/>
                  </a:lnTo>
                  <a:lnTo>
                    <a:pt x="31" y="60"/>
                  </a:lnTo>
                  <a:lnTo>
                    <a:pt x="30" y="60"/>
                  </a:lnTo>
                  <a:lnTo>
                    <a:pt x="28" y="59"/>
                  </a:lnTo>
                  <a:lnTo>
                    <a:pt x="30" y="59"/>
                  </a:lnTo>
                  <a:lnTo>
                    <a:pt x="31" y="59"/>
                  </a:lnTo>
                  <a:lnTo>
                    <a:pt x="31" y="60"/>
                  </a:lnTo>
                  <a:lnTo>
                    <a:pt x="32" y="59"/>
                  </a:lnTo>
                  <a:lnTo>
                    <a:pt x="34" y="60"/>
                  </a:lnTo>
                  <a:lnTo>
                    <a:pt x="32" y="60"/>
                  </a:lnTo>
                  <a:lnTo>
                    <a:pt x="31" y="60"/>
                  </a:lnTo>
                  <a:lnTo>
                    <a:pt x="32" y="62"/>
                  </a:lnTo>
                  <a:lnTo>
                    <a:pt x="32" y="63"/>
                  </a:lnTo>
                  <a:lnTo>
                    <a:pt x="32" y="65"/>
                  </a:lnTo>
                  <a:lnTo>
                    <a:pt x="32" y="63"/>
                  </a:lnTo>
                  <a:lnTo>
                    <a:pt x="34" y="63"/>
                  </a:lnTo>
                  <a:lnTo>
                    <a:pt x="35" y="63"/>
                  </a:lnTo>
                  <a:lnTo>
                    <a:pt x="35" y="65"/>
                  </a:lnTo>
                  <a:lnTo>
                    <a:pt x="34" y="65"/>
                  </a:lnTo>
                  <a:lnTo>
                    <a:pt x="34" y="63"/>
                  </a:lnTo>
                  <a:lnTo>
                    <a:pt x="34" y="65"/>
                  </a:lnTo>
                  <a:lnTo>
                    <a:pt x="34" y="66"/>
                  </a:lnTo>
                  <a:lnTo>
                    <a:pt x="35" y="68"/>
                  </a:lnTo>
                  <a:lnTo>
                    <a:pt x="37" y="68"/>
                  </a:lnTo>
                  <a:lnTo>
                    <a:pt x="38" y="69"/>
                  </a:lnTo>
                  <a:lnTo>
                    <a:pt x="40" y="68"/>
                  </a:lnTo>
                  <a:lnTo>
                    <a:pt x="41" y="68"/>
                  </a:lnTo>
                  <a:lnTo>
                    <a:pt x="41" y="66"/>
                  </a:lnTo>
                  <a:lnTo>
                    <a:pt x="42" y="66"/>
                  </a:lnTo>
                  <a:lnTo>
                    <a:pt x="42" y="65"/>
                  </a:lnTo>
                  <a:lnTo>
                    <a:pt x="41" y="65"/>
                  </a:lnTo>
                  <a:lnTo>
                    <a:pt x="41" y="63"/>
                  </a:lnTo>
                  <a:lnTo>
                    <a:pt x="41" y="62"/>
                  </a:lnTo>
                  <a:lnTo>
                    <a:pt x="42" y="62"/>
                  </a:lnTo>
                  <a:lnTo>
                    <a:pt x="42" y="60"/>
                  </a:lnTo>
                  <a:lnTo>
                    <a:pt x="41" y="60"/>
                  </a:lnTo>
                  <a:lnTo>
                    <a:pt x="41" y="59"/>
                  </a:lnTo>
                  <a:lnTo>
                    <a:pt x="40" y="58"/>
                  </a:lnTo>
                  <a:lnTo>
                    <a:pt x="38" y="58"/>
                  </a:lnTo>
                  <a:lnTo>
                    <a:pt x="38" y="56"/>
                  </a:lnTo>
                  <a:lnTo>
                    <a:pt x="37" y="56"/>
                  </a:lnTo>
                  <a:lnTo>
                    <a:pt x="37" y="55"/>
                  </a:lnTo>
                  <a:lnTo>
                    <a:pt x="37" y="53"/>
                  </a:lnTo>
                  <a:lnTo>
                    <a:pt x="35" y="53"/>
                  </a:lnTo>
                  <a:lnTo>
                    <a:pt x="37" y="53"/>
                  </a:lnTo>
                  <a:lnTo>
                    <a:pt x="35" y="52"/>
                  </a:lnTo>
                  <a:lnTo>
                    <a:pt x="37" y="52"/>
                  </a:lnTo>
                  <a:lnTo>
                    <a:pt x="37" y="53"/>
                  </a:lnTo>
                  <a:lnTo>
                    <a:pt x="37" y="55"/>
                  </a:lnTo>
                  <a:lnTo>
                    <a:pt x="38" y="56"/>
                  </a:lnTo>
                  <a:lnTo>
                    <a:pt x="40" y="56"/>
                  </a:lnTo>
                  <a:lnTo>
                    <a:pt x="40" y="58"/>
                  </a:lnTo>
                  <a:lnTo>
                    <a:pt x="41" y="58"/>
                  </a:lnTo>
                  <a:lnTo>
                    <a:pt x="42" y="59"/>
                  </a:lnTo>
                  <a:lnTo>
                    <a:pt x="44" y="60"/>
                  </a:lnTo>
                  <a:lnTo>
                    <a:pt x="44" y="59"/>
                  </a:lnTo>
                  <a:lnTo>
                    <a:pt x="45" y="58"/>
                  </a:lnTo>
                  <a:lnTo>
                    <a:pt x="44" y="58"/>
                  </a:lnTo>
                  <a:lnTo>
                    <a:pt x="44" y="56"/>
                  </a:lnTo>
                  <a:lnTo>
                    <a:pt x="45" y="56"/>
                  </a:lnTo>
                  <a:lnTo>
                    <a:pt x="45" y="58"/>
                  </a:lnTo>
                  <a:lnTo>
                    <a:pt x="47" y="59"/>
                  </a:lnTo>
                  <a:lnTo>
                    <a:pt x="47" y="60"/>
                  </a:lnTo>
                  <a:lnTo>
                    <a:pt x="45" y="60"/>
                  </a:lnTo>
                  <a:lnTo>
                    <a:pt x="45" y="62"/>
                  </a:lnTo>
                  <a:lnTo>
                    <a:pt x="47" y="63"/>
                  </a:lnTo>
                  <a:lnTo>
                    <a:pt x="47" y="62"/>
                  </a:lnTo>
                  <a:lnTo>
                    <a:pt x="48" y="62"/>
                  </a:lnTo>
                  <a:lnTo>
                    <a:pt x="48" y="63"/>
                  </a:lnTo>
                  <a:lnTo>
                    <a:pt x="48" y="62"/>
                  </a:lnTo>
                  <a:lnTo>
                    <a:pt x="50" y="62"/>
                  </a:lnTo>
                  <a:lnTo>
                    <a:pt x="50" y="60"/>
                  </a:lnTo>
                  <a:lnTo>
                    <a:pt x="50" y="59"/>
                  </a:lnTo>
                  <a:lnTo>
                    <a:pt x="51" y="59"/>
                  </a:lnTo>
                  <a:lnTo>
                    <a:pt x="50" y="59"/>
                  </a:lnTo>
                  <a:lnTo>
                    <a:pt x="50" y="58"/>
                  </a:lnTo>
                  <a:lnTo>
                    <a:pt x="51" y="58"/>
                  </a:lnTo>
                  <a:lnTo>
                    <a:pt x="51" y="56"/>
                  </a:lnTo>
                  <a:lnTo>
                    <a:pt x="50" y="56"/>
                  </a:lnTo>
                  <a:lnTo>
                    <a:pt x="51" y="56"/>
                  </a:lnTo>
                  <a:lnTo>
                    <a:pt x="51" y="58"/>
                  </a:lnTo>
                  <a:lnTo>
                    <a:pt x="52" y="58"/>
                  </a:lnTo>
                  <a:lnTo>
                    <a:pt x="52" y="59"/>
                  </a:lnTo>
                  <a:lnTo>
                    <a:pt x="51" y="59"/>
                  </a:lnTo>
                  <a:lnTo>
                    <a:pt x="52" y="60"/>
                  </a:lnTo>
                  <a:lnTo>
                    <a:pt x="51" y="62"/>
                  </a:lnTo>
                  <a:lnTo>
                    <a:pt x="52" y="62"/>
                  </a:lnTo>
                  <a:lnTo>
                    <a:pt x="52" y="63"/>
                  </a:lnTo>
                  <a:lnTo>
                    <a:pt x="54" y="62"/>
                  </a:lnTo>
                  <a:lnTo>
                    <a:pt x="54" y="60"/>
                  </a:lnTo>
                  <a:lnTo>
                    <a:pt x="54" y="59"/>
                  </a:lnTo>
                  <a:lnTo>
                    <a:pt x="54" y="60"/>
                  </a:lnTo>
                  <a:lnTo>
                    <a:pt x="55" y="59"/>
                  </a:lnTo>
                  <a:lnTo>
                    <a:pt x="55" y="58"/>
                  </a:lnTo>
                  <a:lnTo>
                    <a:pt x="55" y="56"/>
                  </a:lnTo>
                  <a:lnTo>
                    <a:pt x="55" y="55"/>
                  </a:lnTo>
                  <a:lnTo>
                    <a:pt x="55" y="56"/>
                  </a:lnTo>
                  <a:lnTo>
                    <a:pt x="57" y="55"/>
                  </a:lnTo>
                  <a:lnTo>
                    <a:pt x="55" y="53"/>
                  </a:lnTo>
                  <a:lnTo>
                    <a:pt x="54" y="53"/>
                  </a:lnTo>
                  <a:lnTo>
                    <a:pt x="55" y="53"/>
                  </a:lnTo>
                  <a:lnTo>
                    <a:pt x="57" y="53"/>
                  </a:lnTo>
                  <a:lnTo>
                    <a:pt x="58" y="53"/>
                  </a:lnTo>
                  <a:lnTo>
                    <a:pt x="58" y="52"/>
                  </a:lnTo>
                  <a:lnTo>
                    <a:pt x="60" y="52"/>
                  </a:lnTo>
                  <a:lnTo>
                    <a:pt x="60" y="50"/>
                  </a:lnTo>
                  <a:lnTo>
                    <a:pt x="58" y="50"/>
                  </a:lnTo>
                  <a:lnTo>
                    <a:pt x="57" y="50"/>
                  </a:lnTo>
                  <a:lnTo>
                    <a:pt x="58" y="50"/>
                  </a:lnTo>
                  <a:lnTo>
                    <a:pt x="58" y="49"/>
                  </a:lnTo>
                  <a:lnTo>
                    <a:pt x="57" y="49"/>
                  </a:lnTo>
                  <a:lnTo>
                    <a:pt x="55" y="49"/>
                  </a:lnTo>
                  <a:lnTo>
                    <a:pt x="55" y="48"/>
                  </a:lnTo>
                  <a:lnTo>
                    <a:pt x="57" y="48"/>
                  </a:lnTo>
                  <a:lnTo>
                    <a:pt x="58" y="48"/>
                  </a:lnTo>
                  <a:lnTo>
                    <a:pt x="60" y="48"/>
                  </a:lnTo>
                  <a:lnTo>
                    <a:pt x="60" y="46"/>
                  </a:lnTo>
                  <a:lnTo>
                    <a:pt x="58" y="45"/>
                  </a:lnTo>
                  <a:lnTo>
                    <a:pt x="60" y="45"/>
                  </a:lnTo>
                  <a:lnTo>
                    <a:pt x="61" y="43"/>
                  </a:lnTo>
                  <a:lnTo>
                    <a:pt x="60" y="43"/>
                  </a:lnTo>
                  <a:lnTo>
                    <a:pt x="60" y="42"/>
                  </a:lnTo>
                  <a:lnTo>
                    <a:pt x="60" y="40"/>
                  </a:lnTo>
                  <a:lnTo>
                    <a:pt x="60" y="42"/>
                  </a:lnTo>
                  <a:lnTo>
                    <a:pt x="60" y="40"/>
                  </a:lnTo>
                  <a:lnTo>
                    <a:pt x="61" y="42"/>
                  </a:lnTo>
                  <a:lnTo>
                    <a:pt x="61" y="40"/>
                  </a:lnTo>
                  <a:lnTo>
                    <a:pt x="62" y="40"/>
                  </a:lnTo>
                  <a:lnTo>
                    <a:pt x="62" y="39"/>
                  </a:lnTo>
                  <a:lnTo>
                    <a:pt x="64" y="38"/>
                  </a:lnTo>
                  <a:lnTo>
                    <a:pt x="64" y="36"/>
                  </a:lnTo>
                  <a:lnTo>
                    <a:pt x="64" y="35"/>
                  </a:lnTo>
                  <a:lnTo>
                    <a:pt x="65" y="35"/>
                  </a:lnTo>
                  <a:lnTo>
                    <a:pt x="65" y="36"/>
                  </a:lnTo>
                  <a:lnTo>
                    <a:pt x="67" y="36"/>
                  </a:lnTo>
                  <a:lnTo>
                    <a:pt x="68" y="38"/>
                  </a:lnTo>
                  <a:lnTo>
                    <a:pt x="68" y="36"/>
                  </a:lnTo>
                  <a:lnTo>
                    <a:pt x="68" y="35"/>
                  </a:lnTo>
                  <a:lnTo>
                    <a:pt x="70" y="35"/>
                  </a:lnTo>
                  <a:lnTo>
                    <a:pt x="68" y="35"/>
                  </a:lnTo>
                  <a:lnTo>
                    <a:pt x="68" y="33"/>
                  </a:lnTo>
                  <a:lnTo>
                    <a:pt x="70" y="33"/>
                  </a:lnTo>
                  <a:lnTo>
                    <a:pt x="70" y="32"/>
                  </a:lnTo>
                  <a:lnTo>
                    <a:pt x="71" y="32"/>
                  </a:lnTo>
                  <a:lnTo>
                    <a:pt x="70" y="30"/>
                  </a:lnTo>
                  <a:lnTo>
                    <a:pt x="71" y="30"/>
                  </a:lnTo>
                  <a:lnTo>
                    <a:pt x="71" y="29"/>
                  </a:lnTo>
                  <a:lnTo>
                    <a:pt x="70" y="29"/>
                  </a:lnTo>
                  <a:lnTo>
                    <a:pt x="70" y="28"/>
                  </a:lnTo>
                  <a:lnTo>
                    <a:pt x="70" y="26"/>
                  </a:lnTo>
                  <a:lnTo>
                    <a:pt x="68" y="26"/>
                  </a:lnTo>
                  <a:lnTo>
                    <a:pt x="67" y="25"/>
                  </a:lnTo>
                  <a:lnTo>
                    <a:pt x="65" y="25"/>
                  </a:lnTo>
                  <a:lnTo>
                    <a:pt x="67" y="23"/>
                  </a:lnTo>
                  <a:lnTo>
                    <a:pt x="68" y="23"/>
                  </a:lnTo>
                  <a:lnTo>
                    <a:pt x="70" y="23"/>
                  </a:lnTo>
                  <a:lnTo>
                    <a:pt x="70" y="25"/>
                  </a:lnTo>
                  <a:lnTo>
                    <a:pt x="70" y="26"/>
                  </a:lnTo>
                  <a:lnTo>
                    <a:pt x="71" y="26"/>
                  </a:lnTo>
                  <a:lnTo>
                    <a:pt x="72" y="26"/>
                  </a:lnTo>
                  <a:lnTo>
                    <a:pt x="74" y="28"/>
                  </a:lnTo>
                  <a:lnTo>
                    <a:pt x="74" y="29"/>
                  </a:lnTo>
                  <a:lnTo>
                    <a:pt x="75" y="29"/>
                  </a:lnTo>
                  <a:lnTo>
                    <a:pt x="75" y="28"/>
                  </a:lnTo>
                  <a:lnTo>
                    <a:pt x="75" y="26"/>
                  </a:lnTo>
                  <a:lnTo>
                    <a:pt x="77" y="25"/>
                  </a:lnTo>
                  <a:lnTo>
                    <a:pt x="75" y="25"/>
                  </a:lnTo>
                  <a:lnTo>
                    <a:pt x="74" y="23"/>
                  </a:lnTo>
                  <a:lnTo>
                    <a:pt x="74" y="22"/>
                  </a:lnTo>
                  <a:lnTo>
                    <a:pt x="74" y="20"/>
                  </a:lnTo>
                  <a:lnTo>
                    <a:pt x="72" y="20"/>
                  </a:lnTo>
                  <a:lnTo>
                    <a:pt x="71" y="20"/>
                  </a:lnTo>
                  <a:lnTo>
                    <a:pt x="70" y="20"/>
                  </a:lnTo>
                  <a:lnTo>
                    <a:pt x="70" y="22"/>
                  </a:lnTo>
                  <a:lnTo>
                    <a:pt x="68" y="22"/>
                  </a:lnTo>
                  <a:lnTo>
                    <a:pt x="68" y="20"/>
                  </a:lnTo>
                  <a:lnTo>
                    <a:pt x="70" y="20"/>
                  </a:lnTo>
                  <a:lnTo>
                    <a:pt x="71" y="20"/>
                  </a:lnTo>
                  <a:lnTo>
                    <a:pt x="72" y="20"/>
                  </a:lnTo>
                  <a:lnTo>
                    <a:pt x="72" y="19"/>
                  </a:lnTo>
                  <a:lnTo>
                    <a:pt x="71" y="18"/>
                  </a:lnTo>
                  <a:lnTo>
                    <a:pt x="70" y="19"/>
                  </a:lnTo>
                  <a:lnTo>
                    <a:pt x="68" y="19"/>
                  </a:lnTo>
                  <a:lnTo>
                    <a:pt x="68" y="18"/>
                  </a:lnTo>
                  <a:lnTo>
                    <a:pt x="67" y="18"/>
                  </a:lnTo>
                  <a:lnTo>
                    <a:pt x="67" y="16"/>
                  </a:lnTo>
                  <a:lnTo>
                    <a:pt x="68" y="16"/>
                  </a:lnTo>
                  <a:lnTo>
                    <a:pt x="68" y="15"/>
                  </a:lnTo>
                  <a:lnTo>
                    <a:pt x="67" y="15"/>
                  </a:lnTo>
                  <a:lnTo>
                    <a:pt x="67" y="13"/>
                  </a:lnTo>
                  <a:lnTo>
                    <a:pt x="68" y="13"/>
                  </a:lnTo>
                  <a:lnTo>
                    <a:pt x="70" y="13"/>
                  </a:lnTo>
                  <a:lnTo>
                    <a:pt x="68" y="13"/>
                  </a:lnTo>
                  <a:lnTo>
                    <a:pt x="68" y="12"/>
                  </a:lnTo>
                  <a:lnTo>
                    <a:pt x="68" y="10"/>
                  </a:lnTo>
                  <a:lnTo>
                    <a:pt x="70" y="10"/>
                  </a:lnTo>
                  <a:lnTo>
                    <a:pt x="70" y="12"/>
                  </a:lnTo>
                  <a:lnTo>
                    <a:pt x="71" y="12"/>
                  </a:lnTo>
                  <a:lnTo>
                    <a:pt x="71" y="10"/>
                  </a:lnTo>
                  <a:lnTo>
                    <a:pt x="70" y="10"/>
                  </a:lnTo>
                  <a:lnTo>
                    <a:pt x="70" y="9"/>
                  </a:lnTo>
                  <a:lnTo>
                    <a:pt x="71" y="9"/>
                  </a:lnTo>
                  <a:lnTo>
                    <a:pt x="72" y="8"/>
                  </a:lnTo>
                  <a:lnTo>
                    <a:pt x="72" y="9"/>
                  </a:lnTo>
                  <a:lnTo>
                    <a:pt x="74" y="10"/>
                  </a:lnTo>
                  <a:lnTo>
                    <a:pt x="75" y="10"/>
                  </a:lnTo>
                  <a:lnTo>
                    <a:pt x="77" y="10"/>
                  </a:lnTo>
                  <a:lnTo>
                    <a:pt x="78" y="10"/>
                  </a:lnTo>
                  <a:lnTo>
                    <a:pt x="80" y="10"/>
                  </a:lnTo>
                  <a:lnTo>
                    <a:pt x="81" y="12"/>
                  </a:lnTo>
                  <a:lnTo>
                    <a:pt x="81" y="13"/>
                  </a:lnTo>
                  <a:lnTo>
                    <a:pt x="80" y="13"/>
                  </a:lnTo>
                  <a:lnTo>
                    <a:pt x="78" y="13"/>
                  </a:lnTo>
                  <a:lnTo>
                    <a:pt x="77" y="13"/>
                  </a:lnTo>
                  <a:lnTo>
                    <a:pt x="77" y="15"/>
                  </a:lnTo>
                  <a:lnTo>
                    <a:pt x="78" y="15"/>
                  </a:lnTo>
                  <a:lnTo>
                    <a:pt x="80" y="15"/>
                  </a:lnTo>
                  <a:lnTo>
                    <a:pt x="80" y="16"/>
                  </a:lnTo>
                  <a:lnTo>
                    <a:pt x="80" y="18"/>
                  </a:lnTo>
                  <a:lnTo>
                    <a:pt x="80" y="19"/>
                  </a:lnTo>
                  <a:lnTo>
                    <a:pt x="81" y="20"/>
                  </a:lnTo>
                  <a:lnTo>
                    <a:pt x="81" y="22"/>
                  </a:lnTo>
                  <a:lnTo>
                    <a:pt x="82" y="23"/>
                  </a:lnTo>
                  <a:lnTo>
                    <a:pt x="82" y="25"/>
                  </a:lnTo>
                  <a:lnTo>
                    <a:pt x="84" y="25"/>
                  </a:lnTo>
                  <a:lnTo>
                    <a:pt x="85" y="23"/>
                  </a:lnTo>
                  <a:lnTo>
                    <a:pt x="85" y="22"/>
                  </a:lnTo>
                  <a:lnTo>
                    <a:pt x="85" y="20"/>
                  </a:lnTo>
                  <a:lnTo>
                    <a:pt x="85" y="19"/>
                  </a:lnTo>
                  <a:lnTo>
                    <a:pt x="85" y="18"/>
                  </a:lnTo>
                  <a:lnTo>
                    <a:pt x="87" y="18"/>
                  </a:lnTo>
                  <a:lnTo>
                    <a:pt x="87" y="16"/>
                  </a:lnTo>
                  <a:lnTo>
                    <a:pt x="87" y="15"/>
                  </a:lnTo>
                  <a:lnTo>
                    <a:pt x="87" y="13"/>
                  </a:lnTo>
                  <a:lnTo>
                    <a:pt x="87" y="12"/>
                  </a:lnTo>
                  <a:lnTo>
                    <a:pt x="85" y="10"/>
                  </a:lnTo>
                  <a:lnTo>
                    <a:pt x="87" y="10"/>
                  </a:lnTo>
                  <a:lnTo>
                    <a:pt x="87" y="9"/>
                  </a:lnTo>
                  <a:lnTo>
                    <a:pt x="85" y="9"/>
                  </a:lnTo>
                  <a:lnTo>
                    <a:pt x="85" y="8"/>
                  </a:lnTo>
                  <a:lnTo>
                    <a:pt x="85" y="6"/>
                  </a:lnTo>
                  <a:lnTo>
                    <a:pt x="87" y="8"/>
                  </a:lnTo>
                  <a:lnTo>
                    <a:pt x="87" y="9"/>
                  </a:lnTo>
                  <a:lnTo>
                    <a:pt x="87" y="10"/>
                  </a:lnTo>
                  <a:lnTo>
                    <a:pt x="88" y="10"/>
                  </a:lnTo>
                  <a:lnTo>
                    <a:pt x="90" y="9"/>
                  </a:lnTo>
                  <a:lnTo>
                    <a:pt x="90" y="8"/>
                  </a:lnTo>
                  <a:lnTo>
                    <a:pt x="90" y="6"/>
                  </a:lnTo>
                  <a:lnTo>
                    <a:pt x="91" y="6"/>
                  </a:lnTo>
                  <a:lnTo>
                    <a:pt x="92" y="6"/>
                  </a:lnTo>
                  <a:lnTo>
                    <a:pt x="92" y="3"/>
                  </a:lnTo>
                  <a:lnTo>
                    <a:pt x="92" y="2"/>
                  </a:lnTo>
                  <a:lnTo>
                    <a:pt x="92" y="0"/>
                  </a:lnTo>
                  <a:lnTo>
                    <a:pt x="91" y="0"/>
                  </a:lnTo>
                  <a:lnTo>
                    <a:pt x="92" y="0"/>
                  </a:lnTo>
                  <a:lnTo>
                    <a:pt x="92" y="2"/>
                  </a:lnTo>
                  <a:lnTo>
                    <a:pt x="92" y="3"/>
                  </a:lnTo>
                  <a:lnTo>
                    <a:pt x="92" y="5"/>
                  </a:lnTo>
                  <a:lnTo>
                    <a:pt x="94" y="6"/>
                  </a:lnTo>
                  <a:lnTo>
                    <a:pt x="92" y="8"/>
                  </a:lnTo>
                  <a:lnTo>
                    <a:pt x="91" y="8"/>
                  </a:lnTo>
                  <a:lnTo>
                    <a:pt x="91" y="9"/>
                  </a:lnTo>
                  <a:lnTo>
                    <a:pt x="90" y="9"/>
                  </a:lnTo>
                  <a:lnTo>
                    <a:pt x="90" y="10"/>
                  </a:lnTo>
                  <a:lnTo>
                    <a:pt x="90" y="13"/>
                  </a:lnTo>
                  <a:lnTo>
                    <a:pt x="90" y="15"/>
                  </a:lnTo>
                  <a:lnTo>
                    <a:pt x="90" y="16"/>
                  </a:lnTo>
                  <a:lnTo>
                    <a:pt x="91" y="16"/>
                  </a:lnTo>
                  <a:lnTo>
                    <a:pt x="91" y="18"/>
                  </a:lnTo>
                  <a:lnTo>
                    <a:pt x="92" y="18"/>
                  </a:lnTo>
                  <a:lnTo>
                    <a:pt x="92" y="19"/>
                  </a:lnTo>
                  <a:lnTo>
                    <a:pt x="92" y="18"/>
                  </a:lnTo>
                  <a:lnTo>
                    <a:pt x="91" y="18"/>
                  </a:lnTo>
                  <a:lnTo>
                    <a:pt x="90" y="16"/>
                  </a:lnTo>
                  <a:lnTo>
                    <a:pt x="90" y="18"/>
                  </a:lnTo>
                  <a:lnTo>
                    <a:pt x="90" y="19"/>
                  </a:lnTo>
                  <a:lnTo>
                    <a:pt x="90" y="20"/>
                  </a:lnTo>
                  <a:lnTo>
                    <a:pt x="91" y="20"/>
                  </a:lnTo>
                  <a:lnTo>
                    <a:pt x="91" y="22"/>
                  </a:lnTo>
                  <a:lnTo>
                    <a:pt x="91" y="23"/>
                  </a:lnTo>
                  <a:lnTo>
                    <a:pt x="91" y="26"/>
                  </a:lnTo>
                  <a:lnTo>
                    <a:pt x="91" y="28"/>
                  </a:lnTo>
                  <a:lnTo>
                    <a:pt x="92" y="28"/>
                  </a:lnTo>
                  <a:lnTo>
                    <a:pt x="94" y="28"/>
                  </a:lnTo>
                  <a:lnTo>
                    <a:pt x="94" y="26"/>
                  </a:lnTo>
                  <a:lnTo>
                    <a:pt x="94" y="25"/>
                  </a:lnTo>
                  <a:lnTo>
                    <a:pt x="94" y="23"/>
                  </a:lnTo>
                  <a:lnTo>
                    <a:pt x="94" y="25"/>
                  </a:lnTo>
                  <a:lnTo>
                    <a:pt x="95" y="25"/>
                  </a:lnTo>
                  <a:lnTo>
                    <a:pt x="95" y="26"/>
                  </a:lnTo>
                  <a:lnTo>
                    <a:pt x="95" y="25"/>
                  </a:lnTo>
                  <a:lnTo>
                    <a:pt x="95" y="23"/>
                  </a:lnTo>
                  <a:lnTo>
                    <a:pt x="97" y="23"/>
                  </a:lnTo>
                  <a:lnTo>
                    <a:pt x="97" y="22"/>
                  </a:lnTo>
                  <a:lnTo>
                    <a:pt x="95" y="22"/>
                  </a:lnTo>
                  <a:lnTo>
                    <a:pt x="97" y="22"/>
                  </a:lnTo>
                  <a:lnTo>
                    <a:pt x="97" y="20"/>
                  </a:lnTo>
                  <a:lnTo>
                    <a:pt x="98" y="20"/>
                  </a:lnTo>
                  <a:lnTo>
                    <a:pt x="98" y="19"/>
                  </a:lnTo>
                  <a:lnTo>
                    <a:pt x="97" y="19"/>
                  </a:lnTo>
                  <a:lnTo>
                    <a:pt x="97" y="18"/>
                  </a:lnTo>
                  <a:lnTo>
                    <a:pt x="98" y="18"/>
                  </a:lnTo>
                  <a:lnTo>
                    <a:pt x="98" y="16"/>
                  </a:lnTo>
                  <a:lnTo>
                    <a:pt x="97" y="15"/>
                  </a:lnTo>
                  <a:lnTo>
                    <a:pt x="97" y="13"/>
                  </a:lnTo>
                  <a:lnTo>
                    <a:pt x="97" y="12"/>
                  </a:lnTo>
                  <a:lnTo>
                    <a:pt x="97" y="10"/>
                  </a:lnTo>
                  <a:lnTo>
                    <a:pt x="98" y="10"/>
                  </a:lnTo>
                  <a:lnTo>
                    <a:pt x="98" y="9"/>
                  </a:lnTo>
                  <a:lnTo>
                    <a:pt x="98" y="8"/>
                  </a:lnTo>
                  <a:lnTo>
                    <a:pt x="100" y="6"/>
                  </a:lnTo>
                  <a:lnTo>
                    <a:pt x="101" y="6"/>
                  </a:lnTo>
                  <a:lnTo>
                    <a:pt x="102" y="6"/>
                  </a:lnTo>
                  <a:lnTo>
                    <a:pt x="102" y="5"/>
                  </a:lnTo>
                  <a:lnTo>
                    <a:pt x="102" y="3"/>
                  </a:lnTo>
                  <a:lnTo>
                    <a:pt x="104" y="3"/>
                  </a:lnTo>
                  <a:lnTo>
                    <a:pt x="105" y="2"/>
                  </a:lnTo>
                  <a:lnTo>
                    <a:pt x="105" y="3"/>
                  </a:lnTo>
                  <a:lnTo>
                    <a:pt x="104" y="3"/>
                  </a:lnTo>
                  <a:lnTo>
                    <a:pt x="104" y="5"/>
                  </a:lnTo>
                  <a:lnTo>
                    <a:pt x="105" y="6"/>
                  </a:lnTo>
                  <a:lnTo>
                    <a:pt x="104" y="6"/>
                  </a:lnTo>
                  <a:lnTo>
                    <a:pt x="104" y="8"/>
                  </a:lnTo>
                  <a:lnTo>
                    <a:pt x="102" y="8"/>
                  </a:lnTo>
                  <a:lnTo>
                    <a:pt x="104" y="8"/>
                  </a:lnTo>
                  <a:lnTo>
                    <a:pt x="105" y="8"/>
                  </a:lnTo>
                  <a:lnTo>
                    <a:pt x="105" y="9"/>
                  </a:lnTo>
                  <a:lnTo>
                    <a:pt x="105" y="10"/>
                  </a:lnTo>
                  <a:lnTo>
                    <a:pt x="104" y="12"/>
                  </a:lnTo>
                  <a:lnTo>
                    <a:pt x="104" y="10"/>
                  </a:lnTo>
                  <a:lnTo>
                    <a:pt x="102" y="10"/>
                  </a:lnTo>
                  <a:lnTo>
                    <a:pt x="102" y="9"/>
                  </a:lnTo>
                  <a:lnTo>
                    <a:pt x="101" y="9"/>
                  </a:lnTo>
                  <a:lnTo>
                    <a:pt x="101" y="10"/>
                  </a:lnTo>
                  <a:lnTo>
                    <a:pt x="101" y="12"/>
                  </a:lnTo>
                  <a:lnTo>
                    <a:pt x="101" y="13"/>
                  </a:lnTo>
                  <a:lnTo>
                    <a:pt x="102" y="13"/>
                  </a:lnTo>
                  <a:lnTo>
                    <a:pt x="104" y="13"/>
                  </a:lnTo>
                  <a:lnTo>
                    <a:pt x="102" y="13"/>
                  </a:lnTo>
                  <a:lnTo>
                    <a:pt x="102" y="16"/>
                  </a:lnTo>
                  <a:lnTo>
                    <a:pt x="101" y="16"/>
                  </a:lnTo>
                  <a:lnTo>
                    <a:pt x="101" y="18"/>
                  </a:lnTo>
                  <a:lnTo>
                    <a:pt x="101" y="19"/>
                  </a:lnTo>
                  <a:lnTo>
                    <a:pt x="102" y="19"/>
                  </a:lnTo>
                  <a:lnTo>
                    <a:pt x="104" y="19"/>
                  </a:lnTo>
                  <a:lnTo>
                    <a:pt x="104" y="20"/>
                  </a:lnTo>
                  <a:lnTo>
                    <a:pt x="105" y="20"/>
                  </a:lnTo>
                  <a:lnTo>
                    <a:pt x="105" y="19"/>
                  </a:lnTo>
                  <a:lnTo>
                    <a:pt x="105" y="20"/>
                  </a:lnTo>
                  <a:lnTo>
                    <a:pt x="105" y="22"/>
                  </a:lnTo>
                  <a:lnTo>
                    <a:pt x="107" y="23"/>
                  </a:lnTo>
                  <a:lnTo>
                    <a:pt x="108" y="23"/>
                  </a:lnTo>
                  <a:lnTo>
                    <a:pt x="110" y="23"/>
                  </a:lnTo>
                  <a:lnTo>
                    <a:pt x="110" y="22"/>
                  </a:lnTo>
                  <a:lnTo>
                    <a:pt x="111" y="22"/>
                  </a:lnTo>
                  <a:lnTo>
                    <a:pt x="111" y="20"/>
                  </a:lnTo>
                  <a:lnTo>
                    <a:pt x="111" y="19"/>
                  </a:lnTo>
                  <a:lnTo>
                    <a:pt x="111" y="20"/>
                  </a:lnTo>
                  <a:lnTo>
                    <a:pt x="112" y="20"/>
                  </a:lnTo>
                  <a:lnTo>
                    <a:pt x="112" y="22"/>
                  </a:lnTo>
                  <a:lnTo>
                    <a:pt x="112" y="20"/>
                  </a:lnTo>
                  <a:lnTo>
                    <a:pt x="112" y="19"/>
                  </a:lnTo>
                  <a:lnTo>
                    <a:pt x="114" y="20"/>
                  </a:lnTo>
                  <a:lnTo>
                    <a:pt x="114" y="19"/>
                  </a:lnTo>
                  <a:lnTo>
                    <a:pt x="114" y="18"/>
                  </a:lnTo>
                  <a:lnTo>
                    <a:pt x="115" y="18"/>
                  </a:lnTo>
                  <a:lnTo>
                    <a:pt x="115" y="19"/>
                  </a:lnTo>
                  <a:lnTo>
                    <a:pt x="115" y="18"/>
                  </a:lnTo>
                  <a:lnTo>
                    <a:pt x="115" y="16"/>
                  </a:lnTo>
                  <a:lnTo>
                    <a:pt x="114" y="16"/>
                  </a:lnTo>
                  <a:lnTo>
                    <a:pt x="112" y="16"/>
                  </a:lnTo>
                  <a:lnTo>
                    <a:pt x="112" y="15"/>
                  </a:lnTo>
                  <a:lnTo>
                    <a:pt x="111" y="15"/>
                  </a:lnTo>
                  <a:lnTo>
                    <a:pt x="110" y="15"/>
                  </a:lnTo>
                  <a:lnTo>
                    <a:pt x="108" y="13"/>
                  </a:lnTo>
                  <a:lnTo>
                    <a:pt x="108" y="12"/>
                  </a:lnTo>
                  <a:lnTo>
                    <a:pt x="110" y="12"/>
                  </a:lnTo>
                  <a:lnTo>
                    <a:pt x="108" y="12"/>
                  </a:lnTo>
                  <a:lnTo>
                    <a:pt x="108" y="10"/>
                  </a:lnTo>
                  <a:lnTo>
                    <a:pt x="110" y="12"/>
                  </a:lnTo>
                  <a:lnTo>
                    <a:pt x="111" y="12"/>
                  </a:lnTo>
                  <a:lnTo>
                    <a:pt x="111" y="13"/>
                  </a:lnTo>
                  <a:lnTo>
                    <a:pt x="112" y="15"/>
                  </a:lnTo>
                  <a:lnTo>
                    <a:pt x="114" y="15"/>
                  </a:lnTo>
                  <a:lnTo>
                    <a:pt x="114" y="13"/>
                  </a:lnTo>
                  <a:lnTo>
                    <a:pt x="114" y="15"/>
                  </a:lnTo>
                  <a:lnTo>
                    <a:pt x="115" y="15"/>
                  </a:lnTo>
                  <a:lnTo>
                    <a:pt x="115" y="16"/>
                  </a:lnTo>
                  <a:lnTo>
                    <a:pt x="115" y="18"/>
                  </a:lnTo>
                  <a:lnTo>
                    <a:pt x="117" y="18"/>
                  </a:lnTo>
                  <a:lnTo>
                    <a:pt x="117" y="19"/>
                  </a:lnTo>
                  <a:lnTo>
                    <a:pt x="117" y="18"/>
                  </a:lnTo>
                  <a:lnTo>
                    <a:pt x="117" y="16"/>
                  </a:lnTo>
                  <a:lnTo>
                    <a:pt x="118" y="16"/>
                  </a:lnTo>
                  <a:lnTo>
                    <a:pt x="118" y="18"/>
                  </a:lnTo>
                  <a:lnTo>
                    <a:pt x="120" y="19"/>
                  </a:lnTo>
                  <a:lnTo>
                    <a:pt x="120" y="18"/>
                  </a:lnTo>
                  <a:lnTo>
                    <a:pt x="121" y="16"/>
                  </a:lnTo>
                  <a:lnTo>
                    <a:pt x="121" y="15"/>
                  </a:lnTo>
                  <a:lnTo>
                    <a:pt x="120" y="13"/>
                  </a:lnTo>
                  <a:lnTo>
                    <a:pt x="118" y="12"/>
                  </a:lnTo>
                  <a:lnTo>
                    <a:pt x="118" y="10"/>
                  </a:lnTo>
                  <a:lnTo>
                    <a:pt x="118" y="9"/>
                  </a:lnTo>
                  <a:lnTo>
                    <a:pt x="118" y="8"/>
                  </a:lnTo>
                  <a:lnTo>
                    <a:pt x="118" y="6"/>
                  </a:lnTo>
                  <a:lnTo>
                    <a:pt x="118" y="5"/>
                  </a:lnTo>
                  <a:lnTo>
                    <a:pt x="120" y="6"/>
                  </a:lnTo>
                  <a:lnTo>
                    <a:pt x="120" y="8"/>
                  </a:lnTo>
                  <a:lnTo>
                    <a:pt x="118" y="9"/>
                  </a:lnTo>
                  <a:lnTo>
                    <a:pt x="120" y="10"/>
                  </a:lnTo>
                  <a:lnTo>
                    <a:pt x="121" y="10"/>
                  </a:lnTo>
                  <a:lnTo>
                    <a:pt x="121" y="9"/>
                  </a:lnTo>
                  <a:lnTo>
                    <a:pt x="122" y="9"/>
                  </a:lnTo>
                  <a:lnTo>
                    <a:pt x="124" y="9"/>
                  </a:lnTo>
                  <a:lnTo>
                    <a:pt x="125" y="9"/>
                  </a:lnTo>
                  <a:lnTo>
                    <a:pt x="125" y="8"/>
                  </a:lnTo>
                  <a:lnTo>
                    <a:pt x="125" y="6"/>
                  </a:lnTo>
                  <a:lnTo>
                    <a:pt x="125" y="8"/>
                  </a:lnTo>
                  <a:lnTo>
                    <a:pt x="127" y="6"/>
                  </a:lnTo>
                  <a:lnTo>
                    <a:pt x="128" y="5"/>
                  </a:lnTo>
                  <a:lnTo>
                    <a:pt x="130" y="5"/>
                  </a:lnTo>
                  <a:lnTo>
                    <a:pt x="130" y="6"/>
                  </a:lnTo>
                  <a:lnTo>
                    <a:pt x="128" y="6"/>
                  </a:lnTo>
                  <a:lnTo>
                    <a:pt x="128" y="8"/>
                  </a:lnTo>
                  <a:lnTo>
                    <a:pt x="130" y="10"/>
                  </a:lnTo>
                  <a:lnTo>
                    <a:pt x="128" y="10"/>
                  </a:lnTo>
                  <a:lnTo>
                    <a:pt x="128" y="12"/>
                  </a:lnTo>
                  <a:lnTo>
                    <a:pt x="130" y="12"/>
                  </a:lnTo>
                  <a:lnTo>
                    <a:pt x="130" y="13"/>
                  </a:lnTo>
                  <a:lnTo>
                    <a:pt x="131" y="13"/>
                  </a:lnTo>
                  <a:lnTo>
                    <a:pt x="133" y="12"/>
                  </a:lnTo>
                  <a:lnTo>
                    <a:pt x="133" y="13"/>
                  </a:lnTo>
                  <a:lnTo>
                    <a:pt x="131" y="13"/>
                  </a:lnTo>
                  <a:lnTo>
                    <a:pt x="131" y="15"/>
                  </a:lnTo>
                  <a:lnTo>
                    <a:pt x="131" y="16"/>
                  </a:lnTo>
                  <a:lnTo>
                    <a:pt x="130" y="16"/>
                  </a:lnTo>
                  <a:lnTo>
                    <a:pt x="130" y="15"/>
                  </a:lnTo>
                  <a:lnTo>
                    <a:pt x="130" y="13"/>
                  </a:lnTo>
                  <a:lnTo>
                    <a:pt x="128" y="13"/>
                  </a:lnTo>
                  <a:lnTo>
                    <a:pt x="128" y="15"/>
                  </a:lnTo>
                  <a:lnTo>
                    <a:pt x="130" y="15"/>
                  </a:lnTo>
                  <a:lnTo>
                    <a:pt x="130" y="16"/>
                  </a:lnTo>
                  <a:lnTo>
                    <a:pt x="128" y="16"/>
                  </a:lnTo>
                  <a:lnTo>
                    <a:pt x="128" y="15"/>
                  </a:lnTo>
                  <a:lnTo>
                    <a:pt x="127" y="15"/>
                  </a:lnTo>
                  <a:lnTo>
                    <a:pt x="125" y="15"/>
                  </a:lnTo>
                  <a:lnTo>
                    <a:pt x="125" y="16"/>
                  </a:lnTo>
                  <a:lnTo>
                    <a:pt x="124" y="15"/>
                  </a:lnTo>
                  <a:lnTo>
                    <a:pt x="124" y="16"/>
                  </a:lnTo>
                  <a:lnTo>
                    <a:pt x="122" y="18"/>
                  </a:lnTo>
                  <a:lnTo>
                    <a:pt x="122" y="19"/>
                  </a:lnTo>
                  <a:lnTo>
                    <a:pt x="122" y="20"/>
                  </a:lnTo>
                  <a:lnTo>
                    <a:pt x="124" y="20"/>
                  </a:lnTo>
                  <a:lnTo>
                    <a:pt x="124" y="19"/>
                  </a:lnTo>
                  <a:lnTo>
                    <a:pt x="124" y="20"/>
                  </a:lnTo>
                  <a:lnTo>
                    <a:pt x="122" y="20"/>
                  </a:lnTo>
                  <a:lnTo>
                    <a:pt x="122" y="22"/>
                  </a:lnTo>
                  <a:lnTo>
                    <a:pt x="121" y="22"/>
                  </a:lnTo>
                  <a:lnTo>
                    <a:pt x="122" y="22"/>
                  </a:lnTo>
                  <a:lnTo>
                    <a:pt x="124" y="22"/>
                  </a:lnTo>
                  <a:lnTo>
                    <a:pt x="124" y="20"/>
                  </a:lnTo>
                  <a:lnTo>
                    <a:pt x="124" y="22"/>
                  </a:lnTo>
                  <a:lnTo>
                    <a:pt x="122" y="23"/>
                  </a:lnTo>
                  <a:lnTo>
                    <a:pt x="121" y="23"/>
                  </a:lnTo>
                  <a:lnTo>
                    <a:pt x="121" y="25"/>
                  </a:lnTo>
                  <a:lnTo>
                    <a:pt x="122" y="25"/>
                  </a:lnTo>
                  <a:lnTo>
                    <a:pt x="124" y="25"/>
                  </a:lnTo>
                  <a:lnTo>
                    <a:pt x="125" y="23"/>
                  </a:lnTo>
                  <a:lnTo>
                    <a:pt x="125" y="22"/>
                  </a:lnTo>
                  <a:lnTo>
                    <a:pt x="125" y="20"/>
                  </a:lnTo>
                  <a:lnTo>
                    <a:pt x="125" y="19"/>
                  </a:lnTo>
                  <a:lnTo>
                    <a:pt x="127" y="19"/>
                  </a:lnTo>
                  <a:lnTo>
                    <a:pt x="127" y="20"/>
                  </a:lnTo>
                  <a:lnTo>
                    <a:pt x="128" y="20"/>
                  </a:lnTo>
                  <a:lnTo>
                    <a:pt x="130" y="22"/>
                  </a:lnTo>
                  <a:lnTo>
                    <a:pt x="131" y="23"/>
                  </a:lnTo>
                  <a:lnTo>
                    <a:pt x="131" y="22"/>
                  </a:lnTo>
                  <a:lnTo>
                    <a:pt x="133" y="22"/>
                  </a:lnTo>
                  <a:lnTo>
                    <a:pt x="133" y="20"/>
                  </a:lnTo>
                  <a:lnTo>
                    <a:pt x="133" y="19"/>
                  </a:lnTo>
                  <a:lnTo>
                    <a:pt x="131" y="19"/>
                  </a:lnTo>
                  <a:lnTo>
                    <a:pt x="133" y="19"/>
                  </a:lnTo>
                  <a:lnTo>
                    <a:pt x="133" y="20"/>
                  </a:lnTo>
                </a:path>
              </a:pathLst>
            </a:custGeom>
            <a:solidFill>
              <a:schemeClr val="bg1"/>
            </a:solidFill>
            <a:ln w="3175" cmpd="sng">
              <a:solidFill>
                <a:srgbClr val="808080"/>
              </a:solidFill>
              <a:prstDash val="solid"/>
              <a:round/>
              <a:headEnd/>
              <a:tailEnd/>
            </a:ln>
          </p:spPr>
          <p:txBody>
            <a:bodyPr/>
            <a:lstStyle/>
            <a:p>
              <a:endParaRPr lang="en-US"/>
            </a:p>
          </p:txBody>
        </p:sp>
        <p:sp>
          <p:nvSpPr>
            <p:cNvPr id="15378" name="Freeform 329"/>
            <p:cNvSpPr>
              <a:spLocks/>
            </p:cNvSpPr>
            <p:nvPr/>
          </p:nvSpPr>
          <p:spPr bwMode="auto">
            <a:xfrm>
              <a:off x="3220" y="924"/>
              <a:ext cx="64" cy="31"/>
            </a:xfrm>
            <a:custGeom>
              <a:avLst/>
              <a:gdLst>
                <a:gd name="T0" fmla="*/ 14 w 127"/>
                <a:gd name="T1" fmla="*/ 59 h 61"/>
                <a:gd name="T2" fmla="*/ 5 w 127"/>
                <a:gd name="T3" fmla="*/ 50 h 61"/>
                <a:gd name="T4" fmla="*/ 3 w 127"/>
                <a:gd name="T5" fmla="*/ 47 h 61"/>
                <a:gd name="T6" fmla="*/ 5 w 127"/>
                <a:gd name="T7" fmla="*/ 47 h 61"/>
                <a:gd name="T8" fmla="*/ 8 w 127"/>
                <a:gd name="T9" fmla="*/ 50 h 61"/>
                <a:gd name="T10" fmla="*/ 13 w 127"/>
                <a:gd name="T11" fmla="*/ 53 h 61"/>
                <a:gd name="T12" fmla="*/ 21 w 127"/>
                <a:gd name="T13" fmla="*/ 57 h 61"/>
                <a:gd name="T14" fmla="*/ 18 w 127"/>
                <a:gd name="T15" fmla="*/ 51 h 61"/>
                <a:gd name="T16" fmla="*/ 11 w 127"/>
                <a:gd name="T17" fmla="*/ 49 h 61"/>
                <a:gd name="T18" fmla="*/ 10 w 127"/>
                <a:gd name="T19" fmla="*/ 43 h 61"/>
                <a:gd name="T20" fmla="*/ 14 w 127"/>
                <a:gd name="T21" fmla="*/ 41 h 61"/>
                <a:gd name="T22" fmla="*/ 18 w 127"/>
                <a:gd name="T23" fmla="*/ 47 h 61"/>
                <a:gd name="T24" fmla="*/ 23 w 127"/>
                <a:gd name="T25" fmla="*/ 54 h 61"/>
                <a:gd name="T26" fmla="*/ 28 w 127"/>
                <a:gd name="T27" fmla="*/ 56 h 61"/>
                <a:gd name="T28" fmla="*/ 24 w 127"/>
                <a:gd name="T29" fmla="*/ 49 h 61"/>
                <a:gd name="T30" fmla="*/ 30 w 127"/>
                <a:gd name="T31" fmla="*/ 53 h 61"/>
                <a:gd name="T32" fmla="*/ 38 w 127"/>
                <a:gd name="T33" fmla="*/ 50 h 61"/>
                <a:gd name="T34" fmla="*/ 30 w 127"/>
                <a:gd name="T35" fmla="*/ 46 h 61"/>
                <a:gd name="T36" fmla="*/ 15 w 127"/>
                <a:gd name="T37" fmla="*/ 34 h 61"/>
                <a:gd name="T38" fmla="*/ 18 w 127"/>
                <a:gd name="T39" fmla="*/ 33 h 61"/>
                <a:gd name="T40" fmla="*/ 17 w 127"/>
                <a:gd name="T41" fmla="*/ 34 h 61"/>
                <a:gd name="T42" fmla="*/ 27 w 127"/>
                <a:gd name="T43" fmla="*/ 40 h 61"/>
                <a:gd name="T44" fmla="*/ 34 w 127"/>
                <a:gd name="T45" fmla="*/ 43 h 61"/>
                <a:gd name="T46" fmla="*/ 45 w 127"/>
                <a:gd name="T47" fmla="*/ 47 h 61"/>
                <a:gd name="T48" fmla="*/ 40 w 127"/>
                <a:gd name="T49" fmla="*/ 43 h 61"/>
                <a:gd name="T50" fmla="*/ 40 w 127"/>
                <a:gd name="T51" fmla="*/ 41 h 61"/>
                <a:gd name="T52" fmla="*/ 47 w 127"/>
                <a:gd name="T53" fmla="*/ 41 h 61"/>
                <a:gd name="T54" fmla="*/ 55 w 127"/>
                <a:gd name="T55" fmla="*/ 51 h 61"/>
                <a:gd name="T56" fmla="*/ 53 w 127"/>
                <a:gd name="T57" fmla="*/ 46 h 61"/>
                <a:gd name="T58" fmla="*/ 58 w 127"/>
                <a:gd name="T59" fmla="*/ 50 h 61"/>
                <a:gd name="T60" fmla="*/ 64 w 127"/>
                <a:gd name="T61" fmla="*/ 49 h 61"/>
                <a:gd name="T62" fmla="*/ 67 w 127"/>
                <a:gd name="T63" fmla="*/ 41 h 61"/>
                <a:gd name="T64" fmla="*/ 74 w 127"/>
                <a:gd name="T65" fmla="*/ 50 h 61"/>
                <a:gd name="T66" fmla="*/ 73 w 127"/>
                <a:gd name="T67" fmla="*/ 49 h 61"/>
                <a:gd name="T68" fmla="*/ 80 w 127"/>
                <a:gd name="T69" fmla="*/ 51 h 61"/>
                <a:gd name="T70" fmla="*/ 83 w 127"/>
                <a:gd name="T71" fmla="*/ 46 h 61"/>
                <a:gd name="T72" fmla="*/ 71 w 127"/>
                <a:gd name="T73" fmla="*/ 39 h 61"/>
                <a:gd name="T74" fmla="*/ 75 w 127"/>
                <a:gd name="T75" fmla="*/ 41 h 61"/>
                <a:gd name="T76" fmla="*/ 77 w 127"/>
                <a:gd name="T77" fmla="*/ 39 h 61"/>
                <a:gd name="T78" fmla="*/ 80 w 127"/>
                <a:gd name="T79" fmla="*/ 39 h 61"/>
                <a:gd name="T80" fmla="*/ 77 w 127"/>
                <a:gd name="T81" fmla="*/ 33 h 61"/>
                <a:gd name="T82" fmla="*/ 84 w 127"/>
                <a:gd name="T83" fmla="*/ 43 h 61"/>
                <a:gd name="T84" fmla="*/ 91 w 127"/>
                <a:gd name="T85" fmla="*/ 47 h 61"/>
                <a:gd name="T86" fmla="*/ 87 w 127"/>
                <a:gd name="T87" fmla="*/ 34 h 61"/>
                <a:gd name="T88" fmla="*/ 88 w 127"/>
                <a:gd name="T89" fmla="*/ 36 h 61"/>
                <a:gd name="T90" fmla="*/ 93 w 127"/>
                <a:gd name="T91" fmla="*/ 49 h 61"/>
                <a:gd name="T92" fmla="*/ 108 w 127"/>
                <a:gd name="T93" fmla="*/ 57 h 61"/>
                <a:gd name="T94" fmla="*/ 117 w 127"/>
                <a:gd name="T95" fmla="*/ 53 h 61"/>
                <a:gd name="T96" fmla="*/ 121 w 127"/>
                <a:gd name="T97" fmla="*/ 44 h 61"/>
                <a:gd name="T98" fmla="*/ 110 w 127"/>
                <a:gd name="T99" fmla="*/ 33 h 61"/>
                <a:gd name="T100" fmla="*/ 113 w 127"/>
                <a:gd name="T101" fmla="*/ 33 h 61"/>
                <a:gd name="T102" fmla="*/ 123 w 127"/>
                <a:gd name="T103" fmla="*/ 40 h 61"/>
                <a:gd name="T104" fmla="*/ 126 w 127"/>
                <a:gd name="T105" fmla="*/ 31 h 61"/>
                <a:gd name="T106" fmla="*/ 121 w 127"/>
                <a:gd name="T107" fmla="*/ 29 h 61"/>
                <a:gd name="T108" fmla="*/ 126 w 127"/>
                <a:gd name="T109" fmla="*/ 24 h 61"/>
                <a:gd name="T110" fmla="*/ 118 w 127"/>
                <a:gd name="T111" fmla="*/ 20 h 61"/>
                <a:gd name="T112" fmla="*/ 126 w 127"/>
                <a:gd name="T113" fmla="*/ 19 h 61"/>
                <a:gd name="T114" fmla="*/ 123 w 127"/>
                <a:gd name="T115" fmla="*/ 11 h 61"/>
                <a:gd name="T116" fmla="*/ 118 w 127"/>
                <a:gd name="T117" fmla="*/ 6 h 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7"/>
                <a:gd name="T178" fmla="*/ 0 h 61"/>
                <a:gd name="T179" fmla="*/ 127 w 127"/>
                <a:gd name="T180" fmla="*/ 61 h 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7" h="61">
                  <a:moveTo>
                    <a:pt x="8" y="56"/>
                  </a:moveTo>
                  <a:lnTo>
                    <a:pt x="7" y="56"/>
                  </a:lnTo>
                  <a:lnTo>
                    <a:pt x="7" y="54"/>
                  </a:lnTo>
                  <a:lnTo>
                    <a:pt x="7" y="56"/>
                  </a:lnTo>
                  <a:lnTo>
                    <a:pt x="8" y="56"/>
                  </a:lnTo>
                  <a:lnTo>
                    <a:pt x="10" y="56"/>
                  </a:lnTo>
                  <a:lnTo>
                    <a:pt x="11" y="56"/>
                  </a:lnTo>
                  <a:lnTo>
                    <a:pt x="13" y="56"/>
                  </a:lnTo>
                  <a:lnTo>
                    <a:pt x="13" y="57"/>
                  </a:lnTo>
                  <a:lnTo>
                    <a:pt x="14" y="59"/>
                  </a:lnTo>
                  <a:lnTo>
                    <a:pt x="14" y="57"/>
                  </a:lnTo>
                  <a:lnTo>
                    <a:pt x="14" y="56"/>
                  </a:lnTo>
                  <a:lnTo>
                    <a:pt x="13" y="54"/>
                  </a:lnTo>
                  <a:lnTo>
                    <a:pt x="11" y="54"/>
                  </a:lnTo>
                  <a:lnTo>
                    <a:pt x="10" y="54"/>
                  </a:lnTo>
                  <a:lnTo>
                    <a:pt x="10" y="53"/>
                  </a:lnTo>
                  <a:lnTo>
                    <a:pt x="8" y="53"/>
                  </a:lnTo>
                  <a:lnTo>
                    <a:pt x="7" y="51"/>
                  </a:lnTo>
                  <a:lnTo>
                    <a:pt x="7" y="50"/>
                  </a:lnTo>
                  <a:lnTo>
                    <a:pt x="5" y="50"/>
                  </a:lnTo>
                  <a:lnTo>
                    <a:pt x="5" y="51"/>
                  </a:lnTo>
                  <a:lnTo>
                    <a:pt x="5" y="50"/>
                  </a:lnTo>
                  <a:lnTo>
                    <a:pt x="4" y="50"/>
                  </a:lnTo>
                  <a:lnTo>
                    <a:pt x="4" y="49"/>
                  </a:lnTo>
                  <a:lnTo>
                    <a:pt x="3" y="47"/>
                  </a:lnTo>
                  <a:lnTo>
                    <a:pt x="1" y="47"/>
                  </a:lnTo>
                  <a:lnTo>
                    <a:pt x="1" y="46"/>
                  </a:lnTo>
                  <a:lnTo>
                    <a:pt x="0" y="46"/>
                  </a:lnTo>
                  <a:lnTo>
                    <a:pt x="1" y="46"/>
                  </a:lnTo>
                  <a:lnTo>
                    <a:pt x="3" y="47"/>
                  </a:lnTo>
                  <a:lnTo>
                    <a:pt x="4" y="47"/>
                  </a:lnTo>
                  <a:lnTo>
                    <a:pt x="4" y="46"/>
                  </a:lnTo>
                  <a:lnTo>
                    <a:pt x="3" y="44"/>
                  </a:lnTo>
                  <a:lnTo>
                    <a:pt x="1" y="43"/>
                  </a:lnTo>
                  <a:lnTo>
                    <a:pt x="1" y="41"/>
                  </a:lnTo>
                  <a:lnTo>
                    <a:pt x="3" y="43"/>
                  </a:lnTo>
                  <a:lnTo>
                    <a:pt x="3" y="44"/>
                  </a:lnTo>
                  <a:lnTo>
                    <a:pt x="4" y="44"/>
                  </a:lnTo>
                  <a:lnTo>
                    <a:pt x="4" y="46"/>
                  </a:lnTo>
                  <a:lnTo>
                    <a:pt x="5" y="47"/>
                  </a:lnTo>
                  <a:lnTo>
                    <a:pt x="4" y="47"/>
                  </a:lnTo>
                  <a:lnTo>
                    <a:pt x="4" y="49"/>
                  </a:lnTo>
                  <a:lnTo>
                    <a:pt x="5" y="50"/>
                  </a:lnTo>
                  <a:lnTo>
                    <a:pt x="7" y="50"/>
                  </a:lnTo>
                  <a:lnTo>
                    <a:pt x="7" y="49"/>
                  </a:lnTo>
                  <a:lnTo>
                    <a:pt x="7" y="47"/>
                  </a:lnTo>
                  <a:lnTo>
                    <a:pt x="8" y="49"/>
                  </a:lnTo>
                  <a:lnTo>
                    <a:pt x="8" y="50"/>
                  </a:lnTo>
                  <a:lnTo>
                    <a:pt x="8" y="49"/>
                  </a:lnTo>
                  <a:lnTo>
                    <a:pt x="8" y="50"/>
                  </a:lnTo>
                  <a:lnTo>
                    <a:pt x="8" y="49"/>
                  </a:lnTo>
                  <a:lnTo>
                    <a:pt x="10" y="49"/>
                  </a:lnTo>
                  <a:lnTo>
                    <a:pt x="10" y="50"/>
                  </a:lnTo>
                  <a:lnTo>
                    <a:pt x="11" y="50"/>
                  </a:lnTo>
                  <a:lnTo>
                    <a:pt x="13" y="50"/>
                  </a:lnTo>
                  <a:lnTo>
                    <a:pt x="13" y="51"/>
                  </a:lnTo>
                  <a:lnTo>
                    <a:pt x="14" y="51"/>
                  </a:lnTo>
                  <a:lnTo>
                    <a:pt x="13" y="53"/>
                  </a:lnTo>
                  <a:lnTo>
                    <a:pt x="14" y="53"/>
                  </a:lnTo>
                  <a:lnTo>
                    <a:pt x="13" y="53"/>
                  </a:lnTo>
                  <a:lnTo>
                    <a:pt x="14" y="54"/>
                  </a:lnTo>
                  <a:lnTo>
                    <a:pt x="14" y="56"/>
                  </a:lnTo>
                  <a:lnTo>
                    <a:pt x="15" y="56"/>
                  </a:lnTo>
                  <a:lnTo>
                    <a:pt x="15" y="57"/>
                  </a:lnTo>
                  <a:lnTo>
                    <a:pt x="17" y="57"/>
                  </a:lnTo>
                  <a:lnTo>
                    <a:pt x="18" y="57"/>
                  </a:lnTo>
                  <a:lnTo>
                    <a:pt x="20" y="57"/>
                  </a:lnTo>
                  <a:lnTo>
                    <a:pt x="20" y="59"/>
                  </a:lnTo>
                  <a:lnTo>
                    <a:pt x="20" y="57"/>
                  </a:lnTo>
                  <a:lnTo>
                    <a:pt x="21" y="57"/>
                  </a:lnTo>
                  <a:lnTo>
                    <a:pt x="20" y="57"/>
                  </a:lnTo>
                  <a:lnTo>
                    <a:pt x="20" y="56"/>
                  </a:lnTo>
                  <a:lnTo>
                    <a:pt x="20" y="54"/>
                  </a:lnTo>
                  <a:lnTo>
                    <a:pt x="18" y="54"/>
                  </a:lnTo>
                  <a:lnTo>
                    <a:pt x="17" y="54"/>
                  </a:lnTo>
                  <a:lnTo>
                    <a:pt x="15" y="54"/>
                  </a:lnTo>
                  <a:lnTo>
                    <a:pt x="15" y="53"/>
                  </a:lnTo>
                  <a:lnTo>
                    <a:pt x="17" y="53"/>
                  </a:lnTo>
                  <a:lnTo>
                    <a:pt x="18" y="53"/>
                  </a:lnTo>
                  <a:lnTo>
                    <a:pt x="18" y="51"/>
                  </a:lnTo>
                  <a:lnTo>
                    <a:pt x="17" y="53"/>
                  </a:lnTo>
                  <a:lnTo>
                    <a:pt x="15" y="51"/>
                  </a:lnTo>
                  <a:lnTo>
                    <a:pt x="14" y="50"/>
                  </a:lnTo>
                  <a:lnTo>
                    <a:pt x="14" y="49"/>
                  </a:lnTo>
                  <a:lnTo>
                    <a:pt x="13" y="49"/>
                  </a:lnTo>
                  <a:lnTo>
                    <a:pt x="11" y="49"/>
                  </a:lnTo>
                  <a:lnTo>
                    <a:pt x="11" y="47"/>
                  </a:lnTo>
                  <a:lnTo>
                    <a:pt x="13" y="47"/>
                  </a:lnTo>
                  <a:lnTo>
                    <a:pt x="11" y="47"/>
                  </a:lnTo>
                  <a:lnTo>
                    <a:pt x="11" y="49"/>
                  </a:lnTo>
                  <a:lnTo>
                    <a:pt x="11" y="47"/>
                  </a:lnTo>
                  <a:lnTo>
                    <a:pt x="10" y="47"/>
                  </a:lnTo>
                  <a:lnTo>
                    <a:pt x="10" y="46"/>
                  </a:lnTo>
                  <a:lnTo>
                    <a:pt x="10" y="44"/>
                  </a:lnTo>
                  <a:lnTo>
                    <a:pt x="10" y="43"/>
                  </a:lnTo>
                  <a:lnTo>
                    <a:pt x="8" y="43"/>
                  </a:lnTo>
                  <a:lnTo>
                    <a:pt x="7" y="43"/>
                  </a:lnTo>
                  <a:lnTo>
                    <a:pt x="7" y="41"/>
                  </a:lnTo>
                  <a:lnTo>
                    <a:pt x="8" y="41"/>
                  </a:lnTo>
                  <a:lnTo>
                    <a:pt x="10" y="43"/>
                  </a:lnTo>
                  <a:lnTo>
                    <a:pt x="10" y="41"/>
                  </a:lnTo>
                  <a:lnTo>
                    <a:pt x="11" y="41"/>
                  </a:lnTo>
                  <a:lnTo>
                    <a:pt x="11" y="43"/>
                  </a:lnTo>
                  <a:lnTo>
                    <a:pt x="11" y="44"/>
                  </a:lnTo>
                  <a:lnTo>
                    <a:pt x="11" y="43"/>
                  </a:lnTo>
                  <a:lnTo>
                    <a:pt x="11" y="41"/>
                  </a:lnTo>
                  <a:lnTo>
                    <a:pt x="13" y="41"/>
                  </a:lnTo>
                  <a:lnTo>
                    <a:pt x="13" y="43"/>
                  </a:lnTo>
                  <a:lnTo>
                    <a:pt x="13" y="41"/>
                  </a:lnTo>
                  <a:lnTo>
                    <a:pt x="14" y="41"/>
                  </a:lnTo>
                  <a:lnTo>
                    <a:pt x="14" y="43"/>
                  </a:lnTo>
                  <a:lnTo>
                    <a:pt x="14" y="41"/>
                  </a:lnTo>
                  <a:lnTo>
                    <a:pt x="15" y="41"/>
                  </a:lnTo>
                  <a:lnTo>
                    <a:pt x="15" y="43"/>
                  </a:lnTo>
                  <a:lnTo>
                    <a:pt x="17" y="44"/>
                  </a:lnTo>
                  <a:lnTo>
                    <a:pt x="17" y="43"/>
                  </a:lnTo>
                  <a:lnTo>
                    <a:pt x="17" y="44"/>
                  </a:lnTo>
                  <a:lnTo>
                    <a:pt x="18" y="44"/>
                  </a:lnTo>
                  <a:lnTo>
                    <a:pt x="18" y="46"/>
                  </a:lnTo>
                  <a:lnTo>
                    <a:pt x="18" y="47"/>
                  </a:lnTo>
                  <a:lnTo>
                    <a:pt x="20" y="49"/>
                  </a:lnTo>
                  <a:lnTo>
                    <a:pt x="20" y="50"/>
                  </a:lnTo>
                  <a:lnTo>
                    <a:pt x="21" y="50"/>
                  </a:lnTo>
                  <a:lnTo>
                    <a:pt x="20" y="50"/>
                  </a:lnTo>
                  <a:lnTo>
                    <a:pt x="21" y="51"/>
                  </a:lnTo>
                  <a:lnTo>
                    <a:pt x="20" y="51"/>
                  </a:lnTo>
                  <a:lnTo>
                    <a:pt x="20" y="53"/>
                  </a:lnTo>
                  <a:lnTo>
                    <a:pt x="21" y="53"/>
                  </a:lnTo>
                  <a:lnTo>
                    <a:pt x="21" y="54"/>
                  </a:lnTo>
                  <a:lnTo>
                    <a:pt x="23" y="54"/>
                  </a:lnTo>
                  <a:lnTo>
                    <a:pt x="24" y="57"/>
                  </a:lnTo>
                  <a:lnTo>
                    <a:pt x="25" y="59"/>
                  </a:lnTo>
                  <a:lnTo>
                    <a:pt x="25" y="60"/>
                  </a:lnTo>
                  <a:lnTo>
                    <a:pt x="25" y="61"/>
                  </a:lnTo>
                  <a:lnTo>
                    <a:pt x="27" y="61"/>
                  </a:lnTo>
                  <a:lnTo>
                    <a:pt x="27" y="60"/>
                  </a:lnTo>
                  <a:lnTo>
                    <a:pt x="27" y="59"/>
                  </a:lnTo>
                  <a:lnTo>
                    <a:pt x="27" y="57"/>
                  </a:lnTo>
                  <a:lnTo>
                    <a:pt x="28" y="57"/>
                  </a:lnTo>
                  <a:lnTo>
                    <a:pt x="28" y="56"/>
                  </a:lnTo>
                  <a:lnTo>
                    <a:pt x="27" y="56"/>
                  </a:lnTo>
                  <a:lnTo>
                    <a:pt x="28" y="56"/>
                  </a:lnTo>
                  <a:lnTo>
                    <a:pt x="28" y="54"/>
                  </a:lnTo>
                  <a:lnTo>
                    <a:pt x="27" y="54"/>
                  </a:lnTo>
                  <a:lnTo>
                    <a:pt x="25" y="54"/>
                  </a:lnTo>
                  <a:lnTo>
                    <a:pt x="24" y="54"/>
                  </a:lnTo>
                  <a:lnTo>
                    <a:pt x="24" y="53"/>
                  </a:lnTo>
                  <a:lnTo>
                    <a:pt x="24" y="51"/>
                  </a:lnTo>
                  <a:lnTo>
                    <a:pt x="24" y="50"/>
                  </a:lnTo>
                  <a:lnTo>
                    <a:pt x="24" y="49"/>
                  </a:lnTo>
                  <a:lnTo>
                    <a:pt x="25" y="49"/>
                  </a:lnTo>
                  <a:lnTo>
                    <a:pt x="25" y="50"/>
                  </a:lnTo>
                  <a:lnTo>
                    <a:pt x="25" y="51"/>
                  </a:lnTo>
                  <a:lnTo>
                    <a:pt x="27" y="53"/>
                  </a:lnTo>
                  <a:lnTo>
                    <a:pt x="27" y="54"/>
                  </a:lnTo>
                  <a:lnTo>
                    <a:pt x="28" y="54"/>
                  </a:lnTo>
                  <a:lnTo>
                    <a:pt x="28" y="53"/>
                  </a:lnTo>
                  <a:lnTo>
                    <a:pt x="28" y="51"/>
                  </a:lnTo>
                  <a:lnTo>
                    <a:pt x="30" y="51"/>
                  </a:lnTo>
                  <a:lnTo>
                    <a:pt x="30" y="53"/>
                  </a:lnTo>
                  <a:lnTo>
                    <a:pt x="31" y="53"/>
                  </a:lnTo>
                  <a:lnTo>
                    <a:pt x="33" y="53"/>
                  </a:lnTo>
                  <a:lnTo>
                    <a:pt x="33" y="54"/>
                  </a:lnTo>
                  <a:lnTo>
                    <a:pt x="34" y="54"/>
                  </a:lnTo>
                  <a:lnTo>
                    <a:pt x="37" y="54"/>
                  </a:lnTo>
                  <a:lnTo>
                    <a:pt x="38" y="54"/>
                  </a:lnTo>
                  <a:lnTo>
                    <a:pt x="40" y="54"/>
                  </a:lnTo>
                  <a:lnTo>
                    <a:pt x="40" y="53"/>
                  </a:lnTo>
                  <a:lnTo>
                    <a:pt x="40" y="51"/>
                  </a:lnTo>
                  <a:lnTo>
                    <a:pt x="38" y="50"/>
                  </a:lnTo>
                  <a:lnTo>
                    <a:pt x="37" y="50"/>
                  </a:lnTo>
                  <a:lnTo>
                    <a:pt x="37" y="49"/>
                  </a:lnTo>
                  <a:lnTo>
                    <a:pt x="35" y="49"/>
                  </a:lnTo>
                  <a:lnTo>
                    <a:pt x="37" y="49"/>
                  </a:lnTo>
                  <a:lnTo>
                    <a:pt x="37" y="47"/>
                  </a:lnTo>
                  <a:lnTo>
                    <a:pt x="35" y="47"/>
                  </a:lnTo>
                  <a:lnTo>
                    <a:pt x="34" y="47"/>
                  </a:lnTo>
                  <a:lnTo>
                    <a:pt x="33" y="46"/>
                  </a:lnTo>
                  <a:lnTo>
                    <a:pt x="31" y="46"/>
                  </a:lnTo>
                  <a:lnTo>
                    <a:pt x="30" y="46"/>
                  </a:lnTo>
                  <a:lnTo>
                    <a:pt x="28" y="44"/>
                  </a:lnTo>
                  <a:lnTo>
                    <a:pt x="25" y="43"/>
                  </a:lnTo>
                  <a:lnTo>
                    <a:pt x="23" y="40"/>
                  </a:lnTo>
                  <a:lnTo>
                    <a:pt x="21" y="39"/>
                  </a:lnTo>
                  <a:lnTo>
                    <a:pt x="20" y="39"/>
                  </a:lnTo>
                  <a:lnTo>
                    <a:pt x="20" y="37"/>
                  </a:lnTo>
                  <a:lnTo>
                    <a:pt x="18" y="37"/>
                  </a:lnTo>
                  <a:lnTo>
                    <a:pt x="17" y="36"/>
                  </a:lnTo>
                  <a:lnTo>
                    <a:pt x="15" y="36"/>
                  </a:lnTo>
                  <a:lnTo>
                    <a:pt x="15" y="34"/>
                  </a:lnTo>
                  <a:lnTo>
                    <a:pt x="14" y="33"/>
                  </a:lnTo>
                  <a:lnTo>
                    <a:pt x="13" y="31"/>
                  </a:lnTo>
                  <a:lnTo>
                    <a:pt x="14" y="33"/>
                  </a:lnTo>
                  <a:lnTo>
                    <a:pt x="15" y="33"/>
                  </a:lnTo>
                  <a:lnTo>
                    <a:pt x="15" y="34"/>
                  </a:lnTo>
                  <a:lnTo>
                    <a:pt x="15" y="36"/>
                  </a:lnTo>
                  <a:lnTo>
                    <a:pt x="15" y="34"/>
                  </a:lnTo>
                  <a:lnTo>
                    <a:pt x="17" y="34"/>
                  </a:lnTo>
                  <a:lnTo>
                    <a:pt x="17" y="33"/>
                  </a:lnTo>
                  <a:lnTo>
                    <a:pt x="18" y="33"/>
                  </a:lnTo>
                  <a:lnTo>
                    <a:pt x="20" y="33"/>
                  </a:lnTo>
                  <a:lnTo>
                    <a:pt x="21" y="33"/>
                  </a:lnTo>
                  <a:lnTo>
                    <a:pt x="23" y="31"/>
                  </a:lnTo>
                  <a:lnTo>
                    <a:pt x="23" y="33"/>
                  </a:lnTo>
                  <a:lnTo>
                    <a:pt x="21" y="33"/>
                  </a:lnTo>
                  <a:lnTo>
                    <a:pt x="21" y="34"/>
                  </a:lnTo>
                  <a:lnTo>
                    <a:pt x="20" y="34"/>
                  </a:lnTo>
                  <a:lnTo>
                    <a:pt x="20" y="33"/>
                  </a:lnTo>
                  <a:lnTo>
                    <a:pt x="18" y="33"/>
                  </a:lnTo>
                  <a:lnTo>
                    <a:pt x="17" y="34"/>
                  </a:lnTo>
                  <a:lnTo>
                    <a:pt x="17" y="36"/>
                  </a:lnTo>
                  <a:lnTo>
                    <a:pt x="18" y="36"/>
                  </a:lnTo>
                  <a:lnTo>
                    <a:pt x="20" y="37"/>
                  </a:lnTo>
                  <a:lnTo>
                    <a:pt x="21" y="39"/>
                  </a:lnTo>
                  <a:lnTo>
                    <a:pt x="23" y="39"/>
                  </a:lnTo>
                  <a:lnTo>
                    <a:pt x="23" y="40"/>
                  </a:lnTo>
                  <a:lnTo>
                    <a:pt x="24" y="40"/>
                  </a:lnTo>
                  <a:lnTo>
                    <a:pt x="25" y="41"/>
                  </a:lnTo>
                  <a:lnTo>
                    <a:pt x="27" y="41"/>
                  </a:lnTo>
                  <a:lnTo>
                    <a:pt x="27" y="40"/>
                  </a:lnTo>
                  <a:lnTo>
                    <a:pt x="27" y="39"/>
                  </a:lnTo>
                  <a:lnTo>
                    <a:pt x="27" y="37"/>
                  </a:lnTo>
                  <a:lnTo>
                    <a:pt x="27" y="36"/>
                  </a:lnTo>
                  <a:lnTo>
                    <a:pt x="28" y="37"/>
                  </a:lnTo>
                  <a:lnTo>
                    <a:pt x="28" y="39"/>
                  </a:lnTo>
                  <a:lnTo>
                    <a:pt x="30" y="39"/>
                  </a:lnTo>
                  <a:lnTo>
                    <a:pt x="31" y="40"/>
                  </a:lnTo>
                  <a:lnTo>
                    <a:pt x="31" y="41"/>
                  </a:lnTo>
                  <a:lnTo>
                    <a:pt x="33" y="41"/>
                  </a:lnTo>
                  <a:lnTo>
                    <a:pt x="34" y="43"/>
                  </a:lnTo>
                  <a:lnTo>
                    <a:pt x="34" y="44"/>
                  </a:lnTo>
                  <a:lnTo>
                    <a:pt x="37" y="46"/>
                  </a:lnTo>
                  <a:lnTo>
                    <a:pt x="38" y="46"/>
                  </a:lnTo>
                  <a:lnTo>
                    <a:pt x="40" y="47"/>
                  </a:lnTo>
                  <a:lnTo>
                    <a:pt x="41" y="47"/>
                  </a:lnTo>
                  <a:lnTo>
                    <a:pt x="43" y="47"/>
                  </a:lnTo>
                  <a:lnTo>
                    <a:pt x="44" y="47"/>
                  </a:lnTo>
                  <a:lnTo>
                    <a:pt x="44" y="49"/>
                  </a:lnTo>
                  <a:lnTo>
                    <a:pt x="45" y="49"/>
                  </a:lnTo>
                  <a:lnTo>
                    <a:pt x="45" y="47"/>
                  </a:lnTo>
                  <a:lnTo>
                    <a:pt x="45" y="49"/>
                  </a:lnTo>
                  <a:lnTo>
                    <a:pt x="47" y="49"/>
                  </a:lnTo>
                  <a:lnTo>
                    <a:pt x="47" y="47"/>
                  </a:lnTo>
                  <a:lnTo>
                    <a:pt x="47" y="46"/>
                  </a:lnTo>
                  <a:lnTo>
                    <a:pt x="45" y="46"/>
                  </a:lnTo>
                  <a:lnTo>
                    <a:pt x="45" y="44"/>
                  </a:lnTo>
                  <a:lnTo>
                    <a:pt x="44" y="43"/>
                  </a:lnTo>
                  <a:lnTo>
                    <a:pt x="43" y="43"/>
                  </a:lnTo>
                  <a:lnTo>
                    <a:pt x="41" y="43"/>
                  </a:lnTo>
                  <a:lnTo>
                    <a:pt x="40" y="43"/>
                  </a:lnTo>
                  <a:lnTo>
                    <a:pt x="38" y="43"/>
                  </a:lnTo>
                  <a:lnTo>
                    <a:pt x="40" y="43"/>
                  </a:lnTo>
                  <a:lnTo>
                    <a:pt x="41" y="43"/>
                  </a:lnTo>
                  <a:lnTo>
                    <a:pt x="43" y="43"/>
                  </a:lnTo>
                  <a:lnTo>
                    <a:pt x="44" y="43"/>
                  </a:lnTo>
                  <a:lnTo>
                    <a:pt x="44" y="41"/>
                  </a:lnTo>
                  <a:lnTo>
                    <a:pt x="43" y="41"/>
                  </a:lnTo>
                  <a:lnTo>
                    <a:pt x="43" y="40"/>
                  </a:lnTo>
                  <a:lnTo>
                    <a:pt x="41" y="41"/>
                  </a:lnTo>
                  <a:lnTo>
                    <a:pt x="40" y="41"/>
                  </a:lnTo>
                  <a:lnTo>
                    <a:pt x="40" y="40"/>
                  </a:lnTo>
                  <a:lnTo>
                    <a:pt x="41" y="40"/>
                  </a:lnTo>
                  <a:lnTo>
                    <a:pt x="43" y="40"/>
                  </a:lnTo>
                  <a:lnTo>
                    <a:pt x="44" y="40"/>
                  </a:lnTo>
                  <a:lnTo>
                    <a:pt x="45" y="40"/>
                  </a:lnTo>
                  <a:lnTo>
                    <a:pt x="45" y="39"/>
                  </a:lnTo>
                  <a:lnTo>
                    <a:pt x="47" y="39"/>
                  </a:lnTo>
                  <a:lnTo>
                    <a:pt x="45" y="40"/>
                  </a:lnTo>
                  <a:lnTo>
                    <a:pt x="45" y="41"/>
                  </a:lnTo>
                  <a:lnTo>
                    <a:pt x="47" y="41"/>
                  </a:lnTo>
                  <a:lnTo>
                    <a:pt x="45" y="41"/>
                  </a:lnTo>
                  <a:lnTo>
                    <a:pt x="47" y="43"/>
                  </a:lnTo>
                  <a:lnTo>
                    <a:pt x="47" y="44"/>
                  </a:lnTo>
                  <a:lnTo>
                    <a:pt x="48" y="44"/>
                  </a:lnTo>
                  <a:lnTo>
                    <a:pt x="48" y="46"/>
                  </a:lnTo>
                  <a:lnTo>
                    <a:pt x="48" y="47"/>
                  </a:lnTo>
                  <a:lnTo>
                    <a:pt x="50" y="47"/>
                  </a:lnTo>
                  <a:lnTo>
                    <a:pt x="53" y="49"/>
                  </a:lnTo>
                  <a:lnTo>
                    <a:pt x="54" y="50"/>
                  </a:lnTo>
                  <a:lnTo>
                    <a:pt x="55" y="51"/>
                  </a:lnTo>
                  <a:lnTo>
                    <a:pt x="57" y="51"/>
                  </a:lnTo>
                  <a:lnTo>
                    <a:pt x="57" y="50"/>
                  </a:lnTo>
                  <a:lnTo>
                    <a:pt x="55" y="49"/>
                  </a:lnTo>
                  <a:lnTo>
                    <a:pt x="54" y="49"/>
                  </a:lnTo>
                  <a:lnTo>
                    <a:pt x="55" y="49"/>
                  </a:lnTo>
                  <a:lnTo>
                    <a:pt x="57" y="49"/>
                  </a:lnTo>
                  <a:lnTo>
                    <a:pt x="55" y="49"/>
                  </a:lnTo>
                  <a:lnTo>
                    <a:pt x="55" y="47"/>
                  </a:lnTo>
                  <a:lnTo>
                    <a:pt x="54" y="46"/>
                  </a:lnTo>
                  <a:lnTo>
                    <a:pt x="53" y="46"/>
                  </a:lnTo>
                  <a:lnTo>
                    <a:pt x="51" y="46"/>
                  </a:lnTo>
                  <a:lnTo>
                    <a:pt x="53" y="44"/>
                  </a:lnTo>
                  <a:lnTo>
                    <a:pt x="54" y="44"/>
                  </a:lnTo>
                  <a:lnTo>
                    <a:pt x="54" y="46"/>
                  </a:lnTo>
                  <a:lnTo>
                    <a:pt x="55" y="46"/>
                  </a:lnTo>
                  <a:lnTo>
                    <a:pt x="55" y="47"/>
                  </a:lnTo>
                  <a:lnTo>
                    <a:pt x="57" y="47"/>
                  </a:lnTo>
                  <a:lnTo>
                    <a:pt x="57" y="49"/>
                  </a:lnTo>
                  <a:lnTo>
                    <a:pt x="58" y="49"/>
                  </a:lnTo>
                  <a:lnTo>
                    <a:pt x="58" y="50"/>
                  </a:lnTo>
                  <a:lnTo>
                    <a:pt x="60" y="50"/>
                  </a:lnTo>
                  <a:lnTo>
                    <a:pt x="61" y="50"/>
                  </a:lnTo>
                  <a:lnTo>
                    <a:pt x="63" y="50"/>
                  </a:lnTo>
                  <a:lnTo>
                    <a:pt x="64" y="50"/>
                  </a:lnTo>
                  <a:lnTo>
                    <a:pt x="64" y="49"/>
                  </a:lnTo>
                  <a:lnTo>
                    <a:pt x="63" y="49"/>
                  </a:lnTo>
                  <a:lnTo>
                    <a:pt x="61" y="47"/>
                  </a:lnTo>
                  <a:lnTo>
                    <a:pt x="63" y="47"/>
                  </a:lnTo>
                  <a:lnTo>
                    <a:pt x="64" y="47"/>
                  </a:lnTo>
                  <a:lnTo>
                    <a:pt x="64" y="49"/>
                  </a:lnTo>
                  <a:lnTo>
                    <a:pt x="65" y="49"/>
                  </a:lnTo>
                  <a:lnTo>
                    <a:pt x="67" y="49"/>
                  </a:lnTo>
                  <a:lnTo>
                    <a:pt x="67" y="47"/>
                  </a:lnTo>
                  <a:lnTo>
                    <a:pt x="67" y="46"/>
                  </a:lnTo>
                  <a:lnTo>
                    <a:pt x="65" y="44"/>
                  </a:lnTo>
                  <a:lnTo>
                    <a:pt x="65" y="46"/>
                  </a:lnTo>
                  <a:lnTo>
                    <a:pt x="67" y="46"/>
                  </a:lnTo>
                  <a:lnTo>
                    <a:pt x="67" y="44"/>
                  </a:lnTo>
                  <a:lnTo>
                    <a:pt x="68" y="43"/>
                  </a:lnTo>
                  <a:lnTo>
                    <a:pt x="67" y="41"/>
                  </a:lnTo>
                  <a:lnTo>
                    <a:pt x="68" y="41"/>
                  </a:lnTo>
                  <a:lnTo>
                    <a:pt x="68" y="43"/>
                  </a:lnTo>
                  <a:lnTo>
                    <a:pt x="68" y="44"/>
                  </a:lnTo>
                  <a:lnTo>
                    <a:pt x="67" y="47"/>
                  </a:lnTo>
                  <a:lnTo>
                    <a:pt x="68" y="47"/>
                  </a:lnTo>
                  <a:lnTo>
                    <a:pt x="68" y="49"/>
                  </a:lnTo>
                  <a:lnTo>
                    <a:pt x="70" y="50"/>
                  </a:lnTo>
                  <a:lnTo>
                    <a:pt x="71" y="50"/>
                  </a:lnTo>
                  <a:lnTo>
                    <a:pt x="73" y="50"/>
                  </a:lnTo>
                  <a:lnTo>
                    <a:pt x="74" y="50"/>
                  </a:lnTo>
                  <a:lnTo>
                    <a:pt x="73" y="49"/>
                  </a:lnTo>
                  <a:lnTo>
                    <a:pt x="71" y="47"/>
                  </a:lnTo>
                  <a:lnTo>
                    <a:pt x="70" y="47"/>
                  </a:lnTo>
                  <a:lnTo>
                    <a:pt x="71" y="47"/>
                  </a:lnTo>
                  <a:lnTo>
                    <a:pt x="71" y="46"/>
                  </a:lnTo>
                  <a:lnTo>
                    <a:pt x="70" y="46"/>
                  </a:lnTo>
                  <a:lnTo>
                    <a:pt x="71" y="46"/>
                  </a:lnTo>
                  <a:lnTo>
                    <a:pt x="71" y="47"/>
                  </a:lnTo>
                  <a:lnTo>
                    <a:pt x="73" y="47"/>
                  </a:lnTo>
                  <a:lnTo>
                    <a:pt x="73" y="49"/>
                  </a:lnTo>
                  <a:lnTo>
                    <a:pt x="73" y="47"/>
                  </a:lnTo>
                  <a:lnTo>
                    <a:pt x="73" y="46"/>
                  </a:lnTo>
                  <a:lnTo>
                    <a:pt x="74" y="46"/>
                  </a:lnTo>
                  <a:lnTo>
                    <a:pt x="74" y="47"/>
                  </a:lnTo>
                  <a:lnTo>
                    <a:pt x="74" y="49"/>
                  </a:lnTo>
                  <a:lnTo>
                    <a:pt x="74" y="50"/>
                  </a:lnTo>
                  <a:lnTo>
                    <a:pt x="75" y="50"/>
                  </a:lnTo>
                  <a:lnTo>
                    <a:pt x="77" y="50"/>
                  </a:lnTo>
                  <a:lnTo>
                    <a:pt x="78" y="51"/>
                  </a:lnTo>
                  <a:lnTo>
                    <a:pt x="80" y="51"/>
                  </a:lnTo>
                  <a:lnTo>
                    <a:pt x="81" y="51"/>
                  </a:lnTo>
                  <a:lnTo>
                    <a:pt x="81" y="50"/>
                  </a:lnTo>
                  <a:lnTo>
                    <a:pt x="83" y="51"/>
                  </a:lnTo>
                  <a:lnTo>
                    <a:pt x="84" y="51"/>
                  </a:lnTo>
                  <a:lnTo>
                    <a:pt x="85" y="53"/>
                  </a:lnTo>
                  <a:lnTo>
                    <a:pt x="87" y="53"/>
                  </a:lnTo>
                  <a:lnTo>
                    <a:pt x="85" y="50"/>
                  </a:lnTo>
                  <a:lnTo>
                    <a:pt x="84" y="49"/>
                  </a:lnTo>
                  <a:lnTo>
                    <a:pt x="84" y="47"/>
                  </a:lnTo>
                  <a:lnTo>
                    <a:pt x="83" y="46"/>
                  </a:lnTo>
                  <a:lnTo>
                    <a:pt x="81" y="44"/>
                  </a:lnTo>
                  <a:lnTo>
                    <a:pt x="80" y="44"/>
                  </a:lnTo>
                  <a:lnTo>
                    <a:pt x="78" y="43"/>
                  </a:lnTo>
                  <a:lnTo>
                    <a:pt x="77" y="43"/>
                  </a:lnTo>
                  <a:lnTo>
                    <a:pt x="75" y="43"/>
                  </a:lnTo>
                  <a:lnTo>
                    <a:pt x="74" y="43"/>
                  </a:lnTo>
                  <a:lnTo>
                    <a:pt x="73" y="41"/>
                  </a:lnTo>
                  <a:lnTo>
                    <a:pt x="71" y="41"/>
                  </a:lnTo>
                  <a:lnTo>
                    <a:pt x="71" y="40"/>
                  </a:lnTo>
                  <a:lnTo>
                    <a:pt x="71" y="39"/>
                  </a:lnTo>
                  <a:lnTo>
                    <a:pt x="70" y="39"/>
                  </a:lnTo>
                  <a:lnTo>
                    <a:pt x="68" y="39"/>
                  </a:lnTo>
                  <a:lnTo>
                    <a:pt x="68" y="37"/>
                  </a:lnTo>
                  <a:lnTo>
                    <a:pt x="70" y="39"/>
                  </a:lnTo>
                  <a:lnTo>
                    <a:pt x="71" y="39"/>
                  </a:lnTo>
                  <a:lnTo>
                    <a:pt x="73" y="40"/>
                  </a:lnTo>
                  <a:lnTo>
                    <a:pt x="74" y="41"/>
                  </a:lnTo>
                  <a:lnTo>
                    <a:pt x="74" y="43"/>
                  </a:lnTo>
                  <a:lnTo>
                    <a:pt x="74" y="41"/>
                  </a:lnTo>
                  <a:lnTo>
                    <a:pt x="75" y="41"/>
                  </a:lnTo>
                  <a:lnTo>
                    <a:pt x="75" y="40"/>
                  </a:lnTo>
                  <a:lnTo>
                    <a:pt x="75" y="39"/>
                  </a:lnTo>
                  <a:lnTo>
                    <a:pt x="75" y="37"/>
                  </a:lnTo>
                  <a:lnTo>
                    <a:pt x="74" y="37"/>
                  </a:lnTo>
                  <a:lnTo>
                    <a:pt x="73" y="36"/>
                  </a:lnTo>
                  <a:lnTo>
                    <a:pt x="73" y="34"/>
                  </a:lnTo>
                  <a:lnTo>
                    <a:pt x="74" y="36"/>
                  </a:lnTo>
                  <a:lnTo>
                    <a:pt x="74" y="37"/>
                  </a:lnTo>
                  <a:lnTo>
                    <a:pt x="75" y="37"/>
                  </a:lnTo>
                  <a:lnTo>
                    <a:pt x="77" y="39"/>
                  </a:lnTo>
                  <a:lnTo>
                    <a:pt x="77" y="40"/>
                  </a:lnTo>
                  <a:lnTo>
                    <a:pt x="77" y="41"/>
                  </a:lnTo>
                  <a:lnTo>
                    <a:pt x="75" y="41"/>
                  </a:lnTo>
                  <a:lnTo>
                    <a:pt x="77" y="41"/>
                  </a:lnTo>
                  <a:lnTo>
                    <a:pt x="77" y="43"/>
                  </a:lnTo>
                  <a:lnTo>
                    <a:pt x="78" y="43"/>
                  </a:lnTo>
                  <a:lnTo>
                    <a:pt x="80" y="43"/>
                  </a:lnTo>
                  <a:lnTo>
                    <a:pt x="81" y="43"/>
                  </a:lnTo>
                  <a:lnTo>
                    <a:pt x="80" y="41"/>
                  </a:lnTo>
                  <a:lnTo>
                    <a:pt x="80" y="39"/>
                  </a:lnTo>
                  <a:lnTo>
                    <a:pt x="80" y="37"/>
                  </a:lnTo>
                  <a:lnTo>
                    <a:pt x="80" y="36"/>
                  </a:lnTo>
                  <a:lnTo>
                    <a:pt x="78" y="34"/>
                  </a:lnTo>
                  <a:lnTo>
                    <a:pt x="77" y="34"/>
                  </a:lnTo>
                  <a:lnTo>
                    <a:pt x="77" y="33"/>
                  </a:lnTo>
                  <a:lnTo>
                    <a:pt x="75" y="31"/>
                  </a:lnTo>
                  <a:lnTo>
                    <a:pt x="74" y="31"/>
                  </a:lnTo>
                  <a:lnTo>
                    <a:pt x="75" y="31"/>
                  </a:lnTo>
                  <a:lnTo>
                    <a:pt x="77" y="31"/>
                  </a:lnTo>
                  <a:lnTo>
                    <a:pt x="77" y="33"/>
                  </a:lnTo>
                  <a:lnTo>
                    <a:pt x="78" y="33"/>
                  </a:lnTo>
                  <a:lnTo>
                    <a:pt x="80" y="34"/>
                  </a:lnTo>
                  <a:lnTo>
                    <a:pt x="80" y="36"/>
                  </a:lnTo>
                  <a:lnTo>
                    <a:pt x="81" y="36"/>
                  </a:lnTo>
                  <a:lnTo>
                    <a:pt x="81" y="37"/>
                  </a:lnTo>
                  <a:lnTo>
                    <a:pt x="81" y="39"/>
                  </a:lnTo>
                  <a:lnTo>
                    <a:pt x="81" y="40"/>
                  </a:lnTo>
                  <a:lnTo>
                    <a:pt x="83" y="41"/>
                  </a:lnTo>
                  <a:lnTo>
                    <a:pt x="83" y="43"/>
                  </a:lnTo>
                  <a:lnTo>
                    <a:pt x="84" y="43"/>
                  </a:lnTo>
                  <a:lnTo>
                    <a:pt x="84" y="44"/>
                  </a:lnTo>
                  <a:lnTo>
                    <a:pt x="85" y="47"/>
                  </a:lnTo>
                  <a:lnTo>
                    <a:pt x="85" y="49"/>
                  </a:lnTo>
                  <a:lnTo>
                    <a:pt x="87" y="50"/>
                  </a:lnTo>
                  <a:lnTo>
                    <a:pt x="88" y="51"/>
                  </a:lnTo>
                  <a:lnTo>
                    <a:pt x="90" y="53"/>
                  </a:lnTo>
                  <a:lnTo>
                    <a:pt x="91" y="53"/>
                  </a:lnTo>
                  <a:lnTo>
                    <a:pt x="91" y="50"/>
                  </a:lnTo>
                  <a:lnTo>
                    <a:pt x="91" y="49"/>
                  </a:lnTo>
                  <a:lnTo>
                    <a:pt x="91" y="47"/>
                  </a:lnTo>
                  <a:lnTo>
                    <a:pt x="90" y="46"/>
                  </a:lnTo>
                  <a:lnTo>
                    <a:pt x="90" y="44"/>
                  </a:lnTo>
                  <a:lnTo>
                    <a:pt x="90" y="43"/>
                  </a:lnTo>
                  <a:lnTo>
                    <a:pt x="90" y="41"/>
                  </a:lnTo>
                  <a:lnTo>
                    <a:pt x="90" y="40"/>
                  </a:lnTo>
                  <a:lnTo>
                    <a:pt x="90" y="39"/>
                  </a:lnTo>
                  <a:lnTo>
                    <a:pt x="88" y="39"/>
                  </a:lnTo>
                  <a:lnTo>
                    <a:pt x="88" y="37"/>
                  </a:lnTo>
                  <a:lnTo>
                    <a:pt x="88" y="36"/>
                  </a:lnTo>
                  <a:lnTo>
                    <a:pt x="87" y="34"/>
                  </a:lnTo>
                  <a:lnTo>
                    <a:pt x="88" y="34"/>
                  </a:lnTo>
                  <a:lnTo>
                    <a:pt x="88" y="33"/>
                  </a:lnTo>
                  <a:lnTo>
                    <a:pt x="90" y="33"/>
                  </a:lnTo>
                  <a:lnTo>
                    <a:pt x="90" y="31"/>
                  </a:lnTo>
                  <a:lnTo>
                    <a:pt x="91" y="31"/>
                  </a:lnTo>
                  <a:lnTo>
                    <a:pt x="90" y="31"/>
                  </a:lnTo>
                  <a:lnTo>
                    <a:pt x="90" y="33"/>
                  </a:lnTo>
                  <a:lnTo>
                    <a:pt x="88" y="33"/>
                  </a:lnTo>
                  <a:lnTo>
                    <a:pt x="88" y="34"/>
                  </a:lnTo>
                  <a:lnTo>
                    <a:pt x="88" y="36"/>
                  </a:lnTo>
                  <a:lnTo>
                    <a:pt x="90" y="36"/>
                  </a:lnTo>
                  <a:lnTo>
                    <a:pt x="88" y="36"/>
                  </a:lnTo>
                  <a:lnTo>
                    <a:pt x="88" y="37"/>
                  </a:lnTo>
                  <a:lnTo>
                    <a:pt x="90" y="37"/>
                  </a:lnTo>
                  <a:lnTo>
                    <a:pt x="90" y="39"/>
                  </a:lnTo>
                  <a:lnTo>
                    <a:pt x="90" y="40"/>
                  </a:lnTo>
                  <a:lnTo>
                    <a:pt x="90" y="41"/>
                  </a:lnTo>
                  <a:lnTo>
                    <a:pt x="91" y="43"/>
                  </a:lnTo>
                  <a:lnTo>
                    <a:pt x="91" y="47"/>
                  </a:lnTo>
                  <a:lnTo>
                    <a:pt x="93" y="49"/>
                  </a:lnTo>
                  <a:lnTo>
                    <a:pt x="93" y="50"/>
                  </a:lnTo>
                  <a:lnTo>
                    <a:pt x="93" y="51"/>
                  </a:lnTo>
                  <a:lnTo>
                    <a:pt x="93" y="54"/>
                  </a:lnTo>
                  <a:lnTo>
                    <a:pt x="94" y="56"/>
                  </a:lnTo>
                  <a:lnTo>
                    <a:pt x="98" y="56"/>
                  </a:lnTo>
                  <a:lnTo>
                    <a:pt x="101" y="56"/>
                  </a:lnTo>
                  <a:lnTo>
                    <a:pt x="103" y="56"/>
                  </a:lnTo>
                  <a:lnTo>
                    <a:pt x="106" y="56"/>
                  </a:lnTo>
                  <a:lnTo>
                    <a:pt x="107" y="56"/>
                  </a:lnTo>
                  <a:lnTo>
                    <a:pt x="108" y="57"/>
                  </a:lnTo>
                  <a:lnTo>
                    <a:pt x="110" y="57"/>
                  </a:lnTo>
                  <a:lnTo>
                    <a:pt x="111" y="57"/>
                  </a:lnTo>
                  <a:lnTo>
                    <a:pt x="113" y="57"/>
                  </a:lnTo>
                  <a:lnTo>
                    <a:pt x="114" y="57"/>
                  </a:lnTo>
                  <a:lnTo>
                    <a:pt x="114" y="56"/>
                  </a:lnTo>
                  <a:lnTo>
                    <a:pt x="116" y="56"/>
                  </a:lnTo>
                  <a:lnTo>
                    <a:pt x="116" y="54"/>
                  </a:lnTo>
                  <a:lnTo>
                    <a:pt x="116" y="53"/>
                  </a:lnTo>
                  <a:lnTo>
                    <a:pt x="117" y="54"/>
                  </a:lnTo>
                  <a:lnTo>
                    <a:pt x="117" y="53"/>
                  </a:lnTo>
                  <a:lnTo>
                    <a:pt x="118" y="54"/>
                  </a:lnTo>
                  <a:lnTo>
                    <a:pt x="118" y="53"/>
                  </a:lnTo>
                  <a:lnTo>
                    <a:pt x="118" y="51"/>
                  </a:lnTo>
                  <a:lnTo>
                    <a:pt x="118" y="50"/>
                  </a:lnTo>
                  <a:lnTo>
                    <a:pt x="118" y="49"/>
                  </a:lnTo>
                  <a:lnTo>
                    <a:pt x="117" y="49"/>
                  </a:lnTo>
                  <a:lnTo>
                    <a:pt x="118" y="46"/>
                  </a:lnTo>
                  <a:lnTo>
                    <a:pt x="120" y="43"/>
                  </a:lnTo>
                  <a:lnTo>
                    <a:pt x="121" y="43"/>
                  </a:lnTo>
                  <a:lnTo>
                    <a:pt x="121" y="44"/>
                  </a:lnTo>
                  <a:lnTo>
                    <a:pt x="121" y="43"/>
                  </a:lnTo>
                  <a:lnTo>
                    <a:pt x="121" y="41"/>
                  </a:lnTo>
                  <a:lnTo>
                    <a:pt x="120" y="40"/>
                  </a:lnTo>
                  <a:lnTo>
                    <a:pt x="118" y="39"/>
                  </a:lnTo>
                  <a:lnTo>
                    <a:pt x="116" y="37"/>
                  </a:lnTo>
                  <a:lnTo>
                    <a:pt x="114" y="36"/>
                  </a:lnTo>
                  <a:lnTo>
                    <a:pt x="113" y="37"/>
                  </a:lnTo>
                  <a:lnTo>
                    <a:pt x="111" y="36"/>
                  </a:lnTo>
                  <a:lnTo>
                    <a:pt x="111" y="34"/>
                  </a:lnTo>
                  <a:lnTo>
                    <a:pt x="110" y="33"/>
                  </a:lnTo>
                  <a:lnTo>
                    <a:pt x="110" y="31"/>
                  </a:lnTo>
                  <a:lnTo>
                    <a:pt x="108" y="31"/>
                  </a:lnTo>
                  <a:lnTo>
                    <a:pt x="110" y="31"/>
                  </a:lnTo>
                  <a:lnTo>
                    <a:pt x="110" y="33"/>
                  </a:lnTo>
                  <a:lnTo>
                    <a:pt x="110" y="31"/>
                  </a:lnTo>
                  <a:lnTo>
                    <a:pt x="111" y="31"/>
                  </a:lnTo>
                  <a:lnTo>
                    <a:pt x="111" y="33"/>
                  </a:lnTo>
                  <a:lnTo>
                    <a:pt x="111" y="31"/>
                  </a:lnTo>
                  <a:lnTo>
                    <a:pt x="113" y="31"/>
                  </a:lnTo>
                  <a:lnTo>
                    <a:pt x="113" y="33"/>
                  </a:lnTo>
                  <a:lnTo>
                    <a:pt x="113" y="31"/>
                  </a:lnTo>
                  <a:lnTo>
                    <a:pt x="114" y="31"/>
                  </a:lnTo>
                  <a:lnTo>
                    <a:pt x="114" y="33"/>
                  </a:lnTo>
                  <a:lnTo>
                    <a:pt x="114" y="34"/>
                  </a:lnTo>
                  <a:lnTo>
                    <a:pt x="116" y="36"/>
                  </a:lnTo>
                  <a:lnTo>
                    <a:pt x="117" y="36"/>
                  </a:lnTo>
                  <a:lnTo>
                    <a:pt x="117" y="37"/>
                  </a:lnTo>
                  <a:lnTo>
                    <a:pt x="120" y="39"/>
                  </a:lnTo>
                  <a:lnTo>
                    <a:pt x="121" y="40"/>
                  </a:lnTo>
                  <a:lnTo>
                    <a:pt x="123" y="40"/>
                  </a:lnTo>
                  <a:lnTo>
                    <a:pt x="123" y="39"/>
                  </a:lnTo>
                  <a:lnTo>
                    <a:pt x="121" y="37"/>
                  </a:lnTo>
                  <a:lnTo>
                    <a:pt x="120" y="39"/>
                  </a:lnTo>
                  <a:lnTo>
                    <a:pt x="120" y="37"/>
                  </a:lnTo>
                  <a:lnTo>
                    <a:pt x="121" y="36"/>
                  </a:lnTo>
                  <a:lnTo>
                    <a:pt x="123" y="36"/>
                  </a:lnTo>
                  <a:lnTo>
                    <a:pt x="124" y="34"/>
                  </a:lnTo>
                  <a:lnTo>
                    <a:pt x="124" y="33"/>
                  </a:lnTo>
                  <a:lnTo>
                    <a:pt x="126" y="33"/>
                  </a:lnTo>
                  <a:lnTo>
                    <a:pt x="126" y="31"/>
                  </a:lnTo>
                  <a:lnTo>
                    <a:pt x="127" y="30"/>
                  </a:lnTo>
                  <a:lnTo>
                    <a:pt x="124" y="30"/>
                  </a:lnTo>
                  <a:lnTo>
                    <a:pt x="118" y="30"/>
                  </a:lnTo>
                  <a:lnTo>
                    <a:pt x="118" y="29"/>
                  </a:lnTo>
                  <a:lnTo>
                    <a:pt x="118" y="27"/>
                  </a:lnTo>
                  <a:lnTo>
                    <a:pt x="118" y="26"/>
                  </a:lnTo>
                  <a:lnTo>
                    <a:pt x="118" y="27"/>
                  </a:lnTo>
                  <a:lnTo>
                    <a:pt x="120" y="27"/>
                  </a:lnTo>
                  <a:lnTo>
                    <a:pt x="120" y="29"/>
                  </a:lnTo>
                  <a:lnTo>
                    <a:pt x="121" y="29"/>
                  </a:lnTo>
                  <a:lnTo>
                    <a:pt x="121" y="27"/>
                  </a:lnTo>
                  <a:lnTo>
                    <a:pt x="123" y="29"/>
                  </a:lnTo>
                  <a:lnTo>
                    <a:pt x="124" y="29"/>
                  </a:lnTo>
                  <a:lnTo>
                    <a:pt x="124" y="27"/>
                  </a:lnTo>
                  <a:lnTo>
                    <a:pt x="123" y="27"/>
                  </a:lnTo>
                  <a:lnTo>
                    <a:pt x="123" y="26"/>
                  </a:lnTo>
                  <a:lnTo>
                    <a:pt x="124" y="27"/>
                  </a:lnTo>
                  <a:lnTo>
                    <a:pt x="124" y="26"/>
                  </a:lnTo>
                  <a:lnTo>
                    <a:pt x="126" y="26"/>
                  </a:lnTo>
                  <a:lnTo>
                    <a:pt x="126" y="24"/>
                  </a:lnTo>
                  <a:lnTo>
                    <a:pt x="124" y="24"/>
                  </a:lnTo>
                  <a:lnTo>
                    <a:pt x="124" y="26"/>
                  </a:lnTo>
                  <a:lnTo>
                    <a:pt x="123" y="26"/>
                  </a:lnTo>
                  <a:lnTo>
                    <a:pt x="123" y="24"/>
                  </a:lnTo>
                  <a:lnTo>
                    <a:pt x="121" y="24"/>
                  </a:lnTo>
                  <a:lnTo>
                    <a:pt x="120" y="24"/>
                  </a:lnTo>
                  <a:lnTo>
                    <a:pt x="120" y="23"/>
                  </a:lnTo>
                  <a:lnTo>
                    <a:pt x="120" y="21"/>
                  </a:lnTo>
                  <a:lnTo>
                    <a:pt x="118" y="21"/>
                  </a:lnTo>
                  <a:lnTo>
                    <a:pt x="118" y="20"/>
                  </a:lnTo>
                  <a:lnTo>
                    <a:pt x="120" y="20"/>
                  </a:lnTo>
                  <a:lnTo>
                    <a:pt x="121" y="20"/>
                  </a:lnTo>
                  <a:lnTo>
                    <a:pt x="123" y="20"/>
                  </a:lnTo>
                  <a:lnTo>
                    <a:pt x="124" y="20"/>
                  </a:lnTo>
                  <a:lnTo>
                    <a:pt x="124" y="21"/>
                  </a:lnTo>
                  <a:lnTo>
                    <a:pt x="126" y="21"/>
                  </a:lnTo>
                  <a:lnTo>
                    <a:pt x="126" y="20"/>
                  </a:lnTo>
                  <a:lnTo>
                    <a:pt x="127" y="20"/>
                  </a:lnTo>
                  <a:lnTo>
                    <a:pt x="127" y="19"/>
                  </a:lnTo>
                  <a:lnTo>
                    <a:pt x="126" y="19"/>
                  </a:lnTo>
                  <a:lnTo>
                    <a:pt x="126" y="17"/>
                  </a:lnTo>
                  <a:lnTo>
                    <a:pt x="126" y="16"/>
                  </a:lnTo>
                  <a:lnTo>
                    <a:pt x="124" y="16"/>
                  </a:lnTo>
                  <a:lnTo>
                    <a:pt x="124" y="14"/>
                  </a:lnTo>
                  <a:lnTo>
                    <a:pt x="124" y="13"/>
                  </a:lnTo>
                  <a:lnTo>
                    <a:pt x="123" y="13"/>
                  </a:lnTo>
                  <a:lnTo>
                    <a:pt x="121" y="13"/>
                  </a:lnTo>
                  <a:lnTo>
                    <a:pt x="121" y="11"/>
                  </a:lnTo>
                  <a:lnTo>
                    <a:pt x="123" y="13"/>
                  </a:lnTo>
                  <a:lnTo>
                    <a:pt x="123" y="11"/>
                  </a:lnTo>
                  <a:lnTo>
                    <a:pt x="121" y="11"/>
                  </a:lnTo>
                  <a:lnTo>
                    <a:pt x="121" y="10"/>
                  </a:lnTo>
                  <a:lnTo>
                    <a:pt x="123" y="10"/>
                  </a:lnTo>
                  <a:lnTo>
                    <a:pt x="121" y="9"/>
                  </a:lnTo>
                  <a:lnTo>
                    <a:pt x="121" y="7"/>
                  </a:lnTo>
                  <a:lnTo>
                    <a:pt x="121" y="6"/>
                  </a:lnTo>
                  <a:lnTo>
                    <a:pt x="120" y="6"/>
                  </a:lnTo>
                  <a:lnTo>
                    <a:pt x="120" y="7"/>
                  </a:lnTo>
                  <a:lnTo>
                    <a:pt x="118" y="7"/>
                  </a:lnTo>
                  <a:lnTo>
                    <a:pt x="118" y="6"/>
                  </a:lnTo>
                  <a:lnTo>
                    <a:pt x="118" y="4"/>
                  </a:lnTo>
                  <a:lnTo>
                    <a:pt x="118" y="3"/>
                  </a:lnTo>
                  <a:lnTo>
                    <a:pt x="117" y="3"/>
                  </a:lnTo>
                  <a:lnTo>
                    <a:pt x="118" y="3"/>
                  </a:lnTo>
                  <a:lnTo>
                    <a:pt x="118" y="1"/>
                  </a:lnTo>
                  <a:lnTo>
                    <a:pt x="117" y="1"/>
                  </a:lnTo>
                  <a:lnTo>
                    <a:pt x="116" y="1"/>
                  </a:lnTo>
                  <a:lnTo>
                    <a:pt x="116" y="0"/>
                  </a:lnTo>
                  <a:lnTo>
                    <a:pt x="116" y="1"/>
                  </a:lnTo>
                </a:path>
              </a:pathLst>
            </a:custGeom>
            <a:solidFill>
              <a:schemeClr val="bg1"/>
            </a:solidFill>
            <a:ln w="3175" cmpd="sng">
              <a:solidFill>
                <a:srgbClr val="808080"/>
              </a:solidFill>
              <a:prstDash val="solid"/>
              <a:round/>
              <a:headEnd/>
              <a:tailEnd/>
            </a:ln>
          </p:spPr>
          <p:txBody>
            <a:bodyPr/>
            <a:lstStyle/>
            <a:p>
              <a:endParaRPr lang="en-US"/>
            </a:p>
          </p:txBody>
        </p:sp>
        <p:sp>
          <p:nvSpPr>
            <p:cNvPr id="15379" name="Freeform 330"/>
            <p:cNvSpPr>
              <a:spLocks/>
            </p:cNvSpPr>
            <p:nvPr/>
          </p:nvSpPr>
          <p:spPr bwMode="auto">
            <a:xfrm>
              <a:off x="3156" y="949"/>
              <a:ext cx="72" cy="84"/>
            </a:xfrm>
            <a:custGeom>
              <a:avLst/>
              <a:gdLst>
                <a:gd name="T0" fmla="*/ 37 w 144"/>
                <a:gd name="T1" fmla="*/ 122 h 167"/>
                <a:gd name="T2" fmla="*/ 24 w 144"/>
                <a:gd name="T3" fmla="*/ 127 h 167"/>
                <a:gd name="T4" fmla="*/ 16 w 144"/>
                <a:gd name="T5" fmla="*/ 134 h 167"/>
                <a:gd name="T6" fmla="*/ 17 w 144"/>
                <a:gd name="T7" fmla="*/ 134 h 167"/>
                <a:gd name="T8" fmla="*/ 17 w 144"/>
                <a:gd name="T9" fmla="*/ 134 h 167"/>
                <a:gd name="T10" fmla="*/ 11 w 144"/>
                <a:gd name="T11" fmla="*/ 137 h 167"/>
                <a:gd name="T12" fmla="*/ 10 w 144"/>
                <a:gd name="T13" fmla="*/ 142 h 167"/>
                <a:gd name="T14" fmla="*/ 6 w 144"/>
                <a:gd name="T15" fmla="*/ 149 h 167"/>
                <a:gd name="T16" fmla="*/ 4 w 144"/>
                <a:gd name="T17" fmla="*/ 152 h 167"/>
                <a:gd name="T18" fmla="*/ 6 w 144"/>
                <a:gd name="T19" fmla="*/ 159 h 167"/>
                <a:gd name="T20" fmla="*/ 11 w 144"/>
                <a:gd name="T21" fmla="*/ 153 h 167"/>
                <a:gd name="T22" fmla="*/ 21 w 144"/>
                <a:gd name="T23" fmla="*/ 160 h 167"/>
                <a:gd name="T24" fmla="*/ 30 w 144"/>
                <a:gd name="T25" fmla="*/ 157 h 167"/>
                <a:gd name="T26" fmla="*/ 30 w 144"/>
                <a:gd name="T27" fmla="*/ 162 h 167"/>
                <a:gd name="T28" fmla="*/ 37 w 144"/>
                <a:gd name="T29" fmla="*/ 160 h 167"/>
                <a:gd name="T30" fmla="*/ 40 w 144"/>
                <a:gd name="T31" fmla="*/ 163 h 167"/>
                <a:gd name="T32" fmla="*/ 43 w 144"/>
                <a:gd name="T33" fmla="*/ 166 h 167"/>
                <a:gd name="T34" fmla="*/ 44 w 144"/>
                <a:gd name="T35" fmla="*/ 164 h 167"/>
                <a:gd name="T36" fmla="*/ 49 w 144"/>
                <a:gd name="T37" fmla="*/ 163 h 167"/>
                <a:gd name="T38" fmla="*/ 54 w 144"/>
                <a:gd name="T39" fmla="*/ 163 h 167"/>
                <a:gd name="T40" fmla="*/ 56 w 144"/>
                <a:gd name="T41" fmla="*/ 159 h 167"/>
                <a:gd name="T42" fmla="*/ 53 w 144"/>
                <a:gd name="T43" fmla="*/ 157 h 167"/>
                <a:gd name="T44" fmla="*/ 60 w 144"/>
                <a:gd name="T45" fmla="*/ 153 h 167"/>
                <a:gd name="T46" fmla="*/ 64 w 144"/>
                <a:gd name="T47" fmla="*/ 149 h 167"/>
                <a:gd name="T48" fmla="*/ 69 w 144"/>
                <a:gd name="T49" fmla="*/ 144 h 167"/>
                <a:gd name="T50" fmla="*/ 70 w 144"/>
                <a:gd name="T51" fmla="*/ 142 h 167"/>
                <a:gd name="T52" fmla="*/ 66 w 144"/>
                <a:gd name="T53" fmla="*/ 140 h 167"/>
                <a:gd name="T54" fmla="*/ 64 w 144"/>
                <a:gd name="T55" fmla="*/ 140 h 167"/>
                <a:gd name="T56" fmla="*/ 70 w 144"/>
                <a:gd name="T57" fmla="*/ 136 h 167"/>
                <a:gd name="T58" fmla="*/ 81 w 144"/>
                <a:gd name="T59" fmla="*/ 133 h 167"/>
                <a:gd name="T60" fmla="*/ 103 w 144"/>
                <a:gd name="T61" fmla="*/ 134 h 167"/>
                <a:gd name="T62" fmla="*/ 110 w 144"/>
                <a:gd name="T63" fmla="*/ 136 h 167"/>
                <a:gd name="T64" fmla="*/ 123 w 144"/>
                <a:gd name="T65" fmla="*/ 132 h 167"/>
                <a:gd name="T66" fmla="*/ 132 w 144"/>
                <a:gd name="T67" fmla="*/ 124 h 167"/>
                <a:gd name="T68" fmla="*/ 129 w 144"/>
                <a:gd name="T69" fmla="*/ 114 h 167"/>
                <a:gd name="T70" fmla="*/ 130 w 144"/>
                <a:gd name="T71" fmla="*/ 107 h 167"/>
                <a:gd name="T72" fmla="*/ 124 w 144"/>
                <a:gd name="T73" fmla="*/ 99 h 167"/>
                <a:gd name="T74" fmla="*/ 124 w 144"/>
                <a:gd name="T75" fmla="*/ 104 h 167"/>
                <a:gd name="T76" fmla="*/ 127 w 144"/>
                <a:gd name="T77" fmla="*/ 97 h 167"/>
                <a:gd name="T78" fmla="*/ 132 w 144"/>
                <a:gd name="T79" fmla="*/ 96 h 167"/>
                <a:gd name="T80" fmla="*/ 133 w 144"/>
                <a:gd name="T81" fmla="*/ 91 h 167"/>
                <a:gd name="T82" fmla="*/ 130 w 144"/>
                <a:gd name="T83" fmla="*/ 87 h 167"/>
                <a:gd name="T84" fmla="*/ 123 w 144"/>
                <a:gd name="T85" fmla="*/ 77 h 167"/>
                <a:gd name="T86" fmla="*/ 130 w 144"/>
                <a:gd name="T87" fmla="*/ 86 h 167"/>
                <a:gd name="T88" fmla="*/ 134 w 144"/>
                <a:gd name="T89" fmla="*/ 86 h 167"/>
                <a:gd name="T90" fmla="*/ 140 w 144"/>
                <a:gd name="T91" fmla="*/ 77 h 167"/>
                <a:gd name="T92" fmla="*/ 140 w 144"/>
                <a:gd name="T93" fmla="*/ 63 h 167"/>
                <a:gd name="T94" fmla="*/ 144 w 144"/>
                <a:gd name="T95" fmla="*/ 53 h 167"/>
                <a:gd name="T96" fmla="*/ 136 w 144"/>
                <a:gd name="T97" fmla="*/ 54 h 167"/>
                <a:gd name="T98" fmla="*/ 136 w 144"/>
                <a:gd name="T99" fmla="*/ 51 h 167"/>
                <a:gd name="T100" fmla="*/ 130 w 144"/>
                <a:gd name="T101" fmla="*/ 51 h 167"/>
                <a:gd name="T102" fmla="*/ 132 w 144"/>
                <a:gd name="T103" fmla="*/ 41 h 167"/>
                <a:gd name="T104" fmla="*/ 129 w 144"/>
                <a:gd name="T105" fmla="*/ 40 h 167"/>
                <a:gd name="T106" fmla="*/ 130 w 144"/>
                <a:gd name="T107" fmla="*/ 34 h 167"/>
                <a:gd name="T108" fmla="*/ 134 w 144"/>
                <a:gd name="T109" fmla="*/ 19 h 167"/>
                <a:gd name="T110" fmla="*/ 132 w 144"/>
                <a:gd name="T111" fmla="*/ 13 h 167"/>
                <a:gd name="T112" fmla="*/ 130 w 144"/>
                <a:gd name="T113" fmla="*/ 9 h 167"/>
                <a:gd name="T114" fmla="*/ 130 w 144"/>
                <a:gd name="T115" fmla="*/ 4 h 167"/>
                <a:gd name="T116" fmla="*/ 130 w 144"/>
                <a:gd name="T117" fmla="*/ 4 h 16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4"/>
                <a:gd name="T178" fmla="*/ 0 h 167"/>
                <a:gd name="T179" fmla="*/ 144 w 144"/>
                <a:gd name="T180" fmla="*/ 167 h 16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4" h="167">
                  <a:moveTo>
                    <a:pt x="43" y="119"/>
                  </a:moveTo>
                  <a:lnTo>
                    <a:pt x="41" y="119"/>
                  </a:lnTo>
                  <a:lnTo>
                    <a:pt x="40" y="119"/>
                  </a:lnTo>
                  <a:lnTo>
                    <a:pt x="39" y="119"/>
                  </a:lnTo>
                  <a:lnTo>
                    <a:pt x="37" y="119"/>
                  </a:lnTo>
                  <a:lnTo>
                    <a:pt x="36" y="120"/>
                  </a:lnTo>
                  <a:lnTo>
                    <a:pt x="37" y="120"/>
                  </a:lnTo>
                  <a:lnTo>
                    <a:pt x="36" y="122"/>
                  </a:lnTo>
                  <a:lnTo>
                    <a:pt x="36" y="123"/>
                  </a:lnTo>
                  <a:lnTo>
                    <a:pt x="37" y="122"/>
                  </a:lnTo>
                  <a:lnTo>
                    <a:pt x="37" y="123"/>
                  </a:lnTo>
                  <a:lnTo>
                    <a:pt x="36" y="123"/>
                  </a:lnTo>
                  <a:lnTo>
                    <a:pt x="34" y="124"/>
                  </a:lnTo>
                  <a:lnTo>
                    <a:pt x="31" y="124"/>
                  </a:lnTo>
                  <a:lnTo>
                    <a:pt x="31" y="126"/>
                  </a:lnTo>
                  <a:lnTo>
                    <a:pt x="29" y="127"/>
                  </a:lnTo>
                  <a:lnTo>
                    <a:pt x="27" y="127"/>
                  </a:lnTo>
                  <a:lnTo>
                    <a:pt x="27" y="129"/>
                  </a:lnTo>
                  <a:lnTo>
                    <a:pt x="27" y="127"/>
                  </a:lnTo>
                  <a:lnTo>
                    <a:pt x="24" y="127"/>
                  </a:lnTo>
                  <a:lnTo>
                    <a:pt x="23" y="127"/>
                  </a:lnTo>
                  <a:lnTo>
                    <a:pt x="21" y="127"/>
                  </a:lnTo>
                  <a:lnTo>
                    <a:pt x="21" y="129"/>
                  </a:lnTo>
                  <a:lnTo>
                    <a:pt x="20" y="130"/>
                  </a:lnTo>
                  <a:lnTo>
                    <a:pt x="19" y="130"/>
                  </a:lnTo>
                  <a:lnTo>
                    <a:pt x="19" y="132"/>
                  </a:lnTo>
                  <a:lnTo>
                    <a:pt x="17" y="132"/>
                  </a:lnTo>
                  <a:lnTo>
                    <a:pt x="17" y="133"/>
                  </a:lnTo>
                  <a:lnTo>
                    <a:pt x="16" y="133"/>
                  </a:lnTo>
                  <a:lnTo>
                    <a:pt x="16" y="134"/>
                  </a:lnTo>
                  <a:lnTo>
                    <a:pt x="17" y="134"/>
                  </a:lnTo>
                  <a:lnTo>
                    <a:pt x="19" y="134"/>
                  </a:lnTo>
                  <a:lnTo>
                    <a:pt x="19" y="133"/>
                  </a:lnTo>
                  <a:lnTo>
                    <a:pt x="20" y="133"/>
                  </a:lnTo>
                  <a:lnTo>
                    <a:pt x="21" y="133"/>
                  </a:lnTo>
                  <a:lnTo>
                    <a:pt x="21" y="134"/>
                  </a:lnTo>
                  <a:lnTo>
                    <a:pt x="20" y="134"/>
                  </a:lnTo>
                  <a:lnTo>
                    <a:pt x="20" y="133"/>
                  </a:lnTo>
                  <a:lnTo>
                    <a:pt x="19" y="134"/>
                  </a:lnTo>
                  <a:lnTo>
                    <a:pt x="17" y="134"/>
                  </a:lnTo>
                  <a:lnTo>
                    <a:pt x="19" y="136"/>
                  </a:lnTo>
                  <a:lnTo>
                    <a:pt x="20" y="136"/>
                  </a:lnTo>
                  <a:lnTo>
                    <a:pt x="20" y="137"/>
                  </a:lnTo>
                  <a:lnTo>
                    <a:pt x="19" y="137"/>
                  </a:lnTo>
                  <a:lnTo>
                    <a:pt x="19" y="139"/>
                  </a:lnTo>
                  <a:lnTo>
                    <a:pt x="17" y="139"/>
                  </a:lnTo>
                  <a:lnTo>
                    <a:pt x="17" y="137"/>
                  </a:lnTo>
                  <a:lnTo>
                    <a:pt x="19" y="137"/>
                  </a:lnTo>
                  <a:lnTo>
                    <a:pt x="19" y="136"/>
                  </a:lnTo>
                  <a:lnTo>
                    <a:pt x="17" y="134"/>
                  </a:lnTo>
                  <a:lnTo>
                    <a:pt x="16" y="134"/>
                  </a:lnTo>
                  <a:lnTo>
                    <a:pt x="14" y="134"/>
                  </a:lnTo>
                  <a:lnTo>
                    <a:pt x="14" y="136"/>
                  </a:lnTo>
                  <a:lnTo>
                    <a:pt x="13" y="136"/>
                  </a:lnTo>
                  <a:lnTo>
                    <a:pt x="13" y="137"/>
                  </a:lnTo>
                  <a:lnTo>
                    <a:pt x="14" y="137"/>
                  </a:lnTo>
                  <a:lnTo>
                    <a:pt x="14" y="139"/>
                  </a:lnTo>
                  <a:lnTo>
                    <a:pt x="14" y="137"/>
                  </a:lnTo>
                  <a:lnTo>
                    <a:pt x="13" y="137"/>
                  </a:lnTo>
                  <a:lnTo>
                    <a:pt x="11" y="137"/>
                  </a:lnTo>
                  <a:lnTo>
                    <a:pt x="11" y="139"/>
                  </a:lnTo>
                  <a:lnTo>
                    <a:pt x="11" y="140"/>
                  </a:lnTo>
                  <a:lnTo>
                    <a:pt x="11" y="139"/>
                  </a:lnTo>
                  <a:lnTo>
                    <a:pt x="13" y="139"/>
                  </a:lnTo>
                  <a:lnTo>
                    <a:pt x="13" y="140"/>
                  </a:lnTo>
                  <a:lnTo>
                    <a:pt x="11" y="140"/>
                  </a:lnTo>
                  <a:lnTo>
                    <a:pt x="10" y="140"/>
                  </a:lnTo>
                  <a:lnTo>
                    <a:pt x="10" y="142"/>
                  </a:lnTo>
                  <a:lnTo>
                    <a:pt x="9" y="142"/>
                  </a:lnTo>
                  <a:lnTo>
                    <a:pt x="10" y="142"/>
                  </a:lnTo>
                  <a:lnTo>
                    <a:pt x="9" y="143"/>
                  </a:lnTo>
                  <a:lnTo>
                    <a:pt x="7" y="144"/>
                  </a:lnTo>
                  <a:lnTo>
                    <a:pt x="7" y="146"/>
                  </a:lnTo>
                  <a:lnTo>
                    <a:pt x="6" y="146"/>
                  </a:lnTo>
                  <a:lnTo>
                    <a:pt x="7" y="146"/>
                  </a:lnTo>
                  <a:lnTo>
                    <a:pt x="7" y="147"/>
                  </a:lnTo>
                  <a:lnTo>
                    <a:pt x="6" y="147"/>
                  </a:lnTo>
                  <a:lnTo>
                    <a:pt x="4" y="147"/>
                  </a:lnTo>
                  <a:lnTo>
                    <a:pt x="4" y="149"/>
                  </a:lnTo>
                  <a:lnTo>
                    <a:pt x="6" y="149"/>
                  </a:lnTo>
                  <a:lnTo>
                    <a:pt x="6" y="147"/>
                  </a:lnTo>
                  <a:lnTo>
                    <a:pt x="7" y="147"/>
                  </a:lnTo>
                  <a:lnTo>
                    <a:pt x="7" y="149"/>
                  </a:lnTo>
                  <a:lnTo>
                    <a:pt x="9" y="150"/>
                  </a:lnTo>
                  <a:lnTo>
                    <a:pt x="7" y="150"/>
                  </a:lnTo>
                  <a:lnTo>
                    <a:pt x="7" y="149"/>
                  </a:lnTo>
                  <a:lnTo>
                    <a:pt x="6" y="149"/>
                  </a:lnTo>
                  <a:lnTo>
                    <a:pt x="6" y="150"/>
                  </a:lnTo>
                  <a:lnTo>
                    <a:pt x="4" y="150"/>
                  </a:lnTo>
                  <a:lnTo>
                    <a:pt x="4" y="152"/>
                  </a:lnTo>
                  <a:lnTo>
                    <a:pt x="3" y="152"/>
                  </a:lnTo>
                  <a:lnTo>
                    <a:pt x="1" y="152"/>
                  </a:lnTo>
                  <a:lnTo>
                    <a:pt x="0" y="152"/>
                  </a:lnTo>
                  <a:lnTo>
                    <a:pt x="0" y="153"/>
                  </a:lnTo>
                  <a:lnTo>
                    <a:pt x="1" y="154"/>
                  </a:lnTo>
                  <a:lnTo>
                    <a:pt x="3" y="156"/>
                  </a:lnTo>
                  <a:lnTo>
                    <a:pt x="3" y="157"/>
                  </a:lnTo>
                  <a:lnTo>
                    <a:pt x="4" y="157"/>
                  </a:lnTo>
                  <a:lnTo>
                    <a:pt x="4" y="159"/>
                  </a:lnTo>
                  <a:lnTo>
                    <a:pt x="6" y="159"/>
                  </a:lnTo>
                  <a:lnTo>
                    <a:pt x="6" y="157"/>
                  </a:lnTo>
                  <a:lnTo>
                    <a:pt x="7" y="156"/>
                  </a:lnTo>
                  <a:lnTo>
                    <a:pt x="9" y="156"/>
                  </a:lnTo>
                  <a:lnTo>
                    <a:pt x="10" y="156"/>
                  </a:lnTo>
                  <a:lnTo>
                    <a:pt x="10" y="154"/>
                  </a:lnTo>
                  <a:lnTo>
                    <a:pt x="11" y="156"/>
                  </a:lnTo>
                  <a:lnTo>
                    <a:pt x="13" y="156"/>
                  </a:lnTo>
                  <a:lnTo>
                    <a:pt x="13" y="154"/>
                  </a:lnTo>
                  <a:lnTo>
                    <a:pt x="11" y="154"/>
                  </a:lnTo>
                  <a:lnTo>
                    <a:pt x="11" y="153"/>
                  </a:lnTo>
                  <a:lnTo>
                    <a:pt x="13" y="153"/>
                  </a:lnTo>
                  <a:lnTo>
                    <a:pt x="13" y="154"/>
                  </a:lnTo>
                  <a:lnTo>
                    <a:pt x="14" y="154"/>
                  </a:lnTo>
                  <a:lnTo>
                    <a:pt x="16" y="156"/>
                  </a:lnTo>
                  <a:lnTo>
                    <a:pt x="17" y="157"/>
                  </a:lnTo>
                  <a:lnTo>
                    <a:pt x="17" y="159"/>
                  </a:lnTo>
                  <a:lnTo>
                    <a:pt x="19" y="159"/>
                  </a:lnTo>
                  <a:lnTo>
                    <a:pt x="19" y="160"/>
                  </a:lnTo>
                  <a:lnTo>
                    <a:pt x="20" y="160"/>
                  </a:lnTo>
                  <a:lnTo>
                    <a:pt x="21" y="160"/>
                  </a:lnTo>
                  <a:lnTo>
                    <a:pt x="21" y="162"/>
                  </a:lnTo>
                  <a:lnTo>
                    <a:pt x="23" y="162"/>
                  </a:lnTo>
                  <a:lnTo>
                    <a:pt x="24" y="162"/>
                  </a:lnTo>
                  <a:lnTo>
                    <a:pt x="24" y="160"/>
                  </a:lnTo>
                  <a:lnTo>
                    <a:pt x="26" y="160"/>
                  </a:lnTo>
                  <a:lnTo>
                    <a:pt x="27" y="160"/>
                  </a:lnTo>
                  <a:lnTo>
                    <a:pt x="29" y="160"/>
                  </a:lnTo>
                  <a:lnTo>
                    <a:pt x="29" y="159"/>
                  </a:lnTo>
                  <a:lnTo>
                    <a:pt x="29" y="157"/>
                  </a:lnTo>
                  <a:lnTo>
                    <a:pt x="30" y="157"/>
                  </a:lnTo>
                  <a:lnTo>
                    <a:pt x="31" y="157"/>
                  </a:lnTo>
                  <a:lnTo>
                    <a:pt x="31" y="156"/>
                  </a:lnTo>
                  <a:lnTo>
                    <a:pt x="33" y="156"/>
                  </a:lnTo>
                  <a:lnTo>
                    <a:pt x="33" y="157"/>
                  </a:lnTo>
                  <a:lnTo>
                    <a:pt x="31" y="157"/>
                  </a:lnTo>
                  <a:lnTo>
                    <a:pt x="31" y="159"/>
                  </a:lnTo>
                  <a:lnTo>
                    <a:pt x="30" y="159"/>
                  </a:lnTo>
                  <a:lnTo>
                    <a:pt x="30" y="160"/>
                  </a:lnTo>
                  <a:lnTo>
                    <a:pt x="29" y="160"/>
                  </a:lnTo>
                  <a:lnTo>
                    <a:pt x="30" y="162"/>
                  </a:lnTo>
                  <a:lnTo>
                    <a:pt x="30" y="160"/>
                  </a:lnTo>
                  <a:lnTo>
                    <a:pt x="30" y="162"/>
                  </a:lnTo>
                  <a:lnTo>
                    <a:pt x="31" y="160"/>
                  </a:lnTo>
                  <a:lnTo>
                    <a:pt x="33" y="160"/>
                  </a:lnTo>
                  <a:lnTo>
                    <a:pt x="31" y="159"/>
                  </a:lnTo>
                  <a:lnTo>
                    <a:pt x="33" y="159"/>
                  </a:lnTo>
                  <a:lnTo>
                    <a:pt x="34" y="159"/>
                  </a:lnTo>
                  <a:lnTo>
                    <a:pt x="34" y="160"/>
                  </a:lnTo>
                  <a:lnTo>
                    <a:pt x="36" y="160"/>
                  </a:lnTo>
                  <a:lnTo>
                    <a:pt x="37" y="160"/>
                  </a:lnTo>
                  <a:lnTo>
                    <a:pt x="37" y="162"/>
                  </a:lnTo>
                  <a:lnTo>
                    <a:pt x="39" y="162"/>
                  </a:lnTo>
                  <a:lnTo>
                    <a:pt x="40" y="162"/>
                  </a:lnTo>
                  <a:lnTo>
                    <a:pt x="41" y="162"/>
                  </a:lnTo>
                  <a:lnTo>
                    <a:pt x="40" y="162"/>
                  </a:lnTo>
                  <a:lnTo>
                    <a:pt x="40" y="160"/>
                  </a:lnTo>
                  <a:lnTo>
                    <a:pt x="41" y="160"/>
                  </a:lnTo>
                  <a:lnTo>
                    <a:pt x="41" y="162"/>
                  </a:lnTo>
                  <a:lnTo>
                    <a:pt x="40" y="162"/>
                  </a:lnTo>
                  <a:lnTo>
                    <a:pt x="40" y="163"/>
                  </a:lnTo>
                  <a:lnTo>
                    <a:pt x="41" y="163"/>
                  </a:lnTo>
                  <a:lnTo>
                    <a:pt x="40" y="163"/>
                  </a:lnTo>
                  <a:lnTo>
                    <a:pt x="40" y="164"/>
                  </a:lnTo>
                  <a:lnTo>
                    <a:pt x="39" y="164"/>
                  </a:lnTo>
                  <a:lnTo>
                    <a:pt x="39" y="166"/>
                  </a:lnTo>
                  <a:lnTo>
                    <a:pt x="39" y="167"/>
                  </a:lnTo>
                  <a:lnTo>
                    <a:pt x="40" y="167"/>
                  </a:lnTo>
                  <a:lnTo>
                    <a:pt x="40" y="166"/>
                  </a:lnTo>
                  <a:lnTo>
                    <a:pt x="41" y="166"/>
                  </a:lnTo>
                  <a:lnTo>
                    <a:pt x="43" y="166"/>
                  </a:lnTo>
                  <a:lnTo>
                    <a:pt x="43" y="164"/>
                  </a:lnTo>
                  <a:lnTo>
                    <a:pt x="43" y="163"/>
                  </a:lnTo>
                  <a:lnTo>
                    <a:pt x="43" y="162"/>
                  </a:lnTo>
                  <a:lnTo>
                    <a:pt x="44" y="160"/>
                  </a:lnTo>
                  <a:lnTo>
                    <a:pt x="43" y="162"/>
                  </a:lnTo>
                  <a:lnTo>
                    <a:pt x="43" y="163"/>
                  </a:lnTo>
                  <a:lnTo>
                    <a:pt x="44" y="163"/>
                  </a:lnTo>
                  <a:lnTo>
                    <a:pt x="43" y="163"/>
                  </a:lnTo>
                  <a:lnTo>
                    <a:pt x="43" y="164"/>
                  </a:lnTo>
                  <a:lnTo>
                    <a:pt x="44" y="164"/>
                  </a:lnTo>
                  <a:lnTo>
                    <a:pt x="44" y="163"/>
                  </a:lnTo>
                  <a:lnTo>
                    <a:pt x="46" y="163"/>
                  </a:lnTo>
                  <a:lnTo>
                    <a:pt x="46" y="162"/>
                  </a:lnTo>
                  <a:lnTo>
                    <a:pt x="44" y="162"/>
                  </a:lnTo>
                  <a:lnTo>
                    <a:pt x="46" y="162"/>
                  </a:lnTo>
                  <a:lnTo>
                    <a:pt x="46" y="160"/>
                  </a:lnTo>
                  <a:lnTo>
                    <a:pt x="47" y="160"/>
                  </a:lnTo>
                  <a:lnTo>
                    <a:pt x="47" y="162"/>
                  </a:lnTo>
                  <a:lnTo>
                    <a:pt x="49" y="162"/>
                  </a:lnTo>
                  <a:lnTo>
                    <a:pt x="49" y="163"/>
                  </a:lnTo>
                  <a:lnTo>
                    <a:pt x="49" y="162"/>
                  </a:lnTo>
                  <a:lnTo>
                    <a:pt x="49" y="163"/>
                  </a:lnTo>
                  <a:lnTo>
                    <a:pt x="50" y="163"/>
                  </a:lnTo>
                  <a:lnTo>
                    <a:pt x="50" y="162"/>
                  </a:lnTo>
                  <a:lnTo>
                    <a:pt x="51" y="162"/>
                  </a:lnTo>
                  <a:lnTo>
                    <a:pt x="53" y="162"/>
                  </a:lnTo>
                  <a:lnTo>
                    <a:pt x="53" y="160"/>
                  </a:lnTo>
                  <a:lnTo>
                    <a:pt x="53" y="162"/>
                  </a:lnTo>
                  <a:lnTo>
                    <a:pt x="53" y="163"/>
                  </a:lnTo>
                  <a:lnTo>
                    <a:pt x="54" y="163"/>
                  </a:lnTo>
                  <a:lnTo>
                    <a:pt x="54" y="162"/>
                  </a:lnTo>
                  <a:lnTo>
                    <a:pt x="56" y="162"/>
                  </a:lnTo>
                  <a:lnTo>
                    <a:pt x="54" y="160"/>
                  </a:lnTo>
                  <a:lnTo>
                    <a:pt x="54" y="162"/>
                  </a:lnTo>
                  <a:lnTo>
                    <a:pt x="53" y="162"/>
                  </a:lnTo>
                  <a:lnTo>
                    <a:pt x="53" y="160"/>
                  </a:lnTo>
                  <a:lnTo>
                    <a:pt x="54" y="160"/>
                  </a:lnTo>
                  <a:lnTo>
                    <a:pt x="53" y="159"/>
                  </a:lnTo>
                  <a:lnTo>
                    <a:pt x="54" y="159"/>
                  </a:lnTo>
                  <a:lnTo>
                    <a:pt x="56" y="159"/>
                  </a:lnTo>
                  <a:lnTo>
                    <a:pt x="56" y="160"/>
                  </a:lnTo>
                  <a:lnTo>
                    <a:pt x="56" y="159"/>
                  </a:lnTo>
                  <a:lnTo>
                    <a:pt x="56" y="157"/>
                  </a:lnTo>
                  <a:lnTo>
                    <a:pt x="54" y="157"/>
                  </a:lnTo>
                  <a:lnTo>
                    <a:pt x="53" y="157"/>
                  </a:lnTo>
                  <a:lnTo>
                    <a:pt x="51" y="157"/>
                  </a:lnTo>
                  <a:lnTo>
                    <a:pt x="50" y="156"/>
                  </a:lnTo>
                  <a:lnTo>
                    <a:pt x="51" y="156"/>
                  </a:lnTo>
                  <a:lnTo>
                    <a:pt x="51" y="157"/>
                  </a:lnTo>
                  <a:lnTo>
                    <a:pt x="53" y="157"/>
                  </a:lnTo>
                  <a:lnTo>
                    <a:pt x="54" y="157"/>
                  </a:lnTo>
                  <a:lnTo>
                    <a:pt x="54" y="156"/>
                  </a:lnTo>
                  <a:lnTo>
                    <a:pt x="56" y="156"/>
                  </a:lnTo>
                  <a:lnTo>
                    <a:pt x="56" y="157"/>
                  </a:lnTo>
                  <a:lnTo>
                    <a:pt x="56" y="156"/>
                  </a:lnTo>
                  <a:lnTo>
                    <a:pt x="57" y="156"/>
                  </a:lnTo>
                  <a:lnTo>
                    <a:pt x="57" y="154"/>
                  </a:lnTo>
                  <a:lnTo>
                    <a:pt x="59" y="154"/>
                  </a:lnTo>
                  <a:lnTo>
                    <a:pt x="59" y="153"/>
                  </a:lnTo>
                  <a:lnTo>
                    <a:pt x="60" y="153"/>
                  </a:lnTo>
                  <a:lnTo>
                    <a:pt x="60" y="152"/>
                  </a:lnTo>
                  <a:lnTo>
                    <a:pt x="59" y="152"/>
                  </a:lnTo>
                  <a:lnTo>
                    <a:pt x="59" y="150"/>
                  </a:lnTo>
                  <a:lnTo>
                    <a:pt x="60" y="150"/>
                  </a:lnTo>
                  <a:lnTo>
                    <a:pt x="60" y="149"/>
                  </a:lnTo>
                  <a:lnTo>
                    <a:pt x="60" y="150"/>
                  </a:lnTo>
                  <a:lnTo>
                    <a:pt x="61" y="150"/>
                  </a:lnTo>
                  <a:lnTo>
                    <a:pt x="61" y="149"/>
                  </a:lnTo>
                  <a:lnTo>
                    <a:pt x="63" y="149"/>
                  </a:lnTo>
                  <a:lnTo>
                    <a:pt x="64" y="149"/>
                  </a:lnTo>
                  <a:lnTo>
                    <a:pt x="64" y="147"/>
                  </a:lnTo>
                  <a:lnTo>
                    <a:pt x="66" y="147"/>
                  </a:lnTo>
                  <a:lnTo>
                    <a:pt x="66" y="146"/>
                  </a:lnTo>
                  <a:lnTo>
                    <a:pt x="64" y="146"/>
                  </a:lnTo>
                  <a:lnTo>
                    <a:pt x="66" y="146"/>
                  </a:lnTo>
                  <a:lnTo>
                    <a:pt x="67" y="146"/>
                  </a:lnTo>
                  <a:lnTo>
                    <a:pt x="66" y="146"/>
                  </a:lnTo>
                  <a:lnTo>
                    <a:pt x="67" y="146"/>
                  </a:lnTo>
                  <a:lnTo>
                    <a:pt x="67" y="144"/>
                  </a:lnTo>
                  <a:lnTo>
                    <a:pt x="69" y="144"/>
                  </a:lnTo>
                  <a:lnTo>
                    <a:pt x="69" y="143"/>
                  </a:lnTo>
                  <a:lnTo>
                    <a:pt x="69" y="144"/>
                  </a:lnTo>
                  <a:lnTo>
                    <a:pt x="70" y="144"/>
                  </a:lnTo>
                  <a:lnTo>
                    <a:pt x="69" y="143"/>
                  </a:lnTo>
                  <a:lnTo>
                    <a:pt x="69" y="142"/>
                  </a:lnTo>
                  <a:lnTo>
                    <a:pt x="70" y="142"/>
                  </a:lnTo>
                  <a:lnTo>
                    <a:pt x="70" y="143"/>
                  </a:lnTo>
                  <a:lnTo>
                    <a:pt x="71" y="143"/>
                  </a:lnTo>
                  <a:lnTo>
                    <a:pt x="71" y="142"/>
                  </a:lnTo>
                  <a:lnTo>
                    <a:pt x="70" y="142"/>
                  </a:lnTo>
                  <a:lnTo>
                    <a:pt x="70" y="140"/>
                  </a:lnTo>
                  <a:lnTo>
                    <a:pt x="71" y="140"/>
                  </a:lnTo>
                  <a:lnTo>
                    <a:pt x="70" y="140"/>
                  </a:lnTo>
                  <a:lnTo>
                    <a:pt x="70" y="139"/>
                  </a:lnTo>
                  <a:lnTo>
                    <a:pt x="69" y="139"/>
                  </a:lnTo>
                  <a:lnTo>
                    <a:pt x="69" y="140"/>
                  </a:lnTo>
                  <a:lnTo>
                    <a:pt x="67" y="140"/>
                  </a:lnTo>
                  <a:lnTo>
                    <a:pt x="67" y="139"/>
                  </a:lnTo>
                  <a:lnTo>
                    <a:pt x="66" y="139"/>
                  </a:lnTo>
                  <a:lnTo>
                    <a:pt x="66" y="140"/>
                  </a:lnTo>
                  <a:lnTo>
                    <a:pt x="64" y="140"/>
                  </a:lnTo>
                  <a:lnTo>
                    <a:pt x="63" y="140"/>
                  </a:lnTo>
                  <a:lnTo>
                    <a:pt x="63" y="142"/>
                  </a:lnTo>
                  <a:lnTo>
                    <a:pt x="61" y="142"/>
                  </a:lnTo>
                  <a:lnTo>
                    <a:pt x="63" y="142"/>
                  </a:lnTo>
                  <a:lnTo>
                    <a:pt x="63" y="140"/>
                  </a:lnTo>
                  <a:lnTo>
                    <a:pt x="61" y="140"/>
                  </a:lnTo>
                  <a:lnTo>
                    <a:pt x="61" y="139"/>
                  </a:lnTo>
                  <a:lnTo>
                    <a:pt x="63" y="140"/>
                  </a:lnTo>
                  <a:lnTo>
                    <a:pt x="64" y="140"/>
                  </a:lnTo>
                  <a:lnTo>
                    <a:pt x="64" y="139"/>
                  </a:lnTo>
                  <a:lnTo>
                    <a:pt x="66" y="139"/>
                  </a:lnTo>
                  <a:lnTo>
                    <a:pt x="66" y="137"/>
                  </a:lnTo>
                  <a:lnTo>
                    <a:pt x="67" y="137"/>
                  </a:lnTo>
                  <a:lnTo>
                    <a:pt x="67" y="136"/>
                  </a:lnTo>
                  <a:lnTo>
                    <a:pt x="69" y="136"/>
                  </a:lnTo>
                  <a:lnTo>
                    <a:pt x="69" y="137"/>
                  </a:lnTo>
                  <a:lnTo>
                    <a:pt x="70" y="137"/>
                  </a:lnTo>
                  <a:lnTo>
                    <a:pt x="71" y="137"/>
                  </a:lnTo>
                  <a:lnTo>
                    <a:pt x="70" y="136"/>
                  </a:lnTo>
                  <a:lnTo>
                    <a:pt x="71" y="136"/>
                  </a:lnTo>
                  <a:lnTo>
                    <a:pt x="73" y="136"/>
                  </a:lnTo>
                  <a:lnTo>
                    <a:pt x="74" y="136"/>
                  </a:lnTo>
                  <a:lnTo>
                    <a:pt x="74" y="134"/>
                  </a:lnTo>
                  <a:lnTo>
                    <a:pt x="76" y="134"/>
                  </a:lnTo>
                  <a:lnTo>
                    <a:pt x="77" y="134"/>
                  </a:lnTo>
                  <a:lnTo>
                    <a:pt x="79" y="134"/>
                  </a:lnTo>
                  <a:lnTo>
                    <a:pt x="79" y="133"/>
                  </a:lnTo>
                  <a:lnTo>
                    <a:pt x="80" y="133"/>
                  </a:lnTo>
                  <a:lnTo>
                    <a:pt x="81" y="133"/>
                  </a:lnTo>
                  <a:lnTo>
                    <a:pt x="83" y="133"/>
                  </a:lnTo>
                  <a:lnTo>
                    <a:pt x="84" y="133"/>
                  </a:lnTo>
                  <a:lnTo>
                    <a:pt x="87" y="133"/>
                  </a:lnTo>
                  <a:lnTo>
                    <a:pt x="92" y="133"/>
                  </a:lnTo>
                  <a:lnTo>
                    <a:pt x="93" y="133"/>
                  </a:lnTo>
                  <a:lnTo>
                    <a:pt x="97" y="133"/>
                  </a:lnTo>
                  <a:lnTo>
                    <a:pt x="99" y="133"/>
                  </a:lnTo>
                  <a:lnTo>
                    <a:pt x="100" y="134"/>
                  </a:lnTo>
                  <a:lnTo>
                    <a:pt x="102" y="134"/>
                  </a:lnTo>
                  <a:lnTo>
                    <a:pt x="103" y="134"/>
                  </a:lnTo>
                  <a:lnTo>
                    <a:pt x="103" y="133"/>
                  </a:lnTo>
                  <a:lnTo>
                    <a:pt x="102" y="133"/>
                  </a:lnTo>
                  <a:lnTo>
                    <a:pt x="103" y="133"/>
                  </a:lnTo>
                  <a:lnTo>
                    <a:pt x="103" y="134"/>
                  </a:lnTo>
                  <a:lnTo>
                    <a:pt x="104" y="134"/>
                  </a:lnTo>
                  <a:lnTo>
                    <a:pt x="106" y="134"/>
                  </a:lnTo>
                  <a:lnTo>
                    <a:pt x="107" y="134"/>
                  </a:lnTo>
                  <a:lnTo>
                    <a:pt x="109" y="134"/>
                  </a:lnTo>
                  <a:lnTo>
                    <a:pt x="110" y="134"/>
                  </a:lnTo>
                  <a:lnTo>
                    <a:pt x="110" y="136"/>
                  </a:lnTo>
                  <a:lnTo>
                    <a:pt x="112" y="136"/>
                  </a:lnTo>
                  <a:lnTo>
                    <a:pt x="113" y="136"/>
                  </a:lnTo>
                  <a:lnTo>
                    <a:pt x="114" y="136"/>
                  </a:lnTo>
                  <a:lnTo>
                    <a:pt x="116" y="136"/>
                  </a:lnTo>
                  <a:lnTo>
                    <a:pt x="116" y="134"/>
                  </a:lnTo>
                  <a:lnTo>
                    <a:pt x="117" y="134"/>
                  </a:lnTo>
                  <a:lnTo>
                    <a:pt x="119" y="134"/>
                  </a:lnTo>
                  <a:lnTo>
                    <a:pt x="120" y="134"/>
                  </a:lnTo>
                  <a:lnTo>
                    <a:pt x="122" y="133"/>
                  </a:lnTo>
                  <a:lnTo>
                    <a:pt x="123" y="132"/>
                  </a:lnTo>
                  <a:lnTo>
                    <a:pt x="124" y="132"/>
                  </a:lnTo>
                  <a:lnTo>
                    <a:pt x="126" y="130"/>
                  </a:lnTo>
                  <a:lnTo>
                    <a:pt x="127" y="130"/>
                  </a:lnTo>
                  <a:lnTo>
                    <a:pt x="127" y="129"/>
                  </a:lnTo>
                  <a:lnTo>
                    <a:pt x="129" y="129"/>
                  </a:lnTo>
                  <a:lnTo>
                    <a:pt x="130" y="129"/>
                  </a:lnTo>
                  <a:lnTo>
                    <a:pt x="130" y="127"/>
                  </a:lnTo>
                  <a:lnTo>
                    <a:pt x="130" y="126"/>
                  </a:lnTo>
                  <a:lnTo>
                    <a:pt x="132" y="126"/>
                  </a:lnTo>
                  <a:lnTo>
                    <a:pt x="132" y="124"/>
                  </a:lnTo>
                  <a:lnTo>
                    <a:pt x="133" y="123"/>
                  </a:lnTo>
                  <a:lnTo>
                    <a:pt x="133" y="122"/>
                  </a:lnTo>
                  <a:lnTo>
                    <a:pt x="134" y="122"/>
                  </a:lnTo>
                  <a:lnTo>
                    <a:pt x="133" y="122"/>
                  </a:lnTo>
                  <a:lnTo>
                    <a:pt x="133" y="120"/>
                  </a:lnTo>
                  <a:lnTo>
                    <a:pt x="133" y="119"/>
                  </a:lnTo>
                  <a:lnTo>
                    <a:pt x="132" y="117"/>
                  </a:lnTo>
                  <a:lnTo>
                    <a:pt x="130" y="117"/>
                  </a:lnTo>
                  <a:lnTo>
                    <a:pt x="130" y="116"/>
                  </a:lnTo>
                  <a:lnTo>
                    <a:pt x="129" y="114"/>
                  </a:lnTo>
                  <a:lnTo>
                    <a:pt x="130" y="114"/>
                  </a:lnTo>
                  <a:lnTo>
                    <a:pt x="130" y="113"/>
                  </a:lnTo>
                  <a:lnTo>
                    <a:pt x="130" y="112"/>
                  </a:lnTo>
                  <a:lnTo>
                    <a:pt x="130" y="110"/>
                  </a:lnTo>
                  <a:lnTo>
                    <a:pt x="132" y="109"/>
                  </a:lnTo>
                  <a:lnTo>
                    <a:pt x="130" y="109"/>
                  </a:lnTo>
                  <a:lnTo>
                    <a:pt x="130" y="107"/>
                  </a:lnTo>
                  <a:lnTo>
                    <a:pt x="132" y="107"/>
                  </a:lnTo>
                  <a:lnTo>
                    <a:pt x="132" y="106"/>
                  </a:lnTo>
                  <a:lnTo>
                    <a:pt x="130" y="107"/>
                  </a:lnTo>
                  <a:lnTo>
                    <a:pt x="130" y="106"/>
                  </a:lnTo>
                  <a:lnTo>
                    <a:pt x="129" y="106"/>
                  </a:lnTo>
                  <a:lnTo>
                    <a:pt x="129" y="104"/>
                  </a:lnTo>
                  <a:lnTo>
                    <a:pt x="130" y="104"/>
                  </a:lnTo>
                  <a:lnTo>
                    <a:pt x="130" y="103"/>
                  </a:lnTo>
                  <a:lnTo>
                    <a:pt x="130" y="102"/>
                  </a:lnTo>
                  <a:lnTo>
                    <a:pt x="129" y="102"/>
                  </a:lnTo>
                  <a:lnTo>
                    <a:pt x="127" y="102"/>
                  </a:lnTo>
                  <a:lnTo>
                    <a:pt x="126" y="100"/>
                  </a:lnTo>
                  <a:lnTo>
                    <a:pt x="124" y="99"/>
                  </a:lnTo>
                  <a:lnTo>
                    <a:pt x="123" y="99"/>
                  </a:lnTo>
                  <a:lnTo>
                    <a:pt x="122" y="99"/>
                  </a:lnTo>
                  <a:lnTo>
                    <a:pt x="122" y="100"/>
                  </a:lnTo>
                  <a:lnTo>
                    <a:pt x="123" y="100"/>
                  </a:lnTo>
                  <a:lnTo>
                    <a:pt x="123" y="102"/>
                  </a:lnTo>
                  <a:lnTo>
                    <a:pt x="124" y="102"/>
                  </a:lnTo>
                  <a:lnTo>
                    <a:pt x="124" y="103"/>
                  </a:lnTo>
                  <a:lnTo>
                    <a:pt x="124" y="104"/>
                  </a:lnTo>
                  <a:lnTo>
                    <a:pt x="126" y="104"/>
                  </a:lnTo>
                  <a:lnTo>
                    <a:pt x="124" y="104"/>
                  </a:lnTo>
                  <a:lnTo>
                    <a:pt x="123" y="104"/>
                  </a:lnTo>
                  <a:lnTo>
                    <a:pt x="123" y="103"/>
                  </a:lnTo>
                  <a:lnTo>
                    <a:pt x="123" y="102"/>
                  </a:lnTo>
                  <a:lnTo>
                    <a:pt x="122" y="100"/>
                  </a:lnTo>
                  <a:lnTo>
                    <a:pt x="122" y="99"/>
                  </a:lnTo>
                  <a:lnTo>
                    <a:pt x="123" y="99"/>
                  </a:lnTo>
                  <a:lnTo>
                    <a:pt x="126" y="99"/>
                  </a:lnTo>
                  <a:lnTo>
                    <a:pt x="124" y="97"/>
                  </a:lnTo>
                  <a:lnTo>
                    <a:pt x="126" y="97"/>
                  </a:lnTo>
                  <a:lnTo>
                    <a:pt x="127" y="97"/>
                  </a:lnTo>
                  <a:lnTo>
                    <a:pt x="129" y="97"/>
                  </a:lnTo>
                  <a:lnTo>
                    <a:pt x="130" y="97"/>
                  </a:lnTo>
                  <a:lnTo>
                    <a:pt x="130" y="96"/>
                  </a:lnTo>
                  <a:lnTo>
                    <a:pt x="130" y="94"/>
                  </a:lnTo>
                  <a:lnTo>
                    <a:pt x="129" y="94"/>
                  </a:lnTo>
                  <a:lnTo>
                    <a:pt x="130" y="94"/>
                  </a:lnTo>
                  <a:lnTo>
                    <a:pt x="132" y="94"/>
                  </a:lnTo>
                  <a:lnTo>
                    <a:pt x="132" y="93"/>
                  </a:lnTo>
                  <a:lnTo>
                    <a:pt x="132" y="94"/>
                  </a:lnTo>
                  <a:lnTo>
                    <a:pt x="132" y="96"/>
                  </a:lnTo>
                  <a:lnTo>
                    <a:pt x="132" y="94"/>
                  </a:lnTo>
                  <a:lnTo>
                    <a:pt x="133" y="94"/>
                  </a:lnTo>
                  <a:lnTo>
                    <a:pt x="133" y="96"/>
                  </a:lnTo>
                  <a:lnTo>
                    <a:pt x="134" y="94"/>
                  </a:lnTo>
                  <a:lnTo>
                    <a:pt x="134" y="93"/>
                  </a:lnTo>
                  <a:lnTo>
                    <a:pt x="134" y="94"/>
                  </a:lnTo>
                  <a:lnTo>
                    <a:pt x="136" y="94"/>
                  </a:lnTo>
                  <a:lnTo>
                    <a:pt x="134" y="93"/>
                  </a:lnTo>
                  <a:lnTo>
                    <a:pt x="133" y="93"/>
                  </a:lnTo>
                  <a:lnTo>
                    <a:pt x="133" y="91"/>
                  </a:lnTo>
                  <a:lnTo>
                    <a:pt x="132" y="90"/>
                  </a:lnTo>
                  <a:lnTo>
                    <a:pt x="130" y="90"/>
                  </a:lnTo>
                  <a:lnTo>
                    <a:pt x="129" y="90"/>
                  </a:lnTo>
                  <a:lnTo>
                    <a:pt x="129" y="89"/>
                  </a:lnTo>
                  <a:lnTo>
                    <a:pt x="130" y="89"/>
                  </a:lnTo>
                  <a:lnTo>
                    <a:pt x="132" y="90"/>
                  </a:lnTo>
                  <a:lnTo>
                    <a:pt x="133" y="90"/>
                  </a:lnTo>
                  <a:lnTo>
                    <a:pt x="132" y="89"/>
                  </a:lnTo>
                  <a:lnTo>
                    <a:pt x="130" y="89"/>
                  </a:lnTo>
                  <a:lnTo>
                    <a:pt x="130" y="87"/>
                  </a:lnTo>
                  <a:lnTo>
                    <a:pt x="129" y="87"/>
                  </a:lnTo>
                  <a:lnTo>
                    <a:pt x="127" y="86"/>
                  </a:lnTo>
                  <a:lnTo>
                    <a:pt x="126" y="86"/>
                  </a:lnTo>
                  <a:lnTo>
                    <a:pt x="126" y="84"/>
                  </a:lnTo>
                  <a:lnTo>
                    <a:pt x="124" y="83"/>
                  </a:lnTo>
                  <a:lnTo>
                    <a:pt x="124" y="81"/>
                  </a:lnTo>
                  <a:lnTo>
                    <a:pt x="124" y="80"/>
                  </a:lnTo>
                  <a:lnTo>
                    <a:pt x="123" y="80"/>
                  </a:lnTo>
                  <a:lnTo>
                    <a:pt x="123" y="79"/>
                  </a:lnTo>
                  <a:lnTo>
                    <a:pt x="123" y="77"/>
                  </a:lnTo>
                  <a:lnTo>
                    <a:pt x="122" y="77"/>
                  </a:lnTo>
                  <a:lnTo>
                    <a:pt x="123" y="76"/>
                  </a:lnTo>
                  <a:lnTo>
                    <a:pt x="124" y="77"/>
                  </a:lnTo>
                  <a:lnTo>
                    <a:pt x="124" y="79"/>
                  </a:lnTo>
                  <a:lnTo>
                    <a:pt x="124" y="80"/>
                  </a:lnTo>
                  <a:lnTo>
                    <a:pt x="124" y="81"/>
                  </a:lnTo>
                  <a:lnTo>
                    <a:pt x="126" y="83"/>
                  </a:lnTo>
                  <a:lnTo>
                    <a:pt x="126" y="84"/>
                  </a:lnTo>
                  <a:lnTo>
                    <a:pt x="129" y="86"/>
                  </a:lnTo>
                  <a:lnTo>
                    <a:pt x="130" y="86"/>
                  </a:lnTo>
                  <a:lnTo>
                    <a:pt x="130" y="84"/>
                  </a:lnTo>
                  <a:lnTo>
                    <a:pt x="130" y="83"/>
                  </a:lnTo>
                  <a:lnTo>
                    <a:pt x="130" y="84"/>
                  </a:lnTo>
                  <a:lnTo>
                    <a:pt x="132" y="83"/>
                  </a:lnTo>
                  <a:lnTo>
                    <a:pt x="132" y="84"/>
                  </a:lnTo>
                  <a:lnTo>
                    <a:pt x="132" y="86"/>
                  </a:lnTo>
                  <a:lnTo>
                    <a:pt x="133" y="86"/>
                  </a:lnTo>
                  <a:lnTo>
                    <a:pt x="133" y="87"/>
                  </a:lnTo>
                  <a:lnTo>
                    <a:pt x="134" y="87"/>
                  </a:lnTo>
                  <a:lnTo>
                    <a:pt x="134" y="86"/>
                  </a:lnTo>
                  <a:lnTo>
                    <a:pt x="136" y="86"/>
                  </a:lnTo>
                  <a:lnTo>
                    <a:pt x="137" y="86"/>
                  </a:lnTo>
                  <a:lnTo>
                    <a:pt x="137" y="84"/>
                  </a:lnTo>
                  <a:lnTo>
                    <a:pt x="139" y="83"/>
                  </a:lnTo>
                  <a:lnTo>
                    <a:pt x="139" y="81"/>
                  </a:lnTo>
                  <a:lnTo>
                    <a:pt x="139" y="80"/>
                  </a:lnTo>
                  <a:lnTo>
                    <a:pt x="137" y="80"/>
                  </a:lnTo>
                  <a:lnTo>
                    <a:pt x="137" y="79"/>
                  </a:lnTo>
                  <a:lnTo>
                    <a:pt x="139" y="79"/>
                  </a:lnTo>
                  <a:lnTo>
                    <a:pt x="140" y="77"/>
                  </a:lnTo>
                  <a:lnTo>
                    <a:pt x="140" y="76"/>
                  </a:lnTo>
                  <a:lnTo>
                    <a:pt x="142" y="76"/>
                  </a:lnTo>
                  <a:lnTo>
                    <a:pt x="142" y="74"/>
                  </a:lnTo>
                  <a:lnTo>
                    <a:pt x="142" y="73"/>
                  </a:lnTo>
                  <a:lnTo>
                    <a:pt x="142" y="70"/>
                  </a:lnTo>
                  <a:lnTo>
                    <a:pt x="140" y="69"/>
                  </a:lnTo>
                  <a:lnTo>
                    <a:pt x="140" y="67"/>
                  </a:lnTo>
                  <a:lnTo>
                    <a:pt x="140" y="66"/>
                  </a:lnTo>
                  <a:lnTo>
                    <a:pt x="140" y="64"/>
                  </a:lnTo>
                  <a:lnTo>
                    <a:pt x="140" y="63"/>
                  </a:lnTo>
                  <a:lnTo>
                    <a:pt x="140" y="61"/>
                  </a:lnTo>
                  <a:lnTo>
                    <a:pt x="140" y="60"/>
                  </a:lnTo>
                  <a:lnTo>
                    <a:pt x="142" y="59"/>
                  </a:lnTo>
                  <a:lnTo>
                    <a:pt x="142" y="57"/>
                  </a:lnTo>
                  <a:lnTo>
                    <a:pt x="140" y="57"/>
                  </a:lnTo>
                  <a:lnTo>
                    <a:pt x="140" y="56"/>
                  </a:lnTo>
                  <a:lnTo>
                    <a:pt x="142" y="56"/>
                  </a:lnTo>
                  <a:lnTo>
                    <a:pt x="142" y="54"/>
                  </a:lnTo>
                  <a:lnTo>
                    <a:pt x="143" y="53"/>
                  </a:lnTo>
                  <a:lnTo>
                    <a:pt x="144" y="53"/>
                  </a:lnTo>
                  <a:lnTo>
                    <a:pt x="144" y="51"/>
                  </a:lnTo>
                  <a:lnTo>
                    <a:pt x="143" y="50"/>
                  </a:lnTo>
                  <a:lnTo>
                    <a:pt x="142" y="51"/>
                  </a:lnTo>
                  <a:lnTo>
                    <a:pt x="140" y="51"/>
                  </a:lnTo>
                  <a:lnTo>
                    <a:pt x="140" y="53"/>
                  </a:lnTo>
                  <a:lnTo>
                    <a:pt x="139" y="51"/>
                  </a:lnTo>
                  <a:lnTo>
                    <a:pt x="137" y="51"/>
                  </a:lnTo>
                  <a:lnTo>
                    <a:pt x="137" y="53"/>
                  </a:lnTo>
                  <a:lnTo>
                    <a:pt x="136" y="53"/>
                  </a:lnTo>
                  <a:lnTo>
                    <a:pt x="136" y="54"/>
                  </a:lnTo>
                  <a:lnTo>
                    <a:pt x="134" y="54"/>
                  </a:lnTo>
                  <a:lnTo>
                    <a:pt x="134" y="56"/>
                  </a:lnTo>
                  <a:lnTo>
                    <a:pt x="133" y="56"/>
                  </a:lnTo>
                  <a:lnTo>
                    <a:pt x="133" y="54"/>
                  </a:lnTo>
                  <a:lnTo>
                    <a:pt x="134" y="54"/>
                  </a:lnTo>
                  <a:lnTo>
                    <a:pt x="133" y="54"/>
                  </a:lnTo>
                  <a:lnTo>
                    <a:pt x="133" y="53"/>
                  </a:lnTo>
                  <a:lnTo>
                    <a:pt x="134" y="53"/>
                  </a:lnTo>
                  <a:lnTo>
                    <a:pt x="136" y="53"/>
                  </a:lnTo>
                  <a:lnTo>
                    <a:pt x="136" y="51"/>
                  </a:lnTo>
                  <a:lnTo>
                    <a:pt x="137" y="51"/>
                  </a:lnTo>
                  <a:lnTo>
                    <a:pt x="137" y="50"/>
                  </a:lnTo>
                  <a:lnTo>
                    <a:pt x="136" y="50"/>
                  </a:lnTo>
                  <a:lnTo>
                    <a:pt x="134" y="50"/>
                  </a:lnTo>
                  <a:lnTo>
                    <a:pt x="133" y="50"/>
                  </a:lnTo>
                  <a:lnTo>
                    <a:pt x="132" y="50"/>
                  </a:lnTo>
                  <a:lnTo>
                    <a:pt x="132" y="51"/>
                  </a:lnTo>
                  <a:lnTo>
                    <a:pt x="130" y="51"/>
                  </a:lnTo>
                  <a:lnTo>
                    <a:pt x="130" y="53"/>
                  </a:lnTo>
                  <a:lnTo>
                    <a:pt x="130" y="51"/>
                  </a:lnTo>
                  <a:lnTo>
                    <a:pt x="130" y="50"/>
                  </a:lnTo>
                  <a:lnTo>
                    <a:pt x="132" y="50"/>
                  </a:lnTo>
                  <a:lnTo>
                    <a:pt x="133" y="50"/>
                  </a:lnTo>
                  <a:lnTo>
                    <a:pt x="133" y="49"/>
                  </a:lnTo>
                  <a:lnTo>
                    <a:pt x="132" y="49"/>
                  </a:lnTo>
                  <a:lnTo>
                    <a:pt x="132" y="47"/>
                  </a:lnTo>
                  <a:lnTo>
                    <a:pt x="130" y="46"/>
                  </a:lnTo>
                  <a:lnTo>
                    <a:pt x="130" y="44"/>
                  </a:lnTo>
                  <a:lnTo>
                    <a:pt x="130" y="43"/>
                  </a:lnTo>
                  <a:lnTo>
                    <a:pt x="132" y="41"/>
                  </a:lnTo>
                  <a:lnTo>
                    <a:pt x="130" y="41"/>
                  </a:lnTo>
                  <a:lnTo>
                    <a:pt x="129" y="41"/>
                  </a:lnTo>
                  <a:lnTo>
                    <a:pt x="129" y="43"/>
                  </a:lnTo>
                  <a:lnTo>
                    <a:pt x="129" y="44"/>
                  </a:lnTo>
                  <a:lnTo>
                    <a:pt x="129" y="43"/>
                  </a:lnTo>
                  <a:lnTo>
                    <a:pt x="129" y="44"/>
                  </a:lnTo>
                  <a:lnTo>
                    <a:pt x="127" y="43"/>
                  </a:lnTo>
                  <a:lnTo>
                    <a:pt x="129" y="43"/>
                  </a:lnTo>
                  <a:lnTo>
                    <a:pt x="129" y="41"/>
                  </a:lnTo>
                  <a:lnTo>
                    <a:pt x="129" y="40"/>
                  </a:lnTo>
                  <a:lnTo>
                    <a:pt x="130" y="41"/>
                  </a:lnTo>
                  <a:lnTo>
                    <a:pt x="132" y="41"/>
                  </a:lnTo>
                  <a:lnTo>
                    <a:pt x="132" y="40"/>
                  </a:lnTo>
                  <a:lnTo>
                    <a:pt x="132" y="39"/>
                  </a:lnTo>
                  <a:lnTo>
                    <a:pt x="132" y="37"/>
                  </a:lnTo>
                  <a:lnTo>
                    <a:pt x="130" y="37"/>
                  </a:lnTo>
                  <a:lnTo>
                    <a:pt x="132" y="37"/>
                  </a:lnTo>
                  <a:lnTo>
                    <a:pt x="132" y="36"/>
                  </a:lnTo>
                  <a:lnTo>
                    <a:pt x="132" y="34"/>
                  </a:lnTo>
                  <a:lnTo>
                    <a:pt x="130" y="34"/>
                  </a:lnTo>
                  <a:lnTo>
                    <a:pt x="132" y="33"/>
                  </a:lnTo>
                  <a:lnTo>
                    <a:pt x="132" y="31"/>
                  </a:lnTo>
                  <a:lnTo>
                    <a:pt x="132" y="29"/>
                  </a:lnTo>
                  <a:lnTo>
                    <a:pt x="132" y="27"/>
                  </a:lnTo>
                  <a:lnTo>
                    <a:pt x="132" y="26"/>
                  </a:lnTo>
                  <a:lnTo>
                    <a:pt x="132" y="24"/>
                  </a:lnTo>
                  <a:lnTo>
                    <a:pt x="133" y="23"/>
                  </a:lnTo>
                  <a:lnTo>
                    <a:pt x="133" y="21"/>
                  </a:lnTo>
                  <a:lnTo>
                    <a:pt x="133" y="20"/>
                  </a:lnTo>
                  <a:lnTo>
                    <a:pt x="134" y="19"/>
                  </a:lnTo>
                  <a:lnTo>
                    <a:pt x="136" y="19"/>
                  </a:lnTo>
                  <a:lnTo>
                    <a:pt x="136" y="17"/>
                  </a:lnTo>
                  <a:lnTo>
                    <a:pt x="134" y="17"/>
                  </a:lnTo>
                  <a:lnTo>
                    <a:pt x="134" y="16"/>
                  </a:lnTo>
                  <a:lnTo>
                    <a:pt x="133" y="16"/>
                  </a:lnTo>
                  <a:lnTo>
                    <a:pt x="133" y="17"/>
                  </a:lnTo>
                  <a:lnTo>
                    <a:pt x="133" y="16"/>
                  </a:lnTo>
                  <a:lnTo>
                    <a:pt x="132" y="16"/>
                  </a:lnTo>
                  <a:lnTo>
                    <a:pt x="133" y="14"/>
                  </a:lnTo>
                  <a:lnTo>
                    <a:pt x="132" y="13"/>
                  </a:lnTo>
                  <a:lnTo>
                    <a:pt x="133" y="13"/>
                  </a:lnTo>
                  <a:lnTo>
                    <a:pt x="134" y="13"/>
                  </a:lnTo>
                  <a:lnTo>
                    <a:pt x="134" y="11"/>
                  </a:lnTo>
                  <a:lnTo>
                    <a:pt x="134" y="10"/>
                  </a:lnTo>
                  <a:lnTo>
                    <a:pt x="133" y="10"/>
                  </a:lnTo>
                  <a:lnTo>
                    <a:pt x="132" y="10"/>
                  </a:lnTo>
                  <a:lnTo>
                    <a:pt x="130" y="10"/>
                  </a:lnTo>
                  <a:lnTo>
                    <a:pt x="132" y="10"/>
                  </a:lnTo>
                  <a:lnTo>
                    <a:pt x="132" y="9"/>
                  </a:lnTo>
                  <a:lnTo>
                    <a:pt x="130" y="9"/>
                  </a:lnTo>
                  <a:lnTo>
                    <a:pt x="130" y="7"/>
                  </a:lnTo>
                  <a:lnTo>
                    <a:pt x="132" y="7"/>
                  </a:lnTo>
                  <a:lnTo>
                    <a:pt x="132" y="6"/>
                  </a:lnTo>
                  <a:lnTo>
                    <a:pt x="130" y="6"/>
                  </a:lnTo>
                  <a:lnTo>
                    <a:pt x="129" y="6"/>
                  </a:lnTo>
                  <a:lnTo>
                    <a:pt x="129" y="4"/>
                  </a:lnTo>
                  <a:lnTo>
                    <a:pt x="127" y="3"/>
                  </a:lnTo>
                  <a:lnTo>
                    <a:pt x="129" y="3"/>
                  </a:lnTo>
                  <a:lnTo>
                    <a:pt x="129" y="4"/>
                  </a:lnTo>
                  <a:lnTo>
                    <a:pt x="130" y="4"/>
                  </a:lnTo>
                  <a:lnTo>
                    <a:pt x="130" y="3"/>
                  </a:lnTo>
                  <a:lnTo>
                    <a:pt x="129" y="3"/>
                  </a:lnTo>
                  <a:lnTo>
                    <a:pt x="130" y="3"/>
                  </a:lnTo>
                  <a:lnTo>
                    <a:pt x="130" y="1"/>
                  </a:lnTo>
                  <a:lnTo>
                    <a:pt x="129" y="1"/>
                  </a:lnTo>
                  <a:lnTo>
                    <a:pt x="129" y="0"/>
                  </a:lnTo>
                  <a:lnTo>
                    <a:pt x="130" y="0"/>
                  </a:lnTo>
                  <a:lnTo>
                    <a:pt x="130" y="1"/>
                  </a:lnTo>
                  <a:lnTo>
                    <a:pt x="130" y="3"/>
                  </a:lnTo>
                  <a:lnTo>
                    <a:pt x="130" y="4"/>
                  </a:lnTo>
                  <a:lnTo>
                    <a:pt x="132" y="4"/>
                  </a:lnTo>
                  <a:lnTo>
                    <a:pt x="132" y="6"/>
                  </a:lnTo>
                  <a:lnTo>
                    <a:pt x="133" y="7"/>
                  </a:lnTo>
                  <a:lnTo>
                    <a:pt x="134" y="7"/>
                  </a:lnTo>
                  <a:lnTo>
                    <a:pt x="134" y="9"/>
                  </a:lnTo>
                  <a:lnTo>
                    <a:pt x="136" y="9"/>
                  </a:lnTo>
                  <a:lnTo>
                    <a:pt x="137" y="9"/>
                  </a:lnTo>
                  <a:lnTo>
                    <a:pt x="137" y="7"/>
                  </a:lnTo>
                  <a:lnTo>
                    <a:pt x="137" y="6"/>
                  </a:lnTo>
                </a:path>
              </a:pathLst>
            </a:custGeom>
            <a:solidFill>
              <a:schemeClr val="bg1"/>
            </a:solidFill>
            <a:ln w="3175" cmpd="sng">
              <a:solidFill>
                <a:srgbClr val="808080"/>
              </a:solidFill>
              <a:prstDash val="solid"/>
              <a:round/>
              <a:headEnd/>
              <a:tailEnd/>
            </a:ln>
          </p:spPr>
          <p:txBody>
            <a:bodyPr/>
            <a:lstStyle/>
            <a:p>
              <a:endParaRPr lang="en-US"/>
            </a:p>
          </p:txBody>
        </p:sp>
        <p:sp>
          <p:nvSpPr>
            <p:cNvPr id="15380" name="Freeform 331"/>
            <p:cNvSpPr>
              <a:spLocks/>
            </p:cNvSpPr>
            <p:nvPr/>
          </p:nvSpPr>
          <p:spPr bwMode="auto">
            <a:xfrm>
              <a:off x="3101" y="1003"/>
              <a:ext cx="77" cy="54"/>
            </a:xfrm>
            <a:custGeom>
              <a:avLst/>
              <a:gdLst>
                <a:gd name="T0" fmla="*/ 1 w 154"/>
                <a:gd name="T1" fmla="*/ 90 h 109"/>
                <a:gd name="T2" fmla="*/ 7 w 154"/>
                <a:gd name="T3" fmla="*/ 100 h 109"/>
                <a:gd name="T4" fmla="*/ 10 w 154"/>
                <a:gd name="T5" fmla="*/ 96 h 109"/>
                <a:gd name="T6" fmla="*/ 10 w 154"/>
                <a:gd name="T7" fmla="*/ 96 h 109"/>
                <a:gd name="T8" fmla="*/ 14 w 154"/>
                <a:gd name="T9" fmla="*/ 107 h 109"/>
                <a:gd name="T10" fmla="*/ 18 w 154"/>
                <a:gd name="T11" fmla="*/ 100 h 109"/>
                <a:gd name="T12" fmla="*/ 23 w 154"/>
                <a:gd name="T13" fmla="*/ 99 h 109"/>
                <a:gd name="T14" fmla="*/ 21 w 154"/>
                <a:gd name="T15" fmla="*/ 92 h 109"/>
                <a:gd name="T16" fmla="*/ 20 w 154"/>
                <a:gd name="T17" fmla="*/ 90 h 109"/>
                <a:gd name="T18" fmla="*/ 24 w 154"/>
                <a:gd name="T19" fmla="*/ 85 h 109"/>
                <a:gd name="T20" fmla="*/ 24 w 154"/>
                <a:gd name="T21" fmla="*/ 72 h 109"/>
                <a:gd name="T22" fmla="*/ 17 w 154"/>
                <a:gd name="T23" fmla="*/ 72 h 109"/>
                <a:gd name="T24" fmla="*/ 18 w 154"/>
                <a:gd name="T25" fmla="*/ 63 h 109"/>
                <a:gd name="T26" fmla="*/ 20 w 154"/>
                <a:gd name="T27" fmla="*/ 70 h 109"/>
                <a:gd name="T28" fmla="*/ 26 w 154"/>
                <a:gd name="T29" fmla="*/ 72 h 109"/>
                <a:gd name="T30" fmla="*/ 28 w 154"/>
                <a:gd name="T31" fmla="*/ 69 h 109"/>
                <a:gd name="T32" fmla="*/ 36 w 154"/>
                <a:gd name="T33" fmla="*/ 69 h 109"/>
                <a:gd name="T34" fmla="*/ 37 w 154"/>
                <a:gd name="T35" fmla="*/ 65 h 109"/>
                <a:gd name="T36" fmla="*/ 41 w 154"/>
                <a:gd name="T37" fmla="*/ 69 h 109"/>
                <a:gd name="T38" fmla="*/ 51 w 154"/>
                <a:gd name="T39" fmla="*/ 67 h 109"/>
                <a:gd name="T40" fmla="*/ 56 w 154"/>
                <a:gd name="T41" fmla="*/ 65 h 109"/>
                <a:gd name="T42" fmla="*/ 50 w 154"/>
                <a:gd name="T43" fmla="*/ 62 h 109"/>
                <a:gd name="T44" fmla="*/ 46 w 154"/>
                <a:gd name="T45" fmla="*/ 56 h 109"/>
                <a:gd name="T46" fmla="*/ 47 w 154"/>
                <a:gd name="T47" fmla="*/ 52 h 109"/>
                <a:gd name="T48" fmla="*/ 59 w 154"/>
                <a:gd name="T49" fmla="*/ 53 h 109"/>
                <a:gd name="T50" fmla="*/ 51 w 154"/>
                <a:gd name="T51" fmla="*/ 46 h 109"/>
                <a:gd name="T52" fmla="*/ 60 w 154"/>
                <a:gd name="T53" fmla="*/ 47 h 109"/>
                <a:gd name="T54" fmla="*/ 74 w 154"/>
                <a:gd name="T55" fmla="*/ 46 h 109"/>
                <a:gd name="T56" fmla="*/ 86 w 154"/>
                <a:gd name="T57" fmla="*/ 45 h 109"/>
                <a:gd name="T58" fmla="*/ 90 w 154"/>
                <a:gd name="T59" fmla="*/ 36 h 109"/>
                <a:gd name="T60" fmla="*/ 93 w 154"/>
                <a:gd name="T61" fmla="*/ 49 h 109"/>
                <a:gd name="T62" fmla="*/ 106 w 154"/>
                <a:gd name="T63" fmla="*/ 46 h 109"/>
                <a:gd name="T64" fmla="*/ 103 w 154"/>
                <a:gd name="T65" fmla="*/ 39 h 109"/>
                <a:gd name="T66" fmla="*/ 96 w 154"/>
                <a:gd name="T67" fmla="*/ 37 h 109"/>
                <a:gd name="T68" fmla="*/ 93 w 154"/>
                <a:gd name="T69" fmla="*/ 33 h 109"/>
                <a:gd name="T70" fmla="*/ 81 w 154"/>
                <a:gd name="T71" fmla="*/ 26 h 109"/>
                <a:gd name="T72" fmla="*/ 83 w 154"/>
                <a:gd name="T73" fmla="*/ 23 h 109"/>
                <a:gd name="T74" fmla="*/ 91 w 154"/>
                <a:gd name="T75" fmla="*/ 27 h 109"/>
                <a:gd name="T76" fmla="*/ 91 w 154"/>
                <a:gd name="T77" fmla="*/ 25 h 109"/>
                <a:gd name="T78" fmla="*/ 100 w 154"/>
                <a:gd name="T79" fmla="*/ 32 h 109"/>
                <a:gd name="T80" fmla="*/ 93 w 154"/>
                <a:gd name="T81" fmla="*/ 25 h 109"/>
                <a:gd name="T82" fmla="*/ 96 w 154"/>
                <a:gd name="T83" fmla="*/ 25 h 109"/>
                <a:gd name="T84" fmla="*/ 97 w 154"/>
                <a:gd name="T85" fmla="*/ 16 h 109"/>
                <a:gd name="T86" fmla="*/ 100 w 154"/>
                <a:gd name="T87" fmla="*/ 17 h 109"/>
                <a:gd name="T88" fmla="*/ 100 w 154"/>
                <a:gd name="T89" fmla="*/ 20 h 109"/>
                <a:gd name="T90" fmla="*/ 101 w 154"/>
                <a:gd name="T91" fmla="*/ 33 h 109"/>
                <a:gd name="T92" fmla="*/ 103 w 154"/>
                <a:gd name="T93" fmla="*/ 27 h 109"/>
                <a:gd name="T94" fmla="*/ 106 w 154"/>
                <a:gd name="T95" fmla="*/ 17 h 109"/>
                <a:gd name="T96" fmla="*/ 109 w 154"/>
                <a:gd name="T97" fmla="*/ 3 h 109"/>
                <a:gd name="T98" fmla="*/ 109 w 154"/>
                <a:gd name="T99" fmla="*/ 9 h 109"/>
                <a:gd name="T100" fmla="*/ 107 w 154"/>
                <a:gd name="T101" fmla="*/ 20 h 109"/>
                <a:gd name="T102" fmla="*/ 109 w 154"/>
                <a:gd name="T103" fmla="*/ 26 h 109"/>
                <a:gd name="T104" fmla="*/ 114 w 154"/>
                <a:gd name="T105" fmla="*/ 26 h 109"/>
                <a:gd name="T106" fmla="*/ 116 w 154"/>
                <a:gd name="T107" fmla="*/ 13 h 109"/>
                <a:gd name="T108" fmla="*/ 117 w 154"/>
                <a:gd name="T109" fmla="*/ 20 h 109"/>
                <a:gd name="T110" fmla="*/ 119 w 154"/>
                <a:gd name="T111" fmla="*/ 27 h 109"/>
                <a:gd name="T112" fmla="*/ 129 w 154"/>
                <a:gd name="T113" fmla="*/ 19 h 109"/>
                <a:gd name="T114" fmla="*/ 137 w 154"/>
                <a:gd name="T115" fmla="*/ 13 h 109"/>
                <a:gd name="T116" fmla="*/ 147 w 154"/>
                <a:gd name="T117" fmla="*/ 10 h 1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4"/>
                <a:gd name="T178" fmla="*/ 0 h 109"/>
                <a:gd name="T179" fmla="*/ 154 w 154"/>
                <a:gd name="T180" fmla="*/ 109 h 1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4" h="109">
                  <a:moveTo>
                    <a:pt x="3" y="80"/>
                  </a:moveTo>
                  <a:lnTo>
                    <a:pt x="1" y="82"/>
                  </a:lnTo>
                  <a:lnTo>
                    <a:pt x="1" y="83"/>
                  </a:lnTo>
                  <a:lnTo>
                    <a:pt x="1" y="85"/>
                  </a:lnTo>
                  <a:lnTo>
                    <a:pt x="0" y="85"/>
                  </a:lnTo>
                  <a:lnTo>
                    <a:pt x="1" y="86"/>
                  </a:lnTo>
                  <a:lnTo>
                    <a:pt x="3" y="87"/>
                  </a:lnTo>
                  <a:lnTo>
                    <a:pt x="3" y="89"/>
                  </a:lnTo>
                  <a:lnTo>
                    <a:pt x="3" y="90"/>
                  </a:lnTo>
                  <a:lnTo>
                    <a:pt x="1" y="90"/>
                  </a:lnTo>
                  <a:lnTo>
                    <a:pt x="1" y="92"/>
                  </a:lnTo>
                  <a:lnTo>
                    <a:pt x="1" y="93"/>
                  </a:lnTo>
                  <a:lnTo>
                    <a:pt x="3" y="93"/>
                  </a:lnTo>
                  <a:lnTo>
                    <a:pt x="4" y="93"/>
                  </a:lnTo>
                  <a:lnTo>
                    <a:pt x="6" y="95"/>
                  </a:lnTo>
                  <a:lnTo>
                    <a:pt x="7" y="95"/>
                  </a:lnTo>
                  <a:lnTo>
                    <a:pt x="7" y="96"/>
                  </a:lnTo>
                  <a:lnTo>
                    <a:pt x="7" y="97"/>
                  </a:lnTo>
                  <a:lnTo>
                    <a:pt x="7" y="99"/>
                  </a:lnTo>
                  <a:lnTo>
                    <a:pt x="7" y="100"/>
                  </a:lnTo>
                  <a:lnTo>
                    <a:pt x="7" y="102"/>
                  </a:lnTo>
                  <a:lnTo>
                    <a:pt x="8" y="103"/>
                  </a:lnTo>
                  <a:lnTo>
                    <a:pt x="8" y="102"/>
                  </a:lnTo>
                  <a:lnTo>
                    <a:pt x="8" y="100"/>
                  </a:lnTo>
                  <a:lnTo>
                    <a:pt x="8" y="99"/>
                  </a:lnTo>
                  <a:lnTo>
                    <a:pt x="8" y="97"/>
                  </a:lnTo>
                  <a:lnTo>
                    <a:pt x="10" y="97"/>
                  </a:lnTo>
                  <a:lnTo>
                    <a:pt x="10" y="96"/>
                  </a:lnTo>
                  <a:lnTo>
                    <a:pt x="10" y="95"/>
                  </a:lnTo>
                  <a:lnTo>
                    <a:pt x="10" y="96"/>
                  </a:lnTo>
                  <a:lnTo>
                    <a:pt x="11" y="96"/>
                  </a:lnTo>
                  <a:lnTo>
                    <a:pt x="13" y="96"/>
                  </a:lnTo>
                  <a:lnTo>
                    <a:pt x="13" y="97"/>
                  </a:lnTo>
                  <a:lnTo>
                    <a:pt x="14" y="99"/>
                  </a:lnTo>
                  <a:lnTo>
                    <a:pt x="14" y="100"/>
                  </a:lnTo>
                  <a:lnTo>
                    <a:pt x="13" y="99"/>
                  </a:lnTo>
                  <a:lnTo>
                    <a:pt x="11" y="99"/>
                  </a:lnTo>
                  <a:lnTo>
                    <a:pt x="11" y="97"/>
                  </a:lnTo>
                  <a:lnTo>
                    <a:pt x="11" y="96"/>
                  </a:lnTo>
                  <a:lnTo>
                    <a:pt x="10" y="96"/>
                  </a:lnTo>
                  <a:lnTo>
                    <a:pt x="10" y="97"/>
                  </a:lnTo>
                  <a:lnTo>
                    <a:pt x="11" y="99"/>
                  </a:lnTo>
                  <a:lnTo>
                    <a:pt x="10" y="102"/>
                  </a:lnTo>
                  <a:lnTo>
                    <a:pt x="10" y="103"/>
                  </a:lnTo>
                  <a:lnTo>
                    <a:pt x="8" y="103"/>
                  </a:lnTo>
                  <a:lnTo>
                    <a:pt x="10" y="106"/>
                  </a:lnTo>
                  <a:lnTo>
                    <a:pt x="11" y="107"/>
                  </a:lnTo>
                  <a:lnTo>
                    <a:pt x="11" y="109"/>
                  </a:lnTo>
                  <a:lnTo>
                    <a:pt x="13" y="109"/>
                  </a:lnTo>
                  <a:lnTo>
                    <a:pt x="14" y="107"/>
                  </a:lnTo>
                  <a:lnTo>
                    <a:pt x="14" y="106"/>
                  </a:lnTo>
                  <a:lnTo>
                    <a:pt x="16" y="106"/>
                  </a:lnTo>
                  <a:lnTo>
                    <a:pt x="16" y="105"/>
                  </a:lnTo>
                  <a:lnTo>
                    <a:pt x="14" y="105"/>
                  </a:lnTo>
                  <a:lnTo>
                    <a:pt x="16" y="105"/>
                  </a:lnTo>
                  <a:lnTo>
                    <a:pt x="17" y="105"/>
                  </a:lnTo>
                  <a:lnTo>
                    <a:pt x="17" y="103"/>
                  </a:lnTo>
                  <a:lnTo>
                    <a:pt x="17" y="102"/>
                  </a:lnTo>
                  <a:lnTo>
                    <a:pt x="18" y="102"/>
                  </a:lnTo>
                  <a:lnTo>
                    <a:pt x="18" y="100"/>
                  </a:lnTo>
                  <a:lnTo>
                    <a:pt x="20" y="100"/>
                  </a:lnTo>
                  <a:lnTo>
                    <a:pt x="18" y="102"/>
                  </a:lnTo>
                  <a:lnTo>
                    <a:pt x="17" y="102"/>
                  </a:lnTo>
                  <a:lnTo>
                    <a:pt x="17" y="103"/>
                  </a:lnTo>
                  <a:lnTo>
                    <a:pt x="18" y="103"/>
                  </a:lnTo>
                  <a:lnTo>
                    <a:pt x="20" y="103"/>
                  </a:lnTo>
                  <a:lnTo>
                    <a:pt x="21" y="102"/>
                  </a:lnTo>
                  <a:lnTo>
                    <a:pt x="24" y="102"/>
                  </a:lnTo>
                  <a:lnTo>
                    <a:pt x="24" y="100"/>
                  </a:lnTo>
                  <a:lnTo>
                    <a:pt x="23" y="99"/>
                  </a:lnTo>
                  <a:lnTo>
                    <a:pt x="23" y="97"/>
                  </a:lnTo>
                  <a:lnTo>
                    <a:pt x="23" y="96"/>
                  </a:lnTo>
                  <a:lnTo>
                    <a:pt x="20" y="96"/>
                  </a:lnTo>
                  <a:lnTo>
                    <a:pt x="18" y="96"/>
                  </a:lnTo>
                  <a:lnTo>
                    <a:pt x="20" y="96"/>
                  </a:lnTo>
                  <a:lnTo>
                    <a:pt x="21" y="96"/>
                  </a:lnTo>
                  <a:lnTo>
                    <a:pt x="23" y="96"/>
                  </a:lnTo>
                  <a:lnTo>
                    <a:pt x="23" y="95"/>
                  </a:lnTo>
                  <a:lnTo>
                    <a:pt x="21" y="93"/>
                  </a:lnTo>
                  <a:lnTo>
                    <a:pt x="21" y="92"/>
                  </a:lnTo>
                  <a:lnTo>
                    <a:pt x="21" y="90"/>
                  </a:lnTo>
                  <a:lnTo>
                    <a:pt x="20" y="90"/>
                  </a:lnTo>
                  <a:lnTo>
                    <a:pt x="20" y="92"/>
                  </a:lnTo>
                  <a:lnTo>
                    <a:pt x="21" y="92"/>
                  </a:lnTo>
                  <a:lnTo>
                    <a:pt x="21" y="93"/>
                  </a:lnTo>
                  <a:lnTo>
                    <a:pt x="20" y="93"/>
                  </a:lnTo>
                  <a:lnTo>
                    <a:pt x="20" y="92"/>
                  </a:lnTo>
                  <a:lnTo>
                    <a:pt x="18" y="92"/>
                  </a:lnTo>
                  <a:lnTo>
                    <a:pt x="18" y="90"/>
                  </a:lnTo>
                  <a:lnTo>
                    <a:pt x="20" y="90"/>
                  </a:lnTo>
                  <a:lnTo>
                    <a:pt x="18" y="90"/>
                  </a:lnTo>
                  <a:lnTo>
                    <a:pt x="17" y="89"/>
                  </a:lnTo>
                  <a:lnTo>
                    <a:pt x="16" y="87"/>
                  </a:lnTo>
                  <a:lnTo>
                    <a:pt x="17" y="86"/>
                  </a:lnTo>
                  <a:lnTo>
                    <a:pt x="18" y="85"/>
                  </a:lnTo>
                  <a:lnTo>
                    <a:pt x="18" y="86"/>
                  </a:lnTo>
                  <a:lnTo>
                    <a:pt x="20" y="85"/>
                  </a:lnTo>
                  <a:lnTo>
                    <a:pt x="21" y="85"/>
                  </a:lnTo>
                  <a:lnTo>
                    <a:pt x="23" y="85"/>
                  </a:lnTo>
                  <a:lnTo>
                    <a:pt x="24" y="85"/>
                  </a:lnTo>
                  <a:lnTo>
                    <a:pt x="24" y="83"/>
                  </a:lnTo>
                  <a:lnTo>
                    <a:pt x="24" y="82"/>
                  </a:lnTo>
                  <a:lnTo>
                    <a:pt x="24" y="80"/>
                  </a:lnTo>
                  <a:lnTo>
                    <a:pt x="24" y="79"/>
                  </a:lnTo>
                  <a:lnTo>
                    <a:pt x="26" y="77"/>
                  </a:lnTo>
                  <a:lnTo>
                    <a:pt x="26" y="76"/>
                  </a:lnTo>
                  <a:lnTo>
                    <a:pt x="24" y="75"/>
                  </a:lnTo>
                  <a:lnTo>
                    <a:pt x="26" y="75"/>
                  </a:lnTo>
                  <a:lnTo>
                    <a:pt x="26" y="73"/>
                  </a:lnTo>
                  <a:lnTo>
                    <a:pt x="24" y="72"/>
                  </a:lnTo>
                  <a:lnTo>
                    <a:pt x="24" y="70"/>
                  </a:lnTo>
                  <a:lnTo>
                    <a:pt x="23" y="70"/>
                  </a:lnTo>
                  <a:lnTo>
                    <a:pt x="23" y="72"/>
                  </a:lnTo>
                  <a:lnTo>
                    <a:pt x="21" y="72"/>
                  </a:lnTo>
                  <a:lnTo>
                    <a:pt x="21" y="70"/>
                  </a:lnTo>
                  <a:lnTo>
                    <a:pt x="20" y="70"/>
                  </a:lnTo>
                  <a:lnTo>
                    <a:pt x="20" y="72"/>
                  </a:lnTo>
                  <a:lnTo>
                    <a:pt x="18" y="72"/>
                  </a:lnTo>
                  <a:lnTo>
                    <a:pt x="18" y="73"/>
                  </a:lnTo>
                  <a:lnTo>
                    <a:pt x="17" y="72"/>
                  </a:lnTo>
                  <a:lnTo>
                    <a:pt x="17" y="73"/>
                  </a:lnTo>
                  <a:lnTo>
                    <a:pt x="16" y="72"/>
                  </a:lnTo>
                  <a:lnTo>
                    <a:pt x="17" y="72"/>
                  </a:lnTo>
                  <a:lnTo>
                    <a:pt x="17" y="70"/>
                  </a:lnTo>
                  <a:lnTo>
                    <a:pt x="17" y="69"/>
                  </a:lnTo>
                  <a:lnTo>
                    <a:pt x="17" y="67"/>
                  </a:lnTo>
                  <a:lnTo>
                    <a:pt x="17" y="66"/>
                  </a:lnTo>
                  <a:lnTo>
                    <a:pt x="18" y="65"/>
                  </a:lnTo>
                  <a:lnTo>
                    <a:pt x="17" y="63"/>
                  </a:lnTo>
                  <a:lnTo>
                    <a:pt x="18" y="63"/>
                  </a:lnTo>
                  <a:lnTo>
                    <a:pt x="18" y="62"/>
                  </a:lnTo>
                  <a:lnTo>
                    <a:pt x="18" y="63"/>
                  </a:lnTo>
                  <a:lnTo>
                    <a:pt x="18" y="65"/>
                  </a:lnTo>
                  <a:lnTo>
                    <a:pt x="18" y="66"/>
                  </a:lnTo>
                  <a:lnTo>
                    <a:pt x="18" y="67"/>
                  </a:lnTo>
                  <a:lnTo>
                    <a:pt x="17" y="67"/>
                  </a:lnTo>
                  <a:lnTo>
                    <a:pt x="17" y="69"/>
                  </a:lnTo>
                  <a:lnTo>
                    <a:pt x="18" y="69"/>
                  </a:lnTo>
                  <a:lnTo>
                    <a:pt x="18" y="70"/>
                  </a:lnTo>
                  <a:lnTo>
                    <a:pt x="20" y="70"/>
                  </a:lnTo>
                  <a:lnTo>
                    <a:pt x="21" y="70"/>
                  </a:lnTo>
                  <a:lnTo>
                    <a:pt x="23" y="70"/>
                  </a:lnTo>
                  <a:lnTo>
                    <a:pt x="23" y="69"/>
                  </a:lnTo>
                  <a:lnTo>
                    <a:pt x="24" y="70"/>
                  </a:lnTo>
                  <a:lnTo>
                    <a:pt x="24" y="69"/>
                  </a:lnTo>
                  <a:lnTo>
                    <a:pt x="24" y="67"/>
                  </a:lnTo>
                  <a:lnTo>
                    <a:pt x="26" y="67"/>
                  </a:lnTo>
                  <a:lnTo>
                    <a:pt x="26" y="69"/>
                  </a:lnTo>
                  <a:lnTo>
                    <a:pt x="24" y="70"/>
                  </a:lnTo>
                  <a:lnTo>
                    <a:pt x="26" y="72"/>
                  </a:lnTo>
                  <a:lnTo>
                    <a:pt x="26" y="73"/>
                  </a:lnTo>
                  <a:lnTo>
                    <a:pt x="26" y="75"/>
                  </a:lnTo>
                  <a:lnTo>
                    <a:pt x="27" y="76"/>
                  </a:lnTo>
                  <a:lnTo>
                    <a:pt x="28" y="76"/>
                  </a:lnTo>
                  <a:lnTo>
                    <a:pt x="28" y="75"/>
                  </a:lnTo>
                  <a:lnTo>
                    <a:pt x="30" y="73"/>
                  </a:lnTo>
                  <a:lnTo>
                    <a:pt x="30" y="72"/>
                  </a:lnTo>
                  <a:lnTo>
                    <a:pt x="30" y="70"/>
                  </a:lnTo>
                  <a:lnTo>
                    <a:pt x="30" y="69"/>
                  </a:lnTo>
                  <a:lnTo>
                    <a:pt x="28" y="69"/>
                  </a:lnTo>
                  <a:lnTo>
                    <a:pt x="28" y="67"/>
                  </a:lnTo>
                  <a:lnTo>
                    <a:pt x="28" y="66"/>
                  </a:lnTo>
                  <a:lnTo>
                    <a:pt x="28" y="67"/>
                  </a:lnTo>
                  <a:lnTo>
                    <a:pt x="30" y="67"/>
                  </a:lnTo>
                  <a:lnTo>
                    <a:pt x="30" y="69"/>
                  </a:lnTo>
                  <a:lnTo>
                    <a:pt x="30" y="70"/>
                  </a:lnTo>
                  <a:lnTo>
                    <a:pt x="31" y="70"/>
                  </a:lnTo>
                  <a:lnTo>
                    <a:pt x="33" y="70"/>
                  </a:lnTo>
                  <a:lnTo>
                    <a:pt x="34" y="70"/>
                  </a:lnTo>
                  <a:lnTo>
                    <a:pt x="36" y="69"/>
                  </a:lnTo>
                  <a:lnTo>
                    <a:pt x="36" y="70"/>
                  </a:lnTo>
                  <a:lnTo>
                    <a:pt x="37" y="70"/>
                  </a:lnTo>
                  <a:lnTo>
                    <a:pt x="38" y="70"/>
                  </a:lnTo>
                  <a:lnTo>
                    <a:pt x="38" y="69"/>
                  </a:lnTo>
                  <a:lnTo>
                    <a:pt x="40" y="69"/>
                  </a:lnTo>
                  <a:lnTo>
                    <a:pt x="40" y="67"/>
                  </a:lnTo>
                  <a:lnTo>
                    <a:pt x="40" y="66"/>
                  </a:lnTo>
                  <a:lnTo>
                    <a:pt x="40" y="65"/>
                  </a:lnTo>
                  <a:lnTo>
                    <a:pt x="38" y="65"/>
                  </a:lnTo>
                  <a:lnTo>
                    <a:pt x="37" y="65"/>
                  </a:lnTo>
                  <a:lnTo>
                    <a:pt x="36" y="65"/>
                  </a:lnTo>
                  <a:lnTo>
                    <a:pt x="37" y="65"/>
                  </a:lnTo>
                  <a:lnTo>
                    <a:pt x="38" y="65"/>
                  </a:lnTo>
                  <a:lnTo>
                    <a:pt x="38" y="63"/>
                  </a:lnTo>
                  <a:lnTo>
                    <a:pt x="40" y="63"/>
                  </a:lnTo>
                  <a:lnTo>
                    <a:pt x="40" y="65"/>
                  </a:lnTo>
                  <a:lnTo>
                    <a:pt x="40" y="66"/>
                  </a:lnTo>
                  <a:lnTo>
                    <a:pt x="40" y="67"/>
                  </a:lnTo>
                  <a:lnTo>
                    <a:pt x="41" y="67"/>
                  </a:lnTo>
                  <a:lnTo>
                    <a:pt x="41" y="69"/>
                  </a:lnTo>
                  <a:lnTo>
                    <a:pt x="43" y="69"/>
                  </a:lnTo>
                  <a:lnTo>
                    <a:pt x="43" y="67"/>
                  </a:lnTo>
                  <a:lnTo>
                    <a:pt x="44" y="67"/>
                  </a:lnTo>
                  <a:lnTo>
                    <a:pt x="46" y="67"/>
                  </a:lnTo>
                  <a:lnTo>
                    <a:pt x="46" y="66"/>
                  </a:lnTo>
                  <a:lnTo>
                    <a:pt x="46" y="67"/>
                  </a:lnTo>
                  <a:lnTo>
                    <a:pt x="47" y="67"/>
                  </a:lnTo>
                  <a:lnTo>
                    <a:pt x="48" y="67"/>
                  </a:lnTo>
                  <a:lnTo>
                    <a:pt x="50" y="67"/>
                  </a:lnTo>
                  <a:lnTo>
                    <a:pt x="51" y="67"/>
                  </a:lnTo>
                  <a:lnTo>
                    <a:pt x="53" y="67"/>
                  </a:lnTo>
                  <a:lnTo>
                    <a:pt x="54" y="67"/>
                  </a:lnTo>
                  <a:lnTo>
                    <a:pt x="56" y="67"/>
                  </a:lnTo>
                  <a:lnTo>
                    <a:pt x="57" y="67"/>
                  </a:lnTo>
                  <a:lnTo>
                    <a:pt x="59" y="69"/>
                  </a:lnTo>
                  <a:lnTo>
                    <a:pt x="59" y="67"/>
                  </a:lnTo>
                  <a:lnTo>
                    <a:pt x="57" y="67"/>
                  </a:lnTo>
                  <a:lnTo>
                    <a:pt x="57" y="66"/>
                  </a:lnTo>
                  <a:lnTo>
                    <a:pt x="57" y="65"/>
                  </a:lnTo>
                  <a:lnTo>
                    <a:pt x="56" y="65"/>
                  </a:lnTo>
                  <a:lnTo>
                    <a:pt x="54" y="65"/>
                  </a:lnTo>
                  <a:lnTo>
                    <a:pt x="54" y="63"/>
                  </a:lnTo>
                  <a:lnTo>
                    <a:pt x="53" y="63"/>
                  </a:lnTo>
                  <a:lnTo>
                    <a:pt x="51" y="63"/>
                  </a:lnTo>
                  <a:lnTo>
                    <a:pt x="50" y="63"/>
                  </a:lnTo>
                  <a:lnTo>
                    <a:pt x="48" y="65"/>
                  </a:lnTo>
                  <a:lnTo>
                    <a:pt x="48" y="63"/>
                  </a:lnTo>
                  <a:lnTo>
                    <a:pt x="48" y="62"/>
                  </a:lnTo>
                  <a:lnTo>
                    <a:pt x="50" y="63"/>
                  </a:lnTo>
                  <a:lnTo>
                    <a:pt x="50" y="62"/>
                  </a:lnTo>
                  <a:lnTo>
                    <a:pt x="51" y="62"/>
                  </a:lnTo>
                  <a:lnTo>
                    <a:pt x="51" y="60"/>
                  </a:lnTo>
                  <a:lnTo>
                    <a:pt x="51" y="59"/>
                  </a:lnTo>
                  <a:lnTo>
                    <a:pt x="50" y="56"/>
                  </a:lnTo>
                  <a:lnTo>
                    <a:pt x="48" y="57"/>
                  </a:lnTo>
                  <a:lnTo>
                    <a:pt x="47" y="57"/>
                  </a:lnTo>
                  <a:lnTo>
                    <a:pt x="46" y="57"/>
                  </a:lnTo>
                  <a:lnTo>
                    <a:pt x="46" y="56"/>
                  </a:lnTo>
                  <a:lnTo>
                    <a:pt x="46" y="57"/>
                  </a:lnTo>
                  <a:lnTo>
                    <a:pt x="46" y="56"/>
                  </a:lnTo>
                  <a:lnTo>
                    <a:pt x="47" y="57"/>
                  </a:lnTo>
                  <a:lnTo>
                    <a:pt x="48" y="57"/>
                  </a:lnTo>
                  <a:lnTo>
                    <a:pt x="48" y="56"/>
                  </a:lnTo>
                  <a:lnTo>
                    <a:pt x="50" y="56"/>
                  </a:lnTo>
                  <a:lnTo>
                    <a:pt x="48" y="55"/>
                  </a:lnTo>
                  <a:lnTo>
                    <a:pt x="47" y="55"/>
                  </a:lnTo>
                  <a:lnTo>
                    <a:pt x="47" y="53"/>
                  </a:lnTo>
                  <a:lnTo>
                    <a:pt x="46" y="53"/>
                  </a:lnTo>
                  <a:lnTo>
                    <a:pt x="46" y="52"/>
                  </a:lnTo>
                  <a:lnTo>
                    <a:pt x="47" y="52"/>
                  </a:lnTo>
                  <a:lnTo>
                    <a:pt x="48" y="52"/>
                  </a:lnTo>
                  <a:lnTo>
                    <a:pt x="50" y="52"/>
                  </a:lnTo>
                  <a:lnTo>
                    <a:pt x="50" y="53"/>
                  </a:lnTo>
                  <a:lnTo>
                    <a:pt x="51" y="53"/>
                  </a:lnTo>
                  <a:lnTo>
                    <a:pt x="53" y="55"/>
                  </a:lnTo>
                  <a:lnTo>
                    <a:pt x="54" y="55"/>
                  </a:lnTo>
                  <a:lnTo>
                    <a:pt x="56" y="55"/>
                  </a:lnTo>
                  <a:lnTo>
                    <a:pt x="57" y="55"/>
                  </a:lnTo>
                  <a:lnTo>
                    <a:pt x="57" y="53"/>
                  </a:lnTo>
                  <a:lnTo>
                    <a:pt x="59" y="53"/>
                  </a:lnTo>
                  <a:lnTo>
                    <a:pt x="59" y="52"/>
                  </a:lnTo>
                  <a:lnTo>
                    <a:pt x="57" y="52"/>
                  </a:lnTo>
                  <a:lnTo>
                    <a:pt x="56" y="50"/>
                  </a:lnTo>
                  <a:lnTo>
                    <a:pt x="54" y="50"/>
                  </a:lnTo>
                  <a:lnTo>
                    <a:pt x="56" y="50"/>
                  </a:lnTo>
                  <a:lnTo>
                    <a:pt x="54" y="50"/>
                  </a:lnTo>
                  <a:lnTo>
                    <a:pt x="53" y="49"/>
                  </a:lnTo>
                  <a:lnTo>
                    <a:pt x="51" y="47"/>
                  </a:lnTo>
                  <a:lnTo>
                    <a:pt x="50" y="46"/>
                  </a:lnTo>
                  <a:lnTo>
                    <a:pt x="51" y="46"/>
                  </a:lnTo>
                  <a:lnTo>
                    <a:pt x="51" y="47"/>
                  </a:lnTo>
                  <a:lnTo>
                    <a:pt x="53" y="47"/>
                  </a:lnTo>
                  <a:lnTo>
                    <a:pt x="53" y="49"/>
                  </a:lnTo>
                  <a:lnTo>
                    <a:pt x="54" y="49"/>
                  </a:lnTo>
                  <a:lnTo>
                    <a:pt x="54" y="47"/>
                  </a:lnTo>
                  <a:lnTo>
                    <a:pt x="56" y="49"/>
                  </a:lnTo>
                  <a:lnTo>
                    <a:pt x="56" y="47"/>
                  </a:lnTo>
                  <a:lnTo>
                    <a:pt x="57" y="47"/>
                  </a:lnTo>
                  <a:lnTo>
                    <a:pt x="59" y="47"/>
                  </a:lnTo>
                  <a:lnTo>
                    <a:pt x="60" y="47"/>
                  </a:lnTo>
                  <a:lnTo>
                    <a:pt x="61" y="47"/>
                  </a:lnTo>
                  <a:lnTo>
                    <a:pt x="63" y="47"/>
                  </a:lnTo>
                  <a:lnTo>
                    <a:pt x="64" y="49"/>
                  </a:lnTo>
                  <a:lnTo>
                    <a:pt x="66" y="47"/>
                  </a:lnTo>
                  <a:lnTo>
                    <a:pt x="67" y="47"/>
                  </a:lnTo>
                  <a:lnTo>
                    <a:pt x="69" y="47"/>
                  </a:lnTo>
                  <a:lnTo>
                    <a:pt x="70" y="47"/>
                  </a:lnTo>
                  <a:lnTo>
                    <a:pt x="73" y="47"/>
                  </a:lnTo>
                  <a:lnTo>
                    <a:pt x="73" y="46"/>
                  </a:lnTo>
                  <a:lnTo>
                    <a:pt x="74" y="46"/>
                  </a:lnTo>
                  <a:lnTo>
                    <a:pt x="76" y="46"/>
                  </a:lnTo>
                  <a:lnTo>
                    <a:pt x="76" y="45"/>
                  </a:lnTo>
                  <a:lnTo>
                    <a:pt x="77" y="45"/>
                  </a:lnTo>
                  <a:lnTo>
                    <a:pt x="79" y="45"/>
                  </a:lnTo>
                  <a:lnTo>
                    <a:pt x="80" y="45"/>
                  </a:lnTo>
                  <a:lnTo>
                    <a:pt x="81" y="45"/>
                  </a:lnTo>
                  <a:lnTo>
                    <a:pt x="81" y="43"/>
                  </a:lnTo>
                  <a:lnTo>
                    <a:pt x="83" y="43"/>
                  </a:lnTo>
                  <a:lnTo>
                    <a:pt x="84" y="45"/>
                  </a:lnTo>
                  <a:lnTo>
                    <a:pt x="86" y="45"/>
                  </a:lnTo>
                  <a:lnTo>
                    <a:pt x="86" y="46"/>
                  </a:lnTo>
                  <a:lnTo>
                    <a:pt x="87" y="45"/>
                  </a:lnTo>
                  <a:lnTo>
                    <a:pt x="89" y="43"/>
                  </a:lnTo>
                  <a:lnTo>
                    <a:pt x="89" y="42"/>
                  </a:lnTo>
                  <a:lnTo>
                    <a:pt x="89" y="40"/>
                  </a:lnTo>
                  <a:lnTo>
                    <a:pt x="87" y="40"/>
                  </a:lnTo>
                  <a:lnTo>
                    <a:pt x="87" y="39"/>
                  </a:lnTo>
                  <a:lnTo>
                    <a:pt x="87" y="37"/>
                  </a:lnTo>
                  <a:lnTo>
                    <a:pt x="89" y="37"/>
                  </a:lnTo>
                  <a:lnTo>
                    <a:pt x="90" y="36"/>
                  </a:lnTo>
                  <a:lnTo>
                    <a:pt x="90" y="37"/>
                  </a:lnTo>
                  <a:lnTo>
                    <a:pt x="90" y="39"/>
                  </a:lnTo>
                  <a:lnTo>
                    <a:pt x="90" y="40"/>
                  </a:lnTo>
                  <a:lnTo>
                    <a:pt x="90" y="42"/>
                  </a:lnTo>
                  <a:lnTo>
                    <a:pt x="90" y="43"/>
                  </a:lnTo>
                  <a:lnTo>
                    <a:pt x="90" y="45"/>
                  </a:lnTo>
                  <a:lnTo>
                    <a:pt x="91" y="46"/>
                  </a:lnTo>
                  <a:lnTo>
                    <a:pt x="91" y="47"/>
                  </a:lnTo>
                  <a:lnTo>
                    <a:pt x="91" y="49"/>
                  </a:lnTo>
                  <a:lnTo>
                    <a:pt x="93" y="49"/>
                  </a:lnTo>
                  <a:lnTo>
                    <a:pt x="93" y="50"/>
                  </a:lnTo>
                  <a:lnTo>
                    <a:pt x="94" y="50"/>
                  </a:lnTo>
                  <a:lnTo>
                    <a:pt x="96" y="50"/>
                  </a:lnTo>
                  <a:lnTo>
                    <a:pt x="97" y="49"/>
                  </a:lnTo>
                  <a:lnTo>
                    <a:pt x="99" y="49"/>
                  </a:lnTo>
                  <a:lnTo>
                    <a:pt x="100" y="47"/>
                  </a:lnTo>
                  <a:lnTo>
                    <a:pt x="101" y="47"/>
                  </a:lnTo>
                  <a:lnTo>
                    <a:pt x="103" y="46"/>
                  </a:lnTo>
                  <a:lnTo>
                    <a:pt x="104" y="46"/>
                  </a:lnTo>
                  <a:lnTo>
                    <a:pt x="106" y="46"/>
                  </a:lnTo>
                  <a:lnTo>
                    <a:pt x="107" y="45"/>
                  </a:lnTo>
                  <a:lnTo>
                    <a:pt x="109" y="45"/>
                  </a:lnTo>
                  <a:lnTo>
                    <a:pt x="109" y="43"/>
                  </a:lnTo>
                  <a:lnTo>
                    <a:pt x="107" y="43"/>
                  </a:lnTo>
                  <a:lnTo>
                    <a:pt x="107" y="42"/>
                  </a:lnTo>
                  <a:lnTo>
                    <a:pt x="106" y="42"/>
                  </a:lnTo>
                  <a:lnTo>
                    <a:pt x="104" y="42"/>
                  </a:lnTo>
                  <a:lnTo>
                    <a:pt x="104" y="40"/>
                  </a:lnTo>
                  <a:lnTo>
                    <a:pt x="103" y="40"/>
                  </a:lnTo>
                  <a:lnTo>
                    <a:pt x="103" y="39"/>
                  </a:lnTo>
                  <a:lnTo>
                    <a:pt x="101" y="39"/>
                  </a:lnTo>
                  <a:lnTo>
                    <a:pt x="103" y="37"/>
                  </a:lnTo>
                  <a:lnTo>
                    <a:pt x="101" y="36"/>
                  </a:lnTo>
                  <a:lnTo>
                    <a:pt x="100" y="35"/>
                  </a:lnTo>
                  <a:lnTo>
                    <a:pt x="100" y="36"/>
                  </a:lnTo>
                  <a:lnTo>
                    <a:pt x="99" y="36"/>
                  </a:lnTo>
                  <a:lnTo>
                    <a:pt x="97" y="35"/>
                  </a:lnTo>
                  <a:lnTo>
                    <a:pt x="97" y="36"/>
                  </a:lnTo>
                  <a:lnTo>
                    <a:pt x="96" y="36"/>
                  </a:lnTo>
                  <a:lnTo>
                    <a:pt x="96" y="37"/>
                  </a:lnTo>
                  <a:lnTo>
                    <a:pt x="94" y="37"/>
                  </a:lnTo>
                  <a:lnTo>
                    <a:pt x="96" y="37"/>
                  </a:lnTo>
                  <a:lnTo>
                    <a:pt x="96" y="36"/>
                  </a:lnTo>
                  <a:lnTo>
                    <a:pt x="94" y="36"/>
                  </a:lnTo>
                  <a:lnTo>
                    <a:pt x="93" y="36"/>
                  </a:lnTo>
                  <a:lnTo>
                    <a:pt x="91" y="36"/>
                  </a:lnTo>
                  <a:lnTo>
                    <a:pt x="93" y="35"/>
                  </a:lnTo>
                  <a:lnTo>
                    <a:pt x="94" y="35"/>
                  </a:lnTo>
                  <a:lnTo>
                    <a:pt x="94" y="33"/>
                  </a:lnTo>
                  <a:lnTo>
                    <a:pt x="93" y="33"/>
                  </a:lnTo>
                  <a:lnTo>
                    <a:pt x="93" y="32"/>
                  </a:lnTo>
                  <a:lnTo>
                    <a:pt x="91" y="32"/>
                  </a:lnTo>
                  <a:lnTo>
                    <a:pt x="90" y="32"/>
                  </a:lnTo>
                  <a:lnTo>
                    <a:pt x="89" y="32"/>
                  </a:lnTo>
                  <a:lnTo>
                    <a:pt x="87" y="32"/>
                  </a:lnTo>
                  <a:lnTo>
                    <a:pt x="86" y="30"/>
                  </a:lnTo>
                  <a:lnTo>
                    <a:pt x="84" y="30"/>
                  </a:lnTo>
                  <a:lnTo>
                    <a:pt x="83" y="29"/>
                  </a:lnTo>
                  <a:lnTo>
                    <a:pt x="81" y="27"/>
                  </a:lnTo>
                  <a:lnTo>
                    <a:pt x="81" y="26"/>
                  </a:lnTo>
                  <a:lnTo>
                    <a:pt x="80" y="26"/>
                  </a:lnTo>
                  <a:lnTo>
                    <a:pt x="79" y="25"/>
                  </a:lnTo>
                  <a:lnTo>
                    <a:pt x="79" y="23"/>
                  </a:lnTo>
                  <a:lnTo>
                    <a:pt x="80" y="22"/>
                  </a:lnTo>
                  <a:lnTo>
                    <a:pt x="80" y="20"/>
                  </a:lnTo>
                  <a:lnTo>
                    <a:pt x="81" y="19"/>
                  </a:lnTo>
                  <a:lnTo>
                    <a:pt x="80" y="20"/>
                  </a:lnTo>
                  <a:lnTo>
                    <a:pt x="81" y="22"/>
                  </a:lnTo>
                  <a:lnTo>
                    <a:pt x="81" y="23"/>
                  </a:lnTo>
                  <a:lnTo>
                    <a:pt x="83" y="23"/>
                  </a:lnTo>
                  <a:lnTo>
                    <a:pt x="84" y="25"/>
                  </a:lnTo>
                  <a:lnTo>
                    <a:pt x="84" y="26"/>
                  </a:lnTo>
                  <a:lnTo>
                    <a:pt x="86" y="27"/>
                  </a:lnTo>
                  <a:lnTo>
                    <a:pt x="87" y="29"/>
                  </a:lnTo>
                  <a:lnTo>
                    <a:pt x="89" y="29"/>
                  </a:lnTo>
                  <a:lnTo>
                    <a:pt x="90" y="29"/>
                  </a:lnTo>
                  <a:lnTo>
                    <a:pt x="91" y="29"/>
                  </a:lnTo>
                  <a:lnTo>
                    <a:pt x="93" y="29"/>
                  </a:lnTo>
                  <a:lnTo>
                    <a:pt x="91" y="29"/>
                  </a:lnTo>
                  <a:lnTo>
                    <a:pt x="91" y="27"/>
                  </a:lnTo>
                  <a:lnTo>
                    <a:pt x="91" y="26"/>
                  </a:lnTo>
                  <a:lnTo>
                    <a:pt x="90" y="26"/>
                  </a:lnTo>
                  <a:lnTo>
                    <a:pt x="90" y="25"/>
                  </a:lnTo>
                  <a:lnTo>
                    <a:pt x="91" y="26"/>
                  </a:lnTo>
                  <a:lnTo>
                    <a:pt x="91" y="27"/>
                  </a:lnTo>
                  <a:lnTo>
                    <a:pt x="93" y="27"/>
                  </a:lnTo>
                  <a:lnTo>
                    <a:pt x="91" y="26"/>
                  </a:lnTo>
                  <a:lnTo>
                    <a:pt x="91" y="25"/>
                  </a:lnTo>
                  <a:lnTo>
                    <a:pt x="91" y="23"/>
                  </a:lnTo>
                  <a:lnTo>
                    <a:pt x="91" y="25"/>
                  </a:lnTo>
                  <a:lnTo>
                    <a:pt x="93" y="26"/>
                  </a:lnTo>
                  <a:lnTo>
                    <a:pt x="93" y="27"/>
                  </a:lnTo>
                  <a:lnTo>
                    <a:pt x="93" y="29"/>
                  </a:lnTo>
                  <a:lnTo>
                    <a:pt x="94" y="29"/>
                  </a:lnTo>
                  <a:lnTo>
                    <a:pt x="97" y="30"/>
                  </a:lnTo>
                  <a:lnTo>
                    <a:pt x="99" y="32"/>
                  </a:lnTo>
                  <a:lnTo>
                    <a:pt x="100" y="33"/>
                  </a:lnTo>
                  <a:lnTo>
                    <a:pt x="101" y="33"/>
                  </a:lnTo>
                  <a:lnTo>
                    <a:pt x="100" y="33"/>
                  </a:lnTo>
                  <a:lnTo>
                    <a:pt x="100" y="32"/>
                  </a:lnTo>
                  <a:lnTo>
                    <a:pt x="99" y="32"/>
                  </a:lnTo>
                  <a:lnTo>
                    <a:pt x="99" y="30"/>
                  </a:lnTo>
                  <a:lnTo>
                    <a:pt x="99" y="29"/>
                  </a:lnTo>
                  <a:lnTo>
                    <a:pt x="99" y="27"/>
                  </a:lnTo>
                  <a:lnTo>
                    <a:pt x="97" y="27"/>
                  </a:lnTo>
                  <a:lnTo>
                    <a:pt x="97" y="26"/>
                  </a:lnTo>
                  <a:lnTo>
                    <a:pt x="96" y="26"/>
                  </a:lnTo>
                  <a:lnTo>
                    <a:pt x="94" y="26"/>
                  </a:lnTo>
                  <a:lnTo>
                    <a:pt x="94" y="25"/>
                  </a:lnTo>
                  <a:lnTo>
                    <a:pt x="93" y="25"/>
                  </a:lnTo>
                  <a:lnTo>
                    <a:pt x="93" y="23"/>
                  </a:lnTo>
                  <a:lnTo>
                    <a:pt x="93" y="22"/>
                  </a:lnTo>
                  <a:lnTo>
                    <a:pt x="94" y="23"/>
                  </a:lnTo>
                  <a:lnTo>
                    <a:pt x="94" y="22"/>
                  </a:lnTo>
                  <a:lnTo>
                    <a:pt x="96" y="22"/>
                  </a:lnTo>
                  <a:lnTo>
                    <a:pt x="94" y="20"/>
                  </a:lnTo>
                  <a:lnTo>
                    <a:pt x="96" y="20"/>
                  </a:lnTo>
                  <a:lnTo>
                    <a:pt x="96" y="22"/>
                  </a:lnTo>
                  <a:lnTo>
                    <a:pt x="96" y="23"/>
                  </a:lnTo>
                  <a:lnTo>
                    <a:pt x="96" y="25"/>
                  </a:lnTo>
                  <a:lnTo>
                    <a:pt x="97" y="25"/>
                  </a:lnTo>
                  <a:lnTo>
                    <a:pt x="97" y="23"/>
                  </a:lnTo>
                  <a:lnTo>
                    <a:pt x="97" y="22"/>
                  </a:lnTo>
                  <a:lnTo>
                    <a:pt x="97" y="23"/>
                  </a:lnTo>
                  <a:lnTo>
                    <a:pt x="99" y="23"/>
                  </a:lnTo>
                  <a:lnTo>
                    <a:pt x="99" y="22"/>
                  </a:lnTo>
                  <a:lnTo>
                    <a:pt x="99" y="20"/>
                  </a:lnTo>
                  <a:lnTo>
                    <a:pt x="99" y="19"/>
                  </a:lnTo>
                  <a:lnTo>
                    <a:pt x="97" y="17"/>
                  </a:lnTo>
                  <a:lnTo>
                    <a:pt x="97" y="16"/>
                  </a:lnTo>
                  <a:lnTo>
                    <a:pt x="96" y="15"/>
                  </a:lnTo>
                  <a:lnTo>
                    <a:pt x="96" y="13"/>
                  </a:lnTo>
                  <a:lnTo>
                    <a:pt x="96" y="15"/>
                  </a:lnTo>
                  <a:lnTo>
                    <a:pt x="97" y="15"/>
                  </a:lnTo>
                  <a:lnTo>
                    <a:pt x="97" y="16"/>
                  </a:lnTo>
                  <a:lnTo>
                    <a:pt x="99" y="19"/>
                  </a:lnTo>
                  <a:lnTo>
                    <a:pt x="100" y="19"/>
                  </a:lnTo>
                  <a:lnTo>
                    <a:pt x="100" y="17"/>
                  </a:lnTo>
                  <a:lnTo>
                    <a:pt x="100" y="16"/>
                  </a:lnTo>
                  <a:lnTo>
                    <a:pt x="100" y="17"/>
                  </a:lnTo>
                  <a:lnTo>
                    <a:pt x="100" y="19"/>
                  </a:lnTo>
                  <a:lnTo>
                    <a:pt x="101" y="19"/>
                  </a:lnTo>
                  <a:lnTo>
                    <a:pt x="101" y="17"/>
                  </a:lnTo>
                  <a:lnTo>
                    <a:pt x="101" y="16"/>
                  </a:lnTo>
                  <a:lnTo>
                    <a:pt x="101" y="15"/>
                  </a:lnTo>
                  <a:lnTo>
                    <a:pt x="103" y="15"/>
                  </a:lnTo>
                  <a:lnTo>
                    <a:pt x="103" y="16"/>
                  </a:lnTo>
                  <a:lnTo>
                    <a:pt x="101" y="16"/>
                  </a:lnTo>
                  <a:lnTo>
                    <a:pt x="101" y="19"/>
                  </a:lnTo>
                  <a:lnTo>
                    <a:pt x="100" y="20"/>
                  </a:lnTo>
                  <a:lnTo>
                    <a:pt x="101" y="20"/>
                  </a:lnTo>
                  <a:lnTo>
                    <a:pt x="103" y="20"/>
                  </a:lnTo>
                  <a:lnTo>
                    <a:pt x="101" y="22"/>
                  </a:lnTo>
                  <a:lnTo>
                    <a:pt x="101" y="25"/>
                  </a:lnTo>
                  <a:lnTo>
                    <a:pt x="101" y="26"/>
                  </a:lnTo>
                  <a:lnTo>
                    <a:pt x="100" y="26"/>
                  </a:lnTo>
                  <a:lnTo>
                    <a:pt x="100" y="27"/>
                  </a:lnTo>
                  <a:lnTo>
                    <a:pt x="100" y="29"/>
                  </a:lnTo>
                  <a:lnTo>
                    <a:pt x="101" y="32"/>
                  </a:lnTo>
                  <a:lnTo>
                    <a:pt x="101" y="33"/>
                  </a:lnTo>
                  <a:lnTo>
                    <a:pt x="103" y="33"/>
                  </a:lnTo>
                  <a:lnTo>
                    <a:pt x="104" y="35"/>
                  </a:lnTo>
                  <a:lnTo>
                    <a:pt x="104" y="36"/>
                  </a:lnTo>
                  <a:lnTo>
                    <a:pt x="106" y="36"/>
                  </a:lnTo>
                  <a:lnTo>
                    <a:pt x="107" y="36"/>
                  </a:lnTo>
                  <a:lnTo>
                    <a:pt x="106" y="35"/>
                  </a:lnTo>
                  <a:lnTo>
                    <a:pt x="103" y="32"/>
                  </a:lnTo>
                  <a:lnTo>
                    <a:pt x="103" y="30"/>
                  </a:lnTo>
                  <a:lnTo>
                    <a:pt x="103" y="29"/>
                  </a:lnTo>
                  <a:lnTo>
                    <a:pt x="103" y="27"/>
                  </a:lnTo>
                  <a:lnTo>
                    <a:pt x="103" y="26"/>
                  </a:lnTo>
                  <a:lnTo>
                    <a:pt x="104" y="26"/>
                  </a:lnTo>
                  <a:lnTo>
                    <a:pt x="104" y="25"/>
                  </a:lnTo>
                  <a:lnTo>
                    <a:pt x="106" y="25"/>
                  </a:lnTo>
                  <a:lnTo>
                    <a:pt x="106" y="23"/>
                  </a:lnTo>
                  <a:lnTo>
                    <a:pt x="106" y="22"/>
                  </a:lnTo>
                  <a:lnTo>
                    <a:pt x="107" y="20"/>
                  </a:lnTo>
                  <a:lnTo>
                    <a:pt x="106" y="20"/>
                  </a:lnTo>
                  <a:lnTo>
                    <a:pt x="106" y="19"/>
                  </a:lnTo>
                  <a:lnTo>
                    <a:pt x="106" y="17"/>
                  </a:lnTo>
                  <a:lnTo>
                    <a:pt x="106" y="16"/>
                  </a:lnTo>
                  <a:lnTo>
                    <a:pt x="107" y="15"/>
                  </a:lnTo>
                  <a:lnTo>
                    <a:pt x="109" y="12"/>
                  </a:lnTo>
                  <a:lnTo>
                    <a:pt x="107" y="10"/>
                  </a:lnTo>
                  <a:lnTo>
                    <a:pt x="107" y="9"/>
                  </a:lnTo>
                  <a:lnTo>
                    <a:pt x="107" y="7"/>
                  </a:lnTo>
                  <a:lnTo>
                    <a:pt x="107" y="6"/>
                  </a:lnTo>
                  <a:lnTo>
                    <a:pt x="107" y="5"/>
                  </a:lnTo>
                  <a:lnTo>
                    <a:pt x="107" y="3"/>
                  </a:lnTo>
                  <a:lnTo>
                    <a:pt x="109" y="3"/>
                  </a:lnTo>
                  <a:lnTo>
                    <a:pt x="109" y="2"/>
                  </a:lnTo>
                  <a:lnTo>
                    <a:pt x="109" y="0"/>
                  </a:lnTo>
                  <a:lnTo>
                    <a:pt x="110" y="0"/>
                  </a:lnTo>
                  <a:lnTo>
                    <a:pt x="110" y="2"/>
                  </a:lnTo>
                  <a:lnTo>
                    <a:pt x="109" y="2"/>
                  </a:lnTo>
                  <a:lnTo>
                    <a:pt x="109" y="3"/>
                  </a:lnTo>
                  <a:lnTo>
                    <a:pt x="109" y="5"/>
                  </a:lnTo>
                  <a:lnTo>
                    <a:pt x="109" y="6"/>
                  </a:lnTo>
                  <a:lnTo>
                    <a:pt x="109" y="7"/>
                  </a:lnTo>
                  <a:lnTo>
                    <a:pt x="109" y="9"/>
                  </a:lnTo>
                  <a:lnTo>
                    <a:pt x="109" y="10"/>
                  </a:lnTo>
                  <a:lnTo>
                    <a:pt x="109" y="12"/>
                  </a:lnTo>
                  <a:lnTo>
                    <a:pt x="109" y="13"/>
                  </a:lnTo>
                  <a:lnTo>
                    <a:pt x="109" y="15"/>
                  </a:lnTo>
                  <a:lnTo>
                    <a:pt x="107" y="16"/>
                  </a:lnTo>
                  <a:lnTo>
                    <a:pt x="107" y="17"/>
                  </a:lnTo>
                  <a:lnTo>
                    <a:pt x="106" y="17"/>
                  </a:lnTo>
                  <a:lnTo>
                    <a:pt x="106" y="19"/>
                  </a:lnTo>
                  <a:lnTo>
                    <a:pt x="107" y="19"/>
                  </a:lnTo>
                  <a:lnTo>
                    <a:pt x="107" y="20"/>
                  </a:lnTo>
                  <a:lnTo>
                    <a:pt x="107" y="22"/>
                  </a:lnTo>
                  <a:lnTo>
                    <a:pt x="107" y="23"/>
                  </a:lnTo>
                  <a:lnTo>
                    <a:pt x="107" y="25"/>
                  </a:lnTo>
                  <a:lnTo>
                    <a:pt x="106" y="26"/>
                  </a:lnTo>
                  <a:lnTo>
                    <a:pt x="107" y="26"/>
                  </a:lnTo>
                  <a:lnTo>
                    <a:pt x="107" y="27"/>
                  </a:lnTo>
                  <a:lnTo>
                    <a:pt x="107" y="26"/>
                  </a:lnTo>
                  <a:lnTo>
                    <a:pt x="107" y="27"/>
                  </a:lnTo>
                  <a:lnTo>
                    <a:pt x="109" y="27"/>
                  </a:lnTo>
                  <a:lnTo>
                    <a:pt x="109" y="26"/>
                  </a:lnTo>
                  <a:lnTo>
                    <a:pt x="110" y="26"/>
                  </a:lnTo>
                  <a:lnTo>
                    <a:pt x="110" y="27"/>
                  </a:lnTo>
                  <a:lnTo>
                    <a:pt x="111" y="27"/>
                  </a:lnTo>
                  <a:lnTo>
                    <a:pt x="111" y="26"/>
                  </a:lnTo>
                  <a:lnTo>
                    <a:pt x="110" y="26"/>
                  </a:lnTo>
                  <a:lnTo>
                    <a:pt x="111" y="26"/>
                  </a:lnTo>
                  <a:lnTo>
                    <a:pt x="113" y="26"/>
                  </a:lnTo>
                  <a:lnTo>
                    <a:pt x="113" y="27"/>
                  </a:lnTo>
                  <a:lnTo>
                    <a:pt x="113" y="26"/>
                  </a:lnTo>
                  <a:lnTo>
                    <a:pt x="114" y="26"/>
                  </a:lnTo>
                  <a:lnTo>
                    <a:pt x="114" y="25"/>
                  </a:lnTo>
                  <a:lnTo>
                    <a:pt x="114" y="26"/>
                  </a:lnTo>
                  <a:lnTo>
                    <a:pt x="116" y="25"/>
                  </a:lnTo>
                  <a:lnTo>
                    <a:pt x="116" y="23"/>
                  </a:lnTo>
                  <a:lnTo>
                    <a:pt x="116" y="22"/>
                  </a:lnTo>
                  <a:lnTo>
                    <a:pt x="116" y="20"/>
                  </a:lnTo>
                  <a:lnTo>
                    <a:pt x="116" y="17"/>
                  </a:lnTo>
                  <a:lnTo>
                    <a:pt x="116" y="16"/>
                  </a:lnTo>
                  <a:lnTo>
                    <a:pt x="116" y="15"/>
                  </a:lnTo>
                  <a:lnTo>
                    <a:pt x="116" y="13"/>
                  </a:lnTo>
                  <a:lnTo>
                    <a:pt x="117" y="13"/>
                  </a:lnTo>
                  <a:lnTo>
                    <a:pt x="116" y="13"/>
                  </a:lnTo>
                  <a:lnTo>
                    <a:pt x="116" y="15"/>
                  </a:lnTo>
                  <a:lnTo>
                    <a:pt x="116" y="16"/>
                  </a:lnTo>
                  <a:lnTo>
                    <a:pt x="117" y="17"/>
                  </a:lnTo>
                  <a:lnTo>
                    <a:pt x="116" y="19"/>
                  </a:lnTo>
                  <a:lnTo>
                    <a:pt x="116" y="20"/>
                  </a:lnTo>
                  <a:lnTo>
                    <a:pt x="116" y="22"/>
                  </a:lnTo>
                  <a:lnTo>
                    <a:pt x="117" y="22"/>
                  </a:lnTo>
                  <a:lnTo>
                    <a:pt x="117" y="20"/>
                  </a:lnTo>
                  <a:lnTo>
                    <a:pt x="119" y="20"/>
                  </a:lnTo>
                  <a:lnTo>
                    <a:pt x="119" y="22"/>
                  </a:lnTo>
                  <a:lnTo>
                    <a:pt x="117" y="22"/>
                  </a:lnTo>
                  <a:lnTo>
                    <a:pt x="117" y="23"/>
                  </a:lnTo>
                  <a:lnTo>
                    <a:pt x="119" y="23"/>
                  </a:lnTo>
                  <a:lnTo>
                    <a:pt x="117" y="26"/>
                  </a:lnTo>
                  <a:lnTo>
                    <a:pt x="116" y="27"/>
                  </a:lnTo>
                  <a:lnTo>
                    <a:pt x="116" y="29"/>
                  </a:lnTo>
                  <a:lnTo>
                    <a:pt x="117" y="29"/>
                  </a:lnTo>
                  <a:lnTo>
                    <a:pt x="119" y="27"/>
                  </a:lnTo>
                  <a:lnTo>
                    <a:pt x="120" y="26"/>
                  </a:lnTo>
                  <a:lnTo>
                    <a:pt x="121" y="25"/>
                  </a:lnTo>
                  <a:lnTo>
                    <a:pt x="121" y="23"/>
                  </a:lnTo>
                  <a:lnTo>
                    <a:pt x="121" y="25"/>
                  </a:lnTo>
                  <a:lnTo>
                    <a:pt x="123" y="23"/>
                  </a:lnTo>
                  <a:lnTo>
                    <a:pt x="124" y="22"/>
                  </a:lnTo>
                  <a:lnTo>
                    <a:pt x="126" y="20"/>
                  </a:lnTo>
                  <a:lnTo>
                    <a:pt x="126" y="19"/>
                  </a:lnTo>
                  <a:lnTo>
                    <a:pt x="127" y="19"/>
                  </a:lnTo>
                  <a:lnTo>
                    <a:pt x="129" y="19"/>
                  </a:lnTo>
                  <a:lnTo>
                    <a:pt x="129" y="17"/>
                  </a:lnTo>
                  <a:lnTo>
                    <a:pt x="129" y="16"/>
                  </a:lnTo>
                  <a:lnTo>
                    <a:pt x="130" y="16"/>
                  </a:lnTo>
                  <a:lnTo>
                    <a:pt x="130" y="17"/>
                  </a:lnTo>
                  <a:lnTo>
                    <a:pt x="131" y="17"/>
                  </a:lnTo>
                  <a:lnTo>
                    <a:pt x="133" y="17"/>
                  </a:lnTo>
                  <a:lnTo>
                    <a:pt x="134" y="16"/>
                  </a:lnTo>
                  <a:lnTo>
                    <a:pt x="136" y="16"/>
                  </a:lnTo>
                  <a:lnTo>
                    <a:pt x="137" y="15"/>
                  </a:lnTo>
                  <a:lnTo>
                    <a:pt x="137" y="13"/>
                  </a:lnTo>
                  <a:lnTo>
                    <a:pt x="137" y="12"/>
                  </a:lnTo>
                  <a:lnTo>
                    <a:pt x="139" y="12"/>
                  </a:lnTo>
                  <a:lnTo>
                    <a:pt x="140" y="12"/>
                  </a:lnTo>
                  <a:lnTo>
                    <a:pt x="141" y="12"/>
                  </a:lnTo>
                  <a:lnTo>
                    <a:pt x="143" y="13"/>
                  </a:lnTo>
                  <a:lnTo>
                    <a:pt x="144" y="12"/>
                  </a:lnTo>
                  <a:lnTo>
                    <a:pt x="146" y="12"/>
                  </a:lnTo>
                  <a:lnTo>
                    <a:pt x="147" y="10"/>
                  </a:lnTo>
                  <a:lnTo>
                    <a:pt x="146" y="9"/>
                  </a:lnTo>
                  <a:lnTo>
                    <a:pt x="147" y="10"/>
                  </a:lnTo>
                  <a:lnTo>
                    <a:pt x="149" y="10"/>
                  </a:lnTo>
                  <a:lnTo>
                    <a:pt x="150" y="10"/>
                  </a:lnTo>
                  <a:lnTo>
                    <a:pt x="150" y="12"/>
                  </a:lnTo>
                  <a:lnTo>
                    <a:pt x="151" y="12"/>
                  </a:lnTo>
                  <a:lnTo>
                    <a:pt x="151" y="10"/>
                  </a:lnTo>
                  <a:lnTo>
                    <a:pt x="151" y="12"/>
                  </a:lnTo>
                  <a:lnTo>
                    <a:pt x="153" y="12"/>
                  </a:lnTo>
                  <a:lnTo>
                    <a:pt x="154" y="12"/>
                  </a:lnTo>
                  <a:lnTo>
                    <a:pt x="153" y="12"/>
                  </a:lnTo>
                </a:path>
              </a:pathLst>
            </a:custGeom>
            <a:solidFill>
              <a:schemeClr val="bg1"/>
            </a:solidFill>
            <a:ln w="3175" cmpd="sng">
              <a:solidFill>
                <a:srgbClr val="808080"/>
              </a:solidFill>
              <a:prstDash val="solid"/>
              <a:round/>
              <a:headEnd/>
              <a:tailEnd/>
            </a:ln>
          </p:spPr>
          <p:txBody>
            <a:bodyPr/>
            <a:lstStyle/>
            <a:p>
              <a:endParaRPr lang="en-US"/>
            </a:p>
          </p:txBody>
        </p:sp>
        <p:sp>
          <p:nvSpPr>
            <p:cNvPr id="15381" name="Freeform 332"/>
            <p:cNvSpPr>
              <a:spLocks/>
            </p:cNvSpPr>
            <p:nvPr/>
          </p:nvSpPr>
          <p:spPr bwMode="auto">
            <a:xfrm>
              <a:off x="3057" y="1010"/>
              <a:ext cx="48" cy="35"/>
            </a:xfrm>
            <a:custGeom>
              <a:avLst/>
              <a:gdLst>
                <a:gd name="T0" fmla="*/ 3 w 96"/>
                <a:gd name="T1" fmla="*/ 3 h 69"/>
                <a:gd name="T2" fmla="*/ 9 w 96"/>
                <a:gd name="T3" fmla="*/ 4 h 69"/>
                <a:gd name="T4" fmla="*/ 12 w 96"/>
                <a:gd name="T5" fmla="*/ 3 h 69"/>
                <a:gd name="T6" fmla="*/ 17 w 96"/>
                <a:gd name="T7" fmla="*/ 1 h 69"/>
                <a:gd name="T8" fmla="*/ 23 w 96"/>
                <a:gd name="T9" fmla="*/ 3 h 69"/>
                <a:gd name="T10" fmla="*/ 29 w 96"/>
                <a:gd name="T11" fmla="*/ 6 h 69"/>
                <a:gd name="T12" fmla="*/ 33 w 96"/>
                <a:gd name="T13" fmla="*/ 9 h 69"/>
                <a:gd name="T14" fmla="*/ 39 w 96"/>
                <a:gd name="T15" fmla="*/ 9 h 69"/>
                <a:gd name="T16" fmla="*/ 42 w 96"/>
                <a:gd name="T17" fmla="*/ 10 h 69"/>
                <a:gd name="T18" fmla="*/ 47 w 96"/>
                <a:gd name="T19" fmla="*/ 11 h 69"/>
                <a:gd name="T20" fmla="*/ 50 w 96"/>
                <a:gd name="T21" fmla="*/ 10 h 69"/>
                <a:gd name="T22" fmla="*/ 56 w 96"/>
                <a:gd name="T23" fmla="*/ 9 h 69"/>
                <a:gd name="T24" fmla="*/ 60 w 96"/>
                <a:gd name="T25" fmla="*/ 7 h 69"/>
                <a:gd name="T26" fmla="*/ 63 w 96"/>
                <a:gd name="T27" fmla="*/ 9 h 69"/>
                <a:gd name="T28" fmla="*/ 65 w 96"/>
                <a:gd name="T29" fmla="*/ 11 h 69"/>
                <a:gd name="T30" fmla="*/ 67 w 96"/>
                <a:gd name="T31" fmla="*/ 16 h 69"/>
                <a:gd name="T32" fmla="*/ 70 w 96"/>
                <a:gd name="T33" fmla="*/ 17 h 69"/>
                <a:gd name="T34" fmla="*/ 72 w 96"/>
                <a:gd name="T35" fmla="*/ 20 h 69"/>
                <a:gd name="T36" fmla="*/ 76 w 96"/>
                <a:gd name="T37" fmla="*/ 19 h 69"/>
                <a:gd name="T38" fmla="*/ 77 w 96"/>
                <a:gd name="T39" fmla="*/ 16 h 69"/>
                <a:gd name="T40" fmla="*/ 79 w 96"/>
                <a:gd name="T41" fmla="*/ 16 h 69"/>
                <a:gd name="T42" fmla="*/ 82 w 96"/>
                <a:gd name="T43" fmla="*/ 17 h 69"/>
                <a:gd name="T44" fmla="*/ 82 w 96"/>
                <a:gd name="T45" fmla="*/ 17 h 69"/>
                <a:gd name="T46" fmla="*/ 80 w 96"/>
                <a:gd name="T47" fmla="*/ 20 h 69"/>
                <a:gd name="T48" fmla="*/ 83 w 96"/>
                <a:gd name="T49" fmla="*/ 21 h 69"/>
                <a:gd name="T50" fmla="*/ 85 w 96"/>
                <a:gd name="T51" fmla="*/ 21 h 69"/>
                <a:gd name="T52" fmla="*/ 89 w 96"/>
                <a:gd name="T53" fmla="*/ 23 h 69"/>
                <a:gd name="T54" fmla="*/ 92 w 96"/>
                <a:gd name="T55" fmla="*/ 23 h 69"/>
                <a:gd name="T56" fmla="*/ 96 w 96"/>
                <a:gd name="T57" fmla="*/ 21 h 69"/>
                <a:gd name="T58" fmla="*/ 93 w 96"/>
                <a:gd name="T59" fmla="*/ 23 h 69"/>
                <a:gd name="T60" fmla="*/ 90 w 96"/>
                <a:gd name="T61" fmla="*/ 24 h 69"/>
                <a:gd name="T62" fmla="*/ 87 w 96"/>
                <a:gd name="T63" fmla="*/ 23 h 69"/>
                <a:gd name="T64" fmla="*/ 83 w 96"/>
                <a:gd name="T65" fmla="*/ 23 h 69"/>
                <a:gd name="T66" fmla="*/ 85 w 96"/>
                <a:gd name="T67" fmla="*/ 26 h 69"/>
                <a:gd name="T68" fmla="*/ 83 w 96"/>
                <a:gd name="T69" fmla="*/ 23 h 69"/>
                <a:gd name="T70" fmla="*/ 79 w 96"/>
                <a:gd name="T71" fmla="*/ 21 h 69"/>
                <a:gd name="T72" fmla="*/ 75 w 96"/>
                <a:gd name="T73" fmla="*/ 21 h 69"/>
                <a:gd name="T74" fmla="*/ 76 w 96"/>
                <a:gd name="T75" fmla="*/ 26 h 69"/>
                <a:gd name="T76" fmla="*/ 77 w 96"/>
                <a:gd name="T77" fmla="*/ 29 h 69"/>
                <a:gd name="T78" fmla="*/ 76 w 96"/>
                <a:gd name="T79" fmla="*/ 26 h 69"/>
                <a:gd name="T80" fmla="*/ 73 w 96"/>
                <a:gd name="T81" fmla="*/ 23 h 69"/>
                <a:gd name="T82" fmla="*/ 70 w 96"/>
                <a:gd name="T83" fmla="*/ 24 h 69"/>
                <a:gd name="T84" fmla="*/ 70 w 96"/>
                <a:gd name="T85" fmla="*/ 29 h 69"/>
                <a:gd name="T86" fmla="*/ 72 w 96"/>
                <a:gd name="T87" fmla="*/ 31 h 69"/>
                <a:gd name="T88" fmla="*/ 72 w 96"/>
                <a:gd name="T89" fmla="*/ 33 h 69"/>
                <a:gd name="T90" fmla="*/ 72 w 96"/>
                <a:gd name="T91" fmla="*/ 37 h 69"/>
                <a:gd name="T92" fmla="*/ 73 w 96"/>
                <a:gd name="T93" fmla="*/ 40 h 69"/>
                <a:gd name="T94" fmla="*/ 73 w 96"/>
                <a:gd name="T95" fmla="*/ 44 h 69"/>
                <a:gd name="T96" fmla="*/ 75 w 96"/>
                <a:gd name="T97" fmla="*/ 47 h 69"/>
                <a:gd name="T98" fmla="*/ 77 w 96"/>
                <a:gd name="T99" fmla="*/ 49 h 69"/>
                <a:gd name="T100" fmla="*/ 77 w 96"/>
                <a:gd name="T101" fmla="*/ 47 h 69"/>
                <a:gd name="T102" fmla="*/ 76 w 96"/>
                <a:gd name="T103" fmla="*/ 50 h 69"/>
                <a:gd name="T104" fmla="*/ 76 w 96"/>
                <a:gd name="T105" fmla="*/ 54 h 69"/>
                <a:gd name="T106" fmla="*/ 77 w 96"/>
                <a:gd name="T107" fmla="*/ 59 h 69"/>
                <a:gd name="T108" fmla="*/ 77 w 96"/>
                <a:gd name="T109" fmla="*/ 59 h 69"/>
                <a:gd name="T110" fmla="*/ 80 w 96"/>
                <a:gd name="T111" fmla="*/ 63 h 69"/>
                <a:gd name="T112" fmla="*/ 83 w 96"/>
                <a:gd name="T113" fmla="*/ 66 h 69"/>
                <a:gd name="T114" fmla="*/ 87 w 96"/>
                <a:gd name="T115" fmla="*/ 67 h 69"/>
                <a:gd name="T116" fmla="*/ 90 w 96"/>
                <a:gd name="T117" fmla="*/ 69 h 69"/>
                <a:gd name="T118" fmla="*/ 90 w 96"/>
                <a:gd name="T119" fmla="*/ 64 h 69"/>
                <a:gd name="T120" fmla="*/ 93 w 96"/>
                <a:gd name="T121" fmla="*/ 63 h 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69"/>
                <a:gd name="T185" fmla="*/ 96 w 96"/>
                <a:gd name="T186" fmla="*/ 69 h 6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69">
                  <a:moveTo>
                    <a:pt x="0" y="0"/>
                  </a:moveTo>
                  <a:lnTo>
                    <a:pt x="2" y="1"/>
                  </a:lnTo>
                  <a:lnTo>
                    <a:pt x="3" y="3"/>
                  </a:lnTo>
                  <a:lnTo>
                    <a:pt x="5" y="4"/>
                  </a:lnTo>
                  <a:lnTo>
                    <a:pt x="7" y="4"/>
                  </a:lnTo>
                  <a:lnTo>
                    <a:pt x="9" y="4"/>
                  </a:lnTo>
                  <a:lnTo>
                    <a:pt x="10" y="4"/>
                  </a:lnTo>
                  <a:lnTo>
                    <a:pt x="12" y="4"/>
                  </a:lnTo>
                  <a:lnTo>
                    <a:pt x="12" y="3"/>
                  </a:lnTo>
                  <a:lnTo>
                    <a:pt x="15" y="1"/>
                  </a:lnTo>
                  <a:lnTo>
                    <a:pt x="16" y="1"/>
                  </a:lnTo>
                  <a:lnTo>
                    <a:pt x="17" y="1"/>
                  </a:lnTo>
                  <a:lnTo>
                    <a:pt x="19" y="1"/>
                  </a:lnTo>
                  <a:lnTo>
                    <a:pt x="20" y="3"/>
                  </a:lnTo>
                  <a:lnTo>
                    <a:pt x="23" y="3"/>
                  </a:lnTo>
                  <a:lnTo>
                    <a:pt x="26" y="4"/>
                  </a:lnTo>
                  <a:lnTo>
                    <a:pt x="27" y="6"/>
                  </a:lnTo>
                  <a:lnTo>
                    <a:pt x="29" y="6"/>
                  </a:lnTo>
                  <a:lnTo>
                    <a:pt x="30" y="6"/>
                  </a:lnTo>
                  <a:lnTo>
                    <a:pt x="32" y="7"/>
                  </a:lnTo>
                  <a:lnTo>
                    <a:pt x="33" y="9"/>
                  </a:lnTo>
                  <a:lnTo>
                    <a:pt x="35" y="9"/>
                  </a:lnTo>
                  <a:lnTo>
                    <a:pt x="37" y="9"/>
                  </a:lnTo>
                  <a:lnTo>
                    <a:pt x="39" y="9"/>
                  </a:lnTo>
                  <a:lnTo>
                    <a:pt x="39" y="10"/>
                  </a:lnTo>
                  <a:lnTo>
                    <a:pt x="40" y="10"/>
                  </a:lnTo>
                  <a:lnTo>
                    <a:pt x="42" y="10"/>
                  </a:lnTo>
                  <a:lnTo>
                    <a:pt x="43" y="10"/>
                  </a:lnTo>
                  <a:lnTo>
                    <a:pt x="45" y="10"/>
                  </a:lnTo>
                  <a:lnTo>
                    <a:pt x="47" y="11"/>
                  </a:lnTo>
                  <a:lnTo>
                    <a:pt x="49" y="11"/>
                  </a:lnTo>
                  <a:lnTo>
                    <a:pt x="50" y="11"/>
                  </a:lnTo>
                  <a:lnTo>
                    <a:pt x="50" y="10"/>
                  </a:lnTo>
                  <a:lnTo>
                    <a:pt x="52" y="9"/>
                  </a:lnTo>
                  <a:lnTo>
                    <a:pt x="53" y="9"/>
                  </a:lnTo>
                  <a:lnTo>
                    <a:pt x="56" y="9"/>
                  </a:lnTo>
                  <a:lnTo>
                    <a:pt x="57" y="9"/>
                  </a:lnTo>
                  <a:lnTo>
                    <a:pt x="59" y="9"/>
                  </a:lnTo>
                  <a:lnTo>
                    <a:pt x="60" y="7"/>
                  </a:lnTo>
                  <a:lnTo>
                    <a:pt x="62" y="7"/>
                  </a:lnTo>
                  <a:lnTo>
                    <a:pt x="62" y="9"/>
                  </a:lnTo>
                  <a:lnTo>
                    <a:pt x="63" y="9"/>
                  </a:lnTo>
                  <a:lnTo>
                    <a:pt x="63" y="10"/>
                  </a:lnTo>
                  <a:lnTo>
                    <a:pt x="63" y="11"/>
                  </a:lnTo>
                  <a:lnTo>
                    <a:pt x="65" y="11"/>
                  </a:lnTo>
                  <a:lnTo>
                    <a:pt x="66" y="13"/>
                  </a:lnTo>
                  <a:lnTo>
                    <a:pt x="66" y="14"/>
                  </a:lnTo>
                  <a:lnTo>
                    <a:pt x="67" y="16"/>
                  </a:lnTo>
                  <a:lnTo>
                    <a:pt x="69" y="16"/>
                  </a:lnTo>
                  <a:lnTo>
                    <a:pt x="70" y="16"/>
                  </a:lnTo>
                  <a:lnTo>
                    <a:pt x="70" y="17"/>
                  </a:lnTo>
                  <a:lnTo>
                    <a:pt x="70" y="19"/>
                  </a:lnTo>
                  <a:lnTo>
                    <a:pt x="70" y="20"/>
                  </a:lnTo>
                  <a:lnTo>
                    <a:pt x="72" y="20"/>
                  </a:lnTo>
                  <a:lnTo>
                    <a:pt x="73" y="20"/>
                  </a:lnTo>
                  <a:lnTo>
                    <a:pt x="75" y="19"/>
                  </a:lnTo>
                  <a:lnTo>
                    <a:pt x="76" y="19"/>
                  </a:lnTo>
                  <a:lnTo>
                    <a:pt x="76" y="17"/>
                  </a:lnTo>
                  <a:lnTo>
                    <a:pt x="76" y="16"/>
                  </a:lnTo>
                  <a:lnTo>
                    <a:pt x="77" y="16"/>
                  </a:lnTo>
                  <a:lnTo>
                    <a:pt x="77" y="17"/>
                  </a:lnTo>
                  <a:lnTo>
                    <a:pt x="77" y="16"/>
                  </a:lnTo>
                  <a:lnTo>
                    <a:pt x="79" y="16"/>
                  </a:lnTo>
                  <a:lnTo>
                    <a:pt x="80" y="16"/>
                  </a:lnTo>
                  <a:lnTo>
                    <a:pt x="80" y="17"/>
                  </a:lnTo>
                  <a:lnTo>
                    <a:pt x="82" y="17"/>
                  </a:lnTo>
                  <a:lnTo>
                    <a:pt x="83" y="16"/>
                  </a:lnTo>
                  <a:lnTo>
                    <a:pt x="83" y="17"/>
                  </a:lnTo>
                  <a:lnTo>
                    <a:pt x="82" y="17"/>
                  </a:lnTo>
                  <a:lnTo>
                    <a:pt x="82" y="19"/>
                  </a:lnTo>
                  <a:lnTo>
                    <a:pt x="80" y="19"/>
                  </a:lnTo>
                  <a:lnTo>
                    <a:pt x="80" y="20"/>
                  </a:lnTo>
                  <a:lnTo>
                    <a:pt x="82" y="20"/>
                  </a:lnTo>
                  <a:lnTo>
                    <a:pt x="82" y="21"/>
                  </a:lnTo>
                  <a:lnTo>
                    <a:pt x="83" y="21"/>
                  </a:lnTo>
                  <a:lnTo>
                    <a:pt x="85" y="21"/>
                  </a:lnTo>
                  <a:lnTo>
                    <a:pt x="83" y="21"/>
                  </a:lnTo>
                  <a:lnTo>
                    <a:pt x="85" y="21"/>
                  </a:lnTo>
                  <a:lnTo>
                    <a:pt x="86" y="21"/>
                  </a:lnTo>
                  <a:lnTo>
                    <a:pt x="87" y="23"/>
                  </a:lnTo>
                  <a:lnTo>
                    <a:pt x="89" y="23"/>
                  </a:lnTo>
                  <a:lnTo>
                    <a:pt x="90" y="24"/>
                  </a:lnTo>
                  <a:lnTo>
                    <a:pt x="90" y="23"/>
                  </a:lnTo>
                  <a:lnTo>
                    <a:pt x="92" y="23"/>
                  </a:lnTo>
                  <a:lnTo>
                    <a:pt x="93" y="23"/>
                  </a:lnTo>
                  <a:lnTo>
                    <a:pt x="95" y="21"/>
                  </a:lnTo>
                  <a:lnTo>
                    <a:pt x="96" y="21"/>
                  </a:lnTo>
                  <a:lnTo>
                    <a:pt x="95" y="21"/>
                  </a:lnTo>
                  <a:lnTo>
                    <a:pt x="95" y="23"/>
                  </a:lnTo>
                  <a:lnTo>
                    <a:pt x="93" y="23"/>
                  </a:lnTo>
                  <a:lnTo>
                    <a:pt x="93" y="24"/>
                  </a:lnTo>
                  <a:lnTo>
                    <a:pt x="92" y="24"/>
                  </a:lnTo>
                  <a:lnTo>
                    <a:pt x="90" y="24"/>
                  </a:lnTo>
                  <a:lnTo>
                    <a:pt x="89" y="24"/>
                  </a:lnTo>
                  <a:lnTo>
                    <a:pt x="89" y="23"/>
                  </a:lnTo>
                  <a:lnTo>
                    <a:pt x="87" y="23"/>
                  </a:lnTo>
                  <a:lnTo>
                    <a:pt x="86" y="23"/>
                  </a:lnTo>
                  <a:lnTo>
                    <a:pt x="85" y="23"/>
                  </a:lnTo>
                  <a:lnTo>
                    <a:pt x="83" y="23"/>
                  </a:lnTo>
                  <a:lnTo>
                    <a:pt x="85" y="23"/>
                  </a:lnTo>
                  <a:lnTo>
                    <a:pt x="85" y="24"/>
                  </a:lnTo>
                  <a:lnTo>
                    <a:pt x="85" y="26"/>
                  </a:lnTo>
                  <a:lnTo>
                    <a:pt x="83" y="26"/>
                  </a:lnTo>
                  <a:lnTo>
                    <a:pt x="83" y="24"/>
                  </a:lnTo>
                  <a:lnTo>
                    <a:pt x="83" y="23"/>
                  </a:lnTo>
                  <a:lnTo>
                    <a:pt x="82" y="21"/>
                  </a:lnTo>
                  <a:lnTo>
                    <a:pt x="80" y="21"/>
                  </a:lnTo>
                  <a:lnTo>
                    <a:pt x="79" y="21"/>
                  </a:lnTo>
                  <a:lnTo>
                    <a:pt x="77" y="21"/>
                  </a:lnTo>
                  <a:lnTo>
                    <a:pt x="76" y="21"/>
                  </a:lnTo>
                  <a:lnTo>
                    <a:pt x="75" y="21"/>
                  </a:lnTo>
                  <a:lnTo>
                    <a:pt x="76" y="23"/>
                  </a:lnTo>
                  <a:lnTo>
                    <a:pt x="76" y="24"/>
                  </a:lnTo>
                  <a:lnTo>
                    <a:pt x="76" y="26"/>
                  </a:lnTo>
                  <a:lnTo>
                    <a:pt x="76" y="27"/>
                  </a:lnTo>
                  <a:lnTo>
                    <a:pt x="76" y="29"/>
                  </a:lnTo>
                  <a:lnTo>
                    <a:pt x="77" y="29"/>
                  </a:lnTo>
                  <a:lnTo>
                    <a:pt x="76" y="29"/>
                  </a:lnTo>
                  <a:lnTo>
                    <a:pt x="76" y="27"/>
                  </a:lnTo>
                  <a:lnTo>
                    <a:pt x="76" y="26"/>
                  </a:lnTo>
                  <a:lnTo>
                    <a:pt x="76" y="24"/>
                  </a:lnTo>
                  <a:lnTo>
                    <a:pt x="75" y="23"/>
                  </a:lnTo>
                  <a:lnTo>
                    <a:pt x="73" y="23"/>
                  </a:lnTo>
                  <a:lnTo>
                    <a:pt x="73" y="21"/>
                  </a:lnTo>
                  <a:lnTo>
                    <a:pt x="72" y="23"/>
                  </a:lnTo>
                  <a:lnTo>
                    <a:pt x="70" y="24"/>
                  </a:lnTo>
                  <a:lnTo>
                    <a:pt x="70" y="26"/>
                  </a:lnTo>
                  <a:lnTo>
                    <a:pt x="70" y="27"/>
                  </a:lnTo>
                  <a:lnTo>
                    <a:pt x="70" y="29"/>
                  </a:lnTo>
                  <a:lnTo>
                    <a:pt x="70" y="31"/>
                  </a:lnTo>
                  <a:lnTo>
                    <a:pt x="70" y="33"/>
                  </a:lnTo>
                  <a:lnTo>
                    <a:pt x="72" y="31"/>
                  </a:lnTo>
                  <a:lnTo>
                    <a:pt x="72" y="30"/>
                  </a:lnTo>
                  <a:lnTo>
                    <a:pt x="72" y="31"/>
                  </a:lnTo>
                  <a:lnTo>
                    <a:pt x="72" y="33"/>
                  </a:lnTo>
                  <a:lnTo>
                    <a:pt x="72" y="34"/>
                  </a:lnTo>
                  <a:lnTo>
                    <a:pt x="72" y="36"/>
                  </a:lnTo>
                  <a:lnTo>
                    <a:pt x="72" y="37"/>
                  </a:lnTo>
                  <a:lnTo>
                    <a:pt x="72" y="39"/>
                  </a:lnTo>
                  <a:lnTo>
                    <a:pt x="73" y="39"/>
                  </a:lnTo>
                  <a:lnTo>
                    <a:pt x="73" y="40"/>
                  </a:lnTo>
                  <a:lnTo>
                    <a:pt x="73" y="41"/>
                  </a:lnTo>
                  <a:lnTo>
                    <a:pt x="73" y="43"/>
                  </a:lnTo>
                  <a:lnTo>
                    <a:pt x="73" y="44"/>
                  </a:lnTo>
                  <a:lnTo>
                    <a:pt x="75" y="44"/>
                  </a:lnTo>
                  <a:lnTo>
                    <a:pt x="75" y="46"/>
                  </a:lnTo>
                  <a:lnTo>
                    <a:pt x="75" y="47"/>
                  </a:lnTo>
                  <a:lnTo>
                    <a:pt x="75" y="49"/>
                  </a:lnTo>
                  <a:lnTo>
                    <a:pt x="76" y="49"/>
                  </a:lnTo>
                  <a:lnTo>
                    <a:pt x="77" y="49"/>
                  </a:lnTo>
                  <a:lnTo>
                    <a:pt x="77" y="47"/>
                  </a:lnTo>
                  <a:lnTo>
                    <a:pt x="79" y="47"/>
                  </a:lnTo>
                  <a:lnTo>
                    <a:pt x="77" y="47"/>
                  </a:lnTo>
                  <a:lnTo>
                    <a:pt x="77" y="49"/>
                  </a:lnTo>
                  <a:lnTo>
                    <a:pt x="77" y="50"/>
                  </a:lnTo>
                  <a:lnTo>
                    <a:pt x="76" y="50"/>
                  </a:lnTo>
                  <a:lnTo>
                    <a:pt x="76" y="51"/>
                  </a:lnTo>
                  <a:lnTo>
                    <a:pt x="76" y="53"/>
                  </a:lnTo>
                  <a:lnTo>
                    <a:pt x="76" y="54"/>
                  </a:lnTo>
                  <a:lnTo>
                    <a:pt x="76" y="56"/>
                  </a:lnTo>
                  <a:lnTo>
                    <a:pt x="76" y="57"/>
                  </a:lnTo>
                  <a:lnTo>
                    <a:pt x="77" y="59"/>
                  </a:lnTo>
                  <a:lnTo>
                    <a:pt x="77" y="57"/>
                  </a:lnTo>
                  <a:lnTo>
                    <a:pt x="79" y="57"/>
                  </a:lnTo>
                  <a:lnTo>
                    <a:pt x="77" y="59"/>
                  </a:lnTo>
                  <a:lnTo>
                    <a:pt x="79" y="59"/>
                  </a:lnTo>
                  <a:lnTo>
                    <a:pt x="80" y="60"/>
                  </a:lnTo>
                  <a:lnTo>
                    <a:pt x="80" y="63"/>
                  </a:lnTo>
                  <a:lnTo>
                    <a:pt x="80" y="64"/>
                  </a:lnTo>
                  <a:lnTo>
                    <a:pt x="82" y="64"/>
                  </a:lnTo>
                  <a:lnTo>
                    <a:pt x="83" y="66"/>
                  </a:lnTo>
                  <a:lnTo>
                    <a:pt x="85" y="66"/>
                  </a:lnTo>
                  <a:lnTo>
                    <a:pt x="86" y="67"/>
                  </a:lnTo>
                  <a:lnTo>
                    <a:pt x="87" y="67"/>
                  </a:lnTo>
                  <a:lnTo>
                    <a:pt x="87" y="69"/>
                  </a:lnTo>
                  <a:lnTo>
                    <a:pt x="89" y="69"/>
                  </a:lnTo>
                  <a:lnTo>
                    <a:pt x="90" y="69"/>
                  </a:lnTo>
                  <a:lnTo>
                    <a:pt x="90" y="67"/>
                  </a:lnTo>
                  <a:lnTo>
                    <a:pt x="90" y="66"/>
                  </a:lnTo>
                  <a:lnTo>
                    <a:pt x="90" y="64"/>
                  </a:lnTo>
                  <a:lnTo>
                    <a:pt x="90" y="63"/>
                  </a:lnTo>
                  <a:lnTo>
                    <a:pt x="92" y="63"/>
                  </a:lnTo>
                  <a:lnTo>
                    <a:pt x="93" y="63"/>
                  </a:lnTo>
                  <a:lnTo>
                    <a:pt x="92" y="63"/>
                  </a:lnTo>
                  <a:lnTo>
                    <a:pt x="92" y="64"/>
                  </a:lnTo>
                </a:path>
              </a:pathLst>
            </a:custGeom>
            <a:solidFill>
              <a:schemeClr val="bg1"/>
            </a:solidFill>
            <a:ln w="3175" cmpd="sng">
              <a:solidFill>
                <a:srgbClr val="808080"/>
              </a:solidFill>
              <a:prstDash val="solid"/>
              <a:round/>
              <a:headEnd/>
              <a:tailEnd/>
            </a:ln>
          </p:spPr>
          <p:txBody>
            <a:bodyPr/>
            <a:lstStyle/>
            <a:p>
              <a:endParaRPr lang="en-US"/>
            </a:p>
          </p:txBody>
        </p:sp>
        <p:sp>
          <p:nvSpPr>
            <p:cNvPr id="15382" name="Freeform 333"/>
            <p:cNvSpPr>
              <a:spLocks/>
            </p:cNvSpPr>
            <p:nvPr/>
          </p:nvSpPr>
          <p:spPr bwMode="auto">
            <a:xfrm>
              <a:off x="3051" y="975"/>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83" name="Freeform 334"/>
            <p:cNvSpPr>
              <a:spLocks/>
            </p:cNvSpPr>
            <p:nvPr/>
          </p:nvSpPr>
          <p:spPr bwMode="auto">
            <a:xfrm>
              <a:off x="3225" y="953"/>
              <a:ext cx="50" cy="53"/>
            </a:xfrm>
            <a:custGeom>
              <a:avLst/>
              <a:gdLst>
                <a:gd name="T0" fmla="*/ 2 w 102"/>
                <a:gd name="T1" fmla="*/ 100 h 105"/>
                <a:gd name="T2" fmla="*/ 7 w 102"/>
                <a:gd name="T3" fmla="*/ 101 h 105"/>
                <a:gd name="T4" fmla="*/ 16 w 102"/>
                <a:gd name="T5" fmla="*/ 97 h 105"/>
                <a:gd name="T6" fmla="*/ 27 w 102"/>
                <a:gd name="T7" fmla="*/ 88 h 105"/>
                <a:gd name="T8" fmla="*/ 35 w 102"/>
                <a:gd name="T9" fmla="*/ 82 h 105"/>
                <a:gd name="T10" fmla="*/ 39 w 102"/>
                <a:gd name="T11" fmla="*/ 82 h 105"/>
                <a:gd name="T12" fmla="*/ 43 w 102"/>
                <a:gd name="T13" fmla="*/ 77 h 105"/>
                <a:gd name="T14" fmla="*/ 53 w 102"/>
                <a:gd name="T15" fmla="*/ 70 h 105"/>
                <a:gd name="T16" fmla="*/ 55 w 102"/>
                <a:gd name="T17" fmla="*/ 62 h 105"/>
                <a:gd name="T18" fmla="*/ 59 w 102"/>
                <a:gd name="T19" fmla="*/ 57 h 105"/>
                <a:gd name="T20" fmla="*/ 66 w 102"/>
                <a:gd name="T21" fmla="*/ 54 h 105"/>
                <a:gd name="T22" fmla="*/ 72 w 102"/>
                <a:gd name="T23" fmla="*/ 50 h 105"/>
                <a:gd name="T24" fmla="*/ 72 w 102"/>
                <a:gd name="T25" fmla="*/ 57 h 105"/>
                <a:gd name="T26" fmla="*/ 77 w 102"/>
                <a:gd name="T27" fmla="*/ 52 h 105"/>
                <a:gd name="T28" fmla="*/ 83 w 102"/>
                <a:gd name="T29" fmla="*/ 48 h 105"/>
                <a:gd name="T30" fmla="*/ 86 w 102"/>
                <a:gd name="T31" fmla="*/ 44 h 105"/>
                <a:gd name="T32" fmla="*/ 93 w 102"/>
                <a:gd name="T33" fmla="*/ 38 h 105"/>
                <a:gd name="T34" fmla="*/ 100 w 102"/>
                <a:gd name="T35" fmla="*/ 28 h 105"/>
                <a:gd name="T36" fmla="*/ 98 w 102"/>
                <a:gd name="T37" fmla="*/ 25 h 105"/>
                <a:gd name="T38" fmla="*/ 85 w 102"/>
                <a:gd name="T39" fmla="*/ 31 h 105"/>
                <a:gd name="T40" fmla="*/ 80 w 102"/>
                <a:gd name="T41" fmla="*/ 34 h 105"/>
                <a:gd name="T42" fmla="*/ 76 w 102"/>
                <a:gd name="T43" fmla="*/ 35 h 105"/>
                <a:gd name="T44" fmla="*/ 70 w 102"/>
                <a:gd name="T45" fmla="*/ 38 h 105"/>
                <a:gd name="T46" fmla="*/ 69 w 102"/>
                <a:gd name="T47" fmla="*/ 35 h 105"/>
                <a:gd name="T48" fmla="*/ 60 w 102"/>
                <a:gd name="T49" fmla="*/ 30 h 105"/>
                <a:gd name="T50" fmla="*/ 66 w 102"/>
                <a:gd name="T51" fmla="*/ 32 h 105"/>
                <a:gd name="T52" fmla="*/ 65 w 102"/>
                <a:gd name="T53" fmla="*/ 28 h 105"/>
                <a:gd name="T54" fmla="*/ 60 w 102"/>
                <a:gd name="T55" fmla="*/ 22 h 105"/>
                <a:gd name="T56" fmla="*/ 59 w 102"/>
                <a:gd name="T57" fmla="*/ 20 h 105"/>
                <a:gd name="T58" fmla="*/ 53 w 102"/>
                <a:gd name="T59" fmla="*/ 11 h 105"/>
                <a:gd name="T60" fmla="*/ 47 w 102"/>
                <a:gd name="T61" fmla="*/ 8 h 105"/>
                <a:gd name="T62" fmla="*/ 37 w 102"/>
                <a:gd name="T63" fmla="*/ 1 h 105"/>
                <a:gd name="T64" fmla="*/ 35 w 102"/>
                <a:gd name="T65" fmla="*/ 7 h 105"/>
                <a:gd name="T66" fmla="*/ 39 w 102"/>
                <a:gd name="T67" fmla="*/ 8 h 105"/>
                <a:gd name="T68" fmla="*/ 32 w 102"/>
                <a:gd name="T69" fmla="*/ 11 h 105"/>
                <a:gd name="T70" fmla="*/ 33 w 102"/>
                <a:gd name="T71" fmla="*/ 21 h 105"/>
                <a:gd name="T72" fmla="*/ 35 w 102"/>
                <a:gd name="T73" fmla="*/ 28 h 105"/>
                <a:gd name="T74" fmla="*/ 33 w 102"/>
                <a:gd name="T75" fmla="*/ 31 h 105"/>
                <a:gd name="T76" fmla="*/ 29 w 102"/>
                <a:gd name="T77" fmla="*/ 28 h 105"/>
                <a:gd name="T78" fmla="*/ 40 w 102"/>
                <a:gd name="T79" fmla="*/ 37 h 105"/>
                <a:gd name="T80" fmla="*/ 43 w 102"/>
                <a:gd name="T81" fmla="*/ 35 h 105"/>
                <a:gd name="T82" fmla="*/ 40 w 102"/>
                <a:gd name="T83" fmla="*/ 37 h 105"/>
                <a:gd name="T84" fmla="*/ 45 w 102"/>
                <a:gd name="T85" fmla="*/ 42 h 105"/>
                <a:gd name="T86" fmla="*/ 37 w 102"/>
                <a:gd name="T87" fmla="*/ 40 h 105"/>
                <a:gd name="T88" fmla="*/ 32 w 102"/>
                <a:gd name="T89" fmla="*/ 35 h 105"/>
                <a:gd name="T90" fmla="*/ 30 w 102"/>
                <a:gd name="T91" fmla="*/ 34 h 105"/>
                <a:gd name="T92" fmla="*/ 26 w 102"/>
                <a:gd name="T93" fmla="*/ 41 h 105"/>
                <a:gd name="T94" fmla="*/ 36 w 102"/>
                <a:gd name="T95" fmla="*/ 50 h 105"/>
                <a:gd name="T96" fmla="*/ 27 w 102"/>
                <a:gd name="T97" fmla="*/ 47 h 105"/>
                <a:gd name="T98" fmla="*/ 25 w 102"/>
                <a:gd name="T99" fmla="*/ 44 h 105"/>
                <a:gd name="T100" fmla="*/ 23 w 102"/>
                <a:gd name="T101" fmla="*/ 37 h 105"/>
                <a:gd name="T102" fmla="*/ 19 w 102"/>
                <a:gd name="T103" fmla="*/ 38 h 105"/>
                <a:gd name="T104" fmla="*/ 15 w 102"/>
                <a:gd name="T105" fmla="*/ 45 h 105"/>
                <a:gd name="T106" fmla="*/ 15 w 102"/>
                <a:gd name="T107" fmla="*/ 52 h 105"/>
                <a:gd name="T108" fmla="*/ 23 w 102"/>
                <a:gd name="T109" fmla="*/ 54 h 105"/>
                <a:gd name="T110" fmla="*/ 19 w 102"/>
                <a:gd name="T111" fmla="*/ 60 h 105"/>
                <a:gd name="T112" fmla="*/ 15 w 102"/>
                <a:gd name="T113" fmla="*/ 64 h 105"/>
                <a:gd name="T114" fmla="*/ 9 w 102"/>
                <a:gd name="T115" fmla="*/ 75 h 105"/>
                <a:gd name="T116" fmla="*/ 7 w 102"/>
                <a:gd name="T117" fmla="*/ 81 h 105"/>
                <a:gd name="T118" fmla="*/ 5 w 102"/>
                <a:gd name="T119" fmla="*/ 85 h 105"/>
                <a:gd name="T120" fmla="*/ 3 w 102"/>
                <a:gd name="T121" fmla="*/ 85 h 105"/>
                <a:gd name="T122" fmla="*/ 0 w 102"/>
                <a:gd name="T123" fmla="*/ 94 h 1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2"/>
                <a:gd name="T187" fmla="*/ 0 h 105"/>
                <a:gd name="T188" fmla="*/ 102 w 102"/>
                <a:gd name="T189" fmla="*/ 105 h 10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2" h="105">
                  <a:moveTo>
                    <a:pt x="0" y="95"/>
                  </a:moveTo>
                  <a:lnTo>
                    <a:pt x="0" y="97"/>
                  </a:lnTo>
                  <a:lnTo>
                    <a:pt x="0" y="98"/>
                  </a:lnTo>
                  <a:lnTo>
                    <a:pt x="2" y="98"/>
                  </a:lnTo>
                  <a:lnTo>
                    <a:pt x="2" y="97"/>
                  </a:lnTo>
                  <a:lnTo>
                    <a:pt x="2" y="95"/>
                  </a:lnTo>
                  <a:lnTo>
                    <a:pt x="2" y="97"/>
                  </a:lnTo>
                  <a:lnTo>
                    <a:pt x="3" y="97"/>
                  </a:lnTo>
                  <a:lnTo>
                    <a:pt x="2" y="98"/>
                  </a:lnTo>
                  <a:lnTo>
                    <a:pt x="2" y="100"/>
                  </a:lnTo>
                  <a:lnTo>
                    <a:pt x="0" y="103"/>
                  </a:lnTo>
                  <a:lnTo>
                    <a:pt x="0" y="104"/>
                  </a:lnTo>
                  <a:lnTo>
                    <a:pt x="0" y="105"/>
                  </a:lnTo>
                  <a:lnTo>
                    <a:pt x="2" y="105"/>
                  </a:lnTo>
                  <a:lnTo>
                    <a:pt x="3" y="105"/>
                  </a:lnTo>
                  <a:lnTo>
                    <a:pt x="5" y="104"/>
                  </a:lnTo>
                  <a:lnTo>
                    <a:pt x="5" y="103"/>
                  </a:lnTo>
                  <a:lnTo>
                    <a:pt x="6" y="103"/>
                  </a:lnTo>
                  <a:lnTo>
                    <a:pt x="7" y="103"/>
                  </a:lnTo>
                  <a:lnTo>
                    <a:pt x="7" y="101"/>
                  </a:lnTo>
                  <a:lnTo>
                    <a:pt x="9" y="103"/>
                  </a:lnTo>
                  <a:lnTo>
                    <a:pt x="10" y="101"/>
                  </a:lnTo>
                  <a:lnTo>
                    <a:pt x="10" y="103"/>
                  </a:lnTo>
                  <a:lnTo>
                    <a:pt x="12" y="101"/>
                  </a:lnTo>
                  <a:lnTo>
                    <a:pt x="13" y="101"/>
                  </a:lnTo>
                  <a:lnTo>
                    <a:pt x="13" y="100"/>
                  </a:lnTo>
                  <a:lnTo>
                    <a:pt x="15" y="100"/>
                  </a:lnTo>
                  <a:lnTo>
                    <a:pt x="16" y="100"/>
                  </a:lnTo>
                  <a:lnTo>
                    <a:pt x="16" y="98"/>
                  </a:lnTo>
                  <a:lnTo>
                    <a:pt x="16" y="97"/>
                  </a:lnTo>
                  <a:lnTo>
                    <a:pt x="17" y="95"/>
                  </a:lnTo>
                  <a:lnTo>
                    <a:pt x="17" y="94"/>
                  </a:lnTo>
                  <a:lnTo>
                    <a:pt x="19" y="94"/>
                  </a:lnTo>
                  <a:lnTo>
                    <a:pt x="19" y="93"/>
                  </a:lnTo>
                  <a:lnTo>
                    <a:pt x="20" y="93"/>
                  </a:lnTo>
                  <a:lnTo>
                    <a:pt x="22" y="93"/>
                  </a:lnTo>
                  <a:lnTo>
                    <a:pt x="23" y="91"/>
                  </a:lnTo>
                  <a:lnTo>
                    <a:pt x="25" y="90"/>
                  </a:lnTo>
                  <a:lnTo>
                    <a:pt x="26" y="88"/>
                  </a:lnTo>
                  <a:lnTo>
                    <a:pt x="27" y="88"/>
                  </a:lnTo>
                  <a:lnTo>
                    <a:pt x="27" y="87"/>
                  </a:lnTo>
                  <a:lnTo>
                    <a:pt x="29" y="87"/>
                  </a:lnTo>
                  <a:lnTo>
                    <a:pt x="29" y="85"/>
                  </a:lnTo>
                  <a:lnTo>
                    <a:pt x="30" y="85"/>
                  </a:lnTo>
                  <a:lnTo>
                    <a:pt x="30" y="84"/>
                  </a:lnTo>
                  <a:lnTo>
                    <a:pt x="32" y="84"/>
                  </a:lnTo>
                  <a:lnTo>
                    <a:pt x="32" y="82"/>
                  </a:lnTo>
                  <a:lnTo>
                    <a:pt x="32" y="84"/>
                  </a:lnTo>
                  <a:lnTo>
                    <a:pt x="33" y="84"/>
                  </a:lnTo>
                  <a:lnTo>
                    <a:pt x="35" y="82"/>
                  </a:lnTo>
                  <a:lnTo>
                    <a:pt x="35" y="84"/>
                  </a:lnTo>
                  <a:lnTo>
                    <a:pt x="35" y="85"/>
                  </a:lnTo>
                  <a:lnTo>
                    <a:pt x="36" y="85"/>
                  </a:lnTo>
                  <a:lnTo>
                    <a:pt x="37" y="85"/>
                  </a:lnTo>
                  <a:lnTo>
                    <a:pt x="37" y="84"/>
                  </a:lnTo>
                  <a:lnTo>
                    <a:pt x="37" y="85"/>
                  </a:lnTo>
                  <a:lnTo>
                    <a:pt x="39" y="85"/>
                  </a:lnTo>
                  <a:lnTo>
                    <a:pt x="39" y="84"/>
                  </a:lnTo>
                  <a:lnTo>
                    <a:pt x="40" y="84"/>
                  </a:lnTo>
                  <a:lnTo>
                    <a:pt x="39" y="82"/>
                  </a:lnTo>
                  <a:lnTo>
                    <a:pt x="39" y="81"/>
                  </a:lnTo>
                  <a:lnTo>
                    <a:pt x="39" y="80"/>
                  </a:lnTo>
                  <a:lnTo>
                    <a:pt x="39" y="81"/>
                  </a:lnTo>
                  <a:lnTo>
                    <a:pt x="40" y="81"/>
                  </a:lnTo>
                  <a:lnTo>
                    <a:pt x="40" y="80"/>
                  </a:lnTo>
                  <a:lnTo>
                    <a:pt x="40" y="78"/>
                  </a:lnTo>
                  <a:lnTo>
                    <a:pt x="40" y="80"/>
                  </a:lnTo>
                  <a:lnTo>
                    <a:pt x="42" y="80"/>
                  </a:lnTo>
                  <a:lnTo>
                    <a:pt x="42" y="78"/>
                  </a:lnTo>
                  <a:lnTo>
                    <a:pt x="43" y="77"/>
                  </a:lnTo>
                  <a:lnTo>
                    <a:pt x="45" y="77"/>
                  </a:lnTo>
                  <a:lnTo>
                    <a:pt x="45" y="75"/>
                  </a:lnTo>
                  <a:lnTo>
                    <a:pt x="46" y="75"/>
                  </a:lnTo>
                  <a:lnTo>
                    <a:pt x="47" y="75"/>
                  </a:lnTo>
                  <a:lnTo>
                    <a:pt x="47" y="74"/>
                  </a:lnTo>
                  <a:lnTo>
                    <a:pt x="49" y="72"/>
                  </a:lnTo>
                  <a:lnTo>
                    <a:pt x="50" y="71"/>
                  </a:lnTo>
                  <a:lnTo>
                    <a:pt x="52" y="71"/>
                  </a:lnTo>
                  <a:lnTo>
                    <a:pt x="53" y="71"/>
                  </a:lnTo>
                  <a:lnTo>
                    <a:pt x="53" y="70"/>
                  </a:lnTo>
                  <a:lnTo>
                    <a:pt x="55" y="70"/>
                  </a:lnTo>
                  <a:lnTo>
                    <a:pt x="56" y="68"/>
                  </a:lnTo>
                  <a:lnTo>
                    <a:pt x="55" y="68"/>
                  </a:lnTo>
                  <a:lnTo>
                    <a:pt x="55" y="67"/>
                  </a:lnTo>
                  <a:lnTo>
                    <a:pt x="53" y="67"/>
                  </a:lnTo>
                  <a:lnTo>
                    <a:pt x="55" y="67"/>
                  </a:lnTo>
                  <a:lnTo>
                    <a:pt x="55" y="65"/>
                  </a:lnTo>
                  <a:lnTo>
                    <a:pt x="53" y="64"/>
                  </a:lnTo>
                  <a:lnTo>
                    <a:pt x="53" y="62"/>
                  </a:lnTo>
                  <a:lnTo>
                    <a:pt x="55" y="62"/>
                  </a:lnTo>
                  <a:lnTo>
                    <a:pt x="55" y="64"/>
                  </a:lnTo>
                  <a:lnTo>
                    <a:pt x="56" y="64"/>
                  </a:lnTo>
                  <a:lnTo>
                    <a:pt x="57" y="62"/>
                  </a:lnTo>
                  <a:lnTo>
                    <a:pt x="57" y="61"/>
                  </a:lnTo>
                  <a:lnTo>
                    <a:pt x="59" y="61"/>
                  </a:lnTo>
                  <a:lnTo>
                    <a:pt x="60" y="61"/>
                  </a:lnTo>
                  <a:lnTo>
                    <a:pt x="60" y="60"/>
                  </a:lnTo>
                  <a:lnTo>
                    <a:pt x="60" y="58"/>
                  </a:lnTo>
                  <a:lnTo>
                    <a:pt x="60" y="57"/>
                  </a:lnTo>
                  <a:lnTo>
                    <a:pt x="59" y="57"/>
                  </a:lnTo>
                  <a:lnTo>
                    <a:pt x="60" y="57"/>
                  </a:lnTo>
                  <a:lnTo>
                    <a:pt x="62" y="57"/>
                  </a:lnTo>
                  <a:lnTo>
                    <a:pt x="62" y="55"/>
                  </a:lnTo>
                  <a:lnTo>
                    <a:pt x="63" y="55"/>
                  </a:lnTo>
                  <a:lnTo>
                    <a:pt x="65" y="55"/>
                  </a:lnTo>
                  <a:lnTo>
                    <a:pt x="66" y="55"/>
                  </a:lnTo>
                  <a:lnTo>
                    <a:pt x="67" y="54"/>
                  </a:lnTo>
                  <a:lnTo>
                    <a:pt x="66" y="54"/>
                  </a:lnTo>
                  <a:lnTo>
                    <a:pt x="67" y="54"/>
                  </a:lnTo>
                  <a:lnTo>
                    <a:pt x="66" y="54"/>
                  </a:lnTo>
                  <a:lnTo>
                    <a:pt x="66" y="52"/>
                  </a:lnTo>
                  <a:lnTo>
                    <a:pt x="67" y="52"/>
                  </a:lnTo>
                  <a:lnTo>
                    <a:pt x="67" y="51"/>
                  </a:lnTo>
                  <a:lnTo>
                    <a:pt x="67" y="50"/>
                  </a:lnTo>
                  <a:lnTo>
                    <a:pt x="67" y="51"/>
                  </a:lnTo>
                  <a:lnTo>
                    <a:pt x="67" y="52"/>
                  </a:lnTo>
                  <a:lnTo>
                    <a:pt x="69" y="52"/>
                  </a:lnTo>
                  <a:lnTo>
                    <a:pt x="69" y="51"/>
                  </a:lnTo>
                  <a:lnTo>
                    <a:pt x="70" y="51"/>
                  </a:lnTo>
                  <a:lnTo>
                    <a:pt x="72" y="50"/>
                  </a:lnTo>
                  <a:lnTo>
                    <a:pt x="72" y="51"/>
                  </a:lnTo>
                  <a:lnTo>
                    <a:pt x="70" y="51"/>
                  </a:lnTo>
                  <a:lnTo>
                    <a:pt x="70" y="52"/>
                  </a:lnTo>
                  <a:lnTo>
                    <a:pt x="69" y="54"/>
                  </a:lnTo>
                  <a:lnTo>
                    <a:pt x="69" y="55"/>
                  </a:lnTo>
                  <a:lnTo>
                    <a:pt x="69" y="57"/>
                  </a:lnTo>
                  <a:lnTo>
                    <a:pt x="70" y="57"/>
                  </a:lnTo>
                  <a:lnTo>
                    <a:pt x="70" y="58"/>
                  </a:lnTo>
                  <a:lnTo>
                    <a:pt x="72" y="58"/>
                  </a:lnTo>
                  <a:lnTo>
                    <a:pt x="72" y="57"/>
                  </a:lnTo>
                  <a:lnTo>
                    <a:pt x="73" y="57"/>
                  </a:lnTo>
                  <a:lnTo>
                    <a:pt x="72" y="57"/>
                  </a:lnTo>
                  <a:lnTo>
                    <a:pt x="73" y="57"/>
                  </a:lnTo>
                  <a:lnTo>
                    <a:pt x="73" y="55"/>
                  </a:lnTo>
                  <a:lnTo>
                    <a:pt x="75" y="55"/>
                  </a:lnTo>
                  <a:lnTo>
                    <a:pt x="75" y="54"/>
                  </a:lnTo>
                  <a:lnTo>
                    <a:pt x="75" y="52"/>
                  </a:lnTo>
                  <a:lnTo>
                    <a:pt x="76" y="54"/>
                  </a:lnTo>
                  <a:lnTo>
                    <a:pt x="77" y="54"/>
                  </a:lnTo>
                  <a:lnTo>
                    <a:pt x="77" y="52"/>
                  </a:lnTo>
                  <a:lnTo>
                    <a:pt x="79" y="52"/>
                  </a:lnTo>
                  <a:lnTo>
                    <a:pt x="80" y="51"/>
                  </a:lnTo>
                  <a:lnTo>
                    <a:pt x="82" y="51"/>
                  </a:lnTo>
                  <a:lnTo>
                    <a:pt x="80" y="50"/>
                  </a:lnTo>
                  <a:lnTo>
                    <a:pt x="79" y="50"/>
                  </a:lnTo>
                  <a:lnTo>
                    <a:pt x="79" y="48"/>
                  </a:lnTo>
                  <a:lnTo>
                    <a:pt x="80" y="48"/>
                  </a:lnTo>
                  <a:lnTo>
                    <a:pt x="82" y="50"/>
                  </a:lnTo>
                  <a:lnTo>
                    <a:pt x="82" y="48"/>
                  </a:lnTo>
                  <a:lnTo>
                    <a:pt x="83" y="48"/>
                  </a:lnTo>
                  <a:lnTo>
                    <a:pt x="83" y="47"/>
                  </a:lnTo>
                  <a:lnTo>
                    <a:pt x="83" y="48"/>
                  </a:lnTo>
                  <a:lnTo>
                    <a:pt x="85" y="47"/>
                  </a:lnTo>
                  <a:lnTo>
                    <a:pt x="85" y="45"/>
                  </a:lnTo>
                  <a:lnTo>
                    <a:pt x="83" y="45"/>
                  </a:lnTo>
                  <a:lnTo>
                    <a:pt x="83" y="44"/>
                  </a:lnTo>
                  <a:lnTo>
                    <a:pt x="85" y="44"/>
                  </a:lnTo>
                  <a:lnTo>
                    <a:pt x="85" y="45"/>
                  </a:lnTo>
                  <a:lnTo>
                    <a:pt x="85" y="44"/>
                  </a:lnTo>
                  <a:lnTo>
                    <a:pt x="86" y="44"/>
                  </a:lnTo>
                  <a:lnTo>
                    <a:pt x="87" y="44"/>
                  </a:lnTo>
                  <a:lnTo>
                    <a:pt x="89" y="42"/>
                  </a:lnTo>
                  <a:lnTo>
                    <a:pt x="89" y="41"/>
                  </a:lnTo>
                  <a:lnTo>
                    <a:pt x="87" y="41"/>
                  </a:lnTo>
                  <a:lnTo>
                    <a:pt x="89" y="41"/>
                  </a:lnTo>
                  <a:lnTo>
                    <a:pt x="89" y="42"/>
                  </a:lnTo>
                  <a:lnTo>
                    <a:pt x="90" y="42"/>
                  </a:lnTo>
                  <a:lnTo>
                    <a:pt x="90" y="41"/>
                  </a:lnTo>
                  <a:lnTo>
                    <a:pt x="92" y="40"/>
                  </a:lnTo>
                  <a:lnTo>
                    <a:pt x="93" y="38"/>
                  </a:lnTo>
                  <a:lnTo>
                    <a:pt x="93" y="37"/>
                  </a:lnTo>
                  <a:lnTo>
                    <a:pt x="95" y="37"/>
                  </a:lnTo>
                  <a:lnTo>
                    <a:pt x="95" y="35"/>
                  </a:lnTo>
                  <a:lnTo>
                    <a:pt x="95" y="34"/>
                  </a:lnTo>
                  <a:lnTo>
                    <a:pt x="95" y="32"/>
                  </a:lnTo>
                  <a:lnTo>
                    <a:pt x="96" y="32"/>
                  </a:lnTo>
                  <a:lnTo>
                    <a:pt x="98" y="31"/>
                  </a:lnTo>
                  <a:lnTo>
                    <a:pt x="99" y="31"/>
                  </a:lnTo>
                  <a:lnTo>
                    <a:pt x="100" y="30"/>
                  </a:lnTo>
                  <a:lnTo>
                    <a:pt x="100" y="28"/>
                  </a:lnTo>
                  <a:lnTo>
                    <a:pt x="100" y="27"/>
                  </a:lnTo>
                  <a:lnTo>
                    <a:pt x="102" y="27"/>
                  </a:lnTo>
                  <a:lnTo>
                    <a:pt x="102" y="25"/>
                  </a:lnTo>
                  <a:lnTo>
                    <a:pt x="102" y="24"/>
                  </a:lnTo>
                  <a:lnTo>
                    <a:pt x="100" y="24"/>
                  </a:lnTo>
                  <a:lnTo>
                    <a:pt x="99" y="24"/>
                  </a:lnTo>
                  <a:lnTo>
                    <a:pt x="99" y="25"/>
                  </a:lnTo>
                  <a:lnTo>
                    <a:pt x="98" y="25"/>
                  </a:lnTo>
                  <a:lnTo>
                    <a:pt x="98" y="27"/>
                  </a:lnTo>
                  <a:lnTo>
                    <a:pt x="98" y="25"/>
                  </a:lnTo>
                  <a:lnTo>
                    <a:pt x="96" y="24"/>
                  </a:lnTo>
                  <a:lnTo>
                    <a:pt x="95" y="25"/>
                  </a:lnTo>
                  <a:lnTo>
                    <a:pt x="93" y="27"/>
                  </a:lnTo>
                  <a:lnTo>
                    <a:pt x="92" y="28"/>
                  </a:lnTo>
                  <a:lnTo>
                    <a:pt x="90" y="30"/>
                  </a:lnTo>
                  <a:lnTo>
                    <a:pt x="89" y="31"/>
                  </a:lnTo>
                  <a:lnTo>
                    <a:pt x="89" y="30"/>
                  </a:lnTo>
                  <a:lnTo>
                    <a:pt x="87" y="31"/>
                  </a:lnTo>
                  <a:lnTo>
                    <a:pt x="86" y="31"/>
                  </a:lnTo>
                  <a:lnTo>
                    <a:pt x="85" y="31"/>
                  </a:lnTo>
                  <a:lnTo>
                    <a:pt x="85" y="32"/>
                  </a:lnTo>
                  <a:lnTo>
                    <a:pt x="83" y="32"/>
                  </a:lnTo>
                  <a:lnTo>
                    <a:pt x="83" y="34"/>
                  </a:lnTo>
                  <a:lnTo>
                    <a:pt x="82" y="34"/>
                  </a:lnTo>
                  <a:lnTo>
                    <a:pt x="83" y="34"/>
                  </a:lnTo>
                  <a:lnTo>
                    <a:pt x="83" y="32"/>
                  </a:lnTo>
                  <a:lnTo>
                    <a:pt x="83" y="31"/>
                  </a:lnTo>
                  <a:lnTo>
                    <a:pt x="82" y="31"/>
                  </a:lnTo>
                  <a:lnTo>
                    <a:pt x="80" y="32"/>
                  </a:lnTo>
                  <a:lnTo>
                    <a:pt x="80" y="34"/>
                  </a:lnTo>
                  <a:lnTo>
                    <a:pt x="79" y="32"/>
                  </a:lnTo>
                  <a:lnTo>
                    <a:pt x="77" y="34"/>
                  </a:lnTo>
                  <a:lnTo>
                    <a:pt x="76" y="34"/>
                  </a:lnTo>
                  <a:lnTo>
                    <a:pt x="75" y="35"/>
                  </a:lnTo>
                  <a:lnTo>
                    <a:pt x="76" y="35"/>
                  </a:lnTo>
                  <a:lnTo>
                    <a:pt x="77" y="37"/>
                  </a:lnTo>
                  <a:lnTo>
                    <a:pt x="79" y="37"/>
                  </a:lnTo>
                  <a:lnTo>
                    <a:pt x="77" y="37"/>
                  </a:lnTo>
                  <a:lnTo>
                    <a:pt x="76" y="37"/>
                  </a:lnTo>
                  <a:lnTo>
                    <a:pt x="76" y="35"/>
                  </a:lnTo>
                  <a:lnTo>
                    <a:pt x="75" y="35"/>
                  </a:lnTo>
                  <a:lnTo>
                    <a:pt x="75" y="34"/>
                  </a:lnTo>
                  <a:lnTo>
                    <a:pt x="73" y="34"/>
                  </a:lnTo>
                  <a:lnTo>
                    <a:pt x="72" y="34"/>
                  </a:lnTo>
                  <a:lnTo>
                    <a:pt x="72" y="35"/>
                  </a:lnTo>
                  <a:lnTo>
                    <a:pt x="73" y="35"/>
                  </a:lnTo>
                  <a:lnTo>
                    <a:pt x="73" y="37"/>
                  </a:lnTo>
                  <a:lnTo>
                    <a:pt x="72" y="37"/>
                  </a:lnTo>
                  <a:lnTo>
                    <a:pt x="72" y="38"/>
                  </a:lnTo>
                  <a:lnTo>
                    <a:pt x="70" y="38"/>
                  </a:lnTo>
                  <a:lnTo>
                    <a:pt x="72" y="37"/>
                  </a:lnTo>
                  <a:lnTo>
                    <a:pt x="70" y="37"/>
                  </a:lnTo>
                  <a:lnTo>
                    <a:pt x="70" y="35"/>
                  </a:lnTo>
                  <a:lnTo>
                    <a:pt x="70" y="37"/>
                  </a:lnTo>
                  <a:lnTo>
                    <a:pt x="69" y="37"/>
                  </a:lnTo>
                  <a:lnTo>
                    <a:pt x="67" y="37"/>
                  </a:lnTo>
                  <a:lnTo>
                    <a:pt x="69" y="37"/>
                  </a:lnTo>
                  <a:lnTo>
                    <a:pt x="69" y="35"/>
                  </a:lnTo>
                  <a:lnTo>
                    <a:pt x="67" y="35"/>
                  </a:lnTo>
                  <a:lnTo>
                    <a:pt x="69" y="35"/>
                  </a:lnTo>
                  <a:lnTo>
                    <a:pt x="69" y="34"/>
                  </a:lnTo>
                  <a:lnTo>
                    <a:pt x="67" y="34"/>
                  </a:lnTo>
                  <a:lnTo>
                    <a:pt x="66" y="34"/>
                  </a:lnTo>
                  <a:lnTo>
                    <a:pt x="66" y="32"/>
                  </a:lnTo>
                  <a:lnTo>
                    <a:pt x="65" y="32"/>
                  </a:lnTo>
                  <a:lnTo>
                    <a:pt x="65" y="31"/>
                  </a:lnTo>
                  <a:lnTo>
                    <a:pt x="63" y="31"/>
                  </a:lnTo>
                  <a:lnTo>
                    <a:pt x="62" y="32"/>
                  </a:lnTo>
                  <a:lnTo>
                    <a:pt x="62" y="31"/>
                  </a:lnTo>
                  <a:lnTo>
                    <a:pt x="60" y="30"/>
                  </a:lnTo>
                  <a:lnTo>
                    <a:pt x="59" y="30"/>
                  </a:lnTo>
                  <a:lnTo>
                    <a:pt x="60" y="30"/>
                  </a:lnTo>
                  <a:lnTo>
                    <a:pt x="62" y="30"/>
                  </a:lnTo>
                  <a:lnTo>
                    <a:pt x="63" y="30"/>
                  </a:lnTo>
                  <a:lnTo>
                    <a:pt x="63" y="31"/>
                  </a:lnTo>
                  <a:lnTo>
                    <a:pt x="63" y="30"/>
                  </a:lnTo>
                  <a:lnTo>
                    <a:pt x="65" y="30"/>
                  </a:lnTo>
                  <a:lnTo>
                    <a:pt x="65" y="31"/>
                  </a:lnTo>
                  <a:lnTo>
                    <a:pt x="65" y="32"/>
                  </a:lnTo>
                  <a:lnTo>
                    <a:pt x="66" y="32"/>
                  </a:lnTo>
                  <a:lnTo>
                    <a:pt x="67" y="32"/>
                  </a:lnTo>
                  <a:lnTo>
                    <a:pt x="67" y="31"/>
                  </a:lnTo>
                  <a:lnTo>
                    <a:pt x="69" y="31"/>
                  </a:lnTo>
                  <a:lnTo>
                    <a:pt x="67" y="31"/>
                  </a:lnTo>
                  <a:lnTo>
                    <a:pt x="67" y="30"/>
                  </a:lnTo>
                  <a:lnTo>
                    <a:pt x="67" y="28"/>
                  </a:lnTo>
                  <a:lnTo>
                    <a:pt x="66" y="28"/>
                  </a:lnTo>
                  <a:lnTo>
                    <a:pt x="66" y="30"/>
                  </a:lnTo>
                  <a:lnTo>
                    <a:pt x="66" y="28"/>
                  </a:lnTo>
                  <a:lnTo>
                    <a:pt x="65" y="28"/>
                  </a:lnTo>
                  <a:lnTo>
                    <a:pt x="65" y="27"/>
                  </a:lnTo>
                  <a:lnTo>
                    <a:pt x="66" y="27"/>
                  </a:lnTo>
                  <a:lnTo>
                    <a:pt x="66" y="25"/>
                  </a:lnTo>
                  <a:lnTo>
                    <a:pt x="65" y="24"/>
                  </a:lnTo>
                  <a:lnTo>
                    <a:pt x="63" y="22"/>
                  </a:lnTo>
                  <a:lnTo>
                    <a:pt x="65" y="22"/>
                  </a:lnTo>
                  <a:lnTo>
                    <a:pt x="63" y="21"/>
                  </a:lnTo>
                  <a:lnTo>
                    <a:pt x="62" y="21"/>
                  </a:lnTo>
                  <a:lnTo>
                    <a:pt x="62" y="22"/>
                  </a:lnTo>
                  <a:lnTo>
                    <a:pt x="60" y="22"/>
                  </a:lnTo>
                  <a:lnTo>
                    <a:pt x="60" y="24"/>
                  </a:lnTo>
                  <a:lnTo>
                    <a:pt x="59" y="24"/>
                  </a:lnTo>
                  <a:lnTo>
                    <a:pt x="59" y="22"/>
                  </a:lnTo>
                  <a:lnTo>
                    <a:pt x="60" y="22"/>
                  </a:lnTo>
                  <a:lnTo>
                    <a:pt x="59" y="21"/>
                  </a:lnTo>
                  <a:lnTo>
                    <a:pt x="60" y="21"/>
                  </a:lnTo>
                  <a:lnTo>
                    <a:pt x="62" y="20"/>
                  </a:lnTo>
                  <a:lnTo>
                    <a:pt x="60" y="18"/>
                  </a:lnTo>
                  <a:lnTo>
                    <a:pt x="59" y="18"/>
                  </a:lnTo>
                  <a:lnTo>
                    <a:pt x="59" y="20"/>
                  </a:lnTo>
                  <a:lnTo>
                    <a:pt x="57" y="20"/>
                  </a:lnTo>
                  <a:lnTo>
                    <a:pt x="59" y="18"/>
                  </a:lnTo>
                  <a:lnTo>
                    <a:pt x="59" y="17"/>
                  </a:lnTo>
                  <a:lnTo>
                    <a:pt x="57" y="17"/>
                  </a:lnTo>
                  <a:lnTo>
                    <a:pt x="56" y="17"/>
                  </a:lnTo>
                  <a:lnTo>
                    <a:pt x="56" y="15"/>
                  </a:lnTo>
                  <a:lnTo>
                    <a:pt x="55" y="14"/>
                  </a:lnTo>
                  <a:lnTo>
                    <a:pt x="55" y="12"/>
                  </a:lnTo>
                  <a:lnTo>
                    <a:pt x="53" y="12"/>
                  </a:lnTo>
                  <a:lnTo>
                    <a:pt x="53" y="11"/>
                  </a:lnTo>
                  <a:lnTo>
                    <a:pt x="53" y="12"/>
                  </a:lnTo>
                  <a:lnTo>
                    <a:pt x="52" y="12"/>
                  </a:lnTo>
                  <a:lnTo>
                    <a:pt x="50" y="12"/>
                  </a:lnTo>
                  <a:lnTo>
                    <a:pt x="52" y="12"/>
                  </a:lnTo>
                  <a:lnTo>
                    <a:pt x="50" y="11"/>
                  </a:lnTo>
                  <a:lnTo>
                    <a:pt x="50" y="10"/>
                  </a:lnTo>
                  <a:lnTo>
                    <a:pt x="49" y="10"/>
                  </a:lnTo>
                  <a:lnTo>
                    <a:pt x="49" y="8"/>
                  </a:lnTo>
                  <a:lnTo>
                    <a:pt x="47" y="7"/>
                  </a:lnTo>
                  <a:lnTo>
                    <a:pt x="47" y="8"/>
                  </a:lnTo>
                  <a:lnTo>
                    <a:pt x="47" y="7"/>
                  </a:lnTo>
                  <a:lnTo>
                    <a:pt x="46" y="7"/>
                  </a:lnTo>
                  <a:lnTo>
                    <a:pt x="46" y="5"/>
                  </a:lnTo>
                  <a:lnTo>
                    <a:pt x="45" y="4"/>
                  </a:lnTo>
                  <a:lnTo>
                    <a:pt x="43" y="2"/>
                  </a:lnTo>
                  <a:lnTo>
                    <a:pt x="42" y="1"/>
                  </a:lnTo>
                  <a:lnTo>
                    <a:pt x="40" y="1"/>
                  </a:lnTo>
                  <a:lnTo>
                    <a:pt x="40" y="0"/>
                  </a:lnTo>
                  <a:lnTo>
                    <a:pt x="39" y="0"/>
                  </a:lnTo>
                  <a:lnTo>
                    <a:pt x="37" y="1"/>
                  </a:lnTo>
                  <a:lnTo>
                    <a:pt x="37" y="0"/>
                  </a:lnTo>
                  <a:lnTo>
                    <a:pt x="36" y="0"/>
                  </a:lnTo>
                  <a:lnTo>
                    <a:pt x="35" y="0"/>
                  </a:lnTo>
                  <a:lnTo>
                    <a:pt x="35" y="1"/>
                  </a:lnTo>
                  <a:lnTo>
                    <a:pt x="35" y="2"/>
                  </a:lnTo>
                  <a:lnTo>
                    <a:pt x="33" y="2"/>
                  </a:lnTo>
                  <a:lnTo>
                    <a:pt x="33" y="4"/>
                  </a:lnTo>
                  <a:lnTo>
                    <a:pt x="33" y="5"/>
                  </a:lnTo>
                  <a:lnTo>
                    <a:pt x="33" y="7"/>
                  </a:lnTo>
                  <a:lnTo>
                    <a:pt x="35" y="7"/>
                  </a:lnTo>
                  <a:lnTo>
                    <a:pt x="35" y="8"/>
                  </a:lnTo>
                  <a:lnTo>
                    <a:pt x="33" y="8"/>
                  </a:lnTo>
                  <a:lnTo>
                    <a:pt x="33" y="10"/>
                  </a:lnTo>
                  <a:lnTo>
                    <a:pt x="35" y="10"/>
                  </a:lnTo>
                  <a:lnTo>
                    <a:pt x="35" y="11"/>
                  </a:lnTo>
                  <a:lnTo>
                    <a:pt x="36" y="11"/>
                  </a:lnTo>
                  <a:lnTo>
                    <a:pt x="37" y="11"/>
                  </a:lnTo>
                  <a:lnTo>
                    <a:pt x="39" y="11"/>
                  </a:lnTo>
                  <a:lnTo>
                    <a:pt x="39" y="10"/>
                  </a:lnTo>
                  <a:lnTo>
                    <a:pt x="39" y="8"/>
                  </a:lnTo>
                  <a:lnTo>
                    <a:pt x="40" y="8"/>
                  </a:lnTo>
                  <a:lnTo>
                    <a:pt x="39" y="10"/>
                  </a:lnTo>
                  <a:lnTo>
                    <a:pt x="39" y="11"/>
                  </a:lnTo>
                  <a:lnTo>
                    <a:pt x="37" y="11"/>
                  </a:lnTo>
                  <a:lnTo>
                    <a:pt x="36" y="11"/>
                  </a:lnTo>
                  <a:lnTo>
                    <a:pt x="35" y="11"/>
                  </a:lnTo>
                  <a:lnTo>
                    <a:pt x="33" y="11"/>
                  </a:lnTo>
                  <a:lnTo>
                    <a:pt x="33" y="10"/>
                  </a:lnTo>
                  <a:lnTo>
                    <a:pt x="33" y="11"/>
                  </a:lnTo>
                  <a:lnTo>
                    <a:pt x="32" y="11"/>
                  </a:lnTo>
                  <a:lnTo>
                    <a:pt x="32" y="12"/>
                  </a:lnTo>
                  <a:lnTo>
                    <a:pt x="32" y="14"/>
                  </a:lnTo>
                  <a:lnTo>
                    <a:pt x="33" y="15"/>
                  </a:lnTo>
                  <a:lnTo>
                    <a:pt x="33" y="17"/>
                  </a:lnTo>
                  <a:lnTo>
                    <a:pt x="32" y="15"/>
                  </a:lnTo>
                  <a:lnTo>
                    <a:pt x="32" y="17"/>
                  </a:lnTo>
                  <a:lnTo>
                    <a:pt x="32" y="18"/>
                  </a:lnTo>
                  <a:lnTo>
                    <a:pt x="32" y="20"/>
                  </a:lnTo>
                  <a:lnTo>
                    <a:pt x="32" y="21"/>
                  </a:lnTo>
                  <a:lnTo>
                    <a:pt x="33" y="21"/>
                  </a:lnTo>
                  <a:lnTo>
                    <a:pt x="32" y="21"/>
                  </a:lnTo>
                  <a:lnTo>
                    <a:pt x="32" y="22"/>
                  </a:lnTo>
                  <a:lnTo>
                    <a:pt x="32" y="24"/>
                  </a:lnTo>
                  <a:lnTo>
                    <a:pt x="32" y="25"/>
                  </a:lnTo>
                  <a:lnTo>
                    <a:pt x="33" y="27"/>
                  </a:lnTo>
                  <a:lnTo>
                    <a:pt x="35" y="27"/>
                  </a:lnTo>
                  <a:lnTo>
                    <a:pt x="36" y="25"/>
                  </a:lnTo>
                  <a:lnTo>
                    <a:pt x="36" y="27"/>
                  </a:lnTo>
                  <a:lnTo>
                    <a:pt x="35" y="27"/>
                  </a:lnTo>
                  <a:lnTo>
                    <a:pt x="35" y="28"/>
                  </a:lnTo>
                  <a:lnTo>
                    <a:pt x="35" y="27"/>
                  </a:lnTo>
                  <a:lnTo>
                    <a:pt x="33" y="27"/>
                  </a:lnTo>
                  <a:lnTo>
                    <a:pt x="32" y="27"/>
                  </a:lnTo>
                  <a:lnTo>
                    <a:pt x="32" y="25"/>
                  </a:lnTo>
                  <a:lnTo>
                    <a:pt x="30" y="27"/>
                  </a:lnTo>
                  <a:lnTo>
                    <a:pt x="29" y="28"/>
                  </a:lnTo>
                  <a:lnTo>
                    <a:pt x="30" y="28"/>
                  </a:lnTo>
                  <a:lnTo>
                    <a:pt x="32" y="28"/>
                  </a:lnTo>
                  <a:lnTo>
                    <a:pt x="33" y="30"/>
                  </a:lnTo>
                  <a:lnTo>
                    <a:pt x="33" y="31"/>
                  </a:lnTo>
                  <a:lnTo>
                    <a:pt x="33" y="32"/>
                  </a:lnTo>
                  <a:lnTo>
                    <a:pt x="35" y="32"/>
                  </a:lnTo>
                  <a:lnTo>
                    <a:pt x="33" y="32"/>
                  </a:lnTo>
                  <a:lnTo>
                    <a:pt x="32" y="31"/>
                  </a:lnTo>
                  <a:lnTo>
                    <a:pt x="32" y="30"/>
                  </a:lnTo>
                  <a:lnTo>
                    <a:pt x="30" y="30"/>
                  </a:lnTo>
                  <a:lnTo>
                    <a:pt x="29" y="28"/>
                  </a:lnTo>
                  <a:lnTo>
                    <a:pt x="29" y="27"/>
                  </a:lnTo>
                  <a:lnTo>
                    <a:pt x="30" y="25"/>
                  </a:lnTo>
                  <a:lnTo>
                    <a:pt x="29" y="28"/>
                  </a:lnTo>
                  <a:lnTo>
                    <a:pt x="29" y="30"/>
                  </a:lnTo>
                  <a:lnTo>
                    <a:pt x="29" y="31"/>
                  </a:lnTo>
                  <a:lnTo>
                    <a:pt x="30" y="32"/>
                  </a:lnTo>
                  <a:lnTo>
                    <a:pt x="32" y="34"/>
                  </a:lnTo>
                  <a:lnTo>
                    <a:pt x="33" y="34"/>
                  </a:lnTo>
                  <a:lnTo>
                    <a:pt x="35" y="35"/>
                  </a:lnTo>
                  <a:lnTo>
                    <a:pt x="36" y="35"/>
                  </a:lnTo>
                  <a:lnTo>
                    <a:pt x="37" y="35"/>
                  </a:lnTo>
                  <a:lnTo>
                    <a:pt x="39" y="37"/>
                  </a:lnTo>
                  <a:lnTo>
                    <a:pt x="40" y="37"/>
                  </a:lnTo>
                  <a:lnTo>
                    <a:pt x="42" y="37"/>
                  </a:lnTo>
                  <a:lnTo>
                    <a:pt x="43" y="37"/>
                  </a:lnTo>
                  <a:lnTo>
                    <a:pt x="45" y="37"/>
                  </a:lnTo>
                  <a:lnTo>
                    <a:pt x="45" y="35"/>
                  </a:lnTo>
                  <a:lnTo>
                    <a:pt x="43" y="35"/>
                  </a:lnTo>
                  <a:lnTo>
                    <a:pt x="43" y="34"/>
                  </a:lnTo>
                  <a:lnTo>
                    <a:pt x="43" y="32"/>
                  </a:lnTo>
                  <a:lnTo>
                    <a:pt x="43" y="34"/>
                  </a:lnTo>
                  <a:lnTo>
                    <a:pt x="45" y="34"/>
                  </a:lnTo>
                  <a:lnTo>
                    <a:pt x="43" y="35"/>
                  </a:lnTo>
                  <a:lnTo>
                    <a:pt x="45" y="35"/>
                  </a:lnTo>
                  <a:lnTo>
                    <a:pt x="45" y="37"/>
                  </a:lnTo>
                  <a:lnTo>
                    <a:pt x="46" y="37"/>
                  </a:lnTo>
                  <a:lnTo>
                    <a:pt x="47" y="38"/>
                  </a:lnTo>
                  <a:lnTo>
                    <a:pt x="46" y="38"/>
                  </a:lnTo>
                  <a:lnTo>
                    <a:pt x="45" y="38"/>
                  </a:lnTo>
                  <a:lnTo>
                    <a:pt x="43" y="37"/>
                  </a:lnTo>
                  <a:lnTo>
                    <a:pt x="43" y="38"/>
                  </a:lnTo>
                  <a:lnTo>
                    <a:pt x="42" y="38"/>
                  </a:lnTo>
                  <a:lnTo>
                    <a:pt x="40" y="37"/>
                  </a:lnTo>
                  <a:lnTo>
                    <a:pt x="39" y="37"/>
                  </a:lnTo>
                  <a:lnTo>
                    <a:pt x="37" y="37"/>
                  </a:lnTo>
                  <a:lnTo>
                    <a:pt x="37" y="38"/>
                  </a:lnTo>
                  <a:lnTo>
                    <a:pt x="39" y="38"/>
                  </a:lnTo>
                  <a:lnTo>
                    <a:pt x="39" y="40"/>
                  </a:lnTo>
                  <a:lnTo>
                    <a:pt x="40" y="40"/>
                  </a:lnTo>
                  <a:lnTo>
                    <a:pt x="42" y="40"/>
                  </a:lnTo>
                  <a:lnTo>
                    <a:pt x="43" y="41"/>
                  </a:lnTo>
                  <a:lnTo>
                    <a:pt x="45" y="41"/>
                  </a:lnTo>
                  <a:lnTo>
                    <a:pt x="45" y="42"/>
                  </a:lnTo>
                  <a:lnTo>
                    <a:pt x="46" y="42"/>
                  </a:lnTo>
                  <a:lnTo>
                    <a:pt x="45" y="42"/>
                  </a:lnTo>
                  <a:lnTo>
                    <a:pt x="43" y="41"/>
                  </a:lnTo>
                  <a:lnTo>
                    <a:pt x="42" y="41"/>
                  </a:lnTo>
                  <a:lnTo>
                    <a:pt x="42" y="40"/>
                  </a:lnTo>
                  <a:lnTo>
                    <a:pt x="40" y="40"/>
                  </a:lnTo>
                  <a:lnTo>
                    <a:pt x="39" y="40"/>
                  </a:lnTo>
                  <a:lnTo>
                    <a:pt x="39" y="41"/>
                  </a:lnTo>
                  <a:lnTo>
                    <a:pt x="39" y="40"/>
                  </a:lnTo>
                  <a:lnTo>
                    <a:pt x="37" y="40"/>
                  </a:lnTo>
                  <a:lnTo>
                    <a:pt x="36" y="40"/>
                  </a:lnTo>
                  <a:lnTo>
                    <a:pt x="36" y="41"/>
                  </a:lnTo>
                  <a:lnTo>
                    <a:pt x="36" y="42"/>
                  </a:lnTo>
                  <a:lnTo>
                    <a:pt x="35" y="42"/>
                  </a:lnTo>
                  <a:lnTo>
                    <a:pt x="36" y="41"/>
                  </a:lnTo>
                  <a:lnTo>
                    <a:pt x="36" y="40"/>
                  </a:lnTo>
                  <a:lnTo>
                    <a:pt x="35" y="38"/>
                  </a:lnTo>
                  <a:lnTo>
                    <a:pt x="35" y="37"/>
                  </a:lnTo>
                  <a:lnTo>
                    <a:pt x="35" y="35"/>
                  </a:lnTo>
                  <a:lnTo>
                    <a:pt x="32" y="35"/>
                  </a:lnTo>
                  <a:lnTo>
                    <a:pt x="32" y="37"/>
                  </a:lnTo>
                  <a:lnTo>
                    <a:pt x="30" y="37"/>
                  </a:lnTo>
                  <a:lnTo>
                    <a:pt x="30" y="38"/>
                  </a:lnTo>
                  <a:lnTo>
                    <a:pt x="30" y="40"/>
                  </a:lnTo>
                  <a:lnTo>
                    <a:pt x="29" y="40"/>
                  </a:lnTo>
                  <a:lnTo>
                    <a:pt x="29" y="38"/>
                  </a:lnTo>
                  <a:lnTo>
                    <a:pt x="30" y="38"/>
                  </a:lnTo>
                  <a:lnTo>
                    <a:pt x="30" y="37"/>
                  </a:lnTo>
                  <a:lnTo>
                    <a:pt x="30" y="35"/>
                  </a:lnTo>
                  <a:lnTo>
                    <a:pt x="30" y="34"/>
                  </a:lnTo>
                  <a:lnTo>
                    <a:pt x="29" y="34"/>
                  </a:lnTo>
                  <a:lnTo>
                    <a:pt x="29" y="35"/>
                  </a:lnTo>
                  <a:lnTo>
                    <a:pt x="27" y="35"/>
                  </a:lnTo>
                  <a:lnTo>
                    <a:pt x="29" y="37"/>
                  </a:lnTo>
                  <a:lnTo>
                    <a:pt x="27" y="37"/>
                  </a:lnTo>
                  <a:lnTo>
                    <a:pt x="27" y="38"/>
                  </a:lnTo>
                  <a:lnTo>
                    <a:pt x="27" y="40"/>
                  </a:lnTo>
                  <a:lnTo>
                    <a:pt x="26" y="40"/>
                  </a:lnTo>
                  <a:lnTo>
                    <a:pt x="27" y="41"/>
                  </a:lnTo>
                  <a:lnTo>
                    <a:pt x="26" y="41"/>
                  </a:lnTo>
                  <a:lnTo>
                    <a:pt x="26" y="42"/>
                  </a:lnTo>
                  <a:lnTo>
                    <a:pt x="27" y="42"/>
                  </a:lnTo>
                  <a:lnTo>
                    <a:pt x="29" y="44"/>
                  </a:lnTo>
                  <a:lnTo>
                    <a:pt x="30" y="44"/>
                  </a:lnTo>
                  <a:lnTo>
                    <a:pt x="32" y="45"/>
                  </a:lnTo>
                  <a:lnTo>
                    <a:pt x="32" y="47"/>
                  </a:lnTo>
                  <a:lnTo>
                    <a:pt x="33" y="47"/>
                  </a:lnTo>
                  <a:lnTo>
                    <a:pt x="33" y="48"/>
                  </a:lnTo>
                  <a:lnTo>
                    <a:pt x="35" y="48"/>
                  </a:lnTo>
                  <a:lnTo>
                    <a:pt x="36" y="50"/>
                  </a:lnTo>
                  <a:lnTo>
                    <a:pt x="33" y="48"/>
                  </a:lnTo>
                  <a:lnTo>
                    <a:pt x="32" y="47"/>
                  </a:lnTo>
                  <a:lnTo>
                    <a:pt x="30" y="45"/>
                  </a:lnTo>
                  <a:lnTo>
                    <a:pt x="30" y="47"/>
                  </a:lnTo>
                  <a:lnTo>
                    <a:pt x="30" y="45"/>
                  </a:lnTo>
                  <a:lnTo>
                    <a:pt x="29" y="44"/>
                  </a:lnTo>
                  <a:lnTo>
                    <a:pt x="27" y="44"/>
                  </a:lnTo>
                  <a:lnTo>
                    <a:pt x="26" y="44"/>
                  </a:lnTo>
                  <a:lnTo>
                    <a:pt x="26" y="45"/>
                  </a:lnTo>
                  <a:lnTo>
                    <a:pt x="27" y="47"/>
                  </a:lnTo>
                  <a:lnTo>
                    <a:pt x="27" y="48"/>
                  </a:lnTo>
                  <a:lnTo>
                    <a:pt x="27" y="50"/>
                  </a:lnTo>
                  <a:lnTo>
                    <a:pt x="27" y="51"/>
                  </a:lnTo>
                  <a:lnTo>
                    <a:pt x="27" y="50"/>
                  </a:lnTo>
                  <a:lnTo>
                    <a:pt x="27" y="48"/>
                  </a:lnTo>
                  <a:lnTo>
                    <a:pt x="27" y="47"/>
                  </a:lnTo>
                  <a:lnTo>
                    <a:pt x="26" y="47"/>
                  </a:lnTo>
                  <a:lnTo>
                    <a:pt x="26" y="45"/>
                  </a:lnTo>
                  <a:lnTo>
                    <a:pt x="25" y="45"/>
                  </a:lnTo>
                  <a:lnTo>
                    <a:pt x="25" y="44"/>
                  </a:lnTo>
                  <a:lnTo>
                    <a:pt x="25" y="45"/>
                  </a:lnTo>
                  <a:lnTo>
                    <a:pt x="26" y="44"/>
                  </a:lnTo>
                  <a:lnTo>
                    <a:pt x="25" y="44"/>
                  </a:lnTo>
                  <a:lnTo>
                    <a:pt x="25" y="42"/>
                  </a:lnTo>
                  <a:lnTo>
                    <a:pt x="26" y="42"/>
                  </a:lnTo>
                  <a:lnTo>
                    <a:pt x="26" y="41"/>
                  </a:lnTo>
                  <a:lnTo>
                    <a:pt x="25" y="40"/>
                  </a:lnTo>
                  <a:lnTo>
                    <a:pt x="25" y="38"/>
                  </a:lnTo>
                  <a:lnTo>
                    <a:pt x="23" y="38"/>
                  </a:lnTo>
                  <a:lnTo>
                    <a:pt x="23" y="37"/>
                  </a:lnTo>
                  <a:lnTo>
                    <a:pt x="23" y="35"/>
                  </a:lnTo>
                  <a:lnTo>
                    <a:pt x="22" y="35"/>
                  </a:lnTo>
                  <a:lnTo>
                    <a:pt x="20" y="35"/>
                  </a:lnTo>
                  <a:lnTo>
                    <a:pt x="20" y="37"/>
                  </a:lnTo>
                  <a:lnTo>
                    <a:pt x="19" y="37"/>
                  </a:lnTo>
                  <a:lnTo>
                    <a:pt x="20" y="37"/>
                  </a:lnTo>
                  <a:lnTo>
                    <a:pt x="19" y="37"/>
                  </a:lnTo>
                  <a:lnTo>
                    <a:pt x="19" y="38"/>
                  </a:lnTo>
                  <a:lnTo>
                    <a:pt x="20" y="38"/>
                  </a:lnTo>
                  <a:lnTo>
                    <a:pt x="19" y="38"/>
                  </a:lnTo>
                  <a:lnTo>
                    <a:pt x="17" y="38"/>
                  </a:lnTo>
                  <a:lnTo>
                    <a:pt x="17" y="40"/>
                  </a:lnTo>
                  <a:lnTo>
                    <a:pt x="16" y="40"/>
                  </a:lnTo>
                  <a:lnTo>
                    <a:pt x="16" y="41"/>
                  </a:lnTo>
                  <a:lnTo>
                    <a:pt x="17" y="41"/>
                  </a:lnTo>
                  <a:lnTo>
                    <a:pt x="16" y="41"/>
                  </a:lnTo>
                  <a:lnTo>
                    <a:pt x="16" y="42"/>
                  </a:lnTo>
                  <a:lnTo>
                    <a:pt x="16" y="44"/>
                  </a:lnTo>
                  <a:lnTo>
                    <a:pt x="15" y="44"/>
                  </a:lnTo>
                  <a:lnTo>
                    <a:pt x="15" y="45"/>
                  </a:lnTo>
                  <a:lnTo>
                    <a:pt x="16" y="45"/>
                  </a:lnTo>
                  <a:lnTo>
                    <a:pt x="17" y="44"/>
                  </a:lnTo>
                  <a:lnTo>
                    <a:pt x="17" y="45"/>
                  </a:lnTo>
                  <a:lnTo>
                    <a:pt x="16" y="45"/>
                  </a:lnTo>
                  <a:lnTo>
                    <a:pt x="15" y="48"/>
                  </a:lnTo>
                  <a:lnTo>
                    <a:pt x="16" y="50"/>
                  </a:lnTo>
                  <a:lnTo>
                    <a:pt x="15" y="50"/>
                  </a:lnTo>
                  <a:lnTo>
                    <a:pt x="16" y="51"/>
                  </a:lnTo>
                  <a:lnTo>
                    <a:pt x="15" y="51"/>
                  </a:lnTo>
                  <a:lnTo>
                    <a:pt x="15" y="52"/>
                  </a:lnTo>
                  <a:lnTo>
                    <a:pt x="15" y="54"/>
                  </a:lnTo>
                  <a:lnTo>
                    <a:pt x="16" y="54"/>
                  </a:lnTo>
                  <a:lnTo>
                    <a:pt x="16" y="55"/>
                  </a:lnTo>
                  <a:lnTo>
                    <a:pt x="17" y="55"/>
                  </a:lnTo>
                  <a:lnTo>
                    <a:pt x="19" y="55"/>
                  </a:lnTo>
                  <a:lnTo>
                    <a:pt x="19" y="54"/>
                  </a:lnTo>
                  <a:lnTo>
                    <a:pt x="20" y="54"/>
                  </a:lnTo>
                  <a:lnTo>
                    <a:pt x="20" y="55"/>
                  </a:lnTo>
                  <a:lnTo>
                    <a:pt x="22" y="54"/>
                  </a:lnTo>
                  <a:lnTo>
                    <a:pt x="23" y="54"/>
                  </a:lnTo>
                  <a:lnTo>
                    <a:pt x="25" y="54"/>
                  </a:lnTo>
                  <a:lnTo>
                    <a:pt x="22" y="55"/>
                  </a:lnTo>
                  <a:lnTo>
                    <a:pt x="20" y="55"/>
                  </a:lnTo>
                  <a:lnTo>
                    <a:pt x="19" y="55"/>
                  </a:lnTo>
                  <a:lnTo>
                    <a:pt x="17" y="55"/>
                  </a:lnTo>
                  <a:lnTo>
                    <a:pt x="17" y="57"/>
                  </a:lnTo>
                  <a:lnTo>
                    <a:pt x="16" y="57"/>
                  </a:lnTo>
                  <a:lnTo>
                    <a:pt x="16" y="58"/>
                  </a:lnTo>
                  <a:lnTo>
                    <a:pt x="17" y="60"/>
                  </a:lnTo>
                  <a:lnTo>
                    <a:pt x="19" y="60"/>
                  </a:lnTo>
                  <a:lnTo>
                    <a:pt x="20" y="61"/>
                  </a:lnTo>
                  <a:lnTo>
                    <a:pt x="22" y="61"/>
                  </a:lnTo>
                  <a:lnTo>
                    <a:pt x="20" y="61"/>
                  </a:lnTo>
                  <a:lnTo>
                    <a:pt x="19" y="61"/>
                  </a:lnTo>
                  <a:lnTo>
                    <a:pt x="17" y="61"/>
                  </a:lnTo>
                  <a:lnTo>
                    <a:pt x="16" y="62"/>
                  </a:lnTo>
                  <a:lnTo>
                    <a:pt x="16" y="64"/>
                  </a:lnTo>
                  <a:lnTo>
                    <a:pt x="17" y="64"/>
                  </a:lnTo>
                  <a:lnTo>
                    <a:pt x="16" y="64"/>
                  </a:lnTo>
                  <a:lnTo>
                    <a:pt x="15" y="64"/>
                  </a:lnTo>
                  <a:lnTo>
                    <a:pt x="15" y="65"/>
                  </a:lnTo>
                  <a:lnTo>
                    <a:pt x="15" y="67"/>
                  </a:lnTo>
                  <a:lnTo>
                    <a:pt x="13" y="67"/>
                  </a:lnTo>
                  <a:lnTo>
                    <a:pt x="13" y="68"/>
                  </a:lnTo>
                  <a:lnTo>
                    <a:pt x="12" y="68"/>
                  </a:lnTo>
                  <a:lnTo>
                    <a:pt x="10" y="70"/>
                  </a:lnTo>
                  <a:lnTo>
                    <a:pt x="9" y="71"/>
                  </a:lnTo>
                  <a:lnTo>
                    <a:pt x="9" y="72"/>
                  </a:lnTo>
                  <a:lnTo>
                    <a:pt x="9" y="74"/>
                  </a:lnTo>
                  <a:lnTo>
                    <a:pt x="9" y="75"/>
                  </a:lnTo>
                  <a:lnTo>
                    <a:pt x="7" y="77"/>
                  </a:lnTo>
                  <a:lnTo>
                    <a:pt x="7" y="78"/>
                  </a:lnTo>
                  <a:lnTo>
                    <a:pt x="6" y="78"/>
                  </a:lnTo>
                  <a:lnTo>
                    <a:pt x="7" y="78"/>
                  </a:lnTo>
                  <a:lnTo>
                    <a:pt x="7" y="80"/>
                  </a:lnTo>
                  <a:lnTo>
                    <a:pt x="7" y="81"/>
                  </a:lnTo>
                  <a:lnTo>
                    <a:pt x="9" y="81"/>
                  </a:lnTo>
                  <a:lnTo>
                    <a:pt x="9" y="80"/>
                  </a:lnTo>
                  <a:lnTo>
                    <a:pt x="9" y="81"/>
                  </a:lnTo>
                  <a:lnTo>
                    <a:pt x="7" y="81"/>
                  </a:lnTo>
                  <a:lnTo>
                    <a:pt x="6" y="82"/>
                  </a:lnTo>
                  <a:lnTo>
                    <a:pt x="5" y="82"/>
                  </a:lnTo>
                  <a:lnTo>
                    <a:pt x="6" y="82"/>
                  </a:lnTo>
                  <a:lnTo>
                    <a:pt x="7" y="84"/>
                  </a:lnTo>
                  <a:lnTo>
                    <a:pt x="6" y="84"/>
                  </a:lnTo>
                  <a:lnTo>
                    <a:pt x="6" y="85"/>
                  </a:lnTo>
                  <a:lnTo>
                    <a:pt x="7" y="85"/>
                  </a:lnTo>
                  <a:lnTo>
                    <a:pt x="6" y="87"/>
                  </a:lnTo>
                  <a:lnTo>
                    <a:pt x="6" y="85"/>
                  </a:lnTo>
                  <a:lnTo>
                    <a:pt x="5" y="85"/>
                  </a:lnTo>
                  <a:lnTo>
                    <a:pt x="5" y="84"/>
                  </a:lnTo>
                  <a:lnTo>
                    <a:pt x="3" y="84"/>
                  </a:lnTo>
                  <a:lnTo>
                    <a:pt x="5" y="84"/>
                  </a:lnTo>
                  <a:lnTo>
                    <a:pt x="3" y="85"/>
                  </a:lnTo>
                  <a:lnTo>
                    <a:pt x="5" y="85"/>
                  </a:lnTo>
                  <a:lnTo>
                    <a:pt x="5" y="87"/>
                  </a:lnTo>
                  <a:lnTo>
                    <a:pt x="3" y="87"/>
                  </a:lnTo>
                  <a:lnTo>
                    <a:pt x="3" y="85"/>
                  </a:lnTo>
                  <a:lnTo>
                    <a:pt x="3" y="87"/>
                  </a:lnTo>
                  <a:lnTo>
                    <a:pt x="3" y="85"/>
                  </a:lnTo>
                  <a:lnTo>
                    <a:pt x="2" y="85"/>
                  </a:lnTo>
                  <a:lnTo>
                    <a:pt x="0" y="87"/>
                  </a:lnTo>
                  <a:lnTo>
                    <a:pt x="2" y="87"/>
                  </a:lnTo>
                  <a:lnTo>
                    <a:pt x="0" y="88"/>
                  </a:lnTo>
                  <a:lnTo>
                    <a:pt x="2" y="88"/>
                  </a:lnTo>
                  <a:lnTo>
                    <a:pt x="2" y="90"/>
                  </a:lnTo>
                  <a:lnTo>
                    <a:pt x="2" y="91"/>
                  </a:lnTo>
                  <a:lnTo>
                    <a:pt x="0" y="91"/>
                  </a:lnTo>
                  <a:lnTo>
                    <a:pt x="0" y="93"/>
                  </a:lnTo>
                  <a:lnTo>
                    <a:pt x="0" y="94"/>
                  </a:lnTo>
                  <a:lnTo>
                    <a:pt x="2" y="94"/>
                  </a:lnTo>
                  <a:lnTo>
                    <a:pt x="0" y="94"/>
                  </a:lnTo>
                  <a:lnTo>
                    <a:pt x="0" y="95"/>
                  </a:lnTo>
                  <a:close/>
                </a:path>
              </a:pathLst>
            </a:custGeom>
            <a:solidFill>
              <a:schemeClr val="bg1"/>
            </a:solidFill>
            <a:ln w="3175" cmpd="sng">
              <a:solidFill>
                <a:srgbClr val="808080"/>
              </a:solidFill>
              <a:round/>
              <a:headEnd/>
              <a:tailEnd/>
            </a:ln>
          </p:spPr>
          <p:txBody>
            <a:bodyPr/>
            <a:lstStyle/>
            <a:p>
              <a:endParaRPr lang="en-US"/>
            </a:p>
          </p:txBody>
        </p:sp>
        <p:sp>
          <p:nvSpPr>
            <p:cNvPr id="15384" name="Freeform 335"/>
            <p:cNvSpPr>
              <a:spLocks/>
            </p:cNvSpPr>
            <p:nvPr/>
          </p:nvSpPr>
          <p:spPr bwMode="auto">
            <a:xfrm>
              <a:off x="3225" y="953"/>
              <a:ext cx="50" cy="51"/>
            </a:xfrm>
            <a:custGeom>
              <a:avLst/>
              <a:gdLst>
                <a:gd name="T0" fmla="*/ 19 w 102"/>
                <a:gd name="T1" fmla="*/ 93 h 101"/>
                <a:gd name="T2" fmla="*/ 30 w 102"/>
                <a:gd name="T3" fmla="*/ 85 h 101"/>
                <a:gd name="T4" fmla="*/ 37 w 102"/>
                <a:gd name="T5" fmla="*/ 85 h 101"/>
                <a:gd name="T6" fmla="*/ 40 w 102"/>
                <a:gd name="T7" fmla="*/ 81 h 101"/>
                <a:gd name="T8" fmla="*/ 47 w 102"/>
                <a:gd name="T9" fmla="*/ 75 h 101"/>
                <a:gd name="T10" fmla="*/ 55 w 102"/>
                <a:gd name="T11" fmla="*/ 67 h 101"/>
                <a:gd name="T12" fmla="*/ 57 w 102"/>
                <a:gd name="T13" fmla="*/ 61 h 101"/>
                <a:gd name="T14" fmla="*/ 63 w 102"/>
                <a:gd name="T15" fmla="*/ 55 h 101"/>
                <a:gd name="T16" fmla="*/ 67 w 102"/>
                <a:gd name="T17" fmla="*/ 50 h 101"/>
                <a:gd name="T18" fmla="*/ 69 w 102"/>
                <a:gd name="T19" fmla="*/ 54 h 101"/>
                <a:gd name="T20" fmla="*/ 73 w 102"/>
                <a:gd name="T21" fmla="*/ 55 h 101"/>
                <a:gd name="T22" fmla="*/ 80 w 102"/>
                <a:gd name="T23" fmla="*/ 50 h 101"/>
                <a:gd name="T24" fmla="*/ 85 w 102"/>
                <a:gd name="T25" fmla="*/ 45 h 101"/>
                <a:gd name="T26" fmla="*/ 87 w 102"/>
                <a:gd name="T27" fmla="*/ 41 h 101"/>
                <a:gd name="T28" fmla="*/ 95 w 102"/>
                <a:gd name="T29" fmla="*/ 34 h 101"/>
                <a:gd name="T30" fmla="*/ 102 w 102"/>
                <a:gd name="T31" fmla="*/ 24 h 101"/>
                <a:gd name="T32" fmla="*/ 92 w 102"/>
                <a:gd name="T33" fmla="*/ 28 h 101"/>
                <a:gd name="T34" fmla="*/ 82 w 102"/>
                <a:gd name="T35" fmla="*/ 34 h 101"/>
                <a:gd name="T36" fmla="*/ 75 w 102"/>
                <a:gd name="T37" fmla="*/ 35 h 101"/>
                <a:gd name="T38" fmla="*/ 72 w 102"/>
                <a:gd name="T39" fmla="*/ 34 h 101"/>
                <a:gd name="T40" fmla="*/ 70 w 102"/>
                <a:gd name="T41" fmla="*/ 37 h 101"/>
                <a:gd name="T42" fmla="*/ 66 w 102"/>
                <a:gd name="T43" fmla="*/ 32 h 101"/>
                <a:gd name="T44" fmla="*/ 63 w 102"/>
                <a:gd name="T45" fmla="*/ 30 h 101"/>
                <a:gd name="T46" fmla="*/ 67 w 102"/>
                <a:gd name="T47" fmla="*/ 31 h 101"/>
                <a:gd name="T48" fmla="*/ 65 w 102"/>
                <a:gd name="T49" fmla="*/ 24 h 101"/>
                <a:gd name="T50" fmla="*/ 60 w 102"/>
                <a:gd name="T51" fmla="*/ 22 h 101"/>
                <a:gd name="T52" fmla="*/ 57 w 102"/>
                <a:gd name="T53" fmla="*/ 17 h 101"/>
                <a:gd name="T54" fmla="*/ 52 w 102"/>
                <a:gd name="T55" fmla="*/ 12 h 101"/>
                <a:gd name="T56" fmla="*/ 45 w 102"/>
                <a:gd name="T57" fmla="*/ 4 h 101"/>
                <a:gd name="T58" fmla="*/ 35 w 102"/>
                <a:gd name="T59" fmla="*/ 1 h 101"/>
                <a:gd name="T60" fmla="*/ 35 w 102"/>
                <a:gd name="T61" fmla="*/ 10 h 101"/>
                <a:gd name="T62" fmla="*/ 37 w 102"/>
                <a:gd name="T63" fmla="*/ 11 h 101"/>
                <a:gd name="T64" fmla="*/ 33 w 102"/>
                <a:gd name="T65" fmla="*/ 17 h 101"/>
                <a:gd name="T66" fmla="*/ 32 w 102"/>
                <a:gd name="T67" fmla="*/ 25 h 101"/>
                <a:gd name="T68" fmla="*/ 32 w 102"/>
                <a:gd name="T69" fmla="*/ 25 h 101"/>
                <a:gd name="T70" fmla="*/ 32 w 102"/>
                <a:gd name="T71" fmla="*/ 31 h 101"/>
                <a:gd name="T72" fmla="*/ 32 w 102"/>
                <a:gd name="T73" fmla="*/ 34 h 101"/>
                <a:gd name="T74" fmla="*/ 45 w 102"/>
                <a:gd name="T75" fmla="*/ 35 h 101"/>
                <a:gd name="T76" fmla="*/ 47 w 102"/>
                <a:gd name="T77" fmla="*/ 38 h 101"/>
                <a:gd name="T78" fmla="*/ 39 w 102"/>
                <a:gd name="T79" fmla="*/ 38 h 101"/>
                <a:gd name="T80" fmla="*/ 42 w 102"/>
                <a:gd name="T81" fmla="*/ 41 h 101"/>
                <a:gd name="T82" fmla="*/ 35 w 102"/>
                <a:gd name="T83" fmla="*/ 42 h 101"/>
                <a:gd name="T84" fmla="*/ 30 w 102"/>
                <a:gd name="T85" fmla="*/ 40 h 101"/>
                <a:gd name="T86" fmla="*/ 29 w 102"/>
                <a:gd name="T87" fmla="*/ 37 h 101"/>
                <a:gd name="T88" fmla="*/ 30 w 102"/>
                <a:gd name="T89" fmla="*/ 44 h 101"/>
                <a:gd name="T90" fmla="*/ 30 w 102"/>
                <a:gd name="T91" fmla="*/ 47 h 101"/>
                <a:gd name="T92" fmla="*/ 27 w 102"/>
                <a:gd name="T93" fmla="*/ 50 h 101"/>
                <a:gd name="T94" fmla="*/ 25 w 102"/>
                <a:gd name="T95" fmla="*/ 42 h 101"/>
                <a:gd name="T96" fmla="*/ 20 w 102"/>
                <a:gd name="T97" fmla="*/ 37 h 101"/>
                <a:gd name="T98" fmla="*/ 16 w 102"/>
                <a:gd name="T99" fmla="*/ 41 h 101"/>
                <a:gd name="T100" fmla="*/ 16 w 102"/>
                <a:gd name="T101" fmla="*/ 45 h 101"/>
                <a:gd name="T102" fmla="*/ 17 w 102"/>
                <a:gd name="T103" fmla="*/ 55 h 101"/>
                <a:gd name="T104" fmla="*/ 19 w 102"/>
                <a:gd name="T105" fmla="*/ 55 h 101"/>
                <a:gd name="T106" fmla="*/ 19 w 102"/>
                <a:gd name="T107" fmla="*/ 61 h 101"/>
                <a:gd name="T108" fmla="*/ 13 w 102"/>
                <a:gd name="T109" fmla="*/ 68 h 101"/>
                <a:gd name="T110" fmla="*/ 7 w 102"/>
                <a:gd name="T111" fmla="*/ 78 h 101"/>
                <a:gd name="T112" fmla="*/ 7 w 102"/>
                <a:gd name="T113" fmla="*/ 84 h 101"/>
                <a:gd name="T114" fmla="*/ 3 w 102"/>
                <a:gd name="T115" fmla="*/ 85 h 101"/>
                <a:gd name="T116" fmla="*/ 0 w 102"/>
                <a:gd name="T117" fmla="*/ 88 h 10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2"/>
                <a:gd name="T178" fmla="*/ 0 h 101"/>
                <a:gd name="T179" fmla="*/ 102 w 102"/>
                <a:gd name="T180" fmla="*/ 101 h 10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2" h="101">
                  <a:moveTo>
                    <a:pt x="13" y="101"/>
                  </a:moveTo>
                  <a:lnTo>
                    <a:pt x="13" y="100"/>
                  </a:lnTo>
                  <a:lnTo>
                    <a:pt x="15" y="100"/>
                  </a:lnTo>
                  <a:lnTo>
                    <a:pt x="16" y="100"/>
                  </a:lnTo>
                  <a:lnTo>
                    <a:pt x="16" y="98"/>
                  </a:lnTo>
                  <a:lnTo>
                    <a:pt x="16" y="97"/>
                  </a:lnTo>
                  <a:lnTo>
                    <a:pt x="17" y="95"/>
                  </a:lnTo>
                  <a:lnTo>
                    <a:pt x="17" y="94"/>
                  </a:lnTo>
                  <a:lnTo>
                    <a:pt x="19" y="94"/>
                  </a:lnTo>
                  <a:lnTo>
                    <a:pt x="19" y="93"/>
                  </a:lnTo>
                  <a:lnTo>
                    <a:pt x="20" y="93"/>
                  </a:lnTo>
                  <a:lnTo>
                    <a:pt x="22" y="93"/>
                  </a:lnTo>
                  <a:lnTo>
                    <a:pt x="23" y="91"/>
                  </a:lnTo>
                  <a:lnTo>
                    <a:pt x="25" y="90"/>
                  </a:lnTo>
                  <a:lnTo>
                    <a:pt x="26" y="88"/>
                  </a:lnTo>
                  <a:lnTo>
                    <a:pt x="27" y="88"/>
                  </a:lnTo>
                  <a:lnTo>
                    <a:pt x="27" y="87"/>
                  </a:lnTo>
                  <a:lnTo>
                    <a:pt x="29" y="87"/>
                  </a:lnTo>
                  <a:lnTo>
                    <a:pt x="29" y="85"/>
                  </a:lnTo>
                  <a:lnTo>
                    <a:pt x="30" y="85"/>
                  </a:lnTo>
                  <a:lnTo>
                    <a:pt x="30" y="84"/>
                  </a:lnTo>
                  <a:lnTo>
                    <a:pt x="32" y="84"/>
                  </a:lnTo>
                  <a:lnTo>
                    <a:pt x="32" y="82"/>
                  </a:lnTo>
                  <a:lnTo>
                    <a:pt x="32" y="84"/>
                  </a:lnTo>
                  <a:lnTo>
                    <a:pt x="33" y="84"/>
                  </a:lnTo>
                  <a:lnTo>
                    <a:pt x="35" y="82"/>
                  </a:lnTo>
                  <a:lnTo>
                    <a:pt x="35" y="84"/>
                  </a:lnTo>
                  <a:lnTo>
                    <a:pt x="35" y="85"/>
                  </a:lnTo>
                  <a:lnTo>
                    <a:pt x="36" y="85"/>
                  </a:lnTo>
                  <a:lnTo>
                    <a:pt x="37" y="85"/>
                  </a:lnTo>
                  <a:lnTo>
                    <a:pt x="37" y="84"/>
                  </a:lnTo>
                  <a:lnTo>
                    <a:pt x="37" y="85"/>
                  </a:lnTo>
                  <a:lnTo>
                    <a:pt x="39" y="85"/>
                  </a:lnTo>
                  <a:lnTo>
                    <a:pt x="39" y="84"/>
                  </a:lnTo>
                  <a:lnTo>
                    <a:pt x="40" y="84"/>
                  </a:lnTo>
                  <a:lnTo>
                    <a:pt x="39" y="82"/>
                  </a:lnTo>
                  <a:lnTo>
                    <a:pt x="39" y="81"/>
                  </a:lnTo>
                  <a:lnTo>
                    <a:pt x="39" y="80"/>
                  </a:lnTo>
                  <a:lnTo>
                    <a:pt x="39" y="81"/>
                  </a:lnTo>
                  <a:lnTo>
                    <a:pt x="40" y="81"/>
                  </a:lnTo>
                  <a:lnTo>
                    <a:pt x="40" y="80"/>
                  </a:lnTo>
                  <a:lnTo>
                    <a:pt x="40" y="78"/>
                  </a:lnTo>
                  <a:lnTo>
                    <a:pt x="40" y="80"/>
                  </a:lnTo>
                  <a:lnTo>
                    <a:pt x="42" y="80"/>
                  </a:lnTo>
                  <a:lnTo>
                    <a:pt x="42" y="78"/>
                  </a:lnTo>
                  <a:lnTo>
                    <a:pt x="43" y="77"/>
                  </a:lnTo>
                  <a:lnTo>
                    <a:pt x="45" y="77"/>
                  </a:lnTo>
                  <a:lnTo>
                    <a:pt x="45" y="75"/>
                  </a:lnTo>
                  <a:lnTo>
                    <a:pt x="46" y="75"/>
                  </a:lnTo>
                  <a:lnTo>
                    <a:pt x="47" y="75"/>
                  </a:lnTo>
                  <a:lnTo>
                    <a:pt x="47" y="74"/>
                  </a:lnTo>
                  <a:lnTo>
                    <a:pt x="49" y="72"/>
                  </a:lnTo>
                  <a:lnTo>
                    <a:pt x="50" y="71"/>
                  </a:lnTo>
                  <a:lnTo>
                    <a:pt x="52" y="71"/>
                  </a:lnTo>
                  <a:lnTo>
                    <a:pt x="53" y="71"/>
                  </a:lnTo>
                  <a:lnTo>
                    <a:pt x="53" y="70"/>
                  </a:lnTo>
                  <a:lnTo>
                    <a:pt x="55" y="70"/>
                  </a:lnTo>
                  <a:lnTo>
                    <a:pt x="56" y="68"/>
                  </a:lnTo>
                  <a:lnTo>
                    <a:pt x="55" y="68"/>
                  </a:lnTo>
                  <a:lnTo>
                    <a:pt x="55" y="67"/>
                  </a:lnTo>
                  <a:lnTo>
                    <a:pt x="53" y="67"/>
                  </a:lnTo>
                  <a:lnTo>
                    <a:pt x="55" y="67"/>
                  </a:lnTo>
                  <a:lnTo>
                    <a:pt x="55" y="65"/>
                  </a:lnTo>
                  <a:lnTo>
                    <a:pt x="53" y="64"/>
                  </a:lnTo>
                  <a:lnTo>
                    <a:pt x="53" y="62"/>
                  </a:lnTo>
                  <a:lnTo>
                    <a:pt x="55" y="62"/>
                  </a:lnTo>
                  <a:lnTo>
                    <a:pt x="55" y="64"/>
                  </a:lnTo>
                  <a:lnTo>
                    <a:pt x="56" y="64"/>
                  </a:lnTo>
                  <a:lnTo>
                    <a:pt x="57" y="62"/>
                  </a:lnTo>
                  <a:lnTo>
                    <a:pt x="57" y="61"/>
                  </a:lnTo>
                  <a:lnTo>
                    <a:pt x="59" y="61"/>
                  </a:lnTo>
                  <a:lnTo>
                    <a:pt x="60" y="61"/>
                  </a:lnTo>
                  <a:lnTo>
                    <a:pt x="60" y="60"/>
                  </a:lnTo>
                  <a:lnTo>
                    <a:pt x="60" y="58"/>
                  </a:lnTo>
                  <a:lnTo>
                    <a:pt x="60" y="57"/>
                  </a:lnTo>
                  <a:lnTo>
                    <a:pt x="59" y="57"/>
                  </a:lnTo>
                  <a:lnTo>
                    <a:pt x="60" y="57"/>
                  </a:lnTo>
                  <a:lnTo>
                    <a:pt x="62" y="57"/>
                  </a:lnTo>
                  <a:lnTo>
                    <a:pt x="62" y="55"/>
                  </a:lnTo>
                  <a:lnTo>
                    <a:pt x="63" y="55"/>
                  </a:lnTo>
                  <a:lnTo>
                    <a:pt x="65" y="55"/>
                  </a:lnTo>
                  <a:lnTo>
                    <a:pt x="66" y="55"/>
                  </a:lnTo>
                  <a:lnTo>
                    <a:pt x="67" y="54"/>
                  </a:lnTo>
                  <a:lnTo>
                    <a:pt x="66" y="54"/>
                  </a:lnTo>
                  <a:lnTo>
                    <a:pt x="67" y="54"/>
                  </a:lnTo>
                  <a:lnTo>
                    <a:pt x="66" y="54"/>
                  </a:lnTo>
                  <a:lnTo>
                    <a:pt x="66" y="52"/>
                  </a:lnTo>
                  <a:lnTo>
                    <a:pt x="67" y="52"/>
                  </a:lnTo>
                  <a:lnTo>
                    <a:pt x="67" y="51"/>
                  </a:lnTo>
                  <a:lnTo>
                    <a:pt x="67" y="50"/>
                  </a:lnTo>
                  <a:lnTo>
                    <a:pt x="67" y="51"/>
                  </a:lnTo>
                  <a:lnTo>
                    <a:pt x="67" y="52"/>
                  </a:lnTo>
                  <a:lnTo>
                    <a:pt x="69" y="52"/>
                  </a:lnTo>
                  <a:lnTo>
                    <a:pt x="69" y="51"/>
                  </a:lnTo>
                  <a:lnTo>
                    <a:pt x="70" y="51"/>
                  </a:lnTo>
                  <a:lnTo>
                    <a:pt x="72" y="50"/>
                  </a:lnTo>
                  <a:lnTo>
                    <a:pt x="72" y="51"/>
                  </a:lnTo>
                  <a:lnTo>
                    <a:pt x="70" y="51"/>
                  </a:lnTo>
                  <a:lnTo>
                    <a:pt x="70" y="52"/>
                  </a:lnTo>
                  <a:lnTo>
                    <a:pt x="69" y="54"/>
                  </a:lnTo>
                  <a:lnTo>
                    <a:pt x="69" y="55"/>
                  </a:lnTo>
                  <a:lnTo>
                    <a:pt x="69" y="57"/>
                  </a:lnTo>
                  <a:lnTo>
                    <a:pt x="70" y="57"/>
                  </a:lnTo>
                  <a:lnTo>
                    <a:pt x="70" y="58"/>
                  </a:lnTo>
                  <a:lnTo>
                    <a:pt x="72" y="58"/>
                  </a:lnTo>
                  <a:lnTo>
                    <a:pt x="72" y="57"/>
                  </a:lnTo>
                  <a:lnTo>
                    <a:pt x="73" y="57"/>
                  </a:lnTo>
                  <a:lnTo>
                    <a:pt x="72" y="57"/>
                  </a:lnTo>
                  <a:lnTo>
                    <a:pt x="73" y="57"/>
                  </a:lnTo>
                  <a:lnTo>
                    <a:pt x="73" y="55"/>
                  </a:lnTo>
                  <a:lnTo>
                    <a:pt x="75" y="55"/>
                  </a:lnTo>
                  <a:lnTo>
                    <a:pt x="75" y="54"/>
                  </a:lnTo>
                  <a:lnTo>
                    <a:pt x="75" y="52"/>
                  </a:lnTo>
                  <a:lnTo>
                    <a:pt x="76" y="54"/>
                  </a:lnTo>
                  <a:lnTo>
                    <a:pt x="77" y="54"/>
                  </a:lnTo>
                  <a:lnTo>
                    <a:pt x="77" y="52"/>
                  </a:lnTo>
                  <a:lnTo>
                    <a:pt x="79" y="52"/>
                  </a:lnTo>
                  <a:lnTo>
                    <a:pt x="80" y="51"/>
                  </a:lnTo>
                  <a:lnTo>
                    <a:pt x="82" y="51"/>
                  </a:lnTo>
                  <a:lnTo>
                    <a:pt x="80" y="50"/>
                  </a:lnTo>
                  <a:lnTo>
                    <a:pt x="79" y="50"/>
                  </a:lnTo>
                  <a:lnTo>
                    <a:pt x="79" y="48"/>
                  </a:lnTo>
                  <a:lnTo>
                    <a:pt x="80" y="48"/>
                  </a:lnTo>
                  <a:lnTo>
                    <a:pt x="82" y="50"/>
                  </a:lnTo>
                  <a:lnTo>
                    <a:pt x="82" y="48"/>
                  </a:lnTo>
                  <a:lnTo>
                    <a:pt x="83" y="48"/>
                  </a:lnTo>
                  <a:lnTo>
                    <a:pt x="83" y="47"/>
                  </a:lnTo>
                  <a:lnTo>
                    <a:pt x="83" y="48"/>
                  </a:lnTo>
                  <a:lnTo>
                    <a:pt x="85" y="47"/>
                  </a:lnTo>
                  <a:lnTo>
                    <a:pt x="85" y="45"/>
                  </a:lnTo>
                  <a:lnTo>
                    <a:pt x="83" y="45"/>
                  </a:lnTo>
                  <a:lnTo>
                    <a:pt x="83" y="44"/>
                  </a:lnTo>
                  <a:lnTo>
                    <a:pt x="85" y="44"/>
                  </a:lnTo>
                  <a:lnTo>
                    <a:pt x="85" y="45"/>
                  </a:lnTo>
                  <a:lnTo>
                    <a:pt x="85" y="44"/>
                  </a:lnTo>
                  <a:lnTo>
                    <a:pt x="86" y="44"/>
                  </a:lnTo>
                  <a:lnTo>
                    <a:pt x="87" y="44"/>
                  </a:lnTo>
                  <a:lnTo>
                    <a:pt x="89" y="42"/>
                  </a:lnTo>
                  <a:lnTo>
                    <a:pt x="89" y="41"/>
                  </a:lnTo>
                  <a:lnTo>
                    <a:pt x="87" y="41"/>
                  </a:lnTo>
                  <a:lnTo>
                    <a:pt x="89" y="41"/>
                  </a:lnTo>
                  <a:lnTo>
                    <a:pt x="89" y="42"/>
                  </a:lnTo>
                  <a:lnTo>
                    <a:pt x="90" y="42"/>
                  </a:lnTo>
                  <a:lnTo>
                    <a:pt x="90" y="41"/>
                  </a:lnTo>
                  <a:lnTo>
                    <a:pt x="92" y="40"/>
                  </a:lnTo>
                  <a:lnTo>
                    <a:pt x="93" y="38"/>
                  </a:lnTo>
                  <a:lnTo>
                    <a:pt x="93" y="37"/>
                  </a:lnTo>
                  <a:lnTo>
                    <a:pt x="95" y="37"/>
                  </a:lnTo>
                  <a:lnTo>
                    <a:pt x="95" y="35"/>
                  </a:lnTo>
                  <a:lnTo>
                    <a:pt x="95" y="34"/>
                  </a:lnTo>
                  <a:lnTo>
                    <a:pt x="95" y="32"/>
                  </a:lnTo>
                  <a:lnTo>
                    <a:pt x="96" y="32"/>
                  </a:lnTo>
                  <a:lnTo>
                    <a:pt x="98" y="31"/>
                  </a:lnTo>
                  <a:lnTo>
                    <a:pt x="99" y="31"/>
                  </a:lnTo>
                  <a:lnTo>
                    <a:pt x="100" y="30"/>
                  </a:lnTo>
                  <a:lnTo>
                    <a:pt x="100" y="28"/>
                  </a:lnTo>
                  <a:lnTo>
                    <a:pt x="100" y="27"/>
                  </a:lnTo>
                  <a:lnTo>
                    <a:pt x="102" y="27"/>
                  </a:lnTo>
                  <a:lnTo>
                    <a:pt x="102" y="25"/>
                  </a:lnTo>
                  <a:lnTo>
                    <a:pt x="102" y="24"/>
                  </a:lnTo>
                  <a:lnTo>
                    <a:pt x="100" y="24"/>
                  </a:lnTo>
                  <a:lnTo>
                    <a:pt x="99" y="24"/>
                  </a:lnTo>
                  <a:lnTo>
                    <a:pt x="99" y="25"/>
                  </a:lnTo>
                  <a:lnTo>
                    <a:pt x="98" y="25"/>
                  </a:lnTo>
                  <a:lnTo>
                    <a:pt x="98" y="27"/>
                  </a:lnTo>
                  <a:lnTo>
                    <a:pt x="98" y="25"/>
                  </a:lnTo>
                  <a:lnTo>
                    <a:pt x="96" y="24"/>
                  </a:lnTo>
                  <a:lnTo>
                    <a:pt x="95" y="25"/>
                  </a:lnTo>
                  <a:lnTo>
                    <a:pt x="93" y="27"/>
                  </a:lnTo>
                  <a:lnTo>
                    <a:pt x="92" y="28"/>
                  </a:lnTo>
                  <a:lnTo>
                    <a:pt x="90" y="30"/>
                  </a:lnTo>
                  <a:lnTo>
                    <a:pt x="89" y="31"/>
                  </a:lnTo>
                  <a:lnTo>
                    <a:pt x="89" y="30"/>
                  </a:lnTo>
                  <a:lnTo>
                    <a:pt x="87" y="31"/>
                  </a:lnTo>
                  <a:lnTo>
                    <a:pt x="86" y="31"/>
                  </a:lnTo>
                  <a:lnTo>
                    <a:pt x="85" y="31"/>
                  </a:lnTo>
                  <a:lnTo>
                    <a:pt x="85" y="32"/>
                  </a:lnTo>
                  <a:lnTo>
                    <a:pt x="83" y="32"/>
                  </a:lnTo>
                  <a:lnTo>
                    <a:pt x="83" y="34"/>
                  </a:lnTo>
                  <a:lnTo>
                    <a:pt x="82" y="34"/>
                  </a:lnTo>
                  <a:lnTo>
                    <a:pt x="83" y="34"/>
                  </a:lnTo>
                  <a:lnTo>
                    <a:pt x="83" y="32"/>
                  </a:lnTo>
                  <a:lnTo>
                    <a:pt x="83" y="31"/>
                  </a:lnTo>
                  <a:lnTo>
                    <a:pt x="82" y="31"/>
                  </a:lnTo>
                  <a:lnTo>
                    <a:pt x="80" y="32"/>
                  </a:lnTo>
                  <a:lnTo>
                    <a:pt x="80" y="34"/>
                  </a:lnTo>
                  <a:lnTo>
                    <a:pt x="79" y="32"/>
                  </a:lnTo>
                  <a:lnTo>
                    <a:pt x="77" y="34"/>
                  </a:lnTo>
                  <a:lnTo>
                    <a:pt x="76" y="34"/>
                  </a:lnTo>
                  <a:lnTo>
                    <a:pt x="75" y="35"/>
                  </a:lnTo>
                  <a:lnTo>
                    <a:pt x="76" y="35"/>
                  </a:lnTo>
                  <a:lnTo>
                    <a:pt x="77" y="37"/>
                  </a:lnTo>
                  <a:lnTo>
                    <a:pt x="79" y="37"/>
                  </a:lnTo>
                  <a:lnTo>
                    <a:pt x="77" y="37"/>
                  </a:lnTo>
                  <a:lnTo>
                    <a:pt x="76" y="37"/>
                  </a:lnTo>
                  <a:lnTo>
                    <a:pt x="76" y="35"/>
                  </a:lnTo>
                  <a:lnTo>
                    <a:pt x="75" y="35"/>
                  </a:lnTo>
                  <a:lnTo>
                    <a:pt x="75" y="34"/>
                  </a:lnTo>
                  <a:lnTo>
                    <a:pt x="73" y="34"/>
                  </a:lnTo>
                  <a:lnTo>
                    <a:pt x="72" y="34"/>
                  </a:lnTo>
                  <a:lnTo>
                    <a:pt x="72" y="35"/>
                  </a:lnTo>
                  <a:lnTo>
                    <a:pt x="73" y="35"/>
                  </a:lnTo>
                  <a:lnTo>
                    <a:pt x="73" y="37"/>
                  </a:lnTo>
                  <a:lnTo>
                    <a:pt x="72" y="37"/>
                  </a:lnTo>
                  <a:lnTo>
                    <a:pt x="72" y="38"/>
                  </a:lnTo>
                  <a:lnTo>
                    <a:pt x="70" y="38"/>
                  </a:lnTo>
                  <a:lnTo>
                    <a:pt x="72" y="37"/>
                  </a:lnTo>
                  <a:lnTo>
                    <a:pt x="70" y="37"/>
                  </a:lnTo>
                  <a:lnTo>
                    <a:pt x="70" y="35"/>
                  </a:lnTo>
                  <a:lnTo>
                    <a:pt x="70" y="37"/>
                  </a:lnTo>
                  <a:lnTo>
                    <a:pt x="69" y="37"/>
                  </a:lnTo>
                  <a:lnTo>
                    <a:pt x="67" y="37"/>
                  </a:lnTo>
                  <a:lnTo>
                    <a:pt x="69" y="37"/>
                  </a:lnTo>
                  <a:lnTo>
                    <a:pt x="69" y="35"/>
                  </a:lnTo>
                  <a:lnTo>
                    <a:pt x="67" y="35"/>
                  </a:lnTo>
                  <a:lnTo>
                    <a:pt x="69" y="35"/>
                  </a:lnTo>
                  <a:lnTo>
                    <a:pt x="69" y="34"/>
                  </a:lnTo>
                  <a:lnTo>
                    <a:pt x="67" y="34"/>
                  </a:lnTo>
                  <a:lnTo>
                    <a:pt x="66" y="34"/>
                  </a:lnTo>
                  <a:lnTo>
                    <a:pt x="66" y="32"/>
                  </a:lnTo>
                  <a:lnTo>
                    <a:pt x="65" y="32"/>
                  </a:lnTo>
                  <a:lnTo>
                    <a:pt x="65" y="31"/>
                  </a:lnTo>
                  <a:lnTo>
                    <a:pt x="63" y="31"/>
                  </a:lnTo>
                  <a:lnTo>
                    <a:pt x="62" y="32"/>
                  </a:lnTo>
                  <a:lnTo>
                    <a:pt x="62" y="31"/>
                  </a:lnTo>
                  <a:lnTo>
                    <a:pt x="60" y="30"/>
                  </a:lnTo>
                  <a:lnTo>
                    <a:pt x="59" y="30"/>
                  </a:lnTo>
                  <a:lnTo>
                    <a:pt x="60" y="30"/>
                  </a:lnTo>
                  <a:lnTo>
                    <a:pt x="62" y="30"/>
                  </a:lnTo>
                  <a:lnTo>
                    <a:pt x="63" y="30"/>
                  </a:lnTo>
                  <a:lnTo>
                    <a:pt x="63" y="31"/>
                  </a:lnTo>
                  <a:lnTo>
                    <a:pt x="63" y="30"/>
                  </a:lnTo>
                  <a:lnTo>
                    <a:pt x="65" y="30"/>
                  </a:lnTo>
                  <a:lnTo>
                    <a:pt x="65" y="31"/>
                  </a:lnTo>
                  <a:lnTo>
                    <a:pt x="65" y="32"/>
                  </a:lnTo>
                  <a:lnTo>
                    <a:pt x="66" y="32"/>
                  </a:lnTo>
                  <a:lnTo>
                    <a:pt x="67" y="32"/>
                  </a:lnTo>
                  <a:lnTo>
                    <a:pt x="67" y="31"/>
                  </a:lnTo>
                  <a:lnTo>
                    <a:pt x="69" y="31"/>
                  </a:lnTo>
                  <a:lnTo>
                    <a:pt x="67" y="31"/>
                  </a:lnTo>
                  <a:lnTo>
                    <a:pt x="67" y="30"/>
                  </a:lnTo>
                  <a:lnTo>
                    <a:pt x="67" y="28"/>
                  </a:lnTo>
                  <a:lnTo>
                    <a:pt x="66" y="28"/>
                  </a:lnTo>
                  <a:lnTo>
                    <a:pt x="66" y="30"/>
                  </a:lnTo>
                  <a:lnTo>
                    <a:pt x="66" y="28"/>
                  </a:lnTo>
                  <a:lnTo>
                    <a:pt x="65" y="28"/>
                  </a:lnTo>
                  <a:lnTo>
                    <a:pt x="65" y="27"/>
                  </a:lnTo>
                  <a:lnTo>
                    <a:pt x="66" y="27"/>
                  </a:lnTo>
                  <a:lnTo>
                    <a:pt x="66" y="25"/>
                  </a:lnTo>
                  <a:lnTo>
                    <a:pt x="65" y="24"/>
                  </a:lnTo>
                  <a:lnTo>
                    <a:pt x="63" y="22"/>
                  </a:lnTo>
                  <a:lnTo>
                    <a:pt x="65" y="22"/>
                  </a:lnTo>
                  <a:lnTo>
                    <a:pt x="63" y="21"/>
                  </a:lnTo>
                  <a:lnTo>
                    <a:pt x="62" y="21"/>
                  </a:lnTo>
                  <a:lnTo>
                    <a:pt x="62" y="22"/>
                  </a:lnTo>
                  <a:lnTo>
                    <a:pt x="60" y="22"/>
                  </a:lnTo>
                  <a:lnTo>
                    <a:pt x="60" y="24"/>
                  </a:lnTo>
                  <a:lnTo>
                    <a:pt x="59" y="24"/>
                  </a:lnTo>
                  <a:lnTo>
                    <a:pt x="59" y="22"/>
                  </a:lnTo>
                  <a:lnTo>
                    <a:pt x="60" y="22"/>
                  </a:lnTo>
                  <a:lnTo>
                    <a:pt x="59" y="21"/>
                  </a:lnTo>
                  <a:lnTo>
                    <a:pt x="60" y="21"/>
                  </a:lnTo>
                  <a:lnTo>
                    <a:pt x="62" y="20"/>
                  </a:lnTo>
                  <a:lnTo>
                    <a:pt x="60" y="18"/>
                  </a:lnTo>
                  <a:lnTo>
                    <a:pt x="59" y="18"/>
                  </a:lnTo>
                  <a:lnTo>
                    <a:pt x="59" y="20"/>
                  </a:lnTo>
                  <a:lnTo>
                    <a:pt x="57" y="20"/>
                  </a:lnTo>
                  <a:lnTo>
                    <a:pt x="59" y="18"/>
                  </a:lnTo>
                  <a:lnTo>
                    <a:pt x="59" y="17"/>
                  </a:lnTo>
                  <a:lnTo>
                    <a:pt x="57" y="17"/>
                  </a:lnTo>
                  <a:lnTo>
                    <a:pt x="56" y="17"/>
                  </a:lnTo>
                  <a:lnTo>
                    <a:pt x="56" y="15"/>
                  </a:lnTo>
                  <a:lnTo>
                    <a:pt x="55" y="14"/>
                  </a:lnTo>
                  <a:lnTo>
                    <a:pt x="55" y="12"/>
                  </a:lnTo>
                  <a:lnTo>
                    <a:pt x="53" y="12"/>
                  </a:lnTo>
                  <a:lnTo>
                    <a:pt x="53" y="11"/>
                  </a:lnTo>
                  <a:lnTo>
                    <a:pt x="53" y="12"/>
                  </a:lnTo>
                  <a:lnTo>
                    <a:pt x="52" y="12"/>
                  </a:lnTo>
                  <a:lnTo>
                    <a:pt x="50" y="12"/>
                  </a:lnTo>
                  <a:lnTo>
                    <a:pt x="52" y="12"/>
                  </a:lnTo>
                  <a:lnTo>
                    <a:pt x="50" y="11"/>
                  </a:lnTo>
                  <a:lnTo>
                    <a:pt x="50" y="10"/>
                  </a:lnTo>
                  <a:lnTo>
                    <a:pt x="49" y="10"/>
                  </a:lnTo>
                  <a:lnTo>
                    <a:pt x="49" y="8"/>
                  </a:lnTo>
                  <a:lnTo>
                    <a:pt x="47" y="7"/>
                  </a:lnTo>
                  <a:lnTo>
                    <a:pt x="47" y="8"/>
                  </a:lnTo>
                  <a:lnTo>
                    <a:pt x="47" y="7"/>
                  </a:lnTo>
                  <a:lnTo>
                    <a:pt x="46" y="7"/>
                  </a:lnTo>
                  <a:lnTo>
                    <a:pt x="46" y="5"/>
                  </a:lnTo>
                  <a:lnTo>
                    <a:pt x="45" y="4"/>
                  </a:lnTo>
                  <a:lnTo>
                    <a:pt x="43" y="2"/>
                  </a:lnTo>
                  <a:lnTo>
                    <a:pt x="42" y="1"/>
                  </a:lnTo>
                  <a:lnTo>
                    <a:pt x="40" y="1"/>
                  </a:lnTo>
                  <a:lnTo>
                    <a:pt x="40" y="0"/>
                  </a:lnTo>
                  <a:lnTo>
                    <a:pt x="39" y="0"/>
                  </a:lnTo>
                  <a:lnTo>
                    <a:pt x="37" y="1"/>
                  </a:lnTo>
                  <a:lnTo>
                    <a:pt x="37" y="0"/>
                  </a:lnTo>
                  <a:lnTo>
                    <a:pt x="36" y="0"/>
                  </a:lnTo>
                  <a:lnTo>
                    <a:pt x="35" y="0"/>
                  </a:lnTo>
                  <a:lnTo>
                    <a:pt x="35" y="1"/>
                  </a:lnTo>
                  <a:lnTo>
                    <a:pt x="35" y="2"/>
                  </a:lnTo>
                  <a:lnTo>
                    <a:pt x="33" y="2"/>
                  </a:lnTo>
                  <a:lnTo>
                    <a:pt x="33" y="4"/>
                  </a:lnTo>
                  <a:lnTo>
                    <a:pt x="33" y="5"/>
                  </a:lnTo>
                  <a:lnTo>
                    <a:pt x="33" y="7"/>
                  </a:lnTo>
                  <a:lnTo>
                    <a:pt x="35" y="7"/>
                  </a:lnTo>
                  <a:lnTo>
                    <a:pt x="35" y="8"/>
                  </a:lnTo>
                  <a:lnTo>
                    <a:pt x="33" y="8"/>
                  </a:lnTo>
                  <a:lnTo>
                    <a:pt x="33" y="10"/>
                  </a:lnTo>
                  <a:lnTo>
                    <a:pt x="35" y="10"/>
                  </a:lnTo>
                  <a:lnTo>
                    <a:pt x="35" y="11"/>
                  </a:lnTo>
                  <a:lnTo>
                    <a:pt x="36" y="11"/>
                  </a:lnTo>
                  <a:lnTo>
                    <a:pt x="37" y="11"/>
                  </a:lnTo>
                  <a:lnTo>
                    <a:pt x="39" y="11"/>
                  </a:lnTo>
                  <a:lnTo>
                    <a:pt x="39" y="10"/>
                  </a:lnTo>
                  <a:lnTo>
                    <a:pt x="39" y="8"/>
                  </a:lnTo>
                  <a:lnTo>
                    <a:pt x="40" y="8"/>
                  </a:lnTo>
                  <a:lnTo>
                    <a:pt x="39" y="10"/>
                  </a:lnTo>
                  <a:lnTo>
                    <a:pt x="39" y="11"/>
                  </a:lnTo>
                  <a:lnTo>
                    <a:pt x="37" y="11"/>
                  </a:lnTo>
                  <a:lnTo>
                    <a:pt x="36" y="11"/>
                  </a:lnTo>
                  <a:lnTo>
                    <a:pt x="35" y="11"/>
                  </a:lnTo>
                  <a:lnTo>
                    <a:pt x="33" y="11"/>
                  </a:lnTo>
                  <a:lnTo>
                    <a:pt x="33" y="10"/>
                  </a:lnTo>
                  <a:lnTo>
                    <a:pt x="33" y="11"/>
                  </a:lnTo>
                  <a:lnTo>
                    <a:pt x="32" y="11"/>
                  </a:lnTo>
                  <a:lnTo>
                    <a:pt x="32" y="12"/>
                  </a:lnTo>
                  <a:lnTo>
                    <a:pt x="32" y="14"/>
                  </a:lnTo>
                  <a:lnTo>
                    <a:pt x="33" y="15"/>
                  </a:lnTo>
                  <a:lnTo>
                    <a:pt x="33" y="17"/>
                  </a:lnTo>
                  <a:lnTo>
                    <a:pt x="32" y="15"/>
                  </a:lnTo>
                  <a:lnTo>
                    <a:pt x="32" y="17"/>
                  </a:lnTo>
                  <a:lnTo>
                    <a:pt x="32" y="18"/>
                  </a:lnTo>
                  <a:lnTo>
                    <a:pt x="32" y="20"/>
                  </a:lnTo>
                  <a:lnTo>
                    <a:pt x="32" y="21"/>
                  </a:lnTo>
                  <a:lnTo>
                    <a:pt x="33" y="21"/>
                  </a:lnTo>
                  <a:lnTo>
                    <a:pt x="32" y="21"/>
                  </a:lnTo>
                  <a:lnTo>
                    <a:pt x="32" y="22"/>
                  </a:lnTo>
                  <a:lnTo>
                    <a:pt x="32" y="24"/>
                  </a:lnTo>
                  <a:lnTo>
                    <a:pt x="32" y="25"/>
                  </a:lnTo>
                  <a:lnTo>
                    <a:pt x="33" y="27"/>
                  </a:lnTo>
                  <a:lnTo>
                    <a:pt x="35" y="27"/>
                  </a:lnTo>
                  <a:lnTo>
                    <a:pt x="36" y="25"/>
                  </a:lnTo>
                  <a:lnTo>
                    <a:pt x="36" y="27"/>
                  </a:lnTo>
                  <a:lnTo>
                    <a:pt x="35" y="27"/>
                  </a:lnTo>
                  <a:lnTo>
                    <a:pt x="35" y="28"/>
                  </a:lnTo>
                  <a:lnTo>
                    <a:pt x="35" y="27"/>
                  </a:lnTo>
                  <a:lnTo>
                    <a:pt x="33" y="27"/>
                  </a:lnTo>
                  <a:lnTo>
                    <a:pt x="32" y="27"/>
                  </a:lnTo>
                  <a:lnTo>
                    <a:pt x="32" y="25"/>
                  </a:lnTo>
                  <a:lnTo>
                    <a:pt x="30" y="27"/>
                  </a:lnTo>
                  <a:lnTo>
                    <a:pt x="29" y="28"/>
                  </a:lnTo>
                  <a:lnTo>
                    <a:pt x="30" y="28"/>
                  </a:lnTo>
                  <a:lnTo>
                    <a:pt x="32" y="28"/>
                  </a:lnTo>
                  <a:lnTo>
                    <a:pt x="33" y="30"/>
                  </a:lnTo>
                  <a:lnTo>
                    <a:pt x="33" y="31"/>
                  </a:lnTo>
                  <a:lnTo>
                    <a:pt x="33" y="32"/>
                  </a:lnTo>
                  <a:lnTo>
                    <a:pt x="35" y="32"/>
                  </a:lnTo>
                  <a:lnTo>
                    <a:pt x="33" y="32"/>
                  </a:lnTo>
                  <a:lnTo>
                    <a:pt x="32" y="31"/>
                  </a:lnTo>
                  <a:lnTo>
                    <a:pt x="32" y="30"/>
                  </a:lnTo>
                  <a:lnTo>
                    <a:pt x="30" y="30"/>
                  </a:lnTo>
                  <a:lnTo>
                    <a:pt x="29" y="28"/>
                  </a:lnTo>
                  <a:lnTo>
                    <a:pt x="29" y="27"/>
                  </a:lnTo>
                  <a:lnTo>
                    <a:pt x="30" y="25"/>
                  </a:lnTo>
                  <a:lnTo>
                    <a:pt x="29" y="28"/>
                  </a:lnTo>
                  <a:lnTo>
                    <a:pt x="29" y="30"/>
                  </a:lnTo>
                  <a:lnTo>
                    <a:pt x="29" y="31"/>
                  </a:lnTo>
                  <a:lnTo>
                    <a:pt x="30" y="32"/>
                  </a:lnTo>
                  <a:lnTo>
                    <a:pt x="32" y="34"/>
                  </a:lnTo>
                  <a:lnTo>
                    <a:pt x="33" y="34"/>
                  </a:lnTo>
                  <a:lnTo>
                    <a:pt x="35" y="35"/>
                  </a:lnTo>
                  <a:lnTo>
                    <a:pt x="36" y="35"/>
                  </a:lnTo>
                  <a:lnTo>
                    <a:pt x="37" y="35"/>
                  </a:lnTo>
                  <a:lnTo>
                    <a:pt x="39" y="37"/>
                  </a:lnTo>
                  <a:lnTo>
                    <a:pt x="40" y="37"/>
                  </a:lnTo>
                  <a:lnTo>
                    <a:pt x="42" y="37"/>
                  </a:lnTo>
                  <a:lnTo>
                    <a:pt x="43" y="37"/>
                  </a:lnTo>
                  <a:lnTo>
                    <a:pt x="45" y="37"/>
                  </a:lnTo>
                  <a:lnTo>
                    <a:pt x="45" y="35"/>
                  </a:lnTo>
                  <a:lnTo>
                    <a:pt x="43" y="35"/>
                  </a:lnTo>
                  <a:lnTo>
                    <a:pt x="43" y="34"/>
                  </a:lnTo>
                  <a:lnTo>
                    <a:pt x="43" y="32"/>
                  </a:lnTo>
                  <a:lnTo>
                    <a:pt x="43" y="34"/>
                  </a:lnTo>
                  <a:lnTo>
                    <a:pt x="45" y="34"/>
                  </a:lnTo>
                  <a:lnTo>
                    <a:pt x="43" y="35"/>
                  </a:lnTo>
                  <a:lnTo>
                    <a:pt x="45" y="35"/>
                  </a:lnTo>
                  <a:lnTo>
                    <a:pt x="45" y="37"/>
                  </a:lnTo>
                  <a:lnTo>
                    <a:pt x="46" y="37"/>
                  </a:lnTo>
                  <a:lnTo>
                    <a:pt x="47" y="38"/>
                  </a:lnTo>
                  <a:lnTo>
                    <a:pt x="46" y="38"/>
                  </a:lnTo>
                  <a:lnTo>
                    <a:pt x="45" y="38"/>
                  </a:lnTo>
                  <a:lnTo>
                    <a:pt x="43" y="37"/>
                  </a:lnTo>
                  <a:lnTo>
                    <a:pt x="43" y="38"/>
                  </a:lnTo>
                  <a:lnTo>
                    <a:pt x="42" y="38"/>
                  </a:lnTo>
                  <a:lnTo>
                    <a:pt x="40" y="37"/>
                  </a:lnTo>
                  <a:lnTo>
                    <a:pt x="39" y="37"/>
                  </a:lnTo>
                  <a:lnTo>
                    <a:pt x="37" y="37"/>
                  </a:lnTo>
                  <a:lnTo>
                    <a:pt x="37" y="38"/>
                  </a:lnTo>
                  <a:lnTo>
                    <a:pt x="39" y="38"/>
                  </a:lnTo>
                  <a:lnTo>
                    <a:pt x="39" y="40"/>
                  </a:lnTo>
                  <a:lnTo>
                    <a:pt x="40" y="40"/>
                  </a:lnTo>
                  <a:lnTo>
                    <a:pt x="42" y="40"/>
                  </a:lnTo>
                  <a:lnTo>
                    <a:pt x="43" y="41"/>
                  </a:lnTo>
                  <a:lnTo>
                    <a:pt x="45" y="41"/>
                  </a:lnTo>
                  <a:lnTo>
                    <a:pt x="45" y="42"/>
                  </a:lnTo>
                  <a:lnTo>
                    <a:pt x="46" y="42"/>
                  </a:lnTo>
                  <a:lnTo>
                    <a:pt x="45" y="42"/>
                  </a:lnTo>
                  <a:lnTo>
                    <a:pt x="43" y="41"/>
                  </a:lnTo>
                  <a:lnTo>
                    <a:pt x="42" y="41"/>
                  </a:lnTo>
                  <a:lnTo>
                    <a:pt x="42" y="40"/>
                  </a:lnTo>
                  <a:lnTo>
                    <a:pt x="40" y="40"/>
                  </a:lnTo>
                  <a:lnTo>
                    <a:pt x="39" y="40"/>
                  </a:lnTo>
                  <a:lnTo>
                    <a:pt x="39" y="41"/>
                  </a:lnTo>
                  <a:lnTo>
                    <a:pt x="39" y="40"/>
                  </a:lnTo>
                  <a:lnTo>
                    <a:pt x="37" y="40"/>
                  </a:lnTo>
                  <a:lnTo>
                    <a:pt x="36" y="40"/>
                  </a:lnTo>
                  <a:lnTo>
                    <a:pt x="36" y="41"/>
                  </a:lnTo>
                  <a:lnTo>
                    <a:pt x="36" y="42"/>
                  </a:lnTo>
                  <a:lnTo>
                    <a:pt x="35" y="42"/>
                  </a:lnTo>
                  <a:lnTo>
                    <a:pt x="36" y="41"/>
                  </a:lnTo>
                  <a:lnTo>
                    <a:pt x="36" y="40"/>
                  </a:lnTo>
                  <a:lnTo>
                    <a:pt x="35" y="38"/>
                  </a:lnTo>
                  <a:lnTo>
                    <a:pt x="35" y="37"/>
                  </a:lnTo>
                  <a:lnTo>
                    <a:pt x="35" y="35"/>
                  </a:lnTo>
                  <a:lnTo>
                    <a:pt x="32" y="35"/>
                  </a:lnTo>
                  <a:lnTo>
                    <a:pt x="32" y="37"/>
                  </a:lnTo>
                  <a:lnTo>
                    <a:pt x="30" y="37"/>
                  </a:lnTo>
                  <a:lnTo>
                    <a:pt x="30" y="38"/>
                  </a:lnTo>
                  <a:lnTo>
                    <a:pt x="30" y="40"/>
                  </a:lnTo>
                  <a:lnTo>
                    <a:pt x="29" y="40"/>
                  </a:lnTo>
                  <a:lnTo>
                    <a:pt x="29" y="38"/>
                  </a:lnTo>
                  <a:lnTo>
                    <a:pt x="30" y="38"/>
                  </a:lnTo>
                  <a:lnTo>
                    <a:pt x="30" y="37"/>
                  </a:lnTo>
                  <a:lnTo>
                    <a:pt x="30" y="35"/>
                  </a:lnTo>
                  <a:lnTo>
                    <a:pt x="30" y="34"/>
                  </a:lnTo>
                  <a:lnTo>
                    <a:pt x="29" y="34"/>
                  </a:lnTo>
                  <a:lnTo>
                    <a:pt x="29" y="35"/>
                  </a:lnTo>
                  <a:lnTo>
                    <a:pt x="27" y="35"/>
                  </a:lnTo>
                  <a:lnTo>
                    <a:pt x="29" y="37"/>
                  </a:lnTo>
                  <a:lnTo>
                    <a:pt x="27" y="37"/>
                  </a:lnTo>
                  <a:lnTo>
                    <a:pt x="27" y="38"/>
                  </a:lnTo>
                  <a:lnTo>
                    <a:pt x="27" y="40"/>
                  </a:lnTo>
                  <a:lnTo>
                    <a:pt x="26" y="40"/>
                  </a:lnTo>
                  <a:lnTo>
                    <a:pt x="27" y="41"/>
                  </a:lnTo>
                  <a:lnTo>
                    <a:pt x="26" y="41"/>
                  </a:lnTo>
                  <a:lnTo>
                    <a:pt x="26" y="42"/>
                  </a:lnTo>
                  <a:lnTo>
                    <a:pt x="27" y="42"/>
                  </a:lnTo>
                  <a:lnTo>
                    <a:pt x="29" y="44"/>
                  </a:lnTo>
                  <a:lnTo>
                    <a:pt x="30" y="44"/>
                  </a:lnTo>
                  <a:lnTo>
                    <a:pt x="32" y="45"/>
                  </a:lnTo>
                  <a:lnTo>
                    <a:pt x="32" y="47"/>
                  </a:lnTo>
                  <a:lnTo>
                    <a:pt x="33" y="47"/>
                  </a:lnTo>
                  <a:lnTo>
                    <a:pt x="33" y="48"/>
                  </a:lnTo>
                  <a:lnTo>
                    <a:pt x="35" y="48"/>
                  </a:lnTo>
                  <a:lnTo>
                    <a:pt x="36" y="50"/>
                  </a:lnTo>
                  <a:lnTo>
                    <a:pt x="33" y="48"/>
                  </a:lnTo>
                  <a:lnTo>
                    <a:pt x="32" y="47"/>
                  </a:lnTo>
                  <a:lnTo>
                    <a:pt x="30" y="45"/>
                  </a:lnTo>
                  <a:lnTo>
                    <a:pt x="30" y="47"/>
                  </a:lnTo>
                  <a:lnTo>
                    <a:pt x="30" y="45"/>
                  </a:lnTo>
                  <a:lnTo>
                    <a:pt x="29" y="44"/>
                  </a:lnTo>
                  <a:lnTo>
                    <a:pt x="27" y="44"/>
                  </a:lnTo>
                  <a:lnTo>
                    <a:pt x="26" y="44"/>
                  </a:lnTo>
                  <a:lnTo>
                    <a:pt x="26" y="45"/>
                  </a:lnTo>
                  <a:lnTo>
                    <a:pt x="27" y="47"/>
                  </a:lnTo>
                  <a:lnTo>
                    <a:pt x="27" y="48"/>
                  </a:lnTo>
                  <a:lnTo>
                    <a:pt x="27" y="50"/>
                  </a:lnTo>
                  <a:lnTo>
                    <a:pt x="27" y="51"/>
                  </a:lnTo>
                  <a:lnTo>
                    <a:pt x="27" y="50"/>
                  </a:lnTo>
                  <a:lnTo>
                    <a:pt x="27" y="48"/>
                  </a:lnTo>
                  <a:lnTo>
                    <a:pt x="27" y="47"/>
                  </a:lnTo>
                  <a:lnTo>
                    <a:pt x="26" y="47"/>
                  </a:lnTo>
                  <a:lnTo>
                    <a:pt x="26" y="45"/>
                  </a:lnTo>
                  <a:lnTo>
                    <a:pt x="25" y="45"/>
                  </a:lnTo>
                  <a:lnTo>
                    <a:pt x="25" y="44"/>
                  </a:lnTo>
                  <a:lnTo>
                    <a:pt x="25" y="45"/>
                  </a:lnTo>
                  <a:lnTo>
                    <a:pt x="26" y="44"/>
                  </a:lnTo>
                  <a:lnTo>
                    <a:pt x="25" y="44"/>
                  </a:lnTo>
                  <a:lnTo>
                    <a:pt x="25" y="42"/>
                  </a:lnTo>
                  <a:lnTo>
                    <a:pt x="26" y="42"/>
                  </a:lnTo>
                  <a:lnTo>
                    <a:pt x="26" y="41"/>
                  </a:lnTo>
                  <a:lnTo>
                    <a:pt x="25" y="40"/>
                  </a:lnTo>
                  <a:lnTo>
                    <a:pt x="25" y="38"/>
                  </a:lnTo>
                  <a:lnTo>
                    <a:pt x="23" y="38"/>
                  </a:lnTo>
                  <a:lnTo>
                    <a:pt x="23" y="37"/>
                  </a:lnTo>
                  <a:lnTo>
                    <a:pt x="23" y="35"/>
                  </a:lnTo>
                  <a:lnTo>
                    <a:pt x="22" y="35"/>
                  </a:lnTo>
                  <a:lnTo>
                    <a:pt x="20" y="35"/>
                  </a:lnTo>
                  <a:lnTo>
                    <a:pt x="20" y="37"/>
                  </a:lnTo>
                  <a:lnTo>
                    <a:pt x="19" y="37"/>
                  </a:lnTo>
                  <a:lnTo>
                    <a:pt x="20" y="37"/>
                  </a:lnTo>
                  <a:lnTo>
                    <a:pt x="19" y="37"/>
                  </a:lnTo>
                  <a:lnTo>
                    <a:pt x="19" y="38"/>
                  </a:lnTo>
                  <a:lnTo>
                    <a:pt x="20" y="38"/>
                  </a:lnTo>
                  <a:lnTo>
                    <a:pt x="19" y="38"/>
                  </a:lnTo>
                  <a:lnTo>
                    <a:pt x="17" y="38"/>
                  </a:lnTo>
                  <a:lnTo>
                    <a:pt x="17" y="40"/>
                  </a:lnTo>
                  <a:lnTo>
                    <a:pt x="16" y="40"/>
                  </a:lnTo>
                  <a:lnTo>
                    <a:pt x="16" y="41"/>
                  </a:lnTo>
                  <a:lnTo>
                    <a:pt x="17" y="41"/>
                  </a:lnTo>
                  <a:lnTo>
                    <a:pt x="16" y="41"/>
                  </a:lnTo>
                  <a:lnTo>
                    <a:pt x="16" y="42"/>
                  </a:lnTo>
                  <a:lnTo>
                    <a:pt x="16" y="44"/>
                  </a:lnTo>
                  <a:lnTo>
                    <a:pt x="15" y="44"/>
                  </a:lnTo>
                  <a:lnTo>
                    <a:pt x="15" y="45"/>
                  </a:lnTo>
                  <a:lnTo>
                    <a:pt x="16" y="45"/>
                  </a:lnTo>
                  <a:lnTo>
                    <a:pt x="17" y="44"/>
                  </a:lnTo>
                  <a:lnTo>
                    <a:pt x="17" y="45"/>
                  </a:lnTo>
                  <a:lnTo>
                    <a:pt x="16" y="45"/>
                  </a:lnTo>
                  <a:lnTo>
                    <a:pt x="15" y="48"/>
                  </a:lnTo>
                  <a:lnTo>
                    <a:pt x="16" y="50"/>
                  </a:lnTo>
                  <a:lnTo>
                    <a:pt x="15" y="50"/>
                  </a:lnTo>
                  <a:lnTo>
                    <a:pt x="16" y="51"/>
                  </a:lnTo>
                  <a:lnTo>
                    <a:pt x="15" y="51"/>
                  </a:lnTo>
                  <a:lnTo>
                    <a:pt x="15" y="52"/>
                  </a:lnTo>
                  <a:lnTo>
                    <a:pt x="15" y="54"/>
                  </a:lnTo>
                  <a:lnTo>
                    <a:pt x="16" y="54"/>
                  </a:lnTo>
                  <a:lnTo>
                    <a:pt x="16" y="55"/>
                  </a:lnTo>
                  <a:lnTo>
                    <a:pt x="17" y="55"/>
                  </a:lnTo>
                  <a:lnTo>
                    <a:pt x="19" y="55"/>
                  </a:lnTo>
                  <a:lnTo>
                    <a:pt x="19" y="54"/>
                  </a:lnTo>
                  <a:lnTo>
                    <a:pt x="20" y="54"/>
                  </a:lnTo>
                  <a:lnTo>
                    <a:pt x="20" y="55"/>
                  </a:lnTo>
                  <a:lnTo>
                    <a:pt x="22" y="54"/>
                  </a:lnTo>
                  <a:lnTo>
                    <a:pt x="23" y="54"/>
                  </a:lnTo>
                  <a:lnTo>
                    <a:pt x="25" y="54"/>
                  </a:lnTo>
                  <a:lnTo>
                    <a:pt x="22" y="55"/>
                  </a:lnTo>
                  <a:lnTo>
                    <a:pt x="20" y="55"/>
                  </a:lnTo>
                  <a:lnTo>
                    <a:pt x="19" y="55"/>
                  </a:lnTo>
                  <a:lnTo>
                    <a:pt x="17" y="55"/>
                  </a:lnTo>
                  <a:lnTo>
                    <a:pt x="17" y="57"/>
                  </a:lnTo>
                  <a:lnTo>
                    <a:pt x="16" y="57"/>
                  </a:lnTo>
                  <a:lnTo>
                    <a:pt x="16" y="58"/>
                  </a:lnTo>
                  <a:lnTo>
                    <a:pt x="17" y="60"/>
                  </a:lnTo>
                  <a:lnTo>
                    <a:pt x="19" y="60"/>
                  </a:lnTo>
                  <a:lnTo>
                    <a:pt x="20" y="61"/>
                  </a:lnTo>
                  <a:lnTo>
                    <a:pt x="22" y="61"/>
                  </a:lnTo>
                  <a:lnTo>
                    <a:pt x="20" y="61"/>
                  </a:lnTo>
                  <a:lnTo>
                    <a:pt x="19" y="61"/>
                  </a:lnTo>
                  <a:lnTo>
                    <a:pt x="17" y="61"/>
                  </a:lnTo>
                  <a:lnTo>
                    <a:pt x="16" y="62"/>
                  </a:lnTo>
                  <a:lnTo>
                    <a:pt x="16" y="64"/>
                  </a:lnTo>
                  <a:lnTo>
                    <a:pt x="17" y="64"/>
                  </a:lnTo>
                  <a:lnTo>
                    <a:pt x="16" y="64"/>
                  </a:lnTo>
                  <a:lnTo>
                    <a:pt x="15" y="64"/>
                  </a:lnTo>
                  <a:lnTo>
                    <a:pt x="15" y="65"/>
                  </a:lnTo>
                  <a:lnTo>
                    <a:pt x="15" y="67"/>
                  </a:lnTo>
                  <a:lnTo>
                    <a:pt x="13" y="67"/>
                  </a:lnTo>
                  <a:lnTo>
                    <a:pt x="13" y="68"/>
                  </a:lnTo>
                  <a:lnTo>
                    <a:pt x="12" y="68"/>
                  </a:lnTo>
                  <a:lnTo>
                    <a:pt x="10" y="70"/>
                  </a:lnTo>
                  <a:lnTo>
                    <a:pt x="9" y="71"/>
                  </a:lnTo>
                  <a:lnTo>
                    <a:pt x="9" y="72"/>
                  </a:lnTo>
                  <a:lnTo>
                    <a:pt x="9" y="74"/>
                  </a:lnTo>
                  <a:lnTo>
                    <a:pt x="9" y="75"/>
                  </a:lnTo>
                  <a:lnTo>
                    <a:pt x="7" y="77"/>
                  </a:lnTo>
                  <a:lnTo>
                    <a:pt x="7" y="78"/>
                  </a:lnTo>
                  <a:lnTo>
                    <a:pt x="6" y="78"/>
                  </a:lnTo>
                  <a:lnTo>
                    <a:pt x="7" y="78"/>
                  </a:lnTo>
                  <a:lnTo>
                    <a:pt x="7" y="80"/>
                  </a:lnTo>
                  <a:lnTo>
                    <a:pt x="7" y="81"/>
                  </a:lnTo>
                  <a:lnTo>
                    <a:pt x="9" y="81"/>
                  </a:lnTo>
                  <a:lnTo>
                    <a:pt x="9" y="80"/>
                  </a:lnTo>
                  <a:lnTo>
                    <a:pt x="9" y="81"/>
                  </a:lnTo>
                  <a:lnTo>
                    <a:pt x="7" y="81"/>
                  </a:lnTo>
                  <a:lnTo>
                    <a:pt x="6" y="82"/>
                  </a:lnTo>
                  <a:lnTo>
                    <a:pt x="5" y="82"/>
                  </a:lnTo>
                  <a:lnTo>
                    <a:pt x="6" y="82"/>
                  </a:lnTo>
                  <a:lnTo>
                    <a:pt x="7" y="84"/>
                  </a:lnTo>
                  <a:lnTo>
                    <a:pt x="6" y="84"/>
                  </a:lnTo>
                  <a:lnTo>
                    <a:pt x="6" y="85"/>
                  </a:lnTo>
                  <a:lnTo>
                    <a:pt x="7" y="85"/>
                  </a:lnTo>
                  <a:lnTo>
                    <a:pt x="6" y="87"/>
                  </a:lnTo>
                  <a:lnTo>
                    <a:pt x="6" y="85"/>
                  </a:lnTo>
                  <a:lnTo>
                    <a:pt x="5" y="85"/>
                  </a:lnTo>
                  <a:lnTo>
                    <a:pt x="5" y="84"/>
                  </a:lnTo>
                  <a:lnTo>
                    <a:pt x="3" y="84"/>
                  </a:lnTo>
                  <a:lnTo>
                    <a:pt x="5" y="84"/>
                  </a:lnTo>
                  <a:lnTo>
                    <a:pt x="3" y="85"/>
                  </a:lnTo>
                  <a:lnTo>
                    <a:pt x="5" y="85"/>
                  </a:lnTo>
                  <a:lnTo>
                    <a:pt x="5" y="87"/>
                  </a:lnTo>
                  <a:lnTo>
                    <a:pt x="3" y="87"/>
                  </a:lnTo>
                  <a:lnTo>
                    <a:pt x="3" y="85"/>
                  </a:lnTo>
                  <a:lnTo>
                    <a:pt x="3" y="87"/>
                  </a:lnTo>
                  <a:lnTo>
                    <a:pt x="3" y="85"/>
                  </a:lnTo>
                  <a:lnTo>
                    <a:pt x="2" y="85"/>
                  </a:lnTo>
                  <a:lnTo>
                    <a:pt x="0" y="87"/>
                  </a:lnTo>
                  <a:lnTo>
                    <a:pt x="2" y="87"/>
                  </a:lnTo>
                  <a:lnTo>
                    <a:pt x="0" y="88"/>
                  </a:lnTo>
                  <a:lnTo>
                    <a:pt x="2" y="88"/>
                  </a:lnTo>
                  <a:lnTo>
                    <a:pt x="2" y="90"/>
                  </a:lnTo>
                  <a:lnTo>
                    <a:pt x="2" y="91"/>
                  </a:lnTo>
                  <a:lnTo>
                    <a:pt x="0" y="91"/>
                  </a:lnTo>
                  <a:lnTo>
                    <a:pt x="0" y="93"/>
                  </a:lnTo>
                  <a:lnTo>
                    <a:pt x="0" y="94"/>
                  </a:lnTo>
                  <a:lnTo>
                    <a:pt x="2" y="94"/>
                  </a:lnTo>
                  <a:lnTo>
                    <a:pt x="0" y="94"/>
                  </a:lnTo>
                  <a:lnTo>
                    <a:pt x="0" y="95"/>
                  </a:lnTo>
                </a:path>
              </a:pathLst>
            </a:custGeom>
            <a:solidFill>
              <a:schemeClr val="bg1"/>
            </a:solidFill>
            <a:ln w="3175" cmpd="sng">
              <a:solidFill>
                <a:srgbClr val="808080"/>
              </a:solidFill>
              <a:prstDash val="solid"/>
              <a:round/>
              <a:headEnd/>
              <a:tailEnd/>
            </a:ln>
          </p:spPr>
          <p:txBody>
            <a:bodyPr/>
            <a:lstStyle/>
            <a:p>
              <a:endParaRPr lang="en-US"/>
            </a:p>
          </p:txBody>
        </p:sp>
        <p:sp>
          <p:nvSpPr>
            <p:cNvPr id="15385" name="Freeform 336"/>
            <p:cNvSpPr>
              <a:spLocks/>
            </p:cNvSpPr>
            <p:nvPr/>
          </p:nvSpPr>
          <p:spPr bwMode="auto">
            <a:xfrm>
              <a:off x="3225" y="1001"/>
              <a:ext cx="6" cy="5"/>
            </a:xfrm>
            <a:custGeom>
              <a:avLst/>
              <a:gdLst>
                <a:gd name="T0" fmla="*/ 0 w 13"/>
                <a:gd name="T1" fmla="*/ 0 h 10"/>
                <a:gd name="T2" fmla="*/ 0 w 13"/>
                <a:gd name="T3" fmla="*/ 2 h 10"/>
                <a:gd name="T4" fmla="*/ 0 w 13"/>
                <a:gd name="T5" fmla="*/ 3 h 10"/>
                <a:gd name="T6" fmla="*/ 2 w 13"/>
                <a:gd name="T7" fmla="*/ 3 h 10"/>
                <a:gd name="T8" fmla="*/ 2 w 13"/>
                <a:gd name="T9" fmla="*/ 2 h 10"/>
                <a:gd name="T10" fmla="*/ 2 w 13"/>
                <a:gd name="T11" fmla="*/ 0 h 10"/>
                <a:gd name="T12" fmla="*/ 2 w 13"/>
                <a:gd name="T13" fmla="*/ 2 h 10"/>
                <a:gd name="T14" fmla="*/ 3 w 13"/>
                <a:gd name="T15" fmla="*/ 2 h 10"/>
                <a:gd name="T16" fmla="*/ 2 w 13"/>
                <a:gd name="T17" fmla="*/ 3 h 10"/>
                <a:gd name="T18" fmla="*/ 2 w 13"/>
                <a:gd name="T19" fmla="*/ 5 h 10"/>
                <a:gd name="T20" fmla="*/ 0 w 13"/>
                <a:gd name="T21" fmla="*/ 8 h 10"/>
                <a:gd name="T22" fmla="*/ 0 w 13"/>
                <a:gd name="T23" fmla="*/ 9 h 10"/>
                <a:gd name="T24" fmla="*/ 0 w 13"/>
                <a:gd name="T25" fmla="*/ 10 h 10"/>
                <a:gd name="T26" fmla="*/ 2 w 13"/>
                <a:gd name="T27" fmla="*/ 10 h 10"/>
                <a:gd name="T28" fmla="*/ 3 w 13"/>
                <a:gd name="T29" fmla="*/ 10 h 10"/>
                <a:gd name="T30" fmla="*/ 5 w 13"/>
                <a:gd name="T31" fmla="*/ 9 h 10"/>
                <a:gd name="T32" fmla="*/ 5 w 13"/>
                <a:gd name="T33" fmla="*/ 8 h 10"/>
                <a:gd name="T34" fmla="*/ 6 w 13"/>
                <a:gd name="T35" fmla="*/ 8 h 10"/>
                <a:gd name="T36" fmla="*/ 7 w 13"/>
                <a:gd name="T37" fmla="*/ 8 h 10"/>
                <a:gd name="T38" fmla="*/ 7 w 13"/>
                <a:gd name="T39" fmla="*/ 6 h 10"/>
                <a:gd name="T40" fmla="*/ 9 w 13"/>
                <a:gd name="T41" fmla="*/ 8 h 10"/>
                <a:gd name="T42" fmla="*/ 10 w 13"/>
                <a:gd name="T43" fmla="*/ 6 h 10"/>
                <a:gd name="T44" fmla="*/ 10 w 13"/>
                <a:gd name="T45" fmla="*/ 8 h 10"/>
                <a:gd name="T46" fmla="*/ 12 w 13"/>
                <a:gd name="T47" fmla="*/ 6 h 10"/>
                <a:gd name="T48" fmla="*/ 13 w 13"/>
                <a:gd name="T49" fmla="*/ 6 h 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0"/>
                <a:gd name="T77" fmla="*/ 13 w 13"/>
                <a:gd name="T78" fmla="*/ 10 h 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0">
                  <a:moveTo>
                    <a:pt x="0" y="0"/>
                  </a:moveTo>
                  <a:lnTo>
                    <a:pt x="0" y="2"/>
                  </a:lnTo>
                  <a:lnTo>
                    <a:pt x="0" y="3"/>
                  </a:lnTo>
                  <a:lnTo>
                    <a:pt x="2" y="3"/>
                  </a:lnTo>
                  <a:lnTo>
                    <a:pt x="2" y="2"/>
                  </a:lnTo>
                  <a:lnTo>
                    <a:pt x="2" y="0"/>
                  </a:lnTo>
                  <a:lnTo>
                    <a:pt x="2" y="2"/>
                  </a:lnTo>
                  <a:lnTo>
                    <a:pt x="3" y="2"/>
                  </a:lnTo>
                  <a:lnTo>
                    <a:pt x="2" y="3"/>
                  </a:lnTo>
                  <a:lnTo>
                    <a:pt x="2" y="5"/>
                  </a:lnTo>
                  <a:lnTo>
                    <a:pt x="0" y="8"/>
                  </a:lnTo>
                  <a:lnTo>
                    <a:pt x="0" y="9"/>
                  </a:lnTo>
                  <a:lnTo>
                    <a:pt x="0" y="10"/>
                  </a:lnTo>
                  <a:lnTo>
                    <a:pt x="2" y="10"/>
                  </a:lnTo>
                  <a:lnTo>
                    <a:pt x="3" y="10"/>
                  </a:lnTo>
                  <a:lnTo>
                    <a:pt x="5" y="9"/>
                  </a:lnTo>
                  <a:lnTo>
                    <a:pt x="5" y="8"/>
                  </a:lnTo>
                  <a:lnTo>
                    <a:pt x="6" y="8"/>
                  </a:lnTo>
                  <a:lnTo>
                    <a:pt x="7" y="8"/>
                  </a:lnTo>
                  <a:lnTo>
                    <a:pt x="7" y="6"/>
                  </a:lnTo>
                  <a:lnTo>
                    <a:pt x="9" y="8"/>
                  </a:lnTo>
                  <a:lnTo>
                    <a:pt x="10" y="6"/>
                  </a:lnTo>
                  <a:lnTo>
                    <a:pt x="10" y="8"/>
                  </a:lnTo>
                  <a:lnTo>
                    <a:pt x="12" y="6"/>
                  </a:lnTo>
                  <a:lnTo>
                    <a:pt x="13" y="6"/>
                  </a:lnTo>
                </a:path>
              </a:pathLst>
            </a:custGeom>
            <a:solidFill>
              <a:schemeClr val="bg1"/>
            </a:solidFill>
            <a:ln w="3175" cmpd="sng">
              <a:solidFill>
                <a:srgbClr val="808080"/>
              </a:solidFill>
              <a:prstDash val="solid"/>
              <a:round/>
              <a:headEnd/>
              <a:tailEnd/>
            </a:ln>
          </p:spPr>
          <p:txBody>
            <a:bodyPr/>
            <a:lstStyle/>
            <a:p>
              <a:endParaRPr lang="en-US"/>
            </a:p>
          </p:txBody>
        </p:sp>
        <p:sp>
          <p:nvSpPr>
            <p:cNvPr id="15386" name="Freeform 337"/>
            <p:cNvSpPr>
              <a:spLocks/>
            </p:cNvSpPr>
            <p:nvPr/>
          </p:nvSpPr>
          <p:spPr bwMode="auto">
            <a:xfrm>
              <a:off x="3227" y="1005"/>
              <a:ext cx="36" cy="36"/>
            </a:xfrm>
            <a:custGeom>
              <a:avLst/>
              <a:gdLst>
                <a:gd name="T0" fmla="*/ 3 w 71"/>
                <a:gd name="T1" fmla="*/ 69 h 70"/>
                <a:gd name="T2" fmla="*/ 3 w 71"/>
                <a:gd name="T3" fmla="*/ 69 h 70"/>
                <a:gd name="T4" fmla="*/ 10 w 71"/>
                <a:gd name="T5" fmla="*/ 64 h 70"/>
                <a:gd name="T6" fmla="*/ 16 w 71"/>
                <a:gd name="T7" fmla="*/ 63 h 70"/>
                <a:gd name="T8" fmla="*/ 21 w 71"/>
                <a:gd name="T9" fmla="*/ 60 h 70"/>
                <a:gd name="T10" fmla="*/ 29 w 71"/>
                <a:gd name="T11" fmla="*/ 59 h 70"/>
                <a:gd name="T12" fmla="*/ 27 w 71"/>
                <a:gd name="T13" fmla="*/ 60 h 70"/>
                <a:gd name="T14" fmla="*/ 30 w 71"/>
                <a:gd name="T15" fmla="*/ 63 h 70"/>
                <a:gd name="T16" fmla="*/ 36 w 71"/>
                <a:gd name="T17" fmla="*/ 61 h 70"/>
                <a:gd name="T18" fmla="*/ 39 w 71"/>
                <a:gd name="T19" fmla="*/ 61 h 70"/>
                <a:gd name="T20" fmla="*/ 40 w 71"/>
                <a:gd name="T21" fmla="*/ 57 h 70"/>
                <a:gd name="T22" fmla="*/ 46 w 71"/>
                <a:gd name="T23" fmla="*/ 59 h 70"/>
                <a:gd name="T24" fmla="*/ 51 w 71"/>
                <a:gd name="T25" fmla="*/ 57 h 70"/>
                <a:gd name="T26" fmla="*/ 53 w 71"/>
                <a:gd name="T27" fmla="*/ 54 h 70"/>
                <a:gd name="T28" fmla="*/ 56 w 71"/>
                <a:gd name="T29" fmla="*/ 49 h 70"/>
                <a:gd name="T30" fmla="*/ 59 w 71"/>
                <a:gd name="T31" fmla="*/ 46 h 70"/>
                <a:gd name="T32" fmla="*/ 60 w 71"/>
                <a:gd name="T33" fmla="*/ 40 h 70"/>
                <a:gd name="T34" fmla="*/ 63 w 71"/>
                <a:gd name="T35" fmla="*/ 34 h 70"/>
                <a:gd name="T36" fmla="*/ 61 w 71"/>
                <a:gd name="T37" fmla="*/ 33 h 70"/>
                <a:gd name="T38" fmla="*/ 64 w 71"/>
                <a:gd name="T39" fmla="*/ 31 h 70"/>
                <a:gd name="T40" fmla="*/ 63 w 71"/>
                <a:gd name="T41" fmla="*/ 29 h 70"/>
                <a:gd name="T42" fmla="*/ 67 w 71"/>
                <a:gd name="T43" fmla="*/ 27 h 70"/>
                <a:gd name="T44" fmla="*/ 70 w 71"/>
                <a:gd name="T45" fmla="*/ 23 h 70"/>
                <a:gd name="T46" fmla="*/ 66 w 71"/>
                <a:gd name="T47" fmla="*/ 20 h 70"/>
                <a:gd name="T48" fmla="*/ 67 w 71"/>
                <a:gd name="T49" fmla="*/ 17 h 70"/>
                <a:gd name="T50" fmla="*/ 67 w 71"/>
                <a:gd name="T51" fmla="*/ 13 h 70"/>
                <a:gd name="T52" fmla="*/ 70 w 71"/>
                <a:gd name="T53" fmla="*/ 7 h 70"/>
                <a:gd name="T54" fmla="*/ 71 w 71"/>
                <a:gd name="T55" fmla="*/ 3 h 70"/>
                <a:gd name="T56" fmla="*/ 69 w 71"/>
                <a:gd name="T57" fmla="*/ 3 h 70"/>
                <a:gd name="T58" fmla="*/ 66 w 71"/>
                <a:gd name="T59" fmla="*/ 10 h 70"/>
                <a:gd name="T60" fmla="*/ 64 w 71"/>
                <a:gd name="T61" fmla="*/ 11 h 70"/>
                <a:gd name="T62" fmla="*/ 63 w 71"/>
                <a:gd name="T63" fmla="*/ 6 h 70"/>
                <a:gd name="T64" fmla="*/ 61 w 71"/>
                <a:gd name="T65" fmla="*/ 3 h 70"/>
                <a:gd name="T66" fmla="*/ 57 w 71"/>
                <a:gd name="T67" fmla="*/ 9 h 70"/>
                <a:gd name="T68" fmla="*/ 51 w 71"/>
                <a:gd name="T69" fmla="*/ 14 h 70"/>
                <a:gd name="T70" fmla="*/ 51 w 71"/>
                <a:gd name="T71" fmla="*/ 19 h 70"/>
                <a:gd name="T72" fmla="*/ 50 w 71"/>
                <a:gd name="T73" fmla="*/ 17 h 70"/>
                <a:gd name="T74" fmla="*/ 51 w 71"/>
                <a:gd name="T75" fmla="*/ 13 h 70"/>
                <a:gd name="T76" fmla="*/ 47 w 71"/>
                <a:gd name="T77" fmla="*/ 16 h 70"/>
                <a:gd name="T78" fmla="*/ 43 w 71"/>
                <a:gd name="T79" fmla="*/ 24 h 70"/>
                <a:gd name="T80" fmla="*/ 40 w 71"/>
                <a:gd name="T81" fmla="*/ 29 h 70"/>
                <a:gd name="T82" fmla="*/ 39 w 71"/>
                <a:gd name="T83" fmla="*/ 29 h 70"/>
                <a:gd name="T84" fmla="*/ 41 w 71"/>
                <a:gd name="T85" fmla="*/ 29 h 70"/>
                <a:gd name="T86" fmla="*/ 43 w 71"/>
                <a:gd name="T87" fmla="*/ 33 h 70"/>
                <a:gd name="T88" fmla="*/ 41 w 71"/>
                <a:gd name="T89" fmla="*/ 39 h 70"/>
                <a:gd name="T90" fmla="*/ 41 w 71"/>
                <a:gd name="T91" fmla="*/ 39 h 70"/>
                <a:gd name="T92" fmla="*/ 39 w 71"/>
                <a:gd name="T93" fmla="*/ 41 h 70"/>
                <a:gd name="T94" fmla="*/ 33 w 71"/>
                <a:gd name="T95" fmla="*/ 46 h 70"/>
                <a:gd name="T96" fmla="*/ 27 w 71"/>
                <a:gd name="T97" fmla="*/ 50 h 70"/>
                <a:gd name="T98" fmla="*/ 20 w 71"/>
                <a:gd name="T99" fmla="*/ 54 h 70"/>
                <a:gd name="T100" fmla="*/ 19 w 71"/>
                <a:gd name="T101" fmla="*/ 57 h 70"/>
                <a:gd name="T102" fmla="*/ 13 w 71"/>
                <a:gd name="T103" fmla="*/ 59 h 70"/>
                <a:gd name="T104" fmla="*/ 9 w 71"/>
                <a:gd name="T105" fmla="*/ 63 h 70"/>
                <a:gd name="T106" fmla="*/ 3 w 71"/>
                <a:gd name="T107" fmla="*/ 64 h 7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1"/>
                <a:gd name="T163" fmla="*/ 0 h 70"/>
                <a:gd name="T164" fmla="*/ 71 w 71"/>
                <a:gd name="T165" fmla="*/ 70 h 7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1" h="70">
                  <a:moveTo>
                    <a:pt x="0" y="66"/>
                  </a:moveTo>
                  <a:lnTo>
                    <a:pt x="1" y="67"/>
                  </a:lnTo>
                  <a:lnTo>
                    <a:pt x="0" y="67"/>
                  </a:lnTo>
                  <a:lnTo>
                    <a:pt x="1" y="69"/>
                  </a:lnTo>
                  <a:lnTo>
                    <a:pt x="3" y="69"/>
                  </a:lnTo>
                  <a:lnTo>
                    <a:pt x="1" y="69"/>
                  </a:lnTo>
                  <a:lnTo>
                    <a:pt x="0" y="70"/>
                  </a:lnTo>
                  <a:lnTo>
                    <a:pt x="1" y="70"/>
                  </a:lnTo>
                  <a:lnTo>
                    <a:pt x="3" y="70"/>
                  </a:lnTo>
                  <a:lnTo>
                    <a:pt x="3" y="69"/>
                  </a:lnTo>
                  <a:lnTo>
                    <a:pt x="4" y="69"/>
                  </a:lnTo>
                  <a:lnTo>
                    <a:pt x="6" y="69"/>
                  </a:lnTo>
                  <a:lnTo>
                    <a:pt x="6" y="67"/>
                  </a:lnTo>
                  <a:lnTo>
                    <a:pt x="7" y="66"/>
                  </a:lnTo>
                  <a:lnTo>
                    <a:pt x="10" y="64"/>
                  </a:lnTo>
                  <a:lnTo>
                    <a:pt x="11" y="64"/>
                  </a:lnTo>
                  <a:lnTo>
                    <a:pt x="13" y="64"/>
                  </a:lnTo>
                  <a:lnTo>
                    <a:pt x="13" y="63"/>
                  </a:lnTo>
                  <a:lnTo>
                    <a:pt x="14" y="63"/>
                  </a:lnTo>
                  <a:lnTo>
                    <a:pt x="16" y="63"/>
                  </a:lnTo>
                  <a:lnTo>
                    <a:pt x="17" y="61"/>
                  </a:lnTo>
                  <a:lnTo>
                    <a:pt x="19" y="61"/>
                  </a:lnTo>
                  <a:lnTo>
                    <a:pt x="20" y="61"/>
                  </a:lnTo>
                  <a:lnTo>
                    <a:pt x="20" y="60"/>
                  </a:lnTo>
                  <a:lnTo>
                    <a:pt x="21" y="60"/>
                  </a:lnTo>
                  <a:lnTo>
                    <a:pt x="23" y="60"/>
                  </a:lnTo>
                  <a:lnTo>
                    <a:pt x="24" y="60"/>
                  </a:lnTo>
                  <a:lnTo>
                    <a:pt x="26" y="60"/>
                  </a:lnTo>
                  <a:lnTo>
                    <a:pt x="27" y="59"/>
                  </a:lnTo>
                  <a:lnTo>
                    <a:pt x="29" y="59"/>
                  </a:lnTo>
                  <a:lnTo>
                    <a:pt x="27" y="60"/>
                  </a:lnTo>
                  <a:lnTo>
                    <a:pt x="29" y="60"/>
                  </a:lnTo>
                  <a:lnTo>
                    <a:pt x="30" y="60"/>
                  </a:lnTo>
                  <a:lnTo>
                    <a:pt x="29" y="60"/>
                  </a:lnTo>
                  <a:lnTo>
                    <a:pt x="27" y="60"/>
                  </a:lnTo>
                  <a:lnTo>
                    <a:pt x="26" y="61"/>
                  </a:lnTo>
                  <a:lnTo>
                    <a:pt x="26" y="63"/>
                  </a:lnTo>
                  <a:lnTo>
                    <a:pt x="27" y="63"/>
                  </a:lnTo>
                  <a:lnTo>
                    <a:pt x="29" y="63"/>
                  </a:lnTo>
                  <a:lnTo>
                    <a:pt x="30" y="63"/>
                  </a:lnTo>
                  <a:lnTo>
                    <a:pt x="31" y="63"/>
                  </a:lnTo>
                  <a:lnTo>
                    <a:pt x="31" y="61"/>
                  </a:lnTo>
                  <a:lnTo>
                    <a:pt x="33" y="61"/>
                  </a:lnTo>
                  <a:lnTo>
                    <a:pt x="34" y="61"/>
                  </a:lnTo>
                  <a:lnTo>
                    <a:pt x="36" y="61"/>
                  </a:lnTo>
                  <a:lnTo>
                    <a:pt x="36" y="60"/>
                  </a:lnTo>
                  <a:lnTo>
                    <a:pt x="37" y="60"/>
                  </a:lnTo>
                  <a:lnTo>
                    <a:pt x="37" y="61"/>
                  </a:lnTo>
                  <a:lnTo>
                    <a:pt x="37" y="60"/>
                  </a:lnTo>
                  <a:lnTo>
                    <a:pt x="39" y="61"/>
                  </a:lnTo>
                  <a:lnTo>
                    <a:pt x="39" y="60"/>
                  </a:lnTo>
                  <a:lnTo>
                    <a:pt x="40" y="59"/>
                  </a:lnTo>
                  <a:lnTo>
                    <a:pt x="39" y="59"/>
                  </a:lnTo>
                  <a:lnTo>
                    <a:pt x="39" y="57"/>
                  </a:lnTo>
                  <a:lnTo>
                    <a:pt x="40" y="57"/>
                  </a:lnTo>
                  <a:lnTo>
                    <a:pt x="40" y="59"/>
                  </a:lnTo>
                  <a:lnTo>
                    <a:pt x="41" y="60"/>
                  </a:lnTo>
                  <a:lnTo>
                    <a:pt x="43" y="59"/>
                  </a:lnTo>
                  <a:lnTo>
                    <a:pt x="44" y="59"/>
                  </a:lnTo>
                  <a:lnTo>
                    <a:pt x="46" y="59"/>
                  </a:lnTo>
                  <a:lnTo>
                    <a:pt x="47" y="59"/>
                  </a:lnTo>
                  <a:lnTo>
                    <a:pt x="47" y="57"/>
                  </a:lnTo>
                  <a:lnTo>
                    <a:pt x="49" y="57"/>
                  </a:lnTo>
                  <a:lnTo>
                    <a:pt x="50" y="57"/>
                  </a:lnTo>
                  <a:lnTo>
                    <a:pt x="51" y="57"/>
                  </a:lnTo>
                  <a:lnTo>
                    <a:pt x="51" y="56"/>
                  </a:lnTo>
                  <a:lnTo>
                    <a:pt x="51" y="57"/>
                  </a:lnTo>
                  <a:lnTo>
                    <a:pt x="51" y="56"/>
                  </a:lnTo>
                  <a:lnTo>
                    <a:pt x="53" y="56"/>
                  </a:lnTo>
                  <a:lnTo>
                    <a:pt x="53" y="54"/>
                  </a:lnTo>
                  <a:lnTo>
                    <a:pt x="56" y="53"/>
                  </a:lnTo>
                  <a:lnTo>
                    <a:pt x="56" y="51"/>
                  </a:lnTo>
                  <a:lnTo>
                    <a:pt x="57" y="51"/>
                  </a:lnTo>
                  <a:lnTo>
                    <a:pt x="56" y="50"/>
                  </a:lnTo>
                  <a:lnTo>
                    <a:pt x="56" y="49"/>
                  </a:lnTo>
                  <a:lnTo>
                    <a:pt x="57" y="47"/>
                  </a:lnTo>
                  <a:lnTo>
                    <a:pt x="59" y="47"/>
                  </a:lnTo>
                  <a:lnTo>
                    <a:pt x="57" y="47"/>
                  </a:lnTo>
                  <a:lnTo>
                    <a:pt x="57" y="46"/>
                  </a:lnTo>
                  <a:lnTo>
                    <a:pt x="59" y="46"/>
                  </a:lnTo>
                  <a:lnTo>
                    <a:pt x="59" y="44"/>
                  </a:lnTo>
                  <a:lnTo>
                    <a:pt x="60" y="43"/>
                  </a:lnTo>
                  <a:lnTo>
                    <a:pt x="60" y="41"/>
                  </a:lnTo>
                  <a:lnTo>
                    <a:pt x="61" y="40"/>
                  </a:lnTo>
                  <a:lnTo>
                    <a:pt x="60" y="40"/>
                  </a:lnTo>
                  <a:lnTo>
                    <a:pt x="60" y="39"/>
                  </a:lnTo>
                  <a:lnTo>
                    <a:pt x="61" y="39"/>
                  </a:lnTo>
                  <a:lnTo>
                    <a:pt x="61" y="37"/>
                  </a:lnTo>
                  <a:lnTo>
                    <a:pt x="61" y="36"/>
                  </a:lnTo>
                  <a:lnTo>
                    <a:pt x="63" y="34"/>
                  </a:lnTo>
                  <a:lnTo>
                    <a:pt x="63" y="33"/>
                  </a:lnTo>
                  <a:lnTo>
                    <a:pt x="61" y="34"/>
                  </a:lnTo>
                  <a:lnTo>
                    <a:pt x="60" y="34"/>
                  </a:lnTo>
                  <a:lnTo>
                    <a:pt x="60" y="33"/>
                  </a:lnTo>
                  <a:lnTo>
                    <a:pt x="61" y="33"/>
                  </a:lnTo>
                  <a:lnTo>
                    <a:pt x="61" y="31"/>
                  </a:lnTo>
                  <a:lnTo>
                    <a:pt x="61" y="33"/>
                  </a:lnTo>
                  <a:lnTo>
                    <a:pt x="63" y="33"/>
                  </a:lnTo>
                  <a:lnTo>
                    <a:pt x="63" y="31"/>
                  </a:lnTo>
                  <a:lnTo>
                    <a:pt x="64" y="31"/>
                  </a:lnTo>
                  <a:lnTo>
                    <a:pt x="64" y="30"/>
                  </a:lnTo>
                  <a:lnTo>
                    <a:pt x="64" y="29"/>
                  </a:lnTo>
                  <a:lnTo>
                    <a:pt x="64" y="27"/>
                  </a:lnTo>
                  <a:lnTo>
                    <a:pt x="63" y="27"/>
                  </a:lnTo>
                  <a:lnTo>
                    <a:pt x="63" y="29"/>
                  </a:lnTo>
                  <a:lnTo>
                    <a:pt x="63" y="27"/>
                  </a:lnTo>
                  <a:lnTo>
                    <a:pt x="64" y="27"/>
                  </a:lnTo>
                  <a:lnTo>
                    <a:pt x="66" y="29"/>
                  </a:lnTo>
                  <a:lnTo>
                    <a:pt x="67" y="29"/>
                  </a:lnTo>
                  <a:lnTo>
                    <a:pt x="67" y="27"/>
                  </a:lnTo>
                  <a:lnTo>
                    <a:pt x="67" y="26"/>
                  </a:lnTo>
                  <a:lnTo>
                    <a:pt x="67" y="24"/>
                  </a:lnTo>
                  <a:lnTo>
                    <a:pt x="69" y="24"/>
                  </a:lnTo>
                  <a:lnTo>
                    <a:pt x="69" y="23"/>
                  </a:lnTo>
                  <a:lnTo>
                    <a:pt x="70" y="23"/>
                  </a:lnTo>
                  <a:lnTo>
                    <a:pt x="69" y="23"/>
                  </a:lnTo>
                  <a:lnTo>
                    <a:pt x="67" y="23"/>
                  </a:lnTo>
                  <a:lnTo>
                    <a:pt x="67" y="21"/>
                  </a:lnTo>
                  <a:lnTo>
                    <a:pt x="67" y="20"/>
                  </a:lnTo>
                  <a:lnTo>
                    <a:pt x="66" y="20"/>
                  </a:lnTo>
                  <a:lnTo>
                    <a:pt x="66" y="19"/>
                  </a:lnTo>
                  <a:lnTo>
                    <a:pt x="66" y="17"/>
                  </a:lnTo>
                  <a:lnTo>
                    <a:pt x="66" y="19"/>
                  </a:lnTo>
                  <a:lnTo>
                    <a:pt x="67" y="19"/>
                  </a:lnTo>
                  <a:lnTo>
                    <a:pt x="67" y="17"/>
                  </a:lnTo>
                  <a:lnTo>
                    <a:pt x="66" y="17"/>
                  </a:lnTo>
                  <a:lnTo>
                    <a:pt x="66" y="16"/>
                  </a:lnTo>
                  <a:lnTo>
                    <a:pt x="67" y="16"/>
                  </a:lnTo>
                  <a:lnTo>
                    <a:pt x="66" y="14"/>
                  </a:lnTo>
                  <a:lnTo>
                    <a:pt x="67" y="13"/>
                  </a:lnTo>
                  <a:lnTo>
                    <a:pt x="67" y="11"/>
                  </a:lnTo>
                  <a:lnTo>
                    <a:pt x="67" y="10"/>
                  </a:lnTo>
                  <a:lnTo>
                    <a:pt x="69" y="10"/>
                  </a:lnTo>
                  <a:lnTo>
                    <a:pt x="70" y="9"/>
                  </a:lnTo>
                  <a:lnTo>
                    <a:pt x="70" y="7"/>
                  </a:lnTo>
                  <a:lnTo>
                    <a:pt x="69" y="7"/>
                  </a:lnTo>
                  <a:lnTo>
                    <a:pt x="70" y="7"/>
                  </a:lnTo>
                  <a:lnTo>
                    <a:pt x="70" y="6"/>
                  </a:lnTo>
                  <a:lnTo>
                    <a:pt x="70" y="4"/>
                  </a:lnTo>
                  <a:lnTo>
                    <a:pt x="71" y="3"/>
                  </a:lnTo>
                  <a:lnTo>
                    <a:pt x="71" y="1"/>
                  </a:lnTo>
                  <a:lnTo>
                    <a:pt x="70" y="1"/>
                  </a:lnTo>
                  <a:lnTo>
                    <a:pt x="70" y="0"/>
                  </a:lnTo>
                  <a:lnTo>
                    <a:pt x="69" y="0"/>
                  </a:lnTo>
                  <a:lnTo>
                    <a:pt x="69" y="3"/>
                  </a:lnTo>
                  <a:lnTo>
                    <a:pt x="69" y="4"/>
                  </a:lnTo>
                  <a:lnTo>
                    <a:pt x="70" y="6"/>
                  </a:lnTo>
                  <a:lnTo>
                    <a:pt x="69" y="6"/>
                  </a:lnTo>
                  <a:lnTo>
                    <a:pt x="67" y="9"/>
                  </a:lnTo>
                  <a:lnTo>
                    <a:pt x="66" y="10"/>
                  </a:lnTo>
                  <a:lnTo>
                    <a:pt x="66" y="11"/>
                  </a:lnTo>
                  <a:lnTo>
                    <a:pt x="64" y="13"/>
                  </a:lnTo>
                  <a:lnTo>
                    <a:pt x="63" y="13"/>
                  </a:lnTo>
                  <a:lnTo>
                    <a:pt x="64" y="13"/>
                  </a:lnTo>
                  <a:lnTo>
                    <a:pt x="64" y="11"/>
                  </a:lnTo>
                  <a:lnTo>
                    <a:pt x="63" y="11"/>
                  </a:lnTo>
                  <a:lnTo>
                    <a:pt x="63" y="10"/>
                  </a:lnTo>
                  <a:lnTo>
                    <a:pt x="63" y="9"/>
                  </a:lnTo>
                  <a:lnTo>
                    <a:pt x="63" y="7"/>
                  </a:lnTo>
                  <a:lnTo>
                    <a:pt x="63" y="6"/>
                  </a:lnTo>
                  <a:lnTo>
                    <a:pt x="63" y="4"/>
                  </a:lnTo>
                  <a:lnTo>
                    <a:pt x="63" y="3"/>
                  </a:lnTo>
                  <a:lnTo>
                    <a:pt x="63" y="1"/>
                  </a:lnTo>
                  <a:lnTo>
                    <a:pt x="61" y="1"/>
                  </a:lnTo>
                  <a:lnTo>
                    <a:pt x="61" y="3"/>
                  </a:lnTo>
                  <a:lnTo>
                    <a:pt x="60" y="4"/>
                  </a:lnTo>
                  <a:lnTo>
                    <a:pt x="60" y="6"/>
                  </a:lnTo>
                  <a:lnTo>
                    <a:pt x="59" y="7"/>
                  </a:lnTo>
                  <a:lnTo>
                    <a:pt x="59" y="9"/>
                  </a:lnTo>
                  <a:lnTo>
                    <a:pt x="57" y="9"/>
                  </a:lnTo>
                  <a:lnTo>
                    <a:pt x="56" y="10"/>
                  </a:lnTo>
                  <a:lnTo>
                    <a:pt x="54" y="10"/>
                  </a:lnTo>
                  <a:lnTo>
                    <a:pt x="53" y="13"/>
                  </a:lnTo>
                  <a:lnTo>
                    <a:pt x="53" y="14"/>
                  </a:lnTo>
                  <a:lnTo>
                    <a:pt x="51" y="14"/>
                  </a:lnTo>
                  <a:lnTo>
                    <a:pt x="51" y="16"/>
                  </a:lnTo>
                  <a:lnTo>
                    <a:pt x="53" y="14"/>
                  </a:lnTo>
                  <a:lnTo>
                    <a:pt x="53" y="16"/>
                  </a:lnTo>
                  <a:lnTo>
                    <a:pt x="51" y="17"/>
                  </a:lnTo>
                  <a:lnTo>
                    <a:pt x="51" y="19"/>
                  </a:lnTo>
                  <a:lnTo>
                    <a:pt x="51" y="20"/>
                  </a:lnTo>
                  <a:lnTo>
                    <a:pt x="49" y="20"/>
                  </a:lnTo>
                  <a:lnTo>
                    <a:pt x="49" y="19"/>
                  </a:lnTo>
                  <a:lnTo>
                    <a:pt x="50" y="19"/>
                  </a:lnTo>
                  <a:lnTo>
                    <a:pt x="50" y="17"/>
                  </a:lnTo>
                  <a:lnTo>
                    <a:pt x="50" y="16"/>
                  </a:lnTo>
                  <a:lnTo>
                    <a:pt x="51" y="17"/>
                  </a:lnTo>
                  <a:lnTo>
                    <a:pt x="51" y="16"/>
                  </a:lnTo>
                  <a:lnTo>
                    <a:pt x="51" y="14"/>
                  </a:lnTo>
                  <a:lnTo>
                    <a:pt x="51" y="13"/>
                  </a:lnTo>
                  <a:lnTo>
                    <a:pt x="53" y="11"/>
                  </a:lnTo>
                  <a:lnTo>
                    <a:pt x="51" y="11"/>
                  </a:lnTo>
                  <a:lnTo>
                    <a:pt x="50" y="13"/>
                  </a:lnTo>
                  <a:lnTo>
                    <a:pt x="49" y="14"/>
                  </a:lnTo>
                  <a:lnTo>
                    <a:pt x="47" y="16"/>
                  </a:lnTo>
                  <a:lnTo>
                    <a:pt x="47" y="17"/>
                  </a:lnTo>
                  <a:lnTo>
                    <a:pt x="46" y="20"/>
                  </a:lnTo>
                  <a:lnTo>
                    <a:pt x="44" y="21"/>
                  </a:lnTo>
                  <a:lnTo>
                    <a:pt x="43" y="23"/>
                  </a:lnTo>
                  <a:lnTo>
                    <a:pt x="43" y="24"/>
                  </a:lnTo>
                  <a:lnTo>
                    <a:pt x="43" y="26"/>
                  </a:lnTo>
                  <a:lnTo>
                    <a:pt x="41" y="26"/>
                  </a:lnTo>
                  <a:lnTo>
                    <a:pt x="41" y="27"/>
                  </a:lnTo>
                  <a:lnTo>
                    <a:pt x="41" y="29"/>
                  </a:lnTo>
                  <a:lnTo>
                    <a:pt x="40" y="29"/>
                  </a:lnTo>
                  <a:lnTo>
                    <a:pt x="39" y="29"/>
                  </a:lnTo>
                  <a:lnTo>
                    <a:pt x="39" y="27"/>
                  </a:lnTo>
                  <a:lnTo>
                    <a:pt x="37" y="27"/>
                  </a:lnTo>
                  <a:lnTo>
                    <a:pt x="37" y="29"/>
                  </a:lnTo>
                  <a:lnTo>
                    <a:pt x="39" y="29"/>
                  </a:lnTo>
                  <a:lnTo>
                    <a:pt x="39" y="30"/>
                  </a:lnTo>
                  <a:lnTo>
                    <a:pt x="39" y="31"/>
                  </a:lnTo>
                  <a:lnTo>
                    <a:pt x="40" y="31"/>
                  </a:lnTo>
                  <a:lnTo>
                    <a:pt x="41" y="30"/>
                  </a:lnTo>
                  <a:lnTo>
                    <a:pt x="41" y="29"/>
                  </a:lnTo>
                  <a:lnTo>
                    <a:pt x="43" y="30"/>
                  </a:lnTo>
                  <a:lnTo>
                    <a:pt x="43" y="29"/>
                  </a:lnTo>
                  <a:lnTo>
                    <a:pt x="43" y="30"/>
                  </a:lnTo>
                  <a:lnTo>
                    <a:pt x="43" y="31"/>
                  </a:lnTo>
                  <a:lnTo>
                    <a:pt x="43" y="33"/>
                  </a:lnTo>
                  <a:lnTo>
                    <a:pt x="41" y="33"/>
                  </a:lnTo>
                  <a:lnTo>
                    <a:pt x="41" y="34"/>
                  </a:lnTo>
                  <a:lnTo>
                    <a:pt x="41" y="36"/>
                  </a:lnTo>
                  <a:lnTo>
                    <a:pt x="41" y="37"/>
                  </a:lnTo>
                  <a:lnTo>
                    <a:pt x="41" y="39"/>
                  </a:lnTo>
                  <a:lnTo>
                    <a:pt x="43" y="39"/>
                  </a:lnTo>
                  <a:lnTo>
                    <a:pt x="41" y="40"/>
                  </a:lnTo>
                  <a:lnTo>
                    <a:pt x="43" y="40"/>
                  </a:lnTo>
                  <a:lnTo>
                    <a:pt x="41" y="40"/>
                  </a:lnTo>
                  <a:lnTo>
                    <a:pt x="41" y="39"/>
                  </a:lnTo>
                  <a:lnTo>
                    <a:pt x="41" y="37"/>
                  </a:lnTo>
                  <a:lnTo>
                    <a:pt x="40" y="37"/>
                  </a:lnTo>
                  <a:lnTo>
                    <a:pt x="39" y="39"/>
                  </a:lnTo>
                  <a:lnTo>
                    <a:pt x="39" y="40"/>
                  </a:lnTo>
                  <a:lnTo>
                    <a:pt x="39" y="41"/>
                  </a:lnTo>
                  <a:lnTo>
                    <a:pt x="37" y="41"/>
                  </a:lnTo>
                  <a:lnTo>
                    <a:pt x="36" y="44"/>
                  </a:lnTo>
                  <a:lnTo>
                    <a:pt x="36" y="46"/>
                  </a:lnTo>
                  <a:lnTo>
                    <a:pt x="34" y="46"/>
                  </a:lnTo>
                  <a:lnTo>
                    <a:pt x="33" y="46"/>
                  </a:lnTo>
                  <a:lnTo>
                    <a:pt x="31" y="47"/>
                  </a:lnTo>
                  <a:lnTo>
                    <a:pt x="31" y="49"/>
                  </a:lnTo>
                  <a:lnTo>
                    <a:pt x="30" y="49"/>
                  </a:lnTo>
                  <a:lnTo>
                    <a:pt x="29" y="49"/>
                  </a:lnTo>
                  <a:lnTo>
                    <a:pt x="27" y="50"/>
                  </a:lnTo>
                  <a:lnTo>
                    <a:pt x="26" y="51"/>
                  </a:lnTo>
                  <a:lnTo>
                    <a:pt x="24" y="51"/>
                  </a:lnTo>
                  <a:lnTo>
                    <a:pt x="23" y="51"/>
                  </a:lnTo>
                  <a:lnTo>
                    <a:pt x="21" y="54"/>
                  </a:lnTo>
                  <a:lnTo>
                    <a:pt x="20" y="54"/>
                  </a:lnTo>
                  <a:lnTo>
                    <a:pt x="20" y="56"/>
                  </a:lnTo>
                  <a:lnTo>
                    <a:pt x="19" y="56"/>
                  </a:lnTo>
                  <a:lnTo>
                    <a:pt x="17" y="56"/>
                  </a:lnTo>
                  <a:lnTo>
                    <a:pt x="17" y="57"/>
                  </a:lnTo>
                  <a:lnTo>
                    <a:pt x="19" y="57"/>
                  </a:lnTo>
                  <a:lnTo>
                    <a:pt x="17" y="59"/>
                  </a:lnTo>
                  <a:lnTo>
                    <a:pt x="16" y="59"/>
                  </a:lnTo>
                  <a:lnTo>
                    <a:pt x="14" y="60"/>
                  </a:lnTo>
                  <a:lnTo>
                    <a:pt x="14" y="59"/>
                  </a:lnTo>
                  <a:lnTo>
                    <a:pt x="13" y="59"/>
                  </a:lnTo>
                  <a:lnTo>
                    <a:pt x="11" y="59"/>
                  </a:lnTo>
                  <a:lnTo>
                    <a:pt x="11" y="60"/>
                  </a:lnTo>
                  <a:lnTo>
                    <a:pt x="11" y="61"/>
                  </a:lnTo>
                  <a:lnTo>
                    <a:pt x="10" y="61"/>
                  </a:lnTo>
                  <a:lnTo>
                    <a:pt x="9" y="63"/>
                  </a:lnTo>
                  <a:lnTo>
                    <a:pt x="7" y="63"/>
                  </a:lnTo>
                  <a:lnTo>
                    <a:pt x="7" y="64"/>
                  </a:lnTo>
                  <a:lnTo>
                    <a:pt x="6" y="64"/>
                  </a:lnTo>
                  <a:lnTo>
                    <a:pt x="4" y="64"/>
                  </a:lnTo>
                  <a:lnTo>
                    <a:pt x="3" y="64"/>
                  </a:lnTo>
                  <a:lnTo>
                    <a:pt x="1" y="64"/>
                  </a:lnTo>
                  <a:lnTo>
                    <a:pt x="0" y="64"/>
                  </a:lnTo>
                  <a:lnTo>
                    <a:pt x="0" y="6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87" name="Freeform 338"/>
            <p:cNvSpPr>
              <a:spLocks/>
            </p:cNvSpPr>
            <p:nvPr/>
          </p:nvSpPr>
          <p:spPr bwMode="auto">
            <a:xfrm>
              <a:off x="3323" y="925"/>
              <a:ext cx="37" cy="10"/>
            </a:xfrm>
            <a:custGeom>
              <a:avLst/>
              <a:gdLst>
                <a:gd name="T0" fmla="*/ 45 w 76"/>
                <a:gd name="T1" fmla="*/ 18 h 22"/>
                <a:gd name="T2" fmla="*/ 39 w 76"/>
                <a:gd name="T3" fmla="*/ 18 h 22"/>
                <a:gd name="T4" fmla="*/ 39 w 76"/>
                <a:gd name="T5" fmla="*/ 18 h 22"/>
                <a:gd name="T6" fmla="*/ 36 w 76"/>
                <a:gd name="T7" fmla="*/ 19 h 22"/>
                <a:gd name="T8" fmla="*/ 32 w 76"/>
                <a:gd name="T9" fmla="*/ 19 h 22"/>
                <a:gd name="T10" fmla="*/ 27 w 76"/>
                <a:gd name="T11" fmla="*/ 19 h 22"/>
                <a:gd name="T12" fmla="*/ 23 w 76"/>
                <a:gd name="T13" fmla="*/ 19 h 22"/>
                <a:gd name="T14" fmla="*/ 19 w 76"/>
                <a:gd name="T15" fmla="*/ 22 h 22"/>
                <a:gd name="T16" fmla="*/ 19 w 76"/>
                <a:gd name="T17" fmla="*/ 20 h 22"/>
                <a:gd name="T18" fmla="*/ 20 w 76"/>
                <a:gd name="T19" fmla="*/ 19 h 22"/>
                <a:gd name="T20" fmla="*/ 17 w 76"/>
                <a:gd name="T21" fmla="*/ 18 h 22"/>
                <a:gd name="T22" fmla="*/ 22 w 76"/>
                <a:gd name="T23" fmla="*/ 16 h 22"/>
                <a:gd name="T24" fmla="*/ 24 w 76"/>
                <a:gd name="T25" fmla="*/ 15 h 22"/>
                <a:gd name="T26" fmla="*/ 27 w 76"/>
                <a:gd name="T27" fmla="*/ 13 h 22"/>
                <a:gd name="T28" fmla="*/ 24 w 76"/>
                <a:gd name="T29" fmla="*/ 12 h 22"/>
                <a:gd name="T30" fmla="*/ 20 w 76"/>
                <a:gd name="T31" fmla="*/ 12 h 22"/>
                <a:gd name="T32" fmla="*/ 17 w 76"/>
                <a:gd name="T33" fmla="*/ 12 h 22"/>
                <a:gd name="T34" fmla="*/ 14 w 76"/>
                <a:gd name="T35" fmla="*/ 13 h 22"/>
                <a:gd name="T36" fmla="*/ 13 w 76"/>
                <a:gd name="T37" fmla="*/ 13 h 22"/>
                <a:gd name="T38" fmla="*/ 10 w 76"/>
                <a:gd name="T39" fmla="*/ 12 h 22"/>
                <a:gd name="T40" fmla="*/ 7 w 76"/>
                <a:gd name="T41" fmla="*/ 15 h 22"/>
                <a:gd name="T42" fmla="*/ 4 w 76"/>
                <a:gd name="T43" fmla="*/ 15 h 22"/>
                <a:gd name="T44" fmla="*/ 2 w 76"/>
                <a:gd name="T45" fmla="*/ 16 h 22"/>
                <a:gd name="T46" fmla="*/ 3 w 76"/>
                <a:gd name="T47" fmla="*/ 15 h 22"/>
                <a:gd name="T48" fmla="*/ 7 w 76"/>
                <a:gd name="T49" fmla="*/ 12 h 22"/>
                <a:gd name="T50" fmla="*/ 10 w 76"/>
                <a:gd name="T51" fmla="*/ 10 h 22"/>
                <a:gd name="T52" fmla="*/ 14 w 76"/>
                <a:gd name="T53" fmla="*/ 10 h 22"/>
                <a:gd name="T54" fmla="*/ 19 w 76"/>
                <a:gd name="T55" fmla="*/ 10 h 22"/>
                <a:gd name="T56" fmla="*/ 22 w 76"/>
                <a:gd name="T57" fmla="*/ 9 h 22"/>
                <a:gd name="T58" fmla="*/ 24 w 76"/>
                <a:gd name="T59" fmla="*/ 8 h 22"/>
                <a:gd name="T60" fmla="*/ 29 w 76"/>
                <a:gd name="T61" fmla="*/ 8 h 22"/>
                <a:gd name="T62" fmla="*/ 32 w 76"/>
                <a:gd name="T63" fmla="*/ 9 h 22"/>
                <a:gd name="T64" fmla="*/ 33 w 76"/>
                <a:gd name="T65" fmla="*/ 9 h 22"/>
                <a:gd name="T66" fmla="*/ 34 w 76"/>
                <a:gd name="T67" fmla="*/ 9 h 22"/>
                <a:gd name="T68" fmla="*/ 37 w 76"/>
                <a:gd name="T69" fmla="*/ 8 h 22"/>
                <a:gd name="T70" fmla="*/ 42 w 76"/>
                <a:gd name="T71" fmla="*/ 6 h 22"/>
                <a:gd name="T72" fmla="*/ 45 w 76"/>
                <a:gd name="T73" fmla="*/ 5 h 22"/>
                <a:gd name="T74" fmla="*/ 49 w 76"/>
                <a:gd name="T75" fmla="*/ 5 h 22"/>
                <a:gd name="T76" fmla="*/ 53 w 76"/>
                <a:gd name="T77" fmla="*/ 3 h 22"/>
                <a:gd name="T78" fmla="*/ 57 w 76"/>
                <a:gd name="T79" fmla="*/ 2 h 22"/>
                <a:gd name="T80" fmla="*/ 62 w 76"/>
                <a:gd name="T81" fmla="*/ 2 h 22"/>
                <a:gd name="T82" fmla="*/ 65 w 76"/>
                <a:gd name="T83" fmla="*/ 2 h 22"/>
                <a:gd name="T84" fmla="*/ 69 w 76"/>
                <a:gd name="T85" fmla="*/ 0 h 22"/>
                <a:gd name="T86" fmla="*/ 72 w 76"/>
                <a:gd name="T87" fmla="*/ 2 h 22"/>
                <a:gd name="T88" fmla="*/ 75 w 76"/>
                <a:gd name="T89" fmla="*/ 0 h 22"/>
                <a:gd name="T90" fmla="*/ 76 w 76"/>
                <a:gd name="T91" fmla="*/ 3 h 22"/>
                <a:gd name="T92" fmla="*/ 73 w 76"/>
                <a:gd name="T93" fmla="*/ 5 h 22"/>
                <a:gd name="T94" fmla="*/ 70 w 76"/>
                <a:gd name="T95" fmla="*/ 6 h 22"/>
                <a:gd name="T96" fmla="*/ 66 w 76"/>
                <a:gd name="T97" fmla="*/ 8 h 22"/>
                <a:gd name="T98" fmla="*/ 62 w 76"/>
                <a:gd name="T99" fmla="*/ 9 h 22"/>
                <a:gd name="T100" fmla="*/ 57 w 76"/>
                <a:gd name="T101" fmla="*/ 13 h 22"/>
                <a:gd name="T102" fmla="*/ 56 w 76"/>
                <a:gd name="T103" fmla="*/ 18 h 22"/>
                <a:gd name="T104" fmla="*/ 55 w 76"/>
                <a:gd name="T105" fmla="*/ 18 h 22"/>
                <a:gd name="T106" fmla="*/ 53 w 76"/>
                <a:gd name="T107" fmla="*/ 20 h 22"/>
                <a:gd name="T108" fmla="*/ 49 w 76"/>
                <a:gd name="T109" fmla="*/ 19 h 22"/>
                <a:gd name="T110" fmla="*/ 46 w 76"/>
                <a:gd name="T111" fmla="*/ 18 h 22"/>
                <a:gd name="T112" fmla="*/ 47 w 76"/>
                <a:gd name="T113" fmla="*/ 15 h 22"/>
                <a:gd name="T114" fmla="*/ 47 w 76"/>
                <a:gd name="T115" fmla="*/ 15 h 2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6"/>
                <a:gd name="T175" fmla="*/ 0 h 22"/>
                <a:gd name="T176" fmla="*/ 76 w 76"/>
                <a:gd name="T177" fmla="*/ 22 h 2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6" h="22">
                  <a:moveTo>
                    <a:pt x="46" y="16"/>
                  </a:moveTo>
                  <a:lnTo>
                    <a:pt x="45" y="16"/>
                  </a:lnTo>
                  <a:lnTo>
                    <a:pt x="45" y="18"/>
                  </a:lnTo>
                  <a:lnTo>
                    <a:pt x="42" y="18"/>
                  </a:lnTo>
                  <a:lnTo>
                    <a:pt x="40" y="18"/>
                  </a:lnTo>
                  <a:lnTo>
                    <a:pt x="39" y="18"/>
                  </a:lnTo>
                  <a:lnTo>
                    <a:pt x="37" y="19"/>
                  </a:lnTo>
                  <a:lnTo>
                    <a:pt x="37" y="18"/>
                  </a:lnTo>
                  <a:lnTo>
                    <a:pt x="39" y="18"/>
                  </a:lnTo>
                  <a:lnTo>
                    <a:pt x="37" y="18"/>
                  </a:lnTo>
                  <a:lnTo>
                    <a:pt x="36" y="18"/>
                  </a:lnTo>
                  <a:lnTo>
                    <a:pt x="36" y="19"/>
                  </a:lnTo>
                  <a:lnTo>
                    <a:pt x="34" y="18"/>
                  </a:lnTo>
                  <a:lnTo>
                    <a:pt x="33" y="18"/>
                  </a:lnTo>
                  <a:lnTo>
                    <a:pt x="32" y="19"/>
                  </a:lnTo>
                  <a:lnTo>
                    <a:pt x="30" y="19"/>
                  </a:lnTo>
                  <a:lnTo>
                    <a:pt x="29" y="19"/>
                  </a:lnTo>
                  <a:lnTo>
                    <a:pt x="27" y="19"/>
                  </a:lnTo>
                  <a:lnTo>
                    <a:pt x="26" y="19"/>
                  </a:lnTo>
                  <a:lnTo>
                    <a:pt x="24" y="19"/>
                  </a:lnTo>
                  <a:lnTo>
                    <a:pt x="23" y="19"/>
                  </a:lnTo>
                  <a:lnTo>
                    <a:pt x="20" y="20"/>
                  </a:lnTo>
                  <a:lnTo>
                    <a:pt x="19" y="20"/>
                  </a:lnTo>
                  <a:lnTo>
                    <a:pt x="19" y="22"/>
                  </a:lnTo>
                  <a:lnTo>
                    <a:pt x="19" y="20"/>
                  </a:lnTo>
                  <a:lnTo>
                    <a:pt x="20" y="20"/>
                  </a:lnTo>
                  <a:lnTo>
                    <a:pt x="19" y="20"/>
                  </a:lnTo>
                  <a:lnTo>
                    <a:pt x="20" y="20"/>
                  </a:lnTo>
                  <a:lnTo>
                    <a:pt x="22" y="19"/>
                  </a:lnTo>
                  <a:lnTo>
                    <a:pt x="20" y="19"/>
                  </a:lnTo>
                  <a:lnTo>
                    <a:pt x="19" y="19"/>
                  </a:lnTo>
                  <a:lnTo>
                    <a:pt x="19" y="18"/>
                  </a:lnTo>
                  <a:lnTo>
                    <a:pt x="17" y="18"/>
                  </a:lnTo>
                  <a:lnTo>
                    <a:pt x="19" y="18"/>
                  </a:lnTo>
                  <a:lnTo>
                    <a:pt x="20" y="18"/>
                  </a:lnTo>
                  <a:lnTo>
                    <a:pt x="22" y="16"/>
                  </a:lnTo>
                  <a:lnTo>
                    <a:pt x="23" y="16"/>
                  </a:lnTo>
                  <a:lnTo>
                    <a:pt x="23" y="15"/>
                  </a:lnTo>
                  <a:lnTo>
                    <a:pt x="24" y="15"/>
                  </a:lnTo>
                  <a:lnTo>
                    <a:pt x="26" y="15"/>
                  </a:lnTo>
                  <a:lnTo>
                    <a:pt x="27" y="15"/>
                  </a:lnTo>
                  <a:lnTo>
                    <a:pt x="27" y="13"/>
                  </a:lnTo>
                  <a:lnTo>
                    <a:pt x="27" y="12"/>
                  </a:lnTo>
                  <a:lnTo>
                    <a:pt x="26" y="12"/>
                  </a:lnTo>
                  <a:lnTo>
                    <a:pt x="24" y="12"/>
                  </a:lnTo>
                  <a:lnTo>
                    <a:pt x="23" y="12"/>
                  </a:lnTo>
                  <a:lnTo>
                    <a:pt x="22" y="12"/>
                  </a:lnTo>
                  <a:lnTo>
                    <a:pt x="20" y="12"/>
                  </a:lnTo>
                  <a:lnTo>
                    <a:pt x="19" y="13"/>
                  </a:lnTo>
                  <a:lnTo>
                    <a:pt x="17" y="13"/>
                  </a:lnTo>
                  <a:lnTo>
                    <a:pt x="17" y="12"/>
                  </a:lnTo>
                  <a:lnTo>
                    <a:pt x="16" y="12"/>
                  </a:lnTo>
                  <a:lnTo>
                    <a:pt x="16" y="13"/>
                  </a:lnTo>
                  <a:lnTo>
                    <a:pt x="14" y="13"/>
                  </a:lnTo>
                  <a:lnTo>
                    <a:pt x="14" y="15"/>
                  </a:lnTo>
                  <a:lnTo>
                    <a:pt x="14" y="13"/>
                  </a:lnTo>
                  <a:lnTo>
                    <a:pt x="13" y="13"/>
                  </a:lnTo>
                  <a:lnTo>
                    <a:pt x="13" y="12"/>
                  </a:lnTo>
                  <a:lnTo>
                    <a:pt x="12" y="12"/>
                  </a:lnTo>
                  <a:lnTo>
                    <a:pt x="10" y="12"/>
                  </a:lnTo>
                  <a:lnTo>
                    <a:pt x="10" y="13"/>
                  </a:lnTo>
                  <a:lnTo>
                    <a:pt x="7" y="13"/>
                  </a:lnTo>
                  <a:lnTo>
                    <a:pt x="7" y="15"/>
                  </a:lnTo>
                  <a:lnTo>
                    <a:pt x="6" y="16"/>
                  </a:lnTo>
                  <a:lnTo>
                    <a:pt x="4" y="16"/>
                  </a:lnTo>
                  <a:lnTo>
                    <a:pt x="4" y="15"/>
                  </a:lnTo>
                  <a:lnTo>
                    <a:pt x="3" y="15"/>
                  </a:lnTo>
                  <a:lnTo>
                    <a:pt x="3" y="16"/>
                  </a:lnTo>
                  <a:lnTo>
                    <a:pt x="2" y="16"/>
                  </a:lnTo>
                  <a:lnTo>
                    <a:pt x="0" y="16"/>
                  </a:lnTo>
                  <a:lnTo>
                    <a:pt x="2" y="15"/>
                  </a:lnTo>
                  <a:lnTo>
                    <a:pt x="3" y="15"/>
                  </a:lnTo>
                  <a:lnTo>
                    <a:pt x="4" y="13"/>
                  </a:lnTo>
                  <a:lnTo>
                    <a:pt x="6" y="12"/>
                  </a:lnTo>
                  <a:lnTo>
                    <a:pt x="7" y="12"/>
                  </a:lnTo>
                  <a:lnTo>
                    <a:pt x="9" y="12"/>
                  </a:lnTo>
                  <a:lnTo>
                    <a:pt x="10" y="12"/>
                  </a:lnTo>
                  <a:lnTo>
                    <a:pt x="10" y="10"/>
                  </a:lnTo>
                  <a:lnTo>
                    <a:pt x="12" y="10"/>
                  </a:lnTo>
                  <a:lnTo>
                    <a:pt x="13" y="10"/>
                  </a:lnTo>
                  <a:lnTo>
                    <a:pt x="14" y="10"/>
                  </a:lnTo>
                  <a:lnTo>
                    <a:pt x="17" y="9"/>
                  </a:lnTo>
                  <a:lnTo>
                    <a:pt x="17" y="10"/>
                  </a:lnTo>
                  <a:lnTo>
                    <a:pt x="19" y="10"/>
                  </a:lnTo>
                  <a:lnTo>
                    <a:pt x="19" y="9"/>
                  </a:lnTo>
                  <a:lnTo>
                    <a:pt x="20" y="9"/>
                  </a:lnTo>
                  <a:lnTo>
                    <a:pt x="22" y="9"/>
                  </a:lnTo>
                  <a:lnTo>
                    <a:pt x="22" y="8"/>
                  </a:lnTo>
                  <a:lnTo>
                    <a:pt x="23" y="8"/>
                  </a:lnTo>
                  <a:lnTo>
                    <a:pt x="24" y="8"/>
                  </a:lnTo>
                  <a:lnTo>
                    <a:pt x="26" y="8"/>
                  </a:lnTo>
                  <a:lnTo>
                    <a:pt x="27" y="8"/>
                  </a:lnTo>
                  <a:lnTo>
                    <a:pt x="29" y="8"/>
                  </a:lnTo>
                  <a:lnTo>
                    <a:pt x="29" y="9"/>
                  </a:lnTo>
                  <a:lnTo>
                    <a:pt x="30" y="9"/>
                  </a:lnTo>
                  <a:lnTo>
                    <a:pt x="32" y="9"/>
                  </a:lnTo>
                  <a:lnTo>
                    <a:pt x="33" y="9"/>
                  </a:lnTo>
                  <a:lnTo>
                    <a:pt x="32" y="9"/>
                  </a:lnTo>
                  <a:lnTo>
                    <a:pt x="33" y="9"/>
                  </a:lnTo>
                  <a:lnTo>
                    <a:pt x="34" y="9"/>
                  </a:lnTo>
                  <a:lnTo>
                    <a:pt x="34" y="10"/>
                  </a:lnTo>
                  <a:lnTo>
                    <a:pt x="34" y="9"/>
                  </a:lnTo>
                  <a:lnTo>
                    <a:pt x="34" y="8"/>
                  </a:lnTo>
                  <a:lnTo>
                    <a:pt x="36" y="8"/>
                  </a:lnTo>
                  <a:lnTo>
                    <a:pt x="37" y="8"/>
                  </a:lnTo>
                  <a:lnTo>
                    <a:pt x="39" y="8"/>
                  </a:lnTo>
                  <a:lnTo>
                    <a:pt x="40" y="8"/>
                  </a:lnTo>
                  <a:lnTo>
                    <a:pt x="42" y="6"/>
                  </a:lnTo>
                  <a:lnTo>
                    <a:pt x="43" y="6"/>
                  </a:lnTo>
                  <a:lnTo>
                    <a:pt x="45" y="6"/>
                  </a:lnTo>
                  <a:lnTo>
                    <a:pt x="45" y="5"/>
                  </a:lnTo>
                  <a:lnTo>
                    <a:pt x="46" y="5"/>
                  </a:lnTo>
                  <a:lnTo>
                    <a:pt x="47" y="5"/>
                  </a:lnTo>
                  <a:lnTo>
                    <a:pt x="49" y="5"/>
                  </a:lnTo>
                  <a:lnTo>
                    <a:pt x="50" y="3"/>
                  </a:lnTo>
                  <a:lnTo>
                    <a:pt x="52" y="3"/>
                  </a:lnTo>
                  <a:lnTo>
                    <a:pt x="53" y="3"/>
                  </a:lnTo>
                  <a:lnTo>
                    <a:pt x="55" y="3"/>
                  </a:lnTo>
                  <a:lnTo>
                    <a:pt x="56" y="2"/>
                  </a:lnTo>
                  <a:lnTo>
                    <a:pt x="57" y="2"/>
                  </a:lnTo>
                  <a:lnTo>
                    <a:pt x="59" y="2"/>
                  </a:lnTo>
                  <a:lnTo>
                    <a:pt x="60" y="2"/>
                  </a:lnTo>
                  <a:lnTo>
                    <a:pt x="62" y="2"/>
                  </a:lnTo>
                  <a:lnTo>
                    <a:pt x="63" y="2"/>
                  </a:lnTo>
                  <a:lnTo>
                    <a:pt x="65" y="0"/>
                  </a:lnTo>
                  <a:lnTo>
                    <a:pt x="65" y="2"/>
                  </a:lnTo>
                  <a:lnTo>
                    <a:pt x="66" y="2"/>
                  </a:lnTo>
                  <a:lnTo>
                    <a:pt x="67" y="2"/>
                  </a:lnTo>
                  <a:lnTo>
                    <a:pt x="69" y="0"/>
                  </a:lnTo>
                  <a:lnTo>
                    <a:pt x="70" y="0"/>
                  </a:lnTo>
                  <a:lnTo>
                    <a:pt x="70" y="2"/>
                  </a:lnTo>
                  <a:lnTo>
                    <a:pt x="72" y="2"/>
                  </a:lnTo>
                  <a:lnTo>
                    <a:pt x="72" y="0"/>
                  </a:lnTo>
                  <a:lnTo>
                    <a:pt x="73" y="0"/>
                  </a:lnTo>
                  <a:lnTo>
                    <a:pt x="75" y="0"/>
                  </a:lnTo>
                  <a:lnTo>
                    <a:pt x="75" y="2"/>
                  </a:lnTo>
                  <a:lnTo>
                    <a:pt x="76" y="2"/>
                  </a:lnTo>
                  <a:lnTo>
                    <a:pt x="76" y="3"/>
                  </a:lnTo>
                  <a:lnTo>
                    <a:pt x="75" y="3"/>
                  </a:lnTo>
                  <a:lnTo>
                    <a:pt x="75" y="5"/>
                  </a:lnTo>
                  <a:lnTo>
                    <a:pt x="73" y="5"/>
                  </a:lnTo>
                  <a:lnTo>
                    <a:pt x="72" y="5"/>
                  </a:lnTo>
                  <a:lnTo>
                    <a:pt x="70" y="5"/>
                  </a:lnTo>
                  <a:lnTo>
                    <a:pt x="70" y="6"/>
                  </a:lnTo>
                  <a:lnTo>
                    <a:pt x="69" y="6"/>
                  </a:lnTo>
                  <a:lnTo>
                    <a:pt x="67" y="6"/>
                  </a:lnTo>
                  <a:lnTo>
                    <a:pt x="66" y="8"/>
                  </a:lnTo>
                  <a:lnTo>
                    <a:pt x="65" y="9"/>
                  </a:lnTo>
                  <a:lnTo>
                    <a:pt x="63" y="9"/>
                  </a:lnTo>
                  <a:lnTo>
                    <a:pt x="62" y="9"/>
                  </a:lnTo>
                  <a:lnTo>
                    <a:pt x="62" y="10"/>
                  </a:lnTo>
                  <a:lnTo>
                    <a:pt x="60" y="10"/>
                  </a:lnTo>
                  <a:lnTo>
                    <a:pt x="57" y="13"/>
                  </a:lnTo>
                  <a:lnTo>
                    <a:pt x="57" y="15"/>
                  </a:lnTo>
                  <a:lnTo>
                    <a:pt x="56" y="16"/>
                  </a:lnTo>
                  <a:lnTo>
                    <a:pt x="56" y="18"/>
                  </a:lnTo>
                  <a:lnTo>
                    <a:pt x="55" y="18"/>
                  </a:lnTo>
                  <a:lnTo>
                    <a:pt x="55" y="16"/>
                  </a:lnTo>
                  <a:lnTo>
                    <a:pt x="55" y="18"/>
                  </a:lnTo>
                  <a:lnTo>
                    <a:pt x="55" y="19"/>
                  </a:lnTo>
                  <a:lnTo>
                    <a:pt x="53" y="19"/>
                  </a:lnTo>
                  <a:lnTo>
                    <a:pt x="53" y="20"/>
                  </a:lnTo>
                  <a:lnTo>
                    <a:pt x="52" y="20"/>
                  </a:lnTo>
                  <a:lnTo>
                    <a:pt x="50" y="20"/>
                  </a:lnTo>
                  <a:lnTo>
                    <a:pt x="49" y="19"/>
                  </a:lnTo>
                  <a:lnTo>
                    <a:pt x="46" y="19"/>
                  </a:lnTo>
                  <a:lnTo>
                    <a:pt x="45" y="18"/>
                  </a:lnTo>
                  <a:lnTo>
                    <a:pt x="46" y="18"/>
                  </a:lnTo>
                  <a:lnTo>
                    <a:pt x="47" y="18"/>
                  </a:lnTo>
                  <a:lnTo>
                    <a:pt x="47" y="16"/>
                  </a:lnTo>
                  <a:lnTo>
                    <a:pt x="47" y="15"/>
                  </a:lnTo>
                  <a:lnTo>
                    <a:pt x="47" y="13"/>
                  </a:lnTo>
                  <a:lnTo>
                    <a:pt x="46" y="13"/>
                  </a:lnTo>
                  <a:lnTo>
                    <a:pt x="47" y="15"/>
                  </a:lnTo>
                  <a:lnTo>
                    <a:pt x="46" y="15"/>
                  </a:lnTo>
                  <a:lnTo>
                    <a:pt x="46" y="1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88" name="Freeform 339"/>
            <p:cNvSpPr>
              <a:spLocks/>
            </p:cNvSpPr>
            <p:nvPr/>
          </p:nvSpPr>
          <p:spPr bwMode="auto">
            <a:xfrm>
              <a:off x="3222" y="957"/>
              <a:ext cx="15" cy="16"/>
            </a:xfrm>
            <a:custGeom>
              <a:avLst/>
              <a:gdLst>
                <a:gd name="T0" fmla="*/ 11 w 30"/>
                <a:gd name="T1" fmla="*/ 30 h 33"/>
                <a:gd name="T2" fmla="*/ 12 w 30"/>
                <a:gd name="T3" fmla="*/ 27 h 33"/>
                <a:gd name="T4" fmla="*/ 12 w 30"/>
                <a:gd name="T5" fmla="*/ 25 h 33"/>
                <a:gd name="T6" fmla="*/ 15 w 30"/>
                <a:gd name="T7" fmla="*/ 27 h 33"/>
                <a:gd name="T8" fmla="*/ 18 w 30"/>
                <a:gd name="T9" fmla="*/ 23 h 33"/>
                <a:gd name="T10" fmla="*/ 14 w 30"/>
                <a:gd name="T11" fmla="*/ 24 h 33"/>
                <a:gd name="T12" fmla="*/ 14 w 30"/>
                <a:gd name="T13" fmla="*/ 20 h 33"/>
                <a:gd name="T14" fmla="*/ 18 w 30"/>
                <a:gd name="T15" fmla="*/ 21 h 33"/>
                <a:gd name="T16" fmla="*/ 21 w 30"/>
                <a:gd name="T17" fmla="*/ 18 h 33"/>
                <a:gd name="T18" fmla="*/ 17 w 30"/>
                <a:gd name="T19" fmla="*/ 18 h 33"/>
                <a:gd name="T20" fmla="*/ 14 w 30"/>
                <a:gd name="T21" fmla="*/ 17 h 33"/>
                <a:gd name="T22" fmla="*/ 17 w 30"/>
                <a:gd name="T23" fmla="*/ 18 h 33"/>
                <a:gd name="T24" fmla="*/ 20 w 30"/>
                <a:gd name="T25" fmla="*/ 17 h 33"/>
                <a:gd name="T26" fmla="*/ 20 w 30"/>
                <a:gd name="T27" fmla="*/ 17 h 33"/>
                <a:gd name="T28" fmla="*/ 21 w 30"/>
                <a:gd name="T29" fmla="*/ 15 h 33"/>
                <a:gd name="T30" fmla="*/ 24 w 30"/>
                <a:gd name="T31" fmla="*/ 13 h 33"/>
                <a:gd name="T32" fmla="*/ 25 w 30"/>
                <a:gd name="T33" fmla="*/ 13 h 33"/>
                <a:gd name="T34" fmla="*/ 28 w 30"/>
                <a:gd name="T35" fmla="*/ 8 h 33"/>
                <a:gd name="T36" fmla="*/ 30 w 30"/>
                <a:gd name="T37" fmla="*/ 5 h 33"/>
                <a:gd name="T38" fmla="*/ 28 w 30"/>
                <a:gd name="T39" fmla="*/ 0 h 33"/>
                <a:gd name="T40" fmla="*/ 25 w 30"/>
                <a:gd name="T41" fmla="*/ 1 h 33"/>
                <a:gd name="T42" fmla="*/ 24 w 30"/>
                <a:gd name="T43" fmla="*/ 1 h 33"/>
                <a:gd name="T44" fmla="*/ 20 w 30"/>
                <a:gd name="T45" fmla="*/ 3 h 33"/>
                <a:gd name="T46" fmla="*/ 20 w 30"/>
                <a:gd name="T47" fmla="*/ 5 h 33"/>
                <a:gd name="T48" fmla="*/ 17 w 30"/>
                <a:gd name="T49" fmla="*/ 5 h 33"/>
                <a:gd name="T50" fmla="*/ 15 w 30"/>
                <a:gd name="T51" fmla="*/ 5 h 33"/>
                <a:gd name="T52" fmla="*/ 15 w 30"/>
                <a:gd name="T53" fmla="*/ 4 h 33"/>
                <a:gd name="T54" fmla="*/ 18 w 30"/>
                <a:gd name="T55" fmla="*/ 1 h 33"/>
                <a:gd name="T56" fmla="*/ 18 w 30"/>
                <a:gd name="T57" fmla="*/ 1 h 33"/>
                <a:gd name="T58" fmla="*/ 15 w 30"/>
                <a:gd name="T59" fmla="*/ 3 h 33"/>
                <a:gd name="T60" fmla="*/ 11 w 30"/>
                <a:gd name="T61" fmla="*/ 1 h 33"/>
                <a:gd name="T62" fmla="*/ 8 w 30"/>
                <a:gd name="T63" fmla="*/ 4 h 33"/>
                <a:gd name="T64" fmla="*/ 7 w 30"/>
                <a:gd name="T65" fmla="*/ 7 h 33"/>
                <a:gd name="T66" fmla="*/ 5 w 30"/>
                <a:gd name="T67" fmla="*/ 11 h 33"/>
                <a:gd name="T68" fmla="*/ 4 w 30"/>
                <a:gd name="T69" fmla="*/ 15 h 33"/>
                <a:gd name="T70" fmla="*/ 2 w 30"/>
                <a:gd name="T71" fmla="*/ 18 h 33"/>
                <a:gd name="T72" fmla="*/ 1 w 30"/>
                <a:gd name="T73" fmla="*/ 23 h 33"/>
                <a:gd name="T74" fmla="*/ 1 w 30"/>
                <a:gd name="T75" fmla="*/ 25 h 33"/>
                <a:gd name="T76" fmla="*/ 0 w 30"/>
                <a:gd name="T77" fmla="*/ 25 h 33"/>
                <a:gd name="T78" fmla="*/ 1 w 30"/>
                <a:gd name="T79" fmla="*/ 28 h 33"/>
                <a:gd name="T80" fmla="*/ 1 w 30"/>
                <a:gd name="T81" fmla="*/ 31 h 33"/>
                <a:gd name="T82" fmla="*/ 5 w 30"/>
                <a:gd name="T83" fmla="*/ 33 h 33"/>
                <a:gd name="T84" fmla="*/ 10 w 30"/>
                <a:gd name="T85" fmla="*/ 33 h 33"/>
                <a:gd name="T86" fmla="*/ 8 w 30"/>
                <a:gd name="T87" fmla="*/ 30 h 33"/>
                <a:gd name="T88" fmla="*/ 5 w 30"/>
                <a:gd name="T89" fmla="*/ 28 h 33"/>
                <a:gd name="T90" fmla="*/ 10 w 30"/>
                <a:gd name="T91" fmla="*/ 31 h 3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0"/>
                <a:gd name="T139" fmla="*/ 0 h 33"/>
                <a:gd name="T140" fmla="*/ 30 w 30"/>
                <a:gd name="T141" fmla="*/ 33 h 3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0" h="33">
                  <a:moveTo>
                    <a:pt x="10" y="31"/>
                  </a:moveTo>
                  <a:lnTo>
                    <a:pt x="11" y="31"/>
                  </a:lnTo>
                  <a:lnTo>
                    <a:pt x="11" y="30"/>
                  </a:lnTo>
                  <a:lnTo>
                    <a:pt x="12" y="30"/>
                  </a:lnTo>
                  <a:lnTo>
                    <a:pt x="12" y="28"/>
                  </a:lnTo>
                  <a:lnTo>
                    <a:pt x="12" y="27"/>
                  </a:lnTo>
                  <a:lnTo>
                    <a:pt x="11" y="27"/>
                  </a:lnTo>
                  <a:lnTo>
                    <a:pt x="12" y="27"/>
                  </a:lnTo>
                  <a:lnTo>
                    <a:pt x="12" y="25"/>
                  </a:lnTo>
                  <a:lnTo>
                    <a:pt x="14" y="25"/>
                  </a:lnTo>
                  <a:lnTo>
                    <a:pt x="14" y="27"/>
                  </a:lnTo>
                  <a:lnTo>
                    <a:pt x="15" y="27"/>
                  </a:lnTo>
                  <a:lnTo>
                    <a:pt x="15" y="25"/>
                  </a:lnTo>
                  <a:lnTo>
                    <a:pt x="18" y="24"/>
                  </a:lnTo>
                  <a:lnTo>
                    <a:pt x="18" y="23"/>
                  </a:lnTo>
                  <a:lnTo>
                    <a:pt x="17" y="23"/>
                  </a:lnTo>
                  <a:lnTo>
                    <a:pt x="15" y="24"/>
                  </a:lnTo>
                  <a:lnTo>
                    <a:pt x="14" y="24"/>
                  </a:lnTo>
                  <a:lnTo>
                    <a:pt x="15" y="23"/>
                  </a:lnTo>
                  <a:lnTo>
                    <a:pt x="15" y="21"/>
                  </a:lnTo>
                  <a:lnTo>
                    <a:pt x="14" y="20"/>
                  </a:lnTo>
                  <a:lnTo>
                    <a:pt x="15" y="20"/>
                  </a:lnTo>
                  <a:lnTo>
                    <a:pt x="17" y="21"/>
                  </a:lnTo>
                  <a:lnTo>
                    <a:pt x="18" y="21"/>
                  </a:lnTo>
                  <a:lnTo>
                    <a:pt x="20" y="20"/>
                  </a:lnTo>
                  <a:lnTo>
                    <a:pt x="21" y="20"/>
                  </a:lnTo>
                  <a:lnTo>
                    <a:pt x="21" y="18"/>
                  </a:lnTo>
                  <a:lnTo>
                    <a:pt x="20" y="18"/>
                  </a:lnTo>
                  <a:lnTo>
                    <a:pt x="18" y="18"/>
                  </a:lnTo>
                  <a:lnTo>
                    <a:pt x="17" y="18"/>
                  </a:lnTo>
                  <a:lnTo>
                    <a:pt x="15" y="18"/>
                  </a:lnTo>
                  <a:lnTo>
                    <a:pt x="14" y="18"/>
                  </a:lnTo>
                  <a:lnTo>
                    <a:pt x="14" y="17"/>
                  </a:lnTo>
                  <a:lnTo>
                    <a:pt x="15" y="17"/>
                  </a:lnTo>
                  <a:lnTo>
                    <a:pt x="15" y="18"/>
                  </a:lnTo>
                  <a:lnTo>
                    <a:pt x="17" y="18"/>
                  </a:lnTo>
                  <a:lnTo>
                    <a:pt x="17" y="17"/>
                  </a:lnTo>
                  <a:lnTo>
                    <a:pt x="18" y="17"/>
                  </a:lnTo>
                  <a:lnTo>
                    <a:pt x="20" y="17"/>
                  </a:lnTo>
                  <a:lnTo>
                    <a:pt x="21" y="17"/>
                  </a:lnTo>
                  <a:lnTo>
                    <a:pt x="21" y="15"/>
                  </a:lnTo>
                  <a:lnTo>
                    <a:pt x="20" y="17"/>
                  </a:lnTo>
                  <a:lnTo>
                    <a:pt x="20" y="15"/>
                  </a:lnTo>
                  <a:lnTo>
                    <a:pt x="20" y="14"/>
                  </a:lnTo>
                  <a:lnTo>
                    <a:pt x="21" y="15"/>
                  </a:lnTo>
                  <a:lnTo>
                    <a:pt x="22" y="15"/>
                  </a:lnTo>
                  <a:lnTo>
                    <a:pt x="25" y="13"/>
                  </a:lnTo>
                  <a:lnTo>
                    <a:pt x="24" y="13"/>
                  </a:lnTo>
                  <a:lnTo>
                    <a:pt x="24" y="11"/>
                  </a:lnTo>
                  <a:lnTo>
                    <a:pt x="24" y="13"/>
                  </a:lnTo>
                  <a:lnTo>
                    <a:pt x="25" y="13"/>
                  </a:lnTo>
                  <a:lnTo>
                    <a:pt x="27" y="11"/>
                  </a:lnTo>
                  <a:lnTo>
                    <a:pt x="28" y="10"/>
                  </a:lnTo>
                  <a:lnTo>
                    <a:pt x="28" y="8"/>
                  </a:lnTo>
                  <a:lnTo>
                    <a:pt x="27" y="8"/>
                  </a:lnTo>
                  <a:lnTo>
                    <a:pt x="28" y="7"/>
                  </a:lnTo>
                  <a:lnTo>
                    <a:pt x="30" y="5"/>
                  </a:lnTo>
                  <a:lnTo>
                    <a:pt x="30" y="3"/>
                  </a:lnTo>
                  <a:lnTo>
                    <a:pt x="28" y="1"/>
                  </a:lnTo>
                  <a:lnTo>
                    <a:pt x="28" y="0"/>
                  </a:lnTo>
                  <a:lnTo>
                    <a:pt x="27" y="0"/>
                  </a:lnTo>
                  <a:lnTo>
                    <a:pt x="27" y="1"/>
                  </a:lnTo>
                  <a:lnTo>
                    <a:pt x="25" y="1"/>
                  </a:lnTo>
                  <a:lnTo>
                    <a:pt x="25" y="3"/>
                  </a:lnTo>
                  <a:lnTo>
                    <a:pt x="25" y="1"/>
                  </a:lnTo>
                  <a:lnTo>
                    <a:pt x="24" y="1"/>
                  </a:lnTo>
                  <a:lnTo>
                    <a:pt x="22" y="1"/>
                  </a:lnTo>
                  <a:lnTo>
                    <a:pt x="21" y="1"/>
                  </a:lnTo>
                  <a:lnTo>
                    <a:pt x="20" y="3"/>
                  </a:lnTo>
                  <a:lnTo>
                    <a:pt x="18" y="4"/>
                  </a:lnTo>
                  <a:lnTo>
                    <a:pt x="20" y="4"/>
                  </a:lnTo>
                  <a:lnTo>
                    <a:pt x="20" y="5"/>
                  </a:lnTo>
                  <a:lnTo>
                    <a:pt x="18" y="4"/>
                  </a:lnTo>
                  <a:lnTo>
                    <a:pt x="17" y="4"/>
                  </a:lnTo>
                  <a:lnTo>
                    <a:pt x="17" y="5"/>
                  </a:lnTo>
                  <a:lnTo>
                    <a:pt x="17" y="4"/>
                  </a:lnTo>
                  <a:lnTo>
                    <a:pt x="15" y="4"/>
                  </a:lnTo>
                  <a:lnTo>
                    <a:pt x="15" y="5"/>
                  </a:lnTo>
                  <a:lnTo>
                    <a:pt x="14" y="5"/>
                  </a:lnTo>
                  <a:lnTo>
                    <a:pt x="14" y="4"/>
                  </a:lnTo>
                  <a:lnTo>
                    <a:pt x="15" y="4"/>
                  </a:lnTo>
                  <a:lnTo>
                    <a:pt x="17" y="3"/>
                  </a:lnTo>
                  <a:lnTo>
                    <a:pt x="18" y="3"/>
                  </a:lnTo>
                  <a:lnTo>
                    <a:pt x="18" y="1"/>
                  </a:lnTo>
                  <a:lnTo>
                    <a:pt x="20" y="1"/>
                  </a:lnTo>
                  <a:lnTo>
                    <a:pt x="20" y="0"/>
                  </a:lnTo>
                  <a:lnTo>
                    <a:pt x="18" y="1"/>
                  </a:lnTo>
                  <a:lnTo>
                    <a:pt x="17" y="1"/>
                  </a:lnTo>
                  <a:lnTo>
                    <a:pt x="15" y="1"/>
                  </a:lnTo>
                  <a:lnTo>
                    <a:pt x="15" y="3"/>
                  </a:lnTo>
                  <a:lnTo>
                    <a:pt x="15" y="1"/>
                  </a:lnTo>
                  <a:lnTo>
                    <a:pt x="14" y="1"/>
                  </a:lnTo>
                  <a:lnTo>
                    <a:pt x="11" y="1"/>
                  </a:lnTo>
                  <a:lnTo>
                    <a:pt x="10" y="1"/>
                  </a:lnTo>
                  <a:lnTo>
                    <a:pt x="10" y="3"/>
                  </a:lnTo>
                  <a:lnTo>
                    <a:pt x="8" y="4"/>
                  </a:lnTo>
                  <a:lnTo>
                    <a:pt x="7" y="4"/>
                  </a:lnTo>
                  <a:lnTo>
                    <a:pt x="7" y="5"/>
                  </a:lnTo>
                  <a:lnTo>
                    <a:pt x="7" y="7"/>
                  </a:lnTo>
                  <a:lnTo>
                    <a:pt x="7" y="8"/>
                  </a:lnTo>
                  <a:lnTo>
                    <a:pt x="5" y="10"/>
                  </a:lnTo>
                  <a:lnTo>
                    <a:pt x="5" y="11"/>
                  </a:lnTo>
                  <a:lnTo>
                    <a:pt x="5" y="13"/>
                  </a:lnTo>
                  <a:lnTo>
                    <a:pt x="5" y="14"/>
                  </a:lnTo>
                  <a:lnTo>
                    <a:pt x="4" y="15"/>
                  </a:lnTo>
                  <a:lnTo>
                    <a:pt x="2" y="15"/>
                  </a:lnTo>
                  <a:lnTo>
                    <a:pt x="2" y="17"/>
                  </a:lnTo>
                  <a:lnTo>
                    <a:pt x="2" y="18"/>
                  </a:lnTo>
                  <a:lnTo>
                    <a:pt x="1" y="20"/>
                  </a:lnTo>
                  <a:lnTo>
                    <a:pt x="1" y="21"/>
                  </a:lnTo>
                  <a:lnTo>
                    <a:pt x="1" y="23"/>
                  </a:lnTo>
                  <a:lnTo>
                    <a:pt x="0" y="24"/>
                  </a:lnTo>
                  <a:lnTo>
                    <a:pt x="0" y="25"/>
                  </a:lnTo>
                  <a:lnTo>
                    <a:pt x="1" y="25"/>
                  </a:lnTo>
                  <a:lnTo>
                    <a:pt x="1" y="24"/>
                  </a:lnTo>
                  <a:lnTo>
                    <a:pt x="1" y="25"/>
                  </a:lnTo>
                  <a:lnTo>
                    <a:pt x="0" y="25"/>
                  </a:lnTo>
                  <a:lnTo>
                    <a:pt x="0" y="27"/>
                  </a:lnTo>
                  <a:lnTo>
                    <a:pt x="0" y="28"/>
                  </a:lnTo>
                  <a:lnTo>
                    <a:pt x="1" y="28"/>
                  </a:lnTo>
                  <a:lnTo>
                    <a:pt x="0" y="28"/>
                  </a:lnTo>
                  <a:lnTo>
                    <a:pt x="1" y="30"/>
                  </a:lnTo>
                  <a:lnTo>
                    <a:pt x="1" y="31"/>
                  </a:lnTo>
                  <a:lnTo>
                    <a:pt x="2" y="33"/>
                  </a:lnTo>
                  <a:lnTo>
                    <a:pt x="4" y="33"/>
                  </a:lnTo>
                  <a:lnTo>
                    <a:pt x="5" y="33"/>
                  </a:lnTo>
                  <a:lnTo>
                    <a:pt x="7" y="33"/>
                  </a:lnTo>
                  <a:lnTo>
                    <a:pt x="8" y="33"/>
                  </a:lnTo>
                  <a:lnTo>
                    <a:pt x="10" y="33"/>
                  </a:lnTo>
                  <a:lnTo>
                    <a:pt x="10" y="31"/>
                  </a:lnTo>
                  <a:lnTo>
                    <a:pt x="8" y="31"/>
                  </a:lnTo>
                  <a:lnTo>
                    <a:pt x="8" y="30"/>
                  </a:lnTo>
                  <a:lnTo>
                    <a:pt x="7" y="30"/>
                  </a:lnTo>
                  <a:lnTo>
                    <a:pt x="5" y="30"/>
                  </a:lnTo>
                  <a:lnTo>
                    <a:pt x="5" y="28"/>
                  </a:lnTo>
                  <a:lnTo>
                    <a:pt x="7" y="30"/>
                  </a:lnTo>
                  <a:lnTo>
                    <a:pt x="8" y="30"/>
                  </a:lnTo>
                  <a:lnTo>
                    <a:pt x="10" y="3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89" name="Freeform 340"/>
            <p:cNvSpPr>
              <a:spLocks/>
            </p:cNvSpPr>
            <p:nvPr/>
          </p:nvSpPr>
          <p:spPr bwMode="auto">
            <a:xfrm>
              <a:off x="3244" y="1023"/>
              <a:ext cx="20" cy="35"/>
            </a:xfrm>
            <a:custGeom>
              <a:avLst/>
              <a:gdLst>
                <a:gd name="T0" fmla="*/ 37 w 40"/>
                <a:gd name="T1" fmla="*/ 19 h 70"/>
                <a:gd name="T2" fmla="*/ 40 w 40"/>
                <a:gd name="T3" fmla="*/ 15 h 70"/>
                <a:gd name="T4" fmla="*/ 40 w 40"/>
                <a:gd name="T5" fmla="*/ 12 h 70"/>
                <a:gd name="T6" fmla="*/ 37 w 40"/>
                <a:gd name="T7" fmla="*/ 9 h 70"/>
                <a:gd name="T8" fmla="*/ 38 w 40"/>
                <a:gd name="T9" fmla="*/ 5 h 70"/>
                <a:gd name="T10" fmla="*/ 40 w 40"/>
                <a:gd name="T11" fmla="*/ 0 h 70"/>
                <a:gd name="T12" fmla="*/ 36 w 40"/>
                <a:gd name="T13" fmla="*/ 0 h 70"/>
                <a:gd name="T14" fmla="*/ 31 w 40"/>
                <a:gd name="T15" fmla="*/ 3 h 70"/>
                <a:gd name="T16" fmla="*/ 28 w 40"/>
                <a:gd name="T17" fmla="*/ 9 h 70"/>
                <a:gd name="T18" fmla="*/ 27 w 40"/>
                <a:gd name="T19" fmla="*/ 13 h 70"/>
                <a:gd name="T20" fmla="*/ 27 w 40"/>
                <a:gd name="T21" fmla="*/ 15 h 70"/>
                <a:gd name="T22" fmla="*/ 27 w 40"/>
                <a:gd name="T23" fmla="*/ 19 h 70"/>
                <a:gd name="T24" fmla="*/ 23 w 40"/>
                <a:gd name="T25" fmla="*/ 23 h 70"/>
                <a:gd name="T26" fmla="*/ 26 w 40"/>
                <a:gd name="T27" fmla="*/ 25 h 70"/>
                <a:gd name="T28" fmla="*/ 28 w 40"/>
                <a:gd name="T29" fmla="*/ 25 h 70"/>
                <a:gd name="T30" fmla="*/ 26 w 40"/>
                <a:gd name="T31" fmla="*/ 25 h 70"/>
                <a:gd name="T32" fmla="*/ 23 w 40"/>
                <a:gd name="T33" fmla="*/ 26 h 70"/>
                <a:gd name="T34" fmla="*/ 23 w 40"/>
                <a:gd name="T35" fmla="*/ 27 h 70"/>
                <a:gd name="T36" fmla="*/ 21 w 40"/>
                <a:gd name="T37" fmla="*/ 30 h 70"/>
                <a:gd name="T38" fmla="*/ 20 w 40"/>
                <a:gd name="T39" fmla="*/ 33 h 70"/>
                <a:gd name="T40" fmla="*/ 20 w 40"/>
                <a:gd name="T41" fmla="*/ 37 h 70"/>
                <a:gd name="T42" fmla="*/ 16 w 40"/>
                <a:gd name="T43" fmla="*/ 40 h 70"/>
                <a:gd name="T44" fmla="*/ 14 w 40"/>
                <a:gd name="T45" fmla="*/ 40 h 70"/>
                <a:gd name="T46" fmla="*/ 11 w 40"/>
                <a:gd name="T47" fmla="*/ 39 h 70"/>
                <a:gd name="T48" fmla="*/ 7 w 40"/>
                <a:gd name="T49" fmla="*/ 37 h 70"/>
                <a:gd name="T50" fmla="*/ 4 w 40"/>
                <a:gd name="T51" fmla="*/ 37 h 70"/>
                <a:gd name="T52" fmla="*/ 3 w 40"/>
                <a:gd name="T53" fmla="*/ 40 h 70"/>
                <a:gd name="T54" fmla="*/ 8 w 40"/>
                <a:gd name="T55" fmla="*/ 43 h 70"/>
                <a:gd name="T56" fmla="*/ 8 w 40"/>
                <a:gd name="T57" fmla="*/ 46 h 70"/>
                <a:gd name="T58" fmla="*/ 10 w 40"/>
                <a:gd name="T59" fmla="*/ 49 h 70"/>
                <a:gd name="T60" fmla="*/ 7 w 40"/>
                <a:gd name="T61" fmla="*/ 52 h 70"/>
                <a:gd name="T62" fmla="*/ 7 w 40"/>
                <a:gd name="T63" fmla="*/ 52 h 70"/>
                <a:gd name="T64" fmla="*/ 6 w 40"/>
                <a:gd name="T65" fmla="*/ 56 h 70"/>
                <a:gd name="T66" fmla="*/ 6 w 40"/>
                <a:gd name="T67" fmla="*/ 60 h 70"/>
                <a:gd name="T68" fmla="*/ 4 w 40"/>
                <a:gd name="T69" fmla="*/ 63 h 70"/>
                <a:gd name="T70" fmla="*/ 1 w 40"/>
                <a:gd name="T71" fmla="*/ 65 h 70"/>
                <a:gd name="T72" fmla="*/ 1 w 40"/>
                <a:gd name="T73" fmla="*/ 69 h 70"/>
                <a:gd name="T74" fmla="*/ 1 w 40"/>
                <a:gd name="T75" fmla="*/ 70 h 70"/>
                <a:gd name="T76" fmla="*/ 3 w 40"/>
                <a:gd name="T77" fmla="*/ 70 h 70"/>
                <a:gd name="T78" fmla="*/ 4 w 40"/>
                <a:gd name="T79" fmla="*/ 69 h 70"/>
                <a:gd name="T80" fmla="*/ 6 w 40"/>
                <a:gd name="T81" fmla="*/ 65 h 70"/>
                <a:gd name="T82" fmla="*/ 7 w 40"/>
                <a:gd name="T83" fmla="*/ 62 h 70"/>
                <a:gd name="T84" fmla="*/ 10 w 40"/>
                <a:gd name="T85" fmla="*/ 56 h 70"/>
                <a:gd name="T86" fmla="*/ 10 w 40"/>
                <a:gd name="T87" fmla="*/ 52 h 70"/>
                <a:gd name="T88" fmla="*/ 11 w 40"/>
                <a:gd name="T89" fmla="*/ 47 h 70"/>
                <a:gd name="T90" fmla="*/ 16 w 40"/>
                <a:gd name="T91" fmla="*/ 43 h 70"/>
                <a:gd name="T92" fmla="*/ 21 w 40"/>
                <a:gd name="T93" fmla="*/ 40 h 70"/>
                <a:gd name="T94" fmla="*/ 23 w 40"/>
                <a:gd name="T95" fmla="*/ 36 h 70"/>
                <a:gd name="T96" fmla="*/ 24 w 40"/>
                <a:gd name="T97" fmla="*/ 33 h 70"/>
                <a:gd name="T98" fmla="*/ 27 w 40"/>
                <a:gd name="T99" fmla="*/ 29 h 70"/>
                <a:gd name="T100" fmla="*/ 30 w 40"/>
                <a:gd name="T101" fmla="*/ 26 h 70"/>
                <a:gd name="T102" fmla="*/ 31 w 40"/>
                <a:gd name="T103" fmla="*/ 26 h 70"/>
                <a:gd name="T104" fmla="*/ 33 w 40"/>
                <a:gd name="T105" fmla="*/ 22 h 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0"/>
                <a:gd name="T160" fmla="*/ 0 h 70"/>
                <a:gd name="T161" fmla="*/ 40 w 40"/>
                <a:gd name="T162" fmla="*/ 70 h 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0" h="70">
                  <a:moveTo>
                    <a:pt x="33" y="22"/>
                  </a:moveTo>
                  <a:lnTo>
                    <a:pt x="36" y="20"/>
                  </a:lnTo>
                  <a:lnTo>
                    <a:pt x="37" y="19"/>
                  </a:lnTo>
                  <a:lnTo>
                    <a:pt x="38" y="19"/>
                  </a:lnTo>
                  <a:lnTo>
                    <a:pt x="40" y="16"/>
                  </a:lnTo>
                  <a:lnTo>
                    <a:pt x="40" y="15"/>
                  </a:lnTo>
                  <a:lnTo>
                    <a:pt x="38" y="15"/>
                  </a:lnTo>
                  <a:lnTo>
                    <a:pt x="40" y="13"/>
                  </a:lnTo>
                  <a:lnTo>
                    <a:pt x="40" y="12"/>
                  </a:lnTo>
                  <a:lnTo>
                    <a:pt x="38" y="12"/>
                  </a:lnTo>
                  <a:lnTo>
                    <a:pt x="37" y="10"/>
                  </a:lnTo>
                  <a:lnTo>
                    <a:pt x="37" y="9"/>
                  </a:lnTo>
                  <a:lnTo>
                    <a:pt x="37" y="7"/>
                  </a:lnTo>
                  <a:lnTo>
                    <a:pt x="37" y="6"/>
                  </a:lnTo>
                  <a:lnTo>
                    <a:pt x="38" y="5"/>
                  </a:lnTo>
                  <a:lnTo>
                    <a:pt x="40" y="3"/>
                  </a:lnTo>
                  <a:lnTo>
                    <a:pt x="40" y="2"/>
                  </a:lnTo>
                  <a:lnTo>
                    <a:pt x="40" y="0"/>
                  </a:lnTo>
                  <a:lnTo>
                    <a:pt x="38" y="0"/>
                  </a:lnTo>
                  <a:lnTo>
                    <a:pt x="37" y="0"/>
                  </a:lnTo>
                  <a:lnTo>
                    <a:pt x="36" y="0"/>
                  </a:lnTo>
                  <a:lnTo>
                    <a:pt x="34" y="2"/>
                  </a:lnTo>
                  <a:lnTo>
                    <a:pt x="33" y="2"/>
                  </a:lnTo>
                  <a:lnTo>
                    <a:pt x="31" y="3"/>
                  </a:lnTo>
                  <a:lnTo>
                    <a:pt x="31" y="5"/>
                  </a:lnTo>
                  <a:lnTo>
                    <a:pt x="30" y="6"/>
                  </a:lnTo>
                  <a:lnTo>
                    <a:pt x="28" y="9"/>
                  </a:lnTo>
                  <a:lnTo>
                    <a:pt x="28" y="10"/>
                  </a:lnTo>
                  <a:lnTo>
                    <a:pt x="27" y="12"/>
                  </a:lnTo>
                  <a:lnTo>
                    <a:pt x="27" y="13"/>
                  </a:lnTo>
                  <a:lnTo>
                    <a:pt x="28" y="13"/>
                  </a:lnTo>
                  <a:lnTo>
                    <a:pt x="28" y="15"/>
                  </a:lnTo>
                  <a:lnTo>
                    <a:pt x="27" y="15"/>
                  </a:lnTo>
                  <a:lnTo>
                    <a:pt x="27" y="16"/>
                  </a:lnTo>
                  <a:lnTo>
                    <a:pt x="27" y="17"/>
                  </a:lnTo>
                  <a:lnTo>
                    <a:pt x="27" y="19"/>
                  </a:lnTo>
                  <a:lnTo>
                    <a:pt x="26" y="20"/>
                  </a:lnTo>
                  <a:lnTo>
                    <a:pt x="24" y="22"/>
                  </a:lnTo>
                  <a:lnTo>
                    <a:pt x="23" y="23"/>
                  </a:lnTo>
                  <a:lnTo>
                    <a:pt x="23" y="25"/>
                  </a:lnTo>
                  <a:lnTo>
                    <a:pt x="24" y="25"/>
                  </a:lnTo>
                  <a:lnTo>
                    <a:pt x="26" y="25"/>
                  </a:lnTo>
                  <a:lnTo>
                    <a:pt x="27" y="25"/>
                  </a:lnTo>
                  <a:lnTo>
                    <a:pt x="28" y="23"/>
                  </a:lnTo>
                  <a:lnTo>
                    <a:pt x="28" y="25"/>
                  </a:lnTo>
                  <a:lnTo>
                    <a:pt x="27" y="25"/>
                  </a:lnTo>
                  <a:lnTo>
                    <a:pt x="26" y="26"/>
                  </a:lnTo>
                  <a:lnTo>
                    <a:pt x="26" y="25"/>
                  </a:lnTo>
                  <a:lnTo>
                    <a:pt x="24" y="25"/>
                  </a:lnTo>
                  <a:lnTo>
                    <a:pt x="23" y="25"/>
                  </a:lnTo>
                  <a:lnTo>
                    <a:pt x="23" y="26"/>
                  </a:lnTo>
                  <a:lnTo>
                    <a:pt x="21" y="26"/>
                  </a:lnTo>
                  <a:lnTo>
                    <a:pt x="23" y="26"/>
                  </a:lnTo>
                  <a:lnTo>
                    <a:pt x="23" y="27"/>
                  </a:lnTo>
                  <a:lnTo>
                    <a:pt x="21" y="27"/>
                  </a:lnTo>
                  <a:lnTo>
                    <a:pt x="21" y="29"/>
                  </a:lnTo>
                  <a:lnTo>
                    <a:pt x="21" y="30"/>
                  </a:lnTo>
                  <a:lnTo>
                    <a:pt x="20" y="30"/>
                  </a:lnTo>
                  <a:lnTo>
                    <a:pt x="20" y="32"/>
                  </a:lnTo>
                  <a:lnTo>
                    <a:pt x="20" y="33"/>
                  </a:lnTo>
                  <a:lnTo>
                    <a:pt x="20" y="35"/>
                  </a:lnTo>
                  <a:lnTo>
                    <a:pt x="20" y="36"/>
                  </a:lnTo>
                  <a:lnTo>
                    <a:pt x="20" y="37"/>
                  </a:lnTo>
                  <a:lnTo>
                    <a:pt x="18" y="39"/>
                  </a:lnTo>
                  <a:lnTo>
                    <a:pt x="17" y="39"/>
                  </a:lnTo>
                  <a:lnTo>
                    <a:pt x="16" y="40"/>
                  </a:lnTo>
                  <a:lnTo>
                    <a:pt x="16" y="39"/>
                  </a:lnTo>
                  <a:lnTo>
                    <a:pt x="14" y="39"/>
                  </a:lnTo>
                  <a:lnTo>
                    <a:pt x="14" y="40"/>
                  </a:lnTo>
                  <a:lnTo>
                    <a:pt x="14" y="39"/>
                  </a:lnTo>
                  <a:lnTo>
                    <a:pt x="13" y="39"/>
                  </a:lnTo>
                  <a:lnTo>
                    <a:pt x="11" y="39"/>
                  </a:lnTo>
                  <a:lnTo>
                    <a:pt x="10" y="39"/>
                  </a:lnTo>
                  <a:lnTo>
                    <a:pt x="8" y="39"/>
                  </a:lnTo>
                  <a:lnTo>
                    <a:pt x="7" y="37"/>
                  </a:lnTo>
                  <a:lnTo>
                    <a:pt x="6" y="37"/>
                  </a:lnTo>
                  <a:lnTo>
                    <a:pt x="6" y="36"/>
                  </a:lnTo>
                  <a:lnTo>
                    <a:pt x="4" y="37"/>
                  </a:lnTo>
                  <a:lnTo>
                    <a:pt x="3" y="37"/>
                  </a:lnTo>
                  <a:lnTo>
                    <a:pt x="3" y="39"/>
                  </a:lnTo>
                  <a:lnTo>
                    <a:pt x="3" y="40"/>
                  </a:lnTo>
                  <a:lnTo>
                    <a:pt x="4" y="40"/>
                  </a:lnTo>
                  <a:lnTo>
                    <a:pt x="6" y="42"/>
                  </a:lnTo>
                  <a:lnTo>
                    <a:pt x="8" y="43"/>
                  </a:lnTo>
                  <a:lnTo>
                    <a:pt x="10" y="43"/>
                  </a:lnTo>
                  <a:lnTo>
                    <a:pt x="10" y="45"/>
                  </a:lnTo>
                  <a:lnTo>
                    <a:pt x="8" y="46"/>
                  </a:lnTo>
                  <a:lnTo>
                    <a:pt x="8" y="47"/>
                  </a:lnTo>
                  <a:lnTo>
                    <a:pt x="10" y="47"/>
                  </a:lnTo>
                  <a:lnTo>
                    <a:pt x="10" y="49"/>
                  </a:lnTo>
                  <a:lnTo>
                    <a:pt x="8" y="49"/>
                  </a:lnTo>
                  <a:lnTo>
                    <a:pt x="7" y="50"/>
                  </a:lnTo>
                  <a:lnTo>
                    <a:pt x="7" y="52"/>
                  </a:lnTo>
                  <a:lnTo>
                    <a:pt x="6" y="50"/>
                  </a:lnTo>
                  <a:lnTo>
                    <a:pt x="6" y="52"/>
                  </a:lnTo>
                  <a:lnTo>
                    <a:pt x="7" y="52"/>
                  </a:lnTo>
                  <a:lnTo>
                    <a:pt x="7" y="53"/>
                  </a:lnTo>
                  <a:lnTo>
                    <a:pt x="6" y="55"/>
                  </a:lnTo>
                  <a:lnTo>
                    <a:pt x="6" y="56"/>
                  </a:lnTo>
                  <a:lnTo>
                    <a:pt x="6" y="57"/>
                  </a:lnTo>
                  <a:lnTo>
                    <a:pt x="6" y="59"/>
                  </a:lnTo>
                  <a:lnTo>
                    <a:pt x="6" y="60"/>
                  </a:lnTo>
                  <a:lnTo>
                    <a:pt x="4" y="60"/>
                  </a:lnTo>
                  <a:lnTo>
                    <a:pt x="4" y="62"/>
                  </a:lnTo>
                  <a:lnTo>
                    <a:pt x="4" y="63"/>
                  </a:lnTo>
                  <a:lnTo>
                    <a:pt x="3" y="63"/>
                  </a:lnTo>
                  <a:lnTo>
                    <a:pt x="3" y="65"/>
                  </a:lnTo>
                  <a:lnTo>
                    <a:pt x="1" y="65"/>
                  </a:lnTo>
                  <a:lnTo>
                    <a:pt x="1" y="66"/>
                  </a:lnTo>
                  <a:lnTo>
                    <a:pt x="1" y="67"/>
                  </a:lnTo>
                  <a:lnTo>
                    <a:pt x="1" y="69"/>
                  </a:lnTo>
                  <a:lnTo>
                    <a:pt x="0" y="69"/>
                  </a:lnTo>
                  <a:lnTo>
                    <a:pt x="1" y="69"/>
                  </a:lnTo>
                  <a:lnTo>
                    <a:pt x="1" y="70"/>
                  </a:lnTo>
                  <a:lnTo>
                    <a:pt x="0" y="70"/>
                  </a:lnTo>
                  <a:lnTo>
                    <a:pt x="1" y="70"/>
                  </a:lnTo>
                  <a:lnTo>
                    <a:pt x="3" y="70"/>
                  </a:lnTo>
                  <a:lnTo>
                    <a:pt x="3" y="69"/>
                  </a:lnTo>
                  <a:lnTo>
                    <a:pt x="4" y="70"/>
                  </a:lnTo>
                  <a:lnTo>
                    <a:pt x="4" y="69"/>
                  </a:lnTo>
                  <a:lnTo>
                    <a:pt x="6" y="67"/>
                  </a:lnTo>
                  <a:lnTo>
                    <a:pt x="6" y="66"/>
                  </a:lnTo>
                  <a:lnTo>
                    <a:pt x="6" y="65"/>
                  </a:lnTo>
                  <a:lnTo>
                    <a:pt x="7" y="65"/>
                  </a:lnTo>
                  <a:lnTo>
                    <a:pt x="7" y="63"/>
                  </a:lnTo>
                  <a:lnTo>
                    <a:pt x="7" y="62"/>
                  </a:lnTo>
                  <a:lnTo>
                    <a:pt x="8" y="60"/>
                  </a:lnTo>
                  <a:lnTo>
                    <a:pt x="8" y="59"/>
                  </a:lnTo>
                  <a:lnTo>
                    <a:pt x="10" y="56"/>
                  </a:lnTo>
                  <a:lnTo>
                    <a:pt x="10" y="55"/>
                  </a:lnTo>
                  <a:lnTo>
                    <a:pt x="10" y="53"/>
                  </a:lnTo>
                  <a:lnTo>
                    <a:pt x="10" y="52"/>
                  </a:lnTo>
                  <a:lnTo>
                    <a:pt x="10" y="50"/>
                  </a:lnTo>
                  <a:lnTo>
                    <a:pt x="11" y="49"/>
                  </a:lnTo>
                  <a:lnTo>
                    <a:pt x="11" y="47"/>
                  </a:lnTo>
                  <a:lnTo>
                    <a:pt x="13" y="46"/>
                  </a:lnTo>
                  <a:lnTo>
                    <a:pt x="14" y="45"/>
                  </a:lnTo>
                  <a:lnTo>
                    <a:pt x="16" y="43"/>
                  </a:lnTo>
                  <a:lnTo>
                    <a:pt x="17" y="42"/>
                  </a:lnTo>
                  <a:lnTo>
                    <a:pt x="18" y="42"/>
                  </a:lnTo>
                  <a:lnTo>
                    <a:pt x="21" y="40"/>
                  </a:lnTo>
                  <a:lnTo>
                    <a:pt x="23" y="39"/>
                  </a:lnTo>
                  <a:lnTo>
                    <a:pt x="23" y="37"/>
                  </a:lnTo>
                  <a:lnTo>
                    <a:pt x="23" y="36"/>
                  </a:lnTo>
                  <a:lnTo>
                    <a:pt x="23" y="35"/>
                  </a:lnTo>
                  <a:lnTo>
                    <a:pt x="23" y="33"/>
                  </a:lnTo>
                  <a:lnTo>
                    <a:pt x="24" y="33"/>
                  </a:lnTo>
                  <a:lnTo>
                    <a:pt x="24" y="32"/>
                  </a:lnTo>
                  <a:lnTo>
                    <a:pt x="26" y="30"/>
                  </a:lnTo>
                  <a:lnTo>
                    <a:pt x="27" y="29"/>
                  </a:lnTo>
                  <a:lnTo>
                    <a:pt x="28" y="29"/>
                  </a:lnTo>
                  <a:lnTo>
                    <a:pt x="28" y="27"/>
                  </a:lnTo>
                  <a:lnTo>
                    <a:pt x="30" y="26"/>
                  </a:lnTo>
                  <a:lnTo>
                    <a:pt x="31" y="26"/>
                  </a:lnTo>
                  <a:lnTo>
                    <a:pt x="31" y="27"/>
                  </a:lnTo>
                  <a:lnTo>
                    <a:pt x="31" y="26"/>
                  </a:lnTo>
                  <a:lnTo>
                    <a:pt x="33" y="26"/>
                  </a:lnTo>
                  <a:lnTo>
                    <a:pt x="31" y="25"/>
                  </a:lnTo>
                  <a:lnTo>
                    <a:pt x="33" y="2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0" name="Freeform 341"/>
            <p:cNvSpPr>
              <a:spLocks/>
            </p:cNvSpPr>
            <p:nvPr/>
          </p:nvSpPr>
          <p:spPr bwMode="auto">
            <a:xfrm>
              <a:off x="3089" y="1037"/>
              <a:ext cx="16" cy="14"/>
            </a:xfrm>
            <a:custGeom>
              <a:avLst/>
              <a:gdLst>
                <a:gd name="T0" fmla="*/ 2 w 31"/>
                <a:gd name="T1" fmla="*/ 7 h 28"/>
                <a:gd name="T2" fmla="*/ 4 w 31"/>
                <a:gd name="T3" fmla="*/ 4 h 28"/>
                <a:gd name="T4" fmla="*/ 5 w 31"/>
                <a:gd name="T5" fmla="*/ 1 h 28"/>
                <a:gd name="T6" fmla="*/ 8 w 31"/>
                <a:gd name="T7" fmla="*/ 0 h 28"/>
                <a:gd name="T8" fmla="*/ 11 w 31"/>
                <a:gd name="T9" fmla="*/ 0 h 28"/>
                <a:gd name="T10" fmla="*/ 11 w 31"/>
                <a:gd name="T11" fmla="*/ 3 h 28"/>
                <a:gd name="T12" fmla="*/ 10 w 31"/>
                <a:gd name="T13" fmla="*/ 6 h 28"/>
                <a:gd name="T14" fmla="*/ 11 w 31"/>
                <a:gd name="T15" fmla="*/ 7 h 28"/>
                <a:gd name="T16" fmla="*/ 14 w 31"/>
                <a:gd name="T17" fmla="*/ 7 h 28"/>
                <a:gd name="T18" fmla="*/ 12 w 31"/>
                <a:gd name="T19" fmla="*/ 10 h 28"/>
                <a:gd name="T20" fmla="*/ 14 w 31"/>
                <a:gd name="T21" fmla="*/ 11 h 28"/>
                <a:gd name="T22" fmla="*/ 17 w 31"/>
                <a:gd name="T23" fmla="*/ 13 h 28"/>
                <a:gd name="T24" fmla="*/ 21 w 31"/>
                <a:gd name="T25" fmla="*/ 16 h 28"/>
                <a:gd name="T26" fmla="*/ 24 w 31"/>
                <a:gd name="T27" fmla="*/ 17 h 28"/>
                <a:gd name="T28" fmla="*/ 25 w 31"/>
                <a:gd name="T29" fmla="*/ 20 h 28"/>
                <a:gd name="T30" fmla="*/ 22 w 31"/>
                <a:gd name="T31" fmla="*/ 18 h 28"/>
                <a:gd name="T32" fmla="*/ 20 w 31"/>
                <a:gd name="T33" fmla="*/ 18 h 28"/>
                <a:gd name="T34" fmla="*/ 17 w 31"/>
                <a:gd name="T35" fmla="*/ 17 h 28"/>
                <a:gd name="T36" fmla="*/ 14 w 31"/>
                <a:gd name="T37" fmla="*/ 18 h 28"/>
                <a:gd name="T38" fmla="*/ 17 w 31"/>
                <a:gd name="T39" fmla="*/ 18 h 28"/>
                <a:gd name="T40" fmla="*/ 18 w 31"/>
                <a:gd name="T41" fmla="*/ 20 h 28"/>
                <a:gd name="T42" fmla="*/ 18 w 31"/>
                <a:gd name="T43" fmla="*/ 18 h 28"/>
                <a:gd name="T44" fmla="*/ 21 w 31"/>
                <a:gd name="T45" fmla="*/ 18 h 28"/>
                <a:gd name="T46" fmla="*/ 22 w 31"/>
                <a:gd name="T47" fmla="*/ 20 h 28"/>
                <a:gd name="T48" fmla="*/ 24 w 31"/>
                <a:gd name="T49" fmla="*/ 21 h 28"/>
                <a:gd name="T50" fmla="*/ 25 w 31"/>
                <a:gd name="T51" fmla="*/ 24 h 28"/>
                <a:gd name="T52" fmla="*/ 27 w 31"/>
                <a:gd name="T53" fmla="*/ 26 h 28"/>
                <a:gd name="T54" fmla="*/ 30 w 31"/>
                <a:gd name="T55" fmla="*/ 27 h 28"/>
                <a:gd name="T56" fmla="*/ 30 w 31"/>
                <a:gd name="T57" fmla="*/ 28 h 28"/>
                <a:gd name="T58" fmla="*/ 27 w 31"/>
                <a:gd name="T59" fmla="*/ 28 h 28"/>
                <a:gd name="T60" fmla="*/ 22 w 31"/>
                <a:gd name="T61" fmla="*/ 26 h 28"/>
                <a:gd name="T62" fmla="*/ 20 w 31"/>
                <a:gd name="T63" fmla="*/ 26 h 28"/>
                <a:gd name="T64" fmla="*/ 20 w 31"/>
                <a:gd name="T65" fmla="*/ 24 h 28"/>
                <a:gd name="T66" fmla="*/ 18 w 31"/>
                <a:gd name="T67" fmla="*/ 24 h 28"/>
                <a:gd name="T68" fmla="*/ 18 w 31"/>
                <a:gd name="T69" fmla="*/ 24 h 28"/>
                <a:gd name="T70" fmla="*/ 17 w 31"/>
                <a:gd name="T71" fmla="*/ 26 h 28"/>
                <a:gd name="T72" fmla="*/ 15 w 31"/>
                <a:gd name="T73" fmla="*/ 24 h 28"/>
                <a:gd name="T74" fmla="*/ 15 w 31"/>
                <a:gd name="T75" fmla="*/ 27 h 28"/>
                <a:gd name="T76" fmla="*/ 14 w 31"/>
                <a:gd name="T77" fmla="*/ 26 h 28"/>
                <a:gd name="T78" fmla="*/ 12 w 31"/>
                <a:gd name="T79" fmla="*/ 23 h 28"/>
                <a:gd name="T80" fmla="*/ 12 w 31"/>
                <a:gd name="T81" fmla="*/ 23 h 28"/>
                <a:gd name="T82" fmla="*/ 11 w 31"/>
                <a:gd name="T83" fmla="*/ 24 h 28"/>
                <a:gd name="T84" fmla="*/ 10 w 31"/>
                <a:gd name="T85" fmla="*/ 26 h 28"/>
                <a:gd name="T86" fmla="*/ 10 w 31"/>
                <a:gd name="T87" fmla="*/ 27 h 28"/>
                <a:gd name="T88" fmla="*/ 12 w 31"/>
                <a:gd name="T89" fmla="*/ 27 h 28"/>
                <a:gd name="T90" fmla="*/ 12 w 31"/>
                <a:gd name="T91" fmla="*/ 27 h 28"/>
                <a:gd name="T92" fmla="*/ 8 w 31"/>
                <a:gd name="T93" fmla="*/ 28 h 28"/>
                <a:gd name="T94" fmla="*/ 7 w 31"/>
                <a:gd name="T95" fmla="*/ 27 h 28"/>
                <a:gd name="T96" fmla="*/ 5 w 31"/>
                <a:gd name="T97" fmla="*/ 26 h 28"/>
                <a:gd name="T98" fmla="*/ 7 w 31"/>
                <a:gd name="T99" fmla="*/ 23 h 28"/>
                <a:gd name="T100" fmla="*/ 8 w 31"/>
                <a:gd name="T101" fmla="*/ 21 h 28"/>
                <a:gd name="T102" fmla="*/ 7 w 31"/>
                <a:gd name="T103" fmla="*/ 20 h 28"/>
                <a:gd name="T104" fmla="*/ 7 w 31"/>
                <a:gd name="T105" fmla="*/ 21 h 28"/>
                <a:gd name="T106" fmla="*/ 7 w 31"/>
                <a:gd name="T107" fmla="*/ 24 h 28"/>
                <a:gd name="T108" fmla="*/ 5 w 31"/>
                <a:gd name="T109" fmla="*/ 26 h 28"/>
                <a:gd name="T110" fmla="*/ 4 w 31"/>
                <a:gd name="T111" fmla="*/ 24 h 28"/>
                <a:gd name="T112" fmla="*/ 2 w 31"/>
                <a:gd name="T113" fmla="*/ 21 h 28"/>
                <a:gd name="T114" fmla="*/ 4 w 31"/>
                <a:gd name="T115" fmla="*/ 20 h 28"/>
                <a:gd name="T116" fmla="*/ 2 w 31"/>
                <a:gd name="T117" fmla="*/ 20 h 28"/>
                <a:gd name="T118" fmla="*/ 1 w 31"/>
                <a:gd name="T119" fmla="*/ 18 h 28"/>
                <a:gd name="T120" fmla="*/ 0 w 31"/>
                <a:gd name="T121" fmla="*/ 16 h 28"/>
                <a:gd name="T122" fmla="*/ 0 w 31"/>
                <a:gd name="T123" fmla="*/ 11 h 28"/>
                <a:gd name="T124" fmla="*/ 1 w 31"/>
                <a:gd name="T125" fmla="*/ 8 h 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
                <a:gd name="T190" fmla="*/ 0 h 28"/>
                <a:gd name="T191" fmla="*/ 31 w 31"/>
                <a:gd name="T192" fmla="*/ 28 h 2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 h="28">
                  <a:moveTo>
                    <a:pt x="1" y="8"/>
                  </a:moveTo>
                  <a:lnTo>
                    <a:pt x="2" y="7"/>
                  </a:lnTo>
                  <a:lnTo>
                    <a:pt x="2" y="4"/>
                  </a:lnTo>
                  <a:lnTo>
                    <a:pt x="4" y="4"/>
                  </a:lnTo>
                  <a:lnTo>
                    <a:pt x="4" y="3"/>
                  </a:lnTo>
                  <a:lnTo>
                    <a:pt x="5" y="1"/>
                  </a:lnTo>
                  <a:lnTo>
                    <a:pt x="7" y="0"/>
                  </a:lnTo>
                  <a:lnTo>
                    <a:pt x="8" y="0"/>
                  </a:lnTo>
                  <a:lnTo>
                    <a:pt x="10" y="0"/>
                  </a:lnTo>
                  <a:lnTo>
                    <a:pt x="11" y="0"/>
                  </a:lnTo>
                  <a:lnTo>
                    <a:pt x="11" y="1"/>
                  </a:lnTo>
                  <a:lnTo>
                    <a:pt x="11" y="3"/>
                  </a:lnTo>
                  <a:lnTo>
                    <a:pt x="10" y="4"/>
                  </a:lnTo>
                  <a:lnTo>
                    <a:pt x="10" y="6"/>
                  </a:lnTo>
                  <a:lnTo>
                    <a:pt x="11" y="6"/>
                  </a:lnTo>
                  <a:lnTo>
                    <a:pt x="11" y="7"/>
                  </a:lnTo>
                  <a:lnTo>
                    <a:pt x="12" y="7"/>
                  </a:lnTo>
                  <a:lnTo>
                    <a:pt x="14" y="7"/>
                  </a:lnTo>
                  <a:lnTo>
                    <a:pt x="14" y="8"/>
                  </a:lnTo>
                  <a:lnTo>
                    <a:pt x="12" y="10"/>
                  </a:lnTo>
                  <a:lnTo>
                    <a:pt x="14" y="10"/>
                  </a:lnTo>
                  <a:lnTo>
                    <a:pt x="14" y="11"/>
                  </a:lnTo>
                  <a:lnTo>
                    <a:pt x="15" y="11"/>
                  </a:lnTo>
                  <a:lnTo>
                    <a:pt x="17" y="13"/>
                  </a:lnTo>
                  <a:lnTo>
                    <a:pt x="18" y="14"/>
                  </a:lnTo>
                  <a:lnTo>
                    <a:pt x="21" y="16"/>
                  </a:lnTo>
                  <a:lnTo>
                    <a:pt x="22" y="17"/>
                  </a:lnTo>
                  <a:lnTo>
                    <a:pt x="24" y="17"/>
                  </a:lnTo>
                  <a:lnTo>
                    <a:pt x="25" y="18"/>
                  </a:lnTo>
                  <a:lnTo>
                    <a:pt x="25" y="20"/>
                  </a:lnTo>
                  <a:lnTo>
                    <a:pt x="24" y="20"/>
                  </a:lnTo>
                  <a:lnTo>
                    <a:pt x="22" y="18"/>
                  </a:lnTo>
                  <a:lnTo>
                    <a:pt x="21" y="18"/>
                  </a:lnTo>
                  <a:lnTo>
                    <a:pt x="20" y="18"/>
                  </a:lnTo>
                  <a:lnTo>
                    <a:pt x="17" y="18"/>
                  </a:lnTo>
                  <a:lnTo>
                    <a:pt x="17" y="17"/>
                  </a:lnTo>
                  <a:lnTo>
                    <a:pt x="14" y="17"/>
                  </a:lnTo>
                  <a:lnTo>
                    <a:pt x="14" y="18"/>
                  </a:lnTo>
                  <a:lnTo>
                    <a:pt x="15" y="18"/>
                  </a:lnTo>
                  <a:lnTo>
                    <a:pt x="17" y="18"/>
                  </a:lnTo>
                  <a:lnTo>
                    <a:pt x="17" y="20"/>
                  </a:lnTo>
                  <a:lnTo>
                    <a:pt x="18" y="20"/>
                  </a:lnTo>
                  <a:lnTo>
                    <a:pt x="17" y="18"/>
                  </a:lnTo>
                  <a:lnTo>
                    <a:pt x="18" y="18"/>
                  </a:lnTo>
                  <a:lnTo>
                    <a:pt x="20" y="18"/>
                  </a:lnTo>
                  <a:lnTo>
                    <a:pt x="21" y="18"/>
                  </a:lnTo>
                  <a:lnTo>
                    <a:pt x="22" y="18"/>
                  </a:lnTo>
                  <a:lnTo>
                    <a:pt x="22" y="20"/>
                  </a:lnTo>
                  <a:lnTo>
                    <a:pt x="24" y="20"/>
                  </a:lnTo>
                  <a:lnTo>
                    <a:pt x="24" y="21"/>
                  </a:lnTo>
                  <a:lnTo>
                    <a:pt x="24" y="23"/>
                  </a:lnTo>
                  <a:lnTo>
                    <a:pt x="25" y="24"/>
                  </a:lnTo>
                  <a:lnTo>
                    <a:pt x="25" y="26"/>
                  </a:lnTo>
                  <a:lnTo>
                    <a:pt x="27" y="26"/>
                  </a:lnTo>
                  <a:lnTo>
                    <a:pt x="28" y="26"/>
                  </a:lnTo>
                  <a:lnTo>
                    <a:pt x="30" y="27"/>
                  </a:lnTo>
                  <a:lnTo>
                    <a:pt x="31" y="28"/>
                  </a:lnTo>
                  <a:lnTo>
                    <a:pt x="30" y="28"/>
                  </a:lnTo>
                  <a:lnTo>
                    <a:pt x="28" y="28"/>
                  </a:lnTo>
                  <a:lnTo>
                    <a:pt x="27" y="28"/>
                  </a:lnTo>
                  <a:lnTo>
                    <a:pt x="25" y="27"/>
                  </a:lnTo>
                  <a:lnTo>
                    <a:pt x="22" y="26"/>
                  </a:lnTo>
                  <a:lnTo>
                    <a:pt x="21" y="26"/>
                  </a:lnTo>
                  <a:lnTo>
                    <a:pt x="20" y="26"/>
                  </a:lnTo>
                  <a:lnTo>
                    <a:pt x="18" y="24"/>
                  </a:lnTo>
                  <a:lnTo>
                    <a:pt x="20" y="24"/>
                  </a:lnTo>
                  <a:lnTo>
                    <a:pt x="20" y="23"/>
                  </a:lnTo>
                  <a:lnTo>
                    <a:pt x="18" y="24"/>
                  </a:lnTo>
                  <a:lnTo>
                    <a:pt x="17" y="24"/>
                  </a:lnTo>
                  <a:lnTo>
                    <a:pt x="18" y="24"/>
                  </a:lnTo>
                  <a:lnTo>
                    <a:pt x="18" y="26"/>
                  </a:lnTo>
                  <a:lnTo>
                    <a:pt x="17" y="26"/>
                  </a:lnTo>
                  <a:lnTo>
                    <a:pt x="15" y="26"/>
                  </a:lnTo>
                  <a:lnTo>
                    <a:pt x="15" y="24"/>
                  </a:lnTo>
                  <a:lnTo>
                    <a:pt x="15" y="26"/>
                  </a:lnTo>
                  <a:lnTo>
                    <a:pt x="15" y="27"/>
                  </a:lnTo>
                  <a:lnTo>
                    <a:pt x="14" y="27"/>
                  </a:lnTo>
                  <a:lnTo>
                    <a:pt x="14" y="26"/>
                  </a:lnTo>
                  <a:lnTo>
                    <a:pt x="12" y="24"/>
                  </a:lnTo>
                  <a:lnTo>
                    <a:pt x="12" y="23"/>
                  </a:lnTo>
                  <a:lnTo>
                    <a:pt x="12" y="21"/>
                  </a:lnTo>
                  <a:lnTo>
                    <a:pt x="12" y="23"/>
                  </a:lnTo>
                  <a:lnTo>
                    <a:pt x="12" y="24"/>
                  </a:lnTo>
                  <a:lnTo>
                    <a:pt x="11" y="24"/>
                  </a:lnTo>
                  <a:lnTo>
                    <a:pt x="11" y="26"/>
                  </a:lnTo>
                  <a:lnTo>
                    <a:pt x="10" y="26"/>
                  </a:lnTo>
                  <a:lnTo>
                    <a:pt x="8" y="26"/>
                  </a:lnTo>
                  <a:lnTo>
                    <a:pt x="10" y="27"/>
                  </a:lnTo>
                  <a:lnTo>
                    <a:pt x="11" y="27"/>
                  </a:lnTo>
                  <a:lnTo>
                    <a:pt x="12" y="27"/>
                  </a:lnTo>
                  <a:lnTo>
                    <a:pt x="12" y="26"/>
                  </a:lnTo>
                  <a:lnTo>
                    <a:pt x="12" y="27"/>
                  </a:lnTo>
                  <a:lnTo>
                    <a:pt x="11" y="28"/>
                  </a:lnTo>
                  <a:lnTo>
                    <a:pt x="8" y="28"/>
                  </a:lnTo>
                  <a:lnTo>
                    <a:pt x="7" y="28"/>
                  </a:lnTo>
                  <a:lnTo>
                    <a:pt x="7" y="27"/>
                  </a:lnTo>
                  <a:lnTo>
                    <a:pt x="5" y="27"/>
                  </a:lnTo>
                  <a:lnTo>
                    <a:pt x="5" y="26"/>
                  </a:lnTo>
                  <a:lnTo>
                    <a:pt x="7" y="24"/>
                  </a:lnTo>
                  <a:lnTo>
                    <a:pt x="7" y="23"/>
                  </a:lnTo>
                  <a:lnTo>
                    <a:pt x="8" y="23"/>
                  </a:lnTo>
                  <a:lnTo>
                    <a:pt x="8" y="21"/>
                  </a:lnTo>
                  <a:lnTo>
                    <a:pt x="7" y="21"/>
                  </a:lnTo>
                  <a:lnTo>
                    <a:pt x="7" y="20"/>
                  </a:lnTo>
                  <a:lnTo>
                    <a:pt x="5" y="21"/>
                  </a:lnTo>
                  <a:lnTo>
                    <a:pt x="7" y="21"/>
                  </a:lnTo>
                  <a:lnTo>
                    <a:pt x="7" y="23"/>
                  </a:lnTo>
                  <a:lnTo>
                    <a:pt x="7" y="24"/>
                  </a:lnTo>
                  <a:lnTo>
                    <a:pt x="5" y="24"/>
                  </a:lnTo>
                  <a:lnTo>
                    <a:pt x="5" y="26"/>
                  </a:lnTo>
                  <a:lnTo>
                    <a:pt x="4" y="26"/>
                  </a:lnTo>
                  <a:lnTo>
                    <a:pt x="4" y="24"/>
                  </a:lnTo>
                  <a:lnTo>
                    <a:pt x="2" y="23"/>
                  </a:lnTo>
                  <a:lnTo>
                    <a:pt x="2" y="21"/>
                  </a:lnTo>
                  <a:lnTo>
                    <a:pt x="2" y="20"/>
                  </a:lnTo>
                  <a:lnTo>
                    <a:pt x="4" y="20"/>
                  </a:lnTo>
                  <a:lnTo>
                    <a:pt x="4" y="18"/>
                  </a:lnTo>
                  <a:lnTo>
                    <a:pt x="2" y="20"/>
                  </a:lnTo>
                  <a:lnTo>
                    <a:pt x="1" y="20"/>
                  </a:lnTo>
                  <a:lnTo>
                    <a:pt x="1" y="18"/>
                  </a:lnTo>
                  <a:lnTo>
                    <a:pt x="0" y="17"/>
                  </a:lnTo>
                  <a:lnTo>
                    <a:pt x="0" y="16"/>
                  </a:lnTo>
                  <a:lnTo>
                    <a:pt x="0" y="13"/>
                  </a:lnTo>
                  <a:lnTo>
                    <a:pt x="0" y="11"/>
                  </a:lnTo>
                  <a:lnTo>
                    <a:pt x="1" y="10"/>
                  </a:lnTo>
                  <a:lnTo>
                    <a:pt x="1" y="8"/>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1" name="Freeform 342"/>
            <p:cNvSpPr>
              <a:spLocks/>
            </p:cNvSpPr>
            <p:nvPr/>
          </p:nvSpPr>
          <p:spPr bwMode="auto">
            <a:xfrm>
              <a:off x="3265" y="987"/>
              <a:ext cx="15" cy="35"/>
            </a:xfrm>
            <a:custGeom>
              <a:avLst/>
              <a:gdLst>
                <a:gd name="T0" fmla="*/ 2 w 30"/>
                <a:gd name="T1" fmla="*/ 66 h 70"/>
                <a:gd name="T2" fmla="*/ 0 w 30"/>
                <a:gd name="T3" fmla="*/ 70 h 70"/>
                <a:gd name="T4" fmla="*/ 3 w 30"/>
                <a:gd name="T5" fmla="*/ 70 h 70"/>
                <a:gd name="T6" fmla="*/ 5 w 30"/>
                <a:gd name="T7" fmla="*/ 68 h 70"/>
                <a:gd name="T8" fmla="*/ 6 w 30"/>
                <a:gd name="T9" fmla="*/ 66 h 70"/>
                <a:gd name="T10" fmla="*/ 7 w 30"/>
                <a:gd name="T11" fmla="*/ 63 h 70"/>
                <a:gd name="T12" fmla="*/ 7 w 30"/>
                <a:gd name="T13" fmla="*/ 60 h 70"/>
                <a:gd name="T14" fmla="*/ 9 w 30"/>
                <a:gd name="T15" fmla="*/ 58 h 70"/>
                <a:gd name="T16" fmla="*/ 10 w 30"/>
                <a:gd name="T17" fmla="*/ 56 h 70"/>
                <a:gd name="T18" fmla="*/ 10 w 30"/>
                <a:gd name="T19" fmla="*/ 53 h 70"/>
                <a:gd name="T20" fmla="*/ 10 w 30"/>
                <a:gd name="T21" fmla="*/ 50 h 70"/>
                <a:gd name="T22" fmla="*/ 12 w 30"/>
                <a:gd name="T23" fmla="*/ 47 h 70"/>
                <a:gd name="T24" fmla="*/ 13 w 30"/>
                <a:gd name="T25" fmla="*/ 44 h 70"/>
                <a:gd name="T26" fmla="*/ 16 w 30"/>
                <a:gd name="T27" fmla="*/ 43 h 70"/>
                <a:gd name="T28" fmla="*/ 16 w 30"/>
                <a:gd name="T29" fmla="*/ 40 h 70"/>
                <a:gd name="T30" fmla="*/ 16 w 30"/>
                <a:gd name="T31" fmla="*/ 34 h 70"/>
                <a:gd name="T32" fmla="*/ 19 w 30"/>
                <a:gd name="T33" fmla="*/ 31 h 70"/>
                <a:gd name="T34" fmla="*/ 20 w 30"/>
                <a:gd name="T35" fmla="*/ 28 h 70"/>
                <a:gd name="T36" fmla="*/ 20 w 30"/>
                <a:gd name="T37" fmla="*/ 26 h 70"/>
                <a:gd name="T38" fmla="*/ 22 w 30"/>
                <a:gd name="T39" fmla="*/ 21 h 70"/>
                <a:gd name="T40" fmla="*/ 23 w 30"/>
                <a:gd name="T41" fmla="*/ 15 h 70"/>
                <a:gd name="T42" fmla="*/ 26 w 30"/>
                <a:gd name="T43" fmla="*/ 11 h 70"/>
                <a:gd name="T44" fmla="*/ 26 w 30"/>
                <a:gd name="T45" fmla="*/ 8 h 70"/>
                <a:gd name="T46" fmla="*/ 29 w 30"/>
                <a:gd name="T47" fmla="*/ 4 h 70"/>
                <a:gd name="T48" fmla="*/ 30 w 30"/>
                <a:gd name="T49" fmla="*/ 0 h 70"/>
                <a:gd name="T50" fmla="*/ 29 w 30"/>
                <a:gd name="T51" fmla="*/ 1 h 70"/>
                <a:gd name="T52" fmla="*/ 26 w 30"/>
                <a:gd name="T53" fmla="*/ 4 h 70"/>
                <a:gd name="T54" fmla="*/ 25 w 30"/>
                <a:gd name="T55" fmla="*/ 7 h 70"/>
                <a:gd name="T56" fmla="*/ 25 w 30"/>
                <a:gd name="T57" fmla="*/ 8 h 70"/>
                <a:gd name="T58" fmla="*/ 22 w 30"/>
                <a:gd name="T59" fmla="*/ 11 h 70"/>
                <a:gd name="T60" fmla="*/ 20 w 30"/>
                <a:gd name="T61" fmla="*/ 13 h 70"/>
                <a:gd name="T62" fmla="*/ 19 w 30"/>
                <a:gd name="T63" fmla="*/ 14 h 70"/>
                <a:gd name="T64" fmla="*/ 18 w 30"/>
                <a:gd name="T65" fmla="*/ 15 h 70"/>
                <a:gd name="T66" fmla="*/ 16 w 30"/>
                <a:gd name="T67" fmla="*/ 17 h 70"/>
                <a:gd name="T68" fmla="*/ 15 w 30"/>
                <a:gd name="T69" fmla="*/ 20 h 70"/>
                <a:gd name="T70" fmla="*/ 12 w 30"/>
                <a:gd name="T71" fmla="*/ 23 h 70"/>
                <a:gd name="T72" fmla="*/ 12 w 30"/>
                <a:gd name="T73" fmla="*/ 26 h 70"/>
                <a:gd name="T74" fmla="*/ 10 w 30"/>
                <a:gd name="T75" fmla="*/ 28 h 70"/>
                <a:gd name="T76" fmla="*/ 10 w 30"/>
                <a:gd name="T77" fmla="*/ 31 h 70"/>
                <a:gd name="T78" fmla="*/ 10 w 30"/>
                <a:gd name="T79" fmla="*/ 34 h 70"/>
                <a:gd name="T80" fmla="*/ 9 w 30"/>
                <a:gd name="T81" fmla="*/ 38 h 70"/>
                <a:gd name="T82" fmla="*/ 12 w 30"/>
                <a:gd name="T83" fmla="*/ 38 h 70"/>
                <a:gd name="T84" fmla="*/ 10 w 30"/>
                <a:gd name="T85" fmla="*/ 40 h 70"/>
                <a:gd name="T86" fmla="*/ 10 w 30"/>
                <a:gd name="T87" fmla="*/ 43 h 70"/>
                <a:gd name="T88" fmla="*/ 9 w 30"/>
                <a:gd name="T89" fmla="*/ 44 h 70"/>
                <a:gd name="T90" fmla="*/ 7 w 30"/>
                <a:gd name="T91" fmla="*/ 46 h 70"/>
                <a:gd name="T92" fmla="*/ 6 w 30"/>
                <a:gd name="T93" fmla="*/ 46 h 70"/>
                <a:gd name="T94" fmla="*/ 5 w 30"/>
                <a:gd name="T95" fmla="*/ 50 h 70"/>
                <a:gd name="T96" fmla="*/ 5 w 30"/>
                <a:gd name="T97" fmla="*/ 53 h 70"/>
                <a:gd name="T98" fmla="*/ 3 w 30"/>
                <a:gd name="T99" fmla="*/ 56 h 70"/>
                <a:gd name="T100" fmla="*/ 2 w 30"/>
                <a:gd name="T101" fmla="*/ 58 h 70"/>
                <a:gd name="T102" fmla="*/ 3 w 30"/>
                <a:gd name="T103" fmla="*/ 60 h 70"/>
                <a:gd name="T104" fmla="*/ 5 w 30"/>
                <a:gd name="T105" fmla="*/ 61 h 70"/>
                <a:gd name="T106" fmla="*/ 3 w 30"/>
                <a:gd name="T107" fmla="*/ 63 h 70"/>
                <a:gd name="T108" fmla="*/ 3 w 30"/>
                <a:gd name="T109" fmla="*/ 63 h 70"/>
                <a:gd name="T110" fmla="*/ 2 w 30"/>
                <a:gd name="T111" fmla="*/ 64 h 70"/>
                <a:gd name="T112" fmla="*/ 2 w 30"/>
                <a:gd name="T113" fmla="*/ 64 h 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
                <a:gd name="T172" fmla="*/ 0 h 70"/>
                <a:gd name="T173" fmla="*/ 30 w 30"/>
                <a:gd name="T174" fmla="*/ 70 h 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 h="70">
                  <a:moveTo>
                    <a:pt x="2" y="64"/>
                  </a:moveTo>
                  <a:lnTo>
                    <a:pt x="2" y="66"/>
                  </a:lnTo>
                  <a:lnTo>
                    <a:pt x="0" y="68"/>
                  </a:lnTo>
                  <a:lnTo>
                    <a:pt x="0" y="70"/>
                  </a:lnTo>
                  <a:lnTo>
                    <a:pt x="2" y="70"/>
                  </a:lnTo>
                  <a:lnTo>
                    <a:pt x="3" y="70"/>
                  </a:lnTo>
                  <a:lnTo>
                    <a:pt x="3" y="68"/>
                  </a:lnTo>
                  <a:lnTo>
                    <a:pt x="5" y="68"/>
                  </a:lnTo>
                  <a:lnTo>
                    <a:pt x="6" y="67"/>
                  </a:lnTo>
                  <a:lnTo>
                    <a:pt x="6" y="66"/>
                  </a:lnTo>
                  <a:lnTo>
                    <a:pt x="7" y="64"/>
                  </a:lnTo>
                  <a:lnTo>
                    <a:pt x="7" y="63"/>
                  </a:lnTo>
                  <a:lnTo>
                    <a:pt x="7" y="61"/>
                  </a:lnTo>
                  <a:lnTo>
                    <a:pt x="7" y="60"/>
                  </a:lnTo>
                  <a:lnTo>
                    <a:pt x="9" y="60"/>
                  </a:lnTo>
                  <a:lnTo>
                    <a:pt x="9" y="58"/>
                  </a:lnTo>
                  <a:lnTo>
                    <a:pt x="9" y="57"/>
                  </a:lnTo>
                  <a:lnTo>
                    <a:pt x="10" y="56"/>
                  </a:lnTo>
                  <a:lnTo>
                    <a:pt x="10" y="54"/>
                  </a:lnTo>
                  <a:lnTo>
                    <a:pt x="10" y="53"/>
                  </a:lnTo>
                  <a:lnTo>
                    <a:pt x="10" y="51"/>
                  </a:lnTo>
                  <a:lnTo>
                    <a:pt x="10" y="50"/>
                  </a:lnTo>
                  <a:lnTo>
                    <a:pt x="10" y="48"/>
                  </a:lnTo>
                  <a:lnTo>
                    <a:pt x="12" y="47"/>
                  </a:lnTo>
                  <a:lnTo>
                    <a:pt x="12" y="46"/>
                  </a:lnTo>
                  <a:lnTo>
                    <a:pt x="13" y="44"/>
                  </a:lnTo>
                  <a:lnTo>
                    <a:pt x="15" y="44"/>
                  </a:lnTo>
                  <a:lnTo>
                    <a:pt x="16" y="43"/>
                  </a:lnTo>
                  <a:lnTo>
                    <a:pt x="16" y="41"/>
                  </a:lnTo>
                  <a:lnTo>
                    <a:pt x="16" y="40"/>
                  </a:lnTo>
                  <a:lnTo>
                    <a:pt x="16" y="36"/>
                  </a:lnTo>
                  <a:lnTo>
                    <a:pt x="16" y="34"/>
                  </a:lnTo>
                  <a:lnTo>
                    <a:pt x="18" y="33"/>
                  </a:lnTo>
                  <a:lnTo>
                    <a:pt x="19" y="31"/>
                  </a:lnTo>
                  <a:lnTo>
                    <a:pt x="19" y="30"/>
                  </a:lnTo>
                  <a:lnTo>
                    <a:pt x="20" y="28"/>
                  </a:lnTo>
                  <a:lnTo>
                    <a:pt x="20" y="27"/>
                  </a:lnTo>
                  <a:lnTo>
                    <a:pt x="20" y="26"/>
                  </a:lnTo>
                  <a:lnTo>
                    <a:pt x="22" y="24"/>
                  </a:lnTo>
                  <a:lnTo>
                    <a:pt x="22" y="21"/>
                  </a:lnTo>
                  <a:lnTo>
                    <a:pt x="23" y="18"/>
                  </a:lnTo>
                  <a:lnTo>
                    <a:pt x="23" y="15"/>
                  </a:lnTo>
                  <a:lnTo>
                    <a:pt x="25" y="13"/>
                  </a:lnTo>
                  <a:lnTo>
                    <a:pt x="26" y="11"/>
                  </a:lnTo>
                  <a:lnTo>
                    <a:pt x="26" y="10"/>
                  </a:lnTo>
                  <a:lnTo>
                    <a:pt x="26" y="8"/>
                  </a:lnTo>
                  <a:lnTo>
                    <a:pt x="28" y="7"/>
                  </a:lnTo>
                  <a:lnTo>
                    <a:pt x="29" y="4"/>
                  </a:lnTo>
                  <a:lnTo>
                    <a:pt x="30" y="3"/>
                  </a:lnTo>
                  <a:lnTo>
                    <a:pt x="30" y="0"/>
                  </a:lnTo>
                  <a:lnTo>
                    <a:pt x="29" y="0"/>
                  </a:lnTo>
                  <a:lnTo>
                    <a:pt x="29" y="1"/>
                  </a:lnTo>
                  <a:lnTo>
                    <a:pt x="28" y="3"/>
                  </a:lnTo>
                  <a:lnTo>
                    <a:pt x="26" y="4"/>
                  </a:lnTo>
                  <a:lnTo>
                    <a:pt x="25" y="5"/>
                  </a:lnTo>
                  <a:lnTo>
                    <a:pt x="25" y="7"/>
                  </a:lnTo>
                  <a:lnTo>
                    <a:pt x="23" y="8"/>
                  </a:lnTo>
                  <a:lnTo>
                    <a:pt x="25" y="8"/>
                  </a:lnTo>
                  <a:lnTo>
                    <a:pt x="23" y="10"/>
                  </a:lnTo>
                  <a:lnTo>
                    <a:pt x="22" y="11"/>
                  </a:lnTo>
                  <a:lnTo>
                    <a:pt x="22" y="13"/>
                  </a:lnTo>
                  <a:lnTo>
                    <a:pt x="20" y="13"/>
                  </a:lnTo>
                  <a:lnTo>
                    <a:pt x="20" y="14"/>
                  </a:lnTo>
                  <a:lnTo>
                    <a:pt x="19" y="14"/>
                  </a:lnTo>
                  <a:lnTo>
                    <a:pt x="19" y="15"/>
                  </a:lnTo>
                  <a:lnTo>
                    <a:pt x="18" y="15"/>
                  </a:lnTo>
                  <a:lnTo>
                    <a:pt x="18" y="17"/>
                  </a:lnTo>
                  <a:lnTo>
                    <a:pt x="16" y="17"/>
                  </a:lnTo>
                  <a:lnTo>
                    <a:pt x="16" y="18"/>
                  </a:lnTo>
                  <a:lnTo>
                    <a:pt x="15" y="20"/>
                  </a:lnTo>
                  <a:lnTo>
                    <a:pt x="13" y="21"/>
                  </a:lnTo>
                  <a:lnTo>
                    <a:pt x="12" y="23"/>
                  </a:lnTo>
                  <a:lnTo>
                    <a:pt x="12" y="24"/>
                  </a:lnTo>
                  <a:lnTo>
                    <a:pt x="12" y="26"/>
                  </a:lnTo>
                  <a:lnTo>
                    <a:pt x="10" y="27"/>
                  </a:lnTo>
                  <a:lnTo>
                    <a:pt x="10" y="28"/>
                  </a:lnTo>
                  <a:lnTo>
                    <a:pt x="10" y="30"/>
                  </a:lnTo>
                  <a:lnTo>
                    <a:pt x="10" y="31"/>
                  </a:lnTo>
                  <a:lnTo>
                    <a:pt x="10" y="33"/>
                  </a:lnTo>
                  <a:lnTo>
                    <a:pt x="10" y="34"/>
                  </a:lnTo>
                  <a:lnTo>
                    <a:pt x="10" y="36"/>
                  </a:lnTo>
                  <a:lnTo>
                    <a:pt x="9" y="38"/>
                  </a:lnTo>
                  <a:lnTo>
                    <a:pt x="10" y="38"/>
                  </a:lnTo>
                  <a:lnTo>
                    <a:pt x="12" y="38"/>
                  </a:lnTo>
                  <a:lnTo>
                    <a:pt x="12" y="40"/>
                  </a:lnTo>
                  <a:lnTo>
                    <a:pt x="10" y="40"/>
                  </a:lnTo>
                  <a:lnTo>
                    <a:pt x="10" y="41"/>
                  </a:lnTo>
                  <a:lnTo>
                    <a:pt x="10" y="43"/>
                  </a:lnTo>
                  <a:lnTo>
                    <a:pt x="9" y="43"/>
                  </a:lnTo>
                  <a:lnTo>
                    <a:pt x="9" y="44"/>
                  </a:lnTo>
                  <a:lnTo>
                    <a:pt x="9" y="46"/>
                  </a:lnTo>
                  <a:lnTo>
                    <a:pt x="7" y="46"/>
                  </a:lnTo>
                  <a:lnTo>
                    <a:pt x="7" y="44"/>
                  </a:lnTo>
                  <a:lnTo>
                    <a:pt x="6" y="46"/>
                  </a:lnTo>
                  <a:lnTo>
                    <a:pt x="5" y="48"/>
                  </a:lnTo>
                  <a:lnTo>
                    <a:pt x="5" y="50"/>
                  </a:lnTo>
                  <a:lnTo>
                    <a:pt x="5" y="51"/>
                  </a:lnTo>
                  <a:lnTo>
                    <a:pt x="5" y="53"/>
                  </a:lnTo>
                  <a:lnTo>
                    <a:pt x="3" y="54"/>
                  </a:lnTo>
                  <a:lnTo>
                    <a:pt x="3" y="56"/>
                  </a:lnTo>
                  <a:lnTo>
                    <a:pt x="2" y="57"/>
                  </a:lnTo>
                  <a:lnTo>
                    <a:pt x="2" y="58"/>
                  </a:lnTo>
                  <a:lnTo>
                    <a:pt x="2" y="60"/>
                  </a:lnTo>
                  <a:lnTo>
                    <a:pt x="3" y="60"/>
                  </a:lnTo>
                  <a:lnTo>
                    <a:pt x="3" y="61"/>
                  </a:lnTo>
                  <a:lnTo>
                    <a:pt x="5" y="61"/>
                  </a:lnTo>
                  <a:lnTo>
                    <a:pt x="5" y="63"/>
                  </a:lnTo>
                  <a:lnTo>
                    <a:pt x="3" y="63"/>
                  </a:lnTo>
                  <a:lnTo>
                    <a:pt x="2" y="63"/>
                  </a:lnTo>
                  <a:lnTo>
                    <a:pt x="3" y="63"/>
                  </a:lnTo>
                  <a:lnTo>
                    <a:pt x="3" y="64"/>
                  </a:lnTo>
                  <a:lnTo>
                    <a:pt x="2" y="64"/>
                  </a:lnTo>
                  <a:lnTo>
                    <a:pt x="2" y="66"/>
                  </a:lnTo>
                  <a:lnTo>
                    <a:pt x="2" y="6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2" name="Freeform 343"/>
            <p:cNvSpPr>
              <a:spLocks/>
            </p:cNvSpPr>
            <p:nvPr/>
          </p:nvSpPr>
          <p:spPr bwMode="auto">
            <a:xfrm>
              <a:off x="3250" y="949"/>
              <a:ext cx="20" cy="9"/>
            </a:xfrm>
            <a:custGeom>
              <a:avLst/>
              <a:gdLst>
                <a:gd name="T0" fmla="*/ 3 w 40"/>
                <a:gd name="T1" fmla="*/ 1 h 19"/>
                <a:gd name="T2" fmla="*/ 5 w 40"/>
                <a:gd name="T3" fmla="*/ 0 h 19"/>
                <a:gd name="T4" fmla="*/ 10 w 40"/>
                <a:gd name="T5" fmla="*/ 1 h 19"/>
                <a:gd name="T6" fmla="*/ 13 w 40"/>
                <a:gd name="T7" fmla="*/ 3 h 19"/>
                <a:gd name="T8" fmla="*/ 10 w 40"/>
                <a:gd name="T9" fmla="*/ 6 h 19"/>
                <a:gd name="T10" fmla="*/ 10 w 40"/>
                <a:gd name="T11" fmla="*/ 6 h 19"/>
                <a:gd name="T12" fmla="*/ 11 w 40"/>
                <a:gd name="T13" fmla="*/ 4 h 19"/>
                <a:gd name="T14" fmla="*/ 14 w 40"/>
                <a:gd name="T15" fmla="*/ 3 h 19"/>
                <a:gd name="T16" fmla="*/ 17 w 40"/>
                <a:gd name="T17" fmla="*/ 3 h 19"/>
                <a:gd name="T18" fmla="*/ 23 w 40"/>
                <a:gd name="T19" fmla="*/ 4 h 19"/>
                <a:gd name="T20" fmla="*/ 21 w 40"/>
                <a:gd name="T21" fmla="*/ 6 h 19"/>
                <a:gd name="T22" fmla="*/ 20 w 40"/>
                <a:gd name="T23" fmla="*/ 7 h 19"/>
                <a:gd name="T24" fmla="*/ 23 w 40"/>
                <a:gd name="T25" fmla="*/ 7 h 19"/>
                <a:gd name="T26" fmla="*/ 24 w 40"/>
                <a:gd name="T27" fmla="*/ 6 h 19"/>
                <a:gd name="T28" fmla="*/ 27 w 40"/>
                <a:gd name="T29" fmla="*/ 6 h 19"/>
                <a:gd name="T30" fmla="*/ 28 w 40"/>
                <a:gd name="T31" fmla="*/ 7 h 19"/>
                <a:gd name="T32" fmla="*/ 31 w 40"/>
                <a:gd name="T33" fmla="*/ 7 h 19"/>
                <a:gd name="T34" fmla="*/ 34 w 40"/>
                <a:gd name="T35" fmla="*/ 9 h 19"/>
                <a:gd name="T36" fmla="*/ 37 w 40"/>
                <a:gd name="T37" fmla="*/ 11 h 19"/>
                <a:gd name="T38" fmla="*/ 38 w 40"/>
                <a:gd name="T39" fmla="*/ 13 h 19"/>
                <a:gd name="T40" fmla="*/ 40 w 40"/>
                <a:gd name="T41" fmla="*/ 14 h 19"/>
                <a:gd name="T42" fmla="*/ 37 w 40"/>
                <a:gd name="T43" fmla="*/ 16 h 19"/>
                <a:gd name="T44" fmla="*/ 33 w 40"/>
                <a:gd name="T45" fmla="*/ 17 h 19"/>
                <a:gd name="T46" fmla="*/ 30 w 40"/>
                <a:gd name="T47" fmla="*/ 16 h 19"/>
                <a:gd name="T48" fmla="*/ 28 w 40"/>
                <a:gd name="T49" fmla="*/ 17 h 19"/>
                <a:gd name="T50" fmla="*/ 27 w 40"/>
                <a:gd name="T51" fmla="*/ 19 h 19"/>
                <a:gd name="T52" fmla="*/ 23 w 40"/>
                <a:gd name="T53" fmla="*/ 17 h 19"/>
                <a:gd name="T54" fmla="*/ 23 w 40"/>
                <a:gd name="T55" fmla="*/ 17 h 19"/>
                <a:gd name="T56" fmla="*/ 21 w 40"/>
                <a:gd name="T57" fmla="*/ 19 h 19"/>
                <a:gd name="T58" fmla="*/ 18 w 40"/>
                <a:gd name="T59" fmla="*/ 17 h 19"/>
                <a:gd name="T60" fmla="*/ 14 w 40"/>
                <a:gd name="T61" fmla="*/ 14 h 19"/>
                <a:gd name="T62" fmla="*/ 11 w 40"/>
                <a:gd name="T63" fmla="*/ 13 h 19"/>
                <a:gd name="T64" fmla="*/ 5 w 40"/>
                <a:gd name="T65" fmla="*/ 9 h 19"/>
                <a:gd name="T66" fmla="*/ 3 w 40"/>
                <a:gd name="T67" fmla="*/ 6 h 19"/>
                <a:gd name="T68" fmla="*/ 1 w 40"/>
                <a:gd name="T69" fmla="*/ 4 h 19"/>
                <a:gd name="T70" fmla="*/ 0 w 40"/>
                <a:gd name="T71" fmla="*/ 3 h 1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0"/>
                <a:gd name="T109" fmla="*/ 0 h 19"/>
                <a:gd name="T110" fmla="*/ 40 w 40"/>
                <a:gd name="T111" fmla="*/ 19 h 1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0" h="19">
                  <a:moveTo>
                    <a:pt x="0" y="1"/>
                  </a:moveTo>
                  <a:lnTo>
                    <a:pt x="3" y="1"/>
                  </a:lnTo>
                  <a:lnTo>
                    <a:pt x="4" y="0"/>
                  </a:lnTo>
                  <a:lnTo>
                    <a:pt x="5" y="0"/>
                  </a:lnTo>
                  <a:lnTo>
                    <a:pt x="7" y="1"/>
                  </a:lnTo>
                  <a:lnTo>
                    <a:pt x="10" y="1"/>
                  </a:lnTo>
                  <a:lnTo>
                    <a:pt x="11" y="3"/>
                  </a:lnTo>
                  <a:lnTo>
                    <a:pt x="13" y="3"/>
                  </a:lnTo>
                  <a:lnTo>
                    <a:pt x="11" y="4"/>
                  </a:lnTo>
                  <a:lnTo>
                    <a:pt x="10" y="6"/>
                  </a:lnTo>
                  <a:lnTo>
                    <a:pt x="8" y="6"/>
                  </a:lnTo>
                  <a:lnTo>
                    <a:pt x="10" y="6"/>
                  </a:lnTo>
                  <a:lnTo>
                    <a:pt x="11" y="6"/>
                  </a:lnTo>
                  <a:lnTo>
                    <a:pt x="11" y="4"/>
                  </a:lnTo>
                  <a:lnTo>
                    <a:pt x="13" y="4"/>
                  </a:lnTo>
                  <a:lnTo>
                    <a:pt x="14" y="3"/>
                  </a:lnTo>
                  <a:lnTo>
                    <a:pt x="15" y="3"/>
                  </a:lnTo>
                  <a:lnTo>
                    <a:pt x="17" y="3"/>
                  </a:lnTo>
                  <a:lnTo>
                    <a:pt x="20" y="4"/>
                  </a:lnTo>
                  <a:lnTo>
                    <a:pt x="23" y="4"/>
                  </a:lnTo>
                  <a:lnTo>
                    <a:pt x="23" y="6"/>
                  </a:lnTo>
                  <a:lnTo>
                    <a:pt x="21" y="6"/>
                  </a:lnTo>
                  <a:lnTo>
                    <a:pt x="20" y="6"/>
                  </a:lnTo>
                  <a:lnTo>
                    <a:pt x="20" y="7"/>
                  </a:lnTo>
                  <a:lnTo>
                    <a:pt x="21" y="7"/>
                  </a:lnTo>
                  <a:lnTo>
                    <a:pt x="23" y="7"/>
                  </a:lnTo>
                  <a:lnTo>
                    <a:pt x="24" y="7"/>
                  </a:lnTo>
                  <a:lnTo>
                    <a:pt x="24" y="6"/>
                  </a:lnTo>
                  <a:lnTo>
                    <a:pt x="25" y="6"/>
                  </a:lnTo>
                  <a:lnTo>
                    <a:pt x="27" y="6"/>
                  </a:lnTo>
                  <a:lnTo>
                    <a:pt x="28" y="6"/>
                  </a:lnTo>
                  <a:lnTo>
                    <a:pt x="28" y="7"/>
                  </a:lnTo>
                  <a:lnTo>
                    <a:pt x="30" y="7"/>
                  </a:lnTo>
                  <a:lnTo>
                    <a:pt x="31" y="7"/>
                  </a:lnTo>
                  <a:lnTo>
                    <a:pt x="33" y="7"/>
                  </a:lnTo>
                  <a:lnTo>
                    <a:pt x="34" y="9"/>
                  </a:lnTo>
                  <a:lnTo>
                    <a:pt x="37" y="10"/>
                  </a:lnTo>
                  <a:lnTo>
                    <a:pt x="37" y="11"/>
                  </a:lnTo>
                  <a:lnTo>
                    <a:pt x="38" y="11"/>
                  </a:lnTo>
                  <a:lnTo>
                    <a:pt x="38" y="13"/>
                  </a:lnTo>
                  <a:lnTo>
                    <a:pt x="40" y="13"/>
                  </a:lnTo>
                  <a:lnTo>
                    <a:pt x="40" y="14"/>
                  </a:lnTo>
                  <a:lnTo>
                    <a:pt x="38" y="16"/>
                  </a:lnTo>
                  <a:lnTo>
                    <a:pt x="37" y="16"/>
                  </a:lnTo>
                  <a:lnTo>
                    <a:pt x="34" y="17"/>
                  </a:lnTo>
                  <a:lnTo>
                    <a:pt x="33" y="17"/>
                  </a:lnTo>
                  <a:lnTo>
                    <a:pt x="31" y="16"/>
                  </a:lnTo>
                  <a:lnTo>
                    <a:pt x="30" y="16"/>
                  </a:lnTo>
                  <a:lnTo>
                    <a:pt x="28" y="16"/>
                  </a:lnTo>
                  <a:lnTo>
                    <a:pt x="28" y="17"/>
                  </a:lnTo>
                  <a:lnTo>
                    <a:pt x="27" y="17"/>
                  </a:lnTo>
                  <a:lnTo>
                    <a:pt x="27" y="19"/>
                  </a:lnTo>
                  <a:lnTo>
                    <a:pt x="25" y="17"/>
                  </a:lnTo>
                  <a:lnTo>
                    <a:pt x="23" y="17"/>
                  </a:lnTo>
                  <a:lnTo>
                    <a:pt x="21" y="17"/>
                  </a:lnTo>
                  <a:lnTo>
                    <a:pt x="23" y="17"/>
                  </a:lnTo>
                  <a:lnTo>
                    <a:pt x="23" y="19"/>
                  </a:lnTo>
                  <a:lnTo>
                    <a:pt x="21" y="19"/>
                  </a:lnTo>
                  <a:lnTo>
                    <a:pt x="20" y="17"/>
                  </a:lnTo>
                  <a:lnTo>
                    <a:pt x="18" y="17"/>
                  </a:lnTo>
                  <a:lnTo>
                    <a:pt x="17" y="16"/>
                  </a:lnTo>
                  <a:lnTo>
                    <a:pt x="14" y="14"/>
                  </a:lnTo>
                  <a:lnTo>
                    <a:pt x="13" y="13"/>
                  </a:lnTo>
                  <a:lnTo>
                    <a:pt x="11" y="13"/>
                  </a:lnTo>
                  <a:lnTo>
                    <a:pt x="7" y="10"/>
                  </a:lnTo>
                  <a:lnTo>
                    <a:pt x="5" y="9"/>
                  </a:lnTo>
                  <a:lnTo>
                    <a:pt x="4" y="7"/>
                  </a:lnTo>
                  <a:lnTo>
                    <a:pt x="3" y="6"/>
                  </a:lnTo>
                  <a:lnTo>
                    <a:pt x="1" y="6"/>
                  </a:lnTo>
                  <a:lnTo>
                    <a:pt x="1" y="4"/>
                  </a:lnTo>
                  <a:lnTo>
                    <a:pt x="0" y="4"/>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3" name="Freeform 344"/>
            <p:cNvSpPr>
              <a:spLocks/>
            </p:cNvSpPr>
            <p:nvPr/>
          </p:nvSpPr>
          <p:spPr bwMode="auto">
            <a:xfrm>
              <a:off x="3302" y="1010"/>
              <a:ext cx="11" cy="18"/>
            </a:xfrm>
            <a:custGeom>
              <a:avLst/>
              <a:gdLst>
                <a:gd name="T0" fmla="*/ 7 w 21"/>
                <a:gd name="T1" fmla="*/ 30 h 36"/>
                <a:gd name="T2" fmla="*/ 5 w 21"/>
                <a:gd name="T3" fmla="*/ 31 h 36"/>
                <a:gd name="T4" fmla="*/ 4 w 21"/>
                <a:gd name="T5" fmla="*/ 34 h 36"/>
                <a:gd name="T6" fmla="*/ 4 w 21"/>
                <a:gd name="T7" fmla="*/ 34 h 36"/>
                <a:gd name="T8" fmla="*/ 7 w 21"/>
                <a:gd name="T9" fmla="*/ 34 h 36"/>
                <a:gd name="T10" fmla="*/ 7 w 21"/>
                <a:gd name="T11" fmla="*/ 31 h 36"/>
                <a:gd name="T12" fmla="*/ 8 w 21"/>
                <a:gd name="T13" fmla="*/ 30 h 36"/>
                <a:gd name="T14" fmla="*/ 11 w 21"/>
                <a:gd name="T15" fmla="*/ 30 h 36"/>
                <a:gd name="T16" fmla="*/ 13 w 21"/>
                <a:gd name="T17" fmla="*/ 29 h 36"/>
                <a:gd name="T18" fmla="*/ 15 w 21"/>
                <a:gd name="T19" fmla="*/ 27 h 36"/>
                <a:gd name="T20" fmla="*/ 15 w 21"/>
                <a:gd name="T21" fmla="*/ 27 h 36"/>
                <a:gd name="T22" fmla="*/ 15 w 21"/>
                <a:gd name="T23" fmla="*/ 24 h 36"/>
                <a:gd name="T24" fmla="*/ 18 w 21"/>
                <a:gd name="T25" fmla="*/ 24 h 36"/>
                <a:gd name="T26" fmla="*/ 20 w 21"/>
                <a:gd name="T27" fmla="*/ 23 h 36"/>
                <a:gd name="T28" fmla="*/ 18 w 21"/>
                <a:gd name="T29" fmla="*/ 20 h 36"/>
                <a:gd name="T30" fmla="*/ 18 w 21"/>
                <a:gd name="T31" fmla="*/ 17 h 36"/>
                <a:gd name="T32" fmla="*/ 17 w 21"/>
                <a:gd name="T33" fmla="*/ 19 h 36"/>
                <a:gd name="T34" fmla="*/ 15 w 21"/>
                <a:gd name="T35" fmla="*/ 17 h 36"/>
                <a:gd name="T36" fmla="*/ 17 w 21"/>
                <a:gd name="T37" fmla="*/ 16 h 36"/>
                <a:gd name="T38" fmla="*/ 14 w 21"/>
                <a:gd name="T39" fmla="*/ 17 h 36"/>
                <a:gd name="T40" fmla="*/ 13 w 21"/>
                <a:gd name="T41" fmla="*/ 19 h 36"/>
                <a:gd name="T42" fmla="*/ 10 w 21"/>
                <a:gd name="T43" fmla="*/ 17 h 36"/>
                <a:gd name="T44" fmla="*/ 11 w 21"/>
                <a:gd name="T45" fmla="*/ 19 h 36"/>
                <a:gd name="T46" fmla="*/ 13 w 21"/>
                <a:gd name="T47" fmla="*/ 17 h 36"/>
                <a:gd name="T48" fmla="*/ 13 w 21"/>
                <a:gd name="T49" fmla="*/ 14 h 36"/>
                <a:gd name="T50" fmla="*/ 13 w 21"/>
                <a:gd name="T51" fmla="*/ 11 h 36"/>
                <a:gd name="T52" fmla="*/ 15 w 21"/>
                <a:gd name="T53" fmla="*/ 11 h 36"/>
                <a:gd name="T54" fmla="*/ 17 w 21"/>
                <a:gd name="T55" fmla="*/ 13 h 36"/>
                <a:gd name="T56" fmla="*/ 18 w 21"/>
                <a:gd name="T57" fmla="*/ 14 h 36"/>
                <a:gd name="T58" fmla="*/ 20 w 21"/>
                <a:gd name="T59" fmla="*/ 16 h 36"/>
                <a:gd name="T60" fmla="*/ 20 w 21"/>
                <a:gd name="T61" fmla="*/ 13 h 36"/>
                <a:gd name="T62" fmla="*/ 17 w 21"/>
                <a:gd name="T63" fmla="*/ 11 h 36"/>
                <a:gd name="T64" fmla="*/ 15 w 21"/>
                <a:gd name="T65" fmla="*/ 9 h 36"/>
                <a:gd name="T66" fmla="*/ 13 w 21"/>
                <a:gd name="T67" fmla="*/ 4 h 36"/>
                <a:gd name="T68" fmla="*/ 10 w 21"/>
                <a:gd name="T69" fmla="*/ 4 h 36"/>
                <a:gd name="T70" fmla="*/ 7 w 21"/>
                <a:gd name="T71" fmla="*/ 3 h 36"/>
                <a:gd name="T72" fmla="*/ 5 w 21"/>
                <a:gd name="T73" fmla="*/ 0 h 36"/>
                <a:gd name="T74" fmla="*/ 3 w 21"/>
                <a:gd name="T75" fmla="*/ 1 h 36"/>
                <a:gd name="T76" fmla="*/ 1 w 21"/>
                <a:gd name="T77" fmla="*/ 4 h 36"/>
                <a:gd name="T78" fmla="*/ 0 w 21"/>
                <a:gd name="T79" fmla="*/ 6 h 36"/>
                <a:gd name="T80" fmla="*/ 0 w 21"/>
                <a:gd name="T81" fmla="*/ 9 h 36"/>
                <a:gd name="T82" fmla="*/ 1 w 21"/>
                <a:gd name="T83" fmla="*/ 10 h 36"/>
                <a:gd name="T84" fmla="*/ 1 w 21"/>
                <a:gd name="T85" fmla="*/ 13 h 36"/>
                <a:gd name="T86" fmla="*/ 3 w 21"/>
                <a:gd name="T87" fmla="*/ 14 h 36"/>
                <a:gd name="T88" fmla="*/ 4 w 21"/>
                <a:gd name="T89" fmla="*/ 16 h 36"/>
                <a:gd name="T90" fmla="*/ 7 w 21"/>
                <a:gd name="T91" fmla="*/ 17 h 36"/>
                <a:gd name="T92" fmla="*/ 10 w 21"/>
                <a:gd name="T93" fmla="*/ 19 h 36"/>
                <a:gd name="T94" fmla="*/ 13 w 21"/>
                <a:gd name="T95" fmla="*/ 23 h 36"/>
                <a:gd name="T96" fmla="*/ 10 w 21"/>
                <a:gd name="T97" fmla="*/ 26 h 36"/>
                <a:gd name="T98" fmla="*/ 8 w 21"/>
                <a:gd name="T99" fmla="*/ 27 h 36"/>
                <a:gd name="T100" fmla="*/ 10 w 21"/>
                <a:gd name="T101" fmla="*/ 29 h 36"/>
                <a:gd name="T102" fmla="*/ 7 w 21"/>
                <a:gd name="T103" fmla="*/ 29 h 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
                <a:gd name="T157" fmla="*/ 0 h 36"/>
                <a:gd name="T158" fmla="*/ 21 w 21"/>
                <a:gd name="T159" fmla="*/ 36 h 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 h="36">
                  <a:moveTo>
                    <a:pt x="7" y="29"/>
                  </a:moveTo>
                  <a:lnTo>
                    <a:pt x="7" y="30"/>
                  </a:lnTo>
                  <a:lnTo>
                    <a:pt x="5" y="30"/>
                  </a:lnTo>
                  <a:lnTo>
                    <a:pt x="5" y="31"/>
                  </a:lnTo>
                  <a:lnTo>
                    <a:pt x="4" y="33"/>
                  </a:lnTo>
                  <a:lnTo>
                    <a:pt x="4" y="34"/>
                  </a:lnTo>
                  <a:lnTo>
                    <a:pt x="4" y="36"/>
                  </a:lnTo>
                  <a:lnTo>
                    <a:pt x="4" y="34"/>
                  </a:lnTo>
                  <a:lnTo>
                    <a:pt x="5" y="34"/>
                  </a:lnTo>
                  <a:lnTo>
                    <a:pt x="7" y="34"/>
                  </a:lnTo>
                  <a:lnTo>
                    <a:pt x="5" y="33"/>
                  </a:lnTo>
                  <a:lnTo>
                    <a:pt x="7" y="31"/>
                  </a:lnTo>
                  <a:lnTo>
                    <a:pt x="7" y="30"/>
                  </a:lnTo>
                  <a:lnTo>
                    <a:pt x="8" y="30"/>
                  </a:lnTo>
                  <a:lnTo>
                    <a:pt x="10" y="30"/>
                  </a:lnTo>
                  <a:lnTo>
                    <a:pt x="11" y="30"/>
                  </a:lnTo>
                  <a:lnTo>
                    <a:pt x="13" y="30"/>
                  </a:lnTo>
                  <a:lnTo>
                    <a:pt x="13" y="29"/>
                  </a:lnTo>
                  <a:lnTo>
                    <a:pt x="14" y="27"/>
                  </a:lnTo>
                  <a:lnTo>
                    <a:pt x="15" y="27"/>
                  </a:lnTo>
                  <a:lnTo>
                    <a:pt x="17" y="27"/>
                  </a:lnTo>
                  <a:lnTo>
                    <a:pt x="15" y="27"/>
                  </a:lnTo>
                  <a:lnTo>
                    <a:pt x="15" y="26"/>
                  </a:lnTo>
                  <a:lnTo>
                    <a:pt x="15" y="24"/>
                  </a:lnTo>
                  <a:lnTo>
                    <a:pt x="17" y="26"/>
                  </a:lnTo>
                  <a:lnTo>
                    <a:pt x="18" y="24"/>
                  </a:lnTo>
                  <a:lnTo>
                    <a:pt x="20" y="24"/>
                  </a:lnTo>
                  <a:lnTo>
                    <a:pt x="20" y="23"/>
                  </a:lnTo>
                  <a:lnTo>
                    <a:pt x="18" y="21"/>
                  </a:lnTo>
                  <a:lnTo>
                    <a:pt x="18" y="20"/>
                  </a:lnTo>
                  <a:lnTo>
                    <a:pt x="18" y="19"/>
                  </a:lnTo>
                  <a:lnTo>
                    <a:pt x="18" y="17"/>
                  </a:lnTo>
                  <a:lnTo>
                    <a:pt x="18" y="19"/>
                  </a:lnTo>
                  <a:lnTo>
                    <a:pt x="17" y="19"/>
                  </a:lnTo>
                  <a:lnTo>
                    <a:pt x="17" y="17"/>
                  </a:lnTo>
                  <a:lnTo>
                    <a:pt x="15" y="17"/>
                  </a:lnTo>
                  <a:lnTo>
                    <a:pt x="17" y="17"/>
                  </a:lnTo>
                  <a:lnTo>
                    <a:pt x="17" y="16"/>
                  </a:lnTo>
                  <a:lnTo>
                    <a:pt x="15" y="16"/>
                  </a:lnTo>
                  <a:lnTo>
                    <a:pt x="14" y="17"/>
                  </a:lnTo>
                  <a:lnTo>
                    <a:pt x="14" y="19"/>
                  </a:lnTo>
                  <a:lnTo>
                    <a:pt x="13" y="19"/>
                  </a:lnTo>
                  <a:lnTo>
                    <a:pt x="11" y="19"/>
                  </a:lnTo>
                  <a:lnTo>
                    <a:pt x="10" y="17"/>
                  </a:lnTo>
                  <a:lnTo>
                    <a:pt x="11" y="17"/>
                  </a:lnTo>
                  <a:lnTo>
                    <a:pt x="11" y="19"/>
                  </a:lnTo>
                  <a:lnTo>
                    <a:pt x="11" y="17"/>
                  </a:lnTo>
                  <a:lnTo>
                    <a:pt x="13" y="17"/>
                  </a:lnTo>
                  <a:lnTo>
                    <a:pt x="13" y="16"/>
                  </a:lnTo>
                  <a:lnTo>
                    <a:pt x="13" y="14"/>
                  </a:lnTo>
                  <a:lnTo>
                    <a:pt x="13" y="13"/>
                  </a:lnTo>
                  <a:lnTo>
                    <a:pt x="13" y="11"/>
                  </a:lnTo>
                  <a:lnTo>
                    <a:pt x="14" y="11"/>
                  </a:lnTo>
                  <a:lnTo>
                    <a:pt x="15" y="11"/>
                  </a:lnTo>
                  <a:lnTo>
                    <a:pt x="17" y="11"/>
                  </a:lnTo>
                  <a:lnTo>
                    <a:pt x="17" y="13"/>
                  </a:lnTo>
                  <a:lnTo>
                    <a:pt x="18" y="13"/>
                  </a:lnTo>
                  <a:lnTo>
                    <a:pt x="18" y="14"/>
                  </a:lnTo>
                  <a:lnTo>
                    <a:pt x="20" y="14"/>
                  </a:lnTo>
                  <a:lnTo>
                    <a:pt x="20" y="16"/>
                  </a:lnTo>
                  <a:lnTo>
                    <a:pt x="21" y="14"/>
                  </a:lnTo>
                  <a:lnTo>
                    <a:pt x="20" y="13"/>
                  </a:lnTo>
                  <a:lnTo>
                    <a:pt x="18" y="11"/>
                  </a:lnTo>
                  <a:lnTo>
                    <a:pt x="17" y="11"/>
                  </a:lnTo>
                  <a:lnTo>
                    <a:pt x="17" y="10"/>
                  </a:lnTo>
                  <a:lnTo>
                    <a:pt x="15" y="9"/>
                  </a:lnTo>
                  <a:lnTo>
                    <a:pt x="13" y="6"/>
                  </a:lnTo>
                  <a:lnTo>
                    <a:pt x="13" y="4"/>
                  </a:lnTo>
                  <a:lnTo>
                    <a:pt x="11" y="4"/>
                  </a:lnTo>
                  <a:lnTo>
                    <a:pt x="10" y="4"/>
                  </a:lnTo>
                  <a:lnTo>
                    <a:pt x="8" y="4"/>
                  </a:lnTo>
                  <a:lnTo>
                    <a:pt x="7" y="3"/>
                  </a:lnTo>
                  <a:lnTo>
                    <a:pt x="7" y="1"/>
                  </a:lnTo>
                  <a:lnTo>
                    <a:pt x="5" y="0"/>
                  </a:lnTo>
                  <a:lnTo>
                    <a:pt x="4" y="0"/>
                  </a:lnTo>
                  <a:lnTo>
                    <a:pt x="3" y="1"/>
                  </a:lnTo>
                  <a:lnTo>
                    <a:pt x="1" y="3"/>
                  </a:lnTo>
                  <a:lnTo>
                    <a:pt x="1" y="4"/>
                  </a:lnTo>
                  <a:lnTo>
                    <a:pt x="1" y="6"/>
                  </a:lnTo>
                  <a:lnTo>
                    <a:pt x="0" y="6"/>
                  </a:lnTo>
                  <a:lnTo>
                    <a:pt x="0" y="7"/>
                  </a:lnTo>
                  <a:lnTo>
                    <a:pt x="0" y="9"/>
                  </a:lnTo>
                  <a:lnTo>
                    <a:pt x="1" y="9"/>
                  </a:lnTo>
                  <a:lnTo>
                    <a:pt x="1" y="10"/>
                  </a:lnTo>
                  <a:lnTo>
                    <a:pt x="1" y="11"/>
                  </a:lnTo>
                  <a:lnTo>
                    <a:pt x="1" y="13"/>
                  </a:lnTo>
                  <a:lnTo>
                    <a:pt x="1" y="14"/>
                  </a:lnTo>
                  <a:lnTo>
                    <a:pt x="3" y="14"/>
                  </a:lnTo>
                  <a:lnTo>
                    <a:pt x="3" y="16"/>
                  </a:lnTo>
                  <a:lnTo>
                    <a:pt x="4" y="16"/>
                  </a:lnTo>
                  <a:lnTo>
                    <a:pt x="5" y="16"/>
                  </a:lnTo>
                  <a:lnTo>
                    <a:pt x="7" y="17"/>
                  </a:lnTo>
                  <a:lnTo>
                    <a:pt x="8" y="17"/>
                  </a:lnTo>
                  <a:lnTo>
                    <a:pt x="10" y="19"/>
                  </a:lnTo>
                  <a:lnTo>
                    <a:pt x="11" y="21"/>
                  </a:lnTo>
                  <a:lnTo>
                    <a:pt x="13" y="23"/>
                  </a:lnTo>
                  <a:lnTo>
                    <a:pt x="11" y="24"/>
                  </a:lnTo>
                  <a:lnTo>
                    <a:pt x="10" y="26"/>
                  </a:lnTo>
                  <a:lnTo>
                    <a:pt x="10" y="27"/>
                  </a:lnTo>
                  <a:lnTo>
                    <a:pt x="8" y="27"/>
                  </a:lnTo>
                  <a:lnTo>
                    <a:pt x="10" y="27"/>
                  </a:lnTo>
                  <a:lnTo>
                    <a:pt x="10" y="29"/>
                  </a:lnTo>
                  <a:lnTo>
                    <a:pt x="8" y="29"/>
                  </a:lnTo>
                  <a:lnTo>
                    <a:pt x="7" y="29"/>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4" name="Freeform 345"/>
            <p:cNvSpPr>
              <a:spLocks/>
            </p:cNvSpPr>
            <p:nvPr/>
          </p:nvSpPr>
          <p:spPr bwMode="auto">
            <a:xfrm>
              <a:off x="3318" y="1005"/>
              <a:ext cx="12" cy="15"/>
            </a:xfrm>
            <a:custGeom>
              <a:avLst/>
              <a:gdLst>
                <a:gd name="T0" fmla="*/ 10 w 26"/>
                <a:gd name="T1" fmla="*/ 21 h 29"/>
                <a:gd name="T2" fmla="*/ 7 w 26"/>
                <a:gd name="T3" fmla="*/ 23 h 29"/>
                <a:gd name="T4" fmla="*/ 6 w 26"/>
                <a:gd name="T5" fmla="*/ 24 h 29"/>
                <a:gd name="T6" fmla="*/ 7 w 26"/>
                <a:gd name="T7" fmla="*/ 27 h 29"/>
                <a:gd name="T8" fmla="*/ 6 w 26"/>
                <a:gd name="T9" fmla="*/ 29 h 29"/>
                <a:gd name="T10" fmla="*/ 4 w 26"/>
                <a:gd name="T11" fmla="*/ 27 h 29"/>
                <a:gd name="T12" fmla="*/ 3 w 26"/>
                <a:gd name="T13" fmla="*/ 26 h 29"/>
                <a:gd name="T14" fmla="*/ 0 w 26"/>
                <a:gd name="T15" fmla="*/ 24 h 29"/>
                <a:gd name="T16" fmla="*/ 0 w 26"/>
                <a:gd name="T17" fmla="*/ 21 h 29"/>
                <a:gd name="T18" fmla="*/ 3 w 26"/>
                <a:gd name="T19" fmla="*/ 21 h 29"/>
                <a:gd name="T20" fmla="*/ 4 w 26"/>
                <a:gd name="T21" fmla="*/ 20 h 29"/>
                <a:gd name="T22" fmla="*/ 2 w 26"/>
                <a:gd name="T23" fmla="*/ 20 h 29"/>
                <a:gd name="T24" fmla="*/ 2 w 26"/>
                <a:gd name="T25" fmla="*/ 17 h 29"/>
                <a:gd name="T26" fmla="*/ 4 w 26"/>
                <a:gd name="T27" fmla="*/ 17 h 29"/>
                <a:gd name="T28" fmla="*/ 6 w 26"/>
                <a:gd name="T29" fmla="*/ 16 h 29"/>
                <a:gd name="T30" fmla="*/ 4 w 26"/>
                <a:gd name="T31" fmla="*/ 14 h 29"/>
                <a:gd name="T32" fmla="*/ 6 w 26"/>
                <a:gd name="T33" fmla="*/ 13 h 29"/>
                <a:gd name="T34" fmla="*/ 7 w 26"/>
                <a:gd name="T35" fmla="*/ 11 h 29"/>
                <a:gd name="T36" fmla="*/ 6 w 26"/>
                <a:gd name="T37" fmla="*/ 10 h 29"/>
                <a:gd name="T38" fmla="*/ 7 w 26"/>
                <a:gd name="T39" fmla="*/ 9 h 29"/>
                <a:gd name="T40" fmla="*/ 9 w 26"/>
                <a:gd name="T41" fmla="*/ 6 h 29"/>
                <a:gd name="T42" fmla="*/ 12 w 26"/>
                <a:gd name="T43" fmla="*/ 6 h 29"/>
                <a:gd name="T44" fmla="*/ 13 w 26"/>
                <a:gd name="T45" fmla="*/ 4 h 29"/>
                <a:gd name="T46" fmla="*/ 13 w 26"/>
                <a:gd name="T47" fmla="*/ 3 h 29"/>
                <a:gd name="T48" fmla="*/ 14 w 26"/>
                <a:gd name="T49" fmla="*/ 1 h 29"/>
                <a:gd name="T50" fmla="*/ 14 w 26"/>
                <a:gd name="T51" fmla="*/ 0 h 29"/>
                <a:gd name="T52" fmla="*/ 16 w 26"/>
                <a:gd name="T53" fmla="*/ 1 h 29"/>
                <a:gd name="T54" fmla="*/ 17 w 26"/>
                <a:gd name="T55" fmla="*/ 3 h 29"/>
                <a:gd name="T56" fmla="*/ 20 w 26"/>
                <a:gd name="T57" fmla="*/ 1 h 29"/>
                <a:gd name="T58" fmla="*/ 22 w 26"/>
                <a:gd name="T59" fmla="*/ 0 h 29"/>
                <a:gd name="T60" fmla="*/ 24 w 26"/>
                <a:gd name="T61" fmla="*/ 0 h 29"/>
                <a:gd name="T62" fmla="*/ 26 w 26"/>
                <a:gd name="T63" fmla="*/ 3 h 29"/>
                <a:gd name="T64" fmla="*/ 24 w 26"/>
                <a:gd name="T65" fmla="*/ 4 h 29"/>
                <a:gd name="T66" fmla="*/ 26 w 26"/>
                <a:gd name="T67" fmla="*/ 6 h 29"/>
                <a:gd name="T68" fmla="*/ 24 w 26"/>
                <a:gd name="T69" fmla="*/ 7 h 29"/>
                <a:gd name="T70" fmla="*/ 22 w 26"/>
                <a:gd name="T71" fmla="*/ 9 h 29"/>
                <a:gd name="T72" fmla="*/ 22 w 26"/>
                <a:gd name="T73" fmla="*/ 11 h 29"/>
                <a:gd name="T74" fmla="*/ 20 w 26"/>
                <a:gd name="T75" fmla="*/ 10 h 29"/>
                <a:gd name="T76" fmla="*/ 17 w 26"/>
                <a:gd name="T77" fmla="*/ 11 h 29"/>
                <a:gd name="T78" fmla="*/ 16 w 26"/>
                <a:gd name="T79" fmla="*/ 14 h 29"/>
                <a:gd name="T80" fmla="*/ 13 w 26"/>
                <a:gd name="T81" fmla="*/ 16 h 29"/>
                <a:gd name="T82" fmla="*/ 13 w 26"/>
                <a:gd name="T83" fmla="*/ 19 h 29"/>
                <a:gd name="T84" fmla="*/ 13 w 26"/>
                <a:gd name="T85" fmla="*/ 21 h 29"/>
                <a:gd name="T86" fmla="*/ 12 w 26"/>
                <a:gd name="T87" fmla="*/ 20 h 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
                <a:gd name="T133" fmla="*/ 0 h 29"/>
                <a:gd name="T134" fmla="*/ 26 w 26"/>
                <a:gd name="T135" fmla="*/ 29 h 2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 h="29">
                  <a:moveTo>
                    <a:pt x="10" y="20"/>
                  </a:moveTo>
                  <a:lnTo>
                    <a:pt x="10" y="21"/>
                  </a:lnTo>
                  <a:lnTo>
                    <a:pt x="9" y="23"/>
                  </a:lnTo>
                  <a:lnTo>
                    <a:pt x="7" y="23"/>
                  </a:lnTo>
                  <a:lnTo>
                    <a:pt x="7" y="24"/>
                  </a:lnTo>
                  <a:lnTo>
                    <a:pt x="6" y="24"/>
                  </a:lnTo>
                  <a:lnTo>
                    <a:pt x="6" y="26"/>
                  </a:lnTo>
                  <a:lnTo>
                    <a:pt x="7" y="27"/>
                  </a:lnTo>
                  <a:lnTo>
                    <a:pt x="7" y="29"/>
                  </a:lnTo>
                  <a:lnTo>
                    <a:pt x="6" y="29"/>
                  </a:lnTo>
                  <a:lnTo>
                    <a:pt x="6" y="27"/>
                  </a:lnTo>
                  <a:lnTo>
                    <a:pt x="4" y="27"/>
                  </a:lnTo>
                  <a:lnTo>
                    <a:pt x="3" y="27"/>
                  </a:lnTo>
                  <a:lnTo>
                    <a:pt x="3" y="26"/>
                  </a:lnTo>
                  <a:lnTo>
                    <a:pt x="2" y="24"/>
                  </a:lnTo>
                  <a:lnTo>
                    <a:pt x="0" y="24"/>
                  </a:lnTo>
                  <a:lnTo>
                    <a:pt x="0" y="23"/>
                  </a:lnTo>
                  <a:lnTo>
                    <a:pt x="0" y="21"/>
                  </a:lnTo>
                  <a:lnTo>
                    <a:pt x="2" y="21"/>
                  </a:lnTo>
                  <a:lnTo>
                    <a:pt x="3" y="21"/>
                  </a:lnTo>
                  <a:lnTo>
                    <a:pt x="4" y="21"/>
                  </a:lnTo>
                  <a:lnTo>
                    <a:pt x="4" y="20"/>
                  </a:lnTo>
                  <a:lnTo>
                    <a:pt x="3" y="20"/>
                  </a:lnTo>
                  <a:lnTo>
                    <a:pt x="2" y="20"/>
                  </a:lnTo>
                  <a:lnTo>
                    <a:pt x="2" y="19"/>
                  </a:lnTo>
                  <a:lnTo>
                    <a:pt x="2" y="17"/>
                  </a:lnTo>
                  <a:lnTo>
                    <a:pt x="3" y="17"/>
                  </a:lnTo>
                  <a:lnTo>
                    <a:pt x="4" y="17"/>
                  </a:lnTo>
                  <a:lnTo>
                    <a:pt x="4" y="16"/>
                  </a:lnTo>
                  <a:lnTo>
                    <a:pt x="6" y="16"/>
                  </a:lnTo>
                  <a:lnTo>
                    <a:pt x="6" y="14"/>
                  </a:lnTo>
                  <a:lnTo>
                    <a:pt x="4" y="14"/>
                  </a:lnTo>
                  <a:lnTo>
                    <a:pt x="4" y="13"/>
                  </a:lnTo>
                  <a:lnTo>
                    <a:pt x="6" y="13"/>
                  </a:lnTo>
                  <a:lnTo>
                    <a:pt x="6" y="11"/>
                  </a:lnTo>
                  <a:lnTo>
                    <a:pt x="7" y="11"/>
                  </a:lnTo>
                  <a:lnTo>
                    <a:pt x="6" y="11"/>
                  </a:lnTo>
                  <a:lnTo>
                    <a:pt x="6" y="10"/>
                  </a:lnTo>
                  <a:lnTo>
                    <a:pt x="7" y="10"/>
                  </a:lnTo>
                  <a:lnTo>
                    <a:pt x="7" y="9"/>
                  </a:lnTo>
                  <a:lnTo>
                    <a:pt x="9" y="7"/>
                  </a:lnTo>
                  <a:lnTo>
                    <a:pt x="9" y="6"/>
                  </a:lnTo>
                  <a:lnTo>
                    <a:pt x="10" y="6"/>
                  </a:lnTo>
                  <a:lnTo>
                    <a:pt x="12" y="6"/>
                  </a:lnTo>
                  <a:lnTo>
                    <a:pt x="13" y="6"/>
                  </a:lnTo>
                  <a:lnTo>
                    <a:pt x="13" y="4"/>
                  </a:lnTo>
                  <a:lnTo>
                    <a:pt x="12" y="4"/>
                  </a:lnTo>
                  <a:lnTo>
                    <a:pt x="13" y="3"/>
                  </a:lnTo>
                  <a:lnTo>
                    <a:pt x="14" y="3"/>
                  </a:lnTo>
                  <a:lnTo>
                    <a:pt x="14" y="1"/>
                  </a:lnTo>
                  <a:lnTo>
                    <a:pt x="13" y="1"/>
                  </a:lnTo>
                  <a:lnTo>
                    <a:pt x="14" y="0"/>
                  </a:lnTo>
                  <a:lnTo>
                    <a:pt x="16" y="0"/>
                  </a:lnTo>
                  <a:lnTo>
                    <a:pt x="16" y="1"/>
                  </a:lnTo>
                  <a:lnTo>
                    <a:pt x="17" y="1"/>
                  </a:lnTo>
                  <a:lnTo>
                    <a:pt x="17" y="3"/>
                  </a:lnTo>
                  <a:lnTo>
                    <a:pt x="19" y="3"/>
                  </a:lnTo>
                  <a:lnTo>
                    <a:pt x="20" y="1"/>
                  </a:lnTo>
                  <a:lnTo>
                    <a:pt x="22" y="1"/>
                  </a:lnTo>
                  <a:lnTo>
                    <a:pt x="22" y="0"/>
                  </a:lnTo>
                  <a:lnTo>
                    <a:pt x="23" y="0"/>
                  </a:lnTo>
                  <a:lnTo>
                    <a:pt x="24" y="0"/>
                  </a:lnTo>
                  <a:lnTo>
                    <a:pt x="24" y="1"/>
                  </a:lnTo>
                  <a:lnTo>
                    <a:pt x="26" y="3"/>
                  </a:lnTo>
                  <a:lnTo>
                    <a:pt x="24" y="3"/>
                  </a:lnTo>
                  <a:lnTo>
                    <a:pt x="24" y="4"/>
                  </a:lnTo>
                  <a:lnTo>
                    <a:pt x="24" y="6"/>
                  </a:lnTo>
                  <a:lnTo>
                    <a:pt x="26" y="6"/>
                  </a:lnTo>
                  <a:lnTo>
                    <a:pt x="26" y="7"/>
                  </a:lnTo>
                  <a:lnTo>
                    <a:pt x="24" y="7"/>
                  </a:lnTo>
                  <a:lnTo>
                    <a:pt x="23" y="9"/>
                  </a:lnTo>
                  <a:lnTo>
                    <a:pt x="22" y="9"/>
                  </a:lnTo>
                  <a:lnTo>
                    <a:pt x="22" y="10"/>
                  </a:lnTo>
                  <a:lnTo>
                    <a:pt x="22" y="11"/>
                  </a:lnTo>
                  <a:lnTo>
                    <a:pt x="20" y="11"/>
                  </a:lnTo>
                  <a:lnTo>
                    <a:pt x="20" y="10"/>
                  </a:lnTo>
                  <a:lnTo>
                    <a:pt x="19" y="11"/>
                  </a:lnTo>
                  <a:lnTo>
                    <a:pt x="17" y="11"/>
                  </a:lnTo>
                  <a:lnTo>
                    <a:pt x="16" y="13"/>
                  </a:lnTo>
                  <a:lnTo>
                    <a:pt x="16" y="14"/>
                  </a:lnTo>
                  <a:lnTo>
                    <a:pt x="14" y="16"/>
                  </a:lnTo>
                  <a:lnTo>
                    <a:pt x="13" y="16"/>
                  </a:lnTo>
                  <a:lnTo>
                    <a:pt x="13" y="17"/>
                  </a:lnTo>
                  <a:lnTo>
                    <a:pt x="13" y="19"/>
                  </a:lnTo>
                  <a:lnTo>
                    <a:pt x="13" y="20"/>
                  </a:lnTo>
                  <a:lnTo>
                    <a:pt x="13" y="21"/>
                  </a:lnTo>
                  <a:lnTo>
                    <a:pt x="13" y="20"/>
                  </a:lnTo>
                  <a:lnTo>
                    <a:pt x="12" y="20"/>
                  </a:lnTo>
                  <a:lnTo>
                    <a:pt x="10" y="2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5" name="Freeform 346"/>
            <p:cNvSpPr>
              <a:spLocks/>
            </p:cNvSpPr>
            <p:nvPr/>
          </p:nvSpPr>
          <p:spPr bwMode="auto">
            <a:xfrm>
              <a:off x="3213" y="1039"/>
              <a:ext cx="15" cy="9"/>
            </a:xfrm>
            <a:custGeom>
              <a:avLst/>
              <a:gdLst>
                <a:gd name="T0" fmla="*/ 8 w 30"/>
                <a:gd name="T1" fmla="*/ 4 h 17"/>
                <a:gd name="T2" fmla="*/ 6 w 30"/>
                <a:gd name="T3" fmla="*/ 3 h 17"/>
                <a:gd name="T4" fmla="*/ 5 w 30"/>
                <a:gd name="T5" fmla="*/ 2 h 17"/>
                <a:gd name="T6" fmla="*/ 2 w 30"/>
                <a:gd name="T7" fmla="*/ 0 h 17"/>
                <a:gd name="T8" fmla="*/ 2 w 30"/>
                <a:gd name="T9" fmla="*/ 3 h 17"/>
                <a:gd name="T10" fmla="*/ 0 w 30"/>
                <a:gd name="T11" fmla="*/ 4 h 17"/>
                <a:gd name="T12" fmla="*/ 2 w 30"/>
                <a:gd name="T13" fmla="*/ 6 h 17"/>
                <a:gd name="T14" fmla="*/ 0 w 30"/>
                <a:gd name="T15" fmla="*/ 7 h 17"/>
                <a:gd name="T16" fmla="*/ 2 w 30"/>
                <a:gd name="T17" fmla="*/ 9 h 17"/>
                <a:gd name="T18" fmla="*/ 3 w 30"/>
                <a:gd name="T19" fmla="*/ 10 h 17"/>
                <a:gd name="T20" fmla="*/ 5 w 30"/>
                <a:gd name="T21" fmla="*/ 12 h 17"/>
                <a:gd name="T22" fmla="*/ 5 w 30"/>
                <a:gd name="T23" fmla="*/ 9 h 17"/>
                <a:gd name="T24" fmla="*/ 5 w 30"/>
                <a:gd name="T25" fmla="*/ 6 h 17"/>
                <a:gd name="T26" fmla="*/ 6 w 30"/>
                <a:gd name="T27" fmla="*/ 6 h 17"/>
                <a:gd name="T28" fmla="*/ 8 w 30"/>
                <a:gd name="T29" fmla="*/ 4 h 17"/>
                <a:gd name="T30" fmla="*/ 6 w 30"/>
                <a:gd name="T31" fmla="*/ 6 h 17"/>
                <a:gd name="T32" fmla="*/ 6 w 30"/>
                <a:gd name="T33" fmla="*/ 9 h 17"/>
                <a:gd name="T34" fmla="*/ 8 w 30"/>
                <a:gd name="T35" fmla="*/ 10 h 17"/>
                <a:gd name="T36" fmla="*/ 9 w 30"/>
                <a:gd name="T37" fmla="*/ 12 h 17"/>
                <a:gd name="T38" fmla="*/ 8 w 30"/>
                <a:gd name="T39" fmla="*/ 13 h 17"/>
                <a:gd name="T40" fmla="*/ 9 w 30"/>
                <a:gd name="T41" fmla="*/ 14 h 17"/>
                <a:gd name="T42" fmla="*/ 12 w 30"/>
                <a:gd name="T43" fmla="*/ 16 h 17"/>
                <a:gd name="T44" fmla="*/ 13 w 30"/>
                <a:gd name="T45" fmla="*/ 14 h 17"/>
                <a:gd name="T46" fmla="*/ 12 w 30"/>
                <a:gd name="T47" fmla="*/ 16 h 17"/>
                <a:gd name="T48" fmla="*/ 13 w 30"/>
                <a:gd name="T49" fmla="*/ 16 h 17"/>
                <a:gd name="T50" fmla="*/ 13 w 30"/>
                <a:gd name="T51" fmla="*/ 16 h 17"/>
                <a:gd name="T52" fmla="*/ 15 w 30"/>
                <a:gd name="T53" fmla="*/ 14 h 17"/>
                <a:gd name="T54" fmla="*/ 16 w 30"/>
                <a:gd name="T55" fmla="*/ 16 h 17"/>
                <a:gd name="T56" fmla="*/ 18 w 30"/>
                <a:gd name="T57" fmla="*/ 17 h 17"/>
                <a:gd name="T58" fmla="*/ 18 w 30"/>
                <a:gd name="T59" fmla="*/ 16 h 17"/>
                <a:gd name="T60" fmla="*/ 20 w 30"/>
                <a:gd name="T61" fmla="*/ 16 h 17"/>
                <a:gd name="T62" fmla="*/ 19 w 30"/>
                <a:gd name="T63" fmla="*/ 17 h 17"/>
                <a:gd name="T64" fmla="*/ 22 w 30"/>
                <a:gd name="T65" fmla="*/ 16 h 17"/>
                <a:gd name="T66" fmla="*/ 23 w 30"/>
                <a:gd name="T67" fmla="*/ 14 h 17"/>
                <a:gd name="T68" fmla="*/ 25 w 30"/>
                <a:gd name="T69" fmla="*/ 13 h 17"/>
                <a:gd name="T70" fmla="*/ 28 w 30"/>
                <a:gd name="T71" fmla="*/ 14 h 17"/>
                <a:gd name="T72" fmla="*/ 26 w 30"/>
                <a:gd name="T73" fmla="*/ 13 h 17"/>
                <a:gd name="T74" fmla="*/ 25 w 30"/>
                <a:gd name="T75" fmla="*/ 12 h 17"/>
                <a:gd name="T76" fmla="*/ 25 w 30"/>
                <a:gd name="T77" fmla="*/ 9 h 17"/>
                <a:gd name="T78" fmla="*/ 28 w 30"/>
                <a:gd name="T79" fmla="*/ 9 h 17"/>
                <a:gd name="T80" fmla="*/ 29 w 30"/>
                <a:gd name="T81" fmla="*/ 10 h 17"/>
                <a:gd name="T82" fmla="*/ 30 w 30"/>
                <a:gd name="T83" fmla="*/ 9 h 17"/>
                <a:gd name="T84" fmla="*/ 29 w 30"/>
                <a:gd name="T85" fmla="*/ 7 h 17"/>
                <a:gd name="T86" fmla="*/ 28 w 30"/>
                <a:gd name="T87" fmla="*/ 6 h 17"/>
                <a:gd name="T88" fmla="*/ 26 w 30"/>
                <a:gd name="T89" fmla="*/ 4 h 17"/>
                <a:gd name="T90" fmla="*/ 25 w 30"/>
                <a:gd name="T91" fmla="*/ 3 h 17"/>
                <a:gd name="T92" fmla="*/ 23 w 30"/>
                <a:gd name="T93" fmla="*/ 4 h 17"/>
                <a:gd name="T94" fmla="*/ 25 w 30"/>
                <a:gd name="T95" fmla="*/ 6 h 17"/>
                <a:gd name="T96" fmla="*/ 26 w 30"/>
                <a:gd name="T97" fmla="*/ 7 h 17"/>
                <a:gd name="T98" fmla="*/ 26 w 30"/>
                <a:gd name="T99" fmla="*/ 7 h 17"/>
                <a:gd name="T100" fmla="*/ 25 w 30"/>
                <a:gd name="T101" fmla="*/ 6 h 17"/>
                <a:gd name="T102" fmla="*/ 23 w 30"/>
                <a:gd name="T103" fmla="*/ 4 h 17"/>
                <a:gd name="T104" fmla="*/ 22 w 30"/>
                <a:gd name="T105" fmla="*/ 3 h 17"/>
                <a:gd name="T106" fmla="*/ 19 w 30"/>
                <a:gd name="T107" fmla="*/ 3 h 17"/>
                <a:gd name="T108" fmla="*/ 19 w 30"/>
                <a:gd name="T109" fmla="*/ 4 h 17"/>
                <a:gd name="T110" fmla="*/ 18 w 30"/>
                <a:gd name="T111" fmla="*/ 3 h 17"/>
                <a:gd name="T112" fmla="*/ 16 w 30"/>
                <a:gd name="T113" fmla="*/ 4 h 17"/>
                <a:gd name="T114" fmla="*/ 13 w 30"/>
                <a:gd name="T115" fmla="*/ 3 h 17"/>
                <a:gd name="T116" fmla="*/ 10 w 30"/>
                <a:gd name="T117" fmla="*/ 4 h 17"/>
                <a:gd name="T118" fmla="*/ 9 w 30"/>
                <a:gd name="T119" fmla="*/ 6 h 1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0"/>
                <a:gd name="T181" fmla="*/ 0 h 17"/>
                <a:gd name="T182" fmla="*/ 30 w 30"/>
                <a:gd name="T183" fmla="*/ 17 h 1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0" h="17">
                  <a:moveTo>
                    <a:pt x="9" y="4"/>
                  </a:moveTo>
                  <a:lnTo>
                    <a:pt x="8" y="4"/>
                  </a:lnTo>
                  <a:lnTo>
                    <a:pt x="8" y="3"/>
                  </a:lnTo>
                  <a:lnTo>
                    <a:pt x="6" y="3"/>
                  </a:lnTo>
                  <a:lnTo>
                    <a:pt x="5" y="3"/>
                  </a:lnTo>
                  <a:lnTo>
                    <a:pt x="5" y="2"/>
                  </a:lnTo>
                  <a:lnTo>
                    <a:pt x="3" y="2"/>
                  </a:lnTo>
                  <a:lnTo>
                    <a:pt x="2" y="0"/>
                  </a:lnTo>
                  <a:lnTo>
                    <a:pt x="2" y="2"/>
                  </a:lnTo>
                  <a:lnTo>
                    <a:pt x="2" y="3"/>
                  </a:lnTo>
                  <a:lnTo>
                    <a:pt x="0" y="3"/>
                  </a:lnTo>
                  <a:lnTo>
                    <a:pt x="0" y="4"/>
                  </a:lnTo>
                  <a:lnTo>
                    <a:pt x="2" y="4"/>
                  </a:lnTo>
                  <a:lnTo>
                    <a:pt x="2" y="6"/>
                  </a:lnTo>
                  <a:lnTo>
                    <a:pt x="2" y="7"/>
                  </a:lnTo>
                  <a:lnTo>
                    <a:pt x="0" y="7"/>
                  </a:lnTo>
                  <a:lnTo>
                    <a:pt x="0" y="9"/>
                  </a:lnTo>
                  <a:lnTo>
                    <a:pt x="2" y="9"/>
                  </a:lnTo>
                  <a:lnTo>
                    <a:pt x="2" y="10"/>
                  </a:lnTo>
                  <a:lnTo>
                    <a:pt x="3" y="10"/>
                  </a:lnTo>
                  <a:lnTo>
                    <a:pt x="3" y="12"/>
                  </a:lnTo>
                  <a:lnTo>
                    <a:pt x="5" y="12"/>
                  </a:lnTo>
                  <a:lnTo>
                    <a:pt x="5" y="10"/>
                  </a:lnTo>
                  <a:lnTo>
                    <a:pt x="5" y="9"/>
                  </a:lnTo>
                  <a:lnTo>
                    <a:pt x="5" y="7"/>
                  </a:lnTo>
                  <a:lnTo>
                    <a:pt x="5" y="6"/>
                  </a:lnTo>
                  <a:lnTo>
                    <a:pt x="6" y="4"/>
                  </a:lnTo>
                  <a:lnTo>
                    <a:pt x="6" y="6"/>
                  </a:lnTo>
                  <a:lnTo>
                    <a:pt x="8" y="6"/>
                  </a:lnTo>
                  <a:lnTo>
                    <a:pt x="8" y="4"/>
                  </a:lnTo>
                  <a:lnTo>
                    <a:pt x="8" y="6"/>
                  </a:lnTo>
                  <a:lnTo>
                    <a:pt x="6" y="6"/>
                  </a:lnTo>
                  <a:lnTo>
                    <a:pt x="6" y="7"/>
                  </a:lnTo>
                  <a:lnTo>
                    <a:pt x="6" y="9"/>
                  </a:lnTo>
                  <a:lnTo>
                    <a:pt x="8" y="9"/>
                  </a:lnTo>
                  <a:lnTo>
                    <a:pt x="8" y="10"/>
                  </a:lnTo>
                  <a:lnTo>
                    <a:pt x="8" y="12"/>
                  </a:lnTo>
                  <a:lnTo>
                    <a:pt x="9" y="12"/>
                  </a:lnTo>
                  <a:lnTo>
                    <a:pt x="8" y="12"/>
                  </a:lnTo>
                  <a:lnTo>
                    <a:pt x="8" y="13"/>
                  </a:lnTo>
                  <a:lnTo>
                    <a:pt x="9" y="13"/>
                  </a:lnTo>
                  <a:lnTo>
                    <a:pt x="9" y="14"/>
                  </a:lnTo>
                  <a:lnTo>
                    <a:pt x="10" y="16"/>
                  </a:lnTo>
                  <a:lnTo>
                    <a:pt x="12" y="16"/>
                  </a:lnTo>
                  <a:lnTo>
                    <a:pt x="12" y="14"/>
                  </a:lnTo>
                  <a:lnTo>
                    <a:pt x="13" y="14"/>
                  </a:lnTo>
                  <a:lnTo>
                    <a:pt x="13" y="16"/>
                  </a:lnTo>
                  <a:lnTo>
                    <a:pt x="12" y="16"/>
                  </a:lnTo>
                  <a:lnTo>
                    <a:pt x="12" y="17"/>
                  </a:lnTo>
                  <a:lnTo>
                    <a:pt x="13" y="16"/>
                  </a:lnTo>
                  <a:lnTo>
                    <a:pt x="13" y="17"/>
                  </a:lnTo>
                  <a:lnTo>
                    <a:pt x="13" y="16"/>
                  </a:lnTo>
                  <a:lnTo>
                    <a:pt x="15" y="16"/>
                  </a:lnTo>
                  <a:lnTo>
                    <a:pt x="15" y="14"/>
                  </a:lnTo>
                  <a:lnTo>
                    <a:pt x="15" y="16"/>
                  </a:lnTo>
                  <a:lnTo>
                    <a:pt x="16" y="16"/>
                  </a:lnTo>
                  <a:lnTo>
                    <a:pt x="16" y="17"/>
                  </a:lnTo>
                  <a:lnTo>
                    <a:pt x="18" y="17"/>
                  </a:lnTo>
                  <a:lnTo>
                    <a:pt x="19" y="17"/>
                  </a:lnTo>
                  <a:lnTo>
                    <a:pt x="18" y="16"/>
                  </a:lnTo>
                  <a:lnTo>
                    <a:pt x="19" y="16"/>
                  </a:lnTo>
                  <a:lnTo>
                    <a:pt x="20" y="16"/>
                  </a:lnTo>
                  <a:lnTo>
                    <a:pt x="19" y="16"/>
                  </a:lnTo>
                  <a:lnTo>
                    <a:pt x="19" y="17"/>
                  </a:lnTo>
                  <a:lnTo>
                    <a:pt x="20" y="17"/>
                  </a:lnTo>
                  <a:lnTo>
                    <a:pt x="22" y="16"/>
                  </a:lnTo>
                  <a:lnTo>
                    <a:pt x="23" y="16"/>
                  </a:lnTo>
                  <a:lnTo>
                    <a:pt x="23" y="14"/>
                  </a:lnTo>
                  <a:lnTo>
                    <a:pt x="25" y="14"/>
                  </a:lnTo>
                  <a:lnTo>
                    <a:pt x="25" y="13"/>
                  </a:lnTo>
                  <a:lnTo>
                    <a:pt x="26" y="14"/>
                  </a:lnTo>
                  <a:lnTo>
                    <a:pt x="28" y="14"/>
                  </a:lnTo>
                  <a:lnTo>
                    <a:pt x="28" y="13"/>
                  </a:lnTo>
                  <a:lnTo>
                    <a:pt x="26" y="13"/>
                  </a:lnTo>
                  <a:lnTo>
                    <a:pt x="26" y="12"/>
                  </a:lnTo>
                  <a:lnTo>
                    <a:pt x="25" y="12"/>
                  </a:lnTo>
                  <a:lnTo>
                    <a:pt x="25" y="10"/>
                  </a:lnTo>
                  <a:lnTo>
                    <a:pt x="25" y="9"/>
                  </a:lnTo>
                  <a:lnTo>
                    <a:pt x="26" y="9"/>
                  </a:lnTo>
                  <a:lnTo>
                    <a:pt x="28" y="9"/>
                  </a:lnTo>
                  <a:lnTo>
                    <a:pt x="29" y="9"/>
                  </a:lnTo>
                  <a:lnTo>
                    <a:pt x="29" y="10"/>
                  </a:lnTo>
                  <a:lnTo>
                    <a:pt x="30" y="10"/>
                  </a:lnTo>
                  <a:lnTo>
                    <a:pt x="30" y="9"/>
                  </a:lnTo>
                  <a:lnTo>
                    <a:pt x="29" y="9"/>
                  </a:lnTo>
                  <a:lnTo>
                    <a:pt x="29" y="7"/>
                  </a:lnTo>
                  <a:lnTo>
                    <a:pt x="29" y="6"/>
                  </a:lnTo>
                  <a:lnTo>
                    <a:pt x="28" y="6"/>
                  </a:lnTo>
                  <a:lnTo>
                    <a:pt x="26" y="6"/>
                  </a:lnTo>
                  <a:lnTo>
                    <a:pt x="26" y="4"/>
                  </a:lnTo>
                  <a:lnTo>
                    <a:pt x="26" y="3"/>
                  </a:lnTo>
                  <a:lnTo>
                    <a:pt x="25" y="3"/>
                  </a:lnTo>
                  <a:lnTo>
                    <a:pt x="25" y="4"/>
                  </a:lnTo>
                  <a:lnTo>
                    <a:pt x="23" y="4"/>
                  </a:lnTo>
                  <a:lnTo>
                    <a:pt x="23" y="6"/>
                  </a:lnTo>
                  <a:lnTo>
                    <a:pt x="25" y="6"/>
                  </a:lnTo>
                  <a:lnTo>
                    <a:pt x="25" y="7"/>
                  </a:lnTo>
                  <a:lnTo>
                    <a:pt x="26" y="7"/>
                  </a:lnTo>
                  <a:lnTo>
                    <a:pt x="26" y="9"/>
                  </a:lnTo>
                  <a:lnTo>
                    <a:pt x="26" y="7"/>
                  </a:lnTo>
                  <a:lnTo>
                    <a:pt x="25" y="7"/>
                  </a:lnTo>
                  <a:lnTo>
                    <a:pt x="25" y="6"/>
                  </a:lnTo>
                  <a:lnTo>
                    <a:pt x="23" y="6"/>
                  </a:lnTo>
                  <a:lnTo>
                    <a:pt x="23" y="4"/>
                  </a:lnTo>
                  <a:lnTo>
                    <a:pt x="23" y="3"/>
                  </a:lnTo>
                  <a:lnTo>
                    <a:pt x="22" y="3"/>
                  </a:lnTo>
                  <a:lnTo>
                    <a:pt x="20" y="3"/>
                  </a:lnTo>
                  <a:lnTo>
                    <a:pt x="19" y="3"/>
                  </a:lnTo>
                  <a:lnTo>
                    <a:pt x="20" y="4"/>
                  </a:lnTo>
                  <a:lnTo>
                    <a:pt x="19" y="4"/>
                  </a:lnTo>
                  <a:lnTo>
                    <a:pt x="19" y="3"/>
                  </a:lnTo>
                  <a:lnTo>
                    <a:pt x="18" y="3"/>
                  </a:lnTo>
                  <a:lnTo>
                    <a:pt x="16" y="3"/>
                  </a:lnTo>
                  <a:lnTo>
                    <a:pt x="16" y="4"/>
                  </a:lnTo>
                  <a:lnTo>
                    <a:pt x="15" y="4"/>
                  </a:lnTo>
                  <a:lnTo>
                    <a:pt x="13" y="3"/>
                  </a:lnTo>
                  <a:lnTo>
                    <a:pt x="12" y="3"/>
                  </a:lnTo>
                  <a:lnTo>
                    <a:pt x="10" y="4"/>
                  </a:lnTo>
                  <a:lnTo>
                    <a:pt x="10" y="6"/>
                  </a:lnTo>
                  <a:lnTo>
                    <a:pt x="9" y="6"/>
                  </a:lnTo>
                  <a:lnTo>
                    <a:pt x="9"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6" name="Freeform 347"/>
            <p:cNvSpPr>
              <a:spLocks/>
            </p:cNvSpPr>
            <p:nvPr/>
          </p:nvSpPr>
          <p:spPr bwMode="auto">
            <a:xfrm>
              <a:off x="3295" y="934"/>
              <a:ext cx="26" cy="13"/>
            </a:xfrm>
            <a:custGeom>
              <a:avLst/>
              <a:gdLst>
                <a:gd name="T0" fmla="*/ 46 w 51"/>
                <a:gd name="T1" fmla="*/ 6 h 26"/>
                <a:gd name="T2" fmla="*/ 48 w 51"/>
                <a:gd name="T3" fmla="*/ 4 h 26"/>
                <a:gd name="T4" fmla="*/ 51 w 51"/>
                <a:gd name="T5" fmla="*/ 3 h 26"/>
                <a:gd name="T6" fmla="*/ 50 w 51"/>
                <a:gd name="T7" fmla="*/ 1 h 26"/>
                <a:gd name="T8" fmla="*/ 50 w 51"/>
                <a:gd name="T9" fmla="*/ 0 h 26"/>
                <a:gd name="T10" fmla="*/ 48 w 51"/>
                <a:gd name="T11" fmla="*/ 1 h 26"/>
                <a:gd name="T12" fmla="*/ 48 w 51"/>
                <a:gd name="T13" fmla="*/ 0 h 26"/>
                <a:gd name="T14" fmla="*/ 46 w 51"/>
                <a:gd name="T15" fmla="*/ 0 h 26"/>
                <a:gd name="T16" fmla="*/ 44 w 51"/>
                <a:gd name="T17" fmla="*/ 1 h 26"/>
                <a:gd name="T18" fmla="*/ 41 w 51"/>
                <a:gd name="T19" fmla="*/ 3 h 26"/>
                <a:gd name="T20" fmla="*/ 38 w 51"/>
                <a:gd name="T21" fmla="*/ 4 h 26"/>
                <a:gd name="T22" fmla="*/ 36 w 51"/>
                <a:gd name="T23" fmla="*/ 6 h 26"/>
                <a:gd name="T24" fmla="*/ 33 w 51"/>
                <a:gd name="T25" fmla="*/ 7 h 26"/>
                <a:gd name="T26" fmla="*/ 30 w 51"/>
                <a:gd name="T27" fmla="*/ 9 h 26"/>
                <a:gd name="T28" fmla="*/ 31 w 51"/>
                <a:gd name="T29" fmla="*/ 10 h 26"/>
                <a:gd name="T30" fmla="*/ 27 w 51"/>
                <a:gd name="T31" fmla="*/ 13 h 26"/>
                <a:gd name="T32" fmla="*/ 27 w 51"/>
                <a:gd name="T33" fmla="*/ 13 h 26"/>
                <a:gd name="T34" fmla="*/ 26 w 51"/>
                <a:gd name="T35" fmla="*/ 11 h 26"/>
                <a:gd name="T36" fmla="*/ 21 w 51"/>
                <a:gd name="T37" fmla="*/ 13 h 26"/>
                <a:gd name="T38" fmla="*/ 20 w 51"/>
                <a:gd name="T39" fmla="*/ 14 h 26"/>
                <a:gd name="T40" fmla="*/ 17 w 51"/>
                <a:gd name="T41" fmla="*/ 16 h 26"/>
                <a:gd name="T42" fmla="*/ 14 w 51"/>
                <a:gd name="T43" fmla="*/ 17 h 26"/>
                <a:gd name="T44" fmla="*/ 11 w 51"/>
                <a:gd name="T45" fmla="*/ 20 h 26"/>
                <a:gd name="T46" fmla="*/ 8 w 51"/>
                <a:gd name="T47" fmla="*/ 21 h 26"/>
                <a:gd name="T48" fmla="*/ 6 w 51"/>
                <a:gd name="T49" fmla="*/ 23 h 26"/>
                <a:gd name="T50" fmla="*/ 3 w 51"/>
                <a:gd name="T51" fmla="*/ 24 h 26"/>
                <a:gd name="T52" fmla="*/ 0 w 51"/>
                <a:gd name="T53" fmla="*/ 26 h 26"/>
                <a:gd name="T54" fmla="*/ 3 w 51"/>
                <a:gd name="T55" fmla="*/ 26 h 26"/>
                <a:gd name="T56" fmla="*/ 6 w 51"/>
                <a:gd name="T57" fmla="*/ 24 h 26"/>
                <a:gd name="T58" fmla="*/ 7 w 51"/>
                <a:gd name="T59" fmla="*/ 23 h 26"/>
                <a:gd name="T60" fmla="*/ 10 w 51"/>
                <a:gd name="T61" fmla="*/ 21 h 26"/>
                <a:gd name="T62" fmla="*/ 13 w 51"/>
                <a:gd name="T63" fmla="*/ 20 h 26"/>
                <a:gd name="T64" fmla="*/ 14 w 51"/>
                <a:gd name="T65" fmla="*/ 21 h 26"/>
                <a:gd name="T66" fmla="*/ 13 w 51"/>
                <a:gd name="T67" fmla="*/ 23 h 26"/>
                <a:gd name="T68" fmla="*/ 13 w 51"/>
                <a:gd name="T69" fmla="*/ 26 h 26"/>
                <a:gd name="T70" fmla="*/ 16 w 51"/>
                <a:gd name="T71" fmla="*/ 23 h 26"/>
                <a:gd name="T72" fmla="*/ 18 w 51"/>
                <a:gd name="T73" fmla="*/ 23 h 26"/>
                <a:gd name="T74" fmla="*/ 20 w 51"/>
                <a:gd name="T75" fmla="*/ 21 h 26"/>
                <a:gd name="T76" fmla="*/ 20 w 51"/>
                <a:gd name="T77" fmla="*/ 21 h 26"/>
                <a:gd name="T78" fmla="*/ 23 w 51"/>
                <a:gd name="T79" fmla="*/ 20 h 26"/>
                <a:gd name="T80" fmla="*/ 24 w 51"/>
                <a:gd name="T81" fmla="*/ 19 h 26"/>
                <a:gd name="T82" fmla="*/ 27 w 51"/>
                <a:gd name="T83" fmla="*/ 17 h 26"/>
                <a:gd name="T84" fmla="*/ 30 w 51"/>
                <a:gd name="T85" fmla="*/ 16 h 26"/>
                <a:gd name="T86" fmla="*/ 33 w 51"/>
                <a:gd name="T87" fmla="*/ 16 h 26"/>
                <a:gd name="T88" fmla="*/ 36 w 51"/>
                <a:gd name="T89" fmla="*/ 14 h 26"/>
                <a:gd name="T90" fmla="*/ 40 w 51"/>
                <a:gd name="T91" fmla="*/ 13 h 26"/>
                <a:gd name="T92" fmla="*/ 41 w 51"/>
                <a:gd name="T93" fmla="*/ 11 h 26"/>
                <a:gd name="T94" fmla="*/ 41 w 51"/>
                <a:gd name="T95" fmla="*/ 9 h 26"/>
                <a:gd name="T96" fmla="*/ 44 w 51"/>
                <a:gd name="T97" fmla="*/ 7 h 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26"/>
                <a:gd name="T149" fmla="*/ 51 w 51"/>
                <a:gd name="T150" fmla="*/ 26 h 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26">
                  <a:moveTo>
                    <a:pt x="44" y="6"/>
                  </a:moveTo>
                  <a:lnTo>
                    <a:pt x="46" y="6"/>
                  </a:lnTo>
                  <a:lnTo>
                    <a:pt x="47" y="6"/>
                  </a:lnTo>
                  <a:lnTo>
                    <a:pt x="48" y="4"/>
                  </a:lnTo>
                  <a:lnTo>
                    <a:pt x="50" y="3"/>
                  </a:lnTo>
                  <a:lnTo>
                    <a:pt x="51" y="3"/>
                  </a:lnTo>
                  <a:lnTo>
                    <a:pt x="51" y="1"/>
                  </a:lnTo>
                  <a:lnTo>
                    <a:pt x="50" y="1"/>
                  </a:lnTo>
                  <a:lnTo>
                    <a:pt x="51" y="0"/>
                  </a:lnTo>
                  <a:lnTo>
                    <a:pt x="50" y="0"/>
                  </a:lnTo>
                  <a:lnTo>
                    <a:pt x="50" y="1"/>
                  </a:lnTo>
                  <a:lnTo>
                    <a:pt x="48" y="1"/>
                  </a:lnTo>
                  <a:lnTo>
                    <a:pt x="50" y="0"/>
                  </a:lnTo>
                  <a:lnTo>
                    <a:pt x="48" y="0"/>
                  </a:lnTo>
                  <a:lnTo>
                    <a:pt x="47" y="0"/>
                  </a:lnTo>
                  <a:lnTo>
                    <a:pt x="46" y="0"/>
                  </a:lnTo>
                  <a:lnTo>
                    <a:pt x="46" y="1"/>
                  </a:lnTo>
                  <a:lnTo>
                    <a:pt x="44" y="1"/>
                  </a:lnTo>
                  <a:lnTo>
                    <a:pt x="43" y="3"/>
                  </a:lnTo>
                  <a:lnTo>
                    <a:pt x="41" y="3"/>
                  </a:lnTo>
                  <a:lnTo>
                    <a:pt x="40" y="3"/>
                  </a:lnTo>
                  <a:lnTo>
                    <a:pt x="38" y="4"/>
                  </a:lnTo>
                  <a:lnTo>
                    <a:pt x="37" y="6"/>
                  </a:lnTo>
                  <a:lnTo>
                    <a:pt x="36" y="6"/>
                  </a:lnTo>
                  <a:lnTo>
                    <a:pt x="34" y="7"/>
                  </a:lnTo>
                  <a:lnTo>
                    <a:pt x="33" y="7"/>
                  </a:lnTo>
                  <a:lnTo>
                    <a:pt x="31" y="9"/>
                  </a:lnTo>
                  <a:lnTo>
                    <a:pt x="30" y="9"/>
                  </a:lnTo>
                  <a:lnTo>
                    <a:pt x="30" y="10"/>
                  </a:lnTo>
                  <a:lnTo>
                    <a:pt x="31" y="10"/>
                  </a:lnTo>
                  <a:lnTo>
                    <a:pt x="30" y="11"/>
                  </a:lnTo>
                  <a:lnTo>
                    <a:pt x="27" y="13"/>
                  </a:lnTo>
                  <a:lnTo>
                    <a:pt x="26" y="13"/>
                  </a:lnTo>
                  <a:lnTo>
                    <a:pt x="27" y="13"/>
                  </a:lnTo>
                  <a:lnTo>
                    <a:pt x="27" y="11"/>
                  </a:lnTo>
                  <a:lnTo>
                    <a:pt x="26" y="11"/>
                  </a:lnTo>
                  <a:lnTo>
                    <a:pt x="24" y="13"/>
                  </a:lnTo>
                  <a:lnTo>
                    <a:pt x="21" y="13"/>
                  </a:lnTo>
                  <a:lnTo>
                    <a:pt x="21" y="14"/>
                  </a:lnTo>
                  <a:lnTo>
                    <a:pt x="20" y="14"/>
                  </a:lnTo>
                  <a:lnTo>
                    <a:pt x="18" y="14"/>
                  </a:lnTo>
                  <a:lnTo>
                    <a:pt x="17" y="16"/>
                  </a:lnTo>
                  <a:lnTo>
                    <a:pt x="16" y="16"/>
                  </a:lnTo>
                  <a:lnTo>
                    <a:pt x="14" y="17"/>
                  </a:lnTo>
                  <a:lnTo>
                    <a:pt x="11" y="19"/>
                  </a:lnTo>
                  <a:lnTo>
                    <a:pt x="11" y="20"/>
                  </a:lnTo>
                  <a:lnTo>
                    <a:pt x="10" y="20"/>
                  </a:lnTo>
                  <a:lnTo>
                    <a:pt x="8" y="21"/>
                  </a:lnTo>
                  <a:lnTo>
                    <a:pt x="7" y="21"/>
                  </a:lnTo>
                  <a:lnTo>
                    <a:pt x="6" y="23"/>
                  </a:lnTo>
                  <a:lnTo>
                    <a:pt x="4" y="23"/>
                  </a:lnTo>
                  <a:lnTo>
                    <a:pt x="3" y="24"/>
                  </a:lnTo>
                  <a:lnTo>
                    <a:pt x="1" y="24"/>
                  </a:lnTo>
                  <a:lnTo>
                    <a:pt x="0" y="26"/>
                  </a:lnTo>
                  <a:lnTo>
                    <a:pt x="1" y="26"/>
                  </a:lnTo>
                  <a:lnTo>
                    <a:pt x="3" y="26"/>
                  </a:lnTo>
                  <a:lnTo>
                    <a:pt x="4" y="24"/>
                  </a:lnTo>
                  <a:lnTo>
                    <a:pt x="6" y="24"/>
                  </a:lnTo>
                  <a:lnTo>
                    <a:pt x="7" y="24"/>
                  </a:lnTo>
                  <a:lnTo>
                    <a:pt x="7" y="23"/>
                  </a:lnTo>
                  <a:lnTo>
                    <a:pt x="8" y="23"/>
                  </a:lnTo>
                  <a:lnTo>
                    <a:pt x="10" y="21"/>
                  </a:lnTo>
                  <a:lnTo>
                    <a:pt x="11" y="21"/>
                  </a:lnTo>
                  <a:lnTo>
                    <a:pt x="13" y="20"/>
                  </a:lnTo>
                  <a:lnTo>
                    <a:pt x="13" y="21"/>
                  </a:lnTo>
                  <a:lnTo>
                    <a:pt x="14" y="21"/>
                  </a:lnTo>
                  <a:lnTo>
                    <a:pt x="14" y="23"/>
                  </a:lnTo>
                  <a:lnTo>
                    <a:pt x="13" y="23"/>
                  </a:lnTo>
                  <a:lnTo>
                    <a:pt x="13" y="24"/>
                  </a:lnTo>
                  <a:lnTo>
                    <a:pt x="13" y="26"/>
                  </a:lnTo>
                  <a:lnTo>
                    <a:pt x="16" y="24"/>
                  </a:lnTo>
                  <a:lnTo>
                    <a:pt x="16" y="23"/>
                  </a:lnTo>
                  <a:lnTo>
                    <a:pt x="17" y="23"/>
                  </a:lnTo>
                  <a:lnTo>
                    <a:pt x="18" y="23"/>
                  </a:lnTo>
                  <a:lnTo>
                    <a:pt x="20" y="23"/>
                  </a:lnTo>
                  <a:lnTo>
                    <a:pt x="20" y="21"/>
                  </a:lnTo>
                  <a:lnTo>
                    <a:pt x="18" y="21"/>
                  </a:lnTo>
                  <a:lnTo>
                    <a:pt x="20" y="21"/>
                  </a:lnTo>
                  <a:lnTo>
                    <a:pt x="21" y="20"/>
                  </a:lnTo>
                  <a:lnTo>
                    <a:pt x="23" y="20"/>
                  </a:lnTo>
                  <a:lnTo>
                    <a:pt x="23" y="19"/>
                  </a:lnTo>
                  <a:lnTo>
                    <a:pt x="24" y="19"/>
                  </a:lnTo>
                  <a:lnTo>
                    <a:pt x="26" y="19"/>
                  </a:lnTo>
                  <a:lnTo>
                    <a:pt x="27" y="17"/>
                  </a:lnTo>
                  <a:lnTo>
                    <a:pt x="28" y="16"/>
                  </a:lnTo>
                  <a:lnTo>
                    <a:pt x="30" y="16"/>
                  </a:lnTo>
                  <a:lnTo>
                    <a:pt x="31" y="16"/>
                  </a:lnTo>
                  <a:lnTo>
                    <a:pt x="33" y="16"/>
                  </a:lnTo>
                  <a:lnTo>
                    <a:pt x="34" y="14"/>
                  </a:lnTo>
                  <a:lnTo>
                    <a:pt x="36" y="14"/>
                  </a:lnTo>
                  <a:lnTo>
                    <a:pt x="37" y="13"/>
                  </a:lnTo>
                  <a:lnTo>
                    <a:pt x="40" y="13"/>
                  </a:lnTo>
                  <a:lnTo>
                    <a:pt x="40" y="11"/>
                  </a:lnTo>
                  <a:lnTo>
                    <a:pt x="41" y="11"/>
                  </a:lnTo>
                  <a:lnTo>
                    <a:pt x="41" y="10"/>
                  </a:lnTo>
                  <a:lnTo>
                    <a:pt x="41" y="9"/>
                  </a:lnTo>
                  <a:lnTo>
                    <a:pt x="43" y="9"/>
                  </a:lnTo>
                  <a:lnTo>
                    <a:pt x="44" y="7"/>
                  </a:lnTo>
                  <a:lnTo>
                    <a:pt x="44"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7" name="Freeform 348"/>
            <p:cNvSpPr>
              <a:spLocks/>
            </p:cNvSpPr>
            <p:nvPr/>
          </p:nvSpPr>
          <p:spPr bwMode="auto">
            <a:xfrm>
              <a:off x="3353" y="903"/>
              <a:ext cx="23" cy="14"/>
            </a:xfrm>
            <a:custGeom>
              <a:avLst/>
              <a:gdLst>
                <a:gd name="T0" fmla="*/ 18 w 45"/>
                <a:gd name="T1" fmla="*/ 11 h 29"/>
                <a:gd name="T2" fmla="*/ 15 w 45"/>
                <a:gd name="T3" fmla="*/ 14 h 29"/>
                <a:gd name="T4" fmla="*/ 10 w 45"/>
                <a:gd name="T5" fmla="*/ 20 h 29"/>
                <a:gd name="T6" fmla="*/ 8 w 45"/>
                <a:gd name="T7" fmla="*/ 21 h 29"/>
                <a:gd name="T8" fmla="*/ 5 w 45"/>
                <a:gd name="T9" fmla="*/ 26 h 29"/>
                <a:gd name="T10" fmla="*/ 3 w 45"/>
                <a:gd name="T11" fmla="*/ 26 h 29"/>
                <a:gd name="T12" fmla="*/ 1 w 45"/>
                <a:gd name="T13" fmla="*/ 27 h 29"/>
                <a:gd name="T14" fmla="*/ 0 w 45"/>
                <a:gd name="T15" fmla="*/ 29 h 29"/>
                <a:gd name="T16" fmla="*/ 0 w 45"/>
                <a:gd name="T17" fmla="*/ 26 h 29"/>
                <a:gd name="T18" fmla="*/ 0 w 45"/>
                <a:gd name="T19" fmla="*/ 23 h 29"/>
                <a:gd name="T20" fmla="*/ 0 w 45"/>
                <a:gd name="T21" fmla="*/ 23 h 29"/>
                <a:gd name="T22" fmla="*/ 1 w 45"/>
                <a:gd name="T23" fmla="*/ 21 h 29"/>
                <a:gd name="T24" fmla="*/ 3 w 45"/>
                <a:gd name="T25" fmla="*/ 20 h 29"/>
                <a:gd name="T26" fmla="*/ 3 w 45"/>
                <a:gd name="T27" fmla="*/ 20 h 29"/>
                <a:gd name="T28" fmla="*/ 4 w 45"/>
                <a:gd name="T29" fmla="*/ 19 h 29"/>
                <a:gd name="T30" fmla="*/ 5 w 45"/>
                <a:gd name="T31" fmla="*/ 17 h 29"/>
                <a:gd name="T32" fmla="*/ 8 w 45"/>
                <a:gd name="T33" fmla="*/ 14 h 29"/>
                <a:gd name="T34" fmla="*/ 8 w 45"/>
                <a:gd name="T35" fmla="*/ 11 h 29"/>
                <a:gd name="T36" fmla="*/ 10 w 45"/>
                <a:gd name="T37" fmla="*/ 10 h 29"/>
                <a:gd name="T38" fmla="*/ 10 w 45"/>
                <a:gd name="T39" fmla="*/ 10 h 29"/>
                <a:gd name="T40" fmla="*/ 8 w 45"/>
                <a:gd name="T41" fmla="*/ 11 h 29"/>
                <a:gd name="T42" fmla="*/ 7 w 45"/>
                <a:gd name="T43" fmla="*/ 10 h 29"/>
                <a:gd name="T44" fmla="*/ 8 w 45"/>
                <a:gd name="T45" fmla="*/ 9 h 29"/>
                <a:gd name="T46" fmla="*/ 8 w 45"/>
                <a:gd name="T47" fmla="*/ 6 h 29"/>
                <a:gd name="T48" fmla="*/ 11 w 45"/>
                <a:gd name="T49" fmla="*/ 6 h 29"/>
                <a:gd name="T50" fmla="*/ 14 w 45"/>
                <a:gd name="T51" fmla="*/ 7 h 29"/>
                <a:gd name="T52" fmla="*/ 14 w 45"/>
                <a:gd name="T53" fmla="*/ 7 h 29"/>
                <a:gd name="T54" fmla="*/ 17 w 45"/>
                <a:gd name="T55" fmla="*/ 6 h 29"/>
                <a:gd name="T56" fmla="*/ 20 w 45"/>
                <a:gd name="T57" fmla="*/ 6 h 29"/>
                <a:gd name="T58" fmla="*/ 21 w 45"/>
                <a:gd name="T59" fmla="*/ 4 h 29"/>
                <a:gd name="T60" fmla="*/ 24 w 45"/>
                <a:gd name="T61" fmla="*/ 7 h 29"/>
                <a:gd name="T62" fmla="*/ 30 w 45"/>
                <a:gd name="T63" fmla="*/ 4 h 29"/>
                <a:gd name="T64" fmla="*/ 34 w 45"/>
                <a:gd name="T65" fmla="*/ 3 h 29"/>
                <a:gd name="T66" fmla="*/ 34 w 45"/>
                <a:gd name="T67" fmla="*/ 3 h 29"/>
                <a:gd name="T68" fmla="*/ 35 w 45"/>
                <a:gd name="T69" fmla="*/ 1 h 29"/>
                <a:gd name="T70" fmla="*/ 38 w 45"/>
                <a:gd name="T71" fmla="*/ 1 h 29"/>
                <a:gd name="T72" fmla="*/ 41 w 45"/>
                <a:gd name="T73" fmla="*/ 1 h 29"/>
                <a:gd name="T74" fmla="*/ 44 w 45"/>
                <a:gd name="T75" fmla="*/ 1 h 29"/>
                <a:gd name="T76" fmla="*/ 44 w 45"/>
                <a:gd name="T77" fmla="*/ 3 h 29"/>
                <a:gd name="T78" fmla="*/ 41 w 45"/>
                <a:gd name="T79" fmla="*/ 4 h 29"/>
                <a:gd name="T80" fmla="*/ 37 w 45"/>
                <a:gd name="T81" fmla="*/ 6 h 29"/>
                <a:gd name="T82" fmla="*/ 31 w 45"/>
                <a:gd name="T83" fmla="*/ 6 h 29"/>
                <a:gd name="T84" fmla="*/ 27 w 45"/>
                <a:gd name="T85" fmla="*/ 7 h 29"/>
                <a:gd name="T86" fmla="*/ 24 w 45"/>
                <a:gd name="T87" fmla="*/ 9 h 29"/>
                <a:gd name="T88" fmla="*/ 21 w 45"/>
                <a:gd name="T89" fmla="*/ 10 h 2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5"/>
                <a:gd name="T136" fmla="*/ 0 h 29"/>
                <a:gd name="T137" fmla="*/ 45 w 45"/>
                <a:gd name="T138" fmla="*/ 29 h 2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5" h="29">
                  <a:moveTo>
                    <a:pt x="20" y="11"/>
                  </a:moveTo>
                  <a:lnTo>
                    <a:pt x="18" y="11"/>
                  </a:lnTo>
                  <a:lnTo>
                    <a:pt x="15" y="13"/>
                  </a:lnTo>
                  <a:lnTo>
                    <a:pt x="15" y="14"/>
                  </a:lnTo>
                  <a:lnTo>
                    <a:pt x="11" y="17"/>
                  </a:lnTo>
                  <a:lnTo>
                    <a:pt x="10" y="20"/>
                  </a:lnTo>
                  <a:lnTo>
                    <a:pt x="8" y="20"/>
                  </a:lnTo>
                  <a:lnTo>
                    <a:pt x="8" y="21"/>
                  </a:lnTo>
                  <a:lnTo>
                    <a:pt x="7" y="23"/>
                  </a:lnTo>
                  <a:lnTo>
                    <a:pt x="5" y="26"/>
                  </a:lnTo>
                  <a:lnTo>
                    <a:pt x="4" y="27"/>
                  </a:lnTo>
                  <a:lnTo>
                    <a:pt x="3" y="26"/>
                  </a:lnTo>
                  <a:lnTo>
                    <a:pt x="3" y="27"/>
                  </a:lnTo>
                  <a:lnTo>
                    <a:pt x="1" y="27"/>
                  </a:lnTo>
                  <a:lnTo>
                    <a:pt x="1" y="29"/>
                  </a:lnTo>
                  <a:lnTo>
                    <a:pt x="0" y="29"/>
                  </a:lnTo>
                  <a:lnTo>
                    <a:pt x="0" y="27"/>
                  </a:lnTo>
                  <a:lnTo>
                    <a:pt x="0" y="26"/>
                  </a:lnTo>
                  <a:lnTo>
                    <a:pt x="0" y="24"/>
                  </a:lnTo>
                  <a:lnTo>
                    <a:pt x="0" y="23"/>
                  </a:lnTo>
                  <a:lnTo>
                    <a:pt x="1" y="23"/>
                  </a:lnTo>
                  <a:lnTo>
                    <a:pt x="0" y="23"/>
                  </a:lnTo>
                  <a:lnTo>
                    <a:pt x="0" y="21"/>
                  </a:lnTo>
                  <a:lnTo>
                    <a:pt x="1" y="21"/>
                  </a:lnTo>
                  <a:lnTo>
                    <a:pt x="1" y="20"/>
                  </a:lnTo>
                  <a:lnTo>
                    <a:pt x="3" y="20"/>
                  </a:lnTo>
                  <a:lnTo>
                    <a:pt x="4" y="20"/>
                  </a:lnTo>
                  <a:lnTo>
                    <a:pt x="3" y="20"/>
                  </a:lnTo>
                  <a:lnTo>
                    <a:pt x="3" y="19"/>
                  </a:lnTo>
                  <a:lnTo>
                    <a:pt x="4" y="19"/>
                  </a:lnTo>
                  <a:lnTo>
                    <a:pt x="4" y="17"/>
                  </a:lnTo>
                  <a:lnTo>
                    <a:pt x="5" y="17"/>
                  </a:lnTo>
                  <a:lnTo>
                    <a:pt x="7" y="16"/>
                  </a:lnTo>
                  <a:lnTo>
                    <a:pt x="8" y="14"/>
                  </a:lnTo>
                  <a:lnTo>
                    <a:pt x="8" y="13"/>
                  </a:lnTo>
                  <a:lnTo>
                    <a:pt x="8" y="11"/>
                  </a:lnTo>
                  <a:lnTo>
                    <a:pt x="8" y="10"/>
                  </a:lnTo>
                  <a:lnTo>
                    <a:pt x="10" y="10"/>
                  </a:lnTo>
                  <a:lnTo>
                    <a:pt x="10" y="9"/>
                  </a:lnTo>
                  <a:lnTo>
                    <a:pt x="10" y="10"/>
                  </a:lnTo>
                  <a:lnTo>
                    <a:pt x="8" y="10"/>
                  </a:lnTo>
                  <a:lnTo>
                    <a:pt x="8" y="11"/>
                  </a:lnTo>
                  <a:lnTo>
                    <a:pt x="7" y="11"/>
                  </a:lnTo>
                  <a:lnTo>
                    <a:pt x="7" y="10"/>
                  </a:lnTo>
                  <a:lnTo>
                    <a:pt x="7" y="9"/>
                  </a:lnTo>
                  <a:lnTo>
                    <a:pt x="8" y="9"/>
                  </a:lnTo>
                  <a:lnTo>
                    <a:pt x="8" y="7"/>
                  </a:lnTo>
                  <a:lnTo>
                    <a:pt x="8" y="6"/>
                  </a:lnTo>
                  <a:lnTo>
                    <a:pt x="10" y="6"/>
                  </a:lnTo>
                  <a:lnTo>
                    <a:pt x="11" y="6"/>
                  </a:lnTo>
                  <a:lnTo>
                    <a:pt x="13" y="6"/>
                  </a:lnTo>
                  <a:lnTo>
                    <a:pt x="14" y="7"/>
                  </a:lnTo>
                  <a:lnTo>
                    <a:pt x="14" y="6"/>
                  </a:lnTo>
                  <a:lnTo>
                    <a:pt x="14" y="7"/>
                  </a:lnTo>
                  <a:lnTo>
                    <a:pt x="15" y="6"/>
                  </a:lnTo>
                  <a:lnTo>
                    <a:pt x="17" y="6"/>
                  </a:lnTo>
                  <a:lnTo>
                    <a:pt x="18" y="6"/>
                  </a:lnTo>
                  <a:lnTo>
                    <a:pt x="20" y="6"/>
                  </a:lnTo>
                  <a:lnTo>
                    <a:pt x="20" y="4"/>
                  </a:lnTo>
                  <a:lnTo>
                    <a:pt x="21" y="4"/>
                  </a:lnTo>
                  <a:lnTo>
                    <a:pt x="23" y="6"/>
                  </a:lnTo>
                  <a:lnTo>
                    <a:pt x="24" y="7"/>
                  </a:lnTo>
                  <a:lnTo>
                    <a:pt x="25" y="6"/>
                  </a:lnTo>
                  <a:lnTo>
                    <a:pt x="30" y="4"/>
                  </a:lnTo>
                  <a:lnTo>
                    <a:pt x="33" y="3"/>
                  </a:lnTo>
                  <a:lnTo>
                    <a:pt x="34" y="3"/>
                  </a:lnTo>
                  <a:lnTo>
                    <a:pt x="34" y="1"/>
                  </a:lnTo>
                  <a:lnTo>
                    <a:pt x="34" y="3"/>
                  </a:lnTo>
                  <a:lnTo>
                    <a:pt x="34" y="1"/>
                  </a:lnTo>
                  <a:lnTo>
                    <a:pt x="35" y="1"/>
                  </a:lnTo>
                  <a:lnTo>
                    <a:pt x="37" y="0"/>
                  </a:lnTo>
                  <a:lnTo>
                    <a:pt x="38" y="1"/>
                  </a:lnTo>
                  <a:lnTo>
                    <a:pt x="40" y="1"/>
                  </a:lnTo>
                  <a:lnTo>
                    <a:pt x="41" y="1"/>
                  </a:lnTo>
                  <a:lnTo>
                    <a:pt x="43" y="1"/>
                  </a:lnTo>
                  <a:lnTo>
                    <a:pt x="44" y="1"/>
                  </a:lnTo>
                  <a:lnTo>
                    <a:pt x="45" y="1"/>
                  </a:lnTo>
                  <a:lnTo>
                    <a:pt x="44" y="3"/>
                  </a:lnTo>
                  <a:lnTo>
                    <a:pt x="44" y="4"/>
                  </a:lnTo>
                  <a:lnTo>
                    <a:pt x="41" y="4"/>
                  </a:lnTo>
                  <a:lnTo>
                    <a:pt x="38" y="4"/>
                  </a:lnTo>
                  <a:lnTo>
                    <a:pt x="37" y="6"/>
                  </a:lnTo>
                  <a:lnTo>
                    <a:pt x="33" y="6"/>
                  </a:lnTo>
                  <a:lnTo>
                    <a:pt x="31" y="6"/>
                  </a:lnTo>
                  <a:lnTo>
                    <a:pt x="30" y="7"/>
                  </a:lnTo>
                  <a:lnTo>
                    <a:pt x="27" y="7"/>
                  </a:lnTo>
                  <a:lnTo>
                    <a:pt x="25" y="9"/>
                  </a:lnTo>
                  <a:lnTo>
                    <a:pt x="24" y="9"/>
                  </a:lnTo>
                  <a:lnTo>
                    <a:pt x="23" y="9"/>
                  </a:lnTo>
                  <a:lnTo>
                    <a:pt x="21" y="10"/>
                  </a:lnTo>
                  <a:lnTo>
                    <a:pt x="20" y="1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8" name="Freeform 349"/>
            <p:cNvSpPr>
              <a:spLocks/>
            </p:cNvSpPr>
            <p:nvPr/>
          </p:nvSpPr>
          <p:spPr bwMode="auto">
            <a:xfrm>
              <a:off x="3217" y="1023"/>
              <a:ext cx="24" cy="15"/>
            </a:xfrm>
            <a:custGeom>
              <a:avLst/>
              <a:gdLst>
                <a:gd name="T0" fmla="*/ 7 w 48"/>
                <a:gd name="T1" fmla="*/ 27 h 30"/>
                <a:gd name="T2" fmla="*/ 10 w 48"/>
                <a:gd name="T3" fmla="*/ 27 h 30"/>
                <a:gd name="T4" fmla="*/ 12 w 48"/>
                <a:gd name="T5" fmla="*/ 27 h 30"/>
                <a:gd name="T6" fmla="*/ 14 w 48"/>
                <a:gd name="T7" fmla="*/ 26 h 30"/>
                <a:gd name="T8" fmla="*/ 15 w 48"/>
                <a:gd name="T9" fmla="*/ 25 h 30"/>
                <a:gd name="T10" fmla="*/ 18 w 48"/>
                <a:gd name="T11" fmla="*/ 25 h 30"/>
                <a:gd name="T12" fmla="*/ 21 w 48"/>
                <a:gd name="T13" fmla="*/ 25 h 30"/>
                <a:gd name="T14" fmla="*/ 27 w 48"/>
                <a:gd name="T15" fmla="*/ 23 h 30"/>
                <a:gd name="T16" fmla="*/ 28 w 48"/>
                <a:gd name="T17" fmla="*/ 20 h 30"/>
                <a:gd name="T18" fmla="*/ 30 w 48"/>
                <a:gd name="T19" fmla="*/ 19 h 30"/>
                <a:gd name="T20" fmla="*/ 31 w 48"/>
                <a:gd name="T21" fmla="*/ 16 h 30"/>
                <a:gd name="T22" fmla="*/ 34 w 48"/>
                <a:gd name="T23" fmla="*/ 12 h 30"/>
                <a:gd name="T24" fmla="*/ 32 w 48"/>
                <a:gd name="T25" fmla="*/ 10 h 30"/>
                <a:gd name="T26" fmla="*/ 34 w 48"/>
                <a:gd name="T27" fmla="*/ 10 h 30"/>
                <a:gd name="T28" fmla="*/ 35 w 48"/>
                <a:gd name="T29" fmla="*/ 10 h 30"/>
                <a:gd name="T30" fmla="*/ 37 w 48"/>
                <a:gd name="T31" fmla="*/ 9 h 30"/>
                <a:gd name="T32" fmla="*/ 38 w 48"/>
                <a:gd name="T33" fmla="*/ 7 h 30"/>
                <a:gd name="T34" fmla="*/ 40 w 48"/>
                <a:gd name="T35" fmla="*/ 5 h 30"/>
                <a:gd name="T36" fmla="*/ 41 w 48"/>
                <a:gd name="T37" fmla="*/ 3 h 30"/>
                <a:gd name="T38" fmla="*/ 44 w 48"/>
                <a:gd name="T39" fmla="*/ 2 h 30"/>
                <a:gd name="T40" fmla="*/ 47 w 48"/>
                <a:gd name="T41" fmla="*/ 0 h 30"/>
                <a:gd name="T42" fmla="*/ 48 w 48"/>
                <a:gd name="T43" fmla="*/ 2 h 30"/>
                <a:gd name="T44" fmla="*/ 47 w 48"/>
                <a:gd name="T45" fmla="*/ 6 h 30"/>
                <a:gd name="T46" fmla="*/ 45 w 48"/>
                <a:gd name="T47" fmla="*/ 7 h 30"/>
                <a:gd name="T48" fmla="*/ 45 w 48"/>
                <a:gd name="T49" fmla="*/ 9 h 30"/>
                <a:gd name="T50" fmla="*/ 45 w 48"/>
                <a:gd name="T51" fmla="*/ 12 h 30"/>
                <a:gd name="T52" fmla="*/ 42 w 48"/>
                <a:gd name="T53" fmla="*/ 13 h 30"/>
                <a:gd name="T54" fmla="*/ 38 w 48"/>
                <a:gd name="T55" fmla="*/ 16 h 30"/>
                <a:gd name="T56" fmla="*/ 37 w 48"/>
                <a:gd name="T57" fmla="*/ 19 h 30"/>
                <a:gd name="T58" fmla="*/ 34 w 48"/>
                <a:gd name="T59" fmla="*/ 20 h 30"/>
                <a:gd name="T60" fmla="*/ 32 w 48"/>
                <a:gd name="T61" fmla="*/ 23 h 30"/>
                <a:gd name="T62" fmla="*/ 30 w 48"/>
                <a:gd name="T63" fmla="*/ 23 h 30"/>
                <a:gd name="T64" fmla="*/ 27 w 48"/>
                <a:gd name="T65" fmla="*/ 26 h 30"/>
                <a:gd name="T66" fmla="*/ 25 w 48"/>
                <a:gd name="T67" fmla="*/ 25 h 30"/>
                <a:gd name="T68" fmla="*/ 24 w 48"/>
                <a:gd name="T69" fmla="*/ 26 h 30"/>
                <a:gd name="T70" fmla="*/ 21 w 48"/>
                <a:gd name="T71" fmla="*/ 27 h 30"/>
                <a:gd name="T72" fmla="*/ 18 w 48"/>
                <a:gd name="T73" fmla="*/ 29 h 30"/>
                <a:gd name="T74" fmla="*/ 15 w 48"/>
                <a:gd name="T75" fmla="*/ 29 h 30"/>
                <a:gd name="T76" fmla="*/ 15 w 48"/>
                <a:gd name="T77" fmla="*/ 29 h 30"/>
                <a:gd name="T78" fmla="*/ 12 w 48"/>
                <a:gd name="T79" fmla="*/ 30 h 30"/>
                <a:gd name="T80" fmla="*/ 10 w 48"/>
                <a:gd name="T81" fmla="*/ 30 h 30"/>
                <a:gd name="T82" fmla="*/ 5 w 48"/>
                <a:gd name="T83" fmla="*/ 30 h 30"/>
                <a:gd name="T84" fmla="*/ 2 w 48"/>
                <a:gd name="T85" fmla="*/ 30 h 30"/>
                <a:gd name="T86" fmla="*/ 0 w 48"/>
                <a:gd name="T87" fmla="*/ 30 h 30"/>
                <a:gd name="T88" fmla="*/ 1 w 48"/>
                <a:gd name="T89" fmla="*/ 29 h 30"/>
                <a:gd name="T90" fmla="*/ 4 w 48"/>
                <a:gd name="T91" fmla="*/ 29 h 30"/>
                <a:gd name="T92" fmla="*/ 5 w 48"/>
                <a:gd name="T93" fmla="*/ 27 h 3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30"/>
                <a:gd name="T143" fmla="*/ 48 w 48"/>
                <a:gd name="T144" fmla="*/ 30 h 3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30">
                  <a:moveTo>
                    <a:pt x="5" y="27"/>
                  </a:moveTo>
                  <a:lnTo>
                    <a:pt x="7" y="27"/>
                  </a:lnTo>
                  <a:lnTo>
                    <a:pt x="8" y="27"/>
                  </a:lnTo>
                  <a:lnTo>
                    <a:pt x="10" y="27"/>
                  </a:lnTo>
                  <a:lnTo>
                    <a:pt x="11" y="27"/>
                  </a:lnTo>
                  <a:lnTo>
                    <a:pt x="12" y="27"/>
                  </a:lnTo>
                  <a:lnTo>
                    <a:pt x="12" y="26"/>
                  </a:lnTo>
                  <a:lnTo>
                    <a:pt x="14" y="26"/>
                  </a:lnTo>
                  <a:lnTo>
                    <a:pt x="15" y="26"/>
                  </a:lnTo>
                  <a:lnTo>
                    <a:pt x="15" y="25"/>
                  </a:lnTo>
                  <a:lnTo>
                    <a:pt x="17" y="25"/>
                  </a:lnTo>
                  <a:lnTo>
                    <a:pt x="18" y="25"/>
                  </a:lnTo>
                  <a:lnTo>
                    <a:pt x="20" y="25"/>
                  </a:lnTo>
                  <a:lnTo>
                    <a:pt x="21" y="25"/>
                  </a:lnTo>
                  <a:lnTo>
                    <a:pt x="24" y="23"/>
                  </a:lnTo>
                  <a:lnTo>
                    <a:pt x="27" y="23"/>
                  </a:lnTo>
                  <a:lnTo>
                    <a:pt x="27" y="22"/>
                  </a:lnTo>
                  <a:lnTo>
                    <a:pt x="28" y="20"/>
                  </a:lnTo>
                  <a:lnTo>
                    <a:pt x="30" y="20"/>
                  </a:lnTo>
                  <a:lnTo>
                    <a:pt x="30" y="19"/>
                  </a:lnTo>
                  <a:lnTo>
                    <a:pt x="31" y="17"/>
                  </a:lnTo>
                  <a:lnTo>
                    <a:pt x="31" y="16"/>
                  </a:lnTo>
                  <a:lnTo>
                    <a:pt x="32" y="13"/>
                  </a:lnTo>
                  <a:lnTo>
                    <a:pt x="34" y="12"/>
                  </a:lnTo>
                  <a:lnTo>
                    <a:pt x="32" y="12"/>
                  </a:lnTo>
                  <a:lnTo>
                    <a:pt x="32" y="10"/>
                  </a:lnTo>
                  <a:lnTo>
                    <a:pt x="34" y="9"/>
                  </a:lnTo>
                  <a:lnTo>
                    <a:pt x="34" y="10"/>
                  </a:lnTo>
                  <a:lnTo>
                    <a:pt x="34" y="12"/>
                  </a:lnTo>
                  <a:lnTo>
                    <a:pt x="35" y="10"/>
                  </a:lnTo>
                  <a:lnTo>
                    <a:pt x="35" y="9"/>
                  </a:lnTo>
                  <a:lnTo>
                    <a:pt x="37" y="9"/>
                  </a:lnTo>
                  <a:lnTo>
                    <a:pt x="37" y="7"/>
                  </a:lnTo>
                  <a:lnTo>
                    <a:pt x="38" y="7"/>
                  </a:lnTo>
                  <a:lnTo>
                    <a:pt x="38" y="6"/>
                  </a:lnTo>
                  <a:lnTo>
                    <a:pt x="40" y="5"/>
                  </a:lnTo>
                  <a:lnTo>
                    <a:pt x="41" y="5"/>
                  </a:lnTo>
                  <a:lnTo>
                    <a:pt x="41" y="3"/>
                  </a:lnTo>
                  <a:lnTo>
                    <a:pt x="42" y="3"/>
                  </a:lnTo>
                  <a:lnTo>
                    <a:pt x="44" y="2"/>
                  </a:lnTo>
                  <a:lnTo>
                    <a:pt x="45" y="0"/>
                  </a:lnTo>
                  <a:lnTo>
                    <a:pt x="47" y="0"/>
                  </a:lnTo>
                  <a:lnTo>
                    <a:pt x="48" y="0"/>
                  </a:lnTo>
                  <a:lnTo>
                    <a:pt x="48" y="2"/>
                  </a:lnTo>
                  <a:lnTo>
                    <a:pt x="47" y="5"/>
                  </a:lnTo>
                  <a:lnTo>
                    <a:pt x="47" y="6"/>
                  </a:lnTo>
                  <a:lnTo>
                    <a:pt x="45" y="6"/>
                  </a:lnTo>
                  <a:lnTo>
                    <a:pt x="45" y="7"/>
                  </a:lnTo>
                  <a:lnTo>
                    <a:pt x="47" y="7"/>
                  </a:lnTo>
                  <a:lnTo>
                    <a:pt x="45" y="9"/>
                  </a:lnTo>
                  <a:lnTo>
                    <a:pt x="45" y="10"/>
                  </a:lnTo>
                  <a:lnTo>
                    <a:pt x="45" y="12"/>
                  </a:lnTo>
                  <a:lnTo>
                    <a:pt x="44" y="12"/>
                  </a:lnTo>
                  <a:lnTo>
                    <a:pt x="42" y="13"/>
                  </a:lnTo>
                  <a:lnTo>
                    <a:pt x="40" y="15"/>
                  </a:lnTo>
                  <a:lnTo>
                    <a:pt x="38" y="16"/>
                  </a:lnTo>
                  <a:lnTo>
                    <a:pt x="38" y="17"/>
                  </a:lnTo>
                  <a:lnTo>
                    <a:pt x="37" y="19"/>
                  </a:lnTo>
                  <a:lnTo>
                    <a:pt x="35" y="20"/>
                  </a:lnTo>
                  <a:lnTo>
                    <a:pt x="34" y="20"/>
                  </a:lnTo>
                  <a:lnTo>
                    <a:pt x="34" y="22"/>
                  </a:lnTo>
                  <a:lnTo>
                    <a:pt x="32" y="23"/>
                  </a:lnTo>
                  <a:lnTo>
                    <a:pt x="31" y="23"/>
                  </a:lnTo>
                  <a:lnTo>
                    <a:pt x="30" y="23"/>
                  </a:lnTo>
                  <a:lnTo>
                    <a:pt x="28" y="25"/>
                  </a:lnTo>
                  <a:lnTo>
                    <a:pt x="27" y="26"/>
                  </a:lnTo>
                  <a:lnTo>
                    <a:pt x="25" y="26"/>
                  </a:lnTo>
                  <a:lnTo>
                    <a:pt x="25" y="25"/>
                  </a:lnTo>
                  <a:lnTo>
                    <a:pt x="24" y="25"/>
                  </a:lnTo>
                  <a:lnTo>
                    <a:pt x="24" y="26"/>
                  </a:lnTo>
                  <a:lnTo>
                    <a:pt x="22" y="26"/>
                  </a:lnTo>
                  <a:lnTo>
                    <a:pt x="21" y="27"/>
                  </a:lnTo>
                  <a:lnTo>
                    <a:pt x="20" y="27"/>
                  </a:lnTo>
                  <a:lnTo>
                    <a:pt x="18" y="29"/>
                  </a:lnTo>
                  <a:lnTo>
                    <a:pt x="17" y="29"/>
                  </a:lnTo>
                  <a:lnTo>
                    <a:pt x="15" y="29"/>
                  </a:lnTo>
                  <a:lnTo>
                    <a:pt x="15" y="27"/>
                  </a:lnTo>
                  <a:lnTo>
                    <a:pt x="15" y="29"/>
                  </a:lnTo>
                  <a:lnTo>
                    <a:pt x="14" y="29"/>
                  </a:lnTo>
                  <a:lnTo>
                    <a:pt x="12" y="30"/>
                  </a:lnTo>
                  <a:lnTo>
                    <a:pt x="11" y="30"/>
                  </a:lnTo>
                  <a:lnTo>
                    <a:pt x="10" y="30"/>
                  </a:lnTo>
                  <a:lnTo>
                    <a:pt x="8" y="30"/>
                  </a:lnTo>
                  <a:lnTo>
                    <a:pt x="5" y="30"/>
                  </a:lnTo>
                  <a:lnTo>
                    <a:pt x="4" y="30"/>
                  </a:lnTo>
                  <a:lnTo>
                    <a:pt x="2" y="30"/>
                  </a:lnTo>
                  <a:lnTo>
                    <a:pt x="1" y="30"/>
                  </a:lnTo>
                  <a:lnTo>
                    <a:pt x="0" y="30"/>
                  </a:lnTo>
                  <a:lnTo>
                    <a:pt x="0" y="29"/>
                  </a:lnTo>
                  <a:lnTo>
                    <a:pt x="1" y="29"/>
                  </a:lnTo>
                  <a:lnTo>
                    <a:pt x="2" y="29"/>
                  </a:lnTo>
                  <a:lnTo>
                    <a:pt x="4" y="29"/>
                  </a:lnTo>
                  <a:lnTo>
                    <a:pt x="5" y="29"/>
                  </a:lnTo>
                  <a:lnTo>
                    <a:pt x="5" y="27"/>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399" name="Freeform 350"/>
            <p:cNvSpPr>
              <a:spLocks/>
            </p:cNvSpPr>
            <p:nvPr/>
          </p:nvSpPr>
          <p:spPr bwMode="auto">
            <a:xfrm>
              <a:off x="3215" y="1048"/>
              <a:ext cx="11" cy="15"/>
            </a:xfrm>
            <a:custGeom>
              <a:avLst/>
              <a:gdLst>
                <a:gd name="T0" fmla="*/ 19 w 23"/>
                <a:gd name="T1" fmla="*/ 13 h 28"/>
                <a:gd name="T2" fmla="*/ 19 w 23"/>
                <a:gd name="T3" fmla="*/ 14 h 28"/>
                <a:gd name="T4" fmla="*/ 16 w 23"/>
                <a:gd name="T5" fmla="*/ 14 h 28"/>
                <a:gd name="T6" fmla="*/ 15 w 23"/>
                <a:gd name="T7" fmla="*/ 13 h 28"/>
                <a:gd name="T8" fmla="*/ 13 w 23"/>
                <a:gd name="T9" fmla="*/ 11 h 28"/>
                <a:gd name="T10" fmla="*/ 12 w 23"/>
                <a:gd name="T11" fmla="*/ 13 h 28"/>
                <a:gd name="T12" fmla="*/ 10 w 23"/>
                <a:gd name="T13" fmla="*/ 11 h 28"/>
                <a:gd name="T14" fmla="*/ 10 w 23"/>
                <a:gd name="T15" fmla="*/ 8 h 28"/>
                <a:gd name="T16" fmla="*/ 9 w 23"/>
                <a:gd name="T17" fmla="*/ 8 h 28"/>
                <a:gd name="T18" fmla="*/ 7 w 23"/>
                <a:gd name="T19" fmla="*/ 10 h 28"/>
                <a:gd name="T20" fmla="*/ 7 w 23"/>
                <a:gd name="T21" fmla="*/ 13 h 28"/>
                <a:gd name="T22" fmla="*/ 9 w 23"/>
                <a:gd name="T23" fmla="*/ 14 h 28"/>
                <a:gd name="T24" fmla="*/ 9 w 23"/>
                <a:gd name="T25" fmla="*/ 14 h 28"/>
                <a:gd name="T26" fmla="*/ 7 w 23"/>
                <a:gd name="T27" fmla="*/ 13 h 28"/>
                <a:gd name="T28" fmla="*/ 7 w 23"/>
                <a:gd name="T29" fmla="*/ 15 h 28"/>
                <a:gd name="T30" fmla="*/ 7 w 23"/>
                <a:gd name="T31" fmla="*/ 18 h 28"/>
                <a:gd name="T32" fmla="*/ 6 w 23"/>
                <a:gd name="T33" fmla="*/ 17 h 28"/>
                <a:gd name="T34" fmla="*/ 6 w 23"/>
                <a:gd name="T35" fmla="*/ 17 h 28"/>
                <a:gd name="T36" fmla="*/ 7 w 23"/>
                <a:gd name="T37" fmla="*/ 15 h 28"/>
                <a:gd name="T38" fmla="*/ 6 w 23"/>
                <a:gd name="T39" fmla="*/ 14 h 28"/>
                <a:gd name="T40" fmla="*/ 7 w 23"/>
                <a:gd name="T41" fmla="*/ 13 h 28"/>
                <a:gd name="T42" fmla="*/ 6 w 23"/>
                <a:gd name="T43" fmla="*/ 11 h 28"/>
                <a:gd name="T44" fmla="*/ 6 w 23"/>
                <a:gd name="T45" fmla="*/ 7 h 28"/>
                <a:gd name="T46" fmla="*/ 5 w 23"/>
                <a:gd name="T47" fmla="*/ 4 h 28"/>
                <a:gd name="T48" fmla="*/ 3 w 23"/>
                <a:gd name="T49" fmla="*/ 3 h 28"/>
                <a:gd name="T50" fmla="*/ 2 w 23"/>
                <a:gd name="T51" fmla="*/ 1 h 28"/>
                <a:gd name="T52" fmla="*/ 0 w 23"/>
                <a:gd name="T53" fmla="*/ 1 h 28"/>
                <a:gd name="T54" fmla="*/ 0 w 23"/>
                <a:gd name="T55" fmla="*/ 4 h 28"/>
                <a:gd name="T56" fmla="*/ 2 w 23"/>
                <a:gd name="T57" fmla="*/ 7 h 28"/>
                <a:gd name="T58" fmla="*/ 3 w 23"/>
                <a:gd name="T59" fmla="*/ 8 h 28"/>
                <a:gd name="T60" fmla="*/ 3 w 23"/>
                <a:gd name="T61" fmla="*/ 8 h 28"/>
                <a:gd name="T62" fmla="*/ 3 w 23"/>
                <a:gd name="T63" fmla="*/ 11 h 28"/>
                <a:gd name="T64" fmla="*/ 3 w 23"/>
                <a:gd name="T65" fmla="*/ 14 h 28"/>
                <a:gd name="T66" fmla="*/ 5 w 23"/>
                <a:gd name="T67" fmla="*/ 17 h 28"/>
                <a:gd name="T68" fmla="*/ 3 w 23"/>
                <a:gd name="T69" fmla="*/ 18 h 28"/>
                <a:gd name="T70" fmla="*/ 5 w 23"/>
                <a:gd name="T71" fmla="*/ 21 h 28"/>
                <a:gd name="T72" fmla="*/ 5 w 23"/>
                <a:gd name="T73" fmla="*/ 24 h 28"/>
                <a:gd name="T74" fmla="*/ 6 w 23"/>
                <a:gd name="T75" fmla="*/ 23 h 28"/>
                <a:gd name="T76" fmla="*/ 9 w 23"/>
                <a:gd name="T77" fmla="*/ 21 h 28"/>
                <a:gd name="T78" fmla="*/ 12 w 23"/>
                <a:gd name="T79" fmla="*/ 21 h 28"/>
                <a:gd name="T80" fmla="*/ 16 w 23"/>
                <a:gd name="T81" fmla="*/ 23 h 28"/>
                <a:gd name="T82" fmla="*/ 15 w 23"/>
                <a:gd name="T83" fmla="*/ 21 h 28"/>
                <a:gd name="T84" fmla="*/ 13 w 23"/>
                <a:gd name="T85" fmla="*/ 20 h 28"/>
                <a:gd name="T86" fmla="*/ 13 w 23"/>
                <a:gd name="T87" fmla="*/ 20 h 28"/>
                <a:gd name="T88" fmla="*/ 16 w 23"/>
                <a:gd name="T89" fmla="*/ 20 h 28"/>
                <a:gd name="T90" fmla="*/ 17 w 23"/>
                <a:gd name="T91" fmla="*/ 23 h 28"/>
                <a:gd name="T92" fmla="*/ 17 w 23"/>
                <a:gd name="T93" fmla="*/ 24 h 28"/>
                <a:gd name="T94" fmla="*/ 20 w 23"/>
                <a:gd name="T95" fmla="*/ 27 h 28"/>
                <a:gd name="T96" fmla="*/ 22 w 23"/>
                <a:gd name="T97" fmla="*/ 27 h 28"/>
                <a:gd name="T98" fmla="*/ 22 w 23"/>
                <a:gd name="T99" fmla="*/ 27 h 28"/>
                <a:gd name="T100" fmla="*/ 20 w 23"/>
                <a:gd name="T101" fmla="*/ 24 h 28"/>
                <a:gd name="T102" fmla="*/ 20 w 23"/>
                <a:gd name="T103" fmla="*/ 21 h 28"/>
                <a:gd name="T104" fmla="*/ 20 w 23"/>
                <a:gd name="T105" fmla="*/ 18 h 28"/>
                <a:gd name="T106" fmla="*/ 20 w 23"/>
                <a:gd name="T107" fmla="*/ 15 h 28"/>
                <a:gd name="T108" fmla="*/ 22 w 23"/>
                <a:gd name="T109" fmla="*/ 13 h 28"/>
                <a:gd name="T110" fmla="*/ 20 w 23"/>
                <a:gd name="T111" fmla="*/ 11 h 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3"/>
                <a:gd name="T169" fmla="*/ 0 h 28"/>
                <a:gd name="T170" fmla="*/ 23 w 23"/>
                <a:gd name="T171" fmla="*/ 28 h 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3" h="28">
                  <a:moveTo>
                    <a:pt x="20" y="13"/>
                  </a:moveTo>
                  <a:lnTo>
                    <a:pt x="19" y="13"/>
                  </a:lnTo>
                  <a:lnTo>
                    <a:pt x="20" y="14"/>
                  </a:lnTo>
                  <a:lnTo>
                    <a:pt x="19" y="14"/>
                  </a:lnTo>
                  <a:lnTo>
                    <a:pt x="17" y="14"/>
                  </a:lnTo>
                  <a:lnTo>
                    <a:pt x="16" y="14"/>
                  </a:lnTo>
                  <a:lnTo>
                    <a:pt x="15" y="14"/>
                  </a:lnTo>
                  <a:lnTo>
                    <a:pt x="15" y="13"/>
                  </a:lnTo>
                  <a:lnTo>
                    <a:pt x="13" y="13"/>
                  </a:lnTo>
                  <a:lnTo>
                    <a:pt x="13" y="11"/>
                  </a:lnTo>
                  <a:lnTo>
                    <a:pt x="12" y="11"/>
                  </a:lnTo>
                  <a:lnTo>
                    <a:pt x="12" y="13"/>
                  </a:lnTo>
                  <a:lnTo>
                    <a:pt x="12" y="11"/>
                  </a:lnTo>
                  <a:lnTo>
                    <a:pt x="10" y="11"/>
                  </a:lnTo>
                  <a:lnTo>
                    <a:pt x="10" y="10"/>
                  </a:lnTo>
                  <a:lnTo>
                    <a:pt x="10" y="8"/>
                  </a:lnTo>
                  <a:lnTo>
                    <a:pt x="9" y="10"/>
                  </a:lnTo>
                  <a:lnTo>
                    <a:pt x="9" y="8"/>
                  </a:lnTo>
                  <a:lnTo>
                    <a:pt x="7" y="8"/>
                  </a:lnTo>
                  <a:lnTo>
                    <a:pt x="7" y="10"/>
                  </a:lnTo>
                  <a:lnTo>
                    <a:pt x="7" y="11"/>
                  </a:lnTo>
                  <a:lnTo>
                    <a:pt x="7" y="13"/>
                  </a:lnTo>
                  <a:lnTo>
                    <a:pt x="9" y="13"/>
                  </a:lnTo>
                  <a:lnTo>
                    <a:pt x="9" y="14"/>
                  </a:lnTo>
                  <a:lnTo>
                    <a:pt x="10" y="14"/>
                  </a:lnTo>
                  <a:lnTo>
                    <a:pt x="9" y="14"/>
                  </a:lnTo>
                  <a:lnTo>
                    <a:pt x="9" y="13"/>
                  </a:lnTo>
                  <a:lnTo>
                    <a:pt x="7" y="13"/>
                  </a:lnTo>
                  <a:lnTo>
                    <a:pt x="7" y="14"/>
                  </a:lnTo>
                  <a:lnTo>
                    <a:pt x="7" y="15"/>
                  </a:lnTo>
                  <a:lnTo>
                    <a:pt x="7" y="17"/>
                  </a:lnTo>
                  <a:lnTo>
                    <a:pt x="7" y="18"/>
                  </a:lnTo>
                  <a:lnTo>
                    <a:pt x="6" y="18"/>
                  </a:lnTo>
                  <a:lnTo>
                    <a:pt x="6" y="17"/>
                  </a:lnTo>
                  <a:lnTo>
                    <a:pt x="7" y="17"/>
                  </a:lnTo>
                  <a:lnTo>
                    <a:pt x="6" y="17"/>
                  </a:lnTo>
                  <a:lnTo>
                    <a:pt x="6" y="15"/>
                  </a:lnTo>
                  <a:lnTo>
                    <a:pt x="7" y="15"/>
                  </a:lnTo>
                  <a:lnTo>
                    <a:pt x="6" y="15"/>
                  </a:lnTo>
                  <a:lnTo>
                    <a:pt x="6" y="14"/>
                  </a:lnTo>
                  <a:lnTo>
                    <a:pt x="7" y="14"/>
                  </a:lnTo>
                  <a:lnTo>
                    <a:pt x="7" y="13"/>
                  </a:lnTo>
                  <a:lnTo>
                    <a:pt x="6" y="13"/>
                  </a:lnTo>
                  <a:lnTo>
                    <a:pt x="6" y="11"/>
                  </a:lnTo>
                  <a:lnTo>
                    <a:pt x="6" y="10"/>
                  </a:lnTo>
                  <a:lnTo>
                    <a:pt x="6" y="7"/>
                  </a:lnTo>
                  <a:lnTo>
                    <a:pt x="5" y="5"/>
                  </a:lnTo>
                  <a:lnTo>
                    <a:pt x="5" y="4"/>
                  </a:lnTo>
                  <a:lnTo>
                    <a:pt x="3" y="4"/>
                  </a:lnTo>
                  <a:lnTo>
                    <a:pt x="3" y="3"/>
                  </a:lnTo>
                  <a:lnTo>
                    <a:pt x="3" y="1"/>
                  </a:lnTo>
                  <a:lnTo>
                    <a:pt x="2" y="1"/>
                  </a:lnTo>
                  <a:lnTo>
                    <a:pt x="0" y="0"/>
                  </a:lnTo>
                  <a:lnTo>
                    <a:pt x="0" y="1"/>
                  </a:lnTo>
                  <a:lnTo>
                    <a:pt x="0" y="3"/>
                  </a:lnTo>
                  <a:lnTo>
                    <a:pt x="0" y="4"/>
                  </a:lnTo>
                  <a:lnTo>
                    <a:pt x="2" y="5"/>
                  </a:lnTo>
                  <a:lnTo>
                    <a:pt x="2" y="7"/>
                  </a:lnTo>
                  <a:lnTo>
                    <a:pt x="3" y="7"/>
                  </a:lnTo>
                  <a:lnTo>
                    <a:pt x="3" y="8"/>
                  </a:lnTo>
                  <a:lnTo>
                    <a:pt x="2" y="8"/>
                  </a:lnTo>
                  <a:lnTo>
                    <a:pt x="3" y="8"/>
                  </a:lnTo>
                  <a:lnTo>
                    <a:pt x="3" y="10"/>
                  </a:lnTo>
                  <a:lnTo>
                    <a:pt x="3" y="11"/>
                  </a:lnTo>
                  <a:lnTo>
                    <a:pt x="3" y="13"/>
                  </a:lnTo>
                  <a:lnTo>
                    <a:pt x="3" y="14"/>
                  </a:lnTo>
                  <a:lnTo>
                    <a:pt x="3" y="15"/>
                  </a:lnTo>
                  <a:lnTo>
                    <a:pt x="5" y="17"/>
                  </a:lnTo>
                  <a:lnTo>
                    <a:pt x="5" y="18"/>
                  </a:lnTo>
                  <a:lnTo>
                    <a:pt x="3" y="18"/>
                  </a:lnTo>
                  <a:lnTo>
                    <a:pt x="5" y="20"/>
                  </a:lnTo>
                  <a:lnTo>
                    <a:pt x="5" y="21"/>
                  </a:lnTo>
                  <a:lnTo>
                    <a:pt x="5" y="23"/>
                  </a:lnTo>
                  <a:lnTo>
                    <a:pt x="5" y="24"/>
                  </a:lnTo>
                  <a:lnTo>
                    <a:pt x="6" y="24"/>
                  </a:lnTo>
                  <a:lnTo>
                    <a:pt x="6" y="23"/>
                  </a:lnTo>
                  <a:lnTo>
                    <a:pt x="7" y="21"/>
                  </a:lnTo>
                  <a:lnTo>
                    <a:pt x="9" y="21"/>
                  </a:lnTo>
                  <a:lnTo>
                    <a:pt x="10" y="21"/>
                  </a:lnTo>
                  <a:lnTo>
                    <a:pt x="12" y="21"/>
                  </a:lnTo>
                  <a:lnTo>
                    <a:pt x="15" y="23"/>
                  </a:lnTo>
                  <a:lnTo>
                    <a:pt x="16" y="23"/>
                  </a:lnTo>
                  <a:lnTo>
                    <a:pt x="16" y="21"/>
                  </a:lnTo>
                  <a:lnTo>
                    <a:pt x="15" y="21"/>
                  </a:lnTo>
                  <a:lnTo>
                    <a:pt x="13" y="21"/>
                  </a:lnTo>
                  <a:lnTo>
                    <a:pt x="13" y="20"/>
                  </a:lnTo>
                  <a:lnTo>
                    <a:pt x="12" y="20"/>
                  </a:lnTo>
                  <a:lnTo>
                    <a:pt x="13" y="20"/>
                  </a:lnTo>
                  <a:lnTo>
                    <a:pt x="15" y="20"/>
                  </a:lnTo>
                  <a:lnTo>
                    <a:pt x="16" y="20"/>
                  </a:lnTo>
                  <a:lnTo>
                    <a:pt x="16" y="21"/>
                  </a:lnTo>
                  <a:lnTo>
                    <a:pt x="17" y="23"/>
                  </a:lnTo>
                  <a:lnTo>
                    <a:pt x="16" y="24"/>
                  </a:lnTo>
                  <a:lnTo>
                    <a:pt x="17" y="24"/>
                  </a:lnTo>
                  <a:lnTo>
                    <a:pt x="19" y="25"/>
                  </a:lnTo>
                  <a:lnTo>
                    <a:pt x="20" y="27"/>
                  </a:lnTo>
                  <a:lnTo>
                    <a:pt x="20" y="28"/>
                  </a:lnTo>
                  <a:lnTo>
                    <a:pt x="22" y="27"/>
                  </a:lnTo>
                  <a:lnTo>
                    <a:pt x="23" y="27"/>
                  </a:lnTo>
                  <a:lnTo>
                    <a:pt x="22" y="27"/>
                  </a:lnTo>
                  <a:lnTo>
                    <a:pt x="22" y="25"/>
                  </a:lnTo>
                  <a:lnTo>
                    <a:pt x="20" y="24"/>
                  </a:lnTo>
                  <a:lnTo>
                    <a:pt x="20" y="23"/>
                  </a:lnTo>
                  <a:lnTo>
                    <a:pt x="20" y="21"/>
                  </a:lnTo>
                  <a:lnTo>
                    <a:pt x="20" y="20"/>
                  </a:lnTo>
                  <a:lnTo>
                    <a:pt x="20" y="18"/>
                  </a:lnTo>
                  <a:lnTo>
                    <a:pt x="20" y="17"/>
                  </a:lnTo>
                  <a:lnTo>
                    <a:pt x="20" y="15"/>
                  </a:lnTo>
                  <a:lnTo>
                    <a:pt x="20" y="14"/>
                  </a:lnTo>
                  <a:lnTo>
                    <a:pt x="22" y="13"/>
                  </a:lnTo>
                  <a:lnTo>
                    <a:pt x="22" y="11"/>
                  </a:lnTo>
                  <a:lnTo>
                    <a:pt x="20" y="11"/>
                  </a:lnTo>
                  <a:lnTo>
                    <a:pt x="20" y="1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0" name="Freeform 351"/>
            <p:cNvSpPr>
              <a:spLocks/>
            </p:cNvSpPr>
            <p:nvPr/>
          </p:nvSpPr>
          <p:spPr bwMode="auto">
            <a:xfrm>
              <a:off x="3209" y="1025"/>
              <a:ext cx="17" cy="8"/>
            </a:xfrm>
            <a:custGeom>
              <a:avLst/>
              <a:gdLst>
                <a:gd name="T0" fmla="*/ 14 w 34"/>
                <a:gd name="T1" fmla="*/ 9 h 14"/>
                <a:gd name="T2" fmla="*/ 17 w 34"/>
                <a:gd name="T3" fmla="*/ 9 h 14"/>
                <a:gd name="T4" fmla="*/ 17 w 34"/>
                <a:gd name="T5" fmla="*/ 6 h 14"/>
                <a:gd name="T6" fmla="*/ 17 w 34"/>
                <a:gd name="T7" fmla="*/ 7 h 14"/>
                <a:gd name="T8" fmla="*/ 17 w 34"/>
                <a:gd name="T9" fmla="*/ 9 h 14"/>
                <a:gd name="T10" fmla="*/ 18 w 34"/>
                <a:gd name="T11" fmla="*/ 9 h 14"/>
                <a:gd name="T12" fmla="*/ 20 w 34"/>
                <a:gd name="T13" fmla="*/ 7 h 14"/>
                <a:gd name="T14" fmla="*/ 21 w 34"/>
                <a:gd name="T15" fmla="*/ 6 h 14"/>
                <a:gd name="T16" fmla="*/ 23 w 34"/>
                <a:gd name="T17" fmla="*/ 7 h 14"/>
                <a:gd name="T18" fmla="*/ 23 w 34"/>
                <a:gd name="T19" fmla="*/ 7 h 14"/>
                <a:gd name="T20" fmla="*/ 24 w 34"/>
                <a:gd name="T21" fmla="*/ 6 h 14"/>
                <a:gd name="T22" fmla="*/ 23 w 34"/>
                <a:gd name="T23" fmla="*/ 4 h 14"/>
                <a:gd name="T24" fmla="*/ 26 w 34"/>
                <a:gd name="T25" fmla="*/ 4 h 14"/>
                <a:gd name="T26" fmla="*/ 26 w 34"/>
                <a:gd name="T27" fmla="*/ 4 h 14"/>
                <a:gd name="T28" fmla="*/ 27 w 34"/>
                <a:gd name="T29" fmla="*/ 3 h 14"/>
                <a:gd name="T30" fmla="*/ 28 w 34"/>
                <a:gd name="T31" fmla="*/ 1 h 14"/>
                <a:gd name="T32" fmla="*/ 30 w 34"/>
                <a:gd name="T33" fmla="*/ 0 h 14"/>
                <a:gd name="T34" fmla="*/ 30 w 34"/>
                <a:gd name="T35" fmla="*/ 0 h 14"/>
                <a:gd name="T36" fmla="*/ 28 w 34"/>
                <a:gd name="T37" fmla="*/ 1 h 14"/>
                <a:gd name="T38" fmla="*/ 31 w 34"/>
                <a:gd name="T39" fmla="*/ 1 h 14"/>
                <a:gd name="T40" fmla="*/ 31 w 34"/>
                <a:gd name="T41" fmla="*/ 1 h 14"/>
                <a:gd name="T42" fmla="*/ 33 w 34"/>
                <a:gd name="T43" fmla="*/ 0 h 14"/>
                <a:gd name="T44" fmla="*/ 34 w 34"/>
                <a:gd name="T45" fmla="*/ 1 h 14"/>
                <a:gd name="T46" fmla="*/ 33 w 34"/>
                <a:gd name="T47" fmla="*/ 3 h 14"/>
                <a:gd name="T48" fmla="*/ 31 w 34"/>
                <a:gd name="T49" fmla="*/ 4 h 14"/>
                <a:gd name="T50" fmla="*/ 30 w 34"/>
                <a:gd name="T51" fmla="*/ 6 h 14"/>
                <a:gd name="T52" fmla="*/ 28 w 34"/>
                <a:gd name="T53" fmla="*/ 7 h 14"/>
                <a:gd name="T54" fmla="*/ 27 w 34"/>
                <a:gd name="T55" fmla="*/ 9 h 14"/>
                <a:gd name="T56" fmla="*/ 26 w 34"/>
                <a:gd name="T57" fmla="*/ 10 h 14"/>
                <a:gd name="T58" fmla="*/ 24 w 34"/>
                <a:gd name="T59" fmla="*/ 11 h 14"/>
                <a:gd name="T60" fmla="*/ 23 w 34"/>
                <a:gd name="T61" fmla="*/ 13 h 14"/>
                <a:gd name="T62" fmla="*/ 20 w 34"/>
                <a:gd name="T63" fmla="*/ 13 h 14"/>
                <a:gd name="T64" fmla="*/ 18 w 34"/>
                <a:gd name="T65" fmla="*/ 14 h 14"/>
                <a:gd name="T66" fmla="*/ 16 w 34"/>
                <a:gd name="T67" fmla="*/ 14 h 14"/>
                <a:gd name="T68" fmla="*/ 13 w 34"/>
                <a:gd name="T69" fmla="*/ 14 h 14"/>
                <a:gd name="T70" fmla="*/ 10 w 34"/>
                <a:gd name="T71" fmla="*/ 13 h 14"/>
                <a:gd name="T72" fmla="*/ 8 w 34"/>
                <a:gd name="T73" fmla="*/ 11 h 14"/>
                <a:gd name="T74" fmla="*/ 7 w 34"/>
                <a:gd name="T75" fmla="*/ 11 h 14"/>
                <a:gd name="T76" fmla="*/ 6 w 34"/>
                <a:gd name="T77" fmla="*/ 11 h 14"/>
                <a:gd name="T78" fmla="*/ 3 w 34"/>
                <a:gd name="T79" fmla="*/ 11 h 14"/>
                <a:gd name="T80" fmla="*/ 1 w 34"/>
                <a:gd name="T81" fmla="*/ 10 h 14"/>
                <a:gd name="T82" fmla="*/ 0 w 34"/>
                <a:gd name="T83" fmla="*/ 9 h 14"/>
                <a:gd name="T84" fmla="*/ 1 w 34"/>
                <a:gd name="T85" fmla="*/ 6 h 14"/>
                <a:gd name="T86" fmla="*/ 1 w 34"/>
                <a:gd name="T87" fmla="*/ 9 h 14"/>
                <a:gd name="T88" fmla="*/ 3 w 34"/>
                <a:gd name="T89" fmla="*/ 7 h 14"/>
                <a:gd name="T90" fmla="*/ 6 w 34"/>
                <a:gd name="T91" fmla="*/ 9 h 14"/>
                <a:gd name="T92" fmla="*/ 4 w 34"/>
                <a:gd name="T93" fmla="*/ 7 h 14"/>
                <a:gd name="T94" fmla="*/ 6 w 34"/>
                <a:gd name="T95" fmla="*/ 6 h 14"/>
                <a:gd name="T96" fmla="*/ 8 w 34"/>
                <a:gd name="T97" fmla="*/ 6 h 14"/>
                <a:gd name="T98" fmla="*/ 10 w 34"/>
                <a:gd name="T99" fmla="*/ 7 h 14"/>
                <a:gd name="T100" fmla="*/ 11 w 34"/>
                <a:gd name="T101" fmla="*/ 6 h 14"/>
                <a:gd name="T102" fmla="*/ 11 w 34"/>
                <a:gd name="T103" fmla="*/ 6 h 14"/>
                <a:gd name="T104" fmla="*/ 13 w 34"/>
                <a:gd name="T105" fmla="*/ 7 h 14"/>
                <a:gd name="T106" fmla="*/ 14 w 34"/>
                <a:gd name="T107" fmla="*/ 9 h 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
                <a:gd name="T163" fmla="*/ 0 h 14"/>
                <a:gd name="T164" fmla="*/ 34 w 34"/>
                <a:gd name="T165" fmla="*/ 14 h 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 h="14">
                  <a:moveTo>
                    <a:pt x="13" y="9"/>
                  </a:moveTo>
                  <a:lnTo>
                    <a:pt x="14" y="9"/>
                  </a:lnTo>
                  <a:lnTo>
                    <a:pt x="16" y="9"/>
                  </a:lnTo>
                  <a:lnTo>
                    <a:pt x="17" y="9"/>
                  </a:lnTo>
                  <a:lnTo>
                    <a:pt x="17" y="7"/>
                  </a:lnTo>
                  <a:lnTo>
                    <a:pt x="17" y="6"/>
                  </a:lnTo>
                  <a:lnTo>
                    <a:pt x="18" y="7"/>
                  </a:lnTo>
                  <a:lnTo>
                    <a:pt x="17" y="7"/>
                  </a:lnTo>
                  <a:lnTo>
                    <a:pt x="18" y="9"/>
                  </a:lnTo>
                  <a:lnTo>
                    <a:pt x="17" y="9"/>
                  </a:lnTo>
                  <a:lnTo>
                    <a:pt x="18" y="10"/>
                  </a:lnTo>
                  <a:lnTo>
                    <a:pt x="18" y="9"/>
                  </a:lnTo>
                  <a:lnTo>
                    <a:pt x="18" y="7"/>
                  </a:lnTo>
                  <a:lnTo>
                    <a:pt x="20" y="7"/>
                  </a:lnTo>
                  <a:lnTo>
                    <a:pt x="20" y="6"/>
                  </a:lnTo>
                  <a:lnTo>
                    <a:pt x="21" y="6"/>
                  </a:lnTo>
                  <a:lnTo>
                    <a:pt x="23" y="6"/>
                  </a:lnTo>
                  <a:lnTo>
                    <a:pt x="23" y="7"/>
                  </a:lnTo>
                  <a:lnTo>
                    <a:pt x="21" y="7"/>
                  </a:lnTo>
                  <a:lnTo>
                    <a:pt x="23" y="7"/>
                  </a:lnTo>
                  <a:lnTo>
                    <a:pt x="23" y="6"/>
                  </a:lnTo>
                  <a:lnTo>
                    <a:pt x="24" y="6"/>
                  </a:lnTo>
                  <a:lnTo>
                    <a:pt x="23" y="6"/>
                  </a:lnTo>
                  <a:lnTo>
                    <a:pt x="23" y="4"/>
                  </a:lnTo>
                  <a:lnTo>
                    <a:pt x="24" y="4"/>
                  </a:lnTo>
                  <a:lnTo>
                    <a:pt x="26" y="4"/>
                  </a:lnTo>
                  <a:lnTo>
                    <a:pt x="27" y="4"/>
                  </a:lnTo>
                  <a:lnTo>
                    <a:pt x="26" y="4"/>
                  </a:lnTo>
                  <a:lnTo>
                    <a:pt x="26" y="3"/>
                  </a:lnTo>
                  <a:lnTo>
                    <a:pt x="27" y="3"/>
                  </a:lnTo>
                  <a:lnTo>
                    <a:pt x="27" y="1"/>
                  </a:lnTo>
                  <a:lnTo>
                    <a:pt x="28" y="1"/>
                  </a:lnTo>
                  <a:lnTo>
                    <a:pt x="28" y="0"/>
                  </a:lnTo>
                  <a:lnTo>
                    <a:pt x="30" y="0"/>
                  </a:lnTo>
                  <a:lnTo>
                    <a:pt x="31" y="0"/>
                  </a:lnTo>
                  <a:lnTo>
                    <a:pt x="30" y="0"/>
                  </a:lnTo>
                  <a:lnTo>
                    <a:pt x="30" y="1"/>
                  </a:lnTo>
                  <a:lnTo>
                    <a:pt x="28" y="1"/>
                  </a:lnTo>
                  <a:lnTo>
                    <a:pt x="30" y="1"/>
                  </a:lnTo>
                  <a:lnTo>
                    <a:pt x="31" y="1"/>
                  </a:lnTo>
                  <a:lnTo>
                    <a:pt x="31" y="3"/>
                  </a:lnTo>
                  <a:lnTo>
                    <a:pt x="31" y="1"/>
                  </a:lnTo>
                  <a:lnTo>
                    <a:pt x="31" y="0"/>
                  </a:lnTo>
                  <a:lnTo>
                    <a:pt x="33" y="0"/>
                  </a:lnTo>
                  <a:lnTo>
                    <a:pt x="34" y="0"/>
                  </a:lnTo>
                  <a:lnTo>
                    <a:pt x="34" y="1"/>
                  </a:lnTo>
                  <a:lnTo>
                    <a:pt x="34" y="3"/>
                  </a:lnTo>
                  <a:lnTo>
                    <a:pt x="33" y="3"/>
                  </a:lnTo>
                  <a:lnTo>
                    <a:pt x="33" y="4"/>
                  </a:lnTo>
                  <a:lnTo>
                    <a:pt x="31" y="4"/>
                  </a:lnTo>
                  <a:lnTo>
                    <a:pt x="31" y="6"/>
                  </a:lnTo>
                  <a:lnTo>
                    <a:pt x="30" y="6"/>
                  </a:lnTo>
                  <a:lnTo>
                    <a:pt x="30" y="7"/>
                  </a:lnTo>
                  <a:lnTo>
                    <a:pt x="28" y="7"/>
                  </a:lnTo>
                  <a:lnTo>
                    <a:pt x="28" y="9"/>
                  </a:lnTo>
                  <a:lnTo>
                    <a:pt x="27" y="9"/>
                  </a:lnTo>
                  <a:lnTo>
                    <a:pt x="27" y="10"/>
                  </a:lnTo>
                  <a:lnTo>
                    <a:pt x="26" y="10"/>
                  </a:lnTo>
                  <a:lnTo>
                    <a:pt x="26" y="11"/>
                  </a:lnTo>
                  <a:lnTo>
                    <a:pt x="24" y="11"/>
                  </a:lnTo>
                  <a:lnTo>
                    <a:pt x="23" y="11"/>
                  </a:lnTo>
                  <a:lnTo>
                    <a:pt x="23" y="13"/>
                  </a:lnTo>
                  <a:lnTo>
                    <a:pt x="21" y="13"/>
                  </a:lnTo>
                  <a:lnTo>
                    <a:pt x="20" y="13"/>
                  </a:lnTo>
                  <a:lnTo>
                    <a:pt x="18" y="13"/>
                  </a:lnTo>
                  <a:lnTo>
                    <a:pt x="18" y="14"/>
                  </a:lnTo>
                  <a:lnTo>
                    <a:pt x="17" y="14"/>
                  </a:lnTo>
                  <a:lnTo>
                    <a:pt x="16" y="14"/>
                  </a:lnTo>
                  <a:lnTo>
                    <a:pt x="14" y="14"/>
                  </a:lnTo>
                  <a:lnTo>
                    <a:pt x="13" y="14"/>
                  </a:lnTo>
                  <a:lnTo>
                    <a:pt x="11" y="13"/>
                  </a:lnTo>
                  <a:lnTo>
                    <a:pt x="10" y="13"/>
                  </a:lnTo>
                  <a:lnTo>
                    <a:pt x="8" y="13"/>
                  </a:lnTo>
                  <a:lnTo>
                    <a:pt x="8" y="11"/>
                  </a:lnTo>
                  <a:lnTo>
                    <a:pt x="8" y="13"/>
                  </a:lnTo>
                  <a:lnTo>
                    <a:pt x="7" y="11"/>
                  </a:lnTo>
                  <a:lnTo>
                    <a:pt x="7" y="13"/>
                  </a:lnTo>
                  <a:lnTo>
                    <a:pt x="6" y="11"/>
                  </a:lnTo>
                  <a:lnTo>
                    <a:pt x="4" y="11"/>
                  </a:lnTo>
                  <a:lnTo>
                    <a:pt x="3" y="11"/>
                  </a:lnTo>
                  <a:lnTo>
                    <a:pt x="3" y="10"/>
                  </a:lnTo>
                  <a:lnTo>
                    <a:pt x="1" y="10"/>
                  </a:lnTo>
                  <a:lnTo>
                    <a:pt x="0" y="10"/>
                  </a:lnTo>
                  <a:lnTo>
                    <a:pt x="0" y="9"/>
                  </a:lnTo>
                  <a:lnTo>
                    <a:pt x="0" y="7"/>
                  </a:lnTo>
                  <a:lnTo>
                    <a:pt x="1" y="6"/>
                  </a:lnTo>
                  <a:lnTo>
                    <a:pt x="1" y="7"/>
                  </a:lnTo>
                  <a:lnTo>
                    <a:pt x="1" y="9"/>
                  </a:lnTo>
                  <a:lnTo>
                    <a:pt x="3" y="9"/>
                  </a:lnTo>
                  <a:lnTo>
                    <a:pt x="3" y="7"/>
                  </a:lnTo>
                  <a:lnTo>
                    <a:pt x="4" y="9"/>
                  </a:lnTo>
                  <a:lnTo>
                    <a:pt x="6" y="9"/>
                  </a:lnTo>
                  <a:lnTo>
                    <a:pt x="6" y="7"/>
                  </a:lnTo>
                  <a:lnTo>
                    <a:pt x="4" y="7"/>
                  </a:lnTo>
                  <a:lnTo>
                    <a:pt x="6" y="7"/>
                  </a:lnTo>
                  <a:lnTo>
                    <a:pt x="6" y="6"/>
                  </a:lnTo>
                  <a:lnTo>
                    <a:pt x="7" y="6"/>
                  </a:lnTo>
                  <a:lnTo>
                    <a:pt x="8" y="6"/>
                  </a:lnTo>
                  <a:lnTo>
                    <a:pt x="10" y="6"/>
                  </a:lnTo>
                  <a:lnTo>
                    <a:pt x="10" y="7"/>
                  </a:lnTo>
                  <a:lnTo>
                    <a:pt x="11" y="7"/>
                  </a:lnTo>
                  <a:lnTo>
                    <a:pt x="11" y="6"/>
                  </a:lnTo>
                  <a:lnTo>
                    <a:pt x="10" y="6"/>
                  </a:lnTo>
                  <a:lnTo>
                    <a:pt x="11" y="6"/>
                  </a:lnTo>
                  <a:lnTo>
                    <a:pt x="13" y="6"/>
                  </a:lnTo>
                  <a:lnTo>
                    <a:pt x="13" y="7"/>
                  </a:lnTo>
                  <a:lnTo>
                    <a:pt x="13" y="9"/>
                  </a:lnTo>
                  <a:lnTo>
                    <a:pt x="14" y="9"/>
                  </a:lnTo>
                  <a:lnTo>
                    <a:pt x="13" y="9"/>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1" name="Freeform 352"/>
            <p:cNvSpPr>
              <a:spLocks/>
            </p:cNvSpPr>
            <p:nvPr/>
          </p:nvSpPr>
          <p:spPr bwMode="auto">
            <a:xfrm>
              <a:off x="3227" y="974"/>
              <a:ext cx="4" cy="12"/>
            </a:xfrm>
            <a:custGeom>
              <a:avLst/>
              <a:gdLst>
                <a:gd name="T0" fmla="*/ 4 w 8"/>
                <a:gd name="T1" fmla="*/ 1 h 24"/>
                <a:gd name="T2" fmla="*/ 4 w 8"/>
                <a:gd name="T3" fmla="*/ 3 h 24"/>
                <a:gd name="T4" fmla="*/ 4 w 8"/>
                <a:gd name="T5" fmla="*/ 4 h 24"/>
                <a:gd name="T6" fmla="*/ 2 w 8"/>
                <a:gd name="T7" fmla="*/ 4 h 24"/>
                <a:gd name="T8" fmla="*/ 1 w 8"/>
                <a:gd name="T9" fmla="*/ 6 h 24"/>
                <a:gd name="T10" fmla="*/ 1 w 8"/>
                <a:gd name="T11" fmla="*/ 7 h 24"/>
                <a:gd name="T12" fmla="*/ 0 w 8"/>
                <a:gd name="T13" fmla="*/ 7 h 24"/>
                <a:gd name="T14" fmla="*/ 0 w 8"/>
                <a:gd name="T15" fmla="*/ 9 h 24"/>
                <a:gd name="T16" fmla="*/ 0 w 8"/>
                <a:gd name="T17" fmla="*/ 10 h 24"/>
                <a:gd name="T18" fmla="*/ 0 w 8"/>
                <a:gd name="T19" fmla="*/ 11 h 24"/>
                <a:gd name="T20" fmla="*/ 0 w 8"/>
                <a:gd name="T21" fmla="*/ 14 h 24"/>
                <a:gd name="T22" fmla="*/ 0 w 8"/>
                <a:gd name="T23" fmla="*/ 16 h 24"/>
                <a:gd name="T24" fmla="*/ 0 w 8"/>
                <a:gd name="T25" fmla="*/ 17 h 24"/>
                <a:gd name="T26" fmla="*/ 0 w 8"/>
                <a:gd name="T27" fmla="*/ 19 h 24"/>
                <a:gd name="T28" fmla="*/ 1 w 8"/>
                <a:gd name="T29" fmla="*/ 20 h 24"/>
                <a:gd name="T30" fmla="*/ 1 w 8"/>
                <a:gd name="T31" fmla="*/ 23 h 24"/>
                <a:gd name="T32" fmla="*/ 2 w 8"/>
                <a:gd name="T33" fmla="*/ 24 h 24"/>
                <a:gd name="T34" fmla="*/ 4 w 8"/>
                <a:gd name="T35" fmla="*/ 24 h 24"/>
                <a:gd name="T36" fmla="*/ 5 w 8"/>
                <a:gd name="T37" fmla="*/ 24 h 24"/>
                <a:gd name="T38" fmla="*/ 5 w 8"/>
                <a:gd name="T39" fmla="*/ 23 h 24"/>
                <a:gd name="T40" fmla="*/ 7 w 8"/>
                <a:gd name="T41" fmla="*/ 23 h 24"/>
                <a:gd name="T42" fmla="*/ 8 w 8"/>
                <a:gd name="T43" fmla="*/ 21 h 24"/>
                <a:gd name="T44" fmla="*/ 8 w 8"/>
                <a:gd name="T45" fmla="*/ 20 h 24"/>
                <a:gd name="T46" fmla="*/ 8 w 8"/>
                <a:gd name="T47" fmla="*/ 19 h 24"/>
                <a:gd name="T48" fmla="*/ 8 w 8"/>
                <a:gd name="T49" fmla="*/ 17 h 24"/>
                <a:gd name="T50" fmla="*/ 7 w 8"/>
                <a:gd name="T51" fmla="*/ 14 h 24"/>
                <a:gd name="T52" fmla="*/ 7 w 8"/>
                <a:gd name="T53" fmla="*/ 13 h 24"/>
                <a:gd name="T54" fmla="*/ 7 w 8"/>
                <a:gd name="T55" fmla="*/ 11 h 24"/>
                <a:gd name="T56" fmla="*/ 7 w 8"/>
                <a:gd name="T57" fmla="*/ 10 h 24"/>
                <a:gd name="T58" fmla="*/ 7 w 8"/>
                <a:gd name="T59" fmla="*/ 9 h 24"/>
                <a:gd name="T60" fmla="*/ 7 w 8"/>
                <a:gd name="T61" fmla="*/ 7 h 24"/>
                <a:gd name="T62" fmla="*/ 7 w 8"/>
                <a:gd name="T63" fmla="*/ 6 h 24"/>
                <a:gd name="T64" fmla="*/ 8 w 8"/>
                <a:gd name="T65" fmla="*/ 6 h 24"/>
                <a:gd name="T66" fmla="*/ 8 w 8"/>
                <a:gd name="T67" fmla="*/ 4 h 24"/>
                <a:gd name="T68" fmla="*/ 7 w 8"/>
                <a:gd name="T69" fmla="*/ 4 h 24"/>
                <a:gd name="T70" fmla="*/ 7 w 8"/>
                <a:gd name="T71" fmla="*/ 3 h 24"/>
                <a:gd name="T72" fmla="*/ 8 w 8"/>
                <a:gd name="T73" fmla="*/ 3 h 24"/>
                <a:gd name="T74" fmla="*/ 7 w 8"/>
                <a:gd name="T75" fmla="*/ 3 h 24"/>
                <a:gd name="T76" fmla="*/ 7 w 8"/>
                <a:gd name="T77" fmla="*/ 1 h 24"/>
                <a:gd name="T78" fmla="*/ 7 w 8"/>
                <a:gd name="T79" fmla="*/ 0 h 24"/>
                <a:gd name="T80" fmla="*/ 7 w 8"/>
                <a:gd name="T81" fmla="*/ 1 h 24"/>
                <a:gd name="T82" fmla="*/ 5 w 8"/>
                <a:gd name="T83" fmla="*/ 1 h 24"/>
                <a:gd name="T84" fmla="*/ 5 w 8"/>
                <a:gd name="T85" fmla="*/ 0 h 24"/>
                <a:gd name="T86" fmla="*/ 4 w 8"/>
                <a:gd name="T87" fmla="*/ 1 h 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
                <a:gd name="T133" fmla="*/ 0 h 24"/>
                <a:gd name="T134" fmla="*/ 8 w 8"/>
                <a:gd name="T135" fmla="*/ 24 h 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 h="24">
                  <a:moveTo>
                    <a:pt x="4" y="1"/>
                  </a:moveTo>
                  <a:lnTo>
                    <a:pt x="4" y="3"/>
                  </a:lnTo>
                  <a:lnTo>
                    <a:pt x="4" y="4"/>
                  </a:lnTo>
                  <a:lnTo>
                    <a:pt x="2" y="4"/>
                  </a:lnTo>
                  <a:lnTo>
                    <a:pt x="1" y="6"/>
                  </a:lnTo>
                  <a:lnTo>
                    <a:pt x="1" y="7"/>
                  </a:lnTo>
                  <a:lnTo>
                    <a:pt x="0" y="7"/>
                  </a:lnTo>
                  <a:lnTo>
                    <a:pt x="0" y="9"/>
                  </a:lnTo>
                  <a:lnTo>
                    <a:pt x="0" y="10"/>
                  </a:lnTo>
                  <a:lnTo>
                    <a:pt x="0" y="11"/>
                  </a:lnTo>
                  <a:lnTo>
                    <a:pt x="0" y="14"/>
                  </a:lnTo>
                  <a:lnTo>
                    <a:pt x="0" y="16"/>
                  </a:lnTo>
                  <a:lnTo>
                    <a:pt x="0" y="17"/>
                  </a:lnTo>
                  <a:lnTo>
                    <a:pt x="0" y="19"/>
                  </a:lnTo>
                  <a:lnTo>
                    <a:pt x="1" y="20"/>
                  </a:lnTo>
                  <a:lnTo>
                    <a:pt x="1" y="23"/>
                  </a:lnTo>
                  <a:lnTo>
                    <a:pt x="2" y="24"/>
                  </a:lnTo>
                  <a:lnTo>
                    <a:pt x="4" y="24"/>
                  </a:lnTo>
                  <a:lnTo>
                    <a:pt x="5" y="24"/>
                  </a:lnTo>
                  <a:lnTo>
                    <a:pt x="5" y="23"/>
                  </a:lnTo>
                  <a:lnTo>
                    <a:pt x="7" y="23"/>
                  </a:lnTo>
                  <a:lnTo>
                    <a:pt x="8" y="21"/>
                  </a:lnTo>
                  <a:lnTo>
                    <a:pt x="8" y="20"/>
                  </a:lnTo>
                  <a:lnTo>
                    <a:pt x="8" y="19"/>
                  </a:lnTo>
                  <a:lnTo>
                    <a:pt x="8" y="17"/>
                  </a:lnTo>
                  <a:lnTo>
                    <a:pt x="7" y="14"/>
                  </a:lnTo>
                  <a:lnTo>
                    <a:pt x="7" y="13"/>
                  </a:lnTo>
                  <a:lnTo>
                    <a:pt x="7" y="11"/>
                  </a:lnTo>
                  <a:lnTo>
                    <a:pt x="7" y="10"/>
                  </a:lnTo>
                  <a:lnTo>
                    <a:pt x="7" y="9"/>
                  </a:lnTo>
                  <a:lnTo>
                    <a:pt x="7" y="7"/>
                  </a:lnTo>
                  <a:lnTo>
                    <a:pt x="7" y="6"/>
                  </a:lnTo>
                  <a:lnTo>
                    <a:pt x="8" y="6"/>
                  </a:lnTo>
                  <a:lnTo>
                    <a:pt x="8" y="4"/>
                  </a:lnTo>
                  <a:lnTo>
                    <a:pt x="7" y="4"/>
                  </a:lnTo>
                  <a:lnTo>
                    <a:pt x="7" y="3"/>
                  </a:lnTo>
                  <a:lnTo>
                    <a:pt x="8" y="3"/>
                  </a:lnTo>
                  <a:lnTo>
                    <a:pt x="7" y="3"/>
                  </a:lnTo>
                  <a:lnTo>
                    <a:pt x="7" y="1"/>
                  </a:lnTo>
                  <a:lnTo>
                    <a:pt x="7" y="0"/>
                  </a:lnTo>
                  <a:lnTo>
                    <a:pt x="7" y="1"/>
                  </a:lnTo>
                  <a:lnTo>
                    <a:pt x="5" y="1"/>
                  </a:lnTo>
                  <a:lnTo>
                    <a:pt x="5" y="0"/>
                  </a:lnTo>
                  <a:lnTo>
                    <a:pt x="4"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2" name="Freeform 353"/>
            <p:cNvSpPr>
              <a:spLocks/>
            </p:cNvSpPr>
            <p:nvPr/>
          </p:nvSpPr>
          <p:spPr bwMode="auto">
            <a:xfrm>
              <a:off x="3229" y="1059"/>
              <a:ext cx="5" cy="9"/>
            </a:xfrm>
            <a:custGeom>
              <a:avLst/>
              <a:gdLst>
                <a:gd name="T0" fmla="*/ 10 w 10"/>
                <a:gd name="T1" fmla="*/ 6 h 19"/>
                <a:gd name="T2" fmla="*/ 8 w 10"/>
                <a:gd name="T3" fmla="*/ 7 h 19"/>
                <a:gd name="T4" fmla="*/ 8 w 10"/>
                <a:gd name="T5" fmla="*/ 9 h 19"/>
                <a:gd name="T6" fmla="*/ 7 w 10"/>
                <a:gd name="T7" fmla="*/ 10 h 19"/>
                <a:gd name="T8" fmla="*/ 7 w 10"/>
                <a:gd name="T9" fmla="*/ 12 h 19"/>
                <a:gd name="T10" fmla="*/ 7 w 10"/>
                <a:gd name="T11" fmla="*/ 13 h 19"/>
                <a:gd name="T12" fmla="*/ 7 w 10"/>
                <a:gd name="T13" fmla="*/ 14 h 19"/>
                <a:gd name="T14" fmla="*/ 7 w 10"/>
                <a:gd name="T15" fmla="*/ 16 h 19"/>
                <a:gd name="T16" fmla="*/ 6 w 10"/>
                <a:gd name="T17" fmla="*/ 16 h 19"/>
                <a:gd name="T18" fmla="*/ 6 w 10"/>
                <a:gd name="T19" fmla="*/ 17 h 19"/>
                <a:gd name="T20" fmla="*/ 4 w 10"/>
                <a:gd name="T21" fmla="*/ 19 h 19"/>
                <a:gd name="T22" fmla="*/ 4 w 10"/>
                <a:gd name="T23" fmla="*/ 17 h 19"/>
                <a:gd name="T24" fmla="*/ 4 w 10"/>
                <a:gd name="T25" fmla="*/ 16 h 19"/>
                <a:gd name="T26" fmla="*/ 3 w 10"/>
                <a:gd name="T27" fmla="*/ 14 h 19"/>
                <a:gd name="T28" fmla="*/ 1 w 10"/>
                <a:gd name="T29" fmla="*/ 14 h 19"/>
                <a:gd name="T30" fmla="*/ 0 w 10"/>
                <a:gd name="T31" fmla="*/ 13 h 19"/>
                <a:gd name="T32" fmla="*/ 0 w 10"/>
                <a:gd name="T33" fmla="*/ 12 h 19"/>
                <a:gd name="T34" fmla="*/ 0 w 10"/>
                <a:gd name="T35" fmla="*/ 10 h 19"/>
                <a:gd name="T36" fmla="*/ 0 w 10"/>
                <a:gd name="T37" fmla="*/ 9 h 19"/>
                <a:gd name="T38" fmla="*/ 0 w 10"/>
                <a:gd name="T39" fmla="*/ 7 h 19"/>
                <a:gd name="T40" fmla="*/ 0 w 10"/>
                <a:gd name="T41" fmla="*/ 6 h 19"/>
                <a:gd name="T42" fmla="*/ 0 w 10"/>
                <a:gd name="T43" fmla="*/ 4 h 19"/>
                <a:gd name="T44" fmla="*/ 0 w 10"/>
                <a:gd name="T45" fmla="*/ 3 h 19"/>
                <a:gd name="T46" fmla="*/ 1 w 10"/>
                <a:gd name="T47" fmla="*/ 2 h 19"/>
                <a:gd name="T48" fmla="*/ 3 w 10"/>
                <a:gd name="T49" fmla="*/ 0 h 19"/>
                <a:gd name="T50" fmla="*/ 4 w 10"/>
                <a:gd name="T51" fmla="*/ 2 h 19"/>
                <a:gd name="T52" fmla="*/ 6 w 10"/>
                <a:gd name="T53" fmla="*/ 2 h 19"/>
                <a:gd name="T54" fmla="*/ 7 w 10"/>
                <a:gd name="T55" fmla="*/ 2 h 19"/>
                <a:gd name="T56" fmla="*/ 8 w 10"/>
                <a:gd name="T57" fmla="*/ 3 h 19"/>
                <a:gd name="T58" fmla="*/ 8 w 10"/>
                <a:gd name="T59" fmla="*/ 4 h 19"/>
                <a:gd name="T60" fmla="*/ 10 w 10"/>
                <a:gd name="T61" fmla="*/ 6 h 1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
                <a:gd name="T94" fmla="*/ 0 h 19"/>
                <a:gd name="T95" fmla="*/ 10 w 10"/>
                <a:gd name="T96" fmla="*/ 19 h 1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 h="19">
                  <a:moveTo>
                    <a:pt x="10" y="6"/>
                  </a:moveTo>
                  <a:lnTo>
                    <a:pt x="8" y="7"/>
                  </a:lnTo>
                  <a:lnTo>
                    <a:pt x="8" y="9"/>
                  </a:lnTo>
                  <a:lnTo>
                    <a:pt x="7" y="10"/>
                  </a:lnTo>
                  <a:lnTo>
                    <a:pt x="7" y="12"/>
                  </a:lnTo>
                  <a:lnTo>
                    <a:pt x="7" y="13"/>
                  </a:lnTo>
                  <a:lnTo>
                    <a:pt x="7" y="14"/>
                  </a:lnTo>
                  <a:lnTo>
                    <a:pt x="7" y="16"/>
                  </a:lnTo>
                  <a:lnTo>
                    <a:pt x="6" y="16"/>
                  </a:lnTo>
                  <a:lnTo>
                    <a:pt x="6" y="17"/>
                  </a:lnTo>
                  <a:lnTo>
                    <a:pt x="4" y="19"/>
                  </a:lnTo>
                  <a:lnTo>
                    <a:pt x="4" y="17"/>
                  </a:lnTo>
                  <a:lnTo>
                    <a:pt x="4" y="16"/>
                  </a:lnTo>
                  <a:lnTo>
                    <a:pt x="3" y="14"/>
                  </a:lnTo>
                  <a:lnTo>
                    <a:pt x="1" y="14"/>
                  </a:lnTo>
                  <a:lnTo>
                    <a:pt x="0" y="13"/>
                  </a:lnTo>
                  <a:lnTo>
                    <a:pt x="0" y="12"/>
                  </a:lnTo>
                  <a:lnTo>
                    <a:pt x="0" y="10"/>
                  </a:lnTo>
                  <a:lnTo>
                    <a:pt x="0" y="9"/>
                  </a:lnTo>
                  <a:lnTo>
                    <a:pt x="0" y="7"/>
                  </a:lnTo>
                  <a:lnTo>
                    <a:pt x="0" y="6"/>
                  </a:lnTo>
                  <a:lnTo>
                    <a:pt x="0" y="4"/>
                  </a:lnTo>
                  <a:lnTo>
                    <a:pt x="0" y="3"/>
                  </a:lnTo>
                  <a:lnTo>
                    <a:pt x="1" y="2"/>
                  </a:lnTo>
                  <a:lnTo>
                    <a:pt x="3" y="0"/>
                  </a:lnTo>
                  <a:lnTo>
                    <a:pt x="4" y="2"/>
                  </a:lnTo>
                  <a:lnTo>
                    <a:pt x="6" y="2"/>
                  </a:lnTo>
                  <a:lnTo>
                    <a:pt x="7" y="2"/>
                  </a:lnTo>
                  <a:lnTo>
                    <a:pt x="8" y="3"/>
                  </a:lnTo>
                  <a:lnTo>
                    <a:pt x="8" y="4"/>
                  </a:lnTo>
                  <a:lnTo>
                    <a:pt x="10"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3" name="Freeform 354"/>
            <p:cNvSpPr>
              <a:spLocks/>
            </p:cNvSpPr>
            <p:nvPr/>
          </p:nvSpPr>
          <p:spPr bwMode="auto">
            <a:xfrm>
              <a:off x="3238" y="1020"/>
              <a:ext cx="9" cy="11"/>
            </a:xfrm>
            <a:custGeom>
              <a:avLst/>
              <a:gdLst>
                <a:gd name="T0" fmla="*/ 18 w 18"/>
                <a:gd name="T1" fmla="*/ 4 h 21"/>
                <a:gd name="T2" fmla="*/ 18 w 18"/>
                <a:gd name="T3" fmla="*/ 6 h 21"/>
                <a:gd name="T4" fmla="*/ 16 w 18"/>
                <a:gd name="T5" fmla="*/ 6 h 21"/>
                <a:gd name="T6" fmla="*/ 16 w 18"/>
                <a:gd name="T7" fmla="*/ 7 h 21"/>
                <a:gd name="T8" fmla="*/ 15 w 18"/>
                <a:gd name="T9" fmla="*/ 9 h 21"/>
                <a:gd name="T10" fmla="*/ 15 w 18"/>
                <a:gd name="T11" fmla="*/ 10 h 21"/>
                <a:gd name="T12" fmla="*/ 13 w 18"/>
                <a:gd name="T13" fmla="*/ 11 h 21"/>
                <a:gd name="T14" fmla="*/ 12 w 18"/>
                <a:gd name="T15" fmla="*/ 13 h 21"/>
                <a:gd name="T16" fmla="*/ 10 w 18"/>
                <a:gd name="T17" fmla="*/ 14 h 21"/>
                <a:gd name="T18" fmla="*/ 9 w 18"/>
                <a:gd name="T19" fmla="*/ 16 h 21"/>
                <a:gd name="T20" fmla="*/ 8 w 18"/>
                <a:gd name="T21" fmla="*/ 16 h 21"/>
                <a:gd name="T22" fmla="*/ 8 w 18"/>
                <a:gd name="T23" fmla="*/ 17 h 21"/>
                <a:gd name="T24" fmla="*/ 6 w 18"/>
                <a:gd name="T25" fmla="*/ 17 h 21"/>
                <a:gd name="T26" fmla="*/ 6 w 18"/>
                <a:gd name="T27" fmla="*/ 19 h 21"/>
                <a:gd name="T28" fmla="*/ 5 w 18"/>
                <a:gd name="T29" fmla="*/ 19 h 21"/>
                <a:gd name="T30" fmla="*/ 5 w 18"/>
                <a:gd name="T31" fmla="*/ 20 h 21"/>
                <a:gd name="T32" fmla="*/ 3 w 18"/>
                <a:gd name="T33" fmla="*/ 20 h 21"/>
                <a:gd name="T34" fmla="*/ 2 w 18"/>
                <a:gd name="T35" fmla="*/ 21 h 21"/>
                <a:gd name="T36" fmla="*/ 0 w 18"/>
                <a:gd name="T37" fmla="*/ 21 h 21"/>
                <a:gd name="T38" fmla="*/ 0 w 18"/>
                <a:gd name="T39" fmla="*/ 20 h 21"/>
                <a:gd name="T40" fmla="*/ 2 w 18"/>
                <a:gd name="T41" fmla="*/ 20 h 21"/>
                <a:gd name="T42" fmla="*/ 2 w 18"/>
                <a:gd name="T43" fmla="*/ 19 h 21"/>
                <a:gd name="T44" fmla="*/ 3 w 18"/>
                <a:gd name="T45" fmla="*/ 19 h 21"/>
                <a:gd name="T46" fmla="*/ 5 w 18"/>
                <a:gd name="T47" fmla="*/ 17 h 21"/>
                <a:gd name="T48" fmla="*/ 5 w 18"/>
                <a:gd name="T49" fmla="*/ 16 h 21"/>
                <a:gd name="T50" fmla="*/ 6 w 18"/>
                <a:gd name="T51" fmla="*/ 14 h 21"/>
                <a:gd name="T52" fmla="*/ 8 w 18"/>
                <a:gd name="T53" fmla="*/ 14 h 21"/>
                <a:gd name="T54" fmla="*/ 8 w 18"/>
                <a:gd name="T55" fmla="*/ 11 h 21"/>
                <a:gd name="T56" fmla="*/ 8 w 18"/>
                <a:gd name="T57" fmla="*/ 10 h 21"/>
                <a:gd name="T58" fmla="*/ 9 w 18"/>
                <a:gd name="T59" fmla="*/ 10 h 21"/>
                <a:gd name="T60" fmla="*/ 9 w 18"/>
                <a:gd name="T61" fmla="*/ 9 h 21"/>
                <a:gd name="T62" fmla="*/ 9 w 18"/>
                <a:gd name="T63" fmla="*/ 7 h 21"/>
                <a:gd name="T64" fmla="*/ 10 w 18"/>
                <a:gd name="T65" fmla="*/ 7 h 21"/>
                <a:gd name="T66" fmla="*/ 10 w 18"/>
                <a:gd name="T67" fmla="*/ 6 h 21"/>
                <a:gd name="T68" fmla="*/ 12 w 18"/>
                <a:gd name="T69" fmla="*/ 6 h 21"/>
                <a:gd name="T70" fmla="*/ 12 w 18"/>
                <a:gd name="T71" fmla="*/ 4 h 21"/>
                <a:gd name="T72" fmla="*/ 12 w 18"/>
                <a:gd name="T73" fmla="*/ 3 h 21"/>
                <a:gd name="T74" fmla="*/ 13 w 18"/>
                <a:gd name="T75" fmla="*/ 3 h 21"/>
                <a:gd name="T76" fmla="*/ 13 w 18"/>
                <a:gd name="T77" fmla="*/ 1 h 21"/>
                <a:gd name="T78" fmla="*/ 15 w 18"/>
                <a:gd name="T79" fmla="*/ 1 h 21"/>
                <a:gd name="T80" fmla="*/ 15 w 18"/>
                <a:gd name="T81" fmla="*/ 0 h 21"/>
                <a:gd name="T82" fmla="*/ 16 w 18"/>
                <a:gd name="T83" fmla="*/ 1 h 21"/>
                <a:gd name="T84" fmla="*/ 18 w 18"/>
                <a:gd name="T85" fmla="*/ 1 h 21"/>
                <a:gd name="T86" fmla="*/ 18 w 18"/>
                <a:gd name="T87" fmla="*/ 3 h 21"/>
                <a:gd name="T88" fmla="*/ 18 w 18"/>
                <a:gd name="T89" fmla="*/ 4 h 2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21"/>
                <a:gd name="T137" fmla="*/ 18 w 18"/>
                <a:gd name="T138" fmla="*/ 21 h 2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21">
                  <a:moveTo>
                    <a:pt x="18" y="4"/>
                  </a:moveTo>
                  <a:lnTo>
                    <a:pt x="18" y="6"/>
                  </a:lnTo>
                  <a:lnTo>
                    <a:pt x="16" y="6"/>
                  </a:lnTo>
                  <a:lnTo>
                    <a:pt x="16" y="7"/>
                  </a:lnTo>
                  <a:lnTo>
                    <a:pt x="15" y="9"/>
                  </a:lnTo>
                  <a:lnTo>
                    <a:pt x="15" y="10"/>
                  </a:lnTo>
                  <a:lnTo>
                    <a:pt x="13" y="11"/>
                  </a:lnTo>
                  <a:lnTo>
                    <a:pt x="12" y="13"/>
                  </a:lnTo>
                  <a:lnTo>
                    <a:pt x="10" y="14"/>
                  </a:lnTo>
                  <a:lnTo>
                    <a:pt x="9" y="16"/>
                  </a:lnTo>
                  <a:lnTo>
                    <a:pt x="8" y="16"/>
                  </a:lnTo>
                  <a:lnTo>
                    <a:pt x="8" y="17"/>
                  </a:lnTo>
                  <a:lnTo>
                    <a:pt x="6" y="17"/>
                  </a:lnTo>
                  <a:lnTo>
                    <a:pt x="6" y="19"/>
                  </a:lnTo>
                  <a:lnTo>
                    <a:pt x="5" y="19"/>
                  </a:lnTo>
                  <a:lnTo>
                    <a:pt x="5" y="20"/>
                  </a:lnTo>
                  <a:lnTo>
                    <a:pt x="3" y="20"/>
                  </a:lnTo>
                  <a:lnTo>
                    <a:pt x="2" y="21"/>
                  </a:lnTo>
                  <a:lnTo>
                    <a:pt x="0" y="21"/>
                  </a:lnTo>
                  <a:lnTo>
                    <a:pt x="0" y="20"/>
                  </a:lnTo>
                  <a:lnTo>
                    <a:pt x="2" y="20"/>
                  </a:lnTo>
                  <a:lnTo>
                    <a:pt x="2" y="19"/>
                  </a:lnTo>
                  <a:lnTo>
                    <a:pt x="3" y="19"/>
                  </a:lnTo>
                  <a:lnTo>
                    <a:pt x="5" y="17"/>
                  </a:lnTo>
                  <a:lnTo>
                    <a:pt x="5" y="16"/>
                  </a:lnTo>
                  <a:lnTo>
                    <a:pt x="6" y="14"/>
                  </a:lnTo>
                  <a:lnTo>
                    <a:pt x="8" y="14"/>
                  </a:lnTo>
                  <a:lnTo>
                    <a:pt x="8" y="11"/>
                  </a:lnTo>
                  <a:lnTo>
                    <a:pt x="8" y="10"/>
                  </a:lnTo>
                  <a:lnTo>
                    <a:pt x="9" y="10"/>
                  </a:lnTo>
                  <a:lnTo>
                    <a:pt x="9" y="9"/>
                  </a:lnTo>
                  <a:lnTo>
                    <a:pt x="9" y="7"/>
                  </a:lnTo>
                  <a:lnTo>
                    <a:pt x="10" y="7"/>
                  </a:lnTo>
                  <a:lnTo>
                    <a:pt x="10" y="6"/>
                  </a:lnTo>
                  <a:lnTo>
                    <a:pt x="12" y="6"/>
                  </a:lnTo>
                  <a:lnTo>
                    <a:pt x="12" y="4"/>
                  </a:lnTo>
                  <a:lnTo>
                    <a:pt x="12" y="3"/>
                  </a:lnTo>
                  <a:lnTo>
                    <a:pt x="13" y="3"/>
                  </a:lnTo>
                  <a:lnTo>
                    <a:pt x="13" y="1"/>
                  </a:lnTo>
                  <a:lnTo>
                    <a:pt x="15" y="1"/>
                  </a:lnTo>
                  <a:lnTo>
                    <a:pt x="15" y="0"/>
                  </a:lnTo>
                  <a:lnTo>
                    <a:pt x="16" y="1"/>
                  </a:lnTo>
                  <a:lnTo>
                    <a:pt x="18" y="1"/>
                  </a:lnTo>
                  <a:lnTo>
                    <a:pt x="18" y="3"/>
                  </a:lnTo>
                  <a:lnTo>
                    <a:pt x="18"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4" name="Freeform 355"/>
            <p:cNvSpPr>
              <a:spLocks/>
            </p:cNvSpPr>
            <p:nvPr/>
          </p:nvSpPr>
          <p:spPr bwMode="auto">
            <a:xfrm>
              <a:off x="3115" y="1044"/>
              <a:ext cx="5" cy="7"/>
            </a:xfrm>
            <a:custGeom>
              <a:avLst/>
              <a:gdLst>
                <a:gd name="T0" fmla="*/ 3 w 10"/>
                <a:gd name="T1" fmla="*/ 9 h 14"/>
                <a:gd name="T2" fmla="*/ 1 w 10"/>
                <a:gd name="T3" fmla="*/ 10 h 14"/>
                <a:gd name="T4" fmla="*/ 1 w 10"/>
                <a:gd name="T5" fmla="*/ 9 h 14"/>
                <a:gd name="T6" fmla="*/ 0 w 10"/>
                <a:gd name="T7" fmla="*/ 9 h 14"/>
                <a:gd name="T8" fmla="*/ 0 w 10"/>
                <a:gd name="T9" fmla="*/ 10 h 14"/>
                <a:gd name="T10" fmla="*/ 0 w 10"/>
                <a:gd name="T11" fmla="*/ 12 h 14"/>
                <a:gd name="T12" fmla="*/ 0 w 10"/>
                <a:gd name="T13" fmla="*/ 13 h 14"/>
                <a:gd name="T14" fmla="*/ 1 w 10"/>
                <a:gd name="T15" fmla="*/ 13 h 14"/>
                <a:gd name="T16" fmla="*/ 4 w 10"/>
                <a:gd name="T17" fmla="*/ 14 h 14"/>
                <a:gd name="T18" fmla="*/ 6 w 10"/>
                <a:gd name="T19" fmla="*/ 14 h 14"/>
                <a:gd name="T20" fmla="*/ 9 w 10"/>
                <a:gd name="T21" fmla="*/ 14 h 14"/>
                <a:gd name="T22" fmla="*/ 10 w 10"/>
                <a:gd name="T23" fmla="*/ 13 h 14"/>
                <a:gd name="T24" fmla="*/ 10 w 10"/>
                <a:gd name="T25" fmla="*/ 12 h 14"/>
                <a:gd name="T26" fmla="*/ 9 w 10"/>
                <a:gd name="T27" fmla="*/ 10 h 14"/>
                <a:gd name="T28" fmla="*/ 10 w 10"/>
                <a:gd name="T29" fmla="*/ 9 h 14"/>
                <a:gd name="T30" fmla="*/ 9 w 10"/>
                <a:gd name="T31" fmla="*/ 7 h 14"/>
                <a:gd name="T32" fmla="*/ 9 w 10"/>
                <a:gd name="T33" fmla="*/ 6 h 14"/>
                <a:gd name="T34" fmla="*/ 9 w 10"/>
                <a:gd name="T35" fmla="*/ 4 h 14"/>
                <a:gd name="T36" fmla="*/ 7 w 10"/>
                <a:gd name="T37" fmla="*/ 3 h 14"/>
                <a:gd name="T38" fmla="*/ 7 w 10"/>
                <a:gd name="T39" fmla="*/ 2 h 14"/>
                <a:gd name="T40" fmla="*/ 6 w 10"/>
                <a:gd name="T41" fmla="*/ 0 h 14"/>
                <a:gd name="T42" fmla="*/ 4 w 10"/>
                <a:gd name="T43" fmla="*/ 0 h 14"/>
                <a:gd name="T44" fmla="*/ 4 w 10"/>
                <a:gd name="T45" fmla="*/ 2 h 14"/>
                <a:gd name="T46" fmla="*/ 4 w 10"/>
                <a:gd name="T47" fmla="*/ 3 h 14"/>
                <a:gd name="T48" fmla="*/ 6 w 10"/>
                <a:gd name="T49" fmla="*/ 3 h 14"/>
                <a:gd name="T50" fmla="*/ 6 w 10"/>
                <a:gd name="T51" fmla="*/ 4 h 14"/>
                <a:gd name="T52" fmla="*/ 4 w 10"/>
                <a:gd name="T53" fmla="*/ 3 h 14"/>
                <a:gd name="T54" fmla="*/ 3 w 10"/>
                <a:gd name="T55" fmla="*/ 4 h 14"/>
                <a:gd name="T56" fmla="*/ 3 w 10"/>
                <a:gd name="T57" fmla="*/ 6 h 14"/>
                <a:gd name="T58" fmla="*/ 4 w 10"/>
                <a:gd name="T59" fmla="*/ 6 h 14"/>
                <a:gd name="T60" fmla="*/ 6 w 10"/>
                <a:gd name="T61" fmla="*/ 6 h 14"/>
                <a:gd name="T62" fmla="*/ 6 w 10"/>
                <a:gd name="T63" fmla="*/ 7 h 14"/>
                <a:gd name="T64" fmla="*/ 4 w 10"/>
                <a:gd name="T65" fmla="*/ 7 h 14"/>
                <a:gd name="T66" fmla="*/ 3 w 10"/>
                <a:gd name="T67" fmla="*/ 6 h 14"/>
                <a:gd name="T68" fmla="*/ 1 w 10"/>
                <a:gd name="T69" fmla="*/ 6 h 14"/>
                <a:gd name="T70" fmla="*/ 1 w 10"/>
                <a:gd name="T71" fmla="*/ 7 h 14"/>
                <a:gd name="T72" fmla="*/ 3 w 10"/>
                <a:gd name="T73" fmla="*/ 7 h 14"/>
                <a:gd name="T74" fmla="*/ 4 w 10"/>
                <a:gd name="T75" fmla="*/ 7 h 14"/>
                <a:gd name="T76" fmla="*/ 3 w 10"/>
                <a:gd name="T77" fmla="*/ 9 h 14"/>
                <a:gd name="T78" fmla="*/ 1 w 10"/>
                <a:gd name="T79" fmla="*/ 9 h 14"/>
                <a:gd name="T80" fmla="*/ 3 w 10"/>
                <a:gd name="T81" fmla="*/ 9 h 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
                <a:gd name="T124" fmla="*/ 0 h 14"/>
                <a:gd name="T125" fmla="*/ 10 w 10"/>
                <a:gd name="T126" fmla="*/ 14 h 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 h="14">
                  <a:moveTo>
                    <a:pt x="3" y="9"/>
                  </a:moveTo>
                  <a:lnTo>
                    <a:pt x="1" y="10"/>
                  </a:lnTo>
                  <a:lnTo>
                    <a:pt x="1" y="9"/>
                  </a:lnTo>
                  <a:lnTo>
                    <a:pt x="0" y="9"/>
                  </a:lnTo>
                  <a:lnTo>
                    <a:pt x="0" y="10"/>
                  </a:lnTo>
                  <a:lnTo>
                    <a:pt x="0" y="12"/>
                  </a:lnTo>
                  <a:lnTo>
                    <a:pt x="0" y="13"/>
                  </a:lnTo>
                  <a:lnTo>
                    <a:pt x="1" y="13"/>
                  </a:lnTo>
                  <a:lnTo>
                    <a:pt x="4" y="14"/>
                  </a:lnTo>
                  <a:lnTo>
                    <a:pt x="6" y="14"/>
                  </a:lnTo>
                  <a:lnTo>
                    <a:pt x="9" y="14"/>
                  </a:lnTo>
                  <a:lnTo>
                    <a:pt x="10" y="13"/>
                  </a:lnTo>
                  <a:lnTo>
                    <a:pt x="10" y="12"/>
                  </a:lnTo>
                  <a:lnTo>
                    <a:pt x="9" y="10"/>
                  </a:lnTo>
                  <a:lnTo>
                    <a:pt x="10" y="9"/>
                  </a:lnTo>
                  <a:lnTo>
                    <a:pt x="9" y="7"/>
                  </a:lnTo>
                  <a:lnTo>
                    <a:pt x="9" y="6"/>
                  </a:lnTo>
                  <a:lnTo>
                    <a:pt x="9" y="4"/>
                  </a:lnTo>
                  <a:lnTo>
                    <a:pt x="7" y="3"/>
                  </a:lnTo>
                  <a:lnTo>
                    <a:pt x="7" y="2"/>
                  </a:lnTo>
                  <a:lnTo>
                    <a:pt x="6" y="0"/>
                  </a:lnTo>
                  <a:lnTo>
                    <a:pt x="4" y="0"/>
                  </a:lnTo>
                  <a:lnTo>
                    <a:pt x="4" y="2"/>
                  </a:lnTo>
                  <a:lnTo>
                    <a:pt x="4" y="3"/>
                  </a:lnTo>
                  <a:lnTo>
                    <a:pt x="6" y="3"/>
                  </a:lnTo>
                  <a:lnTo>
                    <a:pt x="6" y="4"/>
                  </a:lnTo>
                  <a:lnTo>
                    <a:pt x="4" y="3"/>
                  </a:lnTo>
                  <a:lnTo>
                    <a:pt x="3" y="4"/>
                  </a:lnTo>
                  <a:lnTo>
                    <a:pt x="3" y="6"/>
                  </a:lnTo>
                  <a:lnTo>
                    <a:pt x="4" y="6"/>
                  </a:lnTo>
                  <a:lnTo>
                    <a:pt x="6" y="6"/>
                  </a:lnTo>
                  <a:lnTo>
                    <a:pt x="6" y="7"/>
                  </a:lnTo>
                  <a:lnTo>
                    <a:pt x="4" y="7"/>
                  </a:lnTo>
                  <a:lnTo>
                    <a:pt x="3" y="6"/>
                  </a:lnTo>
                  <a:lnTo>
                    <a:pt x="1" y="6"/>
                  </a:lnTo>
                  <a:lnTo>
                    <a:pt x="1" y="7"/>
                  </a:lnTo>
                  <a:lnTo>
                    <a:pt x="3" y="7"/>
                  </a:lnTo>
                  <a:lnTo>
                    <a:pt x="4" y="7"/>
                  </a:lnTo>
                  <a:lnTo>
                    <a:pt x="3" y="9"/>
                  </a:lnTo>
                  <a:lnTo>
                    <a:pt x="1" y="9"/>
                  </a:lnTo>
                  <a:lnTo>
                    <a:pt x="3" y="9"/>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5" name="Freeform 356"/>
            <p:cNvSpPr>
              <a:spLocks/>
            </p:cNvSpPr>
            <p:nvPr/>
          </p:nvSpPr>
          <p:spPr bwMode="auto">
            <a:xfrm>
              <a:off x="3166" y="1059"/>
              <a:ext cx="6" cy="9"/>
            </a:xfrm>
            <a:custGeom>
              <a:avLst/>
              <a:gdLst>
                <a:gd name="T0" fmla="*/ 7 w 11"/>
                <a:gd name="T1" fmla="*/ 12 h 19"/>
                <a:gd name="T2" fmla="*/ 9 w 11"/>
                <a:gd name="T3" fmla="*/ 10 h 19"/>
                <a:gd name="T4" fmla="*/ 10 w 11"/>
                <a:gd name="T5" fmla="*/ 12 h 19"/>
                <a:gd name="T6" fmla="*/ 9 w 11"/>
                <a:gd name="T7" fmla="*/ 9 h 19"/>
                <a:gd name="T8" fmla="*/ 11 w 11"/>
                <a:gd name="T9" fmla="*/ 7 h 19"/>
                <a:gd name="T10" fmla="*/ 10 w 11"/>
                <a:gd name="T11" fmla="*/ 6 h 19"/>
                <a:gd name="T12" fmla="*/ 9 w 11"/>
                <a:gd name="T13" fmla="*/ 4 h 19"/>
                <a:gd name="T14" fmla="*/ 7 w 11"/>
                <a:gd name="T15" fmla="*/ 7 h 19"/>
                <a:gd name="T16" fmla="*/ 6 w 11"/>
                <a:gd name="T17" fmla="*/ 6 h 19"/>
                <a:gd name="T18" fmla="*/ 7 w 11"/>
                <a:gd name="T19" fmla="*/ 4 h 19"/>
                <a:gd name="T20" fmla="*/ 6 w 11"/>
                <a:gd name="T21" fmla="*/ 2 h 19"/>
                <a:gd name="T22" fmla="*/ 7 w 11"/>
                <a:gd name="T23" fmla="*/ 0 h 19"/>
                <a:gd name="T24" fmla="*/ 4 w 11"/>
                <a:gd name="T25" fmla="*/ 2 h 19"/>
                <a:gd name="T26" fmla="*/ 6 w 11"/>
                <a:gd name="T27" fmla="*/ 4 h 19"/>
                <a:gd name="T28" fmla="*/ 4 w 11"/>
                <a:gd name="T29" fmla="*/ 3 h 19"/>
                <a:gd name="T30" fmla="*/ 3 w 11"/>
                <a:gd name="T31" fmla="*/ 4 h 19"/>
                <a:gd name="T32" fmla="*/ 3 w 11"/>
                <a:gd name="T33" fmla="*/ 2 h 19"/>
                <a:gd name="T34" fmla="*/ 0 w 11"/>
                <a:gd name="T35" fmla="*/ 2 h 19"/>
                <a:gd name="T36" fmla="*/ 1 w 11"/>
                <a:gd name="T37" fmla="*/ 3 h 19"/>
                <a:gd name="T38" fmla="*/ 3 w 11"/>
                <a:gd name="T39" fmla="*/ 4 h 19"/>
                <a:gd name="T40" fmla="*/ 3 w 11"/>
                <a:gd name="T41" fmla="*/ 7 h 19"/>
                <a:gd name="T42" fmla="*/ 1 w 11"/>
                <a:gd name="T43" fmla="*/ 9 h 19"/>
                <a:gd name="T44" fmla="*/ 3 w 11"/>
                <a:gd name="T45" fmla="*/ 12 h 19"/>
                <a:gd name="T46" fmla="*/ 3 w 11"/>
                <a:gd name="T47" fmla="*/ 14 h 19"/>
                <a:gd name="T48" fmla="*/ 4 w 11"/>
                <a:gd name="T49" fmla="*/ 16 h 19"/>
                <a:gd name="T50" fmla="*/ 4 w 11"/>
                <a:gd name="T51" fmla="*/ 17 h 19"/>
                <a:gd name="T52" fmla="*/ 6 w 11"/>
                <a:gd name="T53" fmla="*/ 19 h 19"/>
                <a:gd name="T54" fmla="*/ 7 w 11"/>
                <a:gd name="T55" fmla="*/ 17 h 19"/>
                <a:gd name="T56" fmla="*/ 9 w 11"/>
                <a:gd name="T57" fmla="*/ 16 h 19"/>
                <a:gd name="T58" fmla="*/ 7 w 11"/>
                <a:gd name="T59" fmla="*/ 14 h 19"/>
                <a:gd name="T60" fmla="*/ 7 w 11"/>
                <a:gd name="T61" fmla="*/ 13 h 19"/>
                <a:gd name="T62" fmla="*/ 7 w 11"/>
                <a:gd name="T63" fmla="*/ 13 h 19"/>
                <a:gd name="T64" fmla="*/ 10 w 11"/>
                <a:gd name="T65" fmla="*/ 13 h 19"/>
                <a:gd name="T66" fmla="*/ 10 w 11"/>
                <a:gd name="T67" fmla="*/ 13 h 19"/>
                <a:gd name="T68" fmla="*/ 9 w 11"/>
                <a:gd name="T69" fmla="*/ 12 h 19"/>
                <a:gd name="T70" fmla="*/ 7 w 11"/>
                <a:gd name="T71" fmla="*/ 13 h 1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
                <a:gd name="T109" fmla="*/ 0 h 19"/>
                <a:gd name="T110" fmla="*/ 11 w 11"/>
                <a:gd name="T111" fmla="*/ 19 h 1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 h="19">
                  <a:moveTo>
                    <a:pt x="7" y="13"/>
                  </a:moveTo>
                  <a:lnTo>
                    <a:pt x="7" y="12"/>
                  </a:lnTo>
                  <a:lnTo>
                    <a:pt x="9" y="12"/>
                  </a:lnTo>
                  <a:lnTo>
                    <a:pt x="9" y="10"/>
                  </a:lnTo>
                  <a:lnTo>
                    <a:pt x="10" y="10"/>
                  </a:lnTo>
                  <a:lnTo>
                    <a:pt x="10" y="12"/>
                  </a:lnTo>
                  <a:lnTo>
                    <a:pt x="10" y="10"/>
                  </a:lnTo>
                  <a:lnTo>
                    <a:pt x="9" y="9"/>
                  </a:lnTo>
                  <a:lnTo>
                    <a:pt x="10" y="9"/>
                  </a:lnTo>
                  <a:lnTo>
                    <a:pt x="11" y="7"/>
                  </a:lnTo>
                  <a:lnTo>
                    <a:pt x="10" y="7"/>
                  </a:lnTo>
                  <a:lnTo>
                    <a:pt x="10" y="6"/>
                  </a:lnTo>
                  <a:lnTo>
                    <a:pt x="10" y="4"/>
                  </a:lnTo>
                  <a:lnTo>
                    <a:pt x="9" y="4"/>
                  </a:lnTo>
                  <a:lnTo>
                    <a:pt x="9" y="6"/>
                  </a:lnTo>
                  <a:lnTo>
                    <a:pt x="7" y="7"/>
                  </a:lnTo>
                  <a:lnTo>
                    <a:pt x="7" y="6"/>
                  </a:lnTo>
                  <a:lnTo>
                    <a:pt x="6" y="6"/>
                  </a:lnTo>
                  <a:lnTo>
                    <a:pt x="6" y="4"/>
                  </a:lnTo>
                  <a:lnTo>
                    <a:pt x="7" y="4"/>
                  </a:lnTo>
                  <a:lnTo>
                    <a:pt x="7" y="3"/>
                  </a:lnTo>
                  <a:lnTo>
                    <a:pt x="6" y="2"/>
                  </a:lnTo>
                  <a:lnTo>
                    <a:pt x="7" y="2"/>
                  </a:lnTo>
                  <a:lnTo>
                    <a:pt x="7" y="0"/>
                  </a:lnTo>
                  <a:lnTo>
                    <a:pt x="6" y="0"/>
                  </a:lnTo>
                  <a:lnTo>
                    <a:pt x="4" y="2"/>
                  </a:lnTo>
                  <a:lnTo>
                    <a:pt x="6" y="3"/>
                  </a:lnTo>
                  <a:lnTo>
                    <a:pt x="6" y="4"/>
                  </a:lnTo>
                  <a:lnTo>
                    <a:pt x="4" y="4"/>
                  </a:lnTo>
                  <a:lnTo>
                    <a:pt x="4" y="3"/>
                  </a:lnTo>
                  <a:lnTo>
                    <a:pt x="3" y="3"/>
                  </a:lnTo>
                  <a:lnTo>
                    <a:pt x="3" y="4"/>
                  </a:lnTo>
                  <a:lnTo>
                    <a:pt x="3" y="3"/>
                  </a:lnTo>
                  <a:lnTo>
                    <a:pt x="3" y="2"/>
                  </a:lnTo>
                  <a:lnTo>
                    <a:pt x="1" y="2"/>
                  </a:lnTo>
                  <a:lnTo>
                    <a:pt x="0" y="2"/>
                  </a:lnTo>
                  <a:lnTo>
                    <a:pt x="1" y="2"/>
                  </a:lnTo>
                  <a:lnTo>
                    <a:pt x="1" y="3"/>
                  </a:lnTo>
                  <a:lnTo>
                    <a:pt x="1" y="4"/>
                  </a:lnTo>
                  <a:lnTo>
                    <a:pt x="3" y="4"/>
                  </a:lnTo>
                  <a:lnTo>
                    <a:pt x="3" y="6"/>
                  </a:lnTo>
                  <a:lnTo>
                    <a:pt x="3" y="7"/>
                  </a:lnTo>
                  <a:lnTo>
                    <a:pt x="1" y="7"/>
                  </a:lnTo>
                  <a:lnTo>
                    <a:pt x="1" y="9"/>
                  </a:lnTo>
                  <a:lnTo>
                    <a:pt x="3" y="10"/>
                  </a:lnTo>
                  <a:lnTo>
                    <a:pt x="3" y="12"/>
                  </a:lnTo>
                  <a:lnTo>
                    <a:pt x="3" y="13"/>
                  </a:lnTo>
                  <a:lnTo>
                    <a:pt x="3" y="14"/>
                  </a:lnTo>
                  <a:lnTo>
                    <a:pt x="4" y="14"/>
                  </a:lnTo>
                  <a:lnTo>
                    <a:pt x="4" y="16"/>
                  </a:lnTo>
                  <a:lnTo>
                    <a:pt x="6" y="16"/>
                  </a:lnTo>
                  <a:lnTo>
                    <a:pt x="4" y="17"/>
                  </a:lnTo>
                  <a:lnTo>
                    <a:pt x="4" y="19"/>
                  </a:lnTo>
                  <a:lnTo>
                    <a:pt x="6" y="19"/>
                  </a:lnTo>
                  <a:lnTo>
                    <a:pt x="6" y="17"/>
                  </a:lnTo>
                  <a:lnTo>
                    <a:pt x="7" y="17"/>
                  </a:lnTo>
                  <a:lnTo>
                    <a:pt x="9" y="17"/>
                  </a:lnTo>
                  <a:lnTo>
                    <a:pt x="9" y="16"/>
                  </a:lnTo>
                  <a:lnTo>
                    <a:pt x="9" y="14"/>
                  </a:lnTo>
                  <a:lnTo>
                    <a:pt x="7" y="14"/>
                  </a:lnTo>
                  <a:lnTo>
                    <a:pt x="6" y="14"/>
                  </a:lnTo>
                  <a:lnTo>
                    <a:pt x="7" y="13"/>
                  </a:lnTo>
                  <a:lnTo>
                    <a:pt x="7" y="14"/>
                  </a:lnTo>
                  <a:lnTo>
                    <a:pt x="7" y="13"/>
                  </a:lnTo>
                  <a:lnTo>
                    <a:pt x="9" y="13"/>
                  </a:lnTo>
                  <a:lnTo>
                    <a:pt x="10" y="13"/>
                  </a:lnTo>
                  <a:lnTo>
                    <a:pt x="10" y="14"/>
                  </a:lnTo>
                  <a:lnTo>
                    <a:pt x="10" y="13"/>
                  </a:lnTo>
                  <a:lnTo>
                    <a:pt x="10" y="12"/>
                  </a:lnTo>
                  <a:lnTo>
                    <a:pt x="9" y="12"/>
                  </a:lnTo>
                  <a:lnTo>
                    <a:pt x="9" y="13"/>
                  </a:lnTo>
                  <a:lnTo>
                    <a:pt x="7" y="1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6" name="Freeform 357"/>
            <p:cNvSpPr>
              <a:spLocks/>
            </p:cNvSpPr>
            <p:nvPr/>
          </p:nvSpPr>
          <p:spPr bwMode="auto">
            <a:xfrm>
              <a:off x="3349" y="959"/>
              <a:ext cx="7" cy="4"/>
            </a:xfrm>
            <a:custGeom>
              <a:avLst/>
              <a:gdLst>
                <a:gd name="T0" fmla="*/ 9 w 14"/>
                <a:gd name="T1" fmla="*/ 0 h 9"/>
                <a:gd name="T2" fmla="*/ 10 w 14"/>
                <a:gd name="T3" fmla="*/ 0 h 9"/>
                <a:gd name="T4" fmla="*/ 12 w 14"/>
                <a:gd name="T5" fmla="*/ 0 h 9"/>
                <a:gd name="T6" fmla="*/ 12 w 14"/>
                <a:gd name="T7" fmla="*/ 1 h 9"/>
                <a:gd name="T8" fmla="*/ 13 w 14"/>
                <a:gd name="T9" fmla="*/ 1 h 9"/>
                <a:gd name="T10" fmla="*/ 13 w 14"/>
                <a:gd name="T11" fmla="*/ 3 h 9"/>
                <a:gd name="T12" fmla="*/ 13 w 14"/>
                <a:gd name="T13" fmla="*/ 4 h 9"/>
                <a:gd name="T14" fmla="*/ 13 w 14"/>
                <a:gd name="T15" fmla="*/ 6 h 9"/>
                <a:gd name="T16" fmla="*/ 14 w 14"/>
                <a:gd name="T17" fmla="*/ 6 h 9"/>
                <a:gd name="T18" fmla="*/ 14 w 14"/>
                <a:gd name="T19" fmla="*/ 7 h 9"/>
                <a:gd name="T20" fmla="*/ 13 w 14"/>
                <a:gd name="T21" fmla="*/ 7 h 9"/>
                <a:gd name="T22" fmla="*/ 13 w 14"/>
                <a:gd name="T23" fmla="*/ 9 h 9"/>
                <a:gd name="T24" fmla="*/ 12 w 14"/>
                <a:gd name="T25" fmla="*/ 9 h 9"/>
                <a:gd name="T26" fmla="*/ 10 w 14"/>
                <a:gd name="T27" fmla="*/ 9 h 9"/>
                <a:gd name="T28" fmla="*/ 10 w 14"/>
                <a:gd name="T29" fmla="*/ 7 h 9"/>
                <a:gd name="T30" fmla="*/ 9 w 14"/>
                <a:gd name="T31" fmla="*/ 7 h 9"/>
                <a:gd name="T32" fmla="*/ 7 w 14"/>
                <a:gd name="T33" fmla="*/ 9 h 9"/>
                <a:gd name="T34" fmla="*/ 6 w 14"/>
                <a:gd name="T35" fmla="*/ 7 h 9"/>
                <a:gd name="T36" fmla="*/ 6 w 14"/>
                <a:gd name="T37" fmla="*/ 9 h 9"/>
                <a:gd name="T38" fmla="*/ 4 w 14"/>
                <a:gd name="T39" fmla="*/ 9 h 9"/>
                <a:gd name="T40" fmla="*/ 4 w 14"/>
                <a:gd name="T41" fmla="*/ 7 h 9"/>
                <a:gd name="T42" fmla="*/ 3 w 14"/>
                <a:gd name="T43" fmla="*/ 7 h 9"/>
                <a:gd name="T44" fmla="*/ 2 w 14"/>
                <a:gd name="T45" fmla="*/ 7 h 9"/>
                <a:gd name="T46" fmla="*/ 0 w 14"/>
                <a:gd name="T47" fmla="*/ 6 h 9"/>
                <a:gd name="T48" fmla="*/ 0 w 14"/>
                <a:gd name="T49" fmla="*/ 4 h 9"/>
                <a:gd name="T50" fmla="*/ 2 w 14"/>
                <a:gd name="T51" fmla="*/ 3 h 9"/>
                <a:gd name="T52" fmla="*/ 3 w 14"/>
                <a:gd name="T53" fmla="*/ 3 h 9"/>
                <a:gd name="T54" fmla="*/ 4 w 14"/>
                <a:gd name="T55" fmla="*/ 1 h 9"/>
                <a:gd name="T56" fmla="*/ 6 w 14"/>
                <a:gd name="T57" fmla="*/ 1 h 9"/>
                <a:gd name="T58" fmla="*/ 7 w 14"/>
                <a:gd name="T59" fmla="*/ 1 h 9"/>
                <a:gd name="T60" fmla="*/ 7 w 14"/>
                <a:gd name="T61" fmla="*/ 0 h 9"/>
                <a:gd name="T62" fmla="*/ 9 w 14"/>
                <a:gd name="T63" fmla="*/ 0 h 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
                <a:gd name="T97" fmla="*/ 0 h 9"/>
                <a:gd name="T98" fmla="*/ 14 w 14"/>
                <a:gd name="T99" fmla="*/ 9 h 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 h="9">
                  <a:moveTo>
                    <a:pt x="9" y="0"/>
                  </a:moveTo>
                  <a:lnTo>
                    <a:pt x="10" y="0"/>
                  </a:lnTo>
                  <a:lnTo>
                    <a:pt x="12" y="0"/>
                  </a:lnTo>
                  <a:lnTo>
                    <a:pt x="12" y="1"/>
                  </a:lnTo>
                  <a:lnTo>
                    <a:pt x="13" y="1"/>
                  </a:lnTo>
                  <a:lnTo>
                    <a:pt x="13" y="3"/>
                  </a:lnTo>
                  <a:lnTo>
                    <a:pt x="13" y="4"/>
                  </a:lnTo>
                  <a:lnTo>
                    <a:pt x="13" y="6"/>
                  </a:lnTo>
                  <a:lnTo>
                    <a:pt x="14" y="6"/>
                  </a:lnTo>
                  <a:lnTo>
                    <a:pt x="14" y="7"/>
                  </a:lnTo>
                  <a:lnTo>
                    <a:pt x="13" y="7"/>
                  </a:lnTo>
                  <a:lnTo>
                    <a:pt x="13" y="9"/>
                  </a:lnTo>
                  <a:lnTo>
                    <a:pt x="12" y="9"/>
                  </a:lnTo>
                  <a:lnTo>
                    <a:pt x="10" y="9"/>
                  </a:lnTo>
                  <a:lnTo>
                    <a:pt x="10" y="7"/>
                  </a:lnTo>
                  <a:lnTo>
                    <a:pt x="9" y="7"/>
                  </a:lnTo>
                  <a:lnTo>
                    <a:pt x="7" y="9"/>
                  </a:lnTo>
                  <a:lnTo>
                    <a:pt x="6" y="7"/>
                  </a:lnTo>
                  <a:lnTo>
                    <a:pt x="6" y="9"/>
                  </a:lnTo>
                  <a:lnTo>
                    <a:pt x="4" y="9"/>
                  </a:lnTo>
                  <a:lnTo>
                    <a:pt x="4" y="7"/>
                  </a:lnTo>
                  <a:lnTo>
                    <a:pt x="3" y="7"/>
                  </a:lnTo>
                  <a:lnTo>
                    <a:pt x="2" y="7"/>
                  </a:lnTo>
                  <a:lnTo>
                    <a:pt x="0" y="6"/>
                  </a:lnTo>
                  <a:lnTo>
                    <a:pt x="0" y="4"/>
                  </a:lnTo>
                  <a:lnTo>
                    <a:pt x="2" y="3"/>
                  </a:lnTo>
                  <a:lnTo>
                    <a:pt x="3" y="3"/>
                  </a:lnTo>
                  <a:lnTo>
                    <a:pt x="4" y="1"/>
                  </a:lnTo>
                  <a:lnTo>
                    <a:pt x="6" y="1"/>
                  </a:lnTo>
                  <a:lnTo>
                    <a:pt x="7" y="1"/>
                  </a:lnTo>
                  <a:lnTo>
                    <a:pt x="7" y="0"/>
                  </a:lnTo>
                  <a:lnTo>
                    <a:pt x="9"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7" name="Freeform 358"/>
            <p:cNvSpPr>
              <a:spLocks/>
            </p:cNvSpPr>
            <p:nvPr/>
          </p:nvSpPr>
          <p:spPr bwMode="auto">
            <a:xfrm>
              <a:off x="3340" y="915"/>
              <a:ext cx="8" cy="6"/>
            </a:xfrm>
            <a:custGeom>
              <a:avLst/>
              <a:gdLst>
                <a:gd name="T0" fmla="*/ 9 w 14"/>
                <a:gd name="T1" fmla="*/ 3 h 11"/>
                <a:gd name="T2" fmla="*/ 7 w 14"/>
                <a:gd name="T3" fmla="*/ 1 h 11"/>
                <a:gd name="T4" fmla="*/ 6 w 14"/>
                <a:gd name="T5" fmla="*/ 1 h 11"/>
                <a:gd name="T6" fmla="*/ 4 w 14"/>
                <a:gd name="T7" fmla="*/ 1 h 11"/>
                <a:gd name="T8" fmla="*/ 4 w 14"/>
                <a:gd name="T9" fmla="*/ 3 h 11"/>
                <a:gd name="T10" fmla="*/ 6 w 14"/>
                <a:gd name="T11" fmla="*/ 3 h 11"/>
                <a:gd name="T12" fmla="*/ 7 w 14"/>
                <a:gd name="T13" fmla="*/ 3 h 11"/>
                <a:gd name="T14" fmla="*/ 9 w 14"/>
                <a:gd name="T15" fmla="*/ 3 h 11"/>
                <a:gd name="T16" fmla="*/ 10 w 14"/>
                <a:gd name="T17" fmla="*/ 3 h 11"/>
                <a:gd name="T18" fmla="*/ 10 w 14"/>
                <a:gd name="T19" fmla="*/ 4 h 11"/>
                <a:gd name="T20" fmla="*/ 9 w 14"/>
                <a:gd name="T21" fmla="*/ 4 h 11"/>
                <a:gd name="T22" fmla="*/ 9 w 14"/>
                <a:gd name="T23" fmla="*/ 5 h 11"/>
                <a:gd name="T24" fmla="*/ 10 w 14"/>
                <a:gd name="T25" fmla="*/ 7 h 11"/>
                <a:gd name="T26" fmla="*/ 10 w 14"/>
                <a:gd name="T27" fmla="*/ 5 h 11"/>
                <a:gd name="T28" fmla="*/ 10 w 14"/>
                <a:gd name="T29" fmla="*/ 7 h 11"/>
                <a:gd name="T30" fmla="*/ 11 w 14"/>
                <a:gd name="T31" fmla="*/ 7 h 11"/>
                <a:gd name="T32" fmla="*/ 13 w 14"/>
                <a:gd name="T33" fmla="*/ 7 h 11"/>
                <a:gd name="T34" fmla="*/ 14 w 14"/>
                <a:gd name="T35" fmla="*/ 7 h 11"/>
                <a:gd name="T36" fmla="*/ 14 w 14"/>
                <a:gd name="T37" fmla="*/ 8 h 11"/>
                <a:gd name="T38" fmla="*/ 14 w 14"/>
                <a:gd name="T39" fmla="*/ 10 h 11"/>
                <a:gd name="T40" fmla="*/ 13 w 14"/>
                <a:gd name="T41" fmla="*/ 10 h 11"/>
                <a:gd name="T42" fmla="*/ 13 w 14"/>
                <a:gd name="T43" fmla="*/ 11 h 11"/>
                <a:gd name="T44" fmla="*/ 11 w 14"/>
                <a:gd name="T45" fmla="*/ 11 h 11"/>
                <a:gd name="T46" fmla="*/ 10 w 14"/>
                <a:gd name="T47" fmla="*/ 11 h 11"/>
                <a:gd name="T48" fmla="*/ 9 w 14"/>
                <a:gd name="T49" fmla="*/ 11 h 11"/>
                <a:gd name="T50" fmla="*/ 7 w 14"/>
                <a:gd name="T51" fmla="*/ 10 h 11"/>
                <a:gd name="T52" fmla="*/ 6 w 14"/>
                <a:gd name="T53" fmla="*/ 8 h 11"/>
                <a:gd name="T54" fmla="*/ 7 w 14"/>
                <a:gd name="T55" fmla="*/ 8 h 11"/>
                <a:gd name="T56" fmla="*/ 6 w 14"/>
                <a:gd name="T57" fmla="*/ 8 h 11"/>
                <a:gd name="T58" fmla="*/ 6 w 14"/>
                <a:gd name="T59" fmla="*/ 7 h 11"/>
                <a:gd name="T60" fmla="*/ 4 w 14"/>
                <a:gd name="T61" fmla="*/ 7 h 11"/>
                <a:gd name="T62" fmla="*/ 4 w 14"/>
                <a:gd name="T63" fmla="*/ 5 h 11"/>
                <a:gd name="T64" fmla="*/ 3 w 14"/>
                <a:gd name="T65" fmla="*/ 5 h 11"/>
                <a:gd name="T66" fmla="*/ 4 w 14"/>
                <a:gd name="T67" fmla="*/ 5 h 11"/>
                <a:gd name="T68" fmla="*/ 4 w 14"/>
                <a:gd name="T69" fmla="*/ 4 h 11"/>
                <a:gd name="T70" fmla="*/ 3 w 14"/>
                <a:gd name="T71" fmla="*/ 5 h 11"/>
                <a:gd name="T72" fmla="*/ 3 w 14"/>
                <a:gd name="T73" fmla="*/ 7 h 11"/>
                <a:gd name="T74" fmla="*/ 1 w 14"/>
                <a:gd name="T75" fmla="*/ 7 h 11"/>
                <a:gd name="T76" fmla="*/ 0 w 14"/>
                <a:gd name="T77" fmla="*/ 5 h 11"/>
                <a:gd name="T78" fmla="*/ 1 w 14"/>
                <a:gd name="T79" fmla="*/ 5 h 11"/>
                <a:gd name="T80" fmla="*/ 1 w 14"/>
                <a:gd name="T81" fmla="*/ 4 h 11"/>
                <a:gd name="T82" fmla="*/ 1 w 14"/>
                <a:gd name="T83" fmla="*/ 3 h 11"/>
                <a:gd name="T84" fmla="*/ 1 w 14"/>
                <a:gd name="T85" fmla="*/ 1 h 11"/>
                <a:gd name="T86" fmla="*/ 3 w 14"/>
                <a:gd name="T87" fmla="*/ 1 h 11"/>
                <a:gd name="T88" fmla="*/ 3 w 14"/>
                <a:gd name="T89" fmla="*/ 0 h 11"/>
                <a:gd name="T90" fmla="*/ 4 w 14"/>
                <a:gd name="T91" fmla="*/ 0 h 11"/>
                <a:gd name="T92" fmla="*/ 6 w 14"/>
                <a:gd name="T93" fmla="*/ 0 h 11"/>
                <a:gd name="T94" fmla="*/ 7 w 14"/>
                <a:gd name="T95" fmla="*/ 0 h 11"/>
                <a:gd name="T96" fmla="*/ 9 w 14"/>
                <a:gd name="T97" fmla="*/ 1 h 11"/>
                <a:gd name="T98" fmla="*/ 9 w 14"/>
                <a:gd name="T99" fmla="*/ 3 h 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4"/>
                <a:gd name="T151" fmla="*/ 0 h 11"/>
                <a:gd name="T152" fmla="*/ 14 w 14"/>
                <a:gd name="T153" fmla="*/ 11 h 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4" h="11">
                  <a:moveTo>
                    <a:pt x="9" y="3"/>
                  </a:moveTo>
                  <a:lnTo>
                    <a:pt x="7" y="1"/>
                  </a:lnTo>
                  <a:lnTo>
                    <a:pt x="6" y="1"/>
                  </a:lnTo>
                  <a:lnTo>
                    <a:pt x="4" y="1"/>
                  </a:lnTo>
                  <a:lnTo>
                    <a:pt x="4" y="3"/>
                  </a:lnTo>
                  <a:lnTo>
                    <a:pt x="6" y="3"/>
                  </a:lnTo>
                  <a:lnTo>
                    <a:pt x="7" y="3"/>
                  </a:lnTo>
                  <a:lnTo>
                    <a:pt x="9" y="3"/>
                  </a:lnTo>
                  <a:lnTo>
                    <a:pt x="10" y="3"/>
                  </a:lnTo>
                  <a:lnTo>
                    <a:pt x="10" y="4"/>
                  </a:lnTo>
                  <a:lnTo>
                    <a:pt x="9" y="4"/>
                  </a:lnTo>
                  <a:lnTo>
                    <a:pt x="9" y="5"/>
                  </a:lnTo>
                  <a:lnTo>
                    <a:pt x="10" y="7"/>
                  </a:lnTo>
                  <a:lnTo>
                    <a:pt x="10" y="5"/>
                  </a:lnTo>
                  <a:lnTo>
                    <a:pt x="10" y="7"/>
                  </a:lnTo>
                  <a:lnTo>
                    <a:pt x="11" y="7"/>
                  </a:lnTo>
                  <a:lnTo>
                    <a:pt x="13" y="7"/>
                  </a:lnTo>
                  <a:lnTo>
                    <a:pt x="14" y="7"/>
                  </a:lnTo>
                  <a:lnTo>
                    <a:pt x="14" y="8"/>
                  </a:lnTo>
                  <a:lnTo>
                    <a:pt x="14" y="10"/>
                  </a:lnTo>
                  <a:lnTo>
                    <a:pt x="13" y="10"/>
                  </a:lnTo>
                  <a:lnTo>
                    <a:pt x="13" y="11"/>
                  </a:lnTo>
                  <a:lnTo>
                    <a:pt x="11" y="11"/>
                  </a:lnTo>
                  <a:lnTo>
                    <a:pt x="10" y="11"/>
                  </a:lnTo>
                  <a:lnTo>
                    <a:pt x="9" y="11"/>
                  </a:lnTo>
                  <a:lnTo>
                    <a:pt x="7" y="10"/>
                  </a:lnTo>
                  <a:lnTo>
                    <a:pt x="6" y="8"/>
                  </a:lnTo>
                  <a:lnTo>
                    <a:pt x="7" y="8"/>
                  </a:lnTo>
                  <a:lnTo>
                    <a:pt x="6" y="8"/>
                  </a:lnTo>
                  <a:lnTo>
                    <a:pt x="6" y="7"/>
                  </a:lnTo>
                  <a:lnTo>
                    <a:pt x="4" y="7"/>
                  </a:lnTo>
                  <a:lnTo>
                    <a:pt x="4" y="5"/>
                  </a:lnTo>
                  <a:lnTo>
                    <a:pt x="3" y="5"/>
                  </a:lnTo>
                  <a:lnTo>
                    <a:pt x="4" y="5"/>
                  </a:lnTo>
                  <a:lnTo>
                    <a:pt x="4" y="4"/>
                  </a:lnTo>
                  <a:lnTo>
                    <a:pt x="3" y="5"/>
                  </a:lnTo>
                  <a:lnTo>
                    <a:pt x="3" y="7"/>
                  </a:lnTo>
                  <a:lnTo>
                    <a:pt x="1" y="7"/>
                  </a:lnTo>
                  <a:lnTo>
                    <a:pt x="0" y="5"/>
                  </a:lnTo>
                  <a:lnTo>
                    <a:pt x="1" y="5"/>
                  </a:lnTo>
                  <a:lnTo>
                    <a:pt x="1" y="4"/>
                  </a:lnTo>
                  <a:lnTo>
                    <a:pt x="1" y="3"/>
                  </a:lnTo>
                  <a:lnTo>
                    <a:pt x="1" y="1"/>
                  </a:lnTo>
                  <a:lnTo>
                    <a:pt x="3" y="1"/>
                  </a:lnTo>
                  <a:lnTo>
                    <a:pt x="3" y="0"/>
                  </a:lnTo>
                  <a:lnTo>
                    <a:pt x="4" y="0"/>
                  </a:lnTo>
                  <a:lnTo>
                    <a:pt x="6" y="0"/>
                  </a:lnTo>
                  <a:lnTo>
                    <a:pt x="7" y="0"/>
                  </a:lnTo>
                  <a:lnTo>
                    <a:pt x="9" y="1"/>
                  </a:lnTo>
                  <a:lnTo>
                    <a:pt x="9"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8" name="Freeform 359"/>
            <p:cNvSpPr>
              <a:spLocks/>
            </p:cNvSpPr>
            <p:nvPr/>
          </p:nvSpPr>
          <p:spPr bwMode="auto">
            <a:xfrm>
              <a:off x="3250" y="999"/>
              <a:ext cx="9" cy="8"/>
            </a:xfrm>
            <a:custGeom>
              <a:avLst/>
              <a:gdLst>
                <a:gd name="T0" fmla="*/ 5 w 19"/>
                <a:gd name="T1" fmla="*/ 10 h 16"/>
                <a:gd name="T2" fmla="*/ 6 w 19"/>
                <a:gd name="T3" fmla="*/ 10 h 16"/>
                <a:gd name="T4" fmla="*/ 7 w 19"/>
                <a:gd name="T5" fmla="*/ 7 h 16"/>
                <a:gd name="T6" fmla="*/ 10 w 19"/>
                <a:gd name="T7" fmla="*/ 7 h 16"/>
                <a:gd name="T8" fmla="*/ 12 w 19"/>
                <a:gd name="T9" fmla="*/ 6 h 16"/>
                <a:gd name="T10" fmla="*/ 13 w 19"/>
                <a:gd name="T11" fmla="*/ 4 h 16"/>
                <a:gd name="T12" fmla="*/ 15 w 19"/>
                <a:gd name="T13" fmla="*/ 2 h 16"/>
                <a:gd name="T14" fmla="*/ 16 w 19"/>
                <a:gd name="T15" fmla="*/ 0 h 16"/>
                <a:gd name="T16" fmla="*/ 17 w 19"/>
                <a:gd name="T17" fmla="*/ 2 h 16"/>
                <a:gd name="T18" fmla="*/ 16 w 19"/>
                <a:gd name="T19" fmla="*/ 3 h 16"/>
                <a:gd name="T20" fmla="*/ 17 w 19"/>
                <a:gd name="T21" fmla="*/ 4 h 16"/>
                <a:gd name="T22" fmla="*/ 17 w 19"/>
                <a:gd name="T23" fmla="*/ 6 h 16"/>
                <a:gd name="T24" fmla="*/ 16 w 19"/>
                <a:gd name="T25" fmla="*/ 7 h 16"/>
                <a:gd name="T26" fmla="*/ 16 w 19"/>
                <a:gd name="T27" fmla="*/ 4 h 16"/>
                <a:gd name="T28" fmla="*/ 15 w 19"/>
                <a:gd name="T29" fmla="*/ 6 h 16"/>
                <a:gd name="T30" fmla="*/ 16 w 19"/>
                <a:gd name="T31" fmla="*/ 7 h 16"/>
                <a:gd name="T32" fmla="*/ 17 w 19"/>
                <a:gd name="T33" fmla="*/ 9 h 16"/>
                <a:gd name="T34" fmla="*/ 15 w 19"/>
                <a:gd name="T35" fmla="*/ 9 h 16"/>
                <a:gd name="T36" fmla="*/ 13 w 19"/>
                <a:gd name="T37" fmla="*/ 9 h 16"/>
                <a:gd name="T38" fmla="*/ 12 w 19"/>
                <a:gd name="T39" fmla="*/ 10 h 16"/>
                <a:gd name="T40" fmla="*/ 9 w 19"/>
                <a:gd name="T41" fmla="*/ 12 h 16"/>
                <a:gd name="T42" fmla="*/ 7 w 19"/>
                <a:gd name="T43" fmla="*/ 10 h 16"/>
                <a:gd name="T44" fmla="*/ 7 w 19"/>
                <a:gd name="T45" fmla="*/ 10 h 16"/>
                <a:gd name="T46" fmla="*/ 9 w 19"/>
                <a:gd name="T47" fmla="*/ 12 h 16"/>
                <a:gd name="T48" fmla="*/ 7 w 19"/>
                <a:gd name="T49" fmla="*/ 13 h 16"/>
                <a:gd name="T50" fmla="*/ 6 w 19"/>
                <a:gd name="T51" fmla="*/ 12 h 16"/>
                <a:gd name="T52" fmla="*/ 5 w 19"/>
                <a:gd name="T53" fmla="*/ 13 h 16"/>
                <a:gd name="T54" fmla="*/ 5 w 19"/>
                <a:gd name="T55" fmla="*/ 14 h 16"/>
                <a:gd name="T56" fmla="*/ 2 w 19"/>
                <a:gd name="T57" fmla="*/ 14 h 16"/>
                <a:gd name="T58" fmla="*/ 0 w 19"/>
                <a:gd name="T59" fmla="*/ 14 h 16"/>
                <a:gd name="T60" fmla="*/ 3 w 19"/>
                <a:gd name="T61" fmla="*/ 14 h 16"/>
                <a:gd name="T62" fmla="*/ 2 w 19"/>
                <a:gd name="T63" fmla="*/ 13 h 16"/>
                <a:gd name="T64" fmla="*/ 3 w 19"/>
                <a:gd name="T65" fmla="*/ 10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
                <a:gd name="T100" fmla="*/ 0 h 16"/>
                <a:gd name="T101" fmla="*/ 19 w 19"/>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 h="16">
                  <a:moveTo>
                    <a:pt x="3" y="10"/>
                  </a:moveTo>
                  <a:lnTo>
                    <a:pt x="5" y="10"/>
                  </a:lnTo>
                  <a:lnTo>
                    <a:pt x="5" y="9"/>
                  </a:lnTo>
                  <a:lnTo>
                    <a:pt x="6" y="10"/>
                  </a:lnTo>
                  <a:lnTo>
                    <a:pt x="6" y="9"/>
                  </a:lnTo>
                  <a:lnTo>
                    <a:pt x="7" y="7"/>
                  </a:lnTo>
                  <a:lnTo>
                    <a:pt x="9" y="7"/>
                  </a:lnTo>
                  <a:lnTo>
                    <a:pt x="10" y="7"/>
                  </a:lnTo>
                  <a:lnTo>
                    <a:pt x="10" y="6"/>
                  </a:lnTo>
                  <a:lnTo>
                    <a:pt x="12" y="6"/>
                  </a:lnTo>
                  <a:lnTo>
                    <a:pt x="12" y="4"/>
                  </a:lnTo>
                  <a:lnTo>
                    <a:pt x="13" y="4"/>
                  </a:lnTo>
                  <a:lnTo>
                    <a:pt x="13" y="3"/>
                  </a:lnTo>
                  <a:lnTo>
                    <a:pt x="15" y="2"/>
                  </a:lnTo>
                  <a:lnTo>
                    <a:pt x="15" y="0"/>
                  </a:lnTo>
                  <a:lnTo>
                    <a:pt x="16" y="0"/>
                  </a:lnTo>
                  <a:lnTo>
                    <a:pt x="17" y="0"/>
                  </a:lnTo>
                  <a:lnTo>
                    <a:pt x="17" y="2"/>
                  </a:lnTo>
                  <a:lnTo>
                    <a:pt x="16" y="2"/>
                  </a:lnTo>
                  <a:lnTo>
                    <a:pt x="16" y="3"/>
                  </a:lnTo>
                  <a:lnTo>
                    <a:pt x="17" y="3"/>
                  </a:lnTo>
                  <a:lnTo>
                    <a:pt x="17" y="4"/>
                  </a:lnTo>
                  <a:lnTo>
                    <a:pt x="19" y="4"/>
                  </a:lnTo>
                  <a:lnTo>
                    <a:pt x="17" y="6"/>
                  </a:lnTo>
                  <a:lnTo>
                    <a:pt x="17" y="7"/>
                  </a:lnTo>
                  <a:lnTo>
                    <a:pt x="16" y="7"/>
                  </a:lnTo>
                  <a:lnTo>
                    <a:pt x="16" y="6"/>
                  </a:lnTo>
                  <a:lnTo>
                    <a:pt x="16" y="4"/>
                  </a:lnTo>
                  <a:lnTo>
                    <a:pt x="16" y="6"/>
                  </a:lnTo>
                  <a:lnTo>
                    <a:pt x="15" y="6"/>
                  </a:lnTo>
                  <a:lnTo>
                    <a:pt x="15" y="7"/>
                  </a:lnTo>
                  <a:lnTo>
                    <a:pt x="16" y="7"/>
                  </a:lnTo>
                  <a:lnTo>
                    <a:pt x="17" y="7"/>
                  </a:lnTo>
                  <a:lnTo>
                    <a:pt x="17" y="9"/>
                  </a:lnTo>
                  <a:lnTo>
                    <a:pt x="16" y="9"/>
                  </a:lnTo>
                  <a:lnTo>
                    <a:pt x="15" y="9"/>
                  </a:lnTo>
                  <a:lnTo>
                    <a:pt x="15" y="7"/>
                  </a:lnTo>
                  <a:lnTo>
                    <a:pt x="13" y="9"/>
                  </a:lnTo>
                  <a:lnTo>
                    <a:pt x="13" y="10"/>
                  </a:lnTo>
                  <a:lnTo>
                    <a:pt x="12" y="10"/>
                  </a:lnTo>
                  <a:lnTo>
                    <a:pt x="10" y="12"/>
                  </a:lnTo>
                  <a:lnTo>
                    <a:pt x="9" y="12"/>
                  </a:lnTo>
                  <a:lnTo>
                    <a:pt x="9" y="10"/>
                  </a:lnTo>
                  <a:lnTo>
                    <a:pt x="7" y="10"/>
                  </a:lnTo>
                  <a:lnTo>
                    <a:pt x="6" y="10"/>
                  </a:lnTo>
                  <a:lnTo>
                    <a:pt x="7" y="10"/>
                  </a:lnTo>
                  <a:lnTo>
                    <a:pt x="7" y="12"/>
                  </a:lnTo>
                  <a:lnTo>
                    <a:pt x="9" y="12"/>
                  </a:lnTo>
                  <a:lnTo>
                    <a:pt x="9" y="13"/>
                  </a:lnTo>
                  <a:lnTo>
                    <a:pt x="7" y="13"/>
                  </a:lnTo>
                  <a:lnTo>
                    <a:pt x="6" y="13"/>
                  </a:lnTo>
                  <a:lnTo>
                    <a:pt x="6" y="12"/>
                  </a:lnTo>
                  <a:lnTo>
                    <a:pt x="6" y="13"/>
                  </a:lnTo>
                  <a:lnTo>
                    <a:pt x="5" y="13"/>
                  </a:lnTo>
                  <a:lnTo>
                    <a:pt x="6" y="14"/>
                  </a:lnTo>
                  <a:lnTo>
                    <a:pt x="5" y="14"/>
                  </a:lnTo>
                  <a:lnTo>
                    <a:pt x="3" y="14"/>
                  </a:lnTo>
                  <a:lnTo>
                    <a:pt x="2" y="14"/>
                  </a:lnTo>
                  <a:lnTo>
                    <a:pt x="0" y="16"/>
                  </a:lnTo>
                  <a:lnTo>
                    <a:pt x="0" y="14"/>
                  </a:lnTo>
                  <a:lnTo>
                    <a:pt x="2" y="14"/>
                  </a:lnTo>
                  <a:lnTo>
                    <a:pt x="3" y="14"/>
                  </a:lnTo>
                  <a:lnTo>
                    <a:pt x="3" y="13"/>
                  </a:lnTo>
                  <a:lnTo>
                    <a:pt x="2" y="13"/>
                  </a:lnTo>
                  <a:lnTo>
                    <a:pt x="2" y="12"/>
                  </a:lnTo>
                  <a:lnTo>
                    <a:pt x="3" y="1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09" name="Freeform 360"/>
            <p:cNvSpPr>
              <a:spLocks/>
            </p:cNvSpPr>
            <p:nvPr/>
          </p:nvSpPr>
          <p:spPr bwMode="auto">
            <a:xfrm>
              <a:off x="3232" y="1037"/>
              <a:ext cx="8" cy="5"/>
            </a:xfrm>
            <a:custGeom>
              <a:avLst/>
              <a:gdLst>
                <a:gd name="T0" fmla="*/ 3 w 16"/>
                <a:gd name="T1" fmla="*/ 6 h 10"/>
                <a:gd name="T2" fmla="*/ 1 w 16"/>
                <a:gd name="T3" fmla="*/ 6 h 10"/>
                <a:gd name="T4" fmla="*/ 0 w 16"/>
                <a:gd name="T5" fmla="*/ 6 h 10"/>
                <a:gd name="T6" fmla="*/ 0 w 16"/>
                <a:gd name="T7" fmla="*/ 7 h 10"/>
                <a:gd name="T8" fmla="*/ 1 w 16"/>
                <a:gd name="T9" fmla="*/ 7 h 10"/>
                <a:gd name="T10" fmla="*/ 3 w 16"/>
                <a:gd name="T11" fmla="*/ 7 h 10"/>
                <a:gd name="T12" fmla="*/ 4 w 16"/>
                <a:gd name="T13" fmla="*/ 7 h 10"/>
                <a:gd name="T14" fmla="*/ 4 w 16"/>
                <a:gd name="T15" fmla="*/ 8 h 10"/>
                <a:gd name="T16" fmla="*/ 6 w 16"/>
                <a:gd name="T17" fmla="*/ 8 h 10"/>
                <a:gd name="T18" fmla="*/ 6 w 16"/>
                <a:gd name="T19" fmla="*/ 10 h 10"/>
                <a:gd name="T20" fmla="*/ 7 w 16"/>
                <a:gd name="T21" fmla="*/ 10 h 10"/>
                <a:gd name="T22" fmla="*/ 9 w 16"/>
                <a:gd name="T23" fmla="*/ 8 h 10"/>
                <a:gd name="T24" fmla="*/ 10 w 16"/>
                <a:gd name="T25" fmla="*/ 8 h 10"/>
                <a:gd name="T26" fmla="*/ 11 w 16"/>
                <a:gd name="T27" fmla="*/ 8 h 10"/>
                <a:gd name="T28" fmla="*/ 11 w 16"/>
                <a:gd name="T29" fmla="*/ 7 h 10"/>
                <a:gd name="T30" fmla="*/ 13 w 16"/>
                <a:gd name="T31" fmla="*/ 6 h 10"/>
                <a:gd name="T32" fmla="*/ 13 w 16"/>
                <a:gd name="T33" fmla="*/ 7 h 10"/>
                <a:gd name="T34" fmla="*/ 14 w 16"/>
                <a:gd name="T35" fmla="*/ 6 h 10"/>
                <a:gd name="T36" fmla="*/ 16 w 16"/>
                <a:gd name="T37" fmla="*/ 4 h 10"/>
                <a:gd name="T38" fmla="*/ 16 w 16"/>
                <a:gd name="T39" fmla="*/ 3 h 10"/>
                <a:gd name="T40" fmla="*/ 14 w 16"/>
                <a:gd name="T41" fmla="*/ 3 h 10"/>
                <a:gd name="T42" fmla="*/ 13 w 16"/>
                <a:gd name="T43" fmla="*/ 3 h 10"/>
                <a:gd name="T44" fmla="*/ 14 w 16"/>
                <a:gd name="T45" fmla="*/ 1 h 10"/>
                <a:gd name="T46" fmla="*/ 13 w 16"/>
                <a:gd name="T47" fmla="*/ 0 h 10"/>
                <a:gd name="T48" fmla="*/ 11 w 16"/>
                <a:gd name="T49" fmla="*/ 0 h 10"/>
                <a:gd name="T50" fmla="*/ 10 w 16"/>
                <a:gd name="T51" fmla="*/ 0 h 10"/>
                <a:gd name="T52" fmla="*/ 10 w 16"/>
                <a:gd name="T53" fmla="*/ 1 h 10"/>
                <a:gd name="T54" fmla="*/ 9 w 16"/>
                <a:gd name="T55" fmla="*/ 1 h 10"/>
                <a:gd name="T56" fmla="*/ 9 w 16"/>
                <a:gd name="T57" fmla="*/ 3 h 10"/>
                <a:gd name="T58" fmla="*/ 7 w 16"/>
                <a:gd name="T59" fmla="*/ 3 h 10"/>
                <a:gd name="T60" fmla="*/ 6 w 16"/>
                <a:gd name="T61" fmla="*/ 3 h 10"/>
                <a:gd name="T62" fmla="*/ 4 w 16"/>
                <a:gd name="T63" fmla="*/ 4 h 10"/>
                <a:gd name="T64" fmla="*/ 3 w 16"/>
                <a:gd name="T65" fmla="*/ 4 h 10"/>
                <a:gd name="T66" fmla="*/ 3 w 16"/>
                <a:gd name="T67" fmla="*/ 6 h 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
                <a:gd name="T103" fmla="*/ 0 h 10"/>
                <a:gd name="T104" fmla="*/ 16 w 16"/>
                <a:gd name="T105" fmla="*/ 10 h 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 h="10">
                  <a:moveTo>
                    <a:pt x="3" y="6"/>
                  </a:moveTo>
                  <a:lnTo>
                    <a:pt x="1" y="6"/>
                  </a:lnTo>
                  <a:lnTo>
                    <a:pt x="0" y="6"/>
                  </a:lnTo>
                  <a:lnTo>
                    <a:pt x="0" y="7"/>
                  </a:lnTo>
                  <a:lnTo>
                    <a:pt x="1" y="7"/>
                  </a:lnTo>
                  <a:lnTo>
                    <a:pt x="3" y="7"/>
                  </a:lnTo>
                  <a:lnTo>
                    <a:pt x="4" y="7"/>
                  </a:lnTo>
                  <a:lnTo>
                    <a:pt x="4" y="8"/>
                  </a:lnTo>
                  <a:lnTo>
                    <a:pt x="6" y="8"/>
                  </a:lnTo>
                  <a:lnTo>
                    <a:pt x="6" y="10"/>
                  </a:lnTo>
                  <a:lnTo>
                    <a:pt x="7" y="10"/>
                  </a:lnTo>
                  <a:lnTo>
                    <a:pt x="9" y="8"/>
                  </a:lnTo>
                  <a:lnTo>
                    <a:pt x="10" y="8"/>
                  </a:lnTo>
                  <a:lnTo>
                    <a:pt x="11" y="8"/>
                  </a:lnTo>
                  <a:lnTo>
                    <a:pt x="11" y="7"/>
                  </a:lnTo>
                  <a:lnTo>
                    <a:pt x="13" y="6"/>
                  </a:lnTo>
                  <a:lnTo>
                    <a:pt x="13" y="7"/>
                  </a:lnTo>
                  <a:lnTo>
                    <a:pt x="14" y="6"/>
                  </a:lnTo>
                  <a:lnTo>
                    <a:pt x="16" y="4"/>
                  </a:lnTo>
                  <a:lnTo>
                    <a:pt x="16" y="3"/>
                  </a:lnTo>
                  <a:lnTo>
                    <a:pt x="14" y="3"/>
                  </a:lnTo>
                  <a:lnTo>
                    <a:pt x="13" y="3"/>
                  </a:lnTo>
                  <a:lnTo>
                    <a:pt x="14" y="1"/>
                  </a:lnTo>
                  <a:lnTo>
                    <a:pt x="13" y="0"/>
                  </a:lnTo>
                  <a:lnTo>
                    <a:pt x="11" y="0"/>
                  </a:lnTo>
                  <a:lnTo>
                    <a:pt x="10" y="0"/>
                  </a:lnTo>
                  <a:lnTo>
                    <a:pt x="10" y="1"/>
                  </a:lnTo>
                  <a:lnTo>
                    <a:pt x="9" y="1"/>
                  </a:lnTo>
                  <a:lnTo>
                    <a:pt x="9" y="3"/>
                  </a:lnTo>
                  <a:lnTo>
                    <a:pt x="7" y="3"/>
                  </a:lnTo>
                  <a:lnTo>
                    <a:pt x="6" y="3"/>
                  </a:lnTo>
                  <a:lnTo>
                    <a:pt x="4" y="4"/>
                  </a:lnTo>
                  <a:lnTo>
                    <a:pt x="3" y="4"/>
                  </a:lnTo>
                  <a:lnTo>
                    <a:pt x="3"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0" name="Freeform 361"/>
            <p:cNvSpPr>
              <a:spLocks/>
            </p:cNvSpPr>
            <p:nvPr/>
          </p:nvSpPr>
          <p:spPr bwMode="auto">
            <a:xfrm>
              <a:off x="3271" y="956"/>
              <a:ext cx="11" cy="7"/>
            </a:xfrm>
            <a:custGeom>
              <a:avLst/>
              <a:gdLst>
                <a:gd name="T0" fmla="*/ 19 w 22"/>
                <a:gd name="T1" fmla="*/ 5 h 13"/>
                <a:gd name="T2" fmla="*/ 19 w 22"/>
                <a:gd name="T3" fmla="*/ 6 h 13"/>
                <a:gd name="T4" fmla="*/ 16 w 22"/>
                <a:gd name="T5" fmla="*/ 6 h 13"/>
                <a:gd name="T6" fmla="*/ 15 w 22"/>
                <a:gd name="T7" fmla="*/ 7 h 13"/>
                <a:gd name="T8" fmla="*/ 13 w 22"/>
                <a:gd name="T9" fmla="*/ 9 h 13"/>
                <a:gd name="T10" fmla="*/ 12 w 22"/>
                <a:gd name="T11" fmla="*/ 10 h 13"/>
                <a:gd name="T12" fmla="*/ 10 w 22"/>
                <a:gd name="T13" fmla="*/ 10 h 13"/>
                <a:gd name="T14" fmla="*/ 10 w 22"/>
                <a:gd name="T15" fmla="*/ 12 h 13"/>
                <a:gd name="T16" fmla="*/ 10 w 22"/>
                <a:gd name="T17" fmla="*/ 13 h 13"/>
                <a:gd name="T18" fmla="*/ 9 w 22"/>
                <a:gd name="T19" fmla="*/ 13 h 13"/>
                <a:gd name="T20" fmla="*/ 7 w 22"/>
                <a:gd name="T21" fmla="*/ 13 h 13"/>
                <a:gd name="T22" fmla="*/ 7 w 22"/>
                <a:gd name="T23" fmla="*/ 12 h 13"/>
                <a:gd name="T24" fmla="*/ 6 w 22"/>
                <a:gd name="T25" fmla="*/ 12 h 13"/>
                <a:gd name="T26" fmla="*/ 6 w 22"/>
                <a:gd name="T27" fmla="*/ 10 h 13"/>
                <a:gd name="T28" fmla="*/ 7 w 22"/>
                <a:gd name="T29" fmla="*/ 9 h 13"/>
                <a:gd name="T30" fmla="*/ 9 w 22"/>
                <a:gd name="T31" fmla="*/ 9 h 13"/>
                <a:gd name="T32" fmla="*/ 10 w 22"/>
                <a:gd name="T33" fmla="*/ 9 h 13"/>
                <a:gd name="T34" fmla="*/ 9 w 22"/>
                <a:gd name="T35" fmla="*/ 9 h 13"/>
                <a:gd name="T36" fmla="*/ 7 w 22"/>
                <a:gd name="T37" fmla="*/ 9 h 13"/>
                <a:gd name="T38" fmla="*/ 6 w 22"/>
                <a:gd name="T39" fmla="*/ 9 h 13"/>
                <a:gd name="T40" fmla="*/ 6 w 22"/>
                <a:gd name="T41" fmla="*/ 10 h 13"/>
                <a:gd name="T42" fmla="*/ 5 w 22"/>
                <a:gd name="T43" fmla="*/ 10 h 13"/>
                <a:gd name="T44" fmla="*/ 3 w 22"/>
                <a:gd name="T45" fmla="*/ 10 h 13"/>
                <a:gd name="T46" fmla="*/ 2 w 22"/>
                <a:gd name="T47" fmla="*/ 12 h 13"/>
                <a:gd name="T48" fmla="*/ 0 w 22"/>
                <a:gd name="T49" fmla="*/ 12 h 13"/>
                <a:gd name="T50" fmla="*/ 0 w 22"/>
                <a:gd name="T51" fmla="*/ 10 h 13"/>
                <a:gd name="T52" fmla="*/ 2 w 22"/>
                <a:gd name="T53" fmla="*/ 10 h 13"/>
                <a:gd name="T54" fmla="*/ 2 w 22"/>
                <a:gd name="T55" fmla="*/ 9 h 13"/>
                <a:gd name="T56" fmla="*/ 3 w 22"/>
                <a:gd name="T57" fmla="*/ 9 h 13"/>
                <a:gd name="T58" fmla="*/ 5 w 22"/>
                <a:gd name="T59" fmla="*/ 9 h 13"/>
                <a:gd name="T60" fmla="*/ 6 w 22"/>
                <a:gd name="T61" fmla="*/ 7 h 13"/>
                <a:gd name="T62" fmla="*/ 7 w 22"/>
                <a:gd name="T63" fmla="*/ 6 h 13"/>
                <a:gd name="T64" fmla="*/ 9 w 22"/>
                <a:gd name="T65" fmla="*/ 6 h 13"/>
                <a:gd name="T66" fmla="*/ 10 w 22"/>
                <a:gd name="T67" fmla="*/ 6 h 13"/>
                <a:gd name="T68" fmla="*/ 10 w 22"/>
                <a:gd name="T69" fmla="*/ 5 h 13"/>
                <a:gd name="T70" fmla="*/ 12 w 22"/>
                <a:gd name="T71" fmla="*/ 5 h 13"/>
                <a:gd name="T72" fmla="*/ 13 w 22"/>
                <a:gd name="T73" fmla="*/ 5 h 13"/>
                <a:gd name="T74" fmla="*/ 12 w 22"/>
                <a:gd name="T75" fmla="*/ 3 h 13"/>
                <a:gd name="T76" fmla="*/ 13 w 22"/>
                <a:gd name="T77" fmla="*/ 3 h 13"/>
                <a:gd name="T78" fmla="*/ 15 w 22"/>
                <a:gd name="T79" fmla="*/ 3 h 13"/>
                <a:gd name="T80" fmla="*/ 16 w 22"/>
                <a:gd name="T81" fmla="*/ 3 h 13"/>
                <a:gd name="T82" fmla="*/ 17 w 22"/>
                <a:gd name="T83" fmla="*/ 3 h 13"/>
                <a:gd name="T84" fmla="*/ 17 w 22"/>
                <a:gd name="T85" fmla="*/ 2 h 13"/>
                <a:gd name="T86" fmla="*/ 19 w 22"/>
                <a:gd name="T87" fmla="*/ 2 h 13"/>
                <a:gd name="T88" fmla="*/ 20 w 22"/>
                <a:gd name="T89" fmla="*/ 0 h 13"/>
                <a:gd name="T90" fmla="*/ 22 w 22"/>
                <a:gd name="T91" fmla="*/ 0 h 13"/>
                <a:gd name="T92" fmla="*/ 22 w 22"/>
                <a:gd name="T93" fmla="*/ 2 h 13"/>
                <a:gd name="T94" fmla="*/ 20 w 22"/>
                <a:gd name="T95" fmla="*/ 2 h 13"/>
                <a:gd name="T96" fmla="*/ 17 w 22"/>
                <a:gd name="T97" fmla="*/ 5 h 13"/>
                <a:gd name="T98" fmla="*/ 16 w 22"/>
                <a:gd name="T99" fmla="*/ 5 h 13"/>
                <a:gd name="T100" fmla="*/ 15 w 22"/>
                <a:gd name="T101" fmla="*/ 6 h 13"/>
                <a:gd name="T102" fmla="*/ 13 w 22"/>
                <a:gd name="T103" fmla="*/ 6 h 13"/>
                <a:gd name="T104" fmla="*/ 15 w 22"/>
                <a:gd name="T105" fmla="*/ 6 h 13"/>
                <a:gd name="T106" fmla="*/ 16 w 22"/>
                <a:gd name="T107" fmla="*/ 6 h 13"/>
                <a:gd name="T108" fmla="*/ 17 w 22"/>
                <a:gd name="T109" fmla="*/ 6 h 13"/>
                <a:gd name="T110" fmla="*/ 19 w 22"/>
                <a:gd name="T111" fmla="*/ 5 h 1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
                <a:gd name="T169" fmla="*/ 0 h 13"/>
                <a:gd name="T170" fmla="*/ 22 w 22"/>
                <a:gd name="T171" fmla="*/ 13 h 1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 h="13">
                  <a:moveTo>
                    <a:pt x="19" y="5"/>
                  </a:moveTo>
                  <a:lnTo>
                    <a:pt x="19" y="6"/>
                  </a:lnTo>
                  <a:lnTo>
                    <a:pt x="16" y="6"/>
                  </a:lnTo>
                  <a:lnTo>
                    <a:pt x="15" y="7"/>
                  </a:lnTo>
                  <a:lnTo>
                    <a:pt x="13" y="9"/>
                  </a:lnTo>
                  <a:lnTo>
                    <a:pt x="12" y="10"/>
                  </a:lnTo>
                  <a:lnTo>
                    <a:pt x="10" y="10"/>
                  </a:lnTo>
                  <a:lnTo>
                    <a:pt x="10" y="12"/>
                  </a:lnTo>
                  <a:lnTo>
                    <a:pt x="10" y="13"/>
                  </a:lnTo>
                  <a:lnTo>
                    <a:pt x="9" y="13"/>
                  </a:lnTo>
                  <a:lnTo>
                    <a:pt x="7" y="13"/>
                  </a:lnTo>
                  <a:lnTo>
                    <a:pt x="7" y="12"/>
                  </a:lnTo>
                  <a:lnTo>
                    <a:pt x="6" y="12"/>
                  </a:lnTo>
                  <a:lnTo>
                    <a:pt x="6" y="10"/>
                  </a:lnTo>
                  <a:lnTo>
                    <a:pt x="7" y="9"/>
                  </a:lnTo>
                  <a:lnTo>
                    <a:pt x="9" y="9"/>
                  </a:lnTo>
                  <a:lnTo>
                    <a:pt x="10" y="9"/>
                  </a:lnTo>
                  <a:lnTo>
                    <a:pt x="9" y="9"/>
                  </a:lnTo>
                  <a:lnTo>
                    <a:pt x="7" y="9"/>
                  </a:lnTo>
                  <a:lnTo>
                    <a:pt x="6" y="9"/>
                  </a:lnTo>
                  <a:lnTo>
                    <a:pt x="6" y="10"/>
                  </a:lnTo>
                  <a:lnTo>
                    <a:pt x="5" y="10"/>
                  </a:lnTo>
                  <a:lnTo>
                    <a:pt x="3" y="10"/>
                  </a:lnTo>
                  <a:lnTo>
                    <a:pt x="2" y="12"/>
                  </a:lnTo>
                  <a:lnTo>
                    <a:pt x="0" y="12"/>
                  </a:lnTo>
                  <a:lnTo>
                    <a:pt x="0" y="10"/>
                  </a:lnTo>
                  <a:lnTo>
                    <a:pt x="2" y="10"/>
                  </a:lnTo>
                  <a:lnTo>
                    <a:pt x="2" y="9"/>
                  </a:lnTo>
                  <a:lnTo>
                    <a:pt x="3" y="9"/>
                  </a:lnTo>
                  <a:lnTo>
                    <a:pt x="5" y="9"/>
                  </a:lnTo>
                  <a:lnTo>
                    <a:pt x="6" y="7"/>
                  </a:lnTo>
                  <a:lnTo>
                    <a:pt x="7" y="6"/>
                  </a:lnTo>
                  <a:lnTo>
                    <a:pt x="9" y="6"/>
                  </a:lnTo>
                  <a:lnTo>
                    <a:pt x="10" y="6"/>
                  </a:lnTo>
                  <a:lnTo>
                    <a:pt x="10" y="5"/>
                  </a:lnTo>
                  <a:lnTo>
                    <a:pt x="12" y="5"/>
                  </a:lnTo>
                  <a:lnTo>
                    <a:pt x="13" y="5"/>
                  </a:lnTo>
                  <a:lnTo>
                    <a:pt x="12" y="3"/>
                  </a:lnTo>
                  <a:lnTo>
                    <a:pt x="13" y="3"/>
                  </a:lnTo>
                  <a:lnTo>
                    <a:pt x="15" y="3"/>
                  </a:lnTo>
                  <a:lnTo>
                    <a:pt x="16" y="3"/>
                  </a:lnTo>
                  <a:lnTo>
                    <a:pt x="17" y="3"/>
                  </a:lnTo>
                  <a:lnTo>
                    <a:pt x="17" y="2"/>
                  </a:lnTo>
                  <a:lnTo>
                    <a:pt x="19" y="2"/>
                  </a:lnTo>
                  <a:lnTo>
                    <a:pt x="20" y="0"/>
                  </a:lnTo>
                  <a:lnTo>
                    <a:pt x="22" y="0"/>
                  </a:lnTo>
                  <a:lnTo>
                    <a:pt x="22" y="2"/>
                  </a:lnTo>
                  <a:lnTo>
                    <a:pt x="20" y="2"/>
                  </a:lnTo>
                  <a:lnTo>
                    <a:pt x="17" y="5"/>
                  </a:lnTo>
                  <a:lnTo>
                    <a:pt x="16" y="5"/>
                  </a:lnTo>
                  <a:lnTo>
                    <a:pt x="15" y="6"/>
                  </a:lnTo>
                  <a:lnTo>
                    <a:pt x="13" y="6"/>
                  </a:lnTo>
                  <a:lnTo>
                    <a:pt x="15" y="6"/>
                  </a:lnTo>
                  <a:lnTo>
                    <a:pt x="16" y="6"/>
                  </a:lnTo>
                  <a:lnTo>
                    <a:pt x="17" y="6"/>
                  </a:lnTo>
                  <a:lnTo>
                    <a:pt x="19"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1" name="Freeform 362"/>
            <p:cNvSpPr>
              <a:spLocks/>
            </p:cNvSpPr>
            <p:nvPr/>
          </p:nvSpPr>
          <p:spPr bwMode="auto">
            <a:xfrm>
              <a:off x="3246" y="1035"/>
              <a:ext cx="9" cy="5"/>
            </a:xfrm>
            <a:custGeom>
              <a:avLst/>
              <a:gdLst>
                <a:gd name="T0" fmla="*/ 10 w 17"/>
                <a:gd name="T1" fmla="*/ 8 h 10"/>
                <a:gd name="T2" fmla="*/ 12 w 17"/>
                <a:gd name="T3" fmla="*/ 10 h 10"/>
                <a:gd name="T4" fmla="*/ 12 w 17"/>
                <a:gd name="T5" fmla="*/ 8 h 10"/>
                <a:gd name="T6" fmla="*/ 13 w 17"/>
                <a:gd name="T7" fmla="*/ 8 h 10"/>
                <a:gd name="T8" fmla="*/ 13 w 17"/>
                <a:gd name="T9" fmla="*/ 7 h 10"/>
                <a:gd name="T10" fmla="*/ 14 w 17"/>
                <a:gd name="T11" fmla="*/ 7 h 10"/>
                <a:gd name="T12" fmla="*/ 13 w 17"/>
                <a:gd name="T13" fmla="*/ 5 h 10"/>
                <a:gd name="T14" fmla="*/ 14 w 17"/>
                <a:gd name="T15" fmla="*/ 5 h 10"/>
                <a:gd name="T16" fmla="*/ 14 w 17"/>
                <a:gd name="T17" fmla="*/ 7 h 10"/>
                <a:gd name="T18" fmla="*/ 16 w 17"/>
                <a:gd name="T19" fmla="*/ 7 h 10"/>
                <a:gd name="T20" fmla="*/ 16 w 17"/>
                <a:gd name="T21" fmla="*/ 5 h 10"/>
                <a:gd name="T22" fmla="*/ 16 w 17"/>
                <a:gd name="T23" fmla="*/ 4 h 10"/>
                <a:gd name="T24" fmla="*/ 17 w 17"/>
                <a:gd name="T25" fmla="*/ 2 h 10"/>
                <a:gd name="T26" fmla="*/ 17 w 17"/>
                <a:gd name="T27" fmla="*/ 1 h 10"/>
                <a:gd name="T28" fmla="*/ 17 w 17"/>
                <a:gd name="T29" fmla="*/ 0 h 10"/>
                <a:gd name="T30" fmla="*/ 16 w 17"/>
                <a:gd name="T31" fmla="*/ 1 h 10"/>
                <a:gd name="T32" fmla="*/ 14 w 17"/>
                <a:gd name="T33" fmla="*/ 2 h 10"/>
                <a:gd name="T34" fmla="*/ 14 w 17"/>
                <a:gd name="T35" fmla="*/ 1 h 10"/>
                <a:gd name="T36" fmla="*/ 13 w 17"/>
                <a:gd name="T37" fmla="*/ 2 h 10"/>
                <a:gd name="T38" fmla="*/ 13 w 17"/>
                <a:gd name="T39" fmla="*/ 1 h 10"/>
                <a:gd name="T40" fmla="*/ 12 w 17"/>
                <a:gd name="T41" fmla="*/ 2 h 10"/>
                <a:gd name="T42" fmla="*/ 12 w 17"/>
                <a:gd name="T43" fmla="*/ 4 h 10"/>
                <a:gd name="T44" fmla="*/ 10 w 17"/>
                <a:gd name="T45" fmla="*/ 2 h 10"/>
                <a:gd name="T46" fmla="*/ 10 w 17"/>
                <a:gd name="T47" fmla="*/ 4 h 10"/>
                <a:gd name="T48" fmla="*/ 9 w 17"/>
                <a:gd name="T49" fmla="*/ 4 h 10"/>
                <a:gd name="T50" fmla="*/ 7 w 17"/>
                <a:gd name="T51" fmla="*/ 4 h 10"/>
                <a:gd name="T52" fmla="*/ 7 w 17"/>
                <a:gd name="T53" fmla="*/ 5 h 10"/>
                <a:gd name="T54" fmla="*/ 6 w 17"/>
                <a:gd name="T55" fmla="*/ 5 h 10"/>
                <a:gd name="T56" fmla="*/ 6 w 17"/>
                <a:gd name="T57" fmla="*/ 7 h 10"/>
                <a:gd name="T58" fmla="*/ 6 w 17"/>
                <a:gd name="T59" fmla="*/ 5 h 10"/>
                <a:gd name="T60" fmla="*/ 4 w 17"/>
                <a:gd name="T61" fmla="*/ 5 h 10"/>
                <a:gd name="T62" fmla="*/ 3 w 17"/>
                <a:gd name="T63" fmla="*/ 5 h 10"/>
                <a:gd name="T64" fmla="*/ 3 w 17"/>
                <a:gd name="T65" fmla="*/ 7 h 10"/>
                <a:gd name="T66" fmla="*/ 2 w 17"/>
                <a:gd name="T67" fmla="*/ 7 h 10"/>
                <a:gd name="T68" fmla="*/ 0 w 17"/>
                <a:gd name="T69" fmla="*/ 7 h 10"/>
                <a:gd name="T70" fmla="*/ 0 w 17"/>
                <a:gd name="T71" fmla="*/ 8 h 10"/>
                <a:gd name="T72" fmla="*/ 0 w 17"/>
                <a:gd name="T73" fmla="*/ 10 h 10"/>
                <a:gd name="T74" fmla="*/ 2 w 17"/>
                <a:gd name="T75" fmla="*/ 10 h 10"/>
                <a:gd name="T76" fmla="*/ 2 w 17"/>
                <a:gd name="T77" fmla="*/ 8 h 10"/>
                <a:gd name="T78" fmla="*/ 3 w 17"/>
                <a:gd name="T79" fmla="*/ 8 h 10"/>
                <a:gd name="T80" fmla="*/ 4 w 17"/>
                <a:gd name="T81" fmla="*/ 8 h 10"/>
                <a:gd name="T82" fmla="*/ 6 w 17"/>
                <a:gd name="T83" fmla="*/ 8 h 10"/>
                <a:gd name="T84" fmla="*/ 7 w 17"/>
                <a:gd name="T85" fmla="*/ 10 h 10"/>
                <a:gd name="T86" fmla="*/ 9 w 17"/>
                <a:gd name="T87" fmla="*/ 10 h 10"/>
                <a:gd name="T88" fmla="*/ 9 w 17"/>
                <a:gd name="T89" fmla="*/ 8 h 10"/>
                <a:gd name="T90" fmla="*/ 10 w 17"/>
                <a:gd name="T91" fmla="*/ 8 h 1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
                <a:gd name="T139" fmla="*/ 0 h 10"/>
                <a:gd name="T140" fmla="*/ 17 w 17"/>
                <a:gd name="T141" fmla="*/ 10 h 1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 h="10">
                  <a:moveTo>
                    <a:pt x="10" y="8"/>
                  </a:moveTo>
                  <a:lnTo>
                    <a:pt x="12" y="10"/>
                  </a:lnTo>
                  <a:lnTo>
                    <a:pt x="12" y="8"/>
                  </a:lnTo>
                  <a:lnTo>
                    <a:pt x="13" y="8"/>
                  </a:lnTo>
                  <a:lnTo>
                    <a:pt x="13" y="7"/>
                  </a:lnTo>
                  <a:lnTo>
                    <a:pt x="14" y="7"/>
                  </a:lnTo>
                  <a:lnTo>
                    <a:pt x="13" y="5"/>
                  </a:lnTo>
                  <a:lnTo>
                    <a:pt x="14" y="5"/>
                  </a:lnTo>
                  <a:lnTo>
                    <a:pt x="14" y="7"/>
                  </a:lnTo>
                  <a:lnTo>
                    <a:pt x="16" y="7"/>
                  </a:lnTo>
                  <a:lnTo>
                    <a:pt x="16" y="5"/>
                  </a:lnTo>
                  <a:lnTo>
                    <a:pt x="16" y="4"/>
                  </a:lnTo>
                  <a:lnTo>
                    <a:pt x="17" y="2"/>
                  </a:lnTo>
                  <a:lnTo>
                    <a:pt x="17" y="1"/>
                  </a:lnTo>
                  <a:lnTo>
                    <a:pt x="17" y="0"/>
                  </a:lnTo>
                  <a:lnTo>
                    <a:pt x="16" y="1"/>
                  </a:lnTo>
                  <a:lnTo>
                    <a:pt x="14" y="2"/>
                  </a:lnTo>
                  <a:lnTo>
                    <a:pt x="14" y="1"/>
                  </a:lnTo>
                  <a:lnTo>
                    <a:pt x="13" y="2"/>
                  </a:lnTo>
                  <a:lnTo>
                    <a:pt x="13" y="1"/>
                  </a:lnTo>
                  <a:lnTo>
                    <a:pt x="12" y="2"/>
                  </a:lnTo>
                  <a:lnTo>
                    <a:pt x="12" y="4"/>
                  </a:lnTo>
                  <a:lnTo>
                    <a:pt x="10" y="2"/>
                  </a:lnTo>
                  <a:lnTo>
                    <a:pt x="10" y="4"/>
                  </a:lnTo>
                  <a:lnTo>
                    <a:pt x="9" y="4"/>
                  </a:lnTo>
                  <a:lnTo>
                    <a:pt x="7" y="4"/>
                  </a:lnTo>
                  <a:lnTo>
                    <a:pt x="7" y="5"/>
                  </a:lnTo>
                  <a:lnTo>
                    <a:pt x="6" y="5"/>
                  </a:lnTo>
                  <a:lnTo>
                    <a:pt x="6" y="7"/>
                  </a:lnTo>
                  <a:lnTo>
                    <a:pt x="6" y="5"/>
                  </a:lnTo>
                  <a:lnTo>
                    <a:pt x="4" y="5"/>
                  </a:lnTo>
                  <a:lnTo>
                    <a:pt x="3" y="5"/>
                  </a:lnTo>
                  <a:lnTo>
                    <a:pt x="3" y="7"/>
                  </a:lnTo>
                  <a:lnTo>
                    <a:pt x="2" y="7"/>
                  </a:lnTo>
                  <a:lnTo>
                    <a:pt x="0" y="7"/>
                  </a:lnTo>
                  <a:lnTo>
                    <a:pt x="0" y="8"/>
                  </a:lnTo>
                  <a:lnTo>
                    <a:pt x="0" y="10"/>
                  </a:lnTo>
                  <a:lnTo>
                    <a:pt x="2" y="10"/>
                  </a:lnTo>
                  <a:lnTo>
                    <a:pt x="2" y="8"/>
                  </a:lnTo>
                  <a:lnTo>
                    <a:pt x="3" y="8"/>
                  </a:lnTo>
                  <a:lnTo>
                    <a:pt x="4" y="8"/>
                  </a:lnTo>
                  <a:lnTo>
                    <a:pt x="6" y="8"/>
                  </a:lnTo>
                  <a:lnTo>
                    <a:pt x="7" y="10"/>
                  </a:lnTo>
                  <a:lnTo>
                    <a:pt x="9" y="10"/>
                  </a:lnTo>
                  <a:lnTo>
                    <a:pt x="9" y="8"/>
                  </a:lnTo>
                  <a:lnTo>
                    <a:pt x="10" y="8"/>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2" name="Freeform 363"/>
            <p:cNvSpPr>
              <a:spLocks/>
            </p:cNvSpPr>
            <p:nvPr/>
          </p:nvSpPr>
          <p:spPr bwMode="auto">
            <a:xfrm>
              <a:off x="3135" y="1029"/>
              <a:ext cx="5" cy="4"/>
            </a:xfrm>
            <a:custGeom>
              <a:avLst/>
              <a:gdLst>
                <a:gd name="T0" fmla="*/ 4 w 10"/>
                <a:gd name="T1" fmla="*/ 7 h 9"/>
                <a:gd name="T2" fmla="*/ 2 w 10"/>
                <a:gd name="T3" fmla="*/ 7 h 9"/>
                <a:gd name="T4" fmla="*/ 2 w 10"/>
                <a:gd name="T5" fmla="*/ 6 h 9"/>
                <a:gd name="T6" fmla="*/ 1 w 10"/>
                <a:gd name="T7" fmla="*/ 4 h 9"/>
                <a:gd name="T8" fmla="*/ 0 w 10"/>
                <a:gd name="T9" fmla="*/ 3 h 9"/>
                <a:gd name="T10" fmla="*/ 1 w 10"/>
                <a:gd name="T11" fmla="*/ 2 h 9"/>
                <a:gd name="T12" fmla="*/ 2 w 10"/>
                <a:gd name="T13" fmla="*/ 2 h 9"/>
                <a:gd name="T14" fmla="*/ 2 w 10"/>
                <a:gd name="T15" fmla="*/ 0 h 9"/>
                <a:gd name="T16" fmla="*/ 4 w 10"/>
                <a:gd name="T17" fmla="*/ 0 h 9"/>
                <a:gd name="T18" fmla="*/ 5 w 10"/>
                <a:gd name="T19" fmla="*/ 0 h 9"/>
                <a:gd name="T20" fmla="*/ 5 w 10"/>
                <a:gd name="T21" fmla="*/ 2 h 9"/>
                <a:gd name="T22" fmla="*/ 7 w 10"/>
                <a:gd name="T23" fmla="*/ 2 h 9"/>
                <a:gd name="T24" fmla="*/ 8 w 10"/>
                <a:gd name="T25" fmla="*/ 0 h 9"/>
                <a:gd name="T26" fmla="*/ 8 w 10"/>
                <a:gd name="T27" fmla="*/ 2 h 9"/>
                <a:gd name="T28" fmla="*/ 10 w 10"/>
                <a:gd name="T29" fmla="*/ 2 h 9"/>
                <a:gd name="T30" fmla="*/ 10 w 10"/>
                <a:gd name="T31" fmla="*/ 3 h 9"/>
                <a:gd name="T32" fmla="*/ 10 w 10"/>
                <a:gd name="T33" fmla="*/ 4 h 9"/>
                <a:gd name="T34" fmla="*/ 8 w 10"/>
                <a:gd name="T35" fmla="*/ 6 h 9"/>
                <a:gd name="T36" fmla="*/ 8 w 10"/>
                <a:gd name="T37" fmla="*/ 7 h 9"/>
                <a:gd name="T38" fmla="*/ 7 w 10"/>
                <a:gd name="T39" fmla="*/ 7 h 9"/>
                <a:gd name="T40" fmla="*/ 7 w 10"/>
                <a:gd name="T41" fmla="*/ 9 h 9"/>
                <a:gd name="T42" fmla="*/ 5 w 10"/>
                <a:gd name="T43" fmla="*/ 9 h 9"/>
                <a:gd name="T44" fmla="*/ 4 w 10"/>
                <a:gd name="T45" fmla="*/ 9 h 9"/>
                <a:gd name="T46" fmla="*/ 4 w 10"/>
                <a:gd name="T47" fmla="*/ 7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9"/>
                <a:gd name="T74" fmla="*/ 10 w 10"/>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9">
                  <a:moveTo>
                    <a:pt x="4" y="7"/>
                  </a:moveTo>
                  <a:lnTo>
                    <a:pt x="2" y="7"/>
                  </a:lnTo>
                  <a:lnTo>
                    <a:pt x="2" y="6"/>
                  </a:lnTo>
                  <a:lnTo>
                    <a:pt x="1" y="4"/>
                  </a:lnTo>
                  <a:lnTo>
                    <a:pt x="0" y="3"/>
                  </a:lnTo>
                  <a:lnTo>
                    <a:pt x="1" y="2"/>
                  </a:lnTo>
                  <a:lnTo>
                    <a:pt x="2" y="2"/>
                  </a:lnTo>
                  <a:lnTo>
                    <a:pt x="2" y="0"/>
                  </a:lnTo>
                  <a:lnTo>
                    <a:pt x="4" y="0"/>
                  </a:lnTo>
                  <a:lnTo>
                    <a:pt x="5" y="0"/>
                  </a:lnTo>
                  <a:lnTo>
                    <a:pt x="5" y="2"/>
                  </a:lnTo>
                  <a:lnTo>
                    <a:pt x="7" y="2"/>
                  </a:lnTo>
                  <a:lnTo>
                    <a:pt x="8" y="0"/>
                  </a:lnTo>
                  <a:lnTo>
                    <a:pt x="8" y="2"/>
                  </a:lnTo>
                  <a:lnTo>
                    <a:pt x="10" y="2"/>
                  </a:lnTo>
                  <a:lnTo>
                    <a:pt x="10" y="3"/>
                  </a:lnTo>
                  <a:lnTo>
                    <a:pt x="10" y="4"/>
                  </a:lnTo>
                  <a:lnTo>
                    <a:pt x="8" y="6"/>
                  </a:lnTo>
                  <a:lnTo>
                    <a:pt x="8" y="7"/>
                  </a:lnTo>
                  <a:lnTo>
                    <a:pt x="7" y="7"/>
                  </a:lnTo>
                  <a:lnTo>
                    <a:pt x="7" y="9"/>
                  </a:lnTo>
                  <a:lnTo>
                    <a:pt x="5" y="9"/>
                  </a:lnTo>
                  <a:lnTo>
                    <a:pt x="4" y="9"/>
                  </a:lnTo>
                  <a:lnTo>
                    <a:pt x="4" y="7"/>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3" name="Freeform 364"/>
            <p:cNvSpPr>
              <a:spLocks/>
            </p:cNvSpPr>
            <p:nvPr/>
          </p:nvSpPr>
          <p:spPr bwMode="auto">
            <a:xfrm>
              <a:off x="3169" y="1068"/>
              <a:ext cx="4" cy="7"/>
            </a:xfrm>
            <a:custGeom>
              <a:avLst/>
              <a:gdLst>
                <a:gd name="T0" fmla="*/ 3 w 8"/>
                <a:gd name="T1" fmla="*/ 10 h 13"/>
                <a:gd name="T2" fmla="*/ 3 w 8"/>
                <a:gd name="T3" fmla="*/ 11 h 13"/>
                <a:gd name="T4" fmla="*/ 1 w 8"/>
                <a:gd name="T5" fmla="*/ 11 h 13"/>
                <a:gd name="T6" fmla="*/ 1 w 8"/>
                <a:gd name="T7" fmla="*/ 13 h 13"/>
                <a:gd name="T8" fmla="*/ 3 w 8"/>
                <a:gd name="T9" fmla="*/ 13 h 13"/>
                <a:gd name="T10" fmla="*/ 4 w 8"/>
                <a:gd name="T11" fmla="*/ 13 h 13"/>
                <a:gd name="T12" fmla="*/ 5 w 8"/>
                <a:gd name="T13" fmla="*/ 13 h 13"/>
                <a:gd name="T14" fmla="*/ 5 w 8"/>
                <a:gd name="T15" fmla="*/ 11 h 13"/>
                <a:gd name="T16" fmla="*/ 4 w 8"/>
                <a:gd name="T17" fmla="*/ 11 h 13"/>
                <a:gd name="T18" fmla="*/ 5 w 8"/>
                <a:gd name="T19" fmla="*/ 11 h 13"/>
                <a:gd name="T20" fmla="*/ 7 w 8"/>
                <a:gd name="T21" fmla="*/ 13 h 13"/>
                <a:gd name="T22" fmla="*/ 7 w 8"/>
                <a:gd name="T23" fmla="*/ 11 h 13"/>
                <a:gd name="T24" fmla="*/ 8 w 8"/>
                <a:gd name="T25" fmla="*/ 11 h 13"/>
                <a:gd name="T26" fmla="*/ 8 w 8"/>
                <a:gd name="T27" fmla="*/ 10 h 13"/>
                <a:gd name="T28" fmla="*/ 8 w 8"/>
                <a:gd name="T29" fmla="*/ 11 h 13"/>
                <a:gd name="T30" fmla="*/ 7 w 8"/>
                <a:gd name="T31" fmla="*/ 11 h 13"/>
                <a:gd name="T32" fmla="*/ 7 w 8"/>
                <a:gd name="T33" fmla="*/ 10 h 13"/>
                <a:gd name="T34" fmla="*/ 5 w 8"/>
                <a:gd name="T35" fmla="*/ 10 h 13"/>
                <a:gd name="T36" fmla="*/ 4 w 8"/>
                <a:gd name="T37" fmla="*/ 10 h 13"/>
                <a:gd name="T38" fmla="*/ 5 w 8"/>
                <a:gd name="T39" fmla="*/ 8 h 13"/>
                <a:gd name="T40" fmla="*/ 4 w 8"/>
                <a:gd name="T41" fmla="*/ 8 h 13"/>
                <a:gd name="T42" fmla="*/ 5 w 8"/>
                <a:gd name="T43" fmla="*/ 8 h 13"/>
                <a:gd name="T44" fmla="*/ 5 w 8"/>
                <a:gd name="T45" fmla="*/ 10 h 13"/>
                <a:gd name="T46" fmla="*/ 7 w 8"/>
                <a:gd name="T47" fmla="*/ 8 h 13"/>
                <a:gd name="T48" fmla="*/ 7 w 8"/>
                <a:gd name="T49" fmla="*/ 7 h 13"/>
                <a:gd name="T50" fmla="*/ 8 w 8"/>
                <a:gd name="T51" fmla="*/ 7 h 13"/>
                <a:gd name="T52" fmla="*/ 7 w 8"/>
                <a:gd name="T53" fmla="*/ 7 h 13"/>
                <a:gd name="T54" fmla="*/ 7 w 8"/>
                <a:gd name="T55" fmla="*/ 6 h 13"/>
                <a:gd name="T56" fmla="*/ 7 w 8"/>
                <a:gd name="T57" fmla="*/ 4 h 13"/>
                <a:gd name="T58" fmla="*/ 8 w 8"/>
                <a:gd name="T59" fmla="*/ 4 h 13"/>
                <a:gd name="T60" fmla="*/ 8 w 8"/>
                <a:gd name="T61" fmla="*/ 3 h 13"/>
                <a:gd name="T62" fmla="*/ 8 w 8"/>
                <a:gd name="T63" fmla="*/ 1 h 13"/>
                <a:gd name="T64" fmla="*/ 7 w 8"/>
                <a:gd name="T65" fmla="*/ 1 h 13"/>
                <a:gd name="T66" fmla="*/ 7 w 8"/>
                <a:gd name="T67" fmla="*/ 3 h 13"/>
                <a:gd name="T68" fmla="*/ 7 w 8"/>
                <a:gd name="T69" fmla="*/ 1 h 13"/>
                <a:gd name="T70" fmla="*/ 7 w 8"/>
                <a:gd name="T71" fmla="*/ 0 h 13"/>
                <a:gd name="T72" fmla="*/ 7 w 8"/>
                <a:gd name="T73" fmla="*/ 1 h 13"/>
                <a:gd name="T74" fmla="*/ 5 w 8"/>
                <a:gd name="T75" fmla="*/ 1 h 13"/>
                <a:gd name="T76" fmla="*/ 4 w 8"/>
                <a:gd name="T77" fmla="*/ 1 h 13"/>
                <a:gd name="T78" fmla="*/ 5 w 8"/>
                <a:gd name="T79" fmla="*/ 1 h 13"/>
                <a:gd name="T80" fmla="*/ 5 w 8"/>
                <a:gd name="T81" fmla="*/ 3 h 13"/>
                <a:gd name="T82" fmla="*/ 4 w 8"/>
                <a:gd name="T83" fmla="*/ 3 h 13"/>
                <a:gd name="T84" fmla="*/ 5 w 8"/>
                <a:gd name="T85" fmla="*/ 3 h 13"/>
                <a:gd name="T86" fmla="*/ 4 w 8"/>
                <a:gd name="T87" fmla="*/ 3 h 13"/>
                <a:gd name="T88" fmla="*/ 4 w 8"/>
                <a:gd name="T89" fmla="*/ 4 h 13"/>
                <a:gd name="T90" fmla="*/ 3 w 8"/>
                <a:gd name="T91" fmla="*/ 4 h 13"/>
                <a:gd name="T92" fmla="*/ 3 w 8"/>
                <a:gd name="T93" fmla="*/ 6 h 13"/>
                <a:gd name="T94" fmla="*/ 1 w 8"/>
                <a:gd name="T95" fmla="*/ 6 h 13"/>
                <a:gd name="T96" fmla="*/ 1 w 8"/>
                <a:gd name="T97" fmla="*/ 7 h 13"/>
                <a:gd name="T98" fmla="*/ 0 w 8"/>
                <a:gd name="T99" fmla="*/ 7 h 13"/>
                <a:gd name="T100" fmla="*/ 0 w 8"/>
                <a:gd name="T101" fmla="*/ 8 h 13"/>
                <a:gd name="T102" fmla="*/ 1 w 8"/>
                <a:gd name="T103" fmla="*/ 8 h 13"/>
                <a:gd name="T104" fmla="*/ 1 w 8"/>
                <a:gd name="T105" fmla="*/ 10 h 13"/>
                <a:gd name="T106" fmla="*/ 3 w 8"/>
                <a:gd name="T107" fmla="*/ 10 h 13"/>
                <a:gd name="T108" fmla="*/ 3 w 8"/>
                <a:gd name="T109" fmla="*/ 8 h 13"/>
                <a:gd name="T110" fmla="*/ 1 w 8"/>
                <a:gd name="T111" fmla="*/ 8 h 13"/>
                <a:gd name="T112" fmla="*/ 3 w 8"/>
                <a:gd name="T113" fmla="*/ 8 h 13"/>
                <a:gd name="T114" fmla="*/ 3 w 8"/>
                <a:gd name="T115" fmla="*/ 7 h 13"/>
                <a:gd name="T116" fmla="*/ 3 w 8"/>
                <a:gd name="T117" fmla="*/ 8 h 13"/>
                <a:gd name="T118" fmla="*/ 4 w 8"/>
                <a:gd name="T119" fmla="*/ 8 h 13"/>
                <a:gd name="T120" fmla="*/ 4 w 8"/>
                <a:gd name="T121" fmla="*/ 10 h 13"/>
                <a:gd name="T122" fmla="*/ 3 w 8"/>
                <a:gd name="T123" fmla="*/ 10 h 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
                <a:gd name="T187" fmla="*/ 0 h 13"/>
                <a:gd name="T188" fmla="*/ 8 w 8"/>
                <a:gd name="T189" fmla="*/ 13 h 1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 h="13">
                  <a:moveTo>
                    <a:pt x="3" y="10"/>
                  </a:moveTo>
                  <a:lnTo>
                    <a:pt x="3" y="11"/>
                  </a:lnTo>
                  <a:lnTo>
                    <a:pt x="1" y="11"/>
                  </a:lnTo>
                  <a:lnTo>
                    <a:pt x="1" y="13"/>
                  </a:lnTo>
                  <a:lnTo>
                    <a:pt x="3" y="13"/>
                  </a:lnTo>
                  <a:lnTo>
                    <a:pt x="4" y="13"/>
                  </a:lnTo>
                  <a:lnTo>
                    <a:pt x="5" y="13"/>
                  </a:lnTo>
                  <a:lnTo>
                    <a:pt x="5" y="11"/>
                  </a:lnTo>
                  <a:lnTo>
                    <a:pt x="4" y="11"/>
                  </a:lnTo>
                  <a:lnTo>
                    <a:pt x="5" y="11"/>
                  </a:lnTo>
                  <a:lnTo>
                    <a:pt x="7" y="13"/>
                  </a:lnTo>
                  <a:lnTo>
                    <a:pt x="7" y="11"/>
                  </a:lnTo>
                  <a:lnTo>
                    <a:pt x="8" y="11"/>
                  </a:lnTo>
                  <a:lnTo>
                    <a:pt x="8" y="10"/>
                  </a:lnTo>
                  <a:lnTo>
                    <a:pt x="8" y="11"/>
                  </a:lnTo>
                  <a:lnTo>
                    <a:pt x="7" y="11"/>
                  </a:lnTo>
                  <a:lnTo>
                    <a:pt x="7" y="10"/>
                  </a:lnTo>
                  <a:lnTo>
                    <a:pt x="5" y="10"/>
                  </a:lnTo>
                  <a:lnTo>
                    <a:pt x="4" y="10"/>
                  </a:lnTo>
                  <a:lnTo>
                    <a:pt x="5" y="8"/>
                  </a:lnTo>
                  <a:lnTo>
                    <a:pt x="4" y="8"/>
                  </a:lnTo>
                  <a:lnTo>
                    <a:pt x="5" y="8"/>
                  </a:lnTo>
                  <a:lnTo>
                    <a:pt x="5" y="10"/>
                  </a:lnTo>
                  <a:lnTo>
                    <a:pt x="7" y="8"/>
                  </a:lnTo>
                  <a:lnTo>
                    <a:pt x="7" y="7"/>
                  </a:lnTo>
                  <a:lnTo>
                    <a:pt x="8" y="7"/>
                  </a:lnTo>
                  <a:lnTo>
                    <a:pt x="7" y="7"/>
                  </a:lnTo>
                  <a:lnTo>
                    <a:pt x="7" y="6"/>
                  </a:lnTo>
                  <a:lnTo>
                    <a:pt x="7" y="4"/>
                  </a:lnTo>
                  <a:lnTo>
                    <a:pt x="8" y="4"/>
                  </a:lnTo>
                  <a:lnTo>
                    <a:pt x="8" y="3"/>
                  </a:lnTo>
                  <a:lnTo>
                    <a:pt x="8" y="1"/>
                  </a:lnTo>
                  <a:lnTo>
                    <a:pt x="7" y="1"/>
                  </a:lnTo>
                  <a:lnTo>
                    <a:pt x="7" y="3"/>
                  </a:lnTo>
                  <a:lnTo>
                    <a:pt x="7" y="1"/>
                  </a:lnTo>
                  <a:lnTo>
                    <a:pt x="7" y="0"/>
                  </a:lnTo>
                  <a:lnTo>
                    <a:pt x="7" y="1"/>
                  </a:lnTo>
                  <a:lnTo>
                    <a:pt x="5" y="1"/>
                  </a:lnTo>
                  <a:lnTo>
                    <a:pt x="4" y="1"/>
                  </a:lnTo>
                  <a:lnTo>
                    <a:pt x="5" y="1"/>
                  </a:lnTo>
                  <a:lnTo>
                    <a:pt x="5" y="3"/>
                  </a:lnTo>
                  <a:lnTo>
                    <a:pt x="4" y="3"/>
                  </a:lnTo>
                  <a:lnTo>
                    <a:pt x="5" y="3"/>
                  </a:lnTo>
                  <a:lnTo>
                    <a:pt x="4" y="3"/>
                  </a:lnTo>
                  <a:lnTo>
                    <a:pt x="4" y="4"/>
                  </a:lnTo>
                  <a:lnTo>
                    <a:pt x="3" y="4"/>
                  </a:lnTo>
                  <a:lnTo>
                    <a:pt x="3" y="6"/>
                  </a:lnTo>
                  <a:lnTo>
                    <a:pt x="1" y="6"/>
                  </a:lnTo>
                  <a:lnTo>
                    <a:pt x="1" y="7"/>
                  </a:lnTo>
                  <a:lnTo>
                    <a:pt x="0" y="7"/>
                  </a:lnTo>
                  <a:lnTo>
                    <a:pt x="0" y="8"/>
                  </a:lnTo>
                  <a:lnTo>
                    <a:pt x="1" y="8"/>
                  </a:lnTo>
                  <a:lnTo>
                    <a:pt x="1" y="10"/>
                  </a:lnTo>
                  <a:lnTo>
                    <a:pt x="3" y="10"/>
                  </a:lnTo>
                  <a:lnTo>
                    <a:pt x="3" y="8"/>
                  </a:lnTo>
                  <a:lnTo>
                    <a:pt x="1" y="8"/>
                  </a:lnTo>
                  <a:lnTo>
                    <a:pt x="3" y="8"/>
                  </a:lnTo>
                  <a:lnTo>
                    <a:pt x="3" y="7"/>
                  </a:lnTo>
                  <a:lnTo>
                    <a:pt x="3" y="8"/>
                  </a:lnTo>
                  <a:lnTo>
                    <a:pt x="4" y="8"/>
                  </a:lnTo>
                  <a:lnTo>
                    <a:pt x="4" y="10"/>
                  </a:lnTo>
                  <a:lnTo>
                    <a:pt x="3" y="1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4" name="Freeform 365"/>
            <p:cNvSpPr>
              <a:spLocks/>
            </p:cNvSpPr>
            <p:nvPr/>
          </p:nvSpPr>
          <p:spPr bwMode="auto">
            <a:xfrm>
              <a:off x="3205" y="1036"/>
              <a:ext cx="7" cy="9"/>
            </a:xfrm>
            <a:custGeom>
              <a:avLst/>
              <a:gdLst>
                <a:gd name="T0" fmla="*/ 8 w 14"/>
                <a:gd name="T1" fmla="*/ 13 h 18"/>
                <a:gd name="T2" fmla="*/ 7 w 14"/>
                <a:gd name="T3" fmla="*/ 13 h 18"/>
                <a:gd name="T4" fmla="*/ 7 w 14"/>
                <a:gd name="T5" fmla="*/ 12 h 18"/>
                <a:gd name="T6" fmla="*/ 5 w 14"/>
                <a:gd name="T7" fmla="*/ 10 h 18"/>
                <a:gd name="T8" fmla="*/ 5 w 14"/>
                <a:gd name="T9" fmla="*/ 12 h 18"/>
                <a:gd name="T10" fmla="*/ 5 w 14"/>
                <a:gd name="T11" fmla="*/ 10 h 18"/>
                <a:gd name="T12" fmla="*/ 4 w 14"/>
                <a:gd name="T13" fmla="*/ 9 h 18"/>
                <a:gd name="T14" fmla="*/ 3 w 14"/>
                <a:gd name="T15" fmla="*/ 9 h 18"/>
                <a:gd name="T16" fmla="*/ 3 w 14"/>
                <a:gd name="T17" fmla="*/ 8 h 18"/>
                <a:gd name="T18" fmla="*/ 3 w 14"/>
                <a:gd name="T19" fmla="*/ 6 h 18"/>
                <a:gd name="T20" fmla="*/ 1 w 14"/>
                <a:gd name="T21" fmla="*/ 5 h 18"/>
                <a:gd name="T22" fmla="*/ 1 w 14"/>
                <a:gd name="T23" fmla="*/ 3 h 18"/>
                <a:gd name="T24" fmla="*/ 1 w 14"/>
                <a:gd name="T25" fmla="*/ 2 h 18"/>
                <a:gd name="T26" fmla="*/ 0 w 14"/>
                <a:gd name="T27" fmla="*/ 2 h 18"/>
                <a:gd name="T28" fmla="*/ 0 w 14"/>
                <a:gd name="T29" fmla="*/ 0 h 18"/>
                <a:gd name="T30" fmla="*/ 0 w 14"/>
                <a:gd name="T31" fmla="*/ 2 h 18"/>
                <a:gd name="T32" fmla="*/ 1 w 14"/>
                <a:gd name="T33" fmla="*/ 2 h 18"/>
                <a:gd name="T34" fmla="*/ 3 w 14"/>
                <a:gd name="T35" fmla="*/ 3 h 18"/>
                <a:gd name="T36" fmla="*/ 4 w 14"/>
                <a:gd name="T37" fmla="*/ 3 h 18"/>
                <a:gd name="T38" fmla="*/ 4 w 14"/>
                <a:gd name="T39" fmla="*/ 5 h 18"/>
                <a:gd name="T40" fmla="*/ 5 w 14"/>
                <a:gd name="T41" fmla="*/ 5 h 18"/>
                <a:gd name="T42" fmla="*/ 7 w 14"/>
                <a:gd name="T43" fmla="*/ 6 h 18"/>
                <a:gd name="T44" fmla="*/ 7 w 14"/>
                <a:gd name="T45" fmla="*/ 8 h 18"/>
                <a:gd name="T46" fmla="*/ 8 w 14"/>
                <a:gd name="T47" fmla="*/ 9 h 18"/>
                <a:gd name="T48" fmla="*/ 10 w 14"/>
                <a:gd name="T49" fmla="*/ 10 h 18"/>
                <a:gd name="T50" fmla="*/ 10 w 14"/>
                <a:gd name="T51" fmla="*/ 12 h 18"/>
                <a:gd name="T52" fmla="*/ 10 w 14"/>
                <a:gd name="T53" fmla="*/ 13 h 18"/>
                <a:gd name="T54" fmla="*/ 11 w 14"/>
                <a:gd name="T55" fmla="*/ 13 h 18"/>
                <a:gd name="T56" fmla="*/ 13 w 14"/>
                <a:gd name="T57" fmla="*/ 13 h 18"/>
                <a:gd name="T58" fmla="*/ 13 w 14"/>
                <a:gd name="T59" fmla="*/ 15 h 18"/>
                <a:gd name="T60" fmla="*/ 13 w 14"/>
                <a:gd name="T61" fmla="*/ 16 h 18"/>
                <a:gd name="T62" fmla="*/ 14 w 14"/>
                <a:gd name="T63" fmla="*/ 16 h 18"/>
                <a:gd name="T64" fmla="*/ 14 w 14"/>
                <a:gd name="T65" fmla="*/ 18 h 18"/>
                <a:gd name="T66" fmla="*/ 13 w 14"/>
                <a:gd name="T67" fmla="*/ 18 h 18"/>
                <a:gd name="T68" fmla="*/ 13 w 14"/>
                <a:gd name="T69" fmla="*/ 16 h 18"/>
                <a:gd name="T70" fmla="*/ 11 w 14"/>
                <a:gd name="T71" fmla="*/ 16 h 18"/>
                <a:gd name="T72" fmla="*/ 10 w 14"/>
                <a:gd name="T73" fmla="*/ 16 h 18"/>
                <a:gd name="T74" fmla="*/ 10 w 14"/>
                <a:gd name="T75" fmla="*/ 15 h 18"/>
                <a:gd name="T76" fmla="*/ 8 w 14"/>
                <a:gd name="T77" fmla="*/ 15 h 18"/>
                <a:gd name="T78" fmla="*/ 8 w 14"/>
                <a:gd name="T79" fmla="*/ 13 h 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4"/>
                <a:gd name="T121" fmla="*/ 0 h 18"/>
                <a:gd name="T122" fmla="*/ 14 w 14"/>
                <a:gd name="T123" fmla="*/ 18 h 1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4" h="18">
                  <a:moveTo>
                    <a:pt x="8" y="13"/>
                  </a:moveTo>
                  <a:lnTo>
                    <a:pt x="7" y="13"/>
                  </a:lnTo>
                  <a:lnTo>
                    <a:pt x="7" y="12"/>
                  </a:lnTo>
                  <a:lnTo>
                    <a:pt x="5" y="10"/>
                  </a:lnTo>
                  <a:lnTo>
                    <a:pt x="5" y="12"/>
                  </a:lnTo>
                  <a:lnTo>
                    <a:pt x="5" y="10"/>
                  </a:lnTo>
                  <a:lnTo>
                    <a:pt x="4" y="9"/>
                  </a:lnTo>
                  <a:lnTo>
                    <a:pt x="3" y="9"/>
                  </a:lnTo>
                  <a:lnTo>
                    <a:pt x="3" y="8"/>
                  </a:lnTo>
                  <a:lnTo>
                    <a:pt x="3" y="6"/>
                  </a:lnTo>
                  <a:lnTo>
                    <a:pt x="1" y="5"/>
                  </a:lnTo>
                  <a:lnTo>
                    <a:pt x="1" y="3"/>
                  </a:lnTo>
                  <a:lnTo>
                    <a:pt x="1" y="2"/>
                  </a:lnTo>
                  <a:lnTo>
                    <a:pt x="0" y="2"/>
                  </a:lnTo>
                  <a:lnTo>
                    <a:pt x="0" y="0"/>
                  </a:lnTo>
                  <a:lnTo>
                    <a:pt x="0" y="2"/>
                  </a:lnTo>
                  <a:lnTo>
                    <a:pt x="1" y="2"/>
                  </a:lnTo>
                  <a:lnTo>
                    <a:pt x="3" y="3"/>
                  </a:lnTo>
                  <a:lnTo>
                    <a:pt x="4" y="3"/>
                  </a:lnTo>
                  <a:lnTo>
                    <a:pt x="4" y="5"/>
                  </a:lnTo>
                  <a:lnTo>
                    <a:pt x="5" y="5"/>
                  </a:lnTo>
                  <a:lnTo>
                    <a:pt x="7" y="6"/>
                  </a:lnTo>
                  <a:lnTo>
                    <a:pt x="7" y="8"/>
                  </a:lnTo>
                  <a:lnTo>
                    <a:pt x="8" y="9"/>
                  </a:lnTo>
                  <a:lnTo>
                    <a:pt x="10" y="10"/>
                  </a:lnTo>
                  <a:lnTo>
                    <a:pt x="10" y="12"/>
                  </a:lnTo>
                  <a:lnTo>
                    <a:pt x="10" y="13"/>
                  </a:lnTo>
                  <a:lnTo>
                    <a:pt x="11" y="13"/>
                  </a:lnTo>
                  <a:lnTo>
                    <a:pt x="13" y="13"/>
                  </a:lnTo>
                  <a:lnTo>
                    <a:pt x="13" y="15"/>
                  </a:lnTo>
                  <a:lnTo>
                    <a:pt x="13" y="16"/>
                  </a:lnTo>
                  <a:lnTo>
                    <a:pt x="14" y="16"/>
                  </a:lnTo>
                  <a:lnTo>
                    <a:pt x="14" y="18"/>
                  </a:lnTo>
                  <a:lnTo>
                    <a:pt x="13" y="18"/>
                  </a:lnTo>
                  <a:lnTo>
                    <a:pt x="13" y="16"/>
                  </a:lnTo>
                  <a:lnTo>
                    <a:pt x="11" y="16"/>
                  </a:lnTo>
                  <a:lnTo>
                    <a:pt x="10" y="16"/>
                  </a:lnTo>
                  <a:lnTo>
                    <a:pt x="10" y="15"/>
                  </a:lnTo>
                  <a:lnTo>
                    <a:pt x="8" y="15"/>
                  </a:lnTo>
                  <a:lnTo>
                    <a:pt x="8" y="1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5" name="Freeform 366"/>
            <p:cNvSpPr>
              <a:spLocks/>
            </p:cNvSpPr>
            <p:nvPr/>
          </p:nvSpPr>
          <p:spPr bwMode="auto">
            <a:xfrm>
              <a:off x="3160" y="1048"/>
              <a:ext cx="6" cy="7"/>
            </a:xfrm>
            <a:custGeom>
              <a:avLst/>
              <a:gdLst>
                <a:gd name="T0" fmla="*/ 6 w 13"/>
                <a:gd name="T1" fmla="*/ 10 h 15"/>
                <a:gd name="T2" fmla="*/ 7 w 13"/>
                <a:gd name="T3" fmla="*/ 9 h 15"/>
                <a:gd name="T4" fmla="*/ 6 w 13"/>
                <a:gd name="T5" fmla="*/ 7 h 15"/>
                <a:gd name="T6" fmla="*/ 7 w 13"/>
                <a:gd name="T7" fmla="*/ 6 h 15"/>
                <a:gd name="T8" fmla="*/ 4 w 13"/>
                <a:gd name="T9" fmla="*/ 6 h 15"/>
                <a:gd name="T10" fmla="*/ 4 w 13"/>
                <a:gd name="T11" fmla="*/ 9 h 15"/>
                <a:gd name="T12" fmla="*/ 4 w 13"/>
                <a:gd name="T13" fmla="*/ 9 h 15"/>
                <a:gd name="T14" fmla="*/ 3 w 13"/>
                <a:gd name="T15" fmla="*/ 10 h 15"/>
                <a:gd name="T16" fmla="*/ 2 w 13"/>
                <a:gd name="T17" fmla="*/ 9 h 15"/>
                <a:gd name="T18" fmla="*/ 0 w 13"/>
                <a:gd name="T19" fmla="*/ 7 h 15"/>
                <a:gd name="T20" fmla="*/ 2 w 13"/>
                <a:gd name="T21" fmla="*/ 6 h 15"/>
                <a:gd name="T22" fmla="*/ 3 w 13"/>
                <a:gd name="T23" fmla="*/ 6 h 15"/>
                <a:gd name="T24" fmla="*/ 4 w 13"/>
                <a:gd name="T25" fmla="*/ 6 h 15"/>
                <a:gd name="T26" fmla="*/ 3 w 13"/>
                <a:gd name="T27" fmla="*/ 5 h 15"/>
                <a:gd name="T28" fmla="*/ 4 w 13"/>
                <a:gd name="T29" fmla="*/ 5 h 15"/>
                <a:gd name="T30" fmla="*/ 4 w 13"/>
                <a:gd name="T31" fmla="*/ 2 h 15"/>
                <a:gd name="T32" fmla="*/ 6 w 13"/>
                <a:gd name="T33" fmla="*/ 3 h 15"/>
                <a:gd name="T34" fmla="*/ 6 w 13"/>
                <a:gd name="T35" fmla="*/ 0 h 15"/>
                <a:gd name="T36" fmla="*/ 9 w 13"/>
                <a:gd name="T37" fmla="*/ 0 h 15"/>
                <a:gd name="T38" fmla="*/ 7 w 13"/>
                <a:gd name="T39" fmla="*/ 2 h 15"/>
                <a:gd name="T40" fmla="*/ 7 w 13"/>
                <a:gd name="T41" fmla="*/ 5 h 15"/>
                <a:gd name="T42" fmla="*/ 7 w 13"/>
                <a:gd name="T43" fmla="*/ 5 h 15"/>
                <a:gd name="T44" fmla="*/ 7 w 13"/>
                <a:gd name="T45" fmla="*/ 6 h 15"/>
                <a:gd name="T46" fmla="*/ 9 w 13"/>
                <a:gd name="T47" fmla="*/ 7 h 15"/>
                <a:gd name="T48" fmla="*/ 9 w 13"/>
                <a:gd name="T49" fmla="*/ 7 h 15"/>
                <a:gd name="T50" fmla="*/ 10 w 13"/>
                <a:gd name="T51" fmla="*/ 9 h 15"/>
                <a:gd name="T52" fmla="*/ 9 w 13"/>
                <a:gd name="T53" fmla="*/ 10 h 15"/>
                <a:gd name="T54" fmla="*/ 10 w 13"/>
                <a:gd name="T55" fmla="*/ 12 h 15"/>
                <a:gd name="T56" fmla="*/ 12 w 13"/>
                <a:gd name="T57" fmla="*/ 12 h 15"/>
                <a:gd name="T58" fmla="*/ 12 w 13"/>
                <a:gd name="T59" fmla="*/ 12 h 15"/>
                <a:gd name="T60" fmla="*/ 10 w 13"/>
                <a:gd name="T61" fmla="*/ 13 h 15"/>
                <a:gd name="T62" fmla="*/ 12 w 13"/>
                <a:gd name="T63" fmla="*/ 13 h 15"/>
                <a:gd name="T64" fmla="*/ 13 w 13"/>
                <a:gd name="T65" fmla="*/ 15 h 15"/>
                <a:gd name="T66" fmla="*/ 10 w 13"/>
                <a:gd name="T67" fmla="*/ 15 h 15"/>
                <a:gd name="T68" fmla="*/ 9 w 13"/>
                <a:gd name="T69" fmla="*/ 13 h 15"/>
                <a:gd name="T70" fmla="*/ 6 w 13"/>
                <a:gd name="T71" fmla="*/ 12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
                <a:gd name="T109" fmla="*/ 0 h 15"/>
                <a:gd name="T110" fmla="*/ 13 w 13"/>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 h="15">
                  <a:moveTo>
                    <a:pt x="6" y="12"/>
                  </a:moveTo>
                  <a:lnTo>
                    <a:pt x="6" y="10"/>
                  </a:lnTo>
                  <a:lnTo>
                    <a:pt x="7" y="10"/>
                  </a:lnTo>
                  <a:lnTo>
                    <a:pt x="7" y="9"/>
                  </a:lnTo>
                  <a:lnTo>
                    <a:pt x="7" y="7"/>
                  </a:lnTo>
                  <a:lnTo>
                    <a:pt x="6" y="7"/>
                  </a:lnTo>
                  <a:lnTo>
                    <a:pt x="7" y="7"/>
                  </a:lnTo>
                  <a:lnTo>
                    <a:pt x="7" y="6"/>
                  </a:lnTo>
                  <a:lnTo>
                    <a:pt x="6" y="6"/>
                  </a:lnTo>
                  <a:lnTo>
                    <a:pt x="4" y="6"/>
                  </a:lnTo>
                  <a:lnTo>
                    <a:pt x="4" y="7"/>
                  </a:lnTo>
                  <a:lnTo>
                    <a:pt x="4" y="9"/>
                  </a:lnTo>
                  <a:lnTo>
                    <a:pt x="3" y="9"/>
                  </a:lnTo>
                  <a:lnTo>
                    <a:pt x="4" y="9"/>
                  </a:lnTo>
                  <a:lnTo>
                    <a:pt x="4" y="10"/>
                  </a:lnTo>
                  <a:lnTo>
                    <a:pt x="3" y="10"/>
                  </a:lnTo>
                  <a:lnTo>
                    <a:pt x="2" y="10"/>
                  </a:lnTo>
                  <a:lnTo>
                    <a:pt x="2" y="9"/>
                  </a:lnTo>
                  <a:lnTo>
                    <a:pt x="0" y="9"/>
                  </a:lnTo>
                  <a:lnTo>
                    <a:pt x="0" y="7"/>
                  </a:lnTo>
                  <a:lnTo>
                    <a:pt x="0" y="6"/>
                  </a:lnTo>
                  <a:lnTo>
                    <a:pt x="2" y="6"/>
                  </a:lnTo>
                  <a:lnTo>
                    <a:pt x="2" y="7"/>
                  </a:lnTo>
                  <a:lnTo>
                    <a:pt x="3" y="6"/>
                  </a:lnTo>
                  <a:lnTo>
                    <a:pt x="3" y="7"/>
                  </a:lnTo>
                  <a:lnTo>
                    <a:pt x="4" y="6"/>
                  </a:lnTo>
                  <a:lnTo>
                    <a:pt x="3" y="6"/>
                  </a:lnTo>
                  <a:lnTo>
                    <a:pt x="3" y="5"/>
                  </a:lnTo>
                  <a:lnTo>
                    <a:pt x="3" y="3"/>
                  </a:lnTo>
                  <a:lnTo>
                    <a:pt x="4" y="5"/>
                  </a:lnTo>
                  <a:lnTo>
                    <a:pt x="4" y="3"/>
                  </a:lnTo>
                  <a:lnTo>
                    <a:pt x="4" y="2"/>
                  </a:lnTo>
                  <a:lnTo>
                    <a:pt x="4" y="3"/>
                  </a:lnTo>
                  <a:lnTo>
                    <a:pt x="6" y="3"/>
                  </a:lnTo>
                  <a:lnTo>
                    <a:pt x="6" y="2"/>
                  </a:lnTo>
                  <a:lnTo>
                    <a:pt x="6" y="0"/>
                  </a:lnTo>
                  <a:lnTo>
                    <a:pt x="7" y="0"/>
                  </a:lnTo>
                  <a:lnTo>
                    <a:pt x="9" y="0"/>
                  </a:lnTo>
                  <a:lnTo>
                    <a:pt x="9" y="2"/>
                  </a:lnTo>
                  <a:lnTo>
                    <a:pt x="7" y="2"/>
                  </a:lnTo>
                  <a:lnTo>
                    <a:pt x="7" y="3"/>
                  </a:lnTo>
                  <a:lnTo>
                    <a:pt x="7" y="5"/>
                  </a:lnTo>
                  <a:lnTo>
                    <a:pt x="9" y="5"/>
                  </a:lnTo>
                  <a:lnTo>
                    <a:pt x="7" y="5"/>
                  </a:lnTo>
                  <a:lnTo>
                    <a:pt x="6" y="5"/>
                  </a:lnTo>
                  <a:lnTo>
                    <a:pt x="7" y="6"/>
                  </a:lnTo>
                  <a:lnTo>
                    <a:pt x="9" y="6"/>
                  </a:lnTo>
                  <a:lnTo>
                    <a:pt x="9" y="7"/>
                  </a:lnTo>
                  <a:lnTo>
                    <a:pt x="7" y="7"/>
                  </a:lnTo>
                  <a:lnTo>
                    <a:pt x="9" y="7"/>
                  </a:lnTo>
                  <a:lnTo>
                    <a:pt x="10" y="7"/>
                  </a:lnTo>
                  <a:lnTo>
                    <a:pt x="10" y="9"/>
                  </a:lnTo>
                  <a:lnTo>
                    <a:pt x="9" y="9"/>
                  </a:lnTo>
                  <a:lnTo>
                    <a:pt x="9" y="10"/>
                  </a:lnTo>
                  <a:lnTo>
                    <a:pt x="9" y="12"/>
                  </a:lnTo>
                  <a:lnTo>
                    <a:pt x="10" y="12"/>
                  </a:lnTo>
                  <a:lnTo>
                    <a:pt x="10" y="10"/>
                  </a:lnTo>
                  <a:lnTo>
                    <a:pt x="12" y="12"/>
                  </a:lnTo>
                  <a:lnTo>
                    <a:pt x="13" y="12"/>
                  </a:lnTo>
                  <a:lnTo>
                    <a:pt x="12" y="12"/>
                  </a:lnTo>
                  <a:lnTo>
                    <a:pt x="10" y="12"/>
                  </a:lnTo>
                  <a:lnTo>
                    <a:pt x="10" y="13"/>
                  </a:lnTo>
                  <a:lnTo>
                    <a:pt x="10" y="15"/>
                  </a:lnTo>
                  <a:lnTo>
                    <a:pt x="12" y="13"/>
                  </a:lnTo>
                  <a:lnTo>
                    <a:pt x="13" y="13"/>
                  </a:lnTo>
                  <a:lnTo>
                    <a:pt x="13" y="15"/>
                  </a:lnTo>
                  <a:lnTo>
                    <a:pt x="12" y="15"/>
                  </a:lnTo>
                  <a:lnTo>
                    <a:pt x="10" y="15"/>
                  </a:lnTo>
                  <a:lnTo>
                    <a:pt x="9" y="15"/>
                  </a:lnTo>
                  <a:lnTo>
                    <a:pt x="9" y="13"/>
                  </a:lnTo>
                  <a:lnTo>
                    <a:pt x="7" y="13"/>
                  </a:lnTo>
                  <a:lnTo>
                    <a:pt x="6" y="1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6" name="Freeform 367"/>
            <p:cNvSpPr>
              <a:spLocks/>
            </p:cNvSpPr>
            <p:nvPr/>
          </p:nvSpPr>
          <p:spPr bwMode="auto">
            <a:xfrm>
              <a:off x="3208" y="1035"/>
              <a:ext cx="4" cy="7"/>
            </a:xfrm>
            <a:custGeom>
              <a:avLst/>
              <a:gdLst>
                <a:gd name="T0" fmla="*/ 2 w 9"/>
                <a:gd name="T1" fmla="*/ 4 h 14"/>
                <a:gd name="T2" fmla="*/ 0 w 9"/>
                <a:gd name="T3" fmla="*/ 4 h 14"/>
                <a:gd name="T4" fmla="*/ 0 w 9"/>
                <a:gd name="T5" fmla="*/ 2 h 14"/>
                <a:gd name="T6" fmla="*/ 2 w 9"/>
                <a:gd name="T7" fmla="*/ 2 h 14"/>
                <a:gd name="T8" fmla="*/ 3 w 9"/>
                <a:gd name="T9" fmla="*/ 2 h 14"/>
                <a:gd name="T10" fmla="*/ 2 w 9"/>
                <a:gd name="T11" fmla="*/ 1 h 14"/>
                <a:gd name="T12" fmla="*/ 3 w 9"/>
                <a:gd name="T13" fmla="*/ 1 h 14"/>
                <a:gd name="T14" fmla="*/ 3 w 9"/>
                <a:gd name="T15" fmla="*/ 0 h 14"/>
                <a:gd name="T16" fmla="*/ 5 w 9"/>
                <a:gd name="T17" fmla="*/ 0 h 14"/>
                <a:gd name="T18" fmla="*/ 5 w 9"/>
                <a:gd name="T19" fmla="*/ 1 h 14"/>
                <a:gd name="T20" fmla="*/ 5 w 9"/>
                <a:gd name="T21" fmla="*/ 2 h 14"/>
                <a:gd name="T22" fmla="*/ 6 w 9"/>
                <a:gd name="T23" fmla="*/ 4 h 14"/>
                <a:gd name="T24" fmla="*/ 6 w 9"/>
                <a:gd name="T25" fmla="*/ 5 h 14"/>
                <a:gd name="T26" fmla="*/ 6 w 9"/>
                <a:gd name="T27" fmla="*/ 7 h 14"/>
                <a:gd name="T28" fmla="*/ 6 w 9"/>
                <a:gd name="T29" fmla="*/ 8 h 14"/>
                <a:gd name="T30" fmla="*/ 8 w 9"/>
                <a:gd name="T31" fmla="*/ 10 h 14"/>
                <a:gd name="T32" fmla="*/ 8 w 9"/>
                <a:gd name="T33" fmla="*/ 11 h 14"/>
                <a:gd name="T34" fmla="*/ 8 w 9"/>
                <a:gd name="T35" fmla="*/ 10 h 14"/>
                <a:gd name="T36" fmla="*/ 6 w 9"/>
                <a:gd name="T37" fmla="*/ 10 h 14"/>
                <a:gd name="T38" fmla="*/ 6 w 9"/>
                <a:gd name="T39" fmla="*/ 11 h 14"/>
                <a:gd name="T40" fmla="*/ 8 w 9"/>
                <a:gd name="T41" fmla="*/ 11 h 14"/>
                <a:gd name="T42" fmla="*/ 8 w 9"/>
                <a:gd name="T43" fmla="*/ 12 h 14"/>
                <a:gd name="T44" fmla="*/ 9 w 9"/>
                <a:gd name="T45" fmla="*/ 12 h 14"/>
                <a:gd name="T46" fmla="*/ 9 w 9"/>
                <a:gd name="T47" fmla="*/ 14 h 14"/>
                <a:gd name="T48" fmla="*/ 8 w 9"/>
                <a:gd name="T49" fmla="*/ 14 h 14"/>
                <a:gd name="T50" fmla="*/ 6 w 9"/>
                <a:gd name="T51" fmla="*/ 12 h 14"/>
                <a:gd name="T52" fmla="*/ 6 w 9"/>
                <a:gd name="T53" fmla="*/ 14 h 14"/>
                <a:gd name="T54" fmla="*/ 5 w 9"/>
                <a:gd name="T55" fmla="*/ 12 h 14"/>
                <a:gd name="T56" fmla="*/ 5 w 9"/>
                <a:gd name="T57" fmla="*/ 11 h 14"/>
                <a:gd name="T58" fmla="*/ 3 w 9"/>
                <a:gd name="T59" fmla="*/ 11 h 14"/>
                <a:gd name="T60" fmla="*/ 3 w 9"/>
                <a:gd name="T61" fmla="*/ 10 h 14"/>
                <a:gd name="T62" fmla="*/ 3 w 9"/>
                <a:gd name="T63" fmla="*/ 8 h 14"/>
                <a:gd name="T64" fmla="*/ 2 w 9"/>
                <a:gd name="T65" fmla="*/ 8 h 14"/>
                <a:gd name="T66" fmla="*/ 2 w 9"/>
                <a:gd name="T67" fmla="*/ 7 h 14"/>
                <a:gd name="T68" fmla="*/ 3 w 9"/>
                <a:gd name="T69" fmla="*/ 7 h 14"/>
                <a:gd name="T70" fmla="*/ 2 w 9"/>
                <a:gd name="T71" fmla="*/ 5 h 14"/>
                <a:gd name="T72" fmla="*/ 2 w 9"/>
                <a:gd name="T73" fmla="*/ 4 h 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
                <a:gd name="T112" fmla="*/ 0 h 14"/>
                <a:gd name="T113" fmla="*/ 9 w 9"/>
                <a:gd name="T114" fmla="*/ 14 h 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 h="14">
                  <a:moveTo>
                    <a:pt x="2" y="4"/>
                  </a:moveTo>
                  <a:lnTo>
                    <a:pt x="0" y="4"/>
                  </a:lnTo>
                  <a:lnTo>
                    <a:pt x="0" y="2"/>
                  </a:lnTo>
                  <a:lnTo>
                    <a:pt x="2" y="2"/>
                  </a:lnTo>
                  <a:lnTo>
                    <a:pt x="3" y="2"/>
                  </a:lnTo>
                  <a:lnTo>
                    <a:pt x="2" y="1"/>
                  </a:lnTo>
                  <a:lnTo>
                    <a:pt x="3" y="1"/>
                  </a:lnTo>
                  <a:lnTo>
                    <a:pt x="3" y="0"/>
                  </a:lnTo>
                  <a:lnTo>
                    <a:pt x="5" y="0"/>
                  </a:lnTo>
                  <a:lnTo>
                    <a:pt x="5" y="1"/>
                  </a:lnTo>
                  <a:lnTo>
                    <a:pt x="5" y="2"/>
                  </a:lnTo>
                  <a:lnTo>
                    <a:pt x="6" y="4"/>
                  </a:lnTo>
                  <a:lnTo>
                    <a:pt x="6" y="5"/>
                  </a:lnTo>
                  <a:lnTo>
                    <a:pt x="6" y="7"/>
                  </a:lnTo>
                  <a:lnTo>
                    <a:pt x="6" y="8"/>
                  </a:lnTo>
                  <a:lnTo>
                    <a:pt x="8" y="10"/>
                  </a:lnTo>
                  <a:lnTo>
                    <a:pt x="8" y="11"/>
                  </a:lnTo>
                  <a:lnTo>
                    <a:pt x="8" y="10"/>
                  </a:lnTo>
                  <a:lnTo>
                    <a:pt x="6" y="10"/>
                  </a:lnTo>
                  <a:lnTo>
                    <a:pt x="6" y="11"/>
                  </a:lnTo>
                  <a:lnTo>
                    <a:pt x="8" y="11"/>
                  </a:lnTo>
                  <a:lnTo>
                    <a:pt x="8" y="12"/>
                  </a:lnTo>
                  <a:lnTo>
                    <a:pt x="9" y="12"/>
                  </a:lnTo>
                  <a:lnTo>
                    <a:pt x="9" y="14"/>
                  </a:lnTo>
                  <a:lnTo>
                    <a:pt x="8" y="14"/>
                  </a:lnTo>
                  <a:lnTo>
                    <a:pt x="6" y="12"/>
                  </a:lnTo>
                  <a:lnTo>
                    <a:pt x="6" y="14"/>
                  </a:lnTo>
                  <a:lnTo>
                    <a:pt x="5" y="12"/>
                  </a:lnTo>
                  <a:lnTo>
                    <a:pt x="5" y="11"/>
                  </a:lnTo>
                  <a:lnTo>
                    <a:pt x="3" y="11"/>
                  </a:lnTo>
                  <a:lnTo>
                    <a:pt x="3" y="10"/>
                  </a:lnTo>
                  <a:lnTo>
                    <a:pt x="3" y="8"/>
                  </a:lnTo>
                  <a:lnTo>
                    <a:pt x="2" y="8"/>
                  </a:lnTo>
                  <a:lnTo>
                    <a:pt x="2" y="7"/>
                  </a:lnTo>
                  <a:lnTo>
                    <a:pt x="3" y="7"/>
                  </a:lnTo>
                  <a:lnTo>
                    <a:pt x="2" y="5"/>
                  </a:lnTo>
                  <a:lnTo>
                    <a:pt x="2"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7" name="Freeform 368"/>
            <p:cNvSpPr>
              <a:spLocks/>
            </p:cNvSpPr>
            <p:nvPr/>
          </p:nvSpPr>
          <p:spPr bwMode="auto">
            <a:xfrm>
              <a:off x="3182" y="1041"/>
              <a:ext cx="7" cy="6"/>
            </a:xfrm>
            <a:custGeom>
              <a:avLst/>
              <a:gdLst>
                <a:gd name="T0" fmla="*/ 11 w 13"/>
                <a:gd name="T1" fmla="*/ 8 h 12"/>
                <a:gd name="T2" fmla="*/ 13 w 13"/>
                <a:gd name="T3" fmla="*/ 8 h 12"/>
                <a:gd name="T4" fmla="*/ 13 w 13"/>
                <a:gd name="T5" fmla="*/ 9 h 12"/>
                <a:gd name="T6" fmla="*/ 13 w 13"/>
                <a:gd name="T7" fmla="*/ 10 h 12"/>
                <a:gd name="T8" fmla="*/ 13 w 13"/>
                <a:gd name="T9" fmla="*/ 12 h 12"/>
                <a:gd name="T10" fmla="*/ 13 w 13"/>
                <a:gd name="T11" fmla="*/ 10 h 12"/>
                <a:gd name="T12" fmla="*/ 11 w 13"/>
                <a:gd name="T13" fmla="*/ 10 h 12"/>
                <a:gd name="T14" fmla="*/ 11 w 13"/>
                <a:gd name="T15" fmla="*/ 9 h 12"/>
                <a:gd name="T16" fmla="*/ 13 w 13"/>
                <a:gd name="T17" fmla="*/ 9 h 12"/>
                <a:gd name="T18" fmla="*/ 11 w 13"/>
                <a:gd name="T19" fmla="*/ 9 h 12"/>
                <a:gd name="T20" fmla="*/ 10 w 13"/>
                <a:gd name="T21" fmla="*/ 9 h 12"/>
                <a:gd name="T22" fmla="*/ 10 w 13"/>
                <a:gd name="T23" fmla="*/ 8 h 12"/>
                <a:gd name="T24" fmla="*/ 8 w 13"/>
                <a:gd name="T25" fmla="*/ 8 h 12"/>
                <a:gd name="T26" fmla="*/ 8 w 13"/>
                <a:gd name="T27" fmla="*/ 9 h 12"/>
                <a:gd name="T28" fmla="*/ 8 w 13"/>
                <a:gd name="T29" fmla="*/ 10 h 12"/>
                <a:gd name="T30" fmla="*/ 7 w 13"/>
                <a:gd name="T31" fmla="*/ 10 h 12"/>
                <a:gd name="T32" fmla="*/ 7 w 13"/>
                <a:gd name="T33" fmla="*/ 9 h 12"/>
                <a:gd name="T34" fmla="*/ 7 w 13"/>
                <a:gd name="T35" fmla="*/ 8 h 12"/>
                <a:gd name="T36" fmla="*/ 6 w 13"/>
                <a:gd name="T37" fmla="*/ 8 h 12"/>
                <a:gd name="T38" fmla="*/ 6 w 13"/>
                <a:gd name="T39" fmla="*/ 6 h 12"/>
                <a:gd name="T40" fmla="*/ 6 w 13"/>
                <a:gd name="T41" fmla="*/ 8 h 12"/>
                <a:gd name="T42" fmla="*/ 4 w 13"/>
                <a:gd name="T43" fmla="*/ 8 h 12"/>
                <a:gd name="T44" fmla="*/ 4 w 13"/>
                <a:gd name="T45" fmla="*/ 6 h 12"/>
                <a:gd name="T46" fmla="*/ 4 w 13"/>
                <a:gd name="T47" fmla="*/ 8 h 12"/>
                <a:gd name="T48" fmla="*/ 3 w 13"/>
                <a:gd name="T49" fmla="*/ 8 h 12"/>
                <a:gd name="T50" fmla="*/ 3 w 13"/>
                <a:gd name="T51" fmla="*/ 6 h 12"/>
                <a:gd name="T52" fmla="*/ 1 w 13"/>
                <a:gd name="T53" fmla="*/ 6 h 12"/>
                <a:gd name="T54" fmla="*/ 1 w 13"/>
                <a:gd name="T55" fmla="*/ 5 h 12"/>
                <a:gd name="T56" fmla="*/ 0 w 13"/>
                <a:gd name="T57" fmla="*/ 5 h 12"/>
                <a:gd name="T58" fmla="*/ 0 w 13"/>
                <a:gd name="T59" fmla="*/ 3 h 12"/>
                <a:gd name="T60" fmla="*/ 0 w 13"/>
                <a:gd name="T61" fmla="*/ 2 h 12"/>
                <a:gd name="T62" fmla="*/ 1 w 13"/>
                <a:gd name="T63" fmla="*/ 2 h 12"/>
                <a:gd name="T64" fmla="*/ 1 w 13"/>
                <a:gd name="T65" fmla="*/ 3 h 12"/>
                <a:gd name="T66" fmla="*/ 3 w 13"/>
                <a:gd name="T67" fmla="*/ 2 h 12"/>
                <a:gd name="T68" fmla="*/ 1 w 13"/>
                <a:gd name="T69" fmla="*/ 2 h 12"/>
                <a:gd name="T70" fmla="*/ 3 w 13"/>
                <a:gd name="T71" fmla="*/ 0 h 12"/>
                <a:gd name="T72" fmla="*/ 3 w 13"/>
                <a:gd name="T73" fmla="*/ 2 h 12"/>
                <a:gd name="T74" fmla="*/ 4 w 13"/>
                <a:gd name="T75" fmla="*/ 2 h 12"/>
                <a:gd name="T76" fmla="*/ 6 w 13"/>
                <a:gd name="T77" fmla="*/ 2 h 12"/>
                <a:gd name="T78" fmla="*/ 6 w 13"/>
                <a:gd name="T79" fmla="*/ 3 h 12"/>
                <a:gd name="T80" fmla="*/ 7 w 13"/>
                <a:gd name="T81" fmla="*/ 3 h 12"/>
                <a:gd name="T82" fmla="*/ 7 w 13"/>
                <a:gd name="T83" fmla="*/ 5 h 12"/>
                <a:gd name="T84" fmla="*/ 8 w 13"/>
                <a:gd name="T85" fmla="*/ 5 h 12"/>
                <a:gd name="T86" fmla="*/ 8 w 13"/>
                <a:gd name="T87" fmla="*/ 6 h 12"/>
                <a:gd name="T88" fmla="*/ 10 w 13"/>
                <a:gd name="T89" fmla="*/ 6 h 12"/>
                <a:gd name="T90" fmla="*/ 11 w 13"/>
                <a:gd name="T91" fmla="*/ 6 h 12"/>
                <a:gd name="T92" fmla="*/ 11 w 13"/>
                <a:gd name="T93" fmla="*/ 8 h 1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
                <a:gd name="T142" fmla="*/ 0 h 12"/>
                <a:gd name="T143" fmla="*/ 13 w 13"/>
                <a:gd name="T144" fmla="*/ 12 h 1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 h="12">
                  <a:moveTo>
                    <a:pt x="11" y="8"/>
                  </a:moveTo>
                  <a:lnTo>
                    <a:pt x="13" y="8"/>
                  </a:lnTo>
                  <a:lnTo>
                    <a:pt x="13" y="9"/>
                  </a:lnTo>
                  <a:lnTo>
                    <a:pt x="13" y="10"/>
                  </a:lnTo>
                  <a:lnTo>
                    <a:pt x="13" y="12"/>
                  </a:lnTo>
                  <a:lnTo>
                    <a:pt x="13" y="10"/>
                  </a:lnTo>
                  <a:lnTo>
                    <a:pt x="11" y="10"/>
                  </a:lnTo>
                  <a:lnTo>
                    <a:pt x="11" y="9"/>
                  </a:lnTo>
                  <a:lnTo>
                    <a:pt x="13" y="9"/>
                  </a:lnTo>
                  <a:lnTo>
                    <a:pt x="11" y="9"/>
                  </a:lnTo>
                  <a:lnTo>
                    <a:pt x="10" y="9"/>
                  </a:lnTo>
                  <a:lnTo>
                    <a:pt x="10" y="8"/>
                  </a:lnTo>
                  <a:lnTo>
                    <a:pt x="8" y="8"/>
                  </a:lnTo>
                  <a:lnTo>
                    <a:pt x="8" y="9"/>
                  </a:lnTo>
                  <a:lnTo>
                    <a:pt x="8" y="10"/>
                  </a:lnTo>
                  <a:lnTo>
                    <a:pt x="7" y="10"/>
                  </a:lnTo>
                  <a:lnTo>
                    <a:pt x="7" y="9"/>
                  </a:lnTo>
                  <a:lnTo>
                    <a:pt x="7" y="8"/>
                  </a:lnTo>
                  <a:lnTo>
                    <a:pt x="6" y="8"/>
                  </a:lnTo>
                  <a:lnTo>
                    <a:pt x="6" y="6"/>
                  </a:lnTo>
                  <a:lnTo>
                    <a:pt x="6" y="8"/>
                  </a:lnTo>
                  <a:lnTo>
                    <a:pt x="4" y="8"/>
                  </a:lnTo>
                  <a:lnTo>
                    <a:pt x="4" y="6"/>
                  </a:lnTo>
                  <a:lnTo>
                    <a:pt x="4" y="8"/>
                  </a:lnTo>
                  <a:lnTo>
                    <a:pt x="3" y="8"/>
                  </a:lnTo>
                  <a:lnTo>
                    <a:pt x="3" y="6"/>
                  </a:lnTo>
                  <a:lnTo>
                    <a:pt x="1" y="6"/>
                  </a:lnTo>
                  <a:lnTo>
                    <a:pt x="1" y="5"/>
                  </a:lnTo>
                  <a:lnTo>
                    <a:pt x="0" y="5"/>
                  </a:lnTo>
                  <a:lnTo>
                    <a:pt x="0" y="3"/>
                  </a:lnTo>
                  <a:lnTo>
                    <a:pt x="0" y="2"/>
                  </a:lnTo>
                  <a:lnTo>
                    <a:pt x="1" y="2"/>
                  </a:lnTo>
                  <a:lnTo>
                    <a:pt x="1" y="3"/>
                  </a:lnTo>
                  <a:lnTo>
                    <a:pt x="3" y="2"/>
                  </a:lnTo>
                  <a:lnTo>
                    <a:pt x="1" y="2"/>
                  </a:lnTo>
                  <a:lnTo>
                    <a:pt x="3" y="0"/>
                  </a:lnTo>
                  <a:lnTo>
                    <a:pt x="3" y="2"/>
                  </a:lnTo>
                  <a:lnTo>
                    <a:pt x="4" y="2"/>
                  </a:lnTo>
                  <a:lnTo>
                    <a:pt x="6" y="2"/>
                  </a:lnTo>
                  <a:lnTo>
                    <a:pt x="6" y="3"/>
                  </a:lnTo>
                  <a:lnTo>
                    <a:pt x="7" y="3"/>
                  </a:lnTo>
                  <a:lnTo>
                    <a:pt x="7" y="5"/>
                  </a:lnTo>
                  <a:lnTo>
                    <a:pt x="8" y="5"/>
                  </a:lnTo>
                  <a:lnTo>
                    <a:pt x="8" y="6"/>
                  </a:lnTo>
                  <a:lnTo>
                    <a:pt x="10" y="6"/>
                  </a:lnTo>
                  <a:lnTo>
                    <a:pt x="11" y="6"/>
                  </a:lnTo>
                  <a:lnTo>
                    <a:pt x="11" y="8"/>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8" name="Freeform 369"/>
            <p:cNvSpPr>
              <a:spLocks/>
            </p:cNvSpPr>
            <p:nvPr/>
          </p:nvSpPr>
          <p:spPr bwMode="auto">
            <a:xfrm>
              <a:off x="3247" y="950"/>
              <a:ext cx="9" cy="8"/>
            </a:xfrm>
            <a:custGeom>
              <a:avLst/>
              <a:gdLst>
                <a:gd name="T0" fmla="*/ 4 w 18"/>
                <a:gd name="T1" fmla="*/ 4 h 14"/>
                <a:gd name="T2" fmla="*/ 1 w 18"/>
                <a:gd name="T3" fmla="*/ 1 h 14"/>
                <a:gd name="T4" fmla="*/ 0 w 18"/>
                <a:gd name="T5" fmla="*/ 0 h 14"/>
                <a:gd name="T6" fmla="*/ 1 w 18"/>
                <a:gd name="T7" fmla="*/ 0 h 14"/>
                <a:gd name="T8" fmla="*/ 2 w 18"/>
                <a:gd name="T9" fmla="*/ 1 h 14"/>
                <a:gd name="T10" fmla="*/ 4 w 18"/>
                <a:gd name="T11" fmla="*/ 3 h 14"/>
                <a:gd name="T12" fmla="*/ 5 w 18"/>
                <a:gd name="T13" fmla="*/ 3 h 14"/>
                <a:gd name="T14" fmla="*/ 7 w 18"/>
                <a:gd name="T15" fmla="*/ 3 h 14"/>
                <a:gd name="T16" fmla="*/ 8 w 18"/>
                <a:gd name="T17" fmla="*/ 4 h 14"/>
                <a:gd name="T18" fmla="*/ 10 w 18"/>
                <a:gd name="T19" fmla="*/ 6 h 14"/>
                <a:gd name="T20" fmla="*/ 11 w 18"/>
                <a:gd name="T21" fmla="*/ 7 h 14"/>
                <a:gd name="T22" fmla="*/ 12 w 18"/>
                <a:gd name="T23" fmla="*/ 8 h 14"/>
                <a:gd name="T24" fmla="*/ 14 w 18"/>
                <a:gd name="T25" fmla="*/ 11 h 14"/>
                <a:gd name="T26" fmla="*/ 15 w 18"/>
                <a:gd name="T27" fmla="*/ 13 h 14"/>
                <a:gd name="T28" fmla="*/ 17 w 18"/>
                <a:gd name="T29" fmla="*/ 14 h 14"/>
                <a:gd name="T30" fmla="*/ 18 w 18"/>
                <a:gd name="T31" fmla="*/ 14 h 14"/>
                <a:gd name="T32" fmla="*/ 17 w 18"/>
                <a:gd name="T33" fmla="*/ 14 h 14"/>
                <a:gd name="T34" fmla="*/ 15 w 18"/>
                <a:gd name="T35" fmla="*/ 14 h 14"/>
                <a:gd name="T36" fmla="*/ 12 w 18"/>
                <a:gd name="T37" fmla="*/ 11 h 14"/>
                <a:gd name="T38" fmla="*/ 8 w 18"/>
                <a:gd name="T39" fmla="*/ 8 h 14"/>
                <a:gd name="T40" fmla="*/ 7 w 18"/>
                <a:gd name="T41" fmla="*/ 7 h 14"/>
                <a:gd name="T42" fmla="*/ 4 w 18"/>
                <a:gd name="T43" fmla="*/ 4 h 1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
                <a:gd name="T67" fmla="*/ 0 h 14"/>
                <a:gd name="T68" fmla="*/ 18 w 18"/>
                <a:gd name="T69" fmla="*/ 14 h 1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 h="14">
                  <a:moveTo>
                    <a:pt x="4" y="4"/>
                  </a:moveTo>
                  <a:lnTo>
                    <a:pt x="1" y="1"/>
                  </a:lnTo>
                  <a:lnTo>
                    <a:pt x="0" y="0"/>
                  </a:lnTo>
                  <a:lnTo>
                    <a:pt x="1" y="0"/>
                  </a:lnTo>
                  <a:lnTo>
                    <a:pt x="2" y="1"/>
                  </a:lnTo>
                  <a:lnTo>
                    <a:pt x="4" y="3"/>
                  </a:lnTo>
                  <a:lnTo>
                    <a:pt x="5" y="3"/>
                  </a:lnTo>
                  <a:lnTo>
                    <a:pt x="7" y="3"/>
                  </a:lnTo>
                  <a:lnTo>
                    <a:pt x="8" y="4"/>
                  </a:lnTo>
                  <a:lnTo>
                    <a:pt x="10" y="6"/>
                  </a:lnTo>
                  <a:lnTo>
                    <a:pt x="11" y="7"/>
                  </a:lnTo>
                  <a:lnTo>
                    <a:pt x="12" y="8"/>
                  </a:lnTo>
                  <a:lnTo>
                    <a:pt x="14" y="11"/>
                  </a:lnTo>
                  <a:lnTo>
                    <a:pt x="15" y="13"/>
                  </a:lnTo>
                  <a:lnTo>
                    <a:pt x="17" y="14"/>
                  </a:lnTo>
                  <a:lnTo>
                    <a:pt x="18" y="14"/>
                  </a:lnTo>
                  <a:lnTo>
                    <a:pt x="17" y="14"/>
                  </a:lnTo>
                  <a:lnTo>
                    <a:pt x="15" y="14"/>
                  </a:lnTo>
                  <a:lnTo>
                    <a:pt x="12" y="11"/>
                  </a:lnTo>
                  <a:lnTo>
                    <a:pt x="8" y="8"/>
                  </a:lnTo>
                  <a:lnTo>
                    <a:pt x="7" y="7"/>
                  </a:lnTo>
                  <a:lnTo>
                    <a:pt x="4"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19" name="Freeform 370"/>
            <p:cNvSpPr>
              <a:spLocks/>
            </p:cNvSpPr>
            <p:nvPr/>
          </p:nvSpPr>
          <p:spPr bwMode="auto">
            <a:xfrm>
              <a:off x="3200" y="1048"/>
              <a:ext cx="7" cy="5"/>
            </a:xfrm>
            <a:custGeom>
              <a:avLst/>
              <a:gdLst>
                <a:gd name="T0" fmla="*/ 0 w 13"/>
                <a:gd name="T1" fmla="*/ 8 h 10"/>
                <a:gd name="T2" fmla="*/ 0 w 13"/>
                <a:gd name="T3" fmla="*/ 10 h 10"/>
                <a:gd name="T4" fmla="*/ 1 w 13"/>
                <a:gd name="T5" fmla="*/ 10 h 10"/>
                <a:gd name="T6" fmla="*/ 3 w 13"/>
                <a:gd name="T7" fmla="*/ 10 h 10"/>
                <a:gd name="T8" fmla="*/ 4 w 13"/>
                <a:gd name="T9" fmla="*/ 10 h 10"/>
                <a:gd name="T10" fmla="*/ 4 w 13"/>
                <a:gd name="T11" fmla="*/ 8 h 10"/>
                <a:gd name="T12" fmla="*/ 4 w 13"/>
                <a:gd name="T13" fmla="*/ 7 h 10"/>
                <a:gd name="T14" fmla="*/ 4 w 13"/>
                <a:gd name="T15" fmla="*/ 8 h 10"/>
                <a:gd name="T16" fmla="*/ 5 w 13"/>
                <a:gd name="T17" fmla="*/ 8 h 10"/>
                <a:gd name="T18" fmla="*/ 7 w 13"/>
                <a:gd name="T19" fmla="*/ 8 h 10"/>
                <a:gd name="T20" fmla="*/ 7 w 13"/>
                <a:gd name="T21" fmla="*/ 7 h 10"/>
                <a:gd name="T22" fmla="*/ 5 w 13"/>
                <a:gd name="T23" fmla="*/ 7 h 10"/>
                <a:gd name="T24" fmla="*/ 7 w 13"/>
                <a:gd name="T25" fmla="*/ 7 h 10"/>
                <a:gd name="T26" fmla="*/ 8 w 13"/>
                <a:gd name="T27" fmla="*/ 8 h 10"/>
                <a:gd name="T28" fmla="*/ 8 w 13"/>
                <a:gd name="T29" fmla="*/ 7 h 10"/>
                <a:gd name="T30" fmla="*/ 10 w 13"/>
                <a:gd name="T31" fmla="*/ 7 h 10"/>
                <a:gd name="T32" fmla="*/ 8 w 13"/>
                <a:gd name="T33" fmla="*/ 7 h 10"/>
                <a:gd name="T34" fmla="*/ 8 w 13"/>
                <a:gd name="T35" fmla="*/ 5 h 10"/>
                <a:gd name="T36" fmla="*/ 10 w 13"/>
                <a:gd name="T37" fmla="*/ 5 h 10"/>
                <a:gd name="T38" fmla="*/ 11 w 13"/>
                <a:gd name="T39" fmla="*/ 5 h 10"/>
                <a:gd name="T40" fmla="*/ 13 w 13"/>
                <a:gd name="T41" fmla="*/ 5 h 10"/>
                <a:gd name="T42" fmla="*/ 13 w 13"/>
                <a:gd name="T43" fmla="*/ 4 h 10"/>
                <a:gd name="T44" fmla="*/ 11 w 13"/>
                <a:gd name="T45" fmla="*/ 4 h 10"/>
                <a:gd name="T46" fmla="*/ 10 w 13"/>
                <a:gd name="T47" fmla="*/ 4 h 10"/>
                <a:gd name="T48" fmla="*/ 8 w 13"/>
                <a:gd name="T49" fmla="*/ 4 h 10"/>
                <a:gd name="T50" fmla="*/ 8 w 13"/>
                <a:gd name="T51" fmla="*/ 5 h 10"/>
                <a:gd name="T52" fmla="*/ 7 w 13"/>
                <a:gd name="T53" fmla="*/ 5 h 10"/>
                <a:gd name="T54" fmla="*/ 7 w 13"/>
                <a:gd name="T55" fmla="*/ 4 h 10"/>
                <a:gd name="T56" fmla="*/ 8 w 13"/>
                <a:gd name="T57" fmla="*/ 4 h 10"/>
                <a:gd name="T58" fmla="*/ 7 w 13"/>
                <a:gd name="T59" fmla="*/ 4 h 10"/>
                <a:gd name="T60" fmla="*/ 7 w 13"/>
                <a:gd name="T61" fmla="*/ 3 h 10"/>
                <a:gd name="T62" fmla="*/ 8 w 13"/>
                <a:gd name="T63" fmla="*/ 3 h 10"/>
                <a:gd name="T64" fmla="*/ 7 w 13"/>
                <a:gd name="T65" fmla="*/ 3 h 10"/>
                <a:gd name="T66" fmla="*/ 7 w 13"/>
                <a:gd name="T67" fmla="*/ 1 h 10"/>
                <a:gd name="T68" fmla="*/ 5 w 13"/>
                <a:gd name="T69" fmla="*/ 1 h 10"/>
                <a:gd name="T70" fmla="*/ 5 w 13"/>
                <a:gd name="T71" fmla="*/ 0 h 10"/>
                <a:gd name="T72" fmla="*/ 4 w 13"/>
                <a:gd name="T73" fmla="*/ 0 h 10"/>
                <a:gd name="T74" fmla="*/ 4 w 13"/>
                <a:gd name="T75" fmla="*/ 1 h 10"/>
                <a:gd name="T76" fmla="*/ 5 w 13"/>
                <a:gd name="T77" fmla="*/ 1 h 10"/>
                <a:gd name="T78" fmla="*/ 5 w 13"/>
                <a:gd name="T79" fmla="*/ 3 h 10"/>
                <a:gd name="T80" fmla="*/ 7 w 13"/>
                <a:gd name="T81" fmla="*/ 4 h 10"/>
                <a:gd name="T82" fmla="*/ 5 w 13"/>
                <a:gd name="T83" fmla="*/ 4 h 10"/>
                <a:gd name="T84" fmla="*/ 5 w 13"/>
                <a:gd name="T85" fmla="*/ 5 h 10"/>
                <a:gd name="T86" fmla="*/ 5 w 13"/>
                <a:gd name="T87" fmla="*/ 4 h 10"/>
                <a:gd name="T88" fmla="*/ 4 w 13"/>
                <a:gd name="T89" fmla="*/ 4 h 10"/>
                <a:gd name="T90" fmla="*/ 3 w 13"/>
                <a:gd name="T91" fmla="*/ 4 h 10"/>
                <a:gd name="T92" fmla="*/ 3 w 13"/>
                <a:gd name="T93" fmla="*/ 5 h 10"/>
                <a:gd name="T94" fmla="*/ 1 w 13"/>
                <a:gd name="T95" fmla="*/ 5 h 10"/>
                <a:gd name="T96" fmla="*/ 0 w 13"/>
                <a:gd name="T97" fmla="*/ 5 h 10"/>
                <a:gd name="T98" fmla="*/ 0 w 13"/>
                <a:gd name="T99" fmla="*/ 7 h 10"/>
                <a:gd name="T100" fmla="*/ 0 w 13"/>
                <a:gd name="T101" fmla="*/ 8 h 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
                <a:gd name="T154" fmla="*/ 0 h 10"/>
                <a:gd name="T155" fmla="*/ 13 w 13"/>
                <a:gd name="T156" fmla="*/ 10 h 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 h="10">
                  <a:moveTo>
                    <a:pt x="0" y="8"/>
                  </a:moveTo>
                  <a:lnTo>
                    <a:pt x="0" y="10"/>
                  </a:lnTo>
                  <a:lnTo>
                    <a:pt x="1" y="10"/>
                  </a:lnTo>
                  <a:lnTo>
                    <a:pt x="3" y="10"/>
                  </a:lnTo>
                  <a:lnTo>
                    <a:pt x="4" y="10"/>
                  </a:lnTo>
                  <a:lnTo>
                    <a:pt x="4" y="8"/>
                  </a:lnTo>
                  <a:lnTo>
                    <a:pt x="4" y="7"/>
                  </a:lnTo>
                  <a:lnTo>
                    <a:pt x="4" y="8"/>
                  </a:lnTo>
                  <a:lnTo>
                    <a:pt x="5" y="8"/>
                  </a:lnTo>
                  <a:lnTo>
                    <a:pt x="7" y="8"/>
                  </a:lnTo>
                  <a:lnTo>
                    <a:pt x="7" y="7"/>
                  </a:lnTo>
                  <a:lnTo>
                    <a:pt x="5" y="7"/>
                  </a:lnTo>
                  <a:lnTo>
                    <a:pt x="7" y="7"/>
                  </a:lnTo>
                  <a:lnTo>
                    <a:pt x="8" y="8"/>
                  </a:lnTo>
                  <a:lnTo>
                    <a:pt x="8" y="7"/>
                  </a:lnTo>
                  <a:lnTo>
                    <a:pt x="10" y="7"/>
                  </a:lnTo>
                  <a:lnTo>
                    <a:pt x="8" y="7"/>
                  </a:lnTo>
                  <a:lnTo>
                    <a:pt x="8" y="5"/>
                  </a:lnTo>
                  <a:lnTo>
                    <a:pt x="10" y="5"/>
                  </a:lnTo>
                  <a:lnTo>
                    <a:pt x="11" y="5"/>
                  </a:lnTo>
                  <a:lnTo>
                    <a:pt x="13" y="5"/>
                  </a:lnTo>
                  <a:lnTo>
                    <a:pt x="13" y="4"/>
                  </a:lnTo>
                  <a:lnTo>
                    <a:pt x="11" y="4"/>
                  </a:lnTo>
                  <a:lnTo>
                    <a:pt x="10" y="4"/>
                  </a:lnTo>
                  <a:lnTo>
                    <a:pt x="8" y="4"/>
                  </a:lnTo>
                  <a:lnTo>
                    <a:pt x="8" y="5"/>
                  </a:lnTo>
                  <a:lnTo>
                    <a:pt x="7" y="5"/>
                  </a:lnTo>
                  <a:lnTo>
                    <a:pt x="7" y="4"/>
                  </a:lnTo>
                  <a:lnTo>
                    <a:pt x="8" y="4"/>
                  </a:lnTo>
                  <a:lnTo>
                    <a:pt x="7" y="4"/>
                  </a:lnTo>
                  <a:lnTo>
                    <a:pt x="7" y="3"/>
                  </a:lnTo>
                  <a:lnTo>
                    <a:pt x="8" y="3"/>
                  </a:lnTo>
                  <a:lnTo>
                    <a:pt x="7" y="3"/>
                  </a:lnTo>
                  <a:lnTo>
                    <a:pt x="7" y="1"/>
                  </a:lnTo>
                  <a:lnTo>
                    <a:pt x="5" y="1"/>
                  </a:lnTo>
                  <a:lnTo>
                    <a:pt x="5" y="0"/>
                  </a:lnTo>
                  <a:lnTo>
                    <a:pt x="4" y="0"/>
                  </a:lnTo>
                  <a:lnTo>
                    <a:pt x="4" y="1"/>
                  </a:lnTo>
                  <a:lnTo>
                    <a:pt x="5" y="1"/>
                  </a:lnTo>
                  <a:lnTo>
                    <a:pt x="5" y="3"/>
                  </a:lnTo>
                  <a:lnTo>
                    <a:pt x="7" y="4"/>
                  </a:lnTo>
                  <a:lnTo>
                    <a:pt x="5" y="4"/>
                  </a:lnTo>
                  <a:lnTo>
                    <a:pt x="5" y="5"/>
                  </a:lnTo>
                  <a:lnTo>
                    <a:pt x="5" y="4"/>
                  </a:lnTo>
                  <a:lnTo>
                    <a:pt x="4" y="4"/>
                  </a:lnTo>
                  <a:lnTo>
                    <a:pt x="3" y="4"/>
                  </a:lnTo>
                  <a:lnTo>
                    <a:pt x="3" y="5"/>
                  </a:lnTo>
                  <a:lnTo>
                    <a:pt x="1" y="5"/>
                  </a:lnTo>
                  <a:lnTo>
                    <a:pt x="0" y="5"/>
                  </a:lnTo>
                  <a:lnTo>
                    <a:pt x="0" y="7"/>
                  </a:lnTo>
                  <a:lnTo>
                    <a:pt x="0" y="8"/>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0" name="Freeform 371"/>
            <p:cNvSpPr>
              <a:spLocks/>
            </p:cNvSpPr>
            <p:nvPr/>
          </p:nvSpPr>
          <p:spPr bwMode="auto">
            <a:xfrm>
              <a:off x="3288" y="947"/>
              <a:ext cx="7" cy="5"/>
            </a:xfrm>
            <a:custGeom>
              <a:avLst/>
              <a:gdLst>
                <a:gd name="T0" fmla="*/ 14 w 14"/>
                <a:gd name="T1" fmla="*/ 1 h 10"/>
                <a:gd name="T2" fmla="*/ 14 w 14"/>
                <a:gd name="T3" fmla="*/ 3 h 10"/>
                <a:gd name="T4" fmla="*/ 13 w 14"/>
                <a:gd name="T5" fmla="*/ 3 h 10"/>
                <a:gd name="T6" fmla="*/ 12 w 14"/>
                <a:gd name="T7" fmla="*/ 4 h 10"/>
                <a:gd name="T8" fmla="*/ 10 w 14"/>
                <a:gd name="T9" fmla="*/ 4 h 10"/>
                <a:gd name="T10" fmla="*/ 9 w 14"/>
                <a:gd name="T11" fmla="*/ 5 h 10"/>
                <a:gd name="T12" fmla="*/ 9 w 14"/>
                <a:gd name="T13" fmla="*/ 7 h 10"/>
                <a:gd name="T14" fmla="*/ 7 w 14"/>
                <a:gd name="T15" fmla="*/ 8 h 10"/>
                <a:gd name="T16" fmla="*/ 4 w 14"/>
                <a:gd name="T17" fmla="*/ 8 h 10"/>
                <a:gd name="T18" fmla="*/ 3 w 14"/>
                <a:gd name="T19" fmla="*/ 10 h 10"/>
                <a:gd name="T20" fmla="*/ 3 w 14"/>
                <a:gd name="T21" fmla="*/ 8 h 10"/>
                <a:gd name="T22" fmla="*/ 2 w 14"/>
                <a:gd name="T23" fmla="*/ 8 h 10"/>
                <a:gd name="T24" fmla="*/ 0 w 14"/>
                <a:gd name="T25" fmla="*/ 7 h 10"/>
                <a:gd name="T26" fmla="*/ 2 w 14"/>
                <a:gd name="T27" fmla="*/ 7 h 10"/>
                <a:gd name="T28" fmla="*/ 2 w 14"/>
                <a:gd name="T29" fmla="*/ 5 h 10"/>
                <a:gd name="T30" fmla="*/ 3 w 14"/>
                <a:gd name="T31" fmla="*/ 5 h 10"/>
                <a:gd name="T32" fmla="*/ 3 w 14"/>
                <a:gd name="T33" fmla="*/ 4 h 10"/>
                <a:gd name="T34" fmla="*/ 3 w 14"/>
                <a:gd name="T35" fmla="*/ 5 h 10"/>
                <a:gd name="T36" fmla="*/ 4 w 14"/>
                <a:gd name="T37" fmla="*/ 5 h 10"/>
                <a:gd name="T38" fmla="*/ 4 w 14"/>
                <a:gd name="T39" fmla="*/ 4 h 10"/>
                <a:gd name="T40" fmla="*/ 4 w 14"/>
                <a:gd name="T41" fmla="*/ 5 h 10"/>
                <a:gd name="T42" fmla="*/ 6 w 14"/>
                <a:gd name="T43" fmla="*/ 5 h 10"/>
                <a:gd name="T44" fmla="*/ 6 w 14"/>
                <a:gd name="T45" fmla="*/ 4 h 10"/>
                <a:gd name="T46" fmla="*/ 7 w 14"/>
                <a:gd name="T47" fmla="*/ 4 h 10"/>
                <a:gd name="T48" fmla="*/ 7 w 14"/>
                <a:gd name="T49" fmla="*/ 3 h 10"/>
                <a:gd name="T50" fmla="*/ 9 w 14"/>
                <a:gd name="T51" fmla="*/ 3 h 10"/>
                <a:gd name="T52" fmla="*/ 10 w 14"/>
                <a:gd name="T53" fmla="*/ 3 h 10"/>
                <a:gd name="T54" fmla="*/ 12 w 14"/>
                <a:gd name="T55" fmla="*/ 1 h 10"/>
                <a:gd name="T56" fmla="*/ 13 w 14"/>
                <a:gd name="T57" fmla="*/ 1 h 10"/>
                <a:gd name="T58" fmla="*/ 14 w 14"/>
                <a:gd name="T59" fmla="*/ 0 h 10"/>
                <a:gd name="T60" fmla="*/ 14 w 14"/>
                <a:gd name="T61" fmla="*/ 1 h 10"/>
                <a:gd name="T62" fmla="*/ 13 w 14"/>
                <a:gd name="T63" fmla="*/ 3 h 10"/>
                <a:gd name="T64" fmla="*/ 14 w 14"/>
                <a:gd name="T65" fmla="*/ 1 h 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
                <a:gd name="T100" fmla="*/ 0 h 10"/>
                <a:gd name="T101" fmla="*/ 14 w 14"/>
                <a:gd name="T102" fmla="*/ 10 h 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 h="10">
                  <a:moveTo>
                    <a:pt x="14" y="1"/>
                  </a:moveTo>
                  <a:lnTo>
                    <a:pt x="14" y="3"/>
                  </a:lnTo>
                  <a:lnTo>
                    <a:pt x="13" y="3"/>
                  </a:lnTo>
                  <a:lnTo>
                    <a:pt x="12" y="4"/>
                  </a:lnTo>
                  <a:lnTo>
                    <a:pt x="10" y="4"/>
                  </a:lnTo>
                  <a:lnTo>
                    <a:pt x="9" y="5"/>
                  </a:lnTo>
                  <a:lnTo>
                    <a:pt x="9" y="7"/>
                  </a:lnTo>
                  <a:lnTo>
                    <a:pt x="7" y="8"/>
                  </a:lnTo>
                  <a:lnTo>
                    <a:pt x="4" y="8"/>
                  </a:lnTo>
                  <a:lnTo>
                    <a:pt x="3" y="10"/>
                  </a:lnTo>
                  <a:lnTo>
                    <a:pt x="3" y="8"/>
                  </a:lnTo>
                  <a:lnTo>
                    <a:pt x="2" y="8"/>
                  </a:lnTo>
                  <a:lnTo>
                    <a:pt x="0" y="7"/>
                  </a:lnTo>
                  <a:lnTo>
                    <a:pt x="2" y="7"/>
                  </a:lnTo>
                  <a:lnTo>
                    <a:pt x="2" y="5"/>
                  </a:lnTo>
                  <a:lnTo>
                    <a:pt x="3" y="5"/>
                  </a:lnTo>
                  <a:lnTo>
                    <a:pt x="3" y="4"/>
                  </a:lnTo>
                  <a:lnTo>
                    <a:pt x="3" y="5"/>
                  </a:lnTo>
                  <a:lnTo>
                    <a:pt x="4" y="5"/>
                  </a:lnTo>
                  <a:lnTo>
                    <a:pt x="4" y="4"/>
                  </a:lnTo>
                  <a:lnTo>
                    <a:pt x="4" y="5"/>
                  </a:lnTo>
                  <a:lnTo>
                    <a:pt x="6" y="5"/>
                  </a:lnTo>
                  <a:lnTo>
                    <a:pt x="6" y="4"/>
                  </a:lnTo>
                  <a:lnTo>
                    <a:pt x="7" y="4"/>
                  </a:lnTo>
                  <a:lnTo>
                    <a:pt x="7" y="3"/>
                  </a:lnTo>
                  <a:lnTo>
                    <a:pt x="9" y="3"/>
                  </a:lnTo>
                  <a:lnTo>
                    <a:pt x="10" y="3"/>
                  </a:lnTo>
                  <a:lnTo>
                    <a:pt x="12" y="1"/>
                  </a:lnTo>
                  <a:lnTo>
                    <a:pt x="13" y="1"/>
                  </a:lnTo>
                  <a:lnTo>
                    <a:pt x="14" y="0"/>
                  </a:lnTo>
                  <a:lnTo>
                    <a:pt x="14" y="1"/>
                  </a:lnTo>
                  <a:lnTo>
                    <a:pt x="13" y="3"/>
                  </a:lnTo>
                  <a:lnTo>
                    <a:pt x="14"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1" name="Freeform 372"/>
            <p:cNvSpPr>
              <a:spLocks/>
            </p:cNvSpPr>
            <p:nvPr/>
          </p:nvSpPr>
          <p:spPr bwMode="auto">
            <a:xfrm>
              <a:off x="3306" y="948"/>
              <a:ext cx="9" cy="3"/>
            </a:xfrm>
            <a:custGeom>
              <a:avLst/>
              <a:gdLst>
                <a:gd name="T0" fmla="*/ 19 w 19"/>
                <a:gd name="T1" fmla="*/ 2 h 7"/>
                <a:gd name="T2" fmla="*/ 17 w 19"/>
                <a:gd name="T3" fmla="*/ 2 h 7"/>
                <a:gd name="T4" fmla="*/ 16 w 19"/>
                <a:gd name="T5" fmla="*/ 3 h 7"/>
                <a:gd name="T6" fmla="*/ 15 w 19"/>
                <a:gd name="T7" fmla="*/ 2 h 7"/>
                <a:gd name="T8" fmla="*/ 13 w 19"/>
                <a:gd name="T9" fmla="*/ 2 h 7"/>
                <a:gd name="T10" fmla="*/ 12 w 19"/>
                <a:gd name="T11" fmla="*/ 2 h 7"/>
                <a:gd name="T12" fmla="*/ 10 w 19"/>
                <a:gd name="T13" fmla="*/ 3 h 7"/>
                <a:gd name="T14" fmla="*/ 9 w 19"/>
                <a:gd name="T15" fmla="*/ 3 h 7"/>
                <a:gd name="T16" fmla="*/ 7 w 19"/>
                <a:gd name="T17" fmla="*/ 4 h 7"/>
                <a:gd name="T18" fmla="*/ 6 w 19"/>
                <a:gd name="T19" fmla="*/ 4 h 7"/>
                <a:gd name="T20" fmla="*/ 5 w 19"/>
                <a:gd name="T21" fmla="*/ 6 h 7"/>
                <a:gd name="T22" fmla="*/ 3 w 19"/>
                <a:gd name="T23" fmla="*/ 6 h 7"/>
                <a:gd name="T24" fmla="*/ 2 w 19"/>
                <a:gd name="T25" fmla="*/ 6 h 7"/>
                <a:gd name="T26" fmla="*/ 2 w 19"/>
                <a:gd name="T27" fmla="*/ 7 h 7"/>
                <a:gd name="T28" fmla="*/ 0 w 19"/>
                <a:gd name="T29" fmla="*/ 7 h 7"/>
                <a:gd name="T30" fmla="*/ 0 w 19"/>
                <a:gd name="T31" fmla="*/ 6 h 7"/>
                <a:gd name="T32" fmla="*/ 0 w 19"/>
                <a:gd name="T33" fmla="*/ 4 h 7"/>
                <a:gd name="T34" fmla="*/ 0 w 19"/>
                <a:gd name="T35" fmla="*/ 3 h 7"/>
                <a:gd name="T36" fmla="*/ 2 w 19"/>
                <a:gd name="T37" fmla="*/ 3 h 7"/>
                <a:gd name="T38" fmla="*/ 3 w 19"/>
                <a:gd name="T39" fmla="*/ 3 h 7"/>
                <a:gd name="T40" fmla="*/ 5 w 19"/>
                <a:gd name="T41" fmla="*/ 3 h 7"/>
                <a:gd name="T42" fmla="*/ 6 w 19"/>
                <a:gd name="T43" fmla="*/ 2 h 7"/>
                <a:gd name="T44" fmla="*/ 7 w 19"/>
                <a:gd name="T45" fmla="*/ 2 h 7"/>
                <a:gd name="T46" fmla="*/ 9 w 19"/>
                <a:gd name="T47" fmla="*/ 2 h 7"/>
                <a:gd name="T48" fmla="*/ 10 w 19"/>
                <a:gd name="T49" fmla="*/ 2 h 7"/>
                <a:gd name="T50" fmla="*/ 13 w 19"/>
                <a:gd name="T51" fmla="*/ 2 h 7"/>
                <a:gd name="T52" fmla="*/ 15 w 19"/>
                <a:gd name="T53" fmla="*/ 0 h 7"/>
                <a:gd name="T54" fmla="*/ 15 w 19"/>
                <a:gd name="T55" fmla="*/ 2 h 7"/>
                <a:gd name="T56" fmla="*/ 16 w 19"/>
                <a:gd name="T57" fmla="*/ 2 h 7"/>
                <a:gd name="T58" fmla="*/ 16 w 19"/>
                <a:gd name="T59" fmla="*/ 0 h 7"/>
                <a:gd name="T60" fmla="*/ 17 w 19"/>
                <a:gd name="T61" fmla="*/ 0 h 7"/>
                <a:gd name="T62" fmla="*/ 19 w 19"/>
                <a:gd name="T63" fmla="*/ 0 h 7"/>
                <a:gd name="T64" fmla="*/ 19 w 19"/>
                <a:gd name="T65" fmla="*/ 2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
                <a:gd name="T100" fmla="*/ 0 h 7"/>
                <a:gd name="T101" fmla="*/ 19 w 19"/>
                <a:gd name="T102" fmla="*/ 7 h 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 h="7">
                  <a:moveTo>
                    <a:pt x="19" y="2"/>
                  </a:moveTo>
                  <a:lnTo>
                    <a:pt x="17" y="2"/>
                  </a:lnTo>
                  <a:lnTo>
                    <a:pt x="16" y="3"/>
                  </a:lnTo>
                  <a:lnTo>
                    <a:pt x="15" y="2"/>
                  </a:lnTo>
                  <a:lnTo>
                    <a:pt x="13" y="2"/>
                  </a:lnTo>
                  <a:lnTo>
                    <a:pt x="12" y="2"/>
                  </a:lnTo>
                  <a:lnTo>
                    <a:pt x="10" y="3"/>
                  </a:lnTo>
                  <a:lnTo>
                    <a:pt x="9" y="3"/>
                  </a:lnTo>
                  <a:lnTo>
                    <a:pt x="7" y="4"/>
                  </a:lnTo>
                  <a:lnTo>
                    <a:pt x="6" y="4"/>
                  </a:lnTo>
                  <a:lnTo>
                    <a:pt x="5" y="6"/>
                  </a:lnTo>
                  <a:lnTo>
                    <a:pt x="3" y="6"/>
                  </a:lnTo>
                  <a:lnTo>
                    <a:pt x="2" y="6"/>
                  </a:lnTo>
                  <a:lnTo>
                    <a:pt x="2" y="7"/>
                  </a:lnTo>
                  <a:lnTo>
                    <a:pt x="0" y="7"/>
                  </a:lnTo>
                  <a:lnTo>
                    <a:pt x="0" y="6"/>
                  </a:lnTo>
                  <a:lnTo>
                    <a:pt x="0" y="4"/>
                  </a:lnTo>
                  <a:lnTo>
                    <a:pt x="0" y="3"/>
                  </a:lnTo>
                  <a:lnTo>
                    <a:pt x="2" y="3"/>
                  </a:lnTo>
                  <a:lnTo>
                    <a:pt x="3" y="3"/>
                  </a:lnTo>
                  <a:lnTo>
                    <a:pt x="5" y="3"/>
                  </a:lnTo>
                  <a:lnTo>
                    <a:pt x="6" y="2"/>
                  </a:lnTo>
                  <a:lnTo>
                    <a:pt x="7" y="2"/>
                  </a:lnTo>
                  <a:lnTo>
                    <a:pt x="9" y="2"/>
                  </a:lnTo>
                  <a:lnTo>
                    <a:pt x="10" y="2"/>
                  </a:lnTo>
                  <a:lnTo>
                    <a:pt x="13" y="2"/>
                  </a:lnTo>
                  <a:lnTo>
                    <a:pt x="15" y="0"/>
                  </a:lnTo>
                  <a:lnTo>
                    <a:pt x="15" y="2"/>
                  </a:lnTo>
                  <a:lnTo>
                    <a:pt x="16" y="2"/>
                  </a:lnTo>
                  <a:lnTo>
                    <a:pt x="16" y="0"/>
                  </a:lnTo>
                  <a:lnTo>
                    <a:pt x="17" y="0"/>
                  </a:lnTo>
                  <a:lnTo>
                    <a:pt x="19" y="0"/>
                  </a:lnTo>
                  <a:lnTo>
                    <a:pt x="19"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2" name="Freeform 373"/>
            <p:cNvSpPr>
              <a:spLocks/>
            </p:cNvSpPr>
            <p:nvPr/>
          </p:nvSpPr>
          <p:spPr bwMode="auto">
            <a:xfrm>
              <a:off x="3210" y="1032"/>
              <a:ext cx="7" cy="3"/>
            </a:xfrm>
            <a:custGeom>
              <a:avLst/>
              <a:gdLst>
                <a:gd name="T0" fmla="*/ 0 w 16"/>
                <a:gd name="T1" fmla="*/ 1 h 6"/>
                <a:gd name="T2" fmla="*/ 2 w 16"/>
                <a:gd name="T3" fmla="*/ 1 h 6"/>
                <a:gd name="T4" fmla="*/ 3 w 16"/>
                <a:gd name="T5" fmla="*/ 0 h 6"/>
                <a:gd name="T6" fmla="*/ 6 w 16"/>
                <a:gd name="T7" fmla="*/ 0 h 6"/>
                <a:gd name="T8" fmla="*/ 7 w 16"/>
                <a:gd name="T9" fmla="*/ 1 h 6"/>
                <a:gd name="T10" fmla="*/ 9 w 16"/>
                <a:gd name="T11" fmla="*/ 1 h 6"/>
                <a:gd name="T12" fmla="*/ 10 w 16"/>
                <a:gd name="T13" fmla="*/ 1 h 6"/>
                <a:gd name="T14" fmla="*/ 12 w 16"/>
                <a:gd name="T15" fmla="*/ 3 h 6"/>
                <a:gd name="T16" fmla="*/ 15 w 16"/>
                <a:gd name="T17" fmla="*/ 3 h 6"/>
                <a:gd name="T18" fmla="*/ 16 w 16"/>
                <a:gd name="T19" fmla="*/ 4 h 6"/>
                <a:gd name="T20" fmla="*/ 16 w 16"/>
                <a:gd name="T21" fmla="*/ 6 h 6"/>
                <a:gd name="T22" fmla="*/ 15 w 16"/>
                <a:gd name="T23" fmla="*/ 6 h 6"/>
                <a:gd name="T24" fmla="*/ 13 w 16"/>
                <a:gd name="T25" fmla="*/ 6 h 6"/>
                <a:gd name="T26" fmla="*/ 12 w 16"/>
                <a:gd name="T27" fmla="*/ 6 h 6"/>
                <a:gd name="T28" fmla="*/ 10 w 16"/>
                <a:gd name="T29" fmla="*/ 4 h 6"/>
                <a:gd name="T30" fmla="*/ 9 w 16"/>
                <a:gd name="T31" fmla="*/ 4 h 6"/>
                <a:gd name="T32" fmla="*/ 7 w 16"/>
                <a:gd name="T33" fmla="*/ 4 h 6"/>
                <a:gd name="T34" fmla="*/ 6 w 16"/>
                <a:gd name="T35" fmla="*/ 4 h 6"/>
                <a:gd name="T36" fmla="*/ 5 w 16"/>
                <a:gd name="T37" fmla="*/ 3 h 6"/>
                <a:gd name="T38" fmla="*/ 6 w 16"/>
                <a:gd name="T39" fmla="*/ 3 h 6"/>
                <a:gd name="T40" fmla="*/ 5 w 16"/>
                <a:gd name="T41" fmla="*/ 3 h 6"/>
                <a:gd name="T42" fmla="*/ 5 w 16"/>
                <a:gd name="T43" fmla="*/ 1 h 6"/>
                <a:gd name="T44" fmla="*/ 3 w 16"/>
                <a:gd name="T45" fmla="*/ 1 h 6"/>
                <a:gd name="T46" fmla="*/ 3 w 16"/>
                <a:gd name="T47" fmla="*/ 3 h 6"/>
                <a:gd name="T48" fmla="*/ 2 w 16"/>
                <a:gd name="T49" fmla="*/ 3 h 6"/>
                <a:gd name="T50" fmla="*/ 0 w 16"/>
                <a:gd name="T51" fmla="*/ 3 h 6"/>
                <a:gd name="T52" fmla="*/ 0 w 16"/>
                <a:gd name="T53" fmla="*/ 1 h 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
                <a:gd name="T82" fmla="*/ 0 h 6"/>
                <a:gd name="T83" fmla="*/ 16 w 16"/>
                <a:gd name="T84" fmla="*/ 6 h 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 h="6">
                  <a:moveTo>
                    <a:pt x="0" y="1"/>
                  </a:moveTo>
                  <a:lnTo>
                    <a:pt x="2" y="1"/>
                  </a:lnTo>
                  <a:lnTo>
                    <a:pt x="3" y="0"/>
                  </a:lnTo>
                  <a:lnTo>
                    <a:pt x="6" y="0"/>
                  </a:lnTo>
                  <a:lnTo>
                    <a:pt x="7" y="1"/>
                  </a:lnTo>
                  <a:lnTo>
                    <a:pt x="9" y="1"/>
                  </a:lnTo>
                  <a:lnTo>
                    <a:pt x="10" y="1"/>
                  </a:lnTo>
                  <a:lnTo>
                    <a:pt x="12" y="3"/>
                  </a:lnTo>
                  <a:lnTo>
                    <a:pt x="15" y="3"/>
                  </a:lnTo>
                  <a:lnTo>
                    <a:pt x="16" y="4"/>
                  </a:lnTo>
                  <a:lnTo>
                    <a:pt x="16" y="6"/>
                  </a:lnTo>
                  <a:lnTo>
                    <a:pt x="15" y="6"/>
                  </a:lnTo>
                  <a:lnTo>
                    <a:pt x="13" y="6"/>
                  </a:lnTo>
                  <a:lnTo>
                    <a:pt x="12" y="6"/>
                  </a:lnTo>
                  <a:lnTo>
                    <a:pt x="10" y="4"/>
                  </a:lnTo>
                  <a:lnTo>
                    <a:pt x="9" y="4"/>
                  </a:lnTo>
                  <a:lnTo>
                    <a:pt x="7" y="4"/>
                  </a:lnTo>
                  <a:lnTo>
                    <a:pt x="6" y="4"/>
                  </a:lnTo>
                  <a:lnTo>
                    <a:pt x="5" y="3"/>
                  </a:lnTo>
                  <a:lnTo>
                    <a:pt x="6" y="3"/>
                  </a:lnTo>
                  <a:lnTo>
                    <a:pt x="5" y="3"/>
                  </a:lnTo>
                  <a:lnTo>
                    <a:pt x="5" y="1"/>
                  </a:lnTo>
                  <a:lnTo>
                    <a:pt x="3" y="1"/>
                  </a:lnTo>
                  <a:lnTo>
                    <a:pt x="3" y="3"/>
                  </a:lnTo>
                  <a:lnTo>
                    <a:pt x="2" y="3"/>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3" name="Freeform 374"/>
            <p:cNvSpPr>
              <a:spLocks/>
            </p:cNvSpPr>
            <p:nvPr/>
          </p:nvSpPr>
          <p:spPr bwMode="auto">
            <a:xfrm>
              <a:off x="3360" y="891"/>
              <a:ext cx="7" cy="3"/>
            </a:xfrm>
            <a:custGeom>
              <a:avLst/>
              <a:gdLst>
                <a:gd name="T0" fmla="*/ 1 w 13"/>
                <a:gd name="T1" fmla="*/ 0 h 6"/>
                <a:gd name="T2" fmla="*/ 0 w 13"/>
                <a:gd name="T3" fmla="*/ 0 h 6"/>
                <a:gd name="T4" fmla="*/ 1 w 13"/>
                <a:gd name="T5" fmla="*/ 2 h 6"/>
                <a:gd name="T6" fmla="*/ 3 w 13"/>
                <a:gd name="T7" fmla="*/ 3 h 6"/>
                <a:gd name="T8" fmla="*/ 4 w 13"/>
                <a:gd name="T9" fmla="*/ 2 h 6"/>
                <a:gd name="T10" fmla="*/ 6 w 13"/>
                <a:gd name="T11" fmla="*/ 2 h 6"/>
                <a:gd name="T12" fmla="*/ 7 w 13"/>
                <a:gd name="T13" fmla="*/ 3 h 6"/>
                <a:gd name="T14" fmla="*/ 9 w 13"/>
                <a:gd name="T15" fmla="*/ 3 h 6"/>
                <a:gd name="T16" fmla="*/ 10 w 13"/>
                <a:gd name="T17" fmla="*/ 4 h 6"/>
                <a:gd name="T18" fmla="*/ 11 w 13"/>
                <a:gd name="T19" fmla="*/ 6 h 6"/>
                <a:gd name="T20" fmla="*/ 13 w 13"/>
                <a:gd name="T21" fmla="*/ 6 h 6"/>
                <a:gd name="T22" fmla="*/ 11 w 13"/>
                <a:gd name="T23" fmla="*/ 4 h 6"/>
                <a:gd name="T24" fmla="*/ 11 w 13"/>
                <a:gd name="T25" fmla="*/ 3 h 6"/>
                <a:gd name="T26" fmla="*/ 13 w 13"/>
                <a:gd name="T27" fmla="*/ 4 h 6"/>
                <a:gd name="T28" fmla="*/ 13 w 13"/>
                <a:gd name="T29" fmla="*/ 3 h 6"/>
                <a:gd name="T30" fmla="*/ 13 w 13"/>
                <a:gd name="T31" fmla="*/ 2 h 6"/>
                <a:gd name="T32" fmla="*/ 13 w 13"/>
                <a:gd name="T33" fmla="*/ 0 h 6"/>
                <a:gd name="T34" fmla="*/ 11 w 13"/>
                <a:gd name="T35" fmla="*/ 0 h 6"/>
                <a:gd name="T36" fmla="*/ 9 w 13"/>
                <a:gd name="T37" fmla="*/ 0 h 6"/>
                <a:gd name="T38" fmla="*/ 7 w 13"/>
                <a:gd name="T39" fmla="*/ 0 h 6"/>
                <a:gd name="T40" fmla="*/ 6 w 13"/>
                <a:gd name="T41" fmla="*/ 0 h 6"/>
                <a:gd name="T42" fmla="*/ 4 w 13"/>
                <a:gd name="T43" fmla="*/ 0 h 6"/>
                <a:gd name="T44" fmla="*/ 3 w 13"/>
                <a:gd name="T45" fmla="*/ 0 h 6"/>
                <a:gd name="T46" fmla="*/ 1 w 13"/>
                <a:gd name="T47" fmla="*/ 0 h 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6"/>
                <a:gd name="T74" fmla="*/ 13 w 13"/>
                <a:gd name="T75" fmla="*/ 6 h 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6">
                  <a:moveTo>
                    <a:pt x="1" y="0"/>
                  </a:moveTo>
                  <a:lnTo>
                    <a:pt x="0" y="0"/>
                  </a:lnTo>
                  <a:lnTo>
                    <a:pt x="1" y="2"/>
                  </a:lnTo>
                  <a:lnTo>
                    <a:pt x="3" y="3"/>
                  </a:lnTo>
                  <a:lnTo>
                    <a:pt x="4" y="2"/>
                  </a:lnTo>
                  <a:lnTo>
                    <a:pt x="6" y="2"/>
                  </a:lnTo>
                  <a:lnTo>
                    <a:pt x="7" y="3"/>
                  </a:lnTo>
                  <a:lnTo>
                    <a:pt x="9" y="3"/>
                  </a:lnTo>
                  <a:lnTo>
                    <a:pt x="10" y="4"/>
                  </a:lnTo>
                  <a:lnTo>
                    <a:pt x="11" y="6"/>
                  </a:lnTo>
                  <a:lnTo>
                    <a:pt x="13" y="6"/>
                  </a:lnTo>
                  <a:lnTo>
                    <a:pt x="11" y="4"/>
                  </a:lnTo>
                  <a:lnTo>
                    <a:pt x="11" y="3"/>
                  </a:lnTo>
                  <a:lnTo>
                    <a:pt x="13" y="4"/>
                  </a:lnTo>
                  <a:lnTo>
                    <a:pt x="13" y="3"/>
                  </a:lnTo>
                  <a:lnTo>
                    <a:pt x="13" y="2"/>
                  </a:lnTo>
                  <a:lnTo>
                    <a:pt x="13" y="0"/>
                  </a:lnTo>
                  <a:lnTo>
                    <a:pt x="11" y="0"/>
                  </a:lnTo>
                  <a:lnTo>
                    <a:pt x="9" y="0"/>
                  </a:lnTo>
                  <a:lnTo>
                    <a:pt x="7" y="0"/>
                  </a:lnTo>
                  <a:lnTo>
                    <a:pt x="6" y="0"/>
                  </a:lnTo>
                  <a:lnTo>
                    <a:pt x="4" y="0"/>
                  </a:lnTo>
                  <a:lnTo>
                    <a:pt x="3"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4" name="Freeform 375"/>
            <p:cNvSpPr>
              <a:spLocks/>
            </p:cNvSpPr>
            <p:nvPr/>
          </p:nvSpPr>
          <p:spPr bwMode="auto">
            <a:xfrm>
              <a:off x="3326" y="934"/>
              <a:ext cx="6" cy="4"/>
            </a:xfrm>
            <a:custGeom>
              <a:avLst/>
              <a:gdLst>
                <a:gd name="T0" fmla="*/ 12 w 12"/>
                <a:gd name="T1" fmla="*/ 3 h 9"/>
                <a:gd name="T2" fmla="*/ 10 w 12"/>
                <a:gd name="T3" fmla="*/ 3 h 9"/>
                <a:gd name="T4" fmla="*/ 9 w 12"/>
                <a:gd name="T5" fmla="*/ 4 h 9"/>
                <a:gd name="T6" fmla="*/ 7 w 12"/>
                <a:gd name="T7" fmla="*/ 4 h 9"/>
                <a:gd name="T8" fmla="*/ 6 w 12"/>
                <a:gd name="T9" fmla="*/ 6 h 9"/>
                <a:gd name="T10" fmla="*/ 3 w 12"/>
                <a:gd name="T11" fmla="*/ 7 h 9"/>
                <a:gd name="T12" fmla="*/ 2 w 12"/>
                <a:gd name="T13" fmla="*/ 9 h 9"/>
                <a:gd name="T14" fmla="*/ 0 w 12"/>
                <a:gd name="T15" fmla="*/ 9 h 9"/>
                <a:gd name="T16" fmla="*/ 0 w 12"/>
                <a:gd name="T17" fmla="*/ 7 h 9"/>
                <a:gd name="T18" fmla="*/ 0 w 12"/>
                <a:gd name="T19" fmla="*/ 6 h 9"/>
                <a:gd name="T20" fmla="*/ 0 w 12"/>
                <a:gd name="T21" fmla="*/ 4 h 9"/>
                <a:gd name="T22" fmla="*/ 0 w 12"/>
                <a:gd name="T23" fmla="*/ 3 h 9"/>
                <a:gd name="T24" fmla="*/ 2 w 12"/>
                <a:gd name="T25" fmla="*/ 3 h 9"/>
                <a:gd name="T26" fmla="*/ 3 w 12"/>
                <a:gd name="T27" fmla="*/ 1 h 9"/>
                <a:gd name="T28" fmla="*/ 2 w 12"/>
                <a:gd name="T29" fmla="*/ 1 h 9"/>
                <a:gd name="T30" fmla="*/ 3 w 12"/>
                <a:gd name="T31" fmla="*/ 0 h 9"/>
                <a:gd name="T32" fmla="*/ 5 w 12"/>
                <a:gd name="T33" fmla="*/ 0 h 9"/>
                <a:gd name="T34" fmla="*/ 5 w 12"/>
                <a:gd name="T35" fmla="*/ 1 h 9"/>
                <a:gd name="T36" fmla="*/ 5 w 12"/>
                <a:gd name="T37" fmla="*/ 3 h 9"/>
                <a:gd name="T38" fmla="*/ 3 w 12"/>
                <a:gd name="T39" fmla="*/ 3 h 9"/>
                <a:gd name="T40" fmla="*/ 3 w 12"/>
                <a:gd name="T41" fmla="*/ 4 h 9"/>
                <a:gd name="T42" fmla="*/ 3 w 12"/>
                <a:gd name="T43" fmla="*/ 3 h 9"/>
                <a:gd name="T44" fmla="*/ 5 w 12"/>
                <a:gd name="T45" fmla="*/ 3 h 9"/>
                <a:gd name="T46" fmla="*/ 6 w 12"/>
                <a:gd name="T47" fmla="*/ 3 h 9"/>
                <a:gd name="T48" fmla="*/ 9 w 12"/>
                <a:gd name="T49" fmla="*/ 1 h 9"/>
                <a:gd name="T50" fmla="*/ 9 w 12"/>
                <a:gd name="T51" fmla="*/ 0 h 9"/>
                <a:gd name="T52" fmla="*/ 10 w 12"/>
                <a:gd name="T53" fmla="*/ 0 h 9"/>
                <a:gd name="T54" fmla="*/ 10 w 12"/>
                <a:gd name="T55" fmla="*/ 1 h 9"/>
                <a:gd name="T56" fmla="*/ 10 w 12"/>
                <a:gd name="T57" fmla="*/ 3 h 9"/>
                <a:gd name="T58" fmla="*/ 12 w 12"/>
                <a:gd name="T59" fmla="*/ 3 h 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
                <a:gd name="T91" fmla="*/ 0 h 9"/>
                <a:gd name="T92" fmla="*/ 12 w 12"/>
                <a:gd name="T93" fmla="*/ 9 h 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 h="9">
                  <a:moveTo>
                    <a:pt x="12" y="3"/>
                  </a:moveTo>
                  <a:lnTo>
                    <a:pt x="10" y="3"/>
                  </a:lnTo>
                  <a:lnTo>
                    <a:pt x="9" y="4"/>
                  </a:lnTo>
                  <a:lnTo>
                    <a:pt x="7" y="4"/>
                  </a:lnTo>
                  <a:lnTo>
                    <a:pt x="6" y="6"/>
                  </a:lnTo>
                  <a:lnTo>
                    <a:pt x="3" y="7"/>
                  </a:lnTo>
                  <a:lnTo>
                    <a:pt x="2" y="9"/>
                  </a:lnTo>
                  <a:lnTo>
                    <a:pt x="0" y="9"/>
                  </a:lnTo>
                  <a:lnTo>
                    <a:pt x="0" y="7"/>
                  </a:lnTo>
                  <a:lnTo>
                    <a:pt x="0" y="6"/>
                  </a:lnTo>
                  <a:lnTo>
                    <a:pt x="0" y="4"/>
                  </a:lnTo>
                  <a:lnTo>
                    <a:pt x="0" y="3"/>
                  </a:lnTo>
                  <a:lnTo>
                    <a:pt x="2" y="3"/>
                  </a:lnTo>
                  <a:lnTo>
                    <a:pt x="3" y="1"/>
                  </a:lnTo>
                  <a:lnTo>
                    <a:pt x="2" y="1"/>
                  </a:lnTo>
                  <a:lnTo>
                    <a:pt x="3" y="0"/>
                  </a:lnTo>
                  <a:lnTo>
                    <a:pt x="5" y="0"/>
                  </a:lnTo>
                  <a:lnTo>
                    <a:pt x="5" y="1"/>
                  </a:lnTo>
                  <a:lnTo>
                    <a:pt x="5" y="3"/>
                  </a:lnTo>
                  <a:lnTo>
                    <a:pt x="3" y="3"/>
                  </a:lnTo>
                  <a:lnTo>
                    <a:pt x="3" y="4"/>
                  </a:lnTo>
                  <a:lnTo>
                    <a:pt x="3" y="3"/>
                  </a:lnTo>
                  <a:lnTo>
                    <a:pt x="5" y="3"/>
                  </a:lnTo>
                  <a:lnTo>
                    <a:pt x="6" y="3"/>
                  </a:lnTo>
                  <a:lnTo>
                    <a:pt x="9" y="1"/>
                  </a:lnTo>
                  <a:lnTo>
                    <a:pt x="9" y="0"/>
                  </a:lnTo>
                  <a:lnTo>
                    <a:pt x="10" y="0"/>
                  </a:lnTo>
                  <a:lnTo>
                    <a:pt x="10" y="1"/>
                  </a:lnTo>
                  <a:lnTo>
                    <a:pt x="10" y="3"/>
                  </a:lnTo>
                  <a:lnTo>
                    <a:pt x="1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5" name="Freeform 376"/>
            <p:cNvSpPr>
              <a:spLocks/>
            </p:cNvSpPr>
            <p:nvPr/>
          </p:nvSpPr>
          <p:spPr bwMode="auto">
            <a:xfrm>
              <a:off x="3308" y="1004"/>
              <a:ext cx="5" cy="4"/>
            </a:xfrm>
            <a:custGeom>
              <a:avLst/>
              <a:gdLst>
                <a:gd name="T0" fmla="*/ 8 w 8"/>
                <a:gd name="T1" fmla="*/ 6 h 9"/>
                <a:gd name="T2" fmla="*/ 7 w 8"/>
                <a:gd name="T3" fmla="*/ 6 h 9"/>
                <a:gd name="T4" fmla="*/ 5 w 8"/>
                <a:gd name="T5" fmla="*/ 7 h 9"/>
                <a:gd name="T6" fmla="*/ 4 w 8"/>
                <a:gd name="T7" fmla="*/ 7 h 9"/>
                <a:gd name="T8" fmla="*/ 2 w 8"/>
                <a:gd name="T9" fmla="*/ 7 h 9"/>
                <a:gd name="T10" fmla="*/ 1 w 8"/>
                <a:gd name="T11" fmla="*/ 7 h 9"/>
                <a:gd name="T12" fmla="*/ 0 w 8"/>
                <a:gd name="T13" fmla="*/ 9 h 9"/>
                <a:gd name="T14" fmla="*/ 0 w 8"/>
                <a:gd name="T15" fmla="*/ 7 h 9"/>
                <a:gd name="T16" fmla="*/ 1 w 8"/>
                <a:gd name="T17" fmla="*/ 6 h 9"/>
                <a:gd name="T18" fmla="*/ 1 w 8"/>
                <a:gd name="T19" fmla="*/ 4 h 9"/>
                <a:gd name="T20" fmla="*/ 1 w 8"/>
                <a:gd name="T21" fmla="*/ 3 h 9"/>
                <a:gd name="T22" fmla="*/ 2 w 8"/>
                <a:gd name="T23" fmla="*/ 3 h 9"/>
                <a:gd name="T24" fmla="*/ 4 w 8"/>
                <a:gd name="T25" fmla="*/ 3 h 9"/>
                <a:gd name="T26" fmla="*/ 5 w 8"/>
                <a:gd name="T27" fmla="*/ 3 h 9"/>
                <a:gd name="T28" fmla="*/ 5 w 8"/>
                <a:gd name="T29" fmla="*/ 2 h 9"/>
                <a:gd name="T30" fmla="*/ 5 w 8"/>
                <a:gd name="T31" fmla="*/ 0 h 9"/>
                <a:gd name="T32" fmla="*/ 7 w 8"/>
                <a:gd name="T33" fmla="*/ 0 h 9"/>
                <a:gd name="T34" fmla="*/ 7 w 8"/>
                <a:gd name="T35" fmla="*/ 2 h 9"/>
                <a:gd name="T36" fmla="*/ 7 w 8"/>
                <a:gd name="T37" fmla="*/ 3 h 9"/>
                <a:gd name="T38" fmla="*/ 8 w 8"/>
                <a:gd name="T39" fmla="*/ 4 h 9"/>
                <a:gd name="T40" fmla="*/ 8 w 8"/>
                <a:gd name="T41" fmla="*/ 6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
                <a:gd name="T64" fmla="*/ 0 h 9"/>
                <a:gd name="T65" fmla="*/ 8 w 8"/>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 h="9">
                  <a:moveTo>
                    <a:pt x="8" y="6"/>
                  </a:moveTo>
                  <a:lnTo>
                    <a:pt x="7" y="6"/>
                  </a:lnTo>
                  <a:lnTo>
                    <a:pt x="5" y="7"/>
                  </a:lnTo>
                  <a:lnTo>
                    <a:pt x="4" y="7"/>
                  </a:lnTo>
                  <a:lnTo>
                    <a:pt x="2" y="7"/>
                  </a:lnTo>
                  <a:lnTo>
                    <a:pt x="1" y="7"/>
                  </a:lnTo>
                  <a:lnTo>
                    <a:pt x="0" y="9"/>
                  </a:lnTo>
                  <a:lnTo>
                    <a:pt x="0" y="7"/>
                  </a:lnTo>
                  <a:lnTo>
                    <a:pt x="1" y="6"/>
                  </a:lnTo>
                  <a:lnTo>
                    <a:pt x="1" y="4"/>
                  </a:lnTo>
                  <a:lnTo>
                    <a:pt x="1" y="3"/>
                  </a:lnTo>
                  <a:lnTo>
                    <a:pt x="2" y="3"/>
                  </a:lnTo>
                  <a:lnTo>
                    <a:pt x="4" y="3"/>
                  </a:lnTo>
                  <a:lnTo>
                    <a:pt x="5" y="3"/>
                  </a:lnTo>
                  <a:lnTo>
                    <a:pt x="5" y="2"/>
                  </a:lnTo>
                  <a:lnTo>
                    <a:pt x="5" y="0"/>
                  </a:lnTo>
                  <a:lnTo>
                    <a:pt x="7" y="0"/>
                  </a:lnTo>
                  <a:lnTo>
                    <a:pt x="7" y="2"/>
                  </a:lnTo>
                  <a:lnTo>
                    <a:pt x="7" y="3"/>
                  </a:lnTo>
                  <a:lnTo>
                    <a:pt x="8" y="4"/>
                  </a:lnTo>
                  <a:lnTo>
                    <a:pt x="8"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6" name="Freeform 377"/>
            <p:cNvSpPr>
              <a:spLocks/>
            </p:cNvSpPr>
            <p:nvPr/>
          </p:nvSpPr>
          <p:spPr bwMode="auto">
            <a:xfrm>
              <a:off x="3245" y="1066"/>
              <a:ext cx="5" cy="5"/>
            </a:xfrm>
            <a:custGeom>
              <a:avLst/>
              <a:gdLst>
                <a:gd name="T0" fmla="*/ 3 w 10"/>
                <a:gd name="T1" fmla="*/ 9 h 9"/>
                <a:gd name="T2" fmla="*/ 2 w 10"/>
                <a:gd name="T3" fmla="*/ 9 h 9"/>
                <a:gd name="T4" fmla="*/ 2 w 10"/>
                <a:gd name="T5" fmla="*/ 8 h 9"/>
                <a:gd name="T6" fmla="*/ 0 w 10"/>
                <a:gd name="T7" fmla="*/ 8 h 9"/>
                <a:gd name="T8" fmla="*/ 0 w 10"/>
                <a:gd name="T9" fmla="*/ 6 h 9"/>
                <a:gd name="T10" fmla="*/ 2 w 10"/>
                <a:gd name="T11" fmla="*/ 6 h 9"/>
                <a:gd name="T12" fmla="*/ 3 w 10"/>
                <a:gd name="T13" fmla="*/ 5 h 9"/>
                <a:gd name="T14" fmla="*/ 3 w 10"/>
                <a:gd name="T15" fmla="*/ 3 h 9"/>
                <a:gd name="T16" fmla="*/ 5 w 10"/>
                <a:gd name="T17" fmla="*/ 3 h 9"/>
                <a:gd name="T18" fmla="*/ 6 w 10"/>
                <a:gd name="T19" fmla="*/ 3 h 9"/>
                <a:gd name="T20" fmla="*/ 7 w 10"/>
                <a:gd name="T21" fmla="*/ 3 h 9"/>
                <a:gd name="T22" fmla="*/ 7 w 10"/>
                <a:gd name="T23" fmla="*/ 2 h 9"/>
                <a:gd name="T24" fmla="*/ 9 w 10"/>
                <a:gd name="T25" fmla="*/ 2 h 9"/>
                <a:gd name="T26" fmla="*/ 9 w 10"/>
                <a:gd name="T27" fmla="*/ 0 h 9"/>
                <a:gd name="T28" fmla="*/ 7 w 10"/>
                <a:gd name="T29" fmla="*/ 0 h 9"/>
                <a:gd name="T30" fmla="*/ 9 w 10"/>
                <a:gd name="T31" fmla="*/ 0 h 9"/>
                <a:gd name="T32" fmla="*/ 10 w 10"/>
                <a:gd name="T33" fmla="*/ 0 h 9"/>
                <a:gd name="T34" fmla="*/ 9 w 10"/>
                <a:gd name="T35" fmla="*/ 2 h 9"/>
                <a:gd name="T36" fmla="*/ 9 w 10"/>
                <a:gd name="T37" fmla="*/ 3 h 9"/>
                <a:gd name="T38" fmla="*/ 9 w 10"/>
                <a:gd name="T39" fmla="*/ 5 h 9"/>
                <a:gd name="T40" fmla="*/ 7 w 10"/>
                <a:gd name="T41" fmla="*/ 5 h 9"/>
                <a:gd name="T42" fmla="*/ 7 w 10"/>
                <a:gd name="T43" fmla="*/ 6 h 9"/>
                <a:gd name="T44" fmla="*/ 6 w 10"/>
                <a:gd name="T45" fmla="*/ 8 h 9"/>
                <a:gd name="T46" fmla="*/ 6 w 10"/>
                <a:gd name="T47" fmla="*/ 9 h 9"/>
                <a:gd name="T48" fmla="*/ 5 w 10"/>
                <a:gd name="T49" fmla="*/ 9 h 9"/>
                <a:gd name="T50" fmla="*/ 3 w 10"/>
                <a:gd name="T51" fmla="*/ 9 h 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
                <a:gd name="T79" fmla="*/ 0 h 9"/>
                <a:gd name="T80" fmla="*/ 10 w 10"/>
                <a:gd name="T81" fmla="*/ 9 h 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 h="9">
                  <a:moveTo>
                    <a:pt x="3" y="9"/>
                  </a:moveTo>
                  <a:lnTo>
                    <a:pt x="2" y="9"/>
                  </a:lnTo>
                  <a:lnTo>
                    <a:pt x="2" y="8"/>
                  </a:lnTo>
                  <a:lnTo>
                    <a:pt x="0" y="8"/>
                  </a:lnTo>
                  <a:lnTo>
                    <a:pt x="0" y="6"/>
                  </a:lnTo>
                  <a:lnTo>
                    <a:pt x="2" y="6"/>
                  </a:lnTo>
                  <a:lnTo>
                    <a:pt x="3" y="5"/>
                  </a:lnTo>
                  <a:lnTo>
                    <a:pt x="3" y="3"/>
                  </a:lnTo>
                  <a:lnTo>
                    <a:pt x="5" y="3"/>
                  </a:lnTo>
                  <a:lnTo>
                    <a:pt x="6" y="3"/>
                  </a:lnTo>
                  <a:lnTo>
                    <a:pt x="7" y="3"/>
                  </a:lnTo>
                  <a:lnTo>
                    <a:pt x="7" y="2"/>
                  </a:lnTo>
                  <a:lnTo>
                    <a:pt x="9" y="2"/>
                  </a:lnTo>
                  <a:lnTo>
                    <a:pt x="9" y="0"/>
                  </a:lnTo>
                  <a:lnTo>
                    <a:pt x="7" y="0"/>
                  </a:lnTo>
                  <a:lnTo>
                    <a:pt x="9" y="0"/>
                  </a:lnTo>
                  <a:lnTo>
                    <a:pt x="10" y="0"/>
                  </a:lnTo>
                  <a:lnTo>
                    <a:pt x="9" y="2"/>
                  </a:lnTo>
                  <a:lnTo>
                    <a:pt x="9" y="3"/>
                  </a:lnTo>
                  <a:lnTo>
                    <a:pt x="9" y="5"/>
                  </a:lnTo>
                  <a:lnTo>
                    <a:pt x="7" y="5"/>
                  </a:lnTo>
                  <a:lnTo>
                    <a:pt x="7" y="6"/>
                  </a:lnTo>
                  <a:lnTo>
                    <a:pt x="6" y="8"/>
                  </a:lnTo>
                  <a:lnTo>
                    <a:pt x="6" y="9"/>
                  </a:lnTo>
                  <a:lnTo>
                    <a:pt x="5" y="9"/>
                  </a:lnTo>
                  <a:lnTo>
                    <a:pt x="3" y="9"/>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7" name="Freeform 378"/>
            <p:cNvSpPr>
              <a:spLocks/>
            </p:cNvSpPr>
            <p:nvPr/>
          </p:nvSpPr>
          <p:spPr bwMode="auto">
            <a:xfrm>
              <a:off x="3230" y="966"/>
              <a:ext cx="8" cy="8"/>
            </a:xfrm>
            <a:custGeom>
              <a:avLst/>
              <a:gdLst>
                <a:gd name="T0" fmla="*/ 13 w 14"/>
                <a:gd name="T1" fmla="*/ 2 h 16"/>
                <a:gd name="T2" fmla="*/ 14 w 14"/>
                <a:gd name="T3" fmla="*/ 0 h 16"/>
                <a:gd name="T4" fmla="*/ 13 w 14"/>
                <a:gd name="T5" fmla="*/ 0 h 16"/>
                <a:gd name="T6" fmla="*/ 11 w 14"/>
                <a:gd name="T7" fmla="*/ 2 h 16"/>
                <a:gd name="T8" fmla="*/ 10 w 14"/>
                <a:gd name="T9" fmla="*/ 2 h 16"/>
                <a:gd name="T10" fmla="*/ 10 w 14"/>
                <a:gd name="T11" fmla="*/ 3 h 16"/>
                <a:gd name="T12" fmla="*/ 10 w 14"/>
                <a:gd name="T13" fmla="*/ 5 h 16"/>
                <a:gd name="T14" fmla="*/ 8 w 14"/>
                <a:gd name="T15" fmla="*/ 6 h 16"/>
                <a:gd name="T16" fmla="*/ 7 w 14"/>
                <a:gd name="T17" fmla="*/ 7 h 16"/>
                <a:gd name="T18" fmla="*/ 7 w 14"/>
                <a:gd name="T19" fmla="*/ 9 h 16"/>
                <a:gd name="T20" fmla="*/ 7 w 14"/>
                <a:gd name="T21" fmla="*/ 7 h 16"/>
                <a:gd name="T22" fmla="*/ 5 w 14"/>
                <a:gd name="T23" fmla="*/ 7 h 16"/>
                <a:gd name="T24" fmla="*/ 5 w 14"/>
                <a:gd name="T25" fmla="*/ 9 h 16"/>
                <a:gd name="T26" fmla="*/ 4 w 14"/>
                <a:gd name="T27" fmla="*/ 10 h 16"/>
                <a:gd name="T28" fmla="*/ 3 w 14"/>
                <a:gd name="T29" fmla="*/ 12 h 16"/>
                <a:gd name="T30" fmla="*/ 1 w 14"/>
                <a:gd name="T31" fmla="*/ 13 h 16"/>
                <a:gd name="T32" fmla="*/ 1 w 14"/>
                <a:gd name="T33" fmla="*/ 15 h 16"/>
                <a:gd name="T34" fmla="*/ 0 w 14"/>
                <a:gd name="T35" fmla="*/ 15 h 16"/>
                <a:gd name="T36" fmla="*/ 1 w 14"/>
                <a:gd name="T37" fmla="*/ 16 h 16"/>
                <a:gd name="T38" fmla="*/ 3 w 14"/>
                <a:gd name="T39" fmla="*/ 15 h 16"/>
                <a:gd name="T40" fmla="*/ 3 w 14"/>
                <a:gd name="T41" fmla="*/ 13 h 16"/>
                <a:gd name="T42" fmla="*/ 3 w 14"/>
                <a:gd name="T43" fmla="*/ 12 h 16"/>
                <a:gd name="T44" fmla="*/ 5 w 14"/>
                <a:gd name="T45" fmla="*/ 10 h 16"/>
                <a:gd name="T46" fmla="*/ 8 w 14"/>
                <a:gd name="T47" fmla="*/ 9 h 16"/>
                <a:gd name="T48" fmla="*/ 10 w 14"/>
                <a:gd name="T49" fmla="*/ 7 h 16"/>
                <a:gd name="T50" fmla="*/ 10 w 14"/>
                <a:gd name="T51" fmla="*/ 6 h 16"/>
                <a:gd name="T52" fmla="*/ 11 w 14"/>
                <a:gd name="T53" fmla="*/ 5 h 16"/>
                <a:gd name="T54" fmla="*/ 11 w 14"/>
                <a:gd name="T55" fmla="*/ 3 h 16"/>
                <a:gd name="T56" fmla="*/ 13 w 14"/>
                <a:gd name="T57" fmla="*/ 3 h 16"/>
                <a:gd name="T58" fmla="*/ 13 w 14"/>
                <a:gd name="T59" fmla="*/ 2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
                <a:gd name="T91" fmla="*/ 0 h 16"/>
                <a:gd name="T92" fmla="*/ 14 w 14"/>
                <a:gd name="T93" fmla="*/ 16 h 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 h="16">
                  <a:moveTo>
                    <a:pt x="13" y="2"/>
                  </a:moveTo>
                  <a:lnTo>
                    <a:pt x="14" y="0"/>
                  </a:lnTo>
                  <a:lnTo>
                    <a:pt x="13" y="0"/>
                  </a:lnTo>
                  <a:lnTo>
                    <a:pt x="11" y="2"/>
                  </a:lnTo>
                  <a:lnTo>
                    <a:pt x="10" y="2"/>
                  </a:lnTo>
                  <a:lnTo>
                    <a:pt x="10" y="3"/>
                  </a:lnTo>
                  <a:lnTo>
                    <a:pt x="10" y="5"/>
                  </a:lnTo>
                  <a:lnTo>
                    <a:pt x="8" y="6"/>
                  </a:lnTo>
                  <a:lnTo>
                    <a:pt x="7" y="7"/>
                  </a:lnTo>
                  <a:lnTo>
                    <a:pt x="7" y="9"/>
                  </a:lnTo>
                  <a:lnTo>
                    <a:pt x="7" y="7"/>
                  </a:lnTo>
                  <a:lnTo>
                    <a:pt x="5" y="7"/>
                  </a:lnTo>
                  <a:lnTo>
                    <a:pt x="5" y="9"/>
                  </a:lnTo>
                  <a:lnTo>
                    <a:pt x="4" y="10"/>
                  </a:lnTo>
                  <a:lnTo>
                    <a:pt x="3" y="12"/>
                  </a:lnTo>
                  <a:lnTo>
                    <a:pt x="1" y="13"/>
                  </a:lnTo>
                  <a:lnTo>
                    <a:pt x="1" y="15"/>
                  </a:lnTo>
                  <a:lnTo>
                    <a:pt x="0" y="15"/>
                  </a:lnTo>
                  <a:lnTo>
                    <a:pt x="1" y="16"/>
                  </a:lnTo>
                  <a:lnTo>
                    <a:pt x="3" y="15"/>
                  </a:lnTo>
                  <a:lnTo>
                    <a:pt x="3" y="13"/>
                  </a:lnTo>
                  <a:lnTo>
                    <a:pt x="3" y="12"/>
                  </a:lnTo>
                  <a:lnTo>
                    <a:pt x="5" y="10"/>
                  </a:lnTo>
                  <a:lnTo>
                    <a:pt x="8" y="9"/>
                  </a:lnTo>
                  <a:lnTo>
                    <a:pt x="10" y="7"/>
                  </a:lnTo>
                  <a:lnTo>
                    <a:pt x="10" y="6"/>
                  </a:lnTo>
                  <a:lnTo>
                    <a:pt x="11" y="5"/>
                  </a:lnTo>
                  <a:lnTo>
                    <a:pt x="11" y="3"/>
                  </a:lnTo>
                  <a:lnTo>
                    <a:pt x="13" y="3"/>
                  </a:lnTo>
                  <a:lnTo>
                    <a:pt x="1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8" name="Freeform 379"/>
            <p:cNvSpPr>
              <a:spLocks/>
            </p:cNvSpPr>
            <p:nvPr/>
          </p:nvSpPr>
          <p:spPr bwMode="auto">
            <a:xfrm>
              <a:off x="3305" y="931"/>
              <a:ext cx="3" cy="2"/>
            </a:xfrm>
            <a:custGeom>
              <a:avLst/>
              <a:gdLst>
                <a:gd name="T0" fmla="*/ 5 w 8"/>
                <a:gd name="T1" fmla="*/ 3 h 5"/>
                <a:gd name="T2" fmla="*/ 6 w 8"/>
                <a:gd name="T3" fmla="*/ 3 h 5"/>
                <a:gd name="T4" fmla="*/ 8 w 8"/>
                <a:gd name="T5" fmla="*/ 3 h 5"/>
                <a:gd name="T6" fmla="*/ 8 w 8"/>
                <a:gd name="T7" fmla="*/ 2 h 5"/>
                <a:gd name="T8" fmla="*/ 6 w 8"/>
                <a:gd name="T9" fmla="*/ 0 h 5"/>
                <a:gd name="T10" fmla="*/ 5 w 8"/>
                <a:gd name="T11" fmla="*/ 0 h 5"/>
                <a:gd name="T12" fmla="*/ 3 w 8"/>
                <a:gd name="T13" fmla="*/ 0 h 5"/>
                <a:gd name="T14" fmla="*/ 2 w 8"/>
                <a:gd name="T15" fmla="*/ 0 h 5"/>
                <a:gd name="T16" fmla="*/ 0 w 8"/>
                <a:gd name="T17" fmla="*/ 0 h 5"/>
                <a:gd name="T18" fmla="*/ 0 w 8"/>
                <a:gd name="T19" fmla="*/ 2 h 5"/>
                <a:gd name="T20" fmla="*/ 0 w 8"/>
                <a:gd name="T21" fmla="*/ 3 h 5"/>
                <a:gd name="T22" fmla="*/ 0 w 8"/>
                <a:gd name="T23" fmla="*/ 5 h 5"/>
                <a:gd name="T24" fmla="*/ 2 w 8"/>
                <a:gd name="T25" fmla="*/ 5 h 5"/>
                <a:gd name="T26" fmla="*/ 3 w 8"/>
                <a:gd name="T27" fmla="*/ 5 h 5"/>
                <a:gd name="T28" fmla="*/ 5 w 8"/>
                <a:gd name="T29" fmla="*/ 5 h 5"/>
                <a:gd name="T30" fmla="*/ 5 w 8"/>
                <a:gd name="T31" fmla="*/ 3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5"/>
                <a:gd name="T50" fmla="*/ 8 w 8"/>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5">
                  <a:moveTo>
                    <a:pt x="5" y="3"/>
                  </a:moveTo>
                  <a:lnTo>
                    <a:pt x="6" y="3"/>
                  </a:lnTo>
                  <a:lnTo>
                    <a:pt x="8" y="3"/>
                  </a:lnTo>
                  <a:lnTo>
                    <a:pt x="8" y="2"/>
                  </a:lnTo>
                  <a:lnTo>
                    <a:pt x="6" y="0"/>
                  </a:lnTo>
                  <a:lnTo>
                    <a:pt x="5" y="0"/>
                  </a:lnTo>
                  <a:lnTo>
                    <a:pt x="3" y="0"/>
                  </a:lnTo>
                  <a:lnTo>
                    <a:pt x="2" y="0"/>
                  </a:lnTo>
                  <a:lnTo>
                    <a:pt x="0" y="0"/>
                  </a:lnTo>
                  <a:lnTo>
                    <a:pt x="0" y="2"/>
                  </a:lnTo>
                  <a:lnTo>
                    <a:pt x="0" y="3"/>
                  </a:lnTo>
                  <a:lnTo>
                    <a:pt x="0" y="5"/>
                  </a:lnTo>
                  <a:lnTo>
                    <a:pt x="2" y="5"/>
                  </a:lnTo>
                  <a:lnTo>
                    <a:pt x="3" y="5"/>
                  </a:lnTo>
                  <a:lnTo>
                    <a:pt x="5" y="5"/>
                  </a:lnTo>
                  <a:lnTo>
                    <a:pt x="5"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29" name="Freeform 380"/>
            <p:cNvSpPr>
              <a:spLocks/>
            </p:cNvSpPr>
            <p:nvPr/>
          </p:nvSpPr>
          <p:spPr bwMode="auto">
            <a:xfrm>
              <a:off x="3170" y="1009"/>
              <a:ext cx="3" cy="3"/>
            </a:xfrm>
            <a:custGeom>
              <a:avLst/>
              <a:gdLst>
                <a:gd name="T0" fmla="*/ 5 w 5"/>
                <a:gd name="T1" fmla="*/ 2 h 6"/>
                <a:gd name="T2" fmla="*/ 5 w 5"/>
                <a:gd name="T3" fmla="*/ 3 h 6"/>
                <a:gd name="T4" fmla="*/ 4 w 5"/>
                <a:gd name="T5" fmla="*/ 3 h 6"/>
                <a:gd name="T6" fmla="*/ 2 w 5"/>
                <a:gd name="T7" fmla="*/ 4 h 6"/>
                <a:gd name="T8" fmla="*/ 1 w 5"/>
                <a:gd name="T9" fmla="*/ 4 h 6"/>
                <a:gd name="T10" fmla="*/ 0 w 5"/>
                <a:gd name="T11" fmla="*/ 6 h 6"/>
                <a:gd name="T12" fmla="*/ 0 w 5"/>
                <a:gd name="T13" fmla="*/ 4 h 6"/>
                <a:gd name="T14" fmla="*/ 0 w 5"/>
                <a:gd name="T15" fmla="*/ 3 h 6"/>
                <a:gd name="T16" fmla="*/ 0 w 5"/>
                <a:gd name="T17" fmla="*/ 2 h 6"/>
                <a:gd name="T18" fmla="*/ 0 w 5"/>
                <a:gd name="T19" fmla="*/ 0 h 6"/>
                <a:gd name="T20" fmla="*/ 1 w 5"/>
                <a:gd name="T21" fmla="*/ 0 h 6"/>
                <a:gd name="T22" fmla="*/ 2 w 5"/>
                <a:gd name="T23" fmla="*/ 0 h 6"/>
                <a:gd name="T24" fmla="*/ 2 w 5"/>
                <a:gd name="T25" fmla="*/ 2 h 6"/>
                <a:gd name="T26" fmla="*/ 4 w 5"/>
                <a:gd name="T27" fmla="*/ 0 h 6"/>
                <a:gd name="T28" fmla="*/ 4 w 5"/>
                <a:gd name="T29" fmla="*/ 2 h 6"/>
                <a:gd name="T30" fmla="*/ 4 w 5"/>
                <a:gd name="T31" fmla="*/ 0 h 6"/>
                <a:gd name="T32" fmla="*/ 5 w 5"/>
                <a:gd name="T33" fmla="*/ 2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6"/>
                <a:gd name="T53" fmla="*/ 5 w 5"/>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6">
                  <a:moveTo>
                    <a:pt x="5" y="2"/>
                  </a:moveTo>
                  <a:lnTo>
                    <a:pt x="5" y="3"/>
                  </a:lnTo>
                  <a:lnTo>
                    <a:pt x="4" y="3"/>
                  </a:lnTo>
                  <a:lnTo>
                    <a:pt x="2" y="4"/>
                  </a:lnTo>
                  <a:lnTo>
                    <a:pt x="1" y="4"/>
                  </a:lnTo>
                  <a:lnTo>
                    <a:pt x="0" y="6"/>
                  </a:lnTo>
                  <a:lnTo>
                    <a:pt x="0" y="4"/>
                  </a:lnTo>
                  <a:lnTo>
                    <a:pt x="0" y="3"/>
                  </a:lnTo>
                  <a:lnTo>
                    <a:pt x="0" y="2"/>
                  </a:lnTo>
                  <a:lnTo>
                    <a:pt x="0" y="0"/>
                  </a:lnTo>
                  <a:lnTo>
                    <a:pt x="1" y="0"/>
                  </a:lnTo>
                  <a:lnTo>
                    <a:pt x="2" y="0"/>
                  </a:lnTo>
                  <a:lnTo>
                    <a:pt x="2" y="2"/>
                  </a:lnTo>
                  <a:lnTo>
                    <a:pt x="4" y="0"/>
                  </a:lnTo>
                  <a:lnTo>
                    <a:pt x="4" y="2"/>
                  </a:lnTo>
                  <a:lnTo>
                    <a:pt x="4" y="0"/>
                  </a:lnTo>
                  <a:lnTo>
                    <a:pt x="5"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0" name="Freeform 381"/>
            <p:cNvSpPr>
              <a:spLocks/>
            </p:cNvSpPr>
            <p:nvPr/>
          </p:nvSpPr>
          <p:spPr bwMode="auto">
            <a:xfrm>
              <a:off x="3284" y="951"/>
              <a:ext cx="4" cy="3"/>
            </a:xfrm>
            <a:custGeom>
              <a:avLst/>
              <a:gdLst>
                <a:gd name="T0" fmla="*/ 0 w 9"/>
                <a:gd name="T1" fmla="*/ 6 h 6"/>
                <a:gd name="T2" fmla="*/ 1 w 9"/>
                <a:gd name="T3" fmla="*/ 6 h 6"/>
                <a:gd name="T4" fmla="*/ 3 w 9"/>
                <a:gd name="T5" fmla="*/ 6 h 6"/>
                <a:gd name="T6" fmla="*/ 3 w 9"/>
                <a:gd name="T7" fmla="*/ 5 h 6"/>
                <a:gd name="T8" fmla="*/ 4 w 9"/>
                <a:gd name="T9" fmla="*/ 5 h 6"/>
                <a:gd name="T10" fmla="*/ 4 w 9"/>
                <a:gd name="T11" fmla="*/ 3 h 6"/>
                <a:gd name="T12" fmla="*/ 6 w 9"/>
                <a:gd name="T13" fmla="*/ 3 h 6"/>
                <a:gd name="T14" fmla="*/ 7 w 9"/>
                <a:gd name="T15" fmla="*/ 2 h 6"/>
                <a:gd name="T16" fmla="*/ 9 w 9"/>
                <a:gd name="T17" fmla="*/ 2 h 6"/>
                <a:gd name="T18" fmla="*/ 7 w 9"/>
                <a:gd name="T19" fmla="*/ 0 h 6"/>
                <a:gd name="T20" fmla="*/ 6 w 9"/>
                <a:gd name="T21" fmla="*/ 0 h 6"/>
                <a:gd name="T22" fmla="*/ 4 w 9"/>
                <a:gd name="T23" fmla="*/ 0 h 6"/>
                <a:gd name="T24" fmla="*/ 4 w 9"/>
                <a:gd name="T25" fmla="*/ 2 h 6"/>
                <a:gd name="T26" fmla="*/ 3 w 9"/>
                <a:gd name="T27" fmla="*/ 2 h 6"/>
                <a:gd name="T28" fmla="*/ 1 w 9"/>
                <a:gd name="T29" fmla="*/ 2 h 6"/>
                <a:gd name="T30" fmla="*/ 1 w 9"/>
                <a:gd name="T31" fmla="*/ 3 h 6"/>
                <a:gd name="T32" fmla="*/ 0 w 9"/>
                <a:gd name="T33" fmla="*/ 3 h 6"/>
                <a:gd name="T34" fmla="*/ 0 w 9"/>
                <a:gd name="T35" fmla="*/ 5 h 6"/>
                <a:gd name="T36" fmla="*/ 0 w 9"/>
                <a:gd name="T37" fmla="*/ 6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6"/>
                <a:gd name="T59" fmla="*/ 9 w 9"/>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6">
                  <a:moveTo>
                    <a:pt x="0" y="6"/>
                  </a:moveTo>
                  <a:lnTo>
                    <a:pt x="1" y="6"/>
                  </a:lnTo>
                  <a:lnTo>
                    <a:pt x="3" y="6"/>
                  </a:lnTo>
                  <a:lnTo>
                    <a:pt x="3" y="5"/>
                  </a:lnTo>
                  <a:lnTo>
                    <a:pt x="4" y="5"/>
                  </a:lnTo>
                  <a:lnTo>
                    <a:pt x="4" y="3"/>
                  </a:lnTo>
                  <a:lnTo>
                    <a:pt x="6" y="3"/>
                  </a:lnTo>
                  <a:lnTo>
                    <a:pt x="7" y="2"/>
                  </a:lnTo>
                  <a:lnTo>
                    <a:pt x="9" y="2"/>
                  </a:lnTo>
                  <a:lnTo>
                    <a:pt x="7" y="0"/>
                  </a:lnTo>
                  <a:lnTo>
                    <a:pt x="6" y="0"/>
                  </a:lnTo>
                  <a:lnTo>
                    <a:pt x="4" y="0"/>
                  </a:lnTo>
                  <a:lnTo>
                    <a:pt x="4" y="2"/>
                  </a:lnTo>
                  <a:lnTo>
                    <a:pt x="3" y="2"/>
                  </a:lnTo>
                  <a:lnTo>
                    <a:pt x="1" y="2"/>
                  </a:lnTo>
                  <a:lnTo>
                    <a:pt x="1" y="3"/>
                  </a:lnTo>
                  <a:lnTo>
                    <a:pt x="0" y="3"/>
                  </a:lnTo>
                  <a:lnTo>
                    <a:pt x="0" y="5"/>
                  </a:lnTo>
                  <a:lnTo>
                    <a:pt x="0"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1" name="Freeform 382"/>
            <p:cNvSpPr>
              <a:spLocks/>
            </p:cNvSpPr>
            <p:nvPr/>
          </p:nvSpPr>
          <p:spPr bwMode="auto">
            <a:xfrm>
              <a:off x="3186" y="1023"/>
              <a:ext cx="4" cy="4"/>
            </a:xfrm>
            <a:custGeom>
              <a:avLst/>
              <a:gdLst>
                <a:gd name="T0" fmla="*/ 0 w 7"/>
                <a:gd name="T1" fmla="*/ 5 h 7"/>
                <a:gd name="T2" fmla="*/ 0 w 7"/>
                <a:gd name="T3" fmla="*/ 4 h 7"/>
                <a:gd name="T4" fmla="*/ 1 w 7"/>
                <a:gd name="T5" fmla="*/ 4 h 7"/>
                <a:gd name="T6" fmla="*/ 1 w 7"/>
                <a:gd name="T7" fmla="*/ 5 h 7"/>
                <a:gd name="T8" fmla="*/ 1 w 7"/>
                <a:gd name="T9" fmla="*/ 4 h 7"/>
                <a:gd name="T10" fmla="*/ 1 w 7"/>
                <a:gd name="T11" fmla="*/ 3 h 7"/>
                <a:gd name="T12" fmla="*/ 3 w 7"/>
                <a:gd name="T13" fmla="*/ 1 h 7"/>
                <a:gd name="T14" fmla="*/ 3 w 7"/>
                <a:gd name="T15" fmla="*/ 0 h 7"/>
                <a:gd name="T16" fmla="*/ 4 w 7"/>
                <a:gd name="T17" fmla="*/ 0 h 7"/>
                <a:gd name="T18" fmla="*/ 4 w 7"/>
                <a:gd name="T19" fmla="*/ 1 h 7"/>
                <a:gd name="T20" fmla="*/ 6 w 7"/>
                <a:gd name="T21" fmla="*/ 1 h 7"/>
                <a:gd name="T22" fmla="*/ 4 w 7"/>
                <a:gd name="T23" fmla="*/ 0 h 7"/>
                <a:gd name="T24" fmla="*/ 6 w 7"/>
                <a:gd name="T25" fmla="*/ 0 h 7"/>
                <a:gd name="T26" fmla="*/ 7 w 7"/>
                <a:gd name="T27" fmla="*/ 0 h 7"/>
                <a:gd name="T28" fmla="*/ 7 w 7"/>
                <a:gd name="T29" fmla="*/ 1 h 7"/>
                <a:gd name="T30" fmla="*/ 6 w 7"/>
                <a:gd name="T31" fmla="*/ 1 h 7"/>
                <a:gd name="T32" fmla="*/ 7 w 7"/>
                <a:gd name="T33" fmla="*/ 3 h 7"/>
                <a:gd name="T34" fmla="*/ 6 w 7"/>
                <a:gd name="T35" fmla="*/ 3 h 7"/>
                <a:gd name="T36" fmla="*/ 4 w 7"/>
                <a:gd name="T37" fmla="*/ 1 h 7"/>
                <a:gd name="T38" fmla="*/ 4 w 7"/>
                <a:gd name="T39" fmla="*/ 3 h 7"/>
                <a:gd name="T40" fmla="*/ 4 w 7"/>
                <a:gd name="T41" fmla="*/ 4 h 7"/>
                <a:gd name="T42" fmla="*/ 6 w 7"/>
                <a:gd name="T43" fmla="*/ 4 h 7"/>
                <a:gd name="T44" fmla="*/ 4 w 7"/>
                <a:gd name="T45" fmla="*/ 4 h 7"/>
                <a:gd name="T46" fmla="*/ 3 w 7"/>
                <a:gd name="T47" fmla="*/ 4 h 7"/>
                <a:gd name="T48" fmla="*/ 4 w 7"/>
                <a:gd name="T49" fmla="*/ 4 h 7"/>
                <a:gd name="T50" fmla="*/ 4 w 7"/>
                <a:gd name="T51" fmla="*/ 5 h 7"/>
                <a:gd name="T52" fmla="*/ 3 w 7"/>
                <a:gd name="T53" fmla="*/ 5 h 7"/>
                <a:gd name="T54" fmla="*/ 1 w 7"/>
                <a:gd name="T55" fmla="*/ 5 h 7"/>
                <a:gd name="T56" fmla="*/ 1 w 7"/>
                <a:gd name="T57" fmla="*/ 7 h 7"/>
                <a:gd name="T58" fmla="*/ 3 w 7"/>
                <a:gd name="T59" fmla="*/ 7 h 7"/>
                <a:gd name="T60" fmla="*/ 1 w 7"/>
                <a:gd name="T61" fmla="*/ 7 h 7"/>
                <a:gd name="T62" fmla="*/ 1 w 7"/>
                <a:gd name="T63" fmla="*/ 5 h 7"/>
                <a:gd name="T64" fmla="*/ 0 w 7"/>
                <a:gd name="T65" fmla="*/ 5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
                <a:gd name="T100" fmla="*/ 0 h 7"/>
                <a:gd name="T101" fmla="*/ 7 w 7"/>
                <a:gd name="T102" fmla="*/ 7 h 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 h="7">
                  <a:moveTo>
                    <a:pt x="0" y="5"/>
                  </a:moveTo>
                  <a:lnTo>
                    <a:pt x="0" y="4"/>
                  </a:lnTo>
                  <a:lnTo>
                    <a:pt x="1" y="4"/>
                  </a:lnTo>
                  <a:lnTo>
                    <a:pt x="1" y="5"/>
                  </a:lnTo>
                  <a:lnTo>
                    <a:pt x="1" y="4"/>
                  </a:lnTo>
                  <a:lnTo>
                    <a:pt x="1" y="3"/>
                  </a:lnTo>
                  <a:lnTo>
                    <a:pt x="3" y="1"/>
                  </a:lnTo>
                  <a:lnTo>
                    <a:pt x="3" y="0"/>
                  </a:lnTo>
                  <a:lnTo>
                    <a:pt x="4" y="0"/>
                  </a:lnTo>
                  <a:lnTo>
                    <a:pt x="4" y="1"/>
                  </a:lnTo>
                  <a:lnTo>
                    <a:pt x="6" y="1"/>
                  </a:lnTo>
                  <a:lnTo>
                    <a:pt x="4" y="0"/>
                  </a:lnTo>
                  <a:lnTo>
                    <a:pt x="6" y="0"/>
                  </a:lnTo>
                  <a:lnTo>
                    <a:pt x="7" y="0"/>
                  </a:lnTo>
                  <a:lnTo>
                    <a:pt x="7" y="1"/>
                  </a:lnTo>
                  <a:lnTo>
                    <a:pt x="6" y="1"/>
                  </a:lnTo>
                  <a:lnTo>
                    <a:pt x="7" y="3"/>
                  </a:lnTo>
                  <a:lnTo>
                    <a:pt x="6" y="3"/>
                  </a:lnTo>
                  <a:lnTo>
                    <a:pt x="4" y="1"/>
                  </a:lnTo>
                  <a:lnTo>
                    <a:pt x="4" y="3"/>
                  </a:lnTo>
                  <a:lnTo>
                    <a:pt x="4" y="4"/>
                  </a:lnTo>
                  <a:lnTo>
                    <a:pt x="6" y="4"/>
                  </a:lnTo>
                  <a:lnTo>
                    <a:pt x="4" y="4"/>
                  </a:lnTo>
                  <a:lnTo>
                    <a:pt x="3" y="4"/>
                  </a:lnTo>
                  <a:lnTo>
                    <a:pt x="4" y="4"/>
                  </a:lnTo>
                  <a:lnTo>
                    <a:pt x="4" y="5"/>
                  </a:lnTo>
                  <a:lnTo>
                    <a:pt x="3" y="5"/>
                  </a:lnTo>
                  <a:lnTo>
                    <a:pt x="1" y="5"/>
                  </a:lnTo>
                  <a:lnTo>
                    <a:pt x="1" y="7"/>
                  </a:lnTo>
                  <a:lnTo>
                    <a:pt x="3" y="7"/>
                  </a:lnTo>
                  <a:lnTo>
                    <a:pt x="1" y="7"/>
                  </a:lnTo>
                  <a:lnTo>
                    <a:pt x="1" y="5"/>
                  </a:lnTo>
                  <a:lnTo>
                    <a:pt x="0"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2" name="Freeform 383"/>
            <p:cNvSpPr>
              <a:spLocks/>
            </p:cNvSpPr>
            <p:nvPr/>
          </p:nvSpPr>
          <p:spPr bwMode="auto">
            <a:xfrm>
              <a:off x="3222" y="959"/>
              <a:ext cx="2" cy="6"/>
            </a:xfrm>
            <a:custGeom>
              <a:avLst/>
              <a:gdLst>
                <a:gd name="T0" fmla="*/ 4 w 4"/>
                <a:gd name="T1" fmla="*/ 3 h 11"/>
                <a:gd name="T2" fmla="*/ 2 w 4"/>
                <a:gd name="T3" fmla="*/ 3 h 11"/>
                <a:gd name="T4" fmla="*/ 2 w 4"/>
                <a:gd name="T5" fmla="*/ 1 h 11"/>
                <a:gd name="T6" fmla="*/ 2 w 4"/>
                <a:gd name="T7" fmla="*/ 0 h 11"/>
                <a:gd name="T8" fmla="*/ 1 w 4"/>
                <a:gd name="T9" fmla="*/ 1 h 11"/>
                <a:gd name="T10" fmla="*/ 1 w 4"/>
                <a:gd name="T11" fmla="*/ 3 h 11"/>
                <a:gd name="T12" fmla="*/ 1 w 4"/>
                <a:gd name="T13" fmla="*/ 4 h 11"/>
                <a:gd name="T14" fmla="*/ 1 w 4"/>
                <a:gd name="T15" fmla="*/ 6 h 11"/>
                <a:gd name="T16" fmla="*/ 0 w 4"/>
                <a:gd name="T17" fmla="*/ 7 h 11"/>
                <a:gd name="T18" fmla="*/ 0 w 4"/>
                <a:gd name="T19" fmla="*/ 9 h 11"/>
                <a:gd name="T20" fmla="*/ 1 w 4"/>
                <a:gd name="T21" fmla="*/ 9 h 11"/>
                <a:gd name="T22" fmla="*/ 1 w 4"/>
                <a:gd name="T23" fmla="*/ 11 h 11"/>
                <a:gd name="T24" fmla="*/ 1 w 4"/>
                <a:gd name="T25" fmla="*/ 10 h 11"/>
                <a:gd name="T26" fmla="*/ 2 w 4"/>
                <a:gd name="T27" fmla="*/ 9 h 11"/>
                <a:gd name="T28" fmla="*/ 2 w 4"/>
                <a:gd name="T29" fmla="*/ 7 h 11"/>
                <a:gd name="T30" fmla="*/ 2 w 4"/>
                <a:gd name="T31" fmla="*/ 6 h 11"/>
                <a:gd name="T32" fmla="*/ 4 w 4"/>
                <a:gd name="T33" fmla="*/ 6 h 11"/>
                <a:gd name="T34" fmla="*/ 4 w 4"/>
                <a:gd name="T35" fmla="*/ 4 h 11"/>
                <a:gd name="T36" fmla="*/ 4 w 4"/>
                <a:gd name="T37" fmla="*/ 3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
                <a:gd name="T58" fmla="*/ 0 h 11"/>
                <a:gd name="T59" fmla="*/ 4 w 4"/>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 h="11">
                  <a:moveTo>
                    <a:pt x="4" y="3"/>
                  </a:moveTo>
                  <a:lnTo>
                    <a:pt x="2" y="3"/>
                  </a:lnTo>
                  <a:lnTo>
                    <a:pt x="2" y="1"/>
                  </a:lnTo>
                  <a:lnTo>
                    <a:pt x="2" y="0"/>
                  </a:lnTo>
                  <a:lnTo>
                    <a:pt x="1" y="1"/>
                  </a:lnTo>
                  <a:lnTo>
                    <a:pt x="1" y="3"/>
                  </a:lnTo>
                  <a:lnTo>
                    <a:pt x="1" y="4"/>
                  </a:lnTo>
                  <a:lnTo>
                    <a:pt x="1" y="6"/>
                  </a:lnTo>
                  <a:lnTo>
                    <a:pt x="0" y="7"/>
                  </a:lnTo>
                  <a:lnTo>
                    <a:pt x="0" y="9"/>
                  </a:lnTo>
                  <a:lnTo>
                    <a:pt x="1" y="9"/>
                  </a:lnTo>
                  <a:lnTo>
                    <a:pt x="1" y="11"/>
                  </a:lnTo>
                  <a:lnTo>
                    <a:pt x="1" y="10"/>
                  </a:lnTo>
                  <a:lnTo>
                    <a:pt x="2" y="9"/>
                  </a:lnTo>
                  <a:lnTo>
                    <a:pt x="2" y="7"/>
                  </a:lnTo>
                  <a:lnTo>
                    <a:pt x="2" y="6"/>
                  </a:lnTo>
                  <a:lnTo>
                    <a:pt x="4" y="6"/>
                  </a:lnTo>
                  <a:lnTo>
                    <a:pt x="4" y="4"/>
                  </a:lnTo>
                  <a:lnTo>
                    <a:pt x="4"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3" name="Freeform 384"/>
            <p:cNvSpPr>
              <a:spLocks/>
            </p:cNvSpPr>
            <p:nvPr/>
          </p:nvSpPr>
          <p:spPr bwMode="auto">
            <a:xfrm>
              <a:off x="3176" y="1051"/>
              <a:ext cx="4" cy="4"/>
            </a:xfrm>
            <a:custGeom>
              <a:avLst/>
              <a:gdLst>
                <a:gd name="T0" fmla="*/ 6 w 7"/>
                <a:gd name="T1" fmla="*/ 6 h 8"/>
                <a:gd name="T2" fmla="*/ 4 w 7"/>
                <a:gd name="T3" fmla="*/ 6 h 8"/>
                <a:gd name="T4" fmla="*/ 4 w 7"/>
                <a:gd name="T5" fmla="*/ 8 h 8"/>
                <a:gd name="T6" fmla="*/ 3 w 7"/>
                <a:gd name="T7" fmla="*/ 8 h 8"/>
                <a:gd name="T8" fmla="*/ 1 w 7"/>
                <a:gd name="T9" fmla="*/ 8 h 8"/>
                <a:gd name="T10" fmla="*/ 1 w 7"/>
                <a:gd name="T11" fmla="*/ 6 h 8"/>
                <a:gd name="T12" fmla="*/ 3 w 7"/>
                <a:gd name="T13" fmla="*/ 6 h 8"/>
                <a:gd name="T14" fmla="*/ 3 w 7"/>
                <a:gd name="T15" fmla="*/ 5 h 8"/>
                <a:gd name="T16" fmla="*/ 1 w 7"/>
                <a:gd name="T17" fmla="*/ 5 h 8"/>
                <a:gd name="T18" fmla="*/ 0 w 7"/>
                <a:gd name="T19" fmla="*/ 5 h 8"/>
                <a:gd name="T20" fmla="*/ 0 w 7"/>
                <a:gd name="T21" fmla="*/ 3 h 8"/>
                <a:gd name="T22" fmla="*/ 1 w 7"/>
                <a:gd name="T23" fmla="*/ 3 h 8"/>
                <a:gd name="T24" fmla="*/ 1 w 7"/>
                <a:gd name="T25" fmla="*/ 5 h 8"/>
                <a:gd name="T26" fmla="*/ 3 w 7"/>
                <a:gd name="T27" fmla="*/ 3 h 8"/>
                <a:gd name="T28" fmla="*/ 3 w 7"/>
                <a:gd name="T29" fmla="*/ 5 h 8"/>
                <a:gd name="T30" fmla="*/ 3 w 7"/>
                <a:gd name="T31" fmla="*/ 3 h 8"/>
                <a:gd name="T32" fmla="*/ 4 w 7"/>
                <a:gd name="T33" fmla="*/ 2 h 8"/>
                <a:gd name="T34" fmla="*/ 4 w 7"/>
                <a:gd name="T35" fmla="*/ 0 h 8"/>
                <a:gd name="T36" fmla="*/ 3 w 7"/>
                <a:gd name="T37" fmla="*/ 0 h 8"/>
                <a:gd name="T38" fmla="*/ 4 w 7"/>
                <a:gd name="T39" fmla="*/ 0 h 8"/>
                <a:gd name="T40" fmla="*/ 6 w 7"/>
                <a:gd name="T41" fmla="*/ 0 h 8"/>
                <a:gd name="T42" fmla="*/ 6 w 7"/>
                <a:gd name="T43" fmla="*/ 2 h 8"/>
                <a:gd name="T44" fmla="*/ 6 w 7"/>
                <a:gd name="T45" fmla="*/ 3 h 8"/>
                <a:gd name="T46" fmla="*/ 7 w 7"/>
                <a:gd name="T47" fmla="*/ 3 h 8"/>
                <a:gd name="T48" fmla="*/ 7 w 7"/>
                <a:gd name="T49" fmla="*/ 5 h 8"/>
                <a:gd name="T50" fmla="*/ 6 w 7"/>
                <a:gd name="T51" fmla="*/ 5 h 8"/>
                <a:gd name="T52" fmla="*/ 6 w 7"/>
                <a:gd name="T53" fmla="*/ 3 h 8"/>
                <a:gd name="T54" fmla="*/ 6 w 7"/>
                <a:gd name="T55" fmla="*/ 5 h 8"/>
                <a:gd name="T56" fmla="*/ 4 w 7"/>
                <a:gd name="T57" fmla="*/ 5 h 8"/>
                <a:gd name="T58" fmla="*/ 6 w 7"/>
                <a:gd name="T59" fmla="*/ 5 h 8"/>
                <a:gd name="T60" fmla="*/ 7 w 7"/>
                <a:gd name="T61" fmla="*/ 5 h 8"/>
                <a:gd name="T62" fmla="*/ 6 w 7"/>
                <a:gd name="T63" fmla="*/ 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
                <a:gd name="T97" fmla="*/ 0 h 8"/>
                <a:gd name="T98" fmla="*/ 7 w 7"/>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 h="8">
                  <a:moveTo>
                    <a:pt x="6" y="6"/>
                  </a:moveTo>
                  <a:lnTo>
                    <a:pt x="4" y="6"/>
                  </a:lnTo>
                  <a:lnTo>
                    <a:pt x="4" y="8"/>
                  </a:lnTo>
                  <a:lnTo>
                    <a:pt x="3" y="8"/>
                  </a:lnTo>
                  <a:lnTo>
                    <a:pt x="1" y="8"/>
                  </a:lnTo>
                  <a:lnTo>
                    <a:pt x="1" y="6"/>
                  </a:lnTo>
                  <a:lnTo>
                    <a:pt x="3" y="6"/>
                  </a:lnTo>
                  <a:lnTo>
                    <a:pt x="3" y="5"/>
                  </a:lnTo>
                  <a:lnTo>
                    <a:pt x="1" y="5"/>
                  </a:lnTo>
                  <a:lnTo>
                    <a:pt x="0" y="5"/>
                  </a:lnTo>
                  <a:lnTo>
                    <a:pt x="0" y="3"/>
                  </a:lnTo>
                  <a:lnTo>
                    <a:pt x="1" y="3"/>
                  </a:lnTo>
                  <a:lnTo>
                    <a:pt x="1" y="5"/>
                  </a:lnTo>
                  <a:lnTo>
                    <a:pt x="3" y="3"/>
                  </a:lnTo>
                  <a:lnTo>
                    <a:pt x="3" y="5"/>
                  </a:lnTo>
                  <a:lnTo>
                    <a:pt x="3" y="3"/>
                  </a:lnTo>
                  <a:lnTo>
                    <a:pt x="4" y="2"/>
                  </a:lnTo>
                  <a:lnTo>
                    <a:pt x="4" y="0"/>
                  </a:lnTo>
                  <a:lnTo>
                    <a:pt x="3" y="0"/>
                  </a:lnTo>
                  <a:lnTo>
                    <a:pt x="4" y="0"/>
                  </a:lnTo>
                  <a:lnTo>
                    <a:pt x="6" y="0"/>
                  </a:lnTo>
                  <a:lnTo>
                    <a:pt x="6" y="2"/>
                  </a:lnTo>
                  <a:lnTo>
                    <a:pt x="6" y="3"/>
                  </a:lnTo>
                  <a:lnTo>
                    <a:pt x="7" y="3"/>
                  </a:lnTo>
                  <a:lnTo>
                    <a:pt x="7" y="5"/>
                  </a:lnTo>
                  <a:lnTo>
                    <a:pt x="6" y="5"/>
                  </a:lnTo>
                  <a:lnTo>
                    <a:pt x="6" y="3"/>
                  </a:lnTo>
                  <a:lnTo>
                    <a:pt x="6" y="5"/>
                  </a:lnTo>
                  <a:lnTo>
                    <a:pt x="4" y="5"/>
                  </a:lnTo>
                  <a:lnTo>
                    <a:pt x="6" y="5"/>
                  </a:lnTo>
                  <a:lnTo>
                    <a:pt x="7" y="5"/>
                  </a:lnTo>
                  <a:lnTo>
                    <a:pt x="6"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4" name="Freeform 385"/>
            <p:cNvSpPr>
              <a:spLocks/>
            </p:cNvSpPr>
            <p:nvPr/>
          </p:nvSpPr>
          <p:spPr bwMode="auto">
            <a:xfrm>
              <a:off x="3234" y="943"/>
              <a:ext cx="2" cy="3"/>
            </a:xfrm>
            <a:custGeom>
              <a:avLst/>
              <a:gdLst>
                <a:gd name="T0" fmla="*/ 4 w 4"/>
                <a:gd name="T1" fmla="*/ 6 h 7"/>
                <a:gd name="T2" fmla="*/ 4 w 4"/>
                <a:gd name="T3" fmla="*/ 4 h 7"/>
                <a:gd name="T4" fmla="*/ 4 w 4"/>
                <a:gd name="T5" fmla="*/ 3 h 7"/>
                <a:gd name="T6" fmla="*/ 3 w 4"/>
                <a:gd name="T7" fmla="*/ 3 h 7"/>
                <a:gd name="T8" fmla="*/ 1 w 4"/>
                <a:gd name="T9" fmla="*/ 2 h 7"/>
                <a:gd name="T10" fmla="*/ 1 w 4"/>
                <a:gd name="T11" fmla="*/ 0 h 7"/>
                <a:gd name="T12" fmla="*/ 0 w 4"/>
                <a:gd name="T13" fmla="*/ 0 h 7"/>
                <a:gd name="T14" fmla="*/ 0 w 4"/>
                <a:gd name="T15" fmla="*/ 2 h 7"/>
                <a:gd name="T16" fmla="*/ 0 w 4"/>
                <a:gd name="T17" fmla="*/ 3 h 7"/>
                <a:gd name="T18" fmla="*/ 0 w 4"/>
                <a:gd name="T19" fmla="*/ 4 h 7"/>
                <a:gd name="T20" fmla="*/ 1 w 4"/>
                <a:gd name="T21" fmla="*/ 6 h 7"/>
                <a:gd name="T22" fmla="*/ 3 w 4"/>
                <a:gd name="T23" fmla="*/ 6 h 7"/>
                <a:gd name="T24" fmla="*/ 3 w 4"/>
                <a:gd name="T25" fmla="*/ 7 h 7"/>
                <a:gd name="T26" fmla="*/ 4 w 4"/>
                <a:gd name="T27" fmla="*/ 6 h 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7"/>
                <a:gd name="T44" fmla="*/ 4 w 4"/>
                <a:gd name="T45" fmla="*/ 7 h 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7">
                  <a:moveTo>
                    <a:pt x="4" y="6"/>
                  </a:moveTo>
                  <a:lnTo>
                    <a:pt x="4" y="4"/>
                  </a:lnTo>
                  <a:lnTo>
                    <a:pt x="4" y="3"/>
                  </a:lnTo>
                  <a:lnTo>
                    <a:pt x="3" y="3"/>
                  </a:lnTo>
                  <a:lnTo>
                    <a:pt x="1" y="2"/>
                  </a:lnTo>
                  <a:lnTo>
                    <a:pt x="1" y="0"/>
                  </a:lnTo>
                  <a:lnTo>
                    <a:pt x="0" y="0"/>
                  </a:lnTo>
                  <a:lnTo>
                    <a:pt x="0" y="2"/>
                  </a:lnTo>
                  <a:lnTo>
                    <a:pt x="0" y="3"/>
                  </a:lnTo>
                  <a:lnTo>
                    <a:pt x="0" y="4"/>
                  </a:lnTo>
                  <a:lnTo>
                    <a:pt x="1" y="6"/>
                  </a:lnTo>
                  <a:lnTo>
                    <a:pt x="3" y="6"/>
                  </a:lnTo>
                  <a:lnTo>
                    <a:pt x="3" y="7"/>
                  </a:lnTo>
                  <a:lnTo>
                    <a:pt x="4"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5" name="Freeform 386"/>
            <p:cNvSpPr>
              <a:spLocks/>
            </p:cNvSpPr>
            <p:nvPr/>
          </p:nvSpPr>
          <p:spPr bwMode="auto">
            <a:xfrm>
              <a:off x="3226" y="1071"/>
              <a:ext cx="3" cy="2"/>
            </a:xfrm>
            <a:custGeom>
              <a:avLst/>
              <a:gdLst>
                <a:gd name="T0" fmla="*/ 6 w 6"/>
                <a:gd name="T1" fmla="*/ 2 h 6"/>
                <a:gd name="T2" fmla="*/ 6 w 6"/>
                <a:gd name="T3" fmla="*/ 0 h 6"/>
                <a:gd name="T4" fmla="*/ 4 w 6"/>
                <a:gd name="T5" fmla="*/ 2 h 6"/>
                <a:gd name="T6" fmla="*/ 4 w 6"/>
                <a:gd name="T7" fmla="*/ 0 h 6"/>
                <a:gd name="T8" fmla="*/ 3 w 6"/>
                <a:gd name="T9" fmla="*/ 0 h 6"/>
                <a:gd name="T10" fmla="*/ 3 w 6"/>
                <a:gd name="T11" fmla="*/ 2 h 6"/>
                <a:gd name="T12" fmla="*/ 2 w 6"/>
                <a:gd name="T13" fmla="*/ 2 h 6"/>
                <a:gd name="T14" fmla="*/ 2 w 6"/>
                <a:gd name="T15" fmla="*/ 3 h 6"/>
                <a:gd name="T16" fmla="*/ 0 w 6"/>
                <a:gd name="T17" fmla="*/ 3 h 6"/>
                <a:gd name="T18" fmla="*/ 2 w 6"/>
                <a:gd name="T19" fmla="*/ 4 h 6"/>
                <a:gd name="T20" fmla="*/ 0 w 6"/>
                <a:gd name="T21" fmla="*/ 4 h 6"/>
                <a:gd name="T22" fmla="*/ 0 w 6"/>
                <a:gd name="T23" fmla="*/ 6 h 6"/>
                <a:gd name="T24" fmla="*/ 2 w 6"/>
                <a:gd name="T25" fmla="*/ 6 h 6"/>
                <a:gd name="T26" fmla="*/ 3 w 6"/>
                <a:gd name="T27" fmla="*/ 6 h 6"/>
                <a:gd name="T28" fmla="*/ 4 w 6"/>
                <a:gd name="T29" fmla="*/ 4 h 6"/>
                <a:gd name="T30" fmla="*/ 4 w 6"/>
                <a:gd name="T31" fmla="*/ 3 h 6"/>
                <a:gd name="T32" fmla="*/ 6 w 6"/>
                <a:gd name="T33" fmla="*/ 3 h 6"/>
                <a:gd name="T34" fmla="*/ 6 w 6"/>
                <a:gd name="T35" fmla="*/ 2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6"/>
                <a:gd name="T56" fmla="*/ 6 w 6"/>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6">
                  <a:moveTo>
                    <a:pt x="6" y="2"/>
                  </a:moveTo>
                  <a:lnTo>
                    <a:pt x="6" y="0"/>
                  </a:lnTo>
                  <a:lnTo>
                    <a:pt x="4" y="2"/>
                  </a:lnTo>
                  <a:lnTo>
                    <a:pt x="4" y="0"/>
                  </a:lnTo>
                  <a:lnTo>
                    <a:pt x="3" y="0"/>
                  </a:lnTo>
                  <a:lnTo>
                    <a:pt x="3" y="2"/>
                  </a:lnTo>
                  <a:lnTo>
                    <a:pt x="2" y="2"/>
                  </a:lnTo>
                  <a:lnTo>
                    <a:pt x="2" y="3"/>
                  </a:lnTo>
                  <a:lnTo>
                    <a:pt x="0" y="3"/>
                  </a:lnTo>
                  <a:lnTo>
                    <a:pt x="2" y="4"/>
                  </a:lnTo>
                  <a:lnTo>
                    <a:pt x="0" y="4"/>
                  </a:lnTo>
                  <a:lnTo>
                    <a:pt x="0" y="6"/>
                  </a:lnTo>
                  <a:lnTo>
                    <a:pt x="2" y="6"/>
                  </a:lnTo>
                  <a:lnTo>
                    <a:pt x="3" y="6"/>
                  </a:lnTo>
                  <a:lnTo>
                    <a:pt x="4" y="4"/>
                  </a:lnTo>
                  <a:lnTo>
                    <a:pt x="4" y="3"/>
                  </a:lnTo>
                  <a:lnTo>
                    <a:pt x="6" y="3"/>
                  </a:lnTo>
                  <a:lnTo>
                    <a:pt x="6"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6" name="Freeform 387"/>
            <p:cNvSpPr>
              <a:spLocks/>
            </p:cNvSpPr>
            <p:nvPr/>
          </p:nvSpPr>
          <p:spPr bwMode="auto">
            <a:xfrm>
              <a:off x="3250" y="998"/>
              <a:ext cx="4" cy="2"/>
            </a:xfrm>
            <a:custGeom>
              <a:avLst/>
              <a:gdLst>
                <a:gd name="T0" fmla="*/ 1 w 7"/>
                <a:gd name="T1" fmla="*/ 1 h 4"/>
                <a:gd name="T2" fmla="*/ 3 w 7"/>
                <a:gd name="T3" fmla="*/ 1 h 4"/>
                <a:gd name="T4" fmla="*/ 3 w 7"/>
                <a:gd name="T5" fmla="*/ 3 h 4"/>
                <a:gd name="T6" fmla="*/ 3 w 7"/>
                <a:gd name="T7" fmla="*/ 1 h 4"/>
                <a:gd name="T8" fmla="*/ 3 w 7"/>
                <a:gd name="T9" fmla="*/ 0 h 4"/>
                <a:gd name="T10" fmla="*/ 4 w 7"/>
                <a:gd name="T11" fmla="*/ 0 h 4"/>
                <a:gd name="T12" fmla="*/ 5 w 7"/>
                <a:gd name="T13" fmla="*/ 0 h 4"/>
                <a:gd name="T14" fmla="*/ 7 w 7"/>
                <a:gd name="T15" fmla="*/ 0 h 4"/>
                <a:gd name="T16" fmla="*/ 7 w 7"/>
                <a:gd name="T17" fmla="*/ 3 h 4"/>
                <a:gd name="T18" fmla="*/ 7 w 7"/>
                <a:gd name="T19" fmla="*/ 1 h 4"/>
                <a:gd name="T20" fmla="*/ 5 w 7"/>
                <a:gd name="T21" fmla="*/ 3 h 4"/>
                <a:gd name="T22" fmla="*/ 4 w 7"/>
                <a:gd name="T23" fmla="*/ 3 h 4"/>
                <a:gd name="T24" fmla="*/ 3 w 7"/>
                <a:gd name="T25" fmla="*/ 3 h 4"/>
                <a:gd name="T26" fmla="*/ 3 w 7"/>
                <a:gd name="T27" fmla="*/ 4 h 4"/>
                <a:gd name="T28" fmla="*/ 3 w 7"/>
                <a:gd name="T29" fmla="*/ 3 h 4"/>
                <a:gd name="T30" fmla="*/ 1 w 7"/>
                <a:gd name="T31" fmla="*/ 3 h 4"/>
                <a:gd name="T32" fmla="*/ 0 w 7"/>
                <a:gd name="T33" fmla="*/ 3 h 4"/>
                <a:gd name="T34" fmla="*/ 0 w 7"/>
                <a:gd name="T35" fmla="*/ 1 h 4"/>
                <a:gd name="T36" fmla="*/ 1 w 7"/>
                <a:gd name="T37" fmla="*/ 1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
                <a:gd name="T58" fmla="*/ 0 h 4"/>
                <a:gd name="T59" fmla="*/ 7 w 7"/>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 h="4">
                  <a:moveTo>
                    <a:pt x="1" y="1"/>
                  </a:moveTo>
                  <a:lnTo>
                    <a:pt x="3" y="1"/>
                  </a:lnTo>
                  <a:lnTo>
                    <a:pt x="3" y="3"/>
                  </a:lnTo>
                  <a:lnTo>
                    <a:pt x="3" y="1"/>
                  </a:lnTo>
                  <a:lnTo>
                    <a:pt x="3" y="0"/>
                  </a:lnTo>
                  <a:lnTo>
                    <a:pt x="4" y="0"/>
                  </a:lnTo>
                  <a:lnTo>
                    <a:pt x="5" y="0"/>
                  </a:lnTo>
                  <a:lnTo>
                    <a:pt x="7" y="0"/>
                  </a:lnTo>
                  <a:lnTo>
                    <a:pt x="7" y="3"/>
                  </a:lnTo>
                  <a:lnTo>
                    <a:pt x="7" y="1"/>
                  </a:lnTo>
                  <a:lnTo>
                    <a:pt x="5" y="3"/>
                  </a:lnTo>
                  <a:lnTo>
                    <a:pt x="4" y="3"/>
                  </a:lnTo>
                  <a:lnTo>
                    <a:pt x="3" y="3"/>
                  </a:lnTo>
                  <a:lnTo>
                    <a:pt x="3" y="4"/>
                  </a:lnTo>
                  <a:lnTo>
                    <a:pt x="3" y="3"/>
                  </a:lnTo>
                  <a:lnTo>
                    <a:pt x="1" y="3"/>
                  </a:lnTo>
                  <a:lnTo>
                    <a:pt x="0" y="3"/>
                  </a:lnTo>
                  <a:lnTo>
                    <a:pt x="0" y="1"/>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7" name="Freeform 388"/>
            <p:cNvSpPr>
              <a:spLocks/>
            </p:cNvSpPr>
            <p:nvPr/>
          </p:nvSpPr>
          <p:spPr bwMode="auto">
            <a:xfrm>
              <a:off x="3207" y="1022"/>
              <a:ext cx="3" cy="3"/>
            </a:xfrm>
            <a:custGeom>
              <a:avLst/>
              <a:gdLst>
                <a:gd name="T0" fmla="*/ 3 w 6"/>
                <a:gd name="T1" fmla="*/ 3 h 7"/>
                <a:gd name="T2" fmla="*/ 3 w 6"/>
                <a:gd name="T3" fmla="*/ 4 h 7"/>
                <a:gd name="T4" fmla="*/ 1 w 6"/>
                <a:gd name="T5" fmla="*/ 4 h 7"/>
                <a:gd name="T6" fmla="*/ 3 w 6"/>
                <a:gd name="T7" fmla="*/ 4 h 7"/>
                <a:gd name="T8" fmla="*/ 3 w 6"/>
                <a:gd name="T9" fmla="*/ 3 h 7"/>
                <a:gd name="T10" fmla="*/ 4 w 6"/>
                <a:gd name="T11" fmla="*/ 3 h 7"/>
                <a:gd name="T12" fmla="*/ 3 w 6"/>
                <a:gd name="T13" fmla="*/ 3 h 7"/>
                <a:gd name="T14" fmla="*/ 3 w 6"/>
                <a:gd name="T15" fmla="*/ 1 h 7"/>
                <a:gd name="T16" fmla="*/ 3 w 6"/>
                <a:gd name="T17" fmla="*/ 0 h 7"/>
                <a:gd name="T18" fmla="*/ 1 w 6"/>
                <a:gd name="T19" fmla="*/ 1 h 7"/>
                <a:gd name="T20" fmla="*/ 0 w 6"/>
                <a:gd name="T21" fmla="*/ 1 h 7"/>
                <a:gd name="T22" fmla="*/ 0 w 6"/>
                <a:gd name="T23" fmla="*/ 3 h 7"/>
                <a:gd name="T24" fmla="*/ 0 w 6"/>
                <a:gd name="T25" fmla="*/ 4 h 7"/>
                <a:gd name="T26" fmla="*/ 1 w 6"/>
                <a:gd name="T27" fmla="*/ 4 h 7"/>
                <a:gd name="T28" fmla="*/ 1 w 6"/>
                <a:gd name="T29" fmla="*/ 6 h 7"/>
                <a:gd name="T30" fmla="*/ 3 w 6"/>
                <a:gd name="T31" fmla="*/ 6 h 7"/>
                <a:gd name="T32" fmla="*/ 4 w 6"/>
                <a:gd name="T33" fmla="*/ 6 h 7"/>
                <a:gd name="T34" fmla="*/ 4 w 6"/>
                <a:gd name="T35" fmla="*/ 7 h 7"/>
                <a:gd name="T36" fmla="*/ 6 w 6"/>
                <a:gd name="T37" fmla="*/ 7 h 7"/>
                <a:gd name="T38" fmla="*/ 6 w 6"/>
                <a:gd name="T39" fmla="*/ 6 h 7"/>
                <a:gd name="T40" fmla="*/ 4 w 6"/>
                <a:gd name="T41" fmla="*/ 6 h 7"/>
                <a:gd name="T42" fmla="*/ 6 w 6"/>
                <a:gd name="T43" fmla="*/ 6 h 7"/>
                <a:gd name="T44" fmla="*/ 4 w 6"/>
                <a:gd name="T45" fmla="*/ 6 h 7"/>
                <a:gd name="T46" fmla="*/ 3 w 6"/>
                <a:gd name="T47" fmla="*/ 6 h 7"/>
                <a:gd name="T48" fmla="*/ 4 w 6"/>
                <a:gd name="T49" fmla="*/ 4 h 7"/>
                <a:gd name="T50" fmla="*/ 4 w 6"/>
                <a:gd name="T51" fmla="*/ 3 h 7"/>
                <a:gd name="T52" fmla="*/ 3 w 6"/>
                <a:gd name="T53" fmla="*/ 3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
                <a:gd name="T82" fmla="*/ 0 h 7"/>
                <a:gd name="T83" fmla="*/ 6 w 6"/>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 h="7">
                  <a:moveTo>
                    <a:pt x="3" y="3"/>
                  </a:moveTo>
                  <a:lnTo>
                    <a:pt x="3" y="4"/>
                  </a:lnTo>
                  <a:lnTo>
                    <a:pt x="1" y="4"/>
                  </a:lnTo>
                  <a:lnTo>
                    <a:pt x="3" y="4"/>
                  </a:lnTo>
                  <a:lnTo>
                    <a:pt x="3" y="3"/>
                  </a:lnTo>
                  <a:lnTo>
                    <a:pt x="4" y="3"/>
                  </a:lnTo>
                  <a:lnTo>
                    <a:pt x="3" y="3"/>
                  </a:lnTo>
                  <a:lnTo>
                    <a:pt x="3" y="1"/>
                  </a:lnTo>
                  <a:lnTo>
                    <a:pt x="3" y="0"/>
                  </a:lnTo>
                  <a:lnTo>
                    <a:pt x="1" y="1"/>
                  </a:lnTo>
                  <a:lnTo>
                    <a:pt x="0" y="1"/>
                  </a:lnTo>
                  <a:lnTo>
                    <a:pt x="0" y="3"/>
                  </a:lnTo>
                  <a:lnTo>
                    <a:pt x="0" y="4"/>
                  </a:lnTo>
                  <a:lnTo>
                    <a:pt x="1" y="4"/>
                  </a:lnTo>
                  <a:lnTo>
                    <a:pt x="1" y="6"/>
                  </a:lnTo>
                  <a:lnTo>
                    <a:pt x="3" y="6"/>
                  </a:lnTo>
                  <a:lnTo>
                    <a:pt x="4" y="6"/>
                  </a:lnTo>
                  <a:lnTo>
                    <a:pt x="4" y="7"/>
                  </a:lnTo>
                  <a:lnTo>
                    <a:pt x="6" y="7"/>
                  </a:lnTo>
                  <a:lnTo>
                    <a:pt x="6" y="6"/>
                  </a:lnTo>
                  <a:lnTo>
                    <a:pt x="4" y="6"/>
                  </a:lnTo>
                  <a:lnTo>
                    <a:pt x="6" y="6"/>
                  </a:lnTo>
                  <a:lnTo>
                    <a:pt x="4" y="6"/>
                  </a:lnTo>
                  <a:lnTo>
                    <a:pt x="3" y="6"/>
                  </a:lnTo>
                  <a:lnTo>
                    <a:pt x="4" y="4"/>
                  </a:lnTo>
                  <a:lnTo>
                    <a:pt x="4" y="3"/>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8" name="Freeform 389"/>
            <p:cNvSpPr>
              <a:spLocks/>
            </p:cNvSpPr>
            <p:nvPr/>
          </p:nvSpPr>
          <p:spPr bwMode="auto">
            <a:xfrm>
              <a:off x="3222" y="998"/>
              <a:ext cx="2" cy="3"/>
            </a:xfrm>
            <a:custGeom>
              <a:avLst/>
              <a:gdLst>
                <a:gd name="T0" fmla="*/ 4 w 4"/>
                <a:gd name="T1" fmla="*/ 2 h 7"/>
                <a:gd name="T2" fmla="*/ 2 w 4"/>
                <a:gd name="T3" fmla="*/ 2 h 7"/>
                <a:gd name="T4" fmla="*/ 4 w 4"/>
                <a:gd name="T5" fmla="*/ 3 h 7"/>
                <a:gd name="T6" fmla="*/ 4 w 4"/>
                <a:gd name="T7" fmla="*/ 5 h 7"/>
                <a:gd name="T8" fmla="*/ 4 w 4"/>
                <a:gd name="T9" fmla="*/ 6 h 7"/>
                <a:gd name="T10" fmla="*/ 4 w 4"/>
                <a:gd name="T11" fmla="*/ 7 h 7"/>
                <a:gd name="T12" fmla="*/ 2 w 4"/>
                <a:gd name="T13" fmla="*/ 7 h 7"/>
                <a:gd name="T14" fmla="*/ 2 w 4"/>
                <a:gd name="T15" fmla="*/ 6 h 7"/>
                <a:gd name="T16" fmla="*/ 1 w 4"/>
                <a:gd name="T17" fmla="*/ 6 h 7"/>
                <a:gd name="T18" fmla="*/ 1 w 4"/>
                <a:gd name="T19" fmla="*/ 5 h 7"/>
                <a:gd name="T20" fmla="*/ 0 w 4"/>
                <a:gd name="T21" fmla="*/ 5 h 7"/>
                <a:gd name="T22" fmla="*/ 0 w 4"/>
                <a:gd name="T23" fmla="*/ 3 h 7"/>
                <a:gd name="T24" fmla="*/ 0 w 4"/>
                <a:gd name="T25" fmla="*/ 2 h 7"/>
                <a:gd name="T26" fmla="*/ 1 w 4"/>
                <a:gd name="T27" fmla="*/ 2 h 7"/>
                <a:gd name="T28" fmla="*/ 2 w 4"/>
                <a:gd name="T29" fmla="*/ 2 h 7"/>
                <a:gd name="T30" fmla="*/ 2 w 4"/>
                <a:gd name="T31" fmla="*/ 0 h 7"/>
                <a:gd name="T32" fmla="*/ 4 w 4"/>
                <a:gd name="T33" fmla="*/ 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
                <a:gd name="T52" fmla="*/ 0 h 7"/>
                <a:gd name="T53" fmla="*/ 4 w 4"/>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 h="7">
                  <a:moveTo>
                    <a:pt x="4" y="2"/>
                  </a:moveTo>
                  <a:lnTo>
                    <a:pt x="2" y="2"/>
                  </a:lnTo>
                  <a:lnTo>
                    <a:pt x="4" y="3"/>
                  </a:lnTo>
                  <a:lnTo>
                    <a:pt x="4" y="5"/>
                  </a:lnTo>
                  <a:lnTo>
                    <a:pt x="4" y="6"/>
                  </a:lnTo>
                  <a:lnTo>
                    <a:pt x="4" y="7"/>
                  </a:lnTo>
                  <a:lnTo>
                    <a:pt x="2" y="7"/>
                  </a:lnTo>
                  <a:lnTo>
                    <a:pt x="2" y="6"/>
                  </a:lnTo>
                  <a:lnTo>
                    <a:pt x="1" y="6"/>
                  </a:lnTo>
                  <a:lnTo>
                    <a:pt x="1" y="5"/>
                  </a:lnTo>
                  <a:lnTo>
                    <a:pt x="0" y="5"/>
                  </a:lnTo>
                  <a:lnTo>
                    <a:pt x="0" y="3"/>
                  </a:lnTo>
                  <a:lnTo>
                    <a:pt x="0" y="2"/>
                  </a:lnTo>
                  <a:lnTo>
                    <a:pt x="1" y="2"/>
                  </a:lnTo>
                  <a:lnTo>
                    <a:pt x="2" y="2"/>
                  </a:lnTo>
                  <a:lnTo>
                    <a:pt x="2" y="0"/>
                  </a:lnTo>
                  <a:lnTo>
                    <a:pt x="4"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39" name="Freeform 390"/>
            <p:cNvSpPr>
              <a:spLocks/>
            </p:cNvSpPr>
            <p:nvPr/>
          </p:nvSpPr>
          <p:spPr bwMode="auto">
            <a:xfrm>
              <a:off x="3179" y="1049"/>
              <a:ext cx="3" cy="3"/>
            </a:xfrm>
            <a:custGeom>
              <a:avLst/>
              <a:gdLst>
                <a:gd name="T0" fmla="*/ 3 w 7"/>
                <a:gd name="T1" fmla="*/ 3 h 6"/>
                <a:gd name="T2" fmla="*/ 3 w 7"/>
                <a:gd name="T3" fmla="*/ 4 h 6"/>
                <a:gd name="T4" fmla="*/ 3 w 7"/>
                <a:gd name="T5" fmla="*/ 3 h 6"/>
                <a:gd name="T6" fmla="*/ 1 w 7"/>
                <a:gd name="T7" fmla="*/ 3 h 6"/>
                <a:gd name="T8" fmla="*/ 1 w 7"/>
                <a:gd name="T9" fmla="*/ 2 h 6"/>
                <a:gd name="T10" fmla="*/ 0 w 7"/>
                <a:gd name="T11" fmla="*/ 2 h 6"/>
                <a:gd name="T12" fmla="*/ 1 w 7"/>
                <a:gd name="T13" fmla="*/ 2 h 6"/>
                <a:gd name="T14" fmla="*/ 1 w 7"/>
                <a:gd name="T15" fmla="*/ 0 h 6"/>
                <a:gd name="T16" fmla="*/ 0 w 7"/>
                <a:gd name="T17" fmla="*/ 0 h 6"/>
                <a:gd name="T18" fmla="*/ 1 w 7"/>
                <a:gd name="T19" fmla="*/ 0 h 6"/>
                <a:gd name="T20" fmla="*/ 3 w 7"/>
                <a:gd name="T21" fmla="*/ 0 h 6"/>
                <a:gd name="T22" fmla="*/ 1 w 7"/>
                <a:gd name="T23" fmla="*/ 0 h 6"/>
                <a:gd name="T24" fmla="*/ 1 w 7"/>
                <a:gd name="T25" fmla="*/ 2 h 6"/>
                <a:gd name="T26" fmla="*/ 3 w 7"/>
                <a:gd name="T27" fmla="*/ 2 h 6"/>
                <a:gd name="T28" fmla="*/ 3 w 7"/>
                <a:gd name="T29" fmla="*/ 0 h 6"/>
                <a:gd name="T30" fmla="*/ 4 w 7"/>
                <a:gd name="T31" fmla="*/ 2 h 6"/>
                <a:gd name="T32" fmla="*/ 3 w 7"/>
                <a:gd name="T33" fmla="*/ 2 h 6"/>
                <a:gd name="T34" fmla="*/ 4 w 7"/>
                <a:gd name="T35" fmla="*/ 2 h 6"/>
                <a:gd name="T36" fmla="*/ 4 w 7"/>
                <a:gd name="T37" fmla="*/ 3 h 6"/>
                <a:gd name="T38" fmla="*/ 5 w 7"/>
                <a:gd name="T39" fmla="*/ 3 h 6"/>
                <a:gd name="T40" fmla="*/ 5 w 7"/>
                <a:gd name="T41" fmla="*/ 2 h 6"/>
                <a:gd name="T42" fmla="*/ 5 w 7"/>
                <a:gd name="T43" fmla="*/ 3 h 6"/>
                <a:gd name="T44" fmla="*/ 5 w 7"/>
                <a:gd name="T45" fmla="*/ 4 h 6"/>
                <a:gd name="T46" fmla="*/ 7 w 7"/>
                <a:gd name="T47" fmla="*/ 4 h 6"/>
                <a:gd name="T48" fmla="*/ 7 w 7"/>
                <a:gd name="T49" fmla="*/ 6 h 6"/>
                <a:gd name="T50" fmla="*/ 5 w 7"/>
                <a:gd name="T51" fmla="*/ 6 h 6"/>
                <a:gd name="T52" fmla="*/ 5 w 7"/>
                <a:gd name="T53" fmla="*/ 4 h 6"/>
                <a:gd name="T54" fmla="*/ 4 w 7"/>
                <a:gd name="T55" fmla="*/ 4 h 6"/>
                <a:gd name="T56" fmla="*/ 4 w 7"/>
                <a:gd name="T57" fmla="*/ 3 h 6"/>
                <a:gd name="T58" fmla="*/ 3 w 7"/>
                <a:gd name="T59" fmla="*/ 3 h 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
                <a:gd name="T91" fmla="*/ 0 h 6"/>
                <a:gd name="T92" fmla="*/ 7 w 7"/>
                <a:gd name="T93" fmla="*/ 6 h 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 h="6">
                  <a:moveTo>
                    <a:pt x="3" y="3"/>
                  </a:moveTo>
                  <a:lnTo>
                    <a:pt x="3" y="4"/>
                  </a:lnTo>
                  <a:lnTo>
                    <a:pt x="3" y="3"/>
                  </a:lnTo>
                  <a:lnTo>
                    <a:pt x="1" y="3"/>
                  </a:lnTo>
                  <a:lnTo>
                    <a:pt x="1" y="2"/>
                  </a:lnTo>
                  <a:lnTo>
                    <a:pt x="0" y="2"/>
                  </a:lnTo>
                  <a:lnTo>
                    <a:pt x="1" y="2"/>
                  </a:lnTo>
                  <a:lnTo>
                    <a:pt x="1" y="0"/>
                  </a:lnTo>
                  <a:lnTo>
                    <a:pt x="0" y="0"/>
                  </a:lnTo>
                  <a:lnTo>
                    <a:pt x="1" y="0"/>
                  </a:lnTo>
                  <a:lnTo>
                    <a:pt x="3" y="0"/>
                  </a:lnTo>
                  <a:lnTo>
                    <a:pt x="1" y="0"/>
                  </a:lnTo>
                  <a:lnTo>
                    <a:pt x="1" y="2"/>
                  </a:lnTo>
                  <a:lnTo>
                    <a:pt x="3" y="2"/>
                  </a:lnTo>
                  <a:lnTo>
                    <a:pt x="3" y="0"/>
                  </a:lnTo>
                  <a:lnTo>
                    <a:pt x="4" y="2"/>
                  </a:lnTo>
                  <a:lnTo>
                    <a:pt x="3" y="2"/>
                  </a:lnTo>
                  <a:lnTo>
                    <a:pt x="4" y="2"/>
                  </a:lnTo>
                  <a:lnTo>
                    <a:pt x="4" y="3"/>
                  </a:lnTo>
                  <a:lnTo>
                    <a:pt x="5" y="3"/>
                  </a:lnTo>
                  <a:lnTo>
                    <a:pt x="5" y="2"/>
                  </a:lnTo>
                  <a:lnTo>
                    <a:pt x="5" y="3"/>
                  </a:lnTo>
                  <a:lnTo>
                    <a:pt x="5" y="4"/>
                  </a:lnTo>
                  <a:lnTo>
                    <a:pt x="7" y="4"/>
                  </a:lnTo>
                  <a:lnTo>
                    <a:pt x="7" y="6"/>
                  </a:lnTo>
                  <a:lnTo>
                    <a:pt x="5" y="6"/>
                  </a:lnTo>
                  <a:lnTo>
                    <a:pt x="5" y="4"/>
                  </a:lnTo>
                  <a:lnTo>
                    <a:pt x="4" y="4"/>
                  </a:lnTo>
                  <a:lnTo>
                    <a:pt x="4" y="3"/>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0" name="Freeform 391"/>
            <p:cNvSpPr>
              <a:spLocks/>
            </p:cNvSpPr>
            <p:nvPr/>
          </p:nvSpPr>
          <p:spPr bwMode="auto">
            <a:xfrm>
              <a:off x="3237" y="968"/>
              <a:ext cx="1" cy="5"/>
            </a:xfrm>
            <a:custGeom>
              <a:avLst/>
              <a:gdLst>
                <a:gd name="T0" fmla="*/ 2 w 2"/>
                <a:gd name="T1" fmla="*/ 0 h 8"/>
                <a:gd name="T2" fmla="*/ 2 w 2"/>
                <a:gd name="T3" fmla="*/ 1 h 8"/>
                <a:gd name="T4" fmla="*/ 2 w 2"/>
                <a:gd name="T5" fmla="*/ 2 h 8"/>
                <a:gd name="T6" fmla="*/ 2 w 2"/>
                <a:gd name="T7" fmla="*/ 4 h 8"/>
                <a:gd name="T8" fmla="*/ 2 w 2"/>
                <a:gd name="T9" fmla="*/ 5 h 8"/>
                <a:gd name="T10" fmla="*/ 2 w 2"/>
                <a:gd name="T11" fmla="*/ 7 h 8"/>
                <a:gd name="T12" fmla="*/ 1 w 2"/>
                <a:gd name="T13" fmla="*/ 8 h 8"/>
                <a:gd name="T14" fmla="*/ 1 w 2"/>
                <a:gd name="T15" fmla="*/ 7 h 8"/>
                <a:gd name="T16" fmla="*/ 0 w 2"/>
                <a:gd name="T17" fmla="*/ 5 h 8"/>
                <a:gd name="T18" fmla="*/ 0 w 2"/>
                <a:gd name="T19" fmla="*/ 4 h 8"/>
                <a:gd name="T20" fmla="*/ 0 w 2"/>
                <a:gd name="T21" fmla="*/ 2 h 8"/>
                <a:gd name="T22" fmla="*/ 1 w 2"/>
                <a:gd name="T23" fmla="*/ 2 h 8"/>
                <a:gd name="T24" fmla="*/ 1 w 2"/>
                <a:gd name="T25" fmla="*/ 1 h 8"/>
                <a:gd name="T26" fmla="*/ 1 w 2"/>
                <a:gd name="T27" fmla="*/ 0 h 8"/>
                <a:gd name="T28" fmla="*/ 2 w 2"/>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8"/>
                <a:gd name="T47" fmla="*/ 2 w 2"/>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8">
                  <a:moveTo>
                    <a:pt x="2" y="0"/>
                  </a:moveTo>
                  <a:lnTo>
                    <a:pt x="2" y="1"/>
                  </a:lnTo>
                  <a:lnTo>
                    <a:pt x="2" y="2"/>
                  </a:lnTo>
                  <a:lnTo>
                    <a:pt x="2" y="4"/>
                  </a:lnTo>
                  <a:lnTo>
                    <a:pt x="2" y="5"/>
                  </a:lnTo>
                  <a:lnTo>
                    <a:pt x="2" y="7"/>
                  </a:lnTo>
                  <a:lnTo>
                    <a:pt x="1" y="8"/>
                  </a:lnTo>
                  <a:lnTo>
                    <a:pt x="1" y="7"/>
                  </a:lnTo>
                  <a:lnTo>
                    <a:pt x="0" y="5"/>
                  </a:lnTo>
                  <a:lnTo>
                    <a:pt x="0" y="4"/>
                  </a:lnTo>
                  <a:lnTo>
                    <a:pt x="0" y="2"/>
                  </a:lnTo>
                  <a:lnTo>
                    <a:pt x="1" y="2"/>
                  </a:lnTo>
                  <a:lnTo>
                    <a:pt x="1" y="1"/>
                  </a:lnTo>
                  <a:lnTo>
                    <a:pt x="1"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1" name="Freeform 392"/>
            <p:cNvSpPr>
              <a:spLocks/>
            </p:cNvSpPr>
            <p:nvPr/>
          </p:nvSpPr>
          <p:spPr bwMode="auto">
            <a:xfrm>
              <a:off x="3268" y="963"/>
              <a:ext cx="5" cy="2"/>
            </a:xfrm>
            <a:custGeom>
              <a:avLst/>
              <a:gdLst>
                <a:gd name="T0" fmla="*/ 3 w 11"/>
                <a:gd name="T1" fmla="*/ 3 h 4"/>
                <a:gd name="T2" fmla="*/ 2 w 11"/>
                <a:gd name="T3" fmla="*/ 3 h 4"/>
                <a:gd name="T4" fmla="*/ 0 w 11"/>
                <a:gd name="T5" fmla="*/ 3 h 4"/>
                <a:gd name="T6" fmla="*/ 0 w 11"/>
                <a:gd name="T7" fmla="*/ 4 h 4"/>
                <a:gd name="T8" fmla="*/ 2 w 11"/>
                <a:gd name="T9" fmla="*/ 4 h 4"/>
                <a:gd name="T10" fmla="*/ 3 w 11"/>
                <a:gd name="T11" fmla="*/ 4 h 4"/>
                <a:gd name="T12" fmla="*/ 3 w 11"/>
                <a:gd name="T13" fmla="*/ 3 h 4"/>
                <a:gd name="T14" fmla="*/ 5 w 11"/>
                <a:gd name="T15" fmla="*/ 3 h 4"/>
                <a:gd name="T16" fmla="*/ 6 w 11"/>
                <a:gd name="T17" fmla="*/ 3 h 4"/>
                <a:gd name="T18" fmla="*/ 8 w 11"/>
                <a:gd name="T19" fmla="*/ 3 h 4"/>
                <a:gd name="T20" fmla="*/ 8 w 11"/>
                <a:gd name="T21" fmla="*/ 2 h 4"/>
                <a:gd name="T22" fmla="*/ 9 w 11"/>
                <a:gd name="T23" fmla="*/ 2 h 4"/>
                <a:gd name="T24" fmla="*/ 11 w 11"/>
                <a:gd name="T25" fmla="*/ 0 h 4"/>
                <a:gd name="T26" fmla="*/ 9 w 11"/>
                <a:gd name="T27" fmla="*/ 0 h 4"/>
                <a:gd name="T28" fmla="*/ 8 w 11"/>
                <a:gd name="T29" fmla="*/ 0 h 4"/>
                <a:gd name="T30" fmla="*/ 6 w 11"/>
                <a:gd name="T31" fmla="*/ 2 h 4"/>
                <a:gd name="T32" fmla="*/ 5 w 11"/>
                <a:gd name="T33" fmla="*/ 2 h 4"/>
                <a:gd name="T34" fmla="*/ 3 w 11"/>
                <a:gd name="T35" fmla="*/ 2 h 4"/>
                <a:gd name="T36" fmla="*/ 3 w 11"/>
                <a:gd name="T37" fmla="*/ 3 h 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
                <a:gd name="T58" fmla="*/ 0 h 4"/>
                <a:gd name="T59" fmla="*/ 11 w 11"/>
                <a:gd name="T60" fmla="*/ 4 h 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 h="4">
                  <a:moveTo>
                    <a:pt x="3" y="3"/>
                  </a:moveTo>
                  <a:lnTo>
                    <a:pt x="2" y="3"/>
                  </a:lnTo>
                  <a:lnTo>
                    <a:pt x="0" y="3"/>
                  </a:lnTo>
                  <a:lnTo>
                    <a:pt x="0" y="4"/>
                  </a:lnTo>
                  <a:lnTo>
                    <a:pt x="2" y="4"/>
                  </a:lnTo>
                  <a:lnTo>
                    <a:pt x="3" y="4"/>
                  </a:lnTo>
                  <a:lnTo>
                    <a:pt x="3" y="3"/>
                  </a:lnTo>
                  <a:lnTo>
                    <a:pt x="5" y="3"/>
                  </a:lnTo>
                  <a:lnTo>
                    <a:pt x="6" y="3"/>
                  </a:lnTo>
                  <a:lnTo>
                    <a:pt x="8" y="3"/>
                  </a:lnTo>
                  <a:lnTo>
                    <a:pt x="8" y="2"/>
                  </a:lnTo>
                  <a:lnTo>
                    <a:pt x="9" y="2"/>
                  </a:lnTo>
                  <a:lnTo>
                    <a:pt x="11" y="0"/>
                  </a:lnTo>
                  <a:lnTo>
                    <a:pt x="9" y="0"/>
                  </a:lnTo>
                  <a:lnTo>
                    <a:pt x="8" y="0"/>
                  </a:lnTo>
                  <a:lnTo>
                    <a:pt x="6" y="2"/>
                  </a:lnTo>
                  <a:lnTo>
                    <a:pt x="5" y="2"/>
                  </a:lnTo>
                  <a:lnTo>
                    <a:pt x="3" y="2"/>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2" name="Freeform 393"/>
            <p:cNvSpPr>
              <a:spLocks/>
            </p:cNvSpPr>
            <p:nvPr/>
          </p:nvSpPr>
          <p:spPr bwMode="auto">
            <a:xfrm>
              <a:off x="3235" y="950"/>
              <a:ext cx="3" cy="3"/>
            </a:xfrm>
            <a:custGeom>
              <a:avLst/>
              <a:gdLst>
                <a:gd name="T0" fmla="*/ 0 w 7"/>
                <a:gd name="T1" fmla="*/ 0 h 4"/>
                <a:gd name="T2" fmla="*/ 2 w 7"/>
                <a:gd name="T3" fmla="*/ 0 h 4"/>
                <a:gd name="T4" fmla="*/ 3 w 7"/>
                <a:gd name="T5" fmla="*/ 0 h 4"/>
                <a:gd name="T6" fmla="*/ 5 w 7"/>
                <a:gd name="T7" fmla="*/ 1 h 4"/>
                <a:gd name="T8" fmla="*/ 3 w 7"/>
                <a:gd name="T9" fmla="*/ 1 h 4"/>
                <a:gd name="T10" fmla="*/ 5 w 7"/>
                <a:gd name="T11" fmla="*/ 1 h 4"/>
                <a:gd name="T12" fmla="*/ 6 w 7"/>
                <a:gd name="T13" fmla="*/ 1 h 4"/>
                <a:gd name="T14" fmla="*/ 7 w 7"/>
                <a:gd name="T15" fmla="*/ 1 h 4"/>
                <a:gd name="T16" fmla="*/ 7 w 7"/>
                <a:gd name="T17" fmla="*/ 3 h 4"/>
                <a:gd name="T18" fmla="*/ 6 w 7"/>
                <a:gd name="T19" fmla="*/ 3 h 4"/>
                <a:gd name="T20" fmla="*/ 5 w 7"/>
                <a:gd name="T21" fmla="*/ 3 h 4"/>
                <a:gd name="T22" fmla="*/ 3 w 7"/>
                <a:gd name="T23" fmla="*/ 4 h 4"/>
                <a:gd name="T24" fmla="*/ 2 w 7"/>
                <a:gd name="T25" fmla="*/ 4 h 4"/>
                <a:gd name="T26" fmla="*/ 2 w 7"/>
                <a:gd name="T27" fmla="*/ 3 h 4"/>
                <a:gd name="T28" fmla="*/ 0 w 7"/>
                <a:gd name="T29" fmla="*/ 3 h 4"/>
                <a:gd name="T30" fmla="*/ 2 w 7"/>
                <a:gd name="T31" fmla="*/ 1 h 4"/>
                <a:gd name="T32" fmla="*/ 0 w 7"/>
                <a:gd name="T33" fmla="*/ 1 h 4"/>
                <a:gd name="T34" fmla="*/ 0 w 7"/>
                <a:gd name="T35" fmla="*/ 0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4"/>
                <a:gd name="T56" fmla="*/ 7 w 7"/>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4">
                  <a:moveTo>
                    <a:pt x="0" y="0"/>
                  </a:moveTo>
                  <a:lnTo>
                    <a:pt x="2" y="0"/>
                  </a:lnTo>
                  <a:lnTo>
                    <a:pt x="3" y="0"/>
                  </a:lnTo>
                  <a:lnTo>
                    <a:pt x="5" y="1"/>
                  </a:lnTo>
                  <a:lnTo>
                    <a:pt x="3" y="1"/>
                  </a:lnTo>
                  <a:lnTo>
                    <a:pt x="5" y="1"/>
                  </a:lnTo>
                  <a:lnTo>
                    <a:pt x="6" y="1"/>
                  </a:lnTo>
                  <a:lnTo>
                    <a:pt x="7" y="1"/>
                  </a:lnTo>
                  <a:lnTo>
                    <a:pt x="7" y="3"/>
                  </a:lnTo>
                  <a:lnTo>
                    <a:pt x="6" y="3"/>
                  </a:lnTo>
                  <a:lnTo>
                    <a:pt x="5" y="3"/>
                  </a:lnTo>
                  <a:lnTo>
                    <a:pt x="3" y="4"/>
                  </a:lnTo>
                  <a:lnTo>
                    <a:pt x="2" y="4"/>
                  </a:lnTo>
                  <a:lnTo>
                    <a:pt x="2" y="3"/>
                  </a:lnTo>
                  <a:lnTo>
                    <a:pt x="0" y="3"/>
                  </a:lnTo>
                  <a:lnTo>
                    <a:pt x="2"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3" name="Freeform 394"/>
            <p:cNvSpPr>
              <a:spLocks/>
            </p:cNvSpPr>
            <p:nvPr/>
          </p:nvSpPr>
          <p:spPr bwMode="auto">
            <a:xfrm>
              <a:off x="3279" y="960"/>
              <a:ext cx="3" cy="3"/>
            </a:xfrm>
            <a:custGeom>
              <a:avLst/>
              <a:gdLst>
                <a:gd name="T0" fmla="*/ 6 w 6"/>
                <a:gd name="T1" fmla="*/ 0 h 4"/>
                <a:gd name="T2" fmla="*/ 6 w 6"/>
                <a:gd name="T3" fmla="*/ 1 h 4"/>
                <a:gd name="T4" fmla="*/ 4 w 6"/>
                <a:gd name="T5" fmla="*/ 1 h 4"/>
                <a:gd name="T6" fmla="*/ 4 w 6"/>
                <a:gd name="T7" fmla="*/ 3 h 4"/>
                <a:gd name="T8" fmla="*/ 3 w 6"/>
                <a:gd name="T9" fmla="*/ 3 h 4"/>
                <a:gd name="T10" fmla="*/ 3 w 6"/>
                <a:gd name="T11" fmla="*/ 4 h 4"/>
                <a:gd name="T12" fmla="*/ 1 w 6"/>
                <a:gd name="T13" fmla="*/ 4 h 4"/>
                <a:gd name="T14" fmla="*/ 0 w 6"/>
                <a:gd name="T15" fmla="*/ 4 h 4"/>
                <a:gd name="T16" fmla="*/ 0 w 6"/>
                <a:gd name="T17" fmla="*/ 3 h 4"/>
                <a:gd name="T18" fmla="*/ 0 w 6"/>
                <a:gd name="T19" fmla="*/ 1 h 4"/>
                <a:gd name="T20" fmla="*/ 1 w 6"/>
                <a:gd name="T21" fmla="*/ 1 h 4"/>
                <a:gd name="T22" fmla="*/ 3 w 6"/>
                <a:gd name="T23" fmla="*/ 1 h 4"/>
                <a:gd name="T24" fmla="*/ 4 w 6"/>
                <a:gd name="T25" fmla="*/ 0 h 4"/>
                <a:gd name="T26" fmla="*/ 6 w 6"/>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6" y="0"/>
                  </a:moveTo>
                  <a:lnTo>
                    <a:pt x="6" y="1"/>
                  </a:lnTo>
                  <a:lnTo>
                    <a:pt x="4" y="1"/>
                  </a:lnTo>
                  <a:lnTo>
                    <a:pt x="4" y="3"/>
                  </a:lnTo>
                  <a:lnTo>
                    <a:pt x="3" y="3"/>
                  </a:lnTo>
                  <a:lnTo>
                    <a:pt x="3" y="4"/>
                  </a:lnTo>
                  <a:lnTo>
                    <a:pt x="1" y="4"/>
                  </a:lnTo>
                  <a:lnTo>
                    <a:pt x="0" y="4"/>
                  </a:lnTo>
                  <a:lnTo>
                    <a:pt x="0" y="3"/>
                  </a:lnTo>
                  <a:lnTo>
                    <a:pt x="0" y="1"/>
                  </a:lnTo>
                  <a:lnTo>
                    <a:pt x="1" y="1"/>
                  </a:lnTo>
                  <a:lnTo>
                    <a:pt x="3" y="1"/>
                  </a:lnTo>
                  <a:lnTo>
                    <a:pt x="4" y="0"/>
                  </a:lnTo>
                  <a:lnTo>
                    <a:pt x="6"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4" name="Freeform 395"/>
            <p:cNvSpPr>
              <a:spLocks/>
            </p:cNvSpPr>
            <p:nvPr/>
          </p:nvSpPr>
          <p:spPr bwMode="auto">
            <a:xfrm>
              <a:off x="3225" y="952"/>
              <a:ext cx="2" cy="2"/>
            </a:xfrm>
            <a:custGeom>
              <a:avLst/>
              <a:gdLst>
                <a:gd name="T0" fmla="*/ 0 w 6"/>
                <a:gd name="T1" fmla="*/ 3 h 4"/>
                <a:gd name="T2" fmla="*/ 0 w 6"/>
                <a:gd name="T3" fmla="*/ 4 h 4"/>
                <a:gd name="T4" fmla="*/ 2 w 6"/>
                <a:gd name="T5" fmla="*/ 4 h 4"/>
                <a:gd name="T6" fmla="*/ 3 w 6"/>
                <a:gd name="T7" fmla="*/ 4 h 4"/>
                <a:gd name="T8" fmla="*/ 3 w 6"/>
                <a:gd name="T9" fmla="*/ 3 h 4"/>
                <a:gd name="T10" fmla="*/ 5 w 6"/>
                <a:gd name="T11" fmla="*/ 3 h 4"/>
                <a:gd name="T12" fmla="*/ 6 w 6"/>
                <a:gd name="T13" fmla="*/ 3 h 4"/>
                <a:gd name="T14" fmla="*/ 5 w 6"/>
                <a:gd name="T15" fmla="*/ 1 h 4"/>
                <a:gd name="T16" fmla="*/ 3 w 6"/>
                <a:gd name="T17" fmla="*/ 1 h 4"/>
                <a:gd name="T18" fmla="*/ 3 w 6"/>
                <a:gd name="T19" fmla="*/ 0 h 4"/>
                <a:gd name="T20" fmla="*/ 2 w 6"/>
                <a:gd name="T21" fmla="*/ 1 h 4"/>
                <a:gd name="T22" fmla="*/ 0 w 6"/>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0" y="3"/>
                  </a:moveTo>
                  <a:lnTo>
                    <a:pt x="0" y="4"/>
                  </a:lnTo>
                  <a:lnTo>
                    <a:pt x="2" y="4"/>
                  </a:lnTo>
                  <a:lnTo>
                    <a:pt x="3" y="4"/>
                  </a:lnTo>
                  <a:lnTo>
                    <a:pt x="3" y="3"/>
                  </a:lnTo>
                  <a:lnTo>
                    <a:pt x="5" y="3"/>
                  </a:lnTo>
                  <a:lnTo>
                    <a:pt x="6" y="3"/>
                  </a:lnTo>
                  <a:lnTo>
                    <a:pt x="5" y="1"/>
                  </a:lnTo>
                  <a:lnTo>
                    <a:pt x="3" y="1"/>
                  </a:lnTo>
                  <a:lnTo>
                    <a:pt x="3" y="0"/>
                  </a:lnTo>
                  <a:lnTo>
                    <a:pt x="2" y="1"/>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5" name="Freeform 396"/>
            <p:cNvSpPr>
              <a:spLocks/>
            </p:cNvSpPr>
            <p:nvPr/>
          </p:nvSpPr>
          <p:spPr bwMode="auto">
            <a:xfrm>
              <a:off x="3317" y="989"/>
              <a:ext cx="4" cy="3"/>
            </a:xfrm>
            <a:custGeom>
              <a:avLst/>
              <a:gdLst>
                <a:gd name="T0" fmla="*/ 8 w 8"/>
                <a:gd name="T1" fmla="*/ 1 h 6"/>
                <a:gd name="T2" fmla="*/ 8 w 8"/>
                <a:gd name="T3" fmla="*/ 3 h 6"/>
                <a:gd name="T4" fmla="*/ 7 w 8"/>
                <a:gd name="T5" fmla="*/ 3 h 6"/>
                <a:gd name="T6" fmla="*/ 4 w 8"/>
                <a:gd name="T7" fmla="*/ 4 h 6"/>
                <a:gd name="T8" fmla="*/ 3 w 8"/>
                <a:gd name="T9" fmla="*/ 4 h 6"/>
                <a:gd name="T10" fmla="*/ 1 w 8"/>
                <a:gd name="T11" fmla="*/ 6 h 6"/>
                <a:gd name="T12" fmla="*/ 0 w 8"/>
                <a:gd name="T13" fmla="*/ 6 h 6"/>
                <a:gd name="T14" fmla="*/ 1 w 8"/>
                <a:gd name="T15" fmla="*/ 6 h 6"/>
                <a:gd name="T16" fmla="*/ 1 w 8"/>
                <a:gd name="T17" fmla="*/ 4 h 6"/>
                <a:gd name="T18" fmla="*/ 3 w 8"/>
                <a:gd name="T19" fmla="*/ 4 h 6"/>
                <a:gd name="T20" fmla="*/ 4 w 8"/>
                <a:gd name="T21" fmla="*/ 4 h 6"/>
                <a:gd name="T22" fmla="*/ 4 w 8"/>
                <a:gd name="T23" fmla="*/ 3 h 6"/>
                <a:gd name="T24" fmla="*/ 5 w 8"/>
                <a:gd name="T25" fmla="*/ 3 h 6"/>
                <a:gd name="T26" fmla="*/ 4 w 8"/>
                <a:gd name="T27" fmla="*/ 1 h 6"/>
                <a:gd name="T28" fmla="*/ 5 w 8"/>
                <a:gd name="T29" fmla="*/ 1 h 6"/>
                <a:gd name="T30" fmla="*/ 5 w 8"/>
                <a:gd name="T31" fmla="*/ 0 h 6"/>
                <a:gd name="T32" fmla="*/ 7 w 8"/>
                <a:gd name="T33" fmla="*/ 0 h 6"/>
                <a:gd name="T34" fmla="*/ 8 w 8"/>
                <a:gd name="T35" fmla="*/ 0 h 6"/>
                <a:gd name="T36" fmla="*/ 8 w 8"/>
                <a:gd name="T37" fmla="*/ 1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6"/>
                <a:gd name="T59" fmla="*/ 8 w 8"/>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6">
                  <a:moveTo>
                    <a:pt x="8" y="1"/>
                  </a:moveTo>
                  <a:lnTo>
                    <a:pt x="8" y="3"/>
                  </a:lnTo>
                  <a:lnTo>
                    <a:pt x="7" y="3"/>
                  </a:lnTo>
                  <a:lnTo>
                    <a:pt x="4" y="4"/>
                  </a:lnTo>
                  <a:lnTo>
                    <a:pt x="3" y="4"/>
                  </a:lnTo>
                  <a:lnTo>
                    <a:pt x="1" y="6"/>
                  </a:lnTo>
                  <a:lnTo>
                    <a:pt x="0" y="6"/>
                  </a:lnTo>
                  <a:lnTo>
                    <a:pt x="1" y="6"/>
                  </a:lnTo>
                  <a:lnTo>
                    <a:pt x="1" y="4"/>
                  </a:lnTo>
                  <a:lnTo>
                    <a:pt x="3" y="4"/>
                  </a:lnTo>
                  <a:lnTo>
                    <a:pt x="4" y="4"/>
                  </a:lnTo>
                  <a:lnTo>
                    <a:pt x="4" y="3"/>
                  </a:lnTo>
                  <a:lnTo>
                    <a:pt x="5" y="3"/>
                  </a:lnTo>
                  <a:lnTo>
                    <a:pt x="4" y="1"/>
                  </a:lnTo>
                  <a:lnTo>
                    <a:pt x="5" y="1"/>
                  </a:lnTo>
                  <a:lnTo>
                    <a:pt x="5" y="0"/>
                  </a:lnTo>
                  <a:lnTo>
                    <a:pt x="7" y="0"/>
                  </a:lnTo>
                  <a:lnTo>
                    <a:pt x="8" y="0"/>
                  </a:lnTo>
                  <a:lnTo>
                    <a:pt x="8"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6" name="Freeform 397"/>
            <p:cNvSpPr>
              <a:spLocks/>
            </p:cNvSpPr>
            <p:nvPr/>
          </p:nvSpPr>
          <p:spPr bwMode="auto">
            <a:xfrm>
              <a:off x="3314" y="899"/>
              <a:ext cx="3" cy="2"/>
            </a:xfrm>
            <a:custGeom>
              <a:avLst/>
              <a:gdLst>
                <a:gd name="T0" fmla="*/ 6 w 6"/>
                <a:gd name="T1" fmla="*/ 4 h 4"/>
                <a:gd name="T2" fmla="*/ 4 w 6"/>
                <a:gd name="T3" fmla="*/ 4 h 4"/>
                <a:gd name="T4" fmla="*/ 3 w 6"/>
                <a:gd name="T5" fmla="*/ 4 h 4"/>
                <a:gd name="T6" fmla="*/ 3 w 6"/>
                <a:gd name="T7" fmla="*/ 3 h 4"/>
                <a:gd name="T8" fmla="*/ 1 w 6"/>
                <a:gd name="T9" fmla="*/ 3 h 4"/>
                <a:gd name="T10" fmla="*/ 0 w 6"/>
                <a:gd name="T11" fmla="*/ 1 h 4"/>
                <a:gd name="T12" fmla="*/ 0 w 6"/>
                <a:gd name="T13" fmla="*/ 0 h 4"/>
                <a:gd name="T14" fmla="*/ 1 w 6"/>
                <a:gd name="T15" fmla="*/ 0 h 4"/>
                <a:gd name="T16" fmla="*/ 3 w 6"/>
                <a:gd name="T17" fmla="*/ 1 h 4"/>
                <a:gd name="T18" fmla="*/ 4 w 6"/>
                <a:gd name="T19" fmla="*/ 1 h 4"/>
                <a:gd name="T20" fmla="*/ 4 w 6"/>
                <a:gd name="T21" fmla="*/ 3 h 4"/>
                <a:gd name="T22" fmla="*/ 6 w 6"/>
                <a:gd name="T23" fmla="*/ 4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4"/>
                <a:gd name="T38" fmla="*/ 6 w 6"/>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4">
                  <a:moveTo>
                    <a:pt x="6" y="4"/>
                  </a:moveTo>
                  <a:lnTo>
                    <a:pt x="4" y="4"/>
                  </a:lnTo>
                  <a:lnTo>
                    <a:pt x="3" y="4"/>
                  </a:lnTo>
                  <a:lnTo>
                    <a:pt x="3" y="3"/>
                  </a:lnTo>
                  <a:lnTo>
                    <a:pt x="1" y="3"/>
                  </a:lnTo>
                  <a:lnTo>
                    <a:pt x="0" y="1"/>
                  </a:lnTo>
                  <a:lnTo>
                    <a:pt x="0" y="0"/>
                  </a:lnTo>
                  <a:lnTo>
                    <a:pt x="1" y="0"/>
                  </a:lnTo>
                  <a:lnTo>
                    <a:pt x="3" y="1"/>
                  </a:lnTo>
                  <a:lnTo>
                    <a:pt x="4" y="1"/>
                  </a:lnTo>
                  <a:lnTo>
                    <a:pt x="4" y="3"/>
                  </a:lnTo>
                  <a:lnTo>
                    <a:pt x="6"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7" name="Freeform 398"/>
            <p:cNvSpPr>
              <a:spLocks/>
            </p:cNvSpPr>
            <p:nvPr/>
          </p:nvSpPr>
          <p:spPr bwMode="auto">
            <a:xfrm>
              <a:off x="3225" y="1027"/>
              <a:ext cx="2" cy="3"/>
            </a:xfrm>
            <a:custGeom>
              <a:avLst/>
              <a:gdLst>
                <a:gd name="T0" fmla="*/ 5 w 6"/>
                <a:gd name="T1" fmla="*/ 1 h 6"/>
                <a:gd name="T2" fmla="*/ 5 w 6"/>
                <a:gd name="T3" fmla="*/ 0 h 6"/>
                <a:gd name="T4" fmla="*/ 6 w 6"/>
                <a:gd name="T5" fmla="*/ 1 h 6"/>
                <a:gd name="T6" fmla="*/ 6 w 6"/>
                <a:gd name="T7" fmla="*/ 3 h 6"/>
                <a:gd name="T8" fmla="*/ 5 w 6"/>
                <a:gd name="T9" fmla="*/ 3 h 6"/>
                <a:gd name="T10" fmla="*/ 5 w 6"/>
                <a:gd name="T11" fmla="*/ 4 h 6"/>
                <a:gd name="T12" fmla="*/ 3 w 6"/>
                <a:gd name="T13" fmla="*/ 4 h 6"/>
                <a:gd name="T14" fmla="*/ 3 w 6"/>
                <a:gd name="T15" fmla="*/ 3 h 6"/>
                <a:gd name="T16" fmla="*/ 3 w 6"/>
                <a:gd name="T17" fmla="*/ 4 h 6"/>
                <a:gd name="T18" fmla="*/ 2 w 6"/>
                <a:gd name="T19" fmla="*/ 4 h 6"/>
                <a:gd name="T20" fmla="*/ 2 w 6"/>
                <a:gd name="T21" fmla="*/ 6 h 6"/>
                <a:gd name="T22" fmla="*/ 0 w 6"/>
                <a:gd name="T23" fmla="*/ 6 h 6"/>
                <a:gd name="T24" fmla="*/ 0 w 6"/>
                <a:gd name="T25" fmla="*/ 4 h 6"/>
                <a:gd name="T26" fmla="*/ 2 w 6"/>
                <a:gd name="T27" fmla="*/ 3 h 6"/>
                <a:gd name="T28" fmla="*/ 2 w 6"/>
                <a:gd name="T29" fmla="*/ 1 h 6"/>
                <a:gd name="T30" fmla="*/ 3 w 6"/>
                <a:gd name="T31" fmla="*/ 1 h 6"/>
                <a:gd name="T32" fmla="*/ 5 w 6"/>
                <a:gd name="T33" fmla="*/ 1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6"/>
                <a:gd name="T53" fmla="*/ 6 w 6"/>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6">
                  <a:moveTo>
                    <a:pt x="5" y="1"/>
                  </a:moveTo>
                  <a:lnTo>
                    <a:pt x="5" y="0"/>
                  </a:lnTo>
                  <a:lnTo>
                    <a:pt x="6" y="1"/>
                  </a:lnTo>
                  <a:lnTo>
                    <a:pt x="6" y="3"/>
                  </a:lnTo>
                  <a:lnTo>
                    <a:pt x="5" y="3"/>
                  </a:lnTo>
                  <a:lnTo>
                    <a:pt x="5" y="4"/>
                  </a:lnTo>
                  <a:lnTo>
                    <a:pt x="3" y="4"/>
                  </a:lnTo>
                  <a:lnTo>
                    <a:pt x="3" y="3"/>
                  </a:lnTo>
                  <a:lnTo>
                    <a:pt x="3" y="4"/>
                  </a:lnTo>
                  <a:lnTo>
                    <a:pt x="2" y="4"/>
                  </a:lnTo>
                  <a:lnTo>
                    <a:pt x="2" y="6"/>
                  </a:lnTo>
                  <a:lnTo>
                    <a:pt x="0" y="6"/>
                  </a:lnTo>
                  <a:lnTo>
                    <a:pt x="0" y="4"/>
                  </a:lnTo>
                  <a:lnTo>
                    <a:pt x="2" y="3"/>
                  </a:lnTo>
                  <a:lnTo>
                    <a:pt x="2" y="1"/>
                  </a:lnTo>
                  <a:lnTo>
                    <a:pt x="3" y="1"/>
                  </a:lnTo>
                  <a:lnTo>
                    <a:pt x="5"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8" name="Freeform 399"/>
            <p:cNvSpPr>
              <a:spLocks/>
            </p:cNvSpPr>
            <p:nvPr/>
          </p:nvSpPr>
          <p:spPr bwMode="auto">
            <a:xfrm>
              <a:off x="3130" y="1027"/>
              <a:ext cx="2" cy="1"/>
            </a:xfrm>
            <a:custGeom>
              <a:avLst/>
              <a:gdLst>
                <a:gd name="T0" fmla="*/ 0 w 6"/>
                <a:gd name="T1" fmla="*/ 1 h 3"/>
                <a:gd name="T2" fmla="*/ 2 w 6"/>
                <a:gd name="T3" fmla="*/ 1 h 3"/>
                <a:gd name="T4" fmla="*/ 3 w 6"/>
                <a:gd name="T5" fmla="*/ 0 h 3"/>
                <a:gd name="T6" fmla="*/ 4 w 6"/>
                <a:gd name="T7" fmla="*/ 0 h 3"/>
                <a:gd name="T8" fmla="*/ 6 w 6"/>
                <a:gd name="T9" fmla="*/ 1 h 3"/>
                <a:gd name="T10" fmla="*/ 6 w 6"/>
                <a:gd name="T11" fmla="*/ 3 h 3"/>
                <a:gd name="T12" fmla="*/ 4 w 6"/>
                <a:gd name="T13" fmla="*/ 3 h 3"/>
                <a:gd name="T14" fmla="*/ 3 w 6"/>
                <a:gd name="T15" fmla="*/ 3 h 3"/>
                <a:gd name="T16" fmla="*/ 2 w 6"/>
                <a:gd name="T17" fmla="*/ 3 h 3"/>
                <a:gd name="T18" fmla="*/ 2 w 6"/>
                <a:gd name="T19" fmla="*/ 1 h 3"/>
                <a:gd name="T20" fmla="*/ 0 w 6"/>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0" y="1"/>
                  </a:moveTo>
                  <a:lnTo>
                    <a:pt x="2" y="1"/>
                  </a:lnTo>
                  <a:lnTo>
                    <a:pt x="3" y="0"/>
                  </a:lnTo>
                  <a:lnTo>
                    <a:pt x="4" y="0"/>
                  </a:lnTo>
                  <a:lnTo>
                    <a:pt x="6" y="1"/>
                  </a:lnTo>
                  <a:lnTo>
                    <a:pt x="6" y="3"/>
                  </a:lnTo>
                  <a:lnTo>
                    <a:pt x="4" y="3"/>
                  </a:lnTo>
                  <a:lnTo>
                    <a:pt x="3" y="3"/>
                  </a:lnTo>
                  <a:lnTo>
                    <a:pt x="2" y="3"/>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49" name="Freeform 400"/>
            <p:cNvSpPr>
              <a:spLocks/>
            </p:cNvSpPr>
            <p:nvPr/>
          </p:nvSpPr>
          <p:spPr bwMode="auto">
            <a:xfrm>
              <a:off x="3289" y="923"/>
              <a:ext cx="1" cy="3"/>
            </a:xfrm>
            <a:custGeom>
              <a:avLst/>
              <a:gdLst>
                <a:gd name="T0" fmla="*/ 1 w 3"/>
                <a:gd name="T1" fmla="*/ 6 h 6"/>
                <a:gd name="T2" fmla="*/ 1 w 3"/>
                <a:gd name="T3" fmla="*/ 5 h 6"/>
                <a:gd name="T4" fmla="*/ 0 w 3"/>
                <a:gd name="T5" fmla="*/ 3 h 6"/>
                <a:gd name="T6" fmla="*/ 0 w 3"/>
                <a:gd name="T7" fmla="*/ 2 h 6"/>
                <a:gd name="T8" fmla="*/ 1 w 3"/>
                <a:gd name="T9" fmla="*/ 0 h 6"/>
                <a:gd name="T10" fmla="*/ 3 w 3"/>
                <a:gd name="T11" fmla="*/ 0 h 6"/>
                <a:gd name="T12" fmla="*/ 3 w 3"/>
                <a:gd name="T13" fmla="*/ 2 h 6"/>
                <a:gd name="T14" fmla="*/ 3 w 3"/>
                <a:gd name="T15" fmla="*/ 3 h 6"/>
                <a:gd name="T16" fmla="*/ 3 w 3"/>
                <a:gd name="T17" fmla="*/ 5 h 6"/>
                <a:gd name="T18" fmla="*/ 1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1" y="6"/>
                  </a:moveTo>
                  <a:lnTo>
                    <a:pt x="1" y="5"/>
                  </a:lnTo>
                  <a:lnTo>
                    <a:pt x="0" y="3"/>
                  </a:lnTo>
                  <a:lnTo>
                    <a:pt x="0" y="2"/>
                  </a:lnTo>
                  <a:lnTo>
                    <a:pt x="1" y="0"/>
                  </a:lnTo>
                  <a:lnTo>
                    <a:pt x="3" y="0"/>
                  </a:lnTo>
                  <a:lnTo>
                    <a:pt x="3" y="2"/>
                  </a:lnTo>
                  <a:lnTo>
                    <a:pt x="3" y="3"/>
                  </a:lnTo>
                  <a:lnTo>
                    <a:pt x="3" y="5"/>
                  </a:lnTo>
                  <a:lnTo>
                    <a:pt x="1"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50" name="Freeform 401"/>
            <p:cNvSpPr>
              <a:spLocks/>
            </p:cNvSpPr>
            <p:nvPr/>
          </p:nvSpPr>
          <p:spPr bwMode="auto">
            <a:xfrm>
              <a:off x="3345" y="915"/>
              <a:ext cx="4" cy="1"/>
            </a:xfrm>
            <a:custGeom>
              <a:avLst/>
              <a:gdLst>
                <a:gd name="T0" fmla="*/ 0 w 7"/>
                <a:gd name="T1" fmla="*/ 2 h 3"/>
                <a:gd name="T2" fmla="*/ 1 w 7"/>
                <a:gd name="T3" fmla="*/ 2 h 3"/>
                <a:gd name="T4" fmla="*/ 3 w 7"/>
                <a:gd name="T5" fmla="*/ 2 h 3"/>
                <a:gd name="T6" fmla="*/ 4 w 7"/>
                <a:gd name="T7" fmla="*/ 2 h 3"/>
                <a:gd name="T8" fmla="*/ 4 w 7"/>
                <a:gd name="T9" fmla="*/ 3 h 3"/>
                <a:gd name="T10" fmla="*/ 3 w 7"/>
                <a:gd name="T11" fmla="*/ 3 h 3"/>
                <a:gd name="T12" fmla="*/ 3 w 7"/>
                <a:gd name="T13" fmla="*/ 2 h 3"/>
                <a:gd name="T14" fmla="*/ 3 w 7"/>
                <a:gd name="T15" fmla="*/ 3 h 3"/>
                <a:gd name="T16" fmla="*/ 4 w 7"/>
                <a:gd name="T17" fmla="*/ 3 h 3"/>
                <a:gd name="T18" fmla="*/ 6 w 7"/>
                <a:gd name="T19" fmla="*/ 3 h 3"/>
                <a:gd name="T20" fmla="*/ 6 w 7"/>
                <a:gd name="T21" fmla="*/ 2 h 3"/>
                <a:gd name="T22" fmla="*/ 4 w 7"/>
                <a:gd name="T23" fmla="*/ 2 h 3"/>
                <a:gd name="T24" fmla="*/ 4 w 7"/>
                <a:gd name="T25" fmla="*/ 0 h 3"/>
                <a:gd name="T26" fmla="*/ 6 w 7"/>
                <a:gd name="T27" fmla="*/ 2 h 3"/>
                <a:gd name="T28" fmla="*/ 7 w 7"/>
                <a:gd name="T29" fmla="*/ 2 h 3"/>
                <a:gd name="T30" fmla="*/ 7 w 7"/>
                <a:gd name="T31" fmla="*/ 3 h 3"/>
                <a:gd name="T32" fmla="*/ 7 w 7"/>
                <a:gd name="T33" fmla="*/ 2 h 3"/>
                <a:gd name="T34" fmla="*/ 6 w 7"/>
                <a:gd name="T35" fmla="*/ 2 h 3"/>
                <a:gd name="T36" fmla="*/ 6 w 7"/>
                <a:gd name="T37" fmla="*/ 0 h 3"/>
                <a:gd name="T38" fmla="*/ 4 w 7"/>
                <a:gd name="T39" fmla="*/ 0 h 3"/>
                <a:gd name="T40" fmla="*/ 3 w 7"/>
                <a:gd name="T41" fmla="*/ 0 h 3"/>
                <a:gd name="T42" fmla="*/ 1 w 7"/>
                <a:gd name="T43" fmla="*/ 0 h 3"/>
                <a:gd name="T44" fmla="*/ 0 w 7"/>
                <a:gd name="T45" fmla="*/ 0 h 3"/>
                <a:gd name="T46" fmla="*/ 0 w 7"/>
                <a:gd name="T47" fmla="*/ 2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
                <a:gd name="T73" fmla="*/ 0 h 3"/>
                <a:gd name="T74" fmla="*/ 7 w 7"/>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 h="3">
                  <a:moveTo>
                    <a:pt x="0" y="2"/>
                  </a:moveTo>
                  <a:lnTo>
                    <a:pt x="1" y="2"/>
                  </a:lnTo>
                  <a:lnTo>
                    <a:pt x="3" y="2"/>
                  </a:lnTo>
                  <a:lnTo>
                    <a:pt x="4" y="2"/>
                  </a:lnTo>
                  <a:lnTo>
                    <a:pt x="4" y="3"/>
                  </a:lnTo>
                  <a:lnTo>
                    <a:pt x="3" y="3"/>
                  </a:lnTo>
                  <a:lnTo>
                    <a:pt x="3" y="2"/>
                  </a:lnTo>
                  <a:lnTo>
                    <a:pt x="3" y="3"/>
                  </a:lnTo>
                  <a:lnTo>
                    <a:pt x="4" y="3"/>
                  </a:lnTo>
                  <a:lnTo>
                    <a:pt x="6" y="3"/>
                  </a:lnTo>
                  <a:lnTo>
                    <a:pt x="6" y="2"/>
                  </a:lnTo>
                  <a:lnTo>
                    <a:pt x="4" y="2"/>
                  </a:lnTo>
                  <a:lnTo>
                    <a:pt x="4" y="0"/>
                  </a:lnTo>
                  <a:lnTo>
                    <a:pt x="6" y="2"/>
                  </a:lnTo>
                  <a:lnTo>
                    <a:pt x="7" y="2"/>
                  </a:lnTo>
                  <a:lnTo>
                    <a:pt x="7" y="3"/>
                  </a:lnTo>
                  <a:lnTo>
                    <a:pt x="7" y="2"/>
                  </a:lnTo>
                  <a:lnTo>
                    <a:pt x="6" y="2"/>
                  </a:lnTo>
                  <a:lnTo>
                    <a:pt x="6" y="0"/>
                  </a:lnTo>
                  <a:lnTo>
                    <a:pt x="4" y="0"/>
                  </a:lnTo>
                  <a:lnTo>
                    <a:pt x="3" y="0"/>
                  </a:lnTo>
                  <a:lnTo>
                    <a:pt x="1" y="0"/>
                  </a:ln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451" name="Freeform 402"/>
            <p:cNvSpPr>
              <a:spLocks/>
            </p:cNvSpPr>
            <p:nvPr/>
          </p:nvSpPr>
          <p:spPr bwMode="auto">
            <a:xfrm>
              <a:off x="3222" y="1003"/>
              <a:ext cx="2" cy="3"/>
            </a:xfrm>
            <a:custGeom>
              <a:avLst/>
              <a:gdLst>
                <a:gd name="T0" fmla="*/ 3 w 3"/>
                <a:gd name="T1" fmla="*/ 0 h 5"/>
                <a:gd name="T2" fmla="*/ 3 w 3"/>
                <a:gd name="T3" fmla="*/ 1 h 5"/>
                <a:gd name="T4" fmla="*/ 3 w 3"/>
                <a:gd name="T5" fmla="*/ 3 h 5"/>
                <a:gd name="T6" fmla="*/ 3 w 3"/>
                <a:gd name="T7" fmla="*/ 4 h 5"/>
                <a:gd name="T8" fmla="*/ 3 w 3"/>
                <a:gd name="T9" fmla="*/ 5 h 5"/>
                <a:gd name="T10" fmla="*/ 1 w 3"/>
                <a:gd name="T11" fmla="*/ 5 h 5"/>
                <a:gd name="T12" fmla="*/ 1 w 3"/>
                <a:gd name="T13" fmla="*/ 4 h 5"/>
                <a:gd name="T14" fmla="*/ 0 w 3"/>
                <a:gd name="T15" fmla="*/ 3 h 5"/>
                <a:gd name="T16" fmla="*/ 1 w 3"/>
                <a:gd name="T17" fmla="*/ 3 h 5"/>
                <a:gd name="T18" fmla="*/ 1 w 3"/>
                <a:gd name="T19" fmla="*/ 1 h 5"/>
                <a:gd name="T20" fmla="*/ 1 w 3"/>
                <a:gd name="T21" fmla="*/ 0 h 5"/>
                <a:gd name="T22" fmla="*/ 3 w 3"/>
                <a:gd name="T23" fmla="*/ 0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5"/>
                <a:gd name="T38" fmla="*/ 3 w 3"/>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5">
                  <a:moveTo>
                    <a:pt x="3" y="0"/>
                  </a:moveTo>
                  <a:lnTo>
                    <a:pt x="3" y="1"/>
                  </a:lnTo>
                  <a:lnTo>
                    <a:pt x="3" y="3"/>
                  </a:lnTo>
                  <a:lnTo>
                    <a:pt x="3" y="4"/>
                  </a:lnTo>
                  <a:lnTo>
                    <a:pt x="3" y="5"/>
                  </a:lnTo>
                  <a:lnTo>
                    <a:pt x="1" y="5"/>
                  </a:lnTo>
                  <a:lnTo>
                    <a:pt x="1" y="4"/>
                  </a:lnTo>
                  <a:lnTo>
                    <a:pt x="0" y="3"/>
                  </a:lnTo>
                  <a:lnTo>
                    <a:pt x="1" y="3"/>
                  </a:lnTo>
                  <a:lnTo>
                    <a:pt x="1" y="1"/>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grpSp>
      <p:grpSp>
        <p:nvGrpSpPr>
          <p:cNvPr id="14539" name="Group 403"/>
          <p:cNvGrpSpPr>
            <a:grpSpLocks/>
          </p:cNvGrpSpPr>
          <p:nvPr/>
        </p:nvGrpSpPr>
        <p:grpSpPr bwMode="auto">
          <a:xfrm>
            <a:off x="3133725" y="1039813"/>
            <a:ext cx="566738" cy="300037"/>
            <a:chOff x="3115" y="898"/>
            <a:chExt cx="240" cy="174"/>
          </a:xfrm>
        </p:grpSpPr>
        <p:sp>
          <p:nvSpPr>
            <p:cNvPr id="15052" name="Freeform 404"/>
            <p:cNvSpPr>
              <a:spLocks/>
            </p:cNvSpPr>
            <p:nvPr/>
          </p:nvSpPr>
          <p:spPr bwMode="auto">
            <a:xfrm>
              <a:off x="3162" y="1029"/>
              <a:ext cx="3" cy="3"/>
            </a:xfrm>
            <a:custGeom>
              <a:avLst/>
              <a:gdLst>
                <a:gd name="T0" fmla="*/ 0 w 4"/>
                <a:gd name="T1" fmla="*/ 4 h 6"/>
                <a:gd name="T2" fmla="*/ 0 w 4"/>
                <a:gd name="T3" fmla="*/ 3 h 6"/>
                <a:gd name="T4" fmla="*/ 1 w 4"/>
                <a:gd name="T5" fmla="*/ 3 h 6"/>
                <a:gd name="T6" fmla="*/ 0 w 4"/>
                <a:gd name="T7" fmla="*/ 2 h 6"/>
                <a:gd name="T8" fmla="*/ 1 w 4"/>
                <a:gd name="T9" fmla="*/ 2 h 6"/>
                <a:gd name="T10" fmla="*/ 1 w 4"/>
                <a:gd name="T11" fmla="*/ 0 h 6"/>
                <a:gd name="T12" fmla="*/ 3 w 4"/>
                <a:gd name="T13" fmla="*/ 2 h 6"/>
                <a:gd name="T14" fmla="*/ 4 w 4"/>
                <a:gd name="T15" fmla="*/ 3 h 6"/>
                <a:gd name="T16" fmla="*/ 4 w 4"/>
                <a:gd name="T17" fmla="*/ 4 h 6"/>
                <a:gd name="T18" fmla="*/ 3 w 4"/>
                <a:gd name="T19" fmla="*/ 3 h 6"/>
                <a:gd name="T20" fmla="*/ 3 w 4"/>
                <a:gd name="T21" fmla="*/ 4 h 6"/>
                <a:gd name="T22" fmla="*/ 1 w 4"/>
                <a:gd name="T23" fmla="*/ 6 h 6"/>
                <a:gd name="T24" fmla="*/ 1 w 4"/>
                <a:gd name="T25" fmla="*/ 4 h 6"/>
                <a:gd name="T26" fmla="*/ 0 w 4"/>
                <a:gd name="T27" fmla="*/ 4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6"/>
                <a:gd name="T44" fmla="*/ 4 w 4"/>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6">
                  <a:moveTo>
                    <a:pt x="0" y="4"/>
                  </a:moveTo>
                  <a:lnTo>
                    <a:pt x="0" y="3"/>
                  </a:lnTo>
                  <a:lnTo>
                    <a:pt x="1" y="3"/>
                  </a:lnTo>
                  <a:lnTo>
                    <a:pt x="0" y="2"/>
                  </a:lnTo>
                  <a:lnTo>
                    <a:pt x="1" y="2"/>
                  </a:lnTo>
                  <a:lnTo>
                    <a:pt x="1" y="0"/>
                  </a:lnTo>
                  <a:lnTo>
                    <a:pt x="3" y="2"/>
                  </a:lnTo>
                  <a:lnTo>
                    <a:pt x="4" y="3"/>
                  </a:lnTo>
                  <a:lnTo>
                    <a:pt x="4" y="4"/>
                  </a:lnTo>
                  <a:lnTo>
                    <a:pt x="3" y="3"/>
                  </a:lnTo>
                  <a:lnTo>
                    <a:pt x="3" y="4"/>
                  </a:lnTo>
                  <a:lnTo>
                    <a:pt x="1" y="6"/>
                  </a:lnTo>
                  <a:lnTo>
                    <a:pt x="1" y="4"/>
                  </a:lnTo>
                  <a:lnTo>
                    <a:pt x="0"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3" name="Freeform 405"/>
            <p:cNvSpPr>
              <a:spLocks/>
            </p:cNvSpPr>
            <p:nvPr/>
          </p:nvSpPr>
          <p:spPr bwMode="auto">
            <a:xfrm>
              <a:off x="3225" y="993"/>
              <a:ext cx="3" cy="2"/>
            </a:xfrm>
            <a:custGeom>
              <a:avLst/>
              <a:gdLst>
                <a:gd name="T0" fmla="*/ 3 w 5"/>
                <a:gd name="T1" fmla="*/ 2 h 4"/>
                <a:gd name="T2" fmla="*/ 4 w 5"/>
                <a:gd name="T3" fmla="*/ 2 h 4"/>
                <a:gd name="T4" fmla="*/ 4 w 5"/>
                <a:gd name="T5" fmla="*/ 0 h 4"/>
                <a:gd name="T6" fmla="*/ 3 w 5"/>
                <a:gd name="T7" fmla="*/ 0 h 4"/>
                <a:gd name="T8" fmla="*/ 4 w 5"/>
                <a:gd name="T9" fmla="*/ 0 h 4"/>
                <a:gd name="T10" fmla="*/ 5 w 5"/>
                <a:gd name="T11" fmla="*/ 0 h 4"/>
                <a:gd name="T12" fmla="*/ 5 w 5"/>
                <a:gd name="T13" fmla="*/ 2 h 4"/>
                <a:gd name="T14" fmla="*/ 5 w 5"/>
                <a:gd name="T15" fmla="*/ 3 h 4"/>
                <a:gd name="T16" fmla="*/ 4 w 5"/>
                <a:gd name="T17" fmla="*/ 3 h 4"/>
                <a:gd name="T18" fmla="*/ 3 w 5"/>
                <a:gd name="T19" fmla="*/ 4 h 4"/>
                <a:gd name="T20" fmla="*/ 3 w 5"/>
                <a:gd name="T21" fmla="*/ 3 h 4"/>
                <a:gd name="T22" fmla="*/ 3 w 5"/>
                <a:gd name="T23" fmla="*/ 4 h 4"/>
                <a:gd name="T24" fmla="*/ 1 w 5"/>
                <a:gd name="T25" fmla="*/ 4 h 4"/>
                <a:gd name="T26" fmla="*/ 0 w 5"/>
                <a:gd name="T27" fmla="*/ 3 h 4"/>
                <a:gd name="T28" fmla="*/ 1 w 5"/>
                <a:gd name="T29" fmla="*/ 3 h 4"/>
                <a:gd name="T30" fmla="*/ 1 w 5"/>
                <a:gd name="T31" fmla="*/ 2 h 4"/>
                <a:gd name="T32" fmla="*/ 3 w 5"/>
                <a:gd name="T33" fmla="*/ 2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4"/>
                <a:gd name="T53" fmla="*/ 5 w 5"/>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4">
                  <a:moveTo>
                    <a:pt x="3" y="2"/>
                  </a:moveTo>
                  <a:lnTo>
                    <a:pt x="4" y="2"/>
                  </a:lnTo>
                  <a:lnTo>
                    <a:pt x="4" y="0"/>
                  </a:lnTo>
                  <a:lnTo>
                    <a:pt x="3" y="0"/>
                  </a:lnTo>
                  <a:lnTo>
                    <a:pt x="4" y="0"/>
                  </a:lnTo>
                  <a:lnTo>
                    <a:pt x="5" y="0"/>
                  </a:lnTo>
                  <a:lnTo>
                    <a:pt x="5" y="2"/>
                  </a:lnTo>
                  <a:lnTo>
                    <a:pt x="5" y="3"/>
                  </a:lnTo>
                  <a:lnTo>
                    <a:pt x="4" y="3"/>
                  </a:lnTo>
                  <a:lnTo>
                    <a:pt x="3" y="4"/>
                  </a:lnTo>
                  <a:lnTo>
                    <a:pt x="3" y="3"/>
                  </a:lnTo>
                  <a:lnTo>
                    <a:pt x="3" y="4"/>
                  </a:lnTo>
                  <a:lnTo>
                    <a:pt x="1" y="4"/>
                  </a:lnTo>
                  <a:lnTo>
                    <a:pt x="0" y="3"/>
                  </a:lnTo>
                  <a:lnTo>
                    <a:pt x="1" y="3"/>
                  </a:lnTo>
                  <a:lnTo>
                    <a:pt x="1" y="2"/>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4" name="Freeform 406"/>
            <p:cNvSpPr>
              <a:spLocks/>
            </p:cNvSpPr>
            <p:nvPr/>
          </p:nvSpPr>
          <p:spPr bwMode="auto">
            <a:xfrm>
              <a:off x="3328" y="979"/>
              <a:ext cx="3" cy="2"/>
            </a:xfrm>
            <a:custGeom>
              <a:avLst/>
              <a:gdLst>
                <a:gd name="T0" fmla="*/ 4 w 7"/>
                <a:gd name="T1" fmla="*/ 3 h 4"/>
                <a:gd name="T2" fmla="*/ 2 w 7"/>
                <a:gd name="T3" fmla="*/ 4 h 4"/>
                <a:gd name="T4" fmla="*/ 0 w 7"/>
                <a:gd name="T5" fmla="*/ 3 h 4"/>
                <a:gd name="T6" fmla="*/ 2 w 7"/>
                <a:gd name="T7" fmla="*/ 3 h 4"/>
                <a:gd name="T8" fmla="*/ 2 w 7"/>
                <a:gd name="T9" fmla="*/ 1 h 4"/>
                <a:gd name="T10" fmla="*/ 4 w 7"/>
                <a:gd name="T11" fmla="*/ 0 h 4"/>
                <a:gd name="T12" fmla="*/ 6 w 7"/>
                <a:gd name="T13" fmla="*/ 0 h 4"/>
                <a:gd name="T14" fmla="*/ 7 w 7"/>
                <a:gd name="T15" fmla="*/ 0 h 4"/>
                <a:gd name="T16" fmla="*/ 6 w 7"/>
                <a:gd name="T17" fmla="*/ 1 h 4"/>
                <a:gd name="T18" fmla="*/ 4 w 7"/>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4" y="3"/>
                  </a:moveTo>
                  <a:lnTo>
                    <a:pt x="2" y="4"/>
                  </a:lnTo>
                  <a:lnTo>
                    <a:pt x="0" y="3"/>
                  </a:lnTo>
                  <a:lnTo>
                    <a:pt x="2" y="3"/>
                  </a:lnTo>
                  <a:lnTo>
                    <a:pt x="2" y="1"/>
                  </a:lnTo>
                  <a:lnTo>
                    <a:pt x="4" y="0"/>
                  </a:lnTo>
                  <a:lnTo>
                    <a:pt x="6" y="0"/>
                  </a:lnTo>
                  <a:lnTo>
                    <a:pt x="7" y="0"/>
                  </a:lnTo>
                  <a:lnTo>
                    <a:pt x="6" y="1"/>
                  </a:lnTo>
                  <a:lnTo>
                    <a:pt x="4"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5" name="Freeform 407"/>
            <p:cNvSpPr>
              <a:spLocks/>
            </p:cNvSpPr>
            <p:nvPr/>
          </p:nvSpPr>
          <p:spPr bwMode="auto">
            <a:xfrm>
              <a:off x="3228" y="971"/>
              <a:ext cx="3" cy="2"/>
            </a:xfrm>
            <a:custGeom>
              <a:avLst/>
              <a:gdLst>
                <a:gd name="T0" fmla="*/ 2 w 6"/>
                <a:gd name="T1" fmla="*/ 5 h 5"/>
                <a:gd name="T2" fmla="*/ 3 w 6"/>
                <a:gd name="T3" fmla="*/ 5 h 5"/>
                <a:gd name="T4" fmla="*/ 5 w 6"/>
                <a:gd name="T5" fmla="*/ 5 h 5"/>
                <a:gd name="T6" fmla="*/ 5 w 6"/>
                <a:gd name="T7" fmla="*/ 3 h 5"/>
                <a:gd name="T8" fmla="*/ 5 w 6"/>
                <a:gd name="T9" fmla="*/ 2 h 5"/>
                <a:gd name="T10" fmla="*/ 6 w 6"/>
                <a:gd name="T11" fmla="*/ 0 h 5"/>
                <a:gd name="T12" fmla="*/ 5 w 6"/>
                <a:gd name="T13" fmla="*/ 0 h 5"/>
                <a:gd name="T14" fmla="*/ 5 w 6"/>
                <a:gd name="T15" fmla="*/ 2 h 5"/>
                <a:gd name="T16" fmla="*/ 5 w 6"/>
                <a:gd name="T17" fmla="*/ 0 h 5"/>
                <a:gd name="T18" fmla="*/ 3 w 6"/>
                <a:gd name="T19" fmla="*/ 2 h 5"/>
                <a:gd name="T20" fmla="*/ 2 w 6"/>
                <a:gd name="T21" fmla="*/ 2 h 5"/>
                <a:gd name="T22" fmla="*/ 2 w 6"/>
                <a:gd name="T23" fmla="*/ 3 h 5"/>
                <a:gd name="T24" fmla="*/ 2 w 6"/>
                <a:gd name="T25" fmla="*/ 5 h 5"/>
                <a:gd name="T26" fmla="*/ 0 w 6"/>
                <a:gd name="T27" fmla="*/ 5 h 5"/>
                <a:gd name="T28" fmla="*/ 2 w 6"/>
                <a:gd name="T29" fmla="*/ 5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2" y="5"/>
                  </a:moveTo>
                  <a:lnTo>
                    <a:pt x="3" y="5"/>
                  </a:lnTo>
                  <a:lnTo>
                    <a:pt x="5" y="5"/>
                  </a:lnTo>
                  <a:lnTo>
                    <a:pt x="5" y="3"/>
                  </a:lnTo>
                  <a:lnTo>
                    <a:pt x="5" y="2"/>
                  </a:lnTo>
                  <a:lnTo>
                    <a:pt x="6" y="0"/>
                  </a:lnTo>
                  <a:lnTo>
                    <a:pt x="5" y="0"/>
                  </a:lnTo>
                  <a:lnTo>
                    <a:pt x="5" y="2"/>
                  </a:lnTo>
                  <a:lnTo>
                    <a:pt x="5" y="0"/>
                  </a:lnTo>
                  <a:lnTo>
                    <a:pt x="3" y="2"/>
                  </a:lnTo>
                  <a:lnTo>
                    <a:pt x="2" y="2"/>
                  </a:lnTo>
                  <a:lnTo>
                    <a:pt x="2" y="3"/>
                  </a:lnTo>
                  <a:lnTo>
                    <a:pt x="2" y="5"/>
                  </a:lnTo>
                  <a:lnTo>
                    <a:pt x="0" y="5"/>
                  </a:lnTo>
                  <a:lnTo>
                    <a:pt x="2"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6" name="Freeform 408"/>
            <p:cNvSpPr>
              <a:spLocks/>
            </p:cNvSpPr>
            <p:nvPr/>
          </p:nvSpPr>
          <p:spPr bwMode="auto">
            <a:xfrm>
              <a:off x="3203" y="1018"/>
              <a:ext cx="4" cy="2"/>
            </a:xfrm>
            <a:custGeom>
              <a:avLst/>
              <a:gdLst>
                <a:gd name="T0" fmla="*/ 8 w 8"/>
                <a:gd name="T1" fmla="*/ 2 h 5"/>
                <a:gd name="T2" fmla="*/ 6 w 8"/>
                <a:gd name="T3" fmla="*/ 2 h 5"/>
                <a:gd name="T4" fmla="*/ 5 w 8"/>
                <a:gd name="T5" fmla="*/ 2 h 5"/>
                <a:gd name="T6" fmla="*/ 6 w 8"/>
                <a:gd name="T7" fmla="*/ 3 h 5"/>
                <a:gd name="T8" fmla="*/ 5 w 8"/>
                <a:gd name="T9" fmla="*/ 3 h 5"/>
                <a:gd name="T10" fmla="*/ 3 w 8"/>
                <a:gd name="T11" fmla="*/ 5 h 5"/>
                <a:gd name="T12" fmla="*/ 2 w 8"/>
                <a:gd name="T13" fmla="*/ 3 h 5"/>
                <a:gd name="T14" fmla="*/ 2 w 8"/>
                <a:gd name="T15" fmla="*/ 2 h 5"/>
                <a:gd name="T16" fmla="*/ 0 w 8"/>
                <a:gd name="T17" fmla="*/ 2 h 5"/>
                <a:gd name="T18" fmla="*/ 0 w 8"/>
                <a:gd name="T19" fmla="*/ 0 h 5"/>
                <a:gd name="T20" fmla="*/ 2 w 8"/>
                <a:gd name="T21" fmla="*/ 0 h 5"/>
                <a:gd name="T22" fmla="*/ 2 w 8"/>
                <a:gd name="T23" fmla="*/ 2 h 5"/>
                <a:gd name="T24" fmla="*/ 3 w 8"/>
                <a:gd name="T25" fmla="*/ 2 h 5"/>
                <a:gd name="T26" fmla="*/ 5 w 8"/>
                <a:gd name="T27" fmla="*/ 2 h 5"/>
                <a:gd name="T28" fmla="*/ 6 w 8"/>
                <a:gd name="T29" fmla="*/ 2 h 5"/>
                <a:gd name="T30" fmla="*/ 8 w 8"/>
                <a:gd name="T31" fmla="*/ 2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5"/>
                <a:gd name="T50" fmla="*/ 8 w 8"/>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5">
                  <a:moveTo>
                    <a:pt x="8" y="2"/>
                  </a:moveTo>
                  <a:lnTo>
                    <a:pt x="6" y="2"/>
                  </a:lnTo>
                  <a:lnTo>
                    <a:pt x="5" y="2"/>
                  </a:lnTo>
                  <a:lnTo>
                    <a:pt x="6" y="3"/>
                  </a:lnTo>
                  <a:lnTo>
                    <a:pt x="5" y="3"/>
                  </a:lnTo>
                  <a:lnTo>
                    <a:pt x="3" y="5"/>
                  </a:lnTo>
                  <a:lnTo>
                    <a:pt x="2" y="3"/>
                  </a:lnTo>
                  <a:lnTo>
                    <a:pt x="2" y="2"/>
                  </a:lnTo>
                  <a:lnTo>
                    <a:pt x="0" y="2"/>
                  </a:lnTo>
                  <a:lnTo>
                    <a:pt x="0" y="0"/>
                  </a:lnTo>
                  <a:lnTo>
                    <a:pt x="2" y="0"/>
                  </a:lnTo>
                  <a:lnTo>
                    <a:pt x="2" y="2"/>
                  </a:lnTo>
                  <a:lnTo>
                    <a:pt x="3" y="2"/>
                  </a:lnTo>
                  <a:lnTo>
                    <a:pt x="5" y="2"/>
                  </a:lnTo>
                  <a:lnTo>
                    <a:pt x="6" y="2"/>
                  </a:lnTo>
                  <a:lnTo>
                    <a:pt x="8"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7" name="Freeform 409"/>
            <p:cNvSpPr>
              <a:spLocks/>
            </p:cNvSpPr>
            <p:nvPr/>
          </p:nvSpPr>
          <p:spPr bwMode="auto">
            <a:xfrm>
              <a:off x="3166" y="1051"/>
              <a:ext cx="4" cy="2"/>
            </a:xfrm>
            <a:custGeom>
              <a:avLst/>
              <a:gdLst>
                <a:gd name="T0" fmla="*/ 0 w 7"/>
                <a:gd name="T1" fmla="*/ 2 h 5"/>
                <a:gd name="T2" fmla="*/ 1 w 7"/>
                <a:gd name="T3" fmla="*/ 0 h 5"/>
                <a:gd name="T4" fmla="*/ 1 w 7"/>
                <a:gd name="T5" fmla="*/ 2 h 5"/>
                <a:gd name="T6" fmla="*/ 3 w 7"/>
                <a:gd name="T7" fmla="*/ 2 h 5"/>
                <a:gd name="T8" fmla="*/ 4 w 7"/>
                <a:gd name="T9" fmla="*/ 2 h 5"/>
                <a:gd name="T10" fmla="*/ 6 w 7"/>
                <a:gd name="T11" fmla="*/ 2 h 5"/>
                <a:gd name="T12" fmla="*/ 6 w 7"/>
                <a:gd name="T13" fmla="*/ 3 h 5"/>
                <a:gd name="T14" fmla="*/ 7 w 7"/>
                <a:gd name="T15" fmla="*/ 3 h 5"/>
                <a:gd name="T16" fmla="*/ 7 w 7"/>
                <a:gd name="T17" fmla="*/ 5 h 5"/>
                <a:gd name="T18" fmla="*/ 6 w 7"/>
                <a:gd name="T19" fmla="*/ 5 h 5"/>
                <a:gd name="T20" fmla="*/ 4 w 7"/>
                <a:gd name="T21" fmla="*/ 5 h 5"/>
                <a:gd name="T22" fmla="*/ 3 w 7"/>
                <a:gd name="T23" fmla="*/ 5 h 5"/>
                <a:gd name="T24" fmla="*/ 1 w 7"/>
                <a:gd name="T25" fmla="*/ 5 h 5"/>
                <a:gd name="T26" fmla="*/ 1 w 7"/>
                <a:gd name="T27" fmla="*/ 3 h 5"/>
                <a:gd name="T28" fmla="*/ 3 w 7"/>
                <a:gd name="T29" fmla="*/ 3 h 5"/>
                <a:gd name="T30" fmla="*/ 1 w 7"/>
                <a:gd name="T31" fmla="*/ 3 h 5"/>
                <a:gd name="T32" fmla="*/ 1 w 7"/>
                <a:gd name="T33" fmla="*/ 2 h 5"/>
                <a:gd name="T34" fmla="*/ 0 w 7"/>
                <a:gd name="T35" fmla="*/ 2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5"/>
                <a:gd name="T56" fmla="*/ 7 w 7"/>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5">
                  <a:moveTo>
                    <a:pt x="0" y="2"/>
                  </a:moveTo>
                  <a:lnTo>
                    <a:pt x="1" y="0"/>
                  </a:lnTo>
                  <a:lnTo>
                    <a:pt x="1" y="2"/>
                  </a:lnTo>
                  <a:lnTo>
                    <a:pt x="3" y="2"/>
                  </a:lnTo>
                  <a:lnTo>
                    <a:pt x="4" y="2"/>
                  </a:lnTo>
                  <a:lnTo>
                    <a:pt x="6" y="2"/>
                  </a:lnTo>
                  <a:lnTo>
                    <a:pt x="6" y="3"/>
                  </a:lnTo>
                  <a:lnTo>
                    <a:pt x="7" y="3"/>
                  </a:lnTo>
                  <a:lnTo>
                    <a:pt x="7" y="5"/>
                  </a:lnTo>
                  <a:lnTo>
                    <a:pt x="6" y="5"/>
                  </a:lnTo>
                  <a:lnTo>
                    <a:pt x="4" y="5"/>
                  </a:lnTo>
                  <a:lnTo>
                    <a:pt x="3" y="5"/>
                  </a:lnTo>
                  <a:lnTo>
                    <a:pt x="1" y="5"/>
                  </a:lnTo>
                  <a:lnTo>
                    <a:pt x="1" y="3"/>
                  </a:lnTo>
                  <a:lnTo>
                    <a:pt x="3" y="3"/>
                  </a:lnTo>
                  <a:lnTo>
                    <a:pt x="1" y="3"/>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8" name="Freeform 410"/>
            <p:cNvSpPr>
              <a:spLocks/>
            </p:cNvSpPr>
            <p:nvPr/>
          </p:nvSpPr>
          <p:spPr bwMode="auto">
            <a:xfrm>
              <a:off x="3199" y="1046"/>
              <a:ext cx="3" cy="2"/>
            </a:xfrm>
            <a:custGeom>
              <a:avLst/>
              <a:gdLst>
                <a:gd name="T0" fmla="*/ 0 w 6"/>
                <a:gd name="T1" fmla="*/ 3 h 4"/>
                <a:gd name="T2" fmla="*/ 1 w 6"/>
                <a:gd name="T3" fmla="*/ 3 h 4"/>
                <a:gd name="T4" fmla="*/ 3 w 6"/>
                <a:gd name="T5" fmla="*/ 3 h 4"/>
                <a:gd name="T6" fmla="*/ 3 w 6"/>
                <a:gd name="T7" fmla="*/ 1 h 4"/>
                <a:gd name="T8" fmla="*/ 1 w 6"/>
                <a:gd name="T9" fmla="*/ 1 h 4"/>
                <a:gd name="T10" fmla="*/ 1 w 6"/>
                <a:gd name="T11" fmla="*/ 0 h 4"/>
                <a:gd name="T12" fmla="*/ 3 w 6"/>
                <a:gd name="T13" fmla="*/ 1 h 4"/>
                <a:gd name="T14" fmla="*/ 4 w 6"/>
                <a:gd name="T15" fmla="*/ 1 h 4"/>
                <a:gd name="T16" fmla="*/ 4 w 6"/>
                <a:gd name="T17" fmla="*/ 0 h 4"/>
                <a:gd name="T18" fmla="*/ 4 w 6"/>
                <a:gd name="T19" fmla="*/ 1 h 4"/>
                <a:gd name="T20" fmla="*/ 6 w 6"/>
                <a:gd name="T21" fmla="*/ 3 h 4"/>
                <a:gd name="T22" fmla="*/ 6 w 6"/>
                <a:gd name="T23" fmla="*/ 4 h 4"/>
                <a:gd name="T24" fmla="*/ 4 w 6"/>
                <a:gd name="T25" fmla="*/ 4 h 4"/>
                <a:gd name="T26" fmla="*/ 3 w 6"/>
                <a:gd name="T27" fmla="*/ 4 h 4"/>
                <a:gd name="T28" fmla="*/ 1 w 6"/>
                <a:gd name="T29" fmla="*/ 4 h 4"/>
                <a:gd name="T30" fmla="*/ 0 w 6"/>
                <a:gd name="T31" fmla="*/ 3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4"/>
                <a:gd name="T50" fmla="*/ 6 w 6"/>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4">
                  <a:moveTo>
                    <a:pt x="0" y="3"/>
                  </a:moveTo>
                  <a:lnTo>
                    <a:pt x="1" y="3"/>
                  </a:lnTo>
                  <a:lnTo>
                    <a:pt x="3" y="3"/>
                  </a:lnTo>
                  <a:lnTo>
                    <a:pt x="3" y="1"/>
                  </a:lnTo>
                  <a:lnTo>
                    <a:pt x="1" y="1"/>
                  </a:lnTo>
                  <a:lnTo>
                    <a:pt x="1" y="0"/>
                  </a:lnTo>
                  <a:lnTo>
                    <a:pt x="3" y="1"/>
                  </a:lnTo>
                  <a:lnTo>
                    <a:pt x="4" y="1"/>
                  </a:lnTo>
                  <a:lnTo>
                    <a:pt x="4" y="0"/>
                  </a:lnTo>
                  <a:lnTo>
                    <a:pt x="4" y="1"/>
                  </a:lnTo>
                  <a:lnTo>
                    <a:pt x="6" y="3"/>
                  </a:lnTo>
                  <a:lnTo>
                    <a:pt x="6" y="4"/>
                  </a:lnTo>
                  <a:lnTo>
                    <a:pt x="4" y="4"/>
                  </a:lnTo>
                  <a:lnTo>
                    <a:pt x="3" y="4"/>
                  </a:lnTo>
                  <a:lnTo>
                    <a:pt x="1" y="4"/>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9" name="Freeform 411"/>
            <p:cNvSpPr>
              <a:spLocks/>
            </p:cNvSpPr>
            <p:nvPr/>
          </p:nvSpPr>
          <p:spPr bwMode="auto">
            <a:xfrm>
              <a:off x="3236" y="1010"/>
              <a:ext cx="3" cy="4"/>
            </a:xfrm>
            <a:custGeom>
              <a:avLst/>
              <a:gdLst>
                <a:gd name="T0" fmla="*/ 4 w 6"/>
                <a:gd name="T1" fmla="*/ 5 h 8"/>
                <a:gd name="T2" fmla="*/ 3 w 6"/>
                <a:gd name="T3" fmla="*/ 7 h 8"/>
                <a:gd name="T4" fmla="*/ 4 w 6"/>
                <a:gd name="T5" fmla="*/ 8 h 8"/>
                <a:gd name="T6" fmla="*/ 4 w 6"/>
                <a:gd name="T7" fmla="*/ 7 h 8"/>
                <a:gd name="T8" fmla="*/ 3 w 6"/>
                <a:gd name="T9" fmla="*/ 7 h 8"/>
                <a:gd name="T10" fmla="*/ 4 w 6"/>
                <a:gd name="T11" fmla="*/ 7 h 8"/>
                <a:gd name="T12" fmla="*/ 4 w 6"/>
                <a:gd name="T13" fmla="*/ 5 h 8"/>
                <a:gd name="T14" fmla="*/ 3 w 6"/>
                <a:gd name="T15" fmla="*/ 5 h 8"/>
                <a:gd name="T16" fmla="*/ 4 w 6"/>
                <a:gd name="T17" fmla="*/ 5 h 8"/>
                <a:gd name="T18" fmla="*/ 4 w 6"/>
                <a:gd name="T19" fmla="*/ 4 h 8"/>
                <a:gd name="T20" fmla="*/ 4 w 6"/>
                <a:gd name="T21" fmla="*/ 2 h 8"/>
                <a:gd name="T22" fmla="*/ 6 w 6"/>
                <a:gd name="T23" fmla="*/ 1 h 8"/>
                <a:gd name="T24" fmla="*/ 6 w 6"/>
                <a:gd name="T25" fmla="*/ 0 h 8"/>
                <a:gd name="T26" fmla="*/ 4 w 6"/>
                <a:gd name="T27" fmla="*/ 0 h 8"/>
                <a:gd name="T28" fmla="*/ 4 w 6"/>
                <a:gd name="T29" fmla="*/ 1 h 8"/>
                <a:gd name="T30" fmla="*/ 4 w 6"/>
                <a:gd name="T31" fmla="*/ 2 h 8"/>
                <a:gd name="T32" fmla="*/ 3 w 6"/>
                <a:gd name="T33" fmla="*/ 2 h 8"/>
                <a:gd name="T34" fmla="*/ 3 w 6"/>
                <a:gd name="T35" fmla="*/ 4 h 8"/>
                <a:gd name="T36" fmla="*/ 2 w 6"/>
                <a:gd name="T37" fmla="*/ 4 h 8"/>
                <a:gd name="T38" fmla="*/ 2 w 6"/>
                <a:gd name="T39" fmla="*/ 5 h 8"/>
                <a:gd name="T40" fmla="*/ 0 w 6"/>
                <a:gd name="T41" fmla="*/ 5 h 8"/>
                <a:gd name="T42" fmla="*/ 2 w 6"/>
                <a:gd name="T43" fmla="*/ 5 h 8"/>
                <a:gd name="T44" fmla="*/ 2 w 6"/>
                <a:gd name="T45" fmla="*/ 7 h 8"/>
                <a:gd name="T46" fmla="*/ 3 w 6"/>
                <a:gd name="T47" fmla="*/ 7 h 8"/>
                <a:gd name="T48" fmla="*/ 3 w 6"/>
                <a:gd name="T49" fmla="*/ 5 h 8"/>
                <a:gd name="T50" fmla="*/ 3 w 6"/>
                <a:gd name="T51" fmla="*/ 7 h 8"/>
                <a:gd name="T52" fmla="*/ 4 w 6"/>
                <a:gd name="T53" fmla="*/ 5 h 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
                <a:gd name="T82" fmla="*/ 0 h 8"/>
                <a:gd name="T83" fmla="*/ 6 w 6"/>
                <a:gd name="T84" fmla="*/ 8 h 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 h="8">
                  <a:moveTo>
                    <a:pt x="4" y="5"/>
                  </a:moveTo>
                  <a:lnTo>
                    <a:pt x="3" y="7"/>
                  </a:lnTo>
                  <a:lnTo>
                    <a:pt x="4" y="8"/>
                  </a:lnTo>
                  <a:lnTo>
                    <a:pt x="4" y="7"/>
                  </a:lnTo>
                  <a:lnTo>
                    <a:pt x="3" y="7"/>
                  </a:lnTo>
                  <a:lnTo>
                    <a:pt x="4" y="7"/>
                  </a:lnTo>
                  <a:lnTo>
                    <a:pt x="4" y="5"/>
                  </a:lnTo>
                  <a:lnTo>
                    <a:pt x="3" y="5"/>
                  </a:lnTo>
                  <a:lnTo>
                    <a:pt x="4" y="5"/>
                  </a:lnTo>
                  <a:lnTo>
                    <a:pt x="4" y="4"/>
                  </a:lnTo>
                  <a:lnTo>
                    <a:pt x="4" y="2"/>
                  </a:lnTo>
                  <a:lnTo>
                    <a:pt x="6" y="1"/>
                  </a:lnTo>
                  <a:lnTo>
                    <a:pt x="6" y="0"/>
                  </a:lnTo>
                  <a:lnTo>
                    <a:pt x="4" y="0"/>
                  </a:lnTo>
                  <a:lnTo>
                    <a:pt x="4" y="1"/>
                  </a:lnTo>
                  <a:lnTo>
                    <a:pt x="4" y="2"/>
                  </a:lnTo>
                  <a:lnTo>
                    <a:pt x="3" y="2"/>
                  </a:lnTo>
                  <a:lnTo>
                    <a:pt x="3" y="4"/>
                  </a:lnTo>
                  <a:lnTo>
                    <a:pt x="2" y="4"/>
                  </a:lnTo>
                  <a:lnTo>
                    <a:pt x="2" y="5"/>
                  </a:lnTo>
                  <a:lnTo>
                    <a:pt x="0" y="5"/>
                  </a:lnTo>
                  <a:lnTo>
                    <a:pt x="2" y="5"/>
                  </a:lnTo>
                  <a:lnTo>
                    <a:pt x="2" y="7"/>
                  </a:lnTo>
                  <a:lnTo>
                    <a:pt x="3" y="7"/>
                  </a:lnTo>
                  <a:lnTo>
                    <a:pt x="3" y="5"/>
                  </a:lnTo>
                  <a:lnTo>
                    <a:pt x="3" y="7"/>
                  </a:lnTo>
                  <a:lnTo>
                    <a:pt x="4"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0" name="Freeform 412"/>
            <p:cNvSpPr>
              <a:spLocks/>
            </p:cNvSpPr>
            <p:nvPr/>
          </p:nvSpPr>
          <p:spPr bwMode="auto">
            <a:xfrm>
              <a:off x="3220" y="1050"/>
              <a:ext cx="1" cy="4"/>
            </a:xfrm>
            <a:custGeom>
              <a:avLst/>
              <a:gdLst>
                <a:gd name="T0" fmla="*/ 3 w 3"/>
                <a:gd name="T1" fmla="*/ 5 h 8"/>
                <a:gd name="T2" fmla="*/ 3 w 3"/>
                <a:gd name="T3" fmla="*/ 7 h 8"/>
                <a:gd name="T4" fmla="*/ 2 w 3"/>
                <a:gd name="T5" fmla="*/ 7 h 8"/>
                <a:gd name="T6" fmla="*/ 2 w 3"/>
                <a:gd name="T7" fmla="*/ 8 h 8"/>
                <a:gd name="T8" fmla="*/ 2 w 3"/>
                <a:gd name="T9" fmla="*/ 7 h 8"/>
                <a:gd name="T10" fmla="*/ 0 w 3"/>
                <a:gd name="T11" fmla="*/ 7 h 8"/>
                <a:gd name="T12" fmla="*/ 0 w 3"/>
                <a:gd name="T13" fmla="*/ 5 h 8"/>
                <a:gd name="T14" fmla="*/ 0 w 3"/>
                <a:gd name="T15" fmla="*/ 4 h 8"/>
                <a:gd name="T16" fmla="*/ 0 w 3"/>
                <a:gd name="T17" fmla="*/ 2 h 8"/>
                <a:gd name="T18" fmla="*/ 0 w 3"/>
                <a:gd name="T19" fmla="*/ 1 h 8"/>
                <a:gd name="T20" fmla="*/ 0 w 3"/>
                <a:gd name="T21" fmla="*/ 0 h 8"/>
                <a:gd name="T22" fmla="*/ 2 w 3"/>
                <a:gd name="T23" fmla="*/ 1 h 8"/>
                <a:gd name="T24" fmla="*/ 2 w 3"/>
                <a:gd name="T25" fmla="*/ 2 h 8"/>
                <a:gd name="T26" fmla="*/ 2 w 3"/>
                <a:gd name="T27" fmla="*/ 4 h 8"/>
                <a:gd name="T28" fmla="*/ 2 w 3"/>
                <a:gd name="T29" fmla="*/ 5 h 8"/>
                <a:gd name="T30" fmla="*/ 3 w 3"/>
                <a:gd name="T31" fmla="*/ 5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8"/>
                <a:gd name="T50" fmla="*/ 3 w 3"/>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8">
                  <a:moveTo>
                    <a:pt x="3" y="5"/>
                  </a:moveTo>
                  <a:lnTo>
                    <a:pt x="3" y="7"/>
                  </a:lnTo>
                  <a:lnTo>
                    <a:pt x="2" y="7"/>
                  </a:lnTo>
                  <a:lnTo>
                    <a:pt x="2" y="8"/>
                  </a:lnTo>
                  <a:lnTo>
                    <a:pt x="2" y="7"/>
                  </a:lnTo>
                  <a:lnTo>
                    <a:pt x="0" y="7"/>
                  </a:lnTo>
                  <a:lnTo>
                    <a:pt x="0" y="5"/>
                  </a:lnTo>
                  <a:lnTo>
                    <a:pt x="0" y="4"/>
                  </a:lnTo>
                  <a:lnTo>
                    <a:pt x="0" y="2"/>
                  </a:lnTo>
                  <a:lnTo>
                    <a:pt x="0" y="1"/>
                  </a:lnTo>
                  <a:lnTo>
                    <a:pt x="0" y="0"/>
                  </a:lnTo>
                  <a:lnTo>
                    <a:pt x="2" y="1"/>
                  </a:lnTo>
                  <a:lnTo>
                    <a:pt x="2" y="2"/>
                  </a:lnTo>
                  <a:lnTo>
                    <a:pt x="2" y="4"/>
                  </a:lnTo>
                  <a:lnTo>
                    <a:pt x="2" y="5"/>
                  </a:lnTo>
                  <a:lnTo>
                    <a:pt x="3"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1" name="Freeform 413"/>
            <p:cNvSpPr>
              <a:spLocks/>
            </p:cNvSpPr>
            <p:nvPr/>
          </p:nvSpPr>
          <p:spPr bwMode="auto">
            <a:xfrm>
              <a:off x="3290" y="926"/>
              <a:ext cx="2" cy="3"/>
            </a:xfrm>
            <a:custGeom>
              <a:avLst/>
              <a:gdLst>
                <a:gd name="T0" fmla="*/ 0 w 3"/>
                <a:gd name="T1" fmla="*/ 0 h 6"/>
                <a:gd name="T2" fmla="*/ 1 w 3"/>
                <a:gd name="T3" fmla="*/ 2 h 6"/>
                <a:gd name="T4" fmla="*/ 3 w 3"/>
                <a:gd name="T5" fmla="*/ 2 h 6"/>
                <a:gd name="T6" fmla="*/ 3 w 3"/>
                <a:gd name="T7" fmla="*/ 3 h 6"/>
                <a:gd name="T8" fmla="*/ 3 w 3"/>
                <a:gd name="T9" fmla="*/ 5 h 6"/>
                <a:gd name="T10" fmla="*/ 3 w 3"/>
                <a:gd name="T11" fmla="*/ 6 h 6"/>
                <a:gd name="T12" fmla="*/ 1 w 3"/>
                <a:gd name="T13" fmla="*/ 6 h 6"/>
                <a:gd name="T14" fmla="*/ 1 w 3"/>
                <a:gd name="T15" fmla="*/ 5 h 6"/>
                <a:gd name="T16" fmla="*/ 1 w 3"/>
                <a:gd name="T17" fmla="*/ 3 h 6"/>
                <a:gd name="T18" fmla="*/ 0 w 3"/>
                <a:gd name="T19" fmla="*/ 2 h 6"/>
                <a:gd name="T20" fmla="*/ 0 w 3"/>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6"/>
                <a:gd name="T35" fmla="*/ 3 w 3"/>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6">
                  <a:moveTo>
                    <a:pt x="0" y="0"/>
                  </a:moveTo>
                  <a:lnTo>
                    <a:pt x="1" y="2"/>
                  </a:lnTo>
                  <a:lnTo>
                    <a:pt x="3" y="2"/>
                  </a:lnTo>
                  <a:lnTo>
                    <a:pt x="3" y="3"/>
                  </a:lnTo>
                  <a:lnTo>
                    <a:pt x="3" y="5"/>
                  </a:lnTo>
                  <a:lnTo>
                    <a:pt x="3" y="6"/>
                  </a:lnTo>
                  <a:lnTo>
                    <a:pt x="1" y="6"/>
                  </a:lnTo>
                  <a:lnTo>
                    <a:pt x="1" y="5"/>
                  </a:lnTo>
                  <a:lnTo>
                    <a:pt x="1" y="3"/>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2" name="Freeform 414"/>
            <p:cNvSpPr>
              <a:spLocks/>
            </p:cNvSpPr>
            <p:nvPr/>
          </p:nvSpPr>
          <p:spPr bwMode="auto">
            <a:xfrm>
              <a:off x="3195" y="1049"/>
              <a:ext cx="2" cy="2"/>
            </a:xfrm>
            <a:custGeom>
              <a:avLst/>
              <a:gdLst>
                <a:gd name="T0" fmla="*/ 3 w 6"/>
                <a:gd name="T1" fmla="*/ 2 h 4"/>
                <a:gd name="T2" fmla="*/ 2 w 6"/>
                <a:gd name="T3" fmla="*/ 2 h 4"/>
                <a:gd name="T4" fmla="*/ 0 w 6"/>
                <a:gd name="T5" fmla="*/ 2 h 4"/>
                <a:gd name="T6" fmla="*/ 0 w 6"/>
                <a:gd name="T7" fmla="*/ 3 h 4"/>
                <a:gd name="T8" fmla="*/ 2 w 6"/>
                <a:gd name="T9" fmla="*/ 3 h 4"/>
                <a:gd name="T10" fmla="*/ 2 w 6"/>
                <a:gd name="T11" fmla="*/ 4 h 4"/>
                <a:gd name="T12" fmla="*/ 3 w 6"/>
                <a:gd name="T13" fmla="*/ 3 h 4"/>
                <a:gd name="T14" fmla="*/ 3 w 6"/>
                <a:gd name="T15" fmla="*/ 4 h 4"/>
                <a:gd name="T16" fmla="*/ 4 w 6"/>
                <a:gd name="T17" fmla="*/ 4 h 4"/>
                <a:gd name="T18" fmla="*/ 4 w 6"/>
                <a:gd name="T19" fmla="*/ 3 h 4"/>
                <a:gd name="T20" fmla="*/ 3 w 6"/>
                <a:gd name="T21" fmla="*/ 3 h 4"/>
                <a:gd name="T22" fmla="*/ 4 w 6"/>
                <a:gd name="T23" fmla="*/ 3 h 4"/>
                <a:gd name="T24" fmla="*/ 6 w 6"/>
                <a:gd name="T25" fmla="*/ 3 h 4"/>
                <a:gd name="T26" fmla="*/ 6 w 6"/>
                <a:gd name="T27" fmla="*/ 2 h 4"/>
                <a:gd name="T28" fmla="*/ 4 w 6"/>
                <a:gd name="T29" fmla="*/ 2 h 4"/>
                <a:gd name="T30" fmla="*/ 3 w 6"/>
                <a:gd name="T31" fmla="*/ 2 h 4"/>
                <a:gd name="T32" fmla="*/ 4 w 6"/>
                <a:gd name="T33" fmla="*/ 2 h 4"/>
                <a:gd name="T34" fmla="*/ 4 w 6"/>
                <a:gd name="T35" fmla="*/ 0 h 4"/>
                <a:gd name="T36" fmla="*/ 3 w 6"/>
                <a:gd name="T37" fmla="*/ 0 h 4"/>
                <a:gd name="T38" fmla="*/ 3 w 6"/>
                <a:gd name="T39" fmla="*/ 2 h 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
                <a:gd name="T61" fmla="*/ 0 h 4"/>
                <a:gd name="T62" fmla="*/ 6 w 6"/>
                <a:gd name="T63" fmla="*/ 4 h 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 h="4">
                  <a:moveTo>
                    <a:pt x="3" y="2"/>
                  </a:moveTo>
                  <a:lnTo>
                    <a:pt x="2" y="2"/>
                  </a:lnTo>
                  <a:lnTo>
                    <a:pt x="0" y="2"/>
                  </a:lnTo>
                  <a:lnTo>
                    <a:pt x="0" y="3"/>
                  </a:lnTo>
                  <a:lnTo>
                    <a:pt x="2" y="3"/>
                  </a:lnTo>
                  <a:lnTo>
                    <a:pt x="2" y="4"/>
                  </a:lnTo>
                  <a:lnTo>
                    <a:pt x="3" y="3"/>
                  </a:lnTo>
                  <a:lnTo>
                    <a:pt x="3" y="4"/>
                  </a:lnTo>
                  <a:lnTo>
                    <a:pt x="4" y="4"/>
                  </a:lnTo>
                  <a:lnTo>
                    <a:pt x="4" y="3"/>
                  </a:lnTo>
                  <a:lnTo>
                    <a:pt x="3" y="3"/>
                  </a:lnTo>
                  <a:lnTo>
                    <a:pt x="4" y="3"/>
                  </a:lnTo>
                  <a:lnTo>
                    <a:pt x="6" y="3"/>
                  </a:lnTo>
                  <a:lnTo>
                    <a:pt x="6" y="2"/>
                  </a:lnTo>
                  <a:lnTo>
                    <a:pt x="4" y="2"/>
                  </a:lnTo>
                  <a:lnTo>
                    <a:pt x="3" y="2"/>
                  </a:lnTo>
                  <a:lnTo>
                    <a:pt x="4" y="2"/>
                  </a:lnTo>
                  <a:lnTo>
                    <a:pt x="4" y="0"/>
                  </a:lnTo>
                  <a:lnTo>
                    <a:pt x="3" y="0"/>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3" name="Freeform 415"/>
            <p:cNvSpPr>
              <a:spLocks/>
            </p:cNvSpPr>
            <p:nvPr/>
          </p:nvSpPr>
          <p:spPr bwMode="auto">
            <a:xfrm>
              <a:off x="3200" y="1049"/>
              <a:ext cx="3" cy="2"/>
            </a:xfrm>
            <a:custGeom>
              <a:avLst/>
              <a:gdLst>
                <a:gd name="T0" fmla="*/ 4 w 5"/>
                <a:gd name="T1" fmla="*/ 0 h 3"/>
                <a:gd name="T2" fmla="*/ 5 w 5"/>
                <a:gd name="T3" fmla="*/ 2 h 3"/>
                <a:gd name="T4" fmla="*/ 4 w 5"/>
                <a:gd name="T5" fmla="*/ 2 h 3"/>
                <a:gd name="T6" fmla="*/ 5 w 5"/>
                <a:gd name="T7" fmla="*/ 2 h 3"/>
                <a:gd name="T8" fmla="*/ 5 w 5"/>
                <a:gd name="T9" fmla="*/ 3 h 3"/>
                <a:gd name="T10" fmla="*/ 4 w 5"/>
                <a:gd name="T11" fmla="*/ 3 h 3"/>
                <a:gd name="T12" fmla="*/ 3 w 5"/>
                <a:gd name="T13" fmla="*/ 3 h 3"/>
                <a:gd name="T14" fmla="*/ 1 w 5"/>
                <a:gd name="T15" fmla="*/ 3 h 3"/>
                <a:gd name="T16" fmla="*/ 0 w 5"/>
                <a:gd name="T17" fmla="*/ 3 h 3"/>
                <a:gd name="T18" fmla="*/ 1 w 5"/>
                <a:gd name="T19" fmla="*/ 3 h 3"/>
                <a:gd name="T20" fmla="*/ 1 w 5"/>
                <a:gd name="T21" fmla="*/ 2 h 3"/>
                <a:gd name="T22" fmla="*/ 3 w 5"/>
                <a:gd name="T23" fmla="*/ 2 h 3"/>
                <a:gd name="T24" fmla="*/ 3 w 5"/>
                <a:gd name="T25" fmla="*/ 0 h 3"/>
                <a:gd name="T26" fmla="*/ 4 w 5"/>
                <a:gd name="T27" fmla="*/ 0 h 3"/>
                <a:gd name="T28" fmla="*/ 3 w 5"/>
                <a:gd name="T29" fmla="*/ 2 h 3"/>
                <a:gd name="T30" fmla="*/ 4 w 5"/>
                <a:gd name="T31" fmla="*/ 0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
                <a:gd name="T49" fmla="*/ 0 h 3"/>
                <a:gd name="T50" fmla="*/ 5 w 5"/>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 h="3">
                  <a:moveTo>
                    <a:pt x="4" y="0"/>
                  </a:moveTo>
                  <a:lnTo>
                    <a:pt x="5" y="2"/>
                  </a:lnTo>
                  <a:lnTo>
                    <a:pt x="4" y="2"/>
                  </a:lnTo>
                  <a:lnTo>
                    <a:pt x="5" y="2"/>
                  </a:lnTo>
                  <a:lnTo>
                    <a:pt x="5" y="3"/>
                  </a:lnTo>
                  <a:lnTo>
                    <a:pt x="4" y="3"/>
                  </a:lnTo>
                  <a:lnTo>
                    <a:pt x="3" y="3"/>
                  </a:lnTo>
                  <a:lnTo>
                    <a:pt x="1" y="3"/>
                  </a:lnTo>
                  <a:lnTo>
                    <a:pt x="0" y="3"/>
                  </a:lnTo>
                  <a:lnTo>
                    <a:pt x="1" y="3"/>
                  </a:lnTo>
                  <a:lnTo>
                    <a:pt x="1" y="2"/>
                  </a:lnTo>
                  <a:lnTo>
                    <a:pt x="3" y="2"/>
                  </a:lnTo>
                  <a:lnTo>
                    <a:pt x="3" y="0"/>
                  </a:lnTo>
                  <a:lnTo>
                    <a:pt x="4" y="0"/>
                  </a:lnTo>
                  <a:lnTo>
                    <a:pt x="3" y="2"/>
                  </a:lnTo>
                  <a:lnTo>
                    <a:pt x="4"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4" name="Freeform 416"/>
            <p:cNvSpPr>
              <a:spLocks/>
            </p:cNvSpPr>
            <p:nvPr/>
          </p:nvSpPr>
          <p:spPr bwMode="auto">
            <a:xfrm>
              <a:off x="3282" y="953"/>
              <a:ext cx="1" cy="2"/>
            </a:xfrm>
            <a:custGeom>
              <a:avLst/>
              <a:gdLst>
                <a:gd name="T0" fmla="*/ 1 w 3"/>
                <a:gd name="T1" fmla="*/ 0 h 2"/>
                <a:gd name="T2" fmla="*/ 1 w 3"/>
                <a:gd name="T3" fmla="*/ 1 h 2"/>
                <a:gd name="T4" fmla="*/ 0 w 3"/>
                <a:gd name="T5" fmla="*/ 1 h 2"/>
                <a:gd name="T6" fmla="*/ 0 w 3"/>
                <a:gd name="T7" fmla="*/ 2 h 2"/>
                <a:gd name="T8" fmla="*/ 1 w 3"/>
                <a:gd name="T9" fmla="*/ 2 h 2"/>
                <a:gd name="T10" fmla="*/ 3 w 3"/>
                <a:gd name="T11" fmla="*/ 2 h 2"/>
                <a:gd name="T12" fmla="*/ 3 w 3"/>
                <a:gd name="T13" fmla="*/ 1 h 2"/>
                <a:gd name="T14" fmla="*/ 3 w 3"/>
                <a:gd name="T15" fmla="*/ 0 h 2"/>
                <a:gd name="T16" fmla="*/ 1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1" y="0"/>
                  </a:moveTo>
                  <a:lnTo>
                    <a:pt x="1" y="1"/>
                  </a:lnTo>
                  <a:lnTo>
                    <a:pt x="0" y="1"/>
                  </a:lnTo>
                  <a:lnTo>
                    <a:pt x="0" y="2"/>
                  </a:lnTo>
                  <a:lnTo>
                    <a:pt x="1" y="2"/>
                  </a:lnTo>
                  <a:lnTo>
                    <a:pt x="3" y="2"/>
                  </a:lnTo>
                  <a:lnTo>
                    <a:pt x="3" y="1"/>
                  </a:lnTo>
                  <a:lnTo>
                    <a:pt x="3"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5" name="Freeform 417"/>
            <p:cNvSpPr>
              <a:spLocks/>
            </p:cNvSpPr>
            <p:nvPr/>
          </p:nvSpPr>
          <p:spPr bwMode="auto">
            <a:xfrm>
              <a:off x="3223" y="955"/>
              <a:ext cx="2" cy="2"/>
            </a:xfrm>
            <a:custGeom>
              <a:avLst/>
              <a:gdLst>
                <a:gd name="T0" fmla="*/ 0 w 5"/>
                <a:gd name="T1" fmla="*/ 5 h 5"/>
                <a:gd name="T2" fmla="*/ 2 w 5"/>
                <a:gd name="T3" fmla="*/ 3 h 5"/>
                <a:gd name="T4" fmla="*/ 3 w 5"/>
                <a:gd name="T5" fmla="*/ 3 h 5"/>
                <a:gd name="T6" fmla="*/ 3 w 5"/>
                <a:gd name="T7" fmla="*/ 2 h 5"/>
                <a:gd name="T8" fmla="*/ 5 w 5"/>
                <a:gd name="T9" fmla="*/ 2 h 5"/>
                <a:gd name="T10" fmla="*/ 5 w 5"/>
                <a:gd name="T11" fmla="*/ 0 h 5"/>
                <a:gd name="T12" fmla="*/ 3 w 5"/>
                <a:gd name="T13" fmla="*/ 0 h 5"/>
                <a:gd name="T14" fmla="*/ 2 w 5"/>
                <a:gd name="T15" fmla="*/ 2 h 5"/>
                <a:gd name="T16" fmla="*/ 0 w 5"/>
                <a:gd name="T17" fmla="*/ 2 h 5"/>
                <a:gd name="T18" fmla="*/ 0 w 5"/>
                <a:gd name="T19" fmla="*/ 3 h 5"/>
                <a:gd name="T20" fmla="*/ 0 w 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5"/>
                <a:gd name="T35" fmla="*/ 5 w 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5">
                  <a:moveTo>
                    <a:pt x="0" y="5"/>
                  </a:moveTo>
                  <a:lnTo>
                    <a:pt x="2" y="3"/>
                  </a:lnTo>
                  <a:lnTo>
                    <a:pt x="3" y="3"/>
                  </a:lnTo>
                  <a:lnTo>
                    <a:pt x="3" y="2"/>
                  </a:lnTo>
                  <a:lnTo>
                    <a:pt x="5" y="2"/>
                  </a:lnTo>
                  <a:lnTo>
                    <a:pt x="5" y="0"/>
                  </a:lnTo>
                  <a:lnTo>
                    <a:pt x="3" y="0"/>
                  </a:lnTo>
                  <a:lnTo>
                    <a:pt x="2" y="2"/>
                  </a:lnTo>
                  <a:lnTo>
                    <a:pt x="0" y="2"/>
                  </a:lnTo>
                  <a:lnTo>
                    <a:pt x="0" y="3"/>
                  </a:lnTo>
                  <a:lnTo>
                    <a:pt x="0"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6" name="Freeform 418"/>
            <p:cNvSpPr>
              <a:spLocks/>
            </p:cNvSpPr>
            <p:nvPr/>
          </p:nvSpPr>
          <p:spPr bwMode="auto">
            <a:xfrm>
              <a:off x="3318" y="1018"/>
              <a:ext cx="1" cy="3"/>
            </a:xfrm>
            <a:custGeom>
              <a:avLst/>
              <a:gdLst>
                <a:gd name="T0" fmla="*/ 0 w 3"/>
                <a:gd name="T1" fmla="*/ 4 h 5"/>
                <a:gd name="T2" fmla="*/ 0 w 3"/>
                <a:gd name="T3" fmla="*/ 5 h 5"/>
                <a:gd name="T4" fmla="*/ 2 w 3"/>
                <a:gd name="T5" fmla="*/ 4 h 5"/>
                <a:gd name="T6" fmla="*/ 3 w 3"/>
                <a:gd name="T7" fmla="*/ 4 h 5"/>
                <a:gd name="T8" fmla="*/ 3 w 3"/>
                <a:gd name="T9" fmla="*/ 3 h 5"/>
                <a:gd name="T10" fmla="*/ 3 w 3"/>
                <a:gd name="T11" fmla="*/ 1 h 5"/>
                <a:gd name="T12" fmla="*/ 3 w 3"/>
                <a:gd name="T13" fmla="*/ 0 h 5"/>
                <a:gd name="T14" fmla="*/ 2 w 3"/>
                <a:gd name="T15" fmla="*/ 1 h 5"/>
                <a:gd name="T16" fmla="*/ 2 w 3"/>
                <a:gd name="T17" fmla="*/ 3 h 5"/>
                <a:gd name="T18" fmla="*/ 0 w 3"/>
                <a:gd name="T19" fmla="*/ 3 h 5"/>
                <a:gd name="T20" fmla="*/ 0 w 3"/>
                <a:gd name="T21" fmla="*/ 4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5"/>
                <a:gd name="T35" fmla="*/ 3 w 3"/>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5">
                  <a:moveTo>
                    <a:pt x="0" y="4"/>
                  </a:moveTo>
                  <a:lnTo>
                    <a:pt x="0" y="5"/>
                  </a:lnTo>
                  <a:lnTo>
                    <a:pt x="2" y="4"/>
                  </a:lnTo>
                  <a:lnTo>
                    <a:pt x="3" y="4"/>
                  </a:lnTo>
                  <a:lnTo>
                    <a:pt x="3" y="3"/>
                  </a:lnTo>
                  <a:lnTo>
                    <a:pt x="3" y="1"/>
                  </a:lnTo>
                  <a:lnTo>
                    <a:pt x="3" y="0"/>
                  </a:lnTo>
                  <a:lnTo>
                    <a:pt x="2" y="1"/>
                  </a:lnTo>
                  <a:lnTo>
                    <a:pt x="2" y="3"/>
                  </a:lnTo>
                  <a:lnTo>
                    <a:pt x="0" y="3"/>
                  </a:lnTo>
                  <a:lnTo>
                    <a:pt x="0"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7" name="Freeform 419"/>
            <p:cNvSpPr>
              <a:spLocks/>
            </p:cNvSpPr>
            <p:nvPr/>
          </p:nvSpPr>
          <p:spPr bwMode="auto">
            <a:xfrm>
              <a:off x="3230" y="968"/>
              <a:ext cx="3" cy="2"/>
            </a:xfrm>
            <a:custGeom>
              <a:avLst/>
              <a:gdLst>
                <a:gd name="T0" fmla="*/ 5 w 5"/>
                <a:gd name="T1" fmla="*/ 0 h 6"/>
                <a:gd name="T2" fmla="*/ 5 w 5"/>
                <a:gd name="T3" fmla="*/ 2 h 6"/>
                <a:gd name="T4" fmla="*/ 4 w 5"/>
                <a:gd name="T5" fmla="*/ 3 h 6"/>
                <a:gd name="T6" fmla="*/ 3 w 5"/>
                <a:gd name="T7" fmla="*/ 4 h 6"/>
                <a:gd name="T8" fmla="*/ 1 w 5"/>
                <a:gd name="T9" fmla="*/ 4 h 6"/>
                <a:gd name="T10" fmla="*/ 0 w 5"/>
                <a:gd name="T11" fmla="*/ 6 h 6"/>
                <a:gd name="T12" fmla="*/ 1 w 5"/>
                <a:gd name="T13" fmla="*/ 4 h 6"/>
                <a:gd name="T14" fmla="*/ 3 w 5"/>
                <a:gd name="T15" fmla="*/ 3 h 6"/>
                <a:gd name="T16" fmla="*/ 4 w 5"/>
                <a:gd name="T17" fmla="*/ 0 h 6"/>
                <a:gd name="T18" fmla="*/ 5 w 5"/>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6"/>
                <a:gd name="T32" fmla="*/ 5 w 5"/>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6">
                  <a:moveTo>
                    <a:pt x="5" y="0"/>
                  </a:moveTo>
                  <a:lnTo>
                    <a:pt x="5" y="2"/>
                  </a:lnTo>
                  <a:lnTo>
                    <a:pt x="4" y="3"/>
                  </a:lnTo>
                  <a:lnTo>
                    <a:pt x="3" y="4"/>
                  </a:lnTo>
                  <a:lnTo>
                    <a:pt x="1" y="4"/>
                  </a:lnTo>
                  <a:lnTo>
                    <a:pt x="0" y="6"/>
                  </a:lnTo>
                  <a:lnTo>
                    <a:pt x="1" y="4"/>
                  </a:lnTo>
                  <a:lnTo>
                    <a:pt x="3" y="3"/>
                  </a:lnTo>
                  <a:lnTo>
                    <a:pt x="4" y="0"/>
                  </a:lnTo>
                  <a:lnTo>
                    <a:pt x="5"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8" name="Freeform 420"/>
            <p:cNvSpPr>
              <a:spLocks/>
            </p:cNvSpPr>
            <p:nvPr/>
          </p:nvSpPr>
          <p:spPr bwMode="auto">
            <a:xfrm>
              <a:off x="3155" y="1046"/>
              <a:ext cx="2" cy="2"/>
            </a:xfrm>
            <a:custGeom>
              <a:avLst/>
              <a:gdLst>
                <a:gd name="T0" fmla="*/ 2 w 4"/>
                <a:gd name="T1" fmla="*/ 2 h 5"/>
                <a:gd name="T2" fmla="*/ 1 w 4"/>
                <a:gd name="T3" fmla="*/ 2 h 5"/>
                <a:gd name="T4" fmla="*/ 1 w 4"/>
                <a:gd name="T5" fmla="*/ 3 h 5"/>
                <a:gd name="T6" fmla="*/ 2 w 4"/>
                <a:gd name="T7" fmla="*/ 3 h 5"/>
                <a:gd name="T8" fmla="*/ 1 w 4"/>
                <a:gd name="T9" fmla="*/ 3 h 5"/>
                <a:gd name="T10" fmla="*/ 1 w 4"/>
                <a:gd name="T11" fmla="*/ 5 h 5"/>
                <a:gd name="T12" fmla="*/ 1 w 4"/>
                <a:gd name="T13" fmla="*/ 3 h 5"/>
                <a:gd name="T14" fmla="*/ 1 w 4"/>
                <a:gd name="T15" fmla="*/ 2 h 5"/>
                <a:gd name="T16" fmla="*/ 0 w 4"/>
                <a:gd name="T17" fmla="*/ 3 h 5"/>
                <a:gd name="T18" fmla="*/ 0 w 4"/>
                <a:gd name="T19" fmla="*/ 2 h 5"/>
                <a:gd name="T20" fmla="*/ 0 w 4"/>
                <a:gd name="T21" fmla="*/ 0 h 5"/>
                <a:gd name="T22" fmla="*/ 1 w 4"/>
                <a:gd name="T23" fmla="*/ 0 h 5"/>
                <a:gd name="T24" fmla="*/ 2 w 4"/>
                <a:gd name="T25" fmla="*/ 0 h 5"/>
                <a:gd name="T26" fmla="*/ 2 w 4"/>
                <a:gd name="T27" fmla="*/ 2 h 5"/>
                <a:gd name="T28" fmla="*/ 4 w 4"/>
                <a:gd name="T29" fmla="*/ 2 h 5"/>
                <a:gd name="T30" fmla="*/ 2 w 4"/>
                <a:gd name="T31" fmla="*/ 2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5"/>
                <a:gd name="T50" fmla="*/ 4 w 4"/>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5">
                  <a:moveTo>
                    <a:pt x="2" y="2"/>
                  </a:moveTo>
                  <a:lnTo>
                    <a:pt x="1" y="2"/>
                  </a:lnTo>
                  <a:lnTo>
                    <a:pt x="1" y="3"/>
                  </a:lnTo>
                  <a:lnTo>
                    <a:pt x="2" y="3"/>
                  </a:lnTo>
                  <a:lnTo>
                    <a:pt x="1" y="3"/>
                  </a:lnTo>
                  <a:lnTo>
                    <a:pt x="1" y="5"/>
                  </a:lnTo>
                  <a:lnTo>
                    <a:pt x="1" y="3"/>
                  </a:lnTo>
                  <a:lnTo>
                    <a:pt x="1" y="2"/>
                  </a:lnTo>
                  <a:lnTo>
                    <a:pt x="0" y="3"/>
                  </a:lnTo>
                  <a:lnTo>
                    <a:pt x="0" y="2"/>
                  </a:lnTo>
                  <a:lnTo>
                    <a:pt x="0" y="0"/>
                  </a:lnTo>
                  <a:lnTo>
                    <a:pt x="1" y="0"/>
                  </a:lnTo>
                  <a:lnTo>
                    <a:pt x="2" y="0"/>
                  </a:lnTo>
                  <a:lnTo>
                    <a:pt x="2" y="2"/>
                  </a:lnTo>
                  <a:lnTo>
                    <a:pt x="4" y="2"/>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69" name="Freeform 421"/>
            <p:cNvSpPr>
              <a:spLocks/>
            </p:cNvSpPr>
            <p:nvPr/>
          </p:nvSpPr>
          <p:spPr bwMode="auto">
            <a:xfrm>
              <a:off x="3186" y="1051"/>
              <a:ext cx="2" cy="2"/>
            </a:xfrm>
            <a:custGeom>
              <a:avLst/>
              <a:gdLst>
                <a:gd name="T0" fmla="*/ 1 w 4"/>
                <a:gd name="T1" fmla="*/ 3 h 5"/>
                <a:gd name="T2" fmla="*/ 0 w 4"/>
                <a:gd name="T3" fmla="*/ 3 h 5"/>
                <a:gd name="T4" fmla="*/ 0 w 4"/>
                <a:gd name="T5" fmla="*/ 2 h 5"/>
                <a:gd name="T6" fmla="*/ 1 w 4"/>
                <a:gd name="T7" fmla="*/ 2 h 5"/>
                <a:gd name="T8" fmla="*/ 1 w 4"/>
                <a:gd name="T9" fmla="*/ 0 h 5"/>
                <a:gd name="T10" fmla="*/ 1 w 4"/>
                <a:gd name="T11" fmla="*/ 2 h 5"/>
                <a:gd name="T12" fmla="*/ 3 w 4"/>
                <a:gd name="T13" fmla="*/ 2 h 5"/>
                <a:gd name="T14" fmla="*/ 3 w 4"/>
                <a:gd name="T15" fmla="*/ 3 h 5"/>
                <a:gd name="T16" fmla="*/ 4 w 4"/>
                <a:gd name="T17" fmla="*/ 3 h 5"/>
                <a:gd name="T18" fmla="*/ 4 w 4"/>
                <a:gd name="T19" fmla="*/ 5 h 5"/>
                <a:gd name="T20" fmla="*/ 3 w 4"/>
                <a:gd name="T21" fmla="*/ 5 h 5"/>
                <a:gd name="T22" fmla="*/ 3 w 4"/>
                <a:gd name="T23" fmla="*/ 3 h 5"/>
                <a:gd name="T24" fmla="*/ 1 w 4"/>
                <a:gd name="T25" fmla="*/ 3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5"/>
                <a:gd name="T41" fmla="*/ 4 w 4"/>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5">
                  <a:moveTo>
                    <a:pt x="1" y="3"/>
                  </a:moveTo>
                  <a:lnTo>
                    <a:pt x="0" y="3"/>
                  </a:lnTo>
                  <a:lnTo>
                    <a:pt x="0" y="2"/>
                  </a:lnTo>
                  <a:lnTo>
                    <a:pt x="1" y="2"/>
                  </a:lnTo>
                  <a:lnTo>
                    <a:pt x="1" y="0"/>
                  </a:lnTo>
                  <a:lnTo>
                    <a:pt x="1" y="2"/>
                  </a:lnTo>
                  <a:lnTo>
                    <a:pt x="3" y="2"/>
                  </a:lnTo>
                  <a:lnTo>
                    <a:pt x="3" y="3"/>
                  </a:lnTo>
                  <a:lnTo>
                    <a:pt x="4" y="3"/>
                  </a:lnTo>
                  <a:lnTo>
                    <a:pt x="4" y="5"/>
                  </a:lnTo>
                  <a:lnTo>
                    <a:pt x="3" y="5"/>
                  </a:lnTo>
                  <a:lnTo>
                    <a:pt x="3" y="3"/>
                  </a:lnTo>
                  <a:lnTo>
                    <a:pt x="1"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0" name="Freeform 422"/>
            <p:cNvSpPr>
              <a:spLocks/>
            </p:cNvSpPr>
            <p:nvPr/>
          </p:nvSpPr>
          <p:spPr bwMode="auto">
            <a:xfrm>
              <a:off x="3322" y="1018"/>
              <a:ext cx="1" cy="2"/>
            </a:xfrm>
            <a:custGeom>
              <a:avLst/>
              <a:gdLst>
                <a:gd name="T0" fmla="*/ 1 w 3"/>
                <a:gd name="T1" fmla="*/ 3 h 4"/>
                <a:gd name="T2" fmla="*/ 0 w 3"/>
                <a:gd name="T3" fmla="*/ 3 h 4"/>
                <a:gd name="T4" fmla="*/ 0 w 3"/>
                <a:gd name="T5" fmla="*/ 4 h 4"/>
                <a:gd name="T6" fmla="*/ 1 w 3"/>
                <a:gd name="T7" fmla="*/ 4 h 4"/>
                <a:gd name="T8" fmla="*/ 3 w 3"/>
                <a:gd name="T9" fmla="*/ 4 h 4"/>
                <a:gd name="T10" fmla="*/ 3 w 3"/>
                <a:gd name="T11" fmla="*/ 3 h 4"/>
                <a:gd name="T12" fmla="*/ 3 w 3"/>
                <a:gd name="T13" fmla="*/ 1 h 4"/>
                <a:gd name="T14" fmla="*/ 3 w 3"/>
                <a:gd name="T15" fmla="*/ 0 h 4"/>
                <a:gd name="T16" fmla="*/ 1 w 3"/>
                <a:gd name="T17" fmla="*/ 0 h 4"/>
                <a:gd name="T18" fmla="*/ 1 w 3"/>
                <a:gd name="T19" fmla="*/ 1 h 4"/>
                <a:gd name="T20" fmla="*/ 1 w 3"/>
                <a:gd name="T21" fmla="*/ 3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4"/>
                <a:gd name="T35" fmla="*/ 3 w 3"/>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4">
                  <a:moveTo>
                    <a:pt x="1" y="3"/>
                  </a:moveTo>
                  <a:lnTo>
                    <a:pt x="0" y="3"/>
                  </a:lnTo>
                  <a:lnTo>
                    <a:pt x="0" y="4"/>
                  </a:lnTo>
                  <a:lnTo>
                    <a:pt x="1" y="4"/>
                  </a:lnTo>
                  <a:lnTo>
                    <a:pt x="3" y="4"/>
                  </a:lnTo>
                  <a:lnTo>
                    <a:pt x="3" y="3"/>
                  </a:lnTo>
                  <a:lnTo>
                    <a:pt x="3" y="1"/>
                  </a:lnTo>
                  <a:lnTo>
                    <a:pt x="3" y="0"/>
                  </a:lnTo>
                  <a:lnTo>
                    <a:pt x="1" y="0"/>
                  </a:lnTo>
                  <a:lnTo>
                    <a:pt x="1" y="1"/>
                  </a:lnTo>
                  <a:lnTo>
                    <a:pt x="1"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1" name="Freeform 423"/>
            <p:cNvSpPr>
              <a:spLocks/>
            </p:cNvSpPr>
            <p:nvPr/>
          </p:nvSpPr>
          <p:spPr bwMode="auto">
            <a:xfrm>
              <a:off x="3311" y="919"/>
              <a:ext cx="3" cy="2"/>
            </a:xfrm>
            <a:custGeom>
              <a:avLst/>
              <a:gdLst>
                <a:gd name="T0" fmla="*/ 6 w 6"/>
                <a:gd name="T1" fmla="*/ 0 h 4"/>
                <a:gd name="T2" fmla="*/ 5 w 6"/>
                <a:gd name="T3" fmla="*/ 1 h 4"/>
                <a:gd name="T4" fmla="*/ 5 w 6"/>
                <a:gd name="T5" fmla="*/ 3 h 4"/>
                <a:gd name="T6" fmla="*/ 3 w 6"/>
                <a:gd name="T7" fmla="*/ 3 h 4"/>
                <a:gd name="T8" fmla="*/ 2 w 6"/>
                <a:gd name="T9" fmla="*/ 3 h 4"/>
                <a:gd name="T10" fmla="*/ 2 w 6"/>
                <a:gd name="T11" fmla="*/ 4 h 4"/>
                <a:gd name="T12" fmla="*/ 2 w 6"/>
                <a:gd name="T13" fmla="*/ 3 h 4"/>
                <a:gd name="T14" fmla="*/ 0 w 6"/>
                <a:gd name="T15" fmla="*/ 3 h 4"/>
                <a:gd name="T16" fmla="*/ 0 w 6"/>
                <a:gd name="T17" fmla="*/ 1 h 4"/>
                <a:gd name="T18" fmla="*/ 2 w 6"/>
                <a:gd name="T19" fmla="*/ 1 h 4"/>
                <a:gd name="T20" fmla="*/ 3 w 6"/>
                <a:gd name="T21" fmla="*/ 1 h 4"/>
                <a:gd name="T22" fmla="*/ 5 w 6"/>
                <a:gd name="T23" fmla="*/ 0 h 4"/>
                <a:gd name="T24" fmla="*/ 6 w 6"/>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4"/>
                <a:gd name="T41" fmla="*/ 6 w 6"/>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4">
                  <a:moveTo>
                    <a:pt x="6" y="0"/>
                  </a:moveTo>
                  <a:lnTo>
                    <a:pt x="5" y="1"/>
                  </a:lnTo>
                  <a:lnTo>
                    <a:pt x="5" y="3"/>
                  </a:lnTo>
                  <a:lnTo>
                    <a:pt x="3" y="3"/>
                  </a:lnTo>
                  <a:lnTo>
                    <a:pt x="2" y="3"/>
                  </a:lnTo>
                  <a:lnTo>
                    <a:pt x="2" y="4"/>
                  </a:lnTo>
                  <a:lnTo>
                    <a:pt x="2" y="3"/>
                  </a:lnTo>
                  <a:lnTo>
                    <a:pt x="0" y="3"/>
                  </a:lnTo>
                  <a:lnTo>
                    <a:pt x="0" y="1"/>
                  </a:lnTo>
                  <a:lnTo>
                    <a:pt x="2" y="1"/>
                  </a:lnTo>
                  <a:lnTo>
                    <a:pt x="3" y="1"/>
                  </a:lnTo>
                  <a:lnTo>
                    <a:pt x="5" y="0"/>
                  </a:lnTo>
                  <a:lnTo>
                    <a:pt x="6"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2" name="Freeform 424"/>
            <p:cNvSpPr>
              <a:spLocks/>
            </p:cNvSpPr>
            <p:nvPr/>
          </p:nvSpPr>
          <p:spPr bwMode="auto">
            <a:xfrm>
              <a:off x="3172" y="1045"/>
              <a:ext cx="3" cy="2"/>
            </a:xfrm>
            <a:custGeom>
              <a:avLst/>
              <a:gdLst>
                <a:gd name="T0" fmla="*/ 0 w 4"/>
                <a:gd name="T1" fmla="*/ 1 h 4"/>
                <a:gd name="T2" fmla="*/ 0 w 4"/>
                <a:gd name="T3" fmla="*/ 0 h 4"/>
                <a:gd name="T4" fmla="*/ 1 w 4"/>
                <a:gd name="T5" fmla="*/ 0 h 4"/>
                <a:gd name="T6" fmla="*/ 3 w 4"/>
                <a:gd name="T7" fmla="*/ 0 h 4"/>
                <a:gd name="T8" fmla="*/ 4 w 4"/>
                <a:gd name="T9" fmla="*/ 1 h 4"/>
                <a:gd name="T10" fmla="*/ 4 w 4"/>
                <a:gd name="T11" fmla="*/ 2 h 4"/>
                <a:gd name="T12" fmla="*/ 3 w 4"/>
                <a:gd name="T13" fmla="*/ 2 h 4"/>
                <a:gd name="T14" fmla="*/ 3 w 4"/>
                <a:gd name="T15" fmla="*/ 4 h 4"/>
                <a:gd name="T16" fmla="*/ 3 w 4"/>
                <a:gd name="T17" fmla="*/ 2 h 4"/>
                <a:gd name="T18" fmla="*/ 3 w 4"/>
                <a:gd name="T19" fmla="*/ 1 h 4"/>
                <a:gd name="T20" fmla="*/ 1 w 4"/>
                <a:gd name="T21" fmla="*/ 0 h 4"/>
                <a:gd name="T22" fmla="*/ 1 w 4"/>
                <a:gd name="T23" fmla="*/ 1 h 4"/>
                <a:gd name="T24" fmla="*/ 0 w 4"/>
                <a:gd name="T25" fmla="*/ 1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
                <a:gd name="T41" fmla="*/ 4 w 4"/>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
                  <a:moveTo>
                    <a:pt x="0" y="1"/>
                  </a:moveTo>
                  <a:lnTo>
                    <a:pt x="0" y="0"/>
                  </a:lnTo>
                  <a:lnTo>
                    <a:pt x="1" y="0"/>
                  </a:lnTo>
                  <a:lnTo>
                    <a:pt x="3" y="0"/>
                  </a:lnTo>
                  <a:lnTo>
                    <a:pt x="4" y="1"/>
                  </a:lnTo>
                  <a:lnTo>
                    <a:pt x="4" y="2"/>
                  </a:lnTo>
                  <a:lnTo>
                    <a:pt x="3" y="2"/>
                  </a:lnTo>
                  <a:lnTo>
                    <a:pt x="3" y="4"/>
                  </a:lnTo>
                  <a:lnTo>
                    <a:pt x="3" y="2"/>
                  </a:lnTo>
                  <a:lnTo>
                    <a:pt x="3" y="1"/>
                  </a:lnTo>
                  <a:lnTo>
                    <a:pt x="1" y="0"/>
                  </a:lnTo>
                  <a:lnTo>
                    <a:pt x="1"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3" name="Freeform 425"/>
            <p:cNvSpPr>
              <a:spLocks/>
            </p:cNvSpPr>
            <p:nvPr/>
          </p:nvSpPr>
          <p:spPr bwMode="auto">
            <a:xfrm>
              <a:off x="3331" y="982"/>
              <a:ext cx="1" cy="2"/>
            </a:xfrm>
            <a:custGeom>
              <a:avLst/>
              <a:gdLst>
                <a:gd name="T0" fmla="*/ 2 w 2"/>
                <a:gd name="T1" fmla="*/ 1 h 4"/>
                <a:gd name="T2" fmla="*/ 2 w 2"/>
                <a:gd name="T3" fmla="*/ 3 h 4"/>
                <a:gd name="T4" fmla="*/ 2 w 2"/>
                <a:gd name="T5" fmla="*/ 4 h 4"/>
                <a:gd name="T6" fmla="*/ 0 w 2"/>
                <a:gd name="T7" fmla="*/ 3 h 4"/>
                <a:gd name="T8" fmla="*/ 0 w 2"/>
                <a:gd name="T9" fmla="*/ 1 h 4"/>
                <a:gd name="T10" fmla="*/ 0 w 2"/>
                <a:gd name="T11" fmla="*/ 0 h 4"/>
                <a:gd name="T12" fmla="*/ 2 w 2"/>
                <a:gd name="T13" fmla="*/ 0 h 4"/>
                <a:gd name="T14" fmla="*/ 2 w 2"/>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1"/>
                  </a:moveTo>
                  <a:lnTo>
                    <a:pt x="2" y="3"/>
                  </a:lnTo>
                  <a:lnTo>
                    <a:pt x="2" y="4"/>
                  </a:lnTo>
                  <a:lnTo>
                    <a:pt x="0" y="3"/>
                  </a:lnTo>
                  <a:lnTo>
                    <a:pt x="0" y="1"/>
                  </a:lnTo>
                  <a:lnTo>
                    <a:pt x="0" y="0"/>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4" name="Freeform 426"/>
            <p:cNvSpPr>
              <a:spLocks/>
            </p:cNvSpPr>
            <p:nvPr/>
          </p:nvSpPr>
          <p:spPr bwMode="auto">
            <a:xfrm>
              <a:off x="3175" y="1039"/>
              <a:ext cx="2" cy="2"/>
            </a:xfrm>
            <a:custGeom>
              <a:avLst/>
              <a:gdLst>
                <a:gd name="T0" fmla="*/ 0 w 4"/>
                <a:gd name="T1" fmla="*/ 2 h 3"/>
                <a:gd name="T2" fmla="*/ 0 w 4"/>
                <a:gd name="T3" fmla="*/ 0 h 3"/>
                <a:gd name="T4" fmla="*/ 1 w 4"/>
                <a:gd name="T5" fmla="*/ 2 h 3"/>
                <a:gd name="T6" fmla="*/ 2 w 4"/>
                <a:gd name="T7" fmla="*/ 2 h 3"/>
                <a:gd name="T8" fmla="*/ 4 w 4"/>
                <a:gd name="T9" fmla="*/ 2 h 3"/>
                <a:gd name="T10" fmla="*/ 2 w 4"/>
                <a:gd name="T11" fmla="*/ 2 h 3"/>
                <a:gd name="T12" fmla="*/ 2 w 4"/>
                <a:gd name="T13" fmla="*/ 3 h 3"/>
                <a:gd name="T14" fmla="*/ 1 w 4"/>
                <a:gd name="T15" fmla="*/ 3 h 3"/>
                <a:gd name="T16" fmla="*/ 0 w 4"/>
                <a:gd name="T17" fmla="*/ 3 h 3"/>
                <a:gd name="T18" fmla="*/ 0 w 4"/>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0" y="2"/>
                  </a:moveTo>
                  <a:lnTo>
                    <a:pt x="0" y="0"/>
                  </a:lnTo>
                  <a:lnTo>
                    <a:pt x="1" y="2"/>
                  </a:lnTo>
                  <a:lnTo>
                    <a:pt x="2" y="2"/>
                  </a:lnTo>
                  <a:lnTo>
                    <a:pt x="4" y="2"/>
                  </a:lnTo>
                  <a:lnTo>
                    <a:pt x="2" y="2"/>
                  </a:lnTo>
                  <a:lnTo>
                    <a:pt x="2" y="3"/>
                  </a:lnTo>
                  <a:lnTo>
                    <a:pt x="1" y="3"/>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5" name="Freeform 427"/>
            <p:cNvSpPr>
              <a:spLocks/>
            </p:cNvSpPr>
            <p:nvPr/>
          </p:nvSpPr>
          <p:spPr bwMode="auto">
            <a:xfrm>
              <a:off x="3302" y="925"/>
              <a:ext cx="2" cy="2"/>
            </a:xfrm>
            <a:custGeom>
              <a:avLst/>
              <a:gdLst>
                <a:gd name="T0" fmla="*/ 3 w 4"/>
                <a:gd name="T1" fmla="*/ 3 h 3"/>
                <a:gd name="T2" fmla="*/ 1 w 4"/>
                <a:gd name="T3" fmla="*/ 3 h 3"/>
                <a:gd name="T4" fmla="*/ 0 w 4"/>
                <a:gd name="T5" fmla="*/ 3 h 3"/>
                <a:gd name="T6" fmla="*/ 1 w 4"/>
                <a:gd name="T7" fmla="*/ 1 h 3"/>
                <a:gd name="T8" fmla="*/ 3 w 4"/>
                <a:gd name="T9" fmla="*/ 1 h 3"/>
                <a:gd name="T10" fmla="*/ 3 w 4"/>
                <a:gd name="T11" fmla="*/ 0 h 3"/>
                <a:gd name="T12" fmla="*/ 4 w 4"/>
                <a:gd name="T13" fmla="*/ 1 h 3"/>
                <a:gd name="T14" fmla="*/ 3 w 4"/>
                <a:gd name="T15" fmla="*/ 1 h 3"/>
                <a:gd name="T16" fmla="*/ 3 w 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3" y="3"/>
                  </a:moveTo>
                  <a:lnTo>
                    <a:pt x="1" y="3"/>
                  </a:lnTo>
                  <a:lnTo>
                    <a:pt x="0" y="3"/>
                  </a:lnTo>
                  <a:lnTo>
                    <a:pt x="1" y="1"/>
                  </a:lnTo>
                  <a:lnTo>
                    <a:pt x="3" y="1"/>
                  </a:lnTo>
                  <a:lnTo>
                    <a:pt x="3" y="0"/>
                  </a:lnTo>
                  <a:lnTo>
                    <a:pt x="4" y="1"/>
                  </a:lnTo>
                  <a:lnTo>
                    <a:pt x="3" y="1"/>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6" name="Freeform 428"/>
            <p:cNvSpPr>
              <a:spLocks/>
            </p:cNvSpPr>
            <p:nvPr/>
          </p:nvSpPr>
          <p:spPr bwMode="auto">
            <a:xfrm>
              <a:off x="3285" y="952"/>
              <a:ext cx="4" cy="3"/>
            </a:xfrm>
            <a:custGeom>
              <a:avLst/>
              <a:gdLst>
                <a:gd name="T0" fmla="*/ 0 w 9"/>
                <a:gd name="T1" fmla="*/ 5 h 5"/>
                <a:gd name="T2" fmla="*/ 2 w 9"/>
                <a:gd name="T3" fmla="*/ 5 h 5"/>
                <a:gd name="T4" fmla="*/ 3 w 9"/>
                <a:gd name="T5" fmla="*/ 4 h 5"/>
                <a:gd name="T6" fmla="*/ 5 w 9"/>
                <a:gd name="T7" fmla="*/ 3 h 5"/>
                <a:gd name="T8" fmla="*/ 6 w 9"/>
                <a:gd name="T9" fmla="*/ 3 h 5"/>
                <a:gd name="T10" fmla="*/ 8 w 9"/>
                <a:gd name="T11" fmla="*/ 1 h 5"/>
                <a:gd name="T12" fmla="*/ 9 w 9"/>
                <a:gd name="T13" fmla="*/ 1 h 5"/>
                <a:gd name="T14" fmla="*/ 8 w 9"/>
                <a:gd name="T15" fmla="*/ 0 h 5"/>
                <a:gd name="T16" fmla="*/ 6 w 9"/>
                <a:gd name="T17" fmla="*/ 1 h 5"/>
                <a:gd name="T18" fmla="*/ 5 w 9"/>
                <a:gd name="T19" fmla="*/ 3 h 5"/>
                <a:gd name="T20" fmla="*/ 3 w 9"/>
                <a:gd name="T21" fmla="*/ 3 h 5"/>
                <a:gd name="T22" fmla="*/ 2 w 9"/>
                <a:gd name="T23" fmla="*/ 4 h 5"/>
                <a:gd name="T24" fmla="*/ 0 w 9"/>
                <a:gd name="T25" fmla="*/ 5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5"/>
                <a:gd name="T41" fmla="*/ 9 w 9"/>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5">
                  <a:moveTo>
                    <a:pt x="0" y="5"/>
                  </a:moveTo>
                  <a:lnTo>
                    <a:pt x="2" y="5"/>
                  </a:lnTo>
                  <a:lnTo>
                    <a:pt x="3" y="4"/>
                  </a:lnTo>
                  <a:lnTo>
                    <a:pt x="5" y="3"/>
                  </a:lnTo>
                  <a:lnTo>
                    <a:pt x="6" y="3"/>
                  </a:lnTo>
                  <a:lnTo>
                    <a:pt x="8" y="1"/>
                  </a:lnTo>
                  <a:lnTo>
                    <a:pt x="9" y="1"/>
                  </a:lnTo>
                  <a:lnTo>
                    <a:pt x="8" y="0"/>
                  </a:lnTo>
                  <a:lnTo>
                    <a:pt x="6" y="1"/>
                  </a:lnTo>
                  <a:lnTo>
                    <a:pt x="5" y="3"/>
                  </a:lnTo>
                  <a:lnTo>
                    <a:pt x="3" y="3"/>
                  </a:lnTo>
                  <a:lnTo>
                    <a:pt x="2" y="4"/>
                  </a:lnTo>
                  <a:lnTo>
                    <a:pt x="0"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7" name="Freeform 429"/>
            <p:cNvSpPr>
              <a:spLocks/>
            </p:cNvSpPr>
            <p:nvPr/>
          </p:nvSpPr>
          <p:spPr bwMode="auto">
            <a:xfrm>
              <a:off x="3177" y="1056"/>
              <a:ext cx="3" cy="2"/>
            </a:xfrm>
            <a:custGeom>
              <a:avLst/>
              <a:gdLst>
                <a:gd name="T0" fmla="*/ 0 w 4"/>
                <a:gd name="T1" fmla="*/ 0 h 3"/>
                <a:gd name="T2" fmla="*/ 1 w 4"/>
                <a:gd name="T3" fmla="*/ 0 h 3"/>
                <a:gd name="T4" fmla="*/ 3 w 4"/>
                <a:gd name="T5" fmla="*/ 0 h 3"/>
                <a:gd name="T6" fmla="*/ 3 w 4"/>
                <a:gd name="T7" fmla="*/ 2 h 3"/>
                <a:gd name="T8" fmla="*/ 3 w 4"/>
                <a:gd name="T9" fmla="*/ 3 h 3"/>
                <a:gd name="T10" fmla="*/ 4 w 4"/>
                <a:gd name="T11" fmla="*/ 3 h 3"/>
                <a:gd name="T12" fmla="*/ 3 w 4"/>
                <a:gd name="T13" fmla="*/ 3 h 3"/>
                <a:gd name="T14" fmla="*/ 1 w 4"/>
                <a:gd name="T15" fmla="*/ 3 h 3"/>
                <a:gd name="T16" fmla="*/ 3 w 4"/>
                <a:gd name="T17" fmla="*/ 3 h 3"/>
                <a:gd name="T18" fmla="*/ 3 w 4"/>
                <a:gd name="T19" fmla="*/ 2 h 3"/>
                <a:gd name="T20" fmla="*/ 1 w 4"/>
                <a:gd name="T21" fmla="*/ 2 h 3"/>
                <a:gd name="T22" fmla="*/ 0 w 4"/>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3"/>
                <a:gd name="T38" fmla="*/ 4 w 4"/>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3">
                  <a:moveTo>
                    <a:pt x="0" y="0"/>
                  </a:moveTo>
                  <a:lnTo>
                    <a:pt x="1" y="0"/>
                  </a:lnTo>
                  <a:lnTo>
                    <a:pt x="3" y="0"/>
                  </a:lnTo>
                  <a:lnTo>
                    <a:pt x="3" y="2"/>
                  </a:lnTo>
                  <a:lnTo>
                    <a:pt x="3" y="3"/>
                  </a:lnTo>
                  <a:lnTo>
                    <a:pt x="4" y="3"/>
                  </a:lnTo>
                  <a:lnTo>
                    <a:pt x="3" y="3"/>
                  </a:lnTo>
                  <a:lnTo>
                    <a:pt x="1" y="3"/>
                  </a:lnTo>
                  <a:lnTo>
                    <a:pt x="3" y="3"/>
                  </a:lnTo>
                  <a:lnTo>
                    <a:pt x="3" y="2"/>
                  </a:lnTo>
                  <a:lnTo>
                    <a:pt x="1"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8" name="Freeform 430"/>
            <p:cNvSpPr>
              <a:spLocks/>
            </p:cNvSpPr>
            <p:nvPr/>
          </p:nvSpPr>
          <p:spPr bwMode="auto">
            <a:xfrm>
              <a:off x="3205" y="1028"/>
              <a:ext cx="2" cy="2"/>
            </a:xfrm>
            <a:custGeom>
              <a:avLst/>
              <a:gdLst>
                <a:gd name="T0" fmla="*/ 5 w 5"/>
                <a:gd name="T1" fmla="*/ 3 h 5"/>
                <a:gd name="T2" fmla="*/ 5 w 5"/>
                <a:gd name="T3" fmla="*/ 5 h 5"/>
                <a:gd name="T4" fmla="*/ 3 w 5"/>
                <a:gd name="T5" fmla="*/ 3 h 5"/>
                <a:gd name="T6" fmla="*/ 2 w 5"/>
                <a:gd name="T7" fmla="*/ 3 h 5"/>
                <a:gd name="T8" fmla="*/ 2 w 5"/>
                <a:gd name="T9" fmla="*/ 2 h 5"/>
                <a:gd name="T10" fmla="*/ 0 w 5"/>
                <a:gd name="T11" fmla="*/ 2 h 5"/>
                <a:gd name="T12" fmla="*/ 0 w 5"/>
                <a:gd name="T13" fmla="*/ 0 h 5"/>
                <a:gd name="T14" fmla="*/ 2 w 5"/>
                <a:gd name="T15" fmla="*/ 0 h 5"/>
                <a:gd name="T16" fmla="*/ 2 w 5"/>
                <a:gd name="T17" fmla="*/ 2 h 5"/>
                <a:gd name="T18" fmla="*/ 3 w 5"/>
                <a:gd name="T19" fmla="*/ 2 h 5"/>
                <a:gd name="T20" fmla="*/ 3 w 5"/>
                <a:gd name="T21" fmla="*/ 3 h 5"/>
                <a:gd name="T22" fmla="*/ 5 w 5"/>
                <a:gd name="T23" fmla="*/ 3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5" y="3"/>
                  </a:moveTo>
                  <a:lnTo>
                    <a:pt x="5" y="5"/>
                  </a:lnTo>
                  <a:lnTo>
                    <a:pt x="3" y="3"/>
                  </a:lnTo>
                  <a:lnTo>
                    <a:pt x="2" y="3"/>
                  </a:lnTo>
                  <a:lnTo>
                    <a:pt x="2" y="2"/>
                  </a:lnTo>
                  <a:lnTo>
                    <a:pt x="0" y="2"/>
                  </a:lnTo>
                  <a:lnTo>
                    <a:pt x="0" y="0"/>
                  </a:lnTo>
                  <a:lnTo>
                    <a:pt x="2" y="0"/>
                  </a:lnTo>
                  <a:lnTo>
                    <a:pt x="2" y="2"/>
                  </a:lnTo>
                  <a:lnTo>
                    <a:pt x="3" y="2"/>
                  </a:lnTo>
                  <a:lnTo>
                    <a:pt x="3" y="3"/>
                  </a:lnTo>
                  <a:lnTo>
                    <a:pt x="5"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79" name="Freeform 431"/>
            <p:cNvSpPr>
              <a:spLocks/>
            </p:cNvSpPr>
            <p:nvPr/>
          </p:nvSpPr>
          <p:spPr bwMode="auto">
            <a:xfrm>
              <a:off x="3173" y="1030"/>
              <a:ext cx="2" cy="1"/>
            </a:xfrm>
            <a:custGeom>
              <a:avLst/>
              <a:gdLst>
                <a:gd name="T0" fmla="*/ 0 w 3"/>
                <a:gd name="T1" fmla="*/ 1 h 2"/>
                <a:gd name="T2" fmla="*/ 0 w 3"/>
                <a:gd name="T3" fmla="*/ 0 h 2"/>
                <a:gd name="T4" fmla="*/ 2 w 3"/>
                <a:gd name="T5" fmla="*/ 0 h 2"/>
                <a:gd name="T6" fmla="*/ 3 w 3"/>
                <a:gd name="T7" fmla="*/ 0 h 2"/>
                <a:gd name="T8" fmla="*/ 2 w 3"/>
                <a:gd name="T9" fmla="*/ 1 h 2"/>
                <a:gd name="T10" fmla="*/ 2 w 3"/>
                <a:gd name="T11" fmla="*/ 2 h 2"/>
                <a:gd name="T12" fmla="*/ 0 w 3"/>
                <a:gd name="T13" fmla="*/ 2 h 2"/>
                <a:gd name="T14" fmla="*/ 0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1"/>
                  </a:moveTo>
                  <a:lnTo>
                    <a:pt x="0" y="0"/>
                  </a:lnTo>
                  <a:lnTo>
                    <a:pt x="2" y="0"/>
                  </a:lnTo>
                  <a:lnTo>
                    <a:pt x="3" y="0"/>
                  </a:lnTo>
                  <a:lnTo>
                    <a:pt x="2" y="1"/>
                  </a:lnTo>
                  <a:lnTo>
                    <a:pt x="2" y="2"/>
                  </a:lnTo>
                  <a:lnTo>
                    <a:pt x="0" y="2"/>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0" name="Freeform 432"/>
            <p:cNvSpPr>
              <a:spLocks/>
            </p:cNvSpPr>
            <p:nvPr/>
          </p:nvSpPr>
          <p:spPr bwMode="auto">
            <a:xfrm>
              <a:off x="3221" y="1038"/>
              <a:ext cx="3" cy="1"/>
            </a:xfrm>
            <a:custGeom>
              <a:avLst/>
              <a:gdLst>
                <a:gd name="T0" fmla="*/ 2 w 6"/>
                <a:gd name="T1" fmla="*/ 0 h 1"/>
                <a:gd name="T2" fmla="*/ 3 w 6"/>
                <a:gd name="T3" fmla="*/ 0 h 1"/>
                <a:gd name="T4" fmla="*/ 4 w 6"/>
                <a:gd name="T5" fmla="*/ 0 h 1"/>
                <a:gd name="T6" fmla="*/ 4 w 6"/>
                <a:gd name="T7" fmla="*/ 1 h 1"/>
                <a:gd name="T8" fmla="*/ 6 w 6"/>
                <a:gd name="T9" fmla="*/ 1 h 1"/>
                <a:gd name="T10" fmla="*/ 6 w 6"/>
                <a:gd name="T11" fmla="*/ 0 h 1"/>
                <a:gd name="T12" fmla="*/ 4 w 6"/>
                <a:gd name="T13" fmla="*/ 0 h 1"/>
                <a:gd name="T14" fmla="*/ 3 w 6"/>
                <a:gd name="T15" fmla="*/ 0 h 1"/>
                <a:gd name="T16" fmla="*/ 2 w 6"/>
                <a:gd name="T17" fmla="*/ 0 h 1"/>
                <a:gd name="T18" fmla="*/ 0 w 6"/>
                <a:gd name="T19" fmla="*/ 0 h 1"/>
                <a:gd name="T20" fmla="*/ 2 w 6"/>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1"/>
                <a:gd name="T35" fmla="*/ 6 w 6"/>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1">
                  <a:moveTo>
                    <a:pt x="2" y="0"/>
                  </a:moveTo>
                  <a:lnTo>
                    <a:pt x="3" y="0"/>
                  </a:lnTo>
                  <a:lnTo>
                    <a:pt x="4" y="0"/>
                  </a:lnTo>
                  <a:lnTo>
                    <a:pt x="4" y="1"/>
                  </a:lnTo>
                  <a:lnTo>
                    <a:pt x="6" y="1"/>
                  </a:lnTo>
                  <a:lnTo>
                    <a:pt x="6" y="0"/>
                  </a:lnTo>
                  <a:lnTo>
                    <a:pt x="4" y="0"/>
                  </a:lnTo>
                  <a:lnTo>
                    <a:pt x="3" y="0"/>
                  </a:lnTo>
                  <a:lnTo>
                    <a:pt x="2" y="0"/>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1" name="Freeform 433"/>
            <p:cNvSpPr>
              <a:spLocks/>
            </p:cNvSpPr>
            <p:nvPr/>
          </p:nvSpPr>
          <p:spPr bwMode="auto">
            <a:xfrm>
              <a:off x="3224" y="958"/>
              <a:ext cx="1" cy="2"/>
            </a:xfrm>
            <a:custGeom>
              <a:avLst/>
              <a:gdLst>
                <a:gd name="T0" fmla="*/ 1 w 1"/>
                <a:gd name="T1" fmla="*/ 0 h 2"/>
                <a:gd name="T2" fmla="*/ 1 w 1"/>
                <a:gd name="T3" fmla="*/ 1 h 2"/>
                <a:gd name="T4" fmla="*/ 1 w 1"/>
                <a:gd name="T5" fmla="*/ 2 h 2"/>
                <a:gd name="T6" fmla="*/ 0 w 1"/>
                <a:gd name="T7" fmla="*/ 2 h 2"/>
                <a:gd name="T8" fmla="*/ 0 w 1"/>
                <a:gd name="T9" fmla="*/ 1 h 2"/>
                <a:gd name="T10" fmla="*/ 0 w 1"/>
                <a:gd name="T11" fmla="*/ 0 h 2"/>
                <a:gd name="T12" fmla="*/ 1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1" y="2"/>
                  </a:lnTo>
                  <a:lnTo>
                    <a:pt x="0" y="2"/>
                  </a:lnTo>
                  <a:lnTo>
                    <a:pt x="0"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2" name="Freeform 434"/>
            <p:cNvSpPr>
              <a:spLocks/>
            </p:cNvSpPr>
            <p:nvPr/>
          </p:nvSpPr>
          <p:spPr bwMode="auto">
            <a:xfrm>
              <a:off x="3188" y="1043"/>
              <a:ext cx="2" cy="2"/>
            </a:xfrm>
            <a:custGeom>
              <a:avLst/>
              <a:gdLst>
                <a:gd name="T0" fmla="*/ 2 w 3"/>
                <a:gd name="T1" fmla="*/ 3 h 5"/>
                <a:gd name="T2" fmla="*/ 3 w 3"/>
                <a:gd name="T3" fmla="*/ 3 h 5"/>
                <a:gd name="T4" fmla="*/ 2 w 3"/>
                <a:gd name="T5" fmla="*/ 2 h 5"/>
                <a:gd name="T6" fmla="*/ 3 w 3"/>
                <a:gd name="T7" fmla="*/ 2 h 5"/>
                <a:gd name="T8" fmla="*/ 2 w 3"/>
                <a:gd name="T9" fmla="*/ 0 h 5"/>
                <a:gd name="T10" fmla="*/ 0 w 3"/>
                <a:gd name="T11" fmla="*/ 2 h 5"/>
                <a:gd name="T12" fmla="*/ 2 w 3"/>
                <a:gd name="T13" fmla="*/ 2 h 5"/>
                <a:gd name="T14" fmla="*/ 0 w 3"/>
                <a:gd name="T15" fmla="*/ 2 h 5"/>
                <a:gd name="T16" fmla="*/ 0 w 3"/>
                <a:gd name="T17" fmla="*/ 3 h 5"/>
                <a:gd name="T18" fmla="*/ 2 w 3"/>
                <a:gd name="T19" fmla="*/ 3 h 5"/>
                <a:gd name="T20" fmla="*/ 2 w 3"/>
                <a:gd name="T21" fmla="*/ 2 h 5"/>
                <a:gd name="T22" fmla="*/ 2 w 3"/>
                <a:gd name="T23" fmla="*/ 3 h 5"/>
                <a:gd name="T24" fmla="*/ 2 w 3"/>
                <a:gd name="T25" fmla="*/ 5 h 5"/>
                <a:gd name="T26" fmla="*/ 3 w 3"/>
                <a:gd name="T27" fmla="*/ 5 h 5"/>
                <a:gd name="T28" fmla="*/ 3 w 3"/>
                <a:gd name="T29" fmla="*/ 3 h 5"/>
                <a:gd name="T30" fmla="*/ 2 w 3"/>
                <a:gd name="T31" fmla="*/ 3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
                <a:gd name="T49" fmla="*/ 0 h 5"/>
                <a:gd name="T50" fmla="*/ 3 w 3"/>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 h="5">
                  <a:moveTo>
                    <a:pt x="2" y="3"/>
                  </a:moveTo>
                  <a:lnTo>
                    <a:pt x="3" y="3"/>
                  </a:lnTo>
                  <a:lnTo>
                    <a:pt x="2" y="2"/>
                  </a:lnTo>
                  <a:lnTo>
                    <a:pt x="3" y="2"/>
                  </a:lnTo>
                  <a:lnTo>
                    <a:pt x="2" y="0"/>
                  </a:lnTo>
                  <a:lnTo>
                    <a:pt x="0" y="2"/>
                  </a:lnTo>
                  <a:lnTo>
                    <a:pt x="2" y="2"/>
                  </a:lnTo>
                  <a:lnTo>
                    <a:pt x="0" y="2"/>
                  </a:lnTo>
                  <a:lnTo>
                    <a:pt x="0" y="3"/>
                  </a:lnTo>
                  <a:lnTo>
                    <a:pt x="2" y="3"/>
                  </a:lnTo>
                  <a:lnTo>
                    <a:pt x="2" y="2"/>
                  </a:lnTo>
                  <a:lnTo>
                    <a:pt x="2" y="3"/>
                  </a:lnTo>
                  <a:lnTo>
                    <a:pt x="2" y="5"/>
                  </a:lnTo>
                  <a:lnTo>
                    <a:pt x="3" y="5"/>
                  </a:lnTo>
                  <a:lnTo>
                    <a:pt x="3" y="3"/>
                  </a:lnTo>
                  <a:lnTo>
                    <a:pt x="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3" name="Freeform 435"/>
            <p:cNvSpPr>
              <a:spLocks/>
            </p:cNvSpPr>
            <p:nvPr/>
          </p:nvSpPr>
          <p:spPr bwMode="auto">
            <a:xfrm>
              <a:off x="3242" y="972"/>
              <a:ext cx="1" cy="1"/>
            </a:xfrm>
            <a:custGeom>
              <a:avLst/>
              <a:gdLst>
                <a:gd name="T0" fmla="*/ 0 w 2"/>
                <a:gd name="T1" fmla="*/ 0 h 3"/>
                <a:gd name="T2" fmla="*/ 1 w 2"/>
                <a:gd name="T3" fmla="*/ 0 h 3"/>
                <a:gd name="T4" fmla="*/ 2 w 2"/>
                <a:gd name="T5" fmla="*/ 0 h 3"/>
                <a:gd name="T6" fmla="*/ 2 w 2"/>
                <a:gd name="T7" fmla="*/ 1 h 3"/>
                <a:gd name="T8" fmla="*/ 1 w 2"/>
                <a:gd name="T9" fmla="*/ 3 h 3"/>
                <a:gd name="T10" fmla="*/ 0 w 2"/>
                <a:gd name="T11" fmla="*/ 1 h 3"/>
                <a:gd name="T12" fmla="*/ 0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0"/>
                  </a:moveTo>
                  <a:lnTo>
                    <a:pt x="1" y="0"/>
                  </a:lnTo>
                  <a:lnTo>
                    <a:pt x="2" y="0"/>
                  </a:lnTo>
                  <a:lnTo>
                    <a:pt x="2" y="1"/>
                  </a:lnTo>
                  <a:lnTo>
                    <a:pt x="1" y="3"/>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4" name="Freeform 436"/>
            <p:cNvSpPr>
              <a:spLocks/>
            </p:cNvSpPr>
            <p:nvPr/>
          </p:nvSpPr>
          <p:spPr bwMode="auto">
            <a:xfrm>
              <a:off x="3310" y="998"/>
              <a:ext cx="1" cy="2"/>
            </a:xfrm>
            <a:custGeom>
              <a:avLst/>
              <a:gdLst>
                <a:gd name="T0" fmla="*/ 3 w 3"/>
                <a:gd name="T1" fmla="*/ 1 h 4"/>
                <a:gd name="T2" fmla="*/ 3 w 3"/>
                <a:gd name="T3" fmla="*/ 3 h 4"/>
                <a:gd name="T4" fmla="*/ 2 w 3"/>
                <a:gd name="T5" fmla="*/ 4 h 4"/>
                <a:gd name="T6" fmla="*/ 0 w 3"/>
                <a:gd name="T7" fmla="*/ 3 h 4"/>
                <a:gd name="T8" fmla="*/ 2 w 3"/>
                <a:gd name="T9" fmla="*/ 3 h 4"/>
                <a:gd name="T10" fmla="*/ 2 w 3"/>
                <a:gd name="T11" fmla="*/ 1 h 4"/>
                <a:gd name="T12" fmla="*/ 2 w 3"/>
                <a:gd name="T13" fmla="*/ 0 h 4"/>
                <a:gd name="T14" fmla="*/ 3 w 3"/>
                <a:gd name="T15" fmla="*/ 0 h 4"/>
                <a:gd name="T16" fmla="*/ 3 w 3"/>
                <a:gd name="T17" fmla="*/ 1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3" y="1"/>
                  </a:moveTo>
                  <a:lnTo>
                    <a:pt x="3" y="3"/>
                  </a:lnTo>
                  <a:lnTo>
                    <a:pt x="2" y="4"/>
                  </a:lnTo>
                  <a:lnTo>
                    <a:pt x="0" y="3"/>
                  </a:lnTo>
                  <a:lnTo>
                    <a:pt x="2" y="3"/>
                  </a:lnTo>
                  <a:lnTo>
                    <a:pt x="2" y="1"/>
                  </a:lnTo>
                  <a:lnTo>
                    <a:pt x="2" y="0"/>
                  </a:lnTo>
                  <a:lnTo>
                    <a:pt x="3" y="0"/>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5" name="Freeform 437"/>
            <p:cNvSpPr>
              <a:spLocks/>
            </p:cNvSpPr>
            <p:nvPr/>
          </p:nvSpPr>
          <p:spPr bwMode="auto">
            <a:xfrm>
              <a:off x="3236" y="960"/>
              <a:ext cx="2" cy="2"/>
            </a:xfrm>
            <a:custGeom>
              <a:avLst/>
              <a:gdLst>
                <a:gd name="T0" fmla="*/ 0 w 3"/>
                <a:gd name="T1" fmla="*/ 3 h 3"/>
                <a:gd name="T2" fmla="*/ 0 w 3"/>
                <a:gd name="T3" fmla="*/ 1 h 3"/>
                <a:gd name="T4" fmla="*/ 3 w 3"/>
                <a:gd name="T5" fmla="*/ 0 h 3"/>
                <a:gd name="T6" fmla="*/ 3 w 3"/>
                <a:gd name="T7" fmla="*/ 1 h 3"/>
                <a:gd name="T8" fmla="*/ 2 w 3"/>
                <a:gd name="T9" fmla="*/ 3 h 3"/>
                <a:gd name="T10" fmla="*/ 0 w 3"/>
                <a:gd name="T11" fmla="*/ 3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0" y="3"/>
                  </a:moveTo>
                  <a:lnTo>
                    <a:pt x="0" y="1"/>
                  </a:lnTo>
                  <a:lnTo>
                    <a:pt x="3" y="0"/>
                  </a:lnTo>
                  <a:lnTo>
                    <a:pt x="3" y="1"/>
                  </a:lnTo>
                  <a:lnTo>
                    <a:pt x="2"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6" name="Freeform 438"/>
            <p:cNvSpPr>
              <a:spLocks/>
            </p:cNvSpPr>
            <p:nvPr/>
          </p:nvSpPr>
          <p:spPr bwMode="auto">
            <a:xfrm>
              <a:off x="3189" y="1046"/>
              <a:ext cx="1" cy="2"/>
            </a:xfrm>
            <a:custGeom>
              <a:avLst/>
              <a:gdLst>
                <a:gd name="T0" fmla="*/ 0 w 3"/>
                <a:gd name="T1" fmla="*/ 1 h 4"/>
                <a:gd name="T2" fmla="*/ 0 w 3"/>
                <a:gd name="T3" fmla="*/ 0 h 4"/>
                <a:gd name="T4" fmla="*/ 1 w 3"/>
                <a:gd name="T5" fmla="*/ 0 h 4"/>
                <a:gd name="T6" fmla="*/ 1 w 3"/>
                <a:gd name="T7" fmla="*/ 1 h 4"/>
                <a:gd name="T8" fmla="*/ 1 w 3"/>
                <a:gd name="T9" fmla="*/ 3 h 4"/>
                <a:gd name="T10" fmla="*/ 3 w 3"/>
                <a:gd name="T11" fmla="*/ 3 h 4"/>
                <a:gd name="T12" fmla="*/ 3 w 3"/>
                <a:gd name="T13" fmla="*/ 4 h 4"/>
                <a:gd name="T14" fmla="*/ 1 w 3"/>
                <a:gd name="T15" fmla="*/ 4 h 4"/>
                <a:gd name="T16" fmla="*/ 0 w 3"/>
                <a:gd name="T17" fmla="*/ 4 h 4"/>
                <a:gd name="T18" fmla="*/ 1 w 3"/>
                <a:gd name="T19" fmla="*/ 3 h 4"/>
                <a:gd name="T20" fmla="*/ 1 w 3"/>
                <a:gd name="T21" fmla="*/ 4 h 4"/>
                <a:gd name="T22" fmla="*/ 1 w 3"/>
                <a:gd name="T23" fmla="*/ 3 h 4"/>
                <a:gd name="T24" fmla="*/ 1 w 3"/>
                <a:gd name="T25" fmla="*/ 1 h 4"/>
                <a:gd name="T26" fmla="*/ 0 w 3"/>
                <a:gd name="T27" fmla="*/ 1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4"/>
                <a:gd name="T44" fmla="*/ 3 w 3"/>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4">
                  <a:moveTo>
                    <a:pt x="0" y="1"/>
                  </a:moveTo>
                  <a:lnTo>
                    <a:pt x="0" y="0"/>
                  </a:lnTo>
                  <a:lnTo>
                    <a:pt x="1" y="0"/>
                  </a:lnTo>
                  <a:lnTo>
                    <a:pt x="1" y="1"/>
                  </a:lnTo>
                  <a:lnTo>
                    <a:pt x="1" y="3"/>
                  </a:lnTo>
                  <a:lnTo>
                    <a:pt x="3" y="3"/>
                  </a:lnTo>
                  <a:lnTo>
                    <a:pt x="3" y="4"/>
                  </a:lnTo>
                  <a:lnTo>
                    <a:pt x="1" y="4"/>
                  </a:lnTo>
                  <a:lnTo>
                    <a:pt x="0" y="4"/>
                  </a:lnTo>
                  <a:lnTo>
                    <a:pt x="1" y="3"/>
                  </a:lnTo>
                  <a:lnTo>
                    <a:pt x="1" y="4"/>
                  </a:lnTo>
                  <a:lnTo>
                    <a:pt x="1" y="3"/>
                  </a:lnTo>
                  <a:lnTo>
                    <a:pt x="1"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7" name="Freeform 439"/>
            <p:cNvSpPr>
              <a:spLocks/>
            </p:cNvSpPr>
            <p:nvPr/>
          </p:nvSpPr>
          <p:spPr bwMode="auto">
            <a:xfrm>
              <a:off x="3308" y="922"/>
              <a:ext cx="2" cy="1"/>
            </a:xfrm>
            <a:custGeom>
              <a:avLst/>
              <a:gdLst>
                <a:gd name="T0" fmla="*/ 4 w 4"/>
                <a:gd name="T1" fmla="*/ 1 h 2"/>
                <a:gd name="T2" fmla="*/ 3 w 4"/>
                <a:gd name="T3" fmla="*/ 1 h 2"/>
                <a:gd name="T4" fmla="*/ 3 w 4"/>
                <a:gd name="T5" fmla="*/ 2 h 2"/>
                <a:gd name="T6" fmla="*/ 2 w 4"/>
                <a:gd name="T7" fmla="*/ 2 h 2"/>
                <a:gd name="T8" fmla="*/ 0 w 4"/>
                <a:gd name="T9" fmla="*/ 2 h 2"/>
                <a:gd name="T10" fmla="*/ 0 w 4"/>
                <a:gd name="T11" fmla="*/ 1 h 2"/>
                <a:gd name="T12" fmla="*/ 2 w 4"/>
                <a:gd name="T13" fmla="*/ 1 h 2"/>
                <a:gd name="T14" fmla="*/ 3 w 4"/>
                <a:gd name="T15" fmla="*/ 1 h 2"/>
                <a:gd name="T16" fmla="*/ 3 w 4"/>
                <a:gd name="T17" fmla="*/ 0 h 2"/>
                <a:gd name="T18" fmla="*/ 3 w 4"/>
                <a:gd name="T19" fmla="*/ 1 h 2"/>
                <a:gd name="T20" fmla="*/ 4 w 4"/>
                <a:gd name="T21" fmla="*/ 1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4" y="1"/>
                  </a:moveTo>
                  <a:lnTo>
                    <a:pt x="3" y="1"/>
                  </a:lnTo>
                  <a:lnTo>
                    <a:pt x="3" y="2"/>
                  </a:lnTo>
                  <a:lnTo>
                    <a:pt x="2" y="2"/>
                  </a:lnTo>
                  <a:lnTo>
                    <a:pt x="0" y="2"/>
                  </a:lnTo>
                  <a:lnTo>
                    <a:pt x="0" y="1"/>
                  </a:lnTo>
                  <a:lnTo>
                    <a:pt x="2" y="1"/>
                  </a:lnTo>
                  <a:lnTo>
                    <a:pt x="3" y="1"/>
                  </a:lnTo>
                  <a:lnTo>
                    <a:pt x="3" y="0"/>
                  </a:lnTo>
                  <a:lnTo>
                    <a:pt x="3" y="1"/>
                  </a:lnTo>
                  <a:lnTo>
                    <a:pt x="4"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8" name="Freeform 440"/>
            <p:cNvSpPr>
              <a:spLocks/>
            </p:cNvSpPr>
            <p:nvPr/>
          </p:nvSpPr>
          <p:spPr bwMode="auto">
            <a:xfrm>
              <a:off x="3222" y="1006"/>
              <a:ext cx="2" cy="2"/>
            </a:xfrm>
            <a:custGeom>
              <a:avLst/>
              <a:gdLst>
                <a:gd name="T0" fmla="*/ 1 w 3"/>
                <a:gd name="T1" fmla="*/ 0 h 3"/>
                <a:gd name="T2" fmla="*/ 1 w 3"/>
                <a:gd name="T3" fmla="*/ 2 h 3"/>
                <a:gd name="T4" fmla="*/ 3 w 3"/>
                <a:gd name="T5" fmla="*/ 2 h 3"/>
                <a:gd name="T6" fmla="*/ 1 w 3"/>
                <a:gd name="T7" fmla="*/ 3 h 3"/>
                <a:gd name="T8" fmla="*/ 0 w 3"/>
                <a:gd name="T9" fmla="*/ 3 h 3"/>
                <a:gd name="T10" fmla="*/ 0 w 3"/>
                <a:gd name="T11" fmla="*/ 2 h 3"/>
                <a:gd name="T12" fmla="*/ 0 w 3"/>
                <a:gd name="T13" fmla="*/ 0 h 3"/>
                <a:gd name="T14" fmla="*/ 1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0"/>
                  </a:moveTo>
                  <a:lnTo>
                    <a:pt x="1" y="2"/>
                  </a:lnTo>
                  <a:lnTo>
                    <a:pt x="3" y="2"/>
                  </a:lnTo>
                  <a:lnTo>
                    <a:pt x="1" y="3"/>
                  </a:lnTo>
                  <a:lnTo>
                    <a:pt x="0" y="3"/>
                  </a:lnTo>
                  <a:lnTo>
                    <a:pt x="0" y="2"/>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89" name="Freeform 441"/>
            <p:cNvSpPr>
              <a:spLocks/>
            </p:cNvSpPr>
            <p:nvPr/>
          </p:nvSpPr>
          <p:spPr bwMode="auto">
            <a:xfrm>
              <a:off x="3238" y="965"/>
              <a:ext cx="2" cy="2"/>
            </a:xfrm>
            <a:custGeom>
              <a:avLst/>
              <a:gdLst>
                <a:gd name="T0" fmla="*/ 2 w 3"/>
                <a:gd name="T1" fmla="*/ 5 h 5"/>
                <a:gd name="T2" fmla="*/ 3 w 3"/>
                <a:gd name="T3" fmla="*/ 3 h 5"/>
                <a:gd name="T4" fmla="*/ 3 w 3"/>
                <a:gd name="T5" fmla="*/ 2 h 5"/>
                <a:gd name="T6" fmla="*/ 3 w 3"/>
                <a:gd name="T7" fmla="*/ 0 h 5"/>
                <a:gd name="T8" fmla="*/ 2 w 3"/>
                <a:gd name="T9" fmla="*/ 0 h 5"/>
                <a:gd name="T10" fmla="*/ 2 w 3"/>
                <a:gd name="T11" fmla="*/ 2 h 5"/>
                <a:gd name="T12" fmla="*/ 2 w 3"/>
                <a:gd name="T13" fmla="*/ 3 h 5"/>
                <a:gd name="T14" fmla="*/ 0 w 3"/>
                <a:gd name="T15" fmla="*/ 5 h 5"/>
                <a:gd name="T16" fmla="*/ 2 w 3"/>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2" y="5"/>
                  </a:moveTo>
                  <a:lnTo>
                    <a:pt x="3" y="3"/>
                  </a:lnTo>
                  <a:lnTo>
                    <a:pt x="3" y="2"/>
                  </a:lnTo>
                  <a:lnTo>
                    <a:pt x="3" y="0"/>
                  </a:lnTo>
                  <a:lnTo>
                    <a:pt x="2" y="0"/>
                  </a:lnTo>
                  <a:lnTo>
                    <a:pt x="2" y="2"/>
                  </a:lnTo>
                  <a:lnTo>
                    <a:pt x="2" y="3"/>
                  </a:lnTo>
                  <a:lnTo>
                    <a:pt x="0" y="5"/>
                  </a:lnTo>
                  <a:lnTo>
                    <a:pt x="2"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0" name="Freeform 442"/>
            <p:cNvSpPr>
              <a:spLocks/>
            </p:cNvSpPr>
            <p:nvPr/>
          </p:nvSpPr>
          <p:spPr bwMode="auto">
            <a:xfrm>
              <a:off x="3222" y="965"/>
              <a:ext cx="1" cy="3"/>
            </a:xfrm>
            <a:custGeom>
              <a:avLst/>
              <a:gdLst>
                <a:gd name="T0" fmla="*/ 0 w 1"/>
                <a:gd name="T1" fmla="*/ 3 h 4"/>
                <a:gd name="T2" fmla="*/ 0 w 1"/>
                <a:gd name="T3" fmla="*/ 4 h 4"/>
                <a:gd name="T4" fmla="*/ 1 w 1"/>
                <a:gd name="T5" fmla="*/ 3 h 4"/>
                <a:gd name="T6" fmla="*/ 1 w 1"/>
                <a:gd name="T7" fmla="*/ 1 h 4"/>
                <a:gd name="T8" fmla="*/ 1 w 1"/>
                <a:gd name="T9" fmla="*/ 0 h 4"/>
                <a:gd name="T10" fmla="*/ 0 w 1"/>
                <a:gd name="T11" fmla="*/ 0 h 4"/>
                <a:gd name="T12" fmla="*/ 0 w 1"/>
                <a:gd name="T13" fmla="*/ 3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0" y="3"/>
                  </a:moveTo>
                  <a:lnTo>
                    <a:pt x="0" y="4"/>
                  </a:lnTo>
                  <a:lnTo>
                    <a:pt x="1" y="3"/>
                  </a:lnTo>
                  <a:lnTo>
                    <a:pt x="1" y="1"/>
                  </a:lnTo>
                  <a:lnTo>
                    <a:pt x="1" y="0"/>
                  </a:lnTo>
                  <a:lnTo>
                    <a:pt x="0" y="0"/>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1" name="Freeform 443"/>
            <p:cNvSpPr>
              <a:spLocks/>
            </p:cNvSpPr>
            <p:nvPr/>
          </p:nvSpPr>
          <p:spPr bwMode="auto">
            <a:xfrm>
              <a:off x="3216" y="1048"/>
              <a:ext cx="1" cy="3"/>
            </a:xfrm>
            <a:custGeom>
              <a:avLst/>
              <a:gdLst>
                <a:gd name="T0" fmla="*/ 3 w 3"/>
                <a:gd name="T1" fmla="*/ 1 h 4"/>
                <a:gd name="T2" fmla="*/ 3 w 3"/>
                <a:gd name="T3" fmla="*/ 3 h 4"/>
                <a:gd name="T4" fmla="*/ 2 w 3"/>
                <a:gd name="T5" fmla="*/ 3 h 4"/>
                <a:gd name="T6" fmla="*/ 2 w 3"/>
                <a:gd name="T7" fmla="*/ 4 h 4"/>
                <a:gd name="T8" fmla="*/ 2 w 3"/>
                <a:gd name="T9" fmla="*/ 3 h 4"/>
                <a:gd name="T10" fmla="*/ 0 w 3"/>
                <a:gd name="T11" fmla="*/ 3 h 4"/>
                <a:gd name="T12" fmla="*/ 2 w 3"/>
                <a:gd name="T13" fmla="*/ 3 h 4"/>
                <a:gd name="T14" fmla="*/ 2 w 3"/>
                <a:gd name="T15" fmla="*/ 1 h 4"/>
                <a:gd name="T16" fmla="*/ 0 w 3"/>
                <a:gd name="T17" fmla="*/ 1 h 4"/>
                <a:gd name="T18" fmla="*/ 0 w 3"/>
                <a:gd name="T19" fmla="*/ 0 h 4"/>
                <a:gd name="T20" fmla="*/ 2 w 3"/>
                <a:gd name="T21" fmla="*/ 0 h 4"/>
                <a:gd name="T22" fmla="*/ 2 w 3"/>
                <a:gd name="T23" fmla="*/ 1 h 4"/>
                <a:gd name="T24" fmla="*/ 3 w 3"/>
                <a:gd name="T25" fmla="*/ 1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4"/>
                <a:gd name="T41" fmla="*/ 3 w 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4">
                  <a:moveTo>
                    <a:pt x="3" y="1"/>
                  </a:moveTo>
                  <a:lnTo>
                    <a:pt x="3" y="3"/>
                  </a:lnTo>
                  <a:lnTo>
                    <a:pt x="2" y="3"/>
                  </a:lnTo>
                  <a:lnTo>
                    <a:pt x="2" y="4"/>
                  </a:lnTo>
                  <a:lnTo>
                    <a:pt x="2" y="3"/>
                  </a:lnTo>
                  <a:lnTo>
                    <a:pt x="0" y="3"/>
                  </a:lnTo>
                  <a:lnTo>
                    <a:pt x="2" y="3"/>
                  </a:lnTo>
                  <a:lnTo>
                    <a:pt x="2" y="1"/>
                  </a:lnTo>
                  <a:lnTo>
                    <a:pt x="0" y="1"/>
                  </a:lnTo>
                  <a:lnTo>
                    <a:pt x="0" y="0"/>
                  </a:lnTo>
                  <a:lnTo>
                    <a:pt x="2" y="0"/>
                  </a:lnTo>
                  <a:lnTo>
                    <a:pt x="2"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2" name="Freeform 444"/>
            <p:cNvSpPr>
              <a:spLocks/>
            </p:cNvSpPr>
            <p:nvPr/>
          </p:nvSpPr>
          <p:spPr bwMode="auto">
            <a:xfrm>
              <a:off x="3155" y="1044"/>
              <a:ext cx="1" cy="2"/>
            </a:xfrm>
            <a:custGeom>
              <a:avLst/>
              <a:gdLst>
                <a:gd name="T0" fmla="*/ 0 w 3"/>
                <a:gd name="T1" fmla="*/ 2 h 3"/>
                <a:gd name="T2" fmla="*/ 2 w 3"/>
                <a:gd name="T3" fmla="*/ 2 h 3"/>
                <a:gd name="T4" fmla="*/ 2 w 3"/>
                <a:gd name="T5" fmla="*/ 0 h 3"/>
                <a:gd name="T6" fmla="*/ 3 w 3"/>
                <a:gd name="T7" fmla="*/ 2 h 3"/>
                <a:gd name="T8" fmla="*/ 3 w 3"/>
                <a:gd name="T9" fmla="*/ 3 h 3"/>
                <a:gd name="T10" fmla="*/ 2 w 3"/>
                <a:gd name="T11" fmla="*/ 3 h 3"/>
                <a:gd name="T12" fmla="*/ 0 w 3"/>
                <a:gd name="T13" fmla="*/ 3 h 3"/>
                <a:gd name="T14" fmla="*/ 0 w 3"/>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2"/>
                  </a:moveTo>
                  <a:lnTo>
                    <a:pt x="2" y="2"/>
                  </a:lnTo>
                  <a:lnTo>
                    <a:pt x="2" y="0"/>
                  </a:lnTo>
                  <a:lnTo>
                    <a:pt x="3" y="2"/>
                  </a:lnTo>
                  <a:lnTo>
                    <a:pt x="3" y="3"/>
                  </a:lnTo>
                  <a:lnTo>
                    <a:pt x="2" y="3"/>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3" name="Freeform 445"/>
            <p:cNvSpPr>
              <a:spLocks/>
            </p:cNvSpPr>
            <p:nvPr/>
          </p:nvSpPr>
          <p:spPr bwMode="auto">
            <a:xfrm>
              <a:off x="3313" y="1018"/>
              <a:ext cx="1" cy="2"/>
            </a:xfrm>
            <a:custGeom>
              <a:avLst/>
              <a:gdLst>
                <a:gd name="T0" fmla="*/ 0 w 2"/>
                <a:gd name="T1" fmla="*/ 5 h 5"/>
                <a:gd name="T2" fmla="*/ 0 w 2"/>
                <a:gd name="T3" fmla="*/ 3 h 5"/>
                <a:gd name="T4" fmla="*/ 0 w 2"/>
                <a:gd name="T5" fmla="*/ 2 h 5"/>
                <a:gd name="T6" fmla="*/ 0 w 2"/>
                <a:gd name="T7" fmla="*/ 0 h 5"/>
                <a:gd name="T8" fmla="*/ 2 w 2"/>
                <a:gd name="T9" fmla="*/ 0 h 5"/>
                <a:gd name="T10" fmla="*/ 2 w 2"/>
                <a:gd name="T11" fmla="*/ 2 h 5"/>
                <a:gd name="T12" fmla="*/ 2 w 2"/>
                <a:gd name="T13" fmla="*/ 3 h 5"/>
                <a:gd name="T14" fmla="*/ 0 w 2"/>
                <a:gd name="T15" fmla="*/ 5 h 5"/>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5"/>
                <a:gd name="T26" fmla="*/ 2 w 2"/>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5">
                  <a:moveTo>
                    <a:pt x="0" y="5"/>
                  </a:moveTo>
                  <a:lnTo>
                    <a:pt x="0" y="3"/>
                  </a:lnTo>
                  <a:lnTo>
                    <a:pt x="0" y="2"/>
                  </a:lnTo>
                  <a:lnTo>
                    <a:pt x="0" y="0"/>
                  </a:lnTo>
                  <a:lnTo>
                    <a:pt x="2" y="0"/>
                  </a:lnTo>
                  <a:lnTo>
                    <a:pt x="2" y="2"/>
                  </a:lnTo>
                  <a:lnTo>
                    <a:pt x="2" y="3"/>
                  </a:lnTo>
                  <a:lnTo>
                    <a:pt x="0"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4" name="Freeform 446"/>
            <p:cNvSpPr>
              <a:spLocks/>
            </p:cNvSpPr>
            <p:nvPr/>
          </p:nvSpPr>
          <p:spPr bwMode="auto">
            <a:xfrm>
              <a:off x="3236" y="946"/>
              <a:ext cx="2" cy="1"/>
            </a:xfrm>
            <a:custGeom>
              <a:avLst/>
              <a:gdLst>
                <a:gd name="T0" fmla="*/ 3 w 3"/>
                <a:gd name="T1" fmla="*/ 2 h 2"/>
                <a:gd name="T2" fmla="*/ 0 w 3"/>
                <a:gd name="T3" fmla="*/ 0 h 2"/>
                <a:gd name="T4" fmla="*/ 2 w 3"/>
                <a:gd name="T5" fmla="*/ 0 h 2"/>
                <a:gd name="T6" fmla="*/ 3 w 3"/>
                <a:gd name="T7" fmla="*/ 0 h 2"/>
                <a:gd name="T8" fmla="*/ 3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3" y="2"/>
                  </a:moveTo>
                  <a:lnTo>
                    <a:pt x="0" y="0"/>
                  </a:lnTo>
                  <a:lnTo>
                    <a:pt x="2" y="0"/>
                  </a:lnTo>
                  <a:lnTo>
                    <a:pt x="3" y="0"/>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5" name="Freeform 447"/>
            <p:cNvSpPr>
              <a:spLocks/>
            </p:cNvSpPr>
            <p:nvPr/>
          </p:nvSpPr>
          <p:spPr bwMode="auto">
            <a:xfrm>
              <a:off x="3171" y="1043"/>
              <a:ext cx="1" cy="2"/>
            </a:xfrm>
            <a:custGeom>
              <a:avLst/>
              <a:gdLst>
                <a:gd name="T0" fmla="*/ 1 w 3"/>
                <a:gd name="T1" fmla="*/ 3 h 3"/>
                <a:gd name="T2" fmla="*/ 1 w 3"/>
                <a:gd name="T3" fmla="*/ 1 h 3"/>
                <a:gd name="T4" fmla="*/ 0 w 3"/>
                <a:gd name="T5" fmla="*/ 1 h 3"/>
                <a:gd name="T6" fmla="*/ 1 w 3"/>
                <a:gd name="T7" fmla="*/ 1 h 3"/>
                <a:gd name="T8" fmla="*/ 1 w 3"/>
                <a:gd name="T9" fmla="*/ 0 h 3"/>
                <a:gd name="T10" fmla="*/ 0 w 3"/>
                <a:gd name="T11" fmla="*/ 0 h 3"/>
                <a:gd name="T12" fmla="*/ 1 w 3"/>
                <a:gd name="T13" fmla="*/ 0 h 3"/>
                <a:gd name="T14" fmla="*/ 1 w 3"/>
                <a:gd name="T15" fmla="*/ 1 h 3"/>
                <a:gd name="T16" fmla="*/ 3 w 3"/>
                <a:gd name="T17" fmla="*/ 1 h 3"/>
                <a:gd name="T18" fmla="*/ 1 w 3"/>
                <a:gd name="T19" fmla="*/ 1 h 3"/>
                <a:gd name="T20" fmla="*/ 3 w 3"/>
                <a:gd name="T21" fmla="*/ 3 h 3"/>
                <a:gd name="T22" fmla="*/ 1 w 3"/>
                <a:gd name="T23" fmla="*/ 3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1" y="3"/>
                  </a:moveTo>
                  <a:lnTo>
                    <a:pt x="1" y="1"/>
                  </a:lnTo>
                  <a:lnTo>
                    <a:pt x="0" y="1"/>
                  </a:lnTo>
                  <a:lnTo>
                    <a:pt x="1" y="1"/>
                  </a:lnTo>
                  <a:lnTo>
                    <a:pt x="1" y="0"/>
                  </a:lnTo>
                  <a:lnTo>
                    <a:pt x="0" y="0"/>
                  </a:lnTo>
                  <a:lnTo>
                    <a:pt x="1" y="0"/>
                  </a:lnTo>
                  <a:lnTo>
                    <a:pt x="1" y="1"/>
                  </a:lnTo>
                  <a:lnTo>
                    <a:pt x="3" y="1"/>
                  </a:lnTo>
                  <a:lnTo>
                    <a:pt x="1" y="1"/>
                  </a:lnTo>
                  <a:lnTo>
                    <a:pt x="3" y="3"/>
                  </a:lnTo>
                  <a:lnTo>
                    <a:pt x="1"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6" name="Freeform 448"/>
            <p:cNvSpPr>
              <a:spLocks/>
            </p:cNvSpPr>
            <p:nvPr/>
          </p:nvSpPr>
          <p:spPr bwMode="auto">
            <a:xfrm>
              <a:off x="3160" y="1028"/>
              <a:ext cx="1" cy="2"/>
            </a:xfrm>
            <a:custGeom>
              <a:avLst/>
              <a:gdLst>
                <a:gd name="T0" fmla="*/ 0 w 2"/>
                <a:gd name="T1" fmla="*/ 3 h 5"/>
                <a:gd name="T2" fmla="*/ 0 w 2"/>
                <a:gd name="T3" fmla="*/ 2 h 5"/>
                <a:gd name="T4" fmla="*/ 0 w 2"/>
                <a:gd name="T5" fmla="*/ 0 h 5"/>
                <a:gd name="T6" fmla="*/ 2 w 2"/>
                <a:gd name="T7" fmla="*/ 0 h 5"/>
                <a:gd name="T8" fmla="*/ 2 w 2"/>
                <a:gd name="T9" fmla="*/ 2 h 5"/>
                <a:gd name="T10" fmla="*/ 2 w 2"/>
                <a:gd name="T11" fmla="*/ 3 h 5"/>
                <a:gd name="T12" fmla="*/ 2 w 2"/>
                <a:gd name="T13" fmla="*/ 5 h 5"/>
                <a:gd name="T14" fmla="*/ 0 w 2"/>
                <a:gd name="T15" fmla="*/ 5 h 5"/>
                <a:gd name="T16" fmla="*/ 0 w 2"/>
                <a:gd name="T17" fmla="*/ 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5"/>
                <a:gd name="T29" fmla="*/ 2 w 2"/>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5">
                  <a:moveTo>
                    <a:pt x="0" y="3"/>
                  </a:moveTo>
                  <a:lnTo>
                    <a:pt x="0" y="2"/>
                  </a:lnTo>
                  <a:lnTo>
                    <a:pt x="0" y="0"/>
                  </a:lnTo>
                  <a:lnTo>
                    <a:pt x="2" y="0"/>
                  </a:lnTo>
                  <a:lnTo>
                    <a:pt x="2" y="2"/>
                  </a:lnTo>
                  <a:lnTo>
                    <a:pt x="2" y="3"/>
                  </a:lnTo>
                  <a:lnTo>
                    <a:pt x="2" y="5"/>
                  </a:lnTo>
                  <a:lnTo>
                    <a:pt x="0" y="5"/>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7" name="Freeform 449"/>
            <p:cNvSpPr>
              <a:spLocks/>
            </p:cNvSpPr>
            <p:nvPr/>
          </p:nvSpPr>
          <p:spPr bwMode="auto">
            <a:xfrm>
              <a:off x="3237" y="963"/>
              <a:ext cx="1" cy="1"/>
            </a:xfrm>
            <a:custGeom>
              <a:avLst/>
              <a:gdLst>
                <a:gd name="T0" fmla="*/ 2 w 2"/>
                <a:gd name="T1" fmla="*/ 0 h 3"/>
                <a:gd name="T2" fmla="*/ 1 w 2"/>
                <a:gd name="T3" fmla="*/ 0 h 3"/>
                <a:gd name="T4" fmla="*/ 1 w 2"/>
                <a:gd name="T5" fmla="*/ 3 h 3"/>
                <a:gd name="T6" fmla="*/ 0 w 2"/>
                <a:gd name="T7" fmla="*/ 3 h 3"/>
                <a:gd name="T8" fmla="*/ 0 w 2"/>
                <a:gd name="T9" fmla="*/ 2 h 3"/>
                <a:gd name="T10" fmla="*/ 1 w 2"/>
                <a:gd name="T11" fmla="*/ 0 h 3"/>
                <a:gd name="T12" fmla="*/ 2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0"/>
                  </a:moveTo>
                  <a:lnTo>
                    <a:pt x="1" y="0"/>
                  </a:lnTo>
                  <a:lnTo>
                    <a:pt x="1" y="3"/>
                  </a:lnTo>
                  <a:lnTo>
                    <a:pt x="0" y="3"/>
                  </a:lnTo>
                  <a:lnTo>
                    <a:pt x="0" y="2"/>
                  </a:lnTo>
                  <a:lnTo>
                    <a:pt x="1"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8" name="Freeform 450"/>
            <p:cNvSpPr>
              <a:spLocks/>
            </p:cNvSpPr>
            <p:nvPr/>
          </p:nvSpPr>
          <p:spPr bwMode="auto">
            <a:xfrm>
              <a:off x="3224" y="998"/>
              <a:ext cx="1" cy="1"/>
            </a:xfrm>
            <a:custGeom>
              <a:avLst/>
              <a:gdLst>
                <a:gd name="T0" fmla="*/ 1 w 3"/>
                <a:gd name="T1" fmla="*/ 3 h 3"/>
                <a:gd name="T2" fmla="*/ 0 w 3"/>
                <a:gd name="T3" fmla="*/ 3 h 3"/>
                <a:gd name="T4" fmla="*/ 0 w 3"/>
                <a:gd name="T5" fmla="*/ 2 h 3"/>
                <a:gd name="T6" fmla="*/ 0 w 3"/>
                <a:gd name="T7" fmla="*/ 0 h 3"/>
                <a:gd name="T8" fmla="*/ 1 w 3"/>
                <a:gd name="T9" fmla="*/ 0 h 3"/>
                <a:gd name="T10" fmla="*/ 3 w 3"/>
                <a:gd name="T11" fmla="*/ 0 h 3"/>
                <a:gd name="T12" fmla="*/ 3 w 3"/>
                <a:gd name="T13" fmla="*/ 2 h 3"/>
                <a:gd name="T14" fmla="*/ 1 w 3"/>
                <a:gd name="T15" fmla="*/ 2 h 3"/>
                <a:gd name="T16" fmla="*/ 1 w 3"/>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1" y="3"/>
                  </a:moveTo>
                  <a:lnTo>
                    <a:pt x="0" y="3"/>
                  </a:lnTo>
                  <a:lnTo>
                    <a:pt x="0" y="2"/>
                  </a:lnTo>
                  <a:lnTo>
                    <a:pt x="0" y="0"/>
                  </a:lnTo>
                  <a:lnTo>
                    <a:pt x="1" y="0"/>
                  </a:lnTo>
                  <a:lnTo>
                    <a:pt x="3" y="0"/>
                  </a:lnTo>
                  <a:lnTo>
                    <a:pt x="3" y="2"/>
                  </a:lnTo>
                  <a:lnTo>
                    <a:pt x="1" y="2"/>
                  </a:lnTo>
                  <a:lnTo>
                    <a:pt x="1"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99" name="Freeform 451"/>
            <p:cNvSpPr>
              <a:spLocks/>
            </p:cNvSpPr>
            <p:nvPr/>
          </p:nvSpPr>
          <p:spPr bwMode="auto">
            <a:xfrm>
              <a:off x="3199" y="1020"/>
              <a:ext cx="2" cy="1"/>
            </a:xfrm>
            <a:custGeom>
              <a:avLst/>
              <a:gdLst>
                <a:gd name="T0" fmla="*/ 4 w 4"/>
                <a:gd name="T1" fmla="*/ 1 h 1"/>
                <a:gd name="T2" fmla="*/ 3 w 4"/>
                <a:gd name="T3" fmla="*/ 1 h 1"/>
                <a:gd name="T4" fmla="*/ 1 w 4"/>
                <a:gd name="T5" fmla="*/ 1 h 1"/>
                <a:gd name="T6" fmla="*/ 0 w 4"/>
                <a:gd name="T7" fmla="*/ 1 h 1"/>
                <a:gd name="T8" fmla="*/ 0 w 4"/>
                <a:gd name="T9" fmla="*/ 0 h 1"/>
                <a:gd name="T10" fmla="*/ 1 w 4"/>
                <a:gd name="T11" fmla="*/ 0 h 1"/>
                <a:gd name="T12" fmla="*/ 3 w 4"/>
                <a:gd name="T13" fmla="*/ 0 h 1"/>
                <a:gd name="T14" fmla="*/ 4 w 4"/>
                <a:gd name="T15" fmla="*/ 0 h 1"/>
                <a:gd name="T16" fmla="*/ 3 w 4"/>
                <a:gd name="T17" fmla="*/ 0 h 1"/>
                <a:gd name="T18" fmla="*/ 3 w 4"/>
                <a:gd name="T19" fmla="*/ 1 h 1"/>
                <a:gd name="T20" fmla="*/ 4 w 4"/>
                <a:gd name="T21" fmla="*/ 1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1"/>
                <a:gd name="T35" fmla="*/ 4 w 4"/>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1">
                  <a:moveTo>
                    <a:pt x="4" y="1"/>
                  </a:moveTo>
                  <a:lnTo>
                    <a:pt x="3" y="1"/>
                  </a:lnTo>
                  <a:lnTo>
                    <a:pt x="1" y="1"/>
                  </a:lnTo>
                  <a:lnTo>
                    <a:pt x="0" y="1"/>
                  </a:lnTo>
                  <a:lnTo>
                    <a:pt x="0" y="0"/>
                  </a:lnTo>
                  <a:lnTo>
                    <a:pt x="1" y="0"/>
                  </a:lnTo>
                  <a:lnTo>
                    <a:pt x="3" y="0"/>
                  </a:lnTo>
                  <a:lnTo>
                    <a:pt x="4" y="0"/>
                  </a:lnTo>
                  <a:lnTo>
                    <a:pt x="3" y="0"/>
                  </a:lnTo>
                  <a:lnTo>
                    <a:pt x="3" y="1"/>
                  </a:lnTo>
                  <a:lnTo>
                    <a:pt x="4"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0" name="Freeform 452"/>
            <p:cNvSpPr>
              <a:spLocks/>
            </p:cNvSpPr>
            <p:nvPr/>
          </p:nvSpPr>
          <p:spPr bwMode="auto">
            <a:xfrm>
              <a:off x="3231" y="1048"/>
              <a:ext cx="1" cy="2"/>
            </a:xfrm>
            <a:custGeom>
              <a:avLst/>
              <a:gdLst>
                <a:gd name="T0" fmla="*/ 3 w 3"/>
                <a:gd name="T1" fmla="*/ 0 h 3"/>
                <a:gd name="T2" fmla="*/ 3 w 3"/>
                <a:gd name="T3" fmla="*/ 1 h 3"/>
                <a:gd name="T4" fmla="*/ 3 w 3"/>
                <a:gd name="T5" fmla="*/ 3 h 3"/>
                <a:gd name="T6" fmla="*/ 2 w 3"/>
                <a:gd name="T7" fmla="*/ 3 h 3"/>
                <a:gd name="T8" fmla="*/ 0 w 3"/>
                <a:gd name="T9" fmla="*/ 3 h 3"/>
                <a:gd name="T10" fmla="*/ 0 w 3"/>
                <a:gd name="T11" fmla="*/ 1 h 3"/>
                <a:gd name="T12" fmla="*/ 2 w 3"/>
                <a:gd name="T13" fmla="*/ 1 h 3"/>
                <a:gd name="T14" fmla="*/ 3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0"/>
                  </a:moveTo>
                  <a:lnTo>
                    <a:pt x="3" y="1"/>
                  </a:lnTo>
                  <a:lnTo>
                    <a:pt x="3" y="3"/>
                  </a:lnTo>
                  <a:lnTo>
                    <a:pt x="2" y="3"/>
                  </a:lnTo>
                  <a:lnTo>
                    <a:pt x="0" y="3"/>
                  </a:lnTo>
                  <a:lnTo>
                    <a:pt x="0" y="1"/>
                  </a:lnTo>
                  <a:lnTo>
                    <a:pt x="2" y="1"/>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1" name="Freeform 453"/>
            <p:cNvSpPr>
              <a:spLocks/>
            </p:cNvSpPr>
            <p:nvPr/>
          </p:nvSpPr>
          <p:spPr bwMode="auto">
            <a:xfrm>
              <a:off x="3190" y="1021"/>
              <a:ext cx="2" cy="2"/>
            </a:xfrm>
            <a:custGeom>
              <a:avLst/>
              <a:gdLst>
                <a:gd name="T0" fmla="*/ 0 w 4"/>
                <a:gd name="T1" fmla="*/ 2 h 3"/>
                <a:gd name="T2" fmla="*/ 1 w 4"/>
                <a:gd name="T3" fmla="*/ 2 h 3"/>
                <a:gd name="T4" fmla="*/ 1 w 4"/>
                <a:gd name="T5" fmla="*/ 0 h 3"/>
                <a:gd name="T6" fmla="*/ 2 w 4"/>
                <a:gd name="T7" fmla="*/ 0 h 3"/>
                <a:gd name="T8" fmla="*/ 4 w 4"/>
                <a:gd name="T9" fmla="*/ 0 h 3"/>
                <a:gd name="T10" fmla="*/ 4 w 4"/>
                <a:gd name="T11" fmla="*/ 2 h 3"/>
                <a:gd name="T12" fmla="*/ 2 w 4"/>
                <a:gd name="T13" fmla="*/ 2 h 3"/>
                <a:gd name="T14" fmla="*/ 2 w 4"/>
                <a:gd name="T15" fmla="*/ 3 h 3"/>
                <a:gd name="T16" fmla="*/ 1 w 4"/>
                <a:gd name="T17" fmla="*/ 3 h 3"/>
                <a:gd name="T18" fmla="*/ 1 w 4"/>
                <a:gd name="T19" fmla="*/ 2 h 3"/>
                <a:gd name="T20" fmla="*/ 0 w 4"/>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0" y="2"/>
                  </a:moveTo>
                  <a:lnTo>
                    <a:pt x="1" y="2"/>
                  </a:lnTo>
                  <a:lnTo>
                    <a:pt x="1" y="0"/>
                  </a:lnTo>
                  <a:lnTo>
                    <a:pt x="2" y="0"/>
                  </a:lnTo>
                  <a:lnTo>
                    <a:pt x="4" y="0"/>
                  </a:lnTo>
                  <a:lnTo>
                    <a:pt x="4" y="2"/>
                  </a:lnTo>
                  <a:lnTo>
                    <a:pt x="2" y="2"/>
                  </a:lnTo>
                  <a:lnTo>
                    <a:pt x="2" y="3"/>
                  </a:lnTo>
                  <a:lnTo>
                    <a:pt x="1" y="3"/>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2" name="Freeform 454"/>
            <p:cNvSpPr>
              <a:spLocks/>
            </p:cNvSpPr>
            <p:nvPr/>
          </p:nvSpPr>
          <p:spPr bwMode="auto">
            <a:xfrm>
              <a:off x="3342" y="904"/>
              <a:ext cx="1" cy="1"/>
            </a:xfrm>
            <a:custGeom>
              <a:avLst/>
              <a:gdLst>
                <a:gd name="T0" fmla="*/ 3 w 3"/>
                <a:gd name="T1" fmla="*/ 1 h 3"/>
                <a:gd name="T2" fmla="*/ 1 w 3"/>
                <a:gd name="T3" fmla="*/ 0 h 3"/>
                <a:gd name="T4" fmla="*/ 0 w 3"/>
                <a:gd name="T5" fmla="*/ 0 h 3"/>
                <a:gd name="T6" fmla="*/ 0 w 3"/>
                <a:gd name="T7" fmla="*/ 1 h 3"/>
                <a:gd name="T8" fmla="*/ 0 w 3"/>
                <a:gd name="T9" fmla="*/ 3 h 3"/>
                <a:gd name="T10" fmla="*/ 1 w 3"/>
                <a:gd name="T11" fmla="*/ 1 h 3"/>
                <a:gd name="T12" fmla="*/ 3 w 3"/>
                <a:gd name="T13" fmla="*/ 1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3" y="1"/>
                  </a:moveTo>
                  <a:lnTo>
                    <a:pt x="1" y="0"/>
                  </a:lnTo>
                  <a:lnTo>
                    <a:pt x="0" y="0"/>
                  </a:lnTo>
                  <a:lnTo>
                    <a:pt x="0" y="1"/>
                  </a:lnTo>
                  <a:lnTo>
                    <a:pt x="0" y="3"/>
                  </a:lnTo>
                  <a:lnTo>
                    <a:pt x="1"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3" name="Freeform 455"/>
            <p:cNvSpPr>
              <a:spLocks/>
            </p:cNvSpPr>
            <p:nvPr/>
          </p:nvSpPr>
          <p:spPr bwMode="auto">
            <a:xfrm>
              <a:off x="3327" y="983"/>
              <a:ext cx="1" cy="2"/>
            </a:xfrm>
            <a:custGeom>
              <a:avLst/>
              <a:gdLst>
                <a:gd name="T0" fmla="*/ 1 w 1"/>
                <a:gd name="T1" fmla="*/ 2 h 2"/>
                <a:gd name="T2" fmla="*/ 0 w 1"/>
                <a:gd name="T3" fmla="*/ 2 h 2"/>
                <a:gd name="T4" fmla="*/ 0 w 1"/>
                <a:gd name="T5" fmla="*/ 0 h 2"/>
                <a:gd name="T6" fmla="*/ 1 w 1"/>
                <a:gd name="T7" fmla="*/ 1 h 2"/>
                <a:gd name="T8" fmla="*/ 1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2"/>
                  </a:moveTo>
                  <a:lnTo>
                    <a:pt x="0" y="2"/>
                  </a:lnTo>
                  <a:lnTo>
                    <a:pt x="0" y="0"/>
                  </a:lnTo>
                  <a:lnTo>
                    <a:pt x="1" y="1"/>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4" name="Freeform 456"/>
            <p:cNvSpPr>
              <a:spLocks/>
            </p:cNvSpPr>
            <p:nvPr/>
          </p:nvSpPr>
          <p:spPr bwMode="auto">
            <a:xfrm>
              <a:off x="3167" y="1011"/>
              <a:ext cx="2" cy="1"/>
            </a:xfrm>
            <a:custGeom>
              <a:avLst/>
              <a:gdLst>
                <a:gd name="T0" fmla="*/ 0 w 5"/>
                <a:gd name="T1" fmla="*/ 2 h 2"/>
                <a:gd name="T2" fmla="*/ 2 w 5"/>
                <a:gd name="T3" fmla="*/ 0 h 2"/>
                <a:gd name="T4" fmla="*/ 3 w 5"/>
                <a:gd name="T5" fmla="*/ 0 h 2"/>
                <a:gd name="T6" fmla="*/ 5 w 5"/>
                <a:gd name="T7" fmla="*/ 0 h 2"/>
                <a:gd name="T8" fmla="*/ 3 w 5"/>
                <a:gd name="T9" fmla="*/ 2 h 2"/>
                <a:gd name="T10" fmla="*/ 2 w 5"/>
                <a:gd name="T11" fmla="*/ 2 h 2"/>
                <a:gd name="T12" fmla="*/ 0 w 5"/>
                <a:gd name="T13" fmla="*/ 2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0" y="2"/>
                  </a:moveTo>
                  <a:lnTo>
                    <a:pt x="2" y="0"/>
                  </a:lnTo>
                  <a:lnTo>
                    <a:pt x="3" y="0"/>
                  </a:lnTo>
                  <a:lnTo>
                    <a:pt x="5" y="0"/>
                  </a:lnTo>
                  <a:lnTo>
                    <a:pt x="3" y="2"/>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5" name="Freeform 457"/>
            <p:cNvSpPr>
              <a:spLocks/>
            </p:cNvSpPr>
            <p:nvPr/>
          </p:nvSpPr>
          <p:spPr bwMode="auto">
            <a:xfrm>
              <a:off x="3244" y="1019"/>
              <a:ext cx="1" cy="2"/>
            </a:xfrm>
            <a:custGeom>
              <a:avLst/>
              <a:gdLst>
                <a:gd name="T0" fmla="*/ 3 w 3"/>
                <a:gd name="T1" fmla="*/ 2 h 4"/>
                <a:gd name="T2" fmla="*/ 3 w 3"/>
                <a:gd name="T3" fmla="*/ 3 h 4"/>
                <a:gd name="T4" fmla="*/ 1 w 3"/>
                <a:gd name="T5" fmla="*/ 3 h 4"/>
                <a:gd name="T6" fmla="*/ 1 w 3"/>
                <a:gd name="T7" fmla="*/ 4 h 4"/>
                <a:gd name="T8" fmla="*/ 0 w 3"/>
                <a:gd name="T9" fmla="*/ 4 h 4"/>
                <a:gd name="T10" fmla="*/ 1 w 3"/>
                <a:gd name="T11" fmla="*/ 3 h 4"/>
                <a:gd name="T12" fmla="*/ 1 w 3"/>
                <a:gd name="T13" fmla="*/ 2 h 4"/>
                <a:gd name="T14" fmla="*/ 1 w 3"/>
                <a:gd name="T15" fmla="*/ 0 h 4"/>
                <a:gd name="T16" fmla="*/ 3 w 3"/>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4"/>
                <a:gd name="T29" fmla="*/ 3 w 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4">
                  <a:moveTo>
                    <a:pt x="3" y="2"/>
                  </a:moveTo>
                  <a:lnTo>
                    <a:pt x="3" y="3"/>
                  </a:lnTo>
                  <a:lnTo>
                    <a:pt x="1" y="3"/>
                  </a:lnTo>
                  <a:lnTo>
                    <a:pt x="1" y="4"/>
                  </a:lnTo>
                  <a:lnTo>
                    <a:pt x="0" y="4"/>
                  </a:lnTo>
                  <a:lnTo>
                    <a:pt x="1" y="3"/>
                  </a:lnTo>
                  <a:lnTo>
                    <a:pt x="1" y="2"/>
                  </a:lnTo>
                  <a:lnTo>
                    <a:pt x="1" y="0"/>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6" name="Freeform 458"/>
            <p:cNvSpPr>
              <a:spLocks/>
            </p:cNvSpPr>
            <p:nvPr/>
          </p:nvSpPr>
          <p:spPr bwMode="auto">
            <a:xfrm>
              <a:off x="3174" y="1030"/>
              <a:ext cx="2" cy="1"/>
            </a:xfrm>
            <a:custGeom>
              <a:avLst/>
              <a:gdLst>
                <a:gd name="T0" fmla="*/ 3 w 4"/>
                <a:gd name="T1" fmla="*/ 0 h 2"/>
                <a:gd name="T2" fmla="*/ 4 w 4"/>
                <a:gd name="T3" fmla="*/ 0 h 2"/>
                <a:gd name="T4" fmla="*/ 4 w 4"/>
                <a:gd name="T5" fmla="*/ 1 h 2"/>
                <a:gd name="T6" fmla="*/ 3 w 4"/>
                <a:gd name="T7" fmla="*/ 1 h 2"/>
                <a:gd name="T8" fmla="*/ 1 w 4"/>
                <a:gd name="T9" fmla="*/ 2 h 2"/>
                <a:gd name="T10" fmla="*/ 0 w 4"/>
                <a:gd name="T11" fmla="*/ 2 h 2"/>
                <a:gd name="T12" fmla="*/ 0 w 4"/>
                <a:gd name="T13" fmla="*/ 1 h 2"/>
                <a:gd name="T14" fmla="*/ 1 w 4"/>
                <a:gd name="T15" fmla="*/ 1 h 2"/>
                <a:gd name="T16" fmla="*/ 3 w 4"/>
                <a:gd name="T17" fmla="*/ 1 h 2"/>
                <a:gd name="T18" fmla="*/ 3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3" y="0"/>
                  </a:moveTo>
                  <a:lnTo>
                    <a:pt x="4" y="0"/>
                  </a:lnTo>
                  <a:lnTo>
                    <a:pt x="4" y="1"/>
                  </a:lnTo>
                  <a:lnTo>
                    <a:pt x="3" y="1"/>
                  </a:lnTo>
                  <a:lnTo>
                    <a:pt x="1" y="2"/>
                  </a:lnTo>
                  <a:lnTo>
                    <a:pt x="0" y="2"/>
                  </a:lnTo>
                  <a:lnTo>
                    <a:pt x="0" y="1"/>
                  </a:lnTo>
                  <a:lnTo>
                    <a:pt x="1" y="1"/>
                  </a:lnTo>
                  <a:lnTo>
                    <a:pt x="3" y="1"/>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7" name="Freeform 459"/>
            <p:cNvSpPr>
              <a:spLocks/>
            </p:cNvSpPr>
            <p:nvPr/>
          </p:nvSpPr>
          <p:spPr bwMode="auto">
            <a:xfrm>
              <a:off x="3192" y="1043"/>
              <a:ext cx="1" cy="1"/>
            </a:xfrm>
            <a:custGeom>
              <a:avLst/>
              <a:gdLst>
                <a:gd name="T0" fmla="*/ 0 w 3"/>
                <a:gd name="T1" fmla="*/ 2 h 3"/>
                <a:gd name="T2" fmla="*/ 2 w 3"/>
                <a:gd name="T3" fmla="*/ 2 h 3"/>
                <a:gd name="T4" fmla="*/ 2 w 3"/>
                <a:gd name="T5" fmla="*/ 0 h 3"/>
                <a:gd name="T6" fmla="*/ 2 w 3"/>
                <a:gd name="T7" fmla="*/ 2 h 3"/>
                <a:gd name="T8" fmla="*/ 3 w 3"/>
                <a:gd name="T9" fmla="*/ 2 h 3"/>
                <a:gd name="T10" fmla="*/ 3 w 3"/>
                <a:gd name="T11" fmla="*/ 3 h 3"/>
                <a:gd name="T12" fmla="*/ 2 w 3"/>
                <a:gd name="T13" fmla="*/ 3 h 3"/>
                <a:gd name="T14" fmla="*/ 0 w 3"/>
                <a:gd name="T15" fmla="*/ 3 h 3"/>
                <a:gd name="T16" fmla="*/ 0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2"/>
                  </a:moveTo>
                  <a:lnTo>
                    <a:pt x="2" y="2"/>
                  </a:lnTo>
                  <a:lnTo>
                    <a:pt x="2" y="0"/>
                  </a:lnTo>
                  <a:lnTo>
                    <a:pt x="2" y="2"/>
                  </a:lnTo>
                  <a:lnTo>
                    <a:pt x="3" y="2"/>
                  </a:lnTo>
                  <a:lnTo>
                    <a:pt x="3" y="3"/>
                  </a:lnTo>
                  <a:lnTo>
                    <a:pt x="2" y="3"/>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8" name="Freeform 460"/>
            <p:cNvSpPr>
              <a:spLocks/>
            </p:cNvSpPr>
            <p:nvPr/>
          </p:nvSpPr>
          <p:spPr bwMode="auto">
            <a:xfrm>
              <a:off x="3195" y="1018"/>
              <a:ext cx="2" cy="2"/>
            </a:xfrm>
            <a:custGeom>
              <a:avLst/>
              <a:gdLst>
                <a:gd name="T0" fmla="*/ 1 w 4"/>
                <a:gd name="T1" fmla="*/ 3 h 3"/>
                <a:gd name="T2" fmla="*/ 2 w 4"/>
                <a:gd name="T3" fmla="*/ 3 h 3"/>
                <a:gd name="T4" fmla="*/ 4 w 4"/>
                <a:gd name="T5" fmla="*/ 3 h 3"/>
                <a:gd name="T6" fmla="*/ 4 w 4"/>
                <a:gd name="T7" fmla="*/ 1 h 3"/>
                <a:gd name="T8" fmla="*/ 2 w 4"/>
                <a:gd name="T9" fmla="*/ 1 h 3"/>
                <a:gd name="T10" fmla="*/ 1 w 4"/>
                <a:gd name="T11" fmla="*/ 1 h 3"/>
                <a:gd name="T12" fmla="*/ 1 w 4"/>
                <a:gd name="T13" fmla="*/ 0 h 3"/>
                <a:gd name="T14" fmla="*/ 0 w 4"/>
                <a:gd name="T15" fmla="*/ 0 h 3"/>
                <a:gd name="T16" fmla="*/ 0 w 4"/>
                <a:gd name="T17" fmla="*/ 1 h 3"/>
                <a:gd name="T18" fmla="*/ 1 w 4"/>
                <a:gd name="T19" fmla="*/ 1 h 3"/>
                <a:gd name="T20" fmla="*/ 1 w 4"/>
                <a:gd name="T21" fmla="*/ 3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1" y="3"/>
                  </a:moveTo>
                  <a:lnTo>
                    <a:pt x="2" y="3"/>
                  </a:lnTo>
                  <a:lnTo>
                    <a:pt x="4" y="3"/>
                  </a:lnTo>
                  <a:lnTo>
                    <a:pt x="4" y="1"/>
                  </a:lnTo>
                  <a:lnTo>
                    <a:pt x="2" y="1"/>
                  </a:lnTo>
                  <a:lnTo>
                    <a:pt x="1" y="1"/>
                  </a:lnTo>
                  <a:lnTo>
                    <a:pt x="1" y="0"/>
                  </a:lnTo>
                  <a:lnTo>
                    <a:pt x="0" y="0"/>
                  </a:lnTo>
                  <a:lnTo>
                    <a:pt x="0" y="1"/>
                  </a:lnTo>
                  <a:lnTo>
                    <a:pt x="1" y="1"/>
                  </a:lnTo>
                  <a:lnTo>
                    <a:pt x="1"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09" name="Freeform 461"/>
            <p:cNvSpPr>
              <a:spLocks/>
            </p:cNvSpPr>
            <p:nvPr/>
          </p:nvSpPr>
          <p:spPr bwMode="auto">
            <a:xfrm>
              <a:off x="3226" y="954"/>
              <a:ext cx="2" cy="1"/>
            </a:xfrm>
            <a:custGeom>
              <a:avLst/>
              <a:gdLst>
                <a:gd name="T0" fmla="*/ 4 w 4"/>
                <a:gd name="T1" fmla="*/ 1 h 3"/>
                <a:gd name="T2" fmla="*/ 3 w 4"/>
                <a:gd name="T3" fmla="*/ 1 h 3"/>
                <a:gd name="T4" fmla="*/ 3 w 4"/>
                <a:gd name="T5" fmla="*/ 3 h 3"/>
                <a:gd name="T6" fmla="*/ 2 w 4"/>
                <a:gd name="T7" fmla="*/ 3 h 3"/>
                <a:gd name="T8" fmla="*/ 0 w 4"/>
                <a:gd name="T9" fmla="*/ 3 h 3"/>
                <a:gd name="T10" fmla="*/ 0 w 4"/>
                <a:gd name="T11" fmla="*/ 1 h 3"/>
                <a:gd name="T12" fmla="*/ 2 w 4"/>
                <a:gd name="T13" fmla="*/ 1 h 3"/>
                <a:gd name="T14" fmla="*/ 3 w 4"/>
                <a:gd name="T15" fmla="*/ 1 h 3"/>
                <a:gd name="T16" fmla="*/ 3 w 4"/>
                <a:gd name="T17" fmla="*/ 0 h 3"/>
                <a:gd name="T18" fmla="*/ 4 w 4"/>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4" y="1"/>
                  </a:moveTo>
                  <a:lnTo>
                    <a:pt x="3" y="1"/>
                  </a:lnTo>
                  <a:lnTo>
                    <a:pt x="3" y="3"/>
                  </a:lnTo>
                  <a:lnTo>
                    <a:pt x="2" y="3"/>
                  </a:lnTo>
                  <a:lnTo>
                    <a:pt x="0" y="3"/>
                  </a:lnTo>
                  <a:lnTo>
                    <a:pt x="0" y="1"/>
                  </a:lnTo>
                  <a:lnTo>
                    <a:pt x="2" y="1"/>
                  </a:lnTo>
                  <a:lnTo>
                    <a:pt x="3" y="1"/>
                  </a:lnTo>
                  <a:lnTo>
                    <a:pt x="3" y="0"/>
                  </a:lnTo>
                  <a:lnTo>
                    <a:pt x="4"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0" name="Freeform 462"/>
            <p:cNvSpPr>
              <a:spLocks/>
            </p:cNvSpPr>
            <p:nvPr/>
          </p:nvSpPr>
          <p:spPr bwMode="auto">
            <a:xfrm>
              <a:off x="3169" y="1046"/>
              <a:ext cx="3" cy="2"/>
            </a:xfrm>
            <a:custGeom>
              <a:avLst/>
              <a:gdLst>
                <a:gd name="T0" fmla="*/ 1 w 5"/>
                <a:gd name="T1" fmla="*/ 2 h 3"/>
                <a:gd name="T2" fmla="*/ 0 w 5"/>
                <a:gd name="T3" fmla="*/ 2 h 3"/>
                <a:gd name="T4" fmla="*/ 1 w 5"/>
                <a:gd name="T5" fmla="*/ 2 h 3"/>
                <a:gd name="T6" fmla="*/ 3 w 5"/>
                <a:gd name="T7" fmla="*/ 3 h 3"/>
                <a:gd name="T8" fmla="*/ 4 w 5"/>
                <a:gd name="T9" fmla="*/ 3 h 3"/>
                <a:gd name="T10" fmla="*/ 5 w 5"/>
                <a:gd name="T11" fmla="*/ 3 h 3"/>
                <a:gd name="T12" fmla="*/ 4 w 5"/>
                <a:gd name="T13" fmla="*/ 2 h 3"/>
                <a:gd name="T14" fmla="*/ 3 w 5"/>
                <a:gd name="T15" fmla="*/ 2 h 3"/>
                <a:gd name="T16" fmla="*/ 1 w 5"/>
                <a:gd name="T17" fmla="*/ 0 h 3"/>
                <a:gd name="T18" fmla="*/ 1 w 5"/>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1" y="2"/>
                  </a:moveTo>
                  <a:lnTo>
                    <a:pt x="0" y="2"/>
                  </a:lnTo>
                  <a:lnTo>
                    <a:pt x="1" y="2"/>
                  </a:lnTo>
                  <a:lnTo>
                    <a:pt x="3" y="3"/>
                  </a:lnTo>
                  <a:lnTo>
                    <a:pt x="4" y="3"/>
                  </a:lnTo>
                  <a:lnTo>
                    <a:pt x="5" y="3"/>
                  </a:lnTo>
                  <a:lnTo>
                    <a:pt x="4" y="2"/>
                  </a:lnTo>
                  <a:lnTo>
                    <a:pt x="3" y="2"/>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1" name="Freeform 463"/>
            <p:cNvSpPr>
              <a:spLocks/>
            </p:cNvSpPr>
            <p:nvPr/>
          </p:nvSpPr>
          <p:spPr bwMode="auto">
            <a:xfrm>
              <a:off x="3211" y="1036"/>
              <a:ext cx="2" cy="2"/>
            </a:xfrm>
            <a:custGeom>
              <a:avLst/>
              <a:gdLst>
                <a:gd name="T0" fmla="*/ 4 w 4"/>
                <a:gd name="T1" fmla="*/ 3 h 3"/>
                <a:gd name="T2" fmla="*/ 3 w 4"/>
                <a:gd name="T3" fmla="*/ 3 h 3"/>
                <a:gd name="T4" fmla="*/ 3 w 4"/>
                <a:gd name="T5" fmla="*/ 2 h 3"/>
                <a:gd name="T6" fmla="*/ 2 w 4"/>
                <a:gd name="T7" fmla="*/ 2 h 3"/>
                <a:gd name="T8" fmla="*/ 0 w 4"/>
                <a:gd name="T9" fmla="*/ 0 h 3"/>
                <a:gd name="T10" fmla="*/ 2 w 4"/>
                <a:gd name="T11" fmla="*/ 0 h 3"/>
                <a:gd name="T12" fmla="*/ 3 w 4"/>
                <a:gd name="T13" fmla="*/ 2 h 3"/>
                <a:gd name="T14" fmla="*/ 4 w 4"/>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3"/>
                <a:gd name="T26" fmla="*/ 4 w 4"/>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3">
                  <a:moveTo>
                    <a:pt x="4" y="3"/>
                  </a:moveTo>
                  <a:lnTo>
                    <a:pt x="3" y="3"/>
                  </a:lnTo>
                  <a:lnTo>
                    <a:pt x="3" y="2"/>
                  </a:lnTo>
                  <a:lnTo>
                    <a:pt x="2" y="2"/>
                  </a:lnTo>
                  <a:lnTo>
                    <a:pt x="0" y="0"/>
                  </a:lnTo>
                  <a:lnTo>
                    <a:pt x="2" y="0"/>
                  </a:lnTo>
                  <a:lnTo>
                    <a:pt x="3" y="2"/>
                  </a:lnTo>
                  <a:lnTo>
                    <a:pt x="4"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2" name="Freeform 464"/>
            <p:cNvSpPr>
              <a:spLocks/>
            </p:cNvSpPr>
            <p:nvPr/>
          </p:nvSpPr>
          <p:spPr bwMode="auto">
            <a:xfrm>
              <a:off x="3243" y="1039"/>
              <a:ext cx="2" cy="2"/>
            </a:xfrm>
            <a:custGeom>
              <a:avLst/>
              <a:gdLst>
                <a:gd name="T0" fmla="*/ 3 w 3"/>
                <a:gd name="T1" fmla="*/ 3 h 3"/>
                <a:gd name="T2" fmla="*/ 2 w 3"/>
                <a:gd name="T3" fmla="*/ 3 h 3"/>
                <a:gd name="T4" fmla="*/ 0 w 3"/>
                <a:gd name="T5" fmla="*/ 2 h 3"/>
                <a:gd name="T6" fmla="*/ 0 w 3"/>
                <a:gd name="T7" fmla="*/ 0 h 3"/>
                <a:gd name="T8" fmla="*/ 2 w 3"/>
                <a:gd name="T9" fmla="*/ 0 h 3"/>
                <a:gd name="T10" fmla="*/ 2 w 3"/>
                <a:gd name="T11" fmla="*/ 2 h 3"/>
                <a:gd name="T12" fmla="*/ 2 w 3"/>
                <a:gd name="T13" fmla="*/ 3 h 3"/>
                <a:gd name="T14" fmla="*/ 3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3"/>
                  </a:moveTo>
                  <a:lnTo>
                    <a:pt x="2" y="3"/>
                  </a:lnTo>
                  <a:lnTo>
                    <a:pt x="0" y="2"/>
                  </a:lnTo>
                  <a:lnTo>
                    <a:pt x="0" y="0"/>
                  </a:lnTo>
                  <a:lnTo>
                    <a:pt x="2" y="0"/>
                  </a:lnTo>
                  <a:lnTo>
                    <a:pt x="2" y="2"/>
                  </a:lnTo>
                  <a:lnTo>
                    <a:pt x="2" y="3"/>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3" name="Freeform 465"/>
            <p:cNvSpPr>
              <a:spLocks/>
            </p:cNvSpPr>
            <p:nvPr/>
          </p:nvSpPr>
          <p:spPr bwMode="auto">
            <a:xfrm>
              <a:off x="3184" y="1029"/>
              <a:ext cx="1" cy="1"/>
            </a:xfrm>
            <a:custGeom>
              <a:avLst/>
              <a:gdLst>
                <a:gd name="T0" fmla="*/ 3 w 3"/>
                <a:gd name="T1" fmla="*/ 2 h 3"/>
                <a:gd name="T2" fmla="*/ 1 w 3"/>
                <a:gd name="T3" fmla="*/ 2 h 3"/>
                <a:gd name="T4" fmla="*/ 0 w 3"/>
                <a:gd name="T5" fmla="*/ 2 h 3"/>
                <a:gd name="T6" fmla="*/ 0 w 3"/>
                <a:gd name="T7" fmla="*/ 0 h 3"/>
                <a:gd name="T8" fmla="*/ 0 w 3"/>
                <a:gd name="T9" fmla="*/ 2 h 3"/>
                <a:gd name="T10" fmla="*/ 0 w 3"/>
                <a:gd name="T11" fmla="*/ 3 h 3"/>
                <a:gd name="T12" fmla="*/ 1 w 3"/>
                <a:gd name="T13" fmla="*/ 3 h 3"/>
                <a:gd name="T14" fmla="*/ 3 w 3"/>
                <a:gd name="T15" fmla="*/ 3 h 3"/>
                <a:gd name="T16" fmla="*/ 3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2"/>
                  </a:moveTo>
                  <a:lnTo>
                    <a:pt x="1" y="2"/>
                  </a:lnTo>
                  <a:lnTo>
                    <a:pt x="0" y="2"/>
                  </a:lnTo>
                  <a:lnTo>
                    <a:pt x="0" y="0"/>
                  </a:lnTo>
                  <a:lnTo>
                    <a:pt x="0" y="2"/>
                  </a:lnTo>
                  <a:lnTo>
                    <a:pt x="0" y="3"/>
                  </a:lnTo>
                  <a:lnTo>
                    <a:pt x="1" y="3"/>
                  </a:lnTo>
                  <a:lnTo>
                    <a:pt x="3" y="3"/>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4" name="Freeform 466"/>
            <p:cNvSpPr>
              <a:spLocks/>
            </p:cNvSpPr>
            <p:nvPr/>
          </p:nvSpPr>
          <p:spPr bwMode="auto">
            <a:xfrm>
              <a:off x="3165" y="1013"/>
              <a:ext cx="1" cy="1"/>
            </a:xfrm>
            <a:custGeom>
              <a:avLst/>
              <a:gdLst>
                <a:gd name="T0" fmla="*/ 0 w 3"/>
                <a:gd name="T1" fmla="*/ 1 h 1"/>
                <a:gd name="T2" fmla="*/ 2 w 3"/>
                <a:gd name="T3" fmla="*/ 0 h 1"/>
                <a:gd name="T4" fmla="*/ 3 w 3"/>
                <a:gd name="T5" fmla="*/ 0 h 1"/>
                <a:gd name="T6" fmla="*/ 3 w 3"/>
                <a:gd name="T7" fmla="*/ 1 h 1"/>
                <a:gd name="T8" fmla="*/ 2 w 3"/>
                <a:gd name="T9" fmla="*/ 1 h 1"/>
                <a:gd name="T10" fmla="*/ 0 w 3"/>
                <a:gd name="T11" fmla="*/ 1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2" y="0"/>
                  </a:lnTo>
                  <a:lnTo>
                    <a:pt x="3" y="0"/>
                  </a:lnTo>
                  <a:lnTo>
                    <a:pt x="3"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5" name="Freeform 467"/>
            <p:cNvSpPr>
              <a:spLocks/>
            </p:cNvSpPr>
            <p:nvPr/>
          </p:nvSpPr>
          <p:spPr bwMode="auto">
            <a:xfrm>
              <a:off x="3173" y="1071"/>
              <a:ext cx="2" cy="1"/>
            </a:xfrm>
            <a:custGeom>
              <a:avLst/>
              <a:gdLst>
                <a:gd name="T0" fmla="*/ 3 w 3"/>
                <a:gd name="T1" fmla="*/ 2 h 3"/>
                <a:gd name="T2" fmla="*/ 2 w 3"/>
                <a:gd name="T3" fmla="*/ 2 h 3"/>
                <a:gd name="T4" fmla="*/ 2 w 3"/>
                <a:gd name="T5" fmla="*/ 0 h 3"/>
                <a:gd name="T6" fmla="*/ 0 w 3"/>
                <a:gd name="T7" fmla="*/ 0 h 3"/>
                <a:gd name="T8" fmla="*/ 0 w 3"/>
                <a:gd name="T9" fmla="*/ 2 h 3"/>
                <a:gd name="T10" fmla="*/ 0 w 3"/>
                <a:gd name="T11" fmla="*/ 3 h 3"/>
                <a:gd name="T12" fmla="*/ 0 w 3"/>
                <a:gd name="T13" fmla="*/ 2 h 3"/>
                <a:gd name="T14" fmla="*/ 2 w 3"/>
                <a:gd name="T15" fmla="*/ 2 h 3"/>
                <a:gd name="T16" fmla="*/ 2 w 3"/>
                <a:gd name="T17" fmla="*/ 3 h 3"/>
                <a:gd name="T18" fmla="*/ 3 w 3"/>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3" y="2"/>
                  </a:moveTo>
                  <a:lnTo>
                    <a:pt x="2" y="2"/>
                  </a:lnTo>
                  <a:lnTo>
                    <a:pt x="2" y="0"/>
                  </a:lnTo>
                  <a:lnTo>
                    <a:pt x="0" y="0"/>
                  </a:lnTo>
                  <a:lnTo>
                    <a:pt x="0" y="2"/>
                  </a:lnTo>
                  <a:lnTo>
                    <a:pt x="0" y="3"/>
                  </a:lnTo>
                  <a:lnTo>
                    <a:pt x="0" y="2"/>
                  </a:lnTo>
                  <a:lnTo>
                    <a:pt x="2" y="2"/>
                  </a:lnTo>
                  <a:lnTo>
                    <a:pt x="2" y="3"/>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6" name="Freeform 468"/>
            <p:cNvSpPr>
              <a:spLocks/>
            </p:cNvSpPr>
            <p:nvPr/>
          </p:nvSpPr>
          <p:spPr bwMode="auto">
            <a:xfrm>
              <a:off x="3330" y="1002"/>
              <a:ext cx="1" cy="1"/>
            </a:xfrm>
            <a:custGeom>
              <a:avLst/>
              <a:gdLst>
                <a:gd name="T0" fmla="*/ 3 w 3"/>
                <a:gd name="T1" fmla="*/ 1 h 3"/>
                <a:gd name="T2" fmla="*/ 2 w 3"/>
                <a:gd name="T3" fmla="*/ 3 h 3"/>
                <a:gd name="T4" fmla="*/ 0 w 3"/>
                <a:gd name="T5" fmla="*/ 3 h 3"/>
                <a:gd name="T6" fmla="*/ 2 w 3"/>
                <a:gd name="T7" fmla="*/ 1 h 3"/>
                <a:gd name="T8" fmla="*/ 2 w 3"/>
                <a:gd name="T9" fmla="*/ 0 h 3"/>
                <a:gd name="T10" fmla="*/ 3 w 3"/>
                <a:gd name="T11" fmla="*/ 0 h 3"/>
                <a:gd name="T12" fmla="*/ 3 w 3"/>
                <a:gd name="T13" fmla="*/ 1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3" y="1"/>
                  </a:moveTo>
                  <a:lnTo>
                    <a:pt x="2" y="3"/>
                  </a:lnTo>
                  <a:lnTo>
                    <a:pt x="0" y="3"/>
                  </a:lnTo>
                  <a:lnTo>
                    <a:pt x="2" y="1"/>
                  </a:lnTo>
                  <a:lnTo>
                    <a:pt x="2" y="0"/>
                  </a:lnTo>
                  <a:lnTo>
                    <a:pt x="3" y="0"/>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7" name="Freeform 469"/>
            <p:cNvSpPr>
              <a:spLocks/>
            </p:cNvSpPr>
            <p:nvPr/>
          </p:nvSpPr>
          <p:spPr bwMode="auto">
            <a:xfrm>
              <a:off x="3165" y="1048"/>
              <a:ext cx="2" cy="2"/>
            </a:xfrm>
            <a:custGeom>
              <a:avLst/>
              <a:gdLst>
                <a:gd name="T0" fmla="*/ 0 w 4"/>
                <a:gd name="T1" fmla="*/ 0 h 3"/>
                <a:gd name="T2" fmla="*/ 1 w 4"/>
                <a:gd name="T3" fmla="*/ 0 h 3"/>
                <a:gd name="T4" fmla="*/ 2 w 4"/>
                <a:gd name="T5" fmla="*/ 1 h 3"/>
                <a:gd name="T6" fmla="*/ 2 w 4"/>
                <a:gd name="T7" fmla="*/ 0 h 3"/>
                <a:gd name="T8" fmla="*/ 4 w 4"/>
                <a:gd name="T9" fmla="*/ 1 h 3"/>
                <a:gd name="T10" fmla="*/ 4 w 4"/>
                <a:gd name="T11" fmla="*/ 3 h 3"/>
                <a:gd name="T12" fmla="*/ 2 w 4"/>
                <a:gd name="T13" fmla="*/ 3 h 3"/>
                <a:gd name="T14" fmla="*/ 2 w 4"/>
                <a:gd name="T15" fmla="*/ 1 h 3"/>
                <a:gd name="T16" fmla="*/ 1 w 4"/>
                <a:gd name="T17" fmla="*/ 1 h 3"/>
                <a:gd name="T18" fmla="*/ 0 w 4"/>
                <a:gd name="T19" fmla="*/ 1 h 3"/>
                <a:gd name="T20" fmla="*/ 0 w 4"/>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0" y="0"/>
                  </a:moveTo>
                  <a:lnTo>
                    <a:pt x="1" y="0"/>
                  </a:lnTo>
                  <a:lnTo>
                    <a:pt x="2" y="1"/>
                  </a:lnTo>
                  <a:lnTo>
                    <a:pt x="2" y="0"/>
                  </a:lnTo>
                  <a:lnTo>
                    <a:pt x="4" y="1"/>
                  </a:lnTo>
                  <a:lnTo>
                    <a:pt x="4" y="3"/>
                  </a:lnTo>
                  <a:lnTo>
                    <a:pt x="2" y="3"/>
                  </a:lnTo>
                  <a:lnTo>
                    <a:pt x="2" y="1"/>
                  </a:lnTo>
                  <a:lnTo>
                    <a:pt x="1"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8" name="Freeform 470"/>
            <p:cNvSpPr>
              <a:spLocks/>
            </p:cNvSpPr>
            <p:nvPr/>
          </p:nvSpPr>
          <p:spPr bwMode="auto">
            <a:xfrm>
              <a:off x="3153" y="1015"/>
              <a:ext cx="2" cy="2"/>
            </a:xfrm>
            <a:custGeom>
              <a:avLst/>
              <a:gdLst>
                <a:gd name="T0" fmla="*/ 0 w 3"/>
                <a:gd name="T1" fmla="*/ 1 h 3"/>
                <a:gd name="T2" fmla="*/ 2 w 3"/>
                <a:gd name="T3" fmla="*/ 1 h 3"/>
                <a:gd name="T4" fmla="*/ 2 w 3"/>
                <a:gd name="T5" fmla="*/ 0 h 3"/>
                <a:gd name="T6" fmla="*/ 2 w 3"/>
                <a:gd name="T7" fmla="*/ 1 h 3"/>
                <a:gd name="T8" fmla="*/ 3 w 3"/>
                <a:gd name="T9" fmla="*/ 1 h 3"/>
                <a:gd name="T10" fmla="*/ 3 w 3"/>
                <a:gd name="T11" fmla="*/ 3 h 3"/>
                <a:gd name="T12" fmla="*/ 2 w 3"/>
                <a:gd name="T13" fmla="*/ 3 h 3"/>
                <a:gd name="T14" fmla="*/ 0 w 3"/>
                <a:gd name="T15" fmla="*/ 3 h 3"/>
                <a:gd name="T16" fmla="*/ 0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1"/>
                  </a:moveTo>
                  <a:lnTo>
                    <a:pt x="2" y="1"/>
                  </a:lnTo>
                  <a:lnTo>
                    <a:pt x="2" y="0"/>
                  </a:lnTo>
                  <a:lnTo>
                    <a:pt x="2" y="1"/>
                  </a:lnTo>
                  <a:lnTo>
                    <a:pt x="3" y="1"/>
                  </a:lnTo>
                  <a:lnTo>
                    <a:pt x="3" y="3"/>
                  </a:lnTo>
                  <a:lnTo>
                    <a:pt x="2" y="3"/>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19" name="Freeform 471"/>
            <p:cNvSpPr>
              <a:spLocks/>
            </p:cNvSpPr>
            <p:nvPr/>
          </p:nvSpPr>
          <p:spPr bwMode="auto">
            <a:xfrm>
              <a:off x="3181" y="1066"/>
              <a:ext cx="1" cy="2"/>
            </a:xfrm>
            <a:custGeom>
              <a:avLst/>
              <a:gdLst>
                <a:gd name="T0" fmla="*/ 0 w 3"/>
                <a:gd name="T1" fmla="*/ 2 h 3"/>
                <a:gd name="T2" fmla="*/ 1 w 3"/>
                <a:gd name="T3" fmla="*/ 2 h 3"/>
                <a:gd name="T4" fmla="*/ 0 w 3"/>
                <a:gd name="T5" fmla="*/ 2 h 3"/>
                <a:gd name="T6" fmla="*/ 0 w 3"/>
                <a:gd name="T7" fmla="*/ 0 h 3"/>
                <a:gd name="T8" fmla="*/ 1 w 3"/>
                <a:gd name="T9" fmla="*/ 0 h 3"/>
                <a:gd name="T10" fmla="*/ 1 w 3"/>
                <a:gd name="T11" fmla="*/ 2 h 3"/>
                <a:gd name="T12" fmla="*/ 3 w 3"/>
                <a:gd name="T13" fmla="*/ 0 h 3"/>
                <a:gd name="T14" fmla="*/ 3 w 3"/>
                <a:gd name="T15" fmla="*/ 2 h 3"/>
                <a:gd name="T16" fmla="*/ 3 w 3"/>
                <a:gd name="T17" fmla="*/ 3 h 3"/>
                <a:gd name="T18" fmla="*/ 1 w 3"/>
                <a:gd name="T19" fmla="*/ 3 h 3"/>
                <a:gd name="T20" fmla="*/ 0 w 3"/>
                <a:gd name="T21" fmla="*/ 2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0" y="2"/>
                  </a:moveTo>
                  <a:lnTo>
                    <a:pt x="1" y="2"/>
                  </a:lnTo>
                  <a:lnTo>
                    <a:pt x="0" y="2"/>
                  </a:lnTo>
                  <a:lnTo>
                    <a:pt x="0" y="0"/>
                  </a:lnTo>
                  <a:lnTo>
                    <a:pt x="1" y="0"/>
                  </a:lnTo>
                  <a:lnTo>
                    <a:pt x="1" y="2"/>
                  </a:lnTo>
                  <a:lnTo>
                    <a:pt x="3" y="0"/>
                  </a:lnTo>
                  <a:lnTo>
                    <a:pt x="3" y="2"/>
                  </a:lnTo>
                  <a:lnTo>
                    <a:pt x="3" y="3"/>
                  </a:lnTo>
                  <a:lnTo>
                    <a:pt x="1"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0" name="Freeform 472"/>
            <p:cNvSpPr>
              <a:spLocks/>
            </p:cNvSpPr>
            <p:nvPr/>
          </p:nvSpPr>
          <p:spPr bwMode="auto">
            <a:xfrm>
              <a:off x="3320" y="1007"/>
              <a:ext cx="2" cy="1"/>
            </a:xfrm>
            <a:custGeom>
              <a:avLst/>
              <a:gdLst>
                <a:gd name="T0" fmla="*/ 3 w 3"/>
                <a:gd name="T1" fmla="*/ 0 h 3"/>
                <a:gd name="T2" fmla="*/ 3 w 3"/>
                <a:gd name="T3" fmla="*/ 1 h 3"/>
                <a:gd name="T4" fmla="*/ 1 w 3"/>
                <a:gd name="T5" fmla="*/ 1 h 3"/>
                <a:gd name="T6" fmla="*/ 1 w 3"/>
                <a:gd name="T7" fmla="*/ 3 h 3"/>
                <a:gd name="T8" fmla="*/ 1 w 3"/>
                <a:gd name="T9" fmla="*/ 1 h 3"/>
                <a:gd name="T10" fmla="*/ 0 w 3"/>
                <a:gd name="T11" fmla="*/ 1 h 3"/>
                <a:gd name="T12" fmla="*/ 0 w 3"/>
                <a:gd name="T13" fmla="*/ 0 h 3"/>
                <a:gd name="T14" fmla="*/ 1 w 3"/>
                <a:gd name="T15" fmla="*/ 0 h 3"/>
                <a:gd name="T16" fmla="*/ 3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0"/>
                  </a:moveTo>
                  <a:lnTo>
                    <a:pt x="3" y="1"/>
                  </a:lnTo>
                  <a:lnTo>
                    <a:pt x="1" y="1"/>
                  </a:lnTo>
                  <a:lnTo>
                    <a:pt x="1" y="3"/>
                  </a:lnTo>
                  <a:lnTo>
                    <a:pt x="1" y="1"/>
                  </a:lnTo>
                  <a:lnTo>
                    <a:pt x="0" y="1"/>
                  </a:lnTo>
                  <a:lnTo>
                    <a:pt x="0" y="0"/>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1" name="Freeform 473"/>
            <p:cNvSpPr>
              <a:spLocks/>
            </p:cNvSpPr>
            <p:nvPr/>
          </p:nvSpPr>
          <p:spPr bwMode="auto">
            <a:xfrm>
              <a:off x="3175" y="1051"/>
              <a:ext cx="1" cy="2"/>
            </a:xfrm>
            <a:custGeom>
              <a:avLst/>
              <a:gdLst>
                <a:gd name="T0" fmla="*/ 0 w 1"/>
                <a:gd name="T1" fmla="*/ 2 h 3"/>
                <a:gd name="T2" fmla="*/ 0 w 1"/>
                <a:gd name="T3" fmla="*/ 0 h 3"/>
                <a:gd name="T4" fmla="*/ 1 w 1"/>
                <a:gd name="T5" fmla="*/ 0 h 3"/>
                <a:gd name="T6" fmla="*/ 1 w 1"/>
                <a:gd name="T7" fmla="*/ 2 h 3"/>
                <a:gd name="T8" fmla="*/ 0 w 1"/>
                <a:gd name="T9" fmla="*/ 2 h 3"/>
                <a:gd name="T10" fmla="*/ 0 w 1"/>
                <a:gd name="T11" fmla="*/ 3 h 3"/>
                <a:gd name="T12" fmla="*/ 0 w 1"/>
                <a:gd name="T13" fmla="*/ 2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2"/>
                  </a:moveTo>
                  <a:lnTo>
                    <a:pt x="0" y="0"/>
                  </a:lnTo>
                  <a:lnTo>
                    <a:pt x="1" y="0"/>
                  </a:lnTo>
                  <a:lnTo>
                    <a:pt x="1" y="2"/>
                  </a:lnTo>
                  <a:lnTo>
                    <a:pt x="0" y="2"/>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2" name="Freeform 474"/>
            <p:cNvSpPr>
              <a:spLocks/>
            </p:cNvSpPr>
            <p:nvPr/>
          </p:nvSpPr>
          <p:spPr bwMode="auto">
            <a:xfrm>
              <a:off x="3207" y="1016"/>
              <a:ext cx="1" cy="2"/>
            </a:xfrm>
            <a:custGeom>
              <a:avLst/>
              <a:gdLst>
                <a:gd name="T0" fmla="*/ 1 w 1"/>
                <a:gd name="T1" fmla="*/ 2 h 3"/>
                <a:gd name="T2" fmla="*/ 1 w 1"/>
                <a:gd name="T3" fmla="*/ 3 h 3"/>
                <a:gd name="T4" fmla="*/ 1 w 1"/>
                <a:gd name="T5" fmla="*/ 2 h 3"/>
                <a:gd name="T6" fmla="*/ 0 w 1"/>
                <a:gd name="T7" fmla="*/ 2 h 3"/>
                <a:gd name="T8" fmla="*/ 0 w 1"/>
                <a:gd name="T9" fmla="*/ 0 h 3"/>
                <a:gd name="T10" fmla="*/ 1 w 1"/>
                <a:gd name="T11" fmla="*/ 2 h 3"/>
                <a:gd name="T12" fmla="*/ 1 w 1"/>
                <a:gd name="T13" fmla="*/ 0 h 3"/>
                <a:gd name="T14" fmla="*/ 1 w 1"/>
                <a:gd name="T15" fmla="*/ 2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1" y="2"/>
                  </a:moveTo>
                  <a:lnTo>
                    <a:pt x="1" y="3"/>
                  </a:lnTo>
                  <a:lnTo>
                    <a:pt x="1" y="2"/>
                  </a:lnTo>
                  <a:lnTo>
                    <a:pt x="0" y="2"/>
                  </a:lnTo>
                  <a:lnTo>
                    <a:pt x="0" y="0"/>
                  </a:lnTo>
                  <a:lnTo>
                    <a:pt x="1" y="2"/>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3" name="Freeform 475"/>
            <p:cNvSpPr>
              <a:spLocks/>
            </p:cNvSpPr>
            <p:nvPr/>
          </p:nvSpPr>
          <p:spPr bwMode="auto">
            <a:xfrm>
              <a:off x="3190" y="1046"/>
              <a:ext cx="2" cy="1"/>
            </a:xfrm>
            <a:custGeom>
              <a:avLst/>
              <a:gdLst>
                <a:gd name="T0" fmla="*/ 0 w 4"/>
                <a:gd name="T1" fmla="*/ 0 h 2"/>
                <a:gd name="T2" fmla="*/ 1 w 4"/>
                <a:gd name="T3" fmla="*/ 0 h 2"/>
                <a:gd name="T4" fmla="*/ 2 w 4"/>
                <a:gd name="T5" fmla="*/ 0 h 2"/>
                <a:gd name="T6" fmla="*/ 4 w 4"/>
                <a:gd name="T7" fmla="*/ 2 h 2"/>
                <a:gd name="T8" fmla="*/ 2 w 4"/>
                <a:gd name="T9" fmla="*/ 2 h 2"/>
                <a:gd name="T10" fmla="*/ 1 w 4"/>
                <a:gd name="T11" fmla="*/ 2 h 2"/>
                <a:gd name="T12" fmla="*/ 1 w 4"/>
                <a:gd name="T13" fmla="*/ 0 h 2"/>
                <a:gd name="T14" fmla="*/ 0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0"/>
                  </a:moveTo>
                  <a:lnTo>
                    <a:pt x="1" y="0"/>
                  </a:lnTo>
                  <a:lnTo>
                    <a:pt x="2" y="0"/>
                  </a:lnTo>
                  <a:lnTo>
                    <a:pt x="4" y="2"/>
                  </a:lnTo>
                  <a:lnTo>
                    <a:pt x="2" y="2"/>
                  </a:lnTo>
                  <a:lnTo>
                    <a:pt x="1" y="2"/>
                  </a:ln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4" name="Freeform 476"/>
            <p:cNvSpPr>
              <a:spLocks/>
            </p:cNvSpPr>
            <p:nvPr/>
          </p:nvSpPr>
          <p:spPr bwMode="auto">
            <a:xfrm>
              <a:off x="3165" y="1030"/>
              <a:ext cx="1" cy="2"/>
            </a:xfrm>
            <a:custGeom>
              <a:avLst/>
              <a:gdLst>
                <a:gd name="T0" fmla="*/ 0 w 2"/>
                <a:gd name="T1" fmla="*/ 3 h 3"/>
                <a:gd name="T2" fmla="*/ 0 w 2"/>
                <a:gd name="T3" fmla="*/ 0 h 3"/>
                <a:gd name="T4" fmla="*/ 2 w 2"/>
                <a:gd name="T5" fmla="*/ 0 h 3"/>
                <a:gd name="T6" fmla="*/ 2 w 2"/>
                <a:gd name="T7" fmla="*/ 1 h 3"/>
                <a:gd name="T8" fmla="*/ 0 w 2"/>
                <a:gd name="T9" fmla="*/ 1 h 3"/>
                <a:gd name="T10" fmla="*/ 2 w 2"/>
                <a:gd name="T11" fmla="*/ 1 h 3"/>
                <a:gd name="T12" fmla="*/ 2 w 2"/>
                <a:gd name="T13" fmla="*/ 3 h 3"/>
                <a:gd name="T14" fmla="*/ 0 w 2"/>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3"/>
                  </a:moveTo>
                  <a:lnTo>
                    <a:pt x="0" y="0"/>
                  </a:lnTo>
                  <a:lnTo>
                    <a:pt x="2" y="0"/>
                  </a:lnTo>
                  <a:lnTo>
                    <a:pt x="2" y="1"/>
                  </a:lnTo>
                  <a:lnTo>
                    <a:pt x="0" y="1"/>
                  </a:lnTo>
                  <a:lnTo>
                    <a:pt x="2" y="1"/>
                  </a:lnTo>
                  <a:lnTo>
                    <a:pt x="2"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5" name="Freeform 477"/>
            <p:cNvSpPr>
              <a:spLocks/>
            </p:cNvSpPr>
            <p:nvPr/>
          </p:nvSpPr>
          <p:spPr bwMode="auto">
            <a:xfrm>
              <a:off x="3177" y="1038"/>
              <a:ext cx="1" cy="1"/>
            </a:xfrm>
            <a:custGeom>
              <a:avLst/>
              <a:gdLst>
                <a:gd name="T0" fmla="*/ 0 w 3"/>
                <a:gd name="T1" fmla="*/ 2 h 3"/>
                <a:gd name="T2" fmla="*/ 2 w 3"/>
                <a:gd name="T3" fmla="*/ 2 h 3"/>
                <a:gd name="T4" fmla="*/ 2 w 3"/>
                <a:gd name="T5" fmla="*/ 0 h 3"/>
                <a:gd name="T6" fmla="*/ 3 w 3"/>
                <a:gd name="T7" fmla="*/ 0 h 3"/>
                <a:gd name="T8" fmla="*/ 3 w 3"/>
                <a:gd name="T9" fmla="*/ 2 h 3"/>
                <a:gd name="T10" fmla="*/ 2 w 3"/>
                <a:gd name="T11" fmla="*/ 2 h 3"/>
                <a:gd name="T12" fmla="*/ 3 w 3"/>
                <a:gd name="T13" fmla="*/ 2 h 3"/>
                <a:gd name="T14" fmla="*/ 2 w 3"/>
                <a:gd name="T15" fmla="*/ 2 h 3"/>
                <a:gd name="T16" fmla="*/ 2 w 3"/>
                <a:gd name="T17" fmla="*/ 3 h 3"/>
                <a:gd name="T18" fmla="*/ 0 w 3"/>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2"/>
                  </a:moveTo>
                  <a:lnTo>
                    <a:pt x="2" y="2"/>
                  </a:lnTo>
                  <a:lnTo>
                    <a:pt x="2" y="0"/>
                  </a:lnTo>
                  <a:lnTo>
                    <a:pt x="3" y="0"/>
                  </a:lnTo>
                  <a:lnTo>
                    <a:pt x="3" y="2"/>
                  </a:lnTo>
                  <a:lnTo>
                    <a:pt x="2" y="2"/>
                  </a:lnTo>
                  <a:lnTo>
                    <a:pt x="3" y="2"/>
                  </a:lnTo>
                  <a:lnTo>
                    <a:pt x="2" y="2"/>
                  </a:lnTo>
                  <a:lnTo>
                    <a:pt x="2"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6" name="Freeform 478"/>
            <p:cNvSpPr>
              <a:spLocks/>
            </p:cNvSpPr>
            <p:nvPr/>
          </p:nvSpPr>
          <p:spPr bwMode="auto">
            <a:xfrm>
              <a:off x="3248" y="995"/>
              <a:ext cx="2" cy="1"/>
            </a:xfrm>
            <a:custGeom>
              <a:avLst/>
              <a:gdLst>
                <a:gd name="T0" fmla="*/ 3 w 3"/>
                <a:gd name="T1" fmla="*/ 2 h 3"/>
                <a:gd name="T2" fmla="*/ 3 w 3"/>
                <a:gd name="T3" fmla="*/ 3 h 3"/>
                <a:gd name="T4" fmla="*/ 2 w 3"/>
                <a:gd name="T5" fmla="*/ 3 h 3"/>
                <a:gd name="T6" fmla="*/ 0 w 3"/>
                <a:gd name="T7" fmla="*/ 3 h 3"/>
                <a:gd name="T8" fmla="*/ 2 w 3"/>
                <a:gd name="T9" fmla="*/ 2 h 3"/>
                <a:gd name="T10" fmla="*/ 0 w 3"/>
                <a:gd name="T11" fmla="*/ 2 h 3"/>
                <a:gd name="T12" fmla="*/ 2 w 3"/>
                <a:gd name="T13" fmla="*/ 2 h 3"/>
                <a:gd name="T14" fmla="*/ 3 w 3"/>
                <a:gd name="T15" fmla="*/ 0 h 3"/>
                <a:gd name="T16" fmla="*/ 3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2"/>
                  </a:moveTo>
                  <a:lnTo>
                    <a:pt x="3" y="3"/>
                  </a:lnTo>
                  <a:lnTo>
                    <a:pt x="2" y="3"/>
                  </a:lnTo>
                  <a:lnTo>
                    <a:pt x="0" y="3"/>
                  </a:lnTo>
                  <a:lnTo>
                    <a:pt x="2" y="2"/>
                  </a:lnTo>
                  <a:lnTo>
                    <a:pt x="0" y="2"/>
                  </a:lnTo>
                  <a:lnTo>
                    <a:pt x="2" y="2"/>
                  </a:lnTo>
                  <a:lnTo>
                    <a:pt x="3" y="0"/>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7" name="Freeform 479"/>
            <p:cNvSpPr>
              <a:spLocks/>
            </p:cNvSpPr>
            <p:nvPr/>
          </p:nvSpPr>
          <p:spPr bwMode="auto">
            <a:xfrm>
              <a:off x="3202" y="1046"/>
              <a:ext cx="2" cy="1"/>
            </a:xfrm>
            <a:custGeom>
              <a:avLst/>
              <a:gdLst>
                <a:gd name="T0" fmla="*/ 3 w 3"/>
                <a:gd name="T1" fmla="*/ 1 h 3"/>
                <a:gd name="T2" fmla="*/ 1 w 3"/>
                <a:gd name="T3" fmla="*/ 1 h 3"/>
                <a:gd name="T4" fmla="*/ 1 w 3"/>
                <a:gd name="T5" fmla="*/ 3 h 3"/>
                <a:gd name="T6" fmla="*/ 0 w 3"/>
                <a:gd name="T7" fmla="*/ 3 h 3"/>
                <a:gd name="T8" fmla="*/ 0 w 3"/>
                <a:gd name="T9" fmla="*/ 1 h 3"/>
                <a:gd name="T10" fmla="*/ 1 w 3"/>
                <a:gd name="T11" fmla="*/ 1 h 3"/>
                <a:gd name="T12" fmla="*/ 1 w 3"/>
                <a:gd name="T13" fmla="*/ 0 h 3"/>
                <a:gd name="T14" fmla="*/ 1 w 3"/>
                <a:gd name="T15" fmla="*/ 1 h 3"/>
                <a:gd name="T16" fmla="*/ 3 w 3"/>
                <a:gd name="T17" fmla="*/ 1 h 3"/>
                <a:gd name="T18" fmla="*/ 3 w 3"/>
                <a:gd name="T19" fmla="*/ 0 h 3"/>
                <a:gd name="T20" fmla="*/ 3 w 3"/>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3" y="1"/>
                  </a:moveTo>
                  <a:lnTo>
                    <a:pt x="1" y="1"/>
                  </a:lnTo>
                  <a:lnTo>
                    <a:pt x="1" y="3"/>
                  </a:lnTo>
                  <a:lnTo>
                    <a:pt x="0" y="3"/>
                  </a:lnTo>
                  <a:lnTo>
                    <a:pt x="0" y="1"/>
                  </a:lnTo>
                  <a:lnTo>
                    <a:pt x="1" y="1"/>
                  </a:lnTo>
                  <a:lnTo>
                    <a:pt x="1" y="0"/>
                  </a:lnTo>
                  <a:lnTo>
                    <a:pt x="1" y="1"/>
                  </a:lnTo>
                  <a:lnTo>
                    <a:pt x="3" y="1"/>
                  </a:lnTo>
                  <a:lnTo>
                    <a:pt x="3" y="0"/>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8" name="Freeform 480"/>
            <p:cNvSpPr>
              <a:spLocks/>
            </p:cNvSpPr>
            <p:nvPr/>
          </p:nvSpPr>
          <p:spPr bwMode="auto">
            <a:xfrm>
              <a:off x="3185" y="1041"/>
              <a:ext cx="1" cy="1"/>
            </a:xfrm>
            <a:custGeom>
              <a:avLst/>
              <a:gdLst>
                <a:gd name="T0" fmla="*/ 0 w 3"/>
                <a:gd name="T1" fmla="*/ 3 h 3"/>
                <a:gd name="T2" fmla="*/ 0 w 3"/>
                <a:gd name="T3" fmla="*/ 1 h 3"/>
                <a:gd name="T4" fmla="*/ 2 w 3"/>
                <a:gd name="T5" fmla="*/ 1 h 3"/>
                <a:gd name="T6" fmla="*/ 2 w 3"/>
                <a:gd name="T7" fmla="*/ 0 h 3"/>
                <a:gd name="T8" fmla="*/ 2 w 3"/>
                <a:gd name="T9" fmla="*/ 1 h 3"/>
                <a:gd name="T10" fmla="*/ 3 w 3"/>
                <a:gd name="T11" fmla="*/ 1 h 3"/>
                <a:gd name="T12" fmla="*/ 3 w 3"/>
                <a:gd name="T13" fmla="*/ 3 h 3"/>
                <a:gd name="T14" fmla="*/ 2 w 3"/>
                <a:gd name="T15" fmla="*/ 3 h 3"/>
                <a:gd name="T16" fmla="*/ 0 w 3"/>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3"/>
                  </a:moveTo>
                  <a:lnTo>
                    <a:pt x="0" y="1"/>
                  </a:lnTo>
                  <a:lnTo>
                    <a:pt x="2" y="1"/>
                  </a:lnTo>
                  <a:lnTo>
                    <a:pt x="2" y="0"/>
                  </a:lnTo>
                  <a:lnTo>
                    <a:pt x="2" y="1"/>
                  </a:lnTo>
                  <a:lnTo>
                    <a:pt x="3" y="1"/>
                  </a:lnTo>
                  <a:lnTo>
                    <a:pt x="3" y="3"/>
                  </a:lnTo>
                  <a:lnTo>
                    <a:pt x="2"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29" name="Freeform 481"/>
            <p:cNvSpPr>
              <a:spLocks/>
            </p:cNvSpPr>
            <p:nvPr/>
          </p:nvSpPr>
          <p:spPr bwMode="auto">
            <a:xfrm>
              <a:off x="3203" y="1020"/>
              <a:ext cx="2" cy="1"/>
            </a:xfrm>
            <a:custGeom>
              <a:avLst/>
              <a:gdLst>
                <a:gd name="T0" fmla="*/ 3 w 3"/>
                <a:gd name="T1" fmla="*/ 2 h 2"/>
                <a:gd name="T2" fmla="*/ 2 w 3"/>
                <a:gd name="T3" fmla="*/ 2 h 2"/>
                <a:gd name="T4" fmla="*/ 0 w 3"/>
                <a:gd name="T5" fmla="*/ 2 h 2"/>
                <a:gd name="T6" fmla="*/ 0 w 3"/>
                <a:gd name="T7" fmla="*/ 1 h 2"/>
                <a:gd name="T8" fmla="*/ 0 w 3"/>
                <a:gd name="T9" fmla="*/ 0 h 2"/>
                <a:gd name="T10" fmla="*/ 2 w 3"/>
                <a:gd name="T11" fmla="*/ 1 h 2"/>
                <a:gd name="T12" fmla="*/ 3 w 3"/>
                <a:gd name="T13" fmla="*/ 1 h 2"/>
                <a:gd name="T14" fmla="*/ 3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2" y="2"/>
                  </a:lnTo>
                  <a:lnTo>
                    <a:pt x="0" y="2"/>
                  </a:lnTo>
                  <a:lnTo>
                    <a:pt x="0" y="1"/>
                  </a:lnTo>
                  <a:lnTo>
                    <a:pt x="0" y="0"/>
                  </a:lnTo>
                  <a:lnTo>
                    <a:pt x="2" y="1"/>
                  </a:lnTo>
                  <a:lnTo>
                    <a:pt x="3" y="1"/>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0" name="Freeform 482"/>
            <p:cNvSpPr>
              <a:spLocks/>
            </p:cNvSpPr>
            <p:nvPr/>
          </p:nvSpPr>
          <p:spPr bwMode="auto">
            <a:xfrm>
              <a:off x="3235" y="953"/>
              <a:ext cx="2" cy="1"/>
            </a:xfrm>
            <a:custGeom>
              <a:avLst/>
              <a:gdLst>
                <a:gd name="T0" fmla="*/ 3 w 3"/>
                <a:gd name="T1" fmla="*/ 0 h 1"/>
                <a:gd name="T2" fmla="*/ 1 w 3"/>
                <a:gd name="T3" fmla="*/ 0 h 1"/>
                <a:gd name="T4" fmla="*/ 1 w 3"/>
                <a:gd name="T5" fmla="*/ 1 h 1"/>
                <a:gd name="T6" fmla="*/ 0 w 3"/>
                <a:gd name="T7" fmla="*/ 1 h 1"/>
                <a:gd name="T8" fmla="*/ 1 w 3"/>
                <a:gd name="T9" fmla="*/ 1 h 1"/>
                <a:gd name="T10" fmla="*/ 3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1" y="0"/>
                  </a:lnTo>
                  <a:lnTo>
                    <a:pt x="1" y="1"/>
                  </a:lnTo>
                  <a:lnTo>
                    <a:pt x="0" y="1"/>
                  </a:lnTo>
                  <a:lnTo>
                    <a:pt x="1" y="1"/>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1" name="Freeform 483"/>
            <p:cNvSpPr>
              <a:spLocks/>
            </p:cNvSpPr>
            <p:nvPr/>
          </p:nvSpPr>
          <p:spPr bwMode="auto">
            <a:xfrm>
              <a:off x="3224" y="956"/>
              <a:ext cx="2" cy="2"/>
            </a:xfrm>
            <a:custGeom>
              <a:avLst/>
              <a:gdLst>
                <a:gd name="T0" fmla="*/ 1 w 4"/>
                <a:gd name="T1" fmla="*/ 5 h 5"/>
                <a:gd name="T2" fmla="*/ 0 w 4"/>
                <a:gd name="T3" fmla="*/ 5 h 5"/>
                <a:gd name="T4" fmla="*/ 0 w 4"/>
                <a:gd name="T5" fmla="*/ 3 h 5"/>
                <a:gd name="T6" fmla="*/ 1 w 4"/>
                <a:gd name="T7" fmla="*/ 3 h 5"/>
                <a:gd name="T8" fmla="*/ 1 w 4"/>
                <a:gd name="T9" fmla="*/ 2 h 5"/>
                <a:gd name="T10" fmla="*/ 3 w 4"/>
                <a:gd name="T11" fmla="*/ 2 h 5"/>
                <a:gd name="T12" fmla="*/ 4 w 4"/>
                <a:gd name="T13" fmla="*/ 0 h 5"/>
                <a:gd name="T14" fmla="*/ 4 w 4"/>
                <a:gd name="T15" fmla="*/ 2 h 5"/>
                <a:gd name="T16" fmla="*/ 3 w 4"/>
                <a:gd name="T17" fmla="*/ 2 h 5"/>
                <a:gd name="T18" fmla="*/ 3 w 4"/>
                <a:gd name="T19" fmla="*/ 3 h 5"/>
                <a:gd name="T20" fmla="*/ 1 w 4"/>
                <a:gd name="T21" fmla="*/ 3 h 5"/>
                <a:gd name="T22" fmla="*/ 1 w 4"/>
                <a:gd name="T23" fmla="*/ 5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1" y="5"/>
                  </a:moveTo>
                  <a:lnTo>
                    <a:pt x="0" y="5"/>
                  </a:lnTo>
                  <a:lnTo>
                    <a:pt x="0" y="3"/>
                  </a:lnTo>
                  <a:lnTo>
                    <a:pt x="1" y="3"/>
                  </a:lnTo>
                  <a:lnTo>
                    <a:pt x="1" y="2"/>
                  </a:lnTo>
                  <a:lnTo>
                    <a:pt x="3" y="2"/>
                  </a:lnTo>
                  <a:lnTo>
                    <a:pt x="4" y="0"/>
                  </a:lnTo>
                  <a:lnTo>
                    <a:pt x="4" y="2"/>
                  </a:lnTo>
                  <a:lnTo>
                    <a:pt x="3" y="2"/>
                  </a:lnTo>
                  <a:lnTo>
                    <a:pt x="3" y="3"/>
                  </a:lnTo>
                  <a:lnTo>
                    <a:pt x="1" y="3"/>
                  </a:lnTo>
                  <a:lnTo>
                    <a:pt x="1"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2" name="Freeform 484"/>
            <p:cNvSpPr>
              <a:spLocks/>
            </p:cNvSpPr>
            <p:nvPr/>
          </p:nvSpPr>
          <p:spPr bwMode="auto">
            <a:xfrm>
              <a:off x="3227" y="1028"/>
              <a:ext cx="1" cy="2"/>
            </a:xfrm>
            <a:custGeom>
              <a:avLst/>
              <a:gdLst>
                <a:gd name="T0" fmla="*/ 2 w 2"/>
                <a:gd name="T1" fmla="*/ 3 h 3"/>
                <a:gd name="T2" fmla="*/ 1 w 2"/>
                <a:gd name="T3" fmla="*/ 3 h 3"/>
                <a:gd name="T4" fmla="*/ 0 w 2"/>
                <a:gd name="T5" fmla="*/ 1 h 3"/>
                <a:gd name="T6" fmla="*/ 1 w 2"/>
                <a:gd name="T7" fmla="*/ 1 h 3"/>
                <a:gd name="T8" fmla="*/ 1 w 2"/>
                <a:gd name="T9" fmla="*/ 0 h 3"/>
                <a:gd name="T10" fmla="*/ 2 w 2"/>
                <a:gd name="T11" fmla="*/ 0 h 3"/>
                <a:gd name="T12" fmla="*/ 2 w 2"/>
                <a:gd name="T13" fmla="*/ 1 h 3"/>
                <a:gd name="T14" fmla="*/ 1 w 2"/>
                <a:gd name="T15" fmla="*/ 1 h 3"/>
                <a:gd name="T16" fmla="*/ 1 w 2"/>
                <a:gd name="T17" fmla="*/ 3 h 3"/>
                <a:gd name="T18" fmla="*/ 2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3"/>
                  </a:moveTo>
                  <a:lnTo>
                    <a:pt x="1" y="3"/>
                  </a:lnTo>
                  <a:lnTo>
                    <a:pt x="0" y="1"/>
                  </a:lnTo>
                  <a:lnTo>
                    <a:pt x="1" y="1"/>
                  </a:lnTo>
                  <a:lnTo>
                    <a:pt x="1" y="0"/>
                  </a:lnTo>
                  <a:lnTo>
                    <a:pt x="2" y="0"/>
                  </a:lnTo>
                  <a:lnTo>
                    <a:pt x="2" y="1"/>
                  </a:lnTo>
                  <a:lnTo>
                    <a:pt x="1" y="1"/>
                  </a:lnTo>
                  <a:lnTo>
                    <a:pt x="1" y="3"/>
                  </a:lnTo>
                  <a:lnTo>
                    <a:pt x="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3" name="Freeform 485"/>
            <p:cNvSpPr>
              <a:spLocks/>
            </p:cNvSpPr>
            <p:nvPr/>
          </p:nvSpPr>
          <p:spPr bwMode="auto">
            <a:xfrm>
              <a:off x="3203" y="1048"/>
              <a:ext cx="2" cy="1"/>
            </a:xfrm>
            <a:custGeom>
              <a:avLst/>
              <a:gdLst>
                <a:gd name="T0" fmla="*/ 2 w 3"/>
                <a:gd name="T1" fmla="*/ 3 h 3"/>
                <a:gd name="T2" fmla="*/ 0 w 3"/>
                <a:gd name="T3" fmla="*/ 3 h 3"/>
                <a:gd name="T4" fmla="*/ 0 w 3"/>
                <a:gd name="T5" fmla="*/ 2 h 3"/>
                <a:gd name="T6" fmla="*/ 2 w 3"/>
                <a:gd name="T7" fmla="*/ 2 h 3"/>
                <a:gd name="T8" fmla="*/ 2 w 3"/>
                <a:gd name="T9" fmla="*/ 0 h 3"/>
                <a:gd name="T10" fmla="*/ 3 w 3"/>
                <a:gd name="T11" fmla="*/ 0 h 3"/>
                <a:gd name="T12" fmla="*/ 3 w 3"/>
                <a:gd name="T13" fmla="*/ 2 h 3"/>
                <a:gd name="T14" fmla="*/ 2 w 3"/>
                <a:gd name="T15" fmla="*/ 2 h 3"/>
                <a:gd name="T16" fmla="*/ 2 w 3"/>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3"/>
                  </a:moveTo>
                  <a:lnTo>
                    <a:pt x="0" y="3"/>
                  </a:lnTo>
                  <a:lnTo>
                    <a:pt x="0" y="2"/>
                  </a:lnTo>
                  <a:lnTo>
                    <a:pt x="2" y="2"/>
                  </a:lnTo>
                  <a:lnTo>
                    <a:pt x="2" y="0"/>
                  </a:lnTo>
                  <a:lnTo>
                    <a:pt x="3" y="0"/>
                  </a:lnTo>
                  <a:lnTo>
                    <a:pt x="3" y="2"/>
                  </a:lnTo>
                  <a:lnTo>
                    <a:pt x="2" y="2"/>
                  </a:lnTo>
                  <a:lnTo>
                    <a:pt x="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4" name="Freeform 486"/>
            <p:cNvSpPr>
              <a:spLocks/>
            </p:cNvSpPr>
            <p:nvPr/>
          </p:nvSpPr>
          <p:spPr bwMode="auto">
            <a:xfrm>
              <a:off x="3129" y="1027"/>
              <a:ext cx="1" cy="1"/>
            </a:xfrm>
            <a:custGeom>
              <a:avLst/>
              <a:gdLst>
                <a:gd name="T0" fmla="*/ 1 w 3"/>
                <a:gd name="T1" fmla="*/ 1 h 1"/>
                <a:gd name="T2" fmla="*/ 0 w 3"/>
                <a:gd name="T3" fmla="*/ 1 h 1"/>
                <a:gd name="T4" fmla="*/ 0 w 3"/>
                <a:gd name="T5" fmla="*/ 0 h 1"/>
                <a:gd name="T6" fmla="*/ 1 w 3"/>
                <a:gd name="T7" fmla="*/ 0 h 1"/>
                <a:gd name="T8" fmla="*/ 3 w 3"/>
                <a:gd name="T9" fmla="*/ 0 h 1"/>
                <a:gd name="T10" fmla="*/ 3 w 3"/>
                <a:gd name="T11" fmla="*/ 1 h 1"/>
                <a:gd name="T12" fmla="*/ 1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0" y="1"/>
                  </a:lnTo>
                  <a:lnTo>
                    <a:pt x="0" y="0"/>
                  </a:lnTo>
                  <a:lnTo>
                    <a:pt x="1" y="0"/>
                  </a:lnTo>
                  <a:lnTo>
                    <a:pt x="3" y="0"/>
                  </a:lnTo>
                  <a:lnTo>
                    <a:pt x="3" y="1"/>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5" name="Freeform 487"/>
            <p:cNvSpPr>
              <a:spLocks/>
            </p:cNvSpPr>
            <p:nvPr/>
          </p:nvSpPr>
          <p:spPr bwMode="auto">
            <a:xfrm>
              <a:off x="3208" y="1017"/>
              <a:ext cx="2" cy="1"/>
            </a:xfrm>
            <a:custGeom>
              <a:avLst/>
              <a:gdLst>
                <a:gd name="T0" fmla="*/ 3 w 3"/>
                <a:gd name="T1" fmla="*/ 1 h 1"/>
                <a:gd name="T2" fmla="*/ 2 w 3"/>
                <a:gd name="T3" fmla="*/ 1 h 1"/>
                <a:gd name="T4" fmla="*/ 0 w 3"/>
                <a:gd name="T5" fmla="*/ 1 h 1"/>
                <a:gd name="T6" fmla="*/ 2 w 3"/>
                <a:gd name="T7" fmla="*/ 0 h 1"/>
                <a:gd name="T8" fmla="*/ 2 w 3"/>
                <a:gd name="T9" fmla="*/ 1 h 1"/>
                <a:gd name="T10" fmla="*/ 3 w 3"/>
                <a:gd name="T11" fmla="*/ 0 h 1"/>
                <a:gd name="T12" fmla="*/ 3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1"/>
                  </a:moveTo>
                  <a:lnTo>
                    <a:pt x="2" y="1"/>
                  </a:lnTo>
                  <a:lnTo>
                    <a:pt x="0" y="1"/>
                  </a:lnTo>
                  <a:lnTo>
                    <a:pt x="2" y="0"/>
                  </a:lnTo>
                  <a:lnTo>
                    <a:pt x="2" y="1"/>
                  </a:lnTo>
                  <a:lnTo>
                    <a:pt x="3" y="0"/>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6" name="Freeform 488"/>
            <p:cNvSpPr>
              <a:spLocks/>
            </p:cNvSpPr>
            <p:nvPr/>
          </p:nvSpPr>
          <p:spPr bwMode="auto">
            <a:xfrm>
              <a:off x="3200" y="1048"/>
              <a:ext cx="1" cy="2"/>
            </a:xfrm>
            <a:custGeom>
              <a:avLst/>
              <a:gdLst>
                <a:gd name="T0" fmla="*/ 3 w 3"/>
                <a:gd name="T1" fmla="*/ 1 h 3"/>
                <a:gd name="T2" fmla="*/ 3 w 3"/>
                <a:gd name="T3" fmla="*/ 3 h 3"/>
                <a:gd name="T4" fmla="*/ 2 w 3"/>
                <a:gd name="T5" fmla="*/ 3 h 3"/>
                <a:gd name="T6" fmla="*/ 2 w 3"/>
                <a:gd name="T7" fmla="*/ 1 h 3"/>
                <a:gd name="T8" fmla="*/ 0 w 3"/>
                <a:gd name="T9" fmla="*/ 3 h 3"/>
                <a:gd name="T10" fmla="*/ 0 w 3"/>
                <a:gd name="T11" fmla="*/ 1 h 3"/>
                <a:gd name="T12" fmla="*/ 2 w 3"/>
                <a:gd name="T13" fmla="*/ 1 h 3"/>
                <a:gd name="T14" fmla="*/ 2 w 3"/>
                <a:gd name="T15" fmla="*/ 0 h 3"/>
                <a:gd name="T16" fmla="*/ 2 w 3"/>
                <a:gd name="T17" fmla="*/ 1 h 3"/>
                <a:gd name="T18" fmla="*/ 3 w 3"/>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3" y="1"/>
                  </a:moveTo>
                  <a:lnTo>
                    <a:pt x="3" y="3"/>
                  </a:lnTo>
                  <a:lnTo>
                    <a:pt x="2" y="3"/>
                  </a:lnTo>
                  <a:lnTo>
                    <a:pt x="2" y="1"/>
                  </a:lnTo>
                  <a:lnTo>
                    <a:pt x="0" y="3"/>
                  </a:lnTo>
                  <a:lnTo>
                    <a:pt x="0" y="1"/>
                  </a:lnTo>
                  <a:lnTo>
                    <a:pt x="2" y="1"/>
                  </a:lnTo>
                  <a:lnTo>
                    <a:pt x="2" y="0"/>
                  </a:lnTo>
                  <a:lnTo>
                    <a:pt x="2"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7" name="Freeform 489"/>
            <p:cNvSpPr>
              <a:spLocks/>
            </p:cNvSpPr>
            <p:nvPr/>
          </p:nvSpPr>
          <p:spPr bwMode="auto">
            <a:xfrm>
              <a:off x="3193" y="1018"/>
              <a:ext cx="2" cy="1"/>
            </a:xfrm>
            <a:custGeom>
              <a:avLst/>
              <a:gdLst>
                <a:gd name="T0" fmla="*/ 0 w 3"/>
                <a:gd name="T1" fmla="*/ 0 h 3"/>
                <a:gd name="T2" fmla="*/ 2 w 3"/>
                <a:gd name="T3" fmla="*/ 0 h 3"/>
                <a:gd name="T4" fmla="*/ 2 w 3"/>
                <a:gd name="T5" fmla="*/ 2 h 3"/>
                <a:gd name="T6" fmla="*/ 3 w 3"/>
                <a:gd name="T7" fmla="*/ 2 h 3"/>
                <a:gd name="T8" fmla="*/ 2 w 3"/>
                <a:gd name="T9" fmla="*/ 2 h 3"/>
                <a:gd name="T10" fmla="*/ 3 w 3"/>
                <a:gd name="T11" fmla="*/ 2 h 3"/>
                <a:gd name="T12" fmla="*/ 2 w 3"/>
                <a:gd name="T13" fmla="*/ 3 h 3"/>
                <a:gd name="T14" fmla="*/ 2 w 3"/>
                <a:gd name="T15" fmla="*/ 2 h 3"/>
                <a:gd name="T16" fmla="*/ 0 w 3"/>
                <a:gd name="T17" fmla="*/ 2 h 3"/>
                <a:gd name="T18" fmla="*/ 2 w 3"/>
                <a:gd name="T19" fmla="*/ 2 h 3"/>
                <a:gd name="T20" fmla="*/ 0 w 3"/>
                <a:gd name="T21" fmla="*/ 2 h 3"/>
                <a:gd name="T22" fmla="*/ 0 w 3"/>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3"/>
                <a:gd name="T38" fmla="*/ 3 w 3"/>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3">
                  <a:moveTo>
                    <a:pt x="0" y="0"/>
                  </a:moveTo>
                  <a:lnTo>
                    <a:pt x="2" y="0"/>
                  </a:lnTo>
                  <a:lnTo>
                    <a:pt x="2" y="2"/>
                  </a:lnTo>
                  <a:lnTo>
                    <a:pt x="3" y="2"/>
                  </a:lnTo>
                  <a:lnTo>
                    <a:pt x="2" y="2"/>
                  </a:lnTo>
                  <a:lnTo>
                    <a:pt x="3" y="2"/>
                  </a:lnTo>
                  <a:lnTo>
                    <a:pt x="2" y="3"/>
                  </a:lnTo>
                  <a:lnTo>
                    <a:pt x="2" y="2"/>
                  </a:lnTo>
                  <a:lnTo>
                    <a:pt x="0" y="2"/>
                  </a:lnTo>
                  <a:lnTo>
                    <a:pt x="2" y="2"/>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8" name="Freeform 490"/>
            <p:cNvSpPr>
              <a:spLocks/>
            </p:cNvSpPr>
            <p:nvPr/>
          </p:nvSpPr>
          <p:spPr bwMode="auto">
            <a:xfrm>
              <a:off x="3339" y="899"/>
              <a:ext cx="1" cy="1"/>
            </a:xfrm>
            <a:custGeom>
              <a:avLst/>
              <a:gdLst>
                <a:gd name="T0" fmla="*/ 1 w 1"/>
                <a:gd name="T1" fmla="*/ 1 h 3"/>
                <a:gd name="T2" fmla="*/ 1 w 1"/>
                <a:gd name="T3" fmla="*/ 3 h 3"/>
                <a:gd name="T4" fmla="*/ 0 w 1"/>
                <a:gd name="T5" fmla="*/ 3 h 3"/>
                <a:gd name="T6" fmla="*/ 0 w 1"/>
                <a:gd name="T7" fmla="*/ 1 h 3"/>
                <a:gd name="T8" fmla="*/ 0 w 1"/>
                <a:gd name="T9" fmla="*/ 0 h 3"/>
                <a:gd name="T10" fmla="*/ 1 w 1"/>
                <a:gd name="T11" fmla="*/ 0 h 3"/>
                <a:gd name="T12" fmla="*/ 1 w 1"/>
                <a:gd name="T13" fmla="*/ 1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1"/>
                  </a:moveTo>
                  <a:lnTo>
                    <a:pt x="1" y="3"/>
                  </a:lnTo>
                  <a:lnTo>
                    <a:pt x="0" y="3"/>
                  </a:lnTo>
                  <a:lnTo>
                    <a:pt x="0" y="1"/>
                  </a:lnTo>
                  <a:lnTo>
                    <a:pt x="0" y="0"/>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39" name="Freeform 491"/>
            <p:cNvSpPr>
              <a:spLocks/>
            </p:cNvSpPr>
            <p:nvPr/>
          </p:nvSpPr>
          <p:spPr bwMode="auto">
            <a:xfrm>
              <a:off x="3157" y="1020"/>
              <a:ext cx="1" cy="1"/>
            </a:xfrm>
            <a:custGeom>
              <a:avLst/>
              <a:gdLst>
                <a:gd name="T0" fmla="*/ 0 w 2"/>
                <a:gd name="T1" fmla="*/ 1 h 2"/>
                <a:gd name="T2" fmla="*/ 0 w 2"/>
                <a:gd name="T3" fmla="*/ 2 h 2"/>
                <a:gd name="T4" fmla="*/ 2 w 2"/>
                <a:gd name="T5" fmla="*/ 2 h 2"/>
                <a:gd name="T6" fmla="*/ 2 w 2"/>
                <a:gd name="T7" fmla="*/ 1 h 2"/>
                <a:gd name="T8" fmla="*/ 2 w 2"/>
                <a:gd name="T9" fmla="*/ 0 h 2"/>
                <a:gd name="T10" fmla="*/ 0 w 2"/>
                <a:gd name="T11" fmla="*/ 1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1"/>
                  </a:moveTo>
                  <a:lnTo>
                    <a:pt x="0" y="2"/>
                  </a:lnTo>
                  <a:lnTo>
                    <a:pt x="2" y="2"/>
                  </a:lnTo>
                  <a:lnTo>
                    <a:pt x="2" y="1"/>
                  </a:lnTo>
                  <a:lnTo>
                    <a:pt x="2"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0" name="Freeform 492"/>
            <p:cNvSpPr>
              <a:spLocks/>
            </p:cNvSpPr>
            <p:nvPr/>
          </p:nvSpPr>
          <p:spPr bwMode="auto">
            <a:xfrm>
              <a:off x="3173" y="1047"/>
              <a:ext cx="2" cy="1"/>
            </a:xfrm>
            <a:custGeom>
              <a:avLst/>
              <a:gdLst>
                <a:gd name="T0" fmla="*/ 0 w 3"/>
                <a:gd name="T1" fmla="*/ 1 h 3"/>
                <a:gd name="T2" fmla="*/ 2 w 3"/>
                <a:gd name="T3" fmla="*/ 1 h 3"/>
                <a:gd name="T4" fmla="*/ 2 w 3"/>
                <a:gd name="T5" fmla="*/ 0 h 3"/>
                <a:gd name="T6" fmla="*/ 3 w 3"/>
                <a:gd name="T7" fmla="*/ 0 h 3"/>
                <a:gd name="T8" fmla="*/ 2 w 3"/>
                <a:gd name="T9" fmla="*/ 1 h 3"/>
                <a:gd name="T10" fmla="*/ 3 w 3"/>
                <a:gd name="T11" fmla="*/ 1 h 3"/>
                <a:gd name="T12" fmla="*/ 2 w 3"/>
                <a:gd name="T13" fmla="*/ 1 h 3"/>
                <a:gd name="T14" fmla="*/ 3 w 3"/>
                <a:gd name="T15" fmla="*/ 3 h 3"/>
                <a:gd name="T16" fmla="*/ 2 w 3"/>
                <a:gd name="T17" fmla="*/ 3 h 3"/>
                <a:gd name="T18" fmla="*/ 2 w 3"/>
                <a:gd name="T19" fmla="*/ 1 h 3"/>
                <a:gd name="T20" fmla="*/ 0 w 3"/>
                <a:gd name="T21" fmla="*/ 1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3"/>
                <a:gd name="T35" fmla="*/ 3 w 3"/>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3">
                  <a:moveTo>
                    <a:pt x="0" y="1"/>
                  </a:moveTo>
                  <a:lnTo>
                    <a:pt x="2" y="1"/>
                  </a:lnTo>
                  <a:lnTo>
                    <a:pt x="2" y="0"/>
                  </a:lnTo>
                  <a:lnTo>
                    <a:pt x="3" y="0"/>
                  </a:lnTo>
                  <a:lnTo>
                    <a:pt x="2" y="1"/>
                  </a:lnTo>
                  <a:lnTo>
                    <a:pt x="3" y="1"/>
                  </a:lnTo>
                  <a:lnTo>
                    <a:pt x="2" y="1"/>
                  </a:lnTo>
                  <a:lnTo>
                    <a:pt x="3" y="3"/>
                  </a:lnTo>
                  <a:lnTo>
                    <a:pt x="2" y="3"/>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1" name="Freeform 493"/>
            <p:cNvSpPr>
              <a:spLocks/>
            </p:cNvSpPr>
            <p:nvPr/>
          </p:nvSpPr>
          <p:spPr bwMode="auto">
            <a:xfrm>
              <a:off x="3221" y="1035"/>
              <a:ext cx="1" cy="1"/>
            </a:xfrm>
            <a:custGeom>
              <a:avLst/>
              <a:gdLst>
                <a:gd name="T0" fmla="*/ 3 w 3"/>
                <a:gd name="T1" fmla="*/ 0 h 1"/>
                <a:gd name="T2" fmla="*/ 3 w 3"/>
                <a:gd name="T3" fmla="*/ 1 h 1"/>
                <a:gd name="T4" fmla="*/ 2 w 3"/>
                <a:gd name="T5" fmla="*/ 1 h 1"/>
                <a:gd name="T6" fmla="*/ 0 w 3"/>
                <a:gd name="T7" fmla="*/ 0 h 1"/>
                <a:gd name="T8" fmla="*/ 2 w 3"/>
                <a:gd name="T9" fmla="*/ 0 h 1"/>
                <a:gd name="T10" fmla="*/ 3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3" y="1"/>
                  </a:lnTo>
                  <a:lnTo>
                    <a:pt x="2" y="1"/>
                  </a:lnTo>
                  <a:lnTo>
                    <a:pt x="0" y="0"/>
                  </a:lnTo>
                  <a:lnTo>
                    <a:pt x="2"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2" name="Freeform 494"/>
            <p:cNvSpPr>
              <a:spLocks/>
            </p:cNvSpPr>
            <p:nvPr/>
          </p:nvSpPr>
          <p:spPr bwMode="auto">
            <a:xfrm>
              <a:off x="3207" y="1034"/>
              <a:ext cx="1" cy="2"/>
            </a:xfrm>
            <a:custGeom>
              <a:avLst/>
              <a:gdLst>
                <a:gd name="T0" fmla="*/ 1 w 1"/>
                <a:gd name="T1" fmla="*/ 0 h 3"/>
                <a:gd name="T2" fmla="*/ 1 w 1"/>
                <a:gd name="T3" fmla="*/ 2 h 3"/>
                <a:gd name="T4" fmla="*/ 1 w 1"/>
                <a:gd name="T5" fmla="*/ 3 h 3"/>
                <a:gd name="T6" fmla="*/ 0 w 1"/>
                <a:gd name="T7" fmla="*/ 3 h 3"/>
                <a:gd name="T8" fmla="*/ 1 w 1"/>
                <a:gd name="T9" fmla="*/ 3 h 3"/>
                <a:gd name="T10" fmla="*/ 0 w 1"/>
                <a:gd name="T11" fmla="*/ 3 h 3"/>
                <a:gd name="T12" fmla="*/ 0 w 1"/>
                <a:gd name="T13" fmla="*/ 2 h 3"/>
                <a:gd name="T14" fmla="*/ 1 w 1"/>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1" y="0"/>
                  </a:moveTo>
                  <a:lnTo>
                    <a:pt x="1" y="2"/>
                  </a:lnTo>
                  <a:lnTo>
                    <a:pt x="1" y="3"/>
                  </a:lnTo>
                  <a:lnTo>
                    <a:pt x="0" y="3"/>
                  </a:lnTo>
                  <a:lnTo>
                    <a:pt x="1" y="3"/>
                  </a:lnTo>
                  <a:lnTo>
                    <a:pt x="0" y="3"/>
                  </a:lnTo>
                  <a:lnTo>
                    <a:pt x="0" y="2"/>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3" name="Freeform 495"/>
            <p:cNvSpPr>
              <a:spLocks/>
            </p:cNvSpPr>
            <p:nvPr/>
          </p:nvSpPr>
          <p:spPr bwMode="auto">
            <a:xfrm>
              <a:off x="3176" y="1051"/>
              <a:ext cx="1" cy="2"/>
            </a:xfrm>
            <a:custGeom>
              <a:avLst/>
              <a:gdLst>
                <a:gd name="T0" fmla="*/ 1 w 3"/>
                <a:gd name="T1" fmla="*/ 2 h 3"/>
                <a:gd name="T2" fmla="*/ 1 w 3"/>
                <a:gd name="T3" fmla="*/ 3 h 3"/>
                <a:gd name="T4" fmla="*/ 0 w 3"/>
                <a:gd name="T5" fmla="*/ 2 h 3"/>
                <a:gd name="T6" fmla="*/ 1 w 3"/>
                <a:gd name="T7" fmla="*/ 2 h 3"/>
                <a:gd name="T8" fmla="*/ 1 w 3"/>
                <a:gd name="T9" fmla="*/ 0 h 3"/>
                <a:gd name="T10" fmla="*/ 3 w 3"/>
                <a:gd name="T11" fmla="*/ 0 h 3"/>
                <a:gd name="T12" fmla="*/ 3 w 3"/>
                <a:gd name="T13" fmla="*/ 2 h 3"/>
                <a:gd name="T14" fmla="*/ 1 w 3"/>
                <a:gd name="T15" fmla="*/ 2 h 3"/>
                <a:gd name="T16" fmla="*/ 3 w 3"/>
                <a:gd name="T17" fmla="*/ 2 h 3"/>
                <a:gd name="T18" fmla="*/ 1 w 3"/>
                <a:gd name="T19" fmla="*/ 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1" y="2"/>
                  </a:moveTo>
                  <a:lnTo>
                    <a:pt x="1" y="3"/>
                  </a:lnTo>
                  <a:lnTo>
                    <a:pt x="0" y="2"/>
                  </a:lnTo>
                  <a:lnTo>
                    <a:pt x="1" y="2"/>
                  </a:lnTo>
                  <a:lnTo>
                    <a:pt x="1" y="0"/>
                  </a:lnTo>
                  <a:lnTo>
                    <a:pt x="3" y="0"/>
                  </a:lnTo>
                  <a:lnTo>
                    <a:pt x="3" y="2"/>
                  </a:lnTo>
                  <a:lnTo>
                    <a:pt x="1" y="2"/>
                  </a:lnTo>
                  <a:lnTo>
                    <a:pt x="3" y="2"/>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4" name="Freeform 496"/>
            <p:cNvSpPr>
              <a:spLocks/>
            </p:cNvSpPr>
            <p:nvPr/>
          </p:nvSpPr>
          <p:spPr bwMode="auto">
            <a:xfrm>
              <a:off x="3115" y="1045"/>
              <a:ext cx="1" cy="1"/>
            </a:xfrm>
            <a:custGeom>
              <a:avLst/>
              <a:gdLst>
                <a:gd name="T0" fmla="*/ 3 w 3"/>
                <a:gd name="T1" fmla="*/ 1 h 2"/>
                <a:gd name="T2" fmla="*/ 1 w 3"/>
                <a:gd name="T3" fmla="*/ 1 h 2"/>
                <a:gd name="T4" fmla="*/ 1 w 3"/>
                <a:gd name="T5" fmla="*/ 2 h 2"/>
                <a:gd name="T6" fmla="*/ 0 w 3"/>
                <a:gd name="T7" fmla="*/ 1 h 2"/>
                <a:gd name="T8" fmla="*/ 1 w 3"/>
                <a:gd name="T9" fmla="*/ 1 h 2"/>
                <a:gd name="T10" fmla="*/ 1 w 3"/>
                <a:gd name="T11" fmla="*/ 0 h 2"/>
                <a:gd name="T12" fmla="*/ 3 w 3"/>
                <a:gd name="T13" fmla="*/ 1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1"/>
                  </a:moveTo>
                  <a:lnTo>
                    <a:pt x="1" y="1"/>
                  </a:lnTo>
                  <a:lnTo>
                    <a:pt x="1" y="2"/>
                  </a:lnTo>
                  <a:lnTo>
                    <a:pt x="0" y="1"/>
                  </a:lnTo>
                  <a:lnTo>
                    <a:pt x="1" y="1"/>
                  </a:lnTo>
                  <a:lnTo>
                    <a:pt x="1" y="0"/>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5" name="Rectangle 497"/>
            <p:cNvSpPr>
              <a:spLocks noChangeArrowheads="1"/>
            </p:cNvSpPr>
            <p:nvPr/>
          </p:nvSpPr>
          <p:spPr bwMode="auto">
            <a:xfrm>
              <a:off x="3175" y="103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146" name="Freeform 498"/>
            <p:cNvSpPr>
              <a:spLocks/>
            </p:cNvSpPr>
            <p:nvPr/>
          </p:nvSpPr>
          <p:spPr bwMode="auto">
            <a:xfrm>
              <a:off x="3201" y="1018"/>
              <a:ext cx="1" cy="1"/>
            </a:xfrm>
            <a:custGeom>
              <a:avLst/>
              <a:gdLst>
                <a:gd name="T0" fmla="*/ 3 w 3"/>
                <a:gd name="T1" fmla="*/ 0 h 1"/>
                <a:gd name="T2" fmla="*/ 3 w 3"/>
                <a:gd name="T3" fmla="*/ 1 h 1"/>
                <a:gd name="T4" fmla="*/ 2 w 3"/>
                <a:gd name="T5" fmla="*/ 1 h 1"/>
                <a:gd name="T6" fmla="*/ 0 w 3"/>
                <a:gd name="T7" fmla="*/ 1 h 1"/>
                <a:gd name="T8" fmla="*/ 0 w 3"/>
                <a:gd name="T9" fmla="*/ 0 h 1"/>
                <a:gd name="T10" fmla="*/ 2 w 3"/>
                <a:gd name="T11" fmla="*/ 0 h 1"/>
                <a:gd name="T12" fmla="*/ 3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1"/>
                  </a:lnTo>
                  <a:lnTo>
                    <a:pt x="2" y="1"/>
                  </a:lnTo>
                  <a:lnTo>
                    <a:pt x="0" y="1"/>
                  </a:lnTo>
                  <a:lnTo>
                    <a:pt x="0" y="0"/>
                  </a:lnTo>
                  <a:lnTo>
                    <a:pt x="2"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7" name="Freeform 499"/>
            <p:cNvSpPr>
              <a:spLocks/>
            </p:cNvSpPr>
            <p:nvPr/>
          </p:nvSpPr>
          <p:spPr bwMode="auto">
            <a:xfrm>
              <a:off x="3182" y="1058"/>
              <a:ext cx="1" cy="2"/>
            </a:xfrm>
            <a:custGeom>
              <a:avLst/>
              <a:gdLst>
                <a:gd name="T0" fmla="*/ 0 w 3"/>
                <a:gd name="T1" fmla="*/ 1 h 3"/>
                <a:gd name="T2" fmla="*/ 0 w 3"/>
                <a:gd name="T3" fmla="*/ 0 h 3"/>
                <a:gd name="T4" fmla="*/ 2 w 3"/>
                <a:gd name="T5" fmla="*/ 0 h 3"/>
                <a:gd name="T6" fmla="*/ 3 w 3"/>
                <a:gd name="T7" fmla="*/ 1 h 3"/>
                <a:gd name="T8" fmla="*/ 2 w 3"/>
                <a:gd name="T9" fmla="*/ 1 h 3"/>
                <a:gd name="T10" fmla="*/ 2 w 3"/>
                <a:gd name="T11" fmla="*/ 3 h 3"/>
                <a:gd name="T12" fmla="*/ 0 w 3"/>
                <a:gd name="T13" fmla="*/ 3 h 3"/>
                <a:gd name="T14" fmla="*/ 0 w 3"/>
                <a:gd name="T15" fmla="*/ 1 h 3"/>
                <a:gd name="T16" fmla="*/ 2 w 3"/>
                <a:gd name="T17" fmla="*/ 1 h 3"/>
                <a:gd name="T18" fmla="*/ 0 w 3"/>
                <a:gd name="T19" fmla="*/ 1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1"/>
                  </a:moveTo>
                  <a:lnTo>
                    <a:pt x="0" y="0"/>
                  </a:lnTo>
                  <a:lnTo>
                    <a:pt x="2" y="0"/>
                  </a:lnTo>
                  <a:lnTo>
                    <a:pt x="3" y="1"/>
                  </a:lnTo>
                  <a:lnTo>
                    <a:pt x="2" y="1"/>
                  </a:lnTo>
                  <a:lnTo>
                    <a:pt x="2" y="3"/>
                  </a:lnTo>
                  <a:lnTo>
                    <a:pt x="0" y="3"/>
                  </a:lnTo>
                  <a:lnTo>
                    <a:pt x="0"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8" name="Freeform 500"/>
            <p:cNvSpPr>
              <a:spLocks/>
            </p:cNvSpPr>
            <p:nvPr/>
          </p:nvSpPr>
          <p:spPr bwMode="auto">
            <a:xfrm>
              <a:off x="3204" y="1028"/>
              <a:ext cx="1" cy="2"/>
            </a:xfrm>
            <a:custGeom>
              <a:avLst/>
              <a:gdLst>
                <a:gd name="T0" fmla="*/ 3 w 3"/>
                <a:gd name="T1" fmla="*/ 3 h 3"/>
                <a:gd name="T2" fmla="*/ 1 w 3"/>
                <a:gd name="T3" fmla="*/ 3 h 3"/>
                <a:gd name="T4" fmla="*/ 0 w 3"/>
                <a:gd name="T5" fmla="*/ 1 h 3"/>
                <a:gd name="T6" fmla="*/ 0 w 3"/>
                <a:gd name="T7" fmla="*/ 0 h 3"/>
                <a:gd name="T8" fmla="*/ 0 w 3"/>
                <a:gd name="T9" fmla="*/ 1 h 3"/>
                <a:gd name="T10" fmla="*/ 1 w 3"/>
                <a:gd name="T11" fmla="*/ 1 h 3"/>
                <a:gd name="T12" fmla="*/ 1 w 3"/>
                <a:gd name="T13" fmla="*/ 3 h 3"/>
                <a:gd name="T14" fmla="*/ 3 w 3"/>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3"/>
                  </a:moveTo>
                  <a:lnTo>
                    <a:pt x="1" y="3"/>
                  </a:lnTo>
                  <a:lnTo>
                    <a:pt x="0" y="1"/>
                  </a:lnTo>
                  <a:lnTo>
                    <a:pt x="0" y="0"/>
                  </a:lnTo>
                  <a:lnTo>
                    <a:pt x="0" y="1"/>
                  </a:lnTo>
                  <a:lnTo>
                    <a:pt x="1" y="1"/>
                  </a:lnTo>
                  <a:lnTo>
                    <a:pt x="1" y="3"/>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49" name="Freeform 501"/>
            <p:cNvSpPr>
              <a:spLocks/>
            </p:cNvSpPr>
            <p:nvPr/>
          </p:nvSpPr>
          <p:spPr bwMode="auto">
            <a:xfrm>
              <a:off x="3182" y="1043"/>
              <a:ext cx="1" cy="2"/>
            </a:xfrm>
            <a:custGeom>
              <a:avLst/>
              <a:gdLst>
                <a:gd name="T0" fmla="*/ 0 w 3"/>
                <a:gd name="T1" fmla="*/ 1 h 3"/>
                <a:gd name="T2" fmla="*/ 2 w 3"/>
                <a:gd name="T3" fmla="*/ 0 h 3"/>
                <a:gd name="T4" fmla="*/ 2 w 3"/>
                <a:gd name="T5" fmla="*/ 1 h 3"/>
                <a:gd name="T6" fmla="*/ 2 w 3"/>
                <a:gd name="T7" fmla="*/ 3 h 3"/>
                <a:gd name="T8" fmla="*/ 3 w 3"/>
                <a:gd name="T9" fmla="*/ 3 h 3"/>
                <a:gd name="T10" fmla="*/ 2 w 3"/>
                <a:gd name="T11" fmla="*/ 3 h 3"/>
                <a:gd name="T12" fmla="*/ 0 w 3"/>
                <a:gd name="T13" fmla="*/ 3 h 3"/>
                <a:gd name="T14" fmla="*/ 0 w 3"/>
                <a:gd name="T15" fmla="*/ 1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1"/>
                  </a:moveTo>
                  <a:lnTo>
                    <a:pt x="2" y="0"/>
                  </a:lnTo>
                  <a:lnTo>
                    <a:pt x="2" y="1"/>
                  </a:lnTo>
                  <a:lnTo>
                    <a:pt x="2" y="3"/>
                  </a:lnTo>
                  <a:lnTo>
                    <a:pt x="3" y="3"/>
                  </a:lnTo>
                  <a:lnTo>
                    <a:pt x="2" y="3"/>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0" name="Freeform 502"/>
            <p:cNvSpPr>
              <a:spLocks/>
            </p:cNvSpPr>
            <p:nvPr/>
          </p:nvSpPr>
          <p:spPr bwMode="auto">
            <a:xfrm>
              <a:off x="3341" y="919"/>
              <a:ext cx="1" cy="1"/>
            </a:xfrm>
            <a:custGeom>
              <a:avLst/>
              <a:gdLst>
                <a:gd name="T0" fmla="*/ 2 w 2"/>
                <a:gd name="T1" fmla="*/ 0 h 3"/>
                <a:gd name="T2" fmla="*/ 2 w 2"/>
                <a:gd name="T3" fmla="*/ 1 h 3"/>
                <a:gd name="T4" fmla="*/ 2 w 2"/>
                <a:gd name="T5" fmla="*/ 3 h 3"/>
                <a:gd name="T6" fmla="*/ 0 w 2"/>
                <a:gd name="T7" fmla="*/ 3 h 3"/>
                <a:gd name="T8" fmla="*/ 0 w 2"/>
                <a:gd name="T9" fmla="*/ 1 h 3"/>
                <a:gd name="T10" fmla="*/ 2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0"/>
                  </a:moveTo>
                  <a:lnTo>
                    <a:pt x="2" y="1"/>
                  </a:lnTo>
                  <a:lnTo>
                    <a:pt x="2" y="3"/>
                  </a:lnTo>
                  <a:lnTo>
                    <a:pt x="0" y="3"/>
                  </a:lnTo>
                  <a:lnTo>
                    <a:pt x="0" y="1"/>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1" name="Freeform 503"/>
            <p:cNvSpPr>
              <a:spLocks/>
            </p:cNvSpPr>
            <p:nvPr/>
          </p:nvSpPr>
          <p:spPr bwMode="auto">
            <a:xfrm>
              <a:off x="3225" y="1014"/>
              <a:ext cx="1" cy="1"/>
            </a:xfrm>
            <a:custGeom>
              <a:avLst/>
              <a:gdLst>
                <a:gd name="T0" fmla="*/ 2 w 2"/>
                <a:gd name="T1" fmla="*/ 0 h 2"/>
                <a:gd name="T2" fmla="*/ 0 w 2"/>
                <a:gd name="T3" fmla="*/ 0 h 2"/>
                <a:gd name="T4" fmla="*/ 2 w 2"/>
                <a:gd name="T5" fmla="*/ 0 h 2"/>
                <a:gd name="T6" fmla="*/ 2 w 2"/>
                <a:gd name="T7" fmla="*/ 2 h 2"/>
                <a:gd name="T8" fmla="*/ 0 w 2"/>
                <a:gd name="T9" fmla="*/ 2 h 2"/>
                <a:gd name="T10" fmla="*/ 0 w 2"/>
                <a:gd name="T11" fmla="*/ 0 h 2"/>
                <a:gd name="T12" fmla="*/ 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0" y="0"/>
                  </a:lnTo>
                  <a:lnTo>
                    <a:pt x="2" y="0"/>
                  </a:lnTo>
                  <a:lnTo>
                    <a:pt x="2" y="2"/>
                  </a:lnTo>
                  <a:lnTo>
                    <a:pt x="0"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2" name="Freeform 504"/>
            <p:cNvSpPr>
              <a:spLocks/>
            </p:cNvSpPr>
            <p:nvPr/>
          </p:nvSpPr>
          <p:spPr bwMode="auto">
            <a:xfrm>
              <a:off x="3193" y="1044"/>
              <a:ext cx="1" cy="2"/>
            </a:xfrm>
            <a:custGeom>
              <a:avLst/>
              <a:gdLst>
                <a:gd name="T0" fmla="*/ 2 w 2"/>
                <a:gd name="T1" fmla="*/ 3 h 3"/>
                <a:gd name="T2" fmla="*/ 0 w 2"/>
                <a:gd name="T3" fmla="*/ 3 h 3"/>
                <a:gd name="T4" fmla="*/ 0 w 2"/>
                <a:gd name="T5" fmla="*/ 2 h 3"/>
                <a:gd name="T6" fmla="*/ 2 w 2"/>
                <a:gd name="T7" fmla="*/ 0 h 3"/>
                <a:gd name="T8" fmla="*/ 2 w 2"/>
                <a:gd name="T9" fmla="*/ 2 h 3"/>
                <a:gd name="T10" fmla="*/ 2 w 2"/>
                <a:gd name="T11" fmla="*/ 3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3"/>
                  </a:moveTo>
                  <a:lnTo>
                    <a:pt x="0" y="3"/>
                  </a:lnTo>
                  <a:lnTo>
                    <a:pt x="0" y="2"/>
                  </a:lnTo>
                  <a:lnTo>
                    <a:pt x="2" y="0"/>
                  </a:lnTo>
                  <a:lnTo>
                    <a:pt x="2" y="2"/>
                  </a:lnTo>
                  <a:lnTo>
                    <a:pt x="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3" name="Freeform 505"/>
            <p:cNvSpPr>
              <a:spLocks/>
            </p:cNvSpPr>
            <p:nvPr/>
          </p:nvSpPr>
          <p:spPr bwMode="auto">
            <a:xfrm>
              <a:off x="3177" y="1046"/>
              <a:ext cx="1" cy="1"/>
            </a:xfrm>
            <a:custGeom>
              <a:avLst/>
              <a:gdLst>
                <a:gd name="T0" fmla="*/ 0 w 3"/>
                <a:gd name="T1" fmla="*/ 0 h 2"/>
                <a:gd name="T2" fmla="*/ 2 w 3"/>
                <a:gd name="T3" fmla="*/ 0 h 2"/>
                <a:gd name="T4" fmla="*/ 3 w 3"/>
                <a:gd name="T5" fmla="*/ 0 h 2"/>
                <a:gd name="T6" fmla="*/ 3 w 3"/>
                <a:gd name="T7" fmla="*/ 2 h 2"/>
                <a:gd name="T8" fmla="*/ 2 w 3"/>
                <a:gd name="T9" fmla="*/ 2 h 2"/>
                <a:gd name="T10" fmla="*/ 2 w 3"/>
                <a:gd name="T11" fmla="*/ 0 h 2"/>
                <a:gd name="T12" fmla="*/ 0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0"/>
                  </a:moveTo>
                  <a:lnTo>
                    <a:pt x="2" y="0"/>
                  </a:lnTo>
                  <a:lnTo>
                    <a:pt x="3" y="0"/>
                  </a:lnTo>
                  <a:lnTo>
                    <a:pt x="3" y="2"/>
                  </a:lnTo>
                  <a:lnTo>
                    <a:pt x="2" y="2"/>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4" name="Rectangle 506"/>
            <p:cNvSpPr>
              <a:spLocks noChangeArrowheads="1"/>
            </p:cNvSpPr>
            <p:nvPr/>
          </p:nvSpPr>
          <p:spPr bwMode="auto">
            <a:xfrm>
              <a:off x="3345" y="918"/>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155" name="Freeform 507"/>
            <p:cNvSpPr>
              <a:spLocks/>
            </p:cNvSpPr>
            <p:nvPr/>
          </p:nvSpPr>
          <p:spPr bwMode="auto">
            <a:xfrm>
              <a:off x="3340" y="898"/>
              <a:ext cx="1" cy="1"/>
            </a:xfrm>
            <a:custGeom>
              <a:avLst/>
              <a:gdLst>
                <a:gd name="T0" fmla="*/ 2 w 2"/>
                <a:gd name="T1" fmla="*/ 1 h 3"/>
                <a:gd name="T2" fmla="*/ 2 w 2"/>
                <a:gd name="T3" fmla="*/ 3 h 3"/>
                <a:gd name="T4" fmla="*/ 0 w 2"/>
                <a:gd name="T5" fmla="*/ 3 h 3"/>
                <a:gd name="T6" fmla="*/ 0 w 2"/>
                <a:gd name="T7" fmla="*/ 1 h 3"/>
                <a:gd name="T8" fmla="*/ 0 w 2"/>
                <a:gd name="T9" fmla="*/ 0 h 3"/>
                <a:gd name="T10" fmla="*/ 2 w 2"/>
                <a:gd name="T11" fmla="*/ 0 h 3"/>
                <a:gd name="T12" fmla="*/ 2 w 2"/>
                <a:gd name="T13" fmla="*/ 1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1"/>
                  </a:moveTo>
                  <a:lnTo>
                    <a:pt x="2" y="3"/>
                  </a:lnTo>
                  <a:lnTo>
                    <a:pt x="0" y="3"/>
                  </a:lnTo>
                  <a:lnTo>
                    <a:pt x="0" y="1"/>
                  </a:lnTo>
                  <a:lnTo>
                    <a:pt x="0" y="0"/>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6" name="Freeform 508"/>
            <p:cNvSpPr>
              <a:spLocks/>
            </p:cNvSpPr>
            <p:nvPr/>
          </p:nvSpPr>
          <p:spPr bwMode="auto">
            <a:xfrm>
              <a:off x="3223" y="963"/>
              <a:ext cx="2" cy="2"/>
            </a:xfrm>
            <a:custGeom>
              <a:avLst/>
              <a:gdLst>
                <a:gd name="T0" fmla="*/ 0 w 3"/>
                <a:gd name="T1" fmla="*/ 1 h 2"/>
                <a:gd name="T2" fmla="*/ 0 w 3"/>
                <a:gd name="T3" fmla="*/ 2 h 2"/>
                <a:gd name="T4" fmla="*/ 2 w 3"/>
                <a:gd name="T5" fmla="*/ 2 h 2"/>
                <a:gd name="T6" fmla="*/ 2 w 3"/>
                <a:gd name="T7" fmla="*/ 1 h 2"/>
                <a:gd name="T8" fmla="*/ 3 w 3"/>
                <a:gd name="T9" fmla="*/ 1 h 2"/>
                <a:gd name="T10" fmla="*/ 2 w 3"/>
                <a:gd name="T11" fmla="*/ 0 h 2"/>
                <a:gd name="T12" fmla="*/ 2 w 3"/>
                <a:gd name="T13" fmla="*/ 1 h 2"/>
                <a:gd name="T14" fmla="*/ 0 w 3"/>
                <a:gd name="T15" fmla="*/ 0 h 2"/>
                <a:gd name="T16" fmla="*/ 0 w 3"/>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0" y="1"/>
                  </a:moveTo>
                  <a:lnTo>
                    <a:pt x="0" y="2"/>
                  </a:lnTo>
                  <a:lnTo>
                    <a:pt x="2" y="2"/>
                  </a:lnTo>
                  <a:lnTo>
                    <a:pt x="2" y="1"/>
                  </a:lnTo>
                  <a:lnTo>
                    <a:pt x="3" y="1"/>
                  </a:lnTo>
                  <a:lnTo>
                    <a:pt x="2" y="0"/>
                  </a:lnTo>
                  <a:lnTo>
                    <a:pt x="2" y="1"/>
                  </a:ln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7" name="Freeform 509"/>
            <p:cNvSpPr>
              <a:spLocks/>
            </p:cNvSpPr>
            <p:nvPr/>
          </p:nvSpPr>
          <p:spPr bwMode="auto">
            <a:xfrm>
              <a:off x="3203" y="1025"/>
              <a:ext cx="2" cy="1"/>
            </a:xfrm>
            <a:custGeom>
              <a:avLst/>
              <a:gdLst>
                <a:gd name="T0" fmla="*/ 5 w 5"/>
                <a:gd name="T1" fmla="*/ 0 h 1"/>
                <a:gd name="T2" fmla="*/ 5 w 5"/>
                <a:gd name="T3" fmla="*/ 1 h 1"/>
                <a:gd name="T4" fmla="*/ 3 w 5"/>
                <a:gd name="T5" fmla="*/ 1 h 1"/>
                <a:gd name="T6" fmla="*/ 2 w 5"/>
                <a:gd name="T7" fmla="*/ 1 h 1"/>
                <a:gd name="T8" fmla="*/ 0 w 5"/>
                <a:gd name="T9" fmla="*/ 1 h 1"/>
                <a:gd name="T10" fmla="*/ 2 w 5"/>
                <a:gd name="T11" fmla="*/ 1 h 1"/>
                <a:gd name="T12" fmla="*/ 2 w 5"/>
                <a:gd name="T13" fmla="*/ 0 h 1"/>
                <a:gd name="T14" fmla="*/ 2 w 5"/>
                <a:gd name="T15" fmla="*/ 1 h 1"/>
                <a:gd name="T16" fmla="*/ 3 w 5"/>
                <a:gd name="T17" fmla="*/ 1 h 1"/>
                <a:gd name="T18" fmla="*/ 5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5" y="0"/>
                  </a:moveTo>
                  <a:lnTo>
                    <a:pt x="5" y="1"/>
                  </a:lnTo>
                  <a:lnTo>
                    <a:pt x="3" y="1"/>
                  </a:lnTo>
                  <a:lnTo>
                    <a:pt x="2" y="1"/>
                  </a:lnTo>
                  <a:lnTo>
                    <a:pt x="0" y="1"/>
                  </a:lnTo>
                  <a:lnTo>
                    <a:pt x="2" y="1"/>
                  </a:lnTo>
                  <a:lnTo>
                    <a:pt x="2" y="0"/>
                  </a:lnTo>
                  <a:lnTo>
                    <a:pt x="2" y="1"/>
                  </a:lnTo>
                  <a:lnTo>
                    <a:pt x="3" y="1"/>
                  </a:lnTo>
                  <a:lnTo>
                    <a:pt x="5"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8" name="Freeform 510"/>
            <p:cNvSpPr>
              <a:spLocks/>
            </p:cNvSpPr>
            <p:nvPr/>
          </p:nvSpPr>
          <p:spPr bwMode="auto">
            <a:xfrm>
              <a:off x="3240" y="1012"/>
              <a:ext cx="2" cy="1"/>
            </a:xfrm>
            <a:custGeom>
              <a:avLst/>
              <a:gdLst>
                <a:gd name="T0" fmla="*/ 3 w 3"/>
                <a:gd name="T1" fmla="*/ 1 h 3"/>
                <a:gd name="T2" fmla="*/ 3 w 3"/>
                <a:gd name="T3" fmla="*/ 0 h 3"/>
                <a:gd name="T4" fmla="*/ 1 w 3"/>
                <a:gd name="T5" fmla="*/ 0 h 3"/>
                <a:gd name="T6" fmla="*/ 1 w 3"/>
                <a:gd name="T7" fmla="*/ 1 h 3"/>
                <a:gd name="T8" fmla="*/ 1 w 3"/>
                <a:gd name="T9" fmla="*/ 0 h 3"/>
                <a:gd name="T10" fmla="*/ 0 w 3"/>
                <a:gd name="T11" fmla="*/ 1 h 3"/>
                <a:gd name="T12" fmla="*/ 1 w 3"/>
                <a:gd name="T13" fmla="*/ 1 h 3"/>
                <a:gd name="T14" fmla="*/ 1 w 3"/>
                <a:gd name="T15" fmla="*/ 3 h 3"/>
                <a:gd name="T16" fmla="*/ 3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1"/>
                  </a:moveTo>
                  <a:lnTo>
                    <a:pt x="3" y="0"/>
                  </a:lnTo>
                  <a:lnTo>
                    <a:pt x="1" y="0"/>
                  </a:lnTo>
                  <a:lnTo>
                    <a:pt x="1" y="1"/>
                  </a:lnTo>
                  <a:lnTo>
                    <a:pt x="1" y="0"/>
                  </a:lnTo>
                  <a:lnTo>
                    <a:pt x="0" y="1"/>
                  </a:lnTo>
                  <a:lnTo>
                    <a:pt x="1" y="1"/>
                  </a:lnTo>
                  <a:lnTo>
                    <a:pt x="1" y="3"/>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59" name="Freeform 511"/>
            <p:cNvSpPr>
              <a:spLocks/>
            </p:cNvSpPr>
            <p:nvPr/>
          </p:nvSpPr>
          <p:spPr bwMode="auto">
            <a:xfrm>
              <a:off x="3207" y="1026"/>
              <a:ext cx="2" cy="1"/>
            </a:xfrm>
            <a:custGeom>
              <a:avLst/>
              <a:gdLst>
                <a:gd name="T0" fmla="*/ 3 w 3"/>
                <a:gd name="T1" fmla="*/ 0 h 2"/>
                <a:gd name="T2" fmla="*/ 1 w 3"/>
                <a:gd name="T3" fmla="*/ 2 h 2"/>
                <a:gd name="T4" fmla="*/ 0 w 3"/>
                <a:gd name="T5" fmla="*/ 2 h 2"/>
                <a:gd name="T6" fmla="*/ 0 w 3"/>
                <a:gd name="T7" fmla="*/ 0 h 2"/>
                <a:gd name="T8" fmla="*/ 1 w 3"/>
                <a:gd name="T9" fmla="*/ 0 h 2"/>
                <a:gd name="T10" fmla="*/ 3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0"/>
                  </a:moveTo>
                  <a:lnTo>
                    <a:pt x="1" y="2"/>
                  </a:lnTo>
                  <a:lnTo>
                    <a:pt x="0" y="2"/>
                  </a:lnTo>
                  <a:lnTo>
                    <a:pt x="0" y="0"/>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0" name="Freeform 512"/>
            <p:cNvSpPr>
              <a:spLocks/>
            </p:cNvSpPr>
            <p:nvPr/>
          </p:nvSpPr>
          <p:spPr bwMode="auto">
            <a:xfrm>
              <a:off x="3238" y="1004"/>
              <a:ext cx="1" cy="1"/>
            </a:xfrm>
            <a:custGeom>
              <a:avLst/>
              <a:gdLst>
                <a:gd name="T0" fmla="*/ 1 w 3"/>
                <a:gd name="T1" fmla="*/ 0 h 3"/>
                <a:gd name="T2" fmla="*/ 3 w 3"/>
                <a:gd name="T3" fmla="*/ 2 h 3"/>
                <a:gd name="T4" fmla="*/ 3 w 3"/>
                <a:gd name="T5" fmla="*/ 3 h 3"/>
                <a:gd name="T6" fmla="*/ 1 w 3"/>
                <a:gd name="T7" fmla="*/ 3 h 3"/>
                <a:gd name="T8" fmla="*/ 0 w 3"/>
                <a:gd name="T9" fmla="*/ 3 h 3"/>
                <a:gd name="T10" fmla="*/ 0 w 3"/>
                <a:gd name="T11" fmla="*/ 2 h 3"/>
                <a:gd name="T12" fmla="*/ 1 w 3"/>
                <a:gd name="T13" fmla="*/ 2 h 3"/>
                <a:gd name="T14" fmla="*/ 1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0"/>
                  </a:moveTo>
                  <a:lnTo>
                    <a:pt x="3" y="2"/>
                  </a:lnTo>
                  <a:lnTo>
                    <a:pt x="3" y="3"/>
                  </a:lnTo>
                  <a:lnTo>
                    <a:pt x="1" y="3"/>
                  </a:lnTo>
                  <a:lnTo>
                    <a:pt x="0" y="3"/>
                  </a:lnTo>
                  <a:lnTo>
                    <a:pt x="0" y="2"/>
                  </a:lnTo>
                  <a:lnTo>
                    <a:pt x="1" y="2"/>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1" name="Freeform 513"/>
            <p:cNvSpPr>
              <a:spLocks/>
            </p:cNvSpPr>
            <p:nvPr/>
          </p:nvSpPr>
          <p:spPr bwMode="auto">
            <a:xfrm>
              <a:off x="3235" y="1003"/>
              <a:ext cx="3" cy="1"/>
            </a:xfrm>
            <a:custGeom>
              <a:avLst/>
              <a:gdLst>
                <a:gd name="T0" fmla="*/ 4 w 4"/>
                <a:gd name="T1" fmla="*/ 0 h 2"/>
                <a:gd name="T2" fmla="*/ 3 w 4"/>
                <a:gd name="T3" fmla="*/ 0 h 2"/>
                <a:gd name="T4" fmla="*/ 3 w 4"/>
                <a:gd name="T5" fmla="*/ 2 h 2"/>
                <a:gd name="T6" fmla="*/ 1 w 4"/>
                <a:gd name="T7" fmla="*/ 2 h 2"/>
                <a:gd name="T8" fmla="*/ 0 w 4"/>
                <a:gd name="T9" fmla="*/ 2 h 2"/>
                <a:gd name="T10" fmla="*/ 1 w 4"/>
                <a:gd name="T11" fmla="*/ 0 h 2"/>
                <a:gd name="T12" fmla="*/ 3 w 4"/>
                <a:gd name="T13" fmla="*/ 0 h 2"/>
                <a:gd name="T14" fmla="*/ 4 w 4"/>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4" y="0"/>
                  </a:moveTo>
                  <a:lnTo>
                    <a:pt x="3" y="0"/>
                  </a:lnTo>
                  <a:lnTo>
                    <a:pt x="3" y="2"/>
                  </a:lnTo>
                  <a:lnTo>
                    <a:pt x="1" y="2"/>
                  </a:lnTo>
                  <a:lnTo>
                    <a:pt x="0" y="2"/>
                  </a:lnTo>
                  <a:lnTo>
                    <a:pt x="1" y="0"/>
                  </a:lnTo>
                  <a:lnTo>
                    <a:pt x="3" y="0"/>
                  </a:lnTo>
                  <a:lnTo>
                    <a:pt x="4"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2" name="Freeform 514"/>
            <p:cNvSpPr>
              <a:spLocks/>
            </p:cNvSpPr>
            <p:nvPr/>
          </p:nvSpPr>
          <p:spPr bwMode="auto">
            <a:xfrm>
              <a:off x="3313" y="1020"/>
              <a:ext cx="1" cy="2"/>
            </a:xfrm>
            <a:custGeom>
              <a:avLst/>
              <a:gdLst>
                <a:gd name="T0" fmla="*/ 1 w 1"/>
                <a:gd name="T1" fmla="*/ 1 h 3"/>
                <a:gd name="T2" fmla="*/ 1 w 1"/>
                <a:gd name="T3" fmla="*/ 3 h 3"/>
                <a:gd name="T4" fmla="*/ 0 w 1"/>
                <a:gd name="T5" fmla="*/ 1 h 3"/>
                <a:gd name="T6" fmla="*/ 0 w 1"/>
                <a:gd name="T7" fmla="*/ 0 h 3"/>
                <a:gd name="T8" fmla="*/ 1 w 1"/>
                <a:gd name="T9" fmla="*/ 0 h 3"/>
                <a:gd name="T10" fmla="*/ 1 w 1"/>
                <a:gd name="T11" fmla="*/ 1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1"/>
                  </a:moveTo>
                  <a:lnTo>
                    <a:pt x="1" y="3"/>
                  </a:lnTo>
                  <a:lnTo>
                    <a:pt x="0" y="1"/>
                  </a:lnTo>
                  <a:lnTo>
                    <a:pt x="0" y="0"/>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3" name="Rectangle 515"/>
            <p:cNvSpPr>
              <a:spLocks noChangeArrowheads="1"/>
            </p:cNvSpPr>
            <p:nvPr/>
          </p:nvSpPr>
          <p:spPr bwMode="auto">
            <a:xfrm>
              <a:off x="3209" y="103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164" name="Freeform 516"/>
            <p:cNvSpPr>
              <a:spLocks/>
            </p:cNvSpPr>
            <p:nvPr/>
          </p:nvSpPr>
          <p:spPr bwMode="auto">
            <a:xfrm>
              <a:off x="3187" y="1041"/>
              <a:ext cx="1" cy="2"/>
            </a:xfrm>
            <a:custGeom>
              <a:avLst/>
              <a:gdLst>
                <a:gd name="T0" fmla="*/ 0 w 3"/>
                <a:gd name="T1" fmla="*/ 2 h 3"/>
                <a:gd name="T2" fmla="*/ 0 w 3"/>
                <a:gd name="T3" fmla="*/ 0 h 3"/>
                <a:gd name="T4" fmla="*/ 2 w 3"/>
                <a:gd name="T5" fmla="*/ 0 h 3"/>
                <a:gd name="T6" fmla="*/ 2 w 3"/>
                <a:gd name="T7" fmla="*/ 2 h 3"/>
                <a:gd name="T8" fmla="*/ 2 w 3"/>
                <a:gd name="T9" fmla="*/ 3 h 3"/>
                <a:gd name="T10" fmla="*/ 3 w 3"/>
                <a:gd name="T11" fmla="*/ 3 h 3"/>
                <a:gd name="T12" fmla="*/ 2 w 3"/>
                <a:gd name="T13" fmla="*/ 3 h 3"/>
                <a:gd name="T14" fmla="*/ 0 w 3"/>
                <a:gd name="T15" fmla="*/ 3 h 3"/>
                <a:gd name="T16" fmla="*/ 0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2"/>
                  </a:moveTo>
                  <a:lnTo>
                    <a:pt x="0" y="0"/>
                  </a:lnTo>
                  <a:lnTo>
                    <a:pt x="2" y="0"/>
                  </a:lnTo>
                  <a:lnTo>
                    <a:pt x="2" y="2"/>
                  </a:lnTo>
                  <a:lnTo>
                    <a:pt x="2" y="3"/>
                  </a:lnTo>
                  <a:lnTo>
                    <a:pt x="3" y="3"/>
                  </a:lnTo>
                  <a:lnTo>
                    <a:pt x="2" y="3"/>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5" name="Freeform 517"/>
            <p:cNvSpPr>
              <a:spLocks/>
            </p:cNvSpPr>
            <p:nvPr/>
          </p:nvSpPr>
          <p:spPr bwMode="auto">
            <a:xfrm>
              <a:off x="3167" y="1044"/>
              <a:ext cx="1" cy="2"/>
            </a:xfrm>
            <a:custGeom>
              <a:avLst/>
              <a:gdLst>
                <a:gd name="T0" fmla="*/ 0 w 2"/>
                <a:gd name="T1" fmla="*/ 2 h 3"/>
                <a:gd name="T2" fmla="*/ 2 w 2"/>
                <a:gd name="T3" fmla="*/ 2 h 3"/>
                <a:gd name="T4" fmla="*/ 2 w 2"/>
                <a:gd name="T5" fmla="*/ 0 h 3"/>
                <a:gd name="T6" fmla="*/ 2 w 2"/>
                <a:gd name="T7" fmla="*/ 2 h 3"/>
                <a:gd name="T8" fmla="*/ 2 w 2"/>
                <a:gd name="T9" fmla="*/ 3 h 3"/>
                <a:gd name="T10" fmla="*/ 0 w 2"/>
                <a:gd name="T11" fmla="*/ 3 h 3"/>
                <a:gd name="T12" fmla="*/ 0 w 2"/>
                <a:gd name="T13" fmla="*/ 2 h 3"/>
                <a:gd name="T14" fmla="*/ 0 w 2"/>
                <a:gd name="T15" fmla="*/ 0 h 3"/>
                <a:gd name="T16" fmla="*/ 0 w 2"/>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2"/>
                  </a:moveTo>
                  <a:lnTo>
                    <a:pt x="2" y="2"/>
                  </a:lnTo>
                  <a:lnTo>
                    <a:pt x="2" y="0"/>
                  </a:lnTo>
                  <a:lnTo>
                    <a:pt x="2" y="2"/>
                  </a:lnTo>
                  <a:lnTo>
                    <a:pt x="2" y="3"/>
                  </a:lnTo>
                  <a:lnTo>
                    <a:pt x="0" y="3"/>
                  </a:lnTo>
                  <a:lnTo>
                    <a:pt x="0" y="2"/>
                  </a:ln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6" name="Freeform 518"/>
            <p:cNvSpPr>
              <a:spLocks/>
            </p:cNvSpPr>
            <p:nvPr/>
          </p:nvSpPr>
          <p:spPr bwMode="auto">
            <a:xfrm>
              <a:off x="3179" y="1061"/>
              <a:ext cx="2" cy="2"/>
            </a:xfrm>
            <a:custGeom>
              <a:avLst/>
              <a:gdLst>
                <a:gd name="T0" fmla="*/ 0 w 4"/>
                <a:gd name="T1" fmla="*/ 3 h 3"/>
                <a:gd name="T2" fmla="*/ 0 w 4"/>
                <a:gd name="T3" fmla="*/ 2 h 3"/>
                <a:gd name="T4" fmla="*/ 1 w 4"/>
                <a:gd name="T5" fmla="*/ 2 h 3"/>
                <a:gd name="T6" fmla="*/ 1 w 4"/>
                <a:gd name="T7" fmla="*/ 0 h 3"/>
                <a:gd name="T8" fmla="*/ 3 w 4"/>
                <a:gd name="T9" fmla="*/ 0 h 3"/>
                <a:gd name="T10" fmla="*/ 3 w 4"/>
                <a:gd name="T11" fmla="*/ 2 h 3"/>
                <a:gd name="T12" fmla="*/ 4 w 4"/>
                <a:gd name="T13" fmla="*/ 2 h 3"/>
                <a:gd name="T14" fmla="*/ 3 w 4"/>
                <a:gd name="T15" fmla="*/ 2 h 3"/>
                <a:gd name="T16" fmla="*/ 1 w 4"/>
                <a:gd name="T17" fmla="*/ 2 h 3"/>
                <a:gd name="T18" fmla="*/ 1 w 4"/>
                <a:gd name="T19" fmla="*/ 3 h 3"/>
                <a:gd name="T20" fmla="*/ 0 w 4"/>
                <a:gd name="T21" fmla="*/ 3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0" y="3"/>
                  </a:moveTo>
                  <a:lnTo>
                    <a:pt x="0" y="2"/>
                  </a:lnTo>
                  <a:lnTo>
                    <a:pt x="1" y="2"/>
                  </a:lnTo>
                  <a:lnTo>
                    <a:pt x="1" y="0"/>
                  </a:lnTo>
                  <a:lnTo>
                    <a:pt x="3" y="0"/>
                  </a:lnTo>
                  <a:lnTo>
                    <a:pt x="3" y="2"/>
                  </a:lnTo>
                  <a:lnTo>
                    <a:pt x="4" y="2"/>
                  </a:lnTo>
                  <a:lnTo>
                    <a:pt x="3" y="2"/>
                  </a:lnTo>
                  <a:lnTo>
                    <a:pt x="1" y="2"/>
                  </a:lnTo>
                  <a:lnTo>
                    <a:pt x="1"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7" name="Freeform 519"/>
            <p:cNvSpPr>
              <a:spLocks/>
            </p:cNvSpPr>
            <p:nvPr/>
          </p:nvSpPr>
          <p:spPr bwMode="auto">
            <a:xfrm>
              <a:off x="3205" y="1020"/>
              <a:ext cx="2" cy="1"/>
            </a:xfrm>
            <a:custGeom>
              <a:avLst/>
              <a:gdLst>
                <a:gd name="T0" fmla="*/ 5 w 5"/>
                <a:gd name="T1" fmla="*/ 0 h 1"/>
                <a:gd name="T2" fmla="*/ 5 w 5"/>
                <a:gd name="T3" fmla="*/ 1 h 1"/>
                <a:gd name="T4" fmla="*/ 3 w 5"/>
                <a:gd name="T5" fmla="*/ 1 h 1"/>
                <a:gd name="T6" fmla="*/ 2 w 5"/>
                <a:gd name="T7" fmla="*/ 1 h 1"/>
                <a:gd name="T8" fmla="*/ 0 w 5"/>
                <a:gd name="T9" fmla="*/ 1 h 1"/>
                <a:gd name="T10" fmla="*/ 2 w 5"/>
                <a:gd name="T11" fmla="*/ 1 h 1"/>
                <a:gd name="T12" fmla="*/ 2 w 5"/>
                <a:gd name="T13" fmla="*/ 0 h 1"/>
                <a:gd name="T14" fmla="*/ 3 w 5"/>
                <a:gd name="T15" fmla="*/ 0 h 1"/>
                <a:gd name="T16" fmla="*/ 5 w 5"/>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
                <a:gd name="T29" fmla="*/ 5 w 5"/>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
                  <a:moveTo>
                    <a:pt x="5" y="0"/>
                  </a:moveTo>
                  <a:lnTo>
                    <a:pt x="5" y="1"/>
                  </a:lnTo>
                  <a:lnTo>
                    <a:pt x="3" y="1"/>
                  </a:lnTo>
                  <a:lnTo>
                    <a:pt x="2" y="1"/>
                  </a:lnTo>
                  <a:lnTo>
                    <a:pt x="0" y="1"/>
                  </a:lnTo>
                  <a:lnTo>
                    <a:pt x="2" y="1"/>
                  </a:lnTo>
                  <a:lnTo>
                    <a:pt x="2" y="0"/>
                  </a:lnTo>
                  <a:lnTo>
                    <a:pt x="3" y="0"/>
                  </a:lnTo>
                  <a:lnTo>
                    <a:pt x="5"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8" name="Freeform 520"/>
            <p:cNvSpPr>
              <a:spLocks/>
            </p:cNvSpPr>
            <p:nvPr/>
          </p:nvSpPr>
          <p:spPr bwMode="auto">
            <a:xfrm>
              <a:off x="3231" y="952"/>
              <a:ext cx="1" cy="1"/>
            </a:xfrm>
            <a:custGeom>
              <a:avLst/>
              <a:gdLst>
                <a:gd name="T0" fmla="*/ 3 w 3"/>
                <a:gd name="T1" fmla="*/ 3 h 3"/>
                <a:gd name="T2" fmla="*/ 2 w 3"/>
                <a:gd name="T3" fmla="*/ 3 h 3"/>
                <a:gd name="T4" fmla="*/ 2 w 3"/>
                <a:gd name="T5" fmla="*/ 1 h 3"/>
                <a:gd name="T6" fmla="*/ 0 w 3"/>
                <a:gd name="T7" fmla="*/ 1 h 3"/>
                <a:gd name="T8" fmla="*/ 0 w 3"/>
                <a:gd name="T9" fmla="*/ 0 h 3"/>
                <a:gd name="T10" fmla="*/ 2 w 3"/>
                <a:gd name="T11" fmla="*/ 0 h 3"/>
                <a:gd name="T12" fmla="*/ 2 w 3"/>
                <a:gd name="T13" fmla="*/ 1 h 3"/>
                <a:gd name="T14" fmla="*/ 2 w 3"/>
                <a:gd name="T15" fmla="*/ 3 h 3"/>
                <a:gd name="T16" fmla="*/ 3 w 3"/>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3"/>
                  </a:moveTo>
                  <a:lnTo>
                    <a:pt x="2" y="3"/>
                  </a:lnTo>
                  <a:lnTo>
                    <a:pt x="2" y="1"/>
                  </a:lnTo>
                  <a:lnTo>
                    <a:pt x="0" y="1"/>
                  </a:lnTo>
                  <a:lnTo>
                    <a:pt x="0" y="0"/>
                  </a:lnTo>
                  <a:lnTo>
                    <a:pt x="2" y="0"/>
                  </a:lnTo>
                  <a:lnTo>
                    <a:pt x="2" y="1"/>
                  </a:lnTo>
                  <a:lnTo>
                    <a:pt x="2" y="3"/>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69" name="Freeform 521"/>
            <p:cNvSpPr>
              <a:spLocks/>
            </p:cNvSpPr>
            <p:nvPr/>
          </p:nvSpPr>
          <p:spPr bwMode="auto">
            <a:xfrm>
              <a:off x="3238" y="1036"/>
              <a:ext cx="2" cy="1"/>
            </a:xfrm>
            <a:custGeom>
              <a:avLst/>
              <a:gdLst>
                <a:gd name="T0" fmla="*/ 2 w 3"/>
                <a:gd name="T1" fmla="*/ 2 h 2"/>
                <a:gd name="T2" fmla="*/ 3 w 3"/>
                <a:gd name="T3" fmla="*/ 2 h 2"/>
                <a:gd name="T4" fmla="*/ 3 w 3"/>
                <a:gd name="T5" fmla="*/ 0 h 2"/>
                <a:gd name="T6" fmla="*/ 3 w 3"/>
                <a:gd name="T7" fmla="*/ 2 h 2"/>
                <a:gd name="T8" fmla="*/ 2 w 3"/>
                <a:gd name="T9" fmla="*/ 0 h 2"/>
                <a:gd name="T10" fmla="*/ 0 w 3"/>
                <a:gd name="T11" fmla="*/ 0 h 2"/>
                <a:gd name="T12" fmla="*/ 0 w 3"/>
                <a:gd name="T13" fmla="*/ 2 h 2"/>
                <a:gd name="T14" fmla="*/ 2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2" y="2"/>
                  </a:moveTo>
                  <a:lnTo>
                    <a:pt x="3" y="2"/>
                  </a:lnTo>
                  <a:lnTo>
                    <a:pt x="3" y="0"/>
                  </a:lnTo>
                  <a:lnTo>
                    <a:pt x="3" y="2"/>
                  </a:lnTo>
                  <a:lnTo>
                    <a:pt x="2" y="0"/>
                  </a:lnTo>
                  <a:lnTo>
                    <a:pt x="0" y="0"/>
                  </a:lnTo>
                  <a:lnTo>
                    <a:pt x="0" y="2"/>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0" name="Freeform 522"/>
            <p:cNvSpPr>
              <a:spLocks/>
            </p:cNvSpPr>
            <p:nvPr/>
          </p:nvSpPr>
          <p:spPr bwMode="auto">
            <a:xfrm>
              <a:off x="3165" y="1036"/>
              <a:ext cx="1" cy="2"/>
            </a:xfrm>
            <a:custGeom>
              <a:avLst/>
              <a:gdLst>
                <a:gd name="T0" fmla="*/ 0 w 2"/>
                <a:gd name="T1" fmla="*/ 1 h 4"/>
                <a:gd name="T2" fmla="*/ 0 w 2"/>
                <a:gd name="T3" fmla="*/ 0 h 4"/>
                <a:gd name="T4" fmla="*/ 2 w 2"/>
                <a:gd name="T5" fmla="*/ 0 h 4"/>
                <a:gd name="T6" fmla="*/ 2 w 2"/>
                <a:gd name="T7" fmla="*/ 1 h 4"/>
                <a:gd name="T8" fmla="*/ 2 w 2"/>
                <a:gd name="T9" fmla="*/ 3 h 4"/>
                <a:gd name="T10" fmla="*/ 2 w 2"/>
                <a:gd name="T11" fmla="*/ 4 h 4"/>
                <a:gd name="T12" fmla="*/ 2 w 2"/>
                <a:gd name="T13" fmla="*/ 3 h 4"/>
                <a:gd name="T14" fmla="*/ 2 w 2"/>
                <a:gd name="T15" fmla="*/ 1 h 4"/>
                <a:gd name="T16" fmla="*/ 0 w 2"/>
                <a:gd name="T17" fmla="*/ 1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0" y="1"/>
                  </a:moveTo>
                  <a:lnTo>
                    <a:pt x="0" y="0"/>
                  </a:lnTo>
                  <a:lnTo>
                    <a:pt x="2" y="0"/>
                  </a:lnTo>
                  <a:lnTo>
                    <a:pt x="2" y="1"/>
                  </a:lnTo>
                  <a:lnTo>
                    <a:pt x="2" y="3"/>
                  </a:lnTo>
                  <a:lnTo>
                    <a:pt x="2" y="4"/>
                  </a:lnTo>
                  <a:lnTo>
                    <a:pt x="2" y="3"/>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1" name="Freeform 523"/>
            <p:cNvSpPr>
              <a:spLocks/>
            </p:cNvSpPr>
            <p:nvPr/>
          </p:nvSpPr>
          <p:spPr bwMode="auto">
            <a:xfrm>
              <a:off x="3243" y="1046"/>
              <a:ext cx="1" cy="1"/>
            </a:xfrm>
            <a:custGeom>
              <a:avLst/>
              <a:gdLst>
                <a:gd name="T0" fmla="*/ 3 w 3"/>
                <a:gd name="T1" fmla="*/ 1 h 1"/>
                <a:gd name="T2" fmla="*/ 1 w 3"/>
                <a:gd name="T3" fmla="*/ 1 h 1"/>
                <a:gd name="T4" fmla="*/ 1 w 3"/>
                <a:gd name="T5" fmla="*/ 0 h 1"/>
                <a:gd name="T6" fmla="*/ 0 w 3"/>
                <a:gd name="T7" fmla="*/ 0 h 1"/>
                <a:gd name="T8" fmla="*/ 1 w 3"/>
                <a:gd name="T9" fmla="*/ 0 h 1"/>
                <a:gd name="T10" fmla="*/ 3 w 3"/>
                <a:gd name="T11" fmla="*/ 0 h 1"/>
                <a:gd name="T12" fmla="*/ 3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1"/>
                  </a:moveTo>
                  <a:lnTo>
                    <a:pt x="1" y="1"/>
                  </a:lnTo>
                  <a:lnTo>
                    <a:pt x="1" y="0"/>
                  </a:lnTo>
                  <a:lnTo>
                    <a:pt x="0" y="0"/>
                  </a:lnTo>
                  <a:lnTo>
                    <a:pt x="1" y="0"/>
                  </a:lnTo>
                  <a:lnTo>
                    <a:pt x="3" y="0"/>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2" name="Rectangle 524"/>
            <p:cNvSpPr>
              <a:spLocks noChangeArrowheads="1"/>
            </p:cNvSpPr>
            <p:nvPr/>
          </p:nvSpPr>
          <p:spPr bwMode="auto">
            <a:xfrm>
              <a:off x="3198" y="104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173" name="Freeform 525"/>
            <p:cNvSpPr>
              <a:spLocks/>
            </p:cNvSpPr>
            <p:nvPr/>
          </p:nvSpPr>
          <p:spPr bwMode="auto">
            <a:xfrm>
              <a:off x="3234" y="1008"/>
              <a:ext cx="1" cy="1"/>
            </a:xfrm>
            <a:custGeom>
              <a:avLst/>
              <a:gdLst>
                <a:gd name="T0" fmla="*/ 0 w 3"/>
                <a:gd name="T1" fmla="*/ 2 h 2"/>
                <a:gd name="T2" fmla="*/ 0 w 3"/>
                <a:gd name="T3" fmla="*/ 0 h 2"/>
                <a:gd name="T4" fmla="*/ 1 w 3"/>
                <a:gd name="T5" fmla="*/ 0 h 2"/>
                <a:gd name="T6" fmla="*/ 0 w 3"/>
                <a:gd name="T7" fmla="*/ 0 h 2"/>
                <a:gd name="T8" fmla="*/ 1 w 3"/>
                <a:gd name="T9" fmla="*/ 0 h 2"/>
                <a:gd name="T10" fmla="*/ 3 w 3"/>
                <a:gd name="T11" fmla="*/ 0 h 2"/>
                <a:gd name="T12" fmla="*/ 1 w 3"/>
                <a:gd name="T13" fmla="*/ 2 h 2"/>
                <a:gd name="T14" fmla="*/ 0 w 3"/>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2"/>
                  </a:moveTo>
                  <a:lnTo>
                    <a:pt x="0" y="0"/>
                  </a:lnTo>
                  <a:lnTo>
                    <a:pt x="1" y="0"/>
                  </a:lnTo>
                  <a:lnTo>
                    <a:pt x="0" y="0"/>
                  </a:lnTo>
                  <a:lnTo>
                    <a:pt x="1" y="0"/>
                  </a:lnTo>
                  <a:lnTo>
                    <a:pt x="3" y="0"/>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4" name="Freeform 526"/>
            <p:cNvSpPr>
              <a:spLocks/>
            </p:cNvSpPr>
            <p:nvPr/>
          </p:nvSpPr>
          <p:spPr bwMode="auto">
            <a:xfrm>
              <a:off x="3207" y="1046"/>
              <a:ext cx="1" cy="2"/>
            </a:xfrm>
            <a:custGeom>
              <a:avLst/>
              <a:gdLst>
                <a:gd name="T0" fmla="*/ 2 w 2"/>
                <a:gd name="T1" fmla="*/ 3 h 4"/>
                <a:gd name="T2" fmla="*/ 2 w 2"/>
                <a:gd name="T3" fmla="*/ 4 h 4"/>
                <a:gd name="T4" fmla="*/ 1 w 2"/>
                <a:gd name="T5" fmla="*/ 3 h 4"/>
                <a:gd name="T6" fmla="*/ 0 w 2"/>
                <a:gd name="T7" fmla="*/ 1 h 4"/>
                <a:gd name="T8" fmla="*/ 1 w 2"/>
                <a:gd name="T9" fmla="*/ 1 h 4"/>
                <a:gd name="T10" fmla="*/ 1 w 2"/>
                <a:gd name="T11" fmla="*/ 0 h 4"/>
                <a:gd name="T12" fmla="*/ 1 w 2"/>
                <a:gd name="T13" fmla="*/ 1 h 4"/>
                <a:gd name="T14" fmla="*/ 1 w 2"/>
                <a:gd name="T15" fmla="*/ 3 h 4"/>
                <a:gd name="T16" fmla="*/ 2 w 2"/>
                <a:gd name="T17" fmla="*/ 3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2" y="3"/>
                  </a:moveTo>
                  <a:lnTo>
                    <a:pt x="2" y="4"/>
                  </a:lnTo>
                  <a:lnTo>
                    <a:pt x="1" y="3"/>
                  </a:lnTo>
                  <a:lnTo>
                    <a:pt x="0" y="1"/>
                  </a:lnTo>
                  <a:lnTo>
                    <a:pt x="1" y="1"/>
                  </a:lnTo>
                  <a:lnTo>
                    <a:pt x="1" y="0"/>
                  </a:lnTo>
                  <a:lnTo>
                    <a:pt x="1" y="1"/>
                  </a:lnTo>
                  <a:lnTo>
                    <a:pt x="1" y="3"/>
                  </a:lnTo>
                  <a:lnTo>
                    <a:pt x="2"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5" name="Freeform 527"/>
            <p:cNvSpPr>
              <a:spLocks/>
            </p:cNvSpPr>
            <p:nvPr/>
          </p:nvSpPr>
          <p:spPr bwMode="auto">
            <a:xfrm>
              <a:off x="3240" y="963"/>
              <a:ext cx="1" cy="2"/>
            </a:xfrm>
            <a:custGeom>
              <a:avLst/>
              <a:gdLst>
                <a:gd name="T0" fmla="*/ 2 w 2"/>
                <a:gd name="T1" fmla="*/ 0 h 2"/>
                <a:gd name="T2" fmla="*/ 2 w 2"/>
                <a:gd name="T3" fmla="*/ 1 h 2"/>
                <a:gd name="T4" fmla="*/ 2 w 2"/>
                <a:gd name="T5" fmla="*/ 2 h 2"/>
                <a:gd name="T6" fmla="*/ 0 w 2"/>
                <a:gd name="T7" fmla="*/ 1 h 2"/>
                <a:gd name="T8" fmla="*/ 0 w 2"/>
                <a:gd name="T9" fmla="*/ 0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1"/>
                  </a:lnTo>
                  <a:lnTo>
                    <a:pt x="2" y="2"/>
                  </a:lnTo>
                  <a:lnTo>
                    <a:pt x="0" y="1"/>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6" name="Freeform 528"/>
            <p:cNvSpPr>
              <a:spLocks/>
            </p:cNvSpPr>
            <p:nvPr/>
          </p:nvSpPr>
          <p:spPr bwMode="auto">
            <a:xfrm>
              <a:off x="3179" y="1056"/>
              <a:ext cx="1" cy="1"/>
            </a:xfrm>
            <a:custGeom>
              <a:avLst/>
              <a:gdLst>
                <a:gd name="T0" fmla="*/ 0 w 3"/>
                <a:gd name="T1" fmla="*/ 0 h 1"/>
                <a:gd name="T2" fmla="*/ 1 w 3"/>
                <a:gd name="T3" fmla="*/ 0 h 1"/>
                <a:gd name="T4" fmla="*/ 3 w 3"/>
                <a:gd name="T5" fmla="*/ 0 h 1"/>
                <a:gd name="T6" fmla="*/ 3 w 3"/>
                <a:gd name="T7" fmla="*/ 1 h 1"/>
                <a:gd name="T8" fmla="*/ 1 w 3"/>
                <a:gd name="T9" fmla="*/ 1 h 1"/>
                <a:gd name="T10" fmla="*/ 0 w 3"/>
                <a:gd name="T11" fmla="*/ 1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3" y="0"/>
                  </a:lnTo>
                  <a:lnTo>
                    <a:pt x="3" y="1"/>
                  </a:lnTo>
                  <a:lnTo>
                    <a:pt x="1"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7" name="Freeform 529"/>
            <p:cNvSpPr>
              <a:spLocks/>
            </p:cNvSpPr>
            <p:nvPr/>
          </p:nvSpPr>
          <p:spPr bwMode="auto">
            <a:xfrm>
              <a:off x="3315" y="985"/>
              <a:ext cx="1" cy="1"/>
            </a:xfrm>
            <a:custGeom>
              <a:avLst/>
              <a:gdLst>
                <a:gd name="T0" fmla="*/ 3 w 3"/>
                <a:gd name="T1" fmla="*/ 2 h 3"/>
                <a:gd name="T2" fmla="*/ 2 w 3"/>
                <a:gd name="T3" fmla="*/ 2 h 3"/>
                <a:gd name="T4" fmla="*/ 2 w 3"/>
                <a:gd name="T5" fmla="*/ 3 h 3"/>
                <a:gd name="T6" fmla="*/ 0 w 3"/>
                <a:gd name="T7" fmla="*/ 3 h 3"/>
                <a:gd name="T8" fmla="*/ 0 w 3"/>
                <a:gd name="T9" fmla="*/ 2 h 3"/>
                <a:gd name="T10" fmla="*/ 2 w 3"/>
                <a:gd name="T11" fmla="*/ 2 h 3"/>
                <a:gd name="T12" fmla="*/ 2 w 3"/>
                <a:gd name="T13" fmla="*/ 0 h 3"/>
                <a:gd name="T14" fmla="*/ 3 w 3"/>
                <a:gd name="T15" fmla="*/ 0 h 3"/>
                <a:gd name="T16" fmla="*/ 3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2"/>
                  </a:moveTo>
                  <a:lnTo>
                    <a:pt x="2" y="2"/>
                  </a:lnTo>
                  <a:lnTo>
                    <a:pt x="2" y="3"/>
                  </a:lnTo>
                  <a:lnTo>
                    <a:pt x="0" y="3"/>
                  </a:lnTo>
                  <a:lnTo>
                    <a:pt x="0" y="2"/>
                  </a:lnTo>
                  <a:lnTo>
                    <a:pt x="2" y="2"/>
                  </a:lnTo>
                  <a:lnTo>
                    <a:pt x="2" y="0"/>
                  </a:lnTo>
                  <a:lnTo>
                    <a:pt x="3" y="0"/>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8" name="Freeform 530"/>
            <p:cNvSpPr>
              <a:spLocks/>
            </p:cNvSpPr>
            <p:nvPr/>
          </p:nvSpPr>
          <p:spPr bwMode="auto">
            <a:xfrm>
              <a:off x="3158" y="1030"/>
              <a:ext cx="2" cy="1"/>
            </a:xfrm>
            <a:custGeom>
              <a:avLst/>
              <a:gdLst>
                <a:gd name="T0" fmla="*/ 0 w 3"/>
                <a:gd name="T1" fmla="*/ 1 h 1"/>
                <a:gd name="T2" fmla="*/ 0 w 3"/>
                <a:gd name="T3" fmla="*/ 0 h 1"/>
                <a:gd name="T4" fmla="*/ 2 w 3"/>
                <a:gd name="T5" fmla="*/ 1 h 1"/>
                <a:gd name="T6" fmla="*/ 2 w 3"/>
                <a:gd name="T7" fmla="*/ 0 h 1"/>
                <a:gd name="T8" fmla="*/ 3 w 3"/>
                <a:gd name="T9" fmla="*/ 1 h 1"/>
                <a:gd name="T10" fmla="*/ 2 w 3"/>
                <a:gd name="T11" fmla="*/ 1 h 1"/>
                <a:gd name="T12" fmla="*/ 0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0" y="0"/>
                  </a:lnTo>
                  <a:lnTo>
                    <a:pt x="2" y="1"/>
                  </a:lnTo>
                  <a:lnTo>
                    <a:pt x="2" y="0"/>
                  </a:lnTo>
                  <a:lnTo>
                    <a:pt x="3"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79" name="Rectangle 531"/>
            <p:cNvSpPr>
              <a:spLocks noChangeArrowheads="1"/>
            </p:cNvSpPr>
            <p:nvPr/>
          </p:nvSpPr>
          <p:spPr bwMode="auto">
            <a:xfrm>
              <a:off x="3198" y="103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180" name="Freeform 532"/>
            <p:cNvSpPr>
              <a:spLocks/>
            </p:cNvSpPr>
            <p:nvPr/>
          </p:nvSpPr>
          <p:spPr bwMode="auto">
            <a:xfrm>
              <a:off x="3238" y="1000"/>
              <a:ext cx="1" cy="1"/>
            </a:xfrm>
            <a:custGeom>
              <a:avLst/>
              <a:gdLst>
                <a:gd name="T0" fmla="*/ 3 w 3"/>
                <a:gd name="T1" fmla="*/ 0 h 2"/>
                <a:gd name="T2" fmla="*/ 3 w 3"/>
                <a:gd name="T3" fmla="*/ 1 h 2"/>
                <a:gd name="T4" fmla="*/ 3 w 3"/>
                <a:gd name="T5" fmla="*/ 2 h 2"/>
                <a:gd name="T6" fmla="*/ 1 w 3"/>
                <a:gd name="T7" fmla="*/ 1 h 2"/>
                <a:gd name="T8" fmla="*/ 1 w 3"/>
                <a:gd name="T9" fmla="*/ 2 h 2"/>
                <a:gd name="T10" fmla="*/ 0 w 3"/>
                <a:gd name="T11" fmla="*/ 2 h 2"/>
                <a:gd name="T12" fmla="*/ 0 w 3"/>
                <a:gd name="T13" fmla="*/ 1 h 2"/>
                <a:gd name="T14" fmla="*/ 1 w 3"/>
                <a:gd name="T15" fmla="*/ 1 h 2"/>
                <a:gd name="T16" fmla="*/ 3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3" y="0"/>
                  </a:moveTo>
                  <a:lnTo>
                    <a:pt x="3" y="1"/>
                  </a:lnTo>
                  <a:lnTo>
                    <a:pt x="3" y="2"/>
                  </a:lnTo>
                  <a:lnTo>
                    <a:pt x="1" y="1"/>
                  </a:lnTo>
                  <a:lnTo>
                    <a:pt x="1" y="2"/>
                  </a:lnTo>
                  <a:lnTo>
                    <a:pt x="0" y="2"/>
                  </a:lnTo>
                  <a:lnTo>
                    <a:pt x="0" y="1"/>
                  </a:lnTo>
                  <a:lnTo>
                    <a:pt x="1" y="1"/>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81" name="Freeform 533"/>
            <p:cNvSpPr>
              <a:spLocks/>
            </p:cNvSpPr>
            <p:nvPr/>
          </p:nvSpPr>
          <p:spPr bwMode="auto">
            <a:xfrm>
              <a:off x="3227" y="946"/>
              <a:ext cx="2" cy="2"/>
            </a:xfrm>
            <a:custGeom>
              <a:avLst/>
              <a:gdLst>
                <a:gd name="T0" fmla="*/ 3 w 3"/>
                <a:gd name="T1" fmla="*/ 0 h 3"/>
                <a:gd name="T2" fmla="*/ 3 w 3"/>
                <a:gd name="T3" fmla="*/ 2 h 3"/>
                <a:gd name="T4" fmla="*/ 1 w 3"/>
                <a:gd name="T5" fmla="*/ 2 h 3"/>
                <a:gd name="T6" fmla="*/ 1 w 3"/>
                <a:gd name="T7" fmla="*/ 3 h 3"/>
                <a:gd name="T8" fmla="*/ 1 w 3"/>
                <a:gd name="T9" fmla="*/ 2 h 3"/>
                <a:gd name="T10" fmla="*/ 0 w 3"/>
                <a:gd name="T11" fmla="*/ 0 h 3"/>
                <a:gd name="T12" fmla="*/ 1 w 3"/>
                <a:gd name="T13" fmla="*/ 0 h 3"/>
                <a:gd name="T14" fmla="*/ 3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0"/>
                  </a:moveTo>
                  <a:lnTo>
                    <a:pt x="3" y="2"/>
                  </a:lnTo>
                  <a:lnTo>
                    <a:pt x="1" y="2"/>
                  </a:lnTo>
                  <a:lnTo>
                    <a:pt x="1" y="3"/>
                  </a:lnTo>
                  <a:lnTo>
                    <a:pt x="1" y="2"/>
                  </a:lnTo>
                  <a:lnTo>
                    <a:pt x="0" y="0"/>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82" name="Freeform 534"/>
            <p:cNvSpPr>
              <a:spLocks/>
            </p:cNvSpPr>
            <p:nvPr/>
          </p:nvSpPr>
          <p:spPr bwMode="auto">
            <a:xfrm>
              <a:off x="3211" y="1019"/>
              <a:ext cx="1" cy="1"/>
            </a:xfrm>
            <a:custGeom>
              <a:avLst/>
              <a:gdLst>
                <a:gd name="T0" fmla="*/ 3 w 3"/>
                <a:gd name="T1" fmla="*/ 2 h 2"/>
                <a:gd name="T2" fmla="*/ 2 w 3"/>
                <a:gd name="T3" fmla="*/ 2 h 2"/>
                <a:gd name="T4" fmla="*/ 0 w 3"/>
                <a:gd name="T5" fmla="*/ 2 h 2"/>
                <a:gd name="T6" fmla="*/ 0 w 3"/>
                <a:gd name="T7" fmla="*/ 0 h 2"/>
                <a:gd name="T8" fmla="*/ 2 w 3"/>
                <a:gd name="T9" fmla="*/ 0 h 2"/>
                <a:gd name="T10" fmla="*/ 2 w 3"/>
                <a:gd name="T11" fmla="*/ 2 h 2"/>
                <a:gd name="T12" fmla="*/ 3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2"/>
                  </a:moveTo>
                  <a:lnTo>
                    <a:pt x="2" y="2"/>
                  </a:lnTo>
                  <a:lnTo>
                    <a:pt x="0" y="2"/>
                  </a:lnTo>
                  <a:lnTo>
                    <a:pt x="0" y="0"/>
                  </a:lnTo>
                  <a:lnTo>
                    <a:pt x="2" y="0"/>
                  </a:lnTo>
                  <a:lnTo>
                    <a:pt x="2" y="2"/>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83" name="Rectangle 535"/>
            <p:cNvSpPr>
              <a:spLocks noChangeArrowheads="1"/>
            </p:cNvSpPr>
            <p:nvPr/>
          </p:nvSpPr>
          <p:spPr bwMode="auto">
            <a:xfrm>
              <a:off x="3226" y="1051"/>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184" name="Freeform 536"/>
            <p:cNvSpPr>
              <a:spLocks/>
            </p:cNvSpPr>
            <p:nvPr/>
          </p:nvSpPr>
          <p:spPr bwMode="auto">
            <a:xfrm>
              <a:off x="3230" y="1020"/>
              <a:ext cx="1" cy="1"/>
            </a:xfrm>
            <a:custGeom>
              <a:avLst/>
              <a:gdLst>
                <a:gd name="T0" fmla="*/ 3 w 3"/>
                <a:gd name="T1" fmla="*/ 1 h 2"/>
                <a:gd name="T2" fmla="*/ 2 w 3"/>
                <a:gd name="T3" fmla="*/ 1 h 2"/>
                <a:gd name="T4" fmla="*/ 2 w 3"/>
                <a:gd name="T5" fmla="*/ 2 h 2"/>
                <a:gd name="T6" fmla="*/ 0 w 3"/>
                <a:gd name="T7" fmla="*/ 2 h 2"/>
                <a:gd name="T8" fmla="*/ 0 w 3"/>
                <a:gd name="T9" fmla="*/ 1 h 2"/>
                <a:gd name="T10" fmla="*/ 0 w 3"/>
                <a:gd name="T11" fmla="*/ 0 h 2"/>
                <a:gd name="T12" fmla="*/ 0 w 3"/>
                <a:gd name="T13" fmla="*/ 1 h 2"/>
                <a:gd name="T14" fmla="*/ 2 w 3"/>
                <a:gd name="T15" fmla="*/ 1 h 2"/>
                <a:gd name="T16" fmla="*/ 3 w 3"/>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2"/>
                <a:gd name="T29" fmla="*/ 3 w 3"/>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2">
                  <a:moveTo>
                    <a:pt x="3" y="1"/>
                  </a:moveTo>
                  <a:lnTo>
                    <a:pt x="2" y="1"/>
                  </a:lnTo>
                  <a:lnTo>
                    <a:pt x="2" y="2"/>
                  </a:lnTo>
                  <a:lnTo>
                    <a:pt x="0" y="2"/>
                  </a:lnTo>
                  <a:lnTo>
                    <a:pt x="0" y="1"/>
                  </a:lnTo>
                  <a:lnTo>
                    <a:pt x="0" y="0"/>
                  </a:lnTo>
                  <a:lnTo>
                    <a:pt x="0" y="1"/>
                  </a:lnTo>
                  <a:lnTo>
                    <a:pt x="2"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85" name="Rectangle 537"/>
            <p:cNvSpPr>
              <a:spLocks noChangeArrowheads="1"/>
            </p:cNvSpPr>
            <p:nvPr/>
          </p:nvSpPr>
          <p:spPr bwMode="auto">
            <a:xfrm>
              <a:off x="3194" y="104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186" name="Freeform 538"/>
            <p:cNvSpPr>
              <a:spLocks/>
            </p:cNvSpPr>
            <p:nvPr/>
          </p:nvSpPr>
          <p:spPr bwMode="auto">
            <a:xfrm>
              <a:off x="3250" y="1007"/>
              <a:ext cx="1" cy="1"/>
            </a:xfrm>
            <a:custGeom>
              <a:avLst/>
              <a:gdLst>
                <a:gd name="T0" fmla="*/ 3 w 3"/>
                <a:gd name="T1" fmla="*/ 0 h 1"/>
                <a:gd name="T2" fmla="*/ 2 w 3"/>
                <a:gd name="T3" fmla="*/ 0 h 1"/>
                <a:gd name="T4" fmla="*/ 2 w 3"/>
                <a:gd name="T5" fmla="*/ 1 h 1"/>
                <a:gd name="T6" fmla="*/ 0 w 3"/>
                <a:gd name="T7" fmla="*/ 1 h 1"/>
                <a:gd name="T8" fmla="*/ 2 w 3"/>
                <a:gd name="T9" fmla="*/ 0 h 1"/>
                <a:gd name="T10" fmla="*/ 0 w 3"/>
                <a:gd name="T11" fmla="*/ 0 h 1"/>
                <a:gd name="T12" fmla="*/ 2 w 3"/>
                <a:gd name="T13" fmla="*/ 0 h 1"/>
                <a:gd name="T14" fmla="*/ 3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0"/>
                  </a:moveTo>
                  <a:lnTo>
                    <a:pt x="2" y="0"/>
                  </a:lnTo>
                  <a:lnTo>
                    <a:pt x="2" y="1"/>
                  </a:lnTo>
                  <a:lnTo>
                    <a:pt x="0" y="1"/>
                  </a:lnTo>
                  <a:lnTo>
                    <a:pt x="2" y="0"/>
                  </a:lnTo>
                  <a:lnTo>
                    <a:pt x="0" y="0"/>
                  </a:lnTo>
                  <a:lnTo>
                    <a:pt x="2"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87" name="Freeform 539"/>
            <p:cNvSpPr>
              <a:spLocks/>
            </p:cNvSpPr>
            <p:nvPr/>
          </p:nvSpPr>
          <p:spPr bwMode="auto">
            <a:xfrm>
              <a:off x="3240" y="1010"/>
              <a:ext cx="1" cy="1"/>
            </a:xfrm>
            <a:custGeom>
              <a:avLst/>
              <a:gdLst>
                <a:gd name="T0" fmla="*/ 0 w 2"/>
                <a:gd name="T1" fmla="*/ 1 h 2"/>
                <a:gd name="T2" fmla="*/ 0 w 2"/>
                <a:gd name="T3" fmla="*/ 0 h 2"/>
                <a:gd name="T4" fmla="*/ 2 w 2"/>
                <a:gd name="T5" fmla="*/ 0 h 2"/>
                <a:gd name="T6" fmla="*/ 2 w 2"/>
                <a:gd name="T7" fmla="*/ 1 h 2"/>
                <a:gd name="T8" fmla="*/ 0 w 2"/>
                <a:gd name="T9" fmla="*/ 1 h 2"/>
                <a:gd name="T10" fmla="*/ 0 w 2"/>
                <a:gd name="T11" fmla="*/ 2 h 2"/>
                <a:gd name="T12" fmla="*/ 0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2" y="0"/>
                  </a:lnTo>
                  <a:lnTo>
                    <a:pt x="2" y="1"/>
                  </a:lnTo>
                  <a:lnTo>
                    <a:pt x="0" y="1"/>
                  </a:lnTo>
                  <a:lnTo>
                    <a:pt x="0" y="2"/>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88" name="Freeform 540"/>
            <p:cNvSpPr>
              <a:spLocks/>
            </p:cNvSpPr>
            <p:nvPr/>
          </p:nvSpPr>
          <p:spPr bwMode="auto">
            <a:xfrm>
              <a:off x="3178" y="1043"/>
              <a:ext cx="2" cy="1"/>
            </a:xfrm>
            <a:custGeom>
              <a:avLst/>
              <a:gdLst>
                <a:gd name="T0" fmla="*/ 2 w 3"/>
                <a:gd name="T1" fmla="*/ 2 h 3"/>
                <a:gd name="T2" fmla="*/ 2 w 3"/>
                <a:gd name="T3" fmla="*/ 0 h 3"/>
                <a:gd name="T4" fmla="*/ 2 w 3"/>
                <a:gd name="T5" fmla="*/ 2 h 3"/>
                <a:gd name="T6" fmla="*/ 3 w 3"/>
                <a:gd name="T7" fmla="*/ 2 h 3"/>
                <a:gd name="T8" fmla="*/ 2 w 3"/>
                <a:gd name="T9" fmla="*/ 2 h 3"/>
                <a:gd name="T10" fmla="*/ 2 w 3"/>
                <a:gd name="T11" fmla="*/ 3 h 3"/>
                <a:gd name="T12" fmla="*/ 2 w 3"/>
                <a:gd name="T13" fmla="*/ 2 h 3"/>
                <a:gd name="T14" fmla="*/ 0 w 3"/>
                <a:gd name="T15" fmla="*/ 2 h 3"/>
                <a:gd name="T16" fmla="*/ 2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2"/>
                  </a:moveTo>
                  <a:lnTo>
                    <a:pt x="2" y="0"/>
                  </a:lnTo>
                  <a:lnTo>
                    <a:pt x="2" y="2"/>
                  </a:lnTo>
                  <a:lnTo>
                    <a:pt x="3" y="2"/>
                  </a:lnTo>
                  <a:lnTo>
                    <a:pt x="2" y="2"/>
                  </a:lnTo>
                  <a:lnTo>
                    <a:pt x="2" y="3"/>
                  </a:lnTo>
                  <a:lnTo>
                    <a:pt x="2" y="2"/>
                  </a:lnTo>
                  <a:lnTo>
                    <a:pt x="0" y="2"/>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89" name="Freeform 541"/>
            <p:cNvSpPr>
              <a:spLocks/>
            </p:cNvSpPr>
            <p:nvPr/>
          </p:nvSpPr>
          <p:spPr bwMode="auto">
            <a:xfrm>
              <a:off x="3186" y="1042"/>
              <a:ext cx="1" cy="1"/>
            </a:xfrm>
            <a:custGeom>
              <a:avLst/>
              <a:gdLst>
                <a:gd name="T0" fmla="*/ 1 w 3"/>
                <a:gd name="T1" fmla="*/ 1 h 3"/>
                <a:gd name="T2" fmla="*/ 1 w 3"/>
                <a:gd name="T3" fmla="*/ 0 h 3"/>
                <a:gd name="T4" fmla="*/ 0 w 3"/>
                <a:gd name="T5" fmla="*/ 0 h 3"/>
                <a:gd name="T6" fmla="*/ 0 w 3"/>
                <a:gd name="T7" fmla="*/ 1 h 3"/>
                <a:gd name="T8" fmla="*/ 1 w 3"/>
                <a:gd name="T9" fmla="*/ 1 h 3"/>
                <a:gd name="T10" fmla="*/ 1 w 3"/>
                <a:gd name="T11" fmla="*/ 3 h 3"/>
                <a:gd name="T12" fmla="*/ 3 w 3"/>
                <a:gd name="T13" fmla="*/ 3 h 3"/>
                <a:gd name="T14" fmla="*/ 1 w 3"/>
                <a:gd name="T15" fmla="*/ 3 h 3"/>
                <a:gd name="T16" fmla="*/ 1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1" y="1"/>
                  </a:moveTo>
                  <a:lnTo>
                    <a:pt x="1" y="0"/>
                  </a:lnTo>
                  <a:lnTo>
                    <a:pt x="0" y="0"/>
                  </a:lnTo>
                  <a:lnTo>
                    <a:pt x="0" y="1"/>
                  </a:lnTo>
                  <a:lnTo>
                    <a:pt x="1" y="1"/>
                  </a:lnTo>
                  <a:lnTo>
                    <a:pt x="1" y="3"/>
                  </a:lnTo>
                  <a:lnTo>
                    <a:pt x="3" y="3"/>
                  </a:lnTo>
                  <a:lnTo>
                    <a:pt x="1" y="3"/>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0" name="Freeform 542"/>
            <p:cNvSpPr>
              <a:spLocks/>
            </p:cNvSpPr>
            <p:nvPr/>
          </p:nvSpPr>
          <p:spPr bwMode="auto">
            <a:xfrm>
              <a:off x="3197" y="1026"/>
              <a:ext cx="2" cy="1"/>
            </a:xfrm>
            <a:custGeom>
              <a:avLst/>
              <a:gdLst>
                <a:gd name="T0" fmla="*/ 3 w 3"/>
                <a:gd name="T1" fmla="*/ 2 h 2"/>
                <a:gd name="T2" fmla="*/ 1 w 3"/>
                <a:gd name="T3" fmla="*/ 2 h 2"/>
                <a:gd name="T4" fmla="*/ 0 w 3"/>
                <a:gd name="T5" fmla="*/ 2 h 2"/>
                <a:gd name="T6" fmla="*/ 1 w 3"/>
                <a:gd name="T7" fmla="*/ 0 h 2"/>
                <a:gd name="T8" fmla="*/ 3 w 3"/>
                <a:gd name="T9" fmla="*/ 0 h 2"/>
                <a:gd name="T10" fmla="*/ 3 w 3"/>
                <a:gd name="T11" fmla="*/ 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3" y="2"/>
                  </a:moveTo>
                  <a:lnTo>
                    <a:pt x="1" y="2"/>
                  </a:lnTo>
                  <a:lnTo>
                    <a:pt x="0" y="2"/>
                  </a:lnTo>
                  <a:lnTo>
                    <a:pt x="1" y="0"/>
                  </a:lnTo>
                  <a:lnTo>
                    <a:pt x="3" y="0"/>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1" name="Freeform 543"/>
            <p:cNvSpPr>
              <a:spLocks/>
            </p:cNvSpPr>
            <p:nvPr/>
          </p:nvSpPr>
          <p:spPr bwMode="auto">
            <a:xfrm>
              <a:off x="3217" y="1016"/>
              <a:ext cx="2" cy="2"/>
            </a:xfrm>
            <a:custGeom>
              <a:avLst/>
              <a:gdLst>
                <a:gd name="T0" fmla="*/ 3 w 3"/>
                <a:gd name="T1" fmla="*/ 2 h 3"/>
                <a:gd name="T2" fmla="*/ 1 w 3"/>
                <a:gd name="T3" fmla="*/ 2 h 3"/>
                <a:gd name="T4" fmla="*/ 1 w 3"/>
                <a:gd name="T5" fmla="*/ 3 h 3"/>
                <a:gd name="T6" fmla="*/ 0 w 3"/>
                <a:gd name="T7" fmla="*/ 3 h 3"/>
                <a:gd name="T8" fmla="*/ 0 w 3"/>
                <a:gd name="T9" fmla="*/ 2 h 3"/>
                <a:gd name="T10" fmla="*/ 1 w 3"/>
                <a:gd name="T11" fmla="*/ 2 h 3"/>
                <a:gd name="T12" fmla="*/ 1 w 3"/>
                <a:gd name="T13" fmla="*/ 0 h 3"/>
                <a:gd name="T14" fmla="*/ 3 w 3"/>
                <a:gd name="T15" fmla="*/ 0 h 3"/>
                <a:gd name="T16" fmla="*/ 3 w 3"/>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2"/>
                  </a:moveTo>
                  <a:lnTo>
                    <a:pt x="1" y="2"/>
                  </a:lnTo>
                  <a:lnTo>
                    <a:pt x="1" y="3"/>
                  </a:lnTo>
                  <a:lnTo>
                    <a:pt x="0" y="3"/>
                  </a:lnTo>
                  <a:lnTo>
                    <a:pt x="0" y="2"/>
                  </a:lnTo>
                  <a:lnTo>
                    <a:pt x="1" y="2"/>
                  </a:lnTo>
                  <a:lnTo>
                    <a:pt x="1" y="0"/>
                  </a:lnTo>
                  <a:lnTo>
                    <a:pt x="3" y="0"/>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2" name="Freeform 544"/>
            <p:cNvSpPr>
              <a:spLocks/>
            </p:cNvSpPr>
            <p:nvPr/>
          </p:nvSpPr>
          <p:spPr bwMode="auto">
            <a:xfrm>
              <a:off x="3353" y="905"/>
              <a:ext cx="2" cy="2"/>
            </a:xfrm>
            <a:custGeom>
              <a:avLst/>
              <a:gdLst>
                <a:gd name="T0" fmla="*/ 1 w 3"/>
                <a:gd name="T1" fmla="*/ 0 h 3"/>
                <a:gd name="T2" fmla="*/ 1 w 3"/>
                <a:gd name="T3" fmla="*/ 1 h 3"/>
                <a:gd name="T4" fmla="*/ 3 w 3"/>
                <a:gd name="T5" fmla="*/ 1 h 3"/>
                <a:gd name="T6" fmla="*/ 1 w 3"/>
                <a:gd name="T7" fmla="*/ 1 h 3"/>
                <a:gd name="T8" fmla="*/ 1 w 3"/>
                <a:gd name="T9" fmla="*/ 3 h 3"/>
                <a:gd name="T10" fmla="*/ 0 w 3"/>
                <a:gd name="T11" fmla="*/ 1 h 3"/>
                <a:gd name="T12" fmla="*/ 1 w 3"/>
                <a:gd name="T13" fmla="*/ 1 h 3"/>
                <a:gd name="T14" fmla="*/ 1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1" y="0"/>
                  </a:moveTo>
                  <a:lnTo>
                    <a:pt x="1" y="1"/>
                  </a:lnTo>
                  <a:lnTo>
                    <a:pt x="3" y="1"/>
                  </a:lnTo>
                  <a:lnTo>
                    <a:pt x="1" y="1"/>
                  </a:lnTo>
                  <a:lnTo>
                    <a:pt x="1" y="3"/>
                  </a:lnTo>
                  <a:lnTo>
                    <a:pt x="0" y="1"/>
                  </a:lnTo>
                  <a:lnTo>
                    <a:pt x="1" y="1"/>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3" name="Freeform 545"/>
            <p:cNvSpPr>
              <a:spLocks/>
            </p:cNvSpPr>
            <p:nvPr/>
          </p:nvSpPr>
          <p:spPr bwMode="auto">
            <a:xfrm>
              <a:off x="3202" y="1043"/>
              <a:ext cx="2" cy="1"/>
            </a:xfrm>
            <a:custGeom>
              <a:avLst/>
              <a:gdLst>
                <a:gd name="T0" fmla="*/ 3 w 3"/>
                <a:gd name="T1" fmla="*/ 0 h 1"/>
                <a:gd name="T2" fmla="*/ 1 w 3"/>
                <a:gd name="T3" fmla="*/ 1 h 1"/>
                <a:gd name="T4" fmla="*/ 1 w 3"/>
                <a:gd name="T5" fmla="*/ 0 h 1"/>
                <a:gd name="T6" fmla="*/ 0 w 3"/>
                <a:gd name="T7" fmla="*/ 0 h 1"/>
                <a:gd name="T8" fmla="*/ 1 w 3"/>
                <a:gd name="T9" fmla="*/ 0 h 1"/>
                <a:gd name="T10" fmla="*/ 3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1" y="1"/>
                  </a:lnTo>
                  <a:lnTo>
                    <a:pt x="1" y="0"/>
                  </a:lnTo>
                  <a:lnTo>
                    <a:pt x="0" y="0"/>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4" name="Freeform 546"/>
            <p:cNvSpPr>
              <a:spLocks/>
            </p:cNvSpPr>
            <p:nvPr/>
          </p:nvSpPr>
          <p:spPr bwMode="auto">
            <a:xfrm>
              <a:off x="3223" y="1020"/>
              <a:ext cx="2" cy="1"/>
            </a:xfrm>
            <a:custGeom>
              <a:avLst/>
              <a:gdLst>
                <a:gd name="T0" fmla="*/ 2 w 3"/>
                <a:gd name="T1" fmla="*/ 1 h 1"/>
                <a:gd name="T2" fmla="*/ 3 w 3"/>
                <a:gd name="T3" fmla="*/ 1 h 1"/>
                <a:gd name="T4" fmla="*/ 3 w 3"/>
                <a:gd name="T5" fmla="*/ 0 h 1"/>
                <a:gd name="T6" fmla="*/ 2 w 3"/>
                <a:gd name="T7" fmla="*/ 0 h 1"/>
                <a:gd name="T8" fmla="*/ 0 w 3"/>
                <a:gd name="T9" fmla="*/ 0 h 1"/>
                <a:gd name="T10" fmla="*/ 2 w 3"/>
                <a:gd name="T11" fmla="*/ 1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1"/>
                  </a:moveTo>
                  <a:lnTo>
                    <a:pt x="3" y="1"/>
                  </a:lnTo>
                  <a:lnTo>
                    <a:pt x="3" y="0"/>
                  </a:lnTo>
                  <a:lnTo>
                    <a:pt x="2" y="0"/>
                  </a:lnTo>
                  <a:lnTo>
                    <a:pt x="0"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5" name="Freeform 547"/>
            <p:cNvSpPr>
              <a:spLocks/>
            </p:cNvSpPr>
            <p:nvPr/>
          </p:nvSpPr>
          <p:spPr bwMode="auto">
            <a:xfrm>
              <a:off x="3202" y="1045"/>
              <a:ext cx="1" cy="1"/>
            </a:xfrm>
            <a:custGeom>
              <a:avLst/>
              <a:gdLst>
                <a:gd name="T0" fmla="*/ 2 w 2"/>
                <a:gd name="T1" fmla="*/ 1 h 2"/>
                <a:gd name="T2" fmla="*/ 1 w 2"/>
                <a:gd name="T3" fmla="*/ 2 h 2"/>
                <a:gd name="T4" fmla="*/ 0 w 2"/>
                <a:gd name="T5" fmla="*/ 1 h 2"/>
                <a:gd name="T6" fmla="*/ 1 w 2"/>
                <a:gd name="T7" fmla="*/ 1 h 2"/>
                <a:gd name="T8" fmla="*/ 1 w 2"/>
                <a:gd name="T9" fmla="*/ 0 h 2"/>
                <a:gd name="T10" fmla="*/ 2 w 2"/>
                <a:gd name="T11" fmla="*/ 0 h 2"/>
                <a:gd name="T12" fmla="*/ 2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1"/>
                  </a:moveTo>
                  <a:lnTo>
                    <a:pt x="1" y="2"/>
                  </a:lnTo>
                  <a:lnTo>
                    <a:pt x="0" y="1"/>
                  </a:lnTo>
                  <a:lnTo>
                    <a:pt x="1" y="1"/>
                  </a:lnTo>
                  <a:lnTo>
                    <a:pt x="1" y="0"/>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6" name="Freeform 548"/>
            <p:cNvSpPr>
              <a:spLocks/>
            </p:cNvSpPr>
            <p:nvPr/>
          </p:nvSpPr>
          <p:spPr bwMode="auto">
            <a:xfrm>
              <a:off x="3192" y="1023"/>
              <a:ext cx="1" cy="1"/>
            </a:xfrm>
            <a:custGeom>
              <a:avLst/>
              <a:gdLst>
                <a:gd name="T0" fmla="*/ 0 w 2"/>
                <a:gd name="T1" fmla="*/ 2 h 3"/>
                <a:gd name="T2" fmla="*/ 2 w 2"/>
                <a:gd name="T3" fmla="*/ 0 h 3"/>
                <a:gd name="T4" fmla="*/ 2 w 2"/>
                <a:gd name="T5" fmla="*/ 2 h 3"/>
                <a:gd name="T6" fmla="*/ 0 w 2"/>
                <a:gd name="T7" fmla="*/ 2 h 3"/>
                <a:gd name="T8" fmla="*/ 0 w 2"/>
                <a:gd name="T9" fmla="*/ 3 h 3"/>
                <a:gd name="T10" fmla="*/ 0 w 2"/>
                <a:gd name="T11" fmla="*/ 2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0" y="2"/>
                  </a:moveTo>
                  <a:lnTo>
                    <a:pt x="2" y="0"/>
                  </a:lnTo>
                  <a:lnTo>
                    <a:pt x="2" y="2"/>
                  </a:lnTo>
                  <a:lnTo>
                    <a:pt x="0" y="2"/>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7" name="Freeform 549"/>
            <p:cNvSpPr>
              <a:spLocks/>
            </p:cNvSpPr>
            <p:nvPr/>
          </p:nvSpPr>
          <p:spPr bwMode="auto">
            <a:xfrm>
              <a:off x="3248" y="1008"/>
              <a:ext cx="1" cy="2"/>
            </a:xfrm>
            <a:custGeom>
              <a:avLst/>
              <a:gdLst>
                <a:gd name="T0" fmla="*/ 3 w 3"/>
                <a:gd name="T1" fmla="*/ 1 h 3"/>
                <a:gd name="T2" fmla="*/ 3 w 3"/>
                <a:gd name="T3" fmla="*/ 3 h 3"/>
                <a:gd name="T4" fmla="*/ 1 w 3"/>
                <a:gd name="T5" fmla="*/ 3 h 3"/>
                <a:gd name="T6" fmla="*/ 1 w 3"/>
                <a:gd name="T7" fmla="*/ 1 h 3"/>
                <a:gd name="T8" fmla="*/ 0 w 3"/>
                <a:gd name="T9" fmla="*/ 1 h 3"/>
                <a:gd name="T10" fmla="*/ 0 w 3"/>
                <a:gd name="T11" fmla="*/ 0 h 3"/>
                <a:gd name="T12" fmla="*/ 1 w 3"/>
                <a:gd name="T13" fmla="*/ 0 h 3"/>
                <a:gd name="T14" fmla="*/ 1 w 3"/>
                <a:gd name="T15" fmla="*/ 1 h 3"/>
                <a:gd name="T16" fmla="*/ 3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1"/>
                  </a:moveTo>
                  <a:lnTo>
                    <a:pt x="3" y="3"/>
                  </a:lnTo>
                  <a:lnTo>
                    <a:pt x="1" y="3"/>
                  </a:lnTo>
                  <a:lnTo>
                    <a:pt x="1" y="1"/>
                  </a:lnTo>
                  <a:lnTo>
                    <a:pt x="0" y="1"/>
                  </a:lnTo>
                  <a:lnTo>
                    <a:pt x="0" y="0"/>
                  </a:lnTo>
                  <a:lnTo>
                    <a:pt x="1" y="0"/>
                  </a:lnTo>
                  <a:lnTo>
                    <a:pt x="1"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8" name="Freeform 550"/>
            <p:cNvSpPr>
              <a:spLocks/>
            </p:cNvSpPr>
            <p:nvPr/>
          </p:nvSpPr>
          <p:spPr bwMode="auto">
            <a:xfrm>
              <a:off x="3311" y="921"/>
              <a:ext cx="1" cy="2"/>
            </a:xfrm>
            <a:custGeom>
              <a:avLst/>
              <a:gdLst>
                <a:gd name="T0" fmla="*/ 2 w 2"/>
                <a:gd name="T1" fmla="*/ 0 h 3"/>
                <a:gd name="T2" fmla="*/ 2 w 2"/>
                <a:gd name="T3" fmla="*/ 2 h 3"/>
                <a:gd name="T4" fmla="*/ 0 w 2"/>
                <a:gd name="T5" fmla="*/ 2 h 3"/>
                <a:gd name="T6" fmla="*/ 0 w 2"/>
                <a:gd name="T7" fmla="*/ 3 h 3"/>
                <a:gd name="T8" fmla="*/ 0 w 2"/>
                <a:gd name="T9" fmla="*/ 2 h 3"/>
                <a:gd name="T10" fmla="*/ 2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0"/>
                  </a:moveTo>
                  <a:lnTo>
                    <a:pt x="2" y="2"/>
                  </a:lnTo>
                  <a:lnTo>
                    <a:pt x="0" y="2"/>
                  </a:lnTo>
                  <a:lnTo>
                    <a:pt x="0" y="3"/>
                  </a:lnTo>
                  <a:lnTo>
                    <a:pt x="0" y="2"/>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199" name="Rectangle 551"/>
            <p:cNvSpPr>
              <a:spLocks noChangeArrowheads="1"/>
            </p:cNvSpPr>
            <p:nvPr/>
          </p:nvSpPr>
          <p:spPr bwMode="auto">
            <a:xfrm>
              <a:off x="3248" y="100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00" name="Rectangle 552"/>
            <p:cNvSpPr>
              <a:spLocks noChangeArrowheads="1"/>
            </p:cNvSpPr>
            <p:nvPr/>
          </p:nvSpPr>
          <p:spPr bwMode="auto">
            <a:xfrm>
              <a:off x="3165" y="104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01" name="Rectangle 553"/>
            <p:cNvSpPr>
              <a:spLocks noChangeArrowheads="1"/>
            </p:cNvSpPr>
            <p:nvPr/>
          </p:nvSpPr>
          <p:spPr bwMode="auto">
            <a:xfrm>
              <a:off x="3314" y="918"/>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02" name="Freeform 554"/>
            <p:cNvSpPr>
              <a:spLocks/>
            </p:cNvSpPr>
            <p:nvPr/>
          </p:nvSpPr>
          <p:spPr bwMode="auto">
            <a:xfrm>
              <a:off x="3223" y="962"/>
              <a:ext cx="1" cy="1"/>
            </a:xfrm>
            <a:custGeom>
              <a:avLst/>
              <a:gdLst>
                <a:gd name="T0" fmla="*/ 0 w 2"/>
                <a:gd name="T1" fmla="*/ 3 h 3"/>
                <a:gd name="T2" fmla="*/ 2 w 2"/>
                <a:gd name="T3" fmla="*/ 3 h 3"/>
                <a:gd name="T4" fmla="*/ 2 w 2"/>
                <a:gd name="T5" fmla="*/ 1 h 3"/>
                <a:gd name="T6" fmla="*/ 2 w 2"/>
                <a:gd name="T7" fmla="*/ 0 h 3"/>
                <a:gd name="T8" fmla="*/ 2 w 2"/>
                <a:gd name="T9" fmla="*/ 1 h 3"/>
                <a:gd name="T10" fmla="*/ 2 w 2"/>
                <a:gd name="T11" fmla="*/ 0 h 3"/>
                <a:gd name="T12" fmla="*/ 0 w 2"/>
                <a:gd name="T13" fmla="*/ 0 h 3"/>
                <a:gd name="T14" fmla="*/ 0 w 2"/>
                <a:gd name="T15" fmla="*/ 1 h 3"/>
                <a:gd name="T16" fmla="*/ 0 w 2"/>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0" y="3"/>
                  </a:moveTo>
                  <a:lnTo>
                    <a:pt x="2" y="3"/>
                  </a:lnTo>
                  <a:lnTo>
                    <a:pt x="2" y="1"/>
                  </a:lnTo>
                  <a:lnTo>
                    <a:pt x="2" y="0"/>
                  </a:lnTo>
                  <a:lnTo>
                    <a:pt x="2" y="1"/>
                  </a:lnTo>
                  <a:lnTo>
                    <a:pt x="2" y="0"/>
                  </a:lnTo>
                  <a:lnTo>
                    <a:pt x="0" y="0"/>
                  </a:lnTo>
                  <a:lnTo>
                    <a:pt x="0" y="1"/>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03" name="Freeform 555"/>
            <p:cNvSpPr>
              <a:spLocks/>
            </p:cNvSpPr>
            <p:nvPr/>
          </p:nvSpPr>
          <p:spPr bwMode="auto">
            <a:xfrm>
              <a:off x="3306" y="1003"/>
              <a:ext cx="1" cy="2"/>
            </a:xfrm>
            <a:custGeom>
              <a:avLst/>
              <a:gdLst>
                <a:gd name="T0" fmla="*/ 2 w 2"/>
                <a:gd name="T1" fmla="*/ 1 h 3"/>
                <a:gd name="T2" fmla="*/ 2 w 2"/>
                <a:gd name="T3" fmla="*/ 3 h 3"/>
                <a:gd name="T4" fmla="*/ 0 w 2"/>
                <a:gd name="T5" fmla="*/ 3 h 3"/>
                <a:gd name="T6" fmla="*/ 0 w 2"/>
                <a:gd name="T7" fmla="*/ 1 h 3"/>
                <a:gd name="T8" fmla="*/ 2 w 2"/>
                <a:gd name="T9" fmla="*/ 1 h 3"/>
                <a:gd name="T10" fmla="*/ 2 w 2"/>
                <a:gd name="T11" fmla="*/ 0 h 3"/>
                <a:gd name="T12" fmla="*/ 2 w 2"/>
                <a:gd name="T13" fmla="*/ 1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1"/>
                  </a:moveTo>
                  <a:lnTo>
                    <a:pt x="2" y="3"/>
                  </a:lnTo>
                  <a:lnTo>
                    <a:pt x="0" y="3"/>
                  </a:lnTo>
                  <a:lnTo>
                    <a:pt x="0" y="1"/>
                  </a:lnTo>
                  <a:lnTo>
                    <a:pt x="2" y="1"/>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04" name="Freeform 556"/>
            <p:cNvSpPr>
              <a:spLocks/>
            </p:cNvSpPr>
            <p:nvPr/>
          </p:nvSpPr>
          <p:spPr bwMode="auto">
            <a:xfrm>
              <a:off x="3170" y="1066"/>
              <a:ext cx="1" cy="1"/>
            </a:xfrm>
            <a:custGeom>
              <a:avLst/>
              <a:gdLst>
                <a:gd name="T0" fmla="*/ 0 w 1"/>
                <a:gd name="T1" fmla="*/ 0 h 2"/>
                <a:gd name="T2" fmla="*/ 1 w 1"/>
                <a:gd name="T3" fmla="*/ 0 h 2"/>
                <a:gd name="T4" fmla="*/ 1 w 1"/>
                <a:gd name="T5" fmla="*/ 2 h 2"/>
                <a:gd name="T6" fmla="*/ 0 w 1"/>
                <a:gd name="T7" fmla="*/ 2 h 2"/>
                <a:gd name="T8" fmla="*/ 1 w 1"/>
                <a:gd name="T9" fmla="*/ 2 h 2"/>
                <a:gd name="T10" fmla="*/ 0 w 1"/>
                <a:gd name="T11" fmla="*/ 2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1" y="0"/>
                  </a:lnTo>
                  <a:lnTo>
                    <a:pt x="1" y="2"/>
                  </a:lnTo>
                  <a:lnTo>
                    <a:pt x="0" y="2"/>
                  </a:lnTo>
                  <a:lnTo>
                    <a:pt x="1" y="2"/>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05" name="Freeform 557"/>
            <p:cNvSpPr>
              <a:spLocks/>
            </p:cNvSpPr>
            <p:nvPr/>
          </p:nvSpPr>
          <p:spPr bwMode="auto">
            <a:xfrm>
              <a:off x="3169" y="1036"/>
              <a:ext cx="1" cy="1"/>
            </a:xfrm>
            <a:custGeom>
              <a:avLst/>
              <a:gdLst>
                <a:gd name="T0" fmla="*/ 1 w 1"/>
                <a:gd name="T1" fmla="*/ 1 h 3"/>
                <a:gd name="T2" fmla="*/ 1 w 1"/>
                <a:gd name="T3" fmla="*/ 0 h 3"/>
                <a:gd name="T4" fmla="*/ 0 w 1"/>
                <a:gd name="T5" fmla="*/ 0 h 3"/>
                <a:gd name="T6" fmla="*/ 0 w 1"/>
                <a:gd name="T7" fmla="*/ 1 h 3"/>
                <a:gd name="T8" fmla="*/ 0 w 1"/>
                <a:gd name="T9" fmla="*/ 3 h 3"/>
                <a:gd name="T10" fmla="*/ 1 w 1"/>
                <a:gd name="T11" fmla="*/ 3 h 3"/>
                <a:gd name="T12" fmla="*/ 1 w 1"/>
                <a:gd name="T13" fmla="*/ 1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1"/>
                  </a:moveTo>
                  <a:lnTo>
                    <a:pt x="1" y="0"/>
                  </a:lnTo>
                  <a:lnTo>
                    <a:pt x="0" y="0"/>
                  </a:lnTo>
                  <a:lnTo>
                    <a:pt x="0" y="1"/>
                  </a:lnTo>
                  <a:lnTo>
                    <a:pt x="0" y="3"/>
                  </a:lnTo>
                  <a:lnTo>
                    <a:pt x="1" y="3"/>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06" name="Freeform 558"/>
            <p:cNvSpPr>
              <a:spLocks/>
            </p:cNvSpPr>
            <p:nvPr/>
          </p:nvSpPr>
          <p:spPr bwMode="auto">
            <a:xfrm>
              <a:off x="3248" y="996"/>
              <a:ext cx="1" cy="1"/>
            </a:xfrm>
            <a:custGeom>
              <a:avLst/>
              <a:gdLst>
                <a:gd name="T0" fmla="*/ 3 w 3"/>
                <a:gd name="T1" fmla="*/ 0 h 2"/>
                <a:gd name="T2" fmla="*/ 3 w 3"/>
                <a:gd name="T3" fmla="*/ 2 h 2"/>
                <a:gd name="T4" fmla="*/ 1 w 3"/>
                <a:gd name="T5" fmla="*/ 2 h 2"/>
                <a:gd name="T6" fmla="*/ 0 w 3"/>
                <a:gd name="T7" fmla="*/ 2 h 2"/>
                <a:gd name="T8" fmla="*/ 0 w 3"/>
                <a:gd name="T9" fmla="*/ 0 h 2"/>
                <a:gd name="T10" fmla="*/ 1 w 3"/>
                <a:gd name="T11" fmla="*/ 0 h 2"/>
                <a:gd name="T12" fmla="*/ 3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3" y="2"/>
                  </a:lnTo>
                  <a:lnTo>
                    <a:pt x="1" y="2"/>
                  </a:lnTo>
                  <a:lnTo>
                    <a:pt x="0" y="2"/>
                  </a:lnTo>
                  <a:lnTo>
                    <a:pt x="0" y="0"/>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07" name="Rectangle 559"/>
            <p:cNvSpPr>
              <a:spLocks noChangeArrowheads="1"/>
            </p:cNvSpPr>
            <p:nvPr/>
          </p:nvSpPr>
          <p:spPr bwMode="auto">
            <a:xfrm>
              <a:off x="3180" y="1057"/>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08" name="Freeform 560"/>
            <p:cNvSpPr>
              <a:spLocks/>
            </p:cNvSpPr>
            <p:nvPr/>
          </p:nvSpPr>
          <p:spPr bwMode="auto">
            <a:xfrm>
              <a:off x="3172" y="1009"/>
              <a:ext cx="2" cy="1"/>
            </a:xfrm>
            <a:custGeom>
              <a:avLst/>
              <a:gdLst>
                <a:gd name="T0" fmla="*/ 1 w 3"/>
                <a:gd name="T1" fmla="*/ 2 h 2"/>
                <a:gd name="T2" fmla="*/ 3 w 3"/>
                <a:gd name="T3" fmla="*/ 2 h 2"/>
                <a:gd name="T4" fmla="*/ 3 w 3"/>
                <a:gd name="T5" fmla="*/ 0 h 2"/>
                <a:gd name="T6" fmla="*/ 1 w 3"/>
                <a:gd name="T7" fmla="*/ 0 h 2"/>
                <a:gd name="T8" fmla="*/ 0 w 3"/>
                <a:gd name="T9" fmla="*/ 0 h 2"/>
                <a:gd name="T10" fmla="*/ 1 w 3"/>
                <a:gd name="T11" fmla="*/ 0 h 2"/>
                <a:gd name="T12" fmla="*/ 1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2"/>
                  </a:lnTo>
                  <a:lnTo>
                    <a:pt x="3" y="0"/>
                  </a:lnTo>
                  <a:lnTo>
                    <a:pt x="1" y="0"/>
                  </a:lnTo>
                  <a:lnTo>
                    <a:pt x="0" y="0"/>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09" name="Freeform 561"/>
            <p:cNvSpPr>
              <a:spLocks/>
            </p:cNvSpPr>
            <p:nvPr/>
          </p:nvSpPr>
          <p:spPr bwMode="auto">
            <a:xfrm>
              <a:off x="3216" y="1017"/>
              <a:ext cx="1" cy="1"/>
            </a:xfrm>
            <a:custGeom>
              <a:avLst/>
              <a:gdLst>
                <a:gd name="T0" fmla="*/ 2 w 2"/>
                <a:gd name="T1" fmla="*/ 1 h 3"/>
                <a:gd name="T2" fmla="*/ 2 w 2"/>
                <a:gd name="T3" fmla="*/ 0 h 3"/>
                <a:gd name="T4" fmla="*/ 0 w 2"/>
                <a:gd name="T5" fmla="*/ 1 h 3"/>
                <a:gd name="T6" fmla="*/ 0 w 2"/>
                <a:gd name="T7" fmla="*/ 3 h 3"/>
                <a:gd name="T8" fmla="*/ 2 w 2"/>
                <a:gd name="T9" fmla="*/ 3 h 3"/>
                <a:gd name="T10" fmla="*/ 2 w 2"/>
                <a:gd name="T11" fmla="*/ 1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1"/>
                  </a:moveTo>
                  <a:lnTo>
                    <a:pt x="2" y="0"/>
                  </a:lnTo>
                  <a:lnTo>
                    <a:pt x="0" y="1"/>
                  </a:lnTo>
                  <a:lnTo>
                    <a:pt x="0" y="3"/>
                  </a:lnTo>
                  <a:lnTo>
                    <a:pt x="2" y="3"/>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0" name="Freeform 562"/>
            <p:cNvSpPr>
              <a:spLocks/>
            </p:cNvSpPr>
            <p:nvPr/>
          </p:nvSpPr>
          <p:spPr bwMode="auto">
            <a:xfrm>
              <a:off x="3234" y="1016"/>
              <a:ext cx="1" cy="1"/>
            </a:xfrm>
            <a:custGeom>
              <a:avLst/>
              <a:gdLst>
                <a:gd name="T0" fmla="*/ 3 w 3"/>
                <a:gd name="T1" fmla="*/ 2 h 2"/>
                <a:gd name="T2" fmla="*/ 1 w 3"/>
                <a:gd name="T3" fmla="*/ 2 h 2"/>
                <a:gd name="T4" fmla="*/ 0 w 3"/>
                <a:gd name="T5" fmla="*/ 2 h 2"/>
                <a:gd name="T6" fmla="*/ 1 w 3"/>
                <a:gd name="T7" fmla="*/ 0 h 2"/>
                <a:gd name="T8" fmla="*/ 3 w 3"/>
                <a:gd name="T9" fmla="*/ 2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3" y="2"/>
                  </a:moveTo>
                  <a:lnTo>
                    <a:pt x="1" y="2"/>
                  </a:lnTo>
                  <a:lnTo>
                    <a:pt x="0" y="2"/>
                  </a:lnTo>
                  <a:lnTo>
                    <a:pt x="1" y="0"/>
                  </a:lnTo>
                  <a:lnTo>
                    <a:pt x="3"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1" name="Freeform 563"/>
            <p:cNvSpPr>
              <a:spLocks/>
            </p:cNvSpPr>
            <p:nvPr/>
          </p:nvSpPr>
          <p:spPr bwMode="auto">
            <a:xfrm>
              <a:off x="3310" y="922"/>
              <a:ext cx="1" cy="1"/>
            </a:xfrm>
            <a:custGeom>
              <a:avLst/>
              <a:gdLst>
                <a:gd name="T0" fmla="*/ 3 w 3"/>
                <a:gd name="T1" fmla="*/ 0 h 1"/>
                <a:gd name="T2" fmla="*/ 2 w 3"/>
                <a:gd name="T3" fmla="*/ 0 h 1"/>
                <a:gd name="T4" fmla="*/ 0 w 3"/>
                <a:gd name="T5" fmla="*/ 0 h 1"/>
                <a:gd name="T6" fmla="*/ 0 w 3"/>
                <a:gd name="T7" fmla="*/ 1 h 1"/>
                <a:gd name="T8" fmla="*/ 2 w 3"/>
                <a:gd name="T9" fmla="*/ 1 h 1"/>
                <a:gd name="T10" fmla="*/ 2 w 3"/>
                <a:gd name="T11" fmla="*/ 0 h 1"/>
                <a:gd name="T12" fmla="*/ 3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2" y="0"/>
                  </a:lnTo>
                  <a:lnTo>
                    <a:pt x="0" y="0"/>
                  </a:lnTo>
                  <a:lnTo>
                    <a:pt x="0" y="1"/>
                  </a:lnTo>
                  <a:lnTo>
                    <a:pt x="2" y="1"/>
                  </a:lnTo>
                  <a:lnTo>
                    <a:pt x="2"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2" name="Freeform 564"/>
            <p:cNvSpPr>
              <a:spLocks/>
            </p:cNvSpPr>
            <p:nvPr/>
          </p:nvSpPr>
          <p:spPr bwMode="auto">
            <a:xfrm>
              <a:off x="3210" y="1053"/>
              <a:ext cx="1" cy="2"/>
            </a:xfrm>
            <a:custGeom>
              <a:avLst/>
              <a:gdLst>
                <a:gd name="T0" fmla="*/ 0 w 2"/>
                <a:gd name="T1" fmla="*/ 1 h 3"/>
                <a:gd name="T2" fmla="*/ 0 w 2"/>
                <a:gd name="T3" fmla="*/ 0 h 3"/>
                <a:gd name="T4" fmla="*/ 2 w 2"/>
                <a:gd name="T5" fmla="*/ 0 h 3"/>
                <a:gd name="T6" fmla="*/ 0 w 2"/>
                <a:gd name="T7" fmla="*/ 1 h 3"/>
                <a:gd name="T8" fmla="*/ 0 w 2"/>
                <a:gd name="T9" fmla="*/ 3 h 3"/>
                <a:gd name="T10" fmla="*/ 0 w 2"/>
                <a:gd name="T11" fmla="*/ 1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0" y="1"/>
                  </a:moveTo>
                  <a:lnTo>
                    <a:pt x="0" y="0"/>
                  </a:lnTo>
                  <a:lnTo>
                    <a:pt x="2" y="0"/>
                  </a:lnTo>
                  <a:lnTo>
                    <a:pt x="0" y="1"/>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3" name="Freeform 565"/>
            <p:cNvSpPr>
              <a:spLocks/>
            </p:cNvSpPr>
            <p:nvPr/>
          </p:nvSpPr>
          <p:spPr bwMode="auto">
            <a:xfrm>
              <a:off x="3205" y="1016"/>
              <a:ext cx="1" cy="2"/>
            </a:xfrm>
            <a:custGeom>
              <a:avLst/>
              <a:gdLst>
                <a:gd name="T0" fmla="*/ 1 w 1"/>
                <a:gd name="T1" fmla="*/ 0 h 3"/>
                <a:gd name="T2" fmla="*/ 1 w 1"/>
                <a:gd name="T3" fmla="*/ 2 h 3"/>
                <a:gd name="T4" fmla="*/ 1 w 1"/>
                <a:gd name="T5" fmla="*/ 3 h 3"/>
                <a:gd name="T6" fmla="*/ 0 w 1"/>
                <a:gd name="T7" fmla="*/ 3 h 3"/>
                <a:gd name="T8" fmla="*/ 0 w 1"/>
                <a:gd name="T9" fmla="*/ 2 h 3"/>
                <a:gd name="T10" fmla="*/ 1 w 1"/>
                <a:gd name="T11" fmla="*/ 2 h 3"/>
                <a:gd name="T12" fmla="*/ 1 w 1"/>
                <a:gd name="T13" fmla="*/ 0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0"/>
                  </a:moveTo>
                  <a:lnTo>
                    <a:pt x="1" y="2"/>
                  </a:lnTo>
                  <a:lnTo>
                    <a:pt x="1" y="3"/>
                  </a:lnTo>
                  <a:lnTo>
                    <a:pt x="0" y="3"/>
                  </a:lnTo>
                  <a:lnTo>
                    <a:pt x="0" y="2"/>
                  </a:lnTo>
                  <a:lnTo>
                    <a:pt x="1" y="2"/>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4" name="Freeform 566"/>
            <p:cNvSpPr>
              <a:spLocks/>
            </p:cNvSpPr>
            <p:nvPr/>
          </p:nvSpPr>
          <p:spPr bwMode="auto">
            <a:xfrm>
              <a:off x="3206" y="1043"/>
              <a:ext cx="1" cy="1"/>
            </a:xfrm>
            <a:custGeom>
              <a:avLst/>
              <a:gdLst>
                <a:gd name="T0" fmla="*/ 2 w 2"/>
                <a:gd name="T1" fmla="*/ 1 h 1"/>
                <a:gd name="T2" fmla="*/ 0 w 2"/>
                <a:gd name="T3" fmla="*/ 1 h 1"/>
                <a:gd name="T4" fmla="*/ 2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1"/>
                  </a:moveTo>
                  <a:lnTo>
                    <a:pt x="0" y="1"/>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5" name="Freeform 567"/>
            <p:cNvSpPr>
              <a:spLocks/>
            </p:cNvSpPr>
            <p:nvPr/>
          </p:nvSpPr>
          <p:spPr bwMode="auto">
            <a:xfrm>
              <a:off x="3160" y="1018"/>
              <a:ext cx="1" cy="2"/>
            </a:xfrm>
            <a:custGeom>
              <a:avLst/>
              <a:gdLst>
                <a:gd name="T0" fmla="*/ 0 w 1"/>
                <a:gd name="T1" fmla="*/ 3 h 3"/>
                <a:gd name="T2" fmla="*/ 0 w 1"/>
                <a:gd name="T3" fmla="*/ 1 h 3"/>
                <a:gd name="T4" fmla="*/ 0 w 1"/>
                <a:gd name="T5" fmla="*/ 0 h 3"/>
                <a:gd name="T6" fmla="*/ 1 w 1"/>
                <a:gd name="T7" fmla="*/ 0 h 3"/>
                <a:gd name="T8" fmla="*/ 1 w 1"/>
                <a:gd name="T9" fmla="*/ 1 h 3"/>
                <a:gd name="T10" fmla="*/ 0 w 1"/>
                <a:gd name="T11" fmla="*/ 1 h 3"/>
                <a:gd name="T12" fmla="*/ 0 w 1"/>
                <a:gd name="T13" fmla="*/ 3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3"/>
                  </a:moveTo>
                  <a:lnTo>
                    <a:pt x="0" y="1"/>
                  </a:lnTo>
                  <a:lnTo>
                    <a:pt x="0" y="0"/>
                  </a:lnTo>
                  <a:lnTo>
                    <a:pt x="1" y="0"/>
                  </a:lnTo>
                  <a:lnTo>
                    <a:pt x="1" y="1"/>
                  </a:lnTo>
                  <a:lnTo>
                    <a:pt x="0" y="1"/>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6" name="Freeform 568"/>
            <p:cNvSpPr>
              <a:spLocks/>
            </p:cNvSpPr>
            <p:nvPr/>
          </p:nvSpPr>
          <p:spPr bwMode="auto">
            <a:xfrm>
              <a:off x="3227" y="945"/>
              <a:ext cx="1" cy="2"/>
            </a:xfrm>
            <a:custGeom>
              <a:avLst/>
              <a:gdLst>
                <a:gd name="T0" fmla="*/ 0 w 1"/>
                <a:gd name="T1" fmla="*/ 3 h 3"/>
                <a:gd name="T2" fmla="*/ 0 w 1"/>
                <a:gd name="T3" fmla="*/ 1 h 3"/>
                <a:gd name="T4" fmla="*/ 0 w 1"/>
                <a:gd name="T5" fmla="*/ 0 h 3"/>
                <a:gd name="T6" fmla="*/ 0 w 1"/>
                <a:gd name="T7" fmla="*/ 1 h 3"/>
                <a:gd name="T8" fmla="*/ 1 w 1"/>
                <a:gd name="T9" fmla="*/ 1 h 3"/>
                <a:gd name="T10" fmla="*/ 0 w 1"/>
                <a:gd name="T11" fmla="*/ 1 h 3"/>
                <a:gd name="T12" fmla="*/ 1 w 1"/>
                <a:gd name="T13" fmla="*/ 3 h 3"/>
                <a:gd name="T14" fmla="*/ 0 w 1"/>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3"/>
                  </a:moveTo>
                  <a:lnTo>
                    <a:pt x="0" y="1"/>
                  </a:lnTo>
                  <a:lnTo>
                    <a:pt x="0" y="0"/>
                  </a:lnTo>
                  <a:lnTo>
                    <a:pt x="0" y="1"/>
                  </a:lnTo>
                  <a:lnTo>
                    <a:pt x="1" y="1"/>
                  </a:lnTo>
                  <a:lnTo>
                    <a:pt x="0" y="1"/>
                  </a:lnTo>
                  <a:lnTo>
                    <a:pt x="1"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7" name="Freeform 569"/>
            <p:cNvSpPr>
              <a:spLocks/>
            </p:cNvSpPr>
            <p:nvPr/>
          </p:nvSpPr>
          <p:spPr bwMode="auto">
            <a:xfrm>
              <a:off x="3158" y="1028"/>
              <a:ext cx="2" cy="2"/>
            </a:xfrm>
            <a:custGeom>
              <a:avLst/>
              <a:gdLst>
                <a:gd name="T0" fmla="*/ 0 w 3"/>
                <a:gd name="T1" fmla="*/ 1 h 3"/>
                <a:gd name="T2" fmla="*/ 0 w 3"/>
                <a:gd name="T3" fmla="*/ 0 h 3"/>
                <a:gd name="T4" fmla="*/ 2 w 3"/>
                <a:gd name="T5" fmla="*/ 0 h 3"/>
                <a:gd name="T6" fmla="*/ 2 w 3"/>
                <a:gd name="T7" fmla="*/ 1 h 3"/>
                <a:gd name="T8" fmla="*/ 3 w 3"/>
                <a:gd name="T9" fmla="*/ 1 h 3"/>
                <a:gd name="T10" fmla="*/ 3 w 3"/>
                <a:gd name="T11" fmla="*/ 3 h 3"/>
                <a:gd name="T12" fmla="*/ 2 w 3"/>
                <a:gd name="T13" fmla="*/ 3 h 3"/>
                <a:gd name="T14" fmla="*/ 2 w 3"/>
                <a:gd name="T15" fmla="*/ 1 h 3"/>
                <a:gd name="T16" fmla="*/ 0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1"/>
                  </a:moveTo>
                  <a:lnTo>
                    <a:pt x="0" y="0"/>
                  </a:lnTo>
                  <a:lnTo>
                    <a:pt x="2" y="0"/>
                  </a:lnTo>
                  <a:lnTo>
                    <a:pt x="2" y="1"/>
                  </a:lnTo>
                  <a:lnTo>
                    <a:pt x="3" y="1"/>
                  </a:lnTo>
                  <a:lnTo>
                    <a:pt x="3" y="3"/>
                  </a:lnTo>
                  <a:lnTo>
                    <a:pt x="2" y="3"/>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8" name="Freeform 570"/>
            <p:cNvSpPr>
              <a:spLocks/>
            </p:cNvSpPr>
            <p:nvPr/>
          </p:nvSpPr>
          <p:spPr bwMode="auto">
            <a:xfrm>
              <a:off x="3190" y="1053"/>
              <a:ext cx="1" cy="1"/>
            </a:xfrm>
            <a:custGeom>
              <a:avLst/>
              <a:gdLst>
                <a:gd name="T0" fmla="*/ 2 w 3"/>
                <a:gd name="T1" fmla="*/ 1 h 1"/>
                <a:gd name="T2" fmla="*/ 0 w 3"/>
                <a:gd name="T3" fmla="*/ 1 h 1"/>
                <a:gd name="T4" fmla="*/ 0 w 3"/>
                <a:gd name="T5" fmla="*/ 0 h 1"/>
                <a:gd name="T6" fmla="*/ 2 w 3"/>
                <a:gd name="T7" fmla="*/ 0 h 1"/>
                <a:gd name="T8" fmla="*/ 3 w 3"/>
                <a:gd name="T9" fmla="*/ 0 h 1"/>
                <a:gd name="T10" fmla="*/ 3 w 3"/>
                <a:gd name="T11" fmla="*/ 1 h 1"/>
                <a:gd name="T12" fmla="*/ 2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1"/>
                  </a:moveTo>
                  <a:lnTo>
                    <a:pt x="0" y="1"/>
                  </a:lnTo>
                  <a:lnTo>
                    <a:pt x="0" y="0"/>
                  </a:lnTo>
                  <a:lnTo>
                    <a:pt x="2" y="0"/>
                  </a:lnTo>
                  <a:lnTo>
                    <a:pt x="3" y="0"/>
                  </a:lnTo>
                  <a:lnTo>
                    <a:pt x="3" y="1"/>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19" name="Rectangle 571"/>
            <p:cNvSpPr>
              <a:spLocks noChangeArrowheads="1"/>
            </p:cNvSpPr>
            <p:nvPr/>
          </p:nvSpPr>
          <p:spPr bwMode="auto">
            <a:xfrm>
              <a:off x="3227" y="104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20" name="Rectangle 572"/>
            <p:cNvSpPr>
              <a:spLocks noChangeArrowheads="1"/>
            </p:cNvSpPr>
            <p:nvPr/>
          </p:nvSpPr>
          <p:spPr bwMode="auto">
            <a:xfrm>
              <a:off x="3169" y="104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21" name="Freeform 573"/>
            <p:cNvSpPr>
              <a:spLocks/>
            </p:cNvSpPr>
            <p:nvPr/>
          </p:nvSpPr>
          <p:spPr bwMode="auto">
            <a:xfrm>
              <a:off x="3237" y="1019"/>
              <a:ext cx="1" cy="1"/>
            </a:xfrm>
            <a:custGeom>
              <a:avLst/>
              <a:gdLst>
                <a:gd name="T0" fmla="*/ 2 w 2"/>
                <a:gd name="T1" fmla="*/ 0 h 2"/>
                <a:gd name="T2" fmla="*/ 2 w 2"/>
                <a:gd name="T3" fmla="*/ 2 h 2"/>
                <a:gd name="T4" fmla="*/ 1 w 2"/>
                <a:gd name="T5" fmla="*/ 2 h 2"/>
                <a:gd name="T6" fmla="*/ 0 w 2"/>
                <a:gd name="T7" fmla="*/ 2 h 2"/>
                <a:gd name="T8" fmla="*/ 1 w 2"/>
                <a:gd name="T9" fmla="*/ 0 h 2"/>
                <a:gd name="T10" fmla="*/ 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2" y="2"/>
                  </a:lnTo>
                  <a:lnTo>
                    <a:pt x="1" y="2"/>
                  </a:lnTo>
                  <a:lnTo>
                    <a:pt x="0" y="2"/>
                  </a:lnTo>
                  <a:lnTo>
                    <a:pt x="1"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22" name="Freeform 574"/>
            <p:cNvSpPr>
              <a:spLocks/>
            </p:cNvSpPr>
            <p:nvPr/>
          </p:nvSpPr>
          <p:spPr bwMode="auto">
            <a:xfrm>
              <a:off x="3242" y="1044"/>
              <a:ext cx="1" cy="1"/>
            </a:xfrm>
            <a:custGeom>
              <a:avLst/>
              <a:gdLst>
                <a:gd name="T0" fmla="*/ 1 w 1"/>
                <a:gd name="T1" fmla="*/ 0 h 2"/>
                <a:gd name="T2" fmla="*/ 1 w 1"/>
                <a:gd name="T3" fmla="*/ 2 h 2"/>
                <a:gd name="T4" fmla="*/ 1 w 1"/>
                <a:gd name="T5" fmla="*/ 0 h 2"/>
                <a:gd name="T6" fmla="*/ 0 w 1"/>
                <a:gd name="T7" fmla="*/ 2 h 2"/>
                <a:gd name="T8" fmla="*/ 0 w 1"/>
                <a:gd name="T9" fmla="*/ 0 h 2"/>
                <a:gd name="T10" fmla="*/ 1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2"/>
                  </a:lnTo>
                  <a:lnTo>
                    <a:pt x="1" y="0"/>
                  </a:lnTo>
                  <a:lnTo>
                    <a:pt x="0" y="2"/>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23" name="Freeform 575"/>
            <p:cNvSpPr>
              <a:spLocks/>
            </p:cNvSpPr>
            <p:nvPr/>
          </p:nvSpPr>
          <p:spPr bwMode="auto">
            <a:xfrm>
              <a:off x="3160" y="1047"/>
              <a:ext cx="1" cy="1"/>
            </a:xfrm>
            <a:custGeom>
              <a:avLst/>
              <a:gdLst>
                <a:gd name="T0" fmla="*/ 0 w 3"/>
                <a:gd name="T1" fmla="*/ 1 h 1"/>
                <a:gd name="T2" fmla="*/ 0 w 3"/>
                <a:gd name="T3" fmla="*/ 0 h 1"/>
                <a:gd name="T4" fmla="*/ 2 w 3"/>
                <a:gd name="T5" fmla="*/ 0 h 1"/>
                <a:gd name="T6" fmla="*/ 2 w 3"/>
                <a:gd name="T7" fmla="*/ 1 h 1"/>
                <a:gd name="T8" fmla="*/ 3 w 3"/>
                <a:gd name="T9" fmla="*/ 1 h 1"/>
                <a:gd name="T10" fmla="*/ 2 w 3"/>
                <a:gd name="T11" fmla="*/ 1 h 1"/>
                <a:gd name="T12" fmla="*/ 0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0" y="0"/>
                  </a:lnTo>
                  <a:lnTo>
                    <a:pt x="2" y="0"/>
                  </a:lnTo>
                  <a:lnTo>
                    <a:pt x="2" y="1"/>
                  </a:lnTo>
                  <a:lnTo>
                    <a:pt x="3"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24" name="Freeform 576"/>
            <p:cNvSpPr>
              <a:spLocks/>
            </p:cNvSpPr>
            <p:nvPr/>
          </p:nvSpPr>
          <p:spPr bwMode="auto">
            <a:xfrm>
              <a:off x="3242" y="1009"/>
              <a:ext cx="1" cy="1"/>
            </a:xfrm>
            <a:custGeom>
              <a:avLst/>
              <a:gdLst>
                <a:gd name="T0" fmla="*/ 0 w 1"/>
                <a:gd name="T1" fmla="*/ 3 h 3"/>
                <a:gd name="T2" fmla="*/ 1 w 1"/>
                <a:gd name="T3" fmla="*/ 2 h 3"/>
                <a:gd name="T4" fmla="*/ 0 w 1"/>
                <a:gd name="T5" fmla="*/ 2 h 3"/>
                <a:gd name="T6" fmla="*/ 0 w 1"/>
                <a:gd name="T7" fmla="*/ 0 h 3"/>
                <a:gd name="T8" fmla="*/ 1 w 1"/>
                <a:gd name="T9" fmla="*/ 0 h 3"/>
                <a:gd name="T10" fmla="*/ 1 w 1"/>
                <a:gd name="T11" fmla="*/ 2 h 3"/>
                <a:gd name="T12" fmla="*/ 1 w 1"/>
                <a:gd name="T13" fmla="*/ 3 h 3"/>
                <a:gd name="T14" fmla="*/ 0 w 1"/>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3"/>
                <a:gd name="T26" fmla="*/ 1 w 1"/>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3">
                  <a:moveTo>
                    <a:pt x="0" y="3"/>
                  </a:moveTo>
                  <a:lnTo>
                    <a:pt x="1" y="2"/>
                  </a:lnTo>
                  <a:lnTo>
                    <a:pt x="0" y="2"/>
                  </a:lnTo>
                  <a:lnTo>
                    <a:pt x="0" y="0"/>
                  </a:lnTo>
                  <a:lnTo>
                    <a:pt x="1" y="0"/>
                  </a:lnTo>
                  <a:lnTo>
                    <a:pt x="1" y="2"/>
                  </a:lnTo>
                  <a:lnTo>
                    <a:pt x="1"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25" name="Rectangle 577"/>
            <p:cNvSpPr>
              <a:spLocks noChangeArrowheads="1"/>
            </p:cNvSpPr>
            <p:nvPr/>
          </p:nvSpPr>
          <p:spPr bwMode="auto">
            <a:xfrm>
              <a:off x="3209" y="1025"/>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26" name="Freeform 578"/>
            <p:cNvSpPr>
              <a:spLocks/>
            </p:cNvSpPr>
            <p:nvPr/>
          </p:nvSpPr>
          <p:spPr bwMode="auto">
            <a:xfrm>
              <a:off x="3230" y="1015"/>
              <a:ext cx="2" cy="1"/>
            </a:xfrm>
            <a:custGeom>
              <a:avLst/>
              <a:gdLst>
                <a:gd name="T0" fmla="*/ 3 w 3"/>
                <a:gd name="T1" fmla="*/ 0 h 1"/>
                <a:gd name="T2" fmla="*/ 3 w 3"/>
                <a:gd name="T3" fmla="*/ 1 h 1"/>
                <a:gd name="T4" fmla="*/ 1 w 3"/>
                <a:gd name="T5" fmla="*/ 1 h 1"/>
                <a:gd name="T6" fmla="*/ 0 w 3"/>
                <a:gd name="T7" fmla="*/ 1 h 1"/>
                <a:gd name="T8" fmla="*/ 1 w 3"/>
                <a:gd name="T9" fmla="*/ 1 h 1"/>
                <a:gd name="T10" fmla="*/ 1 w 3"/>
                <a:gd name="T11" fmla="*/ 0 h 1"/>
                <a:gd name="T12" fmla="*/ 3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1"/>
                  </a:lnTo>
                  <a:lnTo>
                    <a:pt x="1" y="1"/>
                  </a:lnTo>
                  <a:lnTo>
                    <a:pt x="0" y="1"/>
                  </a:lnTo>
                  <a:lnTo>
                    <a:pt x="1" y="1"/>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27" name="Freeform 579"/>
            <p:cNvSpPr>
              <a:spLocks/>
            </p:cNvSpPr>
            <p:nvPr/>
          </p:nvSpPr>
          <p:spPr bwMode="auto">
            <a:xfrm>
              <a:off x="3316" y="901"/>
              <a:ext cx="2" cy="2"/>
            </a:xfrm>
            <a:custGeom>
              <a:avLst/>
              <a:gdLst>
                <a:gd name="T0" fmla="*/ 2 w 3"/>
                <a:gd name="T1" fmla="*/ 0 h 3"/>
                <a:gd name="T2" fmla="*/ 2 w 3"/>
                <a:gd name="T3" fmla="*/ 2 h 3"/>
                <a:gd name="T4" fmla="*/ 3 w 3"/>
                <a:gd name="T5" fmla="*/ 2 h 3"/>
                <a:gd name="T6" fmla="*/ 3 w 3"/>
                <a:gd name="T7" fmla="*/ 3 h 3"/>
                <a:gd name="T8" fmla="*/ 2 w 3"/>
                <a:gd name="T9" fmla="*/ 2 h 3"/>
                <a:gd name="T10" fmla="*/ 0 w 3"/>
                <a:gd name="T11" fmla="*/ 2 h 3"/>
                <a:gd name="T12" fmla="*/ 2 w 3"/>
                <a:gd name="T13" fmla="*/ 2 h 3"/>
                <a:gd name="T14" fmla="*/ 2 w 3"/>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2" y="0"/>
                  </a:moveTo>
                  <a:lnTo>
                    <a:pt x="2" y="2"/>
                  </a:lnTo>
                  <a:lnTo>
                    <a:pt x="3" y="2"/>
                  </a:lnTo>
                  <a:lnTo>
                    <a:pt x="3" y="3"/>
                  </a:lnTo>
                  <a:lnTo>
                    <a:pt x="2" y="2"/>
                  </a:lnTo>
                  <a:lnTo>
                    <a:pt x="0" y="2"/>
                  </a:lnTo>
                  <a:lnTo>
                    <a:pt x="2" y="2"/>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28" name="Freeform 580"/>
            <p:cNvSpPr>
              <a:spLocks/>
            </p:cNvSpPr>
            <p:nvPr/>
          </p:nvSpPr>
          <p:spPr bwMode="auto">
            <a:xfrm>
              <a:off x="3180" y="1054"/>
              <a:ext cx="1" cy="2"/>
            </a:xfrm>
            <a:custGeom>
              <a:avLst/>
              <a:gdLst>
                <a:gd name="T0" fmla="*/ 0 w 1"/>
                <a:gd name="T1" fmla="*/ 2 h 3"/>
                <a:gd name="T2" fmla="*/ 0 w 1"/>
                <a:gd name="T3" fmla="*/ 0 h 3"/>
                <a:gd name="T4" fmla="*/ 1 w 1"/>
                <a:gd name="T5" fmla="*/ 2 h 3"/>
                <a:gd name="T6" fmla="*/ 0 w 1"/>
                <a:gd name="T7" fmla="*/ 2 h 3"/>
                <a:gd name="T8" fmla="*/ 0 w 1"/>
                <a:gd name="T9" fmla="*/ 3 h 3"/>
                <a:gd name="T10" fmla="*/ 0 w 1"/>
                <a:gd name="T11" fmla="*/ 2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2"/>
                  </a:moveTo>
                  <a:lnTo>
                    <a:pt x="0" y="0"/>
                  </a:lnTo>
                  <a:lnTo>
                    <a:pt x="1" y="2"/>
                  </a:lnTo>
                  <a:lnTo>
                    <a:pt x="0" y="2"/>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29" name="Rectangle 581"/>
            <p:cNvSpPr>
              <a:spLocks noChangeArrowheads="1"/>
            </p:cNvSpPr>
            <p:nvPr/>
          </p:nvSpPr>
          <p:spPr bwMode="auto">
            <a:xfrm>
              <a:off x="3166" y="103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30" name="Freeform 582"/>
            <p:cNvSpPr>
              <a:spLocks/>
            </p:cNvSpPr>
            <p:nvPr/>
          </p:nvSpPr>
          <p:spPr bwMode="auto">
            <a:xfrm>
              <a:off x="3214" y="1058"/>
              <a:ext cx="1" cy="1"/>
            </a:xfrm>
            <a:custGeom>
              <a:avLst/>
              <a:gdLst>
                <a:gd name="T0" fmla="*/ 1 w 1"/>
                <a:gd name="T1" fmla="*/ 0 h 1"/>
                <a:gd name="T2" fmla="*/ 1 w 1"/>
                <a:gd name="T3" fmla="*/ 1 h 1"/>
                <a:gd name="T4" fmla="*/ 1 w 1"/>
                <a:gd name="T5" fmla="*/ 0 h 1"/>
                <a:gd name="T6" fmla="*/ 0 w 1"/>
                <a:gd name="T7" fmla="*/ 0 h 1"/>
                <a:gd name="T8" fmla="*/ 1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1"/>
                  </a:lnTo>
                  <a:lnTo>
                    <a:pt x="1" y="0"/>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1" name="Freeform 583"/>
            <p:cNvSpPr>
              <a:spLocks/>
            </p:cNvSpPr>
            <p:nvPr/>
          </p:nvSpPr>
          <p:spPr bwMode="auto">
            <a:xfrm>
              <a:off x="3170" y="1058"/>
              <a:ext cx="1" cy="1"/>
            </a:xfrm>
            <a:custGeom>
              <a:avLst/>
              <a:gdLst>
                <a:gd name="T0" fmla="*/ 2 w 2"/>
                <a:gd name="T1" fmla="*/ 0 h 3"/>
                <a:gd name="T2" fmla="*/ 0 w 2"/>
                <a:gd name="T3" fmla="*/ 0 h 3"/>
                <a:gd name="T4" fmla="*/ 0 w 2"/>
                <a:gd name="T5" fmla="*/ 2 h 3"/>
                <a:gd name="T6" fmla="*/ 0 w 2"/>
                <a:gd name="T7" fmla="*/ 3 h 3"/>
                <a:gd name="T8" fmla="*/ 0 w 2"/>
                <a:gd name="T9" fmla="*/ 2 h 3"/>
                <a:gd name="T10" fmla="*/ 2 w 2"/>
                <a:gd name="T11" fmla="*/ 2 h 3"/>
                <a:gd name="T12" fmla="*/ 2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0"/>
                  </a:moveTo>
                  <a:lnTo>
                    <a:pt x="0" y="0"/>
                  </a:lnTo>
                  <a:lnTo>
                    <a:pt x="0" y="2"/>
                  </a:lnTo>
                  <a:lnTo>
                    <a:pt x="0" y="3"/>
                  </a:lnTo>
                  <a:lnTo>
                    <a:pt x="0" y="2"/>
                  </a:lnTo>
                  <a:lnTo>
                    <a:pt x="2" y="2"/>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2" name="Freeform 584"/>
            <p:cNvSpPr>
              <a:spLocks/>
            </p:cNvSpPr>
            <p:nvPr/>
          </p:nvSpPr>
          <p:spPr bwMode="auto">
            <a:xfrm>
              <a:off x="3192" y="1046"/>
              <a:ext cx="1" cy="1"/>
            </a:xfrm>
            <a:custGeom>
              <a:avLst/>
              <a:gdLst>
                <a:gd name="T0" fmla="*/ 0 w 1"/>
                <a:gd name="T1" fmla="*/ 0 h 2"/>
                <a:gd name="T2" fmla="*/ 1 w 1"/>
                <a:gd name="T3" fmla="*/ 0 h 2"/>
                <a:gd name="T4" fmla="*/ 0 w 1"/>
                <a:gd name="T5" fmla="*/ 2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1" y="0"/>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3" name="Freeform 585"/>
            <p:cNvSpPr>
              <a:spLocks/>
            </p:cNvSpPr>
            <p:nvPr/>
          </p:nvSpPr>
          <p:spPr bwMode="auto">
            <a:xfrm>
              <a:off x="3207" y="1044"/>
              <a:ext cx="2" cy="1"/>
            </a:xfrm>
            <a:custGeom>
              <a:avLst/>
              <a:gdLst>
                <a:gd name="T0" fmla="*/ 3 w 3"/>
                <a:gd name="T1" fmla="*/ 0 h 2"/>
                <a:gd name="T2" fmla="*/ 3 w 3"/>
                <a:gd name="T3" fmla="*/ 2 h 2"/>
                <a:gd name="T4" fmla="*/ 1 w 3"/>
                <a:gd name="T5" fmla="*/ 2 h 2"/>
                <a:gd name="T6" fmla="*/ 0 w 3"/>
                <a:gd name="T7" fmla="*/ 2 h 2"/>
                <a:gd name="T8" fmla="*/ 0 w 3"/>
                <a:gd name="T9" fmla="*/ 0 h 2"/>
                <a:gd name="T10" fmla="*/ 1 w 3"/>
                <a:gd name="T11" fmla="*/ 0 h 2"/>
                <a:gd name="T12" fmla="*/ 3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3" y="2"/>
                  </a:lnTo>
                  <a:lnTo>
                    <a:pt x="1" y="2"/>
                  </a:lnTo>
                  <a:lnTo>
                    <a:pt x="0" y="2"/>
                  </a:lnTo>
                  <a:lnTo>
                    <a:pt x="0" y="0"/>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4" name="Freeform 586"/>
            <p:cNvSpPr>
              <a:spLocks/>
            </p:cNvSpPr>
            <p:nvPr/>
          </p:nvSpPr>
          <p:spPr bwMode="auto">
            <a:xfrm>
              <a:off x="3275" y="963"/>
              <a:ext cx="2" cy="1"/>
            </a:xfrm>
            <a:custGeom>
              <a:avLst/>
              <a:gdLst>
                <a:gd name="T0" fmla="*/ 3 w 3"/>
                <a:gd name="T1" fmla="*/ 0 h 1"/>
                <a:gd name="T2" fmla="*/ 1 w 3"/>
                <a:gd name="T3" fmla="*/ 0 h 1"/>
                <a:gd name="T4" fmla="*/ 0 w 3"/>
                <a:gd name="T5" fmla="*/ 1 h 1"/>
                <a:gd name="T6" fmla="*/ 1 w 3"/>
                <a:gd name="T7" fmla="*/ 1 h 1"/>
                <a:gd name="T8" fmla="*/ 3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3" y="0"/>
                  </a:moveTo>
                  <a:lnTo>
                    <a:pt x="1" y="0"/>
                  </a:lnTo>
                  <a:lnTo>
                    <a:pt x="0" y="1"/>
                  </a:lnTo>
                  <a:lnTo>
                    <a:pt x="1" y="1"/>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5" name="Freeform 587"/>
            <p:cNvSpPr>
              <a:spLocks/>
            </p:cNvSpPr>
            <p:nvPr/>
          </p:nvSpPr>
          <p:spPr bwMode="auto">
            <a:xfrm>
              <a:off x="3239" y="1022"/>
              <a:ext cx="1" cy="1"/>
            </a:xfrm>
            <a:custGeom>
              <a:avLst/>
              <a:gdLst>
                <a:gd name="T0" fmla="*/ 1 w 1"/>
                <a:gd name="T1" fmla="*/ 0 h 1"/>
                <a:gd name="T2" fmla="*/ 0 w 1"/>
                <a:gd name="T3" fmla="*/ 1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0"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6" name="Freeform 588"/>
            <p:cNvSpPr>
              <a:spLocks/>
            </p:cNvSpPr>
            <p:nvPr/>
          </p:nvSpPr>
          <p:spPr bwMode="auto">
            <a:xfrm>
              <a:off x="3184" y="1045"/>
              <a:ext cx="1" cy="1"/>
            </a:xfrm>
            <a:custGeom>
              <a:avLst/>
              <a:gdLst>
                <a:gd name="T0" fmla="*/ 0 w 1"/>
                <a:gd name="T1" fmla="*/ 1 h 2"/>
                <a:gd name="T2" fmla="*/ 1 w 1"/>
                <a:gd name="T3" fmla="*/ 0 h 2"/>
                <a:gd name="T4" fmla="*/ 1 w 1"/>
                <a:gd name="T5" fmla="*/ 1 h 2"/>
                <a:gd name="T6" fmla="*/ 1 w 1"/>
                <a:gd name="T7" fmla="*/ 2 h 2"/>
                <a:gd name="T8" fmla="*/ 0 w 1"/>
                <a:gd name="T9" fmla="*/ 2 h 2"/>
                <a:gd name="T10" fmla="*/ 0 w 1"/>
                <a:gd name="T11" fmla="*/ 1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2"/>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7" name="Freeform 589"/>
            <p:cNvSpPr>
              <a:spLocks/>
            </p:cNvSpPr>
            <p:nvPr/>
          </p:nvSpPr>
          <p:spPr bwMode="auto">
            <a:xfrm>
              <a:off x="3174" y="1039"/>
              <a:ext cx="1" cy="2"/>
            </a:xfrm>
            <a:custGeom>
              <a:avLst/>
              <a:gdLst>
                <a:gd name="T0" fmla="*/ 0 w 1"/>
                <a:gd name="T1" fmla="*/ 0 h 3"/>
                <a:gd name="T2" fmla="*/ 1 w 1"/>
                <a:gd name="T3" fmla="*/ 0 h 3"/>
                <a:gd name="T4" fmla="*/ 1 w 1"/>
                <a:gd name="T5" fmla="*/ 2 h 3"/>
                <a:gd name="T6" fmla="*/ 1 w 1"/>
                <a:gd name="T7" fmla="*/ 3 h 3"/>
                <a:gd name="T8" fmla="*/ 0 w 1"/>
                <a:gd name="T9" fmla="*/ 2 h 3"/>
                <a:gd name="T10" fmla="*/ 0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0"/>
                  </a:moveTo>
                  <a:lnTo>
                    <a:pt x="1" y="0"/>
                  </a:lnTo>
                  <a:lnTo>
                    <a:pt x="1" y="2"/>
                  </a:lnTo>
                  <a:lnTo>
                    <a:pt x="1" y="3"/>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8" name="Freeform 590"/>
            <p:cNvSpPr>
              <a:spLocks/>
            </p:cNvSpPr>
            <p:nvPr/>
          </p:nvSpPr>
          <p:spPr bwMode="auto">
            <a:xfrm>
              <a:off x="3178" y="1059"/>
              <a:ext cx="2" cy="1"/>
            </a:xfrm>
            <a:custGeom>
              <a:avLst/>
              <a:gdLst>
                <a:gd name="T0" fmla="*/ 0 w 3"/>
                <a:gd name="T1" fmla="*/ 0 h 2"/>
                <a:gd name="T2" fmla="*/ 2 w 3"/>
                <a:gd name="T3" fmla="*/ 0 h 2"/>
                <a:gd name="T4" fmla="*/ 3 w 3"/>
                <a:gd name="T5" fmla="*/ 0 h 2"/>
                <a:gd name="T6" fmla="*/ 3 w 3"/>
                <a:gd name="T7" fmla="*/ 2 h 2"/>
                <a:gd name="T8" fmla="*/ 2 w 3"/>
                <a:gd name="T9" fmla="*/ 2 h 2"/>
                <a:gd name="T10" fmla="*/ 2 w 3"/>
                <a:gd name="T11" fmla="*/ 0 h 2"/>
                <a:gd name="T12" fmla="*/ 0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0"/>
                  </a:moveTo>
                  <a:lnTo>
                    <a:pt x="2" y="0"/>
                  </a:lnTo>
                  <a:lnTo>
                    <a:pt x="3" y="0"/>
                  </a:lnTo>
                  <a:lnTo>
                    <a:pt x="3" y="2"/>
                  </a:lnTo>
                  <a:lnTo>
                    <a:pt x="2" y="2"/>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39" name="Rectangle 591"/>
            <p:cNvSpPr>
              <a:spLocks noChangeArrowheads="1"/>
            </p:cNvSpPr>
            <p:nvPr/>
          </p:nvSpPr>
          <p:spPr bwMode="auto">
            <a:xfrm>
              <a:off x="3188" y="102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40" name="Freeform 592"/>
            <p:cNvSpPr>
              <a:spLocks/>
            </p:cNvSpPr>
            <p:nvPr/>
          </p:nvSpPr>
          <p:spPr bwMode="auto">
            <a:xfrm>
              <a:off x="3177" y="1051"/>
              <a:ext cx="1" cy="1"/>
            </a:xfrm>
            <a:custGeom>
              <a:avLst/>
              <a:gdLst>
                <a:gd name="T0" fmla="*/ 0 w 3"/>
                <a:gd name="T1" fmla="*/ 1 h 1"/>
                <a:gd name="T2" fmla="*/ 0 w 3"/>
                <a:gd name="T3" fmla="*/ 0 h 1"/>
                <a:gd name="T4" fmla="*/ 2 w 3"/>
                <a:gd name="T5" fmla="*/ 0 h 1"/>
                <a:gd name="T6" fmla="*/ 3 w 3"/>
                <a:gd name="T7" fmla="*/ 0 h 1"/>
                <a:gd name="T8" fmla="*/ 3 w 3"/>
                <a:gd name="T9" fmla="*/ 1 h 1"/>
                <a:gd name="T10" fmla="*/ 2 w 3"/>
                <a:gd name="T11" fmla="*/ 1 h 1"/>
                <a:gd name="T12" fmla="*/ 0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0" y="0"/>
                  </a:lnTo>
                  <a:lnTo>
                    <a:pt x="2" y="0"/>
                  </a:lnTo>
                  <a:lnTo>
                    <a:pt x="3" y="0"/>
                  </a:lnTo>
                  <a:lnTo>
                    <a:pt x="3"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41" name="Freeform 593"/>
            <p:cNvSpPr>
              <a:spLocks/>
            </p:cNvSpPr>
            <p:nvPr/>
          </p:nvSpPr>
          <p:spPr bwMode="auto">
            <a:xfrm>
              <a:off x="3187" y="1046"/>
              <a:ext cx="1" cy="1"/>
            </a:xfrm>
            <a:custGeom>
              <a:avLst/>
              <a:gdLst>
                <a:gd name="T0" fmla="*/ 0 w 2"/>
                <a:gd name="T1" fmla="*/ 3 h 3"/>
                <a:gd name="T2" fmla="*/ 0 w 2"/>
                <a:gd name="T3" fmla="*/ 1 h 3"/>
                <a:gd name="T4" fmla="*/ 2 w 2"/>
                <a:gd name="T5" fmla="*/ 1 h 3"/>
                <a:gd name="T6" fmla="*/ 2 w 2"/>
                <a:gd name="T7" fmla="*/ 0 h 3"/>
                <a:gd name="T8" fmla="*/ 2 w 2"/>
                <a:gd name="T9" fmla="*/ 1 h 3"/>
                <a:gd name="T10" fmla="*/ 2 w 2"/>
                <a:gd name="T11" fmla="*/ 3 h 3"/>
                <a:gd name="T12" fmla="*/ 0 w 2"/>
                <a:gd name="T13" fmla="*/ 3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3"/>
                  </a:moveTo>
                  <a:lnTo>
                    <a:pt x="0" y="1"/>
                  </a:lnTo>
                  <a:lnTo>
                    <a:pt x="2" y="1"/>
                  </a:lnTo>
                  <a:lnTo>
                    <a:pt x="2" y="0"/>
                  </a:lnTo>
                  <a:lnTo>
                    <a:pt x="2" y="1"/>
                  </a:lnTo>
                  <a:lnTo>
                    <a:pt x="2" y="3"/>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42" name="Rectangle 594"/>
            <p:cNvSpPr>
              <a:spLocks noChangeArrowheads="1"/>
            </p:cNvSpPr>
            <p:nvPr/>
          </p:nvSpPr>
          <p:spPr bwMode="auto">
            <a:xfrm>
              <a:off x="3316" y="1018"/>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43" name="Freeform 595"/>
            <p:cNvSpPr>
              <a:spLocks/>
            </p:cNvSpPr>
            <p:nvPr/>
          </p:nvSpPr>
          <p:spPr bwMode="auto">
            <a:xfrm>
              <a:off x="3170" y="1043"/>
              <a:ext cx="1" cy="2"/>
            </a:xfrm>
            <a:custGeom>
              <a:avLst/>
              <a:gdLst>
                <a:gd name="T0" fmla="*/ 0 w 1"/>
                <a:gd name="T1" fmla="*/ 1 h 3"/>
                <a:gd name="T2" fmla="*/ 0 w 1"/>
                <a:gd name="T3" fmla="*/ 0 h 3"/>
                <a:gd name="T4" fmla="*/ 1 w 1"/>
                <a:gd name="T5" fmla="*/ 1 h 3"/>
                <a:gd name="T6" fmla="*/ 1 w 1"/>
                <a:gd name="T7" fmla="*/ 3 h 3"/>
                <a:gd name="T8" fmla="*/ 0 w 1"/>
                <a:gd name="T9" fmla="*/ 1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1"/>
                  </a:moveTo>
                  <a:lnTo>
                    <a:pt x="0" y="0"/>
                  </a:lnTo>
                  <a:lnTo>
                    <a:pt x="1" y="1"/>
                  </a:lnTo>
                  <a:lnTo>
                    <a:pt x="1"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44" name="Freeform 596"/>
            <p:cNvSpPr>
              <a:spLocks/>
            </p:cNvSpPr>
            <p:nvPr/>
          </p:nvSpPr>
          <p:spPr bwMode="auto">
            <a:xfrm>
              <a:off x="3179" y="1043"/>
              <a:ext cx="1" cy="1"/>
            </a:xfrm>
            <a:custGeom>
              <a:avLst/>
              <a:gdLst>
                <a:gd name="T0" fmla="*/ 0 w 3"/>
                <a:gd name="T1" fmla="*/ 0 h 2"/>
                <a:gd name="T2" fmla="*/ 1 w 3"/>
                <a:gd name="T3" fmla="*/ 0 h 2"/>
                <a:gd name="T4" fmla="*/ 3 w 3"/>
                <a:gd name="T5" fmla="*/ 0 h 2"/>
                <a:gd name="T6" fmla="*/ 3 w 3"/>
                <a:gd name="T7" fmla="*/ 2 h 2"/>
                <a:gd name="T8" fmla="*/ 1 w 3"/>
                <a:gd name="T9" fmla="*/ 2 h 2"/>
                <a:gd name="T10" fmla="*/ 1 w 3"/>
                <a:gd name="T11" fmla="*/ 0 h 2"/>
                <a:gd name="T12" fmla="*/ 0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0"/>
                  </a:moveTo>
                  <a:lnTo>
                    <a:pt x="1" y="0"/>
                  </a:lnTo>
                  <a:lnTo>
                    <a:pt x="3" y="0"/>
                  </a:lnTo>
                  <a:lnTo>
                    <a:pt x="3" y="2"/>
                  </a:lnTo>
                  <a:lnTo>
                    <a:pt x="1" y="2"/>
                  </a:ln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45" name="Freeform 597"/>
            <p:cNvSpPr>
              <a:spLocks/>
            </p:cNvSpPr>
            <p:nvPr/>
          </p:nvSpPr>
          <p:spPr bwMode="auto">
            <a:xfrm>
              <a:off x="3235" y="964"/>
              <a:ext cx="1" cy="1"/>
            </a:xfrm>
            <a:custGeom>
              <a:avLst/>
              <a:gdLst>
                <a:gd name="T0" fmla="*/ 2 w 3"/>
                <a:gd name="T1" fmla="*/ 1 h 3"/>
                <a:gd name="T2" fmla="*/ 3 w 3"/>
                <a:gd name="T3" fmla="*/ 0 h 3"/>
                <a:gd name="T4" fmla="*/ 2 w 3"/>
                <a:gd name="T5" fmla="*/ 1 h 3"/>
                <a:gd name="T6" fmla="*/ 0 w 3"/>
                <a:gd name="T7" fmla="*/ 3 h 3"/>
                <a:gd name="T8" fmla="*/ 2 w 3"/>
                <a:gd name="T9" fmla="*/ 3 h 3"/>
                <a:gd name="T10" fmla="*/ 2 w 3"/>
                <a:gd name="T11" fmla="*/ 1 h 3"/>
                <a:gd name="T12" fmla="*/ 0 60000 65536"/>
                <a:gd name="T13" fmla="*/ 0 60000 65536"/>
                <a:gd name="T14" fmla="*/ 0 60000 65536"/>
                <a:gd name="T15" fmla="*/ 0 60000 65536"/>
                <a:gd name="T16" fmla="*/ 0 60000 65536"/>
                <a:gd name="T17" fmla="*/ 0 60000 65536"/>
                <a:gd name="T18" fmla="*/ 0 w 3"/>
                <a:gd name="T19" fmla="*/ 0 h 3"/>
                <a:gd name="T20" fmla="*/ 3 w 3"/>
                <a:gd name="T21" fmla="*/ 3 h 3"/>
              </a:gdLst>
              <a:ahLst/>
              <a:cxnLst>
                <a:cxn ang="T12">
                  <a:pos x="T0" y="T1"/>
                </a:cxn>
                <a:cxn ang="T13">
                  <a:pos x="T2" y="T3"/>
                </a:cxn>
                <a:cxn ang="T14">
                  <a:pos x="T4" y="T5"/>
                </a:cxn>
                <a:cxn ang="T15">
                  <a:pos x="T6" y="T7"/>
                </a:cxn>
                <a:cxn ang="T16">
                  <a:pos x="T8" y="T9"/>
                </a:cxn>
                <a:cxn ang="T17">
                  <a:pos x="T10" y="T11"/>
                </a:cxn>
              </a:cxnLst>
              <a:rect l="T18" t="T19" r="T20" b="T21"/>
              <a:pathLst>
                <a:path w="3" h="3">
                  <a:moveTo>
                    <a:pt x="2" y="1"/>
                  </a:moveTo>
                  <a:lnTo>
                    <a:pt x="3" y="0"/>
                  </a:lnTo>
                  <a:lnTo>
                    <a:pt x="2" y="1"/>
                  </a:lnTo>
                  <a:lnTo>
                    <a:pt x="0" y="3"/>
                  </a:lnTo>
                  <a:lnTo>
                    <a:pt x="2" y="3"/>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46" name="Rectangle 598"/>
            <p:cNvSpPr>
              <a:spLocks noChangeArrowheads="1"/>
            </p:cNvSpPr>
            <p:nvPr/>
          </p:nvSpPr>
          <p:spPr bwMode="auto">
            <a:xfrm>
              <a:off x="3310" y="921"/>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247" name="Freeform 599"/>
            <p:cNvSpPr>
              <a:spLocks/>
            </p:cNvSpPr>
            <p:nvPr/>
          </p:nvSpPr>
          <p:spPr bwMode="auto">
            <a:xfrm>
              <a:off x="3238" y="1013"/>
              <a:ext cx="2" cy="2"/>
            </a:xfrm>
            <a:custGeom>
              <a:avLst/>
              <a:gdLst>
                <a:gd name="T0" fmla="*/ 3 w 3"/>
                <a:gd name="T1" fmla="*/ 1 h 3"/>
                <a:gd name="T2" fmla="*/ 3 w 3"/>
                <a:gd name="T3" fmla="*/ 3 h 3"/>
                <a:gd name="T4" fmla="*/ 2 w 3"/>
                <a:gd name="T5" fmla="*/ 3 h 3"/>
                <a:gd name="T6" fmla="*/ 2 w 3"/>
                <a:gd name="T7" fmla="*/ 1 h 3"/>
                <a:gd name="T8" fmla="*/ 2 w 3"/>
                <a:gd name="T9" fmla="*/ 0 h 3"/>
                <a:gd name="T10" fmla="*/ 0 w 3"/>
                <a:gd name="T11" fmla="*/ 0 h 3"/>
                <a:gd name="T12" fmla="*/ 2 w 3"/>
                <a:gd name="T13" fmla="*/ 0 h 3"/>
                <a:gd name="T14" fmla="*/ 2 w 3"/>
                <a:gd name="T15" fmla="*/ 1 h 3"/>
                <a:gd name="T16" fmla="*/ 3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3" y="1"/>
                  </a:moveTo>
                  <a:lnTo>
                    <a:pt x="3" y="3"/>
                  </a:lnTo>
                  <a:lnTo>
                    <a:pt x="2" y="3"/>
                  </a:lnTo>
                  <a:lnTo>
                    <a:pt x="2" y="1"/>
                  </a:lnTo>
                  <a:lnTo>
                    <a:pt x="2" y="0"/>
                  </a:lnTo>
                  <a:lnTo>
                    <a:pt x="0" y="0"/>
                  </a:lnTo>
                  <a:lnTo>
                    <a:pt x="2" y="0"/>
                  </a:lnTo>
                  <a:lnTo>
                    <a:pt x="2"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48" name="Freeform 600"/>
            <p:cNvSpPr>
              <a:spLocks/>
            </p:cNvSpPr>
            <p:nvPr/>
          </p:nvSpPr>
          <p:spPr bwMode="auto">
            <a:xfrm>
              <a:off x="3166" y="1058"/>
              <a:ext cx="1" cy="1"/>
            </a:xfrm>
            <a:custGeom>
              <a:avLst/>
              <a:gdLst>
                <a:gd name="T0" fmla="*/ 0 w 3"/>
                <a:gd name="T1" fmla="*/ 0 h 2"/>
                <a:gd name="T2" fmla="*/ 1 w 3"/>
                <a:gd name="T3" fmla="*/ 0 h 2"/>
                <a:gd name="T4" fmla="*/ 3 w 3"/>
                <a:gd name="T5" fmla="*/ 0 h 2"/>
                <a:gd name="T6" fmla="*/ 1 w 3"/>
                <a:gd name="T7" fmla="*/ 2 h 2"/>
                <a:gd name="T8" fmla="*/ 1 w 3"/>
                <a:gd name="T9" fmla="*/ 0 h 2"/>
                <a:gd name="T10" fmla="*/ 0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0"/>
                  </a:moveTo>
                  <a:lnTo>
                    <a:pt x="1" y="0"/>
                  </a:lnTo>
                  <a:lnTo>
                    <a:pt x="3" y="0"/>
                  </a:lnTo>
                  <a:lnTo>
                    <a:pt x="1" y="2"/>
                  </a:ln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49" name="Freeform 601"/>
            <p:cNvSpPr>
              <a:spLocks/>
            </p:cNvSpPr>
            <p:nvPr/>
          </p:nvSpPr>
          <p:spPr bwMode="auto">
            <a:xfrm>
              <a:off x="3240" y="1009"/>
              <a:ext cx="1" cy="1"/>
            </a:xfrm>
            <a:custGeom>
              <a:avLst/>
              <a:gdLst>
                <a:gd name="T0" fmla="*/ 1 w 1"/>
                <a:gd name="T1" fmla="*/ 2 h 3"/>
                <a:gd name="T2" fmla="*/ 1 w 1"/>
                <a:gd name="T3" fmla="*/ 3 h 3"/>
                <a:gd name="T4" fmla="*/ 1 w 1"/>
                <a:gd name="T5" fmla="*/ 2 h 3"/>
                <a:gd name="T6" fmla="*/ 0 w 1"/>
                <a:gd name="T7" fmla="*/ 2 h 3"/>
                <a:gd name="T8" fmla="*/ 1 w 1"/>
                <a:gd name="T9" fmla="*/ 0 h 3"/>
                <a:gd name="T10" fmla="*/ 1 w 1"/>
                <a:gd name="T11" fmla="*/ 2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2"/>
                  </a:moveTo>
                  <a:lnTo>
                    <a:pt x="1" y="3"/>
                  </a:lnTo>
                  <a:lnTo>
                    <a:pt x="1" y="2"/>
                  </a:lnTo>
                  <a:lnTo>
                    <a:pt x="0" y="2"/>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50" name="Freeform 602"/>
            <p:cNvSpPr>
              <a:spLocks/>
            </p:cNvSpPr>
            <p:nvPr/>
          </p:nvSpPr>
          <p:spPr bwMode="auto">
            <a:xfrm>
              <a:off x="3192" y="1018"/>
              <a:ext cx="1" cy="2"/>
            </a:xfrm>
            <a:custGeom>
              <a:avLst/>
              <a:gdLst>
                <a:gd name="T0" fmla="*/ 0 w 1"/>
                <a:gd name="T1" fmla="*/ 0 h 3"/>
                <a:gd name="T2" fmla="*/ 1 w 1"/>
                <a:gd name="T3" fmla="*/ 0 h 3"/>
                <a:gd name="T4" fmla="*/ 1 w 1"/>
                <a:gd name="T5" fmla="*/ 1 h 3"/>
                <a:gd name="T6" fmla="*/ 1 w 1"/>
                <a:gd name="T7" fmla="*/ 3 h 3"/>
                <a:gd name="T8" fmla="*/ 0 w 1"/>
                <a:gd name="T9" fmla="*/ 1 h 3"/>
                <a:gd name="T10" fmla="*/ 0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0"/>
                  </a:moveTo>
                  <a:lnTo>
                    <a:pt x="1" y="0"/>
                  </a:lnTo>
                  <a:lnTo>
                    <a:pt x="1" y="1"/>
                  </a:lnTo>
                  <a:lnTo>
                    <a:pt x="1" y="3"/>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251" name="Freeform 603"/>
            <p:cNvSpPr>
              <a:spLocks/>
            </p:cNvSpPr>
            <p:nvPr/>
          </p:nvSpPr>
          <p:spPr bwMode="auto">
            <a:xfrm>
              <a:off x="3315" y="1008"/>
              <a:ext cx="1" cy="1"/>
            </a:xfrm>
            <a:custGeom>
              <a:avLst/>
              <a:gdLst>
                <a:gd name="T0" fmla="*/ 2 w 2"/>
                <a:gd name="T1" fmla="*/ 0 h 2"/>
                <a:gd name="T2" fmla="*/ 2 w 2"/>
                <a:gd name="T3" fmla="*/ 2 h 2"/>
                <a:gd name="T4" fmla="*/ 2 w 2"/>
                <a:gd name="T5" fmla="*/ 0 h 2"/>
                <a:gd name="T6" fmla="*/ 0 w 2"/>
                <a:gd name="T7" fmla="*/ 0 h 2"/>
                <a:gd name="T8" fmla="*/ 2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0"/>
                  </a:moveTo>
                  <a:lnTo>
                    <a:pt x="2" y="2"/>
                  </a:lnTo>
                  <a:lnTo>
                    <a:pt x="2" y="0"/>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grpSp>
      <p:grpSp>
        <p:nvGrpSpPr>
          <p:cNvPr id="14540" name="Group 604"/>
          <p:cNvGrpSpPr>
            <a:grpSpLocks/>
          </p:cNvGrpSpPr>
          <p:nvPr/>
        </p:nvGrpSpPr>
        <p:grpSpPr bwMode="auto">
          <a:xfrm>
            <a:off x="3197225" y="1035050"/>
            <a:ext cx="541338" cy="311150"/>
            <a:chOff x="3142" y="895"/>
            <a:chExt cx="229" cy="181"/>
          </a:xfrm>
        </p:grpSpPr>
        <p:sp>
          <p:nvSpPr>
            <p:cNvPr id="14852" name="Freeform 605"/>
            <p:cNvSpPr>
              <a:spLocks/>
            </p:cNvSpPr>
            <p:nvPr/>
          </p:nvSpPr>
          <p:spPr bwMode="auto">
            <a:xfrm>
              <a:off x="3168" y="1070"/>
              <a:ext cx="1" cy="1"/>
            </a:xfrm>
            <a:custGeom>
              <a:avLst/>
              <a:gdLst>
                <a:gd name="T0" fmla="*/ 0 w 2"/>
                <a:gd name="T1" fmla="*/ 1 h 1"/>
                <a:gd name="T2" fmla="*/ 2 w 2"/>
                <a:gd name="T3" fmla="*/ 1 h 1"/>
                <a:gd name="T4" fmla="*/ 2 w 2"/>
                <a:gd name="T5" fmla="*/ 0 h 1"/>
                <a:gd name="T6" fmla="*/ 0 w 2"/>
                <a:gd name="T7" fmla="*/ 0 h 1"/>
                <a:gd name="T8" fmla="*/ 2 w 2"/>
                <a:gd name="T9" fmla="*/ 0 h 1"/>
                <a:gd name="T10" fmla="*/ 0 w 2"/>
                <a:gd name="T11" fmla="*/ 1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2" y="1"/>
                  </a:lnTo>
                  <a:lnTo>
                    <a:pt x="2" y="0"/>
                  </a:lnTo>
                  <a:lnTo>
                    <a:pt x="0" y="0"/>
                  </a:lnTo>
                  <a:lnTo>
                    <a:pt x="2"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53" name="Freeform 606"/>
            <p:cNvSpPr>
              <a:spLocks/>
            </p:cNvSpPr>
            <p:nvPr/>
          </p:nvSpPr>
          <p:spPr bwMode="auto">
            <a:xfrm>
              <a:off x="3340" y="900"/>
              <a:ext cx="1" cy="1"/>
            </a:xfrm>
            <a:custGeom>
              <a:avLst/>
              <a:gdLst>
                <a:gd name="T0" fmla="*/ 2 w 2"/>
                <a:gd name="T1" fmla="*/ 0 h 1"/>
                <a:gd name="T2" fmla="*/ 0 w 2"/>
                <a:gd name="T3" fmla="*/ 0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0" y="0"/>
                  </a:lnTo>
                  <a:lnTo>
                    <a:pt x="0" y="1"/>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54" name="Freeform 607"/>
            <p:cNvSpPr>
              <a:spLocks/>
            </p:cNvSpPr>
            <p:nvPr/>
          </p:nvSpPr>
          <p:spPr bwMode="auto">
            <a:xfrm>
              <a:off x="3207" y="1025"/>
              <a:ext cx="1" cy="1"/>
            </a:xfrm>
            <a:custGeom>
              <a:avLst/>
              <a:gdLst>
                <a:gd name="T0" fmla="*/ 1 w 1"/>
                <a:gd name="T1" fmla="*/ 0 h 1"/>
                <a:gd name="T2" fmla="*/ 1 w 1"/>
                <a:gd name="T3" fmla="*/ 1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55" name="Freeform 608"/>
            <p:cNvSpPr>
              <a:spLocks/>
            </p:cNvSpPr>
            <p:nvPr/>
          </p:nvSpPr>
          <p:spPr bwMode="auto">
            <a:xfrm>
              <a:off x="3201" y="1055"/>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56" name="Freeform 609"/>
            <p:cNvSpPr>
              <a:spLocks/>
            </p:cNvSpPr>
            <p:nvPr/>
          </p:nvSpPr>
          <p:spPr bwMode="auto">
            <a:xfrm>
              <a:off x="3240" y="999"/>
              <a:ext cx="1" cy="1"/>
            </a:xfrm>
            <a:custGeom>
              <a:avLst/>
              <a:gdLst>
                <a:gd name="T0" fmla="*/ 2 w 2"/>
                <a:gd name="T1" fmla="*/ 0 h 2"/>
                <a:gd name="T2" fmla="*/ 0 w 2"/>
                <a:gd name="T3" fmla="*/ 0 h 2"/>
                <a:gd name="T4" fmla="*/ 0 w 2"/>
                <a:gd name="T5" fmla="*/ 2 h 2"/>
                <a:gd name="T6" fmla="*/ 0 w 2"/>
                <a:gd name="T7" fmla="*/ 0 h 2"/>
                <a:gd name="T8" fmla="*/ 2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0"/>
                  </a:moveTo>
                  <a:lnTo>
                    <a:pt x="0" y="0"/>
                  </a:lnTo>
                  <a:lnTo>
                    <a:pt x="0"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57" name="Freeform 610"/>
            <p:cNvSpPr>
              <a:spLocks/>
            </p:cNvSpPr>
            <p:nvPr/>
          </p:nvSpPr>
          <p:spPr bwMode="auto">
            <a:xfrm>
              <a:off x="3218" y="1025"/>
              <a:ext cx="1" cy="1"/>
            </a:xfrm>
            <a:custGeom>
              <a:avLst/>
              <a:gdLst>
                <a:gd name="T0" fmla="*/ 2 w 2"/>
                <a:gd name="T1" fmla="*/ 0 h 1"/>
                <a:gd name="T2" fmla="*/ 0 w 2"/>
                <a:gd name="T3" fmla="*/ 1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0" y="1"/>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58" name="Freeform 611"/>
            <p:cNvSpPr>
              <a:spLocks/>
            </p:cNvSpPr>
            <p:nvPr/>
          </p:nvSpPr>
          <p:spPr bwMode="auto">
            <a:xfrm>
              <a:off x="3170" y="1070"/>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59" name="Rectangle 612"/>
            <p:cNvSpPr>
              <a:spLocks noChangeArrowheads="1"/>
            </p:cNvSpPr>
            <p:nvPr/>
          </p:nvSpPr>
          <p:spPr bwMode="auto">
            <a:xfrm>
              <a:off x="3330" y="895"/>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60" name="Freeform 613"/>
            <p:cNvSpPr>
              <a:spLocks/>
            </p:cNvSpPr>
            <p:nvPr/>
          </p:nvSpPr>
          <p:spPr bwMode="auto">
            <a:xfrm>
              <a:off x="3216" y="1037"/>
              <a:ext cx="1" cy="1"/>
            </a:xfrm>
            <a:custGeom>
              <a:avLst/>
              <a:gdLst>
                <a:gd name="T0" fmla="*/ 2 w 2"/>
                <a:gd name="T1" fmla="*/ 1 h 1"/>
                <a:gd name="T2" fmla="*/ 0 w 2"/>
                <a:gd name="T3" fmla="*/ 1 h 1"/>
                <a:gd name="T4" fmla="*/ 0 w 2"/>
                <a:gd name="T5" fmla="*/ 0 h 1"/>
                <a:gd name="T6" fmla="*/ 0 w 2"/>
                <a:gd name="T7" fmla="*/ 1 h 1"/>
                <a:gd name="T8" fmla="*/ 2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2" y="1"/>
                  </a:moveTo>
                  <a:lnTo>
                    <a:pt x="0" y="1"/>
                  </a:lnTo>
                  <a:lnTo>
                    <a:pt x="0" y="0"/>
                  </a:lnTo>
                  <a:lnTo>
                    <a:pt x="0" y="1"/>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61" name="Freeform 614"/>
            <p:cNvSpPr>
              <a:spLocks/>
            </p:cNvSpPr>
            <p:nvPr/>
          </p:nvSpPr>
          <p:spPr bwMode="auto">
            <a:xfrm>
              <a:off x="3160" y="1046"/>
              <a:ext cx="1" cy="1"/>
            </a:xfrm>
            <a:custGeom>
              <a:avLst/>
              <a:gdLst>
                <a:gd name="T0" fmla="*/ 0 w 3"/>
                <a:gd name="T1" fmla="*/ 2 h 2"/>
                <a:gd name="T2" fmla="*/ 0 w 3"/>
                <a:gd name="T3" fmla="*/ 0 h 2"/>
                <a:gd name="T4" fmla="*/ 2 w 3"/>
                <a:gd name="T5" fmla="*/ 0 h 2"/>
                <a:gd name="T6" fmla="*/ 3 w 3"/>
                <a:gd name="T7" fmla="*/ 0 h 2"/>
                <a:gd name="T8" fmla="*/ 2 w 3"/>
                <a:gd name="T9" fmla="*/ 0 h 2"/>
                <a:gd name="T10" fmla="*/ 2 w 3"/>
                <a:gd name="T11" fmla="*/ 2 h 2"/>
                <a:gd name="T12" fmla="*/ 0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2"/>
                  </a:moveTo>
                  <a:lnTo>
                    <a:pt x="0" y="0"/>
                  </a:lnTo>
                  <a:lnTo>
                    <a:pt x="2" y="0"/>
                  </a:lnTo>
                  <a:lnTo>
                    <a:pt x="3" y="0"/>
                  </a:lnTo>
                  <a:lnTo>
                    <a:pt x="2" y="0"/>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62" name="Freeform 615"/>
            <p:cNvSpPr>
              <a:spLocks/>
            </p:cNvSpPr>
            <p:nvPr/>
          </p:nvSpPr>
          <p:spPr bwMode="auto">
            <a:xfrm>
              <a:off x="3215" y="1039"/>
              <a:ext cx="1" cy="1"/>
            </a:xfrm>
            <a:custGeom>
              <a:avLst/>
              <a:gdLst>
                <a:gd name="T0" fmla="*/ 2 w 2"/>
                <a:gd name="T1" fmla="*/ 0 h 2"/>
                <a:gd name="T2" fmla="*/ 2 w 2"/>
                <a:gd name="T3" fmla="*/ 2 h 2"/>
                <a:gd name="T4" fmla="*/ 0 w 2"/>
                <a:gd name="T5" fmla="*/ 0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63" name="Freeform 616"/>
            <p:cNvSpPr>
              <a:spLocks/>
            </p:cNvSpPr>
            <p:nvPr/>
          </p:nvSpPr>
          <p:spPr bwMode="auto">
            <a:xfrm>
              <a:off x="3172" y="1036"/>
              <a:ext cx="1" cy="1"/>
            </a:xfrm>
            <a:custGeom>
              <a:avLst/>
              <a:gdLst>
                <a:gd name="T0" fmla="*/ 0 w 2"/>
                <a:gd name="T1" fmla="*/ 1 h 3"/>
                <a:gd name="T2" fmla="*/ 0 w 2"/>
                <a:gd name="T3" fmla="*/ 0 h 3"/>
                <a:gd name="T4" fmla="*/ 2 w 2"/>
                <a:gd name="T5" fmla="*/ 0 h 3"/>
                <a:gd name="T6" fmla="*/ 2 w 2"/>
                <a:gd name="T7" fmla="*/ 1 h 3"/>
                <a:gd name="T8" fmla="*/ 2 w 2"/>
                <a:gd name="T9" fmla="*/ 3 h 3"/>
                <a:gd name="T10" fmla="*/ 2 w 2"/>
                <a:gd name="T11" fmla="*/ 1 h 3"/>
                <a:gd name="T12" fmla="*/ 0 w 2"/>
                <a:gd name="T13" fmla="*/ 1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1"/>
                  </a:moveTo>
                  <a:lnTo>
                    <a:pt x="0" y="0"/>
                  </a:lnTo>
                  <a:lnTo>
                    <a:pt x="2" y="0"/>
                  </a:lnTo>
                  <a:lnTo>
                    <a:pt x="2" y="1"/>
                  </a:lnTo>
                  <a:lnTo>
                    <a:pt x="2" y="3"/>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64" name="Freeform 617"/>
            <p:cNvSpPr>
              <a:spLocks/>
            </p:cNvSpPr>
            <p:nvPr/>
          </p:nvSpPr>
          <p:spPr bwMode="auto">
            <a:xfrm>
              <a:off x="3208" y="1052"/>
              <a:ext cx="1" cy="1"/>
            </a:xfrm>
            <a:custGeom>
              <a:avLst/>
              <a:gdLst>
                <a:gd name="T0" fmla="*/ 2 w 2"/>
                <a:gd name="T1" fmla="*/ 1 h 1"/>
                <a:gd name="T2" fmla="*/ 0 w 2"/>
                <a:gd name="T3" fmla="*/ 1 h 1"/>
                <a:gd name="T4" fmla="*/ 2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1"/>
                  </a:moveTo>
                  <a:lnTo>
                    <a:pt x="0" y="1"/>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65" name="Rectangle 618"/>
            <p:cNvSpPr>
              <a:spLocks noChangeArrowheads="1"/>
            </p:cNvSpPr>
            <p:nvPr/>
          </p:nvSpPr>
          <p:spPr bwMode="auto">
            <a:xfrm>
              <a:off x="3205" y="1037"/>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66" name="Freeform 619"/>
            <p:cNvSpPr>
              <a:spLocks/>
            </p:cNvSpPr>
            <p:nvPr/>
          </p:nvSpPr>
          <p:spPr bwMode="auto">
            <a:xfrm>
              <a:off x="3163" y="1048"/>
              <a:ext cx="1" cy="1"/>
            </a:xfrm>
            <a:custGeom>
              <a:avLst/>
              <a:gdLst>
                <a:gd name="T0" fmla="*/ 0 w 2"/>
                <a:gd name="T1" fmla="*/ 0 h 1"/>
                <a:gd name="T2" fmla="*/ 2 w 2"/>
                <a:gd name="T3" fmla="*/ 0 h 1"/>
                <a:gd name="T4" fmla="*/ 2 w 2"/>
                <a:gd name="T5" fmla="*/ 1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2" y="0"/>
                  </a:lnTo>
                  <a:lnTo>
                    <a:pt x="2"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67" name="Freeform 620"/>
            <p:cNvSpPr>
              <a:spLocks/>
            </p:cNvSpPr>
            <p:nvPr/>
          </p:nvSpPr>
          <p:spPr bwMode="auto">
            <a:xfrm>
              <a:off x="3160" y="1032"/>
              <a:ext cx="1" cy="1"/>
            </a:xfrm>
            <a:custGeom>
              <a:avLst/>
              <a:gdLst>
                <a:gd name="T0" fmla="*/ 0 w 1"/>
                <a:gd name="T1" fmla="*/ 1 h 3"/>
                <a:gd name="T2" fmla="*/ 0 w 1"/>
                <a:gd name="T3" fmla="*/ 0 h 3"/>
                <a:gd name="T4" fmla="*/ 0 w 1"/>
                <a:gd name="T5" fmla="*/ 1 h 3"/>
                <a:gd name="T6" fmla="*/ 1 w 1"/>
                <a:gd name="T7" fmla="*/ 1 h 3"/>
                <a:gd name="T8" fmla="*/ 0 w 1"/>
                <a:gd name="T9" fmla="*/ 3 h 3"/>
                <a:gd name="T10" fmla="*/ 0 w 1"/>
                <a:gd name="T11" fmla="*/ 1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1"/>
                  </a:moveTo>
                  <a:lnTo>
                    <a:pt x="0" y="0"/>
                  </a:lnTo>
                  <a:lnTo>
                    <a:pt x="0" y="1"/>
                  </a:lnTo>
                  <a:lnTo>
                    <a:pt x="1" y="1"/>
                  </a:lnTo>
                  <a:lnTo>
                    <a:pt x="0" y="3"/>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68" name="Rectangle 621"/>
            <p:cNvSpPr>
              <a:spLocks noChangeArrowheads="1"/>
            </p:cNvSpPr>
            <p:nvPr/>
          </p:nvSpPr>
          <p:spPr bwMode="auto">
            <a:xfrm>
              <a:off x="3175" y="1051"/>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69" name="Rectangle 622"/>
            <p:cNvSpPr>
              <a:spLocks noChangeArrowheads="1"/>
            </p:cNvSpPr>
            <p:nvPr/>
          </p:nvSpPr>
          <p:spPr bwMode="auto">
            <a:xfrm>
              <a:off x="3170" y="1031"/>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70" name="Freeform 623"/>
            <p:cNvSpPr>
              <a:spLocks/>
            </p:cNvSpPr>
            <p:nvPr/>
          </p:nvSpPr>
          <p:spPr bwMode="auto">
            <a:xfrm>
              <a:off x="3162" y="1028"/>
              <a:ext cx="1" cy="1"/>
            </a:xfrm>
            <a:custGeom>
              <a:avLst/>
              <a:gdLst>
                <a:gd name="T0" fmla="*/ 0 w 2"/>
                <a:gd name="T1" fmla="*/ 0 h 1"/>
                <a:gd name="T2" fmla="*/ 2 w 2"/>
                <a:gd name="T3" fmla="*/ 0 h 1"/>
                <a:gd name="T4" fmla="*/ 2 w 2"/>
                <a:gd name="T5" fmla="*/ 1 h 1"/>
                <a:gd name="T6" fmla="*/ 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2" y="1"/>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71" name="Freeform 624"/>
            <p:cNvSpPr>
              <a:spLocks/>
            </p:cNvSpPr>
            <p:nvPr/>
          </p:nvSpPr>
          <p:spPr bwMode="auto">
            <a:xfrm>
              <a:off x="3172" y="1055"/>
              <a:ext cx="1" cy="1"/>
            </a:xfrm>
            <a:custGeom>
              <a:avLst/>
              <a:gdLst>
                <a:gd name="T0" fmla="*/ 0 w 1"/>
                <a:gd name="T1" fmla="*/ 1 h 2"/>
                <a:gd name="T2" fmla="*/ 0 w 1"/>
                <a:gd name="T3" fmla="*/ 0 h 2"/>
                <a:gd name="T4" fmla="*/ 1 w 1"/>
                <a:gd name="T5" fmla="*/ 0 h 2"/>
                <a:gd name="T6" fmla="*/ 1 w 1"/>
                <a:gd name="T7" fmla="*/ 1 h 2"/>
                <a:gd name="T8" fmla="*/ 1 w 1"/>
                <a:gd name="T9" fmla="*/ 2 h 2"/>
                <a:gd name="T10" fmla="*/ 1 w 1"/>
                <a:gd name="T11" fmla="*/ 1 h 2"/>
                <a:gd name="T12" fmla="*/ 0 w 1"/>
                <a:gd name="T13" fmla="*/ 1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0"/>
                  </a:lnTo>
                  <a:lnTo>
                    <a:pt x="1" y="0"/>
                  </a:lnTo>
                  <a:lnTo>
                    <a:pt x="1" y="1"/>
                  </a:lnTo>
                  <a:lnTo>
                    <a:pt x="1" y="2"/>
                  </a:lnTo>
                  <a:lnTo>
                    <a:pt x="1"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72" name="Freeform 625"/>
            <p:cNvSpPr>
              <a:spLocks/>
            </p:cNvSpPr>
            <p:nvPr/>
          </p:nvSpPr>
          <p:spPr bwMode="auto">
            <a:xfrm>
              <a:off x="3217" y="1018"/>
              <a:ext cx="1" cy="1"/>
            </a:xfrm>
            <a:custGeom>
              <a:avLst/>
              <a:gdLst>
                <a:gd name="T0" fmla="*/ 1 w 1"/>
                <a:gd name="T1" fmla="*/ 2 h 2"/>
                <a:gd name="T2" fmla="*/ 0 w 1"/>
                <a:gd name="T3" fmla="*/ 2 h 2"/>
                <a:gd name="T4" fmla="*/ 1 w 1"/>
                <a:gd name="T5" fmla="*/ 2 h 2"/>
                <a:gd name="T6" fmla="*/ 1 w 1"/>
                <a:gd name="T7" fmla="*/ 0 h 2"/>
                <a:gd name="T8" fmla="*/ 1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2"/>
                  </a:moveTo>
                  <a:lnTo>
                    <a:pt x="0" y="2"/>
                  </a:lnTo>
                  <a:lnTo>
                    <a:pt x="1" y="2"/>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73" name="Rectangle 626"/>
            <p:cNvSpPr>
              <a:spLocks noChangeArrowheads="1"/>
            </p:cNvSpPr>
            <p:nvPr/>
          </p:nvSpPr>
          <p:spPr bwMode="auto">
            <a:xfrm>
              <a:off x="3233" y="972"/>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74" name="Rectangle 627"/>
            <p:cNvSpPr>
              <a:spLocks noChangeArrowheads="1"/>
            </p:cNvSpPr>
            <p:nvPr/>
          </p:nvSpPr>
          <p:spPr bwMode="auto">
            <a:xfrm>
              <a:off x="3236" y="945"/>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75" name="Freeform 628"/>
            <p:cNvSpPr>
              <a:spLocks/>
            </p:cNvSpPr>
            <p:nvPr/>
          </p:nvSpPr>
          <p:spPr bwMode="auto">
            <a:xfrm>
              <a:off x="3227" y="988"/>
              <a:ext cx="1" cy="1"/>
            </a:xfrm>
            <a:custGeom>
              <a:avLst/>
              <a:gdLst>
                <a:gd name="T0" fmla="*/ 1 w 1"/>
                <a:gd name="T1" fmla="*/ 2 h 3"/>
                <a:gd name="T2" fmla="*/ 0 w 1"/>
                <a:gd name="T3" fmla="*/ 3 h 3"/>
                <a:gd name="T4" fmla="*/ 0 w 1"/>
                <a:gd name="T5" fmla="*/ 0 h 3"/>
                <a:gd name="T6" fmla="*/ 1 w 1"/>
                <a:gd name="T7" fmla="*/ 2 h 3"/>
                <a:gd name="T8" fmla="*/ 0 60000 65536"/>
                <a:gd name="T9" fmla="*/ 0 60000 65536"/>
                <a:gd name="T10" fmla="*/ 0 60000 65536"/>
                <a:gd name="T11" fmla="*/ 0 60000 65536"/>
                <a:gd name="T12" fmla="*/ 0 w 1"/>
                <a:gd name="T13" fmla="*/ 0 h 3"/>
                <a:gd name="T14" fmla="*/ 1 w 1"/>
                <a:gd name="T15" fmla="*/ 3 h 3"/>
              </a:gdLst>
              <a:ahLst/>
              <a:cxnLst>
                <a:cxn ang="T8">
                  <a:pos x="T0" y="T1"/>
                </a:cxn>
                <a:cxn ang="T9">
                  <a:pos x="T2" y="T3"/>
                </a:cxn>
                <a:cxn ang="T10">
                  <a:pos x="T4" y="T5"/>
                </a:cxn>
                <a:cxn ang="T11">
                  <a:pos x="T6" y="T7"/>
                </a:cxn>
              </a:cxnLst>
              <a:rect l="T12" t="T13" r="T14" b="T15"/>
              <a:pathLst>
                <a:path w="1" h="3">
                  <a:moveTo>
                    <a:pt x="1" y="2"/>
                  </a:moveTo>
                  <a:lnTo>
                    <a:pt x="0" y="3"/>
                  </a:lnTo>
                  <a:lnTo>
                    <a:pt x="0"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76" name="Freeform 629"/>
            <p:cNvSpPr>
              <a:spLocks/>
            </p:cNvSpPr>
            <p:nvPr/>
          </p:nvSpPr>
          <p:spPr bwMode="auto">
            <a:xfrm>
              <a:off x="3158" y="1029"/>
              <a:ext cx="1" cy="1"/>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77" name="Freeform 630"/>
            <p:cNvSpPr>
              <a:spLocks/>
            </p:cNvSpPr>
            <p:nvPr/>
          </p:nvSpPr>
          <p:spPr bwMode="auto">
            <a:xfrm>
              <a:off x="3225" y="1063"/>
              <a:ext cx="1" cy="1"/>
            </a:xfrm>
            <a:custGeom>
              <a:avLst/>
              <a:gdLst>
                <a:gd name="T0" fmla="*/ 1 w 1"/>
                <a:gd name="T1" fmla="*/ 1 h 1"/>
                <a:gd name="T2" fmla="*/ 0 w 1"/>
                <a:gd name="T3" fmla="*/ 0 h 1"/>
                <a:gd name="T4" fmla="*/ 1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0"/>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78" name="Rectangle 631"/>
            <p:cNvSpPr>
              <a:spLocks noChangeArrowheads="1"/>
            </p:cNvSpPr>
            <p:nvPr/>
          </p:nvSpPr>
          <p:spPr bwMode="auto">
            <a:xfrm>
              <a:off x="3169" y="1071"/>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79" name="Freeform 632"/>
            <p:cNvSpPr>
              <a:spLocks/>
            </p:cNvSpPr>
            <p:nvPr/>
          </p:nvSpPr>
          <p:spPr bwMode="auto">
            <a:xfrm>
              <a:off x="3230" y="1008"/>
              <a:ext cx="2" cy="1"/>
            </a:xfrm>
            <a:custGeom>
              <a:avLst/>
              <a:gdLst>
                <a:gd name="T0" fmla="*/ 3 w 3"/>
                <a:gd name="T1" fmla="*/ 1 h 1"/>
                <a:gd name="T2" fmla="*/ 1 w 3"/>
                <a:gd name="T3" fmla="*/ 1 h 1"/>
                <a:gd name="T4" fmla="*/ 0 w 3"/>
                <a:gd name="T5" fmla="*/ 1 h 1"/>
                <a:gd name="T6" fmla="*/ 1 w 3"/>
                <a:gd name="T7" fmla="*/ 1 h 1"/>
                <a:gd name="T8" fmla="*/ 1 w 3"/>
                <a:gd name="T9" fmla="*/ 0 h 1"/>
                <a:gd name="T10" fmla="*/ 3 w 3"/>
                <a:gd name="T11" fmla="*/ 1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1"/>
                  </a:moveTo>
                  <a:lnTo>
                    <a:pt x="1" y="1"/>
                  </a:lnTo>
                  <a:lnTo>
                    <a:pt x="0" y="1"/>
                  </a:lnTo>
                  <a:lnTo>
                    <a:pt x="1" y="1"/>
                  </a:lnTo>
                  <a:lnTo>
                    <a:pt x="1" y="0"/>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80" name="Freeform 633"/>
            <p:cNvSpPr>
              <a:spLocks/>
            </p:cNvSpPr>
            <p:nvPr/>
          </p:nvSpPr>
          <p:spPr bwMode="auto">
            <a:xfrm>
              <a:off x="3200" y="1027"/>
              <a:ext cx="1" cy="1"/>
            </a:xfrm>
            <a:custGeom>
              <a:avLst/>
              <a:gdLst>
                <a:gd name="T0" fmla="*/ 1 w 1"/>
                <a:gd name="T1" fmla="*/ 0 h 1"/>
                <a:gd name="T2" fmla="*/ 0 w 1"/>
                <a:gd name="T3" fmla="*/ 0 h 1"/>
                <a:gd name="T4" fmla="*/ 0 w 1"/>
                <a:gd name="T5" fmla="*/ 1 h 1"/>
                <a:gd name="T6" fmla="*/ 0 w 1"/>
                <a:gd name="T7" fmla="*/ 0 h 1"/>
                <a:gd name="T8" fmla="*/ 1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0" y="0"/>
                  </a:lnTo>
                  <a:lnTo>
                    <a:pt x="0"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81" name="Freeform 634"/>
            <p:cNvSpPr>
              <a:spLocks/>
            </p:cNvSpPr>
            <p:nvPr/>
          </p:nvSpPr>
          <p:spPr bwMode="auto">
            <a:xfrm>
              <a:off x="3212" y="1051"/>
              <a:ext cx="1" cy="1"/>
            </a:xfrm>
            <a:custGeom>
              <a:avLst/>
              <a:gdLst>
                <a:gd name="T0" fmla="*/ 1 w 1"/>
                <a:gd name="T1" fmla="*/ 0 h 1"/>
                <a:gd name="T2" fmla="*/ 1 w 1"/>
                <a:gd name="T3" fmla="*/ 1 h 1"/>
                <a:gd name="T4" fmla="*/ 0 w 1"/>
                <a:gd name="T5" fmla="*/ 0 h 1"/>
                <a:gd name="T6" fmla="*/ 0 w 1"/>
                <a:gd name="T7" fmla="*/ 1 h 1"/>
                <a:gd name="T8" fmla="*/ 0 w 1"/>
                <a:gd name="T9" fmla="*/ 0 h 1"/>
                <a:gd name="T10" fmla="*/ 1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1"/>
                  </a:lnTo>
                  <a:lnTo>
                    <a:pt x="0" y="0"/>
                  </a:lnTo>
                  <a:lnTo>
                    <a:pt x="0"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82" name="Rectangle 635"/>
            <p:cNvSpPr>
              <a:spLocks noChangeArrowheads="1"/>
            </p:cNvSpPr>
            <p:nvPr/>
          </p:nvSpPr>
          <p:spPr bwMode="auto">
            <a:xfrm>
              <a:off x="3228" y="1042"/>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83" name="Freeform 636"/>
            <p:cNvSpPr>
              <a:spLocks/>
            </p:cNvSpPr>
            <p:nvPr/>
          </p:nvSpPr>
          <p:spPr bwMode="auto">
            <a:xfrm>
              <a:off x="3230" y="1013"/>
              <a:ext cx="1" cy="1"/>
            </a:xfrm>
            <a:custGeom>
              <a:avLst/>
              <a:gdLst>
                <a:gd name="T0" fmla="*/ 2 w 2"/>
                <a:gd name="T1" fmla="*/ 2 h 2"/>
                <a:gd name="T2" fmla="*/ 2 w 2"/>
                <a:gd name="T3" fmla="*/ 0 h 2"/>
                <a:gd name="T4" fmla="*/ 2 w 2"/>
                <a:gd name="T5" fmla="*/ 2 h 2"/>
                <a:gd name="T6" fmla="*/ 2 w 2"/>
                <a:gd name="T7" fmla="*/ 0 h 2"/>
                <a:gd name="T8" fmla="*/ 0 w 2"/>
                <a:gd name="T9" fmla="*/ 0 h 2"/>
                <a:gd name="T10" fmla="*/ 0 w 2"/>
                <a:gd name="T11" fmla="*/ 2 h 2"/>
                <a:gd name="T12" fmla="*/ 2 w 2"/>
                <a:gd name="T13" fmla="*/ 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2"/>
                  </a:moveTo>
                  <a:lnTo>
                    <a:pt x="2" y="0"/>
                  </a:lnTo>
                  <a:lnTo>
                    <a:pt x="2" y="2"/>
                  </a:lnTo>
                  <a:lnTo>
                    <a:pt x="2" y="0"/>
                  </a:lnTo>
                  <a:lnTo>
                    <a:pt x="0" y="0"/>
                  </a:lnTo>
                  <a:lnTo>
                    <a:pt x="0" y="2"/>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84" name="Freeform 637"/>
            <p:cNvSpPr>
              <a:spLocks/>
            </p:cNvSpPr>
            <p:nvPr/>
          </p:nvSpPr>
          <p:spPr bwMode="auto">
            <a:xfrm>
              <a:off x="3227" y="1015"/>
              <a:ext cx="1" cy="1"/>
            </a:xfrm>
            <a:custGeom>
              <a:avLst/>
              <a:gdLst>
                <a:gd name="T0" fmla="*/ 1 w 1"/>
                <a:gd name="T1" fmla="*/ 1 h 1"/>
                <a:gd name="T2" fmla="*/ 0 w 1"/>
                <a:gd name="T3" fmla="*/ 0 h 1"/>
                <a:gd name="T4" fmla="*/ 1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0"/>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85" name="Freeform 638"/>
            <p:cNvSpPr>
              <a:spLocks/>
            </p:cNvSpPr>
            <p:nvPr/>
          </p:nvSpPr>
          <p:spPr bwMode="auto">
            <a:xfrm>
              <a:off x="3229" y="970"/>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86" name="Freeform 639"/>
            <p:cNvSpPr>
              <a:spLocks/>
            </p:cNvSpPr>
            <p:nvPr/>
          </p:nvSpPr>
          <p:spPr bwMode="auto">
            <a:xfrm>
              <a:off x="3248" y="1007"/>
              <a:ext cx="1" cy="1"/>
            </a:xfrm>
            <a:custGeom>
              <a:avLst/>
              <a:gdLst>
                <a:gd name="T0" fmla="*/ 1 w 1"/>
                <a:gd name="T1" fmla="*/ 0 h 1"/>
                <a:gd name="T2" fmla="*/ 1 w 1"/>
                <a:gd name="T3" fmla="*/ 1 h 1"/>
                <a:gd name="T4" fmla="*/ 1 w 1"/>
                <a:gd name="T5" fmla="*/ 0 h 1"/>
                <a:gd name="T6" fmla="*/ 0 w 1"/>
                <a:gd name="T7" fmla="*/ 0 h 1"/>
                <a:gd name="T8" fmla="*/ 1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1"/>
                  </a:lnTo>
                  <a:lnTo>
                    <a:pt x="1" y="0"/>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87" name="Freeform 640"/>
            <p:cNvSpPr>
              <a:spLocks/>
            </p:cNvSpPr>
            <p:nvPr/>
          </p:nvSpPr>
          <p:spPr bwMode="auto">
            <a:xfrm>
              <a:off x="3179" y="1058"/>
              <a:ext cx="1" cy="1"/>
            </a:xfrm>
            <a:custGeom>
              <a:avLst/>
              <a:gdLst>
                <a:gd name="T0" fmla="*/ 1 w 3"/>
                <a:gd name="T1" fmla="*/ 0 h 1"/>
                <a:gd name="T2" fmla="*/ 0 w 3"/>
                <a:gd name="T3" fmla="*/ 0 h 1"/>
                <a:gd name="T4" fmla="*/ 1 w 3"/>
                <a:gd name="T5" fmla="*/ 0 h 1"/>
                <a:gd name="T6" fmla="*/ 3 w 3"/>
                <a:gd name="T7" fmla="*/ 0 h 1"/>
                <a:gd name="T8" fmla="*/ 3 w 3"/>
                <a:gd name="T9" fmla="*/ 1 h 1"/>
                <a:gd name="T10" fmla="*/ 1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1" y="0"/>
                  </a:moveTo>
                  <a:lnTo>
                    <a:pt x="0" y="0"/>
                  </a:lnTo>
                  <a:lnTo>
                    <a:pt x="1" y="0"/>
                  </a:lnTo>
                  <a:lnTo>
                    <a:pt x="3" y="0"/>
                  </a:lnTo>
                  <a:lnTo>
                    <a:pt x="3" y="1"/>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88" name="Rectangle 641"/>
            <p:cNvSpPr>
              <a:spLocks noChangeArrowheads="1"/>
            </p:cNvSpPr>
            <p:nvPr/>
          </p:nvSpPr>
          <p:spPr bwMode="auto">
            <a:xfrm>
              <a:off x="3181" y="104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89" name="Freeform 642"/>
            <p:cNvSpPr>
              <a:spLocks/>
            </p:cNvSpPr>
            <p:nvPr/>
          </p:nvSpPr>
          <p:spPr bwMode="auto">
            <a:xfrm>
              <a:off x="3310" y="914"/>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90" name="Rectangle 643"/>
            <p:cNvSpPr>
              <a:spLocks noChangeArrowheads="1"/>
            </p:cNvSpPr>
            <p:nvPr/>
          </p:nvSpPr>
          <p:spPr bwMode="auto">
            <a:xfrm>
              <a:off x="3201" y="102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91" name="Rectangle 644"/>
            <p:cNvSpPr>
              <a:spLocks noChangeArrowheads="1"/>
            </p:cNvSpPr>
            <p:nvPr/>
          </p:nvSpPr>
          <p:spPr bwMode="auto">
            <a:xfrm>
              <a:off x="3240" y="101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92" name="Freeform 645"/>
            <p:cNvSpPr>
              <a:spLocks/>
            </p:cNvSpPr>
            <p:nvPr/>
          </p:nvSpPr>
          <p:spPr bwMode="auto">
            <a:xfrm>
              <a:off x="3209" y="1045"/>
              <a:ext cx="1" cy="1"/>
            </a:xfrm>
            <a:custGeom>
              <a:avLst/>
              <a:gdLst>
                <a:gd name="T0" fmla="*/ 0 w 1"/>
                <a:gd name="T1" fmla="*/ 1 h 1"/>
                <a:gd name="T2" fmla="*/ 1 w 1"/>
                <a:gd name="T3" fmla="*/ 1 h 1"/>
                <a:gd name="T4" fmla="*/ 1 w 1"/>
                <a:gd name="T5" fmla="*/ 0 h 1"/>
                <a:gd name="T6" fmla="*/ 0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1"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93" name="Freeform 646"/>
            <p:cNvSpPr>
              <a:spLocks/>
            </p:cNvSpPr>
            <p:nvPr/>
          </p:nvSpPr>
          <p:spPr bwMode="auto">
            <a:xfrm>
              <a:off x="3165" y="1034"/>
              <a:ext cx="1" cy="1"/>
            </a:xfrm>
            <a:custGeom>
              <a:avLst/>
              <a:gdLst>
                <a:gd name="T0" fmla="*/ 0 w 1"/>
                <a:gd name="T1" fmla="*/ 2 h 2"/>
                <a:gd name="T2" fmla="*/ 0 w 1"/>
                <a:gd name="T3" fmla="*/ 0 h 2"/>
                <a:gd name="T4" fmla="*/ 0 w 1"/>
                <a:gd name="T5" fmla="*/ 2 h 2"/>
                <a:gd name="T6" fmla="*/ 1 w 1"/>
                <a:gd name="T7" fmla="*/ 0 h 2"/>
                <a:gd name="T8" fmla="*/ 0 w 1"/>
                <a:gd name="T9" fmla="*/ 0 h 2"/>
                <a:gd name="T10" fmla="*/ 1 w 1"/>
                <a:gd name="T11" fmla="*/ 0 h 2"/>
                <a:gd name="T12" fmla="*/ 1 w 1"/>
                <a:gd name="T13" fmla="*/ 2 h 2"/>
                <a:gd name="T14" fmla="*/ 0 w 1"/>
                <a:gd name="T15" fmla="*/ 2 h 2"/>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2"/>
                <a:gd name="T26" fmla="*/ 1 w 1"/>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2">
                  <a:moveTo>
                    <a:pt x="0" y="2"/>
                  </a:moveTo>
                  <a:lnTo>
                    <a:pt x="0" y="0"/>
                  </a:lnTo>
                  <a:lnTo>
                    <a:pt x="0" y="2"/>
                  </a:lnTo>
                  <a:lnTo>
                    <a:pt x="1" y="0"/>
                  </a:lnTo>
                  <a:lnTo>
                    <a:pt x="0" y="0"/>
                  </a:lnTo>
                  <a:lnTo>
                    <a:pt x="1" y="0"/>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94" name="Freeform 647"/>
            <p:cNvSpPr>
              <a:spLocks/>
            </p:cNvSpPr>
            <p:nvPr/>
          </p:nvSpPr>
          <p:spPr bwMode="auto">
            <a:xfrm>
              <a:off x="3287" y="924"/>
              <a:ext cx="1" cy="1"/>
            </a:xfrm>
            <a:custGeom>
              <a:avLst/>
              <a:gdLst>
                <a:gd name="T0" fmla="*/ 0 w 1"/>
                <a:gd name="T1" fmla="*/ 0 h 1"/>
                <a:gd name="T2" fmla="*/ 0 w 1"/>
                <a:gd name="T3" fmla="*/ 1 h 1"/>
                <a:gd name="T4" fmla="*/ 1 w 1"/>
                <a:gd name="T5" fmla="*/ 1 h 1"/>
                <a:gd name="T6" fmla="*/ 0 w 1"/>
                <a:gd name="T7" fmla="*/ 1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1"/>
                  </a:lnTo>
                  <a:lnTo>
                    <a:pt x="1"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95" name="Freeform 648"/>
            <p:cNvSpPr>
              <a:spLocks/>
            </p:cNvSpPr>
            <p:nvPr/>
          </p:nvSpPr>
          <p:spPr bwMode="auto">
            <a:xfrm>
              <a:off x="3183" y="1051"/>
              <a:ext cx="1" cy="1"/>
            </a:xfrm>
            <a:custGeom>
              <a:avLst/>
              <a:gdLst>
                <a:gd name="T0" fmla="*/ 0 w 2"/>
                <a:gd name="T1" fmla="*/ 2 h 2"/>
                <a:gd name="T2" fmla="*/ 2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96" name="Freeform 649"/>
            <p:cNvSpPr>
              <a:spLocks/>
            </p:cNvSpPr>
            <p:nvPr/>
          </p:nvSpPr>
          <p:spPr bwMode="auto">
            <a:xfrm>
              <a:off x="3239" y="1001"/>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97" name="Rectangle 650"/>
            <p:cNvSpPr>
              <a:spLocks noChangeArrowheads="1"/>
            </p:cNvSpPr>
            <p:nvPr/>
          </p:nvSpPr>
          <p:spPr bwMode="auto">
            <a:xfrm>
              <a:off x="3205" y="1049"/>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898" name="Freeform 651"/>
            <p:cNvSpPr>
              <a:spLocks/>
            </p:cNvSpPr>
            <p:nvPr/>
          </p:nvSpPr>
          <p:spPr bwMode="auto">
            <a:xfrm>
              <a:off x="3180" y="1051"/>
              <a:ext cx="1" cy="1"/>
            </a:xfrm>
            <a:custGeom>
              <a:avLst/>
              <a:gdLst>
                <a:gd name="T0" fmla="*/ 1 w 1"/>
                <a:gd name="T1" fmla="*/ 1 h 1"/>
                <a:gd name="T2" fmla="*/ 1 w 1"/>
                <a:gd name="T3" fmla="*/ 0 h 1"/>
                <a:gd name="T4" fmla="*/ 1 w 1"/>
                <a:gd name="T5" fmla="*/ 1 h 1"/>
                <a:gd name="T6" fmla="*/ 0 w 1"/>
                <a:gd name="T7" fmla="*/ 1 h 1"/>
                <a:gd name="T8" fmla="*/ 1 w 1"/>
                <a:gd name="T9" fmla="*/ 1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1" y="0"/>
                  </a:lnTo>
                  <a:lnTo>
                    <a:pt x="1" y="1"/>
                  </a:lnTo>
                  <a:lnTo>
                    <a:pt x="0" y="1"/>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99" name="Rectangle 652"/>
            <p:cNvSpPr>
              <a:spLocks noChangeArrowheads="1"/>
            </p:cNvSpPr>
            <p:nvPr/>
          </p:nvSpPr>
          <p:spPr bwMode="auto">
            <a:xfrm>
              <a:off x="3370" y="90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00" name="Freeform 653"/>
            <p:cNvSpPr>
              <a:spLocks/>
            </p:cNvSpPr>
            <p:nvPr/>
          </p:nvSpPr>
          <p:spPr bwMode="auto">
            <a:xfrm>
              <a:off x="3182" y="1043"/>
              <a:ext cx="1" cy="1"/>
            </a:xfrm>
            <a:custGeom>
              <a:avLst/>
              <a:gdLst>
                <a:gd name="T0" fmla="*/ 0 w 2"/>
                <a:gd name="T1" fmla="*/ 0 h 1"/>
                <a:gd name="T2" fmla="*/ 2 w 2"/>
                <a:gd name="T3" fmla="*/ 0 h 1"/>
                <a:gd name="T4" fmla="*/ 0 w 2"/>
                <a:gd name="T5" fmla="*/ 0 h 1"/>
                <a:gd name="T6" fmla="*/ 0 w 2"/>
                <a:gd name="T7" fmla="*/ 1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0"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01" name="Freeform 654"/>
            <p:cNvSpPr>
              <a:spLocks/>
            </p:cNvSpPr>
            <p:nvPr/>
          </p:nvSpPr>
          <p:spPr bwMode="auto">
            <a:xfrm>
              <a:off x="3244" y="1020"/>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02" name="Freeform 655"/>
            <p:cNvSpPr>
              <a:spLocks/>
            </p:cNvSpPr>
            <p:nvPr/>
          </p:nvSpPr>
          <p:spPr bwMode="auto">
            <a:xfrm>
              <a:off x="3225" y="957"/>
              <a:ext cx="1" cy="1"/>
            </a:xfrm>
            <a:custGeom>
              <a:avLst/>
              <a:gdLst>
                <a:gd name="T0" fmla="*/ 1 w 1"/>
                <a:gd name="T1" fmla="*/ 0 h 1"/>
                <a:gd name="T2" fmla="*/ 1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1"/>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03" name="Freeform 656"/>
            <p:cNvSpPr>
              <a:spLocks/>
            </p:cNvSpPr>
            <p:nvPr/>
          </p:nvSpPr>
          <p:spPr bwMode="auto">
            <a:xfrm>
              <a:off x="3162" y="1047"/>
              <a:ext cx="1" cy="1"/>
            </a:xfrm>
            <a:custGeom>
              <a:avLst/>
              <a:gdLst>
                <a:gd name="T0" fmla="*/ 0 w 1"/>
                <a:gd name="T1" fmla="*/ 3 h 3"/>
                <a:gd name="T2" fmla="*/ 0 w 1"/>
                <a:gd name="T3" fmla="*/ 1 h 3"/>
                <a:gd name="T4" fmla="*/ 0 w 1"/>
                <a:gd name="T5" fmla="*/ 0 h 3"/>
                <a:gd name="T6" fmla="*/ 0 w 1"/>
                <a:gd name="T7" fmla="*/ 1 h 3"/>
                <a:gd name="T8" fmla="*/ 0 w 1"/>
                <a:gd name="T9" fmla="*/ 3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3"/>
                  </a:moveTo>
                  <a:lnTo>
                    <a:pt x="0" y="1"/>
                  </a:lnTo>
                  <a:lnTo>
                    <a:pt x="0" y="0"/>
                  </a:lnTo>
                  <a:lnTo>
                    <a:pt x="0" y="1"/>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04" name="Freeform 657"/>
            <p:cNvSpPr>
              <a:spLocks/>
            </p:cNvSpPr>
            <p:nvPr/>
          </p:nvSpPr>
          <p:spPr bwMode="auto">
            <a:xfrm>
              <a:off x="3176" y="1074"/>
              <a:ext cx="1" cy="1"/>
            </a:xfrm>
            <a:custGeom>
              <a:avLst/>
              <a:gdLst>
                <a:gd name="T0" fmla="*/ 0 w 1"/>
                <a:gd name="T1" fmla="*/ 0 h 2"/>
                <a:gd name="T2" fmla="*/ 1 w 1"/>
                <a:gd name="T3" fmla="*/ 0 h 2"/>
                <a:gd name="T4" fmla="*/ 0 w 1"/>
                <a:gd name="T5" fmla="*/ 0 h 2"/>
                <a:gd name="T6" fmla="*/ 0 w 1"/>
                <a:gd name="T7" fmla="*/ 2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0"/>
                  </a:lnTo>
                  <a:lnTo>
                    <a:pt x="0" y="0"/>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05" name="Freeform 658"/>
            <p:cNvSpPr>
              <a:spLocks/>
            </p:cNvSpPr>
            <p:nvPr/>
          </p:nvSpPr>
          <p:spPr bwMode="auto">
            <a:xfrm>
              <a:off x="3240" y="995"/>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06" name="Freeform 659"/>
            <p:cNvSpPr>
              <a:spLocks/>
            </p:cNvSpPr>
            <p:nvPr/>
          </p:nvSpPr>
          <p:spPr bwMode="auto">
            <a:xfrm>
              <a:off x="3187" y="1055"/>
              <a:ext cx="1" cy="1"/>
            </a:xfrm>
            <a:custGeom>
              <a:avLst/>
              <a:gdLst>
                <a:gd name="T0" fmla="*/ 0 w 1"/>
                <a:gd name="T1" fmla="*/ 1 h 1"/>
                <a:gd name="T2" fmla="*/ 1 w 1"/>
                <a:gd name="T3" fmla="*/ 1 h 1"/>
                <a:gd name="T4" fmla="*/ 1 w 1"/>
                <a:gd name="T5" fmla="*/ 0 h 1"/>
                <a:gd name="T6" fmla="*/ 1 w 1"/>
                <a:gd name="T7" fmla="*/ 1 h 1"/>
                <a:gd name="T8" fmla="*/ 0 w 1"/>
                <a:gd name="T9" fmla="*/ 1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1" y="0"/>
                  </a:lnTo>
                  <a:lnTo>
                    <a:pt x="1"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07" name="Freeform 660"/>
            <p:cNvSpPr>
              <a:spLocks/>
            </p:cNvSpPr>
            <p:nvPr/>
          </p:nvSpPr>
          <p:spPr bwMode="auto">
            <a:xfrm>
              <a:off x="3211" y="1046"/>
              <a:ext cx="1" cy="1"/>
            </a:xfrm>
            <a:custGeom>
              <a:avLst/>
              <a:gdLst>
                <a:gd name="T0" fmla="*/ 2 w 2"/>
                <a:gd name="T1" fmla="*/ 1 h 1"/>
                <a:gd name="T2" fmla="*/ 0 w 2"/>
                <a:gd name="T3" fmla="*/ 1 h 1"/>
                <a:gd name="T4" fmla="*/ 2 w 2"/>
                <a:gd name="T5" fmla="*/ 1 h 1"/>
                <a:gd name="T6" fmla="*/ 2 w 2"/>
                <a:gd name="T7" fmla="*/ 0 h 1"/>
                <a:gd name="T8" fmla="*/ 2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2" y="1"/>
                  </a:moveTo>
                  <a:lnTo>
                    <a:pt x="0" y="1"/>
                  </a:lnTo>
                  <a:lnTo>
                    <a:pt x="2" y="1"/>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08" name="Rectangle 661"/>
            <p:cNvSpPr>
              <a:spLocks noChangeArrowheads="1"/>
            </p:cNvSpPr>
            <p:nvPr/>
          </p:nvSpPr>
          <p:spPr bwMode="auto">
            <a:xfrm>
              <a:off x="3187" y="104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09" name="Freeform 662"/>
            <p:cNvSpPr>
              <a:spLocks/>
            </p:cNvSpPr>
            <p:nvPr/>
          </p:nvSpPr>
          <p:spPr bwMode="auto">
            <a:xfrm>
              <a:off x="3227" y="1026"/>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0" name="Freeform 663"/>
            <p:cNvSpPr>
              <a:spLocks/>
            </p:cNvSpPr>
            <p:nvPr/>
          </p:nvSpPr>
          <p:spPr bwMode="auto">
            <a:xfrm>
              <a:off x="3225" y="949"/>
              <a:ext cx="1" cy="1"/>
            </a:xfrm>
            <a:custGeom>
              <a:avLst/>
              <a:gdLst>
                <a:gd name="T0" fmla="*/ 3 w 3"/>
                <a:gd name="T1" fmla="*/ 1 h 1"/>
                <a:gd name="T2" fmla="*/ 2 w 3"/>
                <a:gd name="T3" fmla="*/ 1 h 1"/>
                <a:gd name="T4" fmla="*/ 0 w 3"/>
                <a:gd name="T5" fmla="*/ 1 h 1"/>
                <a:gd name="T6" fmla="*/ 2 w 3"/>
                <a:gd name="T7" fmla="*/ 1 h 1"/>
                <a:gd name="T8" fmla="*/ 2 w 3"/>
                <a:gd name="T9" fmla="*/ 0 h 1"/>
                <a:gd name="T10" fmla="*/ 2 w 3"/>
                <a:gd name="T11" fmla="*/ 1 h 1"/>
                <a:gd name="T12" fmla="*/ 3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1"/>
                  </a:moveTo>
                  <a:lnTo>
                    <a:pt x="2" y="1"/>
                  </a:lnTo>
                  <a:lnTo>
                    <a:pt x="0" y="1"/>
                  </a:lnTo>
                  <a:lnTo>
                    <a:pt x="2" y="1"/>
                  </a:lnTo>
                  <a:lnTo>
                    <a:pt x="2" y="0"/>
                  </a:lnTo>
                  <a:lnTo>
                    <a:pt x="2"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1" name="Freeform 664"/>
            <p:cNvSpPr>
              <a:spLocks/>
            </p:cNvSpPr>
            <p:nvPr/>
          </p:nvSpPr>
          <p:spPr bwMode="auto">
            <a:xfrm>
              <a:off x="3163" y="1033"/>
              <a:ext cx="1" cy="1"/>
            </a:xfrm>
            <a:custGeom>
              <a:avLst/>
              <a:gdLst>
                <a:gd name="T0" fmla="*/ 0 w 2"/>
                <a:gd name="T1" fmla="*/ 2 h 3"/>
                <a:gd name="T2" fmla="*/ 0 w 2"/>
                <a:gd name="T3" fmla="*/ 0 h 3"/>
                <a:gd name="T4" fmla="*/ 2 w 2"/>
                <a:gd name="T5" fmla="*/ 0 h 3"/>
                <a:gd name="T6" fmla="*/ 0 w 2"/>
                <a:gd name="T7" fmla="*/ 2 h 3"/>
                <a:gd name="T8" fmla="*/ 0 w 2"/>
                <a:gd name="T9" fmla="*/ 3 h 3"/>
                <a:gd name="T10" fmla="*/ 0 w 2"/>
                <a:gd name="T11" fmla="*/ 2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0" y="2"/>
                  </a:moveTo>
                  <a:lnTo>
                    <a:pt x="0" y="0"/>
                  </a:lnTo>
                  <a:lnTo>
                    <a:pt x="2" y="0"/>
                  </a:lnTo>
                  <a:lnTo>
                    <a:pt x="0" y="2"/>
                  </a:lnTo>
                  <a:lnTo>
                    <a:pt x="0" y="3"/>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2" name="Freeform 665"/>
            <p:cNvSpPr>
              <a:spLocks/>
            </p:cNvSpPr>
            <p:nvPr/>
          </p:nvSpPr>
          <p:spPr bwMode="auto">
            <a:xfrm>
              <a:off x="3239" y="1036"/>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3" name="Freeform 666"/>
            <p:cNvSpPr>
              <a:spLocks/>
            </p:cNvSpPr>
            <p:nvPr/>
          </p:nvSpPr>
          <p:spPr bwMode="auto">
            <a:xfrm>
              <a:off x="3182" y="1043"/>
              <a:ext cx="1" cy="1"/>
            </a:xfrm>
            <a:custGeom>
              <a:avLst/>
              <a:gdLst>
                <a:gd name="T0" fmla="*/ 0 w 2"/>
                <a:gd name="T1" fmla="*/ 0 h 2"/>
                <a:gd name="T2" fmla="*/ 2 w 2"/>
                <a:gd name="T3" fmla="*/ 0 h 2"/>
                <a:gd name="T4" fmla="*/ 0 w 2"/>
                <a:gd name="T5" fmla="*/ 0 h 2"/>
                <a:gd name="T6" fmla="*/ 0 w 2"/>
                <a:gd name="T7" fmla="*/ 2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2" y="0"/>
                  </a:lnTo>
                  <a:lnTo>
                    <a:pt x="0" y="0"/>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4" name="Rectangle 667"/>
            <p:cNvSpPr>
              <a:spLocks noChangeArrowheads="1"/>
            </p:cNvSpPr>
            <p:nvPr/>
          </p:nvSpPr>
          <p:spPr bwMode="auto">
            <a:xfrm>
              <a:off x="3338" y="92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15" name="Freeform 668"/>
            <p:cNvSpPr>
              <a:spLocks/>
            </p:cNvSpPr>
            <p:nvPr/>
          </p:nvSpPr>
          <p:spPr bwMode="auto">
            <a:xfrm>
              <a:off x="3227" y="995"/>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6" name="Freeform 669"/>
            <p:cNvSpPr>
              <a:spLocks/>
            </p:cNvSpPr>
            <p:nvPr/>
          </p:nvSpPr>
          <p:spPr bwMode="auto">
            <a:xfrm>
              <a:off x="3318" y="943"/>
              <a:ext cx="1"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7" name="Freeform 670"/>
            <p:cNvSpPr>
              <a:spLocks/>
            </p:cNvSpPr>
            <p:nvPr/>
          </p:nvSpPr>
          <p:spPr bwMode="auto">
            <a:xfrm>
              <a:off x="3169" y="1041"/>
              <a:ext cx="1" cy="1"/>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8" name="Freeform 671"/>
            <p:cNvSpPr>
              <a:spLocks/>
            </p:cNvSpPr>
            <p:nvPr/>
          </p:nvSpPr>
          <p:spPr bwMode="auto">
            <a:xfrm>
              <a:off x="3157" y="1049"/>
              <a:ext cx="1" cy="1"/>
            </a:xfrm>
            <a:custGeom>
              <a:avLst/>
              <a:gdLst>
                <a:gd name="T0" fmla="*/ 0 w 1"/>
                <a:gd name="T1" fmla="*/ 2 h 2"/>
                <a:gd name="T2" fmla="*/ 0 w 1"/>
                <a:gd name="T3" fmla="*/ 0 h 2"/>
                <a:gd name="T4" fmla="*/ 0 w 1"/>
                <a:gd name="T5" fmla="*/ 2 h 2"/>
                <a:gd name="T6" fmla="*/ 1 w 1"/>
                <a:gd name="T7" fmla="*/ 2 h 2"/>
                <a:gd name="T8" fmla="*/ 0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0" y="0"/>
                  </a:lnTo>
                  <a:lnTo>
                    <a:pt x="0" y="2"/>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19" name="Rectangle 672"/>
            <p:cNvSpPr>
              <a:spLocks noChangeArrowheads="1"/>
            </p:cNvSpPr>
            <p:nvPr/>
          </p:nvSpPr>
          <p:spPr bwMode="auto">
            <a:xfrm>
              <a:off x="3220" y="1038"/>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20" name="Freeform 673"/>
            <p:cNvSpPr>
              <a:spLocks/>
            </p:cNvSpPr>
            <p:nvPr/>
          </p:nvSpPr>
          <p:spPr bwMode="auto">
            <a:xfrm>
              <a:off x="3325" y="895"/>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21" name="Freeform 674"/>
            <p:cNvSpPr>
              <a:spLocks/>
            </p:cNvSpPr>
            <p:nvPr/>
          </p:nvSpPr>
          <p:spPr bwMode="auto">
            <a:xfrm>
              <a:off x="3235" y="1063"/>
              <a:ext cx="1" cy="1"/>
            </a:xfrm>
            <a:custGeom>
              <a:avLst/>
              <a:gdLst>
                <a:gd name="T0" fmla="*/ 1 w 1"/>
                <a:gd name="T1" fmla="*/ 0 h 1"/>
                <a:gd name="T2" fmla="*/ 1 w 1"/>
                <a:gd name="T3" fmla="*/ 1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22" name="Freeform 675"/>
            <p:cNvSpPr>
              <a:spLocks/>
            </p:cNvSpPr>
            <p:nvPr/>
          </p:nvSpPr>
          <p:spPr bwMode="auto">
            <a:xfrm>
              <a:off x="3200" y="1048"/>
              <a:ext cx="1" cy="1"/>
            </a:xfrm>
            <a:custGeom>
              <a:avLst/>
              <a:gdLst>
                <a:gd name="T0" fmla="*/ 1 w 1"/>
                <a:gd name="T1" fmla="*/ 2 h 2"/>
                <a:gd name="T2" fmla="*/ 0 w 1"/>
                <a:gd name="T3" fmla="*/ 2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lnTo>
                    <a:pt x="0" y="2"/>
                  </a:lnTo>
                  <a:lnTo>
                    <a:pt x="0"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23" name="Rectangle 676"/>
            <p:cNvSpPr>
              <a:spLocks noChangeArrowheads="1"/>
            </p:cNvSpPr>
            <p:nvPr/>
          </p:nvSpPr>
          <p:spPr bwMode="auto">
            <a:xfrm>
              <a:off x="3170" y="104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24" name="Freeform 677"/>
            <p:cNvSpPr>
              <a:spLocks/>
            </p:cNvSpPr>
            <p:nvPr/>
          </p:nvSpPr>
          <p:spPr bwMode="auto">
            <a:xfrm>
              <a:off x="3189" y="1053"/>
              <a:ext cx="1" cy="1"/>
            </a:xfrm>
            <a:custGeom>
              <a:avLst/>
              <a:gdLst>
                <a:gd name="T0" fmla="*/ 0 w 3"/>
                <a:gd name="T1" fmla="*/ 0 h 2"/>
                <a:gd name="T2" fmla="*/ 1 w 3"/>
                <a:gd name="T3" fmla="*/ 0 h 2"/>
                <a:gd name="T4" fmla="*/ 3 w 3"/>
                <a:gd name="T5" fmla="*/ 0 h 2"/>
                <a:gd name="T6" fmla="*/ 3 w 3"/>
                <a:gd name="T7" fmla="*/ 2 h 2"/>
                <a:gd name="T8" fmla="*/ 1 w 3"/>
                <a:gd name="T9" fmla="*/ 2 h 2"/>
                <a:gd name="T10" fmla="*/ 0 w 3"/>
                <a:gd name="T11" fmla="*/ 0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0"/>
                  </a:moveTo>
                  <a:lnTo>
                    <a:pt x="1" y="0"/>
                  </a:lnTo>
                  <a:lnTo>
                    <a:pt x="3" y="0"/>
                  </a:lnTo>
                  <a:lnTo>
                    <a:pt x="3" y="2"/>
                  </a:lnTo>
                  <a:lnTo>
                    <a:pt x="1"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25" name="Rectangle 678"/>
            <p:cNvSpPr>
              <a:spLocks noChangeArrowheads="1"/>
            </p:cNvSpPr>
            <p:nvPr/>
          </p:nvSpPr>
          <p:spPr bwMode="auto">
            <a:xfrm>
              <a:off x="3221" y="992"/>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26" name="Freeform 679"/>
            <p:cNvSpPr>
              <a:spLocks/>
            </p:cNvSpPr>
            <p:nvPr/>
          </p:nvSpPr>
          <p:spPr bwMode="auto">
            <a:xfrm>
              <a:off x="3162" y="1046"/>
              <a:ext cx="1" cy="1"/>
            </a:xfrm>
            <a:custGeom>
              <a:avLst/>
              <a:gdLst>
                <a:gd name="T0" fmla="*/ 0 w 2"/>
                <a:gd name="T1" fmla="*/ 2 h 2"/>
                <a:gd name="T2" fmla="*/ 0 w 2"/>
                <a:gd name="T3" fmla="*/ 0 h 2"/>
                <a:gd name="T4" fmla="*/ 0 w 2"/>
                <a:gd name="T5" fmla="*/ 2 h 2"/>
                <a:gd name="T6" fmla="*/ 2 w 2"/>
                <a:gd name="T7" fmla="*/ 2 h 2"/>
                <a:gd name="T8" fmla="*/ 0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27" name="Freeform 680"/>
            <p:cNvSpPr>
              <a:spLocks/>
            </p:cNvSpPr>
            <p:nvPr/>
          </p:nvSpPr>
          <p:spPr bwMode="auto">
            <a:xfrm>
              <a:off x="3312" y="913"/>
              <a:ext cx="1" cy="1"/>
            </a:xfrm>
            <a:custGeom>
              <a:avLst/>
              <a:gdLst>
                <a:gd name="T0" fmla="*/ 1 w 1"/>
                <a:gd name="T1" fmla="*/ 1 h 3"/>
                <a:gd name="T2" fmla="*/ 1 w 1"/>
                <a:gd name="T3" fmla="*/ 3 h 3"/>
                <a:gd name="T4" fmla="*/ 1 w 1"/>
                <a:gd name="T5" fmla="*/ 1 h 3"/>
                <a:gd name="T6" fmla="*/ 0 w 1"/>
                <a:gd name="T7" fmla="*/ 1 h 3"/>
                <a:gd name="T8" fmla="*/ 1 w 1"/>
                <a:gd name="T9" fmla="*/ 0 h 3"/>
                <a:gd name="T10" fmla="*/ 1 w 1"/>
                <a:gd name="T11" fmla="*/ 1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1"/>
                  </a:moveTo>
                  <a:lnTo>
                    <a:pt x="1" y="3"/>
                  </a:lnTo>
                  <a:lnTo>
                    <a:pt x="1" y="1"/>
                  </a:lnTo>
                  <a:lnTo>
                    <a:pt x="0" y="1"/>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28" name="Freeform 681"/>
            <p:cNvSpPr>
              <a:spLocks/>
            </p:cNvSpPr>
            <p:nvPr/>
          </p:nvSpPr>
          <p:spPr bwMode="auto">
            <a:xfrm>
              <a:off x="3318" y="902"/>
              <a:ext cx="1" cy="1"/>
            </a:xfrm>
            <a:custGeom>
              <a:avLst/>
              <a:gdLst>
                <a:gd name="T0" fmla="*/ 0 w 2"/>
                <a:gd name="T1" fmla="*/ 0 h 1"/>
                <a:gd name="T2" fmla="*/ 2 w 2"/>
                <a:gd name="T3" fmla="*/ 1 h 1"/>
                <a:gd name="T4" fmla="*/ 0 w 2"/>
                <a:gd name="T5" fmla="*/ 1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2"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29" name="Rectangle 682"/>
            <p:cNvSpPr>
              <a:spLocks noChangeArrowheads="1"/>
            </p:cNvSpPr>
            <p:nvPr/>
          </p:nvSpPr>
          <p:spPr bwMode="auto">
            <a:xfrm>
              <a:off x="3191" y="104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30" name="Freeform 683"/>
            <p:cNvSpPr>
              <a:spLocks/>
            </p:cNvSpPr>
            <p:nvPr/>
          </p:nvSpPr>
          <p:spPr bwMode="auto">
            <a:xfrm>
              <a:off x="3314" y="902"/>
              <a:ext cx="1" cy="1"/>
            </a:xfrm>
            <a:custGeom>
              <a:avLst/>
              <a:gdLst>
                <a:gd name="T0" fmla="*/ 1 w 3"/>
                <a:gd name="T1" fmla="*/ 0 h 1"/>
                <a:gd name="T2" fmla="*/ 3 w 3"/>
                <a:gd name="T3" fmla="*/ 0 h 1"/>
                <a:gd name="T4" fmla="*/ 1 w 3"/>
                <a:gd name="T5" fmla="*/ 0 h 1"/>
                <a:gd name="T6" fmla="*/ 0 w 3"/>
                <a:gd name="T7" fmla="*/ 0 h 1"/>
                <a:gd name="T8" fmla="*/ 1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1" y="0"/>
                  </a:moveTo>
                  <a:lnTo>
                    <a:pt x="3" y="0"/>
                  </a:lnTo>
                  <a:lnTo>
                    <a:pt x="1" y="0"/>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31" name="Freeform 684"/>
            <p:cNvSpPr>
              <a:spLocks/>
            </p:cNvSpPr>
            <p:nvPr/>
          </p:nvSpPr>
          <p:spPr bwMode="auto">
            <a:xfrm>
              <a:off x="3225" y="994"/>
              <a:ext cx="1" cy="1"/>
            </a:xfrm>
            <a:custGeom>
              <a:avLst/>
              <a:gdLst>
                <a:gd name="T0" fmla="*/ 3 w 3"/>
                <a:gd name="T1" fmla="*/ 1 h 1"/>
                <a:gd name="T2" fmla="*/ 2 w 3"/>
                <a:gd name="T3" fmla="*/ 1 h 1"/>
                <a:gd name="T4" fmla="*/ 0 w 3"/>
                <a:gd name="T5" fmla="*/ 1 h 1"/>
                <a:gd name="T6" fmla="*/ 0 w 3"/>
                <a:gd name="T7" fmla="*/ 0 h 1"/>
                <a:gd name="T8" fmla="*/ 2 w 3"/>
                <a:gd name="T9" fmla="*/ 1 h 1"/>
                <a:gd name="T10" fmla="*/ 3 w 3"/>
                <a:gd name="T11" fmla="*/ 1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1"/>
                  </a:moveTo>
                  <a:lnTo>
                    <a:pt x="2" y="1"/>
                  </a:lnTo>
                  <a:lnTo>
                    <a:pt x="0" y="1"/>
                  </a:lnTo>
                  <a:lnTo>
                    <a:pt x="0" y="0"/>
                  </a:lnTo>
                  <a:lnTo>
                    <a:pt x="2"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32" name="Freeform 685"/>
            <p:cNvSpPr>
              <a:spLocks/>
            </p:cNvSpPr>
            <p:nvPr/>
          </p:nvSpPr>
          <p:spPr bwMode="auto">
            <a:xfrm>
              <a:off x="3172" y="1053"/>
              <a:ext cx="1" cy="1"/>
            </a:xfrm>
            <a:custGeom>
              <a:avLst/>
              <a:gdLst>
                <a:gd name="T0" fmla="*/ 0 w 2"/>
                <a:gd name="T1" fmla="*/ 1 h 1"/>
                <a:gd name="T2" fmla="*/ 0 w 2"/>
                <a:gd name="T3" fmla="*/ 0 h 1"/>
                <a:gd name="T4" fmla="*/ 2 w 2"/>
                <a:gd name="T5" fmla="*/ 0 h 1"/>
                <a:gd name="T6" fmla="*/ 0 w 2"/>
                <a:gd name="T7" fmla="*/ 0 h 1"/>
                <a:gd name="T8" fmla="*/ 0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0"/>
                  </a:lnTo>
                  <a:lnTo>
                    <a:pt x="2" y="0"/>
                  </a:ln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33" name="Rectangle 686"/>
            <p:cNvSpPr>
              <a:spLocks noChangeArrowheads="1"/>
            </p:cNvSpPr>
            <p:nvPr/>
          </p:nvSpPr>
          <p:spPr bwMode="auto">
            <a:xfrm>
              <a:off x="3242" y="104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34" name="Freeform 687"/>
            <p:cNvSpPr>
              <a:spLocks/>
            </p:cNvSpPr>
            <p:nvPr/>
          </p:nvSpPr>
          <p:spPr bwMode="auto">
            <a:xfrm>
              <a:off x="3232" y="1018"/>
              <a:ext cx="1" cy="1"/>
            </a:xfrm>
            <a:custGeom>
              <a:avLst/>
              <a:gdLst>
                <a:gd name="T0" fmla="*/ 1 w 1"/>
                <a:gd name="T1" fmla="*/ 2 h 2"/>
                <a:gd name="T2" fmla="*/ 0 w 1"/>
                <a:gd name="T3" fmla="*/ 0 h 2"/>
                <a:gd name="T4" fmla="*/ 1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lnTo>
                    <a:pt x="0" y="0"/>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35" name="Freeform 688"/>
            <p:cNvSpPr>
              <a:spLocks/>
            </p:cNvSpPr>
            <p:nvPr/>
          </p:nvSpPr>
          <p:spPr bwMode="auto">
            <a:xfrm>
              <a:off x="3195" y="1025"/>
              <a:ext cx="1" cy="1"/>
            </a:xfrm>
            <a:custGeom>
              <a:avLst/>
              <a:gdLst>
                <a:gd name="T0" fmla="*/ 1 w 1"/>
                <a:gd name="T1" fmla="*/ 1 h 1"/>
                <a:gd name="T2" fmla="*/ 1 w 1"/>
                <a:gd name="T3" fmla="*/ 0 h 1"/>
                <a:gd name="T4" fmla="*/ 1 w 1"/>
                <a:gd name="T5" fmla="*/ 1 h 1"/>
                <a:gd name="T6" fmla="*/ 0 w 1"/>
                <a:gd name="T7" fmla="*/ 0 h 1"/>
                <a:gd name="T8" fmla="*/ 0 w 1"/>
                <a:gd name="T9" fmla="*/ 1 h 1"/>
                <a:gd name="T10" fmla="*/ 1 w 1"/>
                <a:gd name="T11" fmla="*/ 1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0"/>
                  </a:lnTo>
                  <a:lnTo>
                    <a:pt x="1" y="1"/>
                  </a:lnTo>
                  <a:lnTo>
                    <a:pt x="0" y="0"/>
                  </a:lnTo>
                  <a:lnTo>
                    <a:pt x="0" y="1"/>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36" name="Freeform 689"/>
            <p:cNvSpPr>
              <a:spLocks/>
            </p:cNvSpPr>
            <p:nvPr/>
          </p:nvSpPr>
          <p:spPr bwMode="auto">
            <a:xfrm>
              <a:off x="3217" y="1038"/>
              <a:ext cx="1" cy="1"/>
            </a:xfrm>
            <a:custGeom>
              <a:avLst/>
              <a:gdLst>
                <a:gd name="T0" fmla="*/ 1 w 1"/>
                <a:gd name="T1" fmla="*/ 0 h 1"/>
                <a:gd name="T2" fmla="*/ 1 w 1"/>
                <a:gd name="T3" fmla="*/ 1 h 1"/>
                <a:gd name="T4" fmla="*/ 0 w 1"/>
                <a:gd name="T5" fmla="*/ 1 h 1"/>
                <a:gd name="T6" fmla="*/ 1 w 1"/>
                <a:gd name="T7" fmla="*/ 1 h 1"/>
                <a:gd name="T8" fmla="*/ 1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1"/>
                  </a:lnTo>
                  <a:lnTo>
                    <a:pt x="0" y="1"/>
                  </a:lnTo>
                  <a:lnTo>
                    <a:pt x="1" y="1"/>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37" name="Freeform 690"/>
            <p:cNvSpPr>
              <a:spLocks/>
            </p:cNvSpPr>
            <p:nvPr/>
          </p:nvSpPr>
          <p:spPr bwMode="auto">
            <a:xfrm>
              <a:off x="3177" y="1058"/>
              <a:ext cx="1" cy="1"/>
            </a:xfrm>
            <a:custGeom>
              <a:avLst/>
              <a:gdLst>
                <a:gd name="T0" fmla="*/ 1 w 1"/>
                <a:gd name="T1" fmla="*/ 2 h 2"/>
                <a:gd name="T2" fmla="*/ 0 w 1"/>
                <a:gd name="T3" fmla="*/ 0 h 2"/>
                <a:gd name="T4" fmla="*/ 1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lnTo>
                    <a:pt x="0" y="0"/>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38" name="Freeform 691"/>
            <p:cNvSpPr>
              <a:spLocks/>
            </p:cNvSpPr>
            <p:nvPr/>
          </p:nvSpPr>
          <p:spPr bwMode="auto">
            <a:xfrm>
              <a:off x="3178" y="1040"/>
              <a:ext cx="1"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39" name="Freeform 692"/>
            <p:cNvSpPr>
              <a:spLocks/>
            </p:cNvSpPr>
            <p:nvPr/>
          </p:nvSpPr>
          <p:spPr bwMode="auto">
            <a:xfrm>
              <a:off x="3228" y="1032"/>
              <a:ext cx="1" cy="1"/>
            </a:xfrm>
            <a:custGeom>
              <a:avLst/>
              <a:gdLst>
                <a:gd name="T0" fmla="*/ 2 w 2"/>
                <a:gd name="T1" fmla="*/ 0 h 1"/>
                <a:gd name="T2" fmla="*/ 0 w 2"/>
                <a:gd name="T3" fmla="*/ 1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0" y="1"/>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40" name="Freeform 693"/>
            <p:cNvSpPr>
              <a:spLocks/>
            </p:cNvSpPr>
            <p:nvPr/>
          </p:nvSpPr>
          <p:spPr bwMode="auto">
            <a:xfrm>
              <a:off x="3214" y="1051"/>
              <a:ext cx="1" cy="1"/>
            </a:xfrm>
            <a:custGeom>
              <a:avLst/>
              <a:gdLst>
                <a:gd name="T0" fmla="*/ 0 w 1"/>
                <a:gd name="T1" fmla="*/ 0 h 2"/>
                <a:gd name="T2" fmla="*/ 1 w 1"/>
                <a:gd name="T3" fmla="*/ 0 h 2"/>
                <a:gd name="T4" fmla="*/ 1 w 1"/>
                <a:gd name="T5" fmla="*/ 2 h 2"/>
                <a:gd name="T6" fmla="*/ 1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0"/>
                  </a:lnTo>
                  <a:lnTo>
                    <a:pt x="1" y="2"/>
                  </a:ln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41" name="Rectangle 694"/>
            <p:cNvSpPr>
              <a:spLocks noChangeArrowheads="1"/>
            </p:cNvSpPr>
            <p:nvPr/>
          </p:nvSpPr>
          <p:spPr bwMode="auto">
            <a:xfrm>
              <a:off x="3192" y="102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42" name="Freeform 695"/>
            <p:cNvSpPr>
              <a:spLocks/>
            </p:cNvSpPr>
            <p:nvPr/>
          </p:nvSpPr>
          <p:spPr bwMode="auto">
            <a:xfrm>
              <a:off x="3195" y="1053"/>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43" name="Freeform 696"/>
            <p:cNvSpPr>
              <a:spLocks/>
            </p:cNvSpPr>
            <p:nvPr/>
          </p:nvSpPr>
          <p:spPr bwMode="auto">
            <a:xfrm>
              <a:off x="3207" y="1045"/>
              <a:ext cx="1" cy="1"/>
            </a:xfrm>
            <a:custGeom>
              <a:avLst/>
              <a:gdLst>
                <a:gd name="T0" fmla="*/ 1 w 1"/>
                <a:gd name="T1" fmla="*/ 1 h 1"/>
                <a:gd name="T2" fmla="*/ 0 w 1"/>
                <a:gd name="T3" fmla="*/ 1 h 1"/>
                <a:gd name="T4" fmla="*/ 1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44" name="Rectangle 697"/>
            <p:cNvSpPr>
              <a:spLocks noChangeArrowheads="1"/>
            </p:cNvSpPr>
            <p:nvPr/>
          </p:nvSpPr>
          <p:spPr bwMode="auto">
            <a:xfrm>
              <a:off x="3210" y="104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45" name="Freeform 698"/>
            <p:cNvSpPr>
              <a:spLocks/>
            </p:cNvSpPr>
            <p:nvPr/>
          </p:nvSpPr>
          <p:spPr bwMode="auto">
            <a:xfrm>
              <a:off x="3178" y="1066"/>
              <a:ext cx="1" cy="1"/>
            </a:xfrm>
            <a:custGeom>
              <a:avLst/>
              <a:gdLst>
                <a:gd name="T0" fmla="*/ 0 w 2"/>
                <a:gd name="T1" fmla="*/ 1 h 1"/>
                <a:gd name="T2" fmla="*/ 2 w 2"/>
                <a:gd name="T3" fmla="*/ 1 h 1"/>
                <a:gd name="T4" fmla="*/ 2 w 2"/>
                <a:gd name="T5" fmla="*/ 0 h 1"/>
                <a:gd name="T6" fmla="*/ 2 w 2"/>
                <a:gd name="T7" fmla="*/ 1 h 1"/>
                <a:gd name="T8" fmla="*/ 0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2" y="1"/>
                  </a:lnTo>
                  <a:lnTo>
                    <a:pt x="2" y="0"/>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46" name="Rectangle 699"/>
            <p:cNvSpPr>
              <a:spLocks noChangeArrowheads="1"/>
            </p:cNvSpPr>
            <p:nvPr/>
          </p:nvSpPr>
          <p:spPr bwMode="auto">
            <a:xfrm>
              <a:off x="3244" y="100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47" name="Freeform 700"/>
            <p:cNvSpPr>
              <a:spLocks/>
            </p:cNvSpPr>
            <p:nvPr/>
          </p:nvSpPr>
          <p:spPr bwMode="auto">
            <a:xfrm>
              <a:off x="3200" y="1046"/>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48" name="Freeform 701"/>
            <p:cNvSpPr>
              <a:spLocks/>
            </p:cNvSpPr>
            <p:nvPr/>
          </p:nvSpPr>
          <p:spPr bwMode="auto">
            <a:xfrm>
              <a:off x="3249" y="1003"/>
              <a:ext cx="1" cy="1"/>
            </a:xfrm>
            <a:custGeom>
              <a:avLst/>
              <a:gdLst>
                <a:gd name="T0" fmla="*/ 0 w 3"/>
                <a:gd name="T1" fmla="*/ 2 h 2"/>
                <a:gd name="T2" fmla="*/ 1 w 3"/>
                <a:gd name="T3" fmla="*/ 0 h 2"/>
                <a:gd name="T4" fmla="*/ 3 w 3"/>
                <a:gd name="T5" fmla="*/ 0 h 2"/>
                <a:gd name="T6" fmla="*/ 3 w 3"/>
                <a:gd name="T7" fmla="*/ 2 h 2"/>
                <a:gd name="T8" fmla="*/ 1 w 3"/>
                <a:gd name="T9" fmla="*/ 0 h 2"/>
                <a:gd name="T10" fmla="*/ 1 w 3"/>
                <a:gd name="T11" fmla="*/ 2 h 2"/>
                <a:gd name="T12" fmla="*/ 0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2"/>
                  </a:moveTo>
                  <a:lnTo>
                    <a:pt x="1" y="0"/>
                  </a:lnTo>
                  <a:lnTo>
                    <a:pt x="3" y="0"/>
                  </a:lnTo>
                  <a:lnTo>
                    <a:pt x="3" y="2"/>
                  </a:lnTo>
                  <a:lnTo>
                    <a:pt x="1" y="0"/>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49" name="Freeform 702"/>
            <p:cNvSpPr>
              <a:spLocks/>
            </p:cNvSpPr>
            <p:nvPr/>
          </p:nvSpPr>
          <p:spPr bwMode="auto">
            <a:xfrm>
              <a:off x="3222" y="1053"/>
              <a:ext cx="1" cy="2"/>
            </a:xfrm>
            <a:custGeom>
              <a:avLst/>
              <a:gdLst>
                <a:gd name="T0" fmla="*/ 0 w 1"/>
                <a:gd name="T1" fmla="*/ 3 h 3"/>
                <a:gd name="T2" fmla="*/ 0 w 1"/>
                <a:gd name="T3" fmla="*/ 1 h 3"/>
                <a:gd name="T4" fmla="*/ 0 w 1"/>
                <a:gd name="T5" fmla="*/ 0 h 3"/>
                <a:gd name="T6" fmla="*/ 0 w 1"/>
                <a:gd name="T7" fmla="*/ 1 h 3"/>
                <a:gd name="T8" fmla="*/ 0 w 1"/>
                <a:gd name="T9" fmla="*/ 3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3"/>
                  </a:moveTo>
                  <a:lnTo>
                    <a:pt x="0" y="1"/>
                  </a:lnTo>
                  <a:lnTo>
                    <a:pt x="0" y="0"/>
                  </a:lnTo>
                  <a:lnTo>
                    <a:pt x="0" y="1"/>
                  </a:lnTo>
                  <a:lnTo>
                    <a:pt x="0"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50" name="Freeform 703"/>
            <p:cNvSpPr>
              <a:spLocks/>
            </p:cNvSpPr>
            <p:nvPr/>
          </p:nvSpPr>
          <p:spPr bwMode="auto">
            <a:xfrm>
              <a:off x="3197" y="1052"/>
              <a:ext cx="1" cy="1"/>
            </a:xfrm>
            <a:custGeom>
              <a:avLst/>
              <a:gdLst>
                <a:gd name="T0" fmla="*/ 1 w 1"/>
                <a:gd name="T1" fmla="*/ 0 h 1"/>
                <a:gd name="T2" fmla="*/ 0 w 1"/>
                <a:gd name="T3" fmla="*/ 0 h 1"/>
                <a:gd name="T4" fmla="*/ 0 w 1"/>
                <a:gd name="T5" fmla="*/ 1 h 1"/>
                <a:gd name="T6" fmla="*/ 0 w 1"/>
                <a:gd name="T7" fmla="*/ 0 h 1"/>
                <a:gd name="T8" fmla="*/ 1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0" y="0"/>
                  </a:lnTo>
                  <a:lnTo>
                    <a:pt x="0"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51" name="Freeform 704"/>
            <p:cNvSpPr>
              <a:spLocks/>
            </p:cNvSpPr>
            <p:nvPr/>
          </p:nvSpPr>
          <p:spPr bwMode="auto">
            <a:xfrm>
              <a:off x="3236" y="1032"/>
              <a:ext cx="1" cy="1"/>
            </a:xfrm>
            <a:custGeom>
              <a:avLst/>
              <a:gdLst>
                <a:gd name="T0" fmla="*/ 0 w 2"/>
                <a:gd name="T1" fmla="*/ 0 h 1"/>
                <a:gd name="T2" fmla="*/ 2 w 2"/>
                <a:gd name="T3" fmla="*/ 0 h 1"/>
                <a:gd name="T4" fmla="*/ 0 w 2"/>
                <a:gd name="T5" fmla="*/ 0 h 1"/>
                <a:gd name="T6" fmla="*/ 0 w 2"/>
                <a:gd name="T7" fmla="*/ 1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0"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52" name="Rectangle 705"/>
            <p:cNvSpPr>
              <a:spLocks noChangeArrowheads="1"/>
            </p:cNvSpPr>
            <p:nvPr/>
          </p:nvSpPr>
          <p:spPr bwMode="auto">
            <a:xfrm>
              <a:off x="3172" y="106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53" name="Rectangle 706"/>
            <p:cNvSpPr>
              <a:spLocks noChangeArrowheads="1"/>
            </p:cNvSpPr>
            <p:nvPr/>
          </p:nvSpPr>
          <p:spPr bwMode="auto">
            <a:xfrm>
              <a:off x="3201" y="1027"/>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54" name="Freeform 707"/>
            <p:cNvSpPr>
              <a:spLocks/>
            </p:cNvSpPr>
            <p:nvPr/>
          </p:nvSpPr>
          <p:spPr bwMode="auto">
            <a:xfrm>
              <a:off x="3225" y="1016"/>
              <a:ext cx="1" cy="1"/>
            </a:xfrm>
            <a:custGeom>
              <a:avLst/>
              <a:gdLst>
                <a:gd name="T0" fmla="*/ 2 w 2"/>
                <a:gd name="T1" fmla="*/ 0 h 2"/>
                <a:gd name="T2" fmla="*/ 0 w 2"/>
                <a:gd name="T3" fmla="*/ 0 h 2"/>
                <a:gd name="T4" fmla="*/ 0 w 2"/>
                <a:gd name="T5" fmla="*/ 2 h 2"/>
                <a:gd name="T6" fmla="*/ 0 w 2"/>
                <a:gd name="T7" fmla="*/ 0 h 2"/>
                <a:gd name="T8" fmla="*/ 2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0"/>
                  </a:moveTo>
                  <a:lnTo>
                    <a:pt x="0" y="0"/>
                  </a:lnTo>
                  <a:lnTo>
                    <a:pt x="0"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55" name="Freeform 708"/>
            <p:cNvSpPr>
              <a:spLocks/>
            </p:cNvSpPr>
            <p:nvPr/>
          </p:nvSpPr>
          <p:spPr bwMode="auto">
            <a:xfrm>
              <a:off x="3238" y="1013"/>
              <a:ext cx="1"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56" name="Freeform 709"/>
            <p:cNvSpPr>
              <a:spLocks/>
            </p:cNvSpPr>
            <p:nvPr/>
          </p:nvSpPr>
          <p:spPr bwMode="auto">
            <a:xfrm>
              <a:off x="3193" y="1025"/>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57" name="Freeform 710"/>
            <p:cNvSpPr>
              <a:spLocks/>
            </p:cNvSpPr>
            <p:nvPr/>
          </p:nvSpPr>
          <p:spPr bwMode="auto">
            <a:xfrm>
              <a:off x="3202" y="1054"/>
              <a:ext cx="1" cy="2"/>
            </a:xfrm>
            <a:custGeom>
              <a:avLst/>
              <a:gdLst>
                <a:gd name="T0" fmla="*/ 1 w 1"/>
                <a:gd name="T1" fmla="*/ 2 h 3"/>
                <a:gd name="T2" fmla="*/ 1 w 1"/>
                <a:gd name="T3" fmla="*/ 3 h 3"/>
                <a:gd name="T4" fmla="*/ 1 w 1"/>
                <a:gd name="T5" fmla="*/ 2 h 3"/>
                <a:gd name="T6" fmla="*/ 0 w 1"/>
                <a:gd name="T7" fmla="*/ 2 h 3"/>
                <a:gd name="T8" fmla="*/ 1 w 1"/>
                <a:gd name="T9" fmla="*/ 2 h 3"/>
                <a:gd name="T10" fmla="*/ 1 w 1"/>
                <a:gd name="T11" fmla="*/ 0 h 3"/>
                <a:gd name="T12" fmla="*/ 1 w 1"/>
                <a:gd name="T13" fmla="*/ 2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1" y="2"/>
                  </a:moveTo>
                  <a:lnTo>
                    <a:pt x="1" y="3"/>
                  </a:lnTo>
                  <a:lnTo>
                    <a:pt x="1" y="2"/>
                  </a:lnTo>
                  <a:lnTo>
                    <a:pt x="0" y="2"/>
                  </a:lnTo>
                  <a:lnTo>
                    <a:pt x="1" y="2"/>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58" name="Freeform 711"/>
            <p:cNvSpPr>
              <a:spLocks/>
            </p:cNvSpPr>
            <p:nvPr/>
          </p:nvSpPr>
          <p:spPr bwMode="auto">
            <a:xfrm>
              <a:off x="3231" y="1018"/>
              <a:ext cx="1" cy="1"/>
            </a:xfrm>
            <a:custGeom>
              <a:avLst/>
              <a:gdLst>
                <a:gd name="T0" fmla="*/ 2 w 2"/>
                <a:gd name="T1" fmla="*/ 1 h 1"/>
                <a:gd name="T2" fmla="*/ 0 w 2"/>
                <a:gd name="T3" fmla="*/ 0 h 1"/>
                <a:gd name="T4" fmla="*/ 2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1"/>
                  </a:moveTo>
                  <a:lnTo>
                    <a:pt x="0" y="0"/>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59" name="Freeform 712"/>
            <p:cNvSpPr>
              <a:spLocks/>
            </p:cNvSpPr>
            <p:nvPr/>
          </p:nvSpPr>
          <p:spPr bwMode="auto">
            <a:xfrm>
              <a:off x="3167" y="1058"/>
              <a:ext cx="1" cy="1"/>
            </a:xfrm>
            <a:custGeom>
              <a:avLst/>
              <a:gdLst>
                <a:gd name="T0" fmla="*/ 0 w 1"/>
                <a:gd name="T1" fmla="*/ 0 h 1"/>
                <a:gd name="T2" fmla="*/ 1 w 1"/>
                <a:gd name="T3" fmla="*/ 0 h 1"/>
                <a:gd name="T4" fmla="*/ 1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1"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60" name="Freeform 713"/>
            <p:cNvSpPr>
              <a:spLocks/>
            </p:cNvSpPr>
            <p:nvPr/>
          </p:nvSpPr>
          <p:spPr bwMode="auto">
            <a:xfrm>
              <a:off x="3212" y="1021"/>
              <a:ext cx="1" cy="1"/>
            </a:xfrm>
            <a:custGeom>
              <a:avLst/>
              <a:gdLst>
                <a:gd name="T0" fmla="*/ 1 w 1"/>
                <a:gd name="T1" fmla="*/ 2 h 2"/>
                <a:gd name="T2" fmla="*/ 0 w 1"/>
                <a:gd name="T3" fmla="*/ 2 h 2"/>
                <a:gd name="T4" fmla="*/ 1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lnTo>
                    <a:pt x="0" y="2"/>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61" name="Freeform 714"/>
            <p:cNvSpPr>
              <a:spLocks/>
            </p:cNvSpPr>
            <p:nvPr/>
          </p:nvSpPr>
          <p:spPr bwMode="auto">
            <a:xfrm>
              <a:off x="3168" y="1058"/>
              <a:ext cx="1" cy="1"/>
            </a:xfrm>
            <a:custGeom>
              <a:avLst/>
              <a:gdLst>
                <a:gd name="T0" fmla="*/ 0 w 2"/>
                <a:gd name="T1" fmla="*/ 2 h 2"/>
                <a:gd name="T2" fmla="*/ 0 w 2"/>
                <a:gd name="T3" fmla="*/ 0 h 2"/>
                <a:gd name="T4" fmla="*/ 0 w 2"/>
                <a:gd name="T5" fmla="*/ 2 h 2"/>
                <a:gd name="T6" fmla="*/ 2 w 2"/>
                <a:gd name="T7" fmla="*/ 2 h 2"/>
                <a:gd name="T8" fmla="*/ 0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2"/>
                  </a:moveTo>
                  <a:lnTo>
                    <a:pt x="0" y="0"/>
                  </a:lnTo>
                  <a:lnTo>
                    <a:pt x="0" y="2"/>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62" name="Freeform 715"/>
            <p:cNvSpPr>
              <a:spLocks/>
            </p:cNvSpPr>
            <p:nvPr/>
          </p:nvSpPr>
          <p:spPr bwMode="auto">
            <a:xfrm>
              <a:off x="3206" y="1048"/>
              <a:ext cx="1" cy="1"/>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63" name="Freeform 716"/>
            <p:cNvSpPr>
              <a:spLocks/>
            </p:cNvSpPr>
            <p:nvPr/>
          </p:nvSpPr>
          <p:spPr bwMode="auto">
            <a:xfrm>
              <a:off x="3222" y="968"/>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64" name="Freeform 717"/>
            <p:cNvSpPr>
              <a:spLocks/>
            </p:cNvSpPr>
            <p:nvPr/>
          </p:nvSpPr>
          <p:spPr bwMode="auto">
            <a:xfrm>
              <a:off x="3185" y="1046"/>
              <a:ext cx="1" cy="1"/>
            </a:xfrm>
            <a:custGeom>
              <a:avLst/>
              <a:gdLst>
                <a:gd name="T0" fmla="*/ 0 w 1"/>
                <a:gd name="T1" fmla="*/ 0 h 1"/>
                <a:gd name="T2" fmla="*/ 1 w 1"/>
                <a:gd name="T3" fmla="*/ 0 h 1"/>
                <a:gd name="T4" fmla="*/ 1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1"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65" name="Freeform 718"/>
            <p:cNvSpPr>
              <a:spLocks/>
            </p:cNvSpPr>
            <p:nvPr/>
          </p:nvSpPr>
          <p:spPr bwMode="auto">
            <a:xfrm>
              <a:off x="3171" y="1031"/>
              <a:ext cx="1" cy="1"/>
            </a:xfrm>
            <a:custGeom>
              <a:avLst/>
              <a:gdLst>
                <a:gd name="T0" fmla="*/ 0 w 1"/>
                <a:gd name="T1" fmla="*/ 0 h 2"/>
                <a:gd name="T2" fmla="*/ 1 w 1"/>
                <a:gd name="T3" fmla="*/ 0 h 2"/>
                <a:gd name="T4" fmla="*/ 1 w 1"/>
                <a:gd name="T5" fmla="*/ 2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1" y="0"/>
                  </a:lnTo>
                  <a:lnTo>
                    <a:pt x="1"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66" name="Rectangle 719"/>
            <p:cNvSpPr>
              <a:spLocks noChangeArrowheads="1"/>
            </p:cNvSpPr>
            <p:nvPr/>
          </p:nvSpPr>
          <p:spPr bwMode="auto">
            <a:xfrm>
              <a:off x="3238" y="1009"/>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67" name="Rectangle 720"/>
            <p:cNvSpPr>
              <a:spLocks noChangeArrowheads="1"/>
            </p:cNvSpPr>
            <p:nvPr/>
          </p:nvSpPr>
          <p:spPr bwMode="auto">
            <a:xfrm>
              <a:off x="3172" y="1045"/>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68" name="Freeform 721"/>
            <p:cNvSpPr>
              <a:spLocks/>
            </p:cNvSpPr>
            <p:nvPr/>
          </p:nvSpPr>
          <p:spPr bwMode="auto">
            <a:xfrm>
              <a:off x="3187" y="1056"/>
              <a:ext cx="1" cy="1"/>
            </a:xfrm>
            <a:custGeom>
              <a:avLst/>
              <a:gdLst>
                <a:gd name="T0" fmla="*/ 0 w 1"/>
                <a:gd name="T1" fmla="*/ 0 h 2"/>
                <a:gd name="T2" fmla="*/ 1 w 1"/>
                <a:gd name="T3" fmla="*/ 2 h 2"/>
                <a:gd name="T4" fmla="*/ 0 w 1"/>
                <a:gd name="T5" fmla="*/ 2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1" y="2"/>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69" name="Freeform 722"/>
            <p:cNvSpPr>
              <a:spLocks/>
            </p:cNvSpPr>
            <p:nvPr/>
          </p:nvSpPr>
          <p:spPr bwMode="auto">
            <a:xfrm>
              <a:off x="3229" y="1017"/>
              <a:ext cx="1" cy="1"/>
            </a:xfrm>
            <a:custGeom>
              <a:avLst/>
              <a:gdLst>
                <a:gd name="T0" fmla="*/ 3 w 3"/>
                <a:gd name="T1" fmla="*/ 0 h 1"/>
                <a:gd name="T2" fmla="*/ 1 w 3"/>
                <a:gd name="T3" fmla="*/ 1 h 1"/>
                <a:gd name="T4" fmla="*/ 1 w 3"/>
                <a:gd name="T5" fmla="*/ 0 h 1"/>
                <a:gd name="T6" fmla="*/ 0 w 3"/>
                <a:gd name="T7" fmla="*/ 0 h 1"/>
                <a:gd name="T8" fmla="*/ 1 w 3"/>
                <a:gd name="T9" fmla="*/ 0 h 1"/>
                <a:gd name="T10" fmla="*/ 3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1" y="1"/>
                  </a:lnTo>
                  <a:lnTo>
                    <a:pt x="1" y="0"/>
                  </a:lnTo>
                  <a:lnTo>
                    <a:pt x="0" y="0"/>
                  </a:lnTo>
                  <a:lnTo>
                    <a:pt x="1"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70" name="Rectangle 723"/>
            <p:cNvSpPr>
              <a:spLocks noChangeArrowheads="1"/>
            </p:cNvSpPr>
            <p:nvPr/>
          </p:nvSpPr>
          <p:spPr bwMode="auto">
            <a:xfrm>
              <a:off x="3204" y="1048"/>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71" name="Freeform 724"/>
            <p:cNvSpPr>
              <a:spLocks/>
            </p:cNvSpPr>
            <p:nvPr/>
          </p:nvSpPr>
          <p:spPr bwMode="auto">
            <a:xfrm>
              <a:off x="3232" y="1008"/>
              <a:ext cx="1" cy="1"/>
            </a:xfrm>
            <a:custGeom>
              <a:avLst/>
              <a:gdLst>
                <a:gd name="T0" fmla="*/ 1 w 1"/>
                <a:gd name="T1" fmla="*/ 0 h 1"/>
                <a:gd name="T2" fmla="*/ 0 w 1"/>
                <a:gd name="T3" fmla="*/ 1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0"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72" name="Freeform 725"/>
            <p:cNvSpPr>
              <a:spLocks/>
            </p:cNvSpPr>
            <p:nvPr/>
          </p:nvSpPr>
          <p:spPr bwMode="auto">
            <a:xfrm>
              <a:off x="3214" y="1051"/>
              <a:ext cx="1" cy="1"/>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73" name="Freeform 726"/>
            <p:cNvSpPr>
              <a:spLocks/>
            </p:cNvSpPr>
            <p:nvPr/>
          </p:nvSpPr>
          <p:spPr bwMode="auto">
            <a:xfrm>
              <a:off x="3192" y="1056"/>
              <a:ext cx="1" cy="1"/>
            </a:xfrm>
            <a:custGeom>
              <a:avLst/>
              <a:gdLst>
                <a:gd name="T0" fmla="*/ 0 w 3"/>
                <a:gd name="T1" fmla="*/ 0 h 1"/>
                <a:gd name="T2" fmla="*/ 2 w 3"/>
                <a:gd name="T3" fmla="*/ 0 h 1"/>
                <a:gd name="T4" fmla="*/ 3 w 3"/>
                <a:gd name="T5" fmla="*/ 0 h 1"/>
                <a:gd name="T6" fmla="*/ 2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3" y="0"/>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74" name="Freeform 727"/>
            <p:cNvSpPr>
              <a:spLocks/>
            </p:cNvSpPr>
            <p:nvPr/>
          </p:nvSpPr>
          <p:spPr bwMode="auto">
            <a:xfrm>
              <a:off x="3300" y="924"/>
              <a:ext cx="1" cy="1"/>
            </a:xfrm>
            <a:custGeom>
              <a:avLst/>
              <a:gdLst>
                <a:gd name="T0" fmla="*/ 0 w 2"/>
                <a:gd name="T1" fmla="*/ 1 h 1"/>
                <a:gd name="T2" fmla="*/ 2 w 2"/>
                <a:gd name="T3" fmla="*/ 0 h 1"/>
                <a:gd name="T4" fmla="*/ 2 w 2"/>
                <a:gd name="T5" fmla="*/ 1 h 1"/>
                <a:gd name="T6" fmla="*/ 0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2" y="0"/>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75" name="Rectangle 728"/>
            <p:cNvSpPr>
              <a:spLocks noChangeArrowheads="1"/>
            </p:cNvSpPr>
            <p:nvPr/>
          </p:nvSpPr>
          <p:spPr bwMode="auto">
            <a:xfrm>
              <a:off x="3167" y="103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76" name="Freeform 729"/>
            <p:cNvSpPr>
              <a:spLocks/>
            </p:cNvSpPr>
            <p:nvPr/>
          </p:nvSpPr>
          <p:spPr bwMode="auto">
            <a:xfrm>
              <a:off x="3223" y="953"/>
              <a:ext cx="1" cy="1"/>
            </a:xfrm>
            <a:custGeom>
              <a:avLst/>
              <a:gdLst>
                <a:gd name="T0" fmla="*/ 0 w 2"/>
                <a:gd name="T1" fmla="*/ 1 h 1"/>
                <a:gd name="T2" fmla="*/ 0 w 2"/>
                <a:gd name="T3" fmla="*/ 0 h 1"/>
                <a:gd name="T4" fmla="*/ 0 w 2"/>
                <a:gd name="T5" fmla="*/ 1 h 1"/>
                <a:gd name="T6" fmla="*/ 2 w 2"/>
                <a:gd name="T7" fmla="*/ 1 h 1"/>
                <a:gd name="T8" fmla="*/ 0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0"/>
                  </a:lnTo>
                  <a:lnTo>
                    <a:pt x="0"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77" name="Rectangle 730"/>
            <p:cNvSpPr>
              <a:spLocks noChangeArrowheads="1"/>
            </p:cNvSpPr>
            <p:nvPr/>
          </p:nvSpPr>
          <p:spPr bwMode="auto">
            <a:xfrm>
              <a:off x="3235" y="101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78" name="Freeform 731"/>
            <p:cNvSpPr>
              <a:spLocks/>
            </p:cNvSpPr>
            <p:nvPr/>
          </p:nvSpPr>
          <p:spPr bwMode="auto">
            <a:xfrm>
              <a:off x="3199" y="1027"/>
              <a:ext cx="1" cy="1"/>
            </a:xfrm>
            <a:custGeom>
              <a:avLst/>
              <a:gdLst>
                <a:gd name="T0" fmla="*/ 1 w 1"/>
                <a:gd name="T1" fmla="*/ 1 h 1"/>
                <a:gd name="T2" fmla="*/ 0 w 1"/>
                <a:gd name="T3" fmla="*/ 1 h 1"/>
                <a:gd name="T4" fmla="*/ 1 w 1"/>
                <a:gd name="T5" fmla="*/ 1 h 1"/>
                <a:gd name="T6" fmla="*/ 1 w 1"/>
                <a:gd name="T7" fmla="*/ 0 h 1"/>
                <a:gd name="T8" fmla="*/ 1 w 1"/>
                <a:gd name="T9" fmla="*/ 1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1"/>
                  </a:lnTo>
                  <a:lnTo>
                    <a:pt x="1" y="1"/>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79" name="Freeform 732"/>
            <p:cNvSpPr>
              <a:spLocks/>
            </p:cNvSpPr>
            <p:nvPr/>
          </p:nvSpPr>
          <p:spPr bwMode="auto">
            <a:xfrm>
              <a:off x="3168" y="1050"/>
              <a:ext cx="1" cy="1"/>
            </a:xfrm>
            <a:custGeom>
              <a:avLst/>
              <a:gdLst>
                <a:gd name="T0" fmla="*/ 0 w 2"/>
                <a:gd name="T1" fmla="*/ 0 h 1"/>
                <a:gd name="T2" fmla="*/ 2 w 2"/>
                <a:gd name="T3" fmla="*/ 0 h 1"/>
                <a:gd name="T4" fmla="*/ 0 w 2"/>
                <a:gd name="T5" fmla="*/ 0 h 1"/>
                <a:gd name="T6" fmla="*/ 0 w 2"/>
                <a:gd name="T7" fmla="*/ 1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0"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80" name="Rectangle 733"/>
            <p:cNvSpPr>
              <a:spLocks noChangeArrowheads="1"/>
            </p:cNvSpPr>
            <p:nvPr/>
          </p:nvSpPr>
          <p:spPr bwMode="auto">
            <a:xfrm>
              <a:off x="3230" y="1008"/>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81" name="Freeform 734"/>
            <p:cNvSpPr>
              <a:spLocks/>
            </p:cNvSpPr>
            <p:nvPr/>
          </p:nvSpPr>
          <p:spPr bwMode="auto">
            <a:xfrm>
              <a:off x="3174" y="1074"/>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82" name="Freeform 735"/>
            <p:cNvSpPr>
              <a:spLocks/>
            </p:cNvSpPr>
            <p:nvPr/>
          </p:nvSpPr>
          <p:spPr bwMode="auto">
            <a:xfrm>
              <a:off x="3235" y="970"/>
              <a:ext cx="1" cy="1"/>
            </a:xfrm>
            <a:custGeom>
              <a:avLst/>
              <a:gdLst>
                <a:gd name="T0" fmla="*/ 2 w 2"/>
                <a:gd name="T1" fmla="*/ 0 h 2"/>
                <a:gd name="T2" fmla="*/ 2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2"/>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83" name="Freeform 736"/>
            <p:cNvSpPr>
              <a:spLocks/>
            </p:cNvSpPr>
            <p:nvPr/>
          </p:nvSpPr>
          <p:spPr bwMode="auto">
            <a:xfrm>
              <a:off x="3248" y="1009"/>
              <a:ext cx="1" cy="1"/>
            </a:xfrm>
            <a:custGeom>
              <a:avLst/>
              <a:gdLst>
                <a:gd name="T0" fmla="*/ 1 w 1"/>
                <a:gd name="T1" fmla="*/ 2 h 3"/>
                <a:gd name="T2" fmla="*/ 1 w 1"/>
                <a:gd name="T3" fmla="*/ 3 h 3"/>
                <a:gd name="T4" fmla="*/ 0 w 1"/>
                <a:gd name="T5" fmla="*/ 3 h 3"/>
                <a:gd name="T6" fmla="*/ 0 w 1"/>
                <a:gd name="T7" fmla="*/ 2 h 3"/>
                <a:gd name="T8" fmla="*/ 0 w 1"/>
                <a:gd name="T9" fmla="*/ 0 h 3"/>
                <a:gd name="T10" fmla="*/ 1 w 1"/>
                <a:gd name="T11" fmla="*/ 2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2"/>
                  </a:moveTo>
                  <a:lnTo>
                    <a:pt x="1" y="3"/>
                  </a:lnTo>
                  <a:lnTo>
                    <a:pt x="0" y="3"/>
                  </a:lnTo>
                  <a:lnTo>
                    <a:pt x="0" y="2"/>
                  </a:lnTo>
                  <a:lnTo>
                    <a:pt x="0"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84" name="Freeform 737"/>
            <p:cNvSpPr>
              <a:spLocks/>
            </p:cNvSpPr>
            <p:nvPr/>
          </p:nvSpPr>
          <p:spPr bwMode="auto">
            <a:xfrm>
              <a:off x="3218" y="1018"/>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85" name="Freeform 738"/>
            <p:cNvSpPr>
              <a:spLocks/>
            </p:cNvSpPr>
            <p:nvPr/>
          </p:nvSpPr>
          <p:spPr bwMode="auto">
            <a:xfrm>
              <a:off x="3181" y="1042"/>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86" name="Freeform 739"/>
            <p:cNvSpPr>
              <a:spLocks/>
            </p:cNvSpPr>
            <p:nvPr/>
          </p:nvSpPr>
          <p:spPr bwMode="auto">
            <a:xfrm>
              <a:off x="3243" y="944"/>
              <a:ext cx="1" cy="1"/>
            </a:xfrm>
            <a:custGeom>
              <a:avLst/>
              <a:gdLst>
                <a:gd name="T0" fmla="*/ 0 w 1"/>
                <a:gd name="T1" fmla="*/ 1 h 1"/>
                <a:gd name="T2" fmla="*/ 0 w 1"/>
                <a:gd name="T3" fmla="*/ 0 h 1"/>
                <a:gd name="T4" fmla="*/ 1 w 1"/>
                <a:gd name="T5" fmla="*/ 0 h 1"/>
                <a:gd name="T6" fmla="*/ 0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87" name="Freeform 740"/>
            <p:cNvSpPr>
              <a:spLocks/>
            </p:cNvSpPr>
            <p:nvPr/>
          </p:nvSpPr>
          <p:spPr bwMode="auto">
            <a:xfrm>
              <a:off x="3167" y="1041"/>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88" name="Rectangle 741"/>
            <p:cNvSpPr>
              <a:spLocks noChangeArrowheads="1"/>
            </p:cNvSpPr>
            <p:nvPr/>
          </p:nvSpPr>
          <p:spPr bwMode="auto">
            <a:xfrm>
              <a:off x="3207" y="1025"/>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89" name="Freeform 742"/>
            <p:cNvSpPr>
              <a:spLocks/>
            </p:cNvSpPr>
            <p:nvPr/>
          </p:nvSpPr>
          <p:spPr bwMode="auto">
            <a:xfrm>
              <a:off x="3201" y="1048"/>
              <a:ext cx="1" cy="1"/>
            </a:xfrm>
            <a:custGeom>
              <a:avLst/>
              <a:gdLst>
                <a:gd name="T0" fmla="*/ 2 w 2"/>
                <a:gd name="T1" fmla="*/ 1 h 1"/>
                <a:gd name="T2" fmla="*/ 0 w 2"/>
                <a:gd name="T3" fmla="*/ 1 h 1"/>
                <a:gd name="T4" fmla="*/ 2 w 2"/>
                <a:gd name="T5" fmla="*/ 0 h 1"/>
                <a:gd name="T6" fmla="*/ 2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1"/>
                  </a:moveTo>
                  <a:lnTo>
                    <a:pt x="0" y="1"/>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90" name="Rectangle 743"/>
            <p:cNvSpPr>
              <a:spLocks noChangeArrowheads="1"/>
            </p:cNvSpPr>
            <p:nvPr/>
          </p:nvSpPr>
          <p:spPr bwMode="auto">
            <a:xfrm>
              <a:off x="3208" y="104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91" name="Freeform 744"/>
            <p:cNvSpPr>
              <a:spLocks/>
            </p:cNvSpPr>
            <p:nvPr/>
          </p:nvSpPr>
          <p:spPr bwMode="auto">
            <a:xfrm>
              <a:off x="3369" y="900"/>
              <a:ext cx="1" cy="1"/>
            </a:xfrm>
            <a:custGeom>
              <a:avLst/>
              <a:gdLst>
                <a:gd name="T0" fmla="*/ 0 w 2"/>
                <a:gd name="T1" fmla="*/ 0 h 1"/>
                <a:gd name="T2" fmla="*/ 2 w 2"/>
                <a:gd name="T3" fmla="*/ 0 h 1"/>
                <a:gd name="T4" fmla="*/ 0 w 2"/>
                <a:gd name="T5" fmla="*/ 1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2"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92" name="Rectangle 745"/>
            <p:cNvSpPr>
              <a:spLocks noChangeArrowheads="1"/>
            </p:cNvSpPr>
            <p:nvPr/>
          </p:nvSpPr>
          <p:spPr bwMode="auto">
            <a:xfrm>
              <a:off x="3156" y="1020"/>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93" name="Rectangle 746"/>
            <p:cNvSpPr>
              <a:spLocks noChangeArrowheads="1"/>
            </p:cNvSpPr>
            <p:nvPr/>
          </p:nvSpPr>
          <p:spPr bwMode="auto">
            <a:xfrm>
              <a:off x="3168" y="1057"/>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94" name="Freeform 747"/>
            <p:cNvSpPr>
              <a:spLocks/>
            </p:cNvSpPr>
            <p:nvPr/>
          </p:nvSpPr>
          <p:spPr bwMode="auto">
            <a:xfrm>
              <a:off x="3222" y="1055"/>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95" name="Freeform 748"/>
            <p:cNvSpPr>
              <a:spLocks/>
            </p:cNvSpPr>
            <p:nvPr/>
          </p:nvSpPr>
          <p:spPr bwMode="auto">
            <a:xfrm>
              <a:off x="3202" y="1055"/>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96" name="Rectangle 749"/>
            <p:cNvSpPr>
              <a:spLocks noChangeArrowheads="1"/>
            </p:cNvSpPr>
            <p:nvPr/>
          </p:nvSpPr>
          <p:spPr bwMode="auto">
            <a:xfrm>
              <a:off x="3192" y="102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4997" name="Freeform 750"/>
            <p:cNvSpPr>
              <a:spLocks/>
            </p:cNvSpPr>
            <p:nvPr/>
          </p:nvSpPr>
          <p:spPr bwMode="auto">
            <a:xfrm>
              <a:off x="3203" y="1031"/>
              <a:ext cx="1" cy="1"/>
            </a:xfrm>
            <a:custGeom>
              <a:avLst/>
              <a:gdLst>
                <a:gd name="T0" fmla="*/ 2 w 2"/>
                <a:gd name="T1" fmla="*/ 2 h 2"/>
                <a:gd name="T2" fmla="*/ 0 w 2"/>
                <a:gd name="T3" fmla="*/ 2 h 2"/>
                <a:gd name="T4" fmla="*/ 0 w 2"/>
                <a:gd name="T5" fmla="*/ 0 h 2"/>
                <a:gd name="T6" fmla="*/ 2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2"/>
                  </a:moveTo>
                  <a:lnTo>
                    <a:pt x="0" y="2"/>
                  </a:lnTo>
                  <a:lnTo>
                    <a:pt x="0" y="0"/>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98" name="Freeform 751"/>
            <p:cNvSpPr>
              <a:spLocks/>
            </p:cNvSpPr>
            <p:nvPr/>
          </p:nvSpPr>
          <p:spPr bwMode="auto">
            <a:xfrm>
              <a:off x="3249" y="1008"/>
              <a:ext cx="1" cy="1"/>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999" name="Freeform 752"/>
            <p:cNvSpPr>
              <a:spLocks/>
            </p:cNvSpPr>
            <p:nvPr/>
          </p:nvSpPr>
          <p:spPr bwMode="auto">
            <a:xfrm>
              <a:off x="3174" y="1038"/>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0" name="Freeform 753"/>
            <p:cNvSpPr>
              <a:spLocks/>
            </p:cNvSpPr>
            <p:nvPr/>
          </p:nvSpPr>
          <p:spPr bwMode="auto">
            <a:xfrm>
              <a:off x="3225" y="946"/>
              <a:ext cx="1" cy="1"/>
            </a:xfrm>
            <a:custGeom>
              <a:avLst/>
              <a:gdLst>
                <a:gd name="T0" fmla="*/ 1 w 1"/>
                <a:gd name="T1" fmla="*/ 2 h 2"/>
                <a:gd name="T2" fmla="*/ 0 w 1"/>
                <a:gd name="T3" fmla="*/ 2 h 2"/>
                <a:gd name="T4" fmla="*/ 0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lnTo>
                    <a:pt x="0" y="2"/>
                  </a:lnTo>
                  <a:lnTo>
                    <a:pt x="0"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1" name="Freeform 754"/>
            <p:cNvSpPr>
              <a:spLocks/>
            </p:cNvSpPr>
            <p:nvPr/>
          </p:nvSpPr>
          <p:spPr bwMode="auto">
            <a:xfrm>
              <a:off x="3205" y="1030"/>
              <a:ext cx="1" cy="1"/>
            </a:xfrm>
            <a:custGeom>
              <a:avLst/>
              <a:gdLst>
                <a:gd name="T0" fmla="*/ 2 w 2"/>
                <a:gd name="T1" fmla="*/ 0 h 1"/>
                <a:gd name="T2" fmla="*/ 2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2" y="1"/>
                  </a:lnTo>
                  <a:lnTo>
                    <a:pt x="0" y="1"/>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2" name="Freeform 755"/>
            <p:cNvSpPr>
              <a:spLocks/>
            </p:cNvSpPr>
            <p:nvPr/>
          </p:nvSpPr>
          <p:spPr bwMode="auto">
            <a:xfrm>
              <a:off x="3226" y="1018"/>
              <a:ext cx="1" cy="1"/>
            </a:xfrm>
            <a:custGeom>
              <a:avLst/>
              <a:gdLst>
                <a:gd name="T0" fmla="*/ 2 w 2"/>
                <a:gd name="T1" fmla="*/ 0 h 1"/>
                <a:gd name="T2" fmla="*/ 2 w 2"/>
                <a:gd name="T3" fmla="*/ 1 h 1"/>
                <a:gd name="T4" fmla="*/ 2 w 2"/>
                <a:gd name="T5" fmla="*/ 0 h 1"/>
                <a:gd name="T6" fmla="*/ 0 w 2"/>
                <a:gd name="T7" fmla="*/ 0 h 1"/>
                <a:gd name="T8" fmla="*/ 2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2" y="0"/>
                  </a:moveTo>
                  <a:lnTo>
                    <a:pt x="2" y="1"/>
                  </a:lnTo>
                  <a:lnTo>
                    <a:pt x="2" y="0"/>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3" name="Freeform 756"/>
            <p:cNvSpPr>
              <a:spLocks/>
            </p:cNvSpPr>
            <p:nvPr/>
          </p:nvSpPr>
          <p:spPr bwMode="auto">
            <a:xfrm>
              <a:off x="3142" y="1015"/>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4" name="Freeform 757"/>
            <p:cNvSpPr>
              <a:spLocks/>
            </p:cNvSpPr>
            <p:nvPr/>
          </p:nvSpPr>
          <p:spPr bwMode="auto">
            <a:xfrm>
              <a:off x="3242" y="1010"/>
              <a:ext cx="1" cy="1"/>
            </a:xfrm>
            <a:custGeom>
              <a:avLst/>
              <a:gdLst>
                <a:gd name="T0" fmla="*/ 0 w 1"/>
                <a:gd name="T1" fmla="*/ 1 h 1"/>
                <a:gd name="T2" fmla="*/ 0 w 1"/>
                <a:gd name="T3" fmla="*/ 0 h 1"/>
                <a:gd name="T4" fmla="*/ 0 w 1"/>
                <a:gd name="T5" fmla="*/ 1 h 1"/>
                <a:gd name="T6" fmla="*/ 1 w 1"/>
                <a:gd name="T7" fmla="*/ 1 h 1"/>
                <a:gd name="T8" fmla="*/ 0 w 1"/>
                <a:gd name="T9" fmla="*/ 1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0" y="1"/>
                  </a:lnTo>
                  <a:lnTo>
                    <a:pt x="1"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5" name="Freeform 758"/>
            <p:cNvSpPr>
              <a:spLocks/>
            </p:cNvSpPr>
            <p:nvPr/>
          </p:nvSpPr>
          <p:spPr bwMode="auto">
            <a:xfrm>
              <a:off x="3200" y="1054"/>
              <a:ext cx="1" cy="1"/>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6" name="Freeform 759"/>
            <p:cNvSpPr>
              <a:spLocks/>
            </p:cNvSpPr>
            <p:nvPr/>
          </p:nvSpPr>
          <p:spPr bwMode="auto">
            <a:xfrm>
              <a:off x="3238" y="970"/>
              <a:ext cx="1" cy="1"/>
            </a:xfrm>
            <a:custGeom>
              <a:avLst/>
              <a:gdLst>
                <a:gd name="T0" fmla="*/ 0 w 2"/>
                <a:gd name="T1" fmla="*/ 2 h 2"/>
                <a:gd name="T2" fmla="*/ 0 w 2"/>
                <a:gd name="T3" fmla="*/ 0 h 2"/>
                <a:gd name="T4" fmla="*/ 2 w 2"/>
                <a:gd name="T5" fmla="*/ 0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7" name="Freeform 760"/>
            <p:cNvSpPr>
              <a:spLocks/>
            </p:cNvSpPr>
            <p:nvPr/>
          </p:nvSpPr>
          <p:spPr bwMode="auto">
            <a:xfrm>
              <a:off x="3177" y="1031"/>
              <a:ext cx="1" cy="1"/>
            </a:xfrm>
            <a:custGeom>
              <a:avLst/>
              <a:gdLst>
                <a:gd name="T0" fmla="*/ 0 w 1"/>
                <a:gd name="T1" fmla="*/ 2 h 2"/>
                <a:gd name="T2" fmla="*/ 0 w 1"/>
                <a:gd name="T3" fmla="*/ 0 h 2"/>
                <a:gd name="T4" fmla="*/ 1 w 1"/>
                <a:gd name="T5" fmla="*/ 0 h 2"/>
                <a:gd name="T6" fmla="*/ 0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0"/>
                  </a:lnTo>
                  <a:lnTo>
                    <a:pt x="1"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8" name="Freeform 761"/>
            <p:cNvSpPr>
              <a:spLocks/>
            </p:cNvSpPr>
            <p:nvPr/>
          </p:nvSpPr>
          <p:spPr bwMode="auto">
            <a:xfrm>
              <a:off x="3232" y="1020"/>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09" name="Freeform 762"/>
            <p:cNvSpPr>
              <a:spLocks/>
            </p:cNvSpPr>
            <p:nvPr/>
          </p:nvSpPr>
          <p:spPr bwMode="auto">
            <a:xfrm>
              <a:off x="3194" y="1022"/>
              <a:ext cx="1" cy="1"/>
            </a:xfrm>
            <a:custGeom>
              <a:avLst/>
              <a:gdLst>
                <a:gd name="T0" fmla="*/ 0 w 1"/>
                <a:gd name="T1" fmla="*/ 1 h 1"/>
                <a:gd name="T2" fmla="*/ 0 w 1"/>
                <a:gd name="T3" fmla="*/ 0 h 1"/>
                <a:gd name="T4" fmla="*/ 1 w 1"/>
                <a:gd name="T5" fmla="*/ 1 h 1"/>
                <a:gd name="T6" fmla="*/ 0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0" name="Freeform 763"/>
            <p:cNvSpPr>
              <a:spLocks/>
            </p:cNvSpPr>
            <p:nvPr/>
          </p:nvSpPr>
          <p:spPr bwMode="auto">
            <a:xfrm>
              <a:off x="3238" y="1003"/>
              <a:ext cx="1" cy="1"/>
            </a:xfrm>
            <a:custGeom>
              <a:avLst/>
              <a:gdLst>
                <a:gd name="T0" fmla="*/ 2 w 2"/>
                <a:gd name="T1" fmla="*/ 0 h 1"/>
                <a:gd name="T2" fmla="*/ 0 w 2"/>
                <a:gd name="T3" fmla="*/ 1 h 1"/>
                <a:gd name="T4" fmla="*/ 0 w 2"/>
                <a:gd name="T5" fmla="*/ 0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0" y="1"/>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1" name="Rectangle 764"/>
            <p:cNvSpPr>
              <a:spLocks noChangeArrowheads="1"/>
            </p:cNvSpPr>
            <p:nvPr/>
          </p:nvSpPr>
          <p:spPr bwMode="auto">
            <a:xfrm>
              <a:off x="3228" y="1021"/>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012" name="Freeform 765"/>
            <p:cNvSpPr>
              <a:spLocks/>
            </p:cNvSpPr>
            <p:nvPr/>
          </p:nvSpPr>
          <p:spPr bwMode="auto">
            <a:xfrm>
              <a:off x="3240" y="1010"/>
              <a:ext cx="1" cy="1"/>
            </a:xfrm>
            <a:custGeom>
              <a:avLst/>
              <a:gdLst>
                <a:gd name="T0" fmla="*/ 0 w 1"/>
                <a:gd name="T1" fmla="*/ 1 h 1"/>
                <a:gd name="T2" fmla="*/ 0 w 1"/>
                <a:gd name="T3" fmla="*/ 0 h 1"/>
                <a:gd name="T4" fmla="*/ 1 w 1"/>
                <a:gd name="T5" fmla="*/ 0 h 1"/>
                <a:gd name="T6" fmla="*/ 0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3" name="Freeform 766"/>
            <p:cNvSpPr>
              <a:spLocks/>
            </p:cNvSpPr>
            <p:nvPr/>
          </p:nvSpPr>
          <p:spPr bwMode="auto">
            <a:xfrm>
              <a:off x="3196" y="1042"/>
              <a:ext cx="1" cy="1"/>
            </a:xfrm>
            <a:custGeom>
              <a:avLst/>
              <a:gdLst>
                <a:gd name="T0" fmla="*/ 0 w 1"/>
                <a:gd name="T1" fmla="*/ 1 h 1"/>
                <a:gd name="T2" fmla="*/ 1 w 1"/>
                <a:gd name="T3" fmla="*/ 0 h 1"/>
                <a:gd name="T4" fmla="*/ 0 w 1"/>
                <a:gd name="T5" fmla="*/ 0 h 1"/>
                <a:gd name="T6" fmla="*/ 0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4" name="Freeform 767"/>
            <p:cNvSpPr>
              <a:spLocks/>
            </p:cNvSpPr>
            <p:nvPr/>
          </p:nvSpPr>
          <p:spPr bwMode="auto">
            <a:xfrm>
              <a:off x="3180" y="1042"/>
              <a:ext cx="1" cy="1"/>
            </a:xfrm>
            <a:custGeom>
              <a:avLst/>
              <a:gdLst>
                <a:gd name="T0" fmla="*/ 0 w 2"/>
                <a:gd name="T1" fmla="*/ 0 h 1"/>
                <a:gd name="T2" fmla="*/ 2 w 2"/>
                <a:gd name="T3" fmla="*/ 0 h 1"/>
                <a:gd name="T4" fmla="*/ 0 w 2"/>
                <a:gd name="T5" fmla="*/ 0 h 1"/>
                <a:gd name="T6" fmla="*/ 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0" y="0"/>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5" name="Freeform 768"/>
            <p:cNvSpPr>
              <a:spLocks/>
            </p:cNvSpPr>
            <p:nvPr/>
          </p:nvSpPr>
          <p:spPr bwMode="auto">
            <a:xfrm>
              <a:off x="3226" y="1025"/>
              <a:ext cx="1" cy="1"/>
            </a:xfrm>
            <a:custGeom>
              <a:avLst/>
              <a:gdLst>
                <a:gd name="T0" fmla="*/ 2 w 2"/>
                <a:gd name="T1" fmla="*/ 0 h 1"/>
                <a:gd name="T2" fmla="*/ 2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2" y="1"/>
                  </a:lnTo>
                  <a:lnTo>
                    <a:pt x="0" y="1"/>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6" name="Freeform 769"/>
            <p:cNvSpPr>
              <a:spLocks/>
            </p:cNvSpPr>
            <p:nvPr/>
          </p:nvSpPr>
          <p:spPr bwMode="auto">
            <a:xfrm>
              <a:off x="3213" y="1026"/>
              <a:ext cx="1"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7" name="Freeform 770"/>
            <p:cNvSpPr>
              <a:spLocks/>
            </p:cNvSpPr>
            <p:nvPr/>
          </p:nvSpPr>
          <p:spPr bwMode="auto">
            <a:xfrm>
              <a:off x="3203" y="1053"/>
              <a:ext cx="1" cy="1"/>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8" name="Freeform 771"/>
            <p:cNvSpPr>
              <a:spLocks/>
            </p:cNvSpPr>
            <p:nvPr/>
          </p:nvSpPr>
          <p:spPr bwMode="auto">
            <a:xfrm>
              <a:off x="3210" y="1018"/>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19" name="Rectangle 772"/>
            <p:cNvSpPr>
              <a:spLocks noChangeArrowheads="1"/>
            </p:cNvSpPr>
            <p:nvPr/>
          </p:nvSpPr>
          <p:spPr bwMode="auto">
            <a:xfrm>
              <a:off x="3193" y="102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020" name="Rectangle 773"/>
            <p:cNvSpPr>
              <a:spLocks noChangeArrowheads="1"/>
            </p:cNvSpPr>
            <p:nvPr/>
          </p:nvSpPr>
          <p:spPr bwMode="auto">
            <a:xfrm>
              <a:off x="3241" y="954"/>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021" name="Freeform 774"/>
            <p:cNvSpPr>
              <a:spLocks/>
            </p:cNvSpPr>
            <p:nvPr/>
          </p:nvSpPr>
          <p:spPr bwMode="auto">
            <a:xfrm>
              <a:off x="3230" y="1012"/>
              <a:ext cx="1" cy="1"/>
            </a:xfrm>
            <a:custGeom>
              <a:avLst/>
              <a:gdLst>
                <a:gd name="T0" fmla="*/ 0 w 1"/>
                <a:gd name="T1" fmla="*/ 1 h 1"/>
                <a:gd name="T2" fmla="*/ 0 w 1"/>
                <a:gd name="T3" fmla="*/ 0 h 1"/>
                <a:gd name="T4" fmla="*/ 0 w 1"/>
                <a:gd name="T5" fmla="*/ 1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22" name="Freeform 775"/>
            <p:cNvSpPr>
              <a:spLocks/>
            </p:cNvSpPr>
            <p:nvPr/>
          </p:nvSpPr>
          <p:spPr bwMode="auto">
            <a:xfrm>
              <a:off x="3175" y="1075"/>
              <a:ext cx="1"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23" name="Freeform 776"/>
            <p:cNvSpPr>
              <a:spLocks/>
            </p:cNvSpPr>
            <p:nvPr/>
          </p:nvSpPr>
          <p:spPr bwMode="auto">
            <a:xfrm>
              <a:off x="3238" y="1022"/>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24" name="Freeform 777"/>
            <p:cNvSpPr>
              <a:spLocks/>
            </p:cNvSpPr>
            <p:nvPr/>
          </p:nvSpPr>
          <p:spPr bwMode="auto">
            <a:xfrm>
              <a:off x="3200" y="1021"/>
              <a:ext cx="1" cy="1"/>
            </a:xfrm>
            <a:custGeom>
              <a:avLst/>
              <a:gdLst>
                <a:gd name="T0" fmla="*/ 2 w 2"/>
                <a:gd name="T1" fmla="*/ 0 h 2"/>
                <a:gd name="T2" fmla="*/ 2 w 2"/>
                <a:gd name="T3" fmla="*/ 2 h 2"/>
                <a:gd name="T4" fmla="*/ 0 w 2"/>
                <a:gd name="T5" fmla="*/ 0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25" name="Rectangle 778"/>
            <p:cNvSpPr>
              <a:spLocks noChangeArrowheads="1"/>
            </p:cNvSpPr>
            <p:nvPr/>
          </p:nvSpPr>
          <p:spPr bwMode="auto">
            <a:xfrm>
              <a:off x="3180" y="104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026" name="Freeform 779"/>
            <p:cNvSpPr>
              <a:spLocks/>
            </p:cNvSpPr>
            <p:nvPr/>
          </p:nvSpPr>
          <p:spPr bwMode="auto">
            <a:xfrm>
              <a:off x="3301" y="923"/>
              <a:ext cx="1" cy="1"/>
            </a:xfrm>
            <a:custGeom>
              <a:avLst/>
              <a:gdLst>
                <a:gd name="T0" fmla="*/ 0 w 1"/>
                <a:gd name="T1" fmla="*/ 2 h 2"/>
                <a:gd name="T2" fmla="*/ 0 w 1"/>
                <a:gd name="T3" fmla="*/ 0 h 2"/>
                <a:gd name="T4" fmla="*/ 0 w 1"/>
                <a:gd name="T5" fmla="*/ 2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27" name="Freeform 780"/>
            <p:cNvSpPr>
              <a:spLocks/>
            </p:cNvSpPr>
            <p:nvPr/>
          </p:nvSpPr>
          <p:spPr bwMode="auto">
            <a:xfrm>
              <a:off x="3230" y="953"/>
              <a:ext cx="1" cy="1"/>
            </a:xfrm>
            <a:custGeom>
              <a:avLst/>
              <a:gdLst>
                <a:gd name="T0" fmla="*/ 3 w 3"/>
                <a:gd name="T1" fmla="*/ 0 h 1"/>
                <a:gd name="T2" fmla="*/ 2 w 3"/>
                <a:gd name="T3" fmla="*/ 0 h 1"/>
                <a:gd name="T4" fmla="*/ 0 w 3"/>
                <a:gd name="T5" fmla="*/ 0 h 1"/>
                <a:gd name="T6" fmla="*/ 2 w 3"/>
                <a:gd name="T7" fmla="*/ 0 h 1"/>
                <a:gd name="T8" fmla="*/ 3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3" y="0"/>
                  </a:moveTo>
                  <a:lnTo>
                    <a:pt x="2" y="0"/>
                  </a:lnTo>
                  <a:lnTo>
                    <a:pt x="0" y="0"/>
                  </a:lnTo>
                  <a:lnTo>
                    <a:pt x="2" y="0"/>
                  </a:lnTo>
                  <a:lnTo>
                    <a:pt x="3"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28" name="Freeform 781"/>
            <p:cNvSpPr>
              <a:spLocks/>
            </p:cNvSpPr>
            <p:nvPr/>
          </p:nvSpPr>
          <p:spPr bwMode="auto">
            <a:xfrm>
              <a:off x="3249" y="949"/>
              <a:ext cx="1" cy="1"/>
            </a:xfrm>
            <a:custGeom>
              <a:avLst/>
              <a:gdLst>
                <a:gd name="T0" fmla="*/ 1 w 1"/>
                <a:gd name="T1" fmla="*/ 0 h 1"/>
                <a:gd name="T2" fmla="*/ 1 w 1"/>
                <a:gd name="T3" fmla="*/ 1 h 1"/>
                <a:gd name="T4" fmla="*/ 0 w 1"/>
                <a:gd name="T5" fmla="*/ 1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1"/>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29" name="Freeform 782"/>
            <p:cNvSpPr>
              <a:spLocks/>
            </p:cNvSpPr>
            <p:nvPr/>
          </p:nvSpPr>
          <p:spPr bwMode="auto">
            <a:xfrm>
              <a:off x="3166" y="1054"/>
              <a:ext cx="1" cy="1"/>
            </a:xfrm>
            <a:custGeom>
              <a:avLst/>
              <a:gdLst>
                <a:gd name="T0" fmla="*/ 0 w 1"/>
                <a:gd name="T1" fmla="*/ 0 h 2"/>
                <a:gd name="T2" fmla="*/ 1 w 1"/>
                <a:gd name="T3" fmla="*/ 2 h 2"/>
                <a:gd name="T4" fmla="*/ 0 w 1"/>
                <a:gd name="T5" fmla="*/ 2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1" y="2"/>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0" name="Freeform 783"/>
            <p:cNvSpPr>
              <a:spLocks/>
            </p:cNvSpPr>
            <p:nvPr/>
          </p:nvSpPr>
          <p:spPr bwMode="auto">
            <a:xfrm>
              <a:off x="3182" y="1052"/>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1" name="Rectangle 784"/>
            <p:cNvSpPr>
              <a:spLocks noChangeArrowheads="1"/>
            </p:cNvSpPr>
            <p:nvPr/>
          </p:nvSpPr>
          <p:spPr bwMode="auto">
            <a:xfrm>
              <a:off x="3169" y="103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032" name="Freeform 785"/>
            <p:cNvSpPr>
              <a:spLocks/>
            </p:cNvSpPr>
            <p:nvPr/>
          </p:nvSpPr>
          <p:spPr bwMode="auto">
            <a:xfrm>
              <a:off x="3196" y="1048"/>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3" name="Freeform 786"/>
            <p:cNvSpPr>
              <a:spLocks/>
            </p:cNvSpPr>
            <p:nvPr/>
          </p:nvSpPr>
          <p:spPr bwMode="auto">
            <a:xfrm>
              <a:off x="3199" y="1056"/>
              <a:ext cx="1" cy="1"/>
            </a:xfrm>
            <a:custGeom>
              <a:avLst/>
              <a:gdLst>
                <a:gd name="T0" fmla="*/ 1 w 1"/>
                <a:gd name="T1" fmla="*/ 2 h 2"/>
                <a:gd name="T2" fmla="*/ 0 w 1"/>
                <a:gd name="T3" fmla="*/ 0 h 2"/>
                <a:gd name="T4" fmla="*/ 1 w 1"/>
                <a:gd name="T5" fmla="*/ 0 h 2"/>
                <a:gd name="T6" fmla="*/ 1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2"/>
                  </a:moveTo>
                  <a:lnTo>
                    <a:pt x="0" y="0"/>
                  </a:lnTo>
                  <a:lnTo>
                    <a:pt x="1" y="0"/>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4" name="Freeform 787"/>
            <p:cNvSpPr>
              <a:spLocks/>
            </p:cNvSpPr>
            <p:nvPr/>
          </p:nvSpPr>
          <p:spPr bwMode="auto">
            <a:xfrm>
              <a:off x="3199" y="1047"/>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5" name="Freeform 788"/>
            <p:cNvSpPr>
              <a:spLocks/>
            </p:cNvSpPr>
            <p:nvPr/>
          </p:nvSpPr>
          <p:spPr bwMode="auto">
            <a:xfrm>
              <a:off x="3167" y="1038"/>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6" name="Freeform 789"/>
            <p:cNvSpPr>
              <a:spLocks/>
            </p:cNvSpPr>
            <p:nvPr/>
          </p:nvSpPr>
          <p:spPr bwMode="auto">
            <a:xfrm>
              <a:off x="3167" y="1036"/>
              <a:ext cx="1" cy="1"/>
            </a:xfrm>
            <a:custGeom>
              <a:avLst/>
              <a:gdLst>
                <a:gd name="T0" fmla="*/ 0 w 2"/>
                <a:gd name="T1" fmla="*/ 0 h 2"/>
                <a:gd name="T2" fmla="*/ 2 w 2"/>
                <a:gd name="T3" fmla="*/ 0 h 2"/>
                <a:gd name="T4" fmla="*/ 2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7" name="Freeform 790"/>
            <p:cNvSpPr>
              <a:spLocks/>
            </p:cNvSpPr>
            <p:nvPr/>
          </p:nvSpPr>
          <p:spPr bwMode="auto">
            <a:xfrm>
              <a:off x="3176" y="1051"/>
              <a:ext cx="1" cy="1"/>
            </a:xfrm>
            <a:custGeom>
              <a:avLst/>
              <a:gdLst>
                <a:gd name="T0" fmla="*/ 0 w 1"/>
                <a:gd name="T1" fmla="*/ 0 h 1"/>
                <a:gd name="T2" fmla="*/ 1 w 1"/>
                <a:gd name="T3" fmla="*/ 0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8" name="Freeform 791"/>
            <p:cNvSpPr>
              <a:spLocks/>
            </p:cNvSpPr>
            <p:nvPr/>
          </p:nvSpPr>
          <p:spPr bwMode="auto">
            <a:xfrm>
              <a:off x="3171" y="1056"/>
              <a:ext cx="1" cy="1"/>
            </a:xfrm>
            <a:custGeom>
              <a:avLst/>
              <a:gdLst>
                <a:gd name="T0" fmla="*/ 0 w 1"/>
                <a:gd name="T1" fmla="*/ 0 h 2"/>
                <a:gd name="T2" fmla="*/ 1 w 1"/>
                <a:gd name="T3" fmla="*/ 2 h 2"/>
                <a:gd name="T4" fmla="*/ 0 w 1"/>
                <a:gd name="T5" fmla="*/ 2 h 2"/>
                <a:gd name="T6" fmla="*/ 0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0"/>
                  </a:moveTo>
                  <a:lnTo>
                    <a:pt x="1" y="2"/>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39" name="Freeform 792"/>
            <p:cNvSpPr>
              <a:spLocks/>
            </p:cNvSpPr>
            <p:nvPr/>
          </p:nvSpPr>
          <p:spPr bwMode="auto">
            <a:xfrm>
              <a:off x="3246" y="1011"/>
              <a:ext cx="1" cy="1"/>
            </a:xfrm>
            <a:custGeom>
              <a:avLst/>
              <a:gdLst>
                <a:gd name="T0" fmla="*/ 0 w 1"/>
                <a:gd name="T1" fmla="*/ 0 h 2"/>
                <a:gd name="T2" fmla="*/ 0 w 1"/>
                <a:gd name="T3" fmla="*/ 2 h 2"/>
                <a:gd name="T4" fmla="*/ 0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40" name="Rectangle 793"/>
            <p:cNvSpPr>
              <a:spLocks noChangeArrowheads="1"/>
            </p:cNvSpPr>
            <p:nvPr/>
          </p:nvSpPr>
          <p:spPr bwMode="auto">
            <a:xfrm>
              <a:off x="3168" y="1036"/>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041" name="Freeform 794"/>
            <p:cNvSpPr>
              <a:spLocks/>
            </p:cNvSpPr>
            <p:nvPr/>
          </p:nvSpPr>
          <p:spPr bwMode="auto">
            <a:xfrm>
              <a:off x="3190" y="1047"/>
              <a:ext cx="1" cy="1"/>
            </a:xfrm>
            <a:custGeom>
              <a:avLst/>
              <a:gdLst>
                <a:gd name="T0" fmla="*/ 0 w 1"/>
                <a:gd name="T1" fmla="*/ 1 h 1"/>
                <a:gd name="T2" fmla="*/ 1 w 1"/>
                <a:gd name="T3" fmla="*/ 0 h 1"/>
                <a:gd name="T4" fmla="*/ 1 w 1"/>
                <a:gd name="T5" fmla="*/ 1 h 1"/>
                <a:gd name="T6" fmla="*/ 0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1"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42" name="Freeform 795"/>
            <p:cNvSpPr>
              <a:spLocks/>
            </p:cNvSpPr>
            <p:nvPr/>
          </p:nvSpPr>
          <p:spPr bwMode="auto">
            <a:xfrm>
              <a:off x="3227" y="1041"/>
              <a:ext cx="1" cy="1"/>
            </a:xfrm>
            <a:custGeom>
              <a:avLst/>
              <a:gdLst>
                <a:gd name="T0" fmla="*/ 1 w 1"/>
                <a:gd name="T1" fmla="*/ 0 h 2"/>
                <a:gd name="T2" fmla="*/ 1 w 1"/>
                <a:gd name="T3" fmla="*/ 2 h 2"/>
                <a:gd name="T4" fmla="*/ 1 w 1"/>
                <a:gd name="T5" fmla="*/ 0 h 2"/>
                <a:gd name="T6" fmla="*/ 0 w 1"/>
                <a:gd name="T7" fmla="*/ 0 h 2"/>
                <a:gd name="T8" fmla="*/ 1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1" y="2"/>
                  </a:lnTo>
                  <a:lnTo>
                    <a:pt x="1" y="0"/>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43" name="Freeform 796"/>
            <p:cNvSpPr>
              <a:spLocks/>
            </p:cNvSpPr>
            <p:nvPr/>
          </p:nvSpPr>
          <p:spPr bwMode="auto">
            <a:xfrm>
              <a:off x="3217" y="1018"/>
              <a:ext cx="1" cy="1"/>
            </a:xfrm>
            <a:custGeom>
              <a:avLst/>
              <a:gdLst>
                <a:gd name="T0" fmla="*/ 1 w 1"/>
                <a:gd name="T1" fmla="*/ 0 h 1"/>
                <a:gd name="T2" fmla="*/ 0 w 1"/>
                <a:gd name="T3" fmla="*/ 0 h 1"/>
                <a:gd name="T4" fmla="*/ 1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44" name="Freeform 797"/>
            <p:cNvSpPr>
              <a:spLocks/>
            </p:cNvSpPr>
            <p:nvPr/>
          </p:nvSpPr>
          <p:spPr bwMode="auto">
            <a:xfrm>
              <a:off x="3234" y="1002"/>
              <a:ext cx="1" cy="1"/>
            </a:xfrm>
            <a:custGeom>
              <a:avLst/>
              <a:gdLst>
                <a:gd name="T0" fmla="*/ 1 w 1"/>
                <a:gd name="T1" fmla="*/ 1 h 1"/>
                <a:gd name="T2" fmla="*/ 1 w 1"/>
                <a:gd name="T3" fmla="*/ 0 h 1"/>
                <a:gd name="T4" fmla="*/ 0 w 1"/>
                <a:gd name="T5" fmla="*/ 0 h 1"/>
                <a:gd name="T6" fmla="*/ 1 w 1"/>
                <a:gd name="T7" fmla="*/ 0 h 1"/>
                <a:gd name="T8" fmla="*/ 1 w 1"/>
                <a:gd name="T9" fmla="*/ 1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1" y="0"/>
                  </a:lnTo>
                  <a:lnTo>
                    <a:pt x="0" y="0"/>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45" name="Freeform 798"/>
            <p:cNvSpPr>
              <a:spLocks/>
            </p:cNvSpPr>
            <p:nvPr/>
          </p:nvSpPr>
          <p:spPr bwMode="auto">
            <a:xfrm>
              <a:off x="3168" y="1039"/>
              <a:ext cx="1" cy="1"/>
            </a:xfrm>
            <a:custGeom>
              <a:avLst/>
              <a:gdLst>
                <a:gd name="T0" fmla="*/ 0 w 2"/>
                <a:gd name="T1" fmla="*/ 0 h 1"/>
                <a:gd name="T2" fmla="*/ 2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46" name="Freeform 799"/>
            <p:cNvSpPr>
              <a:spLocks/>
            </p:cNvSpPr>
            <p:nvPr/>
          </p:nvSpPr>
          <p:spPr bwMode="auto">
            <a:xfrm>
              <a:off x="3195" y="1046"/>
              <a:ext cx="1" cy="1"/>
            </a:xfrm>
            <a:custGeom>
              <a:avLst/>
              <a:gdLst>
                <a:gd name="T0" fmla="*/ 0 w 1"/>
                <a:gd name="T1" fmla="*/ 2 h 2"/>
                <a:gd name="T2" fmla="*/ 0 w 1"/>
                <a:gd name="T3" fmla="*/ 0 h 2"/>
                <a:gd name="T4" fmla="*/ 0 w 1"/>
                <a:gd name="T5" fmla="*/ 2 h 2"/>
                <a:gd name="T6" fmla="*/ 1 w 1"/>
                <a:gd name="T7" fmla="*/ 2 h 2"/>
                <a:gd name="T8" fmla="*/ 0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0" y="0"/>
                  </a:lnTo>
                  <a:lnTo>
                    <a:pt x="0" y="2"/>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47" name="Rectangle 800"/>
            <p:cNvSpPr>
              <a:spLocks noChangeArrowheads="1"/>
            </p:cNvSpPr>
            <p:nvPr/>
          </p:nvSpPr>
          <p:spPr bwMode="auto">
            <a:xfrm>
              <a:off x="3237" y="953"/>
              <a:ext cx="1" cy="1"/>
            </a:xfrm>
            <a:prstGeom prst="rect">
              <a:avLst/>
            </a:prstGeom>
            <a:solidFill>
              <a:schemeClr val="bg1"/>
            </a:solidFill>
            <a:ln w="3175">
              <a:solidFill>
                <a:srgbClr val="808080"/>
              </a:solidFill>
              <a:miter lim="800000"/>
              <a:headEnd/>
              <a:tailEnd/>
            </a:ln>
          </p:spPr>
          <p:txBody>
            <a:bodyPr/>
            <a:lstStyle/>
            <a:p>
              <a:endParaRPr lang="en-US"/>
            </a:p>
          </p:txBody>
        </p:sp>
        <p:sp>
          <p:nvSpPr>
            <p:cNvPr id="15048" name="Freeform 801"/>
            <p:cNvSpPr>
              <a:spLocks/>
            </p:cNvSpPr>
            <p:nvPr/>
          </p:nvSpPr>
          <p:spPr bwMode="auto">
            <a:xfrm>
              <a:off x="3225" y="1030"/>
              <a:ext cx="1" cy="1"/>
            </a:xfrm>
            <a:custGeom>
              <a:avLst/>
              <a:gdLst>
                <a:gd name="T0" fmla="*/ 1 w 1"/>
                <a:gd name="T1" fmla="*/ 1 h 1"/>
                <a:gd name="T2" fmla="*/ 0 w 1"/>
                <a:gd name="T3" fmla="*/ 1 h 1"/>
                <a:gd name="T4" fmla="*/ 1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49" name="Freeform 802"/>
            <p:cNvSpPr>
              <a:spLocks/>
            </p:cNvSpPr>
            <p:nvPr/>
          </p:nvSpPr>
          <p:spPr bwMode="auto">
            <a:xfrm>
              <a:off x="3228" y="1041"/>
              <a:ext cx="1" cy="1"/>
            </a:xfrm>
            <a:custGeom>
              <a:avLst/>
              <a:gdLst>
                <a:gd name="T0" fmla="*/ 2 w 2"/>
                <a:gd name="T1" fmla="*/ 0 h 1"/>
                <a:gd name="T2" fmla="*/ 0 w 2"/>
                <a:gd name="T3" fmla="*/ 0 h 1"/>
                <a:gd name="T4" fmla="*/ 2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0" name="Freeform 803"/>
            <p:cNvSpPr>
              <a:spLocks/>
            </p:cNvSpPr>
            <p:nvPr/>
          </p:nvSpPr>
          <p:spPr bwMode="auto">
            <a:xfrm>
              <a:off x="3247" y="1061"/>
              <a:ext cx="1" cy="1"/>
            </a:xfrm>
            <a:custGeom>
              <a:avLst/>
              <a:gdLst>
                <a:gd name="T0" fmla="*/ 0 w 1"/>
                <a:gd name="T1" fmla="*/ 0 h 1"/>
                <a:gd name="T2" fmla="*/ 0 w 1"/>
                <a:gd name="T3" fmla="*/ 1 h 1"/>
                <a:gd name="T4" fmla="*/ 0 w 1"/>
                <a:gd name="T5" fmla="*/ 0 h 1"/>
                <a:gd name="T6" fmla="*/ 0 60000 65536"/>
                <a:gd name="T7" fmla="*/ 0 60000 65536"/>
                <a:gd name="T8" fmla="*/ 0 60000 65536"/>
                <a:gd name="T9" fmla="*/ 0 w 1"/>
                <a:gd name="T10" fmla="*/ 0 h 1"/>
                <a:gd name="T11" fmla="*/ 1 w 1"/>
                <a:gd name="T12" fmla="*/ 1 h 1"/>
              </a:gdLst>
              <a:ahLst/>
              <a:cxnLst>
                <a:cxn ang="T6">
                  <a:pos x="T0" y="T1"/>
                </a:cxn>
                <a:cxn ang="T7">
                  <a:pos x="T2" y="T3"/>
                </a:cxn>
                <a:cxn ang="T8">
                  <a:pos x="T4" y="T5"/>
                </a:cxn>
              </a:cxnLst>
              <a:rect l="T9" t="T10" r="T11" b="T12"/>
              <a:pathLst>
                <a:path w="1"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5051" name="Rectangle 804"/>
            <p:cNvSpPr>
              <a:spLocks noChangeArrowheads="1"/>
            </p:cNvSpPr>
            <p:nvPr/>
          </p:nvSpPr>
          <p:spPr bwMode="auto">
            <a:xfrm>
              <a:off x="3181" y="1060"/>
              <a:ext cx="1" cy="1"/>
            </a:xfrm>
            <a:prstGeom prst="rect">
              <a:avLst/>
            </a:prstGeom>
            <a:solidFill>
              <a:schemeClr val="bg1"/>
            </a:solidFill>
            <a:ln w="3175">
              <a:solidFill>
                <a:srgbClr val="808080"/>
              </a:solidFill>
              <a:miter lim="800000"/>
              <a:headEnd/>
              <a:tailEnd/>
            </a:ln>
          </p:spPr>
          <p:txBody>
            <a:bodyPr/>
            <a:lstStyle/>
            <a:p>
              <a:endParaRPr lang="en-US"/>
            </a:p>
          </p:txBody>
        </p:sp>
      </p:grpSp>
      <p:sp>
        <p:nvSpPr>
          <p:cNvPr id="14541" name="Freeform 805"/>
          <p:cNvSpPr>
            <a:spLocks/>
          </p:cNvSpPr>
          <p:nvPr/>
        </p:nvSpPr>
        <p:spPr bwMode="auto">
          <a:xfrm>
            <a:off x="3395663" y="1128713"/>
            <a:ext cx="3175" cy="3175"/>
          </a:xfrm>
          <a:custGeom>
            <a:avLst/>
            <a:gdLst>
              <a:gd name="T0" fmla="*/ 0 w 3175"/>
              <a:gd name="T1" fmla="*/ 2 h 2"/>
              <a:gd name="T2" fmla="*/ 0 w 3175"/>
              <a:gd name="T3" fmla="*/ 0 h 2"/>
              <a:gd name="T4" fmla="*/ 0 w 3175"/>
              <a:gd name="T5" fmla="*/ 2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42" name="Freeform 806"/>
          <p:cNvSpPr>
            <a:spLocks/>
          </p:cNvSpPr>
          <p:nvPr/>
        </p:nvSpPr>
        <p:spPr bwMode="auto">
          <a:xfrm>
            <a:off x="3351213" y="1273175"/>
            <a:ext cx="3175"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43" name="Freeform 807"/>
          <p:cNvSpPr>
            <a:spLocks/>
          </p:cNvSpPr>
          <p:nvPr/>
        </p:nvSpPr>
        <p:spPr bwMode="auto">
          <a:xfrm>
            <a:off x="3267075" y="1266825"/>
            <a:ext cx="1588" cy="1588"/>
          </a:xfrm>
          <a:custGeom>
            <a:avLst/>
            <a:gdLst>
              <a:gd name="T0" fmla="*/ 0 w 1588"/>
              <a:gd name="T1" fmla="*/ 1 h 1"/>
              <a:gd name="T2" fmla="*/ 0 w 1588"/>
              <a:gd name="T3" fmla="*/ 0 h 1"/>
              <a:gd name="T4" fmla="*/ 0 w 1588"/>
              <a:gd name="T5" fmla="*/ 1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44" name="Freeform 808"/>
          <p:cNvSpPr>
            <a:spLocks/>
          </p:cNvSpPr>
          <p:nvPr/>
        </p:nvSpPr>
        <p:spPr bwMode="auto">
          <a:xfrm>
            <a:off x="3298825" y="1320800"/>
            <a:ext cx="3175" cy="1588"/>
          </a:xfrm>
          <a:custGeom>
            <a:avLst/>
            <a:gdLst>
              <a:gd name="T0" fmla="*/ 0 w 1"/>
              <a:gd name="T1" fmla="*/ 2 h 2"/>
              <a:gd name="T2" fmla="*/ 1 w 1"/>
              <a:gd name="T3" fmla="*/ 0 h 2"/>
              <a:gd name="T4" fmla="*/ 1 w 1"/>
              <a:gd name="T5" fmla="*/ 2 h 2"/>
              <a:gd name="T6" fmla="*/ 0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1" y="0"/>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45" name="Freeform 809"/>
          <p:cNvSpPr>
            <a:spLocks/>
          </p:cNvSpPr>
          <p:nvPr/>
        </p:nvSpPr>
        <p:spPr bwMode="auto">
          <a:xfrm>
            <a:off x="3390900" y="1241425"/>
            <a:ext cx="3175" cy="1588"/>
          </a:xfrm>
          <a:custGeom>
            <a:avLst/>
            <a:gdLst>
              <a:gd name="T0" fmla="*/ 1 w 1"/>
              <a:gd name="T1" fmla="*/ 1 h 1"/>
              <a:gd name="T2" fmla="*/ 0 w 1"/>
              <a:gd name="T3" fmla="*/ 1 h 1"/>
              <a:gd name="T4" fmla="*/ 1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46" name="Freeform 810"/>
          <p:cNvSpPr>
            <a:spLocks/>
          </p:cNvSpPr>
          <p:nvPr/>
        </p:nvSpPr>
        <p:spPr bwMode="auto">
          <a:xfrm>
            <a:off x="3249613" y="1309688"/>
            <a:ext cx="3175" cy="1587"/>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47" name="Rectangle 811"/>
          <p:cNvSpPr>
            <a:spLocks noChangeArrowheads="1"/>
          </p:cNvSpPr>
          <p:nvPr/>
        </p:nvSpPr>
        <p:spPr bwMode="auto">
          <a:xfrm>
            <a:off x="3287713" y="1328738"/>
            <a:ext cx="1587" cy="1587"/>
          </a:xfrm>
          <a:prstGeom prst="rect">
            <a:avLst/>
          </a:prstGeom>
          <a:solidFill>
            <a:schemeClr val="bg1"/>
          </a:solidFill>
          <a:ln w="3175">
            <a:solidFill>
              <a:srgbClr val="808080"/>
            </a:solidFill>
            <a:miter lim="800000"/>
            <a:headEnd/>
            <a:tailEnd/>
          </a:ln>
        </p:spPr>
        <p:txBody>
          <a:bodyPr/>
          <a:lstStyle/>
          <a:p>
            <a:endParaRPr lang="en-US"/>
          </a:p>
        </p:txBody>
      </p:sp>
      <p:sp>
        <p:nvSpPr>
          <p:cNvPr id="14548" name="Freeform 812"/>
          <p:cNvSpPr>
            <a:spLocks/>
          </p:cNvSpPr>
          <p:nvPr/>
        </p:nvSpPr>
        <p:spPr bwMode="auto">
          <a:xfrm>
            <a:off x="3252788" y="1271588"/>
            <a:ext cx="1587" cy="1587"/>
          </a:xfrm>
          <a:custGeom>
            <a:avLst/>
            <a:gdLst>
              <a:gd name="T0" fmla="*/ 0 w 1587"/>
              <a:gd name="T1" fmla="*/ 0 h 1"/>
              <a:gd name="T2" fmla="*/ 0 w 1587"/>
              <a:gd name="T3" fmla="*/ 1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49" name="Rectangle 813"/>
          <p:cNvSpPr>
            <a:spLocks noChangeArrowheads="1"/>
          </p:cNvSpPr>
          <p:nvPr/>
        </p:nvSpPr>
        <p:spPr bwMode="auto">
          <a:xfrm>
            <a:off x="3287713" y="1311275"/>
            <a:ext cx="1587" cy="1588"/>
          </a:xfrm>
          <a:prstGeom prst="rect">
            <a:avLst/>
          </a:prstGeom>
          <a:solidFill>
            <a:schemeClr val="bg1"/>
          </a:solidFill>
          <a:ln w="3175">
            <a:solidFill>
              <a:srgbClr val="808080"/>
            </a:solidFill>
            <a:miter lim="800000"/>
            <a:headEnd/>
            <a:tailEnd/>
          </a:ln>
        </p:spPr>
        <p:txBody>
          <a:bodyPr/>
          <a:lstStyle/>
          <a:p>
            <a:endParaRPr lang="en-US"/>
          </a:p>
        </p:txBody>
      </p:sp>
      <p:sp>
        <p:nvSpPr>
          <p:cNvPr id="14550" name="Freeform 814"/>
          <p:cNvSpPr>
            <a:spLocks/>
          </p:cNvSpPr>
          <p:nvPr/>
        </p:nvSpPr>
        <p:spPr bwMode="auto">
          <a:xfrm>
            <a:off x="3271838" y="1341438"/>
            <a:ext cx="1587" cy="1587"/>
          </a:xfrm>
          <a:custGeom>
            <a:avLst/>
            <a:gdLst>
              <a:gd name="T0" fmla="*/ 0 w 2"/>
              <a:gd name="T1" fmla="*/ 0 h 1587"/>
              <a:gd name="T2" fmla="*/ 2 w 2"/>
              <a:gd name="T3" fmla="*/ 0 h 1587"/>
              <a:gd name="T4" fmla="*/ 0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51" name="Freeform 815"/>
          <p:cNvSpPr>
            <a:spLocks/>
          </p:cNvSpPr>
          <p:nvPr/>
        </p:nvSpPr>
        <p:spPr bwMode="auto">
          <a:xfrm>
            <a:off x="3429000" y="1125538"/>
            <a:ext cx="3175" cy="1587"/>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52" name="Freeform 816"/>
          <p:cNvSpPr>
            <a:spLocks/>
          </p:cNvSpPr>
          <p:nvPr/>
        </p:nvSpPr>
        <p:spPr bwMode="auto">
          <a:xfrm>
            <a:off x="3298825" y="1266825"/>
            <a:ext cx="3175" cy="1588"/>
          </a:xfrm>
          <a:custGeom>
            <a:avLst/>
            <a:gdLst>
              <a:gd name="T0" fmla="*/ 0 w 1"/>
              <a:gd name="T1" fmla="*/ 0 h 1588"/>
              <a:gd name="T2" fmla="*/ 1 w 1"/>
              <a:gd name="T3" fmla="*/ 0 h 1588"/>
              <a:gd name="T4" fmla="*/ 0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53" name="Freeform 817"/>
          <p:cNvSpPr>
            <a:spLocks/>
          </p:cNvSpPr>
          <p:nvPr/>
        </p:nvSpPr>
        <p:spPr bwMode="auto">
          <a:xfrm>
            <a:off x="3275013" y="1293813"/>
            <a:ext cx="3175" cy="1587"/>
          </a:xfrm>
          <a:custGeom>
            <a:avLst/>
            <a:gdLst>
              <a:gd name="T0" fmla="*/ 0 w 3175"/>
              <a:gd name="T1" fmla="*/ 2 h 2"/>
              <a:gd name="T2" fmla="*/ 0 w 3175"/>
              <a:gd name="T3" fmla="*/ 0 h 2"/>
              <a:gd name="T4" fmla="*/ 0 w 3175"/>
              <a:gd name="T5" fmla="*/ 2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54" name="Rectangle 818"/>
          <p:cNvSpPr>
            <a:spLocks noChangeArrowheads="1"/>
          </p:cNvSpPr>
          <p:nvPr/>
        </p:nvSpPr>
        <p:spPr bwMode="auto">
          <a:xfrm>
            <a:off x="3287713" y="1298575"/>
            <a:ext cx="1587" cy="1588"/>
          </a:xfrm>
          <a:prstGeom prst="rect">
            <a:avLst/>
          </a:prstGeom>
          <a:solidFill>
            <a:schemeClr val="bg1"/>
          </a:solidFill>
          <a:ln w="3175">
            <a:solidFill>
              <a:srgbClr val="808080"/>
            </a:solidFill>
            <a:miter lim="800000"/>
            <a:headEnd/>
            <a:tailEnd/>
          </a:ln>
        </p:spPr>
        <p:txBody>
          <a:bodyPr/>
          <a:lstStyle/>
          <a:p>
            <a:endParaRPr lang="en-US"/>
          </a:p>
        </p:txBody>
      </p:sp>
      <p:sp>
        <p:nvSpPr>
          <p:cNvPr id="14555" name="Freeform 819"/>
          <p:cNvSpPr>
            <a:spLocks/>
          </p:cNvSpPr>
          <p:nvPr/>
        </p:nvSpPr>
        <p:spPr bwMode="auto">
          <a:xfrm>
            <a:off x="3235325" y="1244600"/>
            <a:ext cx="3175" cy="1588"/>
          </a:xfrm>
          <a:custGeom>
            <a:avLst/>
            <a:gdLst>
              <a:gd name="T0" fmla="*/ 0 w 3175"/>
              <a:gd name="T1" fmla="*/ 1 h 1"/>
              <a:gd name="T2" fmla="*/ 0 w 3175"/>
              <a:gd name="T3" fmla="*/ 0 h 1"/>
              <a:gd name="T4" fmla="*/ 0 w 3175"/>
              <a:gd name="T5" fmla="*/ 1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56" name="Rectangle 820"/>
          <p:cNvSpPr>
            <a:spLocks noChangeArrowheads="1"/>
          </p:cNvSpPr>
          <p:nvPr/>
        </p:nvSpPr>
        <p:spPr bwMode="auto">
          <a:xfrm>
            <a:off x="3287713" y="1284288"/>
            <a:ext cx="1587" cy="1587"/>
          </a:xfrm>
          <a:prstGeom prst="rect">
            <a:avLst/>
          </a:prstGeom>
          <a:solidFill>
            <a:schemeClr val="bg1"/>
          </a:solidFill>
          <a:ln w="3175">
            <a:solidFill>
              <a:srgbClr val="808080"/>
            </a:solidFill>
            <a:miter lim="800000"/>
            <a:headEnd/>
            <a:tailEnd/>
          </a:ln>
        </p:spPr>
        <p:txBody>
          <a:bodyPr/>
          <a:lstStyle/>
          <a:p>
            <a:endParaRPr lang="en-US"/>
          </a:p>
        </p:txBody>
      </p:sp>
      <p:sp>
        <p:nvSpPr>
          <p:cNvPr id="14557" name="Rectangle 821"/>
          <p:cNvSpPr>
            <a:spLocks noChangeArrowheads="1"/>
          </p:cNvSpPr>
          <p:nvPr/>
        </p:nvSpPr>
        <p:spPr bwMode="auto">
          <a:xfrm>
            <a:off x="3365500" y="1306513"/>
            <a:ext cx="1588" cy="1587"/>
          </a:xfrm>
          <a:prstGeom prst="rect">
            <a:avLst/>
          </a:prstGeom>
          <a:solidFill>
            <a:schemeClr val="bg1"/>
          </a:solidFill>
          <a:ln w="3175">
            <a:solidFill>
              <a:srgbClr val="808080"/>
            </a:solidFill>
            <a:miter lim="800000"/>
            <a:headEnd/>
            <a:tailEnd/>
          </a:ln>
        </p:spPr>
        <p:txBody>
          <a:bodyPr/>
          <a:lstStyle/>
          <a:p>
            <a:endParaRPr lang="en-US"/>
          </a:p>
        </p:txBody>
      </p:sp>
      <p:sp>
        <p:nvSpPr>
          <p:cNvPr id="14558" name="Freeform 822"/>
          <p:cNvSpPr>
            <a:spLocks/>
          </p:cNvSpPr>
          <p:nvPr/>
        </p:nvSpPr>
        <p:spPr bwMode="auto">
          <a:xfrm>
            <a:off x="3252788" y="1273175"/>
            <a:ext cx="1587" cy="1588"/>
          </a:xfrm>
          <a:custGeom>
            <a:avLst/>
            <a:gdLst>
              <a:gd name="T0" fmla="*/ 0 w 1587"/>
              <a:gd name="T1" fmla="*/ 2 h 2"/>
              <a:gd name="T2" fmla="*/ 0 w 1587"/>
              <a:gd name="T3" fmla="*/ 0 h 2"/>
              <a:gd name="T4" fmla="*/ 0 w 1587"/>
              <a:gd name="T5" fmla="*/ 2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59" name="Freeform 823"/>
          <p:cNvSpPr>
            <a:spLocks/>
          </p:cNvSpPr>
          <p:nvPr/>
        </p:nvSpPr>
        <p:spPr bwMode="auto">
          <a:xfrm>
            <a:off x="3422650" y="1223963"/>
            <a:ext cx="1588" cy="1587"/>
          </a:xfrm>
          <a:custGeom>
            <a:avLst/>
            <a:gdLst>
              <a:gd name="T0" fmla="*/ 0 w 1588"/>
              <a:gd name="T1" fmla="*/ 0 h 1"/>
              <a:gd name="T2" fmla="*/ 0 w 1588"/>
              <a:gd name="T3" fmla="*/ 1 h 1"/>
              <a:gd name="T4" fmla="*/ 0 w 1588"/>
              <a:gd name="T5" fmla="*/ 0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0" name="Freeform 824"/>
          <p:cNvSpPr>
            <a:spLocks/>
          </p:cNvSpPr>
          <p:nvPr/>
        </p:nvSpPr>
        <p:spPr bwMode="auto">
          <a:xfrm>
            <a:off x="3257550" y="1285875"/>
            <a:ext cx="1588" cy="1588"/>
          </a:xfrm>
          <a:custGeom>
            <a:avLst/>
            <a:gdLst>
              <a:gd name="T0" fmla="*/ 0 w 2"/>
              <a:gd name="T1" fmla="*/ 0 h 1588"/>
              <a:gd name="T2" fmla="*/ 2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1" name="Freeform 825"/>
          <p:cNvSpPr>
            <a:spLocks/>
          </p:cNvSpPr>
          <p:nvPr/>
        </p:nvSpPr>
        <p:spPr bwMode="auto">
          <a:xfrm>
            <a:off x="3640138" y="1038225"/>
            <a:ext cx="1587" cy="1588"/>
          </a:xfrm>
          <a:custGeom>
            <a:avLst/>
            <a:gdLst>
              <a:gd name="T0" fmla="*/ 0 w 1587"/>
              <a:gd name="T1" fmla="*/ 0 h 1"/>
              <a:gd name="T2" fmla="*/ 0 w 1587"/>
              <a:gd name="T3" fmla="*/ 1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2" name="Freeform 826"/>
          <p:cNvSpPr>
            <a:spLocks/>
          </p:cNvSpPr>
          <p:nvPr/>
        </p:nvSpPr>
        <p:spPr bwMode="auto">
          <a:xfrm>
            <a:off x="3292475" y="1266825"/>
            <a:ext cx="1588" cy="1588"/>
          </a:xfrm>
          <a:custGeom>
            <a:avLst/>
            <a:gdLst>
              <a:gd name="T0" fmla="*/ 0 w 1588"/>
              <a:gd name="T1" fmla="*/ 1 h 1"/>
              <a:gd name="T2" fmla="*/ 0 w 1588"/>
              <a:gd name="T3" fmla="*/ 0 h 1"/>
              <a:gd name="T4" fmla="*/ 0 w 1588"/>
              <a:gd name="T5" fmla="*/ 1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3" name="Freeform 827"/>
          <p:cNvSpPr>
            <a:spLocks/>
          </p:cNvSpPr>
          <p:nvPr/>
        </p:nvSpPr>
        <p:spPr bwMode="auto">
          <a:xfrm>
            <a:off x="3289300" y="1271588"/>
            <a:ext cx="3175" cy="1587"/>
          </a:xfrm>
          <a:custGeom>
            <a:avLst/>
            <a:gdLst>
              <a:gd name="T0" fmla="*/ 0 w 1"/>
              <a:gd name="T1" fmla="*/ 2 h 2"/>
              <a:gd name="T2" fmla="*/ 0 w 1"/>
              <a:gd name="T3" fmla="*/ 0 h 2"/>
              <a:gd name="T4" fmla="*/ 0 w 1"/>
              <a:gd name="T5" fmla="*/ 2 h 2"/>
              <a:gd name="T6" fmla="*/ 0 w 1"/>
              <a:gd name="T7" fmla="*/ 0 h 2"/>
              <a:gd name="T8" fmla="*/ 1 w 1"/>
              <a:gd name="T9" fmla="*/ 2 h 2"/>
              <a:gd name="T10" fmla="*/ 0 w 1"/>
              <a:gd name="T11" fmla="*/ 2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2"/>
                </a:moveTo>
                <a:lnTo>
                  <a:pt x="0" y="0"/>
                </a:lnTo>
                <a:lnTo>
                  <a:pt x="0" y="2"/>
                </a:lnTo>
                <a:lnTo>
                  <a:pt x="0" y="0"/>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4" name="Freeform 828"/>
          <p:cNvSpPr>
            <a:spLocks/>
          </p:cNvSpPr>
          <p:nvPr/>
        </p:nvSpPr>
        <p:spPr bwMode="auto">
          <a:xfrm>
            <a:off x="3381375" y="1211263"/>
            <a:ext cx="3175" cy="3175"/>
          </a:xfrm>
          <a:custGeom>
            <a:avLst/>
            <a:gdLst>
              <a:gd name="T0" fmla="*/ 0 w 2"/>
              <a:gd name="T1" fmla="*/ 1 h 1"/>
              <a:gd name="T2" fmla="*/ 0 w 2"/>
              <a:gd name="T3" fmla="*/ 0 h 1"/>
              <a:gd name="T4" fmla="*/ 2 w 2"/>
              <a:gd name="T5" fmla="*/ 1 h 1"/>
              <a:gd name="T6" fmla="*/ 0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0"/>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5" name="Freeform 829"/>
          <p:cNvSpPr>
            <a:spLocks/>
          </p:cNvSpPr>
          <p:nvPr/>
        </p:nvSpPr>
        <p:spPr bwMode="auto">
          <a:xfrm>
            <a:off x="3419475" y="1250950"/>
            <a:ext cx="3175" cy="1588"/>
          </a:xfrm>
          <a:custGeom>
            <a:avLst/>
            <a:gdLst>
              <a:gd name="T0" fmla="*/ 2 w 2"/>
              <a:gd name="T1" fmla="*/ 0 h 2"/>
              <a:gd name="T2" fmla="*/ 0 w 2"/>
              <a:gd name="T3" fmla="*/ 2 h 2"/>
              <a:gd name="T4" fmla="*/ 0 w 2"/>
              <a:gd name="T5" fmla="*/ 0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0"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6" name="Rectangle 830"/>
          <p:cNvSpPr>
            <a:spLocks noChangeArrowheads="1"/>
          </p:cNvSpPr>
          <p:nvPr/>
        </p:nvSpPr>
        <p:spPr bwMode="auto">
          <a:xfrm>
            <a:off x="3268663" y="1281113"/>
            <a:ext cx="3175" cy="1587"/>
          </a:xfrm>
          <a:prstGeom prst="rect">
            <a:avLst/>
          </a:prstGeom>
          <a:solidFill>
            <a:schemeClr val="bg1"/>
          </a:solidFill>
          <a:ln w="3175">
            <a:solidFill>
              <a:srgbClr val="808080"/>
            </a:solidFill>
            <a:miter lim="800000"/>
            <a:headEnd/>
            <a:tailEnd/>
          </a:ln>
        </p:spPr>
        <p:txBody>
          <a:bodyPr/>
          <a:lstStyle/>
          <a:p>
            <a:endParaRPr lang="en-US"/>
          </a:p>
        </p:txBody>
      </p:sp>
      <p:sp>
        <p:nvSpPr>
          <p:cNvPr id="14567" name="Freeform 831"/>
          <p:cNvSpPr>
            <a:spLocks/>
          </p:cNvSpPr>
          <p:nvPr/>
        </p:nvSpPr>
        <p:spPr bwMode="auto">
          <a:xfrm>
            <a:off x="3257550" y="1270000"/>
            <a:ext cx="1588" cy="1588"/>
          </a:xfrm>
          <a:custGeom>
            <a:avLst/>
            <a:gdLst>
              <a:gd name="T0" fmla="*/ 2 w 2"/>
              <a:gd name="T1" fmla="*/ 0 h 1588"/>
              <a:gd name="T2" fmla="*/ 0 w 2"/>
              <a:gd name="T3" fmla="*/ 0 h 1588"/>
              <a:gd name="T4" fmla="*/ 2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8" name="Freeform 832"/>
          <p:cNvSpPr>
            <a:spLocks/>
          </p:cNvSpPr>
          <p:nvPr/>
        </p:nvSpPr>
        <p:spPr bwMode="auto">
          <a:xfrm>
            <a:off x="3413125" y="1238250"/>
            <a:ext cx="1588" cy="1588"/>
          </a:xfrm>
          <a:custGeom>
            <a:avLst/>
            <a:gdLst>
              <a:gd name="T0" fmla="*/ 2 w 2"/>
              <a:gd name="T1" fmla="*/ 0 h 2"/>
              <a:gd name="T2" fmla="*/ 2 w 2"/>
              <a:gd name="T3" fmla="*/ 2 h 2"/>
              <a:gd name="T4" fmla="*/ 0 w 2"/>
              <a:gd name="T5" fmla="*/ 2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2"/>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69" name="Freeform 833"/>
          <p:cNvSpPr>
            <a:spLocks/>
          </p:cNvSpPr>
          <p:nvPr/>
        </p:nvSpPr>
        <p:spPr bwMode="auto">
          <a:xfrm>
            <a:off x="3409950" y="1182688"/>
            <a:ext cx="3175" cy="1587"/>
          </a:xfrm>
          <a:custGeom>
            <a:avLst/>
            <a:gdLst>
              <a:gd name="T0" fmla="*/ 1 w 1"/>
              <a:gd name="T1" fmla="*/ 0 h 2"/>
              <a:gd name="T2" fmla="*/ 0 w 1"/>
              <a:gd name="T3" fmla="*/ 0 h 2"/>
              <a:gd name="T4" fmla="*/ 0 w 1"/>
              <a:gd name="T5" fmla="*/ 2 h 2"/>
              <a:gd name="T6" fmla="*/ 0 w 1"/>
              <a:gd name="T7" fmla="*/ 0 h 2"/>
              <a:gd name="T8" fmla="*/ 1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0" y="0"/>
                </a:lnTo>
                <a:lnTo>
                  <a:pt x="0" y="2"/>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0" name="Freeform 834"/>
          <p:cNvSpPr>
            <a:spLocks/>
          </p:cNvSpPr>
          <p:nvPr/>
        </p:nvSpPr>
        <p:spPr bwMode="auto">
          <a:xfrm>
            <a:off x="3294063" y="1285875"/>
            <a:ext cx="3175" cy="1588"/>
          </a:xfrm>
          <a:custGeom>
            <a:avLst/>
            <a:gdLst>
              <a:gd name="T0" fmla="*/ 0 w 2"/>
              <a:gd name="T1" fmla="*/ 1 h 1"/>
              <a:gd name="T2" fmla="*/ 0 w 2"/>
              <a:gd name="T3" fmla="*/ 0 h 1"/>
              <a:gd name="T4" fmla="*/ 2 w 2"/>
              <a:gd name="T5" fmla="*/ 0 h 1"/>
              <a:gd name="T6" fmla="*/ 0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0"/>
                </a:lnTo>
                <a:lnTo>
                  <a:pt x="2"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1" name="Freeform 835"/>
          <p:cNvSpPr>
            <a:spLocks/>
          </p:cNvSpPr>
          <p:nvPr/>
        </p:nvSpPr>
        <p:spPr bwMode="auto">
          <a:xfrm>
            <a:off x="3273425" y="1274763"/>
            <a:ext cx="1588" cy="3175"/>
          </a:xfrm>
          <a:custGeom>
            <a:avLst/>
            <a:gdLst>
              <a:gd name="T0" fmla="*/ 0 w 1588"/>
              <a:gd name="T1" fmla="*/ 1 h 1"/>
              <a:gd name="T2" fmla="*/ 0 w 1588"/>
              <a:gd name="T3" fmla="*/ 0 h 1"/>
              <a:gd name="T4" fmla="*/ 0 w 1588"/>
              <a:gd name="T5" fmla="*/ 1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2" name="Freeform 836"/>
          <p:cNvSpPr>
            <a:spLocks/>
          </p:cNvSpPr>
          <p:nvPr/>
        </p:nvSpPr>
        <p:spPr bwMode="auto">
          <a:xfrm>
            <a:off x="3298825" y="1306513"/>
            <a:ext cx="3175" cy="1587"/>
          </a:xfrm>
          <a:custGeom>
            <a:avLst/>
            <a:gdLst>
              <a:gd name="T0" fmla="*/ 0 w 2"/>
              <a:gd name="T1" fmla="*/ 0 h 1587"/>
              <a:gd name="T2" fmla="*/ 2 w 2"/>
              <a:gd name="T3" fmla="*/ 0 h 1587"/>
              <a:gd name="T4" fmla="*/ 0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3" name="Rectangle 837"/>
          <p:cNvSpPr>
            <a:spLocks noChangeArrowheads="1"/>
          </p:cNvSpPr>
          <p:nvPr/>
        </p:nvSpPr>
        <p:spPr bwMode="auto">
          <a:xfrm>
            <a:off x="3436938" y="1252538"/>
            <a:ext cx="1587" cy="1587"/>
          </a:xfrm>
          <a:prstGeom prst="rect">
            <a:avLst/>
          </a:prstGeom>
          <a:solidFill>
            <a:schemeClr val="bg1"/>
          </a:solidFill>
          <a:ln w="3175">
            <a:solidFill>
              <a:srgbClr val="808080"/>
            </a:solidFill>
            <a:miter lim="800000"/>
            <a:headEnd/>
            <a:tailEnd/>
          </a:ln>
        </p:spPr>
        <p:txBody>
          <a:bodyPr/>
          <a:lstStyle/>
          <a:p>
            <a:endParaRPr lang="en-US"/>
          </a:p>
        </p:txBody>
      </p:sp>
      <p:sp>
        <p:nvSpPr>
          <p:cNvPr id="14574" name="Freeform 838"/>
          <p:cNvSpPr>
            <a:spLocks/>
          </p:cNvSpPr>
          <p:nvPr/>
        </p:nvSpPr>
        <p:spPr bwMode="auto">
          <a:xfrm>
            <a:off x="3311525" y="1246188"/>
            <a:ext cx="1588" cy="1587"/>
          </a:xfrm>
          <a:custGeom>
            <a:avLst/>
            <a:gdLst>
              <a:gd name="T0" fmla="*/ 0 w 2"/>
              <a:gd name="T1" fmla="*/ 0 h 2"/>
              <a:gd name="T2" fmla="*/ 2 w 2"/>
              <a:gd name="T3" fmla="*/ 0 h 2"/>
              <a:gd name="T4" fmla="*/ 2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5" name="Freeform 839"/>
          <p:cNvSpPr>
            <a:spLocks/>
          </p:cNvSpPr>
          <p:nvPr/>
        </p:nvSpPr>
        <p:spPr bwMode="auto">
          <a:xfrm>
            <a:off x="3240088" y="1266825"/>
            <a:ext cx="3175" cy="1588"/>
          </a:xfrm>
          <a:custGeom>
            <a:avLst/>
            <a:gdLst>
              <a:gd name="T0" fmla="*/ 0 w 2"/>
              <a:gd name="T1" fmla="*/ 0 h 1"/>
              <a:gd name="T2" fmla="*/ 2 w 2"/>
              <a:gd name="T3" fmla="*/ 0 h 1"/>
              <a:gd name="T4" fmla="*/ 2 w 2"/>
              <a:gd name="T5" fmla="*/ 1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2" y="0"/>
                </a:lnTo>
                <a:lnTo>
                  <a:pt x="2"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6" name="Freeform 840"/>
          <p:cNvSpPr>
            <a:spLocks/>
          </p:cNvSpPr>
          <p:nvPr/>
        </p:nvSpPr>
        <p:spPr bwMode="auto">
          <a:xfrm>
            <a:off x="3351213" y="1303338"/>
            <a:ext cx="3175" cy="1587"/>
          </a:xfrm>
          <a:custGeom>
            <a:avLst/>
            <a:gdLst>
              <a:gd name="T0" fmla="*/ 1 w 1"/>
              <a:gd name="T1" fmla="*/ 0 h 2"/>
              <a:gd name="T2" fmla="*/ 1 w 1"/>
              <a:gd name="T3" fmla="*/ 2 h 2"/>
              <a:gd name="T4" fmla="*/ 1 w 1"/>
              <a:gd name="T5" fmla="*/ 0 h 2"/>
              <a:gd name="T6" fmla="*/ 0 w 1"/>
              <a:gd name="T7" fmla="*/ 0 h 2"/>
              <a:gd name="T8" fmla="*/ 0 w 1"/>
              <a:gd name="T9" fmla="*/ 2 h 2"/>
              <a:gd name="T10" fmla="*/ 0 w 1"/>
              <a:gd name="T11" fmla="*/ 0 h 2"/>
              <a:gd name="T12" fmla="*/ 1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2"/>
                </a:lnTo>
                <a:lnTo>
                  <a:pt x="1" y="0"/>
                </a:lnTo>
                <a:lnTo>
                  <a:pt x="0" y="0"/>
                </a:lnTo>
                <a:lnTo>
                  <a:pt x="0" y="2"/>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7" name="Freeform 841"/>
          <p:cNvSpPr>
            <a:spLocks/>
          </p:cNvSpPr>
          <p:nvPr/>
        </p:nvSpPr>
        <p:spPr bwMode="auto">
          <a:xfrm>
            <a:off x="3327400" y="1293813"/>
            <a:ext cx="3175" cy="1587"/>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8" name="Freeform 842"/>
          <p:cNvSpPr>
            <a:spLocks/>
          </p:cNvSpPr>
          <p:nvPr/>
        </p:nvSpPr>
        <p:spPr bwMode="auto">
          <a:xfrm>
            <a:off x="3346450" y="1306513"/>
            <a:ext cx="3175" cy="1587"/>
          </a:xfrm>
          <a:custGeom>
            <a:avLst/>
            <a:gdLst>
              <a:gd name="T0" fmla="*/ 0 w 3175"/>
              <a:gd name="T1" fmla="*/ 1 h 1"/>
              <a:gd name="T2" fmla="*/ 0 w 3175"/>
              <a:gd name="T3" fmla="*/ 0 h 1"/>
              <a:gd name="T4" fmla="*/ 0 w 3175"/>
              <a:gd name="T5" fmla="*/ 1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79" name="Freeform 843"/>
          <p:cNvSpPr>
            <a:spLocks/>
          </p:cNvSpPr>
          <p:nvPr/>
        </p:nvSpPr>
        <p:spPr bwMode="auto">
          <a:xfrm>
            <a:off x="3313113" y="1309688"/>
            <a:ext cx="3175"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80" name="Freeform 844"/>
          <p:cNvSpPr>
            <a:spLocks/>
          </p:cNvSpPr>
          <p:nvPr/>
        </p:nvSpPr>
        <p:spPr bwMode="auto">
          <a:xfrm>
            <a:off x="3252788" y="1289050"/>
            <a:ext cx="1587" cy="1588"/>
          </a:xfrm>
          <a:custGeom>
            <a:avLst/>
            <a:gdLst>
              <a:gd name="T0" fmla="*/ 0 w 1"/>
              <a:gd name="T1" fmla="*/ 0 h 1588"/>
              <a:gd name="T2" fmla="*/ 1 w 1"/>
              <a:gd name="T3" fmla="*/ 0 h 1588"/>
              <a:gd name="T4" fmla="*/ 0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81" name="Rectangle 845"/>
          <p:cNvSpPr>
            <a:spLocks noChangeArrowheads="1"/>
          </p:cNvSpPr>
          <p:nvPr/>
        </p:nvSpPr>
        <p:spPr bwMode="auto">
          <a:xfrm>
            <a:off x="3354388" y="1262063"/>
            <a:ext cx="1587" cy="1587"/>
          </a:xfrm>
          <a:prstGeom prst="rect">
            <a:avLst/>
          </a:prstGeom>
          <a:solidFill>
            <a:schemeClr val="bg1"/>
          </a:solidFill>
          <a:ln w="3175">
            <a:solidFill>
              <a:srgbClr val="808080"/>
            </a:solidFill>
            <a:miter lim="800000"/>
            <a:headEnd/>
            <a:tailEnd/>
          </a:ln>
        </p:spPr>
        <p:txBody>
          <a:bodyPr/>
          <a:lstStyle/>
          <a:p>
            <a:endParaRPr lang="en-US"/>
          </a:p>
        </p:txBody>
      </p:sp>
      <p:sp>
        <p:nvSpPr>
          <p:cNvPr id="14582" name="Freeform 846"/>
          <p:cNvSpPr>
            <a:spLocks/>
          </p:cNvSpPr>
          <p:nvPr/>
        </p:nvSpPr>
        <p:spPr bwMode="auto">
          <a:xfrm>
            <a:off x="3322638" y="1247775"/>
            <a:ext cx="3175" cy="1588"/>
          </a:xfrm>
          <a:custGeom>
            <a:avLst/>
            <a:gdLst>
              <a:gd name="T0" fmla="*/ 0 w 3175"/>
              <a:gd name="T1" fmla="*/ 0 h 2"/>
              <a:gd name="T2" fmla="*/ 0 w 3175"/>
              <a:gd name="T3" fmla="*/ 2 h 2"/>
              <a:gd name="T4" fmla="*/ 0 w 3175"/>
              <a:gd name="T5" fmla="*/ 0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83" name="Rectangle 847"/>
          <p:cNvSpPr>
            <a:spLocks noChangeArrowheads="1"/>
          </p:cNvSpPr>
          <p:nvPr/>
        </p:nvSpPr>
        <p:spPr bwMode="auto">
          <a:xfrm>
            <a:off x="3394075" y="1238250"/>
            <a:ext cx="1588" cy="1588"/>
          </a:xfrm>
          <a:prstGeom prst="rect">
            <a:avLst/>
          </a:prstGeom>
          <a:solidFill>
            <a:schemeClr val="bg1"/>
          </a:solidFill>
          <a:ln w="3175">
            <a:solidFill>
              <a:srgbClr val="808080"/>
            </a:solidFill>
            <a:miter lim="800000"/>
            <a:headEnd/>
            <a:tailEnd/>
          </a:ln>
        </p:spPr>
        <p:txBody>
          <a:bodyPr/>
          <a:lstStyle/>
          <a:p>
            <a:endParaRPr lang="en-US"/>
          </a:p>
        </p:txBody>
      </p:sp>
      <p:sp>
        <p:nvSpPr>
          <p:cNvPr id="14584" name="Freeform 848"/>
          <p:cNvSpPr>
            <a:spLocks/>
          </p:cNvSpPr>
          <p:nvPr/>
        </p:nvSpPr>
        <p:spPr bwMode="auto">
          <a:xfrm>
            <a:off x="3390900" y="1214438"/>
            <a:ext cx="3175" cy="1587"/>
          </a:xfrm>
          <a:custGeom>
            <a:avLst/>
            <a:gdLst>
              <a:gd name="T0" fmla="*/ 1 w 1"/>
              <a:gd name="T1" fmla="*/ 0 h 2"/>
              <a:gd name="T2" fmla="*/ 0 w 1"/>
              <a:gd name="T3" fmla="*/ 0 h 2"/>
              <a:gd name="T4" fmla="*/ 0 w 1"/>
              <a:gd name="T5" fmla="*/ 2 h 2"/>
              <a:gd name="T6" fmla="*/ 0 w 1"/>
              <a:gd name="T7" fmla="*/ 0 h 2"/>
              <a:gd name="T8" fmla="*/ 1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0" y="0"/>
                </a:lnTo>
                <a:lnTo>
                  <a:pt x="0" y="2"/>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85" name="Freeform 849"/>
          <p:cNvSpPr>
            <a:spLocks/>
          </p:cNvSpPr>
          <p:nvPr/>
        </p:nvSpPr>
        <p:spPr bwMode="auto">
          <a:xfrm>
            <a:off x="3433763" y="1220788"/>
            <a:ext cx="3175"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86" name="Freeform 850"/>
          <p:cNvSpPr>
            <a:spLocks/>
          </p:cNvSpPr>
          <p:nvPr/>
        </p:nvSpPr>
        <p:spPr bwMode="auto">
          <a:xfrm>
            <a:off x="3381375" y="1243013"/>
            <a:ext cx="3175"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87" name="Freeform 851"/>
          <p:cNvSpPr>
            <a:spLocks/>
          </p:cNvSpPr>
          <p:nvPr/>
        </p:nvSpPr>
        <p:spPr bwMode="auto">
          <a:xfrm>
            <a:off x="3248025" y="1295400"/>
            <a:ext cx="1588" cy="3175"/>
          </a:xfrm>
          <a:custGeom>
            <a:avLst/>
            <a:gdLst>
              <a:gd name="T0" fmla="*/ 0 w 1588"/>
              <a:gd name="T1" fmla="*/ 1 h 1"/>
              <a:gd name="T2" fmla="*/ 0 w 1588"/>
              <a:gd name="T3" fmla="*/ 0 h 1"/>
              <a:gd name="T4" fmla="*/ 0 w 1588"/>
              <a:gd name="T5" fmla="*/ 1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88" name="Freeform 852"/>
          <p:cNvSpPr>
            <a:spLocks/>
          </p:cNvSpPr>
          <p:nvPr/>
        </p:nvSpPr>
        <p:spPr bwMode="auto">
          <a:xfrm>
            <a:off x="3259138" y="1292225"/>
            <a:ext cx="3175" cy="1588"/>
          </a:xfrm>
          <a:custGeom>
            <a:avLst/>
            <a:gdLst>
              <a:gd name="T0" fmla="*/ 0 w 2"/>
              <a:gd name="T1" fmla="*/ 1 h 1"/>
              <a:gd name="T2" fmla="*/ 0 w 2"/>
              <a:gd name="T3" fmla="*/ 0 h 1"/>
              <a:gd name="T4" fmla="*/ 0 w 2"/>
              <a:gd name="T5" fmla="*/ 1 h 1"/>
              <a:gd name="T6" fmla="*/ 2 w 2"/>
              <a:gd name="T7" fmla="*/ 1 h 1"/>
              <a:gd name="T8" fmla="*/ 0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0"/>
                </a:lnTo>
                <a:lnTo>
                  <a:pt x="0"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89" name="Freeform 853"/>
          <p:cNvSpPr>
            <a:spLocks/>
          </p:cNvSpPr>
          <p:nvPr/>
        </p:nvSpPr>
        <p:spPr bwMode="auto">
          <a:xfrm>
            <a:off x="3413125" y="1282700"/>
            <a:ext cx="1588" cy="1588"/>
          </a:xfrm>
          <a:custGeom>
            <a:avLst/>
            <a:gdLst>
              <a:gd name="T0" fmla="*/ 2 w 2"/>
              <a:gd name="T1" fmla="*/ 0 h 2"/>
              <a:gd name="T2" fmla="*/ 2 w 2"/>
              <a:gd name="T3" fmla="*/ 2 h 2"/>
              <a:gd name="T4" fmla="*/ 0 w 2"/>
              <a:gd name="T5" fmla="*/ 0 h 2"/>
              <a:gd name="T6" fmla="*/ 2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2" y="0"/>
                </a:moveTo>
                <a:lnTo>
                  <a:pt x="2" y="2"/>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0" name="Freeform 854"/>
          <p:cNvSpPr>
            <a:spLocks/>
          </p:cNvSpPr>
          <p:nvPr/>
        </p:nvSpPr>
        <p:spPr bwMode="auto">
          <a:xfrm>
            <a:off x="3233738" y="1293813"/>
            <a:ext cx="1587" cy="1587"/>
          </a:xfrm>
          <a:custGeom>
            <a:avLst/>
            <a:gdLst>
              <a:gd name="T0" fmla="*/ 0 w 2"/>
              <a:gd name="T1" fmla="*/ 0 h 1587"/>
              <a:gd name="T2" fmla="*/ 2 w 2"/>
              <a:gd name="T3" fmla="*/ 0 h 1587"/>
              <a:gd name="T4" fmla="*/ 0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1" name="Freeform 855"/>
          <p:cNvSpPr>
            <a:spLocks/>
          </p:cNvSpPr>
          <p:nvPr/>
        </p:nvSpPr>
        <p:spPr bwMode="auto">
          <a:xfrm>
            <a:off x="3257550" y="1290638"/>
            <a:ext cx="1588" cy="1587"/>
          </a:xfrm>
          <a:custGeom>
            <a:avLst/>
            <a:gdLst>
              <a:gd name="T0" fmla="*/ 0 w 2"/>
              <a:gd name="T1" fmla="*/ 0 h 1587"/>
              <a:gd name="T2" fmla="*/ 2 w 2"/>
              <a:gd name="T3" fmla="*/ 0 h 1587"/>
              <a:gd name="T4" fmla="*/ 0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2" name="Freeform 856"/>
          <p:cNvSpPr>
            <a:spLocks/>
          </p:cNvSpPr>
          <p:nvPr/>
        </p:nvSpPr>
        <p:spPr bwMode="auto">
          <a:xfrm>
            <a:off x="3336925" y="1298575"/>
            <a:ext cx="3175" cy="1588"/>
          </a:xfrm>
          <a:custGeom>
            <a:avLst/>
            <a:gdLst>
              <a:gd name="T0" fmla="*/ 0 w 3175"/>
              <a:gd name="T1" fmla="*/ 0 h 2"/>
              <a:gd name="T2" fmla="*/ 0 w 3175"/>
              <a:gd name="T3" fmla="*/ 2 h 2"/>
              <a:gd name="T4" fmla="*/ 0 w 3175"/>
              <a:gd name="T5" fmla="*/ 0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3" name="Freeform 857"/>
          <p:cNvSpPr>
            <a:spLocks/>
          </p:cNvSpPr>
          <p:nvPr/>
        </p:nvSpPr>
        <p:spPr bwMode="auto">
          <a:xfrm>
            <a:off x="3408363" y="1282700"/>
            <a:ext cx="1587" cy="1588"/>
          </a:xfrm>
          <a:custGeom>
            <a:avLst/>
            <a:gdLst>
              <a:gd name="T0" fmla="*/ 2 w 2"/>
              <a:gd name="T1" fmla="*/ 2 h 2"/>
              <a:gd name="T2" fmla="*/ 0 w 2"/>
              <a:gd name="T3" fmla="*/ 2 h 2"/>
              <a:gd name="T4" fmla="*/ 2 w 2"/>
              <a:gd name="T5" fmla="*/ 2 h 2"/>
              <a:gd name="T6" fmla="*/ 2 w 2"/>
              <a:gd name="T7" fmla="*/ 0 h 2"/>
              <a:gd name="T8" fmla="*/ 2 w 2"/>
              <a:gd name="T9" fmla="*/ 2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2" y="2"/>
                </a:moveTo>
                <a:lnTo>
                  <a:pt x="0" y="2"/>
                </a:lnTo>
                <a:lnTo>
                  <a:pt x="2" y="2"/>
                </a:lnTo>
                <a:lnTo>
                  <a:pt x="2" y="0"/>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4" name="Freeform 858"/>
          <p:cNvSpPr>
            <a:spLocks/>
          </p:cNvSpPr>
          <p:nvPr/>
        </p:nvSpPr>
        <p:spPr bwMode="auto">
          <a:xfrm>
            <a:off x="3424238" y="1268413"/>
            <a:ext cx="3175"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5" name="Freeform 859"/>
          <p:cNvSpPr>
            <a:spLocks/>
          </p:cNvSpPr>
          <p:nvPr/>
        </p:nvSpPr>
        <p:spPr bwMode="auto">
          <a:xfrm>
            <a:off x="3279775" y="1301750"/>
            <a:ext cx="3175" cy="1588"/>
          </a:xfrm>
          <a:custGeom>
            <a:avLst/>
            <a:gdLst>
              <a:gd name="T0" fmla="*/ 0 w 1"/>
              <a:gd name="T1" fmla="*/ 0 h 1"/>
              <a:gd name="T2" fmla="*/ 1 w 1"/>
              <a:gd name="T3" fmla="*/ 0 h 1"/>
              <a:gd name="T4" fmla="*/ 1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1"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6" name="Freeform 860"/>
          <p:cNvSpPr>
            <a:spLocks/>
          </p:cNvSpPr>
          <p:nvPr/>
        </p:nvSpPr>
        <p:spPr bwMode="auto">
          <a:xfrm>
            <a:off x="3292475" y="1285875"/>
            <a:ext cx="1588" cy="1588"/>
          </a:xfrm>
          <a:custGeom>
            <a:avLst/>
            <a:gdLst>
              <a:gd name="T0" fmla="*/ 0 w 1588"/>
              <a:gd name="T1" fmla="*/ 2 h 2"/>
              <a:gd name="T2" fmla="*/ 0 w 1588"/>
              <a:gd name="T3" fmla="*/ 0 h 2"/>
              <a:gd name="T4" fmla="*/ 0 w 1588"/>
              <a:gd name="T5" fmla="*/ 2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7" name="Freeform 861"/>
          <p:cNvSpPr>
            <a:spLocks/>
          </p:cNvSpPr>
          <p:nvPr/>
        </p:nvSpPr>
        <p:spPr bwMode="auto">
          <a:xfrm>
            <a:off x="3284538" y="1308100"/>
            <a:ext cx="3175" cy="1588"/>
          </a:xfrm>
          <a:custGeom>
            <a:avLst/>
            <a:gdLst>
              <a:gd name="T0" fmla="*/ 1 w 1"/>
              <a:gd name="T1" fmla="*/ 0 h 2"/>
              <a:gd name="T2" fmla="*/ 0 w 1"/>
              <a:gd name="T3" fmla="*/ 2 h 2"/>
              <a:gd name="T4" fmla="*/ 0 w 1"/>
              <a:gd name="T5" fmla="*/ 0 h 2"/>
              <a:gd name="T6" fmla="*/ 1 w 1"/>
              <a:gd name="T7" fmla="*/ 0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1" y="0"/>
                </a:moveTo>
                <a:lnTo>
                  <a:pt x="0" y="2"/>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8" name="Freeform 862"/>
          <p:cNvSpPr>
            <a:spLocks/>
          </p:cNvSpPr>
          <p:nvPr/>
        </p:nvSpPr>
        <p:spPr bwMode="auto">
          <a:xfrm>
            <a:off x="3257550" y="1271588"/>
            <a:ext cx="1588"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599" name="Freeform 863"/>
          <p:cNvSpPr>
            <a:spLocks/>
          </p:cNvSpPr>
          <p:nvPr/>
        </p:nvSpPr>
        <p:spPr bwMode="auto">
          <a:xfrm>
            <a:off x="3279775" y="1271588"/>
            <a:ext cx="3175" cy="1587"/>
          </a:xfrm>
          <a:custGeom>
            <a:avLst/>
            <a:gdLst>
              <a:gd name="T0" fmla="*/ 0 w 1"/>
              <a:gd name="T1" fmla="*/ 0 h 1"/>
              <a:gd name="T2" fmla="*/ 1 w 1"/>
              <a:gd name="T3" fmla="*/ 0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0" name="Freeform 864"/>
          <p:cNvSpPr>
            <a:spLocks/>
          </p:cNvSpPr>
          <p:nvPr/>
        </p:nvSpPr>
        <p:spPr bwMode="auto">
          <a:xfrm>
            <a:off x="3311525" y="1311275"/>
            <a:ext cx="1588" cy="1588"/>
          </a:xfrm>
          <a:custGeom>
            <a:avLst/>
            <a:gdLst>
              <a:gd name="T0" fmla="*/ 0 w 1"/>
              <a:gd name="T1" fmla="*/ 0 h 2"/>
              <a:gd name="T2" fmla="*/ 0 w 1"/>
              <a:gd name="T3" fmla="*/ 2 h 2"/>
              <a:gd name="T4" fmla="*/ 0 w 1"/>
              <a:gd name="T5" fmla="*/ 0 h 2"/>
              <a:gd name="T6" fmla="*/ 1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2"/>
                </a:lnTo>
                <a:lnTo>
                  <a:pt x="0" y="0"/>
                </a:ln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1" name="Freeform 865"/>
          <p:cNvSpPr>
            <a:spLocks/>
          </p:cNvSpPr>
          <p:nvPr/>
        </p:nvSpPr>
        <p:spPr bwMode="auto">
          <a:xfrm>
            <a:off x="3282950" y="1314450"/>
            <a:ext cx="1588" cy="1588"/>
          </a:xfrm>
          <a:custGeom>
            <a:avLst/>
            <a:gdLst>
              <a:gd name="T0" fmla="*/ 0 w 1588"/>
              <a:gd name="T1" fmla="*/ 1 h 1"/>
              <a:gd name="T2" fmla="*/ 0 w 1588"/>
              <a:gd name="T3" fmla="*/ 0 h 1"/>
              <a:gd name="T4" fmla="*/ 0 w 1588"/>
              <a:gd name="T5" fmla="*/ 1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2" name="Freeform 866"/>
          <p:cNvSpPr>
            <a:spLocks/>
          </p:cNvSpPr>
          <p:nvPr/>
        </p:nvSpPr>
        <p:spPr bwMode="auto">
          <a:xfrm>
            <a:off x="3289300" y="1309688"/>
            <a:ext cx="3175"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3" name="Freeform 867"/>
          <p:cNvSpPr>
            <a:spLocks/>
          </p:cNvSpPr>
          <p:nvPr/>
        </p:nvSpPr>
        <p:spPr bwMode="auto">
          <a:xfrm>
            <a:off x="3282950" y="1289050"/>
            <a:ext cx="1588" cy="1588"/>
          </a:xfrm>
          <a:custGeom>
            <a:avLst/>
            <a:gdLst>
              <a:gd name="T0" fmla="*/ 0 w 1588"/>
              <a:gd name="T1" fmla="*/ 2 h 2"/>
              <a:gd name="T2" fmla="*/ 0 w 1588"/>
              <a:gd name="T3" fmla="*/ 0 h 2"/>
              <a:gd name="T4" fmla="*/ 0 w 1588"/>
              <a:gd name="T5" fmla="*/ 2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4" name="Freeform 868"/>
          <p:cNvSpPr>
            <a:spLocks/>
          </p:cNvSpPr>
          <p:nvPr/>
        </p:nvSpPr>
        <p:spPr bwMode="auto">
          <a:xfrm>
            <a:off x="3346450" y="1258888"/>
            <a:ext cx="3175" cy="1587"/>
          </a:xfrm>
          <a:custGeom>
            <a:avLst/>
            <a:gdLst>
              <a:gd name="T0" fmla="*/ 1 w 1"/>
              <a:gd name="T1" fmla="*/ 0 h 1"/>
              <a:gd name="T2" fmla="*/ 1 w 1"/>
              <a:gd name="T3" fmla="*/ 1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5" name="Freeform 869"/>
          <p:cNvSpPr>
            <a:spLocks/>
          </p:cNvSpPr>
          <p:nvPr/>
        </p:nvSpPr>
        <p:spPr bwMode="auto">
          <a:xfrm>
            <a:off x="3386138" y="1254125"/>
            <a:ext cx="3175" cy="3175"/>
          </a:xfrm>
          <a:custGeom>
            <a:avLst/>
            <a:gdLst>
              <a:gd name="T0" fmla="*/ 0 w 3175"/>
              <a:gd name="T1" fmla="*/ 0 h 2"/>
              <a:gd name="T2" fmla="*/ 0 w 3175"/>
              <a:gd name="T3" fmla="*/ 2 h 2"/>
              <a:gd name="T4" fmla="*/ 0 w 3175"/>
              <a:gd name="T5" fmla="*/ 0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6" name="Freeform 870"/>
          <p:cNvSpPr>
            <a:spLocks/>
          </p:cNvSpPr>
          <p:nvPr/>
        </p:nvSpPr>
        <p:spPr bwMode="auto">
          <a:xfrm>
            <a:off x="3248025" y="1273175"/>
            <a:ext cx="1588" cy="1588"/>
          </a:xfrm>
          <a:custGeom>
            <a:avLst/>
            <a:gdLst>
              <a:gd name="T0" fmla="*/ 0 w 1588"/>
              <a:gd name="T1" fmla="*/ 0 h 2"/>
              <a:gd name="T2" fmla="*/ 0 w 1588"/>
              <a:gd name="T3" fmla="*/ 2 h 2"/>
              <a:gd name="T4" fmla="*/ 0 w 1588"/>
              <a:gd name="T5" fmla="*/ 0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7" name="Rectangle 871"/>
          <p:cNvSpPr>
            <a:spLocks noChangeArrowheads="1"/>
          </p:cNvSpPr>
          <p:nvPr/>
        </p:nvSpPr>
        <p:spPr bwMode="auto">
          <a:xfrm>
            <a:off x="3273425" y="1273175"/>
            <a:ext cx="1588" cy="1588"/>
          </a:xfrm>
          <a:prstGeom prst="rect">
            <a:avLst/>
          </a:prstGeom>
          <a:solidFill>
            <a:schemeClr val="bg1"/>
          </a:solidFill>
          <a:ln w="3175">
            <a:solidFill>
              <a:srgbClr val="808080"/>
            </a:solidFill>
            <a:miter lim="800000"/>
            <a:headEnd/>
            <a:tailEnd/>
          </a:ln>
        </p:spPr>
        <p:txBody>
          <a:bodyPr/>
          <a:lstStyle/>
          <a:p>
            <a:endParaRPr lang="en-US"/>
          </a:p>
        </p:txBody>
      </p:sp>
      <p:sp>
        <p:nvSpPr>
          <p:cNvPr id="14608" name="Freeform 872"/>
          <p:cNvSpPr>
            <a:spLocks/>
          </p:cNvSpPr>
          <p:nvPr/>
        </p:nvSpPr>
        <p:spPr bwMode="auto">
          <a:xfrm>
            <a:off x="3263900" y="1282700"/>
            <a:ext cx="3175" cy="1588"/>
          </a:xfrm>
          <a:custGeom>
            <a:avLst/>
            <a:gdLst>
              <a:gd name="T0" fmla="*/ 0 w 3175"/>
              <a:gd name="T1" fmla="*/ 2 h 2"/>
              <a:gd name="T2" fmla="*/ 0 w 3175"/>
              <a:gd name="T3" fmla="*/ 0 h 2"/>
              <a:gd name="T4" fmla="*/ 0 w 3175"/>
              <a:gd name="T5" fmla="*/ 2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09" name="Freeform 873"/>
          <p:cNvSpPr>
            <a:spLocks/>
          </p:cNvSpPr>
          <p:nvPr/>
        </p:nvSpPr>
        <p:spPr bwMode="auto">
          <a:xfrm>
            <a:off x="3313113" y="1246188"/>
            <a:ext cx="3175"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10" name="Freeform 874"/>
          <p:cNvSpPr>
            <a:spLocks/>
          </p:cNvSpPr>
          <p:nvPr/>
        </p:nvSpPr>
        <p:spPr bwMode="auto">
          <a:xfrm>
            <a:off x="3263900" y="1284288"/>
            <a:ext cx="3175" cy="1587"/>
          </a:xfrm>
          <a:custGeom>
            <a:avLst/>
            <a:gdLst>
              <a:gd name="T0" fmla="*/ 0 w 2"/>
              <a:gd name="T1" fmla="*/ 0 h 1587"/>
              <a:gd name="T2" fmla="*/ 2 w 2"/>
              <a:gd name="T3" fmla="*/ 0 h 1587"/>
              <a:gd name="T4" fmla="*/ 0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11" name="Rectangle 875"/>
          <p:cNvSpPr>
            <a:spLocks noChangeArrowheads="1"/>
          </p:cNvSpPr>
          <p:nvPr/>
        </p:nvSpPr>
        <p:spPr bwMode="auto">
          <a:xfrm>
            <a:off x="3240088" y="1263650"/>
            <a:ext cx="3175" cy="1588"/>
          </a:xfrm>
          <a:prstGeom prst="rect">
            <a:avLst/>
          </a:prstGeom>
          <a:solidFill>
            <a:schemeClr val="bg1"/>
          </a:solidFill>
          <a:ln w="3175">
            <a:solidFill>
              <a:srgbClr val="808080"/>
            </a:solidFill>
            <a:miter lim="800000"/>
            <a:headEnd/>
            <a:tailEnd/>
          </a:ln>
        </p:spPr>
        <p:txBody>
          <a:bodyPr/>
          <a:lstStyle/>
          <a:p>
            <a:endParaRPr lang="en-US"/>
          </a:p>
        </p:txBody>
      </p:sp>
      <p:sp>
        <p:nvSpPr>
          <p:cNvPr id="14612" name="Freeform 876"/>
          <p:cNvSpPr>
            <a:spLocks/>
          </p:cNvSpPr>
          <p:nvPr/>
        </p:nvSpPr>
        <p:spPr bwMode="auto">
          <a:xfrm>
            <a:off x="3292475" y="1271588"/>
            <a:ext cx="1588"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13" name="Freeform 877"/>
          <p:cNvSpPr>
            <a:spLocks/>
          </p:cNvSpPr>
          <p:nvPr/>
        </p:nvSpPr>
        <p:spPr bwMode="auto">
          <a:xfrm>
            <a:off x="3289300" y="1309688"/>
            <a:ext cx="3175" cy="1587"/>
          </a:xfrm>
          <a:custGeom>
            <a:avLst/>
            <a:gdLst>
              <a:gd name="T0" fmla="*/ 0 w 3175"/>
              <a:gd name="T1" fmla="*/ 1 h 1"/>
              <a:gd name="T2" fmla="*/ 0 w 3175"/>
              <a:gd name="T3" fmla="*/ 0 h 1"/>
              <a:gd name="T4" fmla="*/ 0 w 3175"/>
              <a:gd name="T5" fmla="*/ 1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14" name="Freeform 878"/>
          <p:cNvSpPr>
            <a:spLocks/>
          </p:cNvSpPr>
          <p:nvPr/>
        </p:nvSpPr>
        <p:spPr bwMode="auto">
          <a:xfrm>
            <a:off x="3287713" y="1281113"/>
            <a:ext cx="1587" cy="1587"/>
          </a:xfrm>
          <a:custGeom>
            <a:avLst/>
            <a:gdLst>
              <a:gd name="T0" fmla="*/ 0 w 1587"/>
              <a:gd name="T1" fmla="*/ 2 h 2"/>
              <a:gd name="T2" fmla="*/ 0 w 1587"/>
              <a:gd name="T3" fmla="*/ 0 h 2"/>
              <a:gd name="T4" fmla="*/ 0 w 1587"/>
              <a:gd name="T5" fmla="*/ 2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15" name="Rectangle 879"/>
          <p:cNvSpPr>
            <a:spLocks noChangeArrowheads="1"/>
          </p:cNvSpPr>
          <p:nvPr/>
        </p:nvSpPr>
        <p:spPr bwMode="auto">
          <a:xfrm>
            <a:off x="3235325" y="1301750"/>
            <a:ext cx="3175" cy="1588"/>
          </a:xfrm>
          <a:prstGeom prst="rect">
            <a:avLst/>
          </a:prstGeom>
          <a:solidFill>
            <a:schemeClr val="bg1"/>
          </a:solidFill>
          <a:ln w="3175">
            <a:solidFill>
              <a:srgbClr val="808080"/>
            </a:solidFill>
            <a:miter lim="800000"/>
            <a:headEnd/>
            <a:tailEnd/>
          </a:ln>
        </p:spPr>
        <p:txBody>
          <a:bodyPr/>
          <a:lstStyle/>
          <a:p>
            <a:endParaRPr lang="en-US"/>
          </a:p>
        </p:txBody>
      </p:sp>
      <p:sp>
        <p:nvSpPr>
          <p:cNvPr id="14616" name="Freeform 880"/>
          <p:cNvSpPr>
            <a:spLocks/>
          </p:cNvSpPr>
          <p:nvPr/>
        </p:nvSpPr>
        <p:spPr bwMode="auto">
          <a:xfrm>
            <a:off x="3316288" y="1258888"/>
            <a:ext cx="1587" cy="1587"/>
          </a:xfrm>
          <a:custGeom>
            <a:avLst/>
            <a:gdLst>
              <a:gd name="T0" fmla="*/ 0 w 2"/>
              <a:gd name="T1" fmla="*/ 0 h 1587"/>
              <a:gd name="T2" fmla="*/ 2 w 2"/>
              <a:gd name="T3" fmla="*/ 0 h 1587"/>
              <a:gd name="T4" fmla="*/ 0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17" name="Freeform 881"/>
          <p:cNvSpPr>
            <a:spLocks/>
          </p:cNvSpPr>
          <p:nvPr/>
        </p:nvSpPr>
        <p:spPr bwMode="auto">
          <a:xfrm>
            <a:off x="3297238" y="1343025"/>
            <a:ext cx="1587" cy="1588"/>
          </a:xfrm>
          <a:custGeom>
            <a:avLst/>
            <a:gdLst>
              <a:gd name="T0" fmla="*/ 0 w 1"/>
              <a:gd name="T1" fmla="*/ 0 h 1588"/>
              <a:gd name="T2" fmla="*/ 1 w 1"/>
              <a:gd name="T3" fmla="*/ 0 h 1588"/>
              <a:gd name="T4" fmla="*/ 0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18" name="Rectangle 882"/>
          <p:cNvSpPr>
            <a:spLocks noChangeArrowheads="1"/>
          </p:cNvSpPr>
          <p:nvPr/>
        </p:nvSpPr>
        <p:spPr bwMode="auto">
          <a:xfrm>
            <a:off x="3322638" y="1298575"/>
            <a:ext cx="3175" cy="1588"/>
          </a:xfrm>
          <a:prstGeom prst="rect">
            <a:avLst/>
          </a:prstGeom>
          <a:solidFill>
            <a:schemeClr val="bg1"/>
          </a:solidFill>
          <a:ln w="3175">
            <a:solidFill>
              <a:srgbClr val="808080"/>
            </a:solidFill>
            <a:miter lim="800000"/>
            <a:headEnd/>
            <a:tailEnd/>
          </a:ln>
        </p:spPr>
        <p:txBody>
          <a:bodyPr/>
          <a:lstStyle/>
          <a:p>
            <a:endParaRPr lang="en-US"/>
          </a:p>
        </p:txBody>
      </p:sp>
      <p:sp>
        <p:nvSpPr>
          <p:cNvPr id="14619" name="Freeform 883"/>
          <p:cNvSpPr>
            <a:spLocks/>
          </p:cNvSpPr>
          <p:nvPr/>
        </p:nvSpPr>
        <p:spPr bwMode="auto">
          <a:xfrm>
            <a:off x="3417888" y="1220788"/>
            <a:ext cx="1587" cy="1587"/>
          </a:xfrm>
          <a:custGeom>
            <a:avLst/>
            <a:gdLst>
              <a:gd name="T0" fmla="*/ 2 w 2"/>
              <a:gd name="T1" fmla="*/ 0 h 1587"/>
              <a:gd name="T2" fmla="*/ 0 w 2"/>
              <a:gd name="T3" fmla="*/ 0 h 1587"/>
              <a:gd name="T4" fmla="*/ 2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20" name="Freeform 884"/>
          <p:cNvSpPr>
            <a:spLocks/>
          </p:cNvSpPr>
          <p:nvPr/>
        </p:nvSpPr>
        <p:spPr bwMode="auto">
          <a:xfrm>
            <a:off x="3398838" y="1262063"/>
            <a:ext cx="1587"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21" name="Freeform 885"/>
          <p:cNvSpPr>
            <a:spLocks/>
          </p:cNvSpPr>
          <p:nvPr/>
        </p:nvSpPr>
        <p:spPr bwMode="auto">
          <a:xfrm>
            <a:off x="3287713" y="1298575"/>
            <a:ext cx="1587" cy="1588"/>
          </a:xfrm>
          <a:custGeom>
            <a:avLst/>
            <a:gdLst>
              <a:gd name="T0" fmla="*/ 0 w 1587"/>
              <a:gd name="T1" fmla="*/ 2 h 2"/>
              <a:gd name="T2" fmla="*/ 0 w 1587"/>
              <a:gd name="T3" fmla="*/ 0 h 2"/>
              <a:gd name="T4" fmla="*/ 0 w 1587"/>
              <a:gd name="T5" fmla="*/ 2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22" name="Freeform 886"/>
          <p:cNvSpPr>
            <a:spLocks/>
          </p:cNvSpPr>
          <p:nvPr/>
        </p:nvSpPr>
        <p:spPr bwMode="auto">
          <a:xfrm>
            <a:off x="3625850" y="1038225"/>
            <a:ext cx="1588"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23" name="Freeform 887"/>
          <p:cNvSpPr>
            <a:spLocks/>
          </p:cNvSpPr>
          <p:nvPr/>
        </p:nvSpPr>
        <p:spPr bwMode="auto">
          <a:xfrm>
            <a:off x="3417888" y="1222375"/>
            <a:ext cx="1587" cy="1588"/>
          </a:xfrm>
          <a:custGeom>
            <a:avLst/>
            <a:gdLst>
              <a:gd name="T0" fmla="*/ 0 w 1587"/>
              <a:gd name="T1" fmla="*/ 0 h 2"/>
              <a:gd name="T2" fmla="*/ 0 w 1587"/>
              <a:gd name="T3" fmla="*/ 2 h 2"/>
              <a:gd name="T4" fmla="*/ 0 w 1587"/>
              <a:gd name="T5" fmla="*/ 0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24" name="Rectangle 888"/>
          <p:cNvSpPr>
            <a:spLocks noChangeArrowheads="1"/>
          </p:cNvSpPr>
          <p:nvPr/>
        </p:nvSpPr>
        <p:spPr bwMode="auto">
          <a:xfrm>
            <a:off x="3422650" y="1249363"/>
            <a:ext cx="1588" cy="1587"/>
          </a:xfrm>
          <a:prstGeom prst="rect">
            <a:avLst/>
          </a:prstGeom>
          <a:solidFill>
            <a:schemeClr val="bg1"/>
          </a:solidFill>
          <a:ln w="3175">
            <a:solidFill>
              <a:srgbClr val="808080"/>
            </a:solidFill>
            <a:miter lim="800000"/>
            <a:headEnd/>
            <a:tailEnd/>
          </a:ln>
        </p:spPr>
        <p:txBody>
          <a:bodyPr/>
          <a:lstStyle/>
          <a:p>
            <a:endParaRPr lang="en-US"/>
          </a:p>
        </p:txBody>
      </p:sp>
      <p:sp>
        <p:nvSpPr>
          <p:cNvPr id="14625" name="Freeform 889"/>
          <p:cNvSpPr>
            <a:spLocks/>
          </p:cNvSpPr>
          <p:nvPr/>
        </p:nvSpPr>
        <p:spPr bwMode="auto">
          <a:xfrm>
            <a:off x="3303588" y="1306513"/>
            <a:ext cx="3175" cy="1587"/>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26" name="Rectangle 890"/>
          <p:cNvSpPr>
            <a:spLocks noChangeArrowheads="1"/>
          </p:cNvSpPr>
          <p:nvPr/>
        </p:nvSpPr>
        <p:spPr bwMode="auto">
          <a:xfrm>
            <a:off x="3379788" y="1281113"/>
            <a:ext cx="1587" cy="1587"/>
          </a:xfrm>
          <a:prstGeom prst="rect">
            <a:avLst/>
          </a:prstGeom>
          <a:solidFill>
            <a:schemeClr val="bg1"/>
          </a:solidFill>
          <a:ln w="3175">
            <a:solidFill>
              <a:srgbClr val="808080"/>
            </a:solidFill>
            <a:miter lim="800000"/>
            <a:headEnd/>
            <a:tailEnd/>
          </a:ln>
        </p:spPr>
        <p:txBody>
          <a:bodyPr/>
          <a:lstStyle/>
          <a:p>
            <a:endParaRPr lang="en-US"/>
          </a:p>
        </p:txBody>
      </p:sp>
      <p:sp>
        <p:nvSpPr>
          <p:cNvPr id="14627" name="Freeform 891"/>
          <p:cNvSpPr>
            <a:spLocks/>
          </p:cNvSpPr>
          <p:nvPr/>
        </p:nvSpPr>
        <p:spPr bwMode="auto">
          <a:xfrm>
            <a:off x="3405188" y="1247775"/>
            <a:ext cx="3175" cy="1588"/>
          </a:xfrm>
          <a:custGeom>
            <a:avLst/>
            <a:gdLst>
              <a:gd name="T0" fmla="*/ 0 w 3175"/>
              <a:gd name="T1" fmla="*/ 2 h 2"/>
              <a:gd name="T2" fmla="*/ 0 w 3175"/>
              <a:gd name="T3" fmla="*/ 0 h 2"/>
              <a:gd name="T4" fmla="*/ 0 w 3175"/>
              <a:gd name="T5" fmla="*/ 2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28" name="Freeform 892"/>
          <p:cNvSpPr>
            <a:spLocks/>
          </p:cNvSpPr>
          <p:nvPr/>
        </p:nvSpPr>
        <p:spPr bwMode="auto">
          <a:xfrm>
            <a:off x="3370263" y="1323975"/>
            <a:ext cx="1587" cy="1588"/>
          </a:xfrm>
          <a:custGeom>
            <a:avLst/>
            <a:gdLst>
              <a:gd name="T0" fmla="*/ 2 w 2"/>
              <a:gd name="T1" fmla="*/ 0 h 1588"/>
              <a:gd name="T2" fmla="*/ 0 w 2"/>
              <a:gd name="T3" fmla="*/ 0 h 1588"/>
              <a:gd name="T4" fmla="*/ 2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29" name="Freeform 893"/>
          <p:cNvSpPr>
            <a:spLocks/>
          </p:cNvSpPr>
          <p:nvPr/>
        </p:nvSpPr>
        <p:spPr bwMode="auto">
          <a:xfrm>
            <a:off x="3238500" y="1300163"/>
            <a:ext cx="1588"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30" name="Freeform 894"/>
          <p:cNvSpPr>
            <a:spLocks/>
          </p:cNvSpPr>
          <p:nvPr/>
        </p:nvSpPr>
        <p:spPr bwMode="auto">
          <a:xfrm>
            <a:off x="3400425" y="1125538"/>
            <a:ext cx="3175" cy="1587"/>
          </a:xfrm>
          <a:custGeom>
            <a:avLst/>
            <a:gdLst>
              <a:gd name="T0" fmla="*/ 2 w 2"/>
              <a:gd name="T1" fmla="*/ 0 h 1587"/>
              <a:gd name="T2" fmla="*/ 0 w 2"/>
              <a:gd name="T3" fmla="*/ 0 h 1587"/>
              <a:gd name="T4" fmla="*/ 2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31" name="Rectangle 895"/>
          <p:cNvSpPr>
            <a:spLocks noChangeArrowheads="1"/>
          </p:cNvSpPr>
          <p:nvPr/>
        </p:nvSpPr>
        <p:spPr bwMode="auto">
          <a:xfrm>
            <a:off x="3443288" y="1209675"/>
            <a:ext cx="3175" cy="1588"/>
          </a:xfrm>
          <a:prstGeom prst="rect">
            <a:avLst/>
          </a:prstGeom>
          <a:solidFill>
            <a:schemeClr val="bg1"/>
          </a:solidFill>
          <a:ln w="3175">
            <a:solidFill>
              <a:srgbClr val="808080"/>
            </a:solidFill>
            <a:miter lim="800000"/>
            <a:headEnd/>
            <a:tailEnd/>
          </a:ln>
        </p:spPr>
        <p:txBody>
          <a:bodyPr/>
          <a:lstStyle/>
          <a:p>
            <a:endParaRPr lang="en-US"/>
          </a:p>
        </p:txBody>
      </p:sp>
      <p:sp>
        <p:nvSpPr>
          <p:cNvPr id="14632" name="Rectangle 896"/>
          <p:cNvSpPr>
            <a:spLocks noChangeArrowheads="1"/>
          </p:cNvSpPr>
          <p:nvPr/>
        </p:nvSpPr>
        <p:spPr bwMode="auto">
          <a:xfrm>
            <a:off x="3289300" y="1289050"/>
            <a:ext cx="3175" cy="1588"/>
          </a:xfrm>
          <a:prstGeom prst="rect">
            <a:avLst/>
          </a:prstGeom>
          <a:solidFill>
            <a:schemeClr val="bg1"/>
          </a:solidFill>
          <a:ln w="3175">
            <a:solidFill>
              <a:srgbClr val="808080"/>
            </a:solidFill>
            <a:miter lim="800000"/>
            <a:headEnd/>
            <a:tailEnd/>
          </a:ln>
        </p:spPr>
        <p:txBody>
          <a:bodyPr/>
          <a:lstStyle/>
          <a:p>
            <a:endParaRPr lang="en-US"/>
          </a:p>
        </p:txBody>
      </p:sp>
      <p:sp>
        <p:nvSpPr>
          <p:cNvPr id="14633" name="Freeform 897"/>
          <p:cNvSpPr>
            <a:spLocks/>
          </p:cNvSpPr>
          <p:nvPr/>
        </p:nvSpPr>
        <p:spPr bwMode="auto">
          <a:xfrm>
            <a:off x="3297238" y="1341438"/>
            <a:ext cx="1587" cy="1587"/>
          </a:xfrm>
          <a:custGeom>
            <a:avLst/>
            <a:gdLst>
              <a:gd name="T0" fmla="*/ 0 w 1587"/>
              <a:gd name="T1" fmla="*/ 2 h 2"/>
              <a:gd name="T2" fmla="*/ 0 w 1587"/>
              <a:gd name="T3" fmla="*/ 0 h 2"/>
              <a:gd name="T4" fmla="*/ 0 w 1587"/>
              <a:gd name="T5" fmla="*/ 2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34" name="Rectangle 898"/>
          <p:cNvSpPr>
            <a:spLocks noChangeArrowheads="1"/>
          </p:cNvSpPr>
          <p:nvPr/>
        </p:nvSpPr>
        <p:spPr bwMode="auto">
          <a:xfrm>
            <a:off x="3289300" y="1295400"/>
            <a:ext cx="3175" cy="3175"/>
          </a:xfrm>
          <a:prstGeom prst="rect">
            <a:avLst/>
          </a:prstGeom>
          <a:solidFill>
            <a:schemeClr val="bg1"/>
          </a:solidFill>
          <a:ln w="3175">
            <a:solidFill>
              <a:srgbClr val="808080"/>
            </a:solidFill>
            <a:miter lim="800000"/>
            <a:headEnd/>
            <a:tailEnd/>
          </a:ln>
        </p:spPr>
        <p:txBody>
          <a:bodyPr/>
          <a:lstStyle/>
          <a:p>
            <a:endParaRPr lang="en-US"/>
          </a:p>
        </p:txBody>
      </p:sp>
      <p:sp>
        <p:nvSpPr>
          <p:cNvPr id="14635" name="Freeform 899"/>
          <p:cNvSpPr>
            <a:spLocks/>
          </p:cNvSpPr>
          <p:nvPr/>
        </p:nvSpPr>
        <p:spPr bwMode="auto">
          <a:xfrm>
            <a:off x="3254375" y="1266825"/>
            <a:ext cx="3175" cy="1588"/>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36" name="Freeform 900"/>
          <p:cNvSpPr>
            <a:spLocks/>
          </p:cNvSpPr>
          <p:nvPr/>
        </p:nvSpPr>
        <p:spPr bwMode="auto">
          <a:xfrm>
            <a:off x="3325813" y="1290638"/>
            <a:ext cx="1587"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37" name="Freeform 901"/>
          <p:cNvSpPr>
            <a:spLocks/>
          </p:cNvSpPr>
          <p:nvPr/>
        </p:nvSpPr>
        <p:spPr bwMode="auto">
          <a:xfrm>
            <a:off x="3355975" y="1250950"/>
            <a:ext cx="3175" cy="1588"/>
          </a:xfrm>
          <a:custGeom>
            <a:avLst/>
            <a:gdLst>
              <a:gd name="T0" fmla="*/ 1 w 1"/>
              <a:gd name="T1" fmla="*/ 0 h 2"/>
              <a:gd name="T2" fmla="*/ 1 w 1"/>
              <a:gd name="T3" fmla="*/ 2 h 2"/>
              <a:gd name="T4" fmla="*/ 1 w 1"/>
              <a:gd name="T5" fmla="*/ 0 h 2"/>
              <a:gd name="T6" fmla="*/ 0 w 1"/>
              <a:gd name="T7" fmla="*/ 0 h 2"/>
              <a:gd name="T8" fmla="*/ 1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1" y="2"/>
                </a:lnTo>
                <a:lnTo>
                  <a:pt x="1" y="0"/>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38" name="Freeform 902"/>
          <p:cNvSpPr>
            <a:spLocks/>
          </p:cNvSpPr>
          <p:nvPr/>
        </p:nvSpPr>
        <p:spPr bwMode="auto">
          <a:xfrm>
            <a:off x="3671888" y="1068388"/>
            <a:ext cx="3175" cy="1587"/>
          </a:xfrm>
          <a:custGeom>
            <a:avLst/>
            <a:gdLst>
              <a:gd name="T0" fmla="*/ 2 w 2"/>
              <a:gd name="T1" fmla="*/ 0 h 1"/>
              <a:gd name="T2" fmla="*/ 2 w 2"/>
              <a:gd name="T3" fmla="*/ 1 h 1"/>
              <a:gd name="T4" fmla="*/ 2 w 2"/>
              <a:gd name="T5" fmla="*/ 0 h 1"/>
              <a:gd name="T6" fmla="*/ 0 w 2"/>
              <a:gd name="T7" fmla="*/ 0 h 1"/>
              <a:gd name="T8" fmla="*/ 2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2" y="0"/>
                </a:moveTo>
                <a:lnTo>
                  <a:pt x="2" y="1"/>
                </a:lnTo>
                <a:lnTo>
                  <a:pt x="2" y="0"/>
                </a:ln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39" name="Freeform 903"/>
          <p:cNvSpPr>
            <a:spLocks/>
          </p:cNvSpPr>
          <p:nvPr/>
        </p:nvSpPr>
        <p:spPr bwMode="auto">
          <a:xfrm>
            <a:off x="3405188" y="1249363"/>
            <a:ext cx="3175"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0" name="Freeform 904"/>
          <p:cNvSpPr>
            <a:spLocks/>
          </p:cNvSpPr>
          <p:nvPr/>
        </p:nvSpPr>
        <p:spPr bwMode="auto">
          <a:xfrm>
            <a:off x="3197225" y="1239838"/>
            <a:ext cx="3175" cy="1587"/>
          </a:xfrm>
          <a:custGeom>
            <a:avLst/>
            <a:gdLst>
              <a:gd name="T0" fmla="*/ 0 w 3175"/>
              <a:gd name="T1" fmla="*/ 0 h 2"/>
              <a:gd name="T2" fmla="*/ 0 w 3175"/>
              <a:gd name="T3" fmla="*/ 2 h 2"/>
              <a:gd name="T4" fmla="*/ 0 w 3175"/>
              <a:gd name="T5" fmla="*/ 0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1" name="Freeform 905"/>
          <p:cNvSpPr>
            <a:spLocks/>
          </p:cNvSpPr>
          <p:nvPr/>
        </p:nvSpPr>
        <p:spPr bwMode="auto">
          <a:xfrm>
            <a:off x="3267075" y="1293813"/>
            <a:ext cx="1588"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2" name="Freeform 906"/>
          <p:cNvSpPr>
            <a:spLocks/>
          </p:cNvSpPr>
          <p:nvPr/>
        </p:nvSpPr>
        <p:spPr bwMode="auto">
          <a:xfrm>
            <a:off x="3409950" y="1185863"/>
            <a:ext cx="3175" cy="1587"/>
          </a:xfrm>
          <a:custGeom>
            <a:avLst/>
            <a:gdLst>
              <a:gd name="T0" fmla="*/ 1 w 1"/>
              <a:gd name="T1" fmla="*/ 1 h 1"/>
              <a:gd name="T2" fmla="*/ 0 w 1"/>
              <a:gd name="T3" fmla="*/ 1 h 1"/>
              <a:gd name="T4" fmla="*/ 1 w 1"/>
              <a:gd name="T5" fmla="*/ 1 h 1"/>
              <a:gd name="T6" fmla="*/ 1 w 1"/>
              <a:gd name="T7" fmla="*/ 0 h 1"/>
              <a:gd name="T8" fmla="*/ 1 w 1"/>
              <a:gd name="T9" fmla="*/ 1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1"/>
                </a:lnTo>
                <a:lnTo>
                  <a:pt x="1" y="1"/>
                </a:lnTo>
                <a:lnTo>
                  <a:pt x="1"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3" name="Freeform 907"/>
          <p:cNvSpPr>
            <a:spLocks/>
          </p:cNvSpPr>
          <p:nvPr/>
        </p:nvSpPr>
        <p:spPr bwMode="auto">
          <a:xfrm>
            <a:off x="3417888" y="1217613"/>
            <a:ext cx="1587" cy="1587"/>
          </a:xfrm>
          <a:custGeom>
            <a:avLst/>
            <a:gdLst>
              <a:gd name="T0" fmla="*/ 0 w 1587"/>
              <a:gd name="T1" fmla="*/ 0 h 2"/>
              <a:gd name="T2" fmla="*/ 0 w 1587"/>
              <a:gd name="T3" fmla="*/ 2 h 2"/>
              <a:gd name="T4" fmla="*/ 0 w 1587"/>
              <a:gd name="T5" fmla="*/ 0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4" name="Freeform 908"/>
          <p:cNvSpPr>
            <a:spLocks/>
          </p:cNvSpPr>
          <p:nvPr/>
        </p:nvSpPr>
        <p:spPr bwMode="auto">
          <a:xfrm>
            <a:off x="3289300" y="1311275"/>
            <a:ext cx="3175" cy="1588"/>
          </a:xfrm>
          <a:custGeom>
            <a:avLst/>
            <a:gdLst>
              <a:gd name="T0" fmla="*/ 0 w 1"/>
              <a:gd name="T1" fmla="*/ 2 h 2"/>
              <a:gd name="T2" fmla="*/ 0 w 1"/>
              <a:gd name="T3" fmla="*/ 0 h 2"/>
              <a:gd name="T4" fmla="*/ 1 w 1"/>
              <a:gd name="T5" fmla="*/ 0 h 2"/>
              <a:gd name="T6" fmla="*/ 0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0"/>
                </a:lnTo>
                <a:lnTo>
                  <a:pt x="1"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5" name="Freeform 909"/>
          <p:cNvSpPr>
            <a:spLocks/>
          </p:cNvSpPr>
          <p:nvPr/>
        </p:nvSpPr>
        <p:spPr bwMode="auto">
          <a:xfrm>
            <a:off x="3259138" y="1293813"/>
            <a:ext cx="3175" cy="1587"/>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6" name="Freeform 910"/>
          <p:cNvSpPr>
            <a:spLocks/>
          </p:cNvSpPr>
          <p:nvPr/>
        </p:nvSpPr>
        <p:spPr bwMode="auto">
          <a:xfrm>
            <a:off x="3417888" y="1243013"/>
            <a:ext cx="1587" cy="1587"/>
          </a:xfrm>
          <a:custGeom>
            <a:avLst/>
            <a:gdLst>
              <a:gd name="T0" fmla="*/ 2 w 2"/>
              <a:gd name="T1" fmla="*/ 0 h 1587"/>
              <a:gd name="T2" fmla="*/ 0 w 2"/>
              <a:gd name="T3" fmla="*/ 0 h 1587"/>
              <a:gd name="T4" fmla="*/ 2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7" name="Freeform 911"/>
          <p:cNvSpPr>
            <a:spLocks/>
          </p:cNvSpPr>
          <p:nvPr/>
        </p:nvSpPr>
        <p:spPr bwMode="auto">
          <a:xfrm>
            <a:off x="3414713" y="1155700"/>
            <a:ext cx="3175"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8" name="Freeform 912"/>
          <p:cNvSpPr>
            <a:spLocks/>
          </p:cNvSpPr>
          <p:nvPr/>
        </p:nvSpPr>
        <p:spPr bwMode="auto">
          <a:xfrm>
            <a:off x="3278188" y="1271588"/>
            <a:ext cx="1587" cy="1587"/>
          </a:xfrm>
          <a:custGeom>
            <a:avLst/>
            <a:gdLst>
              <a:gd name="T0" fmla="*/ 0 w 1587"/>
              <a:gd name="T1" fmla="*/ 1 h 1"/>
              <a:gd name="T2" fmla="*/ 0 w 1587"/>
              <a:gd name="T3" fmla="*/ 0 h 1"/>
              <a:gd name="T4" fmla="*/ 0 w 1587"/>
              <a:gd name="T5" fmla="*/ 1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49" name="Freeform 913"/>
          <p:cNvSpPr>
            <a:spLocks/>
          </p:cNvSpPr>
          <p:nvPr/>
        </p:nvSpPr>
        <p:spPr bwMode="auto">
          <a:xfrm>
            <a:off x="3427413" y="1125538"/>
            <a:ext cx="1587" cy="1587"/>
          </a:xfrm>
          <a:custGeom>
            <a:avLst/>
            <a:gdLst>
              <a:gd name="T0" fmla="*/ 0 w 1587"/>
              <a:gd name="T1" fmla="*/ 0 h 1"/>
              <a:gd name="T2" fmla="*/ 0 w 1587"/>
              <a:gd name="T3" fmla="*/ 1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0" name="Freeform 914"/>
          <p:cNvSpPr>
            <a:spLocks/>
          </p:cNvSpPr>
          <p:nvPr/>
        </p:nvSpPr>
        <p:spPr bwMode="auto">
          <a:xfrm>
            <a:off x="3322638" y="1260475"/>
            <a:ext cx="3175" cy="1588"/>
          </a:xfrm>
          <a:custGeom>
            <a:avLst/>
            <a:gdLst>
              <a:gd name="T0" fmla="*/ 0 w 3175"/>
              <a:gd name="T1" fmla="*/ 2 h 2"/>
              <a:gd name="T2" fmla="*/ 0 w 3175"/>
              <a:gd name="T3" fmla="*/ 0 h 2"/>
              <a:gd name="T4" fmla="*/ 0 w 3175"/>
              <a:gd name="T5" fmla="*/ 2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1" name="Freeform 915"/>
          <p:cNvSpPr>
            <a:spLocks/>
          </p:cNvSpPr>
          <p:nvPr/>
        </p:nvSpPr>
        <p:spPr bwMode="auto">
          <a:xfrm>
            <a:off x="3422650" y="1238250"/>
            <a:ext cx="1588" cy="1588"/>
          </a:xfrm>
          <a:custGeom>
            <a:avLst/>
            <a:gdLst>
              <a:gd name="T0" fmla="*/ 0 w 1"/>
              <a:gd name="T1" fmla="*/ 0 h 1588"/>
              <a:gd name="T2" fmla="*/ 1 w 1"/>
              <a:gd name="T3" fmla="*/ 0 h 1588"/>
              <a:gd name="T4" fmla="*/ 0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2" name="Rectangle 916"/>
          <p:cNvSpPr>
            <a:spLocks noChangeArrowheads="1"/>
          </p:cNvSpPr>
          <p:nvPr/>
        </p:nvSpPr>
        <p:spPr bwMode="auto">
          <a:xfrm>
            <a:off x="3429000" y="1211263"/>
            <a:ext cx="3175" cy="3175"/>
          </a:xfrm>
          <a:prstGeom prst="rect">
            <a:avLst/>
          </a:prstGeom>
          <a:solidFill>
            <a:schemeClr val="bg1"/>
          </a:solidFill>
          <a:ln w="3175">
            <a:solidFill>
              <a:srgbClr val="808080"/>
            </a:solidFill>
            <a:miter lim="800000"/>
            <a:headEnd/>
            <a:tailEnd/>
          </a:ln>
        </p:spPr>
        <p:txBody>
          <a:bodyPr/>
          <a:lstStyle/>
          <a:p>
            <a:endParaRPr lang="en-US"/>
          </a:p>
        </p:txBody>
      </p:sp>
      <p:sp>
        <p:nvSpPr>
          <p:cNvPr id="14653" name="Freeform 917"/>
          <p:cNvSpPr>
            <a:spLocks/>
          </p:cNvSpPr>
          <p:nvPr/>
        </p:nvSpPr>
        <p:spPr bwMode="auto">
          <a:xfrm>
            <a:off x="3275013" y="1341438"/>
            <a:ext cx="3175" cy="1587"/>
          </a:xfrm>
          <a:custGeom>
            <a:avLst/>
            <a:gdLst>
              <a:gd name="T0" fmla="*/ 0 w 3175"/>
              <a:gd name="T1" fmla="*/ 1 h 1"/>
              <a:gd name="T2" fmla="*/ 0 w 3175"/>
              <a:gd name="T3" fmla="*/ 0 h 1"/>
              <a:gd name="T4" fmla="*/ 0 w 3175"/>
              <a:gd name="T5" fmla="*/ 1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4" name="Freeform 918"/>
          <p:cNvSpPr>
            <a:spLocks/>
          </p:cNvSpPr>
          <p:nvPr/>
        </p:nvSpPr>
        <p:spPr bwMode="auto">
          <a:xfrm>
            <a:off x="3275013" y="1333500"/>
            <a:ext cx="3175" cy="1588"/>
          </a:xfrm>
          <a:custGeom>
            <a:avLst/>
            <a:gdLst>
              <a:gd name="T0" fmla="*/ 0 w 2"/>
              <a:gd name="T1" fmla="*/ 2 h 2"/>
              <a:gd name="T2" fmla="*/ 0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5" name="Freeform 919"/>
          <p:cNvSpPr>
            <a:spLocks/>
          </p:cNvSpPr>
          <p:nvPr/>
        </p:nvSpPr>
        <p:spPr bwMode="auto">
          <a:xfrm>
            <a:off x="3287713" y="1311275"/>
            <a:ext cx="1587" cy="1588"/>
          </a:xfrm>
          <a:custGeom>
            <a:avLst/>
            <a:gdLst>
              <a:gd name="T0" fmla="*/ 0 w 1587"/>
              <a:gd name="T1" fmla="*/ 2 h 2"/>
              <a:gd name="T2" fmla="*/ 0 w 1587"/>
              <a:gd name="T3" fmla="*/ 0 h 2"/>
              <a:gd name="T4" fmla="*/ 0 w 1587"/>
              <a:gd name="T5" fmla="*/ 2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6" name="Freeform 920"/>
          <p:cNvSpPr>
            <a:spLocks/>
          </p:cNvSpPr>
          <p:nvPr/>
        </p:nvSpPr>
        <p:spPr bwMode="auto">
          <a:xfrm>
            <a:off x="3327400" y="1312863"/>
            <a:ext cx="3175" cy="1587"/>
          </a:xfrm>
          <a:custGeom>
            <a:avLst/>
            <a:gdLst>
              <a:gd name="T0" fmla="*/ 1 w 1"/>
              <a:gd name="T1" fmla="*/ 0 h 1"/>
              <a:gd name="T2" fmla="*/ 1 w 1"/>
              <a:gd name="T3" fmla="*/ 1 h 1"/>
              <a:gd name="T4" fmla="*/ 0 w 1"/>
              <a:gd name="T5" fmla="*/ 0 h 1"/>
              <a:gd name="T6" fmla="*/ 1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7" name="Freeform 921"/>
          <p:cNvSpPr>
            <a:spLocks/>
          </p:cNvSpPr>
          <p:nvPr/>
        </p:nvSpPr>
        <p:spPr bwMode="auto">
          <a:xfrm>
            <a:off x="3427413" y="1230313"/>
            <a:ext cx="1587"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8" name="Freeform 922"/>
          <p:cNvSpPr>
            <a:spLocks/>
          </p:cNvSpPr>
          <p:nvPr/>
        </p:nvSpPr>
        <p:spPr bwMode="auto">
          <a:xfrm>
            <a:off x="3221038" y="1252538"/>
            <a:ext cx="3175" cy="1587"/>
          </a:xfrm>
          <a:custGeom>
            <a:avLst/>
            <a:gdLst>
              <a:gd name="T0" fmla="*/ 0 w 1"/>
              <a:gd name="T1" fmla="*/ 0 h 1587"/>
              <a:gd name="T2" fmla="*/ 1 w 1"/>
              <a:gd name="T3" fmla="*/ 0 h 1587"/>
              <a:gd name="T4" fmla="*/ 0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59" name="Freeform 923"/>
          <p:cNvSpPr>
            <a:spLocks/>
          </p:cNvSpPr>
          <p:nvPr/>
        </p:nvSpPr>
        <p:spPr bwMode="auto">
          <a:xfrm>
            <a:off x="3422650" y="1235075"/>
            <a:ext cx="1588" cy="1588"/>
          </a:xfrm>
          <a:custGeom>
            <a:avLst/>
            <a:gdLst>
              <a:gd name="T0" fmla="*/ 1 w 1"/>
              <a:gd name="T1" fmla="*/ 0 h 2"/>
              <a:gd name="T2" fmla="*/ 1 w 1"/>
              <a:gd name="T3" fmla="*/ 2 h 2"/>
              <a:gd name="T4" fmla="*/ 1 w 1"/>
              <a:gd name="T5" fmla="*/ 0 h 2"/>
              <a:gd name="T6" fmla="*/ 0 w 1"/>
              <a:gd name="T7" fmla="*/ 0 h 2"/>
              <a:gd name="T8" fmla="*/ 1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1" y="2"/>
                </a:lnTo>
                <a:lnTo>
                  <a:pt x="1" y="0"/>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0" name="Freeform 924"/>
          <p:cNvSpPr>
            <a:spLocks/>
          </p:cNvSpPr>
          <p:nvPr/>
        </p:nvSpPr>
        <p:spPr bwMode="auto">
          <a:xfrm>
            <a:off x="3292475" y="1298575"/>
            <a:ext cx="1588" cy="1588"/>
          </a:xfrm>
          <a:custGeom>
            <a:avLst/>
            <a:gdLst>
              <a:gd name="T0" fmla="*/ 0 w 1"/>
              <a:gd name="T1" fmla="*/ 2 h 2"/>
              <a:gd name="T2" fmla="*/ 0 w 1"/>
              <a:gd name="T3" fmla="*/ 0 h 2"/>
              <a:gd name="T4" fmla="*/ 1 w 1"/>
              <a:gd name="T5" fmla="*/ 0 h 2"/>
              <a:gd name="T6" fmla="*/ 0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0"/>
                </a:lnTo>
                <a:lnTo>
                  <a:pt x="1"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1" name="Freeform 925"/>
          <p:cNvSpPr>
            <a:spLocks/>
          </p:cNvSpPr>
          <p:nvPr/>
        </p:nvSpPr>
        <p:spPr bwMode="auto">
          <a:xfrm>
            <a:off x="3316288" y="1246188"/>
            <a:ext cx="1587" cy="1587"/>
          </a:xfrm>
          <a:custGeom>
            <a:avLst/>
            <a:gdLst>
              <a:gd name="T0" fmla="*/ 0 w 2"/>
              <a:gd name="T1" fmla="*/ 1 h 1"/>
              <a:gd name="T2" fmla="*/ 0 w 2"/>
              <a:gd name="T3" fmla="*/ 0 h 1"/>
              <a:gd name="T4" fmla="*/ 2 w 2"/>
              <a:gd name="T5" fmla="*/ 0 h 1"/>
              <a:gd name="T6" fmla="*/ 0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0" y="0"/>
                </a:lnTo>
                <a:lnTo>
                  <a:pt x="2"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2" name="Freeform 926"/>
          <p:cNvSpPr>
            <a:spLocks/>
          </p:cNvSpPr>
          <p:nvPr/>
        </p:nvSpPr>
        <p:spPr bwMode="auto">
          <a:xfrm>
            <a:off x="3282950" y="1287463"/>
            <a:ext cx="1588" cy="1587"/>
          </a:xfrm>
          <a:custGeom>
            <a:avLst/>
            <a:gdLst>
              <a:gd name="T0" fmla="*/ 0 w 2"/>
              <a:gd name="T1" fmla="*/ 1 h 1"/>
              <a:gd name="T2" fmla="*/ 2 w 2"/>
              <a:gd name="T3" fmla="*/ 0 h 1"/>
              <a:gd name="T4" fmla="*/ 2 w 2"/>
              <a:gd name="T5" fmla="*/ 1 h 1"/>
              <a:gd name="T6" fmla="*/ 0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2" y="0"/>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3" name="Freeform 927"/>
          <p:cNvSpPr>
            <a:spLocks/>
          </p:cNvSpPr>
          <p:nvPr/>
        </p:nvSpPr>
        <p:spPr bwMode="auto">
          <a:xfrm>
            <a:off x="3311525" y="1254125"/>
            <a:ext cx="1588" cy="3175"/>
          </a:xfrm>
          <a:custGeom>
            <a:avLst/>
            <a:gdLst>
              <a:gd name="T0" fmla="*/ 0 w 1"/>
              <a:gd name="T1" fmla="*/ 0 h 1"/>
              <a:gd name="T2" fmla="*/ 1 w 1"/>
              <a:gd name="T3" fmla="*/ 0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4" name="Freeform 928"/>
          <p:cNvSpPr>
            <a:spLocks/>
          </p:cNvSpPr>
          <p:nvPr/>
        </p:nvSpPr>
        <p:spPr bwMode="auto">
          <a:xfrm>
            <a:off x="3355975" y="1303338"/>
            <a:ext cx="3175" cy="1587"/>
          </a:xfrm>
          <a:custGeom>
            <a:avLst/>
            <a:gdLst>
              <a:gd name="T0" fmla="*/ 1 w 1"/>
              <a:gd name="T1" fmla="*/ 1 h 1"/>
              <a:gd name="T2" fmla="*/ 0 w 1"/>
              <a:gd name="T3" fmla="*/ 1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0"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5" name="Rectangle 929"/>
          <p:cNvSpPr>
            <a:spLocks noChangeArrowheads="1"/>
          </p:cNvSpPr>
          <p:nvPr/>
        </p:nvSpPr>
        <p:spPr bwMode="auto">
          <a:xfrm>
            <a:off x="3303588" y="1303338"/>
            <a:ext cx="3175" cy="1587"/>
          </a:xfrm>
          <a:prstGeom prst="rect">
            <a:avLst/>
          </a:prstGeom>
          <a:solidFill>
            <a:schemeClr val="bg1"/>
          </a:solidFill>
          <a:ln w="3175">
            <a:solidFill>
              <a:srgbClr val="808080"/>
            </a:solidFill>
            <a:miter lim="800000"/>
            <a:headEnd/>
            <a:tailEnd/>
          </a:ln>
        </p:spPr>
        <p:txBody>
          <a:bodyPr/>
          <a:lstStyle/>
          <a:p>
            <a:endParaRPr lang="en-US"/>
          </a:p>
        </p:txBody>
      </p:sp>
      <p:sp>
        <p:nvSpPr>
          <p:cNvPr id="14666" name="Freeform 930"/>
          <p:cNvSpPr>
            <a:spLocks/>
          </p:cNvSpPr>
          <p:nvPr/>
        </p:nvSpPr>
        <p:spPr bwMode="auto">
          <a:xfrm>
            <a:off x="3441700" y="1238250"/>
            <a:ext cx="1588"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7" name="Freeform 931"/>
          <p:cNvSpPr>
            <a:spLocks/>
          </p:cNvSpPr>
          <p:nvPr/>
        </p:nvSpPr>
        <p:spPr bwMode="auto">
          <a:xfrm>
            <a:off x="3248025" y="1281113"/>
            <a:ext cx="1588" cy="1587"/>
          </a:xfrm>
          <a:custGeom>
            <a:avLst/>
            <a:gdLst>
              <a:gd name="T0" fmla="*/ 0 w 1588"/>
              <a:gd name="T1" fmla="*/ 2 h 2"/>
              <a:gd name="T2" fmla="*/ 0 w 1588"/>
              <a:gd name="T3" fmla="*/ 0 h 2"/>
              <a:gd name="T4" fmla="*/ 0 w 1588"/>
              <a:gd name="T5" fmla="*/ 2 h 2"/>
              <a:gd name="T6" fmla="*/ 0 60000 65536"/>
              <a:gd name="T7" fmla="*/ 0 60000 65536"/>
              <a:gd name="T8" fmla="*/ 0 60000 65536"/>
              <a:gd name="T9" fmla="*/ 0 w 1588"/>
              <a:gd name="T10" fmla="*/ 0 h 2"/>
              <a:gd name="T11" fmla="*/ 1588 w 1588"/>
              <a:gd name="T12" fmla="*/ 2 h 2"/>
            </a:gdLst>
            <a:ahLst/>
            <a:cxnLst>
              <a:cxn ang="T6">
                <a:pos x="T0" y="T1"/>
              </a:cxn>
              <a:cxn ang="T7">
                <a:pos x="T2" y="T3"/>
              </a:cxn>
              <a:cxn ang="T8">
                <a:pos x="T4" y="T5"/>
              </a:cxn>
            </a:cxnLst>
            <a:rect l="T9" t="T10" r="T11" b="T12"/>
            <a:pathLst>
              <a:path w="1588"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8" name="Freeform 932"/>
          <p:cNvSpPr>
            <a:spLocks/>
          </p:cNvSpPr>
          <p:nvPr/>
        </p:nvSpPr>
        <p:spPr bwMode="auto">
          <a:xfrm>
            <a:off x="3287713" y="1328738"/>
            <a:ext cx="1587" cy="1587"/>
          </a:xfrm>
          <a:custGeom>
            <a:avLst/>
            <a:gdLst>
              <a:gd name="T0" fmla="*/ 0 w 1587"/>
              <a:gd name="T1" fmla="*/ 2 h 2"/>
              <a:gd name="T2" fmla="*/ 0 w 1587"/>
              <a:gd name="T3" fmla="*/ 0 h 2"/>
              <a:gd name="T4" fmla="*/ 0 w 1587"/>
              <a:gd name="T5" fmla="*/ 2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69" name="Freeform 933"/>
          <p:cNvSpPr>
            <a:spLocks/>
          </p:cNvSpPr>
          <p:nvPr/>
        </p:nvSpPr>
        <p:spPr bwMode="auto">
          <a:xfrm>
            <a:off x="3422650" y="1254125"/>
            <a:ext cx="1588" cy="3175"/>
          </a:xfrm>
          <a:custGeom>
            <a:avLst/>
            <a:gdLst>
              <a:gd name="T0" fmla="*/ 1 w 1"/>
              <a:gd name="T1" fmla="*/ 0 h 3175"/>
              <a:gd name="T2" fmla="*/ 0 w 1"/>
              <a:gd name="T3" fmla="*/ 0 h 3175"/>
              <a:gd name="T4" fmla="*/ 1 w 1"/>
              <a:gd name="T5" fmla="*/ 0 h 3175"/>
              <a:gd name="T6" fmla="*/ 0 60000 65536"/>
              <a:gd name="T7" fmla="*/ 0 60000 65536"/>
              <a:gd name="T8" fmla="*/ 0 60000 65536"/>
              <a:gd name="T9" fmla="*/ 0 w 1"/>
              <a:gd name="T10" fmla="*/ 0 h 3175"/>
              <a:gd name="T11" fmla="*/ 1 w 1"/>
              <a:gd name="T12" fmla="*/ 3175 h 3175"/>
            </a:gdLst>
            <a:ahLst/>
            <a:cxnLst>
              <a:cxn ang="T6">
                <a:pos x="T0" y="T1"/>
              </a:cxn>
              <a:cxn ang="T7">
                <a:pos x="T2" y="T3"/>
              </a:cxn>
              <a:cxn ang="T8">
                <a:pos x="T4" y="T5"/>
              </a:cxn>
            </a:cxnLst>
            <a:rect l="T9" t="T10" r="T11" b="T12"/>
            <a:pathLst>
              <a:path w="1" h="3175">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70" name="Freeform 934"/>
          <p:cNvSpPr>
            <a:spLocks/>
          </p:cNvSpPr>
          <p:nvPr/>
        </p:nvSpPr>
        <p:spPr bwMode="auto">
          <a:xfrm>
            <a:off x="3335338" y="1249363"/>
            <a:ext cx="1587" cy="1587"/>
          </a:xfrm>
          <a:custGeom>
            <a:avLst/>
            <a:gdLst>
              <a:gd name="T0" fmla="*/ 1 w 1"/>
              <a:gd name="T1" fmla="*/ 1 h 1"/>
              <a:gd name="T2" fmla="*/ 0 w 1"/>
              <a:gd name="T3" fmla="*/ 1 h 1"/>
              <a:gd name="T4" fmla="*/ 0 w 1"/>
              <a:gd name="T5" fmla="*/ 0 h 1"/>
              <a:gd name="T6" fmla="*/ 1 w 1"/>
              <a:gd name="T7" fmla="*/ 1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0" y="0"/>
                </a:lnTo>
                <a:lnTo>
                  <a:pt x="1"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71" name="Freeform 935"/>
          <p:cNvSpPr>
            <a:spLocks/>
          </p:cNvSpPr>
          <p:nvPr/>
        </p:nvSpPr>
        <p:spPr bwMode="auto">
          <a:xfrm>
            <a:off x="3316288" y="1311275"/>
            <a:ext cx="1587" cy="1588"/>
          </a:xfrm>
          <a:custGeom>
            <a:avLst/>
            <a:gdLst>
              <a:gd name="T0" fmla="*/ 0 w 1587"/>
              <a:gd name="T1" fmla="*/ 2 h 2"/>
              <a:gd name="T2" fmla="*/ 0 w 1587"/>
              <a:gd name="T3" fmla="*/ 0 h 2"/>
              <a:gd name="T4" fmla="*/ 0 w 1587"/>
              <a:gd name="T5" fmla="*/ 2 h 2"/>
              <a:gd name="T6" fmla="*/ 0 60000 65536"/>
              <a:gd name="T7" fmla="*/ 0 60000 65536"/>
              <a:gd name="T8" fmla="*/ 0 60000 65536"/>
              <a:gd name="T9" fmla="*/ 0 w 1587"/>
              <a:gd name="T10" fmla="*/ 0 h 2"/>
              <a:gd name="T11" fmla="*/ 1587 w 1587"/>
              <a:gd name="T12" fmla="*/ 2 h 2"/>
            </a:gdLst>
            <a:ahLst/>
            <a:cxnLst>
              <a:cxn ang="T6">
                <a:pos x="T0" y="T1"/>
              </a:cxn>
              <a:cxn ang="T7">
                <a:pos x="T2" y="T3"/>
              </a:cxn>
              <a:cxn ang="T8">
                <a:pos x="T4" y="T5"/>
              </a:cxn>
            </a:cxnLst>
            <a:rect l="T9" t="T10" r="T11" b="T12"/>
            <a:pathLst>
              <a:path w="1587"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72" name="Rectangle 936"/>
          <p:cNvSpPr>
            <a:spLocks noChangeArrowheads="1"/>
          </p:cNvSpPr>
          <p:nvPr/>
        </p:nvSpPr>
        <p:spPr bwMode="auto">
          <a:xfrm>
            <a:off x="3303588" y="1303338"/>
            <a:ext cx="3175" cy="1587"/>
          </a:xfrm>
          <a:prstGeom prst="rect">
            <a:avLst/>
          </a:prstGeom>
          <a:solidFill>
            <a:schemeClr val="bg1"/>
          </a:solidFill>
          <a:ln w="3175">
            <a:solidFill>
              <a:srgbClr val="808080"/>
            </a:solidFill>
            <a:miter lim="800000"/>
            <a:headEnd/>
            <a:tailEnd/>
          </a:ln>
        </p:spPr>
        <p:txBody>
          <a:bodyPr/>
          <a:lstStyle/>
          <a:p>
            <a:endParaRPr lang="en-US"/>
          </a:p>
        </p:txBody>
      </p:sp>
      <p:sp>
        <p:nvSpPr>
          <p:cNvPr id="14673" name="Freeform 937"/>
          <p:cNvSpPr>
            <a:spLocks/>
          </p:cNvSpPr>
          <p:nvPr/>
        </p:nvSpPr>
        <p:spPr bwMode="auto">
          <a:xfrm>
            <a:off x="3543300" y="1077913"/>
            <a:ext cx="1588" cy="1587"/>
          </a:xfrm>
          <a:custGeom>
            <a:avLst/>
            <a:gdLst>
              <a:gd name="T0" fmla="*/ 0 w 1"/>
              <a:gd name="T1" fmla="*/ 2 h 2"/>
              <a:gd name="T2" fmla="*/ 0 w 1"/>
              <a:gd name="T3" fmla="*/ 0 h 2"/>
              <a:gd name="T4" fmla="*/ 1 w 1"/>
              <a:gd name="T5" fmla="*/ 2 h 2"/>
              <a:gd name="T6" fmla="*/ 0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0" y="0"/>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74" name="Freeform 938"/>
          <p:cNvSpPr>
            <a:spLocks/>
          </p:cNvSpPr>
          <p:nvPr/>
        </p:nvSpPr>
        <p:spPr bwMode="auto">
          <a:xfrm>
            <a:off x="3332163" y="1254125"/>
            <a:ext cx="3175" cy="3175"/>
          </a:xfrm>
          <a:custGeom>
            <a:avLst/>
            <a:gdLst>
              <a:gd name="T0" fmla="*/ 1 w 1"/>
              <a:gd name="T1" fmla="*/ 0 h 3175"/>
              <a:gd name="T2" fmla="*/ 0 w 1"/>
              <a:gd name="T3" fmla="*/ 0 h 3175"/>
              <a:gd name="T4" fmla="*/ 1 w 1"/>
              <a:gd name="T5" fmla="*/ 0 h 3175"/>
              <a:gd name="T6" fmla="*/ 0 60000 65536"/>
              <a:gd name="T7" fmla="*/ 0 60000 65536"/>
              <a:gd name="T8" fmla="*/ 0 60000 65536"/>
              <a:gd name="T9" fmla="*/ 0 w 1"/>
              <a:gd name="T10" fmla="*/ 0 h 3175"/>
              <a:gd name="T11" fmla="*/ 1 w 1"/>
              <a:gd name="T12" fmla="*/ 3175 h 3175"/>
            </a:gdLst>
            <a:ahLst/>
            <a:cxnLst>
              <a:cxn ang="T6">
                <a:pos x="T0" y="T1"/>
              </a:cxn>
              <a:cxn ang="T7">
                <a:pos x="T2" y="T3"/>
              </a:cxn>
              <a:cxn ang="T8">
                <a:pos x="T4" y="T5"/>
              </a:cxn>
            </a:cxnLst>
            <a:rect l="T9" t="T10" r="T11" b="T12"/>
            <a:pathLst>
              <a:path w="1" h="3175">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75" name="Freeform 939"/>
          <p:cNvSpPr>
            <a:spLocks/>
          </p:cNvSpPr>
          <p:nvPr/>
        </p:nvSpPr>
        <p:spPr bwMode="auto">
          <a:xfrm>
            <a:off x="3446463" y="1209675"/>
            <a:ext cx="1587"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76" name="Freeform 940"/>
          <p:cNvSpPr>
            <a:spLocks/>
          </p:cNvSpPr>
          <p:nvPr/>
        </p:nvSpPr>
        <p:spPr bwMode="auto">
          <a:xfrm>
            <a:off x="3452813" y="1231900"/>
            <a:ext cx="3175" cy="3175"/>
          </a:xfrm>
          <a:custGeom>
            <a:avLst/>
            <a:gdLst>
              <a:gd name="T0" fmla="*/ 1 w 1"/>
              <a:gd name="T1" fmla="*/ 0 h 3175"/>
              <a:gd name="T2" fmla="*/ 0 w 1"/>
              <a:gd name="T3" fmla="*/ 0 h 3175"/>
              <a:gd name="T4" fmla="*/ 1 w 1"/>
              <a:gd name="T5" fmla="*/ 0 h 3175"/>
              <a:gd name="T6" fmla="*/ 0 60000 65536"/>
              <a:gd name="T7" fmla="*/ 0 60000 65536"/>
              <a:gd name="T8" fmla="*/ 0 60000 65536"/>
              <a:gd name="T9" fmla="*/ 0 w 1"/>
              <a:gd name="T10" fmla="*/ 0 h 3175"/>
              <a:gd name="T11" fmla="*/ 1 w 1"/>
              <a:gd name="T12" fmla="*/ 3175 h 3175"/>
            </a:gdLst>
            <a:ahLst/>
            <a:cxnLst>
              <a:cxn ang="T6">
                <a:pos x="T0" y="T1"/>
              </a:cxn>
              <a:cxn ang="T7">
                <a:pos x="T2" y="T3"/>
              </a:cxn>
              <a:cxn ang="T8">
                <a:pos x="T4" y="T5"/>
              </a:cxn>
            </a:cxnLst>
            <a:rect l="T9" t="T10" r="T11" b="T12"/>
            <a:pathLst>
              <a:path w="1" h="3175">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77" name="Freeform 941"/>
          <p:cNvSpPr>
            <a:spLocks/>
          </p:cNvSpPr>
          <p:nvPr/>
        </p:nvSpPr>
        <p:spPr bwMode="auto">
          <a:xfrm>
            <a:off x="3287713" y="1328738"/>
            <a:ext cx="1587" cy="1587"/>
          </a:xfrm>
          <a:custGeom>
            <a:avLst/>
            <a:gdLst>
              <a:gd name="T0" fmla="*/ 0 w 1587"/>
              <a:gd name="T1" fmla="*/ 0 h 1"/>
              <a:gd name="T2" fmla="*/ 0 w 1587"/>
              <a:gd name="T3" fmla="*/ 1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78" name="Rectangle 942"/>
          <p:cNvSpPr>
            <a:spLocks noChangeArrowheads="1"/>
          </p:cNvSpPr>
          <p:nvPr/>
        </p:nvSpPr>
        <p:spPr bwMode="auto">
          <a:xfrm>
            <a:off x="3287713" y="1311275"/>
            <a:ext cx="1587" cy="1588"/>
          </a:xfrm>
          <a:prstGeom prst="rect">
            <a:avLst/>
          </a:prstGeom>
          <a:solidFill>
            <a:schemeClr val="bg1"/>
          </a:solidFill>
          <a:ln w="3175">
            <a:solidFill>
              <a:srgbClr val="808080"/>
            </a:solidFill>
            <a:miter lim="800000"/>
            <a:headEnd/>
            <a:tailEnd/>
          </a:ln>
        </p:spPr>
        <p:txBody>
          <a:bodyPr/>
          <a:lstStyle/>
          <a:p>
            <a:endParaRPr lang="en-US"/>
          </a:p>
        </p:txBody>
      </p:sp>
      <p:sp>
        <p:nvSpPr>
          <p:cNvPr id="14679" name="Freeform 943"/>
          <p:cNvSpPr>
            <a:spLocks/>
          </p:cNvSpPr>
          <p:nvPr/>
        </p:nvSpPr>
        <p:spPr bwMode="auto">
          <a:xfrm>
            <a:off x="3244850" y="1273175"/>
            <a:ext cx="3175" cy="1588"/>
          </a:xfrm>
          <a:custGeom>
            <a:avLst/>
            <a:gdLst>
              <a:gd name="T0" fmla="*/ 0 w 3175"/>
              <a:gd name="T1" fmla="*/ 2 h 2"/>
              <a:gd name="T2" fmla="*/ 0 w 3175"/>
              <a:gd name="T3" fmla="*/ 0 h 2"/>
              <a:gd name="T4" fmla="*/ 0 w 3175"/>
              <a:gd name="T5" fmla="*/ 2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0" name="Freeform 944"/>
          <p:cNvSpPr>
            <a:spLocks/>
          </p:cNvSpPr>
          <p:nvPr/>
        </p:nvSpPr>
        <p:spPr bwMode="auto">
          <a:xfrm>
            <a:off x="3257550" y="1303338"/>
            <a:ext cx="1588" cy="1587"/>
          </a:xfrm>
          <a:custGeom>
            <a:avLst/>
            <a:gdLst>
              <a:gd name="T0" fmla="*/ 0 w 2"/>
              <a:gd name="T1" fmla="*/ 0 h 1587"/>
              <a:gd name="T2" fmla="*/ 2 w 2"/>
              <a:gd name="T3" fmla="*/ 0 h 1587"/>
              <a:gd name="T4" fmla="*/ 0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1" name="Freeform 945"/>
          <p:cNvSpPr>
            <a:spLocks/>
          </p:cNvSpPr>
          <p:nvPr/>
        </p:nvSpPr>
        <p:spPr bwMode="auto">
          <a:xfrm>
            <a:off x="3311525" y="1292225"/>
            <a:ext cx="1588" cy="1588"/>
          </a:xfrm>
          <a:custGeom>
            <a:avLst/>
            <a:gdLst>
              <a:gd name="T0" fmla="*/ 0 w 2"/>
              <a:gd name="T1" fmla="*/ 0 h 1588"/>
              <a:gd name="T2" fmla="*/ 2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2" name="Freeform 946"/>
          <p:cNvSpPr>
            <a:spLocks/>
          </p:cNvSpPr>
          <p:nvPr/>
        </p:nvSpPr>
        <p:spPr bwMode="auto">
          <a:xfrm>
            <a:off x="3282950" y="1314450"/>
            <a:ext cx="1588" cy="1588"/>
          </a:xfrm>
          <a:custGeom>
            <a:avLst/>
            <a:gdLst>
              <a:gd name="T0" fmla="*/ 0 w 2"/>
              <a:gd name="T1" fmla="*/ 0 h 1588"/>
              <a:gd name="T2" fmla="*/ 2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3" name="Freeform 947"/>
          <p:cNvSpPr>
            <a:spLocks/>
          </p:cNvSpPr>
          <p:nvPr/>
        </p:nvSpPr>
        <p:spPr bwMode="auto">
          <a:xfrm>
            <a:off x="3408363" y="1231900"/>
            <a:ext cx="1587" cy="3175"/>
          </a:xfrm>
          <a:custGeom>
            <a:avLst/>
            <a:gdLst>
              <a:gd name="T0" fmla="*/ 0 w 2"/>
              <a:gd name="T1" fmla="*/ 1 h 1"/>
              <a:gd name="T2" fmla="*/ 2 w 2"/>
              <a:gd name="T3" fmla="*/ 0 h 1"/>
              <a:gd name="T4" fmla="*/ 2 w 2"/>
              <a:gd name="T5" fmla="*/ 1 h 1"/>
              <a:gd name="T6" fmla="*/ 0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2" y="0"/>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4" name="Freeform 948"/>
          <p:cNvSpPr>
            <a:spLocks/>
          </p:cNvSpPr>
          <p:nvPr/>
        </p:nvSpPr>
        <p:spPr bwMode="auto">
          <a:xfrm>
            <a:off x="3257550" y="1301750"/>
            <a:ext cx="1588" cy="1588"/>
          </a:xfrm>
          <a:custGeom>
            <a:avLst/>
            <a:gdLst>
              <a:gd name="T0" fmla="*/ 0 w 1588"/>
              <a:gd name="T1" fmla="*/ 1 h 1"/>
              <a:gd name="T2" fmla="*/ 0 w 1588"/>
              <a:gd name="T3" fmla="*/ 0 h 1"/>
              <a:gd name="T4" fmla="*/ 0 w 1588"/>
              <a:gd name="T5" fmla="*/ 1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5" name="Freeform 949"/>
          <p:cNvSpPr>
            <a:spLocks/>
          </p:cNvSpPr>
          <p:nvPr/>
        </p:nvSpPr>
        <p:spPr bwMode="auto">
          <a:xfrm>
            <a:off x="3336925" y="1249363"/>
            <a:ext cx="3175" cy="1587"/>
          </a:xfrm>
          <a:custGeom>
            <a:avLst/>
            <a:gdLst>
              <a:gd name="T0" fmla="*/ 2 w 2"/>
              <a:gd name="T1" fmla="*/ 0 h 1587"/>
              <a:gd name="T2" fmla="*/ 0 w 2"/>
              <a:gd name="T3" fmla="*/ 0 h 1587"/>
              <a:gd name="T4" fmla="*/ 2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6" name="Freeform 950"/>
          <p:cNvSpPr>
            <a:spLocks/>
          </p:cNvSpPr>
          <p:nvPr/>
        </p:nvSpPr>
        <p:spPr bwMode="auto">
          <a:xfrm>
            <a:off x="3370263" y="1325563"/>
            <a:ext cx="1587" cy="1587"/>
          </a:xfrm>
          <a:custGeom>
            <a:avLst/>
            <a:gdLst>
              <a:gd name="T0" fmla="*/ 2 w 2"/>
              <a:gd name="T1" fmla="*/ 0 h 1587"/>
              <a:gd name="T2" fmla="*/ 0 w 2"/>
              <a:gd name="T3" fmla="*/ 0 h 1587"/>
              <a:gd name="T4" fmla="*/ 2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7" name="Freeform 951"/>
          <p:cNvSpPr>
            <a:spLocks/>
          </p:cNvSpPr>
          <p:nvPr/>
        </p:nvSpPr>
        <p:spPr bwMode="auto">
          <a:xfrm>
            <a:off x="3417888" y="1241425"/>
            <a:ext cx="1587" cy="1588"/>
          </a:xfrm>
          <a:custGeom>
            <a:avLst/>
            <a:gdLst>
              <a:gd name="T0" fmla="*/ 0 w 1"/>
              <a:gd name="T1" fmla="*/ 0 h 1"/>
              <a:gd name="T2" fmla="*/ 1 w 1"/>
              <a:gd name="T3" fmla="*/ 1 h 1"/>
              <a:gd name="T4" fmla="*/ 0 w 1"/>
              <a:gd name="T5" fmla="*/ 1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1"/>
                </a:ln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8" name="Freeform 952"/>
          <p:cNvSpPr>
            <a:spLocks/>
          </p:cNvSpPr>
          <p:nvPr/>
        </p:nvSpPr>
        <p:spPr bwMode="auto">
          <a:xfrm>
            <a:off x="3413125" y="1143000"/>
            <a:ext cx="1588" cy="1588"/>
          </a:xfrm>
          <a:custGeom>
            <a:avLst/>
            <a:gdLst>
              <a:gd name="T0" fmla="*/ 2 w 2"/>
              <a:gd name="T1" fmla="*/ 0 h 1588"/>
              <a:gd name="T2" fmla="*/ 0 w 2"/>
              <a:gd name="T3" fmla="*/ 0 h 1588"/>
              <a:gd name="T4" fmla="*/ 2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89" name="Freeform 953"/>
          <p:cNvSpPr>
            <a:spLocks/>
          </p:cNvSpPr>
          <p:nvPr/>
        </p:nvSpPr>
        <p:spPr bwMode="auto">
          <a:xfrm>
            <a:off x="3446463" y="1231900"/>
            <a:ext cx="1587" cy="3175"/>
          </a:xfrm>
          <a:custGeom>
            <a:avLst/>
            <a:gdLst>
              <a:gd name="T0" fmla="*/ 1 w 1"/>
              <a:gd name="T1" fmla="*/ 0 h 3175"/>
              <a:gd name="T2" fmla="*/ 0 w 1"/>
              <a:gd name="T3" fmla="*/ 0 h 3175"/>
              <a:gd name="T4" fmla="*/ 1 w 1"/>
              <a:gd name="T5" fmla="*/ 0 h 3175"/>
              <a:gd name="T6" fmla="*/ 0 60000 65536"/>
              <a:gd name="T7" fmla="*/ 0 60000 65536"/>
              <a:gd name="T8" fmla="*/ 0 60000 65536"/>
              <a:gd name="T9" fmla="*/ 0 w 1"/>
              <a:gd name="T10" fmla="*/ 0 h 3175"/>
              <a:gd name="T11" fmla="*/ 1 w 1"/>
              <a:gd name="T12" fmla="*/ 3175 h 3175"/>
            </a:gdLst>
            <a:ahLst/>
            <a:cxnLst>
              <a:cxn ang="T6">
                <a:pos x="T0" y="T1"/>
              </a:cxn>
              <a:cxn ang="T7">
                <a:pos x="T2" y="T3"/>
              </a:cxn>
              <a:cxn ang="T8">
                <a:pos x="T4" y="T5"/>
              </a:cxn>
            </a:cxnLst>
            <a:rect l="T9" t="T10" r="T11" b="T12"/>
            <a:pathLst>
              <a:path w="1" h="3175">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0" name="Freeform 954"/>
          <p:cNvSpPr>
            <a:spLocks/>
          </p:cNvSpPr>
          <p:nvPr/>
        </p:nvSpPr>
        <p:spPr bwMode="auto">
          <a:xfrm>
            <a:off x="3436938" y="1120775"/>
            <a:ext cx="1587" cy="1588"/>
          </a:xfrm>
          <a:custGeom>
            <a:avLst/>
            <a:gdLst>
              <a:gd name="T0" fmla="*/ 0 w 1"/>
              <a:gd name="T1" fmla="*/ 0 h 1588"/>
              <a:gd name="T2" fmla="*/ 1 w 1"/>
              <a:gd name="T3" fmla="*/ 0 h 1588"/>
              <a:gd name="T4" fmla="*/ 0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1" name="Freeform 955"/>
          <p:cNvSpPr>
            <a:spLocks/>
          </p:cNvSpPr>
          <p:nvPr/>
        </p:nvSpPr>
        <p:spPr bwMode="auto">
          <a:xfrm>
            <a:off x="3429000" y="1238250"/>
            <a:ext cx="3175"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2" name="Freeform 956"/>
          <p:cNvSpPr>
            <a:spLocks/>
          </p:cNvSpPr>
          <p:nvPr/>
        </p:nvSpPr>
        <p:spPr bwMode="auto">
          <a:xfrm>
            <a:off x="3436938" y="1120775"/>
            <a:ext cx="1587" cy="1588"/>
          </a:xfrm>
          <a:custGeom>
            <a:avLst/>
            <a:gdLst>
              <a:gd name="T0" fmla="*/ 0 w 1587"/>
              <a:gd name="T1" fmla="*/ 0 h 1"/>
              <a:gd name="T2" fmla="*/ 0 w 1587"/>
              <a:gd name="T3" fmla="*/ 1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3" name="Freeform 957"/>
          <p:cNvSpPr>
            <a:spLocks/>
          </p:cNvSpPr>
          <p:nvPr/>
        </p:nvSpPr>
        <p:spPr bwMode="auto">
          <a:xfrm>
            <a:off x="3429000" y="1143000"/>
            <a:ext cx="3175" cy="1588"/>
          </a:xfrm>
          <a:custGeom>
            <a:avLst/>
            <a:gdLst>
              <a:gd name="T0" fmla="*/ 2 w 2"/>
              <a:gd name="T1" fmla="*/ 0 h 1588"/>
              <a:gd name="T2" fmla="*/ 0 w 2"/>
              <a:gd name="T3" fmla="*/ 0 h 1588"/>
              <a:gd name="T4" fmla="*/ 2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4" name="Freeform 958"/>
          <p:cNvSpPr>
            <a:spLocks/>
          </p:cNvSpPr>
          <p:nvPr/>
        </p:nvSpPr>
        <p:spPr bwMode="auto">
          <a:xfrm>
            <a:off x="3400425" y="1138238"/>
            <a:ext cx="3175" cy="1587"/>
          </a:xfrm>
          <a:custGeom>
            <a:avLst/>
            <a:gdLst>
              <a:gd name="T0" fmla="*/ 0 w 2"/>
              <a:gd name="T1" fmla="*/ 2 h 2"/>
              <a:gd name="T2" fmla="*/ 2 w 2"/>
              <a:gd name="T3" fmla="*/ 0 h 2"/>
              <a:gd name="T4" fmla="*/ 2 w 2"/>
              <a:gd name="T5" fmla="*/ 2 h 2"/>
              <a:gd name="T6" fmla="*/ 0 w 2"/>
              <a:gd name="T7" fmla="*/ 2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2" y="0"/>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5" name="Freeform 959"/>
          <p:cNvSpPr>
            <a:spLocks/>
          </p:cNvSpPr>
          <p:nvPr/>
        </p:nvSpPr>
        <p:spPr bwMode="auto">
          <a:xfrm>
            <a:off x="3403600" y="1123950"/>
            <a:ext cx="1588" cy="1588"/>
          </a:xfrm>
          <a:custGeom>
            <a:avLst/>
            <a:gdLst>
              <a:gd name="T0" fmla="*/ 0 w 1"/>
              <a:gd name="T1" fmla="*/ 0 h 1"/>
              <a:gd name="T2" fmla="*/ 1 w 1"/>
              <a:gd name="T3" fmla="*/ 0 h 1"/>
              <a:gd name="T4" fmla="*/ 1 w 1"/>
              <a:gd name="T5" fmla="*/ 1 h 1"/>
              <a:gd name="T6" fmla="*/ 1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6" name="Freeform 960"/>
          <p:cNvSpPr>
            <a:spLocks/>
          </p:cNvSpPr>
          <p:nvPr/>
        </p:nvSpPr>
        <p:spPr bwMode="auto">
          <a:xfrm>
            <a:off x="3413125" y="1155700"/>
            <a:ext cx="1588" cy="1588"/>
          </a:xfrm>
          <a:custGeom>
            <a:avLst/>
            <a:gdLst>
              <a:gd name="T0" fmla="*/ 0 w 1588"/>
              <a:gd name="T1" fmla="*/ 0 h 1"/>
              <a:gd name="T2" fmla="*/ 0 w 1588"/>
              <a:gd name="T3" fmla="*/ 1 h 1"/>
              <a:gd name="T4" fmla="*/ 0 w 1588"/>
              <a:gd name="T5" fmla="*/ 0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7" name="Freeform 961"/>
          <p:cNvSpPr>
            <a:spLocks/>
          </p:cNvSpPr>
          <p:nvPr/>
        </p:nvSpPr>
        <p:spPr bwMode="auto">
          <a:xfrm>
            <a:off x="3405188" y="1239838"/>
            <a:ext cx="3175" cy="1587"/>
          </a:xfrm>
          <a:custGeom>
            <a:avLst/>
            <a:gdLst>
              <a:gd name="T0" fmla="*/ 0 w 3175"/>
              <a:gd name="T1" fmla="*/ 0 h 2"/>
              <a:gd name="T2" fmla="*/ 0 w 3175"/>
              <a:gd name="T3" fmla="*/ 2 h 2"/>
              <a:gd name="T4" fmla="*/ 0 w 3175"/>
              <a:gd name="T5" fmla="*/ 0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8" name="Freeform 962"/>
          <p:cNvSpPr>
            <a:spLocks/>
          </p:cNvSpPr>
          <p:nvPr/>
        </p:nvSpPr>
        <p:spPr bwMode="auto">
          <a:xfrm>
            <a:off x="3436938" y="1120775"/>
            <a:ext cx="1587" cy="1588"/>
          </a:xfrm>
          <a:custGeom>
            <a:avLst/>
            <a:gdLst>
              <a:gd name="T0" fmla="*/ 1 w 1"/>
              <a:gd name="T1" fmla="*/ 2 h 2"/>
              <a:gd name="T2" fmla="*/ 0 w 1"/>
              <a:gd name="T3" fmla="*/ 2 h 2"/>
              <a:gd name="T4" fmla="*/ 0 w 1"/>
              <a:gd name="T5" fmla="*/ 0 h 2"/>
              <a:gd name="T6" fmla="*/ 0 w 1"/>
              <a:gd name="T7" fmla="*/ 2 h 2"/>
              <a:gd name="T8" fmla="*/ 1 w 1"/>
              <a:gd name="T9" fmla="*/ 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2"/>
                </a:moveTo>
                <a:lnTo>
                  <a:pt x="0" y="2"/>
                </a:lnTo>
                <a:lnTo>
                  <a:pt x="0" y="0"/>
                </a:lnTo>
                <a:lnTo>
                  <a:pt x="0" y="2"/>
                </a:lnTo>
                <a:lnTo>
                  <a:pt x="1"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699" name="Freeform 963"/>
          <p:cNvSpPr>
            <a:spLocks/>
          </p:cNvSpPr>
          <p:nvPr/>
        </p:nvSpPr>
        <p:spPr bwMode="auto">
          <a:xfrm>
            <a:off x="3279775" y="1304925"/>
            <a:ext cx="3175" cy="1588"/>
          </a:xfrm>
          <a:custGeom>
            <a:avLst/>
            <a:gdLst>
              <a:gd name="T0" fmla="*/ 0 w 2"/>
              <a:gd name="T1" fmla="*/ 1 h 1"/>
              <a:gd name="T2" fmla="*/ 2 w 2"/>
              <a:gd name="T3" fmla="*/ 0 h 1"/>
              <a:gd name="T4" fmla="*/ 2 w 2"/>
              <a:gd name="T5" fmla="*/ 1 h 1"/>
              <a:gd name="T6" fmla="*/ 0 w 2"/>
              <a:gd name="T7" fmla="*/ 1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1"/>
                </a:moveTo>
                <a:lnTo>
                  <a:pt x="2" y="0"/>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0" name="Freeform 964"/>
          <p:cNvSpPr>
            <a:spLocks/>
          </p:cNvSpPr>
          <p:nvPr/>
        </p:nvSpPr>
        <p:spPr bwMode="auto">
          <a:xfrm>
            <a:off x="3287713" y="1320800"/>
            <a:ext cx="1587" cy="1588"/>
          </a:xfrm>
          <a:custGeom>
            <a:avLst/>
            <a:gdLst>
              <a:gd name="T0" fmla="*/ 0 w 2"/>
              <a:gd name="T1" fmla="*/ 0 h 1588"/>
              <a:gd name="T2" fmla="*/ 2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1" name="Freeform 965"/>
          <p:cNvSpPr>
            <a:spLocks/>
          </p:cNvSpPr>
          <p:nvPr/>
        </p:nvSpPr>
        <p:spPr bwMode="auto">
          <a:xfrm>
            <a:off x="3367088" y="1281113"/>
            <a:ext cx="3175" cy="1587"/>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2" name="Freeform 966"/>
          <p:cNvSpPr>
            <a:spLocks/>
          </p:cNvSpPr>
          <p:nvPr/>
        </p:nvSpPr>
        <p:spPr bwMode="auto">
          <a:xfrm>
            <a:off x="3432175" y="1135063"/>
            <a:ext cx="1588" cy="1587"/>
          </a:xfrm>
          <a:custGeom>
            <a:avLst/>
            <a:gdLst>
              <a:gd name="T0" fmla="*/ 2 w 2"/>
              <a:gd name="T1" fmla="*/ 0 h 1587"/>
              <a:gd name="T2" fmla="*/ 0 w 2"/>
              <a:gd name="T3" fmla="*/ 0 h 1587"/>
              <a:gd name="T4" fmla="*/ 2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3" name="Rectangle 967"/>
          <p:cNvSpPr>
            <a:spLocks noChangeArrowheads="1"/>
          </p:cNvSpPr>
          <p:nvPr/>
        </p:nvSpPr>
        <p:spPr bwMode="auto">
          <a:xfrm>
            <a:off x="3403600" y="1127125"/>
            <a:ext cx="1588" cy="1588"/>
          </a:xfrm>
          <a:prstGeom prst="rect">
            <a:avLst/>
          </a:prstGeom>
          <a:solidFill>
            <a:schemeClr val="bg1"/>
          </a:solidFill>
          <a:ln w="3175">
            <a:solidFill>
              <a:srgbClr val="808080"/>
            </a:solidFill>
            <a:miter lim="800000"/>
            <a:headEnd/>
            <a:tailEnd/>
          </a:ln>
        </p:spPr>
        <p:txBody>
          <a:bodyPr/>
          <a:lstStyle/>
          <a:p>
            <a:endParaRPr lang="en-US"/>
          </a:p>
        </p:txBody>
      </p:sp>
      <p:sp>
        <p:nvSpPr>
          <p:cNvPr id="14704" name="Freeform 968"/>
          <p:cNvSpPr>
            <a:spLocks/>
          </p:cNvSpPr>
          <p:nvPr/>
        </p:nvSpPr>
        <p:spPr bwMode="auto">
          <a:xfrm>
            <a:off x="3441700" y="1231900"/>
            <a:ext cx="1588" cy="3175"/>
          </a:xfrm>
          <a:custGeom>
            <a:avLst/>
            <a:gdLst>
              <a:gd name="T0" fmla="*/ 0 w 1588"/>
              <a:gd name="T1" fmla="*/ 0 h 1"/>
              <a:gd name="T2" fmla="*/ 0 w 1588"/>
              <a:gd name="T3" fmla="*/ 1 h 1"/>
              <a:gd name="T4" fmla="*/ 0 w 1588"/>
              <a:gd name="T5" fmla="*/ 0 h 1"/>
              <a:gd name="T6" fmla="*/ 0 60000 65536"/>
              <a:gd name="T7" fmla="*/ 0 60000 65536"/>
              <a:gd name="T8" fmla="*/ 0 60000 65536"/>
              <a:gd name="T9" fmla="*/ 0 w 1588"/>
              <a:gd name="T10" fmla="*/ 0 h 1"/>
              <a:gd name="T11" fmla="*/ 1588 w 1588"/>
              <a:gd name="T12" fmla="*/ 1 h 1"/>
            </a:gdLst>
            <a:ahLst/>
            <a:cxnLst>
              <a:cxn ang="T6">
                <a:pos x="T0" y="T1"/>
              </a:cxn>
              <a:cxn ang="T7">
                <a:pos x="T2" y="T3"/>
              </a:cxn>
              <a:cxn ang="T8">
                <a:pos x="T4" y="T5"/>
              </a:cxn>
            </a:cxnLst>
            <a:rect l="T9" t="T10" r="T11" b="T12"/>
            <a:pathLst>
              <a:path w="1588"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5" name="Freeform 969"/>
          <p:cNvSpPr>
            <a:spLocks/>
          </p:cNvSpPr>
          <p:nvPr/>
        </p:nvSpPr>
        <p:spPr bwMode="auto">
          <a:xfrm>
            <a:off x="3441700" y="1238250"/>
            <a:ext cx="1588" cy="1588"/>
          </a:xfrm>
          <a:custGeom>
            <a:avLst/>
            <a:gdLst>
              <a:gd name="T0" fmla="*/ 0 w 2"/>
              <a:gd name="T1" fmla="*/ 0 h 1588"/>
              <a:gd name="T2" fmla="*/ 2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6" name="Freeform 970"/>
          <p:cNvSpPr>
            <a:spLocks/>
          </p:cNvSpPr>
          <p:nvPr/>
        </p:nvSpPr>
        <p:spPr bwMode="auto">
          <a:xfrm>
            <a:off x="3424238" y="1173163"/>
            <a:ext cx="3175" cy="1587"/>
          </a:xfrm>
          <a:custGeom>
            <a:avLst/>
            <a:gdLst>
              <a:gd name="T0" fmla="*/ 1 w 1"/>
              <a:gd name="T1" fmla="*/ 0 h 1587"/>
              <a:gd name="T2" fmla="*/ 0 w 1"/>
              <a:gd name="T3" fmla="*/ 0 h 1587"/>
              <a:gd name="T4" fmla="*/ 1 w 1"/>
              <a:gd name="T5" fmla="*/ 0 h 1587"/>
              <a:gd name="T6" fmla="*/ 0 60000 65536"/>
              <a:gd name="T7" fmla="*/ 0 60000 65536"/>
              <a:gd name="T8" fmla="*/ 0 60000 65536"/>
              <a:gd name="T9" fmla="*/ 0 w 1"/>
              <a:gd name="T10" fmla="*/ 0 h 1587"/>
              <a:gd name="T11" fmla="*/ 1 w 1"/>
              <a:gd name="T12" fmla="*/ 1587 h 1587"/>
            </a:gdLst>
            <a:ahLst/>
            <a:cxnLst>
              <a:cxn ang="T6">
                <a:pos x="T0" y="T1"/>
              </a:cxn>
              <a:cxn ang="T7">
                <a:pos x="T2" y="T3"/>
              </a:cxn>
              <a:cxn ang="T8">
                <a:pos x="T4" y="T5"/>
              </a:cxn>
            </a:cxnLst>
            <a:rect l="T9" t="T10" r="T11" b="T12"/>
            <a:pathLst>
              <a:path w="1" h="1587">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7" name="Freeform 971"/>
          <p:cNvSpPr>
            <a:spLocks/>
          </p:cNvSpPr>
          <p:nvPr/>
        </p:nvSpPr>
        <p:spPr bwMode="auto">
          <a:xfrm>
            <a:off x="3446463" y="1231900"/>
            <a:ext cx="1587" cy="3175"/>
          </a:xfrm>
          <a:custGeom>
            <a:avLst/>
            <a:gdLst>
              <a:gd name="T0" fmla="*/ 1 w 1"/>
              <a:gd name="T1" fmla="*/ 0 h 3175"/>
              <a:gd name="T2" fmla="*/ 0 w 1"/>
              <a:gd name="T3" fmla="*/ 0 h 3175"/>
              <a:gd name="T4" fmla="*/ 1 w 1"/>
              <a:gd name="T5" fmla="*/ 0 h 3175"/>
              <a:gd name="T6" fmla="*/ 0 60000 65536"/>
              <a:gd name="T7" fmla="*/ 0 60000 65536"/>
              <a:gd name="T8" fmla="*/ 0 60000 65536"/>
              <a:gd name="T9" fmla="*/ 0 w 1"/>
              <a:gd name="T10" fmla="*/ 0 h 3175"/>
              <a:gd name="T11" fmla="*/ 1 w 1"/>
              <a:gd name="T12" fmla="*/ 3175 h 3175"/>
            </a:gdLst>
            <a:ahLst/>
            <a:cxnLst>
              <a:cxn ang="T6">
                <a:pos x="T0" y="T1"/>
              </a:cxn>
              <a:cxn ang="T7">
                <a:pos x="T2" y="T3"/>
              </a:cxn>
              <a:cxn ang="T8">
                <a:pos x="T4" y="T5"/>
              </a:cxn>
            </a:cxnLst>
            <a:rect l="T9" t="T10" r="T11" b="T12"/>
            <a:pathLst>
              <a:path w="1" h="3175">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8" name="Freeform 972"/>
          <p:cNvSpPr>
            <a:spLocks/>
          </p:cNvSpPr>
          <p:nvPr/>
        </p:nvSpPr>
        <p:spPr bwMode="auto">
          <a:xfrm>
            <a:off x="3389313" y="1209675"/>
            <a:ext cx="1587" cy="1588"/>
          </a:xfrm>
          <a:custGeom>
            <a:avLst/>
            <a:gdLst>
              <a:gd name="T0" fmla="*/ 0 w 2"/>
              <a:gd name="T1" fmla="*/ 0 h 1588"/>
              <a:gd name="T2" fmla="*/ 2 w 2"/>
              <a:gd name="T3" fmla="*/ 0 h 1588"/>
              <a:gd name="T4" fmla="*/ 0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0" y="0"/>
                </a:move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09" name="Freeform 973"/>
          <p:cNvSpPr>
            <a:spLocks/>
          </p:cNvSpPr>
          <p:nvPr/>
        </p:nvSpPr>
        <p:spPr bwMode="auto">
          <a:xfrm>
            <a:off x="3413125" y="1230313"/>
            <a:ext cx="1588" cy="1587"/>
          </a:xfrm>
          <a:custGeom>
            <a:avLst/>
            <a:gdLst>
              <a:gd name="T0" fmla="*/ 2 w 2"/>
              <a:gd name="T1" fmla="*/ 0 h 1587"/>
              <a:gd name="T2" fmla="*/ 0 w 2"/>
              <a:gd name="T3" fmla="*/ 0 h 1587"/>
              <a:gd name="T4" fmla="*/ 2 w 2"/>
              <a:gd name="T5" fmla="*/ 0 h 1587"/>
              <a:gd name="T6" fmla="*/ 0 60000 65536"/>
              <a:gd name="T7" fmla="*/ 0 60000 65536"/>
              <a:gd name="T8" fmla="*/ 0 60000 65536"/>
              <a:gd name="T9" fmla="*/ 0 w 2"/>
              <a:gd name="T10" fmla="*/ 0 h 1587"/>
              <a:gd name="T11" fmla="*/ 2 w 2"/>
              <a:gd name="T12" fmla="*/ 1587 h 1587"/>
            </a:gdLst>
            <a:ahLst/>
            <a:cxnLst>
              <a:cxn ang="T6">
                <a:pos x="T0" y="T1"/>
              </a:cxn>
              <a:cxn ang="T7">
                <a:pos x="T2" y="T3"/>
              </a:cxn>
              <a:cxn ang="T8">
                <a:pos x="T4" y="T5"/>
              </a:cxn>
            </a:cxnLst>
            <a:rect l="T9" t="T10" r="T11" b="T12"/>
            <a:pathLst>
              <a:path w="2" h="1587">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10" name="Freeform 974"/>
          <p:cNvSpPr>
            <a:spLocks/>
          </p:cNvSpPr>
          <p:nvPr/>
        </p:nvSpPr>
        <p:spPr bwMode="auto">
          <a:xfrm>
            <a:off x="3262313" y="1289050"/>
            <a:ext cx="1587" cy="1588"/>
          </a:xfrm>
          <a:custGeom>
            <a:avLst/>
            <a:gdLst>
              <a:gd name="T0" fmla="*/ 0 w 1"/>
              <a:gd name="T1" fmla="*/ 0 h 1588"/>
              <a:gd name="T2" fmla="*/ 1 w 1"/>
              <a:gd name="T3" fmla="*/ 0 h 1588"/>
              <a:gd name="T4" fmla="*/ 0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11" name="Freeform 975"/>
          <p:cNvSpPr>
            <a:spLocks/>
          </p:cNvSpPr>
          <p:nvPr/>
        </p:nvSpPr>
        <p:spPr bwMode="auto">
          <a:xfrm>
            <a:off x="3398838" y="1198563"/>
            <a:ext cx="1587" cy="1587"/>
          </a:xfrm>
          <a:custGeom>
            <a:avLst/>
            <a:gdLst>
              <a:gd name="T0" fmla="*/ 0 w 1587"/>
              <a:gd name="T1" fmla="*/ 0 h 1"/>
              <a:gd name="T2" fmla="*/ 0 w 1587"/>
              <a:gd name="T3" fmla="*/ 1 h 1"/>
              <a:gd name="T4" fmla="*/ 0 w 1587"/>
              <a:gd name="T5" fmla="*/ 0 h 1"/>
              <a:gd name="T6" fmla="*/ 0 60000 65536"/>
              <a:gd name="T7" fmla="*/ 0 60000 65536"/>
              <a:gd name="T8" fmla="*/ 0 60000 65536"/>
              <a:gd name="T9" fmla="*/ 0 w 1587"/>
              <a:gd name="T10" fmla="*/ 0 h 1"/>
              <a:gd name="T11" fmla="*/ 1587 w 1587"/>
              <a:gd name="T12" fmla="*/ 1 h 1"/>
            </a:gdLst>
            <a:ahLst/>
            <a:cxnLst>
              <a:cxn ang="T6">
                <a:pos x="T0" y="T1"/>
              </a:cxn>
              <a:cxn ang="T7">
                <a:pos x="T2" y="T3"/>
              </a:cxn>
              <a:cxn ang="T8">
                <a:pos x="T4" y="T5"/>
              </a:cxn>
            </a:cxnLst>
            <a:rect l="T9" t="T10" r="T11" b="T12"/>
            <a:pathLst>
              <a:path w="1587"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12" name="Freeform 976"/>
          <p:cNvSpPr>
            <a:spLocks/>
          </p:cNvSpPr>
          <p:nvPr/>
        </p:nvSpPr>
        <p:spPr bwMode="auto">
          <a:xfrm>
            <a:off x="3429000" y="1143000"/>
            <a:ext cx="3175" cy="1588"/>
          </a:xfrm>
          <a:custGeom>
            <a:avLst/>
            <a:gdLst>
              <a:gd name="T0" fmla="*/ 2 w 2"/>
              <a:gd name="T1" fmla="*/ 0 h 1588"/>
              <a:gd name="T2" fmla="*/ 0 w 2"/>
              <a:gd name="T3" fmla="*/ 0 h 1588"/>
              <a:gd name="T4" fmla="*/ 2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13" name="Freeform 977"/>
          <p:cNvSpPr>
            <a:spLocks/>
          </p:cNvSpPr>
          <p:nvPr/>
        </p:nvSpPr>
        <p:spPr bwMode="auto">
          <a:xfrm>
            <a:off x="3443288" y="1231900"/>
            <a:ext cx="3175" cy="3175"/>
          </a:xfrm>
          <a:custGeom>
            <a:avLst/>
            <a:gdLst>
              <a:gd name="T0" fmla="*/ 0 w 3175"/>
              <a:gd name="T1" fmla="*/ 0 h 1"/>
              <a:gd name="T2" fmla="*/ 0 w 3175"/>
              <a:gd name="T3" fmla="*/ 1 h 1"/>
              <a:gd name="T4" fmla="*/ 0 w 3175"/>
              <a:gd name="T5" fmla="*/ 0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0"/>
                </a:moveTo>
                <a:lnTo>
                  <a:pt x="0" y="1"/>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14" name="Freeform 978"/>
          <p:cNvSpPr>
            <a:spLocks/>
          </p:cNvSpPr>
          <p:nvPr/>
        </p:nvSpPr>
        <p:spPr bwMode="auto">
          <a:xfrm>
            <a:off x="3570288" y="1082675"/>
            <a:ext cx="3175" cy="1588"/>
          </a:xfrm>
          <a:custGeom>
            <a:avLst/>
            <a:gdLst>
              <a:gd name="T0" fmla="*/ 0 w 3175"/>
              <a:gd name="T1" fmla="*/ 0 h 2"/>
              <a:gd name="T2" fmla="*/ 0 w 3175"/>
              <a:gd name="T3" fmla="*/ 2 h 2"/>
              <a:gd name="T4" fmla="*/ 0 w 3175"/>
              <a:gd name="T5" fmla="*/ 0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0"/>
                </a:move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15" name="Freeform 979"/>
          <p:cNvSpPr>
            <a:spLocks/>
          </p:cNvSpPr>
          <p:nvPr/>
        </p:nvSpPr>
        <p:spPr bwMode="auto">
          <a:xfrm>
            <a:off x="3390900" y="1127125"/>
            <a:ext cx="3175"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16" name="Freeform 980"/>
          <p:cNvSpPr>
            <a:spLocks/>
          </p:cNvSpPr>
          <p:nvPr/>
        </p:nvSpPr>
        <p:spPr bwMode="auto">
          <a:xfrm>
            <a:off x="3409950" y="1231900"/>
            <a:ext cx="3175" cy="3175"/>
          </a:xfrm>
          <a:custGeom>
            <a:avLst/>
            <a:gdLst>
              <a:gd name="T0" fmla="*/ 0 w 1"/>
              <a:gd name="T1" fmla="*/ 0 h 3175"/>
              <a:gd name="T2" fmla="*/ 1 w 1"/>
              <a:gd name="T3" fmla="*/ 0 h 3175"/>
              <a:gd name="T4" fmla="*/ 0 w 1"/>
              <a:gd name="T5" fmla="*/ 0 h 3175"/>
              <a:gd name="T6" fmla="*/ 0 60000 65536"/>
              <a:gd name="T7" fmla="*/ 0 60000 65536"/>
              <a:gd name="T8" fmla="*/ 0 60000 65536"/>
              <a:gd name="T9" fmla="*/ 0 w 1"/>
              <a:gd name="T10" fmla="*/ 0 h 3175"/>
              <a:gd name="T11" fmla="*/ 1 w 1"/>
              <a:gd name="T12" fmla="*/ 3175 h 3175"/>
            </a:gdLst>
            <a:ahLst/>
            <a:cxnLst>
              <a:cxn ang="T6">
                <a:pos x="T0" y="T1"/>
              </a:cxn>
              <a:cxn ang="T7">
                <a:pos x="T2" y="T3"/>
              </a:cxn>
              <a:cxn ang="T8">
                <a:pos x="T4" y="T5"/>
              </a:cxn>
            </a:cxnLst>
            <a:rect l="T9" t="T10" r="T11" b="T12"/>
            <a:pathLst>
              <a:path w="1" h="3175">
                <a:moveTo>
                  <a:pt x="0" y="0"/>
                </a:moveTo>
                <a:lnTo>
                  <a:pt x="1"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17" name="Freeform 981"/>
          <p:cNvSpPr>
            <a:spLocks/>
          </p:cNvSpPr>
          <p:nvPr/>
        </p:nvSpPr>
        <p:spPr bwMode="auto">
          <a:xfrm>
            <a:off x="2695575" y="5414963"/>
            <a:ext cx="395288" cy="206375"/>
          </a:xfrm>
          <a:custGeom>
            <a:avLst/>
            <a:gdLst>
              <a:gd name="T0" fmla="*/ 66 w 336"/>
              <a:gd name="T1" fmla="*/ 18 h 240"/>
              <a:gd name="T2" fmla="*/ 80 w 336"/>
              <a:gd name="T3" fmla="*/ 11 h 240"/>
              <a:gd name="T4" fmla="*/ 97 w 336"/>
              <a:gd name="T5" fmla="*/ 10 h 240"/>
              <a:gd name="T6" fmla="*/ 115 w 336"/>
              <a:gd name="T7" fmla="*/ 7 h 240"/>
              <a:gd name="T8" fmla="*/ 128 w 336"/>
              <a:gd name="T9" fmla="*/ 7 h 240"/>
              <a:gd name="T10" fmla="*/ 142 w 336"/>
              <a:gd name="T11" fmla="*/ 3 h 240"/>
              <a:gd name="T12" fmla="*/ 159 w 336"/>
              <a:gd name="T13" fmla="*/ 1 h 240"/>
              <a:gd name="T14" fmla="*/ 172 w 336"/>
              <a:gd name="T15" fmla="*/ 8 h 240"/>
              <a:gd name="T16" fmla="*/ 189 w 336"/>
              <a:gd name="T17" fmla="*/ 15 h 240"/>
              <a:gd name="T18" fmla="*/ 203 w 336"/>
              <a:gd name="T19" fmla="*/ 21 h 240"/>
              <a:gd name="T20" fmla="*/ 218 w 336"/>
              <a:gd name="T21" fmla="*/ 30 h 240"/>
              <a:gd name="T22" fmla="*/ 233 w 336"/>
              <a:gd name="T23" fmla="*/ 37 h 240"/>
              <a:gd name="T24" fmla="*/ 249 w 336"/>
              <a:gd name="T25" fmla="*/ 41 h 240"/>
              <a:gd name="T26" fmla="*/ 268 w 336"/>
              <a:gd name="T27" fmla="*/ 46 h 240"/>
              <a:gd name="T28" fmla="*/ 285 w 336"/>
              <a:gd name="T29" fmla="*/ 53 h 240"/>
              <a:gd name="T30" fmla="*/ 298 w 336"/>
              <a:gd name="T31" fmla="*/ 60 h 240"/>
              <a:gd name="T32" fmla="*/ 315 w 336"/>
              <a:gd name="T33" fmla="*/ 67 h 240"/>
              <a:gd name="T34" fmla="*/ 318 w 336"/>
              <a:gd name="T35" fmla="*/ 74 h 240"/>
              <a:gd name="T36" fmla="*/ 332 w 336"/>
              <a:gd name="T37" fmla="*/ 83 h 240"/>
              <a:gd name="T38" fmla="*/ 335 w 336"/>
              <a:gd name="T39" fmla="*/ 98 h 240"/>
              <a:gd name="T40" fmla="*/ 331 w 336"/>
              <a:gd name="T41" fmla="*/ 116 h 240"/>
              <a:gd name="T42" fmla="*/ 326 w 336"/>
              <a:gd name="T43" fmla="*/ 103 h 240"/>
              <a:gd name="T44" fmla="*/ 315 w 336"/>
              <a:gd name="T45" fmla="*/ 104 h 240"/>
              <a:gd name="T46" fmla="*/ 306 w 336"/>
              <a:gd name="T47" fmla="*/ 116 h 240"/>
              <a:gd name="T48" fmla="*/ 298 w 336"/>
              <a:gd name="T49" fmla="*/ 120 h 240"/>
              <a:gd name="T50" fmla="*/ 292 w 336"/>
              <a:gd name="T51" fmla="*/ 131 h 240"/>
              <a:gd name="T52" fmla="*/ 282 w 336"/>
              <a:gd name="T53" fmla="*/ 140 h 240"/>
              <a:gd name="T54" fmla="*/ 291 w 336"/>
              <a:gd name="T55" fmla="*/ 146 h 240"/>
              <a:gd name="T56" fmla="*/ 281 w 336"/>
              <a:gd name="T57" fmla="*/ 153 h 240"/>
              <a:gd name="T58" fmla="*/ 275 w 336"/>
              <a:gd name="T59" fmla="*/ 161 h 240"/>
              <a:gd name="T60" fmla="*/ 265 w 336"/>
              <a:gd name="T61" fmla="*/ 177 h 240"/>
              <a:gd name="T62" fmla="*/ 272 w 336"/>
              <a:gd name="T63" fmla="*/ 184 h 240"/>
              <a:gd name="T64" fmla="*/ 283 w 336"/>
              <a:gd name="T65" fmla="*/ 199 h 240"/>
              <a:gd name="T66" fmla="*/ 292 w 336"/>
              <a:gd name="T67" fmla="*/ 206 h 240"/>
              <a:gd name="T68" fmla="*/ 286 w 336"/>
              <a:gd name="T69" fmla="*/ 220 h 240"/>
              <a:gd name="T70" fmla="*/ 272 w 336"/>
              <a:gd name="T71" fmla="*/ 229 h 240"/>
              <a:gd name="T72" fmla="*/ 263 w 336"/>
              <a:gd name="T73" fmla="*/ 237 h 240"/>
              <a:gd name="T74" fmla="*/ 249 w 336"/>
              <a:gd name="T75" fmla="*/ 240 h 240"/>
              <a:gd name="T76" fmla="*/ 240 w 336"/>
              <a:gd name="T77" fmla="*/ 230 h 240"/>
              <a:gd name="T78" fmla="*/ 229 w 336"/>
              <a:gd name="T79" fmla="*/ 220 h 240"/>
              <a:gd name="T80" fmla="*/ 218 w 336"/>
              <a:gd name="T81" fmla="*/ 211 h 240"/>
              <a:gd name="T82" fmla="*/ 205 w 336"/>
              <a:gd name="T83" fmla="*/ 196 h 240"/>
              <a:gd name="T84" fmla="*/ 188 w 336"/>
              <a:gd name="T85" fmla="*/ 184 h 240"/>
              <a:gd name="T86" fmla="*/ 170 w 336"/>
              <a:gd name="T87" fmla="*/ 176 h 240"/>
              <a:gd name="T88" fmla="*/ 156 w 336"/>
              <a:gd name="T89" fmla="*/ 166 h 240"/>
              <a:gd name="T90" fmla="*/ 142 w 336"/>
              <a:gd name="T91" fmla="*/ 154 h 240"/>
              <a:gd name="T92" fmla="*/ 126 w 336"/>
              <a:gd name="T93" fmla="*/ 146 h 240"/>
              <a:gd name="T94" fmla="*/ 115 w 336"/>
              <a:gd name="T95" fmla="*/ 131 h 240"/>
              <a:gd name="T96" fmla="*/ 102 w 336"/>
              <a:gd name="T97" fmla="*/ 111 h 240"/>
              <a:gd name="T98" fmla="*/ 87 w 336"/>
              <a:gd name="T99" fmla="*/ 93 h 240"/>
              <a:gd name="T100" fmla="*/ 69 w 336"/>
              <a:gd name="T101" fmla="*/ 76 h 240"/>
              <a:gd name="T102" fmla="*/ 53 w 336"/>
              <a:gd name="T103" fmla="*/ 66 h 240"/>
              <a:gd name="T104" fmla="*/ 42 w 336"/>
              <a:gd name="T105" fmla="*/ 51 h 240"/>
              <a:gd name="T106" fmla="*/ 20 w 336"/>
              <a:gd name="T107" fmla="*/ 44 h 240"/>
              <a:gd name="T108" fmla="*/ 3 w 336"/>
              <a:gd name="T109" fmla="*/ 37 h 240"/>
              <a:gd name="T110" fmla="*/ 0 w 336"/>
              <a:gd name="T111" fmla="*/ 24 h 240"/>
              <a:gd name="T112" fmla="*/ 12 w 336"/>
              <a:gd name="T113" fmla="*/ 23 h 240"/>
              <a:gd name="T114" fmla="*/ 29 w 336"/>
              <a:gd name="T115" fmla="*/ 28 h 240"/>
              <a:gd name="T116" fmla="*/ 46 w 336"/>
              <a:gd name="T117" fmla="*/ 27 h 2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6"/>
              <a:gd name="T178" fmla="*/ 0 h 240"/>
              <a:gd name="T179" fmla="*/ 336 w 336"/>
              <a:gd name="T180" fmla="*/ 240 h 2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6" h="240">
                <a:moveTo>
                  <a:pt x="49" y="27"/>
                </a:moveTo>
                <a:lnTo>
                  <a:pt x="50" y="25"/>
                </a:lnTo>
                <a:lnTo>
                  <a:pt x="52" y="25"/>
                </a:lnTo>
                <a:lnTo>
                  <a:pt x="55" y="24"/>
                </a:lnTo>
                <a:lnTo>
                  <a:pt x="56" y="23"/>
                </a:lnTo>
                <a:lnTo>
                  <a:pt x="57" y="23"/>
                </a:lnTo>
                <a:lnTo>
                  <a:pt x="59" y="21"/>
                </a:lnTo>
                <a:lnTo>
                  <a:pt x="60" y="21"/>
                </a:lnTo>
                <a:lnTo>
                  <a:pt x="62" y="21"/>
                </a:lnTo>
                <a:lnTo>
                  <a:pt x="63" y="20"/>
                </a:lnTo>
                <a:lnTo>
                  <a:pt x="66" y="18"/>
                </a:lnTo>
                <a:lnTo>
                  <a:pt x="67" y="17"/>
                </a:lnTo>
                <a:lnTo>
                  <a:pt x="69" y="17"/>
                </a:lnTo>
                <a:lnTo>
                  <a:pt x="70" y="17"/>
                </a:lnTo>
                <a:lnTo>
                  <a:pt x="72" y="15"/>
                </a:lnTo>
                <a:lnTo>
                  <a:pt x="73" y="14"/>
                </a:lnTo>
                <a:lnTo>
                  <a:pt x="75" y="14"/>
                </a:lnTo>
                <a:lnTo>
                  <a:pt x="76" y="13"/>
                </a:lnTo>
                <a:lnTo>
                  <a:pt x="77" y="13"/>
                </a:lnTo>
                <a:lnTo>
                  <a:pt x="79" y="13"/>
                </a:lnTo>
                <a:lnTo>
                  <a:pt x="79" y="11"/>
                </a:lnTo>
                <a:lnTo>
                  <a:pt x="80" y="11"/>
                </a:lnTo>
                <a:lnTo>
                  <a:pt x="82" y="11"/>
                </a:lnTo>
                <a:lnTo>
                  <a:pt x="85" y="10"/>
                </a:lnTo>
                <a:lnTo>
                  <a:pt x="86" y="10"/>
                </a:lnTo>
                <a:lnTo>
                  <a:pt x="87" y="10"/>
                </a:lnTo>
                <a:lnTo>
                  <a:pt x="89" y="10"/>
                </a:lnTo>
                <a:lnTo>
                  <a:pt x="90" y="10"/>
                </a:lnTo>
                <a:lnTo>
                  <a:pt x="92" y="10"/>
                </a:lnTo>
                <a:lnTo>
                  <a:pt x="93" y="10"/>
                </a:lnTo>
                <a:lnTo>
                  <a:pt x="95" y="10"/>
                </a:lnTo>
                <a:lnTo>
                  <a:pt x="96" y="10"/>
                </a:lnTo>
                <a:lnTo>
                  <a:pt x="97" y="10"/>
                </a:lnTo>
                <a:lnTo>
                  <a:pt x="99" y="8"/>
                </a:lnTo>
                <a:lnTo>
                  <a:pt x="100" y="8"/>
                </a:lnTo>
                <a:lnTo>
                  <a:pt x="102" y="8"/>
                </a:lnTo>
                <a:lnTo>
                  <a:pt x="103" y="8"/>
                </a:lnTo>
                <a:lnTo>
                  <a:pt x="105" y="7"/>
                </a:lnTo>
                <a:lnTo>
                  <a:pt x="106" y="7"/>
                </a:lnTo>
                <a:lnTo>
                  <a:pt x="109" y="7"/>
                </a:lnTo>
                <a:lnTo>
                  <a:pt x="110" y="7"/>
                </a:lnTo>
                <a:lnTo>
                  <a:pt x="112" y="5"/>
                </a:lnTo>
                <a:lnTo>
                  <a:pt x="113" y="5"/>
                </a:lnTo>
                <a:lnTo>
                  <a:pt x="115" y="7"/>
                </a:lnTo>
                <a:lnTo>
                  <a:pt x="116" y="8"/>
                </a:lnTo>
                <a:lnTo>
                  <a:pt x="118" y="8"/>
                </a:lnTo>
                <a:lnTo>
                  <a:pt x="118" y="10"/>
                </a:lnTo>
                <a:lnTo>
                  <a:pt x="119" y="10"/>
                </a:lnTo>
                <a:lnTo>
                  <a:pt x="120" y="10"/>
                </a:lnTo>
                <a:lnTo>
                  <a:pt x="122" y="10"/>
                </a:lnTo>
                <a:lnTo>
                  <a:pt x="123" y="10"/>
                </a:lnTo>
                <a:lnTo>
                  <a:pt x="125" y="8"/>
                </a:lnTo>
                <a:lnTo>
                  <a:pt x="126" y="8"/>
                </a:lnTo>
                <a:lnTo>
                  <a:pt x="128" y="8"/>
                </a:lnTo>
                <a:lnTo>
                  <a:pt x="128" y="7"/>
                </a:lnTo>
                <a:lnTo>
                  <a:pt x="130" y="7"/>
                </a:lnTo>
                <a:lnTo>
                  <a:pt x="132" y="7"/>
                </a:lnTo>
                <a:lnTo>
                  <a:pt x="133" y="5"/>
                </a:lnTo>
                <a:lnTo>
                  <a:pt x="135" y="5"/>
                </a:lnTo>
                <a:lnTo>
                  <a:pt x="136" y="5"/>
                </a:lnTo>
                <a:lnTo>
                  <a:pt x="138" y="5"/>
                </a:lnTo>
                <a:lnTo>
                  <a:pt x="139" y="5"/>
                </a:lnTo>
                <a:lnTo>
                  <a:pt x="139" y="4"/>
                </a:lnTo>
                <a:lnTo>
                  <a:pt x="140" y="4"/>
                </a:lnTo>
                <a:lnTo>
                  <a:pt x="140" y="3"/>
                </a:lnTo>
                <a:lnTo>
                  <a:pt x="142" y="3"/>
                </a:lnTo>
                <a:lnTo>
                  <a:pt x="143" y="3"/>
                </a:lnTo>
                <a:lnTo>
                  <a:pt x="145" y="1"/>
                </a:lnTo>
                <a:lnTo>
                  <a:pt x="146" y="1"/>
                </a:lnTo>
                <a:lnTo>
                  <a:pt x="148" y="1"/>
                </a:lnTo>
                <a:lnTo>
                  <a:pt x="149" y="0"/>
                </a:lnTo>
                <a:lnTo>
                  <a:pt x="150" y="0"/>
                </a:lnTo>
                <a:lnTo>
                  <a:pt x="152" y="0"/>
                </a:lnTo>
                <a:lnTo>
                  <a:pt x="155" y="1"/>
                </a:lnTo>
                <a:lnTo>
                  <a:pt x="156" y="1"/>
                </a:lnTo>
                <a:lnTo>
                  <a:pt x="158" y="1"/>
                </a:lnTo>
                <a:lnTo>
                  <a:pt x="159" y="1"/>
                </a:lnTo>
                <a:lnTo>
                  <a:pt x="160" y="1"/>
                </a:lnTo>
                <a:lnTo>
                  <a:pt x="162" y="3"/>
                </a:lnTo>
                <a:lnTo>
                  <a:pt x="163" y="3"/>
                </a:lnTo>
                <a:lnTo>
                  <a:pt x="165" y="3"/>
                </a:lnTo>
                <a:lnTo>
                  <a:pt x="165" y="4"/>
                </a:lnTo>
                <a:lnTo>
                  <a:pt x="166" y="4"/>
                </a:lnTo>
                <a:lnTo>
                  <a:pt x="168" y="4"/>
                </a:lnTo>
                <a:lnTo>
                  <a:pt x="168" y="5"/>
                </a:lnTo>
                <a:lnTo>
                  <a:pt x="170" y="5"/>
                </a:lnTo>
                <a:lnTo>
                  <a:pt x="172" y="7"/>
                </a:lnTo>
                <a:lnTo>
                  <a:pt x="172" y="8"/>
                </a:lnTo>
                <a:lnTo>
                  <a:pt x="173" y="8"/>
                </a:lnTo>
                <a:lnTo>
                  <a:pt x="175" y="10"/>
                </a:lnTo>
                <a:lnTo>
                  <a:pt x="176" y="10"/>
                </a:lnTo>
                <a:lnTo>
                  <a:pt x="178" y="11"/>
                </a:lnTo>
                <a:lnTo>
                  <a:pt x="178" y="13"/>
                </a:lnTo>
                <a:lnTo>
                  <a:pt x="179" y="13"/>
                </a:lnTo>
                <a:lnTo>
                  <a:pt x="180" y="14"/>
                </a:lnTo>
                <a:lnTo>
                  <a:pt x="182" y="14"/>
                </a:lnTo>
                <a:lnTo>
                  <a:pt x="183" y="14"/>
                </a:lnTo>
                <a:lnTo>
                  <a:pt x="185" y="15"/>
                </a:lnTo>
                <a:lnTo>
                  <a:pt x="189" y="15"/>
                </a:lnTo>
                <a:lnTo>
                  <a:pt x="190" y="15"/>
                </a:lnTo>
                <a:lnTo>
                  <a:pt x="192" y="15"/>
                </a:lnTo>
                <a:lnTo>
                  <a:pt x="193" y="15"/>
                </a:lnTo>
                <a:lnTo>
                  <a:pt x="195" y="15"/>
                </a:lnTo>
                <a:lnTo>
                  <a:pt x="196" y="15"/>
                </a:lnTo>
                <a:lnTo>
                  <a:pt x="198" y="17"/>
                </a:lnTo>
                <a:lnTo>
                  <a:pt x="199" y="17"/>
                </a:lnTo>
                <a:lnTo>
                  <a:pt x="199" y="18"/>
                </a:lnTo>
                <a:lnTo>
                  <a:pt x="200" y="18"/>
                </a:lnTo>
                <a:lnTo>
                  <a:pt x="202" y="20"/>
                </a:lnTo>
                <a:lnTo>
                  <a:pt x="203" y="21"/>
                </a:lnTo>
                <a:lnTo>
                  <a:pt x="206" y="23"/>
                </a:lnTo>
                <a:lnTo>
                  <a:pt x="206" y="24"/>
                </a:lnTo>
                <a:lnTo>
                  <a:pt x="209" y="24"/>
                </a:lnTo>
                <a:lnTo>
                  <a:pt x="210" y="24"/>
                </a:lnTo>
                <a:lnTo>
                  <a:pt x="210" y="25"/>
                </a:lnTo>
                <a:lnTo>
                  <a:pt x="213" y="27"/>
                </a:lnTo>
                <a:lnTo>
                  <a:pt x="215" y="27"/>
                </a:lnTo>
                <a:lnTo>
                  <a:pt x="216" y="27"/>
                </a:lnTo>
                <a:lnTo>
                  <a:pt x="216" y="28"/>
                </a:lnTo>
                <a:lnTo>
                  <a:pt x="218" y="28"/>
                </a:lnTo>
                <a:lnTo>
                  <a:pt x="218" y="30"/>
                </a:lnTo>
                <a:lnTo>
                  <a:pt x="219" y="31"/>
                </a:lnTo>
                <a:lnTo>
                  <a:pt x="220" y="33"/>
                </a:lnTo>
                <a:lnTo>
                  <a:pt x="222" y="33"/>
                </a:lnTo>
                <a:lnTo>
                  <a:pt x="223" y="34"/>
                </a:lnTo>
                <a:lnTo>
                  <a:pt x="225" y="34"/>
                </a:lnTo>
                <a:lnTo>
                  <a:pt x="226" y="34"/>
                </a:lnTo>
                <a:lnTo>
                  <a:pt x="228" y="36"/>
                </a:lnTo>
                <a:lnTo>
                  <a:pt x="229" y="36"/>
                </a:lnTo>
                <a:lnTo>
                  <a:pt x="230" y="36"/>
                </a:lnTo>
                <a:lnTo>
                  <a:pt x="232" y="37"/>
                </a:lnTo>
                <a:lnTo>
                  <a:pt x="233" y="37"/>
                </a:lnTo>
                <a:lnTo>
                  <a:pt x="235" y="37"/>
                </a:lnTo>
                <a:lnTo>
                  <a:pt x="236" y="38"/>
                </a:lnTo>
                <a:lnTo>
                  <a:pt x="239" y="38"/>
                </a:lnTo>
                <a:lnTo>
                  <a:pt x="240" y="40"/>
                </a:lnTo>
                <a:lnTo>
                  <a:pt x="242" y="40"/>
                </a:lnTo>
                <a:lnTo>
                  <a:pt x="243" y="40"/>
                </a:lnTo>
                <a:lnTo>
                  <a:pt x="245" y="40"/>
                </a:lnTo>
                <a:lnTo>
                  <a:pt x="245" y="41"/>
                </a:lnTo>
                <a:lnTo>
                  <a:pt x="246" y="41"/>
                </a:lnTo>
                <a:lnTo>
                  <a:pt x="248" y="41"/>
                </a:lnTo>
                <a:lnTo>
                  <a:pt x="249" y="41"/>
                </a:lnTo>
                <a:lnTo>
                  <a:pt x="252" y="41"/>
                </a:lnTo>
                <a:lnTo>
                  <a:pt x="253" y="43"/>
                </a:lnTo>
                <a:lnTo>
                  <a:pt x="255" y="43"/>
                </a:lnTo>
                <a:lnTo>
                  <a:pt x="256" y="43"/>
                </a:lnTo>
                <a:lnTo>
                  <a:pt x="259" y="44"/>
                </a:lnTo>
                <a:lnTo>
                  <a:pt x="261" y="44"/>
                </a:lnTo>
                <a:lnTo>
                  <a:pt x="263" y="44"/>
                </a:lnTo>
                <a:lnTo>
                  <a:pt x="263" y="46"/>
                </a:lnTo>
                <a:lnTo>
                  <a:pt x="265" y="46"/>
                </a:lnTo>
                <a:lnTo>
                  <a:pt x="266" y="46"/>
                </a:lnTo>
                <a:lnTo>
                  <a:pt x="268" y="46"/>
                </a:lnTo>
                <a:lnTo>
                  <a:pt x="268" y="47"/>
                </a:lnTo>
                <a:lnTo>
                  <a:pt x="269" y="47"/>
                </a:lnTo>
                <a:lnTo>
                  <a:pt x="272" y="47"/>
                </a:lnTo>
                <a:lnTo>
                  <a:pt x="275" y="48"/>
                </a:lnTo>
                <a:lnTo>
                  <a:pt x="276" y="48"/>
                </a:lnTo>
                <a:lnTo>
                  <a:pt x="278" y="48"/>
                </a:lnTo>
                <a:lnTo>
                  <a:pt x="279" y="50"/>
                </a:lnTo>
                <a:lnTo>
                  <a:pt x="281" y="51"/>
                </a:lnTo>
                <a:lnTo>
                  <a:pt x="282" y="51"/>
                </a:lnTo>
                <a:lnTo>
                  <a:pt x="283" y="53"/>
                </a:lnTo>
                <a:lnTo>
                  <a:pt x="285" y="53"/>
                </a:lnTo>
                <a:lnTo>
                  <a:pt x="286" y="53"/>
                </a:lnTo>
                <a:lnTo>
                  <a:pt x="286" y="54"/>
                </a:lnTo>
                <a:lnTo>
                  <a:pt x="288" y="54"/>
                </a:lnTo>
                <a:lnTo>
                  <a:pt x="291" y="56"/>
                </a:lnTo>
                <a:lnTo>
                  <a:pt x="292" y="56"/>
                </a:lnTo>
                <a:lnTo>
                  <a:pt x="292" y="57"/>
                </a:lnTo>
                <a:lnTo>
                  <a:pt x="293" y="57"/>
                </a:lnTo>
                <a:lnTo>
                  <a:pt x="295" y="57"/>
                </a:lnTo>
                <a:lnTo>
                  <a:pt x="296" y="58"/>
                </a:lnTo>
                <a:lnTo>
                  <a:pt x="298" y="58"/>
                </a:lnTo>
                <a:lnTo>
                  <a:pt x="298" y="60"/>
                </a:lnTo>
                <a:lnTo>
                  <a:pt x="299" y="60"/>
                </a:lnTo>
                <a:lnTo>
                  <a:pt x="301" y="60"/>
                </a:lnTo>
                <a:lnTo>
                  <a:pt x="302" y="61"/>
                </a:lnTo>
                <a:lnTo>
                  <a:pt x="305" y="63"/>
                </a:lnTo>
                <a:lnTo>
                  <a:pt x="306" y="63"/>
                </a:lnTo>
                <a:lnTo>
                  <a:pt x="308" y="64"/>
                </a:lnTo>
                <a:lnTo>
                  <a:pt x="309" y="64"/>
                </a:lnTo>
                <a:lnTo>
                  <a:pt x="312" y="66"/>
                </a:lnTo>
                <a:lnTo>
                  <a:pt x="312" y="67"/>
                </a:lnTo>
                <a:lnTo>
                  <a:pt x="313" y="67"/>
                </a:lnTo>
                <a:lnTo>
                  <a:pt x="315" y="67"/>
                </a:lnTo>
                <a:lnTo>
                  <a:pt x="315" y="68"/>
                </a:lnTo>
                <a:lnTo>
                  <a:pt x="313" y="68"/>
                </a:lnTo>
                <a:lnTo>
                  <a:pt x="312" y="70"/>
                </a:lnTo>
                <a:lnTo>
                  <a:pt x="311" y="70"/>
                </a:lnTo>
                <a:lnTo>
                  <a:pt x="311" y="71"/>
                </a:lnTo>
                <a:lnTo>
                  <a:pt x="312" y="71"/>
                </a:lnTo>
                <a:lnTo>
                  <a:pt x="312" y="73"/>
                </a:lnTo>
                <a:lnTo>
                  <a:pt x="315" y="73"/>
                </a:lnTo>
                <a:lnTo>
                  <a:pt x="315" y="74"/>
                </a:lnTo>
                <a:lnTo>
                  <a:pt x="316" y="74"/>
                </a:lnTo>
                <a:lnTo>
                  <a:pt x="318" y="74"/>
                </a:lnTo>
                <a:lnTo>
                  <a:pt x="319" y="74"/>
                </a:lnTo>
                <a:lnTo>
                  <a:pt x="321" y="76"/>
                </a:lnTo>
                <a:lnTo>
                  <a:pt x="322" y="76"/>
                </a:lnTo>
                <a:lnTo>
                  <a:pt x="322" y="77"/>
                </a:lnTo>
                <a:lnTo>
                  <a:pt x="323" y="77"/>
                </a:lnTo>
                <a:lnTo>
                  <a:pt x="326" y="77"/>
                </a:lnTo>
                <a:lnTo>
                  <a:pt x="328" y="78"/>
                </a:lnTo>
                <a:lnTo>
                  <a:pt x="329" y="78"/>
                </a:lnTo>
                <a:lnTo>
                  <a:pt x="331" y="80"/>
                </a:lnTo>
                <a:lnTo>
                  <a:pt x="332" y="81"/>
                </a:lnTo>
                <a:lnTo>
                  <a:pt x="332" y="83"/>
                </a:lnTo>
                <a:lnTo>
                  <a:pt x="333" y="84"/>
                </a:lnTo>
                <a:lnTo>
                  <a:pt x="335" y="86"/>
                </a:lnTo>
                <a:lnTo>
                  <a:pt x="336" y="87"/>
                </a:lnTo>
                <a:lnTo>
                  <a:pt x="336" y="88"/>
                </a:lnTo>
                <a:lnTo>
                  <a:pt x="336" y="90"/>
                </a:lnTo>
                <a:lnTo>
                  <a:pt x="336" y="91"/>
                </a:lnTo>
                <a:lnTo>
                  <a:pt x="336" y="93"/>
                </a:lnTo>
                <a:lnTo>
                  <a:pt x="335" y="94"/>
                </a:lnTo>
                <a:lnTo>
                  <a:pt x="335" y="96"/>
                </a:lnTo>
                <a:lnTo>
                  <a:pt x="335" y="97"/>
                </a:lnTo>
                <a:lnTo>
                  <a:pt x="335" y="98"/>
                </a:lnTo>
                <a:lnTo>
                  <a:pt x="335" y="100"/>
                </a:lnTo>
                <a:lnTo>
                  <a:pt x="336" y="101"/>
                </a:lnTo>
                <a:lnTo>
                  <a:pt x="336" y="103"/>
                </a:lnTo>
                <a:lnTo>
                  <a:pt x="336" y="104"/>
                </a:lnTo>
                <a:lnTo>
                  <a:pt x="336" y="106"/>
                </a:lnTo>
                <a:lnTo>
                  <a:pt x="335" y="107"/>
                </a:lnTo>
                <a:lnTo>
                  <a:pt x="335" y="108"/>
                </a:lnTo>
                <a:lnTo>
                  <a:pt x="333" y="110"/>
                </a:lnTo>
                <a:lnTo>
                  <a:pt x="332" y="111"/>
                </a:lnTo>
                <a:lnTo>
                  <a:pt x="332" y="113"/>
                </a:lnTo>
                <a:lnTo>
                  <a:pt x="331" y="116"/>
                </a:lnTo>
                <a:lnTo>
                  <a:pt x="329" y="114"/>
                </a:lnTo>
                <a:lnTo>
                  <a:pt x="328" y="114"/>
                </a:lnTo>
                <a:lnTo>
                  <a:pt x="328" y="113"/>
                </a:lnTo>
                <a:lnTo>
                  <a:pt x="328" y="111"/>
                </a:lnTo>
                <a:lnTo>
                  <a:pt x="328" y="110"/>
                </a:lnTo>
                <a:lnTo>
                  <a:pt x="329" y="107"/>
                </a:lnTo>
                <a:lnTo>
                  <a:pt x="329" y="106"/>
                </a:lnTo>
                <a:lnTo>
                  <a:pt x="329" y="104"/>
                </a:lnTo>
                <a:lnTo>
                  <a:pt x="329" y="103"/>
                </a:lnTo>
                <a:lnTo>
                  <a:pt x="328" y="103"/>
                </a:lnTo>
                <a:lnTo>
                  <a:pt x="326" y="103"/>
                </a:lnTo>
                <a:lnTo>
                  <a:pt x="325" y="103"/>
                </a:lnTo>
                <a:lnTo>
                  <a:pt x="323" y="103"/>
                </a:lnTo>
                <a:lnTo>
                  <a:pt x="323" y="104"/>
                </a:lnTo>
                <a:lnTo>
                  <a:pt x="323" y="106"/>
                </a:lnTo>
                <a:lnTo>
                  <a:pt x="322" y="106"/>
                </a:lnTo>
                <a:lnTo>
                  <a:pt x="322" y="104"/>
                </a:lnTo>
                <a:lnTo>
                  <a:pt x="321" y="104"/>
                </a:lnTo>
                <a:lnTo>
                  <a:pt x="319" y="104"/>
                </a:lnTo>
                <a:lnTo>
                  <a:pt x="318" y="104"/>
                </a:lnTo>
                <a:lnTo>
                  <a:pt x="316" y="104"/>
                </a:lnTo>
                <a:lnTo>
                  <a:pt x="315" y="104"/>
                </a:lnTo>
                <a:lnTo>
                  <a:pt x="313" y="104"/>
                </a:lnTo>
                <a:lnTo>
                  <a:pt x="312" y="106"/>
                </a:lnTo>
                <a:lnTo>
                  <a:pt x="311" y="107"/>
                </a:lnTo>
                <a:lnTo>
                  <a:pt x="311" y="108"/>
                </a:lnTo>
                <a:lnTo>
                  <a:pt x="309" y="108"/>
                </a:lnTo>
                <a:lnTo>
                  <a:pt x="309" y="110"/>
                </a:lnTo>
                <a:lnTo>
                  <a:pt x="309" y="111"/>
                </a:lnTo>
                <a:lnTo>
                  <a:pt x="308" y="113"/>
                </a:lnTo>
                <a:lnTo>
                  <a:pt x="308" y="114"/>
                </a:lnTo>
                <a:lnTo>
                  <a:pt x="306" y="114"/>
                </a:lnTo>
                <a:lnTo>
                  <a:pt x="306" y="116"/>
                </a:lnTo>
                <a:lnTo>
                  <a:pt x="306" y="117"/>
                </a:lnTo>
                <a:lnTo>
                  <a:pt x="305" y="117"/>
                </a:lnTo>
                <a:lnTo>
                  <a:pt x="305" y="118"/>
                </a:lnTo>
                <a:lnTo>
                  <a:pt x="303" y="118"/>
                </a:lnTo>
                <a:lnTo>
                  <a:pt x="302" y="118"/>
                </a:lnTo>
                <a:lnTo>
                  <a:pt x="302" y="120"/>
                </a:lnTo>
                <a:lnTo>
                  <a:pt x="302" y="118"/>
                </a:lnTo>
                <a:lnTo>
                  <a:pt x="301" y="118"/>
                </a:lnTo>
                <a:lnTo>
                  <a:pt x="301" y="120"/>
                </a:lnTo>
                <a:lnTo>
                  <a:pt x="299" y="118"/>
                </a:lnTo>
                <a:lnTo>
                  <a:pt x="298" y="120"/>
                </a:lnTo>
                <a:lnTo>
                  <a:pt x="296" y="120"/>
                </a:lnTo>
                <a:lnTo>
                  <a:pt x="295" y="120"/>
                </a:lnTo>
                <a:lnTo>
                  <a:pt x="293" y="121"/>
                </a:lnTo>
                <a:lnTo>
                  <a:pt x="292" y="121"/>
                </a:lnTo>
                <a:lnTo>
                  <a:pt x="293" y="123"/>
                </a:lnTo>
                <a:lnTo>
                  <a:pt x="293" y="124"/>
                </a:lnTo>
                <a:lnTo>
                  <a:pt x="293" y="126"/>
                </a:lnTo>
                <a:lnTo>
                  <a:pt x="293" y="127"/>
                </a:lnTo>
                <a:lnTo>
                  <a:pt x="293" y="128"/>
                </a:lnTo>
                <a:lnTo>
                  <a:pt x="292" y="130"/>
                </a:lnTo>
                <a:lnTo>
                  <a:pt x="292" y="131"/>
                </a:lnTo>
                <a:lnTo>
                  <a:pt x="291" y="131"/>
                </a:lnTo>
                <a:lnTo>
                  <a:pt x="289" y="133"/>
                </a:lnTo>
                <a:lnTo>
                  <a:pt x="288" y="133"/>
                </a:lnTo>
                <a:lnTo>
                  <a:pt x="286" y="133"/>
                </a:lnTo>
                <a:lnTo>
                  <a:pt x="283" y="133"/>
                </a:lnTo>
                <a:lnTo>
                  <a:pt x="283" y="134"/>
                </a:lnTo>
                <a:lnTo>
                  <a:pt x="283" y="136"/>
                </a:lnTo>
                <a:lnTo>
                  <a:pt x="285" y="136"/>
                </a:lnTo>
                <a:lnTo>
                  <a:pt x="283" y="137"/>
                </a:lnTo>
                <a:lnTo>
                  <a:pt x="282" y="138"/>
                </a:lnTo>
                <a:lnTo>
                  <a:pt x="282" y="140"/>
                </a:lnTo>
                <a:lnTo>
                  <a:pt x="283" y="140"/>
                </a:lnTo>
                <a:lnTo>
                  <a:pt x="283" y="138"/>
                </a:lnTo>
                <a:lnTo>
                  <a:pt x="285" y="138"/>
                </a:lnTo>
                <a:lnTo>
                  <a:pt x="286" y="138"/>
                </a:lnTo>
                <a:lnTo>
                  <a:pt x="288" y="138"/>
                </a:lnTo>
                <a:lnTo>
                  <a:pt x="288" y="140"/>
                </a:lnTo>
                <a:lnTo>
                  <a:pt x="289" y="141"/>
                </a:lnTo>
                <a:lnTo>
                  <a:pt x="289" y="143"/>
                </a:lnTo>
                <a:lnTo>
                  <a:pt x="291" y="143"/>
                </a:lnTo>
                <a:lnTo>
                  <a:pt x="291" y="144"/>
                </a:lnTo>
                <a:lnTo>
                  <a:pt x="291" y="146"/>
                </a:lnTo>
                <a:lnTo>
                  <a:pt x="289" y="147"/>
                </a:lnTo>
                <a:lnTo>
                  <a:pt x="289" y="148"/>
                </a:lnTo>
                <a:lnTo>
                  <a:pt x="288" y="148"/>
                </a:lnTo>
                <a:lnTo>
                  <a:pt x="286" y="150"/>
                </a:lnTo>
                <a:lnTo>
                  <a:pt x="286" y="151"/>
                </a:lnTo>
                <a:lnTo>
                  <a:pt x="285" y="151"/>
                </a:lnTo>
                <a:lnTo>
                  <a:pt x="285" y="153"/>
                </a:lnTo>
                <a:lnTo>
                  <a:pt x="283" y="153"/>
                </a:lnTo>
                <a:lnTo>
                  <a:pt x="282" y="154"/>
                </a:lnTo>
                <a:lnTo>
                  <a:pt x="282" y="153"/>
                </a:lnTo>
                <a:lnTo>
                  <a:pt x="281" y="153"/>
                </a:lnTo>
                <a:lnTo>
                  <a:pt x="279" y="154"/>
                </a:lnTo>
                <a:lnTo>
                  <a:pt x="279" y="156"/>
                </a:lnTo>
                <a:lnTo>
                  <a:pt x="278" y="156"/>
                </a:lnTo>
                <a:lnTo>
                  <a:pt x="278" y="157"/>
                </a:lnTo>
                <a:lnTo>
                  <a:pt x="278" y="158"/>
                </a:lnTo>
                <a:lnTo>
                  <a:pt x="278" y="160"/>
                </a:lnTo>
                <a:lnTo>
                  <a:pt x="278" y="158"/>
                </a:lnTo>
                <a:lnTo>
                  <a:pt x="276" y="158"/>
                </a:lnTo>
                <a:lnTo>
                  <a:pt x="276" y="160"/>
                </a:lnTo>
                <a:lnTo>
                  <a:pt x="275" y="160"/>
                </a:lnTo>
                <a:lnTo>
                  <a:pt x="275" y="161"/>
                </a:lnTo>
                <a:lnTo>
                  <a:pt x="275" y="163"/>
                </a:lnTo>
                <a:lnTo>
                  <a:pt x="273" y="163"/>
                </a:lnTo>
                <a:lnTo>
                  <a:pt x="273" y="164"/>
                </a:lnTo>
                <a:lnTo>
                  <a:pt x="272" y="164"/>
                </a:lnTo>
                <a:lnTo>
                  <a:pt x="272" y="166"/>
                </a:lnTo>
                <a:lnTo>
                  <a:pt x="271" y="167"/>
                </a:lnTo>
                <a:lnTo>
                  <a:pt x="269" y="168"/>
                </a:lnTo>
                <a:lnTo>
                  <a:pt x="266" y="171"/>
                </a:lnTo>
                <a:lnTo>
                  <a:pt x="266" y="173"/>
                </a:lnTo>
                <a:lnTo>
                  <a:pt x="265" y="174"/>
                </a:lnTo>
                <a:lnTo>
                  <a:pt x="265" y="177"/>
                </a:lnTo>
                <a:lnTo>
                  <a:pt x="265" y="180"/>
                </a:lnTo>
                <a:lnTo>
                  <a:pt x="266" y="180"/>
                </a:lnTo>
                <a:lnTo>
                  <a:pt x="266" y="181"/>
                </a:lnTo>
                <a:lnTo>
                  <a:pt x="268" y="181"/>
                </a:lnTo>
                <a:lnTo>
                  <a:pt x="266" y="183"/>
                </a:lnTo>
                <a:lnTo>
                  <a:pt x="268" y="183"/>
                </a:lnTo>
                <a:lnTo>
                  <a:pt x="268" y="184"/>
                </a:lnTo>
                <a:lnTo>
                  <a:pt x="269" y="183"/>
                </a:lnTo>
                <a:lnTo>
                  <a:pt x="271" y="183"/>
                </a:lnTo>
                <a:lnTo>
                  <a:pt x="271" y="184"/>
                </a:lnTo>
                <a:lnTo>
                  <a:pt x="272" y="184"/>
                </a:lnTo>
                <a:lnTo>
                  <a:pt x="273" y="186"/>
                </a:lnTo>
                <a:lnTo>
                  <a:pt x="275" y="186"/>
                </a:lnTo>
                <a:lnTo>
                  <a:pt x="276" y="186"/>
                </a:lnTo>
                <a:lnTo>
                  <a:pt x="278" y="187"/>
                </a:lnTo>
                <a:lnTo>
                  <a:pt x="279" y="189"/>
                </a:lnTo>
                <a:lnTo>
                  <a:pt x="281" y="190"/>
                </a:lnTo>
                <a:lnTo>
                  <a:pt x="281" y="191"/>
                </a:lnTo>
                <a:lnTo>
                  <a:pt x="281" y="194"/>
                </a:lnTo>
                <a:lnTo>
                  <a:pt x="282" y="197"/>
                </a:lnTo>
                <a:lnTo>
                  <a:pt x="282" y="199"/>
                </a:lnTo>
                <a:lnTo>
                  <a:pt x="283" y="199"/>
                </a:lnTo>
                <a:lnTo>
                  <a:pt x="283" y="200"/>
                </a:lnTo>
                <a:lnTo>
                  <a:pt x="285" y="200"/>
                </a:lnTo>
                <a:lnTo>
                  <a:pt x="286" y="201"/>
                </a:lnTo>
                <a:lnTo>
                  <a:pt x="288" y="203"/>
                </a:lnTo>
                <a:lnTo>
                  <a:pt x="289" y="204"/>
                </a:lnTo>
                <a:lnTo>
                  <a:pt x="289" y="206"/>
                </a:lnTo>
                <a:lnTo>
                  <a:pt x="291" y="207"/>
                </a:lnTo>
                <a:lnTo>
                  <a:pt x="291" y="206"/>
                </a:lnTo>
                <a:lnTo>
                  <a:pt x="291" y="204"/>
                </a:lnTo>
                <a:lnTo>
                  <a:pt x="292" y="204"/>
                </a:lnTo>
                <a:lnTo>
                  <a:pt x="292" y="206"/>
                </a:lnTo>
                <a:lnTo>
                  <a:pt x="292" y="207"/>
                </a:lnTo>
                <a:lnTo>
                  <a:pt x="292" y="209"/>
                </a:lnTo>
                <a:lnTo>
                  <a:pt x="293" y="210"/>
                </a:lnTo>
                <a:lnTo>
                  <a:pt x="293" y="211"/>
                </a:lnTo>
                <a:lnTo>
                  <a:pt x="292" y="213"/>
                </a:lnTo>
                <a:lnTo>
                  <a:pt x="292" y="214"/>
                </a:lnTo>
                <a:lnTo>
                  <a:pt x="291" y="214"/>
                </a:lnTo>
                <a:lnTo>
                  <a:pt x="291" y="216"/>
                </a:lnTo>
                <a:lnTo>
                  <a:pt x="289" y="216"/>
                </a:lnTo>
                <a:lnTo>
                  <a:pt x="289" y="217"/>
                </a:lnTo>
                <a:lnTo>
                  <a:pt x="286" y="220"/>
                </a:lnTo>
                <a:lnTo>
                  <a:pt x="285" y="223"/>
                </a:lnTo>
                <a:lnTo>
                  <a:pt x="282" y="226"/>
                </a:lnTo>
                <a:lnTo>
                  <a:pt x="281" y="227"/>
                </a:lnTo>
                <a:lnTo>
                  <a:pt x="278" y="230"/>
                </a:lnTo>
                <a:lnTo>
                  <a:pt x="276" y="231"/>
                </a:lnTo>
                <a:lnTo>
                  <a:pt x="275" y="231"/>
                </a:lnTo>
                <a:lnTo>
                  <a:pt x="273" y="233"/>
                </a:lnTo>
                <a:lnTo>
                  <a:pt x="273" y="231"/>
                </a:lnTo>
                <a:lnTo>
                  <a:pt x="273" y="230"/>
                </a:lnTo>
                <a:lnTo>
                  <a:pt x="273" y="229"/>
                </a:lnTo>
                <a:lnTo>
                  <a:pt x="272" y="229"/>
                </a:lnTo>
                <a:lnTo>
                  <a:pt x="271" y="229"/>
                </a:lnTo>
                <a:lnTo>
                  <a:pt x="269" y="229"/>
                </a:lnTo>
                <a:lnTo>
                  <a:pt x="268" y="230"/>
                </a:lnTo>
                <a:lnTo>
                  <a:pt x="266" y="231"/>
                </a:lnTo>
                <a:lnTo>
                  <a:pt x="268" y="231"/>
                </a:lnTo>
                <a:lnTo>
                  <a:pt x="269" y="231"/>
                </a:lnTo>
                <a:lnTo>
                  <a:pt x="268" y="233"/>
                </a:lnTo>
                <a:lnTo>
                  <a:pt x="266" y="236"/>
                </a:lnTo>
                <a:lnTo>
                  <a:pt x="265" y="236"/>
                </a:lnTo>
                <a:lnTo>
                  <a:pt x="265" y="237"/>
                </a:lnTo>
                <a:lnTo>
                  <a:pt x="263" y="237"/>
                </a:lnTo>
                <a:lnTo>
                  <a:pt x="263" y="236"/>
                </a:lnTo>
                <a:lnTo>
                  <a:pt x="262" y="236"/>
                </a:lnTo>
                <a:lnTo>
                  <a:pt x="262" y="237"/>
                </a:lnTo>
                <a:lnTo>
                  <a:pt x="261" y="237"/>
                </a:lnTo>
                <a:lnTo>
                  <a:pt x="259" y="237"/>
                </a:lnTo>
                <a:lnTo>
                  <a:pt x="258" y="237"/>
                </a:lnTo>
                <a:lnTo>
                  <a:pt x="256" y="237"/>
                </a:lnTo>
                <a:lnTo>
                  <a:pt x="253" y="239"/>
                </a:lnTo>
                <a:lnTo>
                  <a:pt x="252" y="240"/>
                </a:lnTo>
                <a:lnTo>
                  <a:pt x="250" y="240"/>
                </a:lnTo>
                <a:lnTo>
                  <a:pt x="249" y="240"/>
                </a:lnTo>
                <a:lnTo>
                  <a:pt x="248" y="239"/>
                </a:lnTo>
                <a:lnTo>
                  <a:pt x="248" y="237"/>
                </a:lnTo>
                <a:lnTo>
                  <a:pt x="249" y="236"/>
                </a:lnTo>
                <a:lnTo>
                  <a:pt x="248" y="236"/>
                </a:lnTo>
                <a:lnTo>
                  <a:pt x="246" y="236"/>
                </a:lnTo>
                <a:lnTo>
                  <a:pt x="245" y="234"/>
                </a:lnTo>
                <a:lnTo>
                  <a:pt x="243" y="233"/>
                </a:lnTo>
                <a:lnTo>
                  <a:pt x="243" y="231"/>
                </a:lnTo>
                <a:lnTo>
                  <a:pt x="242" y="231"/>
                </a:lnTo>
                <a:lnTo>
                  <a:pt x="242" y="230"/>
                </a:lnTo>
                <a:lnTo>
                  <a:pt x="240" y="230"/>
                </a:lnTo>
                <a:lnTo>
                  <a:pt x="240" y="229"/>
                </a:lnTo>
                <a:lnTo>
                  <a:pt x="239" y="229"/>
                </a:lnTo>
                <a:lnTo>
                  <a:pt x="239" y="227"/>
                </a:lnTo>
                <a:lnTo>
                  <a:pt x="238" y="227"/>
                </a:lnTo>
                <a:lnTo>
                  <a:pt x="236" y="226"/>
                </a:lnTo>
                <a:lnTo>
                  <a:pt x="236" y="224"/>
                </a:lnTo>
                <a:lnTo>
                  <a:pt x="233" y="221"/>
                </a:lnTo>
                <a:lnTo>
                  <a:pt x="232" y="221"/>
                </a:lnTo>
                <a:lnTo>
                  <a:pt x="232" y="220"/>
                </a:lnTo>
                <a:lnTo>
                  <a:pt x="230" y="220"/>
                </a:lnTo>
                <a:lnTo>
                  <a:pt x="229" y="220"/>
                </a:lnTo>
                <a:lnTo>
                  <a:pt x="229" y="221"/>
                </a:lnTo>
                <a:lnTo>
                  <a:pt x="228" y="221"/>
                </a:lnTo>
                <a:lnTo>
                  <a:pt x="228" y="220"/>
                </a:lnTo>
                <a:lnTo>
                  <a:pt x="225" y="219"/>
                </a:lnTo>
                <a:lnTo>
                  <a:pt x="225" y="217"/>
                </a:lnTo>
                <a:lnTo>
                  <a:pt x="223" y="217"/>
                </a:lnTo>
                <a:lnTo>
                  <a:pt x="223" y="216"/>
                </a:lnTo>
                <a:lnTo>
                  <a:pt x="222" y="216"/>
                </a:lnTo>
                <a:lnTo>
                  <a:pt x="220" y="216"/>
                </a:lnTo>
                <a:lnTo>
                  <a:pt x="220" y="214"/>
                </a:lnTo>
                <a:lnTo>
                  <a:pt x="218" y="211"/>
                </a:lnTo>
                <a:lnTo>
                  <a:pt x="216" y="210"/>
                </a:lnTo>
                <a:lnTo>
                  <a:pt x="215" y="207"/>
                </a:lnTo>
                <a:lnTo>
                  <a:pt x="213" y="207"/>
                </a:lnTo>
                <a:lnTo>
                  <a:pt x="213" y="206"/>
                </a:lnTo>
                <a:lnTo>
                  <a:pt x="212" y="204"/>
                </a:lnTo>
                <a:lnTo>
                  <a:pt x="212" y="203"/>
                </a:lnTo>
                <a:lnTo>
                  <a:pt x="210" y="203"/>
                </a:lnTo>
                <a:lnTo>
                  <a:pt x="208" y="200"/>
                </a:lnTo>
                <a:lnTo>
                  <a:pt x="208" y="199"/>
                </a:lnTo>
                <a:lnTo>
                  <a:pt x="205" y="197"/>
                </a:lnTo>
                <a:lnTo>
                  <a:pt x="205" y="196"/>
                </a:lnTo>
                <a:lnTo>
                  <a:pt x="203" y="194"/>
                </a:lnTo>
                <a:lnTo>
                  <a:pt x="200" y="193"/>
                </a:lnTo>
                <a:lnTo>
                  <a:pt x="199" y="191"/>
                </a:lnTo>
                <a:lnTo>
                  <a:pt x="198" y="191"/>
                </a:lnTo>
                <a:lnTo>
                  <a:pt x="198" y="190"/>
                </a:lnTo>
                <a:lnTo>
                  <a:pt x="196" y="190"/>
                </a:lnTo>
                <a:lnTo>
                  <a:pt x="195" y="189"/>
                </a:lnTo>
                <a:lnTo>
                  <a:pt x="193" y="187"/>
                </a:lnTo>
                <a:lnTo>
                  <a:pt x="192" y="187"/>
                </a:lnTo>
                <a:lnTo>
                  <a:pt x="189" y="186"/>
                </a:lnTo>
                <a:lnTo>
                  <a:pt x="188" y="184"/>
                </a:lnTo>
                <a:lnTo>
                  <a:pt x="186" y="184"/>
                </a:lnTo>
                <a:lnTo>
                  <a:pt x="183" y="183"/>
                </a:lnTo>
                <a:lnTo>
                  <a:pt x="180" y="181"/>
                </a:lnTo>
                <a:lnTo>
                  <a:pt x="179" y="181"/>
                </a:lnTo>
                <a:lnTo>
                  <a:pt x="178" y="180"/>
                </a:lnTo>
                <a:lnTo>
                  <a:pt x="176" y="180"/>
                </a:lnTo>
                <a:lnTo>
                  <a:pt x="176" y="179"/>
                </a:lnTo>
                <a:lnTo>
                  <a:pt x="175" y="179"/>
                </a:lnTo>
                <a:lnTo>
                  <a:pt x="173" y="177"/>
                </a:lnTo>
                <a:lnTo>
                  <a:pt x="172" y="176"/>
                </a:lnTo>
                <a:lnTo>
                  <a:pt x="170" y="176"/>
                </a:lnTo>
                <a:lnTo>
                  <a:pt x="169" y="174"/>
                </a:lnTo>
                <a:lnTo>
                  <a:pt x="168" y="174"/>
                </a:lnTo>
                <a:lnTo>
                  <a:pt x="168" y="173"/>
                </a:lnTo>
                <a:lnTo>
                  <a:pt x="166" y="173"/>
                </a:lnTo>
                <a:lnTo>
                  <a:pt x="165" y="171"/>
                </a:lnTo>
                <a:lnTo>
                  <a:pt x="163" y="171"/>
                </a:lnTo>
                <a:lnTo>
                  <a:pt x="163" y="170"/>
                </a:lnTo>
                <a:lnTo>
                  <a:pt x="162" y="170"/>
                </a:lnTo>
                <a:lnTo>
                  <a:pt x="160" y="168"/>
                </a:lnTo>
                <a:lnTo>
                  <a:pt x="158" y="167"/>
                </a:lnTo>
                <a:lnTo>
                  <a:pt x="156" y="166"/>
                </a:lnTo>
                <a:lnTo>
                  <a:pt x="155" y="166"/>
                </a:lnTo>
                <a:lnTo>
                  <a:pt x="153" y="166"/>
                </a:lnTo>
                <a:lnTo>
                  <a:pt x="153" y="164"/>
                </a:lnTo>
                <a:lnTo>
                  <a:pt x="152" y="164"/>
                </a:lnTo>
                <a:lnTo>
                  <a:pt x="152" y="163"/>
                </a:lnTo>
                <a:lnTo>
                  <a:pt x="150" y="163"/>
                </a:lnTo>
                <a:lnTo>
                  <a:pt x="149" y="161"/>
                </a:lnTo>
                <a:lnTo>
                  <a:pt x="145" y="157"/>
                </a:lnTo>
                <a:lnTo>
                  <a:pt x="145" y="156"/>
                </a:lnTo>
                <a:lnTo>
                  <a:pt x="143" y="156"/>
                </a:lnTo>
                <a:lnTo>
                  <a:pt x="142" y="154"/>
                </a:lnTo>
                <a:lnTo>
                  <a:pt x="139" y="154"/>
                </a:lnTo>
                <a:lnTo>
                  <a:pt x="139" y="153"/>
                </a:lnTo>
                <a:lnTo>
                  <a:pt x="138" y="153"/>
                </a:lnTo>
                <a:lnTo>
                  <a:pt x="136" y="151"/>
                </a:lnTo>
                <a:lnTo>
                  <a:pt x="135" y="151"/>
                </a:lnTo>
                <a:lnTo>
                  <a:pt x="133" y="150"/>
                </a:lnTo>
                <a:lnTo>
                  <a:pt x="132" y="150"/>
                </a:lnTo>
                <a:lnTo>
                  <a:pt x="130" y="148"/>
                </a:lnTo>
                <a:lnTo>
                  <a:pt x="129" y="148"/>
                </a:lnTo>
                <a:lnTo>
                  <a:pt x="128" y="147"/>
                </a:lnTo>
                <a:lnTo>
                  <a:pt x="126" y="146"/>
                </a:lnTo>
                <a:lnTo>
                  <a:pt x="125" y="144"/>
                </a:lnTo>
                <a:lnTo>
                  <a:pt x="123" y="143"/>
                </a:lnTo>
                <a:lnTo>
                  <a:pt x="122" y="141"/>
                </a:lnTo>
                <a:lnTo>
                  <a:pt x="120" y="141"/>
                </a:lnTo>
                <a:lnTo>
                  <a:pt x="120" y="140"/>
                </a:lnTo>
                <a:lnTo>
                  <a:pt x="119" y="138"/>
                </a:lnTo>
                <a:lnTo>
                  <a:pt x="118" y="137"/>
                </a:lnTo>
                <a:lnTo>
                  <a:pt x="118" y="136"/>
                </a:lnTo>
                <a:lnTo>
                  <a:pt x="116" y="134"/>
                </a:lnTo>
                <a:lnTo>
                  <a:pt x="115" y="133"/>
                </a:lnTo>
                <a:lnTo>
                  <a:pt x="115" y="131"/>
                </a:lnTo>
                <a:lnTo>
                  <a:pt x="113" y="130"/>
                </a:lnTo>
                <a:lnTo>
                  <a:pt x="112" y="127"/>
                </a:lnTo>
                <a:lnTo>
                  <a:pt x="112" y="126"/>
                </a:lnTo>
                <a:lnTo>
                  <a:pt x="110" y="124"/>
                </a:lnTo>
                <a:lnTo>
                  <a:pt x="109" y="123"/>
                </a:lnTo>
                <a:lnTo>
                  <a:pt x="107" y="120"/>
                </a:lnTo>
                <a:lnTo>
                  <a:pt x="106" y="117"/>
                </a:lnTo>
                <a:lnTo>
                  <a:pt x="105" y="116"/>
                </a:lnTo>
                <a:lnTo>
                  <a:pt x="103" y="114"/>
                </a:lnTo>
                <a:lnTo>
                  <a:pt x="103" y="113"/>
                </a:lnTo>
                <a:lnTo>
                  <a:pt x="102" y="111"/>
                </a:lnTo>
                <a:lnTo>
                  <a:pt x="99" y="108"/>
                </a:lnTo>
                <a:lnTo>
                  <a:pt x="97" y="107"/>
                </a:lnTo>
                <a:lnTo>
                  <a:pt x="96" y="104"/>
                </a:lnTo>
                <a:lnTo>
                  <a:pt x="95" y="103"/>
                </a:lnTo>
                <a:lnTo>
                  <a:pt x="93" y="101"/>
                </a:lnTo>
                <a:lnTo>
                  <a:pt x="93" y="100"/>
                </a:lnTo>
                <a:lnTo>
                  <a:pt x="92" y="98"/>
                </a:lnTo>
                <a:lnTo>
                  <a:pt x="92" y="97"/>
                </a:lnTo>
                <a:lnTo>
                  <a:pt x="90" y="96"/>
                </a:lnTo>
                <a:lnTo>
                  <a:pt x="89" y="93"/>
                </a:lnTo>
                <a:lnTo>
                  <a:pt x="87" y="93"/>
                </a:lnTo>
                <a:lnTo>
                  <a:pt x="87" y="91"/>
                </a:lnTo>
                <a:lnTo>
                  <a:pt x="86" y="88"/>
                </a:lnTo>
                <a:lnTo>
                  <a:pt x="85" y="88"/>
                </a:lnTo>
                <a:lnTo>
                  <a:pt x="83" y="87"/>
                </a:lnTo>
                <a:lnTo>
                  <a:pt x="82" y="86"/>
                </a:lnTo>
                <a:lnTo>
                  <a:pt x="79" y="83"/>
                </a:lnTo>
                <a:lnTo>
                  <a:pt x="77" y="80"/>
                </a:lnTo>
                <a:lnTo>
                  <a:pt x="76" y="80"/>
                </a:lnTo>
                <a:lnTo>
                  <a:pt x="73" y="77"/>
                </a:lnTo>
                <a:lnTo>
                  <a:pt x="70" y="76"/>
                </a:lnTo>
                <a:lnTo>
                  <a:pt x="69" y="76"/>
                </a:lnTo>
                <a:lnTo>
                  <a:pt x="66" y="76"/>
                </a:lnTo>
                <a:lnTo>
                  <a:pt x="65" y="76"/>
                </a:lnTo>
                <a:lnTo>
                  <a:pt x="65" y="74"/>
                </a:lnTo>
                <a:lnTo>
                  <a:pt x="63" y="73"/>
                </a:lnTo>
                <a:lnTo>
                  <a:pt x="62" y="71"/>
                </a:lnTo>
                <a:lnTo>
                  <a:pt x="60" y="70"/>
                </a:lnTo>
                <a:lnTo>
                  <a:pt x="60" y="68"/>
                </a:lnTo>
                <a:lnTo>
                  <a:pt x="59" y="68"/>
                </a:lnTo>
                <a:lnTo>
                  <a:pt x="57" y="67"/>
                </a:lnTo>
                <a:lnTo>
                  <a:pt x="55" y="66"/>
                </a:lnTo>
                <a:lnTo>
                  <a:pt x="53" y="66"/>
                </a:lnTo>
                <a:lnTo>
                  <a:pt x="53" y="64"/>
                </a:lnTo>
                <a:lnTo>
                  <a:pt x="52" y="63"/>
                </a:lnTo>
                <a:lnTo>
                  <a:pt x="50" y="61"/>
                </a:lnTo>
                <a:lnTo>
                  <a:pt x="50" y="60"/>
                </a:lnTo>
                <a:lnTo>
                  <a:pt x="49" y="58"/>
                </a:lnTo>
                <a:lnTo>
                  <a:pt x="49" y="57"/>
                </a:lnTo>
                <a:lnTo>
                  <a:pt x="49" y="56"/>
                </a:lnTo>
                <a:lnTo>
                  <a:pt x="46" y="54"/>
                </a:lnTo>
                <a:lnTo>
                  <a:pt x="43" y="53"/>
                </a:lnTo>
                <a:lnTo>
                  <a:pt x="43" y="51"/>
                </a:lnTo>
                <a:lnTo>
                  <a:pt x="42" y="51"/>
                </a:lnTo>
                <a:lnTo>
                  <a:pt x="42" y="50"/>
                </a:lnTo>
                <a:lnTo>
                  <a:pt x="39" y="48"/>
                </a:lnTo>
                <a:lnTo>
                  <a:pt x="37" y="48"/>
                </a:lnTo>
                <a:lnTo>
                  <a:pt x="36" y="47"/>
                </a:lnTo>
                <a:lnTo>
                  <a:pt x="35" y="47"/>
                </a:lnTo>
                <a:lnTo>
                  <a:pt x="33" y="46"/>
                </a:lnTo>
                <a:lnTo>
                  <a:pt x="32" y="46"/>
                </a:lnTo>
                <a:lnTo>
                  <a:pt x="30" y="46"/>
                </a:lnTo>
                <a:lnTo>
                  <a:pt x="29" y="46"/>
                </a:lnTo>
                <a:lnTo>
                  <a:pt x="27" y="46"/>
                </a:lnTo>
                <a:lnTo>
                  <a:pt x="20" y="44"/>
                </a:lnTo>
                <a:lnTo>
                  <a:pt x="16" y="44"/>
                </a:lnTo>
                <a:lnTo>
                  <a:pt x="15" y="44"/>
                </a:lnTo>
                <a:lnTo>
                  <a:pt x="12" y="44"/>
                </a:lnTo>
                <a:lnTo>
                  <a:pt x="9" y="43"/>
                </a:lnTo>
                <a:lnTo>
                  <a:pt x="7" y="43"/>
                </a:lnTo>
                <a:lnTo>
                  <a:pt x="6" y="43"/>
                </a:lnTo>
                <a:lnTo>
                  <a:pt x="5" y="41"/>
                </a:lnTo>
                <a:lnTo>
                  <a:pt x="3" y="41"/>
                </a:lnTo>
                <a:lnTo>
                  <a:pt x="3" y="40"/>
                </a:lnTo>
                <a:lnTo>
                  <a:pt x="3" y="38"/>
                </a:lnTo>
                <a:lnTo>
                  <a:pt x="3" y="37"/>
                </a:lnTo>
                <a:lnTo>
                  <a:pt x="3" y="36"/>
                </a:lnTo>
                <a:lnTo>
                  <a:pt x="3" y="34"/>
                </a:lnTo>
                <a:lnTo>
                  <a:pt x="3" y="33"/>
                </a:lnTo>
                <a:lnTo>
                  <a:pt x="3" y="31"/>
                </a:lnTo>
                <a:lnTo>
                  <a:pt x="2" y="31"/>
                </a:lnTo>
                <a:lnTo>
                  <a:pt x="0" y="31"/>
                </a:lnTo>
                <a:lnTo>
                  <a:pt x="0" y="30"/>
                </a:lnTo>
                <a:lnTo>
                  <a:pt x="0" y="28"/>
                </a:lnTo>
                <a:lnTo>
                  <a:pt x="0" y="27"/>
                </a:lnTo>
                <a:lnTo>
                  <a:pt x="0" y="25"/>
                </a:lnTo>
                <a:lnTo>
                  <a:pt x="0" y="24"/>
                </a:lnTo>
                <a:lnTo>
                  <a:pt x="2" y="24"/>
                </a:lnTo>
                <a:lnTo>
                  <a:pt x="0" y="24"/>
                </a:lnTo>
                <a:lnTo>
                  <a:pt x="2" y="23"/>
                </a:lnTo>
                <a:lnTo>
                  <a:pt x="2" y="21"/>
                </a:lnTo>
                <a:lnTo>
                  <a:pt x="3" y="20"/>
                </a:lnTo>
                <a:lnTo>
                  <a:pt x="3" y="18"/>
                </a:lnTo>
                <a:lnTo>
                  <a:pt x="3" y="20"/>
                </a:lnTo>
                <a:lnTo>
                  <a:pt x="5" y="20"/>
                </a:lnTo>
                <a:lnTo>
                  <a:pt x="9" y="21"/>
                </a:lnTo>
                <a:lnTo>
                  <a:pt x="10" y="23"/>
                </a:lnTo>
                <a:lnTo>
                  <a:pt x="12" y="23"/>
                </a:lnTo>
                <a:lnTo>
                  <a:pt x="15" y="24"/>
                </a:lnTo>
                <a:lnTo>
                  <a:pt x="15" y="25"/>
                </a:lnTo>
                <a:lnTo>
                  <a:pt x="16" y="25"/>
                </a:lnTo>
                <a:lnTo>
                  <a:pt x="17" y="25"/>
                </a:lnTo>
                <a:lnTo>
                  <a:pt x="19" y="27"/>
                </a:lnTo>
                <a:lnTo>
                  <a:pt x="22" y="28"/>
                </a:lnTo>
                <a:lnTo>
                  <a:pt x="23" y="28"/>
                </a:lnTo>
                <a:lnTo>
                  <a:pt x="25" y="28"/>
                </a:lnTo>
                <a:lnTo>
                  <a:pt x="26" y="28"/>
                </a:lnTo>
                <a:lnTo>
                  <a:pt x="27" y="28"/>
                </a:lnTo>
                <a:lnTo>
                  <a:pt x="29" y="28"/>
                </a:lnTo>
                <a:lnTo>
                  <a:pt x="30" y="28"/>
                </a:lnTo>
                <a:lnTo>
                  <a:pt x="30" y="27"/>
                </a:lnTo>
                <a:lnTo>
                  <a:pt x="32" y="27"/>
                </a:lnTo>
                <a:lnTo>
                  <a:pt x="33" y="25"/>
                </a:lnTo>
                <a:lnTo>
                  <a:pt x="35" y="25"/>
                </a:lnTo>
                <a:lnTo>
                  <a:pt x="36" y="25"/>
                </a:lnTo>
                <a:lnTo>
                  <a:pt x="39" y="25"/>
                </a:lnTo>
                <a:lnTo>
                  <a:pt x="40" y="25"/>
                </a:lnTo>
                <a:lnTo>
                  <a:pt x="42" y="25"/>
                </a:lnTo>
                <a:lnTo>
                  <a:pt x="43" y="25"/>
                </a:lnTo>
                <a:lnTo>
                  <a:pt x="46" y="27"/>
                </a:lnTo>
                <a:lnTo>
                  <a:pt x="47" y="27"/>
                </a:lnTo>
                <a:lnTo>
                  <a:pt x="49" y="27"/>
                </a:lnTo>
                <a:close/>
              </a:path>
            </a:pathLst>
          </a:custGeom>
          <a:solidFill>
            <a:schemeClr val="bg1"/>
          </a:solidFill>
          <a:ln w="3175" cmpd="sng">
            <a:solidFill>
              <a:srgbClr val="808080"/>
            </a:solidFill>
            <a:round/>
            <a:headEnd/>
            <a:tailEnd/>
          </a:ln>
        </p:spPr>
        <p:txBody>
          <a:bodyPr/>
          <a:lstStyle/>
          <a:p>
            <a:endParaRPr lang="en-US"/>
          </a:p>
        </p:txBody>
      </p:sp>
      <p:sp>
        <p:nvSpPr>
          <p:cNvPr id="14718" name="Freeform 982"/>
          <p:cNvSpPr>
            <a:spLocks/>
          </p:cNvSpPr>
          <p:nvPr/>
        </p:nvSpPr>
        <p:spPr bwMode="auto">
          <a:xfrm>
            <a:off x="2695575" y="5414963"/>
            <a:ext cx="395288" cy="206375"/>
          </a:xfrm>
          <a:custGeom>
            <a:avLst/>
            <a:gdLst>
              <a:gd name="T0" fmla="*/ 139 w 336"/>
              <a:gd name="T1" fmla="*/ 5 h 240"/>
              <a:gd name="T2" fmla="*/ 150 w 336"/>
              <a:gd name="T3" fmla="*/ 0 h 240"/>
              <a:gd name="T4" fmla="*/ 165 w 336"/>
              <a:gd name="T5" fmla="*/ 4 h 240"/>
              <a:gd name="T6" fmla="*/ 178 w 336"/>
              <a:gd name="T7" fmla="*/ 11 h 240"/>
              <a:gd name="T8" fmla="*/ 193 w 336"/>
              <a:gd name="T9" fmla="*/ 15 h 240"/>
              <a:gd name="T10" fmla="*/ 206 w 336"/>
              <a:gd name="T11" fmla="*/ 24 h 240"/>
              <a:gd name="T12" fmla="*/ 219 w 336"/>
              <a:gd name="T13" fmla="*/ 31 h 240"/>
              <a:gd name="T14" fmla="*/ 233 w 336"/>
              <a:gd name="T15" fmla="*/ 37 h 240"/>
              <a:gd name="T16" fmla="*/ 248 w 336"/>
              <a:gd name="T17" fmla="*/ 41 h 240"/>
              <a:gd name="T18" fmla="*/ 265 w 336"/>
              <a:gd name="T19" fmla="*/ 46 h 240"/>
              <a:gd name="T20" fmla="*/ 281 w 336"/>
              <a:gd name="T21" fmla="*/ 51 h 240"/>
              <a:gd name="T22" fmla="*/ 293 w 336"/>
              <a:gd name="T23" fmla="*/ 57 h 240"/>
              <a:gd name="T24" fmla="*/ 308 w 336"/>
              <a:gd name="T25" fmla="*/ 64 h 240"/>
              <a:gd name="T26" fmla="*/ 311 w 336"/>
              <a:gd name="T27" fmla="*/ 71 h 240"/>
              <a:gd name="T28" fmla="*/ 322 w 336"/>
              <a:gd name="T29" fmla="*/ 77 h 240"/>
              <a:gd name="T30" fmla="*/ 336 w 336"/>
              <a:gd name="T31" fmla="*/ 87 h 240"/>
              <a:gd name="T32" fmla="*/ 336 w 336"/>
              <a:gd name="T33" fmla="*/ 101 h 240"/>
              <a:gd name="T34" fmla="*/ 329 w 336"/>
              <a:gd name="T35" fmla="*/ 114 h 240"/>
              <a:gd name="T36" fmla="*/ 326 w 336"/>
              <a:gd name="T37" fmla="*/ 103 h 240"/>
              <a:gd name="T38" fmla="*/ 316 w 336"/>
              <a:gd name="T39" fmla="*/ 104 h 240"/>
              <a:gd name="T40" fmla="*/ 308 w 336"/>
              <a:gd name="T41" fmla="*/ 114 h 240"/>
              <a:gd name="T42" fmla="*/ 301 w 336"/>
              <a:gd name="T43" fmla="*/ 118 h 240"/>
              <a:gd name="T44" fmla="*/ 293 w 336"/>
              <a:gd name="T45" fmla="*/ 126 h 240"/>
              <a:gd name="T46" fmla="*/ 283 w 336"/>
              <a:gd name="T47" fmla="*/ 134 h 240"/>
              <a:gd name="T48" fmla="*/ 288 w 336"/>
              <a:gd name="T49" fmla="*/ 138 h 240"/>
              <a:gd name="T50" fmla="*/ 286 w 336"/>
              <a:gd name="T51" fmla="*/ 150 h 240"/>
              <a:gd name="T52" fmla="*/ 278 w 336"/>
              <a:gd name="T53" fmla="*/ 156 h 240"/>
              <a:gd name="T54" fmla="*/ 273 w 336"/>
              <a:gd name="T55" fmla="*/ 163 h 240"/>
              <a:gd name="T56" fmla="*/ 265 w 336"/>
              <a:gd name="T57" fmla="*/ 180 h 240"/>
              <a:gd name="T58" fmla="*/ 272 w 336"/>
              <a:gd name="T59" fmla="*/ 184 h 240"/>
              <a:gd name="T60" fmla="*/ 282 w 336"/>
              <a:gd name="T61" fmla="*/ 199 h 240"/>
              <a:gd name="T62" fmla="*/ 291 w 336"/>
              <a:gd name="T63" fmla="*/ 204 h 240"/>
              <a:gd name="T64" fmla="*/ 291 w 336"/>
              <a:gd name="T65" fmla="*/ 216 h 240"/>
              <a:gd name="T66" fmla="*/ 273 w 336"/>
              <a:gd name="T67" fmla="*/ 233 h 240"/>
              <a:gd name="T68" fmla="*/ 269 w 336"/>
              <a:gd name="T69" fmla="*/ 231 h 240"/>
              <a:gd name="T70" fmla="*/ 259 w 336"/>
              <a:gd name="T71" fmla="*/ 237 h 240"/>
              <a:gd name="T72" fmla="*/ 248 w 336"/>
              <a:gd name="T73" fmla="*/ 236 h 240"/>
              <a:gd name="T74" fmla="*/ 239 w 336"/>
              <a:gd name="T75" fmla="*/ 227 h 240"/>
              <a:gd name="T76" fmla="*/ 228 w 336"/>
              <a:gd name="T77" fmla="*/ 221 h 240"/>
              <a:gd name="T78" fmla="*/ 216 w 336"/>
              <a:gd name="T79" fmla="*/ 210 h 240"/>
              <a:gd name="T80" fmla="*/ 205 w 336"/>
              <a:gd name="T81" fmla="*/ 196 h 240"/>
              <a:gd name="T82" fmla="*/ 189 w 336"/>
              <a:gd name="T83" fmla="*/ 186 h 240"/>
              <a:gd name="T84" fmla="*/ 173 w 336"/>
              <a:gd name="T85" fmla="*/ 177 h 240"/>
              <a:gd name="T86" fmla="*/ 162 w 336"/>
              <a:gd name="T87" fmla="*/ 170 h 240"/>
              <a:gd name="T88" fmla="*/ 149 w 336"/>
              <a:gd name="T89" fmla="*/ 161 h 240"/>
              <a:gd name="T90" fmla="*/ 133 w 336"/>
              <a:gd name="T91" fmla="*/ 150 h 240"/>
              <a:gd name="T92" fmla="*/ 120 w 336"/>
              <a:gd name="T93" fmla="*/ 140 h 240"/>
              <a:gd name="T94" fmla="*/ 110 w 336"/>
              <a:gd name="T95" fmla="*/ 124 h 240"/>
              <a:gd name="T96" fmla="*/ 96 w 336"/>
              <a:gd name="T97" fmla="*/ 104 h 240"/>
              <a:gd name="T98" fmla="*/ 86 w 336"/>
              <a:gd name="T99" fmla="*/ 88 h 240"/>
              <a:gd name="T100" fmla="*/ 66 w 336"/>
              <a:gd name="T101" fmla="*/ 76 h 240"/>
              <a:gd name="T102" fmla="*/ 53 w 336"/>
              <a:gd name="T103" fmla="*/ 66 h 240"/>
              <a:gd name="T104" fmla="*/ 43 w 336"/>
              <a:gd name="T105" fmla="*/ 51 h 240"/>
              <a:gd name="T106" fmla="*/ 29 w 336"/>
              <a:gd name="T107" fmla="*/ 46 h 240"/>
              <a:gd name="T108" fmla="*/ 3 w 336"/>
              <a:gd name="T109" fmla="*/ 41 h 240"/>
              <a:gd name="T110" fmla="*/ 0 w 336"/>
              <a:gd name="T111" fmla="*/ 30 h 240"/>
              <a:gd name="T112" fmla="*/ 3 w 336"/>
              <a:gd name="T113" fmla="*/ 18 h 240"/>
              <a:gd name="T114" fmla="*/ 19 w 336"/>
              <a:gd name="T115" fmla="*/ 27 h 240"/>
              <a:gd name="T116" fmla="*/ 33 w 336"/>
              <a:gd name="T117" fmla="*/ 25 h 2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6"/>
              <a:gd name="T178" fmla="*/ 0 h 240"/>
              <a:gd name="T179" fmla="*/ 336 w 336"/>
              <a:gd name="T180" fmla="*/ 240 h 2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6" h="240">
                <a:moveTo>
                  <a:pt x="126" y="8"/>
                </a:moveTo>
                <a:lnTo>
                  <a:pt x="128" y="8"/>
                </a:lnTo>
                <a:lnTo>
                  <a:pt x="128" y="7"/>
                </a:lnTo>
                <a:lnTo>
                  <a:pt x="130" y="7"/>
                </a:lnTo>
                <a:lnTo>
                  <a:pt x="132" y="7"/>
                </a:lnTo>
                <a:lnTo>
                  <a:pt x="133" y="5"/>
                </a:lnTo>
                <a:lnTo>
                  <a:pt x="135" y="5"/>
                </a:lnTo>
                <a:lnTo>
                  <a:pt x="136" y="5"/>
                </a:lnTo>
                <a:lnTo>
                  <a:pt x="138" y="5"/>
                </a:lnTo>
                <a:lnTo>
                  <a:pt x="139" y="5"/>
                </a:lnTo>
                <a:lnTo>
                  <a:pt x="139" y="4"/>
                </a:lnTo>
                <a:lnTo>
                  <a:pt x="140" y="4"/>
                </a:lnTo>
                <a:lnTo>
                  <a:pt x="140" y="3"/>
                </a:lnTo>
                <a:lnTo>
                  <a:pt x="142" y="3"/>
                </a:lnTo>
                <a:lnTo>
                  <a:pt x="143" y="3"/>
                </a:lnTo>
                <a:lnTo>
                  <a:pt x="145" y="1"/>
                </a:lnTo>
                <a:lnTo>
                  <a:pt x="146" y="1"/>
                </a:lnTo>
                <a:lnTo>
                  <a:pt x="148" y="1"/>
                </a:lnTo>
                <a:lnTo>
                  <a:pt x="149" y="0"/>
                </a:lnTo>
                <a:lnTo>
                  <a:pt x="150" y="0"/>
                </a:lnTo>
                <a:lnTo>
                  <a:pt x="152" y="0"/>
                </a:lnTo>
                <a:lnTo>
                  <a:pt x="155" y="1"/>
                </a:lnTo>
                <a:lnTo>
                  <a:pt x="156" y="1"/>
                </a:lnTo>
                <a:lnTo>
                  <a:pt x="158" y="1"/>
                </a:lnTo>
                <a:lnTo>
                  <a:pt x="159" y="1"/>
                </a:lnTo>
                <a:lnTo>
                  <a:pt x="160" y="1"/>
                </a:lnTo>
                <a:lnTo>
                  <a:pt x="162" y="3"/>
                </a:lnTo>
                <a:lnTo>
                  <a:pt x="163" y="3"/>
                </a:lnTo>
                <a:lnTo>
                  <a:pt x="165" y="3"/>
                </a:lnTo>
                <a:lnTo>
                  <a:pt x="165" y="4"/>
                </a:lnTo>
                <a:lnTo>
                  <a:pt x="166" y="4"/>
                </a:lnTo>
                <a:lnTo>
                  <a:pt x="168" y="4"/>
                </a:lnTo>
                <a:lnTo>
                  <a:pt x="168" y="5"/>
                </a:lnTo>
                <a:lnTo>
                  <a:pt x="170" y="5"/>
                </a:lnTo>
                <a:lnTo>
                  <a:pt x="172" y="7"/>
                </a:lnTo>
                <a:lnTo>
                  <a:pt x="172" y="8"/>
                </a:lnTo>
                <a:lnTo>
                  <a:pt x="173" y="8"/>
                </a:lnTo>
                <a:lnTo>
                  <a:pt x="175" y="10"/>
                </a:lnTo>
                <a:lnTo>
                  <a:pt x="176" y="10"/>
                </a:lnTo>
                <a:lnTo>
                  <a:pt x="178" y="11"/>
                </a:lnTo>
                <a:lnTo>
                  <a:pt x="178" y="13"/>
                </a:lnTo>
                <a:lnTo>
                  <a:pt x="179" y="13"/>
                </a:lnTo>
                <a:lnTo>
                  <a:pt x="180" y="14"/>
                </a:lnTo>
                <a:lnTo>
                  <a:pt x="182" y="14"/>
                </a:lnTo>
                <a:lnTo>
                  <a:pt x="183" y="14"/>
                </a:lnTo>
                <a:lnTo>
                  <a:pt x="185" y="15"/>
                </a:lnTo>
                <a:lnTo>
                  <a:pt x="189" y="15"/>
                </a:lnTo>
                <a:lnTo>
                  <a:pt x="190" y="15"/>
                </a:lnTo>
                <a:lnTo>
                  <a:pt x="192" y="15"/>
                </a:lnTo>
                <a:lnTo>
                  <a:pt x="193" y="15"/>
                </a:lnTo>
                <a:lnTo>
                  <a:pt x="195" y="15"/>
                </a:lnTo>
                <a:lnTo>
                  <a:pt x="196" y="15"/>
                </a:lnTo>
                <a:lnTo>
                  <a:pt x="198" y="17"/>
                </a:lnTo>
                <a:lnTo>
                  <a:pt x="199" y="17"/>
                </a:lnTo>
                <a:lnTo>
                  <a:pt x="199" y="18"/>
                </a:lnTo>
                <a:lnTo>
                  <a:pt x="200" y="18"/>
                </a:lnTo>
                <a:lnTo>
                  <a:pt x="202" y="20"/>
                </a:lnTo>
                <a:lnTo>
                  <a:pt x="203" y="21"/>
                </a:lnTo>
                <a:lnTo>
                  <a:pt x="206" y="23"/>
                </a:lnTo>
                <a:lnTo>
                  <a:pt x="206" y="24"/>
                </a:lnTo>
                <a:lnTo>
                  <a:pt x="209" y="24"/>
                </a:lnTo>
                <a:lnTo>
                  <a:pt x="210" y="24"/>
                </a:lnTo>
                <a:lnTo>
                  <a:pt x="210" y="25"/>
                </a:lnTo>
                <a:lnTo>
                  <a:pt x="213" y="27"/>
                </a:lnTo>
                <a:lnTo>
                  <a:pt x="215" y="27"/>
                </a:lnTo>
                <a:lnTo>
                  <a:pt x="216" y="27"/>
                </a:lnTo>
                <a:lnTo>
                  <a:pt x="216" y="28"/>
                </a:lnTo>
                <a:lnTo>
                  <a:pt x="218" y="28"/>
                </a:lnTo>
                <a:lnTo>
                  <a:pt x="218" y="30"/>
                </a:lnTo>
                <a:lnTo>
                  <a:pt x="219" y="31"/>
                </a:lnTo>
                <a:lnTo>
                  <a:pt x="220" y="33"/>
                </a:lnTo>
                <a:lnTo>
                  <a:pt x="222" y="33"/>
                </a:lnTo>
                <a:lnTo>
                  <a:pt x="223" y="34"/>
                </a:lnTo>
                <a:lnTo>
                  <a:pt x="225" y="34"/>
                </a:lnTo>
                <a:lnTo>
                  <a:pt x="226" y="34"/>
                </a:lnTo>
                <a:lnTo>
                  <a:pt x="228" y="36"/>
                </a:lnTo>
                <a:lnTo>
                  <a:pt x="229" y="36"/>
                </a:lnTo>
                <a:lnTo>
                  <a:pt x="230" y="36"/>
                </a:lnTo>
                <a:lnTo>
                  <a:pt x="232" y="37"/>
                </a:lnTo>
                <a:lnTo>
                  <a:pt x="233" y="37"/>
                </a:lnTo>
                <a:lnTo>
                  <a:pt x="235" y="37"/>
                </a:lnTo>
                <a:lnTo>
                  <a:pt x="236" y="38"/>
                </a:lnTo>
                <a:lnTo>
                  <a:pt x="239" y="38"/>
                </a:lnTo>
                <a:lnTo>
                  <a:pt x="240" y="40"/>
                </a:lnTo>
                <a:lnTo>
                  <a:pt x="242" y="40"/>
                </a:lnTo>
                <a:lnTo>
                  <a:pt x="243" y="40"/>
                </a:lnTo>
                <a:lnTo>
                  <a:pt x="245" y="40"/>
                </a:lnTo>
                <a:lnTo>
                  <a:pt x="245" y="41"/>
                </a:lnTo>
                <a:lnTo>
                  <a:pt x="246" y="41"/>
                </a:lnTo>
                <a:lnTo>
                  <a:pt x="248" y="41"/>
                </a:lnTo>
                <a:lnTo>
                  <a:pt x="249" y="41"/>
                </a:lnTo>
                <a:lnTo>
                  <a:pt x="252" y="41"/>
                </a:lnTo>
                <a:lnTo>
                  <a:pt x="253" y="43"/>
                </a:lnTo>
                <a:lnTo>
                  <a:pt x="255" y="43"/>
                </a:lnTo>
                <a:lnTo>
                  <a:pt x="256" y="43"/>
                </a:lnTo>
                <a:lnTo>
                  <a:pt x="259" y="44"/>
                </a:lnTo>
                <a:lnTo>
                  <a:pt x="261" y="44"/>
                </a:lnTo>
                <a:lnTo>
                  <a:pt x="263" y="44"/>
                </a:lnTo>
                <a:lnTo>
                  <a:pt x="263" y="46"/>
                </a:lnTo>
                <a:lnTo>
                  <a:pt x="265" y="46"/>
                </a:lnTo>
                <a:lnTo>
                  <a:pt x="266" y="46"/>
                </a:lnTo>
                <a:lnTo>
                  <a:pt x="268" y="46"/>
                </a:lnTo>
                <a:lnTo>
                  <a:pt x="268" y="47"/>
                </a:lnTo>
                <a:lnTo>
                  <a:pt x="269" y="47"/>
                </a:lnTo>
                <a:lnTo>
                  <a:pt x="272" y="47"/>
                </a:lnTo>
                <a:lnTo>
                  <a:pt x="275" y="48"/>
                </a:lnTo>
                <a:lnTo>
                  <a:pt x="276" y="48"/>
                </a:lnTo>
                <a:lnTo>
                  <a:pt x="278" y="48"/>
                </a:lnTo>
                <a:lnTo>
                  <a:pt x="279" y="50"/>
                </a:lnTo>
                <a:lnTo>
                  <a:pt x="281" y="51"/>
                </a:lnTo>
                <a:lnTo>
                  <a:pt x="282" y="51"/>
                </a:lnTo>
                <a:lnTo>
                  <a:pt x="283" y="53"/>
                </a:lnTo>
                <a:lnTo>
                  <a:pt x="285" y="53"/>
                </a:lnTo>
                <a:lnTo>
                  <a:pt x="286" y="53"/>
                </a:lnTo>
                <a:lnTo>
                  <a:pt x="286" y="54"/>
                </a:lnTo>
                <a:lnTo>
                  <a:pt x="288" y="54"/>
                </a:lnTo>
                <a:lnTo>
                  <a:pt x="291" y="56"/>
                </a:lnTo>
                <a:lnTo>
                  <a:pt x="292" y="56"/>
                </a:lnTo>
                <a:lnTo>
                  <a:pt x="292" y="57"/>
                </a:lnTo>
                <a:lnTo>
                  <a:pt x="293" y="57"/>
                </a:lnTo>
                <a:lnTo>
                  <a:pt x="295" y="57"/>
                </a:lnTo>
                <a:lnTo>
                  <a:pt x="296" y="58"/>
                </a:lnTo>
                <a:lnTo>
                  <a:pt x="298" y="58"/>
                </a:lnTo>
                <a:lnTo>
                  <a:pt x="298" y="60"/>
                </a:lnTo>
                <a:lnTo>
                  <a:pt x="299" y="60"/>
                </a:lnTo>
                <a:lnTo>
                  <a:pt x="301" y="60"/>
                </a:lnTo>
                <a:lnTo>
                  <a:pt x="302" y="61"/>
                </a:lnTo>
                <a:lnTo>
                  <a:pt x="305" y="63"/>
                </a:lnTo>
                <a:lnTo>
                  <a:pt x="306" y="63"/>
                </a:lnTo>
                <a:lnTo>
                  <a:pt x="308" y="64"/>
                </a:lnTo>
                <a:lnTo>
                  <a:pt x="309" y="64"/>
                </a:lnTo>
                <a:lnTo>
                  <a:pt x="312" y="66"/>
                </a:lnTo>
                <a:lnTo>
                  <a:pt x="312" y="67"/>
                </a:lnTo>
                <a:lnTo>
                  <a:pt x="313" y="67"/>
                </a:lnTo>
                <a:lnTo>
                  <a:pt x="315" y="67"/>
                </a:lnTo>
                <a:lnTo>
                  <a:pt x="315" y="68"/>
                </a:lnTo>
                <a:lnTo>
                  <a:pt x="313" y="68"/>
                </a:lnTo>
                <a:lnTo>
                  <a:pt x="312" y="70"/>
                </a:lnTo>
                <a:lnTo>
                  <a:pt x="311" y="70"/>
                </a:lnTo>
                <a:lnTo>
                  <a:pt x="311" y="71"/>
                </a:lnTo>
                <a:lnTo>
                  <a:pt x="312" y="71"/>
                </a:lnTo>
                <a:lnTo>
                  <a:pt x="312" y="73"/>
                </a:lnTo>
                <a:lnTo>
                  <a:pt x="315" y="73"/>
                </a:lnTo>
                <a:lnTo>
                  <a:pt x="315" y="74"/>
                </a:lnTo>
                <a:lnTo>
                  <a:pt x="316" y="74"/>
                </a:lnTo>
                <a:lnTo>
                  <a:pt x="318" y="74"/>
                </a:lnTo>
                <a:lnTo>
                  <a:pt x="319" y="74"/>
                </a:lnTo>
                <a:lnTo>
                  <a:pt x="321" y="76"/>
                </a:lnTo>
                <a:lnTo>
                  <a:pt x="322" y="76"/>
                </a:lnTo>
                <a:lnTo>
                  <a:pt x="322" y="77"/>
                </a:lnTo>
                <a:lnTo>
                  <a:pt x="323" y="77"/>
                </a:lnTo>
                <a:lnTo>
                  <a:pt x="326" y="77"/>
                </a:lnTo>
                <a:lnTo>
                  <a:pt x="328" y="78"/>
                </a:lnTo>
                <a:lnTo>
                  <a:pt x="329" y="78"/>
                </a:lnTo>
                <a:lnTo>
                  <a:pt x="331" y="80"/>
                </a:lnTo>
                <a:lnTo>
                  <a:pt x="332" y="81"/>
                </a:lnTo>
                <a:lnTo>
                  <a:pt x="332" y="83"/>
                </a:lnTo>
                <a:lnTo>
                  <a:pt x="333" y="84"/>
                </a:lnTo>
                <a:lnTo>
                  <a:pt x="335" y="86"/>
                </a:lnTo>
                <a:lnTo>
                  <a:pt x="336" y="87"/>
                </a:lnTo>
                <a:lnTo>
                  <a:pt x="336" y="88"/>
                </a:lnTo>
                <a:lnTo>
                  <a:pt x="336" y="90"/>
                </a:lnTo>
                <a:lnTo>
                  <a:pt x="336" y="91"/>
                </a:lnTo>
                <a:lnTo>
                  <a:pt x="336" y="93"/>
                </a:lnTo>
                <a:lnTo>
                  <a:pt x="335" y="94"/>
                </a:lnTo>
                <a:lnTo>
                  <a:pt x="335" y="96"/>
                </a:lnTo>
                <a:lnTo>
                  <a:pt x="335" y="97"/>
                </a:lnTo>
                <a:lnTo>
                  <a:pt x="335" y="98"/>
                </a:lnTo>
                <a:lnTo>
                  <a:pt x="335" y="100"/>
                </a:lnTo>
                <a:lnTo>
                  <a:pt x="336" y="101"/>
                </a:lnTo>
                <a:lnTo>
                  <a:pt x="336" y="103"/>
                </a:lnTo>
                <a:lnTo>
                  <a:pt x="336" y="104"/>
                </a:lnTo>
                <a:lnTo>
                  <a:pt x="336" y="106"/>
                </a:lnTo>
                <a:lnTo>
                  <a:pt x="335" y="107"/>
                </a:lnTo>
                <a:lnTo>
                  <a:pt x="335" y="108"/>
                </a:lnTo>
                <a:lnTo>
                  <a:pt x="333" y="110"/>
                </a:lnTo>
                <a:lnTo>
                  <a:pt x="332" y="111"/>
                </a:lnTo>
                <a:lnTo>
                  <a:pt x="332" y="113"/>
                </a:lnTo>
                <a:lnTo>
                  <a:pt x="331" y="116"/>
                </a:lnTo>
                <a:lnTo>
                  <a:pt x="329" y="114"/>
                </a:lnTo>
                <a:lnTo>
                  <a:pt x="328" y="114"/>
                </a:lnTo>
                <a:lnTo>
                  <a:pt x="328" y="113"/>
                </a:lnTo>
                <a:lnTo>
                  <a:pt x="328" y="111"/>
                </a:lnTo>
                <a:lnTo>
                  <a:pt x="328" y="110"/>
                </a:lnTo>
                <a:lnTo>
                  <a:pt x="329" y="107"/>
                </a:lnTo>
                <a:lnTo>
                  <a:pt x="329" y="106"/>
                </a:lnTo>
                <a:lnTo>
                  <a:pt x="329" y="104"/>
                </a:lnTo>
                <a:lnTo>
                  <a:pt x="329" y="103"/>
                </a:lnTo>
                <a:lnTo>
                  <a:pt x="328" y="103"/>
                </a:lnTo>
                <a:lnTo>
                  <a:pt x="326" y="103"/>
                </a:lnTo>
                <a:lnTo>
                  <a:pt x="325" y="103"/>
                </a:lnTo>
                <a:lnTo>
                  <a:pt x="323" y="103"/>
                </a:lnTo>
                <a:lnTo>
                  <a:pt x="323" y="104"/>
                </a:lnTo>
                <a:lnTo>
                  <a:pt x="323" y="106"/>
                </a:lnTo>
                <a:lnTo>
                  <a:pt x="322" y="106"/>
                </a:lnTo>
                <a:lnTo>
                  <a:pt x="322" y="104"/>
                </a:lnTo>
                <a:lnTo>
                  <a:pt x="321" y="104"/>
                </a:lnTo>
                <a:lnTo>
                  <a:pt x="319" y="104"/>
                </a:lnTo>
                <a:lnTo>
                  <a:pt x="318" y="104"/>
                </a:lnTo>
                <a:lnTo>
                  <a:pt x="316" y="104"/>
                </a:lnTo>
                <a:lnTo>
                  <a:pt x="315" y="104"/>
                </a:lnTo>
                <a:lnTo>
                  <a:pt x="313" y="104"/>
                </a:lnTo>
                <a:lnTo>
                  <a:pt x="312" y="106"/>
                </a:lnTo>
                <a:lnTo>
                  <a:pt x="311" y="107"/>
                </a:lnTo>
                <a:lnTo>
                  <a:pt x="311" y="108"/>
                </a:lnTo>
                <a:lnTo>
                  <a:pt x="309" y="108"/>
                </a:lnTo>
                <a:lnTo>
                  <a:pt x="309" y="110"/>
                </a:lnTo>
                <a:lnTo>
                  <a:pt x="309" y="111"/>
                </a:lnTo>
                <a:lnTo>
                  <a:pt x="308" y="113"/>
                </a:lnTo>
                <a:lnTo>
                  <a:pt x="308" y="114"/>
                </a:lnTo>
                <a:lnTo>
                  <a:pt x="306" y="114"/>
                </a:lnTo>
                <a:lnTo>
                  <a:pt x="306" y="116"/>
                </a:lnTo>
                <a:lnTo>
                  <a:pt x="306" y="117"/>
                </a:lnTo>
                <a:lnTo>
                  <a:pt x="305" y="117"/>
                </a:lnTo>
                <a:lnTo>
                  <a:pt x="305" y="118"/>
                </a:lnTo>
                <a:lnTo>
                  <a:pt x="303" y="118"/>
                </a:lnTo>
                <a:lnTo>
                  <a:pt x="302" y="118"/>
                </a:lnTo>
                <a:lnTo>
                  <a:pt x="302" y="120"/>
                </a:lnTo>
                <a:lnTo>
                  <a:pt x="302" y="118"/>
                </a:lnTo>
                <a:lnTo>
                  <a:pt x="301" y="118"/>
                </a:lnTo>
                <a:lnTo>
                  <a:pt x="301" y="120"/>
                </a:lnTo>
                <a:lnTo>
                  <a:pt x="299" y="118"/>
                </a:lnTo>
                <a:lnTo>
                  <a:pt x="298" y="120"/>
                </a:lnTo>
                <a:lnTo>
                  <a:pt x="296" y="120"/>
                </a:lnTo>
                <a:lnTo>
                  <a:pt x="295" y="120"/>
                </a:lnTo>
                <a:lnTo>
                  <a:pt x="293" y="121"/>
                </a:lnTo>
                <a:lnTo>
                  <a:pt x="292" y="121"/>
                </a:lnTo>
                <a:lnTo>
                  <a:pt x="293" y="123"/>
                </a:lnTo>
                <a:lnTo>
                  <a:pt x="293" y="124"/>
                </a:lnTo>
                <a:lnTo>
                  <a:pt x="293" y="126"/>
                </a:lnTo>
                <a:lnTo>
                  <a:pt x="293" y="127"/>
                </a:lnTo>
                <a:lnTo>
                  <a:pt x="293" y="128"/>
                </a:lnTo>
                <a:lnTo>
                  <a:pt x="292" y="130"/>
                </a:lnTo>
                <a:lnTo>
                  <a:pt x="292" y="131"/>
                </a:lnTo>
                <a:lnTo>
                  <a:pt x="291" y="131"/>
                </a:lnTo>
                <a:lnTo>
                  <a:pt x="289" y="133"/>
                </a:lnTo>
                <a:lnTo>
                  <a:pt x="288" y="133"/>
                </a:lnTo>
                <a:lnTo>
                  <a:pt x="286" y="133"/>
                </a:lnTo>
                <a:lnTo>
                  <a:pt x="283" y="133"/>
                </a:lnTo>
                <a:lnTo>
                  <a:pt x="283" y="134"/>
                </a:lnTo>
                <a:lnTo>
                  <a:pt x="283" y="136"/>
                </a:lnTo>
                <a:lnTo>
                  <a:pt x="285" y="136"/>
                </a:lnTo>
                <a:lnTo>
                  <a:pt x="283" y="137"/>
                </a:lnTo>
                <a:lnTo>
                  <a:pt x="282" y="138"/>
                </a:lnTo>
                <a:lnTo>
                  <a:pt x="282" y="140"/>
                </a:lnTo>
                <a:lnTo>
                  <a:pt x="283" y="140"/>
                </a:lnTo>
                <a:lnTo>
                  <a:pt x="283" y="138"/>
                </a:lnTo>
                <a:lnTo>
                  <a:pt x="285" y="138"/>
                </a:lnTo>
                <a:lnTo>
                  <a:pt x="286" y="138"/>
                </a:lnTo>
                <a:lnTo>
                  <a:pt x="288" y="138"/>
                </a:lnTo>
                <a:lnTo>
                  <a:pt x="288" y="140"/>
                </a:lnTo>
                <a:lnTo>
                  <a:pt x="289" y="141"/>
                </a:lnTo>
                <a:lnTo>
                  <a:pt x="289" y="143"/>
                </a:lnTo>
                <a:lnTo>
                  <a:pt x="291" y="143"/>
                </a:lnTo>
                <a:lnTo>
                  <a:pt x="291" y="144"/>
                </a:lnTo>
                <a:lnTo>
                  <a:pt x="291" y="146"/>
                </a:lnTo>
                <a:lnTo>
                  <a:pt x="289" y="147"/>
                </a:lnTo>
                <a:lnTo>
                  <a:pt x="289" y="148"/>
                </a:lnTo>
                <a:lnTo>
                  <a:pt x="288" y="148"/>
                </a:lnTo>
                <a:lnTo>
                  <a:pt x="286" y="150"/>
                </a:lnTo>
                <a:lnTo>
                  <a:pt x="286" y="151"/>
                </a:lnTo>
                <a:lnTo>
                  <a:pt x="285" y="151"/>
                </a:lnTo>
                <a:lnTo>
                  <a:pt x="285" y="153"/>
                </a:lnTo>
                <a:lnTo>
                  <a:pt x="283" y="153"/>
                </a:lnTo>
                <a:lnTo>
                  <a:pt x="282" y="154"/>
                </a:lnTo>
                <a:lnTo>
                  <a:pt x="282" y="153"/>
                </a:lnTo>
                <a:lnTo>
                  <a:pt x="281" y="153"/>
                </a:lnTo>
                <a:lnTo>
                  <a:pt x="279" y="154"/>
                </a:lnTo>
                <a:lnTo>
                  <a:pt x="279" y="156"/>
                </a:lnTo>
                <a:lnTo>
                  <a:pt x="278" y="156"/>
                </a:lnTo>
                <a:lnTo>
                  <a:pt x="278" y="157"/>
                </a:lnTo>
                <a:lnTo>
                  <a:pt x="278" y="158"/>
                </a:lnTo>
                <a:lnTo>
                  <a:pt x="278" y="160"/>
                </a:lnTo>
                <a:lnTo>
                  <a:pt x="278" y="158"/>
                </a:lnTo>
                <a:lnTo>
                  <a:pt x="276" y="158"/>
                </a:lnTo>
                <a:lnTo>
                  <a:pt x="276" y="160"/>
                </a:lnTo>
                <a:lnTo>
                  <a:pt x="275" y="160"/>
                </a:lnTo>
                <a:lnTo>
                  <a:pt x="275" y="161"/>
                </a:lnTo>
                <a:lnTo>
                  <a:pt x="275" y="163"/>
                </a:lnTo>
                <a:lnTo>
                  <a:pt x="273" y="163"/>
                </a:lnTo>
                <a:lnTo>
                  <a:pt x="273" y="164"/>
                </a:lnTo>
                <a:lnTo>
                  <a:pt x="272" y="164"/>
                </a:lnTo>
                <a:lnTo>
                  <a:pt x="272" y="166"/>
                </a:lnTo>
                <a:lnTo>
                  <a:pt x="271" y="167"/>
                </a:lnTo>
                <a:lnTo>
                  <a:pt x="269" y="168"/>
                </a:lnTo>
                <a:lnTo>
                  <a:pt x="266" y="171"/>
                </a:lnTo>
                <a:lnTo>
                  <a:pt x="266" y="173"/>
                </a:lnTo>
                <a:lnTo>
                  <a:pt x="265" y="174"/>
                </a:lnTo>
                <a:lnTo>
                  <a:pt x="265" y="177"/>
                </a:lnTo>
                <a:lnTo>
                  <a:pt x="265" y="180"/>
                </a:lnTo>
                <a:lnTo>
                  <a:pt x="266" y="180"/>
                </a:lnTo>
                <a:lnTo>
                  <a:pt x="266" y="181"/>
                </a:lnTo>
                <a:lnTo>
                  <a:pt x="268" y="181"/>
                </a:lnTo>
                <a:lnTo>
                  <a:pt x="266" y="183"/>
                </a:lnTo>
                <a:lnTo>
                  <a:pt x="268" y="183"/>
                </a:lnTo>
                <a:lnTo>
                  <a:pt x="268" y="184"/>
                </a:lnTo>
                <a:lnTo>
                  <a:pt x="269" y="183"/>
                </a:lnTo>
                <a:lnTo>
                  <a:pt x="271" y="183"/>
                </a:lnTo>
                <a:lnTo>
                  <a:pt x="271" y="184"/>
                </a:lnTo>
                <a:lnTo>
                  <a:pt x="272" y="184"/>
                </a:lnTo>
                <a:lnTo>
                  <a:pt x="273" y="186"/>
                </a:lnTo>
                <a:lnTo>
                  <a:pt x="275" y="186"/>
                </a:lnTo>
                <a:lnTo>
                  <a:pt x="276" y="186"/>
                </a:lnTo>
                <a:lnTo>
                  <a:pt x="278" y="187"/>
                </a:lnTo>
                <a:lnTo>
                  <a:pt x="279" y="189"/>
                </a:lnTo>
                <a:lnTo>
                  <a:pt x="281" y="190"/>
                </a:lnTo>
                <a:lnTo>
                  <a:pt x="281" y="191"/>
                </a:lnTo>
                <a:lnTo>
                  <a:pt x="281" y="194"/>
                </a:lnTo>
                <a:lnTo>
                  <a:pt x="282" y="197"/>
                </a:lnTo>
                <a:lnTo>
                  <a:pt x="282" y="199"/>
                </a:lnTo>
                <a:lnTo>
                  <a:pt x="283" y="199"/>
                </a:lnTo>
                <a:lnTo>
                  <a:pt x="283" y="200"/>
                </a:lnTo>
                <a:lnTo>
                  <a:pt x="285" y="200"/>
                </a:lnTo>
                <a:lnTo>
                  <a:pt x="286" y="201"/>
                </a:lnTo>
                <a:lnTo>
                  <a:pt x="288" y="203"/>
                </a:lnTo>
                <a:lnTo>
                  <a:pt x="289" y="204"/>
                </a:lnTo>
                <a:lnTo>
                  <a:pt x="289" y="206"/>
                </a:lnTo>
                <a:lnTo>
                  <a:pt x="291" y="207"/>
                </a:lnTo>
                <a:lnTo>
                  <a:pt x="291" y="206"/>
                </a:lnTo>
                <a:lnTo>
                  <a:pt x="291" y="204"/>
                </a:lnTo>
                <a:lnTo>
                  <a:pt x="292" y="204"/>
                </a:lnTo>
                <a:lnTo>
                  <a:pt x="292" y="206"/>
                </a:lnTo>
                <a:lnTo>
                  <a:pt x="292" y="207"/>
                </a:lnTo>
                <a:lnTo>
                  <a:pt x="292" y="209"/>
                </a:lnTo>
                <a:lnTo>
                  <a:pt x="293" y="210"/>
                </a:lnTo>
                <a:lnTo>
                  <a:pt x="293" y="211"/>
                </a:lnTo>
                <a:lnTo>
                  <a:pt x="292" y="213"/>
                </a:lnTo>
                <a:lnTo>
                  <a:pt x="292" y="214"/>
                </a:lnTo>
                <a:lnTo>
                  <a:pt x="291" y="214"/>
                </a:lnTo>
                <a:lnTo>
                  <a:pt x="291" y="216"/>
                </a:lnTo>
                <a:lnTo>
                  <a:pt x="289" y="216"/>
                </a:lnTo>
                <a:lnTo>
                  <a:pt x="289" y="217"/>
                </a:lnTo>
                <a:lnTo>
                  <a:pt x="286" y="220"/>
                </a:lnTo>
                <a:lnTo>
                  <a:pt x="285" y="223"/>
                </a:lnTo>
                <a:lnTo>
                  <a:pt x="282" y="226"/>
                </a:lnTo>
                <a:lnTo>
                  <a:pt x="281" y="227"/>
                </a:lnTo>
                <a:lnTo>
                  <a:pt x="278" y="230"/>
                </a:lnTo>
                <a:lnTo>
                  <a:pt x="276" y="231"/>
                </a:lnTo>
                <a:lnTo>
                  <a:pt x="275" y="231"/>
                </a:lnTo>
                <a:lnTo>
                  <a:pt x="273" y="233"/>
                </a:lnTo>
                <a:lnTo>
                  <a:pt x="273" y="231"/>
                </a:lnTo>
                <a:lnTo>
                  <a:pt x="273" y="230"/>
                </a:lnTo>
                <a:lnTo>
                  <a:pt x="273" y="229"/>
                </a:lnTo>
                <a:lnTo>
                  <a:pt x="272" y="229"/>
                </a:lnTo>
                <a:lnTo>
                  <a:pt x="271" y="229"/>
                </a:lnTo>
                <a:lnTo>
                  <a:pt x="269" y="229"/>
                </a:lnTo>
                <a:lnTo>
                  <a:pt x="268" y="230"/>
                </a:lnTo>
                <a:lnTo>
                  <a:pt x="266" y="231"/>
                </a:lnTo>
                <a:lnTo>
                  <a:pt x="268" y="231"/>
                </a:lnTo>
                <a:lnTo>
                  <a:pt x="269" y="231"/>
                </a:lnTo>
                <a:lnTo>
                  <a:pt x="268" y="233"/>
                </a:lnTo>
                <a:lnTo>
                  <a:pt x="266" y="236"/>
                </a:lnTo>
                <a:lnTo>
                  <a:pt x="265" y="236"/>
                </a:lnTo>
                <a:lnTo>
                  <a:pt x="265" y="237"/>
                </a:lnTo>
                <a:lnTo>
                  <a:pt x="263" y="237"/>
                </a:lnTo>
                <a:lnTo>
                  <a:pt x="263" y="236"/>
                </a:lnTo>
                <a:lnTo>
                  <a:pt x="262" y="236"/>
                </a:lnTo>
                <a:lnTo>
                  <a:pt x="262" y="237"/>
                </a:lnTo>
                <a:lnTo>
                  <a:pt x="261" y="237"/>
                </a:lnTo>
                <a:lnTo>
                  <a:pt x="259" y="237"/>
                </a:lnTo>
                <a:lnTo>
                  <a:pt x="258" y="237"/>
                </a:lnTo>
                <a:lnTo>
                  <a:pt x="256" y="237"/>
                </a:lnTo>
                <a:lnTo>
                  <a:pt x="253" y="239"/>
                </a:lnTo>
                <a:lnTo>
                  <a:pt x="252" y="240"/>
                </a:lnTo>
                <a:lnTo>
                  <a:pt x="250" y="240"/>
                </a:lnTo>
                <a:lnTo>
                  <a:pt x="249" y="240"/>
                </a:lnTo>
                <a:lnTo>
                  <a:pt x="248" y="239"/>
                </a:lnTo>
                <a:lnTo>
                  <a:pt x="248" y="237"/>
                </a:lnTo>
                <a:lnTo>
                  <a:pt x="249" y="236"/>
                </a:lnTo>
                <a:lnTo>
                  <a:pt x="248" y="236"/>
                </a:lnTo>
                <a:lnTo>
                  <a:pt x="246" y="236"/>
                </a:lnTo>
                <a:lnTo>
                  <a:pt x="245" y="234"/>
                </a:lnTo>
                <a:lnTo>
                  <a:pt x="243" y="233"/>
                </a:lnTo>
                <a:lnTo>
                  <a:pt x="243" y="231"/>
                </a:lnTo>
                <a:lnTo>
                  <a:pt x="242" y="231"/>
                </a:lnTo>
                <a:lnTo>
                  <a:pt x="242" y="230"/>
                </a:lnTo>
                <a:lnTo>
                  <a:pt x="240" y="230"/>
                </a:lnTo>
                <a:lnTo>
                  <a:pt x="240" y="229"/>
                </a:lnTo>
                <a:lnTo>
                  <a:pt x="239" y="229"/>
                </a:lnTo>
                <a:lnTo>
                  <a:pt x="239" y="227"/>
                </a:lnTo>
                <a:lnTo>
                  <a:pt x="238" y="227"/>
                </a:lnTo>
                <a:lnTo>
                  <a:pt x="236" y="226"/>
                </a:lnTo>
                <a:lnTo>
                  <a:pt x="236" y="224"/>
                </a:lnTo>
                <a:lnTo>
                  <a:pt x="233" y="221"/>
                </a:lnTo>
                <a:lnTo>
                  <a:pt x="232" y="221"/>
                </a:lnTo>
                <a:lnTo>
                  <a:pt x="232" y="220"/>
                </a:lnTo>
                <a:lnTo>
                  <a:pt x="230" y="220"/>
                </a:lnTo>
                <a:lnTo>
                  <a:pt x="229" y="220"/>
                </a:lnTo>
                <a:lnTo>
                  <a:pt x="229" y="221"/>
                </a:lnTo>
                <a:lnTo>
                  <a:pt x="228" y="221"/>
                </a:lnTo>
                <a:lnTo>
                  <a:pt x="228" y="220"/>
                </a:lnTo>
                <a:lnTo>
                  <a:pt x="225" y="219"/>
                </a:lnTo>
                <a:lnTo>
                  <a:pt x="225" y="217"/>
                </a:lnTo>
                <a:lnTo>
                  <a:pt x="223" y="217"/>
                </a:lnTo>
                <a:lnTo>
                  <a:pt x="223" y="216"/>
                </a:lnTo>
                <a:lnTo>
                  <a:pt x="222" y="216"/>
                </a:lnTo>
                <a:lnTo>
                  <a:pt x="220" y="216"/>
                </a:lnTo>
                <a:lnTo>
                  <a:pt x="220" y="214"/>
                </a:lnTo>
                <a:lnTo>
                  <a:pt x="218" y="211"/>
                </a:lnTo>
                <a:lnTo>
                  <a:pt x="216" y="210"/>
                </a:lnTo>
                <a:lnTo>
                  <a:pt x="215" y="207"/>
                </a:lnTo>
                <a:lnTo>
                  <a:pt x="213" y="207"/>
                </a:lnTo>
                <a:lnTo>
                  <a:pt x="213" y="206"/>
                </a:lnTo>
                <a:lnTo>
                  <a:pt x="212" y="204"/>
                </a:lnTo>
                <a:lnTo>
                  <a:pt x="212" y="203"/>
                </a:lnTo>
                <a:lnTo>
                  <a:pt x="210" y="203"/>
                </a:lnTo>
                <a:lnTo>
                  <a:pt x="208" y="200"/>
                </a:lnTo>
                <a:lnTo>
                  <a:pt x="208" y="199"/>
                </a:lnTo>
                <a:lnTo>
                  <a:pt x="205" y="197"/>
                </a:lnTo>
                <a:lnTo>
                  <a:pt x="205" y="196"/>
                </a:lnTo>
                <a:lnTo>
                  <a:pt x="203" y="194"/>
                </a:lnTo>
                <a:lnTo>
                  <a:pt x="200" y="193"/>
                </a:lnTo>
                <a:lnTo>
                  <a:pt x="199" y="191"/>
                </a:lnTo>
                <a:lnTo>
                  <a:pt x="198" y="191"/>
                </a:lnTo>
                <a:lnTo>
                  <a:pt x="198" y="190"/>
                </a:lnTo>
                <a:lnTo>
                  <a:pt x="196" y="190"/>
                </a:lnTo>
                <a:lnTo>
                  <a:pt x="195" y="189"/>
                </a:lnTo>
                <a:lnTo>
                  <a:pt x="193" y="187"/>
                </a:lnTo>
                <a:lnTo>
                  <a:pt x="192" y="187"/>
                </a:lnTo>
                <a:lnTo>
                  <a:pt x="189" y="186"/>
                </a:lnTo>
                <a:lnTo>
                  <a:pt x="188" y="184"/>
                </a:lnTo>
                <a:lnTo>
                  <a:pt x="186" y="184"/>
                </a:lnTo>
                <a:lnTo>
                  <a:pt x="183" y="183"/>
                </a:lnTo>
                <a:lnTo>
                  <a:pt x="180" y="181"/>
                </a:lnTo>
                <a:lnTo>
                  <a:pt x="179" y="181"/>
                </a:lnTo>
                <a:lnTo>
                  <a:pt x="178" y="180"/>
                </a:lnTo>
                <a:lnTo>
                  <a:pt x="176" y="180"/>
                </a:lnTo>
                <a:lnTo>
                  <a:pt x="176" y="179"/>
                </a:lnTo>
                <a:lnTo>
                  <a:pt x="175" y="179"/>
                </a:lnTo>
                <a:lnTo>
                  <a:pt x="173" y="177"/>
                </a:lnTo>
                <a:lnTo>
                  <a:pt x="172" y="176"/>
                </a:lnTo>
                <a:lnTo>
                  <a:pt x="170" y="176"/>
                </a:lnTo>
                <a:lnTo>
                  <a:pt x="169" y="174"/>
                </a:lnTo>
                <a:lnTo>
                  <a:pt x="168" y="174"/>
                </a:lnTo>
                <a:lnTo>
                  <a:pt x="168" y="173"/>
                </a:lnTo>
                <a:lnTo>
                  <a:pt x="166" y="173"/>
                </a:lnTo>
                <a:lnTo>
                  <a:pt x="165" y="171"/>
                </a:lnTo>
                <a:lnTo>
                  <a:pt x="163" y="171"/>
                </a:lnTo>
                <a:lnTo>
                  <a:pt x="163" y="170"/>
                </a:lnTo>
                <a:lnTo>
                  <a:pt x="162" y="170"/>
                </a:lnTo>
                <a:lnTo>
                  <a:pt x="160" y="168"/>
                </a:lnTo>
                <a:lnTo>
                  <a:pt x="158" y="167"/>
                </a:lnTo>
                <a:lnTo>
                  <a:pt x="156" y="166"/>
                </a:lnTo>
                <a:lnTo>
                  <a:pt x="155" y="166"/>
                </a:lnTo>
                <a:lnTo>
                  <a:pt x="153" y="166"/>
                </a:lnTo>
                <a:lnTo>
                  <a:pt x="153" y="164"/>
                </a:lnTo>
                <a:lnTo>
                  <a:pt x="152" y="164"/>
                </a:lnTo>
                <a:lnTo>
                  <a:pt x="152" y="163"/>
                </a:lnTo>
                <a:lnTo>
                  <a:pt x="150" y="163"/>
                </a:lnTo>
                <a:lnTo>
                  <a:pt x="149" y="161"/>
                </a:lnTo>
                <a:lnTo>
                  <a:pt x="145" y="157"/>
                </a:lnTo>
                <a:lnTo>
                  <a:pt x="145" y="156"/>
                </a:lnTo>
                <a:lnTo>
                  <a:pt x="143" y="156"/>
                </a:lnTo>
                <a:lnTo>
                  <a:pt x="142" y="154"/>
                </a:lnTo>
                <a:lnTo>
                  <a:pt x="139" y="154"/>
                </a:lnTo>
                <a:lnTo>
                  <a:pt x="139" y="153"/>
                </a:lnTo>
                <a:lnTo>
                  <a:pt x="138" y="153"/>
                </a:lnTo>
                <a:lnTo>
                  <a:pt x="136" y="151"/>
                </a:lnTo>
                <a:lnTo>
                  <a:pt x="135" y="151"/>
                </a:lnTo>
                <a:lnTo>
                  <a:pt x="133" y="150"/>
                </a:lnTo>
                <a:lnTo>
                  <a:pt x="132" y="150"/>
                </a:lnTo>
                <a:lnTo>
                  <a:pt x="130" y="148"/>
                </a:lnTo>
                <a:lnTo>
                  <a:pt x="129" y="148"/>
                </a:lnTo>
                <a:lnTo>
                  <a:pt x="128" y="147"/>
                </a:lnTo>
                <a:lnTo>
                  <a:pt x="126" y="146"/>
                </a:lnTo>
                <a:lnTo>
                  <a:pt x="125" y="144"/>
                </a:lnTo>
                <a:lnTo>
                  <a:pt x="123" y="143"/>
                </a:lnTo>
                <a:lnTo>
                  <a:pt x="122" y="141"/>
                </a:lnTo>
                <a:lnTo>
                  <a:pt x="120" y="141"/>
                </a:lnTo>
                <a:lnTo>
                  <a:pt x="120" y="140"/>
                </a:lnTo>
                <a:lnTo>
                  <a:pt x="119" y="138"/>
                </a:lnTo>
                <a:lnTo>
                  <a:pt x="118" y="137"/>
                </a:lnTo>
                <a:lnTo>
                  <a:pt x="118" y="136"/>
                </a:lnTo>
                <a:lnTo>
                  <a:pt x="116" y="134"/>
                </a:lnTo>
                <a:lnTo>
                  <a:pt x="115" y="133"/>
                </a:lnTo>
                <a:lnTo>
                  <a:pt x="115" y="131"/>
                </a:lnTo>
                <a:lnTo>
                  <a:pt x="113" y="130"/>
                </a:lnTo>
                <a:lnTo>
                  <a:pt x="112" y="127"/>
                </a:lnTo>
                <a:lnTo>
                  <a:pt x="112" y="126"/>
                </a:lnTo>
                <a:lnTo>
                  <a:pt x="110" y="124"/>
                </a:lnTo>
                <a:lnTo>
                  <a:pt x="109" y="123"/>
                </a:lnTo>
                <a:lnTo>
                  <a:pt x="107" y="120"/>
                </a:lnTo>
                <a:lnTo>
                  <a:pt x="106" y="117"/>
                </a:lnTo>
                <a:lnTo>
                  <a:pt x="105" y="116"/>
                </a:lnTo>
                <a:lnTo>
                  <a:pt x="103" y="114"/>
                </a:lnTo>
                <a:lnTo>
                  <a:pt x="103" y="113"/>
                </a:lnTo>
                <a:lnTo>
                  <a:pt x="102" y="111"/>
                </a:lnTo>
                <a:lnTo>
                  <a:pt x="99" y="108"/>
                </a:lnTo>
                <a:lnTo>
                  <a:pt x="97" y="107"/>
                </a:lnTo>
                <a:lnTo>
                  <a:pt x="96" y="104"/>
                </a:lnTo>
                <a:lnTo>
                  <a:pt x="95" y="103"/>
                </a:lnTo>
                <a:lnTo>
                  <a:pt x="93" y="101"/>
                </a:lnTo>
                <a:lnTo>
                  <a:pt x="93" y="100"/>
                </a:lnTo>
                <a:lnTo>
                  <a:pt x="92" y="98"/>
                </a:lnTo>
                <a:lnTo>
                  <a:pt x="92" y="97"/>
                </a:lnTo>
                <a:lnTo>
                  <a:pt x="90" y="96"/>
                </a:lnTo>
                <a:lnTo>
                  <a:pt x="89" y="93"/>
                </a:lnTo>
                <a:lnTo>
                  <a:pt x="87" y="93"/>
                </a:lnTo>
                <a:lnTo>
                  <a:pt x="87" y="91"/>
                </a:lnTo>
                <a:lnTo>
                  <a:pt x="86" y="88"/>
                </a:lnTo>
                <a:lnTo>
                  <a:pt x="85" y="88"/>
                </a:lnTo>
                <a:lnTo>
                  <a:pt x="83" y="87"/>
                </a:lnTo>
                <a:lnTo>
                  <a:pt x="82" y="86"/>
                </a:lnTo>
                <a:lnTo>
                  <a:pt x="79" y="83"/>
                </a:lnTo>
                <a:lnTo>
                  <a:pt x="77" y="80"/>
                </a:lnTo>
                <a:lnTo>
                  <a:pt x="76" y="80"/>
                </a:lnTo>
                <a:lnTo>
                  <a:pt x="73" y="77"/>
                </a:lnTo>
                <a:lnTo>
                  <a:pt x="70" y="76"/>
                </a:lnTo>
                <a:lnTo>
                  <a:pt x="69" y="76"/>
                </a:lnTo>
                <a:lnTo>
                  <a:pt x="66" y="76"/>
                </a:lnTo>
                <a:lnTo>
                  <a:pt x="65" y="76"/>
                </a:lnTo>
                <a:lnTo>
                  <a:pt x="65" y="74"/>
                </a:lnTo>
                <a:lnTo>
                  <a:pt x="63" y="73"/>
                </a:lnTo>
                <a:lnTo>
                  <a:pt x="62" y="71"/>
                </a:lnTo>
                <a:lnTo>
                  <a:pt x="60" y="70"/>
                </a:lnTo>
                <a:lnTo>
                  <a:pt x="60" y="68"/>
                </a:lnTo>
                <a:lnTo>
                  <a:pt x="59" y="68"/>
                </a:lnTo>
                <a:lnTo>
                  <a:pt x="57" y="67"/>
                </a:lnTo>
                <a:lnTo>
                  <a:pt x="55" y="66"/>
                </a:lnTo>
                <a:lnTo>
                  <a:pt x="53" y="66"/>
                </a:lnTo>
                <a:lnTo>
                  <a:pt x="53" y="64"/>
                </a:lnTo>
                <a:lnTo>
                  <a:pt x="52" y="63"/>
                </a:lnTo>
                <a:lnTo>
                  <a:pt x="50" y="61"/>
                </a:lnTo>
                <a:lnTo>
                  <a:pt x="50" y="60"/>
                </a:lnTo>
                <a:lnTo>
                  <a:pt x="49" y="58"/>
                </a:lnTo>
                <a:lnTo>
                  <a:pt x="49" y="57"/>
                </a:lnTo>
                <a:lnTo>
                  <a:pt x="49" y="56"/>
                </a:lnTo>
                <a:lnTo>
                  <a:pt x="46" y="54"/>
                </a:lnTo>
                <a:lnTo>
                  <a:pt x="43" y="53"/>
                </a:lnTo>
                <a:lnTo>
                  <a:pt x="43" y="51"/>
                </a:lnTo>
                <a:lnTo>
                  <a:pt x="42" y="51"/>
                </a:lnTo>
                <a:lnTo>
                  <a:pt x="42" y="50"/>
                </a:lnTo>
                <a:lnTo>
                  <a:pt x="39" y="48"/>
                </a:lnTo>
                <a:lnTo>
                  <a:pt x="37" y="48"/>
                </a:lnTo>
                <a:lnTo>
                  <a:pt x="36" y="47"/>
                </a:lnTo>
                <a:lnTo>
                  <a:pt x="35" y="47"/>
                </a:lnTo>
                <a:lnTo>
                  <a:pt x="33" y="46"/>
                </a:lnTo>
                <a:lnTo>
                  <a:pt x="32" y="46"/>
                </a:lnTo>
                <a:lnTo>
                  <a:pt x="30" y="46"/>
                </a:lnTo>
                <a:lnTo>
                  <a:pt x="29" y="46"/>
                </a:lnTo>
                <a:lnTo>
                  <a:pt x="27" y="46"/>
                </a:lnTo>
                <a:lnTo>
                  <a:pt x="20" y="44"/>
                </a:lnTo>
                <a:lnTo>
                  <a:pt x="16" y="44"/>
                </a:lnTo>
                <a:lnTo>
                  <a:pt x="15" y="44"/>
                </a:lnTo>
                <a:lnTo>
                  <a:pt x="12" y="44"/>
                </a:lnTo>
                <a:lnTo>
                  <a:pt x="9" y="43"/>
                </a:lnTo>
                <a:lnTo>
                  <a:pt x="7" y="43"/>
                </a:lnTo>
                <a:lnTo>
                  <a:pt x="6" y="43"/>
                </a:lnTo>
                <a:lnTo>
                  <a:pt x="5" y="41"/>
                </a:lnTo>
                <a:lnTo>
                  <a:pt x="3" y="41"/>
                </a:lnTo>
                <a:lnTo>
                  <a:pt x="3" y="40"/>
                </a:lnTo>
                <a:lnTo>
                  <a:pt x="3" y="38"/>
                </a:lnTo>
                <a:lnTo>
                  <a:pt x="3" y="37"/>
                </a:lnTo>
                <a:lnTo>
                  <a:pt x="3" y="36"/>
                </a:lnTo>
                <a:lnTo>
                  <a:pt x="3" y="34"/>
                </a:lnTo>
                <a:lnTo>
                  <a:pt x="3" y="33"/>
                </a:lnTo>
                <a:lnTo>
                  <a:pt x="3" y="31"/>
                </a:lnTo>
                <a:lnTo>
                  <a:pt x="2" y="31"/>
                </a:lnTo>
                <a:lnTo>
                  <a:pt x="0" y="31"/>
                </a:lnTo>
                <a:lnTo>
                  <a:pt x="0" y="30"/>
                </a:lnTo>
                <a:lnTo>
                  <a:pt x="0" y="28"/>
                </a:lnTo>
                <a:lnTo>
                  <a:pt x="0" y="27"/>
                </a:lnTo>
                <a:lnTo>
                  <a:pt x="0" y="25"/>
                </a:lnTo>
                <a:lnTo>
                  <a:pt x="0" y="24"/>
                </a:lnTo>
                <a:lnTo>
                  <a:pt x="2" y="24"/>
                </a:lnTo>
                <a:lnTo>
                  <a:pt x="0" y="24"/>
                </a:lnTo>
                <a:lnTo>
                  <a:pt x="2" y="23"/>
                </a:lnTo>
                <a:lnTo>
                  <a:pt x="2" y="21"/>
                </a:lnTo>
                <a:lnTo>
                  <a:pt x="3" y="20"/>
                </a:lnTo>
                <a:lnTo>
                  <a:pt x="3" y="18"/>
                </a:lnTo>
                <a:lnTo>
                  <a:pt x="3" y="20"/>
                </a:lnTo>
                <a:lnTo>
                  <a:pt x="5" y="20"/>
                </a:lnTo>
                <a:lnTo>
                  <a:pt x="9" y="21"/>
                </a:lnTo>
                <a:lnTo>
                  <a:pt x="10" y="23"/>
                </a:lnTo>
                <a:lnTo>
                  <a:pt x="12" y="23"/>
                </a:lnTo>
                <a:lnTo>
                  <a:pt x="15" y="24"/>
                </a:lnTo>
                <a:lnTo>
                  <a:pt x="15" y="25"/>
                </a:lnTo>
                <a:lnTo>
                  <a:pt x="16" y="25"/>
                </a:lnTo>
                <a:lnTo>
                  <a:pt x="17" y="25"/>
                </a:lnTo>
                <a:lnTo>
                  <a:pt x="19" y="27"/>
                </a:lnTo>
                <a:lnTo>
                  <a:pt x="22" y="28"/>
                </a:lnTo>
                <a:lnTo>
                  <a:pt x="23" y="28"/>
                </a:lnTo>
                <a:lnTo>
                  <a:pt x="25" y="28"/>
                </a:lnTo>
                <a:lnTo>
                  <a:pt x="26" y="28"/>
                </a:lnTo>
                <a:lnTo>
                  <a:pt x="27" y="28"/>
                </a:lnTo>
                <a:lnTo>
                  <a:pt x="29" y="28"/>
                </a:lnTo>
                <a:lnTo>
                  <a:pt x="30" y="28"/>
                </a:lnTo>
                <a:lnTo>
                  <a:pt x="30" y="27"/>
                </a:lnTo>
                <a:lnTo>
                  <a:pt x="32" y="27"/>
                </a:lnTo>
                <a:lnTo>
                  <a:pt x="33" y="25"/>
                </a:lnTo>
                <a:lnTo>
                  <a:pt x="35" y="25"/>
                </a:lnTo>
                <a:lnTo>
                  <a:pt x="36" y="25"/>
                </a:lnTo>
                <a:lnTo>
                  <a:pt x="39" y="25"/>
                </a:lnTo>
                <a:lnTo>
                  <a:pt x="40" y="25"/>
                </a:lnTo>
                <a:lnTo>
                  <a:pt x="42" y="25"/>
                </a:lnTo>
                <a:lnTo>
                  <a:pt x="43" y="25"/>
                </a:lnTo>
                <a:lnTo>
                  <a:pt x="46" y="27"/>
                </a:lnTo>
                <a:lnTo>
                  <a:pt x="47" y="27"/>
                </a:lnTo>
                <a:lnTo>
                  <a:pt x="49" y="27"/>
                </a:lnTo>
              </a:path>
            </a:pathLst>
          </a:custGeom>
          <a:solidFill>
            <a:schemeClr val="bg1"/>
          </a:solidFill>
          <a:ln w="3175" cmpd="sng">
            <a:solidFill>
              <a:srgbClr val="808080"/>
            </a:solidFill>
            <a:prstDash val="solid"/>
            <a:round/>
            <a:headEnd/>
            <a:tailEnd/>
          </a:ln>
        </p:spPr>
        <p:txBody>
          <a:bodyPr/>
          <a:lstStyle/>
          <a:p>
            <a:endParaRPr lang="en-US"/>
          </a:p>
        </p:txBody>
      </p:sp>
      <p:sp>
        <p:nvSpPr>
          <p:cNvPr id="14719" name="Freeform 983"/>
          <p:cNvSpPr>
            <a:spLocks/>
          </p:cNvSpPr>
          <p:nvPr/>
        </p:nvSpPr>
        <p:spPr bwMode="auto">
          <a:xfrm>
            <a:off x="2751138" y="5419725"/>
            <a:ext cx="92075" cy="19050"/>
          </a:xfrm>
          <a:custGeom>
            <a:avLst/>
            <a:gdLst>
              <a:gd name="T0" fmla="*/ 0 w 77"/>
              <a:gd name="T1" fmla="*/ 22 h 22"/>
              <a:gd name="T2" fmla="*/ 1 w 77"/>
              <a:gd name="T3" fmla="*/ 20 h 22"/>
              <a:gd name="T4" fmla="*/ 3 w 77"/>
              <a:gd name="T5" fmla="*/ 20 h 22"/>
              <a:gd name="T6" fmla="*/ 6 w 77"/>
              <a:gd name="T7" fmla="*/ 19 h 22"/>
              <a:gd name="T8" fmla="*/ 7 w 77"/>
              <a:gd name="T9" fmla="*/ 18 h 22"/>
              <a:gd name="T10" fmla="*/ 8 w 77"/>
              <a:gd name="T11" fmla="*/ 18 h 22"/>
              <a:gd name="T12" fmla="*/ 10 w 77"/>
              <a:gd name="T13" fmla="*/ 16 h 22"/>
              <a:gd name="T14" fmla="*/ 11 w 77"/>
              <a:gd name="T15" fmla="*/ 16 h 22"/>
              <a:gd name="T16" fmla="*/ 13 w 77"/>
              <a:gd name="T17" fmla="*/ 16 h 22"/>
              <a:gd name="T18" fmla="*/ 14 w 77"/>
              <a:gd name="T19" fmla="*/ 15 h 22"/>
              <a:gd name="T20" fmla="*/ 17 w 77"/>
              <a:gd name="T21" fmla="*/ 13 h 22"/>
              <a:gd name="T22" fmla="*/ 18 w 77"/>
              <a:gd name="T23" fmla="*/ 12 h 22"/>
              <a:gd name="T24" fmla="*/ 20 w 77"/>
              <a:gd name="T25" fmla="*/ 12 h 22"/>
              <a:gd name="T26" fmla="*/ 21 w 77"/>
              <a:gd name="T27" fmla="*/ 12 h 22"/>
              <a:gd name="T28" fmla="*/ 23 w 77"/>
              <a:gd name="T29" fmla="*/ 10 h 22"/>
              <a:gd name="T30" fmla="*/ 24 w 77"/>
              <a:gd name="T31" fmla="*/ 9 h 22"/>
              <a:gd name="T32" fmla="*/ 26 w 77"/>
              <a:gd name="T33" fmla="*/ 9 h 22"/>
              <a:gd name="T34" fmla="*/ 27 w 77"/>
              <a:gd name="T35" fmla="*/ 8 h 22"/>
              <a:gd name="T36" fmla="*/ 28 w 77"/>
              <a:gd name="T37" fmla="*/ 8 h 22"/>
              <a:gd name="T38" fmla="*/ 30 w 77"/>
              <a:gd name="T39" fmla="*/ 8 h 22"/>
              <a:gd name="T40" fmla="*/ 30 w 77"/>
              <a:gd name="T41" fmla="*/ 6 h 22"/>
              <a:gd name="T42" fmla="*/ 31 w 77"/>
              <a:gd name="T43" fmla="*/ 6 h 22"/>
              <a:gd name="T44" fmla="*/ 33 w 77"/>
              <a:gd name="T45" fmla="*/ 6 h 22"/>
              <a:gd name="T46" fmla="*/ 36 w 77"/>
              <a:gd name="T47" fmla="*/ 5 h 22"/>
              <a:gd name="T48" fmla="*/ 37 w 77"/>
              <a:gd name="T49" fmla="*/ 5 h 22"/>
              <a:gd name="T50" fmla="*/ 38 w 77"/>
              <a:gd name="T51" fmla="*/ 5 h 22"/>
              <a:gd name="T52" fmla="*/ 40 w 77"/>
              <a:gd name="T53" fmla="*/ 5 h 22"/>
              <a:gd name="T54" fmla="*/ 41 w 77"/>
              <a:gd name="T55" fmla="*/ 5 h 22"/>
              <a:gd name="T56" fmla="*/ 43 w 77"/>
              <a:gd name="T57" fmla="*/ 5 h 22"/>
              <a:gd name="T58" fmla="*/ 44 w 77"/>
              <a:gd name="T59" fmla="*/ 5 h 22"/>
              <a:gd name="T60" fmla="*/ 46 w 77"/>
              <a:gd name="T61" fmla="*/ 5 h 22"/>
              <a:gd name="T62" fmla="*/ 47 w 77"/>
              <a:gd name="T63" fmla="*/ 5 h 22"/>
              <a:gd name="T64" fmla="*/ 48 w 77"/>
              <a:gd name="T65" fmla="*/ 5 h 22"/>
              <a:gd name="T66" fmla="*/ 50 w 77"/>
              <a:gd name="T67" fmla="*/ 3 h 22"/>
              <a:gd name="T68" fmla="*/ 51 w 77"/>
              <a:gd name="T69" fmla="*/ 3 h 22"/>
              <a:gd name="T70" fmla="*/ 53 w 77"/>
              <a:gd name="T71" fmla="*/ 3 h 22"/>
              <a:gd name="T72" fmla="*/ 54 w 77"/>
              <a:gd name="T73" fmla="*/ 3 h 22"/>
              <a:gd name="T74" fmla="*/ 56 w 77"/>
              <a:gd name="T75" fmla="*/ 2 h 22"/>
              <a:gd name="T76" fmla="*/ 57 w 77"/>
              <a:gd name="T77" fmla="*/ 2 h 22"/>
              <a:gd name="T78" fmla="*/ 60 w 77"/>
              <a:gd name="T79" fmla="*/ 2 h 22"/>
              <a:gd name="T80" fmla="*/ 61 w 77"/>
              <a:gd name="T81" fmla="*/ 2 h 22"/>
              <a:gd name="T82" fmla="*/ 63 w 77"/>
              <a:gd name="T83" fmla="*/ 0 h 22"/>
              <a:gd name="T84" fmla="*/ 64 w 77"/>
              <a:gd name="T85" fmla="*/ 0 h 22"/>
              <a:gd name="T86" fmla="*/ 66 w 77"/>
              <a:gd name="T87" fmla="*/ 2 h 22"/>
              <a:gd name="T88" fmla="*/ 67 w 77"/>
              <a:gd name="T89" fmla="*/ 3 h 22"/>
              <a:gd name="T90" fmla="*/ 69 w 77"/>
              <a:gd name="T91" fmla="*/ 3 h 22"/>
              <a:gd name="T92" fmla="*/ 69 w 77"/>
              <a:gd name="T93" fmla="*/ 5 h 22"/>
              <a:gd name="T94" fmla="*/ 70 w 77"/>
              <a:gd name="T95" fmla="*/ 5 h 22"/>
              <a:gd name="T96" fmla="*/ 71 w 77"/>
              <a:gd name="T97" fmla="*/ 5 h 22"/>
              <a:gd name="T98" fmla="*/ 73 w 77"/>
              <a:gd name="T99" fmla="*/ 5 h 22"/>
              <a:gd name="T100" fmla="*/ 74 w 77"/>
              <a:gd name="T101" fmla="*/ 5 h 22"/>
              <a:gd name="T102" fmla="*/ 76 w 77"/>
              <a:gd name="T103" fmla="*/ 3 h 22"/>
              <a:gd name="T104" fmla="*/ 77 w 77"/>
              <a:gd name="T105" fmla="*/ 3 h 2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7"/>
              <a:gd name="T160" fmla="*/ 0 h 22"/>
              <a:gd name="T161" fmla="*/ 77 w 77"/>
              <a:gd name="T162" fmla="*/ 22 h 2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7" h="22">
                <a:moveTo>
                  <a:pt x="0" y="22"/>
                </a:moveTo>
                <a:lnTo>
                  <a:pt x="1" y="20"/>
                </a:lnTo>
                <a:lnTo>
                  <a:pt x="3" y="20"/>
                </a:lnTo>
                <a:lnTo>
                  <a:pt x="6" y="19"/>
                </a:lnTo>
                <a:lnTo>
                  <a:pt x="7" y="18"/>
                </a:lnTo>
                <a:lnTo>
                  <a:pt x="8" y="18"/>
                </a:lnTo>
                <a:lnTo>
                  <a:pt x="10" y="16"/>
                </a:lnTo>
                <a:lnTo>
                  <a:pt x="11" y="16"/>
                </a:lnTo>
                <a:lnTo>
                  <a:pt x="13" y="16"/>
                </a:lnTo>
                <a:lnTo>
                  <a:pt x="14" y="15"/>
                </a:lnTo>
                <a:lnTo>
                  <a:pt x="17" y="13"/>
                </a:lnTo>
                <a:lnTo>
                  <a:pt x="18" y="12"/>
                </a:lnTo>
                <a:lnTo>
                  <a:pt x="20" y="12"/>
                </a:lnTo>
                <a:lnTo>
                  <a:pt x="21" y="12"/>
                </a:lnTo>
                <a:lnTo>
                  <a:pt x="23" y="10"/>
                </a:lnTo>
                <a:lnTo>
                  <a:pt x="24" y="9"/>
                </a:lnTo>
                <a:lnTo>
                  <a:pt x="26" y="9"/>
                </a:lnTo>
                <a:lnTo>
                  <a:pt x="27" y="8"/>
                </a:lnTo>
                <a:lnTo>
                  <a:pt x="28" y="8"/>
                </a:lnTo>
                <a:lnTo>
                  <a:pt x="30" y="8"/>
                </a:lnTo>
                <a:lnTo>
                  <a:pt x="30" y="6"/>
                </a:lnTo>
                <a:lnTo>
                  <a:pt x="31" y="6"/>
                </a:lnTo>
                <a:lnTo>
                  <a:pt x="33" y="6"/>
                </a:lnTo>
                <a:lnTo>
                  <a:pt x="36" y="5"/>
                </a:lnTo>
                <a:lnTo>
                  <a:pt x="37" y="5"/>
                </a:lnTo>
                <a:lnTo>
                  <a:pt x="38" y="5"/>
                </a:lnTo>
                <a:lnTo>
                  <a:pt x="40" y="5"/>
                </a:lnTo>
                <a:lnTo>
                  <a:pt x="41" y="5"/>
                </a:lnTo>
                <a:lnTo>
                  <a:pt x="43" y="5"/>
                </a:lnTo>
                <a:lnTo>
                  <a:pt x="44" y="5"/>
                </a:lnTo>
                <a:lnTo>
                  <a:pt x="46" y="5"/>
                </a:lnTo>
                <a:lnTo>
                  <a:pt x="47" y="5"/>
                </a:lnTo>
                <a:lnTo>
                  <a:pt x="48" y="5"/>
                </a:lnTo>
                <a:lnTo>
                  <a:pt x="50" y="3"/>
                </a:lnTo>
                <a:lnTo>
                  <a:pt x="51" y="3"/>
                </a:lnTo>
                <a:lnTo>
                  <a:pt x="53" y="3"/>
                </a:lnTo>
                <a:lnTo>
                  <a:pt x="54" y="3"/>
                </a:lnTo>
                <a:lnTo>
                  <a:pt x="56" y="2"/>
                </a:lnTo>
                <a:lnTo>
                  <a:pt x="57" y="2"/>
                </a:lnTo>
                <a:lnTo>
                  <a:pt x="60" y="2"/>
                </a:lnTo>
                <a:lnTo>
                  <a:pt x="61" y="2"/>
                </a:lnTo>
                <a:lnTo>
                  <a:pt x="63" y="0"/>
                </a:lnTo>
                <a:lnTo>
                  <a:pt x="64" y="0"/>
                </a:lnTo>
                <a:lnTo>
                  <a:pt x="66" y="2"/>
                </a:lnTo>
                <a:lnTo>
                  <a:pt x="67" y="3"/>
                </a:lnTo>
                <a:lnTo>
                  <a:pt x="69" y="3"/>
                </a:lnTo>
                <a:lnTo>
                  <a:pt x="69" y="5"/>
                </a:lnTo>
                <a:lnTo>
                  <a:pt x="70" y="5"/>
                </a:lnTo>
                <a:lnTo>
                  <a:pt x="71" y="5"/>
                </a:lnTo>
                <a:lnTo>
                  <a:pt x="73" y="5"/>
                </a:lnTo>
                <a:lnTo>
                  <a:pt x="74" y="5"/>
                </a:lnTo>
                <a:lnTo>
                  <a:pt x="76" y="3"/>
                </a:lnTo>
                <a:lnTo>
                  <a:pt x="77" y="3"/>
                </a:lnTo>
              </a:path>
            </a:pathLst>
          </a:custGeom>
          <a:solidFill>
            <a:schemeClr val="bg1"/>
          </a:solidFill>
          <a:ln w="3175" cmpd="sng">
            <a:solidFill>
              <a:srgbClr val="808080"/>
            </a:solidFill>
            <a:prstDash val="solid"/>
            <a:round/>
            <a:headEnd/>
            <a:tailEnd/>
          </a:ln>
        </p:spPr>
        <p:txBody>
          <a:bodyPr/>
          <a:lstStyle/>
          <a:p>
            <a:endParaRPr lang="en-US"/>
          </a:p>
        </p:txBody>
      </p:sp>
      <p:sp>
        <p:nvSpPr>
          <p:cNvPr id="14720" name="Freeform 984"/>
          <p:cNvSpPr>
            <a:spLocks/>
          </p:cNvSpPr>
          <p:nvPr/>
        </p:nvSpPr>
        <p:spPr bwMode="auto">
          <a:xfrm>
            <a:off x="2847975" y="4943475"/>
            <a:ext cx="331788" cy="268288"/>
          </a:xfrm>
          <a:custGeom>
            <a:avLst/>
            <a:gdLst>
              <a:gd name="T0" fmla="*/ 110 w 281"/>
              <a:gd name="T1" fmla="*/ 75 h 311"/>
              <a:gd name="T2" fmla="*/ 138 w 281"/>
              <a:gd name="T3" fmla="*/ 84 h 311"/>
              <a:gd name="T4" fmla="*/ 155 w 281"/>
              <a:gd name="T5" fmla="*/ 77 h 311"/>
              <a:gd name="T6" fmla="*/ 169 w 281"/>
              <a:gd name="T7" fmla="*/ 65 h 311"/>
              <a:gd name="T8" fmla="*/ 182 w 281"/>
              <a:gd name="T9" fmla="*/ 48 h 311"/>
              <a:gd name="T10" fmla="*/ 191 w 281"/>
              <a:gd name="T11" fmla="*/ 30 h 311"/>
              <a:gd name="T12" fmla="*/ 209 w 281"/>
              <a:gd name="T13" fmla="*/ 33 h 311"/>
              <a:gd name="T14" fmla="*/ 195 w 281"/>
              <a:gd name="T15" fmla="*/ 54 h 311"/>
              <a:gd name="T16" fmla="*/ 213 w 281"/>
              <a:gd name="T17" fmla="*/ 77 h 311"/>
              <a:gd name="T18" fmla="*/ 233 w 281"/>
              <a:gd name="T19" fmla="*/ 81 h 311"/>
              <a:gd name="T20" fmla="*/ 233 w 281"/>
              <a:gd name="T21" fmla="*/ 97 h 311"/>
              <a:gd name="T22" fmla="*/ 239 w 281"/>
              <a:gd name="T23" fmla="*/ 103 h 311"/>
              <a:gd name="T24" fmla="*/ 266 w 281"/>
              <a:gd name="T25" fmla="*/ 87 h 311"/>
              <a:gd name="T26" fmla="*/ 271 w 281"/>
              <a:gd name="T27" fmla="*/ 107 h 311"/>
              <a:gd name="T28" fmla="*/ 265 w 281"/>
              <a:gd name="T29" fmla="*/ 123 h 311"/>
              <a:gd name="T30" fmla="*/ 263 w 281"/>
              <a:gd name="T31" fmla="*/ 138 h 311"/>
              <a:gd name="T32" fmla="*/ 256 w 281"/>
              <a:gd name="T33" fmla="*/ 151 h 311"/>
              <a:gd name="T34" fmla="*/ 265 w 281"/>
              <a:gd name="T35" fmla="*/ 163 h 311"/>
              <a:gd name="T36" fmla="*/ 278 w 281"/>
              <a:gd name="T37" fmla="*/ 180 h 311"/>
              <a:gd name="T38" fmla="*/ 281 w 281"/>
              <a:gd name="T39" fmla="*/ 200 h 311"/>
              <a:gd name="T40" fmla="*/ 274 w 281"/>
              <a:gd name="T41" fmla="*/ 218 h 311"/>
              <a:gd name="T42" fmla="*/ 256 w 281"/>
              <a:gd name="T43" fmla="*/ 231 h 311"/>
              <a:gd name="T44" fmla="*/ 235 w 281"/>
              <a:gd name="T45" fmla="*/ 236 h 311"/>
              <a:gd name="T46" fmla="*/ 218 w 281"/>
              <a:gd name="T47" fmla="*/ 218 h 311"/>
              <a:gd name="T48" fmla="*/ 212 w 281"/>
              <a:gd name="T49" fmla="*/ 237 h 311"/>
              <a:gd name="T50" fmla="*/ 199 w 281"/>
              <a:gd name="T51" fmla="*/ 251 h 311"/>
              <a:gd name="T52" fmla="*/ 196 w 281"/>
              <a:gd name="T53" fmla="*/ 267 h 311"/>
              <a:gd name="T54" fmla="*/ 199 w 281"/>
              <a:gd name="T55" fmla="*/ 277 h 311"/>
              <a:gd name="T56" fmla="*/ 215 w 281"/>
              <a:gd name="T57" fmla="*/ 290 h 311"/>
              <a:gd name="T58" fmla="*/ 219 w 281"/>
              <a:gd name="T59" fmla="*/ 298 h 311"/>
              <a:gd name="T60" fmla="*/ 201 w 281"/>
              <a:gd name="T61" fmla="*/ 309 h 311"/>
              <a:gd name="T62" fmla="*/ 191 w 281"/>
              <a:gd name="T63" fmla="*/ 309 h 311"/>
              <a:gd name="T64" fmla="*/ 179 w 281"/>
              <a:gd name="T65" fmla="*/ 301 h 311"/>
              <a:gd name="T66" fmla="*/ 169 w 281"/>
              <a:gd name="T67" fmla="*/ 304 h 311"/>
              <a:gd name="T68" fmla="*/ 162 w 281"/>
              <a:gd name="T69" fmla="*/ 306 h 311"/>
              <a:gd name="T70" fmla="*/ 155 w 281"/>
              <a:gd name="T71" fmla="*/ 283 h 311"/>
              <a:gd name="T72" fmla="*/ 142 w 281"/>
              <a:gd name="T73" fmla="*/ 266 h 311"/>
              <a:gd name="T74" fmla="*/ 128 w 281"/>
              <a:gd name="T75" fmla="*/ 254 h 311"/>
              <a:gd name="T76" fmla="*/ 119 w 281"/>
              <a:gd name="T77" fmla="*/ 234 h 311"/>
              <a:gd name="T78" fmla="*/ 109 w 281"/>
              <a:gd name="T79" fmla="*/ 224 h 311"/>
              <a:gd name="T80" fmla="*/ 89 w 281"/>
              <a:gd name="T81" fmla="*/ 218 h 311"/>
              <a:gd name="T82" fmla="*/ 85 w 281"/>
              <a:gd name="T83" fmla="*/ 201 h 311"/>
              <a:gd name="T84" fmla="*/ 76 w 281"/>
              <a:gd name="T85" fmla="*/ 184 h 311"/>
              <a:gd name="T86" fmla="*/ 58 w 281"/>
              <a:gd name="T87" fmla="*/ 176 h 311"/>
              <a:gd name="T88" fmla="*/ 50 w 281"/>
              <a:gd name="T89" fmla="*/ 186 h 311"/>
              <a:gd name="T90" fmla="*/ 45 w 281"/>
              <a:gd name="T91" fmla="*/ 170 h 311"/>
              <a:gd name="T92" fmla="*/ 32 w 281"/>
              <a:gd name="T93" fmla="*/ 166 h 311"/>
              <a:gd name="T94" fmla="*/ 25 w 281"/>
              <a:gd name="T95" fmla="*/ 145 h 311"/>
              <a:gd name="T96" fmla="*/ 13 w 281"/>
              <a:gd name="T97" fmla="*/ 137 h 311"/>
              <a:gd name="T98" fmla="*/ 12 w 281"/>
              <a:gd name="T99" fmla="*/ 123 h 311"/>
              <a:gd name="T100" fmla="*/ 9 w 281"/>
              <a:gd name="T101" fmla="*/ 114 h 311"/>
              <a:gd name="T102" fmla="*/ 2 w 281"/>
              <a:gd name="T103" fmla="*/ 94 h 311"/>
              <a:gd name="T104" fmla="*/ 6 w 281"/>
              <a:gd name="T105" fmla="*/ 83 h 311"/>
              <a:gd name="T106" fmla="*/ 13 w 281"/>
              <a:gd name="T107" fmla="*/ 68 h 311"/>
              <a:gd name="T108" fmla="*/ 16 w 281"/>
              <a:gd name="T109" fmla="*/ 55 h 311"/>
              <a:gd name="T110" fmla="*/ 28 w 281"/>
              <a:gd name="T111" fmla="*/ 38 h 311"/>
              <a:gd name="T112" fmla="*/ 46 w 281"/>
              <a:gd name="T113" fmla="*/ 10 h 311"/>
              <a:gd name="T114" fmla="*/ 63 w 281"/>
              <a:gd name="T115" fmla="*/ 1 h 311"/>
              <a:gd name="T116" fmla="*/ 85 w 281"/>
              <a:gd name="T117" fmla="*/ 24 h 311"/>
              <a:gd name="T118" fmla="*/ 100 w 281"/>
              <a:gd name="T119" fmla="*/ 30 h 311"/>
              <a:gd name="T120" fmla="*/ 98 w 281"/>
              <a:gd name="T121" fmla="*/ 63 h 3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1"/>
              <a:gd name="T184" fmla="*/ 0 h 311"/>
              <a:gd name="T185" fmla="*/ 281 w 281"/>
              <a:gd name="T186" fmla="*/ 311 h 3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1" h="311">
                <a:moveTo>
                  <a:pt x="93" y="73"/>
                </a:moveTo>
                <a:lnTo>
                  <a:pt x="95" y="73"/>
                </a:lnTo>
                <a:lnTo>
                  <a:pt x="96" y="73"/>
                </a:lnTo>
                <a:lnTo>
                  <a:pt x="96" y="74"/>
                </a:lnTo>
                <a:lnTo>
                  <a:pt x="98" y="74"/>
                </a:lnTo>
                <a:lnTo>
                  <a:pt x="98" y="75"/>
                </a:lnTo>
                <a:lnTo>
                  <a:pt x="99" y="77"/>
                </a:lnTo>
                <a:lnTo>
                  <a:pt x="99" y="78"/>
                </a:lnTo>
                <a:lnTo>
                  <a:pt x="100" y="78"/>
                </a:lnTo>
                <a:lnTo>
                  <a:pt x="102" y="80"/>
                </a:lnTo>
                <a:lnTo>
                  <a:pt x="102" y="78"/>
                </a:lnTo>
                <a:lnTo>
                  <a:pt x="103" y="80"/>
                </a:lnTo>
                <a:lnTo>
                  <a:pt x="105" y="80"/>
                </a:lnTo>
                <a:lnTo>
                  <a:pt x="106" y="80"/>
                </a:lnTo>
                <a:lnTo>
                  <a:pt x="106" y="78"/>
                </a:lnTo>
                <a:lnTo>
                  <a:pt x="108" y="78"/>
                </a:lnTo>
                <a:lnTo>
                  <a:pt x="108" y="77"/>
                </a:lnTo>
                <a:lnTo>
                  <a:pt x="109" y="77"/>
                </a:lnTo>
                <a:lnTo>
                  <a:pt x="110" y="75"/>
                </a:lnTo>
                <a:lnTo>
                  <a:pt x="112" y="75"/>
                </a:lnTo>
                <a:lnTo>
                  <a:pt x="113" y="75"/>
                </a:lnTo>
                <a:lnTo>
                  <a:pt x="115" y="75"/>
                </a:lnTo>
                <a:lnTo>
                  <a:pt x="116" y="75"/>
                </a:lnTo>
                <a:lnTo>
                  <a:pt x="118" y="75"/>
                </a:lnTo>
                <a:lnTo>
                  <a:pt x="118" y="74"/>
                </a:lnTo>
                <a:lnTo>
                  <a:pt x="120" y="74"/>
                </a:lnTo>
                <a:lnTo>
                  <a:pt x="125" y="73"/>
                </a:lnTo>
                <a:lnTo>
                  <a:pt x="126" y="73"/>
                </a:lnTo>
                <a:lnTo>
                  <a:pt x="126" y="75"/>
                </a:lnTo>
                <a:lnTo>
                  <a:pt x="128" y="83"/>
                </a:lnTo>
                <a:lnTo>
                  <a:pt x="129" y="84"/>
                </a:lnTo>
                <a:lnTo>
                  <a:pt x="131" y="84"/>
                </a:lnTo>
                <a:lnTo>
                  <a:pt x="132" y="84"/>
                </a:lnTo>
                <a:lnTo>
                  <a:pt x="133" y="85"/>
                </a:lnTo>
                <a:lnTo>
                  <a:pt x="135" y="84"/>
                </a:lnTo>
                <a:lnTo>
                  <a:pt x="136" y="85"/>
                </a:lnTo>
                <a:lnTo>
                  <a:pt x="138" y="85"/>
                </a:lnTo>
                <a:lnTo>
                  <a:pt x="138" y="84"/>
                </a:lnTo>
                <a:lnTo>
                  <a:pt x="139" y="84"/>
                </a:lnTo>
                <a:lnTo>
                  <a:pt x="141" y="85"/>
                </a:lnTo>
                <a:lnTo>
                  <a:pt x="142" y="85"/>
                </a:lnTo>
                <a:lnTo>
                  <a:pt x="143" y="85"/>
                </a:lnTo>
                <a:lnTo>
                  <a:pt x="145" y="85"/>
                </a:lnTo>
                <a:lnTo>
                  <a:pt x="146" y="87"/>
                </a:lnTo>
                <a:lnTo>
                  <a:pt x="148" y="87"/>
                </a:lnTo>
                <a:lnTo>
                  <a:pt x="149" y="87"/>
                </a:lnTo>
                <a:lnTo>
                  <a:pt x="151" y="87"/>
                </a:lnTo>
                <a:lnTo>
                  <a:pt x="152" y="87"/>
                </a:lnTo>
                <a:lnTo>
                  <a:pt x="152" y="85"/>
                </a:lnTo>
                <a:lnTo>
                  <a:pt x="153" y="85"/>
                </a:lnTo>
                <a:lnTo>
                  <a:pt x="153" y="84"/>
                </a:lnTo>
                <a:lnTo>
                  <a:pt x="153" y="83"/>
                </a:lnTo>
                <a:lnTo>
                  <a:pt x="153" y="81"/>
                </a:lnTo>
                <a:lnTo>
                  <a:pt x="153" y="80"/>
                </a:lnTo>
                <a:lnTo>
                  <a:pt x="153" y="78"/>
                </a:lnTo>
                <a:lnTo>
                  <a:pt x="155" y="78"/>
                </a:lnTo>
                <a:lnTo>
                  <a:pt x="155" y="77"/>
                </a:lnTo>
                <a:lnTo>
                  <a:pt x="155" y="75"/>
                </a:lnTo>
                <a:lnTo>
                  <a:pt x="153" y="74"/>
                </a:lnTo>
                <a:lnTo>
                  <a:pt x="155" y="74"/>
                </a:lnTo>
                <a:lnTo>
                  <a:pt x="155" y="73"/>
                </a:lnTo>
                <a:lnTo>
                  <a:pt x="153" y="65"/>
                </a:lnTo>
                <a:lnTo>
                  <a:pt x="155" y="65"/>
                </a:lnTo>
                <a:lnTo>
                  <a:pt x="155" y="67"/>
                </a:lnTo>
                <a:lnTo>
                  <a:pt x="156" y="67"/>
                </a:lnTo>
                <a:lnTo>
                  <a:pt x="158" y="67"/>
                </a:lnTo>
                <a:lnTo>
                  <a:pt x="158" y="68"/>
                </a:lnTo>
                <a:lnTo>
                  <a:pt x="159" y="68"/>
                </a:lnTo>
                <a:lnTo>
                  <a:pt x="161" y="67"/>
                </a:lnTo>
                <a:lnTo>
                  <a:pt x="162" y="67"/>
                </a:lnTo>
                <a:lnTo>
                  <a:pt x="163" y="67"/>
                </a:lnTo>
                <a:lnTo>
                  <a:pt x="165" y="67"/>
                </a:lnTo>
                <a:lnTo>
                  <a:pt x="166" y="68"/>
                </a:lnTo>
                <a:lnTo>
                  <a:pt x="166" y="67"/>
                </a:lnTo>
                <a:lnTo>
                  <a:pt x="168" y="67"/>
                </a:lnTo>
                <a:lnTo>
                  <a:pt x="169" y="65"/>
                </a:lnTo>
                <a:lnTo>
                  <a:pt x="168" y="64"/>
                </a:lnTo>
                <a:lnTo>
                  <a:pt x="169" y="63"/>
                </a:lnTo>
                <a:lnTo>
                  <a:pt x="171" y="61"/>
                </a:lnTo>
                <a:lnTo>
                  <a:pt x="172" y="60"/>
                </a:lnTo>
                <a:lnTo>
                  <a:pt x="172" y="58"/>
                </a:lnTo>
                <a:lnTo>
                  <a:pt x="172" y="57"/>
                </a:lnTo>
                <a:lnTo>
                  <a:pt x="172" y="55"/>
                </a:lnTo>
                <a:lnTo>
                  <a:pt x="173" y="55"/>
                </a:lnTo>
                <a:lnTo>
                  <a:pt x="175" y="55"/>
                </a:lnTo>
                <a:lnTo>
                  <a:pt x="176" y="55"/>
                </a:lnTo>
                <a:lnTo>
                  <a:pt x="176" y="54"/>
                </a:lnTo>
                <a:lnTo>
                  <a:pt x="176" y="53"/>
                </a:lnTo>
                <a:lnTo>
                  <a:pt x="176" y="51"/>
                </a:lnTo>
                <a:lnTo>
                  <a:pt x="178" y="51"/>
                </a:lnTo>
                <a:lnTo>
                  <a:pt x="179" y="51"/>
                </a:lnTo>
                <a:lnTo>
                  <a:pt x="181" y="51"/>
                </a:lnTo>
                <a:lnTo>
                  <a:pt x="182" y="51"/>
                </a:lnTo>
                <a:lnTo>
                  <a:pt x="182" y="50"/>
                </a:lnTo>
                <a:lnTo>
                  <a:pt x="182" y="48"/>
                </a:lnTo>
                <a:lnTo>
                  <a:pt x="183" y="47"/>
                </a:lnTo>
                <a:lnTo>
                  <a:pt x="185" y="47"/>
                </a:lnTo>
                <a:lnTo>
                  <a:pt x="186" y="45"/>
                </a:lnTo>
                <a:lnTo>
                  <a:pt x="188" y="45"/>
                </a:lnTo>
                <a:lnTo>
                  <a:pt x="189" y="44"/>
                </a:lnTo>
                <a:lnTo>
                  <a:pt x="189" y="43"/>
                </a:lnTo>
                <a:lnTo>
                  <a:pt x="189" y="41"/>
                </a:lnTo>
                <a:lnTo>
                  <a:pt x="188" y="41"/>
                </a:lnTo>
                <a:lnTo>
                  <a:pt x="188" y="40"/>
                </a:lnTo>
                <a:lnTo>
                  <a:pt x="188" y="38"/>
                </a:lnTo>
                <a:lnTo>
                  <a:pt x="188" y="37"/>
                </a:lnTo>
                <a:lnTo>
                  <a:pt x="186" y="37"/>
                </a:lnTo>
                <a:lnTo>
                  <a:pt x="186" y="35"/>
                </a:lnTo>
                <a:lnTo>
                  <a:pt x="186" y="34"/>
                </a:lnTo>
                <a:lnTo>
                  <a:pt x="188" y="33"/>
                </a:lnTo>
                <a:lnTo>
                  <a:pt x="188" y="31"/>
                </a:lnTo>
                <a:lnTo>
                  <a:pt x="189" y="31"/>
                </a:lnTo>
                <a:lnTo>
                  <a:pt x="191" y="31"/>
                </a:lnTo>
                <a:lnTo>
                  <a:pt x="191" y="30"/>
                </a:lnTo>
                <a:lnTo>
                  <a:pt x="192" y="30"/>
                </a:lnTo>
                <a:lnTo>
                  <a:pt x="193" y="30"/>
                </a:lnTo>
                <a:lnTo>
                  <a:pt x="193" y="28"/>
                </a:lnTo>
                <a:lnTo>
                  <a:pt x="195" y="28"/>
                </a:lnTo>
                <a:lnTo>
                  <a:pt x="196" y="28"/>
                </a:lnTo>
                <a:lnTo>
                  <a:pt x="198" y="28"/>
                </a:lnTo>
                <a:lnTo>
                  <a:pt x="199" y="27"/>
                </a:lnTo>
                <a:lnTo>
                  <a:pt x="201" y="25"/>
                </a:lnTo>
                <a:lnTo>
                  <a:pt x="202" y="25"/>
                </a:lnTo>
                <a:lnTo>
                  <a:pt x="203" y="24"/>
                </a:lnTo>
                <a:lnTo>
                  <a:pt x="205" y="24"/>
                </a:lnTo>
                <a:lnTo>
                  <a:pt x="206" y="24"/>
                </a:lnTo>
                <a:lnTo>
                  <a:pt x="206" y="25"/>
                </a:lnTo>
                <a:lnTo>
                  <a:pt x="208" y="25"/>
                </a:lnTo>
                <a:lnTo>
                  <a:pt x="208" y="27"/>
                </a:lnTo>
                <a:lnTo>
                  <a:pt x="209" y="27"/>
                </a:lnTo>
                <a:lnTo>
                  <a:pt x="209" y="28"/>
                </a:lnTo>
                <a:lnTo>
                  <a:pt x="209" y="30"/>
                </a:lnTo>
                <a:lnTo>
                  <a:pt x="209" y="33"/>
                </a:lnTo>
                <a:lnTo>
                  <a:pt x="209" y="34"/>
                </a:lnTo>
                <a:lnTo>
                  <a:pt x="211" y="35"/>
                </a:lnTo>
                <a:lnTo>
                  <a:pt x="211" y="38"/>
                </a:lnTo>
                <a:lnTo>
                  <a:pt x="212" y="38"/>
                </a:lnTo>
                <a:lnTo>
                  <a:pt x="211" y="40"/>
                </a:lnTo>
                <a:lnTo>
                  <a:pt x="211" y="41"/>
                </a:lnTo>
                <a:lnTo>
                  <a:pt x="211" y="43"/>
                </a:lnTo>
                <a:lnTo>
                  <a:pt x="211" y="44"/>
                </a:lnTo>
                <a:lnTo>
                  <a:pt x="209" y="44"/>
                </a:lnTo>
                <a:lnTo>
                  <a:pt x="208" y="45"/>
                </a:lnTo>
                <a:lnTo>
                  <a:pt x="206" y="47"/>
                </a:lnTo>
                <a:lnTo>
                  <a:pt x="205" y="50"/>
                </a:lnTo>
                <a:lnTo>
                  <a:pt x="203" y="51"/>
                </a:lnTo>
                <a:lnTo>
                  <a:pt x="202" y="53"/>
                </a:lnTo>
                <a:lnTo>
                  <a:pt x="201" y="53"/>
                </a:lnTo>
                <a:lnTo>
                  <a:pt x="199" y="54"/>
                </a:lnTo>
                <a:lnTo>
                  <a:pt x="198" y="54"/>
                </a:lnTo>
                <a:lnTo>
                  <a:pt x="196" y="54"/>
                </a:lnTo>
                <a:lnTo>
                  <a:pt x="195" y="54"/>
                </a:lnTo>
                <a:lnTo>
                  <a:pt x="195" y="55"/>
                </a:lnTo>
                <a:lnTo>
                  <a:pt x="195" y="57"/>
                </a:lnTo>
                <a:lnTo>
                  <a:pt x="195" y="60"/>
                </a:lnTo>
                <a:lnTo>
                  <a:pt x="195" y="64"/>
                </a:lnTo>
                <a:lnTo>
                  <a:pt x="195" y="65"/>
                </a:lnTo>
                <a:lnTo>
                  <a:pt x="196" y="67"/>
                </a:lnTo>
                <a:lnTo>
                  <a:pt x="199" y="67"/>
                </a:lnTo>
                <a:lnTo>
                  <a:pt x="201" y="67"/>
                </a:lnTo>
                <a:lnTo>
                  <a:pt x="202" y="67"/>
                </a:lnTo>
                <a:lnTo>
                  <a:pt x="202" y="71"/>
                </a:lnTo>
                <a:lnTo>
                  <a:pt x="202" y="75"/>
                </a:lnTo>
                <a:lnTo>
                  <a:pt x="203" y="75"/>
                </a:lnTo>
                <a:lnTo>
                  <a:pt x="205" y="75"/>
                </a:lnTo>
                <a:lnTo>
                  <a:pt x="206" y="75"/>
                </a:lnTo>
                <a:lnTo>
                  <a:pt x="208" y="75"/>
                </a:lnTo>
                <a:lnTo>
                  <a:pt x="209" y="75"/>
                </a:lnTo>
                <a:lnTo>
                  <a:pt x="211" y="75"/>
                </a:lnTo>
                <a:lnTo>
                  <a:pt x="212" y="77"/>
                </a:lnTo>
                <a:lnTo>
                  <a:pt x="213" y="77"/>
                </a:lnTo>
                <a:lnTo>
                  <a:pt x="215" y="77"/>
                </a:lnTo>
                <a:lnTo>
                  <a:pt x="216" y="75"/>
                </a:lnTo>
                <a:lnTo>
                  <a:pt x="218" y="75"/>
                </a:lnTo>
                <a:lnTo>
                  <a:pt x="218" y="74"/>
                </a:lnTo>
                <a:lnTo>
                  <a:pt x="219" y="74"/>
                </a:lnTo>
                <a:lnTo>
                  <a:pt x="219" y="75"/>
                </a:lnTo>
                <a:lnTo>
                  <a:pt x="221" y="75"/>
                </a:lnTo>
                <a:lnTo>
                  <a:pt x="223" y="75"/>
                </a:lnTo>
                <a:lnTo>
                  <a:pt x="223" y="77"/>
                </a:lnTo>
                <a:lnTo>
                  <a:pt x="225" y="77"/>
                </a:lnTo>
                <a:lnTo>
                  <a:pt x="225" y="78"/>
                </a:lnTo>
                <a:lnTo>
                  <a:pt x="226" y="78"/>
                </a:lnTo>
                <a:lnTo>
                  <a:pt x="231" y="77"/>
                </a:lnTo>
                <a:lnTo>
                  <a:pt x="232" y="77"/>
                </a:lnTo>
                <a:lnTo>
                  <a:pt x="232" y="78"/>
                </a:lnTo>
                <a:lnTo>
                  <a:pt x="233" y="78"/>
                </a:lnTo>
                <a:lnTo>
                  <a:pt x="232" y="80"/>
                </a:lnTo>
                <a:lnTo>
                  <a:pt x="233" y="80"/>
                </a:lnTo>
                <a:lnTo>
                  <a:pt x="233" y="81"/>
                </a:lnTo>
                <a:lnTo>
                  <a:pt x="233" y="83"/>
                </a:lnTo>
                <a:lnTo>
                  <a:pt x="233" y="84"/>
                </a:lnTo>
                <a:lnTo>
                  <a:pt x="232" y="84"/>
                </a:lnTo>
                <a:lnTo>
                  <a:pt x="232" y="85"/>
                </a:lnTo>
                <a:lnTo>
                  <a:pt x="233" y="85"/>
                </a:lnTo>
                <a:lnTo>
                  <a:pt x="232" y="87"/>
                </a:lnTo>
                <a:lnTo>
                  <a:pt x="232" y="88"/>
                </a:lnTo>
                <a:lnTo>
                  <a:pt x="233" y="88"/>
                </a:lnTo>
                <a:lnTo>
                  <a:pt x="235" y="88"/>
                </a:lnTo>
                <a:lnTo>
                  <a:pt x="233" y="90"/>
                </a:lnTo>
                <a:lnTo>
                  <a:pt x="232" y="91"/>
                </a:lnTo>
                <a:lnTo>
                  <a:pt x="233" y="91"/>
                </a:lnTo>
                <a:lnTo>
                  <a:pt x="235" y="91"/>
                </a:lnTo>
                <a:lnTo>
                  <a:pt x="236" y="93"/>
                </a:lnTo>
                <a:lnTo>
                  <a:pt x="236" y="94"/>
                </a:lnTo>
                <a:lnTo>
                  <a:pt x="235" y="94"/>
                </a:lnTo>
                <a:lnTo>
                  <a:pt x="235" y="95"/>
                </a:lnTo>
                <a:lnTo>
                  <a:pt x="233" y="95"/>
                </a:lnTo>
                <a:lnTo>
                  <a:pt x="233" y="97"/>
                </a:lnTo>
                <a:lnTo>
                  <a:pt x="233" y="98"/>
                </a:lnTo>
                <a:lnTo>
                  <a:pt x="233" y="100"/>
                </a:lnTo>
                <a:lnTo>
                  <a:pt x="233" y="103"/>
                </a:lnTo>
                <a:lnTo>
                  <a:pt x="233" y="104"/>
                </a:lnTo>
                <a:lnTo>
                  <a:pt x="233" y="105"/>
                </a:lnTo>
                <a:lnTo>
                  <a:pt x="235" y="105"/>
                </a:lnTo>
                <a:lnTo>
                  <a:pt x="236" y="105"/>
                </a:lnTo>
                <a:lnTo>
                  <a:pt x="238" y="105"/>
                </a:lnTo>
                <a:lnTo>
                  <a:pt x="238" y="107"/>
                </a:lnTo>
                <a:lnTo>
                  <a:pt x="236" y="107"/>
                </a:lnTo>
                <a:lnTo>
                  <a:pt x="238" y="107"/>
                </a:lnTo>
                <a:lnTo>
                  <a:pt x="239" y="107"/>
                </a:lnTo>
                <a:lnTo>
                  <a:pt x="239" y="108"/>
                </a:lnTo>
                <a:lnTo>
                  <a:pt x="241" y="108"/>
                </a:lnTo>
                <a:lnTo>
                  <a:pt x="241" y="107"/>
                </a:lnTo>
                <a:lnTo>
                  <a:pt x="241" y="105"/>
                </a:lnTo>
                <a:lnTo>
                  <a:pt x="241" y="104"/>
                </a:lnTo>
                <a:lnTo>
                  <a:pt x="239" y="104"/>
                </a:lnTo>
                <a:lnTo>
                  <a:pt x="239" y="103"/>
                </a:lnTo>
                <a:lnTo>
                  <a:pt x="239" y="101"/>
                </a:lnTo>
                <a:lnTo>
                  <a:pt x="241" y="98"/>
                </a:lnTo>
                <a:lnTo>
                  <a:pt x="242" y="97"/>
                </a:lnTo>
                <a:lnTo>
                  <a:pt x="243" y="97"/>
                </a:lnTo>
                <a:lnTo>
                  <a:pt x="245" y="94"/>
                </a:lnTo>
                <a:lnTo>
                  <a:pt x="252" y="93"/>
                </a:lnTo>
                <a:lnTo>
                  <a:pt x="253" y="93"/>
                </a:lnTo>
                <a:lnTo>
                  <a:pt x="253" y="91"/>
                </a:lnTo>
                <a:lnTo>
                  <a:pt x="253" y="90"/>
                </a:lnTo>
                <a:lnTo>
                  <a:pt x="255" y="88"/>
                </a:lnTo>
                <a:lnTo>
                  <a:pt x="256" y="87"/>
                </a:lnTo>
                <a:lnTo>
                  <a:pt x="258" y="87"/>
                </a:lnTo>
                <a:lnTo>
                  <a:pt x="259" y="87"/>
                </a:lnTo>
                <a:lnTo>
                  <a:pt x="261" y="87"/>
                </a:lnTo>
                <a:lnTo>
                  <a:pt x="261" y="88"/>
                </a:lnTo>
                <a:lnTo>
                  <a:pt x="262" y="88"/>
                </a:lnTo>
                <a:lnTo>
                  <a:pt x="262" y="87"/>
                </a:lnTo>
                <a:lnTo>
                  <a:pt x="263" y="87"/>
                </a:lnTo>
                <a:lnTo>
                  <a:pt x="266" y="87"/>
                </a:lnTo>
                <a:lnTo>
                  <a:pt x="268" y="88"/>
                </a:lnTo>
                <a:lnTo>
                  <a:pt x="269" y="90"/>
                </a:lnTo>
                <a:lnTo>
                  <a:pt x="271" y="90"/>
                </a:lnTo>
                <a:lnTo>
                  <a:pt x="271" y="91"/>
                </a:lnTo>
                <a:lnTo>
                  <a:pt x="272" y="91"/>
                </a:lnTo>
                <a:lnTo>
                  <a:pt x="272" y="93"/>
                </a:lnTo>
                <a:lnTo>
                  <a:pt x="274" y="94"/>
                </a:lnTo>
                <a:lnTo>
                  <a:pt x="275" y="95"/>
                </a:lnTo>
                <a:lnTo>
                  <a:pt x="275" y="97"/>
                </a:lnTo>
                <a:lnTo>
                  <a:pt x="275" y="98"/>
                </a:lnTo>
                <a:lnTo>
                  <a:pt x="275" y="100"/>
                </a:lnTo>
                <a:lnTo>
                  <a:pt x="275" y="101"/>
                </a:lnTo>
                <a:lnTo>
                  <a:pt x="275" y="103"/>
                </a:lnTo>
                <a:lnTo>
                  <a:pt x="274" y="103"/>
                </a:lnTo>
                <a:lnTo>
                  <a:pt x="274" y="104"/>
                </a:lnTo>
                <a:lnTo>
                  <a:pt x="272" y="104"/>
                </a:lnTo>
                <a:lnTo>
                  <a:pt x="271" y="104"/>
                </a:lnTo>
                <a:lnTo>
                  <a:pt x="271" y="105"/>
                </a:lnTo>
                <a:lnTo>
                  <a:pt x="271" y="107"/>
                </a:lnTo>
                <a:lnTo>
                  <a:pt x="269" y="107"/>
                </a:lnTo>
                <a:lnTo>
                  <a:pt x="269" y="108"/>
                </a:lnTo>
                <a:lnTo>
                  <a:pt x="268" y="108"/>
                </a:lnTo>
                <a:lnTo>
                  <a:pt x="269" y="108"/>
                </a:lnTo>
                <a:lnTo>
                  <a:pt x="269" y="110"/>
                </a:lnTo>
                <a:lnTo>
                  <a:pt x="269" y="111"/>
                </a:lnTo>
                <a:lnTo>
                  <a:pt x="269" y="113"/>
                </a:lnTo>
                <a:lnTo>
                  <a:pt x="269" y="114"/>
                </a:lnTo>
                <a:lnTo>
                  <a:pt x="271" y="114"/>
                </a:lnTo>
                <a:lnTo>
                  <a:pt x="271" y="115"/>
                </a:lnTo>
                <a:lnTo>
                  <a:pt x="269" y="115"/>
                </a:lnTo>
                <a:lnTo>
                  <a:pt x="269" y="117"/>
                </a:lnTo>
                <a:lnTo>
                  <a:pt x="269" y="118"/>
                </a:lnTo>
                <a:lnTo>
                  <a:pt x="268" y="118"/>
                </a:lnTo>
                <a:lnTo>
                  <a:pt x="268" y="120"/>
                </a:lnTo>
                <a:lnTo>
                  <a:pt x="266" y="120"/>
                </a:lnTo>
                <a:lnTo>
                  <a:pt x="266" y="121"/>
                </a:lnTo>
                <a:lnTo>
                  <a:pt x="266" y="123"/>
                </a:lnTo>
                <a:lnTo>
                  <a:pt x="265" y="123"/>
                </a:lnTo>
                <a:lnTo>
                  <a:pt x="265" y="124"/>
                </a:lnTo>
                <a:lnTo>
                  <a:pt x="263" y="124"/>
                </a:lnTo>
                <a:lnTo>
                  <a:pt x="263" y="125"/>
                </a:lnTo>
                <a:lnTo>
                  <a:pt x="265" y="127"/>
                </a:lnTo>
                <a:lnTo>
                  <a:pt x="263" y="127"/>
                </a:lnTo>
                <a:lnTo>
                  <a:pt x="263" y="128"/>
                </a:lnTo>
                <a:lnTo>
                  <a:pt x="263" y="130"/>
                </a:lnTo>
                <a:lnTo>
                  <a:pt x="263" y="131"/>
                </a:lnTo>
                <a:lnTo>
                  <a:pt x="263" y="133"/>
                </a:lnTo>
                <a:lnTo>
                  <a:pt x="263" y="134"/>
                </a:lnTo>
                <a:lnTo>
                  <a:pt x="265" y="134"/>
                </a:lnTo>
                <a:lnTo>
                  <a:pt x="265" y="135"/>
                </a:lnTo>
                <a:lnTo>
                  <a:pt x="263" y="135"/>
                </a:lnTo>
                <a:lnTo>
                  <a:pt x="263" y="137"/>
                </a:lnTo>
                <a:lnTo>
                  <a:pt x="265" y="135"/>
                </a:lnTo>
                <a:lnTo>
                  <a:pt x="266" y="137"/>
                </a:lnTo>
                <a:lnTo>
                  <a:pt x="265" y="137"/>
                </a:lnTo>
                <a:lnTo>
                  <a:pt x="265" y="138"/>
                </a:lnTo>
                <a:lnTo>
                  <a:pt x="263" y="138"/>
                </a:lnTo>
                <a:lnTo>
                  <a:pt x="263" y="137"/>
                </a:lnTo>
                <a:lnTo>
                  <a:pt x="263" y="138"/>
                </a:lnTo>
                <a:lnTo>
                  <a:pt x="262" y="138"/>
                </a:lnTo>
                <a:lnTo>
                  <a:pt x="261" y="138"/>
                </a:lnTo>
                <a:lnTo>
                  <a:pt x="259" y="138"/>
                </a:lnTo>
                <a:lnTo>
                  <a:pt x="258" y="138"/>
                </a:lnTo>
                <a:lnTo>
                  <a:pt x="256" y="138"/>
                </a:lnTo>
                <a:lnTo>
                  <a:pt x="256" y="140"/>
                </a:lnTo>
                <a:lnTo>
                  <a:pt x="258" y="140"/>
                </a:lnTo>
                <a:lnTo>
                  <a:pt x="258" y="141"/>
                </a:lnTo>
                <a:lnTo>
                  <a:pt x="259" y="141"/>
                </a:lnTo>
                <a:lnTo>
                  <a:pt x="259" y="143"/>
                </a:lnTo>
                <a:lnTo>
                  <a:pt x="258" y="144"/>
                </a:lnTo>
                <a:lnTo>
                  <a:pt x="258" y="145"/>
                </a:lnTo>
                <a:lnTo>
                  <a:pt x="259" y="147"/>
                </a:lnTo>
                <a:lnTo>
                  <a:pt x="259" y="150"/>
                </a:lnTo>
                <a:lnTo>
                  <a:pt x="259" y="151"/>
                </a:lnTo>
                <a:lnTo>
                  <a:pt x="258" y="151"/>
                </a:lnTo>
                <a:lnTo>
                  <a:pt x="256" y="151"/>
                </a:lnTo>
                <a:lnTo>
                  <a:pt x="256" y="153"/>
                </a:lnTo>
                <a:lnTo>
                  <a:pt x="255" y="153"/>
                </a:lnTo>
                <a:lnTo>
                  <a:pt x="253" y="153"/>
                </a:lnTo>
                <a:lnTo>
                  <a:pt x="252" y="153"/>
                </a:lnTo>
                <a:lnTo>
                  <a:pt x="252" y="154"/>
                </a:lnTo>
                <a:lnTo>
                  <a:pt x="253" y="155"/>
                </a:lnTo>
                <a:lnTo>
                  <a:pt x="255" y="155"/>
                </a:lnTo>
                <a:lnTo>
                  <a:pt x="255" y="157"/>
                </a:lnTo>
                <a:lnTo>
                  <a:pt x="255" y="158"/>
                </a:lnTo>
                <a:lnTo>
                  <a:pt x="255" y="160"/>
                </a:lnTo>
                <a:lnTo>
                  <a:pt x="255" y="161"/>
                </a:lnTo>
                <a:lnTo>
                  <a:pt x="256" y="161"/>
                </a:lnTo>
                <a:lnTo>
                  <a:pt x="258" y="161"/>
                </a:lnTo>
                <a:lnTo>
                  <a:pt x="259" y="161"/>
                </a:lnTo>
                <a:lnTo>
                  <a:pt x="261" y="161"/>
                </a:lnTo>
                <a:lnTo>
                  <a:pt x="261" y="163"/>
                </a:lnTo>
                <a:lnTo>
                  <a:pt x="262" y="163"/>
                </a:lnTo>
                <a:lnTo>
                  <a:pt x="263" y="163"/>
                </a:lnTo>
                <a:lnTo>
                  <a:pt x="265" y="163"/>
                </a:lnTo>
                <a:lnTo>
                  <a:pt x="266" y="163"/>
                </a:lnTo>
                <a:lnTo>
                  <a:pt x="268" y="164"/>
                </a:lnTo>
                <a:lnTo>
                  <a:pt x="268" y="166"/>
                </a:lnTo>
                <a:lnTo>
                  <a:pt x="269" y="166"/>
                </a:lnTo>
                <a:lnTo>
                  <a:pt x="269" y="167"/>
                </a:lnTo>
                <a:lnTo>
                  <a:pt x="271" y="167"/>
                </a:lnTo>
                <a:lnTo>
                  <a:pt x="271" y="168"/>
                </a:lnTo>
                <a:lnTo>
                  <a:pt x="272" y="168"/>
                </a:lnTo>
                <a:lnTo>
                  <a:pt x="272" y="170"/>
                </a:lnTo>
                <a:lnTo>
                  <a:pt x="271" y="171"/>
                </a:lnTo>
                <a:lnTo>
                  <a:pt x="271" y="173"/>
                </a:lnTo>
                <a:lnTo>
                  <a:pt x="272" y="173"/>
                </a:lnTo>
                <a:lnTo>
                  <a:pt x="274" y="173"/>
                </a:lnTo>
                <a:lnTo>
                  <a:pt x="275" y="173"/>
                </a:lnTo>
                <a:lnTo>
                  <a:pt x="275" y="174"/>
                </a:lnTo>
                <a:lnTo>
                  <a:pt x="276" y="176"/>
                </a:lnTo>
                <a:lnTo>
                  <a:pt x="276" y="177"/>
                </a:lnTo>
                <a:lnTo>
                  <a:pt x="276" y="178"/>
                </a:lnTo>
                <a:lnTo>
                  <a:pt x="278" y="180"/>
                </a:lnTo>
                <a:lnTo>
                  <a:pt x="279" y="180"/>
                </a:lnTo>
                <a:lnTo>
                  <a:pt x="281" y="180"/>
                </a:lnTo>
                <a:lnTo>
                  <a:pt x="281" y="181"/>
                </a:lnTo>
                <a:lnTo>
                  <a:pt x="281" y="183"/>
                </a:lnTo>
                <a:lnTo>
                  <a:pt x="279" y="184"/>
                </a:lnTo>
                <a:lnTo>
                  <a:pt x="278" y="184"/>
                </a:lnTo>
                <a:lnTo>
                  <a:pt x="276" y="184"/>
                </a:lnTo>
                <a:lnTo>
                  <a:pt x="276" y="186"/>
                </a:lnTo>
                <a:lnTo>
                  <a:pt x="276" y="187"/>
                </a:lnTo>
                <a:lnTo>
                  <a:pt x="276" y="188"/>
                </a:lnTo>
                <a:lnTo>
                  <a:pt x="275" y="190"/>
                </a:lnTo>
                <a:lnTo>
                  <a:pt x="276" y="191"/>
                </a:lnTo>
                <a:lnTo>
                  <a:pt x="276" y="193"/>
                </a:lnTo>
                <a:lnTo>
                  <a:pt x="278" y="193"/>
                </a:lnTo>
                <a:lnTo>
                  <a:pt x="279" y="194"/>
                </a:lnTo>
                <a:lnTo>
                  <a:pt x="279" y="196"/>
                </a:lnTo>
                <a:lnTo>
                  <a:pt x="281" y="197"/>
                </a:lnTo>
                <a:lnTo>
                  <a:pt x="281" y="198"/>
                </a:lnTo>
                <a:lnTo>
                  <a:pt x="281" y="200"/>
                </a:lnTo>
                <a:lnTo>
                  <a:pt x="279" y="200"/>
                </a:lnTo>
                <a:lnTo>
                  <a:pt x="278" y="200"/>
                </a:lnTo>
                <a:lnTo>
                  <a:pt x="278" y="201"/>
                </a:lnTo>
                <a:lnTo>
                  <a:pt x="278" y="203"/>
                </a:lnTo>
                <a:lnTo>
                  <a:pt x="276" y="204"/>
                </a:lnTo>
                <a:lnTo>
                  <a:pt x="275" y="204"/>
                </a:lnTo>
                <a:lnTo>
                  <a:pt x="275" y="206"/>
                </a:lnTo>
                <a:lnTo>
                  <a:pt x="274" y="206"/>
                </a:lnTo>
                <a:lnTo>
                  <a:pt x="274" y="207"/>
                </a:lnTo>
                <a:lnTo>
                  <a:pt x="272" y="207"/>
                </a:lnTo>
                <a:lnTo>
                  <a:pt x="272" y="208"/>
                </a:lnTo>
                <a:lnTo>
                  <a:pt x="272" y="210"/>
                </a:lnTo>
                <a:lnTo>
                  <a:pt x="272" y="211"/>
                </a:lnTo>
                <a:lnTo>
                  <a:pt x="272" y="213"/>
                </a:lnTo>
                <a:lnTo>
                  <a:pt x="272" y="214"/>
                </a:lnTo>
                <a:lnTo>
                  <a:pt x="274" y="214"/>
                </a:lnTo>
                <a:lnTo>
                  <a:pt x="275" y="216"/>
                </a:lnTo>
                <a:lnTo>
                  <a:pt x="274" y="217"/>
                </a:lnTo>
                <a:lnTo>
                  <a:pt x="274" y="218"/>
                </a:lnTo>
                <a:lnTo>
                  <a:pt x="274" y="220"/>
                </a:lnTo>
                <a:lnTo>
                  <a:pt x="274" y="221"/>
                </a:lnTo>
                <a:lnTo>
                  <a:pt x="272" y="223"/>
                </a:lnTo>
                <a:lnTo>
                  <a:pt x="271" y="223"/>
                </a:lnTo>
                <a:lnTo>
                  <a:pt x="269" y="221"/>
                </a:lnTo>
                <a:lnTo>
                  <a:pt x="268" y="220"/>
                </a:lnTo>
                <a:lnTo>
                  <a:pt x="266" y="218"/>
                </a:lnTo>
                <a:lnTo>
                  <a:pt x="266" y="220"/>
                </a:lnTo>
                <a:lnTo>
                  <a:pt x="265" y="220"/>
                </a:lnTo>
                <a:lnTo>
                  <a:pt x="263" y="221"/>
                </a:lnTo>
                <a:lnTo>
                  <a:pt x="263" y="223"/>
                </a:lnTo>
                <a:lnTo>
                  <a:pt x="262" y="223"/>
                </a:lnTo>
                <a:lnTo>
                  <a:pt x="262" y="224"/>
                </a:lnTo>
                <a:lnTo>
                  <a:pt x="262" y="226"/>
                </a:lnTo>
                <a:lnTo>
                  <a:pt x="262" y="227"/>
                </a:lnTo>
                <a:lnTo>
                  <a:pt x="261" y="228"/>
                </a:lnTo>
                <a:lnTo>
                  <a:pt x="259" y="228"/>
                </a:lnTo>
                <a:lnTo>
                  <a:pt x="258" y="230"/>
                </a:lnTo>
                <a:lnTo>
                  <a:pt x="256" y="231"/>
                </a:lnTo>
                <a:lnTo>
                  <a:pt x="256" y="233"/>
                </a:lnTo>
                <a:lnTo>
                  <a:pt x="256" y="234"/>
                </a:lnTo>
                <a:lnTo>
                  <a:pt x="256" y="236"/>
                </a:lnTo>
                <a:lnTo>
                  <a:pt x="256" y="237"/>
                </a:lnTo>
                <a:lnTo>
                  <a:pt x="256" y="238"/>
                </a:lnTo>
                <a:lnTo>
                  <a:pt x="255" y="238"/>
                </a:lnTo>
                <a:lnTo>
                  <a:pt x="253" y="238"/>
                </a:lnTo>
                <a:lnTo>
                  <a:pt x="252" y="237"/>
                </a:lnTo>
                <a:lnTo>
                  <a:pt x="251" y="236"/>
                </a:lnTo>
                <a:lnTo>
                  <a:pt x="249" y="236"/>
                </a:lnTo>
                <a:lnTo>
                  <a:pt x="248" y="236"/>
                </a:lnTo>
                <a:lnTo>
                  <a:pt x="245" y="237"/>
                </a:lnTo>
                <a:lnTo>
                  <a:pt x="243" y="238"/>
                </a:lnTo>
                <a:lnTo>
                  <a:pt x="242" y="240"/>
                </a:lnTo>
                <a:lnTo>
                  <a:pt x="241" y="240"/>
                </a:lnTo>
                <a:lnTo>
                  <a:pt x="239" y="240"/>
                </a:lnTo>
                <a:lnTo>
                  <a:pt x="238" y="238"/>
                </a:lnTo>
                <a:lnTo>
                  <a:pt x="236" y="237"/>
                </a:lnTo>
                <a:lnTo>
                  <a:pt x="235" y="236"/>
                </a:lnTo>
                <a:lnTo>
                  <a:pt x="235" y="234"/>
                </a:lnTo>
                <a:lnTo>
                  <a:pt x="233" y="234"/>
                </a:lnTo>
                <a:lnTo>
                  <a:pt x="232" y="233"/>
                </a:lnTo>
                <a:lnTo>
                  <a:pt x="231" y="233"/>
                </a:lnTo>
                <a:lnTo>
                  <a:pt x="229" y="233"/>
                </a:lnTo>
                <a:lnTo>
                  <a:pt x="228" y="233"/>
                </a:lnTo>
                <a:lnTo>
                  <a:pt x="226" y="231"/>
                </a:lnTo>
                <a:lnTo>
                  <a:pt x="225" y="230"/>
                </a:lnTo>
                <a:lnTo>
                  <a:pt x="225" y="228"/>
                </a:lnTo>
                <a:lnTo>
                  <a:pt x="223" y="227"/>
                </a:lnTo>
                <a:lnTo>
                  <a:pt x="223" y="226"/>
                </a:lnTo>
                <a:lnTo>
                  <a:pt x="222" y="224"/>
                </a:lnTo>
                <a:lnTo>
                  <a:pt x="222" y="223"/>
                </a:lnTo>
                <a:lnTo>
                  <a:pt x="222" y="221"/>
                </a:lnTo>
                <a:lnTo>
                  <a:pt x="221" y="221"/>
                </a:lnTo>
                <a:lnTo>
                  <a:pt x="221" y="220"/>
                </a:lnTo>
                <a:lnTo>
                  <a:pt x="221" y="218"/>
                </a:lnTo>
                <a:lnTo>
                  <a:pt x="219" y="218"/>
                </a:lnTo>
                <a:lnTo>
                  <a:pt x="218" y="218"/>
                </a:lnTo>
                <a:lnTo>
                  <a:pt x="216" y="218"/>
                </a:lnTo>
                <a:lnTo>
                  <a:pt x="215" y="220"/>
                </a:lnTo>
                <a:lnTo>
                  <a:pt x="213" y="220"/>
                </a:lnTo>
                <a:lnTo>
                  <a:pt x="211" y="221"/>
                </a:lnTo>
                <a:lnTo>
                  <a:pt x="209" y="221"/>
                </a:lnTo>
                <a:lnTo>
                  <a:pt x="208" y="223"/>
                </a:lnTo>
                <a:lnTo>
                  <a:pt x="208" y="224"/>
                </a:lnTo>
                <a:lnTo>
                  <a:pt x="209" y="226"/>
                </a:lnTo>
                <a:lnTo>
                  <a:pt x="211" y="227"/>
                </a:lnTo>
                <a:lnTo>
                  <a:pt x="212" y="227"/>
                </a:lnTo>
                <a:lnTo>
                  <a:pt x="212" y="228"/>
                </a:lnTo>
                <a:lnTo>
                  <a:pt x="213" y="228"/>
                </a:lnTo>
                <a:lnTo>
                  <a:pt x="213" y="230"/>
                </a:lnTo>
                <a:lnTo>
                  <a:pt x="213" y="231"/>
                </a:lnTo>
                <a:lnTo>
                  <a:pt x="213" y="233"/>
                </a:lnTo>
                <a:lnTo>
                  <a:pt x="213" y="234"/>
                </a:lnTo>
                <a:lnTo>
                  <a:pt x="213" y="236"/>
                </a:lnTo>
                <a:lnTo>
                  <a:pt x="212" y="236"/>
                </a:lnTo>
                <a:lnTo>
                  <a:pt x="212" y="237"/>
                </a:lnTo>
                <a:lnTo>
                  <a:pt x="211" y="237"/>
                </a:lnTo>
                <a:lnTo>
                  <a:pt x="209" y="237"/>
                </a:lnTo>
                <a:lnTo>
                  <a:pt x="208" y="237"/>
                </a:lnTo>
                <a:lnTo>
                  <a:pt x="206" y="237"/>
                </a:lnTo>
                <a:lnTo>
                  <a:pt x="206" y="238"/>
                </a:lnTo>
                <a:lnTo>
                  <a:pt x="205" y="238"/>
                </a:lnTo>
                <a:lnTo>
                  <a:pt x="203" y="238"/>
                </a:lnTo>
                <a:lnTo>
                  <a:pt x="202" y="240"/>
                </a:lnTo>
                <a:lnTo>
                  <a:pt x="202" y="241"/>
                </a:lnTo>
                <a:lnTo>
                  <a:pt x="201" y="241"/>
                </a:lnTo>
                <a:lnTo>
                  <a:pt x="201" y="243"/>
                </a:lnTo>
                <a:lnTo>
                  <a:pt x="199" y="244"/>
                </a:lnTo>
                <a:lnTo>
                  <a:pt x="198" y="244"/>
                </a:lnTo>
                <a:lnTo>
                  <a:pt x="198" y="246"/>
                </a:lnTo>
                <a:lnTo>
                  <a:pt x="196" y="247"/>
                </a:lnTo>
                <a:lnTo>
                  <a:pt x="198" y="248"/>
                </a:lnTo>
                <a:lnTo>
                  <a:pt x="198" y="250"/>
                </a:lnTo>
                <a:lnTo>
                  <a:pt x="199" y="250"/>
                </a:lnTo>
                <a:lnTo>
                  <a:pt x="199" y="251"/>
                </a:lnTo>
                <a:lnTo>
                  <a:pt x="199" y="253"/>
                </a:lnTo>
                <a:lnTo>
                  <a:pt x="201" y="254"/>
                </a:lnTo>
                <a:lnTo>
                  <a:pt x="201" y="256"/>
                </a:lnTo>
                <a:lnTo>
                  <a:pt x="202" y="256"/>
                </a:lnTo>
                <a:lnTo>
                  <a:pt x="202" y="257"/>
                </a:lnTo>
                <a:lnTo>
                  <a:pt x="203" y="257"/>
                </a:lnTo>
                <a:lnTo>
                  <a:pt x="203" y="258"/>
                </a:lnTo>
                <a:lnTo>
                  <a:pt x="205" y="258"/>
                </a:lnTo>
                <a:lnTo>
                  <a:pt x="206" y="260"/>
                </a:lnTo>
                <a:lnTo>
                  <a:pt x="206" y="261"/>
                </a:lnTo>
                <a:lnTo>
                  <a:pt x="205" y="263"/>
                </a:lnTo>
                <a:lnTo>
                  <a:pt x="203" y="263"/>
                </a:lnTo>
                <a:lnTo>
                  <a:pt x="202" y="263"/>
                </a:lnTo>
                <a:lnTo>
                  <a:pt x="202" y="264"/>
                </a:lnTo>
                <a:lnTo>
                  <a:pt x="201" y="264"/>
                </a:lnTo>
                <a:lnTo>
                  <a:pt x="199" y="264"/>
                </a:lnTo>
                <a:lnTo>
                  <a:pt x="199" y="266"/>
                </a:lnTo>
                <a:lnTo>
                  <a:pt x="198" y="267"/>
                </a:lnTo>
                <a:lnTo>
                  <a:pt x="196" y="267"/>
                </a:lnTo>
                <a:lnTo>
                  <a:pt x="196" y="266"/>
                </a:lnTo>
                <a:lnTo>
                  <a:pt x="196" y="264"/>
                </a:lnTo>
                <a:lnTo>
                  <a:pt x="195" y="264"/>
                </a:lnTo>
                <a:lnTo>
                  <a:pt x="193" y="264"/>
                </a:lnTo>
                <a:lnTo>
                  <a:pt x="192" y="264"/>
                </a:lnTo>
                <a:lnTo>
                  <a:pt x="192" y="266"/>
                </a:lnTo>
                <a:lnTo>
                  <a:pt x="193" y="267"/>
                </a:lnTo>
                <a:lnTo>
                  <a:pt x="193" y="268"/>
                </a:lnTo>
                <a:lnTo>
                  <a:pt x="192" y="270"/>
                </a:lnTo>
                <a:lnTo>
                  <a:pt x="193" y="270"/>
                </a:lnTo>
                <a:lnTo>
                  <a:pt x="195" y="270"/>
                </a:lnTo>
                <a:lnTo>
                  <a:pt x="196" y="270"/>
                </a:lnTo>
                <a:lnTo>
                  <a:pt x="195" y="271"/>
                </a:lnTo>
                <a:lnTo>
                  <a:pt x="195" y="274"/>
                </a:lnTo>
                <a:lnTo>
                  <a:pt x="196" y="274"/>
                </a:lnTo>
                <a:lnTo>
                  <a:pt x="196" y="276"/>
                </a:lnTo>
                <a:lnTo>
                  <a:pt x="198" y="276"/>
                </a:lnTo>
                <a:lnTo>
                  <a:pt x="199" y="276"/>
                </a:lnTo>
                <a:lnTo>
                  <a:pt x="199" y="277"/>
                </a:lnTo>
                <a:lnTo>
                  <a:pt x="201" y="277"/>
                </a:lnTo>
                <a:lnTo>
                  <a:pt x="202" y="277"/>
                </a:lnTo>
                <a:lnTo>
                  <a:pt x="203" y="277"/>
                </a:lnTo>
                <a:lnTo>
                  <a:pt x="203" y="278"/>
                </a:lnTo>
                <a:lnTo>
                  <a:pt x="205" y="280"/>
                </a:lnTo>
                <a:lnTo>
                  <a:pt x="205" y="281"/>
                </a:lnTo>
                <a:lnTo>
                  <a:pt x="203" y="283"/>
                </a:lnTo>
                <a:lnTo>
                  <a:pt x="203" y="284"/>
                </a:lnTo>
                <a:lnTo>
                  <a:pt x="205" y="283"/>
                </a:lnTo>
                <a:lnTo>
                  <a:pt x="206" y="283"/>
                </a:lnTo>
                <a:lnTo>
                  <a:pt x="208" y="284"/>
                </a:lnTo>
                <a:lnTo>
                  <a:pt x="209" y="284"/>
                </a:lnTo>
                <a:lnTo>
                  <a:pt x="211" y="284"/>
                </a:lnTo>
                <a:lnTo>
                  <a:pt x="212" y="284"/>
                </a:lnTo>
                <a:lnTo>
                  <a:pt x="212" y="286"/>
                </a:lnTo>
                <a:lnTo>
                  <a:pt x="213" y="286"/>
                </a:lnTo>
                <a:lnTo>
                  <a:pt x="213" y="287"/>
                </a:lnTo>
                <a:lnTo>
                  <a:pt x="215" y="288"/>
                </a:lnTo>
                <a:lnTo>
                  <a:pt x="215" y="290"/>
                </a:lnTo>
                <a:lnTo>
                  <a:pt x="215" y="291"/>
                </a:lnTo>
                <a:lnTo>
                  <a:pt x="215" y="293"/>
                </a:lnTo>
                <a:lnTo>
                  <a:pt x="216" y="293"/>
                </a:lnTo>
                <a:lnTo>
                  <a:pt x="218" y="293"/>
                </a:lnTo>
                <a:lnTo>
                  <a:pt x="219" y="293"/>
                </a:lnTo>
                <a:lnTo>
                  <a:pt x="221" y="291"/>
                </a:lnTo>
                <a:lnTo>
                  <a:pt x="222" y="291"/>
                </a:lnTo>
                <a:lnTo>
                  <a:pt x="223" y="291"/>
                </a:lnTo>
                <a:lnTo>
                  <a:pt x="223" y="293"/>
                </a:lnTo>
                <a:lnTo>
                  <a:pt x="225" y="293"/>
                </a:lnTo>
                <a:lnTo>
                  <a:pt x="226" y="294"/>
                </a:lnTo>
                <a:lnTo>
                  <a:pt x="225" y="294"/>
                </a:lnTo>
                <a:lnTo>
                  <a:pt x="223" y="294"/>
                </a:lnTo>
                <a:lnTo>
                  <a:pt x="222" y="296"/>
                </a:lnTo>
                <a:lnTo>
                  <a:pt x="221" y="296"/>
                </a:lnTo>
                <a:lnTo>
                  <a:pt x="221" y="297"/>
                </a:lnTo>
                <a:lnTo>
                  <a:pt x="221" y="296"/>
                </a:lnTo>
                <a:lnTo>
                  <a:pt x="219" y="297"/>
                </a:lnTo>
                <a:lnTo>
                  <a:pt x="219" y="298"/>
                </a:lnTo>
                <a:lnTo>
                  <a:pt x="219" y="300"/>
                </a:lnTo>
                <a:lnTo>
                  <a:pt x="218" y="300"/>
                </a:lnTo>
                <a:lnTo>
                  <a:pt x="216" y="301"/>
                </a:lnTo>
                <a:lnTo>
                  <a:pt x="216" y="303"/>
                </a:lnTo>
                <a:lnTo>
                  <a:pt x="215" y="303"/>
                </a:lnTo>
                <a:lnTo>
                  <a:pt x="215" y="304"/>
                </a:lnTo>
                <a:lnTo>
                  <a:pt x="215" y="303"/>
                </a:lnTo>
                <a:lnTo>
                  <a:pt x="212" y="306"/>
                </a:lnTo>
                <a:lnTo>
                  <a:pt x="211" y="306"/>
                </a:lnTo>
                <a:lnTo>
                  <a:pt x="209" y="306"/>
                </a:lnTo>
                <a:lnTo>
                  <a:pt x="208" y="307"/>
                </a:lnTo>
                <a:lnTo>
                  <a:pt x="208" y="306"/>
                </a:lnTo>
                <a:lnTo>
                  <a:pt x="206" y="306"/>
                </a:lnTo>
                <a:lnTo>
                  <a:pt x="205" y="306"/>
                </a:lnTo>
                <a:lnTo>
                  <a:pt x="205" y="307"/>
                </a:lnTo>
                <a:lnTo>
                  <a:pt x="203" y="307"/>
                </a:lnTo>
                <a:lnTo>
                  <a:pt x="203" y="309"/>
                </a:lnTo>
                <a:lnTo>
                  <a:pt x="202" y="309"/>
                </a:lnTo>
                <a:lnTo>
                  <a:pt x="201" y="309"/>
                </a:lnTo>
                <a:lnTo>
                  <a:pt x="199" y="309"/>
                </a:lnTo>
                <a:lnTo>
                  <a:pt x="201" y="306"/>
                </a:lnTo>
                <a:lnTo>
                  <a:pt x="201" y="304"/>
                </a:lnTo>
                <a:lnTo>
                  <a:pt x="199" y="303"/>
                </a:lnTo>
                <a:lnTo>
                  <a:pt x="198" y="300"/>
                </a:lnTo>
                <a:lnTo>
                  <a:pt x="196" y="298"/>
                </a:lnTo>
                <a:lnTo>
                  <a:pt x="196" y="297"/>
                </a:lnTo>
                <a:lnTo>
                  <a:pt x="195" y="297"/>
                </a:lnTo>
                <a:lnTo>
                  <a:pt x="193" y="297"/>
                </a:lnTo>
                <a:lnTo>
                  <a:pt x="193" y="298"/>
                </a:lnTo>
                <a:lnTo>
                  <a:pt x="193" y="300"/>
                </a:lnTo>
                <a:lnTo>
                  <a:pt x="192" y="301"/>
                </a:lnTo>
                <a:lnTo>
                  <a:pt x="191" y="303"/>
                </a:lnTo>
                <a:lnTo>
                  <a:pt x="192" y="304"/>
                </a:lnTo>
                <a:lnTo>
                  <a:pt x="192" y="306"/>
                </a:lnTo>
                <a:lnTo>
                  <a:pt x="191" y="307"/>
                </a:lnTo>
                <a:lnTo>
                  <a:pt x="192" y="307"/>
                </a:lnTo>
                <a:lnTo>
                  <a:pt x="192" y="309"/>
                </a:lnTo>
                <a:lnTo>
                  <a:pt x="191" y="309"/>
                </a:lnTo>
                <a:lnTo>
                  <a:pt x="189" y="309"/>
                </a:lnTo>
                <a:lnTo>
                  <a:pt x="189" y="310"/>
                </a:lnTo>
                <a:lnTo>
                  <a:pt x="188" y="310"/>
                </a:lnTo>
                <a:lnTo>
                  <a:pt x="188" y="311"/>
                </a:lnTo>
                <a:lnTo>
                  <a:pt x="186" y="310"/>
                </a:lnTo>
                <a:lnTo>
                  <a:pt x="185" y="309"/>
                </a:lnTo>
                <a:lnTo>
                  <a:pt x="185" y="307"/>
                </a:lnTo>
                <a:lnTo>
                  <a:pt x="185" y="306"/>
                </a:lnTo>
                <a:lnTo>
                  <a:pt x="186" y="306"/>
                </a:lnTo>
                <a:lnTo>
                  <a:pt x="188" y="306"/>
                </a:lnTo>
                <a:lnTo>
                  <a:pt x="186" y="304"/>
                </a:lnTo>
                <a:lnTo>
                  <a:pt x="185" y="304"/>
                </a:lnTo>
                <a:lnTo>
                  <a:pt x="183" y="303"/>
                </a:lnTo>
                <a:lnTo>
                  <a:pt x="185" y="303"/>
                </a:lnTo>
                <a:lnTo>
                  <a:pt x="183" y="303"/>
                </a:lnTo>
                <a:lnTo>
                  <a:pt x="182" y="303"/>
                </a:lnTo>
                <a:lnTo>
                  <a:pt x="181" y="303"/>
                </a:lnTo>
                <a:lnTo>
                  <a:pt x="179" y="303"/>
                </a:lnTo>
                <a:lnTo>
                  <a:pt x="179" y="301"/>
                </a:lnTo>
                <a:lnTo>
                  <a:pt x="178" y="303"/>
                </a:lnTo>
                <a:lnTo>
                  <a:pt x="178" y="301"/>
                </a:lnTo>
                <a:lnTo>
                  <a:pt x="178" y="300"/>
                </a:lnTo>
                <a:lnTo>
                  <a:pt x="179" y="298"/>
                </a:lnTo>
                <a:lnTo>
                  <a:pt x="178" y="298"/>
                </a:lnTo>
                <a:lnTo>
                  <a:pt x="176" y="298"/>
                </a:lnTo>
                <a:lnTo>
                  <a:pt x="175" y="297"/>
                </a:lnTo>
                <a:lnTo>
                  <a:pt x="173" y="296"/>
                </a:lnTo>
                <a:lnTo>
                  <a:pt x="172" y="296"/>
                </a:lnTo>
                <a:lnTo>
                  <a:pt x="172" y="297"/>
                </a:lnTo>
                <a:lnTo>
                  <a:pt x="171" y="298"/>
                </a:lnTo>
                <a:lnTo>
                  <a:pt x="171" y="300"/>
                </a:lnTo>
                <a:lnTo>
                  <a:pt x="172" y="300"/>
                </a:lnTo>
                <a:lnTo>
                  <a:pt x="172" y="298"/>
                </a:lnTo>
                <a:lnTo>
                  <a:pt x="172" y="300"/>
                </a:lnTo>
                <a:lnTo>
                  <a:pt x="172" y="301"/>
                </a:lnTo>
                <a:lnTo>
                  <a:pt x="171" y="303"/>
                </a:lnTo>
                <a:lnTo>
                  <a:pt x="169" y="303"/>
                </a:lnTo>
                <a:lnTo>
                  <a:pt x="169" y="304"/>
                </a:lnTo>
                <a:lnTo>
                  <a:pt x="171" y="304"/>
                </a:lnTo>
                <a:lnTo>
                  <a:pt x="171" y="303"/>
                </a:lnTo>
                <a:lnTo>
                  <a:pt x="172" y="304"/>
                </a:lnTo>
                <a:lnTo>
                  <a:pt x="173" y="304"/>
                </a:lnTo>
                <a:lnTo>
                  <a:pt x="175" y="306"/>
                </a:lnTo>
                <a:lnTo>
                  <a:pt x="173" y="307"/>
                </a:lnTo>
                <a:lnTo>
                  <a:pt x="173" y="306"/>
                </a:lnTo>
                <a:lnTo>
                  <a:pt x="172" y="306"/>
                </a:lnTo>
                <a:lnTo>
                  <a:pt x="171" y="307"/>
                </a:lnTo>
                <a:lnTo>
                  <a:pt x="171" y="309"/>
                </a:lnTo>
                <a:lnTo>
                  <a:pt x="171" y="310"/>
                </a:lnTo>
                <a:lnTo>
                  <a:pt x="171" y="309"/>
                </a:lnTo>
                <a:lnTo>
                  <a:pt x="169" y="309"/>
                </a:lnTo>
                <a:lnTo>
                  <a:pt x="168" y="309"/>
                </a:lnTo>
                <a:lnTo>
                  <a:pt x="166" y="309"/>
                </a:lnTo>
                <a:lnTo>
                  <a:pt x="165" y="309"/>
                </a:lnTo>
                <a:lnTo>
                  <a:pt x="163" y="309"/>
                </a:lnTo>
                <a:lnTo>
                  <a:pt x="163" y="307"/>
                </a:lnTo>
                <a:lnTo>
                  <a:pt x="162" y="306"/>
                </a:lnTo>
                <a:lnTo>
                  <a:pt x="162" y="304"/>
                </a:lnTo>
                <a:lnTo>
                  <a:pt x="161" y="304"/>
                </a:lnTo>
                <a:lnTo>
                  <a:pt x="161" y="303"/>
                </a:lnTo>
                <a:lnTo>
                  <a:pt x="159" y="301"/>
                </a:lnTo>
                <a:lnTo>
                  <a:pt x="161" y="300"/>
                </a:lnTo>
                <a:lnTo>
                  <a:pt x="161" y="298"/>
                </a:lnTo>
                <a:lnTo>
                  <a:pt x="162" y="297"/>
                </a:lnTo>
                <a:lnTo>
                  <a:pt x="162" y="296"/>
                </a:lnTo>
                <a:lnTo>
                  <a:pt x="162" y="294"/>
                </a:lnTo>
                <a:lnTo>
                  <a:pt x="162" y="293"/>
                </a:lnTo>
                <a:lnTo>
                  <a:pt x="162" y="291"/>
                </a:lnTo>
                <a:lnTo>
                  <a:pt x="161" y="290"/>
                </a:lnTo>
                <a:lnTo>
                  <a:pt x="161" y="288"/>
                </a:lnTo>
                <a:lnTo>
                  <a:pt x="159" y="288"/>
                </a:lnTo>
                <a:lnTo>
                  <a:pt x="159" y="287"/>
                </a:lnTo>
                <a:lnTo>
                  <a:pt x="159" y="286"/>
                </a:lnTo>
                <a:lnTo>
                  <a:pt x="158" y="284"/>
                </a:lnTo>
                <a:lnTo>
                  <a:pt x="156" y="283"/>
                </a:lnTo>
                <a:lnTo>
                  <a:pt x="155" y="283"/>
                </a:lnTo>
                <a:lnTo>
                  <a:pt x="153" y="284"/>
                </a:lnTo>
                <a:lnTo>
                  <a:pt x="152" y="284"/>
                </a:lnTo>
                <a:lnTo>
                  <a:pt x="151" y="284"/>
                </a:lnTo>
                <a:lnTo>
                  <a:pt x="149" y="284"/>
                </a:lnTo>
                <a:lnTo>
                  <a:pt x="148" y="283"/>
                </a:lnTo>
                <a:lnTo>
                  <a:pt x="146" y="283"/>
                </a:lnTo>
                <a:lnTo>
                  <a:pt x="145" y="281"/>
                </a:lnTo>
                <a:lnTo>
                  <a:pt x="143" y="280"/>
                </a:lnTo>
                <a:lnTo>
                  <a:pt x="143" y="278"/>
                </a:lnTo>
                <a:lnTo>
                  <a:pt x="142" y="278"/>
                </a:lnTo>
                <a:lnTo>
                  <a:pt x="142" y="277"/>
                </a:lnTo>
                <a:lnTo>
                  <a:pt x="142" y="276"/>
                </a:lnTo>
                <a:lnTo>
                  <a:pt x="143" y="274"/>
                </a:lnTo>
                <a:lnTo>
                  <a:pt x="143" y="273"/>
                </a:lnTo>
                <a:lnTo>
                  <a:pt x="143" y="271"/>
                </a:lnTo>
                <a:lnTo>
                  <a:pt x="143" y="270"/>
                </a:lnTo>
                <a:lnTo>
                  <a:pt x="143" y="268"/>
                </a:lnTo>
                <a:lnTo>
                  <a:pt x="142" y="267"/>
                </a:lnTo>
                <a:lnTo>
                  <a:pt x="142" y="266"/>
                </a:lnTo>
                <a:lnTo>
                  <a:pt x="142" y="264"/>
                </a:lnTo>
                <a:lnTo>
                  <a:pt x="142" y="263"/>
                </a:lnTo>
                <a:lnTo>
                  <a:pt x="142" y="261"/>
                </a:lnTo>
                <a:lnTo>
                  <a:pt x="142" y="260"/>
                </a:lnTo>
                <a:lnTo>
                  <a:pt x="142" y="258"/>
                </a:lnTo>
                <a:lnTo>
                  <a:pt x="142" y="257"/>
                </a:lnTo>
                <a:lnTo>
                  <a:pt x="141" y="257"/>
                </a:lnTo>
                <a:lnTo>
                  <a:pt x="139" y="257"/>
                </a:lnTo>
                <a:lnTo>
                  <a:pt x="138" y="257"/>
                </a:lnTo>
                <a:lnTo>
                  <a:pt x="138" y="258"/>
                </a:lnTo>
                <a:lnTo>
                  <a:pt x="136" y="258"/>
                </a:lnTo>
                <a:lnTo>
                  <a:pt x="135" y="258"/>
                </a:lnTo>
                <a:lnTo>
                  <a:pt x="133" y="258"/>
                </a:lnTo>
                <a:lnTo>
                  <a:pt x="133" y="257"/>
                </a:lnTo>
                <a:lnTo>
                  <a:pt x="132" y="257"/>
                </a:lnTo>
                <a:lnTo>
                  <a:pt x="131" y="256"/>
                </a:lnTo>
                <a:lnTo>
                  <a:pt x="131" y="254"/>
                </a:lnTo>
                <a:lnTo>
                  <a:pt x="129" y="254"/>
                </a:lnTo>
                <a:lnTo>
                  <a:pt x="128" y="254"/>
                </a:lnTo>
                <a:lnTo>
                  <a:pt x="128" y="253"/>
                </a:lnTo>
                <a:lnTo>
                  <a:pt x="128" y="251"/>
                </a:lnTo>
                <a:lnTo>
                  <a:pt x="129" y="250"/>
                </a:lnTo>
                <a:lnTo>
                  <a:pt x="129" y="248"/>
                </a:lnTo>
                <a:lnTo>
                  <a:pt x="129" y="247"/>
                </a:lnTo>
                <a:lnTo>
                  <a:pt x="129" y="246"/>
                </a:lnTo>
                <a:lnTo>
                  <a:pt x="129" y="244"/>
                </a:lnTo>
                <a:lnTo>
                  <a:pt x="128" y="243"/>
                </a:lnTo>
                <a:lnTo>
                  <a:pt x="126" y="243"/>
                </a:lnTo>
                <a:lnTo>
                  <a:pt x="125" y="243"/>
                </a:lnTo>
                <a:lnTo>
                  <a:pt x="123" y="243"/>
                </a:lnTo>
                <a:lnTo>
                  <a:pt x="122" y="243"/>
                </a:lnTo>
                <a:lnTo>
                  <a:pt x="120" y="243"/>
                </a:lnTo>
                <a:lnTo>
                  <a:pt x="119" y="241"/>
                </a:lnTo>
                <a:lnTo>
                  <a:pt x="119" y="240"/>
                </a:lnTo>
                <a:lnTo>
                  <a:pt x="118" y="238"/>
                </a:lnTo>
                <a:lnTo>
                  <a:pt x="118" y="237"/>
                </a:lnTo>
                <a:lnTo>
                  <a:pt x="119" y="236"/>
                </a:lnTo>
                <a:lnTo>
                  <a:pt x="119" y="234"/>
                </a:lnTo>
                <a:lnTo>
                  <a:pt x="120" y="233"/>
                </a:lnTo>
                <a:lnTo>
                  <a:pt x="122" y="231"/>
                </a:lnTo>
                <a:lnTo>
                  <a:pt x="122" y="230"/>
                </a:lnTo>
                <a:lnTo>
                  <a:pt x="120" y="228"/>
                </a:lnTo>
                <a:lnTo>
                  <a:pt x="119" y="228"/>
                </a:lnTo>
                <a:lnTo>
                  <a:pt x="118" y="228"/>
                </a:lnTo>
                <a:lnTo>
                  <a:pt x="116" y="230"/>
                </a:lnTo>
                <a:lnTo>
                  <a:pt x="116" y="231"/>
                </a:lnTo>
                <a:lnTo>
                  <a:pt x="116" y="233"/>
                </a:lnTo>
                <a:lnTo>
                  <a:pt x="115" y="231"/>
                </a:lnTo>
                <a:lnTo>
                  <a:pt x="113" y="231"/>
                </a:lnTo>
                <a:lnTo>
                  <a:pt x="112" y="231"/>
                </a:lnTo>
                <a:lnTo>
                  <a:pt x="112" y="230"/>
                </a:lnTo>
                <a:lnTo>
                  <a:pt x="112" y="228"/>
                </a:lnTo>
                <a:lnTo>
                  <a:pt x="112" y="227"/>
                </a:lnTo>
                <a:lnTo>
                  <a:pt x="110" y="227"/>
                </a:lnTo>
                <a:lnTo>
                  <a:pt x="110" y="226"/>
                </a:lnTo>
                <a:lnTo>
                  <a:pt x="109" y="226"/>
                </a:lnTo>
                <a:lnTo>
                  <a:pt x="109" y="224"/>
                </a:lnTo>
                <a:lnTo>
                  <a:pt x="108" y="224"/>
                </a:lnTo>
                <a:lnTo>
                  <a:pt x="108" y="226"/>
                </a:lnTo>
                <a:lnTo>
                  <a:pt x="106" y="226"/>
                </a:lnTo>
                <a:lnTo>
                  <a:pt x="106" y="227"/>
                </a:lnTo>
                <a:lnTo>
                  <a:pt x="106" y="228"/>
                </a:lnTo>
                <a:lnTo>
                  <a:pt x="105" y="228"/>
                </a:lnTo>
                <a:lnTo>
                  <a:pt x="102" y="228"/>
                </a:lnTo>
                <a:lnTo>
                  <a:pt x="100" y="228"/>
                </a:lnTo>
                <a:lnTo>
                  <a:pt x="99" y="228"/>
                </a:lnTo>
                <a:lnTo>
                  <a:pt x="99" y="227"/>
                </a:lnTo>
                <a:lnTo>
                  <a:pt x="98" y="227"/>
                </a:lnTo>
                <a:lnTo>
                  <a:pt x="98" y="226"/>
                </a:lnTo>
                <a:lnTo>
                  <a:pt x="96" y="224"/>
                </a:lnTo>
                <a:lnTo>
                  <a:pt x="95" y="224"/>
                </a:lnTo>
                <a:lnTo>
                  <a:pt x="93" y="224"/>
                </a:lnTo>
                <a:lnTo>
                  <a:pt x="92" y="223"/>
                </a:lnTo>
                <a:lnTo>
                  <a:pt x="90" y="221"/>
                </a:lnTo>
                <a:lnTo>
                  <a:pt x="90" y="220"/>
                </a:lnTo>
                <a:lnTo>
                  <a:pt x="89" y="218"/>
                </a:lnTo>
                <a:lnTo>
                  <a:pt x="88" y="217"/>
                </a:lnTo>
                <a:lnTo>
                  <a:pt x="88" y="216"/>
                </a:lnTo>
                <a:lnTo>
                  <a:pt x="88" y="214"/>
                </a:lnTo>
                <a:lnTo>
                  <a:pt x="88" y="213"/>
                </a:lnTo>
                <a:lnTo>
                  <a:pt x="89" y="211"/>
                </a:lnTo>
                <a:lnTo>
                  <a:pt x="89" y="210"/>
                </a:lnTo>
                <a:lnTo>
                  <a:pt x="90" y="210"/>
                </a:lnTo>
                <a:lnTo>
                  <a:pt x="92" y="208"/>
                </a:lnTo>
                <a:lnTo>
                  <a:pt x="92" y="207"/>
                </a:lnTo>
                <a:lnTo>
                  <a:pt x="90" y="207"/>
                </a:lnTo>
                <a:lnTo>
                  <a:pt x="89" y="207"/>
                </a:lnTo>
                <a:lnTo>
                  <a:pt x="88" y="207"/>
                </a:lnTo>
                <a:lnTo>
                  <a:pt x="86" y="207"/>
                </a:lnTo>
                <a:lnTo>
                  <a:pt x="86" y="206"/>
                </a:lnTo>
                <a:lnTo>
                  <a:pt x="85" y="206"/>
                </a:lnTo>
                <a:lnTo>
                  <a:pt x="85" y="204"/>
                </a:lnTo>
                <a:lnTo>
                  <a:pt x="83" y="203"/>
                </a:lnTo>
                <a:lnTo>
                  <a:pt x="85" y="203"/>
                </a:lnTo>
                <a:lnTo>
                  <a:pt x="85" y="201"/>
                </a:lnTo>
                <a:lnTo>
                  <a:pt x="86" y="201"/>
                </a:lnTo>
                <a:lnTo>
                  <a:pt x="88" y="201"/>
                </a:lnTo>
                <a:lnTo>
                  <a:pt x="88" y="200"/>
                </a:lnTo>
                <a:lnTo>
                  <a:pt x="89" y="200"/>
                </a:lnTo>
                <a:lnTo>
                  <a:pt x="89" y="198"/>
                </a:lnTo>
                <a:lnTo>
                  <a:pt x="89" y="197"/>
                </a:lnTo>
                <a:lnTo>
                  <a:pt x="89" y="196"/>
                </a:lnTo>
                <a:lnTo>
                  <a:pt x="89" y="194"/>
                </a:lnTo>
                <a:lnTo>
                  <a:pt x="88" y="193"/>
                </a:lnTo>
                <a:lnTo>
                  <a:pt x="86" y="193"/>
                </a:lnTo>
                <a:lnTo>
                  <a:pt x="85" y="191"/>
                </a:lnTo>
                <a:lnTo>
                  <a:pt x="83" y="190"/>
                </a:lnTo>
                <a:lnTo>
                  <a:pt x="82" y="188"/>
                </a:lnTo>
                <a:lnTo>
                  <a:pt x="82" y="187"/>
                </a:lnTo>
                <a:lnTo>
                  <a:pt x="80" y="186"/>
                </a:lnTo>
                <a:lnTo>
                  <a:pt x="80" y="184"/>
                </a:lnTo>
                <a:lnTo>
                  <a:pt x="79" y="184"/>
                </a:lnTo>
                <a:lnTo>
                  <a:pt x="78" y="184"/>
                </a:lnTo>
                <a:lnTo>
                  <a:pt x="76" y="184"/>
                </a:lnTo>
                <a:lnTo>
                  <a:pt x="75" y="183"/>
                </a:lnTo>
                <a:lnTo>
                  <a:pt x="73" y="183"/>
                </a:lnTo>
                <a:lnTo>
                  <a:pt x="72" y="183"/>
                </a:lnTo>
                <a:lnTo>
                  <a:pt x="70" y="183"/>
                </a:lnTo>
                <a:lnTo>
                  <a:pt x="69" y="183"/>
                </a:lnTo>
                <a:lnTo>
                  <a:pt x="68" y="183"/>
                </a:lnTo>
                <a:lnTo>
                  <a:pt x="66" y="183"/>
                </a:lnTo>
                <a:lnTo>
                  <a:pt x="65" y="183"/>
                </a:lnTo>
                <a:lnTo>
                  <a:pt x="63" y="183"/>
                </a:lnTo>
                <a:lnTo>
                  <a:pt x="63" y="181"/>
                </a:lnTo>
                <a:lnTo>
                  <a:pt x="62" y="181"/>
                </a:lnTo>
                <a:lnTo>
                  <a:pt x="62" y="180"/>
                </a:lnTo>
                <a:lnTo>
                  <a:pt x="63" y="180"/>
                </a:lnTo>
                <a:lnTo>
                  <a:pt x="63" y="178"/>
                </a:lnTo>
                <a:lnTo>
                  <a:pt x="63" y="177"/>
                </a:lnTo>
                <a:lnTo>
                  <a:pt x="62" y="177"/>
                </a:lnTo>
                <a:lnTo>
                  <a:pt x="60" y="176"/>
                </a:lnTo>
                <a:lnTo>
                  <a:pt x="59" y="176"/>
                </a:lnTo>
                <a:lnTo>
                  <a:pt x="58" y="176"/>
                </a:lnTo>
                <a:lnTo>
                  <a:pt x="56" y="176"/>
                </a:lnTo>
                <a:lnTo>
                  <a:pt x="56" y="177"/>
                </a:lnTo>
                <a:lnTo>
                  <a:pt x="55" y="177"/>
                </a:lnTo>
                <a:lnTo>
                  <a:pt x="55" y="178"/>
                </a:lnTo>
                <a:lnTo>
                  <a:pt x="56" y="178"/>
                </a:lnTo>
                <a:lnTo>
                  <a:pt x="56" y="180"/>
                </a:lnTo>
                <a:lnTo>
                  <a:pt x="58" y="178"/>
                </a:lnTo>
                <a:lnTo>
                  <a:pt x="58" y="180"/>
                </a:lnTo>
                <a:lnTo>
                  <a:pt x="59" y="181"/>
                </a:lnTo>
                <a:lnTo>
                  <a:pt x="58" y="181"/>
                </a:lnTo>
                <a:lnTo>
                  <a:pt x="58" y="183"/>
                </a:lnTo>
                <a:lnTo>
                  <a:pt x="58" y="184"/>
                </a:lnTo>
                <a:lnTo>
                  <a:pt x="56" y="186"/>
                </a:lnTo>
                <a:lnTo>
                  <a:pt x="55" y="186"/>
                </a:lnTo>
                <a:lnTo>
                  <a:pt x="55" y="187"/>
                </a:lnTo>
                <a:lnTo>
                  <a:pt x="53" y="187"/>
                </a:lnTo>
                <a:lnTo>
                  <a:pt x="52" y="187"/>
                </a:lnTo>
                <a:lnTo>
                  <a:pt x="52" y="186"/>
                </a:lnTo>
                <a:lnTo>
                  <a:pt x="50" y="186"/>
                </a:lnTo>
                <a:lnTo>
                  <a:pt x="50" y="184"/>
                </a:lnTo>
                <a:lnTo>
                  <a:pt x="49" y="184"/>
                </a:lnTo>
                <a:lnTo>
                  <a:pt x="48" y="183"/>
                </a:lnTo>
                <a:lnTo>
                  <a:pt x="48" y="181"/>
                </a:lnTo>
                <a:lnTo>
                  <a:pt x="46" y="181"/>
                </a:lnTo>
                <a:lnTo>
                  <a:pt x="46" y="180"/>
                </a:lnTo>
                <a:lnTo>
                  <a:pt x="48" y="180"/>
                </a:lnTo>
                <a:lnTo>
                  <a:pt x="48" y="178"/>
                </a:lnTo>
                <a:lnTo>
                  <a:pt x="49" y="178"/>
                </a:lnTo>
                <a:lnTo>
                  <a:pt x="49" y="177"/>
                </a:lnTo>
                <a:lnTo>
                  <a:pt x="49" y="176"/>
                </a:lnTo>
                <a:lnTo>
                  <a:pt x="49" y="174"/>
                </a:lnTo>
                <a:lnTo>
                  <a:pt x="48" y="174"/>
                </a:lnTo>
                <a:lnTo>
                  <a:pt x="48" y="173"/>
                </a:lnTo>
                <a:lnTo>
                  <a:pt x="48" y="171"/>
                </a:lnTo>
                <a:lnTo>
                  <a:pt x="48" y="170"/>
                </a:lnTo>
                <a:lnTo>
                  <a:pt x="46" y="170"/>
                </a:lnTo>
                <a:lnTo>
                  <a:pt x="46" y="168"/>
                </a:lnTo>
                <a:lnTo>
                  <a:pt x="45" y="170"/>
                </a:lnTo>
                <a:lnTo>
                  <a:pt x="45" y="171"/>
                </a:lnTo>
                <a:lnTo>
                  <a:pt x="43" y="171"/>
                </a:lnTo>
                <a:lnTo>
                  <a:pt x="43" y="170"/>
                </a:lnTo>
                <a:lnTo>
                  <a:pt x="42" y="170"/>
                </a:lnTo>
                <a:lnTo>
                  <a:pt x="40" y="170"/>
                </a:lnTo>
                <a:lnTo>
                  <a:pt x="40" y="168"/>
                </a:lnTo>
                <a:lnTo>
                  <a:pt x="39" y="168"/>
                </a:lnTo>
                <a:lnTo>
                  <a:pt x="39" y="170"/>
                </a:lnTo>
                <a:lnTo>
                  <a:pt x="38" y="170"/>
                </a:lnTo>
                <a:lnTo>
                  <a:pt x="38" y="168"/>
                </a:lnTo>
                <a:lnTo>
                  <a:pt x="38" y="167"/>
                </a:lnTo>
                <a:lnTo>
                  <a:pt x="38" y="166"/>
                </a:lnTo>
                <a:lnTo>
                  <a:pt x="38" y="164"/>
                </a:lnTo>
                <a:lnTo>
                  <a:pt x="36" y="164"/>
                </a:lnTo>
                <a:lnTo>
                  <a:pt x="35" y="163"/>
                </a:lnTo>
                <a:lnTo>
                  <a:pt x="35" y="164"/>
                </a:lnTo>
                <a:lnTo>
                  <a:pt x="35" y="166"/>
                </a:lnTo>
                <a:lnTo>
                  <a:pt x="33" y="166"/>
                </a:lnTo>
                <a:lnTo>
                  <a:pt x="32" y="166"/>
                </a:lnTo>
                <a:lnTo>
                  <a:pt x="30" y="164"/>
                </a:lnTo>
                <a:lnTo>
                  <a:pt x="29" y="164"/>
                </a:lnTo>
                <a:lnTo>
                  <a:pt x="28" y="164"/>
                </a:lnTo>
                <a:lnTo>
                  <a:pt x="28" y="163"/>
                </a:lnTo>
                <a:lnTo>
                  <a:pt x="28" y="161"/>
                </a:lnTo>
                <a:lnTo>
                  <a:pt x="26" y="161"/>
                </a:lnTo>
                <a:lnTo>
                  <a:pt x="26" y="160"/>
                </a:lnTo>
                <a:lnTo>
                  <a:pt x="26" y="158"/>
                </a:lnTo>
                <a:lnTo>
                  <a:pt x="26" y="157"/>
                </a:lnTo>
                <a:lnTo>
                  <a:pt x="28" y="155"/>
                </a:lnTo>
                <a:lnTo>
                  <a:pt x="28" y="154"/>
                </a:lnTo>
                <a:lnTo>
                  <a:pt x="28" y="153"/>
                </a:lnTo>
                <a:lnTo>
                  <a:pt x="28" y="151"/>
                </a:lnTo>
                <a:lnTo>
                  <a:pt x="26" y="151"/>
                </a:lnTo>
                <a:lnTo>
                  <a:pt x="26" y="150"/>
                </a:lnTo>
                <a:lnTo>
                  <a:pt x="25" y="150"/>
                </a:lnTo>
                <a:lnTo>
                  <a:pt x="25" y="148"/>
                </a:lnTo>
                <a:lnTo>
                  <a:pt x="25" y="147"/>
                </a:lnTo>
                <a:lnTo>
                  <a:pt x="25" y="145"/>
                </a:lnTo>
                <a:lnTo>
                  <a:pt x="26" y="145"/>
                </a:lnTo>
                <a:lnTo>
                  <a:pt x="26" y="144"/>
                </a:lnTo>
                <a:lnTo>
                  <a:pt x="25" y="144"/>
                </a:lnTo>
                <a:lnTo>
                  <a:pt x="23" y="144"/>
                </a:lnTo>
                <a:lnTo>
                  <a:pt x="23" y="143"/>
                </a:lnTo>
                <a:lnTo>
                  <a:pt x="23" y="141"/>
                </a:lnTo>
                <a:lnTo>
                  <a:pt x="22" y="140"/>
                </a:lnTo>
                <a:lnTo>
                  <a:pt x="20" y="140"/>
                </a:lnTo>
                <a:lnTo>
                  <a:pt x="20" y="138"/>
                </a:lnTo>
                <a:lnTo>
                  <a:pt x="20" y="137"/>
                </a:lnTo>
                <a:lnTo>
                  <a:pt x="19" y="137"/>
                </a:lnTo>
                <a:lnTo>
                  <a:pt x="19" y="138"/>
                </a:lnTo>
                <a:lnTo>
                  <a:pt x="18" y="138"/>
                </a:lnTo>
                <a:lnTo>
                  <a:pt x="18" y="140"/>
                </a:lnTo>
                <a:lnTo>
                  <a:pt x="16" y="140"/>
                </a:lnTo>
                <a:lnTo>
                  <a:pt x="15" y="140"/>
                </a:lnTo>
                <a:lnTo>
                  <a:pt x="15" y="138"/>
                </a:lnTo>
                <a:lnTo>
                  <a:pt x="15" y="137"/>
                </a:lnTo>
                <a:lnTo>
                  <a:pt x="13" y="137"/>
                </a:lnTo>
                <a:lnTo>
                  <a:pt x="13" y="135"/>
                </a:lnTo>
                <a:lnTo>
                  <a:pt x="12" y="135"/>
                </a:lnTo>
                <a:lnTo>
                  <a:pt x="12" y="134"/>
                </a:lnTo>
                <a:lnTo>
                  <a:pt x="13" y="133"/>
                </a:lnTo>
                <a:lnTo>
                  <a:pt x="15" y="133"/>
                </a:lnTo>
                <a:lnTo>
                  <a:pt x="16" y="133"/>
                </a:lnTo>
                <a:lnTo>
                  <a:pt x="16" y="131"/>
                </a:lnTo>
                <a:lnTo>
                  <a:pt x="16" y="130"/>
                </a:lnTo>
                <a:lnTo>
                  <a:pt x="18" y="130"/>
                </a:lnTo>
                <a:lnTo>
                  <a:pt x="16" y="128"/>
                </a:lnTo>
                <a:lnTo>
                  <a:pt x="16" y="130"/>
                </a:lnTo>
                <a:lnTo>
                  <a:pt x="15" y="130"/>
                </a:lnTo>
                <a:lnTo>
                  <a:pt x="13" y="130"/>
                </a:lnTo>
                <a:lnTo>
                  <a:pt x="12" y="130"/>
                </a:lnTo>
                <a:lnTo>
                  <a:pt x="12" y="128"/>
                </a:lnTo>
                <a:lnTo>
                  <a:pt x="12" y="127"/>
                </a:lnTo>
                <a:lnTo>
                  <a:pt x="12" y="125"/>
                </a:lnTo>
                <a:lnTo>
                  <a:pt x="13" y="124"/>
                </a:lnTo>
                <a:lnTo>
                  <a:pt x="12" y="123"/>
                </a:lnTo>
                <a:lnTo>
                  <a:pt x="13" y="121"/>
                </a:lnTo>
                <a:lnTo>
                  <a:pt x="12" y="120"/>
                </a:lnTo>
                <a:lnTo>
                  <a:pt x="13" y="120"/>
                </a:lnTo>
                <a:lnTo>
                  <a:pt x="13" y="118"/>
                </a:lnTo>
                <a:lnTo>
                  <a:pt x="13" y="117"/>
                </a:lnTo>
                <a:lnTo>
                  <a:pt x="13" y="118"/>
                </a:lnTo>
                <a:lnTo>
                  <a:pt x="12" y="118"/>
                </a:lnTo>
                <a:lnTo>
                  <a:pt x="12" y="117"/>
                </a:lnTo>
                <a:lnTo>
                  <a:pt x="10" y="117"/>
                </a:lnTo>
                <a:lnTo>
                  <a:pt x="9" y="117"/>
                </a:lnTo>
                <a:lnTo>
                  <a:pt x="9" y="118"/>
                </a:lnTo>
                <a:lnTo>
                  <a:pt x="9" y="120"/>
                </a:lnTo>
                <a:lnTo>
                  <a:pt x="8" y="120"/>
                </a:lnTo>
                <a:lnTo>
                  <a:pt x="8" y="118"/>
                </a:lnTo>
                <a:lnTo>
                  <a:pt x="8" y="117"/>
                </a:lnTo>
                <a:lnTo>
                  <a:pt x="8" y="115"/>
                </a:lnTo>
                <a:lnTo>
                  <a:pt x="8" y="114"/>
                </a:lnTo>
                <a:lnTo>
                  <a:pt x="9" y="115"/>
                </a:lnTo>
                <a:lnTo>
                  <a:pt x="9" y="114"/>
                </a:lnTo>
                <a:lnTo>
                  <a:pt x="8" y="113"/>
                </a:lnTo>
                <a:lnTo>
                  <a:pt x="6" y="113"/>
                </a:lnTo>
                <a:lnTo>
                  <a:pt x="6" y="114"/>
                </a:lnTo>
                <a:lnTo>
                  <a:pt x="6" y="115"/>
                </a:lnTo>
                <a:lnTo>
                  <a:pt x="5" y="115"/>
                </a:lnTo>
                <a:lnTo>
                  <a:pt x="6" y="115"/>
                </a:lnTo>
                <a:lnTo>
                  <a:pt x="5" y="114"/>
                </a:lnTo>
                <a:lnTo>
                  <a:pt x="5" y="113"/>
                </a:lnTo>
                <a:lnTo>
                  <a:pt x="5" y="111"/>
                </a:lnTo>
                <a:lnTo>
                  <a:pt x="6" y="111"/>
                </a:lnTo>
                <a:lnTo>
                  <a:pt x="6" y="108"/>
                </a:lnTo>
                <a:lnTo>
                  <a:pt x="8" y="105"/>
                </a:lnTo>
                <a:lnTo>
                  <a:pt x="8" y="104"/>
                </a:lnTo>
                <a:lnTo>
                  <a:pt x="9" y="103"/>
                </a:lnTo>
                <a:lnTo>
                  <a:pt x="9" y="101"/>
                </a:lnTo>
                <a:lnTo>
                  <a:pt x="6" y="97"/>
                </a:lnTo>
                <a:lnTo>
                  <a:pt x="5" y="95"/>
                </a:lnTo>
                <a:lnTo>
                  <a:pt x="3" y="94"/>
                </a:lnTo>
                <a:lnTo>
                  <a:pt x="2" y="94"/>
                </a:lnTo>
                <a:lnTo>
                  <a:pt x="2" y="93"/>
                </a:lnTo>
                <a:lnTo>
                  <a:pt x="0" y="93"/>
                </a:lnTo>
                <a:lnTo>
                  <a:pt x="0" y="91"/>
                </a:lnTo>
                <a:lnTo>
                  <a:pt x="2" y="91"/>
                </a:lnTo>
                <a:lnTo>
                  <a:pt x="2" y="90"/>
                </a:lnTo>
                <a:lnTo>
                  <a:pt x="3" y="90"/>
                </a:lnTo>
                <a:lnTo>
                  <a:pt x="3" y="88"/>
                </a:lnTo>
                <a:lnTo>
                  <a:pt x="5" y="88"/>
                </a:lnTo>
                <a:lnTo>
                  <a:pt x="3" y="88"/>
                </a:lnTo>
                <a:lnTo>
                  <a:pt x="3" y="87"/>
                </a:lnTo>
                <a:lnTo>
                  <a:pt x="5" y="87"/>
                </a:lnTo>
                <a:lnTo>
                  <a:pt x="5" y="85"/>
                </a:lnTo>
                <a:lnTo>
                  <a:pt x="5" y="84"/>
                </a:lnTo>
                <a:lnTo>
                  <a:pt x="6" y="84"/>
                </a:lnTo>
                <a:lnTo>
                  <a:pt x="5" y="84"/>
                </a:lnTo>
                <a:lnTo>
                  <a:pt x="3" y="84"/>
                </a:lnTo>
                <a:lnTo>
                  <a:pt x="3" y="83"/>
                </a:lnTo>
                <a:lnTo>
                  <a:pt x="5" y="83"/>
                </a:lnTo>
                <a:lnTo>
                  <a:pt x="6" y="83"/>
                </a:lnTo>
                <a:lnTo>
                  <a:pt x="8" y="83"/>
                </a:lnTo>
                <a:lnTo>
                  <a:pt x="9" y="83"/>
                </a:lnTo>
                <a:lnTo>
                  <a:pt x="9" y="81"/>
                </a:lnTo>
                <a:lnTo>
                  <a:pt x="10" y="81"/>
                </a:lnTo>
                <a:lnTo>
                  <a:pt x="9" y="81"/>
                </a:lnTo>
                <a:lnTo>
                  <a:pt x="9" y="80"/>
                </a:lnTo>
                <a:lnTo>
                  <a:pt x="9" y="78"/>
                </a:lnTo>
                <a:lnTo>
                  <a:pt x="9" y="77"/>
                </a:lnTo>
                <a:lnTo>
                  <a:pt x="10" y="77"/>
                </a:lnTo>
                <a:lnTo>
                  <a:pt x="12" y="77"/>
                </a:lnTo>
                <a:lnTo>
                  <a:pt x="12" y="75"/>
                </a:lnTo>
                <a:lnTo>
                  <a:pt x="12" y="74"/>
                </a:lnTo>
                <a:lnTo>
                  <a:pt x="12" y="73"/>
                </a:lnTo>
                <a:lnTo>
                  <a:pt x="10" y="73"/>
                </a:lnTo>
                <a:lnTo>
                  <a:pt x="10" y="71"/>
                </a:lnTo>
                <a:lnTo>
                  <a:pt x="12" y="71"/>
                </a:lnTo>
                <a:lnTo>
                  <a:pt x="12" y="70"/>
                </a:lnTo>
                <a:lnTo>
                  <a:pt x="13" y="70"/>
                </a:lnTo>
                <a:lnTo>
                  <a:pt x="13" y="68"/>
                </a:lnTo>
                <a:lnTo>
                  <a:pt x="13" y="70"/>
                </a:lnTo>
                <a:lnTo>
                  <a:pt x="15" y="70"/>
                </a:lnTo>
                <a:lnTo>
                  <a:pt x="15" y="68"/>
                </a:lnTo>
                <a:lnTo>
                  <a:pt x="15" y="67"/>
                </a:lnTo>
                <a:lnTo>
                  <a:pt x="16" y="67"/>
                </a:lnTo>
                <a:lnTo>
                  <a:pt x="16" y="65"/>
                </a:lnTo>
                <a:lnTo>
                  <a:pt x="15" y="65"/>
                </a:lnTo>
                <a:lnTo>
                  <a:pt x="16" y="64"/>
                </a:lnTo>
                <a:lnTo>
                  <a:pt x="15" y="64"/>
                </a:lnTo>
                <a:lnTo>
                  <a:pt x="15" y="63"/>
                </a:lnTo>
                <a:lnTo>
                  <a:pt x="16" y="63"/>
                </a:lnTo>
                <a:lnTo>
                  <a:pt x="16" y="61"/>
                </a:lnTo>
                <a:lnTo>
                  <a:pt x="15" y="61"/>
                </a:lnTo>
                <a:lnTo>
                  <a:pt x="16" y="61"/>
                </a:lnTo>
                <a:lnTo>
                  <a:pt x="15" y="60"/>
                </a:lnTo>
                <a:lnTo>
                  <a:pt x="15" y="58"/>
                </a:lnTo>
                <a:lnTo>
                  <a:pt x="15" y="57"/>
                </a:lnTo>
                <a:lnTo>
                  <a:pt x="16" y="57"/>
                </a:lnTo>
                <a:lnTo>
                  <a:pt x="16" y="55"/>
                </a:lnTo>
                <a:lnTo>
                  <a:pt x="18" y="55"/>
                </a:lnTo>
                <a:lnTo>
                  <a:pt x="16" y="55"/>
                </a:lnTo>
                <a:lnTo>
                  <a:pt x="16" y="54"/>
                </a:lnTo>
                <a:lnTo>
                  <a:pt x="16" y="53"/>
                </a:lnTo>
                <a:lnTo>
                  <a:pt x="18" y="53"/>
                </a:lnTo>
                <a:lnTo>
                  <a:pt x="18" y="51"/>
                </a:lnTo>
                <a:lnTo>
                  <a:pt x="18" y="50"/>
                </a:lnTo>
                <a:lnTo>
                  <a:pt x="18" y="48"/>
                </a:lnTo>
                <a:lnTo>
                  <a:pt x="18" y="47"/>
                </a:lnTo>
                <a:lnTo>
                  <a:pt x="18" y="45"/>
                </a:lnTo>
                <a:lnTo>
                  <a:pt x="19" y="45"/>
                </a:lnTo>
                <a:lnTo>
                  <a:pt x="19" y="44"/>
                </a:lnTo>
                <a:lnTo>
                  <a:pt x="20" y="44"/>
                </a:lnTo>
                <a:lnTo>
                  <a:pt x="20" y="43"/>
                </a:lnTo>
                <a:lnTo>
                  <a:pt x="22" y="43"/>
                </a:lnTo>
                <a:lnTo>
                  <a:pt x="22" y="41"/>
                </a:lnTo>
                <a:lnTo>
                  <a:pt x="23" y="40"/>
                </a:lnTo>
                <a:lnTo>
                  <a:pt x="26" y="40"/>
                </a:lnTo>
                <a:lnTo>
                  <a:pt x="28" y="38"/>
                </a:lnTo>
                <a:lnTo>
                  <a:pt x="30" y="37"/>
                </a:lnTo>
                <a:lnTo>
                  <a:pt x="32" y="37"/>
                </a:lnTo>
                <a:lnTo>
                  <a:pt x="33" y="35"/>
                </a:lnTo>
                <a:lnTo>
                  <a:pt x="36" y="34"/>
                </a:lnTo>
                <a:lnTo>
                  <a:pt x="38" y="33"/>
                </a:lnTo>
                <a:lnTo>
                  <a:pt x="39" y="31"/>
                </a:lnTo>
                <a:lnTo>
                  <a:pt x="39" y="30"/>
                </a:lnTo>
                <a:lnTo>
                  <a:pt x="40" y="28"/>
                </a:lnTo>
                <a:lnTo>
                  <a:pt x="42" y="25"/>
                </a:lnTo>
                <a:lnTo>
                  <a:pt x="42" y="24"/>
                </a:lnTo>
                <a:lnTo>
                  <a:pt x="43" y="23"/>
                </a:lnTo>
                <a:lnTo>
                  <a:pt x="43" y="20"/>
                </a:lnTo>
                <a:lnTo>
                  <a:pt x="43" y="18"/>
                </a:lnTo>
                <a:lnTo>
                  <a:pt x="43" y="17"/>
                </a:lnTo>
                <a:lnTo>
                  <a:pt x="45" y="14"/>
                </a:lnTo>
                <a:lnTo>
                  <a:pt x="46" y="14"/>
                </a:lnTo>
                <a:lnTo>
                  <a:pt x="45" y="11"/>
                </a:lnTo>
                <a:lnTo>
                  <a:pt x="46" y="11"/>
                </a:lnTo>
                <a:lnTo>
                  <a:pt x="46" y="10"/>
                </a:lnTo>
                <a:lnTo>
                  <a:pt x="45" y="5"/>
                </a:lnTo>
                <a:lnTo>
                  <a:pt x="46" y="4"/>
                </a:lnTo>
                <a:lnTo>
                  <a:pt x="48" y="4"/>
                </a:lnTo>
                <a:lnTo>
                  <a:pt x="48" y="2"/>
                </a:lnTo>
                <a:lnTo>
                  <a:pt x="49" y="2"/>
                </a:lnTo>
                <a:lnTo>
                  <a:pt x="49" y="1"/>
                </a:lnTo>
                <a:lnTo>
                  <a:pt x="50" y="0"/>
                </a:lnTo>
                <a:lnTo>
                  <a:pt x="52" y="0"/>
                </a:lnTo>
                <a:lnTo>
                  <a:pt x="53" y="0"/>
                </a:lnTo>
                <a:lnTo>
                  <a:pt x="55" y="0"/>
                </a:lnTo>
                <a:lnTo>
                  <a:pt x="56" y="0"/>
                </a:lnTo>
                <a:lnTo>
                  <a:pt x="56" y="1"/>
                </a:lnTo>
                <a:lnTo>
                  <a:pt x="58" y="1"/>
                </a:lnTo>
                <a:lnTo>
                  <a:pt x="59" y="1"/>
                </a:lnTo>
                <a:lnTo>
                  <a:pt x="59" y="0"/>
                </a:lnTo>
                <a:lnTo>
                  <a:pt x="60" y="0"/>
                </a:lnTo>
                <a:lnTo>
                  <a:pt x="60" y="1"/>
                </a:lnTo>
                <a:lnTo>
                  <a:pt x="62" y="1"/>
                </a:lnTo>
                <a:lnTo>
                  <a:pt x="63" y="1"/>
                </a:lnTo>
                <a:lnTo>
                  <a:pt x="65" y="2"/>
                </a:lnTo>
                <a:lnTo>
                  <a:pt x="66" y="4"/>
                </a:lnTo>
                <a:lnTo>
                  <a:pt x="66" y="5"/>
                </a:lnTo>
                <a:lnTo>
                  <a:pt x="68" y="7"/>
                </a:lnTo>
                <a:lnTo>
                  <a:pt x="68" y="8"/>
                </a:lnTo>
                <a:lnTo>
                  <a:pt x="70" y="10"/>
                </a:lnTo>
                <a:lnTo>
                  <a:pt x="70" y="11"/>
                </a:lnTo>
                <a:lnTo>
                  <a:pt x="72" y="11"/>
                </a:lnTo>
                <a:lnTo>
                  <a:pt x="73" y="11"/>
                </a:lnTo>
                <a:lnTo>
                  <a:pt x="78" y="12"/>
                </a:lnTo>
                <a:lnTo>
                  <a:pt x="78" y="14"/>
                </a:lnTo>
                <a:lnTo>
                  <a:pt x="80" y="14"/>
                </a:lnTo>
                <a:lnTo>
                  <a:pt x="80" y="15"/>
                </a:lnTo>
                <a:lnTo>
                  <a:pt x="82" y="15"/>
                </a:lnTo>
                <a:lnTo>
                  <a:pt x="82" y="17"/>
                </a:lnTo>
                <a:lnTo>
                  <a:pt x="83" y="18"/>
                </a:lnTo>
                <a:lnTo>
                  <a:pt x="83" y="21"/>
                </a:lnTo>
                <a:lnTo>
                  <a:pt x="85" y="23"/>
                </a:lnTo>
                <a:lnTo>
                  <a:pt x="85" y="24"/>
                </a:lnTo>
                <a:lnTo>
                  <a:pt x="85" y="25"/>
                </a:lnTo>
                <a:lnTo>
                  <a:pt x="86" y="27"/>
                </a:lnTo>
                <a:lnTo>
                  <a:pt x="85" y="28"/>
                </a:lnTo>
                <a:lnTo>
                  <a:pt x="86" y="28"/>
                </a:lnTo>
                <a:lnTo>
                  <a:pt x="86" y="30"/>
                </a:lnTo>
                <a:lnTo>
                  <a:pt x="88" y="30"/>
                </a:lnTo>
                <a:lnTo>
                  <a:pt x="89" y="31"/>
                </a:lnTo>
                <a:lnTo>
                  <a:pt x="90" y="33"/>
                </a:lnTo>
                <a:lnTo>
                  <a:pt x="92" y="33"/>
                </a:lnTo>
                <a:lnTo>
                  <a:pt x="93" y="34"/>
                </a:lnTo>
                <a:lnTo>
                  <a:pt x="93" y="35"/>
                </a:lnTo>
                <a:lnTo>
                  <a:pt x="95" y="35"/>
                </a:lnTo>
                <a:lnTo>
                  <a:pt x="96" y="35"/>
                </a:lnTo>
                <a:lnTo>
                  <a:pt x="98" y="34"/>
                </a:lnTo>
                <a:lnTo>
                  <a:pt x="99" y="34"/>
                </a:lnTo>
                <a:lnTo>
                  <a:pt x="99" y="33"/>
                </a:lnTo>
                <a:lnTo>
                  <a:pt x="99" y="31"/>
                </a:lnTo>
                <a:lnTo>
                  <a:pt x="100" y="31"/>
                </a:lnTo>
                <a:lnTo>
                  <a:pt x="100" y="30"/>
                </a:lnTo>
                <a:lnTo>
                  <a:pt x="103" y="33"/>
                </a:lnTo>
                <a:lnTo>
                  <a:pt x="108" y="41"/>
                </a:lnTo>
                <a:lnTo>
                  <a:pt x="108" y="43"/>
                </a:lnTo>
                <a:lnTo>
                  <a:pt x="106" y="44"/>
                </a:lnTo>
                <a:lnTo>
                  <a:pt x="106" y="45"/>
                </a:lnTo>
                <a:lnTo>
                  <a:pt x="105" y="45"/>
                </a:lnTo>
                <a:lnTo>
                  <a:pt x="103" y="47"/>
                </a:lnTo>
                <a:lnTo>
                  <a:pt x="102" y="48"/>
                </a:lnTo>
                <a:lnTo>
                  <a:pt x="99" y="48"/>
                </a:lnTo>
                <a:lnTo>
                  <a:pt x="98" y="50"/>
                </a:lnTo>
                <a:lnTo>
                  <a:pt x="96" y="51"/>
                </a:lnTo>
                <a:lnTo>
                  <a:pt x="96" y="53"/>
                </a:lnTo>
                <a:lnTo>
                  <a:pt x="95" y="54"/>
                </a:lnTo>
                <a:lnTo>
                  <a:pt x="95" y="55"/>
                </a:lnTo>
                <a:lnTo>
                  <a:pt x="95" y="57"/>
                </a:lnTo>
                <a:lnTo>
                  <a:pt x="96" y="57"/>
                </a:lnTo>
                <a:lnTo>
                  <a:pt x="96" y="58"/>
                </a:lnTo>
                <a:lnTo>
                  <a:pt x="98" y="60"/>
                </a:lnTo>
                <a:lnTo>
                  <a:pt x="98" y="63"/>
                </a:lnTo>
                <a:lnTo>
                  <a:pt x="98" y="64"/>
                </a:lnTo>
                <a:lnTo>
                  <a:pt x="96" y="65"/>
                </a:lnTo>
                <a:lnTo>
                  <a:pt x="96" y="67"/>
                </a:lnTo>
                <a:lnTo>
                  <a:pt x="96" y="68"/>
                </a:lnTo>
                <a:lnTo>
                  <a:pt x="96" y="70"/>
                </a:lnTo>
                <a:lnTo>
                  <a:pt x="95" y="70"/>
                </a:lnTo>
                <a:lnTo>
                  <a:pt x="93" y="71"/>
                </a:lnTo>
                <a:lnTo>
                  <a:pt x="93" y="73"/>
                </a:lnTo>
                <a:close/>
              </a:path>
            </a:pathLst>
          </a:custGeom>
          <a:solidFill>
            <a:schemeClr val="bg1"/>
          </a:solidFill>
          <a:ln w="3175" cmpd="sng">
            <a:solidFill>
              <a:srgbClr val="808080"/>
            </a:solidFill>
            <a:round/>
            <a:headEnd/>
            <a:tailEnd/>
          </a:ln>
        </p:spPr>
        <p:txBody>
          <a:bodyPr/>
          <a:lstStyle/>
          <a:p>
            <a:endParaRPr lang="en-US"/>
          </a:p>
        </p:txBody>
      </p:sp>
      <p:sp>
        <p:nvSpPr>
          <p:cNvPr id="14721" name="Freeform 985"/>
          <p:cNvSpPr>
            <a:spLocks/>
          </p:cNvSpPr>
          <p:nvPr/>
        </p:nvSpPr>
        <p:spPr bwMode="auto">
          <a:xfrm>
            <a:off x="2847975" y="4943475"/>
            <a:ext cx="257175" cy="268288"/>
          </a:xfrm>
          <a:custGeom>
            <a:avLst/>
            <a:gdLst>
              <a:gd name="T0" fmla="*/ 212 w 219"/>
              <a:gd name="T1" fmla="*/ 306 h 311"/>
              <a:gd name="T2" fmla="*/ 202 w 219"/>
              <a:gd name="T3" fmla="*/ 309 h 311"/>
              <a:gd name="T4" fmla="*/ 193 w 219"/>
              <a:gd name="T5" fmla="*/ 297 h 311"/>
              <a:gd name="T6" fmla="*/ 191 w 219"/>
              <a:gd name="T7" fmla="*/ 309 h 311"/>
              <a:gd name="T8" fmla="*/ 188 w 219"/>
              <a:gd name="T9" fmla="*/ 306 h 311"/>
              <a:gd name="T10" fmla="*/ 178 w 219"/>
              <a:gd name="T11" fmla="*/ 303 h 311"/>
              <a:gd name="T12" fmla="*/ 171 w 219"/>
              <a:gd name="T13" fmla="*/ 298 h 311"/>
              <a:gd name="T14" fmla="*/ 171 w 219"/>
              <a:gd name="T15" fmla="*/ 303 h 311"/>
              <a:gd name="T16" fmla="*/ 171 w 219"/>
              <a:gd name="T17" fmla="*/ 309 h 311"/>
              <a:gd name="T18" fmla="*/ 161 w 219"/>
              <a:gd name="T19" fmla="*/ 303 h 311"/>
              <a:gd name="T20" fmla="*/ 161 w 219"/>
              <a:gd name="T21" fmla="*/ 288 h 311"/>
              <a:gd name="T22" fmla="*/ 149 w 219"/>
              <a:gd name="T23" fmla="*/ 284 h 311"/>
              <a:gd name="T24" fmla="*/ 143 w 219"/>
              <a:gd name="T25" fmla="*/ 273 h 311"/>
              <a:gd name="T26" fmla="*/ 142 w 219"/>
              <a:gd name="T27" fmla="*/ 258 h 311"/>
              <a:gd name="T28" fmla="*/ 132 w 219"/>
              <a:gd name="T29" fmla="*/ 257 h 311"/>
              <a:gd name="T30" fmla="*/ 129 w 219"/>
              <a:gd name="T31" fmla="*/ 246 h 311"/>
              <a:gd name="T32" fmla="*/ 118 w 219"/>
              <a:gd name="T33" fmla="*/ 238 h 311"/>
              <a:gd name="T34" fmla="*/ 116 w 219"/>
              <a:gd name="T35" fmla="*/ 230 h 311"/>
              <a:gd name="T36" fmla="*/ 110 w 219"/>
              <a:gd name="T37" fmla="*/ 226 h 311"/>
              <a:gd name="T38" fmla="*/ 100 w 219"/>
              <a:gd name="T39" fmla="*/ 228 h 311"/>
              <a:gd name="T40" fmla="*/ 90 w 219"/>
              <a:gd name="T41" fmla="*/ 220 h 311"/>
              <a:gd name="T42" fmla="*/ 92 w 219"/>
              <a:gd name="T43" fmla="*/ 207 h 311"/>
              <a:gd name="T44" fmla="*/ 85 w 219"/>
              <a:gd name="T45" fmla="*/ 201 h 311"/>
              <a:gd name="T46" fmla="*/ 86 w 219"/>
              <a:gd name="T47" fmla="*/ 193 h 311"/>
              <a:gd name="T48" fmla="*/ 75 w 219"/>
              <a:gd name="T49" fmla="*/ 183 h 311"/>
              <a:gd name="T50" fmla="*/ 62 w 219"/>
              <a:gd name="T51" fmla="*/ 181 h 311"/>
              <a:gd name="T52" fmla="*/ 56 w 219"/>
              <a:gd name="T53" fmla="*/ 177 h 311"/>
              <a:gd name="T54" fmla="*/ 58 w 219"/>
              <a:gd name="T55" fmla="*/ 184 h 311"/>
              <a:gd name="T56" fmla="*/ 48 w 219"/>
              <a:gd name="T57" fmla="*/ 183 h 311"/>
              <a:gd name="T58" fmla="*/ 48 w 219"/>
              <a:gd name="T59" fmla="*/ 174 h 311"/>
              <a:gd name="T60" fmla="*/ 42 w 219"/>
              <a:gd name="T61" fmla="*/ 170 h 311"/>
              <a:gd name="T62" fmla="*/ 36 w 219"/>
              <a:gd name="T63" fmla="*/ 164 h 311"/>
              <a:gd name="T64" fmla="*/ 28 w 219"/>
              <a:gd name="T65" fmla="*/ 161 h 311"/>
              <a:gd name="T66" fmla="*/ 26 w 219"/>
              <a:gd name="T67" fmla="*/ 150 h 311"/>
              <a:gd name="T68" fmla="*/ 23 w 219"/>
              <a:gd name="T69" fmla="*/ 141 h 311"/>
              <a:gd name="T70" fmla="*/ 15 w 219"/>
              <a:gd name="T71" fmla="*/ 140 h 311"/>
              <a:gd name="T72" fmla="*/ 16 w 219"/>
              <a:gd name="T73" fmla="*/ 131 h 311"/>
              <a:gd name="T74" fmla="*/ 12 w 219"/>
              <a:gd name="T75" fmla="*/ 125 h 311"/>
              <a:gd name="T76" fmla="*/ 12 w 219"/>
              <a:gd name="T77" fmla="*/ 117 h 311"/>
              <a:gd name="T78" fmla="*/ 9 w 219"/>
              <a:gd name="T79" fmla="*/ 115 h 311"/>
              <a:gd name="T80" fmla="*/ 5 w 219"/>
              <a:gd name="T81" fmla="*/ 111 h 311"/>
              <a:gd name="T82" fmla="*/ 2 w 219"/>
              <a:gd name="T83" fmla="*/ 94 h 311"/>
              <a:gd name="T84" fmla="*/ 3 w 219"/>
              <a:gd name="T85" fmla="*/ 87 h 311"/>
              <a:gd name="T86" fmla="*/ 8 w 219"/>
              <a:gd name="T87" fmla="*/ 83 h 311"/>
              <a:gd name="T88" fmla="*/ 12 w 219"/>
              <a:gd name="T89" fmla="*/ 75 h 311"/>
              <a:gd name="T90" fmla="*/ 15 w 219"/>
              <a:gd name="T91" fmla="*/ 70 h 311"/>
              <a:gd name="T92" fmla="*/ 16 w 219"/>
              <a:gd name="T93" fmla="*/ 61 h 311"/>
              <a:gd name="T94" fmla="*/ 16 w 219"/>
              <a:gd name="T95" fmla="*/ 54 h 311"/>
              <a:gd name="T96" fmla="*/ 20 w 219"/>
              <a:gd name="T97" fmla="*/ 44 h 311"/>
              <a:gd name="T98" fmla="*/ 36 w 219"/>
              <a:gd name="T99" fmla="*/ 34 h 311"/>
              <a:gd name="T100" fmla="*/ 43 w 219"/>
              <a:gd name="T101" fmla="*/ 17 h 311"/>
              <a:gd name="T102" fmla="*/ 49 w 219"/>
              <a:gd name="T103" fmla="*/ 2 h 311"/>
              <a:gd name="T104" fmla="*/ 59 w 219"/>
              <a:gd name="T105" fmla="*/ 0 h 311"/>
              <a:gd name="T106" fmla="*/ 70 w 219"/>
              <a:gd name="T107" fmla="*/ 10 h 311"/>
              <a:gd name="T108" fmla="*/ 83 w 219"/>
              <a:gd name="T109" fmla="*/ 18 h 311"/>
              <a:gd name="T110" fmla="*/ 89 w 219"/>
              <a:gd name="T111" fmla="*/ 31 h 311"/>
              <a:gd name="T112" fmla="*/ 99 w 219"/>
              <a:gd name="T113" fmla="*/ 31 h 311"/>
              <a:gd name="T114" fmla="*/ 102 w 219"/>
              <a:gd name="T115" fmla="*/ 48 h 311"/>
              <a:gd name="T116" fmla="*/ 98 w 219"/>
              <a:gd name="T117" fmla="*/ 60 h 31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311"/>
              <a:gd name="T179" fmla="*/ 219 w 219"/>
              <a:gd name="T180" fmla="*/ 311 h 31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311">
                <a:moveTo>
                  <a:pt x="219" y="297"/>
                </a:moveTo>
                <a:lnTo>
                  <a:pt x="219" y="298"/>
                </a:lnTo>
                <a:lnTo>
                  <a:pt x="219" y="300"/>
                </a:lnTo>
                <a:lnTo>
                  <a:pt x="218" y="300"/>
                </a:lnTo>
                <a:lnTo>
                  <a:pt x="216" y="301"/>
                </a:lnTo>
                <a:lnTo>
                  <a:pt x="216" y="303"/>
                </a:lnTo>
                <a:lnTo>
                  <a:pt x="215" y="303"/>
                </a:lnTo>
                <a:lnTo>
                  <a:pt x="215" y="304"/>
                </a:lnTo>
                <a:lnTo>
                  <a:pt x="215" y="303"/>
                </a:lnTo>
                <a:lnTo>
                  <a:pt x="212" y="306"/>
                </a:lnTo>
                <a:lnTo>
                  <a:pt x="211" y="306"/>
                </a:lnTo>
                <a:lnTo>
                  <a:pt x="209" y="306"/>
                </a:lnTo>
                <a:lnTo>
                  <a:pt x="208" y="307"/>
                </a:lnTo>
                <a:lnTo>
                  <a:pt x="208" y="306"/>
                </a:lnTo>
                <a:lnTo>
                  <a:pt x="206" y="306"/>
                </a:lnTo>
                <a:lnTo>
                  <a:pt x="205" y="306"/>
                </a:lnTo>
                <a:lnTo>
                  <a:pt x="205" y="307"/>
                </a:lnTo>
                <a:lnTo>
                  <a:pt x="203" y="307"/>
                </a:lnTo>
                <a:lnTo>
                  <a:pt x="203" y="309"/>
                </a:lnTo>
                <a:lnTo>
                  <a:pt x="202" y="309"/>
                </a:lnTo>
                <a:lnTo>
                  <a:pt x="201" y="309"/>
                </a:lnTo>
                <a:lnTo>
                  <a:pt x="199" y="309"/>
                </a:lnTo>
                <a:lnTo>
                  <a:pt x="201" y="306"/>
                </a:lnTo>
                <a:lnTo>
                  <a:pt x="201" y="304"/>
                </a:lnTo>
                <a:lnTo>
                  <a:pt x="199" y="303"/>
                </a:lnTo>
                <a:lnTo>
                  <a:pt x="198" y="300"/>
                </a:lnTo>
                <a:lnTo>
                  <a:pt x="196" y="298"/>
                </a:lnTo>
                <a:lnTo>
                  <a:pt x="196" y="297"/>
                </a:lnTo>
                <a:lnTo>
                  <a:pt x="195" y="297"/>
                </a:lnTo>
                <a:lnTo>
                  <a:pt x="193" y="297"/>
                </a:lnTo>
                <a:lnTo>
                  <a:pt x="193" y="298"/>
                </a:lnTo>
                <a:lnTo>
                  <a:pt x="193" y="300"/>
                </a:lnTo>
                <a:lnTo>
                  <a:pt x="192" y="301"/>
                </a:lnTo>
                <a:lnTo>
                  <a:pt x="191" y="303"/>
                </a:lnTo>
                <a:lnTo>
                  <a:pt x="192" y="304"/>
                </a:lnTo>
                <a:lnTo>
                  <a:pt x="192" y="306"/>
                </a:lnTo>
                <a:lnTo>
                  <a:pt x="191" y="307"/>
                </a:lnTo>
                <a:lnTo>
                  <a:pt x="192" y="307"/>
                </a:lnTo>
                <a:lnTo>
                  <a:pt x="192" y="309"/>
                </a:lnTo>
                <a:lnTo>
                  <a:pt x="191" y="309"/>
                </a:lnTo>
                <a:lnTo>
                  <a:pt x="189" y="309"/>
                </a:lnTo>
                <a:lnTo>
                  <a:pt x="189" y="310"/>
                </a:lnTo>
                <a:lnTo>
                  <a:pt x="188" y="310"/>
                </a:lnTo>
                <a:lnTo>
                  <a:pt x="188" y="311"/>
                </a:lnTo>
                <a:lnTo>
                  <a:pt x="186" y="310"/>
                </a:lnTo>
                <a:lnTo>
                  <a:pt x="185" y="309"/>
                </a:lnTo>
                <a:lnTo>
                  <a:pt x="185" y="307"/>
                </a:lnTo>
                <a:lnTo>
                  <a:pt x="185" y="306"/>
                </a:lnTo>
                <a:lnTo>
                  <a:pt x="186" y="306"/>
                </a:lnTo>
                <a:lnTo>
                  <a:pt x="188" y="306"/>
                </a:lnTo>
                <a:lnTo>
                  <a:pt x="186" y="304"/>
                </a:lnTo>
                <a:lnTo>
                  <a:pt x="185" y="304"/>
                </a:lnTo>
                <a:lnTo>
                  <a:pt x="183" y="303"/>
                </a:lnTo>
                <a:lnTo>
                  <a:pt x="185" y="303"/>
                </a:lnTo>
                <a:lnTo>
                  <a:pt x="183" y="303"/>
                </a:lnTo>
                <a:lnTo>
                  <a:pt x="182" y="303"/>
                </a:lnTo>
                <a:lnTo>
                  <a:pt x="181" y="303"/>
                </a:lnTo>
                <a:lnTo>
                  <a:pt x="179" y="303"/>
                </a:lnTo>
                <a:lnTo>
                  <a:pt x="179" y="301"/>
                </a:lnTo>
                <a:lnTo>
                  <a:pt x="178" y="303"/>
                </a:lnTo>
                <a:lnTo>
                  <a:pt x="178" y="301"/>
                </a:lnTo>
                <a:lnTo>
                  <a:pt x="178" y="300"/>
                </a:lnTo>
                <a:lnTo>
                  <a:pt x="179" y="298"/>
                </a:lnTo>
                <a:lnTo>
                  <a:pt x="178" y="298"/>
                </a:lnTo>
                <a:lnTo>
                  <a:pt x="176" y="298"/>
                </a:lnTo>
                <a:lnTo>
                  <a:pt x="175" y="297"/>
                </a:lnTo>
                <a:lnTo>
                  <a:pt x="173" y="296"/>
                </a:lnTo>
                <a:lnTo>
                  <a:pt x="172" y="296"/>
                </a:lnTo>
                <a:lnTo>
                  <a:pt x="172" y="297"/>
                </a:lnTo>
                <a:lnTo>
                  <a:pt x="171" y="298"/>
                </a:lnTo>
                <a:lnTo>
                  <a:pt x="171" y="300"/>
                </a:lnTo>
                <a:lnTo>
                  <a:pt x="172" y="300"/>
                </a:lnTo>
                <a:lnTo>
                  <a:pt x="172" y="298"/>
                </a:lnTo>
                <a:lnTo>
                  <a:pt x="172" y="300"/>
                </a:lnTo>
                <a:lnTo>
                  <a:pt x="172" y="301"/>
                </a:lnTo>
                <a:lnTo>
                  <a:pt x="171" y="303"/>
                </a:lnTo>
                <a:lnTo>
                  <a:pt x="169" y="303"/>
                </a:lnTo>
                <a:lnTo>
                  <a:pt x="169" y="304"/>
                </a:lnTo>
                <a:lnTo>
                  <a:pt x="171" y="304"/>
                </a:lnTo>
                <a:lnTo>
                  <a:pt x="171" y="303"/>
                </a:lnTo>
                <a:lnTo>
                  <a:pt x="172" y="304"/>
                </a:lnTo>
                <a:lnTo>
                  <a:pt x="173" y="304"/>
                </a:lnTo>
                <a:lnTo>
                  <a:pt x="175" y="306"/>
                </a:lnTo>
                <a:lnTo>
                  <a:pt x="173" y="307"/>
                </a:lnTo>
                <a:lnTo>
                  <a:pt x="173" y="306"/>
                </a:lnTo>
                <a:lnTo>
                  <a:pt x="172" y="306"/>
                </a:lnTo>
                <a:lnTo>
                  <a:pt x="171" y="307"/>
                </a:lnTo>
                <a:lnTo>
                  <a:pt x="171" y="309"/>
                </a:lnTo>
                <a:lnTo>
                  <a:pt x="171" y="310"/>
                </a:lnTo>
                <a:lnTo>
                  <a:pt x="171" y="309"/>
                </a:lnTo>
                <a:lnTo>
                  <a:pt x="169" y="309"/>
                </a:lnTo>
                <a:lnTo>
                  <a:pt x="168" y="309"/>
                </a:lnTo>
                <a:lnTo>
                  <a:pt x="166" y="309"/>
                </a:lnTo>
                <a:lnTo>
                  <a:pt x="165" y="309"/>
                </a:lnTo>
                <a:lnTo>
                  <a:pt x="163" y="309"/>
                </a:lnTo>
                <a:lnTo>
                  <a:pt x="163" y="307"/>
                </a:lnTo>
                <a:lnTo>
                  <a:pt x="162" y="306"/>
                </a:lnTo>
                <a:lnTo>
                  <a:pt x="162" y="304"/>
                </a:lnTo>
                <a:lnTo>
                  <a:pt x="161" y="304"/>
                </a:lnTo>
                <a:lnTo>
                  <a:pt x="161" y="303"/>
                </a:lnTo>
                <a:lnTo>
                  <a:pt x="159" y="301"/>
                </a:lnTo>
                <a:lnTo>
                  <a:pt x="161" y="300"/>
                </a:lnTo>
                <a:lnTo>
                  <a:pt x="161" y="298"/>
                </a:lnTo>
                <a:lnTo>
                  <a:pt x="162" y="297"/>
                </a:lnTo>
                <a:lnTo>
                  <a:pt x="162" y="296"/>
                </a:lnTo>
                <a:lnTo>
                  <a:pt x="162" y="294"/>
                </a:lnTo>
                <a:lnTo>
                  <a:pt x="162" y="293"/>
                </a:lnTo>
                <a:lnTo>
                  <a:pt x="162" y="291"/>
                </a:lnTo>
                <a:lnTo>
                  <a:pt x="161" y="290"/>
                </a:lnTo>
                <a:lnTo>
                  <a:pt x="161" y="288"/>
                </a:lnTo>
                <a:lnTo>
                  <a:pt x="159" y="288"/>
                </a:lnTo>
                <a:lnTo>
                  <a:pt x="159" y="287"/>
                </a:lnTo>
                <a:lnTo>
                  <a:pt x="159" y="286"/>
                </a:lnTo>
                <a:lnTo>
                  <a:pt x="158" y="284"/>
                </a:lnTo>
                <a:lnTo>
                  <a:pt x="156" y="283"/>
                </a:lnTo>
                <a:lnTo>
                  <a:pt x="155" y="283"/>
                </a:lnTo>
                <a:lnTo>
                  <a:pt x="153" y="284"/>
                </a:lnTo>
                <a:lnTo>
                  <a:pt x="152" y="284"/>
                </a:lnTo>
                <a:lnTo>
                  <a:pt x="151" y="284"/>
                </a:lnTo>
                <a:lnTo>
                  <a:pt x="149" y="284"/>
                </a:lnTo>
                <a:lnTo>
                  <a:pt x="148" y="283"/>
                </a:lnTo>
                <a:lnTo>
                  <a:pt x="146" y="283"/>
                </a:lnTo>
                <a:lnTo>
                  <a:pt x="145" y="281"/>
                </a:lnTo>
                <a:lnTo>
                  <a:pt x="143" y="280"/>
                </a:lnTo>
                <a:lnTo>
                  <a:pt x="143" y="278"/>
                </a:lnTo>
                <a:lnTo>
                  <a:pt x="142" y="278"/>
                </a:lnTo>
                <a:lnTo>
                  <a:pt x="142" y="277"/>
                </a:lnTo>
                <a:lnTo>
                  <a:pt x="142" y="276"/>
                </a:lnTo>
                <a:lnTo>
                  <a:pt x="143" y="274"/>
                </a:lnTo>
                <a:lnTo>
                  <a:pt x="143" y="273"/>
                </a:lnTo>
                <a:lnTo>
                  <a:pt x="143" y="271"/>
                </a:lnTo>
                <a:lnTo>
                  <a:pt x="143" y="270"/>
                </a:lnTo>
                <a:lnTo>
                  <a:pt x="143" y="268"/>
                </a:lnTo>
                <a:lnTo>
                  <a:pt x="142" y="267"/>
                </a:lnTo>
                <a:lnTo>
                  <a:pt x="142" y="266"/>
                </a:lnTo>
                <a:lnTo>
                  <a:pt x="142" y="264"/>
                </a:lnTo>
                <a:lnTo>
                  <a:pt x="142" y="263"/>
                </a:lnTo>
                <a:lnTo>
                  <a:pt x="142" y="261"/>
                </a:lnTo>
                <a:lnTo>
                  <a:pt x="142" y="260"/>
                </a:lnTo>
                <a:lnTo>
                  <a:pt x="142" y="258"/>
                </a:lnTo>
                <a:lnTo>
                  <a:pt x="142" y="257"/>
                </a:lnTo>
                <a:lnTo>
                  <a:pt x="141" y="257"/>
                </a:lnTo>
                <a:lnTo>
                  <a:pt x="139" y="257"/>
                </a:lnTo>
                <a:lnTo>
                  <a:pt x="138" y="257"/>
                </a:lnTo>
                <a:lnTo>
                  <a:pt x="138" y="258"/>
                </a:lnTo>
                <a:lnTo>
                  <a:pt x="136" y="258"/>
                </a:lnTo>
                <a:lnTo>
                  <a:pt x="135" y="258"/>
                </a:lnTo>
                <a:lnTo>
                  <a:pt x="133" y="258"/>
                </a:lnTo>
                <a:lnTo>
                  <a:pt x="133" y="257"/>
                </a:lnTo>
                <a:lnTo>
                  <a:pt x="132" y="257"/>
                </a:lnTo>
                <a:lnTo>
                  <a:pt x="131" y="256"/>
                </a:lnTo>
                <a:lnTo>
                  <a:pt x="131" y="254"/>
                </a:lnTo>
                <a:lnTo>
                  <a:pt x="129" y="254"/>
                </a:lnTo>
                <a:lnTo>
                  <a:pt x="128" y="254"/>
                </a:lnTo>
                <a:lnTo>
                  <a:pt x="128" y="253"/>
                </a:lnTo>
                <a:lnTo>
                  <a:pt x="128" y="251"/>
                </a:lnTo>
                <a:lnTo>
                  <a:pt x="129" y="250"/>
                </a:lnTo>
                <a:lnTo>
                  <a:pt x="129" y="248"/>
                </a:lnTo>
                <a:lnTo>
                  <a:pt x="129" y="247"/>
                </a:lnTo>
                <a:lnTo>
                  <a:pt x="129" y="246"/>
                </a:lnTo>
                <a:lnTo>
                  <a:pt x="129" y="244"/>
                </a:lnTo>
                <a:lnTo>
                  <a:pt x="128" y="243"/>
                </a:lnTo>
                <a:lnTo>
                  <a:pt x="126" y="243"/>
                </a:lnTo>
                <a:lnTo>
                  <a:pt x="125" y="243"/>
                </a:lnTo>
                <a:lnTo>
                  <a:pt x="123" y="243"/>
                </a:lnTo>
                <a:lnTo>
                  <a:pt x="122" y="243"/>
                </a:lnTo>
                <a:lnTo>
                  <a:pt x="120" y="243"/>
                </a:lnTo>
                <a:lnTo>
                  <a:pt x="119" y="241"/>
                </a:lnTo>
                <a:lnTo>
                  <a:pt x="119" y="240"/>
                </a:lnTo>
                <a:lnTo>
                  <a:pt x="118" y="238"/>
                </a:lnTo>
                <a:lnTo>
                  <a:pt x="118" y="237"/>
                </a:lnTo>
                <a:lnTo>
                  <a:pt x="119" y="236"/>
                </a:lnTo>
                <a:lnTo>
                  <a:pt x="119" y="234"/>
                </a:lnTo>
                <a:lnTo>
                  <a:pt x="120" y="233"/>
                </a:lnTo>
                <a:lnTo>
                  <a:pt x="122" y="231"/>
                </a:lnTo>
                <a:lnTo>
                  <a:pt x="122" y="230"/>
                </a:lnTo>
                <a:lnTo>
                  <a:pt x="120" y="228"/>
                </a:lnTo>
                <a:lnTo>
                  <a:pt x="119" y="228"/>
                </a:lnTo>
                <a:lnTo>
                  <a:pt x="118" y="228"/>
                </a:lnTo>
                <a:lnTo>
                  <a:pt x="116" y="230"/>
                </a:lnTo>
                <a:lnTo>
                  <a:pt x="116" y="231"/>
                </a:lnTo>
                <a:lnTo>
                  <a:pt x="116" y="233"/>
                </a:lnTo>
                <a:lnTo>
                  <a:pt x="115" y="231"/>
                </a:lnTo>
                <a:lnTo>
                  <a:pt x="113" y="231"/>
                </a:lnTo>
                <a:lnTo>
                  <a:pt x="112" y="231"/>
                </a:lnTo>
                <a:lnTo>
                  <a:pt x="112" y="230"/>
                </a:lnTo>
                <a:lnTo>
                  <a:pt x="112" y="228"/>
                </a:lnTo>
                <a:lnTo>
                  <a:pt x="112" y="227"/>
                </a:lnTo>
                <a:lnTo>
                  <a:pt x="110" y="227"/>
                </a:lnTo>
                <a:lnTo>
                  <a:pt x="110" y="226"/>
                </a:lnTo>
                <a:lnTo>
                  <a:pt x="109" y="226"/>
                </a:lnTo>
                <a:lnTo>
                  <a:pt x="109" y="224"/>
                </a:lnTo>
                <a:lnTo>
                  <a:pt x="108" y="224"/>
                </a:lnTo>
                <a:lnTo>
                  <a:pt x="108" y="226"/>
                </a:lnTo>
                <a:lnTo>
                  <a:pt x="106" y="226"/>
                </a:lnTo>
                <a:lnTo>
                  <a:pt x="106" y="227"/>
                </a:lnTo>
                <a:lnTo>
                  <a:pt x="106" y="228"/>
                </a:lnTo>
                <a:lnTo>
                  <a:pt x="105" y="228"/>
                </a:lnTo>
                <a:lnTo>
                  <a:pt x="102" y="228"/>
                </a:lnTo>
                <a:lnTo>
                  <a:pt x="100" y="228"/>
                </a:lnTo>
                <a:lnTo>
                  <a:pt x="99" y="228"/>
                </a:lnTo>
                <a:lnTo>
                  <a:pt x="99" y="227"/>
                </a:lnTo>
                <a:lnTo>
                  <a:pt x="98" y="227"/>
                </a:lnTo>
                <a:lnTo>
                  <a:pt x="98" y="226"/>
                </a:lnTo>
                <a:lnTo>
                  <a:pt x="96" y="224"/>
                </a:lnTo>
                <a:lnTo>
                  <a:pt x="95" y="224"/>
                </a:lnTo>
                <a:lnTo>
                  <a:pt x="93" y="224"/>
                </a:lnTo>
                <a:lnTo>
                  <a:pt x="92" y="223"/>
                </a:lnTo>
                <a:lnTo>
                  <a:pt x="90" y="221"/>
                </a:lnTo>
                <a:lnTo>
                  <a:pt x="90" y="220"/>
                </a:lnTo>
                <a:lnTo>
                  <a:pt x="89" y="218"/>
                </a:lnTo>
                <a:lnTo>
                  <a:pt x="88" y="217"/>
                </a:lnTo>
                <a:lnTo>
                  <a:pt x="88" y="216"/>
                </a:lnTo>
                <a:lnTo>
                  <a:pt x="88" y="214"/>
                </a:lnTo>
                <a:lnTo>
                  <a:pt x="88" y="213"/>
                </a:lnTo>
                <a:lnTo>
                  <a:pt x="89" y="211"/>
                </a:lnTo>
                <a:lnTo>
                  <a:pt x="89" y="210"/>
                </a:lnTo>
                <a:lnTo>
                  <a:pt x="90" y="210"/>
                </a:lnTo>
                <a:lnTo>
                  <a:pt x="92" y="208"/>
                </a:lnTo>
                <a:lnTo>
                  <a:pt x="92" y="207"/>
                </a:lnTo>
                <a:lnTo>
                  <a:pt x="90" y="207"/>
                </a:lnTo>
                <a:lnTo>
                  <a:pt x="89" y="207"/>
                </a:lnTo>
                <a:lnTo>
                  <a:pt x="88" y="207"/>
                </a:lnTo>
                <a:lnTo>
                  <a:pt x="86" y="207"/>
                </a:lnTo>
                <a:lnTo>
                  <a:pt x="86" y="206"/>
                </a:lnTo>
                <a:lnTo>
                  <a:pt x="85" y="206"/>
                </a:lnTo>
                <a:lnTo>
                  <a:pt x="85" y="204"/>
                </a:lnTo>
                <a:lnTo>
                  <a:pt x="83" y="203"/>
                </a:lnTo>
                <a:lnTo>
                  <a:pt x="85" y="203"/>
                </a:lnTo>
                <a:lnTo>
                  <a:pt x="85" y="201"/>
                </a:lnTo>
                <a:lnTo>
                  <a:pt x="86" y="201"/>
                </a:lnTo>
                <a:lnTo>
                  <a:pt x="88" y="201"/>
                </a:lnTo>
                <a:lnTo>
                  <a:pt x="88" y="200"/>
                </a:lnTo>
                <a:lnTo>
                  <a:pt x="89" y="200"/>
                </a:lnTo>
                <a:lnTo>
                  <a:pt x="89" y="198"/>
                </a:lnTo>
                <a:lnTo>
                  <a:pt x="89" y="197"/>
                </a:lnTo>
                <a:lnTo>
                  <a:pt x="89" y="196"/>
                </a:lnTo>
                <a:lnTo>
                  <a:pt x="89" y="194"/>
                </a:lnTo>
                <a:lnTo>
                  <a:pt x="88" y="193"/>
                </a:lnTo>
                <a:lnTo>
                  <a:pt x="86" y="193"/>
                </a:lnTo>
                <a:lnTo>
                  <a:pt x="85" y="191"/>
                </a:lnTo>
                <a:lnTo>
                  <a:pt x="83" y="190"/>
                </a:lnTo>
                <a:lnTo>
                  <a:pt x="82" y="188"/>
                </a:lnTo>
                <a:lnTo>
                  <a:pt x="82" y="187"/>
                </a:lnTo>
                <a:lnTo>
                  <a:pt x="80" y="186"/>
                </a:lnTo>
                <a:lnTo>
                  <a:pt x="80" y="184"/>
                </a:lnTo>
                <a:lnTo>
                  <a:pt x="79" y="184"/>
                </a:lnTo>
                <a:lnTo>
                  <a:pt x="78" y="184"/>
                </a:lnTo>
                <a:lnTo>
                  <a:pt x="76" y="184"/>
                </a:lnTo>
                <a:lnTo>
                  <a:pt x="75" y="183"/>
                </a:lnTo>
                <a:lnTo>
                  <a:pt x="73" y="183"/>
                </a:lnTo>
                <a:lnTo>
                  <a:pt x="72" y="183"/>
                </a:lnTo>
                <a:lnTo>
                  <a:pt x="70" y="183"/>
                </a:lnTo>
                <a:lnTo>
                  <a:pt x="69" y="183"/>
                </a:lnTo>
                <a:lnTo>
                  <a:pt x="68" y="183"/>
                </a:lnTo>
                <a:lnTo>
                  <a:pt x="66" y="183"/>
                </a:lnTo>
                <a:lnTo>
                  <a:pt x="65" y="183"/>
                </a:lnTo>
                <a:lnTo>
                  <a:pt x="63" y="183"/>
                </a:lnTo>
                <a:lnTo>
                  <a:pt x="63" y="181"/>
                </a:lnTo>
                <a:lnTo>
                  <a:pt x="62" y="181"/>
                </a:lnTo>
                <a:lnTo>
                  <a:pt x="62" y="180"/>
                </a:lnTo>
                <a:lnTo>
                  <a:pt x="63" y="180"/>
                </a:lnTo>
                <a:lnTo>
                  <a:pt x="63" y="178"/>
                </a:lnTo>
                <a:lnTo>
                  <a:pt x="63" y="177"/>
                </a:lnTo>
                <a:lnTo>
                  <a:pt x="62" y="177"/>
                </a:lnTo>
                <a:lnTo>
                  <a:pt x="60" y="176"/>
                </a:lnTo>
                <a:lnTo>
                  <a:pt x="59" y="176"/>
                </a:lnTo>
                <a:lnTo>
                  <a:pt x="58" y="176"/>
                </a:lnTo>
                <a:lnTo>
                  <a:pt x="56" y="176"/>
                </a:lnTo>
                <a:lnTo>
                  <a:pt x="56" y="177"/>
                </a:lnTo>
                <a:lnTo>
                  <a:pt x="55" y="177"/>
                </a:lnTo>
                <a:lnTo>
                  <a:pt x="55" y="178"/>
                </a:lnTo>
                <a:lnTo>
                  <a:pt x="56" y="178"/>
                </a:lnTo>
                <a:lnTo>
                  <a:pt x="56" y="180"/>
                </a:lnTo>
                <a:lnTo>
                  <a:pt x="58" y="178"/>
                </a:lnTo>
                <a:lnTo>
                  <a:pt x="58" y="180"/>
                </a:lnTo>
                <a:lnTo>
                  <a:pt x="59" y="181"/>
                </a:lnTo>
                <a:lnTo>
                  <a:pt x="58" y="181"/>
                </a:lnTo>
                <a:lnTo>
                  <a:pt x="58" y="183"/>
                </a:lnTo>
                <a:lnTo>
                  <a:pt x="58" y="184"/>
                </a:lnTo>
                <a:lnTo>
                  <a:pt x="56" y="186"/>
                </a:lnTo>
                <a:lnTo>
                  <a:pt x="55" y="186"/>
                </a:lnTo>
                <a:lnTo>
                  <a:pt x="55" y="187"/>
                </a:lnTo>
                <a:lnTo>
                  <a:pt x="53" y="187"/>
                </a:lnTo>
                <a:lnTo>
                  <a:pt x="52" y="187"/>
                </a:lnTo>
                <a:lnTo>
                  <a:pt x="52" y="186"/>
                </a:lnTo>
                <a:lnTo>
                  <a:pt x="50" y="186"/>
                </a:lnTo>
                <a:lnTo>
                  <a:pt x="50" y="184"/>
                </a:lnTo>
                <a:lnTo>
                  <a:pt x="49" y="184"/>
                </a:lnTo>
                <a:lnTo>
                  <a:pt x="48" y="183"/>
                </a:lnTo>
                <a:lnTo>
                  <a:pt x="48" y="181"/>
                </a:lnTo>
                <a:lnTo>
                  <a:pt x="46" y="181"/>
                </a:lnTo>
                <a:lnTo>
                  <a:pt x="46" y="180"/>
                </a:lnTo>
                <a:lnTo>
                  <a:pt x="48" y="180"/>
                </a:lnTo>
                <a:lnTo>
                  <a:pt x="48" y="178"/>
                </a:lnTo>
                <a:lnTo>
                  <a:pt x="49" y="178"/>
                </a:lnTo>
                <a:lnTo>
                  <a:pt x="49" y="177"/>
                </a:lnTo>
                <a:lnTo>
                  <a:pt x="49" y="176"/>
                </a:lnTo>
                <a:lnTo>
                  <a:pt x="49" y="174"/>
                </a:lnTo>
                <a:lnTo>
                  <a:pt x="48" y="174"/>
                </a:lnTo>
                <a:lnTo>
                  <a:pt x="48" y="173"/>
                </a:lnTo>
                <a:lnTo>
                  <a:pt x="48" y="171"/>
                </a:lnTo>
                <a:lnTo>
                  <a:pt x="48" y="170"/>
                </a:lnTo>
                <a:lnTo>
                  <a:pt x="46" y="170"/>
                </a:lnTo>
                <a:lnTo>
                  <a:pt x="46" y="168"/>
                </a:lnTo>
                <a:lnTo>
                  <a:pt x="45" y="170"/>
                </a:lnTo>
                <a:lnTo>
                  <a:pt x="45" y="171"/>
                </a:lnTo>
                <a:lnTo>
                  <a:pt x="43" y="171"/>
                </a:lnTo>
                <a:lnTo>
                  <a:pt x="43" y="170"/>
                </a:lnTo>
                <a:lnTo>
                  <a:pt x="42" y="170"/>
                </a:lnTo>
                <a:lnTo>
                  <a:pt x="40" y="170"/>
                </a:lnTo>
                <a:lnTo>
                  <a:pt x="40" y="168"/>
                </a:lnTo>
                <a:lnTo>
                  <a:pt x="39" y="168"/>
                </a:lnTo>
                <a:lnTo>
                  <a:pt x="39" y="170"/>
                </a:lnTo>
                <a:lnTo>
                  <a:pt x="38" y="170"/>
                </a:lnTo>
                <a:lnTo>
                  <a:pt x="38" y="168"/>
                </a:lnTo>
                <a:lnTo>
                  <a:pt x="38" y="167"/>
                </a:lnTo>
                <a:lnTo>
                  <a:pt x="38" y="166"/>
                </a:lnTo>
                <a:lnTo>
                  <a:pt x="38" y="164"/>
                </a:lnTo>
                <a:lnTo>
                  <a:pt x="36" y="164"/>
                </a:lnTo>
                <a:lnTo>
                  <a:pt x="35" y="163"/>
                </a:lnTo>
                <a:lnTo>
                  <a:pt x="35" y="164"/>
                </a:lnTo>
                <a:lnTo>
                  <a:pt x="35" y="166"/>
                </a:lnTo>
                <a:lnTo>
                  <a:pt x="33" y="166"/>
                </a:lnTo>
                <a:lnTo>
                  <a:pt x="32" y="166"/>
                </a:lnTo>
                <a:lnTo>
                  <a:pt x="30" y="164"/>
                </a:lnTo>
                <a:lnTo>
                  <a:pt x="29" y="164"/>
                </a:lnTo>
                <a:lnTo>
                  <a:pt x="28" y="164"/>
                </a:lnTo>
                <a:lnTo>
                  <a:pt x="28" y="163"/>
                </a:lnTo>
                <a:lnTo>
                  <a:pt x="28" y="161"/>
                </a:lnTo>
                <a:lnTo>
                  <a:pt x="26" y="161"/>
                </a:lnTo>
                <a:lnTo>
                  <a:pt x="26" y="160"/>
                </a:lnTo>
                <a:lnTo>
                  <a:pt x="26" y="158"/>
                </a:lnTo>
                <a:lnTo>
                  <a:pt x="26" y="157"/>
                </a:lnTo>
                <a:lnTo>
                  <a:pt x="28" y="155"/>
                </a:lnTo>
                <a:lnTo>
                  <a:pt x="28" y="154"/>
                </a:lnTo>
                <a:lnTo>
                  <a:pt x="28" y="153"/>
                </a:lnTo>
                <a:lnTo>
                  <a:pt x="28" y="151"/>
                </a:lnTo>
                <a:lnTo>
                  <a:pt x="26" y="151"/>
                </a:lnTo>
                <a:lnTo>
                  <a:pt x="26" y="150"/>
                </a:lnTo>
                <a:lnTo>
                  <a:pt x="25" y="150"/>
                </a:lnTo>
                <a:lnTo>
                  <a:pt x="25" y="148"/>
                </a:lnTo>
                <a:lnTo>
                  <a:pt x="25" y="147"/>
                </a:lnTo>
                <a:lnTo>
                  <a:pt x="25" y="145"/>
                </a:lnTo>
                <a:lnTo>
                  <a:pt x="26" y="145"/>
                </a:lnTo>
                <a:lnTo>
                  <a:pt x="26" y="144"/>
                </a:lnTo>
                <a:lnTo>
                  <a:pt x="25" y="144"/>
                </a:lnTo>
                <a:lnTo>
                  <a:pt x="23" y="144"/>
                </a:lnTo>
                <a:lnTo>
                  <a:pt x="23" y="143"/>
                </a:lnTo>
                <a:lnTo>
                  <a:pt x="23" y="141"/>
                </a:lnTo>
                <a:lnTo>
                  <a:pt x="22" y="140"/>
                </a:lnTo>
                <a:lnTo>
                  <a:pt x="20" y="140"/>
                </a:lnTo>
                <a:lnTo>
                  <a:pt x="20" y="138"/>
                </a:lnTo>
                <a:lnTo>
                  <a:pt x="20" y="137"/>
                </a:lnTo>
                <a:lnTo>
                  <a:pt x="19" y="137"/>
                </a:lnTo>
                <a:lnTo>
                  <a:pt x="19" y="138"/>
                </a:lnTo>
                <a:lnTo>
                  <a:pt x="18" y="138"/>
                </a:lnTo>
                <a:lnTo>
                  <a:pt x="18" y="140"/>
                </a:lnTo>
                <a:lnTo>
                  <a:pt x="16" y="140"/>
                </a:lnTo>
                <a:lnTo>
                  <a:pt x="15" y="140"/>
                </a:lnTo>
                <a:lnTo>
                  <a:pt x="15" y="138"/>
                </a:lnTo>
                <a:lnTo>
                  <a:pt x="15" y="137"/>
                </a:lnTo>
                <a:lnTo>
                  <a:pt x="13" y="137"/>
                </a:lnTo>
                <a:lnTo>
                  <a:pt x="13" y="135"/>
                </a:lnTo>
                <a:lnTo>
                  <a:pt x="12" y="135"/>
                </a:lnTo>
                <a:lnTo>
                  <a:pt x="12" y="134"/>
                </a:lnTo>
                <a:lnTo>
                  <a:pt x="13" y="133"/>
                </a:lnTo>
                <a:lnTo>
                  <a:pt x="15" y="133"/>
                </a:lnTo>
                <a:lnTo>
                  <a:pt x="16" y="133"/>
                </a:lnTo>
                <a:lnTo>
                  <a:pt x="16" y="131"/>
                </a:lnTo>
                <a:lnTo>
                  <a:pt x="16" y="130"/>
                </a:lnTo>
                <a:lnTo>
                  <a:pt x="18" y="130"/>
                </a:lnTo>
                <a:lnTo>
                  <a:pt x="16" y="128"/>
                </a:lnTo>
                <a:lnTo>
                  <a:pt x="16" y="130"/>
                </a:lnTo>
                <a:lnTo>
                  <a:pt x="15" y="130"/>
                </a:lnTo>
                <a:lnTo>
                  <a:pt x="13" y="130"/>
                </a:lnTo>
                <a:lnTo>
                  <a:pt x="12" y="130"/>
                </a:lnTo>
                <a:lnTo>
                  <a:pt x="12" y="128"/>
                </a:lnTo>
                <a:lnTo>
                  <a:pt x="12" y="127"/>
                </a:lnTo>
                <a:lnTo>
                  <a:pt x="12" y="125"/>
                </a:lnTo>
                <a:lnTo>
                  <a:pt x="13" y="124"/>
                </a:lnTo>
                <a:lnTo>
                  <a:pt x="12" y="123"/>
                </a:lnTo>
                <a:lnTo>
                  <a:pt x="13" y="121"/>
                </a:lnTo>
                <a:lnTo>
                  <a:pt x="12" y="120"/>
                </a:lnTo>
                <a:lnTo>
                  <a:pt x="13" y="120"/>
                </a:lnTo>
                <a:lnTo>
                  <a:pt x="13" y="118"/>
                </a:lnTo>
                <a:lnTo>
                  <a:pt x="13" y="117"/>
                </a:lnTo>
                <a:lnTo>
                  <a:pt x="13" y="118"/>
                </a:lnTo>
                <a:lnTo>
                  <a:pt x="12" y="118"/>
                </a:lnTo>
                <a:lnTo>
                  <a:pt x="12" y="117"/>
                </a:lnTo>
                <a:lnTo>
                  <a:pt x="10" y="117"/>
                </a:lnTo>
                <a:lnTo>
                  <a:pt x="9" y="117"/>
                </a:lnTo>
                <a:lnTo>
                  <a:pt x="9" y="118"/>
                </a:lnTo>
                <a:lnTo>
                  <a:pt x="9" y="120"/>
                </a:lnTo>
                <a:lnTo>
                  <a:pt x="8" y="120"/>
                </a:lnTo>
                <a:lnTo>
                  <a:pt x="8" y="118"/>
                </a:lnTo>
                <a:lnTo>
                  <a:pt x="8" y="117"/>
                </a:lnTo>
                <a:lnTo>
                  <a:pt x="8" y="115"/>
                </a:lnTo>
                <a:lnTo>
                  <a:pt x="8" y="114"/>
                </a:lnTo>
                <a:lnTo>
                  <a:pt x="9" y="115"/>
                </a:lnTo>
                <a:lnTo>
                  <a:pt x="9" y="114"/>
                </a:lnTo>
                <a:lnTo>
                  <a:pt x="8" y="113"/>
                </a:lnTo>
                <a:lnTo>
                  <a:pt x="6" y="113"/>
                </a:lnTo>
                <a:lnTo>
                  <a:pt x="6" y="114"/>
                </a:lnTo>
                <a:lnTo>
                  <a:pt x="6" y="115"/>
                </a:lnTo>
                <a:lnTo>
                  <a:pt x="5" y="115"/>
                </a:lnTo>
                <a:lnTo>
                  <a:pt x="6" y="115"/>
                </a:lnTo>
                <a:lnTo>
                  <a:pt x="5" y="114"/>
                </a:lnTo>
                <a:lnTo>
                  <a:pt x="5" y="113"/>
                </a:lnTo>
                <a:lnTo>
                  <a:pt x="5" y="111"/>
                </a:lnTo>
                <a:lnTo>
                  <a:pt x="6" y="111"/>
                </a:lnTo>
                <a:lnTo>
                  <a:pt x="6" y="108"/>
                </a:lnTo>
                <a:lnTo>
                  <a:pt x="8" y="105"/>
                </a:lnTo>
                <a:lnTo>
                  <a:pt x="8" y="104"/>
                </a:lnTo>
                <a:lnTo>
                  <a:pt x="9" y="103"/>
                </a:lnTo>
                <a:lnTo>
                  <a:pt x="9" y="101"/>
                </a:lnTo>
                <a:lnTo>
                  <a:pt x="6" y="97"/>
                </a:lnTo>
                <a:lnTo>
                  <a:pt x="5" y="95"/>
                </a:lnTo>
                <a:lnTo>
                  <a:pt x="3" y="94"/>
                </a:lnTo>
                <a:lnTo>
                  <a:pt x="2" y="94"/>
                </a:lnTo>
                <a:lnTo>
                  <a:pt x="2" y="93"/>
                </a:lnTo>
                <a:lnTo>
                  <a:pt x="0" y="93"/>
                </a:lnTo>
                <a:lnTo>
                  <a:pt x="0" y="91"/>
                </a:lnTo>
                <a:lnTo>
                  <a:pt x="2" y="91"/>
                </a:lnTo>
                <a:lnTo>
                  <a:pt x="2" y="90"/>
                </a:lnTo>
                <a:lnTo>
                  <a:pt x="3" y="90"/>
                </a:lnTo>
                <a:lnTo>
                  <a:pt x="3" y="88"/>
                </a:lnTo>
                <a:lnTo>
                  <a:pt x="5" y="88"/>
                </a:lnTo>
                <a:lnTo>
                  <a:pt x="3" y="88"/>
                </a:lnTo>
                <a:lnTo>
                  <a:pt x="3" y="87"/>
                </a:lnTo>
                <a:lnTo>
                  <a:pt x="5" y="87"/>
                </a:lnTo>
                <a:lnTo>
                  <a:pt x="5" y="85"/>
                </a:lnTo>
                <a:lnTo>
                  <a:pt x="5" y="84"/>
                </a:lnTo>
                <a:lnTo>
                  <a:pt x="6" y="84"/>
                </a:lnTo>
                <a:lnTo>
                  <a:pt x="5" y="84"/>
                </a:lnTo>
                <a:lnTo>
                  <a:pt x="3" y="84"/>
                </a:lnTo>
                <a:lnTo>
                  <a:pt x="3" y="83"/>
                </a:lnTo>
                <a:lnTo>
                  <a:pt x="5" y="83"/>
                </a:lnTo>
                <a:lnTo>
                  <a:pt x="6" y="83"/>
                </a:lnTo>
                <a:lnTo>
                  <a:pt x="8" y="83"/>
                </a:lnTo>
                <a:lnTo>
                  <a:pt x="9" y="83"/>
                </a:lnTo>
                <a:lnTo>
                  <a:pt x="9" y="81"/>
                </a:lnTo>
                <a:lnTo>
                  <a:pt x="10" y="81"/>
                </a:lnTo>
                <a:lnTo>
                  <a:pt x="9" y="81"/>
                </a:lnTo>
                <a:lnTo>
                  <a:pt x="9" y="80"/>
                </a:lnTo>
                <a:lnTo>
                  <a:pt x="9" y="78"/>
                </a:lnTo>
                <a:lnTo>
                  <a:pt x="9" y="77"/>
                </a:lnTo>
                <a:lnTo>
                  <a:pt x="10" y="77"/>
                </a:lnTo>
                <a:lnTo>
                  <a:pt x="12" y="77"/>
                </a:lnTo>
                <a:lnTo>
                  <a:pt x="12" y="75"/>
                </a:lnTo>
                <a:lnTo>
                  <a:pt x="12" y="74"/>
                </a:lnTo>
                <a:lnTo>
                  <a:pt x="12" y="73"/>
                </a:lnTo>
                <a:lnTo>
                  <a:pt x="10" y="73"/>
                </a:lnTo>
                <a:lnTo>
                  <a:pt x="10" y="71"/>
                </a:lnTo>
                <a:lnTo>
                  <a:pt x="12" y="71"/>
                </a:lnTo>
                <a:lnTo>
                  <a:pt x="12" y="70"/>
                </a:lnTo>
                <a:lnTo>
                  <a:pt x="13" y="70"/>
                </a:lnTo>
                <a:lnTo>
                  <a:pt x="13" y="68"/>
                </a:lnTo>
                <a:lnTo>
                  <a:pt x="13" y="70"/>
                </a:lnTo>
                <a:lnTo>
                  <a:pt x="15" y="70"/>
                </a:lnTo>
                <a:lnTo>
                  <a:pt x="15" y="68"/>
                </a:lnTo>
                <a:lnTo>
                  <a:pt x="15" y="67"/>
                </a:lnTo>
                <a:lnTo>
                  <a:pt x="16" y="67"/>
                </a:lnTo>
                <a:lnTo>
                  <a:pt x="16" y="65"/>
                </a:lnTo>
                <a:lnTo>
                  <a:pt x="15" y="65"/>
                </a:lnTo>
                <a:lnTo>
                  <a:pt x="16" y="64"/>
                </a:lnTo>
                <a:lnTo>
                  <a:pt x="15" y="64"/>
                </a:lnTo>
                <a:lnTo>
                  <a:pt x="15" y="63"/>
                </a:lnTo>
                <a:lnTo>
                  <a:pt x="16" y="63"/>
                </a:lnTo>
                <a:lnTo>
                  <a:pt x="16" y="61"/>
                </a:lnTo>
                <a:lnTo>
                  <a:pt x="15" y="61"/>
                </a:lnTo>
                <a:lnTo>
                  <a:pt x="16" y="61"/>
                </a:lnTo>
                <a:lnTo>
                  <a:pt x="15" y="60"/>
                </a:lnTo>
                <a:lnTo>
                  <a:pt x="15" y="58"/>
                </a:lnTo>
                <a:lnTo>
                  <a:pt x="15" y="57"/>
                </a:lnTo>
                <a:lnTo>
                  <a:pt x="16" y="57"/>
                </a:lnTo>
                <a:lnTo>
                  <a:pt x="16" y="55"/>
                </a:lnTo>
                <a:lnTo>
                  <a:pt x="18" y="55"/>
                </a:lnTo>
                <a:lnTo>
                  <a:pt x="16" y="55"/>
                </a:lnTo>
                <a:lnTo>
                  <a:pt x="16" y="54"/>
                </a:lnTo>
                <a:lnTo>
                  <a:pt x="16" y="53"/>
                </a:lnTo>
                <a:lnTo>
                  <a:pt x="18" y="53"/>
                </a:lnTo>
                <a:lnTo>
                  <a:pt x="18" y="51"/>
                </a:lnTo>
                <a:lnTo>
                  <a:pt x="18" y="50"/>
                </a:lnTo>
                <a:lnTo>
                  <a:pt x="18" y="48"/>
                </a:lnTo>
                <a:lnTo>
                  <a:pt x="18" y="47"/>
                </a:lnTo>
                <a:lnTo>
                  <a:pt x="18" y="45"/>
                </a:lnTo>
                <a:lnTo>
                  <a:pt x="19" y="45"/>
                </a:lnTo>
                <a:lnTo>
                  <a:pt x="19" y="44"/>
                </a:lnTo>
                <a:lnTo>
                  <a:pt x="20" y="44"/>
                </a:lnTo>
                <a:lnTo>
                  <a:pt x="20" y="43"/>
                </a:lnTo>
                <a:lnTo>
                  <a:pt x="22" y="43"/>
                </a:lnTo>
                <a:lnTo>
                  <a:pt x="22" y="41"/>
                </a:lnTo>
                <a:lnTo>
                  <a:pt x="23" y="40"/>
                </a:lnTo>
                <a:lnTo>
                  <a:pt x="26" y="40"/>
                </a:lnTo>
                <a:lnTo>
                  <a:pt x="28" y="38"/>
                </a:lnTo>
                <a:lnTo>
                  <a:pt x="30" y="37"/>
                </a:lnTo>
                <a:lnTo>
                  <a:pt x="32" y="37"/>
                </a:lnTo>
                <a:lnTo>
                  <a:pt x="33" y="35"/>
                </a:lnTo>
                <a:lnTo>
                  <a:pt x="36" y="34"/>
                </a:lnTo>
                <a:lnTo>
                  <a:pt x="38" y="33"/>
                </a:lnTo>
                <a:lnTo>
                  <a:pt x="39" y="31"/>
                </a:lnTo>
                <a:lnTo>
                  <a:pt x="39" y="30"/>
                </a:lnTo>
                <a:lnTo>
                  <a:pt x="40" y="28"/>
                </a:lnTo>
                <a:lnTo>
                  <a:pt x="42" y="25"/>
                </a:lnTo>
                <a:lnTo>
                  <a:pt x="42" y="24"/>
                </a:lnTo>
                <a:lnTo>
                  <a:pt x="43" y="23"/>
                </a:lnTo>
                <a:lnTo>
                  <a:pt x="43" y="20"/>
                </a:lnTo>
                <a:lnTo>
                  <a:pt x="43" y="18"/>
                </a:lnTo>
                <a:lnTo>
                  <a:pt x="43" y="17"/>
                </a:lnTo>
                <a:lnTo>
                  <a:pt x="45" y="14"/>
                </a:lnTo>
                <a:lnTo>
                  <a:pt x="46" y="14"/>
                </a:lnTo>
                <a:lnTo>
                  <a:pt x="45" y="11"/>
                </a:lnTo>
                <a:lnTo>
                  <a:pt x="46" y="11"/>
                </a:lnTo>
                <a:lnTo>
                  <a:pt x="46" y="10"/>
                </a:lnTo>
                <a:lnTo>
                  <a:pt x="45" y="5"/>
                </a:lnTo>
                <a:lnTo>
                  <a:pt x="46" y="4"/>
                </a:lnTo>
                <a:lnTo>
                  <a:pt x="48" y="4"/>
                </a:lnTo>
                <a:lnTo>
                  <a:pt x="48" y="2"/>
                </a:lnTo>
                <a:lnTo>
                  <a:pt x="49" y="2"/>
                </a:lnTo>
                <a:lnTo>
                  <a:pt x="49" y="1"/>
                </a:lnTo>
                <a:lnTo>
                  <a:pt x="50" y="0"/>
                </a:lnTo>
                <a:lnTo>
                  <a:pt x="52" y="0"/>
                </a:lnTo>
                <a:lnTo>
                  <a:pt x="53" y="0"/>
                </a:lnTo>
                <a:lnTo>
                  <a:pt x="55" y="0"/>
                </a:lnTo>
                <a:lnTo>
                  <a:pt x="56" y="0"/>
                </a:lnTo>
                <a:lnTo>
                  <a:pt x="56" y="1"/>
                </a:lnTo>
                <a:lnTo>
                  <a:pt x="58" y="1"/>
                </a:lnTo>
                <a:lnTo>
                  <a:pt x="59" y="1"/>
                </a:lnTo>
                <a:lnTo>
                  <a:pt x="59" y="0"/>
                </a:lnTo>
                <a:lnTo>
                  <a:pt x="60" y="0"/>
                </a:lnTo>
                <a:lnTo>
                  <a:pt x="60" y="1"/>
                </a:lnTo>
                <a:lnTo>
                  <a:pt x="62" y="1"/>
                </a:lnTo>
                <a:lnTo>
                  <a:pt x="63" y="1"/>
                </a:lnTo>
                <a:lnTo>
                  <a:pt x="65" y="2"/>
                </a:lnTo>
                <a:lnTo>
                  <a:pt x="66" y="4"/>
                </a:lnTo>
                <a:lnTo>
                  <a:pt x="66" y="5"/>
                </a:lnTo>
                <a:lnTo>
                  <a:pt x="68" y="7"/>
                </a:lnTo>
                <a:lnTo>
                  <a:pt x="68" y="8"/>
                </a:lnTo>
                <a:lnTo>
                  <a:pt x="70" y="10"/>
                </a:lnTo>
                <a:lnTo>
                  <a:pt x="70" y="11"/>
                </a:lnTo>
                <a:lnTo>
                  <a:pt x="72" y="11"/>
                </a:lnTo>
                <a:lnTo>
                  <a:pt x="73" y="11"/>
                </a:lnTo>
                <a:lnTo>
                  <a:pt x="78" y="12"/>
                </a:lnTo>
                <a:lnTo>
                  <a:pt x="78" y="14"/>
                </a:lnTo>
                <a:lnTo>
                  <a:pt x="80" y="14"/>
                </a:lnTo>
                <a:lnTo>
                  <a:pt x="80" y="15"/>
                </a:lnTo>
                <a:lnTo>
                  <a:pt x="82" y="15"/>
                </a:lnTo>
                <a:lnTo>
                  <a:pt x="82" y="17"/>
                </a:lnTo>
                <a:lnTo>
                  <a:pt x="83" y="18"/>
                </a:lnTo>
                <a:lnTo>
                  <a:pt x="83" y="21"/>
                </a:lnTo>
                <a:lnTo>
                  <a:pt x="85" y="23"/>
                </a:lnTo>
                <a:lnTo>
                  <a:pt x="85" y="24"/>
                </a:lnTo>
                <a:lnTo>
                  <a:pt x="85" y="25"/>
                </a:lnTo>
                <a:lnTo>
                  <a:pt x="86" y="27"/>
                </a:lnTo>
                <a:lnTo>
                  <a:pt x="85" y="28"/>
                </a:lnTo>
                <a:lnTo>
                  <a:pt x="86" y="28"/>
                </a:lnTo>
                <a:lnTo>
                  <a:pt x="86" y="30"/>
                </a:lnTo>
                <a:lnTo>
                  <a:pt x="88" y="30"/>
                </a:lnTo>
                <a:lnTo>
                  <a:pt x="89" y="31"/>
                </a:lnTo>
                <a:lnTo>
                  <a:pt x="90" y="33"/>
                </a:lnTo>
                <a:lnTo>
                  <a:pt x="92" y="33"/>
                </a:lnTo>
                <a:lnTo>
                  <a:pt x="93" y="34"/>
                </a:lnTo>
                <a:lnTo>
                  <a:pt x="93" y="35"/>
                </a:lnTo>
                <a:lnTo>
                  <a:pt x="95" y="35"/>
                </a:lnTo>
                <a:lnTo>
                  <a:pt x="96" y="35"/>
                </a:lnTo>
                <a:lnTo>
                  <a:pt x="98" y="34"/>
                </a:lnTo>
                <a:lnTo>
                  <a:pt x="99" y="34"/>
                </a:lnTo>
                <a:lnTo>
                  <a:pt x="99" y="33"/>
                </a:lnTo>
                <a:lnTo>
                  <a:pt x="99" y="31"/>
                </a:lnTo>
                <a:lnTo>
                  <a:pt x="100" y="31"/>
                </a:lnTo>
                <a:lnTo>
                  <a:pt x="100" y="30"/>
                </a:lnTo>
                <a:lnTo>
                  <a:pt x="103" y="33"/>
                </a:lnTo>
                <a:lnTo>
                  <a:pt x="108" y="41"/>
                </a:lnTo>
                <a:lnTo>
                  <a:pt x="108" y="43"/>
                </a:lnTo>
                <a:lnTo>
                  <a:pt x="106" y="44"/>
                </a:lnTo>
                <a:lnTo>
                  <a:pt x="106" y="45"/>
                </a:lnTo>
                <a:lnTo>
                  <a:pt x="105" y="45"/>
                </a:lnTo>
                <a:lnTo>
                  <a:pt x="103" y="47"/>
                </a:lnTo>
                <a:lnTo>
                  <a:pt x="102" y="48"/>
                </a:lnTo>
                <a:lnTo>
                  <a:pt x="99" y="48"/>
                </a:lnTo>
                <a:lnTo>
                  <a:pt x="98" y="50"/>
                </a:lnTo>
                <a:lnTo>
                  <a:pt x="96" y="51"/>
                </a:lnTo>
                <a:lnTo>
                  <a:pt x="96" y="53"/>
                </a:lnTo>
                <a:lnTo>
                  <a:pt x="95" y="54"/>
                </a:lnTo>
                <a:lnTo>
                  <a:pt x="95" y="55"/>
                </a:lnTo>
                <a:lnTo>
                  <a:pt x="95" y="57"/>
                </a:lnTo>
                <a:lnTo>
                  <a:pt x="96" y="57"/>
                </a:lnTo>
                <a:lnTo>
                  <a:pt x="96" y="58"/>
                </a:lnTo>
                <a:lnTo>
                  <a:pt x="98" y="60"/>
                </a:lnTo>
                <a:lnTo>
                  <a:pt x="98" y="63"/>
                </a:lnTo>
                <a:lnTo>
                  <a:pt x="98" y="64"/>
                </a:lnTo>
                <a:lnTo>
                  <a:pt x="96" y="65"/>
                </a:lnTo>
                <a:lnTo>
                  <a:pt x="96" y="67"/>
                </a:lnTo>
                <a:lnTo>
                  <a:pt x="96" y="68"/>
                </a:lnTo>
                <a:lnTo>
                  <a:pt x="96" y="70"/>
                </a:lnTo>
                <a:lnTo>
                  <a:pt x="95" y="70"/>
                </a:lnTo>
                <a:lnTo>
                  <a:pt x="93" y="71"/>
                </a:lnTo>
                <a:lnTo>
                  <a:pt x="93" y="73"/>
                </a:lnTo>
              </a:path>
            </a:pathLst>
          </a:custGeom>
          <a:solidFill>
            <a:schemeClr val="bg1"/>
          </a:solidFill>
          <a:ln w="3175" cmpd="sng">
            <a:solidFill>
              <a:srgbClr val="808080"/>
            </a:solidFill>
            <a:prstDash val="solid"/>
            <a:round/>
            <a:headEnd/>
            <a:tailEnd/>
          </a:ln>
        </p:spPr>
        <p:txBody>
          <a:bodyPr/>
          <a:lstStyle/>
          <a:p>
            <a:endParaRPr lang="en-US"/>
          </a:p>
        </p:txBody>
      </p:sp>
      <p:sp>
        <p:nvSpPr>
          <p:cNvPr id="14722" name="Freeform 986"/>
          <p:cNvSpPr>
            <a:spLocks/>
          </p:cNvSpPr>
          <p:nvPr/>
        </p:nvSpPr>
        <p:spPr bwMode="auto">
          <a:xfrm>
            <a:off x="2957513" y="4964113"/>
            <a:ext cx="222250" cy="234950"/>
          </a:xfrm>
          <a:custGeom>
            <a:avLst/>
            <a:gdLst>
              <a:gd name="T0" fmla="*/ 7 w 188"/>
              <a:gd name="T1" fmla="*/ 54 h 273"/>
              <a:gd name="T2" fmla="*/ 16 w 188"/>
              <a:gd name="T3" fmla="*/ 53 h 273"/>
              <a:gd name="T4" fmla="*/ 32 w 188"/>
              <a:gd name="T5" fmla="*/ 49 h 273"/>
              <a:gd name="T6" fmla="*/ 43 w 188"/>
              <a:gd name="T7" fmla="*/ 61 h 273"/>
              <a:gd name="T8" fmla="*/ 55 w 188"/>
              <a:gd name="T9" fmla="*/ 63 h 273"/>
              <a:gd name="T10" fmla="*/ 60 w 188"/>
              <a:gd name="T11" fmla="*/ 56 h 273"/>
              <a:gd name="T12" fmla="*/ 62 w 188"/>
              <a:gd name="T13" fmla="*/ 41 h 273"/>
              <a:gd name="T14" fmla="*/ 72 w 188"/>
              <a:gd name="T15" fmla="*/ 43 h 273"/>
              <a:gd name="T16" fmla="*/ 79 w 188"/>
              <a:gd name="T17" fmla="*/ 34 h 273"/>
              <a:gd name="T18" fmla="*/ 85 w 188"/>
              <a:gd name="T19" fmla="*/ 27 h 273"/>
              <a:gd name="T20" fmla="*/ 95 w 188"/>
              <a:gd name="T21" fmla="*/ 21 h 273"/>
              <a:gd name="T22" fmla="*/ 93 w 188"/>
              <a:gd name="T23" fmla="*/ 11 h 273"/>
              <a:gd name="T24" fmla="*/ 100 w 188"/>
              <a:gd name="T25" fmla="*/ 4 h 273"/>
              <a:gd name="T26" fmla="*/ 113 w 188"/>
              <a:gd name="T27" fmla="*/ 0 h 273"/>
              <a:gd name="T28" fmla="*/ 118 w 188"/>
              <a:gd name="T29" fmla="*/ 11 h 273"/>
              <a:gd name="T30" fmla="*/ 113 w 188"/>
              <a:gd name="T31" fmla="*/ 23 h 273"/>
              <a:gd name="T32" fmla="*/ 102 w 188"/>
              <a:gd name="T33" fmla="*/ 31 h 273"/>
              <a:gd name="T34" fmla="*/ 109 w 188"/>
              <a:gd name="T35" fmla="*/ 47 h 273"/>
              <a:gd name="T36" fmla="*/ 120 w 188"/>
              <a:gd name="T37" fmla="*/ 53 h 273"/>
              <a:gd name="T38" fmla="*/ 130 w 188"/>
              <a:gd name="T39" fmla="*/ 53 h 273"/>
              <a:gd name="T40" fmla="*/ 140 w 188"/>
              <a:gd name="T41" fmla="*/ 56 h 273"/>
              <a:gd name="T42" fmla="*/ 140 w 188"/>
              <a:gd name="T43" fmla="*/ 64 h 273"/>
              <a:gd name="T44" fmla="*/ 142 w 188"/>
              <a:gd name="T45" fmla="*/ 71 h 273"/>
              <a:gd name="T46" fmla="*/ 143 w 188"/>
              <a:gd name="T47" fmla="*/ 81 h 273"/>
              <a:gd name="T48" fmla="*/ 148 w 188"/>
              <a:gd name="T49" fmla="*/ 81 h 273"/>
              <a:gd name="T50" fmla="*/ 159 w 188"/>
              <a:gd name="T51" fmla="*/ 69 h 273"/>
              <a:gd name="T52" fmla="*/ 168 w 188"/>
              <a:gd name="T53" fmla="*/ 64 h 273"/>
              <a:gd name="T54" fmla="*/ 179 w 188"/>
              <a:gd name="T55" fmla="*/ 67 h 273"/>
              <a:gd name="T56" fmla="*/ 181 w 188"/>
              <a:gd name="T57" fmla="*/ 79 h 273"/>
              <a:gd name="T58" fmla="*/ 176 w 188"/>
              <a:gd name="T59" fmla="*/ 84 h 273"/>
              <a:gd name="T60" fmla="*/ 176 w 188"/>
              <a:gd name="T61" fmla="*/ 94 h 273"/>
              <a:gd name="T62" fmla="*/ 170 w 188"/>
              <a:gd name="T63" fmla="*/ 101 h 273"/>
              <a:gd name="T64" fmla="*/ 172 w 188"/>
              <a:gd name="T65" fmla="*/ 111 h 273"/>
              <a:gd name="T66" fmla="*/ 170 w 188"/>
              <a:gd name="T67" fmla="*/ 114 h 273"/>
              <a:gd name="T68" fmla="*/ 166 w 188"/>
              <a:gd name="T69" fmla="*/ 117 h 273"/>
              <a:gd name="T70" fmla="*/ 163 w 188"/>
              <a:gd name="T71" fmla="*/ 129 h 273"/>
              <a:gd name="T72" fmla="*/ 162 w 188"/>
              <a:gd name="T73" fmla="*/ 136 h 273"/>
              <a:gd name="T74" fmla="*/ 172 w 188"/>
              <a:gd name="T75" fmla="*/ 139 h 273"/>
              <a:gd name="T76" fmla="*/ 179 w 188"/>
              <a:gd name="T77" fmla="*/ 146 h 273"/>
              <a:gd name="T78" fmla="*/ 183 w 188"/>
              <a:gd name="T79" fmla="*/ 154 h 273"/>
              <a:gd name="T80" fmla="*/ 183 w 188"/>
              <a:gd name="T81" fmla="*/ 162 h 273"/>
              <a:gd name="T82" fmla="*/ 188 w 188"/>
              <a:gd name="T83" fmla="*/ 173 h 273"/>
              <a:gd name="T84" fmla="*/ 182 w 188"/>
              <a:gd name="T85" fmla="*/ 182 h 273"/>
              <a:gd name="T86" fmla="*/ 181 w 188"/>
              <a:gd name="T87" fmla="*/ 190 h 273"/>
              <a:gd name="T88" fmla="*/ 175 w 188"/>
              <a:gd name="T89" fmla="*/ 196 h 273"/>
              <a:gd name="T90" fmla="*/ 169 w 188"/>
              <a:gd name="T91" fmla="*/ 203 h 273"/>
              <a:gd name="T92" fmla="*/ 163 w 188"/>
              <a:gd name="T93" fmla="*/ 214 h 273"/>
              <a:gd name="T94" fmla="*/ 149 w 188"/>
              <a:gd name="T95" fmla="*/ 216 h 273"/>
              <a:gd name="T96" fmla="*/ 138 w 188"/>
              <a:gd name="T97" fmla="*/ 209 h 273"/>
              <a:gd name="T98" fmla="*/ 129 w 188"/>
              <a:gd name="T99" fmla="*/ 199 h 273"/>
              <a:gd name="T100" fmla="*/ 120 w 188"/>
              <a:gd name="T101" fmla="*/ 196 h 273"/>
              <a:gd name="T102" fmla="*/ 120 w 188"/>
              <a:gd name="T103" fmla="*/ 204 h 273"/>
              <a:gd name="T104" fmla="*/ 116 w 188"/>
              <a:gd name="T105" fmla="*/ 213 h 273"/>
              <a:gd name="T106" fmla="*/ 108 w 188"/>
              <a:gd name="T107" fmla="*/ 219 h 273"/>
              <a:gd name="T108" fmla="*/ 106 w 188"/>
              <a:gd name="T109" fmla="*/ 229 h 273"/>
              <a:gd name="T110" fmla="*/ 113 w 188"/>
              <a:gd name="T111" fmla="*/ 237 h 273"/>
              <a:gd name="T112" fmla="*/ 103 w 188"/>
              <a:gd name="T113" fmla="*/ 243 h 273"/>
              <a:gd name="T114" fmla="*/ 99 w 188"/>
              <a:gd name="T115" fmla="*/ 246 h 273"/>
              <a:gd name="T116" fmla="*/ 106 w 188"/>
              <a:gd name="T117" fmla="*/ 252 h 273"/>
              <a:gd name="T118" fmla="*/ 110 w 188"/>
              <a:gd name="T119" fmla="*/ 260 h 273"/>
              <a:gd name="T120" fmla="*/ 120 w 188"/>
              <a:gd name="T121" fmla="*/ 263 h 273"/>
              <a:gd name="T122" fmla="*/ 129 w 188"/>
              <a:gd name="T123" fmla="*/ 267 h 273"/>
              <a:gd name="T124" fmla="*/ 128 w 188"/>
              <a:gd name="T125" fmla="*/ 273 h 27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8"/>
              <a:gd name="T190" fmla="*/ 0 h 273"/>
              <a:gd name="T191" fmla="*/ 188 w 188"/>
              <a:gd name="T192" fmla="*/ 273 h 27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8" h="273">
                <a:moveTo>
                  <a:pt x="0" y="49"/>
                </a:moveTo>
                <a:lnTo>
                  <a:pt x="2" y="49"/>
                </a:lnTo>
                <a:lnTo>
                  <a:pt x="3" y="49"/>
                </a:lnTo>
                <a:lnTo>
                  <a:pt x="3" y="50"/>
                </a:lnTo>
                <a:lnTo>
                  <a:pt x="5" y="50"/>
                </a:lnTo>
                <a:lnTo>
                  <a:pt x="5" y="51"/>
                </a:lnTo>
                <a:lnTo>
                  <a:pt x="6" y="53"/>
                </a:lnTo>
                <a:lnTo>
                  <a:pt x="6" y="54"/>
                </a:lnTo>
                <a:lnTo>
                  <a:pt x="7" y="54"/>
                </a:lnTo>
                <a:lnTo>
                  <a:pt x="9" y="56"/>
                </a:lnTo>
                <a:lnTo>
                  <a:pt x="9" y="54"/>
                </a:lnTo>
                <a:lnTo>
                  <a:pt x="10" y="56"/>
                </a:lnTo>
                <a:lnTo>
                  <a:pt x="12" y="56"/>
                </a:lnTo>
                <a:lnTo>
                  <a:pt x="13" y="56"/>
                </a:lnTo>
                <a:lnTo>
                  <a:pt x="13" y="54"/>
                </a:lnTo>
                <a:lnTo>
                  <a:pt x="15" y="54"/>
                </a:lnTo>
                <a:lnTo>
                  <a:pt x="15" y="53"/>
                </a:lnTo>
                <a:lnTo>
                  <a:pt x="16" y="53"/>
                </a:lnTo>
                <a:lnTo>
                  <a:pt x="17" y="51"/>
                </a:lnTo>
                <a:lnTo>
                  <a:pt x="19" y="51"/>
                </a:lnTo>
                <a:lnTo>
                  <a:pt x="20" y="51"/>
                </a:lnTo>
                <a:lnTo>
                  <a:pt x="22" y="51"/>
                </a:lnTo>
                <a:lnTo>
                  <a:pt x="23" y="51"/>
                </a:lnTo>
                <a:lnTo>
                  <a:pt x="25" y="51"/>
                </a:lnTo>
                <a:lnTo>
                  <a:pt x="25" y="50"/>
                </a:lnTo>
                <a:lnTo>
                  <a:pt x="27" y="50"/>
                </a:lnTo>
                <a:lnTo>
                  <a:pt x="32" y="49"/>
                </a:lnTo>
                <a:lnTo>
                  <a:pt x="33" y="49"/>
                </a:lnTo>
                <a:lnTo>
                  <a:pt x="33" y="51"/>
                </a:lnTo>
                <a:lnTo>
                  <a:pt x="35" y="59"/>
                </a:lnTo>
                <a:lnTo>
                  <a:pt x="36" y="60"/>
                </a:lnTo>
                <a:lnTo>
                  <a:pt x="38" y="60"/>
                </a:lnTo>
                <a:lnTo>
                  <a:pt x="39" y="60"/>
                </a:lnTo>
                <a:lnTo>
                  <a:pt x="40" y="61"/>
                </a:lnTo>
                <a:lnTo>
                  <a:pt x="42" y="60"/>
                </a:lnTo>
                <a:lnTo>
                  <a:pt x="43" y="61"/>
                </a:lnTo>
                <a:lnTo>
                  <a:pt x="45" y="61"/>
                </a:lnTo>
                <a:lnTo>
                  <a:pt x="45" y="60"/>
                </a:lnTo>
                <a:lnTo>
                  <a:pt x="46" y="60"/>
                </a:lnTo>
                <a:lnTo>
                  <a:pt x="48" y="61"/>
                </a:lnTo>
                <a:lnTo>
                  <a:pt x="49" y="61"/>
                </a:lnTo>
                <a:lnTo>
                  <a:pt x="50" y="61"/>
                </a:lnTo>
                <a:lnTo>
                  <a:pt x="52" y="61"/>
                </a:lnTo>
                <a:lnTo>
                  <a:pt x="53" y="63"/>
                </a:lnTo>
                <a:lnTo>
                  <a:pt x="55" y="63"/>
                </a:lnTo>
                <a:lnTo>
                  <a:pt x="56" y="63"/>
                </a:lnTo>
                <a:lnTo>
                  <a:pt x="58" y="63"/>
                </a:lnTo>
                <a:lnTo>
                  <a:pt x="59" y="63"/>
                </a:lnTo>
                <a:lnTo>
                  <a:pt x="59" y="61"/>
                </a:lnTo>
                <a:lnTo>
                  <a:pt x="60" y="61"/>
                </a:lnTo>
                <a:lnTo>
                  <a:pt x="60" y="60"/>
                </a:lnTo>
                <a:lnTo>
                  <a:pt x="60" y="59"/>
                </a:lnTo>
                <a:lnTo>
                  <a:pt x="60" y="57"/>
                </a:lnTo>
                <a:lnTo>
                  <a:pt x="60" y="56"/>
                </a:lnTo>
                <a:lnTo>
                  <a:pt x="60" y="54"/>
                </a:lnTo>
                <a:lnTo>
                  <a:pt x="62" y="54"/>
                </a:lnTo>
                <a:lnTo>
                  <a:pt x="62" y="53"/>
                </a:lnTo>
                <a:lnTo>
                  <a:pt x="62" y="51"/>
                </a:lnTo>
                <a:lnTo>
                  <a:pt x="60" y="50"/>
                </a:lnTo>
                <a:lnTo>
                  <a:pt x="62" y="50"/>
                </a:lnTo>
                <a:lnTo>
                  <a:pt x="62" y="49"/>
                </a:lnTo>
                <a:lnTo>
                  <a:pt x="60" y="41"/>
                </a:lnTo>
                <a:lnTo>
                  <a:pt x="62" y="41"/>
                </a:lnTo>
                <a:lnTo>
                  <a:pt x="62" y="43"/>
                </a:lnTo>
                <a:lnTo>
                  <a:pt x="63" y="43"/>
                </a:lnTo>
                <a:lnTo>
                  <a:pt x="65" y="43"/>
                </a:lnTo>
                <a:lnTo>
                  <a:pt x="65" y="44"/>
                </a:lnTo>
                <a:lnTo>
                  <a:pt x="66" y="44"/>
                </a:lnTo>
                <a:lnTo>
                  <a:pt x="68" y="43"/>
                </a:lnTo>
                <a:lnTo>
                  <a:pt x="69" y="43"/>
                </a:lnTo>
                <a:lnTo>
                  <a:pt x="70" y="43"/>
                </a:lnTo>
                <a:lnTo>
                  <a:pt x="72" y="43"/>
                </a:lnTo>
                <a:lnTo>
                  <a:pt x="73" y="44"/>
                </a:lnTo>
                <a:lnTo>
                  <a:pt x="73" y="43"/>
                </a:lnTo>
                <a:lnTo>
                  <a:pt x="75" y="43"/>
                </a:lnTo>
                <a:lnTo>
                  <a:pt x="76" y="41"/>
                </a:lnTo>
                <a:lnTo>
                  <a:pt x="75" y="40"/>
                </a:lnTo>
                <a:lnTo>
                  <a:pt x="76" y="39"/>
                </a:lnTo>
                <a:lnTo>
                  <a:pt x="78" y="37"/>
                </a:lnTo>
                <a:lnTo>
                  <a:pt x="79" y="36"/>
                </a:lnTo>
                <a:lnTo>
                  <a:pt x="79" y="34"/>
                </a:lnTo>
                <a:lnTo>
                  <a:pt x="79" y="33"/>
                </a:lnTo>
                <a:lnTo>
                  <a:pt x="79" y="31"/>
                </a:lnTo>
                <a:lnTo>
                  <a:pt x="80" y="31"/>
                </a:lnTo>
                <a:lnTo>
                  <a:pt x="82" y="31"/>
                </a:lnTo>
                <a:lnTo>
                  <a:pt x="83" y="31"/>
                </a:lnTo>
                <a:lnTo>
                  <a:pt x="83" y="30"/>
                </a:lnTo>
                <a:lnTo>
                  <a:pt x="83" y="29"/>
                </a:lnTo>
                <a:lnTo>
                  <a:pt x="83" y="27"/>
                </a:lnTo>
                <a:lnTo>
                  <a:pt x="85" y="27"/>
                </a:lnTo>
                <a:lnTo>
                  <a:pt x="86" y="27"/>
                </a:lnTo>
                <a:lnTo>
                  <a:pt x="88" y="27"/>
                </a:lnTo>
                <a:lnTo>
                  <a:pt x="89" y="27"/>
                </a:lnTo>
                <a:lnTo>
                  <a:pt x="89" y="26"/>
                </a:lnTo>
                <a:lnTo>
                  <a:pt x="89" y="24"/>
                </a:lnTo>
                <a:lnTo>
                  <a:pt x="90" y="23"/>
                </a:lnTo>
                <a:lnTo>
                  <a:pt x="92" y="23"/>
                </a:lnTo>
                <a:lnTo>
                  <a:pt x="93" y="21"/>
                </a:lnTo>
                <a:lnTo>
                  <a:pt x="95" y="21"/>
                </a:lnTo>
                <a:lnTo>
                  <a:pt x="96" y="20"/>
                </a:lnTo>
                <a:lnTo>
                  <a:pt x="96" y="19"/>
                </a:lnTo>
                <a:lnTo>
                  <a:pt x="96" y="17"/>
                </a:lnTo>
                <a:lnTo>
                  <a:pt x="95" y="17"/>
                </a:lnTo>
                <a:lnTo>
                  <a:pt x="95" y="16"/>
                </a:lnTo>
                <a:lnTo>
                  <a:pt x="95" y="14"/>
                </a:lnTo>
                <a:lnTo>
                  <a:pt x="95" y="13"/>
                </a:lnTo>
                <a:lnTo>
                  <a:pt x="93" y="13"/>
                </a:lnTo>
                <a:lnTo>
                  <a:pt x="93" y="11"/>
                </a:lnTo>
                <a:lnTo>
                  <a:pt x="93" y="10"/>
                </a:lnTo>
                <a:lnTo>
                  <a:pt x="95" y="9"/>
                </a:lnTo>
                <a:lnTo>
                  <a:pt x="95" y="7"/>
                </a:lnTo>
                <a:lnTo>
                  <a:pt x="96" y="7"/>
                </a:lnTo>
                <a:lnTo>
                  <a:pt x="98" y="7"/>
                </a:lnTo>
                <a:lnTo>
                  <a:pt x="98" y="6"/>
                </a:lnTo>
                <a:lnTo>
                  <a:pt x="99" y="6"/>
                </a:lnTo>
                <a:lnTo>
                  <a:pt x="100" y="6"/>
                </a:lnTo>
                <a:lnTo>
                  <a:pt x="100" y="4"/>
                </a:lnTo>
                <a:lnTo>
                  <a:pt x="102" y="4"/>
                </a:lnTo>
                <a:lnTo>
                  <a:pt x="103" y="4"/>
                </a:lnTo>
                <a:lnTo>
                  <a:pt x="105" y="4"/>
                </a:lnTo>
                <a:lnTo>
                  <a:pt x="106" y="3"/>
                </a:lnTo>
                <a:lnTo>
                  <a:pt x="108" y="1"/>
                </a:lnTo>
                <a:lnTo>
                  <a:pt x="109" y="1"/>
                </a:lnTo>
                <a:lnTo>
                  <a:pt x="110" y="0"/>
                </a:lnTo>
                <a:lnTo>
                  <a:pt x="112" y="0"/>
                </a:lnTo>
                <a:lnTo>
                  <a:pt x="113" y="0"/>
                </a:lnTo>
                <a:lnTo>
                  <a:pt x="113" y="1"/>
                </a:lnTo>
                <a:lnTo>
                  <a:pt x="115" y="1"/>
                </a:lnTo>
                <a:lnTo>
                  <a:pt x="115" y="3"/>
                </a:lnTo>
                <a:lnTo>
                  <a:pt x="116" y="3"/>
                </a:lnTo>
                <a:lnTo>
                  <a:pt x="116" y="4"/>
                </a:lnTo>
                <a:lnTo>
                  <a:pt x="116" y="6"/>
                </a:lnTo>
                <a:lnTo>
                  <a:pt x="116" y="9"/>
                </a:lnTo>
                <a:lnTo>
                  <a:pt x="116" y="10"/>
                </a:lnTo>
                <a:lnTo>
                  <a:pt x="118" y="11"/>
                </a:lnTo>
                <a:lnTo>
                  <a:pt x="118" y="14"/>
                </a:lnTo>
                <a:lnTo>
                  <a:pt x="119" y="14"/>
                </a:lnTo>
                <a:lnTo>
                  <a:pt x="118" y="16"/>
                </a:lnTo>
                <a:lnTo>
                  <a:pt x="118" y="17"/>
                </a:lnTo>
                <a:lnTo>
                  <a:pt x="118" y="19"/>
                </a:lnTo>
                <a:lnTo>
                  <a:pt x="118" y="20"/>
                </a:lnTo>
                <a:lnTo>
                  <a:pt x="116" y="20"/>
                </a:lnTo>
                <a:lnTo>
                  <a:pt x="115" y="21"/>
                </a:lnTo>
                <a:lnTo>
                  <a:pt x="113" y="23"/>
                </a:lnTo>
                <a:lnTo>
                  <a:pt x="112" y="26"/>
                </a:lnTo>
                <a:lnTo>
                  <a:pt x="110" y="27"/>
                </a:lnTo>
                <a:lnTo>
                  <a:pt x="109" y="29"/>
                </a:lnTo>
                <a:lnTo>
                  <a:pt x="108" y="29"/>
                </a:lnTo>
                <a:lnTo>
                  <a:pt x="106" y="30"/>
                </a:lnTo>
                <a:lnTo>
                  <a:pt x="105" y="30"/>
                </a:lnTo>
                <a:lnTo>
                  <a:pt x="103" y="30"/>
                </a:lnTo>
                <a:lnTo>
                  <a:pt x="102" y="30"/>
                </a:lnTo>
                <a:lnTo>
                  <a:pt x="102" y="31"/>
                </a:lnTo>
                <a:lnTo>
                  <a:pt x="102" y="33"/>
                </a:lnTo>
                <a:lnTo>
                  <a:pt x="102" y="36"/>
                </a:lnTo>
                <a:lnTo>
                  <a:pt x="102" y="40"/>
                </a:lnTo>
                <a:lnTo>
                  <a:pt x="102" y="41"/>
                </a:lnTo>
                <a:lnTo>
                  <a:pt x="103" y="43"/>
                </a:lnTo>
                <a:lnTo>
                  <a:pt x="106" y="43"/>
                </a:lnTo>
                <a:lnTo>
                  <a:pt x="108" y="43"/>
                </a:lnTo>
                <a:lnTo>
                  <a:pt x="109" y="43"/>
                </a:lnTo>
                <a:lnTo>
                  <a:pt x="109" y="47"/>
                </a:lnTo>
                <a:lnTo>
                  <a:pt x="109" y="51"/>
                </a:lnTo>
                <a:lnTo>
                  <a:pt x="110" y="51"/>
                </a:lnTo>
                <a:lnTo>
                  <a:pt x="112" y="51"/>
                </a:lnTo>
                <a:lnTo>
                  <a:pt x="113" y="51"/>
                </a:lnTo>
                <a:lnTo>
                  <a:pt x="115" y="51"/>
                </a:lnTo>
                <a:lnTo>
                  <a:pt x="116" y="51"/>
                </a:lnTo>
                <a:lnTo>
                  <a:pt x="118" y="51"/>
                </a:lnTo>
                <a:lnTo>
                  <a:pt x="119" y="53"/>
                </a:lnTo>
                <a:lnTo>
                  <a:pt x="120" y="53"/>
                </a:lnTo>
                <a:lnTo>
                  <a:pt x="122" y="53"/>
                </a:lnTo>
                <a:lnTo>
                  <a:pt x="123" y="51"/>
                </a:lnTo>
                <a:lnTo>
                  <a:pt x="125" y="51"/>
                </a:lnTo>
                <a:lnTo>
                  <a:pt x="125" y="50"/>
                </a:lnTo>
                <a:lnTo>
                  <a:pt x="126" y="50"/>
                </a:lnTo>
                <a:lnTo>
                  <a:pt x="126" y="51"/>
                </a:lnTo>
                <a:lnTo>
                  <a:pt x="128" y="51"/>
                </a:lnTo>
                <a:lnTo>
                  <a:pt x="130" y="51"/>
                </a:lnTo>
                <a:lnTo>
                  <a:pt x="130" y="53"/>
                </a:lnTo>
                <a:lnTo>
                  <a:pt x="132" y="53"/>
                </a:lnTo>
                <a:lnTo>
                  <a:pt x="132" y="54"/>
                </a:lnTo>
                <a:lnTo>
                  <a:pt x="133" y="54"/>
                </a:lnTo>
                <a:lnTo>
                  <a:pt x="138" y="53"/>
                </a:lnTo>
                <a:lnTo>
                  <a:pt x="139" y="53"/>
                </a:lnTo>
                <a:lnTo>
                  <a:pt x="139" y="54"/>
                </a:lnTo>
                <a:lnTo>
                  <a:pt x="140" y="54"/>
                </a:lnTo>
                <a:lnTo>
                  <a:pt x="139" y="56"/>
                </a:lnTo>
                <a:lnTo>
                  <a:pt x="140" y="56"/>
                </a:lnTo>
                <a:lnTo>
                  <a:pt x="140" y="57"/>
                </a:lnTo>
                <a:lnTo>
                  <a:pt x="140" y="59"/>
                </a:lnTo>
                <a:lnTo>
                  <a:pt x="140" y="60"/>
                </a:lnTo>
                <a:lnTo>
                  <a:pt x="139" y="60"/>
                </a:lnTo>
                <a:lnTo>
                  <a:pt x="139" y="61"/>
                </a:lnTo>
                <a:lnTo>
                  <a:pt x="140" y="61"/>
                </a:lnTo>
                <a:lnTo>
                  <a:pt x="139" y="63"/>
                </a:lnTo>
                <a:lnTo>
                  <a:pt x="139" y="64"/>
                </a:lnTo>
                <a:lnTo>
                  <a:pt x="140" y="64"/>
                </a:lnTo>
                <a:lnTo>
                  <a:pt x="142" y="64"/>
                </a:lnTo>
                <a:lnTo>
                  <a:pt x="140" y="66"/>
                </a:lnTo>
                <a:lnTo>
                  <a:pt x="139" y="67"/>
                </a:lnTo>
                <a:lnTo>
                  <a:pt x="140" y="67"/>
                </a:lnTo>
                <a:lnTo>
                  <a:pt x="142" y="67"/>
                </a:lnTo>
                <a:lnTo>
                  <a:pt x="143" y="69"/>
                </a:lnTo>
                <a:lnTo>
                  <a:pt x="143" y="70"/>
                </a:lnTo>
                <a:lnTo>
                  <a:pt x="142" y="70"/>
                </a:lnTo>
                <a:lnTo>
                  <a:pt x="142" y="71"/>
                </a:lnTo>
                <a:lnTo>
                  <a:pt x="140" y="71"/>
                </a:lnTo>
                <a:lnTo>
                  <a:pt x="140" y="73"/>
                </a:lnTo>
                <a:lnTo>
                  <a:pt x="140" y="74"/>
                </a:lnTo>
                <a:lnTo>
                  <a:pt x="140" y="76"/>
                </a:lnTo>
                <a:lnTo>
                  <a:pt x="140" y="79"/>
                </a:lnTo>
                <a:lnTo>
                  <a:pt x="140" y="80"/>
                </a:lnTo>
                <a:lnTo>
                  <a:pt x="140" y="81"/>
                </a:lnTo>
                <a:lnTo>
                  <a:pt x="142" y="81"/>
                </a:lnTo>
                <a:lnTo>
                  <a:pt x="143" y="81"/>
                </a:lnTo>
                <a:lnTo>
                  <a:pt x="145" y="81"/>
                </a:lnTo>
                <a:lnTo>
                  <a:pt x="145" y="83"/>
                </a:lnTo>
                <a:lnTo>
                  <a:pt x="143" y="83"/>
                </a:lnTo>
                <a:lnTo>
                  <a:pt x="145" y="83"/>
                </a:lnTo>
                <a:lnTo>
                  <a:pt x="146" y="83"/>
                </a:lnTo>
                <a:lnTo>
                  <a:pt x="146" y="84"/>
                </a:lnTo>
                <a:lnTo>
                  <a:pt x="148" y="84"/>
                </a:lnTo>
                <a:lnTo>
                  <a:pt x="148" y="83"/>
                </a:lnTo>
                <a:lnTo>
                  <a:pt x="148" y="81"/>
                </a:lnTo>
                <a:lnTo>
                  <a:pt x="148" y="80"/>
                </a:lnTo>
                <a:lnTo>
                  <a:pt x="146" y="80"/>
                </a:lnTo>
                <a:lnTo>
                  <a:pt x="146" y="79"/>
                </a:lnTo>
                <a:lnTo>
                  <a:pt x="146" y="77"/>
                </a:lnTo>
                <a:lnTo>
                  <a:pt x="148" y="74"/>
                </a:lnTo>
                <a:lnTo>
                  <a:pt x="149" y="73"/>
                </a:lnTo>
                <a:lnTo>
                  <a:pt x="150" y="73"/>
                </a:lnTo>
                <a:lnTo>
                  <a:pt x="152" y="70"/>
                </a:lnTo>
                <a:lnTo>
                  <a:pt x="159" y="69"/>
                </a:lnTo>
                <a:lnTo>
                  <a:pt x="160" y="69"/>
                </a:lnTo>
                <a:lnTo>
                  <a:pt x="160" y="67"/>
                </a:lnTo>
                <a:lnTo>
                  <a:pt x="160" y="66"/>
                </a:lnTo>
                <a:lnTo>
                  <a:pt x="162" y="64"/>
                </a:lnTo>
                <a:lnTo>
                  <a:pt x="163" y="63"/>
                </a:lnTo>
                <a:lnTo>
                  <a:pt x="165" y="63"/>
                </a:lnTo>
                <a:lnTo>
                  <a:pt x="166" y="63"/>
                </a:lnTo>
                <a:lnTo>
                  <a:pt x="168" y="63"/>
                </a:lnTo>
                <a:lnTo>
                  <a:pt x="168" y="64"/>
                </a:lnTo>
                <a:lnTo>
                  <a:pt x="169" y="64"/>
                </a:lnTo>
                <a:lnTo>
                  <a:pt x="169" y="63"/>
                </a:lnTo>
                <a:lnTo>
                  <a:pt x="170" y="63"/>
                </a:lnTo>
                <a:lnTo>
                  <a:pt x="173" y="63"/>
                </a:lnTo>
                <a:lnTo>
                  <a:pt x="175" y="64"/>
                </a:lnTo>
                <a:lnTo>
                  <a:pt x="176" y="66"/>
                </a:lnTo>
                <a:lnTo>
                  <a:pt x="178" y="66"/>
                </a:lnTo>
                <a:lnTo>
                  <a:pt x="178" y="67"/>
                </a:lnTo>
                <a:lnTo>
                  <a:pt x="179" y="67"/>
                </a:lnTo>
                <a:lnTo>
                  <a:pt x="179" y="69"/>
                </a:lnTo>
                <a:lnTo>
                  <a:pt x="181" y="70"/>
                </a:lnTo>
                <a:lnTo>
                  <a:pt x="182" y="71"/>
                </a:lnTo>
                <a:lnTo>
                  <a:pt x="182" y="73"/>
                </a:lnTo>
                <a:lnTo>
                  <a:pt x="182" y="74"/>
                </a:lnTo>
                <a:lnTo>
                  <a:pt x="182" y="76"/>
                </a:lnTo>
                <a:lnTo>
                  <a:pt x="182" y="77"/>
                </a:lnTo>
                <a:lnTo>
                  <a:pt x="182" y="79"/>
                </a:lnTo>
                <a:lnTo>
                  <a:pt x="181" y="79"/>
                </a:lnTo>
                <a:lnTo>
                  <a:pt x="181" y="80"/>
                </a:lnTo>
                <a:lnTo>
                  <a:pt x="179" y="80"/>
                </a:lnTo>
                <a:lnTo>
                  <a:pt x="178" y="80"/>
                </a:lnTo>
                <a:lnTo>
                  <a:pt x="178" y="81"/>
                </a:lnTo>
                <a:lnTo>
                  <a:pt x="178" y="83"/>
                </a:lnTo>
                <a:lnTo>
                  <a:pt x="176" y="83"/>
                </a:lnTo>
                <a:lnTo>
                  <a:pt x="176" y="84"/>
                </a:lnTo>
                <a:lnTo>
                  <a:pt x="175" y="84"/>
                </a:lnTo>
                <a:lnTo>
                  <a:pt x="176" y="84"/>
                </a:lnTo>
                <a:lnTo>
                  <a:pt x="176" y="86"/>
                </a:lnTo>
                <a:lnTo>
                  <a:pt x="176" y="87"/>
                </a:lnTo>
                <a:lnTo>
                  <a:pt x="176" y="89"/>
                </a:lnTo>
                <a:lnTo>
                  <a:pt x="176" y="90"/>
                </a:lnTo>
                <a:lnTo>
                  <a:pt x="178" y="90"/>
                </a:lnTo>
                <a:lnTo>
                  <a:pt x="178" y="91"/>
                </a:lnTo>
                <a:lnTo>
                  <a:pt x="176" y="91"/>
                </a:lnTo>
                <a:lnTo>
                  <a:pt x="176" y="93"/>
                </a:lnTo>
                <a:lnTo>
                  <a:pt x="176" y="94"/>
                </a:lnTo>
                <a:lnTo>
                  <a:pt x="175" y="94"/>
                </a:lnTo>
                <a:lnTo>
                  <a:pt x="175" y="96"/>
                </a:lnTo>
                <a:lnTo>
                  <a:pt x="173" y="96"/>
                </a:lnTo>
                <a:lnTo>
                  <a:pt x="173" y="97"/>
                </a:lnTo>
                <a:lnTo>
                  <a:pt x="173" y="99"/>
                </a:lnTo>
                <a:lnTo>
                  <a:pt x="172" y="99"/>
                </a:lnTo>
                <a:lnTo>
                  <a:pt x="172" y="100"/>
                </a:lnTo>
                <a:lnTo>
                  <a:pt x="170" y="100"/>
                </a:lnTo>
                <a:lnTo>
                  <a:pt x="170" y="101"/>
                </a:lnTo>
                <a:lnTo>
                  <a:pt x="172" y="103"/>
                </a:lnTo>
                <a:lnTo>
                  <a:pt x="170" y="103"/>
                </a:lnTo>
                <a:lnTo>
                  <a:pt x="170" y="104"/>
                </a:lnTo>
                <a:lnTo>
                  <a:pt x="170" y="106"/>
                </a:lnTo>
                <a:lnTo>
                  <a:pt x="170" y="107"/>
                </a:lnTo>
                <a:lnTo>
                  <a:pt x="170" y="109"/>
                </a:lnTo>
                <a:lnTo>
                  <a:pt x="170" y="110"/>
                </a:lnTo>
                <a:lnTo>
                  <a:pt x="172" y="110"/>
                </a:lnTo>
                <a:lnTo>
                  <a:pt x="172" y="111"/>
                </a:lnTo>
                <a:lnTo>
                  <a:pt x="170" y="111"/>
                </a:lnTo>
                <a:lnTo>
                  <a:pt x="170" y="113"/>
                </a:lnTo>
                <a:lnTo>
                  <a:pt x="172" y="111"/>
                </a:lnTo>
                <a:lnTo>
                  <a:pt x="173" y="113"/>
                </a:lnTo>
                <a:lnTo>
                  <a:pt x="172" y="113"/>
                </a:lnTo>
                <a:lnTo>
                  <a:pt x="172" y="114"/>
                </a:lnTo>
                <a:lnTo>
                  <a:pt x="170" y="114"/>
                </a:lnTo>
                <a:lnTo>
                  <a:pt x="170" y="113"/>
                </a:lnTo>
                <a:lnTo>
                  <a:pt x="170" y="114"/>
                </a:lnTo>
                <a:lnTo>
                  <a:pt x="169" y="114"/>
                </a:lnTo>
                <a:lnTo>
                  <a:pt x="168" y="114"/>
                </a:lnTo>
                <a:lnTo>
                  <a:pt x="166" y="114"/>
                </a:lnTo>
                <a:lnTo>
                  <a:pt x="165" y="114"/>
                </a:lnTo>
                <a:lnTo>
                  <a:pt x="163" y="114"/>
                </a:lnTo>
                <a:lnTo>
                  <a:pt x="163" y="116"/>
                </a:lnTo>
                <a:lnTo>
                  <a:pt x="165" y="116"/>
                </a:lnTo>
                <a:lnTo>
                  <a:pt x="165" y="117"/>
                </a:lnTo>
                <a:lnTo>
                  <a:pt x="166" y="117"/>
                </a:lnTo>
                <a:lnTo>
                  <a:pt x="166" y="119"/>
                </a:lnTo>
                <a:lnTo>
                  <a:pt x="165" y="120"/>
                </a:lnTo>
                <a:lnTo>
                  <a:pt x="165" y="121"/>
                </a:lnTo>
                <a:lnTo>
                  <a:pt x="166" y="123"/>
                </a:lnTo>
                <a:lnTo>
                  <a:pt x="166" y="126"/>
                </a:lnTo>
                <a:lnTo>
                  <a:pt x="166" y="127"/>
                </a:lnTo>
                <a:lnTo>
                  <a:pt x="165" y="127"/>
                </a:lnTo>
                <a:lnTo>
                  <a:pt x="163" y="127"/>
                </a:lnTo>
                <a:lnTo>
                  <a:pt x="163" y="129"/>
                </a:lnTo>
                <a:lnTo>
                  <a:pt x="162" y="129"/>
                </a:lnTo>
                <a:lnTo>
                  <a:pt x="160" y="129"/>
                </a:lnTo>
                <a:lnTo>
                  <a:pt x="159" y="129"/>
                </a:lnTo>
                <a:lnTo>
                  <a:pt x="159" y="130"/>
                </a:lnTo>
                <a:lnTo>
                  <a:pt x="160" y="131"/>
                </a:lnTo>
                <a:lnTo>
                  <a:pt x="162" y="131"/>
                </a:lnTo>
                <a:lnTo>
                  <a:pt x="162" y="133"/>
                </a:lnTo>
                <a:lnTo>
                  <a:pt x="162" y="134"/>
                </a:lnTo>
                <a:lnTo>
                  <a:pt x="162" y="136"/>
                </a:lnTo>
                <a:lnTo>
                  <a:pt x="162" y="137"/>
                </a:lnTo>
                <a:lnTo>
                  <a:pt x="163" y="137"/>
                </a:lnTo>
                <a:lnTo>
                  <a:pt x="165" y="137"/>
                </a:lnTo>
                <a:lnTo>
                  <a:pt x="166" y="137"/>
                </a:lnTo>
                <a:lnTo>
                  <a:pt x="168" y="137"/>
                </a:lnTo>
                <a:lnTo>
                  <a:pt x="168" y="139"/>
                </a:lnTo>
                <a:lnTo>
                  <a:pt x="169" y="139"/>
                </a:lnTo>
                <a:lnTo>
                  <a:pt x="170" y="139"/>
                </a:lnTo>
                <a:lnTo>
                  <a:pt x="172" y="139"/>
                </a:lnTo>
                <a:lnTo>
                  <a:pt x="173" y="139"/>
                </a:lnTo>
                <a:lnTo>
                  <a:pt x="175" y="140"/>
                </a:lnTo>
                <a:lnTo>
                  <a:pt x="175" y="142"/>
                </a:lnTo>
                <a:lnTo>
                  <a:pt x="176" y="142"/>
                </a:lnTo>
                <a:lnTo>
                  <a:pt x="176" y="143"/>
                </a:lnTo>
                <a:lnTo>
                  <a:pt x="178" y="143"/>
                </a:lnTo>
                <a:lnTo>
                  <a:pt x="178" y="144"/>
                </a:lnTo>
                <a:lnTo>
                  <a:pt x="179" y="144"/>
                </a:lnTo>
                <a:lnTo>
                  <a:pt x="179" y="146"/>
                </a:lnTo>
                <a:lnTo>
                  <a:pt x="178" y="147"/>
                </a:lnTo>
                <a:lnTo>
                  <a:pt x="178" y="149"/>
                </a:lnTo>
                <a:lnTo>
                  <a:pt x="179" y="149"/>
                </a:lnTo>
                <a:lnTo>
                  <a:pt x="181" y="149"/>
                </a:lnTo>
                <a:lnTo>
                  <a:pt x="182" y="149"/>
                </a:lnTo>
                <a:lnTo>
                  <a:pt x="182" y="150"/>
                </a:lnTo>
                <a:lnTo>
                  <a:pt x="183" y="152"/>
                </a:lnTo>
                <a:lnTo>
                  <a:pt x="183" y="153"/>
                </a:lnTo>
                <a:lnTo>
                  <a:pt x="183" y="154"/>
                </a:lnTo>
                <a:lnTo>
                  <a:pt x="185" y="156"/>
                </a:lnTo>
                <a:lnTo>
                  <a:pt x="186" y="156"/>
                </a:lnTo>
                <a:lnTo>
                  <a:pt x="188" y="156"/>
                </a:lnTo>
                <a:lnTo>
                  <a:pt x="188" y="157"/>
                </a:lnTo>
                <a:lnTo>
                  <a:pt x="188" y="159"/>
                </a:lnTo>
                <a:lnTo>
                  <a:pt x="186" y="160"/>
                </a:lnTo>
                <a:lnTo>
                  <a:pt x="185" y="160"/>
                </a:lnTo>
                <a:lnTo>
                  <a:pt x="183" y="160"/>
                </a:lnTo>
                <a:lnTo>
                  <a:pt x="183" y="162"/>
                </a:lnTo>
                <a:lnTo>
                  <a:pt x="183" y="163"/>
                </a:lnTo>
                <a:lnTo>
                  <a:pt x="183" y="164"/>
                </a:lnTo>
                <a:lnTo>
                  <a:pt x="182" y="166"/>
                </a:lnTo>
                <a:lnTo>
                  <a:pt x="183" y="167"/>
                </a:lnTo>
                <a:lnTo>
                  <a:pt x="183" y="169"/>
                </a:lnTo>
                <a:lnTo>
                  <a:pt x="185" y="169"/>
                </a:lnTo>
                <a:lnTo>
                  <a:pt x="186" y="170"/>
                </a:lnTo>
                <a:lnTo>
                  <a:pt x="186" y="172"/>
                </a:lnTo>
                <a:lnTo>
                  <a:pt x="188" y="173"/>
                </a:lnTo>
                <a:lnTo>
                  <a:pt x="188" y="174"/>
                </a:lnTo>
                <a:lnTo>
                  <a:pt x="188" y="176"/>
                </a:lnTo>
                <a:lnTo>
                  <a:pt x="186" y="176"/>
                </a:lnTo>
                <a:lnTo>
                  <a:pt x="185" y="176"/>
                </a:lnTo>
                <a:lnTo>
                  <a:pt x="185" y="177"/>
                </a:lnTo>
                <a:lnTo>
                  <a:pt x="185" y="179"/>
                </a:lnTo>
                <a:lnTo>
                  <a:pt x="183" y="180"/>
                </a:lnTo>
                <a:lnTo>
                  <a:pt x="182" y="180"/>
                </a:lnTo>
                <a:lnTo>
                  <a:pt x="182" y="182"/>
                </a:lnTo>
                <a:lnTo>
                  <a:pt x="181" y="182"/>
                </a:lnTo>
                <a:lnTo>
                  <a:pt x="181" y="183"/>
                </a:lnTo>
                <a:lnTo>
                  <a:pt x="179" y="183"/>
                </a:lnTo>
                <a:lnTo>
                  <a:pt x="179" y="184"/>
                </a:lnTo>
                <a:lnTo>
                  <a:pt x="179" y="186"/>
                </a:lnTo>
                <a:lnTo>
                  <a:pt x="179" y="187"/>
                </a:lnTo>
                <a:lnTo>
                  <a:pt x="179" y="189"/>
                </a:lnTo>
                <a:lnTo>
                  <a:pt x="179" y="190"/>
                </a:lnTo>
                <a:lnTo>
                  <a:pt x="181" y="190"/>
                </a:lnTo>
                <a:lnTo>
                  <a:pt x="182" y="192"/>
                </a:lnTo>
                <a:lnTo>
                  <a:pt x="181" y="193"/>
                </a:lnTo>
                <a:lnTo>
                  <a:pt x="181" y="194"/>
                </a:lnTo>
                <a:lnTo>
                  <a:pt x="181" y="196"/>
                </a:lnTo>
                <a:lnTo>
                  <a:pt x="181" y="197"/>
                </a:lnTo>
                <a:lnTo>
                  <a:pt x="179" y="199"/>
                </a:lnTo>
                <a:lnTo>
                  <a:pt x="178" y="199"/>
                </a:lnTo>
                <a:lnTo>
                  <a:pt x="176" y="197"/>
                </a:lnTo>
                <a:lnTo>
                  <a:pt x="175" y="196"/>
                </a:lnTo>
                <a:lnTo>
                  <a:pt x="173" y="194"/>
                </a:lnTo>
                <a:lnTo>
                  <a:pt x="173" y="196"/>
                </a:lnTo>
                <a:lnTo>
                  <a:pt x="172" y="196"/>
                </a:lnTo>
                <a:lnTo>
                  <a:pt x="170" y="197"/>
                </a:lnTo>
                <a:lnTo>
                  <a:pt x="170" y="199"/>
                </a:lnTo>
                <a:lnTo>
                  <a:pt x="169" y="199"/>
                </a:lnTo>
                <a:lnTo>
                  <a:pt x="169" y="200"/>
                </a:lnTo>
                <a:lnTo>
                  <a:pt x="169" y="202"/>
                </a:lnTo>
                <a:lnTo>
                  <a:pt x="169" y="203"/>
                </a:lnTo>
                <a:lnTo>
                  <a:pt x="168" y="204"/>
                </a:lnTo>
                <a:lnTo>
                  <a:pt x="166" y="204"/>
                </a:lnTo>
                <a:lnTo>
                  <a:pt x="165" y="206"/>
                </a:lnTo>
                <a:lnTo>
                  <a:pt x="163" y="207"/>
                </a:lnTo>
                <a:lnTo>
                  <a:pt x="163" y="209"/>
                </a:lnTo>
                <a:lnTo>
                  <a:pt x="163" y="210"/>
                </a:lnTo>
                <a:lnTo>
                  <a:pt x="163" y="212"/>
                </a:lnTo>
                <a:lnTo>
                  <a:pt x="163" y="213"/>
                </a:lnTo>
                <a:lnTo>
                  <a:pt x="163" y="214"/>
                </a:lnTo>
                <a:lnTo>
                  <a:pt x="162" y="214"/>
                </a:lnTo>
                <a:lnTo>
                  <a:pt x="160" y="214"/>
                </a:lnTo>
                <a:lnTo>
                  <a:pt x="159" y="213"/>
                </a:lnTo>
                <a:lnTo>
                  <a:pt x="158" y="212"/>
                </a:lnTo>
                <a:lnTo>
                  <a:pt x="156" y="212"/>
                </a:lnTo>
                <a:lnTo>
                  <a:pt x="155" y="212"/>
                </a:lnTo>
                <a:lnTo>
                  <a:pt x="152" y="213"/>
                </a:lnTo>
                <a:lnTo>
                  <a:pt x="150" y="214"/>
                </a:lnTo>
                <a:lnTo>
                  <a:pt x="149" y="216"/>
                </a:lnTo>
                <a:lnTo>
                  <a:pt x="148" y="216"/>
                </a:lnTo>
                <a:lnTo>
                  <a:pt x="146" y="216"/>
                </a:lnTo>
                <a:lnTo>
                  <a:pt x="145" y="214"/>
                </a:lnTo>
                <a:lnTo>
                  <a:pt x="143" y="213"/>
                </a:lnTo>
                <a:lnTo>
                  <a:pt x="142" y="212"/>
                </a:lnTo>
                <a:lnTo>
                  <a:pt x="142" y="210"/>
                </a:lnTo>
                <a:lnTo>
                  <a:pt x="140" y="210"/>
                </a:lnTo>
                <a:lnTo>
                  <a:pt x="139" y="209"/>
                </a:lnTo>
                <a:lnTo>
                  <a:pt x="138" y="209"/>
                </a:lnTo>
                <a:lnTo>
                  <a:pt x="136" y="209"/>
                </a:lnTo>
                <a:lnTo>
                  <a:pt x="135" y="209"/>
                </a:lnTo>
                <a:lnTo>
                  <a:pt x="133" y="207"/>
                </a:lnTo>
                <a:lnTo>
                  <a:pt x="132" y="206"/>
                </a:lnTo>
                <a:lnTo>
                  <a:pt x="132" y="204"/>
                </a:lnTo>
                <a:lnTo>
                  <a:pt x="130" y="203"/>
                </a:lnTo>
                <a:lnTo>
                  <a:pt x="130" y="202"/>
                </a:lnTo>
                <a:lnTo>
                  <a:pt x="129" y="200"/>
                </a:lnTo>
                <a:lnTo>
                  <a:pt x="129" y="199"/>
                </a:lnTo>
                <a:lnTo>
                  <a:pt x="129" y="197"/>
                </a:lnTo>
                <a:lnTo>
                  <a:pt x="128" y="197"/>
                </a:lnTo>
                <a:lnTo>
                  <a:pt x="128" y="196"/>
                </a:lnTo>
                <a:lnTo>
                  <a:pt x="128" y="194"/>
                </a:lnTo>
                <a:lnTo>
                  <a:pt x="126" y="194"/>
                </a:lnTo>
                <a:lnTo>
                  <a:pt x="125" y="194"/>
                </a:lnTo>
                <a:lnTo>
                  <a:pt x="123" y="194"/>
                </a:lnTo>
                <a:lnTo>
                  <a:pt x="122" y="196"/>
                </a:lnTo>
                <a:lnTo>
                  <a:pt x="120" y="196"/>
                </a:lnTo>
                <a:lnTo>
                  <a:pt x="118" y="197"/>
                </a:lnTo>
                <a:lnTo>
                  <a:pt x="116" y="197"/>
                </a:lnTo>
                <a:lnTo>
                  <a:pt x="115" y="199"/>
                </a:lnTo>
                <a:lnTo>
                  <a:pt x="115" y="200"/>
                </a:lnTo>
                <a:lnTo>
                  <a:pt x="116" y="202"/>
                </a:lnTo>
                <a:lnTo>
                  <a:pt x="118" y="203"/>
                </a:lnTo>
                <a:lnTo>
                  <a:pt x="119" y="203"/>
                </a:lnTo>
                <a:lnTo>
                  <a:pt x="119" y="204"/>
                </a:lnTo>
                <a:lnTo>
                  <a:pt x="120" y="204"/>
                </a:lnTo>
                <a:lnTo>
                  <a:pt x="120" y="206"/>
                </a:lnTo>
                <a:lnTo>
                  <a:pt x="120" y="207"/>
                </a:lnTo>
                <a:lnTo>
                  <a:pt x="120" y="209"/>
                </a:lnTo>
                <a:lnTo>
                  <a:pt x="120" y="210"/>
                </a:lnTo>
                <a:lnTo>
                  <a:pt x="120" y="212"/>
                </a:lnTo>
                <a:lnTo>
                  <a:pt x="119" y="212"/>
                </a:lnTo>
                <a:lnTo>
                  <a:pt x="119" y="213"/>
                </a:lnTo>
                <a:lnTo>
                  <a:pt x="118" y="213"/>
                </a:lnTo>
                <a:lnTo>
                  <a:pt x="116" y="213"/>
                </a:lnTo>
                <a:lnTo>
                  <a:pt x="115" y="213"/>
                </a:lnTo>
                <a:lnTo>
                  <a:pt x="113" y="213"/>
                </a:lnTo>
                <a:lnTo>
                  <a:pt x="113" y="214"/>
                </a:lnTo>
                <a:lnTo>
                  <a:pt x="112" y="214"/>
                </a:lnTo>
                <a:lnTo>
                  <a:pt x="110" y="214"/>
                </a:lnTo>
                <a:lnTo>
                  <a:pt x="109" y="216"/>
                </a:lnTo>
                <a:lnTo>
                  <a:pt x="109" y="217"/>
                </a:lnTo>
                <a:lnTo>
                  <a:pt x="108" y="217"/>
                </a:lnTo>
                <a:lnTo>
                  <a:pt x="108" y="219"/>
                </a:lnTo>
                <a:lnTo>
                  <a:pt x="106" y="220"/>
                </a:lnTo>
                <a:lnTo>
                  <a:pt x="105" y="220"/>
                </a:lnTo>
                <a:lnTo>
                  <a:pt x="105" y="222"/>
                </a:lnTo>
                <a:lnTo>
                  <a:pt x="103" y="223"/>
                </a:lnTo>
                <a:lnTo>
                  <a:pt x="105" y="224"/>
                </a:lnTo>
                <a:lnTo>
                  <a:pt x="105" y="226"/>
                </a:lnTo>
                <a:lnTo>
                  <a:pt x="106" y="226"/>
                </a:lnTo>
                <a:lnTo>
                  <a:pt x="106" y="227"/>
                </a:lnTo>
                <a:lnTo>
                  <a:pt x="106" y="229"/>
                </a:lnTo>
                <a:lnTo>
                  <a:pt x="108" y="230"/>
                </a:lnTo>
                <a:lnTo>
                  <a:pt x="108" y="232"/>
                </a:lnTo>
                <a:lnTo>
                  <a:pt x="109" y="232"/>
                </a:lnTo>
                <a:lnTo>
                  <a:pt x="109" y="233"/>
                </a:lnTo>
                <a:lnTo>
                  <a:pt x="110" y="233"/>
                </a:lnTo>
                <a:lnTo>
                  <a:pt x="110" y="234"/>
                </a:lnTo>
                <a:lnTo>
                  <a:pt x="112" y="234"/>
                </a:lnTo>
                <a:lnTo>
                  <a:pt x="113" y="236"/>
                </a:lnTo>
                <a:lnTo>
                  <a:pt x="113" y="237"/>
                </a:lnTo>
                <a:lnTo>
                  <a:pt x="112" y="239"/>
                </a:lnTo>
                <a:lnTo>
                  <a:pt x="110" y="239"/>
                </a:lnTo>
                <a:lnTo>
                  <a:pt x="109" y="239"/>
                </a:lnTo>
                <a:lnTo>
                  <a:pt x="109" y="240"/>
                </a:lnTo>
                <a:lnTo>
                  <a:pt x="108" y="240"/>
                </a:lnTo>
                <a:lnTo>
                  <a:pt x="106" y="240"/>
                </a:lnTo>
                <a:lnTo>
                  <a:pt x="106" y="242"/>
                </a:lnTo>
                <a:lnTo>
                  <a:pt x="105" y="243"/>
                </a:lnTo>
                <a:lnTo>
                  <a:pt x="103" y="243"/>
                </a:lnTo>
                <a:lnTo>
                  <a:pt x="103" y="242"/>
                </a:lnTo>
                <a:lnTo>
                  <a:pt x="103" y="240"/>
                </a:lnTo>
                <a:lnTo>
                  <a:pt x="102" y="240"/>
                </a:lnTo>
                <a:lnTo>
                  <a:pt x="100" y="240"/>
                </a:lnTo>
                <a:lnTo>
                  <a:pt x="99" y="240"/>
                </a:lnTo>
                <a:lnTo>
                  <a:pt x="99" y="242"/>
                </a:lnTo>
                <a:lnTo>
                  <a:pt x="100" y="243"/>
                </a:lnTo>
                <a:lnTo>
                  <a:pt x="100" y="244"/>
                </a:lnTo>
                <a:lnTo>
                  <a:pt x="99" y="246"/>
                </a:lnTo>
                <a:lnTo>
                  <a:pt x="100" y="246"/>
                </a:lnTo>
                <a:lnTo>
                  <a:pt x="102" y="246"/>
                </a:lnTo>
                <a:lnTo>
                  <a:pt x="103" y="246"/>
                </a:lnTo>
                <a:lnTo>
                  <a:pt x="102" y="247"/>
                </a:lnTo>
                <a:lnTo>
                  <a:pt x="102" y="250"/>
                </a:lnTo>
                <a:lnTo>
                  <a:pt x="103" y="250"/>
                </a:lnTo>
                <a:lnTo>
                  <a:pt x="103" y="252"/>
                </a:lnTo>
                <a:lnTo>
                  <a:pt x="105" y="252"/>
                </a:lnTo>
                <a:lnTo>
                  <a:pt x="106" y="252"/>
                </a:lnTo>
                <a:lnTo>
                  <a:pt x="106" y="253"/>
                </a:lnTo>
                <a:lnTo>
                  <a:pt x="108" y="253"/>
                </a:lnTo>
                <a:lnTo>
                  <a:pt x="109" y="253"/>
                </a:lnTo>
                <a:lnTo>
                  <a:pt x="110" y="253"/>
                </a:lnTo>
                <a:lnTo>
                  <a:pt x="110" y="254"/>
                </a:lnTo>
                <a:lnTo>
                  <a:pt x="112" y="256"/>
                </a:lnTo>
                <a:lnTo>
                  <a:pt x="112" y="257"/>
                </a:lnTo>
                <a:lnTo>
                  <a:pt x="110" y="259"/>
                </a:lnTo>
                <a:lnTo>
                  <a:pt x="110" y="260"/>
                </a:lnTo>
                <a:lnTo>
                  <a:pt x="112" y="259"/>
                </a:lnTo>
                <a:lnTo>
                  <a:pt x="113" y="259"/>
                </a:lnTo>
                <a:lnTo>
                  <a:pt x="115" y="260"/>
                </a:lnTo>
                <a:lnTo>
                  <a:pt x="116" y="260"/>
                </a:lnTo>
                <a:lnTo>
                  <a:pt x="118" y="260"/>
                </a:lnTo>
                <a:lnTo>
                  <a:pt x="119" y="260"/>
                </a:lnTo>
                <a:lnTo>
                  <a:pt x="119" y="262"/>
                </a:lnTo>
                <a:lnTo>
                  <a:pt x="120" y="262"/>
                </a:lnTo>
                <a:lnTo>
                  <a:pt x="120" y="263"/>
                </a:lnTo>
                <a:lnTo>
                  <a:pt x="122" y="264"/>
                </a:lnTo>
                <a:lnTo>
                  <a:pt x="122" y="266"/>
                </a:lnTo>
                <a:lnTo>
                  <a:pt x="122" y="267"/>
                </a:lnTo>
                <a:lnTo>
                  <a:pt x="122" y="269"/>
                </a:lnTo>
                <a:lnTo>
                  <a:pt x="123" y="269"/>
                </a:lnTo>
                <a:lnTo>
                  <a:pt x="125" y="269"/>
                </a:lnTo>
                <a:lnTo>
                  <a:pt x="126" y="269"/>
                </a:lnTo>
                <a:lnTo>
                  <a:pt x="128" y="267"/>
                </a:lnTo>
                <a:lnTo>
                  <a:pt x="129" y="267"/>
                </a:lnTo>
                <a:lnTo>
                  <a:pt x="130" y="267"/>
                </a:lnTo>
                <a:lnTo>
                  <a:pt x="130" y="269"/>
                </a:lnTo>
                <a:lnTo>
                  <a:pt x="132" y="269"/>
                </a:lnTo>
                <a:lnTo>
                  <a:pt x="133" y="270"/>
                </a:lnTo>
                <a:lnTo>
                  <a:pt x="132" y="270"/>
                </a:lnTo>
                <a:lnTo>
                  <a:pt x="130" y="270"/>
                </a:lnTo>
                <a:lnTo>
                  <a:pt x="129" y="272"/>
                </a:lnTo>
                <a:lnTo>
                  <a:pt x="128" y="272"/>
                </a:lnTo>
                <a:lnTo>
                  <a:pt x="128" y="273"/>
                </a:lnTo>
                <a:lnTo>
                  <a:pt x="128" y="272"/>
                </a:lnTo>
                <a:lnTo>
                  <a:pt x="126" y="273"/>
                </a:lnTo>
              </a:path>
            </a:pathLst>
          </a:custGeom>
          <a:solidFill>
            <a:schemeClr val="bg1"/>
          </a:solidFill>
          <a:ln w="3175" cmpd="sng">
            <a:solidFill>
              <a:srgbClr val="808080"/>
            </a:solidFill>
            <a:prstDash val="solid"/>
            <a:round/>
            <a:headEnd/>
            <a:tailEnd/>
          </a:ln>
        </p:spPr>
        <p:txBody>
          <a:bodyPr/>
          <a:lstStyle/>
          <a:p>
            <a:endParaRPr lang="en-US"/>
          </a:p>
        </p:txBody>
      </p:sp>
      <p:sp>
        <p:nvSpPr>
          <p:cNvPr id="14723" name="Freeform 987"/>
          <p:cNvSpPr>
            <a:spLocks/>
          </p:cNvSpPr>
          <p:nvPr/>
        </p:nvSpPr>
        <p:spPr bwMode="auto">
          <a:xfrm>
            <a:off x="3398838" y="4938713"/>
            <a:ext cx="769937" cy="384175"/>
          </a:xfrm>
          <a:custGeom>
            <a:avLst/>
            <a:gdLst>
              <a:gd name="T0" fmla="*/ 575 w 651"/>
              <a:gd name="T1" fmla="*/ 177 h 449"/>
              <a:gd name="T2" fmla="*/ 539 w 651"/>
              <a:gd name="T3" fmla="*/ 173 h 449"/>
              <a:gd name="T4" fmla="*/ 506 w 651"/>
              <a:gd name="T5" fmla="*/ 182 h 449"/>
              <a:gd name="T6" fmla="*/ 475 w 651"/>
              <a:gd name="T7" fmla="*/ 223 h 449"/>
              <a:gd name="T8" fmla="*/ 449 w 651"/>
              <a:gd name="T9" fmla="*/ 240 h 449"/>
              <a:gd name="T10" fmla="*/ 419 w 651"/>
              <a:gd name="T11" fmla="*/ 252 h 449"/>
              <a:gd name="T12" fmla="*/ 402 w 651"/>
              <a:gd name="T13" fmla="*/ 274 h 449"/>
              <a:gd name="T14" fmla="*/ 382 w 651"/>
              <a:gd name="T15" fmla="*/ 279 h 449"/>
              <a:gd name="T16" fmla="*/ 340 w 651"/>
              <a:gd name="T17" fmla="*/ 284 h 449"/>
              <a:gd name="T18" fmla="*/ 309 w 651"/>
              <a:gd name="T19" fmla="*/ 290 h 449"/>
              <a:gd name="T20" fmla="*/ 282 w 651"/>
              <a:gd name="T21" fmla="*/ 335 h 449"/>
              <a:gd name="T22" fmla="*/ 273 w 651"/>
              <a:gd name="T23" fmla="*/ 372 h 449"/>
              <a:gd name="T24" fmla="*/ 250 w 651"/>
              <a:gd name="T25" fmla="*/ 390 h 449"/>
              <a:gd name="T26" fmla="*/ 227 w 651"/>
              <a:gd name="T27" fmla="*/ 382 h 449"/>
              <a:gd name="T28" fmla="*/ 190 w 651"/>
              <a:gd name="T29" fmla="*/ 389 h 449"/>
              <a:gd name="T30" fmla="*/ 157 w 651"/>
              <a:gd name="T31" fmla="*/ 419 h 449"/>
              <a:gd name="T32" fmla="*/ 123 w 651"/>
              <a:gd name="T33" fmla="*/ 427 h 449"/>
              <a:gd name="T34" fmla="*/ 93 w 651"/>
              <a:gd name="T35" fmla="*/ 443 h 449"/>
              <a:gd name="T36" fmla="*/ 77 w 651"/>
              <a:gd name="T37" fmla="*/ 427 h 449"/>
              <a:gd name="T38" fmla="*/ 66 w 651"/>
              <a:gd name="T39" fmla="*/ 397 h 449"/>
              <a:gd name="T40" fmla="*/ 49 w 651"/>
              <a:gd name="T41" fmla="*/ 372 h 449"/>
              <a:gd name="T42" fmla="*/ 64 w 651"/>
              <a:gd name="T43" fmla="*/ 346 h 449"/>
              <a:gd name="T44" fmla="*/ 79 w 651"/>
              <a:gd name="T45" fmla="*/ 325 h 449"/>
              <a:gd name="T46" fmla="*/ 71 w 651"/>
              <a:gd name="T47" fmla="*/ 280 h 449"/>
              <a:gd name="T48" fmla="*/ 50 w 651"/>
              <a:gd name="T49" fmla="*/ 250 h 449"/>
              <a:gd name="T50" fmla="*/ 27 w 651"/>
              <a:gd name="T51" fmla="*/ 247 h 449"/>
              <a:gd name="T52" fmla="*/ 11 w 651"/>
              <a:gd name="T53" fmla="*/ 236 h 449"/>
              <a:gd name="T54" fmla="*/ 14 w 651"/>
              <a:gd name="T55" fmla="*/ 223 h 449"/>
              <a:gd name="T56" fmla="*/ 26 w 651"/>
              <a:gd name="T57" fmla="*/ 206 h 449"/>
              <a:gd name="T58" fmla="*/ 27 w 651"/>
              <a:gd name="T59" fmla="*/ 186 h 449"/>
              <a:gd name="T60" fmla="*/ 34 w 651"/>
              <a:gd name="T61" fmla="*/ 169 h 449"/>
              <a:gd name="T62" fmla="*/ 46 w 651"/>
              <a:gd name="T63" fmla="*/ 154 h 449"/>
              <a:gd name="T64" fmla="*/ 57 w 651"/>
              <a:gd name="T65" fmla="*/ 140 h 449"/>
              <a:gd name="T66" fmla="*/ 56 w 651"/>
              <a:gd name="T67" fmla="*/ 113 h 449"/>
              <a:gd name="T68" fmla="*/ 77 w 651"/>
              <a:gd name="T69" fmla="*/ 80 h 449"/>
              <a:gd name="T70" fmla="*/ 103 w 651"/>
              <a:gd name="T71" fmla="*/ 100 h 449"/>
              <a:gd name="T72" fmla="*/ 139 w 651"/>
              <a:gd name="T73" fmla="*/ 103 h 449"/>
              <a:gd name="T74" fmla="*/ 156 w 651"/>
              <a:gd name="T75" fmla="*/ 87 h 449"/>
              <a:gd name="T76" fmla="*/ 204 w 651"/>
              <a:gd name="T77" fmla="*/ 87 h 449"/>
              <a:gd name="T78" fmla="*/ 243 w 651"/>
              <a:gd name="T79" fmla="*/ 91 h 449"/>
              <a:gd name="T80" fmla="*/ 270 w 651"/>
              <a:gd name="T81" fmla="*/ 94 h 449"/>
              <a:gd name="T82" fmla="*/ 280 w 651"/>
              <a:gd name="T83" fmla="*/ 120 h 449"/>
              <a:gd name="T84" fmla="*/ 287 w 651"/>
              <a:gd name="T85" fmla="*/ 147 h 449"/>
              <a:gd name="T86" fmla="*/ 296 w 651"/>
              <a:gd name="T87" fmla="*/ 140 h 449"/>
              <a:gd name="T88" fmla="*/ 322 w 651"/>
              <a:gd name="T89" fmla="*/ 123 h 449"/>
              <a:gd name="T90" fmla="*/ 353 w 651"/>
              <a:gd name="T91" fmla="*/ 107 h 449"/>
              <a:gd name="T92" fmla="*/ 386 w 651"/>
              <a:gd name="T93" fmla="*/ 80 h 449"/>
              <a:gd name="T94" fmla="*/ 396 w 651"/>
              <a:gd name="T95" fmla="*/ 59 h 449"/>
              <a:gd name="T96" fmla="*/ 379 w 651"/>
              <a:gd name="T97" fmla="*/ 40 h 449"/>
              <a:gd name="T98" fmla="*/ 395 w 651"/>
              <a:gd name="T99" fmla="*/ 20 h 449"/>
              <a:gd name="T100" fmla="*/ 419 w 651"/>
              <a:gd name="T101" fmla="*/ 23 h 449"/>
              <a:gd name="T102" fmla="*/ 446 w 651"/>
              <a:gd name="T103" fmla="*/ 16 h 449"/>
              <a:gd name="T104" fmla="*/ 478 w 651"/>
              <a:gd name="T105" fmla="*/ 16 h 449"/>
              <a:gd name="T106" fmla="*/ 498 w 651"/>
              <a:gd name="T107" fmla="*/ 23 h 449"/>
              <a:gd name="T108" fmla="*/ 518 w 651"/>
              <a:gd name="T109" fmla="*/ 4 h 449"/>
              <a:gd name="T110" fmla="*/ 551 w 651"/>
              <a:gd name="T111" fmla="*/ 13 h 449"/>
              <a:gd name="T112" fmla="*/ 579 w 651"/>
              <a:gd name="T113" fmla="*/ 44 h 449"/>
              <a:gd name="T114" fmla="*/ 601 w 651"/>
              <a:gd name="T115" fmla="*/ 70 h 449"/>
              <a:gd name="T116" fmla="*/ 641 w 651"/>
              <a:gd name="T117" fmla="*/ 91 h 449"/>
              <a:gd name="T118" fmla="*/ 636 w 651"/>
              <a:gd name="T119" fmla="*/ 103 h 449"/>
              <a:gd name="T120" fmla="*/ 608 w 651"/>
              <a:gd name="T121" fmla="*/ 116 h 449"/>
              <a:gd name="T122" fmla="*/ 595 w 651"/>
              <a:gd name="T123" fmla="*/ 137 h 4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51"/>
              <a:gd name="T187" fmla="*/ 0 h 449"/>
              <a:gd name="T188" fmla="*/ 651 w 651"/>
              <a:gd name="T189" fmla="*/ 449 h 44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51" h="449">
                <a:moveTo>
                  <a:pt x="591" y="154"/>
                </a:moveTo>
                <a:lnTo>
                  <a:pt x="589" y="156"/>
                </a:lnTo>
                <a:lnTo>
                  <a:pt x="588" y="156"/>
                </a:lnTo>
                <a:lnTo>
                  <a:pt x="588" y="157"/>
                </a:lnTo>
                <a:lnTo>
                  <a:pt x="588" y="159"/>
                </a:lnTo>
                <a:lnTo>
                  <a:pt x="586" y="160"/>
                </a:lnTo>
                <a:lnTo>
                  <a:pt x="586" y="164"/>
                </a:lnTo>
                <a:lnTo>
                  <a:pt x="586" y="166"/>
                </a:lnTo>
                <a:lnTo>
                  <a:pt x="586" y="167"/>
                </a:lnTo>
                <a:lnTo>
                  <a:pt x="586" y="169"/>
                </a:lnTo>
                <a:lnTo>
                  <a:pt x="586" y="170"/>
                </a:lnTo>
                <a:lnTo>
                  <a:pt x="585" y="170"/>
                </a:lnTo>
                <a:lnTo>
                  <a:pt x="585" y="172"/>
                </a:lnTo>
                <a:lnTo>
                  <a:pt x="583" y="172"/>
                </a:lnTo>
                <a:lnTo>
                  <a:pt x="583" y="173"/>
                </a:lnTo>
                <a:lnTo>
                  <a:pt x="582" y="173"/>
                </a:lnTo>
                <a:lnTo>
                  <a:pt x="581" y="173"/>
                </a:lnTo>
                <a:lnTo>
                  <a:pt x="579" y="174"/>
                </a:lnTo>
                <a:lnTo>
                  <a:pt x="578" y="174"/>
                </a:lnTo>
                <a:lnTo>
                  <a:pt x="578" y="176"/>
                </a:lnTo>
                <a:lnTo>
                  <a:pt x="578" y="177"/>
                </a:lnTo>
                <a:lnTo>
                  <a:pt x="576" y="179"/>
                </a:lnTo>
                <a:lnTo>
                  <a:pt x="575" y="180"/>
                </a:lnTo>
                <a:lnTo>
                  <a:pt x="575" y="179"/>
                </a:lnTo>
                <a:lnTo>
                  <a:pt x="575" y="177"/>
                </a:lnTo>
                <a:lnTo>
                  <a:pt x="573" y="176"/>
                </a:lnTo>
                <a:lnTo>
                  <a:pt x="573" y="174"/>
                </a:lnTo>
                <a:lnTo>
                  <a:pt x="573" y="173"/>
                </a:lnTo>
                <a:lnTo>
                  <a:pt x="572" y="172"/>
                </a:lnTo>
                <a:lnTo>
                  <a:pt x="571" y="172"/>
                </a:lnTo>
                <a:lnTo>
                  <a:pt x="569" y="172"/>
                </a:lnTo>
                <a:lnTo>
                  <a:pt x="566" y="170"/>
                </a:lnTo>
                <a:lnTo>
                  <a:pt x="565" y="169"/>
                </a:lnTo>
                <a:lnTo>
                  <a:pt x="563" y="169"/>
                </a:lnTo>
                <a:lnTo>
                  <a:pt x="561" y="167"/>
                </a:lnTo>
                <a:lnTo>
                  <a:pt x="559" y="167"/>
                </a:lnTo>
                <a:lnTo>
                  <a:pt x="558" y="167"/>
                </a:lnTo>
                <a:lnTo>
                  <a:pt x="556" y="167"/>
                </a:lnTo>
                <a:lnTo>
                  <a:pt x="555" y="166"/>
                </a:lnTo>
                <a:lnTo>
                  <a:pt x="552" y="167"/>
                </a:lnTo>
                <a:lnTo>
                  <a:pt x="551" y="167"/>
                </a:lnTo>
                <a:lnTo>
                  <a:pt x="549" y="167"/>
                </a:lnTo>
                <a:lnTo>
                  <a:pt x="549" y="169"/>
                </a:lnTo>
                <a:lnTo>
                  <a:pt x="546" y="169"/>
                </a:lnTo>
                <a:lnTo>
                  <a:pt x="545" y="169"/>
                </a:lnTo>
                <a:lnTo>
                  <a:pt x="543" y="169"/>
                </a:lnTo>
                <a:lnTo>
                  <a:pt x="542" y="170"/>
                </a:lnTo>
                <a:lnTo>
                  <a:pt x="541" y="170"/>
                </a:lnTo>
                <a:lnTo>
                  <a:pt x="539" y="172"/>
                </a:lnTo>
                <a:lnTo>
                  <a:pt x="539" y="173"/>
                </a:lnTo>
                <a:lnTo>
                  <a:pt x="538" y="173"/>
                </a:lnTo>
                <a:lnTo>
                  <a:pt x="538" y="174"/>
                </a:lnTo>
                <a:lnTo>
                  <a:pt x="536" y="174"/>
                </a:lnTo>
                <a:lnTo>
                  <a:pt x="535" y="174"/>
                </a:lnTo>
                <a:lnTo>
                  <a:pt x="535" y="173"/>
                </a:lnTo>
                <a:lnTo>
                  <a:pt x="536" y="173"/>
                </a:lnTo>
                <a:lnTo>
                  <a:pt x="535" y="172"/>
                </a:lnTo>
                <a:lnTo>
                  <a:pt x="533" y="172"/>
                </a:lnTo>
                <a:lnTo>
                  <a:pt x="531" y="172"/>
                </a:lnTo>
                <a:lnTo>
                  <a:pt x="529" y="172"/>
                </a:lnTo>
                <a:lnTo>
                  <a:pt x="528" y="172"/>
                </a:lnTo>
                <a:lnTo>
                  <a:pt x="526" y="172"/>
                </a:lnTo>
                <a:lnTo>
                  <a:pt x="525" y="172"/>
                </a:lnTo>
                <a:lnTo>
                  <a:pt x="523" y="172"/>
                </a:lnTo>
                <a:lnTo>
                  <a:pt x="522" y="172"/>
                </a:lnTo>
                <a:lnTo>
                  <a:pt x="521" y="173"/>
                </a:lnTo>
                <a:lnTo>
                  <a:pt x="518" y="176"/>
                </a:lnTo>
                <a:lnTo>
                  <a:pt x="516" y="177"/>
                </a:lnTo>
                <a:lnTo>
                  <a:pt x="513" y="180"/>
                </a:lnTo>
                <a:lnTo>
                  <a:pt x="512" y="180"/>
                </a:lnTo>
                <a:lnTo>
                  <a:pt x="510" y="182"/>
                </a:lnTo>
                <a:lnTo>
                  <a:pt x="510" y="180"/>
                </a:lnTo>
                <a:lnTo>
                  <a:pt x="509" y="180"/>
                </a:lnTo>
                <a:lnTo>
                  <a:pt x="508" y="182"/>
                </a:lnTo>
                <a:lnTo>
                  <a:pt x="506" y="182"/>
                </a:lnTo>
                <a:lnTo>
                  <a:pt x="505" y="182"/>
                </a:lnTo>
                <a:lnTo>
                  <a:pt x="503" y="183"/>
                </a:lnTo>
                <a:lnTo>
                  <a:pt x="502" y="183"/>
                </a:lnTo>
                <a:lnTo>
                  <a:pt x="500" y="184"/>
                </a:lnTo>
                <a:lnTo>
                  <a:pt x="500" y="183"/>
                </a:lnTo>
                <a:lnTo>
                  <a:pt x="499" y="183"/>
                </a:lnTo>
                <a:lnTo>
                  <a:pt x="498" y="183"/>
                </a:lnTo>
                <a:lnTo>
                  <a:pt x="498" y="184"/>
                </a:lnTo>
                <a:lnTo>
                  <a:pt x="496" y="184"/>
                </a:lnTo>
                <a:lnTo>
                  <a:pt x="495" y="186"/>
                </a:lnTo>
                <a:lnTo>
                  <a:pt x="492" y="187"/>
                </a:lnTo>
                <a:lnTo>
                  <a:pt x="490" y="190"/>
                </a:lnTo>
                <a:lnTo>
                  <a:pt x="489" y="192"/>
                </a:lnTo>
                <a:lnTo>
                  <a:pt x="486" y="197"/>
                </a:lnTo>
                <a:lnTo>
                  <a:pt x="485" y="199"/>
                </a:lnTo>
                <a:lnTo>
                  <a:pt x="483" y="203"/>
                </a:lnTo>
                <a:lnTo>
                  <a:pt x="482" y="206"/>
                </a:lnTo>
                <a:lnTo>
                  <a:pt x="480" y="207"/>
                </a:lnTo>
                <a:lnTo>
                  <a:pt x="480" y="209"/>
                </a:lnTo>
                <a:lnTo>
                  <a:pt x="480" y="210"/>
                </a:lnTo>
                <a:lnTo>
                  <a:pt x="479" y="212"/>
                </a:lnTo>
                <a:lnTo>
                  <a:pt x="479" y="213"/>
                </a:lnTo>
                <a:lnTo>
                  <a:pt x="478" y="214"/>
                </a:lnTo>
                <a:lnTo>
                  <a:pt x="478" y="217"/>
                </a:lnTo>
                <a:lnTo>
                  <a:pt x="475" y="223"/>
                </a:lnTo>
                <a:lnTo>
                  <a:pt x="475" y="224"/>
                </a:lnTo>
                <a:lnTo>
                  <a:pt x="473" y="227"/>
                </a:lnTo>
                <a:lnTo>
                  <a:pt x="473" y="229"/>
                </a:lnTo>
                <a:lnTo>
                  <a:pt x="473" y="230"/>
                </a:lnTo>
                <a:lnTo>
                  <a:pt x="473" y="232"/>
                </a:lnTo>
                <a:lnTo>
                  <a:pt x="473" y="233"/>
                </a:lnTo>
                <a:lnTo>
                  <a:pt x="472" y="233"/>
                </a:lnTo>
                <a:lnTo>
                  <a:pt x="470" y="233"/>
                </a:lnTo>
                <a:lnTo>
                  <a:pt x="469" y="236"/>
                </a:lnTo>
                <a:lnTo>
                  <a:pt x="468" y="236"/>
                </a:lnTo>
                <a:lnTo>
                  <a:pt x="466" y="236"/>
                </a:lnTo>
                <a:lnTo>
                  <a:pt x="465" y="236"/>
                </a:lnTo>
                <a:lnTo>
                  <a:pt x="463" y="234"/>
                </a:lnTo>
                <a:lnTo>
                  <a:pt x="462" y="234"/>
                </a:lnTo>
                <a:lnTo>
                  <a:pt x="462" y="233"/>
                </a:lnTo>
                <a:lnTo>
                  <a:pt x="460" y="233"/>
                </a:lnTo>
                <a:lnTo>
                  <a:pt x="458" y="233"/>
                </a:lnTo>
                <a:lnTo>
                  <a:pt x="456" y="233"/>
                </a:lnTo>
                <a:lnTo>
                  <a:pt x="455" y="233"/>
                </a:lnTo>
                <a:lnTo>
                  <a:pt x="453" y="234"/>
                </a:lnTo>
                <a:lnTo>
                  <a:pt x="452" y="234"/>
                </a:lnTo>
                <a:lnTo>
                  <a:pt x="452" y="236"/>
                </a:lnTo>
                <a:lnTo>
                  <a:pt x="450" y="237"/>
                </a:lnTo>
                <a:lnTo>
                  <a:pt x="450" y="239"/>
                </a:lnTo>
                <a:lnTo>
                  <a:pt x="449" y="240"/>
                </a:lnTo>
                <a:lnTo>
                  <a:pt x="448" y="242"/>
                </a:lnTo>
                <a:lnTo>
                  <a:pt x="446" y="242"/>
                </a:lnTo>
                <a:lnTo>
                  <a:pt x="446" y="240"/>
                </a:lnTo>
                <a:lnTo>
                  <a:pt x="445" y="239"/>
                </a:lnTo>
                <a:lnTo>
                  <a:pt x="442" y="239"/>
                </a:lnTo>
                <a:lnTo>
                  <a:pt x="440" y="240"/>
                </a:lnTo>
                <a:lnTo>
                  <a:pt x="438" y="240"/>
                </a:lnTo>
                <a:lnTo>
                  <a:pt x="436" y="240"/>
                </a:lnTo>
                <a:lnTo>
                  <a:pt x="436" y="239"/>
                </a:lnTo>
                <a:lnTo>
                  <a:pt x="435" y="239"/>
                </a:lnTo>
                <a:lnTo>
                  <a:pt x="433" y="239"/>
                </a:lnTo>
                <a:lnTo>
                  <a:pt x="432" y="239"/>
                </a:lnTo>
                <a:lnTo>
                  <a:pt x="430" y="239"/>
                </a:lnTo>
                <a:lnTo>
                  <a:pt x="429" y="239"/>
                </a:lnTo>
                <a:lnTo>
                  <a:pt x="429" y="240"/>
                </a:lnTo>
                <a:lnTo>
                  <a:pt x="428" y="242"/>
                </a:lnTo>
                <a:lnTo>
                  <a:pt x="426" y="242"/>
                </a:lnTo>
                <a:lnTo>
                  <a:pt x="425" y="243"/>
                </a:lnTo>
                <a:lnTo>
                  <a:pt x="423" y="244"/>
                </a:lnTo>
                <a:lnTo>
                  <a:pt x="423" y="246"/>
                </a:lnTo>
                <a:lnTo>
                  <a:pt x="422" y="246"/>
                </a:lnTo>
                <a:lnTo>
                  <a:pt x="420" y="247"/>
                </a:lnTo>
                <a:lnTo>
                  <a:pt x="420" y="249"/>
                </a:lnTo>
                <a:lnTo>
                  <a:pt x="420" y="250"/>
                </a:lnTo>
                <a:lnTo>
                  <a:pt x="419" y="252"/>
                </a:lnTo>
                <a:lnTo>
                  <a:pt x="419" y="253"/>
                </a:lnTo>
                <a:lnTo>
                  <a:pt x="419" y="254"/>
                </a:lnTo>
                <a:lnTo>
                  <a:pt x="418" y="256"/>
                </a:lnTo>
                <a:lnTo>
                  <a:pt x="418" y="257"/>
                </a:lnTo>
                <a:lnTo>
                  <a:pt x="418" y="259"/>
                </a:lnTo>
                <a:lnTo>
                  <a:pt x="416" y="262"/>
                </a:lnTo>
                <a:lnTo>
                  <a:pt x="416" y="264"/>
                </a:lnTo>
                <a:lnTo>
                  <a:pt x="416" y="266"/>
                </a:lnTo>
                <a:lnTo>
                  <a:pt x="415" y="267"/>
                </a:lnTo>
                <a:lnTo>
                  <a:pt x="415" y="270"/>
                </a:lnTo>
                <a:lnTo>
                  <a:pt x="415" y="272"/>
                </a:lnTo>
                <a:lnTo>
                  <a:pt x="415" y="273"/>
                </a:lnTo>
                <a:lnTo>
                  <a:pt x="415" y="274"/>
                </a:lnTo>
                <a:lnTo>
                  <a:pt x="413" y="276"/>
                </a:lnTo>
                <a:lnTo>
                  <a:pt x="413" y="277"/>
                </a:lnTo>
                <a:lnTo>
                  <a:pt x="412" y="277"/>
                </a:lnTo>
                <a:lnTo>
                  <a:pt x="410" y="276"/>
                </a:lnTo>
                <a:lnTo>
                  <a:pt x="409" y="276"/>
                </a:lnTo>
                <a:lnTo>
                  <a:pt x="409" y="274"/>
                </a:lnTo>
                <a:lnTo>
                  <a:pt x="410" y="274"/>
                </a:lnTo>
                <a:lnTo>
                  <a:pt x="409" y="273"/>
                </a:lnTo>
                <a:lnTo>
                  <a:pt x="408" y="273"/>
                </a:lnTo>
                <a:lnTo>
                  <a:pt x="405" y="273"/>
                </a:lnTo>
                <a:lnTo>
                  <a:pt x="403" y="273"/>
                </a:lnTo>
                <a:lnTo>
                  <a:pt x="402" y="274"/>
                </a:lnTo>
                <a:lnTo>
                  <a:pt x="400" y="276"/>
                </a:lnTo>
                <a:lnTo>
                  <a:pt x="398" y="279"/>
                </a:lnTo>
                <a:lnTo>
                  <a:pt x="396" y="282"/>
                </a:lnTo>
                <a:lnTo>
                  <a:pt x="396" y="284"/>
                </a:lnTo>
                <a:lnTo>
                  <a:pt x="396" y="286"/>
                </a:lnTo>
                <a:lnTo>
                  <a:pt x="396" y="287"/>
                </a:lnTo>
                <a:lnTo>
                  <a:pt x="395" y="289"/>
                </a:lnTo>
                <a:lnTo>
                  <a:pt x="395" y="290"/>
                </a:lnTo>
                <a:lnTo>
                  <a:pt x="395" y="292"/>
                </a:lnTo>
                <a:lnTo>
                  <a:pt x="396" y="293"/>
                </a:lnTo>
                <a:lnTo>
                  <a:pt x="395" y="293"/>
                </a:lnTo>
                <a:lnTo>
                  <a:pt x="393" y="293"/>
                </a:lnTo>
                <a:lnTo>
                  <a:pt x="392" y="293"/>
                </a:lnTo>
                <a:lnTo>
                  <a:pt x="389" y="293"/>
                </a:lnTo>
                <a:lnTo>
                  <a:pt x="389" y="292"/>
                </a:lnTo>
                <a:lnTo>
                  <a:pt x="390" y="290"/>
                </a:lnTo>
                <a:lnTo>
                  <a:pt x="389" y="287"/>
                </a:lnTo>
                <a:lnTo>
                  <a:pt x="389" y="286"/>
                </a:lnTo>
                <a:lnTo>
                  <a:pt x="390" y="286"/>
                </a:lnTo>
                <a:lnTo>
                  <a:pt x="390" y="284"/>
                </a:lnTo>
                <a:lnTo>
                  <a:pt x="389" y="283"/>
                </a:lnTo>
                <a:lnTo>
                  <a:pt x="389" y="282"/>
                </a:lnTo>
                <a:lnTo>
                  <a:pt x="388" y="282"/>
                </a:lnTo>
                <a:lnTo>
                  <a:pt x="383" y="280"/>
                </a:lnTo>
                <a:lnTo>
                  <a:pt x="382" y="279"/>
                </a:lnTo>
                <a:lnTo>
                  <a:pt x="380" y="279"/>
                </a:lnTo>
                <a:lnTo>
                  <a:pt x="378" y="277"/>
                </a:lnTo>
                <a:lnTo>
                  <a:pt x="376" y="277"/>
                </a:lnTo>
                <a:lnTo>
                  <a:pt x="373" y="276"/>
                </a:lnTo>
                <a:lnTo>
                  <a:pt x="370" y="276"/>
                </a:lnTo>
                <a:lnTo>
                  <a:pt x="369" y="276"/>
                </a:lnTo>
                <a:lnTo>
                  <a:pt x="367" y="276"/>
                </a:lnTo>
                <a:lnTo>
                  <a:pt x="365" y="276"/>
                </a:lnTo>
                <a:lnTo>
                  <a:pt x="363" y="276"/>
                </a:lnTo>
                <a:lnTo>
                  <a:pt x="362" y="276"/>
                </a:lnTo>
                <a:lnTo>
                  <a:pt x="360" y="276"/>
                </a:lnTo>
                <a:lnTo>
                  <a:pt x="359" y="277"/>
                </a:lnTo>
                <a:lnTo>
                  <a:pt x="357" y="277"/>
                </a:lnTo>
                <a:lnTo>
                  <a:pt x="356" y="277"/>
                </a:lnTo>
                <a:lnTo>
                  <a:pt x="352" y="280"/>
                </a:lnTo>
                <a:lnTo>
                  <a:pt x="352" y="282"/>
                </a:lnTo>
                <a:lnTo>
                  <a:pt x="350" y="282"/>
                </a:lnTo>
                <a:lnTo>
                  <a:pt x="350" y="283"/>
                </a:lnTo>
                <a:lnTo>
                  <a:pt x="349" y="283"/>
                </a:lnTo>
                <a:lnTo>
                  <a:pt x="347" y="283"/>
                </a:lnTo>
                <a:lnTo>
                  <a:pt x="346" y="283"/>
                </a:lnTo>
                <a:lnTo>
                  <a:pt x="345" y="283"/>
                </a:lnTo>
                <a:lnTo>
                  <a:pt x="345" y="284"/>
                </a:lnTo>
                <a:lnTo>
                  <a:pt x="342" y="284"/>
                </a:lnTo>
                <a:lnTo>
                  <a:pt x="340" y="284"/>
                </a:lnTo>
                <a:lnTo>
                  <a:pt x="339" y="286"/>
                </a:lnTo>
                <a:lnTo>
                  <a:pt x="337" y="286"/>
                </a:lnTo>
                <a:lnTo>
                  <a:pt x="336" y="286"/>
                </a:lnTo>
                <a:lnTo>
                  <a:pt x="335" y="286"/>
                </a:lnTo>
                <a:lnTo>
                  <a:pt x="333" y="286"/>
                </a:lnTo>
                <a:lnTo>
                  <a:pt x="332" y="286"/>
                </a:lnTo>
                <a:lnTo>
                  <a:pt x="330" y="286"/>
                </a:lnTo>
                <a:lnTo>
                  <a:pt x="329" y="286"/>
                </a:lnTo>
                <a:lnTo>
                  <a:pt x="327" y="284"/>
                </a:lnTo>
                <a:lnTo>
                  <a:pt x="326" y="284"/>
                </a:lnTo>
                <a:lnTo>
                  <a:pt x="325" y="284"/>
                </a:lnTo>
                <a:lnTo>
                  <a:pt x="325" y="286"/>
                </a:lnTo>
                <a:lnTo>
                  <a:pt x="322" y="286"/>
                </a:lnTo>
                <a:lnTo>
                  <a:pt x="320" y="287"/>
                </a:lnTo>
                <a:lnTo>
                  <a:pt x="319" y="287"/>
                </a:lnTo>
                <a:lnTo>
                  <a:pt x="317" y="287"/>
                </a:lnTo>
                <a:lnTo>
                  <a:pt x="317" y="289"/>
                </a:lnTo>
                <a:lnTo>
                  <a:pt x="316" y="290"/>
                </a:lnTo>
                <a:lnTo>
                  <a:pt x="315" y="290"/>
                </a:lnTo>
                <a:lnTo>
                  <a:pt x="313" y="292"/>
                </a:lnTo>
                <a:lnTo>
                  <a:pt x="312" y="290"/>
                </a:lnTo>
                <a:lnTo>
                  <a:pt x="312" y="289"/>
                </a:lnTo>
                <a:lnTo>
                  <a:pt x="310" y="289"/>
                </a:lnTo>
                <a:lnTo>
                  <a:pt x="309" y="289"/>
                </a:lnTo>
                <a:lnTo>
                  <a:pt x="309" y="290"/>
                </a:lnTo>
                <a:lnTo>
                  <a:pt x="306" y="292"/>
                </a:lnTo>
                <a:lnTo>
                  <a:pt x="305" y="292"/>
                </a:lnTo>
                <a:lnTo>
                  <a:pt x="305" y="293"/>
                </a:lnTo>
                <a:lnTo>
                  <a:pt x="303" y="293"/>
                </a:lnTo>
                <a:lnTo>
                  <a:pt x="302" y="296"/>
                </a:lnTo>
                <a:lnTo>
                  <a:pt x="300" y="296"/>
                </a:lnTo>
                <a:lnTo>
                  <a:pt x="299" y="297"/>
                </a:lnTo>
                <a:lnTo>
                  <a:pt x="299" y="299"/>
                </a:lnTo>
                <a:lnTo>
                  <a:pt x="297" y="300"/>
                </a:lnTo>
                <a:lnTo>
                  <a:pt x="295" y="306"/>
                </a:lnTo>
                <a:lnTo>
                  <a:pt x="293" y="309"/>
                </a:lnTo>
                <a:lnTo>
                  <a:pt x="292" y="310"/>
                </a:lnTo>
                <a:lnTo>
                  <a:pt x="290" y="313"/>
                </a:lnTo>
                <a:lnTo>
                  <a:pt x="290" y="315"/>
                </a:lnTo>
                <a:lnTo>
                  <a:pt x="289" y="316"/>
                </a:lnTo>
                <a:lnTo>
                  <a:pt x="289" y="317"/>
                </a:lnTo>
                <a:lnTo>
                  <a:pt x="287" y="320"/>
                </a:lnTo>
                <a:lnTo>
                  <a:pt x="286" y="323"/>
                </a:lnTo>
                <a:lnTo>
                  <a:pt x="285" y="325"/>
                </a:lnTo>
                <a:lnTo>
                  <a:pt x="285" y="326"/>
                </a:lnTo>
                <a:lnTo>
                  <a:pt x="285" y="327"/>
                </a:lnTo>
                <a:lnTo>
                  <a:pt x="283" y="329"/>
                </a:lnTo>
                <a:lnTo>
                  <a:pt x="283" y="330"/>
                </a:lnTo>
                <a:lnTo>
                  <a:pt x="282" y="332"/>
                </a:lnTo>
                <a:lnTo>
                  <a:pt x="282" y="335"/>
                </a:lnTo>
                <a:lnTo>
                  <a:pt x="282" y="336"/>
                </a:lnTo>
                <a:lnTo>
                  <a:pt x="280" y="336"/>
                </a:lnTo>
                <a:lnTo>
                  <a:pt x="280" y="337"/>
                </a:lnTo>
                <a:lnTo>
                  <a:pt x="280" y="339"/>
                </a:lnTo>
                <a:lnTo>
                  <a:pt x="279" y="340"/>
                </a:lnTo>
                <a:lnTo>
                  <a:pt x="279" y="342"/>
                </a:lnTo>
                <a:lnTo>
                  <a:pt x="279" y="343"/>
                </a:lnTo>
                <a:lnTo>
                  <a:pt x="277" y="346"/>
                </a:lnTo>
                <a:lnTo>
                  <a:pt x="277" y="347"/>
                </a:lnTo>
                <a:lnTo>
                  <a:pt x="277" y="349"/>
                </a:lnTo>
                <a:lnTo>
                  <a:pt x="277" y="350"/>
                </a:lnTo>
                <a:lnTo>
                  <a:pt x="276" y="352"/>
                </a:lnTo>
                <a:lnTo>
                  <a:pt x="276" y="353"/>
                </a:lnTo>
                <a:lnTo>
                  <a:pt x="276" y="356"/>
                </a:lnTo>
                <a:lnTo>
                  <a:pt x="276" y="357"/>
                </a:lnTo>
                <a:lnTo>
                  <a:pt x="275" y="359"/>
                </a:lnTo>
                <a:lnTo>
                  <a:pt x="275" y="360"/>
                </a:lnTo>
                <a:lnTo>
                  <a:pt x="275" y="362"/>
                </a:lnTo>
                <a:lnTo>
                  <a:pt x="275" y="363"/>
                </a:lnTo>
                <a:lnTo>
                  <a:pt x="273" y="365"/>
                </a:lnTo>
                <a:lnTo>
                  <a:pt x="273" y="366"/>
                </a:lnTo>
                <a:lnTo>
                  <a:pt x="273" y="367"/>
                </a:lnTo>
                <a:lnTo>
                  <a:pt x="273" y="369"/>
                </a:lnTo>
                <a:lnTo>
                  <a:pt x="273" y="370"/>
                </a:lnTo>
                <a:lnTo>
                  <a:pt x="273" y="372"/>
                </a:lnTo>
                <a:lnTo>
                  <a:pt x="272" y="375"/>
                </a:lnTo>
                <a:lnTo>
                  <a:pt x="270" y="375"/>
                </a:lnTo>
                <a:lnTo>
                  <a:pt x="269" y="376"/>
                </a:lnTo>
                <a:lnTo>
                  <a:pt x="269" y="377"/>
                </a:lnTo>
                <a:lnTo>
                  <a:pt x="269" y="379"/>
                </a:lnTo>
                <a:lnTo>
                  <a:pt x="269" y="380"/>
                </a:lnTo>
                <a:lnTo>
                  <a:pt x="267" y="382"/>
                </a:lnTo>
                <a:lnTo>
                  <a:pt x="266" y="383"/>
                </a:lnTo>
                <a:lnTo>
                  <a:pt x="266" y="385"/>
                </a:lnTo>
                <a:lnTo>
                  <a:pt x="265" y="387"/>
                </a:lnTo>
                <a:lnTo>
                  <a:pt x="263" y="387"/>
                </a:lnTo>
                <a:lnTo>
                  <a:pt x="263" y="389"/>
                </a:lnTo>
                <a:lnTo>
                  <a:pt x="263" y="390"/>
                </a:lnTo>
                <a:lnTo>
                  <a:pt x="263" y="392"/>
                </a:lnTo>
                <a:lnTo>
                  <a:pt x="262" y="392"/>
                </a:lnTo>
                <a:lnTo>
                  <a:pt x="262" y="389"/>
                </a:lnTo>
                <a:lnTo>
                  <a:pt x="260" y="389"/>
                </a:lnTo>
                <a:lnTo>
                  <a:pt x="259" y="389"/>
                </a:lnTo>
                <a:lnTo>
                  <a:pt x="256" y="389"/>
                </a:lnTo>
                <a:lnTo>
                  <a:pt x="255" y="387"/>
                </a:lnTo>
                <a:lnTo>
                  <a:pt x="253" y="387"/>
                </a:lnTo>
                <a:lnTo>
                  <a:pt x="253" y="389"/>
                </a:lnTo>
                <a:lnTo>
                  <a:pt x="250" y="390"/>
                </a:lnTo>
                <a:lnTo>
                  <a:pt x="250" y="392"/>
                </a:lnTo>
                <a:lnTo>
                  <a:pt x="250" y="390"/>
                </a:lnTo>
                <a:lnTo>
                  <a:pt x="249" y="389"/>
                </a:lnTo>
                <a:lnTo>
                  <a:pt x="247" y="387"/>
                </a:lnTo>
                <a:lnTo>
                  <a:pt x="246" y="387"/>
                </a:lnTo>
                <a:lnTo>
                  <a:pt x="243" y="386"/>
                </a:lnTo>
                <a:lnTo>
                  <a:pt x="240" y="385"/>
                </a:lnTo>
                <a:lnTo>
                  <a:pt x="239" y="385"/>
                </a:lnTo>
                <a:lnTo>
                  <a:pt x="237" y="385"/>
                </a:lnTo>
                <a:lnTo>
                  <a:pt x="236" y="383"/>
                </a:lnTo>
                <a:lnTo>
                  <a:pt x="235" y="383"/>
                </a:lnTo>
                <a:lnTo>
                  <a:pt x="233" y="383"/>
                </a:lnTo>
                <a:lnTo>
                  <a:pt x="230" y="382"/>
                </a:lnTo>
                <a:lnTo>
                  <a:pt x="229" y="382"/>
                </a:lnTo>
                <a:lnTo>
                  <a:pt x="227" y="382"/>
                </a:lnTo>
                <a:lnTo>
                  <a:pt x="226" y="382"/>
                </a:lnTo>
                <a:lnTo>
                  <a:pt x="227" y="382"/>
                </a:lnTo>
                <a:lnTo>
                  <a:pt x="229" y="382"/>
                </a:lnTo>
                <a:lnTo>
                  <a:pt x="230" y="382"/>
                </a:lnTo>
                <a:lnTo>
                  <a:pt x="230" y="380"/>
                </a:lnTo>
                <a:lnTo>
                  <a:pt x="229" y="380"/>
                </a:lnTo>
                <a:lnTo>
                  <a:pt x="229" y="382"/>
                </a:lnTo>
                <a:lnTo>
                  <a:pt x="227" y="382"/>
                </a:lnTo>
                <a:lnTo>
                  <a:pt x="227" y="380"/>
                </a:lnTo>
                <a:lnTo>
                  <a:pt x="226" y="380"/>
                </a:lnTo>
                <a:lnTo>
                  <a:pt x="227" y="380"/>
                </a:lnTo>
                <a:lnTo>
                  <a:pt x="227" y="382"/>
                </a:lnTo>
                <a:lnTo>
                  <a:pt x="226" y="382"/>
                </a:lnTo>
                <a:lnTo>
                  <a:pt x="224" y="382"/>
                </a:lnTo>
                <a:lnTo>
                  <a:pt x="223" y="382"/>
                </a:lnTo>
                <a:lnTo>
                  <a:pt x="222" y="382"/>
                </a:lnTo>
                <a:lnTo>
                  <a:pt x="220" y="382"/>
                </a:lnTo>
                <a:lnTo>
                  <a:pt x="217" y="382"/>
                </a:lnTo>
                <a:lnTo>
                  <a:pt x="216" y="382"/>
                </a:lnTo>
                <a:lnTo>
                  <a:pt x="214" y="382"/>
                </a:lnTo>
                <a:lnTo>
                  <a:pt x="213" y="383"/>
                </a:lnTo>
                <a:lnTo>
                  <a:pt x="212" y="383"/>
                </a:lnTo>
                <a:lnTo>
                  <a:pt x="210" y="385"/>
                </a:lnTo>
                <a:lnTo>
                  <a:pt x="209" y="385"/>
                </a:lnTo>
                <a:lnTo>
                  <a:pt x="207" y="385"/>
                </a:lnTo>
                <a:lnTo>
                  <a:pt x="204" y="386"/>
                </a:lnTo>
                <a:lnTo>
                  <a:pt x="203" y="387"/>
                </a:lnTo>
                <a:lnTo>
                  <a:pt x="202" y="387"/>
                </a:lnTo>
                <a:lnTo>
                  <a:pt x="200" y="389"/>
                </a:lnTo>
                <a:lnTo>
                  <a:pt x="199" y="389"/>
                </a:lnTo>
                <a:lnTo>
                  <a:pt x="197" y="390"/>
                </a:lnTo>
                <a:lnTo>
                  <a:pt x="197" y="389"/>
                </a:lnTo>
                <a:lnTo>
                  <a:pt x="196" y="389"/>
                </a:lnTo>
                <a:lnTo>
                  <a:pt x="194" y="389"/>
                </a:lnTo>
                <a:lnTo>
                  <a:pt x="193" y="389"/>
                </a:lnTo>
                <a:lnTo>
                  <a:pt x="192" y="389"/>
                </a:lnTo>
                <a:lnTo>
                  <a:pt x="190" y="389"/>
                </a:lnTo>
                <a:lnTo>
                  <a:pt x="189" y="390"/>
                </a:lnTo>
                <a:lnTo>
                  <a:pt x="187" y="392"/>
                </a:lnTo>
                <a:lnTo>
                  <a:pt x="186" y="393"/>
                </a:lnTo>
                <a:lnTo>
                  <a:pt x="183" y="395"/>
                </a:lnTo>
                <a:lnTo>
                  <a:pt x="182" y="396"/>
                </a:lnTo>
                <a:lnTo>
                  <a:pt x="179" y="399"/>
                </a:lnTo>
                <a:lnTo>
                  <a:pt x="179" y="400"/>
                </a:lnTo>
                <a:lnTo>
                  <a:pt x="177" y="402"/>
                </a:lnTo>
                <a:lnTo>
                  <a:pt x="176" y="403"/>
                </a:lnTo>
                <a:lnTo>
                  <a:pt x="176" y="405"/>
                </a:lnTo>
                <a:lnTo>
                  <a:pt x="174" y="406"/>
                </a:lnTo>
                <a:lnTo>
                  <a:pt x="173" y="406"/>
                </a:lnTo>
                <a:lnTo>
                  <a:pt x="173" y="407"/>
                </a:lnTo>
                <a:lnTo>
                  <a:pt x="170" y="410"/>
                </a:lnTo>
                <a:lnTo>
                  <a:pt x="169" y="412"/>
                </a:lnTo>
                <a:lnTo>
                  <a:pt x="167" y="413"/>
                </a:lnTo>
                <a:lnTo>
                  <a:pt x="167" y="415"/>
                </a:lnTo>
                <a:lnTo>
                  <a:pt x="166" y="415"/>
                </a:lnTo>
                <a:lnTo>
                  <a:pt x="164" y="415"/>
                </a:lnTo>
                <a:lnTo>
                  <a:pt x="163" y="415"/>
                </a:lnTo>
                <a:lnTo>
                  <a:pt x="163" y="416"/>
                </a:lnTo>
                <a:lnTo>
                  <a:pt x="162" y="416"/>
                </a:lnTo>
                <a:lnTo>
                  <a:pt x="160" y="417"/>
                </a:lnTo>
                <a:lnTo>
                  <a:pt x="159" y="417"/>
                </a:lnTo>
                <a:lnTo>
                  <a:pt x="157" y="419"/>
                </a:lnTo>
                <a:lnTo>
                  <a:pt x="156" y="419"/>
                </a:lnTo>
                <a:lnTo>
                  <a:pt x="154" y="420"/>
                </a:lnTo>
                <a:lnTo>
                  <a:pt x="153" y="420"/>
                </a:lnTo>
                <a:lnTo>
                  <a:pt x="152" y="420"/>
                </a:lnTo>
                <a:lnTo>
                  <a:pt x="150" y="420"/>
                </a:lnTo>
                <a:lnTo>
                  <a:pt x="149" y="422"/>
                </a:lnTo>
                <a:lnTo>
                  <a:pt x="147" y="422"/>
                </a:lnTo>
                <a:lnTo>
                  <a:pt x="146" y="422"/>
                </a:lnTo>
                <a:lnTo>
                  <a:pt x="144" y="422"/>
                </a:lnTo>
                <a:lnTo>
                  <a:pt x="143" y="422"/>
                </a:lnTo>
                <a:lnTo>
                  <a:pt x="142" y="422"/>
                </a:lnTo>
                <a:lnTo>
                  <a:pt x="140" y="422"/>
                </a:lnTo>
                <a:lnTo>
                  <a:pt x="139" y="422"/>
                </a:lnTo>
                <a:lnTo>
                  <a:pt x="137" y="422"/>
                </a:lnTo>
                <a:lnTo>
                  <a:pt x="136" y="422"/>
                </a:lnTo>
                <a:lnTo>
                  <a:pt x="134" y="423"/>
                </a:lnTo>
                <a:lnTo>
                  <a:pt x="133" y="423"/>
                </a:lnTo>
                <a:lnTo>
                  <a:pt x="132" y="423"/>
                </a:lnTo>
                <a:lnTo>
                  <a:pt x="132" y="425"/>
                </a:lnTo>
                <a:lnTo>
                  <a:pt x="130" y="425"/>
                </a:lnTo>
                <a:lnTo>
                  <a:pt x="129" y="425"/>
                </a:lnTo>
                <a:lnTo>
                  <a:pt x="127" y="425"/>
                </a:lnTo>
                <a:lnTo>
                  <a:pt x="126" y="426"/>
                </a:lnTo>
                <a:lnTo>
                  <a:pt x="124" y="427"/>
                </a:lnTo>
                <a:lnTo>
                  <a:pt x="123" y="427"/>
                </a:lnTo>
                <a:lnTo>
                  <a:pt x="122" y="429"/>
                </a:lnTo>
                <a:lnTo>
                  <a:pt x="120" y="430"/>
                </a:lnTo>
                <a:lnTo>
                  <a:pt x="120" y="432"/>
                </a:lnTo>
                <a:lnTo>
                  <a:pt x="119" y="432"/>
                </a:lnTo>
                <a:lnTo>
                  <a:pt x="117" y="433"/>
                </a:lnTo>
                <a:lnTo>
                  <a:pt x="116" y="433"/>
                </a:lnTo>
                <a:lnTo>
                  <a:pt x="116" y="435"/>
                </a:lnTo>
                <a:lnTo>
                  <a:pt x="114" y="435"/>
                </a:lnTo>
                <a:lnTo>
                  <a:pt x="113" y="435"/>
                </a:lnTo>
                <a:lnTo>
                  <a:pt x="112" y="436"/>
                </a:lnTo>
                <a:lnTo>
                  <a:pt x="110" y="436"/>
                </a:lnTo>
                <a:lnTo>
                  <a:pt x="109" y="436"/>
                </a:lnTo>
                <a:lnTo>
                  <a:pt x="109" y="437"/>
                </a:lnTo>
                <a:lnTo>
                  <a:pt x="107" y="437"/>
                </a:lnTo>
                <a:lnTo>
                  <a:pt x="106" y="437"/>
                </a:lnTo>
                <a:lnTo>
                  <a:pt x="104" y="439"/>
                </a:lnTo>
                <a:lnTo>
                  <a:pt x="103" y="439"/>
                </a:lnTo>
                <a:lnTo>
                  <a:pt x="102" y="439"/>
                </a:lnTo>
                <a:lnTo>
                  <a:pt x="100" y="439"/>
                </a:lnTo>
                <a:lnTo>
                  <a:pt x="100" y="440"/>
                </a:lnTo>
                <a:lnTo>
                  <a:pt x="99" y="440"/>
                </a:lnTo>
                <a:lnTo>
                  <a:pt x="97" y="442"/>
                </a:lnTo>
                <a:lnTo>
                  <a:pt x="96" y="442"/>
                </a:lnTo>
                <a:lnTo>
                  <a:pt x="94" y="442"/>
                </a:lnTo>
                <a:lnTo>
                  <a:pt x="93" y="443"/>
                </a:lnTo>
                <a:lnTo>
                  <a:pt x="92" y="443"/>
                </a:lnTo>
                <a:lnTo>
                  <a:pt x="90" y="445"/>
                </a:lnTo>
                <a:lnTo>
                  <a:pt x="89" y="445"/>
                </a:lnTo>
                <a:lnTo>
                  <a:pt x="87" y="446"/>
                </a:lnTo>
                <a:lnTo>
                  <a:pt x="86" y="446"/>
                </a:lnTo>
                <a:lnTo>
                  <a:pt x="84" y="447"/>
                </a:lnTo>
                <a:lnTo>
                  <a:pt x="83" y="447"/>
                </a:lnTo>
                <a:lnTo>
                  <a:pt x="81" y="449"/>
                </a:lnTo>
                <a:lnTo>
                  <a:pt x="81" y="446"/>
                </a:lnTo>
                <a:lnTo>
                  <a:pt x="81" y="445"/>
                </a:lnTo>
                <a:lnTo>
                  <a:pt x="81" y="443"/>
                </a:lnTo>
                <a:lnTo>
                  <a:pt x="81" y="442"/>
                </a:lnTo>
                <a:lnTo>
                  <a:pt x="83" y="440"/>
                </a:lnTo>
                <a:lnTo>
                  <a:pt x="83" y="439"/>
                </a:lnTo>
                <a:lnTo>
                  <a:pt x="81" y="439"/>
                </a:lnTo>
                <a:lnTo>
                  <a:pt x="81" y="437"/>
                </a:lnTo>
                <a:lnTo>
                  <a:pt x="80" y="436"/>
                </a:lnTo>
                <a:lnTo>
                  <a:pt x="79" y="436"/>
                </a:lnTo>
                <a:lnTo>
                  <a:pt x="79" y="435"/>
                </a:lnTo>
                <a:lnTo>
                  <a:pt x="79" y="433"/>
                </a:lnTo>
                <a:lnTo>
                  <a:pt x="79" y="432"/>
                </a:lnTo>
                <a:lnTo>
                  <a:pt x="77" y="432"/>
                </a:lnTo>
                <a:lnTo>
                  <a:pt x="77" y="430"/>
                </a:lnTo>
                <a:lnTo>
                  <a:pt x="77" y="429"/>
                </a:lnTo>
                <a:lnTo>
                  <a:pt x="77" y="427"/>
                </a:lnTo>
                <a:lnTo>
                  <a:pt x="76" y="427"/>
                </a:lnTo>
                <a:lnTo>
                  <a:pt x="76" y="426"/>
                </a:lnTo>
                <a:lnTo>
                  <a:pt x="74" y="426"/>
                </a:lnTo>
                <a:lnTo>
                  <a:pt x="74" y="425"/>
                </a:lnTo>
                <a:lnTo>
                  <a:pt x="74" y="423"/>
                </a:lnTo>
                <a:lnTo>
                  <a:pt x="74" y="422"/>
                </a:lnTo>
                <a:lnTo>
                  <a:pt x="73" y="420"/>
                </a:lnTo>
                <a:lnTo>
                  <a:pt x="73" y="419"/>
                </a:lnTo>
                <a:lnTo>
                  <a:pt x="71" y="417"/>
                </a:lnTo>
                <a:lnTo>
                  <a:pt x="71" y="416"/>
                </a:lnTo>
                <a:lnTo>
                  <a:pt x="70" y="415"/>
                </a:lnTo>
                <a:lnTo>
                  <a:pt x="69" y="413"/>
                </a:lnTo>
                <a:lnTo>
                  <a:pt x="69" y="412"/>
                </a:lnTo>
                <a:lnTo>
                  <a:pt x="69" y="410"/>
                </a:lnTo>
                <a:lnTo>
                  <a:pt x="67" y="409"/>
                </a:lnTo>
                <a:lnTo>
                  <a:pt x="66" y="407"/>
                </a:lnTo>
                <a:lnTo>
                  <a:pt x="66" y="406"/>
                </a:lnTo>
                <a:lnTo>
                  <a:pt x="66" y="405"/>
                </a:lnTo>
                <a:lnTo>
                  <a:pt x="66" y="403"/>
                </a:lnTo>
                <a:lnTo>
                  <a:pt x="64" y="403"/>
                </a:lnTo>
                <a:lnTo>
                  <a:pt x="64" y="402"/>
                </a:lnTo>
                <a:lnTo>
                  <a:pt x="64" y="400"/>
                </a:lnTo>
                <a:lnTo>
                  <a:pt x="64" y="399"/>
                </a:lnTo>
                <a:lnTo>
                  <a:pt x="64" y="397"/>
                </a:lnTo>
                <a:lnTo>
                  <a:pt x="66" y="397"/>
                </a:lnTo>
                <a:lnTo>
                  <a:pt x="66" y="396"/>
                </a:lnTo>
                <a:lnTo>
                  <a:pt x="66" y="395"/>
                </a:lnTo>
                <a:lnTo>
                  <a:pt x="67" y="395"/>
                </a:lnTo>
                <a:lnTo>
                  <a:pt x="67" y="393"/>
                </a:lnTo>
                <a:lnTo>
                  <a:pt x="66" y="392"/>
                </a:lnTo>
                <a:lnTo>
                  <a:pt x="66" y="390"/>
                </a:lnTo>
                <a:lnTo>
                  <a:pt x="66" y="389"/>
                </a:lnTo>
                <a:lnTo>
                  <a:pt x="66" y="387"/>
                </a:lnTo>
                <a:lnTo>
                  <a:pt x="64" y="387"/>
                </a:lnTo>
                <a:lnTo>
                  <a:pt x="64" y="386"/>
                </a:lnTo>
                <a:lnTo>
                  <a:pt x="63" y="385"/>
                </a:lnTo>
                <a:lnTo>
                  <a:pt x="63" y="383"/>
                </a:lnTo>
                <a:lnTo>
                  <a:pt x="61" y="382"/>
                </a:lnTo>
                <a:lnTo>
                  <a:pt x="60" y="382"/>
                </a:lnTo>
                <a:lnTo>
                  <a:pt x="60" y="380"/>
                </a:lnTo>
                <a:lnTo>
                  <a:pt x="59" y="380"/>
                </a:lnTo>
                <a:lnTo>
                  <a:pt x="59" y="379"/>
                </a:lnTo>
                <a:lnTo>
                  <a:pt x="59" y="377"/>
                </a:lnTo>
                <a:lnTo>
                  <a:pt x="57" y="376"/>
                </a:lnTo>
                <a:lnTo>
                  <a:pt x="56" y="375"/>
                </a:lnTo>
                <a:lnTo>
                  <a:pt x="54" y="375"/>
                </a:lnTo>
                <a:lnTo>
                  <a:pt x="53" y="373"/>
                </a:lnTo>
                <a:lnTo>
                  <a:pt x="51" y="372"/>
                </a:lnTo>
                <a:lnTo>
                  <a:pt x="50" y="372"/>
                </a:lnTo>
                <a:lnTo>
                  <a:pt x="49" y="372"/>
                </a:lnTo>
                <a:lnTo>
                  <a:pt x="49" y="370"/>
                </a:lnTo>
                <a:lnTo>
                  <a:pt x="49" y="369"/>
                </a:lnTo>
                <a:lnTo>
                  <a:pt x="49" y="367"/>
                </a:lnTo>
                <a:lnTo>
                  <a:pt x="49" y="366"/>
                </a:lnTo>
                <a:lnTo>
                  <a:pt x="49" y="365"/>
                </a:lnTo>
                <a:lnTo>
                  <a:pt x="49" y="363"/>
                </a:lnTo>
                <a:lnTo>
                  <a:pt x="49" y="362"/>
                </a:lnTo>
                <a:lnTo>
                  <a:pt x="49" y="360"/>
                </a:lnTo>
                <a:lnTo>
                  <a:pt x="49" y="359"/>
                </a:lnTo>
                <a:lnTo>
                  <a:pt x="50" y="359"/>
                </a:lnTo>
                <a:lnTo>
                  <a:pt x="51" y="359"/>
                </a:lnTo>
                <a:lnTo>
                  <a:pt x="53" y="359"/>
                </a:lnTo>
                <a:lnTo>
                  <a:pt x="54" y="359"/>
                </a:lnTo>
                <a:lnTo>
                  <a:pt x="54" y="357"/>
                </a:lnTo>
                <a:lnTo>
                  <a:pt x="56" y="357"/>
                </a:lnTo>
                <a:lnTo>
                  <a:pt x="56" y="356"/>
                </a:lnTo>
                <a:lnTo>
                  <a:pt x="57" y="355"/>
                </a:lnTo>
                <a:lnTo>
                  <a:pt x="59" y="353"/>
                </a:lnTo>
                <a:lnTo>
                  <a:pt x="59" y="352"/>
                </a:lnTo>
                <a:lnTo>
                  <a:pt x="60" y="352"/>
                </a:lnTo>
                <a:lnTo>
                  <a:pt x="60" y="350"/>
                </a:lnTo>
                <a:lnTo>
                  <a:pt x="61" y="349"/>
                </a:lnTo>
                <a:lnTo>
                  <a:pt x="61" y="347"/>
                </a:lnTo>
                <a:lnTo>
                  <a:pt x="63" y="347"/>
                </a:lnTo>
                <a:lnTo>
                  <a:pt x="64" y="346"/>
                </a:lnTo>
                <a:lnTo>
                  <a:pt x="66" y="345"/>
                </a:lnTo>
                <a:lnTo>
                  <a:pt x="67" y="345"/>
                </a:lnTo>
                <a:lnTo>
                  <a:pt x="69" y="345"/>
                </a:lnTo>
                <a:lnTo>
                  <a:pt x="70" y="345"/>
                </a:lnTo>
                <a:lnTo>
                  <a:pt x="70" y="343"/>
                </a:lnTo>
                <a:lnTo>
                  <a:pt x="71" y="343"/>
                </a:lnTo>
                <a:lnTo>
                  <a:pt x="71" y="342"/>
                </a:lnTo>
                <a:lnTo>
                  <a:pt x="73" y="342"/>
                </a:lnTo>
                <a:lnTo>
                  <a:pt x="73" y="340"/>
                </a:lnTo>
                <a:lnTo>
                  <a:pt x="74" y="340"/>
                </a:lnTo>
                <a:lnTo>
                  <a:pt x="74" y="339"/>
                </a:lnTo>
                <a:lnTo>
                  <a:pt x="76" y="339"/>
                </a:lnTo>
                <a:lnTo>
                  <a:pt x="77" y="339"/>
                </a:lnTo>
                <a:lnTo>
                  <a:pt x="79" y="339"/>
                </a:lnTo>
                <a:lnTo>
                  <a:pt x="80" y="339"/>
                </a:lnTo>
                <a:lnTo>
                  <a:pt x="79" y="337"/>
                </a:lnTo>
                <a:lnTo>
                  <a:pt x="79" y="336"/>
                </a:lnTo>
                <a:lnTo>
                  <a:pt x="80" y="335"/>
                </a:lnTo>
                <a:lnTo>
                  <a:pt x="80" y="333"/>
                </a:lnTo>
                <a:lnTo>
                  <a:pt x="80" y="332"/>
                </a:lnTo>
                <a:lnTo>
                  <a:pt x="80" y="330"/>
                </a:lnTo>
                <a:lnTo>
                  <a:pt x="80" y="329"/>
                </a:lnTo>
                <a:lnTo>
                  <a:pt x="80" y="327"/>
                </a:lnTo>
                <a:lnTo>
                  <a:pt x="80" y="326"/>
                </a:lnTo>
                <a:lnTo>
                  <a:pt x="79" y="325"/>
                </a:lnTo>
                <a:lnTo>
                  <a:pt x="79" y="323"/>
                </a:lnTo>
                <a:lnTo>
                  <a:pt x="77" y="322"/>
                </a:lnTo>
                <a:lnTo>
                  <a:pt x="77" y="320"/>
                </a:lnTo>
                <a:lnTo>
                  <a:pt x="76" y="320"/>
                </a:lnTo>
                <a:lnTo>
                  <a:pt x="76" y="319"/>
                </a:lnTo>
                <a:lnTo>
                  <a:pt x="74" y="317"/>
                </a:lnTo>
                <a:lnTo>
                  <a:pt x="73" y="316"/>
                </a:lnTo>
                <a:lnTo>
                  <a:pt x="73" y="315"/>
                </a:lnTo>
                <a:lnTo>
                  <a:pt x="73" y="313"/>
                </a:lnTo>
                <a:lnTo>
                  <a:pt x="73" y="312"/>
                </a:lnTo>
                <a:lnTo>
                  <a:pt x="73" y="310"/>
                </a:lnTo>
                <a:lnTo>
                  <a:pt x="73" y="309"/>
                </a:lnTo>
                <a:lnTo>
                  <a:pt x="73" y="307"/>
                </a:lnTo>
                <a:lnTo>
                  <a:pt x="73" y="302"/>
                </a:lnTo>
                <a:lnTo>
                  <a:pt x="73" y="297"/>
                </a:lnTo>
                <a:lnTo>
                  <a:pt x="73" y="296"/>
                </a:lnTo>
                <a:lnTo>
                  <a:pt x="74" y="294"/>
                </a:lnTo>
                <a:lnTo>
                  <a:pt x="73" y="292"/>
                </a:lnTo>
                <a:lnTo>
                  <a:pt x="73" y="290"/>
                </a:lnTo>
                <a:lnTo>
                  <a:pt x="73" y="289"/>
                </a:lnTo>
                <a:lnTo>
                  <a:pt x="73" y="286"/>
                </a:lnTo>
                <a:lnTo>
                  <a:pt x="73" y="284"/>
                </a:lnTo>
                <a:lnTo>
                  <a:pt x="73" y="283"/>
                </a:lnTo>
                <a:lnTo>
                  <a:pt x="73" y="280"/>
                </a:lnTo>
                <a:lnTo>
                  <a:pt x="71" y="280"/>
                </a:lnTo>
                <a:lnTo>
                  <a:pt x="71" y="279"/>
                </a:lnTo>
                <a:lnTo>
                  <a:pt x="70" y="276"/>
                </a:lnTo>
                <a:lnTo>
                  <a:pt x="70" y="274"/>
                </a:lnTo>
                <a:lnTo>
                  <a:pt x="69" y="270"/>
                </a:lnTo>
                <a:lnTo>
                  <a:pt x="67" y="269"/>
                </a:lnTo>
                <a:lnTo>
                  <a:pt x="67" y="267"/>
                </a:lnTo>
                <a:lnTo>
                  <a:pt x="66" y="264"/>
                </a:lnTo>
                <a:lnTo>
                  <a:pt x="64" y="264"/>
                </a:lnTo>
                <a:lnTo>
                  <a:pt x="63" y="264"/>
                </a:lnTo>
                <a:lnTo>
                  <a:pt x="63" y="263"/>
                </a:lnTo>
                <a:lnTo>
                  <a:pt x="61" y="263"/>
                </a:lnTo>
                <a:lnTo>
                  <a:pt x="63" y="262"/>
                </a:lnTo>
                <a:lnTo>
                  <a:pt x="61" y="260"/>
                </a:lnTo>
                <a:lnTo>
                  <a:pt x="61" y="259"/>
                </a:lnTo>
                <a:lnTo>
                  <a:pt x="60" y="257"/>
                </a:lnTo>
                <a:lnTo>
                  <a:pt x="59" y="256"/>
                </a:lnTo>
                <a:lnTo>
                  <a:pt x="57" y="256"/>
                </a:lnTo>
                <a:lnTo>
                  <a:pt x="57" y="254"/>
                </a:lnTo>
                <a:lnTo>
                  <a:pt x="56" y="254"/>
                </a:lnTo>
                <a:lnTo>
                  <a:pt x="56" y="253"/>
                </a:lnTo>
                <a:lnTo>
                  <a:pt x="54" y="253"/>
                </a:lnTo>
                <a:lnTo>
                  <a:pt x="53" y="253"/>
                </a:lnTo>
                <a:lnTo>
                  <a:pt x="51" y="252"/>
                </a:lnTo>
                <a:lnTo>
                  <a:pt x="51" y="250"/>
                </a:lnTo>
                <a:lnTo>
                  <a:pt x="50" y="250"/>
                </a:lnTo>
                <a:lnTo>
                  <a:pt x="50" y="249"/>
                </a:lnTo>
                <a:lnTo>
                  <a:pt x="49" y="249"/>
                </a:lnTo>
                <a:lnTo>
                  <a:pt x="49" y="247"/>
                </a:lnTo>
                <a:lnTo>
                  <a:pt x="47" y="247"/>
                </a:lnTo>
                <a:lnTo>
                  <a:pt x="46" y="247"/>
                </a:lnTo>
                <a:lnTo>
                  <a:pt x="44" y="247"/>
                </a:lnTo>
                <a:lnTo>
                  <a:pt x="44" y="249"/>
                </a:lnTo>
                <a:lnTo>
                  <a:pt x="43" y="249"/>
                </a:lnTo>
                <a:lnTo>
                  <a:pt x="41" y="250"/>
                </a:lnTo>
                <a:lnTo>
                  <a:pt x="40" y="250"/>
                </a:lnTo>
                <a:lnTo>
                  <a:pt x="39" y="250"/>
                </a:lnTo>
                <a:lnTo>
                  <a:pt x="39" y="252"/>
                </a:lnTo>
                <a:lnTo>
                  <a:pt x="37" y="252"/>
                </a:lnTo>
                <a:lnTo>
                  <a:pt x="37" y="250"/>
                </a:lnTo>
                <a:lnTo>
                  <a:pt x="37" y="252"/>
                </a:lnTo>
                <a:lnTo>
                  <a:pt x="36" y="252"/>
                </a:lnTo>
                <a:lnTo>
                  <a:pt x="34" y="252"/>
                </a:lnTo>
                <a:lnTo>
                  <a:pt x="34" y="250"/>
                </a:lnTo>
                <a:lnTo>
                  <a:pt x="33" y="250"/>
                </a:lnTo>
                <a:lnTo>
                  <a:pt x="33" y="249"/>
                </a:lnTo>
                <a:lnTo>
                  <a:pt x="31" y="249"/>
                </a:lnTo>
                <a:lnTo>
                  <a:pt x="31" y="247"/>
                </a:lnTo>
                <a:lnTo>
                  <a:pt x="30" y="247"/>
                </a:lnTo>
                <a:lnTo>
                  <a:pt x="29" y="247"/>
                </a:lnTo>
                <a:lnTo>
                  <a:pt x="27" y="247"/>
                </a:lnTo>
                <a:lnTo>
                  <a:pt x="27" y="246"/>
                </a:lnTo>
                <a:lnTo>
                  <a:pt x="26" y="246"/>
                </a:lnTo>
                <a:lnTo>
                  <a:pt x="26" y="244"/>
                </a:lnTo>
                <a:lnTo>
                  <a:pt x="24" y="244"/>
                </a:lnTo>
                <a:lnTo>
                  <a:pt x="24" y="243"/>
                </a:lnTo>
                <a:lnTo>
                  <a:pt x="24" y="242"/>
                </a:lnTo>
                <a:lnTo>
                  <a:pt x="23" y="242"/>
                </a:lnTo>
                <a:lnTo>
                  <a:pt x="21" y="242"/>
                </a:lnTo>
                <a:lnTo>
                  <a:pt x="21" y="240"/>
                </a:lnTo>
                <a:lnTo>
                  <a:pt x="20" y="240"/>
                </a:lnTo>
                <a:lnTo>
                  <a:pt x="19" y="240"/>
                </a:lnTo>
                <a:lnTo>
                  <a:pt x="19" y="239"/>
                </a:lnTo>
                <a:lnTo>
                  <a:pt x="17" y="239"/>
                </a:lnTo>
                <a:lnTo>
                  <a:pt x="17" y="240"/>
                </a:lnTo>
                <a:lnTo>
                  <a:pt x="16" y="240"/>
                </a:lnTo>
                <a:lnTo>
                  <a:pt x="16" y="239"/>
                </a:lnTo>
                <a:lnTo>
                  <a:pt x="14" y="239"/>
                </a:lnTo>
                <a:lnTo>
                  <a:pt x="14" y="237"/>
                </a:lnTo>
                <a:lnTo>
                  <a:pt x="14" y="239"/>
                </a:lnTo>
                <a:lnTo>
                  <a:pt x="13" y="239"/>
                </a:lnTo>
                <a:lnTo>
                  <a:pt x="13" y="237"/>
                </a:lnTo>
                <a:lnTo>
                  <a:pt x="11" y="237"/>
                </a:lnTo>
                <a:lnTo>
                  <a:pt x="13" y="237"/>
                </a:lnTo>
                <a:lnTo>
                  <a:pt x="13" y="236"/>
                </a:lnTo>
                <a:lnTo>
                  <a:pt x="11" y="236"/>
                </a:lnTo>
                <a:lnTo>
                  <a:pt x="10" y="236"/>
                </a:lnTo>
                <a:lnTo>
                  <a:pt x="9" y="236"/>
                </a:lnTo>
                <a:lnTo>
                  <a:pt x="9" y="234"/>
                </a:lnTo>
                <a:lnTo>
                  <a:pt x="7" y="234"/>
                </a:lnTo>
                <a:lnTo>
                  <a:pt x="6" y="234"/>
                </a:lnTo>
                <a:lnTo>
                  <a:pt x="6" y="233"/>
                </a:lnTo>
                <a:lnTo>
                  <a:pt x="4" y="233"/>
                </a:lnTo>
                <a:lnTo>
                  <a:pt x="3" y="232"/>
                </a:lnTo>
                <a:lnTo>
                  <a:pt x="1" y="232"/>
                </a:lnTo>
                <a:lnTo>
                  <a:pt x="0" y="232"/>
                </a:lnTo>
                <a:lnTo>
                  <a:pt x="1" y="232"/>
                </a:lnTo>
                <a:lnTo>
                  <a:pt x="1" y="230"/>
                </a:lnTo>
                <a:lnTo>
                  <a:pt x="3" y="230"/>
                </a:lnTo>
                <a:lnTo>
                  <a:pt x="4" y="230"/>
                </a:lnTo>
                <a:lnTo>
                  <a:pt x="6" y="230"/>
                </a:lnTo>
                <a:lnTo>
                  <a:pt x="6" y="232"/>
                </a:lnTo>
                <a:lnTo>
                  <a:pt x="7" y="232"/>
                </a:lnTo>
                <a:lnTo>
                  <a:pt x="9" y="232"/>
                </a:lnTo>
                <a:lnTo>
                  <a:pt x="10" y="232"/>
                </a:lnTo>
                <a:lnTo>
                  <a:pt x="10" y="230"/>
                </a:lnTo>
                <a:lnTo>
                  <a:pt x="11" y="229"/>
                </a:lnTo>
                <a:lnTo>
                  <a:pt x="13" y="227"/>
                </a:lnTo>
                <a:lnTo>
                  <a:pt x="14" y="226"/>
                </a:lnTo>
                <a:lnTo>
                  <a:pt x="14" y="224"/>
                </a:lnTo>
                <a:lnTo>
                  <a:pt x="14" y="223"/>
                </a:lnTo>
                <a:lnTo>
                  <a:pt x="14" y="222"/>
                </a:lnTo>
                <a:lnTo>
                  <a:pt x="13" y="222"/>
                </a:lnTo>
                <a:lnTo>
                  <a:pt x="13" y="220"/>
                </a:lnTo>
                <a:lnTo>
                  <a:pt x="13" y="219"/>
                </a:lnTo>
                <a:lnTo>
                  <a:pt x="14" y="219"/>
                </a:lnTo>
                <a:lnTo>
                  <a:pt x="16" y="219"/>
                </a:lnTo>
                <a:lnTo>
                  <a:pt x="16" y="217"/>
                </a:lnTo>
                <a:lnTo>
                  <a:pt x="17" y="217"/>
                </a:lnTo>
                <a:lnTo>
                  <a:pt x="17" y="216"/>
                </a:lnTo>
                <a:lnTo>
                  <a:pt x="16" y="216"/>
                </a:lnTo>
                <a:lnTo>
                  <a:pt x="16" y="214"/>
                </a:lnTo>
                <a:lnTo>
                  <a:pt x="17" y="214"/>
                </a:lnTo>
                <a:lnTo>
                  <a:pt x="19" y="214"/>
                </a:lnTo>
                <a:lnTo>
                  <a:pt x="20" y="214"/>
                </a:lnTo>
                <a:lnTo>
                  <a:pt x="20" y="216"/>
                </a:lnTo>
                <a:lnTo>
                  <a:pt x="21" y="216"/>
                </a:lnTo>
                <a:lnTo>
                  <a:pt x="21" y="214"/>
                </a:lnTo>
                <a:lnTo>
                  <a:pt x="21" y="213"/>
                </a:lnTo>
                <a:lnTo>
                  <a:pt x="23" y="213"/>
                </a:lnTo>
                <a:lnTo>
                  <a:pt x="23" y="212"/>
                </a:lnTo>
                <a:lnTo>
                  <a:pt x="24" y="210"/>
                </a:lnTo>
                <a:lnTo>
                  <a:pt x="24" y="209"/>
                </a:lnTo>
                <a:lnTo>
                  <a:pt x="24" y="207"/>
                </a:lnTo>
                <a:lnTo>
                  <a:pt x="24" y="206"/>
                </a:lnTo>
                <a:lnTo>
                  <a:pt x="26" y="206"/>
                </a:lnTo>
                <a:lnTo>
                  <a:pt x="26" y="204"/>
                </a:lnTo>
                <a:lnTo>
                  <a:pt x="27" y="203"/>
                </a:lnTo>
                <a:lnTo>
                  <a:pt x="26" y="203"/>
                </a:lnTo>
                <a:lnTo>
                  <a:pt x="26" y="202"/>
                </a:lnTo>
                <a:lnTo>
                  <a:pt x="26" y="200"/>
                </a:lnTo>
                <a:lnTo>
                  <a:pt x="24" y="200"/>
                </a:lnTo>
                <a:lnTo>
                  <a:pt x="23" y="199"/>
                </a:lnTo>
                <a:lnTo>
                  <a:pt x="23" y="197"/>
                </a:lnTo>
                <a:lnTo>
                  <a:pt x="21" y="197"/>
                </a:lnTo>
                <a:lnTo>
                  <a:pt x="20" y="197"/>
                </a:lnTo>
                <a:lnTo>
                  <a:pt x="19" y="196"/>
                </a:lnTo>
                <a:lnTo>
                  <a:pt x="19" y="194"/>
                </a:lnTo>
                <a:lnTo>
                  <a:pt x="19" y="193"/>
                </a:lnTo>
                <a:lnTo>
                  <a:pt x="19" y="192"/>
                </a:lnTo>
                <a:lnTo>
                  <a:pt x="20" y="192"/>
                </a:lnTo>
                <a:lnTo>
                  <a:pt x="21" y="192"/>
                </a:lnTo>
                <a:lnTo>
                  <a:pt x="21" y="190"/>
                </a:lnTo>
                <a:lnTo>
                  <a:pt x="21" y="189"/>
                </a:lnTo>
                <a:lnTo>
                  <a:pt x="23" y="189"/>
                </a:lnTo>
                <a:lnTo>
                  <a:pt x="23" y="187"/>
                </a:lnTo>
                <a:lnTo>
                  <a:pt x="23" y="186"/>
                </a:lnTo>
                <a:lnTo>
                  <a:pt x="23" y="187"/>
                </a:lnTo>
                <a:lnTo>
                  <a:pt x="24" y="187"/>
                </a:lnTo>
                <a:lnTo>
                  <a:pt x="26" y="187"/>
                </a:lnTo>
                <a:lnTo>
                  <a:pt x="27" y="186"/>
                </a:lnTo>
                <a:lnTo>
                  <a:pt x="29" y="186"/>
                </a:lnTo>
                <a:lnTo>
                  <a:pt x="29" y="184"/>
                </a:lnTo>
                <a:lnTo>
                  <a:pt x="27" y="184"/>
                </a:lnTo>
                <a:lnTo>
                  <a:pt x="27" y="183"/>
                </a:lnTo>
                <a:lnTo>
                  <a:pt x="27" y="182"/>
                </a:lnTo>
                <a:lnTo>
                  <a:pt x="27" y="180"/>
                </a:lnTo>
                <a:lnTo>
                  <a:pt x="29" y="180"/>
                </a:lnTo>
                <a:lnTo>
                  <a:pt x="29" y="179"/>
                </a:lnTo>
                <a:lnTo>
                  <a:pt x="30" y="179"/>
                </a:lnTo>
                <a:lnTo>
                  <a:pt x="30" y="177"/>
                </a:lnTo>
                <a:lnTo>
                  <a:pt x="29" y="177"/>
                </a:lnTo>
                <a:lnTo>
                  <a:pt x="29" y="176"/>
                </a:lnTo>
                <a:lnTo>
                  <a:pt x="29" y="174"/>
                </a:lnTo>
                <a:lnTo>
                  <a:pt x="30" y="174"/>
                </a:lnTo>
                <a:lnTo>
                  <a:pt x="30" y="173"/>
                </a:lnTo>
                <a:lnTo>
                  <a:pt x="31" y="173"/>
                </a:lnTo>
                <a:lnTo>
                  <a:pt x="31" y="172"/>
                </a:lnTo>
                <a:lnTo>
                  <a:pt x="31" y="173"/>
                </a:lnTo>
                <a:lnTo>
                  <a:pt x="33" y="173"/>
                </a:lnTo>
                <a:lnTo>
                  <a:pt x="34" y="173"/>
                </a:lnTo>
                <a:lnTo>
                  <a:pt x="34" y="172"/>
                </a:lnTo>
                <a:lnTo>
                  <a:pt x="33" y="172"/>
                </a:lnTo>
                <a:lnTo>
                  <a:pt x="33" y="170"/>
                </a:lnTo>
                <a:lnTo>
                  <a:pt x="34" y="170"/>
                </a:lnTo>
                <a:lnTo>
                  <a:pt x="34" y="169"/>
                </a:lnTo>
                <a:lnTo>
                  <a:pt x="34" y="167"/>
                </a:lnTo>
                <a:lnTo>
                  <a:pt x="34" y="166"/>
                </a:lnTo>
                <a:lnTo>
                  <a:pt x="36" y="166"/>
                </a:lnTo>
                <a:lnTo>
                  <a:pt x="36" y="164"/>
                </a:lnTo>
                <a:lnTo>
                  <a:pt x="36" y="163"/>
                </a:lnTo>
                <a:lnTo>
                  <a:pt x="37" y="163"/>
                </a:lnTo>
                <a:lnTo>
                  <a:pt x="39" y="163"/>
                </a:lnTo>
                <a:lnTo>
                  <a:pt x="39" y="161"/>
                </a:lnTo>
                <a:lnTo>
                  <a:pt x="39" y="160"/>
                </a:lnTo>
                <a:lnTo>
                  <a:pt x="39" y="159"/>
                </a:lnTo>
                <a:lnTo>
                  <a:pt x="39" y="157"/>
                </a:lnTo>
                <a:lnTo>
                  <a:pt x="40" y="157"/>
                </a:lnTo>
                <a:lnTo>
                  <a:pt x="39" y="157"/>
                </a:lnTo>
                <a:lnTo>
                  <a:pt x="40" y="156"/>
                </a:lnTo>
                <a:lnTo>
                  <a:pt x="41" y="156"/>
                </a:lnTo>
                <a:lnTo>
                  <a:pt x="41" y="154"/>
                </a:lnTo>
                <a:lnTo>
                  <a:pt x="40" y="154"/>
                </a:lnTo>
                <a:lnTo>
                  <a:pt x="40" y="153"/>
                </a:lnTo>
                <a:lnTo>
                  <a:pt x="41" y="153"/>
                </a:lnTo>
                <a:lnTo>
                  <a:pt x="41" y="151"/>
                </a:lnTo>
                <a:lnTo>
                  <a:pt x="43" y="151"/>
                </a:lnTo>
                <a:lnTo>
                  <a:pt x="43" y="153"/>
                </a:lnTo>
                <a:lnTo>
                  <a:pt x="44" y="153"/>
                </a:lnTo>
                <a:lnTo>
                  <a:pt x="44" y="154"/>
                </a:lnTo>
                <a:lnTo>
                  <a:pt x="46" y="154"/>
                </a:lnTo>
                <a:lnTo>
                  <a:pt x="46" y="153"/>
                </a:lnTo>
                <a:lnTo>
                  <a:pt x="46" y="151"/>
                </a:lnTo>
                <a:lnTo>
                  <a:pt x="44" y="151"/>
                </a:lnTo>
                <a:lnTo>
                  <a:pt x="46" y="150"/>
                </a:lnTo>
                <a:lnTo>
                  <a:pt x="46" y="149"/>
                </a:lnTo>
                <a:lnTo>
                  <a:pt x="46" y="147"/>
                </a:lnTo>
                <a:lnTo>
                  <a:pt x="44" y="147"/>
                </a:lnTo>
                <a:lnTo>
                  <a:pt x="44" y="146"/>
                </a:lnTo>
                <a:lnTo>
                  <a:pt x="44" y="144"/>
                </a:lnTo>
                <a:lnTo>
                  <a:pt x="46" y="144"/>
                </a:lnTo>
                <a:lnTo>
                  <a:pt x="47" y="144"/>
                </a:lnTo>
                <a:lnTo>
                  <a:pt x="47" y="146"/>
                </a:lnTo>
                <a:lnTo>
                  <a:pt x="49" y="147"/>
                </a:lnTo>
                <a:lnTo>
                  <a:pt x="50" y="146"/>
                </a:lnTo>
                <a:lnTo>
                  <a:pt x="50" y="144"/>
                </a:lnTo>
                <a:lnTo>
                  <a:pt x="51" y="144"/>
                </a:lnTo>
                <a:lnTo>
                  <a:pt x="51" y="143"/>
                </a:lnTo>
                <a:lnTo>
                  <a:pt x="53" y="143"/>
                </a:lnTo>
                <a:lnTo>
                  <a:pt x="54" y="143"/>
                </a:lnTo>
                <a:lnTo>
                  <a:pt x="54" y="141"/>
                </a:lnTo>
                <a:lnTo>
                  <a:pt x="54" y="140"/>
                </a:lnTo>
                <a:lnTo>
                  <a:pt x="56" y="140"/>
                </a:lnTo>
                <a:lnTo>
                  <a:pt x="56" y="141"/>
                </a:lnTo>
                <a:lnTo>
                  <a:pt x="56" y="140"/>
                </a:lnTo>
                <a:lnTo>
                  <a:pt x="57" y="140"/>
                </a:lnTo>
                <a:lnTo>
                  <a:pt x="57" y="139"/>
                </a:lnTo>
                <a:lnTo>
                  <a:pt x="57" y="137"/>
                </a:lnTo>
                <a:lnTo>
                  <a:pt x="57" y="136"/>
                </a:lnTo>
                <a:lnTo>
                  <a:pt x="57" y="134"/>
                </a:lnTo>
                <a:lnTo>
                  <a:pt x="57" y="133"/>
                </a:lnTo>
                <a:lnTo>
                  <a:pt x="57" y="131"/>
                </a:lnTo>
                <a:lnTo>
                  <a:pt x="57" y="130"/>
                </a:lnTo>
                <a:lnTo>
                  <a:pt x="56" y="130"/>
                </a:lnTo>
                <a:lnTo>
                  <a:pt x="56" y="129"/>
                </a:lnTo>
                <a:lnTo>
                  <a:pt x="56" y="127"/>
                </a:lnTo>
                <a:lnTo>
                  <a:pt x="57" y="127"/>
                </a:lnTo>
                <a:lnTo>
                  <a:pt x="56" y="127"/>
                </a:lnTo>
                <a:lnTo>
                  <a:pt x="56" y="126"/>
                </a:lnTo>
                <a:lnTo>
                  <a:pt x="56" y="124"/>
                </a:lnTo>
                <a:lnTo>
                  <a:pt x="56" y="123"/>
                </a:lnTo>
                <a:lnTo>
                  <a:pt x="56" y="121"/>
                </a:lnTo>
                <a:lnTo>
                  <a:pt x="57" y="121"/>
                </a:lnTo>
                <a:lnTo>
                  <a:pt x="57" y="120"/>
                </a:lnTo>
                <a:lnTo>
                  <a:pt x="57" y="119"/>
                </a:lnTo>
                <a:lnTo>
                  <a:pt x="57" y="117"/>
                </a:lnTo>
                <a:lnTo>
                  <a:pt x="57" y="116"/>
                </a:lnTo>
                <a:lnTo>
                  <a:pt x="56" y="116"/>
                </a:lnTo>
                <a:lnTo>
                  <a:pt x="54" y="114"/>
                </a:lnTo>
                <a:lnTo>
                  <a:pt x="54" y="113"/>
                </a:lnTo>
                <a:lnTo>
                  <a:pt x="56" y="113"/>
                </a:lnTo>
                <a:lnTo>
                  <a:pt x="56" y="111"/>
                </a:lnTo>
                <a:lnTo>
                  <a:pt x="57" y="110"/>
                </a:lnTo>
                <a:lnTo>
                  <a:pt x="59" y="110"/>
                </a:lnTo>
                <a:lnTo>
                  <a:pt x="60" y="110"/>
                </a:lnTo>
                <a:lnTo>
                  <a:pt x="60" y="109"/>
                </a:lnTo>
                <a:lnTo>
                  <a:pt x="61" y="107"/>
                </a:lnTo>
                <a:lnTo>
                  <a:pt x="63" y="106"/>
                </a:lnTo>
                <a:lnTo>
                  <a:pt x="63" y="104"/>
                </a:lnTo>
                <a:lnTo>
                  <a:pt x="63" y="103"/>
                </a:lnTo>
                <a:lnTo>
                  <a:pt x="64" y="100"/>
                </a:lnTo>
                <a:lnTo>
                  <a:pt x="64" y="99"/>
                </a:lnTo>
                <a:lnTo>
                  <a:pt x="64" y="97"/>
                </a:lnTo>
                <a:lnTo>
                  <a:pt x="66" y="96"/>
                </a:lnTo>
                <a:lnTo>
                  <a:pt x="66" y="93"/>
                </a:lnTo>
                <a:lnTo>
                  <a:pt x="66" y="91"/>
                </a:lnTo>
                <a:lnTo>
                  <a:pt x="67" y="90"/>
                </a:lnTo>
                <a:lnTo>
                  <a:pt x="66" y="89"/>
                </a:lnTo>
                <a:lnTo>
                  <a:pt x="67" y="87"/>
                </a:lnTo>
                <a:lnTo>
                  <a:pt x="69" y="87"/>
                </a:lnTo>
                <a:lnTo>
                  <a:pt x="70" y="86"/>
                </a:lnTo>
                <a:lnTo>
                  <a:pt x="71" y="86"/>
                </a:lnTo>
                <a:lnTo>
                  <a:pt x="73" y="84"/>
                </a:lnTo>
                <a:lnTo>
                  <a:pt x="74" y="83"/>
                </a:lnTo>
                <a:lnTo>
                  <a:pt x="76" y="81"/>
                </a:lnTo>
                <a:lnTo>
                  <a:pt x="77" y="80"/>
                </a:lnTo>
                <a:lnTo>
                  <a:pt x="79" y="80"/>
                </a:lnTo>
                <a:lnTo>
                  <a:pt x="80" y="80"/>
                </a:lnTo>
                <a:lnTo>
                  <a:pt x="80" y="81"/>
                </a:lnTo>
                <a:lnTo>
                  <a:pt x="81" y="81"/>
                </a:lnTo>
                <a:lnTo>
                  <a:pt x="83" y="84"/>
                </a:lnTo>
                <a:lnTo>
                  <a:pt x="84" y="86"/>
                </a:lnTo>
                <a:lnTo>
                  <a:pt x="84" y="87"/>
                </a:lnTo>
                <a:lnTo>
                  <a:pt x="86" y="87"/>
                </a:lnTo>
                <a:lnTo>
                  <a:pt x="87" y="89"/>
                </a:lnTo>
                <a:lnTo>
                  <a:pt x="87" y="90"/>
                </a:lnTo>
                <a:lnTo>
                  <a:pt x="87" y="91"/>
                </a:lnTo>
                <a:lnTo>
                  <a:pt x="89" y="91"/>
                </a:lnTo>
                <a:lnTo>
                  <a:pt x="90" y="93"/>
                </a:lnTo>
                <a:lnTo>
                  <a:pt x="90" y="94"/>
                </a:lnTo>
                <a:lnTo>
                  <a:pt x="92" y="94"/>
                </a:lnTo>
                <a:lnTo>
                  <a:pt x="93" y="96"/>
                </a:lnTo>
                <a:lnTo>
                  <a:pt x="94" y="96"/>
                </a:lnTo>
                <a:lnTo>
                  <a:pt x="94" y="97"/>
                </a:lnTo>
                <a:lnTo>
                  <a:pt x="96" y="99"/>
                </a:lnTo>
                <a:lnTo>
                  <a:pt x="97" y="99"/>
                </a:lnTo>
                <a:lnTo>
                  <a:pt x="99" y="99"/>
                </a:lnTo>
                <a:lnTo>
                  <a:pt x="100" y="99"/>
                </a:lnTo>
                <a:lnTo>
                  <a:pt x="100" y="100"/>
                </a:lnTo>
                <a:lnTo>
                  <a:pt x="102" y="100"/>
                </a:lnTo>
                <a:lnTo>
                  <a:pt x="103" y="100"/>
                </a:lnTo>
                <a:lnTo>
                  <a:pt x="104" y="100"/>
                </a:lnTo>
                <a:lnTo>
                  <a:pt x="107" y="101"/>
                </a:lnTo>
                <a:lnTo>
                  <a:pt x="109" y="101"/>
                </a:lnTo>
                <a:lnTo>
                  <a:pt x="109" y="100"/>
                </a:lnTo>
                <a:lnTo>
                  <a:pt x="110" y="101"/>
                </a:lnTo>
                <a:lnTo>
                  <a:pt x="112" y="101"/>
                </a:lnTo>
                <a:lnTo>
                  <a:pt x="113" y="101"/>
                </a:lnTo>
                <a:lnTo>
                  <a:pt x="114" y="103"/>
                </a:lnTo>
                <a:lnTo>
                  <a:pt x="116" y="103"/>
                </a:lnTo>
                <a:lnTo>
                  <a:pt x="117" y="104"/>
                </a:lnTo>
                <a:lnTo>
                  <a:pt x="119" y="106"/>
                </a:lnTo>
                <a:lnTo>
                  <a:pt x="120" y="106"/>
                </a:lnTo>
                <a:lnTo>
                  <a:pt x="122" y="106"/>
                </a:lnTo>
                <a:lnTo>
                  <a:pt x="122" y="107"/>
                </a:lnTo>
                <a:lnTo>
                  <a:pt x="123" y="107"/>
                </a:lnTo>
                <a:lnTo>
                  <a:pt x="124" y="107"/>
                </a:lnTo>
                <a:lnTo>
                  <a:pt x="126" y="107"/>
                </a:lnTo>
                <a:lnTo>
                  <a:pt x="127" y="107"/>
                </a:lnTo>
                <a:lnTo>
                  <a:pt x="129" y="107"/>
                </a:lnTo>
                <a:lnTo>
                  <a:pt x="130" y="106"/>
                </a:lnTo>
                <a:lnTo>
                  <a:pt x="132" y="106"/>
                </a:lnTo>
                <a:lnTo>
                  <a:pt x="133" y="104"/>
                </a:lnTo>
                <a:lnTo>
                  <a:pt x="134" y="104"/>
                </a:lnTo>
                <a:lnTo>
                  <a:pt x="136" y="104"/>
                </a:lnTo>
                <a:lnTo>
                  <a:pt x="139" y="103"/>
                </a:lnTo>
                <a:lnTo>
                  <a:pt x="140" y="101"/>
                </a:lnTo>
                <a:lnTo>
                  <a:pt x="142" y="100"/>
                </a:lnTo>
                <a:lnTo>
                  <a:pt x="143" y="99"/>
                </a:lnTo>
                <a:lnTo>
                  <a:pt x="143" y="97"/>
                </a:lnTo>
                <a:lnTo>
                  <a:pt x="143" y="96"/>
                </a:lnTo>
                <a:lnTo>
                  <a:pt x="144" y="96"/>
                </a:lnTo>
                <a:lnTo>
                  <a:pt x="144" y="94"/>
                </a:lnTo>
                <a:lnTo>
                  <a:pt x="144" y="93"/>
                </a:lnTo>
                <a:lnTo>
                  <a:pt x="144" y="91"/>
                </a:lnTo>
                <a:lnTo>
                  <a:pt x="144" y="90"/>
                </a:lnTo>
                <a:lnTo>
                  <a:pt x="144" y="89"/>
                </a:lnTo>
                <a:lnTo>
                  <a:pt x="146" y="89"/>
                </a:lnTo>
                <a:lnTo>
                  <a:pt x="146" y="87"/>
                </a:lnTo>
                <a:lnTo>
                  <a:pt x="146" y="89"/>
                </a:lnTo>
                <a:lnTo>
                  <a:pt x="146" y="90"/>
                </a:lnTo>
                <a:lnTo>
                  <a:pt x="147" y="90"/>
                </a:lnTo>
                <a:lnTo>
                  <a:pt x="147" y="91"/>
                </a:lnTo>
                <a:lnTo>
                  <a:pt x="149" y="90"/>
                </a:lnTo>
                <a:lnTo>
                  <a:pt x="150" y="90"/>
                </a:lnTo>
                <a:lnTo>
                  <a:pt x="150" y="89"/>
                </a:lnTo>
                <a:lnTo>
                  <a:pt x="150" y="87"/>
                </a:lnTo>
                <a:lnTo>
                  <a:pt x="152" y="87"/>
                </a:lnTo>
                <a:lnTo>
                  <a:pt x="153" y="87"/>
                </a:lnTo>
                <a:lnTo>
                  <a:pt x="154" y="87"/>
                </a:lnTo>
                <a:lnTo>
                  <a:pt x="156" y="87"/>
                </a:lnTo>
                <a:lnTo>
                  <a:pt x="157" y="87"/>
                </a:lnTo>
                <a:lnTo>
                  <a:pt x="159" y="86"/>
                </a:lnTo>
                <a:lnTo>
                  <a:pt x="160" y="86"/>
                </a:lnTo>
                <a:lnTo>
                  <a:pt x="162" y="86"/>
                </a:lnTo>
                <a:lnTo>
                  <a:pt x="163" y="86"/>
                </a:lnTo>
                <a:lnTo>
                  <a:pt x="166" y="86"/>
                </a:lnTo>
                <a:lnTo>
                  <a:pt x="167" y="86"/>
                </a:lnTo>
                <a:lnTo>
                  <a:pt x="172" y="86"/>
                </a:lnTo>
                <a:lnTo>
                  <a:pt x="173" y="86"/>
                </a:lnTo>
                <a:lnTo>
                  <a:pt x="174" y="86"/>
                </a:lnTo>
                <a:lnTo>
                  <a:pt x="176" y="86"/>
                </a:lnTo>
                <a:lnTo>
                  <a:pt x="177" y="84"/>
                </a:lnTo>
                <a:lnTo>
                  <a:pt x="179" y="86"/>
                </a:lnTo>
                <a:lnTo>
                  <a:pt x="180" y="86"/>
                </a:lnTo>
                <a:lnTo>
                  <a:pt x="183" y="86"/>
                </a:lnTo>
                <a:lnTo>
                  <a:pt x="184" y="86"/>
                </a:lnTo>
                <a:lnTo>
                  <a:pt x="186" y="86"/>
                </a:lnTo>
                <a:lnTo>
                  <a:pt x="189" y="86"/>
                </a:lnTo>
                <a:lnTo>
                  <a:pt x="192" y="86"/>
                </a:lnTo>
                <a:lnTo>
                  <a:pt x="193" y="86"/>
                </a:lnTo>
                <a:lnTo>
                  <a:pt x="196" y="86"/>
                </a:lnTo>
                <a:lnTo>
                  <a:pt x="197" y="86"/>
                </a:lnTo>
                <a:lnTo>
                  <a:pt x="200" y="87"/>
                </a:lnTo>
                <a:lnTo>
                  <a:pt x="203" y="87"/>
                </a:lnTo>
                <a:lnTo>
                  <a:pt x="204" y="87"/>
                </a:lnTo>
                <a:lnTo>
                  <a:pt x="207" y="87"/>
                </a:lnTo>
                <a:lnTo>
                  <a:pt x="209" y="87"/>
                </a:lnTo>
                <a:lnTo>
                  <a:pt x="210" y="87"/>
                </a:lnTo>
                <a:lnTo>
                  <a:pt x="212" y="87"/>
                </a:lnTo>
                <a:lnTo>
                  <a:pt x="213" y="87"/>
                </a:lnTo>
                <a:lnTo>
                  <a:pt x="214" y="89"/>
                </a:lnTo>
                <a:lnTo>
                  <a:pt x="216" y="89"/>
                </a:lnTo>
                <a:lnTo>
                  <a:pt x="217" y="89"/>
                </a:lnTo>
                <a:lnTo>
                  <a:pt x="219" y="89"/>
                </a:lnTo>
                <a:lnTo>
                  <a:pt x="220" y="89"/>
                </a:lnTo>
                <a:lnTo>
                  <a:pt x="222" y="89"/>
                </a:lnTo>
                <a:lnTo>
                  <a:pt x="223" y="89"/>
                </a:lnTo>
                <a:lnTo>
                  <a:pt x="224" y="89"/>
                </a:lnTo>
                <a:lnTo>
                  <a:pt x="226" y="89"/>
                </a:lnTo>
                <a:lnTo>
                  <a:pt x="227" y="90"/>
                </a:lnTo>
                <a:lnTo>
                  <a:pt x="229" y="90"/>
                </a:lnTo>
                <a:lnTo>
                  <a:pt x="232" y="90"/>
                </a:lnTo>
                <a:lnTo>
                  <a:pt x="233" y="90"/>
                </a:lnTo>
                <a:lnTo>
                  <a:pt x="235" y="91"/>
                </a:lnTo>
                <a:lnTo>
                  <a:pt x="236" y="91"/>
                </a:lnTo>
                <a:lnTo>
                  <a:pt x="237" y="91"/>
                </a:lnTo>
                <a:lnTo>
                  <a:pt x="239" y="91"/>
                </a:lnTo>
                <a:lnTo>
                  <a:pt x="240" y="91"/>
                </a:lnTo>
                <a:lnTo>
                  <a:pt x="242" y="91"/>
                </a:lnTo>
                <a:lnTo>
                  <a:pt x="243" y="91"/>
                </a:lnTo>
                <a:lnTo>
                  <a:pt x="245" y="91"/>
                </a:lnTo>
                <a:lnTo>
                  <a:pt x="246" y="91"/>
                </a:lnTo>
                <a:lnTo>
                  <a:pt x="247" y="91"/>
                </a:lnTo>
                <a:lnTo>
                  <a:pt x="249" y="91"/>
                </a:lnTo>
                <a:lnTo>
                  <a:pt x="249" y="90"/>
                </a:lnTo>
                <a:lnTo>
                  <a:pt x="250" y="90"/>
                </a:lnTo>
                <a:lnTo>
                  <a:pt x="252" y="90"/>
                </a:lnTo>
                <a:lnTo>
                  <a:pt x="253" y="90"/>
                </a:lnTo>
                <a:lnTo>
                  <a:pt x="255" y="90"/>
                </a:lnTo>
                <a:lnTo>
                  <a:pt x="255" y="91"/>
                </a:lnTo>
                <a:lnTo>
                  <a:pt x="256" y="91"/>
                </a:lnTo>
                <a:lnTo>
                  <a:pt x="257" y="91"/>
                </a:lnTo>
                <a:lnTo>
                  <a:pt x="257" y="93"/>
                </a:lnTo>
                <a:lnTo>
                  <a:pt x="259" y="93"/>
                </a:lnTo>
                <a:lnTo>
                  <a:pt x="260" y="93"/>
                </a:lnTo>
                <a:lnTo>
                  <a:pt x="262" y="93"/>
                </a:lnTo>
                <a:lnTo>
                  <a:pt x="262" y="94"/>
                </a:lnTo>
                <a:lnTo>
                  <a:pt x="263" y="94"/>
                </a:lnTo>
                <a:lnTo>
                  <a:pt x="265" y="94"/>
                </a:lnTo>
                <a:lnTo>
                  <a:pt x="265" y="93"/>
                </a:lnTo>
                <a:lnTo>
                  <a:pt x="266" y="93"/>
                </a:lnTo>
                <a:lnTo>
                  <a:pt x="266" y="94"/>
                </a:lnTo>
                <a:lnTo>
                  <a:pt x="267" y="94"/>
                </a:lnTo>
                <a:lnTo>
                  <a:pt x="269" y="94"/>
                </a:lnTo>
                <a:lnTo>
                  <a:pt x="270" y="94"/>
                </a:lnTo>
                <a:lnTo>
                  <a:pt x="273" y="94"/>
                </a:lnTo>
                <a:lnTo>
                  <a:pt x="275" y="94"/>
                </a:lnTo>
                <a:lnTo>
                  <a:pt x="276" y="94"/>
                </a:lnTo>
                <a:lnTo>
                  <a:pt x="277" y="94"/>
                </a:lnTo>
                <a:lnTo>
                  <a:pt x="279" y="94"/>
                </a:lnTo>
                <a:lnTo>
                  <a:pt x="280" y="96"/>
                </a:lnTo>
                <a:lnTo>
                  <a:pt x="282" y="96"/>
                </a:lnTo>
                <a:lnTo>
                  <a:pt x="282" y="97"/>
                </a:lnTo>
                <a:lnTo>
                  <a:pt x="282" y="99"/>
                </a:lnTo>
                <a:lnTo>
                  <a:pt x="280" y="100"/>
                </a:lnTo>
                <a:lnTo>
                  <a:pt x="280" y="101"/>
                </a:lnTo>
                <a:lnTo>
                  <a:pt x="279" y="103"/>
                </a:lnTo>
                <a:lnTo>
                  <a:pt x="279" y="104"/>
                </a:lnTo>
                <a:lnTo>
                  <a:pt x="279" y="106"/>
                </a:lnTo>
                <a:lnTo>
                  <a:pt x="279" y="107"/>
                </a:lnTo>
                <a:lnTo>
                  <a:pt x="279" y="109"/>
                </a:lnTo>
                <a:lnTo>
                  <a:pt x="277" y="110"/>
                </a:lnTo>
                <a:lnTo>
                  <a:pt x="279" y="113"/>
                </a:lnTo>
                <a:lnTo>
                  <a:pt x="279" y="114"/>
                </a:lnTo>
                <a:lnTo>
                  <a:pt x="280" y="116"/>
                </a:lnTo>
                <a:lnTo>
                  <a:pt x="280" y="117"/>
                </a:lnTo>
                <a:lnTo>
                  <a:pt x="279" y="117"/>
                </a:lnTo>
                <a:lnTo>
                  <a:pt x="279" y="119"/>
                </a:lnTo>
                <a:lnTo>
                  <a:pt x="280" y="119"/>
                </a:lnTo>
                <a:lnTo>
                  <a:pt x="280" y="120"/>
                </a:lnTo>
                <a:lnTo>
                  <a:pt x="280" y="121"/>
                </a:lnTo>
                <a:lnTo>
                  <a:pt x="282" y="124"/>
                </a:lnTo>
                <a:lnTo>
                  <a:pt x="282" y="126"/>
                </a:lnTo>
                <a:lnTo>
                  <a:pt x="283" y="126"/>
                </a:lnTo>
                <a:lnTo>
                  <a:pt x="283" y="127"/>
                </a:lnTo>
                <a:lnTo>
                  <a:pt x="285" y="127"/>
                </a:lnTo>
                <a:lnTo>
                  <a:pt x="285" y="129"/>
                </a:lnTo>
                <a:lnTo>
                  <a:pt x="286" y="129"/>
                </a:lnTo>
                <a:lnTo>
                  <a:pt x="286" y="130"/>
                </a:lnTo>
                <a:lnTo>
                  <a:pt x="285" y="130"/>
                </a:lnTo>
                <a:lnTo>
                  <a:pt x="285" y="131"/>
                </a:lnTo>
                <a:lnTo>
                  <a:pt x="285" y="133"/>
                </a:lnTo>
                <a:lnTo>
                  <a:pt x="285" y="136"/>
                </a:lnTo>
                <a:lnTo>
                  <a:pt x="285" y="137"/>
                </a:lnTo>
                <a:lnTo>
                  <a:pt x="286" y="137"/>
                </a:lnTo>
                <a:lnTo>
                  <a:pt x="286" y="139"/>
                </a:lnTo>
                <a:lnTo>
                  <a:pt x="287" y="139"/>
                </a:lnTo>
                <a:lnTo>
                  <a:pt x="287" y="140"/>
                </a:lnTo>
                <a:lnTo>
                  <a:pt x="287" y="141"/>
                </a:lnTo>
                <a:lnTo>
                  <a:pt x="289" y="141"/>
                </a:lnTo>
                <a:lnTo>
                  <a:pt x="289" y="143"/>
                </a:lnTo>
                <a:lnTo>
                  <a:pt x="289" y="144"/>
                </a:lnTo>
                <a:lnTo>
                  <a:pt x="289" y="146"/>
                </a:lnTo>
                <a:lnTo>
                  <a:pt x="287" y="146"/>
                </a:lnTo>
                <a:lnTo>
                  <a:pt x="287" y="147"/>
                </a:lnTo>
                <a:lnTo>
                  <a:pt x="286" y="147"/>
                </a:lnTo>
                <a:lnTo>
                  <a:pt x="287" y="149"/>
                </a:lnTo>
                <a:lnTo>
                  <a:pt x="286" y="150"/>
                </a:lnTo>
                <a:lnTo>
                  <a:pt x="286" y="151"/>
                </a:lnTo>
                <a:lnTo>
                  <a:pt x="286" y="153"/>
                </a:lnTo>
                <a:lnTo>
                  <a:pt x="287" y="153"/>
                </a:lnTo>
                <a:lnTo>
                  <a:pt x="287" y="154"/>
                </a:lnTo>
                <a:lnTo>
                  <a:pt x="286" y="156"/>
                </a:lnTo>
                <a:lnTo>
                  <a:pt x="286" y="157"/>
                </a:lnTo>
                <a:lnTo>
                  <a:pt x="287" y="157"/>
                </a:lnTo>
                <a:lnTo>
                  <a:pt x="287" y="156"/>
                </a:lnTo>
                <a:lnTo>
                  <a:pt x="289" y="156"/>
                </a:lnTo>
                <a:lnTo>
                  <a:pt x="290" y="156"/>
                </a:lnTo>
                <a:lnTo>
                  <a:pt x="292" y="154"/>
                </a:lnTo>
                <a:lnTo>
                  <a:pt x="292" y="153"/>
                </a:lnTo>
                <a:lnTo>
                  <a:pt x="292" y="151"/>
                </a:lnTo>
                <a:lnTo>
                  <a:pt x="290" y="150"/>
                </a:lnTo>
                <a:lnTo>
                  <a:pt x="290" y="149"/>
                </a:lnTo>
                <a:lnTo>
                  <a:pt x="290" y="147"/>
                </a:lnTo>
                <a:lnTo>
                  <a:pt x="290" y="146"/>
                </a:lnTo>
                <a:lnTo>
                  <a:pt x="292" y="144"/>
                </a:lnTo>
                <a:lnTo>
                  <a:pt x="293" y="143"/>
                </a:lnTo>
                <a:lnTo>
                  <a:pt x="295" y="141"/>
                </a:lnTo>
                <a:lnTo>
                  <a:pt x="296" y="141"/>
                </a:lnTo>
                <a:lnTo>
                  <a:pt x="296" y="140"/>
                </a:lnTo>
                <a:lnTo>
                  <a:pt x="297" y="140"/>
                </a:lnTo>
                <a:lnTo>
                  <a:pt x="299" y="139"/>
                </a:lnTo>
                <a:lnTo>
                  <a:pt x="300" y="137"/>
                </a:lnTo>
                <a:lnTo>
                  <a:pt x="302" y="136"/>
                </a:lnTo>
                <a:lnTo>
                  <a:pt x="303" y="134"/>
                </a:lnTo>
                <a:lnTo>
                  <a:pt x="305" y="133"/>
                </a:lnTo>
                <a:lnTo>
                  <a:pt x="306" y="133"/>
                </a:lnTo>
                <a:lnTo>
                  <a:pt x="306" y="131"/>
                </a:lnTo>
                <a:lnTo>
                  <a:pt x="307" y="133"/>
                </a:lnTo>
                <a:lnTo>
                  <a:pt x="310" y="133"/>
                </a:lnTo>
                <a:lnTo>
                  <a:pt x="312" y="133"/>
                </a:lnTo>
                <a:lnTo>
                  <a:pt x="312" y="131"/>
                </a:lnTo>
                <a:lnTo>
                  <a:pt x="313" y="130"/>
                </a:lnTo>
                <a:lnTo>
                  <a:pt x="313" y="129"/>
                </a:lnTo>
                <a:lnTo>
                  <a:pt x="315" y="129"/>
                </a:lnTo>
                <a:lnTo>
                  <a:pt x="315" y="127"/>
                </a:lnTo>
                <a:lnTo>
                  <a:pt x="315" y="126"/>
                </a:lnTo>
                <a:lnTo>
                  <a:pt x="315" y="124"/>
                </a:lnTo>
                <a:lnTo>
                  <a:pt x="316" y="121"/>
                </a:lnTo>
                <a:lnTo>
                  <a:pt x="317" y="121"/>
                </a:lnTo>
                <a:lnTo>
                  <a:pt x="319" y="124"/>
                </a:lnTo>
                <a:lnTo>
                  <a:pt x="319" y="126"/>
                </a:lnTo>
                <a:lnTo>
                  <a:pt x="320" y="126"/>
                </a:lnTo>
                <a:lnTo>
                  <a:pt x="322" y="124"/>
                </a:lnTo>
                <a:lnTo>
                  <a:pt x="322" y="123"/>
                </a:lnTo>
                <a:lnTo>
                  <a:pt x="323" y="123"/>
                </a:lnTo>
                <a:lnTo>
                  <a:pt x="323" y="121"/>
                </a:lnTo>
                <a:lnTo>
                  <a:pt x="325" y="121"/>
                </a:lnTo>
                <a:lnTo>
                  <a:pt x="326" y="121"/>
                </a:lnTo>
                <a:lnTo>
                  <a:pt x="327" y="120"/>
                </a:lnTo>
                <a:lnTo>
                  <a:pt x="329" y="120"/>
                </a:lnTo>
                <a:lnTo>
                  <a:pt x="330" y="119"/>
                </a:lnTo>
                <a:lnTo>
                  <a:pt x="332" y="119"/>
                </a:lnTo>
                <a:lnTo>
                  <a:pt x="333" y="119"/>
                </a:lnTo>
                <a:lnTo>
                  <a:pt x="333" y="117"/>
                </a:lnTo>
                <a:lnTo>
                  <a:pt x="335" y="117"/>
                </a:lnTo>
                <a:lnTo>
                  <a:pt x="336" y="117"/>
                </a:lnTo>
                <a:lnTo>
                  <a:pt x="339" y="117"/>
                </a:lnTo>
                <a:lnTo>
                  <a:pt x="340" y="117"/>
                </a:lnTo>
                <a:lnTo>
                  <a:pt x="342" y="117"/>
                </a:lnTo>
                <a:lnTo>
                  <a:pt x="343" y="116"/>
                </a:lnTo>
                <a:lnTo>
                  <a:pt x="345" y="116"/>
                </a:lnTo>
                <a:lnTo>
                  <a:pt x="346" y="116"/>
                </a:lnTo>
                <a:lnTo>
                  <a:pt x="347" y="114"/>
                </a:lnTo>
                <a:lnTo>
                  <a:pt x="349" y="113"/>
                </a:lnTo>
                <a:lnTo>
                  <a:pt x="350" y="111"/>
                </a:lnTo>
                <a:lnTo>
                  <a:pt x="350" y="110"/>
                </a:lnTo>
                <a:lnTo>
                  <a:pt x="352" y="110"/>
                </a:lnTo>
                <a:lnTo>
                  <a:pt x="352" y="109"/>
                </a:lnTo>
                <a:lnTo>
                  <a:pt x="353" y="107"/>
                </a:lnTo>
                <a:lnTo>
                  <a:pt x="356" y="106"/>
                </a:lnTo>
                <a:lnTo>
                  <a:pt x="359" y="106"/>
                </a:lnTo>
                <a:lnTo>
                  <a:pt x="363" y="103"/>
                </a:lnTo>
                <a:lnTo>
                  <a:pt x="363" y="101"/>
                </a:lnTo>
                <a:lnTo>
                  <a:pt x="363" y="100"/>
                </a:lnTo>
                <a:lnTo>
                  <a:pt x="363" y="99"/>
                </a:lnTo>
                <a:lnTo>
                  <a:pt x="365" y="99"/>
                </a:lnTo>
                <a:lnTo>
                  <a:pt x="365" y="97"/>
                </a:lnTo>
                <a:lnTo>
                  <a:pt x="367" y="96"/>
                </a:lnTo>
                <a:lnTo>
                  <a:pt x="369" y="94"/>
                </a:lnTo>
                <a:lnTo>
                  <a:pt x="370" y="94"/>
                </a:lnTo>
                <a:lnTo>
                  <a:pt x="370" y="93"/>
                </a:lnTo>
                <a:lnTo>
                  <a:pt x="373" y="91"/>
                </a:lnTo>
                <a:lnTo>
                  <a:pt x="375" y="91"/>
                </a:lnTo>
                <a:lnTo>
                  <a:pt x="376" y="90"/>
                </a:lnTo>
                <a:lnTo>
                  <a:pt x="378" y="90"/>
                </a:lnTo>
                <a:lnTo>
                  <a:pt x="379" y="90"/>
                </a:lnTo>
                <a:lnTo>
                  <a:pt x="380" y="89"/>
                </a:lnTo>
                <a:lnTo>
                  <a:pt x="382" y="87"/>
                </a:lnTo>
                <a:lnTo>
                  <a:pt x="382" y="86"/>
                </a:lnTo>
                <a:lnTo>
                  <a:pt x="383" y="84"/>
                </a:lnTo>
                <a:lnTo>
                  <a:pt x="385" y="83"/>
                </a:lnTo>
                <a:lnTo>
                  <a:pt x="385" y="81"/>
                </a:lnTo>
                <a:lnTo>
                  <a:pt x="386" y="81"/>
                </a:lnTo>
                <a:lnTo>
                  <a:pt x="386" y="80"/>
                </a:lnTo>
                <a:lnTo>
                  <a:pt x="388" y="80"/>
                </a:lnTo>
                <a:lnTo>
                  <a:pt x="388" y="79"/>
                </a:lnTo>
                <a:lnTo>
                  <a:pt x="388" y="77"/>
                </a:lnTo>
                <a:lnTo>
                  <a:pt x="388" y="76"/>
                </a:lnTo>
                <a:lnTo>
                  <a:pt x="388" y="74"/>
                </a:lnTo>
                <a:lnTo>
                  <a:pt x="389" y="74"/>
                </a:lnTo>
                <a:lnTo>
                  <a:pt x="390" y="74"/>
                </a:lnTo>
                <a:lnTo>
                  <a:pt x="392" y="73"/>
                </a:lnTo>
                <a:lnTo>
                  <a:pt x="393" y="73"/>
                </a:lnTo>
                <a:lnTo>
                  <a:pt x="395" y="71"/>
                </a:lnTo>
                <a:lnTo>
                  <a:pt x="396" y="71"/>
                </a:lnTo>
                <a:lnTo>
                  <a:pt x="396" y="70"/>
                </a:lnTo>
                <a:lnTo>
                  <a:pt x="398" y="70"/>
                </a:lnTo>
                <a:lnTo>
                  <a:pt x="398" y="69"/>
                </a:lnTo>
                <a:lnTo>
                  <a:pt x="399" y="67"/>
                </a:lnTo>
                <a:lnTo>
                  <a:pt x="400" y="67"/>
                </a:lnTo>
                <a:lnTo>
                  <a:pt x="400" y="66"/>
                </a:lnTo>
                <a:lnTo>
                  <a:pt x="400" y="64"/>
                </a:lnTo>
                <a:lnTo>
                  <a:pt x="400" y="63"/>
                </a:lnTo>
                <a:lnTo>
                  <a:pt x="400" y="61"/>
                </a:lnTo>
                <a:lnTo>
                  <a:pt x="399" y="61"/>
                </a:lnTo>
                <a:lnTo>
                  <a:pt x="399" y="60"/>
                </a:lnTo>
                <a:lnTo>
                  <a:pt x="398" y="59"/>
                </a:lnTo>
                <a:lnTo>
                  <a:pt x="398" y="60"/>
                </a:lnTo>
                <a:lnTo>
                  <a:pt x="396" y="59"/>
                </a:lnTo>
                <a:lnTo>
                  <a:pt x="396" y="57"/>
                </a:lnTo>
                <a:lnTo>
                  <a:pt x="396" y="56"/>
                </a:lnTo>
                <a:lnTo>
                  <a:pt x="395" y="56"/>
                </a:lnTo>
                <a:lnTo>
                  <a:pt x="395" y="54"/>
                </a:lnTo>
                <a:lnTo>
                  <a:pt x="395" y="53"/>
                </a:lnTo>
                <a:lnTo>
                  <a:pt x="393" y="53"/>
                </a:lnTo>
                <a:lnTo>
                  <a:pt x="392" y="51"/>
                </a:lnTo>
                <a:lnTo>
                  <a:pt x="390" y="50"/>
                </a:lnTo>
                <a:lnTo>
                  <a:pt x="389" y="50"/>
                </a:lnTo>
                <a:lnTo>
                  <a:pt x="389" y="51"/>
                </a:lnTo>
                <a:lnTo>
                  <a:pt x="389" y="53"/>
                </a:lnTo>
                <a:lnTo>
                  <a:pt x="388" y="53"/>
                </a:lnTo>
                <a:lnTo>
                  <a:pt x="388" y="54"/>
                </a:lnTo>
                <a:lnTo>
                  <a:pt x="386" y="54"/>
                </a:lnTo>
                <a:lnTo>
                  <a:pt x="385" y="54"/>
                </a:lnTo>
                <a:lnTo>
                  <a:pt x="385" y="53"/>
                </a:lnTo>
                <a:lnTo>
                  <a:pt x="385" y="51"/>
                </a:lnTo>
                <a:lnTo>
                  <a:pt x="383" y="50"/>
                </a:lnTo>
                <a:lnTo>
                  <a:pt x="383" y="49"/>
                </a:lnTo>
                <a:lnTo>
                  <a:pt x="383" y="47"/>
                </a:lnTo>
                <a:lnTo>
                  <a:pt x="382" y="46"/>
                </a:lnTo>
                <a:lnTo>
                  <a:pt x="382" y="44"/>
                </a:lnTo>
                <a:lnTo>
                  <a:pt x="380" y="43"/>
                </a:lnTo>
                <a:lnTo>
                  <a:pt x="380" y="41"/>
                </a:lnTo>
                <a:lnTo>
                  <a:pt x="379" y="40"/>
                </a:lnTo>
                <a:lnTo>
                  <a:pt x="379" y="39"/>
                </a:lnTo>
                <a:lnTo>
                  <a:pt x="379" y="37"/>
                </a:lnTo>
                <a:lnTo>
                  <a:pt x="380" y="37"/>
                </a:lnTo>
                <a:lnTo>
                  <a:pt x="380" y="36"/>
                </a:lnTo>
                <a:lnTo>
                  <a:pt x="382" y="34"/>
                </a:lnTo>
                <a:lnTo>
                  <a:pt x="383" y="34"/>
                </a:lnTo>
                <a:lnTo>
                  <a:pt x="385" y="33"/>
                </a:lnTo>
                <a:lnTo>
                  <a:pt x="385" y="31"/>
                </a:lnTo>
                <a:lnTo>
                  <a:pt x="385" y="30"/>
                </a:lnTo>
                <a:lnTo>
                  <a:pt x="383" y="30"/>
                </a:lnTo>
                <a:lnTo>
                  <a:pt x="383" y="29"/>
                </a:lnTo>
                <a:lnTo>
                  <a:pt x="382" y="29"/>
                </a:lnTo>
                <a:lnTo>
                  <a:pt x="382" y="27"/>
                </a:lnTo>
                <a:lnTo>
                  <a:pt x="383" y="27"/>
                </a:lnTo>
                <a:lnTo>
                  <a:pt x="383" y="26"/>
                </a:lnTo>
                <a:lnTo>
                  <a:pt x="385" y="24"/>
                </a:lnTo>
                <a:lnTo>
                  <a:pt x="386" y="24"/>
                </a:lnTo>
                <a:lnTo>
                  <a:pt x="386" y="23"/>
                </a:lnTo>
                <a:lnTo>
                  <a:pt x="388" y="21"/>
                </a:lnTo>
                <a:lnTo>
                  <a:pt x="388" y="20"/>
                </a:lnTo>
                <a:lnTo>
                  <a:pt x="389" y="20"/>
                </a:lnTo>
                <a:lnTo>
                  <a:pt x="390" y="20"/>
                </a:lnTo>
                <a:lnTo>
                  <a:pt x="392" y="20"/>
                </a:lnTo>
                <a:lnTo>
                  <a:pt x="393" y="20"/>
                </a:lnTo>
                <a:lnTo>
                  <a:pt x="395" y="20"/>
                </a:lnTo>
                <a:lnTo>
                  <a:pt x="396" y="20"/>
                </a:lnTo>
                <a:lnTo>
                  <a:pt x="398" y="20"/>
                </a:lnTo>
                <a:lnTo>
                  <a:pt x="398" y="18"/>
                </a:lnTo>
                <a:lnTo>
                  <a:pt x="399" y="17"/>
                </a:lnTo>
                <a:lnTo>
                  <a:pt x="400" y="16"/>
                </a:lnTo>
                <a:lnTo>
                  <a:pt x="402" y="14"/>
                </a:lnTo>
                <a:lnTo>
                  <a:pt x="402" y="16"/>
                </a:lnTo>
                <a:lnTo>
                  <a:pt x="403" y="16"/>
                </a:lnTo>
                <a:lnTo>
                  <a:pt x="405" y="14"/>
                </a:lnTo>
                <a:lnTo>
                  <a:pt x="406" y="13"/>
                </a:lnTo>
                <a:lnTo>
                  <a:pt x="408" y="13"/>
                </a:lnTo>
                <a:lnTo>
                  <a:pt x="409" y="13"/>
                </a:lnTo>
                <a:lnTo>
                  <a:pt x="409" y="14"/>
                </a:lnTo>
                <a:lnTo>
                  <a:pt x="409" y="16"/>
                </a:lnTo>
                <a:lnTo>
                  <a:pt x="410" y="16"/>
                </a:lnTo>
                <a:lnTo>
                  <a:pt x="412" y="16"/>
                </a:lnTo>
                <a:lnTo>
                  <a:pt x="415" y="14"/>
                </a:lnTo>
                <a:lnTo>
                  <a:pt x="416" y="14"/>
                </a:lnTo>
                <a:lnTo>
                  <a:pt x="416" y="16"/>
                </a:lnTo>
                <a:lnTo>
                  <a:pt x="418" y="17"/>
                </a:lnTo>
                <a:lnTo>
                  <a:pt x="419" y="17"/>
                </a:lnTo>
                <a:lnTo>
                  <a:pt x="419" y="18"/>
                </a:lnTo>
                <a:lnTo>
                  <a:pt x="419" y="20"/>
                </a:lnTo>
                <a:lnTo>
                  <a:pt x="419" y="21"/>
                </a:lnTo>
                <a:lnTo>
                  <a:pt x="419" y="23"/>
                </a:lnTo>
                <a:lnTo>
                  <a:pt x="420" y="24"/>
                </a:lnTo>
                <a:lnTo>
                  <a:pt x="422" y="24"/>
                </a:lnTo>
                <a:lnTo>
                  <a:pt x="423" y="23"/>
                </a:lnTo>
                <a:lnTo>
                  <a:pt x="425" y="24"/>
                </a:lnTo>
                <a:lnTo>
                  <a:pt x="426" y="23"/>
                </a:lnTo>
                <a:lnTo>
                  <a:pt x="428" y="23"/>
                </a:lnTo>
                <a:lnTo>
                  <a:pt x="429" y="23"/>
                </a:lnTo>
                <a:lnTo>
                  <a:pt x="430" y="23"/>
                </a:lnTo>
                <a:lnTo>
                  <a:pt x="430" y="21"/>
                </a:lnTo>
                <a:lnTo>
                  <a:pt x="430" y="20"/>
                </a:lnTo>
                <a:lnTo>
                  <a:pt x="430" y="18"/>
                </a:lnTo>
                <a:lnTo>
                  <a:pt x="432" y="18"/>
                </a:lnTo>
                <a:lnTo>
                  <a:pt x="432" y="17"/>
                </a:lnTo>
                <a:lnTo>
                  <a:pt x="433" y="16"/>
                </a:lnTo>
                <a:lnTo>
                  <a:pt x="435" y="16"/>
                </a:lnTo>
                <a:lnTo>
                  <a:pt x="436" y="16"/>
                </a:lnTo>
                <a:lnTo>
                  <a:pt x="438" y="17"/>
                </a:lnTo>
                <a:lnTo>
                  <a:pt x="439" y="18"/>
                </a:lnTo>
                <a:lnTo>
                  <a:pt x="440" y="18"/>
                </a:lnTo>
                <a:lnTo>
                  <a:pt x="440" y="17"/>
                </a:lnTo>
                <a:lnTo>
                  <a:pt x="442" y="17"/>
                </a:lnTo>
                <a:lnTo>
                  <a:pt x="443" y="17"/>
                </a:lnTo>
                <a:lnTo>
                  <a:pt x="445" y="17"/>
                </a:lnTo>
                <a:lnTo>
                  <a:pt x="445" y="16"/>
                </a:lnTo>
                <a:lnTo>
                  <a:pt x="446" y="16"/>
                </a:lnTo>
                <a:lnTo>
                  <a:pt x="446" y="14"/>
                </a:lnTo>
                <a:lnTo>
                  <a:pt x="448" y="14"/>
                </a:lnTo>
                <a:lnTo>
                  <a:pt x="449" y="16"/>
                </a:lnTo>
                <a:lnTo>
                  <a:pt x="450" y="16"/>
                </a:lnTo>
                <a:lnTo>
                  <a:pt x="452" y="17"/>
                </a:lnTo>
                <a:lnTo>
                  <a:pt x="452" y="18"/>
                </a:lnTo>
                <a:lnTo>
                  <a:pt x="453" y="20"/>
                </a:lnTo>
                <a:lnTo>
                  <a:pt x="455" y="20"/>
                </a:lnTo>
                <a:lnTo>
                  <a:pt x="459" y="20"/>
                </a:lnTo>
                <a:lnTo>
                  <a:pt x="460" y="20"/>
                </a:lnTo>
                <a:lnTo>
                  <a:pt x="462" y="20"/>
                </a:lnTo>
                <a:lnTo>
                  <a:pt x="465" y="18"/>
                </a:lnTo>
                <a:lnTo>
                  <a:pt x="466" y="18"/>
                </a:lnTo>
                <a:lnTo>
                  <a:pt x="468" y="18"/>
                </a:lnTo>
                <a:lnTo>
                  <a:pt x="469" y="18"/>
                </a:lnTo>
                <a:lnTo>
                  <a:pt x="470" y="18"/>
                </a:lnTo>
                <a:lnTo>
                  <a:pt x="472" y="18"/>
                </a:lnTo>
                <a:lnTo>
                  <a:pt x="472" y="17"/>
                </a:lnTo>
                <a:lnTo>
                  <a:pt x="472" y="16"/>
                </a:lnTo>
                <a:lnTo>
                  <a:pt x="473" y="16"/>
                </a:lnTo>
                <a:lnTo>
                  <a:pt x="475" y="16"/>
                </a:lnTo>
                <a:lnTo>
                  <a:pt x="475" y="14"/>
                </a:lnTo>
                <a:lnTo>
                  <a:pt x="476" y="14"/>
                </a:lnTo>
                <a:lnTo>
                  <a:pt x="476" y="16"/>
                </a:lnTo>
                <a:lnTo>
                  <a:pt x="478" y="16"/>
                </a:lnTo>
                <a:lnTo>
                  <a:pt x="478" y="14"/>
                </a:lnTo>
                <a:lnTo>
                  <a:pt x="479" y="14"/>
                </a:lnTo>
                <a:lnTo>
                  <a:pt x="479" y="13"/>
                </a:lnTo>
                <a:lnTo>
                  <a:pt x="480" y="13"/>
                </a:lnTo>
                <a:lnTo>
                  <a:pt x="482" y="13"/>
                </a:lnTo>
                <a:lnTo>
                  <a:pt x="483" y="13"/>
                </a:lnTo>
                <a:lnTo>
                  <a:pt x="483" y="14"/>
                </a:lnTo>
                <a:lnTo>
                  <a:pt x="485" y="14"/>
                </a:lnTo>
                <a:lnTo>
                  <a:pt x="485" y="16"/>
                </a:lnTo>
                <a:lnTo>
                  <a:pt x="486" y="16"/>
                </a:lnTo>
                <a:lnTo>
                  <a:pt x="486" y="14"/>
                </a:lnTo>
                <a:lnTo>
                  <a:pt x="488" y="14"/>
                </a:lnTo>
                <a:lnTo>
                  <a:pt x="489" y="16"/>
                </a:lnTo>
                <a:lnTo>
                  <a:pt x="490" y="17"/>
                </a:lnTo>
                <a:lnTo>
                  <a:pt x="490" y="18"/>
                </a:lnTo>
                <a:lnTo>
                  <a:pt x="492" y="18"/>
                </a:lnTo>
                <a:lnTo>
                  <a:pt x="493" y="18"/>
                </a:lnTo>
                <a:lnTo>
                  <a:pt x="492" y="18"/>
                </a:lnTo>
                <a:lnTo>
                  <a:pt x="492" y="20"/>
                </a:lnTo>
                <a:lnTo>
                  <a:pt x="493" y="20"/>
                </a:lnTo>
                <a:lnTo>
                  <a:pt x="495" y="20"/>
                </a:lnTo>
                <a:lnTo>
                  <a:pt x="496" y="20"/>
                </a:lnTo>
                <a:lnTo>
                  <a:pt x="496" y="21"/>
                </a:lnTo>
                <a:lnTo>
                  <a:pt x="496" y="23"/>
                </a:lnTo>
                <a:lnTo>
                  <a:pt x="498" y="23"/>
                </a:lnTo>
                <a:lnTo>
                  <a:pt x="499" y="23"/>
                </a:lnTo>
                <a:lnTo>
                  <a:pt x="500" y="23"/>
                </a:lnTo>
                <a:lnTo>
                  <a:pt x="500" y="24"/>
                </a:lnTo>
                <a:lnTo>
                  <a:pt x="502" y="24"/>
                </a:lnTo>
                <a:lnTo>
                  <a:pt x="503" y="24"/>
                </a:lnTo>
                <a:lnTo>
                  <a:pt x="503" y="23"/>
                </a:lnTo>
                <a:lnTo>
                  <a:pt x="505" y="21"/>
                </a:lnTo>
                <a:lnTo>
                  <a:pt x="506" y="21"/>
                </a:lnTo>
                <a:lnTo>
                  <a:pt x="508" y="21"/>
                </a:lnTo>
                <a:lnTo>
                  <a:pt x="508" y="20"/>
                </a:lnTo>
                <a:lnTo>
                  <a:pt x="509" y="20"/>
                </a:lnTo>
                <a:lnTo>
                  <a:pt x="510" y="20"/>
                </a:lnTo>
                <a:lnTo>
                  <a:pt x="510" y="18"/>
                </a:lnTo>
                <a:lnTo>
                  <a:pt x="510" y="17"/>
                </a:lnTo>
                <a:lnTo>
                  <a:pt x="512" y="16"/>
                </a:lnTo>
                <a:lnTo>
                  <a:pt x="512" y="14"/>
                </a:lnTo>
                <a:lnTo>
                  <a:pt x="513" y="13"/>
                </a:lnTo>
                <a:lnTo>
                  <a:pt x="513" y="11"/>
                </a:lnTo>
                <a:lnTo>
                  <a:pt x="513" y="10"/>
                </a:lnTo>
                <a:lnTo>
                  <a:pt x="515" y="8"/>
                </a:lnTo>
                <a:lnTo>
                  <a:pt x="516" y="8"/>
                </a:lnTo>
                <a:lnTo>
                  <a:pt x="516" y="7"/>
                </a:lnTo>
                <a:lnTo>
                  <a:pt x="516" y="6"/>
                </a:lnTo>
                <a:lnTo>
                  <a:pt x="518" y="6"/>
                </a:lnTo>
                <a:lnTo>
                  <a:pt x="518" y="4"/>
                </a:lnTo>
                <a:lnTo>
                  <a:pt x="516" y="4"/>
                </a:lnTo>
                <a:lnTo>
                  <a:pt x="516" y="3"/>
                </a:lnTo>
                <a:lnTo>
                  <a:pt x="518" y="1"/>
                </a:lnTo>
                <a:lnTo>
                  <a:pt x="519" y="0"/>
                </a:lnTo>
                <a:lnTo>
                  <a:pt x="521" y="0"/>
                </a:lnTo>
                <a:lnTo>
                  <a:pt x="522" y="1"/>
                </a:lnTo>
                <a:lnTo>
                  <a:pt x="523" y="1"/>
                </a:lnTo>
                <a:lnTo>
                  <a:pt x="526" y="1"/>
                </a:lnTo>
                <a:lnTo>
                  <a:pt x="526" y="3"/>
                </a:lnTo>
                <a:lnTo>
                  <a:pt x="529" y="3"/>
                </a:lnTo>
                <a:lnTo>
                  <a:pt x="531" y="3"/>
                </a:lnTo>
                <a:lnTo>
                  <a:pt x="535" y="3"/>
                </a:lnTo>
                <a:lnTo>
                  <a:pt x="536" y="3"/>
                </a:lnTo>
                <a:lnTo>
                  <a:pt x="538" y="3"/>
                </a:lnTo>
                <a:lnTo>
                  <a:pt x="539" y="3"/>
                </a:lnTo>
                <a:lnTo>
                  <a:pt x="541" y="3"/>
                </a:lnTo>
                <a:lnTo>
                  <a:pt x="542" y="3"/>
                </a:lnTo>
                <a:lnTo>
                  <a:pt x="545" y="4"/>
                </a:lnTo>
                <a:lnTo>
                  <a:pt x="546" y="4"/>
                </a:lnTo>
                <a:lnTo>
                  <a:pt x="548" y="4"/>
                </a:lnTo>
                <a:lnTo>
                  <a:pt x="548" y="6"/>
                </a:lnTo>
                <a:lnTo>
                  <a:pt x="548" y="7"/>
                </a:lnTo>
                <a:lnTo>
                  <a:pt x="549" y="7"/>
                </a:lnTo>
                <a:lnTo>
                  <a:pt x="549" y="10"/>
                </a:lnTo>
                <a:lnTo>
                  <a:pt x="551" y="13"/>
                </a:lnTo>
                <a:lnTo>
                  <a:pt x="551" y="14"/>
                </a:lnTo>
                <a:lnTo>
                  <a:pt x="552" y="18"/>
                </a:lnTo>
                <a:lnTo>
                  <a:pt x="553" y="20"/>
                </a:lnTo>
                <a:lnTo>
                  <a:pt x="553" y="21"/>
                </a:lnTo>
                <a:lnTo>
                  <a:pt x="553" y="23"/>
                </a:lnTo>
                <a:lnTo>
                  <a:pt x="555" y="24"/>
                </a:lnTo>
                <a:lnTo>
                  <a:pt x="556" y="27"/>
                </a:lnTo>
                <a:lnTo>
                  <a:pt x="558" y="29"/>
                </a:lnTo>
                <a:lnTo>
                  <a:pt x="559" y="31"/>
                </a:lnTo>
                <a:lnTo>
                  <a:pt x="561" y="33"/>
                </a:lnTo>
                <a:lnTo>
                  <a:pt x="562" y="36"/>
                </a:lnTo>
                <a:lnTo>
                  <a:pt x="562" y="37"/>
                </a:lnTo>
                <a:lnTo>
                  <a:pt x="563" y="39"/>
                </a:lnTo>
                <a:lnTo>
                  <a:pt x="565" y="40"/>
                </a:lnTo>
                <a:lnTo>
                  <a:pt x="566" y="40"/>
                </a:lnTo>
                <a:lnTo>
                  <a:pt x="568" y="40"/>
                </a:lnTo>
                <a:lnTo>
                  <a:pt x="569" y="41"/>
                </a:lnTo>
                <a:lnTo>
                  <a:pt x="572" y="41"/>
                </a:lnTo>
                <a:lnTo>
                  <a:pt x="573" y="41"/>
                </a:lnTo>
                <a:lnTo>
                  <a:pt x="575" y="41"/>
                </a:lnTo>
                <a:lnTo>
                  <a:pt x="575" y="43"/>
                </a:lnTo>
                <a:lnTo>
                  <a:pt x="575" y="44"/>
                </a:lnTo>
                <a:lnTo>
                  <a:pt x="576" y="44"/>
                </a:lnTo>
                <a:lnTo>
                  <a:pt x="578" y="44"/>
                </a:lnTo>
                <a:lnTo>
                  <a:pt x="579" y="44"/>
                </a:lnTo>
                <a:lnTo>
                  <a:pt x="581" y="44"/>
                </a:lnTo>
                <a:lnTo>
                  <a:pt x="581" y="43"/>
                </a:lnTo>
                <a:lnTo>
                  <a:pt x="583" y="41"/>
                </a:lnTo>
                <a:lnTo>
                  <a:pt x="585" y="41"/>
                </a:lnTo>
                <a:lnTo>
                  <a:pt x="586" y="41"/>
                </a:lnTo>
                <a:lnTo>
                  <a:pt x="588" y="41"/>
                </a:lnTo>
                <a:lnTo>
                  <a:pt x="591" y="40"/>
                </a:lnTo>
                <a:lnTo>
                  <a:pt x="592" y="40"/>
                </a:lnTo>
                <a:lnTo>
                  <a:pt x="595" y="40"/>
                </a:lnTo>
                <a:lnTo>
                  <a:pt x="596" y="40"/>
                </a:lnTo>
                <a:lnTo>
                  <a:pt x="599" y="40"/>
                </a:lnTo>
                <a:lnTo>
                  <a:pt x="599" y="41"/>
                </a:lnTo>
                <a:lnTo>
                  <a:pt x="599" y="47"/>
                </a:lnTo>
                <a:lnTo>
                  <a:pt x="599" y="49"/>
                </a:lnTo>
                <a:lnTo>
                  <a:pt x="599" y="50"/>
                </a:lnTo>
                <a:lnTo>
                  <a:pt x="599" y="51"/>
                </a:lnTo>
                <a:lnTo>
                  <a:pt x="599" y="54"/>
                </a:lnTo>
                <a:lnTo>
                  <a:pt x="598" y="56"/>
                </a:lnTo>
                <a:lnTo>
                  <a:pt x="598" y="57"/>
                </a:lnTo>
                <a:lnTo>
                  <a:pt x="598" y="60"/>
                </a:lnTo>
                <a:lnTo>
                  <a:pt x="598" y="64"/>
                </a:lnTo>
                <a:lnTo>
                  <a:pt x="598" y="66"/>
                </a:lnTo>
                <a:lnTo>
                  <a:pt x="598" y="67"/>
                </a:lnTo>
                <a:lnTo>
                  <a:pt x="599" y="69"/>
                </a:lnTo>
                <a:lnTo>
                  <a:pt x="601" y="70"/>
                </a:lnTo>
                <a:lnTo>
                  <a:pt x="603" y="71"/>
                </a:lnTo>
                <a:lnTo>
                  <a:pt x="606" y="73"/>
                </a:lnTo>
                <a:lnTo>
                  <a:pt x="608" y="74"/>
                </a:lnTo>
                <a:lnTo>
                  <a:pt x="609" y="76"/>
                </a:lnTo>
                <a:lnTo>
                  <a:pt x="609" y="77"/>
                </a:lnTo>
                <a:lnTo>
                  <a:pt x="611" y="79"/>
                </a:lnTo>
                <a:lnTo>
                  <a:pt x="612" y="79"/>
                </a:lnTo>
                <a:lnTo>
                  <a:pt x="613" y="79"/>
                </a:lnTo>
                <a:lnTo>
                  <a:pt x="615" y="80"/>
                </a:lnTo>
                <a:lnTo>
                  <a:pt x="618" y="80"/>
                </a:lnTo>
                <a:lnTo>
                  <a:pt x="619" y="80"/>
                </a:lnTo>
                <a:lnTo>
                  <a:pt x="621" y="81"/>
                </a:lnTo>
                <a:lnTo>
                  <a:pt x="622" y="81"/>
                </a:lnTo>
                <a:lnTo>
                  <a:pt x="625" y="81"/>
                </a:lnTo>
                <a:lnTo>
                  <a:pt x="626" y="81"/>
                </a:lnTo>
                <a:lnTo>
                  <a:pt x="628" y="81"/>
                </a:lnTo>
                <a:lnTo>
                  <a:pt x="631" y="83"/>
                </a:lnTo>
                <a:lnTo>
                  <a:pt x="632" y="83"/>
                </a:lnTo>
                <a:lnTo>
                  <a:pt x="635" y="83"/>
                </a:lnTo>
                <a:lnTo>
                  <a:pt x="635" y="84"/>
                </a:lnTo>
                <a:lnTo>
                  <a:pt x="636" y="86"/>
                </a:lnTo>
                <a:lnTo>
                  <a:pt x="636" y="87"/>
                </a:lnTo>
                <a:lnTo>
                  <a:pt x="638" y="89"/>
                </a:lnTo>
                <a:lnTo>
                  <a:pt x="639" y="90"/>
                </a:lnTo>
                <a:lnTo>
                  <a:pt x="641" y="91"/>
                </a:lnTo>
                <a:lnTo>
                  <a:pt x="642" y="93"/>
                </a:lnTo>
                <a:lnTo>
                  <a:pt x="643" y="94"/>
                </a:lnTo>
                <a:lnTo>
                  <a:pt x="645" y="94"/>
                </a:lnTo>
                <a:lnTo>
                  <a:pt x="646" y="94"/>
                </a:lnTo>
                <a:lnTo>
                  <a:pt x="646" y="93"/>
                </a:lnTo>
                <a:lnTo>
                  <a:pt x="648" y="93"/>
                </a:lnTo>
                <a:lnTo>
                  <a:pt x="649" y="93"/>
                </a:lnTo>
                <a:lnTo>
                  <a:pt x="649" y="94"/>
                </a:lnTo>
                <a:lnTo>
                  <a:pt x="651" y="94"/>
                </a:lnTo>
                <a:lnTo>
                  <a:pt x="649" y="96"/>
                </a:lnTo>
                <a:lnTo>
                  <a:pt x="649" y="97"/>
                </a:lnTo>
                <a:lnTo>
                  <a:pt x="649" y="100"/>
                </a:lnTo>
                <a:lnTo>
                  <a:pt x="649" y="101"/>
                </a:lnTo>
                <a:lnTo>
                  <a:pt x="649" y="103"/>
                </a:lnTo>
                <a:lnTo>
                  <a:pt x="648" y="103"/>
                </a:lnTo>
                <a:lnTo>
                  <a:pt x="646" y="103"/>
                </a:lnTo>
                <a:lnTo>
                  <a:pt x="645" y="103"/>
                </a:lnTo>
                <a:lnTo>
                  <a:pt x="643" y="103"/>
                </a:lnTo>
                <a:lnTo>
                  <a:pt x="642" y="103"/>
                </a:lnTo>
                <a:lnTo>
                  <a:pt x="641" y="103"/>
                </a:lnTo>
                <a:lnTo>
                  <a:pt x="641" y="101"/>
                </a:lnTo>
                <a:lnTo>
                  <a:pt x="639" y="101"/>
                </a:lnTo>
                <a:lnTo>
                  <a:pt x="639" y="103"/>
                </a:lnTo>
                <a:lnTo>
                  <a:pt x="638" y="103"/>
                </a:lnTo>
                <a:lnTo>
                  <a:pt x="636" y="103"/>
                </a:lnTo>
                <a:lnTo>
                  <a:pt x="636" y="104"/>
                </a:lnTo>
                <a:lnTo>
                  <a:pt x="635" y="104"/>
                </a:lnTo>
                <a:lnTo>
                  <a:pt x="635" y="106"/>
                </a:lnTo>
                <a:lnTo>
                  <a:pt x="633" y="107"/>
                </a:lnTo>
                <a:lnTo>
                  <a:pt x="632" y="107"/>
                </a:lnTo>
                <a:lnTo>
                  <a:pt x="631" y="107"/>
                </a:lnTo>
                <a:lnTo>
                  <a:pt x="631" y="109"/>
                </a:lnTo>
                <a:lnTo>
                  <a:pt x="629" y="109"/>
                </a:lnTo>
                <a:lnTo>
                  <a:pt x="628" y="109"/>
                </a:lnTo>
                <a:lnTo>
                  <a:pt x="626" y="109"/>
                </a:lnTo>
                <a:lnTo>
                  <a:pt x="625" y="109"/>
                </a:lnTo>
                <a:lnTo>
                  <a:pt x="623" y="109"/>
                </a:lnTo>
                <a:lnTo>
                  <a:pt x="622" y="109"/>
                </a:lnTo>
                <a:lnTo>
                  <a:pt x="622" y="110"/>
                </a:lnTo>
                <a:lnTo>
                  <a:pt x="621" y="110"/>
                </a:lnTo>
                <a:lnTo>
                  <a:pt x="619" y="110"/>
                </a:lnTo>
                <a:lnTo>
                  <a:pt x="618" y="111"/>
                </a:lnTo>
                <a:lnTo>
                  <a:pt x="616" y="111"/>
                </a:lnTo>
                <a:lnTo>
                  <a:pt x="615" y="111"/>
                </a:lnTo>
                <a:lnTo>
                  <a:pt x="613" y="111"/>
                </a:lnTo>
                <a:lnTo>
                  <a:pt x="612" y="111"/>
                </a:lnTo>
                <a:lnTo>
                  <a:pt x="611" y="113"/>
                </a:lnTo>
                <a:lnTo>
                  <a:pt x="609" y="114"/>
                </a:lnTo>
                <a:lnTo>
                  <a:pt x="609" y="116"/>
                </a:lnTo>
                <a:lnTo>
                  <a:pt x="608" y="116"/>
                </a:lnTo>
                <a:lnTo>
                  <a:pt x="608" y="117"/>
                </a:lnTo>
                <a:lnTo>
                  <a:pt x="608" y="119"/>
                </a:lnTo>
                <a:lnTo>
                  <a:pt x="608" y="120"/>
                </a:lnTo>
                <a:lnTo>
                  <a:pt x="606" y="121"/>
                </a:lnTo>
                <a:lnTo>
                  <a:pt x="606" y="123"/>
                </a:lnTo>
                <a:lnTo>
                  <a:pt x="605" y="123"/>
                </a:lnTo>
                <a:lnTo>
                  <a:pt x="605" y="124"/>
                </a:lnTo>
                <a:lnTo>
                  <a:pt x="605" y="123"/>
                </a:lnTo>
                <a:lnTo>
                  <a:pt x="605" y="121"/>
                </a:lnTo>
                <a:lnTo>
                  <a:pt x="605" y="123"/>
                </a:lnTo>
                <a:lnTo>
                  <a:pt x="603" y="123"/>
                </a:lnTo>
                <a:lnTo>
                  <a:pt x="603" y="124"/>
                </a:lnTo>
                <a:lnTo>
                  <a:pt x="602" y="124"/>
                </a:lnTo>
                <a:lnTo>
                  <a:pt x="601" y="124"/>
                </a:lnTo>
                <a:lnTo>
                  <a:pt x="599" y="124"/>
                </a:lnTo>
                <a:lnTo>
                  <a:pt x="598" y="126"/>
                </a:lnTo>
                <a:lnTo>
                  <a:pt x="596" y="127"/>
                </a:lnTo>
                <a:lnTo>
                  <a:pt x="596" y="129"/>
                </a:lnTo>
                <a:lnTo>
                  <a:pt x="596" y="130"/>
                </a:lnTo>
                <a:lnTo>
                  <a:pt x="596" y="131"/>
                </a:lnTo>
                <a:lnTo>
                  <a:pt x="595" y="131"/>
                </a:lnTo>
                <a:lnTo>
                  <a:pt x="595" y="133"/>
                </a:lnTo>
                <a:lnTo>
                  <a:pt x="595" y="134"/>
                </a:lnTo>
                <a:lnTo>
                  <a:pt x="595" y="136"/>
                </a:lnTo>
                <a:lnTo>
                  <a:pt x="595" y="137"/>
                </a:lnTo>
                <a:lnTo>
                  <a:pt x="595" y="139"/>
                </a:lnTo>
                <a:lnTo>
                  <a:pt x="595" y="137"/>
                </a:lnTo>
                <a:lnTo>
                  <a:pt x="593" y="137"/>
                </a:lnTo>
                <a:lnTo>
                  <a:pt x="593" y="139"/>
                </a:lnTo>
                <a:lnTo>
                  <a:pt x="595" y="139"/>
                </a:lnTo>
                <a:lnTo>
                  <a:pt x="595" y="140"/>
                </a:lnTo>
                <a:lnTo>
                  <a:pt x="593" y="140"/>
                </a:lnTo>
                <a:lnTo>
                  <a:pt x="593" y="141"/>
                </a:lnTo>
                <a:lnTo>
                  <a:pt x="592" y="144"/>
                </a:lnTo>
                <a:lnTo>
                  <a:pt x="592" y="146"/>
                </a:lnTo>
                <a:lnTo>
                  <a:pt x="592" y="147"/>
                </a:lnTo>
                <a:lnTo>
                  <a:pt x="592" y="149"/>
                </a:lnTo>
                <a:lnTo>
                  <a:pt x="591" y="150"/>
                </a:lnTo>
                <a:lnTo>
                  <a:pt x="592" y="150"/>
                </a:lnTo>
                <a:lnTo>
                  <a:pt x="591" y="151"/>
                </a:lnTo>
                <a:lnTo>
                  <a:pt x="591" y="153"/>
                </a:lnTo>
                <a:lnTo>
                  <a:pt x="591" y="154"/>
                </a:lnTo>
                <a:close/>
              </a:path>
            </a:pathLst>
          </a:custGeom>
          <a:solidFill>
            <a:schemeClr val="bg1"/>
          </a:solidFill>
          <a:ln w="3175" cmpd="sng">
            <a:solidFill>
              <a:srgbClr val="808080"/>
            </a:solidFill>
            <a:round/>
            <a:headEnd/>
            <a:tailEnd/>
          </a:ln>
        </p:spPr>
        <p:txBody>
          <a:bodyPr/>
          <a:lstStyle/>
          <a:p>
            <a:endParaRPr lang="en-US"/>
          </a:p>
        </p:txBody>
      </p:sp>
      <p:sp>
        <p:nvSpPr>
          <p:cNvPr id="14724" name="Freeform 988"/>
          <p:cNvSpPr>
            <a:spLocks/>
          </p:cNvSpPr>
          <p:nvPr/>
        </p:nvSpPr>
        <p:spPr bwMode="auto">
          <a:xfrm>
            <a:off x="3625850" y="4938713"/>
            <a:ext cx="542925" cy="134937"/>
          </a:xfrm>
          <a:custGeom>
            <a:avLst/>
            <a:gdLst>
              <a:gd name="T0" fmla="*/ 18 w 459"/>
              <a:gd name="T1" fmla="*/ 87 h 157"/>
              <a:gd name="T2" fmla="*/ 32 w 459"/>
              <a:gd name="T3" fmla="*/ 89 h 157"/>
              <a:gd name="T4" fmla="*/ 48 w 459"/>
              <a:gd name="T5" fmla="*/ 91 h 157"/>
              <a:gd name="T6" fmla="*/ 61 w 459"/>
              <a:gd name="T7" fmla="*/ 90 h 157"/>
              <a:gd name="T8" fmla="*/ 71 w 459"/>
              <a:gd name="T9" fmla="*/ 94 h 157"/>
              <a:gd name="T10" fmla="*/ 84 w 459"/>
              <a:gd name="T11" fmla="*/ 94 h 157"/>
              <a:gd name="T12" fmla="*/ 87 w 459"/>
              <a:gd name="T13" fmla="*/ 104 h 157"/>
              <a:gd name="T14" fmla="*/ 87 w 459"/>
              <a:gd name="T15" fmla="*/ 119 h 157"/>
              <a:gd name="T16" fmla="*/ 94 w 459"/>
              <a:gd name="T17" fmla="*/ 129 h 157"/>
              <a:gd name="T18" fmla="*/ 95 w 459"/>
              <a:gd name="T19" fmla="*/ 140 h 157"/>
              <a:gd name="T20" fmla="*/ 94 w 459"/>
              <a:gd name="T21" fmla="*/ 150 h 157"/>
              <a:gd name="T22" fmla="*/ 98 w 459"/>
              <a:gd name="T23" fmla="*/ 156 h 157"/>
              <a:gd name="T24" fmla="*/ 103 w 459"/>
              <a:gd name="T25" fmla="*/ 141 h 157"/>
              <a:gd name="T26" fmla="*/ 114 w 459"/>
              <a:gd name="T27" fmla="*/ 131 h 157"/>
              <a:gd name="T28" fmla="*/ 123 w 459"/>
              <a:gd name="T29" fmla="*/ 124 h 157"/>
              <a:gd name="T30" fmla="*/ 133 w 459"/>
              <a:gd name="T31" fmla="*/ 121 h 157"/>
              <a:gd name="T32" fmla="*/ 147 w 459"/>
              <a:gd name="T33" fmla="*/ 117 h 157"/>
              <a:gd name="T34" fmla="*/ 160 w 459"/>
              <a:gd name="T35" fmla="*/ 110 h 157"/>
              <a:gd name="T36" fmla="*/ 173 w 459"/>
              <a:gd name="T37" fmla="*/ 97 h 157"/>
              <a:gd name="T38" fmla="*/ 188 w 459"/>
              <a:gd name="T39" fmla="*/ 89 h 157"/>
              <a:gd name="T40" fmla="*/ 196 w 459"/>
              <a:gd name="T41" fmla="*/ 77 h 157"/>
              <a:gd name="T42" fmla="*/ 206 w 459"/>
              <a:gd name="T43" fmla="*/ 70 h 157"/>
              <a:gd name="T44" fmla="*/ 206 w 459"/>
              <a:gd name="T45" fmla="*/ 59 h 157"/>
              <a:gd name="T46" fmla="*/ 198 w 459"/>
              <a:gd name="T47" fmla="*/ 50 h 157"/>
              <a:gd name="T48" fmla="*/ 191 w 459"/>
              <a:gd name="T49" fmla="*/ 50 h 157"/>
              <a:gd name="T50" fmla="*/ 188 w 459"/>
              <a:gd name="T51" fmla="*/ 37 h 157"/>
              <a:gd name="T52" fmla="*/ 190 w 459"/>
              <a:gd name="T53" fmla="*/ 27 h 157"/>
              <a:gd name="T54" fmla="*/ 200 w 459"/>
              <a:gd name="T55" fmla="*/ 20 h 157"/>
              <a:gd name="T56" fmla="*/ 211 w 459"/>
              <a:gd name="T57" fmla="*/ 16 h 157"/>
              <a:gd name="T58" fmla="*/ 224 w 459"/>
              <a:gd name="T59" fmla="*/ 14 h 157"/>
              <a:gd name="T60" fmla="*/ 231 w 459"/>
              <a:gd name="T61" fmla="*/ 23 h 157"/>
              <a:gd name="T62" fmla="*/ 240 w 459"/>
              <a:gd name="T63" fmla="*/ 17 h 157"/>
              <a:gd name="T64" fmla="*/ 253 w 459"/>
              <a:gd name="T65" fmla="*/ 17 h 157"/>
              <a:gd name="T66" fmla="*/ 263 w 459"/>
              <a:gd name="T67" fmla="*/ 20 h 157"/>
              <a:gd name="T68" fmla="*/ 280 w 459"/>
              <a:gd name="T69" fmla="*/ 17 h 157"/>
              <a:gd name="T70" fmla="*/ 287 w 459"/>
              <a:gd name="T71" fmla="*/ 13 h 157"/>
              <a:gd name="T72" fmla="*/ 297 w 459"/>
              <a:gd name="T73" fmla="*/ 16 h 157"/>
              <a:gd name="T74" fmla="*/ 304 w 459"/>
              <a:gd name="T75" fmla="*/ 21 h 157"/>
              <a:gd name="T76" fmla="*/ 314 w 459"/>
              <a:gd name="T77" fmla="*/ 21 h 157"/>
              <a:gd name="T78" fmla="*/ 321 w 459"/>
              <a:gd name="T79" fmla="*/ 11 h 157"/>
              <a:gd name="T80" fmla="*/ 326 w 459"/>
              <a:gd name="T81" fmla="*/ 1 h 157"/>
              <a:gd name="T82" fmla="*/ 344 w 459"/>
              <a:gd name="T83" fmla="*/ 3 h 157"/>
              <a:gd name="T84" fmla="*/ 357 w 459"/>
              <a:gd name="T85" fmla="*/ 7 h 157"/>
              <a:gd name="T86" fmla="*/ 366 w 459"/>
              <a:gd name="T87" fmla="*/ 29 h 157"/>
              <a:gd name="T88" fmla="*/ 380 w 459"/>
              <a:gd name="T89" fmla="*/ 41 h 157"/>
              <a:gd name="T90" fmla="*/ 391 w 459"/>
              <a:gd name="T91" fmla="*/ 41 h 157"/>
              <a:gd name="T92" fmla="*/ 407 w 459"/>
              <a:gd name="T93" fmla="*/ 47 h 157"/>
              <a:gd name="T94" fmla="*/ 406 w 459"/>
              <a:gd name="T95" fmla="*/ 67 h 157"/>
              <a:gd name="T96" fmla="*/ 421 w 459"/>
              <a:gd name="T97" fmla="*/ 79 h 157"/>
              <a:gd name="T98" fmla="*/ 440 w 459"/>
              <a:gd name="T99" fmla="*/ 83 h 157"/>
              <a:gd name="T100" fmla="*/ 453 w 459"/>
              <a:gd name="T101" fmla="*/ 94 h 157"/>
              <a:gd name="T102" fmla="*/ 457 w 459"/>
              <a:gd name="T103" fmla="*/ 101 h 157"/>
              <a:gd name="T104" fmla="*/ 447 w 459"/>
              <a:gd name="T105" fmla="*/ 103 h 157"/>
              <a:gd name="T106" fmla="*/ 437 w 459"/>
              <a:gd name="T107" fmla="*/ 109 h 157"/>
              <a:gd name="T108" fmla="*/ 424 w 459"/>
              <a:gd name="T109" fmla="*/ 111 h 157"/>
              <a:gd name="T110" fmla="*/ 416 w 459"/>
              <a:gd name="T111" fmla="*/ 120 h 157"/>
              <a:gd name="T112" fmla="*/ 410 w 459"/>
              <a:gd name="T113" fmla="*/ 124 h 157"/>
              <a:gd name="T114" fmla="*/ 403 w 459"/>
              <a:gd name="T115" fmla="*/ 134 h 157"/>
              <a:gd name="T116" fmla="*/ 401 w 459"/>
              <a:gd name="T117" fmla="*/ 141 h 15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59"/>
              <a:gd name="T178" fmla="*/ 0 h 157"/>
              <a:gd name="T179" fmla="*/ 459 w 459"/>
              <a:gd name="T180" fmla="*/ 157 h 15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59" h="157">
                <a:moveTo>
                  <a:pt x="0" y="86"/>
                </a:moveTo>
                <a:lnTo>
                  <a:pt x="1" y="86"/>
                </a:lnTo>
                <a:lnTo>
                  <a:pt x="4" y="86"/>
                </a:lnTo>
                <a:lnTo>
                  <a:pt x="5" y="86"/>
                </a:lnTo>
                <a:lnTo>
                  <a:pt x="8" y="87"/>
                </a:lnTo>
                <a:lnTo>
                  <a:pt x="11" y="87"/>
                </a:lnTo>
                <a:lnTo>
                  <a:pt x="12" y="87"/>
                </a:lnTo>
                <a:lnTo>
                  <a:pt x="15" y="87"/>
                </a:lnTo>
                <a:lnTo>
                  <a:pt x="17" y="87"/>
                </a:lnTo>
                <a:lnTo>
                  <a:pt x="18" y="87"/>
                </a:lnTo>
                <a:lnTo>
                  <a:pt x="20" y="87"/>
                </a:lnTo>
                <a:lnTo>
                  <a:pt x="21" y="87"/>
                </a:lnTo>
                <a:lnTo>
                  <a:pt x="22" y="89"/>
                </a:lnTo>
                <a:lnTo>
                  <a:pt x="24" y="89"/>
                </a:lnTo>
                <a:lnTo>
                  <a:pt x="25" y="89"/>
                </a:lnTo>
                <a:lnTo>
                  <a:pt x="27" y="89"/>
                </a:lnTo>
                <a:lnTo>
                  <a:pt x="28" y="89"/>
                </a:lnTo>
                <a:lnTo>
                  <a:pt x="30" y="89"/>
                </a:lnTo>
                <a:lnTo>
                  <a:pt x="31" y="89"/>
                </a:lnTo>
                <a:lnTo>
                  <a:pt x="32" y="89"/>
                </a:lnTo>
                <a:lnTo>
                  <a:pt x="34" y="89"/>
                </a:lnTo>
                <a:lnTo>
                  <a:pt x="35" y="90"/>
                </a:lnTo>
                <a:lnTo>
                  <a:pt x="37" y="90"/>
                </a:lnTo>
                <a:lnTo>
                  <a:pt x="40" y="90"/>
                </a:lnTo>
                <a:lnTo>
                  <a:pt x="41" y="90"/>
                </a:lnTo>
                <a:lnTo>
                  <a:pt x="43" y="91"/>
                </a:lnTo>
                <a:lnTo>
                  <a:pt x="44" y="91"/>
                </a:lnTo>
                <a:lnTo>
                  <a:pt x="45" y="91"/>
                </a:lnTo>
                <a:lnTo>
                  <a:pt x="47" y="91"/>
                </a:lnTo>
                <a:lnTo>
                  <a:pt x="48" y="91"/>
                </a:lnTo>
                <a:lnTo>
                  <a:pt x="50" y="91"/>
                </a:lnTo>
                <a:lnTo>
                  <a:pt x="51" y="91"/>
                </a:lnTo>
                <a:lnTo>
                  <a:pt x="53" y="91"/>
                </a:lnTo>
                <a:lnTo>
                  <a:pt x="54" y="91"/>
                </a:lnTo>
                <a:lnTo>
                  <a:pt x="55" y="91"/>
                </a:lnTo>
                <a:lnTo>
                  <a:pt x="57" y="91"/>
                </a:lnTo>
                <a:lnTo>
                  <a:pt x="57" y="90"/>
                </a:lnTo>
                <a:lnTo>
                  <a:pt x="58" y="90"/>
                </a:lnTo>
                <a:lnTo>
                  <a:pt x="60" y="90"/>
                </a:lnTo>
                <a:lnTo>
                  <a:pt x="61" y="90"/>
                </a:lnTo>
                <a:lnTo>
                  <a:pt x="63" y="90"/>
                </a:lnTo>
                <a:lnTo>
                  <a:pt x="63" y="91"/>
                </a:lnTo>
                <a:lnTo>
                  <a:pt x="64" y="91"/>
                </a:lnTo>
                <a:lnTo>
                  <a:pt x="65" y="91"/>
                </a:lnTo>
                <a:lnTo>
                  <a:pt x="65" y="93"/>
                </a:lnTo>
                <a:lnTo>
                  <a:pt x="67" y="93"/>
                </a:lnTo>
                <a:lnTo>
                  <a:pt x="68" y="93"/>
                </a:lnTo>
                <a:lnTo>
                  <a:pt x="70" y="93"/>
                </a:lnTo>
                <a:lnTo>
                  <a:pt x="70" y="94"/>
                </a:lnTo>
                <a:lnTo>
                  <a:pt x="71" y="94"/>
                </a:lnTo>
                <a:lnTo>
                  <a:pt x="73" y="94"/>
                </a:lnTo>
                <a:lnTo>
                  <a:pt x="73" y="93"/>
                </a:lnTo>
                <a:lnTo>
                  <a:pt x="74" y="93"/>
                </a:lnTo>
                <a:lnTo>
                  <a:pt x="74" y="94"/>
                </a:lnTo>
                <a:lnTo>
                  <a:pt x="75" y="94"/>
                </a:lnTo>
                <a:lnTo>
                  <a:pt x="77" y="94"/>
                </a:lnTo>
                <a:lnTo>
                  <a:pt x="78" y="94"/>
                </a:lnTo>
                <a:lnTo>
                  <a:pt x="81" y="94"/>
                </a:lnTo>
                <a:lnTo>
                  <a:pt x="83" y="94"/>
                </a:lnTo>
                <a:lnTo>
                  <a:pt x="84" y="94"/>
                </a:lnTo>
                <a:lnTo>
                  <a:pt x="85" y="94"/>
                </a:lnTo>
                <a:lnTo>
                  <a:pt x="87" y="94"/>
                </a:lnTo>
                <a:lnTo>
                  <a:pt x="88" y="96"/>
                </a:lnTo>
                <a:lnTo>
                  <a:pt x="90" y="96"/>
                </a:lnTo>
                <a:lnTo>
                  <a:pt x="90" y="97"/>
                </a:lnTo>
                <a:lnTo>
                  <a:pt x="90" y="99"/>
                </a:lnTo>
                <a:lnTo>
                  <a:pt x="88" y="100"/>
                </a:lnTo>
                <a:lnTo>
                  <a:pt x="88" y="101"/>
                </a:lnTo>
                <a:lnTo>
                  <a:pt x="87" y="103"/>
                </a:lnTo>
                <a:lnTo>
                  <a:pt x="87" y="104"/>
                </a:lnTo>
                <a:lnTo>
                  <a:pt x="87" y="106"/>
                </a:lnTo>
                <a:lnTo>
                  <a:pt x="87" y="107"/>
                </a:lnTo>
                <a:lnTo>
                  <a:pt x="87" y="109"/>
                </a:lnTo>
                <a:lnTo>
                  <a:pt x="85" y="110"/>
                </a:lnTo>
                <a:lnTo>
                  <a:pt x="87" y="113"/>
                </a:lnTo>
                <a:lnTo>
                  <a:pt x="87" y="114"/>
                </a:lnTo>
                <a:lnTo>
                  <a:pt x="88" y="116"/>
                </a:lnTo>
                <a:lnTo>
                  <a:pt x="88" y="117"/>
                </a:lnTo>
                <a:lnTo>
                  <a:pt x="87" y="117"/>
                </a:lnTo>
                <a:lnTo>
                  <a:pt x="87" y="119"/>
                </a:lnTo>
                <a:lnTo>
                  <a:pt x="88" y="119"/>
                </a:lnTo>
                <a:lnTo>
                  <a:pt x="88" y="120"/>
                </a:lnTo>
                <a:lnTo>
                  <a:pt x="88" y="121"/>
                </a:lnTo>
                <a:lnTo>
                  <a:pt x="90" y="124"/>
                </a:lnTo>
                <a:lnTo>
                  <a:pt x="90" y="126"/>
                </a:lnTo>
                <a:lnTo>
                  <a:pt x="91" y="126"/>
                </a:lnTo>
                <a:lnTo>
                  <a:pt x="91" y="127"/>
                </a:lnTo>
                <a:lnTo>
                  <a:pt x="93" y="127"/>
                </a:lnTo>
                <a:lnTo>
                  <a:pt x="93" y="129"/>
                </a:lnTo>
                <a:lnTo>
                  <a:pt x="94" y="129"/>
                </a:lnTo>
                <a:lnTo>
                  <a:pt x="94" y="130"/>
                </a:lnTo>
                <a:lnTo>
                  <a:pt x="93" y="130"/>
                </a:lnTo>
                <a:lnTo>
                  <a:pt x="93" y="131"/>
                </a:lnTo>
                <a:lnTo>
                  <a:pt x="93" y="133"/>
                </a:lnTo>
                <a:lnTo>
                  <a:pt x="93" y="136"/>
                </a:lnTo>
                <a:lnTo>
                  <a:pt x="93" y="137"/>
                </a:lnTo>
                <a:lnTo>
                  <a:pt x="94" y="137"/>
                </a:lnTo>
                <a:lnTo>
                  <a:pt x="94" y="139"/>
                </a:lnTo>
                <a:lnTo>
                  <a:pt x="95" y="139"/>
                </a:lnTo>
                <a:lnTo>
                  <a:pt x="95" y="140"/>
                </a:lnTo>
                <a:lnTo>
                  <a:pt x="95" y="141"/>
                </a:lnTo>
                <a:lnTo>
                  <a:pt x="97" y="141"/>
                </a:lnTo>
                <a:lnTo>
                  <a:pt x="97" y="143"/>
                </a:lnTo>
                <a:lnTo>
                  <a:pt x="97" y="144"/>
                </a:lnTo>
                <a:lnTo>
                  <a:pt x="97" y="146"/>
                </a:lnTo>
                <a:lnTo>
                  <a:pt x="95" y="146"/>
                </a:lnTo>
                <a:lnTo>
                  <a:pt x="95" y="147"/>
                </a:lnTo>
                <a:lnTo>
                  <a:pt x="94" y="147"/>
                </a:lnTo>
                <a:lnTo>
                  <a:pt x="95" y="149"/>
                </a:lnTo>
                <a:lnTo>
                  <a:pt x="94" y="150"/>
                </a:lnTo>
                <a:lnTo>
                  <a:pt x="94" y="151"/>
                </a:lnTo>
                <a:lnTo>
                  <a:pt x="94" y="153"/>
                </a:lnTo>
                <a:lnTo>
                  <a:pt x="95" y="153"/>
                </a:lnTo>
                <a:lnTo>
                  <a:pt x="95" y="154"/>
                </a:lnTo>
                <a:lnTo>
                  <a:pt x="94" y="156"/>
                </a:lnTo>
                <a:lnTo>
                  <a:pt x="94" y="157"/>
                </a:lnTo>
                <a:lnTo>
                  <a:pt x="95" y="157"/>
                </a:lnTo>
                <a:lnTo>
                  <a:pt x="95" y="156"/>
                </a:lnTo>
                <a:lnTo>
                  <a:pt x="97" y="156"/>
                </a:lnTo>
                <a:lnTo>
                  <a:pt x="98" y="156"/>
                </a:lnTo>
                <a:lnTo>
                  <a:pt x="100" y="154"/>
                </a:lnTo>
                <a:lnTo>
                  <a:pt x="100" y="153"/>
                </a:lnTo>
                <a:lnTo>
                  <a:pt x="100" y="151"/>
                </a:lnTo>
                <a:lnTo>
                  <a:pt x="98" y="150"/>
                </a:lnTo>
                <a:lnTo>
                  <a:pt x="98" y="149"/>
                </a:lnTo>
                <a:lnTo>
                  <a:pt x="98" y="147"/>
                </a:lnTo>
                <a:lnTo>
                  <a:pt x="98" y="146"/>
                </a:lnTo>
                <a:lnTo>
                  <a:pt x="100" y="144"/>
                </a:lnTo>
                <a:lnTo>
                  <a:pt x="101" y="143"/>
                </a:lnTo>
                <a:lnTo>
                  <a:pt x="103" y="141"/>
                </a:lnTo>
                <a:lnTo>
                  <a:pt x="104" y="141"/>
                </a:lnTo>
                <a:lnTo>
                  <a:pt x="104" y="140"/>
                </a:lnTo>
                <a:lnTo>
                  <a:pt x="105" y="140"/>
                </a:lnTo>
                <a:lnTo>
                  <a:pt x="107" y="139"/>
                </a:lnTo>
                <a:lnTo>
                  <a:pt x="108" y="137"/>
                </a:lnTo>
                <a:lnTo>
                  <a:pt x="110" y="136"/>
                </a:lnTo>
                <a:lnTo>
                  <a:pt x="111" y="134"/>
                </a:lnTo>
                <a:lnTo>
                  <a:pt x="113" y="133"/>
                </a:lnTo>
                <a:lnTo>
                  <a:pt x="114" y="133"/>
                </a:lnTo>
                <a:lnTo>
                  <a:pt x="114" y="131"/>
                </a:lnTo>
                <a:lnTo>
                  <a:pt x="115" y="133"/>
                </a:lnTo>
                <a:lnTo>
                  <a:pt x="118" y="133"/>
                </a:lnTo>
                <a:lnTo>
                  <a:pt x="120" y="133"/>
                </a:lnTo>
                <a:lnTo>
                  <a:pt x="120" y="131"/>
                </a:lnTo>
                <a:lnTo>
                  <a:pt x="121" y="130"/>
                </a:lnTo>
                <a:lnTo>
                  <a:pt x="121" y="129"/>
                </a:lnTo>
                <a:lnTo>
                  <a:pt x="123" y="129"/>
                </a:lnTo>
                <a:lnTo>
                  <a:pt x="123" y="127"/>
                </a:lnTo>
                <a:lnTo>
                  <a:pt x="123" y="126"/>
                </a:lnTo>
                <a:lnTo>
                  <a:pt x="123" y="124"/>
                </a:lnTo>
                <a:lnTo>
                  <a:pt x="124" y="121"/>
                </a:lnTo>
                <a:lnTo>
                  <a:pt x="125" y="121"/>
                </a:lnTo>
                <a:lnTo>
                  <a:pt x="127" y="124"/>
                </a:lnTo>
                <a:lnTo>
                  <a:pt x="127" y="126"/>
                </a:lnTo>
                <a:lnTo>
                  <a:pt x="128" y="126"/>
                </a:lnTo>
                <a:lnTo>
                  <a:pt x="130" y="124"/>
                </a:lnTo>
                <a:lnTo>
                  <a:pt x="130" y="123"/>
                </a:lnTo>
                <a:lnTo>
                  <a:pt x="131" y="123"/>
                </a:lnTo>
                <a:lnTo>
                  <a:pt x="131" y="121"/>
                </a:lnTo>
                <a:lnTo>
                  <a:pt x="133" y="121"/>
                </a:lnTo>
                <a:lnTo>
                  <a:pt x="134" y="121"/>
                </a:lnTo>
                <a:lnTo>
                  <a:pt x="135" y="120"/>
                </a:lnTo>
                <a:lnTo>
                  <a:pt x="137" y="120"/>
                </a:lnTo>
                <a:lnTo>
                  <a:pt x="138" y="119"/>
                </a:lnTo>
                <a:lnTo>
                  <a:pt x="140" y="119"/>
                </a:lnTo>
                <a:lnTo>
                  <a:pt x="141" y="119"/>
                </a:lnTo>
                <a:lnTo>
                  <a:pt x="141" y="117"/>
                </a:lnTo>
                <a:lnTo>
                  <a:pt x="143" y="117"/>
                </a:lnTo>
                <a:lnTo>
                  <a:pt x="144" y="117"/>
                </a:lnTo>
                <a:lnTo>
                  <a:pt x="147" y="117"/>
                </a:lnTo>
                <a:lnTo>
                  <a:pt x="148" y="117"/>
                </a:lnTo>
                <a:lnTo>
                  <a:pt x="150" y="117"/>
                </a:lnTo>
                <a:lnTo>
                  <a:pt x="151" y="116"/>
                </a:lnTo>
                <a:lnTo>
                  <a:pt x="153" y="116"/>
                </a:lnTo>
                <a:lnTo>
                  <a:pt x="154" y="116"/>
                </a:lnTo>
                <a:lnTo>
                  <a:pt x="155" y="114"/>
                </a:lnTo>
                <a:lnTo>
                  <a:pt x="157" y="113"/>
                </a:lnTo>
                <a:lnTo>
                  <a:pt x="158" y="111"/>
                </a:lnTo>
                <a:lnTo>
                  <a:pt x="158" y="110"/>
                </a:lnTo>
                <a:lnTo>
                  <a:pt x="160" y="110"/>
                </a:lnTo>
                <a:lnTo>
                  <a:pt x="160" y="109"/>
                </a:lnTo>
                <a:lnTo>
                  <a:pt x="161" y="107"/>
                </a:lnTo>
                <a:lnTo>
                  <a:pt x="164" y="106"/>
                </a:lnTo>
                <a:lnTo>
                  <a:pt x="167" y="106"/>
                </a:lnTo>
                <a:lnTo>
                  <a:pt x="171" y="103"/>
                </a:lnTo>
                <a:lnTo>
                  <a:pt x="171" y="101"/>
                </a:lnTo>
                <a:lnTo>
                  <a:pt x="171" y="100"/>
                </a:lnTo>
                <a:lnTo>
                  <a:pt x="171" y="99"/>
                </a:lnTo>
                <a:lnTo>
                  <a:pt x="173" y="99"/>
                </a:lnTo>
                <a:lnTo>
                  <a:pt x="173" y="97"/>
                </a:lnTo>
                <a:lnTo>
                  <a:pt x="175" y="96"/>
                </a:lnTo>
                <a:lnTo>
                  <a:pt x="177" y="94"/>
                </a:lnTo>
                <a:lnTo>
                  <a:pt x="178" y="94"/>
                </a:lnTo>
                <a:lnTo>
                  <a:pt x="178" y="93"/>
                </a:lnTo>
                <a:lnTo>
                  <a:pt x="181" y="91"/>
                </a:lnTo>
                <a:lnTo>
                  <a:pt x="183" y="91"/>
                </a:lnTo>
                <a:lnTo>
                  <a:pt x="184" y="90"/>
                </a:lnTo>
                <a:lnTo>
                  <a:pt x="186" y="90"/>
                </a:lnTo>
                <a:lnTo>
                  <a:pt x="187" y="90"/>
                </a:lnTo>
                <a:lnTo>
                  <a:pt x="188" y="89"/>
                </a:lnTo>
                <a:lnTo>
                  <a:pt x="190" y="87"/>
                </a:lnTo>
                <a:lnTo>
                  <a:pt x="190" y="86"/>
                </a:lnTo>
                <a:lnTo>
                  <a:pt x="191" y="84"/>
                </a:lnTo>
                <a:lnTo>
                  <a:pt x="193" y="83"/>
                </a:lnTo>
                <a:lnTo>
                  <a:pt x="193" y="81"/>
                </a:lnTo>
                <a:lnTo>
                  <a:pt x="194" y="81"/>
                </a:lnTo>
                <a:lnTo>
                  <a:pt x="194" y="80"/>
                </a:lnTo>
                <a:lnTo>
                  <a:pt x="196" y="80"/>
                </a:lnTo>
                <a:lnTo>
                  <a:pt x="196" y="79"/>
                </a:lnTo>
                <a:lnTo>
                  <a:pt x="196" y="77"/>
                </a:lnTo>
                <a:lnTo>
                  <a:pt x="196" y="76"/>
                </a:lnTo>
                <a:lnTo>
                  <a:pt x="196" y="74"/>
                </a:lnTo>
                <a:lnTo>
                  <a:pt x="197" y="74"/>
                </a:lnTo>
                <a:lnTo>
                  <a:pt x="198" y="74"/>
                </a:lnTo>
                <a:lnTo>
                  <a:pt x="200" y="73"/>
                </a:lnTo>
                <a:lnTo>
                  <a:pt x="201" y="73"/>
                </a:lnTo>
                <a:lnTo>
                  <a:pt x="203" y="71"/>
                </a:lnTo>
                <a:lnTo>
                  <a:pt x="204" y="71"/>
                </a:lnTo>
                <a:lnTo>
                  <a:pt x="204" y="70"/>
                </a:lnTo>
                <a:lnTo>
                  <a:pt x="206" y="70"/>
                </a:lnTo>
                <a:lnTo>
                  <a:pt x="206" y="69"/>
                </a:lnTo>
                <a:lnTo>
                  <a:pt x="207" y="67"/>
                </a:lnTo>
                <a:lnTo>
                  <a:pt x="208" y="67"/>
                </a:lnTo>
                <a:lnTo>
                  <a:pt x="208" y="66"/>
                </a:lnTo>
                <a:lnTo>
                  <a:pt x="208" y="64"/>
                </a:lnTo>
                <a:lnTo>
                  <a:pt x="208" y="63"/>
                </a:lnTo>
                <a:lnTo>
                  <a:pt x="208" y="61"/>
                </a:lnTo>
                <a:lnTo>
                  <a:pt x="207" y="61"/>
                </a:lnTo>
                <a:lnTo>
                  <a:pt x="207" y="60"/>
                </a:lnTo>
                <a:lnTo>
                  <a:pt x="206" y="59"/>
                </a:lnTo>
                <a:lnTo>
                  <a:pt x="206" y="60"/>
                </a:lnTo>
                <a:lnTo>
                  <a:pt x="204" y="59"/>
                </a:lnTo>
                <a:lnTo>
                  <a:pt x="204" y="57"/>
                </a:lnTo>
                <a:lnTo>
                  <a:pt x="204" y="56"/>
                </a:lnTo>
                <a:lnTo>
                  <a:pt x="203" y="56"/>
                </a:lnTo>
                <a:lnTo>
                  <a:pt x="203" y="54"/>
                </a:lnTo>
                <a:lnTo>
                  <a:pt x="203" y="53"/>
                </a:lnTo>
                <a:lnTo>
                  <a:pt x="201" y="53"/>
                </a:lnTo>
                <a:lnTo>
                  <a:pt x="200" y="51"/>
                </a:lnTo>
                <a:lnTo>
                  <a:pt x="198" y="50"/>
                </a:lnTo>
                <a:lnTo>
                  <a:pt x="197" y="50"/>
                </a:lnTo>
                <a:lnTo>
                  <a:pt x="197" y="51"/>
                </a:lnTo>
                <a:lnTo>
                  <a:pt x="197" y="53"/>
                </a:lnTo>
                <a:lnTo>
                  <a:pt x="196" y="53"/>
                </a:lnTo>
                <a:lnTo>
                  <a:pt x="196" y="54"/>
                </a:lnTo>
                <a:lnTo>
                  <a:pt x="194" y="54"/>
                </a:lnTo>
                <a:lnTo>
                  <a:pt x="193" y="54"/>
                </a:lnTo>
                <a:lnTo>
                  <a:pt x="193" y="53"/>
                </a:lnTo>
                <a:lnTo>
                  <a:pt x="193" y="51"/>
                </a:lnTo>
                <a:lnTo>
                  <a:pt x="191" y="50"/>
                </a:lnTo>
                <a:lnTo>
                  <a:pt x="191" y="49"/>
                </a:lnTo>
                <a:lnTo>
                  <a:pt x="191" y="47"/>
                </a:lnTo>
                <a:lnTo>
                  <a:pt x="190" y="46"/>
                </a:lnTo>
                <a:lnTo>
                  <a:pt x="190" y="44"/>
                </a:lnTo>
                <a:lnTo>
                  <a:pt x="188" y="43"/>
                </a:lnTo>
                <a:lnTo>
                  <a:pt x="188" y="41"/>
                </a:lnTo>
                <a:lnTo>
                  <a:pt x="187" y="40"/>
                </a:lnTo>
                <a:lnTo>
                  <a:pt x="187" y="39"/>
                </a:lnTo>
                <a:lnTo>
                  <a:pt x="187" y="37"/>
                </a:lnTo>
                <a:lnTo>
                  <a:pt x="188" y="37"/>
                </a:lnTo>
                <a:lnTo>
                  <a:pt x="188" y="36"/>
                </a:lnTo>
                <a:lnTo>
                  <a:pt x="190" y="34"/>
                </a:lnTo>
                <a:lnTo>
                  <a:pt x="191" y="34"/>
                </a:lnTo>
                <a:lnTo>
                  <a:pt x="193" y="33"/>
                </a:lnTo>
                <a:lnTo>
                  <a:pt x="193" y="31"/>
                </a:lnTo>
                <a:lnTo>
                  <a:pt x="193" y="30"/>
                </a:lnTo>
                <a:lnTo>
                  <a:pt x="191" y="30"/>
                </a:lnTo>
                <a:lnTo>
                  <a:pt x="191" y="29"/>
                </a:lnTo>
                <a:lnTo>
                  <a:pt x="190" y="29"/>
                </a:lnTo>
                <a:lnTo>
                  <a:pt x="190" y="27"/>
                </a:lnTo>
                <a:lnTo>
                  <a:pt x="191" y="27"/>
                </a:lnTo>
                <a:lnTo>
                  <a:pt x="191" y="26"/>
                </a:lnTo>
                <a:lnTo>
                  <a:pt x="193" y="24"/>
                </a:lnTo>
                <a:lnTo>
                  <a:pt x="194" y="24"/>
                </a:lnTo>
                <a:lnTo>
                  <a:pt x="194" y="23"/>
                </a:lnTo>
                <a:lnTo>
                  <a:pt x="196" y="21"/>
                </a:lnTo>
                <a:lnTo>
                  <a:pt x="196" y="20"/>
                </a:lnTo>
                <a:lnTo>
                  <a:pt x="197" y="20"/>
                </a:lnTo>
                <a:lnTo>
                  <a:pt x="198" y="20"/>
                </a:lnTo>
                <a:lnTo>
                  <a:pt x="200" y="20"/>
                </a:lnTo>
                <a:lnTo>
                  <a:pt x="201" y="20"/>
                </a:lnTo>
                <a:lnTo>
                  <a:pt x="203" y="20"/>
                </a:lnTo>
                <a:lnTo>
                  <a:pt x="204" y="20"/>
                </a:lnTo>
                <a:lnTo>
                  <a:pt x="206" y="20"/>
                </a:lnTo>
                <a:lnTo>
                  <a:pt x="206" y="18"/>
                </a:lnTo>
                <a:lnTo>
                  <a:pt x="207" y="17"/>
                </a:lnTo>
                <a:lnTo>
                  <a:pt x="208" y="16"/>
                </a:lnTo>
                <a:lnTo>
                  <a:pt x="210" y="14"/>
                </a:lnTo>
                <a:lnTo>
                  <a:pt x="210" y="16"/>
                </a:lnTo>
                <a:lnTo>
                  <a:pt x="211" y="16"/>
                </a:lnTo>
                <a:lnTo>
                  <a:pt x="213" y="14"/>
                </a:lnTo>
                <a:lnTo>
                  <a:pt x="214" y="13"/>
                </a:lnTo>
                <a:lnTo>
                  <a:pt x="216" y="13"/>
                </a:lnTo>
                <a:lnTo>
                  <a:pt x="217" y="13"/>
                </a:lnTo>
                <a:lnTo>
                  <a:pt x="217" y="14"/>
                </a:lnTo>
                <a:lnTo>
                  <a:pt x="217" y="16"/>
                </a:lnTo>
                <a:lnTo>
                  <a:pt x="218" y="16"/>
                </a:lnTo>
                <a:lnTo>
                  <a:pt x="220" y="16"/>
                </a:lnTo>
                <a:lnTo>
                  <a:pt x="223" y="14"/>
                </a:lnTo>
                <a:lnTo>
                  <a:pt x="224" y="14"/>
                </a:lnTo>
                <a:lnTo>
                  <a:pt x="224" y="16"/>
                </a:lnTo>
                <a:lnTo>
                  <a:pt x="226" y="17"/>
                </a:lnTo>
                <a:lnTo>
                  <a:pt x="227" y="17"/>
                </a:lnTo>
                <a:lnTo>
                  <a:pt x="227" y="18"/>
                </a:lnTo>
                <a:lnTo>
                  <a:pt x="227" y="20"/>
                </a:lnTo>
                <a:lnTo>
                  <a:pt x="227" y="21"/>
                </a:lnTo>
                <a:lnTo>
                  <a:pt x="227" y="23"/>
                </a:lnTo>
                <a:lnTo>
                  <a:pt x="228" y="24"/>
                </a:lnTo>
                <a:lnTo>
                  <a:pt x="230" y="24"/>
                </a:lnTo>
                <a:lnTo>
                  <a:pt x="231" y="23"/>
                </a:lnTo>
                <a:lnTo>
                  <a:pt x="233" y="24"/>
                </a:lnTo>
                <a:lnTo>
                  <a:pt x="234" y="23"/>
                </a:lnTo>
                <a:lnTo>
                  <a:pt x="236" y="23"/>
                </a:lnTo>
                <a:lnTo>
                  <a:pt x="237" y="23"/>
                </a:lnTo>
                <a:lnTo>
                  <a:pt x="238" y="23"/>
                </a:lnTo>
                <a:lnTo>
                  <a:pt x="238" y="21"/>
                </a:lnTo>
                <a:lnTo>
                  <a:pt x="238" y="20"/>
                </a:lnTo>
                <a:lnTo>
                  <a:pt x="238" y="18"/>
                </a:lnTo>
                <a:lnTo>
                  <a:pt x="240" y="18"/>
                </a:lnTo>
                <a:lnTo>
                  <a:pt x="240" y="17"/>
                </a:lnTo>
                <a:lnTo>
                  <a:pt x="241" y="16"/>
                </a:lnTo>
                <a:lnTo>
                  <a:pt x="243" y="16"/>
                </a:lnTo>
                <a:lnTo>
                  <a:pt x="244" y="16"/>
                </a:lnTo>
                <a:lnTo>
                  <a:pt x="246" y="17"/>
                </a:lnTo>
                <a:lnTo>
                  <a:pt x="247" y="18"/>
                </a:lnTo>
                <a:lnTo>
                  <a:pt x="248" y="18"/>
                </a:lnTo>
                <a:lnTo>
                  <a:pt x="248" y="17"/>
                </a:lnTo>
                <a:lnTo>
                  <a:pt x="250" y="17"/>
                </a:lnTo>
                <a:lnTo>
                  <a:pt x="251" y="17"/>
                </a:lnTo>
                <a:lnTo>
                  <a:pt x="253" y="17"/>
                </a:lnTo>
                <a:lnTo>
                  <a:pt x="253" y="16"/>
                </a:lnTo>
                <a:lnTo>
                  <a:pt x="254" y="16"/>
                </a:lnTo>
                <a:lnTo>
                  <a:pt x="254" y="14"/>
                </a:lnTo>
                <a:lnTo>
                  <a:pt x="256" y="14"/>
                </a:lnTo>
                <a:lnTo>
                  <a:pt x="257" y="16"/>
                </a:lnTo>
                <a:lnTo>
                  <a:pt x="258" y="16"/>
                </a:lnTo>
                <a:lnTo>
                  <a:pt x="260" y="17"/>
                </a:lnTo>
                <a:lnTo>
                  <a:pt x="260" y="18"/>
                </a:lnTo>
                <a:lnTo>
                  <a:pt x="261" y="20"/>
                </a:lnTo>
                <a:lnTo>
                  <a:pt x="263" y="20"/>
                </a:lnTo>
                <a:lnTo>
                  <a:pt x="267" y="20"/>
                </a:lnTo>
                <a:lnTo>
                  <a:pt x="268" y="20"/>
                </a:lnTo>
                <a:lnTo>
                  <a:pt x="270" y="20"/>
                </a:lnTo>
                <a:lnTo>
                  <a:pt x="273" y="18"/>
                </a:lnTo>
                <a:lnTo>
                  <a:pt x="274" y="18"/>
                </a:lnTo>
                <a:lnTo>
                  <a:pt x="276" y="18"/>
                </a:lnTo>
                <a:lnTo>
                  <a:pt x="277" y="18"/>
                </a:lnTo>
                <a:lnTo>
                  <a:pt x="278" y="18"/>
                </a:lnTo>
                <a:lnTo>
                  <a:pt x="280" y="18"/>
                </a:lnTo>
                <a:lnTo>
                  <a:pt x="280" y="17"/>
                </a:lnTo>
                <a:lnTo>
                  <a:pt x="280" y="16"/>
                </a:lnTo>
                <a:lnTo>
                  <a:pt x="281" y="16"/>
                </a:lnTo>
                <a:lnTo>
                  <a:pt x="283" y="16"/>
                </a:lnTo>
                <a:lnTo>
                  <a:pt x="283" y="14"/>
                </a:lnTo>
                <a:lnTo>
                  <a:pt x="284" y="14"/>
                </a:lnTo>
                <a:lnTo>
                  <a:pt x="284" y="16"/>
                </a:lnTo>
                <a:lnTo>
                  <a:pt x="286" y="16"/>
                </a:lnTo>
                <a:lnTo>
                  <a:pt x="286" y="14"/>
                </a:lnTo>
                <a:lnTo>
                  <a:pt x="287" y="14"/>
                </a:lnTo>
                <a:lnTo>
                  <a:pt x="287" y="13"/>
                </a:lnTo>
                <a:lnTo>
                  <a:pt x="288" y="13"/>
                </a:lnTo>
                <a:lnTo>
                  <a:pt x="290" y="13"/>
                </a:lnTo>
                <a:lnTo>
                  <a:pt x="291" y="13"/>
                </a:lnTo>
                <a:lnTo>
                  <a:pt x="291" y="14"/>
                </a:lnTo>
                <a:lnTo>
                  <a:pt x="293" y="14"/>
                </a:lnTo>
                <a:lnTo>
                  <a:pt x="293" y="16"/>
                </a:lnTo>
                <a:lnTo>
                  <a:pt x="294" y="16"/>
                </a:lnTo>
                <a:lnTo>
                  <a:pt x="294" y="14"/>
                </a:lnTo>
                <a:lnTo>
                  <a:pt x="296" y="14"/>
                </a:lnTo>
                <a:lnTo>
                  <a:pt x="297" y="16"/>
                </a:lnTo>
                <a:lnTo>
                  <a:pt x="298" y="17"/>
                </a:lnTo>
                <a:lnTo>
                  <a:pt x="298" y="18"/>
                </a:lnTo>
                <a:lnTo>
                  <a:pt x="300" y="18"/>
                </a:lnTo>
                <a:lnTo>
                  <a:pt x="301" y="18"/>
                </a:lnTo>
                <a:lnTo>
                  <a:pt x="300" y="18"/>
                </a:lnTo>
                <a:lnTo>
                  <a:pt x="300" y="20"/>
                </a:lnTo>
                <a:lnTo>
                  <a:pt x="301" y="20"/>
                </a:lnTo>
                <a:lnTo>
                  <a:pt x="303" y="20"/>
                </a:lnTo>
                <a:lnTo>
                  <a:pt x="304" y="20"/>
                </a:lnTo>
                <a:lnTo>
                  <a:pt x="304" y="21"/>
                </a:lnTo>
                <a:lnTo>
                  <a:pt x="304" y="23"/>
                </a:lnTo>
                <a:lnTo>
                  <a:pt x="306" y="23"/>
                </a:lnTo>
                <a:lnTo>
                  <a:pt x="307" y="23"/>
                </a:lnTo>
                <a:lnTo>
                  <a:pt x="308" y="23"/>
                </a:lnTo>
                <a:lnTo>
                  <a:pt x="308" y="24"/>
                </a:lnTo>
                <a:lnTo>
                  <a:pt x="310" y="24"/>
                </a:lnTo>
                <a:lnTo>
                  <a:pt x="311" y="24"/>
                </a:lnTo>
                <a:lnTo>
                  <a:pt x="311" y="23"/>
                </a:lnTo>
                <a:lnTo>
                  <a:pt x="313" y="21"/>
                </a:lnTo>
                <a:lnTo>
                  <a:pt x="314" y="21"/>
                </a:lnTo>
                <a:lnTo>
                  <a:pt x="316" y="21"/>
                </a:lnTo>
                <a:lnTo>
                  <a:pt x="316" y="20"/>
                </a:lnTo>
                <a:lnTo>
                  <a:pt x="317" y="20"/>
                </a:lnTo>
                <a:lnTo>
                  <a:pt x="318" y="20"/>
                </a:lnTo>
                <a:lnTo>
                  <a:pt x="318" y="18"/>
                </a:lnTo>
                <a:lnTo>
                  <a:pt x="318" y="17"/>
                </a:lnTo>
                <a:lnTo>
                  <a:pt x="320" y="16"/>
                </a:lnTo>
                <a:lnTo>
                  <a:pt x="320" y="14"/>
                </a:lnTo>
                <a:lnTo>
                  <a:pt x="321" y="13"/>
                </a:lnTo>
                <a:lnTo>
                  <a:pt x="321" y="11"/>
                </a:lnTo>
                <a:lnTo>
                  <a:pt x="321" y="10"/>
                </a:lnTo>
                <a:lnTo>
                  <a:pt x="323" y="8"/>
                </a:lnTo>
                <a:lnTo>
                  <a:pt x="324" y="8"/>
                </a:lnTo>
                <a:lnTo>
                  <a:pt x="324" y="7"/>
                </a:lnTo>
                <a:lnTo>
                  <a:pt x="324" y="6"/>
                </a:lnTo>
                <a:lnTo>
                  <a:pt x="326" y="6"/>
                </a:lnTo>
                <a:lnTo>
                  <a:pt x="326" y="4"/>
                </a:lnTo>
                <a:lnTo>
                  <a:pt x="324" y="4"/>
                </a:lnTo>
                <a:lnTo>
                  <a:pt x="324" y="3"/>
                </a:lnTo>
                <a:lnTo>
                  <a:pt x="326" y="1"/>
                </a:lnTo>
                <a:lnTo>
                  <a:pt x="327" y="0"/>
                </a:lnTo>
                <a:lnTo>
                  <a:pt x="329" y="0"/>
                </a:lnTo>
                <a:lnTo>
                  <a:pt x="330" y="1"/>
                </a:lnTo>
                <a:lnTo>
                  <a:pt x="331" y="1"/>
                </a:lnTo>
                <a:lnTo>
                  <a:pt x="334" y="1"/>
                </a:lnTo>
                <a:lnTo>
                  <a:pt x="334" y="3"/>
                </a:lnTo>
                <a:lnTo>
                  <a:pt x="337" y="3"/>
                </a:lnTo>
                <a:lnTo>
                  <a:pt x="339" y="3"/>
                </a:lnTo>
                <a:lnTo>
                  <a:pt x="343" y="3"/>
                </a:lnTo>
                <a:lnTo>
                  <a:pt x="344" y="3"/>
                </a:lnTo>
                <a:lnTo>
                  <a:pt x="346" y="3"/>
                </a:lnTo>
                <a:lnTo>
                  <a:pt x="347" y="3"/>
                </a:lnTo>
                <a:lnTo>
                  <a:pt x="349" y="3"/>
                </a:lnTo>
                <a:lnTo>
                  <a:pt x="350" y="3"/>
                </a:lnTo>
                <a:lnTo>
                  <a:pt x="353" y="4"/>
                </a:lnTo>
                <a:lnTo>
                  <a:pt x="354" y="4"/>
                </a:lnTo>
                <a:lnTo>
                  <a:pt x="356" y="4"/>
                </a:lnTo>
                <a:lnTo>
                  <a:pt x="356" y="6"/>
                </a:lnTo>
                <a:lnTo>
                  <a:pt x="356" y="7"/>
                </a:lnTo>
                <a:lnTo>
                  <a:pt x="357" y="7"/>
                </a:lnTo>
                <a:lnTo>
                  <a:pt x="357" y="10"/>
                </a:lnTo>
                <a:lnTo>
                  <a:pt x="359" y="13"/>
                </a:lnTo>
                <a:lnTo>
                  <a:pt x="359" y="14"/>
                </a:lnTo>
                <a:lnTo>
                  <a:pt x="360" y="18"/>
                </a:lnTo>
                <a:lnTo>
                  <a:pt x="361" y="20"/>
                </a:lnTo>
                <a:lnTo>
                  <a:pt x="361" y="21"/>
                </a:lnTo>
                <a:lnTo>
                  <a:pt x="361" y="23"/>
                </a:lnTo>
                <a:lnTo>
                  <a:pt x="363" y="24"/>
                </a:lnTo>
                <a:lnTo>
                  <a:pt x="364" y="27"/>
                </a:lnTo>
                <a:lnTo>
                  <a:pt x="366" y="29"/>
                </a:lnTo>
                <a:lnTo>
                  <a:pt x="367" y="31"/>
                </a:lnTo>
                <a:lnTo>
                  <a:pt x="369" y="33"/>
                </a:lnTo>
                <a:lnTo>
                  <a:pt x="370" y="36"/>
                </a:lnTo>
                <a:lnTo>
                  <a:pt x="370" y="37"/>
                </a:lnTo>
                <a:lnTo>
                  <a:pt x="371" y="39"/>
                </a:lnTo>
                <a:lnTo>
                  <a:pt x="373" y="40"/>
                </a:lnTo>
                <a:lnTo>
                  <a:pt x="374" y="40"/>
                </a:lnTo>
                <a:lnTo>
                  <a:pt x="376" y="40"/>
                </a:lnTo>
                <a:lnTo>
                  <a:pt x="377" y="41"/>
                </a:lnTo>
                <a:lnTo>
                  <a:pt x="380" y="41"/>
                </a:lnTo>
                <a:lnTo>
                  <a:pt x="381" y="41"/>
                </a:lnTo>
                <a:lnTo>
                  <a:pt x="383" y="41"/>
                </a:lnTo>
                <a:lnTo>
                  <a:pt x="383" y="43"/>
                </a:lnTo>
                <a:lnTo>
                  <a:pt x="383" y="44"/>
                </a:lnTo>
                <a:lnTo>
                  <a:pt x="384" y="44"/>
                </a:lnTo>
                <a:lnTo>
                  <a:pt x="386" y="44"/>
                </a:lnTo>
                <a:lnTo>
                  <a:pt x="387" y="44"/>
                </a:lnTo>
                <a:lnTo>
                  <a:pt x="389" y="44"/>
                </a:lnTo>
                <a:lnTo>
                  <a:pt x="389" y="43"/>
                </a:lnTo>
                <a:lnTo>
                  <a:pt x="391" y="41"/>
                </a:lnTo>
                <a:lnTo>
                  <a:pt x="393" y="41"/>
                </a:lnTo>
                <a:lnTo>
                  <a:pt x="394" y="41"/>
                </a:lnTo>
                <a:lnTo>
                  <a:pt x="396" y="41"/>
                </a:lnTo>
                <a:lnTo>
                  <a:pt x="399" y="40"/>
                </a:lnTo>
                <a:lnTo>
                  <a:pt x="400" y="40"/>
                </a:lnTo>
                <a:lnTo>
                  <a:pt x="403" y="40"/>
                </a:lnTo>
                <a:lnTo>
                  <a:pt x="404" y="40"/>
                </a:lnTo>
                <a:lnTo>
                  <a:pt x="407" y="40"/>
                </a:lnTo>
                <a:lnTo>
                  <a:pt x="407" y="41"/>
                </a:lnTo>
                <a:lnTo>
                  <a:pt x="407" y="47"/>
                </a:lnTo>
                <a:lnTo>
                  <a:pt x="407" y="49"/>
                </a:lnTo>
                <a:lnTo>
                  <a:pt x="407" y="50"/>
                </a:lnTo>
                <a:lnTo>
                  <a:pt x="407" y="51"/>
                </a:lnTo>
                <a:lnTo>
                  <a:pt x="407" y="54"/>
                </a:lnTo>
                <a:lnTo>
                  <a:pt x="406" y="56"/>
                </a:lnTo>
                <a:lnTo>
                  <a:pt x="406" y="57"/>
                </a:lnTo>
                <a:lnTo>
                  <a:pt x="406" y="60"/>
                </a:lnTo>
                <a:lnTo>
                  <a:pt x="406" y="64"/>
                </a:lnTo>
                <a:lnTo>
                  <a:pt x="406" y="66"/>
                </a:lnTo>
                <a:lnTo>
                  <a:pt x="406" y="67"/>
                </a:lnTo>
                <a:lnTo>
                  <a:pt x="407" y="69"/>
                </a:lnTo>
                <a:lnTo>
                  <a:pt x="409" y="70"/>
                </a:lnTo>
                <a:lnTo>
                  <a:pt x="411" y="71"/>
                </a:lnTo>
                <a:lnTo>
                  <a:pt x="414" y="73"/>
                </a:lnTo>
                <a:lnTo>
                  <a:pt x="416" y="74"/>
                </a:lnTo>
                <a:lnTo>
                  <a:pt x="417" y="76"/>
                </a:lnTo>
                <a:lnTo>
                  <a:pt x="417" y="77"/>
                </a:lnTo>
                <a:lnTo>
                  <a:pt x="419" y="79"/>
                </a:lnTo>
                <a:lnTo>
                  <a:pt x="420" y="79"/>
                </a:lnTo>
                <a:lnTo>
                  <a:pt x="421" y="79"/>
                </a:lnTo>
                <a:lnTo>
                  <a:pt x="423" y="80"/>
                </a:lnTo>
                <a:lnTo>
                  <a:pt x="426" y="80"/>
                </a:lnTo>
                <a:lnTo>
                  <a:pt x="427" y="80"/>
                </a:lnTo>
                <a:lnTo>
                  <a:pt x="429" y="81"/>
                </a:lnTo>
                <a:lnTo>
                  <a:pt x="430" y="81"/>
                </a:lnTo>
                <a:lnTo>
                  <a:pt x="433" y="81"/>
                </a:lnTo>
                <a:lnTo>
                  <a:pt x="434" y="81"/>
                </a:lnTo>
                <a:lnTo>
                  <a:pt x="436" y="81"/>
                </a:lnTo>
                <a:lnTo>
                  <a:pt x="439" y="83"/>
                </a:lnTo>
                <a:lnTo>
                  <a:pt x="440" y="83"/>
                </a:lnTo>
                <a:lnTo>
                  <a:pt x="443" y="83"/>
                </a:lnTo>
                <a:lnTo>
                  <a:pt x="443" y="84"/>
                </a:lnTo>
                <a:lnTo>
                  <a:pt x="444" y="86"/>
                </a:lnTo>
                <a:lnTo>
                  <a:pt x="444" y="87"/>
                </a:lnTo>
                <a:lnTo>
                  <a:pt x="446" y="89"/>
                </a:lnTo>
                <a:lnTo>
                  <a:pt x="447" y="90"/>
                </a:lnTo>
                <a:lnTo>
                  <a:pt x="449" y="91"/>
                </a:lnTo>
                <a:lnTo>
                  <a:pt x="450" y="93"/>
                </a:lnTo>
                <a:lnTo>
                  <a:pt x="451" y="94"/>
                </a:lnTo>
                <a:lnTo>
                  <a:pt x="453" y="94"/>
                </a:lnTo>
                <a:lnTo>
                  <a:pt x="454" y="94"/>
                </a:lnTo>
                <a:lnTo>
                  <a:pt x="454" y="93"/>
                </a:lnTo>
                <a:lnTo>
                  <a:pt x="456" y="93"/>
                </a:lnTo>
                <a:lnTo>
                  <a:pt x="457" y="93"/>
                </a:lnTo>
                <a:lnTo>
                  <a:pt x="457" y="94"/>
                </a:lnTo>
                <a:lnTo>
                  <a:pt x="459" y="94"/>
                </a:lnTo>
                <a:lnTo>
                  <a:pt x="457" y="96"/>
                </a:lnTo>
                <a:lnTo>
                  <a:pt x="457" y="97"/>
                </a:lnTo>
                <a:lnTo>
                  <a:pt x="457" y="100"/>
                </a:lnTo>
                <a:lnTo>
                  <a:pt x="457" y="101"/>
                </a:lnTo>
                <a:lnTo>
                  <a:pt x="457" y="103"/>
                </a:lnTo>
                <a:lnTo>
                  <a:pt x="456" y="103"/>
                </a:lnTo>
                <a:lnTo>
                  <a:pt x="454" y="103"/>
                </a:lnTo>
                <a:lnTo>
                  <a:pt x="453" y="103"/>
                </a:lnTo>
                <a:lnTo>
                  <a:pt x="451" y="103"/>
                </a:lnTo>
                <a:lnTo>
                  <a:pt x="450" y="103"/>
                </a:lnTo>
                <a:lnTo>
                  <a:pt x="449" y="103"/>
                </a:lnTo>
                <a:lnTo>
                  <a:pt x="449" y="101"/>
                </a:lnTo>
                <a:lnTo>
                  <a:pt x="447" y="101"/>
                </a:lnTo>
                <a:lnTo>
                  <a:pt x="447" y="103"/>
                </a:lnTo>
                <a:lnTo>
                  <a:pt x="446" y="103"/>
                </a:lnTo>
                <a:lnTo>
                  <a:pt x="444" y="103"/>
                </a:lnTo>
                <a:lnTo>
                  <a:pt x="444" y="104"/>
                </a:lnTo>
                <a:lnTo>
                  <a:pt x="443" y="104"/>
                </a:lnTo>
                <a:lnTo>
                  <a:pt x="443" y="106"/>
                </a:lnTo>
                <a:lnTo>
                  <a:pt x="441" y="107"/>
                </a:lnTo>
                <a:lnTo>
                  <a:pt x="440" y="107"/>
                </a:lnTo>
                <a:lnTo>
                  <a:pt x="439" y="107"/>
                </a:lnTo>
                <a:lnTo>
                  <a:pt x="439" y="109"/>
                </a:lnTo>
                <a:lnTo>
                  <a:pt x="437" y="109"/>
                </a:lnTo>
                <a:lnTo>
                  <a:pt x="436" y="109"/>
                </a:lnTo>
                <a:lnTo>
                  <a:pt x="434" y="109"/>
                </a:lnTo>
                <a:lnTo>
                  <a:pt x="433" y="109"/>
                </a:lnTo>
                <a:lnTo>
                  <a:pt x="431" y="109"/>
                </a:lnTo>
                <a:lnTo>
                  <a:pt x="430" y="109"/>
                </a:lnTo>
                <a:lnTo>
                  <a:pt x="430" y="110"/>
                </a:lnTo>
                <a:lnTo>
                  <a:pt x="429" y="110"/>
                </a:lnTo>
                <a:lnTo>
                  <a:pt x="427" y="110"/>
                </a:lnTo>
                <a:lnTo>
                  <a:pt x="426" y="111"/>
                </a:lnTo>
                <a:lnTo>
                  <a:pt x="424" y="111"/>
                </a:lnTo>
                <a:lnTo>
                  <a:pt x="423" y="111"/>
                </a:lnTo>
                <a:lnTo>
                  <a:pt x="421" y="111"/>
                </a:lnTo>
                <a:lnTo>
                  <a:pt x="420" y="111"/>
                </a:lnTo>
                <a:lnTo>
                  <a:pt x="419" y="113"/>
                </a:lnTo>
                <a:lnTo>
                  <a:pt x="417" y="114"/>
                </a:lnTo>
                <a:lnTo>
                  <a:pt x="417" y="116"/>
                </a:lnTo>
                <a:lnTo>
                  <a:pt x="416" y="116"/>
                </a:lnTo>
                <a:lnTo>
                  <a:pt x="416" y="117"/>
                </a:lnTo>
                <a:lnTo>
                  <a:pt x="416" y="119"/>
                </a:lnTo>
                <a:lnTo>
                  <a:pt x="416" y="120"/>
                </a:lnTo>
                <a:lnTo>
                  <a:pt x="414" y="121"/>
                </a:lnTo>
                <a:lnTo>
                  <a:pt x="414" y="123"/>
                </a:lnTo>
                <a:lnTo>
                  <a:pt x="413" y="123"/>
                </a:lnTo>
                <a:lnTo>
                  <a:pt x="413" y="124"/>
                </a:lnTo>
                <a:lnTo>
                  <a:pt x="413" y="123"/>
                </a:lnTo>
                <a:lnTo>
                  <a:pt x="413" y="121"/>
                </a:lnTo>
                <a:lnTo>
                  <a:pt x="413" y="123"/>
                </a:lnTo>
                <a:lnTo>
                  <a:pt x="411" y="123"/>
                </a:lnTo>
                <a:lnTo>
                  <a:pt x="411" y="124"/>
                </a:lnTo>
                <a:lnTo>
                  <a:pt x="410" y="124"/>
                </a:lnTo>
                <a:lnTo>
                  <a:pt x="409" y="124"/>
                </a:lnTo>
                <a:lnTo>
                  <a:pt x="407" y="124"/>
                </a:lnTo>
                <a:lnTo>
                  <a:pt x="406" y="126"/>
                </a:lnTo>
                <a:lnTo>
                  <a:pt x="404" y="127"/>
                </a:lnTo>
                <a:lnTo>
                  <a:pt x="404" y="129"/>
                </a:lnTo>
                <a:lnTo>
                  <a:pt x="404" y="130"/>
                </a:lnTo>
                <a:lnTo>
                  <a:pt x="404" y="131"/>
                </a:lnTo>
                <a:lnTo>
                  <a:pt x="403" y="131"/>
                </a:lnTo>
                <a:lnTo>
                  <a:pt x="403" y="133"/>
                </a:lnTo>
                <a:lnTo>
                  <a:pt x="403" y="134"/>
                </a:lnTo>
                <a:lnTo>
                  <a:pt x="403" y="136"/>
                </a:lnTo>
                <a:lnTo>
                  <a:pt x="403" y="137"/>
                </a:lnTo>
                <a:lnTo>
                  <a:pt x="403" y="139"/>
                </a:lnTo>
                <a:lnTo>
                  <a:pt x="403" y="137"/>
                </a:lnTo>
                <a:lnTo>
                  <a:pt x="401" y="137"/>
                </a:lnTo>
                <a:lnTo>
                  <a:pt x="401" y="139"/>
                </a:lnTo>
                <a:lnTo>
                  <a:pt x="403" y="139"/>
                </a:lnTo>
                <a:lnTo>
                  <a:pt x="403" y="140"/>
                </a:lnTo>
                <a:lnTo>
                  <a:pt x="401" y="140"/>
                </a:lnTo>
                <a:lnTo>
                  <a:pt x="401" y="141"/>
                </a:lnTo>
                <a:lnTo>
                  <a:pt x="400" y="144"/>
                </a:lnTo>
                <a:lnTo>
                  <a:pt x="400" y="146"/>
                </a:lnTo>
                <a:lnTo>
                  <a:pt x="400" y="147"/>
                </a:lnTo>
                <a:lnTo>
                  <a:pt x="400" y="149"/>
                </a:lnTo>
                <a:lnTo>
                  <a:pt x="399" y="150"/>
                </a:lnTo>
                <a:lnTo>
                  <a:pt x="400" y="150"/>
                </a:lnTo>
                <a:lnTo>
                  <a:pt x="399" y="151"/>
                </a:lnTo>
                <a:lnTo>
                  <a:pt x="399" y="153"/>
                </a:lnTo>
                <a:lnTo>
                  <a:pt x="399" y="154"/>
                </a:lnTo>
              </a:path>
            </a:pathLst>
          </a:custGeom>
          <a:solidFill>
            <a:schemeClr val="bg1"/>
          </a:solidFill>
          <a:ln w="3175" cmpd="sng">
            <a:solidFill>
              <a:srgbClr val="808080"/>
            </a:solidFill>
            <a:prstDash val="solid"/>
            <a:round/>
            <a:headEnd/>
            <a:tailEnd/>
          </a:ln>
        </p:spPr>
        <p:txBody>
          <a:bodyPr/>
          <a:lstStyle/>
          <a:p>
            <a:endParaRPr lang="en-US"/>
          </a:p>
        </p:txBody>
      </p:sp>
      <p:sp>
        <p:nvSpPr>
          <p:cNvPr id="14725" name="Freeform 989"/>
          <p:cNvSpPr>
            <a:spLocks/>
          </p:cNvSpPr>
          <p:nvPr/>
        </p:nvSpPr>
        <p:spPr bwMode="auto">
          <a:xfrm>
            <a:off x="3398838" y="5006975"/>
            <a:ext cx="231775" cy="315913"/>
          </a:xfrm>
          <a:custGeom>
            <a:avLst/>
            <a:gdLst>
              <a:gd name="T0" fmla="*/ 182 w 196"/>
              <a:gd name="T1" fmla="*/ 316 h 369"/>
              <a:gd name="T2" fmla="*/ 169 w 196"/>
              <a:gd name="T3" fmla="*/ 332 h 369"/>
              <a:gd name="T4" fmla="*/ 157 w 196"/>
              <a:gd name="T5" fmla="*/ 339 h 369"/>
              <a:gd name="T6" fmla="*/ 143 w 196"/>
              <a:gd name="T7" fmla="*/ 342 h 369"/>
              <a:gd name="T8" fmla="*/ 130 w 196"/>
              <a:gd name="T9" fmla="*/ 345 h 369"/>
              <a:gd name="T10" fmla="*/ 117 w 196"/>
              <a:gd name="T11" fmla="*/ 353 h 369"/>
              <a:gd name="T12" fmla="*/ 106 w 196"/>
              <a:gd name="T13" fmla="*/ 357 h 369"/>
              <a:gd name="T14" fmla="*/ 93 w 196"/>
              <a:gd name="T15" fmla="*/ 363 h 369"/>
              <a:gd name="T16" fmla="*/ 81 w 196"/>
              <a:gd name="T17" fmla="*/ 365 h 369"/>
              <a:gd name="T18" fmla="*/ 79 w 196"/>
              <a:gd name="T19" fmla="*/ 353 h 369"/>
              <a:gd name="T20" fmla="*/ 74 w 196"/>
              <a:gd name="T21" fmla="*/ 343 h 369"/>
              <a:gd name="T22" fmla="*/ 67 w 196"/>
              <a:gd name="T23" fmla="*/ 329 h 369"/>
              <a:gd name="T24" fmla="*/ 66 w 196"/>
              <a:gd name="T25" fmla="*/ 317 h 369"/>
              <a:gd name="T26" fmla="*/ 64 w 196"/>
              <a:gd name="T27" fmla="*/ 306 h 369"/>
              <a:gd name="T28" fmla="*/ 56 w 196"/>
              <a:gd name="T29" fmla="*/ 295 h 369"/>
              <a:gd name="T30" fmla="*/ 49 w 196"/>
              <a:gd name="T31" fmla="*/ 285 h 369"/>
              <a:gd name="T32" fmla="*/ 56 w 196"/>
              <a:gd name="T33" fmla="*/ 277 h 369"/>
              <a:gd name="T34" fmla="*/ 64 w 196"/>
              <a:gd name="T35" fmla="*/ 266 h 369"/>
              <a:gd name="T36" fmla="*/ 74 w 196"/>
              <a:gd name="T37" fmla="*/ 260 h 369"/>
              <a:gd name="T38" fmla="*/ 80 w 196"/>
              <a:gd name="T39" fmla="*/ 252 h 369"/>
              <a:gd name="T40" fmla="*/ 76 w 196"/>
              <a:gd name="T41" fmla="*/ 239 h 369"/>
              <a:gd name="T42" fmla="*/ 73 w 196"/>
              <a:gd name="T43" fmla="*/ 217 h 369"/>
              <a:gd name="T44" fmla="*/ 71 w 196"/>
              <a:gd name="T45" fmla="*/ 200 h 369"/>
              <a:gd name="T46" fmla="*/ 63 w 196"/>
              <a:gd name="T47" fmla="*/ 183 h 369"/>
              <a:gd name="T48" fmla="*/ 56 w 196"/>
              <a:gd name="T49" fmla="*/ 173 h 369"/>
              <a:gd name="T50" fmla="*/ 46 w 196"/>
              <a:gd name="T51" fmla="*/ 167 h 369"/>
              <a:gd name="T52" fmla="*/ 37 w 196"/>
              <a:gd name="T53" fmla="*/ 172 h 369"/>
              <a:gd name="T54" fmla="*/ 27 w 196"/>
              <a:gd name="T55" fmla="*/ 167 h 369"/>
              <a:gd name="T56" fmla="*/ 20 w 196"/>
              <a:gd name="T57" fmla="*/ 160 h 369"/>
              <a:gd name="T58" fmla="*/ 13 w 196"/>
              <a:gd name="T59" fmla="*/ 159 h 369"/>
              <a:gd name="T60" fmla="*/ 6 w 196"/>
              <a:gd name="T61" fmla="*/ 154 h 369"/>
              <a:gd name="T62" fmla="*/ 6 w 196"/>
              <a:gd name="T63" fmla="*/ 150 h 369"/>
              <a:gd name="T64" fmla="*/ 14 w 196"/>
              <a:gd name="T65" fmla="*/ 143 h 369"/>
              <a:gd name="T66" fmla="*/ 16 w 196"/>
              <a:gd name="T67" fmla="*/ 136 h 369"/>
              <a:gd name="T68" fmla="*/ 23 w 196"/>
              <a:gd name="T69" fmla="*/ 132 h 369"/>
              <a:gd name="T70" fmla="*/ 26 w 196"/>
              <a:gd name="T71" fmla="*/ 120 h 369"/>
              <a:gd name="T72" fmla="*/ 20 w 196"/>
              <a:gd name="T73" fmla="*/ 112 h 369"/>
              <a:gd name="T74" fmla="*/ 27 w 196"/>
              <a:gd name="T75" fmla="*/ 106 h 369"/>
              <a:gd name="T76" fmla="*/ 30 w 196"/>
              <a:gd name="T77" fmla="*/ 97 h 369"/>
              <a:gd name="T78" fmla="*/ 34 w 196"/>
              <a:gd name="T79" fmla="*/ 93 h 369"/>
              <a:gd name="T80" fmla="*/ 36 w 196"/>
              <a:gd name="T81" fmla="*/ 83 h 369"/>
              <a:gd name="T82" fmla="*/ 41 w 196"/>
              <a:gd name="T83" fmla="*/ 76 h 369"/>
              <a:gd name="T84" fmla="*/ 46 w 196"/>
              <a:gd name="T85" fmla="*/ 74 h 369"/>
              <a:gd name="T86" fmla="*/ 46 w 196"/>
              <a:gd name="T87" fmla="*/ 64 h 369"/>
              <a:gd name="T88" fmla="*/ 54 w 196"/>
              <a:gd name="T89" fmla="*/ 61 h 369"/>
              <a:gd name="T90" fmla="*/ 57 w 196"/>
              <a:gd name="T91" fmla="*/ 53 h 369"/>
              <a:gd name="T92" fmla="*/ 56 w 196"/>
              <a:gd name="T93" fmla="*/ 43 h 369"/>
              <a:gd name="T94" fmla="*/ 56 w 196"/>
              <a:gd name="T95" fmla="*/ 33 h 369"/>
              <a:gd name="T96" fmla="*/ 64 w 196"/>
              <a:gd name="T97" fmla="*/ 20 h 369"/>
              <a:gd name="T98" fmla="*/ 70 w 196"/>
              <a:gd name="T99" fmla="*/ 6 h 369"/>
              <a:gd name="T100" fmla="*/ 83 w 196"/>
              <a:gd name="T101" fmla="*/ 4 h 369"/>
              <a:gd name="T102" fmla="*/ 92 w 196"/>
              <a:gd name="T103" fmla="*/ 14 h 369"/>
              <a:gd name="T104" fmla="*/ 103 w 196"/>
              <a:gd name="T105" fmla="*/ 20 h 369"/>
              <a:gd name="T106" fmla="*/ 117 w 196"/>
              <a:gd name="T107" fmla="*/ 24 h 369"/>
              <a:gd name="T108" fmla="*/ 130 w 196"/>
              <a:gd name="T109" fmla="*/ 26 h 369"/>
              <a:gd name="T110" fmla="*/ 143 w 196"/>
              <a:gd name="T111" fmla="*/ 16 h 369"/>
              <a:gd name="T112" fmla="*/ 146 w 196"/>
              <a:gd name="T113" fmla="*/ 10 h 369"/>
              <a:gd name="T114" fmla="*/ 156 w 196"/>
              <a:gd name="T115" fmla="*/ 7 h 369"/>
              <a:gd name="T116" fmla="*/ 174 w 196"/>
              <a:gd name="T117" fmla="*/ 6 h 3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96"/>
              <a:gd name="T178" fmla="*/ 0 h 369"/>
              <a:gd name="T179" fmla="*/ 196 w 196"/>
              <a:gd name="T180" fmla="*/ 369 h 3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96" h="369">
                <a:moveTo>
                  <a:pt x="196" y="309"/>
                </a:moveTo>
                <a:lnTo>
                  <a:pt x="194" y="309"/>
                </a:lnTo>
                <a:lnTo>
                  <a:pt x="193" y="309"/>
                </a:lnTo>
                <a:lnTo>
                  <a:pt x="192" y="309"/>
                </a:lnTo>
                <a:lnTo>
                  <a:pt x="190" y="309"/>
                </a:lnTo>
                <a:lnTo>
                  <a:pt x="189" y="310"/>
                </a:lnTo>
                <a:lnTo>
                  <a:pt x="187" y="312"/>
                </a:lnTo>
                <a:lnTo>
                  <a:pt x="186" y="313"/>
                </a:lnTo>
                <a:lnTo>
                  <a:pt x="183" y="315"/>
                </a:lnTo>
                <a:lnTo>
                  <a:pt x="182" y="316"/>
                </a:lnTo>
                <a:lnTo>
                  <a:pt x="179" y="319"/>
                </a:lnTo>
                <a:lnTo>
                  <a:pt x="179" y="320"/>
                </a:lnTo>
                <a:lnTo>
                  <a:pt x="177" y="322"/>
                </a:lnTo>
                <a:lnTo>
                  <a:pt x="176" y="323"/>
                </a:lnTo>
                <a:lnTo>
                  <a:pt x="176" y="325"/>
                </a:lnTo>
                <a:lnTo>
                  <a:pt x="174" y="326"/>
                </a:lnTo>
                <a:lnTo>
                  <a:pt x="173" y="326"/>
                </a:lnTo>
                <a:lnTo>
                  <a:pt x="173" y="327"/>
                </a:lnTo>
                <a:lnTo>
                  <a:pt x="170" y="330"/>
                </a:lnTo>
                <a:lnTo>
                  <a:pt x="169" y="332"/>
                </a:lnTo>
                <a:lnTo>
                  <a:pt x="167" y="333"/>
                </a:lnTo>
                <a:lnTo>
                  <a:pt x="167" y="335"/>
                </a:lnTo>
                <a:lnTo>
                  <a:pt x="166" y="335"/>
                </a:lnTo>
                <a:lnTo>
                  <a:pt x="164" y="335"/>
                </a:lnTo>
                <a:lnTo>
                  <a:pt x="163" y="335"/>
                </a:lnTo>
                <a:lnTo>
                  <a:pt x="163" y="336"/>
                </a:lnTo>
                <a:lnTo>
                  <a:pt x="162" y="336"/>
                </a:lnTo>
                <a:lnTo>
                  <a:pt x="160" y="337"/>
                </a:lnTo>
                <a:lnTo>
                  <a:pt x="159" y="337"/>
                </a:lnTo>
                <a:lnTo>
                  <a:pt x="157" y="339"/>
                </a:lnTo>
                <a:lnTo>
                  <a:pt x="156" y="339"/>
                </a:lnTo>
                <a:lnTo>
                  <a:pt x="154" y="340"/>
                </a:lnTo>
                <a:lnTo>
                  <a:pt x="153" y="340"/>
                </a:lnTo>
                <a:lnTo>
                  <a:pt x="152" y="340"/>
                </a:lnTo>
                <a:lnTo>
                  <a:pt x="150" y="340"/>
                </a:lnTo>
                <a:lnTo>
                  <a:pt x="149" y="342"/>
                </a:lnTo>
                <a:lnTo>
                  <a:pt x="147" y="342"/>
                </a:lnTo>
                <a:lnTo>
                  <a:pt x="146" y="342"/>
                </a:lnTo>
                <a:lnTo>
                  <a:pt x="144" y="342"/>
                </a:lnTo>
                <a:lnTo>
                  <a:pt x="143" y="342"/>
                </a:lnTo>
                <a:lnTo>
                  <a:pt x="142" y="342"/>
                </a:lnTo>
                <a:lnTo>
                  <a:pt x="140" y="342"/>
                </a:lnTo>
                <a:lnTo>
                  <a:pt x="139" y="342"/>
                </a:lnTo>
                <a:lnTo>
                  <a:pt x="137" y="342"/>
                </a:lnTo>
                <a:lnTo>
                  <a:pt x="136" y="342"/>
                </a:lnTo>
                <a:lnTo>
                  <a:pt x="134" y="343"/>
                </a:lnTo>
                <a:lnTo>
                  <a:pt x="133" y="343"/>
                </a:lnTo>
                <a:lnTo>
                  <a:pt x="132" y="343"/>
                </a:lnTo>
                <a:lnTo>
                  <a:pt x="132" y="345"/>
                </a:lnTo>
                <a:lnTo>
                  <a:pt x="130" y="345"/>
                </a:lnTo>
                <a:lnTo>
                  <a:pt x="129" y="345"/>
                </a:lnTo>
                <a:lnTo>
                  <a:pt x="127" y="345"/>
                </a:lnTo>
                <a:lnTo>
                  <a:pt x="126" y="346"/>
                </a:lnTo>
                <a:lnTo>
                  <a:pt x="124" y="347"/>
                </a:lnTo>
                <a:lnTo>
                  <a:pt x="123" y="347"/>
                </a:lnTo>
                <a:lnTo>
                  <a:pt x="122" y="349"/>
                </a:lnTo>
                <a:lnTo>
                  <a:pt x="120" y="350"/>
                </a:lnTo>
                <a:lnTo>
                  <a:pt x="120" y="352"/>
                </a:lnTo>
                <a:lnTo>
                  <a:pt x="119" y="352"/>
                </a:lnTo>
                <a:lnTo>
                  <a:pt x="117" y="353"/>
                </a:lnTo>
                <a:lnTo>
                  <a:pt x="116" y="353"/>
                </a:lnTo>
                <a:lnTo>
                  <a:pt x="116" y="355"/>
                </a:lnTo>
                <a:lnTo>
                  <a:pt x="114" y="355"/>
                </a:lnTo>
                <a:lnTo>
                  <a:pt x="113" y="355"/>
                </a:lnTo>
                <a:lnTo>
                  <a:pt x="112" y="356"/>
                </a:lnTo>
                <a:lnTo>
                  <a:pt x="110" y="356"/>
                </a:lnTo>
                <a:lnTo>
                  <a:pt x="109" y="356"/>
                </a:lnTo>
                <a:lnTo>
                  <a:pt x="109" y="357"/>
                </a:lnTo>
                <a:lnTo>
                  <a:pt x="107" y="357"/>
                </a:lnTo>
                <a:lnTo>
                  <a:pt x="106" y="357"/>
                </a:lnTo>
                <a:lnTo>
                  <a:pt x="104" y="359"/>
                </a:lnTo>
                <a:lnTo>
                  <a:pt x="103" y="359"/>
                </a:lnTo>
                <a:lnTo>
                  <a:pt x="102" y="359"/>
                </a:lnTo>
                <a:lnTo>
                  <a:pt x="100" y="359"/>
                </a:lnTo>
                <a:lnTo>
                  <a:pt x="100" y="360"/>
                </a:lnTo>
                <a:lnTo>
                  <a:pt x="99" y="360"/>
                </a:lnTo>
                <a:lnTo>
                  <a:pt x="97" y="362"/>
                </a:lnTo>
                <a:lnTo>
                  <a:pt x="96" y="362"/>
                </a:lnTo>
                <a:lnTo>
                  <a:pt x="94" y="362"/>
                </a:lnTo>
                <a:lnTo>
                  <a:pt x="93" y="363"/>
                </a:lnTo>
                <a:lnTo>
                  <a:pt x="92" y="363"/>
                </a:lnTo>
                <a:lnTo>
                  <a:pt x="90" y="365"/>
                </a:lnTo>
                <a:lnTo>
                  <a:pt x="89" y="365"/>
                </a:lnTo>
                <a:lnTo>
                  <a:pt x="87" y="366"/>
                </a:lnTo>
                <a:lnTo>
                  <a:pt x="86" y="366"/>
                </a:lnTo>
                <a:lnTo>
                  <a:pt x="84" y="367"/>
                </a:lnTo>
                <a:lnTo>
                  <a:pt x="83" y="367"/>
                </a:lnTo>
                <a:lnTo>
                  <a:pt x="81" y="369"/>
                </a:lnTo>
                <a:lnTo>
                  <a:pt x="81" y="366"/>
                </a:lnTo>
                <a:lnTo>
                  <a:pt x="81" y="365"/>
                </a:lnTo>
                <a:lnTo>
                  <a:pt x="81" y="363"/>
                </a:lnTo>
                <a:lnTo>
                  <a:pt x="81" y="362"/>
                </a:lnTo>
                <a:lnTo>
                  <a:pt x="83" y="360"/>
                </a:lnTo>
                <a:lnTo>
                  <a:pt x="83" y="359"/>
                </a:lnTo>
                <a:lnTo>
                  <a:pt x="81" y="359"/>
                </a:lnTo>
                <a:lnTo>
                  <a:pt x="81" y="357"/>
                </a:lnTo>
                <a:lnTo>
                  <a:pt x="80" y="356"/>
                </a:lnTo>
                <a:lnTo>
                  <a:pt x="79" y="356"/>
                </a:lnTo>
                <a:lnTo>
                  <a:pt x="79" y="355"/>
                </a:lnTo>
                <a:lnTo>
                  <a:pt x="79" y="353"/>
                </a:lnTo>
                <a:lnTo>
                  <a:pt x="79" y="352"/>
                </a:lnTo>
                <a:lnTo>
                  <a:pt x="77" y="352"/>
                </a:lnTo>
                <a:lnTo>
                  <a:pt x="77" y="350"/>
                </a:lnTo>
                <a:lnTo>
                  <a:pt x="77" y="349"/>
                </a:lnTo>
                <a:lnTo>
                  <a:pt x="77" y="347"/>
                </a:lnTo>
                <a:lnTo>
                  <a:pt x="76" y="347"/>
                </a:lnTo>
                <a:lnTo>
                  <a:pt x="76" y="346"/>
                </a:lnTo>
                <a:lnTo>
                  <a:pt x="74" y="346"/>
                </a:lnTo>
                <a:lnTo>
                  <a:pt x="74" y="345"/>
                </a:lnTo>
                <a:lnTo>
                  <a:pt x="74" y="343"/>
                </a:lnTo>
                <a:lnTo>
                  <a:pt x="74" y="342"/>
                </a:lnTo>
                <a:lnTo>
                  <a:pt x="73" y="340"/>
                </a:lnTo>
                <a:lnTo>
                  <a:pt x="73" y="339"/>
                </a:lnTo>
                <a:lnTo>
                  <a:pt x="71" y="337"/>
                </a:lnTo>
                <a:lnTo>
                  <a:pt x="71" y="336"/>
                </a:lnTo>
                <a:lnTo>
                  <a:pt x="70" y="335"/>
                </a:lnTo>
                <a:lnTo>
                  <a:pt x="69" y="333"/>
                </a:lnTo>
                <a:lnTo>
                  <a:pt x="69" y="332"/>
                </a:lnTo>
                <a:lnTo>
                  <a:pt x="69" y="330"/>
                </a:lnTo>
                <a:lnTo>
                  <a:pt x="67" y="329"/>
                </a:lnTo>
                <a:lnTo>
                  <a:pt x="66" y="327"/>
                </a:lnTo>
                <a:lnTo>
                  <a:pt x="66" y="326"/>
                </a:lnTo>
                <a:lnTo>
                  <a:pt x="66" y="325"/>
                </a:lnTo>
                <a:lnTo>
                  <a:pt x="66" y="323"/>
                </a:lnTo>
                <a:lnTo>
                  <a:pt x="64" y="323"/>
                </a:lnTo>
                <a:lnTo>
                  <a:pt x="64" y="322"/>
                </a:lnTo>
                <a:lnTo>
                  <a:pt x="64" y="320"/>
                </a:lnTo>
                <a:lnTo>
                  <a:pt x="64" y="319"/>
                </a:lnTo>
                <a:lnTo>
                  <a:pt x="64" y="317"/>
                </a:lnTo>
                <a:lnTo>
                  <a:pt x="66" y="317"/>
                </a:lnTo>
                <a:lnTo>
                  <a:pt x="66" y="316"/>
                </a:lnTo>
                <a:lnTo>
                  <a:pt x="66" y="315"/>
                </a:lnTo>
                <a:lnTo>
                  <a:pt x="67" y="315"/>
                </a:lnTo>
                <a:lnTo>
                  <a:pt x="67" y="313"/>
                </a:lnTo>
                <a:lnTo>
                  <a:pt x="66" y="312"/>
                </a:lnTo>
                <a:lnTo>
                  <a:pt x="66" y="310"/>
                </a:lnTo>
                <a:lnTo>
                  <a:pt x="66" y="309"/>
                </a:lnTo>
                <a:lnTo>
                  <a:pt x="66" y="307"/>
                </a:lnTo>
                <a:lnTo>
                  <a:pt x="64" y="307"/>
                </a:lnTo>
                <a:lnTo>
                  <a:pt x="64" y="306"/>
                </a:lnTo>
                <a:lnTo>
                  <a:pt x="63" y="305"/>
                </a:lnTo>
                <a:lnTo>
                  <a:pt x="63" y="303"/>
                </a:lnTo>
                <a:lnTo>
                  <a:pt x="61" y="302"/>
                </a:lnTo>
                <a:lnTo>
                  <a:pt x="60" y="302"/>
                </a:lnTo>
                <a:lnTo>
                  <a:pt x="60" y="300"/>
                </a:lnTo>
                <a:lnTo>
                  <a:pt x="59" y="300"/>
                </a:lnTo>
                <a:lnTo>
                  <a:pt x="59" y="299"/>
                </a:lnTo>
                <a:lnTo>
                  <a:pt x="59" y="297"/>
                </a:lnTo>
                <a:lnTo>
                  <a:pt x="57" y="296"/>
                </a:lnTo>
                <a:lnTo>
                  <a:pt x="56" y="295"/>
                </a:lnTo>
                <a:lnTo>
                  <a:pt x="54" y="295"/>
                </a:lnTo>
                <a:lnTo>
                  <a:pt x="53" y="293"/>
                </a:lnTo>
                <a:lnTo>
                  <a:pt x="51" y="292"/>
                </a:lnTo>
                <a:lnTo>
                  <a:pt x="50" y="292"/>
                </a:lnTo>
                <a:lnTo>
                  <a:pt x="49" y="292"/>
                </a:lnTo>
                <a:lnTo>
                  <a:pt x="49" y="290"/>
                </a:lnTo>
                <a:lnTo>
                  <a:pt x="49" y="289"/>
                </a:lnTo>
                <a:lnTo>
                  <a:pt x="49" y="287"/>
                </a:lnTo>
                <a:lnTo>
                  <a:pt x="49" y="286"/>
                </a:lnTo>
                <a:lnTo>
                  <a:pt x="49" y="285"/>
                </a:lnTo>
                <a:lnTo>
                  <a:pt x="49" y="283"/>
                </a:lnTo>
                <a:lnTo>
                  <a:pt x="49" y="282"/>
                </a:lnTo>
                <a:lnTo>
                  <a:pt x="49" y="280"/>
                </a:lnTo>
                <a:lnTo>
                  <a:pt x="49" y="279"/>
                </a:lnTo>
                <a:lnTo>
                  <a:pt x="50" y="279"/>
                </a:lnTo>
                <a:lnTo>
                  <a:pt x="51" y="279"/>
                </a:lnTo>
                <a:lnTo>
                  <a:pt x="53" y="279"/>
                </a:lnTo>
                <a:lnTo>
                  <a:pt x="54" y="279"/>
                </a:lnTo>
                <a:lnTo>
                  <a:pt x="54" y="277"/>
                </a:lnTo>
                <a:lnTo>
                  <a:pt x="56" y="277"/>
                </a:lnTo>
                <a:lnTo>
                  <a:pt x="56" y="276"/>
                </a:lnTo>
                <a:lnTo>
                  <a:pt x="57" y="275"/>
                </a:lnTo>
                <a:lnTo>
                  <a:pt x="59" y="273"/>
                </a:lnTo>
                <a:lnTo>
                  <a:pt x="59" y="272"/>
                </a:lnTo>
                <a:lnTo>
                  <a:pt x="60" y="272"/>
                </a:lnTo>
                <a:lnTo>
                  <a:pt x="60" y="270"/>
                </a:lnTo>
                <a:lnTo>
                  <a:pt x="61" y="269"/>
                </a:lnTo>
                <a:lnTo>
                  <a:pt x="61" y="267"/>
                </a:lnTo>
                <a:lnTo>
                  <a:pt x="63" y="267"/>
                </a:lnTo>
                <a:lnTo>
                  <a:pt x="64" y="266"/>
                </a:lnTo>
                <a:lnTo>
                  <a:pt x="66" y="265"/>
                </a:lnTo>
                <a:lnTo>
                  <a:pt x="67" y="265"/>
                </a:lnTo>
                <a:lnTo>
                  <a:pt x="69" y="265"/>
                </a:lnTo>
                <a:lnTo>
                  <a:pt x="70" y="265"/>
                </a:lnTo>
                <a:lnTo>
                  <a:pt x="70" y="263"/>
                </a:lnTo>
                <a:lnTo>
                  <a:pt x="71" y="263"/>
                </a:lnTo>
                <a:lnTo>
                  <a:pt x="71" y="262"/>
                </a:lnTo>
                <a:lnTo>
                  <a:pt x="73" y="262"/>
                </a:lnTo>
                <a:lnTo>
                  <a:pt x="73" y="260"/>
                </a:lnTo>
                <a:lnTo>
                  <a:pt x="74" y="260"/>
                </a:lnTo>
                <a:lnTo>
                  <a:pt x="74" y="259"/>
                </a:lnTo>
                <a:lnTo>
                  <a:pt x="76" y="259"/>
                </a:lnTo>
                <a:lnTo>
                  <a:pt x="77" y="259"/>
                </a:lnTo>
                <a:lnTo>
                  <a:pt x="79" y="259"/>
                </a:lnTo>
                <a:lnTo>
                  <a:pt x="80" y="259"/>
                </a:lnTo>
                <a:lnTo>
                  <a:pt x="79" y="257"/>
                </a:lnTo>
                <a:lnTo>
                  <a:pt x="79" y="256"/>
                </a:lnTo>
                <a:lnTo>
                  <a:pt x="80" y="255"/>
                </a:lnTo>
                <a:lnTo>
                  <a:pt x="80" y="253"/>
                </a:lnTo>
                <a:lnTo>
                  <a:pt x="80" y="252"/>
                </a:lnTo>
                <a:lnTo>
                  <a:pt x="80" y="250"/>
                </a:lnTo>
                <a:lnTo>
                  <a:pt x="80" y="249"/>
                </a:lnTo>
                <a:lnTo>
                  <a:pt x="80" y="247"/>
                </a:lnTo>
                <a:lnTo>
                  <a:pt x="80" y="246"/>
                </a:lnTo>
                <a:lnTo>
                  <a:pt x="79" y="245"/>
                </a:lnTo>
                <a:lnTo>
                  <a:pt x="79" y="243"/>
                </a:lnTo>
                <a:lnTo>
                  <a:pt x="77" y="242"/>
                </a:lnTo>
                <a:lnTo>
                  <a:pt x="77" y="240"/>
                </a:lnTo>
                <a:lnTo>
                  <a:pt x="76" y="240"/>
                </a:lnTo>
                <a:lnTo>
                  <a:pt x="76" y="239"/>
                </a:lnTo>
                <a:lnTo>
                  <a:pt x="74" y="237"/>
                </a:lnTo>
                <a:lnTo>
                  <a:pt x="73" y="236"/>
                </a:lnTo>
                <a:lnTo>
                  <a:pt x="73" y="235"/>
                </a:lnTo>
                <a:lnTo>
                  <a:pt x="73" y="233"/>
                </a:lnTo>
                <a:lnTo>
                  <a:pt x="73" y="232"/>
                </a:lnTo>
                <a:lnTo>
                  <a:pt x="73" y="230"/>
                </a:lnTo>
                <a:lnTo>
                  <a:pt x="73" y="229"/>
                </a:lnTo>
                <a:lnTo>
                  <a:pt x="73" y="227"/>
                </a:lnTo>
                <a:lnTo>
                  <a:pt x="73" y="222"/>
                </a:lnTo>
                <a:lnTo>
                  <a:pt x="73" y="217"/>
                </a:lnTo>
                <a:lnTo>
                  <a:pt x="73" y="216"/>
                </a:lnTo>
                <a:lnTo>
                  <a:pt x="74" y="214"/>
                </a:lnTo>
                <a:lnTo>
                  <a:pt x="73" y="212"/>
                </a:lnTo>
                <a:lnTo>
                  <a:pt x="73" y="210"/>
                </a:lnTo>
                <a:lnTo>
                  <a:pt x="73" y="209"/>
                </a:lnTo>
                <a:lnTo>
                  <a:pt x="73" y="206"/>
                </a:lnTo>
                <a:lnTo>
                  <a:pt x="73" y="204"/>
                </a:lnTo>
                <a:lnTo>
                  <a:pt x="73" y="203"/>
                </a:lnTo>
                <a:lnTo>
                  <a:pt x="73" y="200"/>
                </a:lnTo>
                <a:lnTo>
                  <a:pt x="71" y="200"/>
                </a:lnTo>
                <a:lnTo>
                  <a:pt x="71" y="199"/>
                </a:lnTo>
                <a:lnTo>
                  <a:pt x="70" y="196"/>
                </a:lnTo>
                <a:lnTo>
                  <a:pt x="70" y="194"/>
                </a:lnTo>
                <a:lnTo>
                  <a:pt x="69" y="190"/>
                </a:lnTo>
                <a:lnTo>
                  <a:pt x="67" y="189"/>
                </a:lnTo>
                <a:lnTo>
                  <a:pt x="67" y="187"/>
                </a:lnTo>
                <a:lnTo>
                  <a:pt x="66" y="184"/>
                </a:lnTo>
                <a:lnTo>
                  <a:pt x="64" y="184"/>
                </a:lnTo>
                <a:lnTo>
                  <a:pt x="63" y="184"/>
                </a:lnTo>
                <a:lnTo>
                  <a:pt x="63" y="183"/>
                </a:lnTo>
                <a:lnTo>
                  <a:pt x="61" y="183"/>
                </a:lnTo>
                <a:lnTo>
                  <a:pt x="63" y="182"/>
                </a:lnTo>
                <a:lnTo>
                  <a:pt x="61" y="180"/>
                </a:lnTo>
                <a:lnTo>
                  <a:pt x="61" y="179"/>
                </a:lnTo>
                <a:lnTo>
                  <a:pt x="60" y="177"/>
                </a:lnTo>
                <a:lnTo>
                  <a:pt x="59" y="176"/>
                </a:lnTo>
                <a:lnTo>
                  <a:pt x="57" y="176"/>
                </a:lnTo>
                <a:lnTo>
                  <a:pt x="57" y="174"/>
                </a:lnTo>
                <a:lnTo>
                  <a:pt x="56" y="174"/>
                </a:lnTo>
                <a:lnTo>
                  <a:pt x="56" y="173"/>
                </a:lnTo>
                <a:lnTo>
                  <a:pt x="54" y="173"/>
                </a:lnTo>
                <a:lnTo>
                  <a:pt x="53" y="173"/>
                </a:lnTo>
                <a:lnTo>
                  <a:pt x="51" y="172"/>
                </a:lnTo>
                <a:lnTo>
                  <a:pt x="51" y="170"/>
                </a:lnTo>
                <a:lnTo>
                  <a:pt x="50" y="170"/>
                </a:lnTo>
                <a:lnTo>
                  <a:pt x="50" y="169"/>
                </a:lnTo>
                <a:lnTo>
                  <a:pt x="49" y="169"/>
                </a:lnTo>
                <a:lnTo>
                  <a:pt x="49" y="167"/>
                </a:lnTo>
                <a:lnTo>
                  <a:pt x="47" y="167"/>
                </a:lnTo>
                <a:lnTo>
                  <a:pt x="46" y="167"/>
                </a:lnTo>
                <a:lnTo>
                  <a:pt x="44" y="167"/>
                </a:lnTo>
                <a:lnTo>
                  <a:pt x="44" y="169"/>
                </a:lnTo>
                <a:lnTo>
                  <a:pt x="43" y="169"/>
                </a:lnTo>
                <a:lnTo>
                  <a:pt x="41" y="170"/>
                </a:lnTo>
                <a:lnTo>
                  <a:pt x="40" y="170"/>
                </a:lnTo>
                <a:lnTo>
                  <a:pt x="39" y="170"/>
                </a:lnTo>
                <a:lnTo>
                  <a:pt x="39" y="172"/>
                </a:lnTo>
                <a:lnTo>
                  <a:pt x="37" y="172"/>
                </a:lnTo>
                <a:lnTo>
                  <a:pt x="37" y="170"/>
                </a:lnTo>
                <a:lnTo>
                  <a:pt x="37" y="172"/>
                </a:lnTo>
                <a:lnTo>
                  <a:pt x="36" y="172"/>
                </a:lnTo>
                <a:lnTo>
                  <a:pt x="34" y="172"/>
                </a:lnTo>
                <a:lnTo>
                  <a:pt x="34" y="170"/>
                </a:lnTo>
                <a:lnTo>
                  <a:pt x="33" y="170"/>
                </a:lnTo>
                <a:lnTo>
                  <a:pt x="33" y="169"/>
                </a:lnTo>
                <a:lnTo>
                  <a:pt x="31" y="169"/>
                </a:lnTo>
                <a:lnTo>
                  <a:pt x="31" y="167"/>
                </a:lnTo>
                <a:lnTo>
                  <a:pt x="30" y="167"/>
                </a:lnTo>
                <a:lnTo>
                  <a:pt x="29" y="167"/>
                </a:lnTo>
                <a:lnTo>
                  <a:pt x="27" y="167"/>
                </a:lnTo>
                <a:lnTo>
                  <a:pt x="27" y="166"/>
                </a:lnTo>
                <a:lnTo>
                  <a:pt x="26" y="166"/>
                </a:lnTo>
                <a:lnTo>
                  <a:pt x="26" y="164"/>
                </a:lnTo>
                <a:lnTo>
                  <a:pt x="24" y="164"/>
                </a:lnTo>
                <a:lnTo>
                  <a:pt x="24" y="163"/>
                </a:lnTo>
                <a:lnTo>
                  <a:pt x="24" y="162"/>
                </a:lnTo>
                <a:lnTo>
                  <a:pt x="23" y="162"/>
                </a:lnTo>
                <a:lnTo>
                  <a:pt x="21" y="162"/>
                </a:lnTo>
                <a:lnTo>
                  <a:pt x="21" y="160"/>
                </a:lnTo>
                <a:lnTo>
                  <a:pt x="20" y="160"/>
                </a:lnTo>
                <a:lnTo>
                  <a:pt x="19" y="160"/>
                </a:lnTo>
                <a:lnTo>
                  <a:pt x="19" y="159"/>
                </a:lnTo>
                <a:lnTo>
                  <a:pt x="17" y="159"/>
                </a:lnTo>
                <a:lnTo>
                  <a:pt x="17" y="160"/>
                </a:lnTo>
                <a:lnTo>
                  <a:pt x="16" y="160"/>
                </a:lnTo>
                <a:lnTo>
                  <a:pt x="16" y="159"/>
                </a:lnTo>
                <a:lnTo>
                  <a:pt x="14" y="159"/>
                </a:lnTo>
                <a:lnTo>
                  <a:pt x="14" y="157"/>
                </a:lnTo>
                <a:lnTo>
                  <a:pt x="14" y="159"/>
                </a:lnTo>
                <a:lnTo>
                  <a:pt x="13" y="159"/>
                </a:lnTo>
                <a:lnTo>
                  <a:pt x="13" y="157"/>
                </a:lnTo>
                <a:lnTo>
                  <a:pt x="11" y="157"/>
                </a:lnTo>
                <a:lnTo>
                  <a:pt x="13" y="157"/>
                </a:lnTo>
                <a:lnTo>
                  <a:pt x="13" y="156"/>
                </a:lnTo>
                <a:lnTo>
                  <a:pt x="11" y="156"/>
                </a:lnTo>
                <a:lnTo>
                  <a:pt x="10" y="156"/>
                </a:lnTo>
                <a:lnTo>
                  <a:pt x="9" y="156"/>
                </a:lnTo>
                <a:lnTo>
                  <a:pt x="9" y="154"/>
                </a:lnTo>
                <a:lnTo>
                  <a:pt x="7" y="154"/>
                </a:lnTo>
                <a:lnTo>
                  <a:pt x="6" y="154"/>
                </a:lnTo>
                <a:lnTo>
                  <a:pt x="6" y="153"/>
                </a:lnTo>
                <a:lnTo>
                  <a:pt x="4" y="153"/>
                </a:lnTo>
                <a:lnTo>
                  <a:pt x="3" y="152"/>
                </a:lnTo>
                <a:lnTo>
                  <a:pt x="1" y="152"/>
                </a:lnTo>
                <a:lnTo>
                  <a:pt x="0" y="152"/>
                </a:lnTo>
                <a:lnTo>
                  <a:pt x="1" y="152"/>
                </a:lnTo>
                <a:lnTo>
                  <a:pt x="1" y="150"/>
                </a:lnTo>
                <a:lnTo>
                  <a:pt x="3" y="150"/>
                </a:lnTo>
                <a:lnTo>
                  <a:pt x="4" y="150"/>
                </a:lnTo>
                <a:lnTo>
                  <a:pt x="6" y="150"/>
                </a:lnTo>
                <a:lnTo>
                  <a:pt x="6" y="152"/>
                </a:lnTo>
                <a:lnTo>
                  <a:pt x="7" y="152"/>
                </a:lnTo>
                <a:lnTo>
                  <a:pt x="9" y="152"/>
                </a:lnTo>
                <a:lnTo>
                  <a:pt x="10" y="152"/>
                </a:lnTo>
                <a:lnTo>
                  <a:pt x="10" y="150"/>
                </a:lnTo>
                <a:lnTo>
                  <a:pt x="11" y="149"/>
                </a:lnTo>
                <a:lnTo>
                  <a:pt x="13" y="147"/>
                </a:lnTo>
                <a:lnTo>
                  <a:pt x="14" y="146"/>
                </a:lnTo>
                <a:lnTo>
                  <a:pt x="14" y="144"/>
                </a:lnTo>
                <a:lnTo>
                  <a:pt x="14" y="143"/>
                </a:lnTo>
                <a:lnTo>
                  <a:pt x="14" y="142"/>
                </a:lnTo>
                <a:lnTo>
                  <a:pt x="13" y="142"/>
                </a:lnTo>
                <a:lnTo>
                  <a:pt x="13" y="140"/>
                </a:lnTo>
                <a:lnTo>
                  <a:pt x="13" y="139"/>
                </a:lnTo>
                <a:lnTo>
                  <a:pt x="14" y="139"/>
                </a:lnTo>
                <a:lnTo>
                  <a:pt x="16" y="139"/>
                </a:lnTo>
                <a:lnTo>
                  <a:pt x="16" y="137"/>
                </a:lnTo>
                <a:lnTo>
                  <a:pt x="17" y="137"/>
                </a:lnTo>
                <a:lnTo>
                  <a:pt x="17" y="136"/>
                </a:lnTo>
                <a:lnTo>
                  <a:pt x="16" y="136"/>
                </a:lnTo>
                <a:lnTo>
                  <a:pt x="16" y="134"/>
                </a:lnTo>
                <a:lnTo>
                  <a:pt x="17" y="134"/>
                </a:lnTo>
                <a:lnTo>
                  <a:pt x="19" y="134"/>
                </a:lnTo>
                <a:lnTo>
                  <a:pt x="20" y="134"/>
                </a:lnTo>
                <a:lnTo>
                  <a:pt x="20" y="136"/>
                </a:lnTo>
                <a:lnTo>
                  <a:pt x="21" y="136"/>
                </a:lnTo>
                <a:lnTo>
                  <a:pt x="21" y="134"/>
                </a:lnTo>
                <a:lnTo>
                  <a:pt x="21" y="133"/>
                </a:lnTo>
                <a:lnTo>
                  <a:pt x="23" y="133"/>
                </a:lnTo>
                <a:lnTo>
                  <a:pt x="23" y="132"/>
                </a:lnTo>
                <a:lnTo>
                  <a:pt x="24" y="130"/>
                </a:lnTo>
                <a:lnTo>
                  <a:pt x="24" y="129"/>
                </a:lnTo>
                <a:lnTo>
                  <a:pt x="24" y="127"/>
                </a:lnTo>
                <a:lnTo>
                  <a:pt x="24" y="126"/>
                </a:lnTo>
                <a:lnTo>
                  <a:pt x="26" y="126"/>
                </a:lnTo>
                <a:lnTo>
                  <a:pt x="26" y="124"/>
                </a:lnTo>
                <a:lnTo>
                  <a:pt x="27" y="123"/>
                </a:lnTo>
                <a:lnTo>
                  <a:pt x="26" y="123"/>
                </a:lnTo>
                <a:lnTo>
                  <a:pt x="26" y="122"/>
                </a:lnTo>
                <a:lnTo>
                  <a:pt x="26" y="120"/>
                </a:lnTo>
                <a:lnTo>
                  <a:pt x="24" y="120"/>
                </a:lnTo>
                <a:lnTo>
                  <a:pt x="23" y="119"/>
                </a:lnTo>
                <a:lnTo>
                  <a:pt x="23" y="117"/>
                </a:lnTo>
                <a:lnTo>
                  <a:pt x="21" y="117"/>
                </a:lnTo>
                <a:lnTo>
                  <a:pt x="20" y="117"/>
                </a:lnTo>
                <a:lnTo>
                  <a:pt x="19" y="116"/>
                </a:lnTo>
                <a:lnTo>
                  <a:pt x="19" y="114"/>
                </a:lnTo>
                <a:lnTo>
                  <a:pt x="19" y="113"/>
                </a:lnTo>
                <a:lnTo>
                  <a:pt x="19" y="112"/>
                </a:lnTo>
                <a:lnTo>
                  <a:pt x="20" y="112"/>
                </a:lnTo>
                <a:lnTo>
                  <a:pt x="21" y="112"/>
                </a:lnTo>
                <a:lnTo>
                  <a:pt x="21" y="110"/>
                </a:lnTo>
                <a:lnTo>
                  <a:pt x="21" y="109"/>
                </a:lnTo>
                <a:lnTo>
                  <a:pt x="23" y="109"/>
                </a:lnTo>
                <a:lnTo>
                  <a:pt x="23" y="107"/>
                </a:lnTo>
                <a:lnTo>
                  <a:pt x="23" y="106"/>
                </a:lnTo>
                <a:lnTo>
                  <a:pt x="23" y="107"/>
                </a:lnTo>
                <a:lnTo>
                  <a:pt x="24" y="107"/>
                </a:lnTo>
                <a:lnTo>
                  <a:pt x="26" y="107"/>
                </a:lnTo>
                <a:lnTo>
                  <a:pt x="27" y="106"/>
                </a:lnTo>
                <a:lnTo>
                  <a:pt x="29" y="106"/>
                </a:lnTo>
                <a:lnTo>
                  <a:pt x="29" y="104"/>
                </a:lnTo>
                <a:lnTo>
                  <a:pt x="27" y="104"/>
                </a:lnTo>
                <a:lnTo>
                  <a:pt x="27" y="103"/>
                </a:lnTo>
                <a:lnTo>
                  <a:pt x="27" y="102"/>
                </a:lnTo>
                <a:lnTo>
                  <a:pt x="27" y="100"/>
                </a:lnTo>
                <a:lnTo>
                  <a:pt x="29" y="100"/>
                </a:lnTo>
                <a:lnTo>
                  <a:pt x="29" y="99"/>
                </a:lnTo>
                <a:lnTo>
                  <a:pt x="30" y="99"/>
                </a:lnTo>
                <a:lnTo>
                  <a:pt x="30" y="97"/>
                </a:lnTo>
                <a:lnTo>
                  <a:pt x="29" y="97"/>
                </a:lnTo>
                <a:lnTo>
                  <a:pt x="29" y="96"/>
                </a:lnTo>
                <a:lnTo>
                  <a:pt x="29" y="94"/>
                </a:lnTo>
                <a:lnTo>
                  <a:pt x="30" y="94"/>
                </a:lnTo>
                <a:lnTo>
                  <a:pt x="30" y="93"/>
                </a:lnTo>
                <a:lnTo>
                  <a:pt x="31" y="93"/>
                </a:lnTo>
                <a:lnTo>
                  <a:pt x="31" y="92"/>
                </a:lnTo>
                <a:lnTo>
                  <a:pt x="31" y="93"/>
                </a:lnTo>
                <a:lnTo>
                  <a:pt x="33" y="93"/>
                </a:lnTo>
                <a:lnTo>
                  <a:pt x="34" y="93"/>
                </a:lnTo>
                <a:lnTo>
                  <a:pt x="34" y="92"/>
                </a:lnTo>
                <a:lnTo>
                  <a:pt x="33" y="92"/>
                </a:lnTo>
                <a:lnTo>
                  <a:pt x="33" y="90"/>
                </a:lnTo>
                <a:lnTo>
                  <a:pt x="34" y="90"/>
                </a:lnTo>
                <a:lnTo>
                  <a:pt x="34" y="89"/>
                </a:lnTo>
                <a:lnTo>
                  <a:pt x="34" y="87"/>
                </a:lnTo>
                <a:lnTo>
                  <a:pt x="34" y="86"/>
                </a:lnTo>
                <a:lnTo>
                  <a:pt x="36" y="86"/>
                </a:lnTo>
                <a:lnTo>
                  <a:pt x="36" y="84"/>
                </a:lnTo>
                <a:lnTo>
                  <a:pt x="36" y="83"/>
                </a:lnTo>
                <a:lnTo>
                  <a:pt x="37" y="83"/>
                </a:lnTo>
                <a:lnTo>
                  <a:pt x="39" y="83"/>
                </a:lnTo>
                <a:lnTo>
                  <a:pt x="39" y="81"/>
                </a:lnTo>
                <a:lnTo>
                  <a:pt x="39" y="80"/>
                </a:lnTo>
                <a:lnTo>
                  <a:pt x="39" y="79"/>
                </a:lnTo>
                <a:lnTo>
                  <a:pt x="39" y="77"/>
                </a:lnTo>
                <a:lnTo>
                  <a:pt x="40" y="77"/>
                </a:lnTo>
                <a:lnTo>
                  <a:pt x="39" y="77"/>
                </a:lnTo>
                <a:lnTo>
                  <a:pt x="40" y="76"/>
                </a:lnTo>
                <a:lnTo>
                  <a:pt x="41" y="76"/>
                </a:lnTo>
                <a:lnTo>
                  <a:pt x="41" y="74"/>
                </a:lnTo>
                <a:lnTo>
                  <a:pt x="40" y="74"/>
                </a:lnTo>
                <a:lnTo>
                  <a:pt x="40" y="73"/>
                </a:lnTo>
                <a:lnTo>
                  <a:pt x="41" y="73"/>
                </a:lnTo>
                <a:lnTo>
                  <a:pt x="41" y="71"/>
                </a:lnTo>
                <a:lnTo>
                  <a:pt x="43" y="71"/>
                </a:lnTo>
                <a:lnTo>
                  <a:pt x="43" y="73"/>
                </a:lnTo>
                <a:lnTo>
                  <a:pt x="44" y="73"/>
                </a:lnTo>
                <a:lnTo>
                  <a:pt x="44" y="74"/>
                </a:lnTo>
                <a:lnTo>
                  <a:pt x="46" y="74"/>
                </a:lnTo>
                <a:lnTo>
                  <a:pt x="46" y="73"/>
                </a:lnTo>
                <a:lnTo>
                  <a:pt x="46" y="71"/>
                </a:lnTo>
                <a:lnTo>
                  <a:pt x="44" y="71"/>
                </a:lnTo>
                <a:lnTo>
                  <a:pt x="46" y="70"/>
                </a:lnTo>
                <a:lnTo>
                  <a:pt x="46" y="69"/>
                </a:lnTo>
                <a:lnTo>
                  <a:pt x="46" y="67"/>
                </a:lnTo>
                <a:lnTo>
                  <a:pt x="44" y="67"/>
                </a:lnTo>
                <a:lnTo>
                  <a:pt x="44" y="66"/>
                </a:lnTo>
                <a:lnTo>
                  <a:pt x="44" y="64"/>
                </a:lnTo>
                <a:lnTo>
                  <a:pt x="46" y="64"/>
                </a:lnTo>
                <a:lnTo>
                  <a:pt x="47" y="64"/>
                </a:lnTo>
                <a:lnTo>
                  <a:pt x="47" y="66"/>
                </a:lnTo>
                <a:lnTo>
                  <a:pt x="49" y="67"/>
                </a:lnTo>
                <a:lnTo>
                  <a:pt x="50" y="66"/>
                </a:lnTo>
                <a:lnTo>
                  <a:pt x="50" y="64"/>
                </a:lnTo>
                <a:lnTo>
                  <a:pt x="51" y="64"/>
                </a:lnTo>
                <a:lnTo>
                  <a:pt x="51" y="63"/>
                </a:lnTo>
                <a:lnTo>
                  <a:pt x="53" y="63"/>
                </a:lnTo>
                <a:lnTo>
                  <a:pt x="54" y="63"/>
                </a:lnTo>
                <a:lnTo>
                  <a:pt x="54" y="61"/>
                </a:lnTo>
                <a:lnTo>
                  <a:pt x="54" y="60"/>
                </a:lnTo>
                <a:lnTo>
                  <a:pt x="56" y="60"/>
                </a:lnTo>
                <a:lnTo>
                  <a:pt x="56" y="61"/>
                </a:lnTo>
                <a:lnTo>
                  <a:pt x="56" y="60"/>
                </a:lnTo>
                <a:lnTo>
                  <a:pt x="57" y="60"/>
                </a:lnTo>
                <a:lnTo>
                  <a:pt x="57" y="59"/>
                </a:lnTo>
                <a:lnTo>
                  <a:pt x="57" y="57"/>
                </a:lnTo>
                <a:lnTo>
                  <a:pt x="57" y="56"/>
                </a:lnTo>
                <a:lnTo>
                  <a:pt x="57" y="54"/>
                </a:lnTo>
                <a:lnTo>
                  <a:pt x="57" y="53"/>
                </a:lnTo>
                <a:lnTo>
                  <a:pt x="57" y="51"/>
                </a:lnTo>
                <a:lnTo>
                  <a:pt x="57" y="50"/>
                </a:lnTo>
                <a:lnTo>
                  <a:pt x="56" y="50"/>
                </a:lnTo>
                <a:lnTo>
                  <a:pt x="56" y="49"/>
                </a:lnTo>
                <a:lnTo>
                  <a:pt x="56" y="47"/>
                </a:lnTo>
                <a:lnTo>
                  <a:pt x="57" y="47"/>
                </a:lnTo>
                <a:lnTo>
                  <a:pt x="56" y="47"/>
                </a:lnTo>
                <a:lnTo>
                  <a:pt x="56" y="46"/>
                </a:lnTo>
                <a:lnTo>
                  <a:pt x="56" y="44"/>
                </a:lnTo>
                <a:lnTo>
                  <a:pt x="56" y="43"/>
                </a:lnTo>
                <a:lnTo>
                  <a:pt x="56" y="41"/>
                </a:lnTo>
                <a:lnTo>
                  <a:pt x="57" y="41"/>
                </a:lnTo>
                <a:lnTo>
                  <a:pt x="57" y="40"/>
                </a:lnTo>
                <a:lnTo>
                  <a:pt x="57" y="39"/>
                </a:lnTo>
                <a:lnTo>
                  <a:pt x="57" y="37"/>
                </a:lnTo>
                <a:lnTo>
                  <a:pt x="57" y="36"/>
                </a:lnTo>
                <a:lnTo>
                  <a:pt x="56" y="36"/>
                </a:lnTo>
                <a:lnTo>
                  <a:pt x="54" y="34"/>
                </a:lnTo>
                <a:lnTo>
                  <a:pt x="54" y="33"/>
                </a:lnTo>
                <a:lnTo>
                  <a:pt x="56" y="33"/>
                </a:lnTo>
                <a:lnTo>
                  <a:pt x="56" y="31"/>
                </a:lnTo>
                <a:lnTo>
                  <a:pt x="57" y="30"/>
                </a:lnTo>
                <a:lnTo>
                  <a:pt x="59" y="30"/>
                </a:lnTo>
                <a:lnTo>
                  <a:pt x="60" y="30"/>
                </a:lnTo>
                <a:lnTo>
                  <a:pt x="60" y="29"/>
                </a:lnTo>
                <a:lnTo>
                  <a:pt x="61" y="27"/>
                </a:lnTo>
                <a:lnTo>
                  <a:pt x="63" y="26"/>
                </a:lnTo>
                <a:lnTo>
                  <a:pt x="63" y="24"/>
                </a:lnTo>
                <a:lnTo>
                  <a:pt x="63" y="23"/>
                </a:lnTo>
                <a:lnTo>
                  <a:pt x="64" y="20"/>
                </a:lnTo>
                <a:lnTo>
                  <a:pt x="64" y="19"/>
                </a:lnTo>
                <a:lnTo>
                  <a:pt x="64" y="17"/>
                </a:lnTo>
                <a:lnTo>
                  <a:pt x="66" y="16"/>
                </a:lnTo>
                <a:lnTo>
                  <a:pt x="66" y="13"/>
                </a:lnTo>
                <a:lnTo>
                  <a:pt x="66" y="11"/>
                </a:lnTo>
                <a:lnTo>
                  <a:pt x="67" y="10"/>
                </a:lnTo>
                <a:lnTo>
                  <a:pt x="66" y="9"/>
                </a:lnTo>
                <a:lnTo>
                  <a:pt x="67" y="7"/>
                </a:lnTo>
                <a:lnTo>
                  <a:pt x="69" y="7"/>
                </a:lnTo>
                <a:lnTo>
                  <a:pt x="70" y="6"/>
                </a:lnTo>
                <a:lnTo>
                  <a:pt x="71" y="6"/>
                </a:lnTo>
                <a:lnTo>
                  <a:pt x="73" y="4"/>
                </a:lnTo>
                <a:lnTo>
                  <a:pt x="74" y="3"/>
                </a:lnTo>
                <a:lnTo>
                  <a:pt x="76" y="1"/>
                </a:lnTo>
                <a:lnTo>
                  <a:pt x="77" y="0"/>
                </a:lnTo>
                <a:lnTo>
                  <a:pt x="79" y="0"/>
                </a:lnTo>
                <a:lnTo>
                  <a:pt x="80" y="0"/>
                </a:lnTo>
                <a:lnTo>
                  <a:pt x="80" y="1"/>
                </a:lnTo>
                <a:lnTo>
                  <a:pt x="81" y="1"/>
                </a:lnTo>
                <a:lnTo>
                  <a:pt x="83" y="4"/>
                </a:lnTo>
                <a:lnTo>
                  <a:pt x="84" y="6"/>
                </a:lnTo>
                <a:lnTo>
                  <a:pt x="84" y="7"/>
                </a:lnTo>
                <a:lnTo>
                  <a:pt x="86" y="7"/>
                </a:lnTo>
                <a:lnTo>
                  <a:pt x="87" y="9"/>
                </a:lnTo>
                <a:lnTo>
                  <a:pt x="87" y="10"/>
                </a:lnTo>
                <a:lnTo>
                  <a:pt x="87" y="11"/>
                </a:lnTo>
                <a:lnTo>
                  <a:pt x="89" y="11"/>
                </a:lnTo>
                <a:lnTo>
                  <a:pt x="90" y="13"/>
                </a:lnTo>
                <a:lnTo>
                  <a:pt x="90" y="14"/>
                </a:lnTo>
                <a:lnTo>
                  <a:pt x="92" y="14"/>
                </a:lnTo>
                <a:lnTo>
                  <a:pt x="93" y="16"/>
                </a:lnTo>
                <a:lnTo>
                  <a:pt x="94" y="16"/>
                </a:lnTo>
                <a:lnTo>
                  <a:pt x="94" y="17"/>
                </a:lnTo>
                <a:lnTo>
                  <a:pt x="96" y="19"/>
                </a:lnTo>
                <a:lnTo>
                  <a:pt x="97" y="19"/>
                </a:lnTo>
                <a:lnTo>
                  <a:pt x="99" y="19"/>
                </a:lnTo>
                <a:lnTo>
                  <a:pt x="100" y="19"/>
                </a:lnTo>
                <a:lnTo>
                  <a:pt x="100" y="20"/>
                </a:lnTo>
                <a:lnTo>
                  <a:pt x="102" y="20"/>
                </a:lnTo>
                <a:lnTo>
                  <a:pt x="103" y="20"/>
                </a:lnTo>
                <a:lnTo>
                  <a:pt x="104" y="20"/>
                </a:lnTo>
                <a:lnTo>
                  <a:pt x="107" y="21"/>
                </a:lnTo>
                <a:lnTo>
                  <a:pt x="109" y="21"/>
                </a:lnTo>
                <a:lnTo>
                  <a:pt x="109" y="20"/>
                </a:lnTo>
                <a:lnTo>
                  <a:pt x="110" y="21"/>
                </a:lnTo>
                <a:lnTo>
                  <a:pt x="112" y="21"/>
                </a:lnTo>
                <a:lnTo>
                  <a:pt x="113" y="21"/>
                </a:lnTo>
                <a:lnTo>
                  <a:pt x="114" y="23"/>
                </a:lnTo>
                <a:lnTo>
                  <a:pt x="116" y="23"/>
                </a:lnTo>
                <a:lnTo>
                  <a:pt x="117" y="24"/>
                </a:lnTo>
                <a:lnTo>
                  <a:pt x="119" y="26"/>
                </a:lnTo>
                <a:lnTo>
                  <a:pt x="120" y="26"/>
                </a:lnTo>
                <a:lnTo>
                  <a:pt x="122" y="26"/>
                </a:lnTo>
                <a:lnTo>
                  <a:pt x="122" y="27"/>
                </a:lnTo>
                <a:lnTo>
                  <a:pt x="123" y="27"/>
                </a:lnTo>
                <a:lnTo>
                  <a:pt x="124" y="27"/>
                </a:lnTo>
                <a:lnTo>
                  <a:pt x="126" y="27"/>
                </a:lnTo>
                <a:lnTo>
                  <a:pt x="127" y="27"/>
                </a:lnTo>
                <a:lnTo>
                  <a:pt x="129" y="27"/>
                </a:lnTo>
                <a:lnTo>
                  <a:pt x="130" y="26"/>
                </a:lnTo>
                <a:lnTo>
                  <a:pt x="132" y="26"/>
                </a:lnTo>
                <a:lnTo>
                  <a:pt x="133" y="24"/>
                </a:lnTo>
                <a:lnTo>
                  <a:pt x="134" y="24"/>
                </a:lnTo>
                <a:lnTo>
                  <a:pt x="136" y="24"/>
                </a:lnTo>
                <a:lnTo>
                  <a:pt x="139" y="23"/>
                </a:lnTo>
                <a:lnTo>
                  <a:pt x="140" y="21"/>
                </a:lnTo>
                <a:lnTo>
                  <a:pt x="142" y="20"/>
                </a:lnTo>
                <a:lnTo>
                  <a:pt x="143" y="19"/>
                </a:lnTo>
                <a:lnTo>
                  <a:pt x="143" y="17"/>
                </a:lnTo>
                <a:lnTo>
                  <a:pt x="143" y="16"/>
                </a:lnTo>
                <a:lnTo>
                  <a:pt x="144" y="16"/>
                </a:lnTo>
                <a:lnTo>
                  <a:pt x="144" y="14"/>
                </a:lnTo>
                <a:lnTo>
                  <a:pt x="144" y="13"/>
                </a:lnTo>
                <a:lnTo>
                  <a:pt x="144" y="11"/>
                </a:lnTo>
                <a:lnTo>
                  <a:pt x="144" y="10"/>
                </a:lnTo>
                <a:lnTo>
                  <a:pt x="144" y="9"/>
                </a:lnTo>
                <a:lnTo>
                  <a:pt x="146" y="9"/>
                </a:lnTo>
                <a:lnTo>
                  <a:pt x="146" y="7"/>
                </a:lnTo>
                <a:lnTo>
                  <a:pt x="146" y="9"/>
                </a:lnTo>
                <a:lnTo>
                  <a:pt x="146" y="10"/>
                </a:lnTo>
                <a:lnTo>
                  <a:pt x="147" y="10"/>
                </a:lnTo>
                <a:lnTo>
                  <a:pt x="147" y="11"/>
                </a:lnTo>
                <a:lnTo>
                  <a:pt x="149" y="10"/>
                </a:lnTo>
                <a:lnTo>
                  <a:pt x="150" y="10"/>
                </a:lnTo>
                <a:lnTo>
                  <a:pt x="150" y="9"/>
                </a:lnTo>
                <a:lnTo>
                  <a:pt x="150" y="7"/>
                </a:lnTo>
                <a:lnTo>
                  <a:pt x="152" y="7"/>
                </a:lnTo>
                <a:lnTo>
                  <a:pt x="153" y="7"/>
                </a:lnTo>
                <a:lnTo>
                  <a:pt x="154" y="7"/>
                </a:lnTo>
                <a:lnTo>
                  <a:pt x="156" y="7"/>
                </a:lnTo>
                <a:lnTo>
                  <a:pt x="157" y="7"/>
                </a:lnTo>
                <a:lnTo>
                  <a:pt x="159" y="6"/>
                </a:lnTo>
                <a:lnTo>
                  <a:pt x="160" y="6"/>
                </a:lnTo>
                <a:lnTo>
                  <a:pt x="162" y="6"/>
                </a:lnTo>
                <a:lnTo>
                  <a:pt x="163" y="6"/>
                </a:lnTo>
                <a:lnTo>
                  <a:pt x="166" y="6"/>
                </a:lnTo>
                <a:lnTo>
                  <a:pt x="167" y="6"/>
                </a:lnTo>
                <a:lnTo>
                  <a:pt x="172" y="6"/>
                </a:lnTo>
                <a:lnTo>
                  <a:pt x="173" y="6"/>
                </a:lnTo>
                <a:lnTo>
                  <a:pt x="174" y="6"/>
                </a:lnTo>
                <a:lnTo>
                  <a:pt x="176" y="6"/>
                </a:lnTo>
                <a:lnTo>
                  <a:pt x="177" y="4"/>
                </a:lnTo>
                <a:lnTo>
                  <a:pt x="179" y="6"/>
                </a:lnTo>
                <a:lnTo>
                  <a:pt x="180" y="6"/>
                </a:lnTo>
                <a:lnTo>
                  <a:pt x="183" y="6"/>
                </a:lnTo>
                <a:lnTo>
                  <a:pt x="184" y="6"/>
                </a:lnTo>
                <a:lnTo>
                  <a:pt x="186" y="6"/>
                </a:lnTo>
                <a:lnTo>
                  <a:pt x="189" y="6"/>
                </a:lnTo>
                <a:lnTo>
                  <a:pt x="192" y="6"/>
                </a:lnTo>
              </a:path>
            </a:pathLst>
          </a:custGeom>
          <a:solidFill>
            <a:schemeClr val="bg1"/>
          </a:solidFill>
          <a:ln w="3175" cmpd="sng">
            <a:solidFill>
              <a:srgbClr val="808080"/>
            </a:solidFill>
            <a:prstDash val="solid"/>
            <a:round/>
            <a:headEnd/>
            <a:tailEnd/>
          </a:ln>
        </p:spPr>
        <p:txBody>
          <a:bodyPr/>
          <a:lstStyle/>
          <a:p>
            <a:endParaRPr lang="en-US"/>
          </a:p>
        </p:txBody>
      </p:sp>
      <p:sp>
        <p:nvSpPr>
          <p:cNvPr id="14726" name="Freeform 990"/>
          <p:cNvSpPr>
            <a:spLocks/>
          </p:cNvSpPr>
          <p:nvPr/>
        </p:nvSpPr>
        <p:spPr bwMode="auto">
          <a:xfrm>
            <a:off x="3630613" y="5070475"/>
            <a:ext cx="466725" cy="204788"/>
          </a:xfrm>
          <a:custGeom>
            <a:avLst/>
            <a:gdLst>
              <a:gd name="T0" fmla="*/ 390 w 395"/>
              <a:gd name="T1" fmla="*/ 6 h 238"/>
              <a:gd name="T2" fmla="*/ 389 w 395"/>
              <a:gd name="T3" fmla="*/ 16 h 238"/>
              <a:gd name="T4" fmla="*/ 383 w 395"/>
              <a:gd name="T5" fmla="*/ 20 h 238"/>
              <a:gd name="T6" fmla="*/ 379 w 395"/>
              <a:gd name="T7" fmla="*/ 25 h 238"/>
              <a:gd name="T8" fmla="*/ 375 w 395"/>
              <a:gd name="T9" fmla="*/ 18 h 238"/>
              <a:gd name="T10" fmla="*/ 363 w 395"/>
              <a:gd name="T11" fmla="*/ 13 h 238"/>
              <a:gd name="T12" fmla="*/ 353 w 395"/>
              <a:gd name="T13" fmla="*/ 13 h 238"/>
              <a:gd name="T14" fmla="*/ 345 w 395"/>
              <a:gd name="T15" fmla="*/ 16 h 238"/>
              <a:gd name="T16" fmla="*/ 339 w 395"/>
              <a:gd name="T17" fmla="*/ 20 h 238"/>
              <a:gd name="T18" fmla="*/ 333 w 395"/>
              <a:gd name="T19" fmla="*/ 18 h 238"/>
              <a:gd name="T20" fmla="*/ 325 w 395"/>
              <a:gd name="T21" fmla="*/ 19 h 238"/>
              <a:gd name="T22" fmla="*/ 314 w 395"/>
              <a:gd name="T23" fmla="*/ 26 h 238"/>
              <a:gd name="T24" fmla="*/ 306 w 395"/>
              <a:gd name="T25" fmla="*/ 29 h 238"/>
              <a:gd name="T26" fmla="*/ 300 w 395"/>
              <a:gd name="T27" fmla="*/ 30 h 238"/>
              <a:gd name="T28" fmla="*/ 289 w 395"/>
              <a:gd name="T29" fmla="*/ 45 h 238"/>
              <a:gd name="T30" fmla="*/ 283 w 395"/>
              <a:gd name="T31" fmla="*/ 58 h 238"/>
              <a:gd name="T32" fmla="*/ 277 w 395"/>
              <a:gd name="T33" fmla="*/ 73 h 238"/>
              <a:gd name="T34" fmla="*/ 274 w 395"/>
              <a:gd name="T35" fmla="*/ 79 h 238"/>
              <a:gd name="T36" fmla="*/ 266 w 395"/>
              <a:gd name="T37" fmla="*/ 80 h 238"/>
              <a:gd name="T38" fmla="*/ 257 w 395"/>
              <a:gd name="T39" fmla="*/ 80 h 238"/>
              <a:gd name="T40" fmla="*/ 252 w 395"/>
              <a:gd name="T41" fmla="*/ 88 h 238"/>
              <a:gd name="T42" fmla="*/ 242 w 395"/>
              <a:gd name="T43" fmla="*/ 86 h 238"/>
              <a:gd name="T44" fmla="*/ 234 w 395"/>
              <a:gd name="T45" fmla="*/ 85 h 238"/>
              <a:gd name="T46" fmla="*/ 227 w 395"/>
              <a:gd name="T47" fmla="*/ 90 h 238"/>
              <a:gd name="T48" fmla="*/ 223 w 395"/>
              <a:gd name="T49" fmla="*/ 98 h 238"/>
              <a:gd name="T50" fmla="*/ 220 w 395"/>
              <a:gd name="T51" fmla="*/ 108 h 238"/>
              <a:gd name="T52" fmla="*/ 219 w 395"/>
              <a:gd name="T53" fmla="*/ 119 h 238"/>
              <a:gd name="T54" fmla="*/ 213 w 395"/>
              <a:gd name="T55" fmla="*/ 122 h 238"/>
              <a:gd name="T56" fmla="*/ 207 w 395"/>
              <a:gd name="T57" fmla="*/ 119 h 238"/>
              <a:gd name="T58" fmla="*/ 200 w 395"/>
              <a:gd name="T59" fmla="*/ 132 h 238"/>
              <a:gd name="T60" fmla="*/ 199 w 395"/>
              <a:gd name="T61" fmla="*/ 139 h 238"/>
              <a:gd name="T62" fmla="*/ 193 w 395"/>
              <a:gd name="T63" fmla="*/ 133 h 238"/>
              <a:gd name="T64" fmla="*/ 192 w 395"/>
              <a:gd name="T65" fmla="*/ 128 h 238"/>
              <a:gd name="T66" fmla="*/ 177 w 395"/>
              <a:gd name="T67" fmla="*/ 122 h 238"/>
              <a:gd name="T68" fmla="*/ 166 w 395"/>
              <a:gd name="T69" fmla="*/ 122 h 238"/>
              <a:gd name="T70" fmla="*/ 156 w 395"/>
              <a:gd name="T71" fmla="*/ 128 h 238"/>
              <a:gd name="T72" fmla="*/ 149 w 395"/>
              <a:gd name="T73" fmla="*/ 129 h 238"/>
              <a:gd name="T74" fmla="*/ 140 w 395"/>
              <a:gd name="T75" fmla="*/ 132 h 238"/>
              <a:gd name="T76" fmla="*/ 131 w 395"/>
              <a:gd name="T77" fmla="*/ 130 h 238"/>
              <a:gd name="T78" fmla="*/ 123 w 395"/>
              <a:gd name="T79" fmla="*/ 133 h 238"/>
              <a:gd name="T80" fmla="*/ 116 w 395"/>
              <a:gd name="T81" fmla="*/ 136 h 238"/>
              <a:gd name="T82" fmla="*/ 109 w 395"/>
              <a:gd name="T83" fmla="*/ 138 h 238"/>
              <a:gd name="T84" fmla="*/ 103 w 395"/>
              <a:gd name="T85" fmla="*/ 145 h 238"/>
              <a:gd name="T86" fmla="*/ 94 w 395"/>
              <a:gd name="T87" fmla="*/ 161 h 238"/>
              <a:gd name="T88" fmla="*/ 89 w 395"/>
              <a:gd name="T89" fmla="*/ 172 h 238"/>
              <a:gd name="T90" fmla="*/ 86 w 395"/>
              <a:gd name="T91" fmla="*/ 182 h 238"/>
              <a:gd name="T92" fmla="*/ 83 w 395"/>
              <a:gd name="T93" fmla="*/ 189 h 238"/>
              <a:gd name="T94" fmla="*/ 80 w 395"/>
              <a:gd name="T95" fmla="*/ 199 h 238"/>
              <a:gd name="T96" fmla="*/ 79 w 395"/>
              <a:gd name="T97" fmla="*/ 209 h 238"/>
              <a:gd name="T98" fmla="*/ 77 w 395"/>
              <a:gd name="T99" fmla="*/ 218 h 238"/>
              <a:gd name="T100" fmla="*/ 73 w 395"/>
              <a:gd name="T101" fmla="*/ 226 h 238"/>
              <a:gd name="T102" fmla="*/ 67 w 395"/>
              <a:gd name="T103" fmla="*/ 235 h 238"/>
              <a:gd name="T104" fmla="*/ 63 w 395"/>
              <a:gd name="T105" fmla="*/ 235 h 238"/>
              <a:gd name="T106" fmla="*/ 54 w 395"/>
              <a:gd name="T107" fmla="*/ 238 h 238"/>
              <a:gd name="T108" fmla="*/ 44 w 395"/>
              <a:gd name="T109" fmla="*/ 231 h 238"/>
              <a:gd name="T110" fmla="*/ 34 w 395"/>
              <a:gd name="T111" fmla="*/ 228 h 238"/>
              <a:gd name="T112" fmla="*/ 34 w 395"/>
              <a:gd name="T113" fmla="*/ 228 h 238"/>
              <a:gd name="T114" fmla="*/ 30 w 395"/>
              <a:gd name="T115" fmla="*/ 226 h 238"/>
              <a:gd name="T116" fmla="*/ 26 w 395"/>
              <a:gd name="T117" fmla="*/ 228 h 238"/>
              <a:gd name="T118" fmla="*/ 16 w 395"/>
              <a:gd name="T119" fmla="*/ 229 h 238"/>
              <a:gd name="T120" fmla="*/ 6 w 395"/>
              <a:gd name="T121" fmla="*/ 233 h 23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95"/>
              <a:gd name="T184" fmla="*/ 0 h 238"/>
              <a:gd name="T185" fmla="*/ 395 w 395"/>
              <a:gd name="T186" fmla="*/ 238 h 23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95" h="238">
                <a:moveTo>
                  <a:pt x="395" y="0"/>
                </a:moveTo>
                <a:lnTo>
                  <a:pt x="393" y="2"/>
                </a:lnTo>
                <a:lnTo>
                  <a:pt x="392" y="2"/>
                </a:lnTo>
                <a:lnTo>
                  <a:pt x="392" y="3"/>
                </a:lnTo>
                <a:lnTo>
                  <a:pt x="392" y="5"/>
                </a:lnTo>
                <a:lnTo>
                  <a:pt x="390" y="6"/>
                </a:lnTo>
                <a:lnTo>
                  <a:pt x="390" y="10"/>
                </a:lnTo>
                <a:lnTo>
                  <a:pt x="390" y="12"/>
                </a:lnTo>
                <a:lnTo>
                  <a:pt x="390" y="13"/>
                </a:lnTo>
                <a:lnTo>
                  <a:pt x="390" y="15"/>
                </a:lnTo>
                <a:lnTo>
                  <a:pt x="390" y="16"/>
                </a:lnTo>
                <a:lnTo>
                  <a:pt x="389" y="16"/>
                </a:lnTo>
                <a:lnTo>
                  <a:pt x="389" y="18"/>
                </a:lnTo>
                <a:lnTo>
                  <a:pt x="387" y="18"/>
                </a:lnTo>
                <a:lnTo>
                  <a:pt x="387" y="19"/>
                </a:lnTo>
                <a:lnTo>
                  <a:pt x="386" y="19"/>
                </a:lnTo>
                <a:lnTo>
                  <a:pt x="385" y="19"/>
                </a:lnTo>
                <a:lnTo>
                  <a:pt x="383" y="20"/>
                </a:lnTo>
                <a:lnTo>
                  <a:pt x="382" y="20"/>
                </a:lnTo>
                <a:lnTo>
                  <a:pt x="382" y="22"/>
                </a:lnTo>
                <a:lnTo>
                  <a:pt x="382" y="23"/>
                </a:lnTo>
                <a:lnTo>
                  <a:pt x="380" y="25"/>
                </a:lnTo>
                <a:lnTo>
                  <a:pt x="379" y="26"/>
                </a:lnTo>
                <a:lnTo>
                  <a:pt x="379" y="25"/>
                </a:lnTo>
                <a:lnTo>
                  <a:pt x="379" y="23"/>
                </a:lnTo>
                <a:lnTo>
                  <a:pt x="377" y="22"/>
                </a:lnTo>
                <a:lnTo>
                  <a:pt x="377" y="20"/>
                </a:lnTo>
                <a:lnTo>
                  <a:pt x="377" y="19"/>
                </a:lnTo>
                <a:lnTo>
                  <a:pt x="376" y="18"/>
                </a:lnTo>
                <a:lnTo>
                  <a:pt x="375" y="18"/>
                </a:lnTo>
                <a:lnTo>
                  <a:pt x="373" y="18"/>
                </a:lnTo>
                <a:lnTo>
                  <a:pt x="370" y="16"/>
                </a:lnTo>
                <a:lnTo>
                  <a:pt x="369" y="15"/>
                </a:lnTo>
                <a:lnTo>
                  <a:pt x="367" y="15"/>
                </a:lnTo>
                <a:lnTo>
                  <a:pt x="365" y="13"/>
                </a:lnTo>
                <a:lnTo>
                  <a:pt x="363" y="13"/>
                </a:lnTo>
                <a:lnTo>
                  <a:pt x="362" y="13"/>
                </a:lnTo>
                <a:lnTo>
                  <a:pt x="360" y="13"/>
                </a:lnTo>
                <a:lnTo>
                  <a:pt x="359" y="12"/>
                </a:lnTo>
                <a:lnTo>
                  <a:pt x="356" y="13"/>
                </a:lnTo>
                <a:lnTo>
                  <a:pt x="355" y="13"/>
                </a:lnTo>
                <a:lnTo>
                  <a:pt x="353" y="13"/>
                </a:lnTo>
                <a:lnTo>
                  <a:pt x="353" y="15"/>
                </a:lnTo>
                <a:lnTo>
                  <a:pt x="350" y="15"/>
                </a:lnTo>
                <a:lnTo>
                  <a:pt x="349" y="15"/>
                </a:lnTo>
                <a:lnTo>
                  <a:pt x="347" y="15"/>
                </a:lnTo>
                <a:lnTo>
                  <a:pt x="346" y="16"/>
                </a:lnTo>
                <a:lnTo>
                  <a:pt x="345" y="16"/>
                </a:lnTo>
                <a:lnTo>
                  <a:pt x="343" y="18"/>
                </a:lnTo>
                <a:lnTo>
                  <a:pt x="343" y="19"/>
                </a:lnTo>
                <a:lnTo>
                  <a:pt x="342" y="19"/>
                </a:lnTo>
                <a:lnTo>
                  <a:pt x="342" y="20"/>
                </a:lnTo>
                <a:lnTo>
                  <a:pt x="340" y="20"/>
                </a:lnTo>
                <a:lnTo>
                  <a:pt x="339" y="20"/>
                </a:lnTo>
                <a:lnTo>
                  <a:pt x="339" y="19"/>
                </a:lnTo>
                <a:lnTo>
                  <a:pt x="340" y="19"/>
                </a:lnTo>
                <a:lnTo>
                  <a:pt x="339" y="18"/>
                </a:lnTo>
                <a:lnTo>
                  <a:pt x="337" y="18"/>
                </a:lnTo>
                <a:lnTo>
                  <a:pt x="335" y="18"/>
                </a:lnTo>
                <a:lnTo>
                  <a:pt x="333" y="18"/>
                </a:lnTo>
                <a:lnTo>
                  <a:pt x="332" y="18"/>
                </a:lnTo>
                <a:lnTo>
                  <a:pt x="330" y="18"/>
                </a:lnTo>
                <a:lnTo>
                  <a:pt x="329" y="18"/>
                </a:lnTo>
                <a:lnTo>
                  <a:pt x="327" y="18"/>
                </a:lnTo>
                <a:lnTo>
                  <a:pt x="326" y="18"/>
                </a:lnTo>
                <a:lnTo>
                  <a:pt x="325" y="19"/>
                </a:lnTo>
                <a:lnTo>
                  <a:pt x="322" y="22"/>
                </a:lnTo>
                <a:lnTo>
                  <a:pt x="320" y="23"/>
                </a:lnTo>
                <a:lnTo>
                  <a:pt x="317" y="26"/>
                </a:lnTo>
                <a:lnTo>
                  <a:pt x="316" y="26"/>
                </a:lnTo>
                <a:lnTo>
                  <a:pt x="314" y="28"/>
                </a:lnTo>
                <a:lnTo>
                  <a:pt x="314" y="26"/>
                </a:lnTo>
                <a:lnTo>
                  <a:pt x="313" y="26"/>
                </a:lnTo>
                <a:lnTo>
                  <a:pt x="312" y="28"/>
                </a:lnTo>
                <a:lnTo>
                  <a:pt x="310" y="28"/>
                </a:lnTo>
                <a:lnTo>
                  <a:pt x="309" y="28"/>
                </a:lnTo>
                <a:lnTo>
                  <a:pt x="307" y="29"/>
                </a:lnTo>
                <a:lnTo>
                  <a:pt x="306" y="29"/>
                </a:lnTo>
                <a:lnTo>
                  <a:pt x="304" y="30"/>
                </a:lnTo>
                <a:lnTo>
                  <a:pt x="304" y="29"/>
                </a:lnTo>
                <a:lnTo>
                  <a:pt x="303" y="29"/>
                </a:lnTo>
                <a:lnTo>
                  <a:pt x="302" y="29"/>
                </a:lnTo>
                <a:lnTo>
                  <a:pt x="302" y="30"/>
                </a:lnTo>
                <a:lnTo>
                  <a:pt x="300" y="30"/>
                </a:lnTo>
                <a:lnTo>
                  <a:pt x="299" y="32"/>
                </a:lnTo>
                <a:lnTo>
                  <a:pt x="296" y="33"/>
                </a:lnTo>
                <a:lnTo>
                  <a:pt x="294" y="36"/>
                </a:lnTo>
                <a:lnTo>
                  <a:pt x="293" y="38"/>
                </a:lnTo>
                <a:lnTo>
                  <a:pt x="290" y="43"/>
                </a:lnTo>
                <a:lnTo>
                  <a:pt x="289" y="45"/>
                </a:lnTo>
                <a:lnTo>
                  <a:pt x="287" y="49"/>
                </a:lnTo>
                <a:lnTo>
                  <a:pt x="286" y="52"/>
                </a:lnTo>
                <a:lnTo>
                  <a:pt x="284" y="53"/>
                </a:lnTo>
                <a:lnTo>
                  <a:pt x="284" y="55"/>
                </a:lnTo>
                <a:lnTo>
                  <a:pt x="284" y="56"/>
                </a:lnTo>
                <a:lnTo>
                  <a:pt x="283" y="58"/>
                </a:lnTo>
                <a:lnTo>
                  <a:pt x="283" y="59"/>
                </a:lnTo>
                <a:lnTo>
                  <a:pt x="282" y="60"/>
                </a:lnTo>
                <a:lnTo>
                  <a:pt x="282" y="63"/>
                </a:lnTo>
                <a:lnTo>
                  <a:pt x="279" y="69"/>
                </a:lnTo>
                <a:lnTo>
                  <a:pt x="279" y="70"/>
                </a:lnTo>
                <a:lnTo>
                  <a:pt x="277" y="73"/>
                </a:lnTo>
                <a:lnTo>
                  <a:pt x="277" y="75"/>
                </a:lnTo>
                <a:lnTo>
                  <a:pt x="277" y="76"/>
                </a:lnTo>
                <a:lnTo>
                  <a:pt x="277" y="78"/>
                </a:lnTo>
                <a:lnTo>
                  <a:pt x="277" y="79"/>
                </a:lnTo>
                <a:lnTo>
                  <a:pt x="276" y="79"/>
                </a:lnTo>
                <a:lnTo>
                  <a:pt x="274" y="79"/>
                </a:lnTo>
                <a:lnTo>
                  <a:pt x="273" y="82"/>
                </a:lnTo>
                <a:lnTo>
                  <a:pt x="272" y="82"/>
                </a:lnTo>
                <a:lnTo>
                  <a:pt x="270" y="82"/>
                </a:lnTo>
                <a:lnTo>
                  <a:pt x="269" y="82"/>
                </a:lnTo>
                <a:lnTo>
                  <a:pt x="267" y="80"/>
                </a:lnTo>
                <a:lnTo>
                  <a:pt x="266" y="80"/>
                </a:lnTo>
                <a:lnTo>
                  <a:pt x="266" y="79"/>
                </a:lnTo>
                <a:lnTo>
                  <a:pt x="264" y="79"/>
                </a:lnTo>
                <a:lnTo>
                  <a:pt x="262" y="79"/>
                </a:lnTo>
                <a:lnTo>
                  <a:pt x="260" y="79"/>
                </a:lnTo>
                <a:lnTo>
                  <a:pt x="259" y="79"/>
                </a:lnTo>
                <a:lnTo>
                  <a:pt x="257" y="80"/>
                </a:lnTo>
                <a:lnTo>
                  <a:pt x="256" y="80"/>
                </a:lnTo>
                <a:lnTo>
                  <a:pt x="256" y="82"/>
                </a:lnTo>
                <a:lnTo>
                  <a:pt x="254" y="83"/>
                </a:lnTo>
                <a:lnTo>
                  <a:pt x="254" y="85"/>
                </a:lnTo>
                <a:lnTo>
                  <a:pt x="253" y="86"/>
                </a:lnTo>
                <a:lnTo>
                  <a:pt x="252" y="88"/>
                </a:lnTo>
                <a:lnTo>
                  <a:pt x="250" y="88"/>
                </a:lnTo>
                <a:lnTo>
                  <a:pt x="250" y="86"/>
                </a:lnTo>
                <a:lnTo>
                  <a:pt x="249" y="85"/>
                </a:lnTo>
                <a:lnTo>
                  <a:pt x="246" y="85"/>
                </a:lnTo>
                <a:lnTo>
                  <a:pt x="244" y="86"/>
                </a:lnTo>
                <a:lnTo>
                  <a:pt x="242" y="86"/>
                </a:lnTo>
                <a:lnTo>
                  <a:pt x="240" y="86"/>
                </a:lnTo>
                <a:lnTo>
                  <a:pt x="240" y="85"/>
                </a:lnTo>
                <a:lnTo>
                  <a:pt x="239" y="85"/>
                </a:lnTo>
                <a:lnTo>
                  <a:pt x="237" y="85"/>
                </a:lnTo>
                <a:lnTo>
                  <a:pt x="236" y="85"/>
                </a:lnTo>
                <a:lnTo>
                  <a:pt x="234" y="85"/>
                </a:lnTo>
                <a:lnTo>
                  <a:pt x="233" y="85"/>
                </a:lnTo>
                <a:lnTo>
                  <a:pt x="233" y="86"/>
                </a:lnTo>
                <a:lnTo>
                  <a:pt x="232" y="88"/>
                </a:lnTo>
                <a:lnTo>
                  <a:pt x="230" y="88"/>
                </a:lnTo>
                <a:lnTo>
                  <a:pt x="229" y="89"/>
                </a:lnTo>
                <a:lnTo>
                  <a:pt x="227" y="90"/>
                </a:lnTo>
                <a:lnTo>
                  <a:pt x="227" y="92"/>
                </a:lnTo>
                <a:lnTo>
                  <a:pt x="226" y="92"/>
                </a:lnTo>
                <a:lnTo>
                  <a:pt x="224" y="93"/>
                </a:lnTo>
                <a:lnTo>
                  <a:pt x="224" y="95"/>
                </a:lnTo>
                <a:lnTo>
                  <a:pt x="224" y="96"/>
                </a:lnTo>
                <a:lnTo>
                  <a:pt x="223" y="98"/>
                </a:lnTo>
                <a:lnTo>
                  <a:pt x="223" y="99"/>
                </a:lnTo>
                <a:lnTo>
                  <a:pt x="223" y="100"/>
                </a:lnTo>
                <a:lnTo>
                  <a:pt x="222" y="102"/>
                </a:lnTo>
                <a:lnTo>
                  <a:pt x="222" y="103"/>
                </a:lnTo>
                <a:lnTo>
                  <a:pt x="222" y="105"/>
                </a:lnTo>
                <a:lnTo>
                  <a:pt x="220" y="108"/>
                </a:lnTo>
                <a:lnTo>
                  <a:pt x="220" y="110"/>
                </a:lnTo>
                <a:lnTo>
                  <a:pt x="220" y="112"/>
                </a:lnTo>
                <a:lnTo>
                  <a:pt x="219" y="113"/>
                </a:lnTo>
                <a:lnTo>
                  <a:pt x="219" y="116"/>
                </a:lnTo>
                <a:lnTo>
                  <a:pt x="219" y="118"/>
                </a:lnTo>
                <a:lnTo>
                  <a:pt x="219" y="119"/>
                </a:lnTo>
                <a:lnTo>
                  <a:pt x="219" y="120"/>
                </a:lnTo>
                <a:lnTo>
                  <a:pt x="217" y="122"/>
                </a:lnTo>
                <a:lnTo>
                  <a:pt x="217" y="123"/>
                </a:lnTo>
                <a:lnTo>
                  <a:pt x="216" y="123"/>
                </a:lnTo>
                <a:lnTo>
                  <a:pt x="214" y="122"/>
                </a:lnTo>
                <a:lnTo>
                  <a:pt x="213" y="122"/>
                </a:lnTo>
                <a:lnTo>
                  <a:pt x="213" y="120"/>
                </a:lnTo>
                <a:lnTo>
                  <a:pt x="214" y="120"/>
                </a:lnTo>
                <a:lnTo>
                  <a:pt x="213" y="119"/>
                </a:lnTo>
                <a:lnTo>
                  <a:pt x="212" y="119"/>
                </a:lnTo>
                <a:lnTo>
                  <a:pt x="209" y="119"/>
                </a:lnTo>
                <a:lnTo>
                  <a:pt x="207" y="119"/>
                </a:lnTo>
                <a:lnTo>
                  <a:pt x="206" y="120"/>
                </a:lnTo>
                <a:lnTo>
                  <a:pt x="204" y="122"/>
                </a:lnTo>
                <a:lnTo>
                  <a:pt x="202" y="125"/>
                </a:lnTo>
                <a:lnTo>
                  <a:pt x="200" y="128"/>
                </a:lnTo>
                <a:lnTo>
                  <a:pt x="200" y="130"/>
                </a:lnTo>
                <a:lnTo>
                  <a:pt x="200" y="132"/>
                </a:lnTo>
                <a:lnTo>
                  <a:pt x="200" y="133"/>
                </a:lnTo>
                <a:lnTo>
                  <a:pt x="199" y="135"/>
                </a:lnTo>
                <a:lnTo>
                  <a:pt x="199" y="136"/>
                </a:lnTo>
                <a:lnTo>
                  <a:pt x="199" y="138"/>
                </a:lnTo>
                <a:lnTo>
                  <a:pt x="200" y="139"/>
                </a:lnTo>
                <a:lnTo>
                  <a:pt x="199" y="139"/>
                </a:lnTo>
                <a:lnTo>
                  <a:pt x="197" y="139"/>
                </a:lnTo>
                <a:lnTo>
                  <a:pt x="196" y="139"/>
                </a:lnTo>
                <a:lnTo>
                  <a:pt x="193" y="139"/>
                </a:lnTo>
                <a:lnTo>
                  <a:pt x="193" y="138"/>
                </a:lnTo>
                <a:lnTo>
                  <a:pt x="194" y="136"/>
                </a:lnTo>
                <a:lnTo>
                  <a:pt x="193" y="133"/>
                </a:lnTo>
                <a:lnTo>
                  <a:pt x="193" y="132"/>
                </a:lnTo>
                <a:lnTo>
                  <a:pt x="194" y="132"/>
                </a:lnTo>
                <a:lnTo>
                  <a:pt x="194" y="130"/>
                </a:lnTo>
                <a:lnTo>
                  <a:pt x="193" y="129"/>
                </a:lnTo>
                <a:lnTo>
                  <a:pt x="193" y="128"/>
                </a:lnTo>
                <a:lnTo>
                  <a:pt x="192" y="128"/>
                </a:lnTo>
                <a:lnTo>
                  <a:pt x="187" y="126"/>
                </a:lnTo>
                <a:lnTo>
                  <a:pt x="186" y="125"/>
                </a:lnTo>
                <a:lnTo>
                  <a:pt x="184" y="125"/>
                </a:lnTo>
                <a:lnTo>
                  <a:pt x="182" y="123"/>
                </a:lnTo>
                <a:lnTo>
                  <a:pt x="180" y="123"/>
                </a:lnTo>
                <a:lnTo>
                  <a:pt x="177" y="122"/>
                </a:lnTo>
                <a:lnTo>
                  <a:pt x="174" y="122"/>
                </a:lnTo>
                <a:lnTo>
                  <a:pt x="173" y="122"/>
                </a:lnTo>
                <a:lnTo>
                  <a:pt x="171" y="122"/>
                </a:lnTo>
                <a:lnTo>
                  <a:pt x="169" y="122"/>
                </a:lnTo>
                <a:lnTo>
                  <a:pt x="167" y="122"/>
                </a:lnTo>
                <a:lnTo>
                  <a:pt x="166" y="122"/>
                </a:lnTo>
                <a:lnTo>
                  <a:pt x="164" y="122"/>
                </a:lnTo>
                <a:lnTo>
                  <a:pt x="163" y="123"/>
                </a:lnTo>
                <a:lnTo>
                  <a:pt x="161" y="123"/>
                </a:lnTo>
                <a:lnTo>
                  <a:pt x="160" y="123"/>
                </a:lnTo>
                <a:lnTo>
                  <a:pt x="156" y="126"/>
                </a:lnTo>
                <a:lnTo>
                  <a:pt x="156" y="128"/>
                </a:lnTo>
                <a:lnTo>
                  <a:pt x="154" y="128"/>
                </a:lnTo>
                <a:lnTo>
                  <a:pt x="154" y="129"/>
                </a:lnTo>
                <a:lnTo>
                  <a:pt x="153" y="129"/>
                </a:lnTo>
                <a:lnTo>
                  <a:pt x="151" y="129"/>
                </a:lnTo>
                <a:lnTo>
                  <a:pt x="150" y="129"/>
                </a:lnTo>
                <a:lnTo>
                  <a:pt x="149" y="129"/>
                </a:lnTo>
                <a:lnTo>
                  <a:pt x="149" y="130"/>
                </a:lnTo>
                <a:lnTo>
                  <a:pt x="146" y="130"/>
                </a:lnTo>
                <a:lnTo>
                  <a:pt x="144" y="130"/>
                </a:lnTo>
                <a:lnTo>
                  <a:pt x="143" y="132"/>
                </a:lnTo>
                <a:lnTo>
                  <a:pt x="141" y="132"/>
                </a:lnTo>
                <a:lnTo>
                  <a:pt x="140" y="132"/>
                </a:lnTo>
                <a:lnTo>
                  <a:pt x="139" y="132"/>
                </a:lnTo>
                <a:lnTo>
                  <a:pt x="137" y="132"/>
                </a:lnTo>
                <a:lnTo>
                  <a:pt x="136" y="132"/>
                </a:lnTo>
                <a:lnTo>
                  <a:pt x="134" y="132"/>
                </a:lnTo>
                <a:lnTo>
                  <a:pt x="133" y="132"/>
                </a:lnTo>
                <a:lnTo>
                  <a:pt x="131" y="130"/>
                </a:lnTo>
                <a:lnTo>
                  <a:pt x="130" y="130"/>
                </a:lnTo>
                <a:lnTo>
                  <a:pt x="129" y="130"/>
                </a:lnTo>
                <a:lnTo>
                  <a:pt x="129" y="132"/>
                </a:lnTo>
                <a:lnTo>
                  <a:pt x="126" y="132"/>
                </a:lnTo>
                <a:lnTo>
                  <a:pt x="124" y="133"/>
                </a:lnTo>
                <a:lnTo>
                  <a:pt x="123" y="133"/>
                </a:lnTo>
                <a:lnTo>
                  <a:pt x="121" y="133"/>
                </a:lnTo>
                <a:lnTo>
                  <a:pt x="121" y="135"/>
                </a:lnTo>
                <a:lnTo>
                  <a:pt x="120" y="136"/>
                </a:lnTo>
                <a:lnTo>
                  <a:pt x="119" y="136"/>
                </a:lnTo>
                <a:lnTo>
                  <a:pt x="117" y="138"/>
                </a:lnTo>
                <a:lnTo>
                  <a:pt x="116" y="136"/>
                </a:lnTo>
                <a:lnTo>
                  <a:pt x="116" y="135"/>
                </a:lnTo>
                <a:lnTo>
                  <a:pt x="114" y="135"/>
                </a:lnTo>
                <a:lnTo>
                  <a:pt x="113" y="135"/>
                </a:lnTo>
                <a:lnTo>
                  <a:pt x="113" y="136"/>
                </a:lnTo>
                <a:lnTo>
                  <a:pt x="110" y="138"/>
                </a:lnTo>
                <a:lnTo>
                  <a:pt x="109" y="138"/>
                </a:lnTo>
                <a:lnTo>
                  <a:pt x="109" y="139"/>
                </a:lnTo>
                <a:lnTo>
                  <a:pt x="107" y="139"/>
                </a:lnTo>
                <a:lnTo>
                  <a:pt x="106" y="142"/>
                </a:lnTo>
                <a:lnTo>
                  <a:pt x="104" y="142"/>
                </a:lnTo>
                <a:lnTo>
                  <a:pt x="103" y="143"/>
                </a:lnTo>
                <a:lnTo>
                  <a:pt x="103" y="145"/>
                </a:lnTo>
                <a:lnTo>
                  <a:pt x="101" y="146"/>
                </a:lnTo>
                <a:lnTo>
                  <a:pt x="99" y="152"/>
                </a:lnTo>
                <a:lnTo>
                  <a:pt x="97" y="155"/>
                </a:lnTo>
                <a:lnTo>
                  <a:pt x="96" y="156"/>
                </a:lnTo>
                <a:lnTo>
                  <a:pt x="94" y="159"/>
                </a:lnTo>
                <a:lnTo>
                  <a:pt x="94" y="161"/>
                </a:lnTo>
                <a:lnTo>
                  <a:pt x="93" y="162"/>
                </a:lnTo>
                <a:lnTo>
                  <a:pt x="93" y="163"/>
                </a:lnTo>
                <a:lnTo>
                  <a:pt x="91" y="166"/>
                </a:lnTo>
                <a:lnTo>
                  <a:pt x="90" y="169"/>
                </a:lnTo>
                <a:lnTo>
                  <a:pt x="89" y="171"/>
                </a:lnTo>
                <a:lnTo>
                  <a:pt x="89" y="172"/>
                </a:lnTo>
                <a:lnTo>
                  <a:pt x="89" y="173"/>
                </a:lnTo>
                <a:lnTo>
                  <a:pt x="87" y="175"/>
                </a:lnTo>
                <a:lnTo>
                  <a:pt x="87" y="176"/>
                </a:lnTo>
                <a:lnTo>
                  <a:pt x="86" y="178"/>
                </a:lnTo>
                <a:lnTo>
                  <a:pt x="86" y="181"/>
                </a:lnTo>
                <a:lnTo>
                  <a:pt x="86" y="182"/>
                </a:lnTo>
                <a:lnTo>
                  <a:pt x="84" y="182"/>
                </a:lnTo>
                <a:lnTo>
                  <a:pt x="84" y="183"/>
                </a:lnTo>
                <a:lnTo>
                  <a:pt x="84" y="185"/>
                </a:lnTo>
                <a:lnTo>
                  <a:pt x="83" y="186"/>
                </a:lnTo>
                <a:lnTo>
                  <a:pt x="83" y="188"/>
                </a:lnTo>
                <a:lnTo>
                  <a:pt x="83" y="189"/>
                </a:lnTo>
                <a:lnTo>
                  <a:pt x="81" y="192"/>
                </a:lnTo>
                <a:lnTo>
                  <a:pt x="81" y="193"/>
                </a:lnTo>
                <a:lnTo>
                  <a:pt x="81" y="195"/>
                </a:lnTo>
                <a:lnTo>
                  <a:pt x="81" y="196"/>
                </a:lnTo>
                <a:lnTo>
                  <a:pt x="80" y="198"/>
                </a:lnTo>
                <a:lnTo>
                  <a:pt x="80" y="199"/>
                </a:lnTo>
                <a:lnTo>
                  <a:pt x="80" y="202"/>
                </a:lnTo>
                <a:lnTo>
                  <a:pt x="80" y="203"/>
                </a:lnTo>
                <a:lnTo>
                  <a:pt x="79" y="205"/>
                </a:lnTo>
                <a:lnTo>
                  <a:pt x="79" y="206"/>
                </a:lnTo>
                <a:lnTo>
                  <a:pt x="79" y="208"/>
                </a:lnTo>
                <a:lnTo>
                  <a:pt x="79" y="209"/>
                </a:lnTo>
                <a:lnTo>
                  <a:pt x="77" y="211"/>
                </a:lnTo>
                <a:lnTo>
                  <a:pt x="77" y="212"/>
                </a:lnTo>
                <a:lnTo>
                  <a:pt x="77" y="213"/>
                </a:lnTo>
                <a:lnTo>
                  <a:pt x="77" y="215"/>
                </a:lnTo>
                <a:lnTo>
                  <a:pt x="77" y="216"/>
                </a:lnTo>
                <a:lnTo>
                  <a:pt x="77" y="218"/>
                </a:lnTo>
                <a:lnTo>
                  <a:pt x="76" y="221"/>
                </a:lnTo>
                <a:lnTo>
                  <a:pt x="74" y="221"/>
                </a:lnTo>
                <a:lnTo>
                  <a:pt x="73" y="222"/>
                </a:lnTo>
                <a:lnTo>
                  <a:pt x="73" y="223"/>
                </a:lnTo>
                <a:lnTo>
                  <a:pt x="73" y="225"/>
                </a:lnTo>
                <a:lnTo>
                  <a:pt x="73" y="226"/>
                </a:lnTo>
                <a:lnTo>
                  <a:pt x="71" y="228"/>
                </a:lnTo>
                <a:lnTo>
                  <a:pt x="70" y="229"/>
                </a:lnTo>
                <a:lnTo>
                  <a:pt x="70" y="231"/>
                </a:lnTo>
                <a:lnTo>
                  <a:pt x="69" y="233"/>
                </a:lnTo>
                <a:lnTo>
                  <a:pt x="67" y="233"/>
                </a:lnTo>
                <a:lnTo>
                  <a:pt x="67" y="235"/>
                </a:lnTo>
                <a:lnTo>
                  <a:pt x="67" y="236"/>
                </a:lnTo>
                <a:lnTo>
                  <a:pt x="67" y="238"/>
                </a:lnTo>
                <a:lnTo>
                  <a:pt x="66" y="238"/>
                </a:lnTo>
                <a:lnTo>
                  <a:pt x="66" y="235"/>
                </a:lnTo>
                <a:lnTo>
                  <a:pt x="64" y="235"/>
                </a:lnTo>
                <a:lnTo>
                  <a:pt x="63" y="235"/>
                </a:lnTo>
                <a:lnTo>
                  <a:pt x="60" y="235"/>
                </a:lnTo>
                <a:lnTo>
                  <a:pt x="59" y="233"/>
                </a:lnTo>
                <a:lnTo>
                  <a:pt x="57" y="233"/>
                </a:lnTo>
                <a:lnTo>
                  <a:pt x="57" y="235"/>
                </a:lnTo>
                <a:lnTo>
                  <a:pt x="54" y="236"/>
                </a:lnTo>
                <a:lnTo>
                  <a:pt x="54" y="238"/>
                </a:lnTo>
                <a:lnTo>
                  <a:pt x="54" y="236"/>
                </a:lnTo>
                <a:lnTo>
                  <a:pt x="53" y="235"/>
                </a:lnTo>
                <a:lnTo>
                  <a:pt x="51" y="233"/>
                </a:lnTo>
                <a:lnTo>
                  <a:pt x="50" y="233"/>
                </a:lnTo>
                <a:lnTo>
                  <a:pt x="47" y="232"/>
                </a:lnTo>
                <a:lnTo>
                  <a:pt x="44" y="231"/>
                </a:lnTo>
                <a:lnTo>
                  <a:pt x="43" y="231"/>
                </a:lnTo>
                <a:lnTo>
                  <a:pt x="41" y="231"/>
                </a:lnTo>
                <a:lnTo>
                  <a:pt x="40" y="229"/>
                </a:lnTo>
                <a:lnTo>
                  <a:pt x="39" y="229"/>
                </a:lnTo>
                <a:lnTo>
                  <a:pt x="37" y="229"/>
                </a:lnTo>
                <a:lnTo>
                  <a:pt x="34" y="228"/>
                </a:lnTo>
                <a:lnTo>
                  <a:pt x="33" y="228"/>
                </a:lnTo>
                <a:lnTo>
                  <a:pt x="31" y="228"/>
                </a:lnTo>
                <a:lnTo>
                  <a:pt x="30" y="228"/>
                </a:lnTo>
                <a:lnTo>
                  <a:pt x="31" y="228"/>
                </a:lnTo>
                <a:lnTo>
                  <a:pt x="33" y="228"/>
                </a:lnTo>
                <a:lnTo>
                  <a:pt x="34" y="228"/>
                </a:lnTo>
                <a:lnTo>
                  <a:pt x="34" y="226"/>
                </a:lnTo>
                <a:lnTo>
                  <a:pt x="33" y="226"/>
                </a:lnTo>
                <a:lnTo>
                  <a:pt x="33" y="228"/>
                </a:lnTo>
                <a:lnTo>
                  <a:pt x="31" y="228"/>
                </a:lnTo>
                <a:lnTo>
                  <a:pt x="31" y="226"/>
                </a:lnTo>
                <a:lnTo>
                  <a:pt x="30" y="226"/>
                </a:lnTo>
                <a:lnTo>
                  <a:pt x="31" y="226"/>
                </a:lnTo>
                <a:lnTo>
                  <a:pt x="31" y="228"/>
                </a:lnTo>
                <a:lnTo>
                  <a:pt x="30" y="228"/>
                </a:lnTo>
                <a:lnTo>
                  <a:pt x="28" y="228"/>
                </a:lnTo>
                <a:lnTo>
                  <a:pt x="27" y="228"/>
                </a:lnTo>
                <a:lnTo>
                  <a:pt x="26" y="228"/>
                </a:lnTo>
                <a:lnTo>
                  <a:pt x="24" y="228"/>
                </a:lnTo>
                <a:lnTo>
                  <a:pt x="21" y="228"/>
                </a:lnTo>
                <a:lnTo>
                  <a:pt x="20" y="228"/>
                </a:lnTo>
                <a:lnTo>
                  <a:pt x="18" y="228"/>
                </a:lnTo>
                <a:lnTo>
                  <a:pt x="17" y="229"/>
                </a:lnTo>
                <a:lnTo>
                  <a:pt x="16" y="229"/>
                </a:lnTo>
                <a:lnTo>
                  <a:pt x="14" y="231"/>
                </a:lnTo>
                <a:lnTo>
                  <a:pt x="13" y="231"/>
                </a:lnTo>
                <a:lnTo>
                  <a:pt x="11" y="231"/>
                </a:lnTo>
                <a:lnTo>
                  <a:pt x="8" y="232"/>
                </a:lnTo>
                <a:lnTo>
                  <a:pt x="7" y="233"/>
                </a:lnTo>
                <a:lnTo>
                  <a:pt x="6" y="233"/>
                </a:lnTo>
                <a:lnTo>
                  <a:pt x="4" y="235"/>
                </a:lnTo>
                <a:lnTo>
                  <a:pt x="3" y="235"/>
                </a:lnTo>
                <a:lnTo>
                  <a:pt x="1" y="236"/>
                </a:lnTo>
                <a:lnTo>
                  <a:pt x="1" y="235"/>
                </a:lnTo>
                <a:lnTo>
                  <a:pt x="0" y="235"/>
                </a:lnTo>
              </a:path>
            </a:pathLst>
          </a:custGeom>
          <a:solidFill>
            <a:schemeClr val="bg1"/>
          </a:solidFill>
          <a:ln w="3175" cmpd="sng">
            <a:solidFill>
              <a:srgbClr val="808080"/>
            </a:solidFill>
            <a:prstDash val="solid"/>
            <a:round/>
            <a:headEnd/>
            <a:tailEnd/>
          </a:ln>
        </p:spPr>
        <p:txBody>
          <a:bodyPr/>
          <a:lstStyle/>
          <a:p>
            <a:endParaRPr lang="en-US"/>
          </a:p>
        </p:txBody>
      </p:sp>
      <p:sp>
        <p:nvSpPr>
          <p:cNvPr id="14727" name="Freeform 991"/>
          <p:cNvSpPr>
            <a:spLocks/>
          </p:cNvSpPr>
          <p:nvPr/>
        </p:nvSpPr>
        <p:spPr bwMode="auto">
          <a:xfrm>
            <a:off x="2862263" y="5094288"/>
            <a:ext cx="342900" cy="307975"/>
          </a:xfrm>
          <a:custGeom>
            <a:avLst/>
            <a:gdLst>
              <a:gd name="T0" fmla="*/ 46 w 289"/>
              <a:gd name="T1" fmla="*/ 0 h 358"/>
              <a:gd name="T2" fmla="*/ 42 w 289"/>
              <a:gd name="T3" fmla="*/ 11 h 358"/>
              <a:gd name="T4" fmla="*/ 33 w 289"/>
              <a:gd name="T5" fmla="*/ 28 h 358"/>
              <a:gd name="T6" fmla="*/ 30 w 289"/>
              <a:gd name="T7" fmla="*/ 45 h 358"/>
              <a:gd name="T8" fmla="*/ 26 w 289"/>
              <a:gd name="T9" fmla="*/ 58 h 358"/>
              <a:gd name="T10" fmla="*/ 25 w 289"/>
              <a:gd name="T11" fmla="*/ 70 h 358"/>
              <a:gd name="T12" fmla="*/ 0 w 289"/>
              <a:gd name="T13" fmla="*/ 77 h 358"/>
              <a:gd name="T14" fmla="*/ 62 w 289"/>
              <a:gd name="T15" fmla="*/ 108 h 358"/>
              <a:gd name="T16" fmla="*/ 62 w 289"/>
              <a:gd name="T17" fmla="*/ 173 h 358"/>
              <a:gd name="T18" fmla="*/ 63 w 289"/>
              <a:gd name="T19" fmla="*/ 198 h 358"/>
              <a:gd name="T20" fmla="*/ 79 w 289"/>
              <a:gd name="T21" fmla="*/ 214 h 358"/>
              <a:gd name="T22" fmla="*/ 87 w 289"/>
              <a:gd name="T23" fmla="*/ 224 h 358"/>
              <a:gd name="T24" fmla="*/ 89 w 289"/>
              <a:gd name="T25" fmla="*/ 231 h 358"/>
              <a:gd name="T26" fmla="*/ 97 w 289"/>
              <a:gd name="T27" fmla="*/ 231 h 358"/>
              <a:gd name="T28" fmla="*/ 112 w 289"/>
              <a:gd name="T29" fmla="*/ 228 h 358"/>
              <a:gd name="T30" fmla="*/ 120 w 289"/>
              <a:gd name="T31" fmla="*/ 238 h 358"/>
              <a:gd name="T32" fmla="*/ 130 w 289"/>
              <a:gd name="T33" fmla="*/ 237 h 358"/>
              <a:gd name="T34" fmla="*/ 145 w 289"/>
              <a:gd name="T35" fmla="*/ 231 h 358"/>
              <a:gd name="T36" fmla="*/ 159 w 289"/>
              <a:gd name="T37" fmla="*/ 233 h 358"/>
              <a:gd name="T38" fmla="*/ 165 w 289"/>
              <a:gd name="T39" fmla="*/ 245 h 358"/>
              <a:gd name="T40" fmla="*/ 160 w 289"/>
              <a:gd name="T41" fmla="*/ 254 h 358"/>
              <a:gd name="T42" fmla="*/ 166 w 289"/>
              <a:gd name="T43" fmla="*/ 264 h 358"/>
              <a:gd name="T44" fmla="*/ 172 w 289"/>
              <a:gd name="T45" fmla="*/ 281 h 358"/>
              <a:gd name="T46" fmla="*/ 170 w 289"/>
              <a:gd name="T47" fmla="*/ 308 h 358"/>
              <a:gd name="T48" fmla="*/ 189 w 289"/>
              <a:gd name="T49" fmla="*/ 333 h 358"/>
              <a:gd name="T50" fmla="*/ 209 w 289"/>
              <a:gd name="T51" fmla="*/ 348 h 358"/>
              <a:gd name="T52" fmla="*/ 228 w 289"/>
              <a:gd name="T53" fmla="*/ 357 h 358"/>
              <a:gd name="T54" fmla="*/ 253 w 289"/>
              <a:gd name="T55" fmla="*/ 348 h 358"/>
              <a:gd name="T56" fmla="*/ 268 w 289"/>
              <a:gd name="T57" fmla="*/ 336 h 358"/>
              <a:gd name="T58" fmla="*/ 261 w 289"/>
              <a:gd name="T59" fmla="*/ 324 h 358"/>
              <a:gd name="T60" fmla="*/ 262 w 289"/>
              <a:gd name="T61" fmla="*/ 314 h 358"/>
              <a:gd name="T62" fmla="*/ 272 w 289"/>
              <a:gd name="T63" fmla="*/ 304 h 358"/>
              <a:gd name="T64" fmla="*/ 283 w 289"/>
              <a:gd name="T65" fmla="*/ 297 h 358"/>
              <a:gd name="T66" fmla="*/ 278 w 289"/>
              <a:gd name="T67" fmla="*/ 286 h 358"/>
              <a:gd name="T68" fmla="*/ 273 w 289"/>
              <a:gd name="T69" fmla="*/ 263 h 358"/>
              <a:gd name="T70" fmla="*/ 249 w 289"/>
              <a:gd name="T71" fmla="*/ 251 h 358"/>
              <a:gd name="T72" fmla="*/ 232 w 289"/>
              <a:gd name="T73" fmla="*/ 234 h 358"/>
              <a:gd name="T74" fmla="*/ 216 w 289"/>
              <a:gd name="T75" fmla="*/ 237 h 358"/>
              <a:gd name="T76" fmla="*/ 199 w 289"/>
              <a:gd name="T77" fmla="*/ 231 h 358"/>
              <a:gd name="T78" fmla="*/ 178 w 289"/>
              <a:gd name="T79" fmla="*/ 213 h 358"/>
              <a:gd name="T80" fmla="*/ 178 w 289"/>
              <a:gd name="T81" fmla="*/ 195 h 358"/>
              <a:gd name="T82" fmla="*/ 196 w 289"/>
              <a:gd name="T83" fmla="*/ 181 h 358"/>
              <a:gd name="T84" fmla="*/ 205 w 289"/>
              <a:gd name="T85" fmla="*/ 181 h 358"/>
              <a:gd name="T86" fmla="*/ 225 w 289"/>
              <a:gd name="T87" fmla="*/ 180 h 358"/>
              <a:gd name="T88" fmla="*/ 229 w 289"/>
              <a:gd name="T89" fmla="*/ 164 h 358"/>
              <a:gd name="T90" fmla="*/ 223 w 289"/>
              <a:gd name="T91" fmla="*/ 147 h 358"/>
              <a:gd name="T92" fmla="*/ 215 w 289"/>
              <a:gd name="T93" fmla="*/ 125 h 358"/>
              <a:gd name="T94" fmla="*/ 203 w 289"/>
              <a:gd name="T95" fmla="*/ 125 h 358"/>
              <a:gd name="T96" fmla="*/ 188 w 289"/>
              <a:gd name="T97" fmla="*/ 133 h 358"/>
              <a:gd name="T98" fmla="*/ 178 w 289"/>
              <a:gd name="T99" fmla="*/ 131 h 358"/>
              <a:gd name="T100" fmla="*/ 170 w 289"/>
              <a:gd name="T101" fmla="*/ 127 h 358"/>
              <a:gd name="T102" fmla="*/ 159 w 289"/>
              <a:gd name="T103" fmla="*/ 121 h 358"/>
              <a:gd name="T104" fmla="*/ 160 w 289"/>
              <a:gd name="T105" fmla="*/ 130 h 358"/>
              <a:gd name="T106" fmla="*/ 146 w 289"/>
              <a:gd name="T107" fmla="*/ 125 h 358"/>
              <a:gd name="T108" fmla="*/ 140 w 289"/>
              <a:gd name="T109" fmla="*/ 108 h 358"/>
              <a:gd name="T110" fmla="*/ 130 w 289"/>
              <a:gd name="T111" fmla="*/ 92 h 358"/>
              <a:gd name="T112" fmla="*/ 120 w 289"/>
              <a:gd name="T113" fmla="*/ 81 h 358"/>
              <a:gd name="T114" fmla="*/ 110 w 289"/>
              <a:gd name="T115" fmla="*/ 67 h 358"/>
              <a:gd name="T116" fmla="*/ 103 w 289"/>
              <a:gd name="T117" fmla="*/ 55 h 358"/>
              <a:gd name="T118" fmla="*/ 93 w 289"/>
              <a:gd name="T119" fmla="*/ 52 h 358"/>
              <a:gd name="T120" fmla="*/ 75 w 289"/>
              <a:gd name="T121" fmla="*/ 40 h 358"/>
              <a:gd name="T122" fmla="*/ 72 w 289"/>
              <a:gd name="T123" fmla="*/ 27 h 358"/>
              <a:gd name="T124" fmla="*/ 67 w 289"/>
              <a:gd name="T125" fmla="*/ 10 h 3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9"/>
              <a:gd name="T190" fmla="*/ 0 h 358"/>
              <a:gd name="T191" fmla="*/ 289 w 289"/>
              <a:gd name="T192" fmla="*/ 358 h 35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9" h="358">
                <a:moveTo>
                  <a:pt x="59" y="7"/>
                </a:moveTo>
                <a:lnTo>
                  <a:pt x="57" y="7"/>
                </a:lnTo>
                <a:lnTo>
                  <a:pt x="56" y="7"/>
                </a:lnTo>
                <a:lnTo>
                  <a:pt x="55" y="7"/>
                </a:lnTo>
                <a:lnTo>
                  <a:pt x="53" y="7"/>
                </a:lnTo>
                <a:lnTo>
                  <a:pt x="52" y="7"/>
                </a:lnTo>
                <a:lnTo>
                  <a:pt x="50" y="7"/>
                </a:lnTo>
                <a:lnTo>
                  <a:pt x="50" y="5"/>
                </a:lnTo>
                <a:lnTo>
                  <a:pt x="49" y="5"/>
                </a:lnTo>
                <a:lnTo>
                  <a:pt x="49" y="4"/>
                </a:lnTo>
                <a:lnTo>
                  <a:pt x="50" y="4"/>
                </a:lnTo>
                <a:lnTo>
                  <a:pt x="50" y="2"/>
                </a:lnTo>
                <a:lnTo>
                  <a:pt x="50" y="1"/>
                </a:lnTo>
                <a:lnTo>
                  <a:pt x="49" y="1"/>
                </a:lnTo>
                <a:lnTo>
                  <a:pt x="47" y="0"/>
                </a:lnTo>
                <a:lnTo>
                  <a:pt x="46" y="0"/>
                </a:lnTo>
                <a:lnTo>
                  <a:pt x="45" y="0"/>
                </a:lnTo>
                <a:lnTo>
                  <a:pt x="43" y="0"/>
                </a:lnTo>
                <a:lnTo>
                  <a:pt x="43" y="1"/>
                </a:lnTo>
                <a:lnTo>
                  <a:pt x="42" y="1"/>
                </a:lnTo>
                <a:lnTo>
                  <a:pt x="42" y="2"/>
                </a:lnTo>
                <a:lnTo>
                  <a:pt x="43" y="2"/>
                </a:lnTo>
                <a:lnTo>
                  <a:pt x="43" y="4"/>
                </a:lnTo>
                <a:lnTo>
                  <a:pt x="45" y="2"/>
                </a:lnTo>
                <a:lnTo>
                  <a:pt x="45" y="4"/>
                </a:lnTo>
                <a:lnTo>
                  <a:pt x="46" y="5"/>
                </a:lnTo>
                <a:lnTo>
                  <a:pt x="45" y="5"/>
                </a:lnTo>
                <a:lnTo>
                  <a:pt x="45" y="7"/>
                </a:lnTo>
                <a:lnTo>
                  <a:pt x="45" y="8"/>
                </a:lnTo>
                <a:lnTo>
                  <a:pt x="43" y="10"/>
                </a:lnTo>
                <a:lnTo>
                  <a:pt x="42" y="10"/>
                </a:lnTo>
                <a:lnTo>
                  <a:pt x="42" y="11"/>
                </a:lnTo>
                <a:lnTo>
                  <a:pt x="42" y="12"/>
                </a:lnTo>
                <a:lnTo>
                  <a:pt x="40" y="12"/>
                </a:lnTo>
                <a:lnTo>
                  <a:pt x="40" y="14"/>
                </a:lnTo>
                <a:lnTo>
                  <a:pt x="40" y="15"/>
                </a:lnTo>
                <a:lnTo>
                  <a:pt x="39" y="17"/>
                </a:lnTo>
                <a:lnTo>
                  <a:pt x="39" y="18"/>
                </a:lnTo>
                <a:lnTo>
                  <a:pt x="39" y="20"/>
                </a:lnTo>
                <a:lnTo>
                  <a:pt x="37" y="20"/>
                </a:lnTo>
                <a:lnTo>
                  <a:pt x="37" y="21"/>
                </a:lnTo>
                <a:lnTo>
                  <a:pt x="36" y="21"/>
                </a:lnTo>
                <a:lnTo>
                  <a:pt x="36" y="22"/>
                </a:lnTo>
                <a:lnTo>
                  <a:pt x="36" y="24"/>
                </a:lnTo>
                <a:lnTo>
                  <a:pt x="35" y="25"/>
                </a:lnTo>
                <a:lnTo>
                  <a:pt x="35" y="27"/>
                </a:lnTo>
                <a:lnTo>
                  <a:pt x="35" y="28"/>
                </a:lnTo>
                <a:lnTo>
                  <a:pt x="33" y="28"/>
                </a:lnTo>
                <a:lnTo>
                  <a:pt x="33" y="30"/>
                </a:lnTo>
                <a:lnTo>
                  <a:pt x="33" y="31"/>
                </a:lnTo>
                <a:lnTo>
                  <a:pt x="32" y="31"/>
                </a:lnTo>
                <a:lnTo>
                  <a:pt x="32" y="32"/>
                </a:lnTo>
                <a:lnTo>
                  <a:pt x="32" y="34"/>
                </a:lnTo>
                <a:lnTo>
                  <a:pt x="32" y="35"/>
                </a:lnTo>
                <a:lnTo>
                  <a:pt x="32" y="37"/>
                </a:lnTo>
                <a:lnTo>
                  <a:pt x="32" y="38"/>
                </a:lnTo>
                <a:lnTo>
                  <a:pt x="32" y="40"/>
                </a:lnTo>
                <a:lnTo>
                  <a:pt x="32" y="41"/>
                </a:lnTo>
                <a:lnTo>
                  <a:pt x="32" y="42"/>
                </a:lnTo>
                <a:lnTo>
                  <a:pt x="30" y="42"/>
                </a:lnTo>
                <a:lnTo>
                  <a:pt x="29" y="42"/>
                </a:lnTo>
                <a:lnTo>
                  <a:pt x="29" y="44"/>
                </a:lnTo>
                <a:lnTo>
                  <a:pt x="29" y="45"/>
                </a:lnTo>
                <a:lnTo>
                  <a:pt x="30" y="45"/>
                </a:lnTo>
                <a:lnTo>
                  <a:pt x="29" y="45"/>
                </a:lnTo>
                <a:lnTo>
                  <a:pt x="29" y="47"/>
                </a:lnTo>
                <a:lnTo>
                  <a:pt x="29" y="48"/>
                </a:lnTo>
                <a:lnTo>
                  <a:pt x="29" y="50"/>
                </a:lnTo>
                <a:lnTo>
                  <a:pt x="30" y="50"/>
                </a:lnTo>
                <a:lnTo>
                  <a:pt x="30" y="51"/>
                </a:lnTo>
                <a:lnTo>
                  <a:pt x="30" y="52"/>
                </a:lnTo>
                <a:lnTo>
                  <a:pt x="30" y="54"/>
                </a:lnTo>
                <a:lnTo>
                  <a:pt x="29" y="54"/>
                </a:lnTo>
                <a:lnTo>
                  <a:pt x="30" y="54"/>
                </a:lnTo>
                <a:lnTo>
                  <a:pt x="29" y="54"/>
                </a:lnTo>
                <a:lnTo>
                  <a:pt x="29" y="55"/>
                </a:lnTo>
                <a:lnTo>
                  <a:pt x="29" y="57"/>
                </a:lnTo>
                <a:lnTo>
                  <a:pt x="27" y="57"/>
                </a:lnTo>
                <a:lnTo>
                  <a:pt x="26" y="57"/>
                </a:lnTo>
                <a:lnTo>
                  <a:pt x="26" y="58"/>
                </a:lnTo>
                <a:lnTo>
                  <a:pt x="25" y="58"/>
                </a:lnTo>
                <a:lnTo>
                  <a:pt x="25" y="60"/>
                </a:lnTo>
                <a:lnTo>
                  <a:pt x="25" y="61"/>
                </a:lnTo>
                <a:lnTo>
                  <a:pt x="25" y="62"/>
                </a:lnTo>
                <a:lnTo>
                  <a:pt x="23" y="62"/>
                </a:lnTo>
                <a:lnTo>
                  <a:pt x="25" y="62"/>
                </a:lnTo>
                <a:lnTo>
                  <a:pt x="23" y="62"/>
                </a:lnTo>
                <a:lnTo>
                  <a:pt x="25" y="64"/>
                </a:lnTo>
                <a:lnTo>
                  <a:pt x="25" y="65"/>
                </a:lnTo>
                <a:lnTo>
                  <a:pt x="23" y="65"/>
                </a:lnTo>
                <a:lnTo>
                  <a:pt x="25" y="65"/>
                </a:lnTo>
                <a:lnTo>
                  <a:pt x="25" y="67"/>
                </a:lnTo>
                <a:lnTo>
                  <a:pt x="25" y="68"/>
                </a:lnTo>
                <a:lnTo>
                  <a:pt x="26" y="68"/>
                </a:lnTo>
                <a:lnTo>
                  <a:pt x="25" y="68"/>
                </a:lnTo>
                <a:lnTo>
                  <a:pt x="25" y="70"/>
                </a:lnTo>
                <a:lnTo>
                  <a:pt x="23" y="70"/>
                </a:lnTo>
                <a:lnTo>
                  <a:pt x="22" y="70"/>
                </a:lnTo>
                <a:lnTo>
                  <a:pt x="22" y="71"/>
                </a:lnTo>
                <a:lnTo>
                  <a:pt x="20" y="71"/>
                </a:lnTo>
                <a:lnTo>
                  <a:pt x="19" y="71"/>
                </a:lnTo>
                <a:lnTo>
                  <a:pt x="17" y="72"/>
                </a:lnTo>
                <a:lnTo>
                  <a:pt x="16" y="72"/>
                </a:lnTo>
                <a:lnTo>
                  <a:pt x="15" y="72"/>
                </a:lnTo>
                <a:lnTo>
                  <a:pt x="13" y="72"/>
                </a:lnTo>
                <a:lnTo>
                  <a:pt x="12" y="72"/>
                </a:lnTo>
                <a:lnTo>
                  <a:pt x="7" y="72"/>
                </a:lnTo>
                <a:lnTo>
                  <a:pt x="6" y="72"/>
                </a:lnTo>
                <a:lnTo>
                  <a:pt x="5" y="74"/>
                </a:lnTo>
                <a:lnTo>
                  <a:pt x="5" y="75"/>
                </a:lnTo>
                <a:lnTo>
                  <a:pt x="2" y="77"/>
                </a:lnTo>
                <a:lnTo>
                  <a:pt x="0" y="77"/>
                </a:lnTo>
                <a:lnTo>
                  <a:pt x="3" y="80"/>
                </a:lnTo>
                <a:lnTo>
                  <a:pt x="9" y="87"/>
                </a:lnTo>
                <a:lnTo>
                  <a:pt x="16" y="85"/>
                </a:lnTo>
                <a:lnTo>
                  <a:pt x="20" y="85"/>
                </a:lnTo>
                <a:lnTo>
                  <a:pt x="26" y="85"/>
                </a:lnTo>
                <a:lnTo>
                  <a:pt x="27" y="87"/>
                </a:lnTo>
                <a:lnTo>
                  <a:pt x="29" y="87"/>
                </a:lnTo>
                <a:lnTo>
                  <a:pt x="32" y="90"/>
                </a:lnTo>
                <a:lnTo>
                  <a:pt x="37" y="94"/>
                </a:lnTo>
                <a:lnTo>
                  <a:pt x="39" y="95"/>
                </a:lnTo>
                <a:lnTo>
                  <a:pt x="45" y="98"/>
                </a:lnTo>
                <a:lnTo>
                  <a:pt x="46" y="100"/>
                </a:lnTo>
                <a:lnTo>
                  <a:pt x="50" y="102"/>
                </a:lnTo>
                <a:lnTo>
                  <a:pt x="52" y="102"/>
                </a:lnTo>
                <a:lnTo>
                  <a:pt x="59" y="107"/>
                </a:lnTo>
                <a:lnTo>
                  <a:pt x="62" y="108"/>
                </a:lnTo>
                <a:lnTo>
                  <a:pt x="63" y="108"/>
                </a:lnTo>
                <a:lnTo>
                  <a:pt x="66" y="111"/>
                </a:lnTo>
                <a:lnTo>
                  <a:pt x="72" y="114"/>
                </a:lnTo>
                <a:lnTo>
                  <a:pt x="77" y="117"/>
                </a:lnTo>
                <a:lnTo>
                  <a:pt x="77" y="118"/>
                </a:lnTo>
                <a:lnTo>
                  <a:pt x="75" y="130"/>
                </a:lnTo>
                <a:lnTo>
                  <a:pt x="75" y="134"/>
                </a:lnTo>
                <a:lnTo>
                  <a:pt x="72" y="140"/>
                </a:lnTo>
                <a:lnTo>
                  <a:pt x="72" y="143"/>
                </a:lnTo>
                <a:lnTo>
                  <a:pt x="70" y="148"/>
                </a:lnTo>
                <a:lnTo>
                  <a:pt x="69" y="155"/>
                </a:lnTo>
                <a:lnTo>
                  <a:pt x="66" y="167"/>
                </a:lnTo>
                <a:lnTo>
                  <a:pt x="66" y="168"/>
                </a:lnTo>
                <a:lnTo>
                  <a:pt x="65" y="170"/>
                </a:lnTo>
                <a:lnTo>
                  <a:pt x="63" y="171"/>
                </a:lnTo>
                <a:lnTo>
                  <a:pt x="62" y="173"/>
                </a:lnTo>
                <a:lnTo>
                  <a:pt x="60" y="174"/>
                </a:lnTo>
                <a:lnTo>
                  <a:pt x="57" y="175"/>
                </a:lnTo>
                <a:lnTo>
                  <a:pt x="56" y="177"/>
                </a:lnTo>
                <a:lnTo>
                  <a:pt x="55" y="178"/>
                </a:lnTo>
                <a:lnTo>
                  <a:pt x="52" y="180"/>
                </a:lnTo>
                <a:lnTo>
                  <a:pt x="50" y="181"/>
                </a:lnTo>
                <a:lnTo>
                  <a:pt x="47" y="183"/>
                </a:lnTo>
                <a:lnTo>
                  <a:pt x="50" y="185"/>
                </a:lnTo>
                <a:lnTo>
                  <a:pt x="52" y="188"/>
                </a:lnTo>
                <a:lnTo>
                  <a:pt x="55" y="191"/>
                </a:lnTo>
                <a:lnTo>
                  <a:pt x="56" y="193"/>
                </a:lnTo>
                <a:lnTo>
                  <a:pt x="57" y="194"/>
                </a:lnTo>
                <a:lnTo>
                  <a:pt x="59" y="195"/>
                </a:lnTo>
                <a:lnTo>
                  <a:pt x="62" y="197"/>
                </a:lnTo>
                <a:lnTo>
                  <a:pt x="63" y="197"/>
                </a:lnTo>
                <a:lnTo>
                  <a:pt x="63" y="198"/>
                </a:lnTo>
                <a:lnTo>
                  <a:pt x="65" y="198"/>
                </a:lnTo>
                <a:lnTo>
                  <a:pt x="67" y="201"/>
                </a:lnTo>
                <a:lnTo>
                  <a:pt x="67" y="203"/>
                </a:lnTo>
                <a:lnTo>
                  <a:pt x="69" y="201"/>
                </a:lnTo>
                <a:lnTo>
                  <a:pt x="72" y="200"/>
                </a:lnTo>
                <a:lnTo>
                  <a:pt x="73" y="200"/>
                </a:lnTo>
                <a:lnTo>
                  <a:pt x="75" y="200"/>
                </a:lnTo>
                <a:lnTo>
                  <a:pt x="76" y="201"/>
                </a:lnTo>
                <a:lnTo>
                  <a:pt x="77" y="201"/>
                </a:lnTo>
                <a:lnTo>
                  <a:pt x="77" y="203"/>
                </a:lnTo>
                <a:lnTo>
                  <a:pt x="76" y="203"/>
                </a:lnTo>
                <a:lnTo>
                  <a:pt x="76" y="205"/>
                </a:lnTo>
                <a:lnTo>
                  <a:pt x="76" y="207"/>
                </a:lnTo>
                <a:lnTo>
                  <a:pt x="76" y="210"/>
                </a:lnTo>
                <a:lnTo>
                  <a:pt x="77" y="211"/>
                </a:lnTo>
                <a:lnTo>
                  <a:pt x="79" y="214"/>
                </a:lnTo>
                <a:lnTo>
                  <a:pt x="79" y="215"/>
                </a:lnTo>
                <a:lnTo>
                  <a:pt x="79" y="217"/>
                </a:lnTo>
                <a:lnTo>
                  <a:pt x="80" y="215"/>
                </a:lnTo>
                <a:lnTo>
                  <a:pt x="82" y="215"/>
                </a:lnTo>
                <a:lnTo>
                  <a:pt x="83" y="215"/>
                </a:lnTo>
                <a:lnTo>
                  <a:pt x="85" y="215"/>
                </a:lnTo>
                <a:lnTo>
                  <a:pt x="86" y="215"/>
                </a:lnTo>
                <a:lnTo>
                  <a:pt x="86" y="217"/>
                </a:lnTo>
                <a:lnTo>
                  <a:pt x="86" y="218"/>
                </a:lnTo>
                <a:lnTo>
                  <a:pt x="86" y="220"/>
                </a:lnTo>
                <a:lnTo>
                  <a:pt x="87" y="220"/>
                </a:lnTo>
                <a:lnTo>
                  <a:pt x="87" y="221"/>
                </a:lnTo>
                <a:lnTo>
                  <a:pt x="87" y="223"/>
                </a:lnTo>
                <a:lnTo>
                  <a:pt x="86" y="223"/>
                </a:lnTo>
                <a:lnTo>
                  <a:pt x="87" y="223"/>
                </a:lnTo>
                <a:lnTo>
                  <a:pt x="87" y="224"/>
                </a:lnTo>
                <a:lnTo>
                  <a:pt x="87" y="225"/>
                </a:lnTo>
                <a:lnTo>
                  <a:pt x="86" y="225"/>
                </a:lnTo>
                <a:lnTo>
                  <a:pt x="86" y="227"/>
                </a:lnTo>
                <a:lnTo>
                  <a:pt x="86" y="228"/>
                </a:lnTo>
                <a:lnTo>
                  <a:pt x="85" y="228"/>
                </a:lnTo>
                <a:lnTo>
                  <a:pt x="86" y="228"/>
                </a:lnTo>
                <a:lnTo>
                  <a:pt x="87" y="228"/>
                </a:lnTo>
                <a:lnTo>
                  <a:pt x="89" y="228"/>
                </a:lnTo>
                <a:lnTo>
                  <a:pt x="89" y="230"/>
                </a:lnTo>
                <a:lnTo>
                  <a:pt x="87" y="230"/>
                </a:lnTo>
                <a:lnTo>
                  <a:pt x="87" y="231"/>
                </a:lnTo>
                <a:lnTo>
                  <a:pt x="89" y="231"/>
                </a:lnTo>
                <a:lnTo>
                  <a:pt x="89" y="233"/>
                </a:lnTo>
                <a:lnTo>
                  <a:pt x="90" y="233"/>
                </a:lnTo>
                <a:lnTo>
                  <a:pt x="90" y="231"/>
                </a:lnTo>
                <a:lnTo>
                  <a:pt x="89" y="231"/>
                </a:lnTo>
                <a:lnTo>
                  <a:pt x="90" y="231"/>
                </a:lnTo>
                <a:lnTo>
                  <a:pt x="92" y="231"/>
                </a:lnTo>
                <a:lnTo>
                  <a:pt x="92" y="230"/>
                </a:lnTo>
                <a:lnTo>
                  <a:pt x="93" y="230"/>
                </a:lnTo>
                <a:lnTo>
                  <a:pt x="93" y="228"/>
                </a:lnTo>
                <a:lnTo>
                  <a:pt x="93" y="230"/>
                </a:lnTo>
                <a:lnTo>
                  <a:pt x="93" y="228"/>
                </a:lnTo>
                <a:lnTo>
                  <a:pt x="95" y="228"/>
                </a:lnTo>
                <a:lnTo>
                  <a:pt x="95" y="230"/>
                </a:lnTo>
                <a:lnTo>
                  <a:pt x="96" y="230"/>
                </a:lnTo>
                <a:lnTo>
                  <a:pt x="96" y="231"/>
                </a:lnTo>
                <a:lnTo>
                  <a:pt x="96" y="233"/>
                </a:lnTo>
                <a:lnTo>
                  <a:pt x="97" y="233"/>
                </a:lnTo>
                <a:lnTo>
                  <a:pt x="99" y="233"/>
                </a:lnTo>
                <a:lnTo>
                  <a:pt x="99" y="231"/>
                </a:lnTo>
                <a:lnTo>
                  <a:pt x="97" y="231"/>
                </a:lnTo>
                <a:lnTo>
                  <a:pt x="97" y="230"/>
                </a:lnTo>
                <a:lnTo>
                  <a:pt x="99" y="230"/>
                </a:lnTo>
                <a:lnTo>
                  <a:pt x="100" y="230"/>
                </a:lnTo>
                <a:lnTo>
                  <a:pt x="102" y="230"/>
                </a:lnTo>
                <a:lnTo>
                  <a:pt x="102" y="231"/>
                </a:lnTo>
                <a:lnTo>
                  <a:pt x="103" y="231"/>
                </a:lnTo>
                <a:lnTo>
                  <a:pt x="105" y="231"/>
                </a:lnTo>
                <a:lnTo>
                  <a:pt x="106" y="231"/>
                </a:lnTo>
                <a:lnTo>
                  <a:pt x="106" y="230"/>
                </a:lnTo>
                <a:lnTo>
                  <a:pt x="106" y="231"/>
                </a:lnTo>
                <a:lnTo>
                  <a:pt x="107" y="231"/>
                </a:lnTo>
                <a:lnTo>
                  <a:pt x="109" y="231"/>
                </a:lnTo>
                <a:lnTo>
                  <a:pt x="109" y="230"/>
                </a:lnTo>
                <a:lnTo>
                  <a:pt x="109" y="228"/>
                </a:lnTo>
                <a:lnTo>
                  <a:pt x="110" y="228"/>
                </a:lnTo>
                <a:lnTo>
                  <a:pt x="112" y="228"/>
                </a:lnTo>
                <a:lnTo>
                  <a:pt x="113" y="230"/>
                </a:lnTo>
                <a:lnTo>
                  <a:pt x="115" y="230"/>
                </a:lnTo>
                <a:lnTo>
                  <a:pt x="115" y="231"/>
                </a:lnTo>
                <a:lnTo>
                  <a:pt x="115" y="233"/>
                </a:lnTo>
                <a:lnTo>
                  <a:pt x="116" y="233"/>
                </a:lnTo>
                <a:lnTo>
                  <a:pt x="118" y="233"/>
                </a:lnTo>
                <a:lnTo>
                  <a:pt x="119" y="233"/>
                </a:lnTo>
                <a:lnTo>
                  <a:pt x="118" y="234"/>
                </a:lnTo>
                <a:lnTo>
                  <a:pt x="118" y="235"/>
                </a:lnTo>
                <a:lnTo>
                  <a:pt x="118" y="237"/>
                </a:lnTo>
                <a:lnTo>
                  <a:pt x="119" y="237"/>
                </a:lnTo>
                <a:lnTo>
                  <a:pt x="119" y="235"/>
                </a:lnTo>
                <a:lnTo>
                  <a:pt x="120" y="235"/>
                </a:lnTo>
                <a:lnTo>
                  <a:pt x="120" y="237"/>
                </a:lnTo>
                <a:lnTo>
                  <a:pt x="122" y="238"/>
                </a:lnTo>
                <a:lnTo>
                  <a:pt x="120" y="238"/>
                </a:lnTo>
                <a:lnTo>
                  <a:pt x="120" y="240"/>
                </a:lnTo>
                <a:lnTo>
                  <a:pt x="120" y="241"/>
                </a:lnTo>
                <a:lnTo>
                  <a:pt x="120" y="243"/>
                </a:lnTo>
                <a:lnTo>
                  <a:pt x="122" y="243"/>
                </a:lnTo>
                <a:lnTo>
                  <a:pt x="123" y="243"/>
                </a:lnTo>
                <a:lnTo>
                  <a:pt x="125" y="243"/>
                </a:lnTo>
                <a:lnTo>
                  <a:pt x="126" y="243"/>
                </a:lnTo>
                <a:lnTo>
                  <a:pt x="126" y="241"/>
                </a:lnTo>
                <a:lnTo>
                  <a:pt x="128" y="241"/>
                </a:lnTo>
                <a:lnTo>
                  <a:pt x="128" y="240"/>
                </a:lnTo>
                <a:lnTo>
                  <a:pt x="128" y="238"/>
                </a:lnTo>
                <a:lnTo>
                  <a:pt x="128" y="240"/>
                </a:lnTo>
                <a:lnTo>
                  <a:pt x="129" y="240"/>
                </a:lnTo>
                <a:lnTo>
                  <a:pt x="130" y="240"/>
                </a:lnTo>
                <a:lnTo>
                  <a:pt x="130" y="238"/>
                </a:lnTo>
                <a:lnTo>
                  <a:pt x="130" y="237"/>
                </a:lnTo>
                <a:lnTo>
                  <a:pt x="132" y="237"/>
                </a:lnTo>
                <a:lnTo>
                  <a:pt x="132" y="235"/>
                </a:lnTo>
                <a:lnTo>
                  <a:pt x="133" y="235"/>
                </a:lnTo>
                <a:lnTo>
                  <a:pt x="135" y="235"/>
                </a:lnTo>
                <a:lnTo>
                  <a:pt x="133" y="235"/>
                </a:lnTo>
                <a:lnTo>
                  <a:pt x="133" y="237"/>
                </a:lnTo>
                <a:lnTo>
                  <a:pt x="135" y="237"/>
                </a:lnTo>
                <a:lnTo>
                  <a:pt x="136" y="237"/>
                </a:lnTo>
                <a:lnTo>
                  <a:pt x="138" y="237"/>
                </a:lnTo>
                <a:lnTo>
                  <a:pt x="138" y="235"/>
                </a:lnTo>
                <a:lnTo>
                  <a:pt x="139" y="235"/>
                </a:lnTo>
                <a:lnTo>
                  <a:pt x="139" y="234"/>
                </a:lnTo>
                <a:lnTo>
                  <a:pt x="140" y="234"/>
                </a:lnTo>
                <a:lnTo>
                  <a:pt x="142" y="234"/>
                </a:lnTo>
                <a:lnTo>
                  <a:pt x="143" y="233"/>
                </a:lnTo>
                <a:lnTo>
                  <a:pt x="145" y="231"/>
                </a:lnTo>
                <a:lnTo>
                  <a:pt x="145" y="230"/>
                </a:lnTo>
                <a:lnTo>
                  <a:pt x="145" y="228"/>
                </a:lnTo>
                <a:lnTo>
                  <a:pt x="146" y="228"/>
                </a:lnTo>
                <a:lnTo>
                  <a:pt x="146" y="230"/>
                </a:lnTo>
                <a:lnTo>
                  <a:pt x="146" y="231"/>
                </a:lnTo>
                <a:lnTo>
                  <a:pt x="148" y="231"/>
                </a:lnTo>
                <a:lnTo>
                  <a:pt x="148" y="233"/>
                </a:lnTo>
                <a:lnTo>
                  <a:pt x="149" y="233"/>
                </a:lnTo>
                <a:lnTo>
                  <a:pt x="150" y="231"/>
                </a:lnTo>
                <a:lnTo>
                  <a:pt x="150" y="230"/>
                </a:lnTo>
                <a:lnTo>
                  <a:pt x="152" y="230"/>
                </a:lnTo>
                <a:lnTo>
                  <a:pt x="153" y="231"/>
                </a:lnTo>
                <a:lnTo>
                  <a:pt x="155" y="231"/>
                </a:lnTo>
                <a:lnTo>
                  <a:pt x="156" y="231"/>
                </a:lnTo>
                <a:lnTo>
                  <a:pt x="158" y="233"/>
                </a:lnTo>
                <a:lnTo>
                  <a:pt x="159" y="233"/>
                </a:lnTo>
                <a:lnTo>
                  <a:pt x="159" y="234"/>
                </a:lnTo>
                <a:lnTo>
                  <a:pt x="160" y="234"/>
                </a:lnTo>
                <a:lnTo>
                  <a:pt x="162" y="234"/>
                </a:lnTo>
                <a:lnTo>
                  <a:pt x="162" y="235"/>
                </a:lnTo>
                <a:lnTo>
                  <a:pt x="162" y="237"/>
                </a:lnTo>
                <a:lnTo>
                  <a:pt x="163" y="237"/>
                </a:lnTo>
                <a:lnTo>
                  <a:pt x="165" y="238"/>
                </a:lnTo>
                <a:lnTo>
                  <a:pt x="165" y="240"/>
                </a:lnTo>
                <a:lnTo>
                  <a:pt x="166" y="240"/>
                </a:lnTo>
                <a:lnTo>
                  <a:pt x="166" y="241"/>
                </a:lnTo>
                <a:lnTo>
                  <a:pt x="165" y="241"/>
                </a:lnTo>
                <a:lnTo>
                  <a:pt x="163" y="241"/>
                </a:lnTo>
                <a:lnTo>
                  <a:pt x="163" y="243"/>
                </a:lnTo>
                <a:lnTo>
                  <a:pt x="163" y="244"/>
                </a:lnTo>
                <a:lnTo>
                  <a:pt x="165" y="244"/>
                </a:lnTo>
                <a:lnTo>
                  <a:pt x="165" y="245"/>
                </a:lnTo>
                <a:lnTo>
                  <a:pt x="165" y="247"/>
                </a:lnTo>
                <a:lnTo>
                  <a:pt x="163" y="247"/>
                </a:lnTo>
                <a:lnTo>
                  <a:pt x="163" y="248"/>
                </a:lnTo>
                <a:lnTo>
                  <a:pt x="165" y="248"/>
                </a:lnTo>
                <a:lnTo>
                  <a:pt x="166" y="250"/>
                </a:lnTo>
                <a:lnTo>
                  <a:pt x="165" y="251"/>
                </a:lnTo>
                <a:lnTo>
                  <a:pt x="165" y="250"/>
                </a:lnTo>
                <a:lnTo>
                  <a:pt x="165" y="251"/>
                </a:lnTo>
                <a:lnTo>
                  <a:pt x="163" y="251"/>
                </a:lnTo>
                <a:lnTo>
                  <a:pt x="163" y="250"/>
                </a:lnTo>
                <a:lnTo>
                  <a:pt x="162" y="250"/>
                </a:lnTo>
                <a:lnTo>
                  <a:pt x="162" y="251"/>
                </a:lnTo>
                <a:lnTo>
                  <a:pt x="160" y="251"/>
                </a:lnTo>
                <a:lnTo>
                  <a:pt x="159" y="253"/>
                </a:lnTo>
                <a:lnTo>
                  <a:pt x="160" y="253"/>
                </a:lnTo>
                <a:lnTo>
                  <a:pt x="160" y="254"/>
                </a:lnTo>
                <a:lnTo>
                  <a:pt x="160" y="255"/>
                </a:lnTo>
                <a:lnTo>
                  <a:pt x="160" y="257"/>
                </a:lnTo>
                <a:lnTo>
                  <a:pt x="162" y="257"/>
                </a:lnTo>
                <a:lnTo>
                  <a:pt x="162" y="258"/>
                </a:lnTo>
                <a:lnTo>
                  <a:pt x="162" y="260"/>
                </a:lnTo>
                <a:lnTo>
                  <a:pt x="162" y="261"/>
                </a:lnTo>
                <a:lnTo>
                  <a:pt x="163" y="261"/>
                </a:lnTo>
                <a:lnTo>
                  <a:pt x="163" y="263"/>
                </a:lnTo>
                <a:lnTo>
                  <a:pt x="165" y="264"/>
                </a:lnTo>
                <a:lnTo>
                  <a:pt x="166" y="263"/>
                </a:lnTo>
                <a:lnTo>
                  <a:pt x="166" y="261"/>
                </a:lnTo>
                <a:lnTo>
                  <a:pt x="168" y="261"/>
                </a:lnTo>
                <a:lnTo>
                  <a:pt x="169" y="261"/>
                </a:lnTo>
                <a:lnTo>
                  <a:pt x="169" y="263"/>
                </a:lnTo>
                <a:lnTo>
                  <a:pt x="168" y="264"/>
                </a:lnTo>
                <a:lnTo>
                  <a:pt x="166" y="264"/>
                </a:lnTo>
                <a:lnTo>
                  <a:pt x="166" y="265"/>
                </a:lnTo>
                <a:lnTo>
                  <a:pt x="168" y="265"/>
                </a:lnTo>
                <a:lnTo>
                  <a:pt x="169" y="264"/>
                </a:lnTo>
                <a:lnTo>
                  <a:pt x="170" y="264"/>
                </a:lnTo>
                <a:lnTo>
                  <a:pt x="170" y="265"/>
                </a:lnTo>
                <a:lnTo>
                  <a:pt x="172" y="265"/>
                </a:lnTo>
                <a:lnTo>
                  <a:pt x="170" y="267"/>
                </a:lnTo>
                <a:lnTo>
                  <a:pt x="170" y="268"/>
                </a:lnTo>
                <a:lnTo>
                  <a:pt x="170" y="270"/>
                </a:lnTo>
                <a:lnTo>
                  <a:pt x="170" y="273"/>
                </a:lnTo>
                <a:lnTo>
                  <a:pt x="170" y="274"/>
                </a:lnTo>
                <a:lnTo>
                  <a:pt x="170" y="276"/>
                </a:lnTo>
                <a:lnTo>
                  <a:pt x="170" y="277"/>
                </a:lnTo>
                <a:lnTo>
                  <a:pt x="170" y="278"/>
                </a:lnTo>
                <a:lnTo>
                  <a:pt x="170" y="280"/>
                </a:lnTo>
                <a:lnTo>
                  <a:pt x="172" y="281"/>
                </a:lnTo>
                <a:lnTo>
                  <a:pt x="172" y="283"/>
                </a:lnTo>
                <a:lnTo>
                  <a:pt x="172" y="284"/>
                </a:lnTo>
                <a:lnTo>
                  <a:pt x="172" y="286"/>
                </a:lnTo>
                <a:lnTo>
                  <a:pt x="172" y="287"/>
                </a:lnTo>
                <a:lnTo>
                  <a:pt x="172" y="290"/>
                </a:lnTo>
                <a:lnTo>
                  <a:pt x="172" y="291"/>
                </a:lnTo>
                <a:lnTo>
                  <a:pt x="172" y="293"/>
                </a:lnTo>
                <a:lnTo>
                  <a:pt x="170" y="293"/>
                </a:lnTo>
                <a:lnTo>
                  <a:pt x="170" y="296"/>
                </a:lnTo>
                <a:lnTo>
                  <a:pt x="169" y="297"/>
                </a:lnTo>
                <a:lnTo>
                  <a:pt x="169" y="298"/>
                </a:lnTo>
                <a:lnTo>
                  <a:pt x="168" y="300"/>
                </a:lnTo>
                <a:lnTo>
                  <a:pt x="168" y="303"/>
                </a:lnTo>
                <a:lnTo>
                  <a:pt x="168" y="304"/>
                </a:lnTo>
                <a:lnTo>
                  <a:pt x="169" y="306"/>
                </a:lnTo>
                <a:lnTo>
                  <a:pt x="170" y="308"/>
                </a:lnTo>
                <a:lnTo>
                  <a:pt x="172" y="311"/>
                </a:lnTo>
                <a:lnTo>
                  <a:pt x="173" y="314"/>
                </a:lnTo>
                <a:lnTo>
                  <a:pt x="173" y="316"/>
                </a:lnTo>
                <a:lnTo>
                  <a:pt x="173" y="317"/>
                </a:lnTo>
                <a:lnTo>
                  <a:pt x="175" y="318"/>
                </a:lnTo>
                <a:lnTo>
                  <a:pt x="176" y="320"/>
                </a:lnTo>
                <a:lnTo>
                  <a:pt x="178" y="321"/>
                </a:lnTo>
                <a:lnTo>
                  <a:pt x="179" y="323"/>
                </a:lnTo>
                <a:lnTo>
                  <a:pt x="180" y="324"/>
                </a:lnTo>
                <a:lnTo>
                  <a:pt x="180" y="326"/>
                </a:lnTo>
                <a:lnTo>
                  <a:pt x="182" y="327"/>
                </a:lnTo>
                <a:lnTo>
                  <a:pt x="183" y="327"/>
                </a:lnTo>
                <a:lnTo>
                  <a:pt x="183" y="328"/>
                </a:lnTo>
                <a:lnTo>
                  <a:pt x="185" y="330"/>
                </a:lnTo>
                <a:lnTo>
                  <a:pt x="186" y="331"/>
                </a:lnTo>
                <a:lnTo>
                  <a:pt x="189" y="333"/>
                </a:lnTo>
                <a:lnTo>
                  <a:pt x="190" y="334"/>
                </a:lnTo>
                <a:lnTo>
                  <a:pt x="193" y="338"/>
                </a:lnTo>
                <a:lnTo>
                  <a:pt x="195" y="338"/>
                </a:lnTo>
                <a:lnTo>
                  <a:pt x="195" y="340"/>
                </a:lnTo>
                <a:lnTo>
                  <a:pt x="196" y="341"/>
                </a:lnTo>
                <a:lnTo>
                  <a:pt x="196" y="343"/>
                </a:lnTo>
                <a:lnTo>
                  <a:pt x="196" y="344"/>
                </a:lnTo>
                <a:lnTo>
                  <a:pt x="198" y="346"/>
                </a:lnTo>
                <a:lnTo>
                  <a:pt x="205" y="341"/>
                </a:lnTo>
                <a:lnTo>
                  <a:pt x="206" y="343"/>
                </a:lnTo>
                <a:lnTo>
                  <a:pt x="208" y="343"/>
                </a:lnTo>
                <a:lnTo>
                  <a:pt x="208" y="344"/>
                </a:lnTo>
                <a:lnTo>
                  <a:pt x="209" y="344"/>
                </a:lnTo>
                <a:lnTo>
                  <a:pt x="209" y="346"/>
                </a:lnTo>
                <a:lnTo>
                  <a:pt x="209" y="347"/>
                </a:lnTo>
                <a:lnTo>
                  <a:pt x="209" y="348"/>
                </a:lnTo>
                <a:lnTo>
                  <a:pt x="210" y="348"/>
                </a:lnTo>
                <a:lnTo>
                  <a:pt x="212" y="348"/>
                </a:lnTo>
                <a:lnTo>
                  <a:pt x="213" y="347"/>
                </a:lnTo>
                <a:lnTo>
                  <a:pt x="213" y="346"/>
                </a:lnTo>
                <a:lnTo>
                  <a:pt x="213" y="344"/>
                </a:lnTo>
                <a:lnTo>
                  <a:pt x="215" y="343"/>
                </a:lnTo>
                <a:lnTo>
                  <a:pt x="216" y="343"/>
                </a:lnTo>
                <a:lnTo>
                  <a:pt x="223" y="343"/>
                </a:lnTo>
                <a:lnTo>
                  <a:pt x="223" y="346"/>
                </a:lnTo>
                <a:lnTo>
                  <a:pt x="223" y="347"/>
                </a:lnTo>
                <a:lnTo>
                  <a:pt x="222" y="348"/>
                </a:lnTo>
                <a:lnTo>
                  <a:pt x="222" y="350"/>
                </a:lnTo>
                <a:lnTo>
                  <a:pt x="222" y="351"/>
                </a:lnTo>
                <a:lnTo>
                  <a:pt x="222" y="353"/>
                </a:lnTo>
                <a:lnTo>
                  <a:pt x="220" y="354"/>
                </a:lnTo>
                <a:lnTo>
                  <a:pt x="228" y="357"/>
                </a:lnTo>
                <a:lnTo>
                  <a:pt x="226" y="357"/>
                </a:lnTo>
                <a:lnTo>
                  <a:pt x="228" y="357"/>
                </a:lnTo>
                <a:lnTo>
                  <a:pt x="228" y="358"/>
                </a:lnTo>
                <a:lnTo>
                  <a:pt x="230" y="358"/>
                </a:lnTo>
                <a:lnTo>
                  <a:pt x="232" y="358"/>
                </a:lnTo>
                <a:lnTo>
                  <a:pt x="233" y="357"/>
                </a:lnTo>
                <a:lnTo>
                  <a:pt x="235" y="357"/>
                </a:lnTo>
                <a:lnTo>
                  <a:pt x="236" y="357"/>
                </a:lnTo>
                <a:lnTo>
                  <a:pt x="238" y="357"/>
                </a:lnTo>
                <a:lnTo>
                  <a:pt x="240" y="356"/>
                </a:lnTo>
                <a:lnTo>
                  <a:pt x="242" y="354"/>
                </a:lnTo>
                <a:lnTo>
                  <a:pt x="243" y="354"/>
                </a:lnTo>
                <a:lnTo>
                  <a:pt x="245" y="353"/>
                </a:lnTo>
                <a:lnTo>
                  <a:pt x="248" y="351"/>
                </a:lnTo>
                <a:lnTo>
                  <a:pt x="250" y="350"/>
                </a:lnTo>
                <a:lnTo>
                  <a:pt x="253" y="348"/>
                </a:lnTo>
                <a:lnTo>
                  <a:pt x="253" y="347"/>
                </a:lnTo>
                <a:lnTo>
                  <a:pt x="255" y="347"/>
                </a:lnTo>
                <a:lnTo>
                  <a:pt x="258" y="347"/>
                </a:lnTo>
                <a:lnTo>
                  <a:pt x="259" y="347"/>
                </a:lnTo>
                <a:lnTo>
                  <a:pt x="261" y="347"/>
                </a:lnTo>
                <a:lnTo>
                  <a:pt x="262" y="346"/>
                </a:lnTo>
                <a:lnTo>
                  <a:pt x="266" y="344"/>
                </a:lnTo>
                <a:lnTo>
                  <a:pt x="268" y="343"/>
                </a:lnTo>
                <a:lnTo>
                  <a:pt x="269" y="343"/>
                </a:lnTo>
                <a:lnTo>
                  <a:pt x="271" y="341"/>
                </a:lnTo>
                <a:lnTo>
                  <a:pt x="272" y="341"/>
                </a:lnTo>
                <a:lnTo>
                  <a:pt x="272" y="340"/>
                </a:lnTo>
                <a:lnTo>
                  <a:pt x="272" y="338"/>
                </a:lnTo>
                <a:lnTo>
                  <a:pt x="271" y="337"/>
                </a:lnTo>
                <a:lnTo>
                  <a:pt x="269" y="337"/>
                </a:lnTo>
                <a:lnTo>
                  <a:pt x="268" y="336"/>
                </a:lnTo>
                <a:lnTo>
                  <a:pt x="266" y="334"/>
                </a:lnTo>
                <a:lnTo>
                  <a:pt x="265" y="334"/>
                </a:lnTo>
                <a:lnTo>
                  <a:pt x="263" y="334"/>
                </a:lnTo>
                <a:lnTo>
                  <a:pt x="262" y="334"/>
                </a:lnTo>
                <a:lnTo>
                  <a:pt x="262" y="333"/>
                </a:lnTo>
                <a:lnTo>
                  <a:pt x="261" y="333"/>
                </a:lnTo>
                <a:lnTo>
                  <a:pt x="261" y="331"/>
                </a:lnTo>
                <a:lnTo>
                  <a:pt x="259" y="331"/>
                </a:lnTo>
                <a:lnTo>
                  <a:pt x="259" y="328"/>
                </a:lnTo>
                <a:lnTo>
                  <a:pt x="258" y="328"/>
                </a:lnTo>
                <a:lnTo>
                  <a:pt x="258" y="327"/>
                </a:lnTo>
                <a:lnTo>
                  <a:pt x="259" y="327"/>
                </a:lnTo>
                <a:lnTo>
                  <a:pt x="261" y="326"/>
                </a:lnTo>
                <a:lnTo>
                  <a:pt x="262" y="326"/>
                </a:lnTo>
                <a:lnTo>
                  <a:pt x="261" y="326"/>
                </a:lnTo>
                <a:lnTo>
                  <a:pt x="261" y="324"/>
                </a:lnTo>
                <a:lnTo>
                  <a:pt x="261" y="323"/>
                </a:lnTo>
                <a:lnTo>
                  <a:pt x="259" y="321"/>
                </a:lnTo>
                <a:lnTo>
                  <a:pt x="259" y="320"/>
                </a:lnTo>
                <a:lnTo>
                  <a:pt x="259" y="318"/>
                </a:lnTo>
                <a:lnTo>
                  <a:pt x="259" y="317"/>
                </a:lnTo>
                <a:lnTo>
                  <a:pt x="258" y="317"/>
                </a:lnTo>
                <a:lnTo>
                  <a:pt x="258" y="316"/>
                </a:lnTo>
                <a:lnTo>
                  <a:pt x="256" y="316"/>
                </a:lnTo>
                <a:lnTo>
                  <a:pt x="256" y="314"/>
                </a:lnTo>
                <a:lnTo>
                  <a:pt x="256" y="313"/>
                </a:lnTo>
                <a:lnTo>
                  <a:pt x="256" y="311"/>
                </a:lnTo>
                <a:lnTo>
                  <a:pt x="258" y="313"/>
                </a:lnTo>
                <a:lnTo>
                  <a:pt x="258" y="314"/>
                </a:lnTo>
                <a:lnTo>
                  <a:pt x="259" y="314"/>
                </a:lnTo>
                <a:lnTo>
                  <a:pt x="261" y="314"/>
                </a:lnTo>
                <a:lnTo>
                  <a:pt x="262" y="314"/>
                </a:lnTo>
                <a:lnTo>
                  <a:pt x="262" y="316"/>
                </a:lnTo>
                <a:lnTo>
                  <a:pt x="263" y="316"/>
                </a:lnTo>
                <a:lnTo>
                  <a:pt x="265" y="316"/>
                </a:lnTo>
                <a:lnTo>
                  <a:pt x="266" y="317"/>
                </a:lnTo>
                <a:lnTo>
                  <a:pt x="268" y="317"/>
                </a:lnTo>
                <a:lnTo>
                  <a:pt x="269" y="316"/>
                </a:lnTo>
                <a:lnTo>
                  <a:pt x="269" y="314"/>
                </a:lnTo>
                <a:lnTo>
                  <a:pt x="269" y="313"/>
                </a:lnTo>
                <a:lnTo>
                  <a:pt x="269" y="311"/>
                </a:lnTo>
                <a:lnTo>
                  <a:pt x="271" y="310"/>
                </a:lnTo>
                <a:lnTo>
                  <a:pt x="271" y="308"/>
                </a:lnTo>
                <a:lnTo>
                  <a:pt x="272" y="308"/>
                </a:lnTo>
                <a:lnTo>
                  <a:pt x="273" y="307"/>
                </a:lnTo>
                <a:lnTo>
                  <a:pt x="273" y="306"/>
                </a:lnTo>
                <a:lnTo>
                  <a:pt x="272" y="306"/>
                </a:lnTo>
                <a:lnTo>
                  <a:pt x="272" y="304"/>
                </a:lnTo>
                <a:lnTo>
                  <a:pt x="271" y="304"/>
                </a:lnTo>
                <a:lnTo>
                  <a:pt x="272" y="304"/>
                </a:lnTo>
                <a:lnTo>
                  <a:pt x="272" y="303"/>
                </a:lnTo>
                <a:lnTo>
                  <a:pt x="272" y="301"/>
                </a:lnTo>
                <a:lnTo>
                  <a:pt x="272" y="300"/>
                </a:lnTo>
                <a:lnTo>
                  <a:pt x="272" y="298"/>
                </a:lnTo>
                <a:lnTo>
                  <a:pt x="273" y="297"/>
                </a:lnTo>
                <a:lnTo>
                  <a:pt x="275" y="296"/>
                </a:lnTo>
                <a:lnTo>
                  <a:pt x="276" y="296"/>
                </a:lnTo>
                <a:lnTo>
                  <a:pt x="276" y="294"/>
                </a:lnTo>
                <a:lnTo>
                  <a:pt x="278" y="294"/>
                </a:lnTo>
                <a:lnTo>
                  <a:pt x="279" y="294"/>
                </a:lnTo>
                <a:lnTo>
                  <a:pt x="281" y="294"/>
                </a:lnTo>
                <a:lnTo>
                  <a:pt x="282" y="294"/>
                </a:lnTo>
                <a:lnTo>
                  <a:pt x="283" y="298"/>
                </a:lnTo>
                <a:lnTo>
                  <a:pt x="283" y="297"/>
                </a:lnTo>
                <a:lnTo>
                  <a:pt x="285" y="297"/>
                </a:lnTo>
                <a:lnTo>
                  <a:pt x="286" y="296"/>
                </a:lnTo>
                <a:lnTo>
                  <a:pt x="286" y="294"/>
                </a:lnTo>
                <a:lnTo>
                  <a:pt x="288" y="294"/>
                </a:lnTo>
                <a:lnTo>
                  <a:pt x="288" y="293"/>
                </a:lnTo>
                <a:lnTo>
                  <a:pt x="288" y="291"/>
                </a:lnTo>
                <a:lnTo>
                  <a:pt x="289" y="291"/>
                </a:lnTo>
                <a:lnTo>
                  <a:pt x="288" y="290"/>
                </a:lnTo>
                <a:lnTo>
                  <a:pt x="286" y="288"/>
                </a:lnTo>
                <a:lnTo>
                  <a:pt x="286" y="287"/>
                </a:lnTo>
                <a:lnTo>
                  <a:pt x="285" y="286"/>
                </a:lnTo>
                <a:lnTo>
                  <a:pt x="283" y="286"/>
                </a:lnTo>
                <a:lnTo>
                  <a:pt x="281" y="287"/>
                </a:lnTo>
                <a:lnTo>
                  <a:pt x="279" y="287"/>
                </a:lnTo>
                <a:lnTo>
                  <a:pt x="278" y="287"/>
                </a:lnTo>
                <a:lnTo>
                  <a:pt x="278" y="286"/>
                </a:lnTo>
                <a:lnTo>
                  <a:pt x="276" y="286"/>
                </a:lnTo>
                <a:lnTo>
                  <a:pt x="276" y="284"/>
                </a:lnTo>
                <a:lnTo>
                  <a:pt x="276" y="283"/>
                </a:lnTo>
                <a:lnTo>
                  <a:pt x="278" y="280"/>
                </a:lnTo>
                <a:lnTo>
                  <a:pt x="278" y="278"/>
                </a:lnTo>
                <a:lnTo>
                  <a:pt x="278" y="277"/>
                </a:lnTo>
                <a:lnTo>
                  <a:pt x="278" y="276"/>
                </a:lnTo>
                <a:lnTo>
                  <a:pt x="276" y="274"/>
                </a:lnTo>
                <a:lnTo>
                  <a:pt x="275" y="273"/>
                </a:lnTo>
                <a:lnTo>
                  <a:pt x="273" y="271"/>
                </a:lnTo>
                <a:lnTo>
                  <a:pt x="273" y="270"/>
                </a:lnTo>
                <a:lnTo>
                  <a:pt x="275" y="268"/>
                </a:lnTo>
                <a:lnTo>
                  <a:pt x="275" y="265"/>
                </a:lnTo>
                <a:lnTo>
                  <a:pt x="276" y="264"/>
                </a:lnTo>
                <a:lnTo>
                  <a:pt x="275" y="264"/>
                </a:lnTo>
                <a:lnTo>
                  <a:pt x="273" y="263"/>
                </a:lnTo>
                <a:lnTo>
                  <a:pt x="272" y="263"/>
                </a:lnTo>
                <a:lnTo>
                  <a:pt x="271" y="261"/>
                </a:lnTo>
                <a:lnTo>
                  <a:pt x="269" y="260"/>
                </a:lnTo>
                <a:lnTo>
                  <a:pt x="268" y="258"/>
                </a:lnTo>
                <a:lnTo>
                  <a:pt x="266" y="258"/>
                </a:lnTo>
                <a:lnTo>
                  <a:pt x="266" y="257"/>
                </a:lnTo>
                <a:lnTo>
                  <a:pt x="265" y="257"/>
                </a:lnTo>
                <a:lnTo>
                  <a:pt x="263" y="257"/>
                </a:lnTo>
                <a:lnTo>
                  <a:pt x="262" y="257"/>
                </a:lnTo>
                <a:lnTo>
                  <a:pt x="259" y="255"/>
                </a:lnTo>
                <a:lnTo>
                  <a:pt x="258" y="255"/>
                </a:lnTo>
                <a:lnTo>
                  <a:pt x="256" y="255"/>
                </a:lnTo>
                <a:lnTo>
                  <a:pt x="255" y="254"/>
                </a:lnTo>
                <a:lnTo>
                  <a:pt x="253" y="254"/>
                </a:lnTo>
                <a:lnTo>
                  <a:pt x="250" y="253"/>
                </a:lnTo>
                <a:lnTo>
                  <a:pt x="249" y="251"/>
                </a:lnTo>
                <a:lnTo>
                  <a:pt x="248" y="250"/>
                </a:lnTo>
                <a:lnTo>
                  <a:pt x="246" y="250"/>
                </a:lnTo>
                <a:lnTo>
                  <a:pt x="245" y="251"/>
                </a:lnTo>
                <a:lnTo>
                  <a:pt x="243" y="250"/>
                </a:lnTo>
                <a:lnTo>
                  <a:pt x="243" y="248"/>
                </a:lnTo>
                <a:lnTo>
                  <a:pt x="242" y="248"/>
                </a:lnTo>
                <a:lnTo>
                  <a:pt x="242" y="247"/>
                </a:lnTo>
                <a:lnTo>
                  <a:pt x="242" y="245"/>
                </a:lnTo>
                <a:lnTo>
                  <a:pt x="240" y="244"/>
                </a:lnTo>
                <a:lnTo>
                  <a:pt x="239" y="243"/>
                </a:lnTo>
                <a:lnTo>
                  <a:pt x="236" y="240"/>
                </a:lnTo>
                <a:lnTo>
                  <a:pt x="235" y="238"/>
                </a:lnTo>
                <a:lnTo>
                  <a:pt x="233" y="237"/>
                </a:lnTo>
                <a:lnTo>
                  <a:pt x="232" y="237"/>
                </a:lnTo>
                <a:lnTo>
                  <a:pt x="232" y="235"/>
                </a:lnTo>
                <a:lnTo>
                  <a:pt x="232" y="234"/>
                </a:lnTo>
                <a:lnTo>
                  <a:pt x="230" y="233"/>
                </a:lnTo>
                <a:lnTo>
                  <a:pt x="229" y="233"/>
                </a:lnTo>
                <a:lnTo>
                  <a:pt x="228" y="233"/>
                </a:lnTo>
                <a:lnTo>
                  <a:pt x="226" y="233"/>
                </a:lnTo>
                <a:lnTo>
                  <a:pt x="226" y="234"/>
                </a:lnTo>
                <a:lnTo>
                  <a:pt x="226" y="235"/>
                </a:lnTo>
                <a:lnTo>
                  <a:pt x="225" y="235"/>
                </a:lnTo>
                <a:lnTo>
                  <a:pt x="223" y="235"/>
                </a:lnTo>
                <a:lnTo>
                  <a:pt x="223" y="237"/>
                </a:lnTo>
                <a:lnTo>
                  <a:pt x="222" y="237"/>
                </a:lnTo>
                <a:lnTo>
                  <a:pt x="222" y="238"/>
                </a:lnTo>
                <a:lnTo>
                  <a:pt x="220" y="238"/>
                </a:lnTo>
                <a:lnTo>
                  <a:pt x="219" y="238"/>
                </a:lnTo>
                <a:lnTo>
                  <a:pt x="219" y="237"/>
                </a:lnTo>
                <a:lnTo>
                  <a:pt x="218" y="237"/>
                </a:lnTo>
                <a:lnTo>
                  <a:pt x="216" y="237"/>
                </a:lnTo>
                <a:lnTo>
                  <a:pt x="215" y="237"/>
                </a:lnTo>
                <a:lnTo>
                  <a:pt x="215" y="238"/>
                </a:lnTo>
                <a:lnTo>
                  <a:pt x="213" y="238"/>
                </a:lnTo>
                <a:lnTo>
                  <a:pt x="212" y="240"/>
                </a:lnTo>
                <a:lnTo>
                  <a:pt x="212" y="241"/>
                </a:lnTo>
                <a:lnTo>
                  <a:pt x="212" y="243"/>
                </a:lnTo>
                <a:lnTo>
                  <a:pt x="210" y="243"/>
                </a:lnTo>
                <a:lnTo>
                  <a:pt x="209" y="243"/>
                </a:lnTo>
                <a:lnTo>
                  <a:pt x="206" y="243"/>
                </a:lnTo>
                <a:lnTo>
                  <a:pt x="205" y="241"/>
                </a:lnTo>
                <a:lnTo>
                  <a:pt x="203" y="240"/>
                </a:lnTo>
                <a:lnTo>
                  <a:pt x="202" y="238"/>
                </a:lnTo>
                <a:lnTo>
                  <a:pt x="200" y="237"/>
                </a:lnTo>
                <a:lnTo>
                  <a:pt x="200" y="235"/>
                </a:lnTo>
                <a:lnTo>
                  <a:pt x="199" y="233"/>
                </a:lnTo>
                <a:lnTo>
                  <a:pt x="199" y="231"/>
                </a:lnTo>
                <a:lnTo>
                  <a:pt x="199" y="230"/>
                </a:lnTo>
                <a:lnTo>
                  <a:pt x="198" y="228"/>
                </a:lnTo>
                <a:lnTo>
                  <a:pt x="196" y="227"/>
                </a:lnTo>
                <a:lnTo>
                  <a:pt x="195" y="227"/>
                </a:lnTo>
                <a:lnTo>
                  <a:pt x="193" y="225"/>
                </a:lnTo>
                <a:lnTo>
                  <a:pt x="192" y="224"/>
                </a:lnTo>
                <a:lnTo>
                  <a:pt x="190" y="223"/>
                </a:lnTo>
                <a:lnTo>
                  <a:pt x="189" y="223"/>
                </a:lnTo>
                <a:lnTo>
                  <a:pt x="188" y="221"/>
                </a:lnTo>
                <a:lnTo>
                  <a:pt x="186" y="221"/>
                </a:lnTo>
                <a:lnTo>
                  <a:pt x="185" y="221"/>
                </a:lnTo>
                <a:lnTo>
                  <a:pt x="183" y="220"/>
                </a:lnTo>
                <a:lnTo>
                  <a:pt x="180" y="217"/>
                </a:lnTo>
                <a:lnTo>
                  <a:pt x="179" y="215"/>
                </a:lnTo>
                <a:lnTo>
                  <a:pt x="178" y="214"/>
                </a:lnTo>
                <a:lnTo>
                  <a:pt x="178" y="213"/>
                </a:lnTo>
                <a:lnTo>
                  <a:pt x="176" y="213"/>
                </a:lnTo>
                <a:lnTo>
                  <a:pt x="176" y="211"/>
                </a:lnTo>
                <a:lnTo>
                  <a:pt x="175" y="211"/>
                </a:lnTo>
                <a:lnTo>
                  <a:pt x="175" y="210"/>
                </a:lnTo>
                <a:lnTo>
                  <a:pt x="175" y="208"/>
                </a:lnTo>
                <a:lnTo>
                  <a:pt x="175" y="207"/>
                </a:lnTo>
                <a:lnTo>
                  <a:pt x="173" y="205"/>
                </a:lnTo>
                <a:lnTo>
                  <a:pt x="173" y="204"/>
                </a:lnTo>
                <a:lnTo>
                  <a:pt x="173" y="203"/>
                </a:lnTo>
                <a:lnTo>
                  <a:pt x="175" y="203"/>
                </a:lnTo>
                <a:lnTo>
                  <a:pt x="175" y="201"/>
                </a:lnTo>
                <a:lnTo>
                  <a:pt x="175" y="200"/>
                </a:lnTo>
                <a:lnTo>
                  <a:pt x="175" y="198"/>
                </a:lnTo>
                <a:lnTo>
                  <a:pt x="176" y="198"/>
                </a:lnTo>
                <a:lnTo>
                  <a:pt x="176" y="197"/>
                </a:lnTo>
                <a:lnTo>
                  <a:pt x="178" y="195"/>
                </a:lnTo>
                <a:lnTo>
                  <a:pt x="179" y="194"/>
                </a:lnTo>
                <a:lnTo>
                  <a:pt x="179" y="193"/>
                </a:lnTo>
                <a:lnTo>
                  <a:pt x="180" y="193"/>
                </a:lnTo>
                <a:lnTo>
                  <a:pt x="180" y="191"/>
                </a:lnTo>
                <a:lnTo>
                  <a:pt x="180" y="190"/>
                </a:lnTo>
                <a:lnTo>
                  <a:pt x="182" y="190"/>
                </a:lnTo>
                <a:lnTo>
                  <a:pt x="182" y="188"/>
                </a:lnTo>
                <a:lnTo>
                  <a:pt x="183" y="188"/>
                </a:lnTo>
                <a:lnTo>
                  <a:pt x="185" y="187"/>
                </a:lnTo>
                <a:lnTo>
                  <a:pt x="186" y="187"/>
                </a:lnTo>
                <a:lnTo>
                  <a:pt x="188" y="185"/>
                </a:lnTo>
                <a:lnTo>
                  <a:pt x="189" y="184"/>
                </a:lnTo>
                <a:lnTo>
                  <a:pt x="190" y="184"/>
                </a:lnTo>
                <a:lnTo>
                  <a:pt x="193" y="183"/>
                </a:lnTo>
                <a:lnTo>
                  <a:pt x="195" y="183"/>
                </a:lnTo>
                <a:lnTo>
                  <a:pt x="196" y="181"/>
                </a:lnTo>
                <a:lnTo>
                  <a:pt x="196" y="180"/>
                </a:lnTo>
                <a:lnTo>
                  <a:pt x="198" y="180"/>
                </a:lnTo>
                <a:lnTo>
                  <a:pt x="198" y="177"/>
                </a:lnTo>
                <a:lnTo>
                  <a:pt x="199" y="175"/>
                </a:lnTo>
                <a:lnTo>
                  <a:pt x="200" y="174"/>
                </a:lnTo>
                <a:lnTo>
                  <a:pt x="202" y="174"/>
                </a:lnTo>
                <a:lnTo>
                  <a:pt x="202" y="173"/>
                </a:lnTo>
                <a:lnTo>
                  <a:pt x="203" y="173"/>
                </a:lnTo>
                <a:lnTo>
                  <a:pt x="205" y="173"/>
                </a:lnTo>
                <a:lnTo>
                  <a:pt x="206" y="173"/>
                </a:lnTo>
                <a:lnTo>
                  <a:pt x="206" y="174"/>
                </a:lnTo>
                <a:lnTo>
                  <a:pt x="206" y="175"/>
                </a:lnTo>
                <a:lnTo>
                  <a:pt x="206" y="177"/>
                </a:lnTo>
                <a:lnTo>
                  <a:pt x="206" y="178"/>
                </a:lnTo>
                <a:lnTo>
                  <a:pt x="205" y="180"/>
                </a:lnTo>
                <a:lnTo>
                  <a:pt x="205" y="181"/>
                </a:lnTo>
                <a:lnTo>
                  <a:pt x="206" y="181"/>
                </a:lnTo>
                <a:lnTo>
                  <a:pt x="206" y="183"/>
                </a:lnTo>
                <a:lnTo>
                  <a:pt x="208" y="183"/>
                </a:lnTo>
                <a:lnTo>
                  <a:pt x="208" y="181"/>
                </a:lnTo>
                <a:lnTo>
                  <a:pt x="209" y="178"/>
                </a:lnTo>
                <a:lnTo>
                  <a:pt x="210" y="178"/>
                </a:lnTo>
                <a:lnTo>
                  <a:pt x="212" y="177"/>
                </a:lnTo>
                <a:lnTo>
                  <a:pt x="213" y="175"/>
                </a:lnTo>
                <a:lnTo>
                  <a:pt x="215" y="175"/>
                </a:lnTo>
                <a:lnTo>
                  <a:pt x="216" y="175"/>
                </a:lnTo>
                <a:lnTo>
                  <a:pt x="218" y="175"/>
                </a:lnTo>
                <a:lnTo>
                  <a:pt x="219" y="175"/>
                </a:lnTo>
                <a:lnTo>
                  <a:pt x="220" y="177"/>
                </a:lnTo>
                <a:lnTo>
                  <a:pt x="222" y="178"/>
                </a:lnTo>
                <a:lnTo>
                  <a:pt x="223" y="180"/>
                </a:lnTo>
                <a:lnTo>
                  <a:pt x="225" y="180"/>
                </a:lnTo>
                <a:lnTo>
                  <a:pt x="226" y="180"/>
                </a:lnTo>
                <a:lnTo>
                  <a:pt x="226" y="178"/>
                </a:lnTo>
                <a:lnTo>
                  <a:pt x="228" y="178"/>
                </a:lnTo>
                <a:lnTo>
                  <a:pt x="228" y="177"/>
                </a:lnTo>
                <a:lnTo>
                  <a:pt x="228" y="175"/>
                </a:lnTo>
                <a:lnTo>
                  <a:pt x="226" y="174"/>
                </a:lnTo>
                <a:lnTo>
                  <a:pt x="226" y="173"/>
                </a:lnTo>
                <a:lnTo>
                  <a:pt x="225" y="171"/>
                </a:lnTo>
                <a:lnTo>
                  <a:pt x="223" y="171"/>
                </a:lnTo>
                <a:lnTo>
                  <a:pt x="223" y="170"/>
                </a:lnTo>
                <a:lnTo>
                  <a:pt x="223" y="168"/>
                </a:lnTo>
                <a:lnTo>
                  <a:pt x="225" y="167"/>
                </a:lnTo>
                <a:lnTo>
                  <a:pt x="226" y="167"/>
                </a:lnTo>
                <a:lnTo>
                  <a:pt x="228" y="165"/>
                </a:lnTo>
                <a:lnTo>
                  <a:pt x="228" y="164"/>
                </a:lnTo>
                <a:lnTo>
                  <a:pt x="229" y="164"/>
                </a:lnTo>
                <a:lnTo>
                  <a:pt x="229" y="163"/>
                </a:lnTo>
                <a:lnTo>
                  <a:pt x="230" y="163"/>
                </a:lnTo>
                <a:lnTo>
                  <a:pt x="230" y="161"/>
                </a:lnTo>
                <a:lnTo>
                  <a:pt x="230" y="160"/>
                </a:lnTo>
                <a:lnTo>
                  <a:pt x="232" y="160"/>
                </a:lnTo>
                <a:lnTo>
                  <a:pt x="230" y="158"/>
                </a:lnTo>
                <a:lnTo>
                  <a:pt x="230" y="157"/>
                </a:lnTo>
                <a:lnTo>
                  <a:pt x="230" y="155"/>
                </a:lnTo>
                <a:lnTo>
                  <a:pt x="229" y="155"/>
                </a:lnTo>
                <a:lnTo>
                  <a:pt x="228" y="154"/>
                </a:lnTo>
                <a:lnTo>
                  <a:pt x="228" y="153"/>
                </a:lnTo>
                <a:lnTo>
                  <a:pt x="226" y="153"/>
                </a:lnTo>
                <a:lnTo>
                  <a:pt x="226" y="151"/>
                </a:lnTo>
                <a:lnTo>
                  <a:pt x="225" y="151"/>
                </a:lnTo>
                <a:lnTo>
                  <a:pt x="223" y="148"/>
                </a:lnTo>
                <a:lnTo>
                  <a:pt x="223" y="147"/>
                </a:lnTo>
                <a:lnTo>
                  <a:pt x="222" y="147"/>
                </a:lnTo>
                <a:lnTo>
                  <a:pt x="220" y="145"/>
                </a:lnTo>
                <a:lnTo>
                  <a:pt x="219" y="144"/>
                </a:lnTo>
                <a:lnTo>
                  <a:pt x="219" y="143"/>
                </a:lnTo>
                <a:lnTo>
                  <a:pt x="218" y="141"/>
                </a:lnTo>
                <a:lnTo>
                  <a:pt x="218" y="140"/>
                </a:lnTo>
                <a:lnTo>
                  <a:pt x="218" y="138"/>
                </a:lnTo>
                <a:lnTo>
                  <a:pt x="216" y="137"/>
                </a:lnTo>
                <a:lnTo>
                  <a:pt x="216" y="135"/>
                </a:lnTo>
                <a:lnTo>
                  <a:pt x="216" y="134"/>
                </a:lnTo>
                <a:lnTo>
                  <a:pt x="216" y="131"/>
                </a:lnTo>
                <a:lnTo>
                  <a:pt x="218" y="130"/>
                </a:lnTo>
                <a:lnTo>
                  <a:pt x="218" y="128"/>
                </a:lnTo>
                <a:lnTo>
                  <a:pt x="216" y="128"/>
                </a:lnTo>
                <a:lnTo>
                  <a:pt x="215" y="127"/>
                </a:lnTo>
                <a:lnTo>
                  <a:pt x="215" y="125"/>
                </a:lnTo>
                <a:lnTo>
                  <a:pt x="213" y="124"/>
                </a:lnTo>
                <a:lnTo>
                  <a:pt x="213" y="122"/>
                </a:lnTo>
                <a:lnTo>
                  <a:pt x="213" y="121"/>
                </a:lnTo>
                <a:lnTo>
                  <a:pt x="213" y="120"/>
                </a:lnTo>
                <a:lnTo>
                  <a:pt x="213" y="118"/>
                </a:lnTo>
                <a:lnTo>
                  <a:pt x="212" y="118"/>
                </a:lnTo>
                <a:lnTo>
                  <a:pt x="210" y="118"/>
                </a:lnTo>
                <a:lnTo>
                  <a:pt x="209" y="120"/>
                </a:lnTo>
                <a:lnTo>
                  <a:pt x="208" y="120"/>
                </a:lnTo>
                <a:lnTo>
                  <a:pt x="208" y="121"/>
                </a:lnTo>
                <a:lnTo>
                  <a:pt x="208" y="120"/>
                </a:lnTo>
                <a:lnTo>
                  <a:pt x="206" y="121"/>
                </a:lnTo>
                <a:lnTo>
                  <a:pt x="206" y="122"/>
                </a:lnTo>
                <a:lnTo>
                  <a:pt x="206" y="124"/>
                </a:lnTo>
                <a:lnTo>
                  <a:pt x="205" y="124"/>
                </a:lnTo>
                <a:lnTo>
                  <a:pt x="203" y="125"/>
                </a:lnTo>
                <a:lnTo>
                  <a:pt x="203" y="127"/>
                </a:lnTo>
                <a:lnTo>
                  <a:pt x="202" y="127"/>
                </a:lnTo>
                <a:lnTo>
                  <a:pt x="202" y="128"/>
                </a:lnTo>
                <a:lnTo>
                  <a:pt x="202" y="127"/>
                </a:lnTo>
                <a:lnTo>
                  <a:pt x="199" y="130"/>
                </a:lnTo>
                <a:lnTo>
                  <a:pt x="198" y="130"/>
                </a:lnTo>
                <a:lnTo>
                  <a:pt x="196" y="130"/>
                </a:lnTo>
                <a:lnTo>
                  <a:pt x="195" y="131"/>
                </a:lnTo>
                <a:lnTo>
                  <a:pt x="195" y="130"/>
                </a:lnTo>
                <a:lnTo>
                  <a:pt x="193" y="130"/>
                </a:lnTo>
                <a:lnTo>
                  <a:pt x="192" y="130"/>
                </a:lnTo>
                <a:lnTo>
                  <a:pt x="192" y="131"/>
                </a:lnTo>
                <a:lnTo>
                  <a:pt x="190" y="131"/>
                </a:lnTo>
                <a:lnTo>
                  <a:pt x="190" y="133"/>
                </a:lnTo>
                <a:lnTo>
                  <a:pt x="189" y="133"/>
                </a:lnTo>
                <a:lnTo>
                  <a:pt x="188" y="133"/>
                </a:lnTo>
                <a:lnTo>
                  <a:pt x="186" y="133"/>
                </a:lnTo>
                <a:lnTo>
                  <a:pt x="188" y="130"/>
                </a:lnTo>
                <a:lnTo>
                  <a:pt x="188" y="128"/>
                </a:lnTo>
                <a:lnTo>
                  <a:pt x="186" y="127"/>
                </a:lnTo>
                <a:lnTo>
                  <a:pt x="185" y="124"/>
                </a:lnTo>
                <a:lnTo>
                  <a:pt x="183" y="122"/>
                </a:lnTo>
                <a:lnTo>
                  <a:pt x="183" y="121"/>
                </a:lnTo>
                <a:lnTo>
                  <a:pt x="182" y="121"/>
                </a:lnTo>
                <a:lnTo>
                  <a:pt x="180" y="121"/>
                </a:lnTo>
                <a:lnTo>
                  <a:pt x="180" y="122"/>
                </a:lnTo>
                <a:lnTo>
                  <a:pt x="180" y="124"/>
                </a:lnTo>
                <a:lnTo>
                  <a:pt x="179" y="125"/>
                </a:lnTo>
                <a:lnTo>
                  <a:pt x="178" y="127"/>
                </a:lnTo>
                <a:lnTo>
                  <a:pt x="179" y="128"/>
                </a:lnTo>
                <a:lnTo>
                  <a:pt x="179" y="130"/>
                </a:lnTo>
                <a:lnTo>
                  <a:pt x="178" y="131"/>
                </a:lnTo>
                <a:lnTo>
                  <a:pt x="179" y="131"/>
                </a:lnTo>
                <a:lnTo>
                  <a:pt x="179" y="133"/>
                </a:lnTo>
                <a:lnTo>
                  <a:pt x="178" y="133"/>
                </a:lnTo>
                <a:lnTo>
                  <a:pt x="176" y="133"/>
                </a:lnTo>
                <a:lnTo>
                  <a:pt x="176" y="134"/>
                </a:lnTo>
                <a:lnTo>
                  <a:pt x="175" y="134"/>
                </a:lnTo>
                <a:lnTo>
                  <a:pt x="175" y="135"/>
                </a:lnTo>
                <a:lnTo>
                  <a:pt x="173" y="134"/>
                </a:lnTo>
                <a:lnTo>
                  <a:pt x="172" y="133"/>
                </a:lnTo>
                <a:lnTo>
                  <a:pt x="172" y="131"/>
                </a:lnTo>
                <a:lnTo>
                  <a:pt x="172" y="130"/>
                </a:lnTo>
                <a:lnTo>
                  <a:pt x="173" y="130"/>
                </a:lnTo>
                <a:lnTo>
                  <a:pt x="175" y="130"/>
                </a:lnTo>
                <a:lnTo>
                  <a:pt x="173" y="128"/>
                </a:lnTo>
                <a:lnTo>
                  <a:pt x="172" y="128"/>
                </a:lnTo>
                <a:lnTo>
                  <a:pt x="170" y="127"/>
                </a:lnTo>
                <a:lnTo>
                  <a:pt x="172" y="127"/>
                </a:lnTo>
                <a:lnTo>
                  <a:pt x="170" y="127"/>
                </a:lnTo>
                <a:lnTo>
                  <a:pt x="169" y="127"/>
                </a:lnTo>
                <a:lnTo>
                  <a:pt x="168" y="127"/>
                </a:lnTo>
                <a:lnTo>
                  <a:pt x="166" y="127"/>
                </a:lnTo>
                <a:lnTo>
                  <a:pt x="166" y="125"/>
                </a:lnTo>
                <a:lnTo>
                  <a:pt x="165" y="127"/>
                </a:lnTo>
                <a:lnTo>
                  <a:pt x="165" y="125"/>
                </a:lnTo>
                <a:lnTo>
                  <a:pt x="165" y="124"/>
                </a:lnTo>
                <a:lnTo>
                  <a:pt x="166" y="122"/>
                </a:lnTo>
                <a:lnTo>
                  <a:pt x="165" y="122"/>
                </a:lnTo>
                <a:lnTo>
                  <a:pt x="163" y="122"/>
                </a:lnTo>
                <a:lnTo>
                  <a:pt x="162" y="121"/>
                </a:lnTo>
                <a:lnTo>
                  <a:pt x="160" y="120"/>
                </a:lnTo>
                <a:lnTo>
                  <a:pt x="159" y="120"/>
                </a:lnTo>
                <a:lnTo>
                  <a:pt x="159" y="121"/>
                </a:lnTo>
                <a:lnTo>
                  <a:pt x="158" y="122"/>
                </a:lnTo>
                <a:lnTo>
                  <a:pt x="158" y="124"/>
                </a:lnTo>
                <a:lnTo>
                  <a:pt x="159" y="124"/>
                </a:lnTo>
                <a:lnTo>
                  <a:pt x="159" y="122"/>
                </a:lnTo>
                <a:lnTo>
                  <a:pt x="159" y="124"/>
                </a:lnTo>
                <a:lnTo>
                  <a:pt x="159" y="125"/>
                </a:lnTo>
                <a:lnTo>
                  <a:pt x="158" y="127"/>
                </a:lnTo>
                <a:lnTo>
                  <a:pt x="156" y="127"/>
                </a:lnTo>
                <a:lnTo>
                  <a:pt x="156" y="128"/>
                </a:lnTo>
                <a:lnTo>
                  <a:pt x="158" y="128"/>
                </a:lnTo>
                <a:lnTo>
                  <a:pt x="158" y="127"/>
                </a:lnTo>
                <a:lnTo>
                  <a:pt x="159" y="128"/>
                </a:lnTo>
                <a:lnTo>
                  <a:pt x="160" y="128"/>
                </a:lnTo>
                <a:lnTo>
                  <a:pt x="162" y="130"/>
                </a:lnTo>
                <a:lnTo>
                  <a:pt x="160" y="131"/>
                </a:lnTo>
                <a:lnTo>
                  <a:pt x="160" y="130"/>
                </a:lnTo>
                <a:lnTo>
                  <a:pt x="159" y="130"/>
                </a:lnTo>
                <a:lnTo>
                  <a:pt x="158" y="131"/>
                </a:lnTo>
                <a:lnTo>
                  <a:pt x="158" y="133"/>
                </a:lnTo>
                <a:lnTo>
                  <a:pt x="158" y="134"/>
                </a:lnTo>
                <a:lnTo>
                  <a:pt x="158" y="133"/>
                </a:lnTo>
                <a:lnTo>
                  <a:pt x="156" y="133"/>
                </a:lnTo>
                <a:lnTo>
                  <a:pt x="155" y="133"/>
                </a:lnTo>
                <a:lnTo>
                  <a:pt x="153" y="133"/>
                </a:lnTo>
                <a:lnTo>
                  <a:pt x="152" y="133"/>
                </a:lnTo>
                <a:lnTo>
                  <a:pt x="150" y="133"/>
                </a:lnTo>
                <a:lnTo>
                  <a:pt x="150" y="131"/>
                </a:lnTo>
                <a:lnTo>
                  <a:pt x="149" y="130"/>
                </a:lnTo>
                <a:lnTo>
                  <a:pt x="149" y="128"/>
                </a:lnTo>
                <a:lnTo>
                  <a:pt x="148" y="128"/>
                </a:lnTo>
                <a:lnTo>
                  <a:pt x="148" y="127"/>
                </a:lnTo>
                <a:lnTo>
                  <a:pt x="146" y="125"/>
                </a:lnTo>
                <a:lnTo>
                  <a:pt x="148" y="124"/>
                </a:lnTo>
                <a:lnTo>
                  <a:pt x="148" y="122"/>
                </a:lnTo>
                <a:lnTo>
                  <a:pt x="149" y="121"/>
                </a:lnTo>
                <a:lnTo>
                  <a:pt x="149" y="120"/>
                </a:lnTo>
                <a:lnTo>
                  <a:pt x="149" y="118"/>
                </a:lnTo>
                <a:lnTo>
                  <a:pt x="149" y="117"/>
                </a:lnTo>
                <a:lnTo>
                  <a:pt x="149" y="115"/>
                </a:lnTo>
                <a:lnTo>
                  <a:pt x="148" y="114"/>
                </a:lnTo>
                <a:lnTo>
                  <a:pt x="148" y="112"/>
                </a:lnTo>
                <a:lnTo>
                  <a:pt x="146" y="112"/>
                </a:lnTo>
                <a:lnTo>
                  <a:pt x="146" y="111"/>
                </a:lnTo>
                <a:lnTo>
                  <a:pt x="146" y="110"/>
                </a:lnTo>
                <a:lnTo>
                  <a:pt x="145" y="108"/>
                </a:lnTo>
                <a:lnTo>
                  <a:pt x="143" y="107"/>
                </a:lnTo>
                <a:lnTo>
                  <a:pt x="142" y="107"/>
                </a:lnTo>
                <a:lnTo>
                  <a:pt x="140" y="108"/>
                </a:lnTo>
                <a:lnTo>
                  <a:pt x="139" y="108"/>
                </a:lnTo>
                <a:lnTo>
                  <a:pt x="138" y="108"/>
                </a:lnTo>
                <a:lnTo>
                  <a:pt x="136" y="108"/>
                </a:lnTo>
                <a:lnTo>
                  <a:pt x="135" y="107"/>
                </a:lnTo>
                <a:lnTo>
                  <a:pt x="133" y="107"/>
                </a:lnTo>
                <a:lnTo>
                  <a:pt x="132" y="105"/>
                </a:lnTo>
                <a:lnTo>
                  <a:pt x="130" y="104"/>
                </a:lnTo>
                <a:lnTo>
                  <a:pt x="130" y="102"/>
                </a:lnTo>
                <a:lnTo>
                  <a:pt x="129" y="102"/>
                </a:lnTo>
                <a:lnTo>
                  <a:pt x="129" y="101"/>
                </a:lnTo>
                <a:lnTo>
                  <a:pt x="129" y="100"/>
                </a:lnTo>
                <a:lnTo>
                  <a:pt x="130" y="98"/>
                </a:lnTo>
                <a:lnTo>
                  <a:pt x="130" y="97"/>
                </a:lnTo>
                <a:lnTo>
                  <a:pt x="130" y="95"/>
                </a:lnTo>
                <a:lnTo>
                  <a:pt x="130" y="94"/>
                </a:lnTo>
                <a:lnTo>
                  <a:pt x="130" y="92"/>
                </a:lnTo>
                <a:lnTo>
                  <a:pt x="129" y="91"/>
                </a:lnTo>
                <a:lnTo>
                  <a:pt x="129" y="90"/>
                </a:lnTo>
                <a:lnTo>
                  <a:pt x="129" y="88"/>
                </a:lnTo>
                <a:lnTo>
                  <a:pt x="129" y="87"/>
                </a:lnTo>
                <a:lnTo>
                  <a:pt x="129" y="85"/>
                </a:lnTo>
                <a:lnTo>
                  <a:pt x="129" y="84"/>
                </a:lnTo>
                <a:lnTo>
                  <a:pt x="129" y="82"/>
                </a:lnTo>
                <a:lnTo>
                  <a:pt x="129" y="81"/>
                </a:lnTo>
                <a:lnTo>
                  <a:pt x="128" y="81"/>
                </a:lnTo>
                <a:lnTo>
                  <a:pt x="126" y="81"/>
                </a:lnTo>
                <a:lnTo>
                  <a:pt x="125" y="81"/>
                </a:lnTo>
                <a:lnTo>
                  <a:pt x="125" y="82"/>
                </a:lnTo>
                <a:lnTo>
                  <a:pt x="123" y="82"/>
                </a:lnTo>
                <a:lnTo>
                  <a:pt x="122" y="82"/>
                </a:lnTo>
                <a:lnTo>
                  <a:pt x="120" y="82"/>
                </a:lnTo>
                <a:lnTo>
                  <a:pt x="120" y="81"/>
                </a:lnTo>
                <a:lnTo>
                  <a:pt x="119" y="81"/>
                </a:lnTo>
                <a:lnTo>
                  <a:pt x="118" y="80"/>
                </a:lnTo>
                <a:lnTo>
                  <a:pt x="118" y="78"/>
                </a:lnTo>
                <a:lnTo>
                  <a:pt x="116" y="78"/>
                </a:lnTo>
                <a:lnTo>
                  <a:pt x="115" y="78"/>
                </a:lnTo>
                <a:lnTo>
                  <a:pt x="115" y="77"/>
                </a:lnTo>
                <a:lnTo>
                  <a:pt x="115" y="75"/>
                </a:lnTo>
                <a:lnTo>
                  <a:pt x="116" y="74"/>
                </a:lnTo>
                <a:lnTo>
                  <a:pt x="116" y="72"/>
                </a:lnTo>
                <a:lnTo>
                  <a:pt x="116" y="71"/>
                </a:lnTo>
                <a:lnTo>
                  <a:pt x="116" y="70"/>
                </a:lnTo>
                <a:lnTo>
                  <a:pt x="116" y="68"/>
                </a:lnTo>
                <a:lnTo>
                  <a:pt x="115" y="67"/>
                </a:lnTo>
                <a:lnTo>
                  <a:pt x="113" y="67"/>
                </a:lnTo>
                <a:lnTo>
                  <a:pt x="112" y="67"/>
                </a:lnTo>
                <a:lnTo>
                  <a:pt x="110" y="67"/>
                </a:lnTo>
                <a:lnTo>
                  <a:pt x="109" y="67"/>
                </a:lnTo>
                <a:lnTo>
                  <a:pt x="107" y="67"/>
                </a:lnTo>
                <a:lnTo>
                  <a:pt x="106" y="65"/>
                </a:lnTo>
                <a:lnTo>
                  <a:pt x="106" y="64"/>
                </a:lnTo>
                <a:lnTo>
                  <a:pt x="105" y="62"/>
                </a:lnTo>
                <a:lnTo>
                  <a:pt x="105" y="61"/>
                </a:lnTo>
                <a:lnTo>
                  <a:pt x="106" y="60"/>
                </a:lnTo>
                <a:lnTo>
                  <a:pt x="106" y="58"/>
                </a:lnTo>
                <a:lnTo>
                  <a:pt x="107" y="57"/>
                </a:lnTo>
                <a:lnTo>
                  <a:pt x="109" y="55"/>
                </a:lnTo>
                <a:lnTo>
                  <a:pt x="109" y="54"/>
                </a:lnTo>
                <a:lnTo>
                  <a:pt x="107" y="52"/>
                </a:lnTo>
                <a:lnTo>
                  <a:pt x="106" y="52"/>
                </a:lnTo>
                <a:lnTo>
                  <a:pt x="105" y="52"/>
                </a:lnTo>
                <a:lnTo>
                  <a:pt x="103" y="54"/>
                </a:lnTo>
                <a:lnTo>
                  <a:pt x="103" y="55"/>
                </a:lnTo>
                <a:lnTo>
                  <a:pt x="103" y="57"/>
                </a:lnTo>
                <a:lnTo>
                  <a:pt x="102" y="55"/>
                </a:lnTo>
                <a:lnTo>
                  <a:pt x="100" y="55"/>
                </a:lnTo>
                <a:lnTo>
                  <a:pt x="99" y="55"/>
                </a:lnTo>
                <a:lnTo>
                  <a:pt x="99" y="54"/>
                </a:lnTo>
                <a:lnTo>
                  <a:pt x="99" y="52"/>
                </a:lnTo>
                <a:lnTo>
                  <a:pt x="99" y="51"/>
                </a:lnTo>
                <a:lnTo>
                  <a:pt x="97" y="51"/>
                </a:lnTo>
                <a:lnTo>
                  <a:pt x="97" y="50"/>
                </a:lnTo>
                <a:lnTo>
                  <a:pt x="96" y="50"/>
                </a:lnTo>
                <a:lnTo>
                  <a:pt x="96" y="48"/>
                </a:lnTo>
                <a:lnTo>
                  <a:pt x="95" y="48"/>
                </a:lnTo>
                <a:lnTo>
                  <a:pt x="95" y="50"/>
                </a:lnTo>
                <a:lnTo>
                  <a:pt x="93" y="50"/>
                </a:lnTo>
                <a:lnTo>
                  <a:pt x="93" y="51"/>
                </a:lnTo>
                <a:lnTo>
                  <a:pt x="93" y="52"/>
                </a:lnTo>
                <a:lnTo>
                  <a:pt x="92" y="52"/>
                </a:lnTo>
                <a:lnTo>
                  <a:pt x="89" y="52"/>
                </a:lnTo>
                <a:lnTo>
                  <a:pt x="87" y="52"/>
                </a:lnTo>
                <a:lnTo>
                  <a:pt x="86" y="52"/>
                </a:lnTo>
                <a:lnTo>
                  <a:pt x="86" y="51"/>
                </a:lnTo>
                <a:lnTo>
                  <a:pt x="85" y="51"/>
                </a:lnTo>
                <a:lnTo>
                  <a:pt x="85" y="50"/>
                </a:lnTo>
                <a:lnTo>
                  <a:pt x="83" y="48"/>
                </a:lnTo>
                <a:lnTo>
                  <a:pt x="82" y="48"/>
                </a:lnTo>
                <a:lnTo>
                  <a:pt x="80" y="48"/>
                </a:lnTo>
                <a:lnTo>
                  <a:pt x="79" y="47"/>
                </a:lnTo>
                <a:lnTo>
                  <a:pt x="77" y="45"/>
                </a:lnTo>
                <a:lnTo>
                  <a:pt x="77" y="44"/>
                </a:lnTo>
                <a:lnTo>
                  <a:pt x="76" y="42"/>
                </a:lnTo>
                <a:lnTo>
                  <a:pt x="75" y="41"/>
                </a:lnTo>
                <a:lnTo>
                  <a:pt x="75" y="40"/>
                </a:lnTo>
                <a:lnTo>
                  <a:pt x="75" y="38"/>
                </a:lnTo>
                <a:lnTo>
                  <a:pt x="75" y="37"/>
                </a:lnTo>
                <a:lnTo>
                  <a:pt x="76" y="35"/>
                </a:lnTo>
                <a:lnTo>
                  <a:pt x="76" y="34"/>
                </a:lnTo>
                <a:lnTo>
                  <a:pt x="77" y="34"/>
                </a:lnTo>
                <a:lnTo>
                  <a:pt x="79" y="32"/>
                </a:lnTo>
                <a:lnTo>
                  <a:pt x="79" y="31"/>
                </a:lnTo>
                <a:lnTo>
                  <a:pt x="77" y="31"/>
                </a:lnTo>
                <a:lnTo>
                  <a:pt x="76" y="31"/>
                </a:lnTo>
                <a:lnTo>
                  <a:pt x="75" y="31"/>
                </a:lnTo>
                <a:lnTo>
                  <a:pt x="73" y="31"/>
                </a:lnTo>
                <a:lnTo>
                  <a:pt x="73" y="30"/>
                </a:lnTo>
                <a:lnTo>
                  <a:pt x="72" y="30"/>
                </a:lnTo>
                <a:lnTo>
                  <a:pt x="72" y="28"/>
                </a:lnTo>
                <a:lnTo>
                  <a:pt x="70" y="27"/>
                </a:lnTo>
                <a:lnTo>
                  <a:pt x="72" y="27"/>
                </a:lnTo>
                <a:lnTo>
                  <a:pt x="72" y="25"/>
                </a:lnTo>
                <a:lnTo>
                  <a:pt x="73" y="25"/>
                </a:lnTo>
                <a:lnTo>
                  <a:pt x="75" y="25"/>
                </a:lnTo>
                <a:lnTo>
                  <a:pt x="75" y="24"/>
                </a:lnTo>
                <a:lnTo>
                  <a:pt x="76" y="24"/>
                </a:lnTo>
                <a:lnTo>
                  <a:pt x="76" y="22"/>
                </a:lnTo>
                <a:lnTo>
                  <a:pt x="76" y="21"/>
                </a:lnTo>
                <a:lnTo>
                  <a:pt x="76" y="20"/>
                </a:lnTo>
                <a:lnTo>
                  <a:pt x="76" y="18"/>
                </a:lnTo>
                <a:lnTo>
                  <a:pt x="75" y="17"/>
                </a:lnTo>
                <a:lnTo>
                  <a:pt x="73" y="17"/>
                </a:lnTo>
                <a:lnTo>
                  <a:pt x="72" y="15"/>
                </a:lnTo>
                <a:lnTo>
                  <a:pt x="70" y="14"/>
                </a:lnTo>
                <a:lnTo>
                  <a:pt x="69" y="12"/>
                </a:lnTo>
                <a:lnTo>
                  <a:pt x="69" y="11"/>
                </a:lnTo>
                <a:lnTo>
                  <a:pt x="67" y="10"/>
                </a:lnTo>
                <a:lnTo>
                  <a:pt x="67" y="8"/>
                </a:lnTo>
                <a:lnTo>
                  <a:pt x="66" y="8"/>
                </a:lnTo>
                <a:lnTo>
                  <a:pt x="65" y="8"/>
                </a:lnTo>
                <a:lnTo>
                  <a:pt x="63" y="8"/>
                </a:lnTo>
                <a:lnTo>
                  <a:pt x="62" y="7"/>
                </a:lnTo>
                <a:lnTo>
                  <a:pt x="60" y="7"/>
                </a:lnTo>
                <a:lnTo>
                  <a:pt x="59" y="7"/>
                </a:lnTo>
                <a:close/>
              </a:path>
            </a:pathLst>
          </a:custGeom>
          <a:solidFill>
            <a:schemeClr val="bg1"/>
          </a:solidFill>
          <a:ln w="3175" cmpd="sng">
            <a:solidFill>
              <a:srgbClr val="808080"/>
            </a:solidFill>
            <a:round/>
            <a:headEnd/>
            <a:tailEnd/>
          </a:ln>
        </p:spPr>
        <p:txBody>
          <a:bodyPr/>
          <a:lstStyle/>
          <a:p>
            <a:endParaRPr lang="en-US"/>
          </a:p>
        </p:txBody>
      </p:sp>
      <p:sp>
        <p:nvSpPr>
          <p:cNvPr id="14728" name="Freeform 992"/>
          <p:cNvSpPr>
            <a:spLocks/>
          </p:cNvSpPr>
          <p:nvPr/>
        </p:nvSpPr>
        <p:spPr bwMode="auto">
          <a:xfrm>
            <a:off x="2930525" y="5100638"/>
            <a:ext cx="274638" cy="301625"/>
          </a:xfrm>
          <a:custGeom>
            <a:avLst/>
            <a:gdLst>
              <a:gd name="T0" fmla="*/ 164 w 230"/>
              <a:gd name="T1" fmla="*/ 340 h 351"/>
              <a:gd name="T2" fmla="*/ 171 w 230"/>
              <a:gd name="T3" fmla="*/ 351 h 351"/>
              <a:gd name="T4" fmla="*/ 189 w 230"/>
              <a:gd name="T5" fmla="*/ 344 h 351"/>
              <a:gd name="T6" fmla="*/ 209 w 230"/>
              <a:gd name="T7" fmla="*/ 336 h 351"/>
              <a:gd name="T8" fmla="*/ 206 w 230"/>
              <a:gd name="T9" fmla="*/ 327 h 351"/>
              <a:gd name="T10" fmla="*/ 200 w 230"/>
              <a:gd name="T11" fmla="*/ 320 h 351"/>
              <a:gd name="T12" fmla="*/ 199 w 230"/>
              <a:gd name="T13" fmla="*/ 310 h 351"/>
              <a:gd name="T14" fmla="*/ 203 w 230"/>
              <a:gd name="T15" fmla="*/ 307 h 351"/>
              <a:gd name="T16" fmla="*/ 212 w 230"/>
              <a:gd name="T17" fmla="*/ 303 h 351"/>
              <a:gd name="T18" fmla="*/ 213 w 230"/>
              <a:gd name="T19" fmla="*/ 294 h 351"/>
              <a:gd name="T20" fmla="*/ 223 w 230"/>
              <a:gd name="T21" fmla="*/ 287 h 351"/>
              <a:gd name="T22" fmla="*/ 229 w 230"/>
              <a:gd name="T23" fmla="*/ 283 h 351"/>
              <a:gd name="T24" fmla="*/ 217 w 230"/>
              <a:gd name="T25" fmla="*/ 277 h 351"/>
              <a:gd name="T26" fmla="*/ 216 w 230"/>
              <a:gd name="T27" fmla="*/ 261 h 351"/>
              <a:gd name="T28" fmla="*/ 207 w 230"/>
              <a:gd name="T29" fmla="*/ 250 h 351"/>
              <a:gd name="T30" fmla="*/ 190 w 230"/>
              <a:gd name="T31" fmla="*/ 244 h 351"/>
              <a:gd name="T32" fmla="*/ 180 w 230"/>
              <a:gd name="T33" fmla="*/ 236 h 351"/>
              <a:gd name="T34" fmla="*/ 167 w 230"/>
              <a:gd name="T35" fmla="*/ 226 h 351"/>
              <a:gd name="T36" fmla="*/ 160 w 230"/>
              <a:gd name="T37" fmla="*/ 230 h 351"/>
              <a:gd name="T38" fmla="*/ 150 w 230"/>
              <a:gd name="T39" fmla="*/ 236 h 351"/>
              <a:gd name="T40" fmla="*/ 139 w 230"/>
              <a:gd name="T41" fmla="*/ 221 h 351"/>
              <a:gd name="T42" fmla="*/ 124 w 230"/>
              <a:gd name="T43" fmla="*/ 213 h 351"/>
              <a:gd name="T44" fmla="*/ 116 w 230"/>
              <a:gd name="T45" fmla="*/ 200 h 351"/>
              <a:gd name="T46" fmla="*/ 119 w 230"/>
              <a:gd name="T47" fmla="*/ 188 h 351"/>
              <a:gd name="T48" fmla="*/ 127 w 230"/>
              <a:gd name="T49" fmla="*/ 180 h 351"/>
              <a:gd name="T50" fmla="*/ 140 w 230"/>
              <a:gd name="T51" fmla="*/ 168 h 351"/>
              <a:gd name="T52" fmla="*/ 147 w 230"/>
              <a:gd name="T53" fmla="*/ 171 h 351"/>
              <a:gd name="T54" fmla="*/ 154 w 230"/>
              <a:gd name="T55" fmla="*/ 168 h 351"/>
              <a:gd name="T56" fmla="*/ 167 w 230"/>
              <a:gd name="T57" fmla="*/ 171 h 351"/>
              <a:gd name="T58" fmla="*/ 166 w 230"/>
              <a:gd name="T59" fmla="*/ 160 h 351"/>
              <a:gd name="T60" fmla="*/ 171 w 230"/>
              <a:gd name="T61" fmla="*/ 151 h 351"/>
              <a:gd name="T62" fmla="*/ 164 w 230"/>
              <a:gd name="T63" fmla="*/ 140 h 351"/>
              <a:gd name="T64" fmla="*/ 157 w 230"/>
              <a:gd name="T65" fmla="*/ 127 h 351"/>
              <a:gd name="T66" fmla="*/ 154 w 230"/>
              <a:gd name="T67" fmla="*/ 113 h 351"/>
              <a:gd name="T68" fmla="*/ 147 w 230"/>
              <a:gd name="T69" fmla="*/ 117 h 351"/>
              <a:gd name="T70" fmla="*/ 136 w 230"/>
              <a:gd name="T71" fmla="*/ 124 h 351"/>
              <a:gd name="T72" fmla="*/ 129 w 230"/>
              <a:gd name="T73" fmla="*/ 123 h 351"/>
              <a:gd name="T74" fmla="*/ 120 w 230"/>
              <a:gd name="T75" fmla="*/ 118 h 351"/>
              <a:gd name="T76" fmla="*/ 116 w 230"/>
              <a:gd name="T77" fmla="*/ 127 h 351"/>
              <a:gd name="T78" fmla="*/ 111 w 230"/>
              <a:gd name="T79" fmla="*/ 120 h 351"/>
              <a:gd name="T80" fmla="*/ 107 w 230"/>
              <a:gd name="T81" fmla="*/ 115 h 351"/>
              <a:gd name="T82" fmla="*/ 100 w 230"/>
              <a:gd name="T83" fmla="*/ 115 h 351"/>
              <a:gd name="T84" fmla="*/ 103 w 230"/>
              <a:gd name="T85" fmla="*/ 123 h 351"/>
              <a:gd name="T86" fmla="*/ 94 w 230"/>
              <a:gd name="T87" fmla="*/ 126 h 351"/>
              <a:gd name="T88" fmla="*/ 89 w 230"/>
              <a:gd name="T89" fmla="*/ 115 h 351"/>
              <a:gd name="T90" fmla="*/ 87 w 230"/>
              <a:gd name="T91" fmla="*/ 103 h 351"/>
              <a:gd name="T92" fmla="*/ 73 w 230"/>
              <a:gd name="T93" fmla="*/ 98 h 351"/>
              <a:gd name="T94" fmla="*/ 71 w 230"/>
              <a:gd name="T95" fmla="*/ 85 h 351"/>
              <a:gd name="T96" fmla="*/ 67 w 230"/>
              <a:gd name="T97" fmla="*/ 74 h 351"/>
              <a:gd name="T98" fmla="*/ 57 w 230"/>
              <a:gd name="T99" fmla="*/ 71 h 351"/>
              <a:gd name="T100" fmla="*/ 54 w 230"/>
              <a:gd name="T101" fmla="*/ 60 h 351"/>
              <a:gd name="T102" fmla="*/ 47 w 230"/>
              <a:gd name="T103" fmla="*/ 51 h 351"/>
              <a:gd name="T104" fmla="*/ 43 w 230"/>
              <a:gd name="T105" fmla="*/ 48 h 351"/>
              <a:gd name="T106" fmla="*/ 36 w 230"/>
              <a:gd name="T107" fmla="*/ 41 h 351"/>
              <a:gd name="T108" fmla="*/ 26 w 230"/>
              <a:gd name="T109" fmla="*/ 44 h 351"/>
              <a:gd name="T110" fmla="*/ 16 w 230"/>
              <a:gd name="T111" fmla="*/ 33 h 351"/>
              <a:gd name="T112" fmla="*/ 16 w 230"/>
              <a:gd name="T113" fmla="*/ 24 h 351"/>
              <a:gd name="T114" fmla="*/ 16 w 230"/>
              <a:gd name="T115" fmla="*/ 17 h 351"/>
              <a:gd name="T116" fmla="*/ 10 w 230"/>
              <a:gd name="T117" fmla="*/ 5 h 3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30"/>
              <a:gd name="T178" fmla="*/ 0 h 351"/>
              <a:gd name="T179" fmla="*/ 230 w 230"/>
              <a:gd name="T180" fmla="*/ 351 h 35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30" h="351">
                <a:moveTo>
                  <a:pt x="151" y="341"/>
                </a:moveTo>
                <a:lnTo>
                  <a:pt x="153" y="341"/>
                </a:lnTo>
                <a:lnTo>
                  <a:pt x="154" y="340"/>
                </a:lnTo>
                <a:lnTo>
                  <a:pt x="154" y="339"/>
                </a:lnTo>
                <a:lnTo>
                  <a:pt x="154" y="337"/>
                </a:lnTo>
                <a:lnTo>
                  <a:pt x="156" y="336"/>
                </a:lnTo>
                <a:lnTo>
                  <a:pt x="157" y="336"/>
                </a:lnTo>
                <a:lnTo>
                  <a:pt x="164" y="336"/>
                </a:lnTo>
                <a:lnTo>
                  <a:pt x="164" y="339"/>
                </a:lnTo>
                <a:lnTo>
                  <a:pt x="164" y="340"/>
                </a:lnTo>
                <a:lnTo>
                  <a:pt x="163" y="341"/>
                </a:lnTo>
                <a:lnTo>
                  <a:pt x="163" y="343"/>
                </a:lnTo>
                <a:lnTo>
                  <a:pt x="163" y="344"/>
                </a:lnTo>
                <a:lnTo>
                  <a:pt x="163" y="346"/>
                </a:lnTo>
                <a:lnTo>
                  <a:pt x="161" y="347"/>
                </a:lnTo>
                <a:lnTo>
                  <a:pt x="169" y="350"/>
                </a:lnTo>
                <a:lnTo>
                  <a:pt x="167" y="350"/>
                </a:lnTo>
                <a:lnTo>
                  <a:pt x="169" y="350"/>
                </a:lnTo>
                <a:lnTo>
                  <a:pt x="169" y="351"/>
                </a:lnTo>
                <a:lnTo>
                  <a:pt x="171" y="351"/>
                </a:lnTo>
                <a:lnTo>
                  <a:pt x="173" y="351"/>
                </a:lnTo>
                <a:lnTo>
                  <a:pt x="174" y="350"/>
                </a:lnTo>
                <a:lnTo>
                  <a:pt x="176" y="350"/>
                </a:lnTo>
                <a:lnTo>
                  <a:pt x="177" y="350"/>
                </a:lnTo>
                <a:lnTo>
                  <a:pt x="179" y="350"/>
                </a:lnTo>
                <a:lnTo>
                  <a:pt x="181" y="349"/>
                </a:lnTo>
                <a:lnTo>
                  <a:pt x="183" y="347"/>
                </a:lnTo>
                <a:lnTo>
                  <a:pt x="184" y="347"/>
                </a:lnTo>
                <a:lnTo>
                  <a:pt x="186" y="346"/>
                </a:lnTo>
                <a:lnTo>
                  <a:pt x="189" y="344"/>
                </a:lnTo>
                <a:lnTo>
                  <a:pt x="191" y="343"/>
                </a:lnTo>
                <a:lnTo>
                  <a:pt x="194" y="341"/>
                </a:lnTo>
                <a:lnTo>
                  <a:pt x="194" y="340"/>
                </a:lnTo>
                <a:lnTo>
                  <a:pt x="196" y="340"/>
                </a:lnTo>
                <a:lnTo>
                  <a:pt x="199" y="340"/>
                </a:lnTo>
                <a:lnTo>
                  <a:pt x="200" y="340"/>
                </a:lnTo>
                <a:lnTo>
                  <a:pt x="202" y="340"/>
                </a:lnTo>
                <a:lnTo>
                  <a:pt x="203" y="339"/>
                </a:lnTo>
                <a:lnTo>
                  <a:pt x="207" y="337"/>
                </a:lnTo>
                <a:lnTo>
                  <a:pt x="209" y="336"/>
                </a:lnTo>
                <a:lnTo>
                  <a:pt x="210" y="336"/>
                </a:lnTo>
                <a:lnTo>
                  <a:pt x="212" y="334"/>
                </a:lnTo>
                <a:lnTo>
                  <a:pt x="213" y="334"/>
                </a:lnTo>
                <a:lnTo>
                  <a:pt x="213" y="333"/>
                </a:lnTo>
                <a:lnTo>
                  <a:pt x="213" y="331"/>
                </a:lnTo>
                <a:lnTo>
                  <a:pt x="212" y="330"/>
                </a:lnTo>
                <a:lnTo>
                  <a:pt x="210" y="330"/>
                </a:lnTo>
                <a:lnTo>
                  <a:pt x="209" y="329"/>
                </a:lnTo>
                <a:lnTo>
                  <a:pt x="207" y="327"/>
                </a:lnTo>
                <a:lnTo>
                  <a:pt x="206" y="327"/>
                </a:lnTo>
                <a:lnTo>
                  <a:pt x="204" y="327"/>
                </a:lnTo>
                <a:lnTo>
                  <a:pt x="203" y="327"/>
                </a:lnTo>
                <a:lnTo>
                  <a:pt x="203" y="326"/>
                </a:lnTo>
                <a:lnTo>
                  <a:pt x="202" y="326"/>
                </a:lnTo>
                <a:lnTo>
                  <a:pt x="202" y="324"/>
                </a:lnTo>
                <a:lnTo>
                  <a:pt x="200" y="324"/>
                </a:lnTo>
                <a:lnTo>
                  <a:pt x="200" y="321"/>
                </a:lnTo>
                <a:lnTo>
                  <a:pt x="199" y="321"/>
                </a:lnTo>
                <a:lnTo>
                  <a:pt x="199" y="320"/>
                </a:lnTo>
                <a:lnTo>
                  <a:pt x="200" y="320"/>
                </a:lnTo>
                <a:lnTo>
                  <a:pt x="202" y="319"/>
                </a:lnTo>
                <a:lnTo>
                  <a:pt x="203" y="319"/>
                </a:lnTo>
                <a:lnTo>
                  <a:pt x="202" y="319"/>
                </a:lnTo>
                <a:lnTo>
                  <a:pt x="202" y="317"/>
                </a:lnTo>
                <a:lnTo>
                  <a:pt x="202" y="316"/>
                </a:lnTo>
                <a:lnTo>
                  <a:pt x="200" y="314"/>
                </a:lnTo>
                <a:lnTo>
                  <a:pt x="200" y="313"/>
                </a:lnTo>
                <a:lnTo>
                  <a:pt x="200" y="311"/>
                </a:lnTo>
                <a:lnTo>
                  <a:pt x="200" y="310"/>
                </a:lnTo>
                <a:lnTo>
                  <a:pt x="199" y="310"/>
                </a:lnTo>
                <a:lnTo>
                  <a:pt x="199" y="309"/>
                </a:lnTo>
                <a:lnTo>
                  <a:pt x="197" y="309"/>
                </a:lnTo>
                <a:lnTo>
                  <a:pt x="197" y="307"/>
                </a:lnTo>
                <a:lnTo>
                  <a:pt x="197" y="306"/>
                </a:lnTo>
                <a:lnTo>
                  <a:pt x="197" y="304"/>
                </a:lnTo>
                <a:lnTo>
                  <a:pt x="199" y="306"/>
                </a:lnTo>
                <a:lnTo>
                  <a:pt x="199" y="307"/>
                </a:lnTo>
                <a:lnTo>
                  <a:pt x="200" y="307"/>
                </a:lnTo>
                <a:lnTo>
                  <a:pt x="202" y="307"/>
                </a:lnTo>
                <a:lnTo>
                  <a:pt x="203" y="307"/>
                </a:lnTo>
                <a:lnTo>
                  <a:pt x="203" y="309"/>
                </a:lnTo>
                <a:lnTo>
                  <a:pt x="204" y="309"/>
                </a:lnTo>
                <a:lnTo>
                  <a:pt x="206" y="309"/>
                </a:lnTo>
                <a:lnTo>
                  <a:pt x="207" y="310"/>
                </a:lnTo>
                <a:lnTo>
                  <a:pt x="209" y="310"/>
                </a:lnTo>
                <a:lnTo>
                  <a:pt x="210" y="309"/>
                </a:lnTo>
                <a:lnTo>
                  <a:pt x="210" y="307"/>
                </a:lnTo>
                <a:lnTo>
                  <a:pt x="210" y="306"/>
                </a:lnTo>
                <a:lnTo>
                  <a:pt x="210" y="304"/>
                </a:lnTo>
                <a:lnTo>
                  <a:pt x="212" y="303"/>
                </a:lnTo>
                <a:lnTo>
                  <a:pt x="212" y="301"/>
                </a:lnTo>
                <a:lnTo>
                  <a:pt x="213" y="301"/>
                </a:lnTo>
                <a:lnTo>
                  <a:pt x="214" y="300"/>
                </a:lnTo>
                <a:lnTo>
                  <a:pt x="214" y="299"/>
                </a:lnTo>
                <a:lnTo>
                  <a:pt x="213" y="299"/>
                </a:lnTo>
                <a:lnTo>
                  <a:pt x="213" y="297"/>
                </a:lnTo>
                <a:lnTo>
                  <a:pt x="212" y="297"/>
                </a:lnTo>
                <a:lnTo>
                  <a:pt x="213" y="297"/>
                </a:lnTo>
                <a:lnTo>
                  <a:pt x="213" y="296"/>
                </a:lnTo>
                <a:lnTo>
                  <a:pt x="213" y="294"/>
                </a:lnTo>
                <a:lnTo>
                  <a:pt x="213" y="293"/>
                </a:lnTo>
                <a:lnTo>
                  <a:pt x="213" y="291"/>
                </a:lnTo>
                <a:lnTo>
                  <a:pt x="214" y="290"/>
                </a:lnTo>
                <a:lnTo>
                  <a:pt x="216" y="289"/>
                </a:lnTo>
                <a:lnTo>
                  <a:pt x="217" y="289"/>
                </a:lnTo>
                <a:lnTo>
                  <a:pt x="217" y="287"/>
                </a:lnTo>
                <a:lnTo>
                  <a:pt x="219" y="287"/>
                </a:lnTo>
                <a:lnTo>
                  <a:pt x="220" y="287"/>
                </a:lnTo>
                <a:lnTo>
                  <a:pt x="222" y="287"/>
                </a:lnTo>
                <a:lnTo>
                  <a:pt x="223" y="287"/>
                </a:lnTo>
                <a:lnTo>
                  <a:pt x="224" y="291"/>
                </a:lnTo>
                <a:lnTo>
                  <a:pt x="224" y="290"/>
                </a:lnTo>
                <a:lnTo>
                  <a:pt x="226" y="290"/>
                </a:lnTo>
                <a:lnTo>
                  <a:pt x="227" y="289"/>
                </a:lnTo>
                <a:lnTo>
                  <a:pt x="227" y="287"/>
                </a:lnTo>
                <a:lnTo>
                  <a:pt x="229" y="287"/>
                </a:lnTo>
                <a:lnTo>
                  <a:pt x="229" y="286"/>
                </a:lnTo>
                <a:lnTo>
                  <a:pt x="229" y="284"/>
                </a:lnTo>
                <a:lnTo>
                  <a:pt x="230" y="284"/>
                </a:lnTo>
                <a:lnTo>
                  <a:pt x="229" y="283"/>
                </a:lnTo>
                <a:lnTo>
                  <a:pt x="227" y="281"/>
                </a:lnTo>
                <a:lnTo>
                  <a:pt x="227" y="280"/>
                </a:lnTo>
                <a:lnTo>
                  <a:pt x="226" y="279"/>
                </a:lnTo>
                <a:lnTo>
                  <a:pt x="224" y="279"/>
                </a:lnTo>
                <a:lnTo>
                  <a:pt x="222" y="280"/>
                </a:lnTo>
                <a:lnTo>
                  <a:pt x="220" y="280"/>
                </a:lnTo>
                <a:lnTo>
                  <a:pt x="219" y="280"/>
                </a:lnTo>
                <a:lnTo>
                  <a:pt x="219" y="279"/>
                </a:lnTo>
                <a:lnTo>
                  <a:pt x="217" y="279"/>
                </a:lnTo>
                <a:lnTo>
                  <a:pt x="217" y="277"/>
                </a:lnTo>
                <a:lnTo>
                  <a:pt x="217" y="276"/>
                </a:lnTo>
                <a:lnTo>
                  <a:pt x="219" y="273"/>
                </a:lnTo>
                <a:lnTo>
                  <a:pt x="219" y="271"/>
                </a:lnTo>
                <a:lnTo>
                  <a:pt x="219" y="270"/>
                </a:lnTo>
                <a:lnTo>
                  <a:pt x="219" y="269"/>
                </a:lnTo>
                <a:lnTo>
                  <a:pt x="217" y="267"/>
                </a:lnTo>
                <a:lnTo>
                  <a:pt x="216" y="266"/>
                </a:lnTo>
                <a:lnTo>
                  <a:pt x="214" y="264"/>
                </a:lnTo>
                <a:lnTo>
                  <a:pt x="214" y="263"/>
                </a:lnTo>
                <a:lnTo>
                  <a:pt x="216" y="261"/>
                </a:lnTo>
                <a:lnTo>
                  <a:pt x="216" y="258"/>
                </a:lnTo>
                <a:lnTo>
                  <a:pt x="217" y="257"/>
                </a:lnTo>
                <a:lnTo>
                  <a:pt x="216" y="257"/>
                </a:lnTo>
                <a:lnTo>
                  <a:pt x="214" y="256"/>
                </a:lnTo>
                <a:lnTo>
                  <a:pt x="213" y="256"/>
                </a:lnTo>
                <a:lnTo>
                  <a:pt x="212" y="254"/>
                </a:lnTo>
                <a:lnTo>
                  <a:pt x="210" y="253"/>
                </a:lnTo>
                <a:lnTo>
                  <a:pt x="209" y="251"/>
                </a:lnTo>
                <a:lnTo>
                  <a:pt x="207" y="251"/>
                </a:lnTo>
                <a:lnTo>
                  <a:pt x="207" y="250"/>
                </a:lnTo>
                <a:lnTo>
                  <a:pt x="206" y="250"/>
                </a:lnTo>
                <a:lnTo>
                  <a:pt x="204" y="250"/>
                </a:lnTo>
                <a:lnTo>
                  <a:pt x="203" y="250"/>
                </a:lnTo>
                <a:lnTo>
                  <a:pt x="200" y="248"/>
                </a:lnTo>
                <a:lnTo>
                  <a:pt x="199" y="248"/>
                </a:lnTo>
                <a:lnTo>
                  <a:pt x="197" y="248"/>
                </a:lnTo>
                <a:lnTo>
                  <a:pt x="196" y="247"/>
                </a:lnTo>
                <a:lnTo>
                  <a:pt x="194" y="247"/>
                </a:lnTo>
                <a:lnTo>
                  <a:pt x="191" y="246"/>
                </a:lnTo>
                <a:lnTo>
                  <a:pt x="190" y="244"/>
                </a:lnTo>
                <a:lnTo>
                  <a:pt x="189" y="243"/>
                </a:lnTo>
                <a:lnTo>
                  <a:pt x="187" y="243"/>
                </a:lnTo>
                <a:lnTo>
                  <a:pt x="186" y="244"/>
                </a:lnTo>
                <a:lnTo>
                  <a:pt x="184" y="243"/>
                </a:lnTo>
                <a:lnTo>
                  <a:pt x="184" y="241"/>
                </a:lnTo>
                <a:lnTo>
                  <a:pt x="183" y="241"/>
                </a:lnTo>
                <a:lnTo>
                  <a:pt x="183" y="240"/>
                </a:lnTo>
                <a:lnTo>
                  <a:pt x="183" y="238"/>
                </a:lnTo>
                <a:lnTo>
                  <a:pt x="181" y="237"/>
                </a:lnTo>
                <a:lnTo>
                  <a:pt x="180" y="236"/>
                </a:lnTo>
                <a:lnTo>
                  <a:pt x="177" y="233"/>
                </a:lnTo>
                <a:lnTo>
                  <a:pt x="176" y="231"/>
                </a:lnTo>
                <a:lnTo>
                  <a:pt x="174" y="230"/>
                </a:lnTo>
                <a:lnTo>
                  <a:pt x="173" y="230"/>
                </a:lnTo>
                <a:lnTo>
                  <a:pt x="173" y="228"/>
                </a:lnTo>
                <a:lnTo>
                  <a:pt x="173" y="227"/>
                </a:lnTo>
                <a:lnTo>
                  <a:pt x="171" y="226"/>
                </a:lnTo>
                <a:lnTo>
                  <a:pt x="170" y="226"/>
                </a:lnTo>
                <a:lnTo>
                  <a:pt x="169" y="226"/>
                </a:lnTo>
                <a:lnTo>
                  <a:pt x="167" y="226"/>
                </a:lnTo>
                <a:lnTo>
                  <a:pt x="167" y="227"/>
                </a:lnTo>
                <a:lnTo>
                  <a:pt x="167" y="228"/>
                </a:lnTo>
                <a:lnTo>
                  <a:pt x="166" y="228"/>
                </a:lnTo>
                <a:lnTo>
                  <a:pt x="164" y="228"/>
                </a:lnTo>
                <a:lnTo>
                  <a:pt x="164" y="230"/>
                </a:lnTo>
                <a:lnTo>
                  <a:pt x="163" y="230"/>
                </a:lnTo>
                <a:lnTo>
                  <a:pt x="163" y="231"/>
                </a:lnTo>
                <a:lnTo>
                  <a:pt x="161" y="231"/>
                </a:lnTo>
                <a:lnTo>
                  <a:pt x="160" y="231"/>
                </a:lnTo>
                <a:lnTo>
                  <a:pt x="160" y="230"/>
                </a:lnTo>
                <a:lnTo>
                  <a:pt x="159" y="230"/>
                </a:lnTo>
                <a:lnTo>
                  <a:pt x="157" y="230"/>
                </a:lnTo>
                <a:lnTo>
                  <a:pt x="156" y="230"/>
                </a:lnTo>
                <a:lnTo>
                  <a:pt x="156" y="231"/>
                </a:lnTo>
                <a:lnTo>
                  <a:pt x="154" y="231"/>
                </a:lnTo>
                <a:lnTo>
                  <a:pt x="153" y="233"/>
                </a:lnTo>
                <a:lnTo>
                  <a:pt x="153" y="234"/>
                </a:lnTo>
                <a:lnTo>
                  <a:pt x="153" y="236"/>
                </a:lnTo>
                <a:lnTo>
                  <a:pt x="151" y="236"/>
                </a:lnTo>
                <a:lnTo>
                  <a:pt x="150" y="236"/>
                </a:lnTo>
                <a:lnTo>
                  <a:pt x="147" y="236"/>
                </a:lnTo>
                <a:lnTo>
                  <a:pt x="146" y="234"/>
                </a:lnTo>
                <a:lnTo>
                  <a:pt x="144" y="233"/>
                </a:lnTo>
                <a:lnTo>
                  <a:pt x="143" y="231"/>
                </a:lnTo>
                <a:lnTo>
                  <a:pt x="141" y="230"/>
                </a:lnTo>
                <a:lnTo>
                  <a:pt x="141" y="228"/>
                </a:lnTo>
                <a:lnTo>
                  <a:pt x="140" y="226"/>
                </a:lnTo>
                <a:lnTo>
                  <a:pt x="140" y="224"/>
                </a:lnTo>
                <a:lnTo>
                  <a:pt x="140" y="223"/>
                </a:lnTo>
                <a:lnTo>
                  <a:pt x="139" y="221"/>
                </a:lnTo>
                <a:lnTo>
                  <a:pt x="137" y="220"/>
                </a:lnTo>
                <a:lnTo>
                  <a:pt x="136" y="220"/>
                </a:lnTo>
                <a:lnTo>
                  <a:pt x="134" y="218"/>
                </a:lnTo>
                <a:lnTo>
                  <a:pt x="133" y="217"/>
                </a:lnTo>
                <a:lnTo>
                  <a:pt x="131" y="216"/>
                </a:lnTo>
                <a:lnTo>
                  <a:pt x="130" y="216"/>
                </a:lnTo>
                <a:lnTo>
                  <a:pt x="129" y="214"/>
                </a:lnTo>
                <a:lnTo>
                  <a:pt x="127" y="214"/>
                </a:lnTo>
                <a:lnTo>
                  <a:pt x="126" y="214"/>
                </a:lnTo>
                <a:lnTo>
                  <a:pt x="124" y="213"/>
                </a:lnTo>
                <a:lnTo>
                  <a:pt x="121" y="210"/>
                </a:lnTo>
                <a:lnTo>
                  <a:pt x="120" y="208"/>
                </a:lnTo>
                <a:lnTo>
                  <a:pt x="119" y="207"/>
                </a:lnTo>
                <a:lnTo>
                  <a:pt x="119" y="206"/>
                </a:lnTo>
                <a:lnTo>
                  <a:pt x="117" y="206"/>
                </a:lnTo>
                <a:lnTo>
                  <a:pt x="117" y="204"/>
                </a:lnTo>
                <a:lnTo>
                  <a:pt x="116" y="204"/>
                </a:lnTo>
                <a:lnTo>
                  <a:pt x="116" y="203"/>
                </a:lnTo>
                <a:lnTo>
                  <a:pt x="116" y="201"/>
                </a:lnTo>
                <a:lnTo>
                  <a:pt x="116" y="200"/>
                </a:lnTo>
                <a:lnTo>
                  <a:pt x="114" y="198"/>
                </a:lnTo>
                <a:lnTo>
                  <a:pt x="114" y="197"/>
                </a:lnTo>
                <a:lnTo>
                  <a:pt x="114" y="196"/>
                </a:lnTo>
                <a:lnTo>
                  <a:pt x="116" y="196"/>
                </a:lnTo>
                <a:lnTo>
                  <a:pt x="116" y="194"/>
                </a:lnTo>
                <a:lnTo>
                  <a:pt x="116" y="193"/>
                </a:lnTo>
                <a:lnTo>
                  <a:pt x="116" y="191"/>
                </a:lnTo>
                <a:lnTo>
                  <a:pt x="117" y="191"/>
                </a:lnTo>
                <a:lnTo>
                  <a:pt x="117" y="190"/>
                </a:lnTo>
                <a:lnTo>
                  <a:pt x="119" y="188"/>
                </a:lnTo>
                <a:lnTo>
                  <a:pt x="120" y="187"/>
                </a:lnTo>
                <a:lnTo>
                  <a:pt x="120" y="186"/>
                </a:lnTo>
                <a:lnTo>
                  <a:pt x="121" y="186"/>
                </a:lnTo>
                <a:lnTo>
                  <a:pt x="121" y="184"/>
                </a:lnTo>
                <a:lnTo>
                  <a:pt x="121" y="183"/>
                </a:lnTo>
                <a:lnTo>
                  <a:pt x="123" y="183"/>
                </a:lnTo>
                <a:lnTo>
                  <a:pt x="123" y="181"/>
                </a:lnTo>
                <a:lnTo>
                  <a:pt x="124" y="181"/>
                </a:lnTo>
                <a:lnTo>
                  <a:pt x="126" y="180"/>
                </a:lnTo>
                <a:lnTo>
                  <a:pt x="127" y="180"/>
                </a:lnTo>
                <a:lnTo>
                  <a:pt x="129" y="178"/>
                </a:lnTo>
                <a:lnTo>
                  <a:pt x="130" y="177"/>
                </a:lnTo>
                <a:lnTo>
                  <a:pt x="131" y="177"/>
                </a:lnTo>
                <a:lnTo>
                  <a:pt x="134" y="176"/>
                </a:lnTo>
                <a:lnTo>
                  <a:pt x="136" y="176"/>
                </a:lnTo>
                <a:lnTo>
                  <a:pt x="137" y="174"/>
                </a:lnTo>
                <a:lnTo>
                  <a:pt x="137" y="173"/>
                </a:lnTo>
                <a:lnTo>
                  <a:pt x="139" y="173"/>
                </a:lnTo>
                <a:lnTo>
                  <a:pt x="139" y="170"/>
                </a:lnTo>
                <a:lnTo>
                  <a:pt x="140" y="168"/>
                </a:lnTo>
                <a:lnTo>
                  <a:pt x="141" y="167"/>
                </a:lnTo>
                <a:lnTo>
                  <a:pt x="143" y="167"/>
                </a:lnTo>
                <a:lnTo>
                  <a:pt x="143" y="166"/>
                </a:lnTo>
                <a:lnTo>
                  <a:pt x="144" y="166"/>
                </a:lnTo>
                <a:lnTo>
                  <a:pt x="146" y="166"/>
                </a:lnTo>
                <a:lnTo>
                  <a:pt x="147" y="166"/>
                </a:lnTo>
                <a:lnTo>
                  <a:pt x="147" y="167"/>
                </a:lnTo>
                <a:lnTo>
                  <a:pt x="147" y="168"/>
                </a:lnTo>
                <a:lnTo>
                  <a:pt x="147" y="170"/>
                </a:lnTo>
                <a:lnTo>
                  <a:pt x="147" y="171"/>
                </a:lnTo>
                <a:lnTo>
                  <a:pt x="146" y="173"/>
                </a:lnTo>
                <a:lnTo>
                  <a:pt x="146" y="174"/>
                </a:lnTo>
                <a:lnTo>
                  <a:pt x="147" y="174"/>
                </a:lnTo>
                <a:lnTo>
                  <a:pt x="147" y="176"/>
                </a:lnTo>
                <a:lnTo>
                  <a:pt x="149" y="176"/>
                </a:lnTo>
                <a:lnTo>
                  <a:pt x="149" y="174"/>
                </a:lnTo>
                <a:lnTo>
                  <a:pt x="150" y="171"/>
                </a:lnTo>
                <a:lnTo>
                  <a:pt x="151" y="171"/>
                </a:lnTo>
                <a:lnTo>
                  <a:pt x="153" y="170"/>
                </a:lnTo>
                <a:lnTo>
                  <a:pt x="154" y="168"/>
                </a:lnTo>
                <a:lnTo>
                  <a:pt x="156" y="168"/>
                </a:lnTo>
                <a:lnTo>
                  <a:pt x="157" y="168"/>
                </a:lnTo>
                <a:lnTo>
                  <a:pt x="159" y="168"/>
                </a:lnTo>
                <a:lnTo>
                  <a:pt x="160" y="168"/>
                </a:lnTo>
                <a:lnTo>
                  <a:pt x="161" y="170"/>
                </a:lnTo>
                <a:lnTo>
                  <a:pt x="163" y="171"/>
                </a:lnTo>
                <a:lnTo>
                  <a:pt x="164" y="173"/>
                </a:lnTo>
                <a:lnTo>
                  <a:pt x="166" y="173"/>
                </a:lnTo>
                <a:lnTo>
                  <a:pt x="167" y="173"/>
                </a:lnTo>
                <a:lnTo>
                  <a:pt x="167" y="171"/>
                </a:lnTo>
                <a:lnTo>
                  <a:pt x="169" y="171"/>
                </a:lnTo>
                <a:lnTo>
                  <a:pt x="169" y="170"/>
                </a:lnTo>
                <a:lnTo>
                  <a:pt x="169" y="168"/>
                </a:lnTo>
                <a:lnTo>
                  <a:pt x="167" y="167"/>
                </a:lnTo>
                <a:lnTo>
                  <a:pt x="167" y="166"/>
                </a:lnTo>
                <a:lnTo>
                  <a:pt x="166" y="164"/>
                </a:lnTo>
                <a:lnTo>
                  <a:pt x="164" y="164"/>
                </a:lnTo>
                <a:lnTo>
                  <a:pt x="164" y="163"/>
                </a:lnTo>
                <a:lnTo>
                  <a:pt x="164" y="161"/>
                </a:lnTo>
                <a:lnTo>
                  <a:pt x="166" y="160"/>
                </a:lnTo>
                <a:lnTo>
                  <a:pt x="167" y="160"/>
                </a:lnTo>
                <a:lnTo>
                  <a:pt x="169" y="158"/>
                </a:lnTo>
                <a:lnTo>
                  <a:pt x="169" y="157"/>
                </a:lnTo>
                <a:lnTo>
                  <a:pt x="170" y="157"/>
                </a:lnTo>
                <a:lnTo>
                  <a:pt x="170" y="156"/>
                </a:lnTo>
                <a:lnTo>
                  <a:pt x="171" y="156"/>
                </a:lnTo>
                <a:lnTo>
                  <a:pt x="171" y="154"/>
                </a:lnTo>
                <a:lnTo>
                  <a:pt x="171" y="153"/>
                </a:lnTo>
                <a:lnTo>
                  <a:pt x="173" y="153"/>
                </a:lnTo>
                <a:lnTo>
                  <a:pt x="171" y="151"/>
                </a:lnTo>
                <a:lnTo>
                  <a:pt x="171" y="150"/>
                </a:lnTo>
                <a:lnTo>
                  <a:pt x="171" y="148"/>
                </a:lnTo>
                <a:lnTo>
                  <a:pt x="170" y="148"/>
                </a:lnTo>
                <a:lnTo>
                  <a:pt x="169" y="147"/>
                </a:lnTo>
                <a:lnTo>
                  <a:pt x="169" y="146"/>
                </a:lnTo>
                <a:lnTo>
                  <a:pt x="167" y="146"/>
                </a:lnTo>
                <a:lnTo>
                  <a:pt x="167" y="144"/>
                </a:lnTo>
                <a:lnTo>
                  <a:pt x="166" y="144"/>
                </a:lnTo>
                <a:lnTo>
                  <a:pt x="164" y="141"/>
                </a:lnTo>
                <a:lnTo>
                  <a:pt x="164" y="140"/>
                </a:lnTo>
                <a:lnTo>
                  <a:pt x="163" y="140"/>
                </a:lnTo>
                <a:lnTo>
                  <a:pt x="161" y="138"/>
                </a:lnTo>
                <a:lnTo>
                  <a:pt x="160" y="137"/>
                </a:lnTo>
                <a:lnTo>
                  <a:pt x="160" y="136"/>
                </a:lnTo>
                <a:lnTo>
                  <a:pt x="159" y="134"/>
                </a:lnTo>
                <a:lnTo>
                  <a:pt x="159" y="133"/>
                </a:lnTo>
                <a:lnTo>
                  <a:pt x="159" y="131"/>
                </a:lnTo>
                <a:lnTo>
                  <a:pt x="157" y="130"/>
                </a:lnTo>
                <a:lnTo>
                  <a:pt x="157" y="128"/>
                </a:lnTo>
                <a:lnTo>
                  <a:pt x="157" y="127"/>
                </a:lnTo>
                <a:lnTo>
                  <a:pt x="157" y="124"/>
                </a:lnTo>
                <a:lnTo>
                  <a:pt x="159" y="123"/>
                </a:lnTo>
                <a:lnTo>
                  <a:pt x="159" y="121"/>
                </a:lnTo>
                <a:lnTo>
                  <a:pt x="157" y="121"/>
                </a:lnTo>
                <a:lnTo>
                  <a:pt x="156" y="120"/>
                </a:lnTo>
                <a:lnTo>
                  <a:pt x="156" y="118"/>
                </a:lnTo>
                <a:lnTo>
                  <a:pt x="154" y="117"/>
                </a:lnTo>
                <a:lnTo>
                  <a:pt x="154" y="115"/>
                </a:lnTo>
                <a:lnTo>
                  <a:pt x="154" y="114"/>
                </a:lnTo>
                <a:lnTo>
                  <a:pt x="154" y="113"/>
                </a:lnTo>
                <a:lnTo>
                  <a:pt x="154" y="111"/>
                </a:lnTo>
                <a:lnTo>
                  <a:pt x="153" y="111"/>
                </a:lnTo>
                <a:lnTo>
                  <a:pt x="151" y="111"/>
                </a:lnTo>
                <a:lnTo>
                  <a:pt x="150" y="113"/>
                </a:lnTo>
                <a:lnTo>
                  <a:pt x="149" y="113"/>
                </a:lnTo>
                <a:lnTo>
                  <a:pt x="149" y="114"/>
                </a:lnTo>
                <a:lnTo>
                  <a:pt x="149" y="113"/>
                </a:lnTo>
                <a:lnTo>
                  <a:pt x="147" y="114"/>
                </a:lnTo>
                <a:lnTo>
                  <a:pt x="147" y="115"/>
                </a:lnTo>
                <a:lnTo>
                  <a:pt x="147" y="117"/>
                </a:lnTo>
                <a:lnTo>
                  <a:pt x="146" y="117"/>
                </a:lnTo>
                <a:lnTo>
                  <a:pt x="144" y="118"/>
                </a:lnTo>
                <a:lnTo>
                  <a:pt x="144" y="120"/>
                </a:lnTo>
                <a:lnTo>
                  <a:pt x="143" y="120"/>
                </a:lnTo>
                <a:lnTo>
                  <a:pt x="143" y="121"/>
                </a:lnTo>
                <a:lnTo>
                  <a:pt x="143" y="120"/>
                </a:lnTo>
                <a:lnTo>
                  <a:pt x="140" y="123"/>
                </a:lnTo>
                <a:lnTo>
                  <a:pt x="139" y="123"/>
                </a:lnTo>
                <a:lnTo>
                  <a:pt x="137" y="123"/>
                </a:lnTo>
                <a:lnTo>
                  <a:pt x="136" y="124"/>
                </a:lnTo>
                <a:lnTo>
                  <a:pt x="136" y="123"/>
                </a:lnTo>
                <a:lnTo>
                  <a:pt x="134" y="123"/>
                </a:lnTo>
                <a:lnTo>
                  <a:pt x="133" y="123"/>
                </a:lnTo>
                <a:lnTo>
                  <a:pt x="133" y="124"/>
                </a:lnTo>
                <a:lnTo>
                  <a:pt x="131" y="124"/>
                </a:lnTo>
                <a:lnTo>
                  <a:pt x="131" y="126"/>
                </a:lnTo>
                <a:lnTo>
                  <a:pt x="130" y="126"/>
                </a:lnTo>
                <a:lnTo>
                  <a:pt x="129" y="126"/>
                </a:lnTo>
                <a:lnTo>
                  <a:pt x="127" y="126"/>
                </a:lnTo>
                <a:lnTo>
                  <a:pt x="129" y="123"/>
                </a:lnTo>
                <a:lnTo>
                  <a:pt x="129" y="121"/>
                </a:lnTo>
                <a:lnTo>
                  <a:pt x="127" y="120"/>
                </a:lnTo>
                <a:lnTo>
                  <a:pt x="126" y="117"/>
                </a:lnTo>
                <a:lnTo>
                  <a:pt x="124" y="115"/>
                </a:lnTo>
                <a:lnTo>
                  <a:pt x="124" y="114"/>
                </a:lnTo>
                <a:lnTo>
                  <a:pt x="123" y="114"/>
                </a:lnTo>
                <a:lnTo>
                  <a:pt x="121" y="114"/>
                </a:lnTo>
                <a:lnTo>
                  <a:pt x="121" y="115"/>
                </a:lnTo>
                <a:lnTo>
                  <a:pt x="121" y="117"/>
                </a:lnTo>
                <a:lnTo>
                  <a:pt x="120" y="118"/>
                </a:lnTo>
                <a:lnTo>
                  <a:pt x="119" y="120"/>
                </a:lnTo>
                <a:lnTo>
                  <a:pt x="120" y="121"/>
                </a:lnTo>
                <a:lnTo>
                  <a:pt x="120" y="123"/>
                </a:lnTo>
                <a:lnTo>
                  <a:pt x="119" y="124"/>
                </a:lnTo>
                <a:lnTo>
                  <a:pt x="120" y="124"/>
                </a:lnTo>
                <a:lnTo>
                  <a:pt x="120" y="126"/>
                </a:lnTo>
                <a:lnTo>
                  <a:pt x="119" y="126"/>
                </a:lnTo>
                <a:lnTo>
                  <a:pt x="117" y="126"/>
                </a:lnTo>
                <a:lnTo>
                  <a:pt x="117" y="127"/>
                </a:lnTo>
                <a:lnTo>
                  <a:pt x="116" y="127"/>
                </a:lnTo>
                <a:lnTo>
                  <a:pt x="116" y="128"/>
                </a:lnTo>
                <a:lnTo>
                  <a:pt x="114" y="127"/>
                </a:lnTo>
                <a:lnTo>
                  <a:pt x="113" y="126"/>
                </a:lnTo>
                <a:lnTo>
                  <a:pt x="113" y="124"/>
                </a:lnTo>
                <a:lnTo>
                  <a:pt x="113" y="123"/>
                </a:lnTo>
                <a:lnTo>
                  <a:pt x="114" y="123"/>
                </a:lnTo>
                <a:lnTo>
                  <a:pt x="116" y="123"/>
                </a:lnTo>
                <a:lnTo>
                  <a:pt x="114" y="121"/>
                </a:lnTo>
                <a:lnTo>
                  <a:pt x="113" y="121"/>
                </a:lnTo>
                <a:lnTo>
                  <a:pt x="111" y="120"/>
                </a:lnTo>
                <a:lnTo>
                  <a:pt x="113" y="120"/>
                </a:lnTo>
                <a:lnTo>
                  <a:pt x="111" y="120"/>
                </a:lnTo>
                <a:lnTo>
                  <a:pt x="110" y="120"/>
                </a:lnTo>
                <a:lnTo>
                  <a:pt x="109" y="120"/>
                </a:lnTo>
                <a:lnTo>
                  <a:pt x="107" y="120"/>
                </a:lnTo>
                <a:lnTo>
                  <a:pt x="107" y="118"/>
                </a:lnTo>
                <a:lnTo>
                  <a:pt x="106" y="120"/>
                </a:lnTo>
                <a:lnTo>
                  <a:pt x="106" y="118"/>
                </a:lnTo>
                <a:lnTo>
                  <a:pt x="106" y="117"/>
                </a:lnTo>
                <a:lnTo>
                  <a:pt x="107" y="115"/>
                </a:lnTo>
                <a:lnTo>
                  <a:pt x="106" y="115"/>
                </a:lnTo>
                <a:lnTo>
                  <a:pt x="104" y="115"/>
                </a:lnTo>
                <a:lnTo>
                  <a:pt x="103" y="114"/>
                </a:lnTo>
                <a:lnTo>
                  <a:pt x="101" y="113"/>
                </a:lnTo>
                <a:lnTo>
                  <a:pt x="100" y="113"/>
                </a:lnTo>
                <a:lnTo>
                  <a:pt x="100" y="114"/>
                </a:lnTo>
                <a:lnTo>
                  <a:pt x="99" y="115"/>
                </a:lnTo>
                <a:lnTo>
                  <a:pt x="99" y="117"/>
                </a:lnTo>
                <a:lnTo>
                  <a:pt x="100" y="117"/>
                </a:lnTo>
                <a:lnTo>
                  <a:pt x="100" y="115"/>
                </a:lnTo>
                <a:lnTo>
                  <a:pt x="100" y="117"/>
                </a:lnTo>
                <a:lnTo>
                  <a:pt x="100" y="118"/>
                </a:lnTo>
                <a:lnTo>
                  <a:pt x="99" y="120"/>
                </a:lnTo>
                <a:lnTo>
                  <a:pt x="97" y="120"/>
                </a:lnTo>
                <a:lnTo>
                  <a:pt x="97" y="121"/>
                </a:lnTo>
                <a:lnTo>
                  <a:pt x="99" y="121"/>
                </a:lnTo>
                <a:lnTo>
                  <a:pt x="99" y="120"/>
                </a:lnTo>
                <a:lnTo>
                  <a:pt x="100" y="121"/>
                </a:lnTo>
                <a:lnTo>
                  <a:pt x="101" y="121"/>
                </a:lnTo>
                <a:lnTo>
                  <a:pt x="103" y="123"/>
                </a:lnTo>
                <a:lnTo>
                  <a:pt x="101" y="124"/>
                </a:lnTo>
                <a:lnTo>
                  <a:pt x="101" y="123"/>
                </a:lnTo>
                <a:lnTo>
                  <a:pt x="100" y="123"/>
                </a:lnTo>
                <a:lnTo>
                  <a:pt x="99" y="124"/>
                </a:lnTo>
                <a:lnTo>
                  <a:pt x="99" y="126"/>
                </a:lnTo>
                <a:lnTo>
                  <a:pt x="99" y="127"/>
                </a:lnTo>
                <a:lnTo>
                  <a:pt x="99" y="126"/>
                </a:lnTo>
                <a:lnTo>
                  <a:pt x="97" y="126"/>
                </a:lnTo>
                <a:lnTo>
                  <a:pt x="96" y="126"/>
                </a:lnTo>
                <a:lnTo>
                  <a:pt x="94" y="126"/>
                </a:lnTo>
                <a:lnTo>
                  <a:pt x="93" y="126"/>
                </a:lnTo>
                <a:lnTo>
                  <a:pt x="91" y="126"/>
                </a:lnTo>
                <a:lnTo>
                  <a:pt x="91" y="124"/>
                </a:lnTo>
                <a:lnTo>
                  <a:pt x="90" y="123"/>
                </a:lnTo>
                <a:lnTo>
                  <a:pt x="90" y="121"/>
                </a:lnTo>
                <a:lnTo>
                  <a:pt x="89" y="121"/>
                </a:lnTo>
                <a:lnTo>
                  <a:pt x="89" y="120"/>
                </a:lnTo>
                <a:lnTo>
                  <a:pt x="87" y="118"/>
                </a:lnTo>
                <a:lnTo>
                  <a:pt x="89" y="117"/>
                </a:lnTo>
                <a:lnTo>
                  <a:pt x="89" y="115"/>
                </a:lnTo>
                <a:lnTo>
                  <a:pt x="90" y="114"/>
                </a:lnTo>
                <a:lnTo>
                  <a:pt x="90" y="113"/>
                </a:lnTo>
                <a:lnTo>
                  <a:pt x="90" y="111"/>
                </a:lnTo>
                <a:lnTo>
                  <a:pt x="90" y="110"/>
                </a:lnTo>
                <a:lnTo>
                  <a:pt x="90" y="108"/>
                </a:lnTo>
                <a:lnTo>
                  <a:pt x="89" y="107"/>
                </a:lnTo>
                <a:lnTo>
                  <a:pt x="89" y="105"/>
                </a:lnTo>
                <a:lnTo>
                  <a:pt x="87" y="105"/>
                </a:lnTo>
                <a:lnTo>
                  <a:pt x="87" y="104"/>
                </a:lnTo>
                <a:lnTo>
                  <a:pt x="87" y="103"/>
                </a:lnTo>
                <a:lnTo>
                  <a:pt x="86" y="101"/>
                </a:lnTo>
                <a:lnTo>
                  <a:pt x="84" y="100"/>
                </a:lnTo>
                <a:lnTo>
                  <a:pt x="83" y="100"/>
                </a:lnTo>
                <a:lnTo>
                  <a:pt x="81" y="101"/>
                </a:lnTo>
                <a:lnTo>
                  <a:pt x="80" y="101"/>
                </a:lnTo>
                <a:lnTo>
                  <a:pt x="79" y="101"/>
                </a:lnTo>
                <a:lnTo>
                  <a:pt x="77" y="101"/>
                </a:lnTo>
                <a:lnTo>
                  <a:pt x="76" y="100"/>
                </a:lnTo>
                <a:lnTo>
                  <a:pt x="74" y="100"/>
                </a:lnTo>
                <a:lnTo>
                  <a:pt x="73" y="98"/>
                </a:lnTo>
                <a:lnTo>
                  <a:pt x="71" y="97"/>
                </a:lnTo>
                <a:lnTo>
                  <a:pt x="71" y="95"/>
                </a:lnTo>
                <a:lnTo>
                  <a:pt x="70" y="95"/>
                </a:lnTo>
                <a:lnTo>
                  <a:pt x="70" y="94"/>
                </a:lnTo>
                <a:lnTo>
                  <a:pt x="70" y="93"/>
                </a:lnTo>
                <a:lnTo>
                  <a:pt x="71" y="91"/>
                </a:lnTo>
                <a:lnTo>
                  <a:pt x="71" y="90"/>
                </a:lnTo>
                <a:lnTo>
                  <a:pt x="71" y="88"/>
                </a:lnTo>
                <a:lnTo>
                  <a:pt x="71" y="87"/>
                </a:lnTo>
                <a:lnTo>
                  <a:pt x="71" y="85"/>
                </a:lnTo>
                <a:lnTo>
                  <a:pt x="70" y="84"/>
                </a:lnTo>
                <a:lnTo>
                  <a:pt x="70" y="83"/>
                </a:lnTo>
                <a:lnTo>
                  <a:pt x="70" y="81"/>
                </a:lnTo>
                <a:lnTo>
                  <a:pt x="70" y="80"/>
                </a:lnTo>
                <a:lnTo>
                  <a:pt x="70" y="78"/>
                </a:lnTo>
                <a:lnTo>
                  <a:pt x="70" y="77"/>
                </a:lnTo>
                <a:lnTo>
                  <a:pt x="70" y="75"/>
                </a:lnTo>
                <a:lnTo>
                  <a:pt x="70" y="74"/>
                </a:lnTo>
                <a:lnTo>
                  <a:pt x="69" y="74"/>
                </a:lnTo>
                <a:lnTo>
                  <a:pt x="67" y="74"/>
                </a:lnTo>
                <a:lnTo>
                  <a:pt x="66" y="74"/>
                </a:lnTo>
                <a:lnTo>
                  <a:pt x="66" y="75"/>
                </a:lnTo>
                <a:lnTo>
                  <a:pt x="64" y="75"/>
                </a:lnTo>
                <a:lnTo>
                  <a:pt x="63" y="75"/>
                </a:lnTo>
                <a:lnTo>
                  <a:pt x="61" y="75"/>
                </a:lnTo>
                <a:lnTo>
                  <a:pt x="61" y="74"/>
                </a:lnTo>
                <a:lnTo>
                  <a:pt x="60" y="74"/>
                </a:lnTo>
                <a:lnTo>
                  <a:pt x="59" y="73"/>
                </a:lnTo>
                <a:lnTo>
                  <a:pt x="59" y="71"/>
                </a:lnTo>
                <a:lnTo>
                  <a:pt x="57" y="71"/>
                </a:lnTo>
                <a:lnTo>
                  <a:pt x="56" y="71"/>
                </a:lnTo>
                <a:lnTo>
                  <a:pt x="56" y="70"/>
                </a:lnTo>
                <a:lnTo>
                  <a:pt x="56" y="68"/>
                </a:lnTo>
                <a:lnTo>
                  <a:pt x="57" y="67"/>
                </a:lnTo>
                <a:lnTo>
                  <a:pt x="57" y="65"/>
                </a:lnTo>
                <a:lnTo>
                  <a:pt x="57" y="64"/>
                </a:lnTo>
                <a:lnTo>
                  <a:pt x="57" y="63"/>
                </a:lnTo>
                <a:lnTo>
                  <a:pt x="57" y="61"/>
                </a:lnTo>
                <a:lnTo>
                  <a:pt x="56" y="60"/>
                </a:lnTo>
                <a:lnTo>
                  <a:pt x="54" y="60"/>
                </a:lnTo>
                <a:lnTo>
                  <a:pt x="53" y="60"/>
                </a:lnTo>
                <a:lnTo>
                  <a:pt x="51" y="60"/>
                </a:lnTo>
                <a:lnTo>
                  <a:pt x="50" y="60"/>
                </a:lnTo>
                <a:lnTo>
                  <a:pt x="48" y="60"/>
                </a:lnTo>
                <a:lnTo>
                  <a:pt x="47" y="58"/>
                </a:lnTo>
                <a:lnTo>
                  <a:pt x="47" y="57"/>
                </a:lnTo>
                <a:lnTo>
                  <a:pt x="46" y="55"/>
                </a:lnTo>
                <a:lnTo>
                  <a:pt x="46" y="54"/>
                </a:lnTo>
                <a:lnTo>
                  <a:pt x="47" y="53"/>
                </a:lnTo>
                <a:lnTo>
                  <a:pt x="47" y="51"/>
                </a:lnTo>
                <a:lnTo>
                  <a:pt x="48" y="50"/>
                </a:lnTo>
                <a:lnTo>
                  <a:pt x="50" y="48"/>
                </a:lnTo>
                <a:lnTo>
                  <a:pt x="50" y="47"/>
                </a:lnTo>
                <a:lnTo>
                  <a:pt x="48" y="45"/>
                </a:lnTo>
                <a:lnTo>
                  <a:pt x="47" y="45"/>
                </a:lnTo>
                <a:lnTo>
                  <a:pt x="46" y="45"/>
                </a:lnTo>
                <a:lnTo>
                  <a:pt x="44" y="47"/>
                </a:lnTo>
                <a:lnTo>
                  <a:pt x="44" y="48"/>
                </a:lnTo>
                <a:lnTo>
                  <a:pt x="44" y="50"/>
                </a:lnTo>
                <a:lnTo>
                  <a:pt x="43" y="48"/>
                </a:lnTo>
                <a:lnTo>
                  <a:pt x="41" y="48"/>
                </a:lnTo>
                <a:lnTo>
                  <a:pt x="40" y="48"/>
                </a:lnTo>
                <a:lnTo>
                  <a:pt x="40" y="47"/>
                </a:lnTo>
                <a:lnTo>
                  <a:pt x="40" y="45"/>
                </a:lnTo>
                <a:lnTo>
                  <a:pt x="40" y="44"/>
                </a:lnTo>
                <a:lnTo>
                  <a:pt x="38" y="44"/>
                </a:lnTo>
                <a:lnTo>
                  <a:pt x="38" y="43"/>
                </a:lnTo>
                <a:lnTo>
                  <a:pt x="37" y="43"/>
                </a:lnTo>
                <a:lnTo>
                  <a:pt x="37" y="41"/>
                </a:lnTo>
                <a:lnTo>
                  <a:pt x="36" y="41"/>
                </a:lnTo>
                <a:lnTo>
                  <a:pt x="36" y="43"/>
                </a:lnTo>
                <a:lnTo>
                  <a:pt x="34" y="43"/>
                </a:lnTo>
                <a:lnTo>
                  <a:pt x="34" y="44"/>
                </a:lnTo>
                <a:lnTo>
                  <a:pt x="34" y="45"/>
                </a:lnTo>
                <a:lnTo>
                  <a:pt x="33" y="45"/>
                </a:lnTo>
                <a:lnTo>
                  <a:pt x="30" y="45"/>
                </a:lnTo>
                <a:lnTo>
                  <a:pt x="28" y="45"/>
                </a:lnTo>
                <a:lnTo>
                  <a:pt x="27" y="45"/>
                </a:lnTo>
                <a:lnTo>
                  <a:pt x="27" y="44"/>
                </a:lnTo>
                <a:lnTo>
                  <a:pt x="26" y="44"/>
                </a:lnTo>
                <a:lnTo>
                  <a:pt x="26" y="43"/>
                </a:lnTo>
                <a:lnTo>
                  <a:pt x="24" y="41"/>
                </a:lnTo>
                <a:lnTo>
                  <a:pt x="23" y="41"/>
                </a:lnTo>
                <a:lnTo>
                  <a:pt x="21" y="41"/>
                </a:lnTo>
                <a:lnTo>
                  <a:pt x="20" y="40"/>
                </a:lnTo>
                <a:lnTo>
                  <a:pt x="18" y="38"/>
                </a:lnTo>
                <a:lnTo>
                  <a:pt x="18" y="37"/>
                </a:lnTo>
                <a:lnTo>
                  <a:pt x="17" y="35"/>
                </a:lnTo>
                <a:lnTo>
                  <a:pt x="16" y="34"/>
                </a:lnTo>
                <a:lnTo>
                  <a:pt x="16" y="33"/>
                </a:lnTo>
                <a:lnTo>
                  <a:pt x="16" y="31"/>
                </a:lnTo>
                <a:lnTo>
                  <a:pt x="16" y="30"/>
                </a:lnTo>
                <a:lnTo>
                  <a:pt x="17" y="28"/>
                </a:lnTo>
                <a:lnTo>
                  <a:pt x="17" y="27"/>
                </a:lnTo>
                <a:lnTo>
                  <a:pt x="18" y="27"/>
                </a:lnTo>
                <a:lnTo>
                  <a:pt x="20" y="25"/>
                </a:lnTo>
                <a:lnTo>
                  <a:pt x="20" y="24"/>
                </a:lnTo>
                <a:lnTo>
                  <a:pt x="18" y="24"/>
                </a:lnTo>
                <a:lnTo>
                  <a:pt x="17" y="24"/>
                </a:lnTo>
                <a:lnTo>
                  <a:pt x="16" y="24"/>
                </a:lnTo>
                <a:lnTo>
                  <a:pt x="14" y="24"/>
                </a:lnTo>
                <a:lnTo>
                  <a:pt x="14" y="23"/>
                </a:lnTo>
                <a:lnTo>
                  <a:pt x="13" y="23"/>
                </a:lnTo>
                <a:lnTo>
                  <a:pt x="13" y="21"/>
                </a:lnTo>
                <a:lnTo>
                  <a:pt x="11" y="20"/>
                </a:lnTo>
                <a:lnTo>
                  <a:pt x="13" y="20"/>
                </a:lnTo>
                <a:lnTo>
                  <a:pt x="13" y="18"/>
                </a:lnTo>
                <a:lnTo>
                  <a:pt x="14" y="18"/>
                </a:lnTo>
                <a:lnTo>
                  <a:pt x="16" y="18"/>
                </a:lnTo>
                <a:lnTo>
                  <a:pt x="16" y="17"/>
                </a:lnTo>
                <a:lnTo>
                  <a:pt x="17" y="17"/>
                </a:lnTo>
                <a:lnTo>
                  <a:pt x="17" y="15"/>
                </a:lnTo>
                <a:lnTo>
                  <a:pt x="17" y="14"/>
                </a:lnTo>
                <a:lnTo>
                  <a:pt x="17" y="13"/>
                </a:lnTo>
                <a:lnTo>
                  <a:pt x="17" y="11"/>
                </a:lnTo>
                <a:lnTo>
                  <a:pt x="16" y="10"/>
                </a:lnTo>
                <a:lnTo>
                  <a:pt x="14" y="10"/>
                </a:lnTo>
                <a:lnTo>
                  <a:pt x="13" y="8"/>
                </a:lnTo>
                <a:lnTo>
                  <a:pt x="11" y="7"/>
                </a:lnTo>
                <a:lnTo>
                  <a:pt x="10" y="5"/>
                </a:lnTo>
                <a:lnTo>
                  <a:pt x="10" y="4"/>
                </a:lnTo>
                <a:lnTo>
                  <a:pt x="8" y="3"/>
                </a:lnTo>
                <a:lnTo>
                  <a:pt x="8" y="1"/>
                </a:lnTo>
                <a:lnTo>
                  <a:pt x="7" y="1"/>
                </a:lnTo>
                <a:lnTo>
                  <a:pt x="6" y="1"/>
                </a:lnTo>
                <a:lnTo>
                  <a:pt x="4" y="1"/>
                </a:lnTo>
                <a:lnTo>
                  <a:pt x="3" y="0"/>
                </a:lnTo>
                <a:lnTo>
                  <a:pt x="1" y="0"/>
                </a:lnTo>
                <a:lnTo>
                  <a:pt x="0" y="0"/>
                </a:lnTo>
              </a:path>
            </a:pathLst>
          </a:custGeom>
          <a:solidFill>
            <a:srgbClr val="6600CC"/>
          </a:solidFill>
          <a:ln w="3175" cmpd="sng">
            <a:solidFill>
              <a:srgbClr val="808080"/>
            </a:solidFill>
            <a:prstDash val="solid"/>
            <a:round/>
            <a:headEnd/>
            <a:tailEnd/>
          </a:ln>
        </p:spPr>
        <p:txBody>
          <a:bodyPr/>
          <a:lstStyle/>
          <a:p>
            <a:endParaRPr lang="en-US"/>
          </a:p>
        </p:txBody>
      </p:sp>
      <p:sp>
        <p:nvSpPr>
          <p:cNvPr id="14729" name="Freeform 993"/>
          <p:cNvSpPr>
            <a:spLocks/>
          </p:cNvSpPr>
          <p:nvPr/>
        </p:nvSpPr>
        <p:spPr bwMode="auto">
          <a:xfrm>
            <a:off x="2862263" y="5094288"/>
            <a:ext cx="247650" cy="300037"/>
          </a:xfrm>
          <a:custGeom>
            <a:avLst/>
            <a:gdLst>
              <a:gd name="T0" fmla="*/ 50 w 210"/>
              <a:gd name="T1" fmla="*/ 7 h 348"/>
              <a:gd name="T2" fmla="*/ 49 w 210"/>
              <a:gd name="T3" fmla="*/ 1 h 348"/>
              <a:gd name="T4" fmla="*/ 42 w 210"/>
              <a:gd name="T5" fmla="*/ 2 h 348"/>
              <a:gd name="T6" fmla="*/ 45 w 210"/>
              <a:gd name="T7" fmla="*/ 7 h 348"/>
              <a:gd name="T8" fmla="*/ 40 w 210"/>
              <a:gd name="T9" fmla="*/ 14 h 348"/>
              <a:gd name="T10" fmla="*/ 36 w 210"/>
              <a:gd name="T11" fmla="*/ 21 h 348"/>
              <a:gd name="T12" fmla="*/ 33 w 210"/>
              <a:gd name="T13" fmla="*/ 30 h 348"/>
              <a:gd name="T14" fmla="*/ 32 w 210"/>
              <a:gd name="T15" fmla="*/ 38 h 348"/>
              <a:gd name="T16" fmla="*/ 29 w 210"/>
              <a:gd name="T17" fmla="*/ 45 h 348"/>
              <a:gd name="T18" fmla="*/ 30 w 210"/>
              <a:gd name="T19" fmla="*/ 51 h 348"/>
              <a:gd name="T20" fmla="*/ 29 w 210"/>
              <a:gd name="T21" fmla="*/ 57 h 348"/>
              <a:gd name="T22" fmla="*/ 25 w 210"/>
              <a:gd name="T23" fmla="*/ 62 h 348"/>
              <a:gd name="T24" fmla="*/ 25 w 210"/>
              <a:gd name="T25" fmla="*/ 65 h 348"/>
              <a:gd name="T26" fmla="*/ 22 w 210"/>
              <a:gd name="T27" fmla="*/ 70 h 348"/>
              <a:gd name="T28" fmla="*/ 13 w 210"/>
              <a:gd name="T29" fmla="*/ 72 h 348"/>
              <a:gd name="T30" fmla="*/ 0 w 210"/>
              <a:gd name="T31" fmla="*/ 77 h 348"/>
              <a:gd name="T32" fmla="*/ 29 w 210"/>
              <a:gd name="T33" fmla="*/ 87 h 348"/>
              <a:gd name="T34" fmla="*/ 52 w 210"/>
              <a:gd name="T35" fmla="*/ 102 h 348"/>
              <a:gd name="T36" fmla="*/ 77 w 210"/>
              <a:gd name="T37" fmla="*/ 118 h 348"/>
              <a:gd name="T38" fmla="*/ 66 w 210"/>
              <a:gd name="T39" fmla="*/ 167 h 348"/>
              <a:gd name="T40" fmla="*/ 56 w 210"/>
              <a:gd name="T41" fmla="*/ 177 h 348"/>
              <a:gd name="T42" fmla="*/ 55 w 210"/>
              <a:gd name="T43" fmla="*/ 191 h 348"/>
              <a:gd name="T44" fmla="*/ 65 w 210"/>
              <a:gd name="T45" fmla="*/ 198 h 348"/>
              <a:gd name="T46" fmla="*/ 76 w 210"/>
              <a:gd name="T47" fmla="*/ 201 h 348"/>
              <a:gd name="T48" fmla="*/ 77 w 210"/>
              <a:gd name="T49" fmla="*/ 211 h 348"/>
              <a:gd name="T50" fmla="*/ 85 w 210"/>
              <a:gd name="T51" fmla="*/ 215 h 348"/>
              <a:gd name="T52" fmla="*/ 87 w 210"/>
              <a:gd name="T53" fmla="*/ 223 h 348"/>
              <a:gd name="T54" fmla="*/ 86 w 210"/>
              <a:gd name="T55" fmla="*/ 228 h 348"/>
              <a:gd name="T56" fmla="*/ 87 w 210"/>
              <a:gd name="T57" fmla="*/ 231 h 348"/>
              <a:gd name="T58" fmla="*/ 92 w 210"/>
              <a:gd name="T59" fmla="*/ 231 h 348"/>
              <a:gd name="T60" fmla="*/ 95 w 210"/>
              <a:gd name="T61" fmla="*/ 230 h 348"/>
              <a:gd name="T62" fmla="*/ 97 w 210"/>
              <a:gd name="T63" fmla="*/ 231 h 348"/>
              <a:gd name="T64" fmla="*/ 105 w 210"/>
              <a:gd name="T65" fmla="*/ 231 h 348"/>
              <a:gd name="T66" fmla="*/ 109 w 210"/>
              <a:gd name="T67" fmla="*/ 228 h 348"/>
              <a:gd name="T68" fmla="*/ 116 w 210"/>
              <a:gd name="T69" fmla="*/ 233 h 348"/>
              <a:gd name="T70" fmla="*/ 119 w 210"/>
              <a:gd name="T71" fmla="*/ 235 h 348"/>
              <a:gd name="T72" fmla="*/ 120 w 210"/>
              <a:gd name="T73" fmla="*/ 243 h 348"/>
              <a:gd name="T74" fmla="*/ 128 w 210"/>
              <a:gd name="T75" fmla="*/ 240 h 348"/>
              <a:gd name="T76" fmla="*/ 132 w 210"/>
              <a:gd name="T77" fmla="*/ 237 h 348"/>
              <a:gd name="T78" fmla="*/ 136 w 210"/>
              <a:gd name="T79" fmla="*/ 237 h 348"/>
              <a:gd name="T80" fmla="*/ 143 w 210"/>
              <a:gd name="T81" fmla="*/ 233 h 348"/>
              <a:gd name="T82" fmla="*/ 148 w 210"/>
              <a:gd name="T83" fmla="*/ 231 h 348"/>
              <a:gd name="T84" fmla="*/ 155 w 210"/>
              <a:gd name="T85" fmla="*/ 231 h 348"/>
              <a:gd name="T86" fmla="*/ 162 w 210"/>
              <a:gd name="T87" fmla="*/ 235 h 348"/>
              <a:gd name="T88" fmla="*/ 165 w 210"/>
              <a:gd name="T89" fmla="*/ 241 h 348"/>
              <a:gd name="T90" fmla="*/ 163 w 210"/>
              <a:gd name="T91" fmla="*/ 247 h 348"/>
              <a:gd name="T92" fmla="*/ 163 w 210"/>
              <a:gd name="T93" fmla="*/ 251 h 348"/>
              <a:gd name="T94" fmla="*/ 160 w 210"/>
              <a:gd name="T95" fmla="*/ 254 h 348"/>
              <a:gd name="T96" fmla="*/ 163 w 210"/>
              <a:gd name="T97" fmla="*/ 261 h 348"/>
              <a:gd name="T98" fmla="*/ 169 w 210"/>
              <a:gd name="T99" fmla="*/ 263 h 348"/>
              <a:gd name="T100" fmla="*/ 170 w 210"/>
              <a:gd name="T101" fmla="*/ 265 h 348"/>
              <a:gd name="T102" fmla="*/ 170 w 210"/>
              <a:gd name="T103" fmla="*/ 276 h 348"/>
              <a:gd name="T104" fmla="*/ 172 w 210"/>
              <a:gd name="T105" fmla="*/ 286 h 348"/>
              <a:gd name="T106" fmla="*/ 169 w 210"/>
              <a:gd name="T107" fmla="*/ 297 h 348"/>
              <a:gd name="T108" fmla="*/ 172 w 210"/>
              <a:gd name="T109" fmla="*/ 311 h 348"/>
              <a:gd name="T110" fmla="*/ 179 w 210"/>
              <a:gd name="T111" fmla="*/ 323 h 348"/>
              <a:gd name="T112" fmla="*/ 186 w 210"/>
              <a:gd name="T113" fmla="*/ 331 h 348"/>
              <a:gd name="T114" fmla="*/ 196 w 210"/>
              <a:gd name="T115" fmla="*/ 343 h 348"/>
              <a:gd name="T116" fmla="*/ 209 w 210"/>
              <a:gd name="T117" fmla="*/ 344 h 3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0"/>
              <a:gd name="T178" fmla="*/ 0 h 348"/>
              <a:gd name="T179" fmla="*/ 210 w 210"/>
              <a:gd name="T180" fmla="*/ 348 h 3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0" h="348">
                <a:moveTo>
                  <a:pt x="59" y="7"/>
                </a:moveTo>
                <a:lnTo>
                  <a:pt x="57" y="7"/>
                </a:lnTo>
                <a:lnTo>
                  <a:pt x="56" y="7"/>
                </a:lnTo>
                <a:lnTo>
                  <a:pt x="55" y="7"/>
                </a:lnTo>
                <a:lnTo>
                  <a:pt x="53" y="7"/>
                </a:lnTo>
                <a:lnTo>
                  <a:pt x="52" y="7"/>
                </a:lnTo>
                <a:lnTo>
                  <a:pt x="50" y="7"/>
                </a:lnTo>
                <a:lnTo>
                  <a:pt x="50" y="5"/>
                </a:lnTo>
                <a:lnTo>
                  <a:pt x="49" y="5"/>
                </a:lnTo>
                <a:lnTo>
                  <a:pt x="49" y="4"/>
                </a:lnTo>
                <a:lnTo>
                  <a:pt x="50" y="4"/>
                </a:lnTo>
                <a:lnTo>
                  <a:pt x="50" y="2"/>
                </a:lnTo>
                <a:lnTo>
                  <a:pt x="50" y="1"/>
                </a:lnTo>
                <a:lnTo>
                  <a:pt x="49" y="1"/>
                </a:lnTo>
                <a:lnTo>
                  <a:pt x="47" y="0"/>
                </a:lnTo>
                <a:lnTo>
                  <a:pt x="46" y="0"/>
                </a:lnTo>
                <a:lnTo>
                  <a:pt x="45" y="0"/>
                </a:lnTo>
                <a:lnTo>
                  <a:pt x="43" y="0"/>
                </a:lnTo>
                <a:lnTo>
                  <a:pt x="43" y="1"/>
                </a:lnTo>
                <a:lnTo>
                  <a:pt x="42" y="1"/>
                </a:lnTo>
                <a:lnTo>
                  <a:pt x="42" y="2"/>
                </a:lnTo>
                <a:lnTo>
                  <a:pt x="43" y="2"/>
                </a:lnTo>
                <a:lnTo>
                  <a:pt x="43" y="4"/>
                </a:lnTo>
                <a:lnTo>
                  <a:pt x="45" y="2"/>
                </a:lnTo>
                <a:lnTo>
                  <a:pt x="45" y="4"/>
                </a:lnTo>
                <a:lnTo>
                  <a:pt x="46" y="5"/>
                </a:lnTo>
                <a:lnTo>
                  <a:pt x="45" y="5"/>
                </a:lnTo>
                <a:lnTo>
                  <a:pt x="45" y="7"/>
                </a:lnTo>
                <a:lnTo>
                  <a:pt x="45" y="8"/>
                </a:lnTo>
                <a:lnTo>
                  <a:pt x="43" y="10"/>
                </a:lnTo>
                <a:lnTo>
                  <a:pt x="42" y="10"/>
                </a:lnTo>
                <a:lnTo>
                  <a:pt x="42" y="11"/>
                </a:lnTo>
                <a:lnTo>
                  <a:pt x="42" y="12"/>
                </a:lnTo>
                <a:lnTo>
                  <a:pt x="40" y="12"/>
                </a:lnTo>
                <a:lnTo>
                  <a:pt x="40" y="14"/>
                </a:lnTo>
                <a:lnTo>
                  <a:pt x="40" y="15"/>
                </a:lnTo>
                <a:lnTo>
                  <a:pt x="39" y="17"/>
                </a:lnTo>
                <a:lnTo>
                  <a:pt x="39" y="18"/>
                </a:lnTo>
                <a:lnTo>
                  <a:pt x="39" y="20"/>
                </a:lnTo>
                <a:lnTo>
                  <a:pt x="37" y="20"/>
                </a:lnTo>
                <a:lnTo>
                  <a:pt x="37" y="21"/>
                </a:lnTo>
                <a:lnTo>
                  <a:pt x="36" y="21"/>
                </a:lnTo>
                <a:lnTo>
                  <a:pt x="36" y="22"/>
                </a:lnTo>
                <a:lnTo>
                  <a:pt x="36" y="24"/>
                </a:lnTo>
                <a:lnTo>
                  <a:pt x="35" y="25"/>
                </a:lnTo>
                <a:lnTo>
                  <a:pt x="35" y="27"/>
                </a:lnTo>
                <a:lnTo>
                  <a:pt x="35" y="28"/>
                </a:lnTo>
                <a:lnTo>
                  <a:pt x="33" y="28"/>
                </a:lnTo>
                <a:lnTo>
                  <a:pt x="33" y="30"/>
                </a:lnTo>
                <a:lnTo>
                  <a:pt x="33" y="31"/>
                </a:lnTo>
                <a:lnTo>
                  <a:pt x="32" y="31"/>
                </a:lnTo>
                <a:lnTo>
                  <a:pt x="32" y="32"/>
                </a:lnTo>
                <a:lnTo>
                  <a:pt x="32" y="34"/>
                </a:lnTo>
                <a:lnTo>
                  <a:pt x="32" y="35"/>
                </a:lnTo>
                <a:lnTo>
                  <a:pt x="32" y="37"/>
                </a:lnTo>
                <a:lnTo>
                  <a:pt x="32" y="38"/>
                </a:lnTo>
                <a:lnTo>
                  <a:pt x="32" y="40"/>
                </a:lnTo>
                <a:lnTo>
                  <a:pt x="32" y="41"/>
                </a:lnTo>
                <a:lnTo>
                  <a:pt x="32" y="42"/>
                </a:lnTo>
                <a:lnTo>
                  <a:pt x="30" y="42"/>
                </a:lnTo>
                <a:lnTo>
                  <a:pt x="29" y="42"/>
                </a:lnTo>
                <a:lnTo>
                  <a:pt x="29" y="44"/>
                </a:lnTo>
                <a:lnTo>
                  <a:pt x="29" y="45"/>
                </a:lnTo>
                <a:lnTo>
                  <a:pt x="30" y="45"/>
                </a:lnTo>
                <a:lnTo>
                  <a:pt x="29" y="45"/>
                </a:lnTo>
                <a:lnTo>
                  <a:pt x="29" y="47"/>
                </a:lnTo>
                <a:lnTo>
                  <a:pt x="29" y="48"/>
                </a:lnTo>
                <a:lnTo>
                  <a:pt x="29" y="50"/>
                </a:lnTo>
                <a:lnTo>
                  <a:pt x="30" y="50"/>
                </a:lnTo>
                <a:lnTo>
                  <a:pt x="30" y="51"/>
                </a:lnTo>
                <a:lnTo>
                  <a:pt x="30" y="52"/>
                </a:lnTo>
                <a:lnTo>
                  <a:pt x="30" y="54"/>
                </a:lnTo>
                <a:lnTo>
                  <a:pt x="29" y="54"/>
                </a:lnTo>
                <a:lnTo>
                  <a:pt x="30" y="54"/>
                </a:lnTo>
                <a:lnTo>
                  <a:pt x="29" y="54"/>
                </a:lnTo>
                <a:lnTo>
                  <a:pt x="29" y="55"/>
                </a:lnTo>
                <a:lnTo>
                  <a:pt x="29" y="57"/>
                </a:lnTo>
                <a:lnTo>
                  <a:pt x="27" y="57"/>
                </a:lnTo>
                <a:lnTo>
                  <a:pt x="26" y="57"/>
                </a:lnTo>
                <a:lnTo>
                  <a:pt x="26" y="58"/>
                </a:lnTo>
                <a:lnTo>
                  <a:pt x="25" y="58"/>
                </a:lnTo>
                <a:lnTo>
                  <a:pt x="25" y="60"/>
                </a:lnTo>
                <a:lnTo>
                  <a:pt x="25" y="61"/>
                </a:lnTo>
                <a:lnTo>
                  <a:pt x="25" y="62"/>
                </a:lnTo>
                <a:lnTo>
                  <a:pt x="23" y="62"/>
                </a:lnTo>
                <a:lnTo>
                  <a:pt x="25" y="62"/>
                </a:lnTo>
                <a:lnTo>
                  <a:pt x="23" y="62"/>
                </a:lnTo>
                <a:lnTo>
                  <a:pt x="25" y="64"/>
                </a:lnTo>
                <a:lnTo>
                  <a:pt x="25" y="65"/>
                </a:lnTo>
                <a:lnTo>
                  <a:pt x="23" y="65"/>
                </a:lnTo>
                <a:lnTo>
                  <a:pt x="25" y="65"/>
                </a:lnTo>
                <a:lnTo>
                  <a:pt x="25" y="67"/>
                </a:lnTo>
                <a:lnTo>
                  <a:pt x="25" y="68"/>
                </a:lnTo>
                <a:lnTo>
                  <a:pt x="26" y="68"/>
                </a:lnTo>
                <a:lnTo>
                  <a:pt x="25" y="68"/>
                </a:lnTo>
                <a:lnTo>
                  <a:pt x="25" y="70"/>
                </a:lnTo>
                <a:lnTo>
                  <a:pt x="23" y="70"/>
                </a:lnTo>
                <a:lnTo>
                  <a:pt x="22" y="70"/>
                </a:lnTo>
                <a:lnTo>
                  <a:pt x="22" y="71"/>
                </a:lnTo>
                <a:lnTo>
                  <a:pt x="20" y="71"/>
                </a:lnTo>
                <a:lnTo>
                  <a:pt x="19" y="71"/>
                </a:lnTo>
                <a:lnTo>
                  <a:pt x="17" y="72"/>
                </a:lnTo>
                <a:lnTo>
                  <a:pt x="16" y="72"/>
                </a:lnTo>
                <a:lnTo>
                  <a:pt x="15" y="72"/>
                </a:lnTo>
                <a:lnTo>
                  <a:pt x="13" y="72"/>
                </a:lnTo>
                <a:lnTo>
                  <a:pt x="12" y="72"/>
                </a:lnTo>
                <a:lnTo>
                  <a:pt x="7" y="72"/>
                </a:lnTo>
                <a:lnTo>
                  <a:pt x="6" y="72"/>
                </a:lnTo>
                <a:lnTo>
                  <a:pt x="5" y="74"/>
                </a:lnTo>
                <a:lnTo>
                  <a:pt x="5" y="75"/>
                </a:lnTo>
                <a:lnTo>
                  <a:pt x="2" y="77"/>
                </a:lnTo>
                <a:lnTo>
                  <a:pt x="0" y="77"/>
                </a:lnTo>
                <a:lnTo>
                  <a:pt x="3" y="80"/>
                </a:lnTo>
                <a:lnTo>
                  <a:pt x="9" y="87"/>
                </a:lnTo>
                <a:lnTo>
                  <a:pt x="16" y="85"/>
                </a:lnTo>
                <a:lnTo>
                  <a:pt x="20" y="85"/>
                </a:lnTo>
                <a:lnTo>
                  <a:pt x="26" y="85"/>
                </a:lnTo>
                <a:lnTo>
                  <a:pt x="27" y="87"/>
                </a:lnTo>
                <a:lnTo>
                  <a:pt x="29" y="87"/>
                </a:lnTo>
                <a:lnTo>
                  <a:pt x="32" y="90"/>
                </a:lnTo>
                <a:lnTo>
                  <a:pt x="37" y="94"/>
                </a:lnTo>
                <a:lnTo>
                  <a:pt x="39" y="95"/>
                </a:lnTo>
                <a:lnTo>
                  <a:pt x="45" y="98"/>
                </a:lnTo>
                <a:lnTo>
                  <a:pt x="46" y="100"/>
                </a:lnTo>
                <a:lnTo>
                  <a:pt x="50" y="102"/>
                </a:lnTo>
                <a:lnTo>
                  <a:pt x="52" y="102"/>
                </a:lnTo>
                <a:lnTo>
                  <a:pt x="59" y="107"/>
                </a:lnTo>
                <a:lnTo>
                  <a:pt x="62" y="108"/>
                </a:lnTo>
                <a:lnTo>
                  <a:pt x="63" y="108"/>
                </a:lnTo>
                <a:lnTo>
                  <a:pt x="66" y="111"/>
                </a:lnTo>
                <a:lnTo>
                  <a:pt x="72" y="114"/>
                </a:lnTo>
                <a:lnTo>
                  <a:pt x="77" y="117"/>
                </a:lnTo>
                <a:lnTo>
                  <a:pt x="77" y="118"/>
                </a:lnTo>
                <a:lnTo>
                  <a:pt x="75" y="130"/>
                </a:lnTo>
                <a:lnTo>
                  <a:pt x="75" y="134"/>
                </a:lnTo>
                <a:lnTo>
                  <a:pt x="72" y="140"/>
                </a:lnTo>
                <a:lnTo>
                  <a:pt x="72" y="143"/>
                </a:lnTo>
                <a:lnTo>
                  <a:pt x="70" y="148"/>
                </a:lnTo>
                <a:lnTo>
                  <a:pt x="69" y="155"/>
                </a:lnTo>
                <a:lnTo>
                  <a:pt x="66" y="167"/>
                </a:lnTo>
                <a:lnTo>
                  <a:pt x="66" y="168"/>
                </a:lnTo>
                <a:lnTo>
                  <a:pt x="65" y="170"/>
                </a:lnTo>
                <a:lnTo>
                  <a:pt x="63" y="171"/>
                </a:lnTo>
                <a:lnTo>
                  <a:pt x="62" y="173"/>
                </a:lnTo>
                <a:lnTo>
                  <a:pt x="60" y="174"/>
                </a:lnTo>
                <a:lnTo>
                  <a:pt x="57" y="175"/>
                </a:lnTo>
                <a:lnTo>
                  <a:pt x="56" y="177"/>
                </a:lnTo>
                <a:lnTo>
                  <a:pt x="55" y="178"/>
                </a:lnTo>
                <a:lnTo>
                  <a:pt x="52" y="180"/>
                </a:lnTo>
                <a:lnTo>
                  <a:pt x="50" y="181"/>
                </a:lnTo>
                <a:lnTo>
                  <a:pt x="47" y="183"/>
                </a:lnTo>
                <a:lnTo>
                  <a:pt x="50" y="185"/>
                </a:lnTo>
                <a:lnTo>
                  <a:pt x="52" y="188"/>
                </a:lnTo>
                <a:lnTo>
                  <a:pt x="55" y="191"/>
                </a:lnTo>
                <a:lnTo>
                  <a:pt x="56" y="193"/>
                </a:lnTo>
                <a:lnTo>
                  <a:pt x="57" y="194"/>
                </a:lnTo>
                <a:lnTo>
                  <a:pt x="59" y="195"/>
                </a:lnTo>
                <a:lnTo>
                  <a:pt x="62" y="197"/>
                </a:lnTo>
                <a:lnTo>
                  <a:pt x="63" y="197"/>
                </a:lnTo>
                <a:lnTo>
                  <a:pt x="63" y="198"/>
                </a:lnTo>
                <a:lnTo>
                  <a:pt x="65" y="198"/>
                </a:lnTo>
                <a:lnTo>
                  <a:pt x="67" y="201"/>
                </a:lnTo>
                <a:lnTo>
                  <a:pt x="67" y="203"/>
                </a:lnTo>
                <a:lnTo>
                  <a:pt x="69" y="201"/>
                </a:lnTo>
                <a:lnTo>
                  <a:pt x="72" y="200"/>
                </a:lnTo>
                <a:lnTo>
                  <a:pt x="73" y="200"/>
                </a:lnTo>
                <a:lnTo>
                  <a:pt x="75" y="200"/>
                </a:lnTo>
                <a:lnTo>
                  <a:pt x="76" y="201"/>
                </a:lnTo>
                <a:lnTo>
                  <a:pt x="77" y="201"/>
                </a:lnTo>
                <a:lnTo>
                  <a:pt x="77" y="203"/>
                </a:lnTo>
                <a:lnTo>
                  <a:pt x="76" y="203"/>
                </a:lnTo>
                <a:lnTo>
                  <a:pt x="76" y="205"/>
                </a:lnTo>
                <a:lnTo>
                  <a:pt x="76" y="207"/>
                </a:lnTo>
                <a:lnTo>
                  <a:pt x="76" y="210"/>
                </a:lnTo>
                <a:lnTo>
                  <a:pt x="77" y="211"/>
                </a:lnTo>
                <a:lnTo>
                  <a:pt x="79" y="214"/>
                </a:lnTo>
                <a:lnTo>
                  <a:pt x="79" y="215"/>
                </a:lnTo>
                <a:lnTo>
                  <a:pt x="79" y="217"/>
                </a:lnTo>
                <a:lnTo>
                  <a:pt x="80" y="215"/>
                </a:lnTo>
                <a:lnTo>
                  <a:pt x="82" y="215"/>
                </a:lnTo>
                <a:lnTo>
                  <a:pt x="83" y="215"/>
                </a:lnTo>
                <a:lnTo>
                  <a:pt x="85" y="215"/>
                </a:lnTo>
                <a:lnTo>
                  <a:pt x="86" y="215"/>
                </a:lnTo>
                <a:lnTo>
                  <a:pt x="86" y="217"/>
                </a:lnTo>
                <a:lnTo>
                  <a:pt x="86" y="218"/>
                </a:lnTo>
                <a:lnTo>
                  <a:pt x="86" y="220"/>
                </a:lnTo>
                <a:lnTo>
                  <a:pt x="87" y="220"/>
                </a:lnTo>
                <a:lnTo>
                  <a:pt x="87" y="221"/>
                </a:lnTo>
                <a:lnTo>
                  <a:pt x="87" y="223"/>
                </a:lnTo>
                <a:lnTo>
                  <a:pt x="86" y="223"/>
                </a:lnTo>
                <a:lnTo>
                  <a:pt x="87" y="223"/>
                </a:lnTo>
                <a:lnTo>
                  <a:pt x="87" y="224"/>
                </a:lnTo>
                <a:lnTo>
                  <a:pt x="87" y="225"/>
                </a:lnTo>
                <a:lnTo>
                  <a:pt x="86" y="225"/>
                </a:lnTo>
                <a:lnTo>
                  <a:pt x="86" y="227"/>
                </a:lnTo>
                <a:lnTo>
                  <a:pt x="86" y="228"/>
                </a:lnTo>
                <a:lnTo>
                  <a:pt x="85" y="228"/>
                </a:lnTo>
                <a:lnTo>
                  <a:pt x="86" y="228"/>
                </a:lnTo>
                <a:lnTo>
                  <a:pt x="87" y="228"/>
                </a:lnTo>
                <a:lnTo>
                  <a:pt x="89" y="228"/>
                </a:lnTo>
                <a:lnTo>
                  <a:pt x="89" y="230"/>
                </a:lnTo>
                <a:lnTo>
                  <a:pt x="87" y="230"/>
                </a:lnTo>
                <a:lnTo>
                  <a:pt x="87" y="231"/>
                </a:lnTo>
                <a:lnTo>
                  <a:pt x="89" y="231"/>
                </a:lnTo>
                <a:lnTo>
                  <a:pt x="89" y="233"/>
                </a:lnTo>
                <a:lnTo>
                  <a:pt x="90" y="233"/>
                </a:lnTo>
                <a:lnTo>
                  <a:pt x="90" y="231"/>
                </a:lnTo>
                <a:lnTo>
                  <a:pt x="89" y="231"/>
                </a:lnTo>
                <a:lnTo>
                  <a:pt x="90" y="231"/>
                </a:lnTo>
                <a:lnTo>
                  <a:pt x="92" y="231"/>
                </a:lnTo>
                <a:lnTo>
                  <a:pt x="92" y="230"/>
                </a:lnTo>
                <a:lnTo>
                  <a:pt x="93" y="230"/>
                </a:lnTo>
                <a:lnTo>
                  <a:pt x="93" y="228"/>
                </a:lnTo>
                <a:lnTo>
                  <a:pt x="93" y="230"/>
                </a:lnTo>
                <a:lnTo>
                  <a:pt x="93" y="228"/>
                </a:lnTo>
                <a:lnTo>
                  <a:pt x="95" y="228"/>
                </a:lnTo>
                <a:lnTo>
                  <a:pt x="95" y="230"/>
                </a:lnTo>
                <a:lnTo>
                  <a:pt x="96" y="230"/>
                </a:lnTo>
                <a:lnTo>
                  <a:pt x="96" y="231"/>
                </a:lnTo>
                <a:lnTo>
                  <a:pt x="96" y="233"/>
                </a:lnTo>
                <a:lnTo>
                  <a:pt x="97" y="233"/>
                </a:lnTo>
                <a:lnTo>
                  <a:pt x="99" y="233"/>
                </a:lnTo>
                <a:lnTo>
                  <a:pt x="99" y="231"/>
                </a:lnTo>
                <a:lnTo>
                  <a:pt x="97" y="231"/>
                </a:lnTo>
                <a:lnTo>
                  <a:pt x="97" y="230"/>
                </a:lnTo>
                <a:lnTo>
                  <a:pt x="99" y="230"/>
                </a:lnTo>
                <a:lnTo>
                  <a:pt x="100" y="230"/>
                </a:lnTo>
                <a:lnTo>
                  <a:pt x="102" y="230"/>
                </a:lnTo>
                <a:lnTo>
                  <a:pt x="102" y="231"/>
                </a:lnTo>
                <a:lnTo>
                  <a:pt x="103" y="231"/>
                </a:lnTo>
                <a:lnTo>
                  <a:pt x="105" y="231"/>
                </a:lnTo>
                <a:lnTo>
                  <a:pt x="106" y="231"/>
                </a:lnTo>
                <a:lnTo>
                  <a:pt x="106" y="230"/>
                </a:lnTo>
                <a:lnTo>
                  <a:pt x="106" y="231"/>
                </a:lnTo>
                <a:lnTo>
                  <a:pt x="107" y="231"/>
                </a:lnTo>
                <a:lnTo>
                  <a:pt x="109" y="231"/>
                </a:lnTo>
                <a:lnTo>
                  <a:pt x="109" y="230"/>
                </a:lnTo>
                <a:lnTo>
                  <a:pt x="109" y="228"/>
                </a:lnTo>
                <a:lnTo>
                  <a:pt x="110" y="228"/>
                </a:lnTo>
                <a:lnTo>
                  <a:pt x="112" y="228"/>
                </a:lnTo>
                <a:lnTo>
                  <a:pt x="113" y="230"/>
                </a:lnTo>
                <a:lnTo>
                  <a:pt x="115" y="230"/>
                </a:lnTo>
                <a:lnTo>
                  <a:pt x="115" y="231"/>
                </a:lnTo>
                <a:lnTo>
                  <a:pt x="115" y="233"/>
                </a:lnTo>
                <a:lnTo>
                  <a:pt x="116" y="233"/>
                </a:lnTo>
                <a:lnTo>
                  <a:pt x="118" y="233"/>
                </a:lnTo>
                <a:lnTo>
                  <a:pt x="119" y="233"/>
                </a:lnTo>
                <a:lnTo>
                  <a:pt x="118" y="234"/>
                </a:lnTo>
                <a:lnTo>
                  <a:pt x="118" y="235"/>
                </a:lnTo>
                <a:lnTo>
                  <a:pt x="118" y="237"/>
                </a:lnTo>
                <a:lnTo>
                  <a:pt x="119" y="237"/>
                </a:lnTo>
                <a:lnTo>
                  <a:pt x="119" y="235"/>
                </a:lnTo>
                <a:lnTo>
                  <a:pt x="120" y="235"/>
                </a:lnTo>
                <a:lnTo>
                  <a:pt x="120" y="237"/>
                </a:lnTo>
                <a:lnTo>
                  <a:pt x="122" y="238"/>
                </a:lnTo>
                <a:lnTo>
                  <a:pt x="120" y="238"/>
                </a:lnTo>
                <a:lnTo>
                  <a:pt x="120" y="240"/>
                </a:lnTo>
                <a:lnTo>
                  <a:pt x="120" y="241"/>
                </a:lnTo>
                <a:lnTo>
                  <a:pt x="120" y="243"/>
                </a:lnTo>
                <a:lnTo>
                  <a:pt x="122" y="243"/>
                </a:lnTo>
                <a:lnTo>
                  <a:pt x="123" y="243"/>
                </a:lnTo>
                <a:lnTo>
                  <a:pt x="125" y="243"/>
                </a:lnTo>
                <a:lnTo>
                  <a:pt x="126" y="243"/>
                </a:lnTo>
                <a:lnTo>
                  <a:pt x="126" y="241"/>
                </a:lnTo>
                <a:lnTo>
                  <a:pt x="128" y="241"/>
                </a:lnTo>
                <a:lnTo>
                  <a:pt x="128" y="240"/>
                </a:lnTo>
                <a:lnTo>
                  <a:pt x="128" y="238"/>
                </a:lnTo>
                <a:lnTo>
                  <a:pt x="128" y="240"/>
                </a:lnTo>
                <a:lnTo>
                  <a:pt x="129" y="240"/>
                </a:lnTo>
                <a:lnTo>
                  <a:pt x="130" y="240"/>
                </a:lnTo>
                <a:lnTo>
                  <a:pt x="130" y="238"/>
                </a:lnTo>
                <a:lnTo>
                  <a:pt x="130" y="237"/>
                </a:lnTo>
                <a:lnTo>
                  <a:pt x="132" y="237"/>
                </a:lnTo>
                <a:lnTo>
                  <a:pt x="132" y="235"/>
                </a:lnTo>
                <a:lnTo>
                  <a:pt x="133" y="235"/>
                </a:lnTo>
                <a:lnTo>
                  <a:pt x="135" y="235"/>
                </a:lnTo>
                <a:lnTo>
                  <a:pt x="133" y="235"/>
                </a:lnTo>
                <a:lnTo>
                  <a:pt x="133" y="237"/>
                </a:lnTo>
                <a:lnTo>
                  <a:pt x="135" y="237"/>
                </a:lnTo>
                <a:lnTo>
                  <a:pt x="136" y="237"/>
                </a:lnTo>
                <a:lnTo>
                  <a:pt x="138" y="237"/>
                </a:lnTo>
                <a:lnTo>
                  <a:pt x="138" y="235"/>
                </a:lnTo>
                <a:lnTo>
                  <a:pt x="139" y="235"/>
                </a:lnTo>
                <a:lnTo>
                  <a:pt x="139" y="234"/>
                </a:lnTo>
                <a:lnTo>
                  <a:pt x="140" y="234"/>
                </a:lnTo>
                <a:lnTo>
                  <a:pt x="142" y="234"/>
                </a:lnTo>
                <a:lnTo>
                  <a:pt x="143" y="233"/>
                </a:lnTo>
                <a:lnTo>
                  <a:pt x="145" y="231"/>
                </a:lnTo>
                <a:lnTo>
                  <a:pt x="145" y="230"/>
                </a:lnTo>
                <a:lnTo>
                  <a:pt x="145" y="228"/>
                </a:lnTo>
                <a:lnTo>
                  <a:pt x="146" y="228"/>
                </a:lnTo>
                <a:lnTo>
                  <a:pt x="146" y="230"/>
                </a:lnTo>
                <a:lnTo>
                  <a:pt x="146" y="231"/>
                </a:lnTo>
                <a:lnTo>
                  <a:pt x="148" y="231"/>
                </a:lnTo>
                <a:lnTo>
                  <a:pt x="148" y="233"/>
                </a:lnTo>
                <a:lnTo>
                  <a:pt x="149" y="233"/>
                </a:lnTo>
                <a:lnTo>
                  <a:pt x="150" y="231"/>
                </a:lnTo>
                <a:lnTo>
                  <a:pt x="150" y="230"/>
                </a:lnTo>
                <a:lnTo>
                  <a:pt x="152" y="230"/>
                </a:lnTo>
                <a:lnTo>
                  <a:pt x="153" y="231"/>
                </a:lnTo>
                <a:lnTo>
                  <a:pt x="155" y="231"/>
                </a:lnTo>
                <a:lnTo>
                  <a:pt x="156" y="231"/>
                </a:lnTo>
                <a:lnTo>
                  <a:pt x="158" y="233"/>
                </a:lnTo>
                <a:lnTo>
                  <a:pt x="159" y="233"/>
                </a:lnTo>
                <a:lnTo>
                  <a:pt x="159" y="234"/>
                </a:lnTo>
                <a:lnTo>
                  <a:pt x="160" y="234"/>
                </a:lnTo>
                <a:lnTo>
                  <a:pt x="162" y="234"/>
                </a:lnTo>
                <a:lnTo>
                  <a:pt x="162" y="235"/>
                </a:lnTo>
                <a:lnTo>
                  <a:pt x="162" y="237"/>
                </a:lnTo>
                <a:lnTo>
                  <a:pt x="163" y="237"/>
                </a:lnTo>
                <a:lnTo>
                  <a:pt x="165" y="238"/>
                </a:lnTo>
                <a:lnTo>
                  <a:pt x="165" y="240"/>
                </a:lnTo>
                <a:lnTo>
                  <a:pt x="166" y="240"/>
                </a:lnTo>
                <a:lnTo>
                  <a:pt x="166" y="241"/>
                </a:lnTo>
                <a:lnTo>
                  <a:pt x="165" y="241"/>
                </a:lnTo>
                <a:lnTo>
                  <a:pt x="163" y="241"/>
                </a:lnTo>
                <a:lnTo>
                  <a:pt x="163" y="243"/>
                </a:lnTo>
                <a:lnTo>
                  <a:pt x="163" y="244"/>
                </a:lnTo>
                <a:lnTo>
                  <a:pt x="165" y="244"/>
                </a:lnTo>
                <a:lnTo>
                  <a:pt x="165" y="245"/>
                </a:lnTo>
                <a:lnTo>
                  <a:pt x="165" y="247"/>
                </a:lnTo>
                <a:lnTo>
                  <a:pt x="163" y="247"/>
                </a:lnTo>
                <a:lnTo>
                  <a:pt x="163" y="248"/>
                </a:lnTo>
                <a:lnTo>
                  <a:pt x="165" y="248"/>
                </a:lnTo>
                <a:lnTo>
                  <a:pt x="166" y="250"/>
                </a:lnTo>
                <a:lnTo>
                  <a:pt x="165" y="251"/>
                </a:lnTo>
                <a:lnTo>
                  <a:pt x="165" y="250"/>
                </a:lnTo>
                <a:lnTo>
                  <a:pt x="165" y="251"/>
                </a:lnTo>
                <a:lnTo>
                  <a:pt x="163" y="251"/>
                </a:lnTo>
                <a:lnTo>
                  <a:pt x="163" y="250"/>
                </a:lnTo>
                <a:lnTo>
                  <a:pt x="162" y="250"/>
                </a:lnTo>
                <a:lnTo>
                  <a:pt x="162" y="251"/>
                </a:lnTo>
                <a:lnTo>
                  <a:pt x="160" y="251"/>
                </a:lnTo>
                <a:lnTo>
                  <a:pt x="159" y="253"/>
                </a:lnTo>
                <a:lnTo>
                  <a:pt x="160" y="253"/>
                </a:lnTo>
                <a:lnTo>
                  <a:pt x="160" y="254"/>
                </a:lnTo>
                <a:lnTo>
                  <a:pt x="160" y="255"/>
                </a:lnTo>
                <a:lnTo>
                  <a:pt x="160" y="257"/>
                </a:lnTo>
                <a:lnTo>
                  <a:pt x="162" y="257"/>
                </a:lnTo>
                <a:lnTo>
                  <a:pt x="162" y="258"/>
                </a:lnTo>
                <a:lnTo>
                  <a:pt x="162" y="260"/>
                </a:lnTo>
                <a:lnTo>
                  <a:pt x="162" y="261"/>
                </a:lnTo>
                <a:lnTo>
                  <a:pt x="163" y="261"/>
                </a:lnTo>
                <a:lnTo>
                  <a:pt x="163" y="263"/>
                </a:lnTo>
                <a:lnTo>
                  <a:pt x="165" y="264"/>
                </a:lnTo>
                <a:lnTo>
                  <a:pt x="166" y="263"/>
                </a:lnTo>
                <a:lnTo>
                  <a:pt x="166" y="261"/>
                </a:lnTo>
                <a:lnTo>
                  <a:pt x="168" y="261"/>
                </a:lnTo>
                <a:lnTo>
                  <a:pt x="169" y="261"/>
                </a:lnTo>
                <a:lnTo>
                  <a:pt x="169" y="263"/>
                </a:lnTo>
                <a:lnTo>
                  <a:pt x="168" y="264"/>
                </a:lnTo>
                <a:lnTo>
                  <a:pt x="166" y="264"/>
                </a:lnTo>
                <a:lnTo>
                  <a:pt x="166" y="265"/>
                </a:lnTo>
                <a:lnTo>
                  <a:pt x="168" y="265"/>
                </a:lnTo>
                <a:lnTo>
                  <a:pt x="169" y="264"/>
                </a:lnTo>
                <a:lnTo>
                  <a:pt x="170" y="264"/>
                </a:lnTo>
                <a:lnTo>
                  <a:pt x="170" y="265"/>
                </a:lnTo>
                <a:lnTo>
                  <a:pt x="172" y="265"/>
                </a:lnTo>
                <a:lnTo>
                  <a:pt x="170" y="267"/>
                </a:lnTo>
                <a:lnTo>
                  <a:pt x="170" y="268"/>
                </a:lnTo>
                <a:lnTo>
                  <a:pt x="170" y="270"/>
                </a:lnTo>
                <a:lnTo>
                  <a:pt x="170" y="273"/>
                </a:lnTo>
                <a:lnTo>
                  <a:pt x="170" y="274"/>
                </a:lnTo>
                <a:lnTo>
                  <a:pt x="170" y="276"/>
                </a:lnTo>
                <a:lnTo>
                  <a:pt x="170" y="277"/>
                </a:lnTo>
                <a:lnTo>
                  <a:pt x="170" y="278"/>
                </a:lnTo>
                <a:lnTo>
                  <a:pt x="170" y="280"/>
                </a:lnTo>
                <a:lnTo>
                  <a:pt x="172" y="281"/>
                </a:lnTo>
                <a:lnTo>
                  <a:pt x="172" y="283"/>
                </a:lnTo>
                <a:lnTo>
                  <a:pt x="172" y="284"/>
                </a:lnTo>
                <a:lnTo>
                  <a:pt x="172" y="286"/>
                </a:lnTo>
                <a:lnTo>
                  <a:pt x="172" y="287"/>
                </a:lnTo>
                <a:lnTo>
                  <a:pt x="172" y="290"/>
                </a:lnTo>
                <a:lnTo>
                  <a:pt x="172" y="291"/>
                </a:lnTo>
                <a:lnTo>
                  <a:pt x="172" y="293"/>
                </a:lnTo>
                <a:lnTo>
                  <a:pt x="170" y="293"/>
                </a:lnTo>
                <a:lnTo>
                  <a:pt x="170" y="296"/>
                </a:lnTo>
                <a:lnTo>
                  <a:pt x="169" y="297"/>
                </a:lnTo>
                <a:lnTo>
                  <a:pt x="169" y="298"/>
                </a:lnTo>
                <a:lnTo>
                  <a:pt x="168" y="300"/>
                </a:lnTo>
                <a:lnTo>
                  <a:pt x="168" y="303"/>
                </a:lnTo>
                <a:lnTo>
                  <a:pt x="168" y="304"/>
                </a:lnTo>
                <a:lnTo>
                  <a:pt x="169" y="306"/>
                </a:lnTo>
                <a:lnTo>
                  <a:pt x="170" y="308"/>
                </a:lnTo>
                <a:lnTo>
                  <a:pt x="172" y="311"/>
                </a:lnTo>
                <a:lnTo>
                  <a:pt x="173" y="314"/>
                </a:lnTo>
                <a:lnTo>
                  <a:pt x="173" y="316"/>
                </a:lnTo>
                <a:lnTo>
                  <a:pt x="173" y="317"/>
                </a:lnTo>
                <a:lnTo>
                  <a:pt x="175" y="318"/>
                </a:lnTo>
                <a:lnTo>
                  <a:pt x="176" y="320"/>
                </a:lnTo>
                <a:lnTo>
                  <a:pt x="178" y="321"/>
                </a:lnTo>
                <a:lnTo>
                  <a:pt x="179" y="323"/>
                </a:lnTo>
                <a:lnTo>
                  <a:pt x="180" y="324"/>
                </a:lnTo>
                <a:lnTo>
                  <a:pt x="180" y="326"/>
                </a:lnTo>
                <a:lnTo>
                  <a:pt x="182" y="327"/>
                </a:lnTo>
                <a:lnTo>
                  <a:pt x="183" y="327"/>
                </a:lnTo>
                <a:lnTo>
                  <a:pt x="183" y="328"/>
                </a:lnTo>
                <a:lnTo>
                  <a:pt x="185" y="330"/>
                </a:lnTo>
                <a:lnTo>
                  <a:pt x="186" y="331"/>
                </a:lnTo>
                <a:lnTo>
                  <a:pt x="189" y="333"/>
                </a:lnTo>
                <a:lnTo>
                  <a:pt x="190" y="334"/>
                </a:lnTo>
                <a:lnTo>
                  <a:pt x="193" y="338"/>
                </a:lnTo>
                <a:lnTo>
                  <a:pt x="195" y="338"/>
                </a:lnTo>
                <a:lnTo>
                  <a:pt x="195" y="340"/>
                </a:lnTo>
                <a:lnTo>
                  <a:pt x="196" y="341"/>
                </a:lnTo>
                <a:lnTo>
                  <a:pt x="196" y="343"/>
                </a:lnTo>
                <a:lnTo>
                  <a:pt x="196" y="344"/>
                </a:lnTo>
                <a:lnTo>
                  <a:pt x="198" y="346"/>
                </a:lnTo>
                <a:lnTo>
                  <a:pt x="205" y="341"/>
                </a:lnTo>
                <a:lnTo>
                  <a:pt x="206" y="343"/>
                </a:lnTo>
                <a:lnTo>
                  <a:pt x="208" y="343"/>
                </a:lnTo>
                <a:lnTo>
                  <a:pt x="208" y="344"/>
                </a:lnTo>
                <a:lnTo>
                  <a:pt x="209" y="344"/>
                </a:lnTo>
                <a:lnTo>
                  <a:pt x="209" y="346"/>
                </a:lnTo>
                <a:lnTo>
                  <a:pt x="209" y="347"/>
                </a:lnTo>
                <a:lnTo>
                  <a:pt x="209" y="348"/>
                </a:lnTo>
                <a:lnTo>
                  <a:pt x="210" y="348"/>
                </a:lnTo>
              </a:path>
            </a:pathLst>
          </a:custGeom>
          <a:solidFill>
            <a:srgbClr val="6600CC"/>
          </a:solidFill>
          <a:ln w="3175" cmpd="sng">
            <a:solidFill>
              <a:srgbClr val="808080"/>
            </a:solidFill>
            <a:prstDash val="solid"/>
            <a:round/>
            <a:headEnd/>
            <a:tailEnd/>
          </a:ln>
        </p:spPr>
        <p:txBody>
          <a:bodyPr/>
          <a:lstStyle/>
          <a:p>
            <a:endParaRPr lang="en-US"/>
          </a:p>
        </p:txBody>
      </p:sp>
      <p:sp>
        <p:nvSpPr>
          <p:cNvPr id="14730" name="Freeform 994"/>
          <p:cNvSpPr>
            <a:spLocks/>
          </p:cNvSpPr>
          <p:nvPr/>
        </p:nvSpPr>
        <p:spPr bwMode="auto">
          <a:xfrm>
            <a:off x="3068638" y="4929188"/>
            <a:ext cx="427037" cy="414337"/>
          </a:xfrm>
          <a:custGeom>
            <a:avLst/>
            <a:gdLst>
              <a:gd name="T0" fmla="*/ 312 w 362"/>
              <a:gd name="T1" fmla="*/ 54 h 482"/>
              <a:gd name="T2" fmla="*/ 303 w 362"/>
              <a:gd name="T3" fmla="*/ 33 h 482"/>
              <a:gd name="T4" fmla="*/ 286 w 362"/>
              <a:gd name="T5" fmla="*/ 23 h 482"/>
              <a:gd name="T6" fmla="*/ 276 w 362"/>
              <a:gd name="T7" fmla="*/ 17 h 482"/>
              <a:gd name="T8" fmla="*/ 269 w 362"/>
              <a:gd name="T9" fmla="*/ 1 h 482"/>
              <a:gd name="T10" fmla="*/ 188 w 362"/>
              <a:gd name="T11" fmla="*/ 31 h 482"/>
              <a:gd name="T12" fmla="*/ 152 w 362"/>
              <a:gd name="T13" fmla="*/ 46 h 482"/>
              <a:gd name="T14" fmla="*/ 140 w 362"/>
              <a:gd name="T15" fmla="*/ 70 h 482"/>
              <a:gd name="T16" fmla="*/ 136 w 362"/>
              <a:gd name="T17" fmla="*/ 87 h 482"/>
              <a:gd name="T18" fmla="*/ 126 w 362"/>
              <a:gd name="T19" fmla="*/ 99 h 482"/>
              <a:gd name="T20" fmla="*/ 109 w 362"/>
              <a:gd name="T21" fmla="*/ 114 h 482"/>
              <a:gd name="T22" fmla="*/ 102 w 362"/>
              <a:gd name="T23" fmla="*/ 121 h 482"/>
              <a:gd name="T24" fmla="*/ 83 w 362"/>
              <a:gd name="T25" fmla="*/ 126 h 482"/>
              <a:gd name="T26" fmla="*/ 79 w 362"/>
              <a:gd name="T27" fmla="*/ 150 h 482"/>
              <a:gd name="T28" fmla="*/ 73 w 362"/>
              <a:gd name="T29" fmla="*/ 167 h 482"/>
              <a:gd name="T30" fmla="*/ 83 w 362"/>
              <a:gd name="T31" fmla="*/ 182 h 482"/>
              <a:gd name="T32" fmla="*/ 90 w 362"/>
              <a:gd name="T33" fmla="*/ 204 h 482"/>
              <a:gd name="T34" fmla="*/ 88 w 362"/>
              <a:gd name="T35" fmla="*/ 230 h 482"/>
              <a:gd name="T36" fmla="*/ 70 w 362"/>
              <a:gd name="T37" fmla="*/ 252 h 482"/>
              <a:gd name="T38" fmla="*/ 39 w 362"/>
              <a:gd name="T39" fmla="*/ 244 h 482"/>
              <a:gd name="T40" fmla="*/ 27 w 362"/>
              <a:gd name="T41" fmla="*/ 249 h 482"/>
              <a:gd name="T42" fmla="*/ 15 w 362"/>
              <a:gd name="T43" fmla="*/ 270 h 482"/>
              <a:gd name="T44" fmla="*/ 7 w 362"/>
              <a:gd name="T45" fmla="*/ 284 h 482"/>
              <a:gd name="T46" fmla="*/ 26 w 362"/>
              <a:gd name="T47" fmla="*/ 300 h 482"/>
              <a:gd name="T48" fmla="*/ 45 w 362"/>
              <a:gd name="T49" fmla="*/ 322 h 482"/>
              <a:gd name="T50" fmla="*/ 57 w 362"/>
              <a:gd name="T51" fmla="*/ 353 h 482"/>
              <a:gd name="T52" fmla="*/ 42 w 362"/>
              <a:gd name="T53" fmla="*/ 367 h 482"/>
              <a:gd name="T54" fmla="*/ 23 w 362"/>
              <a:gd name="T55" fmla="*/ 373 h 482"/>
              <a:gd name="T56" fmla="*/ 0 w 362"/>
              <a:gd name="T57" fmla="*/ 397 h 482"/>
              <a:gd name="T58" fmla="*/ 27 w 362"/>
              <a:gd name="T59" fmla="*/ 427 h 482"/>
              <a:gd name="T60" fmla="*/ 53 w 362"/>
              <a:gd name="T61" fmla="*/ 426 h 482"/>
              <a:gd name="T62" fmla="*/ 83 w 362"/>
              <a:gd name="T63" fmla="*/ 447 h 482"/>
              <a:gd name="T64" fmla="*/ 103 w 362"/>
              <a:gd name="T65" fmla="*/ 475 h 482"/>
              <a:gd name="T66" fmla="*/ 116 w 362"/>
              <a:gd name="T67" fmla="*/ 470 h 482"/>
              <a:gd name="T68" fmla="*/ 112 w 362"/>
              <a:gd name="T69" fmla="*/ 439 h 482"/>
              <a:gd name="T70" fmla="*/ 128 w 362"/>
              <a:gd name="T71" fmla="*/ 420 h 482"/>
              <a:gd name="T72" fmla="*/ 156 w 362"/>
              <a:gd name="T73" fmla="*/ 417 h 482"/>
              <a:gd name="T74" fmla="*/ 172 w 362"/>
              <a:gd name="T75" fmla="*/ 392 h 482"/>
              <a:gd name="T76" fmla="*/ 179 w 362"/>
              <a:gd name="T77" fmla="*/ 379 h 482"/>
              <a:gd name="T78" fmla="*/ 200 w 362"/>
              <a:gd name="T79" fmla="*/ 372 h 482"/>
              <a:gd name="T80" fmla="*/ 235 w 362"/>
              <a:gd name="T81" fmla="*/ 376 h 482"/>
              <a:gd name="T82" fmla="*/ 243 w 362"/>
              <a:gd name="T83" fmla="*/ 396 h 482"/>
              <a:gd name="T84" fmla="*/ 256 w 362"/>
              <a:gd name="T85" fmla="*/ 412 h 482"/>
              <a:gd name="T86" fmla="*/ 266 w 362"/>
              <a:gd name="T87" fmla="*/ 395 h 482"/>
              <a:gd name="T88" fmla="*/ 282 w 362"/>
              <a:gd name="T89" fmla="*/ 375 h 482"/>
              <a:gd name="T90" fmla="*/ 303 w 362"/>
              <a:gd name="T91" fmla="*/ 355 h 482"/>
              <a:gd name="T92" fmla="*/ 321 w 362"/>
              <a:gd name="T93" fmla="*/ 367 h 482"/>
              <a:gd name="T94" fmla="*/ 346 w 362"/>
              <a:gd name="T95" fmla="*/ 356 h 482"/>
              <a:gd name="T96" fmla="*/ 361 w 362"/>
              <a:gd name="T97" fmla="*/ 335 h 482"/>
              <a:gd name="T98" fmla="*/ 353 w 362"/>
              <a:gd name="T99" fmla="*/ 290 h 482"/>
              <a:gd name="T100" fmla="*/ 332 w 362"/>
              <a:gd name="T101" fmla="*/ 260 h 482"/>
              <a:gd name="T102" fmla="*/ 309 w 362"/>
              <a:gd name="T103" fmla="*/ 257 h 482"/>
              <a:gd name="T104" fmla="*/ 293 w 362"/>
              <a:gd name="T105" fmla="*/ 246 h 482"/>
              <a:gd name="T106" fmla="*/ 296 w 362"/>
              <a:gd name="T107" fmla="*/ 233 h 482"/>
              <a:gd name="T108" fmla="*/ 308 w 362"/>
              <a:gd name="T109" fmla="*/ 216 h 482"/>
              <a:gd name="T110" fmla="*/ 309 w 362"/>
              <a:gd name="T111" fmla="*/ 196 h 482"/>
              <a:gd name="T112" fmla="*/ 316 w 362"/>
              <a:gd name="T113" fmla="*/ 179 h 482"/>
              <a:gd name="T114" fmla="*/ 328 w 362"/>
              <a:gd name="T115" fmla="*/ 164 h 482"/>
              <a:gd name="T116" fmla="*/ 339 w 362"/>
              <a:gd name="T117" fmla="*/ 150 h 482"/>
              <a:gd name="T118" fmla="*/ 338 w 362"/>
              <a:gd name="T119" fmla="*/ 123 h 482"/>
              <a:gd name="T120" fmla="*/ 343 w 362"/>
              <a:gd name="T121" fmla="*/ 101 h 482"/>
              <a:gd name="T122" fmla="*/ 323 w 362"/>
              <a:gd name="T123" fmla="*/ 84 h 482"/>
              <a:gd name="T124" fmla="*/ 309 w 362"/>
              <a:gd name="T125" fmla="*/ 69 h 4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2"/>
              <a:gd name="T190" fmla="*/ 0 h 482"/>
              <a:gd name="T191" fmla="*/ 362 w 362"/>
              <a:gd name="T192" fmla="*/ 482 h 4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2" h="482">
                <a:moveTo>
                  <a:pt x="299" y="70"/>
                </a:moveTo>
                <a:lnTo>
                  <a:pt x="298" y="70"/>
                </a:lnTo>
                <a:lnTo>
                  <a:pt x="298" y="69"/>
                </a:lnTo>
                <a:lnTo>
                  <a:pt x="299" y="67"/>
                </a:lnTo>
                <a:lnTo>
                  <a:pt x="299" y="66"/>
                </a:lnTo>
                <a:lnTo>
                  <a:pt x="298" y="64"/>
                </a:lnTo>
                <a:lnTo>
                  <a:pt x="299" y="64"/>
                </a:lnTo>
                <a:lnTo>
                  <a:pt x="299" y="63"/>
                </a:lnTo>
                <a:lnTo>
                  <a:pt x="301" y="63"/>
                </a:lnTo>
                <a:lnTo>
                  <a:pt x="302" y="63"/>
                </a:lnTo>
                <a:lnTo>
                  <a:pt x="302" y="61"/>
                </a:lnTo>
                <a:lnTo>
                  <a:pt x="303" y="61"/>
                </a:lnTo>
                <a:lnTo>
                  <a:pt x="305" y="61"/>
                </a:lnTo>
                <a:lnTo>
                  <a:pt x="303" y="60"/>
                </a:lnTo>
                <a:lnTo>
                  <a:pt x="303" y="59"/>
                </a:lnTo>
                <a:lnTo>
                  <a:pt x="305" y="59"/>
                </a:lnTo>
                <a:lnTo>
                  <a:pt x="305" y="60"/>
                </a:lnTo>
                <a:lnTo>
                  <a:pt x="306" y="60"/>
                </a:lnTo>
                <a:lnTo>
                  <a:pt x="306" y="59"/>
                </a:lnTo>
                <a:lnTo>
                  <a:pt x="306" y="57"/>
                </a:lnTo>
                <a:lnTo>
                  <a:pt x="306" y="56"/>
                </a:lnTo>
                <a:lnTo>
                  <a:pt x="308" y="56"/>
                </a:lnTo>
                <a:lnTo>
                  <a:pt x="309" y="54"/>
                </a:lnTo>
                <a:lnTo>
                  <a:pt x="311" y="54"/>
                </a:lnTo>
                <a:lnTo>
                  <a:pt x="312" y="54"/>
                </a:lnTo>
                <a:lnTo>
                  <a:pt x="312" y="53"/>
                </a:lnTo>
                <a:lnTo>
                  <a:pt x="313" y="53"/>
                </a:lnTo>
                <a:lnTo>
                  <a:pt x="312" y="53"/>
                </a:lnTo>
                <a:lnTo>
                  <a:pt x="312" y="51"/>
                </a:lnTo>
                <a:lnTo>
                  <a:pt x="312" y="50"/>
                </a:lnTo>
                <a:lnTo>
                  <a:pt x="312" y="49"/>
                </a:lnTo>
                <a:lnTo>
                  <a:pt x="313" y="49"/>
                </a:lnTo>
                <a:lnTo>
                  <a:pt x="313" y="47"/>
                </a:lnTo>
                <a:lnTo>
                  <a:pt x="315" y="47"/>
                </a:lnTo>
                <a:lnTo>
                  <a:pt x="316" y="47"/>
                </a:lnTo>
                <a:lnTo>
                  <a:pt x="316" y="46"/>
                </a:lnTo>
                <a:lnTo>
                  <a:pt x="315" y="46"/>
                </a:lnTo>
                <a:lnTo>
                  <a:pt x="315" y="44"/>
                </a:lnTo>
                <a:lnTo>
                  <a:pt x="313" y="43"/>
                </a:lnTo>
                <a:lnTo>
                  <a:pt x="312" y="41"/>
                </a:lnTo>
                <a:lnTo>
                  <a:pt x="311" y="41"/>
                </a:lnTo>
                <a:lnTo>
                  <a:pt x="309" y="40"/>
                </a:lnTo>
                <a:lnTo>
                  <a:pt x="309" y="39"/>
                </a:lnTo>
                <a:lnTo>
                  <a:pt x="309" y="37"/>
                </a:lnTo>
                <a:lnTo>
                  <a:pt x="309" y="36"/>
                </a:lnTo>
                <a:lnTo>
                  <a:pt x="308" y="36"/>
                </a:lnTo>
                <a:lnTo>
                  <a:pt x="306" y="34"/>
                </a:lnTo>
                <a:lnTo>
                  <a:pt x="305" y="34"/>
                </a:lnTo>
                <a:lnTo>
                  <a:pt x="305" y="33"/>
                </a:lnTo>
                <a:lnTo>
                  <a:pt x="303" y="33"/>
                </a:lnTo>
                <a:lnTo>
                  <a:pt x="303" y="31"/>
                </a:lnTo>
                <a:lnTo>
                  <a:pt x="303" y="30"/>
                </a:lnTo>
                <a:lnTo>
                  <a:pt x="302" y="30"/>
                </a:lnTo>
                <a:lnTo>
                  <a:pt x="302" y="31"/>
                </a:lnTo>
                <a:lnTo>
                  <a:pt x="301" y="31"/>
                </a:lnTo>
                <a:lnTo>
                  <a:pt x="299" y="31"/>
                </a:lnTo>
                <a:lnTo>
                  <a:pt x="299" y="30"/>
                </a:lnTo>
                <a:lnTo>
                  <a:pt x="299" y="28"/>
                </a:lnTo>
                <a:lnTo>
                  <a:pt x="298" y="28"/>
                </a:lnTo>
                <a:lnTo>
                  <a:pt x="296" y="28"/>
                </a:lnTo>
                <a:lnTo>
                  <a:pt x="296" y="30"/>
                </a:lnTo>
                <a:lnTo>
                  <a:pt x="295" y="30"/>
                </a:lnTo>
                <a:lnTo>
                  <a:pt x="295" y="31"/>
                </a:lnTo>
                <a:lnTo>
                  <a:pt x="293" y="31"/>
                </a:lnTo>
                <a:lnTo>
                  <a:pt x="293" y="30"/>
                </a:lnTo>
                <a:lnTo>
                  <a:pt x="292" y="30"/>
                </a:lnTo>
                <a:lnTo>
                  <a:pt x="291" y="28"/>
                </a:lnTo>
                <a:lnTo>
                  <a:pt x="291" y="27"/>
                </a:lnTo>
                <a:lnTo>
                  <a:pt x="291" y="26"/>
                </a:lnTo>
                <a:lnTo>
                  <a:pt x="289" y="26"/>
                </a:lnTo>
                <a:lnTo>
                  <a:pt x="291" y="24"/>
                </a:lnTo>
                <a:lnTo>
                  <a:pt x="289" y="24"/>
                </a:lnTo>
                <a:lnTo>
                  <a:pt x="288" y="24"/>
                </a:lnTo>
                <a:lnTo>
                  <a:pt x="288" y="23"/>
                </a:lnTo>
                <a:lnTo>
                  <a:pt x="286" y="23"/>
                </a:lnTo>
                <a:lnTo>
                  <a:pt x="285" y="24"/>
                </a:lnTo>
                <a:lnTo>
                  <a:pt x="283" y="24"/>
                </a:lnTo>
                <a:lnTo>
                  <a:pt x="282" y="24"/>
                </a:lnTo>
                <a:lnTo>
                  <a:pt x="281" y="24"/>
                </a:lnTo>
                <a:lnTo>
                  <a:pt x="279" y="26"/>
                </a:lnTo>
                <a:lnTo>
                  <a:pt x="279" y="27"/>
                </a:lnTo>
                <a:lnTo>
                  <a:pt x="278" y="27"/>
                </a:lnTo>
                <a:lnTo>
                  <a:pt x="278" y="28"/>
                </a:lnTo>
                <a:lnTo>
                  <a:pt x="276" y="28"/>
                </a:lnTo>
                <a:lnTo>
                  <a:pt x="275" y="28"/>
                </a:lnTo>
                <a:lnTo>
                  <a:pt x="275" y="30"/>
                </a:lnTo>
                <a:lnTo>
                  <a:pt x="273" y="30"/>
                </a:lnTo>
                <a:lnTo>
                  <a:pt x="272" y="30"/>
                </a:lnTo>
                <a:lnTo>
                  <a:pt x="272" y="28"/>
                </a:lnTo>
                <a:lnTo>
                  <a:pt x="271" y="28"/>
                </a:lnTo>
                <a:lnTo>
                  <a:pt x="272" y="28"/>
                </a:lnTo>
                <a:lnTo>
                  <a:pt x="272" y="27"/>
                </a:lnTo>
                <a:lnTo>
                  <a:pt x="273" y="27"/>
                </a:lnTo>
                <a:lnTo>
                  <a:pt x="275" y="26"/>
                </a:lnTo>
                <a:lnTo>
                  <a:pt x="275" y="24"/>
                </a:lnTo>
                <a:lnTo>
                  <a:pt x="275" y="23"/>
                </a:lnTo>
                <a:lnTo>
                  <a:pt x="275" y="21"/>
                </a:lnTo>
                <a:lnTo>
                  <a:pt x="276" y="20"/>
                </a:lnTo>
                <a:lnTo>
                  <a:pt x="276" y="18"/>
                </a:lnTo>
                <a:lnTo>
                  <a:pt x="276" y="17"/>
                </a:lnTo>
                <a:lnTo>
                  <a:pt x="276" y="16"/>
                </a:lnTo>
                <a:lnTo>
                  <a:pt x="275" y="16"/>
                </a:lnTo>
                <a:lnTo>
                  <a:pt x="275" y="14"/>
                </a:lnTo>
                <a:lnTo>
                  <a:pt x="275" y="13"/>
                </a:lnTo>
                <a:lnTo>
                  <a:pt x="273" y="11"/>
                </a:lnTo>
                <a:lnTo>
                  <a:pt x="273" y="10"/>
                </a:lnTo>
                <a:lnTo>
                  <a:pt x="272" y="10"/>
                </a:lnTo>
                <a:lnTo>
                  <a:pt x="272" y="11"/>
                </a:lnTo>
                <a:lnTo>
                  <a:pt x="273" y="13"/>
                </a:lnTo>
                <a:lnTo>
                  <a:pt x="273" y="14"/>
                </a:lnTo>
                <a:lnTo>
                  <a:pt x="272" y="14"/>
                </a:lnTo>
                <a:lnTo>
                  <a:pt x="271" y="13"/>
                </a:lnTo>
                <a:lnTo>
                  <a:pt x="269" y="13"/>
                </a:lnTo>
                <a:lnTo>
                  <a:pt x="269" y="11"/>
                </a:lnTo>
                <a:lnTo>
                  <a:pt x="268" y="11"/>
                </a:lnTo>
                <a:lnTo>
                  <a:pt x="269" y="10"/>
                </a:lnTo>
                <a:lnTo>
                  <a:pt x="271" y="10"/>
                </a:lnTo>
                <a:lnTo>
                  <a:pt x="271" y="8"/>
                </a:lnTo>
                <a:lnTo>
                  <a:pt x="269" y="7"/>
                </a:lnTo>
                <a:lnTo>
                  <a:pt x="269" y="6"/>
                </a:lnTo>
                <a:lnTo>
                  <a:pt x="269" y="4"/>
                </a:lnTo>
                <a:lnTo>
                  <a:pt x="271" y="4"/>
                </a:lnTo>
                <a:lnTo>
                  <a:pt x="271" y="3"/>
                </a:lnTo>
                <a:lnTo>
                  <a:pt x="269" y="3"/>
                </a:lnTo>
                <a:lnTo>
                  <a:pt x="269" y="1"/>
                </a:lnTo>
                <a:lnTo>
                  <a:pt x="269" y="0"/>
                </a:lnTo>
                <a:lnTo>
                  <a:pt x="268" y="0"/>
                </a:lnTo>
                <a:lnTo>
                  <a:pt x="266" y="0"/>
                </a:lnTo>
                <a:lnTo>
                  <a:pt x="266" y="1"/>
                </a:lnTo>
                <a:lnTo>
                  <a:pt x="268" y="3"/>
                </a:lnTo>
                <a:lnTo>
                  <a:pt x="266" y="3"/>
                </a:lnTo>
                <a:lnTo>
                  <a:pt x="266" y="4"/>
                </a:lnTo>
                <a:lnTo>
                  <a:pt x="266" y="6"/>
                </a:lnTo>
                <a:lnTo>
                  <a:pt x="266" y="7"/>
                </a:lnTo>
                <a:lnTo>
                  <a:pt x="266" y="8"/>
                </a:lnTo>
                <a:lnTo>
                  <a:pt x="266" y="10"/>
                </a:lnTo>
                <a:lnTo>
                  <a:pt x="266" y="11"/>
                </a:lnTo>
                <a:lnTo>
                  <a:pt x="265" y="11"/>
                </a:lnTo>
                <a:lnTo>
                  <a:pt x="263" y="11"/>
                </a:lnTo>
                <a:lnTo>
                  <a:pt x="263" y="13"/>
                </a:lnTo>
                <a:lnTo>
                  <a:pt x="262" y="13"/>
                </a:lnTo>
                <a:lnTo>
                  <a:pt x="262" y="14"/>
                </a:lnTo>
                <a:lnTo>
                  <a:pt x="262" y="16"/>
                </a:lnTo>
                <a:lnTo>
                  <a:pt x="262" y="17"/>
                </a:lnTo>
                <a:lnTo>
                  <a:pt x="261" y="17"/>
                </a:lnTo>
                <a:lnTo>
                  <a:pt x="259" y="17"/>
                </a:lnTo>
                <a:lnTo>
                  <a:pt x="258" y="16"/>
                </a:lnTo>
                <a:lnTo>
                  <a:pt x="258" y="14"/>
                </a:lnTo>
                <a:lnTo>
                  <a:pt x="228" y="21"/>
                </a:lnTo>
                <a:lnTo>
                  <a:pt x="188" y="31"/>
                </a:lnTo>
                <a:lnTo>
                  <a:pt x="169" y="34"/>
                </a:lnTo>
                <a:lnTo>
                  <a:pt x="168" y="34"/>
                </a:lnTo>
                <a:lnTo>
                  <a:pt x="168" y="36"/>
                </a:lnTo>
                <a:lnTo>
                  <a:pt x="168" y="37"/>
                </a:lnTo>
                <a:lnTo>
                  <a:pt x="166" y="37"/>
                </a:lnTo>
                <a:lnTo>
                  <a:pt x="166" y="39"/>
                </a:lnTo>
                <a:lnTo>
                  <a:pt x="165" y="39"/>
                </a:lnTo>
                <a:lnTo>
                  <a:pt x="165" y="40"/>
                </a:lnTo>
                <a:lnTo>
                  <a:pt x="163" y="40"/>
                </a:lnTo>
                <a:lnTo>
                  <a:pt x="165" y="40"/>
                </a:lnTo>
                <a:lnTo>
                  <a:pt x="163" y="40"/>
                </a:lnTo>
                <a:lnTo>
                  <a:pt x="163" y="41"/>
                </a:lnTo>
                <a:lnTo>
                  <a:pt x="163" y="43"/>
                </a:lnTo>
                <a:lnTo>
                  <a:pt x="162" y="43"/>
                </a:lnTo>
                <a:lnTo>
                  <a:pt x="162" y="44"/>
                </a:lnTo>
                <a:lnTo>
                  <a:pt x="160" y="44"/>
                </a:lnTo>
                <a:lnTo>
                  <a:pt x="159" y="46"/>
                </a:lnTo>
                <a:lnTo>
                  <a:pt x="159" y="44"/>
                </a:lnTo>
                <a:lnTo>
                  <a:pt x="158" y="44"/>
                </a:lnTo>
                <a:lnTo>
                  <a:pt x="156" y="44"/>
                </a:lnTo>
                <a:lnTo>
                  <a:pt x="155" y="44"/>
                </a:lnTo>
                <a:lnTo>
                  <a:pt x="153" y="44"/>
                </a:lnTo>
                <a:lnTo>
                  <a:pt x="152" y="46"/>
                </a:lnTo>
                <a:lnTo>
                  <a:pt x="152" y="44"/>
                </a:lnTo>
                <a:lnTo>
                  <a:pt x="152" y="46"/>
                </a:lnTo>
                <a:lnTo>
                  <a:pt x="152" y="47"/>
                </a:lnTo>
                <a:lnTo>
                  <a:pt x="152" y="49"/>
                </a:lnTo>
                <a:lnTo>
                  <a:pt x="152" y="50"/>
                </a:lnTo>
                <a:lnTo>
                  <a:pt x="150" y="50"/>
                </a:lnTo>
                <a:lnTo>
                  <a:pt x="150" y="51"/>
                </a:lnTo>
                <a:lnTo>
                  <a:pt x="149" y="51"/>
                </a:lnTo>
                <a:lnTo>
                  <a:pt x="148" y="51"/>
                </a:lnTo>
                <a:lnTo>
                  <a:pt x="146" y="53"/>
                </a:lnTo>
                <a:lnTo>
                  <a:pt x="146" y="54"/>
                </a:lnTo>
                <a:lnTo>
                  <a:pt x="145" y="54"/>
                </a:lnTo>
                <a:lnTo>
                  <a:pt x="145" y="56"/>
                </a:lnTo>
                <a:lnTo>
                  <a:pt x="145" y="57"/>
                </a:lnTo>
                <a:lnTo>
                  <a:pt x="143" y="57"/>
                </a:lnTo>
                <a:lnTo>
                  <a:pt x="142" y="57"/>
                </a:lnTo>
                <a:lnTo>
                  <a:pt x="140" y="59"/>
                </a:lnTo>
                <a:lnTo>
                  <a:pt x="140" y="60"/>
                </a:lnTo>
                <a:lnTo>
                  <a:pt x="139" y="61"/>
                </a:lnTo>
                <a:lnTo>
                  <a:pt x="139" y="63"/>
                </a:lnTo>
                <a:lnTo>
                  <a:pt x="139" y="64"/>
                </a:lnTo>
                <a:lnTo>
                  <a:pt x="139" y="66"/>
                </a:lnTo>
                <a:lnTo>
                  <a:pt x="139" y="67"/>
                </a:lnTo>
                <a:lnTo>
                  <a:pt x="140" y="69"/>
                </a:lnTo>
                <a:lnTo>
                  <a:pt x="139" y="69"/>
                </a:lnTo>
                <a:lnTo>
                  <a:pt x="139" y="70"/>
                </a:lnTo>
                <a:lnTo>
                  <a:pt x="140" y="70"/>
                </a:lnTo>
                <a:lnTo>
                  <a:pt x="140" y="69"/>
                </a:lnTo>
                <a:lnTo>
                  <a:pt x="142" y="70"/>
                </a:lnTo>
                <a:lnTo>
                  <a:pt x="140" y="70"/>
                </a:lnTo>
                <a:lnTo>
                  <a:pt x="142" y="70"/>
                </a:lnTo>
                <a:lnTo>
                  <a:pt x="142" y="71"/>
                </a:lnTo>
                <a:lnTo>
                  <a:pt x="142" y="73"/>
                </a:lnTo>
                <a:lnTo>
                  <a:pt x="143" y="73"/>
                </a:lnTo>
                <a:lnTo>
                  <a:pt x="143" y="74"/>
                </a:lnTo>
                <a:lnTo>
                  <a:pt x="142" y="74"/>
                </a:lnTo>
                <a:lnTo>
                  <a:pt x="140" y="76"/>
                </a:lnTo>
                <a:lnTo>
                  <a:pt x="140" y="77"/>
                </a:lnTo>
                <a:lnTo>
                  <a:pt x="139" y="77"/>
                </a:lnTo>
                <a:lnTo>
                  <a:pt x="139" y="79"/>
                </a:lnTo>
                <a:lnTo>
                  <a:pt x="140" y="79"/>
                </a:lnTo>
                <a:lnTo>
                  <a:pt x="140" y="80"/>
                </a:lnTo>
                <a:lnTo>
                  <a:pt x="139" y="80"/>
                </a:lnTo>
                <a:lnTo>
                  <a:pt x="138" y="80"/>
                </a:lnTo>
                <a:lnTo>
                  <a:pt x="136" y="81"/>
                </a:lnTo>
                <a:lnTo>
                  <a:pt x="135" y="83"/>
                </a:lnTo>
                <a:lnTo>
                  <a:pt x="136" y="83"/>
                </a:lnTo>
                <a:lnTo>
                  <a:pt x="135" y="83"/>
                </a:lnTo>
                <a:lnTo>
                  <a:pt x="135" y="84"/>
                </a:lnTo>
                <a:lnTo>
                  <a:pt x="135" y="86"/>
                </a:lnTo>
                <a:lnTo>
                  <a:pt x="136" y="86"/>
                </a:lnTo>
                <a:lnTo>
                  <a:pt x="136" y="87"/>
                </a:lnTo>
                <a:lnTo>
                  <a:pt x="136" y="89"/>
                </a:lnTo>
                <a:lnTo>
                  <a:pt x="138" y="89"/>
                </a:lnTo>
                <a:lnTo>
                  <a:pt x="136" y="89"/>
                </a:lnTo>
                <a:lnTo>
                  <a:pt x="136" y="90"/>
                </a:lnTo>
                <a:lnTo>
                  <a:pt x="135" y="90"/>
                </a:lnTo>
                <a:lnTo>
                  <a:pt x="135" y="91"/>
                </a:lnTo>
                <a:lnTo>
                  <a:pt x="136" y="91"/>
                </a:lnTo>
                <a:lnTo>
                  <a:pt x="136" y="93"/>
                </a:lnTo>
                <a:lnTo>
                  <a:pt x="135" y="93"/>
                </a:lnTo>
                <a:lnTo>
                  <a:pt x="133" y="93"/>
                </a:lnTo>
                <a:lnTo>
                  <a:pt x="133" y="94"/>
                </a:lnTo>
                <a:lnTo>
                  <a:pt x="132" y="93"/>
                </a:lnTo>
                <a:lnTo>
                  <a:pt x="130" y="93"/>
                </a:lnTo>
                <a:lnTo>
                  <a:pt x="130" y="94"/>
                </a:lnTo>
                <a:lnTo>
                  <a:pt x="130" y="93"/>
                </a:lnTo>
                <a:lnTo>
                  <a:pt x="129" y="93"/>
                </a:lnTo>
                <a:lnTo>
                  <a:pt x="128" y="93"/>
                </a:lnTo>
                <a:lnTo>
                  <a:pt x="129" y="93"/>
                </a:lnTo>
                <a:lnTo>
                  <a:pt x="128" y="94"/>
                </a:lnTo>
                <a:lnTo>
                  <a:pt x="129" y="94"/>
                </a:lnTo>
                <a:lnTo>
                  <a:pt x="128" y="94"/>
                </a:lnTo>
                <a:lnTo>
                  <a:pt x="126" y="96"/>
                </a:lnTo>
                <a:lnTo>
                  <a:pt x="128" y="97"/>
                </a:lnTo>
                <a:lnTo>
                  <a:pt x="126" y="97"/>
                </a:lnTo>
                <a:lnTo>
                  <a:pt x="126" y="99"/>
                </a:lnTo>
                <a:lnTo>
                  <a:pt x="126" y="100"/>
                </a:lnTo>
                <a:lnTo>
                  <a:pt x="125" y="101"/>
                </a:lnTo>
                <a:lnTo>
                  <a:pt x="123" y="101"/>
                </a:lnTo>
                <a:lnTo>
                  <a:pt x="123" y="103"/>
                </a:lnTo>
                <a:lnTo>
                  <a:pt x="122" y="103"/>
                </a:lnTo>
                <a:lnTo>
                  <a:pt x="120" y="103"/>
                </a:lnTo>
                <a:lnTo>
                  <a:pt x="119" y="104"/>
                </a:lnTo>
                <a:lnTo>
                  <a:pt x="118" y="104"/>
                </a:lnTo>
                <a:lnTo>
                  <a:pt x="118" y="106"/>
                </a:lnTo>
                <a:lnTo>
                  <a:pt x="116" y="106"/>
                </a:lnTo>
                <a:lnTo>
                  <a:pt x="116" y="104"/>
                </a:lnTo>
                <a:lnTo>
                  <a:pt x="115" y="106"/>
                </a:lnTo>
                <a:lnTo>
                  <a:pt x="113" y="106"/>
                </a:lnTo>
                <a:lnTo>
                  <a:pt x="113" y="107"/>
                </a:lnTo>
                <a:lnTo>
                  <a:pt x="115" y="107"/>
                </a:lnTo>
                <a:lnTo>
                  <a:pt x="116" y="107"/>
                </a:lnTo>
                <a:lnTo>
                  <a:pt x="116" y="109"/>
                </a:lnTo>
                <a:lnTo>
                  <a:pt x="115" y="109"/>
                </a:lnTo>
                <a:lnTo>
                  <a:pt x="113" y="110"/>
                </a:lnTo>
                <a:lnTo>
                  <a:pt x="112" y="110"/>
                </a:lnTo>
                <a:lnTo>
                  <a:pt x="112" y="111"/>
                </a:lnTo>
                <a:lnTo>
                  <a:pt x="110" y="111"/>
                </a:lnTo>
                <a:lnTo>
                  <a:pt x="110" y="113"/>
                </a:lnTo>
                <a:lnTo>
                  <a:pt x="109" y="113"/>
                </a:lnTo>
                <a:lnTo>
                  <a:pt x="109" y="114"/>
                </a:lnTo>
                <a:lnTo>
                  <a:pt x="110" y="114"/>
                </a:lnTo>
                <a:lnTo>
                  <a:pt x="109" y="114"/>
                </a:lnTo>
                <a:lnTo>
                  <a:pt x="108" y="114"/>
                </a:lnTo>
                <a:lnTo>
                  <a:pt x="108" y="116"/>
                </a:lnTo>
                <a:lnTo>
                  <a:pt x="106" y="116"/>
                </a:lnTo>
                <a:lnTo>
                  <a:pt x="106" y="114"/>
                </a:lnTo>
                <a:lnTo>
                  <a:pt x="108" y="114"/>
                </a:lnTo>
                <a:lnTo>
                  <a:pt x="106" y="113"/>
                </a:lnTo>
                <a:lnTo>
                  <a:pt x="105" y="114"/>
                </a:lnTo>
                <a:lnTo>
                  <a:pt x="103" y="114"/>
                </a:lnTo>
                <a:lnTo>
                  <a:pt x="103" y="113"/>
                </a:lnTo>
                <a:lnTo>
                  <a:pt x="103" y="114"/>
                </a:lnTo>
                <a:lnTo>
                  <a:pt x="102" y="114"/>
                </a:lnTo>
                <a:lnTo>
                  <a:pt x="102" y="113"/>
                </a:lnTo>
                <a:lnTo>
                  <a:pt x="100" y="113"/>
                </a:lnTo>
                <a:lnTo>
                  <a:pt x="100" y="114"/>
                </a:lnTo>
                <a:lnTo>
                  <a:pt x="102" y="116"/>
                </a:lnTo>
                <a:lnTo>
                  <a:pt x="102" y="117"/>
                </a:lnTo>
                <a:lnTo>
                  <a:pt x="103" y="117"/>
                </a:lnTo>
                <a:lnTo>
                  <a:pt x="103" y="119"/>
                </a:lnTo>
                <a:lnTo>
                  <a:pt x="103" y="120"/>
                </a:lnTo>
                <a:lnTo>
                  <a:pt x="102" y="120"/>
                </a:lnTo>
                <a:lnTo>
                  <a:pt x="102" y="121"/>
                </a:lnTo>
                <a:lnTo>
                  <a:pt x="103" y="121"/>
                </a:lnTo>
                <a:lnTo>
                  <a:pt x="102" y="121"/>
                </a:lnTo>
                <a:lnTo>
                  <a:pt x="100" y="121"/>
                </a:lnTo>
                <a:lnTo>
                  <a:pt x="102" y="121"/>
                </a:lnTo>
                <a:lnTo>
                  <a:pt x="100" y="121"/>
                </a:lnTo>
                <a:lnTo>
                  <a:pt x="99" y="121"/>
                </a:lnTo>
                <a:lnTo>
                  <a:pt x="99" y="120"/>
                </a:lnTo>
                <a:lnTo>
                  <a:pt x="98" y="120"/>
                </a:lnTo>
                <a:lnTo>
                  <a:pt x="96" y="120"/>
                </a:lnTo>
                <a:lnTo>
                  <a:pt x="96" y="121"/>
                </a:lnTo>
                <a:lnTo>
                  <a:pt x="95" y="121"/>
                </a:lnTo>
                <a:lnTo>
                  <a:pt x="93" y="121"/>
                </a:lnTo>
                <a:lnTo>
                  <a:pt x="93" y="123"/>
                </a:lnTo>
                <a:lnTo>
                  <a:pt x="92" y="123"/>
                </a:lnTo>
                <a:lnTo>
                  <a:pt x="92" y="124"/>
                </a:lnTo>
                <a:lnTo>
                  <a:pt x="92" y="126"/>
                </a:lnTo>
                <a:lnTo>
                  <a:pt x="92" y="127"/>
                </a:lnTo>
                <a:lnTo>
                  <a:pt x="90" y="127"/>
                </a:lnTo>
                <a:lnTo>
                  <a:pt x="89" y="127"/>
                </a:lnTo>
                <a:lnTo>
                  <a:pt x="88" y="126"/>
                </a:lnTo>
                <a:lnTo>
                  <a:pt x="88" y="124"/>
                </a:lnTo>
                <a:lnTo>
                  <a:pt x="86" y="124"/>
                </a:lnTo>
                <a:lnTo>
                  <a:pt x="86" y="126"/>
                </a:lnTo>
                <a:lnTo>
                  <a:pt x="86" y="124"/>
                </a:lnTo>
                <a:lnTo>
                  <a:pt x="85" y="124"/>
                </a:lnTo>
                <a:lnTo>
                  <a:pt x="83" y="124"/>
                </a:lnTo>
                <a:lnTo>
                  <a:pt x="83" y="126"/>
                </a:lnTo>
                <a:lnTo>
                  <a:pt x="83" y="127"/>
                </a:lnTo>
                <a:lnTo>
                  <a:pt x="83" y="129"/>
                </a:lnTo>
                <a:lnTo>
                  <a:pt x="83" y="130"/>
                </a:lnTo>
                <a:lnTo>
                  <a:pt x="85" y="130"/>
                </a:lnTo>
                <a:lnTo>
                  <a:pt x="85" y="131"/>
                </a:lnTo>
                <a:lnTo>
                  <a:pt x="83" y="131"/>
                </a:lnTo>
                <a:lnTo>
                  <a:pt x="83" y="133"/>
                </a:lnTo>
                <a:lnTo>
                  <a:pt x="83" y="134"/>
                </a:lnTo>
                <a:lnTo>
                  <a:pt x="82" y="134"/>
                </a:lnTo>
                <a:lnTo>
                  <a:pt x="82" y="136"/>
                </a:lnTo>
                <a:lnTo>
                  <a:pt x="80" y="136"/>
                </a:lnTo>
                <a:lnTo>
                  <a:pt x="80" y="137"/>
                </a:lnTo>
                <a:lnTo>
                  <a:pt x="80" y="139"/>
                </a:lnTo>
                <a:lnTo>
                  <a:pt x="79" y="139"/>
                </a:lnTo>
                <a:lnTo>
                  <a:pt x="79" y="140"/>
                </a:lnTo>
                <a:lnTo>
                  <a:pt x="77" y="140"/>
                </a:lnTo>
                <a:lnTo>
                  <a:pt x="77" y="141"/>
                </a:lnTo>
                <a:lnTo>
                  <a:pt x="79" y="143"/>
                </a:lnTo>
                <a:lnTo>
                  <a:pt x="77" y="143"/>
                </a:lnTo>
                <a:lnTo>
                  <a:pt x="77" y="144"/>
                </a:lnTo>
                <a:lnTo>
                  <a:pt x="77" y="146"/>
                </a:lnTo>
                <a:lnTo>
                  <a:pt x="77" y="147"/>
                </a:lnTo>
                <a:lnTo>
                  <a:pt x="77" y="149"/>
                </a:lnTo>
                <a:lnTo>
                  <a:pt x="77" y="150"/>
                </a:lnTo>
                <a:lnTo>
                  <a:pt x="79" y="150"/>
                </a:lnTo>
                <a:lnTo>
                  <a:pt x="79" y="151"/>
                </a:lnTo>
                <a:lnTo>
                  <a:pt x="77" y="151"/>
                </a:lnTo>
                <a:lnTo>
                  <a:pt x="77" y="153"/>
                </a:lnTo>
                <a:lnTo>
                  <a:pt x="79" y="151"/>
                </a:lnTo>
                <a:lnTo>
                  <a:pt x="80" y="153"/>
                </a:lnTo>
                <a:lnTo>
                  <a:pt x="79" y="153"/>
                </a:lnTo>
                <a:lnTo>
                  <a:pt x="79" y="154"/>
                </a:lnTo>
                <a:lnTo>
                  <a:pt x="77" y="154"/>
                </a:lnTo>
                <a:lnTo>
                  <a:pt x="77" y="153"/>
                </a:lnTo>
                <a:lnTo>
                  <a:pt x="77" y="154"/>
                </a:lnTo>
                <a:lnTo>
                  <a:pt x="76" y="154"/>
                </a:lnTo>
                <a:lnTo>
                  <a:pt x="75" y="154"/>
                </a:lnTo>
                <a:lnTo>
                  <a:pt x="73" y="154"/>
                </a:lnTo>
                <a:lnTo>
                  <a:pt x="72" y="154"/>
                </a:lnTo>
                <a:lnTo>
                  <a:pt x="70" y="154"/>
                </a:lnTo>
                <a:lnTo>
                  <a:pt x="70" y="156"/>
                </a:lnTo>
                <a:lnTo>
                  <a:pt x="72" y="156"/>
                </a:lnTo>
                <a:lnTo>
                  <a:pt x="72" y="157"/>
                </a:lnTo>
                <a:lnTo>
                  <a:pt x="73" y="157"/>
                </a:lnTo>
                <a:lnTo>
                  <a:pt x="73" y="159"/>
                </a:lnTo>
                <a:lnTo>
                  <a:pt x="72" y="160"/>
                </a:lnTo>
                <a:lnTo>
                  <a:pt x="72" y="161"/>
                </a:lnTo>
                <a:lnTo>
                  <a:pt x="73" y="163"/>
                </a:lnTo>
                <a:lnTo>
                  <a:pt x="73" y="166"/>
                </a:lnTo>
                <a:lnTo>
                  <a:pt x="73" y="167"/>
                </a:lnTo>
                <a:lnTo>
                  <a:pt x="72" y="167"/>
                </a:lnTo>
                <a:lnTo>
                  <a:pt x="70" y="167"/>
                </a:lnTo>
                <a:lnTo>
                  <a:pt x="70" y="169"/>
                </a:lnTo>
                <a:lnTo>
                  <a:pt x="69" y="169"/>
                </a:lnTo>
                <a:lnTo>
                  <a:pt x="67" y="169"/>
                </a:lnTo>
                <a:lnTo>
                  <a:pt x="66" y="169"/>
                </a:lnTo>
                <a:lnTo>
                  <a:pt x="66" y="170"/>
                </a:lnTo>
                <a:lnTo>
                  <a:pt x="67" y="171"/>
                </a:lnTo>
                <a:lnTo>
                  <a:pt x="69" y="171"/>
                </a:lnTo>
                <a:lnTo>
                  <a:pt x="69" y="173"/>
                </a:lnTo>
                <a:lnTo>
                  <a:pt x="69" y="174"/>
                </a:lnTo>
                <a:lnTo>
                  <a:pt x="69" y="176"/>
                </a:lnTo>
                <a:lnTo>
                  <a:pt x="69" y="177"/>
                </a:lnTo>
                <a:lnTo>
                  <a:pt x="70" y="177"/>
                </a:lnTo>
                <a:lnTo>
                  <a:pt x="72" y="177"/>
                </a:lnTo>
                <a:lnTo>
                  <a:pt x="73" y="177"/>
                </a:lnTo>
                <a:lnTo>
                  <a:pt x="75" y="177"/>
                </a:lnTo>
                <a:lnTo>
                  <a:pt x="75" y="179"/>
                </a:lnTo>
                <a:lnTo>
                  <a:pt x="76" y="179"/>
                </a:lnTo>
                <a:lnTo>
                  <a:pt x="77" y="179"/>
                </a:lnTo>
                <a:lnTo>
                  <a:pt x="79" y="179"/>
                </a:lnTo>
                <a:lnTo>
                  <a:pt x="80" y="179"/>
                </a:lnTo>
                <a:lnTo>
                  <a:pt x="82" y="180"/>
                </a:lnTo>
                <a:lnTo>
                  <a:pt x="82" y="182"/>
                </a:lnTo>
                <a:lnTo>
                  <a:pt x="83" y="182"/>
                </a:lnTo>
                <a:lnTo>
                  <a:pt x="83" y="183"/>
                </a:lnTo>
                <a:lnTo>
                  <a:pt x="85" y="183"/>
                </a:lnTo>
                <a:lnTo>
                  <a:pt x="85" y="184"/>
                </a:lnTo>
                <a:lnTo>
                  <a:pt x="86" y="184"/>
                </a:lnTo>
                <a:lnTo>
                  <a:pt x="86" y="186"/>
                </a:lnTo>
                <a:lnTo>
                  <a:pt x="85" y="187"/>
                </a:lnTo>
                <a:lnTo>
                  <a:pt x="85" y="189"/>
                </a:lnTo>
                <a:lnTo>
                  <a:pt x="86" y="189"/>
                </a:lnTo>
                <a:lnTo>
                  <a:pt x="88" y="189"/>
                </a:lnTo>
                <a:lnTo>
                  <a:pt x="89" y="189"/>
                </a:lnTo>
                <a:lnTo>
                  <a:pt x="89" y="190"/>
                </a:lnTo>
                <a:lnTo>
                  <a:pt x="90" y="192"/>
                </a:lnTo>
                <a:lnTo>
                  <a:pt x="90" y="193"/>
                </a:lnTo>
                <a:lnTo>
                  <a:pt x="90" y="194"/>
                </a:lnTo>
                <a:lnTo>
                  <a:pt x="92" y="196"/>
                </a:lnTo>
                <a:lnTo>
                  <a:pt x="93" y="196"/>
                </a:lnTo>
                <a:lnTo>
                  <a:pt x="95" y="196"/>
                </a:lnTo>
                <a:lnTo>
                  <a:pt x="95" y="197"/>
                </a:lnTo>
                <a:lnTo>
                  <a:pt x="95" y="199"/>
                </a:lnTo>
                <a:lnTo>
                  <a:pt x="93" y="200"/>
                </a:lnTo>
                <a:lnTo>
                  <a:pt x="92" y="200"/>
                </a:lnTo>
                <a:lnTo>
                  <a:pt x="90" y="200"/>
                </a:lnTo>
                <a:lnTo>
                  <a:pt x="90" y="202"/>
                </a:lnTo>
                <a:lnTo>
                  <a:pt x="90" y="203"/>
                </a:lnTo>
                <a:lnTo>
                  <a:pt x="90" y="204"/>
                </a:lnTo>
                <a:lnTo>
                  <a:pt x="89" y="206"/>
                </a:lnTo>
                <a:lnTo>
                  <a:pt x="90" y="207"/>
                </a:lnTo>
                <a:lnTo>
                  <a:pt x="90" y="209"/>
                </a:lnTo>
                <a:lnTo>
                  <a:pt x="92" y="209"/>
                </a:lnTo>
                <a:lnTo>
                  <a:pt x="93" y="210"/>
                </a:lnTo>
                <a:lnTo>
                  <a:pt x="93" y="212"/>
                </a:lnTo>
                <a:lnTo>
                  <a:pt x="95" y="213"/>
                </a:lnTo>
                <a:lnTo>
                  <a:pt x="95" y="214"/>
                </a:lnTo>
                <a:lnTo>
                  <a:pt x="95" y="216"/>
                </a:lnTo>
                <a:lnTo>
                  <a:pt x="93" y="216"/>
                </a:lnTo>
                <a:lnTo>
                  <a:pt x="92" y="216"/>
                </a:lnTo>
                <a:lnTo>
                  <a:pt x="92" y="217"/>
                </a:lnTo>
                <a:lnTo>
                  <a:pt x="92" y="219"/>
                </a:lnTo>
                <a:lnTo>
                  <a:pt x="90" y="220"/>
                </a:lnTo>
                <a:lnTo>
                  <a:pt x="89" y="220"/>
                </a:lnTo>
                <a:lnTo>
                  <a:pt x="89" y="222"/>
                </a:lnTo>
                <a:lnTo>
                  <a:pt x="88" y="222"/>
                </a:lnTo>
                <a:lnTo>
                  <a:pt x="88" y="223"/>
                </a:lnTo>
                <a:lnTo>
                  <a:pt x="86" y="223"/>
                </a:lnTo>
                <a:lnTo>
                  <a:pt x="86" y="224"/>
                </a:lnTo>
                <a:lnTo>
                  <a:pt x="86" y="226"/>
                </a:lnTo>
                <a:lnTo>
                  <a:pt x="86" y="227"/>
                </a:lnTo>
                <a:lnTo>
                  <a:pt x="86" y="229"/>
                </a:lnTo>
                <a:lnTo>
                  <a:pt x="86" y="230"/>
                </a:lnTo>
                <a:lnTo>
                  <a:pt x="88" y="230"/>
                </a:lnTo>
                <a:lnTo>
                  <a:pt x="89" y="232"/>
                </a:lnTo>
                <a:lnTo>
                  <a:pt x="88" y="233"/>
                </a:lnTo>
                <a:lnTo>
                  <a:pt x="88" y="234"/>
                </a:lnTo>
                <a:lnTo>
                  <a:pt x="88" y="236"/>
                </a:lnTo>
                <a:lnTo>
                  <a:pt x="88" y="237"/>
                </a:lnTo>
                <a:lnTo>
                  <a:pt x="86" y="239"/>
                </a:lnTo>
                <a:lnTo>
                  <a:pt x="85" y="239"/>
                </a:lnTo>
                <a:lnTo>
                  <a:pt x="83" y="237"/>
                </a:lnTo>
                <a:lnTo>
                  <a:pt x="82" y="236"/>
                </a:lnTo>
                <a:lnTo>
                  <a:pt x="80" y="234"/>
                </a:lnTo>
                <a:lnTo>
                  <a:pt x="80" y="236"/>
                </a:lnTo>
                <a:lnTo>
                  <a:pt x="79" y="236"/>
                </a:lnTo>
                <a:lnTo>
                  <a:pt x="77" y="237"/>
                </a:lnTo>
                <a:lnTo>
                  <a:pt x="77" y="239"/>
                </a:lnTo>
                <a:lnTo>
                  <a:pt x="76" y="239"/>
                </a:lnTo>
                <a:lnTo>
                  <a:pt x="76" y="240"/>
                </a:lnTo>
                <a:lnTo>
                  <a:pt x="76" y="242"/>
                </a:lnTo>
                <a:lnTo>
                  <a:pt x="76" y="243"/>
                </a:lnTo>
                <a:lnTo>
                  <a:pt x="75" y="244"/>
                </a:lnTo>
                <a:lnTo>
                  <a:pt x="73" y="244"/>
                </a:lnTo>
                <a:lnTo>
                  <a:pt x="72" y="246"/>
                </a:lnTo>
                <a:lnTo>
                  <a:pt x="70" y="247"/>
                </a:lnTo>
                <a:lnTo>
                  <a:pt x="70" y="249"/>
                </a:lnTo>
                <a:lnTo>
                  <a:pt x="70" y="250"/>
                </a:lnTo>
                <a:lnTo>
                  <a:pt x="70" y="252"/>
                </a:lnTo>
                <a:lnTo>
                  <a:pt x="70" y="253"/>
                </a:lnTo>
                <a:lnTo>
                  <a:pt x="70" y="254"/>
                </a:lnTo>
                <a:lnTo>
                  <a:pt x="69" y="254"/>
                </a:lnTo>
                <a:lnTo>
                  <a:pt x="67" y="254"/>
                </a:lnTo>
                <a:lnTo>
                  <a:pt x="66" y="253"/>
                </a:lnTo>
                <a:lnTo>
                  <a:pt x="65" y="252"/>
                </a:lnTo>
                <a:lnTo>
                  <a:pt x="63" y="252"/>
                </a:lnTo>
                <a:lnTo>
                  <a:pt x="62" y="252"/>
                </a:lnTo>
                <a:lnTo>
                  <a:pt x="59" y="253"/>
                </a:lnTo>
                <a:lnTo>
                  <a:pt x="57" y="254"/>
                </a:lnTo>
                <a:lnTo>
                  <a:pt x="56" y="256"/>
                </a:lnTo>
                <a:lnTo>
                  <a:pt x="55" y="256"/>
                </a:lnTo>
                <a:lnTo>
                  <a:pt x="53" y="256"/>
                </a:lnTo>
                <a:lnTo>
                  <a:pt x="52" y="254"/>
                </a:lnTo>
                <a:lnTo>
                  <a:pt x="50" y="253"/>
                </a:lnTo>
                <a:lnTo>
                  <a:pt x="49" y="252"/>
                </a:lnTo>
                <a:lnTo>
                  <a:pt x="49" y="250"/>
                </a:lnTo>
                <a:lnTo>
                  <a:pt x="47" y="250"/>
                </a:lnTo>
                <a:lnTo>
                  <a:pt x="46" y="249"/>
                </a:lnTo>
                <a:lnTo>
                  <a:pt x="45" y="249"/>
                </a:lnTo>
                <a:lnTo>
                  <a:pt x="43" y="249"/>
                </a:lnTo>
                <a:lnTo>
                  <a:pt x="42" y="249"/>
                </a:lnTo>
                <a:lnTo>
                  <a:pt x="40" y="247"/>
                </a:lnTo>
                <a:lnTo>
                  <a:pt x="39" y="246"/>
                </a:lnTo>
                <a:lnTo>
                  <a:pt x="39" y="244"/>
                </a:lnTo>
                <a:lnTo>
                  <a:pt x="37" y="243"/>
                </a:lnTo>
                <a:lnTo>
                  <a:pt x="37" y="242"/>
                </a:lnTo>
                <a:lnTo>
                  <a:pt x="36" y="240"/>
                </a:lnTo>
                <a:lnTo>
                  <a:pt x="36" y="239"/>
                </a:lnTo>
                <a:lnTo>
                  <a:pt x="36" y="237"/>
                </a:lnTo>
                <a:lnTo>
                  <a:pt x="35" y="237"/>
                </a:lnTo>
                <a:lnTo>
                  <a:pt x="35" y="236"/>
                </a:lnTo>
                <a:lnTo>
                  <a:pt x="35" y="234"/>
                </a:lnTo>
                <a:lnTo>
                  <a:pt x="33" y="234"/>
                </a:lnTo>
                <a:lnTo>
                  <a:pt x="32" y="234"/>
                </a:lnTo>
                <a:lnTo>
                  <a:pt x="30" y="234"/>
                </a:lnTo>
                <a:lnTo>
                  <a:pt x="29" y="236"/>
                </a:lnTo>
                <a:lnTo>
                  <a:pt x="27" y="236"/>
                </a:lnTo>
                <a:lnTo>
                  <a:pt x="25" y="237"/>
                </a:lnTo>
                <a:lnTo>
                  <a:pt x="23" y="237"/>
                </a:lnTo>
                <a:lnTo>
                  <a:pt x="22" y="239"/>
                </a:lnTo>
                <a:lnTo>
                  <a:pt x="22" y="240"/>
                </a:lnTo>
                <a:lnTo>
                  <a:pt x="23" y="242"/>
                </a:lnTo>
                <a:lnTo>
                  <a:pt x="25" y="243"/>
                </a:lnTo>
                <a:lnTo>
                  <a:pt x="26" y="243"/>
                </a:lnTo>
                <a:lnTo>
                  <a:pt x="26" y="244"/>
                </a:lnTo>
                <a:lnTo>
                  <a:pt x="27" y="244"/>
                </a:lnTo>
                <a:lnTo>
                  <a:pt x="27" y="246"/>
                </a:lnTo>
                <a:lnTo>
                  <a:pt x="27" y="247"/>
                </a:lnTo>
                <a:lnTo>
                  <a:pt x="27" y="249"/>
                </a:lnTo>
                <a:lnTo>
                  <a:pt x="27" y="250"/>
                </a:lnTo>
                <a:lnTo>
                  <a:pt x="27" y="252"/>
                </a:lnTo>
                <a:lnTo>
                  <a:pt x="26" y="252"/>
                </a:lnTo>
                <a:lnTo>
                  <a:pt x="26" y="253"/>
                </a:lnTo>
                <a:lnTo>
                  <a:pt x="25" y="253"/>
                </a:lnTo>
                <a:lnTo>
                  <a:pt x="23" y="253"/>
                </a:lnTo>
                <a:lnTo>
                  <a:pt x="22" y="253"/>
                </a:lnTo>
                <a:lnTo>
                  <a:pt x="20" y="253"/>
                </a:lnTo>
                <a:lnTo>
                  <a:pt x="20" y="254"/>
                </a:lnTo>
                <a:lnTo>
                  <a:pt x="19" y="254"/>
                </a:lnTo>
                <a:lnTo>
                  <a:pt x="17" y="254"/>
                </a:lnTo>
                <a:lnTo>
                  <a:pt x="16" y="256"/>
                </a:lnTo>
                <a:lnTo>
                  <a:pt x="16" y="257"/>
                </a:lnTo>
                <a:lnTo>
                  <a:pt x="15" y="257"/>
                </a:lnTo>
                <a:lnTo>
                  <a:pt x="15" y="259"/>
                </a:lnTo>
                <a:lnTo>
                  <a:pt x="13" y="260"/>
                </a:lnTo>
                <a:lnTo>
                  <a:pt x="12" y="260"/>
                </a:lnTo>
                <a:lnTo>
                  <a:pt x="12" y="262"/>
                </a:lnTo>
                <a:lnTo>
                  <a:pt x="10" y="263"/>
                </a:lnTo>
                <a:lnTo>
                  <a:pt x="12" y="264"/>
                </a:lnTo>
                <a:lnTo>
                  <a:pt x="12" y="266"/>
                </a:lnTo>
                <a:lnTo>
                  <a:pt x="13" y="266"/>
                </a:lnTo>
                <a:lnTo>
                  <a:pt x="13" y="267"/>
                </a:lnTo>
                <a:lnTo>
                  <a:pt x="13" y="269"/>
                </a:lnTo>
                <a:lnTo>
                  <a:pt x="15" y="270"/>
                </a:lnTo>
                <a:lnTo>
                  <a:pt x="15" y="272"/>
                </a:lnTo>
                <a:lnTo>
                  <a:pt x="16" y="272"/>
                </a:lnTo>
                <a:lnTo>
                  <a:pt x="16" y="273"/>
                </a:lnTo>
                <a:lnTo>
                  <a:pt x="17" y="273"/>
                </a:lnTo>
                <a:lnTo>
                  <a:pt x="17" y="274"/>
                </a:lnTo>
                <a:lnTo>
                  <a:pt x="19" y="274"/>
                </a:lnTo>
                <a:lnTo>
                  <a:pt x="20" y="276"/>
                </a:lnTo>
                <a:lnTo>
                  <a:pt x="20" y="277"/>
                </a:lnTo>
                <a:lnTo>
                  <a:pt x="19" y="279"/>
                </a:lnTo>
                <a:lnTo>
                  <a:pt x="17" y="279"/>
                </a:lnTo>
                <a:lnTo>
                  <a:pt x="16" y="279"/>
                </a:lnTo>
                <a:lnTo>
                  <a:pt x="16" y="280"/>
                </a:lnTo>
                <a:lnTo>
                  <a:pt x="15" y="280"/>
                </a:lnTo>
                <a:lnTo>
                  <a:pt x="13" y="280"/>
                </a:lnTo>
                <a:lnTo>
                  <a:pt x="13" y="282"/>
                </a:lnTo>
                <a:lnTo>
                  <a:pt x="12" y="283"/>
                </a:lnTo>
                <a:lnTo>
                  <a:pt x="10" y="283"/>
                </a:lnTo>
                <a:lnTo>
                  <a:pt x="10" y="282"/>
                </a:lnTo>
                <a:lnTo>
                  <a:pt x="10" y="280"/>
                </a:lnTo>
                <a:lnTo>
                  <a:pt x="9" y="280"/>
                </a:lnTo>
                <a:lnTo>
                  <a:pt x="7" y="280"/>
                </a:lnTo>
                <a:lnTo>
                  <a:pt x="6" y="280"/>
                </a:lnTo>
                <a:lnTo>
                  <a:pt x="6" y="282"/>
                </a:lnTo>
                <a:lnTo>
                  <a:pt x="7" y="283"/>
                </a:lnTo>
                <a:lnTo>
                  <a:pt x="7" y="284"/>
                </a:lnTo>
                <a:lnTo>
                  <a:pt x="6" y="286"/>
                </a:lnTo>
                <a:lnTo>
                  <a:pt x="7" y="286"/>
                </a:lnTo>
                <a:lnTo>
                  <a:pt x="9" y="286"/>
                </a:lnTo>
                <a:lnTo>
                  <a:pt x="10" y="286"/>
                </a:lnTo>
                <a:lnTo>
                  <a:pt x="9" y="287"/>
                </a:lnTo>
                <a:lnTo>
                  <a:pt x="9" y="290"/>
                </a:lnTo>
                <a:lnTo>
                  <a:pt x="10" y="290"/>
                </a:lnTo>
                <a:lnTo>
                  <a:pt x="10" y="292"/>
                </a:lnTo>
                <a:lnTo>
                  <a:pt x="12" y="292"/>
                </a:lnTo>
                <a:lnTo>
                  <a:pt x="13" y="292"/>
                </a:lnTo>
                <a:lnTo>
                  <a:pt x="13" y="293"/>
                </a:lnTo>
                <a:lnTo>
                  <a:pt x="15" y="293"/>
                </a:lnTo>
                <a:lnTo>
                  <a:pt x="16" y="293"/>
                </a:lnTo>
                <a:lnTo>
                  <a:pt x="17" y="293"/>
                </a:lnTo>
                <a:lnTo>
                  <a:pt x="17" y="294"/>
                </a:lnTo>
                <a:lnTo>
                  <a:pt x="19" y="296"/>
                </a:lnTo>
                <a:lnTo>
                  <a:pt x="19" y="297"/>
                </a:lnTo>
                <a:lnTo>
                  <a:pt x="17" y="299"/>
                </a:lnTo>
                <a:lnTo>
                  <a:pt x="17" y="300"/>
                </a:lnTo>
                <a:lnTo>
                  <a:pt x="19" y="299"/>
                </a:lnTo>
                <a:lnTo>
                  <a:pt x="20" y="299"/>
                </a:lnTo>
                <a:lnTo>
                  <a:pt x="22" y="300"/>
                </a:lnTo>
                <a:lnTo>
                  <a:pt x="23" y="300"/>
                </a:lnTo>
                <a:lnTo>
                  <a:pt x="25" y="300"/>
                </a:lnTo>
                <a:lnTo>
                  <a:pt x="26" y="300"/>
                </a:lnTo>
                <a:lnTo>
                  <a:pt x="26" y="302"/>
                </a:lnTo>
                <a:lnTo>
                  <a:pt x="27" y="302"/>
                </a:lnTo>
                <a:lnTo>
                  <a:pt x="27" y="303"/>
                </a:lnTo>
                <a:lnTo>
                  <a:pt x="29" y="304"/>
                </a:lnTo>
                <a:lnTo>
                  <a:pt x="29" y="306"/>
                </a:lnTo>
                <a:lnTo>
                  <a:pt x="29" y="307"/>
                </a:lnTo>
                <a:lnTo>
                  <a:pt x="29" y="309"/>
                </a:lnTo>
                <a:lnTo>
                  <a:pt x="30" y="309"/>
                </a:lnTo>
                <a:lnTo>
                  <a:pt x="32" y="309"/>
                </a:lnTo>
                <a:lnTo>
                  <a:pt x="33" y="309"/>
                </a:lnTo>
                <a:lnTo>
                  <a:pt x="35" y="307"/>
                </a:lnTo>
                <a:lnTo>
                  <a:pt x="36" y="307"/>
                </a:lnTo>
                <a:lnTo>
                  <a:pt x="37" y="307"/>
                </a:lnTo>
                <a:lnTo>
                  <a:pt x="37" y="309"/>
                </a:lnTo>
                <a:lnTo>
                  <a:pt x="39" y="309"/>
                </a:lnTo>
                <a:lnTo>
                  <a:pt x="40" y="310"/>
                </a:lnTo>
                <a:lnTo>
                  <a:pt x="40" y="312"/>
                </a:lnTo>
                <a:lnTo>
                  <a:pt x="40" y="313"/>
                </a:lnTo>
                <a:lnTo>
                  <a:pt x="40" y="314"/>
                </a:lnTo>
                <a:lnTo>
                  <a:pt x="40" y="316"/>
                </a:lnTo>
                <a:lnTo>
                  <a:pt x="42" y="317"/>
                </a:lnTo>
                <a:lnTo>
                  <a:pt x="42" y="319"/>
                </a:lnTo>
                <a:lnTo>
                  <a:pt x="43" y="320"/>
                </a:lnTo>
                <a:lnTo>
                  <a:pt x="45" y="320"/>
                </a:lnTo>
                <a:lnTo>
                  <a:pt x="45" y="322"/>
                </a:lnTo>
                <a:lnTo>
                  <a:pt x="43" y="323"/>
                </a:lnTo>
                <a:lnTo>
                  <a:pt x="43" y="326"/>
                </a:lnTo>
                <a:lnTo>
                  <a:pt x="43" y="327"/>
                </a:lnTo>
                <a:lnTo>
                  <a:pt x="43" y="329"/>
                </a:lnTo>
                <a:lnTo>
                  <a:pt x="45" y="330"/>
                </a:lnTo>
                <a:lnTo>
                  <a:pt x="45" y="332"/>
                </a:lnTo>
                <a:lnTo>
                  <a:pt x="45" y="333"/>
                </a:lnTo>
                <a:lnTo>
                  <a:pt x="46" y="335"/>
                </a:lnTo>
                <a:lnTo>
                  <a:pt x="46" y="336"/>
                </a:lnTo>
                <a:lnTo>
                  <a:pt x="47" y="337"/>
                </a:lnTo>
                <a:lnTo>
                  <a:pt x="49" y="339"/>
                </a:lnTo>
                <a:lnTo>
                  <a:pt x="50" y="339"/>
                </a:lnTo>
                <a:lnTo>
                  <a:pt x="50" y="340"/>
                </a:lnTo>
                <a:lnTo>
                  <a:pt x="52" y="343"/>
                </a:lnTo>
                <a:lnTo>
                  <a:pt x="53" y="343"/>
                </a:lnTo>
                <a:lnTo>
                  <a:pt x="53" y="345"/>
                </a:lnTo>
                <a:lnTo>
                  <a:pt x="55" y="345"/>
                </a:lnTo>
                <a:lnTo>
                  <a:pt x="55" y="346"/>
                </a:lnTo>
                <a:lnTo>
                  <a:pt x="56" y="347"/>
                </a:lnTo>
                <a:lnTo>
                  <a:pt x="57" y="347"/>
                </a:lnTo>
                <a:lnTo>
                  <a:pt x="57" y="349"/>
                </a:lnTo>
                <a:lnTo>
                  <a:pt x="57" y="350"/>
                </a:lnTo>
                <a:lnTo>
                  <a:pt x="59" y="352"/>
                </a:lnTo>
                <a:lnTo>
                  <a:pt x="57" y="352"/>
                </a:lnTo>
                <a:lnTo>
                  <a:pt x="57" y="353"/>
                </a:lnTo>
                <a:lnTo>
                  <a:pt x="57" y="355"/>
                </a:lnTo>
                <a:lnTo>
                  <a:pt x="56" y="355"/>
                </a:lnTo>
                <a:lnTo>
                  <a:pt x="56" y="356"/>
                </a:lnTo>
                <a:lnTo>
                  <a:pt x="55" y="356"/>
                </a:lnTo>
                <a:lnTo>
                  <a:pt x="55" y="357"/>
                </a:lnTo>
                <a:lnTo>
                  <a:pt x="52" y="359"/>
                </a:lnTo>
                <a:lnTo>
                  <a:pt x="50" y="360"/>
                </a:lnTo>
                <a:lnTo>
                  <a:pt x="50" y="362"/>
                </a:lnTo>
                <a:lnTo>
                  <a:pt x="50" y="363"/>
                </a:lnTo>
                <a:lnTo>
                  <a:pt x="52" y="363"/>
                </a:lnTo>
                <a:lnTo>
                  <a:pt x="53" y="365"/>
                </a:lnTo>
                <a:lnTo>
                  <a:pt x="53" y="366"/>
                </a:lnTo>
                <a:lnTo>
                  <a:pt x="55" y="367"/>
                </a:lnTo>
                <a:lnTo>
                  <a:pt x="55" y="369"/>
                </a:lnTo>
                <a:lnTo>
                  <a:pt x="55" y="370"/>
                </a:lnTo>
                <a:lnTo>
                  <a:pt x="53" y="370"/>
                </a:lnTo>
                <a:lnTo>
                  <a:pt x="53" y="372"/>
                </a:lnTo>
                <a:lnTo>
                  <a:pt x="52" y="372"/>
                </a:lnTo>
                <a:lnTo>
                  <a:pt x="50" y="372"/>
                </a:lnTo>
                <a:lnTo>
                  <a:pt x="49" y="370"/>
                </a:lnTo>
                <a:lnTo>
                  <a:pt x="47" y="369"/>
                </a:lnTo>
                <a:lnTo>
                  <a:pt x="46" y="367"/>
                </a:lnTo>
                <a:lnTo>
                  <a:pt x="45" y="367"/>
                </a:lnTo>
                <a:lnTo>
                  <a:pt x="43" y="367"/>
                </a:lnTo>
                <a:lnTo>
                  <a:pt x="42" y="367"/>
                </a:lnTo>
                <a:lnTo>
                  <a:pt x="40" y="367"/>
                </a:lnTo>
                <a:lnTo>
                  <a:pt x="39" y="369"/>
                </a:lnTo>
                <a:lnTo>
                  <a:pt x="37" y="370"/>
                </a:lnTo>
                <a:lnTo>
                  <a:pt x="36" y="370"/>
                </a:lnTo>
                <a:lnTo>
                  <a:pt x="35" y="373"/>
                </a:lnTo>
                <a:lnTo>
                  <a:pt x="35" y="375"/>
                </a:lnTo>
                <a:lnTo>
                  <a:pt x="33" y="375"/>
                </a:lnTo>
                <a:lnTo>
                  <a:pt x="33" y="373"/>
                </a:lnTo>
                <a:lnTo>
                  <a:pt x="32" y="373"/>
                </a:lnTo>
                <a:lnTo>
                  <a:pt x="32" y="372"/>
                </a:lnTo>
                <a:lnTo>
                  <a:pt x="33" y="370"/>
                </a:lnTo>
                <a:lnTo>
                  <a:pt x="33" y="369"/>
                </a:lnTo>
                <a:lnTo>
                  <a:pt x="33" y="367"/>
                </a:lnTo>
                <a:lnTo>
                  <a:pt x="33" y="366"/>
                </a:lnTo>
                <a:lnTo>
                  <a:pt x="33" y="365"/>
                </a:lnTo>
                <a:lnTo>
                  <a:pt x="32" y="365"/>
                </a:lnTo>
                <a:lnTo>
                  <a:pt x="30" y="365"/>
                </a:lnTo>
                <a:lnTo>
                  <a:pt x="29" y="365"/>
                </a:lnTo>
                <a:lnTo>
                  <a:pt x="29" y="366"/>
                </a:lnTo>
                <a:lnTo>
                  <a:pt x="27" y="366"/>
                </a:lnTo>
                <a:lnTo>
                  <a:pt x="26" y="367"/>
                </a:lnTo>
                <a:lnTo>
                  <a:pt x="25" y="369"/>
                </a:lnTo>
                <a:lnTo>
                  <a:pt x="25" y="372"/>
                </a:lnTo>
                <a:lnTo>
                  <a:pt x="23" y="372"/>
                </a:lnTo>
                <a:lnTo>
                  <a:pt x="23" y="373"/>
                </a:lnTo>
                <a:lnTo>
                  <a:pt x="22" y="375"/>
                </a:lnTo>
                <a:lnTo>
                  <a:pt x="20" y="375"/>
                </a:lnTo>
                <a:lnTo>
                  <a:pt x="17" y="376"/>
                </a:lnTo>
                <a:lnTo>
                  <a:pt x="16" y="376"/>
                </a:lnTo>
                <a:lnTo>
                  <a:pt x="15" y="377"/>
                </a:lnTo>
                <a:lnTo>
                  <a:pt x="13" y="379"/>
                </a:lnTo>
                <a:lnTo>
                  <a:pt x="12" y="379"/>
                </a:lnTo>
                <a:lnTo>
                  <a:pt x="10" y="380"/>
                </a:lnTo>
                <a:lnTo>
                  <a:pt x="9" y="380"/>
                </a:lnTo>
                <a:lnTo>
                  <a:pt x="9" y="382"/>
                </a:lnTo>
                <a:lnTo>
                  <a:pt x="7" y="382"/>
                </a:lnTo>
                <a:lnTo>
                  <a:pt x="7" y="383"/>
                </a:lnTo>
                <a:lnTo>
                  <a:pt x="7" y="385"/>
                </a:lnTo>
                <a:lnTo>
                  <a:pt x="6" y="385"/>
                </a:lnTo>
                <a:lnTo>
                  <a:pt x="6" y="386"/>
                </a:lnTo>
                <a:lnTo>
                  <a:pt x="5" y="387"/>
                </a:lnTo>
                <a:lnTo>
                  <a:pt x="3" y="389"/>
                </a:lnTo>
                <a:lnTo>
                  <a:pt x="3" y="390"/>
                </a:lnTo>
                <a:lnTo>
                  <a:pt x="2" y="390"/>
                </a:lnTo>
                <a:lnTo>
                  <a:pt x="2" y="392"/>
                </a:lnTo>
                <a:lnTo>
                  <a:pt x="2" y="393"/>
                </a:lnTo>
                <a:lnTo>
                  <a:pt x="2" y="395"/>
                </a:lnTo>
                <a:lnTo>
                  <a:pt x="0" y="395"/>
                </a:lnTo>
                <a:lnTo>
                  <a:pt x="0" y="396"/>
                </a:lnTo>
                <a:lnTo>
                  <a:pt x="0" y="397"/>
                </a:lnTo>
                <a:lnTo>
                  <a:pt x="2" y="399"/>
                </a:lnTo>
                <a:lnTo>
                  <a:pt x="2" y="400"/>
                </a:lnTo>
                <a:lnTo>
                  <a:pt x="2" y="402"/>
                </a:lnTo>
                <a:lnTo>
                  <a:pt x="2" y="403"/>
                </a:lnTo>
                <a:lnTo>
                  <a:pt x="3" y="403"/>
                </a:lnTo>
                <a:lnTo>
                  <a:pt x="3" y="405"/>
                </a:lnTo>
                <a:lnTo>
                  <a:pt x="5" y="405"/>
                </a:lnTo>
                <a:lnTo>
                  <a:pt x="5" y="406"/>
                </a:lnTo>
                <a:lnTo>
                  <a:pt x="6" y="407"/>
                </a:lnTo>
                <a:lnTo>
                  <a:pt x="7" y="409"/>
                </a:lnTo>
                <a:lnTo>
                  <a:pt x="10" y="412"/>
                </a:lnTo>
                <a:lnTo>
                  <a:pt x="12" y="413"/>
                </a:lnTo>
                <a:lnTo>
                  <a:pt x="13" y="413"/>
                </a:lnTo>
                <a:lnTo>
                  <a:pt x="15" y="413"/>
                </a:lnTo>
                <a:lnTo>
                  <a:pt x="16" y="415"/>
                </a:lnTo>
                <a:lnTo>
                  <a:pt x="17" y="415"/>
                </a:lnTo>
                <a:lnTo>
                  <a:pt x="19" y="416"/>
                </a:lnTo>
                <a:lnTo>
                  <a:pt x="20" y="417"/>
                </a:lnTo>
                <a:lnTo>
                  <a:pt x="22" y="419"/>
                </a:lnTo>
                <a:lnTo>
                  <a:pt x="23" y="419"/>
                </a:lnTo>
                <a:lnTo>
                  <a:pt x="25" y="420"/>
                </a:lnTo>
                <a:lnTo>
                  <a:pt x="26" y="422"/>
                </a:lnTo>
                <a:lnTo>
                  <a:pt x="26" y="423"/>
                </a:lnTo>
                <a:lnTo>
                  <a:pt x="26" y="425"/>
                </a:lnTo>
                <a:lnTo>
                  <a:pt x="27" y="427"/>
                </a:lnTo>
                <a:lnTo>
                  <a:pt x="27" y="429"/>
                </a:lnTo>
                <a:lnTo>
                  <a:pt x="29" y="430"/>
                </a:lnTo>
                <a:lnTo>
                  <a:pt x="30" y="432"/>
                </a:lnTo>
                <a:lnTo>
                  <a:pt x="32" y="433"/>
                </a:lnTo>
                <a:lnTo>
                  <a:pt x="33" y="435"/>
                </a:lnTo>
                <a:lnTo>
                  <a:pt x="36" y="435"/>
                </a:lnTo>
                <a:lnTo>
                  <a:pt x="37" y="435"/>
                </a:lnTo>
                <a:lnTo>
                  <a:pt x="39" y="435"/>
                </a:lnTo>
                <a:lnTo>
                  <a:pt x="39" y="433"/>
                </a:lnTo>
                <a:lnTo>
                  <a:pt x="39" y="432"/>
                </a:lnTo>
                <a:lnTo>
                  <a:pt x="40" y="430"/>
                </a:lnTo>
                <a:lnTo>
                  <a:pt x="42" y="430"/>
                </a:lnTo>
                <a:lnTo>
                  <a:pt x="42" y="429"/>
                </a:lnTo>
                <a:lnTo>
                  <a:pt x="43" y="429"/>
                </a:lnTo>
                <a:lnTo>
                  <a:pt x="45" y="429"/>
                </a:lnTo>
                <a:lnTo>
                  <a:pt x="46" y="429"/>
                </a:lnTo>
                <a:lnTo>
                  <a:pt x="46" y="430"/>
                </a:lnTo>
                <a:lnTo>
                  <a:pt x="47" y="430"/>
                </a:lnTo>
                <a:lnTo>
                  <a:pt x="49" y="430"/>
                </a:lnTo>
                <a:lnTo>
                  <a:pt x="49" y="429"/>
                </a:lnTo>
                <a:lnTo>
                  <a:pt x="50" y="429"/>
                </a:lnTo>
                <a:lnTo>
                  <a:pt x="50" y="427"/>
                </a:lnTo>
                <a:lnTo>
                  <a:pt x="52" y="427"/>
                </a:lnTo>
                <a:lnTo>
                  <a:pt x="53" y="427"/>
                </a:lnTo>
                <a:lnTo>
                  <a:pt x="53" y="426"/>
                </a:lnTo>
                <a:lnTo>
                  <a:pt x="53" y="425"/>
                </a:lnTo>
                <a:lnTo>
                  <a:pt x="55" y="425"/>
                </a:lnTo>
                <a:lnTo>
                  <a:pt x="56" y="425"/>
                </a:lnTo>
                <a:lnTo>
                  <a:pt x="57" y="425"/>
                </a:lnTo>
                <a:lnTo>
                  <a:pt x="59" y="426"/>
                </a:lnTo>
                <a:lnTo>
                  <a:pt x="59" y="427"/>
                </a:lnTo>
                <a:lnTo>
                  <a:pt x="59" y="429"/>
                </a:lnTo>
                <a:lnTo>
                  <a:pt x="60" y="429"/>
                </a:lnTo>
                <a:lnTo>
                  <a:pt x="62" y="430"/>
                </a:lnTo>
                <a:lnTo>
                  <a:pt x="63" y="432"/>
                </a:lnTo>
                <a:lnTo>
                  <a:pt x="66" y="435"/>
                </a:lnTo>
                <a:lnTo>
                  <a:pt x="67" y="436"/>
                </a:lnTo>
                <a:lnTo>
                  <a:pt x="69" y="437"/>
                </a:lnTo>
                <a:lnTo>
                  <a:pt x="69" y="439"/>
                </a:lnTo>
                <a:lnTo>
                  <a:pt x="69" y="440"/>
                </a:lnTo>
                <a:lnTo>
                  <a:pt x="70" y="440"/>
                </a:lnTo>
                <a:lnTo>
                  <a:pt x="70" y="442"/>
                </a:lnTo>
                <a:lnTo>
                  <a:pt x="72" y="443"/>
                </a:lnTo>
                <a:lnTo>
                  <a:pt x="73" y="442"/>
                </a:lnTo>
                <a:lnTo>
                  <a:pt x="75" y="442"/>
                </a:lnTo>
                <a:lnTo>
                  <a:pt x="76" y="443"/>
                </a:lnTo>
                <a:lnTo>
                  <a:pt x="77" y="445"/>
                </a:lnTo>
                <a:lnTo>
                  <a:pt x="80" y="446"/>
                </a:lnTo>
                <a:lnTo>
                  <a:pt x="82" y="446"/>
                </a:lnTo>
                <a:lnTo>
                  <a:pt x="83" y="447"/>
                </a:lnTo>
                <a:lnTo>
                  <a:pt x="85" y="447"/>
                </a:lnTo>
                <a:lnTo>
                  <a:pt x="86" y="447"/>
                </a:lnTo>
                <a:lnTo>
                  <a:pt x="89" y="449"/>
                </a:lnTo>
                <a:lnTo>
                  <a:pt x="90" y="449"/>
                </a:lnTo>
                <a:lnTo>
                  <a:pt x="92" y="449"/>
                </a:lnTo>
                <a:lnTo>
                  <a:pt x="93" y="449"/>
                </a:lnTo>
                <a:lnTo>
                  <a:pt x="93" y="450"/>
                </a:lnTo>
                <a:lnTo>
                  <a:pt x="95" y="450"/>
                </a:lnTo>
                <a:lnTo>
                  <a:pt x="96" y="452"/>
                </a:lnTo>
                <a:lnTo>
                  <a:pt x="98" y="453"/>
                </a:lnTo>
                <a:lnTo>
                  <a:pt x="99" y="455"/>
                </a:lnTo>
                <a:lnTo>
                  <a:pt x="100" y="455"/>
                </a:lnTo>
                <a:lnTo>
                  <a:pt x="102" y="456"/>
                </a:lnTo>
                <a:lnTo>
                  <a:pt x="103" y="456"/>
                </a:lnTo>
                <a:lnTo>
                  <a:pt x="102" y="457"/>
                </a:lnTo>
                <a:lnTo>
                  <a:pt x="102" y="460"/>
                </a:lnTo>
                <a:lnTo>
                  <a:pt x="100" y="462"/>
                </a:lnTo>
                <a:lnTo>
                  <a:pt x="100" y="463"/>
                </a:lnTo>
                <a:lnTo>
                  <a:pt x="102" y="465"/>
                </a:lnTo>
                <a:lnTo>
                  <a:pt x="103" y="466"/>
                </a:lnTo>
                <a:lnTo>
                  <a:pt x="105" y="468"/>
                </a:lnTo>
                <a:lnTo>
                  <a:pt x="105" y="469"/>
                </a:lnTo>
                <a:lnTo>
                  <a:pt x="105" y="470"/>
                </a:lnTo>
                <a:lnTo>
                  <a:pt x="105" y="472"/>
                </a:lnTo>
                <a:lnTo>
                  <a:pt x="103" y="475"/>
                </a:lnTo>
                <a:lnTo>
                  <a:pt x="103" y="476"/>
                </a:lnTo>
                <a:lnTo>
                  <a:pt x="103" y="478"/>
                </a:lnTo>
                <a:lnTo>
                  <a:pt x="105" y="478"/>
                </a:lnTo>
                <a:lnTo>
                  <a:pt x="105" y="479"/>
                </a:lnTo>
                <a:lnTo>
                  <a:pt x="106" y="479"/>
                </a:lnTo>
                <a:lnTo>
                  <a:pt x="108" y="479"/>
                </a:lnTo>
                <a:lnTo>
                  <a:pt x="110" y="478"/>
                </a:lnTo>
                <a:lnTo>
                  <a:pt x="112" y="478"/>
                </a:lnTo>
                <a:lnTo>
                  <a:pt x="113" y="479"/>
                </a:lnTo>
                <a:lnTo>
                  <a:pt x="113" y="480"/>
                </a:lnTo>
                <a:lnTo>
                  <a:pt x="115" y="480"/>
                </a:lnTo>
                <a:lnTo>
                  <a:pt x="115" y="482"/>
                </a:lnTo>
                <a:lnTo>
                  <a:pt x="116" y="480"/>
                </a:lnTo>
                <a:lnTo>
                  <a:pt x="118" y="480"/>
                </a:lnTo>
                <a:lnTo>
                  <a:pt x="119" y="479"/>
                </a:lnTo>
                <a:lnTo>
                  <a:pt x="120" y="478"/>
                </a:lnTo>
                <a:lnTo>
                  <a:pt x="122" y="476"/>
                </a:lnTo>
                <a:lnTo>
                  <a:pt x="122" y="475"/>
                </a:lnTo>
                <a:lnTo>
                  <a:pt x="122" y="473"/>
                </a:lnTo>
                <a:lnTo>
                  <a:pt x="122" y="472"/>
                </a:lnTo>
                <a:lnTo>
                  <a:pt x="120" y="472"/>
                </a:lnTo>
                <a:lnTo>
                  <a:pt x="120" y="470"/>
                </a:lnTo>
                <a:lnTo>
                  <a:pt x="119" y="470"/>
                </a:lnTo>
                <a:lnTo>
                  <a:pt x="118" y="470"/>
                </a:lnTo>
                <a:lnTo>
                  <a:pt x="116" y="470"/>
                </a:lnTo>
                <a:lnTo>
                  <a:pt x="116" y="469"/>
                </a:lnTo>
                <a:lnTo>
                  <a:pt x="115" y="469"/>
                </a:lnTo>
                <a:lnTo>
                  <a:pt x="115" y="468"/>
                </a:lnTo>
                <a:lnTo>
                  <a:pt x="115" y="466"/>
                </a:lnTo>
                <a:lnTo>
                  <a:pt x="115" y="465"/>
                </a:lnTo>
                <a:lnTo>
                  <a:pt x="116" y="463"/>
                </a:lnTo>
                <a:lnTo>
                  <a:pt x="116" y="462"/>
                </a:lnTo>
                <a:lnTo>
                  <a:pt x="118" y="460"/>
                </a:lnTo>
                <a:lnTo>
                  <a:pt x="119" y="457"/>
                </a:lnTo>
                <a:lnTo>
                  <a:pt x="120" y="456"/>
                </a:lnTo>
                <a:lnTo>
                  <a:pt x="122" y="455"/>
                </a:lnTo>
                <a:lnTo>
                  <a:pt x="122" y="453"/>
                </a:lnTo>
                <a:lnTo>
                  <a:pt x="122" y="452"/>
                </a:lnTo>
                <a:lnTo>
                  <a:pt x="120" y="450"/>
                </a:lnTo>
                <a:lnTo>
                  <a:pt x="120" y="449"/>
                </a:lnTo>
                <a:lnTo>
                  <a:pt x="119" y="447"/>
                </a:lnTo>
                <a:lnTo>
                  <a:pt x="119" y="446"/>
                </a:lnTo>
                <a:lnTo>
                  <a:pt x="118" y="445"/>
                </a:lnTo>
                <a:lnTo>
                  <a:pt x="118" y="443"/>
                </a:lnTo>
                <a:lnTo>
                  <a:pt x="116" y="443"/>
                </a:lnTo>
                <a:lnTo>
                  <a:pt x="116" y="442"/>
                </a:lnTo>
                <a:lnTo>
                  <a:pt x="115" y="442"/>
                </a:lnTo>
                <a:lnTo>
                  <a:pt x="113" y="440"/>
                </a:lnTo>
                <a:lnTo>
                  <a:pt x="112" y="440"/>
                </a:lnTo>
                <a:lnTo>
                  <a:pt x="112" y="439"/>
                </a:lnTo>
                <a:lnTo>
                  <a:pt x="110" y="439"/>
                </a:lnTo>
                <a:lnTo>
                  <a:pt x="110" y="437"/>
                </a:lnTo>
                <a:lnTo>
                  <a:pt x="109" y="437"/>
                </a:lnTo>
                <a:lnTo>
                  <a:pt x="109" y="436"/>
                </a:lnTo>
                <a:lnTo>
                  <a:pt x="109" y="435"/>
                </a:lnTo>
                <a:lnTo>
                  <a:pt x="109" y="433"/>
                </a:lnTo>
                <a:lnTo>
                  <a:pt x="109" y="432"/>
                </a:lnTo>
                <a:lnTo>
                  <a:pt x="110" y="430"/>
                </a:lnTo>
                <a:lnTo>
                  <a:pt x="112" y="430"/>
                </a:lnTo>
                <a:lnTo>
                  <a:pt x="112" y="429"/>
                </a:lnTo>
                <a:lnTo>
                  <a:pt x="113" y="429"/>
                </a:lnTo>
                <a:lnTo>
                  <a:pt x="113" y="430"/>
                </a:lnTo>
                <a:lnTo>
                  <a:pt x="115" y="430"/>
                </a:lnTo>
                <a:lnTo>
                  <a:pt x="115" y="432"/>
                </a:lnTo>
                <a:lnTo>
                  <a:pt x="116" y="432"/>
                </a:lnTo>
                <a:lnTo>
                  <a:pt x="118" y="432"/>
                </a:lnTo>
                <a:lnTo>
                  <a:pt x="118" y="430"/>
                </a:lnTo>
                <a:lnTo>
                  <a:pt x="116" y="430"/>
                </a:lnTo>
                <a:lnTo>
                  <a:pt x="116" y="429"/>
                </a:lnTo>
                <a:lnTo>
                  <a:pt x="116" y="427"/>
                </a:lnTo>
                <a:lnTo>
                  <a:pt x="116" y="426"/>
                </a:lnTo>
                <a:lnTo>
                  <a:pt x="118" y="426"/>
                </a:lnTo>
                <a:lnTo>
                  <a:pt x="122" y="425"/>
                </a:lnTo>
                <a:lnTo>
                  <a:pt x="126" y="422"/>
                </a:lnTo>
                <a:lnTo>
                  <a:pt x="128" y="420"/>
                </a:lnTo>
                <a:lnTo>
                  <a:pt x="129" y="420"/>
                </a:lnTo>
                <a:lnTo>
                  <a:pt x="130" y="420"/>
                </a:lnTo>
                <a:lnTo>
                  <a:pt x="132" y="420"/>
                </a:lnTo>
                <a:lnTo>
                  <a:pt x="133" y="420"/>
                </a:lnTo>
                <a:lnTo>
                  <a:pt x="135" y="420"/>
                </a:lnTo>
                <a:lnTo>
                  <a:pt x="136" y="420"/>
                </a:lnTo>
                <a:lnTo>
                  <a:pt x="138" y="420"/>
                </a:lnTo>
                <a:lnTo>
                  <a:pt x="139" y="420"/>
                </a:lnTo>
                <a:lnTo>
                  <a:pt x="139" y="422"/>
                </a:lnTo>
                <a:lnTo>
                  <a:pt x="140" y="422"/>
                </a:lnTo>
                <a:lnTo>
                  <a:pt x="142" y="422"/>
                </a:lnTo>
                <a:lnTo>
                  <a:pt x="143" y="422"/>
                </a:lnTo>
                <a:lnTo>
                  <a:pt x="145" y="422"/>
                </a:lnTo>
                <a:lnTo>
                  <a:pt x="146" y="422"/>
                </a:lnTo>
                <a:lnTo>
                  <a:pt x="148" y="422"/>
                </a:lnTo>
                <a:lnTo>
                  <a:pt x="149" y="422"/>
                </a:lnTo>
                <a:lnTo>
                  <a:pt x="150" y="423"/>
                </a:lnTo>
                <a:lnTo>
                  <a:pt x="152" y="423"/>
                </a:lnTo>
                <a:lnTo>
                  <a:pt x="152" y="422"/>
                </a:lnTo>
                <a:lnTo>
                  <a:pt x="153" y="422"/>
                </a:lnTo>
                <a:lnTo>
                  <a:pt x="153" y="420"/>
                </a:lnTo>
                <a:lnTo>
                  <a:pt x="153" y="419"/>
                </a:lnTo>
                <a:lnTo>
                  <a:pt x="155" y="419"/>
                </a:lnTo>
                <a:lnTo>
                  <a:pt x="155" y="417"/>
                </a:lnTo>
                <a:lnTo>
                  <a:pt x="156" y="417"/>
                </a:lnTo>
                <a:lnTo>
                  <a:pt x="158" y="416"/>
                </a:lnTo>
                <a:lnTo>
                  <a:pt x="159" y="415"/>
                </a:lnTo>
                <a:lnTo>
                  <a:pt x="160" y="415"/>
                </a:lnTo>
                <a:lnTo>
                  <a:pt x="162" y="413"/>
                </a:lnTo>
                <a:lnTo>
                  <a:pt x="163" y="413"/>
                </a:lnTo>
                <a:lnTo>
                  <a:pt x="163" y="412"/>
                </a:lnTo>
                <a:lnTo>
                  <a:pt x="165" y="410"/>
                </a:lnTo>
                <a:lnTo>
                  <a:pt x="166" y="409"/>
                </a:lnTo>
                <a:lnTo>
                  <a:pt x="168" y="409"/>
                </a:lnTo>
                <a:lnTo>
                  <a:pt x="168" y="407"/>
                </a:lnTo>
                <a:lnTo>
                  <a:pt x="169" y="407"/>
                </a:lnTo>
                <a:lnTo>
                  <a:pt x="169" y="406"/>
                </a:lnTo>
                <a:lnTo>
                  <a:pt x="169" y="405"/>
                </a:lnTo>
                <a:lnTo>
                  <a:pt x="169" y="403"/>
                </a:lnTo>
                <a:lnTo>
                  <a:pt x="169" y="402"/>
                </a:lnTo>
                <a:lnTo>
                  <a:pt x="169" y="400"/>
                </a:lnTo>
                <a:lnTo>
                  <a:pt x="170" y="400"/>
                </a:lnTo>
                <a:lnTo>
                  <a:pt x="170" y="399"/>
                </a:lnTo>
                <a:lnTo>
                  <a:pt x="170" y="397"/>
                </a:lnTo>
                <a:lnTo>
                  <a:pt x="170" y="396"/>
                </a:lnTo>
                <a:lnTo>
                  <a:pt x="170" y="397"/>
                </a:lnTo>
                <a:lnTo>
                  <a:pt x="170" y="395"/>
                </a:lnTo>
                <a:lnTo>
                  <a:pt x="170" y="393"/>
                </a:lnTo>
                <a:lnTo>
                  <a:pt x="172" y="393"/>
                </a:lnTo>
                <a:lnTo>
                  <a:pt x="172" y="392"/>
                </a:lnTo>
                <a:lnTo>
                  <a:pt x="170" y="392"/>
                </a:lnTo>
                <a:lnTo>
                  <a:pt x="170" y="390"/>
                </a:lnTo>
                <a:lnTo>
                  <a:pt x="170" y="389"/>
                </a:lnTo>
                <a:lnTo>
                  <a:pt x="172" y="389"/>
                </a:lnTo>
                <a:lnTo>
                  <a:pt x="172" y="390"/>
                </a:lnTo>
                <a:lnTo>
                  <a:pt x="173" y="390"/>
                </a:lnTo>
                <a:lnTo>
                  <a:pt x="173" y="389"/>
                </a:lnTo>
                <a:lnTo>
                  <a:pt x="172" y="389"/>
                </a:lnTo>
                <a:lnTo>
                  <a:pt x="172" y="387"/>
                </a:lnTo>
                <a:lnTo>
                  <a:pt x="173" y="387"/>
                </a:lnTo>
                <a:lnTo>
                  <a:pt x="173" y="386"/>
                </a:lnTo>
                <a:lnTo>
                  <a:pt x="172" y="386"/>
                </a:lnTo>
                <a:lnTo>
                  <a:pt x="170" y="386"/>
                </a:lnTo>
                <a:lnTo>
                  <a:pt x="170" y="385"/>
                </a:lnTo>
                <a:lnTo>
                  <a:pt x="170" y="383"/>
                </a:lnTo>
                <a:lnTo>
                  <a:pt x="170" y="382"/>
                </a:lnTo>
                <a:lnTo>
                  <a:pt x="169" y="380"/>
                </a:lnTo>
                <a:lnTo>
                  <a:pt x="170" y="380"/>
                </a:lnTo>
                <a:lnTo>
                  <a:pt x="172" y="380"/>
                </a:lnTo>
                <a:lnTo>
                  <a:pt x="173" y="380"/>
                </a:lnTo>
                <a:lnTo>
                  <a:pt x="175" y="380"/>
                </a:lnTo>
                <a:lnTo>
                  <a:pt x="176" y="380"/>
                </a:lnTo>
                <a:lnTo>
                  <a:pt x="178" y="380"/>
                </a:lnTo>
                <a:lnTo>
                  <a:pt x="179" y="380"/>
                </a:lnTo>
                <a:lnTo>
                  <a:pt x="179" y="379"/>
                </a:lnTo>
                <a:lnTo>
                  <a:pt x="180" y="379"/>
                </a:lnTo>
                <a:lnTo>
                  <a:pt x="180" y="377"/>
                </a:lnTo>
                <a:lnTo>
                  <a:pt x="182" y="377"/>
                </a:lnTo>
                <a:lnTo>
                  <a:pt x="183" y="376"/>
                </a:lnTo>
                <a:lnTo>
                  <a:pt x="185" y="376"/>
                </a:lnTo>
                <a:lnTo>
                  <a:pt x="185" y="375"/>
                </a:lnTo>
                <a:lnTo>
                  <a:pt x="186" y="373"/>
                </a:lnTo>
                <a:lnTo>
                  <a:pt x="188" y="373"/>
                </a:lnTo>
                <a:lnTo>
                  <a:pt x="189" y="373"/>
                </a:lnTo>
                <a:lnTo>
                  <a:pt x="188" y="373"/>
                </a:lnTo>
                <a:lnTo>
                  <a:pt x="189" y="372"/>
                </a:lnTo>
                <a:lnTo>
                  <a:pt x="189" y="370"/>
                </a:lnTo>
                <a:lnTo>
                  <a:pt x="190" y="369"/>
                </a:lnTo>
                <a:lnTo>
                  <a:pt x="192" y="369"/>
                </a:lnTo>
                <a:lnTo>
                  <a:pt x="192" y="367"/>
                </a:lnTo>
                <a:lnTo>
                  <a:pt x="193" y="367"/>
                </a:lnTo>
                <a:lnTo>
                  <a:pt x="195" y="367"/>
                </a:lnTo>
                <a:lnTo>
                  <a:pt x="196" y="367"/>
                </a:lnTo>
                <a:lnTo>
                  <a:pt x="198" y="367"/>
                </a:lnTo>
                <a:lnTo>
                  <a:pt x="199" y="367"/>
                </a:lnTo>
                <a:lnTo>
                  <a:pt x="200" y="366"/>
                </a:lnTo>
                <a:lnTo>
                  <a:pt x="200" y="367"/>
                </a:lnTo>
                <a:lnTo>
                  <a:pt x="200" y="369"/>
                </a:lnTo>
                <a:lnTo>
                  <a:pt x="200" y="370"/>
                </a:lnTo>
                <a:lnTo>
                  <a:pt x="200" y="372"/>
                </a:lnTo>
                <a:lnTo>
                  <a:pt x="200" y="373"/>
                </a:lnTo>
                <a:lnTo>
                  <a:pt x="200" y="375"/>
                </a:lnTo>
                <a:lnTo>
                  <a:pt x="202" y="375"/>
                </a:lnTo>
                <a:lnTo>
                  <a:pt x="203" y="375"/>
                </a:lnTo>
                <a:lnTo>
                  <a:pt x="205" y="375"/>
                </a:lnTo>
                <a:lnTo>
                  <a:pt x="206" y="375"/>
                </a:lnTo>
                <a:lnTo>
                  <a:pt x="208" y="375"/>
                </a:lnTo>
                <a:lnTo>
                  <a:pt x="209" y="373"/>
                </a:lnTo>
                <a:lnTo>
                  <a:pt x="210" y="372"/>
                </a:lnTo>
                <a:lnTo>
                  <a:pt x="212" y="372"/>
                </a:lnTo>
                <a:lnTo>
                  <a:pt x="212" y="373"/>
                </a:lnTo>
                <a:lnTo>
                  <a:pt x="213" y="373"/>
                </a:lnTo>
                <a:lnTo>
                  <a:pt x="215" y="373"/>
                </a:lnTo>
                <a:lnTo>
                  <a:pt x="216" y="373"/>
                </a:lnTo>
                <a:lnTo>
                  <a:pt x="216" y="375"/>
                </a:lnTo>
                <a:lnTo>
                  <a:pt x="216" y="376"/>
                </a:lnTo>
                <a:lnTo>
                  <a:pt x="218" y="376"/>
                </a:lnTo>
                <a:lnTo>
                  <a:pt x="219" y="376"/>
                </a:lnTo>
                <a:lnTo>
                  <a:pt x="222" y="376"/>
                </a:lnTo>
                <a:lnTo>
                  <a:pt x="226" y="376"/>
                </a:lnTo>
                <a:lnTo>
                  <a:pt x="228" y="376"/>
                </a:lnTo>
                <a:lnTo>
                  <a:pt x="231" y="376"/>
                </a:lnTo>
                <a:lnTo>
                  <a:pt x="232" y="376"/>
                </a:lnTo>
                <a:lnTo>
                  <a:pt x="233" y="376"/>
                </a:lnTo>
                <a:lnTo>
                  <a:pt x="235" y="376"/>
                </a:lnTo>
                <a:lnTo>
                  <a:pt x="238" y="376"/>
                </a:lnTo>
                <a:lnTo>
                  <a:pt x="241" y="376"/>
                </a:lnTo>
                <a:lnTo>
                  <a:pt x="242" y="376"/>
                </a:lnTo>
                <a:lnTo>
                  <a:pt x="241" y="377"/>
                </a:lnTo>
                <a:lnTo>
                  <a:pt x="242" y="379"/>
                </a:lnTo>
                <a:lnTo>
                  <a:pt x="243" y="379"/>
                </a:lnTo>
                <a:lnTo>
                  <a:pt x="242" y="379"/>
                </a:lnTo>
                <a:lnTo>
                  <a:pt x="242" y="380"/>
                </a:lnTo>
                <a:lnTo>
                  <a:pt x="242" y="382"/>
                </a:lnTo>
                <a:lnTo>
                  <a:pt x="242" y="383"/>
                </a:lnTo>
                <a:lnTo>
                  <a:pt x="242" y="385"/>
                </a:lnTo>
                <a:lnTo>
                  <a:pt x="242" y="386"/>
                </a:lnTo>
                <a:lnTo>
                  <a:pt x="243" y="386"/>
                </a:lnTo>
                <a:lnTo>
                  <a:pt x="243" y="387"/>
                </a:lnTo>
                <a:lnTo>
                  <a:pt x="243" y="389"/>
                </a:lnTo>
                <a:lnTo>
                  <a:pt x="243" y="387"/>
                </a:lnTo>
                <a:lnTo>
                  <a:pt x="242" y="387"/>
                </a:lnTo>
                <a:lnTo>
                  <a:pt x="242" y="389"/>
                </a:lnTo>
                <a:lnTo>
                  <a:pt x="243" y="389"/>
                </a:lnTo>
                <a:lnTo>
                  <a:pt x="243" y="390"/>
                </a:lnTo>
                <a:lnTo>
                  <a:pt x="242" y="390"/>
                </a:lnTo>
                <a:lnTo>
                  <a:pt x="242" y="392"/>
                </a:lnTo>
                <a:lnTo>
                  <a:pt x="242" y="393"/>
                </a:lnTo>
                <a:lnTo>
                  <a:pt x="243" y="395"/>
                </a:lnTo>
                <a:lnTo>
                  <a:pt x="243" y="396"/>
                </a:lnTo>
                <a:lnTo>
                  <a:pt x="242" y="396"/>
                </a:lnTo>
                <a:lnTo>
                  <a:pt x="242" y="397"/>
                </a:lnTo>
                <a:lnTo>
                  <a:pt x="242" y="399"/>
                </a:lnTo>
                <a:lnTo>
                  <a:pt x="242" y="400"/>
                </a:lnTo>
                <a:lnTo>
                  <a:pt x="243" y="402"/>
                </a:lnTo>
                <a:lnTo>
                  <a:pt x="245" y="403"/>
                </a:lnTo>
                <a:lnTo>
                  <a:pt x="245" y="405"/>
                </a:lnTo>
                <a:lnTo>
                  <a:pt x="243" y="405"/>
                </a:lnTo>
                <a:lnTo>
                  <a:pt x="243" y="406"/>
                </a:lnTo>
                <a:lnTo>
                  <a:pt x="242" y="406"/>
                </a:lnTo>
                <a:lnTo>
                  <a:pt x="242" y="407"/>
                </a:lnTo>
                <a:lnTo>
                  <a:pt x="241" y="407"/>
                </a:lnTo>
                <a:lnTo>
                  <a:pt x="242" y="409"/>
                </a:lnTo>
                <a:lnTo>
                  <a:pt x="243" y="410"/>
                </a:lnTo>
                <a:lnTo>
                  <a:pt x="243" y="412"/>
                </a:lnTo>
                <a:lnTo>
                  <a:pt x="245" y="412"/>
                </a:lnTo>
                <a:lnTo>
                  <a:pt x="246" y="413"/>
                </a:lnTo>
                <a:lnTo>
                  <a:pt x="248" y="415"/>
                </a:lnTo>
                <a:lnTo>
                  <a:pt x="249" y="415"/>
                </a:lnTo>
                <a:lnTo>
                  <a:pt x="251" y="415"/>
                </a:lnTo>
                <a:lnTo>
                  <a:pt x="252" y="413"/>
                </a:lnTo>
                <a:lnTo>
                  <a:pt x="253" y="413"/>
                </a:lnTo>
                <a:lnTo>
                  <a:pt x="253" y="412"/>
                </a:lnTo>
                <a:lnTo>
                  <a:pt x="255" y="412"/>
                </a:lnTo>
                <a:lnTo>
                  <a:pt x="256" y="412"/>
                </a:lnTo>
                <a:lnTo>
                  <a:pt x="258" y="412"/>
                </a:lnTo>
                <a:lnTo>
                  <a:pt x="259" y="412"/>
                </a:lnTo>
                <a:lnTo>
                  <a:pt x="261" y="412"/>
                </a:lnTo>
                <a:lnTo>
                  <a:pt x="262" y="412"/>
                </a:lnTo>
                <a:lnTo>
                  <a:pt x="263" y="412"/>
                </a:lnTo>
                <a:lnTo>
                  <a:pt x="265" y="412"/>
                </a:lnTo>
                <a:lnTo>
                  <a:pt x="263" y="410"/>
                </a:lnTo>
                <a:lnTo>
                  <a:pt x="263" y="409"/>
                </a:lnTo>
                <a:lnTo>
                  <a:pt x="265" y="409"/>
                </a:lnTo>
                <a:lnTo>
                  <a:pt x="265" y="407"/>
                </a:lnTo>
                <a:lnTo>
                  <a:pt x="263" y="407"/>
                </a:lnTo>
                <a:lnTo>
                  <a:pt x="263" y="406"/>
                </a:lnTo>
                <a:lnTo>
                  <a:pt x="263" y="405"/>
                </a:lnTo>
                <a:lnTo>
                  <a:pt x="265" y="405"/>
                </a:lnTo>
                <a:lnTo>
                  <a:pt x="265" y="403"/>
                </a:lnTo>
                <a:lnTo>
                  <a:pt x="265" y="402"/>
                </a:lnTo>
                <a:lnTo>
                  <a:pt x="265" y="400"/>
                </a:lnTo>
                <a:lnTo>
                  <a:pt x="263" y="400"/>
                </a:lnTo>
                <a:lnTo>
                  <a:pt x="263" y="399"/>
                </a:lnTo>
                <a:lnTo>
                  <a:pt x="262" y="399"/>
                </a:lnTo>
                <a:lnTo>
                  <a:pt x="263" y="399"/>
                </a:lnTo>
                <a:lnTo>
                  <a:pt x="263" y="397"/>
                </a:lnTo>
                <a:lnTo>
                  <a:pt x="263" y="396"/>
                </a:lnTo>
                <a:lnTo>
                  <a:pt x="265" y="396"/>
                </a:lnTo>
                <a:lnTo>
                  <a:pt x="266" y="395"/>
                </a:lnTo>
                <a:lnTo>
                  <a:pt x="268" y="393"/>
                </a:lnTo>
                <a:lnTo>
                  <a:pt x="268" y="392"/>
                </a:lnTo>
                <a:lnTo>
                  <a:pt x="268" y="390"/>
                </a:lnTo>
                <a:lnTo>
                  <a:pt x="268" y="389"/>
                </a:lnTo>
                <a:lnTo>
                  <a:pt x="268" y="387"/>
                </a:lnTo>
                <a:lnTo>
                  <a:pt x="269" y="387"/>
                </a:lnTo>
                <a:lnTo>
                  <a:pt x="271" y="387"/>
                </a:lnTo>
                <a:lnTo>
                  <a:pt x="271" y="386"/>
                </a:lnTo>
                <a:lnTo>
                  <a:pt x="272" y="386"/>
                </a:lnTo>
                <a:lnTo>
                  <a:pt x="273" y="386"/>
                </a:lnTo>
                <a:lnTo>
                  <a:pt x="272" y="386"/>
                </a:lnTo>
                <a:lnTo>
                  <a:pt x="273" y="386"/>
                </a:lnTo>
                <a:lnTo>
                  <a:pt x="273" y="385"/>
                </a:lnTo>
                <a:lnTo>
                  <a:pt x="275" y="383"/>
                </a:lnTo>
                <a:lnTo>
                  <a:pt x="276" y="383"/>
                </a:lnTo>
                <a:lnTo>
                  <a:pt x="276" y="382"/>
                </a:lnTo>
                <a:lnTo>
                  <a:pt x="276" y="380"/>
                </a:lnTo>
                <a:lnTo>
                  <a:pt x="276" y="379"/>
                </a:lnTo>
                <a:lnTo>
                  <a:pt x="278" y="379"/>
                </a:lnTo>
                <a:lnTo>
                  <a:pt x="278" y="377"/>
                </a:lnTo>
                <a:lnTo>
                  <a:pt x="279" y="377"/>
                </a:lnTo>
                <a:lnTo>
                  <a:pt x="279" y="376"/>
                </a:lnTo>
                <a:lnTo>
                  <a:pt x="281" y="376"/>
                </a:lnTo>
                <a:lnTo>
                  <a:pt x="282" y="376"/>
                </a:lnTo>
                <a:lnTo>
                  <a:pt x="282" y="375"/>
                </a:lnTo>
                <a:lnTo>
                  <a:pt x="282" y="373"/>
                </a:lnTo>
                <a:lnTo>
                  <a:pt x="283" y="373"/>
                </a:lnTo>
                <a:lnTo>
                  <a:pt x="285" y="372"/>
                </a:lnTo>
                <a:lnTo>
                  <a:pt x="285" y="370"/>
                </a:lnTo>
                <a:lnTo>
                  <a:pt x="286" y="370"/>
                </a:lnTo>
                <a:lnTo>
                  <a:pt x="288" y="369"/>
                </a:lnTo>
                <a:lnTo>
                  <a:pt x="289" y="367"/>
                </a:lnTo>
                <a:lnTo>
                  <a:pt x="291" y="367"/>
                </a:lnTo>
                <a:lnTo>
                  <a:pt x="292" y="367"/>
                </a:lnTo>
                <a:lnTo>
                  <a:pt x="292" y="369"/>
                </a:lnTo>
                <a:lnTo>
                  <a:pt x="293" y="369"/>
                </a:lnTo>
                <a:lnTo>
                  <a:pt x="293" y="367"/>
                </a:lnTo>
                <a:lnTo>
                  <a:pt x="295" y="367"/>
                </a:lnTo>
                <a:lnTo>
                  <a:pt x="295" y="366"/>
                </a:lnTo>
                <a:lnTo>
                  <a:pt x="295" y="365"/>
                </a:lnTo>
                <a:lnTo>
                  <a:pt x="296" y="365"/>
                </a:lnTo>
                <a:lnTo>
                  <a:pt x="296" y="363"/>
                </a:lnTo>
                <a:lnTo>
                  <a:pt x="296" y="362"/>
                </a:lnTo>
                <a:lnTo>
                  <a:pt x="298" y="362"/>
                </a:lnTo>
                <a:lnTo>
                  <a:pt x="299" y="362"/>
                </a:lnTo>
                <a:lnTo>
                  <a:pt x="299" y="360"/>
                </a:lnTo>
                <a:lnTo>
                  <a:pt x="301" y="359"/>
                </a:lnTo>
                <a:lnTo>
                  <a:pt x="301" y="357"/>
                </a:lnTo>
                <a:lnTo>
                  <a:pt x="302" y="356"/>
                </a:lnTo>
                <a:lnTo>
                  <a:pt x="303" y="355"/>
                </a:lnTo>
                <a:lnTo>
                  <a:pt x="305" y="355"/>
                </a:lnTo>
                <a:lnTo>
                  <a:pt x="305" y="353"/>
                </a:lnTo>
                <a:lnTo>
                  <a:pt x="306" y="353"/>
                </a:lnTo>
                <a:lnTo>
                  <a:pt x="308" y="353"/>
                </a:lnTo>
                <a:lnTo>
                  <a:pt x="308" y="355"/>
                </a:lnTo>
                <a:lnTo>
                  <a:pt x="308" y="353"/>
                </a:lnTo>
                <a:lnTo>
                  <a:pt x="308" y="355"/>
                </a:lnTo>
                <a:lnTo>
                  <a:pt x="309" y="355"/>
                </a:lnTo>
                <a:lnTo>
                  <a:pt x="309" y="356"/>
                </a:lnTo>
                <a:lnTo>
                  <a:pt x="311" y="356"/>
                </a:lnTo>
                <a:lnTo>
                  <a:pt x="311" y="357"/>
                </a:lnTo>
                <a:lnTo>
                  <a:pt x="311" y="359"/>
                </a:lnTo>
                <a:lnTo>
                  <a:pt x="312" y="359"/>
                </a:lnTo>
                <a:lnTo>
                  <a:pt x="313" y="359"/>
                </a:lnTo>
                <a:lnTo>
                  <a:pt x="315" y="359"/>
                </a:lnTo>
                <a:lnTo>
                  <a:pt x="316" y="359"/>
                </a:lnTo>
                <a:lnTo>
                  <a:pt x="318" y="359"/>
                </a:lnTo>
                <a:lnTo>
                  <a:pt x="318" y="360"/>
                </a:lnTo>
                <a:lnTo>
                  <a:pt x="318" y="362"/>
                </a:lnTo>
                <a:lnTo>
                  <a:pt x="318" y="363"/>
                </a:lnTo>
                <a:lnTo>
                  <a:pt x="319" y="363"/>
                </a:lnTo>
                <a:lnTo>
                  <a:pt x="319" y="365"/>
                </a:lnTo>
                <a:lnTo>
                  <a:pt x="319" y="366"/>
                </a:lnTo>
                <a:lnTo>
                  <a:pt x="321" y="366"/>
                </a:lnTo>
                <a:lnTo>
                  <a:pt x="321" y="367"/>
                </a:lnTo>
                <a:lnTo>
                  <a:pt x="321" y="369"/>
                </a:lnTo>
                <a:lnTo>
                  <a:pt x="322" y="369"/>
                </a:lnTo>
                <a:lnTo>
                  <a:pt x="323" y="370"/>
                </a:lnTo>
                <a:lnTo>
                  <a:pt x="325" y="370"/>
                </a:lnTo>
                <a:lnTo>
                  <a:pt x="326" y="370"/>
                </a:lnTo>
                <a:lnTo>
                  <a:pt x="328" y="370"/>
                </a:lnTo>
                <a:lnTo>
                  <a:pt x="329" y="370"/>
                </a:lnTo>
                <a:lnTo>
                  <a:pt x="329" y="369"/>
                </a:lnTo>
                <a:lnTo>
                  <a:pt x="331" y="369"/>
                </a:lnTo>
                <a:lnTo>
                  <a:pt x="332" y="369"/>
                </a:lnTo>
                <a:lnTo>
                  <a:pt x="333" y="369"/>
                </a:lnTo>
                <a:lnTo>
                  <a:pt x="335" y="369"/>
                </a:lnTo>
                <a:lnTo>
                  <a:pt x="336" y="369"/>
                </a:lnTo>
                <a:lnTo>
                  <a:pt x="336" y="367"/>
                </a:lnTo>
                <a:lnTo>
                  <a:pt x="338" y="367"/>
                </a:lnTo>
                <a:lnTo>
                  <a:pt x="338" y="366"/>
                </a:lnTo>
                <a:lnTo>
                  <a:pt x="339" y="365"/>
                </a:lnTo>
                <a:lnTo>
                  <a:pt x="341" y="363"/>
                </a:lnTo>
                <a:lnTo>
                  <a:pt x="341" y="362"/>
                </a:lnTo>
                <a:lnTo>
                  <a:pt x="342" y="362"/>
                </a:lnTo>
                <a:lnTo>
                  <a:pt x="342" y="360"/>
                </a:lnTo>
                <a:lnTo>
                  <a:pt x="343" y="359"/>
                </a:lnTo>
                <a:lnTo>
                  <a:pt x="343" y="357"/>
                </a:lnTo>
                <a:lnTo>
                  <a:pt x="345" y="357"/>
                </a:lnTo>
                <a:lnTo>
                  <a:pt x="346" y="356"/>
                </a:lnTo>
                <a:lnTo>
                  <a:pt x="348" y="355"/>
                </a:lnTo>
                <a:lnTo>
                  <a:pt x="349" y="355"/>
                </a:lnTo>
                <a:lnTo>
                  <a:pt x="351" y="355"/>
                </a:lnTo>
                <a:lnTo>
                  <a:pt x="352" y="355"/>
                </a:lnTo>
                <a:lnTo>
                  <a:pt x="352" y="353"/>
                </a:lnTo>
                <a:lnTo>
                  <a:pt x="353" y="353"/>
                </a:lnTo>
                <a:lnTo>
                  <a:pt x="353" y="352"/>
                </a:lnTo>
                <a:lnTo>
                  <a:pt x="355" y="352"/>
                </a:lnTo>
                <a:lnTo>
                  <a:pt x="355" y="350"/>
                </a:lnTo>
                <a:lnTo>
                  <a:pt x="356" y="350"/>
                </a:lnTo>
                <a:lnTo>
                  <a:pt x="356" y="349"/>
                </a:lnTo>
                <a:lnTo>
                  <a:pt x="358" y="349"/>
                </a:lnTo>
                <a:lnTo>
                  <a:pt x="359" y="349"/>
                </a:lnTo>
                <a:lnTo>
                  <a:pt x="361" y="349"/>
                </a:lnTo>
                <a:lnTo>
                  <a:pt x="362" y="349"/>
                </a:lnTo>
                <a:lnTo>
                  <a:pt x="361" y="347"/>
                </a:lnTo>
                <a:lnTo>
                  <a:pt x="361" y="346"/>
                </a:lnTo>
                <a:lnTo>
                  <a:pt x="362" y="345"/>
                </a:lnTo>
                <a:lnTo>
                  <a:pt x="362" y="343"/>
                </a:lnTo>
                <a:lnTo>
                  <a:pt x="362" y="342"/>
                </a:lnTo>
                <a:lnTo>
                  <a:pt x="362" y="340"/>
                </a:lnTo>
                <a:lnTo>
                  <a:pt x="362" y="339"/>
                </a:lnTo>
                <a:lnTo>
                  <a:pt x="362" y="337"/>
                </a:lnTo>
                <a:lnTo>
                  <a:pt x="362" y="336"/>
                </a:lnTo>
                <a:lnTo>
                  <a:pt x="361" y="335"/>
                </a:lnTo>
                <a:lnTo>
                  <a:pt x="361" y="333"/>
                </a:lnTo>
                <a:lnTo>
                  <a:pt x="359" y="332"/>
                </a:lnTo>
                <a:lnTo>
                  <a:pt x="359" y="330"/>
                </a:lnTo>
                <a:lnTo>
                  <a:pt x="358" y="330"/>
                </a:lnTo>
                <a:lnTo>
                  <a:pt x="358" y="329"/>
                </a:lnTo>
                <a:lnTo>
                  <a:pt x="356" y="327"/>
                </a:lnTo>
                <a:lnTo>
                  <a:pt x="355" y="326"/>
                </a:lnTo>
                <a:lnTo>
                  <a:pt x="355" y="325"/>
                </a:lnTo>
                <a:lnTo>
                  <a:pt x="355" y="323"/>
                </a:lnTo>
                <a:lnTo>
                  <a:pt x="355" y="322"/>
                </a:lnTo>
                <a:lnTo>
                  <a:pt x="355" y="320"/>
                </a:lnTo>
                <a:lnTo>
                  <a:pt x="355" y="319"/>
                </a:lnTo>
                <a:lnTo>
                  <a:pt x="355" y="317"/>
                </a:lnTo>
                <a:lnTo>
                  <a:pt x="355" y="312"/>
                </a:lnTo>
                <a:lnTo>
                  <a:pt x="355" y="307"/>
                </a:lnTo>
                <a:lnTo>
                  <a:pt x="355" y="306"/>
                </a:lnTo>
                <a:lnTo>
                  <a:pt x="356" y="304"/>
                </a:lnTo>
                <a:lnTo>
                  <a:pt x="355" y="302"/>
                </a:lnTo>
                <a:lnTo>
                  <a:pt x="355" y="300"/>
                </a:lnTo>
                <a:lnTo>
                  <a:pt x="355" y="299"/>
                </a:lnTo>
                <a:lnTo>
                  <a:pt x="355" y="296"/>
                </a:lnTo>
                <a:lnTo>
                  <a:pt x="355" y="294"/>
                </a:lnTo>
                <a:lnTo>
                  <a:pt x="355" y="293"/>
                </a:lnTo>
                <a:lnTo>
                  <a:pt x="355" y="290"/>
                </a:lnTo>
                <a:lnTo>
                  <a:pt x="353" y="290"/>
                </a:lnTo>
                <a:lnTo>
                  <a:pt x="353" y="289"/>
                </a:lnTo>
                <a:lnTo>
                  <a:pt x="352" y="286"/>
                </a:lnTo>
                <a:lnTo>
                  <a:pt x="352" y="284"/>
                </a:lnTo>
                <a:lnTo>
                  <a:pt x="351" y="280"/>
                </a:lnTo>
                <a:lnTo>
                  <a:pt x="349" y="279"/>
                </a:lnTo>
                <a:lnTo>
                  <a:pt x="349" y="277"/>
                </a:lnTo>
                <a:lnTo>
                  <a:pt x="348" y="274"/>
                </a:lnTo>
                <a:lnTo>
                  <a:pt x="346" y="274"/>
                </a:lnTo>
                <a:lnTo>
                  <a:pt x="345" y="274"/>
                </a:lnTo>
                <a:lnTo>
                  <a:pt x="345" y="273"/>
                </a:lnTo>
                <a:lnTo>
                  <a:pt x="343" y="273"/>
                </a:lnTo>
                <a:lnTo>
                  <a:pt x="345" y="272"/>
                </a:lnTo>
                <a:lnTo>
                  <a:pt x="343" y="270"/>
                </a:lnTo>
                <a:lnTo>
                  <a:pt x="343" y="269"/>
                </a:lnTo>
                <a:lnTo>
                  <a:pt x="342" y="267"/>
                </a:lnTo>
                <a:lnTo>
                  <a:pt x="341" y="266"/>
                </a:lnTo>
                <a:lnTo>
                  <a:pt x="339" y="266"/>
                </a:lnTo>
                <a:lnTo>
                  <a:pt x="339" y="264"/>
                </a:lnTo>
                <a:lnTo>
                  <a:pt x="338" y="264"/>
                </a:lnTo>
                <a:lnTo>
                  <a:pt x="338" y="263"/>
                </a:lnTo>
                <a:lnTo>
                  <a:pt x="336" y="263"/>
                </a:lnTo>
                <a:lnTo>
                  <a:pt x="335" y="263"/>
                </a:lnTo>
                <a:lnTo>
                  <a:pt x="333" y="262"/>
                </a:lnTo>
                <a:lnTo>
                  <a:pt x="333" y="260"/>
                </a:lnTo>
                <a:lnTo>
                  <a:pt x="332" y="260"/>
                </a:lnTo>
                <a:lnTo>
                  <a:pt x="332" y="259"/>
                </a:lnTo>
                <a:lnTo>
                  <a:pt x="331" y="259"/>
                </a:lnTo>
                <a:lnTo>
                  <a:pt x="331" y="257"/>
                </a:lnTo>
                <a:lnTo>
                  <a:pt x="329" y="257"/>
                </a:lnTo>
                <a:lnTo>
                  <a:pt x="328" y="257"/>
                </a:lnTo>
                <a:lnTo>
                  <a:pt x="326" y="257"/>
                </a:lnTo>
                <a:lnTo>
                  <a:pt x="326" y="259"/>
                </a:lnTo>
                <a:lnTo>
                  <a:pt x="325" y="259"/>
                </a:lnTo>
                <a:lnTo>
                  <a:pt x="323" y="260"/>
                </a:lnTo>
                <a:lnTo>
                  <a:pt x="322" y="260"/>
                </a:lnTo>
                <a:lnTo>
                  <a:pt x="321" y="260"/>
                </a:lnTo>
                <a:lnTo>
                  <a:pt x="321" y="262"/>
                </a:lnTo>
                <a:lnTo>
                  <a:pt x="319" y="262"/>
                </a:lnTo>
                <a:lnTo>
                  <a:pt x="319" y="260"/>
                </a:lnTo>
                <a:lnTo>
                  <a:pt x="319" y="262"/>
                </a:lnTo>
                <a:lnTo>
                  <a:pt x="318" y="262"/>
                </a:lnTo>
                <a:lnTo>
                  <a:pt x="316" y="262"/>
                </a:lnTo>
                <a:lnTo>
                  <a:pt x="316" y="260"/>
                </a:lnTo>
                <a:lnTo>
                  <a:pt x="315" y="260"/>
                </a:lnTo>
                <a:lnTo>
                  <a:pt x="315" y="259"/>
                </a:lnTo>
                <a:lnTo>
                  <a:pt x="313" y="259"/>
                </a:lnTo>
                <a:lnTo>
                  <a:pt x="313" y="257"/>
                </a:lnTo>
                <a:lnTo>
                  <a:pt x="312" y="257"/>
                </a:lnTo>
                <a:lnTo>
                  <a:pt x="311" y="257"/>
                </a:lnTo>
                <a:lnTo>
                  <a:pt x="309" y="257"/>
                </a:lnTo>
                <a:lnTo>
                  <a:pt x="309" y="256"/>
                </a:lnTo>
                <a:lnTo>
                  <a:pt x="308" y="256"/>
                </a:lnTo>
                <a:lnTo>
                  <a:pt x="308" y="254"/>
                </a:lnTo>
                <a:lnTo>
                  <a:pt x="306" y="254"/>
                </a:lnTo>
                <a:lnTo>
                  <a:pt x="306" y="253"/>
                </a:lnTo>
                <a:lnTo>
                  <a:pt x="306" y="252"/>
                </a:lnTo>
                <a:lnTo>
                  <a:pt x="305" y="252"/>
                </a:lnTo>
                <a:lnTo>
                  <a:pt x="303" y="252"/>
                </a:lnTo>
                <a:lnTo>
                  <a:pt x="303" y="250"/>
                </a:lnTo>
                <a:lnTo>
                  <a:pt x="302" y="250"/>
                </a:lnTo>
                <a:lnTo>
                  <a:pt x="301" y="250"/>
                </a:lnTo>
                <a:lnTo>
                  <a:pt x="301" y="249"/>
                </a:lnTo>
                <a:lnTo>
                  <a:pt x="299" y="249"/>
                </a:lnTo>
                <a:lnTo>
                  <a:pt x="299" y="250"/>
                </a:lnTo>
                <a:lnTo>
                  <a:pt x="298" y="250"/>
                </a:lnTo>
                <a:lnTo>
                  <a:pt x="298" y="249"/>
                </a:lnTo>
                <a:lnTo>
                  <a:pt x="296" y="249"/>
                </a:lnTo>
                <a:lnTo>
                  <a:pt x="296" y="247"/>
                </a:lnTo>
                <a:lnTo>
                  <a:pt x="296" y="249"/>
                </a:lnTo>
                <a:lnTo>
                  <a:pt x="295" y="249"/>
                </a:lnTo>
                <a:lnTo>
                  <a:pt x="295" y="247"/>
                </a:lnTo>
                <a:lnTo>
                  <a:pt x="293" y="247"/>
                </a:lnTo>
                <a:lnTo>
                  <a:pt x="295" y="247"/>
                </a:lnTo>
                <a:lnTo>
                  <a:pt x="295" y="246"/>
                </a:lnTo>
                <a:lnTo>
                  <a:pt x="293" y="246"/>
                </a:lnTo>
                <a:lnTo>
                  <a:pt x="292" y="246"/>
                </a:lnTo>
                <a:lnTo>
                  <a:pt x="291" y="246"/>
                </a:lnTo>
                <a:lnTo>
                  <a:pt x="291" y="244"/>
                </a:lnTo>
                <a:lnTo>
                  <a:pt x="289" y="244"/>
                </a:lnTo>
                <a:lnTo>
                  <a:pt x="288" y="244"/>
                </a:lnTo>
                <a:lnTo>
                  <a:pt x="288" y="243"/>
                </a:lnTo>
                <a:lnTo>
                  <a:pt x="286" y="243"/>
                </a:lnTo>
                <a:lnTo>
                  <a:pt x="285" y="242"/>
                </a:lnTo>
                <a:lnTo>
                  <a:pt x="283" y="242"/>
                </a:lnTo>
                <a:lnTo>
                  <a:pt x="282" y="242"/>
                </a:lnTo>
                <a:lnTo>
                  <a:pt x="283" y="242"/>
                </a:lnTo>
                <a:lnTo>
                  <a:pt x="283" y="240"/>
                </a:lnTo>
                <a:lnTo>
                  <a:pt x="285" y="240"/>
                </a:lnTo>
                <a:lnTo>
                  <a:pt x="286" y="240"/>
                </a:lnTo>
                <a:lnTo>
                  <a:pt x="288" y="240"/>
                </a:lnTo>
                <a:lnTo>
                  <a:pt x="288" y="242"/>
                </a:lnTo>
                <a:lnTo>
                  <a:pt x="289" y="242"/>
                </a:lnTo>
                <a:lnTo>
                  <a:pt x="291" y="242"/>
                </a:lnTo>
                <a:lnTo>
                  <a:pt x="292" y="242"/>
                </a:lnTo>
                <a:lnTo>
                  <a:pt x="292" y="240"/>
                </a:lnTo>
                <a:lnTo>
                  <a:pt x="293" y="239"/>
                </a:lnTo>
                <a:lnTo>
                  <a:pt x="295" y="237"/>
                </a:lnTo>
                <a:lnTo>
                  <a:pt x="296" y="236"/>
                </a:lnTo>
                <a:lnTo>
                  <a:pt x="296" y="234"/>
                </a:lnTo>
                <a:lnTo>
                  <a:pt x="296" y="233"/>
                </a:lnTo>
                <a:lnTo>
                  <a:pt x="296" y="232"/>
                </a:lnTo>
                <a:lnTo>
                  <a:pt x="295" y="232"/>
                </a:lnTo>
                <a:lnTo>
                  <a:pt x="295" y="230"/>
                </a:lnTo>
                <a:lnTo>
                  <a:pt x="295" y="229"/>
                </a:lnTo>
                <a:lnTo>
                  <a:pt x="296" y="229"/>
                </a:lnTo>
                <a:lnTo>
                  <a:pt x="298" y="229"/>
                </a:lnTo>
                <a:lnTo>
                  <a:pt x="298" y="227"/>
                </a:lnTo>
                <a:lnTo>
                  <a:pt x="299" y="227"/>
                </a:lnTo>
                <a:lnTo>
                  <a:pt x="299" y="226"/>
                </a:lnTo>
                <a:lnTo>
                  <a:pt x="298" y="226"/>
                </a:lnTo>
                <a:lnTo>
                  <a:pt x="298" y="224"/>
                </a:lnTo>
                <a:lnTo>
                  <a:pt x="299" y="224"/>
                </a:lnTo>
                <a:lnTo>
                  <a:pt x="301" y="224"/>
                </a:lnTo>
                <a:lnTo>
                  <a:pt x="302" y="224"/>
                </a:lnTo>
                <a:lnTo>
                  <a:pt x="302" y="226"/>
                </a:lnTo>
                <a:lnTo>
                  <a:pt x="303" y="226"/>
                </a:lnTo>
                <a:lnTo>
                  <a:pt x="303" y="224"/>
                </a:lnTo>
                <a:lnTo>
                  <a:pt x="303" y="223"/>
                </a:lnTo>
                <a:lnTo>
                  <a:pt x="305" y="223"/>
                </a:lnTo>
                <a:lnTo>
                  <a:pt x="305" y="222"/>
                </a:lnTo>
                <a:lnTo>
                  <a:pt x="306" y="220"/>
                </a:lnTo>
                <a:lnTo>
                  <a:pt x="306" y="219"/>
                </a:lnTo>
                <a:lnTo>
                  <a:pt x="306" y="217"/>
                </a:lnTo>
                <a:lnTo>
                  <a:pt x="306" y="216"/>
                </a:lnTo>
                <a:lnTo>
                  <a:pt x="308" y="216"/>
                </a:lnTo>
                <a:lnTo>
                  <a:pt x="308" y="214"/>
                </a:lnTo>
                <a:lnTo>
                  <a:pt x="309" y="213"/>
                </a:lnTo>
                <a:lnTo>
                  <a:pt x="308" y="213"/>
                </a:lnTo>
                <a:lnTo>
                  <a:pt x="308" y="212"/>
                </a:lnTo>
                <a:lnTo>
                  <a:pt x="308" y="210"/>
                </a:lnTo>
                <a:lnTo>
                  <a:pt x="306" y="210"/>
                </a:lnTo>
                <a:lnTo>
                  <a:pt x="305" y="209"/>
                </a:lnTo>
                <a:lnTo>
                  <a:pt x="305" y="207"/>
                </a:lnTo>
                <a:lnTo>
                  <a:pt x="303" y="207"/>
                </a:lnTo>
                <a:lnTo>
                  <a:pt x="302" y="207"/>
                </a:lnTo>
                <a:lnTo>
                  <a:pt x="301" y="206"/>
                </a:lnTo>
                <a:lnTo>
                  <a:pt x="301" y="204"/>
                </a:lnTo>
                <a:lnTo>
                  <a:pt x="301" y="203"/>
                </a:lnTo>
                <a:lnTo>
                  <a:pt x="301" y="202"/>
                </a:lnTo>
                <a:lnTo>
                  <a:pt x="302" y="202"/>
                </a:lnTo>
                <a:lnTo>
                  <a:pt x="303" y="202"/>
                </a:lnTo>
                <a:lnTo>
                  <a:pt x="303" y="200"/>
                </a:lnTo>
                <a:lnTo>
                  <a:pt x="303" y="199"/>
                </a:lnTo>
                <a:lnTo>
                  <a:pt x="305" y="199"/>
                </a:lnTo>
                <a:lnTo>
                  <a:pt x="305" y="197"/>
                </a:lnTo>
                <a:lnTo>
                  <a:pt x="305" y="196"/>
                </a:lnTo>
                <a:lnTo>
                  <a:pt x="305" y="197"/>
                </a:lnTo>
                <a:lnTo>
                  <a:pt x="306" y="197"/>
                </a:lnTo>
                <a:lnTo>
                  <a:pt x="308" y="197"/>
                </a:lnTo>
                <a:lnTo>
                  <a:pt x="309" y="196"/>
                </a:lnTo>
                <a:lnTo>
                  <a:pt x="311" y="196"/>
                </a:lnTo>
                <a:lnTo>
                  <a:pt x="311" y="194"/>
                </a:lnTo>
                <a:lnTo>
                  <a:pt x="309" y="194"/>
                </a:lnTo>
                <a:lnTo>
                  <a:pt x="309" y="193"/>
                </a:lnTo>
                <a:lnTo>
                  <a:pt x="309" y="192"/>
                </a:lnTo>
                <a:lnTo>
                  <a:pt x="309" y="190"/>
                </a:lnTo>
                <a:lnTo>
                  <a:pt x="311" y="190"/>
                </a:lnTo>
                <a:lnTo>
                  <a:pt x="311" y="189"/>
                </a:lnTo>
                <a:lnTo>
                  <a:pt x="312" y="189"/>
                </a:lnTo>
                <a:lnTo>
                  <a:pt x="312" y="187"/>
                </a:lnTo>
                <a:lnTo>
                  <a:pt x="311" y="187"/>
                </a:lnTo>
                <a:lnTo>
                  <a:pt x="311" y="186"/>
                </a:lnTo>
                <a:lnTo>
                  <a:pt x="311" y="184"/>
                </a:lnTo>
                <a:lnTo>
                  <a:pt x="312" y="184"/>
                </a:lnTo>
                <a:lnTo>
                  <a:pt x="312" y="183"/>
                </a:lnTo>
                <a:lnTo>
                  <a:pt x="313" y="183"/>
                </a:lnTo>
                <a:lnTo>
                  <a:pt x="313" y="182"/>
                </a:lnTo>
                <a:lnTo>
                  <a:pt x="313" y="183"/>
                </a:lnTo>
                <a:lnTo>
                  <a:pt x="315" y="183"/>
                </a:lnTo>
                <a:lnTo>
                  <a:pt x="316" y="183"/>
                </a:lnTo>
                <a:lnTo>
                  <a:pt x="316" y="182"/>
                </a:lnTo>
                <a:lnTo>
                  <a:pt x="315" y="182"/>
                </a:lnTo>
                <a:lnTo>
                  <a:pt x="315" y="180"/>
                </a:lnTo>
                <a:lnTo>
                  <a:pt x="316" y="180"/>
                </a:lnTo>
                <a:lnTo>
                  <a:pt x="316" y="179"/>
                </a:lnTo>
                <a:lnTo>
                  <a:pt x="316" y="177"/>
                </a:lnTo>
                <a:lnTo>
                  <a:pt x="316" y="176"/>
                </a:lnTo>
                <a:lnTo>
                  <a:pt x="318" y="176"/>
                </a:lnTo>
                <a:lnTo>
                  <a:pt x="318" y="174"/>
                </a:lnTo>
                <a:lnTo>
                  <a:pt x="318" y="173"/>
                </a:lnTo>
                <a:lnTo>
                  <a:pt x="319" y="173"/>
                </a:lnTo>
                <a:lnTo>
                  <a:pt x="321" y="173"/>
                </a:lnTo>
                <a:lnTo>
                  <a:pt x="321" y="171"/>
                </a:lnTo>
                <a:lnTo>
                  <a:pt x="321" y="170"/>
                </a:lnTo>
                <a:lnTo>
                  <a:pt x="321" y="169"/>
                </a:lnTo>
                <a:lnTo>
                  <a:pt x="321" y="167"/>
                </a:lnTo>
                <a:lnTo>
                  <a:pt x="322" y="167"/>
                </a:lnTo>
                <a:lnTo>
                  <a:pt x="321" y="167"/>
                </a:lnTo>
                <a:lnTo>
                  <a:pt x="322" y="166"/>
                </a:lnTo>
                <a:lnTo>
                  <a:pt x="323" y="166"/>
                </a:lnTo>
                <a:lnTo>
                  <a:pt x="323" y="164"/>
                </a:lnTo>
                <a:lnTo>
                  <a:pt x="322" y="164"/>
                </a:lnTo>
                <a:lnTo>
                  <a:pt x="322" y="163"/>
                </a:lnTo>
                <a:lnTo>
                  <a:pt x="323" y="163"/>
                </a:lnTo>
                <a:lnTo>
                  <a:pt x="323" y="161"/>
                </a:lnTo>
                <a:lnTo>
                  <a:pt x="325" y="161"/>
                </a:lnTo>
                <a:lnTo>
                  <a:pt x="325" y="163"/>
                </a:lnTo>
                <a:lnTo>
                  <a:pt x="326" y="163"/>
                </a:lnTo>
                <a:lnTo>
                  <a:pt x="326" y="164"/>
                </a:lnTo>
                <a:lnTo>
                  <a:pt x="328" y="164"/>
                </a:lnTo>
                <a:lnTo>
                  <a:pt x="328" y="163"/>
                </a:lnTo>
                <a:lnTo>
                  <a:pt x="328" y="161"/>
                </a:lnTo>
                <a:lnTo>
                  <a:pt x="326" y="161"/>
                </a:lnTo>
                <a:lnTo>
                  <a:pt x="328" y="160"/>
                </a:lnTo>
                <a:lnTo>
                  <a:pt x="328" y="159"/>
                </a:lnTo>
                <a:lnTo>
                  <a:pt x="328" y="157"/>
                </a:lnTo>
                <a:lnTo>
                  <a:pt x="326" y="157"/>
                </a:lnTo>
                <a:lnTo>
                  <a:pt x="326" y="156"/>
                </a:lnTo>
                <a:lnTo>
                  <a:pt x="326" y="154"/>
                </a:lnTo>
                <a:lnTo>
                  <a:pt x="328" y="154"/>
                </a:lnTo>
                <a:lnTo>
                  <a:pt x="329" y="154"/>
                </a:lnTo>
                <a:lnTo>
                  <a:pt x="329" y="156"/>
                </a:lnTo>
                <a:lnTo>
                  <a:pt x="331" y="157"/>
                </a:lnTo>
                <a:lnTo>
                  <a:pt x="332" y="156"/>
                </a:lnTo>
                <a:lnTo>
                  <a:pt x="332" y="154"/>
                </a:lnTo>
                <a:lnTo>
                  <a:pt x="333" y="154"/>
                </a:lnTo>
                <a:lnTo>
                  <a:pt x="333" y="153"/>
                </a:lnTo>
                <a:lnTo>
                  <a:pt x="335" y="153"/>
                </a:lnTo>
                <a:lnTo>
                  <a:pt x="336" y="153"/>
                </a:lnTo>
                <a:lnTo>
                  <a:pt x="336" y="151"/>
                </a:lnTo>
                <a:lnTo>
                  <a:pt x="336" y="150"/>
                </a:lnTo>
                <a:lnTo>
                  <a:pt x="338" y="150"/>
                </a:lnTo>
                <a:lnTo>
                  <a:pt x="338" y="151"/>
                </a:lnTo>
                <a:lnTo>
                  <a:pt x="338" y="150"/>
                </a:lnTo>
                <a:lnTo>
                  <a:pt x="339" y="150"/>
                </a:lnTo>
                <a:lnTo>
                  <a:pt x="339" y="149"/>
                </a:lnTo>
                <a:lnTo>
                  <a:pt x="339" y="147"/>
                </a:lnTo>
                <a:lnTo>
                  <a:pt x="339" y="146"/>
                </a:lnTo>
                <a:lnTo>
                  <a:pt x="339" y="144"/>
                </a:lnTo>
                <a:lnTo>
                  <a:pt x="339" y="143"/>
                </a:lnTo>
                <a:lnTo>
                  <a:pt x="339" y="141"/>
                </a:lnTo>
                <a:lnTo>
                  <a:pt x="339" y="140"/>
                </a:lnTo>
                <a:lnTo>
                  <a:pt x="338" y="140"/>
                </a:lnTo>
                <a:lnTo>
                  <a:pt x="338" y="139"/>
                </a:lnTo>
                <a:lnTo>
                  <a:pt x="338" y="137"/>
                </a:lnTo>
                <a:lnTo>
                  <a:pt x="339" y="137"/>
                </a:lnTo>
                <a:lnTo>
                  <a:pt x="338" y="137"/>
                </a:lnTo>
                <a:lnTo>
                  <a:pt x="338" y="136"/>
                </a:lnTo>
                <a:lnTo>
                  <a:pt x="338" y="134"/>
                </a:lnTo>
                <a:lnTo>
                  <a:pt x="338" y="133"/>
                </a:lnTo>
                <a:lnTo>
                  <a:pt x="338" y="131"/>
                </a:lnTo>
                <a:lnTo>
                  <a:pt x="339" y="131"/>
                </a:lnTo>
                <a:lnTo>
                  <a:pt x="339" y="130"/>
                </a:lnTo>
                <a:lnTo>
                  <a:pt x="339" y="129"/>
                </a:lnTo>
                <a:lnTo>
                  <a:pt x="339" y="127"/>
                </a:lnTo>
                <a:lnTo>
                  <a:pt x="339" y="126"/>
                </a:lnTo>
                <a:lnTo>
                  <a:pt x="338" y="126"/>
                </a:lnTo>
                <a:lnTo>
                  <a:pt x="336" y="124"/>
                </a:lnTo>
                <a:lnTo>
                  <a:pt x="336" y="123"/>
                </a:lnTo>
                <a:lnTo>
                  <a:pt x="338" y="123"/>
                </a:lnTo>
                <a:lnTo>
                  <a:pt x="338" y="121"/>
                </a:lnTo>
                <a:lnTo>
                  <a:pt x="339" y="120"/>
                </a:lnTo>
                <a:lnTo>
                  <a:pt x="341" y="120"/>
                </a:lnTo>
                <a:lnTo>
                  <a:pt x="342" y="120"/>
                </a:lnTo>
                <a:lnTo>
                  <a:pt x="342" y="119"/>
                </a:lnTo>
                <a:lnTo>
                  <a:pt x="343" y="117"/>
                </a:lnTo>
                <a:lnTo>
                  <a:pt x="345" y="116"/>
                </a:lnTo>
                <a:lnTo>
                  <a:pt x="345" y="114"/>
                </a:lnTo>
                <a:lnTo>
                  <a:pt x="345" y="113"/>
                </a:lnTo>
                <a:lnTo>
                  <a:pt x="346" y="110"/>
                </a:lnTo>
                <a:lnTo>
                  <a:pt x="346" y="109"/>
                </a:lnTo>
                <a:lnTo>
                  <a:pt x="346" y="107"/>
                </a:lnTo>
                <a:lnTo>
                  <a:pt x="348" y="106"/>
                </a:lnTo>
                <a:lnTo>
                  <a:pt x="348" y="103"/>
                </a:lnTo>
                <a:lnTo>
                  <a:pt x="348" y="101"/>
                </a:lnTo>
                <a:lnTo>
                  <a:pt x="349" y="100"/>
                </a:lnTo>
                <a:lnTo>
                  <a:pt x="348" y="99"/>
                </a:lnTo>
                <a:lnTo>
                  <a:pt x="349" y="97"/>
                </a:lnTo>
                <a:lnTo>
                  <a:pt x="348" y="99"/>
                </a:lnTo>
                <a:lnTo>
                  <a:pt x="346" y="100"/>
                </a:lnTo>
                <a:lnTo>
                  <a:pt x="346" y="101"/>
                </a:lnTo>
                <a:lnTo>
                  <a:pt x="345" y="101"/>
                </a:lnTo>
                <a:lnTo>
                  <a:pt x="345" y="103"/>
                </a:lnTo>
                <a:lnTo>
                  <a:pt x="343" y="103"/>
                </a:lnTo>
                <a:lnTo>
                  <a:pt x="343" y="101"/>
                </a:lnTo>
                <a:lnTo>
                  <a:pt x="342" y="100"/>
                </a:lnTo>
                <a:lnTo>
                  <a:pt x="341" y="99"/>
                </a:lnTo>
                <a:lnTo>
                  <a:pt x="339" y="97"/>
                </a:lnTo>
                <a:lnTo>
                  <a:pt x="339" y="96"/>
                </a:lnTo>
                <a:lnTo>
                  <a:pt x="338" y="94"/>
                </a:lnTo>
                <a:lnTo>
                  <a:pt x="336" y="94"/>
                </a:lnTo>
                <a:lnTo>
                  <a:pt x="336" y="93"/>
                </a:lnTo>
                <a:lnTo>
                  <a:pt x="336" y="91"/>
                </a:lnTo>
                <a:lnTo>
                  <a:pt x="336" y="90"/>
                </a:lnTo>
                <a:lnTo>
                  <a:pt x="335" y="90"/>
                </a:lnTo>
                <a:lnTo>
                  <a:pt x="335" y="89"/>
                </a:lnTo>
                <a:lnTo>
                  <a:pt x="333" y="89"/>
                </a:lnTo>
                <a:lnTo>
                  <a:pt x="332" y="89"/>
                </a:lnTo>
                <a:lnTo>
                  <a:pt x="331" y="89"/>
                </a:lnTo>
                <a:lnTo>
                  <a:pt x="329" y="87"/>
                </a:lnTo>
                <a:lnTo>
                  <a:pt x="329" y="86"/>
                </a:lnTo>
                <a:lnTo>
                  <a:pt x="329" y="83"/>
                </a:lnTo>
                <a:lnTo>
                  <a:pt x="329" y="84"/>
                </a:lnTo>
                <a:lnTo>
                  <a:pt x="328" y="86"/>
                </a:lnTo>
                <a:lnTo>
                  <a:pt x="328" y="84"/>
                </a:lnTo>
                <a:lnTo>
                  <a:pt x="326" y="84"/>
                </a:lnTo>
                <a:lnTo>
                  <a:pt x="325" y="83"/>
                </a:lnTo>
                <a:lnTo>
                  <a:pt x="325" y="84"/>
                </a:lnTo>
                <a:lnTo>
                  <a:pt x="325" y="83"/>
                </a:lnTo>
                <a:lnTo>
                  <a:pt x="323" y="84"/>
                </a:lnTo>
                <a:lnTo>
                  <a:pt x="323" y="83"/>
                </a:lnTo>
                <a:lnTo>
                  <a:pt x="322" y="83"/>
                </a:lnTo>
                <a:lnTo>
                  <a:pt x="322" y="81"/>
                </a:lnTo>
                <a:lnTo>
                  <a:pt x="323" y="81"/>
                </a:lnTo>
                <a:lnTo>
                  <a:pt x="323" y="80"/>
                </a:lnTo>
                <a:lnTo>
                  <a:pt x="323" y="79"/>
                </a:lnTo>
                <a:lnTo>
                  <a:pt x="323" y="77"/>
                </a:lnTo>
                <a:lnTo>
                  <a:pt x="322" y="77"/>
                </a:lnTo>
                <a:lnTo>
                  <a:pt x="323" y="76"/>
                </a:lnTo>
                <a:lnTo>
                  <a:pt x="323" y="74"/>
                </a:lnTo>
                <a:lnTo>
                  <a:pt x="323" y="73"/>
                </a:lnTo>
                <a:lnTo>
                  <a:pt x="323" y="71"/>
                </a:lnTo>
                <a:lnTo>
                  <a:pt x="323" y="70"/>
                </a:lnTo>
                <a:lnTo>
                  <a:pt x="323" y="69"/>
                </a:lnTo>
                <a:lnTo>
                  <a:pt x="322" y="69"/>
                </a:lnTo>
                <a:lnTo>
                  <a:pt x="321" y="69"/>
                </a:lnTo>
                <a:lnTo>
                  <a:pt x="319" y="67"/>
                </a:lnTo>
                <a:lnTo>
                  <a:pt x="318" y="66"/>
                </a:lnTo>
                <a:lnTo>
                  <a:pt x="316" y="66"/>
                </a:lnTo>
                <a:lnTo>
                  <a:pt x="315" y="67"/>
                </a:lnTo>
                <a:lnTo>
                  <a:pt x="313" y="67"/>
                </a:lnTo>
                <a:lnTo>
                  <a:pt x="312" y="67"/>
                </a:lnTo>
                <a:lnTo>
                  <a:pt x="311" y="67"/>
                </a:lnTo>
                <a:lnTo>
                  <a:pt x="309" y="67"/>
                </a:lnTo>
                <a:lnTo>
                  <a:pt x="309" y="69"/>
                </a:lnTo>
                <a:lnTo>
                  <a:pt x="308" y="69"/>
                </a:lnTo>
                <a:lnTo>
                  <a:pt x="309" y="70"/>
                </a:lnTo>
                <a:lnTo>
                  <a:pt x="309" y="71"/>
                </a:lnTo>
                <a:lnTo>
                  <a:pt x="309" y="73"/>
                </a:lnTo>
                <a:lnTo>
                  <a:pt x="308" y="73"/>
                </a:lnTo>
                <a:lnTo>
                  <a:pt x="306" y="73"/>
                </a:lnTo>
                <a:lnTo>
                  <a:pt x="305" y="73"/>
                </a:lnTo>
                <a:lnTo>
                  <a:pt x="303" y="73"/>
                </a:lnTo>
                <a:lnTo>
                  <a:pt x="303" y="71"/>
                </a:lnTo>
                <a:lnTo>
                  <a:pt x="305" y="71"/>
                </a:lnTo>
                <a:lnTo>
                  <a:pt x="305" y="70"/>
                </a:lnTo>
                <a:lnTo>
                  <a:pt x="305" y="69"/>
                </a:lnTo>
                <a:lnTo>
                  <a:pt x="305" y="67"/>
                </a:lnTo>
                <a:lnTo>
                  <a:pt x="303" y="67"/>
                </a:lnTo>
                <a:lnTo>
                  <a:pt x="302" y="67"/>
                </a:lnTo>
                <a:lnTo>
                  <a:pt x="302" y="69"/>
                </a:lnTo>
                <a:lnTo>
                  <a:pt x="301" y="69"/>
                </a:lnTo>
                <a:lnTo>
                  <a:pt x="301" y="70"/>
                </a:lnTo>
                <a:lnTo>
                  <a:pt x="299" y="70"/>
                </a:lnTo>
                <a:close/>
              </a:path>
            </a:pathLst>
          </a:custGeom>
          <a:solidFill>
            <a:schemeClr val="bg1"/>
          </a:solidFill>
          <a:ln w="3175" cmpd="sng">
            <a:solidFill>
              <a:srgbClr val="808080"/>
            </a:solidFill>
            <a:round/>
            <a:headEnd/>
            <a:tailEnd/>
          </a:ln>
        </p:spPr>
        <p:txBody>
          <a:bodyPr/>
          <a:lstStyle/>
          <a:p>
            <a:endParaRPr lang="en-US"/>
          </a:p>
        </p:txBody>
      </p:sp>
      <p:sp>
        <p:nvSpPr>
          <p:cNvPr id="14731" name="Freeform 995"/>
          <p:cNvSpPr>
            <a:spLocks/>
          </p:cNvSpPr>
          <p:nvPr/>
        </p:nvSpPr>
        <p:spPr bwMode="auto">
          <a:xfrm>
            <a:off x="3303588" y="4986338"/>
            <a:ext cx="192087" cy="300037"/>
          </a:xfrm>
          <a:custGeom>
            <a:avLst/>
            <a:gdLst>
              <a:gd name="T0" fmla="*/ 5 w 162"/>
              <a:gd name="T1" fmla="*/ 309 h 349"/>
              <a:gd name="T2" fmla="*/ 16 w 162"/>
              <a:gd name="T3" fmla="*/ 309 h 349"/>
              <a:gd name="T4" fmla="*/ 35 w 162"/>
              <a:gd name="T5" fmla="*/ 310 h 349"/>
              <a:gd name="T6" fmla="*/ 42 w 162"/>
              <a:gd name="T7" fmla="*/ 317 h 349"/>
              <a:gd name="T8" fmla="*/ 43 w 162"/>
              <a:gd name="T9" fmla="*/ 324 h 349"/>
              <a:gd name="T10" fmla="*/ 43 w 162"/>
              <a:gd name="T11" fmla="*/ 336 h 349"/>
              <a:gd name="T12" fmla="*/ 43 w 162"/>
              <a:gd name="T13" fmla="*/ 346 h 349"/>
              <a:gd name="T14" fmla="*/ 56 w 162"/>
              <a:gd name="T15" fmla="*/ 346 h 349"/>
              <a:gd name="T16" fmla="*/ 65 w 162"/>
              <a:gd name="T17" fmla="*/ 341 h 349"/>
              <a:gd name="T18" fmla="*/ 62 w 162"/>
              <a:gd name="T19" fmla="*/ 333 h 349"/>
              <a:gd name="T20" fmla="*/ 68 w 162"/>
              <a:gd name="T21" fmla="*/ 321 h 349"/>
              <a:gd name="T22" fmla="*/ 76 w 162"/>
              <a:gd name="T23" fmla="*/ 317 h 349"/>
              <a:gd name="T24" fmla="*/ 82 w 162"/>
              <a:gd name="T25" fmla="*/ 309 h 349"/>
              <a:gd name="T26" fmla="*/ 92 w 162"/>
              <a:gd name="T27" fmla="*/ 303 h 349"/>
              <a:gd name="T28" fmla="*/ 99 w 162"/>
              <a:gd name="T29" fmla="*/ 296 h 349"/>
              <a:gd name="T30" fmla="*/ 108 w 162"/>
              <a:gd name="T31" fmla="*/ 289 h 349"/>
              <a:gd name="T32" fmla="*/ 115 w 162"/>
              <a:gd name="T33" fmla="*/ 293 h 349"/>
              <a:gd name="T34" fmla="*/ 121 w 162"/>
              <a:gd name="T35" fmla="*/ 301 h 349"/>
              <a:gd name="T36" fmla="*/ 132 w 162"/>
              <a:gd name="T37" fmla="*/ 303 h 349"/>
              <a:gd name="T38" fmla="*/ 142 w 162"/>
              <a:gd name="T39" fmla="*/ 296 h 349"/>
              <a:gd name="T40" fmla="*/ 152 w 162"/>
              <a:gd name="T41" fmla="*/ 287 h 349"/>
              <a:gd name="T42" fmla="*/ 162 w 162"/>
              <a:gd name="T43" fmla="*/ 283 h 349"/>
              <a:gd name="T44" fmla="*/ 161 w 162"/>
              <a:gd name="T45" fmla="*/ 269 h 349"/>
              <a:gd name="T46" fmla="*/ 155 w 162"/>
              <a:gd name="T47" fmla="*/ 256 h 349"/>
              <a:gd name="T48" fmla="*/ 155 w 162"/>
              <a:gd name="T49" fmla="*/ 233 h 349"/>
              <a:gd name="T50" fmla="*/ 149 w 162"/>
              <a:gd name="T51" fmla="*/ 213 h 349"/>
              <a:gd name="T52" fmla="*/ 142 w 162"/>
              <a:gd name="T53" fmla="*/ 201 h 349"/>
              <a:gd name="T54" fmla="*/ 132 w 162"/>
              <a:gd name="T55" fmla="*/ 194 h 349"/>
              <a:gd name="T56" fmla="*/ 122 w 162"/>
              <a:gd name="T57" fmla="*/ 194 h 349"/>
              <a:gd name="T58" fmla="*/ 115 w 162"/>
              <a:gd name="T59" fmla="*/ 193 h 349"/>
              <a:gd name="T60" fmla="*/ 106 w 162"/>
              <a:gd name="T61" fmla="*/ 187 h 349"/>
              <a:gd name="T62" fmla="*/ 98 w 162"/>
              <a:gd name="T63" fmla="*/ 184 h 349"/>
              <a:gd name="T64" fmla="*/ 93 w 162"/>
              <a:gd name="T65" fmla="*/ 180 h 349"/>
              <a:gd name="T66" fmla="*/ 82 w 162"/>
              <a:gd name="T67" fmla="*/ 176 h 349"/>
              <a:gd name="T68" fmla="*/ 92 w 162"/>
              <a:gd name="T69" fmla="*/ 174 h 349"/>
              <a:gd name="T70" fmla="*/ 96 w 162"/>
              <a:gd name="T71" fmla="*/ 163 h 349"/>
              <a:gd name="T72" fmla="*/ 102 w 162"/>
              <a:gd name="T73" fmla="*/ 160 h 349"/>
              <a:gd name="T74" fmla="*/ 108 w 162"/>
              <a:gd name="T75" fmla="*/ 150 h 349"/>
              <a:gd name="T76" fmla="*/ 102 w 162"/>
              <a:gd name="T77" fmla="*/ 141 h 349"/>
              <a:gd name="T78" fmla="*/ 105 w 162"/>
              <a:gd name="T79" fmla="*/ 131 h 349"/>
              <a:gd name="T80" fmla="*/ 109 w 162"/>
              <a:gd name="T81" fmla="*/ 126 h 349"/>
              <a:gd name="T82" fmla="*/ 112 w 162"/>
              <a:gd name="T83" fmla="*/ 117 h 349"/>
              <a:gd name="T84" fmla="*/ 116 w 162"/>
              <a:gd name="T85" fmla="*/ 113 h 349"/>
              <a:gd name="T86" fmla="*/ 121 w 162"/>
              <a:gd name="T87" fmla="*/ 103 h 349"/>
              <a:gd name="T88" fmla="*/ 123 w 162"/>
              <a:gd name="T89" fmla="*/ 95 h 349"/>
              <a:gd name="T90" fmla="*/ 128 w 162"/>
              <a:gd name="T91" fmla="*/ 93 h 349"/>
              <a:gd name="T92" fmla="*/ 132 w 162"/>
              <a:gd name="T93" fmla="*/ 88 h 349"/>
              <a:gd name="T94" fmla="*/ 139 w 162"/>
              <a:gd name="T95" fmla="*/ 84 h 349"/>
              <a:gd name="T96" fmla="*/ 138 w 162"/>
              <a:gd name="T97" fmla="*/ 71 h 349"/>
              <a:gd name="T98" fmla="*/ 139 w 162"/>
              <a:gd name="T99" fmla="*/ 61 h 349"/>
              <a:gd name="T100" fmla="*/ 142 w 162"/>
              <a:gd name="T101" fmla="*/ 53 h 349"/>
              <a:gd name="T102" fmla="*/ 148 w 162"/>
              <a:gd name="T103" fmla="*/ 35 h 349"/>
              <a:gd name="T104" fmla="*/ 143 w 162"/>
              <a:gd name="T105" fmla="*/ 35 h 349"/>
              <a:gd name="T106" fmla="*/ 135 w 162"/>
              <a:gd name="T107" fmla="*/ 24 h 349"/>
              <a:gd name="T108" fmla="*/ 128 w 162"/>
              <a:gd name="T109" fmla="*/ 18 h 349"/>
              <a:gd name="T110" fmla="*/ 123 w 162"/>
              <a:gd name="T111" fmla="*/ 14 h 349"/>
              <a:gd name="T112" fmla="*/ 122 w 162"/>
              <a:gd name="T113" fmla="*/ 3 h 349"/>
              <a:gd name="T114" fmla="*/ 109 w 162"/>
              <a:gd name="T115" fmla="*/ 3 h 349"/>
              <a:gd name="T116" fmla="*/ 105 w 162"/>
              <a:gd name="T117" fmla="*/ 5 h 3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2"/>
              <a:gd name="T178" fmla="*/ 0 h 349"/>
              <a:gd name="T179" fmla="*/ 162 w 162"/>
              <a:gd name="T180" fmla="*/ 349 h 34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2" h="349">
                <a:moveTo>
                  <a:pt x="0" y="300"/>
                </a:moveTo>
                <a:lnTo>
                  <a:pt x="0" y="301"/>
                </a:lnTo>
                <a:lnTo>
                  <a:pt x="0" y="303"/>
                </a:lnTo>
                <a:lnTo>
                  <a:pt x="0" y="304"/>
                </a:lnTo>
                <a:lnTo>
                  <a:pt x="0" y="306"/>
                </a:lnTo>
                <a:lnTo>
                  <a:pt x="0" y="307"/>
                </a:lnTo>
                <a:lnTo>
                  <a:pt x="0" y="309"/>
                </a:lnTo>
                <a:lnTo>
                  <a:pt x="2" y="309"/>
                </a:lnTo>
                <a:lnTo>
                  <a:pt x="3" y="309"/>
                </a:lnTo>
                <a:lnTo>
                  <a:pt x="5" y="309"/>
                </a:lnTo>
                <a:lnTo>
                  <a:pt x="6" y="309"/>
                </a:lnTo>
                <a:lnTo>
                  <a:pt x="8" y="309"/>
                </a:lnTo>
                <a:lnTo>
                  <a:pt x="9" y="307"/>
                </a:lnTo>
                <a:lnTo>
                  <a:pt x="10" y="306"/>
                </a:lnTo>
                <a:lnTo>
                  <a:pt x="12" y="306"/>
                </a:lnTo>
                <a:lnTo>
                  <a:pt x="12" y="307"/>
                </a:lnTo>
                <a:lnTo>
                  <a:pt x="13" y="307"/>
                </a:lnTo>
                <a:lnTo>
                  <a:pt x="15" y="307"/>
                </a:lnTo>
                <a:lnTo>
                  <a:pt x="16" y="307"/>
                </a:lnTo>
                <a:lnTo>
                  <a:pt x="16" y="309"/>
                </a:lnTo>
                <a:lnTo>
                  <a:pt x="16" y="310"/>
                </a:lnTo>
                <a:lnTo>
                  <a:pt x="18" y="310"/>
                </a:lnTo>
                <a:lnTo>
                  <a:pt x="19" y="310"/>
                </a:lnTo>
                <a:lnTo>
                  <a:pt x="22" y="310"/>
                </a:lnTo>
                <a:lnTo>
                  <a:pt x="26" y="310"/>
                </a:lnTo>
                <a:lnTo>
                  <a:pt x="28" y="310"/>
                </a:lnTo>
                <a:lnTo>
                  <a:pt x="31" y="310"/>
                </a:lnTo>
                <a:lnTo>
                  <a:pt x="32" y="310"/>
                </a:lnTo>
                <a:lnTo>
                  <a:pt x="33" y="310"/>
                </a:lnTo>
                <a:lnTo>
                  <a:pt x="35" y="310"/>
                </a:lnTo>
                <a:lnTo>
                  <a:pt x="38" y="310"/>
                </a:lnTo>
                <a:lnTo>
                  <a:pt x="41" y="310"/>
                </a:lnTo>
                <a:lnTo>
                  <a:pt x="42" y="310"/>
                </a:lnTo>
                <a:lnTo>
                  <a:pt x="41" y="311"/>
                </a:lnTo>
                <a:lnTo>
                  <a:pt x="42" y="313"/>
                </a:lnTo>
                <a:lnTo>
                  <a:pt x="43" y="313"/>
                </a:lnTo>
                <a:lnTo>
                  <a:pt x="42" y="313"/>
                </a:lnTo>
                <a:lnTo>
                  <a:pt x="42" y="314"/>
                </a:lnTo>
                <a:lnTo>
                  <a:pt x="42" y="316"/>
                </a:lnTo>
                <a:lnTo>
                  <a:pt x="42" y="317"/>
                </a:lnTo>
                <a:lnTo>
                  <a:pt x="42" y="319"/>
                </a:lnTo>
                <a:lnTo>
                  <a:pt x="42" y="320"/>
                </a:lnTo>
                <a:lnTo>
                  <a:pt x="43" y="320"/>
                </a:lnTo>
                <a:lnTo>
                  <a:pt x="43" y="321"/>
                </a:lnTo>
                <a:lnTo>
                  <a:pt x="43" y="323"/>
                </a:lnTo>
                <a:lnTo>
                  <a:pt x="43" y="321"/>
                </a:lnTo>
                <a:lnTo>
                  <a:pt x="42" y="321"/>
                </a:lnTo>
                <a:lnTo>
                  <a:pt x="42" y="323"/>
                </a:lnTo>
                <a:lnTo>
                  <a:pt x="43" y="323"/>
                </a:lnTo>
                <a:lnTo>
                  <a:pt x="43" y="324"/>
                </a:lnTo>
                <a:lnTo>
                  <a:pt x="42" y="324"/>
                </a:lnTo>
                <a:lnTo>
                  <a:pt x="42" y="326"/>
                </a:lnTo>
                <a:lnTo>
                  <a:pt x="42" y="327"/>
                </a:lnTo>
                <a:lnTo>
                  <a:pt x="43" y="329"/>
                </a:lnTo>
                <a:lnTo>
                  <a:pt x="43" y="330"/>
                </a:lnTo>
                <a:lnTo>
                  <a:pt x="42" y="330"/>
                </a:lnTo>
                <a:lnTo>
                  <a:pt x="42" y="331"/>
                </a:lnTo>
                <a:lnTo>
                  <a:pt x="42" y="333"/>
                </a:lnTo>
                <a:lnTo>
                  <a:pt x="42" y="334"/>
                </a:lnTo>
                <a:lnTo>
                  <a:pt x="43" y="336"/>
                </a:lnTo>
                <a:lnTo>
                  <a:pt x="45" y="337"/>
                </a:lnTo>
                <a:lnTo>
                  <a:pt x="45" y="339"/>
                </a:lnTo>
                <a:lnTo>
                  <a:pt x="43" y="339"/>
                </a:lnTo>
                <a:lnTo>
                  <a:pt x="43" y="340"/>
                </a:lnTo>
                <a:lnTo>
                  <a:pt x="42" y="340"/>
                </a:lnTo>
                <a:lnTo>
                  <a:pt x="42" y="341"/>
                </a:lnTo>
                <a:lnTo>
                  <a:pt x="41" y="341"/>
                </a:lnTo>
                <a:lnTo>
                  <a:pt x="42" y="343"/>
                </a:lnTo>
                <a:lnTo>
                  <a:pt x="43" y="344"/>
                </a:lnTo>
                <a:lnTo>
                  <a:pt x="43" y="346"/>
                </a:lnTo>
                <a:lnTo>
                  <a:pt x="45" y="346"/>
                </a:lnTo>
                <a:lnTo>
                  <a:pt x="46" y="347"/>
                </a:lnTo>
                <a:lnTo>
                  <a:pt x="48" y="349"/>
                </a:lnTo>
                <a:lnTo>
                  <a:pt x="49" y="349"/>
                </a:lnTo>
                <a:lnTo>
                  <a:pt x="51" y="349"/>
                </a:lnTo>
                <a:lnTo>
                  <a:pt x="52" y="347"/>
                </a:lnTo>
                <a:lnTo>
                  <a:pt x="53" y="347"/>
                </a:lnTo>
                <a:lnTo>
                  <a:pt x="53" y="346"/>
                </a:lnTo>
                <a:lnTo>
                  <a:pt x="55" y="346"/>
                </a:lnTo>
                <a:lnTo>
                  <a:pt x="56" y="346"/>
                </a:lnTo>
                <a:lnTo>
                  <a:pt x="58" y="346"/>
                </a:lnTo>
                <a:lnTo>
                  <a:pt x="59" y="346"/>
                </a:lnTo>
                <a:lnTo>
                  <a:pt x="61" y="346"/>
                </a:lnTo>
                <a:lnTo>
                  <a:pt x="62" y="346"/>
                </a:lnTo>
                <a:lnTo>
                  <a:pt x="63" y="346"/>
                </a:lnTo>
                <a:lnTo>
                  <a:pt x="65" y="346"/>
                </a:lnTo>
                <a:lnTo>
                  <a:pt x="63" y="344"/>
                </a:lnTo>
                <a:lnTo>
                  <a:pt x="63" y="343"/>
                </a:lnTo>
                <a:lnTo>
                  <a:pt x="65" y="343"/>
                </a:lnTo>
                <a:lnTo>
                  <a:pt x="65" y="341"/>
                </a:lnTo>
                <a:lnTo>
                  <a:pt x="63" y="341"/>
                </a:lnTo>
                <a:lnTo>
                  <a:pt x="63" y="340"/>
                </a:lnTo>
                <a:lnTo>
                  <a:pt x="63" y="339"/>
                </a:lnTo>
                <a:lnTo>
                  <a:pt x="65" y="339"/>
                </a:lnTo>
                <a:lnTo>
                  <a:pt x="65" y="337"/>
                </a:lnTo>
                <a:lnTo>
                  <a:pt x="65" y="336"/>
                </a:lnTo>
                <a:lnTo>
                  <a:pt x="65" y="334"/>
                </a:lnTo>
                <a:lnTo>
                  <a:pt x="63" y="334"/>
                </a:lnTo>
                <a:lnTo>
                  <a:pt x="63" y="333"/>
                </a:lnTo>
                <a:lnTo>
                  <a:pt x="62" y="333"/>
                </a:lnTo>
                <a:lnTo>
                  <a:pt x="63" y="333"/>
                </a:lnTo>
                <a:lnTo>
                  <a:pt x="63" y="331"/>
                </a:lnTo>
                <a:lnTo>
                  <a:pt x="63" y="330"/>
                </a:lnTo>
                <a:lnTo>
                  <a:pt x="65" y="330"/>
                </a:lnTo>
                <a:lnTo>
                  <a:pt x="66" y="329"/>
                </a:lnTo>
                <a:lnTo>
                  <a:pt x="68" y="327"/>
                </a:lnTo>
                <a:lnTo>
                  <a:pt x="68" y="326"/>
                </a:lnTo>
                <a:lnTo>
                  <a:pt x="68" y="324"/>
                </a:lnTo>
                <a:lnTo>
                  <a:pt x="68" y="323"/>
                </a:lnTo>
                <a:lnTo>
                  <a:pt x="68" y="321"/>
                </a:lnTo>
                <a:lnTo>
                  <a:pt x="69" y="321"/>
                </a:lnTo>
                <a:lnTo>
                  <a:pt x="71" y="321"/>
                </a:lnTo>
                <a:lnTo>
                  <a:pt x="71" y="320"/>
                </a:lnTo>
                <a:lnTo>
                  <a:pt x="72" y="320"/>
                </a:lnTo>
                <a:lnTo>
                  <a:pt x="73" y="320"/>
                </a:lnTo>
                <a:lnTo>
                  <a:pt x="72" y="320"/>
                </a:lnTo>
                <a:lnTo>
                  <a:pt x="73" y="320"/>
                </a:lnTo>
                <a:lnTo>
                  <a:pt x="73" y="319"/>
                </a:lnTo>
                <a:lnTo>
                  <a:pt x="75" y="317"/>
                </a:lnTo>
                <a:lnTo>
                  <a:pt x="76" y="317"/>
                </a:lnTo>
                <a:lnTo>
                  <a:pt x="76" y="316"/>
                </a:lnTo>
                <a:lnTo>
                  <a:pt x="76" y="314"/>
                </a:lnTo>
                <a:lnTo>
                  <a:pt x="76" y="313"/>
                </a:lnTo>
                <a:lnTo>
                  <a:pt x="78" y="313"/>
                </a:lnTo>
                <a:lnTo>
                  <a:pt x="78" y="311"/>
                </a:lnTo>
                <a:lnTo>
                  <a:pt x="79" y="311"/>
                </a:lnTo>
                <a:lnTo>
                  <a:pt x="79" y="310"/>
                </a:lnTo>
                <a:lnTo>
                  <a:pt x="81" y="310"/>
                </a:lnTo>
                <a:lnTo>
                  <a:pt x="82" y="310"/>
                </a:lnTo>
                <a:lnTo>
                  <a:pt x="82" y="309"/>
                </a:lnTo>
                <a:lnTo>
                  <a:pt x="82" y="307"/>
                </a:lnTo>
                <a:lnTo>
                  <a:pt x="83" y="307"/>
                </a:lnTo>
                <a:lnTo>
                  <a:pt x="85" y="306"/>
                </a:lnTo>
                <a:lnTo>
                  <a:pt x="85" y="304"/>
                </a:lnTo>
                <a:lnTo>
                  <a:pt x="86" y="304"/>
                </a:lnTo>
                <a:lnTo>
                  <a:pt x="88" y="303"/>
                </a:lnTo>
                <a:lnTo>
                  <a:pt x="89" y="301"/>
                </a:lnTo>
                <a:lnTo>
                  <a:pt x="91" y="301"/>
                </a:lnTo>
                <a:lnTo>
                  <a:pt x="92" y="301"/>
                </a:lnTo>
                <a:lnTo>
                  <a:pt x="92" y="303"/>
                </a:lnTo>
                <a:lnTo>
                  <a:pt x="93" y="303"/>
                </a:lnTo>
                <a:lnTo>
                  <a:pt x="93" y="301"/>
                </a:lnTo>
                <a:lnTo>
                  <a:pt x="95" y="301"/>
                </a:lnTo>
                <a:lnTo>
                  <a:pt x="95" y="300"/>
                </a:lnTo>
                <a:lnTo>
                  <a:pt x="95" y="299"/>
                </a:lnTo>
                <a:lnTo>
                  <a:pt x="96" y="299"/>
                </a:lnTo>
                <a:lnTo>
                  <a:pt x="96" y="297"/>
                </a:lnTo>
                <a:lnTo>
                  <a:pt x="96" y="296"/>
                </a:lnTo>
                <a:lnTo>
                  <a:pt x="98" y="296"/>
                </a:lnTo>
                <a:lnTo>
                  <a:pt x="99" y="296"/>
                </a:lnTo>
                <a:lnTo>
                  <a:pt x="99" y="294"/>
                </a:lnTo>
                <a:lnTo>
                  <a:pt x="101" y="293"/>
                </a:lnTo>
                <a:lnTo>
                  <a:pt x="101" y="291"/>
                </a:lnTo>
                <a:lnTo>
                  <a:pt x="102" y="290"/>
                </a:lnTo>
                <a:lnTo>
                  <a:pt x="103" y="289"/>
                </a:lnTo>
                <a:lnTo>
                  <a:pt x="105" y="289"/>
                </a:lnTo>
                <a:lnTo>
                  <a:pt x="105" y="287"/>
                </a:lnTo>
                <a:lnTo>
                  <a:pt x="106" y="287"/>
                </a:lnTo>
                <a:lnTo>
                  <a:pt x="108" y="287"/>
                </a:lnTo>
                <a:lnTo>
                  <a:pt x="108" y="289"/>
                </a:lnTo>
                <a:lnTo>
                  <a:pt x="108" y="287"/>
                </a:lnTo>
                <a:lnTo>
                  <a:pt x="108" y="289"/>
                </a:lnTo>
                <a:lnTo>
                  <a:pt x="109" y="289"/>
                </a:lnTo>
                <a:lnTo>
                  <a:pt x="109" y="290"/>
                </a:lnTo>
                <a:lnTo>
                  <a:pt x="111" y="290"/>
                </a:lnTo>
                <a:lnTo>
                  <a:pt x="111" y="291"/>
                </a:lnTo>
                <a:lnTo>
                  <a:pt x="111" y="293"/>
                </a:lnTo>
                <a:lnTo>
                  <a:pt x="112" y="293"/>
                </a:lnTo>
                <a:lnTo>
                  <a:pt x="113" y="293"/>
                </a:lnTo>
                <a:lnTo>
                  <a:pt x="115" y="293"/>
                </a:lnTo>
                <a:lnTo>
                  <a:pt x="116" y="293"/>
                </a:lnTo>
                <a:lnTo>
                  <a:pt x="118" y="293"/>
                </a:lnTo>
                <a:lnTo>
                  <a:pt x="118" y="294"/>
                </a:lnTo>
                <a:lnTo>
                  <a:pt x="118" y="296"/>
                </a:lnTo>
                <a:lnTo>
                  <a:pt x="118" y="297"/>
                </a:lnTo>
                <a:lnTo>
                  <a:pt x="119" y="297"/>
                </a:lnTo>
                <a:lnTo>
                  <a:pt x="119" y="299"/>
                </a:lnTo>
                <a:lnTo>
                  <a:pt x="119" y="300"/>
                </a:lnTo>
                <a:lnTo>
                  <a:pt x="121" y="300"/>
                </a:lnTo>
                <a:lnTo>
                  <a:pt x="121" y="301"/>
                </a:lnTo>
                <a:lnTo>
                  <a:pt x="121" y="303"/>
                </a:lnTo>
                <a:lnTo>
                  <a:pt x="122" y="303"/>
                </a:lnTo>
                <a:lnTo>
                  <a:pt x="123" y="304"/>
                </a:lnTo>
                <a:lnTo>
                  <a:pt x="125" y="304"/>
                </a:lnTo>
                <a:lnTo>
                  <a:pt x="126" y="304"/>
                </a:lnTo>
                <a:lnTo>
                  <a:pt x="128" y="304"/>
                </a:lnTo>
                <a:lnTo>
                  <a:pt x="129" y="304"/>
                </a:lnTo>
                <a:lnTo>
                  <a:pt x="129" y="303"/>
                </a:lnTo>
                <a:lnTo>
                  <a:pt x="131" y="303"/>
                </a:lnTo>
                <a:lnTo>
                  <a:pt x="132" y="303"/>
                </a:lnTo>
                <a:lnTo>
                  <a:pt x="133" y="303"/>
                </a:lnTo>
                <a:lnTo>
                  <a:pt x="135" y="303"/>
                </a:lnTo>
                <a:lnTo>
                  <a:pt x="136" y="303"/>
                </a:lnTo>
                <a:lnTo>
                  <a:pt x="136" y="301"/>
                </a:lnTo>
                <a:lnTo>
                  <a:pt x="138" y="301"/>
                </a:lnTo>
                <a:lnTo>
                  <a:pt x="138" y="300"/>
                </a:lnTo>
                <a:lnTo>
                  <a:pt x="139" y="299"/>
                </a:lnTo>
                <a:lnTo>
                  <a:pt x="141" y="297"/>
                </a:lnTo>
                <a:lnTo>
                  <a:pt x="141" y="296"/>
                </a:lnTo>
                <a:lnTo>
                  <a:pt x="142" y="296"/>
                </a:lnTo>
                <a:lnTo>
                  <a:pt x="142" y="294"/>
                </a:lnTo>
                <a:lnTo>
                  <a:pt x="143" y="293"/>
                </a:lnTo>
                <a:lnTo>
                  <a:pt x="143" y="291"/>
                </a:lnTo>
                <a:lnTo>
                  <a:pt x="145" y="291"/>
                </a:lnTo>
                <a:lnTo>
                  <a:pt x="146" y="290"/>
                </a:lnTo>
                <a:lnTo>
                  <a:pt x="148" y="289"/>
                </a:lnTo>
                <a:lnTo>
                  <a:pt x="149" y="289"/>
                </a:lnTo>
                <a:lnTo>
                  <a:pt x="151" y="289"/>
                </a:lnTo>
                <a:lnTo>
                  <a:pt x="152" y="289"/>
                </a:lnTo>
                <a:lnTo>
                  <a:pt x="152" y="287"/>
                </a:lnTo>
                <a:lnTo>
                  <a:pt x="153" y="287"/>
                </a:lnTo>
                <a:lnTo>
                  <a:pt x="153" y="286"/>
                </a:lnTo>
                <a:lnTo>
                  <a:pt x="155" y="286"/>
                </a:lnTo>
                <a:lnTo>
                  <a:pt x="155" y="284"/>
                </a:lnTo>
                <a:lnTo>
                  <a:pt x="156" y="284"/>
                </a:lnTo>
                <a:lnTo>
                  <a:pt x="156" y="283"/>
                </a:lnTo>
                <a:lnTo>
                  <a:pt x="158" y="283"/>
                </a:lnTo>
                <a:lnTo>
                  <a:pt x="159" y="283"/>
                </a:lnTo>
                <a:lnTo>
                  <a:pt x="161" y="283"/>
                </a:lnTo>
                <a:lnTo>
                  <a:pt x="162" y="283"/>
                </a:lnTo>
                <a:lnTo>
                  <a:pt x="161" y="281"/>
                </a:lnTo>
                <a:lnTo>
                  <a:pt x="161" y="280"/>
                </a:lnTo>
                <a:lnTo>
                  <a:pt x="162" y="279"/>
                </a:lnTo>
                <a:lnTo>
                  <a:pt x="162" y="277"/>
                </a:lnTo>
                <a:lnTo>
                  <a:pt x="162" y="276"/>
                </a:lnTo>
                <a:lnTo>
                  <a:pt x="162" y="274"/>
                </a:lnTo>
                <a:lnTo>
                  <a:pt x="162" y="273"/>
                </a:lnTo>
                <a:lnTo>
                  <a:pt x="162" y="271"/>
                </a:lnTo>
                <a:lnTo>
                  <a:pt x="162" y="270"/>
                </a:lnTo>
                <a:lnTo>
                  <a:pt x="161" y="269"/>
                </a:lnTo>
                <a:lnTo>
                  <a:pt x="161" y="267"/>
                </a:lnTo>
                <a:lnTo>
                  <a:pt x="159" y="266"/>
                </a:lnTo>
                <a:lnTo>
                  <a:pt x="159" y="264"/>
                </a:lnTo>
                <a:lnTo>
                  <a:pt x="158" y="264"/>
                </a:lnTo>
                <a:lnTo>
                  <a:pt x="158" y="263"/>
                </a:lnTo>
                <a:lnTo>
                  <a:pt x="156" y="261"/>
                </a:lnTo>
                <a:lnTo>
                  <a:pt x="155" y="260"/>
                </a:lnTo>
                <a:lnTo>
                  <a:pt x="155" y="259"/>
                </a:lnTo>
                <a:lnTo>
                  <a:pt x="155" y="257"/>
                </a:lnTo>
                <a:lnTo>
                  <a:pt x="155" y="256"/>
                </a:lnTo>
                <a:lnTo>
                  <a:pt x="155" y="254"/>
                </a:lnTo>
                <a:lnTo>
                  <a:pt x="155" y="253"/>
                </a:lnTo>
                <a:lnTo>
                  <a:pt x="155" y="251"/>
                </a:lnTo>
                <a:lnTo>
                  <a:pt x="155" y="246"/>
                </a:lnTo>
                <a:lnTo>
                  <a:pt x="155" y="241"/>
                </a:lnTo>
                <a:lnTo>
                  <a:pt x="155" y="240"/>
                </a:lnTo>
                <a:lnTo>
                  <a:pt x="156" y="238"/>
                </a:lnTo>
                <a:lnTo>
                  <a:pt x="155" y="236"/>
                </a:lnTo>
                <a:lnTo>
                  <a:pt x="155" y="234"/>
                </a:lnTo>
                <a:lnTo>
                  <a:pt x="155" y="233"/>
                </a:lnTo>
                <a:lnTo>
                  <a:pt x="155" y="230"/>
                </a:lnTo>
                <a:lnTo>
                  <a:pt x="155" y="228"/>
                </a:lnTo>
                <a:lnTo>
                  <a:pt x="155" y="227"/>
                </a:lnTo>
                <a:lnTo>
                  <a:pt x="155" y="224"/>
                </a:lnTo>
                <a:lnTo>
                  <a:pt x="153" y="224"/>
                </a:lnTo>
                <a:lnTo>
                  <a:pt x="153" y="223"/>
                </a:lnTo>
                <a:lnTo>
                  <a:pt x="152" y="220"/>
                </a:lnTo>
                <a:lnTo>
                  <a:pt x="152" y="218"/>
                </a:lnTo>
                <a:lnTo>
                  <a:pt x="151" y="214"/>
                </a:lnTo>
                <a:lnTo>
                  <a:pt x="149" y="213"/>
                </a:lnTo>
                <a:lnTo>
                  <a:pt x="149" y="211"/>
                </a:lnTo>
                <a:lnTo>
                  <a:pt x="148" y="208"/>
                </a:lnTo>
                <a:lnTo>
                  <a:pt x="146" y="208"/>
                </a:lnTo>
                <a:lnTo>
                  <a:pt x="145" y="208"/>
                </a:lnTo>
                <a:lnTo>
                  <a:pt x="145" y="207"/>
                </a:lnTo>
                <a:lnTo>
                  <a:pt x="143" y="207"/>
                </a:lnTo>
                <a:lnTo>
                  <a:pt x="145" y="206"/>
                </a:lnTo>
                <a:lnTo>
                  <a:pt x="143" y="204"/>
                </a:lnTo>
                <a:lnTo>
                  <a:pt x="143" y="203"/>
                </a:lnTo>
                <a:lnTo>
                  <a:pt x="142" y="201"/>
                </a:lnTo>
                <a:lnTo>
                  <a:pt x="141" y="200"/>
                </a:lnTo>
                <a:lnTo>
                  <a:pt x="139" y="200"/>
                </a:lnTo>
                <a:lnTo>
                  <a:pt x="139" y="198"/>
                </a:lnTo>
                <a:lnTo>
                  <a:pt x="138" y="198"/>
                </a:lnTo>
                <a:lnTo>
                  <a:pt x="138" y="197"/>
                </a:lnTo>
                <a:lnTo>
                  <a:pt x="136" y="197"/>
                </a:lnTo>
                <a:lnTo>
                  <a:pt x="135" y="197"/>
                </a:lnTo>
                <a:lnTo>
                  <a:pt x="133" y="196"/>
                </a:lnTo>
                <a:lnTo>
                  <a:pt x="133" y="194"/>
                </a:lnTo>
                <a:lnTo>
                  <a:pt x="132" y="194"/>
                </a:lnTo>
                <a:lnTo>
                  <a:pt x="132" y="193"/>
                </a:lnTo>
                <a:lnTo>
                  <a:pt x="131" y="193"/>
                </a:lnTo>
                <a:lnTo>
                  <a:pt x="131" y="191"/>
                </a:lnTo>
                <a:lnTo>
                  <a:pt x="129" y="191"/>
                </a:lnTo>
                <a:lnTo>
                  <a:pt x="128" y="191"/>
                </a:lnTo>
                <a:lnTo>
                  <a:pt x="126" y="191"/>
                </a:lnTo>
                <a:lnTo>
                  <a:pt x="126" y="193"/>
                </a:lnTo>
                <a:lnTo>
                  <a:pt x="125" y="193"/>
                </a:lnTo>
                <a:lnTo>
                  <a:pt x="123" y="194"/>
                </a:lnTo>
                <a:lnTo>
                  <a:pt x="122" y="194"/>
                </a:lnTo>
                <a:lnTo>
                  <a:pt x="121" y="194"/>
                </a:lnTo>
                <a:lnTo>
                  <a:pt x="121" y="196"/>
                </a:lnTo>
                <a:lnTo>
                  <a:pt x="119" y="196"/>
                </a:lnTo>
                <a:lnTo>
                  <a:pt x="119" y="194"/>
                </a:lnTo>
                <a:lnTo>
                  <a:pt x="119" y="196"/>
                </a:lnTo>
                <a:lnTo>
                  <a:pt x="118" y="196"/>
                </a:lnTo>
                <a:lnTo>
                  <a:pt x="116" y="196"/>
                </a:lnTo>
                <a:lnTo>
                  <a:pt x="116" y="194"/>
                </a:lnTo>
                <a:lnTo>
                  <a:pt x="115" y="194"/>
                </a:lnTo>
                <a:lnTo>
                  <a:pt x="115" y="193"/>
                </a:lnTo>
                <a:lnTo>
                  <a:pt x="113" y="193"/>
                </a:lnTo>
                <a:lnTo>
                  <a:pt x="113" y="191"/>
                </a:lnTo>
                <a:lnTo>
                  <a:pt x="112" y="191"/>
                </a:lnTo>
                <a:lnTo>
                  <a:pt x="111" y="191"/>
                </a:lnTo>
                <a:lnTo>
                  <a:pt x="109" y="191"/>
                </a:lnTo>
                <a:lnTo>
                  <a:pt x="109" y="190"/>
                </a:lnTo>
                <a:lnTo>
                  <a:pt x="108" y="190"/>
                </a:lnTo>
                <a:lnTo>
                  <a:pt x="108" y="188"/>
                </a:lnTo>
                <a:lnTo>
                  <a:pt x="106" y="188"/>
                </a:lnTo>
                <a:lnTo>
                  <a:pt x="106" y="187"/>
                </a:lnTo>
                <a:lnTo>
                  <a:pt x="106" y="186"/>
                </a:lnTo>
                <a:lnTo>
                  <a:pt x="105" y="186"/>
                </a:lnTo>
                <a:lnTo>
                  <a:pt x="103" y="186"/>
                </a:lnTo>
                <a:lnTo>
                  <a:pt x="103" y="184"/>
                </a:lnTo>
                <a:lnTo>
                  <a:pt x="102" y="184"/>
                </a:lnTo>
                <a:lnTo>
                  <a:pt x="101" y="184"/>
                </a:lnTo>
                <a:lnTo>
                  <a:pt x="101" y="183"/>
                </a:lnTo>
                <a:lnTo>
                  <a:pt x="99" y="183"/>
                </a:lnTo>
                <a:lnTo>
                  <a:pt x="99" y="184"/>
                </a:lnTo>
                <a:lnTo>
                  <a:pt x="98" y="184"/>
                </a:lnTo>
                <a:lnTo>
                  <a:pt x="98" y="183"/>
                </a:lnTo>
                <a:lnTo>
                  <a:pt x="96" y="183"/>
                </a:lnTo>
                <a:lnTo>
                  <a:pt x="96" y="181"/>
                </a:lnTo>
                <a:lnTo>
                  <a:pt x="96" y="183"/>
                </a:lnTo>
                <a:lnTo>
                  <a:pt x="95" y="183"/>
                </a:lnTo>
                <a:lnTo>
                  <a:pt x="95" y="181"/>
                </a:lnTo>
                <a:lnTo>
                  <a:pt x="93" y="181"/>
                </a:lnTo>
                <a:lnTo>
                  <a:pt x="95" y="181"/>
                </a:lnTo>
                <a:lnTo>
                  <a:pt x="95" y="180"/>
                </a:lnTo>
                <a:lnTo>
                  <a:pt x="93" y="180"/>
                </a:lnTo>
                <a:lnTo>
                  <a:pt x="92" y="180"/>
                </a:lnTo>
                <a:lnTo>
                  <a:pt x="91" y="180"/>
                </a:lnTo>
                <a:lnTo>
                  <a:pt x="91" y="178"/>
                </a:lnTo>
                <a:lnTo>
                  <a:pt x="89" y="178"/>
                </a:lnTo>
                <a:lnTo>
                  <a:pt x="88" y="178"/>
                </a:lnTo>
                <a:lnTo>
                  <a:pt x="88" y="177"/>
                </a:lnTo>
                <a:lnTo>
                  <a:pt x="86" y="177"/>
                </a:lnTo>
                <a:lnTo>
                  <a:pt x="85" y="176"/>
                </a:lnTo>
                <a:lnTo>
                  <a:pt x="83" y="176"/>
                </a:lnTo>
                <a:lnTo>
                  <a:pt x="82" y="176"/>
                </a:lnTo>
                <a:lnTo>
                  <a:pt x="83" y="176"/>
                </a:lnTo>
                <a:lnTo>
                  <a:pt x="83" y="174"/>
                </a:lnTo>
                <a:lnTo>
                  <a:pt x="85" y="174"/>
                </a:lnTo>
                <a:lnTo>
                  <a:pt x="86" y="174"/>
                </a:lnTo>
                <a:lnTo>
                  <a:pt x="88" y="174"/>
                </a:lnTo>
                <a:lnTo>
                  <a:pt x="88" y="176"/>
                </a:lnTo>
                <a:lnTo>
                  <a:pt x="89" y="176"/>
                </a:lnTo>
                <a:lnTo>
                  <a:pt x="91" y="176"/>
                </a:lnTo>
                <a:lnTo>
                  <a:pt x="92" y="176"/>
                </a:lnTo>
                <a:lnTo>
                  <a:pt x="92" y="174"/>
                </a:lnTo>
                <a:lnTo>
                  <a:pt x="93" y="173"/>
                </a:lnTo>
                <a:lnTo>
                  <a:pt x="95" y="171"/>
                </a:lnTo>
                <a:lnTo>
                  <a:pt x="96" y="170"/>
                </a:lnTo>
                <a:lnTo>
                  <a:pt x="96" y="168"/>
                </a:lnTo>
                <a:lnTo>
                  <a:pt x="96" y="167"/>
                </a:lnTo>
                <a:lnTo>
                  <a:pt x="96" y="166"/>
                </a:lnTo>
                <a:lnTo>
                  <a:pt x="95" y="166"/>
                </a:lnTo>
                <a:lnTo>
                  <a:pt x="95" y="164"/>
                </a:lnTo>
                <a:lnTo>
                  <a:pt x="95" y="163"/>
                </a:lnTo>
                <a:lnTo>
                  <a:pt x="96" y="163"/>
                </a:lnTo>
                <a:lnTo>
                  <a:pt x="98" y="163"/>
                </a:lnTo>
                <a:lnTo>
                  <a:pt x="98" y="161"/>
                </a:lnTo>
                <a:lnTo>
                  <a:pt x="99" y="161"/>
                </a:lnTo>
                <a:lnTo>
                  <a:pt x="99" y="160"/>
                </a:lnTo>
                <a:lnTo>
                  <a:pt x="98" y="160"/>
                </a:lnTo>
                <a:lnTo>
                  <a:pt x="98" y="158"/>
                </a:lnTo>
                <a:lnTo>
                  <a:pt x="99" y="158"/>
                </a:lnTo>
                <a:lnTo>
                  <a:pt x="101" y="158"/>
                </a:lnTo>
                <a:lnTo>
                  <a:pt x="102" y="158"/>
                </a:lnTo>
                <a:lnTo>
                  <a:pt x="102" y="160"/>
                </a:lnTo>
                <a:lnTo>
                  <a:pt x="103" y="160"/>
                </a:lnTo>
                <a:lnTo>
                  <a:pt x="103" y="158"/>
                </a:lnTo>
                <a:lnTo>
                  <a:pt x="103" y="157"/>
                </a:lnTo>
                <a:lnTo>
                  <a:pt x="105" y="157"/>
                </a:lnTo>
                <a:lnTo>
                  <a:pt x="105" y="156"/>
                </a:lnTo>
                <a:lnTo>
                  <a:pt x="106" y="154"/>
                </a:lnTo>
                <a:lnTo>
                  <a:pt x="106" y="153"/>
                </a:lnTo>
                <a:lnTo>
                  <a:pt x="106" y="151"/>
                </a:lnTo>
                <a:lnTo>
                  <a:pt x="106" y="150"/>
                </a:lnTo>
                <a:lnTo>
                  <a:pt x="108" y="150"/>
                </a:lnTo>
                <a:lnTo>
                  <a:pt x="108" y="148"/>
                </a:lnTo>
                <a:lnTo>
                  <a:pt x="109" y="147"/>
                </a:lnTo>
                <a:lnTo>
                  <a:pt x="108" y="147"/>
                </a:lnTo>
                <a:lnTo>
                  <a:pt x="108" y="146"/>
                </a:lnTo>
                <a:lnTo>
                  <a:pt x="108" y="144"/>
                </a:lnTo>
                <a:lnTo>
                  <a:pt x="106" y="144"/>
                </a:lnTo>
                <a:lnTo>
                  <a:pt x="105" y="143"/>
                </a:lnTo>
                <a:lnTo>
                  <a:pt x="105" y="141"/>
                </a:lnTo>
                <a:lnTo>
                  <a:pt x="103" y="141"/>
                </a:lnTo>
                <a:lnTo>
                  <a:pt x="102" y="141"/>
                </a:lnTo>
                <a:lnTo>
                  <a:pt x="101" y="140"/>
                </a:lnTo>
                <a:lnTo>
                  <a:pt x="101" y="138"/>
                </a:lnTo>
                <a:lnTo>
                  <a:pt x="101" y="137"/>
                </a:lnTo>
                <a:lnTo>
                  <a:pt x="101" y="136"/>
                </a:lnTo>
                <a:lnTo>
                  <a:pt x="102" y="136"/>
                </a:lnTo>
                <a:lnTo>
                  <a:pt x="103" y="136"/>
                </a:lnTo>
                <a:lnTo>
                  <a:pt x="103" y="134"/>
                </a:lnTo>
                <a:lnTo>
                  <a:pt x="103" y="133"/>
                </a:lnTo>
                <a:lnTo>
                  <a:pt x="105" y="133"/>
                </a:lnTo>
                <a:lnTo>
                  <a:pt x="105" y="131"/>
                </a:lnTo>
                <a:lnTo>
                  <a:pt x="105" y="130"/>
                </a:lnTo>
                <a:lnTo>
                  <a:pt x="105" y="131"/>
                </a:lnTo>
                <a:lnTo>
                  <a:pt x="106" y="131"/>
                </a:lnTo>
                <a:lnTo>
                  <a:pt x="108" y="131"/>
                </a:lnTo>
                <a:lnTo>
                  <a:pt x="109" y="130"/>
                </a:lnTo>
                <a:lnTo>
                  <a:pt x="111" y="130"/>
                </a:lnTo>
                <a:lnTo>
                  <a:pt x="111" y="128"/>
                </a:lnTo>
                <a:lnTo>
                  <a:pt x="109" y="128"/>
                </a:lnTo>
                <a:lnTo>
                  <a:pt x="109" y="127"/>
                </a:lnTo>
                <a:lnTo>
                  <a:pt x="109" y="126"/>
                </a:lnTo>
                <a:lnTo>
                  <a:pt x="109" y="124"/>
                </a:lnTo>
                <a:lnTo>
                  <a:pt x="111" y="124"/>
                </a:lnTo>
                <a:lnTo>
                  <a:pt x="111" y="123"/>
                </a:lnTo>
                <a:lnTo>
                  <a:pt x="112" y="123"/>
                </a:lnTo>
                <a:lnTo>
                  <a:pt x="112" y="121"/>
                </a:lnTo>
                <a:lnTo>
                  <a:pt x="111" y="121"/>
                </a:lnTo>
                <a:lnTo>
                  <a:pt x="111" y="120"/>
                </a:lnTo>
                <a:lnTo>
                  <a:pt x="111" y="118"/>
                </a:lnTo>
                <a:lnTo>
                  <a:pt x="112" y="118"/>
                </a:lnTo>
                <a:lnTo>
                  <a:pt x="112" y="117"/>
                </a:lnTo>
                <a:lnTo>
                  <a:pt x="113" y="117"/>
                </a:lnTo>
                <a:lnTo>
                  <a:pt x="113" y="116"/>
                </a:lnTo>
                <a:lnTo>
                  <a:pt x="113" y="117"/>
                </a:lnTo>
                <a:lnTo>
                  <a:pt x="115" y="117"/>
                </a:lnTo>
                <a:lnTo>
                  <a:pt x="116" y="117"/>
                </a:lnTo>
                <a:lnTo>
                  <a:pt x="116" y="116"/>
                </a:lnTo>
                <a:lnTo>
                  <a:pt x="115" y="116"/>
                </a:lnTo>
                <a:lnTo>
                  <a:pt x="115" y="114"/>
                </a:lnTo>
                <a:lnTo>
                  <a:pt x="116" y="114"/>
                </a:lnTo>
                <a:lnTo>
                  <a:pt x="116" y="113"/>
                </a:lnTo>
                <a:lnTo>
                  <a:pt x="116" y="111"/>
                </a:lnTo>
                <a:lnTo>
                  <a:pt x="116" y="110"/>
                </a:lnTo>
                <a:lnTo>
                  <a:pt x="118" y="110"/>
                </a:lnTo>
                <a:lnTo>
                  <a:pt x="118" y="108"/>
                </a:lnTo>
                <a:lnTo>
                  <a:pt x="118" y="107"/>
                </a:lnTo>
                <a:lnTo>
                  <a:pt x="119" y="107"/>
                </a:lnTo>
                <a:lnTo>
                  <a:pt x="121" y="107"/>
                </a:lnTo>
                <a:lnTo>
                  <a:pt x="121" y="105"/>
                </a:lnTo>
                <a:lnTo>
                  <a:pt x="121" y="104"/>
                </a:lnTo>
                <a:lnTo>
                  <a:pt x="121" y="103"/>
                </a:lnTo>
                <a:lnTo>
                  <a:pt x="121" y="101"/>
                </a:lnTo>
                <a:lnTo>
                  <a:pt x="122" y="101"/>
                </a:lnTo>
                <a:lnTo>
                  <a:pt x="121" y="101"/>
                </a:lnTo>
                <a:lnTo>
                  <a:pt x="122" y="100"/>
                </a:lnTo>
                <a:lnTo>
                  <a:pt x="123" y="100"/>
                </a:lnTo>
                <a:lnTo>
                  <a:pt x="123" y="98"/>
                </a:lnTo>
                <a:lnTo>
                  <a:pt x="122" y="98"/>
                </a:lnTo>
                <a:lnTo>
                  <a:pt x="122" y="97"/>
                </a:lnTo>
                <a:lnTo>
                  <a:pt x="123" y="97"/>
                </a:lnTo>
                <a:lnTo>
                  <a:pt x="123" y="95"/>
                </a:lnTo>
                <a:lnTo>
                  <a:pt x="125" y="95"/>
                </a:lnTo>
                <a:lnTo>
                  <a:pt x="125" y="97"/>
                </a:lnTo>
                <a:lnTo>
                  <a:pt x="126" y="97"/>
                </a:lnTo>
                <a:lnTo>
                  <a:pt x="126" y="98"/>
                </a:lnTo>
                <a:lnTo>
                  <a:pt x="128" y="98"/>
                </a:lnTo>
                <a:lnTo>
                  <a:pt x="128" y="97"/>
                </a:lnTo>
                <a:lnTo>
                  <a:pt x="128" y="95"/>
                </a:lnTo>
                <a:lnTo>
                  <a:pt x="126" y="95"/>
                </a:lnTo>
                <a:lnTo>
                  <a:pt x="128" y="94"/>
                </a:lnTo>
                <a:lnTo>
                  <a:pt x="128" y="93"/>
                </a:lnTo>
                <a:lnTo>
                  <a:pt x="128" y="91"/>
                </a:lnTo>
                <a:lnTo>
                  <a:pt x="126" y="91"/>
                </a:lnTo>
                <a:lnTo>
                  <a:pt x="126" y="90"/>
                </a:lnTo>
                <a:lnTo>
                  <a:pt x="126" y="88"/>
                </a:lnTo>
                <a:lnTo>
                  <a:pt x="128" y="88"/>
                </a:lnTo>
                <a:lnTo>
                  <a:pt x="129" y="88"/>
                </a:lnTo>
                <a:lnTo>
                  <a:pt x="129" y="90"/>
                </a:lnTo>
                <a:lnTo>
                  <a:pt x="131" y="91"/>
                </a:lnTo>
                <a:lnTo>
                  <a:pt x="132" y="90"/>
                </a:lnTo>
                <a:lnTo>
                  <a:pt x="132" y="88"/>
                </a:lnTo>
                <a:lnTo>
                  <a:pt x="133" y="88"/>
                </a:lnTo>
                <a:lnTo>
                  <a:pt x="133" y="87"/>
                </a:lnTo>
                <a:lnTo>
                  <a:pt x="135" y="87"/>
                </a:lnTo>
                <a:lnTo>
                  <a:pt x="136" y="87"/>
                </a:lnTo>
                <a:lnTo>
                  <a:pt x="136" y="85"/>
                </a:lnTo>
                <a:lnTo>
                  <a:pt x="136" y="84"/>
                </a:lnTo>
                <a:lnTo>
                  <a:pt x="138" y="84"/>
                </a:lnTo>
                <a:lnTo>
                  <a:pt x="138" y="85"/>
                </a:lnTo>
                <a:lnTo>
                  <a:pt x="138" y="84"/>
                </a:lnTo>
                <a:lnTo>
                  <a:pt x="139" y="84"/>
                </a:lnTo>
                <a:lnTo>
                  <a:pt x="139" y="83"/>
                </a:lnTo>
                <a:lnTo>
                  <a:pt x="139" y="81"/>
                </a:lnTo>
                <a:lnTo>
                  <a:pt x="139" y="80"/>
                </a:lnTo>
                <a:lnTo>
                  <a:pt x="139" y="78"/>
                </a:lnTo>
                <a:lnTo>
                  <a:pt x="139" y="77"/>
                </a:lnTo>
                <a:lnTo>
                  <a:pt x="139" y="75"/>
                </a:lnTo>
                <a:lnTo>
                  <a:pt x="139" y="74"/>
                </a:lnTo>
                <a:lnTo>
                  <a:pt x="138" y="74"/>
                </a:lnTo>
                <a:lnTo>
                  <a:pt x="138" y="73"/>
                </a:lnTo>
                <a:lnTo>
                  <a:pt x="138" y="71"/>
                </a:lnTo>
                <a:lnTo>
                  <a:pt x="139" y="71"/>
                </a:lnTo>
                <a:lnTo>
                  <a:pt x="138" y="71"/>
                </a:lnTo>
                <a:lnTo>
                  <a:pt x="138" y="70"/>
                </a:lnTo>
                <a:lnTo>
                  <a:pt x="138" y="68"/>
                </a:lnTo>
                <a:lnTo>
                  <a:pt x="138" y="67"/>
                </a:lnTo>
                <a:lnTo>
                  <a:pt x="138" y="65"/>
                </a:lnTo>
                <a:lnTo>
                  <a:pt x="139" y="65"/>
                </a:lnTo>
                <a:lnTo>
                  <a:pt x="139" y="64"/>
                </a:lnTo>
                <a:lnTo>
                  <a:pt x="139" y="63"/>
                </a:lnTo>
                <a:lnTo>
                  <a:pt x="139" y="61"/>
                </a:lnTo>
                <a:lnTo>
                  <a:pt x="139" y="60"/>
                </a:lnTo>
                <a:lnTo>
                  <a:pt x="138" y="60"/>
                </a:lnTo>
                <a:lnTo>
                  <a:pt x="136" y="58"/>
                </a:lnTo>
                <a:lnTo>
                  <a:pt x="136" y="57"/>
                </a:lnTo>
                <a:lnTo>
                  <a:pt x="138" y="57"/>
                </a:lnTo>
                <a:lnTo>
                  <a:pt x="138" y="55"/>
                </a:lnTo>
                <a:lnTo>
                  <a:pt x="139" y="54"/>
                </a:lnTo>
                <a:lnTo>
                  <a:pt x="141" y="54"/>
                </a:lnTo>
                <a:lnTo>
                  <a:pt x="142" y="54"/>
                </a:lnTo>
                <a:lnTo>
                  <a:pt x="142" y="53"/>
                </a:lnTo>
                <a:lnTo>
                  <a:pt x="143" y="51"/>
                </a:lnTo>
                <a:lnTo>
                  <a:pt x="145" y="50"/>
                </a:lnTo>
                <a:lnTo>
                  <a:pt x="145" y="48"/>
                </a:lnTo>
                <a:lnTo>
                  <a:pt x="145" y="47"/>
                </a:lnTo>
                <a:lnTo>
                  <a:pt x="146" y="44"/>
                </a:lnTo>
                <a:lnTo>
                  <a:pt x="146" y="43"/>
                </a:lnTo>
                <a:lnTo>
                  <a:pt x="146" y="41"/>
                </a:lnTo>
                <a:lnTo>
                  <a:pt x="148" y="40"/>
                </a:lnTo>
                <a:lnTo>
                  <a:pt x="148" y="37"/>
                </a:lnTo>
                <a:lnTo>
                  <a:pt x="148" y="35"/>
                </a:lnTo>
                <a:lnTo>
                  <a:pt x="149" y="34"/>
                </a:lnTo>
                <a:lnTo>
                  <a:pt x="148" y="33"/>
                </a:lnTo>
                <a:lnTo>
                  <a:pt x="149" y="31"/>
                </a:lnTo>
                <a:lnTo>
                  <a:pt x="148" y="33"/>
                </a:lnTo>
                <a:lnTo>
                  <a:pt x="146" y="34"/>
                </a:lnTo>
                <a:lnTo>
                  <a:pt x="146" y="35"/>
                </a:lnTo>
                <a:lnTo>
                  <a:pt x="145" y="35"/>
                </a:lnTo>
                <a:lnTo>
                  <a:pt x="145" y="37"/>
                </a:lnTo>
                <a:lnTo>
                  <a:pt x="143" y="37"/>
                </a:lnTo>
                <a:lnTo>
                  <a:pt x="143" y="35"/>
                </a:lnTo>
                <a:lnTo>
                  <a:pt x="142" y="34"/>
                </a:lnTo>
                <a:lnTo>
                  <a:pt x="141" y="33"/>
                </a:lnTo>
                <a:lnTo>
                  <a:pt x="139" y="31"/>
                </a:lnTo>
                <a:lnTo>
                  <a:pt x="139" y="30"/>
                </a:lnTo>
                <a:lnTo>
                  <a:pt x="138" y="28"/>
                </a:lnTo>
                <a:lnTo>
                  <a:pt x="136" y="28"/>
                </a:lnTo>
                <a:lnTo>
                  <a:pt x="136" y="27"/>
                </a:lnTo>
                <a:lnTo>
                  <a:pt x="136" y="25"/>
                </a:lnTo>
                <a:lnTo>
                  <a:pt x="136" y="24"/>
                </a:lnTo>
                <a:lnTo>
                  <a:pt x="135" y="24"/>
                </a:lnTo>
                <a:lnTo>
                  <a:pt x="135" y="23"/>
                </a:lnTo>
                <a:lnTo>
                  <a:pt x="133" y="23"/>
                </a:lnTo>
                <a:lnTo>
                  <a:pt x="132" y="23"/>
                </a:lnTo>
                <a:lnTo>
                  <a:pt x="131" y="23"/>
                </a:lnTo>
                <a:lnTo>
                  <a:pt x="129" y="21"/>
                </a:lnTo>
                <a:lnTo>
                  <a:pt x="129" y="20"/>
                </a:lnTo>
                <a:lnTo>
                  <a:pt x="129" y="17"/>
                </a:lnTo>
                <a:lnTo>
                  <a:pt x="129" y="18"/>
                </a:lnTo>
                <a:lnTo>
                  <a:pt x="128" y="20"/>
                </a:lnTo>
                <a:lnTo>
                  <a:pt x="128" y="18"/>
                </a:lnTo>
                <a:lnTo>
                  <a:pt x="126" y="18"/>
                </a:lnTo>
                <a:lnTo>
                  <a:pt x="125" y="17"/>
                </a:lnTo>
                <a:lnTo>
                  <a:pt x="125" y="18"/>
                </a:lnTo>
                <a:lnTo>
                  <a:pt x="125" y="17"/>
                </a:lnTo>
                <a:lnTo>
                  <a:pt x="123" y="18"/>
                </a:lnTo>
                <a:lnTo>
                  <a:pt x="123" y="17"/>
                </a:lnTo>
                <a:lnTo>
                  <a:pt x="122" y="17"/>
                </a:lnTo>
                <a:lnTo>
                  <a:pt x="122" y="15"/>
                </a:lnTo>
                <a:lnTo>
                  <a:pt x="123" y="15"/>
                </a:lnTo>
                <a:lnTo>
                  <a:pt x="123" y="14"/>
                </a:lnTo>
                <a:lnTo>
                  <a:pt x="123" y="13"/>
                </a:lnTo>
                <a:lnTo>
                  <a:pt x="123" y="11"/>
                </a:lnTo>
                <a:lnTo>
                  <a:pt x="122" y="11"/>
                </a:lnTo>
                <a:lnTo>
                  <a:pt x="123" y="10"/>
                </a:lnTo>
                <a:lnTo>
                  <a:pt x="123" y="8"/>
                </a:lnTo>
                <a:lnTo>
                  <a:pt x="123" y="7"/>
                </a:lnTo>
                <a:lnTo>
                  <a:pt x="123" y="5"/>
                </a:lnTo>
                <a:lnTo>
                  <a:pt x="123" y="4"/>
                </a:lnTo>
                <a:lnTo>
                  <a:pt x="123" y="3"/>
                </a:lnTo>
                <a:lnTo>
                  <a:pt x="122" y="3"/>
                </a:lnTo>
                <a:lnTo>
                  <a:pt x="121" y="3"/>
                </a:lnTo>
                <a:lnTo>
                  <a:pt x="119" y="1"/>
                </a:lnTo>
                <a:lnTo>
                  <a:pt x="118" y="0"/>
                </a:lnTo>
                <a:lnTo>
                  <a:pt x="116" y="0"/>
                </a:lnTo>
                <a:lnTo>
                  <a:pt x="115" y="1"/>
                </a:lnTo>
                <a:lnTo>
                  <a:pt x="113" y="1"/>
                </a:lnTo>
                <a:lnTo>
                  <a:pt x="112" y="1"/>
                </a:lnTo>
                <a:lnTo>
                  <a:pt x="111" y="1"/>
                </a:lnTo>
                <a:lnTo>
                  <a:pt x="109" y="1"/>
                </a:lnTo>
                <a:lnTo>
                  <a:pt x="109" y="3"/>
                </a:lnTo>
                <a:lnTo>
                  <a:pt x="108" y="3"/>
                </a:lnTo>
                <a:lnTo>
                  <a:pt x="109" y="4"/>
                </a:lnTo>
                <a:lnTo>
                  <a:pt x="109" y="5"/>
                </a:lnTo>
                <a:lnTo>
                  <a:pt x="109" y="7"/>
                </a:lnTo>
                <a:lnTo>
                  <a:pt x="108" y="7"/>
                </a:lnTo>
                <a:lnTo>
                  <a:pt x="106" y="7"/>
                </a:lnTo>
                <a:lnTo>
                  <a:pt x="105" y="7"/>
                </a:lnTo>
                <a:lnTo>
                  <a:pt x="103" y="7"/>
                </a:lnTo>
                <a:lnTo>
                  <a:pt x="103" y="5"/>
                </a:lnTo>
                <a:lnTo>
                  <a:pt x="105" y="5"/>
                </a:lnTo>
                <a:lnTo>
                  <a:pt x="105" y="4"/>
                </a:lnTo>
                <a:lnTo>
                  <a:pt x="105" y="3"/>
                </a:lnTo>
                <a:lnTo>
                  <a:pt x="105" y="1"/>
                </a:lnTo>
                <a:lnTo>
                  <a:pt x="103" y="1"/>
                </a:lnTo>
                <a:lnTo>
                  <a:pt x="102" y="1"/>
                </a:lnTo>
                <a:lnTo>
                  <a:pt x="102" y="3"/>
                </a:lnTo>
                <a:lnTo>
                  <a:pt x="101" y="3"/>
                </a:lnTo>
                <a:lnTo>
                  <a:pt x="101" y="4"/>
                </a:lnTo>
                <a:lnTo>
                  <a:pt x="99" y="4"/>
                </a:lnTo>
              </a:path>
            </a:pathLst>
          </a:custGeom>
          <a:solidFill>
            <a:schemeClr val="bg1"/>
          </a:solidFill>
          <a:ln w="3175" cmpd="sng">
            <a:solidFill>
              <a:srgbClr val="808080"/>
            </a:solidFill>
            <a:prstDash val="solid"/>
            <a:round/>
            <a:headEnd/>
            <a:tailEnd/>
          </a:ln>
        </p:spPr>
        <p:txBody>
          <a:bodyPr/>
          <a:lstStyle/>
          <a:p>
            <a:endParaRPr lang="en-US"/>
          </a:p>
        </p:txBody>
      </p:sp>
      <p:sp>
        <p:nvSpPr>
          <p:cNvPr id="14732" name="Freeform 996"/>
          <p:cNvSpPr>
            <a:spLocks/>
          </p:cNvSpPr>
          <p:nvPr/>
        </p:nvSpPr>
        <p:spPr bwMode="auto">
          <a:xfrm>
            <a:off x="3068638" y="5084763"/>
            <a:ext cx="234950" cy="258762"/>
          </a:xfrm>
          <a:custGeom>
            <a:avLst/>
            <a:gdLst>
              <a:gd name="T0" fmla="*/ 85 w 200"/>
              <a:gd name="T1" fmla="*/ 9 h 302"/>
              <a:gd name="T2" fmla="*/ 95 w 200"/>
              <a:gd name="T3" fmla="*/ 16 h 302"/>
              <a:gd name="T4" fmla="*/ 90 w 200"/>
              <a:gd name="T5" fmla="*/ 27 h 302"/>
              <a:gd name="T6" fmla="*/ 92 w 200"/>
              <a:gd name="T7" fmla="*/ 37 h 302"/>
              <a:gd name="T8" fmla="*/ 86 w 200"/>
              <a:gd name="T9" fmla="*/ 47 h 302"/>
              <a:gd name="T10" fmla="*/ 85 w 200"/>
              <a:gd name="T11" fmla="*/ 59 h 302"/>
              <a:gd name="T12" fmla="*/ 76 w 200"/>
              <a:gd name="T13" fmla="*/ 62 h 302"/>
              <a:gd name="T14" fmla="*/ 70 w 200"/>
              <a:gd name="T15" fmla="*/ 74 h 302"/>
              <a:gd name="T16" fmla="*/ 55 w 200"/>
              <a:gd name="T17" fmla="*/ 76 h 302"/>
              <a:gd name="T18" fmla="*/ 42 w 200"/>
              <a:gd name="T19" fmla="*/ 69 h 302"/>
              <a:gd name="T20" fmla="*/ 35 w 200"/>
              <a:gd name="T21" fmla="*/ 56 h 302"/>
              <a:gd name="T22" fmla="*/ 22 w 200"/>
              <a:gd name="T23" fmla="*/ 60 h 302"/>
              <a:gd name="T24" fmla="*/ 27 w 200"/>
              <a:gd name="T25" fmla="*/ 72 h 302"/>
              <a:gd name="T26" fmla="*/ 16 w 200"/>
              <a:gd name="T27" fmla="*/ 76 h 302"/>
              <a:gd name="T28" fmla="*/ 13 w 200"/>
              <a:gd name="T29" fmla="*/ 86 h 302"/>
              <a:gd name="T30" fmla="*/ 20 w 200"/>
              <a:gd name="T31" fmla="*/ 96 h 302"/>
              <a:gd name="T32" fmla="*/ 10 w 200"/>
              <a:gd name="T33" fmla="*/ 103 h 302"/>
              <a:gd name="T34" fmla="*/ 7 w 200"/>
              <a:gd name="T35" fmla="*/ 106 h 302"/>
              <a:gd name="T36" fmla="*/ 15 w 200"/>
              <a:gd name="T37" fmla="*/ 113 h 302"/>
              <a:gd name="T38" fmla="*/ 22 w 200"/>
              <a:gd name="T39" fmla="*/ 120 h 302"/>
              <a:gd name="T40" fmla="*/ 29 w 200"/>
              <a:gd name="T41" fmla="*/ 129 h 302"/>
              <a:gd name="T42" fmla="*/ 40 w 200"/>
              <a:gd name="T43" fmla="*/ 132 h 302"/>
              <a:gd name="T44" fmla="*/ 43 w 200"/>
              <a:gd name="T45" fmla="*/ 146 h 302"/>
              <a:gd name="T46" fmla="*/ 50 w 200"/>
              <a:gd name="T47" fmla="*/ 159 h 302"/>
              <a:gd name="T48" fmla="*/ 57 w 200"/>
              <a:gd name="T49" fmla="*/ 170 h 302"/>
              <a:gd name="T50" fmla="*/ 50 w 200"/>
              <a:gd name="T51" fmla="*/ 180 h 302"/>
              <a:gd name="T52" fmla="*/ 53 w 200"/>
              <a:gd name="T53" fmla="*/ 192 h 302"/>
              <a:gd name="T54" fmla="*/ 39 w 200"/>
              <a:gd name="T55" fmla="*/ 189 h 302"/>
              <a:gd name="T56" fmla="*/ 33 w 200"/>
              <a:gd name="T57" fmla="*/ 189 h 302"/>
              <a:gd name="T58" fmla="*/ 25 w 200"/>
              <a:gd name="T59" fmla="*/ 189 h 302"/>
              <a:gd name="T60" fmla="*/ 12 w 200"/>
              <a:gd name="T61" fmla="*/ 199 h 302"/>
              <a:gd name="T62" fmla="*/ 3 w 200"/>
              <a:gd name="T63" fmla="*/ 209 h 302"/>
              <a:gd name="T64" fmla="*/ 2 w 200"/>
              <a:gd name="T65" fmla="*/ 220 h 302"/>
              <a:gd name="T66" fmla="*/ 12 w 200"/>
              <a:gd name="T67" fmla="*/ 233 h 302"/>
              <a:gd name="T68" fmla="*/ 26 w 200"/>
              <a:gd name="T69" fmla="*/ 242 h 302"/>
              <a:gd name="T70" fmla="*/ 37 w 200"/>
              <a:gd name="T71" fmla="*/ 255 h 302"/>
              <a:gd name="T72" fmla="*/ 46 w 200"/>
              <a:gd name="T73" fmla="*/ 250 h 302"/>
              <a:gd name="T74" fmla="*/ 55 w 200"/>
              <a:gd name="T75" fmla="*/ 245 h 302"/>
              <a:gd name="T76" fmla="*/ 67 w 200"/>
              <a:gd name="T77" fmla="*/ 256 h 302"/>
              <a:gd name="T78" fmla="*/ 77 w 200"/>
              <a:gd name="T79" fmla="*/ 265 h 302"/>
              <a:gd name="T80" fmla="*/ 93 w 200"/>
              <a:gd name="T81" fmla="*/ 270 h 302"/>
              <a:gd name="T82" fmla="*/ 100 w 200"/>
              <a:gd name="T83" fmla="*/ 282 h 302"/>
              <a:gd name="T84" fmla="*/ 103 w 200"/>
              <a:gd name="T85" fmla="*/ 298 h 302"/>
              <a:gd name="T86" fmla="*/ 115 w 200"/>
              <a:gd name="T87" fmla="*/ 302 h 302"/>
              <a:gd name="T88" fmla="*/ 120 w 200"/>
              <a:gd name="T89" fmla="*/ 290 h 302"/>
              <a:gd name="T90" fmla="*/ 116 w 200"/>
              <a:gd name="T91" fmla="*/ 282 h 302"/>
              <a:gd name="T92" fmla="*/ 119 w 200"/>
              <a:gd name="T93" fmla="*/ 266 h 302"/>
              <a:gd name="T94" fmla="*/ 110 w 200"/>
              <a:gd name="T95" fmla="*/ 257 h 302"/>
              <a:gd name="T96" fmla="*/ 113 w 200"/>
              <a:gd name="T97" fmla="*/ 250 h 302"/>
              <a:gd name="T98" fmla="*/ 118 w 200"/>
              <a:gd name="T99" fmla="*/ 246 h 302"/>
              <a:gd name="T100" fmla="*/ 138 w 200"/>
              <a:gd name="T101" fmla="*/ 240 h 302"/>
              <a:gd name="T102" fmla="*/ 150 w 200"/>
              <a:gd name="T103" fmla="*/ 243 h 302"/>
              <a:gd name="T104" fmla="*/ 159 w 200"/>
              <a:gd name="T105" fmla="*/ 235 h 302"/>
              <a:gd name="T106" fmla="*/ 169 w 200"/>
              <a:gd name="T107" fmla="*/ 226 h 302"/>
              <a:gd name="T108" fmla="*/ 170 w 200"/>
              <a:gd name="T109" fmla="*/ 215 h 302"/>
              <a:gd name="T110" fmla="*/ 173 w 200"/>
              <a:gd name="T111" fmla="*/ 209 h 302"/>
              <a:gd name="T112" fmla="*/ 169 w 200"/>
              <a:gd name="T113" fmla="*/ 200 h 302"/>
              <a:gd name="T114" fmla="*/ 180 w 200"/>
              <a:gd name="T115" fmla="*/ 197 h 302"/>
              <a:gd name="T116" fmla="*/ 189 w 200"/>
              <a:gd name="T117" fmla="*/ 190 h 3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0"/>
              <a:gd name="T178" fmla="*/ 0 h 302"/>
              <a:gd name="T179" fmla="*/ 200 w 200"/>
              <a:gd name="T180" fmla="*/ 302 h 3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0" h="302">
                <a:moveTo>
                  <a:pt x="82" y="0"/>
                </a:moveTo>
                <a:lnTo>
                  <a:pt x="82" y="2"/>
                </a:lnTo>
                <a:lnTo>
                  <a:pt x="83" y="2"/>
                </a:lnTo>
                <a:lnTo>
                  <a:pt x="83" y="3"/>
                </a:lnTo>
                <a:lnTo>
                  <a:pt x="85" y="3"/>
                </a:lnTo>
                <a:lnTo>
                  <a:pt x="85" y="4"/>
                </a:lnTo>
                <a:lnTo>
                  <a:pt x="86" y="4"/>
                </a:lnTo>
                <a:lnTo>
                  <a:pt x="86" y="6"/>
                </a:lnTo>
                <a:lnTo>
                  <a:pt x="85" y="7"/>
                </a:lnTo>
                <a:lnTo>
                  <a:pt x="85" y="9"/>
                </a:lnTo>
                <a:lnTo>
                  <a:pt x="86" y="9"/>
                </a:lnTo>
                <a:lnTo>
                  <a:pt x="88" y="9"/>
                </a:lnTo>
                <a:lnTo>
                  <a:pt x="89" y="9"/>
                </a:lnTo>
                <a:lnTo>
                  <a:pt x="89" y="10"/>
                </a:lnTo>
                <a:lnTo>
                  <a:pt x="90" y="12"/>
                </a:lnTo>
                <a:lnTo>
                  <a:pt x="90" y="13"/>
                </a:lnTo>
                <a:lnTo>
                  <a:pt x="90" y="14"/>
                </a:lnTo>
                <a:lnTo>
                  <a:pt x="92" y="16"/>
                </a:lnTo>
                <a:lnTo>
                  <a:pt x="93" y="16"/>
                </a:lnTo>
                <a:lnTo>
                  <a:pt x="95" y="16"/>
                </a:lnTo>
                <a:lnTo>
                  <a:pt x="95" y="17"/>
                </a:lnTo>
                <a:lnTo>
                  <a:pt x="95" y="19"/>
                </a:lnTo>
                <a:lnTo>
                  <a:pt x="93" y="20"/>
                </a:lnTo>
                <a:lnTo>
                  <a:pt x="92" y="20"/>
                </a:lnTo>
                <a:lnTo>
                  <a:pt x="90" y="20"/>
                </a:lnTo>
                <a:lnTo>
                  <a:pt x="90" y="22"/>
                </a:lnTo>
                <a:lnTo>
                  <a:pt x="90" y="23"/>
                </a:lnTo>
                <a:lnTo>
                  <a:pt x="90" y="24"/>
                </a:lnTo>
                <a:lnTo>
                  <a:pt x="89" y="26"/>
                </a:lnTo>
                <a:lnTo>
                  <a:pt x="90" y="27"/>
                </a:lnTo>
                <a:lnTo>
                  <a:pt x="90" y="29"/>
                </a:lnTo>
                <a:lnTo>
                  <a:pt x="92" y="29"/>
                </a:lnTo>
                <a:lnTo>
                  <a:pt x="93" y="30"/>
                </a:lnTo>
                <a:lnTo>
                  <a:pt x="93" y="32"/>
                </a:lnTo>
                <a:lnTo>
                  <a:pt x="95" y="33"/>
                </a:lnTo>
                <a:lnTo>
                  <a:pt x="95" y="34"/>
                </a:lnTo>
                <a:lnTo>
                  <a:pt x="95" y="36"/>
                </a:lnTo>
                <a:lnTo>
                  <a:pt x="93" y="36"/>
                </a:lnTo>
                <a:lnTo>
                  <a:pt x="92" y="36"/>
                </a:lnTo>
                <a:lnTo>
                  <a:pt x="92" y="37"/>
                </a:lnTo>
                <a:lnTo>
                  <a:pt x="92" y="39"/>
                </a:lnTo>
                <a:lnTo>
                  <a:pt x="90" y="40"/>
                </a:lnTo>
                <a:lnTo>
                  <a:pt x="89" y="40"/>
                </a:lnTo>
                <a:lnTo>
                  <a:pt x="89" y="42"/>
                </a:lnTo>
                <a:lnTo>
                  <a:pt x="88" y="42"/>
                </a:lnTo>
                <a:lnTo>
                  <a:pt x="88" y="43"/>
                </a:lnTo>
                <a:lnTo>
                  <a:pt x="86" y="43"/>
                </a:lnTo>
                <a:lnTo>
                  <a:pt x="86" y="44"/>
                </a:lnTo>
                <a:lnTo>
                  <a:pt x="86" y="46"/>
                </a:lnTo>
                <a:lnTo>
                  <a:pt x="86" y="47"/>
                </a:lnTo>
                <a:lnTo>
                  <a:pt x="86" y="49"/>
                </a:lnTo>
                <a:lnTo>
                  <a:pt x="86" y="50"/>
                </a:lnTo>
                <a:lnTo>
                  <a:pt x="88" y="50"/>
                </a:lnTo>
                <a:lnTo>
                  <a:pt x="89" y="52"/>
                </a:lnTo>
                <a:lnTo>
                  <a:pt x="88" y="53"/>
                </a:lnTo>
                <a:lnTo>
                  <a:pt x="88" y="54"/>
                </a:lnTo>
                <a:lnTo>
                  <a:pt x="88" y="56"/>
                </a:lnTo>
                <a:lnTo>
                  <a:pt x="88" y="57"/>
                </a:lnTo>
                <a:lnTo>
                  <a:pt x="86" y="59"/>
                </a:lnTo>
                <a:lnTo>
                  <a:pt x="85" y="59"/>
                </a:lnTo>
                <a:lnTo>
                  <a:pt x="83" y="57"/>
                </a:lnTo>
                <a:lnTo>
                  <a:pt x="82" y="56"/>
                </a:lnTo>
                <a:lnTo>
                  <a:pt x="80" y="54"/>
                </a:lnTo>
                <a:lnTo>
                  <a:pt x="80" y="56"/>
                </a:lnTo>
                <a:lnTo>
                  <a:pt x="79" y="56"/>
                </a:lnTo>
                <a:lnTo>
                  <a:pt x="77" y="57"/>
                </a:lnTo>
                <a:lnTo>
                  <a:pt x="77" y="59"/>
                </a:lnTo>
                <a:lnTo>
                  <a:pt x="76" y="59"/>
                </a:lnTo>
                <a:lnTo>
                  <a:pt x="76" y="60"/>
                </a:lnTo>
                <a:lnTo>
                  <a:pt x="76" y="62"/>
                </a:lnTo>
                <a:lnTo>
                  <a:pt x="76" y="63"/>
                </a:lnTo>
                <a:lnTo>
                  <a:pt x="75" y="64"/>
                </a:lnTo>
                <a:lnTo>
                  <a:pt x="73" y="64"/>
                </a:lnTo>
                <a:lnTo>
                  <a:pt x="72" y="66"/>
                </a:lnTo>
                <a:lnTo>
                  <a:pt x="70" y="67"/>
                </a:lnTo>
                <a:lnTo>
                  <a:pt x="70" y="69"/>
                </a:lnTo>
                <a:lnTo>
                  <a:pt x="70" y="70"/>
                </a:lnTo>
                <a:lnTo>
                  <a:pt x="70" y="72"/>
                </a:lnTo>
                <a:lnTo>
                  <a:pt x="70" y="73"/>
                </a:lnTo>
                <a:lnTo>
                  <a:pt x="70" y="74"/>
                </a:lnTo>
                <a:lnTo>
                  <a:pt x="69" y="74"/>
                </a:lnTo>
                <a:lnTo>
                  <a:pt x="67" y="74"/>
                </a:lnTo>
                <a:lnTo>
                  <a:pt x="66" y="73"/>
                </a:lnTo>
                <a:lnTo>
                  <a:pt x="65" y="72"/>
                </a:lnTo>
                <a:lnTo>
                  <a:pt x="63" y="72"/>
                </a:lnTo>
                <a:lnTo>
                  <a:pt x="62" y="72"/>
                </a:lnTo>
                <a:lnTo>
                  <a:pt x="59" y="73"/>
                </a:lnTo>
                <a:lnTo>
                  <a:pt x="57" y="74"/>
                </a:lnTo>
                <a:lnTo>
                  <a:pt x="56" y="76"/>
                </a:lnTo>
                <a:lnTo>
                  <a:pt x="55" y="76"/>
                </a:lnTo>
                <a:lnTo>
                  <a:pt x="53" y="76"/>
                </a:lnTo>
                <a:lnTo>
                  <a:pt x="52" y="74"/>
                </a:lnTo>
                <a:lnTo>
                  <a:pt x="50" y="73"/>
                </a:lnTo>
                <a:lnTo>
                  <a:pt x="49" y="72"/>
                </a:lnTo>
                <a:lnTo>
                  <a:pt x="49" y="70"/>
                </a:lnTo>
                <a:lnTo>
                  <a:pt x="47" y="70"/>
                </a:lnTo>
                <a:lnTo>
                  <a:pt x="46" y="69"/>
                </a:lnTo>
                <a:lnTo>
                  <a:pt x="45" y="69"/>
                </a:lnTo>
                <a:lnTo>
                  <a:pt x="43" y="69"/>
                </a:lnTo>
                <a:lnTo>
                  <a:pt x="42" y="69"/>
                </a:lnTo>
                <a:lnTo>
                  <a:pt x="40" y="67"/>
                </a:lnTo>
                <a:lnTo>
                  <a:pt x="39" y="66"/>
                </a:lnTo>
                <a:lnTo>
                  <a:pt x="39" y="64"/>
                </a:lnTo>
                <a:lnTo>
                  <a:pt x="37" y="63"/>
                </a:lnTo>
                <a:lnTo>
                  <a:pt x="37" y="62"/>
                </a:lnTo>
                <a:lnTo>
                  <a:pt x="36" y="60"/>
                </a:lnTo>
                <a:lnTo>
                  <a:pt x="36" y="59"/>
                </a:lnTo>
                <a:lnTo>
                  <a:pt x="36" y="57"/>
                </a:lnTo>
                <a:lnTo>
                  <a:pt x="35" y="57"/>
                </a:lnTo>
                <a:lnTo>
                  <a:pt x="35" y="56"/>
                </a:lnTo>
                <a:lnTo>
                  <a:pt x="35" y="54"/>
                </a:lnTo>
                <a:lnTo>
                  <a:pt x="33" y="54"/>
                </a:lnTo>
                <a:lnTo>
                  <a:pt x="32" y="54"/>
                </a:lnTo>
                <a:lnTo>
                  <a:pt x="30" y="54"/>
                </a:lnTo>
                <a:lnTo>
                  <a:pt x="29" y="56"/>
                </a:lnTo>
                <a:lnTo>
                  <a:pt x="27" y="56"/>
                </a:lnTo>
                <a:lnTo>
                  <a:pt x="25" y="57"/>
                </a:lnTo>
                <a:lnTo>
                  <a:pt x="23" y="57"/>
                </a:lnTo>
                <a:lnTo>
                  <a:pt x="22" y="59"/>
                </a:lnTo>
                <a:lnTo>
                  <a:pt x="22" y="60"/>
                </a:lnTo>
                <a:lnTo>
                  <a:pt x="23" y="62"/>
                </a:lnTo>
                <a:lnTo>
                  <a:pt x="25" y="63"/>
                </a:lnTo>
                <a:lnTo>
                  <a:pt x="26" y="63"/>
                </a:lnTo>
                <a:lnTo>
                  <a:pt x="26" y="64"/>
                </a:lnTo>
                <a:lnTo>
                  <a:pt x="27" y="64"/>
                </a:lnTo>
                <a:lnTo>
                  <a:pt x="27" y="66"/>
                </a:lnTo>
                <a:lnTo>
                  <a:pt x="27" y="67"/>
                </a:lnTo>
                <a:lnTo>
                  <a:pt x="27" y="69"/>
                </a:lnTo>
                <a:lnTo>
                  <a:pt x="27" y="70"/>
                </a:lnTo>
                <a:lnTo>
                  <a:pt x="27" y="72"/>
                </a:lnTo>
                <a:lnTo>
                  <a:pt x="26" y="72"/>
                </a:lnTo>
                <a:lnTo>
                  <a:pt x="26" y="73"/>
                </a:lnTo>
                <a:lnTo>
                  <a:pt x="25" y="73"/>
                </a:lnTo>
                <a:lnTo>
                  <a:pt x="23" y="73"/>
                </a:lnTo>
                <a:lnTo>
                  <a:pt x="22" y="73"/>
                </a:lnTo>
                <a:lnTo>
                  <a:pt x="20" y="73"/>
                </a:lnTo>
                <a:lnTo>
                  <a:pt x="20" y="74"/>
                </a:lnTo>
                <a:lnTo>
                  <a:pt x="19" y="74"/>
                </a:lnTo>
                <a:lnTo>
                  <a:pt x="17" y="74"/>
                </a:lnTo>
                <a:lnTo>
                  <a:pt x="16" y="76"/>
                </a:lnTo>
                <a:lnTo>
                  <a:pt x="16" y="77"/>
                </a:lnTo>
                <a:lnTo>
                  <a:pt x="15" y="77"/>
                </a:lnTo>
                <a:lnTo>
                  <a:pt x="15" y="79"/>
                </a:lnTo>
                <a:lnTo>
                  <a:pt x="13" y="80"/>
                </a:lnTo>
                <a:lnTo>
                  <a:pt x="12" y="80"/>
                </a:lnTo>
                <a:lnTo>
                  <a:pt x="12" y="82"/>
                </a:lnTo>
                <a:lnTo>
                  <a:pt x="10" y="83"/>
                </a:lnTo>
                <a:lnTo>
                  <a:pt x="12" y="84"/>
                </a:lnTo>
                <a:lnTo>
                  <a:pt x="12" y="86"/>
                </a:lnTo>
                <a:lnTo>
                  <a:pt x="13" y="86"/>
                </a:lnTo>
                <a:lnTo>
                  <a:pt x="13" y="87"/>
                </a:lnTo>
                <a:lnTo>
                  <a:pt x="13" y="89"/>
                </a:lnTo>
                <a:lnTo>
                  <a:pt x="15" y="90"/>
                </a:lnTo>
                <a:lnTo>
                  <a:pt x="15" y="92"/>
                </a:lnTo>
                <a:lnTo>
                  <a:pt x="16" y="92"/>
                </a:lnTo>
                <a:lnTo>
                  <a:pt x="16" y="93"/>
                </a:lnTo>
                <a:lnTo>
                  <a:pt x="17" y="93"/>
                </a:lnTo>
                <a:lnTo>
                  <a:pt x="17" y="94"/>
                </a:lnTo>
                <a:lnTo>
                  <a:pt x="19" y="94"/>
                </a:lnTo>
                <a:lnTo>
                  <a:pt x="20" y="96"/>
                </a:lnTo>
                <a:lnTo>
                  <a:pt x="20" y="97"/>
                </a:lnTo>
                <a:lnTo>
                  <a:pt x="19" y="99"/>
                </a:lnTo>
                <a:lnTo>
                  <a:pt x="17" y="99"/>
                </a:lnTo>
                <a:lnTo>
                  <a:pt x="16" y="99"/>
                </a:lnTo>
                <a:lnTo>
                  <a:pt x="16" y="100"/>
                </a:lnTo>
                <a:lnTo>
                  <a:pt x="15" y="100"/>
                </a:lnTo>
                <a:lnTo>
                  <a:pt x="13" y="100"/>
                </a:lnTo>
                <a:lnTo>
                  <a:pt x="13" y="102"/>
                </a:lnTo>
                <a:lnTo>
                  <a:pt x="12" y="103"/>
                </a:lnTo>
                <a:lnTo>
                  <a:pt x="10" y="103"/>
                </a:lnTo>
                <a:lnTo>
                  <a:pt x="10" y="102"/>
                </a:lnTo>
                <a:lnTo>
                  <a:pt x="10" y="100"/>
                </a:lnTo>
                <a:lnTo>
                  <a:pt x="9" y="100"/>
                </a:lnTo>
                <a:lnTo>
                  <a:pt x="7" y="100"/>
                </a:lnTo>
                <a:lnTo>
                  <a:pt x="6" y="100"/>
                </a:lnTo>
                <a:lnTo>
                  <a:pt x="6" y="102"/>
                </a:lnTo>
                <a:lnTo>
                  <a:pt x="7" y="103"/>
                </a:lnTo>
                <a:lnTo>
                  <a:pt x="7" y="104"/>
                </a:lnTo>
                <a:lnTo>
                  <a:pt x="6" y="106"/>
                </a:lnTo>
                <a:lnTo>
                  <a:pt x="7" y="106"/>
                </a:lnTo>
                <a:lnTo>
                  <a:pt x="9" y="106"/>
                </a:lnTo>
                <a:lnTo>
                  <a:pt x="10" y="106"/>
                </a:lnTo>
                <a:lnTo>
                  <a:pt x="9" y="107"/>
                </a:lnTo>
                <a:lnTo>
                  <a:pt x="9" y="110"/>
                </a:lnTo>
                <a:lnTo>
                  <a:pt x="10" y="110"/>
                </a:lnTo>
                <a:lnTo>
                  <a:pt x="10" y="112"/>
                </a:lnTo>
                <a:lnTo>
                  <a:pt x="12" y="112"/>
                </a:lnTo>
                <a:lnTo>
                  <a:pt x="13" y="112"/>
                </a:lnTo>
                <a:lnTo>
                  <a:pt x="13" y="113"/>
                </a:lnTo>
                <a:lnTo>
                  <a:pt x="15" y="113"/>
                </a:lnTo>
                <a:lnTo>
                  <a:pt x="16" y="113"/>
                </a:lnTo>
                <a:lnTo>
                  <a:pt x="17" y="113"/>
                </a:lnTo>
                <a:lnTo>
                  <a:pt x="17" y="114"/>
                </a:lnTo>
                <a:lnTo>
                  <a:pt x="19" y="116"/>
                </a:lnTo>
                <a:lnTo>
                  <a:pt x="19" y="117"/>
                </a:lnTo>
                <a:lnTo>
                  <a:pt x="17" y="119"/>
                </a:lnTo>
                <a:lnTo>
                  <a:pt x="17" y="120"/>
                </a:lnTo>
                <a:lnTo>
                  <a:pt x="19" y="119"/>
                </a:lnTo>
                <a:lnTo>
                  <a:pt x="20" y="119"/>
                </a:lnTo>
                <a:lnTo>
                  <a:pt x="22" y="120"/>
                </a:lnTo>
                <a:lnTo>
                  <a:pt x="23" y="120"/>
                </a:lnTo>
                <a:lnTo>
                  <a:pt x="25" y="120"/>
                </a:lnTo>
                <a:lnTo>
                  <a:pt x="26" y="120"/>
                </a:lnTo>
                <a:lnTo>
                  <a:pt x="26" y="122"/>
                </a:lnTo>
                <a:lnTo>
                  <a:pt x="27" y="122"/>
                </a:lnTo>
                <a:lnTo>
                  <a:pt x="27" y="123"/>
                </a:lnTo>
                <a:lnTo>
                  <a:pt x="29" y="124"/>
                </a:lnTo>
                <a:lnTo>
                  <a:pt x="29" y="126"/>
                </a:lnTo>
                <a:lnTo>
                  <a:pt x="29" y="127"/>
                </a:lnTo>
                <a:lnTo>
                  <a:pt x="29" y="129"/>
                </a:lnTo>
                <a:lnTo>
                  <a:pt x="30" y="129"/>
                </a:lnTo>
                <a:lnTo>
                  <a:pt x="32" y="129"/>
                </a:lnTo>
                <a:lnTo>
                  <a:pt x="33" y="129"/>
                </a:lnTo>
                <a:lnTo>
                  <a:pt x="35" y="127"/>
                </a:lnTo>
                <a:lnTo>
                  <a:pt x="36" y="127"/>
                </a:lnTo>
                <a:lnTo>
                  <a:pt x="37" y="127"/>
                </a:lnTo>
                <a:lnTo>
                  <a:pt x="37" y="129"/>
                </a:lnTo>
                <a:lnTo>
                  <a:pt x="39" y="129"/>
                </a:lnTo>
                <a:lnTo>
                  <a:pt x="40" y="130"/>
                </a:lnTo>
                <a:lnTo>
                  <a:pt x="40" y="132"/>
                </a:lnTo>
                <a:lnTo>
                  <a:pt x="40" y="133"/>
                </a:lnTo>
                <a:lnTo>
                  <a:pt x="40" y="134"/>
                </a:lnTo>
                <a:lnTo>
                  <a:pt x="40" y="136"/>
                </a:lnTo>
                <a:lnTo>
                  <a:pt x="42" y="137"/>
                </a:lnTo>
                <a:lnTo>
                  <a:pt x="42" y="139"/>
                </a:lnTo>
                <a:lnTo>
                  <a:pt x="43" y="140"/>
                </a:lnTo>
                <a:lnTo>
                  <a:pt x="45" y="140"/>
                </a:lnTo>
                <a:lnTo>
                  <a:pt x="45" y="142"/>
                </a:lnTo>
                <a:lnTo>
                  <a:pt x="43" y="143"/>
                </a:lnTo>
                <a:lnTo>
                  <a:pt x="43" y="146"/>
                </a:lnTo>
                <a:lnTo>
                  <a:pt x="43" y="147"/>
                </a:lnTo>
                <a:lnTo>
                  <a:pt x="43" y="149"/>
                </a:lnTo>
                <a:lnTo>
                  <a:pt x="45" y="150"/>
                </a:lnTo>
                <a:lnTo>
                  <a:pt x="45" y="152"/>
                </a:lnTo>
                <a:lnTo>
                  <a:pt x="45" y="153"/>
                </a:lnTo>
                <a:lnTo>
                  <a:pt x="46" y="155"/>
                </a:lnTo>
                <a:lnTo>
                  <a:pt x="46" y="156"/>
                </a:lnTo>
                <a:lnTo>
                  <a:pt x="47" y="157"/>
                </a:lnTo>
                <a:lnTo>
                  <a:pt x="49" y="159"/>
                </a:lnTo>
                <a:lnTo>
                  <a:pt x="50" y="159"/>
                </a:lnTo>
                <a:lnTo>
                  <a:pt x="50" y="160"/>
                </a:lnTo>
                <a:lnTo>
                  <a:pt x="52" y="163"/>
                </a:lnTo>
                <a:lnTo>
                  <a:pt x="53" y="163"/>
                </a:lnTo>
                <a:lnTo>
                  <a:pt x="53" y="165"/>
                </a:lnTo>
                <a:lnTo>
                  <a:pt x="55" y="165"/>
                </a:lnTo>
                <a:lnTo>
                  <a:pt x="55" y="166"/>
                </a:lnTo>
                <a:lnTo>
                  <a:pt x="56" y="167"/>
                </a:lnTo>
                <a:lnTo>
                  <a:pt x="57" y="167"/>
                </a:lnTo>
                <a:lnTo>
                  <a:pt x="57" y="169"/>
                </a:lnTo>
                <a:lnTo>
                  <a:pt x="57" y="170"/>
                </a:lnTo>
                <a:lnTo>
                  <a:pt x="59" y="172"/>
                </a:lnTo>
                <a:lnTo>
                  <a:pt x="57" y="172"/>
                </a:lnTo>
                <a:lnTo>
                  <a:pt x="57" y="173"/>
                </a:lnTo>
                <a:lnTo>
                  <a:pt x="57" y="175"/>
                </a:lnTo>
                <a:lnTo>
                  <a:pt x="56" y="175"/>
                </a:lnTo>
                <a:lnTo>
                  <a:pt x="56" y="176"/>
                </a:lnTo>
                <a:lnTo>
                  <a:pt x="55" y="176"/>
                </a:lnTo>
                <a:lnTo>
                  <a:pt x="55" y="177"/>
                </a:lnTo>
                <a:lnTo>
                  <a:pt x="52" y="179"/>
                </a:lnTo>
                <a:lnTo>
                  <a:pt x="50" y="180"/>
                </a:lnTo>
                <a:lnTo>
                  <a:pt x="50" y="182"/>
                </a:lnTo>
                <a:lnTo>
                  <a:pt x="50" y="183"/>
                </a:lnTo>
                <a:lnTo>
                  <a:pt x="52" y="183"/>
                </a:lnTo>
                <a:lnTo>
                  <a:pt x="53" y="185"/>
                </a:lnTo>
                <a:lnTo>
                  <a:pt x="53" y="186"/>
                </a:lnTo>
                <a:lnTo>
                  <a:pt x="55" y="187"/>
                </a:lnTo>
                <a:lnTo>
                  <a:pt x="55" y="189"/>
                </a:lnTo>
                <a:lnTo>
                  <a:pt x="55" y="190"/>
                </a:lnTo>
                <a:lnTo>
                  <a:pt x="53" y="190"/>
                </a:lnTo>
                <a:lnTo>
                  <a:pt x="53" y="192"/>
                </a:lnTo>
                <a:lnTo>
                  <a:pt x="52" y="192"/>
                </a:lnTo>
                <a:lnTo>
                  <a:pt x="50" y="192"/>
                </a:lnTo>
                <a:lnTo>
                  <a:pt x="49" y="190"/>
                </a:lnTo>
                <a:lnTo>
                  <a:pt x="47" y="189"/>
                </a:lnTo>
                <a:lnTo>
                  <a:pt x="46" y="187"/>
                </a:lnTo>
                <a:lnTo>
                  <a:pt x="45" y="187"/>
                </a:lnTo>
                <a:lnTo>
                  <a:pt x="43" y="187"/>
                </a:lnTo>
                <a:lnTo>
                  <a:pt x="42" y="187"/>
                </a:lnTo>
                <a:lnTo>
                  <a:pt x="40" y="187"/>
                </a:lnTo>
                <a:lnTo>
                  <a:pt x="39" y="189"/>
                </a:lnTo>
                <a:lnTo>
                  <a:pt x="37" y="190"/>
                </a:lnTo>
                <a:lnTo>
                  <a:pt x="36" y="190"/>
                </a:lnTo>
                <a:lnTo>
                  <a:pt x="35" y="193"/>
                </a:lnTo>
                <a:lnTo>
                  <a:pt x="35" y="195"/>
                </a:lnTo>
                <a:lnTo>
                  <a:pt x="33" y="195"/>
                </a:lnTo>
                <a:lnTo>
                  <a:pt x="33" y="193"/>
                </a:lnTo>
                <a:lnTo>
                  <a:pt x="32" y="193"/>
                </a:lnTo>
                <a:lnTo>
                  <a:pt x="32" y="192"/>
                </a:lnTo>
                <a:lnTo>
                  <a:pt x="33" y="190"/>
                </a:lnTo>
                <a:lnTo>
                  <a:pt x="33" y="189"/>
                </a:lnTo>
                <a:lnTo>
                  <a:pt x="33" y="187"/>
                </a:lnTo>
                <a:lnTo>
                  <a:pt x="33" y="186"/>
                </a:lnTo>
                <a:lnTo>
                  <a:pt x="33" y="185"/>
                </a:lnTo>
                <a:lnTo>
                  <a:pt x="32" y="185"/>
                </a:lnTo>
                <a:lnTo>
                  <a:pt x="30" y="185"/>
                </a:lnTo>
                <a:lnTo>
                  <a:pt x="29" y="185"/>
                </a:lnTo>
                <a:lnTo>
                  <a:pt x="29" y="186"/>
                </a:lnTo>
                <a:lnTo>
                  <a:pt x="27" y="186"/>
                </a:lnTo>
                <a:lnTo>
                  <a:pt x="26" y="187"/>
                </a:lnTo>
                <a:lnTo>
                  <a:pt x="25" y="189"/>
                </a:lnTo>
                <a:lnTo>
                  <a:pt x="25" y="192"/>
                </a:lnTo>
                <a:lnTo>
                  <a:pt x="23" y="192"/>
                </a:lnTo>
                <a:lnTo>
                  <a:pt x="23" y="193"/>
                </a:lnTo>
                <a:lnTo>
                  <a:pt x="22" y="195"/>
                </a:lnTo>
                <a:lnTo>
                  <a:pt x="20" y="195"/>
                </a:lnTo>
                <a:lnTo>
                  <a:pt x="17" y="196"/>
                </a:lnTo>
                <a:lnTo>
                  <a:pt x="16" y="196"/>
                </a:lnTo>
                <a:lnTo>
                  <a:pt x="15" y="197"/>
                </a:lnTo>
                <a:lnTo>
                  <a:pt x="13" y="199"/>
                </a:lnTo>
                <a:lnTo>
                  <a:pt x="12" y="199"/>
                </a:lnTo>
                <a:lnTo>
                  <a:pt x="10" y="200"/>
                </a:lnTo>
                <a:lnTo>
                  <a:pt x="9" y="200"/>
                </a:lnTo>
                <a:lnTo>
                  <a:pt x="9" y="202"/>
                </a:lnTo>
                <a:lnTo>
                  <a:pt x="7" y="202"/>
                </a:lnTo>
                <a:lnTo>
                  <a:pt x="7" y="203"/>
                </a:lnTo>
                <a:lnTo>
                  <a:pt x="7" y="205"/>
                </a:lnTo>
                <a:lnTo>
                  <a:pt x="6" y="205"/>
                </a:lnTo>
                <a:lnTo>
                  <a:pt x="6" y="206"/>
                </a:lnTo>
                <a:lnTo>
                  <a:pt x="5" y="207"/>
                </a:lnTo>
                <a:lnTo>
                  <a:pt x="3" y="209"/>
                </a:lnTo>
                <a:lnTo>
                  <a:pt x="3" y="210"/>
                </a:lnTo>
                <a:lnTo>
                  <a:pt x="2" y="210"/>
                </a:lnTo>
                <a:lnTo>
                  <a:pt x="2" y="212"/>
                </a:lnTo>
                <a:lnTo>
                  <a:pt x="2" y="213"/>
                </a:lnTo>
                <a:lnTo>
                  <a:pt x="2" y="215"/>
                </a:lnTo>
                <a:lnTo>
                  <a:pt x="0" y="215"/>
                </a:lnTo>
                <a:lnTo>
                  <a:pt x="0" y="216"/>
                </a:lnTo>
                <a:lnTo>
                  <a:pt x="0" y="217"/>
                </a:lnTo>
                <a:lnTo>
                  <a:pt x="2" y="219"/>
                </a:lnTo>
                <a:lnTo>
                  <a:pt x="2" y="220"/>
                </a:lnTo>
                <a:lnTo>
                  <a:pt x="2" y="222"/>
                </a:lnTo>
                <a:lnTo>
                  <a:pt x="2" y="223"/>
                </a:lnTo>
                <a:lnTo>
                  <a:pt x="3" y="223"/>
                </a:lnTo>
                <a:lnTo>
                  <a:pt x="3" y="225"/>
                </a:lnTo>
                <a:lnTo>
                  <a:pt x="5" y="225"/>
                </a:lnTo>
                <a:lnTo>
                  <a:pt x="5" y="226"/>
                </a:lnTo>
                <a:lnTo>
                  <a:pt x="6" y="227"/>
                </a:lnTo>
                <a:lnTo>
                  <a:pt x="7" y="229"/>
                </a:lnTo>
                <a:lnTo>
                  <a:pt x="10" y="232"/>
                </a:lnTo>
                <a:lnTo>
                  <a:pt x="12" y="233"/>
                </a:lnTo>
                <a:lnTo>
                  <a:pt x="13" y="233"/>
                </a:lnTo>
                <a:lnTo>
                  <a:pt x="15" y="233"/>
                </a:lnTo>
                <a:lnTo>
                  <a:pt x="16" y="235"/>
                </a:lnTo>
                <a:lnTo>
                  <a:pt x="17" y="235"/>
                </a:lnTo>
                <a:lnTo>
                  <a:pt x="19" y="236"/>
                </a:lnTo>
                <a:lnTo>
                  <a:pt x="20" y="237"/>
                </a:lnTo>
                <a:lnTo>
                  <a:pt x="22" y="239"/>
                </a:lnTo>
                <a:lnTo>
                  <a:pt x="23" y="239"/>
                </a:lnTo>
                <a:lnTo>
                  <a:pt x="25" y="240"/>
                </a:lnTo>
                <a:lnTo>
                  <a:pt x="26" y="242"/>
                </a:lnTo>
                <a:lnTo>
                  <a:pt x="26" y="243"/>
                </a:lnTo>
                <a:lnTo>
                  <a:pt x="26" y="245"/>
                </a:lnTo>
                <a:lnTo>
                  <a:pt x="27" y="247"/>
                </a:lnTo>
                <a:lnTo>
                  <a:pt x="27" y="249"/>
                </a:lnTo>
                <a:lnTo>
                  <a:pt x="29" y="250"/>
                </a:lnTo>
                <a:lnTo>
                  <a:pt x="30" y="252"/>
                </a:lnTo>
                <a:lnTo>
                  <a:pt x="32" y="253"/>
                </a:lnTo>
                <a:lnTo>
                  <a:pt x="33" y="255"/>
                </a:lnTo>
                <a:lnTo>
                  <a:pt x="36" y="255"/>
                </a:lnTo>
                <a:lnTo>
                  <a:pt x="37" y="255"/>
                </a:lnTo>
                <a:lnTo>
                  <a:pt x="39" y="255"/>
                </a:lnTo>
                <a:lnTo>
                  <a:pt x="39" y="253"/>
                </a:lnTo>
                <a:lnTo>
                  <a:pt x="39" y="252"/>
                </a:lnTo>
                <a:lnTo>
                  <a:pt x="40" y="250"/>
                </a:lnTo>
                <a:lnTo>
                  <a:pt x="42" y="250"/>
                </a:lnTo>
                <a:lnTo>
                  <a:pt x="42" y="249"/>
                </a:lnTo>
                <a:lnTo>
                  <a:pt x="43" y="249"/>
                </a:lnTo>
                <a:lnTo>
                  <a:pt x="45" y="249"/>
                </a:lnTo>
                <a:lnTo>
                  <a:pt x="46" y="249"/>
                </a:lnTo>
                <a:lnTo>
                  <a:pt x="46" y="250"/>
                </a:lnTo>
                <a:lnTo>
                  <a:pt x="47" y="250"/>
                </a:lnTo>
                <a:lnTo>
                  <a:pt x="49" y="250"/>
                </a:lnTo>
                <a:lnTo>
                  <a:pt x="49" y="249"/>
                </a:lnTo>
                <a:lnTo>
                  <a:pt x="50" y="249"/>
                </a:lnTo>
                <a:lnTo>
                  <a:pt x="50" y="247"/>
                </a:lnTo>
                <a:lnTo>
                  <a:pt x="52" y="247"/>
                </a:lnTo>
                <a:lnTo>
                  <a:pt x="53" y="247"/>
                </a:lnTo>
                <a:lnTo>
                  <a:pt x="53" y="246"/>
                </a:lnTo>
                <a:lnTo>
                  <a:pt x="53" y="245"/>
                </a:lnTo>
                <a:lnTo>
                  <a:pt x="55" y="245"/>
                </a:lnTo>
                <a:lnTo>
                  <a:pt x="56" y="245"/>
                </a:lnTo>
                <a:lnTo>
                  <a:pt x="57" y="245"/>
                </a:lnTo>
                <a:lnTo>
                  <a:pt x="59" y="246"/>
                </a:lnTo>
                <a:lnTo>
                  <a:pt x="59" y="247"/>
                </a:lnTo>
                <a:lnTo>
                  <a:pt x="59" y="249"/>
                </a:lnTo>
                <a:lnTo>
                  <a:pt x="60" y="249"/>
                </a:lnTo>
                <a:lnTo>
                  <a:pt x="62" y="250"/>
                </a:lnTo>
                <a:lnTo>
                  <a:pt x="63" y="252"/>
                </a:lnTo>
                <a:lnTo>
                  <a:pt x="66" y="255"/>
                </a:lnTo>
                <a:lnTo>
                  <a:pt x="67" y="256"/>
                </a:lnTo>
                <a:lnTo>
                  <a:pt x="69" y="257"/>
                </a:lnTo>
                <a:lnTo>
                  <a:pt x="69" y="259"/>
                </a:lnTo>
                <a:lnTo>
                  <a:pt x="69" y="260"/>
                </a:lnTo>
                <a:lnTo>
                  <a:pt x="70" y="260"/>
                </a:lnTo>
                <a:lnTo>
                  <a:pt x="70" y="262"/>
                </a:lnTo>
                <a:lnTo>
                  <a:pt x="72" y="263"/>
                </a:lnTo>
                <a:lnTo>
                  <a:pt x="73" y="262"/>
                </a:lnTo>
                <a:lnTo>
                  <a:pt x="75" y="262"/>
                </a:lnTo>
                <a:lnTo>
                  <a:pt x="76" y="263"/>
                </a:lnTo>
                <a:lnTo>
                  <a:pt x="77" y="265"/>
                </a:lnTo>
                <a:lnTo>
                  <a:pt x="80" y="266"/>
                </a:lnTo>
                <a:lnTo>
                  <a:pt x="82" y="266"/>
                </a:lnTo>
                <a:lnTo>
                  <a:pt x="83" y="267"/>
                </a:lnTo>
                <a:lnTo>
                  <a:pt x="85" y="267"/>
                </a:lnTo>
                <a:lnTo>
                  <a:pt x="86" y="267"/>
                </a:lnTo>
                <a:lnTo>
                  <a:pt x="89" y="269"/>
                </a:lnTo>
                <a:lnTo>
                  <a:pt x="90" y="269"/>
                </a:lnTo>
                <a:lnTo>
                  <a:pt x="92" y="269"/>
                </a:lnTo>
                <a:lnTo>
                  <a:pt x="93" y="269"/>
                </a:lnTo>
                <a:lnTo>
                  <a:pt x="93" y="270"/>
                </a:lnTo>
                <a:lnTo>
                  <a:pt x="95" y="270"/>
                </a:lnTo>
                <a:lnTo>
                  <a:pt x="96" y="272"/>
                </a:lnTo>
                <a:lnTo>
                  <a:pt x="98" y="273"/>
                </a:lnTo>
                <a:lnTo>
                  <a:pt x="99" y="275"/>
                </a:lnTo>
                <a:lnTo>
                  <a:pt x="100" y="275"/>
                </a:lnTo>
                <a:lnTo>
                  <a:pt x="102" y="276"/>
                </a:lnTo>
                <a:lnTo>
                  <a:pt x="103" y="276"/>
                </a:lnTo>
                <a:lnTo>
                  <a:pt x="102" y="277"/>
                </a:lnTo>
                <a:lnTo>
                  <a:pt x="102" y="280"/>
                </a:lnTo>
                <a:lnTo>
                  <a:pt x="100" y="282"/>
                </a:lnTo>
                <a:lnTo>
                  <a:pt x="100" y="283"/>
                </a:lnTo>
                <a:lnTo>
                  <a:pt x="102" y="285"/>
                </a:lnTo>
                <a:lnTo>
                  <a:pt x="103" y="286"/>
                </a:lnTo>
                <a:lnTo>
                  <a:pt x="105" y="288"/>
                </a:lnTo>
                <a:lnTo>
                  <a:pt x="105" y="289"/>
                </a:lnTo>
                <a:lnTo>
                  <a:pt x="105" y="290"/>
                </a:lnTo>
                <a:lnTo>
                  <a:pt x="105" y="292"/>
                </a:lnTo>
                <a:lnTo>
                  <a:pt x="103" y="295"/>
                </a:lnTo>
                <a:lnTo>
                  <a:pt x="103" y="296"/>
                </a:lnTo>
                <a:lnTo>
                  <a:pt x="103" y="298"/>
                </a:lnTo>
                <a:lnTo>
                  <a:pt x="105" y="298"/>
                </a:lnTo>
                <a:lnTo>
                  <a:pt x="105" y="299"/>
                </a:lnTo>
                <a:lnTo>
                  <a:pt x="106" y="299"/>
                </a:lnTo>
                <a:lnTo>
                  <a:pt x="108" y="299"/>
                </a:lnTo>
                <a:lnTo>
                  <a:pt x="110" y="298"/>
                </a:lnTo>
                <a:lnTo>
                  <a:pt x="112" y="298"/>
                </a:lnTo>
                <a:lnTo>
                  <a:pt x="113" y="299"/>
                </a:lnTo>
                <a:lnTo>
                  <a:pt x="113" y="300"/>
                </a:lnTo>
                <a:lnTo>
                  <a:pt x="115" y="300"/>
                </a:lnTo>
                <a:lnTo>
                  <a:pt x="115" y="302"/>
                </a:lnTo>
                <a:lnTo>
                  <a:pt x="116" y="300"/>
                </a:lnTo>
                <a:lnTo>
                  <a:pt x="118" y="300"/>
                </a:lnTo>
                <a:lnTo>
                  <a:pt x="119" y="299"/>
                </a:lnTo>
                <a:lnTo>
                  <a:pt x="120" y="298"/>
                </a:lnTo>
                <a:lnTo>
                  <a:pt x="122" y="296"/>
                </a:lnTo>
                <a:lnTo>
                  <a:pt x="122" y="295"/>
                </a:lnTo>
                <a:lnTo>
                  <a:pt x="122" y="293"/>
                </a:lnTo>
                <a:lnTo>
                  <a:pt x="122" y="292"/>
                </a:lnTo>
                <a:lnTo>
                  <a:pt x="120" y="292"/>
                </a:lnTo>
                <a:lnTo>
                  <a:pt x="120" y="290"/>
                </a:lnTo>
                <a:lnTo>
                  <a:pt x="119" y="290"/>
                </a:lnTo>
                <a:lnTo>
                  <a:pt x="118" y="290"/>
                </a:lnTo>
                <a:lnTo>
                  <a:pt x="116" y="290"/>
                </a:lnTo>
                <a:lnTo>
                  <a:pt x="116" y="289"/>
                </a:lnTo>
                <a:lnTo>
                  <a:pt x="115" y="289"/>
                </a:lnTo>
                <a:lnTo>
                  <a:pt x="115" y="288"/>
                </a:lnTo>
                <a:lnTo>
                  <a:pt x="115" y="286"/>
                </a:lnTo>
                <a:lnTo>
                  <a:pt x="115" y="285"/>
                </a:lnTo>
                <a:lnTo>
                  <a:pt x="116" y="283"/>
                </a:lnTo>
                <a:lnTo>
                  <a:pt x="116" y="282"/>
                </a:lnTo>
                <a:lnTo>
                  <a:pt x="118" y="280"/>
                </a:lnTo>
                <a:lnTo>
                  <a:pt x="119" y="277"/>
                </a:lnTo>
                <a:lnTo>
                  <a:pt x="120" y="276"/>
                </a:lnTo>
                <a:lnTo>
                  <a:pt x="122" y="275"/>
                </a:lnTo>
                <a:lnTo>
                  <a:pt x="122" y="273"/>
                </a:lnTo>
                <a:lnTo>
                  <a:pt x="122" y="272"/>
                </a:lnTo>
                <a:lnTo>
                  <a:pt x="120" y="270"/>
                </a:lnTo>
                <a:lnTo>
                  <a:pt x="120" y="269"/>
                </a:lnTo>
                <a:lnTo>
                  <a:pt x="119" y="267"/>
                </a:lnTo>
                <a:lnTo>
                  <a:pt x="119" y="266"/>
                </a:lnTo>
                <a:lnTo>
                  <a:pt x="118" y="265"/>
                </a:lnTo>
                <a:lnTo>
                  <a:pt x="118" y="263"/>
                </a:lnTo>
                <a:lnTo>
                  <a:pt x="116" y="263"/>
                </a:lnTo>
                <a:lnTo>
                  <a:pt x="116" y="262"/>
                </a:lnTo>
                <a:lnTo>
                  <a:pt x="115" y="262"/>
                </a:lnTo>
                <a:lnTo>
                  <a:pt x="113" y="260"/>
                </a:lnTo>
                <a:lnTo>
                  <a:pt x="112" y="260"/>
                </a:lnTo>
                <a:lnTo>
                  <a:pt x="112" y="259"/>
                </a:lnTo>
                <a:lnTo>
                  <a:pt x="110" y="259"/>
                </a:lnTo>
                <a:lnTo>
                  <a:pt x="110" y="257"/>
                </a:lnTo>
                <a:lnTo>
                  <a:pt x="109" y="257"/>
                </a:lnTo>
                <a:lnTo>
                  <a:pt x="109" y="256"/>
                </a:lnTo>
                <a:lnTo>
                  <a:pt x="109" y="255"/>
                </a:lnTo>
                <a:lnTo>
                  <a:pt x="109" y="253"/>
                </a:lnTo>
                <a:lnTo>
                  <a:pt x="109" y="252"/>
                </a:lnTo>
                <a:lnTo>
                  <a:pt x="110" y="250"/>
                </a:lnTo>
                <a:lnTo>
                  <a:pt x="112" y="250"/>
                </a:lnTo>
                <a:lnTo>
                  <a:pt x="112" y="249"/>
                </a:lnTo>
                <a:lnTo>
                  <a:pt x="113" y="249"/>
                </a:lnTo>
                <a:lnTo>
                  <a:pt x="113" y="250"/>
                </a:lnTo>
                <a:lnTo>
                  <a:pt x="115" y="250"/>
                </a:lnTo>
                <a:lnTo>
                  <a:pt x="115" y="252"/>
                </a:lnTo>
                <a:lnTo>
                  <a:pt x="116" y="252"/>
                </a:lnTo>
                <a:lnTo>
                  <a:pt x="118" y="252"/>
                </a:lnTo>
                <a:lnTo>
                  <a:pt x="118" y="250"/>
                </a:lnTo>
                <a:lnTo>
                  <a:pt x="116" y="250"/>
                </a:lnTo>
                <a:lnTo>
                  <a:pt x="116" y="249"/>
                </a:lnTo>
                <a:lnTo>
                  <a:pt x="116" y="247"/>
                </a:lnTo>
                <a:lnTo>
                  <a:pt x="116" y="246"/>
                </a:lnTo>
                <a:lnTo>
                  <a:pt x="118" y="246"/>
                </a:lnTo>
                <a:lnTo>
                  <a:pt x="122" y="245"/>
                </a:lnTo>
                <a:lnTo>
                  <a:pt x="126" y="242"/>
                </a:lnTo>
                <a:lnTo>
                  <a:pt x="128" y="240"/>
                </a:lnTo>
                <a:lnTo>
                  <a:pt x="129" y="240"/>
                </a:lnTo>
                <a:lnTo>
                  <a:pt x="130" y="240"/>
                </a:lnTo>
                <a:lnTo>
                  <a:pt x="132" y="240"/>
                </a:lnTo>
                <a:lnTo>
                  <a:pt x="133" y="240"/>
                </a:lnTo>
                <a:lnTo>
                  <a:pt x="135" y="240"/>
                </a:lnTo>
                <a:lnTo>
                  <a:pt x="136" y="240"/>
                </a:lnTo>
                <a:lnTo>
                  <a:pt x="138" y="240"/>
                </a:lnTo>
                <a:lnTo>
                  <a:pt x="139" y="240"/>
                </a:lnTo>
                <a:lnTo>
                  <a:pt x="139" y="242"/>
                </a:lnTo>
                <a:lnTo>
                  <a:pt x="140" y="242"/>
                </a:lnTo>
                <a:lnTo>
                  <a:pt x="142" y="242"/>
                </a:lnTo>
                <a:lnTo>
                  <a:pt x="143" y="242"/>
                </a:lnTo>
                <a:lnTo>
                  <a:pt x="145" y="242"/>
                </a:lnTo>
                <a:lnTo>
                  <a:pt x="146" y="242"/>
                </a:lnTo>
                <a:lnTo>
                  <a:pt x="148" y="242"/>
                </a:lnTo>
                <a:lnTo>
                  <a:pt x="149" y="242"/>
                </a:lnTo>
                <a:lnTo>
                  <a:pt x="150" y="243"/>
                </a:lnTo>
                <a:lnTo>
                  <a:pt x="152" y="243"/>
                </a:lnTo>
                <a:lnTo>
                  <a:pt x="152" y="242"/>
                </a:lnTo>
                <a:lnTo>
                  <a:pt x="153" y="242"/>
                </a:lnTo>
                <a:lnTo>
                  <a:pt x="153" y="240"/>
                </a:lnTo>
                <a:lnTo>
                  <a:pt x="153" y="239"/>
                </a:lnTo>
                <a:lnTo>
                  <a:pt x="155" y="239"/>
                </a:lnTo>
                <a:lnTo>
                  <a:pt x="155" y="237"/>
                </a:lnTo>
                <a:lnTo>
                  <a:pt x="156" y="237"/>
                </a:lnTo>
                <a:lnTo>
                  <a:pt x="158" y="236"/>
                </a:lnTo>
                <a:lnTo>
                  <a:pt x="159" y="235"/>
                </a:lnTo>
                <a:lnTo>
                  <a:pt x="160" y="235"/>
                </a:lnTo>
                <a:lnTo>
                  <a:pt x="162" y="233"/>
                </a:lnTo>
                <a:lnTo>
                  <a:pt x="163" y="233"/>
                </a:lnTo>
                <a:lnTo>
                  <a:pt x="163" y="232"/>
                </a:lnTo>
                <a:lnTo>
                  <a:pt x="165" y="230"/>
                </a:lnTo>
                <a:lnTo>
                  <a:pt x="166" y="229"/>
                </a:lnTo>
                <a:lnTo>
                  <a:pt x="168" y="229"/>
                </a:lnTo>
                <a:lnTo>
                  <a:pt x="168" y="227"/>
                </a:lnTo>
                <a:lnTo>
                  <a:pt x="169" y="227"/>
                </a:lnTo>
                <a:lnTo>
                  <a:pt x="169" y="226"/>
                </a:lnTo>
                <a:lnTo>
                  <a:pt x="169" y="225"/>
                </a:lnTo>
                <a:lnTo>
                  <a:pt x="169" y="223"/>
                </a:lnTo>
                <a:lnTo>
                  <a:pt x="169" y="222"/>
                </a:lnTo>
                <a:lnTo>
                  <a:pt x="169" y="220"/>
                </a:lnTo>
                <a:lnTo>
                  <a:pt x="170" y="220"/>
                </a:lnTo>
                <a:lnTo>
                  <a:pt x="170" y="219"/>
                </a:lnTo>
                <a:lnTo>
                  <a:pt x="170" y="217"/>
                </a:lnTo>
                <a:lnTo>
                  <a:pt x="170" y="216"/>
                </a:lnTo>
                <a:lnTo>
                  <a:pt x="170" y="217"/>
                </a:lnTo>
                <a:lnTo>
                  <a:pt x="170" y="215"/>
                </a:lnTo>
                <a:lnTo>
                  <a:pt x="170" y="213"/>
                </a:lnTo>
                <a:lnTo>
                  <a:pt x="172" y="213"/>
                </a:lnTo>
                <a:lnTo>
                  <a:pt x="172" y="212"/>
                </a:lnTo>
                <a:lnTo>
                  <a:pt x="170" y="212"/>
                </a:lnTo>
                <a:lnTo>
                  <a:pt x="170" y="210"/>
                </a:lnTo>
                <a:lnTo>
                  <a:pt x="170" y="209"/>
                </a:lnTo>
                <a:lnTo>
                  <a:pt x="172" y="209"/>
                </a:lnTo>
                <a:lnTo>
                  <a:pt x="172" y="210"/>
                </a:lnTo>
                <a:lnTo>
                  <a:pt x="173" y="210"/>
                </a:lnTo>
                <a:lnTo>
                  <a:pt x="173" y="209"/>
                </a:lnTo>
                <a:lnTo>
                  <a:pt x="172" y="209"/>
                </a:lnTo>
                <a:lnTo>
                  <a:pt x="172" y="207"/>
                </a:lnTo>
                <a:lnTo>
                  <a:pt x="173" y="207"/>
                </a:lnTo>
                <a:lnTo>
                  <a:pt x="173" y="206"/>
                </a:lnTo>
                <a:lnTo>
                  <a:pt x="172" y="206"/>
                </a:lnTo>
                <a:lnTo>
                  <a:pt x="170" y="206"/>
                </a:lnTo>
                <a:lnTo>
                  <a:pt x="170" y="205"/>
                </a:lnTo>
                <a:lnTo>
                  <a:pt x="170" y="203"/>
                </a:lnTo>
                <a:lnTo>
                  <a:pt x="170" y="202"/>
                </a:lnTo>
                <a:lnTo>
                  <a:pt x="169" y="200"/>
                </a:lnTo>
                <a:lnTo>
                  <a:pt x="170" y="200"/>
                </a:lnTo>
                <a:lnTo>
                  <a:pt x="172" y="200"/>
                </a:lnTo>
                <a:lnTo>
                  <a:pt x="173" y="200"/>
                </a:lnTo>
                <a:lnTo>
                  <a:pt x="175" y="200"/>
                </a:lnTo>
                <a:lnTo>
                  <a:pt x="176" y="200"/>
                </a:lnTo>
                <a:lnTo>
                  <a:pt x="178" y="200"/>
                </a:lnTo>
                <a:lnTo>
                  <a:pt x="179" y="200"/>
                </a:lnTo>
                <a:lnTo>
                  <a:pt x="179" y="199"/>
                </a:lnTo>
                <a:lnTo>
                  <a:pt x="180" y="199"/>
                </a:lnTo>
                <a:lnTo>
                  <a:pt x="180" y="197"/>
                </a:lnTo>
                <a:lnTo>
                  <a:pt x="182" y="197"/>
                </a:lnTo>
                <a:lnTo>
                  <a:pt x="183" y="196"/>
                </a:lnTo>
                <a:lnTo>
                  <a:pt x="185" y="196"/>
                </a:lnTo>
                <a:lnTo>
                  <a:pt x="185" y="195"/>
                </a:lnTo>
                <a:lnTo>
                  <a:pt x="186" y="193"/>
                </a:lnTo>
                <a:lnTo>
                  <a:pt x="188" y="193"/>
                </a:lnTo>
                <a:lnTo>
                  <a:pt x="189" y="193"/>
                </a:lnTo>
                <a:lnTo>
                  <a:pt x="188" y="193"/>
                </a:lnTo>
                <a:lnTo>
                  <a:pt x="189" y="192"/>
                </a:lnTo>
                <a:lnTo>
                  <a:pt x="189" y="190"/>
                </a:lnTo>
                <a:lnTo>
                  <a:pt x="190" y="189"/>
                </a:lnTo>
                <a:lnTo>
                  <a:pt x="192" y="189"/>
                </a:lnTo>
                <a:lnTo>
                  <a:pt x="192" y="187"/>
                </a:lnTo>
                <a:lnTo>
                  <a:pt x="193" y="187"/>
                </a:lnTo>
                <a:lnTo>
                  <a:pt x="195" y="187"/>
                </a:lnTo>
                <a:lnTo>
                  <a:pt x="196" y="187"/>
                </a:lnTo>
                <a:lnTo>
                  <a:pt x="198" y="187"/>
                </a:lnTo>
                <a:lnTo>
                  <a:pt x="199" y="187"/>
                </a:lnTo>
                <a:lnTo>
                  <a:pt x="200" y="186"/>
                </a:lnTo>
              </a:path>
            </a:pathLst>
          </a:custGeom>
          <a:solidFill>
            <a:schemeClr val="bg1"/>
          </a:solidFill>
          <a:ln w="3175" cmpd="sng">
            <a:solidFill>
              <a:srgbClr val="808080"/>
            </a:solidFill>
            <a:prstDash val="solid"/>
            <a:round/>
            <a:headEnd/>
            <a:tailEnd/>
          </a:ln>
        </p:spPr>
        <p:txBody>
          <a:bodyPr/>
          <a:lstStyle/>
          <a:p>
            <a:endParaRPr lang="en-US"/>
          </a:p>
        </p:txBody>
      </p:sp>
      <p:sp>
        <p:nvSpPr>
          <p:cNvPr id="14733" name="Freeform 997"/>
          <p:cNvSpPr>
            <a:spLocks/>
          </p:cNvSpPr>
          <p:nvPr/>
        </p:nvSpPr>
        <p:spPr bwMode="auto">
          <a:xfrm>
            <a:off x="3146425" y="4929188"/>
            <a:ext cx="295275" cy="155575"/>
          </a:xfrm>
          <a:custGeom>
            <a:avLst/>
            <a:gdLst>
              <a:gd name="T0" fmla="*/ 233 w 250"/>
              <a:gd name="T1" fmla="*/ 64 h 180"/>
              <a:gd name="T2" fmla="*/ 237 w 250"/>
              <a:gd name="T3" fmla="*/ 60 h 180"/>
              <a:gd name="T4" fmla="*/ 240 w 250"/>
              <a:gd name="T5" fmla="*/ 56 h 180"/>
              <a:gd name="T6" fmla="*/ 246 w 250"/>
              <a:gd name="T7" fmla="*/ 53 h 180"/>
              <a:gd name="T8" fmla="*/ 250 w 250"/>
              <a:gd name="T9" fmla="*/ 47 h 180"/>
              <a:gd name="T10" fmla="*/ 243 w 250"/>
              <a:gd name="T11" fmla="*/ 40 h 180"/>
              <a:gd name="T12" fmla="*/ 239 w 250"/>
              <a:gd name="T13" fmla="*/ 33 h 180"/>
              <a:gd name="T14" fmla="*/ 233 w 250"/>
              <a:gd name="T15" fmla="*/ 31 h 180"/>
              <a:gd name="T16" fmla="*/ 229 w 250"/>
              <a:gd name="T17" fmla="*/ 31 h 180"/>
              <a:gd name="T18" fmla="*/ 223 w 250"/>
              <a:gd name="T19" fmla="*/ 26 h 180"/>
              <a:gd name="T20" fmla="*/ 217 w 250"/>
              <a:gd name="T21" fmla="*/ 24 h 180"/>
              <a:gd name="T22" fmla="*/ 210 w 250"/>
              <a:gd name="T23" fmla="*/ 28 h 180"/>
              <a:gd name="T24" fmla="*/ 206 w 250"/>
              <a:gd name="T25" fmla="*/ 28 h 180"/>
              <a:gd name="T26" fmla="*/ 210 w 250"/>
              <a:gd name="T27" fmla="*/ 20 h 180"/>
              <a:gd name="T28" fmla="*/ 207 w 250"/>
              <a:gd name="T29" fmla="*/ 11 h 180"/>
              <a:gd name="T30" fmla="*/ 205 w 250"/>
              <a:gd name="T31" fmla="*/ 13 h 180"/>
              <a:gd name="T32" fmla="*/ 203 w 250"/>
              <a:gd name="T33" fmla="*/ 7 h 180"/>
              <a:gd name="T34" fmla="*/ 203 w 250"/>
              <a:gd name="T35" fmla="*/ 0 h 180"/>
              <a:gd name="T36" fmla="*/ 200 w 250"/>
              <a:gd name="T37" fmla="*/ 6 h 180"/>
              <a:gd name="T38" fmla="*/ 197 w 250"/>
              <a:gd name="T39" fmla="*/ 13 h 180"/>
              <a:gd name="T40" fmla="*/ 192 w 250"/>
              <a:gd name="T41" fmla="*/ 16 h 180"/>
              <a:gd name="T42" fmla="*/ 102 w 250"/>
              <a:gd name="T43" fmla="*/ 37 h 180"/>
              <a:gd name="T44" fmla="*/ 97 w 250"/>
              <a:gd name="T45" fmla="*/ 40 h 180"/>
              <a:gd name="T46" fmla="*/ 93 w 250"/>
              <a:gd name="T47" fmla="*/ 44 h 180"/>
              <a:gd name="T48" fmla="*/ 86 w 250"/>
              <a:gd name="T49" fmla="*/ 46 h 180"/>
              <a:gd name="T50" fmla="*/ 82 w 250"/>
              <a:gd name="T51" fmla="*/ 51 h 180"/>
              <a:gd name="T52" fmla="*/ 76 w 250"/>
              <a:gd name="T53" fmla="*/ 57 h 180"/>
              <a:gd name="T54" fmla="*/ 73 w 250"/>
              <a:gd name="T55" fmla="*/ 67 h 180"/>
              <a:gd name="T56" fmla="*/ 74 w 250"/>
              <a:gd name="T57" fmla="*/ 70 h 180"/>
              <a:gd name="T58" fmla="*/ 74 w 250"/>
              <a:gd name="T59" fmla="*/ 76 h 180"/>
              <a:gd name="T60" fmla="*/ 72 w 250"/>
              <a:gd name="T61" fmla="*/ 80 h 180"/>
              <a:gd name="T62" fmla="*/ 70 w 250"/>
              <a:gd name="T63" fmla="*/ 86 h 180"/>
              <a:gd name="T64" fmla="*/ 69 w 250"/>
              <a:gd name="T65" fmla="*/ 91 h 180"/>
              <a:gd name="T66" fmla="*/ 64 w 250"/>
              <a:gd name="T67" fmla="*/ 93 h 180"/>
              <a:gd name="T68" fmla="*/ 63 w 250"/>
              <a:gd name="T69" fmla="*/ 94 h 180"/>
              <a:gd name="T70" fmla="*/ 59 w 250"/>
              <a:gd name="T71" fmla="*/ 101 h 180"/>
              <a:gd name="T72" fmla="*/ 52 w 250"/>
              <a:gd name="T73" fmla="*/ 106 h 180"/>
              <a:gd name="T74" fmla="*/ 50 w 250"/>
              <a:gd name="T75" fmla="*/ 107 h 180"/>
              <a:gd name="T76" fmla="*/ 44 w 250"/>
              <a:gd name="T77" fmla="*/ 113 h 180"/>
              <a:gd name="T78" fmla="*/ 40 w 250"/>
              <a:gd name="T79" fmla="*/ 116 h 180"/>
              <a:gd name="T80" fmla="*/ 37 w 250"/>
              <a:gd name="T81" fmla="*/ 114 h 180"/>
              <a:gd name="T82" fmla="*/ 37 w 250"/>
              <a:gd name="T83" fmla="*/ 117 h 180"/>
              <a:gd name="T84" fmla="*/ 34 w 250"/>
              <a:gd name="T85" fmla="*/ 121 h 180"/>
              <a:gd name="T86" fmla="*/ 30 w 250"/>
              <a:gd name="T87" fmla="*/ 121 h 180"/>
              <a:gd name="T88" fmla="*/ 26 w 250"/>
              <a:gd name="T89" fmla="*/ 127 h 180"/>
              <a:gd name="T90" fmla="*/ 20 w 250"/>
              <a:gd name="T91" fmla="*/ 124 h 180"/>
              <a:gd name="T92" fmla="*/ 19 w 250"/>
              <a:gd name="T93" fmla="*/ 130 h 180"/>
              <a:gd name="T94" fmla="*/ 14 w 250"/>
              <a:gd name="T95" fmla="*/ 136 h 180"/>
              <a:gd name="T96" fmla="*/ 13 w 250"/>
              <a:gd name="T97" fmla="*/ 143 h 180"/>
              <a:gd name="T98" fmla="*/ 13 w 250"/>
              <a:gd name="T99" fmla="*/ 150 h 180"/>
              <a:gd name="T100" fmla="*/ 13 w 250"/>
              <a:gd name="T101" fmla="*/ 154 h 180"/>
              <a:gd name="T102" fmla="*/ 6 w 250"/>
              <a:gd name="T103" fmla="*/ 154 h 180"/>
              <a:gd name="T104" fmla="*/ 6 w 250"/>
              <a:gd name="T105" fmla="*/ 160 h 180"/>
              <a:gd name="T106" fmla="*/ 4 w 250"/>
              <a:gd name="T107" fmla="*/ 169 h 180"/>
              <a:gd name="T108" fmla="*/ 3 w 250"/>
              <a:gd name="T109" fmla="*/ 173 h 180"/>
              <a:gd name="T110" fmla="*/ 9 w 250"/>
              <a:gd name="T111" fmla="*/ 177 h 1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0"/>
              <a:gd name="T169" fmla="*/ 0 h 180"/>
              <a:gd name="T170" fmla="*/ 250 w 250"/>
              <a:gd name="T171" fmla="*/ 180 h 18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0" h="180">
                <a:moveTo>
                  <a:pt x="233" y="70"/>
                </a:moveTo>
                <a:lnTo>
                  <a:pt x="232" y="70"/>
                </a:lnTo>
                <a:lnTo>
                  <a:pt x="232" y="69"/>
                </a:lnTo>
                <a:lnTo>
                  <a:pt x="233" y="67"/>
                </a:lnTo>
                <a:lnTo>
                  <a:pt x="233" y="66"/>
                </a:lnTo>
                <a:lnTo>
                  <a:pt x="232" y="64"/>
                </a:lnTo>
                <a:lnTo>
                  <a:pt x="233" y="64"/>
                </a:lnTo>
                <a:lnTo>
                  <a:pt x="233" y="63"/>
                </a:lnTo>
                <a:lnTo>
                  <a:pt x="235" y="63"/>
                </a:lnTo>
                <a:lnTo>
                  <a:pt x="236" y="63"/>
                </a:lnTo>
                <a:lnTo>
                  <a:pt x="236" y="61"/>
                </a:lnTo>
                <a:lnTo>
                  <a:pt x="237" y="61"/>
                </a:lnTo>
                <a:lnTo>
                  <a:pt x="239" y="61"/>
                </a:lnTo>
                <a:lnTo>
                  <a:pt x="237" y="60"/>
                </a:lnTo>
                <a:lnTo>
                  <a:pt x="237" y="59"/>
                </a:lnTo>
                <a:lnTo>
                  <a:pt x="239" y="59"/>
                </a:lnTo>
                <a:lnTo>
                  <a:pt x="239" y="60"/>
                </a:lnTo>
                <a:lnTo>
                  <a:pt x="240" y="60"/>
                </a:lnTo>
                <a:lnTo>
                  <a:pt x="240" y="59"/>
                </a:lnTo>
                <a:lnTo>
                  <a:pt x="240" y="57"/>
                </a:lnTo>
                <a:lnTo>
                  <a:pt x="240" y="56"/>
                </a:lnTo>
                <a:lnTo>
                  <a:pt x="242" y="56"/>
                </a:lnTo>
                <a:lnTo>
                  <a:pt x="243" y="54"/>
                </a:lnTo>
                <a:lnTo>
                  <a:pt x="245" y="54"/>
                </a:lnTo>
                <a:lnTo>
                  <a:pt x="246" y="54"/>
                </a:lnTo>
                <a:lnTo>
                  <a:pt x="246" y="53"/>
                </a:lnTo>
                <a:lnTo>
                  <a:pt x="247" y="53"/>
                </a:lnTo>
                <a:lnTo>
                  <a:pt x="246" y="53"/>
                </a:lnTo>
                <a:lnTo>
                  <a:pt x="246" y="51"/>
                </a:lnTo>
                <a:lnTo>
                  <a:pt x="246" y="50"/>
                </a:lnTo>
                <a:lnTo>
                  <a:pt x="246" y="49"/>
                </a:lnTo>
                <a:lnTo>
                  <a:pt x="247" y="49"/>
                </a:lnTo>
                <a:lnTo>
                  <a:pt x="247" y="47"/>
                </a:lnTo>
                <a:lnTo>
                  <a:pt x="249" y="47"/>
                </a:lnTo>
                <a:lnTo>
                  <a:pt x="250" y="47"/>
                </a:lnTo>
                <a:lnTo>
                  <a:pt x="250" y="46"/>
                </a:lnTo>
                <a:lnTo>
                  <a:pt x="249" y="46"/>
                </a:lnTo>
                <a:lnTo>
                  <a:pt x="249" y="44"/>
                </a:lnTo>
                <a:lnTo>
                  <a:pt x="247" y="43"/>
                </a:lnTo>
                <a:lnTo>
                  <a:pt x="246" y="41"/>
                </a:lnTo>
                <a:lnTo>
                  <a:pt x="245" y="41"/>
                </a:lnTo>
                <a:lnTo>
                  <a:pt x="243" y="40"/>
                </a:lnTo>
                <a:lnTo>
                  <a:pt x="243" y="39"/>
                </a:lnTo>
                <a:lnTo>
                  <a:pt x="243" y="37"/>
                </a:lnTo>
                <a:lnTo>
                  <a:pt x="243" y="36"/>
                </a:lnTo>
                <a:lnTo>
                  <a:pt x="242" y="36"/>
                </a:lnTo>
                <a:lnTo>
                  <a:pt x="240" y="34"/>
                </a:lnTo>
                <a:lnTo>
                  <a:pt x="239" y="34"/>
                </a:lnTo>
                <a:lnTo>
                  <a:pt x="239" y="33"/>
                </a:lnTo>
                <a:lnTo>
                  <a:pt x="237" y="33"/>
                </a:lnTo>
                <a:lnTo>
                  <a:pt x="237" y="31"/>
                </a:lnTo>
                <a:lnTo>
                  <a:pt x="237" y="30"/>
                </a:lnTo>
                <a:lnTo>
                  <a:pt x="236" y="30"/>
                </a:lnTo>
                <a:lnTo>
                  <a:pt x="236" y="31"/>
                </a:lnTo>
                <a:lnTo>
                  <a:pt x="235" y="31"/>
                </a:lnTo>
                <a:lnTo>
                  <a:pt x="233" y="31"/>
                </a:lnTo>
                <a:lnTo>
                  <a:pt x="233" y="30"/>
                </a:lnTo>
                <a:lnTo>
                  <a:pt x="233" y="28"/>
                </a:lnTo>
                <a:lnTo>
                  <a:pt x="232" y="28"/>
                </a:lnTo>
                <a:lnTo>
                  <a:pt x="230" y="28"/>
                </a:lnTo>
                <a:lnTo>
                  <a:pt x="230" y="30"/>
                </a:lnTo>
                <a:lnTo>
                  <a:pt x="229" y="30"/>
                </a:lnTo>
                <a:lnTo>
                  <a:pt x="229" y="31"/>
                </a:lnTo>
                <a:lnTo>
                  <a:pt x="227" y="31"/>
                </a:lnTo>
                <a:lnTo>
                  <a:pt x="227" y="30"/>
                </a:lnTo>
                <a:lnTo>
                  <a:pt x="226" y="30"/>
                </a:lnTo>
                <a:lnTo>
                  <a:pt x="225" y="28"/>
                </a:lnTo>
                <a:lnTo>
                  <a:pt x="225" y="27"/>
                </a:lnTo>
                <a:lnTo>
                  <a:pt x="225" y="26"/>
                </a:lnTo>
                <a:lnTo>
                  <a:pt x="223" y="26"/>
                </a:lnTo>
                <a:lnTo>
                  <a:pt x="225" y="24"/>
                </a:lnTo>
                <a:lnTo>
                  <a:pt x="223" y="24"/>
                </a:lnTo>
                <a:lnTo>
                  <a:pt x="222" y="24"/>
                </a:lnTo>
                <a:lnTo>
                  <a:pt x="222" y="23"/>
                </a:lnTo>
                <a:lnTo>
                  <a:pt x="220" y="23"/>
                </a:lnTo>
                <a:lnTo>
                  <a:pt x="219" y="24"/>
                </a:lnTo>
                <a:lnTo>
                  <a:pt x="217" y="24"/>
                </a:lnTo>
                <a:lnTo>
                  <a:pt x="216" y="24"/>
                </a:lnTo>
                <a:lnTo>
                  <a:pt x="215" y="24"/>
                </a:lnTo>
                <a:lnTo>
                  <a:pt x="213" y="26"/>
                </a:lnTo>
                <a:lnTo>
                  <a:pt x="213" y="27"/>
                </a:lnTo>
                <a:lnTo>
                  <a:pt x="212" y="27"/>
                </a:lnTo>
                <a:lnTo>
                  <a:pt x="212" y="28"/>
                </a:lnTo>
                <a:lnTo>
                  <a:pt x="210" y="28"/>
                </a:lnTo>
                <a:lnTo>
                  <a:pt x="209" y="28"/>
                </a:lnTo>
                <a:lnTo>
                  <a:pt x="209" y="30"/>
                </a:lnTo>
                <a:lnTo>
                  <a:pt x="207" y="30"/>
                </a:lnTo>
                <a:lnTo>
                  <a:pt x="206" y="30"/>
                </a:lnTo>
                <a:lnTo>
                  <a:pt x="206" y="28"/>
                </a:lnTo>
                <a:lnTo>
                  <a:pt x="205" y="28"/>
                </a:lnTo>
                <a:lnTo>
                  <a:pt x="206" y="28"/>
                </a:lnTo>
                <a:lnTo>
                  <a:pt x="206" y="27"/>
                </a:lnTo>
                <a:lnTo>
                  <a:pt x="207" y="27"/>
                </a:lnTo>
                <a:lnTo>
                  <a:pt x="209" y="26"/>
                </a:lnTo>
                <a:lnTo>
                  <a:pt x="209" y="24"/>
                </a:lnTo>
                <a:lnTo>
                  <a:pt x="209" y="23"/>
                </a:lnTo>
                <a:lnTo>
                  <a:pt x="209" y="21"/>
                </a:lnTo>
                <a:lnTo>
                  <a:pt x="210" y="20"/>
                </a:lnTo>
                <a:lnTo>
                  <a:pt x="210" y="18"/>
                </a:lnTo>
                <a:lnTo>
                  <a:pt x="210" y="17"/>
                </a:lnTo>
                <a:lnTo>
                  <a:pt x="210" y="16"/>
                </a:lnTo>
                <a:lnTo>
                  <a:pt x="209" y="16"/>
                </a:lnTo>
                <a:lnTo>
                  <a:pt x="209" y="14"/>
                </a:lnTo>
                <a:lnTo>
                  <a:pt x="209" y="13"/>
                </a:lnTo>
                <a:lnTo>
                  <a:pt x="207" y="11"/>
                </a:lnTo>
                <a:lnTo>
                  <a:pt x="207" y="10"/>
                </a:lnTo>
                <a:lnTo>
                  <a:pt x="206" y="10"/>
                </a:lnTo>
                <a:lnTo>
                  <a:pt x="206" y="11"/>
                </a:lnTo>
                <a:lnTo>
                  <a:pt x="207" y="13"/>
                </a:lnTo>
                <a:lnTo>
                  <a:pt x="207" y="14"/>
                </a:lnTo>
                <a:lnTo>
                  <a:pt x="206" y="14"/>
                </a:lnTo>
                <a:lnTo>
                  <a:pt x="205" y="13"/>
                </a:lnTo>
                <a:lnTo>
                  <a:pt x="203" y="13"/>
                </a:lnTo>
                <a:lnTo>
                  <a:pt x="203" y="11"/>
                </a:lnTo>
                <a:lnTo>
                  <a:pt x="202" y="11"/>
                </a:lnTo>
                <a:lnTo>
                  <a:pt x="203" y="10"/>
                </a:lnTo>
                <a:lnTo>
                  <a:pt x="205" y="10"/>
                </a:lnTo>
                <a:lnTo>
                  <a:pt x="205" y="8"/>
                </a:lnTo>
                <a:lnTo>
                  <a:pt x="203" y="7"/>
                </a:lnTo>
                <a:lnTo>
                  <a:pt x="203" y="6"/>
                </a:lnTo>
                <a:lnTo>
                  <a:pt x="203" y="4"/>
                </a:lnTo>
                <a:lnTo>
                  <a:pt x="205" y="4"/>
                </a:lnTo>
                <a:lnTo>
                  <a:pt x="205" y="3"/>
                </a:lnTo>
                <a:lnTo>
                  <a:pt x="203" y="3"/>
                </a:lnTo>
                <a:lnTo>
                  <a:pt x="203" y="1"/>
                </a:lnTo>
                <a:lnTo>
                  <a:pt x="203" y="0"/>
                </a:lnTo>
                <a:lnTo>
                  <a:pt x="202" y="0"/>
                </a:lnTo>
                <a:lnTo>
                  <a:pt x="200" y="0"/>
                </a:lnTo>
                <a:lnTo>
                  <a:pt x="200" y="1"/>
                </a:lnTo>
                <a:lnTo>
                  <a:pt x="202" y="3"/>
                </a:lnTo>
                <a:lnTo>
                  <a:pt x="200" y="3"/>
                </a:lnTo>
                <a:lnTo>
                  <a:pt x="200" y="4"/>
                </a:lnTo>
                <a:lnTo>
                  <a:pt x="200" y="6"/>
                </a:lnTo>
                <a:lnTo>
                  <a:pt x="200" y="7"/>
                </a:lnTo>
                <a:lnTo>
                  <a:pt x="200" y="8"/>
                </a:lnTo>
                <a:lnTo>
                  <a:pt x="200" y="10"/>
                </a:lnTo>
                <a:lnTo>
                  <a:pt x="200" y="11"/>
                </a:lnTo>
                <a:lnTo>
                  <a:pt x="199" y="11"/>
                </a:lnTo>
                <a:lnTo>
                  <a:pt x="197" y="11"/>
                </a:lnTo>
                <a:lnTo>
                  <a:pt x="197" y="13"/>
                </a:lnTo>
                <a:lnTo>
                  <a:pt x="196" y="13"/>
                </a:lnTo>
                <a:lnTo>
                  <a:pt x="196" y="14"/>
                </a:lnTo>
                <a:lnTo>
                  <a:pt x="196" y="16"/>
                </a:lnTo>
                <a:lnTo>
                  <a:pt x="196" y="17"/>
                </a:lnTo>
                <a:lnTo>
                  <a:pt x="195" y="17"/>
                </a:lnTo>
                <a:lnTo>
                  <a:pt x="193" y="17"/>
                </a:lnTo>
                <a:lnTo>
                  <a:pt x="192" y="16"/>
                </a:lnTo>
                <a:lnTo>
                  <a:pt x="192" y="14"/>
                </a:lnTo>
                <a:lnTo>
                  <a:pt x="162" y="21"/>
                </a:lnTo>
                <a:lnTo>
                  <a:pt x="122" y="31"/>
                </a:lnTo>
                <a:lnTo>
                  <a:pt x="103" y="34"/>
                </a:lnTo>
                <a:lnTo>
                  <a:pt x="102" y="34"/>
                </a:lnTo>
                <a:lnTo>
                  <a:pt x="102" y="36"/>
                </a:lnTo>
                <a:lnTo>
                  <a:pt x="102" y="37"/>
                </a:lnTo>
                <a:lnTo>
                  <a:pt x="100" y="37"/>
                </a:lnTo>
                <a:lnTo>
                  <a:pt x="100" y="39"/>
                </a:lnTo>
                <a:lnTo>
                  <a:pt x="99" y="39"/>
                </a:lnTo>
                <a:lnTo>
                  <a:pt x="99" y="40"/>
                </a:lnTo>
                <a:lnTo>
                  <a:pt x="97" y="40"/>
                </a:lnTo>
                <a:lnTo>
                  <a:pt x="99" y="40"/>
                </a:lnTo>
                <a:lnTo>
                  <a:pt x="97" y="40"/>
                </a:lnTo>
                <a:lnTo>
                  <a:pt x="97" y="41"/>
                </a:lnTo>
                <a:lnTo>
                  <a:pt x="97" y="43"/>
                </a:lnTo>
                <a:lnTo>
                  <a:pt x="96" y="43"/>
                </a:lnTo>
                <a:lnTo>
                  <a:pt x="96" y="44"/>
                </a:lnTo>
                <a:lnTo>
                  <a:pt x="94" y="44"/>
                </a:lnTo>
                <a:lnTo>
                  <a:pt x="93" y="46"/>
                </a:lnTo>
                <a:lnTo>
                  <a:pt x="93" y="44"/>
                </a:lnTo>
                <a:lnTo>
                  <a:pt x="92" y="44"/>
                </a:lnTo>
                <a:lnTo>
                  <a:pt x="90" y="44"/>
                </a:lnTo>
                <a:lnTo>
                  <a:pt x="89" y="44"/>
                </a:lnTo>
                <a:lnTo>
                  <a:pt x="87" y="44"/>
                </a:lnTo>
                <a:lnTo>
                  <a:pt x="86" y="46"/>
                </a:lnTo>
                <a:lnTo>
                  <a:pt x="86" y="44"/>
                </a:lnTo>
                <a:lnTo>
                  <a:pt x="86" y="46"/>
                </a:lnTo>
                <a:lnTo>
                  <a:pt x="86" y="47"/>
                </a:lnTo>
                <a:lnTo>
                  <a:pt x="86" y="49"/>
                </a:lnTo>
                <a:lnTo>
                  <a:pt x="86" y="50"/>
                </a:lnTo>
                <a:lnTo>
                  <a:pt x="84" y="50"/>
                </a:lnTo>
                <a:lnTo>
                  <a:pt x="84" y="51"/>
                </a:lnTo>
                <a:lnTo>
                  <a:pt x="83" y="51"/>
                </a:lnTo>
                <a:lnTo>
                  <a:pt x="82" y="51"/>
                </a:lnTo>
                <a:lnTo>
                  <a:pt x="80" y="53"/>
                </a:lnTo>
                <a:lnTo>
                  <a:pt x="80" y="54"/>
                </a:lnTo>
                <a:lnTo>
                  <a:pt x="79" y="54"/>
                </a:lnTo>
                <a:lnTo>
                  <a:pt x="79" y="56"/>
                </a:lnTo>
                <a:lnTo>
                  <a:pt x="79" y="57"/>
                </a:lnTo>
                <a:lnTo>
                  <a:pt x="77" y="57"/>
                </a:lnTo>
                <a:lnTo>
                  <a:pt x="76" y="57"/>
                </a:lnTo>
                <a:lnTo>
                  <a:pt x="74" y="59"/>
                </a:lnTo>
                <a:lnTo>
                  <a:pt x="74" y="60"/>
                </a:lnTo>
                <a:lnTo>
                  <a:pt x="73" y="61"/>
                </a:lnTo>
                <a:lnTo>
                  <a:pt x="73" y="63"/>
                </a:lnTo>
                <a:lnTo>
                  <a:pt x="73" y="64"/>
                </a:lnTo>
                <a:lnTo>
                  <a:pt x="73" y="66"/>
                </a:lnTo>
                <a:lnTo>
                  <a:pt x="73" y="67"/>
                </a:lnTo>
                <a:lnTo>
                  <a:pt x="74" y="69"/>
                </a:lnTo>
                <a:lnTo>
                  <a:pt x="73" y="69"/>
                </a:lnTo>
                <a:lnTo>
                  <a:pt x="73" y="70"/>
                </a:lnTo>
                <a:lnTo>
                  <a:pt x="74" y="70"/>
                </a:lnTo>
                <a:lnTo>
                  <a:pt x="74" y="69"/>
                </a:lnTo>
                <a:lnTo>
                  <a:pt x="76" y="70"/>
                </a:lnTo>
                <a:lnTo>
                  <a:pt x="74" y="70"/>
                </a:lnTo>
                <a:lnTo>
                  <a:pt x="76" y="70"/>
                </a:lnTo>
                <a:lnTo>
                  <a:pt x="76" y="71"/>
                </a:lnTo>
                <a:lnTo>
                  <a:pt x="76" y="73"/>
                </a:lnTo>
                <a:lnTo>
                  <a:pt x="77" y="73"/>
                </a:lnTo>
                <a:lnTo>
                  <a:pt x="77" y="74"/>
                </a:lnTo>
                <a:lnTo>
                  <a:pt x="76" y="74"/>
                </a:lnTo>
                <a:lnTo>
                  <a:pt x="74" y="76"/>
                </a:lnTo>
                <a:lnTo>
                  <a:pt x="74" y="77"/>
                </a:lnTo>
                <a:lnTo>
                  <a:pt x="73" y="77"/>
                </a:lnTo>
                <a:lnTo>
                  <a:pt x="73" y="79"/>
                </a:lnTo>
                <a:lnTo>
                  <a:pt x="74" y="79"/>
                </a:lnTo>
                <a:lnTo>
                  <a:pt x="74" y="80"/>
                </a:lnTo>
                <a:lnTo>
                  <a:pt x="73" y="80"/>
                </a:lnTo>
                <a:lnTo>
                  <a:pt x="72" y="80"/>
                </a:lnTo>
                <a:lnTo>
                  <a:pt x="70" y="81"/>
                </a:lnTo>
                <a:lnTo>
                  <a:pt x="69" y="83"/>
                </a:lnTo>
                <a:lnTo>
                  <a:pt x="70" y="83"/>
                </a:lnTo>
                <a:lnTo>
                  <a:pt x="69" y="83"/>
                </a:lnTo>
                <a:lnTo>
                  <a:pt x="69" y="84"/>
                </a:lnTo>
                <a:lnTo>
                  <a:pt x="69" y="86"/>
                </a:lnTo>
                <a:lnTo>
                  <a:pt x="70" y="86"/>
                </a:lnTo>
                <a:lnTo>
                  <a:pt x="70" y="87"/>
                </a:lnTo>
                <a:lnTo>
                  <a:pt x="70" y="89"/>
                </a:lnTo>
                <a:lnTo>
                  <a:pt x="72" y="89"/>
                </a:lnTo>
                <a:lnTo>
                  <a:pt x="70" y="89"/>
                </a:lnTo>
                <a:lnTo>
                  <a:pt x="70" y="90"/>
                </a:lnTo>
                <a:lnTo>
                  <a:pt x="69" y="90"/>
                </a:lnTo>
                <a:lnTo>
                  <a:pt x="69" y="91"/>
                </a:lnTo>
                <a:lnTo>
                  <a:pt x="70" y="91"/>
                </a:lnTo>
                <a:lnTo>
                  <a:pt x="70" y="93"/>
                </a:lnTo>
                <a:lnTo>
                  <a:pt x="69" y="93"/>
                </a:lnTo>
                <a:lnTo>
                  <a:pt x="67" y="93"/>
                </a:lnTo>
                <a:lnTo>
                  <a:pt x="67" y="94"/>
                </a:lnTo>
                <a:lnTo>
                  <a:pt x="66" y="93"/>
                </a:lnTo>
                <a:lnTo>
                  <a:pt x="64" y="93"/>
                </a:lnTo>
                <a:lnTo>
                  <a:pt x="64" y="94"/>
                </a:lnTo>
                <a:lnTo>
                  <a:pt x="64" y="93"/>
                </a:lnTo>
                <a:lnTo>
                  <a:pt x="63" y="93"/>
                </a:lnTo>
                <a:lnTo>
                  <a:pt x="62" y="93"/>
                </a:lnTo>
                <a:lnTo>
                  <a:pt x="63" y="93"/>
                </a:lnTo>
                <a:lnTo>
                  <a:pt x="62" y="94"/>
                </a:lnTo>
                <a:lnTo>
                  <a:pt x="63" y="94"/>
                </a:lnTo>
                <a:lnTo>
                  <a:pt x="62" y="94"/>
                </a:lnTo>
                <a:lnTo>
                  <a:pt x="60" y="96"/>
                </a:lnTo>
                <a:lnTo>
                  <a:pt x="62" y="97"/>
                </a:lnTo>
                <a:lnTo>
                  <a:pt x="60" y="97"/>
                </a:lnTo>
                <a:lnTo>
                  <a:pt x="60" y="99"/>
                </a:lnTo>
                <a:lnTo>
                  <a:pt x="60" y="100"/>
                </a:lnTo>
                <a:lnTo>
                  <a:pt x="59" y="101"/>
                </a:lnTo>
                <a:lnTo>
                  <a:pt x="57" y="101"/>
                </a:lnTo>
                <a:lnTo>
                  <a:pt x="57" y="103"/>
                </a:lnTo>
                <a:lnTo>
                  <a:pt x="56" y="103"/>
                </a:lnTo>
                <a:lnTo>
                  <a:pt x="54" y="103"/>
                </a:lnTo>
                <a:lnTo>
                  <a:pt x="53" y="104"/>
                </a:lnTo>
                <a:lnTo>
                  <a:pt x="52" y="104"/>
                </a:lnTo>
                <a:lnTo>
                  <a:pt x="52" y="106"/>
                </a:lnTo>
                <a:lnTo>
                  <a:pt x="50" y="106"/>
                </a:lnTo>
                <a:lnTo>
                  <a:pt x="50" y="104"/>
                </a:lnTo>
                <a:lnTo>
                  <a:pt x="49" y="106"/>
                </a:lnTo>
                <a:lnTo>
                  <a:pt x="47" y="106"/>
                </a:lnTo>
                <a:lnTo>
                  <a:pt x="47" y="107"/>
                </a:lnTo>
                <a:lnTo>
                  <a:pt x="49" y="107"/>
                </a:lnTo>
                <a:lnTo>
                  <a:pt x="50" y="107"/>
                </a:lnTo>
                <a:lnTo>
                  <a:pt x="50" y="109"/>
                </a:lnTo>
                <a:lnTo>
                  <a:pt x="49" y="109"/>
                </a:lnTo>
                <a:lnTo>
                  <a:pt x="47" y="110"/>
                </a:lnTo>
                <a:lnTo>
                  <a:pt x="46" y="110"/>
                </a:lnTo>
                <a:lnTo>
                  <a:pt x="46" y="111"/>
                </a:lnTo>
                <a:lnTo>
                  <a:pt x="44" y="111"/>
                </a:lnTo>
                <a:lnTo>
                  <a:pt x="44" y="113"/>
                </a:lnTo>
                <a:lnTo>
                  <a:pt x="43" y="113"/>
                </a:lnTo>
                <a:lnTo>
                  <a:pt x="43" y="114"/>
                </a:lnTo>
                <a:lnTo>
                  <a:pt x="44" y="114"/>
                </a:lnTo>
                <a:lnTo>
                  <a:pt x="43" y="114"/>
                </a:lnTo>
                <a:lnTo>
                  <a:pt x="42" y="114"/>
                </a:lnTo>
                <a:lnTo>
                  <a:pt x="42" y="116"/>
                </a:lnTo>
                <a:lnTo>
                  <a:pt x="40" y="116"/>
                </a:lnTo>
                <a:lnTo>
                  <a:pt x="40" y="114"/>
                </a:lnTo>
                <a:lnTo>
                  <a:pt x="42" y="114"/>
                </a:lnTo>
                <a:lnTo>
                  <a:pt x="40" y="113"/>
                </a:lnTo>
                <a:lnTo>
                  <a:pt x="39" y="114"/>
                </a:lnTo>
                <a:lnTo>
                  <a:pt x="37" y="114"/>
                </a:lnTo>
                <a:lnTo>
                  <a:pt x="37" y="113"/>
                </a:lnTo>
                <a:lnTo>
                  <a:pt x="37" y="114"/>
                </a:lnTo>
                <a:lnTo>
                  <a:pt x="36" y="114"/>
                </a:lnTo>
                <a:lnTo>
                  <a:pt x="36" y="113"/>
                </a:lnTo>
                <a:lnTo>
                  <a:pt x="34" y="113"/>
                </a:lnTo>
                <a:lnTo>
                  <a:pt x="34" y="114"/>
                </a:lnTo>
                <a:lnTo>
                  <a:pt x="36" y="116"/>
                </a:lnTo>
                <a:lnTo>
                  <a:pt x="36" y="117"/>
                </a:lnTo>
                <a:lnTo>
                  <a:pt x="37" y="117"/>
                </a:lnTo>
                <a:lnTo>
                  <a:pt x="37" y="119"/>
                </a:lnTo>
                <a:lnTo>
                  <a:pt x="37" y="120"/>
                </a:lnTo>
                <a:lnTo>
                  <a:pt x="36" y="120"/>
                </a:lnTo>
                <a:lnTo>
                  <a:pt x="36" y="121"/>
                </a:lnTo>
                <a:lnTo>
                  <a:pt x="37" y="121"/>
                </a:lnTo>
                <a:lnTo>
                  <a:pt x="36" y="121"/>
                </a:lnTo>
                <a:lnTo>
                  <a:pt x="34" y="121"/>
                </a:lnTo>
                <a:lnTo>
                  <a:pt x="36" y="121"/>
                </a:lnTo>
                <a:lnTo>
                  <a:pt x="34" y="121"/>
                </a:lnTo>
                <a:lnTo>
                  <a:pt x="33" y="121"/>
                </a:lnTo>
                <a:lnTo>
                  <a:pt x="33" y="120"/>
                </a:lnTo>
                <a:lnTo>
                  <a:pt x="32" y="120"/>
                </a:lnTo>
                <a:lnTo>
                  <a:pt x="30" y="120"/>
                </a:lnTo>
                <a:lnTo>
                  <a:pt x="30" y="121"/>
                </a:lnTo>
                <a:lnTo>
                  <a:pt x="29" y="121"/>
                </a:lnTo>
                <a:lnTo>
                  <a:pt x="27" y="121"/>
                </a:lnTo>
                <a:lnTo>
                  <a:pt x="27" y="123"/>
                </a:lnTo>
                <a:lnTo>
                  <a:pt x="26" y="123"/>
                </a:lnTo>
                <a:lnTo>
                  <a:pt x="26" y="124"/>
                </a:lnTo>
                <a:lnTo>
                  <a:pt x="26" y="126"/>
                </a:lnTo>
                <a:lnTo>
                  <a:pt x="26" y="127"/>
                </a:lnTo>
                <a:lnTo>
                  <a:pt x="24" y="127"/>
                </a:lnTo>
                <a:lnTo>
                  <a:pt x="23" y="127"/>
                </a:lnTo>
                <a:lnTo>
                  <a:pt x="22" y="126"/>
                </a:lnTo>
                <a:lnTo>
                  <a:pt x="22" y="124"/>
                </a:lnTo>
                <a:lnTo>
                  <a:pt x="20" y="124"/>
                </a:lnTo>
                <a:lnTo>
                  <a:pt x="20" y="126"/>
                </a:lnTo>
                <a:lnTo>
                  <a:pt x="20" y="124"/>
                </a:lnTo>
                <a:lnTo>
                  <a:pt x="19" y="124"/>
                </a:lnTo>
                <a:lnTo>
                  <a:pt x="17" y="124"/>
                </a:lnTo>
                <a:lnTo>
                  <a:pt x="17" y="126"/>
                </a:lnTo>
                <a:lnTo>
                  <a:pt x="17" y="127"/>
                </a:lnTo>
                <a:lnTo>
                  <a:pt x="17" y="129"/>
                </a:lnTo>
                <a:lnTo>
                  <a:pt x="17" y="130"/>
                </a:lnTo>
                <a:lnTo>
                  <a:pt x="19" y="130"/>
                </a:lnTo>
                <a:lnTo>
                  <a:pt x="19" y="131"/>
                </a:lnTo>
                <a:lnTo>
                  <a:pt x="17" y="131"/>
                </a:lnTo>
                <a:lnTo>
                  <a:pt x="17" y="133"/>
                </a:lnTo>
                <a:lnTo>
                  <a:pt x="17" y="134"/>
                </a:lnTo>
                <a:lnTo>
                  <a:pt x="16" y="134"/>
                </a:lnTo>
                <a:lnTo>
                  <a:pt x="16" y="136"/>
                </a:lnTo>
                <a:lnTo>
                  <a:pt x="14" y="136"/>
                </a:lnTo>
                <a:lnTo>
                  <a:pt x="14" y="137"/>
                </a:lnTo>
                <a:lnTo>
                  <a:pt x="14" y="139"/>
                </a:lnTo>
                <a:lnTo>
                  <a:pt x="13" y="139"/>
                </a:lnTo>
                <a:lnTo>
                  <a:pt x="13" y="140"/>
                </a:lnTo>
                <a:lnTo>
                  <a:pt x="11" y="140"/>
                </a:lnTo>
                <a:lnTo>
                  <a:pt x="11" y="141"/>
                </a:lnTo>
                <a:lnTo>
                  <a:pt x="13" y="143"/>
                </a:lnTo>
                <a:lnTo>
                  <a:pt x="11" y="143"/>
                </a:lnTo>
                <a:lnTo>
                  <a:pt x="11" y="144"/>
                </a:lnTo>
                <a:lnTo>
                  <a:pt x="11" y="146"/>
                </a:lnTo>
                <a:lnTo>
                  <a:pt x="11" y="147"/>
                </a:lnTo>
                <a:lnTo>
                  <a:pt x="11" y="149"/>
                </a:lnTo>
                <a:lnTo>
                  <a:pt x="11" y="150"/>
                </a:lnTo>
                <a:lnTo>
                  <a:pt x="13" y="150"/>
                </a:lnTo>
                <a:lnTo>
                  <a:pt x="13" y="151"/>
                </a:lnTo>
                <a:lnTo>
                  <a:pt x="11" y="151"/>
                </a:lnTo>
                <a:lnTo>
                  <a:pt x="11" y="153"/>
                </a:lnTo>
                <a:lnTo>
                  <a:pt x="13" y="151"/>
                </a:lnTo>
                <a:lnTo>
                  <a:pt x="14" y="153"/>
                </a:lnTo>
                <a:lnTo>
                  <a:pt x="13" y="153"/>
                </a:lnTo>
                <a:lnTo>
                  <a:pt x="13" y="154"/>
                </a:lnTo>
                <a:lnTo>
                  <a:pt x="11" y="154"/>
                </a:lnTo>
                <a:lnTo>
                  <a:pt x="11" y="153"/>
                </a:lnTo>
                <a:lnTo>
                  <a:pt x="11" y="154"/>
                </a:lnTo>
                <a:lnTo>
                  <a:pt x="10" y="154"/>
                </a:lnTo>
                <a:lnTo>
                  <a:pt x="9" y="154"/>
                </a:lnTo>
                <a:lnTo>
                  <a:pt x="7" y="154"/>
                </a:lnTo>
                <a:lnTo>
                  <a:pt x="6" y="154"/>
                </a:lnTo>
                <a:lnTo>
                  <a:pt x="4" y="154"/>
                </a:lnTo>
                <a:lnTo>
                  <a:pt x="4" y="156"/>
                </a:lnTo>
                <a:lnTo>
                  <a:pt x="6" y="156"/>
                </a:lnTo>
                <a:lnTo>
                  <a:pt x="6" y="157"/>
                </a:lnTo>
                <a:lnTo>
                  <a:pt x="7" y="157"/>
                </a:lnTo>
                <a:lnTo>
                  <a:pt x="7" y="159"/>
                </a:lnTo>
                <a:lnTo>
                  <a:pt x="6" y="160"/>
                </a:lnTo>
                <a:lnTo>
                  <a:pt x="6" y="161"/>
                </a:lnTo>
                <a:lnTo>
                  <a:pt x="7" y="163"/>
                </a:lnTo>
                <a:lnTo>
                  <a:pt x="7" y="166"/>
                </a:lnTo>
                <a:lnTo>
                  <a:pt x="7" y="167"/>
                </a:lnTo>
                <a:lnTo>
                  <a:pt x="6" y="167"/>
                </a:lnTo>
                <a:lnTo>
                  <a:pt x="4" y="167"/>
                </a:lnTo>
                <a:lnTo>
                  <a:pt x="4" y="169"/>
                </a:lnTo>
                <a:lnTo>
                  <a:pt x="3" y="169"/>
                </a:lnTo>
                <a:lnTo>
                  <a:pt x="1" y="169"/>
                </a:lnTo>
                <a:lnTo>
                  <a:pt x="0" y="169"/>
                </a:lnTo>
                <a:lnTo>
                  <a:pt x="0" y="170"/>
                </a:lnTo>
                <a:lnTo>
                  <a:pt x="1" y="171"/>
                </a:lnTo>
                <a:lnTo>
                  <a:pt x="3" y="171"/>
                </a:lnTo>
                <a:lnTo>
                  <a:pt x="3" y="173"/>
                </a:lnTo>
                <a:lnTo>
                  <a:pt x="3" y="174"/>
                </a:lnTo>
                <a:lnTo>
                  <a:pt x="3" y="176"/>
                </a:lnTo>
                <a:lnTo>
                  <a:pt x="3" y="177"/>
                </a:lnTo>
                <a:lnTo>
                  <a:pt x="4" y="177"/>
                </a:lnTo>
                <a:lnTo>
                  <a:pt x="6" y="177"/>
                </a:lnTo>
                <a:lnTo>
                  <a:pt x="7" y="177"/>
                </a:lnTo>
                <a:lnTo>
                  <a:pt x="9" y="177"/>
                </a:lnTo>
                <a:lnTo>
                  <a:pt x="9" y="179"/>
                </a:lnTo>
                <a:lnTo>
                  <a:pt x="10" y="179"/>
                </a:lnTo>
                <a:lnTo>
                  <a:pt x="11" y="179"/>
                </a:lnTo>
                <a:lnTo>
                  <a:pt x="13" y="179"/>
                </a:lnTo>
                <a:lnTo>
                  <a:pt x="14" y="179"/>
                </a:lnTo>
                <a:lnTo>
                  <a:pt x="16" y="180"/>
                </a:lnTo>
              </a:path>
            </a:pathLst>
          </a:custGeom>
          <a:solidFill>
            <a:schemeClr val="bg1"/>
          </a:solidFill>
          <a:ln w="3175" cmpd="sng">
            <a:solidFill>
              <a:srgbClr val="808080"/>
            </a:solidFill>
            <a:prstDash val="solid"/>
            <a:round/>
            <a:headEnd/>
            <a:tailEnd/>
          </a:ln>
        </p:spPr>
        <p:txBody>
          <a:bodyPr/>
          <a:lstStyle/>
          <a:p>
            <a:endParaRPr lang="en-US"/>
          </a:p>
        </p:txBody>
      </p:sp>
      <p:sp>
        <p:nvSpPr>
          <p:cNvPr id="14734" name="Freeform 998"/>
          <p:cNvSpPr>
            <a:spLocks/>
          </p:cNvSpPr>
          <p:nvPr/>
        </p:nvSpPr>
        <p:spPr bwMode="auto">
          <a:xfrm>
            <a:off x="2894013" y="4649788"/>
            <a:ext cx="523875" cy="390525"/>
          </a:xfrm>
          <a:custGeom>
            <a:avLst/>
            <a:gdLst>
              <a:gd name="T0" fmla="*/ 229 w 445"/>
              <a:gd name="T1" fmla="*/ 430 h 453"/>
              <a:gd name="T2" fmla="*/ 202 w 445"/>
              <a:gd name="T3" fmla="*/ 447 h 453"/>
              <a:gd name="T4" fmla="*/ 194 w 445"/>
              <a:gd name="T5" fmla="*/ 433 h 453"/>
              <a:gd name="T6" fmla="*/ 184 w 445"/>
              <a:gd name="T7" fmla="*/ 417 h 453"/>
              <a:gd name="T8" fmla="*/ 156 w 445"/>
              <a:gd name="T9" fmla="*/ 406 h 453"/>
              <a:gd name="T10" fmla="*/ 170 w 445"/>
              <a:gd name="T11" fmla="*/ 375 h 453"/>
              <a:gd name="T12" fmla="*/ 149 w 445"/>
              <a:gd name="T13" fmla="*/ 375 h 453"/>
              <a:gd name="T14" fmla="*/ 137 w 445"/>
              <a:gd name="T15" fmla="*/ 396 h 453"/>
              <a:gd name="T16" fmla="*/ 116 w 445"/>
              <a:gd name="T17" fmla="*/ 409 h 453"/>
              <a:gd name="T18" fmla="*/ 103 w 445"/>
              <a:gd name="T19" fmla="*/ 427 h 453"/>
              <a:gd name="T20" fmla="*/ 70 w 445"/>
              <a:gd name="T21" fmla="*/ 419 h 453"/>
              <a:gd name="T22" fmla="*/ 57 w 445"/>
              <a:gd name="T23" fmla="*/ 407 h 453"/>
              <a:gd name="T24" fmla="*/ 60 w 445"/>
              <a:gd name="T25" fmla="*/ 373 h 453"/>
              <a:gd name="T26" fmla="*/ 41 w 445"/>
              <a:gd name="T27" fmla="*/ 357 h 453"/>
              <a:gd name="T28" fmla="*/ 29 w 445"/>
              <a:gd name="T29" fmla="*/ 339 h 453"/>
              <a:gd name="T30" fmla="*/ 31 w 445"/>
              <a:gd name="T31" fmla="*/ 316 h 453"/>
              <a:gd name="T32" fmla="*/ 20 w 445"/>
              <a:gd name="T33" fmla="*/ 294 h 453"/>
              <a:gd name="T34" fmla="*/ 11 w 445"/>
              <a:gd name="T35" fmla="*/ 269 h 453"/>
              <a:gd name="T36" fmla="*/ 3 w 445"/>
              <a:gd name="T37" fmla="*/ 246 h 453"/>
              <a:gd name="T38" fmla="*/ 9 w 445"/>
              <a:gd name="T39" fmla="*/ 223 h 453"/>
              <a:gd name="T40" fmla="*/ 11 w 445"/>
              <a:gd name="T41" fmla="*/ 201 h 453"/>
              <a:gd name="T42" fmla="*/ 9 w 445"/>
              <a:gd name="T43" fmla="*/ 144 h 453"/>
              <a:gd name="T44" fmla="*/ 36 w 445"/>
              <a:gd name="T45" fmla="*/ 149 h 453"/>
              <a:gd name="T46" fmla="*/ 93 w 445"/>
              <a:gd name="T47" fmla="*/ 147 h 453"/>
              <a:gd name="T48" fmla="*/ 103 w 445"/>
              <a:gd name="T49" fmla="*/ 151 h 453"/>
              <a:gd name="T50" fmla="*/ 109 w 445"/>
              <a:gd name="T51" fmla="*/ 140 h 453"/>
              <a:gd name="T52" fmla="*/ 127 w 445"/>
              <a:gd name="T53" fmla="*/ 150 h 453"/>
              <a:gd name="T54" fmla="*/ 144 w 445"/>
              <a:gd name="T55" fmla="*/ 134 h 453"/>
              <a:gd name="T56" fmla="*/ 153 w 445"/>
              <a:gd name="T57" fmla="*/ 117 h 453"/>
              <a:gd name="T58" fmla="*/ 170 w 445"/>
              <a:gd name="T59" fmla="*/ 99 h 453"/>
              <a:gd name="T60" fmla="*/ 193 w 445"/>
              <a:gd name="T61" fmla="*/ 104 h 453"/>
              <a:gd name="T62" fmla="*/ 220 w 445"/>
              <a:gd name="T63" fmla="*/ 107 h 453"/>
              <a:gd name="T64" fmla="*/ 253 w 445"/>
              <a:gd name="T65" fmla="*/ 91 h 453"/>
              <a:gd name="T66" fmla="*/ 262 w 445"/>
              <a:gd name="T67" fmla="*/ 80 h 453"/>
              <a:gd name="T68" fmla="*/ 279 w 445"/>
              <a:gd name="T69" fmla="*/ 71 h 453"/>
              <a:gd name="T70" fmla="*/ 292 w 445"/>
              <a:gd name="T71" fmla="*/ 57 h 453"/>
              <a:gd name="T72" fmla="*/ 300 w 445"/>
              <a:gd name="T73" fmla="*/ 46 h 453"/>
              <a:gd name="T74" fmla="*/ 309 w 445"/>
              <a:gd name="T75" fmla="*/ 33 h 453"/>
              <a:gd name="T76" fmla="*/ 320 w 445"/>
              <a:gd name="T77" fmla="*/ 20 h 453"/>
              <a:gd name="T78" fmla="*/ 333 w 445"/>
              <a:gd name="T79" fmla="*/ 6 h 453"/>
              <a:gd name="T80" fmla="*/ 357 w 445"/>
              <a:gd name="T81" fmla="*/ 74 h 453"/>
              <a:gd name="T82" fmla="*/ 357 w 445"/>
              <a:gd name="T83" fmla="*/ 94 h 453"/>
              <a:gd name="T84" fmla="*/ 360 w 445"/>
              <a:gd name="T85" fmla="*/ 120 h 453"/>
              <a:gd name="T86" fmla="*/ 375 w 445"/>
              <a:gd name="T87" fmla="*/ 129 h 453"/>
              <a:gd name="T88" fmla="*/ 388 w 445"/>
              <a:gd name="T89" fmla="*/ 130 h 453"/>
              <a:gd name="T90" fmla="*/ 410 w 445"/>
              <a:gd name="T91" fmla="*/ 150 h 453"/>
              <a:gd name="T92" fmla="*/ 420 w 445"/>
              <a:gd name="T93" fmla="*/ 169 h 453"/>
              <a:gd name="T94" fmla="*/ 436 w 445"/>
              <a:gd name="T95" fmla="*/ 196 h 453"/>
              <a:gd name="T96" fmla="*/ 436 w 445"/>
              <a:gd name="T97" fmla="*/ 214 h 453"/>
              <a:gd name="T98" fmla="*/ 430 w 445"/>
              <a:gd name="T99" fmla="*/ 239 h 453"/>
              <a:gd name="T100" fmla="*/ 410 w 445"/>
              <a:gd name="T101" fmla="*/ 247 h 453"/>
              <a:gd name="T102" fmla="*/ 385 w 445"/>
              <a:gd name="T103" fmla="*/ 257 h 453"/>
              <a:gd name="T104" fmla="*/ 375 w 445"/>
              <a:gd name="T105" fmla="*/ 289 h 453"/>
              <a:gd name="T106" fmla="*/ 390 w 445"/>
              <a:gd name="T107" fmla="*/ 310 h 453"/>
              <a:gd name="T108" fmla="*/ 390 w 445"/>
              <a:gd name="T109" fmla="*/ 330 h 453"/>
              <a:gd name="T110" fmla="*/ 315 w 445"/>
              <a:gd name="T111" fmla="*/ 363 h 453"/>
              <a:gd name="T112" fmla="*/ 299 w 445"/>
              <a:gd name="T113" fmla="*/ 375 h 453"/>
              <a:gd name="T114" fmla="*/ 287 w 445"/>
              <a:gd name="T115" fmla="*/ 396 h 453"/>
              <a:gd name="T116" fmla="*/ 282 w 445"/>
              <a:gd name="T117" fmla="*/ 412 h 453"/>
              <a:gd name="T118" fmla="*/ 275 w 445"/>
              <a:gd name="T119" fmla="*/ 420 h 453"/>
              <a:gd name="T120" fmla="*/ 260 w 445"/>
              <a:gd name="T121" fmla="*/ 436 h 453"/>
              <a:gd name="T122" fmla="*/ 249 w 445"/>
              <a:gd name="T123" fmla="*/ 442 h 453"/>
              <a:gd name="T124" fmla="*/ 239 w 445"/>
              <a:gd name="T125" fmla="*/ 453 h 4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5"/>
              <a:gd name="T190" fmla="*/ 0 h 453"/>
              <a:gd name="T191" fmla="*/ 445 w 445"/>
              <a:gd name="T192" fmla="*/ 453 h 45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5" h="453">
                <a:moveTo>
                  <a:pt x="230" y="450"/>
                </a:moveTo>
                <a:lnTo>
                  <a:pt x="229" y="450"/>
                </a:lnTo>
                <a:lnTo>
                  <a:pt x="230" y="450"/>
                </a:lnTo>
                <a:lnTo>
                  <a:pt x="230" y="449"/>
                </a:lnTo>
                <a:lnTo>
                  <a:pt x="232" y="449"/>
                </a:lnTo>
                <a:lnTo>
                  <a:pt x="232" y="447"/>
                </a:lnTo>
                <a:lnTo>
                  <a:pt x="232" y="446"/>
                </a:lnTo>
                <a:lnTo>
                  <a:pt x="233" y="446"/>
                </a:lnTo>
                <a:lnTo>
                  <a:pt x="235" y="446"/>
                </a:lnTo>
                <a:lnTo>
                  <a:pt x="235" y="445"/>
                </a:lnTo>
                <a:lnTo>
                  <a:pt x="236" y="445"/>
                </a:lnTo>
                <a:lnTo>
                  <a:pt x="236" y="443"/>
                </a:lnTo>
                <a:lnTo>
                  <a:pt x="236" y="442"/>
                </a:lnTo>
                <a:lnTo>
                  <a:pt x="236" y="440"/>
                </a:lnTo>
                <a:lnTo>
                  <a:pt x="236" y="439"/>
                </a:lnTo>
                <a:lnTo>
                  <a:pt x="236" y="437"/>
                </a:lnTo>
                <a:lnTo>
                  <a:pt x="235" y="436"/>
                </a:lnTo>
                <a:lnTo>
                  <a:pt x="233" y="435"/>
                </a:lnTo>
                <a:lnTo>
                  <a:pt x="233" y="433"/>
                </a:lnTo>
                <a:lnTo>
                  <a:pt x="232" y="433"/>
                </a:lnTo>
                <a:lnTo>
                  <a:pt x="232" y="432"/>
                </a:lnTo>
                <a:lnTo>
                  <a:pt x="230" y="432"/>
                </a:lnTo>
                <a:lnTo>
                  <a:pt x="229" y="430"/>
                </a:lnTo>
                <a:lnTo>
                  <a:pt x="227" y="429"/>
                </a:lnTo>
                <a:lnTo>
                  <a:pt x="224" y="429"/>
                </a:lnTo>
                <a:lnTo>
                  <a:pt x="223" y="429"/>
                </a:lnTo>
                <a:lnTo>
                  <a:pt x="223" y="430"/>
                </a:lnTo>
                <a:lnTo>
                  <a:pt x="222" y="430"/>
                </a:lnTo>
                <a:lnTo>
                  <a:pt x="222" y="429"/>
                </a:lnTo>
                <a:lnTo>
                  <a:pt x="220" y="429"/>
                </a:lnTo>
                <a:lnTo>
                  <a:pt x="219" y="429"/>
                </a:lnTo>
                <a:lnTo>
                  <a:pt x="217" y="429"/>
                </a:lnTo>
                <a:lnTo>
                  <a:pt x="216" y="430"/>
                </a:lnTo>
                <a:lnTo>
                  <a:pt x="214" y="432"/>
                </a:lnTo>
                <a:lnTo>
                  <a:pt x="214" y="433"/>
                </a:lnTo>
                <a:lnTo>
                  <a:pt x="214" y="435"/>
                </a:lnTo>
                <a:lnTo>
                  <a:pt x="213" y="435"/>
                </a:lnTo>
                <a:lnTo>
                  <a:pt x="206" y="436"/>
                </a:lnTo>
                <a:lnTo>
                  <a:pt x="204" y="439"/>
                </a:lnTo>
                <a:lnTo>
                  <a:pt x="203" y="439"/>
                </a:lnTo>
                <a:lnTo>
                  <a:pt x="202" y="440"/>
                </a:lnTo>
                <a:lnTo>
                  <a:pt x="200" y="443"/>
                </a:lnTo>
                <a:lnTo>
                  <a:pt x="200" y="445"/>
                </a:lnTo>
                <a:lnTo>
                  <a:pt x="200" y="446"/>
                </a:lnTo>
                <a:lnTo>
                  <a:pt x="202" y="446"/>
                </a:lnTo>
                <a:lnTo>
                  <a:pt x="202" y="447"/>
                </a:lnTo>
                <a:lnTo>
                  <a:pt x="202" y="449"/>
                </a:lnTo>
                <a:lnTo>
                  <a:pt x="202" y="450"/>
                </a:lnTo>
                <a:lnTo>
                  <a:pt x="200" y="450"/>
                </a:lnTo>
                <a:lnTo>
                  <a:pt x="200" y="449"/>
                </a:lnTo>
                <a:lnTo>
                  <a:pt x="199" y="449"/>
                </a:lnTo>
                <a:lnTo>
                  <a:pt x="197" y="449"/>
                </a:lnTo>
                <a:lnTo>
                  <a:pt x="199" y="449"/>
                </a:lnTo>
                <a:lnTo>
                  <a:pt x="199" y="447"/>
                </a:lnTo>
                <a:lnTo>
                  <a:pt x="197" y="447"/>
                </a:lnTo>
                <a:lnTo>
                  <a:pt x="196" y="447"/>
                </a:lnTo>
                <a:lnTo>
                  <a:pt x="194" y="447"/>
                </a:lnTo>
                <a:lnTo>
                  <a:pt x="194" y="446"/>
                </a:lnTo>
                <a:lnTo>
                  <a:pt x="194" y="445"/>
                </a:lnTo>
                <a:lnTo>
                  <a:pt x="194" y="442"/>
                </a:lnTo>
                <a:lnTo>
                  <a:pt x="194" y="440"/>
                </a:lnTo>
                <a:lnTo>
                  <a:pt x="194" y="439"/>
                </a:lnTo>
                <a:lnTo>
                  <a:pt x="194" y="437"/>
                </a:lnTo>
                <a:lnTo>
                  <a:pt x="196" y="437"/>
                </a:lnTo>
                <a:lnTo>
                  <a:pt x="196" y="436"/>
                </a:lnTo>
                <a:lnTo>
                  <a:pt x="197" y="436"/>
                </a:lnTo>
                <a:lnTo>
                  <a:pt x="197" y="435"/>
                </a:lnTo>
                <a:lnTo>
                  <a:pt x="196" y="433"/>
                </a:lnTo>
                <a:lnTo>
                  <a:pt x="194" y="433"/>
                </a:lnTo>
                <a:lnTo>
                  <a:pt x="193" y="433"/>
                </a:lnTo>
                <a:lnTo>
                  <a:pt x="194" y="432"/>
                </a:lnTo>
                <a:lnTo>
                  <a:pt x="196" y="430"/>
                </a:lnTo>
                <a:lnTo>
                  <a:pt x="194" y="430"/>
                </a:lnTo>
                <a:lnTo>
                  <a:pt x="193" y="430"/>
                </a:lnTo>
                <a:lnTo>
                  <a:pt x="193" y="429"/>
                </a:lnTo>
                <a:lnTo>
                  <a:pt x="194" y="427"/>
                </a:lnTo>
                <a:lnTo>
                  <a:pt x="193" y="427"/>
                </a:lnTo>
                <a:lnTo>
                  <a:pt x="193" y="426"/>
                </a:lnTo>
                <a:lnTo>
                  <a:pt x="194" y="426"/>
                </a:lnTo>
                <a:lnTo>
                  <a:pt x="194" y="425"/>
                </a:lnTo>
                <a:lnTo>
                  <a:pt x="194" y="423"/>
                </a:lnTo>
                <a:lnTo>
                  <a:pt x="194" y="422"/>
                </a:lnTo>
                <a:lnTo>
                  <a:pt x="193" y="422"/>
                </a:lnTo>
                <a:lnTo>
                  <a:pt x="194" y="420"/>
                </a:lnTo>
                <a:lnTo>
                  <a:pt x="193" y="420"/>
                </a:lnTo>
                <a:lnTo>
                  <a:pt x="193" y="419"/>
                </a:lnTo>
                <a:lnTo>
                  <a:pt x="192" y="419"/>
                </a:lnTo>
                <a:lnTo>
                  <a:pt x="187" y="420"/>
                </a:lnTo>
                <a:lnTo>
                  <a:pt x="186" y="420"/>
                </a:lnTo>
                <a:lnTo>
                  <a:pt x="186" y="419"/>
                </a:lnTo>
                <a:lnTo>
                  <a:pt x="184" y="419"/>
                </a:lnTo>
                <a:lnTo>
                  <a:pt x="184" y="417"/>
                </a:lnTo>
                <a:lnTo>
                  <a:pt x="182" y="417"/>
                </a:lnTo>
                <a:lnTo>
                  <a:pt x="180" y="417"/>
                </a:lnTo>
                <a:lnTo>
                  <a:pt x="180" y="416"/>
                </a:lnTo>
                <a:lnTo>
                  <a:pt x="179" y="416"/>
                </a:lnTo>
                <a:lnTo>
                  <a:pt x="179" y="417"/>
                </a:lnTo>
                <a:lnTo>
                  <a:pt x="177" y="417"/>
                </a:lnTo>
                <a:lnTo>
                  <a:pt x="176" y="419"/>
                </a:lnTo>
                <a:lnTo>
                  <a:pt x="174" y="419"/>
                </a:lnTo>
                <a:lnTo>
                  <a:pt x="173" y="419"/>
                </a:lnTo>
                <a:lnTo>
                  <a:pt x="172" y="417"/>
                </a:lnTo>
                <a:lnTo>
                  <a:pt x="170" y="417"/>
                </a:lnTo>
                <a:lnTo>
                  <a:pt x="169" y="417"/>
                </a:lnTo>
                <a:lnTo>
                  <a:pt x="167" y="417"/>
                </a:lnTo>
                <a:lnTo>
                  <a:pt x="166" y="417"/>
                </a:lnTo>
                <a:lnTo>
                  <a:pt x="164" y="417"/>
                </a:lnTo>
                <a:lnTo>
                  <a:pt x="163" y="417"/>
                </a:lnTo>
                <a:lnTo>
                  <a:pt x="163" y="413"/>
                </a:lnTo>
                <a:lnTo>
                  <a:pt x="163" y="409"/>
                </a:lnTo>
                <a:lnTo>
                  <a:pt x="162" y="409"/>
                </a:lnTo>
                <a:lnTo>
                  <a:pt x="160" y="409"/>
                </a:lnTo>
                <a:lnTo>
                  <a:pt x="157" y="409"/>
                </a:lnTo>
                <a:lnTo>
                  <a:pt x="156" y="407"/>
                </a:lnTo>
                <a:lnTo>
                  <a:pt x="156" y="406"/>
                </a:lnTo>
                <a:lnTo>
                  <a:pt x="156" y="402"/>
                </a:lnTo>
                <a:lnTo>
                  <a:pt x="156" y="399"/>
                </a:lnTo>
                <a:lnTo>
                  <a:pt x="156" y="397"/>
                </a:lnTo>
                <a:lnTo>
                  <a:pt x="156" y="396"/>
                </a:lnTo>
                <a:lnTo>
                  <a:pt x="157" y="396"/>
                </a:lnTo>
                <a:lnTo>
                  <a:pt x="159" y="396"/>
                </a:lnTo>
                <a:lnTo>
                  <a:pt x="160" y="396"/>
                </a:lnTo>
                <a:lnTo>
                  <a:pt x="162" y="395"/>
                </a:lnTo>
                <a:lnTo>
                  <a:pt x="163" y="395"/>
                </a:lnTo>
                <a:lnTo>
                  <a:pt x="164" y="393"/>
                </a:lnTo>
                <a:lnTo>
                  <a:pt x="166" y="392"/>
                </a:lnTo>
                <a:lnTo>
                  <a:pt x="167" y="389"/>
                </a:lnTo>
                <a:lnTo>
                  <a:pt x="169" y="387"/>
                </a:lnTo>
                <a:lnTo>
                  <a:pt x="170" y="386"/>
                </a:lnTo>
                <a:lnTo>
                  <a:pt x="172" y="386"/>
                </a:lnTo>
                <a:lnTo>
                  <a:pt x="172" y="385"/>
                </a:lnTo>
                <a:lnTo>
                  <a:pt x="172" y="383"/>
                </a:lnTo>
                <a:lnTo>
                  <a:pt x="172" y="382"/>
                </a:lnTo>
                <a:lnTo>
                  <a:pt x="173" y="380"/>
                </a:lnTo>
                <a:lnTo>
                  <a:pt x="172" y="380"/>
                </a:lnTo>
                <a:lnTo>
                  <a:pt x="172" y="377"/>
                </a:lnTo>
                <a:lnTo>
                  <a:pt x="170" y="376"/>
                </a:lnTo>
                <a:lnTo>
                  <a:pt x="170" y="375"/>
                </a:lnTo>
                <a:lnTo>
                  <a:pt x="170" y="372"/>
                </a:lnTo>
                <a:lnTo>
                  <a:pt x="170" y="370"/>
                </a:lnTo>
                <a:lnTo>
                  <a:pt x="170" y="369"/>
                </a:lnTo>
                <a:lnTo>
                  <a:pt x="169" y="369"/>
                </a:lnTo>
                <a:lnTo>
                  <a:pt x="169" y="367"/>
                </a:lnTo>
                <a:lnTo>
                  <a:pt x="167" y="367"/>
                </a:lnTo>
                <a:lnTo>
                  <a:pt x="167" y="366"/>
                </a:lnTo>
                <a:lnTo>
                  <a:pt x="166" y="366"/>
                </a:lnTo>
                <a:lnTo>
                  <a:pt x="164" y="366"/>
                </a:lnTo>
                <a:lnTo>
                  <a:pt x="163" y="367"/>
                </a:lnTo>
                <a:lnTo>
                  <a:pt x="162" y="367"/>
                </a:lnTo>
                <a:lnTo>
                  <a:pt x="160" y="369"/>
                </a:lnTo>
                <a:lnTo>
                  <a:pt x="159" y="370"/>
                </a:lnTo>
                <a:lnTo>
                  <a:pt x="157" y="370"/>
                </a:lnTo>
                <a:lnTo>
                  <a:pt x="156" y="370"/>
                </a:lnTo>
                <a:lnTo>
                  <a:pt x="154" y="370"/>
                </a:lnTo>
                <a:lnTo>
                  <a:pt x="154" y="372"/>
                </a:lnTo>
                <a:lnTo>
                  <a:pt x="153" y="372"/>
                </a:lnTo>
                <a:lnTo>
                  <a:pt x="152" y="372"/>
                </a:lnTo>
                <a:lnTo>
                  <a:pt x="152" y="373"/>
                </a:lnTo>
                <a:lnTo>
                  <a:pt x="150" y="373"/>
                </a:lnTo>
                <a:lnTo>
                  <a:pt x="149" y="373"/>
                </a:lnTo>
                <a:lnTo>
                  <a:pt x="149" y="375"/>
                </a:lnTo>
                <a:lnTo>
                  <a:pt x="147" y="376"/>
                </a:lnTo>
                <a:lnTo>
                  <a:pt x="147" y="377"/>
                </a:lnTo>
                <a:lnTo>
                  <a:pt x="147" y="379"/>
                </a:lnTo>
                <a:lnTo>
                  <a:pt x="149" y="379"/>
                </a:lnTo>
                <a:lnTo>
                  <a:pt x="149" y="380"/>
                </a:lnTo>
                <a:lnTo>
                  <a:pt x="149" y="382"/>
                </a:lnTo>
                <a:lnTo>
                  <a:pt x="149" y="383"/>
                </a:lnTo>
                <a:lnTo>
                  <a:pt x="150" y="383"/>
                </a:lnTo>
                <a:lnTo>
                  <a:pt x="150" y="385"/>
                </a:lnTo>
                <a:lnTo>
                  <a:pt x="150" y="386"/>
                </a:lnTo>
                <a:lnTo>
                  <a:pt x="149" y="387"/>
                </a:lnTo>
                <a:lnTo>
                  <a:pt x="147" y="387"/>
                </a:lnTo>
                <a:lnTo>
                  <a:pt x="146" y="389"/>
                </a:lnTo>
                <a:lnTo>
                  <a:pt x="144" y="389"/>
                </a:lnTo>
                <a:lnTo>
                  <a:pt x="143" y="390"/>
                </a:lnTo>
                <a:lnTo>
                  <a:pt x="143" y="392"/>
                </a:lnTo>
                <a:lnTo>
                  <a:pt x="143" y="393"/>
                </a:lnTo>
                <a:lnTo>
                  <a:pt x="142" y="393"/>
                </a:lnTo>
                <a:lnTo>
                  <a:pt x="140" y="393"/>
                </a:lnTo>
                <a:lnTo>
                  <a:pt x="139" y="393"/>
                </a:lnTo>
                <a:lnTo>
                  <a:pt x="137" y="393"/>
                </a:lnTo>
                <a:lnTo>
                  <a:pt x="137" y="395"/>
                </a:lnTo>
                <a:lnTo>
                  <a:pt x="137" y="396"/>
                </a:lnTo>
                <a:lnTo>
                  <a:pt x="137" y="397"/>
                </a:lnTo>
                <a:lnTo>
                  <a:pt x="136" y="397"/>
                </a:lnTo>
                <a:lnTo>
                  <a:pt x="134" y="397"/>
                </a:lnTo>
                <a:lnTo>
                  <a:pt x="133" y="397"/>
                </a:lnTo>
                <a:lnTo>
                  <a:pt x="133" y="399"/>
                </a:lnTo>
                <a:lnTo>
                  <a:pt x="133" y="400"/>
                </a:lnTo>
                <a:lnTo>
                  <a:pt x="133" y="402"/>
                </a:lnTo>
                <a:lnTo>
                  <a:pt x="132" y="403"/>
                </a:lnTo>
                <a:lnTo>
                  <a:pt x="130" y="405"/>
                </a:lnTo>
                <a:lnTo>
                  <a:pt x="129" y="406"/>
                </a:lnTo>
                <a:lnTo>
                  <a:pt x="130" y="407"/>
                </a:lnTo>
                <a:lnTo>
                  <a:pt x="129" y="409"/>
                </a:lnTo>
                <a:lnTo>
                  <a:pt x="127" y="409"/>
                </a:lnTo>
                <a:lnTo>
                  <a:pt x="127" y="410"/>
                </a:lnTo>
                <a:lnTo>
                  <a:pt x="126" y="409"/>
                </a:lnTo>
                <a:lnTo>
                  <a:pt x="124" y="409"/>
                </a:lnTo>
                <a:lnTo>
                  <a:pt x="123" y="409"/>
                </a:lnTo>
                <a:lnTo>
                  <a:pt x="122" y="409"/>
                </a:lnTo>
                <a:lnTo>
                  <a:pt x="120" y="410"/>
                </a:lnTo>
                <a:lnTo>
                  <a:pt x="119" y="410"/>
                </a:lnTo>
                <a:lnTo>
                  <a:pt x="119" y="409"/>
                </a:lnTo>
                <a:lnTo>
                  <a:pt x="117" y="409"/>
                </a:lnTo>
                <a:lnTo>
                  <a:pt x="116" y="409"/>
                </a:lnTo>
                <a:lnTo>
                  <a:pt x="116" y="407"/>
                </a:lnTo>
                <a:lnTo>
                  <a:pt x="114" y="407"/>
                </a:lnTo>
                <a:lnTo>
                  <a:pt x="116" y="415"/>
                </a:lnTo>
                <a:lnTo>
                  <a:pt x="116" y="416"/>
                </a:lnTo>
                <a:lnTo>
                  <a:pt x="114" y="416"/>
                </a:lnTo>
                <a:lnTo>
                  <a:pt x="116" y="417"/>
                </a:lnTo>
                <a:lnTo>
                  <a:pt x="116" y="419"/>
                </a:lnTo>
                <a:lnTo>
                  <a:pt x="116" y="420"/>
                </a:lnTo>
                <a:lnTo>
                  <a:pt x="114" y="420"/>
                </a:lnTo>
                <a:lnTo>
                  <a:pt x="114" y="422"/>
                </a:lnTo>
                <a:lnTo>
                  <a:pt x="114" y="423"/>
                </a:lnTo>
                <a:lnTo>
                  <a:pt x="114" y="425"/>
                </a:lnTo>
                <a:lnTo>
                  <a:pt x="114" y="426"/>
                </a:lnTo>
                <a:lnTo>
                  <a:pt x="114" y="427"/>
                </a:lnTo>
                <a:lnTo>
                  <a:pt x="113" y="427"/>
                </a:lnTo>
                <a:lnTo>
                  <a:pt x="113" y="429"/>
                </a:lnTo>
                <a:lnTo>
                  <a:pt x="112" y="429"/>
                </a:lnTo>
                <a:lnTo>
                  <a:pt x="110" y="429"/>
                </a:lnTo>
                <a:lnTo>
                  <a:pt x="109" y="429"/>
                </a:lnTo>
                <a:lnTo>
                  <a:pt x="107" y="429"/>
                </a:lnTo>
                <a:lnTo>
                  <a:pt x="106" y="427"/>
                </a:lnTo>
                <a:lnTo>
                  <a:pt x="104" y="427"/>
                </a:lnTo>
                <a:lnTo>
                  <a:pt x="103" y="427"/>
                </a:lnTo>
                <a:lnTo>
                  <a:pt x="102" y="427"/>
                </a:lnTo>
                <a:lnTo>
                  <a:pt x="100" y="426"/>
                </a:lnTo>
                <a:lnTo>
                  <a:pt x="99" y="426"/>
                </a:lnTo>
                <a:lnTo>
                  <a:pt x="99" y="427"/>
                </a:lnTo>
                <a:lnTo>
                  <a:pt x="97" y="427"/>
                </a:lnTo>
                <a:lnTo>
                  <a:pt x="96" y="426"/>
                </a:lnTo>
                <a:lnTo>
                  <a:pt x="94" y="427"/>
                </a:lnTo>
                <a:lnTo>
                  <a:pt x="93" y="426"/>
                </a:lnTo>
                <a:lnTo>
                  <a:pt x="92" y="426"/>
                </a:lnTo>
                <a:lnTo>
                  <a:pt x="90" y="426"/>
                </a:lnTo>
                <a:lnTo>
                  <a:pt x="89" y="425"/>
                </a:lnTo>
                <a:lnTo>
                  <a:pt x="87" y="417"/>
                </a:lnTo>
                <a:lnTo>
                  <a:pt x="87" y="415"/>
                </a:lnTo>
                <a:lnTo>
                  <a:pt x="86" y="415"/>
                </a:lnTo>
                <a:lnTo>
                  <a:pt x="81" y="416"/>
                </a:lnTo>
                <a:lnTo>
                  <a:pt x="79" y="416"/>
                </a:lnTo>
                <a:lnTo>
                  <a:pt x="79" y="417"/>
                </a:lnTo>
                <a:lnTo>
                  <a:pt x="77" y="417"/>
                </a:lnTo>
                <a:lnTo>
                  <a:pt x="76" y="417"/>
                </a:lnTo>
                <a:lnTo>
                  <a:pt x="74" y="417"/>
                </a:lnTo>
                <a:lnTo>
                  <a:pt x="73" y="417"/>
                </a:lnTo>
                <a:lnTo>
                  <a:pt x="71" y="417"/>
                </a:lnTo>
                <a:lnTo>
                  <a:pt x="70" y="419"/>
                </a:lnTo>
                <a:lnTo>
                  <a:pt x="69" y="419"/>
                </a:lnTo>
                <a:lnTo>
                  <a:pt x="69" y="420"/>
                </a:lnTo>
                <a:lnTo>
                  <a:pt x="67" y="420"/>
                </a:lnTo>
                <a:lnTo>
                  <a:pt x="67" y="422"/>
                </a:lnTo>
                <a:lnTo>
                  <a:pt x="66" y="422"/>
                </a:lnTo>
                <a:lnTo>
                  <a:pt x="64" y="422"/>
                </a:lnTo>
                <a:lnTo>
                  <a:pt x="63" y="420"/>
                </a:lnTo>
                <a:lnTo>
                  <a:pt x="63" y="422"/>
                </a:lnTo>
                <a:lnTo>
                  <a:pt x="61" y="420"/>
                </a:lnTo>
                <a:lnTo>
                  <a:pt x="60" y="420"/>
                </a:lnTo>
                <a:lnTo>
                  <a:pt x="60" y="419"/>
                </a:lnTo>
                <a:lnTo>
                  <a:pt x="59" y="417"/>
                </a:lnTo>
                <a:lnTo>
                  <a:pt x="59" y="416"/>
                </a:lnTo>
                <a:lnTo>
                  <a:pt x="57" y="416"/>
                </a:lnTo>
                <a:lnTo>
                  <a:pt x="57" y="415"/>
                </a:lnTo>
                <a:lnTo>
                  <a:pt x="56" y="415"/>
                </a:lnTo>
                <a:lnTo>
                  <a:pt x="54" y="415"/>
                </a:lnTo>
                <a:lnTo>
                  <a:pt x="54" y="413"/>
                </a:lnTo>
                <a:lnTo>
                  <a:pt x="56" y="412"/>
                </a:lnTo>
                <a:lnTo>
                  <a:pt x="57" y="412"/>
                </a:lnTo>
                <a:lnTo>
                  <a:pt x="57" y="410"/>
                </a:lnTo>
                <a:lnTo>
                  <a:pt x="57" y="409"/>
                </a:lnTo>
                <a:lnTo>
                  <a:pt x="57" y="407"/>
                </a:lnTo>
                <a:lnTo>
                  <a:pt x="59" y="406"/>
                </a:lnTo>
                <a:lnTo>
                  <a:pt x="59" y="405"/>
                </a:lnTo>
                <a:lnTo>
                  <a:pt x="59" y="402"/>
                </a:lnTo>
                <a:lnTo>
                  <a:pt x="57" y="400"/>
                </a:lnTo>
                <a:lnTo>
                  <a:pt x="57" y="399"/>
                </a:lnTo>
                <a:lnTo>
                  <a:pt x="56" y="399"/>
                </a:lnTo>
                <a:lnTo>
                  <a:pt x="56" y="397"/>
                </a:lnTo>
                <a:lnTo>
                  <a:pt x="56" y="396"/>
                </a:lnTo>
                <a:lnTo>
                  <a:pt x="57" y="395"/>
                </a:lnTo>
                <a:lnTo>
                  <a:pt x="57" y="393"/>
                </a:lnTo>
                <a:lnTo>
                  <a:pt x="59" y="392"/>
                </a:lnTo>
                <a:lnTo>
                  <a:pt x="60" y="390"/>
                </a:lnTo>
                <a:lnTo>
                  <a:pt x="63" y="390"/>
                </a:lnTo>
                <a:lnTo>
                  <a:pt x="64" y="389"/>
                </a:lnTo>
                <a:lnTo>
                  <a:pt x="66" y="387"/>
                </a:lnTo>
                <a:lnTo>
                  <a:pt x="67" y="387"/>
                </a:lnTo>
                <a:lnTo>
                  <a:pt x="67" y="386"/>
                </a:lnTo>
                <a:lnTo>
                  <a:pt x="69" y="385"/>
                </a:lnTo>
                <a:lnTo>
                  <a:pt x="69" y="383"/>
                </a:lnTo>
                <a:lnTo>
                  <a:pt x="64" y="375"/>
                </a:lnTo>
                <a:lnTo>
                  <a:pt x="61" y="372"/>
                </a:lnTo>
                <a:lnTo>
                  <a:pt x="61" y="373"/>
                </a:lnTo>
                <a:lnTo>
                  <a:pt x="60" y="373"/>
                </a:lnTo>
                <a:lnTo>
                  <a:pt x="60" y="375"/>
                </a:lnTo>
                <a:lnTo>
                  <a:pt x="60" y="376"/>
                </a:lnTo>
                <a:lnTo>
                  <a:pt x="59" y="376"/>
                </a:lnTo>
                <a:lnTo>
                  <a:pt x="57" y="377"/>
                </a:lnTo>
                <a:lnTo>
                  <a:pt x="56" y="377"/>
                </a:lnTo>
                <a:lnTo>
                  <a:pt x="54" y="377"/>
                </a:lnTo>
                <a:lnTo>
                  <a:pt x="54" y="376"/>
                </a:lnTo>
                <a:lnTo>
                  <a:pt x="53" y="375"/>
                </a:lnTo>
                <a:lnTo>
                  <a:pt x="51" y="375"/>
                </a:lnTo>
                <a:lnTo>
                  <a:pt x="50" y="373"/>
                </a:lnTo>
                <a:lnTo>
                  <a:pt x="49" y="372"/>
                </a:lnTo>
                <a:lnTo>
                  <a:pt x="47" y="372"/>
                </a:lnTo>
                <a:lnTo>
                  <a:pt x="47" y="370"/>
                </a:lnTo>
                <a:lnTo>
                  <a:pt x="46" y="370"/>
                </a:lnTo>
                <a:lnTo>
                  <a:pt x="47" y="369"/>
                </a:lnTo>
                <a:lnTo>
                  <a:pt x="46" y="367"/>
                </a:lnTo>
                <a:lnTo>
                  <a:pt x="46" y="366"/>
                </a:lnTo>
                <a:lnTo>
                  <a:pt x="46" y="365"/>
                </a:lnTo>
                <a:lnTo>
                  <a:pt x="44" y="363"/>
                </a:lnTo>
                <a:lnTo>
                  <a:pt x="44" y="360"/>
                </a:lnTo>
                <a:lnTo>
                  <a:pt x="43" y="359"/>
                </a:lnTo>
                <a:lnTo>
                  <a:pt x="43" y="357"/>
                </a:lnTo>
                <a:lnTo>
                  <a:pt x="41" y="357"/>
                </a:lnTo>
                <a:lnTo>
                  <a:pt x="41" y="356"/>
                </a:lnTo>
                <a:lnTo>
                  <a:pt x="39" y="356"/>
                </a:lnTo>
                <a:lnTo>
                  <a:pt x="39" y="354"/>
                </a:lnTo>
                <a:lnTo>
                  <a:pt x="34" y="353"/>
                </a:lnTo>
                <a:lnTo>
                  <a:pt x="33" y="353"/>
                </a:lnTo>
                <a:lnTo>
                  <a:pt x="31" y="353"/>
                </a:lnTo>
                <a:lnTo>
                  <a:pt x="31" y="352"/>
                </a:lnTo>
                <a:lnTo>
                  <a:pt x="29" y="350"/>
                </a:lnTo>
                <a:lnTo>
                  <a:pt x="29" y="349"/>
                </a:lnTo>
                <a:lnTo>
                  <a:pt x="27" y="347"/>
                </a:lnTo>
                <a:lnTo>
                  <a:pt x="27" y="346"/>
                </a:lnTo>
                <a:lnTo>
                  <a:pt x="26" y="344"/>
                </a:lnTo>
                <a:lnTo>
                  <a:pt x="24" y="343"/>
                </a:lnTo>
                <a:lnTo>
                  <a:pt x="23" y="343"/>
                </a:lnTo>
                <a:lnTo>
                  <a:pt x="23" y="342"/>
                </a:lnTo>
                <a:lnTo>
                  <a:pt x="24" y="342"/>
                </a:lnTo>
                <a:lnTo>
                  <a:pt x="26" y="342"/>
                </a:lnTo>
                <a:lnTo>
                  <a:pt x="26" y="340"/>
                </a:lnTo>
                <a:lnTo>
                  <a:pt x="27" y="340"/>
                </a:lnTo>
                <a:lnTo>
                  <a:pt x="27" y="342"/>
                </a:lnTo>
                <a:lnTo>
                  <a:pt x="29" y="342"/>
                </a:lnTo>
                <a:lnTo>
                  <a:pt x="29" y="340"/>
                </a:lnTo>
                <a:lnTo>
                  <a:pt x="29" y="339"/>
                </a:lnTo>
                <a:lnTo>
                  <a:pt x="29" y="337"/>
                </a:lnTo>
                <a:lnTo>
                  <a:pt x="30" y="337"/>
                </a:lnTo>
                <a:lnTo>
                  <a:pt x="30" y="336"/>
                </a:lnTo>
                <a:lnTo>
                  <a:pt x="31" y="336"/>
                </a:lnTo>
                <a:lnTo>
                  <a:pt x="31" y="334"/>
                </a:lnTo>
                <a:lnTo>
                  <a:pt x="31" y="333"/>
                </a:lnTo>
                <a:lnTo>
                  <a:pt x="33" y="332"/>
                </a:lnTo>
                <a:lnTo>
                  <a:pt x="34" y="330"/>
                </a:lnTo>
                <a:lnTo>
                  <a:pt x="34" y="329"/>
                </a:lnTo>
                <a:lnTo>
                  <a:pt x="33" y="329"/>
                </a:lnTo>
                <a:lnTo>
                  <a:pt x="33" y="327"/>
                </a:lnTo>
                <a:lnTo>
                  <a:pt x="31" y="327"/>
                </a:lnTo>
                <a:lnTo>
                  <a:pt x="31" y="326"/>
                </a:lnTo>
                <a:lnTo>
                  <a:pt x="33" y="326"/>
                </a:lnTo>
                <a:lnTo>
                  <a:pt x="33" y="324"/>
                </a:lnTo>
                <a:lnTo>
                  <a:pt x="33" y="323"/>
                </a:lnTo>
                <a:lnTo>
                  <a:pt x="31" y="323"/>
                </a:lnTo>
                <a:lnTo>
                  <a:pt x="31" y="322"/>
                </a:lnTo>
                <a:lnTo>
                  <a:pt x="31" y="320"/>
                </a:lnTo>
                <a:lnTo>
                  <a:pt x="30" y="320"/>
                </a:lnTo>
                <a:lnTo>
                  <a:pt x="30" y="319"/>
                </a:lnTo>
                <a:lnTo>
                  <a:pt x="31" y="317"/>
                </a:lnTo>
                <a:lnTo>
                  <a:pt x="31" y="316"/>
                </a:lnTo>
                <a:lnTo>
                  <a:pt x="31" y="314"/>
                </a:lnTo>
                <a:lnTo>
                  <a:pt x="30" y="314"/>
                </a:lnTo>
                <a:lnTo>
                  <a:pt x="30" y="313"/>
                </a:lnTo>
                <a:lnTo>
                  <a:pt x="29" y="312"/>
                </a:lnTo>
                <a:lnTo>
                  <a:pt x="27" y="313"/>
                </a:lnTo>
                <a:lnTo>
                  <a:pt x="27" y="312"/>
                </a:lnTo>
                <a:lnTo>
                  <a:pt x="27" y="310"/>
                </a:lnTo>
                <a:lnTo>
                  <a:pt x="26" y="310"/>
                </a:lnTo>
                <a:lnTo>
                  <a:pt x="24" y="310"/>
                </a:lnTo>
                <a:lnTo>
                  <a:pt x="24" y="309"/>
                </a:lnTo>
                <a:lnTo>
                  <a:pt x="23" y="309"/>
                </a:lnTo>
                <a:lnTo>
                  <a:pt x="23" y="307"/>
                </a:lnTo>
                <a:lnTo>
                  <a:pt x="21" y="307"/>
                </a:lnTo>
                <a:lnTo>
                  <a:pt x="21" y="306"/>
                </a:lnTo>
                <a:lnTo>
                  <a:pt x="23" y="304"/>
                </a:lnTo>
                <a:lnTo>
                  <a:pt x="23" y="303"/>
                </a:lnTo>
                <a:lnTo>
                  <a:pt x="23" y="302"/>
                </a:lnTo>
                <a:lnTo>
                  <a:pt x="21" y="302"/>
                </a:lnTo>
                <a:lnTo>
                  <a:pt x="21" y="300"/>
                </a:lnTo>
                <a:lnTo>
                  <a:pt x="21" y="299"/>
                </a:lnTo>
                <a:lnTo>
                  <a:pt x="20" y="297"/>
                </a:lnTo>
                <a:lnTo>
                  <a:pt x="20" y="296"/>
                </a:lnTo>
                <a:lnTo>
                  <a:pt x="20" y="294"/>
                </a:lnTo>
                <a:lnTo>
                  <a:pt x="20" y="293"/>
                </a:lnTo>
                <a:lnTo>
                  <a:pt x="19" y="293"/>
                </a:lnTo>
                <a:lnTo>
                  <a:pt x="17" y="293"/>
                </a:lnTo>
                <a:lnTo>
                  <a:pt x="17" y="292"/>
                </a:lnTo>
                <a:lnTo>
                  <a:pt x="17" y="290"/>
                </a:lnTo>
                <a:lnTo>
                  <a:pt x="16" y="290"/>
                </a:lnTo>
                <a:lnTo>
                  <a:pt x="16" y="289"/>
                </a:lnTo>
                <a:lnTo>
                  <a:pt x="16" y="287"/>
                </a:lnTo>
                <a:lnTo>
                  <a:pt x="17" y="286"/>
                </a:lnTo>
                <a:lnTo>
                  <a:pt x="16" y="284"/>
                </a:lnTo>
                <a:lnTo>
                  <a:pt x="17" y="283"/>
                </a:lnTo>
                <a:lnTo>
                  <a:pt x="17" y="282"/>
                </a:lnTo>
                <a:lnTo>
                  <a:pt x="17" y="279"/>
                </a:lnTo>
                <a:lnTo>
                  <a:pt x="17" y="277"/>
                </a:lnTo>
                <a:lnTo>
                  <a:pt x="17" y="276"/>
                </a:lnTo>
                <a:lnTo>
                  <a:pt x="16" y="274"/>
                </a:lnTo>
                <a:lnTo>
                  <a:pt x="16" y="273"/>
                </a:lnTo>
                <a:lnTo>
                  <a:pt x="14" y="273"/>
                </a:lnTo>
                <a:lnTo>
                  <a:pt x="14" y="272"/>
                </a:lnTo>
                <a:lnTo>
                  <a:pt x="13" y="272"/>
                </a:lnTo>
                <a:lnTo>
                  <a:pt x="13" y="270"/>
                </a:lnTo>
                <a:lnTo>
                  <a:pt x="11" y="270"/>
                </a:lnTo>
                <a:lnTo>
                  <a:pt x="11" y="269"/>
                </a:lnTo>
                <a:lnTo>
                  <a:pt x="10" y="269"/>
                </a:lnTo>
                <a:lnTo>
                  <a:pt x="10" y="267"/>
                </a:lnTo>
                <a:lnTo>
                  <a:pt x="10" y="266"/>
                </a:lnTo>
                <a:lnTo>
                  <a:pt x="10" y="264"/>
                </a:lnTo>
                <a:lnTo>
                  <a:pt x="9" y="264"/>
                </a:lnTo>
                <a:lnTo>
                  <a:pt x="9" y="263"/>
                </a:lnTo>
                <a:lnTo>
                  <a:pt x="9" y="262"/>
                </a:lnTo>
                <a:lnTo>
                  <a:pt x="7" y="262"/>
                </a:lnTo>
                <a:lnTo>
                  <a:pt x="7" y="260"/>
                </a:lnTo>
                <a:lnTo>
                  <a:pt x="6" y="260"/>
                </a:lnTo>
                <a:lnTo>
                  <a:pt x="6" y="259"/>
                </a:lnTo>
                <a:lnTo>
                  <a:pt x="6" y="257"/>
                </a:lnTo>
                <a:lnTo>
                  <a:pt x="6" y="256"/>
                </a:lnTo>
                <a:lnTo>
                  <a:pt x="4" y="254"/>
                </a:lnTo>
                <a:lnTo>
                  <a:pt x="4" y="253"/>
                </a:lnTo>
                <a:lnTo>
                  <a:pt x="3" y="253"/>
                </a:lnTo>
                <a:lnTo>
                  <a:pt x="4" y="252"/>
                </a:lnTo>
                <a:lnTo>
                  <a:pt x="3" y="250"/>
                </a:lnTo>
                <a:lnTo>
                  <a:pt x="3" y="249"/>
                </a:lnTo>
                <a:lnTo>
                  <a:pt x="3" y="247"/>
                </a:lnTo>
                <a:lnTo>
                  <a:pt x="1" y="247"/>
                </a:lnTo>
                <a:lnTo>
                  <a:pt x="1" y="246"/>
                </a:lnTo>
                <a:lnTo>
                  <a:pt x="3" y="246"/>
                </a:lnTo>
                <a:lnTo>
                  <a:pt x="3" y="244"/>
                </a:lnTo>
                <a:lnTo>
                  <a:pt x="1" y="244"/>
                </a:lnTo>
                <a:lnTo>
                  <a:pt x="1" y="243"/>
                </a:lnTo>
                <a:lnTo>
                  <a:pt x="1" y="242"/>
                </a:lnTo>
                <a:lnTo>
                  <a:pt x="0" y="242"/>
                </a:lnTo>
                <a:lnTo>
                  <a:pt x="0" y="240"/>
                </a:lnTo>
                <a:lnTo>
                  <a:pt x="1" y="240"/>
                </a:lnTo>
                <a:lnTo>
                  <a:pt x="1" y="239"/>
                </a:lnTo>
                <a:lnTo>
                  <a:pt x="1" y="237"/>
                </a:lnTo>
                <a:lnTo>
                  <a:pt x="1" y="236"/>
                </a:lnTo>
                <a:lnTo>
                  <a:pt x="3" y="234"/>
                </a:lnTo>
                <a:lnTo>
                  <a:pt x="3" y="233"/>
                </a:lnTo>
                <a:lnTo>
                  <a:pt x="3" y="234"/>
                </a:lnTo>
                <a:lnTo>
                  <a:pt x="4" y="233"/>
                </a:lnTo>
                <a:lnTo>
                  <a:pt x="6" y="232"/>
                </a:lnTo>
                <a:lnTo>
                  <a:pt x="6" y="230"/>
                </a:lnTo>
                <a:lnTo>
                  <a:pt x="6" y="229"/>
                </a:lnTo>
                <a:lnTo>
                  <a:pt x="7" y="229"/>
                </a:lnTo>
                <a:lnTo>
                  <a:pt x="7" y="227"/>
                </a:lnTo>
                <a:lnTo>
                  <a:pt x="7" y="226"/>
                </a:lnTo>
                <a:lnTo>
                  <a:pt x="9" y="226"/>
                </a:lnTo>
                <a:lnTo>
                  <a:pt x="9" y="224"/>
                </a:lnTo>
                <a:lnTo>
                  <a:pt x="9" y="223"/>
                </a:lnTo>
                <a:lnTo>
                  <a:pt x="9" y="222"/>
                </a:lnTo>
                <a:lnTo>
                  <a:pt x="10" y="222"/>
                </a:lnTo>
                <a:lnTo>
                  <a:pt x="10" y="220"/>
                </a:lnTo>
                <a:lnTo>
                  <a:pt x="11" y="219"/>
                </a:lnTo>
                <a:lnTo>
                  <a:pt x="11" y="217"/>
                </a:lnTo>
                <a:lnTo>
                  <a:pt x="13" y="217"/>
                </a:lnTo>
                <a:lnTo>
                  <a:pt x="13" y="216"/>
                </a:lnTo>
                <a:lnTo>
                  <a:pt x="14" y="216"/>
                </a:lnTo>
                <a:lnTo>
                  <a:pt x="14" y="214"/>
                </a:lnTo>
                <a:lnTo>
                  <a:pt x="14" y="213"/>
                </a:lnTo>
                <a:lnTo>
                  <a:pt x="14" y="211"/>
                </a:lnTo>
                <a:lnTo>
                  <a:pt x="13" y="211"/>
                </a:lnTo>
                <a:lnTo>
                  <a:pt x="13" y="210"/>
                </a:lnTo>
                <a:lnTo>
                  <a:pt x="11" y="210"/>
                </a:lnTo>
                <a:lnTo>
                  <a:pt x="11" y="209"/>
                </a:lnTo>
                <a:lnTo>
                  <a:pt x="10" y="209"/>
                </a:lnTo>
                <a:lnTo>
                  <a:pt x="10" y="207"/>
                </a:lnTo>
                <a:lnTo>
                  <a:pt x="11" y="207"/>
                </a:lnTo>
                <a:lnTo>
                  <a:pt x="11" y="206"/>
                </a:lnTo>
                <a:lnTo>
                  <a:pt x="11" y="204"/>
                </a:lnTo>
                <a:lnTo>
                  <a:pt x="11" y="203"/>
                </a:lnTo>
                <a:lnTo>
                  <a:pt x="10" y="201"/>
                </a:lnTo>
                <a:lnTo>
                  <a:pt x="11" y="201"/>
                </a:lnTo>
                <a:lnTo>
                  <a:pt x="11" y="200"/>
                </a:lnTo>
                <a:lnTo>
                  <a:pt x="11" y="199"/>
                </a:lnTo>
                <a:lnTo>
                  <a:pt x="13" y="199"/>
                </a:lnTo>
                <a:lnTo>
                  <a:pt x="14" y="199"/>
                </a:lnTo>
                <a:lnTo>
                  <a:pt x="14" y="197"/>
                </a:lnTo>
                <a:lnTo>
                  <a:pt x="14" y="196"/>
                </a:lnTo>
                <a:lnTo>
                  <a:pt x="16" y="196"/>
                </a:lnTo>
                <a:lnTo>
                  <a:pt x="17" y="196"/>
                </a:lnTo>
                <a:lnTo>
                  <a:pt x="19" y="196"/>
                </a:lnTo>
                <a:lnTo>
                  <a:pt x="20" y="196"/>
                </a:lnTo>
                <a:lnTo>
                  <a:pt x="21" y="196"/>
                </a:lnTo>
                <a:lnTo>
                  <a:pt x="23" y="196"/>
                </a:lnTo>
                <a:lnTo>
                  <a:pt x="4" y="157"/>
                </a:lnTo>
                <a:lnTo>
                  <a:pt x="1" y="151"/>
                </a:lnTo>
                <a:lnTo>
                  <a:pt x="0" y="147"/>
                </a:lnTo>
                <a:lnTo>
                  <a:pt x="1" y="147"/>
                </a:lnTo>
                <a:lnTo>
                  <a:pt x="3" y="147"/>
                </a:lnTo>
                <a:lnTo>
                  <a:pt x="4" y="147"/>
                </a:lnTo>
                <a:lnTo>
                  <a:pt x="6" y="147"/>
                </a:lnTo>
                <a:lnTo>
                  <a:pt x="7" y="147"/>
                </a:lnTo>
                <a:lnTo>
                  <a:pt x="9" y="147"/>
                </a:lnTo>
                <a:lnTo>
                  <a:pt x="9" y="146"/>
                </a:lnTo>
                <a:lnTo>
                  <a:pt x="9" y="144"/>
                </a:lnTo>
                <a:lnTo>
                  <a:pt x="10" y="144"/>
                </a:lnTo>
                <a:lnTo>
                  <a:pt x="10" y="143"/>
                </a:lnTo>
                <a:lnTo>
                  <a:pt x="11" y="141"/>
                </a:lnTo>
                <a:lnTo>
                  <a:pt x="13" y="141"/>
                </a:lnTo>
                <a:lnTo>
                  <a:pt x="13" y="140"/>
                </a:lnTo>
                <a:lnTo>
                  <a:pt x="14" y="141"/>
                </a:lnTo>
                <a:lnTo>
                  <a:pt x="14" y="140"/>
                </a:lnTo>
                <a:lnTo>
                  <a:pt x="16" y="140"/>
                </a:lnTo>
                <a:lnTo>
                  <a:pt x="17" y="140"/>
                </a:lnTo>
                <a:lnTo>
                  <a:pt x="19" y="140"/>
                </a:lnTo>
                <a:lnTo>
                  <a:pt x="20" y="141"/>
                </a:lnTo>
                <a:lnTo>
                  <a:pt x="21" y="141"/>
                </a:lnTo>
                <a:lnTo>
                  <a:pt x="23" y="143"/>
                </a:lnTo>
                <a:lnTo>
                  <a:pt x="23" y="144"/>
                </a:lnTo>
                <a:lnTo>
                  <a:pt x="23" y="146"/>
                </a:lnTo>
                <a:lnTo>
                  <a:pt x="24" y="147"/>
                </a:lnTo>
                <a:lnTo>
                  <a:pt x="26" y="147"/>
                </a:lnTo>
                <a:lnTo>
                  <a:pt x="27" y="147"/>
                </a:lnTo>
                <a:lnTo>
                  <a:pt x="30" y="147"/>
                </a:lnTo>
                <a:lnTo>
                  <a:pt x="31" y="147"/>
                </a:lnTo>
                <a:lnTo>
                  <a:pt x="33" y="149"/>
                </a:lnTo>
                <a:lnTo>
                  <a:pt x="34" y="149"/>
                </a:lnTo>
                <a:lnTo>
                  <a:pt x="36" y="149"/>
                </a:lnTo>
                <a:lnTo>
                  <a:pt x="37" y="147"/>
                </a:lnTo>
                <a:lnTo>
                  <a:pt x="39" y="146"/>
                </a:lnTo>
                <a:lnTo>
                  <a:pt x="40" y="146"/>
                </a:lnTo>
                <a:lnTo>
                  <a:pt x="41" y="146"/>
                </a:lnTo>
                <a:lnTo>
                  <a:pt x="41" y="144"/>
                </a:lnTo>
                <a:lnTo>
                  <a:pt x="43" y="144"/>
                </a:lnTo>
                <a:lnTo>
                  <a:pt x="44" y="144"/>
                </a:lnTo>
                <a:lnTo>
                  <a:pt x="46" y="144"/>
                </a:lnTo>
                <a:lnTo>
                  <a:pt x="47" y="144"/>
                </a:lnTo>
                <a:lnTo>
                  <a:pt x="49" y="144"/>
                </a:lnTo>
                <a:lnTo>
                  <a:pt x="50" y="146"/>
                </a:lnTo>
                <a:lnTo>
                  <a:pt x="51" y="146"/>
                </a:lnTo>
                <a:lnTo>
                  <a:pt x="51" y="144"/>
                </a:lnTo>
                <a:lnTo>
                  <a:pt x="53" y="146"/>
                </a:lnTo>
                <a:lnTo>
                  <a:pt x="54" y="146"/>
                </a:lnTo>
                <a:lnTo>
                  <a:pt x="53" y="147"/>
                </a:lnTo>
                <a:lnTo>
                  <a:pt x="51" y="147"/>
                </a:lnTo>
                <a:lnTo>
                  <a:pt x="50" y="149"/>
                </a:lnTo>
                <a:lnTo>
                  <a:pt x="56" y="149"/>
                </a:lnTo>
                <a:lnTo>
                  <a:pt x="70" y="149"/>
                </a:lnTo>
                <a:lnTo>
                  <a:pt x="90" y="147"/>
                </a:lnTo>
                <a:lnTo>
                  <a:pt x="92" y="147"/>
                </a:lnTo>
                <a:lnTo>
                  <a:pt x="93" y="147"/>
                </a:lnTo>
                <a:lnTo>
                  <a:pt x="94" y="147"/>
                </a:lnTo>
                <a:lnTo>
                  <a:pt x="96" y="147"/>
                </a:lnTo>
                <a:lnTo>
                  <a:pt x="94" y="147"/>
                </a:lnTo>
                <a:lnTo>
                  <a:pt x="96" y="149"/>
                </a:lnTo>
                <a:lnTo>
                  <a:pt x="94" y="150"/>
                </a:lnTo>
                <a:lnTo>
                  <a:pt x="94" y="151"/>
                </a:lnTo>
                <a:lnTo>
                  <a:pt x="96" y="151"/>
                </a:lnTo>
                <a:lnTo>
                  <a:pt x="97" y="153"/>
                </a:lnTo>
                <a:lnTo>
                  <a:pt x="97" y="151"/>
                </a:lnTo>
                <a:lnTo>
                  <a:pt x="97" y="150"/>
                </a:lnTo>
                <a:lnTo>
                  <a:pt x="97" y="149"/>
                </a:lnTo>
                <a:lnTo>
                  <a:pt x="99" y="149"/>
                </a:lnTo>
                <a:lnTo>
                  <a:pt x="97" y="149"/>
                </a:lnTo>
                <a:lnTo>
                  <a:pt x="99" y="147"/>
                </a:lnTo>
                <a:lnTo>
                  <a:pt x="99" y="146"/>
                </a:lnTo>
                <a:lnTo>
                  <a:pt x="99" y="147"/>
                </a:lnTo>
                <a:lnTo>
                  <a:pt x="99" y="146"/>
                </a:lnTo>
                <a:lnTo>
                  <a:pt x="100" y="146"/>
                </a:lnTo>
                <a:lnTo>
                  <a:pt x="100" y="147"/>
                </a:lnTo>
                <a:lnTo>
                  <a:pt x="100" y="149"/>
                </a:lnTo>
                <a:lnTo>
                  <a:pt x="102" y="150"/>
                </a:lnTo>
                <a:lnTo>
                  <a:pt x="103" y="150"/>
                </a:lnTo>
                <a:lnTo>
                  <a:pt x="103" y="151"/>
                </a:lnTo>
                <a:lnTo>
                  <a:pt x="103" y="150"/>
                </a:lnTo>
                <a:lnTo>
                  <a:pt x="104" y="151"/>
                </a:lnTo>
                <a:lnTo>
                  <a:pt x="104" y="150"/>
                </a:lnTo>
                <a:lnTo>
                  <a:pt x="106" y="151"/>
                </a:lnTo>
                <a:lnTo>
                  <a:pt x="106" y="150"/>
                </a:lnTo>
                <a:lnTo>
                  <a:pt x="107" y="151"/>
                </a:lnTo>
                <a:lnTo>
                  <a:pt x="107" y="150"/>
                </a:lnTo>
                <a:lnTo>
                  <a:pt x="107" y="149"/>
                </a:lnTo>
                <a:lnTo>
                  <a:pt x="106" y="147"/>
                </a:lnTo>
                <a:lnTo>
                  <a:pt x="104" y="147"/>
                </a:lnTo>
                <a:lnTo>
                  <a:pt x="106" y="147"/>
                </a:lnTo>
                <a:lnTo>
                  <a:pt x="104" y="147"/>
                </a:lnTo>
                <a:lnTo>
                  <a:pt x="104" y="146"/>
                </a:lnTo>
                <a:lnTo>
                  <a:pt x="103" y="144"/>
                </a:lnTo>
                <a:lnTo>
                  <a:pt x="103" y="143"/>
                </a:lnTo>
                <a:lnTo>
                  <a:pt x="104" y="143"/>
                </a:lnTo>
                <a:lnTo>
                  <a:pt x="104" y="141"/>
                </a:lnTo>
                <a:lnTo>
                  <a:pt x="104" y="140"/>
                </a:lnTo>
                <a:lnTo>
                  <a:pt x="106" y="140"/>
                </a:lnTo>
                <a:lnTo>
                  <a:pt x="107" y="140"/>
                </a:lnTo>
                <a:lnTo>
                  <a:pt x="107" y="141"/>
                </a:lnTo>
                <a:lnTo>
                  <a:pt x="107" y="140"/>
                </a:lnTo>
                <a:lnTo>
                  <a:pt x="109" y="140"/>
                </a:lnTo>
                <a:lnTo>
                  <a:pt x="109" y="141"/>
                </a:lnTo>
                <a:lnTo>
                  <a:pt x="109" y="143"/>
                </a:lnTo>
                <a:lnTo>
                  <a:pt x="110" y="141"/>
                </a:lnTo>
                <a:lnTo>
                  <a:pt x="110" y="143"/>
                </a:lnTo>
                <a:lnTo>
                  <a:pt x="112" y="144"/>
                </a:lnTo>
                <a:lnTo>
                  <a:pt x="113" y="146"/>
                </a:lnTo>
                <a:lnTo>
                  <a:pt x="113" y="144"/>
                </a:lnTo>
                <a:lnTo>
                  <a:pt x="114" y="144"/>
                </a:lnTo>
                <a:lnTo>
                  <a:pt x="116" y="146"/>
                </a:lnTo>
                <a:lnTo>
                  <a:pt x="116" y="147"/>
                </a:lnTo>
                <a:lnTo>
                  <a:pt x="116" y="149"/>
                </a:lnTo>
                <a:lnTo>
                  <a:pt x="117" y="150"/>
                </a:lnTo>
                <a:lnTo>
                  <a:pt x="119" y="150"/>
                </a:lnTo>
                <a:lnTo>
                  <a:pt x="120" y="150"/>
                </a:lnTo>
                <a:lnTo>
                  <a:pt x="120" y="151"/>
                </a:lnTo>
                <a:lnTo>
                  <a:pt x="122" y="151"/>
                </a:lnTo>
                <a:lnTo>
                  <a:pt x="123" y="151"/>
                </a:lnTo>
                <a:lnTo>
                  <a:pt x="123" y="150"/>
                </a:lnTo>
                <a:lnTo>
                  <a:pt x="124" y="150"/>
                </a:lnTo>
                <a:lnTo>
                  <a:pt x="124" y="149"/>
                </a:lnTo>
                <a:lnTo>
                  <a:pt x="126" y="149"/>
                </a:lnTo>
                <a:lnTo>
                  <a:pt x="127" y="149"/>
                </a:lnTo>
                <a:lnTo>
                  <a:pt x="127" y="150"/>
                </a:lnTo>
                <a:lnTo>
                  <a:pt x="129" y="149"/>
                </a:lnTo>
                <a:lnTo>
                  <a:pt x="130" y="150"/>
                </a:lnTo>
                <a:lnTo>
                  <a:pt x="130" y="149"/>
                </a:lnTo>
                <a:lnTo>
                  <a:pt x="132" y="149"/>
                </a:lnTo>
                <a:lnTo>
                  <a:pt x="132" y="147"/>
                </a:lnTo>
                <a:lnTo>
                  <a:pt x="133" y="147"/>
                </a:lnTo>
                <a:lnTo>
                  <a:pt x="134" y="147"/>
                </a:lnTo>
                <a:lnTo>
                  <a:pt x="134" y="149"/>
                </a:lnTo>
                <a:lnTo>
                  <a:pt x="134" y="147"/>
                </a:lnTo>
                <a:lnTo>
                  <a:pt x="134" y="146"/>
                </a:lnTo>
                <a:lnTo>
                  <a:pt x="136" y="146"/>
                </a:lnTo>
                <a:lnTo>
                  <a:pt x="136" y="144"/>
                </a:lnTo>
                <a:lnTo>
                  <a:pt x="137" y="143"/>
                </a:lnTo>
                <a:lnTo>
                  <a:pt x="139" y="141"/>
                </a:lnTo>
                <a:lnTo>
                  <a:pt x="140" y="141"/>
                </a:lnTo>
                <a:lnTo>
                  <a:pt x="140" y="140"/>
                </a:lnTo>
                <a:lnTo>
                  <a:pt x="140" y="139"/>
                </a:lnTo>
                <a:lnTo>
                  <a:pt x="142" y="139"/>
                </a:lnTo>
                <a:lnTo>
                  <a:pt x="142" y="137"/>
                </a:lnTo>
                <a:lnTo>
                  <a:pt x="143" y="137"/>
                </a:lnTo>
                <a:lnTo>
                  <a:pt x="143" y="136"/>
                </a:lnTo>
                <a:lnTo>
                  <a:pt x="143" y="134"/>
                </a:lnTo>
                <a:lnTo>
                  <a:pt x="144" y="134"/>
                </a:lnTo>
                <a:lnTo>
                  <a:pt x="144" y="133"/>
                </a:lnTo>
                <a:lnTo>
                  <a:pt x="146" y="133"/>
                </a:lnTo>
                <a:lnTo>
                  <a:pt x="146" y="131"/>
                </a:lnTo>
                <a:lnTo>
                  <a:pt x="146" y="130"/>
                </a:lnTo>
                <a:lnTo>
                  <a:pt x="146" y="129"/>
                </a:lnTo>
                <a:lnTo>
                  <a:pt x="146" y="127"/>
                </a:lnTo>
                <a:lnTo>
                  <a:pt x="146" y="126"/>
                </a:lnTo>
                <a:lnTo>
                  <a:pt x="147" y="126"/>
                </a:lnTo>
                <a:lnTo>
                  <a:pt x="149" y="124"/>
                </a:lnTo>
                <a:lnTo>
                  <a:pt x="150" y="123"/>
                </a:lnTo>
                <a:lnTo>
                  <a:pt x="150" y="121"/>
                </a:lnTo>
                <a:lnTo>
                  <a:pt x="152" y="121"/>
                </a:lnTo>
                <a:lnTo>
                  <a:pt x="152" y="120"/>
                </a:lnTo>
                <a:lnTo>
                  <a:pt x="150" y="120"/>
                </a:lnTo>
                <a:lnTo>
                  <a:pt x="152" y="120"/>
                </a:lnTo>
                <a:lnTo>
                  <a:pt x="152" y="119"/>
                </a:lnTo>
                <a:lnTo>
                  <a:pt x="152" y="120"/>
                </a:lnTo>
                <a:lnTo>
                  <a:pt x="153" y="120"/>
                </a:lnTo>
                <a:lnTo>
                  <a:pt x="153" y="119"/>
                </a:lnTo>
                <a:lnTo>
                  <a:pt x="152" y="119"/>
                </a:lnTo>
                <a:lnTo>
                  <a:pt x="152" y="117"/>
                </a:lnTo>
                <a:lnTo>
                  <a:pt x="153" y="119"/>
                </a:lnTo>
                <a:lnTo>
                  <a:pt x="153" y="117"/>
                </a:lnTo>
                <a:lnTo>
                  <a:pt x="153" y="116"/>
                </a:lnTo>
                <a:lnTo>
                  <a:pt x="154" y="116"/>
                </a:lnTo>
                <a:lnTo>
                  <a:pt x="156" y="114"/>
                </a:lnTo>
                <a:lnTo>
                  <a:pt x="156" y="113"/>
                </a:lnTo>
                <a:lnTo>
                  <a:pt x="156" y="111"/>
                </a:lnTo>
                <a:lnTo>
                  <a:pt x="157" y="111"/>
                </a:lnTo>
                <a:lnTo>
                  <a:pt x="157" y="110"/>
                </a:lnTo>
                <a:lnTo>
                  <a:pt x="159" y="109"/>
                </a:lnTo>
                <a:lnTo>
                  <a:pt x="159" y="107"/>
                </a:lnTo>
                <a:lnTo>
                  <a:pt x="160" y="107"/>
                </a:lnTo>
                <a:lnTo>
                  <a:pt x="160" y="106"/>
                </a:lnTo>
                <a:lnTo>
                  <a:pt x="162" y="104"/>
                </a:lnTo>
                <a:lnTo>
                  <a:pt x="160" y="103"/>
                </a:lnTo>
                <a:lnTo>
                  <a:pt x="162" y="101"/>
                </a:lnTo>
                <a:lnTo>
                  <a:pt x="163" y="101"/>
                </a:lnTo>
                <a:lnTo>
                  <a:pt x="163" y="100"/>
                </a:lnTo>
                <a:lnTo>
                  <a:pt x="164" y="100"/>
                </a:lnTo>
                <a:lnTo>
                  <a:pt x="166" y="100"/>
                </a:lnTo>
                <a:lnTo>
                  <a:pt x="166" y="99"/>
                </a:lnTo>
                <a:lnTo>
                  <a:pt x="166" y="97"/>
                </a:lnTo>
                <a:lnTo>
                  <a:pt x="167" y="97"/>
                </a:lnTo>
                <a:lnTo>
                  <a:pt x="169" y="97"/>
                </a:lnTo>
                <a:lnTo>
                  <a:pt x="170" y="99"/>
                </a:lnTo>
                <a:lnTo>
                  <a:pt x="172" y="99"/>
                </a:lnTo>
                <a:lnTo>
                  <a:pt x="173" y="99"/>
                </a:lnTo>
                <a:lnTo>
                  <a:pt x="174" y="99"/>
                </a:lnTo>
                <a:lnTo>
                  <a:pt x="176" y="99"/>
                </a:lnTo>
                <a:lnTo>
                  <a:pt x="176" y="97"/>
                </a:lnTo>
                <a:lnTo>
                  <a:pt x="177" y="97"/>
                </a:lnTo>
                <a:lnTo>
                  <a:pt x="179" y="97"/>
                </a:lnTo>
                <a:lnTo>
                  <a:pt x="180" y="97"/>
                </a:lnTo>
                <a:lnTo>
                  <a:pt x="182" y="97"/>
                </a:lnTo>
                <a:lnTo>
                  <a:pt x="182" y="100"/>
                </a:lnTo>
                <a:lnTo>
                  <a:pt x="183" y="100"/>
                </a:lnTo>
                <a:lnTo>
                  <a:pt x="183" y="101"/>
                </a:lnTo>
                <a:lnTo>
                  <a:pt x="184" y="101"/>
                </a:lnTo>
                <a:lnTo>
                  <a:pt x="184" y="103"/>
                </a:lnTo>
                <a:lnTo>
                  <a:pt x="184" y="101"/>
                </a:lnTo>
                <a:lnTo>
                  <a:pt x="186" y="101"/>
                </a:lnTo>
                <a:lnTo>
                  <a:pt x="187" y="101"/>
                </a:lnTo>
                <a:lnTo>
                  <a:pt x="189" y="101"/>
                </a:lnTo>
                <a:lnTo>
                  <a:pt x="190" y="101"/>
                </a:lnTo>
                <a:lnTo>
                  <a:pt x="190" y="103"/>
                </a:lnTo>
                <a:lnTo>
                  <a:pt x="192" y="103"/>
                </a:lnTo>
                <a:lnTo>
                  <a:pt x="192" y="104"/>
                </a:lnTo>
                <a:lnTo>
                  <a:pt x="193" y="104"/>
                </a:lnTo>
                <a:lnTo>
                  <a:pt x="194" y="103"/>
                </a:lnTo>
                <a:lnTo>
                  <a:pt x="196" y="103"/>
                </a:lnTo>
                <a:lnTo>
                  <a:pt x="197" y="103"/>
                </a:lnTo>
                <a:lnTo>
                  <a:pt x="199" y="103"/>
                </a:lnTo>
                <a:lnTo>
                  <a:pt x="199" y="101"/>
                </a:lnTo>
                <a:lnTo>
                  <a:pt x="200" y="101"/>
                </a:lnTo>
                <a:lnTo>
                  <a:pt x="202" y="101"/>
                </a:lnTo>
                <a:lnTo>
                  <a:pt x="203" y="101"/>
                </a:lnTo>
                <a:lnTo>
                  <a:pt x="204" y="101"/>
                </a:lnTo>
                <a:lnTo>
                  <a:pt x="206" y="101"/>
                </a:lnTo>
                <a:lnTo>
                  <a:pt x="206" y="103"/>
                </a:lnTo>
                <a:lnTo>
                  <a:pt x="206" y="101"/>
                </a:lnTo>
                <a:lnTo>
                  <a:pt x="207" y="101"/>
                </a:lnTo>
                <a:lnTo>
                  <a:pt x="207" y="103"/>
                </a:lnTo>
                <a:lnTo>
                  <a:pt x="210" y="103"/>
                </a:lnTo>
                <a:lnTo>
                  <a:pt x="210" y="104"/>
                </a:lnTo>
                <a:lnTo>
                  <a:pt x="212" y="104"/>
                </a:lnTo>
                <a:lnTo>
                  <a:pt x="213" y="104"/>
                </a:lnTo>
                <a:lnTo>
                  <a:pt x="214" y="104"/>
                </a:lnTo>
                <a:lnTo>
                  <a:pt x="216" y="104"/>
                </a:lnTo>
                <a:lnTo>
                  <a:pt x="219" y="104"/>
                </a:lnTo>
                <a:lnTo>
                  <a:pt x="219" y="106"/>
                </a:lnTo>
                <a:lnTo>
                  <a:pt x="220" y="107"/>
                </a:lnTo>
                <a:lnTo>
                  <a:pt x="222" y="106"/>
                </a:lnTo>
                <a:lnTo>
                  <a:pt x="223" y="106"/>
                </a:lnTo>
                <a:lnTo>
                  <a:pt x="224" y="106"/>
                </a:lnTo>
                <a:lnTo>
                  <a:pt x="226" y="106"/>
                </a:lnTo>
                <a:lnTo>
                  <a:pt x="227" y="104"/>
                </a:lnTo>
                <a:lnTo>
                  <a:pt x="229" y="104"/>
                </a:lnTo>
                <a:lnTo>
                  <a:pt x="230" y="104"/>
                </a:lnTo>
                <a:lnTo>
                  <a:pt x="232" y="104"/>
                </a:lnTo>
                <a:lnTo>
                  <a:pt x="233" y="104"/>
                </a:lnTo>
                <a:lnTo>
                  <a:pt x="233" y="103"/>
                </a:lnTo>
                <a:lnTo>
                  <a:pt x="235" y="101"/>
                </a:lnTo>
                <a:lnTo>
                  <a:pt x="236" y="101"/>
                </a:lnTo>
                <a:lnTo>
                  <a:pt x="237" y="101"/>
                </a:lnTo>
                <a:lnTo>
                  <a:pt x="237" y="100"/>
                </a:lnTo>
                <a:lnTo>
                  <a:pt x="239" y="100"/>
                </a:lnTo>
                <a:lnTo>
                  <a:pt x="240" y="100"/>
                </a:lnTo>
                <a:lnTo>
                  <a:pt x="240" y="99"/>
                </a:lnTo>
                <a:lnTo>
                  <a:pt x="242" y="99"/>
                </a:lnTo>
                <a:lnTo>
                  <a:pt x="242" y="97"/>
                </a:lnTo>
                <a:lnTo>
                  <a:pt x="242" y="96"/>
                </a:lnTo>
                <a:lnTo>
                  <a:pt x="250" y="93"/>
                </a:lnTo>
                <a:lnTo>
                  <a:pt x="253" y="93"/>
                </a:lnTo>
                <a:lnTo>
                  <a:pt x="253" y="91"/>
                </a:lnTo>
                <a:lnTo>
                  <a:pt x="255" y="91"/>
                </a:lnTo>
                <a:lnTo>
                  <a:pt x="256" y="91"/>
                </a:lnTo>
                <a:lnTo>
                  <a:pt x="257" y="91"/>
                </a:lnTo>
                <a:lnTo>
                  <a:pt x="257" y="90"/>
                </a:lnTo>
                <a:lnTo>
                  <a:pt x="257" y="89"/>
                </a:lnTo>
                <a:lnTo>
                  <a:pt x="259" y="89"/>
                </a:lnTo>
                <a:lnTo>
                  <a:pt x="260" y="89"/>
                </a:lnTo>
                <a:lnTo>
                  <a:pt x="260" y="87"/>
                </a:lnTo>
                <a:lnTo>
                  <a:pt x="259" y="87"/>
                </a:lnTo>
                <a:lnTo>
                  <a:pt x="257" y="86"/>
                </a:lnTo>
                <a:lnTo>
                  <a:pt x="259" y="86"/>
                </a:lnTo>
                <a:lnTo>
                  <a:pt x="260" y="86"/>
                </a:lnTo>
                <a:lnTo>
                  <a:pt x="262" y="86"/>
                </a:lnTo>
                <a:lnTo>
                  <a:pt x="263" y="86"/>
                </a:lnTo>
                <a:lnTo>
                  <a:pt x="263" y="84"/>
                </a:lnTo>
                <a:lnTo>
                  <a:pt x="263" y="83"/>
                </a:lnTo>
                <a:lnTo>
                  <a:pt x="262" y="83"/>
                </a:lnTo>
                <a:lnTo>
                  <a:pt x="260" y="83"/>
                </a:lnTo>
                <a:lnTo>
                  <a:pt x="259" y="83"/>
                </a:lnTo>
                <a:lnTo>
                  <a:pt x="260" y="83"/>
                </a:lnTo>
                <a:lnTo>
                  <a:pt x="260" y="81"/>
                </a:lnTo>
                <a:lnTo>
                  <a:pt x="262" y="81"/>
                </a:lnTo>
                <a:lnTo>
                  <a:pt x="262" y="80"/>
                </a:lnTo>
                <a:lnTo>
                  <a:pt x="263" y="80"/>
                </a:lnTo>
                <a:lnTo>
                  <a:pt x="265" y="80"/>
                </a:lnTo>
                <a:lnTo>
                  <a:pt x="265" y="81"/>
                </a:lnTo>
                <a:lnTo>
                  <a:pt x="266" y="81"/>
                </a:lnTo>
                <a:lnTo>
                  <a:pt x="266" y="80"/>
                </a:lnTo>
                <a:lnTo>
                  <a:pt x="267" y="80"/>
                </a:lnTo>
                <a:lnTo>
                  <a:pt x="266" y="78"/>
                </a:lnTo>
                <a:lnTo>
                  <a:pt x="266" y="77"/>
                </a:lnTo>
                <a:lnTo>
                  <a:pt x="267" y="77"/>
                </a:lnTo>
                <a:lnTo>
                  <a:pt x="267" y="78"/>
                </a:lnTo>
                <a:lnTo>
                  <a:pt x="269" y="80"/>
                </a:lnTo>
                <a:lnTo>
                  <a:pt x="270" y="78"/>
                </a:lnTo>
                <a:lnTo>
                  <a:pt x="270" y="77"/>
                </a:lnTo>
                <a:lnTo>
                  <a:pt x="272" y="77"/>
                </a:lnTo>
                <a:lnTo>
                  <a:pt x="273" y="76"/>
                </a:lnTo>
                <a:lnTo>
                  <a:pt x="273" y="74"/>
                </a:lnTo>
                <a:lnTo>
                  <a:pt x="275" y="74"/>
                </a:lnTo>
                <a:lnTo>
                  <a:pt x="276" y="74"/>
                </a:lnTo>
                <a:lnTo>
                  <a:pt x="277" y="74"/>
                </a:lnTo>
                <a:lnTo>
                  <a:pt x="279" y="74"/>
                </a:lnTo>
                <a:lnTo>
                  <a:pt x="279" y="73"/>
                </a:lnTo>
                <a:lnTo>
                  <a:pt x="277" y="71"/>
                </a:lnTo>
                <a:lnTo>
                  <a:pt x="279" y="71"/>
                </a:lnTo>
                <a:lnTo>
                  <a:pt x="279" y="70"/>
                </a:lnTo>
                <a:lnTo>
                  <a:pt x="280" y="70"/>
                </a:lnTo>
                <a:lnTo>
                  <a:pt x="282" y="70"/>
                </a:lnTo>
                <a:lnTo>
                  <a:pt x="280" y="68"/>
                </a:lnTo>
                <a:lnTo>
                  <a:pt x="280" y="67"/>
                </a:lnTo>
                <a:lnTo>
                  <a:pt x="282" y="67"/>
                </a:lnTo>
                <a:lnTo>
                  <a:pt x="282" y="66"/>
                </a:lnTo>
                <a:lnTo>
                  <a:pt x="283" y="64"/>
                </a:lnTo>
                <a:lnTo>
                  <a:pt x="282" y="63"/>
                </a:lnTo>
                <a:lnTo>
                  <a:pt x="283" y="63"/>
                </a:lnTo>
                <a:lnTo>
                  <a:pt x="283" y="61"/>
                </a:lnTo>
                <a:lnTo>
                  <a:pt x="285" y="61"/>
                </a:lnTo>
                <a:lnTo>
                  <a:pt x="285" y="63"/>
                </a:lnTo>
                <a:lnTo>
                  <a:pt x="286" y="63"/>
                </a:lnTo>
                <a:lnTo>
                  <a:pt x="286" y="61"/>
                </a:lnTo>
                <a:lnTo>
                  <a:pt x="287" y="61"/>
                </a:lnTo>
                <a:lnTo>
                  <a:pt x="289" y="61"/>
                </a:lnTo>
                <a:lnTo>
                  <a:pt x="289" y="60"/>
                </a:lnTo>
                <a:lnTo>
                  <a:pt x="290" y="60"/>
                </a:lnTo>
                <a:lnTo>
                  <a:pt x="292" y="61"/>
                </a:lnTo>
                <a:lnTo>
                  <a:pt x="292" y="60"/>
                </a:lnTo>
                <a:lnTo>
                  <a:pt x="292" y="58"/>
                </a:lnTo>
                <a:lnTo>
                  <a:pt x="292" y="57"/>
                </a:lnTo>
                <a:lnTo>
                  <a:pt x="290" y="56"/>
                </a:lnTo>
                <a:lnTo>
                  <a:pt x="289" y="54"/>
                </a:lnTo>
                <a:lnTo>
                  <a:pt x="287" y="54"/>
                </a:lnTo>
                <a:lnTo>
                  <a:pt x="289" y="53"/>
                </a:lnTo>
                <a:lnTo>
                  <a:pt x="289" y="51"/>
                </a:lnTo>
                <a:lnTo>
                  <a:pt x="290" y="50"/>
                </a:lnTo>
                <a:lnTo>
                  <a:pt x="289" y="50"/>
                </a:lnTo>
                <a:lnTo>
                  <a:pt x="290" y="48"/>
                </a:lnTo>
                <a:lnTo>
                  <a:pt x="290" y="50"/>
                </a:lnTo>
                <a:lnTo>
                  <a:pt x="292" y="50"/>
                </a:lnTo>
                <a:lnTo>
                  <a:pt x="292" y="51"/>
                </a:lnTo>
                <a:lnTo>
                  <a:pt x="293" y="51"/>
                </a:lnTo>
                <a:lnTo>
                  <a:pt x="293" y="50"/>
                </a:lnTo>
                <a:lnTo>
                  <a:pt x="295" y="50"/>
                </a:lnTo>
                <a:lnTo>
                  <a:pt x="295" y="51"/>
                </a:lnTo>
                <a:lnTo>
                  <a:pt x="295" y="53"/>
                </a:lnTo>
                <a:lnTo>
                  <a:pt x="296" y="51"/>
                </a:lnTo>
                <a:lnTo>
                  <a:pt x="297" y="53"/>
                </a:lnTo>
                <a:lnTo>
                  <a:pt x="299" y="50"/>
                </a:lnTo>
                <a:lnTo>
                  <a:pt x="299" y="48"/>
                </a:lnTo>
                <a:lnTo>
                  <a:pt x="299" y="47"/>
                </a:lnTo>
                <a:lnTo>
                  <a:pt x="300" y="47"/>
                </a:lnTo>
                <a:lnTo>
                  <a:pt x="300" y="46"/>
                </a:lnTo>
                <a:lnTo>
                  <a:pt x="299" y="46"/>
                </a:lnTo>
                <a:lnTo>
                  <a:pt x="300" y="44"/>
                </a:lnTo>
                <a:lnTo>
                  <a:pt x="300" y="43"/>
                </a:lnTo>
                <a:lnTo>
                  <a:pt x="302" y="43"/>
                </a:lnTo>
                <a:lnTo>
                  <a:pt x="302" y="41"/>
                </a:lnTo>
                <a:lnTo>
                  <a:pt x="302" y="40"/>
                </a:lnTo>
                <a:lnTo>
                  <a:pt x="303" y="40"/>
                </a:lnTo>
                <a:lnTo>
                  <a:pt x="305" y="38"/>
                </a:lnTo>
                <a:lnTo>
                  <a:pt x="305" y="37"/>
                </a:lnTo>
                <a:lnTo>
                  <a:pt x="306" y="37"/>
                </a:lnTo>
                <a:lnTo>
                  <a:pt x="305" y="36"/>
                </a:lnTo>
                <a:lnTo>
                  <a:pt x="306" y="36"/>
                </a:lnTo>
                <a:lnTo>
                  <a:pt x="306" y="34"/>
                </a:lnTo>
                <a:lnTo>
                  <a:pt x="306" y="36"/>
                </a:lnTo>
                <a:lnTo>
                  <a:pt x="306" y="37"/>
                </a:lnTo>
                <a:lnTo>
                  <a:pt x="307" y="37"/>
                </a:lnTo>
                <a:lnTo>
                  <a:pt x="307" y="36"/>
                </a:lnTo>
                <a:lnTo>
                  <a:pt x="309" y="36"/>
                </a:lnTo>
                <a:lnTo>
                  <a:pt x="309" y="34"/>
                </a:lnTo>
                <a:lnTo>
                  <a:pt x="309" y="36"/>
                </a:lnTo>
                <a:lnTo>
                  <a:pt x="310" y="34"/>
                </a:lnTo>
                <a:lnTo>
                  <a:pt x="310" y="33"/>
                </a:lnTo>
                <a:lnTo>
                  <a:pt x="309" y="33"/>
                </a:lnTo>
                <a:lnTo>
                  <a:pt x="310" y="33"/>
                </a:lnTo>
                <a:lnTo>
                  <a:pt x="310" y="34"/>
                </a:lnTo>
                <a:lnTo>
                  <a:pt x="312" y="33"/>
                </a:lnTo>
                <a:lnTo>
                  <a:pt x="312" y="31"/>
                </a:lnTo>
                <a:lnTo>
                  <a:pt x="313" y="31"/>
                </a:lnTo>
                <a:lnTo>
                  <a:pt x="313" y="33"/>
                </a:lnTo>
                <a:lnTo>
                  <a:pt x="315" y="33"/>
                </a:lnTo>
                <a:lnTo>
                  <a:pt x="315" y="31"/>
                </a:lnTo>
                <a:lnTo>
                  <a:pt x="316" y="31"/>
                </a:lnTo>
                <a:lnTo>
                  <a:pt x="316" y="30"/>
                </a:lnTo>
                <a:lnTo>
                  <a:pt x="317" y="30"/>
                </a:lnTo>
                <a:lnTo>
                  <a:pt x="319" y="28"/>
                </a:lnTo>
                <a:lnTo>
                  <a:pt x="317" y="28"/>
                </a:lnTo>
                <a:lnTo>
                  <a:pt x="317" y="27"/>
                </a:lnTo>
                <a:lnTo>
                  <a:pt x="317" y="26"/>
                </a:lnTo>
                <a:lnTo>
                  <a:pt x="316" y="26"/>
                </a:lnTo>
                <a:lnTo>
                  <a:pt x="317" y="26"/>
                </a:lnTo>
                <a:lnTo>
                  <a:pt x="317" y="24"/>
                </a:lnTo>
                <a:lnTo>
                  <a:pt x="317" y="23"/>
                </a:lnTo>
                <a:lnTo>
                  <a:pt x="319" y="23"/>
                </a:lnTo>
                <a:lnTo>
                  <a:pt x="319" y="21"/>
                </a:lnTo>
                <a:lnTo>
                  <a:pt x="320" y="21"/>
                </a:lnTo>
                <a:lnTo>
                  <a:pt x="320" y="20"/>
                </a:lnTo>
                <a:lnTo>
                  <a:pt x="320" y="18"/>
                </a:lnTo>
                <a:lnTo>
                  <a:pt x="320" y="17"/>
                </a:lnTo>
                <a:lnTo>
                  <a:pt x="322" y="17"/>
                </a:lnTo>
                <a:lnTo>
                  <a:pt x="322" y="16"/>
                </a:lnTo>
                <a:lnTo>
                  <a:pt x="320" y="14"/>
                </a:lnTo>
                <a:lnTo>
                  <a:pt x="322" y="14"/>
                </a:lnTo>
                <a:lnTo>
                  <a:pt x="323" y="13"/>
                </a:lnTo>
                <a:lnTo>
                  <a:pt x="323" y="14"/>
                </a:lnTo>
                <a:lnTo>
                  <a:pt x="325" y="13"/>
                </a:lnTo>
                <a:lnTo>
                  <a:pt x="323" y="11"/>
                </a:lnTo>
                <a:lnTo>
                  <a:pt x="325" y="11"/>
                </a:lnTo>
                <a:lnTo>
                  <a:pt x="325" y="10"/>
                </a:lnTo>
                <a:lnTo>
                  <a:pt x="323" y="10"/>
                </a:lnTo>
                <a:lnTo>
                  <a:pt x="325" y="10"/>
                </a:lnTo>
                <a:lnTo>
                  <a:pt x="325" y="8"/>
                </a:lnTo>
                <a:lnTo>
                  <a:pt x="326" y="8"/>
                </a:lnTo>
                <a:lnTo>
                  <a:pt x="327" y="8"/>
                </a:lnTo>
                <a:lnTo>
                  <a:pt x="329" y="8"/>
                </a:lnTo>
                <a:lnTo>
                  <a:pt x="330" y="8"/>
                </a:lnTo>
                <a:lnTo>
                  <a:pt x="332" y="7"/>
                </a:lnTo>
                <a:lnTo>
                  <a:pt x="333" y="7"/>
                </a:lnTo>
                <a:lnTo>
                  <a:pt x="335" y="7"/>
                </a:lnTo>
                <a:lnTo>
                  <a:pt x="333" y="6"/>
                </a:lnTo>
                <a:lnTo>
                  <a:pt x="335" y="6"/>
                </a:lnTo>
                <a:lnTo>
                  <a:pt x="336" y="6"/>
                </a:lnTo>
                <a:lnTo>
                  <a:pt x="336" y="4"/>
                </a:lnTo>
                <a:lnTo>
                  <a:pt x="336" y="6"/>
                </a:lnTo>
                <a:lnTo>
                  <a:pt x="337" y="6"/>
                </a:lnTo>
                <a:lnTo>
                  <a:pt x="337" y="4"/>
                </a:lnTo>
                <a:lnTo>
                  <a:pt x="337" y="3"/>
                </a:lnTo>
                <a:lnTo>
                  <a:pt x="339" y="3"/>
                </a:lnTo>
                <a:lnTo>
                  <a:pt x="340" y="3"/>
                </a:lnTo>
                <a:lnTo>
                  <a:pt x="340" y="1"/>
                </a:lnTo>
                <a:lnTo>
                  <a:pt x="340" y="0"/>
                </a:lnTo>
                <a:lnTo>
                  <a:pt x="342" y="0"/>
                </a:lnTo>
                <a:lnTo>
                  <a:pt x="343" y="0"/>
                </a:lnTo>
                <a:lnTo>
                  <a:pt x="343" y="1"/>
                </a:lnTo>
                <a:lnTo>
                  <a:pt x="345" y="0"/>
                </a:lnTo>
                <a:lnTo>
                  <a:pt x="346" y="0"/>
                </a:lnTo>
                <a:lnTo>
                  <a:pt x="347" y="0"/>
                </a:lnTo>
                <a:lnTo>
                  <a:pt x="347" y="4"/>
                </a:lnTo>
                <a:lnTo>
                  <a:pt x="349" y="16"/>
                </a:lnTo>
                <a:lnTo>
                  <a:pt x="350" y="20"/>
                </a:lnTo>
                <a:lnTo>
                  <a:pt x="353" y="38"/>
                </a:lnTo>
                <a:lnTo>
                  <a:pt x="356" y="58"/>
                </a:lnTo>
                <a:lnTo>
                  <a:pt x="357" y="74"/>
                </a:lnTo>
                <a:lnTo>
                  <a:pt x="356" y="74"/>
                </a:lnTo>
                <a:lnTo>
                  <a:pt x="356" y="76"/>
                </a:lnTo>
                <a:lnTo>
                  <a:pt x="355" y="76"/>
                </a:lnTo>
                <a:lnTo>
                  <a:pt x="355" y="77"/>
                </a:lnTo>
                <a:lnTo>
                  <a:pt x="353" y="77"/>
                </a:lnTo>
                <a:lnTo>
                  <a:pt x="355" y="77"/>
                </a:lnTo>
                <a:lnTo>
                  <a:pt x="356" y="78"/>
                </a:lnTo>
                <a:lnTo>
                  <a:pt x="356" y="80"/>
                </a:lnTo>
                <a:lnTo>
                  <a:pt x="356" y="81"/>
                </a:lnTo>
                <a:lnTo>
                  <a:pt x="357" y="81"/>
                </a:lnTo>
                <a:lnTo>
                  <a:pt x="359" y="83"/>
                </a:lnTo>
                <a:lnTo>
                  <a:pt x="360" y="83"/>
                </a:lnTo>
                <a:lnTo>
                  <a:pt x="362" y="83"/>
                </a:lnTo>
                <a:lnTo>
                  <a:pt x="362" y="84"/>
                </a:lnTo>
                <a:lnTo>
                  <a:pt x="362" y="86"/>
                </a:lnTo>
                <a:lnTo>
                  <a:pt x="360" y="86"/>
                </a:lnTo>
                <a:lnTo>
                  <a:pt x="360" y="87"/>
                </a:lnTo>
                <a:lnTo>
                  <a:pt x="359" y="89"/>
                </a:lnTo>
                <a:lnTo>
                  <a:pt x="359" y="90"/>
                </a:lnTo>
                <a:lnTo>
                  <a:pt x="359" y="91"/>
                </a:lnTo>
                <a:lnTo>
                  <a:pt x="359" y="93"/>
                </a:lnTo>
                <a:lnTo>
                  <a:pt x="359" y="94"/>
                </a:lnTo>
                <a:lnTo>
                  <a:pt x="357" y="94"/>
                </a:lnTo>
                <a:lnTo>
                  <a:pt x="357" y="96"/>
                </a:lnTo>
                <a:lnTo>
                  <a:pt x="357" y="97"/>
                </a:lnTo>
                <a:lnTo>
                  <a:pt x="357" y="103"/>
                </a:lnTo>
                <a:lnTo>
                  <a:pt x="359" y="106"/>
                </a:lnTo>
                <a:lnTo>
                  <a:pt x="359" y="107"/>
                </a:lnTo>
                <a:lnTo>
                  <a:pt x="359" y="109"/>
                </a:lnTo>
                <a:lnTo>
                  <a:pt x="359" y="110"/>
                </a:lnTo>
                <a:lnTo>
                  <a:pt x="357" y="110"/>
                </a:lnTo>
                <a:lnTo>
                  <a:pt x="357" y="111"/>
                </a:lnTo>
                <a:lnTo>
                  <a:pt x="359" y="111"/>
                </a:lnTo>
                <a:lnTo>
                  <a:pt x="359" y="113"/>
                </a:lnTo>
                <a:lnTo>
                  <a:pt x="359" y="114"/>
                </a:lnTo>
                <a:lnTo>
                  <a:pt x="359" y="116"/>
                </a:lnTo>
                <a:lnTo>
                  <a:pt x="359" y="117"/>
                </a:lnTo>
                <a:lnTo>
                  <a:pt x="357" y="117"/>
                </a:lnTo>
                <a:lnTo>
                  <a:pt x="359" y="119"/>
                </a:lnTo>
                <a:lnTo>
                  <a:pt x="359" y="120"/>
                </a:lnTo>
                <a:lnTo>
                  <a:pt x="359" y="121"/>
                </a:lnTo>
                <a:lnTo>
                  <a:pt x="357" y="121"/>
                </a:lnTo>
                <a:lnTo>
                  <a:pt x="357" y="123"/>
                </a:lnTo>
                <a:lnTo>
                  <a:pt x="359" y="123"/>
                </a:lnTo>
                <a:lnTo>
                  <a:pt x="359" y="121"/>
                </a:lnTo>
                <a:lnTo>
                  <a:pt x="360" y="120"/>
                </a:lnTo>
                <a:lnTo>
                  <a:pt x="360" y="119"/>
                </a:lnTo>
                <a:lnTo>
                  <a:pt x="362" y="119"/>
                </a:lnTo>
                <a:lnTo>
                  <a:pt x="362" y="120"/>
                </a:lnTo>
                <a:lnTo>
                  <a:pt x="362" y="119"/>
                </a:lnTo>
                <a:lnTo>
                  <a:pt x="363" y="117"/>
                </a:lnTo>
                <a:lnTo>
                  <a:pt x="363" y="119"/>
                </a:lnTo>
                <a:lnTo>
                  <a:pt x="365" y="119"/>
                </a:lnTo>
                <a:lnTo>
                  <a:pt x="365" y="120"/>
                </a:lnTo>
                <a:lnTo>
                  <a:pt x="363" y="121"/>
                </a:lnTo>
                <a:lnTo>
                  <a:pt x="363" y="123"/>
                </a:lnTo>
                <a:lnTo>
                  <a:pt x="365" y="123"/>
                </a:lnTo>
                <a:lnTo>
                  <a:pt x="366" y="123"/>
                </a:lnTo>
                <a:lnTo>
                  <a:pt x="366" y="124"/>
                </a:lnTo>
                <a:lnTo>
                  <a:pt x="367" y="126"/>
                </a:lnTo>
                <a:lnTo>
                  <a:pt x="369" y="126"/>
                </a:lnTo>
                <a:lnTo>
                  <a:pt x="369" y="127"/>
                </a:lnTo>
                <a:lnTo>
                  <a:pt x="370" y="127"/>
                </a:lnTo>
                <a:lnTo>
                  <a:pt x="370" y="126"/>
                </a:lnTo>
                <a:lnTo>
                  <a:pt x="372" y="126"/>
                </a:lnTo>
                <a:lnTo>
                  <a:pt x="372" y="127"/>
                </a:lnTo>
                <a:lnTo>
                  <a:pt x="373" y="127"/>
                </a:lnTo>
                <a:lnTo>
                  <a:pt x="375" y="127"/>
                </a:lnTo>
                <a:lnTo>
                  <a:pt x="375" y="129"/>
                </a:lnTo>
                <a:lnTo>
                  <a:pt x="375" y="127"/>
                </a:lnTo>
                <a:lnTo>
                  <a:pt x="376" y="127"/>
                </a:lnTo>
                <a:lnTo>
                  <a:pt x="376" y="129"/>
                </a:lnTo>
                <a:lnTo>
                  <a:pt x="378" y="129"/>
                </a:lnTo>
                <a:lnTo>
                  <a:pt x="378" y="127"/>
                </a:lnTo>
                <a:lnTo>
                  <a:pt x="379" y="127"/>
                </a:lnTo>
                <a:lnTo>
                  <a:pt x="379" y="129"/>
                </a:lnTo>
                <a:lnTo>
                  <a:pt x="380" y="129"/>
                </a:lnTo>
                <a:lnTo>
                  <a:pt x="380" y="127"/>
                </a:lnTo>
                <a:lnTo>
                  <a:pt x="382" y="127"/>
                </a:lnTo>
                <a:lnTo>
                  <a:pt x="383" y="127"/>
                </a:lnTo>
                <a:lnTo>
                  <a:pt x="383" y="129"/>
                </a:lnTo>
                <a:lnTo>
                  <a:pt x="385" y="127"/>
                </a:lnTo>
                <a:lnTo>
                  <a:pt x="383" y="127"/>
                </a:lnTo>
                <a:lnTo>
                  <a:pt x="383" y="126"/>
                </a:lnTo>
                <a:lnTo>
                  <a:pt x="385" y="126"/>
                </a:lnTo>
                <a:lnTo>
                  <a:pt x="385" y="127"/>
                </a:lnTo>
                <a:lnTo>
                  <a:pt x="386" y="127"/>
                </a:lnTo>
                <a:lnTo>
                  <a:pt x="386" y="129"/>
                </a:lnTo>
                <a:lnTo>
                  <a:pt x="386" y="130"/>
                </a:lnTo>
                <a:lnTo>
                  <a:pt x="386" y="131"/>
                </a:lnTo>
                <a:lnTo>
                  <a:pt x="386" y="130"/>
                </a:lnTo>
                <a:lnTo>
                  <a:pt x="388" y="130"/>
                </a:lnTo>
                <a:lnTo>
                  <a:pt x="388" y="131"/>
                </a:lnTo>
                <a:lnTo>
                  <a:pt x="389" y="131"/>
                </a:lnTo>
                <a:lnTo>
                  <a:pt x="389" y="130"/>
                </a:lnTo>
                <a:lnTo>
                  <a:pt x="390" y="130"/>
                </a:lnTo>
                <a:lnTo>
                  <a:pt x="390" y="131"/>
                </a:lnTo>
                <a:lnTo>
                  <a:pt x="392" y="133"/>
                </a:lnTo>
                <a:lnTo>
                  <a:pt x="393" y="131"/>
                </a:lnTo>
                <a:lnTo>
                  <a:pt x="395" y="131"/>
                </a:lnTo>
                <a:lnTo>
                  <a:pt x="396" y="133"/>
                </a:lnTo>
                <a:lnTo>
                  <a:pt x="398" y="133"/>
                </a:lnTo>
                <a:lnTo>
                  <a:pt x="399" y="133"/>
                </a:lnTo>
                <a:lnTo>
                  <a:pt x="399" y="134"/>
                </a:lnTo>
                <a:lnTo>
                  <a:pt x="399" y="136"/>
                </a:lnTo>
                <a:lnTo>
                  <a:pt x="402" y="137"/>
                </a:lnTo>
                <a:lnTo>
                  <a:pt x="405" y="140"/>
                </a:lnTo>
                <a:lnTo>
                  <a:pt x="406" y="141"/>
                </a:lnTo>
                <a:lnTo>
                  <a:pt x="408" y="144"/>
                </a:lnTo>
                <a:lnTo>
                  <a:pt x="408" y="146"/>
                </a:lnTo>
                <a:lnTo>
                  <a:pt x="408" y="147"/>
                </a:lnTo>
                <a:lnTo>
                  <a:pt x="409" y="147"/>
                </a:lnTo>
                <a:lnTo>
                  <a:pt x="409" y="149"/>
                </a:lnTo>
                <a:lnTo>
                  <a:pt x="410" y="149"/>
                </a:lnTo>
                <a:lnTo>
                  <a:pt x="410" y="150"/>
                </a:lnTo>
                <a:lnTo>
                  <a:pt x="409" y="150"/>
                </a:lnTo>
                <a:lnTo>
                  <a:pt x="410" y="150"/>
                </a:lnTo>
                <a:lnTo>
                  <a:pt x="410" y="151"/>
                </a:lnTo>
                <a:lnTo>
                  <a:pt x="412" y="153"/>
                </a:lnTo>
                <a:lnTo>
                  <a:pt x="410" y="153"/>
                </a:lnTo>
                <a:lnTo>
                  <a:pt x="412" y="153"/>
                </a:lnTo>
                <a:lnTo>
                  <a:pt x="412" y="154"/>
                </a:lnTo>
                <a:lnTo>
                  <a:pt x="412" y="156"/>
                </a:lnTo>
                <a:lnTo>
                  <a:pt x="413" y="157"/>
                </a:lnTo>
                <a:lnTo>
                  <a:pt x="412" y="157"/>
                </a:lnTo>
                <a:lnTo>
                  <a:pt x="412" y="159"/>
                </a:lnTo>
                <a:lnTo>
                  <a:pt x="412" y="160"/>
                </a:lnTo>
                <a:lnTo>
                  <a:pt x="412" y="161"/>
                </a:lnTo>
                <a:lnTo>
                  <a:pt x="413" y="161"/>
                </a:lnTo>
                <a:lnTo>
                  <a:pt x="412" y="163"/>
                </a:lnTo>
                <a:lnTo>
                  <a:pt x="413" y="163"/>
                </a:lnTo>
                <a:lnTo>
                  <a:pt x="413" y="164"/>
                </a:lnTo>
                <a:lnTo>
                  <a:pt x="415" y="164"/>
                </a:lnTo>
                <a:lnTo>
                  <a:pt x="416" y="166"/>
                </a:lnTo>
                <a:lnTo>
                  <a:pt x="418" y="164"/>
                </a:lnTo>
                <a:lnTo>
                  <a:pt x="418" y="166"/>
                </a:lnTo>
                <a:lnTo>
                  <a:pt x="419" y="167"/>
                </a:lnTo>
                <a:lnTo>
                  <a:pt x="420" y="169"/>
                </a:lnTo>
                <a:lnTo>
                  <a:pt x="422" y="170"/>
                </a:lnTo>
                <a:lnTo>
                  <a:pt x="423" y="170"/>
                </a:lnTo>
                <a:lnTo>
                  <a:pt x="425" y="171"/>
                </a:lnTo>
                <a:lnTo>
                  <a:pt x="426" y="173"/>
                </a:lnTo>
                <a:lnTo>
                  <a:pt x="426" y="174"/>
                </a:lnTo>
                <a:lnTo>
                  <a:pt x="426" y="176"/>
                </a:lnTo>
                <a:lnTo>
                  <a:pt x="426" y="177"/>
                </a:lnTo>
                <a:lnTo>
                  <a:pt x="428" y="179"/>
                </a:lnTo>
                <a:lnTo>
                  <a:pt x="428" y="180"/>
                </a:lnTo>
                <a:lnTo>
                  <a:pt x="429" y="181"/>
                </a:lnTo>
                <a:lnTo>
                  <a:pt x="429" y="183"/>
                </a:lnTo>
                <a:lnTo>
                  <a:pt x="430" y="183"/>
                </a:lnTo>
                <a:lnTo>
                  <a:pt x="432" y="184"/>
                </a:lnTo>
                <a:lnTo>
                  <a:pt x="432" y="186"/>
                </a:lnTo>
                <a:lnTo>
                  <a:pt x="433" y="186"/>
                </a:lnTo>
                <a:lnTo>
                  <a:pt x="433" y="187"/>
                </a:lnTo>
                <a:lnTo>
                  <a:pt x="432" y="187"/>
                </a:lnTo>
                <a:lnTo>
                  <a:pt x="433" y="189"/>
                </a:lnTo>
                <a:lnTo>
                  <a:pt x="435" y="190"/>
                </a:lnTo>
                <a:lnTo>
                  <a:pt x="435" y="191"/>
                </a:lnTo>
                <a:lnTo>
                  <a:pt x="435" y="193"/>
                </a:lnTo>
                <a:lnTo>
                  <a:pt x="435" y="194"/>
                </a:lnTo>
                <a:lnTo>
                  <a:pt x="436" y="196"/>
                </a:lnTo>
                <a:lnTo>
                  <a:pt x="438" y="196"/>
                </a:lnTo>
                <a:lnTo>
                  <a:pt x="439" y="196"/>
                </a:lnTo>
                <a:lnTo>
                  <a:pt x="440" y="196"/>
                </a:lnTo>
                <a:lnTo>
                  <a:pt x="440" y="197"/>
                </a:lnTo>
                <a:lnTo>
                  <a:pt x="442" y="197"/>
                </a:lnTo>
                <a:lnTo>
                  <a:pt x="443" y="197"/>
                </a:lnTo>
                <a:lnTo>
                  <a:pt x="443" y="199"/>
                </a:lnTo>
                <a:lnTo>
                  <a:pt x="443" y="201"/>
                </a:lnTo>
                <a:lnTo>
                  <a:pt x="445" y="204"/>
                </a:lnTo>
                <a:lnTo>
                  <a:pt x="445" y="206"/>
                </a:lnTo>
                <a:lnTo>
                  <a:pt x="443" y="206"/>
                </a:lnTo>
                <a:lnTo>
                  <a:pt x="442" y="206"/>
                </a:lnTo>
                <a:lnTo>
                  <a:pt x="440" y="207"/>
                </a:lnTo>
                <a:lnTo>
                  <a:pt x="439" y="209"/>
                </a:lnTo>
                <a:lnTo>
                  <a:pt x="440" y="210"/>
                </a:lnTo>
                <a:lnTo>
                  <a:pt x="440" y="211"/>
                </a:lnTo>
                <a:lnTo>
                  <a:pt x="439" y="211"/>
                </a:lnTo>
                <a:lnTo>
                  <a:pt x="439" y="210"/>
                </a:lnTo>
                <a:lnTo>
                  <a:pt x="439" y="211"/>
                </a:lnTo>
                <a:lnTo>
                  <a:pt x="438" y="211"/>
                </a:lnTo>
                <a:lnTo>
                  <a:pt x="438" y="213"/>
                </a:lnTo>
                <a:lnTo>
                  <a:pt x="438" y="214"/>
                </a:lnTo>
                <a:lnTo>
                  <a:pt x="436" y="214"/>
                </a:lnTo>
                <a:lnTo>
                  <a:pt x="435" y="214"/>
                </a:lnTo>
                <a:lnTo>
                  <a:pt x="435" y="217"/>
                </a:lnTo>
                <a:lnTo>
                  <a:pt x="433" y="219"/>
                </a:lnTo>
                <a:lnTo>
                  <a:pt x="435" y="222"/>
                </a:lnTo>
                <a:lnTo>
                  <a:pt x="436" y="222"/>
                </a:lnTo>
                <a:lnTo>
                  <a:pt x="436" y="223"/>
                </a:lnTo>
                <a:lnTo>
                  <a:pt x="435" y="224"/>
                </a:lnTo>
                <a:lnTo>
                  <a:pt x="433" y="226"/>
                </a:lnTo>
                <a:lnTo>
                  <a:pt x="432" y="227"/>
                </a:lnTo>
                <a:lnTo>
                  <a:pt x="432" y="226"/>
                </a:lnTo>
                <a:lnTo>
                  <a:pt x="430" y="226"/>
                </a:lnTo>
                <a:lnTo>
                  <a:pt x="430" y="227"/>
                </a:lnTo>
                <a:lnTo>
                  <a:pt x="429" y="227"/>
                </a:lnTo>
                <a:lnTo>
                  <a:pt x="429" y="229"/>
                </a:lnTo>
                <a:lnTo>
                  <a:pt x="429" y="230"/>
                </a:lnTo>
                <a:lnTo>
                  <a:pt x="430" y="232"/>
                </a:lnTo>
                <a:lnTo>
                  <a:pt x="430" y="233"/>
                </a:lnTo>
                <a:lnTo>
                  <a:pt x="430" y="234"/>
                </a:lnTo>
                <a:lnTo>
                  <a:pt x="432" y="234"/>
                </a:lnTo>
                <a:lnTo>
                  <a:pt x="432" y="236"/>
                </a:lnTo>
                <a:lnTo>
                  <a:pt x="430" y="236"/>
                </a:lnTo>
                <a:lnTo>
                  <a:pt x="430" y="237"/>
                </a:lnTo>
                <a:lnTo>
                  <a:pt x="430" y="239"/>
                </a:lnTo>
                <a:lnTo>
                  <a:pt x="429" y="239"/>
                </a:lnTo>
                <a:lnTo>
                  <a:pt x="429" y="240"/>
                </a:lnTo>
                <a:lnTo>
                  <a:pt x="428" y="240"/>
                </a:lnTo>
                <a:lnTo>
                  <a:pt x="428" y="242"/>
                </a:lnTo>
                <a:lnTo>
                  <a:pt x="428" y="240"/>
                </a:lnTo>
                <a:lnTo>
                  <a:pt x="428" y="239"/>
                </a:lnTo>
                <a:lnTo>
                  <a:pt x="426" y="239"/>
                </a:lnTo>
                <a:lnTo>
                  <a:pt x="425" y="239"/>
                </a:lnTo>
                <a:lnTo>
                  <a:pt x="423" y="239"/>
                </a:lnTo>
                <a:lnTo>
                  <a:pt x="422" y="239"/>
                </a:lnTo>
                <a:lnTo>
                  <a:pt x="420" y="239"/>
                </a:lnTo>
                <a:lnTo>
                  <a:pt x="419" y="239"/>
                </a:lnTo>
                <a:lnTo>
                  <a:pt x="419" y="240"/>
                </a:lnTo>
                <a:lnTo>
                  <a:pt x="418" y="240"/>
                </a:lnTo>
                <a:lnTo>
                  <a:pt x="416" y="242"/>
                </a:lnTo>
                <a:lnTo>
                  <a:pt x="416" y="243"/>
                </a:lnTo>
                <a:lnTo>
                  <a:pt x="415" y="243"/>
                </a:lnTo>
                <a:lnTo>
                  <a:pt x="413" y="243"/>
                </a:lnTo>
                <a:lnTo>
                  <a:pt x="413" y="244"/>
                </a:lnTo>
                <a:lnTo>
                  <a:pt x="413" y="246"/>
                </a:lnTo>
                <a:lnTo>
                  <a:pt x="412" y="246"/>
                </a:lnTo>
                <a:lnTo>
                  <a:pt x="412" y="247"/>
                </a:lnTo>
                <a:lnTo>
                  <a:pt x="410" y="247"/>
                </a:lnTo>
                <a:lnTo>
                  <a:pt x="409" y="249"/>
                </a:lnTo>
                <a:lnTo>
                  <a:pt x="408" y="249"/>
                </a:lnTo>
                <a:lnTo>
                  <a:pt x="408" y="247"/>
                </a:lnTo>
                <a:lnTo>
                  <a:pt x="406" y="249"/>
                </a:lnTo>
                <a:lnTo>
                  <a:pt x="405" y="249"/>
                </a:lnTo>
                <a:lnTo>
                  <a:pt x="403" y="249"/>
                </a:lnTo>
                <a:lnTo>
                  <a:pt x="400" y="249"/>
                </a:lnTo>
                <a:lnTo>
                  <a:pt x="399" y="249"/>
                </a:lnTo>
                <a:lnTo>
                  <a:pt x="399" y="250"/>
                </a:lnTo>
                <a:lnTo>
                  <a:pt x="398" y="250"/>
                </a:lnTo>
                <a:lnTo>
                  <a:pt x="396" y="252"/>
                </a:lnTo>
                <a:lnTo>
                  <a:pt x="396" y="253"/>
                </a:lnTo>
                <a:lnTo>
                  <a:pt x="395" y="253"/>
                </a:lnTo>
                <a:lnTo>
                  <a:pt x="393" y="253"/>
                </a:lnTo>
                <a:lnTo>
                  <a:pt x="392" y="253"/>
                </a:lnTo>
                <a:lnTo>
                  <a:pt x="390" y="253"/>
                </a:lnTo>
                <a:lnTo>
                  <a:pt x="389" y="253"/>
                </a:lnTo>
                <a:lnTo>
                  <a:pt x="389" y="254"/>
                </a:lnTo>
                <a:lnTo>
                  <a:pt x="388" y="254"/>
                </a:lnTo>
                <a:lnTo>
                  <a:pt x="388" y="256"/>
                </a:lnTo>
                <a:lnTo>
                  <a:pt x="388" y="257"/>
                </a:lnTo>
                <a:lnTo>
                  <a:pt x="386" y="257"/>
                </a:lnTo>
                <a:lnTo>
                  <a:pt x="385" y="257"/>
                </a:lnTo>
                <a:lnTo>
                  <a:pt x="383" y="259"/>
                </a:lnTo>
                <a:lnTo>
                  <a:pt x="382" y="260"/>
                </a:lnTo>
                <a:lnTo>
                  <a:pt x="382" y="263"/>
                </a:lnTo>
                <a:lnTo>
                  <a:pt x="382" y="264"/>
                </a:lnTo>
                <a:lnTo>
                  <a:pt x="382" y="267"/>
                </a:lnTo>
                <a:lnTo>
                  <a:pt x="382" y="269"/>
                </a:lnTo>
                <a:lnTo>
                  <a:pt x="382" y="270"/>
                </a:lnTo>
                <a:lnTo>
                  <a:pt x="382" y="272"/>
                </a:lnTo>
                <a:lnTo>
                  <a:pt x="380" y="273"/>
                </a:lnTo>
                <a:lnTo>
                  <a:pt x="380" y="274"/>
                </a:lnTo>
                <a:lnTo>
                  <a:pt x="379" y="274"/>
                </a:lnTo>
                <a:lnTo>
                  <a:pt x="379" y="276"/>
                </a:lnTo>
                <a:lnTo>
                  <a:pt x="380" y="276"/>
                </a:lnTo>
                <a:lnTo>
                  <a:pt x="382" y="276"/>
                </a:lnTo>
                <a:lnTo>
                  <a:pt x="382" y="277"/>
                </a:lnTo>
                <a:lnTo>
                  <a:pt x="380" y="279"/>
                </a:lnTo>
                <a:lnTo>
                  <a:pt x="379" y="279"/>
                </a:lnTo>
                <a:lnTo>
                  <a:pt x="379" y="280"/>
                </a:lnTo>
                <a:lnTo>
                  <a:pt x="378" y="283"/>
                </a:lnTo>
                <a:lnTo>
                  <a:pt x="376" y="284"/>
                </a:lnTo>
                <a:lnTo>
                  <a:pt x="376" y="286"/>
                </a:lnTo>
                <a:lnTo>
                  <a:pt x="375" y="287"/>
                </a:lnTo>
                <a:lnTo>
                  <a:pt x="375" y="289"/>
                </a:lnTo>
                <a:lnTo>
                  <a:pt x="373" y="289"/>
                </a:lnTo>
                <a:lnTo>
                  <a:pt x="373" y="290"/>
                </a:lnTo>
                <a:lnTo>
                  <a:pt x="375" y="292"/>
                </a:lnTo>
                <a:lnTo>
                  <a:pt x="376" y="292"/>
                </a:lnTo>
                <a:lnTo>
                  <a:pt x="376" y="293"/>
                </a:lnTo>
                <a:lnTo>
                  <a:pt x="376" y="294"/>
                </a:lnTo>
                <a:lnTo>
                  <a:pt x="376" y="296"/>
                </a:lnTo>
                <a:lnTo>
                  <a:pt x="375" y="296"/>
                </a:lnTo>
                <a:lnTo>
                  <a:pt x="375" y="297"/>
                </a:lnTo>
                <a:lnTo>
                  <a:pt x="375" y="299"/>
                </a:lnTo>
                <a:lnTo>
                  <a:pt x="376" y="300"/>
                </a:lnTo>
                <a:lnTo>
                  <a:pt x="378" y="300"/>
                </a:lnTo>
                <a:lnTo>
                  <a:pt x="379" y="302"/>
                </a:lnTo>
                <a:lnTo>
                  <a:pt x="380" y="302"/>
                </a:lnTo>
                <a:lnTo>
                  <a:pt x="382" y="302"/>
                </a:lnTo>
                <a:lnTo>
                  <a:pt x="383" y="303"/>
                </a:lnTo>
                <a:lnTo>
                  <a:pt x="385" y="304"/>
                </a:lnTo>
                <a:lnTo>
                  <a:pt x="386" y="304"/>
                </a:lnTo>
                <a:lnTo>
                  <a:pt x="386" y="306"/>
                </a:lnTo>
                <a:lnTo>
                  <a:pt x="388" y="306"/>
                </a:lnTo>
                <a:lnTo>
                  <a:pt x="389" y="307"/>
                </a:lnTo>
                <a:lnTo>
                  <a:pt x="390" y="309"/>
                </a:lnTo>
                <a:lnTo>
                  <a:pt x="390" y="310"/>
                </a:lnTo>
                <a:lnTo>
                  <a:pt x="390" y="312"/>
                </a:lnTo>
                <a:lnTo>
                  <a:pt x="389" y="312"/>
                </a:lnTo>
                <a:lnTo>
                  <a:pt x="389" y="313"/>
                </a:lnTo>
                <a:lnTo>
                  <a:pt x="389" y="314"/>
                </a:lnTo>
                <a:lnTo>
                  <a:pt x="390" y="316"/>
                </a:lnTo>
                <a:lnTo>
                  <a:pt x="392" y="317"/>
                </a:lnTo>
                <a:lnTo>
                  <a:pt x="390" y="319"/>
                </a:lnTo>
                <a:lnTo>
                  <a:pt x="390" y="320"/>
                </a:lnTo>
                <a:lnTo>
                  <a:pt x="389" y="320"/>
                </a:lnTo>
                <a:lnTo>
                  <a:pt x="389" y="322"/>
                </a:lnTo>
                <a:lnTo>
                  <a:pt x="388" y="323"/>
                </a:lnTo>
                <a:lnTo>
                  <a:pt x="388" y="324"/>
                </a:lnTo>
                <a:lnTo>
                  <a:pt x="388" y="326"/>
                </a:lnTo>
                <a:lnTo>
                  <a:pt x="389" y="327"/>
                </a:lnTo>
                <a:lnTo>
                  <a:pt x="390" y="327"/>
                </a:lnTo>
                <a:lnTo>
                  <a:pt x="392" y="329"/>
                </a:lnTo>
                <a:lnTo>
                  <a:pt x="393" y="329"/>
                </a:lnTo>
                <a:lnTo>
                  <a:pt x="393" y="330"/>
                </a:lnTo>
                <a:lnTo>
                  <a:pt x="395" y="330"/>
                </a:lnTo>
                <a:lnTo>
                  <a:pt x="393" y="330"/>
                </a:lnTo>
                <a:lnTo>
                  <a:pt x="393" y="332"/>
                </a:lnTo>
                <a:lnTo>
                  <a:pt x="392" y="330"/>
                </a:lnTo>
                <a:lnTo>
                  <a:pt x="390" y="330"/>
                </a:lnTo>
                <a:lnTo>
                  <a:pt x="389" y="330"/>
                </a:lnTo>
                <a:lnTo>
                  <a:pt x="389" y="332"/>
                </a:lnTo>
                <a:lnTo>
                  <a:pt x="390" y="332"/>
                </a:lnTo>
                <a:lnTo>
                  <a:pt x="390" y="333"/>
                </a:lnTo>
                <a:lnTo>
                  <a:pt x="392" y="334"/>
                </a:lnTo>
                <a:lnTo>
                  <a:pt x="392" y="336"/>
                </a:lnTo>
                <a:lnTo>
                  <a:pt x="393" y="337"/>
                </a:lnTo>
                <a:lnTo>
                  <a:pt x="395" y="339"/>
                </a:lnTo>
                <a:lnTo>
                  <a:pt x="396" y="337"/>
                </a:lnTo>
                <a:lnTo>
                  <a:pt x="398" y="337"/>
                </a:lnTo>
                <a:lnTo>
                  <a:pt x="399" y="337"/>
                </a:lnTo>
                <a:lnTo>
                  <a:pt x="400" y="337"/>
                </a:lnTo>
                <a:lnTo>
                  <a:pt x="402" y="337"/>
                </a:lnTo>
                <a:lnTo>
                  <a:pt x="403" y="337"/>
                </a:lnTo>
                <a:lnTo>
                  <a:pt x="403" y="339"/>
                </a:lnTo>
                <a:lnTo>
                  <a:pt x="403" y="340"/>
                </a:lnTo>
                <a:lnTo>
                  <a:pt x="405" y="340"/>
                </a:lnTo>
                <a:lnTo>
                  <a:pt x="375" y="347"/>
                </a:lnTo>
                <a:lnTo>
                  <a:pt x="335" y="357"/>
                </a:lnTo>
                <a:lnTo>
                  <a:pt x="316" y="360"/>
                </a:lnTo>
                <a:lnTo>
                  <a:pt x="315" y="360"/>
                </a:lnTo>
                <a:lnTo>
                  <a:pt x="315" y="362"/>
                </a:lnTo>
                <a:lnTo>
                  <a:pt x="315" y="363"/>
                </a:lnTo>
                <a:lnTo>
                  <a:pt x="313" y="363"/>
                </a:lnTo>
                <a:lnTo>
                  <a:pt x="313" y="365"/>
                </a:lnTo>
                <a:lnTo>
                  <a:pt x="312" y="365"/>
                </a:lnTo>
                <a:lnTo>
                  <a:pt x="312" y="366"/>
                </a:lnTo>
                <a:lnTo>
                  <a:pt x="310" y="366"/>
                </a:lnTo>
                <a:lnTo>
                  <a:pt x="312" y="366"/>
                </a:lnTo>
                <a:lnTo>
                  <a:pt x="310" y="366"/>
                </a:lnTo>
                <a:lnTo>
                  <a:pt x="310" y="367"/>
                </a:lnTo>
                <a:lnTo>
                  <a:pt x="310" y="369"/>
                </a:lnTo>
                <a:lnTo>
                  <a:pt x="309" y="369"/>
                </a:lnTo>
                <a:lnTo>
                  <a:pt x="309" y="370"/>
                </a:lnTo>
                <a:lnTo>
                  <a:pt x="307" y="370"/>
                </a:lnTo>
                <a:lnTo>
                  <a:pt x="306" y="372"/>
                </a:lnTo>
                <a:lnTo>
                  <a:pt x="306" y="370"/>
                </a:lnTo>
                <a:lnTo>
                  <a:pt x="305" y="370"/>
                </a:lnTo>
                <a:lnTo>
                  <a:pt x="303" y="370"/>
                </a:lnTo>
                <a:lnTo>
                  <a:pt x="302" y="370"/>
                </a:lnTo>
                <a:lnTo>
                  <a:pt x="300" y="370"/>
                </a:lnTo>
                <a:lnTo>
                  <a:pt x="299" y="372"/>
                </a:lnTo>
                <a:lnTo>
                  <a:pt x="299" y="370"/>
                </a:lnTo>
                <a:lnTo>
                  <a:pt x="299" y="372"/>
                </a:lnTo>
                <a:lnTo>
                  <a:pt x="299" y="373"/>
                </a:lnTo>
                <a:lnTo>
                  <a:pt x="299" y="375"/>
                </a:lnTo>
                <a:lnTo>
                  <a:pt x="299" y="376"/>
                </a:lnTo>
                <a:lnTo>
                  <a:pt x="297" y="376"/>
                </a:lnTo>
                <a:lnTo>
                  <a:pt x="297" y="377"/>
                </a:lnTo>
                <a:lnTo>
                  <a:pt x="296" y="377"/>
                </a:lnTo>
                <a:lnTo>
                  <a:pt x="295" y="377"/>
                </a:lnTo>
                <a:lnTo>
                  <a:pt x="293" y="379"/>
                </a:lnTo>
                <a:lnTo>
                  <a:pt x="293" y="380"/>
                </a:lnTo>
                <a:lnTo>
                  <a:pt x="292" y="380"/>
                </a:lnTo>
                <a:lnTo>
                  <a:pt x="292" y="382"/>
                </a:lnTo>
                <a:lnTo>
                  <a:pt x="292" y="383"/>
                </a:lnTo>
                <a:lnTo>
                  <a:pt x="290" y="383"/>
                </a:lnTo>
                <a:lnTo>
                  <a:pt x="289" y="383"/>
                </a:lnTo>
                <a:lnTo>
                  <a:pt x="287" y="385"/>
                </a:lnTo>
                <a:lnTo>
                  <a:pt x="287" y="386"/>
                </a:lnTo>
                <a:lnTo>
                  <a:pt x="286" y="387"/>
                </a:lnTo>
                <a:lnTo>
                  <a:pt x="286" y="389"/>
                </a:lnTo>
                <a:lnTo>
                  <a:pt x="286" y="390"/>
                </a:lnTo>
                <a:lnTo>
                  <a:pt x="286" y="392"/>
                </a:lnTo>
                <a:lnTo>
                  <a:pt x="286" y="393"/>
                </a:lnTo>
                <a:lnTo>
                  <a:pt x="287" y="395"/>
                </a:lnTo>
                <a:lnTo>
                  <a:pt x="286" y="395"/>
                </a:lnTo>
                <a:lnTo>
                  <a:pt x="286" y="396"/>
                </a:lnTo>
                <a:lnTo>
                  <a:pt x="287" y="396"/>
                </a:lnTo>
                <a:lnTo>
                  <a:pt x="287" y="395"/>
                </a:lnTo>
                <a:lnTo>
                  <a:pt x="289" y="396"/>
                </a:lnTo>
                <a:lnTo>
                  <a:pt x="287" y="396"/>
                </a:lnTo>
                <a:lnTo>
                  <a:pt x="289" y="396"/>
                </a:lnTo>
                <a:lnTo>
                  <a:pt x="289" y="397"/>
                </a:lnTo>
                <a:lnTo>
                  <a:pt x="289" y="399"/>
                </a:lnTo>
                <a:lnTo>
                  <a:pt x="290" y="399"/>
                </a:lnTo>
                <a:lnTo>
                  <a:pt x="290" y="400"/>
                </a:lnTo>
                <a:lnTo>
                  <a:pt x="289" y="400"/>
                </a:lnTo>
                <a:lnTo>
                  <a:pt x="287" y="402"/>
                </a:lnTo>
                <a:lnTo>
                  <a:pt x="287" y="403"/>
                </a:lnTo>
                <a:lnTo>
                  <a:pt x="286" y="403"/>
                </a:lnTo>
                <a:lnTo>
                  <a:pt x="286" y="405"/>
                </a:lnTo>
                <a:lnTo>
                  <a:pt x="287" y="405"/>
                </a:lnTo>
                <a:lnTo>
                  <a:pt x="287" y="406"/>
                </a:lnTo>
                <a:lnTo>
                  <a:pt x="286" y="406"/>
                </a:lnTo>
                <a:lnTo>
                  <a:pt x="285" y="406"/>
                </a:lnTo>
                <a:lnTo>
                  <a:pt x="283" y="407"/>
                </a:lnTo>
                <a:lnTo>
                  <a:pt x="282" y="409"/>
                </a:lnTo>
                <a:lnTo>
                  <a:pt x="283" y="409"/>
                </a:lnTo>
                <a:lnTo>
                  <a:pt x="282" y="409"/>
                </a:lnTo>
                <a:lnTo>
                  <a:pt x="282" y="410"/>
                </a:lnTo>
                <a:lnTo>
                  <a:pt x="282" y="412"/>
                </a:lnTo>
                <a:lnTo>
                  <a:pt x="283" y="412"/>
                </a:lnTo>
                <a:lnTo>
                  <a:pt x="283" y="413"/>
                </a:lnTo>
                <a:lnTo>
                  <a:pt x="283" y="415"/>
                </a:lnTo>
                <a:lnTo>
                  <a:pt x="285" y="415"/>
                </a:lnTo>
                <a:lnTo>
                  <a:pt x="283" y="415"/>
                </a:lnTo>
                <a:lnTo>
                  <a:pt x="283" y="416"/>
                </a:lnTo>
                <a:lnTo>
                  <a:pt x="282" y="416"/>
                </a:lnTo>
                <a:lnTo>
                  <a:pt x="282" y="417"/>
                </a:lnTo>
                <a:lnTo>
                  <a:pt x="283" y="417"/>
                </a:lnTo>
                <a:lnTo>
                  <a:pt x="283" y="419"/>
                </a:lnTo>
                <a:lnTo>
                  <a:pt x="282" y="419"/>
                </a:lnTo>
                <a:lnTo>
                  <a:pt x="280" y="419"/>
                </a:lnTo>
                <a:lnTo>
                  <a:pt x="280" y="420"/>
                </a:lnTo>
                <a:lnTo>
                  <a:pt x="279" y="419"/>
                </a:lnTo>
                <a:lnTo>
                  <a:pt x="277" y="419"/>
                </a:lnTo>
                <a:lnTo>
                  <a:pt x="277" y="420"/>
                </a:lnTo>
                <a:lnTo>
                  <a:pt x="277" y="419"/>
                </a:lnTo>
                <a:lnTo>
                  <a:pt x="276" y="419"/>
                </a:lnTo>
                <a:lnTo>
                  <a:pt x="275" y="419"/>
                </a:lnTo>
                <a:lnTo>
                  <a:pt x="276" y="419"/>
                </a:lnTo>
                <a:lnTo>
                  <a:pt x="275" y="420"/>
                </a:lnTo>
                <a:lnTo>
                  <a:pt x="276" y="420"/>
                </a:lnTo>
                <a:lnTo>
                  <a:pt x="275" y="420"/>
                </a:lnTo>
                <a:lnTo>
                  <a:pt x="273" y="422"/>
                </a:lnTo>
                <a:lnTo>
                  <a:pt x="275" y="423"/>
                </a:lnTo>
                <a:lnTo>
                  <a:pt x="273" y="423"/>
                </a:lnTo>
                <a:lnTo>
                  <a:pt x="273" y="425"/>
                </a:lnTo>
                <a:lnTo>
                  <a:pt x="273" y="426"/>
                </a:lnTo>
                <a:lnTo>
                  <a:pt x="272" y="427"/>
                </a:lnTo>
                <a:lnTo>
                  <a:pt x="270" y="427"/>
                </a:lnTo>
                <a:lnTo>
                  <a:pt x="270" y="429"/>
                </a:lnTo>
                <a:lnTo>
                  <a:pt x="269" y="429"/>
                </a:lnTo>
                <a:lnTo>
                  <a:pt x="267" y="429"/>
                </a:lnTo>
                <a:lnTo>
                  <a:pt x="266" y="430"/>
                </a:lnTo>
                <a:lnTo>
                  <a:pt x="265" y="430"/>
                </a:lnTo>
                <a:lnTo>
                  <a:pt x="265" y="432"/>
                </a:lnTo>
                <a:lnTo>
                  <a:pt x="263" y="432"/>
                </a:lnTo>
                <a:lnTo>
                  <a:pt x="263" y="430"/>
                </a:lnTo>
                <a:lnTo>
                  <a:pt x="262" y="432"/>
                </a:lnTo>
                <a:lnTo>
                  <a:pt x="260" y="432"/>
                </a:lnTo>
                <a:lnTo>
                  <a:pt x="260" y="433"/>
                </a:lnTo>
                <a:lnTo>
                  <a:pt x="262" y="433"/>
                </a:lnTo>
                <a:lnTo>
                  <a:pt x="263" y="433"/>
                </a:lnTo>
                <a:lnTo>
                  <a:pt x="263" y="435"/>
                </a:lnTo>
                <a:lnTo>
                  <a:pt x="262" y="435"/>
                </a:lnTo>
                <a:lnTo>
                  <a:pt x="260" y="436"/>
                </a:lnTo>
                <a:lnTo>
                  <a:pt x="259" y="436"/>
                </a:lnTo>
                <a:lnTo>
                  <a:pt x="259" y="437"/>
                </a:lnTo>
                <a:lnTo>
                  <a:pt x="257" y="437"/>
                </a:lnTo>
                <a:lnTo>
                  <a:pt x="257" y="439"/>
                </a:lnTo>
                <a:lnTo>
                  <a:pt x="256" y="439"/>
                </a:lnTo>
                <a:lnTo>
                  <a:pt x="256" y="440"/>
                </a:lnTo>
                <a:lnTo>
                  <a:pt x="257" y="440"/>
                </a:lnTo>
                <a:lnTo>
                  <a:pt x="256" y="440"/>
                </a:lnTo>
                <a:lnTo>
                  <a:pt x="255" y="440"/>
                </a:lnTo>
                <a:lnTo>
                  <a:pt x="255" y="442"/>
                </a:lnTo>
                <a:lnTo>
                  <a:pt x="253" y="442"/>
                </a:lnTo>
                <a:lnTo>
                  <a:pt x="253" y="440"/>
                </a:lnTo>
                <a:lnTo>
                  <a:pt x="255" y="440"/>
                </a:lnTo>
                <a:lnTo>
                  <a:pt x="253" y="439"/>
                </a:lnTo>
                <a:lnTo>
                  <a:pt x="252" y="440"/>
                </a:lnTo>
                <a:lnTo>
                  <a:pt x="250" y="440"/>
                </a:lnTo>
                <a:lnTo>
                  <a:pt x="250" y="439"/>
                </a:lnTo>
                <a:lnTo>
                  <a:pt x="250" y="440"/>
                </a:lnTo>
                <a:lnTo>
                  <a:pt x="249" y="440"/>
                </a:lnTo>
                <a:lnTo>
                  <a:pt x="249" y="439"/>
                </a:lnTo>
                <a:lnTo>
                  <a:pt x="247" y="439"/>
                </a:lnTo>
                <a:lnTo>
                  <a:pt x="247" y="440"/>
                </a:lnTo>
                <a:lnTo>
                  <a:pt x="249" y="442"/>
                </a:lnTo>
                <a:lnTo>
                  <a:pt x="249" y="443"/>
                </a:lnTo>
                <a:lnTo>
                  <a:pt x="250" y="443"/>
                </a:lnTo>
                <a:lnTo>
                  <a:pt x="250" y="445"/>
                </a:lnTo>
                <a:lnTo>
                  <a:pt x="250" y="446"/>
                </a:lnTo>
                <a:lnTo>
                  <a:pt x="249" y="446"/>
                </a:lnTo>
                <a:lnTo>
                  <a:pt x="249" y="447"/>
                </a:lnTo>
                <a:lnTo>
                  <a:pt x="250" y="447"/>
                </a:lnTo>
                <a:lnTo>
                  <a:pt x="249" y="447"/>
                </a:lnTo>
                <a:lnTo>
                  <a:pt x="247" y="447"/>
                </a:lnTo>
                <a:lnTo>
                  <a:pt x="249" y="447"/>
                </a:lnTo>
                <a:lnTo>
                  <a:pt x="247" y="447"/>
                </a:lnTo>
                <a:lnTo>
                  <a:pt x="246" y="447"/>
                </a:lnTo>
                <a:lnTo>
                  <a:pt x="246" y="446"/>
                </a:lnTo>
                <a:lnTo>
                  <a:pt x="245" y="446"/>
                </a:lnTo>
                <a:lnTo>
                  <a:pt x="243" y="446"/>
                </a:lnTo>
                <a:lnTo>
                  <a:pt x="243" y="447"/>
                </a:lnTo>
                <a:lnTo>
                  <a:pt x="242" y="447"/>
                </a:lnTo>
                <a:lnTo>
                  <a:pt x="240" y="447"/>
                </a:lnTo>
                <a:lnTo>
                  <a:pt x="240" y="449"/>
                </a:lnTo>
                <a:lnTo>
                  <a:pt x="239" y="449"/>
                </a:lnTo>
                <a:lnTo>
                  <a:pt x="239" y="450"/>
                </a:lnTo>
                <a:lnTo>
                  <a:pt x="239" y="452"/>
                </a:lnTo>
                <a:lnTo>
                  <a:pt x="239" y="453"/>
                </a:lnTo>
                <a:lnTo>
                  <a:pt x="237" y="453"/>
                </a:lnTo>
                <a:lnTo>
                  <a:pt x="236" y="453"/>
                </a:lnTo>
                <a:lnTo>
                  <a:pt x="235" y="452"/>
                </a:lnTo>
                <a:lnTo>
                  <a:pt x="235" y="450"/>
                </a:lnTo>
                <a:lnTo>
                  <a:pt x="233" y="450"/>
                </a:lnTo>
                <a:lnTo>
                  <a:pt x="233" y="452"/>
                </a:lnTo>
                <a:lnTo>
                  <a:pt x="233" y="450"/>
                </a:lnTo>
                <a:lnTo>
                  <a:pt x="232" y="450"/>
                </a:lnTo>
                <a:lnTo>
                  <a:pt x="230" y="450"/>
                </a:lnTo>
                <a:close/>
              </a:path>
            </a:pathLst>
          </a:custGeom>
          <a:solidFill>
            <a:schemeClr val="bg1"/>
          </a:solidFill>
          <a:ln w="3175" cmpd="sng">
            <a:solidFill>
              <a:srgbClr val="808080"/>
            </a:solidFill>
            <a:round/>
            <a:headEnd/>
            <a:tailEnd/>
          </a:ln>
        </p:spPr>
        <p:txBody>
          <a:bodyPr/>
          <a:lstStyle/>
          <a:p>
            <a:endParaRPr lang="en-US"/>
          </a:p>
        </p:txBody>
      </p:sp>
      <p:sp>
        <p:nvSpPr>
          <p:cNvPr id="14735" name="Freeform 999"/>
          <p:cNvSpPr>
            <a:spLocks/>
          </p:cNvSpPr>
          <p:nvPr/>
        </p:nvSpPr>
        <p:spPr bwMode="auto">
          <a:xfrm>
            <a:off x="3165475" y="4649788"/>
            <a:ext cx="252413" cy="390525"/>
          </a:xfrm>
          <a:custGeom>
            <a:avLst/>
            <a:gdLst>
              <a:gd name="T0" fmla="*/ 79 w 215"/>
              <a:gd name="T1" fmla="*/ 36 h 453"/>
              <a:gd name="T2" fmla="*/ 83 w 215"/>
              <a:gd name="T3" fmla="*/ 31 h 453"/>
              <a:gd name="T4" fmla="*/ 87 w 215"/>
              <a:gd name="T5" fmla="*/ 26 h 453"/>
              <a:gd name="T6" fmla="*/ 90 w 215"/>
              <a:gd name="T7" fmla="*/ 17 h 453"/>
              <a:gd name="T8" fmla="*/ 95 w 215"/>
              <a:gd name="T9" fmla="*/ 10 h 453"/>
              <a:gd name="T10" fmla="*/ 105 w 215"/>
              <a:gd name="T11" fmla="*/ 7 h 453"/>
              <a:gd name="T12" fmla="*/ 110 w 215"/>
              <a:gd name="T13" fmla="*/ 3 h 453"/>
              <a:gd name="T14" fmla="*/ 119 w 215"/>
              <a:gd name="T15" fmla="*/ 16 h 453"/>
              <a:gd name="T16" fmla="*/ 125 w 215"/>
              <a:gd name="T17" fmla="*/ 77 h 453"/>
              <a:gd name="T18" fmla="*/ 130 w 215"/>
              <a:gd name="T19" fmla="*/ 86 h 453"/>
              <a:gd name="T20" fmla="*/ 127 w 215"/>
              <a:gd name="T21" fmla="*/ 103 h 453"/>
              <a:gd name="T22" fmla="*/ 129 w 215"/>
              <a:gd name="T23" fmla="*/ 116 h 453"/>
              <a:gd name="T24" fmla="*/ 130 w 215"/>
              <a:gd name="T25" fmla="*/ 120 h 453"/>
              <a:gd name="T26" fmla="*/ 133 w 215"/>
              <a:gd name="T27" fmla="*/ 123 h 453"/>
              <a:gd name="T28" fmla="*/ 142 w 215"/>
              <a:gd name="T29" fmla="*/ 127 h 453"/>
              <a:gd name="T30" fmla="*/ 149 w 215"/>
              <a:gd name="T31" fmla="*/ 129 h 453"/>
              <a:gd name="T32" fmla="*/ 155 w 215"/>
              <a:gd name="T33" fmla="*/ 127 h 453"/>
              <a:gd name="T34" fmla="*/ 160 w 215"/>
              <a:gd name="T35" fmla="*/ 130 h 453"/>
              <a:gd name="T36" fmla="*/ 172 w 215"/>
              <a:gd name="T37" fmla="*/ 137 h 453"/>
              <a:gd name="T38" fmla="*/ 179 w 215"/>
              <a:gd name="T39" fmla="*/ 150 h 453"/>
              <a:gd name="T40" fmla="*/ 182 w 215"/>
              <a:gd name="T41" fmla="*/ 159 h 453"/>
              <a:gd name="T42" fmla="*/ 188 w 215"/>
              <a:gd name="T43" fmla="*/ 166 h 453"/>
              <a:gd name="T44" fmla="*/ 198 w 215"/>
              <a:gd name="T45" fmla="*/ 179 h 453"/>
              <a:gd name="T46" fmla="*/ 203 w 215"/>
              <a:gd name="T47" fmla="*/ 189 h 453"/>
              <a:gd name="T48" fmla="*/ 212 w 215"/>
              <a:gd name="T49" fmla="*/ 197 h 453"/>
              <a:gd name="T50" fmla="*/ 210 w 215"/>
              <a:gd name="T51" fmla="*/ 210 h 453"/>
              <a:gd name="T52" fmla="*/ 205 w 215"/>
              <a:gd name="T53" fmla="*/ 217 h 453"/>
              <a:gd name="T54" fmla="*/ 200 w 215"/>
              <a:gd name="T55" fmla="*/ 227 h 453"/>
              <a:gd name="T56" fmla="*/ 200 w 215"/>
              <a:gd name="T57" fmla="*/ 237 h 453"/>
              <a:gd name="T58" fmla="*/ 193 w 215"/>
              <a:gd name="T59" fmla="*/ 239 h 453"/>
              <a:gd name="T60" fmla="*/ 183 w 215"/>
              <a:gd name="T61" fmla="*/ 244 h 453"/>
              <a:gd name="T62" fmla="*/ 173 w 215"/>
              <a:gd name="T63" fmla="*/ 249 h 453"/>
              <a:gd name="T64" fmla="*/ 160 w 215"/>
              <a:gd name="T65" fmla="*/ 253 h 453"/>
              <a:gd name="T66" fmla="*/ 152 w 215"/>
              <a:gd name="T67" fmla="*/ 263 h 453"/>
              <a:gd name="T68" fmla="*/ 150 w 215"/>
              <a:gd name="T69" fmla="*/ 276 h 453"/>
              <a:gd name="T70" fmla="*/ 145 w 215"/>
              <a:gd name="T71" fmla="*/ 289 h 453"/>
              <a:gd name="T72" fmla="*/ 145 w 215"/>
              <a:gd name="T73" fmla="*/ 299 h 453"/>
              <a:gd name="T74" fmla="*/ 158 w 215"/>
              <a:gd name="T75" fmla="*/ 306 h 453"/>
              <a:gd name="T76" fmla="*/ 160 w 215"/>
              <a:gd name="T77" fmla="*/ 319 h 453"/>
              <a:gd name="T78" fmla="*/ 163 w 215"/>
              <a:gd name="T79" fmla="*/ 329 h 453"/>
              <a:gd name="T80" fmla="*/ 160 w 215"/>
              <a:gd name="T81" fmla="*/ 333 h 453"/>
              <a:gd name="T82" fmla="*/ 173 w 215"/>
              <a:gd name="T83" fmla="*/ 337 h 453"/>
              <a:gd name="T84" fmla="*/ 83 w 215"/>
              <a:gd name="T85" fmla="*/ 363 h 453"/>
              <a:gd name="T86" fmla="*/ 79 w 215"/>
              <a:gd name="T87" fmla="*/ 370 h 453"/>
              <a:gd name="T88" fmla="*/ 69 w 215"/>
              <a:gd name="T89" fmla="*/ 372 h 453"/>
              <a:gd name="T90" fmla="*/ 62 w 215"/>
              <a:gd name="T91" fmla="*/ 380 h 453"/>
              <a:gd name="T92" fmla="*/ 56 w 215"/>
              <a:gd name="T93" fmla="*/ 392 h 453"/>
              <a:gd name="T94" fmla="*/ 59 w 215"/>
              <a:gd name="T95" fmla="*/ 397 h 453"/>
              <a:gd name="T96" fmla="*/ 57 w 215"/>
              <a:gd name="T97" fmla="*/ 406 h 453"/>
              <a:gd name="T98" fmla="*/ 53 w 215"/>
              <a:gd name="T99" fmla="*/ 413 h 453"/>
              <a:gd name="T100" fmla="*/ 50 w 215"/>
              <a:gd name="T101" fmla="*/ 419 h 453"/>
              <a:gd name="T102" fmla="*/ 46 w 215"/>
              <a:gd name="T103" fmla="*/ 420 h 453"/>
              <a:gd name="T104" fmla="*/ 39 w 215"/>
              <a:gd name="T105" fmla="*/ 429 h 453"/>
              <a:gd name="T106" fmla="*/ 32 w 215"/>
              <a:gd name="T107" fmla="*/ 433 h 453"/>
              <a:gd name="T108" fmla="*/ 26 w 215"/>
              <a:gd name="T109" fmla="*/ 440 h 453"/>
              <a:gd name="T110" fmla="*/ 20 w 215"/>
              <a:gd name="T111" fmla="*/ 440 h 453"/>
              <a:gd name="T112" fmla="*/ 20 w 215"/>
              <a:gd name="T113" fmla="*/ 445 h 453"/>
              <a:gd name="T114" fmla="*/ 16 w 215"/>
              <a:gd name="T115" fmla="*/ 446 h 453"/>
              <a:gd name="T116" fmla="*/ 9 w 215"/>
              <a:gd name="T117" fmla="*/ 453 h 4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5"/>
              <a:gd name="T178" fmla="*/ 0 h 453"/>
              <a:gd name="T179" fmla="*/ 215 w 215"/>
              <a:gd name="T180" fmla="*/ 453 h 4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5" h="453">
                <a:moveTo>
                  <a:pt x="75" y="37"/>
                </a:moveTo>
                <a:lnTo>
                  <a:pt x="76" y="37"/>
                </a:lnTo>
                <a:lnTo>
                  <a:pt x="75" y="36"/>
                </a:lnTo>
                <a:lnTo>
                  <a:pt x="76" y="36"/>
                </a:lnTo>
                <a:lnTo>
                  <a:pt x="76" y="34"/>
                </a:lnTo>
                <a:lnTo>
                  <a:pt x="76" y="36"/>
                </a:lnTo>
                <a:lnTo>
                  <a:pt x="76" y="37"/>
                </a:lnTo>
                <a:lnTo>
                  <a:pt x="77" y="37"/>
                </a:lnTo>
                <a:lnTo>
                  <a:pt x="77" y="36"/>
                </a:lnTo>
                <a:lnTo>
                  <a:pt x="79" y="36"/>
                </a:lnTo>
                <a:lnTo>
                  <a:pt x="79" y="34"/>
                </a:lnTo>
                <a:lnTo>
                  <a:pt x="79" y="36"/>
                </a:lnTo>
                <a:lnTo>
                  <a:pt x="80" y="34"/>
                </a:lnTo>
                <a:lnTo>
                  <a:pt x="80" y="33"/>
                </a:lnTo>
                <a:lnTo>
                  <a:pt x="79" y="33"/>
                </a:lnTo>
                <a:lnTo>
                  <a:pt x="80" y="33"/>
                </a:lnTo>
                <a:lnTo>
                  <a:pt x="80" y="34"/>
                </a:lnTo>
                <a:lnTo>
                  <a:pt x="82" y="33"/>
                </a:lnTo>
                <a:lnTo>
                  <a:pt x="82" y="31"/>
                </a:lnTo>
                <a:lnTo>
                  <a:pt x="83" y="31"/>
                </a:lnTo>
                <a:lnTo>
                  <a:pt x="83" y="33"/>
                </a:lnTo>
                <a:lnTo>
                  <a:pt x="85" y="33"/>
                </a:lnTo>
                <a:lnTo>
                  <a:pt x="85" y="31"/>
                </a:lnTo>
                <a:lnTo>
                  <a:pt x="86" y="31"/>
                </a:lnTo>
                <a:lnTo>
                  <a:pt x="86" y="30"/>
                </a:lnTo>
                <a:lnTo>
                  <a:pt x="87" y="30"/>
                </a:lnTo>
                <a:lnTo>
                  <a:pt x="89" y="28"/>
                </a:lnTo>
                <a:lnTo>
                  <a:pt x="87" y="28"/>
                </a:lnTo>
                <a:lnTo>
                  <a:pt x="87" y="27"/>
                </a:lnTo>
                <a:lnTo>
                  <a:pt x="87" y="26"/>
                </a:lnTo>
                <a:lnTo>
                  <a:pt x="86" y="26"/>
                </a:lnTo>
                <a:lnTo>
                  <a:pt x="87" y="26"/>
                </a:lnTo>
                <a:lnTo>
                  <a:pt x="87" y="24"/>
                </a:lnTo>
                <a:lnTo>
                  <a:pt x="87" y="23"/>
                </a:lnTo>
                <a:lnTo>
                  <a:pt x="89" y="23"/>
                </a:lnTo>
                <a:lnTo>
                  <a:pt x="89" y="21"/>
                </a:lnTo>
                <a:lnTo>
                  <a:pt x="90" y="21"/>
                </a:lnTo>
                <a:lnTo>
                  <a:pt x="90" y="20"/>
                </a:lnTo>
                <a:lnTo>
                  <a:pt x="90" y="18"/>
                </a:lnTo>
                <a:lnTo>
                  <a:pt x="90" y="17"/>
                </a:lnTo>
                <a:lnTo>
                  <a:pt x="92" y="17"/>
                </a:lnTo>
                <a:lnTo>
                  <a:pt x="92" y="16"/>
                </a:lnTo>
                <a:lnTo>
                  <a:pt x="90" y="14"/>
                </a:lnTo>
                <a:lnTo>
                  <a:pt x="92" y="14"/>
                </a:lnTo>
                <a:lnTo>
                  <a:pt x="93" y="13"/>
                </a:lnTo>
                <a:lnTo>
                  <a:pt x="93" y="14"/>
                </a:lnTo>
                <a:lnTo>
                  <a:pt x="95" y="13"/>
                </a:lnTo>
                <a:lnTo>
                  <a:pt x="93" y="11"/>
                </a:lnTo>
                <a:lnTo>
                  <a:pt x="95" y="11"/>
                </a:lnTo>
                <a:lnTo>
                  <a:pt x="95" y="10"/>
                </a:lnTo>
                <a:lnTo>
                  <a:pt x="93" y="10"/>
                </a:lnTo>
                <a:lnTo>
                  <a:pt x="95" y="10"/>
                </a:lnTo>
                <a:lnTo>
                  <a:pt x="95" y="8"/>
                </a:lnTo>
                <a:lnTo>
                  <a:pt x="96" y="8"/>
                </a:lnTo>
                <a:lnTo>
                  <a:pt x="97" y="8"/>
                </a:lnTo>
                <a:lnTo>
                  <a:pt x="99" y="8"/>
                </a:lnTo>
                <a:lnTo>
                  <a:pt x="100" y="8"/>
                </a:lnTo>
                <a:lnTo>
                  <a:pt x="102" y="7"/>
                </a:lnTo>
                <a:lnTo>
                  <a:pt x="103" y="7"/>
                </a:lnTo>
                <a:lnTo>
                  <a:pt x="105" y="7"/>
                </a:lnTo>
                <a:lnTo>
                  <a:pt x="103" y="6"/>
                </a:lnTo>
                <a:lnTo>
                  <a:pt x="105" y="6"/>
                </a:lnTo>
                <a:lnTo>
                  <a:pt x="106" y="6"/>
                </a:lnTo>
                <a:lnTo>
                  <a:pt x="106" y="4"/>
                </a:lnTo>
                <a:lnTo>
                  <a:pt x="106" y="6"/>
                </a:lnTo>
                <a:lnTo>
                  <a:pt x="107" y="6"/>
                </a:lnTo>
                <a:lnTo>
                  <a:pt x="107" y="4"/>
                </a:lnTo>
                <a:lnTo>
                  <a:pt x="107" y="3"/>
                </a:lnTo>
                <a:lnTo>
                  <a:pt x="109" y="3"/>
                </a:lnTo>
                <a:lnTo>
                  <a:pt x="110" y="3"/>
                </a:lnTo>
                <a:lnTo>
                  <a:pt x="110" y="1"/>
                </a:lnTo>
                <a:lnTo>
                  <a:pt x="110" y="0"/>
                </a:lnTo>
                <a:lnTo>
                  <a:pt x="112" y="0"/>
                </a:lnTo>
                <a:lnTo>
                  <a:pt x="113" y="0"/>
                </a:lnTo>
                <a:lnTo>
                  <a:pt x="113" y="1"/>
                </a:lnTo>
                <a:lnTo>
                  <a:pt x="115" y="0"/>
                </a:lnTo>
                <a:lnTo>
                  <a:pt x="116" y="0"/>
                </a:lnTo>
                <a:lnTo>
                  <a:pt x="117" y="0"/>
                </a:lnTo>
                <a:lnTo>
                  <a:pt x="117" y="4"/>
                </a:lnTo>
                <a:lnTo>
                  <a:pt x="119" y="16"/>
                </a:lnTo>
                <a:lnTo>
                  <a:pt x="120" y="20"/>
                </a:lnTo>
                <a:lnTo>
                  <a:pt x="123" y="38"/>
                </a:lnTo>
                <a:lnTo>
                  <a:pt x="126" y="58"/>
                </a:lnTo>
                <a:lnTo>
                  <a:pt x="127" y="74"/>
                </a:lnTo>
                <a:lnTo>
                  <a:pt x="126" y="74"/>
                </a:lnTo>
                <a:lnTo>
                  <a:pt x="126" y="76"/>
                </a:lnTo>
                <a:lnTo>
                  <a:pt x="125" y="76"/>
                </a:lnTo>
                <a:lnTo>
                  <a:pt x="125" y="77"/>
                </a:lnTo>
                <a:lnTo>
                  <a:pt x="123" y="77"/>
                </a:lnTo>
                <a:lnTo>
                  <a:pt x="125" y="77"/>
                </a:lnTo>
                <a:lnTo>
                  <a:pt x="126" y="78"/>
                </a:lnTo>
                <a:lnTo>
                  <a:pt x="126" y="80"/>
                </a:lnTo>
                <a:lnTo>
                  <a:pt x="126" y="81"/>
                </a:lnTo>
                <a:lnTo>
                  <a:pt x="127" y="81"/>
                </a:lnTo>
                <a:lnTo>
                  <a:pt x="129" y="83"/>
                </a:lnTo>
                <a:lnTo>
                  <a:pt x="130" y="83"/>
                </a:lnTo>
                <a:lnTo>
                  <a:pt x="132" y="83"/>
                </a:lnTo>
                <a:lnTo>
                  <a:pt x="132" y="84"/>
                </a:lnTo>
                <a:lnTo>
                  <a:pt x="132" y="86"/>
                </a:lnTo>
                <a:lnTo>
                  <a:pt x="130" y="86"/>
                </a:lnTo>
                <a:lnTo>
                  <a:pt x="130" y="87"/>
                </a:lnTo>
                <a:lnTo>
                  <a:pt x="129" y="89"/>
                </a:lnTo>
                <a:lnTo>
                  <a:pt x="129" y="90"/>
                </a:lnTo>
                <a:lnTo>
                  <a:pt x="129" y="91"/>
                </a:lnTo>
                <a:lnTo>
                  <a:pt x="129" y="93"/>
                </a:lnTo>
                <a:lnTo>
                  <a:pt x="129" y="94"/>
                </a:lnTo>
                <a:lnTo>
                  <a:pt x="127" y="94"/>
                </a:lnTo>
                <a:lnTo>
                  <a:pt x="127" y="96"/>
                </a:lnTo>
                <a:lnTo>
                  <a:pt x="127" y="97"/>
                </a:lnTo>
                <a:lnTo>
                  <a:pt x="127" y="103"/>
                </a:lnTo>
                <a:lnTo>
                  <a:pt x="129" y="106"/>
                </a:lnTo>
                <a:lnTo>
                  <a:pt x="129" y="107"/>
                </a:lnTo>
                <a:lnTo>
                  <a:pt x="129" y="109"/>
                </a:lnTo>
                <a:lnTo>
                  <a:pt x="129" y="110"/>
                </a:lnTo>
                <a:lnTo>
                  <a:pt x="127" y="110"/>
                </a:lnTo>
                <a:lnTo>
                  <a:pt x="127" y="111"/>
                </a:lnTo>
                <a:lnTo>
                  <a:pt x="129" y="111"/>
                </a:lnTo>
                <a:lnTo>
                  <a:pt x="129" y="113"/>
                </a:lnTo>
                <a:lnTo>
                  <a:pt x="129" y="114"/>
                </a:lnTo>
                <a:lnTo>
                  <a:pt x="129" y="116"/>
                </a:lnTo>
                <a:lnTo>
                  <a:pt x="129" y="117"/>
                </a:lnTo>
                <a:lnTo>
                  <a:pt x="127" y="117"/>
                </a:lnTo>
                <a:lnTo>
                  <a:pt x="129" y="119"/>
                </a:lnTo>
                <a:lnTo>
                  <a:pt x="129" y="120"/>
                </a:lnTo>
                <a:lnTo>
                  <a:pt x="129" y="121"/>
                </a:lnTo>
                <a:lnTo>
                  <a:pt x="127" y="121"/>
                </a:lnTo>
                <a:lnTo>
                  <a:pt x="127" y="123"/>
                </a:lnTo>
                <a:lnTo>
                  <a:pt x="129" y="123"/>
                </a:lnTo>
                <a:lnTo>
                  <a:pt x="129" y="121"/>
                </a:lnTo>
                <a:lnTo>
                  <a:pt x="130" y="120"/>
                </a:lnTo>
                <a:lnTo>
                  <a:pt x="130" y="119"/>
                </a:lnTo>
                <a:lnTo>
                  <a:pt x="132" y="119"/>
                </a:lnTo>
                <a:lnTo>
                  <a:pt x="132" y="120"/>
                </a:lnTo>
                <a:lnTo>
                  <a:pt x="132" y="119"/>
                </a:lnTo>
                <a:lnTo>
                  <a:pt x="133" y="117"/>
                </a:lnTo>
                <a:lnTo>
                  <a:pt x="133" y="119"/>
                </a:lnTo>
                <a:lnTo>
                  <a:pt x="135" y="119"/>
                </a:lnTo>
                <a:lnTo>
                  <a:pt x="135" y="120"/>
                </a:lnTo>
                <a:lnTo>
                  <a:pt x="133" y="121"/>
                </a:lnTo>
                <a:lnTo>
                  <a:pt x="133" y="123"/>
                </a:lnTo>
                <a:lnTo>
                  <a:pt x="135" y="123"/>
                </a:lnTo>
                <a:lnTo>
                  <a:pt x="136" y="123"/>
                </a:lnTo>
                <a:lnTo>
                  <a:pt x="136" y="124"/>
                </a:lnTo>
                <a:lnTo>
                  <a:pt x="137" y="126"/>
                </a:lnTo>
                <a:lnTo>
                  <a:pt x="139" y="126"/>
                </a:lnTo>
                <a:lnTo>
                  <a:pt x="139" y="127"/>
                </a:lnTo>
                <a:lnTo>
                  <a:pt x="140" y="127"/>
                </a:lnTo>
                <a:lnTo>
                  <a:pt x="140" y="126"/>
                </a:lnTo>
                <a:lnTo>
                  <a:pt x="142" y="126"/>
                </a:lnTo>
                <a:lnTo>
                  <a:pt x="142" y="127"/>
                </a:lnTo>
                <a:lnTo>
                  <a:pt x="143" y="127"/>
                </a:lnTo>
                <a:lnTo>
                  <a:pt x="145" y="127"/>
                </a:lnTo>
                <a:lnTo>
                  <a:pt x="145" y="129"/>
                </a:lnTo>
                <a:lnTo>
                  <a:pt x="145" y="127"/>
                </a:lnTo>
                <a:lnTo>
                  <a:pt x="146" y="127"/>
                </a:lnTo>
                <a:lnTo>
                  <a:pt x="146" y="129"/>
                </a:lnTo>
                <a:lnTo>
                  <a:pt x="148" y="129"/>
                </a:lnTo>
                <a:lnTo>
                  <a:pt x="148" y="127"/>
                </a:lnTo>
                <a:lnTo>
                  <a:pt x="149" y="127"/>
                </a:lnTo>
                <a:lnTo>
                  <a:pt x="149" y="129"/>
                </a:lnTo>
                <a:lnTo>
                  <a:pt x="150" y="129"/>
                </a:lnTo>
                <a:lnTo>
                  <a:pt x="150" y="127"/>
                </a:lnTo>
                <a:lnTo>
                  <a:pt x="152" y="127"/>
                </a:lnTo>
                <a:lnTo>
                  <a:pt x="153" y="127"/>
                </a:lnTo>
                <a:lnTo>
                  <a:pt x="153" y="129"/>
                </a:lnTo>
                <a:lnTo>
                  <a:pt x="155" y="127"/>
                </a:lnTo>
                <a:lnTo>
                  <a:pt x="153" y="127"/>
                </a:lnTo>
                <a:lnTo>
                  <a:pt x="153" y="126"/>
                </a:lnTo>
                <a:lnTo>
                  <a:pt x="155" y="126"/>
                </a:lnTo>
                <a:lnTo>
                  <a:pt x="155" y="127"/>
                </a:lnTo>
                <a:lnTo>
                  <a:pt x="156" y="127"/>
                </a:lnTo>
                <a:lnTo>
                  <a:pt x="156" y="129"/>
                </a:lnTo>
                <a:lnTo>
                  <a:pt x="156" y="130"/>
                </a:lnTo>
                <a:lnTo>
                  <a:pt x="156" y="131"/>
                </a:lnTo>
                <a:lnTo>
                  <a:pt x="156" y="130"/>
                </a:lnTo>
                <a:lnTo>
                  <a:pt x="158" y="130"/>
                </a:lnTo>
                <a:lnTo>
                  <a:pt x="158" y="131"/>
                </a:lnTo>
                <a:lnTo>
                  <a:pt x="159" y="131"/>
                </a:lnTo>
                <a:lnTo>
                  <a:pt x="159" y="130"/>
                </a:lnTo>
                <a:lnTo>
                  <a:pt x="160" y="130"/>
                </a:lnTo>
                <a:lnTo>
                  <a:pt x="160" y="131"/>
                </a:lnTo>
                <a:lnTo>
                  <a:pt x="162" y="133"/>
                </a:lnTo>
                <a:lnTo>
                  <a:pt x="163" y="131"/>
                </a:lnTo>
                <a:lnTo>
                  <a:pt x="165" y="131"/>
                </a:lnTo>
                <a:lnTo>
                  <a:pt x="166" y="133"/>
                </a:lnTo>
                <a:lnTo>
                  <a:pt x="168" y="133"/>
                </a:lnTo>
                <a:lnTo>
                  <a:pt x="169" y="133"/>
                </a:lnTo>
                <a:lnTo>
                  <a:pt x="169" y="134"/>
                </a:lnTo>
                <a:lnTo>
                  <a:pt x="169" y="136"/>
                </a:lnTo>
                <a:lnTo>
                  <a:pt x="172" y="137"/>
                </a:lnTo>
                <a:lnTo>
                  <a:pt x="175" y="140"/>
                </a:lnTo>
                <a:lnTo>
                  <a:pt x="176" y="141"/>
                </a:lnTo>
                <a:lnTo>
                  <a:pt x="178" y="144"/>
                </a:lnTo>
                <a:lnTo>
                  <a:pt x="178" y="146"/>
                </a:lnTo>
                <a:lnTo>
                  <a:pt x="178" y="147"/>
                </a:lnTo>
                <a:lnTo>
                  <a:pt x="179" y="147"/>
                </a:lnTo>
                <a:lnTo>
                  <a:pt x="179" y="149"/>
                </a:lnTo>
                <a:lnTo>
                  <a:pt x="180" y="149"/>
                </a:lnTo>
                <a:lnTo>
                  <a:pt x="180" y="150"/>
                </a:lnTo>
                <a:lnTo>
                  <a:pt x="179" y="150"/>
                </a:lnTo>
                <a:lnTo>
                  <a:pt x="180" y="150"/>
                </a:lnTo>
                <a:lnTo>
                  <a:pt x="180" y="151"/>
                </a:lnTo>
                <a:lnTo>
                  <a:pt x="182" y="153"/>
                </a:lnTo>
                <a:lnTo>
                  <a:pt x="180" y="153"/>
                </a:lnTo>
                <a:lnTo>
                  <a:pt x="182" y="153"/>
                </a:lnTo>
                <a:lnTo>
                  <a:pt x="182" y="154"/>
                </a:lnTo>
                <a:lnTo>
                  <a:pt x="182" y="156"/>
                </a:lnTo>
                <a:lnTo>
                  <a:pt x="183" y="157"/>
                </a:lnTo>
                <a:lnTo>
                  <a:pt x="182" y="157"/>
                </a:lnTo>
                <a:lnTo>
                  <a:pt x="182" y="159"/>
                </a:lnTo>
                <a:lnTo>
                  <a:pt x="182" y="160"/>
                </a:lnTo>
                <a:lnTo>
                  <a:pt x="182" y="161"/>
                </a:lnTo>
                <a:lnTo>
                  <a:pt x="183" y="161"/>
                </a:lnTo>
                <a:lnTo>
                  <a:pt x="182" y="163"/>
                </a:lnTo>
                <a:lnTo>
                  <a:pt x="183" y="163"/>
                </a:lnTo>
                <a:lnTo>
                  <a:pt x="183" y="164"/>
                </a:lnTo>
                <a:lnTo>
                  <a:pt x="185" y="164"/>
                </a:lnTo>
                <a:lnTo>
                  <a:pt x="186" y="166"/>
                </a:lnTo>
                <a:lnTo>
                  <a:pt x="188" y="164"/>
                </a:lnTo>
                <a:lnTo>
                  <a:pt x="188" y="166"/>
                </a:lnTo>
                <a:lnTo>
                  <a:pt x="189" y="167"/>
                </a:lnTo>
                <a:lnTo>
                  <a:pt x="190" y="169"/>
                </a:lnTo>
                <a:lnTo>
                  <a:pt x="192" y="170"/>
                </a:lnTo>
                <a:lnTo>
                  <a:pt x="193" y="170"/>
                </a:lnTo>
                <a:lnTo>
                  <a:pt x="195" y="171"/>
                </a:lnTo>
                <a:lnTo>
                  <a:pt x="196" y="173"/>
                </a:lnTo>
                <a:lnTo>
                  <a:pt x="196" y="174"/>
                </a:lnTo>
                <a:lnTo>
                  <a:pt x="196" y="176"/>
                </a:lnTo>
                <a:lnTo>
                  <a:pt x="196" y="177"/>
                </a:lnTo>
                <a:lnTo>
                  <a:pt x="198" y="179"/>
                </a:lnTo>
                <a:lnTo>
                  <a:pt x="198" y="180"/>
                </a:lnTo>
                <a:lnTo>
                  <a:pt x="199" y="181"/>
                </a:lnTo>
                <a:lnTo>
                  <a:pt x="199" y="183"/>
                </a:lnTo>
                <a:lnTo>
                  <a:pt x="200" y="183"/>
                </a:lnTo>
                <a:lnTo>
                  <a:pt x="202" y="184"/>
                </a:lnTo>
                <a:lnTo>
                  <a:pt x="202" y="186"/>
                </a:lnTo>
                <a:lnTo>
                  <a:pt x="203" y="186"/>
                </a:lnTo>
                <a:lnTo>
                  <a:pt x="203" y="187"/>
                </a:lnTo>
                <a:lnTo>
                  <a:pt x="202" y="187"/>
                </a:lnTo>
                <a:lnTo>
                  <a:pt x="203" y="189"/>
                </a:lnTo>
                <a:lnTo>
                  <a:pt x="205" y="190"/>
                </a:lnTo>
                <a:lnTo>
                  <a:pt x="205" y="191"/>
                </a:lnTo>
                <a:lnTo>
                  <a:pt x="205" y="193"/>
                </a:lnTo>
                <a:lnTo>
                  <a:pt x="205" y="194"/>
                </a:lnTo>
                <a:lnTo>
                  <a:pt x="206" y="196"/>
                </a:lnTo>
                <a:lnTo>
                  <a:pt x="208" y="196"/>
                </a:lnTo>
                <a:lnTo>
                  <a:pt x="209" y="196"/>
                </a:lnTo>
                <a:lnTo>
                  <a:pt x="210" y="196"/>
                </a:lnTo>
                <a:lnTo>
                  <a:pt x="210" y="197"/>
                </a:lnTo>
                <a:lnTo>
                  <a:pt x="212" y="197"/>
                </a:lnTo>
                <a:lnTo>
                  <a:pt x="213" y="197"/>
                </a:lnTo>
                <a:lnTo>
                  <a:pt x="213" y="199"/>
                </a:lnTo>
                <a:lnTo>
                  <a:pt x="213" y="201"/>
                </a:lnTo>
                <a:lnTo>
                  <a:pt x="215" y="204"/>
                </a:lnTo>
                <a:lnTo>
                  <a:pt x="215" y="206"/>
                </a:lnTo>
                <a:lnTo>
                  <a:pt x="213" y="206"/>
                </a:lnTo>
                <a:lnTo>
                  <a:pt x="212" y="206"/>
                </a:lnTo>
                <a:lnTo>
                  <a:pt x="210" y="207"/>
                </a:lnTo>
                <a:lnTo>
                  <a:pt x="209" y="209"/>
                </a:lnTo>
                <a:lnTo>
                  <a:pt x="210" y="210"/>
                </a:lnTo>
                <a:lnTo>
                  <a:pt x="210" y="211"/>
                </a:lnTo>
                <a:lnTo>
                  <a:pt x="209" y="211"/>
                </a:lnTo>
                <a:lnTo>
                  <a:pt x="209" y="210"/>
                </a:lnTo>
                <a:lnTo>
                  <a:pt x="209" y="211"/>
                </a:lnTo>
                <a:lnTo>
                  <a:pt x="208" y="211"/>
                </a:lnTo>
                <a:lnTo>
                  <a:pt x="208" y="213"/>
                </a:lnTo>
                <a:lnTo>
                  <a:pt x="208" y="214"/>
                </a:lnTo>
                <a:lnTo>
                  <a:pt x="206" y="214"/>
                </a:lnTo>
                <a:lnTo>
                  <a:pt x="205" y="214"/>
                </a:lnTo>
                <a:lnTo>
                  <a:pt x="205" y="217"/>
                </a:lnTo>
                <a:lnTo>
                  <a:pt x="203" y="219"/>
                </a:lnTo>
                <a:lnTo>
                  <a:pt x="205" y="222"/>
                </a:lnTo>
                <a:lnTo>
                  <a:pt x="206" y="222"/>
                </a:lnTo>
                <a:lnTo>
                  <a:pt x="206" y="223"/>
                </a:lnTo>
                <a:lnTo>
                  <a:pt x="205" y="224"/>
                </a:lnTo>
                <a:lnTo>
                  <a:pt x="203" y="226"/>
                </a:lnTo>
                <a:lnTo>
                  <a:pt x="202" y="227"/>
                </a:lnTo>
                <a:lnTo>
                  <a:pt x="202" y="226"/>
                </a:lnTo>
                <a:lnTo>
                  <a:pt x="200" y="226"/>
                </a:lnTo>
                <a:lnTo>
                  <a:pt x="200" y="227"/>
                </a:lnTo>
                <a:lnTo>
                  <a:pt x="199" y="227"/>
                </a:lnTo>
                <a:lnTo>
                  <a:pt x="199" y="229"/>
                </a:lnTo>
                <a:lnTo>
                  <a:pt x="199" y="230"/>
                </a:lnTo>
                <a:lnTo>
                  <a:pt x="200" y="232"/>
                </a:lnTo>
                <a:lnTo>
                  <a:pt x="200" y="233"/>
                </a:lnTo>
                <a:lnTo>
                  <a:pt x="200" y="234"/>
                </a:lnTo>
                <a:lnTo>
                  <a:pt x="202" y="234"/>
                </a:lnTo>
                <a:lnTo>
                  <a:pt x="202" y="236"/>
                </a:lnTo>
                <a:lnTo>
                  <a:pt x="200" y="236"/>
                </a:lnTo>
                <a:lnTo>
                  <a:pt x="200" y="237"/>
                </a:lnTo>
                <a:lnTo>
                  <a:pt x="200" y="239"/>
                </a:lnTo>
                <a:lnTo>
                  <a:pt x="199" y="239"/>
                </a:lnTo>
                <a:lnTo>
                  <a:pt x="199" y="240"/>
                </a:lnTo>
                <a:lnTo>
                  <a:pt x="198" y="240"/>
                </a:lnTo>
                <a:lnTo>
                  <a:pt x="198" y="242"/>
                </a:lnTo>
                <a:lnTo>
                  <a:pt x="198" y="240"/>
                </a:lnTo>
                <a:lnTo>
                  <a:pt x="198" y="239"/>
                </a:lnTo>
                <a:lnTo>
                  <a:pt x="196" y="239"/>
                </a:lnTo>
                <a:lnTo>
                  <a:pt x="195" y="239"/>
                </a:lnTo>
                <a:lnTo>
                  <a:pt x="193" y="239"/>
                </a:lnTo>
                <a:lnTo>
                  <a:pt x="192" y="239"/>
                </a:lnTo>
                <a:lnTo>
                  <a:pt x="190" y="239"/>
                </a:lnTo>
                <a:lnTo>
                  <a:pt x="189" y="239"/>
                </a:lnTo>
                <a:lnTo>
                  <a:pt x="189" y="240"/>
                </a:lnTo>
                <a:lnTo>
                  <a:pt x="188" y="240"/>
                </a:lnTo>
                <a:lnTo>
                  <a:pt x="186" y="242"/>
                </a:lnTo>
                <a:lnTo>
                  <a:pt x="186" y="243"/>
                </a:lnTo>
                <a:lnTo>
                  <a:pt x="185" y="243"/>
                </a:lnTo>
                <a:lnTo>
                  <a:pt x="183" y="243"/>
                </a:lnTo>
                <a:lnTo>
                  <a:pt x="183" y="244"/>
                </a:lnTo>
                <a:lnTo>
                  <a:pt x="183" y="246"/>
                </a:lnTo>
                <a:lnTo>
                  <a:pt x="182" y="246"/>
                </a:lnTo>
                <a:lnTo>
                  <a:pt x="182" y="247"/>
                </a:lnTo>
                <a:lnTo>
                  <a:pt x="180" y="247"/>
                </a:lnTo>
                <a:lnTo>
                  <a:pt x="179" y="249"/>
                </a:lnTo>
                <a:lnTo>
                  <a:pt x="178" y="249"/>
                </a:lnTo>
                <a:lnTo>
                  <a:pt x="178" y="247"/>
                </a:lnTo>
                <a:lnTo>
                  <a:pt x="176" y="249"/>
                </a:lnTo>
                <a:lnTo>
                  <a:pt x="175" y="249"/>
                </a:lnTo>
                <a:lnTo>
                  <a:pt x="173" y="249"/>
                </a:lnTo>
                <a:lnTo>
                  <a:pt x="170" y="249"/>
                </a:lnTo>
                <a:lnTo>
                  <a:pt x="169" y="249"/>
                </a:lnTo>
                <a:lnTo>
                  <a:pt x="169" y="250"/>
                </a:lnTo>
                <a:lnTo>
                  <a:pt x="168" y="250"/>
                </a:lnTo>
                <a:lnTo>
                  <a:pt x="166" y="252"/>
                </a:lnTo>
                <a:lnTo>
                  <a:pt x="166" y="253"/>
                </a:lnTo>
                <a:lnTo>
                  <a:pt x="165" y="253"/>
                </a:lnTo>
                <a:lnTo>
                  <a:pt x="163" y="253"/>
                </a:lnTo>
                <a:lnTo>
                  <a:pt x="162" y="253"/>
                </a:lnTo>
                <a:lnTo>
                  <a:pt x="160" y="253"/>
                </a:lnTo>
                <a:lnTo>
                  <a:pt x="159" y="253"/>
                </a:lnTo>
                <a:lnTo>
                  <a:pt x="159" y="254"/>
                </a:lnTo>
                <a:lnTo>
                  <a:pt x="158" y="254"/>
                </a:lnTo>
                <a:lnTo>
                  <a:pt x="158" y="256"/>
                </a:lnTo>
                <a:lnTo>
                  <a:pt x="158" y="257"/>
                </a:lnTo>
                <a:lnTo>
                  <a:pt x="156" y="257"/>
                </a:lnTo>
                <a:lnTo>
                  <a:pt x="155" y="257"/>
                </a:lnTo>
                <a:lnTo>
                  <a:pt x="153" y="259"/>
                </a:lnTo>
                <a:lnTo>
                  <a:pt x="152" y="260"/>
                </a:lnTo>
                <a:lnTo>
                  <a:pt x="152" y="263"/>
                </a:lnTo>
                <a:lnTo>
                  <a:pt x="152" y="264"/>
                </a:lnTo>
                <a:lnTo>
                  <a:pt x="152" y="267"/>
                </a:lnTo>
                <a:lnTo>
                  <a:pt x="152" y="269"/>
                </a:lnTo>
                <a:lnTo>
                  <a:pt x="152" y="270"/>
                </a:lnTo>
                <a:lnTo>
                  <a:pt x="152" y="272"/>
                </a:lnTo>
                <a:lnTo>
                  <a:pt x="150" y="273"/>
                </a:lnTo>
                <a:lnTo>
                  <a:pt x="150" y="274"/>
                </a:lnTo>
                <a:lnTo>
                  <a:pt x="149" y="274"/>
                </a:lnTo>
                <a:lnTo>
                  <a:pt x="149" y="276"/>
                </a:lnTo>
                <a:lnTo>
                  <a:pt x="150" y="276"/>
                </a:lnTo>
                <a:lnTo>
                  <a:pt x="152" y="276"/>
                </a:lnTo>
                <a:lnTo>
                  <a:pt x="152" y="277"/>
                </a:lnTo>
                <a:lnTo>
                  <a:pt x="150" y="279"/>
                </a:lnTo>
                <a:lnTo>
                  <a:pt x="149" y="279"/>
                </a:lnTo>
                <a:lnTo>
                  <a:pt x="149" y="280"/>
                </a:lnTo>
                <a:lnTo>
                  <a:pt x="148" y="283"/>
                </a:lnTo>
                <a:lnTo>
                  <a:pt x="146" y="284"/>
                </a:lnTo>
                <a:lnTo>
                  <a:pt x="146" y="286"/>
                </a:lnTo>
                <a:lnTo>
                  <a:pt x="145" y="287"/>
                </a:lnTo>
                <a:lnTo>
                  <a:pt x="145" y="289"/>
                </a:lnTo>
                <a:lnTo>
                  <a:pt x="143" y="289"/>
                </a:lnTo>
                <a:lnTo>
                  <a:pt x="143" y="290"/>
                </a:lnTo>
                <a:lnTo>
                  <a:pt x="145" y="292"/>
                </a:lnTo>
                <a:lnTo>
                  <a:pt x="146" y="292"/>
                </a:lnTo>
                <a:lnTo>
                  <a:pt x="146" y="293"/>
                </a:lnTo>
                <a:lnTo>
                  <a:pt x="146" y="294"/>
                </a:lnTo>
                <a:lnTo>
                  <a:pt x="146" y="296"/>
                </a:lnTo>
                <a:lnTo>
                  <a:pt x="145" y="296"/>
                </a:lnTo>
                <a:lnTo>
                  <a:pt x="145" y="297"/>
                </a:lnTo>
                <a:lnTo>
                  <a:pt x="145" y="299"/>
                </a:lnTo>
                <a:lnTo>
                  <a:pt x="146" y="300"/>
                </a:lnTo>
                <a:lnTo>
                  <a:pt x="148" y="300"/>
                </a:lnTo>
                <a:lnTo>
                  <a:pt x="149" y="302"/>
                </a:lnTo>
                <a:lnTo>
                  <a:pt x="150" y="302"/>
                </a:lnTo>
                <a:lnTo>
                  <a:pt x="152" y="302"/>
                </a:lnTo>
                <a:lnTo>
                  <a:pt x="153" y="303"/>
                </a:lnTo>
                <a:lnTo>
                  <a:pt x="155" y="304"/>
                </a:lnTo>
                <a:lnTo>
                  <a:pt x="156" y="304"/>
                </a:lnTo>
                <a:lnTo>
                  <a:pt x="156" y="306"/>
                </a:lnTo>
                <a:lnTo>
                  <a:pt x="158" y="306"/>
                </a:lnTo>
                <a:lnTo>
                  <a:pt x="159" y="307"/>
                </a:lnTo>
                <a:lnTo>
                  <a:pt x="160" y="309"/>
                </a:lnTo>
                <a:lnTo>
                  <a:pt x="160" y="310"/>
                </a:lnTo>
                <a:lnTo>
                  <a:pt x="160" y="312"/>
                </a:lnTo>
                <a:lnTo>
                  <a:pt x="159" y="312"/>
                </a:lnTo>
                <a:lnTo>
                  <a:pt x="159" y="313"/>
                </a:lnTo>
                <a:lnTo>
                  <a:pt x="159" y="314"/>
                </a:lnTo>
                <a:lnTo>
                  <a:pt x="160" y="316"/>
                </a:lnTo>
                <a:lnTo>
                  <a:pt x="162" y="317"/>
                </a:lnTo>
                <a:lnTo>
                  <a:pt x="160" y="319"/>
                </a:lnTo>
                <a:lnTo>
                  <a:pt x="160" y="320"/>
                </a:lnTo>
                <a:lnTo>
                  <a:pt x="159" y="320"/>
                </a:lnTo>
                <a:lnTo>
                  <a:pt x="159" y="322"/>
                </a:lnTo>
                <a:lnTo>
                  <a:pt x="158" y="323"/>
                </a:lnTo>
                <a:lnTo>
                  <a:pt x="158" y="324"/>
                </a:lnTo>
                <a:lnTo>
                  <a:pt x="158" y="326"/>
                </a:lnTo>
                <a:lnTo>
                  <a:pt x="159" y="327"/>
                </a:lnTo>
                <a:lnTo>
                  <a:pt x="160" y="327"/>
                </a:lnTo>
                <a:lnTo>
                  <a:pt x="162" y="329"/>
                </a:lnTo>
                <a:lnTo>
                  <a:pt x="163" y="329"/>
                </a:lnTo>
                <a:lnTo>
                  <a:pt x="163" y="330"/>
                </a:lnTo>
                <a:lnTo>
                  <a:pt x="165" y="330"/>
                </a:lnTo>
                <a:lnTo>
                  <a:pt x="163" y="330"/>
                </a:lnTo>
                <a:lnTo>
                  <a:pt x="163" y="332"/>
                </a:lnTo>
                <a:lnTo>
                  <a:pt x="162" y="330"/>
                </a:lnTo>
                <a:lnTo>
                  <a:pt x="160" y="330"/>
                </a:lnTo>
                <a:lnTo>
                  <a:pt x="159" y="330"/>
                </a:lnTo>
                <a:lnTo>
                  <a:pt x="159" y="332"/>
                </a:lnTo>
                <a:lnTo>
                  <a:pt x="160" y="332"/>
                </a:lnTo>
                <a:lnTo>
                  <a:pt x="160" y="333"/>
                </a:lnTo>
                <a:lnTo>
                  <a:pt x="162" y="334"/>
                </a:lnTo>
                <a:lnTo>
                  <a:pt x="162" y="336"/>
                </a:lnTo>
                <a:lnTo>
                  <a:pt x="163" y="337"/>
                </a:lnTo>
                <a:lnTo>
                  <a:pt x="165" y="339"/>
                </a:lnTo>
                <a:lnTo>
                  <a:pt x="166" y="337"/>
                </a:lnTo>
                <a:lnTo>
                  <a:pt x="168" y="337"/>
                </a:lnTo>
                <a:lnTo>
                  <a:pt x="169" y="337"/>
                </a:lnTo>
                <a:lnTo>
                  <a:pt x="170" y="337"/>
                </a:lnTo>
                <a:lnTo>
                  <a:pt x="172" y="337"/>
                </a:lnTo>
                <a:lnTo>
                  <a:pt x="173" y="337"/>
                </a:lnTo>
                <a:lnTo>
                  <a:pt x="173" y="339"/>
                </a:lnTo>
                <a:lnTo>
                  <a:pt x="173" y="340"/>
                </a:lnTo>
                <a:lnTo>
                  <a:pt x="175" y="340"/>
                </a:lnTo>
                <a:lnTo>
                  <a:pt x="145" y="347"/>
                </a:lnTo>
                <a:lnTo>
                  <a:pt x="105" y="357"/>
                </a:lnTo>
                <a:lnTo>
                  <a:pt x="86" y="360"/>
                </a:lnTo>
                <a:lnTo>
                  <a:pt x="85" y="360"/>
                </a:lnTo>
                <a:lnTo>
                  <a:pt x="85" y="362"/>
                </a:lnTo>
                <a:lnTo>
                  <a:pt x="85" y="363"/>
                </a:lnTo>
                <a:lnTo>
                  <a:pt x="83" y="363"/>
                </a:lnTo>
                <a:lnTo>
                  <a:pt x="83" y="365"/>
                </a:lnTo>
                <a:lnTo>
                  <a:pt x="82" y="365"/>
                </a:lnTo>
                <a:lnTo>
                  <a:pt x="82" y="366"/>
                </a:lnTo>
                <a:lnTo>
                  <a:pt x="80" y="366"/>
                </a:lnTo>
                <a:lnTo>
                  <a:pt x="82" y="366"/>
                </a:lnTo>
                <a:lnTo>
                  <a:pt x="80" y="366"/>
                </a:lnTo>
                <a:lnTo>
                  <a:pt x="80" y="367"/>
                </a:lnTo>
                <a:lnTo>
                  <a:pt x="80" y="369"/>
                </a:lnTo>
                <a:lnTo>
                  <a:pt x="79" y="369"/>
                </a:lnTo>
                <a:lnTo>
                  <a:pt x="79" y="370"/>
                </a:lnTo>
                <a:lnTo>
                  <a:pt x="77" y="370"/>
                </a:lnTo>
                <a:lnTo>
                  <a:pt x="76" y="372"/>
                </a:lnTo>
                <a:lnTo>
                  <a:pt x="76" y="370"/>
                </a:lnTo>
                <a:lnTo>
                  <a:pt x="75" y="370"/>
                </a:lnTo>
                <a:lnTo>
                  <a:pt x="73" y="370"/>
                </a:lnTo>
                <a:lnTo>
                  <a:pt x="72" y="370"/>
                </a:lnTo>
                <a:lnTo>
                  <a:pt x="70" y="370"/>
                </a:lnTo>
                <a:lnTo>
                  <a:pt x="69" y="372"/>
                </a:lnTo>
                <a:lnTo>
                  <a:pt x="69" y="370"/>
                </a:lnTo>
                <a:lnTo>
                  <a:pt x="69" y="372"/>
                </a:lnTo>
                <a:lnTo>
                  <a:pt x="69" y="373"/>
                </a:lnTo>
                <a:lnTo>
                  <a:pt x="69" y="375"/>
                </a:lnTo>
                <a:lnTo>
                  <a:pt x="69" y="376"/>
                </a:lnTo>
                <a:lnTo>
                  <a:pt x="67" y="376"/>
                </a:lnTo>
                <a:lnTo>
                  <a:pt x="67" y="377"/>
                </a:lnTo>
                <a:lnTo>
                  <a:pt x="66" y="377"/>
                </a:lnTo>
                <a:lnTo>
                  <a:pt x="65" y="377"/>
                </a:lnTo>
                <a:lnTo>
                  <a:pt x="63" y="379"/>
                </a:lnTo>
                <a:lnTo>
                  <a:pt x="63" y="380"/>
                </a:lnTo>
                <a:lnTo>
                  <a:pt x="62" y="380"/>
                </a:lnTo>
                <a:lnTo>
                  <a:pt x="62" y="382"/>
                </a:lnTo>
                <a:lnTo>
                  <a:pt x="62" y="383"/>
                </a:lnTo>
                <a:lnTo>
                  <a:pt x="60" y="383"/>
                </a:lnTo>
                <a:lnTo>
                  <a:pt x="59" y="383"/>
                </a:lnTo>
                <a:lnTo>
                  <a:pt x="57" y="385"/>
                </a:lnTo>
                <a:lnTo>
                  <a:pt x="57" y="386"/>
                </a:lnTo>
                <a:lnTo>
                  <a:pt x="56" y="387"/>
                </a:lnTo>
                <a:lnTo>
                  <a:pt x="56" y="389"/>
                </a:lnTo>
                <a:lnTo>
                  <a:pt x="56" y="390"/>
                </a:lnTo>
                <a:lnTo>
                  <a:pt x="56" y="392"/>
                </a:lnTo>
                <a:lnTo>
                  <a:pt x="56" y="393"/>
                </a:lnTo>
                <a:lnTo>
                  <a:pt x="57" y="395"/>
                </a:lnTo>
                <a:lnTo>
                  <a:pt x="56" y="395"/>
                </a:lnTo>
                <a:lnTo>
                  <a:pt x="56" y="396"/>
                </a:lnTo>
                <a:lnTo>
                  <a:pt x="57" y="396"/>
                </a:lnTo>
                <a:lnTo>
                  <a:pt x="57" y="395"/>
                </a:lnTo>
                <a:lnTo>
                  <a:pt x="59" y="396"/>
                </a:lnTo>
                <a:lnTo>
                  <a:pt x="57" y="396"/>
                </a:lnTo>
                <a:lnTo>
                  <a:pt x="59" y="396"/>
                </a:lnTo>
                <a:lnTo>
                  <a:pt x="59" y="397"/>
                </a:lnTo>
                <a:lnTo>
                  <a:pt x="59" y="399"/>
                </a:lnTo>
                <a:lnTo>
                  <a:pt x="60" y="399"/>
                </a:lnTo>
                <a:lnTo>
                  <a:pt x="60" y="400"/>
                </a:lnTo>
                <a:lnTo>
                  <a:pt x="59" y="400"/>
                </a:lnTo>
                <a:lnTo>
                  <a:pt x="57" y="402"/>
                </a:lnTo>
                <a:lnTo>
                  <a:pt x="57" y="403"/>
                </a:lnTo>
                <a:lnTo>
                  <a:pt x="56" y="403"/>
                </a:lnTo>
                <a:lnTo>
                  <a:pt x="56" y="405"/>
                </a:lnTo>
                <a:lnTo>
                  <a:pt x="57" y="405"/>
                </a:lnTo>
                <a:lnTo>
                  <a:pt x="57" y="406"/>
                </a:lnTo>
                <a:lnTo>
                  <a:pt x="56" y="406"/>
                </a:lnTo>
                <a:lnTo>
                  <a:pt x="55" y="406"/>
                </a:lnTo>
                <a:lnTo>
                  <a:pt x="53" y="407"/>
                </a:lnTo>
                <a:lnTo>
                  <a:pt x="52" y="409"/>
                </a:lnTo>
                <a:lnTo>
                  <a:pt x="53" y="409"/>
                </a:lnTo>
                <a:lnTo>
                  <a:pt x="52" y="409"/>
                </a:lnTo>
                <a:lnTo>
                  <a:pt x="52" y="410"/>
                </a:lnTo>
                <a:lnTo>
                  <a:pt x="52" y="412"/>
                </a:lnTo>
                <a:lnTo>
                  <a:pt x="53" y="412"/>
                </a:lnTo>
                <a:lnTo>
                  <a:pt x="53" y="413"/>
                </a:lnTo>
                <a:lnTo>
                  <a:pt x="53" y="415"/>
                </a:lnTo>
                <a:lnTo>
                  <a:pt x="55" y="415"/>
                </a:lnTo>
                <a:lnTo>
                  <a:pt x="53" y="415"/>
                </a:lnTo>
                <a:lnTo>
                  <a:pt x="53" y="416"/>
                </a:lnTo>
                <a:lnTo>
                  <a:pt x="52" y="416"/>
                </a:lnTo>
                <a:lnTo>
                  <a:pt x="52" y="417"/>
                </a:lnTo>
                <a:lnTo>
                  <a:pt x="53" y="417"/>
                </a:lnTo>
                <a:lnTo>
                  <a:pt x="53" y="419"/>
                </a:lnTo>
                <a:lnTo>
                  <a:pt x="52" y="419"/>
                </a:lnTo>
                <a:lnTo>
                  <a:pt x="50" y="419"/>
                </a:lnTo>
                <a:lnTo>
                  <a:pt x="50" y="420"/>
                </a:lnTo>
                <a:lnTo>
                  <a:pt x="49" y="419"/>
                </a:lnTo>
                <a:lnTo>
                  <a:pt x="47" y="419"/>
                </a:lnTo>
                <a:lnTo>
                  <a:pt x="47" y="420"/>
                </a:lnTo>
                <a:lnTo>
                  <a:pt x="47" y="419"/>
                </a:lnTo>
                <a:lnTo>
                  <a:pt x="46" y="419"/>
                </a:lnTo>
                <a:lnTo>
                  <a:pt x="45" y="419"/>
                </a:lnTo>
                <a:lnTo>
                  <a:pt x="46" y="419"/>
                </a:lnTo>
                <a:lnTo>
                  <a:pt x="45" y="420"/>
                </a:lnTo>
                <a:lnTo>
                  <a:pt x="46" y="420"/>
                </a:lnTo>
                <a:lnTo>
                  <a:pt x="45" y="420"/>
                </a:lnTo>
                <a:lnTo>
                  <a:pt x="43" y="422"/>
                </a:lnTo>
                <a:lnTo>
                  <a:pt x="45" y="423"/>
                </a:lnTo>
                <a:lnTo>
                  <a:pt x="43" y="423"/>
                </a:lnTo>
                <a:lnTo>
                  <a:pt x="43" y="425"/>
                </a:lnTo>
                <a:lnTo>
                  <a:pt x="43" y="426"/>
                </a:lnTo>
                <a:lnTo>
                  <a:pt x="42" y="427"/>
                </a:lnTo>
                <a:lnTo>
                  <a:pt x="40" y="427"/>
                </a:lnTo>
                <a:lnTo>
                  <a:pt x="40" y="429"/>
                </a:lnTo>
                <a:lnTo>
                  <a:pt x="39" y="429"/>
                </a:lnTo>
                <a:lnTo>
                  <a:pt x="37" y="429"/>
                </a:lnTo>
                <a:lnTo>
                  <a:pt x="36" y="430"/>
                </a:lnTo>
                <a:lnTo>
                  <a:pt x="35" y="430"/>
                </a:lnTo>
                <a:lnTo>
                  <a:pt x="35" y="432"/>
                </a:lnTo>
                <a:lnTo>
                  <a:pt x="33" y="432"/>
                </a:lnTo>
                <a:lnTo>
                  <a:pt x="33" y="430"/>
                </a:lnTo>
                <a:lnTo>
                  <a:pt x="32" y="432"/>
                </a:lnTo>
                <a:lnTo>
                  <a:pt x="30" y="432"/>
                </a:lnTo>
                <a:lnTo>
                  <a:pt x="30" y="433"/>
                </a:lnTo>
                <a:lnTo>
                  <a:pt x="32" y="433"/>
                </a:lnTo>
                <a:lnTo>
                  <a:pt x="33" y="433"/>
                </a:lnTo>
                <a:lnTo>
                  <a:pt x="33" y="435"/>
                </a:lnTo>
                <a:lnTo>
                  <a:pt x="32" y="435"/>
                </a:lnTo>
                <a:lnTo>
                  <a:pt x="30" y="436"/>
                </a:lnTo>
                <a:lnTo>
                  <a:pt x="29" y="436"/>
                </a:lnTo>
                <a:lnTo>
                  <a:pt x="29" y="437"/>
                </a:lnTo>
                <a:lnTo>
                  <a:pt x="27" y="437"/>
                </a:lnTo>
                <a:lnTo>
                  <a:pt x="27" y="439"/>
                </a:lnTo>
                <a:lnTo>
                  <a:pt x="26" y="439"/>
                </a:lnTo>
                <a:lnTo>
                  <a:pt x="26" y="440"/>
                </a:lnTo>
                <a:lnTo>
                  <a:pt x="27" y="440"/>
                </a:lnTo>
                <a:lnTo>
                  <a:pt x="26" y="440"/>
                </a:lnTo>
                <a:lnTo>
                  <a:pt x="25" y="440"/>
                </a:lnTo>
                <a:lnTo>
                  <a:pt x="25" y="442"/>
                </a:lnTo>
                <a:lnTo>
                  <a:pt x="23" y="442"/>
                </a:lnTo>
                <a:lnTo>
                  <a:pt x="23" y="440"/>
                </a:lnTo>
                <a:lnTo>
                  <a:pt x="25" y="440"/>
                </a:lnTo>
                <a:lnTo>
                  <a:pt x="23" y="439"/>
                </a:lnTo>
                <a:lnTo>
                  <a:pt x="22" y="440"/>
                </a:lnTo>
                <a:lnTo>
                  <a:pt x="20" y="440"/>
                </a:lnTo>
                <a:lnTo>
                  <a:pt x="20" y="439"/>
                </a:lnTo>
                <a:lnTo>
                  <a:pt x="20" y="440"/>
                </a:lnTo>
                <a:lnTo>
                  <a:pt x="19" y="440"/>
                </a:lnTo>
                <a:lnTo>
                  <a:pt x="19" y="439"/>
                </a:lnTo>
                <a:lnTo>
                  <a:pt x="17" y="439"/>
                </a:lnTo>
                <a:lnTo>
                  <a:pt x="17" y="440"/>
                </a:lnTo>
                <a:lnTo>
                  <a:pt x="19" y="442"/>
                </a:lnTo>
                <a:lnTo>
                  <a:pt x="19" y="443"/>
                </a:lnTo>
                <a:lnTo>
                  <a:pt x="20" y="443"/>
                </a:lnTo>
                <a:lnTo>
                  <a:pt x="20" y="445"/>
                </a:lnTo>
                <a:lnTo>
                  <a:pt x="20" y="446"/>
                </a:lnTo>
                <a:lnTo>
                  <a:pt x="19" y="446"/>
                </a:lnTo>
                <a:lnTo>
                  <a:pt x="19" y="447"/>
                </a:lnTo>
                <a:lnTo>
                  <a:pt x="20" y="447"/>
                </a:lnTo>
                <a:lnTo>
                  <a:pt x="19" y="447"/>
                </a:lnTo>
                <a:lnTo>
                  <a:pt x="17" y="447"/>
                </a:lnTo>
                <a:lnTo>
                  <a:pt x="19" y="447"/>
                </a:lnTo>
                <a:lnTo>
                  <a:pt x="17" y="447"/>
                </a:lnTo>
                <a:lnTo>
                  <a:pt x="16" y="447"/>
                </a:lnTo>
                <a:lnTo>
                  <a:pt x="16" y="446"/>
                </a:lnTo>
                <a:lnTo>
                  <a:pt x="15" y="446"/>
                </a:lnTo>
                <a:lnTo>
                  <a:pt x="13" y="446"/>
                </a:lnTo>
                <a:lnTo>
                  <a:pt x="13" y="447"/>
                </a:lnTo>
                <a:lnTo>
                  <a:pt x="12" y="447"/>
                </a:lnTo>
                <a:lnTo>
                  <a:pt x="10" y="447"/>
                </a:lnTo>
                <a:lnTo>
                  <a:pt x="10" y="449"/>
                </a:lnTo>
                <a:lnTo>
                  <a:pt x="9" y="449"/>
                </a:lnTo>
                <a:lnTo>
                  <a:pt x="9" y="450"/>
                </a:lnTo>
                <a:lnTo>
                  <a:pt x="9" y="452"/>
                </a:lnTo>
                <a:lnTo>
                  <a:pt x="9" y="453"/>
                </a:lnTo>
                <a:lnTo>
                  <a:pt x="7" y="453"/>
                </a:lnTo>
                <a:lnTo>
                  <a:pt x="6" y="453"/>
                </a:lnTo>
                <a:lnTo>
                  <a:pt x="5" y="452"/>
                </a:lnTo>
                <a:lnTo>
                  <a:pt x="5" y="450"/>
                </a:lnTo>
                <a:lnTo>
                  <a:pt x="3" y="450"/>
                </a:lnTo>
                <a:lnTo>
                  <a:pt x="3" y="452"/>
                </a:lnTo>
                <a:lnTo>
                  <a:pt x="3" y="450"/>
                </a:lnTo>
                <a:lnTo>
                  <a:pt x="2" y="450"/>
                </a:lnTo>
                <a:lnTo>
                  <a:pt x="0" y="450"/>
                </a:lnTo>
              </a:path>
            </a:pathLst>
          </a:custGeom>
          <a:solidFill>
            <a:schemeClr val="bg1"/>
          </a:solidFill>
          <a:ln w="3175" cmpd="sng">
            <a:solidFill>
              <a:srgbClr val="808080"/>
            </a:solidFill>
            <a:prstDash val="solid"/>
            <a:round/>
            <a:headEnd/>
            <a:tailEnd/>
          </a:ln>
        </p:spPr>
        <p:txBody>
          <a:bodyPr/>
          <a:lstStyle/>
          <a:p>
            <a:endParaRPr lang="en-US"/>
          </a:p>
        </p:txBody>
      </p:sp>
      <p:sp>
        <p:nvSpPr>
          <p:cNvPr id="14736" name="Freeform 1000"/>
          <p:cNvSpPr>
            <a:spLocks/>
          </p:cNvSpPr>
          <p:nvPr/>
        </p:nvSpPr>
        <p:spPr bwMode="auto">
          <a:xfrm>
            <a:off x="2894013" y="4683125"/>
            <a:ext cx="358775" cy="327025"/>
          </a:xfrm>
          <a:custGeom>
            <a:avLst/>
            <a:gdLst>
              <a:gd name="T0" fmla="*/ 54 w 305"/>
              <a:gd name="T1" fmla="*/ 376 h 383"/>
              <a:gd name="T2" fmla="*/ 57 w 305"/>
              <a:gd name="T3" fmla="*/ 362 h 383"/>
              <a:gd name="T4" fmla="*/ 66 w 305"/>
              <a:gd name="T5" fmla="*/ 350 h 383"/>
              <a:gd name="T6" fmla="*/ 60 w 305"/>
              <a:gd name="T7" fmla="*/ 339 h 383"/>
              <a:gd name="T8" fmla="*/ 47 w 305"/>
              <a:gd name="T9" fmla="*/ 335 h 383"/>
              <a:gd name="T10" fmla="*/ 43 w 305"/>
              <a:gd name="T11" fmla="*/ 320 h 383"/>
              <a:gd name="T12" fmla="*/ 29 w 305"/>
              <a:gd name="T13" fmla="*/ 312 h 383"/>
              <a:gd name="T14" fmla="*/ 27 w 305"/>
              <a:gd name="T15" fmla="*/ 303 h 383"/>
              <a:gd name="T16" fmla="*/ 31 w 305"/>
              <a:gd name="T17" fmla="*/ 296 h 383"/>
              <a:gd name="T18" fmla="*/ 33 w 305"/>
              <a:gd name="T19" fmla="*/ 286 h 383"/>
              <a:gd name="T20" fmla="*/ 30 w 305"/>
              <a:gd name="T21" fmla="*/ 276 h 383"/>
              <a:gd name="T22" fmla="*/ 21 w 305"/>
              <a:gd name="T23" fmla="*/ 270 h 383"/>
              <a:gd name="T24" fmla="*/ 20 w 305"/>
              <a:gd name="T25" fmla="*/ 257 h 383"/>
              <a:gd name="T26" fmla="*/ 16 w 305"/>
              <a:gd name="T27" fmla="*/ 247 h 383"/>
              <a:gd name="T28" fmla="*/ 13 w 305"/>
              <a:gd name="T29" fmla="*/ 235 h 383"/>
              <a:gd name="T30" fmla="*/ 9 w 305"/>
              <a:gd name="T31" fmla="*/ 225 h 383"/>
              <a:gd name="T32" fmla="*/ 4 w 305"/>
              <a:gd name="T33" fmla="*/ 215 h 383"/>
              <a:gd name="T34" fmla="*/ 1 w 305"/>
              <a:gd name="T35" fmla="*/ 205 h 383"/>
              <a:gd name="T36" fmla="*/ 4 w 305"/>
              <a:gd name="T37" fmla="*/ 196 h 383"/>
              <a:gd name="T38" fmla="*/ 9 w 305"/>
              <a:gd name="T39" fmla="*/ 185 h 383"/>
              <a:gd name="T40" fmla="*/ 14 w 305"/>
              <a:gd name="T41" fmla="*/ 174 h 383"/>
              <a:gd name="T42" fmla="*/ 11 w 305"/>
              <a:gd name="T43" fmla="*/ 166 h 383"/>
              <a:gd name="T44" fmla="*/ 17 w 305"/>
              <a:gd name="T45" fmla="*/ 159 h 383"/>
              <a:gd name="T46" fmla="*/ 4 w 305"/>
              <a:gd name="T47" fmla="*/ 110 h 383"/>
              <a:gd name="T48" fmla="*/ 13 w 305"/>
              <a:gd name="T49" fmla="*/ 103 h 383"/>
              <a:gd name="T50" fmla="*/ 23 w 305"/>
              <a:gd name="T51" fmla="*/ 109 h 383"/>
              <a:gd name="T52" fmla="*/ 39 w 305"/>
              <a:gd name="T53" fmla="*/ 109 h 383"/>
              <a:gd name="T54" fmla="*/ 51 w 305"/>
              <a:gd name="T55" fmla="*/ 109 h 383"/>
              <a:gd name="T56" fmla="*/ 92 w 305"/>
              <a:gd name="T57" fmla="*/ 110 h 383"/>
              <a:gd name="T58" fmla="*/ 97 w 305"/>
              <a:gd name="T59" fmla="*/ 114 h 383"/>
              <a:gd name="T60" fmla="*/ 100 w 305"/>
              <a:gd name="T61" fmla="*/ 110 h 383"/>
              <a:gd name="T62" fmla="*/ 107 w 305"/>
              <a:gd name="T63" fmla="*/ 114 h 383"/>
              <a:gd name="T64" fmla="*/ 104 w 305"/>
              <a:gd name="T65" fmla="*/ 106 h 383"/>
              <a:gd name="T66" fmla="*/ 110 w 305"/>
              <a:gd name="T67" fmla="*/ 104 h 383"/>
              <a:gd name="T68" fmla="*/ 119 w 305"/>
              <a:gd name="T69" fmla="*/ 113 h 383"/>
              <a:gd name="T70" fmla="*/ 127 w 305"/>
              <a:gd name="T71" fmla="*/ 113 h 383"/>
              <a:gd name="T72" fmla="*/ 134 w 305"/>
              <a:gd name="T73" fmla="*/ 109 h 383"/>
              <a:gd name="T74" fmla="*/ 143 w 305"/>
              <a:gd name="T75" fmla="*/ 100 h 383"/>
              <a:gd name="T76" fmla="*/ 146 w 305"/>
              <a:gd name="T77" fmla="*/ 89 h 383"/>
              <a:gd name="T78" fmla="*/ 152 w 305"/>
              <a:gd name="T79" fmla="*/ 83 h 383"/>
              <a:gd name="T80" fmla="*/ 156 w 305"/>
              <a:gd name="T81" fmla="*/ 76 h 383"/>
              <a:gd name="T82" fmla="*/ 162 w 305"/>
              <a:gd name="T83" fmla="*/ 64 h 383"/>
              <a:gd name="T84" fmla="*/ 172 w 305"/>
              <a:gd name="T85" fmla="*/ 62 h 383"/>
              <a:gd name="T86" fmla="*/ 183 w 305"/>
              <a:gd name="T87" fmla="*/ 63 h 383"/>
              <a:gd name="T88" fmla="*/ 192 w 305"/>
              <a:gd name="T89" fmla="*/ 66 h 383"/>
              <a:gd name="T90" fmla="*/ 203 w 305"/>
              <a:gd name="T91" fmla="*/ 64 h 383"/>
              <a:gd name="T92" fmla="*/ 213 w 305"/>
              <a:gd name="T93" fmla="*/ 67 h 383"/>
              <a:gd name="T94" fmla="*/ 227 w 305"/>
              <a:gd name="T95" fmla="*/ 67 h 383"/>
              <a:gd name="T96" fmla="*/ 239 w 305"/>
              <a:gd name="T97" fmla="*/ 63 h 383"/>
              <a:gd name="T98" fmla="*/ 256 w 305"/>
              <a:gd name="T99" fmla="*/ 54 h 383"/>
              <a:gd name="T100" fmla="*/ 260 w 305"/>
              <a:gd name="T101" fmla="*/ 49 h 383"/>
              <a:gd name="T102" fmla="*/ 262 w 305"/>
              <a:gd name="T103" fmla="*/ 44 h 383"/>
              <a:gd name="T104" fmla="*/ 267 w 305"/>
              <a:gd name="T105" fmla="*/ 40 h 383"/>
              <a:gd name="T106" fmla="*/ 277 w 305"/>
              <a:gd name="T107" fmla="*/ 37 h 383"/>
              <a:gd name="T108" fmla="*/ 282 w 305"/>
              <a:gd name="T109" fmla="*/ 30 h 383"/>
              <a:gd name="T110" fmla="*/ 287 w 305"/>
              <a:gd name="T111" fmla="*/ 24 h 383"/>
              <a:gd name="T112" fmla="*/ 287 w 305"/>
              <a:gd name="T113" fmla="*/ 17 h 383"/>
              <a:gd name="T114" fmla="*/ 293 w 305"/>
              <a:gd name="T115" fmla="*/ 13 h 383"/>
              <a:gd name="T116" fmla="*/ 300 w 305"/>
              <a:gd name="T117" fmla="*/ 9 h 38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5"/>
              <a:gd name="T178" fmla="*/ 0 h 383"/>
              <a:gd name="T179" fmla="*/ 305 w 305"/>
              <a:gd name="T180" fmla="*/ 383 h 38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5" h="383">
                <a:moveTo>
                  <a:pt x="61" y="383"/>
                </a:moveTo>
                <a:lnTo>
                  <a:pt x="60" y="383"/>
                </a:lnTo>
                <a:lnTo>
                  <a:pt x="60" y="382"/>
                </a:lnTo>
                <a:lnTo>
                  <a:pt x="59" y="380"/>
                </a:lnTo>
                <a:lnTo>
                  <a:pt x="59" y="379"/>
                </a:lnTo>
                <a:lnTo>
                  <a:pt x="57" y="379"/>
                </a:lnTo>
                <a:lnTo>
                  <a:pt x="57" y="378"/>
                </a:lnTo>
                <a:lnTo>
                  <a:pt x="56" y="378"/>
                </a:lnTo>
                <a:lnTo>
                  <a:pt x="54" y="378"/>
                </a:lnTo>
                <a:lnTo>
                  <a:pt x="54" y="376"/>
                </a:lnTo>
                <a:lnTo>
                  <a:pt x="56" y="375"/>
                </a:lnTo>
                <a:lnTo>
                  <a:pt x="57" y="375"/>
                </a:lnTo>
                <a:lnTo>
                  <a:pt x="57" y="373"/>
                </a:lnTo>
                <a:lnTo>
                  <a:pt x="57" y="372"/>
                </a:lnTo>
                <a:lnTo>
                  <a:pt x="57" y="370"/>
                </a:lnTo>
                <a:lnTo>
                  <a:pt x="59" y="369"/>
                </a:lnTo>
                <a:lnTo>
                  <a:pt x="59" y="368"/>
                </a:lnTo>
                <a:lnTo>
                  <a:pt x="59" y="365"/>
                </a:lnTo>
                <a:lnTo>
                  <a:pt x="57" y="363"/>
                </a:lnTo>
                <a:lnTo>
                  <a:pt x="57" y="362"/>
                </a:lnTo>
                <a:lnTo>
                  <a:pt x="56" y="362"/>
                </a:lnTo>
                <a:lnTo>
                  <a:pt x="56" y="360"/>
                </a:lnTo>
                <a:lnTo>
                  <a:pt x="56" y="359"/>
                </a:lnTo>
                <a:lnTo>
                  <a:pt x="57" y="358"/>
                </a:lnTo>
                <a:lnTo>
                  <a:pt x="57" y="356"/>
                </a:lnTo>
                <a:lnTo>
                  <a:pt x="59" y="355"/>
                </a:lnTo>
                <a:lnTo>
                  <a:pt x="60" y="353"/>
                </a:lnTo>
                <a:lnTo>
                  <a:pt x="63" y="353"/>
                </a:lnTo>
                <a:lnTo>
                  <a:pt x="64" y="352"/>
                </a:lnTo>
                <a:lnTo>
                  <a:pt x="66" y="350"/>
                </a:lnTo>
                <a:lnTo>
                  <a:pt x="67" y="350"/>
                </a:lnTo>
                <a:lnTo>
                  <a:pt x="67" y="349"/>
                </a:lnTo>
                <a:lnTo>
                  <a:pt x="69" y="348"/>
                </a:lnTo>
                <a:lnTo>
                  <a:pt x="69" y="346"/>
                </a:lnTo>
                <a:lnTo>
                  <a:pt x="64" y="338"/>
                </a:lnTo>
                <a:lnTo>
                  <a:pt x="61" y="335"/>
                </a:lnTo>
                <a:lnTo>
                  <a:pt x="61" y="336"/>
                </a:lnTo>
                <a:lnTo>
                  <a:pt x="60" y="336"/>
                </a:lnTo>
                <a:lnTo>
                  <a:pt x="60" y="338"/>
                </a:lnTo>
                <a:lnTo>
                  <a:pt x="60" y="339"/>
                </a:lnTo>
                <a:lnTo>
                  <a:pt x="59" y="339"/>
                </a:lnTo>
                <a:lnTo>
                  <a:pt x="57" y="340"/>
                </a:lnTo>
                <a:lnTo>
                  <a:pt x="56" y="340"/>
                </a:lnTo>
                <a:lnTo>
                  <a:pt x="54" y="340"/>
                </a:lnTo>
                <a:lnTo>
                  <a:pt x="54" y="339"/>
                </a:lnTo>
                <a:lnTo>
                  <a:pt x="53" y="338"/>
                </a:lnTo>
                <a:lnTo>
                  <a:pt x="51" y="338"/>
                </a:lnTo>
                <a:lnTo>
                  <a:pt x="50" y="336"/>
                </a:lnTo>
                <a:lnTo>
                  <a:pt x="49" y="335"/>
                </a:lnTo>
                <a:lnTo>
                  <a:pt x="47" y="335"/>
                </a:lnTo>
                <a:lnTo>
                  <a:pt x="47" y="333"/>
                </a:lnTo>
                <a:lnTo>
                  <a:pt x="46" y="333"/>
                </a:lnTo>
                <a:lnTo>
                  <a:pt x="47" y="332"/>
                </a:lnTo>
                <a:lnTo>
                  <a:pt x="46" y="330"/>
                </a:lnTo>
                <a:lnTo>
                  <a:pt x="46" y="329"/>
                </a:lnTo>
                <a:lnTo>
                  <a:pt x="46" y="328"/>
                </a:lnTo>
                <a:lnTo>
                  <a:pt x="44" y="326"/>
                </a:lnTo>
                <a:lnTo>
                  <a:pt x="44" y="323"/>
                </a:lnTo>
                <a:lnTo>
                  <a:pt x="43" y="322"/>
                </a:lnTo>
                <a:lnTo>
                  <a:pt x="43" y="320"/>
                </a:lnTo>
                <a:lnTo>
                  <a:pt x="41" y="320"/>
                </a:lnTo>
                <a:lnTo>
                  <a:pt x="41" y="319"/>
                </a:lnTo>
                <a:lnTo>
                  <a:pt x="39" y="319"/>
                </a:lnTo>
                <a:lnTo>
                  <a:pt x="39" y="317"/>
                </a:lnTo>
                <a:lnTo>
                  <a:pt x="34" y="316"/>
                </a:lnTo>
                <a:lnTo>
                  <a:pt x="33" y="316"/>
                </a:lnTo>
                <a:lnTo>
                  <a:pt x="31" y="316"/>
                </a:lnTo>
                <a:lnTo>
                  <a:pt x="31" y="315"/>
                </a:lnTo>
                <a:lnTo>
                  <a:pt x="29" y="313"/>
                </a:lnTo>
                <a:lnTo>
                  <a:pt x="29" y="312"/>
                </a:lnTo>
                <a:lnTo>
                  <a:pt x="27" y="310"/>
                </a:lnTo>
                <a:lnTo>
                  <a:pt x="27" y="309"/>
                </a:lnTo>
                <a:lnTo>
                  <a:pt x="26" y="307"/>
                </a:lnTo>
                <a:lnTo>
                  <a:pt x="24" y="306"/>
                </a:lnTo>
                <a:lnTo>
                  <a:pt x="23" y="306"/>
                </a:lnTo>
                <a:lnTo>
                  <a:pt x="23" y="305"/>
                </a:lnTo>
                <a:lnTo>
                  <a:pt x="24" y="305"/>
                </a:lnTo>
                <a:lnTo>
                  <a:pt x="26" y="305"/>
                </a:lnTo>
                <a:lnTo>
                  <a:pt x="26" y="303"/>
                </a:lnTo>
                <a:lnTo>
                  <a:pt x="27" y="303"/>
                </a:lnTo>
                <a:lnTo>
                  <a:pt x="27" y="305"/>
                </a:lnTo>
                <a:lnTo>
                  <a:pt x="29" y="305"/>
                </a:lnTo>
                <a:lnTo>
                  <a:pt x="29" y="303"/>
                </a:lnTo>
                <a:lnTo>
                  <a:pt x="29" y="302"/>
                </a:lnTo>
                <a:lnTo>
                  <a:pt x="29" y="300"/>
                </a:lnTo>
                <a:lnTo>
                  <a:pt x="30" y="300"/>
                </a:lnTo>
                <a:lnTo>
                  <a:pt x="30" y="299"/>
                </a:lnTo>
                <a:lnTo>
                  <a:pt x="31" y="299"/>
                </a:lnTo>
                <a:lnTo>
                  <a:pt x="31" y="297"/>
                </a:lnTo>
                <a:lnTo>
                  <a:pt x="31" y="296"/>
                </a:lnTo>
                <a:lnTo>
                  <a:pt x="33" y="295"/>
                </a:lnTo>
                <a:lnTo>
                  <a:pt x="34" y="293"/>
                </a:lnTo>
                <a:lnTo>
                  <a:pt x="34" y="292"/>
                </a:lnTo>
                <a:lnTo>
                  <a:pt x="33" y="292"/>
                </a:lnTo>
                <a:lnTo>
                  <a:pt x="33" y="290"/>
                </a:lnTo>
                <a:lnTo>
                  <a:pt x="31" y="290"/>
                </a:lnTo>
                <a:lnTo>
                  <a:pt x="31" y="289"/>
                </a:lnTo>
                <a:lnTo>
                  <a:pt x="33" y="289"/>
                </a:lnTo>
                <a:lnTo>
                  <a:pt x="33" y="287"/>
                </a:lnTo>
                <a:lnTo>
                  <a:pt x="33" y="286"/>
                </a:lnTo>
                <a:lnTo>
                  <a:pt x="31" y="286"/>
                </a:lnTo>
                <a:lnTo>
                  <a:pt x="31" y="285"/>
                </a:lnTo>
                <a:lnTo>
                  <a:pt x="31" y="283"/>
                </a:lnTo>
                <a:lnTo>
                  <a:pt x="30" y="283"/>
                </a:lnTo>
                <a:lnTo>
                  <a:pt x="30" y="282"/>
                </a:lnTo>
                <a:lnTo>
                  <a:pt x="31" y="280"/>
                </a:lnTo>
                <a:lnTo>
                  <a:pt x="31" y="279"/>
                </a:lnTo>
                <a:lnTo>
                  <a:pt x="31" y="277"/>
                </a:lnTo>
                <a:lnTo>
                  <a:pt x="30" y="277"/>
                </a:lnTo>
                <a:lnTo>
                  <a:pt x="30" y="276"/>
                </a:lnTo>
                <a:lnTo>
                  <a:pt x="29" y="275"/>
                </a:lnTo>
                <a:lnTo>
                  <a:pt x="27" y="276"/>
                </a:lnTo>
                <a:lnTo>
                  <a:pt x="27" y="275"/>
                </a:lnTo>
                <a:lnTo>
                  <a:pt x="27" y="273"/>
                </a:lnTo>
                <a:lnTo>
                  <a:pt x="26" y="273"/>
                </a:lnTo>
                <a:lnTo>
                  <a:pt x="24" y="273"/>
                </a:lnTo>
                <a:lnTo>
                  <a:pt x="24" y="272"/>
                </a:lnTo>
                <a:lnTo>
                  <a:pt x="23" y="272"/>
                </a:lnTo>
                <a:lnTo>
                  <a:pt x="23" y="270"/>
                </a:lnTo>
                <a:lnTo>
                  <a:pt x="21" y="270"/>
                </a:lnTo>
                <a:lnTo>
                  <a:pt x="21" y="269"/>
                </a:lnTo>
                <a:lnTo>
                  <a:pt x="23" y="267"/>
                </a:lnTo>
                <a:lnTo>
                  <a:pt x="23" y="266"/>
                </a:lnTo>
                <a:lnTo>
                  <a:pt x="23" y="265"/>
                </a:lnTo>
                <a:lnTo>
                  <a:pt x="21" y="265"/>
                </a:lnTo>
                <a:lnTo>
                  <a:pt x="21" y="263"/>
                </a:lnTo>
                <a:lnTo>
                  <a:pt x="21" y="262"/>
                </a:lnTo>
                <a:lnTo>
                  <a:pt x="20" y="260"/>
                </a:lnTo>
                <a:lnTo>
                  <a:pt x="20" y="259"/>
                </a:lnTo>
                <a:lnTo>
                  <a:pt x="20" y="257"/>
                </a:lnTo>
                <a:lnTo>
                  <a:pt x="20" y="256"/>
                </a:lnTo>
                <a:lnTo>
                  <a:pt x="19" y="256"/>
                </a:lnTo>
                <a:lnTo>
                  <a:pt x="17" y="256"/>
                </a:lnTo>
                <a:lnTo>
                  <a:pt x="17" y="255"/>
                </a:lnTo>
                <a:lnTo>
                  <a:pt x="17" y="253"/>
                </a:lnTo>
                <a:lnTo>
                  <a:pt x="16" y="253"/>
                </a:lnTo>
                <a:lnTo>
                  <a:pt x="16" y="252"/>
                </a:lnTo>
                <a:lnTo>
                  <a:pt x="16" y="250"/>
                </a:lnTo>
                <a:lnTo>
                  <a:pt x="17" y="249"/>
                </a:lnTo>
                <a:lnTo>
                  <a:pt x="16" y="247"/>
                </a:lnTo>
                <a:lnTo>
                  <a:pt x="17" y="246"/>
                </a:lnTo>
                <a:lnTo>
                  <a:pt x="17" y="245"/>
                </a:lnTo>
                <a:lnTo>
                  <a:pt x="17" y="242"/>
                </a:lnTo>
                <a:lnTo>
                  <a:pt x="17" y="240"/>
                </a:lnTo>
                <a:lnTo>
                  <a:pt x="17" y="239"/>
                </a:lnTo>
                <a:lnTo>
                  <a:pt x="16" y="237"/>
                </a:lnTo>
                <a:lnTo>
                  <a:pt x="16" y="236"/>
                </a:lnTo>
                <a:lnTo>
                  <a:pt x="14" y="236"/>
                </a:lnTo>
                <a:lnTo>
                  <a:pt x="14" y="235"/>
                </a:lnTo>
                <a:lnTo>
                  <a:pt x="13" y="235"/>
                </a:lnTo>
                <a:lnTo>
                  <a:pt x="13" y="233"/>
                </a:lnTo>
                <a:lnTo>
                  <a:pt x="11" y="233"/>
                </a:lnTo>
                <a:lnTo>
                  <a:pt x="11" y="232"/>
                </a:lnTo>
                <a:lnTo>
                  <a:pt x="10" y="232"/>
                </a:lnTo>
                <a:lnTo>
                  <a:pt x="10" y="230"/>
                </a:lnTo>
                <a:lnTo>
                  <a:pt x="10" y="229"/>
                </a:lnTo>
                <a:lnTo>
                  <a:pt x="10" y="227"/>
                </a:lnTo>
                <a:lnTo>
                  <a:pt x="9" y="227"/>
                </a:lnTo>
                <a:lnTo>
                  <a:pt x="9" y="226"/>
                </a:lnTo>
                <a:lnTo>
                  <a:pt x="9" y="225"/>
                </a:lnTo>
                <a:lnTo>
                  <a:pt x="7" y="225"/>
                </a:lnTo>
                <a:lnTo>
                  <a:pt x="7" y="223"/>
                </a:lnTo>
                <a:lnTo>
                  <a:pt x="6" y="223"/>
                </a:lnTo>
                <a:lnTo>
                  <a:pt x="6" y="222"/>
                </a:lnTo>
                <a:lnTo>
                  <a:pt x="6" y="220"/>
                </a:lnTo>
                <a:lnTo>
                  <a:pt x="6" y="219"/>
                </a:lnTo>
                <a:lnTo>
                  <a:pt x="4" y="217"/>
                </a:lnTo>
                <a:lnTo>
                  <a:pt x="4" y="216"/>
                </a:lnTo>
                <a:lnTo>
                  <a:pt x="3" y="216"/>
                </a:lnTo>
                <a:lnTo>
                  <a:pt x="4" y="215"/>
                </a:lnTo>
                <a:lnTo>
                  <a:pt x="3" y="213"/>
                </a:lnTo>
                <a:lnTo>
                  <a:pt x="3" y="212"/>
                </a:lnTo>
                <a:lnTo>
                  <a:pt x="3" y="210"/>
                </a:lnTo>
                <a:lnTo>
                  <a:pt x="1" y="210"/>
                </a:lnTo>
                <a:lnTo>
                  <a:pt x="1" y="209"/>
                </a:lnTo>
                <a:lnTo>
                  <a:pt x="3" y="209"/>
                </a:lnTo>
                <a:lnTo>
                  <a:pt x="3" y="207"/>
                </a:lnTo>
                <a:lnTo>
                  <a:pt x="1" y="207"/>
                </a:lnTo>
                <a:lnTo>
                  <a:pt x="1" y="206"/>
                </a:lnTo>
                <a:lnTo>
                  <a:pt x="1" y="205"/>
                </a:lnTo>
                <a:lnTo>
                  <a:pt x="0" y="205"/>
                </a:lnTo>
                <a:lnTo>
                  <a:pt x="0" y="203"/>
                </a:lnTo>
                <a:lnTo>
                  <a:pt x="1" y="203"/>
                </a:lnTo>
                <a:lnTo>
                  <a:pt x="1" y="202"/>
                </a:lnTo>
                <a:lnTo>
                  <a:pt x="1" y="200"/>
                </a:lnTo>
                <a:lnTo>
                  <a:pt x="1" y="199"/>
                </a:lnTo>
                <a:lnTo>
                  <a:pt x="3" y="197"/>
                </a:lnTo>
                <a:lnTo>
                  <a:pt x="3" y="196"/>
                </a:lnTo>
                <a:lnTo>
                  <a:pt x="3" y="197"/>
                </a:lnTo>
                <a:lnTo>
                  <a:pt x="4" y="196"/>
                </a:lnTo>
                <a:lnTo>
                  <a:pt x="6" y="195"/>
                </a:lnTo>
                <a:lnTo>
                  <a:pt x="6" y="193"/>
                </a:lnTo>
                <a:lnTo>
                  <a:pt x="6" y="192"/>
                </a:lnTo>
                <a:lnTo>
                  <a:pt x="7" y="192"/>
                </a:lnTo>
                <a:lnTo>
                  <a:pt x="7" y="190"/>
                </a:lnTo>
                <a:lnTo>
                  <a:pt x="7" y="189"/>
                </a:lnTo>
                <a:lnTo>
                  <a:pt x="9" y="189"/>
                </a:lnTo>
                <a:lnTo>
                  <a:pt x="9" y="187"/>
                </a:lnTo>
                <a:lnTo>
                  <a:pt x="9" y="186"/>
                </a:lnTo>
                <a:lnTo>
                  <a:pt x="9" y="185"/>
                </a:lnTo>
                <a:lnTo>
                  <a:pt x="10" y="185"/>
                </a:lnTo>
                <a:lnTo>
                  <a:pt x="10" y="183"/>
                </a:lnTo>
                <a:lnTo>
                  <a:pt x="11" y="182"/>
                </a:lnTo>
                <a:lnTo>
                  <a:pt x="11" y="180"/>
                </a:lnTo>
                <a:lnTo>
                  <a:pt x="13" y="180"/>
                </a:lnTo>
                <a:lnTo>
                  <a:pt x="13" y="179"/>
                </a:lnTo>
                <a:lnTo>
                  <a:pt x="14" y="179"/>
                </a:lnTo>
                <a:lnTo>
                  <a:pt x="14" y="177"/>
                </a:lnTo>
                <a:lnTo>
                  <a:pt x="14" y="176"/>
                </a:lnTo>
                <a:lnTo>
                  <a:pt x="14" y="174"/>
                </a:lnTo>
                <a:lnTo>
                  <a:pt x="13" y="174"/>
                </a:lnTo>
                <a:lnTo>
                  <a:pt x="13" y="173"/>
                </a:lnTo>
                <a:lnTo>
                  <a:pt x="11" y="173"/>
                </a:lnTo>
                <a:lnTo>
                  <a:pt x="11" y="172"/>
                </a:lnTo>
                <a:lnTo>
                  <a:pt x="10" y="172"/>
                </a:lnTo>
                <a:lnTo>
                  <a:pt x="10" y="170"/>
                </a:lnTo>
                <a:lnTo>
                  <a:pt x="11" y="170"/>
                </a:lnTo>
                <a:lnTo>
                  <a:pt x="11" y="169"/>
                </a:lnTo>
                <a:lnTo>
                  <a:pt x="11" y="167"/>
                </a:lnTo>
                <a:lnTo>
                  <a:pt x="11" y="166"/>
                </a:lnTo>
                <a:lnTo>
                  <a:pt x="10" y="164"/>
                </a:lnTo>
                <a:lnTo>
                  <a:pt x="11" y="164"/>
                </a:lnTo>
                <a:lnTo>
                  <a:pt x="11" y="163"/>
                </a:lnTo>
                <a:lnTo>
                  <a:pt x="11" y="162"/>
                </a:lnTo>
                <a:lnTo>
                  <a:pt x="13" y="162"/>
                </a:lnTo>
                <a:lnTo>
                  <a:pt x="14" y="162"/>
                </a:lnTo>
                <a:lnTo>
                  <a:pt x="14" y="160"/>
                </a:lnTo>
                <a:lnTo>
                  <a:pt x="14" y="159"/>
                </a:lnTo>
                <a:lnTo>
                  <a:pt x="16" y="159"/>
                </a:lnTo>
                <a:lnTo>
                  <a:pt x="17" y="159"/>
                </a:lnTo>
                <a:lnTo>
                  <a:pt x="19" y="159"/>
                </a:lnTo>
                <a:lnTo>
                  <a:pt x="20" y="159"/>
                </a:lnTo>
                <a:lnTo>
                  <a:pt x="21" y="159"/>
                </a:lnTo>
                <a:lnTo>
                  <a:pt x="23" y="159"/>
                </a:lnTo>
                <a:lnTo>
                  <a:pt x="4" y="120"/>
                </a:lnTo>
                <a:lnTo>
                  <a:pt x="1" y="114"/>
                </a:lnTo>
                <a:lnTo>
                  <a:pt x="0" y="110"/>
                </a:lnTo>
                <a:lnTo>
                  <a:pt x="1" y="110"/>
                </a:lnTo>
                <a:lnTo>
                  <a:pt x="3" y="110"/>
                </a:lnTo>
                <a:lnTo>
                  <a:pt x="4" y="110"/>
                </a:lnTo>
                <a:lnTo>
                  <a:pt x="6" y="110"/>
                </a:lnTo>
                <a:lnTo>
                  <a:pt x="7" y="110"/>
                </a:lnTo>
                <a:lnTo>
                  <a:pt x="9" y="110"/>
                </a:lnTo>
                <a:lnTo>
                  <a:pt x="9" y="109"/>
                </a:lnTo>
                <a:lnTo>
                  <a:pt x="9" y="107"/>
                </a:lnTo>
                <a:lnTo>
                  <a:pt x="10" y="107"/>
                </a:lnTo>
                <a:lnTo>
                  <a:pt x="10" y="106"/>
                </a:lnTo>
                <a:lnTo>
                  <a:pt x="11" y="104"/>
                </a:lnTo>
                <a:lnTo>
                  <a:pt x="13" y="104"/>
                </a:lnTo>
                <a:lnTo>
                  <a:pt x="13" y="103"/>
                </a:lnTo>
                <a:lnTo>
                  <a:pt x="14" y="104"/>
                </a:lnTo>
                <a:lnTo>
                  <a:pt x="14" y="103"/>
                </a:lnTo>
                <a:lnTo>
                  <a:pt x="16" y="103"/>
                </a:lnTo>
                <a:lnTo>
                  <a:pt x="17" y="103"/>
                </a:lnTo>
                <a:lnTo>
                  <a:pt x="19" y="103"/>
                </a:lnTo>
                <a:lnTo>
                  <a:pt x="20" y="104"/>
                </a:lnTo>
                <a:lnTo>
                  <a:pt x="21" y="104"/>
                </a:lnTo>
                <a:lnTo>
                  <a:pt x="23" y="106"/>
                </a:lnTo>
                <a:lnTo>
                  <a:pt x="23" y="107"/>
                </a:lnTo>
                <a:lnTo>
                  <a:pt x="23" y="109"/>
                </a:lnTo>
                <a:lnTo>
                  <a:pt x="24" y="110"/>
                </a:lnTo>
                <a:lnTo>
                  <a:pt x="26" y="110"/>
                </a:lnTo>
                <a:lnTo>
                  <a:pt x="27" y="110"/>
                </a:lnTo>
                <a:lnTo>
                  <a:pt x="30" y="110"/>
                </a:lnTo>
                <a:lnTo>
                  <a:pt x="31" y="110"/>
                </a:lnTo>
                <a:lnTo>
                  <a:pt x="33" y="112"/>
                </a:lnTo>
                <a:lnTo>
                  <a:pt x="34" y="112"/>
                </a:lnTo>
                <a:lnTo>
                  <a:pt x="36" y="112"/>
                </a:lnTo>
                <a:lnTo>
                  <a:pt x="37" y="110"/>
                </a:lnTo>
                <a:lnTo>
                  <a:pt x="39" y="109"/>
                </a:lnTo>
                <a:lnTo>
                  <a:pt x="40" y="109"/>
                </a:lnTo>
                <a:lnTo>
                  <a:pt x="41" y="109"/>
                </a:lnTo>
                <a:lnTo>
                  <a:pt x="41" y="107"/>
                </a:lnTo>
                <a:lnTo>
                  <a:pt x="43" y="107"/>
                </a:lnTo>
                <a:lnTo>
                  <a:pt x="44" y="107"/>
                </a:lnTo>
                <a:lnTo>
                  <a:pt x="46" y="107"/>
                </a:lnTo>
                <a:lnTo>
                  <a:pt x="47" y="107"/>
                </a:lnTo>
                <a:lnTo>
                  <a:pt x="49" y="107"/>
                </a:lnTo>
                <a:lnTo>
                  <a:pt x="50" y="109"/>
                </a:lnTo>
                <a:lnTo>
                  <a:pt x="51" y="109"/>
                </a:lnTo>
                <a:lnTo>
                  <a:pt x="51" y="107"/>
                </a:lnTo>
                <a:lnTo>
                  <a:pt x="53" y="109"/>
                </a:lnTo>
                <a:lnTo>
                  <a:pt x="54" y="109"/>
                </a:lnTo>
                <a:lnTo>
                  <a:pt x="53" y="110"/>
                </a:lnTo>
                <a:lnTo>
                  <a:pt x="51" y="110"/>
                </a:lnTo>
                <a:lnTo>
                  <a:pt x="50" y="112"/>
                </a:lnTo>
                <a:lnTo>
                  <a:pt x="56" y="112"/>
                </a:lnTo>
                <a:lnTo>
                  <a:pt x="70" y="112"/>
                </a:lnTo>
                <a:lnTo>
                  <a:pt x="90" y="110"/>
                </a:lnTo>
                <a:lnTo>
                  <a:pt x="92" y="110"/>
                </a:lnTo>
                <a:lnTo>
                  <a:pt x="93" y="110"/>
                </a:lnTo>
                <a:lnTo>
                  <a:pt x="94" y="110"/>
                </a:lnTo>
                <a:lnTo>
                  <a:pt x="96" y="110"/>
                </a:lnTo>
                <a:lnTo>
                  <a:pt x="94" y="110"/>
                </a:lnTo>
                <a:lnTo>
                  <a:pt x="96" y="112"/>
                </a:lnTo>
                <a:lnTo>
                  <a:pt x="94" y="113"/>
                </a:lnTo>
                <a:lnTo>
                  <a:pt x="94" y="114"/>
                </a:lnTo>
                <a:lnTo>
                  <a:pt x="96" y="114"/>
                </a:lnTo>
                <a:lnTo>
                  <a:pt x="97" y="116"/>
                </a:lnTo>
                <a:lnTo>
                  <a:pt x="97" y="114"/>
                </a:lnTo>
                <a:lnTo>
                  <a:pt x="97" y="113"/>
                </a:lnTo>
                <a:lnTo>
                  <a:pt x="97" y="112"/>
                </a:lnTo>
                <a:lnTo>
                  <a:pt x="99" y="112"/>
                </a:lnTo>
                <a:lnTo>
                  <a:pt x="97" y="112"/>
                </a:lnTo>
                <a:lnTo>
                  <a:pt x="99" y="110"/>
                </a:lnTo>
                <a:lnTo>
                  <a:pt x="99" y="109"/>
                </a:lnTo>
                <a:lnTo>
                  <a:pt x="99" y="110"/>
                </a:lnTo>
                <a:lnTo>
                  <a:pt x="99" y="109"/>
                </a:lnTo>
                <a:lnTo>
                  <a:pt x="100" y="109"/>
                </a:lnTo>
                <a:lnTo>
                  <a:pt x="100" y="110"/>
                </a:lnTo>
                <a:lnTo>
                  <a:pt x="100" y="112"/>
                </a:lnTo>
                <a:lnTo>
                  <a:pt x="102" y="113"/>
                </a:lnTo>
                <a:lnTo>
                  <a:pt x="103" y="113"/>
                </a:lnTo>
                <a:lnTo>
                  <a:pt x="103" y="114"/>
                </a:lnTo>
                <a:lnTo>
                  <a:pt x="103" y="113"/>
                </a:lnTo>
                <a:lnTo>
                  <a:pt x="104" y="114"/>
                </a:lnTo>
                <a:lnTo>
                  <a:pt x="104" y="113"/>
                </a:lnTo>
                <a:lnTo>
                  <a:pt x="106" y="114"/>
                </a:lnTo>
                <a:lnTo>
                  <a:pt x="106" y="113"/>
                </a:lnTo>
                <a:lnTo>
                  <a:pt x="107" y="114"/>
                </a:lnTo>
                <a:lnTo>
                  <a:pt x="107" y="113"/>
                </a:lnTo>
                <a:lnTo>
                  <a:pt x="107" y="112"/>
                </a:lnTo>
                <a:lnTo>
                  <a:pt x="106" y="110"/>
                </a:lnTo>
                <a:lnTo>
                  <a:pt x="104" y="110"/>
                </a:lnTo>
                <a:lnTo>
                  <a:pt x="106" y="110"/>
                </a:lnTo>
                <a:lnTo>
                  <a:pt x="104" y="110"/>
                </a:lnTo>
                <a:lnTo>
                  <a:pt x="104" y="109"/>
                </a:lnTo>
                <a:lnTo>
                  <a:pt x="103" y="107"/>
                </a:lnTo>
                <a:lnTo>
                  <a:pt x="103" y="106"/>
                </a:lnTo>
                <a:lnTo>
                  <a:pt x="104" y="106"/>
                </a:lnTo>
                <a:lnTo>
                  <a:pt x="104" y="104"/>
                </a:lnTo>
                <a:lnTo>
                  <a:pt x="104" y="103"/>
                </a:lnTo>
                <a:lnTo>
                  <a:pt x="106" y="103"/>
                </a:lnTo>
                <a:lnTo>
                  <a:pt x="107" y="103"/>
                </a:lnTo>
                <a:lnTo>
                  <a:pt x="107" y="104"/>
                </a:lnTo>
                <a:lnTo>
                  <a:pt x="107" y="103"/>
                </a:lnTo>
                <a:lnTo>
                  <a:pt x="109" y="103"/>
                </a:lnTo>
                <a:lnTo>
                  <a:pt x="109" y="104"/>
                </a:lnTo>
                <a:lnTo>
                  <a:pt x="109" y="106"/>
                </a:lnTo>
                <a:lnTo>
                  <a:pt x="110" y="104"/>
                </a:lnTo>
                <a:lnTo>
                  <a:pt x="110" y="106"/>
                </a:lnTo>
                <a:lnTo>
                  <a:pt x="112" y="107"/>
                </a:lnTo>
                <a:lnTo>
                  <a:pt x="113" y="109"/>
                </a:lnTo>
                <a:lnTo>
                  <a:pt x="113" y="107"/>
                </a:lnTo>
                <a:lnTo>
                  <a:pt x="114" y="107"/>
                </a:lnTo>
                <a:lnTo>
                  <a:pt x="116" y="109"/>
                </a:lnTo>
                <a:lnTo>
                  <a:pt x="116" y="110"/>
                </a:lnTo>
                <a:lnTo>
                  <a:pt x="116" y="112"/>
                </a:lnTo>
                <a:lnTo>
                  <a:pt x="117" y="113"/>
                </a:lnTo>
                <a:lnTo>
                  <a:pt x="119" y="113"/>
                </a:lnTo>
                <a:lnTo>
                  <a:pt x="120" y="113"/>
                </a:lnTo>
                <a:lnTo>
                  <a:pt x="120" y="114"/>
                </a:lnTo>
                <a:lnTo>
                  <a:pt x="122" y="114"/>
                </a:lnTo>
                <a:lnTo>
                  <a:pt x="123" y="114"/>
                </a:lnTo>
                <a:lnTo>
                  <a:pt x="123" y="113"/>
                </a:lnTo>
                <a:lnTo>
                  <a:pt x="124" y="113"/>
                </a:lnTo>
                <a:lnTo>
                  <a:pt x="124" y="112"/>
                </a:lnTo>
                <a:lnTo>
                  <a:pt x="126" y="112"/>
                </a:lnTo>
                <a:lnTo>
                  <a:pt x="127" y="112"/>
                </a:lnTo>
                <a:lnTo>
                  <a:pt x="127" y="113"/>
                </a:lnTo>
                <a:lnTo>
                  <a:pt x="129" y="112"/>
                </a:lnTo>
                <a:lnTo>
                  <a:pt x="130" y="113"/>
                </a:lnTo>
                <a:lnTo>
                  <a:pt x="130" y="112"/>
                </a:lnTo>
                <a:lnTo>
                  <a:pt x="132" y="112"/>
                </a:lnTo>
                <a:lnTo>
                  <a:pt x="132" y="110"/>
                </a:lnTo>
                <a:lnTo>
                  <a:pt x="133" y="110"/>
                </a:lnTo>
                <a:lnTo>
                  <a:pt x="134" y="110"/>
                </a:lnTo>
                <a:lnTo>
                  <a:pt x="134" y="112"/>
                </a:lnTo>
                <a:lnTo>
                  <a:pt x="134" y="110"/>
                </a:lnTo>
                <a:lnTo>
                  <a:pt x="134" y="109"/>
                </a:lnTo>
                <a:lnTo>
                  <a:pt x="136" y="109"/>
                </a:lnTo>
                <a:lnTo>
                  <a:pt x="136" y="107"/>
                </a:lnTo>
                <a:lnTo>
                  <a:pt x="137" y="106"/>
                </a:lnTo>
                <a:lnTo>
                  <a:pt x="139" y="104"/>
                </a:lnTo>
                <a:lnTo>
                  <a:pt x="140" y="104"/>
                </a:lnTo>
                <a:lnTo>
                  <a:pt x="140" y="103"/>
                </a:lnTo>
                <a:lnTo>
                  <a:pt x="140" y="102"/>
                </a:lnTo>
                <a:lnTo>
                  <a:pt x="142" y="102"/>
                </a:lnTo>
                <a:lnTo>
                  <a:pt x="142" y="100"/>
                </a:lnTo>
                <a:lnTo>
                  <a:pt x="143" y="100"/>
                </a:lnTo>
                <a:lnTo>
                  <a:pt x="143" y="99"/>
                </a:lnTo>
                <a:lnTo>
                  <a:pt x="143" y="97"/>
                </a:lnTo>
                <a:lnTo>
                  <a:pt x="144" y="97"/>
                </a:lnTo>
                <a:lnTo>
                  <a:pt x="144" y="96"/>
                </a:lnTo>
                <a:lnTo>
                  <a:pt x="146" y="96"/>
                </a:lnTo>
                <a:lnTo>
                  <a:pt x="146" y="94"/>
                </a:lnTo>
                <a:lnTo>
                  <a:pt x="146" y="93"/>
                </a:lnTo>
                <a:lnTo>
                  <a:pt x="146" y="92"/>
                </a:lnTo>
                <a:lnTo>
                  <a:pt x="146" y="90"/>
                </a:lnTo>
                <a:lnTo>
                  <a:pt x="146" y="89"/>
                </a:lnTo>
                <a:lnTo>
                  <a:pt x="147" y="89"/>
                </a:lnTo>
                <a:lnTo>
                  <a:pt x="149" y="87"/>
                </a:lnTo>
                <a:lnTo>
                  <a:pt x="150" y="86"/>
                </a:lnTo>
                <a:lnTo>
                  <a:pt x="150" y="84"/>
                </a:lnTo>
                <a:lnTo>
                  <a:pt x="152" y="84"/>
                </a:lnTo>
                <a:lnTo>
                  <a:pt x="152" y="83"/>
                </a:lnTo>
                <a:lnTo>
                  <a:pt x="150" y="83"/>
                </a:lnTo>
                <a:lnTo>
                  <a:pt x="152" y="83"/>
                </a:lnTo>
                <a:lnTo>
                  <a:pt x="152" y="82"/>
                </a:lnTo>
                <a:lnTo>
                  <a:pt x="152" y="83"/>
                </a:lnTo>
                <a:lnTo>
                  <a:pt x="153" y="83"/>
                </a:lnTo>
                <a:lnTo>
                  <a:pt x="153" y="82"/>
                </a:lnTo>
                <a:lnTo>
                  <a:pt x="152" y="82"/>
                </a:lnTo>
                <a:lnTo>
                  <a:pt x="152" y="80"/>
                </a:lnTo>
                <a:lnTo>
                  <a:pt x="153" y="82"/>
                </a:lnTo>
                <a:lnTo>
                  <a:pt x="153" y="80"/>
                </a:lnTo>
                <a:lnTo>
                  <a:pt x="153" y="79"/>
                </a:lnTo>
                <a:lnTo>
                  <a:pt x="154" y="79"/>
                </a:lnTo>
                <a:lnTo>
                  <a:pt x="156" y="77"/>
                </a:lnTo>
                <a:lnTo>
                  <a:pt x="156" y="76"/>
                </a:lnTo>
                <a:lnTo>
                  <a:pt x="156" y="74"/>
                </a:lnTo>
                <a:lnTo>
                  <a:pt x="157" y="74"/>
                </a:lnTo>
                <a:lnTo>
                  <a:pt x="157" y="73"/>
                </a:lnTo>
                <a:lnTo>
                  <a:pt x="159" y="72"/>
                </a:lnTo>
                <a:lnTo>
                  <a:pt x="159" y="70"/>
                </a:lnTo>
                <a:lnTo>
                  <a:pt x="160" y="70"/>
                </a:lnTo>
                <a:lnTo>
                  <a:pt x="160" y="69"/>
                </a:lnTo>
                <a:lnTo>
                  <a:pt x="162" y="67"/>
                </a:lnTo>
                <a:lnTo>
                  <a:pt x="160" y="66"/>
                </a:lnTo>
                <a:lnTo>
                  <a:pt x="162" y="64"/>
                </a:lnTo>
                <a:lnTo>
                  <a:pt x="163" y="64"/>
                </a:lnTo>
                <a:lnTo>
                  <a:pt x="163" y="63"/>
                </a:lnTo>
                <a:lnTo>
                  <a:pt x="164" y="63"/>
                </a:lnTo>
                <a:lnTo>
                  <a:pt x="166" y="63"/>
                </a:lnTo>
                <a:lnTo>
                  <a:pt x="166" y="62"/>
                </a:lnTo>
                <a:lnTo>
                  <a:pt x="166" y="60"/>
                </a:lnTo>
                <a:lnTo>
                  <a:pt x="167" y="60"/>
                </a:lnTo>
                <a:lnTo>
                  <a:pt x="169" y="60"/>
                </a:lnTo>
                <a:lnTo>
                  <a:pt x="170" y="62"/>
                </a:lnTo>
                <a:lnTo>
                  <a:pt x="172" y="62"/>
                </a:lnTo>
                <a:lnTo>
                  <a:pt x="173" y="62"/>
                </a:lnTo>
                <a:lnTo>
                  <a:pt x="174" y="62"/>
                </a:lnTo>
                <a:lnTo>
                  <a:pt x="176" y="62"/>
                </a:lnTo>
                <a:lnTo>
                  <a:pt x="176" y="60"/>
                </a:lnTo>
                <a:lnTo>
                  <a:pt x="177" y="60"/>
                </a:lnTo>
                <a:lnTo>
                  <a:pt x="179" y="60"/>
                </a:lnTo>
                <a:lnTo>
                  <a:pt x="180" y="60"/>
                </a:lnTo>
                <a:lnTo>
                  <a:pt x="182" y="60"/>
                </a:lnTo>
                <a:lnTo>
                  <a:pt x="182" y="63"/>
                </a:lnTo>
                <a:lnTo>
                  <a:pt x="183" y="63"/>
                </a:lnTo>
                <a:lnTo>
                  <a:pt x="183" y="64"/>
                </a:lnTo>
                <a:lnTo>
                  <a:pt x="184" y="64"/>
                </a:lnTo>
                <a:lnTo>
                  <a:pt x="184" y="66"/>
                </a:lnTo>
                <a:lnTo>
                  <a:pt x="184" y="64"/>
                </a:lnTo>
                <a:lnTo>
                  <a:pt x="186" y="64"/>
                </a:lnTo>
                <a:lnTo>
                  <a:pt x="187" y="64"/>
                </a:lnTo>
                <a:lnTo>
                  <a:pt x="189" y="64"/>
                </a:lnTo>
                <a:lnTo>
                  <a:pt x="190" y="64"/>
                </a:lnTo>
                <a:lnTo>
                  <a:pt x="190" y="66"/>
                </a:lnTo>
                <a:lnTo>
                  <a:pt x="192" y="66"/>
                </a:lnTo>
                <a:lnTo>
                  <a:pt x="192" y="67"/>
                </a:lnTo>
                <a:lnTo>
                  <a:pt x="193" y="67"/>
                </a:lnTo>
                <a:lnTo>
                  <a:pt x="194" y="66"/>
                </a:lnTo>
                <a:lnTo>
                  <a:pt x="196" y="66"/>
                </a:lnTo>
                <a:lnTo>
                  <a:pt x="197" y="66"/>
                </a:lnTo>
                <a:lnTo>
                  <a:pt x="199" y="66"/>
                </a:lnTo>
                <a:lnTo>
                  <a:pt x="199" y="64"/>
                </a:lnTo>
                <a:lnTo>
                  <a:pt x="200" y="64"/>
                </a:lnTo>
                <a:lnTo>
                  <a:pt x="202" y="64"/>
                </a:lnTo>
                <a:lnTo>
                  <a:pt x="203" y="64"/>
                </a:lnTo>
                <a:lnTo>
                  <a:pt x="204" y="64"/>
                </a:lnTo>
                <a:lnTo>
                  <a:pt x="206" y="64"/>
                </a:lnTo>
                <a:lnTo>
                  <a:pt x="206" y="66"/>
                </a:lnTo>
                <a:lnTo>
                  <a:pt x="206" y="64"/>
                </a:lnTo>
                <a:lnTo>
                  <a:pt x="207" y="64"/>
                </a:lnTo>
                <a:lnTo>
                  <a:pt x="207" y="66"/>
                </a:lnTo>
                <a:lnTo>
                  <a:pt x="210" y="66"/>
                </a:lnTo>
                <a:lnTo>
                  <a:pt x="210" y="67"/>
                </a:lnTo>
                <a:lnTo>
                  <a:pt x="212" y="67"/>
                </a:lnTo>
                <a:lnTo>
                  <a:pt x="213" y="67"/>
                </a:lnTo>
                <a:lnTo>
                  <a:pt x="214" y="67"/>
                </a:lnTo>
                <a:lnTo>
                  <a:pt x="216" y="67"/>
                </a:lnTo>
                <a:lnTo>
                  <a:pt x="219" y="67"/>
                </a:lnTo>
                <a:lnTo>
                  <a:pt x="219" y="69"/>
                </a:lnTo>
                <a:lnTo>
                  <a:pt x="220" y="70"/>
                </a:lnTo>
                <a:lnTo>
                  <a:pt x="222" y="69"/>
                </a:lnTo>
                <a:lnTo>
                  <a:pt x="223" y="69"/>
                </a:lnTo>
                <a:lnTo>
                  <a:pt x="224" y="69"/>
                </a:lnTo>
                <a:lnTo>
                  <a:pt x="226" y="69"/>
                </a:lnTo>
                <a:lnTo>
                  <a:pt x="227" y="67"/>
                </a:lnTo>
                <a:lnTo>
                  <a:pt x="229" y="67"/>
                </a:lnTo>
                <a:lnTo>
                  <a:pt x="230" y="67"/>
                </a:lnTo>
                <a:lnTo>
                  <a:pt x="232" y="67"/>
                </a:lnTo>
                <a:lnTo>
                  <a:pt x="233" y="67"/>
                </a:lnTo>
                <a:lnTo>
                  <a:pt x="233" y="66"/>
                </a:lnTo>
                <a:lnTo>
                  <a:pt x="235" y="64"/>
                </a:lnTo>
                <a:lnTo>
                  <a:pt x="236" y="64"/>
                </a:lnTo>
                <a:lnTo>
                  <a:pt x="237" y="64"/>
                </a:lnTo>
                <a:lnTo>
                  <a:pt x="237" y="63"/>
                </a:lnTo>
                <a:lnTo>
                  <a:pt x="239" y="63"/>
                </a:lnTo>
                <a:lnTo>
                  <a:pt x="240" y="63"/>
                </a:lnTo>
                <a:lnTo>
                  <a:pt x="240" y="62"/>
                </a:lnTo>
                <a:lnTo>
                  <a:pt x="242" y="62"/>
                </a:lnTo>
                <a:lnTo>
                  <a:pt x="242" y="60"/>
                </a:lnTo>
                <a:lnTo>
                  <a:pt x="242" y="59"/>
                </a:lnTo>
                <a:lnTo>
                  <a:pt x="250" y="56"/>
                </a:lnTo>
                <a:lnTo>
                  <a:pt x="253" y="56"/>
                </a:lnTo>
                <a:lnTo>
                  <a:pt x="253" y="54"/>
                </a:lnTo>
                <a:lnTo>
                  <a:pt x="255" y="54"/>
                </a:lnTo>
                <a:lnTo>
                  <a:pt x="256" y="54"/>
                </a:lnTo>
                <a:lnTo>
                  <a:pt x="257" y="54"/>
                </a:lnTo>
                <a:lnTo>
                  <a:pt x="257" y="53"/>
                </a:lnTo>
                <a:lnTo>
                  <a:pt x="257" y="52"/>
                </a:lnTo>
                <a:lnTo>
                  <a:pt x="259" y="52"/>
                </a:lnTo>
                <a:lnTo>
                  <a:pt x="260" y="52"/>
                </a:lnTo>
                <a:lnTo>
                  <a:pt x="260" y="50"/>
                </a:lnTo>
                <a:lnTo>
                  <a:pt x="259" y="50"/>
                </a:lnTo>
                <a:lnTo>
                  <a:pt x="257" y="49"/>
                </a:lnTo>
                <a:lnTo>
                  <a:pt x="259" y="49"/>
                </a:lnTo>
                <a:lnTo>
                  <a:pt x="260" y="49"/>
                </a:lnTo>
                <a:lnTo>
                  <a:pt x="262" y="49"/>
                </a:lnTo>
                <a:lnTo>
                  <a:pt x="263" y="49"/>
                </a:lnTo>
                <a:lnTo>
                  <a:pt x="263" y="47"/>
                </a:lnTo>
                <a:lnTo>
                  <a:pt x="263" y="46"/>
                </a:lnTo>
                <a:lnTo>
                  <a:pt x="262" y="46"/>
                </a:lnTo>
                <a:lnTo>
                  <a:pt x="260" y="46"/>
                </a:lnTo>
                <a:lnTo>
                  <a:pt x="259" y="46"/>
                </a:lnTo>
                <a:lnTo>
                  <a:pt x="260" y="46"/>
                </a:lnTo>
                <a:lnTo>
                  <a:pt x="260" y="44"/>
                </a:lnTo>
                <a:lnTo>
                  <a:pt x="262" y="44"/>
                </a:lnTo>
                <a:lnTo>
                  <a:pt x="262" y="43"/>
                </a:lnTo>
                <a:lnTo>
                  <a:pt x="263" y="43"/>
                </a:lnTo>
                <a:lnTo>
                  <a:pt x="265" y="43"/>
                </a:lnTo>
                <a:lnTo>
                  <a:pt x="265" y="44"/>
                </a:lnTo>
                <a:lnTo>
                  <a:pt x="266" y="44"/>
                </a:lnTo>
                <a:lnTo>
                  <a:pt x="266" y="43"/>
                </a:lnTo>
                <a:lnTo>
                  <a:pt x="267" y="43"/>
                </a:lnTo>
                <a:lnTo>
                  <a:pt x="266" y="41"/>
                </a:lnTo>
                <a:lnTo>
                  <a:pt x="266" y="40"/>
                </a:lnTo>
                <a:lnTo>
                  <a:pt x="267" y="40"/>
                </a:lnTo>
                <a:lnTo>
                  <a:pt x="267" y="41"/>
                </a:lnTo>
                <a:lnTo>
                  <a:pt x="269" y="43"/>
                </a:lnTo>
                <a:lnTo>
                  <a:pt x="270" y="41"/>
                </a:lnTo>
                <a:lnTo>
                  <a:pt x="270" y="40"/>
                </a:lnTo>
                <a:lnTo>
                  <a:pt x="272" y="40"/>
                </a:lnTo>
                <a:lnTo>
                  <a:pt x="273" y="39"/>
                </a:lnTo>
                <a:lnTo>
                  <a:pt x="273" y="37"/>
                </a:lnTo>
                <a:lnTo>
                  <a:pt x="275" y="37"/>
                </a:lnTo>
                <a:lnTo>
                  <a:pt x="276" y="37"/>
                </a:lnTo>
                <a:lnTo>
                  <a:pt x="277" y="37"/>
                </a:lnTo>
                <a:lnTo>
                  <a:pt x="279" y="37"/>
                </a:lnTo>
                <a:lnTo>
                  <a:pt x="279" y="36"/>
                </a:lnTo>
                <a:lnTo>
                  <a:pt x="277" y="34"/>
                </a:lnTo>
                <a:lnTo>
                  <a:pt x="279" y="34"/>
                </a:lnTo>
                <a:lnTo>
                  <a:pt x="279" y="33"/>
                </a:lnTo>
                <a:lnTo>
                  <a:pt x="280" y="33"/>
                </a:lnTo>
                <a:lnTo>
                  <a:pt x="282" y="33"/>
                </a:lnTo>
                <a:lnTo>
                  <a:pt x="280" y="31"/>
                </a:lnTo>
                <a:lnTo>
                  <a:pt x="280" y="30"/>
                </a:lnTo>
                <a:lnTo>
                  <a:pt x="282" y="30"/>
                </a:lnTo>
                <a:lnTo>
                  <a:pt x="282" y="29"/>
                </a:lnTo>
                <a:lnTo>
                  <a:pt x="283" y="27"/>
                </a:lnTo>
                <a:lnTo>
                  <a:pt x="282" y="26"/>
                </a:lnTo>
                <a:lnTo>
                  <a:pt x="283" y="26"/>
                </a:lnTo>
                <a:lnTo>
                  <a:pt x="283" y="24"/>
                </a:lnTo>
                <a:lnTo>
                  <a:pt x="285" y="24"/>
                </a:lnTo>
                <a:lnTo>
                  <a:pt x="285" y="26"/>
                </a:lnTo>
                <a:lnTo>
                  <a:pt x="286" y="26"/>
                </a:lnTo>
                <a:lnTo>
                  <a:pt x="286" y="24"/>
                </a:lnTo>
                <a:lnTo>
                  <a:pt x="287" y="24"/>
                </a:lnTo>
                <a:lnTo>
                  <a:pt x="289" y="24"/>
                </a:lnTo>
                <a:lnTo>
                  <a:pt x="289" y="23"/>
                </a:lnTo>
                <a:lnTo>
                  <a:pt x="290" y="23"/>
                </a:lnTo>
                <a:lnTo>
                  <a:pt x="292" y="24"/>
                </a:lnTo>
                <a:lnTo>
                  <a:pt x="292" y="23"/>
                </a:lnTo>
                <a:lnTo>
                  <a:pt x="292" y="21"/>
                </a:lnTo>
                <a:lnTo>
                  <a:pt x="292" y="20"/>
                </a:lnTo>
                <a:lnTo>
                  <a:pt x="290" y="19"/>
                </a:lnTo>
                <a:lnTo>
                  <a:pt x="289" y="17"/>
                </a:lnTo>
                <a:lnTo>
                  <a:pt x="287" y="17"/>
                </a:lnTo>
                <a:lnTo>
                  <a:pt x="289" y="16"/>
                </a:lnTo>
                <a:lnTo>
                  <a:pt x="289" y="14"/>
                </a:lnTo>
                <a:lnTo>
                  <a:pt x="290" y="13"/>
                </a:lnTo>
                <a:lnTo>
                  <a:pt x="289" y="13"/>
                </a:lnTo>
                <a:lnTo>
                  <a:pt x="290" y="11"/>
                </a:lnTo>
                <a:lnTo>
                  <a:pt x="290" y="13"/>
                </a:lnTo>
                <a:lnTo>
                  <a:pt x="292" y="13"/>
                </a:lnTo>
                <a:lnTo>
                  <a:pt x="292" y="14"/>
                </a:lnTo>
                <a:lnTo>
                  <a:pt x="293" y="14"/>
                </a:lnTo>
                <a:lnTo>
                  <a:pt x="293" y="13"/>
                </a:lnTo>
                <a:lnTo>
                  <a:pt x="295" y="13"/>
                </a:lnTo>
                <a:lnTo>
                  <a:pt x="295" y="14"/>
                </a:lnTo>
                <a:lnTo>
                  <a:pt x="295" y="16"/>
                </a:lnTo>
                <a:lnTo>
                  <a:pt x="296" y="14"/>
                </a:lnTo>
                <a:lnTo>
                  <a:pt x="297" y="16"/>
                </a:lnTo>
                <a:lnTo>
                  <a:pt x="299" y="13"/>
                </a:lnTo>
                <a:lnTo>
                  <a:pt x="299" y="11"/>
                </a:lnTo>
                <a:lnTo>
                  <a:pt x="299" y="10"/>
                </a:lnTo>
                <a:lnTo>
                  <a:pt x="300" y="10"/>
                </a:lnTo>
                <a:lnTo>
                  <a:pt x="300" y="9"/>
                </a:lnTo>
                <a:lnTo>
                  <a:pt x="299" y="9"/>
                </a:lnTo>
                <a:lnTo>
                  <a:pt x="300" y="7"/>
                </a:lnTo>
                <a:lnTo>
                  <a:pt x="300" y="6"/>
                </a:lnTo>
                <a:lnTo>
                  <a:pt x="302" y="6"/>
                </a:lnTo>
                <a:lnTo>
                  <a:pt x="302" y="4"/>
                </a:lnTo>
                <a:lnTo>
                  <a:pt x="302" y="3"/>
                </a:lnTo>
                <a:lnTo>
                  <a:pt x="303" y="3"/>
                </a:lnTo>
                <a:lnTo>
                  <a:pt x="305" y="1"/>
                </a:lnTo>
                <a:lnTo>
                  <a:pt x="305" y="0"/>
                </a:lnTo>
              </a:path>
            </a:pathLst>
          </a:custGeom>
          <a:solidFill>
            <a:schemeClr val="bg1"/>
          </a:solidFill>
          <a:ln w="3175" cmpd="sng">
            <a:solidFill>
              <a:srgbClr val="808080"/>
            </a:solidFill>
            <a:prstDash val="solid"/>
            <a:round/>
            <a:headEnd/>
            <a:tailEnd/>
          </a:ln>
        </p:spPr>
        <p:txBody>
          <a:bodyPr/>
          <a:lstStyle/>
          <a:p>
            <a:endParaRPr lang="en-US"/>
          </a:p>
        </p:txBody>
      </p:sp>
      <p:sp>
        <p:nvSpPr>
          <p:cNvPr id="14737" name="Freeform 1001"/>
          <p:cNvSpPr>
            <a:spLocks/>
          </p:cNvSpPr>
          <p:nvPr/>
        </p:nvSpPr>
        <p:spPr bwMode="auto">
          <a:xfrm>
            <a:off x="2967038" y="4964113"/>
            <a:ext cx="204787" cy="73025"/>
          </a:xfrm>
          <a:custGeom>
            <a:avLst/>
            <a:gdLst>
              <a:gd name="T0" fmla="*/ 171 w 175"/>
              <a:gd name="T1" fmla="*/ 83 h 84"/>
              <a:gd name="T2" fmla="*/ 174 w 175"/>
              <a:gd name="T3" fmla="*/ 79 h 84"/>
              <a:gd name="T4" fmla="*/ 175 w 175"/>
              <a:gd name="T5" fmla="*/ 73 h 84"/>
              <a:gd name="T6" fmla="*/ 171 w 175"/>
              <a:gd name="T7" fmla="*/ 67 h 84"/>
              <a:gd name="T8" fmla="*/ 163 w 175"/>
              <a:gd name="T9" fmla="*/ 63 h 84"/>
              <a:gd name="T10" fmla="*/ 159 w 175"/>
              <a:gd name="T11" fmla="*/ 63 h 84"/>
              <a:gd name="T12" fmla="*/ 153 w 175"/>
              <a:gd name="T13" fmla="*/ 67 h 84"/>
              <a:gd name="T14" fmla="*/ 142 w 175"/>
              <a:gd name="T15" fmla="*/ 73 h 84"/>
              <a:gd name="T16" fmla="*/ 141 w 175"/>
              <a:gd name="T17" fmla="*/ 80 h 84"/>
              <a:gd name="T18" fmla="*/ 139 w 175"/>
              <a:gd name="T19" fmla="*/ 83 h 84"/>
              <a:gd name="T20" fmla="*/ 136 w 175"/>
              <a:gd name="T21" fmla="*/ 81 h 84"/>
              <a:gd name="T22" fmla="*/ 133 w 175"/>
              <a:gd name="T23" fmla="*/ 76 h 84"/>
              <a:gd name="T24" fmla="*/ 135 w 175"/>
              <a:gd name="T25" fmla="*/ 70 h 84"/>
              <a:gd name="T26" fmla="*/ 132 w 175"/>
              <a:gd name="T27" fmla="*/ 67 h 84"/>
              <a:gd name="T28" fmla="*/ 132 w 175"/>
              <a:gd name="T29" fmla="*/ 63 h 84"/>
              <a:gd name="T30" fmla="*/ 133 w 175"/>
              <a:gd name="T31" fmla="*/ 59 h 84"/>
              <a:gd name="T32" fmla="*/ 132 w 175"/>
              <a:gd name="T33" fmla="*/ 54 h 84"/>
              <a:gd name="T34" fmla="*/ 125 w 175"/>
              <a:gd name="T35" fmla="*/ 53 h 84"/>
              <a:gd name="T36" fmla="*/ 119 w 175"/>
              <a:gd name="T37" fmla="*/ 50 h 84"/>
              <a:gd name="T38" fmla="*/ 113 w 175"/>
              <a:gd name="T39" fmla="*/ 53 h 84"/>
              <a:gd name="T40" fmla="*/ 106 w 175"/>
              <a:gd name="T41" fmla="*/ 51 h 84"/>
              <a:gd name="T42" fmla="*/ 102 w 175"/>
              <a:gd name="T43" fmla="*/ 43 h 84"/>
              <a:gd name="T44" fmla="*/ 95 w 175"/>
              <a:gd name="T45" fmla="*/ 40 h 84"/>
              <a:gd name="T46" fmla="*/ 96 w 175"/>
              <a:gd name="T47" fmla="*/ 30 h 84"/>
              <a:gd name="T48" fmla="*/ 103 w 175"/>
              <a:gd name="T49" fmla="*/ 27 h 84"/>
              <a:gd name="T50" fmla="*/ 111 w 175"/>
              <a:gd name="T51" fmla="*/ 20 h 84"/>
              <a:gd name="T52" fmla="*/ 111 w 175"/>
              <a:gd name="T53" fmla="*/ 14 h 84"/>
              <a:gd name="T54" fmla="*/ 109 w 175"/>
              <a:gd name="T55" fmla="*/ 4 h 84"/>
              <a:gd name="T56" fmla="*/ 106 w 175"/>
              <a:gd name="T57" fmla="*/ 0 h 84"/>
              <a:gd name="T58" fmla="*/ 99 w 175"/>
              <a:gd name="T59" fmla="*/ 3 h 84"/>
              <a:gd name="T60" fmla="*/ 93 w 175"/>
              <a:gd name="T61" fmla="*/ 6 h 84"/>
              <a:gd name="T62" fmla="*/ 88 w 175"/>
              <a:gd name="T63" fmla="*/ 7 h 84"/>
              <a:gd name="T64" fmla="*/ 88 w 175"/>
              <a:gd name="T65" fmla="*/ 13 h 84"/>
              <a:gd name="T66" fmla="*/ 89 w 175"/>
              <a:gd name="T67" fmla="*/ 19 h 84"/>
              <a:gd name="T68" fmla="*/ 83 w 175"/>
              <a:gd name="T69" fmla="*/ 23 h 84"/>
              <a:gd name="T70" fmla="*/ 79 w 175"/>
              <a:gd name="T71" fmla="*/ 27 h 84"/>
              <a:gd name="T72" fmla="*/ 76 w 175"/>
              <a:gd name="T73" fmla="*/ 31 h 84"/>
              <a:gd name="T74" fmla="*/ 72 w 175"/>
              <a:gd name="T75" fmla="*/ 34 h 84"/>
              <a:gd name="T76" fmla="*/ 69 w 175"/>
              <a:gd name="T77" fmla="*/ 41 h 84"/>
              <a:gd name="T78" fmla="*/ 63 w 175"/>
              <a:gd name="T79" fmla="*/ 43 h 84"/>
              <a:gd name="T80" fmla="*/ 58 w 175"/>
              <a:gd name="T81" fmla="*/ 43 h 84"/>
              <a:gd name="T82" fmla="*/ 55 w 175"/>
              <a:gd name="T83" fmla="*/ 49 h 84"/>
              <a:gd name="T84" fmla="*/ 55 w 175"/>
              <a:gd name="T85" fmla="*/ 54 h 84"/>
              <a:gd name="T86" fmla="*/ 53 w 175"/>
              <a:gd name="T87" fmla="*/ 60 h 84"/>
              <a:gd name="T88" fmla="*/ 49 w 175"/>
              <a:gd name="T89" fmla="*/ 63 h 84"/>
              <a:gd name="T90" fmla="*/ 42 w 175"/>
              <a:gd name="T91" fmla="*/ 61 h 84"/>
              <a:gd name="T92" fmla="*/ 36 w 175"/>
              <a:gd name="T93" fmla="*/ 61 h 84"/>
              <a:gd name="T94" fmla="*/ 29 w 175"/>
              <a:gd name="T95" fmla="*/ 60 h 84"/>
              <a:gd name="T96" fmla="*/ 20 w 175"/>
              <a:gd name="T97" fmla="*/ 50 h 84"/>
              <a:gd name="T98" fmla="*/ 13 w 175"/>
              <a:gd name="T99" fmla="*/ 51 h 84"/>
              <a:gd name="T100" fmla="*/ 8 w 175"/>
              <a:gd name="T101" fmla="*/ 54 h 84"/>
              <a:gd name="T102" fmla="*/ 2 w 175"/>
              <a:gd name="T103" fmla="*/ 54 h 8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5"/>
              <a:gd name="T157" fmla="*/ 0 h 84"/>
              <a:gd name="T158" fmla="*/ 175 w 175"/>
              <a:gd name="T159" fmla="*/ 84 h 8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5" h="84">
                <a:moveTo>
                  <a:pt x="169" y="84"/>
                </a:moveTo>
                <a:lnTo>
                  <a:pt x="168" y="84"/>
                </a:lnTo>
                <a:lnTo>
                  <a:pt x="169" y="84"/>
                </a:lnTo>
                <a:lnTo>
                  <a:pt x="169" y="83"/>
                </a:lnTo>
                <a:lnTo>
                  <a:pt x="171" y="83"/>
                </a:lnTo>
                <a:lnTo>
                  <a:pt x="171" y="81"/>
                </a:lnTo>
                <a:lnTo>
                  <a:pt x="171" y="80"/>
                </a:lnTo>
                <a:lnTo>
                  <a:pt x="172" y="80"/>
                </a:lnTo>
                <a:lnTo>
                  <a:pt x="174" y="80"/>
                </a:lnTo>
                <a:lnTo>
                  <a:pt x="174" y="79"/>
                </a:lnTo>
                <a:lnTo>
                  <a:pt x="175" y="79"/>
                </a:lnTo>
                <a:lnTo>
                  <a:pt x="175" y="77"/>
                </a:lnTo>
                <a:lnTo>
                  <a:pt x="175" y="76"/>
                </a:lnTo>
                <a:lnTo>
                  <a:pt x="175" y="74"/>
                </a:lnTo>
                <a:lnTo>
                  <a:pt x="175" y="73"/>
                </a:lnTo>
                <a:lnTo>
                  <a:pt x="175" y="71"/>
                </a:lnTo>
                <a:lnTo>
                  <a:pt x="174" y="70"/>
                </a:lnTo>
                <a:lnTo>
                  <a:pt x="172" y="69"/>
                </a:lnTo>
                <a:lnTo>
                  <a:pt x="172" y="67"/>
                </a:lnTo>
                <a:lnTo>
                  <a:pt x="171" y="67"/>
                </a:lnTo>
                <a:lnTo>
                  <a:pt x="171" y="66"/>
                </a:lnTo>
                <a:lnTo>
                  <a:pt x="169" y="66"/>
                </a:lnTo>
                <a:lnTo>
                  <a:pt x="168" y="64"/>
                </a:lnTo>
                <a:lnTo>
                  <a:pt x="166" y="63"/>
                </a:lnTo>
                <a:lnTo>
                  <a:pt x="163" y="63"/>
                </a:lnTo>
                <a:lnTo>
                  <a:pt x="162" y="63"/>
                </a:lnTo>
                <a:lnTo>
                  <a:pt x="162" y="64"/>
                </a:lnTo>
                <a:lnTo>
                  <a:pt x="161" y="64"/>
                </a:lnTo>
                <a:lnTo>
                  <a:pt x="161" y="63"/>
                </a:lnTo>
                <a:lnTo>
                  <a:pt x="159" y="63"/>
                </a:lnTo>
                <a:lnTo>
                  <a:pt x="158" y="63"/>
                </a:lnTo>
                <a:lnTo>
                  <a:pt x="156" y="63"/>
                </a:lnTo>
                <a:lnTo>
                  <a:pt x="155" y="64"/>
                </a:lnTo>
                <a:lnTo>
                  <a:pt x="153" y="66"/>
                </a:lnTo>
                <a:lnTo>
                  <a:pt x="153" y="67"/>
                </a:lnTo>
                <a:lnTo>
                  <a:pt x="153" y="69"/>
                </a:lnTo>
                <a:lnTo>
                  <a:pt x="152" y="69"/>
                </a:lnTo>
                <a:lnTo>
                  <a:pt x="145" y="70"/>
                </a:lnTo>
                <a:lnTo>
                  <a:pt x="143" y="73"/>
                </a:lnTo>
                <a:lnTo>
                  <a:pt x="142" y="73"/>
                </a:lnTo>
                <a:lnTo>
                  <a:pt x="141" y="74"/>
                </a:lnTo>
                <a:lnTo>
                  <a:pt x="139" y="77"/>
                </a:lnTo>
                <a:lnTo>
                  <a:pt x="139" y="79"/>
                </a:lnTo>
                <a:lnTo>
                  <a:pt x="139" y="80"/>
                </a:lnTo>
                <a:lnTo>
                  <a:pt x="141" y="80"/>
                </a:lnTo>
                <a:lnTo>
                  <a:pt x="141" y="81"/>
                </a:lnTo>
                <a:lnTo>
                  <a:pt x="141" y="83"/>
                </a:lnTo>
                <a:lnTo>
                  <a:pt x="141" y="84"/>
                </a:lnTo>
                <a:lnTo>
                  <a:pt x="139" y="84"/>
                </a:lnTo>
                <a:lnTo>
                  <a:pt x="139" y="83"/>
                </a:lnTo>
                <a:lnTo>
                  <a:pt x="138" y="83"/>
                </a:lnTo>
                <a:lnTo>
                  <a:pt x="136" y="83"/>
                </a:lnTo>
                <a:lnTo>
                  <a:pt x="138" y="83"/>
                </a:lnTo>
                <a:lnTo>
                  <a:pt x="138" y="81"/>
                </a:lnTo>
                <a:lnTo>
                  <a:pt x="136" y="81"/>
                </a:lnTo>
                <a:lnTo>
                  <a:pt x="135" y="81"/>
                </a:lnTo>
                <a:lnTo>
                  <a:pt x="133" y="81"/>
                </a:lnTo>
                <a:lnTo>
                  <a:pt x="133" y="80"/>
                </a:lnTo>
                <a:lnTo>
                  <a:pt x="133" y="79"/>
                </a:lnTo>
                <a:lnTo>
                  <a:pt x="133" y="76"/>
                </a:lnTo>
                <a:lnTo>
                  <a:pt x="133" y="74"/>
                </a:lnTo>
                <a:lnTo>
                  <a:pt x="133" y="73"/>
                </a:lnTo>
                <a:lnTo>
                  <a:pt x="133" y="71"/>
                </a:lnTo>
                <a:lnTo>
                  <a:pt x="135" y="71"/>
                </a:lnTo>
                <a:lnTo>
                  <a:pt x="135" y="70"/>
                </a:lnTo>
                <a:lnTo>
                  <a:pt x="136" y="70"/>
                </a:lnTo>
                <a:lnTo>
                  <a:pt x="136" y="69"/>
                </a:lnTo>
                <a:lnTo>
                  <a:pt x="135" y="67"/>
                </a:lnTo>
                <a:lnTo>
                  <a:pt x="133" y="67"/>
                </a:lnTo>
                <a:lnTo>
                  <a:pt x="132" y="67"/>
                </a:lnTo>
                <a:lnTo>
                  <a:pt x="133" y="66"/>
                </a:lnTo>
                <a:lnTo>
                  <a:pt x="135" y="64"/>
                </a:lnTo>
                <a:lnTo>
                  <a:pt x="133" y="64"/>
                </a:lnTo>
                <a:lnTo>
                  <a:pt x="132" y="64"/>
                </a:lnTo>
                <a:lnTo>
                  <a:pt x="132" y="63"/>
                </a:lnTo>
                <a:lnTo>
                  <a:pt x="133" y="61"/>
                </a:lnTo>
                <a:lnTo>
                  <a:pt x="132" y="61"/>
                </a:lnTo>
                <a:lnTo>
                  <a:pt x="132" y="60"/>
                </a:lnTo>
                <a:lnTo>
                  <a:pt x="133" y="60"/>
                </a:lnTo>
                <a:lnTo>
                  <a:pt x="133" y="59"/>
                </a:lnTo>
                <a:lnTo>
                  <a:pt x="133" y="57"/>
                </a:lnTo>
                <a:lnTo>
                  <a:pt x="133" y="56"/>
                </a:lnTo>
                <a:lnTo>
                  <a:pt x="132" y="56"/>
                </a:lnTo>
                <a:lnTo>
                  <a:pt x="133" y="54"/>
                </a:lnTo>
                <a:lnTo>
                  <a:pt x="132" y="54"/>
                </a:lnTo>
                <a:lnTo>
                  <a:pt x="132" y="53"/>
                </a:lnTo>
                <a:lnTo>
                  <a:pt x="131" y="53"/>
                </a:lnTo>
                <a:lnTo>
                  <a:pt x="126" y="54"/>
                </a:lnTo>
                <a:lnTo>
                  <a:pt x="125" y="54"/>
                </a:lnTo>
                <a:lnTo>
                  <a:pt x="125" y="53"/>
                </a:lnTo>
                <a:lnTo>
                  <a:pt x="123" y="53"/>
                </a:lnTo>
                <a:lnTo>
                  <a:pt x="123" y="51"/>
                </a:lnTo>
                <a:lnTo>
                  <a:pt x="121" y="51"/>
                </a:lnTo>
                <a:lnTo>
                  <a:pt x="119" y="51"/>
                </a:lnTo>
                <a:lnTo>
                  <a:pt x="119" y="50"/>
                </a:lnTo>
                <a:lnTo>
                  <a:pt x="118" y="50"/>
                </a:lnTo>
                <a:lnTo>
                  <a:pt x="118" y="51"/>
                </a:lnTo>
                <a:lnTo>
                  <a:pt x="116" y="51"/>
                </a:lnTo>
                <a:lnTo>
                  <a:pt x="115" y="53"/>
                </a:lnTo>
                <a:lnTo>
                  <a:pt x="113" y="53"/>
                </a:lnTo>
                <a:lnTo>
                  <a:pt x="112" y="53"/>
                </a:lnTo>
                <a:lnTo>
                  <a:pt x="111" y="51"/>
                </a:lnTo>
                <a:lnTo>
                  <a:pt x="109" y="51"/>
                </a:lnTo>
                <a:lnTo>
                  <a:pt x="108" y="51"/>
                </a:lnTo>
                <a:lnTo>
                  <a:pt x="106" y="51"/>
                </a:lnTo>
                <a:lnTo>
                  <a:pt x="105" y="51"/>
                </a:lnTo>
                <a:lnTo>
                  <a:pt x="103" y="51"/>
                </a:lnTo>
                <a:lnTo>
                  <a:pt x="102" y="51"/>
                </a:lnTo>
                <a:lnTo>
                  <a:pt x="102" y="47"/>
                </a:lnTo>
                <a:lnTo>
                  <a:pt x="102" y="43"/>
                </a:lnTo>
                <a:lnTo>
                  <a:pt x="101" y="43"/>
                </a:lnTo>
                <a:lnTo>
                  <a:pt x="99" y="43"/>
                </a:lnTo>
                <a:lnTo>
                  <a:pt x="96" y="43"/>
                </a:lnTo>
                <a:lnTo>
                  <a:pt x="95" y="41"/>
                </a:lnTo>
                <a:lnTo>
                  <a:pt x="95" y="40"/>
                </a:lnTo>
                <a:lnTo>
                  <a:pt x="95" y="36"/>
                </a:lnTo>
                <a:lnTo>
                  <a:pt x="95" y="33"/>
                </a:lnTo>
                <a:lnTo>
                  <a:pt x="95" y="31"/>
                </a:lnTo>
                <a:lnTo>
                  <a:pt x="95" y="30"/>
                </a:lnTo>
                <a:lnTo>
                  <a:pt x="96" y="30"/>
                </a:lnTo>
                <a:lnTo>
                  <a:pt x="98" y="30"/>
                </a:lnTo>
                <a:lnTo>
                  <a:pt x="99" y="30"/>
                </a:lnTo>
                <a:lnTo>
                  <a:pt x="101" y="29"/>
                </a:lnTo>
                <a:lnTo>
                  <a:pt x="102" y="29"/>
                </a:lnTo>
                <a:lnTo>
                  <a:pt x="103" y="27"/>
                </a:lnTo>
                <a:lnTo>
                  <a:pt x="105" y="26"/>
                </a:lnTo>
                <a:lnTo>
                  <a:pt x="106" y="23"/>
                </a:lnTo>
                <a:lnTo>
                  <a:pt x="108" y="21"/>
                </a:lnTo>
                <a:lnTo>
                  <a:pt x="109" y="20"/>
                </a:lnTo>
                <a:lnTo>
                  <a:pt x="111" y="20"/>
                </a:lnTo>
                <a:lnTo>
                  <a:pt x="111" y="19"/>
                </a:lnTo>
                <a:lnTo>
                  <a:pt x="111" y="17"/>
                </a:lnTo>
                <a:lnTo>
                  <a:pt x="111" y="16"/>
                </a:lnTo>
                <a:lnTo>
                  <a:pt x="112" y="14"/>
                </a:lnTo>
                <a:lnTo>
                  <a:pt x="111" y="14"/>
                </a:lnTo>
                <a:lnTo>
                  <a:pt x="111" y="11"/>
                </a:lnTo>
                <a:lnTo>
                  <a:pt x="109" y="10"/>
                </a:lnTo>
                <a:lnTo>
                  <a:pt x="109" y="9"/>
                </a:lnTo>
                <a:lnTo>
                  <a:pt x="109" y="6"/>
                </a:lnTo>
                <a:lnTo>
                  <a:pt x="109" y="4"/>
                </a:lnTo>
                <a:lnTo>
                  <a:pt x="109" y="3"/>
                </a:lnTo>
                <a:lnTo>
                  <a:pt x="108" y="3"/>
                </a:lnTo>
                <a:lnTo>
                  <a:pt x="108" y="1"/>
                </a:lnTo>
                <a:lnTo>
                  <a:pt x="106" y="1"/>
                </a:lnTo>
                <a:lnTo>
                  <a:pt x="106" y="0"/>
                </a:lnTo>
                <a:lnTo>
                  <a:pt x="105" y="0"/>
                </a:lnTo>
                <a:lnTo>
                  <a:pt x="103" y="0"/>
                </a:lnTo>
                <a:lnTo>
                  <a:pt x="102" y="1"/>
                </a:lnTo>
                <a:lnTo>
                  <a:pt x="101" y="1"/>
                </a:lnTo>
                <a:lnTo>
                  <a:pt x="99" y="3"/>
                </a:lnTo>
                <a:lnTo>
                  <a:pt x="98" y="4"/>
                </a:lnTo>
                <a:lnTo>
                  <a:pt x="96" y="4"/>
                </a:lnTo>
                <a:lnTo>
                  <a:pt x="95" y="4"/>
                </a:lnTo>
                <a:lnTo>
                  <a:pt x="93" y="4"/>
                </a:lnTo>
                <a:lnTo>
                  <a:pt x="93" y="6"/>
                </a:lnTo>
                <a:lnTo>
                  <a:pt x="92" y="6"/>
                </a:lnTo>
                <a:lnTo>
                  <a:pt x="91" y="6"/>
                </a:lnTo>
                <a:lnTo>
                  <a:pt x="91" y="7"/>
                </a:lnTo>
                <a:lnTo>
                  <a:pt x="89" y="7"/>
                </a:lnTo>
                <a:lnTo>
                  <a:pt x="88" y="7"/>
                </a:lnTo>
                <a:lnTo>
                  <a:pt x="88" y="9"/>
                </a:lnTo>
                <a:lnTo>
                  <a:pt x="86" y="10"/>
                </a:lnTo>
                <a:lnTo>
                  <a:pt x="86" y="11"/>
                </a:lnTo>
                <a:lnTo>
                  <a:pt x="86" y="13"/>
                </a:lnTo>
                <a:lnTo>
                  <a:pt x="88" y="13"/>
                </a:lnTo>
                <a:lnTo>
                  <a:pt x="88" y="14"/>
                </a:lnTo>
                <a:lnTo>
                  <a:pt x="88" y="16"/>
                </a:lnTo>
                <a:lnTo>
                  <a:pt x="88" y="17"/>
                </a:lnTo>
                <a:lnTo>
                  <a:pt x="89" y="17"/>
                </a:lnTo>
                <a:lnTo>
                  <a:pt x="89" y="19"/>
                </a:lnTo>
                <a:lnTo>
                  <a:pt x="89" y="20"/>
                </a:lnTo>
                <a:lnTo>
                  <a:pt x="88" y="21"/>
                </a:lnTo>
                <a:lnTo>
                  <a:pt x="86" y="21"/>
                </a:lnTo>
                <a:lnTo>
                  <a:pt x="85" y="23"/>
                </a:lnTo>
                <a:lnTo>
                  <a:pt x="83" y="23"/>
                </a:lnTo>
                <a:lnTo>
                  <a:pt x="82" y="24"/>
                </a:lnTo>
                <a:lnTo>
                  <a:pt x="82" y="26"/>
                </a:lnTo>
                <a:lnTo>
                  <a:pt x="82" y="27"/>
                </a:lnTo>
                <a:lnTo>
                  <a:pt x="81" y="27"/>
                </a:lnTo>
                <a:lnTo>
                  <a:pt x="79" y="27"/>
                </a:lnTo>
                <a:lnTo>
                  <a:pt x="78" y="27"/>
                </a:lnTo>
                <a:lnTo>
                  <a:pt x="76" y="27"/>
                </a:lnTo>
                <a:lnTo>
                  <a:pt x="76" y="29"/>
                </a:lnTo>
                <a:lnTo>
                  <a:pt x="76" y="30"/>
                </a:lnTo>
                <a:lnTo>
                  <a:pt x="76" y="31"/>
                </a:lnTo>
                <a:lnTo>
                  <a:pt x="75" y="31"/>
                </a:lnTo>
                <a:lnTo>
                  <a:pt x="73" y="31"/>
                </a:lnTo>
                <a:lnTo>
                  <a:pt x="72" y="31"/>
                </a:lnTo>
                <a:lnTo>
                  <a:pt x="72" y="33"/>
                </a:lnTo>
                <a:lnTo>
                  <a:pt x="72" y="34"/>
                </a:lnTo>
                <a:lnTo>
                  <a:pt x="72" y="36"/>
                </a:lnTo>
                <a:lnTo>
                  <a:pt x="71" y="37"/>
                </a:lnTo>
                <a:lnTo>
                  <a:pt x="69" y="39"/>
                </a:lnTo>
                <a:lnTo>
                  <a:pt x="68" y="40"/>
                </a:lnTo>
                <a:lnTo>
                  <a:pt x="69" y="41"/>
                </a:lnTo>
                <a:lnTo>
                  <a:pt x="68" y="43"/>
                </a:lnTo>
                <a:lnTo>
                  <a:pt x="66" y="43"/>
                </a:lnTo>
                <a:lnTo>
                  <a:pt x="66" y="44"/>
                </a:lnTo>
                <a:lnTo>
                  <a:pt x="65" y="43"/>
                </a:lnTo>
                <a:lnTo>
                  <a:pt x="63" y="43"/>
                </a:lnTo>
                <a:lnTo>
                  <a:pt x="62" y="43"/>
                </a:lnTo>
                <a:lnTo>
                  <a:pt x="61" y="43"/>
                </a:lnTo>
                <a:lnTo>
                  <a:pt x="59" y="44"/>
                </a:lnTo>
                <a:lnTo>
                  <a:pt x="58" y="44"/>
                </a:lnTo>
                <a:lnTo>
                  <a:pt x="58" y="43"/>
                </a:lnTo>
                <a:lnTo>
                  <a:pt x="56" y="43"/>
                </a:lnTo>
                <a:lnTo>
                  <a:pt x="55" y="43"/>
                </a:lnTo>
                <a:lnTo>
                  <a:pt x="55" y="41"/>
                </a:lnTo>
                <a:lnTo>
                  <a:pt x="53" y="41"/>
                </a:lnTo>
                <a:lnTo>
                  <a:pt x="55" y="49"/>
                </a:lnTo>
                <a:lnTo>
                  <a:pt x="55" y="50"/>
                </a:lnTo>
                <a:lnTo>
                  <a:pt x="53" y="50"/>
                </a:lnTo>
                <a:lnTo>
                  <a:pt x="55" y="51"/>
                </a:lnTo>
                <a:lnTo>
                  <a:pt x="55" y="53"/>
                </a:lnTo>
                <a:lnTo>
                  <a:pt x="55" y="54"/>
                </a:lnTo>
                <a:lnTo>
                  <a:pt x="53" y="54"/>
                </a:lnTo>
                <a:lnTo>
                  <a:pt x="53" y="56"/>
                </a:lnTo>
                <a:lnTo>
                  <a:pt x="53" y="57"/>
                </a:lnTo>
                <a:lnTo>
                  <a:pt x="53" y="59"/>
                </a:lnTo>
                <a:lnTo>
                  <a:pt x="53" y="60"/>
                </a:lnTo>
                <a:lnTo>
                  <a:pt x="53" y="61"/>
                </a:lnTo>
                <a:lnTo>
                  <a:pt x="52" y="61"/>
                </a:lnTo>
                <a:lnTo>
                  <a:pt x="52" y="63"/>
                </a:lnTo>
                <a:lnTo>
                  <a:pt x="51" y="63"/>
                </a:lnTo>
                <a:lnTo>
                  <a:pt x="49" y="63"/>
                </a:lnTo>
                <a:lnTo>
                  <a:pt x="48" y="63"/>
                </a:lnTo>
                <a:lnTo>
                  <a:pt x="46" y="63"/>
                </a:lnTo>
                <a:lnTo>
                  <a:pt x="45" y="61"/>
                </a:lnTo>
                <a:lnTo>
                  <a:pt x="43" y="61"/>
                </a:lnTo>
                <a:lnTo>
                  <a:pt x="42" y="61"/>
                </a:lnTo>
                <a:lnTo>
                  <a:pt x="41" y="61"/>
                </a:lnTo>
                <a:lnTo>
                  <a:pt x="39" y="60"/>
                </a:lnTo>
                <a:lnTo>
                  <a:pt x="38" y="60"/>
                </a:lnTo>
                <a:lnTo>
                  <a:pt x="38" y="61"/>
                </a:lnTo>
                <a:lnTo>
                  <a:pt x="36" y="61"/>
                </a:lnTo>
                <a:lnTo>
                  <a:pt x="35" y="60"/>
                </a:lnTo>
                <a:lnTo>
                  <a:pt x="33" y="61"/>
                </a:lnTo>
                <a:lnTo>
                  <a:pt x="32" y="60"/>
                </a:lnTo>
                <a:lnTo>
                  <a:pt x="31" y="60"/>
                </a:lnTo>
                <a:lnTo>
                  <a:pt x="29" y="60"/>
                </a:lnTo>
                <a:lnTo>
                  <a:pt x="28" y="59"/>
                </a:lnTo>
                <a:lnTo>
                  <a:pt x="26" y="51"/>
                </a:lnTo>
                <a:lnTo>
                  <a:pt x="26" y="49"/>
                </a:lnTo>
                <a:lnTo>
                  <a:pt x="25" y="49"/>
                </a:lnTo>
                <a:lnTo>
                  <a:pt x="20" y="50"/>
                </a:lnTo>
                <a:lnTo>
                  <a:pt x="18" y="50"/>
                </a:lnTo>
                <a:lnTo>
                  <a:pt x="18" y="51"/>
                </a:lnTo>
                <a:lnTo>
                  <a:pt x="16" y="51"/>
                </a:lnTo>
                <a:lnTo>
                  <a:pt x="15" y="51"/>
                </a:lnTo>
                <a:lnTo>
                  <a:pt x="13" y="51"/>
                </a:lnTo>
                <a:lnTo>
                  <a:pt x="12" y="51"/>
                </a:lnTo>
                <a:lnTo>
                  <a:pt x="10" y="51"/>
                </a:lnTo>
                <a:lnTo>
                  <a:pt x="9" y="53"/>
                </a:lnTo>
                <a:lnTo>
                  <a:pt x="8" y="53"/>
                </a:lnTo>
                <a:lnTo>
                  <a:pt x="8" y="54"/>
                </a:lnTo>
                <a:lnTo>
                  <a:pt x="6" y="54"/>
                </a:lnTo>
                <a:lnTo>
                  <a:pt x="6" y="56"/>
                </a:lnTo>
                <a:lnTo>
                  <a:pt x="5" y="56"/>
                </a:lnTo>
                <a:lnTo>
                  <a:pt x="3" y="56"/>
                </a:lnTo>
                <a:lnTo>
                  <a:pt x="2" y="54"/>
                </a:lnTo>
                <a:lnTo>
                  <a:pt x="2" y="56"/>
                </a:lnTo>
                <a:lnTo>
                  <a:pt x="0" y="54"/>
                </a:lnTo>
              </a:path>
            </a:pathLst>
          </a:custGeom>
          <a:solidFill>
            <a:schemeClr val="bg1"/>
          </a:solidFill>
          <a:ln w="3175" cmpd="sng">
            <a:solidFill>
              <a:srgbClr val="808080"/>
            </a:solidFill>
            <a:prstDash val="solid"/>
            <a:round/>
            <a:headEnd/>
            <a:tailEnd/>
          </a:ln>
        </p:spPr>
        <p:txBody>
          <a:bodyPr/>
          <a:lstStyle/>
          <a:p>
            <a:endParaRPr lang="en-US"/>
          </a:p>
        </p:txBody>
      </p:sp>
      <p:sp>
        <p:nvSpPr>
          <p:cNvPr id="14738" name="Freeform 1002"/>
          <p:cNvSpPr>
            <a:spLocks/>
          </p:cNvSpPr>
          <p:nvPr/>
        </p:nvSpPr>
        <p:spPr bwMode="auto">
          <a:xfrm>
            <a:off x="4025900" y="3708400"/>
            <a:ext cx="358775" cy="460375"/>
          </a:xfrm>
          <a:custGeom>
            <a:avLst/>
            <a:gdLst>
              <a:gd name="T0" fmla="*/ 183 w 303"/>
              <a:gd name="T1" fmla="*/ 21 h 538"/>
              <a:gd name="T2" fmla="*/ 192 w 303"/>
              <a:gd name="T3" fmla="*/ 37 h 538"/>
              <a:gd name="T4" fmla="*/ 203 w 303"/>
              <a:gd name="T5" fmla="*/ 53 h 538"/>
              <a:gd name="T6" fmla="*/ 204 w 303"/>
              <a:gd name="T7" fmla="*/ 74 h 538"/>
              <a:gd name="T8" fmla="*/ 220 w 303"/>
              <a:gd name="T9" fmla="*/ 106 h 538"/>
              <a:gd name="T10" fmla="*/ 224 w 303"/>
              <a:gd name="T11" fmla="*/ 134 h 538"/>
              <a:gd name="T12" fmla="*/ 233 w 303"/>
              <a:gd name="T13" fmla="*/ 163 h 538"/>
              <a:gd name="T14" fmla="*/ 253 w 303"/>
              <a:gd name="T15" fmla="*/ 193 h 538"/>
              <a:gd name="T16" fmla="*/ 254 w 303"/>
              <a:gd name="T17" fmla="*/ 216 h 538"/>
              <a:gd name="T18" fmla="*/ 264 w 303"/>
              <a:gd name="T19" fmla="*/ 249 h 538"/>
              <a:gd name="T20" fmla="*/ 263 w 303"/>
              <a:gd name="T21" fmla="*/ 263 h 538"/>
              <a:gd name="T22" fmla="*/ 275 w 303"/>
              <a:gd name="T23" fmla="*/ 297 h 538"/>
              <a:gd name="T24" fmla="*/ 285 w 303"/>
              <a:gd name="T25" fmla="*/ 323 h 538"/>
              <a:gd name="T26" fmla="*/ 279 w 303"/>
              <a:gd name="T27" fmla="*/ 342 h 538"/>
              <a:gd name="T28" fmla="*/ 296 w 303"/>
              <a:gd name="T29" fmla="*/ 372 h 538"/>
              <a:gd name="T30" fmla="*/ 300 w 303"/>
              <a:gd name="T31" fmla="*/ 383 h 538"/>
              <a:gd name="T32" fmla="*/ 299 w 303"/>
              <a:gd name="T33" fmla="*/ 405 h 538"/>
              <a:gd name="T34" fmla="*/ 297 w 303"/>
              <a:gd name="T35" fmla="*/ 432 h 538"/>
              <a:gd name="T36" fmla="*/ 280 w 303"/>
              <a:gd name="T37" fmla="*/ 425 h 538"/>
              <a:gd name="T38" fmla="*/ 269 w 303"/>
              <a:gd name="T39" fmla="*/ 445 h 538"/>
              <a:gd name="T40" fmla="*/ 273 w 303"/>
              <a:gd name="T41" fmla="*/ 465 h 538"/>
              <a:gd name="T42" fmla="*/ 260 w 303"/>
              <a:gd name="T43" fmla="*/ 460 h 538"/>
              <a:gd name="T44" fmla="*/ 240 w 303"/>
              <a:gd name="T45" fmla="*/ 473 h 538"/>
              <a:gd name="T46" fmla="*/ 227 w 303"/>
              <a:gd name="T47" fmla="*/ 483 h 538"/>
              <a:gd name="T48" fmla="*/ 223 w 303"/>
              <a:gd name="T49" fmla="*/ 503 h 538"/>
              <a:gd name="T50" fmla="*/ 210 w 303"/>
              <a:gd name="T51" fmla="*/ 516 h 538"/>
              <a:gd name="T52" fmla="*/ 187 w 303"/>
              <a:gd name="T53" fmla="*/ 528 h 538"/>
              <a:gd name="T54" fmla="*/ 164 w 303"/>
              <a:gd name="T55" fmla="*/ 536 h 538"/>
              <a:gd name="T56" fmla="*/ 140 w 303"/>
              <a:gd name="T57" fmla="*/ 532 h 538"/>
              <a:gd name="T58" fmla="*/ 116 w 303"/>
              <a:gd name="T59" fmla="*/ 532 h 538"/>
              <a:gd name="T60" fmla="*/ 107 w 303"/>
              <a:gd name="T61" fmla="*/ 511 h 538"/>
              <a:gd name="T62" fmla="*/ 97 w 303"/>
              <a:gd name="T63" fmla="*/ 486 h 538"/>
              <a:gd name="T64" fmla="*/ 91 w 303"/>
              <a:gd name="T65" fmla="*/ 462 h 538"/>
              <a:gd name="T66" fmla="*/ 96 w 303"/>
              <a:gd name="T67" fmla="*/ 446 h 538"/>
              <a:gd name="T68" fmla="*/ 96 w 303"/>
              <a:gd name="T69" fmla="*/ 422 h 538"/>
              <a:gd name="T70" fmla="*/ 83 w 303"/>
              <a:gd name="T71" fmla="*/ 405 h 538"/>
              <a:gd name="T72" fmla="*/ 79 w 303"/>
              <a:gd name="T73" fmla="*/ 386 h 538"/>
              <a:gd name="T74" fmla="*/ 63 w 303"/>
              <a:gd name="T75" fmla="*/ 366 h 538"/>
              <a:gd name="T76" fmla="*/ 61 w 303"/>
              <a:gd name="T77" fmla="*/ 345 h 538"/>
              <a:gd name="T78" fmla="*/ 69 w 303"/>
              <a:gd name="T79" fmla="*/ 325 h 538"/>
              <a:gd name="T80" fmla="*/ 64 w 303"/>
              <a:gd name="T81" fmla="*/ 300 h 538"/>
              <a:gd name="T82" fmla="*/ 47 w 303"/>
              <a:gd name="T83" fmla="*/ 279 h 538"/>
              <a:gd name="T84" fmla="*/ 33 w 303"/>
              <a:gd name="T85" fmla="*/ 259 h 538"/>
              <a:gd name="T86" fmla="*/ 30 w 303"/>
              <a:gd name="T87" fmla="*/ 239 h 538"/>
              <a:gd name="T88" fmla="*/ 27 w 303"/>
              <a:gd name="T89" fmla="*/ 215 h 538"/>
              <a:gd name="T90" fmla="*/ 23 w 303"/>
              <a:gd name="T91" fmla="*/ 193 h 538"/>
              <a:gd name="T92" fmla="*/ 17 w 303"/>
              <a:gd name="T93" fmla="*/ 174 h 538"/>
              <a:gd name="T94" fmla="*/ 10 w 303"/>
              <a:gd name="T95" fmla="*/ 153 h 538"/>
              <a:gd name="T96" fmla="*/ 4 w 303"/>
              <a:gd name="T97" fmla="*/ 129 h 538"/>
              <a:gd name="T98" fmla="*/ 4 w 303"/>
              <a:gd name="T99" fmla="*/ 113 h 538"/>
              <a:gd name="T100" fmla="*/ 16 w 303"/>
              <a:gd name="T101" fmla="*/ 103 h 538"/>
              <a:gd name="T102" fmla="*/ 10 w 303"/>
              <a:gd name="T103" fmla="*/ 83 h 538"/>
              <a:gd name="T104" fmla="*/ 16 w 303"/>
              <a:gd name="T105" fmla="*/ 67 h 538"/>
              <a:gd name="T106" fmla="*/ 30 w 303"/>
              <a:gd name="T107" fmla="*/ 52 h 538"/>
              <a:gd name="T108" fmla="*/ 44 w 303"/>
              <a:gd name="T109" fmla="*/ 41 h 538"/>
              <a:gd name="T110" fmla="*/ 60 w 303"/>
              <a:gd name="T111" fmla="*/ 52 h 538"/>
              <a:gd name="T112" fmla="*/ 70 w 303"/>
              <a:gd name="T113" fmla="*/ 31 h 538"/>
              <a:gd name="T114" fmla="*/ 76 w 303"/>
              <a:gd name="T115" fmla="*/ 14 h 538"/>
              <a:gd name="T116" fmla="*/ 99 w 303"/>
              <a:gd name="T117" fmla="*/ 9 h 538"/>
              <a:gd name="T118" fmla="*/ 116 w 303"/>
              <a:gd name="T119" fmla="*/ 6 h 538"/>
              <a:gd name="T120" fmla="*/ 139 w 303"/>
              <a:gd name="T121" fmla="*/ 3 h 538"/>
              <a:gd name="T122" fmla="*/ 153 w 303"/>
              <a:gd name="T123" fmla="*/ 9 h 53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03"/>
              <a:gd name="T187" fmla="*/ 0 h 538"/>
              <a:gd name="T188" fmla="*/ 303 w 303"/>
              <a:gd name="T189" fmla="*/ 538 h 53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03" h="538">
                <a:moveTo>
                  <a:pt x="160" y="13"/>
                </a:moveTo>
                <a:lnTo>
                  <a:pt x="162" y="14"/>
                </a:lnTo>
                <a:lnTo>
                  <a:pt x="163" y="14"/>
                </a:lnTo>
                <a:lnTo>
                  <a:pt x="164" y="14"/>
                </a:lnTo>
                <a:lnTo>
                  <a:pt x="166" y="14"/>
                </a:lnTo>
                <a:lnTo>
                  <a:pt x="167" y="14"/>
                </a:lnTo>
                <a:lnTo>
                  <a:pt x="169" y="13"/>
                </a:lnTo>
                <a:lnTo>
                  <a:pt x="170" y="13"/>
                </a:lnTo>
                <a:lnTo>
                  <a:pt x="170" y="14"/>
                </a:lnTo>
                <a:lnTo>
                  <a:pt x="172" y="16"/>
                </a:lnTo>
                <a:lnTo>
                  <a:pt x="173" y="16"/>
                </a:lnTo>
                <a:lnTo>
                  <a:pt x="174" y="16"/>
                </a:lnTo>
                <a:lnTo>
                  <a:pt x="176" y="16"/>
                </a:lnTo>
                <a:lnTo>
                  <a:pt x="177" y="17"/>
                </a:lnTo>
                <a:lnTo>
                  <a:pt x="180" y="17"/>
                </a:lnTo>
                <a:lnTo>
                  <a:pt x="180" y="19"/>
                </a:lnTo>
                <a:lnTo>
                  <a:pt x="180" y="20"/>
                </a:lnTo>
                <a:lnTo>
                  <a:pt x="182" y="20"/>
                </a:lnTo>
                <a:lnTo>
                  <a:pt x="182" y="21"/>
                </a:lnTo>
                <a:lnTo>
                  <a:pt x="183" y="21"/>
                </a:lnTo>
                <a:lnTo>
                  <a:pt x="183" y="23"/>
                </a:lnTo>
                <a:lnTo>
                  <a:pt x="184" y="24"/>
                </a:lnTo>
                <a:lnTo>
                  <a:pt x="184" y="26"/>
                </a:lnTo>
                <a:lnTo>
                  <a:pt x="186" y="26"/>
                </a:lnTo>
                <a:lnTo>
                  <a:pt x="186" y="24"/>
                </a:lnTo>
                <a:lnTo>
                  <a:pt x="187" y="24"/>
                </a:lnTo>
                <a:lnTo>
                  <a:pt x="187" y="26"/>
                </a:lnTo>
                <a:lnTo>
                  <a:pt x="189" y="26"/>
                </a:lnTo>
                <a:lnTo>
                  <a:pt x="189" y="27"/>
                </a:lnTo>
                <a:lnTo>
                  <a:pt x="187" y="29"/>
                </a:lnTo>
                <a:lnTo>
                  <a:pt x="189" y="29"/>
                </a:lnTo>
                <a:lnTo>
                  <a:pt x="190" y="29"/>
                </a:lnTo>
                <a:lnTo>
                  <a:pt x="190" y="30"/>
                </a:lnTo>
                <a:lnTo>
                  <a:pt x="192" y="31"/>
                </a:lnTo>
                <a:lnTo>
                  <a:pt x="192" y="33"/>
                </a:lnTo>
                <a:lnTo>
                  <a:pt x="192" y="34"/>
                </a:lnTo>
                <a:lnTo>
                  <a:pt x="192" y="36"/>
                </a:lnTo>
                <a:lnTo>
                  <a:pt x="190" y="36"/>
                </a:lnTo>
                <a:lnTo>
                  <a:pt x="192" y="36"/>
                </a:lnTo>
                <a:lnTo>
                  <a:pt x="192" y="37"/>
                </a:lnTo>
                <a:lnTo>
                  <a:pt x="192" y="39"/>
                </a:lnTo>
                <a:lnTo>
                  <a:pt x="193" y="39"/>
                </a:lnTo>
                <a:lnTo>
                  <a:pt x="193" y="40"/>
                </a:lnTo>
                <a:lnTo>
                  <a:pt x="192" y="40"/>
                </a:lnTo>
                <a:lnTo>
                  <a:pt x="192" y="41"/>
                </a:lnTo>
                <a:lnTo>
                  <a:pt x="192" y="43"/>
                </a:lnTo>
                <a:lnTo>
                  <a:pt x="193" y="43"/>
                </a:lnTo>
                <a:lnTo>
                  <a:pt x="193" y="44"/>
                </a:lnTo>
                <a:lnTo>
                  <a:pt x="193" y="46"/>
                </a:lnTo>
                <a:lnTo>
                  <a:pt x="194" y="46"/>
                </a:lnTo>
                <a:lnTo>
                  <a:pt x="196" y="46"/>
                </a:lnTo>
                <a:lnTo>
                  <a:pt x="196" y="47"/>
                </a:lnTo>
                <a:lnTo>
                  <a:pt x="197" y="47"/>
                </a:lnTo>
                <a:lnTo>
                  <a:pt x="197" y="49"/>
                </a:lnTo>
                <a:lnTo>
                  <a:pt x="197" y="50"/>
                </a:lnTo>
                <a:lnTo>
                  <a:pt x="199" y="50"/>
                </a:lnTo>
                <a:lnTo>
                  <a:pt x="199" y="52"/>
                </a:lnTo>
                <a:lnTo>
                  <a:pt x="200" y="52"/>
                </a:lnTo>
                <a:lnTo>
                  <a:pt x="202" y="52"/>
                </a:lnTo>
                <a:lnTo>
                  <a:pt x="203" y="53"/>
                </a:lnTo>
                <a:lnTo>
                  <a:pt x="203" y="54"/>
                </a:lnTo>
                <a:lnTo>
                  <a:pt x="204" y="54"/>
                </a:lnTo>
                <a:lnTo>
                  <a:pt x="204" y="56"/>
                </a:lnTo>
                <a:lnTo>
                  <a:pt x="206" y="56"/>
                </a:lnTo>
                <a:lnTo>
                  <a:pt x="207" y="56"/>
                </a:lnTo>
                <a:lnTo>
                  <a:pt x="207" y="57"/>
                </a:lnTo>
                <a:lnTo>
                  <a:pt x="207" y="56"/>
                </a:lnTo>
                <a:lnTo>
                  <a:pt x="206" y="56"/>
                </a:lnTo>
                <a:lnTo>
                  <a:pt x="206" y="57"/>
                </a:lnTo>
                <a:lnTo>
                  <a:pt x="204" y="57"/>
                </a:lnTo>
                <a:lnTo>
                  <a:pt x="203" y="57"/>
                </a:lnTo>
                <a:lnTo>
                  <a:pt x="202" y="59"/>
                </a:lnTo>
                <a:lnTo>
                  <a:pt x="202" y="60"/>
                </a:lnTo>
                <a:lnTo>
                  <a:pt x="202" y="62"/>
                </a:lnTo>
                <a:lnTo>
                  <a:pt x="202" y="63"/>
                </a:lnTo>
                <a:lnTo>
                  <a:pt x="202" y="66"/>
                </a:lnTo>
                <a:lnTo>
                  <a:pt x="202" y="67"/>
                </a:lnTo>
                <a:lnTo>
                  <a:pt x="203" y="69"/>
                </a:lnTo>
                <a:lnTo>
                  <a:pt x="203" y="70"/>
                </a:lnTo>
                <a:lnTo>
                  <a:pt x="204" y="74"/>
                </a:lnTo>
                <a:lnTo>
                  <a:pt x="206" y="77"/>
                </a:lnTo>
                <a:lnTo>
                  <a:pt x="207" y="80"/>
                </a:lnTo>
                <a:lnTo>
                  <a:pt x="207" y="82"/>
                </a:lnTo>
                <a:lnTo>
                  <a:pt x="209" y="83"/>
                </a:lnTo>
                <a:lnTo>
                  <a:pt x="209" y="84"/>
                </a:lnTo>
                <a:lnTo>
                  <a:pt x="209" y="86"/>
                </a:lnTo>
                <a:lnTo>
                  <a:pt x="210" y="86"/>
                </a:lnTo>
                <a:lnTo>
                  <a:pt x="210" y="87"/>
                </a:lnTo>
                <a:lnTo>
                  <a:pt x="210" y="89"/>
                </a:lnTo>
                <a:lnTo>
                  <a:pt x="212" y="90"/>
                </a:lnTo>
                <a:lnTo>
                  <a:pt x="212" y="92"/>
                </a:lnTo>
                <a:lnTo>
                  <a:pt x="213" y="93"/>
                </a:lnTo>
                <a:lnTo>
                  <a:pt x="213" y="94"/>
                </a:lnTo>
                <a:lnTo>
                  <a:pt x="214" y="96"/>
                </a:lnTo>
                <a:lnTo>
                  <a:pt x="214" y="97"/>
                </a:lnTo>
                <a:lnTo>
                  <a:pt x="216" y="100"/>
                </a:lnTo>
                <a:lnTo>
                  <a:pt x="217" y="102"/>
                </a:lnTo>
                <a:lnTo>
                  <a:pt x="217" y="103"/>
                </a:lnTo>
                <a:lnTo>
                  <a:pt x="219" y="103"/>
                </a:lnTo>
                <a:lnTo>
                  <a:pt x="220" y="106"/>
                </a:lnTo>
                <a:lnTo>
                  <a:pt x="222" y="109"/>
                </a:lnTo>
                <a:lnTo>
                  <a:pt x="223" y="112"/>
                </a:lnTo>
                <a:lnTo>
                  <a:pt x="223" y="113"/>
                </a:lnTo>
                <a:lnTo>
                  <a:pt x="224" y="114"/>
                </a:lnTo>
                <a:lnTo>
                  <a:pt x="224" y="116"/>
                </a:lnTo>
                <a:lnTo>
                  <a:pt x="226" y="117"/>
                </a:lnTo>
                <a:lnTo>
                  <a:pt x="226" y="119"/>
                </a:lnTo>
                <a:lnTo>
                  <a:pt x="226" y="120"/>
                </a:lnTo>
                <a:lnTo>
                  <a:pt x="224" y="120"/>
                </a:lnTo>
                <a:lnTo>
                  <a:pt x="224" y="122"/>
                </a:lnTo>
                <a:lnTo>
                  <a:pt x="224" y="123"/>
                </a:lnTo>
                <a:lnTo>
                  <a:pt x="224" y="124"/>
                </a:lnTo>
                <a:lnTo>
                  <a:pt x="223" y="124"/>
                </a:lnTo>
                <a:lnTo>
                  <a:pt x="223" y="126"/>
                </a:lnTo>
                <a:lnTo>
                  <a:pt x="223" y="127"/>
                </a:lnTo>
                <a:lnTo>
                  <a:pt x="223" y="129"/>
                </a:lnTo>
                <a:lnTo>
                  <a:pt x="223" y="130"/>
                </a:lnTo>
                <a:lnTo>
                  <a:pt x="224" y="132"/>
                </a:lnTo>
                <a:lnTo>
                  <a:pt x="224" y="133"/>
                </a:lnTo>
                <a:lnTo>
                  <a:pt x="224" y="134"/>
                </a:lnTo>
                <a:lnTo>
                  <a:pt x="226" y="136"/>
                </a:lnTo>
                <a:lnTo>
                  <a:pt x="226" y="137"/>
                </a:lnTo>
                <a:lnTo>
                  <a:pt x="227" y="139"/>
                </a:lnTo>
                <a:lnTo>
                  <a:pt x="227" y="140"/>
                </a:lnTo>
                <a:lnTo>
                  <a:pt x="227" y="142"/>
                </a:lnTo>
                <a:lnTo>
                  <a:pt x="226" y="142"/>
                </a:lnTo>
                <a:lnTo>
                  <a:pt x="226" y="143"/>
                </a:lnTo>
                <a:lnTo>
                  <a:pt x="226" y="144"/>
                </a:lnTo>
                <a:lnTo>
                  <a:pt x="226" y="146"/>
                </a:lnTo>
                <a:lnTo>
                  <a:pt x="224" y="147"/>
                </a:lnTo>
                <a:lnTo>
                  <a:pt x="226" y="149"/>
                </a:lnTo>
                <a:lnTo>
                  <a:pt x="226" y="150"/>
                </a:lnTo>
                <a:lnTo>
                  <a:pt x="226" y="152"/>
                </a:lnTo>
                <a:lnTo>
                  <a:pt x="227" y="153"/>
                </a:lnTo>
                <a:lnTo>
                  <a:pt x="227" y="154"/>
                </a:lnTo>
                <a:lnTo>
                  <a:pt x="229" y="156"/>
                </a:lnTo>
                <a:lnTo>
                  <a:pt x="229" y="157"/>
                </a:lnTo>
                <a:lnTo>
                  <a:pt x="230" y="160"/>
                </a:lnTo>
                <a:lnTo>
                  <a:pt x="232" y="162"/>
                </a:lnTo>
                <a:lnTo>
                  <a:pt x="233" y="163"/>
                </a:lnTo>
                <a:lnTo>
                  <a:pt x="236" y="169"/>
                </a:lnTo>
                <a:lnTo>
                  <a:pt x="237" y="170"/>
                </a:lnTo>
                <a:lnTo>
                  <a:pt x="237" y="172"/>
                </a:lnTo>
                <a:lnTo>
                  <a:pt x="239" y="173"/>
                </a:lnTo>
                <a:lnTo>
                  <a:pt x="240" y="176"/>
                </a:lnTo>
                <a:lnTo>
                  <a:pt x="242" y="176"/>
                </a:lnTo>
                <a:lnTo>
                  <a:pt x="243" y="179"/>
                </a:lnTo>
                <a:lnTo>
                  <a:pt x="243" y="180"/>
                </a:lnTo>
                <a:lnTo>
                  <a:pt x="244" y="182"/>
                </a:lnTo>
                <a:lnTo>
                  <a:pt x="246" y="183"/>
                </a:lnTo>
                <a:lnTo>
                  <a:pt x="247" y="186"/>
                </a:lnTo>
                <a:lnTo>
                  <a:pt x="249" y="186"/>
                </a:lnTo>
                <a:lnTo>
                  <a:pt x="249" y="187"/>
                </a:lnTo>
                <a:lnTo>
                  <a:pt x="250" y="189"/>
                </a:lnTo>
                <a:lnTo>
                  <a:pt x="250" y="190"/>
                </a:lnTo>
                <a:lnTo>
                  <a:pt x="252" y="190"/>
                </a:lnTo>
                <a:lnTo>
                  <a:pt x="252" y="192"/>
                </a:lnTo>
                <a:lnTo>
                  <a:pt x="253" y="192"/>
                </a:lnTo>
                <a:lnTo>
                  <a:pt x="254" y="192"/>
                </a:lnTo>
                <a:lnTo>
                  <a:pt x="253" y="193"/>
                </a:lnTo>
                <a:lnTo>
                  <a:pt x="252" y="193"/>
                </a:lnTo>
                <a:lnTo>
                  <a:pt x="250" y="195"/>
                </a:lnTo>
                <a:lnTo>
                  <a:pt x="250" y="196"/>
                </a:lnTo>
                <a:lnTo>
                  <a:pt x="250" y="197"/>
                </a:lnTo>
                <a:lnTo>
                  <a:pt x="252" y="199"/>
                </a:lnTo>
                <a:lnTo>
                  <a:pt x="253" y="200"/>
                </a:lnTo>
                <a:lnTo>
                  <a:pt x="253" y="203"/>
                </a:lnTo>
                <a:lnTo>
                  <a:pt x="254" y="203"/>
                </a:lnTo>
                <a:lnTo>
                  <a:pt x="254" y="205"/>
                </a:lnTo>
                <a:lnTo>
                  <a:pt x="256" y="205"/>
                </a:lnTo>
                <a:lnTo>
                  <a:pt x="256" y="206"/>
                </a:lnTo>
                <a:lnTo>
                  <a:pt x="257" y="206"/>
                </a:lnTo>
                <a:lnTo>
                  <a:pt x="257" y="207"/>
                </a:lnTo>
                <a:lnTo>
                  <a:pt x="257" y="210"/>
                </a:lnTo>
                <a:lnTo>
                  <a:pt x="259" y="212"/>
                </a:lnTo>
                <a:lnTo>
                  <a:pt x="259" y="213"/>
                </a:lnTo>
                <a:lnTo>
                  <a:pt x="259" y="215"/>
                </a:lnTo>
                <a:lnTo>
                  <a:pt x="257" y="216"/>
                </a:lnTo>
                <a:lnTo>
                  <a:pt x="256" y="216"/>
                </a:lnTo>
                <a:lnTo>
                  <a:pt x="254" y="216"/>
                </a:lnTo>
                <a:lnTo>
                  <a:pt x="253" y="216"/>
                </a:lnTo>
                <a:lnTo>
                  <a:pt x="253" y="217"/>
                </a:lnTo>
                <a:lnTo>
                  <a:pt x="252" y="217"/>
                </a:lnTo>
                <a:lnTo>
                  <a:pt x="252" y="219"/>
                </a:lnTo>
                <a:lnTo>
                  <a:pt x="252" y="223"/>
                </a:lnTo>
                <a:lnTo>
                  <a:pt x="252" y="226"/>
                </a:lnTo>
                <a:lnTo>
                  <a:pt x="253" y="227"/>
                </a:lnTo>
                <a:lnTo>
                  <a:pt x="253" y="229"/>
                </a:lnTo>
                <a:lnTo>
                  <a:pt x="254" y="230"/>
                </a:lnTo>
                <a:lnTo>
                  <a:pt x="254" y="232"/>
                </a:lnTo>
                <a:lnTo>
                  <a:pt x="256" y="235"/>
                </a:lnTo>
                <a:lnTo>
                  <a:pt x="257" y="239"/>
                </a:lnTo>
                <a:lnTo>
                  <a:pt x="259" y="240"/>
                </a:lnTo>
                <a:lnTo>
                  <a:pt x="259" y="242"/>
                </a:lnTo>
                <a:lnTo>
                  <a:pt x="260" y="243"/>
                </a:lnTo>
                <a:lnTo>
                  <a:pt x="260" y="245"/>
                </a:lnTo>
                <a:lnTo>
                  <a:pt x="262" y="245"/>
                </a:lnTo>
                <a:lnTo>
                  <a:pt x="262" y="247"/>
                </a:lnTo>
                <a:lnTo>
                  <a:pt x="263" y="249"/>
                </a:lnTo>
                <a:lnTo>
                  <a:pt x="264" y="249"/>
                </a:lnTo>
                <a:lnTo>
                  <a:pt x="264" y="250"/>
                </a:lnTo>
                <a:lnTo>
                  <a:pt x="266" y="252"/>
                </a:lnTo>
                <a:lnTo>
                  <a:pt x="266" y="253"/>
                </a:lnTo>
                <a:lnTo>
                  <a:pt x="267" y="255"/>
                </a:lnTo>
                <a:lnTo>
                  <a:pt x="269" y="256"/>
                </a:lnTo>
                <a:lnTo>
                  <a:pt x="269" y="257"/>
                </a:lnTo>
                <a:lnTo>
                  <a:pt x="270" y="257"/>
                </a:lnTo>
                <a:lnTo>
                  <a:pt x="272" y="256"/>
                </a:lnTo>
                <a:lnTo>
                  <a:pt x="272" y="257"/>
                </a:lnTo>
                <a:lnTo>
                  <a:pt x="272" y="259"/>
                </a:lnTo>
                <a:lnTo>
                  <a:pt x="270" y="259"/>
                </a:lnTo>
                <a:lnTo>
                  <a:pt x="270" y="260"/>
                </a:lnTo>
                <a:lnTo>
                  <a:pt x="272" y="260"/>
                </a:lnTo>
                <a:lnTo>
                  <a:pt x="270" y="260"/>
                </a:lnTo>
                <a:lnTo>
                  <a:pt x="270" y="262"/>
                </a:lnTo>
                <a:lnTo>
                  <a:pt x="269" y="263"/>
                </a:lnTo>
                <a:lnTo>
                  <a:pt x="267" y="263"/>
                </a:lnTo>
                <a:lnTo>
                  <a:pt x="266" y="262"/>
                </a:lnTo>
                <a:lnTo>
                  <a:pt x="264" y="262"/>
                </a:lnTo>
                <a:lnTo>
                  <a:pt x="263" y="263"/>
                </a:lnTo>
                <a:lnTo>
                  <a:pt x="263" y="265"/>
                </a:lnTo>
                <a:lnTo>
                  <a:pt x="262" y="267"/>
                </a:lnTo>
                <a:lnTo>
                  <a:pt x="262" y="269"/>
                </a:lnTo>
                <a:lnTo>
                  <a:pt x="263" y="272"/>
                </a:lnTo>
                <a:lnTo>
                  <a:pt x="263" y="273"/>
                </a:lnTo>
                <a:lnTo>
                  <a:pt x="263" y="275"/>
                </a:lnTo>
                <a:lnTo>
                  <a:pt x="264" y="276"/>
                </a:lnTo>
                <a:lnTo>
                  <a:pt x="264" y="277"/>
                </a:lnTo>
                <a:lnTo>
                  <a:pt x="266" y="280"/>
                </a:lnTo>
                <a:lnTo>
                  <a:pt x="266" y="282"/>
                </a:lnTo>
                <a:lnTo>
                  <a:pt x="267" y="285"/>
                </a:lnTo>
                <a:lnTo>
                  <a:pt x="269" y="286"/>
                </a:lnTo>
                <a:lnTo>
                  <a:pt x="269" y="287"/>
                </a:lnTo>
                <a:lnTo>
                  <a:pt x="270" y="290"/>
                </a:lnTo>
                <a:lnTo>
                  <a:pt x="270" y="292"/>
                </a:lnTo>
                <a:lnTo>
                  <a:pt x="272" y="293"/>
                </a:lnTo>
                <a:lnTo>
                  <a:pt x="272" y="295"/>
                </a:lnTo>
                <a:lnTo>
                  <a:pt x="273" y="295"/>
                </a:lnTo>
                <a:lnTo>
                  <a:pt x="273" y="296"/>
                </a:lnTo>
                <a:lnTo>
                  <a:pt x="275" y="297"/>
                </a:lnTo>
                <a:lnTo>
                  <a:pt x="276" y="300"/>
                </a:lnTo>
                <a:lnTo>
                  <a:pt x="277" y="302"/>
                </a:lnTo>
                <a:lnTo>
                  <a:pt x="277" y="303"/>
                </a:lnTo>
                <a:lnTo>
                  <a:pt x="279" y="305"/>
                </a:lnTo>
                <a:lnTo>
                  <a:pt x="279" y="306"/>
                </a:lnTo>
                <a:lnTo>
                  <a:pt x="280" y="307"/>
                </a:lnTo>
                <a:lnTo>
                  <a:pt x="280" y="309"/>
                </a:lnTo>
                <a:lnTo>
                  <a:pt x="282" y="309"/>
                </a:lnTo>
                <a:lnTo>
                  <a:pt x="283" y="310"/>
                </a:lnTo>
                <a:lnTo>
                  <a:pt x="283" y="312"/>
                </a:lnTo>
                <a:lnTo>
                  <a:pt x="283" y="313"/>
                </a:lnTo>
                <a:lnTo>
                  <a:pt x="282" y="313"/>
                </a:lnTo>
                <a:lnTo>
                  <a:pt x="282" y="315"/>
                </a:lnTo>
                <a:lnTo>
                  <a:pt x="280" y="316"/>
                </a:lnTo>
                <a:lnTo>
                  <a:pt x="280" y="317"/>
                </a:lnTo>
                <a:lnTo>
                  <a:pt x="282" y="319"/>
                </a:lnTo>
                <a:lnTo>
                  <a:pt x="282" y="320"/>
                </a:lnTo>
                <a:lnTo>
                  <a:pt x="282" y="322"/>
                </a:lnTo>
                <a:lnTo>
                  <a:pt x="283" y="323"/>
                </a:lnTo>
                <a:lnTo>
                  <a:pt x="285" y="323"/>
                </a:lnTo>
                <a:lnTo>
                  <a:pt x="285" y="325"/>
                </a:lnTo>
                <a:lnTo>
                  <a:pt x="285" y="326"/>
                </a:lnTo>
                <a:lnTo>
                  <a:pt x="283" y="327"/>
                </a:lnTo>
                <a:lnTo>
                  <a:pt x="282" y="327"/>
                </a:lnTo>
                <a:lnTo>
                  <a:pt x="282" y="329"/>
                </a:lnTo>
                <a:lnTo>
                  <a:pt x="282" y="330"/>
                </a:lnTo>
                <a:lnTo>
                  <a:pt x="282" y="332"/>
                </a:lnTo>
                <a:lnTo>
                  <a:pt x="283" y="333"/>
                </a:lnTo>
                <a:lnTo>
                  <a:pt x="283" y="335"/>
                </a:lnTo>
                <a:lnTo>
                  <a:pt x="283" y="336"/>
                </a:lnTo>
                <a:lnTo>
                  <a:pt x="285" y="336"/>
                </a:lnTo>
                <a:lnTo>
                  <a:pt x="286" y="336"/>
                </a:lnTo>
                <a:lnTo>
                  <a:pt x="286" y="338"/>
                </a:lnTo>
                <a:lnTo>
                  <a:pt x="285" y="338"/>
                </a:lnTo>
                <a:lnTo>
                  <a:pt x="283" y="339"/>
                </a:lnTo>
                <a:lnTo>
                  <a:pt x="282" y="339"/>
                </a:lnTo>
                <a:lnTo>
                  <a:pt x="280" y="339"/>
                </a:lnTo>
                <a:lnTo>
                  <a:pt x="279" y="339"/>
                </a:lnTo>
                <a:lnTo>
                  <a:pt x="279" y="340"/>
                </a:lnTo>
                <a:lnTo>
                  <a:pt x="279" y="342"/>
                </a:lnTo>
                <a:lnTo>
                  <a:pt x="279" y="343"/>
                </a:lnTo>
                <a:lnTo>
                  <a:pt x="279" y="345"/>
                </a:lnTo>
                <a:lnTo>
                  <a:pt x="279" y="346"/>
                </a:lnTo>
                <a:lnTo>
                  <a:pt x="279" y="348"/>
                </a:lnTo>
                <a:lnTo>
                  <a:pt x="279" y="349"/>
                </a:lnTo>
                <a:lnTo>
                  <a:pt x="280" y="350"/>
                </a:lnTo>
                <a:lnTo>
                  <a:pt x="282" y="352"/>
                </a:lnTo>
                <a:lnTo>
                  <a:pt x="282" y="353"/>
                </a:lnTo>
                <a:lnTo>
                  <a:pt x="283" y="355"/>
                </a:lnTo>
                <a:lnTo>
                  <a:pt x="285" y="358"/>
                </a:lnTo>
                <a:lnTo>
                  <a:pt x="285" y="359"/>
                </a:lnTo>
                <a:lnTo>
                  <a:pt x="286" y="360"/>
                </a:lnTo>
                <a:lnTo>
                  <a:pt x="286" y="362"/>
                </a:lnTo>
                <a:lnTo>
                  <a:pt x="286" y="363"/>
                </a:lnTo>
                <a:lnTo>
                  <a:pt x="289" y="365"/>
                </a:lnTo>
                <a:lnTo>
                  <a:pt x="289" y="366"/>
                </a:lnTo>
                <a:lnTo>
                  <a:pt x="292" y="368"/>
                </a:lnTo>
                <a:lnTo>
                  <a:pt x="293" y="369"/>
                </a:lnTo>
                <a:lnTo>
                  <a:pt x="295" y="370"/>
                </a:lnTo>
                <a:lnTo>
                  <a:pt x="296" y="372"/>
                </a:lnTo>
                <a:lnTo>
                  <a:pt x="299" y="372"/>
                </a:lnTo>
                <a:lnTo>
                  <a:pt x="299" y="370"/>
                </a:lnTo>
                <a:lnTo>
                  <a:pt x="299" y="369"/>
                </a:lnTo>
                <a:lnTo>
                  <a:pt x="300" y="369"/>
                </a:lnTo>
                <a:lnTo>
                  <a:pt x="300" y="368"/>
                </a:lnTo>
                <a:lnTo>
                  <a:pt x="302" y="368"/>
                </a:lnTo>
                <a:lnTo>
                  <a:pt x="300" y="369"/>
                </a:lnTo>
                <a:lnTo>
                  <a:pt x="300" y="370"/>
                </a:lnTo>
                <a:lnTo>
                  <a:pt x="300" y="372"/>
                </a:lnTo>
                <a:lnTo>
                  <a:pt x="302" y="372"/>
                </a:lnTo>
                <a:lnTo>
                  <a:pt x="302" y="373"/>
                </a:lnTo>
                <a:lnTo>
                  <a:pt x="303" y="375"/>
                </a:lnTo>
                <a:lnTo>
                  <a:pt x="303" y="376"/>
                </a:lnTo>
                <a:lnTo>
                  <a:pt x="302" y="376"/>
                </a:lnTo>
                <a:lnTo>
                  <a:pt x="300" y="376"/>
                </a:lnTo>
                <a:lnTo>
                  <a:pt x="300" y="378"/>
                </a:lnTo>
                <a:lnTo>
                  <a:pt x="300" y="379"/>
                </a:lnTo>
                <a:lnTo>
                  <a:pt x="300" y="380"/>
                </a:lnTo>
                <a:lnTo>
                  <a:pt x="300" y="382"/>
                </a:lnTo>
                <a:lnTo>
                  <a:pt x="300" y="383"/>
                </a:lnTo>
                <a:lnTo>
                  <a:pt x="302" y="385"/>
                </a:lnTo>
                <a:lnTo>
                  <a:pt x="302" y="386"/>
                </a:lnTo>
                <a:lnTo>
                  <a:pt x="300" y="388"/>
                </a:lnTo>
                <a:lnTo>
                  <a:pt x="300" y="389"/>
                </a:lnTo>
                <a:lnTo>
                  <a:pt x="302" y="390"/>
                </a:lnTo>
                <a:lnTo>
                  <a:pt x="303" y="390"/>
                </a:lnTo>
                <a:lnTo>
                  <a:pt x="303" y="392"/>
                </a:lnTo>
                <a:lnTo>
                  <a:pt x="303" y="393"/>
                </a:lnTo>
                <a:lnTo>
                  <a:pt x="303" y="395"/>
                </a:lnTo>
                <a:lnTo>
                  <a:pt x="302" y="395"/>
                </a:lnTo>
                <a:lnTo>
                  <a:pt x="303" y="396"/>
                </a:lnTo>
                <a:lnTo>
                  <a:pt x="303" y="398"/>
                </a:lnTo>
                <a:lnTo>
                  <a:pt x="303" y="399"/>
                </a:lnTo>
                <a:lnTo>
                  <a:pt x="303" y="400"/>
                </a:lnTo>
                <a:lnTo>
                  <a:pt x="302" y="400"/>
                </a:lnTo>
                <a:lnTo>
                  <a:pt x="302" y="402"/>
                </a:lnTo>
                <a:lnTo>
                  <a:pt x="300" y="402"/>
                </a:lnTo>
                <a:lnTo>
                  <a:pt x="300" y="403"/>
                </a:lnTo>
                <a:lnTo>
                  <a:pt x="299" y="403"/>
                </a:lnTo>
                <a:lnTo>
                  <a:pt x="299" y="405"/>
                </a:lnTo>
                <a:lnTo>
                  <a:pt x="297" y="408"/>
                </a:lnTo>
                <a:lnTo>
                  <a:pt x="297" y="409"/>
                </a:lnTo>
                <a:lnTo>
                  <a:pt x="297" y="410"/>
                </a:lnTo>
                <a:lnTo>
                  <a:pt x="297" y="412"/>
                </a:lnTo>
                <a:lnTo>
                  <a:pt x="299" y="412"/>
                </a:lnTo>
                <a:lnTo>
                  <a:pt x="299" y="413"/>
                </a:lnTo>
                <a:lnTo>
                  <a:pt x="299" y="415"/>
                </a:lnTo>
                <a:lnTo>
                  <a:pt x="299" y="416"/>
                </a:lnTo>
                <a:lnTo>
                  <a:pt x="300" y="416"/>
                </a:lnTo>
                <a:lnTo>
                  <a:pt x="300" y="418"/>
                </a:lnTo>
                <a:lnTo>
                  <a:pt x="300" y="419"/>
                </a:lnTo>
                <a:lnTo>
                  <a:pt x="300" y="420"/>
                </a:lnTo>
                <a:lnTo>
                  <a:pt x="300" y="422"/>
                </a:lnTo>
                <a:lnTo>
                  <a:pt x="300" y="423"/>
                </a:lnTo>
                <a:lnTo>
                  <a:pt x="300" y="425"/>
                </a:lnTo>
                <a:lnTo>
                  <a:pt x="300" y="426"/>
                </a:lnTo>
                <a:lnTo>
                  <a:pt x="299" y="428"/>
                </a:lnTo>
                <a:lnTo>
                  <a:pt x="299" y="430"/>
                </a:lnTo>
                <a:lnTo>
                  <a:pt x="299" y="432"/>
                </a:lnTo>
                <a:lnTo>
                  <a:pt x="297" y="432"/>
                </a:lnTo>
                <a:lnTo>
                  <a:pt x="297" y="430"/>
                </a:lnTo>
                <a:lnTo>
                  <a:pt x="296" y="430"/>
                </a:lnTo>
                <a:lnTo>
                  <a:pt x="296" y="429"/>
                </a:lnTo>
                <a:lnTo>
                  <a:pt x="295" y="429"/>
                </a:lnTo>
                <a:lnTo>
                  <a:pt x="293" y="429"/>
                </a:lnTo>
                <a:lnTo>
                  <a:pt x="292" y="429"/>
                </a:lnTo>
                <a:lnTo>
                  <a:pt x="290" y="430"/>
                </a:lnTo>
                <a:lnTo>
                  <a:pt x="289" y="430"/>
                </a:lnTo>
                <a:lnTo>
                  <a:pt x="287" y="430"/>
                </a:lnTo>
                <a:lnTo>
                  <a:pt x="286" y="430"/>
                </a:lnTo>
                <a:lnTo>
                  <a:pt x="285" y="430"/>
                </a:lnTo>
                <a:lnTo>
                  <a:pt x="283" y="430"/>
                </a:lnTo>
                <a:lnTo>
                  <a:pt x="282" y="430"/>
                </a:lnTo>
                <a:lnTo>
                  <a:pt x="282" y="429"/>
                </a:lnTo>
                <a:lnTo>
                  <a:pt x="283" y="429"/>
                </a:lnTo>
                <a:lnTo>
                  <a:pt x="283" y="428"/>
                </a:lnTo>
                <a:lnTo>
                  <a:pt x="285" y="428"/>
                </a:lnTo>
                <a:lnTo>
                  <a:pt x="283" y="426"/>
                </a:lnTo>
                <a:lnTo>
                  <a:pt x="282" y="426"/>
                </a:lnTo>
                <a:lnTo>
                  <a:pt x="280" y="425"/>
                </a:lnTo>
                <a:lnTo>
                  <a:pt x="279" y="425"/>
                </a:lnTo>
                <a:lnTo>
                  <a:pt x="277" y="425"/>
                </a:lnTo>
                <a:lnTo>
                  <a:pt x="276" y="425"/>
                </a:lnTo>
                <a:lnTo>
                  <a:pt x="275" y="425"/>
                </a:lnTo>
                <a:lnTo>
                  <a:pt x="275" y="426"/>
                </a:lnTo>
                <a:lnTo>
                  <a:pt x="273" y="426"/>
                </a:lnTo>
                <a:lnTo>
                  <a:pt x="272" y="428"/>
                </a:lnTo>
                <a:lnTo>
                  <a:pt x="269" y="429"/>
                </a:lnTo>
                <a:lnTo>
                  <a:pt x="269" y="430"/>
                </a:lnTo>
                <a:lnTo>
                  <a:pt x="267" y="432"/>
                </a:lnTo>
                <a:lnTo>
                  <a:pt x="267" y="433"/>
                </a:lnTo>
                <a:lnTo>
                  <a:pt x="267" y="435"/>
                </a:lnTo>
                <a:lnTo>
                  <a:pt x="266" y="435"/>
                </a:lnTo>
                <a:lnTo>
                  <a:pt x="266" y="436"/>
                </a:lnTo>
                <a:lnTo>
                  <a:pt x="266" y="438"/>
                </a:lnTo>
                <a:lnTo>
                  <a:pt x="267" y="438"/>
                </a:lnTo>
                <a:lnTo>
                  <a:pt x="267" y="439"/>
                </a:lnTo>
                <a:lnTo>
                  <a:pt x="269" y="440"/>
                </a:lnTo>
                <a:lnTo>
                  <a:pt x="269" y="442"/>
                </a:lnTo>
                <a:lnTo>
                  <a:pt x="269" y="445"/>
                </a:lnTo>
                <a:lnTo>
                  <a:pt x="267" y="445"/>
                </a:lnTo>
                <a:lnTo>
                  <a:pt x="267" y="448"/>
                </a:lnTo>
                <a:lnTo>
                  <a:pt x="267" y="449"/>
                </a:lnTo>
                <a:lnTo>
                  <a:pt x="267" y="450"/>
                </a:lnTo>
                <a:lnTo>
                  <a:pt x="269" y="450"/>
                </a:lnTo>
                <a:lnTo>
                  <a:pt x="269" y="452"/>
                </a:lnTo>
                <a:lnTo>
                  <a:pt x="269" y="453"/>
                </a:lnTo>
                <a:lnTo>
                  <a:pt x="270" y="453"/>
                </a:lnTo>
                <a:lnTo>
                  <a:pt x="270" y="455"/>
                </a:lnTo>
                <a:lnTo>
                  <a:pt x="270" y="456"/>
                </a:lnTo>
                <a:lnTo>
                  <a:pt x="270" y="458"/>
                </a:lnTo>
                <a:lnTo>
                  <a:pt x="270" y="459"/>
                </a:lnTo>
                <a:lnTo>
                  <a:pt x="272" y="460"/>
                </a:lnTo>
                <a:lnTo>
                  <a:pt x="272" y="462"/>
                </a:lnTo>
                <a:lnTo>
                  <a:pt x="273" y="463"/>
                </a:lnTo>
                <a:lnTo>
                  <a:pt x="273" y="462"/>
                </a:lnTo>
                <a:lnTo>
                  <a:pt x="275" y="462"/>
                </a:lnTo>
                <a:lnTo>
                  <a:pt x="275" y="463"/>
                </a:lnTo>
                <a:lnTo>
                  <a:pt x="273" y="463"/>
                </a:lnTo>
                <a:lnTo>
                  <a:pt x="273" y="465"/>
                </a:lnTo>
                <a:lnTo>
                  <a:pt x="275" y="465"/>
                </a:lnTo>
                <a:lnTo>
                  <a:pt x="275" y="466"/>
                </a:lnTo>
                <a:lnTo>
                  <a:pt x="275" y="468"/>
                </a:lnTo>
                <a:lnTo>
                  <a:pt x="275" y="469"/>
                </a:lnTo>
                <a:lnTo>
                  <a:pt x="275" y="470"/>
                </a:lnTo>
                <a:lnTo>
                  <a:pt x="273" y="470"/>
                </a:lnTo>
                <a:lnTo>
                  <a:pt x="273" y="469"/>
                </a:lnTo>
                <a:lnTo>
                  <a:pt x="273" y="468"/>
                </a:lnTo>
                <a:lnTo>
                  <a:pt x="272" y="468"/>
                </a:lnTo>
                <a:lnTo>
                  <a:pt x="270" y="468"/>
                </a:lnTo>
                <a:lnTo>
                  <a:pt x="269" y="466"/>
                </a:lnTo>
                <a:lnTo>
                  <a:pt x="267" y="466"/>
                </a:lnTo>
                <a:lnTo>
                  <a:pt x="266" y="466"/>
                </a:lnTo>
                <a:lnTo>
                  <a:pt x="264" y="466"/>
                </a:lnTo>
                <a:lnTo>
                  <a:pt x="263" y="466"/>
                </a:lnTo>
                <a:lnTo>
                  <a:pt x="263" y="465"/>
                </a:lnTo>
                <a:lnTo>
                  <a:pt x="262" y="463"/>
                </a:lnTo>
                <a:lnTo>
                  <a:pt x="262" y="462"/>
                </a:lnTo>
                <a:lnTo>
                  <a:pt x="262" y="460"/>
                </a:lnTo>
                <a:lnTo>
                  <a:pt x="260" y="460"/>
                </a:lnTo>
                <a:lnTo>
                  <a:pt x="260" y="459"/>
                </a:lnTo>
                <a:lnTo>
                  <a:pt x="259" y="459"/>
                </a:lnTo>
                <a:lnTo>
                  <a:pt x="257" y="459"/>
                </a:lnTo>
                <a:lnTo>
                  <a:pt x="256" y="460"/>
                </a:lnTo>
                <a:lnTo>
                  <a:pt x="254" y="462"/>
                </a:lnTo>
                <a:lnTo>
                  <a:pt x="253" y="463"/>
                </a:lnTo>
                <a:lnTo>
                  <a:pt x="253" y="465"/>
                </a:lnTo>
                <a:lnTo>
                  <a:pt x="252" y="465"/>
                </a:lnTo>
                <a:lnTo>
                  <a:pt x="250" y="465"/>
                </a:lnTo>
                <a:lnTo>
                  <a:pt x="249" y="465"/>
                </a:lnTo>
                <a:lnTo>
                  <a:pt x="246" y="465"/>
                </a:lnTo>
                <a:lnTo>
                  <a:pt x="246" y="466"/>
                </a:lnTo>
                <a:lnTo>
                  <a:pt x="244" y="468"/>
                </a:lnTo>
                <a:lnTo>
                  <a:pt x="243" y="468"/>
                </a:lnTo>
                <a:lnTo>
                  <a:pt x="242" y="468"/>
                </a:lnTo>
                <a:lnTo>
                  <a:pt x="240" y="468"/>
                </a:lnTo>
                <a:lnTo>
                  <a:pt x="240" y="469"/>
                </a:lnTo>
                <a:lnTo>
                  <a:pt x="240" y="470"/>
                </a:lnTo>
                <a:lnTo>
                  <a:pt x="240" y="472"/>
                </a:lnTo>
                <a:lnTo>
                  <a:pt x="240" y="473"/>
                </a:lnTo>
                <a:lnTo>
                  <a:pt x="240" y="475"/>
                </a:lnTo>
                <a:lnTo>
                  <a:pt x="239" y="476"/>
                </a:lnTo>
                <a:lnTo>
                  <a:pt x="239" y="478"/>
                </a:lnTo>
                <a:lnTo>
                  <a:pt x="239" y="479"/>
                </a:lnTo>
                <a:lnTo>
                  <a:pt x="240" y="481"/>
                </a:lnTo>
                <a:lnTo>
                  <a:pt x="240" y="482"/>
                </a:lnTo>
                <a:lnTo>
                  <a:pt x="239" y="483"/>
                </a:lnTo>
                <a:lnTo>
                  <a:pt x="239" y="485"/>
                </a:lnTo>
                <a:lnTo>
                  <a:pt x="239" y="486"/>
                </a:lnTo>
                <a:lnTo>
                  <a:pt x="239" y="488"/>
                </a:lnTo>
                <a:lnTo>
                  <a:pt x="237" y="488"/>
                </a:lnTo>
                <a:lnTo>
                  <a:pt x="236" y="488"/>
                </a:lnTo>
                <a:lnTo>
                  <a:pt x="236" y="489"/>
                </a:lnTo>
                <a:lnTo>
                  <a:pt x="234" y="489"/>
                </a:lnTo>
                <a:lnTo>
                  <a:pt x="233" y="486"/>
                </a:lnTo>
                <a:lnTo>
                  <a:pt x="232" y="486"/>
                </a:lnTo>
                <a:lnTo>
                  <a:pt x="230" y="483"/>
                </a:lnTo>
                <a:lnTo>
                  <a:pt x="229" y="485"/>
                </a:lnTo>
                <a:lnTo>
                  <a:pt x="229" y="483"/>
                </a:lnTo>
                <a:lnTo>
                  <a:pt x="227" y="483"/>
                </a:lnTo>
                <a:lnTo>
                  <a:pt x="226" y="482"/>
                </a:lnTo>
                <a:lnTo>
                  <a:pt x="224" y="483"/>
                </a:lnTo>
                <a:lnTo>
                  <a:pt x="224" y="485"/>
                </a:lnTo>
                <a:lnTo>
                  <a:pt x="224" y="486"/>
                </a:lnTo>
                <a:lnTo>
                  <a:pt x="224" y="488"/>
                </a:lnTo>
                <a:lnTo>
                  <a:pt x="226" y="488"/>
                </a:lnTo>
                <a:lnTo>
                  <a:pt x="226" y="489"/>
                </a:lnTo>
                <a:lnTo>
                  <a:pt x="227" y="489"/>
                </a:lnTo>
                <a:lnTo>
                  <a:pt x="227" y="491"/>
                </a:lnTo>
                <a:lnTo>
                  <a:pt x="227" y="492"/>
                </a:lnTo>
                <a:lnTo>
                  <a:pt x="227" y="493"/>
                </a:lnTo>
                <a:lnTo>
                  <a:pt x="226" y="493"/>
                </a:lnTo>
                <a:lnTo>
                  <a:pt x="224" y="495"/>
                </a:lnTo>
                <a:lnTo>
                  <a:pt x="223" y="495"/>
                </a:lnTo>
                <a:lnTo>
                  <a:pt x="223" y="496"/>
                </a:lnTo>
                <a:lnTo>
                  <a:pt x="223" y="498"/>
                </a:lnTo>
                <a:lnTo>
                  <a:pt x="223" y="499"/>
                </a:lnTo>
                <a:lnTo>
                  <a:pt x="223" y="501"/>
                </a:lnTo>
                <a:lnTo>
                  <a:pt x="223" y="502"/>
                </a:lnTo>
                <a:lnTo>
                  <a:pt x="223" y="503"/>
                </a:lnTo>
                <a:lnTo>
                  <a:pt x="222" y="503"/>
                </a:lnTo>
                <a:lnTo>
                  <a:pt x="222" y="505"/>
                </a:lnTo>
                <a:lnTo>
                  <a:pt x="222" y="506"/>
                </a:lnTo>
                <a:lnTo>
                  <a:pt x="222" y="508"/>
                </a:lnTo>
                <a:lnTo>
                  <a:pt x="223" y="509"/>
                </a:lnTo>
                <a:lnTo>
                  <a:pt x="223" y="511"/>
                </a:lnTo>
                <a:lnTo>
                  <a:pt x="222" y="509"/>
                </a:lnTo>
                <a:lnTo>
                  <a:pt x="220" y="509"/>
                </a:lnTo>
                <a:lnTo>
                  <a:pt x="219" y="509"/>
                </a:lnTo>
                <a:lnTo>
                  <a:pt x="217" y="509"/>
                </a:lnTo>
                <a:lnTo>
                  <a:pt x="217" y="511"/>
                </a:lnTo>
                <a:lnTo>
                  <a:pt x="216" y="511"/>
                </a:lnTo>
                <a:lnTo>
                  <a:pt x="216" y="512"/>
                </a:lnTo>
                <a:lnTo>
                  <a:pt x="216" y="513"/>
                </a:lnTo>
                <a:lnTo>
                  <a:pt x="214" y="513"/>
                </a:lnTo>
                <a:lnTo>
                  <a:pt x="214" y="515"/>
                </a:lnTo>
                <a:lnTo>
                  <a:pt x="213" y="515"/>
                </a:lnTo>
                <a:lnTo>
                  <a:pt x="212" y="515"/>
                </a:lnTo>
                <a:lnTo>
                  <a:pt x="210" y="515"/>
                </a:lnTo>
                <a:lnTo>
                  <a:pt x="210" y="516"/>
                </a:lnTo>
                <a:lnTo>
                  <a:pt x="209" y="518"/>
                </a:lnTo>
                <a:lnTo>
                  <a:pt x="206" y="518"/>
                </a:lnTo>
                <a:lnTo>
                  <a:pt x="204" y="518"/>
                </a:lnTo>
                <a:lnTo>
                  <a:pt x="203" y="518"/>
                </a:lnTo>
                <a:lnTo>
                  <a:pt x="202" y="518"/>
                </a:lnTo>
                <a:lnTo>
                  <a:pt x="200" y="516"/>
                </a:lnTo>
                <a:lnTo>
                  <a:pt x="199" y="518"/>
                </a:lnTo>
                <a:lnTo>
                  <a:pt x="196" y="516"/>
                </a:lnTo>
                <a:lnTo>
                  <a:pt x="194" y="516"/>
                </a:lnTo>
                <a:lnTo>
                  <a:pt x="194" y="518"/>
                </a:lnTo>
                <a:lnTo>
                  <a:pt x="194" y="519"/>
                </a:lnTo>
                <a:lnTo>
                  <a:pt x="193" y="521"/>
                </a:lnTo>
                <a:lnTo>
                  <a:pt x="192" y="521"/>
                </a:lnTo>
                <a:lnTo>
                  <a:pt x="192" y="522"/>
                </a:lnTo>
                <a:lnTo>
                  <a:pt x="190" y="522"/>
                </a:lnTo>
                <a:lnTo>
                  <a:pt x="190" y="523"/>
                </a:lnTo>
                <a:lnTo>
                  <a:pt x="190" y="526"/>
                </a:lnTo>
                <a:lnTo>
                  <a:pt x="189" y="526"/>
                </a:lnTo>
                <a:lnTo>
                  <a:pt x="189" y="528"/>
                </a:lnTo>
                <a:lnTo>
                  <a:pt x="187" y="528"/>
                </a:lnTo>
                <a:lnTo>
                  <a:pt x="186" y="528"/>
                </a:lnTo>
                <a:lnTo>
                  <a:pt x="186" y="529"/>
                </a:lnTo>
                <a:lnTo>
                  <a:pt x="186" y="532"/>
                </a:lnTo>
                <a:lnTo>
                  <a:pt x="184" y="533"/>
                </a:lnTo>
                <a:lnTo>
                  <a:pt x="183" y="535"/>
                </a:lnTo>
                <a:lnTo>
                  <a:pt x="182" y="535"/>
                </a:lnTo>
                <a:lnTo>
                  <a:pt x="180" y="535"/>
                </a:lnTo>
                <a:lnTo>
                  <a:pt x="180" y="536"/>
                </a:lnTo>
                <a:lnTo>
                  <a:pt x="179" y="536"/>
                </a:lnTo>
                <a:lnTo>
                  <a:pt x="177" y="536"/>
                </a:lnTo>
                <a:lnTo>
                  <a:pt x="176" y="538"/>
                </a:lnTo>
                <a:lnTo>
                  <a:pt x="174" y="538"/>
                </a:lnTo>
                <a:lnTo>
                  <a:pt x="173" y="538"/>
                </a:lnTo>
                <a:lnTo>
                  <a:pt x="172" y="538"/>
                </a:lnTo>
                <a:lnTo>
                  <a:pt x="170" y="538"/>
                </a:lnTo>
                <a:lnTo>
                  <a:pt x="170" y="536"/>
                </a:lnTo>
                <a:lnTo>
                  <a:pt x="169" y="536"/>
                </a:lnTo>
                <a:lnTo>
                  <a:pt x="167" y="536"/>
                </a:lnTo>
                <a:lnTo>
                  <a:pt x="166" y="536"/>
                </a:lnTo>
                <a:lnTo>
                  <a:pt x="164" y="536"/>
                </a:lnTo>
                <a:lnTo>
                  <a:pt x="163" y="536"/>
                </a:lnTo>
                <a:lnTo>
                  <a:pt x="163" y="535"/>
                </a:lnTo>
                <a:lnTo>
                  <a:pt x="162" y="535"/>
                </a:lnTo>
                <a:lnTo>
                  <a:pt x="160" y="535"/>
                </a:lnTo>
                <a:lnTo>
                  <a:pt x="160" y="536"/>
                </a:lnTo>
                <a:lnTo>
                  <a:pt x="159" y="536"/>
                </a:lnTo>
                <a:lnTo>
                  <a:pt x="157" y="536"/>
                </a:lnTo>
                <a:lnTo>
                  <a:pt x="156" y="536"/>
                </a:lnTo>
                <a:lnTo>
                  <a:pt x="154" y="536"/>
                </a:lnTo>
                <a:lnTo>
                  <a:pt x="153" y="536"/>
                </a:lnTo>
                <a:lnTo>
                  <a:pt x="152" y="536"/>
                </a:lnTo>
                <a:lnTo>
                  <a:pt x="149" y="536"/>
                </a:lnTo>
                <a:lnTo>
                  <a:pt x="147" y="536"/>
                </a:lnTo>
                <a:lnTo>
                  <a:pt x="147" y="535"/>
                </a:lnTo>
                <a:lnTo>
                  <a:pt x="146" y="535"/>
                </a:lnTo>
                <a:lnTo>
                  <a:pt x="144" y="535"/>
                </a:lnTo>
                <a:lnTo>
                  <a:pt x="144" y="533"/>
                </a:lnTo>
                <a:lnTo>
                  <a:pt x="143" y="533"/>
                </a:lnTo>
                <a:lnTo>
                  <a:pt x="142" y="532"/>
                </a:lnTo>
                <a:lnTo>
                  <a:pt x="140" y="532"/>
                </a:lnTo>
                <a:lnTo>
                  <a:pt x="139" y="531"/>
                </a:lnTo>
                <a:lnTo>
                  <a:pt x="137" y="531"/>
                </a:lnTo>
                <a:lnTo>
                  <a:pt x="137" y="529"/>
                </a:lnTo>
                <a:lnTo>
                  <a:pt x="136" y="529"/>
                </a:lnTo>
                <a:lnTo>
                  <a:pt x="134" y="529"/>
                </a:lnTo>
                <a:lnTo>
                  <a:pt x="133" y="529"/>
                </a:lnTo>
                <a:lnTo>
                  <a:pt x="132" y="529"/>
                </a:lnTo>
                <a:lnTo>
                  <a:pt x="132" y="531"/>
                </a:lnTo>
                <a:lnTo>
                  <a:pt x="130" y="531"/>
                </a:lnTo>
                <a:lnTo>
                  <a:pt x="129" y="531"/>
                </a:lnTo>
                <a:lnTo>
                  <a:pt x="127" y="529"/>
                </a:lnTo>
                <a:lnTo>
                  <a:pt x="126" y="529"/>
                </a:lnTo>
                <a:lnTo>
                  <a:pt x="126" y="531"/>
                </a:lnTo>
                <a:lnTo>
                  <a:pt x="124" y="531"/>
                </a:lnTo>
                <a:lnTo>
                  <a:pt x="123" y="531"/>
                </a:lnTo>
                <a:lnTo>
                  <a:pt x="121" y="531"/>
                </a:lnTo>
                <a:lnTo>
                  <a:pt x="120" y="532"/>
                </a:lnTo>
                <a:lnTo>
                  <a:pt x="119" y="532"/>
                </a:lnTo>
                <a:lnTo>
                  <a:pt x="117" y="532"/>
                </a:lnTo>
                <a:lnTo>
                  <a:pt x="116" y="532"/>
                </a:lnTo>
                <a:lnTo>
                  <a:pt x="114" y="532"/>
                </a:lnTo>
                <a:lnTo>
                  <a:pt x="114" y="531"/>
                </a:lnTo>
                <a:lnTo>
                  <a:pt x="114" y="529"/>
                </a:lnTo>
                <a:lnTo>
                  <a:pt x="113" y="529"/>
                </a:lnTo>
                <a:lnTo>
                  <a:pt x="113" y="526"/>
                </a:lnTo>
                <a:lnTo>
                  <a:pt x="113" y="525"/>
                </a:lnTo>
                <a:lnTo>
                  <a:pt x="111" y="525"/>
                </a:lnTo>
                <a:lnTo>
                  <a:pt x="110" y="523"/>
                </a:lnTo>
                <a:lnTo>
                  <a:pt x="110" y="525"/>
                </a:lnTo>
                <a:lnTo>
                  <a:pt x="110" y="523"/>
                </a:lnTo>
                <a:lnTo>
                  <a:pt x="109" y="523"/>
                </a:lnTo>
                <a:lnTo>
                  <a:pt x="109" y="522"/>
                </a:lnTo>
                <a:lnTo>
                  <a:pt x="109" y="521"/>
                </a:lnTo>
                <a:lnTo>
                  <a:pt x="107" y="519"/>
                </a:lnTo>
                <a:lnTo>
                  <a:pt x="107" y="518"/>
                </a:lnTo>
                <a:lnTo>
                  <a:pt x="107" y="516"/>
                </a:lnTo>
                <a:lnTo>
                  <a:pt x="107" y="515"/>
                </a:lnTo>
                <a:lnTo>
                  <a:pt x="107" y="513"/>
                </a:lnTo>
                <a:lnTo>
                  <a:pt x="107" y="512"/>
                </a:lnTo>
                <a:lnTo>
                  <a:pt x="107" y="511"/>
                </a:lnTo>
                <a:lnTo>
                  <a:pt x="107" y="509"/>
                </a:lnTo>
                <a:lnTo>
                  <a:pt x="106" y="508"/>
                </a:lnTo>
                <a:lnTo>
                  <a:pt x="106" y="506"/>
                </a:lnTo>
                <a:lnTo>
                  <a:pt x="104" y="505"/>
                </a:lnTo>
                <a:lnTo>
                  <a:pt x="103" y="503"/>
                </a:lnTo>
                <a:lnTo>
                  <a:pt x="101" y="503"/>
                </a:lnTo>
                <a:lnTo>
                  <a:pt x="101" y="502"/>
                </a:lnTo>
                <a:lnTo>
                  <a:pt x="101" y="501"/>
                </a:lnTo>
                <a:lnTo>
                  <a:pt x="103" y="501"/>
                </a:lnTo>
                <a:lnTo>
                  <a:pt x="103" y="499"/>
                </a:lnTo>
                <a:lnTo>
                  <a:pt x="103" y="498"/>
                </a:lnTo>
                <a:lnTo>
                  <a:pt x="101" y="496"/>
                </a:lnTo>
                <a:lnTo>
                  <a:pt x="101" y="495"/>
                </a:lnTo>
                <a:lnTo>
                  <a:pt x="100" y="495"/>
                </a:lnTo>
                <a:lnTo>
                  <a:pt x="100" y="493"/>
                </a:lnTo>
                <a:lnTo>
                  <a:pt x="100" y="492"/>
                </a:lnTo>
                <a:lnTo>
                  <a:pt x="99" y="491"/>
                </a:lnTo>
                <a:lnTo>
                  <a:pt x="99" y="489"/>
                </a:lnTo>
                <a:lnTo>
                  <a:pt x="97" y="488"/>
                </a:lnTo>
                <a:lnTo>
                  <a:pt x="97" y="486"/>
                </a:lnTo>
                <a:lnTo>
                  <a:pt x="97" y="485"/>
                </a:lnTo>
                <a:lnTo>
                  <a:pt x="96" y="485"/>
                </a:lnTo>
                <a:lnTo>
                  <a:pt x="96" y="483"/>
                </a:lnTo>
                <a:lnTo>
                  <a:pt x="96" y="482"/>
                </a:lnTo>
                <a:lnTo>
                  <a:pt x="96" y="481"/>
                </a:lnTo>
                <a:lnTo>
                  <a:pt x="94" y="481"/>
                </a:lnTo>
                <a:lnTo>
                  <a:pt x="94" y="479"/>
                </a:lnTo>
                <a:lnTo>
                  <a:pt x="94" y="478"/>
                </a:lnTo>
                <a:lnTo>
                  <a:pt x="93" y="478"/>
                </a:lnTo>
                <a:lnTo>
                  <a:pt x="93" y="476"/>
                </a:lnTo>
                <a:lnTo>
                  <a:pt x="94" y="475"/>
                </a:lnTo>
                <a:lnTo>
                  <a:pt x="94" y="472"/>
                </a:lnTo>
                <a:lnTo>
                  <a:pt x="94" y="470"/>
                </a:lnTo>
                <a:lnTo>
                  <a:pt x="94" y="469"/>
                </a:lnTo>
                <a:lnTo>
                  <a:pt x="94" y="468"/>
                </a:lnTo>
                <a:lnTo>
                  <a:pt x="93" y="466"/>
                </a:lnTo>
                <a:lnTo>
                  <a:pt x="93" y="465"/>
                </a:lnTo>
                <a:lnTo>
                  <a:pt x="93" y="463"/>
                </a:lnTo>
                <a:lnTo>
                  <a:pt x="93" y="462"/>
                </a:lnTo>
                <a:lnTo>
                  <a:pt x="91" y="462"/>
                </a:lnTo>
                <a:lnTo>
                  <a:pt x="91" y="460"/>
                </a:lnTo>
                <a:lnTo>
                  <a:pt x="91" y="459"/>
                </a:lnTo>
                <a:lnTo>
                  <a:pt x="90" y="459"/>
                </a:lnTo>
                <a:lnTo>
                  <a:pt x="90" y="458"/>
                </a:lnTo>
                <a:lnTo>
                  <a:pt x="91" y="458"/>
                </a:lnTo>
                <a:lnTo>
                  <a:pt x="93" y="458"/>
                </a:lnTo>
                <a:lnTo>
                  <a:pt x="94" y="458"/>
                </a:lnTo>
                <a:lnTo>
                  <a:pt x="94" y="456"/>
                </a:lnTo>
                <a:lnTo>
                  <a:pt x="96" y="456"/>
                </a:lnTo>
                <a:lnTo>
                  <a:pt x="97" y="456"/>
                </a:lnTo>
                <a:lnTo>
                  <a:pt x="97" y="455"/>
                </a:lnTo>
                <a:lnTo>
                  <a:pt x="99" y="455"/>
                </a:lnTo>
                <a:lnTo>
                  <a:pt x="99" y="453"/>
                </a:lnTo>
                <a:lnTo>
                  <a:pt x="99" y="452"/>
                </a:lnTo>
                <a:lnTo>
                  <a:pt x="99" y="450"/>
                </a:lnTo>
                <a:lnTo>
                  <a:pt x="99" y="449"/>
                </a:lnTo>
                <a:lnTo>
                  <a:pt x="97" y="449"/>
                </a:lnTo>
                <a:lnTo>
                  <a:pt x="97" y="448"/>
                </a:lnTo>
                <a:lnTo>
                  <a:pt x="96" y="448"/>
                </a:lnTo>
                <a:lnTo>
                  <a:pt x="96" y="446"/>
                </a:lnTo>
                <a:lnTo>
                  <a:pt x="97" y="446"/>
                </a:lnTo>
                <a:lnTo>
                  <a:pt x="97" y="445"/>
                </a:lnTo>
                <a:lnTo>
                  <a:pt x="99" y="445"/>
                </a:lnTo>
                <a:lnTo>
                  <a:pt x="99" y="443"/>
                </a:lnTo>
                <a:lnTo>
                  <a:pt x="100" y="440"/>
                </a:lnTo>
                <a:lnTo>
                  <a:pt x="100" y="439"/>
                </a:lnTo>
                <a:lnTo>
                  <a:pt x="100" y="438"/>
                </a:lnTo>
                <a:lnTo>
                  <a:pt x="100" y="436"/>
                </a:lnTo>
                <a:lnTo>
                  <a:pt x="99" y="436"/>
                </a:lnTo>
                <a:lnTo>
                  <a:pt x="99" y="435"/>
                </a:lnTo>
                <a:lnTo>
                  <a:pt x="99" y="433"/>
                </a:lnTo>
                <a:lnTo>
                  <a:pt x="100" y="432"/>
                </a:lnTo>
                <a:lnTo>
                  <a:pt x="100" y="430"/>
                </a:lnTo>
                <a:lnTo>
                  <a:pt x="99" y="429"/>
                </a:lnTo>
                <a:lnTo>
                  <a:pt x="97" y="429"/>
                </a:lnTo>
                <a:lnTo>
                  <a:pt x="97" y="428"/>
                </a:lnTo>
                <a:lnTo>
                  <a:pt x="96" y="426"/>
                </a:lnTo>
                <a:lnTo>
                  <a:pt x="96" y="425"/>
                </a:lnTo>
                <a:lnTo>
                  <a:pt x="96" y="423"/>
                </a:lnTo>
                <a:lnTo>
                  <a:pt x="96" y="422"/>
                </a:lnTo>
                <a:lnTo>
                  <a:pt x="96" y="420"/>
                </a:lnTo>
                <a:lnTo>
                  <a:pt x="96" y="419"/>
                </a:lnTo>
                <a:lnTo>
                  <a:pt x="97" y="419"/>
                </a:lnTo>
                <a:lnTo>
                  <a:pt x="97" y="418"/>
                </a:lnTo>
                <a:lnTo>
                  <a:pt x="97" y="416"/>
                </a:lnTo>
                <a:lnTo>
                  <a:pt x="97" y="415"/>
                </a:lnTo>
                <a:lnTo>
                  <a:pt x="96" y="415"/>
                </a:lnTo>
                <a:lnTo>
                  <a:pt x="94" y="415"/>
                </a:lnTo>
                <a:lnTo>
                  <a:pt x="94" y="413"/>
                </a:lnTo>
                <a:lnTo>
                  <a:pt x="94" y="412"/>
                </a:lnTo>
                <a:lnTo>
                  <a:pt x="93" y="410"/>
                </a:lnTo>
                <a:lnTo>
                  <a:pt x="91" y="410"/>
                </a:lnTo>
                <a:lnTo>
                  <a:pt x="90" y="409"/>
                </a:lnTo>
                <a:lnTo>
                  <a:pt x="89" y="409"/>
                </a:lnTo>
                <a:lnTo>
                  <a:pt x="89" y="410"/>
                </a:lnTo>
                <a:lnTo>
                  <a:pt x="87" y="409"/>
                </a:lnTo>
                <a:lnTo>
                  <a:pt x="86" y="409"/>
                </a:lnTo>
                <a:lnTo>
                  <a:pt x="86" y="408"/>
                </a:lnTo>
                <a:lnTo>
                  <a:pt x="84" y="406"/>
                </a:lnTo>
                <a:lnTo>
                  <a:pt x="83" y="405"/>
                </a:lnTo>
                <a:lnTo>
                  <a:pt x="83" y="403"/>
                </a:lnTo>
                <a:lnTo>
                  <a:pt x="81" y="402"/>
                </a:lnTo>
                <a:lnTo>
                  <a:pt x="83" y="402"/>
                </a:lnTo>
                <a:lnTo>
                  <a:pt x="83" y="400"/>
                </a:lnTo>
                <a:lnTo>
                  <a:pt x="83" y="399"/>
                </a:lnTo>
                <a:lnTo>
                  <a:pt x="81" y="398"/>
                </a:lnTo>
                <a:lnTo>
                  <a:pt x="81" y="396"/>
                </a:lnTo>
                <a:lnTo>
                  <a:pt x="83" y="396"/>
                </a:lnTo>
                <a:lnTo>
                  <a:pt x="83" y="395"/>
                </a:lnTo>
                <a:lnTo>
                  <a:pt x="81" y="395"/>
                </a:lnTo>
                <a:lnTo>
                  <a:pt x="81" y="393"/>
                </a:lnTo>
                <a:lnTo>
                  <a:pt x="81" y="392"/>
                </a:lnTo>
                <a:lnTo>
                  <a:pt x="81" y="390"/>
                </a:lnTo>
                <a:lnTo>
                  <a:pt x="83" y="390"/>
                </a:lnTo>
                <a:lnTo>
                  <a:pt x="83" y="392"/>
                </a:lnTo>
                <a:lnTo>
                  <a:pt x="83" y="390"/>
                </a:lnTo>
                <a:lnTo>
                  <a:pt x="81" y="389"/>
                </a:lnTo>
                <a:lnTo>
                  <a:pt x="81" y="388"/>
                </a:lnTo>
                <a:lnTo>
                  <a:pt x="80" y="388"/>
                </a:lnTo>
                <a:lnTo>
                  <a:pt x="79" y="386"/>
                </a:lnTo>
                <a:lnTo>
                  <a:pt x="79" y="388"/>
                </a:lnTo>
                <a:lnTo>
                  <a:pt x="77" y="388"/>
                </a:lnTo>
                <a:lnTo>
                  <a:pt x="77" y="386"/>
                </a:lnTo>
                <a:lnTo>
                  <a:pt x="76" y="385"/>
                </a:lnTo>
                <a:lnTo>
                  <a:pt x="74" y="383"/>
                </a:lnTo>
                <a:lnTo>
                  <a:pt x="73" y="382"/>
                </a:lnTo>
                <a:lnTo>
                  <a:pt x="71" y="380"/>
                </a:lnTo>
                <a:lnTo>
                  <a:pt x="71" y="379"/>
                </a:lnTo>
                <a:lnTo>
                  <a:pt x="71" y="378"/>
                </a:lnTo>
                <a:lnTo>
                  <a:pt x="70" y="376"/>
                </a:lnTo>
                <a:lnTo>
                  <a:pt x="70" y="375"/>
                </a:lnTo>
                <a:lnTo>
                  <a:pt x="69" y="373"/>
                </a:lnTo>
                <a:lnTo>
                  <a:pt x="69" y="372"/>
                </a:lnTo>
                <a:lnTo>
                  <a:pt x="69" y="370"/>
                </a:lnTo>
                <a:lnTo>
                  <a:pt x="69" y="369"/>
                </a:lnTo>
                <a:lnTo>
                  <a:pt x="67" y="369"/>
                </a:lnTo>
                <a:lnTo>
                  <a:pt x="66" y="369"/>
                </a:lnTo>
                <a:lnTo>
                  <a:pt x="66" y="368"/>
                </a:lnTo>
                <a:lnTo>
                  <a:pt x="64" y="366"/>
                </a:lnTo>
                <a:lnTo>
                  <a:pt x="63" y="366"/>
                </a:lnTo>
                <a:lnTo>
                  <a:pt x="61" y="366"/>
                </a:lnTo>
                <a:lnTo>
                  <a:pt x="61" y="365"/>
                </a:lnTo>
                <a:lnTo>
                  <a:pt x="60" y="363"/>
                </a:lnTo>
                <a:lnTo>
                  <a:pt x="60" y="362"/>
                </a:lnTo>
                <a:lnTo>
                  <a:pt x="59" y="362"/>
                </a:lnTo>
                <a:lnTo>
                  <a:pt x="59" y="360"/>
                </a:lnTo>
                <a:lnTo>
                  <a:pt x="60" y="360"/>
                </a:lnTo>
                <a:lnTo>
                  <a:pt x="61" y="360"/>
                </a:lnTo>
                <a:lnTo>
                  <a:pt x="61" y="359"/>
                </a:lnTo>
                <a:lnTo>
                  <a:pt x="61" y="358"/>
                </a:lnTo>
                <a:lnTo>
                  <a:pt x="61" y="356"/>
                </a:lnTo>
                <a:lnTo>
                  <a:pt x="60" y="355"/>
                </a:lnTo>
                <a:lnTo>
                  <a:pt x="60" y="353"/>
                </a:lnTo>
                <a:lnTo>
                  <a:pt x="60" y="352"/>
                </a:lnTo>
                <a:lnTo>
                  <a:pt x="60" y="350"/>
                </a:lnTo>
                <a:lnTo>
                  <a:pt x="60" y="349"/>
                </a:lnTo>
                <a:lnTo>
                  <a:pt x="61" y="349"/>
                </a:lnTo>
                <a:lnTo>
                  <a:pt x="61" y="348"/>
                </a:lnTo>
                <a:lnTo>
                  <a:pt x="61" y="346"/>
                </a:lnTo>
                <a:lnTo>
                  <a:pt x="61" y="345"/>
                </a:lnTo>
                <a:lnTo>
                  <a:pt x="63" y="345"/>
                </a:lnTo>
                <a:lnTo>
                  <a:pt x="64" y="345"/>
                </a:lnTo>
                <a:lnTo>
                  <a:pt x="64" y="343"/>
                </a:lnTo>
                <a:lnTo>
                  <a:pt x="64" y="342"/>
                </a:lnTo>
                <a:lnTo>
                  <a:pt x="64" y="340"/>
                </a:lnTo>
                <a:lnTo>
                  <a:pt x="64" y="339"/>
                </a:lnTo>
                <a:lnTo>
                  <a:pt x="64" y="338"/>
                </a:lnTo>
                <a:lnTo>
                  <a:pt x="66" y="336"/>
                </a:lnTo>
                <a:lnTo>
                  <a:pt x="66" y="335"/>
                </a:lnTo>
                <a:lnTo>
                  <a:pt x="66" y="333"/>
                </a:lnTo>
                <a:lnTo>
                  <a:pt x="64" y="333"/>
                </a:lnTo>
                <a:lnTo>
                  <a:pt x="64" y="332"/>
                </a:lnTo>
                <a:lnTo>
                  <a:pt x="64" y="330"/>
                </a:lnTo>
                <a:lnTo>
                  <a:pt x="63" y="329"/>
                </a:lnTo>
                <a:lnTo>
                  <a:pt x="64" y="329"/>
                </a:lnTo>
                <a:lnTo>
                  <a:pt x="64" y="327"/>
                </a:lnTo>
                <a:lnTo>
                  <a:pt x="66" y="327"/>
                </a:lnTo>
                <a:lnTo>
                  <a:pt x="66" y="326"/>
                </a:lnTo>
                <a:lnTo>
                  <a:pt x="67" y="326"/>
                </a:lnTo>
                <a:lnTo>
                  <a:pt x="69" y="325"/>
                </a:lnTo>
                <a:lnTo>
                  <a:pt x="69" y="323"/>
                </a:lnTo>
                <a:lnTo>
                  <a:pt x="69" y="322"/>
                </a:lnTo>
                <a:lnTo>
                  <a:pt x="67" y="322"/>
                </a:lnTo>
                <a:lnTo>
                  <a:pt x="67" y="320"/>
                </a:lnTo>
                <a:lnTo>
                  <a:pt x="66" y="320"/>
                </a:lnTo>
                <a:lnTo>
                  <a:pt x="66" y="319"/>
                </a:lnTo>
                <a:lnTo>
                  <a:pt x="66" y="317"/>
                </a:lnTo>
                <a:lnTo>
                  <a:pt x="64" y="317"/>
                </a:lnTo>
                <a:lnTo>
                  <a:pt x="64" y="316"/>
                </a:lnTo>
                <a:lnTo>
                  <a:pt x="64" y="315"/>
                </a:lnTo>
                <a:lnTo>
                  <a:pt x="64" y="313"/>
                </a:lnTo>
                <a:lnTo>
                  <a:pt x="64" y="312"/>
                </a:lnTo>
                <a:lnTo>
                  <a:pt x="64" y="310"/>
                </a:lnTo>
                <a:lnTo>
                  <a:pt x="66" y="310"/>
                </a:lnTo>
                <a:lnTo>
                  <a:pt x="66" y="309"/>
                </a:lnTo>
                <a:lnTo>
                  <a:pt x="66" y="307"/>
                </a:lnTo>
                <a:lnTo>
                  <a:pt x="66" y="305"/>
                </a:lnTo>
                <a:lnTo>
                  <a:pt x="66" y="303"/>
                </a:lnTo>
                <a:lnTo>
                  <a:pt x="64" y="302"/>
                </a:lnTo>
                <a:lnTo>
                  <a:pt x="64" y="300"/>
                </a:lnTo>
                <a:lnTo>
                  <a:pt x="64" y="299"/>
                </a:lnTo>
                <a:lnTo>
                  <a:pt x="63" y="299"/>
                </a:lnTo>
                <a:lnTo>
                  <a:pt x="61" y="299"/>
                </a:lnTo>
                <a:lnTo>
                  <a:pt x="60" y="299"/>
                </a:lnTo>
                <a:lnTo>
                  <a:pt x="59" y="297"/>
                </a:lnTo>
                <a:lnTo>
                  <a:pt x="57" y="297"/>
                </a:lnTo>
                <a:lnTo>
                  <a:pt x="56" y="296"/>
                </a:lnTo>
                <a:lnTo>
                  <a:pt x="54" y="295"/>
                </a:lnTo>
                <a:lnTo>
                  <a:pt x="53" y="293"/>
                </a:lnTo>
                <a:lnTo>
                  <a:pt x="51" y="292"/>
                </a:lnTo>
                <a:lnTo>
                  <a:pt x="50" y="290"/>
                </a:lnTo>
                <a:lnTo>
                  <a:pt x="50" y="289"/>
                </a:lnTo>
                <a:lnTo>
                  <a:pt x="50" y="287"/>
                </a:lnTo>
                <a:lnTo>
                  <a:pt x="49" y="287"/>
                </a:lnTo>
                <a:lnTo>
                  <a:pt x="49" y="285"/>
                </a:lnTo>
                <a:lnTo>
                  <a:pt x="49" y="283"/>
                </a:lnTo>
                <a:lnTo>
                  <a:pt x="47" y="283"/>
                </a:lnTo>
                <a:lnTo>
                  <a:pt x="47" y="282"/>
                </a:lnTo>
                <a:lnTo>
                  <a:pt x="47" y="280"/>
                </a:lnTo>
                <a:lnTo>
                  <a:pt x="47" y="279"/>
                </a:lnTo>
                <a:lnTo>
                  <a:pt x="47" y="277"/>
                </a:lnTo>
                <a:lnTo>
                  <a:pt x="46" y="277"/>
                </a:lnTo>
                <a:lnTo>
                  <a:pt x="46" y="276"/>
                </a:lnTo>
                <a:lnTo>
                  <a:pt x="44" y="275"/>
                </a:lnTo>
                <a:lnTo>
                  <a:pt x="44" y="273"/>
                </a:lnTo>
                <a:lnTo>
                  <a:pt x="43" y="273"/>
                </a:lnTo>
                <a:lnTo>
                  <a:pt x="41" y="273"/>
                </a:lnTo>
                <a:lnTo>
                  <a:pt x="40" y="272"/>
                </a:lnTo>
                <a:lnTo>
                  <a:pt x="40" y="270"/>
                </a:lnTo>
                <a:lnTo>
                  <a:pt x="40" y="269"/>
                </a:lnTo>
                <a:lnTo>
                  <a:pt x="39" y="269"/>
                </a:lnTo>
                <a:lnTo>
                  <a:pt x="39" y="267"/>
                </a:lnTo>
                <a:lnTo>
                  <a:pt x="37" y="267"/>
                </a:lnTo>
                <a:lnTo>
                  <a:pt x="37" y="266"/>
                </a:lnTo>
                <a:lnTo>
                  <a:pt x="37" y="265"/>
                </a:lnTo>
                <a:lnTo>
                  <a:pt x="36" y="263"/>
                </a:lnTo>
                <a:lnTo>
                  <a:pt x="36" y="262"/>
                </a:lnTo>
                <a:lnTo>
                  <a:pt x="34" y="262"/>
                </a:lnTo>
                <a:lnTo>
                  <a:pt x="33" y="260"/>
                </a:lnTo>
                <a:lnTo>
                  <a:pt x="33" y="259"/>
                </a:lnTo>
                <a:lnTo>
                  <a:pt x="33" y="257"/>
                </a:lnTo>
                <a:lnTo>
                  <a:pt x="33" y="256"/>
                </a:lnTo>
                <a:lnTo>
                  <a:pt x="33" y="255"/>
                </a:lnTo>
                <a:lnTo>
                  <a:pt x="31" y="253"/>
                </a:lnTo>
                <a:lnTo>
                  <a:pt x="30" y="253"/>
                </a:lnTo>
                <a:lnTo>
                  <a:pt x="30" y="252"/>
                </a:lnTo>
                <a:lnTo>
                  <a:pt x="31" y="252"/>
                </a:lnTo>
                <a:lnTo>
                  <a:pt x="31" y="250"/>
                </a:lnTo>
                <a:lnTo>
                  <a:pt x="31" y="249"/>
                </a:lnTo>
                <a:lnTo>
                  <a:pt x="30" y="249"/>
                </a:lnTo>
                <a:lnTo>
                  <a:pt x="29" y="247"/>
                </a:lnTo>
                <a:lnTo>
                  <a:pt x="27" y="246"/>
                </a:lnTo>
                <a:lnTo>
                  <a:pt x="27" y="245"/>
                </a:lnTo>
                <a:lnTo>
                  <a:pt x="26" y="245"/>
                </a:lnTo>
                <a:lnTo>
                  <a:pt x="26" y="243"/>
                </a:lnTo>
                <a:lnTo>
                  <a:pt x="27" y="243"/>
                </a:lnTo>
                <a:lnTo>
                  <a:pt x="27" y="242"/>
                </a:lnTo>
                <a:lnTo>
                  <a:pt x="29" y="240"/>
                </a:lnTo>
                <a:lnTo>
                  <a:pt x="30" y="240"/>
                </a:lnTo>
                <a:lnTo>
                  <a:pt x="30" y="239"/>
                </a:lnTo>
                <a:lnTo>
                  <a:pt x="31" y="239"/>
                </a:lnTo>
                <a:lnTo>
                  <a:pt x="30" y="237"/>
                </a:lnTo>
                <a:lnTo>
                  <a:pt x="30" y="236"/>
                </a:lnTo>
                <a:lnTo>
                  <a:pt x="31" y="235"/>
                </a:lnTo>
                <a:lnTo>
                  <a:pt x="33" y="233"/>
                </a:lnTo>
                <a:lnTo>
                  <a:pt x="33" y="232"/>
                </a:lnTo>
                <a:lnTo>
                  <a:pt x="33" y="230"/>
                </a:lnTo>
                <a:lnTo>
                  <a:pt x="33" y="229"/>
                </a:lnTo>
                <a:lnTo>
                  <a:pt x="31" y="227"/>
                </a:lnTo>
                <a:lnTo>
                  <a:pt x="30" y="226"/>
                </a:lnTo>
                <a:lnTo>
                  <a:pt x="30" y="225"/>
                </a:lnTo>
                <a:lnTo>
                  <a:pt x="30" y="223"/>
                </a:lnTo>
                <a:lnTo>
                  <a:pt x="30" y="222"/>
                </a:lnTo>
                <a:lnTo>
                  <a:pt x="30" y="220"/>
                </a:lnTo>
                <a:lnTo>
                  <a:pt x="30" y="219"/>
                </a:lnTo>
                <a:lnTo>
                  <a:pt x="30" y="217"/>
                </a:lnTo>
                <a:lnTo>
                  <a:pt x="29" y="217"/>
                </a:lnTo>
                <a:lnTo>
                  <a:pt x="27" y="217"/>
                </a:lnTo>
                <a:lnTo>
                  <a:pt x="27" y="216"/>
                </a:lnTo>
                <a:lnTo>
                  <a:pt x="27" y="215"/>
                </a:lnTo>
                <a:lnTo>
                  <a:pt x="26" y="215"/>
                </a:lnTo>
                <a:lnTo>
                  <a:pt x="26" y="213"/>
                </a:lnTo>
                <a:lnTo>
                  <a:pt x="26" y="212"/>
                </a:lnTo>
                <a:lnTo>
                  <a:pt x="27" y="212"/>
                </a:lnTo>
                <a:lnTo>
                  <a:pt x="27" y="210"/>
                </a:lnTo>
                <a:lnTo>
                  <a:pt x="27" y="209"/>
                </a:lnTo>
                <a:lnTo>
                  <a:pt x="26" y="209"/>
                </a:lnTo>
                <a:lnTo>
                  <a:pt x="26" y="207"/>
                </a:lnTo>
                <a:lnTo>
                  <a:pt x="26" y="206"/>
                </a:lnTo>
                <a:lnTo>
                  <a:pt x="24" y="205"/>
                </a:lnTo>
                <a:lnTo>
                  <a:pt x="23" y="205"/>
                </a:lnTo>
                <a:lnTo>
                  <a:pt x="23" y="203"/>
                </a:lnTo>
                <a:lnTo>
                  <a:pt x="21" y="203"/>
                </a:lnTo>
                <a:lnTo>
                  <a:pt x="21" y="202"/>
                </a:lnTo>
                <a:lnTo>
                  <a:pt x="21" y="200"/>
                </a:lnTo>
                <a:lnTo>
                  <a:pt x="21" y="199"/>
                </a:lnTo>
                <a:lnTo>
                  <a:pt x="21" y="197"/>
                </a:lnTo>
                <a:lnTo>
                  <a:pt x="21" y="196"/>
                </a:lnTo>
                <a:lnTo>
                  <a:pt x="23" y="195"/>
                </a:lnTo>
                <a:lnTo>
                  <a:pt x="23" y="193"/>
                </a:lnTo>
                <a:lnTo>
                  <a:pt x="24" y="193"/>
                </a:lnTo>
                <a:lnTo>
                  <a:pt x="24" y="192"/>
                </a:lnTo>
                <a:lnTo>
                  <a:pt x="23" y="192"/>
                </a:lnTo>
                <a:lnTo>
                  <a:pt x="21" y="192"/>
                </a:lnTo>
                <a:lnTo>
                  <a:pt x="21" y="190"/>
                </a:lnTo>
                <a:lnTo>
                  <a:pt x="21" y="189"/>
                </a:lnTo>
                <a:lnTo>
                  <a:pt x="21" y="187"/>
                </a:lnTo>
                <a:lnTo>
                  <a:pt x="20" y="187"/>
                </a:lnTo>
                <a:lnTo>
                  <a:pt x="20" y="186"/>
                </a:lnTo>
                <a:lnTo>
                  <a:pt x="19" y="186"/>
                </a:lnTo>
                <a:lnTo>
                  <a:pt x="17" y="184"/>
                </a:lnTo>
                <a:lnTo>
                  <a:pt x="17" y="183"/>
                </a:lnTo>
                <a:lnTo>
                  <a:pt x="17" y="182"/>
                </a:lnTo>
                <a:lnTo>
                  <a:pt x="17" y="180"/>
                </a:lnTo>
                <a:lnTo>
                  <a:pt x="16" y="180"/>
                </a:lnTo>
                <a:lnTo>
                  <a:pt x="16" y="179"/>
                </a:lnTo>
                <a:lnTo>
                  <a:pt x="16" y="177"/>
                </a:lnTo>
                <a:lnTo>
                  <a:pt x="17" y="177"/>
                </a:lnTo>
                <a:lnTo>
                  <a:pt x="17" y="176"/>
                </a:lnTo>
                <a:lnTo>
                  <a:pt x="17" y="174"/>
                </a:lnTo>
                <a:lnTo>
                  <a:pt x="17" y="173"/>
                </a:lnTo>
                <a:lnTo>
                  <a:pt x="16" y="172"/>
                </a:lnTo>
                <a:lnTo>
                  <a:pt x="14" y="172"/>
                </a:lnTo>
                <a:lnTo>
                  <a:pt x="14" y="170"/>
                </a:lnTo>
                <a:lnTo>
                  <a:pt x="14" y="169"/>
                </a:lnTo>
                <a:lnTo>
                  <a:pt x="14" y="167"/>
                </a:lnTo>
                <a:lnTo>
                  <a:pt x="13" y="166"/>
                </a:lnTo>
                <a:lnTo>
                  <a:pt x="13" y="164"/>
                </a:lnTo>
                <a:lnTo>
                  <a:pt x="13" y="163"/>
                </a:lnTo>
                <a:lnTo>
                  <a:pt x="13" y="162"/>
                </a:lnTo>
                <a:lnTo>
                  <a:pt x="11" y="162"/>
                </a:lnTo>
                <a:lnTo>
                  <a:pt x="10" y="160"/>
                </a:lnTo>
                <a:lnTo>
                  <a:pt x="9" y="160"/>
                </a:lnTo>
                <a:lnTo>
                  <a:pt x="9" y="159"/>
                </a:lnTo>
                <a:lnTo>
                  <a:pt x="7" y="159"/>
                </a:lnTo>
                <a:lnTo>
                  <a:pt x="7" y="157"/>
                </a:lnTo>
                <a:lnTo>
                  <a:pt x="9" y="157"/>
                </a:lnTo>
                <a:lnTo>
                  <a:pt x="9" y="156"/>
                </a:lnTo>
                <a:lnTo>
                  <a:pt x="10" y="154"/>
                </a:lnTo>
                <a:lnTo>
                  <a:pt x="10" y="153"/>
                </a:lnTo>
                <a:lnTo>
                  <a:pt x="11" y="153"/>
                </a:lnTo>
                <a:lnTo>
                  <a:pt x="11" y="152"/>
                </a:lnTo>
                <a:lnTo>
                  <a:pt x="11" y="150"/>
                </a:lnTo>
                <a:lnTo>
                  <a:pt x="11" y="149"/>
                </a:lnTo>
                <a:lnTo>
                  <a:pt x="10" y="147"/>
                </a:lnTo>
                <a:lnTo>
                  <a:pt x="9" y="146"/>
                </a:lnTo>
                <a:lnTo>
                  <a:pt x="9" y="144"/>
                </a:lnTo>
                <a:lnTo>
                  <a:pt x="9" y="143"/>
                </a:lnTo>
                <a:lnTo>
                  <a:pt x="9" y="142"/>
                </a:lnTo>
                <a:lnTo>
                  <a:pt x="7" y="140"/>
                </a:lnTo>
                <a:lnTo>
                  <a:pt x="7" y="139"/>
                </a:lnTo>
                <a:lnTo>
                  <a:pt x="7" y="137"/>
                </a:lnTo>
                <a:lnTo>
                  <a:pt x="6" y="136"/>
                </a:lnTo>
                <a:lnTo>
                  <a:pt x="6" y="134"/>
                </a:lnTo>
                <a:lnTo>
                  <a:pt x="4" y="133"/>
                </a:lnTo>
                <a:lnTo>
                  <a:pt x="3" y="133"/>
                </a:lnTo>
                <a:lnTo>
                  <a:pt x="3" y="132"/>
                </a:lnTo>
                <a:lnTo>
                  <a:pt x="4" y="132"/>
                </a:lnTo>
                <a:lnTo>
                  <a:pt x="4" y="130"/>
                </a:lnTo>
                <a:lnTo>
                  <a:pt x="4" y="129"/>
                </a:lnTo>
                <a:lnTo>
                  <a:pt x="3" y="127"/>
                </a:lnTo>
                <a:lnTo>
                  <a:pt x="1" y="127"/>
                </a:lnTo>
                <a:lnTo>
                  <a:pt x="1" y="126"/>
                </a:lnTo>
                <a:lnTo>
                  <a:pt x="1" y="124"/>
                </a:lnTo>
                <a:lnTo>
                  <a:pt x="1" y="123"/>
                </a:lnTo>
                <a:lnTo>
                  <a:pt x="1" y="122"/>
                </a:lnTo>
                <a:lnTo>
                  <a:pt x="3" y="122"/>
                </a:lnTo>
                <a:lnTo>
                  <a:pt x="3" y="120"/>
                </a:lnTo>
                <a:lnTo>
                  <a:pt x="1" y="119"/>
                </a:lnTo>
                <a:lnTo>
                  <a:pt x="1" y="117"/>
                </a:lnTo>
                <a:lnTo>
                  <a:pt x="0" y="117"/>
                </a:lnTo>
                <a:lnTo>
                  <a:pt x="0" y="116"/>
                </a:lnTo>
                <a:lnTo>
                  <a:pt x="0" y="113"/>
                </a:lnTo>
                <a:lnTo>
                  <a:pt x="0" y="112"/>
                </a:lnTo>
                <a:lnTo>
                  <a:pt x="0" y="113"/>
                </a:lnTo>
                <a:lnTo>
                  <a:pt x="1" y="113"/>
                </a:lnTo>
                <a:lnTo>
                  <a:pt x="3" y="113"/>
                </a:lnTo>
                <a:lnTo>
                  <a:pt x="3" y="112"/>
                </a:lnTo>
                <a:lnTo>
                  <a:pt x="4" y="112"/>
                </a:lnTo>
                <a:lnTo>
                  <a:pt x="4" y="113"/>
                </a:lnTo>
                <a:lnTo>
                  <a:pt x="4" y="114"/>
                </a:lnTo>
                <a:lnTo>
                  <a:pt x="6" y="114"/>
                </a:lnTo>
                <a:lnTo>
                  <a:pt x="6" y="116"/>
                </a:lnTo>
                <a:lnTo>
                  <a:pt x="7" y="116"/>
                </a:lnTo>
                <a:lnTo>
                  <a:pt x="9" y="116"/>
                </a:lnTo>
                <a:lnTo>
                  <a:pt x="10" y="116"/>
                </a:lnTo>
                <a:lnTo>
                  <a:pt x="11" y="117"/>
                </a:lnTo>
                <a:lnTo>
                  <a:pt x="11" y="116"/>
                </a:lnTo>
                <a:lnTo>
                  <a:pt x="13" y="116"/>
                </a:lnTo>
                <a:lnTo>
                  <a:pt x="13" y="114"/>
                </a:lnTo>
                <a:lnTo>
                  <a:pt x="14" y="114"/>
                </a:lnTo>
                <a:lnTo>
                  <a:pt x="14" y="113"/>
                </a:lnTo>
                <a:lnTo>
                  <a:pt x="14" y="112"/>
                </a:lnTo>
                <a:lnTo>
                  <a:pt x="14" y="110"/>
                </a:lnTo>
                <a:lnTo>
                  <a:pt x="14" y="109"/>
                </a:lnTo>
                <a:lnTo>
                  <a:pt x="14" y="107"/>
                </a:lnTo>
                <a:lnTo>
                  <a:pt x="14" y="106"/>
                </a:lnTo>
                <a:lnTo>
                  <a:pt x="16" y="106"/>
                </a:lnTo>
                <a:lnTo>
                  <a:pt x="16" y="104"/>
                </a:lnTo>
                <a:lnTo>
                  <a:pt x="16" y="103"/>
                </a:lnTo>
                <a:lnTo>
                  <a:pt x="14" y="103"/>
                </a:lnTo>
                <a:lnTo>
                  <a:pt x="14" y="102"/>
                </a:lnTo>
                <a:lnTo>
                  <a:pt x="13" y="102"/>
                </a:lnTo>
                <a:lnTo>
                  <a:pt x="13" y="100"/>
                </a:lnTo>
                <a:lnTo>
                  <a:pt x="14" y="100"/>
                </a:lnTo>
                <a:lnTo>
                  <a:pt x="14" y="99"/>
                </a:lnTo>
                <a:lnTo>
                  <a:pt x="13" y="97"/>
                </a:lnTo>
                <a:lnTo>
                  <a:pt x="13" y="96"/>
                </a:lnTo>
                <a:lnTo>
                  <a:pt x="11" y="96"/>
                </a:lnTo>
                <a:lnTo>
                  <a:pt x="11" y="94"/>
                </a:lnTo>
                <a:lnTo>
                  <a:pt x="10" y="94"/>
                </a:lnTo>
                <a:lnTo>
                  <a:pt x="11" y="93"/>
                </a:lnTo>
                <a:lnTo>
                  <a:pt x="13" y="92"/>
                </a:lnTo>
                <a:lnTo>
                  <a:pt x="13" y="90"/>
                </a:lnTo>
                <a:lnTo>
                  <a:pt x="13" y="89"/>
                </a:lnTo>
                <a:lnTo>
                  <a:pt x="11" y="89"/>
                </a:lnTo>
                <a:lnTo>
                  <a:pt x="11" y="87"/>
                </a:lnTo>
                <a:lnTo>
                  <a:pt x="10" y="86"/>
                </a:lnTo>
                <a:lnTo>
                  <a:pt x="10" y="84"/>
                </a:lnTo>
                <a:lnTo>
                  <a:pt x="10" y="83"/>
                </a:lnTo>
                <a:lnTo>
                  <a:pt x="11" y="83"/>
                </a:lnTo>
                <a:lnTo>
                  <a:pt x="11" y="82"/>
                </a:lnTo>
                <a:lnTo>
                  <a:pt x="13" y="82"/>
                </a:lnTo>
                <a:lnTo>
                  <a:pt x="11" y="80"/>
                </a:lnTo>
                <a:lnTo>
                  <a:pt x="10" y="79"/>
                </a:lnTo>
                <a:lnTo>
                  <a:pt x="10" y="77"/>
                </a:lnTo>
                <a:lnTo>
                  <a:pt x="10" y="76"/>
                </a:lnTo>
                <a:lnTo>
                  <a:pt x="9" y="76"/>
                </a:lnTo>
                <a:lnTo>
                  <a:pt x="10" y="74"/>
                </a:lnTo>
                <a:lnTo>
                  <a:pt x="10" y="73"/>
                </a:lnTo>
                <a:lnTo>
                  <a:pt x="9" y="73"/>
                </a:lnTo>
                <a:lnTo>
                  <a:pt x="9" y="72"/>
                </a:lnTo>
                <a:lnTo>
                  <a:pt x="9" y="70"/>
                </a:lnTo>
                <a:lnTo>
                  <a:pt x="10" y="69"/>
                </a:lnTo>
                <a:lnTo>
                  <a:pt x="11" y="69"/>
                </a:lnTo>
                <a:lnTo>
                  <a:pt x="13" y="70"/>
                </a:lnTo>
                <a:lnTo>
                  <a:pt x="14" y="70"/>
                </a:lnTo>
                <a:lnTo>
                  <a:pt x="16" y="70"/>
                </a:lnTo>
                <a:lnTo>
                  <a:pt x="16" y="69"/>
                </a:lnTo>
                <a:lnTo>
                  <a:pt x="16" y="67"/>
                </a:lnTo>
                <a:lnTo>
                  <a:pt x="16" y="66"/>
                </a:lnTo>
                <a:lnTo>
                  <a:pt x="16" y="64"/>
                </a:lnTo>
                <a:lnTo>
                  <a:pt x="14" y="64"/>
                </a:lnTo>
                <a:lnTo>
                  <a:pt x="14" y="63"/>
                </a:lnTo>
                <a:lnTo>
                  <a:pt x="16" y="63"/>
                </a:lnTo>
                <a:lnTo>
                  <a:pt x="16" y="62"/>
                </a:lnTo>
                <a:lnTo>
                  <a:pt x="17" y="62"/>
                </a:lnTo>
                <a:lnTo>
                  <a:pt x="19" y="62"/>
                </a:lnTo>
                <a:lnTo>
                  <a:pt x="20" y="62"/>
                </a:lnTo>
                <a:lnTo>
                  <a:pt x="20" y="60"/>
                </a:lnTo>
                <a:lnTo>
                  <a:pt x="21" y="59"/>
                </a:lnTo>
                <a:lnTo>
                  <a:pt x="23" y="57"/>
                </a:lnTo>
                <a:lnTo>
                  <a:pt x="24" y="57"/>
                </a:lnTo>
                <a:lnTo>
                  <a:pt x="26" y="57"/>
                </a:lnTo>
                <a:lnTo>
                  <a:pt x="26" y="56"/>
                </a:lnTo>
                <a:lnTo>
                  <a:pt x="27" y="56"/>
                </a:lnTo>
                <a:lnTo>
                  <a:pt x="29" y="56"/>
                </a:lnTo>
                <a:lnTo>
                  <a:pt x="30" y="54"/>
                </a:lnTo>
                <a:lnTo>
                  <a:pt x="30" y="53"/>
                </a:lnTo>
                <a:lnTo>
                  <a:pt x="30" y="52"/>
                </a:lnTo>
                <a:lnTo>
                  <a:pt x="31" y="50"/>
                </a:lnTo>
                <a:lnTo>
                  <a:pt x="31" y="49"/>
                </a:lnTo>
                <a:lnTo>
                  <a:pt x="33" y="49"/>
                </a:lnTo>
                <a:lnTo>
                  <a:pt x="34" y="49"/>
                </a:lnTo>
                <a:lnTo>
                  <a:pt x="34" y="50"/>
                </a:lnTo>
                <a:lnTo>
                  <a:pt x="36" y="50"/>
                </a:lnTo>
                <a:lnTo>
                  <a:pt x="37" y="50"/>
                </a:lnTo>
                <a:lnTo>
                  <a:pt x="39" y="50"/>
                </a:lnTo>
                <a:lnTo>
                  <a:pt x="39" y="49"/>
                </a:lnTo>
                <a:lnTo>
                  <a:pt x="40" y="49"/>
                </a:lnTo>
                <a:lnTo>
                  <a:pt x="40" y="47"/>
                </a:lnTo>
                <a:lnTo>
                  <a:pt x="40" y="46"/>
                </a:lnTo>
                <a:lnTo>
                  <a:pt x="41" y="46"/>
                </a:lnTo>
                <a:lnTo>
                  <a:pt x="41" y="44"/>
                </a:lnTo>
                <a:lnTo>
                  <a:pt x="41" y="43"/>
                </a:lnTo>
                <a:lnTo>
                  <a:pt x="41" y="41"/>
                </a:lnTo>
                <a:lnTo>
                  <a:pt x="41" y="40"/>
                </a:lnTo>
                <a:lnTo>
                  <a:pt x="43" y="40"/>
                </a:lnTo>
                <a:lnTo>
                  <a:pt x="43" y="41"/>
                </a:lnTo>
                <a:lnTo>
                  <a:pt x="44" y="41"/>
                </a:lnTo>
                <a:lnTo>
                  <a:pt x="43" y="41"/>
                </a:lnTo>
                <a:lnTo>
                  <a:pt x="43" y="43"/>
                </a:lnTo>
                <a:lnTo>
                  <a:pt x="44" y="43"/>
                </a:lnTo>
                <a:lnTo>
                  <a:pt x="44" y="44"/>
                </a:lnTo>
                <a:lnTo>
                  <a:pt x="47" y="46"/>
                </a:lnTo>
                <a:lnTo>
                  <a:pt x="47" y="47"/>
                </a:lnTo>
                <a:lnTo>
                  <a:pt x="49" y="47"/>
                </a:lnTo>
                <a:lnTo>
                  <a:pt x="49" y="49"/>
                </a:lnTo>
                <a:lnTo>
                  <a:pt x="50" y="49"/>
                </a:lnTo>
                <a:lnTo>
                  <a:pt x="51" y="49"/>
                </a:lnTo>
                <a:lnTo>
                  <a:pt x="51" y="50"/>
                </a:lnTo>
                <a:lnTo>
                  <a:pt x="53" y="50"/>
                </a:lnTo>
                <a:lnTo>
                  <a:pt x="54" y="50"/>
                </a:lnTo>
                <a:lnTo>
                  <a:pt x="54" y="52"/>
                </a:lnTo>
                <a:lnTo>
                  <a:pt x="56" y="52"/>
                </a:lnTo>
                <a:lnTo>
                  <a:pt x="57" y="52"/>
                </a:lnTo>
                <a:lnTo>
                  <a:pt x="59" y="52"/>
                </a:lnTo>
                <a:lnTo>
                  <a:pt x="59" y="50"/>
                </a:lnTo>
                <a:lnTo>
                  <a:pt x="60" y="50"/>
                </a:lnTo>
                <a:lnTo>
                  <a:pt x="60" y="52"/>
                </a:lnTo>
                <a:lnTo>
                  <a:pt x="61" y="52"/>
                </a:lnTo>
                <a:lnTo>
                  <a:pt x="63" y="50"/>
                </a:lnTo>
                <a:lnTo>
                  <a:pt x="64" y="50"/>
                </a:lnTo>
                <a:lnTo>
                  <a:pt x="66" y="50"/>
                </a:lnTo>
                <a:lnTo>
                  <a:pt x="67" y="49"/>
                </a:lnTo>
                <a:lnTo>
                  <a:pt x="67" y="47"/>
                </a:lnTo>
                <a:lnTo>
                  <a:pt x="69" y="47"/>
                </a:lnTo>
                <a:lnTo>
                  <a:pt x="69" y="46"/>
                </a:lnTo>
                <a:lnTo>
                  <a:pt x="69" y="44"/>
                </a:lnTo>
                <a:lnTo>
                  <a:pt x="67" y="44"/>
                </a:lnTo>
                <a:lnTo>
                  <a:pt x="67" y="41"/>
                </a:lnTo>
                <a:lnTo>
                  <a:pt x="67" y="40"/>
                </a:lnTo>
                <a:lnTo>
                  <a:pt x="67" y="39"/>
                </a:lnTo>
                <a:lnTo>
                  <a:pt x="69" y="39"/>
                </a:lnTo>
                <a:lnTo>
                  <a:pt x="69" y="37"/>
                </a:lnTo>
                <a:lnTo>
                  <a:pt x="70" y="37"/>
                </a:lnTo>
                <a:lnTo>
                  <a:pt x="70" y="36"/>
                </a:lnTo>
                <a:lnTo>
                  <a:pt x="70" y="34"/>
                </a:lnTo>
                <a:lnTo>
                  <a:pt x="70" y="33"/>
                </a:lnTo>
                <a:lnTo>
                  <a:pt x="70" y="31"/>
                </a:lnTo>
                <a:lnTo>
                  <a:pt x="69" y="30"/>
                </a:lnTo>
                <a:lnTo>
                  <a:pt x="69" y="29"/>
                </a:lnTo>
                <a:lnTo>
                  <a:pt x="69" y="27"/>
                </a:lnTo>
                <a:lnTo>
                  <a:pt x="69" y="26"/>
                </a:lnTo>
                <a:lnTo>
                  <a:pt x="69" y="24"/>
                </a:lnTo>
                <a:lnTo>
                  <a:pt x="69" y="23"/>
                </a:lnTo>
                <a:lnTo>
                  <a:pt x="67" y="21"/>
                </a:lnTo>
                <a:lnTo>
                  <a:pt x="67" y="20"/>
                </a:lnTo>
                <a:lnTo>
                  <a:pt x="67" y="19"/>
                </a:lnTo>
                <a:lnTo>
                  <a:pt x="67" y="17"/>
                </a:lnTo>
                <a:lnTo>
                  <a:pt x="67" y="16"/>
                </a:lnTo>
                <a:lnTo>
                  <a:pt x="69" y="16"/>
                </a:lnTo>
                <a:lnTo>
                  <a:pt x="69" y="14"/>
                </a:lnTo>
                <a:lnTo>
                  <a:pt x="70" y="14"/>
                </a:lnTo>
                <a:lnTo>
                  <a:pt x="70" y="13"/>
                </a:lnTo>
                <a:lnTo>
                  <a:pt x="71" y="13"/>
                </a:lnTo>
                <a:lnTo>
                  <a:pt x="71" y="11"/>
                </a:lnTo>
                <a:lnTo>
                  <a:pt x="73" y="11"/>
                </a:lnTo>
                <a:lnTo>
                  <a:pt x="74" y="13"/>
                </a:lnTo>
                <a:lnTo>
                  <a:pt x="76" y="14"/>
                </a:lnTo>
                <a:lnTo>
                  <a:pt x="76" y="16"/>
                </a:lnTo>
                <a:lnTo>
                  <a:pt x="77" y="16"/>
                </a:lnTo>
                <a:lnTo>
                  <a:pt x="79" y="14"/>
                </a:lnTo>
                <a:lnTo>
                  <a:pt x="80" y="16"/>
                </a:lnTo>
                <a:lnTo>
                  <a:pt x="83" y="16"/>
                </a:lnTo>
                <a:lnTo>
                  <a:pt x="84" y="16"/>
                </a:lnTo>
                <a:lnTo>
                  <a:pt x="86" y="14"/>
                </a:lnTo>
                <a:lnTo>
                  <a:pt x="87" y="16"/>
                </a:lnTo>
                <a:lnTo>
                  <a:pt x="89" y="14"/>
                </a:lnTo>
                <a:lnTo>
                  <a:pt x="90" y="14"/>
                </a:lnTo>
                <a:lnTo>
                  <a:pt x="91" y="14"/>
                </a:lnTo>
                <a:lnTo>
                  <a:pt x="93" y="13"/>
                </a:lnTo>
                <a:lnTo>
                  <a:pt x="94" y="11"/>
                </a:lnTo>
                <a:lnTo>
                  <a:pt x="96" y="11"/>
                </a:lnTo>
                <a:lnTo>
                  <a:pt x="96" y="13"/>
                </a:lnTo>
                <a:lnTo>
                  <a:pt x="96" y="11"/>
                </a:lnTo>
                <a:lnTo>
                  <a:pt x="97" y="11"/>
                </a:lnTo>
                <a:lnTo>
                  <a:pt x="97" y="10"/>
                </a:lnTo>
                <a:lnTo>
                  <a:pt x="99" y="10"/>
                </a:lnTo>
                <a:lnTo>
                  <a:pt x="99" y="9"/>
                </a:lnTo>
                <a:lnTo>
                  <a:pt x="99" y="7"/>
                </a:lnTo>
                <a:lnTo>
                  <a:pt x="100" y="6"/>
                </a:lnTo>
                <a:lnTo>
                  <a:pt x="101" y="4"/>
                </a:lnTo>
                <a:lnTo>
                  <a:pt x="103" y="4"/>
                </a:lnTo>
                <a:lnTo>
                  <a:pt x="104" y="6"/>
                </a:lnTo>
                <a:lnTo>
                  <a:pt x="106" y="7"/>
                </a:lnTo>
                <a:lnTo>
                  <a:pt x="106" y="9"/>
                </a:lnTo>
                <a:lnTo>
                  <a:pt x="104" y="9"/>
                </a:lnTo>
                <a:lnTo>
                  <a:pt x="106" y="10"/>
                </a:lnTo>
                <a:lnTo>
                  <a:pt x="106" y="9"/>
                </a:lnTo>
                <a:lnTo>
                  <a:pt x="107" y="9"/>
                </a:lnTo>
                <a:lnTo>
                  <a:pt x="107" y="7"/>
                </a:lnTo>
                <a:lnTo>
                  <a:pt x="107" y="6"/>
                </a:lnTo>
                <a:lnTo>
                  <a:pt x="109" y="6"/>
                </a:lnTo>
                <a:lnTo>
                  <a:pt x="110" y="6"/>
                </a:lnTo>
                <a:lnTo>
                  <a:pt x="111" y="4"/>
                </a:lnTo>
                <a:lnTo>
                  <a:pt x="113" y="4"/>
                </a:lnTo>
                <a:lnTo>
                  <a:pt x="114" y="4"/>
                </a:lnTo>
                <a:lnTo>
                  <a:pt x="114" y="6"/>
                </a:lnTo>
                <a:lnTo>
                  <a:pt x="116" y="6"/>
                </a:lnTo>
                <a:lnTo>
                  <a:pt x="117" y="6"/>
                </a:lnTo>
                <a:lnTo>
                  <a:pt x="117" y="7"/>
                </a:lnTo>
                <a:lnTo>
                  <a:pt x="119" y="7"/>
                </a:lnTo>
                <a:lnTo>
                  <a:pt x="119" y="9"/>
                </a:lnTo>
                <a:lnTo>
                  <a:pt x="120" y="9"/>
                </a:lnTo>
                <a:lnTo>
                  <a:pt x="121" y="9"/>
                </a:lnTo>
                <a:lnTo>
                  <a:pt x="123" y="9"/>
                </a:lnTo>
                <a:lnTo>
                  <a:pt x="123" y="10"/>
                </a:lnTo>
                <a:lnTo>
                  <a:pt x="124" y="9"/>
                </a:lnTo>
                <a:lnTo>
                  <a:pt x="126" y="7"/>
                </a:lnTo>
                <a:lnTo>
                  <a:pt x="127" y="7"/>
                </a:lnTo>
                <a:lnTo>
                  <a:pt x="129" y="7"/>
                </a:lnTo>
                <a:lnTo>
                  <a:pt x="130" y="7"/>
                </a:lnTo>
                <a:lnTo>
                  <a:pt x="132" y="7"/>
                </a:lnTo>
                <a:lnTo>
                  <a:pt x="132" y="6"/>
                </a:lnTo>
                <a:lnTo>
                  <a:pt x="133" y="6"/>
                </a:lnTo>
                <a:lnTo>
                  <a:pt x="134" y="4"/>
                </a:lnTo>
                <a:lnTo>
                  <a:pt x="136" y="4"/>
                </a:lnTo>
                <a:lnTo>
                  <a:pt x="137" y="3"/>
                </a:lnTo>
                <a:lnTo>
                  <a:pt x="139" y="3"/>
                </a:lnTo>
                <a:lnTo>
                  <a:pt x="140" y="1"/>
                </a:lnTo>
                <a:lnTo>
                  <a:pt x="140" y="0"/>
                </a:lnTo>
                <a:lnTo>
                  <a:pt x="142" y="1"/>
                </a:lnTo>
                <a:lnTo>
                  <a:pt x="140" y="1"/>
                </a:lnTo>
                <a:lnTo>
                  <a:pt x="140" y="3"/>
                </a:lnTo>
                <a:lnTo>
                  <a:pt x="142" y="3"/>
                </a:lnTo>
                <a:lnTo>
                  <a:pt x="143" y="3"/>
                </a:lnTo>
                <a:lnTo>
                  <a:pt x="144" y="3"/>
                </a:lnTo>
                <a:lnTo>
                  <a:pt x="144" y="4"/>
                </a:lnTo>
                <a:lnTo>
                  <a:pt x="144" y="3"/>
                </a:lnTo>
                <a:lnTo>
                  <a:pt x="146" y="4"/>
                </a:lnTo>
                <a:lnTo>
                  <a:pt x="147" y="6"/>
                </a:lnTo>
                <a:lnTo>
                  <a:pt x="149" y="6"/>
                </a:lnTo>
                <a:lnTo>
                  <a:pt x="149" y="7"/>
                </a:lnTo>
                <a:lnTo>
                  <a:pt x="150" y="7"/>
                </a:lnTo>
                <a:lnTo>
                  <a:pt x="150" y="9"/>
                </a:lnTo>
                <a:lnTo>
                  <a:pt x="152" y="9"/>
                </a:lnTo>
                <a:lnTo>
                  <a:pt x="152" y="10"/>
                </a:lnTo>
                <a:lnTo>
                  <a:pt x="153" y="10"/>
                </a:lnTo>
                <a:lnTo>
                  <a:pt x="153" y="9"/>
                </a:lnTo>
                <a:lnTo>
                  <a:pt x="154" y="9"/>
                </a:lnTo>
                <a:lnTo>
                  <a:pt x="154" y="7"/>
                </a:lnTo>
                <a:lnTo>
                  <a:pt x="156" y="9"/>
                </a:lnTo>
                <a:lnTo>
                  <a:pt x="157" y="10"/>
                </a:lnTo>
                <a:lnTo>
                  <a:pt x="159" y="10"/>
                </a:lnTo>
                <a:lnTo>
                  <a:pt x="159" y="11"/>
                </a:lnTo>
                <a:lnTo>
                  <a:pt x="160" y="11"/>
                </a:lnTo>
                <a:lnTo>
                  <a:pt x="160" y="13"/>
                </a:lnTo>
                <a:close/>
              </a:path>
            </a:pathLst>
          </a:custGeom>
          <a:solidFill>
            <a:schemeClr val="bg1"/>
          </a:solidFill>
          <a:ln w="3175" cmpd="sng">
            <a:solidFill>
              <a:srgbClr val="808080"/>
            </a:solidFill>
            <a:round/>
            <a:headEnd/>
            <a:tailEnd/>
          </a:ln>
        </p:spPr>
        <p:txBody>
          <a:bodyPr/>
          <a:lstStyle/>
          <a:p>
            <a:endParaRPr lang="en-US"/>
          </a:p>
        </p:txBody>
      </p:sp>
      <p:sp>
        <p:nvSpPr>
          <p:cNvPr id="14739" name="Freeform 1003"/>
          <p:cNvSpPr>
            <a:spLocks/>
          </p:cNvSpPr>
          <p:nvPr/>
        </p:nvSpPr>
        <p:spPr bwMode="auto">
          <a:xfrm>
            <a:off x="4025900" y="3708400"/>
            <a:ext cx="192088" cy="409575"/>
          </a:xfrm>
          <a:custGeom>
            <a:avLst/>
            <a:gdLst>
              <a:gd name="T0" fmla="*/ 93 w 160"/>
              <a:gd name="T1" fmla="*/ 462 h 476"/>
              <a:gd name="T2" fmla="*/ 96 w 160"/>
              <a:gd name="T3" fmla="*/ 456 h 476"/>
              <a:gd name="T4" fmla="*/ 96 w 160"/>
              <a:gd name="T5" fmla="*/ 448 h 476"/>
              <a:gd name="T6" fmla="*/ 99 w 160"/>
              <a:gd name="T7" fmla="*/ 436 h 476"/>
              <a:gd name="T8" fmla="*/ 96 w 160"/>
              <a:gd name="T9" fmla="*/ 423 h 476"/>
              <a:gd name="T10" fmla="*/ 94 w 160"/>
              <a:gd name="T11" fmla="*/ 413 h 476"/>
              <a:gd name="T12" fmla="*/ 84 w 160"/>
              <a:gd name="T13" fmla="*/ 406 h 476"/>
              <a:gd name="T14" fmla="*/ 83 w 160"/>
              <a:gd name="T15" fmla="*/ 395 h 476"/>
              <a:gd name="T16" fmla="*/ 80 w 160"/>
              <a:gd name="T17" fmla="*/ 388 h 476"/>
              <a:gd name="T18" fmla="*/ 71 w 160"/>
              <a:gd name="T19" fmla="*/ 378 h 476"/>
              <a:gd name="T20" fmla="*/ 64 w 160"/>
              <a:gd name="T21" fmla="*/ 366 h 476"/>
              <a:gd name="T22" fmla="*/ 61 w 160"/>
              <a:gd name="T23" fmla="*/ 359 h 476"/>
              <a:gd name="T24" fmla="*/ 61 w 160"/>
              <a:gd name="T25" fmla="*/ 346 h 476"/>
              <a:gd name="T26" fmla="*/ 66 w 160"/>
              <a:gd name="T27" fmla="*/ 335 h 476"/>
              <a:gd name="T28" fmla="*/ 67 w 160"/>
              <a:gd name="T29" fmla="*/ 326 h 476"/>
              <a:gd name="T30" fmla="*/ 64 w 160"/>
              <a:gd name="T31" fmla="*/ 316 h 476"/>
              <a:gd name="T32" fmla="*/ 64 w 160"/>
              <a:gd name="T33" fmla="*/ 302 h 476"/>
              <a:gd name="T34" fmla="*/ 53 w 160"/>
              <a:gd name="T35" fmla="*/ 293 h 476"/>
              <a:gd name="T36" fmla="*/ 47 w 160"/>
              <a:gd name="T37" fmla="*/ 280 h 476"/>
              <a:gd name="T38" fmla="*/ 40 w 160"/>
              <a:gd name="T39" fmla="*/ 270 h 476"/>
              <a:gd name="T40" fmla="*/ 33 w 160"/>
              <a:gd name="T41" fmla="*/ 260 h 476"/>
              <a:gd name="T42" fmla="*/ 31 w 160"/>
              <a:gd name="T43" fmla="*/ 249 h 476"/>
              <a:gd name="T44" fmla="*/ 30 w 160"/>
              <a:gd name="T45" fmla="*/ 240 h 476"/>
              <a:gd name="T46" fmla="*/ 31 w 160"/>
              <a:gd name="T47" fmla="*/ 227 h 476"/>
              <a:gd name="T48" fmla="*/ 27 w 160"/>
              <a:gd name="T49" fmla="*/ 216 h 476"/>
              <a:gd name="T50" fmla="*/ 26 w 160"/>
              <a:gd name="T51" fmla="*/ 206 h 476"/>
              <a:gd name="T52" fmla="*/ 23 w 160"/>
              <a:gd name="T53" fmla="*/ 195 h 476"/>
              <a:gd name="T54" fmla="*/ 20 w 160"/>
              <a:gd name="T55" fmla="*/ 186 h 476"/>
              <a:gd name="T56" fmla="*/ 17 w 160"/>
              <a:gd name="T57" fmla="*/ 176 h 476"/>
              <a:gd name="T58" fmla="*/ 13 w 160"/>
              <a:gd name="T59" fmla="*/ 163 h 476"/>
              <a:gd name="T60" fmla="*/ 10 w 160"/>
              <a:gd name="T61" fmla="*/ 154 h 476"/>
              <a:gd name="T62" fmla="*/ 9 w 160"/>
              <a:gd name="T63" fmla="*/ 142 h 476"/>
              <a:gd name="T64" fmla="*/ 4 w 160"/>
              <a:gd name="T65" fmla="*/ 130 h 476"/>
              <a:gd name="T66" fmla="*/ 1 w 160"/>
              <a:gd name="T67" fmla="*/ 119 h 476"/>
              <a:gd name="T68" fmla="*/ 4 w 160"/>
              <a:gd name="T69" fmla="*/ 112 h 476"/>
              <a:gd name="T70" fmla="*/ 13 w 160"/>
              <a:gd name="T71" fmla="*/ 116 h 476"/>
              <a:gd name="T72" fmla="*/ 16 w 160"/>
              <a:gd name="T73" fmla="*/ 104 h 476"/>
              <a:gd name="T74" fmla="*/ 11 w 160"/>
              <a:gd name="T75" fmla="*/ 96 h 476"/>
              <a:gd name="T76" fmla="*/ 10 w 160"/>
              <a:gd name="T77" fmla="*/ 84 h 476"/>
              <a:gd name="T78" fmla="*/ 10 w 160"/>
              <a:gd name="T79" fmla="*/ 74 h 476"/>
              <a:gd name="T80" fmla="*/ 16 w 160"/>
              <a:gd name="T81" fmla="*/ 69 h 476"/>
              <a:gd name="T82" fmla="*/ 20 w 160"/>
              <a:gd name="T83" fmla="*/ 62 h 476"/>
              <a:gd name="T84" fmla="*/ 30 w 160"/>
              <a:gd name="T85" fmla="*/ 53 h 476"/>
              <a:gd name="T86" fmla="*/ 39 w 160"/>
              <a:gd name="T87" fmla="*/ 49 h 476"/>
              <a:gd name="T88" fmla="*/ 43 w 160"/>
              <a:gd name="T89" fmla="*/ 41 h 476"/>
              <a:gd name="T90" fmla="*/ 50 w 160"/>
              <a:gd name="T91" fmla="*/ 49 h 476"/>
              <a:gd name="T92" fmla="*/ 60 w 160"/>
              <a:gd name="T93" fmla="*/ 50 h 476"/>
              <a:gd name="T94" fmla="*/ 69 w 160"/>
              <a:gd name="T95" fmla="*/ 44 h 476"/>
              <a:gd name="T96" fmla="*/ 70 w 160"/>
              <a:gd name="T97" fmla="*/ 33 h 476"/>
              <a:gd name="T98" fmla="*/ 67 w 160"/>
              <a:gd name="T99" fmla="*/ 19 h 476"/>
              <a:gd name="T100" fmla="*/ 74 w 160"/>
              <a:gd name="T101" fmla="*/ 13 h 476"/>
              <a:gd name="T102" fmla="*/ 89 w 160"/>
              <a:gd name="T103" fmla="*/ 14 h 476"/>
              <a:gd name="T104" fmla="*/ 99 w 160"/>
              <a:gd name="T105" fmla="*/ 10 h 476"/>
              <a:gd name="T106" fmla="*/ 106 w 160"/>
              <a:gd name="T107" fmla="*/ 10 h 476"/>
              <a:gd name="T108" fmla="*/ 114 w 160"/>
              <a:gd name="T109" fmla="*/ 6 h 476"/>
              <a:gd name="T110" fmla="*/ 124 w 160"/>
              <a:gd name="T111" fmla="*/ 9 h 476"/>
              <a:gd name="T112" fmla="*/ 137 w 160"/>
              <a:gd name="T113" fmla="*/ 3 h 476"/>
              <a:gd name="T114" fmla="*/ 144 w 160"/>
              <a:gd name="T115" fmla="*/ 4 h 476"/>
              <a:gd name="T116" fmla="*/ 153 w 160"/>
              <a:gd name="T117" fmla="*/ 10 h 4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0"/>
              <a:gd name="T178" fmla="*/ 0 h 476"/>
              <a:gd name="T179" fmla="*/ 160 w 160"/>
              <a:gd name="T180" fmla="*/ 476 h 4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0" h="476">
                <a:moveTo>
                  <a:pt x="93" y="476"/>
                </a:moveTo>
                <a:lnTo>
                  <a:pt x="94" y="475"/>
                </a:lnTo>
                <a:lnTo>
                  <a:pt x="94" y="472"/>
                </a:lnTo>
                <a:lnTo>
                  <a:pt x="94" y="470"/>
                </a:lnTo>
                <a:lnTo>
                  <a:pt x="94" y="469"/>
                </a:lnTo>
                <a:lnTo>
                  <a:pt x="94" y="468"/>
                </a:lnTo>
                <a:lnTo>
                  <a:pt x="93" y="466"/>
                </a:lnTo>
                <a:lnTo>
                  <a:pt x="93" y="465"/>
                </a:lnTo>
                <a:lnTo>
                  <a:pt x="93" y="463"/>
                </a:lnTo>
                <a:lnTo>
                  <a:pt x="93" y="462"/>
                </a:lnTo>
                <a:lnTo>
                  <a:pt x="91" y="462"/>
                </a:lnTo>
                <a:lnTo>
                  <a:pt x="91" y="460"/>
                </a:lnTo>
                <a:lnTo>
                  <a:pt x="91" y="459"/>
                </a:lnTo>
                <a:lnTo>
                  <a:pt x="90" y="459"/>
                </a:lnTo>
                <a:lnTo>
                  <a:pt x="90" y="458"/>
                </a:lnTo>
                <a:lnTo>
                  <a:pt x="91" y="458"/>
                </a:lnTo>
                <a:lnTo>
                  <a:pt x="93" y="458"/>
                </a:lnTo>
                <a:lnTo>
                  <a:pt x="94" y="458"/>
                </a:lnTo>
                <a:lnTo>
                  <a:pt x="94" y="456"/>
                </a:lnTo>
                <a:lnTo>
                  <a:pt x="96" y="456"/>
                </a:lnTo>
                <a:lnTo>
                  <a:pt x="97" y="456"/>
                </a:lnTo>
                <a:lnTo>
                  <a:pt x="97" y="455"/>
                </a:lnTo>
                <a:lnTo>
                  <a:pt x="99" y="455"/>
                </a:lnTo>
                <a:lnTo>
                  <a:pt x="99" y="453"/>
                </a:lnTo>
                <a:lnTo>
                  <a:pt x="99" y="452"/>
                </a:lnTo>
                <a:lnTo>
                  <a:pt x="99" y="450"/>
                </a:lnTo>
                <a:lnTo>
                  <a:pt x="99" y="449"/>
                </a:lnTo>
                <a:lnTo>
                  <a:pt x="97" y="449"/>
                </a:lnTo>
                <a:lnTo>
                  <a:pt x="97" y="448"/>
                </a:lnTo>
                <a:lnTo>
                  <a:pt x="96" y="448"/>
                </a:lnTo>
                <a:lnTo>
                  <a:pt x="96" y="446"/>
                </a:lnTo>
                <a:lnTo>
                  <a:pt x="97" y="446"/>
                </a:lnTo>
                <a:lnTo>
                  <a:pt x="97" y="445"/>
                </a:lnTo>
                <a:lnTo>
                  <a:pt x="99" y="445"/>
                </a:lnTo>
                <a:lnTo>
                  <a:pt x="99" y="443"/>
                </a:lnTo>
                <a:lnTo>
                  <a:pt x="100" y="440"/>
                </a:lnTo>
                <a:lnTo>
                  <a:pt x="100" y="439"/>
                </a:lnTo>
                <a:lnTo>
                  <a:pt x="100" y="438"/>
                </a:lnTo>
                <a:lnTo>
                  <a:pt x="100" y="436"/>
                </a:lnTo>
                <a:lnTo>
                  <a:pt x="99" y="436"/>
                </a:lnTo>
                <a:lnTo>
                  <a:pt x="99" y="435"/>
                </a:lnTo>
                <a:lnTo>
                  <a:pt x="99" y="433"/>
                </a:lnTo>
                <a:lnTo>
                  <a:pt x="100" y="432"/>
                </a:lnTo>
                <a:lnTo>
                  <a:pt x="100" y="430"/>
                </a:lnTo>
                <a:lnTo>
                  <a:pt x="99" y="429"/>
                </a:lnTo>
                <a:lnTo>
                  <a:pt x="97" y="429"/>
                </a:lnTo>
                <a:lnTo>
                  <a:pt x="97" y="428"/>
                </a:lnTo>
                <a:lnTo>
                  <a:pt x="96" y="426"/>
                </a:lnTo>
                <a:lnTo>
                  <a:pt x="96" y="425"/>
                </a:lnTo>
                <a:lnTo>
                  <a:pt x="96" y="423"/>
                </a:lnTo>
                <a:lnTo>
                  <a:pt x="96" y="422"/>
                </a:lnTo>
                <a:lnTo>
                  <a:pt x="96" y="420"/>
                </a:lnTo>
                <a:lnTo>
                  <a:pt x="96" y="419"/>
                </a:lnTo>
                <a:lnTo>
                  <a:pt x="97" y="419"/>
                </a:lnTo>
                <a:lnTo>
                  <a:pt x="97" y="418"/>
                </a:lnTo>
                <a:lnTo>
                  <a:pt x="97" y="416"/>
                </a:lnTo>
                <a:lnTo>
                  <a:pt x="97" y="415"/>
                </a:lnTo>
                <a:lnTo>
                  <a:pt x="96" y="415"/>
                </a:lnTo>
                <a:lnTo>
                  <a:pt x="94" y="415"/>
                </a:lnTo>
                <a:lnTo>
                  <a:pt x="94" y="413"/>
                </a:lnTo>
                <a:lnTo>
                  <a:pt x="94" y="412"/>
                </a:lnTo>
                <a:lnTo>
                  <a:pt x="93" y="410"/>
                </a:lnTo>
                <a:lnTo>
                  <a:pt x="91" y="410"/>
                </a:lnTo>
                <a:lnTo>
                  <a:pt x="90" y="409"/>
                </a:lnTo>
                <a:lnTo>
                  <a:pt x="89" y="409"/>
                </a:lnTo>
                <a:lnTo>
                  <a:pt x="89" y="410"/>
                </a:lnTo>
                <a:lnTo>
                  <a:pt x="87" y="409"/>
                </a:lnTo>
                <a:lnTo>
                  <a:pt x="86" y="409"/>
                </a:lnTo>
                <a:lnTo>
                  <a:pt x="86" y="408"/>
                </a:lnTo>
                <a:lnTo>
                  <a:pt x="84" y="406"/>
                </a:lnTo>
                <a:lnTo>
                  <a:pt x="83" y="405"/>
                </a:lnTo>
                <a:lnTo>
                  <a:pt x="83" y="403"/>
                </a:lnTo>
                <a:lnTo>
                  <a:pt x="81" y="402"/>
                </a:lnTo>
                <a:lnTo>
                  <a:pt x="83" y="402"/>
                </a:lnTo>
                <a:lnTo>
                  <a:pt x="83" y="400"/>
                </a:lnTo>
                <a:lnTo>
                  <a:pt x="83" y="399"/>
                </a:lnTo>
                <a:lnTo>
                  <a:pt x="81" y="398"/>
                </a:lnTo>
                <a:lnTo>
                  <a:pt x="81" y="396"/>
                </a:lnTo>
                <a:lnTo>
                  <a:pt x="83" y="396"/>
                </a:lnTo>
                <a:lnTo>
                  <a:pt x="83" y="395"/>
                </a:lnTo>
                <a:lnTo>
                  <a:pt x="81" y="395"/>
                </a:lnTo>
                <a:lnTo>
                  <a:pt x="81" y="393"/>
                </a:lnTo>
                <a:lnTo>
                  <a:pt x="81" y="392"/>
                </a:lnTo>
                <a:lnTo>
                  <a:pt x="81" y="390"/>
                </a:lnTo>
                <a:lnTo>
                  <a:pt x="83" y="390"/>
                </a:lnTo>
                <a:lnTo>
                  <a:pt x="83" y="392"/>
                </a:lnTo>
                <a:lnTo>
                  <a:pt x="83" y="390"/>
                </a:lnTo>
                <a:lnTo>
                  <a:pt x="81" y="389"/>
                </a:lnTo>
                <a:lnTo>
                  <a:pt x="81" y="388"/>
                </a:lnTo>
                <a:lnTo>
                  <a:pt x="80" y="388"/>
                </a:lnTo>
                <a:lnTo>
                  <a:pt x="79" y="386"/>
                </a:lnTo>
                <a:lnTo>
                  <a:pt x="79" y="388"/>
                </a:lnTo>
                <a:lnTo>
                  <a:pt x="77" y="388"/>
                </a:lnTo>
                <a:lnTo>
                  <a:pt x="77" y="386"/>
                </a:lnTo>
                <a:lnTo>
                  <a:pt x="76" y="385"/>
                </a:lnTo>
                <a:lnTo>
                  <a:pt x="74" y="383"/>
                </a:lnTo>
                <a:lnTo>
                  <a:pt x="73" y="382"/>
                </a:lnTo>
                <a:lnTo>
                  <a:pt x="71" y="380"/>
                </a:lnTo>
                <a:lnTo>
                  <a:pt x="71" y="379"/>
                </a:lnTo>
                <a:lnTo>
                  <a:pt x="71" y="378"/>
                </a:lnTo>
                <a:lnTo>
                  <a:pt x="70" y="376"/>
                </a:lnTo>
                <a:lnTo>
                  <a:pt x="70" y="375"/>
                </a:lnTo>
                <a:lnTo>
                  <a:pt x="69" y="373"/>
                </a:lnTo>
                <a:lnTo>
                  <a:pt x="69" y="372"/>
                </a:lnTo>
                <a:lnTo>
                  <a:pt x="69" y="370"/>
                </a:lnTo>
                <a:lnTo>
                  <a:pt x="69" y="369"/>
                </a:lnTo>
                <a:lnTo>
                  <a:pt x="67" y="369"/>
                </a:lnTo>
                <a:lnTo>
                  <a:pt x="66" y="369"/>
                </a:lnTo>
                <a:lnTo>
                  <a:pt x="66" y="368"/>
                </a:lnTo>
                <a:lnTo>
                  <a:pt x="64" y="366"/>
                </a:lnTo>
                <a:lnTo>
                  <a:pt x="63" y="366"/>
                </a:lnTo>
                <a:lnTo>
                  <a:pt x="61" y="366"/>
                </a:lnTo>
                <a:lnTo>
                  <a:pt x="61" y="365"/>
                </a:lnTo>
                <a:lnTo>
                  <a:pt x="60" y="363"/>
                </a:lnTo>
                <a:lnTo>
                  <a:pt x="60" y="362"/>
                </a:lnTo>
                <a:lnTo>
                  <a:pt x="59" y="362"/>
                </a:lnTo>
                <a:lnTo>
                  <a:pt x="59" y="360"/>
                </a:lnTo>
                <a:lnTo>
                  <a:pt x="60" y="360"/>
                </a:lnTo>
                <a:lnTo>
                  <a:pt x="61" y="360"/>
                </a:lnTo>
                <a:lnTo>
                  <a:pt x="61" y="359"/>
                </a:lnTo>
                <a:lnTo>
                  <a:pt x="61" y="358"/>
                </a:lnTo>
                <a:lnTo>
                  <a:pt x="61" y="356"/>
                </a:lnTo>
                <a:lnTo>
                  <a:pt x="60" y="355"/>
                </a:lnTo>
                <a:lnTo>
                  <a:pt x="60" y="353"/>
                </a:lnTo>
                <a:lnTo>
                  <a:pt x="60" y="352"/>
                </a:lnTo>
                <a:lnTo>
                  <a:pt x="60" y="350"/>
                </a:lnTo>
                <a:lnTo>
                  <a:pt x="60" y="349"/>
                </a:lnTo>
                <a:lnTo>
                  <a:pt x="61" y="349"/>
                </a:lnTo>
                <a:lnTo>
                  <a:pt x="61" y="348"/>
                </a:lnTo>
                <a:lnTo>
                  <a:pt x="61" y="346"/>
                </a:lnTo>
                <a:lnTo>
                  <a:pt x="61" y="345"/>
                </a:lnTo>
                <a:lnTo>
                  <a:pt x="63" y="345"/>
                </a:lnTo>
                <a:lnTo>
                  <a:pt x="64" y="345"/>
                </a:lnTo>
                <a:lnTo>
                  <a:pt x="64" y="343"/>
                </a:lnTo>
                <a:lnTo>
                  <a:pt x="64" y="342"/>
                </a:lnTo>
                <a:lnTo>
                  <a:pt x="64" y="340"/>
                </a:lnTo>
                <a:lnTo>
                  <a:pt x="64" y="339"/>
                </a:lnTo>
                <a:lnTo>
                  <a:pt x="64" y="338"/>
                </a:lnTo>
                <a:lnTo>
                  <a:pt x="66" y="336"/>
                </a:lnTo>
                <a:lnTo>
                  <a:pt x="66" y="335"/>
                </a:lnTo>
                <a:lnTo>
                  <a:pt x="66" y="333"/>
                </a:lnTo>
                <a:lnTo>
                  <a:pt x="64" y="333"/>
                </a:lnTo>
                <a:lnTo>
                  <a:pt x="64" y="332"/>
                </a:lnTo>
                <a:lnTo>
                  <a:pt x="64" y="330"/>
                </a:lnTo>
                <a:lnTo>
                  <a:pt x="63" y="329"/>
                </a:lnTo>
                <a:lnTo>
                  <a:pt x="64" y="329"/>
                </a:lnTo>
                <a:lnTo>
                  <a:pt x="64" y="327"/>
                </a:lnTo>
                <a:lnTo>
                  <a:pt x="66" y="327"/>
                </a:lnTo>
                <a:lnTo>
                  <a:pt x="66" y="326"/>
                </a:lnTo>
                <a:lnTo>
                  <a:pt x="67" y="326"/>
                </a:lnTo>
                <a:lnTo>
                  <a:pt x="69" y="325"/>
                </a:lnTo>
                <a:lnTo>
                  <a:pt x="69" y="323"/>
                </a:lnTo>
                <a:lnTo>
                  <a:pt x="69" y="322"/>
                </a:lnTo>
                <a:lnTo>
                  <a:pt x="67" y="322"/>
                </a:lnTo>
                <a:lnTo>
                  <a:pt x="67" y="320"/>
                </a:lnTo>
                <a:lnTo>
                  <a:pt x="66" y="320"/>
                </a:lnTo>
                <a:lnTo>
                  <a:pt x="66" y="319"/>
                </a:lnTo>
                <a:lnTo>
                  <a:pt x="66" y="317"/>
                </a:lnTo>
                <a:lnTo>
                  <a:pt x="64" y="317"/>
                </a:lnTo>
                <a:lnTo>
                  <a:pt x="64" y="316"/>
                </a:lnTo>
                <a:lnTo>
                  <a:pt x="64" y="315"/>
                </a:lnTo>
                <a:lnTo>
                  <a:pt x="64" y="313"/>
                </a:lnTo>
                <a:lnTo>
                  <a:pt x="64" y="312"/>
                </a:lnTo>
                <a:lnTo>
                  <a:pt x="64" y="310"/>
                </a:lnTo>
                <a:lnTo>
                  <a:pt x="66" y="310"/>
                </a:lnTo>
                <a:lnTo>
                  <a:pt x="66" y="309"/>
                </a:lnTo>
                <a:lnTo>
                  <a:pt x="66" y="307"/>
                </a:lnTo>
                <a:lnTo>
                  <a:pt x="66" y="305"/>
                </a:lnTo>
                <a:lnTo>
                  <a:pt x="66" y="303"/>
                </a:lnTo>
                <a:lnTo>
                  <a:pt x="64" y="302"/>
                </a:lnTo>
                <a:lnTo>
                  <a:pt x="64" y="300"/>
                </a:lnTo>
                <a:lnTo>
                  <a:pt x="64" y="299"/>
                </a:lnTo>
                <a:lnTo>
                  <a:pt x="63" y="299"/>
                </a:lnTo>
                <a:lnTo>
                  <a:pt x="61" y="299"/>
                </a:lnTo>
                <a:lnTo>
                  <a:pt x="60" y="299"/>
                </a:lnTo>
                <a:lnTo>
                  <a:pt x="59" y="297"/>
                </a:lnTo>
                <a:lnTo>
                  <a:pt x="57" y="297"/>
                </a:lnTo>
                <a:lnTo>
                  <a:pt x="56" y="296"/>
                </a:lnTo>
                <a:lnTo>
                  <a:pt x="54" y="295"/>
                </a:lnTo>
                <a:lnTo>
                  <a:pt x="53" y="293"/>
                </a:lnTo>
                <a:lnTo>
                  <a:pt x="51" y="292"/>
                </a:lnTo>
                <a:lnTo>
                  <a:pt x="50" y="290"/>
                </a:lnTo>
                <a:lnTo>
                  <a:pt x="50" y="289"/>
                </a:lnTo>
                <a:lnTo>
                  <a:pt x="50" y="287"/>
                </a:lnTo>
                <a:lnTo>
                  <a:pt x="49" y="287"/>
                </a:lnTo>
                <a:lnTo>
                  <a:pt x="49" y="285"/>
                </a:lnTo>
                <a:lnTo>
                  <a:pt x="49" y="283"/>
                </a:lnTo>
                <a:lnTo>
                  <a:pt x="47" y="283"/>
                </a:lnTo>
                <a:lnTo>
                  <a:pt x="47" y="282"/>
                </a:lnTo>
                <a:lnTo>
                  <a:pt x="47" y="280"/>
                </a:lnTo>
                <a:lnTo>
                  <a:pt x="47" y="279"/>
                </a:lnTo>
                <a:lnTo>
                  <a:pt x="47" y="277"/>
                </a:lnTo>
                <a:lnTo>
                  <a:pt x="46" y="277"/>
                </a:lnTo>
                <a:lnTo>
                  <a:pt x="46" y="276"/>
                </a:lnTo>
                <a:lnTo>
                  <a:pt x="44" y="275"/>
                </a:lnTo>
                <a:lnTo>
                  <a:pt x="44" y="273"/>
                </a:lnTo>
                <a:lnTo>
                  <a:pt x="43" y="273"/>
                </a:lnTo>
                <a:lnTo>
                  <a:pt x="41" y="273"/>
                </a:lnTo>
                <a:lnTo>
                  <a:pt x="40" y="272"/>
                </a:lnTo>
                <a:lnTo>
                  <a:pt x="40" y="270"/>
                </a:lnTo>
                <a:lnTo>
                  <a:pt x="40" y="269"/>
                </a:lnTo>
                <a:lnTo>
                  <a:pt x="39" y="269"/>
                </a:lnTo>
                <a:lnTo>
                  <a:pt x="39" y="267"/>
                </a:lnTo>
                <a:lnTo>
                  <a:pt x="37" y="267"/>
                </a:lnTo>
                <a:lnTo>
                  <a:pt x="37" y="266"/>
                </a:lnTo>
                <a:lnTo>
                  <a:pt x="37" y="265"/>
                </a:lnTo>
                <a:lnTo>
                  <a:pt x="36" y="263"/>
                </a:lnTo>
                <a:lnTo>
                  <a:pt x="36" y="262"/>
                </a:lnTo>
                <a:lnTo>
                  <a:pt x="34" y="262"/>
                </a:lnTo>
                <a:lnTo>
                  <a:pt x="33" y="260"/>
                </a:lnTo>
                <a:lnTo>
                  <a:pt x="33" y="259"/>
                </a:lnTo>
                <a:lnTo>
                  <a:pt x="33" y="257"/>
                </a:lnTo>
                <a:lnTo>
                  <a:pt x="33" y="256"/>
                </a:lnTo>
                <a:lnTo>
                  <a:pt x="33" y="255"/>
                </a:lnTo>
                <a:lnTo>
                  <a:pt x="31" y="253"/>
                </a:lnTo>
                <a:lnTo>
                  <a:pt x="30" y="253"/>
                </a:lnTo>
                <a:lnTo>
                  <a:pt x="30" y="252"/>
                </a:lnTo>
                <a:lnTo>
                  <a:pt x="31" y="252"/>
                </a:lnTo>
                <a:lnTo>
                  <a:pt x="31" y="250"/>
                </a:lnTo>
                <a:lnTo>
                  <a:pt x="31" y="249"/>
                </a:lnTo>
                <a:lnTo>
                  <a:pt x="30" y="249"/>
                </a:lnTo>
                <a:lnTo>
                  <a:pt x="29" y="247"/>
                </a:lnTo>
                <a:lnTo>
                  <a:pt x="27" y="246"/>
                </a:lnTo>
                <a:lnTo>
                  <a:pt x="27" y="245"/>
                </a:lnTo>
                <a:lnTo>
                  <a:pt x="26" y="245"/>
                </a:lnTo>
                <a:lnTo>
                  <a:pt x="26" y="243"/>
                </a:lnTo>
                <a:lnTo>
                  <a:pt x="27" y="243"/>
                </a:lnTo>
                <a:lnTo>
                  <a:pt x="27" y="242"/>
                </a:lnTo>
                <a:lnTo>
                  <a:pt x="29" y="240"/>
                </a:lnTo>
                <a:lnTo>
                  <a:pt x="30" y="240"/>
                </a:lnTo>
                <a:lnTo>
                  <a:pt x="30" y="239"/>
                </a:lnTo>
                <a:lnTo>
                  <a:pt x="31" y="239"/>
                </a:lnTo>
                <a:lnTo>
                  <a:pt x="30" y="237"/>
                </a:lnTo>
                <a:lnTo>
                  <a:pt x="30" y="236"/>
                </a:lnTo>
                <a:lnTo>
                  <a:pt x="31" y="235"/>
                </a:lnTo>
                <a:lnTo>
                  <a:pt x="33" y="233"/>
                </a:lnTo>
                <a:lnTo>
                  <a:pt x="33" y="232"/>
                </a:lnTo>
                <a:lnTo>
                  <a:pt x="33" y="230"/>
                </a:lnTo>
                <a:lnTo>
                  <a:pt x="33" y="229"/>
                </a:lnTo>
                <a:lnTo>
                  <a:pt x="31" y="227"/>
                </a:lnTo>
                <a:lnTo>
                  <a:pt x="30" y="226"/>
                </a:lnTo>
                <a:lnTo>
                  <a:pt x="30" y="225"/>
                </a:lnTo>
                <a:lnTo>
                  <a:pt x="30" y="223"/>
                </a:lnTo>
                <a:lnTo>
                  <a:pt x="30" y="222"/>
                </a:lnTo>
                <a:lnTo>
                  <a:pt x="30" y="220"/>
                </a:lnTo>
                <a:lnTo>
                  <a:pt x="30" y="219"/>
                </a:lnTo>
                <a:lnTo>
                  <a:pt x="30" y="217"/>
                </a:lnTo>
                <a:lnTo>
                  <a:pt x="29" y="217"/>
                </a:lnTo>
                <a:lnTo>
                  <a:pt x="27" y="217"/>
                </a:lnTo>
                <a:lnTo>
                  <a:pt x="27" y="216"/>
                </a:lnTo>
                <a:lnTo>
                  <a:pt x="27" y="215"/>
                </a:lnTo>
                <a:lnTo>
                  <a:pt x="26" y="215"/>
                </a:lnTo>
                <a:lnTo>
                  <a:pt x="26" y="213"/>
                </a:lnTo>
                <a:lnTo>
                  <a:pt x="26" y="212"/>
                </a:lnTo>
                <a:lnTo>
                  <a:pt x="27" y="212"/>
                </a:lnTo>
                <a:lnTo>
                  <a:pt x="27" y="210"/>
                </a:lnTo>
                <a:lnTo>
                  <a:pt x="27" y="209"/>
                </a:lnTo>
                <a:lnTo>
                  <a:pt x="26" y="209"/>
                </a:lnTo>
                <a:lnTo>
                  <a:pt x="26" y="207"/>
                </a:lnTo>
                <a:lnTo>
                  <a:pt x="26" y="206"/>
                </a:lnTo>
                <a:lnTo>
                  <a:pt x="24" y="205"/>
                </a:lnTo>
                <a:lnTo>
                  <a:pt x="23" y="205"/>
                </a:lnTo>
                <a:lnTo>
                  <a:pt x="23" y="203"/>
                </a:lnTo>
                <a:lnTo>
                  <a:pt x="21" y="203"/>
                </a:lnTo>
                <a:lnTo>
                  <a:pt x="21" y="202"/>
                </a:lnTo>
                <a:lnTo>
                  <a:pt x="21" y="200"/>
                </a:lnTo>
                <a:lnTo>
                  <a:pt x="21" y="199"/>
                </a:lnTo>
                <a:lnTo>
                  <a:pt x="21" y="197"/>
                </a:lnTo>
                <a:lnTo>
                  <a:pt x="21" y="196"/>
                </a:lnTo>
                <a:lnTo>
                  <a:pt x="23" y="195"/>
                </a:lnTo>
                <a:lnTo>
                  <a:pt x="23" y="193"/>
                </a:lnTo>
                <a:lnTo>
                  <a:pt x="24" y="193"/>
                </a:lnTo>
                <a:lnTo>
                  <a:pt x="24" y="192"/>
                </a:lnTo>
                <a:lnTo>
                  <a:pt x="23" y="192"/>
                </a:lnTo>
                <a:lnTo>
                  <a:pt x="21" y="192"/>
                </a:lnTo>
                <a:lnTo>
                  <a:pt x="21" y="190"/>
                </a:lnTo>
                <a:lnTo>
                  <a:pt x="21" y="189"/>
                </a:lnTo>
                <a:lnTo>
                  <a:pt x="21" y="187"/>
                </a:lnTo>
                <a:lnTo>
                  <a:pt x="20" y="187"/>
                </a:lnTo>
                <a:lnTo>
                  <a:pt x="20" y="186"/>
                </a:lnTo>
                <a:lnTo>
                  <a:pt x="19" y="186"/>
                </a:lnTo>
                <a:lnTo>
                  <a:pt x="17" y="184"/>
                </a:lnTo>
                <a:lnTo>
                  <a:pt x="17" y="183"/>
                </a:lnTo>
                <a:lnTo>
                  <a:pt x="17" y="182"/>
                </a:lnTo>
                <a:lnTo>
                  <a:pt x="17" y="180"/>
                </a:lnTo>
                <a:lnTo>
                  <a:pt x="16" y="180"/>
                </a:lnTo>
                <a:lnTo>
                  <a:pt x="16" y="179"/>
                </a:lnTo>
                <a:lnTo>
                  <a:pt x="16" y="177"/>
                </a:lnTo>
                <a:lnTo>
                  <a:pt x="17" y="177"/>
                </a:lnTo>
                <a:lnTo>
                  <a:pt x="17" y="176"/>
                </a:lnTo>
                <a:lnTo>
                  <a:pt x="17" y="174"/>
                </a:lnTo>
                <a:lnTo>
                  <a:pt x="17" y="173"/>
                </a:lnTo>
                <a:lnTo>
                  <a:pt x="16" y="172"/>
                </a:lnTo>
                <a:lnTo>
                  <a:pt x="14" y="172"/>
                </a:lnTo>
                <a:lnTo>
                  <a:pt x="14" y="170"/>
                </a:lnTo>
                <a:lnTo>
                  <a:pt x="14" y="169"/>
                </a:lnTo>
                <a:lnTo>
                  <a:pt x="14" y="167"/>
                </a:lnTo>
                <a:lnTo>
                  <a:pt x="13" y="166"/>
                </a:lnTo>
                <a:lnTo>
                  <a:pt x="13" y="164"/>
                </a:lnTo>
                <a:lnTo>
                  <a:pt x="13" y="163"/>
                </a:lnTo>
                <a:lnTo>
                  <a:pt x="13" y="162"/>
                </a:lnTo>
                <a:lnTo>
                  <a:pt x="11" y="162"/>
                </a:lnTo>
                <a:lnTo>
                  <a:pt x="10" y="160"/>
                </a:lnTo>
                <a:lnTo>
                  <a:pt x="9" y="160"/>
                </a:lnTo>
                <a:lnTo>
                  <a:pt x="9" y="159"/>
                </a:lnTo>
                <a:lnTo>
                  <a:pt x="7" y="159"/>
                </a:lnTo>
                <a:lnTo>
                  <a:pt x="7" y="157"/>
                </a:lnTo>
                <a:lnTo>
                  <a:pt x="9" y="157"/>
                </a:lnTo>
                <a:lnTo>
                  <a:pt x="9" y="156"/>
                </a:lnTo>
                <a:lnTo>
                  <a:pt x="10" y="154"/>
                </a:lnTo>
                <a:lnTo>
                  <a:pt x="10" y="153"/>
                </a:lnTo>
                <a:lnTo>
                  <a:pt x="11" y="153"/>
                </a:lnTo>
                <a:lnTo>
                  <a:pt x="11" y="152"/>
                </a:lnTo>
                <a:lnTo>
                  <a:pt x="11" y="150"/>
                </a:lnTo>
                <a:lnTo>
                  <a:pt x="11" y="149"/>
                </a:lnTo>
                <a:lnTo>
                  <a:pt x="10" y="147"/>
                </a:lnTo>
                <a:lnTo>
                  <a:pt x="9" y="146"/>
                </a:lnTo>
                <a:lnTo>
                  <a:pt x="9" y="144"/>
                </a:lnTo>
                <a:lnTo>
                  <a:pt x="9" y="143"/>
                </a:lnTo>
                <a:lnTo>
                  <a:pt x="9" y="142"/>
                </a:lnTo>
                <a:lnTo>
                  <a:pt x="7" y="140"/>
                </a:lnTo>
                <a:lnTo>
                  <a:pt x="7" y="139"/>
                </a:lnTo>
                <a:lnTo>
                  <a:pt x="7" y="137"/>
                </a:lnTo>
                <a:lnTo>
                  <a:pt x="6" y="136"/>
                </a:lnTo>
                <a:lnTo>
                  <a:pt x="6" y="134"/>
                </a:lnTo>
                <a:lnTo>
                  <a:pt x="4" y="133"/>
                </a:lnTo>
                <a:lnTo>
                  <a:pt x="3" y="133"/>
                </a:lnTo>
                <a:lnTo>
                  <a:pt x="3" y="132"/>
                </a:lnTo>
                <a:lnTo>
                  <a:pt x="4" y="132"/>
                </a:lnTo>
                <a:lnTo>
                  <a:pt x="4" y="130"/>
                </a:lnTo>
                <a:lnTo>
                  <a:pt x="4" y="129"/>
                </a:lnTo>
                <a:lnTo>
                  <a:pt x="3" y="127"/>
                </a:lnTo>
                <a:lnTo>
                  <a:pt x="1" y="127"/>
                </a:lnTo>
                <a:lnTo>
                  <a:pt x="1" y="126"/>
                </a:lnTo>
                <a:lnTo>
                  <a:pt x="1" y="124"/>
                </a:lnTo>
                <a:lnTo>
                  <a:pt x="1" y="123"/>
                </a:lnTo>
                <a:lnTo>
                  <a:pt x="1" y="122"/>
                </a:lnTo>
                <a:lnTo>
                  <a:pt x="3" y="122"/>
                </a:lnTo>
                <a:lnTo>
                  <a:pt x="3" y="120"/>
                </a:lnTo>
                <a:lnTo>
                  <a:pt x="1" y="119"/>
                </a:lnTo>
                <a:lnTo>
                  <a:pt x="1" y="117"/>
                </a:lnTo>
                <a:lnTo>
                  <a:pt x="0" y="117"/>
                </a:lnTo>
                <a:lnTo>
                  <a:pt x="0" y="116"/>
                </a:lnTo>
                <a:lnTo>
                  <a:pt x="0" y="113"/>
                </a:lnTo>
                <a:lnTo>
                  <a:pt x="0" y="112"/>
                </a:lnTo>
                <a:lnTo>
                  <a:pt x="0" y="113"/>
                </a:lnTo>
                <a:lnTo>
                  <a:pt x="1" y="113"/>
                </a:lnTo>
                <a:lnTo>
                  <a:pt x="3" y="113"/>
                </a:lnTo>
                <a:lnTo>
                  <a:pt x="3" y="112"/>
                </a:lnTo>
                <a:lnTo>
                  <a:pt x="4" y="112"/>
                </a:lnTo>
                <a:lnTo>
                  <a:pt x="4" y="113"/>
                </a:lnTo>
                <a:lnTo>
                  <a:pt x="4" y="114"/>
                </a:lnTo>
                <a:lnTo>
                  <a:pt x="6" y="114"/>
                </a:lnTo>
                <a:lnTo>
                  <a:pt x="6" y="116"/>
                </a:lnTo>
                <a:lnTo>
                  <a:pt x="7" y="116"/>
                </a:lnTo>
                <a:lnTo>
                  <a:pt x="9" y="116"/>
                </a:lnTo>
                <a:lnTo>
                  <a:pt x="10" y="116"/>
                </a:lnTo>
                <a:lnTo>
                  <a:pt x="11" y="117"/>
                </a:lnTo>
                <a:lnTo>
                  <a:pt x="11" y="116"/>
                </a:lnTo>
                <a:lnTo>
                  <a:pt x="13" y="116"/>
                </a:lnTo>
                <a:lnTo>
                  <a:pt x="13" y="114"/>
                </a:lnTo>
                <a:lnTo>
                  <a:pt x="14" y="114"/>
                </a:lnTo>
                <a:lnTo>
                  <a:pt x="14" y="113"/>
                </a:lnTo>
                <a:lnTo>
                  <a:pt x="14" y="112"/>
                </a:lnTo>
                <a:lnTo>
                  <a:pt x="14" y="110"/>
                </a:lnTo>
                <a:lnTo>
                  <a:pt x="14" y="109"/>
                </a:lnTo>
                <a:lnTo>
                  <a:pt x="14" y="107"/>
                </a:lnTo>
                <a:lnTo>
                  <a:pt x="14" y="106"/>
                </a:lnTo>
                <a:lnTo>
                  <a:pt x="16" y="106"/>
                </a:lnTo>
                <a:lnTo>
                  <a:pt x="16" y="104"/>
                </a:lnTo>
                <a:lnTo>
                  <a:pt x="16" y="103"/>
                </a:lnTo>
                <a:lnTo>
                  <a:pt x="14" y="103"/>
                </a:lnTo>
                <a:lnTo>
                  <a:pt x="14" y="102"/>
                </a:lnTo>
                <a:lnTo>
                  <a:pt x="13" y="102"/>
                </a:lnTo>
                <a:lnTo>
                  <a:pt x="13" y="100"/>
                </a:lnTo>
                <a:lnTo>
                  <a:pt x="14" y="100"/>
                </a:lnTo>
                <a:lnTo>
                  <a:pt x="14" y="99"/>
                </a:lnTo>
                <a:lnTo>
                  <a:pt x="13" y="97"/>
                </a:lnTo>
                <a:lnTo>
                  <a:pt x="13" y="96"/>
                </a:lnTo>
                <a:lnTo>
                  <a:pt x="11" y="96"/>
                </a:lnTo>
                <a:lnTo>
                  <a:pt x="11" y="94"/>
                </a:lnTo>
                <a:lnTo>
                  <a:pt x="10" y="94"/>
                </a:lnTo>
                <a:lnTo>
                  <a:pt x="11" y="93"/>
                </a:lnTo>
                <a:lnTo>
                  <a:pt x="13" y="92"/>
                </a:lnTo>
                <a:lnTo>
                  <a:pt x="13" y="90"/>
                </a:lnTo>
                <a:lnTo>
                  <a:pt x="13" y="89"/>
                </a:lnTo>
                <a:lnTo>
                  <a:pt x="11" y="89"/>
                </a:lnTo>
                <a:lnTo>
                  <a:pt x="11" y="87"/>
                </a:lnTo>
                <a:lnTo>
                  <a:pt x="10" y="86"/>
                </a:lnTo>
                <a:lnTo>
                  <a:pt x="10" y="84"/>
                </a:lnTo>
                <a:lnTo>
                  <a:pt x="10" y="83"/>
                </a:lnTo>
                <a:lnTo>
                  <a:pt x="11" y="83"/>
                </a:lnTo>
                <a:lnTo>
                  <a:pt x="11" y="82"/>
                </a:lnTo>
                <a:lnTo>
                  <a:pt x="13" y="82"/>
                </a:lnTo>
                <a:lnTo>
                  <a:pt x="11" y="80"/>
                </a:lnTo>
                <a:lnTo>
                  <a:pt x="10" y="79"/>
                </a:lnTo>
                <a:lnTo>
                  <a:pt x="10" y="77"/>
                </a:lnTo>
                <a:lnTo>
                  <a:pt x="10" y="76"/>
                </a:lnTo>
                <a:lnTo>
                  <a:pt x="9" y="76"/>
                </a:lnTo>
                <a:lnTo>
                  <a:pt x="10" y="74"/>
                </a:lnTo>
                <a:lnTo>
                  <a:pt x="10" y="73"/>
                </a:lnTo>
                <a:lnTo>
                  <a:pt x="9" y="73"/>
                </a:lnTo>
                <a:lnTo>
                  <a:pt x="9" y="72"/>
                </a:lnTo>
                <a:lnTo>
                  <a:pt x="9" y="70"/>
                </a:lnTo>
                <a:lnTo>
                  <a:pt x="10" y="69"/>
                </a:lnTo>
                <a:lnTo>
                  <a:pt x="11" y="69"/>
                </a:lnTo>
                <a:lnTo>
                  <a:pt x="13" y="70"/>
                </a:lnTo>
                <a:lnTo>
                  <a:pt x="14" y="70"/>
                </a:lnTo>
                <a:lnTo>
                  <a:pt x="16" y="70"/>
                </a:lnTo>
                <a:lnTo>
                  <a:pt x="16" y="69"/>
                </a:lnTo>
                <a:lnTo>
                  <a:pt x="16" y="67"/>
                </a:lnTo>
                <a:lnTo>
                  <a:pt x="16" y="66"/>
                </a:lnTo>
                <a:lnTo>
                  <a:pt x="16" y="64"/>
                </a:lnTo>
                <a:lnTo>
                  <a:pt x="14" y="64"/>
                </a:lnTo>
                <a:lnTo>
                  <a:pt x="14" y="63"/>
                </a:lnTo>
                <a:lnTo>
                  <a:pt x="16" y="63"/>
                </a:lnTo>
                <a:lnTo>
                  <a:pt x="16" y="62"/>
                </a:lnTo>
                <a:lnTo>
                  <a:pt x="17" y="62"/>
                </a:lnTo>
                <a:lnTo>
                  <a:pt x="19" y="62"/>
                </a:lnTo>
                <a:lnTo>
                  <a:pt x="20" y="62"/>
                </a:lnTo>
                <a:lnTo>
                  <a:pt x="20" y="60"/>
                </a:lnTo>
                <a:lnTo>
                  <a:pt x="21" y="59"/>
                </a:lnTo>
                <a:lnTo>
                  <a:pt x="23" y="57"/>
                </a:lnTo>
                <a:lnTo>
                  <a:pt x="24" y="57"/>
                </a:lnTo>
                <a:lnTo>
                  <a:pt x="26" y="57"/>
                </a:lnTo>
                <a:lnTo>
                  <a:pt x="26" y="56"/>
                </a:lnTo>
                <a:lnTo>
                  <a:pt x="27" y="56"/>
                </a:lnTo>
                <a:lnTo>
                  <a:pt x="29" y="56"/>
                </a:lnTo>
                <a:lnTo>
                  <a:pt x="30" y="54"/>
                </a:lnTo>
                <a:lnTo>
                  <a:pt x="30" y="53"/>
                </a:lnTo>
                <a:lnTo>
                  <a:pt x="30" y="52"/>
                </a:lnTo>
                <a:lnTo>
                  <a:pt x="31" y="50"/>
                </a:lnTo>
                <a:lnTo>
                  <a:pt x="31" y="49"/>
                </a:lnTo>
                <a:lnTo>
                  <a:pt x="33" y="49"/>
                </a:lnTo>
                <a:lnTo>
                  <a:pt x="34" y="49"/>
                </a:lnTo>
                <a:lnTo>
                  <a:pt x="34" y="50"/>
                </a:lnTo>
                <a:lnTo>
                  <a:pt x="36" y="50"/>
                </a:lnTo>
                <a:lnTo>
                  <a:pt x="37" y="50"/>
                </a:lnTo>
                <a:lnTo>
                  <a:pt x="39" y="50"/>
                </a:lnTo>
                <a:lnTo>
                  <a:pt x="39" y="49"/>
                </a:lnTo>
                <a:lnTo>
                  <a:pt x="40" y="49"/>
                </a:lnTo>
                <a:lnTo>
                  <a:pt x="40" y="47"/>
                </a:lnTo>
                <a:lnTo>
                  <a:pt x="40" y="46"/>
                </a:lnTo>
                <a:lnTo>
                  <a:pt x="41" y="46"/>
                </a:lnTo>
                <a:lnTo>
                  <a:pt x="41" y="44"/>
                </a:lnTo>
                <a:lnTo>
                  <a:pt x="41" y="43"/>
                </a:lnTo>
                <a:lnTo>
                  <a:pt x="41" y="41"/>
                </a:lnTo>
                <a:lnTo>
                  <a:pt x="41" y="40"/>
                </a:lnTo>
                <a:lnTo>
                  <a:pt x="43" y="40"/>
                </a:lnTo>
                <a:lnTo>
                  <a:pt x="43" y="41"/>
                </a:lnTo>
                <a:lnTo>
                  <a:pt x="44" y="41"/>
                </a:lnTo>
                <a:lnTo>
                  <a:pt x="43" y="41"/>
                </a:lnTo>
                <a:lnTo>
                  <a:pt x="43" y="43"/>
                </a:lnTo>
                <a:lnTo>
                  <a:pt x="44" y="43"/>
                </a:lnTo>
                <a:lnTo>
                  <a:pt x="44" y="44"/>
                </a:lnTo>
                <a:lnTo>
                  <a:pt x="47" y="46"/>
                </a:lnTo>
                <a:lnTo>
                  <a:pt x="47" y="47"/>
                </a:lnTo>
                <a:lnTo>
                  <a:pt x="49" y="47"/>
                </a:lnTo>
                <a:lnTo>
                  <a:pt x="49" y="49"/>
                </a:lnTo>
                <a:lnTo>
                  <a:pt x="50" y="49"/>
                </a:lnTo>
                <a:lnTo>
                  <a:pt x="51" y="49"/>
                </a:lnTo>
                <a:lnTo>
                  <a:pt x="51" y="50"/>
                </a:lnTo>
                <a:lnTo>
                  <a:pt x="53" y="50"/>
                </a:lnTo>
                <a:lnTo>
                  <a:pt x="54" y="50"/>
                </a:lnTo>
                <a:lnTo>
                  <a:pt x="54" y="52"/>
                </a:lnTo>
                <a:lnTo>
                  <a:pt x="56" y="52"/>
                </a:lnTo>
                <a:lnTo>
                  <a:pt x="57" y="52"/>
                </a:lnTo>
                <a:lnTo>
                  <a:pt x="59" y="52"/>
                </a:lnTo>
                <a:lnTo>
                  <a:pt x="59" y="50"/>
                </a:lnTo>
                <a:lnTo>
                  <a:pt x="60" y="50"/>
                </a:lnTo>
                <a:lnTo>
                  <a:pt x="60" y="52"/>
                </a:lnTo>
                <a:lnTo>
                  <a:pt x="61" y="52"/>
                </a:lnTo>
                <a:lnTo>
                  <a:pt x="63" y="50"/>
                </a:lnTo>
                <a:lnTo>
                  <a:pt x="64" y="50"/>
                </a:lnTo>
                <a:lnTo>
                  <a:pt x="66" y="50"/>
                </a:lnTo>
                <a:lnTo>
                  <a:pt x="67" y="49"/>
                </a:lnTo>
                <a:lnTo>
                  <a:pt x="67" y="47"/>
                </a:lnTo>
                <a:lnTo>
                  <a:pt x="69" y="47"/>
                </a:lnTo>
                <a:lnTo>
                  <a:pt x="69" y="46"/>
                </a:lnTo>
                <a:lnTo>
                  <a:pt x="69" y="44"/>
                </a:lnTo>
                <a:lnTo>
                  <a:pt x="67" y="44"/>
                </a:lnTo>
                <a:lnTo>
                  <a:pt x="67" y="41"/>
                </a:lnTo>
                <a:lnTo>
                  <a:pt x="67" y="40"/>
                </a:lnTo>
                <a:lnTo>
                  <a:pt x="67" y="39"/>
                </a:lnTo>
                <a:lnTo>
                  <a:pt x="69" y="39"/>
                </a:lnTo>
                <a:lnTo>
                  <a:pt x="69" y="37"/>
                </a:lnTo>
                <a:lnTo>
                  <a:pt x="70" y="37"/>
                </a:lnTo>
                <a:lnTo>
                  <a:pt x="70" y="36"/>
                </a:lnTo>
                <a:lnTo>
                  <a:pt x="70" y="34"/>
                </a:lnTo>
                <a:lnTo>
                  <a:pt x="70" y="33"/>
                </a:lnTo>
                <a:lnTo>
                  <a:pt x="70" y="31"/>
                </a:lnTo>
                <a:lnTo>
                  <a:pt x="69" y="30"/>
                </a:lnTo>
                <a:lnTo>
                  <a:pt x="69" y="29"/>
                </a:lnTo>
                <a:lnTo>
                  <a:pt x="69" y="27"/>
                </a:lnTo>
                <a:lnTo>
                  <a:pt x="69" y="26"/>
                </a:lnTo>
                <a:lnTo>
                  <a:pt x="69" y="24"/>
                </a:lnTo>
                <a:lnTo>
                  <a:pt x="69" y="23"/>
                </a:lnTo>
                <a:lnTo>
                  <a:pt x="67" y="21"/>
                </a:lnTo>
                <a:lnTo>
                  <a:pt x="67" y="20"/>
                </a:lnTo>
                <a:lnTo>
                  <a:pt x="67" y="19"/>
                </a:lnTo>
                <a:lnTo>
                  <a:pt x="67" y="17"/>
                </a:lnTo>
                <a:lnTo>
                  <a:pt x="67" y="16"/>
                </a:lnTo>
                <a:lnTo>
                  <a:pt x="69" y="16"/>
                </a:lnTo>
                <a:lnTo>
                  <a:pt x="69" y="14"/>
                </a:lnTo>
                <a:lnTo>
                  <a:pt x="70" y="14"/>
                </a:lnTo>
                <a:lnTo>
                  <a:pt x="70" y="13"/>
                </a:lnTo>
                <a:lnTo>
                  <a:pt x="71" y="13"/>
                </a:lnTo>
                <a:lnTo>
                  <a:pt x="71" y="11"/>
                </a:lnTo>
                <a:lnTo>
                  <a:pt x="73" y="11"/>
                </a:lnTo>
                <a:lnTo>
                  <a:pt x="74" y="13"/>
                </a:lnTo>
                <a:lnTo>
                  <a:pt x="76" y="14"/>
                </a:lnTo>
                <a:lnTo>
                  <a:pt x="76" y="16"/>
                </a:lnTo>
                <a:lnTo>
                  <a:pt x="77" y="16"/>
                </a:lnTo>
                <a:lnTo>
                  <a:pt x="79" y="14"/>
                </a:lnTo>
                <a:lnTo>
                  <a:pt x="80" y="16"/>
                </a:lnTo>
                <a:lnTo>
                  <a:pt x="83" y="16"/>
                </a:lnTo>
                <a:lnTo>
                  <a:pt x="84" y="16"/>
                </a:lnTo>
                <a:lnTo>
                  <a:pt x="86" y="14"/>
                </a:lnTo>
                <a:lnTo>
                  <a:pt x="87" y="16"/>
                </a:lnTo>
                <a:lnTo>
                  <a:pt x="89" y="14"/>
                </a:lnTo>
                <a:lnTo>
                  <a:pt x="90" y="14"/>
                </a:lnTo>
                <a:lnTo>
                  <a:pt x="91" y="14"/>
                </a:lnTo>
                <a:lnTo>
                  <a:pt x="93" y="13"/>
                </a:lnTo>
                <a:lnTo>
                  <a:pt x="94" y="11"/>
                </a:lnTo>
                <a:lnTo>
                  <a:pt x="96" y="11"/>
                </a:lnTo>
                <a:lnTo>
                  <a:pt x="96" y="13"/>
                </a:lnTo>
                <a:lnTo>
                  <a:pt x="96" y="11"/>
                </a:lnTo>
                <a:lnTo>
                  <a:pt x="97" y="11"/>
                </a:lnTo>
                <a:lnTo>
                  <a:pt x="97" y="10"/>
                </a:lnTo>
                <a:lnTo>
                  <a:pt x="99" y="10"/>
                </a:lnTo>
                <a:lnTo>
                  <a:pt x="99" y="9"/>
                </a:lnTo>
                <a:lnTo>
                  <a:pt x="99" y="7"/>
                </a:lnTo>
                <a:lnTo>
                  <a:pt x="100" y="6"/>
                </a:lnTo>
                <a:lnTo>
                  <a:pt x="101" y="4"/>
                </a:lnTo>
                <a:lnTo>
                  <a:pt x="103" y="4"/>
                </a:lnTo>
                <a:lnTo>
                  <a:pt x="104" y="6"/>
                </a:lnTo>
                <a:lnTo>
                  <a:pt x="106" y="7"/>
                </a:lnTo>
                <a:lnTo>
                  <a:pt x="106" y="9"/>
                </a:lnTo>
                <a:lnTo>
                  <a:pt x="104" y="9"/>
                </a:lnTo>
                <a:lnTo>
                  <a:pt x="106" y="10"/>
                </a:lnTo>
                <a:lnTo>
                  <a:pt x="106" y="9"/>
                </a:lnTo>
                <a:lnTo>
                  <a:pt x="107" y="9"/>
                </a:lnTo>
                <a:lnTo>
                  <a:pt x="107" y="7"/>
                </a:lnTo>
                <a:lnTo>
                  <a:pt x="107" y="6"/>
                </a:lnTo>
                <a:lnTo>
                  <a:pt x="109" y="6"/>
                </a:lnTo>
                <a:lnTo>
                  <a:pt x="110" y="6"/>
                </a:lnTo>
                <a:lnTo>
                  <a:pt x="111" y="4"/>
                </a:lnTo>
                <a:lnTo>
                  <a:pt x="113" y="4"/>
                </a:lnTo>
                <a:lnTo>
                  <a:pt x="114" y="4"/>
                </a:lnTo>
                <a:lnTo>
                  <a:pt x="114" y="6"/>
                </a:lnTo>
                <a:lnTo>
                  <a:pt x="116" y="6"/>
                </a:lnTo>
                <a:lnTo>
                  <a:pt x="117" y="6"/>
                </a:lnTo>
                <a:lnTo>
                  <a:pt x="117" y="7"/>
                </a:lnTo>
                <a:lnTo>
                  <a:pt x="119" y="7"/>
                </a:lnTo>
                <a:lnTo>
                  <a:pt x="119" y="9"/>
                </a:lnTo>
                <a:lnTo>
                  <a:pt x="120" y="9"/>
                </a:lnTo>
                <a:lnTo>
                  <a:pt x="121" y="9"/>
                </a:lnTo>
                <a:lnTo>
                  <a:pt x="123" y="9"/>
                </a:lnTo>
                <a:lnTo>
                  <a:pt x="123" y="10"/>
                </a:lnTo>
                <a:lnTo>
                  <a:pt x="124" y="9"/>
                </a:lnTo>
                <a:lnTo>
                  <a:pt x="126" y="7"/>
                </a:lnTo>
                <a:lnTo>
                  <a:pt x="127" y="7"/>
                </a:lnTo>
                <a:lnTo>
                  <a:pt x="129" y="7"/>
                </a:lnTo>
                <a:lnTo>
                  <a:pt x="130" y="7"/>
                </a:lnTo>
                <a:lnTo>
                  <a:pt x="132" y="7"/>
                </a:lnTo>
                <a:lnTo>
                  <a:pt x="132" y="6"/>
                </a:lnTo>
                <a:lnTo>
                  <a:pt x="133" y="6"/>
                </a:lnTo>
                <a:lnTo>
                  <a:pt x="134" y="4"/>
                </a:lnTo>
                <a:lnTo>
                  <a:pt x="136" y="4"/>
                </a:lnTo>
                <a:lnTo>
                  <a:pt x="137" y="3"/>
                </a:lnTo>
                <a:lnTo>
                  <a:pt x="139" y="3"/>
                </a:lnTo>
                <a:lnTo>
                  <a:pt x="140" y="1"/>
                </a:lnTo>
                <a:lnTo>
                  <a:pt x="140" y="0"/>
                </a:lnTo>
                <a:lnTo>
                  <a:pt x="142" y="1"/>
                </a:lnTo>
                <a:lnTo>
                  <a:pt x="140" y="1"/>
                </a:lnTo>
                <a:lnTo>
                  <a:pt x="140" y="3"/>
                </a:lnTo>
                <a:lnTo>
                  <a:pt x="142" y="3"/>
                </a:lnTo>
                <a:lnTo>
                  <a:pt x="143" y="3"/>
                </a:lnTo>
                <a:lnTo>
                  <a:pt x="144" y="3"/>
                </a:lnTo>
                <a:lnTo>
                  <a:pt x="144" y="4"/>
                </a:lnTo>
                <a:lnTo>
                  <a:pt x="144" y="3"/>
                </a:lnTo>
                <a:lnTo>
                  <a:pt x="146" y="4"/>
                </a:lnTo>
                <a:lnTo>
                  <a:pt x="147" y="6"/>
                </a:lnTo>
                <a:lnTo>
                  <a:pt x="149" y="6"/>
                </a:lnTo>
                <a:lnTo>
                  <a:pt x="149" y="7"/>
                </a:lnTo>
                <a:lnTo>
                  <a:pt x="150" y="7"/>
                </a:lnTo>
                <a:lnTo>
                  <a:pt x="150" y="9"/>
                </a:lnTo>
                <a:lnTo>
                  <a:pt x="152" y="9"/>
                </a:lnTo>
                <a:lnTo>
                  <a:pt x="152" y="10"/>
                </a:lnTo>
                <a:lnTo>
                  <a:pt x="153" y="10"/>
                </a:lnTo>
                <a:lnTo>
                  <a:pt x="153" y="9"/>
                </a:lnTo>
                <a:lnTo>
                  <a:pt x="154" y="9"/>
                </a:lnTo>
                <a:lnTo>
                  <a:pt x="154" y="7"/>
                </a:lnTo>
                <a:lnTo>
                  <a:pt x="156" y="9"/>
                </a:lnTo>
                <a:lnTo>
                  <a:pt x="157" y="10"/>
                </a:lnTo>
                <a:lnTo>
                  <a:pt x="159" y="10"/>
                </a:lnTo>
                <a:lnTo>
                  <a:pt x="159" y="11"/>
                </a:lnTo>
                <a:lnTo>
                  <a:pt x="160" y="11"/>
                </a:lnTo>
                <a:lnTo>
                  <a:pt x="160" y="13"/>
                </a:lnTo>
              </a:path>
            </a:pathLst>
          </a:custGeom>
          <a:solidFill>
            <a:schemeClr val="bg1"/>
          </a:solidFill>
          <a:ln w="3175" cmpd="sng">
            <a:solidFill>
              <a:srgbClr val="808080"/>
            </a:solidFill>
            <a:prstDash val="solid"/>
            <a:round/>
            <a:headEnd/>
            <a:tailEnd/>
          </a:ln>
        </p:spPr>
        <p:txBody>
          <a:bodyPr/>
          <a:lstStyle/>
          <a:p>
            <a:endParaRPr lang="en-US"/>
          </a:p>
        </p:txBody>
      </p:sp>
      <p:sp>
        <p:nvSpPr>
          <p:cNvPr id="14740" name="Freeform 1004"/>
          <p:cNvSpPr>
            <a:spLocks/>
          </p:cNvSpPr>
          <p:nvPr/>
        </p:nvSpPr>
        <p:spPr bwMode="auto">
          <a:xfrm>
            <a:off x="4137025" y="3748088"/>
            <a:ext cx="247650" cy="420687"/>
          </a:xfrm>
          <a:custGeom>
            <a:avLst/>
            <a:gdLst>
              <a:gd name="T0" fmla="*/ 110 w 210"/>
              <a:gd name="T1" fmla="*/ 7 h 491"/>
              <a:gd name="T2" fmla="*/ 110 w 210"/>
              <a:gd name="T3" fmla="*/ 10 h 491"/>
              <a:gd name="T4" fmla="*/ 113 w 210"/>
              <a:gd name="T5" fmla="*/ 30 h 491"/>
              <a:gd name="T6" fmla="*/ 119 w 210"/>
              <a:gd name="T7" fmla="*/ 45 h 491"/>
              <a:gd name="T8" fmla="*/ 129 w 210"/>
              <a:gd name="T9" fmla="*/ 62 h 491"/>
              <a:gd name="T10" fmla="*/ 131 w 210"/>
              <a:gd name="T11" fmla="*/ 76 h 491"/>
              <a:gd name="T12" fmla="*/ 133 w 210"/>
              <a:gd name="T13" fmla="*/ 89 h 491"/>
              <a:gd name="T14" fmla="*/ 133 w 210"/>
              <a:gd name="T15" fmla="*/ 102 h 491"/>
              <a:gd name="T16" fmla="*/ 143 w 210"/>
              <a:gd name="T17" fmla="*/ 122 h 491"/>
              <a:gd name="T18" fmla="*/ 154 w 210"/>
              <a:gd name="T19" fmla="*/ 139 h 491"/>
              <a:gd name="T20" fmla="*/ 159 w 210"/>
              <a:gd name="T21" fmla="*/ 146 h 491"/>
              <a:gd name="T22" fmla="*/ 163 w 210"/>
              <a:gd name="T23" fmla="*/ 159 h 491"/>
              <a:gd name="T24" fmla="*/ 160 w 210"/>
              <a:gd name="T25" fmla="*/ 169 h 491"/>
              <a:gd name="T26" fmla="*/ 163 w 210"/>
              <a:gd name="T27" fmla="*/ 188 h 491"/>
              <a:gd name="T28" fmla="*/ 171 w 210"/>
              <a:gd name="T29" fmla="*/ 203 h 491"/>
              <a:gd name="T30" fmla="*/ 177 w 210"/>
              <a:gd name="T31" fmla="*/ 212 h 491"/>
              <a:gd name="T32" fmla="*/ 170 w 210"/>
              <a:gd name="T33" fmla="*/ 218 h 491"/>
              <a:gd name="T34" fmla="*/ 174 w 210"/>
              <a:gd name="T35" fmla="*/ 238 h 491"/>
              <a:gd name="T36" fmla="*/ 183 w 210"/>
              <a:gd name="T37" fmla="*/ 253 h 491"/>
              <a:gd name="T38" fmla="*/ 190 w 210"/>
              <a:gd name="T39" fmla="*/ 266 h 491"/>
              <a:gd name="T40" fmla="*/ 192 w 210"/>
              <a:gd name="T41" fmla="*/ 278 h 491"/>
              <a:gd name="T42" fmla="*/ 192 w 210"/>
              <a:gd name="T43" fmla="*/ 289 h 491"/>
              <a:gd name="T44" fmla="*/ 186 w 210"/>
              <a:gd name="T45" fmla="*/ 296 h 491"/>
              <a:gd name="T46" fmla="*/ 192 w 210"/>
              <a:gd name="T47" fmla="*/ 312 h 491"/>
              <a:gd name="T48" fmla="*/ 206 w 210"/>
              <a:gd name="T49" fmla="*/ 325 h 491"/>
              <a:gd name="T50" fmla="*/ 209 w 210"/>
              <a:gd name="T51" fmla="*/ 326 h 491"/>
              <a:gd name="T52" fmla="*/ 209 w 210"/>
              <a:gd name="T53" fmla="*/ 338 h 491"/>
              <a:gd name="T54" fmla="*/ 210 w 210"/>
              <a:gd name="T55" fmla="*/ 349 h 491"/>
              <a:gd name="T56" fmla="*/ 204 w 210"/>
              <a:gd name="T57" fmla="*/ 361 h 491"/>
              <a:gd name="T58" fmla="*/ 207 w 210"/>
              <a:gd name="T59" fmla="*/ 372 h 491"/>
              <a:gd name="T60" fmla="*/ 204 w 210"/>
              <a:gd name="T61" fmla="*/ 383 h 491"/>
              <a:gd name="T62" fmla="*/ 192 w 210"/>
              <a:gd name="T63" fmla="*/ 383 h 491"/>
              <a:gd name="T64" fmla="*/ 186 w 210"/>
              <a:gd name="T65" fmla="*/ 378 h 491"/>
              <a:gd name="T66" fmla="*/ 174 w 210"/>
              <a:gd name="T67" fmla="*/ 386 h 491"/>
              <a:gd name="T68" fmla="*/ 174 w 210"/>
              <a:gd name="T69" fmla="*/ 398 h 491"/>
              <a:gd name="T70" fmla="*/ 177 w 210"/>
              <a:gd name="T71" fmla="*/ 411 h 491"/>
              <a:gd name="T72" fmla="*/ 182 w 210"/>
              <a:gd name="T73" fmla="*/ 418 h 491"/>
              <a:gd name="T74" fmla="*/ 176 w 210"/>
              <a:gd name="T75" fmla="*/ 419 h 491"/>
              <a:gd name="T76" fmla="*/ 167 w 210"/>
              <a:gd name="T77" fmla="*/ 412 h 491"/>
              <a:gd name="T78" fmla="*/ 153 w 210"/>
              <a:gd name="T79" fmla="*/ 418 h 491"/>
              <a:gd name="T80" fmla="*/ 147 w 210"/>
              <a:gd name="T81" fmla="*/ 428 h 491"/>
              <a:gd name="T82" fmla="*/ 144 w 210"/>
              <a:gd name="T83" fmla="*/ 441 h 491"/>
              <a:gd name="T84" fmla="*/ 133 w 210"/>
              <a:gd name="T85" fmla="*/ 435 h 491"/>
              <a:gd name="T86" fmla="*/ 134 w 210"/>
              <a:gd name="T87" fmla="*/ 446 h 491"/>
              <a:gd name="T88" fmla="*/ 129 w 210"/>
              <a:gd name="T89" fmla="*/ 456 h 491"/>
              <a:gd name="T90" fmla="*/ 124 w 210"/>
              <a:gd name="T91" fmla="*/ 464 h 491"/>
              <a:gd name="T92" fmla="*/ 116 w 210"/>
              <a:gd name="T93" fmla="*/ 471 h 491"/>
              <a:gd name="T94" fmla="*/ 101 w 210"/>
              <a:gd name="T95" fmla="*/ 472 h 491"/>
              <a:gd name="T96" fmla="*/ 93 w 210"/>
              <a:gd name="T97" fmla="*/ 481 h 491"/>
              <a:gd name="T98" fmla="*/ 83 w 210"/>
              <a:gd name="T99" fmla="*/ 491 h 491"/>
              <a:gd name="T100" fmla="*/ 70 w 210"/>
              <a:gd name="T101" fmla="*/ 489 h 491"/>
              <a:gd name="T102" fmla="*/ 59 w 210"/>
              <a:gd name="T103" fmla="*/ 489 h 491"/>
              <a:gd name="T104" fmla="*/ 46 w 210"/>
              <a:gd name="T105" fmla="*/ 484 h 491"/>
              <a:gd name="T106" fmla="*/ 34 w 210"/>
              <a:gd name="T107" fmla="*/ 482 h 491"/>
              <a:gd name="T108" fmla="*/ 21 w 210"/>
              <a:gd name="T109" fmla="*/ 485 h 491"/>
              <a:gd name="T110" fmla="*/ 16 w 210"/>
              <a:gd name="T111" fmla="*/ 476 h 491"/>
              <a:gd name="T112" fmla="*/ 14 w 210"/>
              <a:gd name="T113" fmla="*/ 462 h 491"/>
              <a:gd name="T114" fmla="*/ 10 w 210"/>
              <a:gd name="T115" fmla="*/ 451 h 491"/>
              <a:gd name="T116" fmla="*/ 4 w 210"/>
              <a:gd name="T117" fmla="*/ 438 h 4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0"/>
              <a:gd name="T178" fmla="*/ 0 h 491"/>
              <a:gd name="T179" fmla="*/ 210 w 210"/>
              <a:gd name="T180" fmla="*/ 491 h 4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0" h="491">
                <a:moveTo>
                  <a:pt x="103" y="0"/>
                </a:moveTo>
                <a:lnTo>
                  <a:pt x="104" y="0"/>
                </a:lnTo>
                <a:lnTo>
                  <a:pt x="104" y="2"/>
                </a:lnTo>
                <a:lnTo>
                  <a:pt x="104" y="3"/>
                </a:lnTo>
                <a:lnTo>
                  <a:pt x="106" y="3"/>
                </a:lnTo>
                <a:lnTo>
                  <a:pt x="106" y="5"/>
                </a:lnTo>
                <a:lnTo>
                  <a:pt x="107" y="5"/>
                </a:lnTo>
                <a:lnTo>
                  <a:pt x="109" y="5"/>
                </a:lnTo>
                <a:lnTo>
                  <a:pt x="110" y="6"/>
                </a:lnTo>
                <a:lnTo>
                  <a:pt x="110" y="7"/>
                </a:lnTo>
                <a:lnTo>
                  <a:pt x="111" y="7"/>
                </a:lnTo>
                <a:lnTo>
                  <a:pt x="111" y="9"/>
                </a:lnTo>
                <a:lnTo>
                  <a:pt x="113" y="9"/>
                </a:lnTo>
                <a:lnTo>
                  <a:pt x="114" y="9"/>
                </a:lnTo>
                <a:lnTo>
                  <a:pt x="114" y="10"/>
                </a:lnTo>
                <a:lnTo>
                  <a:pt x="114" y="9"/>
                </a:lnTo>
                <a:lnTo>
                  <a:pt x="113" y="9"/>
                </a:lnTo>
                <a:lnTo>
                  <a:pt x="113" y="10"/>
                </a:lnTo>
                <a:lnTo>
                  <a:pt x="111" y="10"/>
                </a:lnTo>
                <a:lnTo>
                  <a:pt x="110" y="10"/>
                </a:lnTo>
                <a:lnTo>
                  <a:pt x="109" y="12"/>
                </a:lnTo>
                <a:lnTo>
                  <a:pt x="109" y="13"/>
                </a:lnTo>
                <a:lnTo>
                  <a:pt x="109" y="15"/>
                </a:lnTo>
                <a:lnTo>
                  <a:pt x="109" y="16"/>
                </a:lnTo>
                <a:lnTo>
                  <a:pt x="109" y="19"/>
                </a:lnTo>
                <a:lnTo>
                  <a:pt x="109" y="20"/>
                </a:lnTo>
                <a:lnTo>
                  <a:pt x="110" y="22"/>
                </a:lnTo>
                <a:lnTo>
                  <a:pt x="110" y="23"/>
                </a:lnTo>
                <a:lnTo>
                  <a:pt x="111" y="27"/>
                </a:lnTo>
                <a:lnTo>
                  <a:pt x="113" y="30"/>
                </a:lnTo>
                <a:lnTo>
                  <a:pt x="114" y="33"/>
                </a:lnTo>
                <a:lnTo>
                  <a:pt x="114" y="35"/>
                </a:lnTo>
                <a:lnTo>
                  <a:pt x="116" y="36"/>
                </a:lnTo>
                <a:lnTo>
                  <a:pt x="116" y="37"/>
                </a:lnTo>
                <a:lnTo>
                  <a:pt x="116" y="39"/>
                </a:lnTo>
                <a:lnTo>
                  <a:pt x="117" y="39"/>
                </a:lnTo>
                <a:lnTo>
                  <a:pt x="117" y="40"/>
                </a:lnTo>
                <a:lnTo>
                  <a:pt x="117" y="42"/>
                </a:lnTo>
                <a:lnTo>
                  <a:pt x="119" y="43"/>
                </a:lnTo>
                <a:lnTo>
                  <a:pt x="119" y="45"/>
                </a:lnTo>
                <a:lnTo>
                  <a:pt x="120" y="46"/>
                </a:lnTo>
                <a:lnTo>
                  <a:pt x="120" y="47"/>
                </a:lnTo>
                <a:lnTo>
                  <a:pt x="121" y="49"/>
                </a:lnTo>
                <a:lnTo>
                  <a:pt x="121" y="50"/>
                </a:lnTo>
                <a:lnTo>
                  <a:pt x="123" y="53"/>
                </a:lnTo>
                <a:lnTo>
                  <a:pt x="124" y="55"/>
                </a:lnTo>
                <a:lnTo>
                  <a:pt x="124" y="56"/>
                </a:lnTo>
                <a:lnTo>
                  <a:pt x="126" y="56"/>
                </a:lnTo>
                <a:lnTo>
                  <a:pt x="127" y="59"/>
                </a:lnTo>
                <a:lnTo>
                  <a:pt x="129" y="62"/>
                </a:lnTo>
                <a:lnTo>
                  <a:pt x="130" y="65"/>
                </a:lnTo>
                <a:lnTo>
                  <a:pt x="130" y="66"/>
                </a:lnTo>
                <a:lnTo>
                  <a:pt x="131" y="67"/>
                </a:lnTo>
                <a:lnTo>
                  <a:pt x="131" y="69"/>
                </a:lnTo>
                <a:lnTo>
                  <a:pt x="133" y="70"/>
                </a:lnTo>
                <a:lnTo>
                  <a:pt x="133" y="72"/>
                </a:lnTo>
                <a:lnTo>
                  <a:pt x="133" y="73"/>
                </a:lnTo>
                <a:lnTo>
                  <a:pt x="131" y="73"/>
                </a:lnTo>
                <a:lnTo>
                  <a:pt x="131" y="75"/>
                </a:lnTo>
                <a:lnTo>
                  <a:pt x="131" y="76"/>
                </a:lnTo>
                <a:lnTo>
                  <a:pt x="131" y="77"/>
                </a:lnTo>
                <a:lnTo>
                  <a:pt x="130" y="77"/>
                </a:lnTo>
                <a:lnTo>
                  <a:pt x="130" y="79"/>
                </a:lnTo>
                <a:lnTo>
                  <a:pt x="130" y="80"/>
                </a:lnTo>
                <a:lnTo>
                  <a:pt x="130" y="82"/>
                </a:lnTo>
                <a:lnTo>
                  <a:pt x="130" y="83"/>
                </a:lnTo>
                <a:lnTo>
                  <a:pt x="131" y="85"/>
                </a:lnTo>
                <a:lnTo>
                  <a:pt x="131" y="86"/>
                </a:lnTo>
                <a:lnTo>
                  <a:pt x="131" y="87"/>
                </a:lnTo>
                <a:lnTo>
                  <a:pt x="133" y="89"/>
                </a:lnTo>
                <a:lnTo>
                  <a:pt x="133" y="90"/>
                </a:lnTo>
                <a:lnTo>
                  <a:pt x="134" y="92"/>
                </a:lnTo>
                <a:lnTo>
                  <a:pt x="134" y="93"/>
                </a:lnTo>
                <a:lnTo>
                  <a:pt x="134" y="95"/>
                </a:lnTo>
                <a:lnTo>
                  <a:pt x="133" y="95"/>
                </a:lnTo>
                <a:lnTo>
                  <a:pt x="133" y="96"/>
                </a:lnTo>
                <a:lnTo>
                  <a:pt x="133" y="97"/>
                </a:lnTo>
                <a:lnTo>
                  <a:pt x="133" y="99"/>
                </a:lnTo>
                <a:lnTo>
                  <a:pt x="131" y="100"/>
                </a:lnTo>
                <a:lnTo>
                  <a:pt x="133" y="102"/>
                </a:lnTo>
                <a:lnTo>
                  <a:pt x="133" y="103"/>
                </a:lnTo>
                <a:lnTo>
                  <a:pt x="133" y="105"/>
                </a:lnTo>
                <a:lnTo>
                  <a:pt x="134" y="106"/>
                </a:lnTo>
                <a:lnTo>
                  <a:pt x="134" y="107"/>
                </a:lnTo>
                <a:lnTo>
                  <a:pt x="136" y="109"/>
                </a:lnTo>
                <a:lnTo>
                  <a:pt x="136" y="110"/>
                </a:lnTo>
                <a:lnTo>
                  <a:pt x="137" y="113"/>
                </a:lnTo>
                <a:lnTo>
                  <a:pt x="139" y="115"/>
                </a:lnTo>
                <a:lnTo>
                  <a:pt x="140" y="116"/>
                </a:lnTo>
                <a:lnTo>
                  <a:pt x="143" y="122"/>
                </a:lnTo>
                <a:lnTo>
                  <a:pt x="144" y="123"/>
                </a:lnTo>
                <a:lnTo>
                  <a:pt x="144" y="125"/>
                </a:lnTo>
                <a:lnTo>
                  <a:pt x="146" y="126"/>
                </a:lnTo>
                <a:lnTo>
                  <a:pt x="147" y="129"/>
                </a:lnTo>
                <a:lnTo>
                  <a:pt x="149" y="129"/>
                </a:lnTo>
                <a:lnTo>
                  <a:pt x="150" y="132"/>
                </a:lnTo>
                <a:lnTo>
                  <a:pt x="150" y="133"/>
                </a:lnTo>
                <a:lnTo>
                  <a:pt x="151" y="135"/>
                </a:lnTo>
                <a:lnTo>
                  <a:pt x="153" y="136"/>
                </a:lnTo>
                <a:lnTo>
                  <a:pt x="154" y="139"/>
                </a:lnTo>
                <a:lnTo>
                  <a:pt x="156" y="139"/>
                </a:lnTo>
                <a:lnTo>
                  <a:pt x="156" y="140"/>
                </a:lnTo>
                <a:lnTo>
                  <a:pt x="157" y="142"/>
                </a:lnTo>
                <a:lnTo>
                  <a:pt x="157" y="143"/>
                </a:lnTo>
                <a:lnTo>
                  <a:pt x="159" y="143"/>
                </a:lnTo>
                <a:lnTo>
                  <a:pt x="159" y="145"/>
                </a:lnTo>
                <a:lnTo>
                  <a:pt x="160" y="145"/>
                </a:lnTo>
                <a:lnTo>
                  <a:pt x="161" y="145"/>
                </a:lnTo>
                <a:lnTo>
                  <a:pt x="160" y="146"/>
                </a:lnTo>
                <a:lnTo>
                  <a:pt x="159" y="146"/>
                </a:lnTo>
                <a:lnTo>
                  <a:pt x="157" y="148"/>
                </a:lnTo>
                <a:lnTo>
                  <a:pt x="157" y="149"/>
                </a:lnTo>
                <a:lnTo>
                  <a:pt x="157" y="150"/>
                </a:lnTo>
                <a:lnTo>
                  <a:pt x="159" y="152"/>
                </a:lnTo>
                <a:lnTo>
                  <a:pt x="160" y="153"/>
                </a:lnTo>
                <a:lnTo>
                  <a:pt x="160" y="156"/>
                </a:lnTo>
                <a:lnTo>
                  <a:pt x="161" y="156"/>
                </a:lnTo>
                <a:lnTo>
                  <a:pt x="161" y="158"/>
                </a:lnTo>
                <a:lnTo>
                  <a:pt x="163" y="158"/>
                </a:lnTo>
                <a:lnTo>
                  <a:pt x="163" y="159"/>
                </a:lnTo>
                <a:lnTo>
                  <a:pt x="164" y="159"/>
                </a:lnTo>
                <a:lnTo>
                  <a:pt x="164" y="160"/>
                </a:lnTo>
                <a:lnTo>
                  <a:pt x="164" y="163"/>
                </a:lnTo>
                <a:lnTo>
                  <a:pt x="166" y="165"/>
                </a:lnTo>
                <a:lnTo>
                  <a:pt x="166" y="166"/>
                </a:lnTo>
                <a:lnTo>
                  <a:pt x="166" y="168"/>
                </a:lnTo>
                <a:lnTo>
                  <a:pt x="164" y="169"/>
                </a:lnTo>
                <a:lnTo>
                  <a:pt x="163" y="169"/>
                </a:lnTo>
                <a:lnTo>
                  <a:pt x="161" y="169"/>
                </a:lnTo>
                <a:lnTo>
                  <a:pt x="160" y="169"/>
                </a:lnTo>
                <a:lnTo>
                  <a:pt x="160" y="170"/>
                </a:lnTo>
                <a:lnTo>
                  <a:pt x="159" y="170"/>
                </a:lnTo>
                <a:lnTo>
                  <a:pt x="159" y="172"/>
                </a:lnTo>
                <a:lnTo>
                  <a:pt x="159" y="176"/>
                </a:lnTo>
                <a:lnTo>
                  <a:pt x="159" y="179"/>
                </a:lnTo>
                <a:lnTo>
                  <a:pt x="160" y="180"/>
                </a:lnTo>
                <a:lnTo>
                  <a:pt x="160" y="182"/>
                </a:lnTo>
                <a:lnTo>
                  <a:pt x="161" y="183"/>
                </a:lnTo>
                <a:lnTo>
                  <a:pt x="161" y="185"/>
                </a:lnTo>
                <a:lnTo>
                  <a:pt x="163" y="188"/>
                </a:lnTo>
                <a:lnTo>
                  <a:pt x="164" y="192"/>
                </a:lnTo>
                <a:lnTo>
                  <a:pt x="166" y="193"/>
                </a:lnTo>
                <a:lnTo>
                  <a:pt x="166" y="195"/>
                </a:lnTo>
                <a:lnTo>
                  <a:pt x="167" y="196"/>
                </a:lnTo>
                <a:lnTo>
                  <a:pt x="167" y="198"/>
                </a:lnTo>
                <a:lnTo>
                  <a:pt x="169" y="198"/>
                </a:lnTo>
                <a:lnTo>
                  <a:pt x="169" y="200"/>
                </a:lnTo>
                <a:lnTo>
                  <a:pt x="170" y="202"/>
                </a:lnTo>
                <a:lnTo>
                  <a:pt x="171" y="202"/>
                </a:lnTo>
                <a:lnTo>
                  <a:pt x="171" y="203"/>
                </a:lnTo>
                <a:lnTo>
                  <a:pt x="173" y="205"/>
                </a:lnTo>
                <a:lnTo>
                  <a:pt x="173" y="206"/>
                </a:lnTo>
                <a:lnTo>
                  <a:pt x="174" y="208"/>
                </a:lnTo>
                <a:lnTo>
                  <a:pt x="176" y="209"/>
                </a:lnTo>
                <a:lnTo>
                  <a:pt x="176" y="210"/>
                </a:lnTo>
                <a:lnTo>
                  <a:pt x="177" y="210"/>
                </a:lnTo>
                <a:lnTo>
                  <a:pt x="179" y="209"/>
                </a:lnTo>
                <a:lnTo>
                  <a:pt x="179" y="210"/>
                </a:lnTo>
                <a:lnTo>
                  <a:pt x="179" y="212"/>
                </a:lnTo>
                <a:lnTo>
                  <a:pt x="177" y="212"/>
                </a:lnTo>
                <a:lnTo>
                  <a:pt x="177" y="213"/>
                </a:lnTo>
                <a:lnTo>
                  <a:pt x="179" y="213"/>
                </a:lnTo>
                <a:lnTo>
                  <a:pt x="177" y="213"/>
                </a:lnTo>
                <a:lnTo>
                  <a:pt x="177" y="215"/>
                </a:lnTo>
                <a:lnTo>
                  <a:pt x="176" y="216"/>
                </a:lnTo>
                <a:lnTo>
                  <a:pt x="174" y="216"/>
                </a:lnTo>
                <a:lnTo>
                  <a:pt x="173" y="215"/>
                </a:lnTo>
                <a:lnTo>
                  <a:pt x="171" y="215"/>
                </a:lnTo>
                <a:lnTo>
                  <a:pt x="170" y="216"/>
                </a:lnTo>
                <a:lnTo>
                  <a:pt x="170" y="218"/>
                </a:lnTo>
                <a:lnTo>
                  <a:pt x="169" y="220"/>
                </a:lnTo>
                <a:lnTo>
                  <a:pt x="169" y="222"/>
                </a:lnTo>
                <a:lnTo>
                  <a:pt x="170" y="225"/>
                </a:lnTo>
                <a:lnTo>
                  <a:pt x="170" y="226"/>
                </a:lnTo>
                <a:lnTo>
                  <a:pt x="170" y="228"/>
                </a:lnTo>
                <a:lnTo>
                  <a:pt x="171" y="229"/>
                </a:lnTo>
                <a:lnTo>
                  <a:pt x="171" y="230"/>
                </a:lnTo>
                <a:lnTo>
                  <a:pt x="173" y="233"/>
                </a:lnTo>
                <a:lnTo>
                  <a:pt x="173" y="235"/>
                </a:lnTo>
                <a:lnTo>
                  <a:pt x="174" y="238"/>
                </a:lnTo>
                <a:lnTo>
                  <a:pt x="176" y="239"/>
                </a:lnTo>
                <a:lnTo>
                  <a:pt x="176" y="240"/>
                </a:lnTo>
                <a:lnTo>
                  <a:pt x="177" y="243"/>
                </a:lnTo>
                <a:lnTo>
                  <a:pt x="177" y="245"/>
                </a:lnTo>
                <a:lnTo>
                  <a:pt x="179" y="246"/>
                </a:lnTo>
                <a:lnTo>
                  <a:pt x="179" y="248"/>
                </a:lnTo>
                <a:lnTo>
                  <a:pt x="180" y="248"/>
                </a:lnTo>
                <a:lnTo>
                  <a:pt x="180" y="249"/>
                </a:lnTo>
                <a:lnTo>
                  <a:pt x="182" y="250"/>
                </a:lnTo>
                <a:lnTo>
                  <a:pt x="183" y="253"/>
                </a:lnTo>
                <a:lnTo>
                  <a:pt x="184" y="255"/>
                </a:lnTo>
                <a:lnTo>
                  <a:pt x="184" y="256"/>
                </a:lnTo>
                <a:lnTo>
                  <a:pt x="186" y="258"/>
                </a:lnTo>
                <a:lnTo>
                  <a:pt x="186" y="259"/>
                </a:lnTo>
                <a:lnTo>
                  <a:pt x="187" y="260"/>
                </a:lnTo>
                <a:lnTo>
                  <a:pt x="187" y="262"/>
                </a:lnTo>
                <a:lnTo>
                  <a:pt x="189" y="262"/>
                </a:lnTo>
                <a:lnTo>
                  <a:pt x="190" y="263"/>
                </a:lnTo>
                <a:lnTo>
                  <a:pt x="190" y="265"/>
                </a:lnTo>
                <a:lnTo>
                  <a:pt x="190" y="266"/>
                </a:lnTo>
                <a:lnTo>
                  <a:pt x="189" y="266"/>
                </a:lnTo>
                <a:lnTo>
                  <a:pt x="189" y="268"/>
                </a:lnTo>
                <a:lnTo>
                  <a:pt x="187" y="269"/>
                </a:lnTo>
                <a:lnTo>
                  <a:pt x="187" y="270"/>
                </a:lnTo>
                <a:lnTo>
                  <a:pt x="189" y="272"/>
                </a:lnTo>
                <a:lnTo>
                  <a:pt x="189" y="273"/>
                </a:lnTo>
                <a:lnTo>
                  <a:pt x="189" y="275"/>
                </a:lnTo>
                <a:lnTo>
                  <a:pt x="190" y="276"/>
                </a:lnTo>
                <a:lnTo>
                  <a:pt x="192" y="276"/>
                </a:lnTo>
                <a:lnTo>
                  <a:pt x="192" y="278"/>
                </a:lnTo>
                <a:lnTo>
                  <a:pt x="192" y="279"/>
                </a:lnTo>
                <a:lnTo>
                  <a:pt x="190" y="280"/>
                </a:lnTo>
                <a:lnTo>
                  <a:pt x="189" y="280"/>
                </a:lnTo>
                <a:lnTo>
                  <a:pt x="189" y="282"/>
                </a:lnTo>
                <a:lnTo>
                  <a:pt x="189" y="283"/>
                </a:lnTo>
                <a:lnTo>
                  <a:pt x="189" y="285"/>
                </a:lnTo>
                <a:lnTo>
                  <a:pt x="190" y="286"/>
                </a:lnTo>
                <a:lnTo>
                  <a:pt x="190" y="288"/>
                </a:lnTo>
                <a:lnTo>
                  <a:pt x="190" y="289"/>
                </a:lnTo>
                <a:lnTo>
                  <a:pt x="192" y="289"/>
                </a:lnTo>
                <a:lnTo>
                  <a:pt x="193" y="289"/>
                </a:lnTo>
                <a:lnTo>
                  <a:pt x="193" y="291"/>
                </a:lnTo>
                <a:lnTo>
                  <a:pt x="192" y="291"/>
                </a:lnTo>
                <a:lnTo>
                  <a:pt x="190" y="292"/>
                </a:lnTo>
                <a:lnTo>
                  <a:pt x="189" y="292"/>
                </a:lnTo>
                <a:lnTo>
                  <a:pt x="187" y="292"/>
                </a:lnTo>
                <a:lnTo>
                  <a:pt x="186" y="292"/>
                </a:lnTo>
                <a:lnTo>
                  <a:pt x="186" y="293"/>
                </a:lnTo>
                <a:lnTo>
                  <a:pt x="186" y="295"/>
                </a:lnTo>
                <a:lnTo>
                  <a:pt x="186" y="296"/>
                </a:lnTo>
                <a:lnTo>
                  <a:pt x="186" y="298"/>
                </a:lnTo>
                <a:lnTo>
                  <a:pt x="186" y="299"/>
                </a:lnTo>
                <a:lnTo>
                  <a:pt x="186" y="301"/>
                </a:lnTo>
                <a:lnTo>
                  <a:pt x="186" y="302"/>
                </a:lnTo>
                <a:lnTo>
                  <a:pt x="187" y="303"/>
                </a:lnTo>
                <a:lnTo>
                  <a:pt x="189" y="305"/>
                </a:lnTo>
                <a:lnTo>
                  <a:pt x="189" y="306"/>
                </a:lnTo>
                <a:lnTo>
                  <a:pt x="190" y="308"/>
                </a:lnTo>
                <a:lnTo>
                  <a:pt x="192" y="311"/>
                </a:lnTo>
                <a:lnTo>
                  <a:pt x="192" y="312"/>
                </a:lnTo>
                <a:lnTo>
                  <a:pt x="193" y="313"/>
                </a:lnTo>
                <a:lnTo>
                  <a:pt x="193" y="315"/>
                </a:lnTo>
                <a:lnTo>
                  <a:pt x="193" y="316"/>
                </a:lnTo>
                <a:lnTo>
                  <a:pt x="196" y="318"/>
                </a:lnTo>
                <a:lnTo>
                  <a:pt x="196" y="319"/>
                </a:lnTo>
                <a:lnTo>
                  <a:pt x="199" y="321"/>
                </a:lnTo>
                <a:lnTo>
                  <a:pt x="200" y="322"/>
                </a:lnTo>
                <a:lnTo>
                  <a:pt x="202" y="323"/>
                </a:lnTo>
                <a:lnTo>
                  <a:pt x="203" y="325"/>
                </a:lnTo>
                <a:lnTo>
                  <a:pt x="206" y="325"/>
                </a:lnTo>
                <a:lnTo>
                  <a:pt x="206" y="323"/>
                </a:lnTo>
                <a:lnTo>
                  <a:pt x="206" y="322"/>
                </a:lnTo>
                <a:lnTo>
                  <a:pt x="207" y="322"/>
                </a:lnTo>
                <a:lnTo>
                  <a:pt x="207" y="321"/>
                </a:lnTo>
                <a:lnTo>
                  <a:pt x="209" y="321"/>
                </a:lnTo>
                <a:lnTo>
                  <a:pt x="207" y="322"/>
                </a:lnTo>
                <a:lnTo>
                  <a:pt x="207" y="323"/>
                </a:lnTo>
                <a:lnTo>
                  <a:pt x="207" y="325"/>
                </a:lnTo>
                <a:lnTo>
                  <a:pt x="209" y="325"/>
                </a:lnTo>
                <a:lnTo>
                  <a:pt x="209" y="326"/>
                </a:lnTo>
                <a:lnTo>
                  <a:pt x="210" y="328"/>
                </a:lnTo>
                <a:lnTo>
                  <a:pt x="210" y="329"/>
                </a:lnTo>
                <a:lnTo>
                  <a:pt x="209" y="329"/>
                </a:lnTo>
                <a:lnTo>
                  <a:pt x="207" y="329"/>
                </a:lnTo>
                <a:lnTo>
                  <a:pt x="207" y="331"/>
                </a:lnTo>
                <a:lnTo>
                  <a:pt x="207" y="332"/>
                </a:lnTo>
                <a:lnTo>
                  <a:pt x="207" y="333"/>
                </a:lnTo>
                <a:lnTo>
                  <a:pt x="207" y="335"/>
                </a:lnTo>
                <a:lnTo>
                  <a:pt x="207" y="336"/>
                </a:lnTo>
                <a:lnTo>
                  <a:pt x="209" y="338"/>
                </a:lnTo>
                <a:lnTo>
                  <a:pt x="209" y="339"/>
                </a:lnTo>
                <a:lnTo>
                  <a:pt x="207" y="341"/>
                </a:lnTo>
                <a:lnTo>
                  <a:pt x="207" y="342"/>
                </a:lnTo>
                <a:lnTo>
                  <a:pt x="209" y="343"/>
                </a:lnTo>
                <a:lnTo>
                  <a:pt x="210" y="343"/>
                </a:lnTo>
                <a:lnTo>
                  <a:pt x="210" y="345"/>
                </a:lnTo>
                <a:lnTo>
                  <a:pt x="210" y="346"/>
                </a:lnTo>
                <a:lnTo>
                  <a:pt x="210" y="348"/>
                </a:lnTo>
                <a:lnTo>
                  <a:pt x="209" y="348"/>
                </a:lnTo>
                <a:lnTo>
                  <a:pt x="210" y="349"/>
                </a:lnTo>
                <a:lnTo>
                  <a:pt x="210" y="351"/>
                </a:lnTo>
                <a:lnTo>
                  <a:pt x="210" y="352"/>
                </a:lnTo>
                <a:lnTo>
                  <a:pt x="210" y="353"/>
                </a:lnTo>
                <a:lnTo>
                  <a:pt x="209" y="353"/>
                </a:lnTo>
                <a:lnTo>
                  <a:pt x="209" y="355"/>
                </a:lnTo>
                <a:lnTo>
                  <a:pt x="207" y="355"/>
                </a:lnTo>
                <a:lnTo>
                  <a:pt x="207" y="356"/>
                </a:lnTo>
                <a:lnTo>
                  <a:pt x="206" y="356"/>
                </a:lnTo>
                <a:lnTo>
                  <a:pt x="206" y="358"/>
                </a:lnTo>
                <a:lnTo>
                  <a:pt x="204" y="361"/>
                </a:lnTo>
                <a:lnTo>
                  <a:pt x="204" y="362"/>
                </a:lnTo>
                <a:lnTo>
                  <a:pt x="204" y="363"/>
                </a:lnTo>
                <a:lnTo>
                  <a:pt x="204" y="365"/>
                </a:lnTo>
                <a:lnTo>
                  <a:pt x="206" y="365"/>
                </a:lnTo>
                <a:lnTo>
                  <a:pt x="206" y="366"/>
                </a:lnTo>
                <a:lnTo>
                  <a:pt x="206" y="368"/>
                </a:lnTo>
                <a:lnTo>
                  <a:pt x="206" y="369"/>
                </a:lnTo>
                <a:lnTo>
                  <a:pt x="207" y="369"/>
                </a:lnTo>
                <a:lnTo>
                  <a:pt x="207" y="371"/>
                </a:lnTo>
                <a:lnTo>
                  <a:pt x="207" y="372"/>
                </a:lnTo>
                <a:lnTo>
                  <a:pt x="207" y="373"/>
                </a:lnTo>
                <a:lnTo>
                  <a:pt x="207" y="375"/>
                </a:lnTo>
                <a:lnTo>
                  <a:pt x="207" y="376"/>
                </a:lnTo>
                <a:lnTo>
                  <a:pt x="207" y="378"/>
                </a:lnTo>
                <a:lnTo>
                  <a:pt x="207" y="379"/>
                </a:lnTo>
                <a:lnTo>
                  <a:pt x="206" y="381"/>
                </a:lnTo>
                <a:lnTo>
                  <a:pt x="206" y="383"/>
                </a:lnTo>
                <a:lnTo>
                  <a:pt x="206" y="385"/>
                </a:lnTo>
                <a:lnTo>
                  <a:pt x="204" y="385"/>
                </a:lnTo>
                <a:lnTo>
                  <a:pt x="204" y="383"/>
                </a:lnTo>
                <a:lnTo>
                  <a:pt x="203" y="383"/>
                </a:lnTo>
                <a:lnTo>
                  <a:pt x="203" y="382"/>
                </a:lnTo>
                <a:lnTo>
                  <a:pt x="202" y="382"/>
                </a:lnTo>
                <a:lnTo>
                  <a:pt x="200" y="382"/>
                </a:lnTo>
                <a:lnTo>
                  <a:pt x="199" y="382"/>
                </a:lnTo>
                <a:lnTo>
                  <a:pt x="197" y="383"/>
                </a:lnTo>
                <a:lnTo>
                  <a:pt x="196" y="383"/>
                </a:lnTo>
                <a:lnTo>
                  <a:pt x="194" y="383"/>
                </a:lnTo>
                <a:lnTo>
                  <a:pt x="193" y="383"/>
                </a:lnTo>
                <a:lnTo>
                  <a:pt x="192" y="383"/>
                </a:lnTo>
                <a:lnTo>
                  <a:pt x="190" y="383"/>
                </a:lnTo>
                <a:lnTo>
                  <a:pt x="189" y="383"/>
                </a:lnTo>
                <a:lnTo>
                  <a:pt x="189" y="382"/>
                </a:lnTo>
                <a:lnTo>
                  <a:pt x="190" y="382"/>
                </a:lnTo>
                <a:lnTo>
                  <a:pt x="190" y="381"/>
                </a:lnTo>
                <a:lnTo>
                  <a:pt x="192" y="381"/>
                </a:lnTo>
                <a:lnTo>
                  <a:pt x="190" y="379"/>
                </a:lnTo>
                <a:lnTo>
                  <a:pt x="189" y="379"/>
                </a:lnTo>
                <a:lnTo>
                  <a:pt x="187" y="378"/>
                </a:lnTo>
                <a:lnTo>
                  <a:pt x="186" y="378"/>
                </a:lnTo>
                <a:lnTo>
                  <a:pt x="184" y="378"/>
                </a:lnTo>
                <a:lnTo>
                  <a:pt x="183" y="378"/>
                </a:lnTo>
                <a:lnTo>
                  <a:pt x="182" y="378"/>
                </a:lnTo>
                <a:lnTo>
                  <a:pt x="182" y="379"/>
                </a:lnTo>
                <a:lnTo>
                  <a:pt x="180" y="379"/>
                </a:lnTo>
                <a:lnTo>
                  <a:pt x="179" y="381"/>
                </a:lnTo>
                <a:lnTo>
                  <a:pt x="176" y="382"/>
                </a:lnTo>
                <a:lnTo>
                  <a:pt x="176" y="383"/>
                </a:lnTo>
                <a:lnTo>
                  <a:pt x="174" y="385"/>
                </a:lnTo>
                <a:lnTo>
                  <a:pt x="174" y="386"/>
                </a:lnTo>
                <a:lnTo>
                  <a:pt x="174" y="388"/>
                </a:lnTo>
                <a:lnTo>
                  <a:pt x="173" y="388"/>
                </a:lnTo>
                <a:lnTo>
                  <a:pt x="173" y="389"/>
                </a:lnTo>
                <a:lnTo>
                  <a:pt x="173" y="391"/>
                </a:lnTo>
                <a:lnTo>
                  <a:pt x="174" y="391"/>
                </a:lnTo>
                <a:lnTo>
                  <a:pt x="174" y="392"/>
                </a:lnTo>
                <a:lnTo>
                  <a:pt x="176" y="393"/>
                </a:lnTo>
                <a:lnTo>
                  <a:pt x="176" y="395"/>
                </a:lnTo>
                <a:lnTo>
                  <a:pt x="176" y="398"/>
                </a:lnTo>
                <a:lnTo>
                  <a:pt x="174" y="398"/>
                </a:lnTo>
                <a:lnTo>
                  <a:pt x="174" y="401"/>
                </a:lnTo>
                <a:lnTo>
                  <a:pt x="174" y="402"/>
                </a:lnTo>
                <a:lnTo>
                  <a:pt x="174" y="403"/>
                </a:lnTo>
                <a:lnTo>
                  <a:pt x="176" y="403"/>
                </a:lnTo>
                <a:lnTo>
                  <a:pt x="176" y="405"/>
                </a:lnTo>
                <a:lnTo>
                  <a:pt x="176" y="406"/>
                </a:lnTo>
                <a:lnTo>
                  <a:pt x="177" y="406"/>
                </a:lnTo>
                <a:lnTo>
                  <a:pt x="177" y="408"/>
                </a:lnTo>
                <a:lnTo>
                  <a:pt x="177" y="409"/>
                </a:lnTo>
                <a:lnTo>
                  <a:pt x="177" y="411"/>
                </a:lnTo>
                <a:lnTo>
                  <a:pt x="177" y="412"/>
                </a:lnTo>
                <a:lnTo>
                  <a:pt x="179" y="413"/>
                </a:lnTo>
                <a:lnTo>
                  <a:pt x="179" y="415"/>
                </a:lnTo>
                <a:lnTo>
                  <a:pt x="180" y="416"/>
                </a:lnTo>
                <a:lnTo>
                  <a:pt x="180" y="415"/>
                </a:lnTo>
                <a:lnTo>
                  <a:pt x="182" y="415"/>
                </a:lnTo>
                <a:lnTo>
                  <a:pt x="182" y="416"/>
                </a:lnTo>
                <a:lnTo>
                  <a:pt x="180" y="416"/>
                </a:lnTo>
                <a:lnTo>
                  <a:pt x="180" y="418"/>
                </a:lnTo>
                <a:lnTo>
                  <a:pt x="182" y="418"/>
                </a:lnTo>
                <a:lnTo>
                  <a:pt x="182" y="419"/>
                </a:lnTo>
                <a:lnTo>
                  <a:pt x="182" y="421"/>
                </a:lnTo>
                <a:lnTo>
                  <a:pt x="182" y="422"/>
                </a:lnTo>
                <a:lnTo>
                  <a:pt x="182" y="423"/>
                </a:lnTo>
                <a:lnTo>
                  <a:pt x="180" y="423"/>
                </a:lnTo>
                <a:lnTo>
                  <a:pt x="180" y="422"/>
                </a:lnTo>
                <a:lnTo>
                  <a:pt x="180" y="421"/>
                </a:lnTo>
                <a:lnTo>
                  <a:pt x="179" y="421"/>
                </a:lnTo>
                <a:lnTo>
                  <a:pt x="177" y="421"/>
                </a:lnTo>
                <a:lnTo>
                  <a:pt x="176" y="419"/>
                </a:lnTo>
                <a:lnTo>
                  <a:pt x="174" y="419"/>
                </a:lnTo>
                <a:lnTo>
                  <a:pt x="173" y="419"/>
                </a:lnTo>
                <a:lnTo>
                  <a:pt x="171" y="419"/>
                </a:lnTo>
                <a:lnTo>
                  <a:pt x="170" y="419"/>
                </a:lnTo>
                <a:lnTo>
                  <a:pt x="170" y="418"/>
                </a:lnTo>
                <a:lnTo>
                  <a:pt x="169" y="416"/>
                </a:lnTo>
                <a:lnTo>
                  <a:pt x="169" y="415"/>
                </a:lnTo>
                <a:lnTo>
                  <a:pt x="169" y="413"/>
                </a:lnTo>
                <a:lnTo>
                  <a:pt x="167" y="413"/>
                </a:lnTo>
                <a:lnTo>
                  <a:pt x="167" y="412"/>
                </a:lnTo>
                <a:lnTo>
                  <a:pt x="166" y="412"/>
                </a:lnTo>
                <a:lnTo>
                  <a:pt x="164" y="412"/>
                </a:lnTo>
                <a:lnTo>
                  <a:pt x="163" y="413"/>
                </a:lnTo>
                <a:lnTo>
                  <a:pt x="161" y="415"/>
                </a:lnTo>
                <a:lnTo>
                  <a:pt x="160" y="416"/>
                </a:lnTo>
                <a:lnTo>
                  <a:pt x="160" y="418"/>
                </a:lnTo>
                <a:lnTo>
                  <a:pt x="159" y="418"/>
                </a:lnTo>
                <a:lnTo>
                  <a:pt x="157" y="418"/>
                </a:lnTo>
                <a:lnTo>
                  <a:pt x="156" y="418"/>
                </a:lnTo>
                <a:lnTo>
                  <a:pt x="153" y="418"/>
                </a:lnTo>
                <a:lnTo>
                  <a:pt x="153" y="419"/>
                </a:lnTo>
                <a:lnTo>
                  <a:pt x="151" y="421"/>
                </a:lnTo>
                <a:lnTo>
                  <a:pt x="150" y="421"/>
                </a:lnTo>
                <a:lnTo>
                  <a:pt x="149" y="421"/>
                </a:lnTo>
                <a:lnTo>
                  <a:pt x="147" y="421"/>
                </a:lnTo>
                <a:lnTo>
                  <a:pt x="147" y="422"/>
                </a:lnTo>
                <a:lnTo>
                  <a:pt x="147" y="423"/>
                </a:lnTo>
                <a:lnTo>
                  <a:pt x="147" y="425"/>
                </a:lnTo>
                <a:lnTo>
                  <a:pt x="147" y="426"/>
                </a:lnTo>
                <a:lnTo>
                  <a:pt x="147" y="428"/>
                </a:lnTo>
                <a:lnTo>
                  <a:pt x="146" y="429"/>
                </a:lnTo>
                <a:lnTo>
                  <a:pt x="146" y="431"/>
                </a:lnTo>
                <a:lnTo>
                  <a:pt x="146" y="432"/>
                </a:lnTo>
                <a:lnTo>
                  <a:pt x="147" y="434"/>
                </a:lnTo>
                <a:lnTo>
                  <a:pt x="147" y="435"/>
                </a:lnTo>
                <a:lnTo>
                  <a:pt x="146" y="436"/>
                </a:lnTo>
                <a:lnTo>
                  <a:pt x="146" y="438"/>
                </a:lnTo>
                <a:lnTo>
                  <a:pt x="146" y="439"/>
                </a:lnTo>
                <a:lnTo>
                  <a:pt x="146" y="441"/>
                </a:lnTo>
                <a:lnTo>
                  <a:pt x="144" y="441"/>
                </a:lnTo>
                <a:lnTo>
                  <a:pt x="143" y="441"/>
                </a:lnTo>
                <a:lnTo>
                  <a:pt x="143" y="442"/>
                </a:lnTo>
                <a:lnTo>
                  <a:pt x="141" y="442"/>
                </a:lnTo>
                <a:lnTo>
                  <a:pt x="140" y="439"/>
                </a:lnTo>
                <a:lnTo>
                  <a:pt x="139" y="439"/>
                </a:lnTo>
                <a:lnTo>
                  <a:pt x="137" y="436"/>
                </a:lnTo>
                <a:lnTo>
                  <a:pt x="136" y="438"/>
                </a:lnTo>
                <a:lnTo>
                  <a:pt x="136" y="436"/>
                </a:lnTo>
                <a:lnTo>
                  <a:pt x="134" y="436"/>
                </a:lnTo>
                <a:lnTo>
                  <a:pt x="133" y="435"/>
                </a:lnTo>
                <a:lnTo>
                  <a:pt x="131" y="436"/>
                </a:lnTo>
                <a:lnTo>
                  <a:pt x="131" y="438"/>
                </a:lnTo>
                <a:lnTo>
                  <a:pt x="131" y="439"/>
                </a:lnTo>
                <a:lnTo>
                  <a:pt x="131" y="441"/>
                </a:lnTo>
                <a:lnTo>
                  <a:pt x="133" y="441"/>
                </a:lnTo>
                <a:lnTo>
                  <a:pt x="133" y="442"/>
                </a:lnTo>
                <a:lnTo>
                  <a:pt x="134" y="442"/>
                </a:lnTo>
                <a:lnTo>
                  <a:pt x="134" y="444"/>
                </a:lnTo>
                <a:lnTo>
                  <a:pt x="134" y="445"/>
                </a:lnTo>
                <a:lnTo>
                  <a:pt x="134" y="446"/>
                </a:lnTo>
                <a:lnTo>
                  <a:pt x="133" y="446"/>
                </a:lnTo>
                <a:lnTo>
                  <a:pt x="131" y="448"/>
                </a:lnTo>
                <a:lnTo>
                  <a:pt x="130" y="448"/>
                </a:lnTo>
                <a:lnTo>
                  <a:pt x="130" y="449"/>
                </a:lnTo>
                <a:lnTo>
                  <a:pt x="130" y="451"/>
                </a:lnTo>
                <a:lnTo>
                  <a:pt x="130" y="452"/>
                </a:lnTo>
                <a:lnTo>
                  <a:pt x="130" y="454"/>
                </a:lnTo>
                <a:lnTo>
                  <a:pt x="130" y="455"/>
                </a:lnTo>
                <a:lnTo>
                  <a:pt x="130" y="456"/>
                </a:lnTo>
                <a:lnTo>
                  <a:pt x="129" y="456"/>
                </a:lnTo>
                <a:lnTo>
                  <a:pt x="129" y="458"/>
                </a:lnTo>
                <a:lnTo>
                  <a:pt x="129" y="459"/>
                </a:lnTo>
                <a:lnTo>
                  <a:pt x="129" y="461"/>
                </a:lnTo>
                <a:lnTo>
                  <a:pt x="130" y="462"/>
                </a:lnTo>
                <a:lnTo>
                  <a:pt x="130" y="464"/>
                </a:lnTo>
                <a:lnTo>
                  <a:pt x="129" y="462"/>
                </a:lnTo>
                <a:lnTo>
                  <a:pt x="127" y="462"/>
                </a:lnTo>
                <a:lnTo>
                  <a:pt x="126" y="462"/>
                </a:lnTo>
                <a:lnTo>
                  <a:pt x="124" y="462"/>
                </a:lnTo>
                <a:lnTo>
                  <a:pt x="124" y="464"/>
                </a:lnTo>
                <a:lnTo>
                  <a:pt x="123" y="464"/>
                </a:lnTo>
                <a:lnTo>
                  <a:pt x="123" y="465"/>
                </a:lnTo>
                <a:lnTo>
                  <a:pt x="123" y="466"/>
                </a:lnTo>
                <a:lnTo>
                  <a:pt x="121" y="466"/>
                </a:lnTo>
                <a:lnTo>
                  <a:pt x="121" y="468"/>
                </a:lnTo>
                <a:lnTo>
                  <a:pt x="120" y="468"/>
                </a:lnTo>
                <a:lnTo>
                  <a:pt x="119" y="468"/>
                </a:lnTo>
                <a:lnTo>
                  <a:pt x="117" y="468"/>
                </a:lnTo>
                <a:lnTo>
                  <a:pt x="117" y="469"/>
                </a:lnTo>
                <a:lnTo>
                  <a:pt x="116" y="471"/>
                </a:lnTo>
                <a:lnTo>
                  <a:pt x="113" y="471"/>
                </a:lnTo>
                <a:lnTo>
                  <a:pt x="111" y="471"/>
                </a:lnTo>
                <a:lnTo>
                  <a:pt x="110" y="471"/>
                </a:lnTo>
                <a:lnTo>
                  <a:pt x="109" y="471"/>
                </a:lnTo>
                <a:lnTo>
                  <a:pt x="107" y="469"/>
                </a:lnTo>
                <a:lnTo>
                  <a:pt x="106" y="471"/>
                </a:lnTo>
                <a:lnTo>
                  <a:pt x="103" y="469"/>
                </a:lnTo>
                <a:lnTo>
                  <a:pt x="101" y="469"/>
                </a:lnTo>
                <a:lnTo>
                  <a:pt x="101" y="471"/>
                </a:lnTo>
                <a:lnTo>
                  <a:pt x="101" y="472"/>
                </a:lnTo>
                <a:lnTo>
                  <a:pt x="100" y="474"/>
                </a:lnTo>
                <a:lnTo>
                  <a:pt x="99" y="474"/>
                </a:lnTo>
                <a:lnTo>
                  <a:pt x="99" y="475"/>
                </a:lnTo>
                <a:lnTo>
                  <a:pt x="97" y="475"/>
                </a:lnTo>
                <a:lnTo>
                  <a:pt x="97" y="476"/>
                </a:lnTo>
                <a:lnTo>
                  <a:pt x="97" y="479"/>
                </a:lnTo>
                <a:lnTo>
                  <a:pt x="96" y="479"/>
                </a:lnTo>
                <a:lnTo>
                  <a:pt x="96" y="481"/>
                </a:lnTo>
                <a:lnTo>
                  <a:pt x="94" y="481"/>
                </a:lnTo>
                <a:lnTo>
                  <a:pt x="93" y="481"/>
                </a:lnTo>
                <a:lnTo>
                  <a:pt x="93" y="482"/>
                </a:lnTo>
                <a:lnTo>
                  <a:pt x="93" y="485"/>
                </a:lnTo>
                <a:lnTo>
                  <a:pt x="91" y="486"/>
                </a:lnTo>
                <a:lnTo>
                  <a:pt x="90" y="488"/>
                </a:lnTo>
                <a:lnTo>
                  <a:pt x="89" y="488"/>
                </a:lnTo>
                <a:lnTo>
                  <a:pt x="87" y="488"/>
                </a:lnTo>
                <a:lnTo>
                  <a:pt x="87" y="489"/>
                </a:lnTo>
                <a:lnTo>
                  <a:pt x="86" y="489"/>
                </a:lnTo>
                <a:lnTo>
                  <a:pt x="84" y="489"/>
                </a:lnTo>
                <a:lnTo>
                  <a:pt x="83" y="491"/>
                </a:lnTo>
                <a:lnTo>
                  <a:pt x="81" y="491"/>
                </a:lnTo>
                <a:lnTo>
                  <a:pt x="80" y="491"/>
                </a:lnTo>
                <a:lnTo>
                  <a:pt x="79" y="491"/>
                </a:lnTo>
                <a:lnTo>
                  <a:pt x="77" y="491"/>
                </a:lnTo>
                <a:lnTo>
                  <a:pt x="77" y="489"/>
                </a:lnTo>
                <a:lnTo>
                  <a:pt x="76" y="489"/>
                </a:lnTo>
                <a:lnTo>
                  <a:pt x="74" y="489"/>
                </a:lnTo>
                <a:lnTo>
                  <a:pt x="73" y="489"/>
                </a:lnTo>
                <a:lnTo>
                  <a:pt x="71" y="489"/>
                </a:lnTo>
                <a:lnTo>
                  <a:pt x="70" y="489"/>
                </a:lnTo>
                <a:lnTo>
                  <a:pt x="70" y="488"/>
                </a:lnTo>
                <a:lnTo>
                  <a:pt x="69" y="488"/>
                </a:lnTo>
                <a:lnTo>
                  <a:pt x="67" y="488"/>
                </a:lnTo>
                <a:lnTo>
                  <a:pt x="67" y="489"/>
                </a:lnTo>
                <a:lnTo>
                  <a:pt x="66" y="489"/>
                </a:lnTo>
                <a:lnTo>
                  <a:pt x="64" y="489"/>
                </a:lnTo>
                <a:lnTo>
                  <a:pt x="63" y="489"/>
                </a:lnTo>
                <a:lnTo>
                  <a:pt x="61" y="489"/>
                </a:lnTo>
                <a:lnTo>
                  <a:pt x="60" y="489"/>
                </a:lnTo>
                <a:lnTo>
                  <a:pt x="59" y="489"/>
                </a:lnTo>
                <a:lnTo>
                  <a:pt x="56" y="489"/>
                </a:lnTo>
                <a:lnTo>
                  <a:pt x="54" y="489"/>
                </a:lnTo>
                <a:lnTo>
                  <a:pt x="54" y="488"/>
                </a:lnTo>
                <a:lnTo>
                  <a:pt x="53" y="488"/>
                </a:lnTo>
                <a:lnTo>
                  <a:pt x="51" y="488"/>
                </a:lnTo>
                <a:lnTo>
                  <a:pt x="51" y="486"/>
                </a:lnTo>
                <a:lnTo>
                  <a:pt x="50" y="486"/>
                </a:lnTo>
                <a:lnTo>
                  <a:pt x="49" y="485"/>
                </a:lnTo>
                <a:lnTo>
                  <a:pt x="47" y="485"/>
                </a:lnTo>
                <a:lnTo>
                  <a:pt x="46" y="484"/>
                </a:lnTo>
                <a:lnTo>
                  <a:pt x="44" y="484"/>
                </a:lnTo>
                <a:lnTo>
                  <a:pt x="44" y="482"/>
                </a:lnTo>
                <a:lnTo>
                  <a:pt x="43" y="482"/>
                </a:lnTo>
                <a:lnTo>
                  <a:pt x="41" y="482"/>
                </a:lnTo>
                <a:lnTo>
                  <a:pt x="40" y="482"/>
                </a:lnTo>
                <a:lnTo>
                  <a:pt x="39" y="482"/>
                </a:lnTo>
                <a:lnTo>
                  <a:pt x="39" y="484"/>
                </a:lnTo>
                <a:lnTo>
                  <a:pt x="37" y="484"/>
                </a:lnTo>
                <a:lnTo>
                  <a:pt x="36" y="484"/>
                </a:lnTo>
                <a:lnTo>
                  <a:pt x="34" y="482"/>
                </a:lnTo>
                <a:lnTo>
                  <a:pt x="33" y="482"/>
                </a:lnTo>
                <a:lnTo>
                  <a:pt x="33" y="484"/>
                </a:lnTo>
                <a:lnTo>
                  <a:pt x="31" y="484"/>
                </a:lnTo>
                <a:lnTo>
                  <a:pt x="30" y="484"/>
                </a:lnTo>
                <a:lnTo>
                  <a:pt x="28" y="484"/>
                </a:lnTo>
                <a:lnTo>
                  <a:pt x="27" y="485"/>
                </a:lnTo>
                <a:lnTo>
                  <a:pt x="26" y="485"/>
                </a:lnTo>
                <a:lnTo>
                  <a:pt x="24" y="485"/>
                </a:lnTo>
                <a:lnTo>
                  <a:pt x="23" y="485"/>
                </a:lnTo>
                <a:lnTo>
                  <a:pt x="21" y="485"/>
                </a:lnTo>
                <a:lnTo>
                  <a:pt x="21" y="484"/>
                </a:lnTo>
                <a:lnTo>
                  <a:pt x="21" y="482"/>
                </a:lnTo>
                <a:lnTo>
                  <a:pt x="20" y="482"/>
                </a:lnTo>
                <a:lnTo>
                  <a:pt x="20" y="479"/>
                </a:lnTo>
                <a:lnTo>
                  <a:pt x="20" y="478"/>
                </a:lnTo>
                <a:lnTo>
                  <a:pt x="18" y="478"/>
                </a:lnTo>
                <a:lnTo>
                  <a:pt x="17" y="476"/>
                </a:lnTo>
                <a:lnTo>
                  <a:pt x="17" y="478"/>
                </a:lnTo>
                <a:lnTo>
                  <a:pt x="17" y="476"/>
                </a:lnTo>
                <a:lnTo>
                  <a:pt x="16" y="476"/>
                </a:lnTo>
                <a:lnTo>
                  <a:pt x="16" y="475"/>
                </a:lnTo>
                <a:lnTo>
                  <a:pt x="16" y="474"/>
                </a:lnTo>
                <a:lnTo>
                  <a:pt x="14" y="472"/>
                </a:lnTo>
                <a:lnTo>
                  <a:pt x="14" y="471"/>
                </a:lnTo>
                <a:lnTo>
                  <a:pt x="14" y="469"/>
                </a:lnTo>
                <a:lnTo>
                  <a:pt x="14" y="468"/>
                </a:lnTo>
                <a:lnTo>
                  <a:pt x="14" y="466"/>
                </a:lnTo>
                <a:lnTo>
                  <a:pt x="14" y="465"/>
                </a:lnTo>
                <a:lnTo>
                  <a:pt x="14" y="464"/>
                </a:lnTo>
                <a:lnTo>
                  <a:pt x="14" y="462"/>
                </a:lnTo>
                <a:lnTo>
                  <a:pt x="13" y="461"/>
                </a:lnTo>
                <a:lnTo>
                  <a:pt x="13" y="459"/>
                </a:lnTo>
                <a:lnTo>
                  <a:pt x="11" y="458"/>
                </a:lnTo>
                <a:lnTo>
                  <a:pt x="10" y="456"/>
                </a:lnTo>
                <a:lnTo>
                  <a:pt x="8" y="456"/>
                </a:lnTo>
                <a:lnTo>
                  <a:pt x="8" y="455"/>
                </a:lnTo>
                <a:lnTo>
                  <a:pt x="8" y="454"/>
                </a:lnTo>
                <a:lnTo>
                  <a:pt x="10" y="454"/>
                </a:lnTo>
                <a:lnTo>
                  <a:pt x="10" y="452"/>
                </a:lnTo>
                <a:lnTo>
                  <a:pt x="10" y="451"/>
                </a:lnTo>
                <a:lnTo>
                  <a:pt x="8" y="449"/>
                </a:lnTo>
                <a:lnTo>
                  <a:pt x="8" y="448"/>
                </a:lnTo>
                <a:lnTo>
                  <a:pt x="7" y="448"/>
                </a:lnTo>
                <a:lnTo>
                  <a:pt x="7" y="446"/>
                </a:lnTo>
                <a:lnTo>
                  <a:pt x="7" y="445"/>
                </a:lnTo>
                <a:lnTo>
                  <a:pt x="6" y="444"/>
                </a:lnTo>
                <a:lnTo>
                  <a:pt x="6" y="442"/>
                </a:lnTo>
                <a:lnTo>
                  <a:pt x="4" y="441"/>
                </a:lnTo>
                <a:lnTo>
                  <a:pt x="4" y="439"/>
                </a:lnTo>
                <a:lnTo>
                  <a:pt x="4" y="438"/>
                </a:lnTo>
                <a:lnTo>
                  <a:pt x="3" y="438"/>
                </a:lnTo>
                <a:lnTo>
                  <a:pt x="3" y="436"/>
                </a:lnTo>
                <a:lnTo>
                  <a:pt x="3" y="435"/>
                </a:lnTo>
                <a:lnTo>
                  <a:pt x="3" y="434"/>
                </a:lnTo>
                <a:lnTo>
                  <a:pt x="1" y="434"/>
                </a:lnTo>
                <a:lnTo>
                  <a:pt x="1" y="432"/>
                </a:lnTo>
                <a:lnTo>
                  <a:pt x="1" y="431"/>
                </a:lnTo>
                <a:lnTo>
                  <a:pt x="0" y="431"/>
                </a:lnTo>
                <a:lnTo>
                  <a:pt x="0" y="429"/>
                </a:lnTo>
              </a:path>
            </a:pathLst>
          </a:custGeom>
          <a:solidFill>
            <a:schemeClr val="bg1"/>
          </a:solidFill>
          <a:ln w="3175" cmpd="sng">
            <a:solidFill>
              <a:srgbClr val="808080"/>
            </a:solidFill>
            <a:prstDash val="solid"/>
            <a:round/>
            <a:headEnd/>
            <a:tailEnd/>
          </a:ln>
        </p:spPr>
        <p:txBody>
          <a:bodyPr/>
          <a:lstStyle/>
          <a:p>
            <a:endParaRPr lang="en-US"/>
          </a:p>
        </p:txBody>
      </p:sp>
      <p:sp>
        <p:nvSpPr>
          <p:cNvPr id="14741" name="Freeform 1005"/>
          <p:cNvSpPr>
            <a:spLocks/>
          </p:cNvSpPr>
          <p:nvPr/>
        </p:nvSpPr>
        <p:spPr bwMode="auto">
          <a:xfrm>
            <a:off x="4217988" y="3717925"/>
            <a:ext cx="39687" cy="30163"/>
          </a:xfrm>
          <a:custGeom>
            <a:avLst/>
            <a:gdLst>
              <a:gd name="T0" fmla="*/ 0 w 36"/>
              <a:gd name="T1" fmla="*/ 0 h 34"/>
              <a:gd name="T2" fmla="*/ 2 w 36"/>
              <a:gd name="T3" fmla="*/ 1 h 34"/>
              <a:gd name="T4" fmla="*/ 3 w 36"/>
              <a:gd name="T5" fmla="*/ 1 h 34"/>
              <a:gd name="T6" fmla="*/ 4 w 36"/>
              <a:gd name="T7" fmla="*/ 1 h 34"/>
              <a:gd name="T8" fmla="*/ 6 w 36"/>
              <a:gd name="T9" fmla="*/ 1 h 34"/>
              <a:gd name="T10" fmla="*/ 7 w 36"/>
              <a:gd name="T11" fmla="*/ 1 h 34"/>
              <a:gd name="T12" fmla="*/ 9 w 36"/>
              <a:gd name="T13" fmla="*/ 0 h 34"/>
              <a:gd name="T14" fmla="*/ 10 w 36"/>
              <a:gd name="T15" fmla="*/ 0 h 34"/>
              <a:gd name="T16" fmla="*/ 10 w 36"/>
              <a:gd name="T17" fmla="*/ 1 h 34"/>
              <a:gd name="T18" fmla="*/ 12 w 36"/>
              <a:gd name="T19" fmla="*/ 3 h 34"/>
              <a:gd name="T20" fmla="*/ 13 w 36"/>
              <a:gd name="T21" fmla="*/ 3 h 34"/>
              <a:gd name="T22" fmla="*/ 14 w 36"/>
              <a:gd name="T23" fmla="*/ 3 h 34"/>
              <a:gd name="T24" fmla="*/ 16 w 36"/>
              <a:gd name="T25" fmla="*/ 3 h 34"/>
              <a:gd name="T26" fmla="*/ 17 w 36"/>
              <a:gd name="T27" fmla="*/ 4 h 34"/>
              <a:gd name="T28" fmla="*/ 20 w 36"/>
              <a:gd name="T29" fmla="*/ 4 h 34"/>
              <a:gd name="T30" fmla="*/ 20 w 36"/>
              <a:gd name="T31" fmla="*/ 6 h 34"/>
              <a:gd name="T32" fmla="*/ 20 w 36"/>
              <a:gd name="T33" fmla="*/ 7 h 34"/>
              <a:gd name="T34" fmla="*/ 22 w 36"/>
              <a:gd name="T35" fmla="*/ 7 h 34"/>
              <a:gd name="T36" fmla="*/ 22 w 36"/>
              <a:gd name="T37" fmla="*/ 8 h 34"/>
              <a:gd name="T38" fmla="*/ 23 w 36"/>
              <a:gd name="T39" fmla="*/ 8 h 34"/>
              <a:gd name="T40" fmla="*/ 23 w 36"/>
              <a:gd name="T41" fmla="*/ 10 h 34"/>
              <a:gd name="T42" fmla="*/ 24 w 36"/>
              <a:gd name="T43" fmla="*/ 11 h 34"/>
              <a:gd name="T44" fmla="*/ 24 w 36"/>
              <a:gd name="T45" fmla="*/ 13 h 34"/>
              <a:gd name="T46" fmla="*/ 26 w 36"/>
              <a:gd name="T47" fmla="*/ 13 h 34"/>
              <a:gd name="T48" fmla="*/ 26 w 36"/>
              <a:gd name="T49" fmla="*/ 11 h 34"/>
              <a:gd name="T50" fmla="*/ 27 w 36"/>
              <a:gd name="T51" fmla="*/ 11 h 34"/>
              <a:gd name="T52" fmla="*/ 27 w 36"/>
              <a:gd name="T53" fmla="*/ 13 h 34"/>
              <a:gd name="T54" fmla="*/ 29 w 36"/>
              <a:gd name="T55" fmla="*/ 13 h 34"/>
              <a:gd name="T56" fmla="*/ 29 w 36"/>
              <a:gd name="T57" fmla="*/ 14 h 34"/>
              <a:gd name="T58" fmla="*/ 27 w 36"/>
              <a:gd name="T59" fmla="*/ 16 h 34"/>
              <a:gd name="T60" fmla="*/ 29 w 36"/>
              <a:gd name="T61" fmla="*/ 16 h 34"/>
              <a:gd name="T62" fmla="*/ 30 w 36"/>
              <a:gd name="T63" fmla="*/ 16 h 34"/>
              <a:gd name="T64" fmla="*/ 30 w 36"/>
              <a:gd name="T65" fmla="*/ 17 h 34"/>
              <a:gd name="T66" fmla="*/ 32 w 36"/>
              <a:gd name="T67" fmla="*/ 18 h 34"/>
              <a:gd name="T68" fmla="*/ 32 w 36"/>
              <a:gd name="T69" fmla="*/ 20 h 34"/>
              <a:gd name="T70" fmla="*/ 32 w 36"/>
              <a:gd name="T71" fmla="*/ 21 h 34"/>
              <a:gd name="T72" fmla="*/ 32 w 36"/>
              <a:gd name="T73" fmla="*/ 23 h 34"/>
              <a:gd name="T74" fmla="*/ 30 w 36"/>
              <a:gd name="T75" fmla="*/ 23 h 34"/>
              <a:gd name="T76" fmla="*/ 32 w 36"/>
              <a:gd name="T77" fmla="*/ 23 h 34"/>
              <a:gd name="T78" fmla="*/ 32 w 36"/>
              <a:gd name="T79" fmla="*/ 24 h 34"/>
              <a:gd name="T80" fmla="*/ 32 w 36"/>
              <a:gd name="T81" fmla="*/ 26 h 34"/>
              <a:gd name="T82" fmla="*/ 33 w 36"/>
              <a:gd name="T83" fmla="*/ 26 h 34"/>
              <a:gd name="T84" fmla="*/ 33 w 36"/>
              <a:gd name="T85" fmla="*/ 27 h 34"/>
              <a:gd name="T86" fmla="*/ 32 w 36"/>
              <a:gd name="T87" fmla="*/ 27 h 34"/>
              <a:gd name="T88" fmla="*/ 32 w 36"/>
              <a:gd name="T89" fmla="*/ 28 h 34"/>
              <a:gd name="T90" fmla="*/ 32 w 36"/>
              <a:gd name="T91" fmla="*/ 30 h 34"/>
              <a:gd name="T92" fmla="*/ 33 w 36"/>
              <a:gd name="T93" fmla="*/ 30 h 34"/>
              <a:gd name="T94" fmla="*/ 33 w 36"/>
              <a:gd name="T95" fmla="*/ 31 h 34"/>
              <a:gd name="T96" fmla="*/ 33 w 36"/>
              <a:gd name="T97" fmla="*/ 33 h 34"/>
              <a:gd name="T98" fmla="*/ 34 w 36"/>
              <a:gd name="T99" fmla="*/ 33 h 34"/>
              <a:gd name="T100" fmla="*/ 36 w 36"/>
              <a:gd name="T101" fmla="*/ 33 h 34"/>
              <a:gd name="T102" fmla="*/ 36 w 36"/>
              <a:gd name="T103" fmla="*/ 34 h 3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
              <a:gd name="T157" fmla="*/ 0 h 34"/>
              <a:gd name="T158" fmla="*/ 36 w 36"/>
              <a:gd name="T159" fmla="*/ 34 h 3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 h="34">
                <a:moveTo>
                  <a:pt x="0" y="0"/>
                </a:moveTo>
                <a:lnTo>
                  <a:pt x="2" y="1"/>
                </a:lnTo>
                <a:lnTo>
                  <a:pt x="3" y="1"/>
                </a:lnTo>
                <a:lnTo>
                  <a:pt x="4" y="1"/>
                </a:lnTo>
                <a:lnTo>
                  <a:pt x="6" y="1"/>
                </a:lnTo>
                <a:lnTo>
                  <a:pt x="7" y="1"/>
                </a:lnTo>
                <a:lnTo>
                  <a:pt x="9" y="0"/>
                </a:lnTo>
                <a:lnTo>
                  <a:pt x="10" y="0"/>
                </a:lnTo>
                <a:lnTo>
                  <a:pt x="10" y="1"/>
                </a:lnTo>
                <a:lnTo>
                  <a:pt x="12" y="3"/>
                </a:lnTo>
                <a:lnTo>
                  <a:pt x="13" y="3"/>
                </a:lnTo>
                <a:lnTo>
                  <a:pt x="14" y="3"/>
                </a:lnTo>
                <a:lnTo>
                  <a:pt x="16" y="3"/>
                </a:lnTo>
                <a:lnTo>
                  <a:pt x="17" y="4"/>
                </a:lnTo>
                <a:lnTo>
                  <a:pt x="20" y="4"/>
                </a:lnTo>
                <a:lnTo>
                  <a:pt x="20" y="6"/>
                </a:lnTo>
                <a:lnTo>
                  <a:pt x="20" y="7"/>
                </a:lnTo>
                <a:lnTo>
                  <a:pt x="22" y="7"/>
                </a:lnTo>
                <a:lnTo>
                  <a:pt x="22" y="8"/>
                </a:lnTo>
                <a:lnTo>
                  <a:pt x="23" y="8"/>
                </a:lnTo>
                <a:lnTo>
                  <a:pt x="23" y="10"/>
                </a:lnTo>
                <a:lnTo>
                  <a:pt x="24" y="11"/>
                </a:lnTo>
                <a:lnTo>
                  <a:pt x="24" y="13"/>
                </a:lnTo>
                <a:lnTo>
                  <a:pt x="26" y="13"/>
                </a:lnTo>
                <a:lnTo>
                  <a:pt x="26" y="11"/>
                </a:lnTo>
                <a:lnTo>
                  <a:pt x="27" y="11"/>
                </a:lnTo>
                <a:lnTo>
                  <a:pt x="27" y="13"/>
                </a:lnTo>
                <a:lnTo>
                  <a:pt x="29" y="13"/>
                </a:lnTo>
                <a:lnTo>
                  <a:pt x="29" y="14"/>
                </a:lnTo>
                <a:lnTo>
                  <a:pt x="27" y="16"/>
                </a:lnTo>
                <a:lnTo>
                  <a:pt x="29" y="16"/>
                </a:lnTo>
                <a:lnTo>
                  <a:pt x="30" y="16"/>
                </a:lnTo>
                <a:lnTo>
                  <a:pt x="30" y="17"/>
                </a:lnTo>
                <a:lnTo>
                  <a:pt x="32" y="18"/>
                </a:lnTo>
                <a:lnTo>
                  <a:pt x="32" y="20"/>
                </a:lnTo>
                <a:lnTo>
                  <a:pt x="32" y="21"/>
                </a:lnTo>
                <a:lnTo>
                  <a:pt x="32" y="23"/>
                </a:lnTo>
                <a:lnTo>
                  <a:pt x="30" y="23"/>
                </a:lnTo>
                <a:lnTo>
                  <a:pt x="32" y="23"/>
                </a:lnTo>
                <a:lnTo>
                  <a:pt x="32" y="24"/>
                </a:lnTo>
                <a:lnTo>
                  <a:pt x="32" y="26"/>
                </a:lnTo>
                <a:lnTo>
                  <a:pt x="33" y="26"/>
                </a:lnTo>
                <a:lnTo>
                  <a:pt x="33" y="27"/>
                </a:lnTo>
                <a:lnTo>
                  <a:pt x="32" y="27"/>
                </a:lnTo>
                <a:lnTo>
                  <a:pt x="32" y="28"/>
                </a:lnTo>
                <a:lnTo>
                  <a:pt x="32" y="30"/>
                </a:lnTo>
                <a:lnTo>
                  <a:pt x="33" y="30"/>
                </a:lnTo>
                <a:lnTo>
                  <a:pt x="33" y="31"/>
                </a:lnTo>
                <a:lnTo>
                  <a:pt x="33" y="33"/>
                </a:lnTo>
                <a:lnTo>
                  <a:pt x="34" y="33"/>
                </a:lnTo>
                <a:lnTo>
                  <a:pt x="36" y="33"/>
                </a:lnTo>
                <a:lnTo>
                  <a:pt x="36" y="34"/>
                </a:lnTo>
              </a:path>
            </a:pathLst>
          </a:custGeom>
          <a:solidFill>
            <a:schemeClr val="bg1"/>
          </a:solidFill>
          <a:ln w="3175" cmpd="sng">
            <a:solidFill>
              <a:srgbClr val="808080"/>
            </a:solidFill>
            <a:prstDash val="solid"/>
            <a:round/>
            <a:headEnd/>
            <a:tailEnd/>
          </a:ln>
        </p:spPr>
        <p:txBody>
          <a:bodyPr/>
          <a:lstStyle/>
          <a:p>
            <a:endParaRPr lang="en-US"/>
          </a:p>
        </p:txBody>
      </p:sp>
      <p:sp>
        <p:nvSpPr>
          <p:cNvPr id="14742" name="Freeform 1006"/>
          <p:cNvSpPr>
            <a:spLocks/>
          </p:cNvSpPr>
          <p:nvPr/>
        </p:nvSpPr>
        <p:spPr bwMode="auto">
          <a:xfrm>
            <a:off x="4378325" y="4057650"/>
            <a:ext cx="3175" cy="1588"/>
          </a:xfrm>
          <a:custGeom>
            <a:avLst/>
            <a:gdLst>
              <a:gd name="T0" fmla="*/ 0 w 3175"/>
              <a:gd name="T1" fmla="*/ 2 h 2"/>
              <a:gd name="T2" fmla="*/ 0 w 3175"/>
              <a:gd name="T3" fmla="*/ 0 h 2"/>
              <a:gd name="T4" fmla="*/ 0 w 3175"/>
              <a:gd name="T5" fmla="*/ 2 h 2"/>
              <a:gd name="T6" fmla="*/ 0 60000 65536"/>
              <a:gd name="T7" fmla="*/ 0 60000 65536"/>
              <a:gd name="T8" fmla="*/ 0 60000 65536"/>
              <a:gd name="T9" fmla="*/ 0 w 3175"/>
              <a:gd name="T10" fmla="*/ 0 h 2"/>
              <a:gd name="T11" fmla="*/ 3175 w 3175"/>
              <a:gd name="T12" fmla="*/ 2 h 2"/>
            </a:gdLst>
            <a:ahLst/>
            <a:cxnLst>
              <a:cxn ang="T6">
                <a:pos x="T0" y="T1"/>
              </a:cxn>
              <a:cxn ang="T7">
                <a:pos x="T2" y="T3"/>
              </a:cxn>
              <a:cxn ang="T8">
                <a:pos x="T4" y="T5"/>
              </a:cxn>
            </a:cxnLst>
            <a:rect l="T9" t="T10" r="T11" b="T12"/>
            <a:pathLst>
              <a:path w="3175" h="2">
                <a:moveTo>
                  <a:pt x="0" y="2"/>
                </a:moveTo>
                <a:lnTo>
                  <a:pt x="0" y="0"/>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43" name="Freeform 1007"/>
          <p:cNvSpPr>
            <a:spLocks/>
          </p:cNvSpPr>
          <p:nvPr/>
        </p:nvSpPr>
        <p:spPr bwMode="auto">
          <a:xfrm>
            <a:off x="3617913" y="3116263"/>
            <a:ext cx="271462" cy="114300"/>
          </a:xfrm>
          <a:custGeom>
            <a:avLst/>
            <a:gdLst>
              <a:gd name="T0" fmla="*/ 190 w 229"/>
              <a:gd name="T1" fmla="*/ 78 h 134"/>
              <a:gd name="T2" fmla="*/ 197 w 229"/>
              <a:gd name="T3" fmla="*/ 93 h 134"/>
              <a:gd name="T4" fmla="*/ 204 w 229"/>
              <a:gd name="T5" fmla="*/ 110 h 134"/>
              <a:gd name="T6" fmla="*/ 197 w 229"/>
              <a:gd name="T7" fmla="*/ 113 h 134"/>
              <a:gd name="T8" fmla="*/ 184 w 229"/>
              <a:gd name="T9" fmla="*/ 113 h 134"/>
              <a:gd name="T10" fmla="*/ 174 w 229"/>
              <a:gd name="T11" fmla="*/ 123 h 134"/>
              <a:gd name="T12" fmla="*/ 166 w 229"/>
              <a:gd name="T13" fmla="*/ 116 h 134"/>
              <a:gd name="T14" fmla="*/ 159 w 229"/>
              <a:gd name="T15" fmla="*/ 120 h 134"/>
              <a:gd name="T16" fmla="*/ 153 w 229"/>
              <a:gd name="T17" fmla="*/ 120 h 134"/>
              <a:gd name="T18" fmla="*/ 143 w 229"/>
              <a:gd name="T19" fmla="*/ 128 h 134"/>
              <a:gd name="T20" fmla="*/ 127 w 229"/>
              <a:gd name="T21" fmla="*/ 123 h 134"/>
              <a:gd name="T22" fmla="*/ 111 w 229"/>
              <a:gd name="T23" fmla="*/ 123 h 134"/>
              <a:gd name="T24" fmla="*/ 97 w 229"/>
              <a:gd name="T25" fmla="*/ 127 h 134"/>
              <a:gd name="T26" fmla="*/ 83 w 229"/>
              <a:gd name="T27" fmla="*/ 133 h 134"/>
              <a:gd name="T28" fmla="*/ 64 w 229"/>
              <a:gd name="T29" fmla="*/ 127 h 134"/>
              <a:gd name="T30" fmla="*/ 61 w 229"/>
              <a:gd name="T31" fmla="*/ 111 h 134"/>
              <a:gd name="T32" fmla="*/ 71 w 229"/>
              <a:gd name="T33" fmla="*/ 100 h 134"/>
              <a:gd name="T34" fmla="*/ 67 w 229"/>
              <a:gd name="T35" fmla="*/ 88 h 134"/>
              <a:gd name="T36" fmla="*/ 63 w 229"/>
              <a:gd name="T37" fmla="*/ 73 h 134"/>
              <a:gd name="T38" fmla="*/ 50 w 229"/>
              <a:gd name="T39" fmla="*/ 74 h 134"/>
              <a:gd name="T40" fmla="*/ 36 w 229"/>
              <a:gd name="T41" fmla="*/ 81 h 134"/>
              <a:gd name="T42" fmla="*/ 24 w 229"/>
              <a:gd name="T43" fmla="*/ 73 h 134"/>
              <a:gd name="T44" fmla="*/ 10 w 229"/>
              <a:gd name="T45" fmla="*/ 70 h 134"/>
              <a:gd name="T46" fmla="*/ 3 w 229"/>
              <a:gd name="T47" fmla="*/ 66 h 134"/>
              <a:gd name="T48" fmla="*/ 7 w 229"/>
              <a:gd name="T49" fmla="*/ 54 h 134"/>
              <a:gd name="T50" fmla="*/ 17 w 229"/>
              <a:gd name="T51" fmla="*/ 44 h 134"/>
              <a:gd name="T52" fmla="*/ 18 w 229"/>
              <a:gd name="T53" fmla="*/ 31 h 134"/>
              <a:gd name="T54" fmla="*/ 26 w 229"/>
              <a:gd name="T55" fmla="*/ 21 h 134"/>
              <a:gd name="T56" fmla="*/ 26 w 229"/>
              <a:gd name="T57" fmla="*/ 8 h 134"/>
              <a:gd name="T58" fmla="*/ 38 w 229"/>
              <a:gd name="T59" fmla="*/ 0 h 134"/>
              <a:gd name="T60" fmla="*/ 51 w 229"/>
              <a:gd name="T61" fmla="*/ 8 h 134"/>
              <a:gd name="T62" fmla="*/ 66 w 229"/>
              <a:gd name="T63" fmla="*/ 8 h 134"/>
              <a:gd name="T64" fmla="*/ 80 w 229"/>
              <a:gd name="T65" fmla="*/ 3 h 134"/>
              <a:gd name="T66" fmla="*/ 96 w 229"/>
              <a:gd name="T67" fmla="*/ 11 h 134"/>
              <a:gd name="T68" fmla="*/ 109 w 229"/>
              <a:gd name="T69" fmla="*/ 14 h 134"/>
              <a:gd name="T70" fmla="*/ 124 w 229"/>
              <a:gd name="T71" fmla="*/ 13 h 134"/>
              <a:gd name="T72" fmla="*/ 139 w 229"/>
              <a:gd name="T73" fmla="*/ 11 h 134"/>
              <a:gd name="T74" fmla="*/ 150 w 229"/>
              <a:gd name="T75" fmla="*/ 4 h 134"/>
              <a:gd name="T76" fmla="*/ 166 w 229"/>
              <a:gd name="T77" fmla="*/ 3 h 134"/>
              <a:gd name="T78" fmla="*/ 157 w 229"/>
              <a:gd name="T79" fmla="*/ 8 h 134"/>
              <a:gd name="T80" fmla="*/ 147 w 229"/>
              <a:gd name="T81" fmla="*/ 15 h 134"/>
              <a:gd name="T82" fmla="*/ 141 w 229"/>
              <a:gd name="T83" fmla="*/ 24 h 134"/>
              <a:gd name="T84" fmla="*/ 136 w 229"/>
              <a:gd name="T85" fmla="*/ 33 h 134"/>
              <a:gd name="T86" fmla="*/ 137 w 229"/>
              <a:gd name="T87" fmla="*/ 46 h 134"/>
              <a:gd name="T88" fmla="*/ 156 w 229"/>
              <a:gd name="T89" fmla="*/ 63 h 134"/>
              <a:gd name="T90" fmla="*/ 171 w 229"/>
              <a:gd name="T91" fmla="*/ 63 h 134"/>
              <a:gd name="T92" fmla="*/ 181 w 229"/>
              <a:gd name="T93" fmla="*/ 56 h 134"/>
              <a:gd name="T94" fmla="*/ 186 w 229"/>
              <a:gd name="T95" fmla="*/ 50 h 134"/>
              <a:gd name="T96" fmla="*/ 176 w 229"/>
              <a:gd name="T97" fmla="*/ 44 h 134"/>
              <a:gd name="T98" fmla="*/ 177 w 229"/>
              <a:gd name="T99" fmla="*/ 38 h 134"/>
              <a:gd name="T100" fmla="*/ 186 w 229"/>
              <a:gd name="T101" fmla="*/ 28 h 134"/>
              <a:gd name="T102" fmla="*/ 199 w 229"/>
              <a:gd name="T103" fmla="*/ 35 h 134"/>
              <a:gd name="T104" fmla="*/ 210 w 229"/>
              <a:gd name="T105" fmla="*/ 40 h 134"/>
              <a:gd name="T106" fmla="*/ 217 w 229"/>
              <a:gd name="T107" fmla="*/ 34 h 134"/>
              <a:gd name="T108" fmla="*/ 227 w 229"/>
              <a:gd name="T109" fmla="*/ 41 h 134"/>
              <a:gd name="T110" fmla="*/ 219 w 229"/>
              <a:gd name="T111" fmla="*/ 46 h 134"/>
              <a:gd name="T112" fmla="*/ 212 w 229"/>
              <a:gd name="T113" fmla="*/ 51 h 134"/>
              <a:gd name="T114" fmla="*/ 199 w 229"/>
              <a:gd name="T115" fmla="*/ 54 h 134"/>
              <a:gd name="T116" fmla="*/ 189 w 229"/>
              <a:gd name="T117" fmla="*/ 58 h 13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9"/>
              <a:gd name="T178" fmla="*/ 0 h 134"/>
              <a:gd name="T179" fmla="*/ 229 w 229"/>
              <a:gd name="T180" fmla="*/ 134 h 13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9" h="134">
                <a:moveTo>
                  <a:pt x="189" y="61"/>
                </a:moveTo>
                <a:lnTo>
                  <a:pt x="189" y="63"/>
                </a:lnTo>
                <a:lnTo>
                  <a:pt x="189" y="64"/>
                </a:lnTo>
                <a:lnTo>
                  <a:pt x="189" y="66"/>
                </a:lnTo>
                <a:lnTo>
                  <a:pt x="189" y="68"/>
                </a:lnTo>
                <a:lnTo>
                  <a:pt x="189" y="70"/>
                </a:lnTo>
                <a:lnTo>
                  <a:pt x="189" y="71"/>
                </a:lnTo>
                <a:lnTo>
                  <a:pt x="189" y="73"/>
                </a:lnTo>
                <a:lnTo>
                  <a:pt x="189" y="74"/>
                </a:lnTo>
                <a:lnTo>
                  <a:pt x="190" y="76"/>
                </a:lnTo>
                <a:lnTo>
                  <a:pt x="190" y="78"/>
                </a:lnTo>
                <a:lnTo>
                  <a:pt x="192" y="80"/>
                </a:lnTo>
                <a:lnTo>
                  <a:pt x="192" y="81"/>
                </a:lnTo>
                <a:lnTo>
                  <a:pt x="192" y="83"/>
                </a:lnTo>
                <a:lnTo>
                  <a:pt x="193" y="84"/>
                </a:lnTo>
                <a:lnTo>
                  <a:pt x="193" y="86"/>
                </a:lnTo>
                <a:lnTo>
                  <a:pt x="193" y="87"/>
                </a:lnTo>
                <a:lnTo>
                  <a:pt x="194" y="88"/>
                </a:lnTo>
                <a:lnTo>
                  <a:pt x="194" y="90"/>
                </a:lnTo>
                <a:lnTo>
                  <a:pt x="196" y="90"/>
                </a:lnTo>
                <a:lnTo>
                  <a:pt x="196" y="91"/>
                </a:lnTo>
                <a:lnTo>
                  <a:pt x="197" y="93"/>
                </a:lnTo>
                <a:lnTo>
                  <a:pt x="197" y="94"/>
                </a:lnTo>
                <a:lnTo>
                  <a:pt x="197" y="96"/>
                </a:lnTo>
                <a:lnTo>
                  <a:pt x="199" y="97"/>
                </a:lnTo>
                <a:lnTo>
                  <a:pt x="199" y="98"/>
                </a:lnTo>
                <a:lnTo>
                  <a:pt x="200" y="100"/>
                </a:lnTo>
                <a:lnTo>
                  <a:pt x="200" y="101"/>
                </a:lnTo>
                <a:lnTo>
                  <a:pt x="202" y="103"/>
                </a:lnTo>
                <a:lnTo>
                  <a:pt x="202" y="104"/>
                </a:lnTo>
                <a:lnTo>
                  <a:pt x="203" y="106"/>
                </a:lnTo>
                <a:lnTo>
                  <a:pt x="203" y="107"/>
                </a:lnTo>
                <a:lnTo>
                  <a:pt x="204" y="110"/>
                </a:lnTo>
                <a:lnTo>
                  <a:pt x="206" y="111"/>
                </a:lnTo>
                <a:lnTo>
                  <a:pt x="206" y="113"/>
                </a:lnTo>
                <a:lnTo>
                  <a:pt x="207" y="113"/>
                </a:lnTo>
                <a:lnTo>
                  <a:pt x="207" y="114"/>
                </a:lnTo>
                <a:lnTo>
                  <a:pt x="206" y="114"/>
                </a:lnTo>
                <a:lnTo>
                  <a:pt x="203" y="114"/>
                </a:lnTo>
                <a:lnTo>
                  <a:pt x="202" y="114"/>
                </a:lnTo>
                <a:lnTo>
                  <a:pt x="200" y="114"/>
                </a:lnTo>
                <a:lnTo>
                  <a:pt x="199" y="116"/>
                </a:lnTo>
                <a:lnTo>
                  <a:pt x="197" y="114"/>
                </a:lnTo>
                <a:lnTo>
                  <a:pt x="197" y="113"/>
                </a:lnTo>
                <a:lnTo>
                  <a:pt x="196" y="113"/>
                </a:lnTo>
                <a:lnTo>
                  <a:pt x="194" y="113"/>
                </a:lnTo>
                <a:lnTo>
                  <a:pt x="193" y="111"/>
                </a:lnTo>
                <a:lnTo>
                  <a:pt x="193" y="110"/>
                </a:lnTo>
                <a:lnTo>
                  <a:pt x="193" y="108"/>
                </a:lnTo>
                <a:lnTo>
                  <a:pt x="192" y="108"/>
                </a:lnTo>
                <a:lnTo>
                  <a:pt x="190" y="108"/>
                </a:lnTo>
                <a:lnTo>
                  <a:pt x="187" y="110"/>
                </a:lnTo>
                <a:lnTo>
                  <a:pt x="186" y="110"/>
                </a:lnTo>
                <a:lnTo>
                  <a:pt x="186" y="111"/>
                </a:lnTo>
                <a:lnTo>
                  <a:pt x="184" y="113"/>
                </a:lnTo>
                <a:lnTo>
                  <a:pt x="183" y="114"/>
                </a:lnTo>
                <a:lnTo>
                  <a:pt x="181" y="116"/>
                </a:lnTo>
                <a:lnTo>
                  <a:pt x="181" y="117"/>
                </a:lnTo>
                <a:lnTo>
                  <a:pt x="179" y="118"/>
                </a:lnTo>
                <a:lnTo>
                  <a:pt x="177" y="120"/>
                </a:lnTo>
                <a:lnTo>
                  <a:pt x="177" y="121"/>
                </a:lnTo>
                <a:lnTo>
                  <a:pt x="177" y="123"/>
                </a:lnTo>
                <a:lnTo>
                  <a:pt x="176" y="123"/>
                </a:lnTo>
                <a:lnTo>
                  <a:pt x="176" y="121"/>
                </a:lnTo>
                <a:lnTo>
                  <a:pt x="174" y="121"/>
                </a:lnTo>
                <a:lnTo>
                  <a:pt x="174" y="123"/>
                </a:lnTo>
                <a:lnTo>
                  <a:pt x="173" y="124"/>
                </a:lnTo>
                <a:lnTo>
                  <a:pt x="171" y="123"/>
                </a:lnTo>
                <a:lnTo>
                  <a:pt x="170" y="121"/>
                </a:lnTo>
                <a:lnTo>
                  <a:pt x="170" y="120"/>
                </a:lnTo>
                <a:lnTo>
                  <a:pt x="170" y="118"/>
                </a:lnTo>
                <a:lnTo>
                  <a:pt x="169" y="117"/>
                </a:lnTo>
                <a:lnTo>
                  <a:pt x="170" y="117"/>
                </a:lnTo>
                <a:lnTo>
                  <a:pt x="170" y="116"/>
                </a:lnTo>
                <a:lnTo>
                  <a:pt x="169" y="114"/>
                </a:lnTo>
                <a:lnTo>
                  <a:pt x="167" y="114"/>
                </a:lnTo>
                <a:lnTo>
                  <a:pt x="166" y="116"/>
                </a:lnTo>
                <a:lnTo>
                  <a:pt x="164" y="114"/>
                </a:lnTo>
                <a:lnTo>
                  <a:pt x="164" y="116"/>
                </a:lnTo>
                <a:lnTo>
                  <a:pt x="163" y="116"/>
                </a:lnTo>
                <a:lnTo>
                  <a:pt x="161" y="116"/>
                </a:lnTo>
                <a:lnTo>
                  <a:pt x="161" y="114"/>
                </a:lnTo>
                <a:lnTo>
                  <a:pt x="160" y="114"/>
                </a:lnTo>
                <a:lnTo>
                  <a:pt x="160" y="116"/>
                </a:lnTo>
                <a:lnTo>
                  <a:pt x="161" y="116"/>
                </a:lnTo>
                <a:lnTo>
                  <a:pt x="161" y="117"/>
                </a:lnTo>
                <a:lnTo>
                  <a:pt x="160" y="118"/>
                </a:lnTo>
                <a:lnTo>
                  <a:pt x="159" y="120"/>
                </a:lnTo>
                <a:lnTo>
                  <a:pt x="159" y="121"/>
                </a:lnTo>
                <a:lnTo>
                  <a:pt x="160" y="123"/>
                </a:lnTo>
                <a:lnTo>
                  <a:pt x="159" y="124"/>
                </a:lnTo>
                <a:lnTo>
                  <a:pt x="159" y="126"/>
                </a:lnTo>
                <a:lnTo>
                  <a:pt x="157" y="126"/>
                </a:lnTo>
                <a:lnTo>
                  <a:pt x="154" y="126"/>
                </a:lnTo>
                <a:lnTo>
                  <a:pt x="154" y="124"/>
                </a:lnTo>
                <a:lnTo>
                  <a:pt x="154" y="123"/>
                </a:lnTo>
                <a:lnTo>
                  <a:pt x="153" y="123"/>
                </a:lnTo>
                <a:lnTo>
                  <a:pt x="153" y="121"/>
                </a:lnTo>
                <a:lnTo>
                  <a:pt x="153" y="120"/>
                </a:lnTo>
                <a:lnTo>
                  <a:pt x="151" y="120"/>
                </a:lnTo>
                <a:lnTo>
                  <a:pt x="150" y="120"/>
                </a:lnTo>
                <a:lnTo>
                  <a:pt x="149" y="120"/>
                </a:lnTo>
                <a:lnTo>
                  <a:pt x="147" y="120"/>
                </a:lnTo>
                <a:lnTo>
                  <a:pt x="146" y="121"/>
                </a:lnTo>
                <a:lnTo>
                  <a:pt x="146" y="123"/>
                </a:lnTo>
                <a:lnTo>
                  <a:pt x="146" y="124"/>
                </a:lnTo>
                <a:lnTo>
                  <a:pt x="144" y="126"/>
                </a:lnTo>
                <a:lnTo>
                  <a:pt x="144" y="127"/>
                </a:lnTo>
                <a:lnTo>
                  <a:pt x="144" y="128"/>
                </a:lnTo>
                <a:lnTo>
                  <a:pt x="143" y="128"/>
                </a:lnTo>
                <a:lnTo>
                  <a:pt x="141" y="130"/>
                </a:lnTo>
                <a:lnTo>
                  <a:pt x="140" y="128"/>
                </a:lnTo>
                <a:lnTo>
                  <a:pt x="139" y="128"/>
                </a:lnTo>
                <a:lnTo>
                  <a:pt x="137" y="128"/>
                </a:lnTo>
                <a:lnTo>
                  <a:pt x="136" y="127"/>
                </a:lnTo>
                <a:lnTo>
                  <a:pt x="134" y="126"/>
                </a:lnTo>
                <a:lnTo>
                  <a:pt x="131" y="124"/>
                </a:lnTo>
                <a:lnTo>
                  <a:pt x="130" y="123"/>
                </a:lnTo>
                <a:lnTo>
                  <a:pt x="129" y="121"/>
                </a:lnTo>
                <a:lnTo>
                  <a:pt x="127" y="121"/>
                </a:lnTo>
                <a:lnTo>
                  <a:pt x="127" y="123"/>
                </a:lnTo>
                <a:lnTo>
                  <a:pt x="126" y="123"/>
                </a:lnTo>
                <a:lnTo>
                  <a:pt x="124" y="123"/>
                </a:lnTo>
                <a:lnTo>
                  <a:pt x="123" y="121"/>
                </a:lnTo>
                <a:lnTo>
                  <a:pt x="121" y="121"/>
                </a:lnTo>
                <a:lnTo>
                  <a:pt x="120" y="123"/>
                </a:lnTo>
                <a:lnTo>
                  <a:pt x="117" y="124"/>
                </a:lnTo>
                <a:lnTo>
                  <a:pt x="116" y="124"/>
                </a:lnTo>
                <a:lnTo>
                  <a:pt x="114" y="124"/>
                </a:lnTo>
                <a:lnTo>
                  <a:pt x="114" y="123"/>
                </a:lnTo>
                <a:lnTo>
                  <a:pt x="113" y="123"/>
                </a:lnTo>
                <a:lnTo>
                  <a:pt x="111" y="123"/>
                </a:lnTo>
                <a:lnTo>
                  <a:pt x="110" y="123"/>
                </a:lnTo>
                <a:lnTo>
                  <a:pt x="109" y="124"/>
                </a:lnTo>
                <a:lnTo>
                  <a:pt x="107" y="124"/>
                </a:lnTo>
                <a:lnTo>
                  <a:pt x="107" y="126"/>
                </a:lnTo>
                <a:lnTo>
                  <a:pt x="106" y="126"/>
                </a:lnTo>
                <a:lnTo>
                  <a:pt x="104" y="126"/>
                </a:lnTo>
                <a:lnTo>
                  <a:pt x="103" y="127"/>
                </a:lnTo>
                <a:lnTo>
                  <a:pt x="101" y="127"/>
                </a:lnTo>
                <a:lnTo>
                  <a:pt x="100" y="127"/>
                </a:lnTo>
                <a:lnTo>
                  <a:pt x="99" y="127"/>
                </a:lnTo>
                <a:lnTo>
                  <a:pt x="97" y="127"/>
                </a:lnTo>
                <a:lnTo>
                  <a:pt x="97" y="128"/>
                </a:lnTo>
                <a:lnTo>
                  <a:pt x="96" y="128"/>
                </a:lnTo>
                <a:lnTo>
                  <a:pt x="94" y="128"/>
                </a:lnTo>
                <a:lnTo>
                  <a:pt x="91" y="130"/>
                </a:lnTo>
                <a:lnTo>
                  <a:pt x="90" y="130"/>
                </a:lnTo>
                <a:lnTo>
                  <a:pt x="89" y="130"/>
                </a:lnTo>
                <a:lnTo>
                  <a:pt x="87" y="130"/>
                </a:lnTo>
                <a:lnTo>
                  <a:pt x="87" y="131"/>
                </a:lnTo>
                <a:lnTo>
                  <a:pt x="86" y="131"/>
                </a:lnTo>
                <a:lnTo>
                  <a:pt x="84" y="133"/>
                </a:lnTo>
                <a:lnTo>
                  <a:pt x="83" y="133"/>
                </a:lnTo>
                <a:lnTo>
                  <a:pt x="81" y="133"/>
                </a:lnTo>
                <a:lnTo>
                  <a:pt x="81" y="134"/>
                </a:lnTo>
                <a:lnTo>
                  <a:pt x="80" y="134"/>
                </a:lnTo>
                <a:lnTo>
                  <a:pt x="79" y="134"/>
                </a:lnTo>
                <a:lnTo>
                  <a:pt x="77" y="134"/>
                </a:lnTo>
                <a:lnTo>
                  <a:pt x="76" y="134"/>
                </a:lnTo>
                <a:lnTo>
                  <a:pt x="74" y="134"/>
                </a:lnTo>
                <a:lnTo>
                  <a:pt x="73" y="134"/>
                </a:lnTo>
                <a:lnTo>
                  <a:pt x="71" y="134"/>
                </a:lnTo>
                <a:lnTo>
                  <a:pt x="67" y="130"/>
                </a:lnTo>
                <a:lnTo>
                  <a:pt x="64" y="127"/>
                </a:lnTo>
                <a:lnTo>
                  <a:pt x="63" y="127"/>
                </a:lnTo>
                <a:lnTo>
                  <a:pt x="61" y="124"/>
                </a:lnTo>
                <a:lnTo>
                  <a:pt x="60" y="124"/>
                </a:lnTo>
                <a:lnTo>
                  <a:pt x="60" y="123"/>
                </a:lnTo>
                <a:lnTo>
                  <a:pt x="59" y="121"/>
                </a:lnTo>
                <a:lnTo>
                  <a:pt x="59" y="118"/>
                </a:lnTo>
                <a:lnTo>
                  <a:pt x="60" y="117"/>
                </a:lnTo>
                <a:lnTo>
                  <a:pt x="61" y="116"/>
                </a:lnTo>
                <a:lnTo>
                  <a:pt x="61" y="114"/>
                </a:lnTo>
                <a:lnTo>
                  <a:pt x="61" y="113"/>
                </a:lnTo>
                <a:lnTo>
                  <a:pt x="61" y="111"/>
                </a:lnTo>
                <a:lnTo>
                  <a:pt x="63" y="111"/>
                </a:lnTo>
                <a:lnTo>
                  <a:pt x="64" y="110"/>
                </a:lnTo>
                <a:lnTo>
                  <a:pt x="66" y="108"/>
                </a:lnTo>
                <a:lnTo>
                  <a:pt x="67" y="108"/>
                </a:lnTo>
                <a:lnTo>
                  <a:pt x="67" y="107"/>
                </a:lnTo>
                <a:lnTo>
                  <a:pt x="69" y="106"/>
                </a:lnTo>
                <a:lnTo>
                  <a:pt x="70" y="104"/>
                </a:lnTo>
                <a:lnTo>
                  <a:pt x="71" y="104"/>
                </a:lnTo>
                <a:lnTo>
                  <a:pt x="71" y="103"/>
                </a:lnTo>
                <a:lnTo>
                  <a:pt x="71" y="101"/>
                </a:lnTo>
                <a:lnTo>
                  <a:pt x="71" y="100"/>
                </a:lnTo>
                <a:lnTo>
                  <a:pt x="71" y="98"/>
                </a:lnTo>
                <a:lnTo>
                  <a:pt x="71" y="97"/>
                </a:lnTo>
                <a:lnTo>
                  <a:pt x="71" y="96"/>
                </a:lnTo>
                <a:lnTo>
                  <a:pt x="73" y="94"/>
                </a:lnTo>
                <a:lnTo>
                  <a:pt x="73" y="93"/>
                </a:lnTo>
                <a:lnTo>
                  <a:pt x="71" y="91"/>
                </a:lnTo>
                <a:lnTo>
                  <a:pt x="70" y="91"/>
                </a:lnTo>
                <a:lnTo>
                  <a:pt x="70" y="90"/>
                </a:lnTo>
                <a:lnTo>
                  <a:pt x="69" y="90"/>
                </a:lnTo>
                <a:lnTo>
                  <a:pt x="67" y="90"/>
                </a:lnTo>
                <a:lnTo>
                  <a:pt x="67" y="88"/>
                </a:lnTo>
                <a:lnTo>
                  <a:pt x="67" y="87"/>
                </a:lnTo>
                <a:lnTo>
                  <a:pt x="66" y="86"/>
                </a:lnTo>
                <a:lnTo>
                  <a:pt x="64" y="84"/>
                </a:lnTo>
                <a:lnTo>
                  <a:pt x="63" y="83"/>
                </a:lnTo>
                <a:lnTo>
                  <a:pt x="63" y="81"/>
                </a:lnTo>
                <a:lnTo>
                  <a:pt x="61" y="81"/>
                </a:lnTo>
                <a:lnTo>
                  <a:pt x="61" y="80"/>
                </a:lnTo>
                <a:lnTo>
                  <a:pt x="61" y="78"/>
                </a:lnTo>
                <a:lnTo>
                  <a:pt x="61" y="76"/>
                </a:lnTo>
                <a:lnTo>
                  <a:pt x="63" y="74"/>
                </a:lnTo>
                <a:lnTo>
                  <a:pt x="63" y="73"/>
                </a:lnTo>
                <a:lnTo>
                  <a:pt x="63" y="71"/>
                </a:lnTo>
                <a:lnTo>
                  <a:pt x="63" y="70"/>
                </a:lnTo>
                <a:lnTo>
                  <a:pt x="63" y="68"/>
                </a:lnTo>
                <a:lnTo>
                  <a:pt x="61" y="68"/>
                </a:lnTo>
                <a:lnTo>
                  <a:pt x="60" y="68"/>
                </a:lnTo>
                <a:lnTo>
                  <a:pt x="59" y="68"/>
                </a:lnTo>
                <a:lnTo>
                  <a:pt x="57" y="70"/>
                </a:lnTo>
                <a:lnTo>
                  <a:pt x="54" y="71"/>
                </a:lnTo>
                <a:lnTo>
                  <a:pt x="53" y="71"/>
                </a:lnTo>
                <a:lnTo>
                  <a:pt x="51" y="73"/>
                </a:lnTo>
                <a:lnTo>
                  <a:pt x="50" y="74"/>
                </a:lnTo>
                <a:lnTo>
                  <a:pt x="49" y="74"/>
                </a:lnTo>
                <a:lnTo>
                  <a:pt x="47" y="74"/>
                </a:lnTo>
                <a:lnTo>
                  <a:pt x="46" y="77"/>
                </a:lnTo>
                <a:lnTo>
                  <a:pt x="44" y="77"/>
                </a:lnTo>
                <a:lnTo>
                  <a:pt x="43" y="77"/>
                </a:lnTo>
                <a:lnTo>
                  <a:pt x="41" y="78"/>
                </a:lnTo>
                <a:lnTo>
                  <a:pt x="40" y="80"/>
                </a:lnTo>
                <a:lnTo>
                  <a:pt x="38" y="81"/>
                </a:lnTo>
                <a:lnTo>
                  <a:pt x="37" y="83"/>
                </a:lnTo>
                <a:lnTo>
                  <a:pt x="37" y="81"/>
                </a:lnTo>
                <a:lnTo>
                  <a:pt x="36" y="81"/>
                </a:lnTo>
                <a:lnTo>
                  <a:pt x="34" y="80"/>
                </a:lnTo>
                <a:lnTo>
                  <a:pt x="33" y="78"/>
                </a:lnTo>
                <a:lnTo>
                  <a:pt x="33" y="77"/>
                </a:lnTo>
                <a:lnTo>
                  <a:pt x="33" y="76"/>
                </a:lnTo>
                <a:lnTo>
                  <a:pt x="31" y="76"/>
                </a:lnTo>
                <a:lnTo>
                  <a:pt x="30" y="76"/>
                </a:lnTo>
                <a:lnTo>
                  <a:pt x="28" y="76"/>
                </a:lnTo>
                <a:lnTo>
                  <a:pt x="27" y="74"/>
                </a:lnTo>
                <a:lnTo>
                  <a:pt x="26" y="74"/>
                </a:lnTo>
                <a:lnTo>
                  <a:pt x="24" y="74"/>
                </a:lnTo>
                <a:lnTo>
                  <a:pt x="24" y="73"/>
                </a:lnTo>
                <a:lnTo>
                  <a:pt x="23" y="71"/>
                </a:lnTo>
                <a:lnTo>
                  <a:pt x="21" y="71"/>
                </a:lnTo>
                <a:lnTo>
                  <a:pt x="21" y="70"/>
                </a:lnTo>
                <a:lnTo>
                  <a:pt x="20" y="70"/>
                </a:lnTo>
                <a:lnTo>
                  <a:pt x="18" y="70"/>
                </a:lnTo>
                <a:lnTo>
                  <a:pt x="17" y="70"/>
                </a:lnTo>
                <a:lnTo>
                  <a:pt x="16" y="70"/>
                </a:lnTo>
                <a:lnTo>
                  <a:pt x="14" y="70"/>
                </a:lnTo>
                <a:lnTo>
                  <a:pt x="13" y="70"/>
                </a:lnTo>
                <a:lnTo>
                  <a:pt x="11" y="70"/>
                </a:lnTo>
                <a:lnTo>
                  <a:pt x="10" y="70"/>
                </a:lnTo>
                <a:lnTo>
                  <a:pt x="8" y="71"/>
                </a:lnTo>
                <a:lnTo>
                  <a:pt x="7" y="73"/>
                </a:lnTo>
                <a:lnTo>
                  <a:pt x="6" y="73"/>
                </a:lnTo>
                <a:lnTo>
                  <a:pt x="4" y="73"/>
                </a:lnTo>
                <a:lnTo>
                  <a:pt x="3" y="73"/>
                </a:lnTo>
                <a:lnTo>
                  <a:pt x="1" y="71"/>
                </a:lnTo>
                <a:lnTo>
                  <a:pt x="0" y="71"/>
                </a:lnTo>
                <a:lnTo>
                  <a:pt x="1" y="70"/>
                </a:lnTo>
                <a:lnTo>
                  <a:pt x="1" y="68"/>
                </a:lnTo>
                <a:lnTo>
                  <a:pt x="1" y="67"/>
                </a:lnTo>
                <a:lnTo>
                  <a:pt x="3" y="66"/>
                </a:lnTo>
                <a:lnTo>
                  <a:pt x="3" y="64"/>
                </a:lnTo>
                <a:lnTo>
                  <a:pt x="1" y="63"/>
                </a:lnTo>
                <a:lnTo>
                  <a:pt x="1" y="61"/>
                </a:lnTo>
                <a:lnTo>
                  <a:pt x="1" y="60"/>
                </a:lnTo>
                <a:lnTo>
                  <a:pt x="3" y="60"/>
                </a:lnTo>
                <a:lnTo>
                  <a:pt x="3" y="58"/>
                </a:lnTo>
                <a:lnTo>
                  <a:pt x="4" y="58"/>
                </a:lnTo>
                <a:lnTo>
                  <a:pt x="4" y="57"/>
                </a:lnTo>
                <a:lnTo>
                  <a:pt x="6" y="56"/>
                </a:lnTo>
                <a:lnTo>
                  <a:pt x="7" y="56"/>
                </a:lnTo>
                <a:lnTo>
                  <a:pt x="7" y="54"/>
                </a:lnTo>
                <a:lnTo>
                  <a:pt x="7" y="53"/>
                </a:lnTo>
                <a:lnTo>
                  <a:pt x="8" y="53"/>
                </a:lnTo>
                <a:lnTo>
                  <a:pt x="10" y="51"/>
                </a:lnTo>
                <a:lnTo>
                  <a:pt x="11" y="51"/>
                </a:lnTo>
                <a:lnTo>
                  <a:pt x="11" y="50"/>
                </a:lnTo>
                <a:lnTo>
                  <a:pt x="13" y="48"/>
                </a:lnTo>
                <a:lnTo>
                  <a:pt x="14" y="48"/>
                </a:lnTo>
                <a:lnTo>
                  <a:pt x="14" y="47"/>
                </a:lnTo>
                <a:lnTo>
                  <a:pt x="16" y="47"/>
                </a:lnTo>
                <a:lnTo>
                  <a:pt x="17" y="46"/>
                </a:lnTo>
                <a:lnTo>
                  <a:pt x="17" y="44"/>
                </a:lnTo>
                <a:lnTo>
                  <a:pt x="17" y="43"/>
                </a:lnTo>
                <a:lnTo>
                  <a:pt x="17" y="41"/>
                </a:lnTo>
                <a:lnTo>
                  <a:pt x="17" y="40"/>
                </a:lnTo>
                <a:lnTo>
                  <a:pt x="17" y="38"/>
                </a:lnTo>
                <a:lnTo>
                  <a:pt x="18" y="37"/>
                </a:lnTo>
                <a:lnTo>
                  <a:pt x="18" y="35"/>
                </a:lnTo>
                <a:lnTo>
                  <a:pt x="18" y="34"/>
                </a:lnTo>
                <a:lnTo>
                  <a:pt x="17" y="34"/>
                </a:lnTo>
                <a:lnTo>
                  <a:pt x="18" y="34"/>
                </a:lnTo>
                <a:lnTo>
                  <a:pt x="18" y="33"/>
                </a:lnTo>
                <a:lnTo>
                  <a:pt x="18" y="31"/>
                </a:lnTo>
                <a:lnTo>
                  <a:pt x="18" y="30"/>
                </a:lnTo>
                <a:lnTo>
                  <a:pt x="18" y="28"/>
                </a:lnTo>
                <a:lnTo>
                  <a:pt x="20" y="27"/>
                </a:lnTo>
                <a:lnTo>
                  <a:pt x="21" y="27"/>
                </a:lnTo>
                <a:lnTo>
                  <a:pt x="21" y="25"/>
                </a:lnTo>
                <a:lnTo>
                  <a:pt x="23" y="25"/>
                </a:lnTo>
                <a:lnTo>
                  <a:pt x="24" y="25"/>
                </a:lnTo>
                <a:lnTo>
                  <a:pt x="26" y="25"/>
                </a:lnTo>
                <a:lnTo>
                  <a:pt x="26" y="24"/>
                </a:lnTo>
                <a:lnTo>
                  <a:pt x="26" y="23"/>
                </a:lnTo>
                <a:lnTo>
                  <a:pt x="26" y="21"/>
                </a:lnTo>
                <a:lnTo>
                  <a:pt x="26" y="20"/>
                </a:lnTo>
                <a:lnTo>
                  <a:pt x="24" y="18"/>
                </a:lnTo>
                <a:lnTo>
                  <a:pt x="23" y="17"/>
                </a:lnTo>
                <a:lnTo>
                  <a:pt x="23" y="14"/>
                </a:lnTo>
                <a:lnTo>
                  <a:pt x="21" y="14"/>
                </a:lnTo>
                <a:lnTo>
                  <a:pt x="23" y="14"/>
                </a:lnTo>
                <a:lnTo>
                  <a:pt x="23" y="13"/>
                </a:lnTo>
                <a:lnTo>
                  <a:pt x="24" y="13"/>
                </a:lnTo>
                <a:lnTo>
                  <a:pt x="26" y="11"/>
                </a:lnTo>
                <a:lnTo>
                  <a:pt x="26" y="10"/>
                </a:lnTo>
                <a:lnTo>
                  <a:pt x="26" y="8"/>
                </a:lnTo>
                <a:lnTo>
                  <a:pt x="27" y="7"/>
                </a:lnTo>
                <a:lnTo>
                  <a:pt x="28" y="7"/>
                </a:lnTo>
                <a:lnTo>
                  <a:pt x="30" y="7"/>
                </a:lnTo>
                <a:lnTo>
                  <a:pt x="31" y="5"/>
                </a:lnTo>
                <a:lnTo>
                  <a:pt x="31" y="4"/>
                </a:lnTo>
                <a:lnTo>
                  <a:pt x="33" y="4"/>
                </a:lnTo>
                <a:lnTo>
                  <a:pt x="34" y="4"/>
                </a:lnTo>
                <a:lnTo>
                  <a:pt x="36" y="3"/>
                </a:lnTo>
                <a:lnTo>
                  <a:pt x="37" y="3"/>
                </a:lnTo>
                <a:lnTo>
                  <a:pt x="37" y="1"/>
                </a:lnTo>
                <a:lnTo>
                  <a:pt x="38" y="0"/>
                </a:lnTo>
                <a:lnTo>
                  <a:pt x="40" y="0"/>
                </a:lnTo>
                <a:lnTo>
                  <a:pt x="41" y="0"/>
                </a:lnTo>
                <a:lnTo>
                  <a:pt x="43" y="0"/>
                </a:lnTo>
                <a:lnTo>
                  <a:pt x="43" y="1"/>
                </a:lnTo>
                <a:lnTo>
                  <a:pt x="44" y="3"/>
                </a:lnTo>
                <a:lnTo>
                  <a:pt x="46" y="5"/>
                </a:lnTo>
                <a:lnTo>
                  <a:pt x="47" y="5"/>
                </a:lnTo>
                <a:lnTo>
                  <a:pt x="49" y="7"/>
                </a:lnTo>
                <a:lnTo>
                  <a:pt x="50" y="7"/>
                </a:lnTo>
                <a:lnTo>
                  <a:pt x="50" y="8"/>
                </a:lnTo>
                <a:lnTo>
                  <a:pt x="51" y="8"/>
                </a:lnTo>
                <a:lnTo>
                  <a:pt x="53" y="8"/>
                </a:lnTo>
                <a:lnTo>
                  <a:pt x="54" y="8"/>
                </a:lnTo>
                <a:lnTo>
                  <a:pt x="56" y="10"/>
                </a:lnTo>
                <a:lnTo>
                  <a:pt x="57" y="10"/>
                </a:lnTo>
                <a:lnTo>
                  <a:pt x="59" y="11"/>
                </a:lnTo>
                <a:lnTo>
                  <a:pt x="60" y="11"/>
                </a:lnTo>
                <a:lnTo>
                  <a:pt x="61" y="11"/>
                </a:lnTo>
                <a:lnTo>
                  <a:pt x="63" y="10"/>
                </a:lnTo>
                <a:lnTo>
                  <a:pt x="64" y="10"/>
                </a:lnTo>
                <a:lnTo>
                  <a:pt x="66" y="10"/>
                </a:lnTo>
                <a:lnTo>
                  <a:pt x="66" y="8"/>
                </a:lnTo>
                <a:lnTo>
                  <a:pt x="67" y="8"/>
                </a:lnTo>
                <a:lnTo>
                  <a:pt x="69" y="7"/>
                </a:lnTo>
                <a:lnTo>
                  <a:pt x="70" y="5"/>
                </a:lnTo>
                <a:lnTo>
                  <a:pt x="70" y="4"/>
                </a:lnTo>
                <a:lnTo>
                  <a:pt x="71" y="3"/>
                </a:lnTo>
                <a:lnTo>
                  <a:pt x="73" y="1"/>
                </a:lnTo>
                <a:lnTo>
                  <a:pt x="74" y="1"/>
                </a:lnTo>
                <a:lnTo>
                  <a:pt x="76" y="1"/>
                </a:lnTo>
                <a:lnTo>
                  <a:pt x="77" y="3"/>
                </a:lnTo>
                <a:lnTo>
                  <a:pt x="79" y="3"/>
                </a:lnTo>
                <a:lnTo>
                  <a:pt x="80" y="3"/>
                </a:lnTo>
                <a:lnTo>
                  <a:pt x="80" y="4"/>
                </a:lnTo>
                <a:lnTo>
                  <a:pt x="81" y="4"/>
                </a:lnTo>
                <a:lnTo>
                  <a:pt x="83" y="5"/>
                </a:lnTo>
                <a:lnTo>
                  <a:pt x="86" y="8"/>
                </a:lnTo>
                <a:lnTo>
                  <a:pt x="87" y="10"/>
                </a:lnTo>
                <a:lnTo>
                  <a:pt x="89" y="10"/>
                </a:lnTo>
                <a:lnTo>
                  <a:pt x="90" y="10"/>
                </a:lnTo>
                <a:lnTo>
                  <a:pt x="91" y="10"/>
                </a:lnTo>
                <a:lnTo>
                  <a:pt x="93" y="10"/>
                </a:lnTo>
                <a:lnTo>
                  <a:pt x="94" y="11"/>
                </a:lnTo>
                <a:lnTo>
                  <a:pt x="96" y="11"/>
                </a:lnTo>
                <a:lnTo>
                  <a:pt x="97" y="11"/>
                </a:lnTo>
                <a:lnTo>
                  <a:pt x="99" y="13"/>
                </a:lnTo>
                <a:lnTo>
                  <a:pt x="100" y="13"/>
                </a:lnTo>
                <a:lnTo>
                  <a:pt x="101" y="14"/>
                </a:lnTo>
                <a:lnTo>
                  <a:pt x="103" y="14"/>
                </a:lnTo>
                <a:lnTo>
                  <a:pt x="104" y="15"/>
                </a:lnTo>
                <a:lnTo>
                  <a:pt x="106" y="17"/>
                </a:lnTo>
                <a:lnTo>
                  <a:pt x="106" y="15"/>
                </a:lnTo>
                <a:lnTo>
                  <a:pt x="107" y="15"/>
                </a:lnTo>
                <a:lnTo>
                  <a:pt x="107" y="14"/>
                </a:lnTo>
                <a:lnTo>
                  <a:pt x="109" y="14"/>
                </a:lnTo>
                <a:lnTo>
                  <a:pt x="110" y="14"/>
                </a:lnTo>
                <a:lnTo>
                  <a:pt x="113" y="14"/>
                </a:lnTo>
                <a:lnTo>
                  <a:pt x="114" y="14"/>
                </a:lnTo>
                <a:lnTo>
                  <a:pt x="116" y="14"/>
                </a:lnTo>
                <a:lnTo>
                  <a:pt x="116" y="15"/>
                </a:lnTo>
                <a:lnTo>
                  <a:pt x="117" y="15"/>
                </a:lnTo>
                <a:lnTo>
                  <a:pt x="119" y="15"/>
                </a:lnTo>
                <a:lnTo>
                  <a:pt x="120" y="15"/>
                </a:lnTo>
                <a:lnTo>
                  <a:pt x="121" y="14"/>
                </a:lnTo>
                <a:lnTo>
                  <a:pt x="123" y="13"/>
                </a:lnTo>
                <a:lnTo>
                  <a:pt x="124" y="13"/>
                </a:lnTo>
                <a:lnTo>
                  <a:pt x="126" y="13"/>
                </a:lnTo>
                <a:lnTo>
                  <a:pt x="127" y="13"/>
                </a:lnTo>
                <a:lnTo>
                  <a:pt x="127" y="14"/>
                </a:lnTo>
                <a:lnTo>
                  <a:pt x="129" y="14"/>
                </a:lnTo>
                <a:lnTo>
                  <a:pt x="130" y="14"/>
                </a:lnTo>
                <a:lnTo>
                  <a:pt x="131" y="15"/>
                </a:lnTo>
                <a:lnTo>
                  <a:pt x="133" y="14"/>
                </a:lnTo>
                <a:lnTo>
                  <a:pt x="134" y="14"/>
                </a:lnTo>
                <a:lnTo>
                  <a:pt x="136" y="13"/>
                </a:lnTo>
                <a:lnTo>
                  <a:pt x="137" y="13"/>
                </a:lnTo>
                <a:lnTo>
                  <a:pt x="139" y="11"/>
                </a:lnTo>
                <a:lnTo>
                  <a:pt x="140" y="10"/>
                </a:lnTo>
                <a:lnTo>
                  <a:pt x="141" y="10"/>
                </a:lnTo>
                <a:lnTo>
                  <a:pt x="143" y="8"/>
                </a:lnTo>
                <a:lnTo>
                  <a:pt x="143" y="7"/>
                </a:lnTo>
                <a:lnTo>
                  <a:pt x="144" y="7"/>
                </a:lnTo>
                <a:lnTo>
                  <a:pt x="144" y="5"/>
                </a:lnTo>
                <a:lnTo>
                  <a:pt x="146" y="5"/>
                </a:lnTo>
                <a:lnTo>
                  <a:pt x="147" y="5"/>
                </a:lnTo>
                <a:lnTo>
                  <a:pt x="149" y="5"/>
                </a:lnTo>
                <a:lnTo>
                  <a:pt x="149" y="4"/>
                </a:lnTo>
                <a:lnTo>
                  <a:pt x="150" y="4"/>
                </a:lnTo>
                <a:lnTo>
                  <a:pt x="151" y="4"/>
                </a:lnTo>
                <a:lnTo>
                  <a:pt x="153" y="5"/>
                </a:lnTo>
                <a:lnTo>
                  <a:pt x="154" y="5"/>
                </a:lnTo>
                <a:lnTo>
                  <a:pt x="156" y="5"/>
                </a:lnTo>
                <a:lnTo>
                  <a:pt x="156" y="4"/>
                </a:lnTo>
                <a:lnTo>
                  <a:pt x="157" y="4"/>
                </a:lnTo>
                <a:lnTo>
                  <a:pt x="159" y="4"/>
                </a:lnTo>
                <a:lnTo>
                  <a:pt x="161" y="3"/>
                </a:lnTo>
                <a:lnTo>
                  <a:pt x="163" y="3"/>
                </a:lnTo>
                <a:lnTo>
                  <a:pt x="164" y="3"/>
                </a:lnTo>
                <a:lnTo>
                  <a:pt x="166" y="3"/>
                </a:lnTo>
                <a:lnTo>
                  <a:pt x="164" y="4"/>
                </a:lnTo>
                <a:lnTo>
                  <a:pt x="164" y="5"/>
                </a:lnTo>
                <a:lnTo>
                  <a:pt x="166" y="5"/>
                </a:lnTo>
                <a:lnTo>
                  <a:pt x="166" y="7"/>
                </a:lnTo>
                <a:lnTo>
                  <a:pt x="164" y="7"/>
                </a:lnTo>
                <a:lnTo>
                  <a:pt x="163" y="7"/>
                </a:lnTo>
                <a:lnTo>
                  <a:pt x="161" y="7"/>
                </a:lnTo>
                <a:lnTo>
                  <a:pt x="160" y="7"/>
                </a:lnTo>
                <a:lnTo>
                  <a:pt x="159" y="7"/>
                </a:lnTo>
                <a:lnTo>
                  <a:pt x="157" y="7"/>
                </a:lnTo>
                <a:lnTo>
                  <a:pt x="157" y="8"/>
                </a:lnTo>
                <a:lnTo>
                  <a:pt x="156" y="8"/>
                </a:lnTo>
                <a:lnTo>
                  <a:pt x="156" y="10"/>
                </a:lnTo>
                <a:lnTo>
                  <a:pt x="154" y="10"/>
                </a:lnTo>
                <a:lnTo>
                  <a:pt x="153" y="10"/>
                </a:lnTo>
                <a:lnTo>
                  <a:pt x="151" y="10"/>
                </a:lnTo>
                <a:lnTo>
                  <a:pt x="151" y="11"/>
                </a:lnTo>
                <a:lnTo>
                  <a:pt x="150" y="11"/>
                </a:lnTo>
                <a:lnTo>
                  <a:pt x="149" y="11"/>
                </a:lnTo>
                <a:lnTo>
                  <a:pt x="147" y="13"/>
                </a:lnTo>
                <a:lnTo>
                  <a:pt x="147" y="14"/>
                </a:lnTo>
                <a:lnTo>
                  <a:pt x="147" y="15"/>
                </a:lnTo>
                <a:lnTo>
                  <a:pt x="147" y="18"/>
                </a:lnTo>
                <a:lnTo>
                  <a:pt x="147" y="20"/>
                </a:lnTo>
                <a:lnTo>
                  <a:pt x="147" y="21"/>
                </a:lnTo>
                <a:lnTo>
                  <a:pt x="147" y="23"/>
                </a:lnTo>
                <a:lnTo>
                  <a:pt x="147" y="24"/>
                </a:lnTo>
                <a:lnTo>
                  <a:pt x="146" y="24"/>
                </a:lnTo>
                <a:lnTo>
                  <a:pt x="144" y="24"/>
                </a:lnTo>
                <a:lnTo>
                  <a:pt x="144" y="23"/>
                </a:lnTo>
                <a:lnTo>
                  <a:pt x="143" y="23"/>
                </a:lnTo>
                <a:lnTo>
                  <a:pt x="141" y="23"/>
                </a:lnTo>
                <a:lnTo>
                  <a:pt x="141" y="24"/>
                </a:lnTo>
                <a:lnTo>
                  <a:pt x="140" y="25"/>
                </a:lnTo>
                <a:lnTo>
                  <a:pt x="140" y="27"/>
                </a:lnTo>
                <a:lnTo>
                  <a:pt x="140" y="28"/>
                </a:lnTo>
                <a:lnTo>
                  <a:pt x="140" y="30"/>
                </a:lnTo>
                <a:lnTo>
                  <a:pt x="141" y="30"/>
                </a:lnTo>
                <a:lnTo>
                  <a:pt x="141" y="31"/>
                </a:lnTo>
                <a:lnTo>
                  <a:pt x="141" y="33"/>
                </a:lnTo>
                <a:lnTo>
                  <a:pt x="140" y="33"/>
                </a:lnTo>
                <a:lnTo>
                  <a:pt x="139" y="34"/>
                </a:lnTo>
                <a:lnTo>
                  <a:pt x="137" y="33"/>
                </a:lnTo>
                <a:lnTo>
                  <a:pt x="136" y="33"/>
                </a:lnTo>
                <a:lnTo>
                  <a:pt x="134" y="34"/>
                </a:lnTo>
                <a:lnTo>
                  <a:pt x="134" y="35"/>
                </a:lnTo>
                <a:lnTo>
                  <a:pt x="134" y="37"/>
                </a:lnTo>
                <a:lnTo>
                  <a:pt x="134" y="38"/>
                </a:lnTo>
                <a:lnTo>
                  <a:pt x="134" y="40"/>
                </a:lnTo>
                <a:lnTo>
                  <a:pt x="136" y="41"/>
                </a:lnTo>
                <a:lnTo>
                  <a:pt x="136" y="43"/>
                </a:lnTo>
                <a:lnTo>
                  <a:pt x="137" y="43"/>
                </a:lnTo>
                <a:lnTo>
                  <a:pt x="137" y="44"/>
                </a:lnTo>
                <a:lnTo>
                  <a:pt x="139" y="44"/>
                </a:lnTo>
                <a:lnTo>
                  <a:pt x="137" y="46"/>
                </a:lnTo>
                <a:lnTo>
                  <a:pt x="139" y="47"/>
                </a:lnTo>
                <a:lnTo>
                  <a:pt x="140" y="48"/>
                </a:lnTo>
                <a:lnTo>
                  <a:pt x="140" y="50"/>
                </a:lnTo>
                <a:lnTo>
                  <a:pt x="141" y="51"/>
                </a:lnTo>
                <a:lnTo>
                  <a:pt x="144" y="54"/>
                </a:lnTo>
                <a:lnTo>
                  <a:pt x="147" y="56"/>
                </a:lnTo>
                <a:lnTo>
                  <a:pt x="147" y="57"/>
                </a:lnTo>
                <a:lnTo>
                  <a:pt x="150" y="58"/>
                </a:lnTo>
                <a:lnTo>
                  <a:pt x="151" y="60"/>
                </a:lnTo>
                <a:lnTo>
                  <a:pt x="154" y="61"/>
                </a:lnTo>
                <a:lnTo>
                  <a:pt x="156" y="63"/>
                </a:lnTo>
                <a:lnTo>
                  <a:pt x="157" y="63"/>
                </a:lnTo>
                <a:lnTo>
                  <a:pt x="159" y="63"/>
                </a:lnTo>
                <a:lnTo>
                  <a:pt x="160" y="64"/>
                </a:lnTo>
                <a:lnTo>
                  <a:pt x="161" y="64"/>
                </a:lnTo>
                <a:lnTo>
                  <a:pt x="163" y="64"/>
                </a:lnTo>
                <a:lnTo>
                  <a:pt x="164" y="66"/>
                </a:lnTo>
                <a:lnTo>
                  <a:pt x="166" y="66"/>
                </a:lnTo>
                <a:lnTo>
                  <a:pt x="167" y="66"/>
                </a:lnTo>
                <a:lnTo>
                  <a:pt x="169" y="64"/>
                </a:lnTo>
                <a:lnTo>
                  <a:pt x="170" y="64"/>
                </a:lnTo>
                <a:lnTo>
                  <a:pt x="171" y="63"/>
                </a:lnTo>
                <a:lnTo>
                  <a:pt x="173" y="61"/>
                </a:lnTo>
                <a:lnTo>
                  <a:pt x="174" y="58"/>
                </a:lnTo>
                <a:lnTo>
                  <a:pt x="174" y="57"/>
                </a:lnTo>
                <a:lnTo>
                  <a:pt x="176" y="57"/>
                </a:lnTo>
                <a:lnTo>
                  <a:pt x="174" y="57"/>
                </a:lnTo>
                <a:lnTo>
                  <a:pt x="177" y="57"/>
                </a:lnTo>
                <a:lnTo>
                  <a:pt x="180" y="57"/>
                </a:lnTo>
                <a:lnTo>
                  <a:pt x="180" y="56"/>
                </a:lnTo>
                <a:lnTo>
                  <a:pt x="180" y="57"/>
                </a:lnTo>
                <a:lnTo>
                  <a:pt x="180" y="56"/>
                </a:lnTo>
                <a:lnTo>
                  <a:pt x="181" y="56"/>
                </a:lnTo>
                <a:lnTo>
                  <a:pt x="181" y="57"/>
                </a:lnTo>
                <a:lnTo>
                  <a:pt x="181" y="58"/>
                </a:lnTo>
                <a:lnTo>
                  <a:pt x="183" y="58"/>
                </a:lnTo>
                <a:lnTo>
                  <a:pt x="183" y="57"/>
                </a:lnTo>
                <a:lnTo>
                  <a:pt x="184" y="56"/>
                </a:lnTo>
                <a:lnTo>
                  <a:pt x="186" y="56"/>
                </a:lnTo>
                <a:lnTo>
                  <a:pt x="186" y="54"/>
                </a:lnTo>
                <a:lnTo>
                  <a:pt x="187" y="53"/>
                </a:lnTo>
                <a:lnTo>
                  <a:pt x="187" y="51"/>
                </a:lnTo>
                <a:lnTo>
                  <a:pt x="187" y="50"/>
                </a:lnTo>
                <a:lnTo>
                  <a:pt x="186" y="50"/>
                </a:lnTo>
                <a:lnTo>
                  <a:pt x="186" y="48"/>
                </a:lnTo>
                <a:lnTo>
                  <a:pt x="186" y="47"/>
                </a:lnTo>
                <a:lnTo>
                  <a:pt x="184" y="46"/>
                </a:lnTo>
                <a:lnTo>
                  <a:pt x="184" y="47"/>
                </a:lnTo>
                <a:lnTo>
                  <a:pt x="183" y="46"/>
                </a:lnTo>
                <a:lnTo>
                  <a:pt x="181" y="44"/>
                </a:lnTo>
                <a:lnTo>
                  <a:pt x="180" y="44"/>
                </a:lnTo>
                <a:lnTo>
                  <a:pt x="179" y="44"/>
                </a:lnTo>
                <a:lnTo>
                  <a:pt x="177" y="44"/>
                </a:lnTo>
                <a:lnTo>
                  <a:pt x="177" y="43"/>
                </a:lnTo>
                <a:lnTo>
                  <a:pt x="176" y="44"/>
                </a:lnTo>
                <a:lnTo>
                  <a:pt x="176" y="46"/>
                </a:lnTo>
                <a:lnTo>
                  <a:pt x="176" y="44"/>
                </a:lnTo>
                <a:lnTo>
                  <a:pt x="174" y="44"/>
                </a:lnTo>
                <a:lnTo>
                  <a:pt x="174" y="43"/>
                </a:lnTo>
                <a:lnTo>
                  <a:pt x="173" y="43"/>
                </a:lnTo>
                <a:lnTo>
                  <a:pt x="173" y="41"/>
                </a:lnTo>
                <a:lnTo>
                  <a:pt x="174" y="41"/>
                </a:lnTo>
                <a:lnTo>
                  <a:pt x="176" y="41"/>
                </a:lnTo>
                <a:lnTo>
                  <a:pt x="177" y="41"/>
                </a:lnTo>
                <a:lnTo>
                  <a:pt x="177" y="40"/>
                </a:lnTo>
                <a:lnTo>
                  <a:pt x="177" y="38"/>
                </a:lnTo>
                <a:lnTo>
                  <a:pt x="179" y="37"/>
                </a:lnTo>
                <a:lnTo>
                  <a:pt x="180" y="37"/>
                </a:lnTo>
                <a:lnTo>
                  <a:pt x="180" y="35"/>
                </a:lnTo>
                <a:lnTo>
                  <a:pt x="180" y="34"/>
                </a:lnTo>
                <a:lnTo>
                  <a:pt x="181" y="33"/>
                </a:lnTo>
                <a:lnTo>
                  <a:pt x="181" y="31"/>
                </a:lnTo>
                <a:lnTo>
                  <a:pt x="181" y="30"/>
                </a:lnTo>
                <a:lnTo>
                  <a:pt x="183" y="30"/>
                </a:lnTo>
                <a:lnTo>
                  <a:pt x="184" y="30"/>
                </a:lnTo>
                <a:lnTo>
                  <a:pt x="186" y="30"/>
                </a:lnTo>
                <a:lnTo>
                  <a:pt x="186" y="28"/>
                </a:lnTo>
                <a:lnTo>
                  <a:pt x="187" y="27"/>
                </a:lnTo>
                <a:lnTo>
                  <a:pt x="189" y="27"/>
                </a:lnTo>
                <a:lnTo>
                  <a:pt x="190" y="27"/>
                </a:lnTo>
                <a:lnTo>
                  <a:pt x="192" y="27"/>
                </a:lnTo>
                <a:lnTo>
                  <a:pt x="193" y="28"/>
                </a:lnTo>
                <a:lnTo>
                  <a:pt x="194" y="28"/>
                </a:lnTo>
                <a:lnTo>
                  <a:pt x="194" y="30"/>
                </a:lnTo>
                <a:lnTo>
                  <a:pt x="194" y="31"/>
                </a:lnTo>
                <a:lnTo>
                  <a:pt x="196" y="31"/>
                </a:lnTo>
                <a:lnTo>
                  <a:pt x="199" y="34"/>
                </a:lnTo>
                <a:lnTo>
                  <a:pt x="199" y="35"/>
                </a:lnTo>
                <a:lnTo>
                  <a:pt x="200" y="37"/>
                </a:lnTo>
                <a:lnTo>
                  <a:pt x="202" y="37"/>
                </a:lnTo>
                <a:lnTo>
                  <a:pt x="203" y="35"/>
                </a:lnTo>
                <a:lnTo>
                  <a:pt x="204" y="34"/>
                </a:lnTo>
                <a:lnTo>
                  <a:pt x="204" y="35"/>
                </a:lnTo>
                <a:lnTo>
                  <a:pt x="206" y="35"/>
                </a:lnTo>
                <a:lnTo>
                  <a:pt x="207" y="35"/>
                </a:lnTo>
                <a:lnTo>
                  <a:pt x="207" y="37"/>
                </a:lnTo>
                <a:lnTo>
                  <a:pt x="209" y="37"/>
                </a:lnTo>
                <a:lnTo>
                  <a:pt x="210" y="38"/>
                </a:lnTo>
                <a:lnTo>
                  <a:pt x="210" y="40"/>
                </a:lnTo>
                <a:lnTo>
                  <a:pt x="212" y="40"/>
                </a:lnTo>
                <a:lnTo>
                  <a:pt x="212" y="41"/>
                </a:lnTo>
                <a:lnTo>
                  <a:pt x="213" y="41"/>
                </a:lnTo>
                <a:lnTo>
                  <a:pt x="214" y="41"/>
                </a:lnTo>
                <a:lnTo>
                  <a:pt x="216" y="41"/>
                </a:lnTo>
                <a:lnTo>
                  <a:pt x="216" y="40"/>
                </a:lnTo>
                <a:lnTo>
                  <a:pt x="216" y="38"/>
                </a:lnTo>
                <a:lnTo>
                  <a:pt x="216" y="37"/>
                </a:lnTo>
                <a:lnTo>
                  <a:pt x="217" y="37"/>
                </a:lnTo>
                <a:lnTo>
                  <a:pt x="217" y="35"/>
                </a:lnTo>
                <a:lnTo>
                  <a:pt x="217" y="34"/>
                </a:lnTo>
                <a:lnTo>
                  <a:pt x="217" y="33"/>
                </a:lnTo>
                <a:lnTo>
                  <a:pt x="219" y="33"/>
                </a:lnTo>
                <a:lnTo>
                  <a:pt x="219" y="31"/>
                </a:lnTo>
                <a:lnTo>
                  <a:pt x="222" y="33"/>
                </a:lnTo>
                <a:lnTo>
                  <a:pt x="223" y="34"/>
                </a:lnTo>
                <a:lnTo>
                  <a:pt x="224" y="37"/>
                </a:lnTo>
                <a:lnTo>
                  <a:pt x="224" y="38"/>
                </a:lnTo>
                <a:lnTo>
                  <a:pt x="224" y="40"/>
                </a:lnTo>
                <a:lnTo>
                  <a:pt x="226" y="40"/>
                </a:lnTo>
                <a:lnTo>
                  <a:pt x="226" y="41"/>
                </a:lnTo>
                <a:lnTo>
                  <a:pt x="227" y="41"/>
                </a:lnTo>
                <a:lnTo>
                  <a:pt x="229" y="43"/>
                </a:lnTo>
                <a:lnTo>
                  <a:pt x="229" y="44"/>
                </a:lnTo>
                <a:lnTo>
                  <a:pt x="227" y="44"/>
                </a:lnTo>
                <a:lnTo>
                  <a:pt x="226" y="44"/>
                </a:lnTo>
                <a:lnTo>
                  <a:pt x="224" y="46"/>
                </a:lnTo>
                <a:lnTo>
                  <a:pt x="223" y="46"/>
                </a:lnTo>
                <a:lnTo>
                  <a:pt x="223" y="44"/>
                </a:lnTo>
                <a:lnTo>
                  <a:pt x="222" y="44"/>
                </a:lnTo>
                <a:lnTo>
                  <a:pt x="220" y="44"/>
                </a:lnTo>
                <a:lnTo>
                  <a:pt x="220" y="46"/>
                </a:lnTo>
                <a:lnTo>
                  <a:pt x="219" y="46"/>
                </a:lnTo>
                <a:lnTo>
                  <a:pt x="219" y="47"/>
                </a:lnTo>
                <a:lnTo>
                  <a:pt x="217" y="47"/>
                </a:lnTo>
                <a:lnTo>
                  <a:pt x="216" y="48"/>
                </a:lnTo>
                <a:lnTo>
                  <a:pt x="216" y="50"/>
                </a:lnTo>
                <a:lnTo>
                  <a:pt x="216" y="51"/>
                </a:lnTo>
                <a:lnTo>
                  <a:pt x="216" y="53"/>
                </a:lnTo>
                <a:lnTo>
                  <a:pt x="216" y="54"/>
                </a:lnTo>
                <a:lnTo>
                  <a:pt x="214" y="54"/>
                </a:lnTo>
                <a:lnTo>
                  <a:pt x="213" y="54"/>
                </a:lnTo>
                <a:lnTo>
                  <a:pt x="212" y="53"/>
                </a:lnTo>
                <a:lnTo>
                  <a:pt x="212" y="51"/>
                </a:lnTo>
                <a:lnTo>
                  <a:pt x="212" y="50"/>
                </a:lnTo>
                <a:lnTo>
                  <a:pt x="210" y="50"/>
                </a:lnTo>
                <a:lnTo>
                  <a:pt x="209" y="50"/>
                </a:lnTo>
                <a:lnTo>
                  <a:pt x="207" y="50"/>
                </a:lnTo>
                <a:lnTo>
                  <a:pt x="206" y="50"/>
                </a:lnTo>
                <a:lnTo>
                  <a:pt x="204" y="51"/>
                </a:lnTo>
                <a:lnTo>
                  <a:pt x="203" y="53"/>
                </a:lnTo>
                <a:lnTo>
                  <a:pt x="202" y="53"/>
                </a:lnTo>
                <a:lnTo>
                  <a:pt x="200" y="53"/>
                </a:lnTo>
                <a:lnTo>
                  <a:pt x="199" y="53"/>
                </a:lnTo>
                <a:lnTo>
                  <a:pt x="199" y="54"/>
                </a:lnTo>
                <a:lnTo>
                  <a:pt x="197" y="54"/>
                </a:lnTo>
                <a:lnTo>
                  <a:pt x="197" y="53"/>
                </a:lnTo>
                <a:lnTo>
                  <a:pt x="196" y="51"/>
                </a:lnTo>
                <a:lnTo>
                  <a:pt x="194" y="51"/>
                </a:lnTo>
                <a:lnTo>
                  <a:pt x="193" y="51"/>
                </a:lnTo>
                <a:lnTo>
                  <a:pt x="193" y="53"/>
                </a:lnTo>
                <a:lnTo>
                  <a:pt x="192" y="54"/>
                </a:lnTo>
                <a:lnTo>
                  <a:pt x="190" y="54"/>
                </a:lnTo>
                <a:lnTo>
                  <a:pt x="190" y="56"/>
                </a:lnTo>
                <a:lnTo>
                  <a:pt x="190" y="57"/>
                </a:lnTo>
                <a:lnTo>
                  <a:pt x="189" y="58"/>
                </a:lnTo>
                <a:lnTo>
                  <a:pt x="189" y="60"/>
                </a:lnTo>
                <a:lnTo>
                  <a:pt x="189" y="61"/>
                </a:lnTo>
                <a:close/>
              </a:path>
            </a:pathLst>
          </a:custGeom>
          <a:solidFill>
            <a:schemeClr val="bg1"/>
          </a:solidFill>
          <a:ln w="3175" cmpd="sng">
            <a:solidFill>
              <a:srgbClr val="808080"/>
            </a:solidFill>
            <a:round/>
            <a:headEnd/>
            <a:tailEnd/>
          </a:ln>
        </p:spPr>
        <p:txBody>
          <a:bodyPr/>
          <a:lstStyle/>
          <a:p>
            <a:endParaRPr lang="en-US"/>
          </a:p>
        </p:txBody>
      </p:sp>
      <p:sp>
        <p:nvSpPr>
          <p:cNvPr id="14744" name="Freeform 1008"/>
          <p:cNvSpPr>
            <a:spLocks/>
          </p:cNvSpPr>
          <p:nvPr/>
        </p:nvSpPr>
        <p:spPr bwMode="auto">
          <a:xfrm>
            <a:off x="3617913" y="3116263"/>
            <a:ext cx="271462" cy="114300"/>
          </a:xfrm>
          <a:custGeom>
            <a:avLst/>
            <a:gdLst>
              <a:gd name="T0" fmla="*/ 177 w 229"/>
              <a:gd name="T1" fmla="*/ 123 h 134"/>
              <a:gd name="T2" fmla="*/ 169 w 229"/>
              <a:gd name="T3" fmla="*/ 117 h 134"/>
              <a:gd name="T4" fmla="*/ 161 w 229"/>
              <a:gd name="T5" fmla="*/ 114 h 134"/>
              <a:gd name="T6" fmla="*/ 159 w 229"/>
              <a:gd name="T7" fmla="*/ 126 h 134"/>
              <a:gd name="T8" fmla="*/ 149 w 229"/>
              <a:gd name="T9" fmla="*/ 120 h 134"/>
              <a:gd name="T10" fmla="*/ 140 w 229"/>
              <a:gd name="T11" fmla="*/ 128 h 134"/>
              <a:gd name="T12" fmla="*/ 126 w 229"/>
              <a:gd name="T13" fmla="*/ 123 h 134"/>
              <a:gd name="T14" fmla="*/ 111 w 229"/>
              <a:gd name="T15" fmla="*/ 123 h 134"/>
              <a:gd name="T16" fmla="*/ 99 w 229"/>
              <a:gd name="T17" fmla="*/ 127 h 134"/>
              <a:gd name="T18" fmla="*/ 86 w 229"/>
              <a:gd name="T19" fmla="*/ 131 h 134"/>
              <a:gd name="T20" fmla="*/ 73 w 229"/>
              <a:gd name="T21" fmla="*/ 134 h 134"/>
              <a:gd name="T22" fmla="*/ 60 w 229"/>
              <a:gd name="T23" fmla="*/ 117 h 134"/>
              <a:gd name="T24" fmla="*/ 69 w 229"/>
              <a:gd name="T25" fmla="*/ 106 h 134"/>
              <a:gd name="T26" fmla="*/ 73 w 229"/>
              <a:gd name="T27" fmla="*/ 93 h 134"/>
              <a:gd name="T28" fmla="*/ 63 w 229"/>
              <a:gd name="T29" fmla="*/ 83 h 134"/>
              <a:gd name="T30" fmla="*/ 63 w 229"/>
              <a:gd name="T31" fmla="*/ 68 h 134"/>
              <a:gd name="T32" fmla="*/ 47 w 229"/>
              <a:gd name="T33" fmla="*/ 74 h 134"/>
              <a:gd name="T34" fmla="*/ 34 w 229"/>
              <a:gd name="T35" fmla="*/ 80 h 134"/>
              <a:gd name="T36" fmla="*/ 24 w 229"/>
              <a:gd name="T37" fmla="*/ 73 h 134"/>
              <a:gd name="T38" fmla="*/ 11 w 229"/>
              <a:gd name="T39" fmla="*/ 70 h 134"/>
              <a:gd name="T40" fmla="*/ 1 w 229"/>
              <a:gd name="T41" fmla="*/ 68 h 134"/>
              <a:gd name="T42" fmla="*/ 4 w 229"/>
              <a:gd name="T43" fmla="*/ 57 h 134"/>
              <a:gd name="T44" fmla="*/ 14 w 229"/>
              <a:gd name="T45" fmla="*/ 48 h 134"/>
              <a:gd name="T46" fmla="*/ 18 w 229"/>
              <a:gd name="T47" fmla="*/ 35 h 134"/>
              <a:gd name="T48" fmla="*/ 21 w 229"/>
              <a:gd name="T49" fmla="*/ 25 h 134"/>
              <a:gd name="T50" fmla="*/ 23 w 229"/>
              <a:gd name="T51" fmla="*/ 14 h 134"/>
              <a:gd name="T52" fmla="*/ 30 w 229"/>
              <a:gd name="T53" fmla="*/ 7 h 134"/>
              <a:gd name="T54" fmla="*/ 41 w 229"/>
              <a:gd name="T55" fmla="*/ 0 h 134"/>
              <a:gd name="T56" fmla="*/ 53 w 229"/>
              <a:gd name="T57" fmla="*/ 8 h 134"/>
              <a:gd name="T58" fmla="*/ 66 w 229"/>
              <a:gd name="T59" fmla="*/ 8 h 134"/>
              <a:gd name="T60" fmla="*/ 79 w 229"/>
              <a:gd name="T61" fmla="*/ 3 h 134"/>
              <a:gd name="T62" fmla="*/ 93 w 229"/>
              <a:gd name="T63" fmla="*/ 10 h 134"/>
              <a:gd name="T64" fmla="*/ 106 w 229"/>
              <a:gd name="T65" fmla="*/ 15 h 134"/>
              <a:gd name="T66" fmla="*/ 119 w 229"/>
              <a:gd name="T67" fmla="*/ 15 h 134"/>
              <a:gd name="T68" fmla="*/ 131 w 229"/>
              <a:gd name="T69" fmla="*/ 15 h 134"/>
              <a:gd name="T70" fmla="*/ 144 w 229"/>
              <a:gd name="T71" fmla="*/ 7 h 134"/>
              <a:gd name="T72" fmla="*/ 156 w 229"/>
              <a:gd name="T73" fmla="*/ 5 h 134"/>
              <a:gd name="T74" fmla="*/ 166 w 229"/>
              <a:gd name="T75" fmla="*/ 5 h 134"/>
              <a:gd name="T76" fmla="*/ 156 w 229"/>
              <a:gd name="T77" fmla="*/ 10 h 134"/>
              <a:gd name="T78" fmla="*/ 147 w 229"/>
              <a:gd name="T79" fmla="*/ 18 h 134"/>
              <a:gd name="T80" fmla="*/ 141 w 229"/>
              <a:gd name="T81" fmla="*/ 24 h 134"/>
              <a:gd name="T82" fmla="*/ 137 w 229"/>
              <a:gd name="T83" fmla="*/ 33 h 134"/>
              <a:gd name="T84" fmla="*/ 137 w 229"/>
              <a:gd name="T85" fmla="*/ 44 h 134"/>
              <a:gd name="T86" fmla="*/ 150 w 229"/>
              <a:gd name="T87" fmla="*/ 58 h 134"/>
              <a:gd name="T88" fmla="*/ 166 w 229"/>
              <a:gd name="T89" fmla="*/ 66 h 134"/>
              <a:gd name="T90" fmla="*/ 177 w 229"/>
              <a:gd name="T91" fmla="*/ 57 h 134"/>
              <a:gd name="T92" fmla="*/ 184 w 229"/>
              <a:gd name="T93" fmla="*/ 56 h 134"/>
              <a:gd name="T94" fmla="*/ 184 w 229"/>
              <a:gd name="T95" fmla="*/ 47 h 134"/>
              <a:gd name="T96" fmla="*/ 174 w 229"/>
              <a:gd name="T97" fmla="*/ 44 h 134"/>
              <a:gd name="T98" fmla="*/ 180 w 229"/>
              <a:gd name="T99" fmla="*/ 37 h 134"/>
              <a:gd name="T100" fmla="*/ 187 w 229"/>
              <a:gd name="T101" fmla="*/ 27 h 134"/>
              <a:gd name="T102" fmla="*/ 199 w 229"/>
              <a:gd name="T103" fmla="*/ 35 h 134"/>
              <a:gd name="T104" fmla="*/ 210 w 229"/>
              <a:gd name="T105" fmla="*/ 38 h 134"/>
              <a:gd name="T106" fmla="*/ 217 w 229"/>
              <a:gd name="T107" fmla="*/ 37 h 134"/>
              <a:gd name="T108" fmla="*/ 224 w 229"/>
              <a:gd name="T109" fmla="*/ 40 h 134"/>
              <a:gd name="T110" fmla="*/ 223 w 229"/>
              <a:gd name="T111" fmla="*/ 44 h 134"/>
              <a:gd name="T112" fmla="*/ 216 w 229"/>
              <a:gd name="T113" fmla="*/ 53 h 134"/>
              <a:gd name="T114" fmla="*/ 206 w 229"/>
              <a:gd name="T115" fmla="*/ 50 h 134"/>
              <a:gd name="T116" fmla="*/ 194 w 229"/>
              <a:gd name="T117" fmla="*/ 51 h 13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9"/>
              <a:gd name="T178" fmla="*/ 0 h 134"/>
              <a:gd name="T179" fmla="*/ 229 w 229"/>
              <a:gd name="T180" fmla="*/ 134 h 13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9" h="134">
                <a:moveTo>
                  <a:pt x="186" y="110"/>
                </a:moveTo>
                <a:lnTo>
                  <a:pt x="186" y="111"/>
                </a:lnTo>
                <a:lnTo>
                  <a:pt x="184" y="113"/>
                </a:lnTo>
                <a:lnTo>
                  <a:pt x="183" y="114"/>
                </a:lnTo>
                <a:lnTo>
                  <a:pt x="181" y="116"/>
                </a:lnTo>
                <a:lnTo>
                  <a:pt x="181" y="117"/>
                </a:lnTo>
                <a:lnTo>
                  <a:pt x="179" y="118"/>
                </a:lnTo>
                <a:lnTo>
                  <a:pt x="177" y="120"/>
                </a:lnTo>
                <a:lnTo>
                  <a:pt x="177" y="121"/>
                </a:lnTo>
                <a:lnTo>
                  <a:pt x="177" y="123"/>
                </a:lnTo>
                <a:lnTo>
                  <a:pt x="176" y="123"/>
                </a:lnTo>
                <a:lnTo>
                  <a:pt x="176" y="121"/>
                </a:lnTo>
                <a:lnTo>
                  <a:pt x="174" y="121"/>
                </a:lnTo>
                <a:lnTo>
                  <a:pt x="174" y="123"/>
                </a:lnTo>
                <a:lnTo>
                  <a:pt x="173" y="124"/>
                </a:lnTo>
                <a:lnTo>
                  <a:pt x="171" y="123"/>
                </a:lnTo>
                <a:lnTo>
                  <a:pt x="170" y="121"/>
                </a:lnTo>
                <a:lnTo>
                  <a:pt x="170" y="120"/>
                </a:lnTo>
                <a:lnTo>
                  <a:pt x="170" y="118"/>
                </a:lnTo>
                <a:lnTo>
                  <a:pt x="169" y="117"/>
                </a:lnTo>
                <a:lnTo>
                  <a:pt x="170" y="117"/>
                </a:lnTo>
                <a:lnTo>
                  <a:pt x="170" y="116"/>
                </a:lnTo>
                <a:lnTo>
                  <a:pt x="169" y="114"/>
                </a:lnTo>
                <a:lnTo>
                  <a:pt x="167" y="114"/>
                </a:lnTo>
                <a:lnTo>
                  <a:pt x="166" y="116"/>
                </a:lnTo>
                <a:lnTo>
                  <a:pt x="164" y="114"/>
                </a:lnTo>
                <a:lnTo>
                  <a:pt x="164" y="116"/>
                </a:lnTo>
                <a:lnTo>
                  <a:pt x="163" y="116"/>
                </a:lnTo>
                <a:lnTo>
                  <a:pt x="161" y="116"/>
                </a:lnTo>
                <a:lnTo>
                  <a:pt x="161" y="114"/>
                </a:lnTo>
                <a:lnTo>
                  <a:pt x="160" y="114"/>
                </a:lnTo>
                <a:lnTo>
                  <a:pt x="160" y="116"/>
                </a:lnTo>
                <a:lnTo>
                  <a:pt x="161" y="116"/>
                </a:lnTo>
                <a:lnTo>
                  <a:pt x="161" y="117"/>
                </a:lnTo>
                <a:lnTo>
                  <a:pt x="160" y="118"/>
                </a:lnTo>
                <a:lnTo>
                  <a:pt x="159" y="120"/>
                </a:lnTo>
                <a:lnTo>
                  <a:pt x="159" y="121"/>
                </a:lnTo>
                <a:lnTo>
                  <a:pt x="160" y="123"/>
                </a:lnTo>
                <a:lnTo>
                  <a:pt x="159" y="124"/>
                </a:lnTo>
                <a:lnTo>
                  <a:pt x="159" y="126"/>
                </a:lnTo>
                <a:lnTo>
                  <a:pt x="157" y="126"/>
                </a:lnTo>
                <a:lnTo>
                  <a:pt x="154" y="126"/>
                </a:lnTo>
                <a:lnTo>
                  <a:pt x="154" y="124"/>
                </a:lnTo>
                <a:lnTo>
                  <a:pt x="154" y="123"/>
                </a:lnTo>
                <a:lnTo>
                  <a:pt x="153" y="123"/>
                </a:lnTo>
                <a:lnTo>
                  <a:pt x="153" y="121"/>
                </a:lnTo>
                <a:lnTo>
                  <a:pt x="153" y="120"/>
                </a:lnTo>
                <a:lnTo>
                  <a:pt x="151" y="120"/>
                </a:lnTo>
                <a:lnTo>
                  <a:pt x="150" y="120"/>
                </a:lnTo>
                <a:lnTo>
                  <a:pt x="149" y="120"/>
                </a:lnTo>
                <a:lnTo>
                  <a:pt x="147" y="120"/>
                </a:lnTo>
                <a:lnTo>
                  <a:pt x="146" y="121"/>
                </a:lnTo>
                <a:lnTo>
                  <a:pt x="146" y="123"/>
                </a:lnTo>
                <a:lnTo>
                  <a:pt x="146" y="124"/>
                </a:lnTo>
                <a:lnTo>
                  <a:pt x="144" y="126"/>
                </a:lnTo>
                <a:lnTo>
                  <a:pt x="144" y="127"/>
                </a:lnTo>
                <a:lnTo>
                  <a:pt x="144" y="128"/>
                </a:lnTo>
                <a:lnTo>
                  <a:pt x="143" y="128"/>
                </a:lnTo>
                <a:lnTo>
                  <a:pt x="141" y="130"/>
                </a:lnTo>
                <a:lnTo>
                  <a:pt x="140" y="128"/>
                </a:lnTo>
                <a:lnTo>
                  <a:pt x="139" y="128"/>
                </a:lnTo>
                <a:lnTo>
                  <a:pt x="137" y="128"/>
                </a:lnTo>
                <a:lnTo>
                  <a:pt x="136" y="127"/>
                </a:lnTo>
                <a:lnTo>
                  <a:pt x="134" y="126"/>
                </a:lnTo>
                <a:lnTo>
                  <a:pt x="131" y="124"/>
                </a:lnTo>
                <a:lnTo>
                  <a:pt x="130" y="123"/>
                </a:lnTo>
                <a:lnTo>
                  <a:pt x="129" y="121"/>
                </a:lnTo>
                <a:lnTo>
                  <a:pt x="127" y="121"/>
                </a:lnTo>
                <a:lnTo>
                  <a:pt x="127" y="123"/>
                </a:lnTo>
                <a:lnTo>
                  <a:pt x="126" y="123"/>
                </a:lnTo>
                <a:lnTo>
                  <a:pt x="124" y="123"/>
                </a:lnTo>
                <a:lnTo>
                  <a:pt x="123" y="121"/>
                </a:lnTo>
                <a:lnTo>
                  <a:pt x="121" y="121"/>
                </a:lnTo>
                <a:lnTo>
                  <a:pt x="120" y="123"/>
                </a:lnTo>
                <a:lnTo>
                  <a:pt x="117" y="124"/>
                </a:lnTo>
                <a:lnTo>
                  <a:pt x="116" y="124"/>
                </a:lnTo>
                <a:lnTo>
                  <a:pt x="114" y="124"/>
                </a:lnTo>
                <a:lnTo>
                  <a:pt x="114" y="123"/>
                </a:lnTo>
                <a:lnTo>
                  <a:pt x="113" y="123"/>
                </a:lnTo>
                <a:lnTo>
                  <a:pt x="111" y="123"/>
                </a:lnTo>
                <a:lnTo>
                  <a:pt x="110" y="123"/>
                </a:lnTo>
                <a:lnTo>
                  <a:pt x="109" y="124"/>
                </a:lnTo>
                <a:lnTo>
                  <a:pt x="107" y="124"/>
                </a:lnTo>
                <a:lnTo>
                  <a:pt x="107" y="126"/>
                </a:lnTo>
                <a:lnTo>
                  <a:pt x="106" y="126"/>
                </a:lnTo>
                <a:lnTo>
                  <a:pt x="104" y="126"/>
                </a:lnTo>
                <a:lnTo>
                  <a:pt x="103" y="127"/>
                </a:lnTo>
                <a:lnTo>
                  <a:pt x="101" y="127"/>
                </a:lnTo>
                <a:lnTo>
                  <a:pt x="100" y="127"/>
                </a:lnTo>
                <a:lnTo>
                  <a:pt x="99" y="127"/>
                </a:lnTo>
                <a:lnTo>
                  <a:pt x="97" y="127"/>
                </a:lnTo>
                <a:lnTo>
                  <a:pt x="97" y="128"/>
                </a:lnTo>
                <a:lnTo>
                  <a:pt x="96" y="128"/>
                </a:lnTo>
                <a:lnTo>
                  <a:pt x="94" y="128"/>
                </a:lnTo>
                <a:lnTo>
                  <a:pt x="91" y="130"/>
                </a:lnTo>
                <a:lnTo>
                  <a:pt x="90" y="130"/>
                </a:lnTo>
                <a:lnTo>
                  <a:pt x="89" y="130"/>
                </a:lnTo>
                <a:lnTo>
                  <a:pt x="87" y="130"/>
                </a:lnTo>
                <a:lnTo>
                  <a:pt x="87" y="131"/>
                </a:lnTo>
                <a:lnTo>
                  <a:pt x="86" y="131"/>
                </a:lnTo>
                <a:lnTo>
                  <a:pt x="84" y="133"/>
                </a:lnTo>
                <a:lnTo>
                  <a:pt x="83" y="133"/>
                </a:lnTo>
                <a:lnTo>
                  <a:pt x="81" y="133"/>
                </a:lnTo>
                <a:lnTo>
                  <a:pt x="81" y="134"/>
                </a:lnTo>
                <a:lnTo>
                  <a:pt x="80" y="134"/>
                </a:lnTo>
                <a:lnTo>
                  <a:pt x="79" y="134"/>
                </a:lnTo>
                <a:lnTo>
                  <a:pt x="77" y="134"/>
                </a:lnTo>
                <a:lnTo>
                  <a:pt x="76" y="134"/>
                </a:lnTo>
                <a:lnTo>
                  <a:pt x="74" y="134"/>
                </a:lnTo>
                <a:lnTo>
                  <a:pt x="73" y="134"/>
                </a:lnTo>
                <a:lnTo>
                  <a:pt x="71" y="134"/>
                </a:lnTo>
                <a:lnTo>
                  <a:pt x="67" y="130"/>
                </a:lnTo>
                <a:lnTo>
                  <a:pt x="64" y="127"/>
                </a:lnTo>
                <a:lnTo>
                  <a:pt x="63" y="127"/>
                </a:lnTo>
                <a:lnTo>
                  <a:pt x="61" y="124"/>
                </a:lnTo>
                <a:lnTo>
                  <a:pt x="60" y="124"/>
                </a:lnTo>
                <a:lnTo>
                  <a:pt x="60" y="123"/>
                </a:lnTo>
                <a:lnTo>
                  <a:pt x="59" y="121"/>
                </a:lnTo>
                <a:lnTo>
                  <a:pt x="59" y="118"/>
                </a:lnTo>
                <a:lnTo>
                  <a:pt x="60" y="117"/>
                </a:lnTo>
                <a:lnTo>
                  <a:pt x="61" y="116"/>
                </a:lnTo>
                <a:lnTo>
                  <a:pt x="61" y="114"/>
                </a:lnTo>
                <a:lnTo>
                  <a:pt x="61" y="113"/>
                </a:lnTo>
                <a:lnTo>
                  <a:pt x="61" y="111"/>
                </a:lnTo>
                <a:lnTo>
                  <a:pt x="63" y="111"/>
                </a:lnTo>
                <a:lnTo>
                  <a:pt x="64" y="110"/>
                </a:lnTo>
                <a:lnTo>
                  <a:pt x="66" y="108"/>
                </a:lnTo>
                <a:lnTo>
                  <a:pt x="67" y="108"/>
                </a:lnTo>
                <a:lnTo>
                  <a:pt x="67" y="107"/>
                </a:lnTo>
                <a:lnTo>
                  <a:pt x="69" y="106"/>
                </a:lnTo>
                <a:lnTo>
                  <a:pt x="70" y="104"/>
                </a:lnTo>
                <a:lnTo>
                  <a:pt x="71" y="104"/>
                </a:lnTo>
                <a:lnTo>
                  <a:pt x="71" y="103"/>
                </a:lnTo>
                <a:lnTo>
                  <a:pt x="71" y="101"/>
                </a:lnTo>
                <a:lnTo>
                  <a:pt x="71" y="100"/>
                </a:lnTo>
                <a:lnTo>
                  <a:pt x="71" y="98"/>
                </a:lnTo>
                <a:lnTo>
                  <a:pt x="71" y="97"/>
                </a:lnTo>
                <a:lnTo>
                  <a:pt x="71" y="96"/>
                </a:lnTo>
                <a:lnTo>
                  <a:pt x="73" y="94"/>
                </a:lnTo>
                <a:lnTo>
                  <a:pt x="73" y="93"/>
                </a:lnTo>
                <a:lnTo>
                  <a:pt x="71" y="91"/>
                </a:lnTo>
                <a:lnTo>
                  <a:pt x="70" y="91"/>
                </a:lnTo>
                <a:lnTo>
                  <a:pt x="70" y="90"/>
                </a:lnTo>
                <a:lnTo>
                  <a:pt x="69" y="90"/>
                </a:lnTo>
                <a:lnTo>
                  <a:pt x="67" y="90"/>
                </a:lnTo>
                <a:lnTo>
                  <a:pt x="67" y="88"/>
                </a:lnTo>
                <a:lnTo>
                  <a:pt x="67" y="87"/>
                </a:lnTo>
                <a:lnTo>
                  <a:pt x="66" y="86"/>
                </a:lnTo>
                <a:lnTo>
                  <a:pt x="64" y="84"/>
                </a:lnTo>
                <a:lnTo>
                  <a:pt x="63" y="83"/>
                </a:lnTo>
                <a:lnTo>
                  <a:pt x="63" y="81"/>
                </a:lnTo>
                <a:lnTo>
                  <a:pt x="61" y="81"/>
                </a:lnTo>
                <a:lnTo>
                  <a:pt x="61" y="80"/>
                </a:lnTo>
                <a:lnTo>
                  <a:pt x="61" y="78"/>
                </a:lnTo>
                <a:lnTo>
                  <a:pt x="61" y="76"/>
                </a:lnTo>
                <a:lnTo>
                  <a:pt x="63" y="74"/>
                </a:lnTo>
                <a:lnTo>
                  <a:pt x="63" y="73"/>
                </a:lnTo>
                <a:lnTo>
                  <a:pt x="63" y="71"/>
                </a:lnTo>
                <a:lnTo>
                  <a:pt x="63" y="70"/>
                </a:lnTo>
                <a:lnTo>
                  <a:pt x="63" y="68"/>
                </a:lnTo>
                <a:lnTo>
                  <a:pt x="61" y="68"/>
                </a:lnTo>
                <a:lnTo>
                  <a:pt x="60" y="68"/>
                </a:lnTo>
                <a:lnTo>
                  <a:pt x="59" y="68"/>
                </a:lnTo>
                <a:lnTo>
                  <a:pt x="57" y="70"/>
                </a:lnTo>
                <a:lnTo>
                  <a:pt x="54" y="71"/>
                </a:lnTo>
                <a:lnTo>
                  <a:pt x="53" y="71"/>
                </a:lnTo>
                <a:lnTo>
                  <a:pt x="51" y="73"/>
                </a:lnTo>
                <a:lnTo>
                  <a:pt x="50" y="74"/>
                </a:lnTo>
                <a:lnTo>
                  <a:pt x="49" y="74"/>
                </a:lnTo>
                <a:lnTo>
                  <a:pt x="47" y="74"/>
                </a:lnTo>
                <a:lnTo>
                  <a:pt x="46" y="77"/>
                </a:lnTo>
                <a:lnTo>
                  <a:pt x="44" y="77"/>
                </a:lnTo>
                <a:lnTo>
                  <a:pt x="43" y="77"/>
                </a:lnTo>
                <a:lnTo>
                  <a:pt x="41" y="78"/>
                </a:lnTo>
                <a:lnTo>
                  <a:pt x="40" y="80"/>
                </a:lnTo>
                <a:lnTo>
                  <a:pt x="38" y="81"/>
                </a:lnTo>
                <a:lnTo>
                  <a:pt x="37" y="83"/>
                </a:lnTo>
                <a:lnTo>
                  <a:pt x="37" y="81"/>
                </a:lnTo>
                <a:lnTo>
                  <a:pt x="36" y="81"/>
                </a:lnTo>
                <a:lnTo>
                  <a:pt x="34" y="80"/>
                </a:lnTo>
                <a:lnTo>
                  <a:pt x="33" y="78"/>
                </a:lnTo>
                <a:lnTo>
                  <a:pt x="33" y="77"/>
                </a:lnTo>
                <a:lnTo>
                  <a:pt x="33" y="76"/>
                </a:lnTo>
                <a:lnTo>
                  <a:pt x="31" y="76"/>
                </a:lnTo>
                <a:lnTo>
                  <a:pt x="30" y="76"/>
                </a:lnTo>
                <a:lnTo>
                  <a:pt x="28" y="76"/>
                </a:lnTo>
                <a:lnTo>
                  <a:pt x="27" y="74"/>
                </a:lnTo>
                <a:lnTo>
                  <a:pt x="26" y="74"/>
                </a:lnTo>
                <a:lnTo>
                  <a:pt x="24" y="74"/>
                </a:lnTo>
                <a:lnTo>
                  <a:pt x="24" y="73"/>
                </a:lnTo>
                <a:lnTo>
                  <a:pt x="23" y="71"/>
                </a:lnTo>
                <a:lnTo>
                  <a:pt x="21" y="71"/>
                </a:lnTo>
                <a:lnTo>
                  <a:pt x="21" y="70"/>
                </a:lnTo>
                <a:lnTo>
                  <a:pt x="20" y="70"/>
                </a:lnTo>
                <a:lnTo>
                  <a:pt x="18" y="70"/>
                </a:lnTo>
                <a:lnTo>
                  <a:pt x="17" y="70"/>
                </a:lnTo>
                <a:lnTo>
                  <a:pt x="16" y="70"/>
                </a:lnTo>
                <a:lnTo>
                  <a:pt x="14" y="70"/>
                </a:lnTo>
                <a:lnTo>
                  <a:pt x="13" y="70"/>
                </a:lnTo>
                <a:lnTo>
                  <a:pt x="11" y="70"/>
                </a:lnTo>
                <a:lnTo>
                  <a:pt x="10" y="70"/>
                </a:lnTo>
                <a:lnTo>
                  <a:pt x="8" y="71"/>
                </a:lnTo>
                <a:lnTo>
                  <a:pt x="7" y="73"/>
                </a:lnTo>
                <a:lnTo>
                  <a:pt x="6" y="73"/>
                </a:lnTo>
                <a:lnTo>
                  <a:pt x="4" y="73"/>
                </a:lnTo>
                <a:lnTo>
                  <a:pt x="3" y="73"/>
                </a:lnTo>
                <a:lnTo>
                  <a:pt x="1" y="71"/>
                </a:lnTo>
                <a:lnTo>
                  <a:pt x="0" y="71"/>
                </a:lnTo>
                <a:lnTo>
                  <a:pt x="1" y="70"/>
                </a:lnTo>
                <a:lnTo>
                  <a:pt x="1" y="68"/>
                </a:lnTo>
                <a:lnTo>
                  <a:pt x="1" y="67"/>
                </a:lnTo>
                <a:lnTo>
                  <a:pt x="3" y="66"/>
                </a:lnTo>
                <a:lnTo>
                  <a:pt x="3" y="64"/>
                </a:lnTo>
                <a:lnTo>
                  <a:pt x="1" y="63"/>
                </a:lnTo>
                <a:lnTo>
                  <a:pt x="1" y="61"/>
                </a:lnTo>
                <a:lnTo>
                  <a:pt x="1" y="60"/>
                </a:lnTo>
                <a:lnTo>
                  <a:pt x="3" y="60"/>
                </a:lnTo>
                <a:lnTo>
                  <a:pt x="3" y="58"/>
                </a:lnTo>
                <a:lnTo>
                  <a:pt x="4" y="58"/>
                </a:lnTo>
                <a:lnTo>
                  <a:pt x="4" y="57"/>
                </a:lnTo>
                <a:lnTo>
                  <a:pt x="6" y="56"/>
                </a:lnTo>
                <a:lnTo>
                  <a:pt x="7" y="56"/>
                </a:lnTo>
                <a:lnTo>
                  <a:pt x="7" y="54"/>
                </a:lnTo>
                <a:lnTo>
                  <a:pt x="7" y="53"/>
                </a:lnTo>
                <a:lnTo>
                  <a:pt x="8" y="53"/>
                </a:lnTo>
                <a:lnTo>
                  <a:pt x="10" y="51"/>
                </a:lnTo>
                <a:lnTo>
                  <a:pt x="11" y="51"/>
                </a:lnTo>
                <a:lnTo>
                  <a:pt x="11" y="50"/>
                </a:lnTo>
                <a:lnTo>
                  <a:pt x="13" y="48"/>
                </a:lnTo>
                <a:lnTo>
                  <a:pt x="14" y="48"/>
                </a:lnTo>
                <a:lnTo>
                  <a:pt x="14" y="47"/>
                </a:lnTo>
                <a:lnTo>
                  <a:pt x="16" y="47"/>
                </a:lnTo>
                <a:lnTo>
                  <a:pt x="17" y="46"/>
                </a:lnTo>
                <a:lnTo>
                  <a:pt x="17" y="44"/>
                </a:lnTo>
                <a:lnTo>
                  <a:pt x="17" y="43"/>
                </a:lnTo>
                <a:lnTo>
                  <a:pt x="17" y="41"/>
                </a:lnTo>
                <a:lnTo>
                  <a:pt x="17" y="40"/>
                </a:lnTo>
                <a:lnTo>
                  <a:pt x="17" y="38"/>
                </a:lnTo>
                <a:lnTo>
                  <a:pt x="18" y="37"/>
                </a:lnTo>
                <a:lnTo>
                  <a:pt x="18" y="35"/>
                </a:lnTo>
                <a:lnTo>
                  <a:pt x="18" y="34"/>
                </a:lnTo>
                <a:lnTo>
                  <a:pt x="17" y="34"/>
                </a:lnTo>
                <a:lnTo>
                  <a:pt x="18" y="34"/>
                </a:lnTo>
                <a:lnTo>
                  <a:pt x="18" y="33"/>
                </a:lnTo>
                <a:lnTo>
                  <a:pt x="18" y="31"/>
                </a:lnTo>
                <a:lnTo>
                  <a:pt x="18" y="30"/>
                </a:lnTo>
                <a:lnTo>
                  <a:pt x="18" y="28"/>
                </a:lnTo>
                <a:lnTo>
                  <a:pt x="20" y="27"/>
                </a:lnTo>
                <a:lnTo>
                  <a:pt x="21" y="27"/>
                </a:lnTo>
                <a:lnTo>
                  <a:pt x="21" y="25"/>
                </a:lnTo>
                <a:lnTo>
                  <a:pt x="23" y="25"/>
                </a:lnTo>
                <a:lnTo>
                  <a:pt x="24" y="25"/>
                </a:lnTo>
                <a:lnTo>
                  <a:pt x="26" y="25"/>
                </a:lnTo>
                <a:lnTo>
                  <a:pt x="26" y="24"/>
                </a:lnTo>
                <a:lnTo>
                  <a:pt x="26" y="23"/>
                </a:lnTo>
                <a:lnTo>
                  <a:pt x="26" y="21"/>
                </a:lnTo>
                <a:lnTo>
                  <a:pt x="26" y="20"/>
                </a:lnTo>
                <a:lnTo>
                  <a:pt x="24" y="18"/>
                </a:lnTo>
                <a:lnTo>
                  <a:pt x="23" y="17"/>
                </a:lnTo>
                <a:lnTo>
                  <a:pt x="23" y="14"/>
                </a:lnTo>
                <a:lnTo>
                  <a:pt x="21" y="14"/>
                </a:lnTo>
                <a:lnTo>
                  <a:pt x="23" y="14"/>
                </a:lnTo>
                <a:lnTo>
                  <a:pt x="23" y="13"/>
                </a:lnTo>
                <a:lnTo>
                  <a:pt x="24" y="13"/>
                </a:lnTo>
                <a:lnTo>
                  <a:pt x="26" y="11"/>
                </a:lnTo>
                <a:lnTo>
                  <a:pt x="26" y="10"/>
                </a:lnTo>
                <a:lnTo>
                  <a:pt x="26" y="8"/>
                </a:lnTo>
                <a:lnTo>
                  <a:pt x="27" y="7"/>
                </a:lnTo>
                <a:lnTo>
                  <a:pt x="28" y="7"/>
                </a:lnTo>
                <a:lnTo>
                  <a:pt x="30" y="7"/>
                </a:lnTo>
                <a:lnTo>
                  <a:pt x="31" y="5"/>
                </a:lnTo>
                <a:lnTo>
                  <a:pt x="31" y="4"/>
                </a:lnTo>
                <a:lnTo>
                  <a:pt x="33" y="4"/>
                </a:lnTo>
                <a:lnTo>
                  <a:pt x="34" y="4"/>
                </a:lnTo>
                <a:lnTo>
                  <a:pt x="36" y="3"/>
                </a:lnTo>
                <a:lnTo>
                  <a:pt x="37" y="3"/>
                </a:lnTo>
                <a:lnTo>
                  <a:pt x="37" y="1"/>
                </a:lnTo>
                <a:lnTo>
                  <a:pt x="38" y="0"/>
                </a:lnTo>
                <a:lnTo>
                  <a:pt x="40" y="0"/>
                </a:lnTo>
                <a:lnTo>
                  <a:pt x="41" y="0"/>
                </a:lnTo>
                <a:lnTo>
                  <a:pt x="43" y="0"/>
                </a:lnTo>
                <a:lnTo>
                  <a:pt x="43" y="1"/>
                </a:lnTo>
                <a:lnTo>
                  <a:pt x="44" y="3"/>
                </a:lnTo>
                <a:lnTo>
                  <a:pt x="46" y="5"/>
                </a:lnTo>
                <a:lnTo>
                  <a:pt x="47" y="5"/>
                </a:lnTo>
                <a:lnTo>
                  <a:pt x="49" y="7"/>
                </a:lnTo>
                <a:lnTo>
                  <a:pt x="50" y="7"/>
                </a:lnTo>
                <a:lnTo>
                  <a:pt x="50" y="8"/>
                </a:lnTo>
                <a:lnTo>
                  <a:pt x="51" y="8"/>
                </a:lnTo>
                <a:lnTo>
                  <a:pt x="53" y="8"/>
                </a:lnTo>
                <a:lnTo>
                  <a:pt x="54" y="8"/>
                </a:lnTo>
                <a:lnTo>
                  <a:pt x="56" y="10"/>
                </a:lnTo>
                <a:lnTo>
                  <a:pt x="57" y="10"/>
                </a:lnTo>
                <a:lnTo>
                  <a:pt x="59" y="11"/>
                </a:lnTo>
                <a:lnTo>
                  <a:pt x="60" y="11"/>
                </a:lnTo>
                <a:lnTo>
                  <a:pt x="61" y="11"/>
                </a:lnTo>
                <a:lnTo>
                  <a:pt x="63" y="10"/>
                </a:lnTo>
                <a:lnTo>
                  <a:pt x="64" y="10"/>
                </a:lnTo>
                <a:lnTo>
                  <a:pt x="66" y="10"/>
                </a:lnTo>
                <a:lnTo>
                  <a:pt x="66" y="8"/>
                </a:lnTo>
                <a:lnTo>
                  <a:pt x="67" y="8"/>
                </a:lnTo>
                <a:lnTo>
                  <a:pt x="69" y="7"/>
                </a:lnTo>
                <a:lnTo>
                  <a:pt x="70" y="5"/>
                </a:lnTo>
                <a:lnTo>
                  <a:pt x="70" y="4"/>
                </a:lnTo>
                <a:lnTo>
                  <a:pt x="71" y="3"/>
                </a:lnTo>
                <a:lnTo>
                  <a:pt x="73" y="1"/>
                </a:lnTo>
                <a:lnTo>
                  <a:pt x="74" y="1"/>
                </a:lnTo>
                <a:lnTo>
                  <a:pt x="76" y="1"/>
                </a:lnTo>
                <a:lnTo>
                  <a:pt x="77" y="3"/>
                </a:lnTo>
                <a:lnTo>
                  <a:pt x="79" y="3"/>
                </a:lnTo>
                <a:lnTo>
                  <a:pt x="80" y="3"/>
                </a:lnTo>
                <a:lnTo>
                  <a:pt x="80" y="4"/>
                </a:lnTo>
                <a:lnTo>
                  <a:pt x="81" y="4"/>
                </a:lnTo>
                <a:lnTo>
                  <a:pt x="83" y="5"/>
                </a:lnTo>
                <a:lnTo>
                  <a:pt x="86" y="8"/>
                </a:lnTo>
                <a:lnTo>
                  <a:pt x="87" y="10"/>
                </a:lnTo>
                <a:lnTo>
                  <a:pt x="89" y="10"/>
                </a:lnTo>
                <a:lnTo>
                  <a:pt x="90" y="10"/>
                </a:lnTo>
                <a:lnTo>
                  <a:pt x="91" y="10"/>
                </a:lnTo>
                <a:lnTo>
                  <a:pt x="93" y="10"/>
                </a:lnTo>
                <a:lnTo>
                  <a:pt x="94" y="11"/>
                </a:lnTo>
                <a:lnTo>
                  <a:pt x="96" y="11"/>
                </a:lnTo>
                <a:lnTo>
                  <a:pt x="97" y="11"/>
                </a:lnTo>
                <a:lnTo>
                  <a:pt x="99" y="13"/>
                </a:lnTo>
                <a:lnTo>
                  <a:pt x="100" y="13"/>
                </a:lnTo>
                <a:lnTo>
                  <a:pt x="101" y="14"/>
                </a:lnTo>
                <a:lnTo>
                  <a:pt x="103" y="14"/>
                </a:lnTo>
                <a:lnTo>
                  <a:pt x="104" y="15"/>
                </a:lnTo>
                <a:lnTo>
                  <a:pt x="106" y="17"/>
                </a:lnTo>
                <a:lnTo>
                  <a:pt x="106" y="15"/>
                </a:lnTo>
                <a:lnTo>
                  <a:pt x="107" y="15"/>
                </a:lnTo>
                <a:lnTo>
                  <a:pt x="107" y="14"/>
                </a:lnTo>
                <a:lnTo>
                  <a:pt x="109" y="14"/>
                </a:lnTo>
                <a:lnTo>
                  <a:pt x="110" y="14"/>
                </a:lnTo>
                <a:lnTo>
                  <a:pt x="113" y="14"/>
                </a:lnTo>
                <a:lnTo>
                  <a:pt x="114" y="14"/>
                </a:lnTo>
                <a:lnTo>
                  <a:pt x="116" y="14"/>
                </a:lnTo>
                <a:lnTo>
                  <a:pt x="116" y="15"/>
                </a:lnTo>
                <a:lnTo>
                  <a:pt x="117" y="15"/>
                </a:lnTo>
                <a:lnTo>
                  <a:pt x="119" y="15"/>
                </a:lnTo>
                <a:lnTo>
                  <a:pt x="120" y="15"/>
                </a:lnTo>
                <a:lnTo>
                  <a:pt x="121" y="14"/>
                </a:lnTo>
                <a:lnTo>
                  <a:pt x="123" y="13"/>
                </a:lnTo>
                <a:lnTo>
                  <a:pt x="124" y="13"/>
                </a:lnTo>
                <a:lnTo>
                  <a:pt x="126" y="13"/>
                </a:lnTo>
                <a:lnTo>
                  <a:pt x="127" y="13"/>
                </a:lnTo>
                <a:lnTo>
                  <a:pt x="127" y="14"/>
                </a:lnTo>
                <a:lnTo>
                  <a:pt x="129" y="14"/>
                </a:lnTo>
                <a:lnTo>
                  <a:pt x="130" y="14"/>
                </a:lnTo>
                <a:lnTo>
                  <a:pt x="131" y="15"/>
                </a:lnTo>
                <a:lnTo>
                  <a:pt x="133" y="14"/>
                </a:lnTo>
                <a:lnTo>
                  <a:pt x="134" y="14"/>
                </a:lnTo>
                <a:lnTo>
                  <a:pt x="136" y="13"/>
                </a:lnTo>
                <a:lnTo>
                  <a:pt x="137" y="13"/>
                </a:lnTo>
                <a:lnTo>
                  <a:pt x="139" y="11"/>
                </a:lnTo>
                <a:lnTo>
                  <a:pt x="140" y="10"/>
                </a:lnTo>
                <a:lnTo>
                  <a:pt x="141" y="10"/>
                </a:lnTo>
                <a:lnTo>
                  <a:pt x="143" y="8"/>
                </a:lnTo>
                <a:lnTo>
                  <a:pt x="143" y="7"/>
                </a:lnTo>
                <a:lnTo>
                  <a:pt x="144" y="7"/>
                </a:lnTo>
                <a:lnTo>
                  <a:pt x="144" y="5"/>
                </a:lnTo>
                <a:lnTo>
                  <a:pt x="146" y="5"/>
                </a:lnTo>
                <a:lnTo>
                  <a:pt x="147" y="5"/>
                </a:lnTo>
                <a:lnTo>
                  <a:pt x="149" y="5"/>
                </a:lnTo>
                <a:lnTo>
                  <a:pt x="149" y="4"/>
                </a:lnTo>
                <a:lnTo>
                  <a:pt x="150" y="4"/>
                </a:lnTo>
                <a:lnTo>
                  <a:pt x="151" y="4"/>
                </a:lnTo>
                <a:lnTo>
                  <a:pt x="153" y="5"/>
                </a:lnTo>
                <a:lnTo>
                  <a:pt x="154" y="5"/>
                </a:lnTo>
                <a:lnTo>
                  <a:pt x="156" y="5"/>
                </a:lnTo>
                <a:lnTo>
                  <a:pt x="156" y="4"/>
                </a:lnTo>
                <a:lnTo>
                  <a:pt x="157" y="4"/>
                </a:lnTo>
                <a:lnTo>
                  <a:pt x="159" y="4"/>
                </a:lnTo>
                <a:lnTo>
                  <a:pt x="161" y="3"/>
                </a:lnTo>
                <a:lnTo>
                  <a:pt x="163" y="3"/>
                </a:lnTo>
                <a:lnTo>
                  <a:pt x="164" y="3"/>
                </a:lnTo>
                <a:lnTo>
                  <a:pt x="166" y="3"/>
                </a:lnTo>
                <a:lnTo>
                  <a:pt x="164" y="4"/>
                </a:lnTo>
                <a:lnTo>
                  <a:pt x="164" y="5"/>
                </a:lnTo>
                <a:lnTo>
                  <a:pt x="166" y="5"/>
                </a:lnTo>
                <a:lnTo>
                  <a:pt x="166" y="7"/>
                </a:lnTo>
                <a:lnTo>
                  <a:pt x="164" y="7"/>
                </a:lnTo>
                <a:lnTo>
                  <a:pt x="163" y="7"/>
                </a:lnTo>
                <a:lnTo>
                  <a:pt x="161" y="7"/>
                </a:lnTo>
                <a:lnTo>
                  <a:pt x="160" y="7"/>
                </a:lnTo>
                <a:lnTo>
                  <a:pt x="159" y="7"/>
                </a:lnTo>
                <a:lnTo>
                  <a:pt x="157" y="7"/>
                </a:lnTo>
                <a:lnTo>
                  <a:pt x="157" y="8"/>
                </a:lnTo>
                <a:lnTo>
                  <a:pt x="156" y="8"/>
                </a:lnTo>
                <a:lnTo>
                  <a:pt x="156" y="10"/>
                </a:lnTo>
                <a:lnTo>
                  <a:pt x="154" y="10"/>
                </a:lnTo>
                <a:lnTo>
                  <a:pt x="153" y="10"/>
                </a:lnTo>
                <a:lnTo>
                  <a:pt x="151" y="10"/>
                </a:lnTo>
                <a:lnTo>
                  <a:pt x="151" y="11"/>
                </a:lnTo>
                <a:lnTo>
                  <a:pt x="150" y="11"/>
                </a:lnTo>
                <a:lnTo>
                  <a:pt x="149" y="11"/>
                </a:lnTo>
                <a:lnTo>
                  <a:pt x="147" y="13"/>
                </a:lnTo>
                <a:lnTo>
                  <a:pt x="147" y="14"/>
                </a:lnTo>
                <a:lnTo>
                  <a:pt x="147" y="15"/>
                </a:lnTo>
                <a:lnTo>
                  <a:pt x="147" y="18"/>
                </a:lnTo>
                <a:lnTo>
                  <a:pt x="147" y="20"/>
                </a:lnTo>
                <a:lnTo>
                  <a:pt x="147" y="21"/>
                </a:lnTo>
                <a:lnTo>
                  <a:pt x="147" y="23"/>
                </a:lnTo>
                <a:lnTo>
                  <a:pt x="147" y="24"/>
                </a:lnTo>
                <a:lnTo>
                  <a:pt x="146" y="24"/>
                </a:lnTo>
                <a:lnTo>
                  <a:pt x="144" y="24"/>
                </a:lnTo>
                <a:lnTo>
                  <a:pt x="144" y="23"/>
                </a:lnTo>
                <a:lnTo>
                  <a:pt x="143" y="23"/>
                </a:lnTo>
                <a:lnTo>
                  <a:pt x="141" y="23"/>
                </a:lnTo>
                <a:lnTo>
                  <a:pt x="141" y="24"/>
                </a:lnTo>
                <a:lnTo>
                  <a:pt x="140" y="25"/>
                </a:lnTo>
                <a:lnTo>
                  <a:pt x="140" y="27"/>
                </a:lnTo>
                <a:lnTo>
                  <a:pt x="140" y="28"/>
                </a:lnTo>
                <a:lnTo>
                  <a:pt x="140" y="30"/>
                </a:lnTo>
                <a:lnTo>
                  <a:pt x="141" y="30"/>
                </a:lnTo>
                <a:lnTo>
                  <a:pt x="141" y="31"/>
                </a:lnTo>
                <a:lnTo>
                  <a:pt x="141" y="33"/>
                </a:lnTo>
                <a:lnTo>
                  <a:pt x="140" y="33"/>
                </a:lnTo>
                <a:lnTo>
                  <a:pt x="139" y="34"/>
                </a:lnTo>
                <a:lnTo>
                  <a:pt x="137" y="33"/>
                </a:lnTo>
                <a:lnTo>
                  <a:pt x="136" y="33"/>
                </a:lnTo>
                <a:lnTo>
                  <a:pt x="134" y="34"/>
                </a:lnTo>
                <a:lnTo>
                  <a:pt x="134" y="35"/>
                </a:lnTo>
                <a:lnTo>
                  <a:pt x="134" y="37"/>
                </a:lnTo>
                <a:lnTo>
                  <a:pt x="134" y="38"/>
                </a:lnTo>
                <a:lnTo>
                  <a:pt x="134" y="40"/>
                </a:lnTo>
                <a:lnTo>
                  <a:pt x="136" y="41"/>
                </a:lnTo>
                <a:lnTo>
                  <a:pt x="136" y="43"/>
                </a:lnTo>
                <a:lnTo>
                  <a:pt x="137" y="43"/>
                </a:lnTo>
                <a:lnTo>
                  <a:pt x="137" y="44"/>
                </a:lnTo>
                <a:lnTo>
                  <a:pt x="139" y="44"/>
                </a:lnTo>
                <a:lnTo>
                  <a:pt x="137" y="46"/>
                </a:lnTo>
                <a:lnTo>
                  <a:pt x="139" y="47"/>
                </a:lnTo>
                <a:lnTo>
                  <a:pt x="140" y="48"/>
                </a:lnTo>
                <a:lnTo>
                  <a:pt x="140" y="50"/>
                </a:lnTo>
                <a:lnTo>
                  <a:pt x="141" y="51"/>
                </a:lnTo>
                <a:lnTo>
                  <a:pt x="144" y="54"/>
                </a:lnTo>
                <a:lnTo>
                  <a:pt x="147" y="56"/>
                </a:lnTo>
                <a:lnTo>
                  <a:pt x="147" y="57"/>
                </a:lnTo>
                <a:lnTo>
                  <a:pt x="150" y="58"/>
                </a:lnTo>
                <a:lnTo>
                  <a:pt x="151" y="60"/>
                </a:lnTo>
                <a:lnTo>
                  <a:pt x="154" y="61"/>
                </a:lnTo>
                <a:lnTo>
                  <a:pt x="156" y="63"/>
                </a:lnTo>
                <a:lnTo>
                  <a:pt x="157" y="63"/>
                </a:lnTo>
                <a:lnTo>
                  <a:pt x="159" y="63"/>
                </a:lnTo>
                <a:lnTo>
                  <a:pt x="160" y="64"/>
                </a:lnTo>
                <a:lnTo>
                  <a:pt x="161" y="64"/>
                </a:lnTo>
                <a:lnTo>
                  <a:pt x="163" y="64"/>
                </a:lnTo>
                <a:lnTo>
                  <a:pt x="164" y="66"/>
                </a:lnTo>
                <a:lnTo>
                  <a:pt x="166" y="66"/>
                </a:lnTo>
                <a:lnTo>
                  <a:pt x="167" y="66"/>
                </a:lnTo>
                <a:lnTo>
                  <a:pt x="169" y="64"/>
                </a:lnTo>
                <a:lnTo>
                  <a:pt x="170" y="64"/>
                </a:lnTo>
                <a:lnTo>
                  <a:pt x="171" y="63"/>
                </a:lnTo>
                <a:lnTo>
                  <a:pt x="173" y="61"/>
                </a:lnTo>
                <a:lnTo>
                  <a:pt x="174" y="58"/>
                </a:lnTo>
                <a:lnTo>
                  <a:pt x="174" y="57"/>
                </a:lnTo>
                <a:lnTo>
                  <a:pt x="176" y="57"/>
                </a:lnTo>
                <a:lnTo>
                  <a:pt x="174" y="57"/>
                </a:lnTo>
                <a:lnTo>
                  <a:pt x="177" y="57"/>
                </a:lnTo>
                <a:lnTo>
                  <a:pt x="180" y="57"/>
                </a:lnTo>
                <a:lnTo>
                  <a:pt x="180" y="56"/>
                </a:lnTo>
                <a:lnTo>
                  <a:pt x="180" y="57"/>
                </a:lnTo>
                <a:lnTo>
                  <a:pt x="180" y="56"/>
                </a:lnTo>
                <a:lnTo>
                  <a:pt x="181" y="56"/>
                </a:lnTo>
                <a:lnTo>
                  <a:pt x="181" y="57"/>
                </a:lnTo>
                <a:lnTo>
                  <a:pt x="181" y="58"/>
                </a:lnTo>
                <a:lnTo>
                  <a:pt x="183" y="58"/>
                </a:lnTo>
                <a:lnTo>
                  <a:pt x="183" y="57"/>
                </a:lnTo>
                <a:lnTo>
                  <a:pt x="184" y="56"/>
                </a:lnTo>
                <a:lnTo>
                  <a:pt x="186" y="56"/>
                </a:lnTo>
                <a:lnTo>
                  <a:pt x="186" y="54"/>
                </a:lnTo>
                <a:lnTo>
                  <a:pt x="187" y="53"/>
                </a:lnTo>
                <a:lnTo>
                  <a:pt x="187" y="51"/>
                </a:lnTo>
                <a:lnTo>
                  <a:pt x="187" y="50"/>
                </a:lnTo>
                <a:lnTo>
                  <a:pt x="186" y="50"/>
                </a:lnTo>
                <a:lnTo>
                  <a:pt x="186" y="48"/>
                </a:lnTo>
                <a:lnTo>
                  <a:pt x="186" y="47"/>
                </a:lnTo>
                <a:lnTo>
                  <a:pt x="184" y="46"/>
                </a:lnTo>
                <a:lnTo>
                  <a:pt x="184" y="47"/>
                </a:lnTo>
                <a:lnTo>
                  <a:pt x="183" y="46"/>
                </a:lnTo>
                <a:lnTo>
                  <a:pt x="181" y="44"/>
                </a:lnTo>
                <a:lnTo>
                  <a:pt x="180" y="44"/>
                </a:lnTo>
                <a:lnTo>
                  <a:pt x="179" y="44"/>
                </a:lnTo>
                <a:lnTo>
                  <a:pt x="177" y="44"/>
                </a:lnTo>
                <a:lnTo>
                  <a:pt x="177" y="43"/>
                </a:lnTo>
                <a:lnTo>
                  <a:pt x="176" y="44"/>
                </a:lnTo>
                <a:lnTo>
                  <a:pt x="176" y="46"/>
                </a:lnTo>
                <a:lnTo>
                  <a:pt x="176" y="44"/>
                </a:lnTo>
                <a:lnTo>
                  <a:pt x="174" y="44"/>
                </a:lnTo>
                <a:lnTo>
                  <a:pt x="174" y="43"/>
                </a:lnTo>
                <a:lnTo>
                  <a:pt x="173" y="43"/>
                </a:lnTo>
                <a:lnTo>
                  <a:pt x="173" y="41"/>
                </a:lnTo>
                <a:lnTo>
                  <a:pt x="174" y="41"/>
                </a:lnTo>
                <a:lnTo>
                  <a:pt x="176" y="41"/>
                </a:lnTo>
                <a:lnTo>
                  <a:pt x="177" y="41"/>
                </a:lnTo>
                <a:lnTo>
                  <a:pt x="177" y="40"/>
                </a:lnTo>
                <a:lnTo>
                  <a:pt x="177" y="38"/>
                </a:lnTo>
                <a:lnTo>
                  <a:pt x="179" y="37"/>
                </a:lnTo>
                <a:lnTo>
                  <a:pt x="180" y="37"/>
                </a:lnTo>
                <a:lnTo>
                  <a:pt x="180" y="35"/>
                </a:lnTo>
                <a:lnTo>
                  <a:pt x="180" y="34"/>
                </a:lnTo>
                <a:lnTo>
                  <a:pt x="181" y="33"/>
                </a:lnTo>
                <a:lnTo>
                  <a:pt x="181" y="31"/>
                </a:lnTo>
                <a:lnTo>
                  <a:pt x="181" y="30"/>
                </a:lnTo>
                <a:lnTo>
                  <a:pt x="183" y="30"/>
                </a:lnTo>
                <a:lnTo>
                  <a:pt x="184" y="30"/>
                </a:lnTo>
                <a:lnTo>
                  <a:pt x="186" y="30"/>
                </a:lnTo>
                <a:lnTo>
                  <a:pt x="186" y="28"/>
                </a:lnTo>
                <a:lnTo>
                  <a:pt x="187" y="27"/>
                </a:lnTo>
                <a:lnTo>
                  <a:pt x="189" y="27"/>
                </a:lnTo>
                <a:lnTo>
                  <a:pt x="190" y="27"/>
                </a:lnTo>
                <a:lnTo>
                  <a:pt x="192" y="27"/>
                </a:lnTo>
                <a:lnTo>
                  <a:pt x="193" y="28"/>
                </a:lnTo>
                <a:lnTo>
                  <a:pt x="194" y="28"/>
                </a:lnTo>
                <a:lnTo>
                  <a:pt x="194" y="30"/>
                </a:lnTo>
                <a:lnTo>
                  <a:pt x="194" y="31"/>
                </a:lnTo>
                <a:lnTo>
                  <a:pt x="196" y="31"/>
                </a:lnTo>
                <a:lnTo>
                  <a:pt x="199" y="34"/>
                </a:lnTo>
                <a:lnTo>
                  <a:pt x="199" y="35"/>
                </a:lnTo>
                <a:lnTo>
                  <a:pt x="200" y="37"/>
                </a:lnTo>
                <a:lnTo>
                  <a:pt x="202" y="37"/>
                </a:lnTo>
                <a:lnTo>
                  <a:pt x="203" y="35"/>
                </a:lnTo>
                <a:lnTo>
                  <a:pt x="204" y="34"/>
                </a:lnTo>
                <a:lnTo>
                  <a:pt x="204" y="35"/>
                </a:lnTo>
                <a:lnTo>
                  <a:pt x="206" y="35"/>
                </a:lnTo>
                <a:lnTo>
                  <a:pt x="207" y="35"/>
                </a:lnTo>
                <a:lnTo>
                  <a:pt x="207" y="37"/>
                </a:lnTo>
                <a:lnTo>
                  <a:pt x="209" y="37"/>
                </a:lnTo>
                <a:lnTo>
                  <a:pt x="210" y="38"/>
                </a:lnTo>
                <a:lnTo>
                  <a:pt x="210" y="40"/>
                </a:lnTo>
                <a:lnTo>
                  <a:pt x="212" y="40"/>
                </a:lnTo>
                <a:lnTo>
                  <a:pt x="212" y="41"/>
                </a:lnTo>
                <a:lnTo>
                  <a:pt x="213" y="41"/>
                </a:lnTo>
                <a:lnTo>
                  <a:pt x="214" y="41"/>
                </a:lnTo>
                <a:lnTo>
                  <a:pt x="216" y="41"/>
                </a:lnTo>
                <a:lnTo>
                  <a:pt x="216" y="40"/>
                </a:lnTo>
                <a:lnTo>
                  <a:pt x="216" y="38"/>
                </a:lnTo>
                <a:lnTo>
                  <a:pt x="216" y="37"/>
                </a:lnTo>
                <a:lnTo>
                  <a:pt x="217" y="37"/>
                </a:lnTo>
                <a:lnTo>
                  <a:pt x="217" y="35"/>
                </a:lnTo>
                <a:lnTo>
                  <a:pt x="217" y="34"/>
                </a:lnTo>
                <a:lnTo>
                  <a:pt x="217" y="33"/>
                </a:lnTo>
                <a:lnTo>
                  <a:pt x="219" y="33"/>
                </a:lnTo>
                <a:lnTo>
                  <a:pt x="219" y="31"/>
                </a:lnTo>
                <a:lnTo>
                  <a:pt x="222" y="33"/>
                </a:lnTo>
                <a:lnTo>
                  <a:pt x="223" y="34"/>
                </a:lnTo>
                <a:lnTo>
                  <a:pt x="224" y="37"/>
                </a:lnTo>
                <a:lnTo>
                  <a:pt x="224" y="38"/>
                </a:lnTo>
                <a:lnTo>
                  <a:pt x="224" y="40"/>
                </a:lnTo>
                <a:lnTo>
                  <a:pt x="226" y="40"/>
                </a:lnTo>
                <a:lnTo>
                  <a:pt x="226" y="41"/>
                </a:lnTo>
                <a:lnTo>
                  <a:pt x="227" y="41"/>
                </a:lnTo>
                <a:lnTo>
                  <a:pt x="229" y="43"/>
                </a:lnTo>
                <a:lnTo>
                  <a:pt x="229" y="44"/>
                </a:lnTo>
                <a:lnTo>
                  <a:pt x="227" y="44"/>
                </a:lnTo>
                <a:lnTo>
                  <a:pt x="226" y="44"/>
                </a:lnTo>
                <a:lnTo>
                  <a:pt x="224" y="46"/>
                </a:lnTo>
                <a:lnTo>
                  <a:pt x="223" y="46"/>
                </a:lnTo>
                <a:lnTo>
                  <a:pt x="223" y="44"/>
                </a:lnTo>
                <a:lnTo>
                  <a:pt x="222" y="44"/>
                </a:lnTo>
                <a:lnTo>
                  <a:pt x="220" y="44"/>
                </a:lnTo>
                <a:lnTo>
                  <a:pt x="220" y="46"/>
                </a:lnTo>
                <a:lnTo>
                  <a:pt x="219" y="46"/>
                </a:lnTo>
                <a:lnTo>
                  <a:pt x="219" y="47"/>
                </a:lnTo>
                <a:lnTo>
                  <a:pt x="217" y="47"/>
                </a:lnTo>
                <a:lnTo>
                  <a:pt x="216" y="48"/>
                </a:lnTo>
                <a:lnTo>
                  <a:pt x="216" y="50"/>
                </a:lnTo>
                <a:lnTo>
                  <a:pt x="216" y="51"/>
                </a:lnTo>
                <a:lnTo>
                  <a:pt x="216" y="53"/>
                </a:lnTo>
                <a:lnTo>
                  <a:pt x="216" y="54"/>
                </a:lnTo>
                <a:lnTo>
                  <a:pt x="214" y="54"/>
                </a:lnTo>
                <a:lnTo>
                  <a:pt x="213" y="54"/>
                </a:lnTo>
                <a:lnTo>
                  <a:pt x="212" y="53"/>
                </a:lnTo>
                <a:lnTo>
                  <a:pt x="212" y="51"/>
                </a:lnTo>
                <a:lnTo>
                  <a:pt x="212" y="50"/>
                </a:lnTo>
                <a:lnTo>
                  <a:pt x="210" y="50"/>
                </a:lnTo>
                <a:lnTo>
                  <a:pt x="209" y="50"/>
                </a:lnTo>
                <a:lnTo>
                  <a:pt x="207" y="50"/>
                </a:lnTo>
                <a:lnTo>
                  <a:pt x="206" y="50"/>
                </a:lnTo>
                <a:lnTo>
                  <a:pt x="204" y="51"/>
                </a:lnTo>
                <a:lnTo>
                  <a:pt x="203" y="53"/>
                </a:lnTo>
                <a:lnTo>
                  <a:pt x="202" y="53"/>
                </a:lnTo>
                <a:lnTo>
                  <a:pt x="200" y="53"/>
                </a:lnTo>
                <a:lnTo>
                  <a:pt x="199" y="53"/>
                </a:lnTo>
                <a:lnTo>
                  <a:pt x="199" y="54"/>
                </a:lnTo>
                <a:lnTo>
                  <a:pt x="197" y="54"/>
                </a:lnTo>
                <a:lnTo>
                  <a:pt x="197" y="53"/>
                </a:lnTo>
                <a:lnTo>
                  <a:pt x="196" y="51"/>
                </a:lnTo>
                <a:lnTo>
                  <a:pt x="194" y="51"/>
                </a:lnTo>
                <a:lnTo>
                  <a:pt x="193" y="51"/>
                </a:lnTo>
                <a:lnTo>
                  <a:pt x="193" y="53"/>
                </a:lnTo>
                <a:lnTo>
                  <a:pt x="192" y="54"/>
                </a:lnTo>
                <a:lnTo>
                  <a:pt x="190" y="54"/>
                </a:lnTo>
                <a:lnTo>
                  <a:pt x="190" y="56"/>
                </a:lnTo>
                <a:lnTo>
                  <a:pt x="190" y="57"/>
                </a:lnTo>
                <a:lnTo>
                  <a:pt x="189" y="58"/>
                </a:lnTo>
                <a:lnTo>
                  <a:pt x="189" y="60"/>
                </a:lnTo>
                <a:lnTo>
                  <a:pt x="189" y="61"/>
                </a:lnTo>
              </a:path>
            </a:pathLst>
          </a:custGeom>
          <a:solidFill>
            <a:srgbClr val="660066"/>
          </a:solidFill>
          <a:ln w="3175" cmpd="sng">
            <a:solidFill>
              <a:srgbClr val="808080"/>
            </a:solidFill>
            <a:prstDash val="solid"/>
            <a:round/>
            <a:headEnd/>
            <a:tailEnd/>
          </a:ln>
        </p:spPr>
        <p:txBody>
          <a:bodyPr/>
          <a:lstStyle/>
          <a:p>
            <a:endParaRPr lang="en-US"/>
          </a:p>
        </p:txBody>
      </p:sp>
      <p:sp>
        <p:nvSpPr>
          <p:cNvPr id="14745" name="Freeform 1009"/>
          <p:cNvSpPr>
            <a:spLocks/>
          </p:cNvSpPr>
          <p:nvPr/>
        </p:nvSpPr>
        <p:spPr bwMode="auto">
          <a:xfrm>
            <a:off x="3836988" y="3168650"/>
            <a:ext cx="26987" cy="46038"/>
          </a:xfrm>
          <a:custGeom>
            <a:avLst/>
            <a:gdLst>
              <a:gd name="T0" fmla="*/ 3 w 21"/>
              <a:gd name="T1" fmla="*/ 0 h 55"/>
              <a:gd name="T2" fmla="*/ 3 w 21"/>
              <a:gd name="T3" fmla="*/ 2 h 55"/>
              <a:gd name="T4" fmla="*/ 3 w 21"/>
              <a:gd name="T5" fmla="*/ 3 h 55"/>
              <a:gd name="T6" fmla="*/ 3 w 21"/>
              <a:gd name="T7" fmla="*/ 5 h 55"/>
              <a:gd name="T8" fmla="*/ 3 w 21"/>
              <a:gd name="T9" fmla="*/ 7 h 55"/>
              <a:gd name="T10" fmla="*/ 3 w 21"/>
              <a:gd name="T11" fmla="*/ 9 h 55"/>
              <a:gd name="T12" fmla="*/ 3 w 21"/>
              <a:gd name="T13" fmla="*/ 10 h 55"/>
              <a:gd name="T14" fmla="*/ 3 w 21"/>
              <a:gd name="T15" fmla="*/ 12 h 55"/>
              <a:gd name="T16" fmla="*/ 3 w 21"/>
              <a:gd name="T17" fmla="*/ 13 h 55"/>
              <a:gd name="T18" fmla="*/ 4 w 21"/>
              <a:gd name="T19" fmla="*/ 15 h 55"/>
              <a:gd name="T20" fmla="*/ 4 w 21"/>
              <a:gd name="T21" fmla="*/ 17 h 55"/>
              <a:gd name="T22" fmla="*/ 6 w 21"/>
              <a:gd name="T23" fmla="*/ 19 h 55"/>
              <a:gd name="T24" fmla="*/ 6 w 21"/>
              <a:gd name="T25" fmla="*/ 20 h 55"/>
              <a:gd name="T26" fmla="*/ 6 w 21"/>
              <a:gd name="T27" fmla="*/ 22 h 55"/>
              <a:gd name="T28" fmla="*/ 7 w 21"/>
              <a:gd name="T29" fmla="*/ 23 h 55"/>
              <a:gd name="T30" fmla="*/ 7 w 21"/>
              <a:gd name="T31" fmla="*/ 25 h 55"/>
              <a:gd name="T32" fmla="*/ 7 w 21"/>
              <a:gd name="T33" fmla="*/ 26 h 55"/>
              <a:gd name="T34" fmla="*/ 8 w 21"/>
              <a:gd name="T35" fmla="*/ 27 h 55"/>
              <a:gd name="T36" fmla="*/ 8 w 21"/>
              <a:gd name="T37" fmla="*/ 29 h 55"/>
              <a:gd name="T38" fmla="*/ 10 w 21"/>
              <a:gd name="T39" fmla="*/ 29 h 55"/>
              <a:gd name="T40" fmla="*/ 10 w 21"/>
              <a:gd name="T41" fmla="*/ 30 h 55"/>
              <a:gd name="T42" fmla="*/ 11 w 21"/>
              <a:gd name="T43" fmla="*/ 32 h 55"/>
              <a:gd name="T44" fmla="*/ 11 w 21"/>
              <a:gd name="T45" fmla="*/ 33 h 55"/>
              <a:gd name="T46" fmla="*/ 11 w 21"/>
              <a:gd name="T47" fmla="*/ 35 h 55"/>
              <a:gd name="T48" fmla="*/ 13 w 21"/>
              <a:gd name="T49" fmla="*/ 36 h 55"/>
              <a:gd name="T50" fmla="*/ 13 w 21"/>
              <a:gd name="T51" fmla="*/ 37 h 55"/>
              <a:gd name="T52" fmla="*/ 14 w 21"/>
              <a:gd name="T53" fmla="*/ 39 h 55"/>
              <a:gd name="T54" fmla="*/ 14 w 21"/>
              <a:gd name="T55" fmla="*/ 40 h 55"/>
              <a:gd name="T56" fmla="*/ 16 w 21"/>
              <a:gd name="T57" fmla="*/ 42 h 55"/>
              <a:gd name="T58" fmla="*/ 16 w 21"/>
              <a:gd name="T59" fmla="*/ 43 h 55"/>
              <a:gd name="T60" fmla="*/ 17 w 21"/>
              <a:gd name="T61" fmla="*/ 45 h 55"/>
              <a:gd name="T62" fmla="*/ 17 w 21"/>
              <a:gd name="T63" fmla="*/ 46 h 55"/>
              <a:gd name="T64" fmla="*/ 18 w 21"/>
              <a:gd name="T65" fmla="*/ 49 h 55"/>
              <a:gd name="T66" fmla="*/ 20 w 21"/>
              <a:gd name="T67" fmla="*/ 50 h 55"/>
              <a:gd name="T68" fmla="*/ 20 w 21"/>
              <a:gd name="T69" fmla="*/ 52 h 55"/>
              <a:gd name="T70" fmla="*/ 21 w 21"/>
              <a:gd name="T71" fmla="*/ 52 h 55"/>
              <a:gd name="T72" fmla="*/ 21 w 21"/>
              <a:gd name="T73" fmla="*/ 53 h 55"/>
              <a:gd name="T74" fmla="*/ 20 w 21"/>
              <a:gd name="T75" fmla="*/ 53 h 55"/>
              <a:gd name="T76" fmla="*/ 17 w 21"/>
              <a:gd name="T77" fmla="*/ 53 h 55"/>
              <a:gd name="T78" fmla="*/ 16 w 21"/>
              <a:gd name="T79" fmla="*/ 53 h 55"/>
              <a:gd name="T80" fmla="*/ 14 w 21"/>
              <a:gd name="T81" fmla="*/ 53 h 55"/>
              <a:gd name="T82" fmla="*/ 13 w 21"/>
              <a:gd name="T83" fmla="*/ 55 h 55"/>
              <a:gd name="T84" fmla="*/ 11 w 21"/>
              <a:gd name="T85" fmla="*/ 53 h 55"/>
              <a:gd name="T86" fmla="*/ 11 w 21"/>
              <a:gd name="T87" fmla="*/ 52 h 55"/>
              <a:gd name="T88" fmla="*/ 10 w 21"/>
              <a:gd name="T89" fmla="*/ 52 h 55"/>
              <a:gd name="T90" fmla="*/ 8 w 21"/>
              <a:gd name="T91" fmla="*/ 52 h 55"/>
              <a:gd name="T92" fmla="*/ 7 w 21"/>
              <a:gd name="T93" fmla="*/ 50 h 55"/>
              <a:gd name="T94" fmla="*/ 7 w 21"/>
              <a:gd name="T95" fmla="*/ 49 h 55"/>
              <a:gd name="T96" fmla="*/ 7 w 21"/>
              <a:gd name="T97" fmla="*/ 47 h 55"/>
              <a:gd name="T98" fmla="*/ 6 w 21"/>
              <a:gd name="T99" fmla="*/ 47 h 55"/>
              <a:gd name="T100" fmla="*/ 4 w 21"/>
              <a:gd name="T101" fmla="*/ 47 h 55"/>
              <a:gd name="T102" fmla="*/ 1 w 21"/>
              <a:gd name="T103" fmla="*/ 49 h 55"/>
              <a:gd name="T104" fmla="*/ 0 w 21"/>
              <a:gd name="T105" fmla="*/ 49 h 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
              <a:gd name="T160" fmla="*/ 0 h 55"/>
              <a:gd name="T161" fmla="*/ 21 w 21"/>
              <a:gd name="T162" fmla="*/ 55 h 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 h="55">
                <a:moveTo>
                  <a:pt x="3" y="0"/>
                </a:moveTo>
                <a:lnTo>
                  <a:pt x="3" y="2"/>
                </a:lnTo>
                <a:lnTo>
                  <a:pt x="3" y="3"/>
                </a:lnTo>
                <a:lnTo>
                  <a:pt x="3" y="5"/>
                </a:lnTo>
                <a:lnTo>
                  <a:pt x="3" y="7"/>
                </a:lnTo>
                <a:lnTo>
                  <a:pt x="3" y="9"/>
                </a:lnTo>
                <a:lnTo>
                  <a:pt x="3" y="10"/>
                </a:lnTo>
                <a:lnTo>
                  <a:pt x="3" y="12"/>
                </a:lnTo>
                <a:lnTo>
                  <a:pt x="3" y="13"/>
                </a:lnTo>
                <a:lnTo>
                  <a:pt x="4" y="15"/>
                </a:lnTo>
                <a:lnTo>
                  <a:pt x="4" y="17"/>
                </a:lnTo>
                <a:lnTo>
                  <a:pt x="6" y="19"/>
                </a:lnTo>
                <a:lnTo>
                  <a:pt x="6" y="20"/>
                </a:lnTo>
                <a:lnTo>
                  <a:pt x="6" y="22"/>
                </a:lnTo>
                <a:lnTo>
                  <a:pt x="7" y="23"/>
                </a:lnTo>
                <a:lnTo>
                  <a:pt x="7" y="25"/>
                </a:lnTo>
                <a:lnTo>
                  <a:pt x="7" y="26"/>
                </a:lnTo>
                <a:lnTo>
                  <a:pt x="8" y="27"/>
                </a:lnTo>
                <a:lnTo>
                  <a:pt x="8" y="29"/>
                </a:lnTo>
                <a:lnTo>
                  <a:pt x="10" y="29"/>
                </a:lnTo>
                <a:lnTo>
                  <a:pt x="10" y="30"/>
                </a:lnTo>
                <a:lnTo>
                  <a:pt x="11" y="32"/>
                </a:lnTo>
                <a:lnTo>
                  <a:pt x="11" y="33"/>
                </a:lnTo>
                <a:lnTo>
                  <a:pt x="11" y="35"/>
                </a:lnTo>
                <a:lnTo>
                  <a:pt x="13" y="36"/>
                </a:lnTo>
                <a:lnTo>
                  <a:pt x="13" y="37"/>
                </a:lnTo>
                <a:lnTo>
                  <a:pt x="14" y="39"/>
                </a:lnTo>
                <a:lnTo>
                  <a:pt x="14" y="40"/>
                </a:lnTo>
                <a:lnTo>
                  <a:pt x="16" y="42"/>
                </a:lnTo>
                <a:lnTo>
                  <a:pt x="16" y="43"/>
                </a:lnTo>
                <a:lnTo>
                  <a:pt x="17" y="45"/>
                </a:lnTo>
                <a:lnTo>
                  <a:pt x="17" y="46"/>
                </a:lnTo>
                <a:lnTo>
                  <a:pt x="18" y="49"/>
                </a:lnTo>
                <a:lnTo>
                  <a:pt x="20" y="50"/>
                </a:lnTo>
                <a:lnTo>
                  <a:pt x="20" y="52"/>
                </a:lnTo>
                <a:lnTo>
                  <a:pt x="21" y="52"/>
                </a:lnTo>
                <a:lnTo>
                  <a:pt x="21" y="53"/>
                </a:lnTo>
                <a:lnTo>
                  <a:pt x="20" y="53"/>
                </a:lnTo>
                <a:lnTo>
                  <a:pt x="17" y="53"/>
                </a:lnTo>
                <a:lnTo>
                  <a:pt x="16" y="53"/>
                </a:lnTo>
                <a:lnTo>
                  <a:pt x="14" y="53"/>
                </a:lnTo>
                <a:lnTo>
                  <a:pt x="13" y="55"/>
                </a:lnTo>
                <a:lnTo>
                  <a:pt x="11" y="53"/>
                </a:lnTo>
                <a:lnTo>
                  <a:pt x="11" y="52"/>
                </a:lnTo>
                <a:lnTo>
                  <a:pt x="10" y="52"/>
                </a:lnTo>
                <a:lnTo>
                  <a:pt x="8" y="52"/>
                </a:lnTo>
                <a:lnTo>
                  <a:pt x="7" y="50"/>
                </a:lnTo>
                <a:lnTo>
                  <a:pt x="7" y="49"/>
                </a:lnTo>
                <a:lnTo>
                  <a:pt x="7" y="47"/>
                </a:lnTo>
                <a:lnTo>
                  <a:pt x="6" y="47"/>
                </a:lnTo>
                <a:lnTo>
                  <a:pt x="4" y="47"/>
                </a:lnTo>
                <a:lnTo>
                  <a:pt x="1" y="49"/>
                </a:lnTo>
                <a:lnTo>
                  <a:pt x="0" y="49"/>
                </a:lnTo>
              </a:path>
            </a:pathLst>
          </a:custGeom>
          <a:solidFill>
            <a:schemeClr val="bg1"/>
          </a:solidFill>
          <a:ln w="3175" cmpd="sng">
            <a:solidFill>
              <a:srgbClr val="808080"/>
            </a:solidFill>
            <a:prstDash val="solid"/>
            <a:round/>
            <a:headEnd/>
            <a:tailEnd/>
          </a:ln>
        </p:spPr>
        <p:txBody>
          <a:bodyPr/>
          <a:lstStyle/>
          <a:p>
            <a:endParaRPr lang="en-US"/>
          </a:p>
        </p:txBody>
      </p:sp>
      <p:sp>
        <p:nvSpPr>
          <p:cNvPr id="14746" name="Freeform 1010"/>
          <p:cNvSpPr>
            <a:spLocks/>
          </p:cNvSpPr>
          <p:nvPr/>
        </p:nvSpPr>
        <p:spPr bwMode="auto">
          <a:xfrm>
            <a:off x="3225800" y="2908300"/>
            <a:ext cx="588963" cy="293688"/>
          </a:xfrm>
          <a:custGeom>
            <a:avLst/>
            <a:gdLst>
              <a:gd name="T0" fmla="*/ 340 w 497"/>
              <a:gd name="T1" fmla="*/ 295 h 342"/>
              <a:gd name="T2" fmla="*/ 351 w 497"/>
              <a:gd name="T3" fmla="*/ 276 h 342"/>
              <a:gd name="T4" fmla="*/ 357 w 497"/>
              <a:gd name="T5" fmla="*/ 260 h 342"/>
              <a:gd name="T6" fmla="*/ 369 w 497"/>
              <a:gd name="T7" fmla="*/ 245 h 342"/>
              <a:gd name="T8" fmla="*/ 389 w 497"/>
              <a:gd name="T9" fmla="*/ 252 h 342"/>
              <a:gd name="T10" fmla="*/ 410 w 497"/>
              <a:gd name="T11" fmla="*/ 245 h 342"/>
              <a:gd name="T12" fmla="*/ 434 w 497"/>
              <a:gd name="T13" fmla="*/ 256 h 342"/>
              <a:gd name="T14" fmla="*/ 456 w 497"/>
              <a:gd name="T15" fmla="*/ 255 h 342"/>
              <a:gd name="T16" fmla="*/ 477 w 497"/>
              <a:gd name="T17" fmla="*/ 249 h 342"/>
              <a:gd name="T18" fmla="*/ 497 w 497"/>
              <a:gd name="T19" fmla="*/ 243 h 342"/>
              <a:gd name="T20" fmla="*/ 480 w 497"/>
              <a:gd name="T21" fmla="*/ 239 h 342"/>
              <a:gd name="T22" fmla="*/ 464 w 497"/>
              <a:gd name="T23" fmla="*/ 243 h 342"/>
              <a:gd name="T24" fmla="*/ 446 w 497"/>
              <a:gd name="T25" fmla="*/ 226 h 342"/>
              <a:gd name="T26" fmla="*/ 432 w 497"/>
              <a:gd name="T27" fmla="*/ 197 h 342"/>
              <a:gd name="T28" fmla="*/ 389 w 497"/>
              <a:gd name="T29" fmla="*/ 182 h 342"/>
              <a:gd name="T30" fmla="*/ 373 w 497"/>
              <a:gd name="T31" fmla="*/ 173 h 342"/>
              <a:gd name="T32" fmla="*/ 347 w 497"/>
              <a:gd name="T33" fmla="*/ 152 h 342"/>
              <a:gd name="T34" fmla="*/ 316 w 497"/>
              <a:gd name="T35" fmla="*/ 123 h 342"/>
              <a:gd name="T36" fmla="*/ 293 w 497"/>
              <a:gd name="T37" fmla="*/ 104 h 342"/>
              <a:gd name="T38" fmla="*/ 260 w 497"/>
              <a:gd name="T39" fmla="*/ 82 h 342"/>
              <a:gd name="T40" fmla="*/ 213 w 497"/>
              <a:gd name="T41" fmla="*/ 53 h 342"/>
              <a:gd name="T42" fmla="*/ 178 w 497"/>
              <a:gd name="T43" fmla="*/ 27 h 342"/>
              <a:gd name="T44" fmla="*/ 154 w 497"/>
              <a:gd name="T45" fmla="*/ 9 h 342"/>
              <a:gd name="T46" fmla="*/ 130 w 497"/>
              <a:gd name="T47" fmla="*/ 17 h 342"/>
              <a:gd name="T48" fmla="*/ 120 w 497"/>
              <a:gd name="T49" fmla="*/ 33 h 342"/>
              <a:gd name="T50" fmla="*/ 118 w 497"/>
              <a:gd name="T51" fmla="*/ 46 h 342"/>
              <a:gd name="T52" fmla="*/ 113 w 497"/>
              <a:gd name="T53" fmla="*/ 47 h 342"/>
              <a:gd name="T54" fmla="*/ 116 w 497"/>
              <a:gd name="T55" fmla="*/ 67 h 342"/>
              <a:gd name="T56" fmla="*/ 93 w 497"/>
              <a:gd name="T57" fmla="*/ 82 h 342"/>
              <a:gd name="T58" fmla="*/ 75 w 497"/>
              <a:gd name="T59" fmla="*/ 76 h 342"/>
              <a:gd name="T60" fmla="*/ 54 w 497"/>
              <a:gd name="T61" fmla="*/ 77 h 342"/>
              <a:gd name="T62" fmla="*/ 31 w 497"/>
              <a:gd name="T63" fmla="*/ 82 h 342"/>
              <a:gd name="T64" fmla="*/ 17 w 497"/>
              <a:gd name="T65" fmla="*/ 89 h 342"/>
              <a:gd name="T66" fmla="*/ 1 w 497"/>
              <a:gd name="T67" fmla="*/ 97 h 342"/>
              <a:gd name="T68" fmla="*/ 14 w 497"/>
              <a:gd name="T69" fmla="*/ 110 h 342"/>
              <a:gd name="T70" fmla="*/ 31 w 497"/>
              <a:gd name="T71" fmla="*/ 122 h 342"/>
              <a:gd name="T72" fmla="*/ 40 w 497"/>
              <a:gd name="T73" fmla="*/ 142 h 342"/>
              <a:gd name="T74" fmla="*/ 40 w 497"/>
              <a:gd name="T75" fmla="*/ 163 h 342"/>
              <a:gd name="T76" fmla="*/ 18 w 497"/>
              <a:gd name="T77" fmla="*/ 165 h 342"/>
              <a:gd name="T78" fmla="*/ 11 w 497"/>
              <a:gd name="T79" fmla="*/ 179 h 342"/>
              <a:gd name="T80" fmla="*/ 15 w 497"/>
              <a:gd name="T81" fmla="*/ 200 h 342"/>
              <a:gd name="T82" fmla="*/ 41 w 497"/>
              <a:gd name="T83" fmla="*/ 222 h 342"/>
              <a:gd name="T84" fmla="*/ 40 w 497"/>
              <a:gd name="T85" fmla="*/ 237 h 342"/>
              <a:gd name="T86" fmla="*/ 44 w 497"/>
              <a:gd name="T87" fmla="*/ 260 h 342"/>
              <a:gd name="T88" fmla="*/ 64 w 497"/>
              <a:gd name="T89" fmla="*/ 273 h 342"/>
              <a:gd name="T90" fmla="*/ 83 w 497"/>
              <a:gd name="T91" fmla="*/ 273 h 342"/>
              <a:gd name="T92" fmla="*/ 98 w 497"/>
              <a:gd name="T93" fmla="*/ 286 h 342"/>
              <a:gd name="T94" fmla="*/ 113 w 497"/>
              <a:gd name="T95" fmla="*/ 305 h 342"/>
              <a:gd name="T96" fmla="*/ 128 w 497"/>
              <a:gd name="T97" fmla="*/ 312 h 342"/>
              <a:gd name="T98" fmla="*/ 147 w 497"/>
              <a:gd name="T99" fmla="*/ 310 h 342"/>
              <a:gd name="T100" fmla="*/ 160 w 497"/>
              <a:gd name="T101" fmla="*/ 303 h 342"/>
              <a:gd name="T102" fmla="*/ 176 w 497"/>
              <a:gd name="T103" fmla="*/ 305 h 342"/>
              <a:gd name="T104" fmla="*/ 174 w 497"/>
              <a:gd name="T105" fmla="*/ 323 h 342"/>
              <a:gd name="T106" fmla="*/ 188 w 497"/>
              <a:gd name="T107" fmla="*/ 320 h 342"/>
              <a:gd name="T108" fmla="*/ 206 w 497"/>
              <a:gd name="T109" fmla="*/ 332 h 342"/>
              <a:gd name="T110" fmla="*/ 217 w 497"/>
              <a:gd name="T111" fmla="*/ 320 h 342"/>
              <a:gd name="T112" fmla="*/ 240 w 497"/>
              <a:gd name="T113" fmla="*/ 313 h 342"/>
              <a:gd name="T114" fmla="*/ 249 w 497"/>
              <a:gd name="T115" fmla="*/ 325 h 342"/>
              <a:gd name="T116" fmla="*/ 267 w 497"/>
              <a:gd name="T117" fmla="*/ 333 h 342"/>
              <a:gd name="T118" fmla="*/ 287 w 497"/>
              <a:gd name="T119" fmla="*/ 339 h 342"/>
              <a:gd name="T120" fmla="*/ 297 w 497"/>
              <a:gd name="T121" fmla="*/ 323 h 342"/>
              <a:gd name="T122" fmla="*/ 314 w 497"/>
              <a:gd name="T123" fmla="*/ 313 h 342"/>
              <a:gd name="T124" fmla="*/ 331 w 497"/>
              <a:gd name="T125" fmla="*/ 316 h 3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97"/>
              <a:gd name="T190" fmla="*/ 0 h 342"/>
              <a:gd name="T191" fmla="*/ 497 w 497"/>
              <a:gd name="T192" fmla="*/ 342 h 34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97" h="342">
                <a:moveTo>
                  <a:pt x="333" y="313"/>
                </a:moveTo>
                <a:lnTo>
                  <a:pt x="334" y="312"/>
                </a:lnTo>
                <a:lnTo>
                  <a:pt x="334" y="310"/>
                </a:lnTo>
                <a:lnTo>
                  <a:pt x="334" y="309"/>
                </a:lnTo>
                <a:lnTo>
                  <a:pt x="336" y="308"/>
                </a:lnTo>
                <a:lnTo>
                  <a:pt x="336" y="306"/>
                </a:lnTo>
                <a:lnTo>
                  <a:pt x="334" y="305"/>
                </a:lnTo>
                <a:lnTo>
                  <a:pt x="334" y="303"/>
                </a:lnTo>
                <a:lnTo>
                  <a:pt x="334" y="302"/>
                </a:lnTo>
                <a:lnTo>
                  <a:pt x="336" y="302"/>
                </a:lnTo>
                <a:lnTo>
                  <a:pt x="336" y="300"/>
                </a:lnTo>
                <a:lnTo>
                  <a:pt x="337" y="300"/>
                </a:lnTo>
                <a:lnTo>
                  <a:pt x="337" y="299"/>
                </a:lnTo>
                <a:lnTo>
                  <a:pt x="339" y="298"/>
                </a:lnTo>
                <a:lnTo>
                  <a:pt x="340" y="298"/>
                </a:lnTo>
                <a:lnTo>
                  <a:pt x="340" y="296"/>
                </a:lnTo>
                <a:lnTo>
                  <a:pt x="340" y="295"/>
                </a:lnTo>
                <a:lnTo>
                  <a:pt x="341" y="295"/>
                </a:lnTo>
                <a:lnTo>
                  <a:pt x="343" y="293"/>
                </a:lnTo>
                <a:lnTo>
                  <a:pt x="344" y="293"/>
                </a:lnTo>
                <a:lnTo>
                  <a:pt x="344" y="292"/>
                </a:lnTo>
                <a:lnTo>
                  <a:pt x="346" y="290"/>
                </a:lnTo>
                <a:lnTo>
                  <a:pt x="347" y="290"/>
                </a:lnTo>
                <a:lnTo>
                  <a:pt x="347" y="289"/>
                </a:lnTo>
                <a:lnTo>
                  <a:pt x="349" y="289"/>
                </a:lnTo>
                <a:lnTo>
                  <a:pt x="350" y="288"/>
                </a:lnTo>
                <a:lnTo>
                  <a:pt x="350" y="286"/>
                </a:lnTo>
                <a:lnTo>
                  <a:pt x="350" y="285"/>
                </a:lnTo>
                <a:lnTo>
                  <a:pt x="350" y="283"/>
                </a:lnTo>
                <a:lnTo>
                  <a:pt x="350" y="282"/>
                </a:lnTo>
                <a:lnTo>
                  <a:pt x="350" y="280"/>
                </a:lnTo>
                <a:lnTo>
                  <a:pt x="351" y="279"/>
                </a:lnTo>
                <a:lnTo>
                  <a:pt x="351" y="277"/>
                </a:lnTo>
                <a:lnTo>
                  <a:pt x="351" y="276"/>
                </a:lnTo>
                <a:lnTo>
                  <a:pt x="350" y="276"/>
                </a:lnTo>
                <a:lnTo>
                  <a:pt x="351" y="276"/>
                </a:lnTo>
                <a:lnTo>
                  <a:pt x="351" y="275"/>
                </a:lnTo>
                <a:lnTo>
                  <a:pt x="351" y="273"/>
                </a:lnTo>
                <a:lnTo>
                  <a:pt x="351" y="272"/>
                </a:lnTo>
                <a:lnTo>
                  <a:pt x="351" y="270"/>
                </a:lnTo>
                <a:lnTo>
                  <a:pt x="353" y="269"/>
                </a:lnTo>
                <a:lnTo>
                  <a:pt x="354" y="269"/>
                </a:lnTo>
                <a:lnTo>
                  <a:pt x="354" y="267"/>
                </a:lnTo>
                <a:lnTo>
                  <a:pt x="356" y="267"/>
                </a:lnTo>
                <a:lnTo>
                  <a:pt x="357" y="267"/>
                </a:lnTo>
                <a:lnTo>
                  <a:pt x="359" y="267"/>
                </a:lnTo>
                <a:lnTo>
                  <a:pt x="359" y="266"/>
                </a:lnTo>
                <a:lnTo>
                  <a:pt x="359" y="265"/>
                </a:lnTo>
                <a:lnTo>
                  <a:pt x="359" y="263"/>
                </a:lnTo>
                <a:lnTo>
                  <a:pt x="359" y="262"/>
                </a:lnTo>
                <a:lnTo>
                  <a:pt x="357" y="260"/>
                </a:lnTo>
                <a:lnTo>
                  <a:pt x="356" y="259"/>
                </a:lnTo>
                <a:lnTo>
                  <a:pt x="356" y="256"/>
                </a:lnTo>
                <a:lnTo>
                  <a:pt x="354" y="256"/>
                </a:lnTo>
                <a:lnTo>
                  <a:pt x="356" y="256"/>
                </a:lnTo>
                <a:lnTo>
                  <a:pt x="356" y="255"/>
                </a:lnTo>
                <a:lnTo>
                  <a:pt x="357" y="255"/>
                </a:lnTo>
                <a:lnTo>
                  <a:pt x="359" y="253"/>
                </a:lnTo>
                <a:lnTo>
                  <a:pt x="359" y="252"/>
                </a:lnTo>
                <a:lnTo>
                  <a:pt x="359" y="250"/>
                </a:lnTo>
                <a:lnTo>
                  <a:pt x="360" y="249"/>
                </a:lnTo>
                <a:lnTo>
                  <a:pt x="361" y="249"/>
                </a:lnTo>
                <a:lnTo>
                  <a:pt x="363" y="249"/>
                </a:lnTo>
                <a:lnTo>
                  <a:pt x="364" y="247"/>
                </a:lnTo>
                <a:lnTo>
                  <a:pt x="364" y="246"/>
                </a:lnTo>
                <a:lnTo>
                  <a:pt x="366" y="246"/>
                </a:lnTo>
                <a:lnTo>
                  <a:pt x="367" y="246"/>
                </a:lnTo>
                <a:lnTo>
                  <a:pt x="369" y="245"/>
                </a:lnTo>
                <a:lnTo>
                  <a:pt x="370" y="245"/>
                </a:lnTo>
                <a:lnTo>
                  <a:pt x="370" y="243"/>
                </a:lnTo>
                <a:lnTo>
                  <a:pt x="371" y="242"/>
                </a:lnTo>
                <a:lnTo>
                  <a:pt x="373" y="242"/>
                </a:lnTo>
                <a:lnTo>
                  <a:pt x="374" y="242"/>
                </a:lnTo>
                <a:lnTo>
                  <a:pt x="376" y="242"/>
                </a:lnTo>
                <a:lnTo>
                  <a:pt x="376" y="243"/>
                </a:lnTo>
                <a:lnTo>
                  <a:pt x="377" y="245"/>
                </a:lnTo>
                <a:lnTo>
                  <a:pt x="379" y="247"/>
                </a:lnTo>
                <a:lnTo>
                  <a:pt x="380" y="247"/>
                </a:lnTo>
                <a:lnTo>
                  <a:pt x="382" y="249"/>
                </a:lnTo>
                <a:lnTo>
                  <a:pt x="383" y="249"/>
                </a:lnTo>
                <a:lnTo>
                  <a:pt x="383" y="250"/>
                </a:lnTo>
                <a:lnTo>
                  <a:pt x="384" y="250"/>
                </a:lnTo>
                <a:lnTo>
                  <a:pt x="386" y="250"/>
                </a:lnTo>
                <a:lnTo>
                  <a:pt x="387" y="250"/>
                </a:lnTo>
                <a:lnTo>
                  <a:pt x="389" y="252"/>
                </a:lnTo>
                <a:lnTo>
                  <a:pt x="390" y="252"/>
                </a:lnTo>
                <a:lnTo>
                  <a:pt x="392" y="253"/>
                </a:lnTo>
                <a:lnTo>
                  <a:pt x="393" y="253"/>
                </a:lnTo>
                <a:lnTo>
                  <a:pt x="394" y="253"/>
                </a:lnTo>
                <a:lnTo>
                  <a:pt x="396" y="252"/>
                </a:lnTo>
                <a:lnTo>
                  <a:pt x="397" y="252"/>
                </a:lnTo>
                <a:lnTo>
                  <a:pt x="399" y="252"/>
                </a:lnTo>
                <a:lnTo>
                  <a:pt x="399" y="250"/>
                </a:lnTo>
                <a:lnTo>
                  <a:pt x="400" y="250"/>
                </a:lnTo>
                <a:lnTo>
                  <a:pt x="402" y="249"/>
                </a:lnTo>
                <a:lnTo>
                  <a:pt x="403" y="247"/>
                </a:lnTo>
                <a:lnTo>
                  <a:pt x="403" y="246"/>
                </a:lnTo>
                <a:lnTo>
                  <a:pt x="404" y="245"/>
                </a:lnTo>
                <a:lnTo>
                  <a:pt x="406" y="243"/>
                </a:lnTo>
                <a:lnTo>
                  <a:pt x="407" y="243"/>
                </a:lnTo>
                <a:lnTo>
                  <a:pt x="409" y="243"/>
                </a:lnTo>
                <a:lnTo>
                  <a:pt x="410" y="245"/>
                </a:lnTo>
                <a:lnTo>
                  <a:pt x="412" y="245"/>
                </a:lnTo>
                <a:lnTo>
                  <a:pt x="413" y="245"/>
                </a:lnTo>
                <a:lnTo>
                  <a:pt x="413" y="246"/>
                </a:lnTo>
                <a:lnTo>
                  <a:pt x="414" y="246"/>
                </a:lnTo>
                <a:lnTo>
                  <a:pt x="416" y="247"/>
                </a:lnTo>
                <a:lnTo>
                  <a:pt x="419" y="250"/>
                </a:lnTo>
                <a:lnTo>
                  <a:pt x="420" y="252"/>
                </a:lnTo>
                <a:lnTo>
                  <a:pt x="422" y="252"/>
                </a:lnTo>
                <a:lnTo>
                  <a:pt x="423" y="252"/>
                </a:lnTo>
                <a:lnTo>
                  <a:pt x="424" y="252"/>
                </a:lnTo>
                <a:lnTo>
                  <a:pt x="426" y="252"/>
                </a:lnTo>
                <a:lnTo>
                  <a:pt x="427" y="253"/>
                </a:lnTo>
                <a:lnTo>
                  <a:pt x="429" y="253"/>
                </a:lnTo>
                <a:lnTo>
                  <a:pt x="430" y="253"/>
                </a:lnTo>
                <a:lnTo>
                  <a:pt x="432" y="255"/>
                </a:lnTo>
                <a:lnTo>
                  <a:pt x="433" y="255"/>
                </a:lnTo>
                <a:lnTo>
                  <a:pt x="434" y="256"/>
                </a:lnTo>
                <a:lnTo>
                  <a:pt x="436" y="256"/>
                </a:lnTo>
                <a:lnTo>
                  <a:pt x="437" y="257"/>
                </a:lnTo>
                <a:lnTo>
                  <a:pt x="439" y="259"/>
                </a:lnTo>
                <a:lnTo>
                  <a:pt x="439" y="257"/>
                </a:lnTo>
                <a:lnTo>
                  <a:pt x="440" y="257"/>
                </a:lnTo>
                <a:lnTo>
                  <a:pt x="440" y="256"/>
                </a:lnTo>
                <a:lnTo>
                  <a:pt x="442" y="256"/>
                </a:lnTo>
                <a:lnTo>
                  <a:pt x="443" y="256"/>
                </a:lnTo>
                <a:lnTo>
                  <a:pt x="446" y="256"/>
                </a:lnTo>
                <a:lnTo>
                  <a:pt x="447" y="256"/>
                </a:lnTo>
                <a:lnTo>
                  <a:pt x="449" y="256"/>
                </a:lnTo>
                <a:lnTo>
                  <a:pt x="449" y="257"/>
                </a:lnTo>
                <a:lnTo>
                  <a:pt x="450" y="257"/>
                </a:lnTo>
                <a:lnTo>
                  <a:pt x="452" y="257"/>
                </a:lnTo>
                <a:lnTo>
                  <a:pt x="453" y="257"/>
                </a:lnTo>
                <a:lnTo>
                  <a:pt x="454" y="256"/>
                </a:lnTo>
                <a:lnTo>
                  <a:pt x="456" y="255"/>
                </a:lnTo>
                <a:lnTo>
                  <a:pt x="457" y="255"/>
                </a:lnTo>
                <a:lnTo>
                  <a:pt x="459" y="255"/>
                </a:lnTo>
                <a:lnTo>
                  <a:pt x="460" y="255"/>
                </a:lnTo>
                <a:lnTo>
                  <a:pt x="460" y="256"/>
                </a:lnTo>
                <a:lnTo>
                  <a:pt x="462" y="256"/>
                </a:lnTo>
                <a:lnTo>
                  <a:pt x="463" y="256"/>
                </a:lnTo>
                <a:lnTo>
                  <a:pt x="464" y="257"/>
                </a:lnTo>
                <a:lnTo>
                  <a:pt x="466" y="256"/>
                </a:lnTo>
                <a:lnTo>
                  <a:pt x="467" y="256"/>
                </a:lnTo>
                <a:lnTo>
                  <a:pt x="469" y="255"/>
                </a:lnTo>
                <a:lnTo>
                  <a:pt x="470" y="255"/>
                </a:lnTo>
                <a:lnTo>
                  <a:pt x="472" y="253"/>
                </a:lnTo>
                <a:lnTo>
                  <a:pt x="473" y="252"/>
                </a:lnTo>
                <a:lnTo>
                  <a:pt x="474" y="252"/>
                </a:lnTo>
                <a:lnTo>
                  <a:pt x="476" y="250"/>
                </a:lnTo>
                <a:lnTo>
                  <a:pt x="476" y="249"/>
                </a:lnTo>
                <a:lnTo>
                  <a:pt x="477" y="249"/>
                </a:lnTo>
                <a:lnTo>
                  <a:pt x="477" y="247"/>
                </a:lnTo>
                <a:lnTo>
                  <a:pt x="479" y="247"/>
                </a:lnTo>
                <a:lnTo>
                  <a:pt x="480" y="247"/>
                </a:lnTo>
                <a:lnTo>
                  <a:pt x="482" y="247"/>
                </a:lnTo>
                <a:lnTo>
                  <a:pt x="482" y="246"/>
                </a:lnTo>
                <a:lnTo>
                  <a:pt x="483" y="246"/>
                </a:lnTo>
                <a:lnTo>
                  <a:pt x="484" y="246"/>
                </a:lnTo>
                <a:lnTo>
                  <a:pt x="486" y="247"/>
                </a:lnTo>
                <a:lnTo>
                  <a:pt x="487" y="247"/>
                </a:lnTo>
                <a:lnTo>
                  <a:pt x="489" y="247"/>
                </a:lnTo>
                <a:lnTo>
                  <a:pt x="489" y="246"/>
                </a:lnTo>
                <a:lnTo>
                  <a:pt x="490" y="246"/>
                </a:lnTo>
                <a:lnTo>
                  <a:pt x="492" y="246"/>
                </a:lnTo>
                <a:lnTo>
                  <a:pt x="494" y="245"/>
                </a:lnTo>
                <a:lnTo>
                  <a:pt x="496" y="245"/>
                </a:lnTo>
                <a:lnTo>
                  <a:pt x="497" y="245"/>
                </a:lnTo>
                <a:lnTo>
                  <a:pt x="497" y="243"/>
                </a:lnTo>
                <a:lnTo>
                  <a:pt x="496" y="243"/>
                </a:lnTo>
                <a:lnTo>
                  <a:pt x="494" y="243"/>
                </a:lnTo>
                <a:lnTo>
                  <a:pt x="493" y="242"/>
                </a:lnTo>
                <a:lnTo>
                  <a:pt x="492" y="242"/>
                </a:lnTo>
                <a:lnTo>
                  <a:pt x="493" y="242"/>
                </a:lnTo>
                <a:lnTo>
                  <a:pt x="493" y="243"/>
                </a:lnTo>
                <a:lnTo>
                  <a:pt x="492" y="243"/>
                </a:lnTo>
                <a:lnTo>
                  <a:pt x="490" y="243"/>
                </a:lnTo>
                <a:lnTo>
                  <a:pt x="489" y="243"/>
                </a:lnTo>
                <a:lnTo>
                  <a:pt x="489" y="245"/>
                </a:lnTo>
                <a:lnTo>
                  <a:pt x="487" y="245"/>
                </a:lnTo>
                <a:lnTo>
                  <a:pt x="486" y="245"/>
                </a:lnTo>
                <a:lnTo>
                  <a:pt x="484" y="243"/>
                </a:lnTo>
                <a:lnTo>
                  <a:pt x="483" y="243"/>
                </a:lnTo>
                <a:lnTo>
                  <a:pt x="483" y="242"/>
                </a:lnTo>
                <a:lnTo>
                  <a:pt x="482" y="242"/>
                </a:lnTo>
                <a:lnTo>
                  <a:pt x="480" y="239"/>
                </a:lnTo>
                <a:lnTo>
                  <a:pt x="479" y="239"/>
                </a:lnTo>
                <a:lnTo>
                  <a:pt x="477" y="239"/>
                </a:lnTo>
                <a:lnTo>
                  <a:pt x="476" y="240"/>
                </a:lnTo>
                <a:lnTo>
                  <a:pt x="476" y="242"/>
                </a:lnTo>
                <a:lnTo>
                  <a:pt x="476" y="243"/>
                </a:lnTo>
                <a:lnTo>
                  <a:pt x="474" y="243"/>
                </a:lnTo>
                <a:lnTo>
                  <a:pt x="474" y="242"/>
                </a:lnTo>
                <a:lnTo>
                  <a:pt x="473" y="242"/>
                </a:lnTo>
                <a:lnTo>
                  <a:pt x="472" y="242"/>
                </a:lnTo>
                <a:lnTo>
                  <a:pt x="472" y="240"/>
                </a:lnTo>
                <a:lnTo>
                  <a:pt x="470" y="242"/>
                </a:lnTo>
                <a:lnTo>
                  <a:pt x="469" y="240"/>
                </a:lnTo>
                <a:lnTo>
                  <a:pt x="469" y="242"/>
                </a:lnTo>
                <a:lnTo>
                  <a:pt x="467" y="242"/>
                </a:lnTo>
                <a:lnTo>
                  <a:pt x="466" y="242"/>
                </a:lnTo>
                <a:lnTo>
                  <a:pt x="466" y="243"/>
                </a:lnTo>
                <a:lnTo>
                  <a:pt x="464" y="243"/>
                </a:lnTo>
                <a:lnTo>
                  <a:pt x="464" y="242"/>
                </a:lnTo>
                <a:lnTo>
                  <a:pt x="463" y="242"/>
                </a:lnTo>
                <a:lnTo>
                  <a:pt x="460" y="240"/>
                </a:lnTo>
                <a:lnTo>
                  <a:pt x="459" y="239"/>
                </a:lnTo>
                <a:lnTo>
                  <a:pt x="457" y="239"/>
                </a:lnTo>
                <a:lnTo>
                  <a:pt x="457" y="237"/>
                </a:lnTo>
                <a:lnTo>
                  <a:pt x="456" y="237"/>
                </a:lnTo>
                <a:lnTo>
                  <a:pt x="454" y="237"/>
                </a:lnTo>
                <a:lnTo>
                  <a:pt x="454" y="236"/>
                </a:lnTo>
                <a:lnTo>
                  <a:pt x="453" y="236"/>
                </a:lnTo>
                <a:lnTo>
                  <a:pt x="452" y="235"/>
                </a:lnTo>
                <a:lnTo>
                  <a:pt x="452" y="233"/>
                </a:lnTo>
                <a:lnTo>
                  <a:pt x="450" y="232"/>
                </a:lnTo>
                <a:lnTo>
                  <a:pt x="449" y="230"/>
                </a:lnTo>
                <a:lnTo>
                  <a:pt x="447" y="229"/>
                </a:lnTo>
                <a:lnTo>
                  <a:pt x="447" y="227"/>
                </a:lnTo>
                <a:lnTo>
                  <a:pt x="446" y="226"/>
                </a:lnTo>
                <a:lnTo>
                  <a:pt x="446" y="225"/>
                </a:lnTo>
                <a:lnTo>
                  <a:pt x="444" y="223"/>
                </a:lnTo>
                <a:lnTo>
                  <a:pt x="443" y="220"/>
                </a:lnTo>
                <a:lnTo>
                  <a:pt x="442" y="219"/>
                </a:lnTo>
                <a:lnTo>
                  <a:pt x="442" y="217"/>
                </a:lnTo>
                <a:lnTo>
                  <a:pt x="440" y="217"/>
                </a:lnTo>
                <a:lnTo>
                  <a:pt x="440" y="215"/>
                </a:lnTo>
                <a:lnTo>
                  <a:pt x="439" y="213"/>
                </a:lnTo>
                <a:lnTo>
                  <a:pt x="437" y="212"/>
                </a:lnTo>
                <a:lnTo>
                  <a:pt x="436" y="209"/>
                </a:lnTo>
                <a:lnTo>
                  <a:pt x="436" y="207"/>
                </a:lnTo>
                <a:lnTo>
                  <a:pt x="434" y="206"/>
                </a:lnTo>
                <a:lnTo>
                  <a:pt x="433" y="203"/>
                </a:lnTo>
                <a:lnTo>
                  <a:pt x="432" y="200"/>
                </a:lnTo>
                <a:lnTo>
                  <a:pt x="430" y="199"/>
                </a:lnTo>
                <a:lnTo>
                  <a:pt x="430" y="197"/>
                </a:lnTo>
                <a:lnTo>
                  <a:pt x="432" y="197"/>
                </a:lnTo>
                <a:lnTo>
                  <a:pt x="432" y="196"/>
                </a:lnTo>
                <a:lnTo>
                  <a:pt x="432" y="195"/>
                </a:lnTo>
                <a:lnTo>
                  <a:pt x="430" y="195"/>
                </a:lnTo>
                <a:lnTo>
                  <a:pt x="430" y="193"/>
                </a:lnTo>
                <a:lnTo>
                  <a:pt x="430" y="192"/>
                </a:lnTo>
                <a:lnTo>
                  <a:pt x="429" y="192"/>
                </a:lnTo>
                <a:lnTo>
                  <a:pt x="430" y="192"/>
                </a:lnTo>
                <a:lnTo>
                  <a:pt x="429" y="190"/>
                </a:lnTo>
                <a:lnTo>
                  <a:pt x="427" y="189"/>
                </a:lnTo>
                <a:lnTo>
                  <a:pt x="427" y="187"/>
                </a:lnTo>
                <a:lnTo>
                  <a:pt x="396" y="187"/>
                </a:lnTo>
                <a:lnTo>
                  <a:pt x="394" y="186"/>
                </a:lnTo>
                <a:lnTo>
                  <a:pt x="394" y="185"/>
                </a:lnTo>
                <a:lnTo>
                  <a:pt x="394" y="183"/>
                </a:lnTo>
                <a:lnTo>
                  <a:pt x="393" y="183"/>
                </a:lnTo>
                <a:lnTo>
                  <a:pt x="392" y="183"/>
                </a:lnTo>
                <a:lnTo>
                  <a:pt x="389" y="182"/>
                </a:lnTo>
                <a:lnTo>
                  <a:pt x="387" y="182"/>
                </a:lnTo>
                <a:lnTo>
                  <a:pt x="387" y="183"/>
                </a:lnTo>
                <a:lnTo>
                  <a:pt x="389" y="183"/>
                </a:lnTo>
                <a:lnTo>
                  <a:pt x="387" y="183"/>
                </a:lnTo>
                <a:lnTo>
                  <a:pt x="386" y="183"/>
                </a:lnTo>
                <a:lnTo>
                  <a:pt x="384" y="183"/>
                </a:lnTo>
                <a:lnTo>
                  <a:pt x="383" y="182"/>
                </a:lnTo>
                <a:lnTo>
                  <a:pt x="382" y="182"/>
                </a:lnTo>
                <a:lnTo>
                  <a:pt x="380" y="179"/>
                </a:lnTo>
                <a:lnTo>
                  <a:pt x="379" y="179"/>
                </a:lnTo>
                <a:lnTo>
                  <a:pt x="377" y="179"/>
                </a:lnTo>
                <a:lnTo>
                  <a:pt x="377" y="177"/>
                </a:lnTo>
                <a:lnTo>
                  <a:pt x="377" y="176"/>
                </a:lnTo>
                <a:lnTo>
                  <a:pt x="377" y="175"/>
                </a:lnTo>
                <a:lnTo>
                  <a:pt x="376" y="175"/>
                </a:lnTo>
                <a:lnTo>
                  <a:pt x="374" y="173"/>
                </a:lnTo>
                <a:lnTo>
                  <a:pt x="373" y="173"/>
                </a:lnTo>
                <a:lnTo>
                  <a:pt x="371" y="172"/>
                </a:lnTo>
                <a:lnTo>
                  <a:pt x="370" y="172"/>
                </a:lnTo>
                <a:lnTo>
                  <a:pt x="370" y="170"/>
                </a:lnTo>
                <a:lnTo>
                  <a:pt x="369" y="170"/>
                </a:lnTo>
                <a:lnTo>
                  <a:pt x="367" y="169"/>
                </a:lnTo>
                <a:lnTo>
                  <a:pt x="366" y="167"/>
                </a:lnTo>
                <a:lnTo>
                  <a:pt x="364" y="167"/>
                </a:lnTo>
                <a:lnTo>
                  <a:pt x="364" y="166"/>
                </a:lnTo>
                <a:lnTo>
                  <a:pt x="363" y="165"/>
                </a:lnTo>
                <a:lnTo>
                  <a:pt x="361" y="163"/>
                </a:lnTo>
                <a:lnTo>
                  <a:pt x="360" y="162"/>
                </a:lnTo>
                <a:lnTo>
                  <a:pt x="359" y="162"/>
                </a:lnTo>
                <a:lnTo>
                  <a:pt x="357" y="160"/>
                </a:lnTo>
                <a:lnTo>
                  <a:pt x="356" y="159"/>
                </a:lnTo>
                <a:lnTo>
                  <a:pt x="353" y="157"/>
                </a:lnTo>
                <a:lnTo>
                  <a:pt x="351" y="155"/>
                </a:lnTo>
                <a:lnTo>
                  <a:pt x="347" y="152"/>
                </a:lnTo>
                <a:lnTo>
                  <a:pt x="346" y="149"/>
                </a:lnTo>
                <a:lnTo>
                  <a:pt x="344" y="149"/>
                </a:lnTo>
                <a:lnTo>
                  <a:pt x="343" y="147"/>
                </a:lnTo>
                <a:lnTo>
                  <a:pt x="341" y="146"/>
                </a:lnTo>
                <a:lnTo>
                  <a:pt x="340" y="145"/>
                </a:lnTo>
                <a:lnTo>
                  <a:pt x="339" y="143"/>
                </a:lnTo>
                <a:lnTo>
                  <a:pt x="336" y="140"/>
                </a:lnTo>
                <a:lnTo>
                  <a:pt x="333" y="139"/>
                </a:lnTo>
                <a:lnTo>
                  <a:pt x="333" y="137"/>
                </a:lnTo>
                <a:lnTo>
                  <a:pt x="329" y="134"/>
                </a:lnTo>
                <a:lnTo>
                  <a:pt x="327" y="133"/>
                </a:lnTo>
                <a:lnTo>
                  <a:pt x="326" y="132"/>
                </a:lnTo>
                <a:lnTo>
                  <a:pt x="323" y="129"/>
                </a:lnTo>
                <a:lnTo>
                  <a:pt x="321" y="127"/>
                </a:lnTo>
                <a:lnTo>
                  <a:pt x="319" y="124"/>
                </a:lnTo>
                <a:lnTo>
                  <a:pt x="317" y="124"/>
                </a:lnTo>
                <a:lnTo>
                  <a:pt x="316" y="123"/>
                </a:lnTo>
                <a:lnTo>
                  <a:pt x="314" y="122"/>
                </a:lnTo>
                <a:lnTo>
                  <a:pt x="313" y="120"/>
                </a:lnTo>
                <a:lnTo>
                  <a:pt x="311" y="120"/>
                </a:lnTo>
                <a:lnTo>
                  <a:pt x="310" y="119"/>
                </a:lnTo>
                <a:lnTo>
                  <a:pt x="309" y="117"/>
                </a:lnTo>
                <a:lnTo>
                  <a:pt x="306" y="114"/>
                </a:lnTo>
                <a:lnTo>
                  <a:pt x="304" y="114"/>
                </a:lnTo>
                <a:lnTo>
                  <a:pt x="304" y="113"/>
                </a:lnTo>
                <a:lnTo>
                  <a:pt x="303" y="113"/>
                </a:lnTo>
                <a:lnTo>
                  <a:pt x="303" y="112"/>
                </a:lnTo>
                <a:lnTo>
                  <a:pt x="301" y="112"/>
                </a:lnTo>
                <a:lnTo>
                  <a:pt x="300" y="110"/>
                </a:lnTo>
                <a:lnTo>
                  <a:pt x="299" y="110"/>
                </a:lnTo>
                <a:lnTo>
                  <a:pt x="297" y="109"/>
                </a:lnTo>
                <a:lnTo>
                  <a:pt x="296" y="107"/>
                </a:lnTo>
                <a:lnTo>
                  <a:pt x="293" y="106"/>
                </a:lnTo>
                <a:lnTo>
                  <a:pt x="293" y="104"/>
                </a:lnTo>
                <a:lnTo>
                  <a:pt x="291" y="104"/>
                </a:lnTo>
                <a:lnTo>
                  <a:pt x="290" y="103"/>
                </a:lnTo>
                <a:lnTo>
                  <a:pt x="289" y="102"/>
                </a:lnTo>
                <a:lnTo>
                  <a:pt x="286" y="100"/>
                </a:lnTo>
                <a:lnTo>
                  <a:pt x="284" y="99"/>
                </a:lnTo>
                <a:lnTo>
                  <a:pt x="281" y="96"/>
                </a:lnTo>
                <a:lnTo>
                  <a:pt x="280" y="94"/>
                </a:lnTo>
                <a:lnTo>
                  <a:pt x="279" y="93"/>
                </a:lnTo>
                <a:lnTo>
                  <a:pt x="277" y="93"/>
                </a:lnTo>
                <a:lnTo>
                  <a:pt x="276" y="92"/>
                </a:lnTo>
                <a:lnTo>
                  <a:pt x="273" y="90"/>
                </a:lnTo>
                <a:lnTo>
                  <a:pt x="271" y="89"/>
                </a:lnTo>
                <a:lnTo>
                  <a:pt x="270" y="89"/>
                </a:lnTo>
                <a:lnTo>
                  <a:pt x="269" y="87"/>
                </a:lnTo>
                <a:lnTo>
                  <a:pt x="267" y="86"/>
                </a:lnTo>
                <a:lnTo>
                  <a:pt x="266" y="84"/>
                </a:lnTo>
                <a:lnTo>
                  <a:pt x="260" y="82"/>
                </a:lnTo>
                <a:lnTo>
                  <a:pt x="253" y="79"/>
                </a:lnTo>
                <a:lnTo>
                  <a:pt x="247" y="77"/>
                </a:lnTo>
                <a:lnTo>
                  <a:pt x="243" y="76"/>
                </a:lnTo>
                <a:lnTo>
                  <a:pt x="240" y="73"/>
                </a:lnTo>
                <a:lnTo>
                  <a:pt x="237" y="72"/>
                </a:lnTo>
                <a:lnTo>
                  <a:pt x="234" y="70"/>
                </a:lnTo>
                <a:lnTo>
                  <a:pt x="230" y="67"/>
                </a:lnTo>
                <a:lnTo>
                  <a:pt x="228" y="66"/>
                </a:lnTo>
                <a:lnTo>
                  <a:pt x="224" y="64"/>
                </a:lnTo>
                <a:lnTo>
                  <a:pt x="224" y="63"/>
                </a:lnTo>
                <a:lnTo>
                  <a:pt x="223" y="62"/>
                </a:lnTo>
                <a:lnTo>
                  <a:pt x="221" y="60"/>
                </a:lnTo>
                <a:lnTo>
                  <a:pt x="218" y="59"/>
                </a:lnTo>
                <a:lnTo>
                  <a:pt x="217" y="59"/>
                </a:lnTo>
                <a:lnTo>
                  <a:pt x="216" y="57"/>
                </a:lnTo>
                <a:lnTo>
                  <a:pt x="213" y="54"/>
                </a:lnTo>
                <a:lnTo>
                  <a:pt x="213" y="53"/>
                </a:lnTo>
                <a:lnTo>
                  <a:pt x="211" y="53"/>
                </a:lnTo>
                <a:lnTo>
                  <a:pt x="210" y="52"/>
                </a:lnTo>
                <a:lnTo>
                  <a:pt x="207" y="50"/>
                </a:lnTo>
                <a:lnTo>
                  <a:pt x="206" y="49"/>
                </a:lnTo>
                <a:lnTo>
                  <a:pt x="204" y="47"/>
                </a:lnTo>
                <a:lnTo>
                  <a:pt x="203" y="46"/>
                </a:lnTo>
                <a:lnTo>
                  <a:pt x="201" y="46"/>
                </a:lnTo>
                <a:lnTo>
                  <a:pt x="198" y="43"/>
                </a:lnTo>
                <a:lnTo>
                  <a:pt x="197" y="43"/>
                </a:lnTo>
                <a:lnTo>
                  <a:pt x="196" y="42"/>
                </a:lnTo>
                <a:lnTo>
                  <a:pt x="194" y="40"/>
                </a:lnTo>
                <a:lnTo>
                  <a:pt x="188" y="36"/>
                </a:lnTo>
                <a:lnTo>
                  <a:pt x="187" y="34"/>
                </a:lnTo>
                <a:lnTo>
                  <a:pt x="186" y="33"/>
                </a:lnTo>
                <a:lnTo>
                  <a:pt x="184" y="32"/>
                </a:lnTo>
                <a:lnTo>
                  <a:pt x="181" y="30"/>
                </a:lnTo>
                <a:lnTo>
                  <a:pt x="178" y="27"/>
                </a:lnTo>
                <a:lnTo>
                  <a:pt x="177" y="27"/>
                </a:lnTo>
                <a:lnTo>
                  <a:pt x="176" y="26"/>
                </a:lnTo>
                <a:lnTo>
                  <a:pt x="174" y="24"/>
                </a:lnTo>
                <a:lnTo>
                  <a:pt x="173" y="23"/>
                </a:lnTo>
                <a:lnTo>
                  <a:pt x="171" y="23"/>
                </a:lnTo>
                <a:lnTo>
                  <a:pt x="170" y="22"/>
                </a:lnTo>
                <a:lnTo>
                  <a:pt x="168" y="20"/>
                </a:lnTo>
                <a:lnTo>
                  <a:pt x="167" y="19"/>
                </a:lnTo>
                <a:lnTo>
                  <a:pt x="166" y="17"/>
                </a:lnTo>
                <a:lnTo>
                  <a:pt x="164" y="17"/>
                </a:lnTo>
                <a:lnTo>
                  <a:pt x="163" y="16"/>
                </a:lnTo>
                <a:lnTo>
                  <a:pt x="161" y="14"/>
                </a:lnTo>
                <a:lnTo>
                  <a:pt x="160" y="13"/>
                </a:lnTo>
                <a:lnTo>
                  <a:pt x="158" y="12"/>
                </a:lnTo>
                <a:lnTo>
                  <a:pt x="157" y="10"/>
                </a:lnTo>
                <a:lnTo>
                  <a:pt x="156" y="9"/>
                </a:lnTo>
                <a:lnTo>
                  <a:pt x="154" y="9"/>
                </a:lnTo>
                <a:lnTo>
                  <a:pt x="153" y="7"/>
                </a:lnTo>
                <a:lnTo>
                  <a:pt x="151" y="6"/>
                </a:lnTo>
                <a:lnTo>
                  <a:pt x="150" y="4"/>
                </a:lnTo>
                <a:lnTo>
                  <a:pt x="147" y="3"/>
                </a:lnTo>
                <a:lnTo>
                  <a:pt x="144" y="0"/>
                </a:lnTo>
                <a:lnTo>
                  <a:pt x="141" y="3"/>
                </a:lnTo>
                <a:lnTo>
                  <a:pt x="140" y="4"/>
                </a:lnTo>
                <a:lnTo>
                  <a:pt x="138" y="6"/>
                </a:lnTo>
                <a:lnTo>
                  <a:pt x="136" y="7"/>
                </a:lnTo>
                <a:lnTo>
                  <a:pt x="136" y="9"/>
                </a:lnTo>
                <a:lnTo>
                  <a:pt x="134" y="10"/>
                </a:lnTo>
                <a:lnTo>
                  <a:pt x="133" y="12"/>
                </a:lnTo>
                <a:lnTo>
                  <a:pt x="133" y="13"/>
                </a:lnTo>
                <a:lnTo>
                  <a:pt x="133" y="14"/>
                </a:lnTo>
                <a:lnTo>
                  <a:pt x="131" y="14"/>
                </a:lnTo>
                <a:lnTo>
                  <a:pt x="131" y="16"/>
                </a:lnTo>
                <a:lnTo>
                  <a:pt x="130" y="17"/>
                </a:lnTo>
                <a:lnTo>
                  <a:pt x="130" y="19"/>
                </a:lnTo>
                <a:lnTo>
                  <a:pt x="131" y="19"/>
                </a:lnTo>
                <a:lnTo>
                  <a:pt x="131" y="20"/>
                </a:lnTo>
                <a:lnTo>
                  <a:pt x="131" y="22"/>
                </a:lnTo>
                <a:lnTo>
                  <a:pt x="130" y="22"/>
                </a:lnTo>
                <a:lnTo>
                  <a:pt x="128" y="23"/>
                </a:lnTo>
                <a:lnTo>
                  <a:pt x="127" y="23"/>
                </a:lnTo>
                <a:lnTo>
                  <a:pt x="127" y="24"/>
                </a:lnTo>
                <a:lnTo>
                  <a:pt x="126" y="24"/>
                </a:lnTo>
                <a:lnTo>
                  <a:pt x="126" y="26"/>
                </a:lnTo>
                <a:lnTo>
                  <a:pt x="124" y="26"/>
                </a:lnTo>
                <a:lnTo>
                  <a:pt x="124" y="27"/>
                </a:lnTo>
                <a:lnTo>
                  <a:pt x="123" y="27"/>
                </a:lnTo>
                <a:lnTo>
                  <a:pt x="123" y="29"/>
                </a:lnTo>
                <a:lnTo>
                  <a:pt x="121" y="30"/>
                </a:lnTo>
                <a:lnTo>
                  <a:pt x="121" y="32"/>
                </a:lnTo>
                <a:lnTo>
                  <a:pt x="120" y="33"/>
                </a:lnTo>
                <a:lnTo>
                  <a:pt x="118" y="33"/>
                </a:lnTo>
                <a:lnTo>
                  <a:pt x="117" y="34"/>
                </a:lnTo>
                <a:lnTo>
                  <a:pt x="118" y="34"/>
                </a:lnTo>
                <a:lnTo>
                  <a:pt x="120" y="36"/>
                </a:lnTo>
                <a:lnTo>
                  <a:pt x="118" y="36"/>
                </a:lnTo>
                <a:lnTo>
                  <a:pt x="117" y="36"/>
                </a:lnTo>
                <a:lnTo>
                  <a:pt x="116" y="37"/>
                </a:lnTo>
                <a:lnTo>
                  <a:pt x="114" y="37"/>
                </a:lnTo>
                <a:lnTo>
                  <a:pt x="114" y="39"/>
                </a:lnTo>
                <a:lnTo>
                  <a:pt x="116" y="39"/>
                </a:lnTo>
                <a:lnTo>
                  <a:pt x="116" y="40"/>
                </a:lnTo>
                <a:lnTo>
                  <a:pt x="117" y="42"/>
                </a:lnTo>
                <a:lnTo>
                  <a:pt x="118" y="42"/>
                </a:lnTo>
                <a:lnTo>
                  <a:pt x="118" y="43"/>
                </a:lnTo>
                <a:lnTo>
                  <a:pt x="118" y="44"/>
                </a:lnTo>
                <a:lnTo>
                  <a:pt x="120" y="46"/>
                </a:lnTo>
                <a:lnTo>
                  <a:pt x="118" y="46"/>
                </a:lnTo>
                <a:lnTo>
                  <a:pt x="118" y="47"/>
                </a:lnTo>
                <a:lnTo>
                  <a:pt x="117" y="47"/>
                </a:lnTo>
                <a:lnTo>
                  <a:pt x="117" y="46"/>
                </a:lnTo>
                <a:lnTo>
                  <a:pt x="117" y="43"/>
                </a:lnTo>
                <a:lnTo>
                  <a:pt x="116" y="42"/>
                </a:lnTo>
                <a:lnTo>
                  <a:pt x="114" y="43"/>
                </a:lnTo>
                <a:lnTo>
                  <a:pt x="114" y="42"/>
                </a:lnTo>
                <a:lnTo>
                  <a:pt x="114" y="43"/>
                </a:lnTo>
                <a:lnTo>
                  <a:pt x="113" y="44"/>
                </a:lnTo>
                <a:lnTo>
                  <a:pt x="110" y="46"/>
                </a:lnTo>
                <a:lnTo>
                  <a:pt x="110" y="47"/>
                </a:lnTo>
                <a:lnTo>
                  <a:pt x="110" y="49"/>
                </a:lnTo>
                <a:lnTo>
                  <a:pt x="110" y="50"/>
                </a:lnTo>
                <a:lnTo>
                  <a:pt x="111" y="50"/>
                </a:lnTo>
                <a:lnTo>
                  <a:pt x="113" y="50"/>
                </a:lnTo>
                <a:lnTo>
                  <a:pt x="113" y="49"/>
                </a:lnTo>
                <a:lnTo>
                  <a:pt x="113" y="47"/>
                </a:lnTo>
                <a:lnTo>
                  <a:pt x="113" y="49"/>
                </a:lnTo>
                <a:lnTo>
                  <a:pt x="113" y="50"/>
                </a:lnTo>
                <a:lnTo>
                  <a:pt x="113" y="52"/>
                </a:lnTo>
                <a:lnTo>
                  <a:pt x="111" y="53"/>
                </a:lnTo>
                <a:lnTo>
                  <a:pt x="111" y="54"/>
                </a:lnTo>
                <a:lnTo>
                  <a:pt x="111" y="56"/>
                </a:lnTo>
                <a:lnTo>
                  <a:pt x="113" y="56"/>
                </a:lnTo>
                <a:lnTo>
                  <a:pt x="114" y="56"/>
                </a:lnTo>
                <a:lnTo>
                  <a:pt x="116" y="57"/>
                </a:lnTo>
                <a:lnTo>
                  <a:pt x="116" y="59"/>
                </a:lnTo>
                <a:lnTo>
                  <a:pt x="117" y="60"/>
                </a:lnTo>
                <a:lnTo>
                  <a:pt x="118" y="62"/>
                </a:lnTo>
                <a:lnTo>
                  <a:pt x="118" y="63"/>
                </a:lnTo>
                <a:lnTo>
                  <a:pt x="117" y="64"/>
                </a:lnTo>
                <a:lnTo>
                  <a:pt x="117" y="66"/>
                </a:lnTo>
                <a:lnTo>
                  <a:pt x="116" y="66"/>
                </a:lnTo>
                <a:lnTo>
                  <a:pt x="116" y="67"/>
                </a:lnTo>
                <a:lnTo>
                  <a:pt x="113" y="69"/>
                </a:lnTo>
                <a:lnTo>
                  <a:pt x="111" y="70"/>
                </a:lnTo>
                <a:lnTo>
                  <a:pt x="110" y="70"/>
                </a:lnTo>
                <a:lnTo>
                  <a:pt x="108" y="72"/>
                </a:lnTo>
                <a:lnTo>
                  <a:pt x="107" y="73"/>
                </a:lnTo>
                <a:lnTo>
                  <a:pt x="106" y="73"/>
                </a:lnTo>
                <a:lnTo>
                  <a:pt x="104" y="74"/>
                </a:lnTo>
                <a:lnTo>
                  <a:pt x="103" y="74"/>
                </a:lnTo>
                <a:lnTo>
                  <a:pt x="101" y="76"/>
                </a:lnTo>
                <a:lnTo>
                  <a:pt x="101" y="77"/>
                </a:lnTo>
                <a:lnTo>
                  <a:pt x="100" y="77"/>
                </a:lnTo>
                <a:lnTo>
                  <a:pt x="98" y="77"/>
                </a:lnTo>
                <a:lnTo>
                  <a:pt x="98" y="79"/>
                </a:lnTo>
                <a:lnTo>
                  <a:pt x="97" y="79"/>
                </a:lnTo>
                <a:lnTo>
                  <a:pt x="96" y="80"/>
                </a:lnTo>
                <a:lnTo>
                  <a:pt x="94" y="82"/>
                </a:lnTo>
                <a:lnTo>
                  <a:pt x="93" y="82"/>
                </a:lnTo>
                <a:lnTo>
                  <a:pt x="93" y="80"/>
                </a:lnTo>
                <a:lnTo>
                  <a:pt x="91" y="80"/>
                </a:lnTo>
                <a:lnTo>
                  <a:pt x="91" y="79"/>
                </a:lnTo>
                <a:lnTo>
                  <a:pt x="90" y="79"/>
                </a:lnTo>
                <a:lnTo>
                  <a:pt x="88" y="79"/>
                </a:lnTo>
                <a:lnTo>
                  <a:pt x="87" y="79"/>
                </a:lnTo>
                <a:lnTo>
                  <a:pt x="85" y="77"/>
                </a:lnTo>
                <a:lnTo>
                  <a:pt x="85" y="76"/>
                </a:lnTo>
                <a:lnTo>
                  <a:pt x="84" y="74"/>
                </a:lnTo>
                <a:lnTo>
                  <a:pt x="83" y="73"/>
                </a:lnTo>
                <a:lnTo>
                  <a:pt x="83" y="72"/>
                </a:lnTo>
                <a:lnTo>
                  <a:pt x="81" y="73"/>
                </a:lnTo>
                <a:lnTo>
                  <a:pt x="80" y="74"/>
                </a:lnTo>
                <a:lnTo>
                  <a:pt x="78" y="74"/>
                </a:lnTo>
                <a:lnTo>
                  <a:pt x="77" y="74"/>
                </a:lnTo>
                <a:lnTo>
                  <a:pt x="75" y="74"/>
                </a:lnTo>
                <a:lnTo>
                  <a:pt x="75" y="76"/>
                </a:lnTo>
                <a:lnTo>
                  <a:pt x="74" y="76"/>
                </a:lnTo>
                <a:lnTo>
                  <a:pt x="73" y="76"/>
                </a:lnTo>
                <a:lnTo>
                  <a:pt x="71" y="76"/>
                </a:lnTo>
                <a:lnTo>
                  <a:pt x="70" y="76"/>
                </a:lnTo>
                <a:lnTo>
                  <a:pt x="68" y="76"/>
                </a:lnTo>
                <a:lnTo>
                  <a:pt x="67" y="76"/>
                </a:lnTo>
                <a:lnTo>
                  <a:pt x="65" y="76"/>
                </a:lnTo>
                <a:lnTo>
                  <a:pt x="64" y="76"/>
                </a:lnTo>
                <a:lnTo>
                  <a:pt x="64" y="74"/>
                </a:lnTo>
                <a:lnTo>
                  <a:pt x="63" y="74"/>
                </a:lnTo>
                <a:lnTo>
                  <a:pt x="61" y="74"/>
                </a:lnTo>
                <a:lnTo>
                  <a:pt x="60" y="74"/>
                </a:lnTo>
                <a:lnTo>
                  <a:pt x="58" y="76"/>
                </a:lnTo>
                <a:lnTo>
                  <a:pt x="57" y="76"/>
                </a:lnTo>
                <a:lnTo>
                  <a:pt x="55" y="76"/>
                </a:lnTo>
                <a:lnTo>
                  <a:pt x="54" y="76"/>
                </a:lnTo>
                <a:lnTo>
                  <a:pt x="54" y="77"/>
                </a:lnTo>
                <a:lnTo>
                  <a:pt x="53" y="77"/>
                </a:lnTo>
                <a:lnTo>
                  <a:pt x="51" y="76"/>
                </a:lnTo>
                <a:lnTo>
                  <a:pt x="48" y="76"/>
                </a:lnTo>
                <a:lnTo>
                  <a:pt x="47" y="76"/>
                </a:lnTo>
                <a:lnTo>
                  <a:pt x="45" y="77"/>
                </a:lnTo>
                <a:lnTo>
                  <a:pt x="44" y="79"/>
                </a:lnTo>
                <a:lnTo>
                  <a:pt x="43" y="77"/>
                </a:lnTo>
                <a:lnTo>
                  <a:pt x="41" y="77"/>
                </a:lnTo>
                <a:lnTo>
                  <a:pt x="41" y="79"/>
                </a:lnTo>
                <a:lnTo>
                  <a:pt x="40" y="79"/>
                </a:lnTo>
                <a:lnTo>
                  <a:pt x="38" y="79"/>
                </a:lnTo>
                <a:lnTo>
                  <a:pt x="37" y="79"/>
                </a:lnTo>
                <a:lnTo>
                  <a:pt x="35" y="79"/>
                </a:lnTo>
                <a:lnTo>
                  <a:pt x="35" y="80"/>
                </a:lnTo>
                <a:lnTo>
                  <a:pt x="34" y="80"/>
                </a:lnTo>
                <a:lnTo>
                  <a:pt x="33" y="80"/>
                </a:lnTo>
                <a:lnTo>
                  <a:pt x="31" y="82"/>
                </a:lnTo>
                <a:lnTo>
                  <a:pt x="30" y="82"/>
                </a:lnTo>
                <a:lnTo>
                  <a:pt x="28" y="83"/>
                </a:lnTo>
                <a:lnTo>
                  <a:pt x="28" y="84"/>
                </a:lnTo>
                <a:lnTo>
                  <a:pt x="28" y="86"/>
                </a:lnTo>
                <a:lnTo>
                  <a:pt x="27" y="87"/>
                </a:lnTo>
                <a:lnTo>
                  <a:pt x="28" y="89"/>
                </a:lnTo>
                <a:lnTo>
                  <a:pt x="27" y="89"/>
                </a:lnTo>
                <a:lnTo>
                  <a:pt x="27" y="87"/>
                </a:lnTo>
                <a:lnTo>
                  <a:pt x="25" y="87"/>
                </a:lnTo>
                <a:lnTo>
                  <a:pt x="25" y="89"/>
                </a:lnTo>
                <a:lnTo>
                  <a:pt x="24" y="89"/>
                </a:lnTo>
                <a:lnTo>
                  <a:pt x="23" y="89"/>
                </a:lnTo>
                <a:lnTo>
                  <a:pt x="21" y="89"/>
                </a:lnTo>
                <a:lnTo>
                  <a:pt x="21" y="87"/>
                </a:lnTo>
                <a:lnTo>
                  <a:pt x="20" y="87"/>
                </a:lnTo>
                <a:lnTo>
                  <a:pt x="18" y="89"/>
                </a:lnTo>
                <a:lnTo>
                  <a:pt x="17" y="89"/>
                </a:lnTo>
                <a:lnTo>
                  <a:pt x="15" y="89"/>
                </a:lnTo>
                <a:lnTo>
                  <a:pt x="14" y="90"/>
                </a:lnTo>
                <a:lnTo>
                  <a:pt x="13" y="92"/>
                </a:lnTo>
                <a:lnTo>
                  <a:pt x="13" y="90"/>
                </a:lnTo>
                <a:lnTo>
                  <a:pt x="10" y="90"/>
                </a:lnTo>
                <a:lnTo>
                  <a:pt x="8" y="92"/>
                </a:lnTo>
                <a:lnTo>
                  <a:pt x="7" y="93"/>
                </a:lnTo>
                <a:lnTo>
                  <a:pt x="7" y="92"/>
                </a:lnTo>
                <a:lnTo>
                  <a:pt x="5" y="92"/>
                </a:lnTo>
                <a:lnTo>
                  <a:pt x="4" y="92"/>
                </a:lnTo>
                <a:lnTo>
                  <a:pt x="3" y="92"/>
                </a:lnTo>
                <a:lnTo>
                  <a:pt x="1" y="92"/>
                </a:lnTo>
                <a:lnTo>
                  <a:pt x="1" y="93"/>
                </a:lnTo>
                <a:lnTo>
                  <a:pt x="3" y="94"/>
                </a:lnTo>
                <a:lnTo>
                  <a:pt x="3" y="96"/>
                </a:lnTo>
                <a:lnTo>
                  <a:pt x="1" y="96"/>
                </a:lnTo>
                <a:lnTo>
                  <a:pt x="1" y="97"/>
                </a:lnTo>
                <a:lnTo>
                  <a:pt x="1" y="99"/>
                </a:lnTo>
                <a:lnTo>
                  <a:pt x="0" y="100"/>
                </a:lnTo>
                <a:lnTo>
                  <a:pt x="0" y="102"/>
                </a:lnTo>
                <a:lnTo>
                  <a:pt x="0" y="103"/>
                </a:lnTo>
                <a:lnTo>
                  <a:pt x="1" y="103"/>
                </a:lnTo>
                <a:lnTo>
                  <a:pt x="1" y="104"/>
                </a:lnTo>
                <a:lnTo>
                  <a:pt x="3" y="104"/>
                </a:lnTo>
                <a:lnTo>
                  <a:pt x="4" y="106"/>
                </a:lnTo>
                <a:lnTo>
                  <a:pt x="5" y="107"/>
                </a:lnTo>
                <a:lnTo>
                  <a:pt x="7" y="107"/>
                </a:lnTo>
                <a:lnTo>
                  <a:pt x="8" y="107"/>
                </a:lnTo>
                <a:lnTo>
                  <a:pt x="10" y="107"/>
                </a:lnTo>
                <a:lnTo>
                  <a:pt x="10" y="109"/>
                </a:lnTo>
                <a:lnTo>
                  <a:pt x="11" y="109"/>
                </a:lnTo>
                <a:lnTo>
                  <a:pt x="11" y="110"/>
                </a:lnTo>
                <a:lnTo>
                  <a:pt x="13" y="110"/>
                </a:lnTo>
                <a:lnTo>
                  <a:pt x="14" y="110"/>
                </a:lnTo>
                <a:lnTo>
                  <a:pt x="15" y="110"/>
                </a:lnTo>
                <a:lnTo>
                  <a:pt x="17" y="110"/>
                </a:lnTo>
                <a:lnTo>
                  <a:pt x="15" y="112"/>
                </a:lnTo>
                <a:lnTo>
                  <a:pt x="15" y="113"/>
                </a:lnTo>
                <a:lnTo>
                  <a:pt x="17" y="114"/>
                </a:lnTo>
                <a:lnTo>
                  <a:pt x="17" y="116"/>
                </a:lnTo>
                <a:lnTo>
                  <a:pt x="18" y="116"/>
                </a:lnTo>
                <a:lnTo>
                  <a:pt x="20" y="114"/>
                </a:lnTo>
                <a:lnTo>
                  <a:pt x="21" y="114"/>
                </a:lnTo>
                <a:lnTo>
                  <a:pt x="23" y="114"/>
                </a:lnTo>
                <a:lnTo>
                  <a:pt x="24" y="116"/>
                </a:lnTo>
                <a:lnTo>
                  <a:pt x="25" y="117"/>
                </a:lnTo>
                <a:lnTo>
                  <a:pt x="27" y="117"/>
                </a:lnTo>
                <a:lnTo>
                  <a:pt x="28" y="119"/>
                </a:lnTo>
                <a:lnTo>
                  <a:pt x="30" y="120"/>
                </a:lnTo>
                <a:lnTo>
                  <a:pt x="30" y="122"/>
                </a:lnTo>
                <a:lnTo>
                  <a:pt x="31" y="122"/>
                </a:lnTo>
                <a:lnTo>
                  <a:pt x="31" y="123"/>
                </a:lnTo>
                <a:lnTo>
                  <a:pt x="31" y="124"/>
                </a:lnTo>
                <a:lnTo>
                  <a:pt x="33" y="126"/>
                </a:lnTo>
                <a:lnTo>
                  <a:pt x="33" y="127"/>
                </a:lnTo>
                <a:lnTo>
                  <a:pt x="34" y="130"/>
                </a:lnTo>
                <a:lnTo>
                  <a:pt x="34" y="132"/>
                </a:lnTo>
                <a:lnTo>
                  <a:pt x="34" y="133"/>
                </a:lnTo>
                <a:lnTo>
                  <a:pt x="33" y="134"/>
                </a:lnTo>
                <a:lnTo>
                  <a:pt x="31" y="136"/>
                </a:lnTo>
                <a:lnTo>
                  <a:pt x="31" y="137"/>
                </a:lnTo>
                <a:lnTo>
                  <a:pt x="33" y="137"/>
                </a:lnTo>
                <a:lnTo>
                  <a:pt x="35" y="139"/>
                </a:lnTo>
                <a:lnTo>
                  <a:pt x="35" y="140"/>
                </a:lnTo>
                <a:lnTo>
                  <a:pt x="37" y="140"/>
                </a:lnTo>
                <a:lnTo>
                  <a:pt x="38" y="140"/>
                </a:lnTo>
                <a:lnTo>
                  <a:pt x="40" y="140"/>
                </a:lnTo>
                <a:lnTo>
                  <a:pt x="40" y="142"/>
                </a:lnTo>
                <a:lnTo>
                  <a:pt x="38" y="143"/>
                </a:lnTo>
                <a:lnTo>
                  <a:pt x="38" y="145"/>
                </a:lnTo>
                <a:lnTo>
                  <a:pt x="38" y="146"/>
                </a:lnTo>
                <a:lnTo>
                  <a:pt x="38" y="147"/>
                </a:lnTo>
                <a:lnTo>
                  <a:pt x="37" y="149"/>
                </a:lnTo>
                <a:lnTo>
                  <a:pt x="37" y="150"/>
                </a:lnTo>
                <a:lnTo>
                  <a:pt x="37" y="152"/>
                </a:lnTo>
                <a:lnTo>
                  <a:pt x="37" y="153"/>
                </a:lnTo>
                <a:lnTo>
                  <a:pt x="37" y="155"/>
                </a:lnTo>
                <a:lnTo>
                  <a:pt x="37" y="156"/>
                </a:lnTo>
                <a:lnTo>
                  <a:pt x="38" y="156"/>
                </a:lnTo>
                <a:lnTo>
                  <a:pt x="38" y="157"/>
                </a:lnTo>
                <a:lnTo>
                  <a:pt x="40" y="159"/>
                </a:lnTo>
                <a:lnTo>
                  <a:pt x="41" y="160"/>
                </a:lnTo>
                <a:lnTo>
                  <a:pt x="41" y="162"/>
                </a:lnTo>
                <a:lnTo>
                  <a:pt x="41" y="163"/>
                </a:lnTo>
                <a:lnTo>
                  <a:pt x="40" y="163"/>
                </a:lnTo>
                <a:lnTo>
                  <a:pt x="38" y="163"/>
                </a:lnTo>
                <a:lnTo>
                  <a:pt x="37" y="163"/>
                </a:lnTo>
                <a:lnTo>
                  <a:pt x="35" y="163"/>
                </a:lnTo>
                <a:lnTo>
                  <a:pt x="34" y="163"/>
                </a:lnTo>
                <a:lnTo>
                  <a:pt x="33" y="165"/>
                </a:lnTo>
                <a:lnTo>
                  <a:pt x="31" y="165"/>
                </a:lnTo>
                <a:lnTo>
                  <a:pt x="31" y="166"/>
                </a:lnTo>
                <a:lnTo>
                  <a:pt x="30" y="165"/>
                </a:lnTo>
                <a:lnTo>
                  <a:pt x="28" y="165"/>
                </a:lnTo>
                <a:lnTo>
                  <a:pt x="27" y="165"/>
                </a:lnTo>
                <a:lnTo>
                  <a:pt x="25" y="165"/>
                </a:lnTo>
                <a:lnTo>
                  <a:pt x="24" y="165"/>
                </a:lnTo>
                <a:lnTo>
                  <a:pt x="23" y="165"/>
                </a:lnTo>
                <a:lnTo>
                  <a:pt x="21" y="163"/>
                </a:lnTo>
                <a:lnTo>
                  <a:pt x="20" y="163"/>
                </a:lnTo>
                <a:lnTo>
                  <a:pt x="20" y="165"/>
                </a:lnTo>
                <a:lnTo>
                  <a:pt x="18" y="165"/>
                </a:lnTo>
                <a:lnTo>
                  <a:pt x="18" y="166"/>
                </a:lnTo>
                <a:lnTo>
                  <a:pt x="17" y="166"/>
                </a:lnTo>
                <a:lnTo>
                  <a:pt x="15" y="166"/>
                </a:lnTo>
                <a:lnTo>
                  <a:pt x="15" y="167"/>
                </a:lnTo>
                <a:lnTo>
                  <a:pt x="17" y="167"/>
                </a:lnTo>
                <a:lnTo>
                  <a:pt x="17" y="169"/>
                </a:lnTo>
                <a:lnTo>
                  <a:pt x="17" y="170"/>
                </a:lnTo>
                <a:lnTo>
                  <a:pt x="17" y="172"/>
                </a:lnTo>
                <a:lnTo>
                  <a:pt x="17" y="173"/>
                </a:lnTo>
                <a:lnTo>
                  <a:pt x="17" y="175"/>
                </a:lnTo>
                <a:lnTo>
                  <a:pt x="17" y="176"/>
                </a:lnTo>
                <a:lnTo>
                  <a:pt x="15" y="176"/>
                </a:lnTo>
                <a:lnTo>
                  <a:pt x="15" y="177"/>
                </a:lnTo>
                <a:lnTo>
                  <a:pt x="14" y="177"/>
                </a:lnTo>
                <a:lnTo>
                  <a:pt x="14" y="179"/>
                </a:lnTo>
                <a:lnTo>
                  <a:pt x="13" y="179"/>
                </a:lnTo>
                <a:lnTo>
                  <a:pt x="11" y="179"/>
                </a:lnTo>
                <a:lnTo>
                  <a:pt x="11" y="180"/>
                </a:lnTo>
                <a:lnTo>
                  <a:pt x="11" y="182"/>
                </a:lnTo>
                <a:lnTo>
                  <a:pt x="11" y="183"/>
                </a:lnTo>
                <a:lnTo>
                  <a:pt x="11" y="185"/>
                </a:lnTo>
                <a:lnTo>
                  <a:pt x="11" y="186"/>
                </a:lnTo>
                <a:lnTo>
                  <a:pt x="13" y="186"/>
                </a:lnTo>
                <a:lnTo>
                  <a:pt x="13" y="187"/>
                </a:lnTo>
                <a:lnTo>
                  <a:pt x="13" y="189"/>
                </a:lnTo>
                <a:lnTo>
                  <a:pt x="13" y="190"/>
                </a:lnTo>
                <a:lnTo>
                  <a:pt x="13" y="192"/>
                </a:lnTo>
                <a:lnTo>
                  <a:pt x="13" y="193"/>
                </a:lnTo>
                <a:lnTo>
                  <a:pt x="13" y="195"/>
                </a:lnTo>
                <a:lnTo>
                  <a:pt x="14" y="196"/>
                </a:lnTo>
                <a:lnTo>
                  <a:pt x="14" y="197"/>
                </a:lnTo>
                <a:lnTo>
                  <a:pt x="14" y="199"/>
                </a:lnTo>
                <a:lnTo>
                  <a:pt x="15" y="199"/>
                </a:lnTo>
                <a:lnTo>
                  <a:pt x="15" y="200"/>
                </a:lnTo>
                <a:lnTo>
                  <a:pt x="17" y="200"/>
                </a:lnTo>
                <a:lnTo>
                  <a:pt x="18" y="202"/>
                </a:lnTo>
                <a:lnTo>
                  <a:pt x="20" y="202"/>
                </a:lnTo>
                <a:lnTo>
                  <a:pt x="21" y="203"/>
                </a:lnTo>
                <a:lnTo>
                  <a:pt x="24" y="205"/>
                </a:lnTo>
                <a:lnTo>
                  <a:pt x="27" y="209"/>
                </a:lnTo>
                <a:lnTo>
                  <a:pt x="28" y="209"/>
                </a:lnTo>
                <a:lnTo>
                  <a:pt x="31" y="210"/>
                </a:lnTo>
                <a:lnTo>
                  <a:pt x="33" y="212"/>
                </a:lnTo>
                <a:lnTo>
                  <a:pt x="34" y="213"/>
                </a:lnTo>
                <a:lnTo>
                  <a:pt x="37" y="215"/>
                </a:lnTo>
                <a:lnTo>
                  <a:pt x="38" y="216"/>
                </a:lnTo>
                <a:lnTo>
                  <a:pt x="40" y="217"/>
                </a:lnTo>
                <a:lnTo>
                  <a:pt x="38" y="217"/>
                </a:lnTo>
                <a:lnTo>
                  <a:pt x="40" y="219"/>
                </a:lnTo>
                <a:lnTo>
                  <a:pt x="41" y="220"/>
                </a:lnTo>
                <a:lnTo>
                  <a:pt x="41" y="222"/>
                </a:lnTo>
                <a:lnTo>
                  <a:pt x="43" y="222"/>
                </a:lnTo>
                <a:lnTo>
                  <a:pt x="43" y="223"/>
                </a:lnTo>
                <a:lnTo>
                  <a:pt x="43" y="225"/>
                </a:lnTo>
                <a:lnTo>
                  <a:pt x="43" y="226"/>
                </a:lnTo>
                <a:lnTo>
                  <a:pt x="43" y="227"/>
                </a:lnTo>
                <a:lnTo>
                  <a:pt x="43" y="229"/>
                </a:lnTo>
                <a:lnTo>
                  <a:pt x="41" y="229"/>
                </a:lnTo>
                <a:lnTo>
                  <a:pt x="41" y="230"/>
                </a:lnTo>
                <a:lnTo>
                  <a:pt x="40" y="230"/>
                </a:lnTo>
                <a:lnTo>
                  <a:pt x="40" y="232"/>
                </a:lnTo>
                <a:lnTo>
                  <a:pt x="41" y="232"/>
                </a:lnTo>
                <a:lnTo>
                  <a:pt x="41" y="233"/>
                </a:lnTo>
                <a:lnTo>
                  <a:pt x="43" y="233"/>
                </a:lnTo>
                <a:lnTo>
                  <a:pt x="43" y="235"/>
                </a:lnTo>
                <a:lnTo>
                  <a:pt x="41" y="236"/>
                </a:lnTo>
                <a:lnTo>
                  <a:pt x="41" y="237"/>
                </a:lnTo>
                <a:lnTo>
                  <a:pt x="40" y="237"/>
                </a:lnTo>
                <a:lnTo>
                  <a:pt x="40" y="239"/>
                </a:lnTo>
                <a:lnTo>
                  <a:pt x="38" y="240"/>
                </a:lnTo>
                <a:lnTo>
                  <a:pt x="38" y="242"/>
                </a:lnTo>
                <a:lnTo>
                  <a:pt x="38" y="243"/>
                </a:lnTo>
                <a:lnTo>
                  <a:pt x="40" y="243"/>
                </a:lnTo>
                <a:lnTo>
                  <a:pt x="40" y="245"/>
                </a:lnTo>
                <a:lnTo>
                  <a:pt x="40" y="246"/>
                </a:lnTo>
                <a:lnTo>
                  <a:pt x="40" y="247"/>
                </a:lnTo>
                <a:lnTo>
                  <a:pt x="40" y="249"/>
                </a:lnTo>
                <a:lnTo>
                  <a:pt x="40" y="250"/>
                </a:lnTo>
                <a:lnTo>
                  <a:pt x="40" y="252"/>
                </a:lnTo>
                <a:lnTo>
                  <a:pt x="40" y="253"/>
                </a:lnTo>
                <a:lnTo>
                  <a:pt x="41" y="255"/>
                </a:lnTo>
                <a:lnTo>
                  <a:pt x="43" y="255"/>
                </a:lnTo>
                <a:lnTo>
                  <a:pt x="43" y="256"/>
                </a:lnTo>
                <a:lnTo>
                  <a:pt x="44" y="259"/>
                </a:lnTo>
                <a:lnTo>
                  <a:pt x="44" y="260"/>
                </a:lnTo>
                <a:lnTo>
                  <a:pt x="44" y="262"/>
                </a:lnTo>
                <a:lnTo>
                  <a:pt x="45" y="263"/>
                </a:lnTo>
                <a:lnTo>
                  <a:pt x="47" y="263"/>
                </a:lnTo>
                <a:lnTo>
                  <a:pt x="50" y="265"/>
                </a:lnTo>
                <a:lnTo>
                  <a:pt x="51" y="265"/>
                </a:lnTo>
                <a:lnTo>
                  <a:pt x="51" y="266"/>
                </a:lnTo>
                <a:lnTo>
                  <a:pt x="53" y="267"/>
                </a:lnTo>
                <a:lnTo>
                  <a:pt x="54" y="269"/>
                </a:lnTo>
                <a:lnTo>
                  <a:pt x="55" y="270"/>
                </a:lnTo>
                <a:lnTo>
                  <a:pt x="57" y="270"/>
                </a:lnTo>
                <a:lnTo>
                  <a:pt x="58" y="272"/>
                </a:lnTo>
                <a:lnTo>
                  <a:pt x="60" y="273"/>
                </a:lnTo>
                <a:lnTo>
                  <a:pt x="61" y="273"/>
                </a:lnTo>
                <a:lnTo>
                  <a:pt x="61" y="275"/>
                </a:lnTo>
                <a:lnTo>
                  <a:pt x="63" y="275"/>
                </a:lnTo>
                <a:lnTo>
                  <a:pt x="63" y="273"/>
                </a:lnTo>
                <a:lnTo>
                  <a:pt x="64" y="273"/>
                </a:lnTo>
                <a:lnTo>
                  <a:pt x="65" y="273"/>
                </a:lnTo>
                <a:lnTo>
                  <a:pt x="67" y="273"/>
                </a:lnTo>
                <a:lnTo>
                  <a:pt x="68" y="275"/>
                </a:lnTo>
                <a:lnTo>
                  <a:pt x="70" y="275"/>
                </a:lnTo>
                <a:lnTo>
                  <a:pt x="71" y="275"/>
                </a:lnTo>
                <a:lnTo>
                  <a:pt x="73" y="276"/>
                </a:lnTo>
                <a:lnTo>
                  <a:pt x="73" y="277"/>
                </a:lnTo>
                <a:lnTo>
                  <a:pt x="74" y="276"/>
                </a:lnTo>
                <a:lnTo>
                  <a:pt x="74" y="275"/>
                </a:lnTo>
                <a:lnTo>
                  <a:pt x="75" y="275"/>
                </a:lnTo>
                <a:lnTo>
                  <a:pt x="77" y="273"/>
                </a:lnTo>
                <a:lnTo>
                  <a:pt x="78" y="273"/>
                </a:lnTo>
                <a:lnTo>
                  <a:pt x="80" y="272"/>
                </a:lnTo>
                <a:lnTo>
                  <a:pt x="81" y="273"/>
                </a:lnTo>
                <a:lnTo>
                  <a:pt x="81" y="272"/>
                </a:lnTo>
                <a:lnTo>
                  <a:pt x="83" y="272"/>
                </a:lnTo>
                <a:lnTo>
                  <a:pt x="83" y="273"/>
                </a:lnTo>
                <a:lnTo>
                  <a:pt x="83" y="275"/>
                </a:lnTo>
                <a:lnTo>
                  <a:pt x="84" y="275"/>
                </a:lnTo>
                <a:lnTo>
                  <a:pt x="84" y="276"/>
                </a:lnTo>
                <a:lnTo>
                  <a:pt x="85" y="277"/>
                </a:lnTo>
                <a:lnTo>
                  <a:pt x="87" y="277"/>
                </a:lnTo>
                <a:lnTo>
                  <a:pt x="88" y="277"/>
                </a:lnTo>
                <a:lnTo>
                  <a:pt x="90" y="277"/>
                </a:lnTo>
                <a:lnTo>
                  <a:pt x="90" y="279"/>
                </a:lnTo>
                <a:lnTo>
                  <a:pt x="91" y="280"/>
                </a:lnTo>
                <a:lnTo>
                  <a:pt x="91" y="282"/>
                </a:lnTo>
                <a:lnTo>
                  <a:pt x="93" y="283"/>
                </a:lnTo>
                <a:lnTo>
                  <a:pt x="93" y="285"/>
                </a:lnTo>
                <a:lnTo>
                  <a:pt x="93" y="286"/>
                </a:lnTo>
                <a:lnTo>
                  <a:pt x="94" y="286"/>
                </a:lnTo>
                <a:lnTo>
                  <a:pt x="96" y="286"/>
                </a:lnTo>
                <a:lnTo>
                  <a:pt x="97" y="286"/>
                </a:lnTo>
                <a:lnTo>
                  <a:pt x="98" y="286"/>
                </a:lnTo>
                <a:lnTo>
                  <a:pt x="100" y="286"/>
                </a:lnTo>
                <a:lnTo>
                  <a:pt x="100" y="288"/>
                </a:lnTo>
                <a:lnTo>
                  <a:pt x="101" y="288"/>
                </a:lnTo>
                <a:lnTo>
                  <a:pt x="101" y="289"/>
                </a:lnTo>
                <a:lnTo>
                  <a:pt x="103" y="290"/>
                </a:lnTo>
                <a:lnTo>
                  <a:pt x="103" y="292"/>
                </a:lnTo>
                <a:lnTo>
                  <a:pt x="104" y="292"/>
                </a:lnTo>
                <a:lnTo>
                  <a:pt x="104" y="295"/>
                </a:lnTo>
                <a:lnTo>
                  <a:pt x="106" y="296"/>
                </a:lnTo>
                <a:lnTo>
                  <a:pt x="107" y="296"/>
                </a:lnTo>
                <a:lnTo>
                  <a:pt x="107" y="298"/>
                </a:lnTo>
                <a:lnTo>
                  <a:pt x="107" y="299"/>
                </a:lnTo>
                <a:lnTo>
                  <a:pt x="108" y="300"/>
                </a:lnTo>
                <a:lnTo>
                  <a:pt x="108" y="302"/>
                </a:lnTo>
                <a:lnTo>
                  <a:pt x="110" y="303"/>
                </a:lnTo>
                <a:lnTo>
                  <a:pt x="111" y="303"/>
                </a:lnTo>
                <a:lnTo>
                  <a:pt x="113" y="305"/>
                </a:lnTo>
                <a:lnTo>
                  <a:pt x="113" y="306"/>
                </a:lnTo>
                <a:lnTo>
                  <a:pt x="114" y="308"/>
                </a:lnTo>
                <a:lnTo>
                  <a:pt x="116" y="308"/>
                </a:lnTo>
                <a:lnTo>
                  <a:pt x="117" y="308"/>
                </a:lnTo>
                <a:lnTo>
                  <a:pt x="118" y="309"/>
                </a:lnTo>
                <a:lnTo>
                  <a:pt x="118" y="310"/>
                </a:lnTo>
                <a:lnTo>
                  <a:pt x="118" y="312"/>
                </a:lnTo>
                <a:lnTo>
                  <a:pt x="120" y="312"/>
                </a:lnTo>
                <a:lnTo>
                  <a:pt x="120" y="313"/>
                </a:lnTo>
                <a:lnTo>
                  <a:pt x="121" y="313"/>
                </a:lnTo>
                <a:lnTo>
                  <a:pt x="121" y="315"/>
                </a:lnTo>
                <a:lnTo>
                  <a:pt x="123" y="315"/>
                </a:lnTo>
                <a:lnTo>
                  <a:pt x="124" y="313"/>
                </a:lnTo>
                <a:lnTo>
                  <a:pt x="126" y="313"/>
                </a:lnTo>
                <a:lnTo>
                  <a:pt x="126" y="312"/>
                </a:lnTo>
                <a:lnTo>
                  <a:pt x="127" y="310"/>
                </a:lnTo>
                <a:lnTo>
                  <a:pt x="128" y="312"/>
                </a:lnTo>
                <a:lnTo>
                  <a:pt x="130" y="310"/>
                </a:lnTo>
                <a:lnTo>
                  <a:pt x="131" y="310"/>
                </a:lnTo>
                <a:lnTo>
                  <a:pt x="133" y="312"/>
                </a:lnTo>
                <a:lnTo>
                  <a:pt x="134" y="312"/>
                </a:lnTo>
                <a:lnTo>
                  <a:pt x="136" y="310"/>
                </a:lnTo>
                <a:lnTo>
                  <a:pt x="137" y="310"/>
                </a:lnTo>
                <a:lnTo>
                  <a:pt x="137" y="309"/>
                </a:lnTo>
                <a:lnTo>
                  <a:pt x="138" y="308"/>
                </a:lnTo>
                <a:lnTo>
                  <a:pt x="140" y="306"/>
                </a:lnTo>
                <a:lnTo>
                  <a:pt x="141" y="306"/>
                </a:lnTo>
                <a:lnTo>
                  <a:pt x="141" y="308"/>
                </a:lnTo>
                <a:lnTo>
                  <a:pt x="143" y="308"/>
                </a:lnTo>
                <a:lnTo>
                  <a:pt x="143" y="309"/>
                </a:lnTo>
                <a:lnTo>
                  <a:pt x="144" y="309"/>
                </a:lnTo>
                <a:lnTo>
                  <a:pt x="144" y="310"/>
                </a:lnTo>
                <a:lnTo>
                  <a:pt x="146" y="310"/>
                </a:lnTo>
                <a:lnTo>
                  <a:pt x="147" y="310"/>
                </a:lnTo>
                <a:lnTo>
                  <a:pt x="148" y="310"/>
                </a:lnTo>
                <a:lnTo>
                  <a:pt x="148" y="312"/>
                </a:lnTo>
                <a:lnTo>
                  <a:pt x="150" y="312"/>
                </a:lnTo>
                <a:lnTo>
                  <a:pt x="150" y="310"/>
                </a:lnTo>
                <a:lnTo>
                  <a:pt x="150" y="308"/>
                </a:lnTo>
                <a:lnTo>
                  <a:pt x="151" y="308"/>
                </a:lnTo>
                <a:lnTo>
                  <a:pt x="151" y="306"/>
                </a:lnTo>
                <a:lnTo>
                  <a:pt x="151" y="305"/>
                </a:lnTo>
                <a:lnTo>
                  <a:pt x="151" y="303"/>
                </a:lnTo>
                <a:lnTo>
                  <a:pt x="153" y="303"/>
                </a:lnTo>
                <a:lnTo>
                  <a:pt x="153" y="302"/>
                </a:lnTo>
                <a:lnTo>
                  <a:pt x="154" y="302"/>
                </a:lnTo>
                <a:lnTo>
                  <a:pt x="156" y="302"/>
                </a:lnTo>
                <a:lnTo>
                  <a:pt x="157" y="302"/>
                </a:lnTo>
                <a:lnTo>
                  <a:pt x="158" y="302"/>
                </a:lnTo>
                <a:lnTo>
                  <a:pt x="158" y="303"/>
                </a:lnTo>
                <a:lnTo>
                  <a:pt x="160" y="303"/>
                </a:lnTo>
                <a:lnTo>
                  <a:pt x="161" y="303"/>
                </a:lnTo>
                <a:lnTo>
                  <a:pt x="163" y="303"/>
                </a:lnTo>
                <a:lnTo>
                  <a:pt x="164" y="303"/>
                </a:lnTo>
                <a:lnTo>
                  <a:pt x="164" y="302"/>
                </a:lnTo>
                <a:lnTo>
                  <a:pt x="166" y="302"/>
                </a:lnTo>
                <a:lnTo>
                  <a:pt x="167" y="302"/>
                </a:lnTo>
                <a:lnTo>
                  <a:pt x="168" y="302"/>
                </a:lnTo>
                <a:lnTo>
                  <a:pt x="170" y="300"/>
                </a:lnTo>
                <a:lnTo>
                  <a:pt x="170" y="299"/>
                </a:lnTo>
                <a:lnTo>
                  <a:pt x="170" y="298"/>
                </a:lnTo>
                <a:lnTo>
                  <a:pt x="171" y="298"/>
                </a:lnTo>
                <a:lnTo>
                  <a:pt x="171" y="299"/>
                </a:lnTo>
                <a:lnTo>
                  <a:pt x="173" y="299"/>
                </a:lnTo>
                <a:lnTo>
                  <a:pt x="174" y="300"/>
                </a:lnTo>
                <a:lnTo>
                  <a:pt x="174" y="302"/>
                </a:lnTo>
                <a:lnTo>
                  <a:pt x="174" y="303"/>
                </a:lnTo>
                <a:lnTo>
                  <a:pt x="176" y="305"/>
                </a:lnTo>
                <a:lnTo>
                  <a:pt x="177" y="305"/>
                </a:lnTo>
                <a:lnTo>
                  <a:pt x="177" y="306"/>
                </a:lnTo>
                <a:lnTo>
                  <a:pt x="176" y="308"/>
                </a:lnTo>
                <a:lnTo>
                  <a:pt x="174" y="309"/>
                </a:lnTo>
                <a:lnTo>
                  <a:pt x="173" y="310"/>
                </a:lnTo>
                <a:lnTo>
                  <a:pt x="171" y="312"/>
                </a:lnTo>
                <a:lnTo>
                  <a:pt x="171" y="313"/>
                </a:lnTo>
                <a:lnTo>
                  <a:pt x="170" y="313"/>
                </a:lnTo>
                <a:lnTo>
                  <a:pt x="170" y="315"/>
                </a:lnTo>
                <a:lnTo>
                  <a:pt x="170" y="316"/>
                </a:lnTo>
                <a:lnTo>
                  <a:pt x="170" y="319"/>
                </a:lnTo>
                <a:lnTo>
                  <a:pt x="170" y="320"/>
                </a:lnTo>
                <a:lnTo>
                  <a:pt x="170" y="322"/>
                </a:lnTo>
                <a:lnTo>
                  <a:pt x="171" y="322"/>
                </a:lnTo>
                <a:lnTo>
                  <a:pt x="173" y="322"/>
                </a:lnTo>
                <a:lnTo>
                  <a:pt x="173" y="323"/>
                </a:lnTo>
                <a:lnTo>
                  <a:pt x="174" y="323"/>
                </a:lnTo>
                <a:lnTo>
                  <a:pt x="174" y="325"/>
                </a:lnTo>
                <a:lnTo>
                  <a:pt x="176" y="325"/>
                </a:lnTo>
                <a:lnTo>
                  <a:pt x="176" y="326"/>
                </a:lnTo>
                <a:lnTo>
                  <a:pt x="176" y="328"/>
                </a:lnTo>
                <a:lnTo>
                  <a:pt x="177" y="326"/>
                </a:lnTo>
                <a:lnTo>
                  <a:pt x="178" y="326"/>
                </a:lnTo>
                <a:lnTo>
                  <a:pt x="178" y="328"/>
                </a:lnTo>
                <a:lnTo>
                  <a:pt x="180" y="329"/>
                </a:lnTo>
                <a:lnTo>
                  <a:pt x="180" y="328"/>
                </a:lnTo>
                <a:lnTo>
                  <a:pt x="181" y="326"/>
                </a:lnTo>
                <a:lnTo>
                  <a:pt x="181" y="325"/>
                </a:lnTo>
                <a:lnTo>
                  <a:pt x="183" y="325"/>
                </a:lnTo>
                <a:lnTo>
                  <a:pt x="184" y="323"/>
                </a:lnTo>
                <a:lnTo>
                  <a:pt x="186" y="323"/>
                </a:lnTo>
                <a:lnTo>
                  <a:pt x="187" y="323"/>
                </a:lnTo>
                <a:lnTo>
                  <a:pt x="188" y="322"/>
                </a:lnTo>
                <a:lnTo>
                  <a:pt x="188" y="320"/>
                </a:lnTo>
                <a:lnTo>
                  <a:pt x="190" y="320"/>
                </a:lnTo>
                <a:lnTo>
                  <a:pt x="191" y="322"/>
                </a:lnTo>
                <a:lnTo>
                  <a:pt x="193" y="322"/>
                </a:lnTo>
                <a:lnTo>
                  <a:pt x="193" y="323"/>
                </a:lnTo>
                <a:lnTo>
                  <a:pt x="194" y="325"/>
                </a:lnTo>
                <a:lnTo>
                  <a:pt x="196" y="325"/>
                </a:lnTo>
                <a:lnTo>
                  <a:pt x="196" y="326"/>
                </a:lnTo>
                <a:lnTo>
                  <a:pt x="196" y="328"/>
                </a:lnTo>
                <a:lnTo>
                  <a:pt x="197" y="329"/>
                </a:lnTo>
                <a:lnTo>
                  <a:pt x="197" y="330"/>
                </a:lnTo>
                <a:lnTo>
                  <a:pt x="198" y="332"/>
                </a:lnTo>
                <a:lnTo>
                  <a:pt x="200" y="332"/>
                </a:lnTo>
                <a:lnTo>
                  <a:pt x="201" y="333"/>
                </a:lnTo>
                <a:lnTo>
                  <a:pt x="203" y="333"/>
                </a:lnTo>
                <a:lnTo>
                  <a:pt x="203" y="332"/>
                </a:lnTo>
                <a:lnTo>
                  <a:pt x="204" y="332"/>
                </a:lnTo>
                <a:lnTo>
                  <a:pt x="206" y="332"/>
                </a:lnTo>
                <a:lnTo>
                  <a:pt x="206" y="333"/>
                </a:lnTo>
                <a:lnTo>
                  <a:pt x="207" y="333"/>
                </a:lnTo>
                <a:lnTo>
                  <a:pt x="210" y="333"/>
                </a:lnTo>
                <a:lnTo>
                  <a:pt x="210" y="335"/>
                </a:lnTo>
                <a:lnTo>
                  <a:pt x="213" y="335"/>
                </a:lnTo>
                <a:lnTo>
                  <a:pt x="214" y="335"/>
                </a:lnTo>
                <a:lnTo>
                  <a:pt x="216" y="333"/>
                </a:lnTo>
                <a:lnTo>
                  <a:pt x="217" y="333"/>
                </a:lnTo>
                <a:lnTo>
                  <a:pt x="218" y="332"/>
                </a:lnTo>
                <a:lnTo>
                  <a:pt x="220" y="330"/>
                </a:lnTo>
                <a:lnTo>
                  <a:pt x="220" y="329"/>
                </a:lnTo>
                <a:lnTo>
                  <a:pt x="220" y="328"/>
                </a:lnTo>
                <a:lnTo>
                  <a:pt x="220" y="326"/>
                </a:lnTo>
                <a:lnTo>
                  <a:pt x="218" y="325"/>
                </a:lnTo>
                <a:lnTo>
                  <a:pt x="218" y="323"/>
                </a:lnTo>
                <a:lnTo>
                  <a:pt x="217" y="322"/>
                </a:lnTo>
                <a:lnTo>
                  <a:pt x="217" y="320"/>
                </a:lnTo>
                <a:lnTo>
                  <a:pt x="217" y="319"/>
                </a:lnTo>
                <a:lnTo>
                  <a:pt x="218" y="319"/>
                </a:lnTo>
                <a:lnTo>
                  <a:pt x="220" y="318"/>
                </a:lnTo>
                <a:lnTo>
                  <a:pt x="221" y="316"/>
                </a:lnTo>
                <a:lnTo>
                  <a:pt x="223" y="316"/>
                </a:lnTo>
                <a:lnTo>
                  <a:pt x="224" y="316"/>
                </a:lnTo>
                <a:lnTo>
                  <a:pt x="224" y="315"/>
                </a:lnTo>
                <a:lnTo>
                  <a:pt x="226" y="315"/>
                </a:lnTo>
                <a:lnTo>
                  <a:pt x="227" y="315"/>
                </a:lnTo>
                <a:lnTo>
                  <a:pt x="228" y="315"/>
                </a:lnTo>
                <a:lnTo>
                  <a:pt x="230" y="315"/>
                </a:lnTo>
                <a:lnTo>
                  <a:pt x="233" y="313"/>
                </a:lnTo>
                <a:lnTo>
                  <a:pt x="234" y="313"/>
                </a:lnTo>
                <a:lnTo>
                  <a:pt x="236" y="315"/>
                </a:lnTo>
                <a:lnTo>
                  <a:pt x="237" y="313"/>
                </a:lnTo>
                <a:lnTo>
                  <a:pt x="239" y="313"/>
                </a:lnTo>
                <a:lnTo>
                  <a:pt x="240" y="313"/>
                </a:lnTo>
                <a:lnTo>
                  <a:pt x="241" y="312"/>
                </a:lnTo>
                <a:lnTo>
                  <a:pt x="243" y="312"/>
                </a:lnTo>
                <a:lnTo>
                  <a:pt x="244" y="312"/>
                </a:lnTo>
                <a:lnTo>
                  <a:pt x="246" y="310"/>
                </a:lnTo>
                <a:lnTo>
                  <a:pt x="247" y="310"/>
                </a:lnTo>
                <a:lnTo>
                  <a:pt x="247" y="312"/>
                </a:lnTo>
                <a:lnTo>
                  <a:pt x="249" y="313"/>
                </a:lnTo>
                <a:lnTo>
                  <a:pt x="249" y="315"/>
                </a:lnTo>
                <a:lnTo>
                  <a:pt x="249" y="316"/>
                </a:lnTo>
                <a:lnTo>
                  <a:pt x="249" y="318"/>
                </a:lnTo>
                <a:lnTo>
                  <a:pt x="249" y="319"/>
                </a:lnTo>
                <a:lnTo>
                  <a:pt x="247" y="320"/>
                </a:lnTo>
                <a:lnTo>
                  <a:pt x="247" y="322"/>
                </a:lnTo>
                <a:lnTo>
                  <a:pt x="246" y="322"/>
                </a:lnTo>
                <a:lnTo>
                  <a:pt x="246" y="323"/>
                </a:lnTo>
                <a:lnTo>
                  <a:pt x="247" y="325"/>
                </a:lnTo>
                <a:lnTo>
                  <a:pt x="249" y="325"/>
                </a:lnTo>
                <a:lnTo>
                  <a:pt x="250" y="326"/>
                </a:lnTo>
                <a:lnTo>
                  <a:pt x="251" y="326"/>
                </a:lnTo>
                <a:lnTo>
                  <a:pt x="253" y="326"/>
                </a:lnTo>
                <a:lnTo>
                  <a:pt x="253" y="328"/>
                </a:lnTo>
                <a:lnTo>
                  <a:pt x="254" y="328"/>
                </a:lnTo>
                <a:lnTo>
                  <a:pt x="256" y="328"/>
                </a:lnTo>
                <a:lnTo>
                  <a:pt x="256" y="329"/>
                </a:lnTo>
                <a:lnTo>
                  <a:pt x="257" y="329"/>
                </a:lnTo>
                <a:lnTo>
                  <a:pt x="259" y="329"/>
                </a:lnTo>
                <a:lnTo>
                  <a:pt x="259" y="330"/>
                </a:lnTo>
                <a:lnTo>
                  <a:pt x="260" y="330"/>
                </a:lnTo>
                <a:lnTo>
                  <a:pt x="261" y="330"/>
                </a:lnTo>
                <a:lnTo>
                  <a:pt x="263" y="330"/>
                </a:lnTo>
                <a:lnTo>
                  <a:pt x="264" y="330"/>
                </a:lnTo>
                <a:lnTo>
                  <a:pt x="264" y="332"/>
                </a:lnTo>
                <a:lnTo>
                  <a:pt x="266" y="332"/>
                </a:lnTo>
                <a:lnTo>
                  <a:pt x="267" y="333"/>
                </a:lnTo>
                <a:lnTo>
                  <a:pt x="269" y="333"/>
                </a:lnTo>
                <a:lnTo>
                  <a:pt x="269" y="335"/>
                </a:lnTo>
                <a:lnTo>
                  <a:pt x="269" y="336"/>
                </a:lnTo>
                <a:lnTo>
                  <a:pt x="270" y="336"/>
                </a:lnTo>
                <a:lnTo>
                  <a:pt x="270" y="338"/>
                </a:lnTo>
                <a:lnTo>
                  <a:pt x="271" y="339"/>
                </a:lnTo>
                <a:lnTo>
                  <a:pt x="271" y="340"/>
                </a:lnTo>
                <a:lnTo>
                  <a:pt x="276" y="340"/>
                </a:lnTo>
                <a:lnTo>
                  <a:pt x="277" y="342"/>
                </a:lnTo>
                <a:lnTo>
                  <a:pt x="279" y="342"/>
                </a:lnTo>
                <a:lnTo>
                  <a:pt x="280" y="342"/>
                </a:lnTo>
                <a:lnTo>
                  <a:pt x="281" y="342"/>
                </a:lnTo>
                <a:lnTo>
                  <a:pt x="284" y="342"/>
                </a:lnTo>
                <a:lnTo>
                  <a:pt x="286" y="342"/>
                </a:lnTo>
                <a:lnTo>
                  <a:pt x="286" y="340"/>
                </a:lnTo>
                <a:lnTo>
                  <a:pt x="287" y="340"/>
                </a:lnTo>
                <a:lnTo>
                  <a:pt x="287" y="339"/>
                </a:lnTo>
                <a:lnTo>
                  <a:pt x="289" y="339"/>
                </a:lnTo>
                <a:lnTo>
                  <a:pt x="290" y="338"/>
                </a:lnTo>
                <a:lnTo>
                  <a:pt x="290" y="336"/>
                </a:lnTo>
                <a:lnTo>
                  <a:pt x="291" y="336"/>
                </a:lnTo>
                <a:lnTo>
                  <a:pt x="293" y="335"/>
                </a:lnTo>
                <a:lnTo>
                  <a:pt x="293" y="333"/>
                </a:lnTo>
                <a:lnTo>
                  <a:pt x="293" y="332"/>
                </a:lnTo>
                <a:lnTo>
                  <a:pt x="294" y="330"/>
                </a:lnTo>
                <a:lnTo>
                  <a:pt x="293" y="330"/>
                </a:lnTo>
                <a:lnTo>
                  <a:pt x="294" y="329"/>
                </a:lnTo>
                <a:lnTo>
                  <a:pt x="293" y="329"/>
                </a:lnTo>
                <a:lnTo>
                  <a:pt x="293" y="328"/>
                </a:lnTo>
                <a:lnTo>
                  <a:pt x="293" y="326"/>
                </a:lnTo>
                <a:lnTo>
                  <a:pt x="294" y="325"/>
                </a:lnTo>
                <a:lnTo>
                  <a:pt x="296" y="325"/>
                </a:lnTo>
                <a:lnTo>
                  <a:pt x="296" y="323"/>
                </a:lnTo>
                <a:lnTo>
                  <a:pt x="297" y="323"/>
                </a:lnTo>
                <a:lnTo>
                  <a:pt x="299" y="322"/>
                </a:lnTo>
                <a:lnTo>
                  <a:pt x="300" y="322"/>
                </a:lnTo>
                <a:lnTo>
                  <a:pt x="300" y="320"/>
                </a:lnTo>
                <a:lnTo>
                  <a:pt x="301" y="320"/>
                </a:lnTo>
                <a:lnTo>
                  <a:pt x="303" y="320"/>
                </a:lnTo>
                <a:lnTo>
                  <a:pt x="304" y="320"/>
                </a:lnTo>
                <a:lnTo>
                  <a:pt x="306" y="320"/>
                </a:lnTo>
                <a:lnTo>
                  <a:pt x="306" y="319"/>
                </a:lnTo>
                <a:lnTo>
                  <a:pt x="307" y="319"/>
                </a:lnTo>
                <a:lnTo>
                  <a:pt x="307" y="318"/>
                </a:lnTo>
                <a:lnTo>
                  <a:pt x="309" y="318"/>
                </a:lnTo>
                <a:lnTo>
                  <a:pt x="309" y="316"/>
                </a:lnTo>
                <a:lnTo>
                  <a:pt x="310" y="316"/>
                </a:lnTo>
                <a:lnTo>
                  <a:pt x="311" y="316"/>
                </a:lnTo>
                <a:lnTo>
                  <a:pt x="313" y="315"/>
                </a:lnTo>
                <a:lnTo>
                  <a:pt x="313" y="313"/>
                </a:lnTo>
                <a:lnTo>
                  <a:pt x="314" y="313"/>
                </a:lnTo>
                <a:lnTo>
                  <a:pt x="314" y="312"/>
                </a:lnTo>
                <a:lnTo>
                  <a:pt x="314" y="310"/>
                </a:lnTo>
                <a:lnTo>
                  <a:pt x="314" y="309"/>
                </a:lnTo>
                <a:lnTo>
                  <a:pt x="316" y="309"/>
                </a:lnTo>
                <a:lnTo>
                  <a:pt x="316" y="310"/>
                </a:lnTo>
                <a:lnTo>
                  <a:pt x="317" y="310"/>
                </a:lnTo>
                <a:lnTo>
                  <a:pt x="319" y="310"/>
                </a:lnTo>
                <a:lnTo>
                  <a:pt x="319" y="309"/>
                </a:lnTo>
                <a:lnTo>
                  <a:pt x="320" y="309"/>
                </a:lnTo>
                <a:lnTo>
                  <a:pt x="321" y="310"/>
                </a:lnTo>
                <a:lnTo>
                  <a:pt x="323" y="310"/>
                </a:lnTo>
                <a:lnTo>
                  <a:pt x="324" y="312"/>
                </a:lnTo>
                <a:lnTo>
                  <a:pt x="326" y="312"/>
                </a:lnTo>
                <a:lnTo>
                  <a:pt x="327" y="313"/>
                </a:lnTo>
                <a:lnTo>
                  <a:pt x="329" y="315"/>
                </a:lnTo>
                <a:lnTo>
                  <a:pt x="330" y="316"/>
                </a:lnTo>
                <a:lnTo>
                  <a:pt x="331" y="316"/>
                </a:lnTo>
                <a:lnTo>
                  <a:pt x="331" y="315"/>
                </a:lnTo>
                <a:lnTo>
                  <a:pt x="333" y="315"/>
                </a:lnTo>
                <a:lnTo>
                  <a:pt x="333" y="313"/>
                </a:lnTo>
                <a:close/>
              </a:path>
            </a:pathLst>
          </a:custGeom>
          <a:solidFill>
            <a:schemeClr val="bg1"/>
          </a:solidFill>
          <a:ln w="3175" cmpd="sng">
            <a:solidFill>
              <a:srgbClr val="808080"/>
            </a:solidFill>
            <a:round/>
            <a:headEnd/>
            <a:tailEnd/>
          </a:ln>
        </p:spPr>
        <p:txBody>
          <a:bodyPr/>
          <a:lstStyle/>
          <a:p>
            <a:endParaRPr lang="en-US"/>
          </a:p>
        </p:txBody>
      </p:sp>
      <p:sp>
        <p:nvSpPr>
          <p:cNvPr id="14747" name="Freeform 1011"/>
          <p:cNvSpPr>
            <a:spLocks/>
          </p:cNvSpPr>
          <p:nvPr/>
        </p:nvSpPr>
        <p:spPr bwMode="auto">
          <a:xfrm>
            <a:off x="3225800" y="2965450"/>
            <a:ext cx="392113" cy="236538"/>
          </a:xfrm>
          <a:custGeom>
            <a:avLst/>
            <a:gdLst>
              <a:gd name="T0" fmla="*/ 101 w 333"/>
              <a:gd name="T1" fmla="*/ 9 h 275"/>
              <a:gd name="T2" fmla="*/ 91 w 333"/>
              <a:gd name="T3" fmla="*/ 13 h 275"/>
              <a:gd name="T4" fmla="*/ 81 w 333"/>
              <a:gd name="T5" fmla="*/ 6 h 275"/>
              <a:gd name="T6" fmla="*/ 68 w 333"/>
              <a:gd name="T7" fmla="*/ 9 h 275"/>
              <a:gd name="T8" fmla="*/ 55 w 333"/>
              <a:gd name="T9" fmla="*/ 9 h 275"/>
              <a:gd name="T10" fmla="*/ 41 w 333"/>
              <a:gd name="T11" fmla="*/ 10 h 275"/>
              <a:gd name="T12" fmla="*/ 30 w 333"/>
              <a:gd name="T13" fmla="*/ 15 h 275"/>
              <a:gd name="T14" fmla="*/ 24 w 333"/>
              <a:gd name="T15" fmla="*/ 22 h 275"/>
              <a:gd name="T16" fmla="*/ 13 w 333"/>
              <a:gd name="T17" fmla="*/ 23 h 275"/>
              <a:gd name="T18" fmla="*/ 3 w 333"/>
              <a:gd name="T19" fmla="*/ 27 h 275"/>
              <a:gd name="T20" fmla="*/ 3 w 333"/>
              <a:gd name="T21" fmla="*/ 37 h 275"/>
              <a:gd name="T22" fmla="*/ 14 w 333"/>
              <a:gd name="T23" fmla="*/ 43 h 275"/>
              <a:gd name="T24" fmla="*/ 23 w 333"/>
              <a:gd name="T25" fmla="*/ 47 h 275"/>
              <a:gd name="T26" fmla="*/ 33 w 333"/>
              <a:gd name="T27" fmla="*/ 59 h 275"/>
              <a:gd name="T28" fmla="*/ 35 w 333"/>
              <a:gd name="T29" fmla="*/ 73 h 275"/>
              <a:gd name="T30" fmla="*/ 37 w 333"/>
              <a:gd name="T31" fmla="*/ 83 h 275"/>
              <a:gd name="T32" fmla="*/ 41 w 333"/>
              <a:gd name="T33" fmla="*/ 96 h 275"/>
              <a:gd name="T34" fmla="*/ 28 w 333"/>
              <a:gd name="T35" fmla="*/ 98 h 275"/>
              <a:gd name="T36" fmla="*/ 17 w 333"/>
              <a:gd name="T37" fmla="*/ 99 h 275"/>
              <a:gd name="T38" fmla="*/ 15 w 333"/>
              <a:gd name="T39" fmla="*/ 109 h 275"/>
              <a:gd name="T40" fmla="*/ 11 w 333"/>
              <a:gd name="T41" fmla="*/ 119 h 275"/>
              <a:gd name="T42" fmla="*/ 14 w 333"/>
              <a:gd name="T43" fmla="*/ 132 h 275"/>
              <a:gd name="T44" fmla="*/ 31 w 333"/>
              <a:gd name="T45" fmla="*/ 143 h 275"/>
              <a:gd name="T46" fmla="*/ 43 w 333"/>
              <a:gd name="T47" fmla="*/ 155 h 275"/>
              <a:gd name="T48" fmla="*/ 41 w 333"/>
              <a:gd name="T49" fmla="*/ 165 h 275"/>
              <a:gd name="T50" fmla="*/ 38 w 333"/>
              <a:gd name="T51" fmla="*/ 176 h 275"/>
              <a:gd name="T52" fmla="*/ 43 w 333"/>
              <a:gd name="T53" fmla="*/ 188 h 275"/>
              <a:gd name="T54" fmla="*/ 53 w 333"/>
              <a:gd name="T55" fmla="*/ 200 h 275"/>
              <a:gd name="T56" fmla="*/ 64 w 333"/>
              <a:gd name="T57" fmla="*/ 206 h 275"/>
              <a:gd name="T58" fmla="*/ 75 w 333"/>
              <a:gd name="T59" fmla="*/ 208 h 275"/>
              <a:gd name="T60" fmla="*/ 84 w 333"/>
              <a:gd name="T61" fmla="*/ 209 h 275"/>
              <a:gd name="T62" fmla="*/ 93 w 333"/>
              <a:gd name="T63" fmla="*/ 219 h 275"/>
              <a:gd name="T64" fmla="*/ 103 w 333"/>
              <a:gd name="T65" fmla="*/ 225 h 275"/>
              <a:gd name="T66" fmla="*/ 111 w 333"/>
              <a:gd name="T67" fmla="*/ 236 h 275"/>
              <a:gd name="T68" fmla="*/ 120 w 333"/>
              <a:gd name="T69" fmla="*/ 246 h 275"/>
              <a:gd name="T70" fmla="*/ 131 w 333"/>
              <a:gd name="T71" fmla="*/ 243 h 275"/>
              <a:gd name="T72" fmla="*/ 143 w 333"/>
              <a:gd name="T73" fmla="*/ 241 h 275"/>
              <a:gd name="T74" fmla="*/ 150 w 333"/>
              <a:gd name="T75" fmla="*/ 241 h 275"/>
              <a:gd name="T76" fmla="*/ 158 w 333"/>
              <a:gd name="T77" fmla="*/ 235 h 275"/>
              <a:gd name="T78" fmla="*/ 170 w 333"/>
              <a:gd name="T79" fmla="*/ 233 h 275"/>
              <a:gd name="T80" fmla="*/ 177 w 333"/>
              <a:gd name="T81" fmla="*/ 238 h 275"/>
              <a:gd name="T82" fmla="*/ 170 w 333"/>
              <a:gd name="T83" fmla="*/ 252 h 275"/>
              <a:gd name="T84" fmla="*/ 176 w 333"/>
              <a:gd name="T85" fmla="*/ 261 h 275"/>
              <a:gd name="T86" fmla="*/ 186 w 333"/>
              <a:gd name="T87" fmla="*/ 256 h 275"/>
              <a:gd name="T88" fmla="*/ 196 w 333"/>
              <a:gd name="T89" fmla="*/ 259 h 275"/>
              <a:gd name="T90" fmla="*/ 206 w 333"/>
              <a:gd name="T91" fmla="*/ 265 h 275"/>
              <a:gd name="T92" fmla="*/ 220 w 333"/>
              <a:gd name="T93" fmla="*/ 263 h 275"/>
              <a:gd name="T94" fmla="*/ 220 w 333"/>
              <a:gd name="T95" fmla="*/ 251 h 275"/>
              <a:gd name="T96" fmla="*/ 234 w 333"/>
              <a:gd name="T97" fmla="*/ 246 h 275"/>
              <a:gd name="T98" fmla="*/ 247 w 333"/>
              <a:gd name="T99" fmla="*/ 245 h 275"/>
              <a:gd name="T100" fmla="*/ 247 w 333"/>
              <a:gd name="T101" fmla="*/ 258 h 275"/>
              <a:gd name="T102" fmla="*/ 259 w 333"/>
              <a:gd name="T103" fmla="*/ 262 h 275"/>
              <a:gd name="T104" fmla="*/ 269 w 333"/>
              <a:gd name="T105" fmla="*/ 268 h 275"/>
              <a:gd name="T106" fmla="*/ 281 w 333"/>
              <a:gd name="T107" fmla="*/ 275 h 275"/>
              <a:gd name="T108" fmla="*/ 293 w 333"/>
              <a:gd name="T109" fmla="*/ 268 h 275"/>
              <a:gd name="T110" fmla="*/ 296 w 333"/>
              <a:gd name="T111" fmla="*/ 258 h 275"/>
              <a:gd name="T112" fmla="*/ 306 w 333"/>
              <a:gd name="T113" fmla="*/ 252 h 275"/>
              <a:gd name="T114" fmla="*/ 314 w 333"/>
              <a:gd name="T115" fmla="*/ 245 h 275"/>
              <a:gd name="T116" fmla="*/ 323 w 333"/>
              <a:gd name="T117" fmla="*/ 243 h 2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3"/>
              <a:gd name="T178" fmla="*/ 0 h 275"/>
              <a:gd name="T179" fmla="*/ 333 w 333"/>
              <a:gd name="T180" fmla="*/ 275 h 27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3" h="275">
                <a:moveTo>
                  <a:pt x="116" y="0"/>
                </a:moveTo>
                <a:lnTo>
                  <a:pt x="113" y="2"/>
                </a:lnTo>
                <a:lnTo>
                  <a:pt x="111" y="3"/>
                </a:lnTo>
                <a:lnTo>
                  <a:pt x="110" y="3"/>
                </a:lnTo>
                <a:lnTo>
                  <a:pt x="108" y="5"/>
                </a:lnTo>
                <a:lnTo>
                  <a:pt x="107" y="6"/>
                </a:lnTo>
                <a:lnTo>
                  <a:pt x="106" y="6"/>
                </a:lnTo>
                <a:lnTo>
                  <a:pt x="104" y="7"/>
                </a:lnTo>
                <a:lnTo>
                  <a:pt x="103" y="7"/>
                </a:lnTo>
                <a:lnTo>
                  <a:pt x="101" y="9"/>
                </a:lnTo>
                <a:lnTo>
                  <a:pt x="101" y="10"/>
                </a:lnTo>
                <a:lnTo>
                  <a:pt x="100" y="10"/>
                </a:lnTo>
                <a:lnTo>
                  <a:pt x="98" y="10"/>
                </a:lnTo>
                <a:lnTo>
                  <a:pt x="98" y="12"/>
                </a:lnTo>
                <a:lnTo>
                  <a:pt x="97" y="12"/>
                </a:lnTo>
                <a:lnTo>
                  <a:pt x="96" y="13"/>
                </a:lnTo>
                <a:lnTo>
                  <a:pt x="94" y="15"/>
                </a:lnTo>
                <a:lnTo>
                  <a:pt x="93" y="15"/>
                </a:lnTo>
                <a:lnTo>
                  <a:pt x="93" y="13"/>
                </a:lnTo>
                <a:lnTo>
                  <a:pt x="91" y="13"/>
                </a:lnTo>
                <a:lnTo>
                  <a:pt x="91" y="12"/>
                </a:lnTo>
                <a:lnTo>
                  <a:pt x="90" y="12"/>
                </a:lnTo>
                <a:lnTo>
                  <a:pt x="88" y="12"/>
                </a:lnTo>
                <a:lnTo>
                  <a:pt x="87" y="12"/>
                </a:lnTo>
                <a:lnTo>
                  <a:pt x="85" y="10"/>
                </a:lnTo>
                <a:lnTo>
                  <a:pt x="85" y="9"/>
                </a:lnTo>
                <a:lnTo>
                  <a:pt x="84" y="7"/>
                </a:lnTo>
                <a:lnTo>
                  <a:pt x="83" y="6"/>
                </a:lnTo>
                <a:lnTo>
                  <a:pt x="83" y="5"/>
                </a:lnTo>
                <a:lnTo>
                  <a:pt x="81" y="6"/>
                </a:lnTo>
                <a:lnTo>
                  <a:pt x="80" y="7"/>
                </a:lnTo>
                <a:lnTo>
                  <a:pt x="78" y="7"/>
                </a:lnTo>
                <a:lnTo>
                  <a:pt x="77" y="7"/>
                </a:lnTo>
                <a:lnTo>
                  <a:pt x="75" y="7"/>
                </a:lnTo>
                <a:lnTo>
                  <a:pt x="75" y="9"/>
                </a:lnTo>
                <a:lnTo>
                  <a:pt x="74" y="9"/>
                </a:lnTo>
                <a:lnTo>
                  <a:pt x="73" y="9"/>
                </a:lnTo>
                <a:lnTo>
                  <a:pt x="71" y="9"/>
                </a:lnTo>
                <a:lnTo>
                  <a:pt x="70" y="9"/>
                </a:lnTo>
                <a:lnTo>
                  <a:pt x="68" y="9"/>
                </a:lnTo>
                <a:lnTo>
                  <a:pt x="67" y="9"/>
                </a:lnTo>
                <a:lnTo>
                  <a:pt x="65" y="9"/>
                </a:lnTo>
                <a:lnTo>
                  <a:pt x="64" y="9"/>
                </a:lnTo>
                <a:lnTo>
                  <a:pt x="64" y="7"/>
                </a:lnTo>
                <a:lnTo>
                  <a:pt x="63" y="7"/>
                </a:lnTo>
                <a:lnTo>
                  <a:pt x="61" y="7"/>
                </a:lnTo>
                <a:lnTo>
                  <a:pt x="60" y="7"/>
                </a:lnTo>
                <a:lnTo>
                  <a:pt x="58" y="9"/>
                </a:lnTo>
                <a:lnTo>
                  <a:pt x="57" y="9"/>
                </a:lnTo>
                <a:lnTo>
                  <a:pt x="55" y="9"/>
                </a:lnTo>
                <a:lnTo>
                  <a:pt x="54" y="9"/>
                </a:lnTo>
                <a:lnTo>
                  <a:pt x="54" y="10"/>
                </a:lnTo>
                <a:lnTo>
                  <a:pt x="53" y="10"/>
                </a:lnTo>
                <a:lnTo>
                  <a:pt x="51" y="9"/>
                </a:lnTo>
                <a:lnTo>
                  <a:pt x="48" y="9"/>
                </a:lnTo>
                <a:lnTo>
                  <a:pt x="47" y="9"/>
                </a:lnTo>
                <a:lnTo>
                  <a:pt x="45" y="10"/>
                </a:lnTo>
                <a:lnTo>
                  <a:pt x="44" y="12"/>
                </a:lnTo>
                <a:lnTo>
                  <a:pt x="43" y="10"/>
                </a:lnTo>
                <a:lnTo>
                  <a:pt x="41" y="10"/>
                </a:lnTo>
                <a:lnTo>
                  <a:pt x="41" y="12"/>
                </a:lnTo>
                <a:lnTo>
                  <a:pt x="40" y="12"/>
                </a:lnTo>
                <a:lnTo>
                  <a:pt x="38" y="12"/>
                </a:lnTo>
                <a:lnTo>
                  <a:pt x="37" y="12"/>
                </a:lnTo>
                <a:lnTo>
                  <a:pt x="35" y="12"/>
                </a:lnTo>
                <a:lnTo>
                  <a:pt x="35" y="13"/>
                </a:lnTo>
                <a:lnTo>
                  <a:pt x="34" y="13"/>
                </a:lnTo>
                <a:lnTo>
                  <a:pt x="33" y="13"/>
                </a:lnTo>
                <a:lnTo>
                  <a:pt x="31" y="15"/>
                </a:lnTo>
                <a:lnTo>
                  <a:pt x="30" y="15"/>
                </a:lnTo>
                <a:lnTo>
                  <a:pt x="28" y="16"/>
                </a:lnTo>
                <a:lnTo>
                  <a:pt x="28" y="17"/>
                </a:lnTo>
                <a:lnTo>
                  <a:pt x="28" y="19"/>
                </a:lnTo>
                <a:lnTo>
                  <a:pt x="27" y="20"/>
                </a:lnTo>
                <a:lnTo>
                  <a:pt x="28" y="22"/>
                </a:lnTo>
                <a:lnTo>
                  <a:pt x="27" y="22"/>
                </a:lnTo>
                <a:lnTo>
                  <a:pt x="27" y="20"/>
                </a:lnTo>
                <a:lnTo>
                  <a:pt x="25" y="20"/>
                </a:lnTo>
                <a:lnTo>
                  <a:pt x="25" y="22"/>
                </a:lnTo>
                <a:lnTo>
                  <a:pt x="24" y="22"/>
                </a:lnTo>
                <a:lnTo>
                  <a:pt x="23" y="22"/>
                </a:lnTo>
                <a:lnTo>
                  <a:pt x="21" y="22"/>
                </a:lnTo>
                <a:lnTo>
                  <a:pt x="21" y="20"/>
                </a:lnTo>
                <a:lnTo>
                  <a:pt x="20" y="20"/>
                </a:lnTo>
                <a:lnTo>
                  <a:pt x="18" y="22"/>
                </a:lnTo>
                <a:lnTo>
                  <a:pt x="17" y="22"/>
                </a:lnTo>
                <a:lnTo>
                  <a:pt x="15" y="22"/>
                </a:lnTo>
                <a:lnTo>
                  <a:pt x="14" y="23"/>
                </a:lnTo>
                <a:lnTo>
                  <a:pt x="13" y="25"/>
                </a:lnTo>
                <a:lnTo>
                  <a:pt x="13" y="23"/>
                </a:lnTo>
                <a:lnTo>
                  <a:pt x="10" y="23"/>
                </a:lnTo>
                <a:lnTo>
                  <a:pt x="8" y="25"/>
                </a:lnTo>
                <a:lnTo>
                  <a:pt x="7" y="26"/>
                </a:lnTo>
                <a:lnTo>
                  <a:pt x="7" y="25"/>
                </a:lnTo>
                <a:lnTo>
                  <a:pt x="5" y="25"/>
                </a:lnTo>
                <a:lnTo>
                  <a:pt x="4" y="25"/>
                </a:lnTo>
                <a:lnTo>
                  <a:pt x="3" y="25"/>
                </a:lnTo>
                <a:lnTo>
                  <a:pt x="1" y="25"/>
                </a:lnTo>
                <a:lnTo>
                  <a:pt x="1" y="26"/>
                </a:lnTo>
                <a:lnTo>
                  <a:pt x="3" y="27"/>
                </a:lnTo>
                <a:lnTo>
                  <a:pt x="3" y="29"/>
                </a:lnTo>
                <a:lnTo>
                  <a:pt x="1" y="29"/>
                </a:lnTo>
                <a:lnTo>
                  <a:pt x="1" y="30"/>
                </a:lnTo>
                <a:lnTo>
                  <a:pt x="1" y="32"/>
                </a:lnTo>
                <a:lnTo>
                  <a:pt x="0" y="33"/>
                </a:lnTo>
                <a:lnTo>
                  <a:pt x="0" y="35"/>
                </a:lnTo>
                <a:lnTo>
                  <a:pt x="0" y="36"/>
                </a:lnTo>
                <a:lnTo>
                  <a:pt x="1" y="36"/>
                </a:lnTo>
                <a:lnTo>
                  <a:pt x="1" y="37"/>
                </a:lnTo>
                <a:lnTo>
                  <a:pt x="3" y="37"/>
                </a:lnTo>
                <a:lnTo>
                  <a:pt x="4" y="39"/>
                </a:lnTo>
                <a:lnTo>
                  <a:pt x="5" y="40"/>
                </a:lnTo>
                <a:lnTo>
                  <a:pt x="7" y="40"/>
                </a:lnTo>
                <a:lnTo>
                  <a:pt x="8" y="40"/>
                </a:lnTo>
                <a:lnTo>
                  <a:pt x="10" y="40"/>
                </a:lnTo>
                <a:lnTo>
                  <a:pt x="10" y="42"/>
                </a:lnTo>
                <a:lnTo>
                  <a:pt x="11" y="42"/>
                </a:lnTo>
                <a:lnTo>
                  <a:pt x="11" y="43"/>
                </a:lnTo>
                <a:lnTo>
                  <a:pt x="13" y="43"/>
                </a:lnTo>
                <a:lnTo>
                  <a:pt x="14" y="43"/>
                </a:lnTo>
                <a:lnTo>
                  <a:pt x="15" y="43"/>
                </a:lnTo>
                <a:lnTo>
                  <a:pt x="17" y="43"/>
                </a:lnTo>
                <a:lnTo>
                  <a:pt x="15" y="45"/>
                </a:lnTo>
                <a:lnTo>
                  <a:pt x="15" y="46"/>
                </a:lnTo>
                <a:lnTo>
                  <a:pt x="17" y="47"/>
                </a:lnTo>
                <a:lnTo>
                  <a:pt x="17" y="49"/>
                </a:lnTo>
                <a:lnTo>
                  <a:pt x="18" y="49"/>
                </a:lnTo>
                <a:lnTo>
                  <a:pt x="20" y="47"/>
                </a:lnTo>
                <a:lnTo>
                  <a:pt x="21" y="47"/>
                </a:lnTo>
                <a:lnTo>
                  <a:pt x="23" y="47"/>
                </a:lnTo>
                <a:lnTo>
                  <a:pt x="24" y="49"/>
                </a:lnTo>
                <a:lnTo>
                  <a:pt x="25" y="50"/>
                </a:lnTo>
                <a:lnTo>
                  <a:pt x="27" y="50"/>
                </a:lnTo>
                <a:lnTo>
                  <a:pt x="28" y="52"/>
                </a:lnTo>
                <a:lnTo>
                  <a:pt x="30" y="53"/>
                </a:lnTo>
                <a:lnTo>
                  <a:pt x="30" y="55"/>
                </a:lnTo>
                <a:lnTo>
                  <a:pt x="31" y="55"/>
                </a:lnTo>
                <a:lnTo>
                  <a:pt x="31" y="56"/>
                </a:lnTo>
                <a:lnTo>
                  <a:pt x="31" y="57"/>
                </a:lnTo>
                <a:lnTo>
                  <a:pt x="33" y="59"/>
                </a:lnTo>
                <a:lnTo>
                  <a:pt x="33" y="60"/>
                </a:lnTo>
                <a:lnTo>
                  <a:pt x="34" y="63"/>
                </a:lnTo>
                <a:lnTo>
                  <a:pt x="34" y="65"/>
                </a:lnTo>
                <a:lnTo>
                  <a:pt x="34" y="66"/>
                </a:lnTo>
                <a:lnTo>
                  <a:pt x="33" y="67"/>
                </a:lnTo>
                <a:lnTo>
                  <a:pt x="31" y="69"/>
                </a:lnTo>
                <a:lnTo>
                  <a:pt x="31" y="70"/>
                </a:lnTo>
                <a:lnTo>
                  <a:pt x="33" y="70"/>
                </a:lnTo>
                <a:lnTo>
                  <a:pt x="35" y="72"/>
                </a:lnTo>
                <a:lnTo>
                  <a:pt x="35" y="73"/>
                </a:lnTo>
                <a:lnTo>
                  <a:pt x="37" y="73"/>
                </a:lnTo>
                <a:lnTo>
                  <a:pt x="38" y="73"/>
                </a:lnTo>
                <a:lnTo>
                  <a:pt x="40" y="73"/>
                </a:lnTo>
                <a:lnTo>
                  <a:pt x="40" y="75"/>
                </a:lnTo>
                <a:lnTo>
                  <a:pt x="38" y="76"/>
                </a:lnTo>
                <a:lnTo>
                  <a:pt x="38" y="78"/>
                </a:lnTo>
                <a:lnTo>
                  <a:pt x="38" y="79"/>
                </a:lnTo>
                <a:lnTo>
                  <a:pt x="38" y="80"/>
                </a:lnTo>
                <a:lnTo>
                  <a:pt x="37" y="82"/>
                </a:lnTo>
                <a:lnTo>
                  <a:pt x="37" y="83"/>
                </a:lnTo>
                <a:lnTo>
                  <a:pt x="37" y="85"/>
                </a:lnTo>
                <a:lnTo>
                  <a:pt x="37" y="86"/>
                </a:lnTo>
                <a:lnTo>
                  <a:pt x="37" y="88"/>
                </a:lnTo>
                <a:lnTo>
                  <a:pt x="37" y="89"/>
                </a:lnTo>
                <a:lnTo>
                  <a:pt x="38" y="89"/>
                </a:lnTo>
                <a:lnTo>
                  <a:pt x="38" y="90"/>
                </a:lnTo>
                <a:lnTo>
                  <a:pt x="40" y="92"/>
                </a:lnTo>
                <a:lnTo>
                  <a:pt x="41" y="93"/>
                </a:lnTo>
                <a:lnTo>
                  <a:pt x="41" y="95"/>
                </a:lnTo>
                <a:lnTo>
                  <a:pt x="41" y="96"/>
                </a:lnTo>
                <a:lnTo>
                  <a:pt x="40" y="96"/>
                </a:lnTo>
                <a:lnTo>
                  <a:pt x="38" y="96"/>
                </a:lnTo>
                <a:lnTo>
                  <a:pt x="37" y="96"/>
                </a:lnTo>
                <a:lnTo>
                  <a:pt x="35" y="96"/>
                </a:lnTo>
                <a:lnTo>
                  <a:pt x="34" y="96"/>
                </a:lnTo>
                <a:lnTo>
                  <a:pt x="33" y="98"/>
                </a:lnTo>
                <a:lnTo>
                  <a:pt x="31" y="98"/>
                </a:lnTo>
                <a:lnTo>
                  <a:pt x="31" y="99"/>
                </a:lnTo>
                <a:lnTo>
                  <a:pt x="30" y="98"/>
                </a:lnTo>
                <a:lnTo>
                  <a:pt x="28" y="98"/>
                </a:lnTo>
                <a:lnTo>
                  <a:pt x="27" y="98"/>
                </a:lnTo>
                <a:lnTo>
                  <a:pt x="25" y="98"/>
                </a:lnTo>
                <a:lnTo>
                  <a:pt x="24" y="98"/>
                </a:lnTo>
                <a:lnTo>
                  <a:pt x="23" y="98"/>
                </a:lnTo>
                <a:lnTo>
                  <a:pt x="21" y="96"/>
                </a:lnTo>
                <a:lnTo>
                  <a:pt x="20" y="96"/>
                </a:lnTo>
                <a:lnTo>
                  <a:pt x="20" y="98"/>
                </a:lnTo>
                <a:lnTo>
                  <a:pt x="18" y="98"/>
                </a:lnTo>
                <a:lnTo>
                  <a:pt x="18" y="99"/>
                </a:lnTo>
                <a:lnTo>
                  <a:pt x="17" y="99"/>
                </a:lnTo>
                <a:lnTo>
                  <a:pt x="15" y="99"/>
                </a:lnTo>
                <a:lnTo>
                  <a:pt x="15" y="100"/>
                </a:lnTo>
                <a:lnTo>
                  <a:pt x="17" y="100"/>
                </a:lnTo>
                <a:lnTo>
                  <a:pt x="17" y="102"/>
                </a:lnTo>
                <a:lnTo>
                  <a:pt x="17" y="103"/>
                </a:lnTo>
                <a:lnTo>
                  <a:pt x="17" y="105"/>
                </a:lnTo>
                <a:lnTo>
                  <a:pt x="17" y="106"/>
                </a:lnTo>
                <a:lnTo>
                  <a:pt x="17" y="108"/>
                </a:lnTo>
                <a:lnTo>
                  <a:pt x="17" y="109"/>
                </a:lnTo>
                <a:lnTo>
                  <a:pt x="15" y="109"/>
                </a:lnTo>
                <a:lnTo>
                  <a:pt x="15" y="110"/>
                </a:lnTo>
                <a:lnTo>
                  <a:pt x="14" y="110"/>
                </a:lnTo>
                <a:lnTo>
                  <a:pt x="14" y="112"/>
                </a:lnTo>
                <a:lnTo>
                  <a:pt x="13" y="112"/>
                </a:lnTo>
                <a:lnTo>
                  <a:pt x="11" y="112"/>
                </a:lnTo>
                <a:lnTo>
                  <a:pt x="11" y="113"/>
                </a:lnTo>
                <a:lnTo>
                  <a:pt x="11" y="115"/>
                </a:lnTo>
                <a:lnTo>
                  <a:pt x="11" y="116"/>
                </a:lnTo>
                <a:lnTo>
                  <a:pt x="11" y="118"/>
                </a:lnTo>
                <a:lnTo>
                  <a:pt x="11" y="119"/>
                </a:lnTo>
                <a:lnTo>
                  <a:pt x="13" y="119"/>
                </a:lnTo>
                <a:lnTo>
                  <a:pt x="13" y="120"/>
                </a:lnTo>
                <a:lnTo>
                  <a:pt x="13" y="122"/>
                </a:lnTo>
                <a:lnTo>
                  <a:pt x="13" y="123"/>
                </a:lnTo>
                <a:lnTo>
                  <a:pt x="13" y="125"/>
                </a:lnTo>
                <a:lnTo>
                  <a:pt x="13" y="126"/>
                </a:lnTo>
                <a:lnTo>
                  <a:pt x="13" y="128"/>
                </a:lnTo>
                <a:lnTo>
                  <a:pt x="14" y="129"/>
                </a:lnTo>
                <a:lnTo>
                  <a:pt x="14" y="130"/>
                </a:lnTo>
                <a:lnTo>
                  <a:pt x="14" y="132"/>
                </a:lnTo>
                <a:lnTo>
                  <a:pt x="15" y="132"/>
                </a:lnTo>
                <a:lnTo>
                  <a:pt x="15" y="133"/>
                </a:lnTo>
                <a:lnTo>
                  <a:pt x="17" y="133"/>
                </a:lnTo>
                <a:lnTo>
                  <a:pt x="18" y="135"/>
                </a:lnTo>
                <a:lnTo>
                  <a:pt x="20" y="135"/>
                </a:lnTo>
                <a:lnTo>
                  <a:pt x="21" y="136"/>
                </a:lnTo>
                <a:lnTo>
                  <a:pt x="24" y="138"/>
                </a:lnTo>
                <a:lnTo>
                  <a:pt x="27" y="142"/>
                </a:lnTo>
                <a:lnTo>
                  <a:pt x="28" y="142"/>
                </a:lnTo>
                <a:lnTo>
                  <a:pt x="31" y="143"/>
                </a:lnTo>
                <a:lnTo>
                  <a:pt x="33" y="145"/>
                </a:lnTo>
                <a:lnTo>
                  <a:pt x="34" y="146"/>
                </a:lnTo>
                <a:lnTo>
                  <a:pt x="37" y="148"/>
                </a:lnTo>
                <a:lnTo>
                  <a:pt x="38" y="149"/>
                </a:lnTo>
                <a:lnTo>
                  <a:pt x="40" y="150"/>
                </a:lnTo>
                <a:lnTo>
                  <a:pt x="38" y="150"/>
                </a:lnTo>
                <a:lnTo>
                  <a:pt x="40" y="152"/>
                </a:lnTo>
                <a:lnTo>
                  <a:pt x="41" y="153"/>
                </a:lnTo>
                <a:lnTo>
                  <a:pt x="41" y="155"/>
                </a:lnTo>
                <a:lnTo>
                  <a:pt x="43" y="155"/>
                </a:lnTo>
                <a:lnTo>
                  <a:pt x="43" y="156"/>
                </a:lnTo>
                <a:lnTo>
                  <a:pt x="43" y="158"/>
                </a:lnTo>
                <a:lnTo>
                  <a:pt x="43" y="159"/>
                </a:lnTo>
                <a:lnTo>
                  <a:pt x="43" y="160"/>
                </a:lnTo>
                <a:lnTo>
                  <a:pt x="43" y="162"/>
                </a:lnTo>
                <a:lnTo>
                  <a:pt x="41" y="162"/>
                </a:lnTo>
                <a:lnTo>
                  <a:pt x="41" y="163"/>
                </a:lnTo>
                <a:lnTo>
                  <a:pt x="40" y="163"/>
                </a:lnTo>
                <a:lnTo>
                  <a:pt x="40" y="165"/>
                </a:lnTo>
                <a:lnTo>
                  <a:pt x="41" y="165"/>
                </a:lnTo>
                <a:lnTo>
                  <a:pt x="41" y="166"/>
                </a:lnTo>
                <a:lnTo>
                  <a:pt x="43" y="166"/>
                </a:lnTo>
                <a:lnTo>
                  <a:pt x="43" y="168"/>
                </a:lnTo>
                <a:lnTo>
                  <a:pt x="41" y="169"/>
                </a:lnTo>
                <a:lnTo>
                  <a:pt x="41" y="170"/>
                </a:lnTo>
                <a:lnTo>
                  <a:pt x="40" y="170"/>
                </a:lnTo>
                <a:lnTo>
                  <a:pt x="40" y="172"/>
                </a:lnTo>
                <a:lnTo>
                  <a:pt x="38" y="173"/>
                </a:lnTo>
                <a:lnTo>
                  <a:pt x="38" y="175"/>
                </a:lnTo>
                <a:lnTo>
                  <a:pt x="38" y="176"/>
                </a:lnTo>
                <a:lnTo>
                  <a:pt x="40" y="176"/>
                </a:lnTo>
                <a:lnTo>
                  <a:pt x="40" y="178"/>
                </a:lnTo>
                <a:lnTo>
                  <a:pt x="40" y="179"/>
                </a:lnTo>
                <a:lnTo>
                  <a:pt x="40" y="180"/>
                </a:lnTo>
                <a:lnTo>
                  <a:pt x="40" y="182"/>
                </a:lnTo>
                <a:lnTo>
                  <a:pt x="40" y="183"/>
                </a:lnTo>
                <a:lnTo>
                  <a:pt x="40" y="185"/>
                </a:lnTo>
                <a:lnTo>
                  <a:pt x="40" y="186"/>
                </a:lnTo>
                <a:lnTo>
                  <a:pt x="41" y="188"/>
                </a:lnTo>
                <a:lnTo>
                  <a:pt x="43" y="188"/>
                </a:lnTo>
                <a:lnTo>
                  <a:pt x="43" y="189"/>
                </a:lnTo>
                <a:lnTo>
                  <a:pt x="44" y="192"/>
                </a:lnTo>
                <a:lnTo>
                  <a:pt x="44" y="193"/>
                </a:lnTo>
                <a:lnTo>
                  <a:pt x="44" y="195"/>
                </a:lnTo>
                <a:lnTo>
                  <a:pt x="45" y="196"/>
                </a:lnTo>
                <a:lnTo>
                  <a:pt x="47" y="196"/>
                </a:lnTo>
                <a:lnTo>
                  <a:pt x="50" y="198"/>
                </a:lnTo>
                <a:lnTo>
                  <a:pt x="51" y="198"/>
                </a:lnTo>
                <a:lnTo>
                  <a:pt x="51" y="199"/>
                </a:lnTo>
                <a:lnTo>
                  <a:pt x="53" y="200"/>
                </a:lnTo>
                <a:lnTo>
                  <a:pt x="54" y="202"/>
                </a:lnTo>
                <a:lnTo>
                  <a:pt x="55" y="203"/>
                </a:lnTo>
                <a:lnTo>
                  <a:pt x="57" y="203"/>
                </a:lnTo>
                <a:lnTo>
                  <a:pt x="58" y="205"/>
                </a:lnTo>
                <a:lnTo>
                  <a:pt x="60" y="206"/>
                </a:lnTo>
                <a:lnTo>
                  <a:pt x="61" y="206"/>
                </a:lnTo>
                <a:lnTo>
                  <a:pt x="61" y="208"/>
                </a:lnTo>
                <a:lnTo>
                  <a:pt x="63" y="208"/>
                </a:lnTo>
                <a:lnTo>
                  <a:pt x="63" y="206"/>
                </a:lnTo>
                <a:lnTo>
                  <a:pt x="64" y="206"/>
                </a:lnTo>
                <a:lnTo>
                  <a:pt x="65" y="206"/>
                </a:lnTo>
                <a:lnTo>
                  <a:pt x="67" y="206"/>
                </a:lnTo>
                <a:lnTo>
                  <a:pt x="68" y="208"/>
                </a:lnTo>
                <a:lnTo>
                  <a:pt x="70" y="208"/>
                </a:lnTo>
                <a:lnTo>
                  <a:pt x="71" y="208"/>
                </a:lnTo>
                <a:lnTo>
                  <a:pt x="73" y="209"/>
                </a:lnTo>
                <a:lnTo>
                  <a:pt x="73" y="210"/>
                </a:lnTo>
                <a:lnTo>
                  <a:pt x="74" y="209"/>
                </a:lnTo>
                <a:lnTo>
                  <a:pt x="74" y="208"/>
                </a:lnTo>
                <a:lnTo>
                  <a:pt x="75" y="208"/>
                </a:lnTo>
                <a:lnTo>
                  <a:pt x="77" y="206"/>
                </a:lnTo>
                <a:lnTo>
                  <a:pt x="78" y="206"/>
                </a:lnTo>
                <a:lnTo>
                  <a:pt x="80" y="205"/>
                </a:lnTo>
                <a:lnTo>
                  <a:pt x="81" y="206"/>
                </a:lnTo>
                <a:lnTo>
                  <a:pt x="81" y="205"/>
                </a:lnTo>
                <a:lnTo>
                  <a:pt x="83" y="205"/>
                </a:lnTo>
                <a:lnTo>
                  <a:pt x="83" y="206"/>
                </a:lnTo>
                <a:lnTo>
                  <a:pt x="83" y="208"/>
                </a:lnTo>
                <a:lnTo>
                  <a:pt x="84" y="208"/>
                </a:lnTo>
                <a:lnTo>
                  <a:pt x="84" y="209"/>
                </a:lnTo>
                <a:lnTo>
                  <a:pt x="85" y="210"/>
                </a:lnTo>
                <a:lnTo>
                  <a:pt x="87" y="210"/>
                </a:lnTo>
                <a:lnTo>
                  <a:pt x="88" y="210"/>
                </a:lnTo>
                <a:lnTo>
                  <a:pt x="90" y="210"/>
                </a:lnTo>
                <a:lnTo>
                  <a:pt x="90" y="212"/>
                </a:lnTo>
                <a:lnTo>
                  <a:pt x="91" y="213"/>
                </a:lnTo>
                <a:lnTo>
                  <a:pt x="91" y="215"/>
                </a:lnTo>
                <a:lnTo>
                  <a:pt x="93" y="216"/>
                </a:lnTo>
                <a:lnTo>
                  <a:pt x="93" y="218"/>
                </a:lnTo>
                <a:lnTo>
                  <a:pt x="93" y="219"/>
                </a:lnTo>
                <a:lnTo>
                  <a:pt x="94" y="219"/>
                </a:lnTo>
                <a:lnTo>
                  <a:pt x="96" y="219"/>
                </a:lnTo>
                <a:lnTo>
                  <a:pt x="97" y="219"/>
                </a:lnTo>
                <a:lnTo>
                  <a:pt x="98" y="219"/>
                </a:lnTo>
                <a:lnTo>
                  <a:pt x="100" y="219"/>
                </a:lnTo>
                <a:lnTo>
                  <a:pt x="100" y="221"/>
                </a:lnTo>
                <a:lnTo>
                  <a:pt x="101" y="221"/>
                </a:lnTo>
                <a:lnTo>
                  <a:pt x="101" y="222"/>
                </a:lnTo>
                <a:lnTo>
                  <a:pt x="103" y="223"/>
                </a:lnTo>
                <a:lnTo>
                  <a:pt x="103" y="225"/>
                </a:lnTo>
                <a:lnTo>
                  <a:pt x="104" y="225"/>
                </a:lnTo>
                <a:lnTo>
                  <a:pt x="104" y="228"/>
                </a:lnTo>
                <a:lnTo>
                  <a:pt x="106" y="229"/>
                </a:lnTo>
                <a:lnTo>
                  <a:pt x="107" y="229"/>
                </a:lnTo>
                <a:lnTo>
                  <a:pt x="107" y="231"/>
                </a:lnTo>
                <a:lnTo>
                  <a:pt x="107" y="232"/>
                </a:lnTo>
                <a:lnTo>
                  <a:pt x="108" y="233"/>
                </a:lnTo>
                <a:lnTo>
                  <a:pt x="108" y="235"/>
                </a:lnTo>
                <a:lnTo>
                  <a:pt x="110" y="236"/>
                </a:lnTo>
                <a:lnTo>
                  <a:pt x="111" y="236"/>
                </a:lnTo>
                <a:lnTo>
                  <a:pt x="113" y="238"/>
                </a:lnTo>
                <a:lnTo>
                  <a:pt x="113" y="239"/>
                </a:lnTo>
                <a:lnTo>
                  <a:pt x="114" y="241"/>
                </a:lnTo>
                <a:lnTo>
                  <a:pt x="116" y="241"/>
                </a:lnTo>
                <a:lnTo>
                  <a:pt x="117" y="241"/>
                </a:lnTo>
                <a:lnTo>
                  <a:pt x="118" y="242"/>
                </a:lnTo>
                <a:lnTo>
                  <a:pt x="118" y="243"/>
                </a:lnTo>
                <a:lnTo>
                  <a:pt x="118" y="245"/>
                </a:lnTo>
                <a:lnTo>
                  <a:pt x="120" y="245"/>
                </a:lnTo>
                <a:lnTo>
                  <a:pt x="120" y="246"/>
                </a:lnTo>
                <a:lnTo>
                  <a:pt x="121" y="246"/>
                </a:lnTo>
                <a:lnTo>
                  <a:pt x="121" y="248"/>
                </a:lnTo>
                <a:lnTo>
                  <a:pt x="123" y="248"/>
                </a:lnTo>
                <a:lnTo>
                  <a:pt x="124" y="246"/>
                </a:lnTo>
                <a:lnTo>
                  <a:pt x="126" y="246"/>
                </a:lnTo>
                <a:lnTo>
                  <a:pt x="126" y="245"/>
                </a:lnTo>
                <a:lnTo>
                  <a:pt x="127" y="243"/>
                </a:lnTo>
                <a:lnTo>
                  <a:pt x="128" y="245"/>
                </a:lnTo>
                <a:lnTo>
                  <a:pt x="130" y="243"/>
                </a:lnTo>
                <a:lnTo>
                  <a:pt x="131" y="243"/>
                </a:lnTo>
                <a:lnTo>
                  <a:pt x="133" y="245"/>
                </a:lnTo>
                <a:lnTo>
                  <a:pt x="134" y="245"/>
                </a:lnTo>
                <a:lnTo>
                  <a:pt x="136" y="243"/>
                </a:lnTo>
                <a:lnTo>
                  <a:pt x="137" y="243"/>
                </a:lnTo>
                <a:lnTo>
                  <a:pt x="137" y="242"/>
                </a:lnTo>
                <a:lnTo>
                  <a:pt x="138" y="241"/>
                </a:lnTo>
                <a:lnTo>
                  <a:pt x="140" y="239"/>
                </a:lnTo>
                <a:lnTo>
                  <a:pt x="141" y="239"/>
                </a:lnTo>
                <a:lnTo>
                  <a:pt x="141" y="241"/>
                </a:lnTo>
                <a:lnTo>
                  <a:pt x="143" y="241"/>
                </a:lnTo>
                <a:lnTo>
                  <a:pt x="143" y="242"/>
                </a:lnTo>
                <a:lnTo>
                  <a:pt x="144" y="242"/>
                </a:lnTo>
                <a:lnTo>
                  <a:pt x="144" y="243"/>
                </a:lnTo>
                <a:lnTo>
                  <a:pt x="146" y="243"/>
                </a:lnTo>
                <a:lnTo>
                  <a:pt x="147" y="243"/>
                </a:lnTo>
                <a:lnTo>
                  <a:pt x="148" y="243"/>
                </a:lnTo>
                <a:lnTo>
                  <a:pt x="148" y="245"/>
                </a:lnTo>
                <a:lnTo>
                  <a:pt x="150" y="245"/>
                </a:lnTo>
                <a:lnTo>
                  <a:pt x="150" y="243"/>
                </a:lnTo>
                <a:lnTo>
                  <a:pt x="150" y="241"/>
                </a:lnTo>
                <a:lnTo>
                  <a:pt x="151" y="241"/>
                </a:lnTo>
                <a:lnTo>
                  <a:pt x="151" y="239"/>
                </a:lnTo>
                <a:lnTo>
                  <a:pt x="151" y="238"/>
                </a:lnTo>
                <a:lnTo>
                  <a:pt x="151" y="236"/>
                </a:lnTo>
                <a:lnTo>
                  <a:pt x="153" y="236"/>
                </a:lnTo>
                <a:lnTo>
                  <a:pt x="153" y="235"/>
                </a:lnTo>
                <a:lnTo>
                  <a:pt x="154" y="235"/>
                </a:lnTo>
                <a:lnTo>
                  <a:pt x="156" y="235"/>
                </a:lnTo>
                <a:lnTo>
                  <a:pt x="157" y="235"/>
                </a:lnTo>
                <a:lnTo>
                  <a:pt x="158" y="235"/>
                </a:lnTo>
                <a:lnTo>
                  <a:pt x="158" y="236"/>
                </a:lnTo>
                <a:lnTo>
                  <a:pt x="160" y="236"/>
                </a:lnTo>
                <a:lnTo>
                  <a:pt x="161" y="236"/>
                </a:lnTo>
                <a:lnTo>
                  <a:pt x="163" y="236"/>
                </a:lnTo>
                <a:lnTo>
                  <a:pt x="164" y="236"/>
                </a:lnTo>
                <a:lnTo>
                  <a:pt x="164" y="235"/>
                </a:lnTo>
                <a:lnTo>
                  <a:pt x="166" y="235"/>
                </a:lnTo>
                <a:lnTo>
                  <a:pt x="167" y="235"/>
                </a:lnTo>
                <a:lnTo>
                  <a:pt x="168" y="235"/>
                </a:lnTo>
                <a:lnTo>
                  <a:pt x="170" y="233"/>
                </a:lnTo>
                <a:lnTo>
                  <a:pt x="170" y="232"/>
                </a:lnTo>
                <a:lnTo>
                  <a:pt x="170" y="231"/>
                </a:lnTo>
                <a:lnTo>
                  <a:pt x="171" y="231"/>
                </a:lnTo>
                <a:lnTo>
                  <a:pt x="171" y="232"/>
                </a:lnTo>
                <a:lnTo>
                  <a:pt x="173" y="232"/>
                </a:lnTo>
                <a:lnTo>
                  <a:pt x="174" y="233"/>
                </a:lnTo>
                <a:lnTo>
                  <a:pt x="174" y="235"/>
                </a:lnTo>
                <a:lnTo>
                  <a:pt x="174" y="236"/>
                </a:lnTo>
                <a:lnTo>
                  <a:pt x="176" y="238"/>
                </a:lnTo>
                <a:lnTo>
                  <a:pt x="177" y="238"/>
                </a:lnTo>
                <a:lnTo>
                  <a:pt x="177" y="239"/>
                </a:lnTo>
                <a:lnTo>
                  <a:pt x="176" y="241"/>
                </a:lnTo>
                <a:lnTo>
                  <a:pt x="174" y="242"/>
                </a:lnTo>
                <a:lnTo>
                  <a:pt x="173" y="243"/>
                </a:lnTo>
                <a:lnTo>
                  <a:pt x="171" y="245"/>
                </a:lnTo>
                <a:lnTo>
                  <a:pt x="171" y="246"/>
                </a:lnTo>
                <a:lnTo>
                  <a:pt x="170" y="246"/>
                </a:lnTo>
                <a:lnTo>
                  <a:pt x="170" y="248"/>
                </a:lnTo>
                <a:lnTo>
                  <a:pt x="170" y="249"/>
                </a:lnTo>
                <a:lnTo>
                  <a:pt x="170" y="252"/>
                </a:lnTo>
                <a:lnTo>
                  <a:pt x="170" y="253"/>
                </a:lnTo>
                <a:lnTo>
                  <a:pt x="170" y="255"/>
                </a:lnTo>
                <a:lnTo>
                  <a:pt x="171" y="255"/>
                </a:lnTo>
                <a:lnTo>
                  <a:pt x="173" y="255"/>
                </a:lnTo>
                <a:lnTo>
                  <a:pt x="173" y="256"/>
                </a:lnTo>
                <a:lnTo>
                  <a:pt x="174" y="256"/>
                </a:lnTo>
                <a:lnTo>
                  <a:pt x="174" y="258"/>
                </a:lnTo>
                <a:lnTo>
                  <a:pt x="176" y="258"/>
                </a:lnTo>
                <a:lnTo>
                  <a:pt x="176" y="259"/>
                </a:lnTo>
                <a:lnTo>
                  <a:pt x="176" y="261"/>
                </a:lnTo>
                <a:lnTo>
                  <a:pt x="177" y="259"/>
                </a:lnTo>
                <a:lnTo>
                  <a:pt x="178" y="259"/>
                </a:lnTo>
                <a:lnTo>
                  <a:pt x="178" y="261"/>
                </a:lnTo>
                <a:lnTo>
                  <a:pt x="180" y="262"/>
                </a:lnTo>
                <a:lnTo>
                  <a:pt x="180" y="261"/>
                </a:lnTo>
                <a:lnTo>
                  <a:pt x="181" y="259"/>
                </a:lnTo>
                <a:lnTo>
                  <a:pt x="181" y="258"/>
                </a:lnTo>
                <a:lnTo>
                  <a:pt x="183" y="258"/>
                </a:lnTo>
                <a:lnTo>
                  <a:pt x="184" y="256"/>
                </a:lnTo>
                <a:lnTo>
                  <a:pt x="186" y="256"/>
                </a:lnTo>
                <a:lnTo>
                  <a:pt x="187" y="256"/>
                </a:lnTo>
                <a:lnTo>
                  <a:pt x="188" y="255"/>
                </a:lnTo>
                <a:lnTo>
                  <a:pt x="188" y="253"/>
                </a:lnTo>
                <a:lnTo>
                  <a:pt x="190" y="253"/>
                </a:lnTo>
                <a:lnTo>
                  <a:pt x="191" y="255"/>
                </a:lnTo>
                <a:lnTo>
                  <a:pt x="193" y="255"/>
                </a:lnTo>
                <a:lnTo>
                  <a:pt x="193" y="256"/>
                </a:lnTo>
                <a:lnTo>
                  <a:pt x="194" y="258"/>
                </a:lnTo>
                <a:lnTo>
                  <a:pt x="196" y="258"/>
                </a:lnTo>
                <a:lnTo>
                  <a:pt x="196" y="259"/>
                </a:lnTo>
                <a:lnTo>
                  <a:pt x="196" y="261"/>
                </a:lnTo>
                <a:lnTo>
                  <a:pt x="197" y="262"/>
                </a:lnTo>
                <a:lnTo>
                  <a:pt x="197" y="263"/>
                </a:lnTo>
                <a:lnTo>
                  <a:pt x="198" y="265"/>
                </a:lnTo>
                <a:lnTo>
                  <a:pt x="200" y="265"/>
                </a:lnTo>
                <a:lnTo>
                  <a:pt x="201" y="266"/>
                </a:lnTo>
                <a:lnTo>
                  <a:pt x="203" y="266"/>
                </a:lnTo>
                <a:lnTo>
                  <a:pt x="203" y="265"/>
                </a:lnTo>
                <a:lnTo>
                  <a:pt x="204" y="265"/>
                </a:lnTo>
                <a:lnTo>
                  <a:pt x="206" y="265"/>
                </a:lnTo>
                <a:lnTo>
                  <a:pt x="206" y="266"/>
                </a:lnTo>
                <a:lnTo>
                  <a:pt x="207" y="266"/>
                </a:lnTo>
                <a:lnTo>
                  <a:pt x="210" y="266"/>
                </a:lnTo>
                <a:lnTo>
                  <a:pt x="210" y="268"/>
                </a:lnTo>
                <a:lnTo>
                  <a:pt x="213" y="268"/>
                </a:lnTo>
                <a:lnTo>
                  <a:pt x="214" y="268"/>
                </a:lnTo>
                <a:lnTo>
                  <a:pt x="216" y="266"/>
                </a:lnTo>
                <a:lnTo>
                  <a:pt x="217" y="266"/>
                </a:lnTo>
                <a:lnTo>
                  <a:pt x="218" y="265"/>
                </a:lnTo>
                <a:lnTo>
                  <a:pt x="220" y="263"/>
                </a:lnTo>
                <a:lnTo>
                  <a:pt x="220" y="262"/>
                </a:lnTo>
                <a:lnTo>
                  <a:pt x="220" y="261"/>
                </a:lnTo>
                <a:lnTo>
                  <a:pt x="220" y="259"/>
                </a:lnTo>
                <a:lnTo>
                  <a:pt x="218" y="258"/>
                </a:lnTo>
                <a:lnTo>
                  <a:pt x="218" y="256"/>
                </a:lnTo>
                <a:lnTo>
                  <a:pt x="217" y="255"/>
                </a:lnTo>
                <a:lnTo>
                  <a:pt x="217" y="253"/>
                </a:lnTo>
                <a:lnTo>
                  <a:pt x="217" y="252"/>
                </a:lnTo>
                <a:lnTo>
                  <a:pt x="218" y="252"/>
                </a:lnTo>
                <a:lnTo>
                  <a:pt x="220" y="251"/>
                </a:lnTo>
                <a:lnTo>
                  <a:pt x="221" y="249"/>
                </a:lnTo>
                <a:lnTo>
                  <a:pt x="223" y="249"/>
                </a:lnTo>
                <a:lnTo>
                  <a:pt x="224" y="249"/>
                </a:lnTo>
                <a:lnTo>
                  <a:pt x="224" y="248"/>
                </a:lnTo>
                <a:lnTo>
                  <a:pt x="226" y="248"/>
                </a:lnTo>
                <a:lnTo>
                  <a:pt x="227" y="248"/>
                </a:lnTo>
                <a:lnTo>
                  <a:pt x="228" y="248"/>
                </a:lnTo>
                <a:lnTo>
                  <a:pt x="230" y="248"/>
                </a:lnTo>
                <a:lnTo>
                  <a:pt x="233" y="246"/>
                </a:lnTo>
                <a:lnTo>
                  <a:pt x="234" y="246"/>
                </a:lnTo>
                <a:lnTo>
                  <a:pt x="236" y="248"/>
                </a:lnTo>
                <a:lnTo>
                  <a:pt x="237" y="246"/>
                </a:lnTo>
                <a:lnTo>
                  <a:pt x="239" y="246"/>
                </a:lnTo>
                <a:lnTo>
                  <a:pt x="240" y="246"/>
                </a:lnTo>
                <a:lnTo>
                  <a:pt x="241" y="245"/>
                </a:lnTo>
                <a:lnTo>
                  <a:pt x="243" y="245"/>
                </a:lnTo>
                <a:lnTo>
                  <a:pt x="244" y="245"/>
                </a:lnTo>
                <a:lnTo>
                  <a:pt x="246" y="243"/>
                </a:lnTo>
                <a:lnTo>
                  <a:pt x="247" y="243"/>
                </a:lnTo>
                <a:lnTo>
                  <a:pt x="247" y="245"/>
                </a:lnTo>
                <a:lnTo>
                  <a:pt x="249" y="246"/>
                </a:lnTo>
                <a:lnTo>
                  <a:pt x="249" y="248"/>
                </a:lnTo>
                <a:lnTo>
                  <a:pt x="249" y="249"/>
                </a:lnTo>
                <a:lnTo>
                  <a:pt x="249" y="251"/>
                </a:lnTo>
                <a:lnTo>
                  <a:pt x="249" y="252"/>
                </a:lnTo>
                <a:lnTo>
                  <a:pt x="247" y="253"/>
                </a:lnTo>
                <a:lnTo>
                  <a:pt x="247" y="255"/>
                </a:lnTo>
                <a:lnTo>
                  <a:pt x="246" y="255"/>
                </a:lnTo>
                <a:lnTo>
                  <a:pt x="246" y="256"/>
                </a:lnTo>
                <a:lnTo>
                  <a:pt x="247" y="258"/>
                </a:lnTo>
                <a:lnTo>
                  <a:pt x="249" y="258"/>
                </a:lnTo>
                <a:lnTo>
                  <a:pt x="250" y="259"/>
                </a:lnTo>
                <a:lnTo>
                  <a:pt x="251" y="259"/>
                </a:lnTo>
                <a:lnTo>
                  <a:pt x="253" y="259"/>
                </a:lnTo>
                <a:lnTo>
                  <a:pt x="253" y="261"/>
                </a:lnTo>
                <a:lnTo>
                  <a:pt x="254" y="261"/>
                </a:lnTo>
                <a:lnTo>
                  <a:pt x="256" y="261"/>
                </a:lnTo>
                <a:lnTo>
                  <a:pt x="256" y="262"/>
                </a:lnTo>
                <a:lnTo>
                  <a:pt x="257" y="262"/>
                </a:lnTo>
                <a:lnTo>
                  <a:pt x="259" y="262"/>
                </a:lnTo>
                <a:lnTo>
                  <a:pt x="259" y="263"/>
                </a:lnTo>
                <a:lnTo>
                  <a:pt x="260" y="263"/>
                </a:lnTo>
                <a:lnTo>
                  <a:pt x="261" y="263"/>
                </a:lnTo>
                <a:lnTo>
                  <a:pt x="263" y="263"/>
                </a:lnTo>
                <a:lnTo>
                  <a:pt x="264" y="263"/>
                </a:lnTo>
                <a:lnTo>
                  <a:pt x="264" y="265"/>
                </a:lnTo>
                <a:lnTo>
                  <a:pt x="266" y="265"/>
                </a:lnTo>
                <a:lnTo>
                  <a:pt x="267" y="266"/>
                </a:lnTo>
                <a:lnTo>
                  <a:pt x="269" y="266"/>
                </a:lnTo>
                <a:lnTo>
                  <a:pt x="269" y="268"/>
                </a:lnTo>
                <a:lnTo>
                  <a:pt x="269" y="269"/>
                </a:lnTo>
                <a:lnTo>
                  <a:pt x="270" y="269"/>
                </a:lnTo>
                <a:lnTo>
                  <a:pt x="270" y="271"/>
                </a:lnTo>
                <a:lnTo>
                  <a:pt x="271" y="272"/>
                </a:lnTo>
                <a:lnTo>
                  <a:pt x="271" y="273"/>
                </a:lnTo>
                <a:lnTo>
                  <a:pt x="276" y="273"/>
                </a:lnTo>
                <a:lnTo>
                  <a:pt x="277" y="275"/>
                </a:lnTo>
                <a:lnTo>
                  <a:pt x="279" y="275"/>
                </a:lnTo>
                <a:lnTo>
                  <a:pt x="280" y="275"/>
                </a:lnTo>
                <a:lnTo>
                  <a:pt x="281" y="275"/>
                </a:lnTo>
                <a:lnTo>
                  <a:pt x="284" y="275"/>
                </a:lnTo>
                <a:lnTo>
                  <a:pt x="286" y="275"/>
                </a:lnTo>
                <a:lnTo>
                  <a:pt x="286" y="273"/>
                </a:lnTo>
                <a:lnTo>
                  <a:pt x="287" y="273"/>
                </a:lnTo>
                <a:lnTo>
                  <a:pt x="287" y="272"/>
                </a:lnTo>
                <a:lnTo>
                  <a:pt x="289" y="272"/>
                </a:lnTo>
                <a:lnTo>
                  <a:pt x="290" y="271"/>
                </a:lnTo>
                <a:lnTo>
                  <a:pt x="290" y="269"/>
                </a:lnTo>
                <a:lnTo>
                  <a:pt x="291" y="269"/>
                </a:lnTo>
                <a:lnTo>
                  <a:pt x="293" y="268"/>
                </a:lnTo>
                <a:lnTo>
                  <a:pt x="293" y="266"/>
                </a:lnTo>
                <a:lnTo>
                  <a:pt x="293" y="265"/>
                </a:lnTo>
                <a:lnTo>
                  <a:pt x="294" y="263"/>
                </a:lnTo>
                <a:lnTo>
                  <a:pt x="293" y="263"/>
                </a:lnTo>
                <a:lnTo>
                  <a:pt x="294" y="262"/>
                </a:lnTo>
                <a:lnTo>
                  <a:pt x="293" y="262"/>
                </a:lnTo>
                <a:lnTo>
                  <a:pt x="293" y="261"/>
                </a:lnTo>
                <a:lnTo>
                  <a:pt x="293" y="259"/>
                </a:lnTo>
                <a:lnTo>
                  <a:pt x="294" y="258"/>
                </a:lnTo>
                <a:lnTo>
                  <a:pt x="296" y="258"/>
                </a:lnTo>
                <a:lnTo>
                  <a:pt x="296" y="256"/>
                </a:lnTo>
                <a:lnTo>
                  <a:pt x="297" y="256"/>
                </a:lnTo>
                <a:lnTo>
                  <a:pt x="299" y="255"/>
                </a:lnTo>
                <a:lnTo>
                  <a:pt x="300" y="255"/>
                </a:lnTo>
                <a:lnTo>
                  <a:pt x="300" y="253"/>
                </a:lnTo>
                <a:lnTo>
                  <a:pt x="301" y="253"/>
                </a:lnTo>
                <a:lnTo>
                  <a:pt x="303" y="253"/>
                </a:lnTo>
                <a:lnTo>
                  <a:pt x="304" y="253"/>
                </a:lnTo>
                <a:lnTo>
                  <a:pt x="306" y="253"/>
                </a:lnTo>
                <a:lnTo>
                  <a:pt x="306" y="252"/>
                </a:lnTo>
                <a:lnTo>
                  <a:pt x="307" y="252"/>
                </a:lnTo>
                <a:lnTo>
                  <a:pt x="307" y="251"/>
                </a:lnTo>
                <a:lnTo>
                  <a:pt x="309" y="251"/>
                </a:lnTo>
                <a:lnTo>
                  <a:pt x="309" y="249"/>
                </a:lnTo>
                <a:lnTo>
                  <a:pt x="310" y="249"/>
                </a:lnTo>
                <a:lnTo>
                  <a:pt x="311" y="249"/>
                </a:lnTo>
                <a:lnTo>
                  <a:pt x="313" y="248"/>
                </a:lnTo>
                <a:lnTo>
                  <a:pt x="313" y="246"/>
                </a:lnTo>
                <a:lnTo>
                  <a:pt x="314" y="246"/>
                </a:lnTo>
                <a:lnTo>
                  <a:pt x="314" y="245"/>
                </a:lnTo>
                <a:lnTo>
                  <a:pt x="314" y="243"/>
                </a:lnTo>
                <a:lnTo>
                  <a:pt x="314" y="242"/>
                </a:lnTo>
                <a:lnTo>
                  <a:pt x="316" y="242"/>
                </a:lnTo>
                <a:lnTo>
                  <a:pt x="316" y="243"/>
                </a:lnTo>
                <a:lnTo>
                  <a:pt x="317" y="243"/>
                </a:lnTo>
                <a:lnTo>
                  <a:pt x="319" y="243"/>
                </a:lnTo>
                <a:lnTo>
                  <a:pt x="319" y="242"/>
                </a:lnTo>
                <a:lnTo>
                  <a:pt x="320" y="242"/>
                </a:lnTo>
                <a:lnTo>
                  <a:pt x="321" y="243"/>
                </a:lnTo>
                <a:lnTo>
                  <a:pt x="323" y="243"/>
                </a:lnTo>
                <a:lnTo>
                  <a:pt x="324" y="245"/>
                </a:lnTo>
                <a:lnTo>
                  <a:pt x="326" y="245"/>
                </a:lnTo>
                <a:lnTo>
                  <a:pt x="327" y="246"/>
                </a:lnTo>
                <a:lnTo>
                  <a:pt x="329" y="248"/>
                </a:lnTo>
                <a:lnTo>
                  <a:pt x="330" y="249"/>
                </a:lnTo>
                <a:lnTo>
                  <a:pt x="331" y="249"/>
                </a:lnTo>
                <a:lnTo>
                  <a:pt x="331" y="248"/>
                </a:lnTo>
                <a:lnTo>
                  <a:pt x="333" y="248"/>
                </a:lnTo>
                <a:lnTo>
                  <a:pt x="333" y="246"/>
                </a:lnTo>
              </a:path>
            </a:pathLst>
          </a:custGeom>
          <a:solidFill>
            <a:schemeClr val="hlink"/>
          </a:solidFill>
          <a:ln w="3175" cmpd="sng">
            <a:solidFill>
              <a:srgbClr val="808080"/>
            </a:solidFill>
            <a:prstDash val="solid"/>
            <a:round/>
            <a:headEnd/>
            <a:tailEnd/>
          </a:ln>
        </p:spPr>
        <p:txBody>
          <a:bodyPr/>
          <a:lstStyle/>
          <a:p>
            <a:endParaRPr lang="en-US"/>
          </a:p>
        </p:txBody>
      </p:sp>
      <p:sp>
        <p:nvSpPr>
          <p:cNvPr id="14748" name="Freeform 1012"/>
          <p:cNvSpPr>
            <a:spLocks/>
          </p:cNvSpPr>
          <p:nvPr/>
        </p:nvSpPr>
        <p:spPr bwMode="auto">
          <a:xfrm>
            <a:off x="3355975" y="2908300"/>
            <a:ext cx="458788" cy="269875"/>
          </a:xfrm>
          <a:custGeom>
            <a:avLst/>
            <a:gdLst>
              <a:gd name="T0" fmla="*/ 224 w 387"/>
              <a:gd name="T1" fmla="*/ 303 h 313"/>
              <a:gd name="T2" fmla="*/ 230 w 387"/>
              <a:gd name="T3" fmla="*/ 296 h 313"/>
              <a:gd name="T4" fmla="*/ 237 w 387"/>
              <a:gd name="T5" fmla="*/ 289 h 313"/>
              <a:gd name="T6" fmla="*/ 241 w 387"/>
              <a:gd name="T7" fmla="*/ 279 h 313"/>
              <a:gd name="T8" fmla="*/ 241 w 387"/>
              <a:gd name="T9" fmla="*/ 270 h 313"/>
              <a:gd name="T10" fmla="*/ 249 w 387"/>
              <a:gd name="T11" fmla="*/ 265 h 313"/>
              <a:gd name="T12" fmla="*/ 246 w 387"/>
              <a:gd name="T13" fmla="*/ 255 h 313"/>
              <a:gd name="T14" fmla="*/ 254 w 387"/>
              <a:gd name="T15" fmla="*/ 247 h 313"/>
              <a:gd name="T16" fmla="*/ 263 w 387"/>
              <a:gd name="T17" fmla="*/ 242 h 313"/>
              <a:gd name="T18" fmla="*/ 273 w 387"/>
              <a:gd name="T19" fmla="*/ 249 h 313"/>
              <a:gd name="T20" fmla="*/ 283 w 387"/>
              <a:gd name="T21" fmla="*/ 253 h 313"/>
              <a:gd name="T22" fmla="*/ 293 w 387"/>
              <a:gd name="T23" fmla="*/ 247 h 313"/>
              <a:gd name="T24" fmla="*/ 303 w 387"/>
              <a:gd name="T25" fmla="*/ 245 h 313"/>
              <a:gd name="T26" fmla="*/ 314 w 387"/>
              <a:gd name="T27" fmla="*/ 252 h 313"/>
              <a:gd name="T28" fmla="*/ 326 w 387"/>
              <a:gd name="T29" fmla="*/ 256 h 313"/>
              <a:gd name="T30" fmla="*/ 336 w 387"/>
              <a:gd name="T31" fmla="*/ 256 h 313"/>
              <a:gd name="T32" fmla="*/ 346 w 387"/>
              <a:gd name="T33" fmla="*/ 255 h 313"/>
              <a:gd name="T34" fmla="*/ 356 w 387"/>
              <a:gd name="T35" fmla="*/ 256 h 313"/>
              <a:gd name="T36" fmla="*/ 366 w 387"/>
              <a:gd name="T37" fmla="*/ 249 h 313"/>
              <a:gd name="T38" fmla="*/ 374 w 387"/>
              <a:gd name="T39" fmla="*/ 246 h 313"/>
              <a:gd name="T40" fmla="*/ 386 w 387"/>
              <a:gd name="T41" fmla="*/ 245 h 313"/>
              <a:gd name="T42" fmla="*/ 383 w 387"/>
              <a:gd name="T43" fmla="*/ 243 h 313"/>
              <a:gd name="T44" fmla="*/ 373 w 387"/>
              <a:gd name="T45" fmla="*/ 243 h 313"/>
              <a:gd name="T46" fmla="*/ 366 w 387"/>
              <a:gd name="T47" fmla="*/ 243 h 313"/>
              <a:gd name="T48" fmla="*/ 359 w 387"/>
              <a:gd name="T49" fmla="*/ 242 h 313"/>
              <a:gd name="T50" fmla="*/ 349 w 387"/>
              <a:gd name="T51" fmla="*/ 239 h 313"/>
              <a:gd name="T52" fmla="*/ 342 w 387"/>
              <a:gd name="T53" fmla="*/ 233 h 313"/>
              <a:gd name="T54" fmla="*/ 333 w 387"/>
              <a:gd name="T55" fmla="*/ 220 h 313"/>
              <a:gd name="T56" fmla="*/ 326 w 387"/>
              <a:gd name="T57" fmla="*/ 207 h 313"/>
              <a:gd name="T58" fmla="*/ 322 w 387"/>
              <a:gd name="T59" fmla="*/ 195 h 313"/>
              <a:gd name="T60" fmla="*/ 317 w 387"/>
              <a:gd name="T61" fmla="*/ 187 h 313"/>
              <a:gd name="T62" fmla="*/ 277 w 387"/>
              <a:gd name="T63" fmla="*/ 182 h 313"/>
              <a:gd name="T64" fmla="*/ 270 w 387"/>
              <a:gd name="T65" fmla="*/ 179 h 313"/>
              <a:gd name="T66" fmla="*/ 263 w 387"/>
              <a:gd name="T67" fmla="*/ 173 h 313"/>
              <a:gd name="T68" fmla="*/ 254 w 387"/>
              <a:gd name="T69" fmla="*/ 166 h 313"/>
              <a:gd name="T70" fmla="*/ 241 w 387"/>
              <a:gd name="T71" fmla="*/ 155 h 313"/>
              <a:gd name="T72" fmla="*/ 226 w 387"/>
              <a:gd name="T73" fmla="*/ 140 h 313"/>
              <a:gd name="T74" fmla="*/ 209 w 387"/>
              <a:gd name="T75" fmla="*/ 124 h 313"/>
              <a:gd name="T76" fmla="*/ 196 w 387"/>
              <a:gd name="T77" fmla="*/ 114 h 313"/>
              <a:gd name="T78" fmla="*/ 187 w 387"/>
              <a:gd name="T79" fmla="*/ 109 h 313"/>
              <a:gd name="T80" fmla="*/ 174 w 387"/>
              <a:gd name="T81" fmla="*/ 99 h 313"/>
              <a:gd name="T82" fmla="*/ 160 w 387"/>
              <a:gd name="T83" fmla="*/ 89 h 313"/>
              <a:gd name="T84" fmla="*/ 130 w 387"/>
              <a:gd name="T85" fmla="*/ 73 h 313"/>
              <a:gd name="T86" fmla="*/ 111 w 387"/>
              <a:gd name="T87" fmla="*/ 60 h 313"/>
              <a:gd name="T88" fmla="*/ 97 w 387"/>
              <a:gd name="T89" fmla="*/ 50 h 313"/>
              <a:gd name="T90" fmla="*/ 84 w 387"/>
              <a:gd name="T91" fmla="*/ 40 h 313"/>
              <a:gd name="T92" fmla="*/ 66 w 387"/>
              <a:gd name="T93" fmla="*/ 26 h 313"/>
              <a:gd name="T94" fmla="*/ 54 w 387"/>
              <a:gd name="T95" fmla="*/ 17 h 313"/>
              <a:gd name="T96" fmla="*/ 43 w 387"/>
              <a:gd name="T97" fmla="*/ 7 h 313"/>
              <a:gd name="T98" fmla="*/ 26 w 387"/>
              <a:gd name="T99" fmla="*/ 7 h 313"/>
              <a:gd name="T100" fmla="*/ 20 w 387"/>
              <a:gd name="T101" fmla="*/ 17 h 313"/>
              <a:gd name="T102" fmla="*/ 17 w 387"/>
              <a:gd name="T103" fmla="*/ 24 h 313"/>
              <a:gd name="T104" fmla="*/ 11 w 387"/>
              <a:gd name="T105" fmla="*/ 32 h 313"/>
              <a:gd name="T106" fmla="*/ 6 w 387"/>
              <a:gd name="T107" fmla="*/ 37 h 313"/>
              <a:gd name="T108" fmla="*/ 8 w 387"/>
              <a:gd name="T109" fmla="*/ 44 h 313"/>
              <a:gd name="T110" fmla="*/ 4 w 387"/>
              <a:gd name="T111" fmla="*/ 43 h 313"/>
              <a:gd name="T112" fmla="*/ 1 w 387"/>
              <a:gd name="T113" fmla="*/ 50 h 313"/>
              <a:gd name="T114" fmla="*/ 1 w 387"/>
              <a:gd name="T115" fmla="*/ 54 h 313"/>
              <a:gd name="T116" fmla="*/ 8 w 387"/>
              <a:gd name="T117" fmla="*/ 63 h 31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87"/>
              <a:gd name="T178" fmla="*/ 0 h 313"/>
              <a:gd name="T179" fmla="*/ 387 w 387"/>
              <a:gd name="T180" fmla="*/ 313 h 31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87" h="313">
                <a:moveTo>
                  <a:pt x="223" y="313"/>
                </a:moveTo>
                <a:lnTo>
                  <a:pt x="224" y="312"/>
                </a:lnTo>
                <a:lnTo>
                  <a:pt x="224" y="310"/>
                </a:lnTo>
                <a:lnTo>
                  <a:pt x="224" y="309"/>
                </a:lnTo>
                <a:lnTo>
                  <a:pt x="226" y="308"/>
                </a:lnTo>
                <a:lnTo>
                  <a:pt x="226" y="306"/>
                </a:lnTo>
                <a:lnTo>
                  <a:pt x="224" y="305"/>
                </a:lnTo>
                <a:lnTo>
                  <a:pt x="224" y="303"/>
                </a:lnTo>
                <a:lnTo>
                  <a:pt x="224" y="302"/>
                </a:lnTo>
                <a:lnTo>
                  <a:pt x="226" y="302"/>
                </a:lnTo>
                <a:lnTo>
                  <a:pt x="226" y="300"/>
                </a:lnTo>
                <a:lnTo>
                  <a:pt x="227" y="300"/>
                </a:lnTo>
                <a:lnTo>
                  <a:pt x="227" y="299"/>
                </a:lnTo>
                <a:lnTo>
                  <a:pt x="229" y="298"/>
                </a:lnTo>
                <a:lnTo>
                  <a:pt x="230" y="298"/>
                </a:lnTo>
                <a:lnTo>
                  <a:pt x="230" y="296"/>
                </a:lnTo>
                <a:lnTo>
                  <a:pt x="230" y="295"/>
                </a:lnTo>
                <a:lnTo>
                  <a:pt x="231" y="295"/>
                </a:lnTo>
                <a:lnTo>
                  <a:pt x="233" y="293"/>
                </a:lnTo>
                <a:lnTo>
                  <a:pt x="234" y="293"/>
                </a:lnTo>
                <a:lnTo>
                  <a:pt x="234" y="292"/>
                </a:lnTo>
                <a:lnTo>
                  <a:pt x="236" y="290"/>
                </a:lnTo>
                <a:lnTo>
                  <a:pt x="237" y="290"/>
                </a:lnTo>
                <a:lnTo>
                  <a:pt x="237" y="289"/>
                </a:lnTo>
                <a:lnTo>
                  <a:pt x="239" y="289"/>
                </a:lnTo>
                <a:lnTo>
                  <a:pt x="240" y="288"/>
                </a:lnTo>
                <a:lnTo>
                  <a:pt x="240" y="286"/>
                </a:lnTo>
                <a:lnTo>
                  <a:pt x="240" y="285"/>
                </a:lnTo>
                <a:lnTo>
                  <a:pt x="240" y="283"/>
                </a:lnTo>
                <a:lnTo>
                  <a:pt x="240" y="282"/>
                </a:lnTo>
                <a:lnTo>
                  <a:pt x="240" y="280"/>
                </a:lnTo>
                <a:lnTo>
                  <a:pt x="241" y="279"/>
                </a:lnTo>
                <a:lnTo>
                  <a:pt x="241" y="277"/>
                </a:lnTo>
                <a:lnTo>
                  <a:pt x="241" y="276"/>
                </a:lnTo>
                <a:lnTo>
                  <a:pt x="240" y="276"/>
                </a:lnTo>
                <a:lnTo>
                  <a:pt x="241" y="276"/>
                </a:lnTo>
                <a:lnTo>
                  <a:pt x="241" y="275"/>
                </a:lnTo>
                <a:lnTo>
                  <a:pt x="241" y="273"/>
                </a:lnTo>
                <a:lnTo>
                  <a:pt x="241" y="272"/>
                </a:lnTo>
                <a:lnTo>
                  <a:pt x="241" y="270"/>
                </a:lnTo>
                <a:lnTo>
                  <a:pt x="243" y="269"/>
                </a:lnTo>
                <a:lnTo>
                  <a:pt x="244" y="269"/>
                </a:lnTo>
                <a:lnTo>
                  <a:pt x="244" y="267"/>
                </a:lnTo>
                <a:lnTo>
                  <a:pt x="246" y="267"/>
                </a:lnTo>
                <a:lnTo>
                  <a:pt x="247" y="267"/>
                </a:lnTo>
                <a:lnTo>
                  <a:pt x="249" y="267"/>
                </a:lnTo>
                <a:lnTo>
                  <a:pt x="249" y="266"/>
                </a:lnTo>
                <a:lnTo>
                  <a:pt x="249" y="265"/>
                </a:lnTo>
                <a:lnTo>
                  <a:pt x="249" y="263"/>
                </a:lnTo>
                <a:lnTo>
                  <a:pt x="249" y="262"/>
                </a:lnTo>
                <a:lnTo>
                  <a:pt x="247" y="260"/>
                </a:lnTo>
                <a:lnTo>
                  <a:pt x="246" y="259"/>
                </a:lnTo>
                <a:lnTo>
                  <a:pt x="246" y="256"/>
                </a:lnTo>
                <a:lnTo>
                  <a:pt x="244" y="256"/>
                </a:lnTo>
                <a:lnTo>
                  <a:pt x="246" y="256"/>
                </a:lnTo>
                <a:lnTo>
                  <a:pt x="246" y="255"/>
                </a:lnTo>
                <a:lnTo>
                  <a:pt x="247" y="255"/>
                </a:lnTo>
                <a:lnTo>
                  <a:pt x="249" y="253"/>
                </a:lnTo>
                <a:lnTo>
                  <a:pt x="249" y="252"/>
                </a:lnTo>
                <a:lnTo>
                  <a:pt x="249" y="250"/>
                </a:lnTo>
                <a:lnTo>
                  <a:pt x="250" y="249"/>
                </a:lnTo>
                <a:lnTo>
                  <a:pt x="251" y="249"/>
                </a:lnTo>
                <a:lnTo>
                  <a:pt x="253" y="249"/>
                </a:lnTo>
                <a:lnTo>
                  <a:pt x="254" y="247"/>
                </a:lnTo>
                <a:lnTo>
                  <a:pt x="254" y="246"/>
                </a:lnTo>
                <a:lnTo>
                  <a:pt x="256" y="246"/>
                </a:lnTo>
                <a:lnTo>
                  <a:pt x="257" y="246"/>
                </a:lnTo>
                <a:lnTo>
                  <a:pt x="259" y="245"/>
                </a:lnTo>
                <a:lnTo>
                  <a:pt x="260" y="245"/>
                </a:lnTo>
                <a:lnTo>
                  <a:pt x="260" y="243"/>
                </a:lnTo>
                <a:lnTo>
                  <a:pt x="261" y="242"/>
                </a:lnTo>
                <a:lnTo>
                  <a:pt x="263" y="242"/>
                </a:lnTo>
                <a:lnTo>
                  <a:pt x="264" y="242"/>
                </a:lnTo>
                <a:lnTo>
                  <a:pt x="266" y="242"/>
                </a:lnTo>
                <a:lnTo>
                  <a:pt x="266" y="243"/>
                </a:lnTo>
                <a:lnTo>
                  <a:pt x="267" y="245"/>
                </a:lnTo>
                <a:lnTo>
                  <a:pt x="269" y="247"/>
                </a:lnTo>
                <a:lnTo>
                  <a:pt x="270" y="247"/>
                </a:lnTo>
                <a:lnTo>
                  <a:pt x="272" y="249"/>
                </a:lnTo>
                <a:lnTo>
                  <a:pt x="273" y="249"/>
                </a:lnTo>
                <a:lnTo>
                  <a:pt x="273" y="250"/>
                </a:lnTo>
                <a:lnTo>
                  <a:pt x="274" y="250"/>
                </a:lnTo>
                <a:lnTo>
                  <a:pt x="276" y="250"/>
                </a:lnTo>
                <a:lnTo>
                  <a:pt x="277" y="250"/>
                </a:lnTo>
                <a:lnTo>
                  <a:pt x="279" y="252"/>
                </a:lnTo>
                <a:lnTo>
                  <a:pt x="280" y="252"/>
                </a:lnTo>
                <a:lnTo>
                  <a:pt x="282" y="253"/>
                </a:lnTo>
                <a:lnTo>
                  <a:pt x="283" y="253"/>
                </a:lnTo>
                <a:lnTo>
                  <a:pt x="284" y="253"/>
                </a:lnTo>
                <a:lnTo>
                  <a:pt x="286" y="252"/>
                </a:lnTo>
                <a:lnTo>
                  <a:pt x="287" y="252"/>
                </a:lnTo>
                <a:lnTo>
                  <a:pt x="289" y="252"/>
                </a:lnTo>
                <a:lnTo>
                  <a:pt x="289" y="250"/>
                </a:lnTo>
                <a:lnTo>
                  <a:pt x="290" y="250"/>
                </a:lnTo>
                <a:lnTo>
                  <a:pt x="292" y="249"/>
                </a:lnTo>
                <a:lnTo>
                  <a:pt x="293" y="247"/>
                </a:lnTo>
                <a:lnTo>
                  <a:pt x="293" y="246"/>
                </a:lnTo>
                <a:lnTo>
                  <a:pt x="294" y="245"/>
                </a:lnTo>
                <a:lnTo>
                  <a:pt x="296" y="243"/>
                </a:lnTo>
                <a:lnTo>
                  <a:pt x="297" y="243"/>
                </a:lnTo>
                <a:lnTo>
                  <a:pt x="299" y="243"/>
                </a:lnTo>
                <a:lnTo>
                  <a:pt x="300" y="245"/>
                </a:lnTo>
                <a:lnTo>
                  <a:pt x="302" y="245"/>
                </a:lnTo>
                <a:lnTo>
                  <a:pt x="303" y="245"/>
                </a:lnTo>
                <a:lnTo>
                  <a:pt x="303" y="246"/>
                </a:lnTo>
                <a:lnTo>
                  <a:pt x="304" y="246"/>
                </a:lnTo>
                <a:lnTo>
                  <a:pt x="306" y="247"/>
                </a:lnTo>
                <a:lnTo>
                  <a:pt x="309" y="250"/>
                </a:lnTo>
                <a:lnTo>
                  <a:pt x="310" y="252"/>
                </a:lnTo>
                <a:lnTo>
                  <a:pt x="312" y="252"/>
                </a:lnTo>
                <a:lnTo>
                  <a:pt x="313" y="252"/>
                </a:lnTo>
                <a:lnTo>
                  <a:pt x="314" y="252"/>
                </a:lnTo>
                <a:lnTo>
                  <a:pt x="316" y="252"/>
                </a:lnTo>
                <a:lnTo>
                  <a:pt x="317" y="253"/>
                </a:lnTo>
                <a:lnTo>
                  <a:pt x="319" y="253"/>
                </a:lnTo>
                <a:lnTo>
                  <a:pt x="320" y="253"/>
                </a:lnTo>
                <a:lnTo>
                  <a:pt x="322" y="255"/>
                </a:lnTo>
                <a:lnTo>
                  <a:pt x="323" y="255"/>
                </a:lnTo>
                <a:lnTo>
                  <a:pt x="324" y="256"/>
                </a:lnTo>
                <a:lnTo>
                  <a:pt x="326" y="256"/>
                </a:lnTo>
                <a:lnTo>
                  <a:pt x="327" y="257"/>
                </a:lnTo>
                <a:lnTo>
                  <a:pt x="329" y="259"/>
                </a:lnTo>
                <a:lnTo>
                  <a:pt x="329" y="257"/>
                </a:lnTo>
                <a:lnTo>
                  <a:pt x="330" y="257"/>
                </a:lnTo>
                <a:lnTo>
                  <a:pt x="330" y="256"/>
                </a:lnTo>
                <a:lnTo>
                  <a:pt x="332" y="256"/>
                </a:lnTo>
                <a:lnTo>
                  <a:pt x="333" y="256"/>
                </a:lnTo>
                <a:lnTo>
                  <a:pt x="336" y="256"/>
                </a:lnTo>
                <a:lnTo>
                  <a:pt x="337" y="256"/>
                </a:lnTo>
                <a:lnTo>
                  <a:pt x="339" y="256"/>
                </a:lnTo>
                <a:lnTo>
                  <a:pt x="339" y="257"/>
                </a:lnTo>
                <a:lnTo>
                  <a:pt x="340" y="257"/>
                </a:lnTo>
                <a:lnTo>
                  <a:pt x="342" y="257"/>
                </a:lnTo>
                <a:lnTo>
                  <a:pt x="343" y="257"/>
                </a:lnTo>
                <a:lnTo>
                  <a:pt x="344" y="256"/>
                </a:lnTo>
                <a:lnTo>
                  <a:pt x="346" y="255"/>
                </a:lnTo>
                <a:lnTo>
                  <a:pt x="347" y="255"/>
                </a:lnTo>
                <a:lnTo>
                  <a:pt x="349" y="255"/>
                </a:lnTo>
                <a:lnTo>
                  <a:pt x="350" y="255"/>
                </a:lnTo>
                <a:lnTo>
                  <a:pt x="350" y="256"/>
                </a:lnTo>
                <a:lnTo>
                  <a:pt x="352" y="256"/>
                </a:lnTo>
                <a:lnTo>
                  <a:pt x="353" y="256"/>
                </a:lnTo>
                <a:lnTo>
                  <a:pt x="354" y="257"/>
                </a:lnTo>
                <a:lnTo>
                  <a:pt x="356" y="256"/>
                </a:lnTo>
                <a:lnTo>
                  <a:pt x="357" y="256"/>
                </a:lnTo>
                <a:lnTo>
                  <a:pt x="359" y="255"/>
                </a:lnTo>
                <a:lnTo>
                  <a:pt x="360" y="255"/>
                </a:lnTo>
                <a:lnTo>
                  <a:pt x="362" y="253"/>
                </a:lnTo>
                <a:lnTo>
                  <a:pt x="363" y="252"/>
                </a:lnTo>
                <a:lnTo>
                  <a:pt x="364" y="252"/>
                </a:lnTo>
                <a:lnTo>
                  <a:pt x="366" y="250"/>
                </a:lnTo>
                <a:lnTo>
                  <a:pt x="366" y="249"/>
                </a:lnTo>
                <a:lnTo>
                  <a:pt x="367" y="249"/>
                </a:lnTo>
                <a:lnTo>
                  <a:pt x="367" y="247"/>
                </a:lnTo>
                <a:lnTo>
                  <a:pt x="369" y="247"/>
                </a:lnTo>
                <a:lnTo>
                  <a:pt x="370" y="247"/>
                </a:lnTo>
                <a:lnTo>
                  <a:pt x="372" y="247"/>
                </a:lnTo>
                <a:lnTo>
                  <a:pt x="372" y="246"/>
                </a:lnTo>
                <a:lnTo>
                  <a:pt x="373" y="246"/>
                </a:lnTo>
                <a:lnTo>
                  <a:pt x="374" y="246"/>
                </a:lnTo>
                <a:lnTo>
                  <a:pt x="376" y="247"/>
                </a:lnTo>
                <a:lnTo>
                  <a:pt x="377" y="247"/>
                </a:lnTo>
                <a:lnTo>
                  <a:pt x="379" y="247"/>
                </a:lnTo>
                <a:lnTo>
                  <a:pt x="379" y="246"/>
                </a:lnTo>
                <a:lnTo>
                  <a:pt x="380" y="246"/>
                </a:lnTo>
                <a:lnTo>
                  <a:pt x="382" y="246"/>
                </a:lnTo>
                <a:lnTo>
                  <a:pt x="384" y="245"/>
                </a:lnTo>
                <a:lnTo>
                  <a:pt x="386" y="245"/>
                </a:lnTo>
                <a:lnTo>
                  <a:pt x="387" y="245"/>
                </a:lnTo>
                <a:lnTo>
                  <a:pt x="387" y="243"/>
                </a:lnTo>
                <a:lnTo>
                  <a:pt x="386" y="243"/>
                </a:lnTo>
                <a:lnTo>
                  <a:pt x="384" y="243"/>
                </a:lnTo>
                <a:lnTo>
                  <a:pt x="383" y="242"/>
                </a:lnTo>
                <a:lnTo>
                  <a:pt x="382" y="242"/>
                </a:lnTo>
                <a:lnTo>
                  <a:pt x="383" y="242"/>
                </a:lnTo>
                <a:lnTo>
                  <a:pt x="383" y="243"/>
                </a:lnTo>
                <a:lnTo>
                  <a:pt x="382" y="243"/>
                </a:lnTo>
                <a:lnTo>
                  <a:pt x="380" y="243"/>
                </a:lnTo>
                <a:lnTo>
                  <a:pt x="379" y="243"/>
                </a:lnTo>
                <a:lnTo>
                  <a:pt x="379" y="245"/>
                </a:lnTo>
                <a:lnTo>
                  <a:pt x="377" y="245"/>
                </a:lnTo>
                <a:lnTo>
                  <a:pt x="376" y="245"/>
                </a:lnTo>
                <a:lnTo>
                  <a:pt x="374" y="243"/>
                </a:lnTo>
                <a:lnTo>
                  <a:pt x="373" y="243"/>
                </a:lnTo>
                <a:lnTo>
                  <a:pt x="373" y="242"/>
                </a:lnTo>
                <a:lnTo>
                  <a:pt x="372" y="242"/>
                </a:lnTo>
                <a:lnTo>
                  <a:pt x="370" y="239"/>
                </a:lnTo>
                <a:lnTo>
                  <a:pt x="369" y="239"/>
                </a:lnTo>
                <a:lnTo>
                  <a:pt x="367" y="239"/>
                </a:lnTo>
                <a:lnTo>
                  <a:pt x="366" y="240"/>
                </a:lnTo>
                <a:lnTo>
                  <a:pt x="366" y="242"/>
                </a:lnTo>
                <a:lnTo>
                  <a:pt x="366" y="243"/>
                </a:lnTo>
                <a:lnTo>
                  <a:pt x="364" y="243"/>
                </a:lnTo>
                <a:lnTo>
                  <a:pt x="364" y="242"/>
                </a:lnTo>
                <a:lnTo>
                  <a:pt x="363" y="242"/>
                </a:lnTo>
                <a:lnTo>
                  <a:pt x="362" y="242"/>
                </a:lnTo>
                <a:lnTo>
                  <a:pt x="362" y="240"/>
                </a:lnTo>
                <a:lnTo>
                  <a:pt x="360" y="242"/>
                </a:lnTo>
                <a:lnTo>
                  <a:pt x="359" y="240"/>
                </a:lnTo>
                <a:lnTo>
                  <a:pt x="359" y="242"/>
                </a:lnTo>
                <a:lnTo>
                  <a:pt x="357" y="242"/>
                </a:lnTo>
                <a:lnTo>
                  <a:pt x="356" y="242"/>
                </a:lnTo>
                <a:lnTo>
                  <a:pt x="356" y="243"/>
                </a:lnTo>
                <a:lnTo>
                  <a:pt x="354" y="243"/>
                </a:lnTo>
                <a:lnTo>
                  <a:pt x="354" y="242"/>
                </a:lnTo>
                <a:lnTo>
                  <a:pt x="353" y="242"/>
                </a:lnTo>
                <a:lnTo>
                  <a:pt x="350" y="240"/>
                </a:lnTo>
                <a:lnTo>
                  <a:pt x="349" y="239"/>
                </a:lnTo>
                <a:lnTo>
                  <a:pt x="347" y="239"/>
                </a:lnTo>
                <a:lnTo>
                  <a:pt x="347" y="237"/>
                </a:lnTo>
                <a:lnTo>
                  <a:pt x="346" y="237"/>
                </a:lnTo>
                <a:lnTo>
                  <a:pt x="344" y="237"/>
                </a:lnTo>
                <a:lnTo>
                  <a:pt x="344" y="236"/>
                </a:lnTo>
                <a:lnTo>
                  <a:pt x="343" y="236"/>
                </a:lnTo>
                <a:lnTo>
                  <a:pt x="342" y="235"/>
                </a:lnTo>
                <a:lnTo>
                  <a:pt x="342" y="233"/>
                </a:lnTo>
                <a:lnTo>
                  <a:pt x="340" y="232"/>
                </a:lnTo>
                <a:lnTo>
                  <a:pt x="339" y="230"/>
                </a:lnTo>
                <a:lnTo>
                  <a:pt x="337" y="229"/>
                </a:lnTo>
                <a:lnTo>
                  <a:pt x="337" y="227"/>
                </a:lnTo>
                <a:lnTo>
                  <a:pt x="336" y="226"/>
                </a:lnTo>
                <a:lnTo>
                  <a:pt x="336" y="225"/>
                </a:lnTo>
                <a:lnTo>
                  <a:pt x="334" y="223"/>
                </a:lnTo>
                <a:lnTo>
                  <a:pt x="333" y="220"/>
                </a:lnTo>
                <a:lnTo>
                  <a:pt x="332" y="219"/>
                </a:lnTo>
                <a:lnTo>
                  <a:pt x="332" y="217"/>
                </a:lnTo>
                <a:lnTo>
                  <a:pt x="330" y="217"/>
                </a:lnTo>
                <a:lnTo>
                  <a:pt x="330" y="215"/>
                </a:lnTo>
                <a:lnTo>
                  <a:pt x="329" y="213"/>
                </a:lnTo>
                <a:lnTo>
                  <a:pt x="327" y="212"/>
                </a:lnTo>
                <a:lnTo>
                  <a:pt x="326" y="209"/>
                </a:lnTo>
                <a:lnTo>
                  <a:pt x="326" y="207"/>
                </a:lnTo>
                <a:lnTo>
                  <a:pt x="324" y="206"/>
                </a:lnTo>
                <a:lnTo>
                  <a:pt x="323" y="203"/>
                </a:lnTo>
                <a:lnTo>
                  <a:pt x="322" y="200"/>
                </a:lnTo>
                <a:lnTo>
                  <a:pt x="320" y="199"/>
                </a:lnTo>
                <a:lnTo>
                  <a:pt x="320" y="197"/>
                </a:lnTo>
                <a:lnTo>
                  <a:pt x="322" y="197"/>
                </a:lnTo>
                <a:lnTo>
                  <a:pt x="322" y="196"/>
                </a:lnTo>
                <a:lnTo>
                  <a:pt x="322" y="195"/>
                </a:lnTo>
                <a:lnTo>
                  <a:pt x="320" y="195"/>
                </a:lnTo>
                <a:lnTo>
                  <a:pt x="320" y="193"/>
                </a:lnTo>
                <a:lnTo>
                  <a:pt x="320" y="192"/>
                </a:lnTo>
                <a:lnTo>
                  <a:pt x="319" y="192"/>
                </a:lnTo>
                <a:lnTo>
                  <a:pt x="320" y="192"/>
                </a:lnTo>
                <a:lnTo>
                  <a:pt x="319" y="190"/>
                </a:lnTo>
                <a:lnTo>
                  <a:pt x="317" y="189"/>
                </a:lnTo>
                <a:lnTo>
                  <a:pt x="317" y="187"/>
                </a:lnTo>
                <a:lnTo>
                  <a:pt x="286" y="187"/>
                </a:lnTo>
                <a:lnTo>
                  <a:pt x="284" y="186"/>
                </a:lnTo>
                <a:lnTo>
                  <a:pt x="284" y="185"/>
                </a:lnTo>
                <a:lnTo>
                  <a:pt x="284" y="183"/>
                </a:lnTo>
                <a:lnTo>
                  <a:pt x="283" y="183"/>
                </a:lnTo>
                <a:lnTo>
                  <a:pt x="282" y="183"/>
                </a:lnTo>
                <a:lnTo>
                  <a:pt x="279" y="182"/>
                </a:lnTo>
                <a:lnTo>
                  <a:pt x="277" y="182"/>
                </a:lnTo>
                <a:lnTo>
                  <a:pt x="277" y="183"/>
                </a:lnTo>
                <a:lnTo>
                  <a:pt x="279" y="183"/>
                </a:lnTo>
                <a:lnTo>
                  <a:pt x="277" y="183"/>
                </a:lnTo>
                <a:lnTo>
                  <a:pt x="276" y="183"/>
                </a:lnTo>
                <a:lnTo>
                  <a:pt x="274" y="183"/>
                </a:lnTo>
                <a:lnTo>
                  <a:pt x="273" y="182"/>
                </a:lnTo>
                <a:lnTo>
                  <a:pt x="272" y="182"/>
                </a:lnTo>
                <a:lnTo>
                  <a:pt x="270" y="179"/>
                </a:lnTo>
                <a:lnTo>
                  <a:pt x="269" y="179"/>
                </a:lnTo>
                <a:lnTo>
                  <a:pt x="267" y="179"/>
                </a:lnTo>
                <a:lnTo>
                  <a:pt x="267" y="177"/>
                </a:lnTo>
                <a:lnTo>
                  <a:pt x="267" y="176"/>
                </a:lnTo>
                <a:lnTo>
                  <a:pt x="267" y="175"/>
                </a:lnTo>
                <a:lnTo>
                  <a:pt x="266" y="175"/>
                </a:lnTo>
                <a:lnTo>
                  <a:pt x="264" y="173"/>
                </a:lnTo>
                <a:lnTo>
                  <a:pt x="263" y="173"/>
                </a:lnTo>
                <a:lnTo>
                  <a:pt x="261" y="172"/>
                </a:lnTo>
                <a:lnTo>
                  <a:pt x="260" y="172"/>
                </a:lnTo>
                <a:lnTo>
                  <a:pt x="260" y="170"/>
                </a:lnTo>
                <a:lnTo>
                  <a:pt x="259" y="170"/>
                </a:lnTo>
                <a:lnTo>
                  <a:pt x="257" y="169"/>
                </a:lnTo>
                <a:lnTo>
                  <a:pt x="256" y="167"/>
                </a:lnTo>
                <a:lnTo>
                  <a:pt x="254" y="167"/>
                </a:lnTo>
                <a:lnTo>
                  <a:pt x="254" y="166"/>
                </a:lnTo>
                <a:lnTo>
                  <a:pt x="253" y="165"/>
                </a:lnTo>
                <a:lnTo>
                  <a:pt x="251" y="163"/>
                </a:lnTo>
                <a:lnTo>
                  <a:pt x="250" y="162"/>
                </a:lnTo>
                <a:lnTo>
                  <a:pt x="249" y="162"/>
                </a:lnTo>
                <a:lnTo>
                  <a:pt x="247" y="160"/>
                </a:lnTo>
                <a:lnTo>
                  <a:pt x="246" y="159"/>
                </a:lnTo>
                <a:lnTo>
                  <a:pt x="243" y="157"/>
                </a:lnTo>
                <a:lnTo>
                  <a:pt x="241" y="155"/>
                </a:lnTo>
                <a:lnTo>
                  <a:pt x="237" y="152"/>
                </a:lnTo>
                <a:lnTo>
                  <a:pt x="236" y="149"/>
                </a:lnTo>
                <a:lnTo>
                  <a:pt x="234" y="149"/>
                </a:lnTo>
                <a:lnTo>
                  <a:pt x="233" y="147"/>
                </a:lnTo>
                <a:lnTo>
                  <a:pt x="231" y="146"/>
                </a:lnTo>
                <a:lnTo>
                  <a:pt x="230" y="145"/>
                </a:lnTo>
                <a:lnTo>
                  <a:pt x="229" y="143"/>
                </a:lnTo>
                <a:lnTo>
                  <a:pt x="226" y="140"/>
                </a:lnTo>
                <a:lnTo>
                  <a:pt x="223" y="139"/>
                </a:lnTo>
                <a:lnTo>
                  <a:pt x="223" y="137"/>
                </a:lnTo>
                <a:lnTo>
                  <a:pt x="219" y="134"/>
                </a:lnTo>
                <a:lnTo>
                  <a:pt x="217" y="133"/>
                </a:lnTo>
                <a:lnTo>
                  <a:pt x="216" y="132"/>
                </a:lnTo>
                <a:lnTo>
                  <a:pt x="213" y="129"/>
                </a:lnTo>
                <a:lnTo>
                  <a:pt x="211" y="127"/>
                </a:lnTo>
                <a:lnTo>
                  <a:pt x="209" y="124"/>
                </a:lnTo>
                <a:lnTo>
                  <a:pt x="207" y="124"/>
                </a:lnTo>
                <a:lnTo>
                  <a:pt x="206" y="123"/>
                </a:lnTo>
                <a:lnTo>
                  <a:pt x="204" y="122"/>
                </a:lnTo>
                <a:lnTo>
                  <a:pt x="203" y="120"/>
                </a:lnTo>
                <a:lnTo>
                  <a:pt x="201" y="120"/>
                </a:lnTo>
                <a:lnTo>
                  <a:pt x="200" y="119"/>
                </a:lnTo>
                <a:lnTo>
                  <a:pt x="199" y="117"/>
                </a:lnTo>
                <a:lnTo>
                  <a:pt x="196" y="114"/>
                </a:lnTo>
                <a:lnTo>
                  <a:pt x="194" y="114"/>
                </a:lnTo>
                <a:lnTo>
                  <a:pt x="194" y="113"/>
                </a:lnTo>
                <a:lnTo>
                  <a:pt x="193" y="113"/>
                </a:lnTo>
                <a:lnTo>
                  <a:pt x="193" y="112"/>
                </a:lnTo>
                <a:lnTo>
                  <a:pt x="191" y="112"/>
                </a:lnTo>
                <a:lnTo>
                  <a:pt x="190" y="110"/>
                </a:lnTo>
                <a:lnTo>
                  <a:pt x="189" y="110"/>
                </a:lnTo>
                <a:lnTo>
                  <a:pt x="187" y="109"/>
                </a:lnTo>
                <a:lnTo>
                  <a:pt x="186" y="107"/>
                </a:lnTo>
                <a:lnTo>
                  <a:pt x="183" y="106"/>
                </a:lnTo>
                <a:lnTo>
                  <a:pt x="183" y="104"/>
                </a:lnTo>
                <a:lnTo>
                  <a:pt x="181" y="104"/>
                </a:lnTo>
                <a:lnTo>
                  <a:pt x="180" y="103"/>
                </a:lnTo>
                <a:lnTo>
                  <a:pt x="179" y="102"/>
                </a:lnTo>
                <a:lnTo>
                  <a:pt x="176" y="100"/>
                </a:lnTo>
                <a:lnTo>
                  <a:pt x="174" y="99"/>
                </a:lnTo>
                <a:lnTo>
                  <a:pt x="171" y="96"/>
                </a:lnTo>
                <a:lnTo>
                  <a:pt x="170" y="94"/>
                </a:lnTo>
                <a:lnTo>
                  <a:pt x="169" y="93"/>
                </a:lnTo>
                <a:lnTo>
                  <a:pt x="167" y="93"/>
                </a:lnTo>
                <a:lnTo>
                  <a:pt x="166" y="92"/>
                </a:lnTo>
                <a:lnTo>
                  <a:pt x="163" y="90"/>
                </a:lnTo>
                <a:lnTo>
                  <a:pt x="161" y="89"/>
                </a:lnTo>
                <a:lnTo>
                  <a:pt x="160" y="89"/>
                </a:lnTo>
                <a:lnTo>
                  <a:pt x="159" y="87"/>
                </a:lnTo>
                <a:lnTo>
                  <a:pt x="157" y="86"/>
                </a:lnTo>
                <a:lnTo>
                  <a:pt x="156" y="84"/>
                </a:lnTo>
                <a:lnTo>
                  <a:pt x="150" y="82"/>
                </a:lnTo>
                <a:lnTo>
                  <a:pt x="143" y="79"/>
                </a:lnTo>
                <a:lnTo>
                  <a:pt x="137" y="77"/>
                </a:lnTo>
                <a:lnTo>
                  <a:pt x="133" y="76"/>
                </a:lnTo>
                <a:lnTo>
                  <a:pt x="130" y="73"/>
                </a:lnTo>
                <a:lnTo>
                  <a:pt x="127" y="72"/>
                </a:lnTo>
                <a:lnTo>
                  <a:pt x="124" y="70"/>
                </a:lnTo>
                <a:lnTo>
                  <a:pt x="120" y="67"/>
                </a:lnTo>
                <a:lnTo>
                  <a:pt x="118" y="66"/>
                </a:lnTo>
                <a:lnTo>
                  <a:pt x="114" y="64"/>
                </a:lnTo>
                <a:lnTo>
                  <a:pt x="114" y="63"/>
                </a:lnTo>
                <a:lnTo>
                  <a:pt x="113" y="62"/>
                </a:lnTo>
                <a:lnTo>
                  <a:pt x="111" y="60"/>
                </a:lnTo>
                <a:lnTo>
                  <a:pt x="108" y="59"/>
                </a:lnTo>
                <a:lnTo>
                  <a:pt x="107" y="59"/>
                </a:lnTo>
                <a:lnTo>
                  <a:pt x="106" y="57"/>
                </a:lnTo>
                <a:lnTo>
                  <a:pt x="103" y="54"/>
                </a:lnTo>
                <a:lnTo>
                  <a:pt x="103" y="53"/>
                </a:lnTo>
                <a:lnTo>
                  <a:pt x="101" y="53"/>
                </a:lnTo>
                <a:lnTo>
                  <a:pt x="100" y="52"/>
                </a:lnTo>
                <a:lnTo>
                  <a:pt x="97" y="50"/>
                </a:lnTo>
                <a:lnTo>
                  <a:pt x="96" y="49"/>
                </a:lnTo>
                <a:lnTo>
                  <a:pt x="94" y="47"/>
                </a:lnTo>
                <a:lnTo>
                  <a:pt x="93" y="46"/>
                </a:lnTo>
                <a:lnTo>
                  <a:pt x="91" y="46"/>
                </a:lnTo>
                <a:lnTo>
                  <a:pt x="88" y="43"/>
                </a:lnTo>
                <a:lnTo>
                  <a:pt x="87" y="43"/>
                </a:lnTo>
                <a:lnTo>
                  <a:pt x="86" y="42"/>
                </a:lnTo>
                <a:lnTo>
                  <a:pt x="84" y="40"/>
                </a:lnTo>
                <a:lnTo>
                  <a:pt x="78" y="36"/>
                </a:lnTo>
                <a:lnTo>
                  <a:pt x="77" y="34"/>
                </a:lnTo>
                <a:lnTo>
                  <a:pt x="76" y="33"/>
                </a:lnTo>
                <a:lnTo>
                  <a:pt x="74" y="32"/>
                </a:lnTo>
                <a:lnTo>
                  <a:pt x="71" y="30"/>
                </a:lnTo>
                <a:lnTo>
                  <a:pt x="68" y="27"/>
                </a:lnTo>
                <a:lnTo>
                  <a:pt x="67" y="27"/>
                </a:lnTo>
                <a:lnTo>
                  <a:pt x="66" y="26"/>
                </a:lnTo>
                <a:lnTo>
                  <a:pt x="64" y="24"/>
                </a:lnTo>
                <a:lnTo>
                  <a:pt x="63" y="23"/>
                </a:lnTo>
                <a:lnTo>
                  <a:pt x="61" y="23"/>
                </a:lnTo>
                <a:lnTo>
                  <a:pt x="60" y="22"/>
                </a:lnTo>
                <a:lnTo>
                  <a:pt x="58" y="20"/>
                </a:lnTo>
                <a:lnTo>
                  <a:pt x="57" y="19"/>
                </a:lnTo>
                <a:lnTo>
                  <a:pt x="56" y="17"/>
                </a:lnTo>
                <a:lnTo>
                  <a:pt x="54" y="17"/>
                </a:lnTo>
                <a:lnTo>
                  <a:pt x="53" y="16"/>
                </a:lnTo>
                <a:lnTo>
                  <a:pt x="51" y="14"/>
                </a:lnTo>
                <a:lnTo>
                  <a:pt x="50" y="13"/>
                </a:lnTo>
                <a:lnTo>
                  <a:pt x="48" y="12"/>
                </a:lnTo>
                <a:lnTo>
                  <a:pt x="47" y="10"/>
                </a:lnTo>
                <a:lnTo>
                  <a:pt x="46" y="9"/>
                </a:lnTo>
                <a:lnTo>
                  <a:pt x="44" y="9"/>
                </a:lnTo>
                <a:lnTo>
                  <a:pt x="43" y="7"/>
                </a:lnTo>
                <a:lnTo>
                  <a:pt x="41" y="6"/>
                </a:lnTo>
                <a:lnTo>
                  <a:pt x="40" y="4"/>
                </a:lnTo>
                <a:lnTo>
                  <a:pt x="37" y="3"/>
                </a:lnTo>
                <a:lnTo>
                  <a:pt x="34" y="0"/>
                </a:lnTo>
                <a:lnTo>
                  <a:pt x="31" y="3"/>
                </a:lnTo>
                <a:lnTo>
                  <a:pt x="30" y="4"/>
                </a:lnTo>
                <a:lnTo>
                  <a:pt x="28" y="6"/>
                </a:lnTo>
                <a:lnTo>
                  <a:pt x="26" y="7"/>
                </a:lnTo>
                <a:lnTo>
                  <a:pt x="26" y="9"/>
                </a:lnTo>
                <a:lnTo>
                  <a:pt x="24" y="10"/>
                </a:lnTo>
                <a:lnTo>
                  <a:pt x="23" y="12"/>
                </a:lnTo>
                <a:lnTo>
                  <a:pt x="23" y="13"/>
                </a:lnTo>
                <a:lnTo>
                  <a:pt x="23" y="14"/>
                </a:lnTo>
                <a:lnTo>
                  <a:pt x="21" y="14"/>
                </a:lnTo>
                <a:lnTo>
                  <a:pt x="21" y="16"/>
                </a:lnTo>
                <a:lnTo>
                  <a:pt x="20" y="17"/>
                </a:lnTo>
                <a:lnTo>
                  <a:pt x="20" y="19"/>
                </a:lnTo>
                <a:lnTo>
                  <a:pt x="21" y="19"/>
                </a:lnTo>
                <a:lnTo>
                  <a:pt x="21" y="20"/>
                </a:lnTo>
                <a:lnTo>
                  <a:pt x="21" y="22"/>
                </a:lnTo>
                <a:lnTo>
                  <a:pt x="20" y="22"/>
                </a:lnTo>
                <a:lnTo>
                  <a:pt x="18" y="23"/>
                </a:lnTo>
                <a:lnTo>
                  <a:pt x="17" y="23"/>
                </a:lnTo>
                <a:lnTo>
                  <a:pt x="17" y="24"/>
                </a:lnTo>
                <a:lnTo>
                  <a:pt x="16" y="24"/>
                </a:lnTo>
                <a:lnTo>
                  <a:pt x="16" y="26"/>
                </a:lnTo>
                <a:lnTo>
                  <a:pt x="14" y="26"/>
                </a:lnTo>
                <a:lnTo>
                  <a:pt x="14" y="27"/>
                </a:lnTo>
                <a:lnTo>
                  <a:pt x="13" y="27"/>
                </a:lnTo>
                <a:lnTo>
                  <a:pt x="13" y="29"/>
                </a:lnTo>
                <a:lnTo>
                  <a:pt x="11" y="30"/>
                </a:lnTo>
                <a:lnTo>
                  <a:pt x="11" y="32"/>
                </a:lnTo>
                <a:lnTo>
                  <a:pt x="10" y="33"/>
                </a:lnTo>
                <a:lnTo>
                  <a:pt x="8" y="33"/>
                </a:lnTo>
                <a:lnTo>
                  <a:pt x="7" y="34"/>
                </a:lnTo>
                <a:lnTo>
                  <a:pt x="8" y="34"/>
                </a:lnTo>
                <a:lnTo>
                  <a:pt x="10" y="36"/>
                </a:lnTo>
                <a:lnTo>
                  <a:pt x="8" y="36"/>
                </a:lnTo>
                <a:lnTo>
                  <a:pt x="7" y="36"/>
                </a:lnTo>
                <a:lnTo>
                  <a:pt x="6" y="37"/>
                </a:lnTo>
                <a:lnTo>
                  <a:pt x="4" y="37"/>
                </a:lnTo>
                <a:lnTo>
                  <a:pt x="4" y="39"/>
                </a:lnTo>
                <a:lnTo>
                  <a:pt x="6" y="39"/>
                </a:lnTo>
                <a:lnTo>
                  <a:pt x="6" y="40"/>
                </a:lnTo>
                <a:lnTo>
                  <a:pt x="7" y="42"/>
                </a:lnTo>
                <a:lnTo>
                  <a:pt x="8" y="42"/>
                </a:lnTo>
                <a:lnTo>
                  <a:pt x="8" y="43"/>
                </a:lnTo>
                <a:lnTo>
                  <a:pt x="8" y="44"/>
                </a:lnTo>
                <a:lnTo>
                  <a:pt x="10" y="46"/>
                </a:lnTo>
                <a:lnTo>
                  <a:pt x="8" y="46"/>
                </a:lnTo>
                <a:lnTo>
                  <a:pt x="8" y="47"/>
                </a:lnTo>
                <a:lnTo>
                  <a:pt x="7" y="47"/>
                </a:lnTo>
                <a:lnTo>
                  <a:pt x="7" y="46"/>
                </a:lnTo>
                <a:lnTo>
                  <a:pt x="7" y="43"/>
                </a:lnTo>
                <a:lnTo>
                  <a:pt x="6" y="42"/>
                </a:lnTo>
                <a:lnTo>
                  <a:pt x="4" y="43"/>
                </a:lnTo>
                <a:lnTo>
                  <a:pt x="4" y="42"/>
                </a:lnTo>
                <a:lnTo>
                  <a:pt x="4" y="43"/>
                </a:lnTo>
                <a:lnTo>
                  <a:pt x="3" y="44"/>
                </a:lnTo>
                <a:lnTo>
                  <a:pt x="0" y="46"/>
                </a:lnTo>
                <a:lnTo>
                  <a:pt x="0" y="47"/>
                </a:lnTo>
                <a:lnTo>
                  <a:pt x="0" y="49"/>
                </a:lnTo>
                <a:lnTo>
                  <a:pt x="0" y="50"/>
                </a:lnTo>
                <a:lnTo>
                  <a:pt x="1" y="50"/>
                </a:lnTo>
                <a:lnTo>
                  <a:pt x="3" y="50"/>
                </a:lnTo>
                <a:lnTo>
                  <a:pt x="3" y="49"/>
                </a:lnTo>
                <a:lnTo>
                  <a:pt x="3" y="47"/>
                </a:lnTo>
                <a:lnTo>
                  <a:pt x="3" y="49"/>
                </a:lnTo>
                <a:lnTo>
                  <a:pt x="3" y="50"/>
                </a:lnTo>
                <a:lnTo>
                  <a:pt x="3" y="52"/>
                </a:lnTo>
                <a:lnTo>
                  <a:pt x="1" y="53"/>
                </a:lnTo>
                <a:lnTo>
                  <a:pt x="1" y="54"/>
                </a:lnTo>
                <a:lnTo>
                  <a:pt x="1" y="56"/>
                </a:lnTo>
                <a:lnTo>
                  <a:pt x="3" y="56"/>
                </a:lnTo>
                <a:lnTo>
                  <a:pt x="4" y="56"/>
                </a:lnTo>
                <a:lnTo>
                  <a:pt x="6" y="57"/>
                </a:lnTo>
                <a:lnTo>
                  <a:pt x="6" y="59"/>
                </a:lnTo>
                <a:lnTo>
                  <a:pt x="7" y="60"/>
                </a:lnTo>
                <a:lnTo>
                  <a:pt x="8" y="62"/>
                </a:lnTo>
                <a:lnTo>
                  <a:pt x="8" y="63"/>
                </a:lnTo>
                <a:lnTo>
                  <a:pt x="7" y="64"/>
                </a:lnTo>
                <a:lnTo>
                  <a:pt x="7" y="66"/>
                </a:lnTo>
                <a:lnTo>
                  <a:pt x="6" y="66"/>
                </a:lnTo>
                <a:lnTo>
                  <a:pt x="6" y="67"/>
                </a:lnTo>
              </a:path>
            </a:pathLst>
          </a:custGeom>
          <a:solidFill>
            <a:schemeClr val="hlink"/>
          </a:solidFill>
          <a:ln w="3175" cmpd="sng">
            <a:solidFill>
              <a:srgbClr val="808080"/>
            </a:solidFill>
            <a:prstDash val="solid"/>
            <a:round/>
            <a:headEnd/>
            <a:tailEnd/>
          </a:ln>
        </p:spPr>
        <p:txBody>
          <a:bodyPr/>
          <a:lstStyle/>
          <a:p>
            <a:endParaRPr lang="en-US"/>
          </a:p>
        </p:txBody>
      </p:sp>
      <p:sp>
        <p:nvSpPr>
          <p:cNvPr id="14749" name="Freeform 1013"/>
          <p:cNvSpPr>
            <a:spLocks/>
          </p:cNvSpPr>
          <p:nvPr/>
        </p:nvSpPr>
        <p:spPr bwMode="auto">
          <a:xfrm>
            <a:off x="3835400" y="3422650"/>
            <a:ext cx="439738" cy="352425"/>
          </a:xfrm>
          <a:custGeom>
            <a:avLst/>
            <a:gdLst>
              <a:gd name="T0" fmla="*/ 19 w 372"/>
              <a:gd name="T1" fmla="*/ 130 h 411"/>
              <a:gd name="T2" fmla="*/ 11 w 372"/>
              <a:gd name="T3" fmla="*/ 149 h 411"/>
              <a:gd name="T4" fmla="*/ 3 w 372"/>
              <a:gd name="T5" fmla="*/ 176 h 411"/>
              <a:gd name="T6" fmla="*/ 10 w 372"/>
              <a:gd name="T7" fmla="*/ 195 h 411"/>
              <a:gd name="T8" fmla="*/ 21 w 372"/>
              <a:gd name="T9" fmla="*/ 213 h 411"/>
              <a:gd name="T10" fmla="*/ 36 w 372"/>
              <a:gd name="T11" fmla="*/ 226 h 411"/>
              <a:gd name="T12" fmla="*/ 47 w 372"/>
              <a:gd name="T13" fmla="*/ 242 h 411"/>
              <a:gd name="T14" fmla="*/ 59 w 372"/>
              <a:gd name="T15" fmla="*/ 256 h 411"/>
              <a:gd name="T16" fmla="*/ 71 w 372"/>
              <a:gd name="T17" fmla="*/ 276 h 411"/>
              <a:gd name="T18" fmla="*/ 87 w 372"/>
              <a:gd name="T19" fmla="*/ 285 h 411"/>
              <a:gd name="T20" fmla="*/ 107 w 372"/>
              <a:gd name="T21" fmla="*/ 289 h 411"/>
              <a:gd name="T22" fmla="*/ 124 w 372"/>
              <a:gd name="T23" fmla="*/ 305 h 411"/>
              <a:gd name="T24" fmla="*/ 124 w 372"/>
              <a:gd name="T25" fmla="*/ 323 h 411"/>
              <a:gd name="T26" fmla="*/ 119 w 372"/>
              <a:gd name="T27" fmla="*/ 338 h 411"/>
              <a:gd name="T28" fmla="*/ 110 w 372"/>
              <a:gd name="T29" fmla="*/ 359 h 411"/>
              <a:gd name="T30" fmla="*/ 121 w 372"/>
              <a:gd name="T31" fmla="*/ 369 h 411"/>
              <a:gd name="T32" fmla="*/ 140 w 372"/>
              <a:gd name="T33" fmla="*/ 385 h 411"/>
              <a:gd name="T34" fmla="*/ 157 w 372"/>
              <a:gd name="T35" fmla="*/ 398 h 411"/>
              <a:gd name="T36" fmla="*/ 166 w 372"/>
              <a:gd name="T37" fmla="*/ 409 h 411"/>
              <a:gd name="T38" fmla="*/ 179 w 372"/>
              <a:gd name="T39" fmla="*/ 396 h 411"/>
              <a:gd name="T40" fmla="*/ 193 w 372"/>
              <a:gd name="T41" fmla="*/ 384 h 411"/>
              <a:gd name="T42" fmla="*/ 206 w 372"/>
              <a:gd name="T43" fmla="*/ 372 h 411"/>
              <a:gd name="T44" fmla="*/ 220 w 372"/>
              <a:gd name="T45" fmla="*/ 384 h 411"/>
              <a:gd name="T46" fmla="*/ 232 w 372"/>
              <a:gd name="T47" fmla="*/ 371 h 411"/>
              <a:gd name="T48" fmla="*/ 232 w 372"/>
              <a:gd name="T49" fmla="*/ 348 h 411"/>
              <a:gd name="T50" fmla="*/ 253 w 372"/>
              <a:gd name="T51" fmla="*/ 346 h 411"/>
              <a:gd name="T52" fmla="*/ 267 w 372"/>
              <a:gd name="T53" fmla="*/ 341 h 411"/>
              <a:gd name="T54" fmla="*/ 284 w 372"/>
              <a:gd name="T55" fmla="*/ 341 h 411"/>
              <a:gd name="T56" fmla="*/ 303 w 372"/>
              <a:gd name="T57" fmla="*/ 333 h 411"/>
              <a:gd name="T58" fmla="*/ 317 w 372"/>
              <a:gd name="T59" fmla="*/ 339 h 411"/>
              <a:gd name="T60" fmla="*/ 339 w 372"/>
              <a:gd name="T61" fmla="*/ 348 h 411"/>
              <a:gd name="T62" fmla="*/ 352 w 372"/>
              <a:gd name="T63" fmla="*/ 361 h 411"/>
              <a:gd name="T64" fmla="*/ 356 w 372"/>
              <a:gd name="T65" fmla="*/ 378 h 411"/>
              <a:gd name="T66" fmla="*/ 369 w 372"/>
              <a:gd name="T67" fmla="*/ 385 h 411"/>
              <a:gd name="T68" fmla="*/ 366 w 372"/>
              <a:gd name="T69" fmla="*/ 365 h 411"/>
              <a:gd name="T70" fmla="*/ 372 w 372"/>
              <a:gd name="T71" fmla="*/ 345 h 411"/>
              <a:gd name="T72" fmla="*/ 363 w 372"/>
              <a:gd name="T73" fmla="*/ 323 h 411"/>
              <a:gd name="T74" fmla="*/ 336 w 372"/>
              <a:gd name="T75" fmla="*/ 278 h 411"/>
              <a:gd name="T76" fmla="*/ 319 w 372"/>
              <a:gd name="T77" fmla="*/ 240 h 411"/>
              <a:gd name="T78" fmla="*/ 307 w 372"/>
              <a:gd name="T79" fmla="*/ 212 h 411"/>
              <a:gd name="T80" fmla="*/ 297 w 372"/>
              <a:gd name="T81" fmla="*/ 178 h 411"/>
              <a:gd name="T82" fmla="*/ 292 w 372"/>
              <a:gd name="T83" fmla="*/ 146 h 411"/>
              <a:gd name="T84" fmla="*/ 289 w 372"/>
              <a:gd name="T85" fmla="*/ 119 h 411"/>
              <a:gd name="T86" fmla="*/ 300 w 372"/>
              <a:gd name="T87" fmla="*/ 103 h 411"/>
              <a:gd name="T88" fmla="*/ 310 w 372"/>
              <a:gd name="T89" fmla="*/ 89 h 411"/>
              <a:gd name="T90" fmla="*/ 292 w 372"/>
              <a:gd name="T91" fmla="*/ 80 h 411"/>
              <a:gd name="T92" fmla="*/ 283 w 372"/>
              <a:gd name="T93" fmla="*/ 50 h 411"/>
              <a:gd name="T94" fmla="*/ 276 w 372"/>
              <a:gd name="T95" fmla="*/ 36 h 411"/>
              <a:gd name="T96" fmla="*/ 260 w 372"/>
              <a:gd name="T97" fmla="*/ 22 h 411"/>
              <a:gd name="T98" fmla="*/ 256 w 372"/>
              <a:gd name="T99" fmla="*/ 6 h 411"/>
              <a:gd name="T100" fmla="*/ 249 w 372"/>
              <a:gd name="T101" fmla="*/ 9 h 411"/>
              <a:gd name="T102" fmla="*/ 232 w 372"/>
              <a:gd name="T103" fmla="*/ 20 h 411"/>
              <a:gd name="T104" fmla="*/ 213 w 372"/>
              <a:gd name="T105" fmla="*/ 26 h 411"/>
              <a:gd name="T106" fmla="*/ 184 w 372"/>
              <a:gd name="T107" fmla="*/ 29 h 411"/>
              <a:gd name="T108" fmla="*/ 164 w 372"/>
              <a:gd name="T109" fmla="*/ 36 h 411"/>
              <a:gd name="T110" fmla="*/ 141 w 372"/>
              <a:gd name="T111" fmla="*/ 45 h 411"/>
              <a:gd name="T112" fmla="*/ 120 w 372"/>
              <a:gd name="T113" fmla="*/ 49 h 411"/>
              <a:gd name="T114" fmla="*/ 96 w 372"/>
              <a:gd name="T115" fmla="*/ 56 h 411"/>
              <a:gd name="T116" fmla="*/ 74 w 372"/>
              <a:gd name="T117" fmla="*/ 56 h 411"/>
              <a:gd name="T118" fmla="*/ 49 w 372"/>
              <a:gd name="T119" fmla="*/ 62 h 411"/>
              <a:gd name="T120" fmla="*/ 30 w 372"/>
              <a:gd name="T121" fmla="*/ 70 h 411"/>
              <a:gd name="T122" fmla="*/ 23 w 372"/>
              <a:gd name="T123" fmla="*/ 89 h 411"/>
              <a:gd name="T124" fmla="*/ 24 w 372"/>
              <a:gd name="T125" fmla="*/ 106 h 41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72"/>
              <a:gd name="T190" fmla="*/ 0 h 411"/>
              <a:gd name="T191" fmla="*/ 372 w 372"/>
              <a:gd name="T192" fmla="*/ 411 h 41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72" h="411">
                <a:moveTo>
                  <a:pt x="31" y="118"/>
                </a:moveTo>
                <a:lnTo>
                  <a:pt x="30" y="118"/>
                </a:lnTo>
                <a:lnTo>
                  <a:pt x="30" y="119"/>
                </a:lnTo>
                <a:lnTo>
                  <a:pt x="29" y="119"/>
                </a:lnTo>
                <a:lnTo>
                  <a:pt x="27" y="119"/>
                </a:lnTo>
                <a:lnTo>
                  <a:pt x="26" y="120"/>
                </a:lnTo>
                <a:lnTo>
                  <a:pt x="26" y="122"/>
                </a:lnTo>
                <a:lnTo>
                  <a:pt x="24" y="122"/>
                </a:lnTo>
                <a:lnTo>
                  <a:pt x="24" y="123"/>
                </a:lnTo>
                <a:lnTo>
                  <a:pt x="24" y="125"/>
                </a:lnTo>
                <a:lnTo>
                  <a:pt x="23" y="125"/>
                </a:lnTo>
                <a:lnTo>
                  <a:pt x="23" y="126"/>
                </a:lnTo>
                <a:lnTo>
                  <a:pt x="21" y="126"/>
                </a:lnTo>
                <a:lnTo>
                  <a:pt x="21" y="128"/>
                </a:lnTo>
                <a:lnTo>
                  <a:pt x="21" y="129"/>
                </a:lnTo>
                <a:lnTo>
                  <a:pt x="20" y="129"/>
                </a:lnTo>
                <a:lnTo>
                  <a:pt x="20" y="130"/>
                </a:lnTo>
                <a:lnTo>
                  <a:pt x="19" y="130"/>
                </a:lnTo>
                <a:lnTo>
                  <a:pt x="19" y="132"/>
                </a:lnTo>
                <a:lnTo>
                  <a:pt x="19" y="133"/>
                </a:lnTo>
                <a:lnTo>
                  <a:pt x="20" y="133"/>
                </a:lnTo>
                <a:lnTo>
                  <a:pt x="19" y="133"/>
                </a:lnTo>
                <a:lnTo>
                  <a:pt x="19" y="135"/>
                </a:lnTo>
                <a:lnTo>
                  <a:pt x="17" y="135"/>
                </a:lnTo>
                <a:lnTo>
                  <a:pt x="17" y="136"/>
                </a:lnTo>
                <a:lnTo>
                  <a:pt x="17" y="138"/>
                </a:lnTo>
                <a:lnTo>
                  <a:pt x="16" y="138"/>
                </a:lnTo>
                <a:lnTo>
                  <a:pt x="14" y="139"/>
                </a:lnTo>
                <a:lnTo>
                  <a:pt x="13" y="139"/>
                </a:lnTo>
                <a:lnTo>
                  <a:pt x="13" y="140"/>
                </a:lnTo>
                <a:lnTo>
                  <a:pt x="11" y="142"/>
                </a:lnTo>
                <a:lnTo>
                  <a:pt x="10" y="143"/>
                </a:lnTo>
                <a:lnTo>
                  <a:pt x="10" y="146"/>
                </a:lnTo>
                <a:lnTo>
                  <a:pt x="10" y="148"/>
                </a:lnTo>
                <a:lnTo>
                  <a:pt x="11" y="148"/>
                </a:lnTo>
                <a:lnTo>
                  <a:pt x="11" y="149"/>
                </a:lnTo>
                <a:lnTo>
                  <a:pt x="10" y="150"/>
                </a:lnTo>
                <a:lnTo>
                  <a:pt x="11" y="152"/>
                </a:lnTo>
                <a:lnTo>
                  <a:pt x="10" y="153"/>
                </a:lnTo>
                <a:lnTo>
                  <a:pt x="10" y="156"/>
                </a:lnTo>
                <a:lnTo>
                  <a:pt x="9" y="158"/>
                </a:lnTo>
                <a:lnTo>
                  <a:pt x="7" y="158"/>
                </a:lnTo>
                <a:lnTo>
                  <a:pt x="4" y="159"/>
                </a:lnTo>
                <a:lnTo>
                  <a:pt x="3" y="159"/>
                </a:lnTo>
                <a:lnTo>
                  <a:pt x="1" y="160"/>
                </a:lnTo>
                <a:lnTo>
                  <a:pt x="0" y="160"/>
                </a:lnTo>
                <a:lnTo>
                  <a:pt x="0" y="162"/>
                </a:lnTo>
                <a:lnTo>
                  <a:pt x="1" y="163"/>
                </a:lnTo>
                <a:lnTo>
                  <a:pt x="3" y="166"/>
                </a:lnTo>
                <a:lnTo>
                  <a:pt x="3" y="168"/>
                </a:lnTo>
                <a:lnTo>
                  <a:pt x="1" y="172"/>
                </a:lnTo>
                <a:lnTo>
                  <a:pt x="1" y="175"/>
                </a:lnTo>
                <a:lnTo>
                  <a:pt x="1" y="176"/>
                </a:lnTo>
                <a:lnTo>
                  <a:pt x="3" y="176"/>
                </a:lnTo>
                <a:lnTo>
                  <a:pt x="3" y="178"/>
                </a:lnTo>
                <a:lnTo>
                  <a:pt x="3" y="179"/>
                </a:lnTo>
                <a:lnTo>
                  <a:pt x="3" y="180"/>
                </a:lnTo>
                <a:lnTo>
                  <a:pt x="3" y="182"/>
                </a:lnTo>
                <a:lnTo>
                  <a:pt x="1" y="182"/>
                </a:lnTo>
                <a:lnTo>
                  <a:pt x="3" y="182"/>
                </a:lnTo>
                <a:lnTo>
                  <a:pt x="4" y="183"/>
                </a:lnTo>
                <a:lnTo>
                  <a:pt x="6" y="185"/>
                </a:lnTo>
                <a:lnTo>
                  <a:pt x="6" y="186"/>
                </a:lnTo>
                <a:lnTo>
                  <a:pt x="7" y="186"/>
                </a:lnTo>
                <a:lnTo>
                  <a:pt x="9" y="186"/>
                </a:lnTo>
                <a:lnTo>
                  <a:pt x="9" y="188"/>
                </a:lnTo>
                <a:lnTo>
                  <a:pt x="7" y="189"/>
                </a:lnTo>
                <a:lnTo>
                  <a:pt x="7" y="190"/>
                </a:lnTo>
                <a:lnTo>
                  <a:pt x="7" y="192"/>
                </a:lnTo>
                <a:lnTo>
                  <a:pt x="9" y="192"/>
                </a:lnTo>
                <a:lnTo>
                  <a:pt x="9" y="193"/>
                </a:lnTo>
                <a:lnTo>
                  <a:pt x="10" y="195"/>
                </a:lnTo>
                <a:lnTo>
                  <a:pt x="11" y="196"/>
                </a:lnTo>
                <a:lnTo>
                  <a:pt x="13" y="198"/>
                </a:lnTo>
                <a:lnTo>
                  <a:pt x="13" y="199"/>
                </a:lnTo>
                <a:lnTo>
                  <a:pt x="13" y="200"/>
                </a:lnTo>
                <a:lnTo>
                  <a:pt x="13" y="202"/>
                </a:lnTo>
                <a:lnTo>
                  <a:pt x="14" y="203"/>
                </a:lnTo>
                <a:lnTo>
                  <a:pt x="16" y="205"/>
                </a:lnTo>
                <a:lnTo>
                  <a:pt x="17" y="205"/>
                </a:lnTo>
                <a:lnTo>
                  <a:pt x="17" y="206"/>
                </a:lnTo>
                <a:lnTo>
                  <a:pt x="19" y="208"/>
                </a:lnTo>
                <a:lnTo>
                  <a:pt x="20" y="208"/>
                </a:lnTo>
                <a:lnTo>
                  <a:pt x="20" y="206"/>
                </a:lnTo>
                <a:lnTo>
                  <a:pt x="20" y="208"/>
                </a:lnTo>
                <a:lnTo>
                  <a:pt x="21" y="208"/>
                </a:lnTo>
                <a:lnTo>
                  <a:pt x="21" y="209"/>
                </a:lnTo>
                <a:lnTo>
                  <a:pt x="21" y="210"/>
                </a:lnTo>
                <a:lnTo>
                  <a:pt x="21" y="212"/>
                </a:lnTo>
                <a:lnTo>
                  <a:pt x="21" y="213"/>
                </a:lnTo>
                <a:lnTo>
                  <a:pt x="23" y="213"/>
                </a:lnTo>
                <a:lnTo>
                  <a:pt x="24" y="215"/>
                </a:lnTo>
                <a:lnTo>
                  <a:pt x="26" y="215"/>
                </a:lnTo>
                <a:lnTo>
                  <a:pt x="27" y="216"/>
                </a:lnTo>
                <a:lnTo>
                  <a:pt x="29" y="216"/>
                </a:lnTo>
                <a:lnTo>
                  <a:pt x="29" y="218"/>
                </a:lnTo>
                <a:lnTo>
                  <a:pt x="30" y="218"/>
                </a:lnTo>
                <a:lnTo>
                  <a:pt x="30" y="219"/>
                </a:lnTo>
                <a:lnTo>
                  <a:pt x="31" y="219"/>
                </a:lnTo>
                <a:lnTo>
                  <a:pt x="31" y="220"/>
                </a:lnTo>
                <a:lnTo>
                  <a:pt x="33" y="220"/>
                </a:lnTo>
                <a:lnTo>
                  <a:pt x="34" y="222"/>
                </a:lnTo>
                <a:lnTo>
                  <a:pt x="34" y="223"/>
                </a:lnTo>
                <a:lnTo>
                  <a:pt x="36" y="223"/>
                </a:lnTo>
                <a:lnTo>
                  <a:pt x="36" y="225"/>
                </a:lnTo>
                <a:lnTo>
                  <a:pt x="36" y="226"/>
                </a:lnTo>
                <a:lnTo>
                  <a:pt x="34" y="226"/>
                </a:lnTo>
                <a:lnTo>
                  <a:pt x="36" y="226"/>
                </a:lnTo>
                <a:lnTo>
                  <a:pt x="36" y="229"/>
                </a:lnTo>
                <a:lnTo>
                  <a:pt x="37" y="229"/>
                </a:lnTo>
                <a:lnTo>
                  <a:pt x="39" y="229"/>
                </a:lnTo>
                <a:lnTo>
                  <a:pt x="37" y="230"/>
                </a:lnTo>
                <a:lnTo>
                  <a:pt x="37" y="232"/>
                </a:lnTo>
                <a:lnTo>
                  <a:pt x="37" y="233"/>
                </a:lnTo>
                <a:lnTo>
                  <a:pt x="37" y="235"/>
                </a:lnTo>
                <a:lnTo>
                  <a:pt x="37" y="236"/>
                </a:lnTo>
                <a:lnTo>
                  <a:pt x="39" y="238"/>
                </a:lnTo>
                <a:lnTo>
                  <a:pt x="40" y="238"/>
                </a:lnTo>
                <a:lnTo>
                  <a:pt x="41" y="238"/>
                </a:lnTo>
                <a:lnTo>
                  <a:pt x="43" y="238"/>
                </a:lnTo>
                <a:lnTo>
                  <a:pt x="44" y="238"/>
                </a:lnTo>
                <a:lnTo>
                  <a:pt x="44" y="239"/>
                </a:lnTo>
                <a:lnTo>
                  <a:pt x="46" y="239"/>
                </a:lnTo>
                <a:lnTo>
                  <a:pt x="46" y="240"/>
                </a:lnTo>
                <a:lnTo>
                  <a:pt x="47" y="240"/>
                </a:lnTo>
                <a:lnTo>
                  <a:pt x="47" y="242"/>
                </a:lnTo>
                <a:lnTo>
                  <a:pt x="49" y="242"/>
                </a:lnTo>
                <a:lnTo>
                  <a:pt x="49" y="243"/>
                </a:lnTo>
                <a:lnTo>
                  <a:pt x="50" y="243"/>
                </a:lnTo>
                <a:lnTo>
                  <a:pt x="50" y="245"/>
                </a:lnTo>
                <a:lnTo>
                  <a:pt x="50" y="246"/>
                </a:lnTo>
                <a:lnTo>
                  <a:pt x="50" y="248"/>
                </a:lnTo>
                <a:lnTo>
                  <a:pt x="50" y="249"/>
                </a:lnTo>
                <a:lnTo>
                  <a:pt x="50" y="251"/>
                </a:lnTo>
                <a:lnTo>
                  <a:pt x="51" y="251"/>
                </a:lnTo>
                <a:lnTo>
                  <a:pt x="51" y="252"/>
                </a:lnTo>
                <a:lnTo>
                  <a:pt x="53" y="252"/>
                </a:lnTo>
                <a:lnTo>
                  <a:pt x="54" y="251"/>
                </a:lnTo>
                <a:lnTo>
                  <a:pt x="56" y="251"/>
                </a:lnTo>
                <a:lnTo>
                  <a:pt x="57" y="251"/>
                </a:lnTo>
                <a:lnTo>
                  <a:pt x="57" y="252"/>
                </a:lnTo>
                <a:lnTo>
                  <a:pt x="59" y="253"/>
                </a:lnTo>
                <a:lnTo>
                  <a:pt x="59" y="255"/>
                </a:lnTo>
                <a:lnTo>
                  <a:pt x="59" y="256"/>
                </a:lnTo>
                <a:lnTo>
                  <a:pt x="59" y="258"/>
                </a:lnTo>
                <a:lnTo>
                  <a:pt x="60" y="258"/>
                </a:lnTo>
                <a:lnTo>
                  <a:pt x="60" y="259"/>
                </a:lnTo>
                <a:lnTo>
                  <a:pt x="60" y="261"/>
                </a:lnTo>
                <a:lnTo>
                  <a:pt x="60" y="262"/>
                </a:lnTo>
                <a:lnTo>
                  <a:pt x="61" y="263"/>
                </a:lnTo>
                <a:lnTo>
                  <a:pt x="61" y="265"/>
                </a:lnTo>
                <a:lnTo>
                  <a:pt x="61" y="266"/>
                </a:lnTo>
                <a:lnTo>
                  <a:pt x="63" y="268"/>
                </a:lnTo>
                <a:lnTo>
                  <a:pt x="64" y="268"/>
                </a:lnTo>
                <a:lnTo>
                  <a:pt x="64" y="269"/>
                </a:lnTo>
                <a:lnTo>
                  <a:pt x="64" y="271"/>
                </a:lnTo>
                <a:lnTo>
                  <a:pt x="66" y="272"/>
                </a:lnTo>
                <a:lnTo>
                  <a:pt x="67" y="272"/>
                </a:lnTo>
                <a:lnTo>
                  <a:pt x="69" y="273"/>
                </a:lnTo>
                <a:lnTo>
                  <a:pt x="70" y="275"/>
                </a:lnTo>
                <a:lnTo>
                  <a:pt x="70" y="276"/>
                </a:lnTo>
                <a:lnTo>
                  <a:pt x="71" y="276"/>
                </a:lnTo>
                <a:lnTo>
                  <a:pt x="73" y="276"/>
                </a:lnTo>
                <a:lnTo>
                  <a:pt x="73" y="278"/>
                </a:lnTo>
                <a:lnTo>
                  <a:pt x="74" y="278"/>
                </a:lnTo>
                <a:lnTo>
                  <a:pt x="74" y="279"/>
                </a:lnTo>
                <a:lnTo>
                  <a:pt x="76" y="279"/>
                </a:lnTo>
                <a:lnTo>
                  <a:pt x="77" y="279"/>
                </a:lnTo>
                <a:lnTo>
                  <a:pt x="79" y="281"/>
                </a:lnTo>
                <a:lnTo>
                  <a:pt x="80" y="281"/>
                </a:lnTo>
                <a:lnTo>
                  <a:pt x="80" y="279"/>
                </a:lnTo>
                <a:lnTo>
                  <a:pt x="81" y="279"/>
                </a:lnTo>
                <a:lnTo>
                  <a:pt x="83" y="279"/>
                </a:lnTo>
                <a:lnTo>
                  <a:pt x="84" y="279"/>
                </a:lnTo>
                <a:lnTo>
                  <a:pt x="86" y="279"/>
                </a:lnTo>
                <a:lnTo>
                  <a:pt x="86" y="281"/>
                </a:lnTo>
                <a:lnTo>
                  <a:pt x="86" y="282"/>
                </a:lnTo>
                <a:lnTo>
                  <a:pt x="86" y="283"/>
                </a:lnTo>
                <a:lnTo>
                  <a:pt x="87" y="283"/>
                </a:lnTo>
                <a:lnTo>
                  <a:pt x="87" y="285"/>
                </a:lnTo>
                <a:lnTo>
                  <a:pt x="89" y="285"/>
                </a:lnTo>
                <a:lnTo>
                  <a:pt x="90" y="286"/>
                </a:lnTo>
                <a:lnTo>
                  <a:pt x="91" y="286"/>
                </a:lnTo>
                <a:lnTo>
                  <a:pt x="93" y="286"/>
                </a:lnTo>
                <a:lnTo>
                  <a:pt x="94" y="286"/>
                </a:lnTo>
                <a:lnTo>
                  <a:pt x="96" y="288"/>
                </a:lnTo>
                <a:lnTo>
                  <a:pt x="96" y="289"/>
                </a:lnTo>
                <a:lnTo>
                  <a:pt x="96" y="291"/>
                </a:lnTo>
                <a:lnTo>
                  <a:pt x="97" y="292"/>
                </a:lnTo>
                <a:lnTo>
                  <a:pt x="99" y="292"/>
                </a:lnTo>
                <a:lnTo>
                  <a:pt x="100" y="292"/>
                </a:lnTo>
                <a:lnTo>
                  <a:pt x="101" y="292"/>
                </a:lnTo>
                <a:lnTo>
                  <a:pt x="101" y="291"/>
                </a:lnTo>
                <a:lnTo>
                  <a:pt x="103" y="291"/>
                </a:lnTo>
                <a:lnTo>
                  <a:pt x="104" y="291"/>
                </a:lnTo>
                <a:lnTo>
                  <a:pt x="106" y="291"/>
                </a:lnTo>
                <a:lnTo>
                  <a:pt x="107" y="291"/>
                </a:lnTo>
                <a:lnTo>
                  <a:pt x="107" y="289"/>
                </a:lnTo>
                <a:lnTo>
                  <a:pt x="109" y="289"/>
                </a:lnTo>
                <a:lnTo>
                  <a:pt x="110" y="289"/>
                </a:lnTo>
                <a:lnTo>
                  <a:pt x="111" y="288"/>
                </a:lnTo>
                <a:lnTo>
                  <a:pt x="113" y="288"/>
                </a:lnTo>
                <a:lnTo>
                  <a:pt x="113" y="289"/>
                </a:lnTo>
                <a:lnTo>
                  <a:pt x="114" y="291"/>
                </a:lnTo>
                <a:lnTo>
                  <a:pt x="116" y="291"/>
                </a:lnTo>
                <a:lnTo>
                  <a:pt x="116" y="292"/>
                </a:lnTo>
                <a:lnTo>
                  <a:pt x="116" y="293"/>
                </a:lnTo>
                <a:lnTo>
                  <a:pt x="116" y="295"/>
                </a:lnTo>
                <a:lnTo>
                  <a:pt x="116" y="296"/>
                </a:lnTo>
                <a:lnTo>
                  <a:pt x="117" y="298"/>
                </a:lnTo>
                <a:lnTo>
                  <a:pt x="121" y="299"/>
                </a:lnTo>
                <a:lnTo>
                  <a:pt x="123" y="299"/>
                </a:lnTo>
                <a:lnTo>
                  <a:pt x="123" y="301"/>
                </a:lnTo>
                <a:lnTo>
                  <a:pt x="124" y="302"/>
                </a:lnTo>
                <a:lnTo>
                  <a:pt x="124" y="303"/>
                </a:lnTo>
                <a:lnTo>
                  <a:pt x="124" y="305"/>
                </a:lnTo>
                <a:lnTo>
                  <a:pt x="126" y="306"/>
                </a:lnTo>
                <a:lnTo>
                  <a:pt x="126" y="308"/>
                </a:lnTo>
                <a:lnTo>
                  <a:pt x="127" y="308"/>
                </a:lnTo>
                <a:lnTo>
                  <a:pt x="127" y="309"/>
                </a:lnTo>
                <a:lnTo>
                  <a:pt x="127" y="311"/>
                </a:lnTo>
                <a:lnTo>
                  <a:pt x="127" y="312"/>
                </a:lnTo>
                <a:lnTo>
                  <a:pt x="129" y="312"/>
                </a:lnTo>
                <a:lnTo>
                  <a:pt x="129" y="313"/>
                </a:lnTo>
                <a:lnTo>
                  <a:pt x="127" y="313"/>
                </a:lnTo>
                <a:lnTo>
                  <a:pt x="127" y="315"/>
                </a:lnTo>
                <a:lnTo>
                  <a:pt x="126" y="316"/>
                </a:lnTo>
                <a:lnTo>
                  <a:pt x="126" y="318"/>
                </a:lnTo>
                <a:lnTo>
                  <a:pt x="124" y="318"/>
                </a:lnTo>
                <a:lnTo>
                  <a:pt x="124" y="321"/>
                </a:lnTo>
                <a:lnTo>
                  <a:pt x="124" y="322"/>
                </a:lnTo>
                <a:lnTo>
                  <a:pt x="123" y="322"/>
                </a:lnTo>
                <a:lnTo>
                  <a:pt x="123" y="323"/>
                </a:lnTo>
                <a:lnTo>
                  <a:pt x="124" y="323"/>
                </a:lnTo>
                <a:lnTo>
                  <a:pt x="123" y="325"/>
                </a:lnTo>
                <a:lnTo>
                  <a:pt x="123" y="323"/>
                </a:lnTo>
                <a:lnTo>
                  <a:pt x="123" y="325"/>
                </a:lnTo>
                <a:lnTo>
                  <a:pt x="121" y="326"/>
                </a:lnTo>
                <a:lnTo>
                  <a:pt x="121" y="328"/>
                </a:lnTo>
                <a:lnTo>
                  <a:pt x="120" y="329"/>
                </a:lnTo>
                <a:lnTo>
                  <a:pt x="119" y="329"/>
                </a:lnTo>
                <a:lnTo>
                  <a:pt x="117" y="329"/>
                </a:lnTo>
                <a:lnTo>
                  <a:pt x="117" y="331"/>
                </a:lnTo>
                <a:lnTo>
                  <a:pt x="117" y="332"/>
                </a:lnTo>
                <a:lnTo>
                  <a:pt x="116" y="332"/>
                </a:lnTo>
                <a:lnTo>
                  <a:pt x="114" y="332"/>
                </a:lnTo>
                <a:lnTo>
                  <a:pt x="114" y="333"/>
                </a:lnTo>
                <a:lnTo>
                  <a:pt x="116" y="335"/>
                </a:lnTo>
                <a:lnTo>
                  <a:pt x="116" y="336"/>
                </a:lnTo>
                <a:lnTo>
                  <a:pt x="117" y="336"/>
                </a:lnTo>
                <a:lnTo>
                  <a:pt x="117" y="338"/>
                </a:lnTo>
                <a:lnTo>
                  <a:pt x="119" y="338"/>
                </a:lnTo>
                <a:lnTo>
                  <a:pt x="120" y="338"/>
                </a:lnTo>
                <a:lnTo>
                  <a:pt x="121" y="339"/>
                </a:lnTo>
                <a:lnTo>
                  <a:pt x="121" y="341"/>
                </a:lnTo>
                <a:lnTo>
                  <a:pt x="121" y="342"/>
                </a:lnTo>
                <a:lnTo>
                  <a:pt x="120" y="343"/>
                </a:lnTo>
                <a:lnTo>
                  <a:pt x="120" y="345"/>
                </a:lnTo>
                <a:lnTo>
                  <a:pt x="119" y="346"/>
                </a:lnTo>
                <a:lnTo>
                  <a:pt x="119" y="348"/>
                </a:lnTo>
                <a:lnTo>
                  <a:pt x="116" y="351"/>
                </a:lnTo>
                <a:lnTo>
                  <a:pt x="116" y="352"/>
                </a:lnTo>
                <a:lnTo>
                  <a:pt x="114" y="353"/>
                </a:lnTo>
                <a:lnTo>
                  <a:pt x="113" y="355"/>
                </a:lnTo>
                <a:lnTo>
                  <a:pt x="113" y="356"/>
                </a:lnTo>
                <a:lnTo>
                  <a:pt x="111" y="356"/>
                </a:lnTo>
                <a:lnTo>
                  <a:pt x="111" y="358"/>
                </a:lnTo>
                <a:lnTo>
                  <a:pt x="113" y="358"/>
                </a:lnTo>
                <a:lnTo>
                  <a:pt x="111" y="359"/>
                </a:lnTo>
                <a:lnTo>
                  <a:pt x="110" y="359"/>
                </a:lnTo>
                <a:lnTo>
                  <a:pt x="109" y="359"/>
                </a:lnTo>
                <a:lnTo>
                  <a:pt x="109" y="361"/>
                </a:lnTo>
                <a:lnTo>
                  <a:pt x="109" y="362"/>
                </a:lnTo>
                <a:lnTo>
                  <a:pt x="109" y="363"/>
                </a:lnTo>
                <a:lnTo>
                  <a:pt x="107" y="365"/>
                </a:lnTo>
                <a:lnTo>
                  <a:pt x="107" y="366"/>
                </a:lnTo>
                <a:lnTo>
                  <a:pt x="109" y="368"/>
                </a:lnTo>
                <a:lnTo>
                  <a:pt x="110" y="368"/>
                </a:lnTo>
                <a:lnTo>
                  <a:pt x="111" y="368"/>
                </a:lnTo>
                <a:lnTo>
                  <a:pt x="111" y="369"/>
                </a:lnTo>
                <a:lnTo>
                  <a:pt x="113" y="369"/>
                </a:lnTo>
                <a:lnTo>
                  <a:pt x="114" y="369"/>
                </a:lnTo>
                <a:lnTo>
                  <a:pt x="116" y="369"/>
                </a:lnTo>
                <a:lnTo>
                  <a:pt x="117" y="368"/>
                </a:lnTo>
                <a:lnTo>
                  <a:pt x="119" y="369"/>
                </a:lnTo>
                <a:lnTo>
                  <a:pt x="120" y="371"/>
                </a:lnTo>
                <a:lnTo>
                  <a:pt x="120" y="369"/>
                </a:lnTo>
                <a:lnTo>
                  <a:pt x="121" y="369"/>
                </a:lnTo>
                <a:lnTo>
                  <a:pt x="123" y="369"/>
                </a:lnTo>
                <a:lnTo>
                  <a:pt x="124" y="369"/>
                </a:lnTo>
                <a:lnTo>
                  <a:pt x="126" y="369"/>
                </a:lnTo>
                <a:lnTo>
                  <a:pt x="127" y="369"/>
                </a:lnTo>
                <a:lnTo>
                  <a:pt x="129" y="369"/>
                </a:lnTo>
                <a:lnTo>
                  <a:pt x="129" y="371"/>
                </a:lnTo>
                <a:lnTo>
                  <a:pt x="129" y="372"/>
                </a:lnTo>
                <a:lnTo>
                  <a:pt x="130" y="373"/>
                </a:lnTo>
                <a:lnTo>
                  <a:pt x="130" y="375"/>
                </a:lnTo>
                <a:lnTo>
                  <a:pt x="130" y="376"/>
                </a:lnTo>
                <a:lnTo>
                  <a:pt x="131" y="378"/>
                </a:lnTo>
                <a:lnTo>
                  <a:pt x="133" y="379"/>
                </a:lnTo>
                <a:lnTo>
                  <a:pt x="133" y="381"/>
                </a:lnTo>
                <a:lnTo>
                  <a:pt x="136" y="384"/>
                </a:lnTo>
                <a:lnTo>
                  <a:pt x="137" y="384"/>
                </a:lnTo>
                <a:lnTo>
                  <a:pt x="137" y="385"/>
                </a:lnTo>
                <a:lnTo>
                  <a:pt x="139" y="385"/>
                </a:lnTo>
                <a:lnTo>
                  <a:pt x="140" y="385"/>
                </a:lnTo>
                <a:lnTo>
                  <a:pt x="141" y="385"/>
                </a:lnTo>
                <a:lnTo>
                  <a:pt x="141" y="386"/>
                </a:lnTo>
                <a:lnTo>
                  <a:pt x="143" y="386"/>
                </a:lnTo>
                <a:lnTo>
                  <a:pt x="144" y="386"/>
                </a:lnTo>
                <a:lnTo>
                  <a:pt x="144" y="388"/>
                </a:lnTo>
                <a:lnTo>
                  <a:pt x="146" y="388"/>
                </a:lnTo>
                <a:lnTo>
                  <a:pt x="147" y="389"/>
                </a:lnTo>
                <a:lnTo>
                  <a:pt x="149" y="389"/>
                </a:lnTo>
                <a:lnTo>
                  <a:pt x="147" y="391"/>
                </a:lnTo>
                <a:lnTo>
                  <a:pt x="149" y="392"/>
                </a:lnTo>
                <a:lnTo>
                  <a:pt x="150" y="392"/>
                </a:lnTo>
                <a:lnTo>
                  <a:pt x="152" y="392"/>
                </a:lnTo>
                <a:lnTo>
                  <a:pt x="153" y="394"/>
                </a:lnTo>
                <a:lnTo>
                  <a:pt x="154" y="394"/>
                </a:lnTo>
                <a:lnTo>
                  <a:pt x="156" y="395"/>
                </a:lnTo>
                <a:lnTo>
                  <a:pt x="157" y="395"/>
                </a:lnTo>
                <a:lnTo>
                  <a:pt x="157" y="396"/>
                </a:lnTo>
                <a:lnTo>
                  <a:pt x="157" y="398"/>
                </a:lnTo>
                <a:lnTo>
                  <a:pt x="159" y="399"/>
                </a:lnTo>
                <a:lnTo>
                  <a:pt x="159" y="401"/>
                </a:lnTo>
                <a:lnTo>
                  <a:pt x="157" y="402"/>
                </a:lnTo>
                <a:lnTo>
                  <a:pt x="159" y="402"/>
                </a:lnTo>
                <a:lnTo>
                  <a:pt x="157" y="402"/>
                </a:lnTo>
                <a:lnTo>
                  <a:pt x="157" y="404"/>
                </a:lnTo>
                <a:lnTo>
                  <a:pt x="159" y="404"/>
                </a:lnTo>
                <a:lnTo>
                  <a:pt x="159" y="405"/>
                </a:lnTo>
                <a:lnTo>
                  <a:pt x="160" y="405"/>
                </a:lnTo>
                <a:lnTo>
                  <a:pt x="160" y="406"/>
                </a:lnTo>
                <a:lnTo>
                  <a:pt x="162" y="406"/>
                </a:lnTo>
                <a:lnTo>
                  <a:pt x="162" y="408"/>
                </a:lnTo>
                <a:lnTo>
                  <a:pt x="162" y="409"/>
                </a:lnTo>
                <a:lnTo>
                  <a:pt x="163" y="409"/>
                </a:lnTo>
                <a:lnTo>
                  <a:pt x="164" y="409"/>
                </a:lnTo>
                <a:lnTo>
                  <a:pt x="166" y="409"/>
                </a:lnTo>
                <a:lnTo>
                  <a:pt x="166" y="411"/>
                </a:lnTo>
                <a:lnTo>
                  <a:pt x="166" y="409"/>
                </a:lnTo>
                <a:lnTo>
                  <a:pt x="167" y="409"/>
                </a:lnTo>
                <a:lnTo>
                  <a:pt x="167" y="408"/>
                </a:lnTo>
                <a:lnTo>
                  <a:pt x="167" y="406"/>
                </a:lnTo>
                <a:lnTo>
                  <a:pt x="169" y="405"/>
                </a:lnTo>
                <a:lnTo>
                  <a:pt x="169" y="406"/>
                </a:lnTo>
                <a:lnTo>
                  <a:pt x="170" y="405"/>
                </a:lnTo>
                <a:lnTo>
                  <a:pt x="172" y="405"/>
                </a:lnTo>
                <a:lnTo>
                  <a:pt x="172" y="404"/>
                </a:lnTo>
                <a:lnTo>
                  <a:pt x="172" y="402"/>
                </a:lnTo>
                <a:lnTo>
                  <a:pt x="173" y="401"/>
                </a:lnTo>
                <a:lnTo>
                  <a:pt x="174" y="401"/>
                </a:lnTo>
                <a:lnTo>
                  <a:pt x="176" y="402"/>
                </a:lnTo>
                <a:lnTo>
                  <a:pt x="177" y="402"/>
                </a:lnTo>
                <a:lnTo>
                  <a:pt x="179" y="402"/>
                </a:lnTo>
                <a:lnTo>
                  <a:pt x="179" y="401"/>
                </a:lnTo>
                <a:lnTo>
                  <a:pt x="179" y="399"/>
                </a:lnTo>
                <a:lnTo>
                  <a:pt x="179" y="398"/>
                </a:lnTo>
                <a:lnTo>
                  <a:pt x="179" y="396"/>
                </a:lnTo>
                <a:lnTo>
                  <a:pt x="177" y="396"/>
                </a:lnTo>
                <a:lnTo>
                  <a:pt x="177" y="395"/>
                </a:lnTo>
                <a:lnTo>
                  <a:pt x="179" y="395"/>
                </a:lnTo>
                <a:lnTo>
                  <a:pt x="179" y="394"/>
                </a:lnTo>
                <a:lnTo>
                  <a:pt x="180" y="394"/>
                </a:lnTo>
                <a:lnTo>
                  <a:pt x="182" y="394"/>
                </a:lnTo>
                <a:lnTo>
                  <a:pt x="183" y="394"/>
                </a:lnTo>
                <a:lnTo>
                  <a:pt x="183" y="392"/>
                </a:lnTo>
                <a:lnTo>
                  <a:pt x="184" y="391"/>
                </a:lnTo>
                <a:lnTo>
                  <a:pt x="186" y="389"/>
                </a:lnTo>
                <a:lnTo>
                  <a:pt x="187" y="389"/>
                </a:lnTo>
                <a:lnTo>
                  <a:pt x="189" y="389"/>
                </a:lnTo>
                <a:lnTo>
                  <a:pt x="189" y="388"/>
                </a:lnTo>
                <a:lnTo>
                  <a:pt x="190" y="388"/>
                </a:lnTo>
                <a:lnTo>
                  <a:pt x="192" y="388"/>
                </a:lnTo>
                <a:lnTo>
                  <a:pt x="193" y="386"/>
                </a:lnTo>
                <a:lnTo>
                  <a:pt x="193" y="385"/>
                </a:lnTo>
                <a:lnTo>
                  <a:pt x="193" y="384"/>
                </a:lnTo>
                <a:lnTo>
                  <a:pt x="194" y="382"/>
                </a:lnTo>
                <a:lnTo>
                  <a:pt x="194" y="381"/>
                </a:lnTo>
                <a:lnTo>
                  <a:pt x="196" y="381"/>
                </a:lnTo>
                <a:lnTo>
                  <a:pt x="197" y="381"/>
                </a:lnTo>
                <a:lnTo>
                  <a:pt x="197" y="382"/>
                </a:lnTo>
                <a:lnTo>
                  <a:pt x="199" y="382"/>
                </a:lnTo>
                <a:lnTo>
                  <a:pt x="200" y="382"/>
                </a:lnTo>
                <a:lnTo>
                  <a:pt x="202" y="382"/>
                </a:lnTo>
                <a:lnTo>
                  <a:pt x="202" y="381"/>
                </a:lnTo>
                <a:lnTo>
                  <a:pt x="203" y="381"/>
                </a:lnTo>
                <a:lnTo>
                  <a:pt x="203" y="379"/>
                </a:lnTo>
                <a:lnTo>
                  <a:pt x="203" y="378"/>
                </a:lnTo>
                <a:lnTo>
                  <a:pt x="204" y="378"/>
                </a:lnTo>
                <a:lnTo>
                  <a:pt x="204" y="376"/>
                </a:lnTo>
                <a:lnTo>
                  <a:pt x="204" y="375"/>
                </a:lnTo>
                <a:lnTo>
                  <a:pt x="204" y="373"/>
                </a:lnTo>
                <a:lnTo>
                  <a:pt x="204" y="372"/>
                </a:lnTo>
                <a:lnTo>
                  <a:pt x="206" y="372"/>
                </a:lnTo>
                <a:lnTo>
                  <a:pt x="206" y="373"/>
                </a:lnTo>
                <a:lnTo>
                  <a:pt x="207" y="373"/>
                </a:lnTo>
                <a:lnTo>
                  <a:pt x="206" y="373"/>
                </a:lnTo>
                <a:lnTo>
                  <a:pt x="206" y="375"/>
                </a:lnTo>
                <a:lnTo>
                  <a:pt x="207" y="375"/>
                </a:lnTo>
                <a:lnTo>
                  <a:pt x="207" y="376"/>
                </a:lnTo>
                <a:lnTo>
                  <a:pt x="210" y="378"/>
                </a:lnTo>
                <a:lnTo>
                  <a:pt x="210" y="379"/>
                </a:lnTo>
                <a:lnTo>
                  <a:pt x="212" y="379"/>
                </a:lnTo>
                <a:lnTo>
                  <a:pt x="212" y="381"/>
                </a:lnTo>
                <a:lnTo>
                  <a:pt x="213" y="381"/>
                </a:lnTo>
                <a:lnTo>
                  <a:pt x="214" y="381"/>
                </a:lnTo>
                <a:lnTo>
                  <a:pt x="214" y="382"/>
                </a:lnTo>
                <a:lnTo>
                  <a:pt x="216" y="382"/>
                </a:lnTo>
                <a:lnTo>
                  <a:pt x="217" y="382"/>
                </a:lnTo>
                <a:lnTo>
                  <a:pt x="217" y="384"/>
                </a:lnTo>
                <a:lnTo>
                  <a:pt x="219" y="384"/>
                </a:lnTo>
                <a:lnTo>
                  <a:pt x="220" y="384"/>
                </a:lnTo>
                <a:lnTo>
                  <a:pt x="222" y="384"/>
                </a:lnTo>
                <a:lnTo>
                  <a:pt x="222" y="382"/>
                </a:lnTo>
                <a:lnTo>
                  <a:pt x="223" y="382"/>
                </a:lnTo>
                <a:lnTo>
                  <a:pt x="223" y="384"/>
                </a:lnTo>
                <a:lnTo>
                  <a:pt x="224" y="384"/>
                </a:lnTo>
                <a:lnTo>
                  <a:pt x="226" y="382"/>
                </a:lnTo>
                <a:lnTo>
                  <a:pt x="227" y="382"/>
                </a:lnTo>
                <a:lnTo>
                  <a:pt x="229" y="382"/>
                </a:lnTo>
                <a:lnTo>
                  <a:pt x="230" y="381"/>
                </a:lnTo>
                <a:lnTo>
                  <a:pt x="230" y="379"/>
                </a:lnTo>
                <a:lnTo>
                  <a:pt x="232" y="379"/>
                </a:lnTo>
                <a:lnTo>
                  <a:pt x="232" y="378"/>
                </a:lnTo>
                <a:lnTo>
                  <a:pt x="232" y="376"/>
                </a:lnTo>
                <a:lnTo>
                  <a:pt x="230" y="376"/>
                </a:lnTo>
                <a:lnTo>
                  <a:pt x="230" y="373"/>
                </a:lnTo>
                <a:lnTo>
                  <a:pt x="230" y="372"/>
                </a:lnTo>
                <a:lnTo>
                  <a:pt x="230" y="371"/>
                </a:lnTo>
                <a:lnTo>
                  <a:pt x="232" y="371"/>
                </a:lnTo>
                <a:lnTo>
                  <a:pt x="232" y="369"/>
                </a:lnTo>
                <a:lnTo>
                  <a:pt x="233" y="369"/>
                </a:lnTo>
                <a:lnTo>
                  <a:pt x="233" y="368"/>
                </a:lnTo>
                <a:lnTo>
                  <a:pt x="233" y="366"/>
                </a:lnTo>
                <a:lnTo>
                  <a:pt x="233" y="365"/>
                </a:lnTo>
                <a:lnTo>
                  <a:pt x="233" y="363"/>
                </a:lnTo>
                <a:lnTo>
                  <a:pt x="232" y="362"/>
                </a:lnTo>
                <a:lnTo>
                  <a:pt x="232" y="361"/>
                </a:lnTo>
                <a:lnTo>
                  <a:pt x="232" y="359"/>
                </a:lnTo>
                <a:lnTo>
                  <a:pt x="232" y="358"/>
                </a:lnTo>
                <a:lnTo>
                  <a:pt x="232" y="356"/>
                </a:lnTo>
                <a:lnTo>
                  <a:pt x="232" y="355"/>
                </a:lnTo>
                <a:lnTo>
                  <a:pt x="230" y="353"/>
                </a:lnTo>
                <a:lnTo>
                  <a:pt x="230" y="352"/>
                </a:lnTo>
                <a:lnTo>
                  <a:pt x="230" y="351"/>
                </a:lnTo>
                <a:lnTo>
                  <a:pt x="230" y="349"/>
                </a:lnTo>
                <a:lnTo>
                  <a:pt x="230" y="348"/>
                </a:lnTo>
                <a:lnTo>
                  <a:pt x="232" y="348"/>
                </a:lnTo>
                <a:lnTo>
                  <a:pt x="232" y="346"/>
                </a:lnTo>
                <a:lnTo>
                  <a:pt x="233" y="346"/>
                </a:lnTo>
                <a:lnTo>
                  <a:pt x="233" y="345"/>
                </a:lnTo>
                <a:lnTo>
                  <a:pt x="234" y="345"/>
                </a:lnTo>
                <a:lnTo>
                  <a:pt x="234" y="343"/>
                </a:lnTo>
                <a:lnTo>
                  <a:pt x="236" y="343"/>
                </a:lnTo>
                <a:lnTo>
                  <a:pt x="237" y="345"/>
                </a:lnTo>
                <a:lnTo>
                  <a:pt x="239" y="346"/>
                </a:lnTo>
                <a:lnTo>
                  <a:pt x="239" y="348"/>
                </a:lnTo>
                <a:lnTo>
                  <a:pt x="240" y="348"/>
                </a:lnTo>
                <a:lnTo>
                  <a:pt x="242" y="346"/>
                </a:lnTo>
                <a:lnTo>
                  <a:pt x="243" y="348"/>
                </a:lnTo>
                <a:lnTo>
                  <a:pt x="246" y="348"/>
                </a:lnTo>
                <a:lnTo>
                  <a:pt x="247" y="348"/>
                </a:lnTo>
                <a:lnTo>
                  <a:pt x="249" y="346"/>
                </a:lnTo>
                <a:lnTo>
                  <a:pt x="250" y="348"/>
                </a:lnTo>
                <a:lnTo>
                  <a:pt x="252" y="346"/>
                </a:lnTo>
                <a:lnTo>
                  <a:pt x="253" y="346"/>
                </a:lnTo>
                <a:lnTo>
                  <a:pt x="254" y="346"/>
                </a:lnTo>
                <a:lnTo>
                  <a:pt x="256" y="345"/>
                </a:lnTo>
                <a:lnTo>
                  <a:pt x="257" y="343"/>
                </a:lnTo>
                <a:lnTo>
                  <a:pt x="259" y="343"/>
                </a:lnTo>
                <a:lnTo>
                  <a:pt x="259" y="345"/>
                </a:lnTo>
                <a:lnTo>
                  <a:pt x="259" y="343"/>
                </a:lnTo>
                <a:lnTo>
                  <a:pt x="260" y="343"/>
                </a:lnTo>
                <a:lnTo>
                  <a:pt x="260" y="342"/>
                </a:lnTo>
                <a:lnTo>
                  <a:pt x="262" y="342"/>
                </a:lnTo>
                <a:lnTo>
                  <a:pt x="262" y="341"/>
                </a:lnTo>
                <a:lnTo>
                  <a:pt x="262" y="339"/>
                </a:lnTo>
                <a:lnTo>
                  <a:pt x="263" y="338"/>
                </a:lnTo>
                <a:lnTo>
                  <a:pt x="264" y="336"/>
                </a:lnTo>
                <a:lnTo>
                  <a:pt x="266" y="336"/>
                </a:lnTo>
                <a:lnTo>
                  <a:pt x="267" y="338"/>
                </a:lnTo>
                <a:lnTo>
                  <a:pt x="269" y="339"/>
                </a:lnTo>
                <a:lnTo>
                  <a:pt x="269" y="341"/>
                </a:lnTo>
                <a:lnTo>
                  <a:pt x="267" y="341"/>
                </a:lnTo>
                <a:lnTo>
                  <a:pt x="269" y="342"/>
                </a:lnTo>
                <a:lnTo>
                  <a:pt x="269" y="341"/>
                </a:lnTo>
                <a:lnTo>
                  <a:pt x="270" y="341"/>
                </a:lnTo>
                <a:lnTo>
                  <a:pt x="270" y="339"/>
                </a:lnTo>
                <a:lnTo>
                  <a:pt x="270" y="338"/>
                </a:lnTo>
                <a:lnTo>
                  <a:pt x="272" y="338"/>
                </a:lnTo>
                <a:lnTo>
                  <a:pt x="273" y="338"/>
                </a:lnTo>
                <a:lnTo>
                  <a:pt x="274" y="336"/>
                </a:lnTo>
                <a:lnTo>
                  <a:pt x="276" y="336"/>
                </a:lnTo>
                <a:lnTo>
                  <a:pt x="277" y="336"/>
                </a:lnTo>
                <a:lnTo>
                  <a:pt x="277" y="338"/>
                </a:lnTo>
                <a:lnTo>
                  <a:pt x="279" y="338"/>
                </a:lnTo>
                <a:lnTo>
                  <a:pt x="280" y="338"/>
                </a:lnTo>
                <a:lnTo>
                  <a:pt x="280" y="339"/>
                </a:lnTo>
                <a:lnTo>
                  <a:pt x="282" y="339"/>
                </a:lnTo>
                <a:lnTo>
                  <a:pt x="282" y="341"/>
                </a:lnTo>
                <a:lnTo>
                  <a:pt x="283" y="341"/>
                </a:lnTo>
                <a:lnTo>
                  <a:pt x="284" y="341"/>
                </a:lnTo>
                <a:lnTo>
                  <a:pt x="286" y="341"/>
                </a:lnTo>
                <a:lnTo>
                  <a:pt x="286" y="342"/>
                </a:lnTo>
                <a:lnTo>
                  <a:pt x="287" y="341"/>
                </a:lnTo>
                <a:lnTo>
                  <a:pt x="289" y="339"/>
                </a:lnTo>
                <a:lnTo>
                  <a:pt x="290" y="339"/>
                </a:lnTo>
                <a:lnTo>
                  <a:pt x="292" y="339"/>
                </a:lnTo>
                <a:lnTo>
                  <a:pt x="293" y="339"/>
                </a:lnTo>
                <a:lnTo>
                  <a:pt x="295" y="339"/>
                </a:lnTo>
                <a:lnTo>
                  <a:pt x="295" y="338"/>
                </a:lnTo>
                <a:lnTo>
                  <a:pt x="296" y="338"/>
                </a:lnTo>
                <a:lnTo>
                  <a:pt x="297" y="336"/>
                </a:lnTo>
                <a:lnTo>
                  <a:pt x="299" y="336"/>
                </a:lnTo>
                <a:lnTo>
                  <a:pt x="300" y="335"/>
                </a:lnTo>
                <a:lnTo>
                  <a:pt x="302" y="335"/>
                </a:lnTo>
                <a:lnTo>
                  <a:pt x="303" y="333"/>
                </a:lnTo>
                <a:lnTo>
                  <a:pt x="303" y="332"/>
                </a:lnTo>
                <a:lnTo>
                  <a:pt x="305" y="333"/>
                </a:lnTo>
                <a:lnTo>
                  <a:pt x="303" y="333"/>
                </a:lnTo>
                <a:lnTo>
                  <a:pt x="303" y="335"/>
                </a:lnTo>
                <a:lnTo>
                  <a:pt x="305" y="335"/>
                </a:lnTo>
                <a:lnTo>
                  <a:pt x="306" y="335"/>
                </a:lnTo>
                <a:lnTo>
                  <a:pt x="307" y="335"/>
                </a:lnTo>
                <a:lnTo>
                  <a:pt x="307" y="336"/>
                </a:lnTo>
                <a:lnTo>
                  <a:pt x="307" y="335"/>
                </a:lnTo>
                <a:lnTo>
                  <a:pt x="309" y="336"/>
                </a:lnTo>
                <a:lnTo>
                  <a:pt x="310" y="338"/>
                </a:lnTo>
                <a:lnTo>
                  <a:pt x="312" y="338"/>
                </a:lnTo>
                <a:lnTo>
                  <a:pt x="312" y="339"/>
                </a:lnTo>
                <a:lnTo>
                  <a:pt x="313" y="339"/>
                </a:lnTo>
                <a:lnTo>
                  <a:pt x="313" y="341"/>
                </a:lnTo>
                <a:lnTo>
                  <a:pt x="315" y="341"/>
                </a:lnTo>
                <a:lnTo>
                  <a:pt x="315" y="342"/>
                </a:lnTo>
                <a:lnTo>
                  <a:pt x="316" y="342"/>
                </a:lnTo>
                <a:lnTo>
                  <a:pt x="316" y="341"/>
                </a:lnTo>
                <a:lnTo>
                  <a:pt x="317" y="341"/>
                </a:lnTo>
                <a:lnTo>
                  <a:pt x="317" y="339"/>
                </a:lnTo>
                <a:lnTo>
                  <a:pt x="319" y="341"/>
                </a:lnTo>
                <a:lnTo>
                  <a:pt x="320" y="342"/>
                </a:lnTo>
                <a:lnTo>
                  <a:pt x="322" y="342"/>
                </a:lnTo>
                <a:lnTo>
                  <a:pt x="322" y="343"/>
                </a:lnTo>
                <a:lnTo>
                  <a:pt x="323" y="343"/>
                </a:lnTo>
                <a:lnTo>
                  <a:pt x="323" y="345"/>
                </a:lnTo>
                <a:lnTo>
                  <a:pt x="325" y="346"/>
                </a:lnTo>
                <a:lnTo>
                  <a:pt x="326" y="346"/>
                </a:lnTo>
                <a:lnTo>
                  <a:pt x="327" y="346"/>
                </a:lnTo>
                <a:lnTo>
                  <a:pt x="329" y="346"/>
                </a:lnTo>
                <a:lnTo>
                  <a:pt x="330" y="346"/>
                </a:lnTo>
                <a:lnTo>
                  <a:pt x="332" y="345"/>
                </a:lnTo>
                <a:lnTo>
                  <a:pt x="333" y="345"/>
                </a:lnTo>
                <a:lnTo>
                  <a:pt x="333" y="346"/>
                </a:lnTo>
                <a:lnTo>
                  <a:pt x="335" y="348"/>
                </a:lnTo>
                <a:lnTo>
                  <a:pt x="336" y="348"/>
                </a:lnTo>
                <a:lnTo>
                  <a:pt x="337" y="348"/>
                </a:lnTo>
                <a:lnTo>
                  <a:pt x="339" y="348"/>
                </a:lnTo>
                <a:lnTo>
                  <a:pt x="340" y="349"/>
                </a:lnTo>
                <a:lnTo>
                  <a:pt x="343" y="349"/>
                </a:lnTo>
                <a:lnTo>
                  <a:pt x="343" y="351"/>
                </a:lnTo>
                <a:lnTo>
                  <a:pt x="343" y="352"/>
                </a:lnTo>
                <a:lnTo>
                  <a:pt x="345" y="352"/>
                </a:lnTo>
                <a:lnTo>
                  <a:pt x="345" y="353"/>
                </a:lnTo>
                <a:lnTo>
                  <a:pt x="346" y="353"/>
                </a:lnTo>
                <a:lnTo>
                  <a:pt x="346" y="355"/>
                </a:lnTo>
                <a:lnTo>
                  <a:pt x="347" y="356"/>
                </a:lnTo>
                <a:lnTo>
                  <a:pt x="347" y="358"/>
                </a:lnTo>
                <a:lnTo>
                  <a:pt x="349" y="358"/>
                </a:lnTo>
                <a:lnTo>
                  <a:pt x="349" y="356"/>
                </a:lnTo>
                <a:lnTo>
                  <a:pt x="350" y="356"/>
                </a:lnTo>
                <a:lnTo>
                  <a:pt x="350" y="358"/>
                </a:lnTo>
                <a:lnTo>
                  <a:pt x="352" y="358"/>
                </a:lnTo>
                <a:lnTo>
                  <a:pt x="352" y="359"/>
                </a:lnTo>
                <a:lnTo>
                  <a:pt x="350" y="361"/>
                </a:lnTo>
                <a:lnTo>
                  <a:pt x="352" y="361"/>
                </a:lnTo>
                <a:lnTo>
                  <a:pt x="353" y="361"/>
                </a:lnTo>
                <a:lnTo>
                  <a:pt x="353" y="362"/>
                </a:lnTo>
                <a:lnTo>
                  <a:pt x="355" y="363"/>
                </a:lnTo>
                <a:lnTo>
                  <a:pt x="355" y="365"/>
                </a:lnTo>
                <a:lnTo>
                  <a:pt x="355" y="366"/>
                </a:lnTo>
                <a:lnTo>
                  <a:pt x="355" y="368"/>
                </a:lnTo>
                <a:lnTo>
                  <a:pt x="353" y="368"/>
                </a:lnTo>
                <a:lnTo>
                  <a:pt x="355" y="368"/>
                </a:lnTo>
                <a:lnTo>
                  <a:pt x="355" y="369"/>
                </a:lnTo>
                <a:lnTo>
                  <a:pt x="355" y="371"/>
                </a:lnTo>
                <a:lnTo>
                  <a:pt x="356" y="371"/>
                </a:lnTo>
                <a:lnTo>
                  <a:pt x="356" y="372"/>
                </a:lnTo>
                <a:lnTo>
                  <a:pt x="355" y="372"/>
                </a:lnTo>
                <a:lnTo>
                  <a:pt x="355" y="373"/>
                </a:lnTo>
                <a:lnTo>
                  <a:pt x="355" y="375"/>
                </a:lnTo>
                <a:lnTo>
                  <a:pt x="356" y="375"/>
                </a:lnTo>
                <a:lnTo>
                  <a:pt x="356" y="376"/>
                </a:lnTo>
                <a:lnTo>
                  <a:pt x="356" y="378"/>
                </a:lnTo>
                <a:lnTo>
                  <a:pt x="357" y="378"/>
                </a:lnTo>
                <a:lnTo>
                  <a:pt x="359" y="378"/>
                </a:lnTo>
                <a:lnTo>
                  <a:pt x="359" y="379"/>
                </a:lnTo>
                <a:lnTo>
                  <a:pt x="360" y="379"/>
                </a:lnTo>
                <a:lnTo>
                  <a:pt x="360" y="381"/>
                </a:lnTo>
                <a:lnTo>
                  <a:pt x="360" y="382"/>
                </a:lnTo>
                <a:lnTo>
                  <a:pt x="362" y="382"/>
                </a:lnTo>
                <a:lnTo>
                  <a:pt x="362" y="384"/>
                </a:lnTo>
                <a:lnTo>
                  <a:pt x="363" y="384"/>
                </a:lnTo>
                <a:lnTo>
                  <a:pt x="365" y="384"/>
                </a:lnTo>
                <a:lnTo>
                  <a:pt x="366" y="385"/>
                </a:lnTo>
                <a:lnTo>
                  <a:pt x="366" y="386"/>
                </a:lnTo>
                <a:lnTo>
                  <a:pt x="367" y="386"/>
                </a:lnTo>
                <a:lnTo>
                  <a:pt x="367" y="388"/>
                </a:lnTo>
                <a:lnTo>
                  <a:pt x="369" y="388"/>
                </a:lnTo>
                <a:lnTo>
                  <a:pt x="370" y="388"/>
                </a:lnTo>
                <a:lnTo>
                  <a:pt x="370" y="386"/>
                </a:lnTo>
                <a:lnTo>
                  <a:pt x="369" y="385"/>
                </a:lnTo>
                <a:lnTo>
                  <a:pt x="369" y="384"/>
                </a:lnTo>
                <a:lnTo>
                  <a:pt x="367" y="382"/>
                </a:lnTo>
                <a:lnTo>
                  <a:pt x="367" y="381"/>
                </a:lnTo>
                <a:lnTo>
                  <a:pt x="367" y="379"/>
                </a:lnTo>
                <a:lnTo>
                  <a:pt x="366" y="379"/>
                </a:lnTo>
                <a:lnTo>
                  <a:pt x="366" y="378"/>
                </a:lnTo>
                <a:lnTo>
                  <a:pt x="366" y="376"/>
                </a:lnTo>
                <a:lnTo>
                  <a:pt x="366" y="375"/>
                </a:lnTo>
                <a:lnTo>
                  <a:pt x="366" y="373"/>
                </a:lnTo>
                <a:lnTo>
                  <a:pt x="366" y="372"/>
                </a:lnTo>
                <a:lnTo>
                  <a:pt x="366" y="371"/>
                </a:lnTo>
                <a:lnTo>
                  <a:pt x="367" y="371"/>
                </a:lnTo>
                <a:lnTo>
                  <a:pt x="366" y="369"/>
                </a:lnTo>
                <a:lnTo>
                  <a:pt x="366" y="368"/>
                </a:lnTo>
                <a:lnTo>
                  <a:pt x="366" y="366"/>
                </a:lnTo>
                <a:lnTo>
                  <a:pt x="365" y="366"/>
                </a:lnTo>
                <a:lnTo>
                  <a:pt x="365" y="365"/>
                </a:lnTo>
                <a:lnTo>
                  <a:pt x="366" y="365"/>
                </a:lnTo>
                <a:lnTo>
                  <a:pt x="366" y="363"/>
                </a:lnTo>
                <a:lnTo>
                  <a:pt x="365" y="362"/>
                </a:lnTo>
                <a:lnTo>
                  <a:pt x="365" y="361"/>
                </a:lnTo>
                <a:lnTo>
                  <a:pt x="365" y="359"/>
                </a:lnTo>
                <a:lnTo>
                  <a:pt x="363" y="358"/>
                </a:lnTo>
                <a:lnTo>
                  <a:pt x="363" y="355"/>
                </a:lnTo>
                <a:lnTo>
                  <a:pt x="363" y="353"/>
                </a:lnTo>
                <a:lnTo>
                  <a:pt x="363" y="352"/>
                </a:lnTo>
                <a:lnTo>
                  <a:pt x="365" y="351"/>
                </a:lnTo>
                <a:lnTo>
                  <a:pt x="365" y="349"/>
                </a:lnTo>
                <a:lnTo>
                  <a:pt x="365" y="348"/>
                </a:lnTo>
                <a:lnTo>
                  <a:pt x="366" y="349"/>
                </a:lnTo>
                <a:lnTo>
                  <a:pt x="367" y="349"/>
                </a:lnTo>
                <a:lnTo>
                  <a:pt x="369" y="349"/>
                </a:lnTo>
                <a:lnTo>
                  <a:pt x="370" y="348"/>
                </a:lnTo>
                <a:lnTo>
                  <a:pt x="372" y="348"/>
                </a:lnTo>
                <a:lnTo>
                  <a:pt x="372" y="346"/>
                </a:lnTo>
                <a:lnTo>
                  <a:pt x="372" y="345"/>
                </a:lnTo>
                <a:lnTo>
                  <a:pt x="372" y="343"/>
                </a:lnTo>
                <a:lnTo>
                  <a:pt x="372" y="342"/>
                </a:lnTo>
                <a:lnTo>
                  <a:pt x="370" y="342"/>
                </a:lnTo>
                <a:lnTo>
                  <a:pt x="369" y="341"/>
                </a:lnTo>
                <a:lnTo>
                  <a:pt x="369" y="339"/>
                </a:lnTo>
                <a:lnTo>
                  <a:pt x="369" y="338"/>
                </a:lnTo>
                <a:lnTo>
                  <a:pt x="367" y="338"/>
                </a:lnTo>
                <a:lnTo>
                  <a:pt x="367" y="335"/>
                </a:lnTo>
                <a:lnTo>
                  <a:pt x="367" y="333"/>
                </a:lnTo>
                <a:lnTo>
                  <a:pt x="369" y="333"/>
                </a:lnTo>
                <a:lnTo>
                  <a:pt x="369" y="332"/>
                </a:lnTo>
                <a:lnTo>
                  <a:pt x="369" y="331"/>
                </a:lnTo>
                <a:lnTo>
                  <a:pt x="367" y="329"/>
                </a:lnTo>
                <a:lnTo>
                  <a:pt x="367" y="328"/>
                </a:lnTo>
                <a:lnTo>
                  <a:pt x="366" y="328"/>
                </a:lnTo>
                <a:lnTo>
                  <a:pt x="366" y="326"/>
                </a:lnTo>
                <a:lnTo>
                  <a:pt x="365" y="326"/>
                </a:lnTo>
                <a:lnTo>
                  <a:pt x="363" y="323"/>
                </a:lnTo>
                <a:lnTo>
                  <a:pt x="363" y="322"/>
                </a:lnTo>
                <a:lnTo>
                  <a:pt x="362" y="319"/>
                </a:lnTo>
                <a:lnTo>
                  <a:pt x="360" y="319"/>
                </a:lnTo>
                <a:lnTo>
                  <a:pt x="359" y="316"/>
                </a:lnTo>
                <a:lnTo>
                  <a:pt x="356" y="312"/>
                </a:lnTo>
                <a:lnTo>
                  <a:pt x="355" y="311"/>
                </a:lnTo>
                <a:lnTo>
                  <a:pt x="353" y="308"/>
                </a:lnTo>
                <a:lnTo>
                  <a:pt x="352" y="305"/>
                </a:lnTo>
                <a:lnTo>
                  <a:pt x="350" y="302"/>
                </a:lnTo>
                <a:lnTo>
                  <a:pt x="349" y="299"/>
                </a:lnTo>
                <a:lnTo>
                  <a:pt x="347" y="296"/>
                </a:lnTo>
                <a:lnTo>
                  <a:pt x="346" y="293"/>
                </a:lnTo>
                <a:lnTo>
                  <a:pt x="343" y="291"/>
                </a:lnTo>
                <a:lnTo>
                  <a:pt x="343" y="289"/>
                </a:lnTo>
                <a:lnTo>
                  <a:pt x="340" y="285"/>
                </a:lnTo>
                <a:lnTo>
                  <a:pt x="339" y="283"/>
                </a:lnTo>
                <a:lnTo>
                  <a:pt x="337" y="279"/>
                </a:lnTo>
                <a:lnTo>
                  <a:pt x="336" y="278"/>
                </a:lnTo>
                <a:lnTo>
                  <a:pt x="336" y="275"/>
                </a:lnTo>
                <a:lnTo>
                  <a:pt x="333" y="271"/>
                </a:lnTo>
                <a:lnTo>
                  <a:pt x="332" y="269"/>
                </a:lnTo>
                <a:lnTo>
                  <a:pt x="330" y="266"/>
                </a:lnTo>
                <a:lnTo>
                  <a:pt x="329" y="263"/>
                </a:lnTo>
                <a:lnTo>
                  <a:pt x="329" y="262"/>
                </a:lnTo>
                <a:lnTo>
                  <a:pt x="329" y="261"/>
                </a:lnTo>
                <a:lnTo>
                  <a:pt x="327" y="259"/>
                </a:lnTo>
                <a:lnTo>
                  <a:pt x="326" y="256"/>
                </a:lnTo>
                <a:lnTo>
                  <a:pt x="326" y="255"/>
                </a:lnTo>
                <a:lnTo>
                  <a:pt x="325" y="253"/>
                </a:lnTo>
                <a:lnTo>
                  <a:pt x="325" y="252"/>
                </a:lnTo>
                <a:lnTo>
                  <a:pt x="323" y="251"/>
                </a:lnTo>
                <a:lnTo>
                  <a:pt x="323" y="249"/>
                </a:lnTo>
                <a:lnTo>
                  <a:pt x="322" y="248"/>
                </a:lnTo>
                <a:lnTo>
                  <a:pt x="320" y="243"/>
                </a:lnTo>
                <a:lnTo>
                  <a:pt x="320" y="242"/>
                </a:lnTo>
                <a:lnTo>
                  <a:pt x="319" y="240"/>
                </a:lnTo>
                <a:lnTo>
                  <a:pt x="319" y="239"/>
                </a:lnTo>
                <a:lnTo>
                  <a:pt x="317" y="238"/>
                </a:lnTo>
                <a:lnTo>
                  <a:pt x="317" y="236"/>
                </a:lnTo>
                <a:lnTo>
                  <a:pt x="316" y="235"/>
                </a:lnTo>
                <a:lnTo>
                  <a:pt x="316" y="233"/>
                </a:lnTo>
                <a:lnTo>
                  <a:pt x="315" y="232"/>
                </a:lnTo>
                <a:lnTo>
                  <a:pt x="315" y="230"/>
                </a:lnTo>
                <a:lnTo>
                  <a:pt x="313" y="228"/>
                </a:lnTo>
                <a:lnTo>
                  <a:pt x="313" y="226"/>
                </a:lnTo>
                <a:lnTo>
                  <a:pt x="312" y="223"/>
                </a:lnTo>
                <a:lnTo>
                  <a:pt x="310" y="222"/>
                </a:lnTo>
                <a:lnTo>
                  <a:pt x="310" y="220"/>
                </a:lnTo>
                <a:lnTo>
                  <a:pt x="309" y="218"/>
                </a:lnTo>
                <a:lnTo>
                  <a:pt x="309" y="216"/>
                </a:lnTo>
                <a:lnTo>
                  <a:pt x="309" y="215"/>
                </a:lnTo>
                <a:lnTo>
                  <a:pt x="309" y="213"/>
                </a:lnTo>
                <a:lnTo>
                  <a:pt x="307" y="213"/>
                </a:lnTo>
                <a:lnTo>
                  <a:pt x="307" y="212"/>
                </a:lnTo>
                <a:lnTo>
                  <a:pt x="306" y="208"/>
                </a:lnTo>
                <a:lnTo>
                  <a:pt x="305" y="205"/>
                </a:lnTo>
                <a:lnTo>
                  <a:pt x="305" y="202"/>
                </a:lnTo>
                <a:lnTo>
                  <a:pt x="303" y="200"/>
                </a:lnTo>
                <a:lnTo>
                  <a:pt x="303" y="199"/>
                </a:lnTo>
                <a:lnTo>
                  <a:pt x="303" y="198"/>
                </a:lnTo>
                <a:lnTo>
                  <a:pt x="302" y="196"/>
                </a:lnTo>
                <a:lnTo>
                  <a:pt x="302" y="195"/>
                </a:lnTo>
                <a:lnTo>
                  <a:pt x="302" y="193"/>
                </a:lnTo>
                <a:lnTo>
                  <a:pt x="300" y="192"/>
                </a:lnTo>
                <a:lnTo>
                  <a:pt x="300" y="190"/>
                </a:lnTo>
                <a:lnTo>
                  <a:pt x="300" y="189"/>
                </a:lnTo>
                <a:lnTo>
                  <a:pt x="299" y="188"/>
                </a:lnTo>
                <a:lnTo>
                  <a:pt x="299" y="186"/>
                </a:lnTo>
                <a:lnTo>
                  <a:pt x="299" y="185"/>
                </a:lnTo>
                <a:lnTo>
                  <a:pt x="297" y="182"/>
                </a:lnTo>
                <a:lnTo>
                  <a:pt x="297" y="180"/>
                </a:lnTo>
                <a:lnTo>
                  <a:pt x="297" y="178"/>
                </a:lnTo>
                <a:lnTo>
                  <a:pt x="296" y="176"/>
                </a:lnTo>
                <a:lnTo>
                  <a:pt x="296" y="173"/>
                </a:lnTo>
                <a:lnTo>
                  <a:pt x="295" y="170"/>
                </a:lnTo>
                <a:lnTo>
                  <a:pt x="295" y="168"/>
                </a:lnTo>
                <a:lnTo>
                  <a:pt x="295" y="166"/>
                </a:lnTo>
                <a:lnTo>
                  <a:pt x="293" y="165"/>
                </a:lnTo>
                <a:lnTo>
                  <a:pt x="293" y="162"/>
                </a:lnTo>
                <a:lnTo>
                  <a:pt x="293" y="160"/>
                </a:lnTo>
                <a:lnTo>
                  <a:pt x="292" y="158"/>
                </a:lnTo>
                <a:lnTo>
                  <a:pt x="292" y="156"/>
                </a:lnTo>
                <a:lnTo>
                  <a:pt x="293" y="156"/>
                </a:lnTo>
                <a:lnTo>
                  <a:pt x="292" y="155"/>
                </a:lnTo>
                <a:lnTo>
                  <a:pt x="292" y="153"/>
                </a:lnTo>
                <a:lnTo>
                  <a:pt x="293" y="153"/>
                </a:lnTo>
                <a:lnTo>
                  <a:pt x="292" y="152"/>
                </a:lnTo>
                <a:lnTo>
                  <a:pt x="292" y="150"/>
                </a:lnTo>
                <a:lnTo>
                  <a:pt x="292" y="149"/>
                </a:lnTo>
                <a:lnTo>
                  <a:pt x="292" y="146"/>
                </a:lnTo>
                <a:lnTo>
                  <a:pt x="292" y="145"/>
                </a:lnTo>
                <a:lnTo>
                  <a:pt x="290" y="143"/>
                </a:lnTo>
                <a:lnTo>
                  <a:pt x="290" y="140"/>
                </a:lnTo>
                <a:lnTo>
                  <a:pt x="290" y="139"/>
                </a:lnTo>
                <a:lnTo>
                  <a:pt x="290" y="138"/>
                </a:lnTo>
                <a:lnTo>
                  <a:pt x="290" y="136"/>
                </a:lnTo>
                <a:lnTo>
                  <a:pt x="290" y="135"/>
                </a:lnTo>
                <a:lnTo>
                  <a:pt x="290" y="133"/>
                </a:lnTo>
                <a:lnTo>
                  <a:pt x="290" y="132"/>
                </a:lnTo>
                <a:lnTo>
                  <a:pt x="290" y="130"/>
                </a:lnTo>
                <a:lnTo>
                  <a:pt x="289" y="130"/>
                </a:lnTo>
                <a:lnTo>
                  <a:pt x="289" y="129"/>
                </a:lnTo>
                <a:lnTo>
                  <a:pt x="290" y="129"/>
                </a:lnTo>
                <a:lnTo>
                  <a:pt x="290" y="128"/>
                </a:lnTo>
                <a:lnTo>
                  <a:pt x="289" y="125"/>
                </a:lnTo>
                <a:lnTo>
                  <a:pt x="289" y="123"/>
                </a:lnTo>
                <a:lnTo>
                  <a:pt x="289" y="122"/>
                </a:lnTo>
                <a:lnTo>
                  <a:pt x="289" y="119"/>
                </a:lnTo>
                <a:lnTo>
                  <a:pt x="289" y="118"/>
                </a:lnTo>
                <a:lnTo>
                  <a:pt x="289" y="116"/>
                </a:lnTo>
                <a:lnTo>
                  <a:pt x="289" y="113"/>
                </a:lnTo>
                <a:lnTo>
                  <a:pt x="289" y="112"/>
                </a:lnTo>
                <a:lnTo>
                  <a:pt x="289" y="109"/>
                </a:lnTo>
                <a:lnTo>
                  <a:pt x="290" y="108"/>
                </a:lnTo>
                <a:lnTo>
                  <a:pt x="290" y="106"/>
                </a:lnTo>
                <a:lnTo>
                  <a:pt x="292" y="105"/>
                </a:lnTo>
                <a:lnTo>
                  <a:pt x="293" y="103"/>
                </a:lnTo>
                <a:lnTo>
                  <a:pt x="295" y="103"/>
                </a:lnTo>
                <a:lnTo>
                  <a:pt x="296" y="103"/>
                </a:lnTo>
                <a:lnTo>
                  <a:pt x="297" y="103"/>
                </a:lnTo>
                <a:lnTo>
                  <a:pt x="299" y="103"/>
                </a:lnTo>
                <a:lnTo>
                  <a:pt x="299" y="105"/>
                </a:lnTo>
                <a:lnTo>
                  <a:pt x="300" y="105"/>
                </a:lnTo>
                <a:lnTo>
                  <a:pt x="302" y="105"/>
                </a:lnTo>
                <a:lnTo>
                  <a:pt x="302" y="103"/>
                </a:lnTo>
                <a:lnTo>
                  <a:pt x="300" y="103"/>
                </a:lnTo>
                <a:lnTo>
                  <a:pt x="299" y="102"/>
                </a:lnTo>
                <a:lnTo>
                  <a:pt x="299" y="100"/>
                </a:lnTo>
                <a:lnTo>
                  <a:pt x="297" y="100"/>
                </a:lnTo>
                <a:lnTo>
                  <a:pt x="299" y="99"/>
                </a:lnTo>
                <a:lnTo>
                  <a:pt x="300" y="99"/>
                </a:lnTo>
                <a:lnTo>
                  <a:pt x="302" y="99"/>
                </a:lnTo>
                <a:lnTo>
                  <a:pt x="303" y="100"/>
                </a:lnTo>
                <a:lnTo>
                  <a:pt x="305" y="100"/>
                </a:lnTo>
                <a:lnTo>
                  <a:pt x="306" y="99"/>
                </a:lnTo>
                <a:lnTo>
                  <a:pt x="306" y="97"/>
                </a:lnTo>
                <a:lnTo>
                  <a:pt x="307" y="97"/>
                </a:lnTo>
                <a:lnTo>
                  <a:pt x="307" y="96"/>
                </a:lnTo>
                <a:lnTo>
                  <a:pt x="307" y="95"/>
                </a:lnTo>
                <a:lnTo>
                  <a:pt x="307" y="93"/>
                </a:lnTo>
                <a:lnTo>
                  <a:pt x="309" y="93"/>
                </a:lnTo>
                <a:lnTo>
                  <a:pt x="309" y="92"/>
                </a:lnTo>
                <a:lnTo>
                  <a:pt x="310" y="90"/>
                </a:lnTo>
                <a:lnTo>
                  <a:pt x="310" y="89"/>
                </a:lnTo>
                <a:lnTo>
                  <a:pt x="309" y="89"/>
                </a:lnTo>
                <a:lnTo>
                  <a:pt x="309" y="87"/>
                </a:lnTo>
                <a:lnTo>
                  <a:pt x="309" y="86"/>
                </a:lnTo>
                <a:lnTo>
                  <a:pt x="307" y="86"/>
                </a:lnTo>
                <a:lnTo>
                  <a:pt x="307" y="85"/>
                </a:lnTo>
                <a:lnTo>
                  <a:pt x="307" y="83"/>
                </a:lnTo>
                <a:lnTo>
                  <a:pt x="306" y="85"/>
                </a:lnTo>
                <a:lnTo>
                  <a:pt x="305" y="85"/>
                </a:lnTo>
                <a:lnTo>
                  <a:pt x="303" y="83"/>
                </a:lnTo>
                <a:lnTo>
                  <a:pt x="302" y="85"/>
                </a:lnTo>
                <a:lnTo>
                  <a:pt x="300" y="86"/>
                </a:lnTo>
                <a:lnTo>
                  <a:pt x="300" y="85"/>
                </a:lnTo>
                <a:lnTo>
                  <a:pt x="299" y="85"/>
                </a:lnTo>
                <a:lnTo>
                  <a:pt x="297" y="85"/>
                </a:lnTo>
                <a:lnTo>
                  <a:pt x="296" y="83"/>
                </a:lnTo>
                <a:lnTo>
                  <a:pt x="295" y="82"/>
                </a:lnTo>
                <a:lnTo>
                  <a:pt x="293" y="82"/>
                </a:lnTo>
                <a:lnTo>
                  <a:pt x="292" y="80"/>
                </a:lnTo>
                <a:lnTo>
                  <a:pt x="290" y="79"/>
                </a:lnTo>
                <a:lnTo>
                  <a:pt x="290" y="77"/>
                </a:lnTo>
                <a:lnTo>
                  <a:pt x="287" y="76"/>
                </a:lnTo>
                <a:lnTo>
                  <a:pt x="286" y="73"/>
                </a:lnTo>
                <a:lnTo>
                  <a:pt x="284" y="70"/>
                </a:lnTo>
                <a:lnTo>
                  <a:pt x="282" y="67"/>
                </a:lnTo>
                <a:lnTo>
                  <a:pt x="282" y="66"/>
                </a:lnTo>
                <a:lnTo>
                  <a:pt x="280" y="65"/>
                </a:lnTo>
                <a:lnTo>
                  <a:pt x="280" y="63"/>
                </a:lnTo>
                <a:lnTo>
                  <a:pt x="279" y="62"/>
                </a:lnTo>
                <a:lnTo>
                  <a:pt x="279" y="60"/>
                </a:lnTo>
                <a:lnTo>
                  <a:pt x="277" y="59"/>
                </a:lnTo>
                <a:lnTo>
                  <a:pt x="279" y="57"/>
                </a:lnTo>
                <a:lnTo>
                  <a:pt x="279" y="56"/>
                </a:lnTo>
                <a:lnTo>
                  <a:pt x="280" y="55"/>
                </a:lnTo>
                <a:lnTo>
                  <a:pt x="280" y="53"/>
                </a:lnTo>
                <a:lnTo>
                  <a:pt x="283" y="52"/>
                </a:lnTo>
                <a:lnTo>
                  <a:pt x="283" y="50"/>
                </a:lnTo>
                <a:lnTo>
                  <a:pt x="283" y="49"/>
                </a:lnTo>
                <a:lnTo>
                  <a:pt x="283" y="47"/>
                </a:lnTo>
                <a:lnTo>
                  <a:pt x="282" y="47"/>
                </a:lnTo>
                <a:lnTo>
                  <a:pt x="282" y="46"/>
                </a:lnTo>
                <a:lnTo>
                  <a:pt x="280" y="46"/>
                </a:lnTo>
                <a:lnTo>
                  <a:pt x="279" y="46"/>
                </a:lnTo>
                <a:lnTo>
                  <a:pt x="277" y="46"/>
                </a:lnTo>
                <a:lnTo>
                  <a:pt x="276" y="45"/>
                </a:lnTo>
                <a:lnTo>
                  <a:pt x="276" y="43"/>
                </a:lnTo>
                <a:lnTo>
                  <a:pt x="276" y="42"/>
                </a:lnTo>
                <a:lnTo>
                  <a:pt x="276" y="40"/>
                </a:lnTo>
                <a:lnTo>
                  <a:pt x="276" y="39"/>
                </a:lnTo>
                <a:lnTo>
                  <a:pt x="277" y="39"/>
                </a:lnTo>
                <a:lnTo>
                  <a:pt x="277" y="37"/>
                </a:lnTo>
                <a:lnTo>
                  <a:pt x="279" y="37"/>
                </a:lnTo>
                <a:lnTo>
                  <a:pt x="279" y="36"/>
                </a:lnTo>
                <a:lnTo>
                  <a:pt x="277" y="36"/>
                </a:lnTo>
                <a:lnTo>
                  <a:pt x="276" y="36"/>
                </a:lnTo>
                <a:lnTo>
                  <a:pt x="274" y="36"/>
                </a:lnTo>
                <a:lnTo>
                  <a:pt x="274" y="37"/>
                </a:lnTo>
                <a:lnTo>
                  <a:pt x="274" y="39"/>
                </a:lnTo>
                <a:lnTo>
                  <a:pt x="273" y="39"/>
                </a:lnTo>
                <a:lnTo>
                  <a:pt x="272" y="39"/>
                </a:lnTo>
                <a:lnTo>
                  <a:pt x="272" y="37"/>
                </a:lnTo>
                <a:lnTo>
                  <a:pt x="270" y="37"/>
                </a:lnTo>
                <a:lnTo>
                  <a:pt x="269" y="37"/>
                </a:lnTo>
                <a:lnTo>
                  <a:pt x="267" y="35"/>
                </a:lnTo>
                <a:lnTo>
                  <a:pt x="266" y="35"/>
                </a:lnTo>
                <a:lnTo>
                  <a:pt x="264" y="32"/>
                </a:lnTo>
                <a:lnTo>
                  <a:pt x="263" y="30"/>
                </a:lnTo>
                <a:lnTo>
                  <a:pt x="262" y="26"/>
                </a:lnTo>
                <a:lnTo>
                  <a:pt x="260" y="26"/>
                </a:lnTo>
                <a:lnTo>
                  <a:pt x="260" y="25"/>
                </a:lnTo>
                <a:lnTo>
                  <a:pt x="259" y="23"/>
                </a:lnTo>
                <a:lnTo>
                  <a:pt x="259" y="22"/>
                </a:lnTo>
                <a:lnTo>
                  <a:pt x="260" y="22"/>
                </a:lnTo>
                <a:lnTo>
                  <a:pt x="260" y="20"/>
                </a:lnTo>
                <a:lnTo>
                  <a:pt x="260" y="19"/>
                </a:lnTo>
                <a:lnTo>
                  <a:pt x="262" y="19"/>
                </a:lnTo>
                <a:lnTo>
                  <a:pt x="262" y="17"/>
                </a:lnTo>
                <a:lnTo>
                  <a:pt x="262" y="16"/>
                </a:lnTo>
                <a:lnTo>
                  <a:pt x="262" y="15"/>
                </a:lnTo>
                <a:lnTo>
                  <a:pt x="260" y="15"/>
                </a:lnTo>
                <a:lnTo>
                  <a:pt x="259" y="15"/>
                </a:lnTo>
                <a:lnTo>
                  <a:pt x="259" y="13"/>
                </a:lnTo>
                <a:lnTo>
                  <a:pt x="257" y="13"/>
                </a:lnTo>
                <a:lnTo>
                  <a:pt x="257" y="12"/>
                </a:lnTo>
                <a:lnTo>
                  <a:pt x="257" y="10"/>
                </a:lnTo>
                <a:lnTo>
                  <a:pt x="257" y="9"/>
                </a:lnTo>
                <a:lnTo>
                  <a:pt x="260" y="7"/>
                </a:lnTo>
                <a:lnTo>
                  <a:pt x="260" y="6"/>
                </a:lnTo>
                <a:lnTo>
                  <a:pt x="259" y="6"/>
                </a:lnTo>
                <a:lnTo>
                  <a:pt x="257" y="5"/>
                </a:lnTo>
                <a:lnTo>
                  <a:pt x="256" y="6"/>
                </a:lnTo>
                <a:lnTo>
                  <a:pt x="254" y="7"/>
                </a:lnTo>
                <a:lnTo>
                  <a:pt x="253" y="9"/>
                </a:lnTo>
                <a:lnTo>
                  <a:pt x="252" y="9"/>
                </a:lnTo>
                <a:lnTo>
                  <a:pt x="250" y="9"/>
                </a:lnTo>
                <a:lnTo>
                  <a:pt x="250" y="7"/>
                </a:lnTo>
                <a:lnTo>
                  <a:pt x="249" y="6"/>
                </a:lnTo>
                <a:lnTo>
                  <a:pt x="247" y="6"/>
                </a:lnTo>
                <a:lnTo>
                  <a:pt x="247" y="5"/>
                </a:lnTo>
                <a:lnTo>
                  <a:pt x="247" y="3"/>
                </a:lnTo>
                <a:lnTo>
                  <a:pt x="247" y="2"/>
                </a:lnTo>
                <a:lnTo>
                  <a:pt x="246" y="2"/>
                </a:lnTo>
                <a:lnTo>
                  <a:pt x="246" y="0"/>
                </a:lnTo>
                <a:lnTo>
                  <a:pt x="246" y="3"/>
                </a:lnTo>
                <a:lnTo>
                  <a:pt x="246" y="5"/>
                </a:lnTo>
                <a:lnTo>
                  <a:pt x="246" y="6"/>
                </a:lnTo>
                <a:lnTo>
                  <a:pt x="247" y="6"/>
                </a:lnTo>
                <a:lnTo>
                  <a:pt x="247" y="7"/>
                </a:lnTo>
                <a:lnTo>
                  <a:pt x="249" y="9"/>
                </a:lnTo>
                <a:lnTo>
                  <a:pt x="249" y="10"/>
                </a:lnTo>
                <a:lnTo>
                  <a:pt x="250" y="10"/>
                </a:lnTo>
                <a:lnTo>
                  <a:pt x="252" y="12"/>
                </a:lnTo>
                <a:lnTo>
                  <a:pt x="250" y="13"/>
                </a:lnTo>
                <a:lnTo>
                  <a:pt x="250" y="15"/>
                </a:lnTo>
                <a:lnTo>
                  <a:pt x="249" y="16"/>
                </a:lnTo>
                <a:lnTo>
                  <a:pt x="247" y="16"/>
                </a:lnTo>
                <a:lnTo>
                  <a:pt x="244" y="17"/>
                </a:lnTo>
                <a:lnTo>
                  <a:pt x="244" y="19"/>
                </a:lnTo>
                <a:lnTo>
                  <a:pt x="243" y="19"/>
                </a:lnTo>
                <a:lnTo>
                  <a:pt x="242" y="19"/>
                </a:lnTo>
                <a:lnTo>
                  <a:pt x="240" y="19"/>
                </a:lnTo>
                <a:lnTo>
                  <a:pt x="239" y="19"/>
                </a:lnTo>
                <a:lnTo>
                  <a:pt x="237" y="19"/>
                </a:lnTo>
                <a:lnTo>
                  <a:pt x="236" y="19"/>
                </a:lnTo>
                <a:lnTo>
                  <a:pt x="234" y="20"/>
                </a:lnTo>
                <a:lnTo>
                  <a:pt x="233" y="20"/>
                </a:lnTo>
                <a:lnTo>
                  <a:pt x="232" y="20"/>
                </a:lnTo>
                <a:lnTo>
                  <a:pt x="230" y="20"/>
                </a:lnTo>
                <a:lnTo>
                  <a:pt x="229" y="19"/>
                </a:lnTo>
                <a:lnTo>
                  <a:pt x="227" y="19"/>
                </a:lnTo>
                <a:lnTo>
                  <a:pt x="226" y="19"/>
                </a:lnTo>
                <a:lnTo>
                  <a:pt x="224" y="17"/>
                </a:lnTo>
                <a:lnTo>
                  <a:pt x="224" y="16"/>
                </a:lnTo>
                <a:lnTo>
                  <a:pt x="222" y="16"/>
                </a:lnTo>
                <a:lnTo>
                  <a:pt x="222" y="15"/>
                </a:lnTo>
                <a:lnTo>
                  <a:pt x="220" y="15"/>
                </a:lnTo>
                <a:lnTo>
                  <a:pt x="220" y="17"/>
                </a:lnTo>
                <a:lnTo>
                  <a:pt x="219" y="17"/>
                </a:lnTo>
                <a:lnTo>
                  <a:pt x="217" y="20"/>
                </a:lnTo>
                <a:lnTo>
                  <a:pt x="216" y="22"/>
                </a:lnTo>
                <a:lnTo>
                  <a:pt x="214" y="23"/>
                </a:lnTo>
                <a:lnTo>
                  <a:pt x="216" y="25"/>
                </a:lnTo>
                <a:lnTo>
                  <a:pt x="214" y="25"/>
                </a:lnTo>
                <a:lnTo>
                  <a:pt x="214" y="26"/>
                </a:lnTo>
                <a:lnTo>
                  <a:pt x="213" y="26"/>
                </a:lnTo>
                <a:lnTo>
                  <a:pt x="212" y="26"/>
                </a:lnTo>
                <a:lnTo>
                  <a:pt x="209" y="27"/>
                </a:lnTo>
                <a:lnTo>
                  <a:pt x="206" y="27"/>
                </a:lnTo>
                <a:lnTo>
                  <a:pt x="204" y="26"/>
                </a:lnTo>
                <a:lnTo>
                  <a:pt x="203" y="27"/>
                </a:lnTo>
                <a:lnTo>
                  <a:pt x="202" y="27"/>
                </a:lnTo>
                <a:lnTo>
                  <a:pt x="200" y="29"/>
                </a:lnTo>
                <a:lnTo>
                  <a:pt x="199" y="29"/>
                </a:lnTo>
                <a:lnTo>
                  <a:pt x="197" y="29"/>
                </a:lnTo>
                <a:lnTo>
                  <a:pt x="194" y="30"/>
                </a:lnTo>
                <a:lnTo>
                  <a:pt x="193" y="30"/>
                </a:lnTo>
                <a:lnTo>
                  <a:pt x="192" y="30"/>
                </a:lnTo>
                <a:lnTo>
                  <a:pt x="189" y="30"/>
                </a:lnTo>
                <a:lnTo>
                  <a:pt x="187" y="29"/>
                </a:lnTo>
                <a:lnTo>
                  <a:pt x="186" y="29"/>
                </a:lnTo>
                <a:lnTo>
                  <a:pt x="186" y="30"/>
                </a:lnTo>
                <a:lnTo>
                  <a:pt x="184" y="30"/>
                </a:lnTo>
                <a:lnTo>
                  <a:pt x="184" y="29"/>
                </a:lnTo>
                <a:lnTo>
                  <a:pt x="183" y="29"/>
                </a:lnTo>
                <a:lnTo>
                  <a:pt x="182" y="29"/>
                </a:lnTo>
                <a:lnTo>
                  <a:pt x="182" y="30"/>
                </a:lnTo>
                <a:lnTo>
                  <a:pt x="182" y="29"/>
                </a:lnTo>
                <a:lnTo>
                  <a:pt x="180" y="29"/>
                </a:lnTo>
                <a:lnTo>
                  <a:pt x="179" y="29"/>
                </a:lnTo>
                <a:lnTo>
                  <a:pt x="177" y="29"/>
                </a:lnTo>
                <a:lnTo>
                  <a:pt x="177" y="30"/>
                </a:lnTo>
                <a:lnTo>
                  <a:pt x="176" y="30"/>
                </a:lnTo>
                <a:lnTo>
                  <a:pt x="174" y="32"/>
                </a:lnTo>
                <a:lnTo>
                  <a:pt x="174" y="33"/>
                </a:lnTo>
                <a:lnTo>
                  <a:pt x="173" y="33"/>
                </a:lnTo>
                <a:lnTo>
                  <a:pt x="172" y="33"/>
                </a:lnTo>
                <a:lnTo>
                  <a:pt x="170" y="35"/>
                </a:lnTo>
                <a:lnTo>
                  <a:pt x="169" y="35"/>
                </a:lnTo>
                <a:lnTo>
                  <a:pt x="167" y="35"/>
                </a:lnTo>
                <a:lnTo>
                  <a:pt x="166" y="36"/>
                </a:lnTo>
                <a:lnTo>
                  <a:pt x="164" y="36"/>
                </a:lnTo>
                <a:lnTo>
                  <a:pt x="163" y="36"/>
                </a:lnTo>
                <a:lnTo>
                  <a:pt x="162" y="36"/>
                </a:lnTo>
                <a:lnTo>
                  <a:pt x="160" y="36"/>
                </a:lnTo>
                <a:lnTo>
                  <a:pt x="160" y="37"/>
                </a:lnTo>
                <a:lnTo>
                  <a:pt x="160" y="39"/>
                </a:lnTo>
                <a:lnTo>
                  <a:pt x="159" y="39"/>
                </a:lnTo>
                <a:lnTo>
                  <a:pt x="157" y="39"/>
                </a:lnTo>
                <a:lnTo>
                  <a:pt x="157" y="40"/>
                </a:lnTo>
                <a:lnTo>
                  <a:pt x="156" y="40"/>
                </a:lnTo>
                <a:lnTo>
                  <a:pt x="154" y="40"/>
                </a:lnTo>
                <a:lnTo>
                  <a:pt x="153" y="40"/>
                </a:lnTo>
                <a:lnTo>
                  <a:pt x="152" y="39"/>
                </a:lnTo>
                <a:lnTo>
                  <a:pt x="150" y="40"/>
                </a:lnTo>
                <a:lnTo>
                  <a:pt x="149" y="40"/>
                </a:lnTo>
                <a:lnTo>
                  <a:pt x="147" y="42"/>
                </a:lnTo>
                <a:lnTo>
                  <a:pt x="144" y="43"/>
                </a:lnTo>
                <a:lnTo>
                  <a:pt x="143" y="43"/>
                </a:lnTo>
                <a:lnTo>
                  <a:pt x="141" y="45"/>
                </a:lnTo>
                <a:lnTo>
                  <a:pt x="140" y="43"/>
                </a:lnTo>
                <a:lnTo>
                  <a:pt x="139" y="43"/>
                </a:lnTo>
                <a:lnTo>
                  <a:pt x="137" y="43"/>
                </a:lnTo>
                <a:lnTo>
                  <a:pt x="136" y="43"/>
                </a:lnTo>
                <a:lnTo>
                  <a:pt x="136" y="45"/>
                </a:lnTo>
                <a:lnTo>
                  <a:pt x="134" y="45"/>
                </a:lnTo>
                <a:lnTo>
                  <a:pt x="134" y="46"/>
                </a:lnTo>
                <a:lnTo>
                  <a:pt x="133" y="46"/>
                </a:lnTo>
                <a:lnTo>
                  <a:pt x="131" y="46"/>
                </a:lnTo>
                <a:lnTo>
                  <a:pt x="131" y="47"/>
                </a:lnTo>
                <a:lnTo>
                  <a:pt x="130" y="47"/>
                </a:lnTo>
                <a:lnTo>
                  <a:pt x="129" y="49"/>
                </a:lnTo>
                <a:lnTo>
                  <a:pt x="127" y="50"/>
                </a:lnTo>
                <a:lnTo>
                  <a:pt x="126" y="50"/>
                </a:lnTo>
                <a:lnTo>
                  <a:pt x="124" y="49"/>
                </a:lnTo>
                <a:lnTo>
                  <a:pt x="123" y="49"/>
                </a:lnTo>
                <a:lnTo>
                  <a:pt x="121" y="49"/>
                </a:lnTo>
                <a:lnTo>
                  <a:pt x="120" y="49"/>
                </a:lnTo>
                <a:lnTo>
                  <a:pt x="119" y="47"/>
                </a:lnTo>
                <a:lnTo>
                  <a:pt x="117" y="49"/>
                </a:lnTo>
                <a:lnTo>
                  <a:pt x="116" y="49"/>
                </a:lnTo>
                <a:lnTo>
                  <a:pt x="116" y="50"/>
                </a:lnTo>
                <a:lnTo>
                  <a:pt x="116" y="52"/>
                </a:lnTo>
                <a:lnTo>
                  <a:pt x="113" y="53"/>
                </a:lnTo>
                <a:lnTo>
                  <a:pt x="111" y="55"/>
                </a:lnTo>
                <a:lnTo>
                  <a:pt x="110" y="56"/>
                </a:lnTo>
                <a:lnTo>
                  <a:pt x="109" y="56"/>
                </a:lnTo>
                <a:lnTo>
                  <a:pt x="107" y="56"/>
                </a:lnTo>
                <a:lnTo>
                  <a:pt x="106" y="55"/>
                </a:lnTo>
                <a:lnTo>
                  <a:pt x="104" y="56"/>
                </a:lnTo>
                <a:lnTo>
                  <a:pt x="103" y="56"/>
                </a:lnTo>
                <a:lnTo>
                  <a:pt x="101" y="56"/>
                </a:lnTo>
                <a:lnTo>
                  <a:pt x="100" y="56"/>
                </a:lnTo>
                <a:lnTo>
                  <a:pt x="99" y="56"/>
                </a:lnTo>
                <a:lnTo>
                  <a:pt x="97" y="56"/>
                </a:lnTo>
                <a:lnTo>
                  <a:pt x="96" y="56"/>
                </a:lnTo>
                <a:lnTo>
                  <a:pt x="94" y="55"/>
                </a:lnTo>
                <a:lnTo>
                  <a:pt x="93" y="55"/>
                </a:lnTo>
                <a:lnTo>
                  <a:pt x="90" y="55"/>
                </a:lnTo>
                <a:lnTo>
                  <a:pt x="89" y="55"/>
                </a:lnTo>
                <a:lnTo>
                  <a:pt x="89" y="53"/>
                </a:lnTo>
                <a:lnTo>
                  <a:pt x="87" y="53"/>
                </a:lnTo>
                <a:lnTo>
                  <a:pt x="87" y="52"/>
                </a:lnTo>
                <a:lnTo>
                  <a:pt x="87" y="49"/>
                </a:lnTo>
                <a:lnTo>
                  <a:pt x="86" y="49"/>
                </a:lnTo>
                <a:lnTo>
                  <a:pt x="84" y="49"/>
                </a:lnTo>
                <a:lnTo>
                  <a:pt x="84" y="50"/>
                </a:lnTo>
                <a:lnTo>
                  <a:pt x="84" y="52"/>
                </a:lnTo>
                <a:lnTo>
                  <a:pt x="83" y="53"/>
                </a:lnTo>
                <a:lnTo>
                  <a:pt x="79" y="56"/>
                </a:lnTo>
                <a:lnTo>
                  <a:pt x="77" y="56"/>
                </a:lnTo>
                <a:lnTo>
                  <a:pt x="76" y="56"/>
                </a:lnTo>
                <a:lnTo>
                  <a:pt x="74" y="55"/>
                </a:lnTo>
                <a:lnTo>
                  <a:pt x="74" y="56"/>
                </a:lnTo>
                <a:lnTo>
                  <a:pt x="73" y="56"/>
                </a:lnTo>
                <a:lnTo>
                  <a:pt x="74" y="57"/>
                </a:lnTo>
                <a:lnTo>
                  <a:pt x="73" y="57"/>
                </a:lnTo>
                <a:lnTo>
                  <a:pt x="74" y="59"/>
                </a:lnTo>
                <a:lnTo>
                  <a:pt x="74" y="60"/>
                </a:lnTo>
                <a:lnTo>
                  <a:pt x="69" y="60"/>
                </a:lnTo>
                <a:lnTo>
                  <a:pt x="67" y="60"/>
                </a:lnTo>
                <a:lnTo>
                  <a:pt x="64" y="59"/>
                </a:lnTo>
                <a:lnTo>
                  <a:pt x="63" y="59"/>
                </a:lnTo>
                <a:lnTo>
                  <a:pt x="61" y="60"/>
                </a:lnTo>
                <a:lnTo>
                  <a:pt x="60" y="60"/>
                </a:lnTo>
                <a:lnTo>
                  <a:pt x="57" y="62"/>
                </a:lnTo>
                <a:lnTo>
                  <a:pt x="57" y="63"/>
                </a:lnTo>
                <a:lnTo>
                  <a:pt x="56" y="63"/>
                </a:lnTo>
                <a:lnTo>
                  <a:pt x="53" y="62"/>
                </a:lnTo>
                <a:lnTo>
                  <a:pt x="51" y="62"/>
                </a:lnTo>
                <a:lnTo>
                  <a:pt x="50" y="62"/>
                </a:lnTo>
                <a:lnTo>
                  <a:pt x="49" y="62"/>
                </a:lnTo>
                <a:lnTo>
                  <a:pt x="47" y="62"/>
                </a:lnTo>
                <a:lnTo>
                  <a:pt x="44" y="62"/>
                </a:lnTo>
                <a:lnTo>
                  <a:pt x="43" y="62"/>
                </a:lnTo>
                <a:lnTo>
                  <a:pt x="43" y="60"/>
                </a:lnTo>
                <a:lnTo>
                  <a:pt x="41" y="60"/>
                </a:lnTo>
                <a:lnTo>
                  <a:pt x="40" y="60"/>
                </a:lnTo>
                <a:lnTo>
                  <a:pt x="39" y="59"/>
                </a:lnTo>
                <a:lnTo>
                  <a:pt x="37" y="59"/>
                </a:lnTo>
                <a:lnTo>
                  <a:pt x="37" y="60"/>
                </a:lnTo>
                <a:lnTo>
                  <a:pt x="36" y="60"/>
                </a:lnTo>
                <a:lnTo>
                  <a:pt x="34" y="60"/>
                </a:lnTo>
                <a:lnTo>
                  <a:pt x="34" y="62"/>
                </a:lnTo>
                <a:lnTo>
                  <a:pt x="33" y="63"/>
                </a:lnTo>
                <a:lnTo>
                  <a:pt x="31" y="66"/>
                </a:lnTo>
                <a:lnTo>
                  <a:pt x="30" y="66"/>
                </a:lnTo>
                <a:lnTo>
                  <a:pt x="29" y="69"/>
                </a:lnTo>
                <a:lnTo>
                  <a:pt x="29" y="70"/>
                </a:lnTo>
                <a:lnTo>
                  <a:pt x="30" y="70"/>
                </a:lnTo>
                <a:lnTo>
                  <a:pt x="30" y="72"/>
                </a:lnTo>
                <a:lnTo>
                  <a:pt x="31" y="73"/>
                </a:lnTo>
                <a:lnTo>
                  <a:pt x="31" y="75"/>
                </a:lnTo>
                <a:lnTo>
                  <a:pt x="30" y="76"/>
                </a:lnTo>
                <a:lnTo>
                  <a:pt x="30" y="77"/>
                </a:lnTo>
                <a:lnTo>
                  <a:pt x="30" y="79"/>
                </a:lnTo>
                <a:lnTo>
                  <a:pt x="29" y="80"/>
                </a:lnTo>
                <a:lnTo>
                  <a:pt x="27" y="80"/>
                </a:lnTo>
                <a:lnTo>
                  <a:pt x="26" y="80"/>
                </a:lnTo>
                <a:lnTo>
                  <a:pt x="26" y="82"/>
                </a:lnTo>
                <a:lnTo>
                  <a:pt x="24" y="83"/>
                </a:lnTo>
                <a:lnTo>
                  <a:pt x="24" y="85"/>
                </a:lnTo>
                <a:lnTo>
                  <a:pt x="23" y="85"/>
                </a:lnTo>
                <a:lnTo>
                  <a:pt x="20" y="85"/>
                </a:lnTo>
                <a:lnTo>
                  <a:pt x="20" y="86"/>
                </a:lnTo>
                <a:lnTo>
                  <a:pt x="21" y="87"/>
                </a:lnTo>
                <a:lnTo>
                  <a:pt x="21" y="89"/>
                </a:lnTo>
                <a:lnTo>
                  <a:pt x="23" y="89"/>
                </a:lnTo>
                <a:lnTo>
                  <a:pt x="24" y="90"/>
                </a:lnTo>
                <a:lnTo>
                  <a:pt x="23" y="92"/>
                </a:lnTo>
                <a:lnTo>
                  <a:pt x="23" y="93"/>
                </a:lnTo>
                <a:lnTo>
                  <a:pt x="24" y="92"/>
                </a:lnTo>
                <a:lnTo>
                  <a:pt x="26" y="92"/>
                </a:lnTo>
                <a:lnTo>
                  <a:pt x="27" y="93"/>
                </a:lnTo>
                <a:lnTo>
                  <a:pt x="29" y="93"/>
                </a:lnTo>
                <a:lnTo>
                  <a:pt x="30" y="93"/>
                </a:lnTo>
                <a:lnTo>
                  <a:pt x="31" y="93"/>
                </a:lnTo>
                <a:lnTo>
                  <a:pt x="31" y="95"/>
                </a:lnTo>
                <a:lnTo>
                  <a:pt x="31" y="96"/>
                </a:lnTo>
                <a:lnTo>
                  <a:pt x="31" y="99"/>
                </a:lnTo>
                <a:lnTo>
                  <a:pt x="30" y="100"/>
                </a:lnTo>
                <a:lnTo>
                  <a:pt x="30" y="102"/>
                </a:lnTo>
                <a:lnTo>
                  <a:pt x="29" y="102"/>
                </a:lnTo>
                <a:lnTo>
                  <a:pt x="27" y="103"/>
                </a:lnTo>
                <a:lnTo>
                  <a:pt x="24" y="105"/>
                </a:lnTo>
                <a:lnTo>
                  <a:pt x="24" y="106"/>
                </a:lnTo>
                <a:lnTo>
                  <a:pt x="26" y="108"/>
                </a:lnTo>
                <a:lnTo>
                  <a:pt x="27" y="108"/>
                </a:lnTo>
                <a:lnTo>
                  <a:pt x="29" y="108"/>
                </a:lnTo>
                <a:lnTo>
                  <a:pt x="30" y="109"/>
                </a:lnTo>
                <a:lnTo>
                  <a:pt x="30" y="110"/>
                </a:lnTo>
                <a:lnTo>
                  <a:pt x="30" y="112"/>
                </a:lnTo>
                <a:lnTo>
                  <a:pt x="29" y="112"/>
                </a:lnTo>
                <a:lnTo>
                  <a:pt x="29" y="113"/>
                </a:lnTo>
                <a:lnTo>
                  <a:pt x="29" y="115"/>
                </a:lnTo>
                <a:lnTo>
                  <a:pt x="30" y="116"/>
                </a:lnTo>
                <a:lnTo>
                  <a:pt x="31" y="116"/>
                </a:lnTo>
                <a:lnTo>
                  <a:pt x="31" y="118"/>
                </a:lnTo>
                <a:close/>
              </a:path>
            </a:pathLst>
          </a:custGeom>
          <a:solidFill>
            <a:schemeClr val="bg1"/>
          </a:solidFill>
          <a:ln w="3175" cmpd="sng">
            <a:solidFill>
              <a:srgbClr val="808080"/>
            </a:solidFill>
            <a:round/>
            <a:headEnd/>
            <a:tailEnd/>
          </a:ln>
        </p:spPr>
        <p:txBody>
          <a:bodyPr/>
          <a:lstStyle/>
          <a:p>
            <a:endParaRPr lang="en-US"/>
          </a:p>
        </p:txBody>
      </p:sp>
      <p:sp>
        <p:nvSpPr>
          <p:cNvPr id="14750" name="Freeform 1014"/>
          <p:cNvSpPr>
            <a:spLocks/>
          </p:cNvSpPr>
          <p:nvPr/>
        </p:nvSpPr>
        <p:spPr bwMode="auto">
          <a:xfrm>
            <a:off x="3859213" y="3422650"/>
            <a:ext cx="415925" cy="331788"/>
          </a:xfrm>
          <a:custGeom>
            <a:avLst/>
            <a:gdLst>
              <a:gd name="T0" fmla="*/ 317 w 352"/>
              <a:gd name="T1" fmla="*/ 348 h 388"/>
              <a:gd name="T2" fmla="*/ 327 w 352"/>
              <a:gd name="T3" fmla="*/ 356 h 388"/>
              <a:gd name="T4" fmla="*/ 333 w 352"/>
              <a:gd name="T5" fmla="*/ 361 h 388"/>
              <a:gd name="T6" fmla="*/ 336 w 352"/>
              <a:gd name="T7" fmla="*/ 371 h 388"/>
              <a:gd name="T8" fmla="*/ 339 w 352"/>
              <a:gd name="T9" fmla="*/ 379 h 388"/>
              <a:gd name="T10" fmla="*/ 347 w 352"/>
              <a:gd name="T11" fmla="*/ 386 h 388"/>
              <a:gd name="T12" fmla="*/ 346 w 352"/>
              <a:gd name="T13" fmla="*/ 379 h 388"/>
              <a:gd name="T14" fmla="*/ 346 w 352"/>
              <a:gd name="T15" fmla="*/ 366 h 388"/>
              <a:gd name="T16" fmla="*/ 343 w 352"/>
              <a:gd name="T17" fmla="*/ 353 h 388"/>
              <a:gd name="T18" fmla="*/ 352 w 352"/>
              <a:gd name="T19" fmla="*/ 346 h 388"/>
              <a:gd name="T20" fmla="*/ 347 w 352"/>
              <a:gd name="T21" fmla="*/ 333 h 388"/>
              <a:gd name="T22" fmla="*/ 343 w 352"/>
              <a:gd name="T23" fmla="*/ 322 h 388"/>
              <a:gd name="T24" fmla="*/ 327 w 352"/>
              <a:gd name="T25" fmla="*/ 296 h 388"/>
              <a:gd name="T26" fmla="*/ 312 w 352"/>
              <a:gd name="T27" fmla="*/ 269 h 388"/>
              <a:gd name="T28" fmla="*/ 303 w 352"/>
              <a:gd name="T29" fmla="*/ 251 h 388"/>
              <a:gd name="T30" fmla="*/ 296 w 352"/>
              <a:gd name="T31" fmla="*/ 233 h 388"/>
              <a:gd name="T32" fmla="*/ 289 w 352"/>
              <a:gd name="T33" fmla="*/ 215 h 388"/>
              <a:gd name="T34" fmla="*/ 282 w 352"/>
              <a:gd name="T35" fmla="*/ 196 h 388"/>
              <a:gd name="T36" fmla="*/ 277 w 352"/>
              <a:gd name="T37" fmla="*/ 180 h 388"/>
              <a:gd name="T38" fmla="*/ 272 w 352"/>
              <a:gd name="T39" fmla="*/ 158 h 388"/>
              <a:gd name="T40" fmla="*/ 272 w 352"/>
              <a:gd name="T41" fmla="*/ 145 h 388"/>
              <a:gd name="T42" fmla="*/ 269 w 352"/>
              <a:gd name="T43" fmla="*/ 130 h 388"/>
              <a:gd name="T44" fmla="*/ 269 w 352"/>
              <a:gd name="T45" fmla="*/ 113 h 388"/>
              <a:gd name="T46" fmla="*/ 279 w 352"/>
              <a:gd name="T47" fmla="*/ 103 h 388"/>
              <a:gd name="T48" fmla="*/ 280 w 352"/>
              <a:gd name="T49" fmla="*/ 99 h 388"/>
              <a:gd name="T50" fmla="*/ 289 w 352"/>
              <a:gd name="T51" fmla="*/ 93 h 388"/>
              <a:gd name="T52" fmla="*/ 286 w 352"/>
              <a:gd name="T53" fmla="*/ 85 h 388"/>
              <a:gd name="T54" fmla="*/ 273 w 352"/>
              <a:gd name="T55" fmla="*/ 82 h 388"/>
              <a:gd name="T56" fmla="*/ 260 w 352"/>
              <a:gd name="T57" fmla="*/ 63 h 388"/>
              <a:gd name="T58" fmla="*/ 263 w 352"/>
              <a:gd name="T59" fmla="*/ 49 h 388"/>
              <a:gd name="T60" fmla="*/ 256 w 352"/>
              <a:gd name="T61" fmla="*/ 40 h 388"/>
              <a:gd name="T62" fmla="*/ 254 w 352"/>
              <a:gd name="T63" fmla="*/ 39 h 388"/>
              <a:gd name="T64" fmla="*/ 242 w 352"/>
              <a:gd name="T65" fmla="*/ 26 h 388"/>
              <a:gd name="T66" fmla="*/ 242 w 352"/>
              <a:gd name="T67" fmla="*/ 16 h 388"/>
              <a:gd name="T68" fmla="*/ 240 w 352"/>
              <a:gd name="T69" fmla="*/ 6 h 388"/>
              <a:gd name="T70" fmla="*/ 227 w 352"/>
              <a:gd name="T71" fmla="*/ 6 h 388"/>
              <a:gd name="T72" fmla="*/ 227 w 352"/>
              <a:gd name="T73" fmla="*/ 7 h 388"/>
              <a:gd name="T74" fmla="*/ 224 w 352"/>
              <a:gd name="T75" fmla="*/ 19 h 388"/>
              <a:gd name="T76" fmla="*/ 210 w 352"/>
              <a:gd name="T77" fmla="*/ 20 h 388"/>
              <a:gd name="T78" fmla="*/ 199 w 352"/>
              <a:gd name="T79" fmla="*/ 17 h 388"/>
              <a:gd name="T80" fmla="*/ 186 w 352"/>
              <a:gd name="T81" fmla="*/ 27 h 388"/>
              <a:gd name="T82" fmla="*/ 169 w 352"/>
              <a:gd name="T83" fmla="*/ 30 h 388"/>
              <a:gd name="T84" fmla="*/ 160 w 352"/>
              <a:gd name="T85" fmla="*/ 29 h 388"/>
              <a:gd name="T86" fmla="*/ 149 w 352"/>
              <a:gd name="T87" fmla="*/ 35 h 388"/>
              <a:gd name="T88" fmla="*/ 137 w 352"/>
              <a:gd name="T89" fmla="*/ 39 h 388"/>
              <a:gd name="T90" fmla="*/ 123 w 352"/>
              <a:gd name="T91" fmla="*/ 43 h 388"/>
              <a:gd name="T92" fmla="*/ 111 w 352"/>
              <a:gd name="T93" fmla="*/ 46 h 388"/>
              <a:gd name="T94" fmla="*/ 99 w 352"/>
              <a:gd name="T95" fmla="*/ 47 h 388"/>
              <a:gd name="T96" fmla="*/ 86 w 352"/>
              <a:gd name="T97" fmla="*/ 55 h 388"/>
              <a:gd name="T98" fmla="*/ 70 w 352"/>
              <a:gd name="T99" fmla="*/ 55 h 388"/>
              <a:gd name="T100" fmla="*/ 63 w 352"/>
              <a:gd name="T101" fmla="*/ 53 h 388"/>
              <a:gd name="T102" fmla="*/ 54 w 352"/>
              <a:gd name="T103" fmla="*/ 60 h 388"/>
              <a:gd name="T104" fmla="*/ 33 w 352"/>
              <a:gd name="T105" fmla="*/ 62 h 388"/>
              <a:gd name="T106" fmla="*/ 19 w 352"/>
              <a:gd name="T107" fmla="*/ 59 h 388"/>
              <a:gd name="T108" fmla="*/ 9 w 352"/>
              <a:gd name="T109" fmla="*/ 70 h 388"/>
              <a:gd name="T110" fmla="*/ 6 w 352"/>
              <a:gd name="T111" fmla="*/ 80 h 388"/>
              <a:gd name="T112" fmla="*/ 4 w 352"/>
              <a:gd name="T113" fmla="*/ 90 h 388"/>
              <a:gd name="T114" fmla="*/ 11 w 352"/>
              <a:gd name="T115" fmla="*/ 96 h 388"/>
              <a:gd name="T116" fmla="*/ 9 w 352"/>
              <a:gd name="T117" fmla="*/ 108 h 38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52"/>
              <a:gd name="T178" fmla="*/ 0 h 388"/>
              <a:gd name="T179" fmla="*/ 352 w 352"/>
              <a:gd name="T180" fmla="*/ 388 h 38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52" h="388">
                <a:moveTo>
                  <a:pt x="306" y="346"/>
                </a:moveTo>
                <a:lnTo>
                  <a:pt x="307" y="346"/>
                </a:lnTo>
                <a:lnTo>
                  <a:pt x="309" y="346"/>
                </a:lnTo>
                <a:lnTo>
                  <a:pt x="310" y="346"/>
                </a:lnTo>
                <a:lnTo>
                  <a:pt x="312" y="345"/>
                </a:lnTo>
                <a:lnTo>
                  <a:pt x="313" y="345"/>
                </a:lnTo>
                <a:lnTo>
                  <a:pt x="313" y="346"/>
                </a:lnTo>
                <a:lnTo>
                  <a:pt x="315" y="348"/>
                </a:lnTo>
                <a:lnTo>
                  <a:pt x="316" y="348"/>
                </a:lnTo>
                <a:lnTo>
                  <a:pt x="317" y="348"/>
                </a:lnTo>
                <a:lnTo>
                  <a:pt x="319" y="348"/>
                </a:lnTo>
                <a:lnTo>
                  <a:pt x="320" y="349"/>
                </a:lnTo>
                <a:lnTo>
                  <a:pt x="323" y="349"/>
                </a:lnTo>
                <a:lnTo>
                  <a:pt x="323" y="351"/>
                </a:lnTo>
                <a:lnTo>
                  <a:pt x="323" y="352"/>
                </a:lnTo>
                <a:lnTo>
                  <a:pt x="325" y="352"/>
                </a:lnTo>
                <a:lnTo>
                  <a:pt x="325" y="353"/>
                </a:lnTo>
                <a:lnTo>
                  <a:pt x="326" y="353"/>
                </a:lnTo>
                <a:lnTo>
                  <a:pt x="326" y="355"/>
                </a:lnTo>
                <a:lnTo>
                  <a:pt x="327" y="356"/>
                </a:lnTo>
                <a:lnTo>
                  <a:pt x="327" y="358"/>
                </a:lnTo>
                <a:lnTo>
                  <a:pt x="329" y="358"/>
                </a:lnTo>
                <a:lnTo>
                  <a:pt x="329" y="356"/>
                </a:lnTo>
                <a:lnTo>
                  <a:pt x="330" y="356"/>
                </a:lnTo>
                <a:lnTo>
                  <a:pt x="330" y="358"/>
                </a:lnTo>
                <a:lnTo>
                  <a:pt x="332" y="358"/>
                </a:lnTo>
                <a:lnTo>
                  <a:pt x="332" y="359"/>
                </a:lnTo>
                <a:lnTo>
                  <a:pt x="330" y="361"/>
                </a:lnTo>
                <a:lnTo>
                  <a:pt x="332" y="361"/>
                </a:lnTo>
                <a:lnTo>
                  <a:pt x="333" y="361"/>
                </a:lnTo>
                <a:lnTo>
                  <a:pt x="333" y="362"/>
                </a:lnTo>
                <a:lnTo>
                  <a:pt x="335" y="363"/>
                </a:lnTo>
                <a:lnTo>
                  <a:pt x="335" y="365"/>
                </a:lnTo>
                <a:lnTo>
                  <a:pt x="335" y="366"/>
                </a:lnTo>
                <a:lnTo>
                  <a:pt x="335" y="368"/>
                </a:lnTo>
                <a:lnTo>
                  <a:pt x="333" y="368"/>
                </a:lnTo>
                <a:lnTo>
                  <a:pt x="335" y="368"/>
                </a:lnTo>
                <a:lnTo>
                  <a:pt x="335" y="369"/>
                </a:lnTo>
                <a:lnTo>
                  <a:pt x="335" y="371"/>
                </a:lnTo>
                <a:lnTo>
                  <a:pt x="336" y="371"/>
                </a:lnTo>
                <a:lnTo>
                  <a:pt x="336" y="372"/>
                </a:lnTo>
                <a:lnTo>
                  <a:pt x="335" y="372"/>
                </a:lnTo>
                <a:lnTo>
                  <a:pt x="335" y="373"/>
                </a:lnTo>
                <a:lnTo>
                  <a:pt x="335" y="375"/>
                </a:lnTo>
                <a:lnTo>
                  <a:pt x="336" y="375"/>
                </a:lnTo>
                <a:lnTo>
                  <a:pt x="336" y="376"/>
                </a:lnTo>
                <a:lnTo>
                  <a:pt x="336" y="378"/>
                </a:lnTo>
                <a:lnTo>
                  <a:pt x="337" y="378"/>
                </a:lnTo>
                <a:lnTo>
                  <a:pt x="339" y="378"/>
                </a:lnTo>
                <a:lnTo>
                  <a:pt x="339" y="379"/>
                </a:lnTo>
                <a:lnTo>
                  <a:pt x="340" y="379"/>
                </a:lnTo>
                <a:lnTo>
                  <a:pt x="340" y="381"/>
                </a:lnTo>
                <a:lnTo>
                  <a:pt x="340" y="382"/>
                </a:lnTo>
                <a:lnTo>
                  <a:pt x="342" y="382"/>
                </a:lnTo>
                <a:lnTo>
                  <a:pt x="342" y="384"/>
                </a:lnTo>
                <a:lnTo>
                  <a:pt x="343" y="384"/>
                </a:lnTo>
                <a:lnTo>
                  <a:pt x="345" y="384"/>
                </a:lnTo>
                <a:lnTo>
                  <a:pt x="346" y="385"/>
                </a:lnTo>
                <a:lnTo>
                  <a:pt x="346" y="386"/>
                </a:lnTo>
                <a:lnTo>
                  <a:pt x="347" y="386"/>
                </a:lnTo>
                <a:lnTo>
                  <a:pt x="347" y="388"/>
                </a:lnTo>
                <a:lnTo>
                  <a:pt x="349" y="388"/>
                </a:lnTo>
                <a:lnTo>
                  <a:pt x="350" y="388"/>
                </a:lnTo>
                <a:lnTo>
                  <a:pt x="350" y="386"/>
                </a:lnTo>
                <a:lnTo>
                  <a:pt x="349" y="385"/>
                </a:lnTo>
                <a:lnTo>
                  <a:pt x="349" y="384"/>
                </a:lnTo>
                <a:lnTo>
                  <a:pt x="347" y="382"/>
                </a:lnTo>
                <a:lnTo>
                  <a:pt x="347" y="381"/>
                </a:lnTo>
                <a:lnTo>
                  <a:pt x="347" y="379"/>
                </a:lnTo>
                <a:lnTo>
                  <a:pt x="346" y="379"/>
                </a:lnTo>
                <a:lnTo>
                  <a:pt x="346" y="378"/>
                </a:lnTo>
                <a:lnTo>
                  <a:pt x="346" y="376"/>
                </a:lnTo>
                <a:lnTo>
                  <a:pt x="346" y="375"/>
                </a:lnTo>
                <a:lnTo>
                  <a:pt x="346" y="373"/>
                </a:lnTo>
                <a:lnTo>
                  <a:pt x="346" y="372"/>
                </a:lnTo>
                <a:lnTo>
                  <a:pt x="346" y="371"/>
                </a:lnTo>
                <a:lnTo>
                  <a:pt x="347" y="371"/>
                </a:lnTo>
                <a:lnTo>
                  <a:pt x="346" y="369"/>
                </a:lnTo>
                <a:lnTo>
                  <a:pt x="346" y="368"/>
                </a:lnTo>
                <a:lnTo>
                  <a:pt x="346" y="366"/>
                </a:lnTo>
                <a:lnTo>
                  <a:pt x="345" y="366"/>
                </a:lnTo>
                <a:lnTo>
                  <a:pt x="345" y="365"/>
                </a:lnTo>
                <a:lnTo>
                  <a:pt x="346" y="365"/>
                </a:lnTo>
                <a:lnTo>
                  <a:pt x="346" y="363"/>
                </a:lnTo>
                <a:lnTo>
                  <a:pt x="345" y="362"/>
                </a:lnTo>
                <a:lnTo>
                  <a:pt x="345" y="361"/>
                </a:lnTo>
                <a:lnTo>
                  <a:pt x="345" y="359"/>
                </a:lnTo>
                <a:lnTo>
                  <a:pt x="343" y="358"/>
                </a:lnTo>
                <a:lnTo>
                  <a:pt x="343" y="355"/>
                </a:lnTo>
                <a:lnTo>
                  <a:pt x="343" y="353"/>
                </a:lnTo>
                <a:lnTo>
                  <a:pt x="343" y="352"/>
                </a:lnTo>
                <a:lnTo>
                  <a:pt x="345" y="351"/>
                </a:lnTo>
                <a:lnTo>
                  <a:pt x="345" y="349"/>
                </a:lnTo>
                <a:lnTo>
                  <a:pt x="345" y="348"/>
                </a:lnTo>
                <a:lnTo>
                  <a:pt x="346" y="349"/>
                </a:lnTo>
                <a:lnTo>
                  <a:pt x="347" y="349"/>
                </a:lnTo>
                <a:lnTo>
                  <a:pt x="349" y="349"/>
                </a:lnTo>
                <a:lnTo>
                  <a:pt x="350" y="348"/>
                </a:lnTo>
                <a:lnTo>
                  <a:pt x="352" y="348"/>
                </a:lnTo>
                <a:lnTo>
                  <a:pt x="352" y="346"/>
                </a:lnTo>
                <a:lnTo>
                  <a:pt x="352" y="345"/>
                </a:lnTo>
                <a:lnTo>
                  <a:pt x="352" y="343"/>
                </a:lnTo>
                <a:lnTo>
                  <a:pt x="352" y="342"/>
                </a:lnTo>
                <a:lnTo>
                  <a:pt x="350" y="342"/>
                </a:lnTo>
                <a:lnTo>
                  <a:pt x="349" y="341"/>
                </a:lnTo>
                <a:lnTo>
                  <a:pt x="349" y="339"/>
                </a:lnTo>
                <a:lnTo>
                  <a:pt x="349" y="338"/>
                </a:lnTo>
                <a:lnTo>
                  <a:pt x="347" y="338"/>
                </a:lnTo>
                <a:lnTo>
                  <a:pt x="347" y="335"/>
                </a:lnTo>
                <a:lnTo>
                  <a:pt x="347" y="333"/>
                </a:lnTo>
                <a:lnTo>
                  <a:pt x="349" y="333"/>
                </a:lnTo>
                <a:lnTo>
                  <a:pt x="349" y="332"/>
                </a:lnTo>
                <a:lnTo>
                  <a:pt x="349" y="331"/>
                </a:lnTo>
                <a:lnTo>
                  <a:pt x="347" y="329"/>
                </a:lnTo>
                <a:lnTo>
                  <a:pt x="347" y="328"/>
                </a:lnTo>
                <a:lnTo>
                  <a:pt x="346" y="328"/>
                </a:lnTo>
                <a:lnTo>
                  <a:pt x="346" y="326"/>
                </a:lnTo>
                <a:lnTo>
                  <a:pt x="345" y="326"/>
                </a:lnTo>
                <a:lnTo>
                  <a:pt x="343" y="323"/>
                </a:lnTo>
                <a:lnTo>
                  <a:pt x="343" y="322"/>
                </a:lnTo>
                <a:lnTo>
                  <a:pt x="342" y="319"/>
                </a:lnTo>
                <a:lnTo>
                  <a:pt x="340" y="319"/>
                </a:lnTo>
                <a:lnTo>
                  <a:pt x="339" y="316"/>
                </a:lnTo>
                <a:lnTo>
                  <a:pt x="336" y="312"/>
                </a:lnTo>
                <a:lnTo>
                  <a:pt x="335" y="311"/>
                </a:lnTo>
                <a:lnTo>
                  <a:pt x="333" y="308"/>
                </a:lnTo>
                <a:lnTo>
                  <a:pt x="332" y="305"/>
                </a:lnTo>
                <a:lnTo>
                  <a:pt x="330" y="302"/>
                </a:lnTo>
                <a:lnTo>
                  <a:pt x="329" y="299"/>
                </a:lnTo>
                <a:lnTo>
                  <a:pt x="327" y="296"/>
                </a:lnTo>
                <a:lnTo>
                  <a:pt x="326" y="293"/>
                </a:lnTo>
                <a:lnTo>
                  <a:pt x="323" y="291"/>
                </a:lnTo>
                <a:lnTo>
                  <a:pt x="323" y="289"/>
                </a:lnTo>
                <a:lnTo>
                  <a:pt x="320" y="285"/>
                </a:lnTo>
                <a:lnTo>
                  <a:pt x="319" y="283"/>
                </a:lnTo>
                <a:lnTo>
                  <a:pt x="317" y="279"/>
                </a:lnTo>
                <a:lnTo>
                  <a:pt x="316" y="278"/>
                </a:lnTo>
                <a:lnTo>
                  <a:pt x="316" y="275"/>
                </a:lnTo>
                <a:lnTo>
                  <a:pt x="313" y="271"/>
                </a:lnTo>
                <a:lnTo>
                  <a:pt x="312" y="269"/>
                </a:lnTo>
                <a:lnTo>
                  <a:pt x="310" y="266"/>
                </a:lnTo>
                <a:lnTo>
                  <a:pt x="309" y="263"/>
                </a:lnTo>
                <a:lnTo>
                  <a:pt x="309" y="262"/>
                </a:lnTo>
                <a:lnTo>
                  <a:pt x="309" y="261"/>
                </a:lnTo>
                <a:lnTo>
                  <a:pt x="307" y="259"/>
                </a:lnTo>
                <a:lnTo>
                  <a:pt x="306" y="256"/>
                </a:lnTo>
                <a:lnTo>
                  <a:pt x="306" y="255"/>
                </a:lnTo>
                <a:lnTo>
                  <a:pt x="305" y="253"/>
                </a:lnTo>
                <a:lnTo>
                  <a:pt x="305" y="252"/>
                </a:lnTo>
                <a:lnTo>
                  <a:pt x="303" y="251"/>
                </a:lnTo>
                <a:lnTo>
                  <a:pt x="303" y="249"/>
                </a:lnTo>
                <a:lnTo>
                  <a:pt x="302" y="248"/>
                </a:lnTo>
                <a:lnTo>
                  <a:pt x="300" y="243"/>
                </a:lnTo>
                <a:lnTo>
                  <a:pt x="300" y="242"/>
                </a:lnTo>
                <a:lnTo>
                  <a:pt x="299" y="240"/>
                </a:lnTo>
                <a:lnTo>
                  <a:pt x="299" y="239"/>
                </a:lnTo>
                <a:lnTo>
                  <a:pt x="297" y="238"/>
                </a:lnTo>
                <a:lnTo>
                  <a:pt x="297" y="236"/>
                </a:lnTo>
                <a:lnTo>
                  <a:pt x="296" y="235"/>
                </a:lnTo>
                <a:lnTo>
                  <a:pt x="296" y="233"/>
                </a:lnTo>
                <a:lnTo>
                  <a:pt x="295" y="232"/>
                </a:lnTo>
                <a:lnTo>
                  <a:pt x="295" y="230"/>
                </a:lnTo>
                <a:lnTo>
                  <a:pt x="293" y="228"/>
                </a:lnTo>
                <a:lnTo>
                  <a:pt x="293" y="226"/>
                </a:lnTo>
                <a:lnTo>
                  <a:pt x="292" y="223"/>
                </a:lnTo>
                <a:lnTo>
                  <a:pt x="290" y="222"/>
                </a:lnTo>
                <a:lnTo>
                  <a:pt x="290" y="220"/>
                </a:lnTo>
                <a:lnTo>
                  <a:pt x="289" y="218"/>
                </a:lnTo>
                <a:lnTo>
                  <a:pt x="289" y="216"/>
                </a:lnTo>
                <a:lnTo>
                  <a:pt x="289" y="215"/>
                </a:lnTo>
                <a:lnTo>
                  <a:pt x="289" y="213"/>
                </a:lnTo>
                <a:lnTo>
                  <a:pt x="287" y="213"/>
                </a:lnTo>
                <a:lnTo>
                  <a:pt x="287" y="212"/>
                </a:lnTo>
                <a:lnTo>
                  <a:pt x="286" y="208"/>
                </a:lnTo>
                <a:lnTo>
                  <a:pt x="285" y="205"/>
                </a:lnTo>
                <a:lnTo>
                  <a:pt x="285" y="202"/>
                </a:lnTo>
                <a:lnTo>
                  <a:pt x="283" y="200"/>
                </a:lnTo>
                <a:lnTo>
                  <a:pt x="283" y="199"/>
                </a:lnTo>
                <a:lnTo>
                  <a:pt x="283" y="198"/>
                </a:lnTo>
                <a:lnTo>
                  <a:pt x="282" y="196"/>
                </a:lnTo>
                <a:lnTo>
                  <a:pt x="282" y="195"/>
                </a:lnTo>
                <a:lnTo>
                  <a:pt x="282" y="193"/>
                </a:lnTo>
                <a:lnTo>
                  <a:pt x="280" y="192"/>
                </a:lnTo>
                <a:lnTo>
                  <a:pt x="280" y="190"/>
                </a:lnTo>
                <a:lnTo>
                  <a:pt x="280" y="189"/>
                </a:lnTo>
                <a:lnTo>
                  <a:pt x="279" y="188"/>
                </a:lnTo>
                <a:lnTo>
                  <a:pt x="279" y="186"/>
                </a:lnTo>
                <a:lnTo>
                  <a:pt x="279" y="185"/>
                </a:lnTo>
                <a:lnTo>
                  <a:pt x="277" y="182"/>
                </a:lnTo>
                <a:lnTo>
                  <a:pt x="277" y="180"/>
                </a:lnTo>
                <a:lnTo>
                  <a:pt x="277" y="178"/>
                </a:lnTo>
                <a:lnTo>
                  <a:pt x="276" y="176"/>
                </a:lnTo>
                <a:lnTo>
                  <a:pt x="276" y="173"/>
                </a:lnTo>
                <a:lnTo>
                  <a:pt x="275" y="170"/>
                </a:lnTo>
                <a:lnTo>
                  <a:pt x="275" y="168"/>
                </a:lnTo>
                <a:lnTo>
                  <a:pt x="275" y="166"/>
                </a:lnTo>
                <a:lnTo>
                  <a:pt x="273" y="165"/>
                </a:lnTo>
                <a:lnTo>
                  <a:pt x="273" y="162"/>
                </a:lnTo>
                <a:lnTo>
                  <a:pt x="273" y="160"/>
                </a:lnTo>
                <a:lnTo>
                  <a:pt x="272" y="158"/>
                </a:lnTo>
                <a:lnTo>
                  <a:pt x="272" y="156"/>
                </a:lnTo>
                <a:lnTo>
                  <a:pt x="273" y="156"/>
                </a:lnTo>
                <a:lnTo>
                  <a:pt x="272" y="155"/>
                </a:lnTo>
                <a:lnTo>
                  <a:pt x="272" y="153"/>
                </a:lnTo>
                <a:lnTo>
                  <a:pt x="273" y="153"/>
                </a:lnTo>
                <a:lnTo>
                  <a:pt x="272" y="152"/>
                </a:lnTo>
                <a:lnTo>
                  <a:pt x="272" y="150"/>
                </a:lnTo>
                <a:lnTo>
                  <a:pt x="272" y="149"/>
                </a:lnTo>
                <a:lnTo>
                  <a:pt x="272" y="146"/>
                </a:lnTo>
                <a:lnTo>
                  <a:pt x="272" y="145"/>
                </a:lnTo>
                <a:lnTo>
                  <a:pt x="270" y="143"/>
                </a:lnTo>
                <a:lnTo>
                  <a:pt x="270" y="140"/>
                </a:lnTo>
                <a:lnTo>
                  <a:pt x="270" y="139"/>
                </a:lnTo>
                <a:lnTo>
                  <a:pt x="270" y="138"/>
                </a:lnTo>
                <a:lnTo>
                  <a:pt x="270" y="136"/>
                </a:lnTo>
                <a:lnTo>
                  <a:pt x="270" y="135"/>
                </a:lnTo>
                <a:lnTo>
                  <a:pt x="270" y="133"/>
                </a:lnTo>
                <a:lnTo>
                  <a:pt x="270" y="132"/>
                </a:lnTo>
                <a:lnTo>
                  <a:pt x="270" y="130"/>
                </a:lnTo>
                <a:lnTo>
                  <a:pt x="269" y="130"/>
                </a:lnTo>
                <a:lnTo>
                  <a:pt x="269" y="129"/>
                </a:lnTo>
                <a:lnTo>
                  <a:pt x="270" y="129"/>
                </a:lnTo>
                <a:lnTo>
                  <a:pt x="270" y="128"/>
                </a:lnTo>
                <a:lnTo>
                  <a:pt x="269" y="125"/>
                </a:lnTo>
                <a:lnTo>
                  <a:pt x="269" y="123"/>
                </a:lnTo>
                <a:lnTo>
                  <a:pt x="269" y="122"/>
                </a:lnTo>
                <a:lnTo>
                  <a:pt x="269" y="119"/>
                </a:lnTo>
                <a:lnTo>
                  <a:pt x="269" y="118"/>
                </a:lnTo>
                <a:lnTo>
                  <a:pt x="269" y="116"/>
                </a:lnTo>
                <a:lnTo>
                  <a:pt x="269" y="113"/>
                </a:lnTo>
                <a:lnTo>
                  <a:pt x="269" y="112"/>
                </a:lnTo>
                <a:lnTo>
                  <a:pt x="269" y="109"/>
                </a:lnTo>
                <a:lnTo>
                  <a:pt x="270" y="108"/>
                </a:lnTo>
                <a:lnTo>
                  <a:pt x="270" y="106"/>
                </a:lnTo>
                <a:lnTo>
                  <a:pt x="272" y="105"/>
                </a:lnTo>
                <a:lnTo>
                  <a:pt x="273" y="103"/>
                </a:lnTo>
                <a:lnTo>
                  <a:pt x="275" y="103"/>
                </a:lnTo>
                <a:lnTo>
                  <a:pt x="276" y="103"/>
                </a:lnTo>
                <a:lnTo>
                  <a:pt x="277" y="103"/>
                </a:lnTo>
                <a:lnTo>
                  <a:pt x="279" y="103"/>
                </a:lnTo>
                <a:lnTo>
                  <a:pt x="279" y="105"/>
                </a:lnTo>
                <a:lnTo>
                  <a:pt x="280" y="105"/>
                </a:lnTo>
                <a:lnTo>
                  <a:pt x="282" y="105"/>
                </a:lnTo>
                <a:lnTo>
                  <a:pt x="282" y="103"/>
                </a:lnTo>
                <a:lnTo>
                  <a:pt x="280" y="103"/>
                </a:lnTo>
                <a:lnTo>
                  <a:pt x="279" y="102"/>
                </a:lnTo>
                <a:lnTo>
                  <a:pt x="279" y="100"/>
                </a:lnTo>
                <a:lnTo>
                  <a:pt x="277" y="100"/>
                </a:lnTo>
                <a:lnTo>
                  <a:pt x="279" y="99"/>
                </a:lnTo>
                <a:lnTo>
                  <a:pt x="280" y="99"/>
                </a:lnTo>
                <a:lnTo>
                  <a:pt x="282" y="99"/>
                </a:lnTo>
                <a:lnTo>
                  <a:pt x="283" y="100"/>
                </a:lnTo>
                <a:lnTo>
                  <a:pt x="285" y="100"/>
                </a:lnTo>
                <a:lnTo>
                  <a:pt x="286" y="99"/>
                </a:lnTo>
                <a:lnTo>
                  <a:pt x="286" y="97"/>
                </a:lnTo>
                <a:lnTo>
                  <a:pt x="287" y="97"/>
                </a:lnTo>
                <a:lnTo>
                  <a:pt x="287" y="96"/>
                </a:lnTo>
                <a:lnTo>
                  <a:pt x="287" y="95"/>
                </a:lnTo>
                <a:lnTo>
                  <a:pt x="287" y="93"/>
                </a:lnTo>
                <a:lnTo>
                  <a:pt x="289" y="93"/>
                </a:lnTo>
                <a:lnTo>
                  <a:pt x="289" y="92"/>
                </a:lnTo>
                <a:lnTo>
                  <a:pt x="290" y="90"/>
                </a:lnTo>
                <a:lnTo>
                  <a:pt x="290" y="89"/>
                </a:lnTo>
                <a:lnTo>
                  <a:pt x="289" y="89"/>
                </a:lnTo>
                <a:lnTo>
                  <a:pt x="289" y="87"/>
                </a:lnTo>
                <a:lnTo>
                  <a:pt x="289" y="86"/>
                </a:lnTo>
                <a:lnTo>
                  <a:pt x="287" y="86"/>
                </a:lnTo>
                <a:lnTo>
                  <a:pt x="287" y="85"/>
                </a:lnTo>
                <a:lnTo>
                  <a:pt x="287" y="83"/>
                </a:lnTo>
                <a:lnTo>
                  <a:pt x="286" y="85"/>
                </a:lnTo>
                <a:lnTo>
                  <a:pt x="285" y="85"/>
                </a:lnTo>
                <a:lnTo>
                  <a:pt x="283" y="83"/>
                </a:lnTo>
                <a:lnTo>
                  <a:pt x="282" y="85"/>
                </a:lnTo>
                <a:lnTo>
                  <a:pt x="280" y="86"/>
                </a:lnTo>
                <a:lnTo>
                  <a:pt x="280" y="85"/>
                </a:lnTo>
                <a:lnTo>
                  <a:pt x="279" y="85"/>
                </a:lnTo>
                <a:lnTo>
                  <a:pt x="277" y="85"/>
                </a:lnTo>
                <a:lnTo>
                  <a:pt x="276" y="83"/>
                </a:lnTo>
                <a:lnTo>
                  <a:pt x="275" y="82"/>
                </a:lnTo>
                <a:lnTo>
                  <a:pt x="273" y="82"/>
                </a:lnTo>
                <a:lnTo>
                  <a:pt x="272" y="80"/>
                </a:lnTo>
                <a:lnTo>
                  <a:pt x="270" y="79"/>
                </a:lnTo>
                <a:lnTo>
                  <a:pt x="270" y="77"/>
                </a:lnTo>
                <a:lnTo>
                  <a:pt x="267" y="76"/>
                </a:lnTo>
                <a:lnTo>
                  <a:pt x="266" y="73"/>
                </a:lnTo>
                <a:lnTo>
                  <a:pt x="264" y="70"/>
                </a:lnTo>
                <a:lnTo>
                  <a:pt x="262" y="67"/>
                </a:lnTo>
                <a:lnTo>
                  <a:pt x="262" y="66"/>
                </a:lnTo>
                <a:lnTo>
                  <a:pt x="260" y="65"/>
                </a:lnTo>
                <a:lnTo>
                  <a:pt x="260" y="63"/>
                </a:lnTo>
                <a:lnTo>
                  <a:pt x="259" y="62"/>
                </a:lnTo>
                <a:lnTo>
                  <a:pt x="259" y="60"/>
                </a:lnTo>
                <a:lnTo>
                  <a:pt x="257" y="59"/>
                </a:lnTo>
                <a:lnTo>
                  <a:pt x="259" y="57"/>
                </a:lnTo>
                <a:lnTo>
                  <a:pt x="259" y="56"/>
                </a:lnTo>
                <a:lnTo>
                  <a:pt x="260" y="55"/>
                </a:lnTo>
                <a:lnTo>
                  <a:pt x="260" y="53"/>
                </a:lnTo>
                <a:lnTo>
                  <a:pt x="263" y="52"/>
                </a:lnTo>
                <a:lnTo>
                  <a:pt x="263" y="50"/>
                </a:lnTo>
                <a:lnTo>
                  <a:pt x="263" y="49"/>
                </a:lnTo>
                <a:lnTo>
                  <a:pt x="263" y="47"/>
                </a:lnTo>
                <a:lnTo>
                  <a:pt x="262" y="47"/>
                </a:lnTo>
                <a:lnTo>
                  <a:pt x="262" y="46"/>
                </a:lnTo>
                <a:lnTo>
                  <a:pt x="260" y="46"/>
                </a:lnTo>
                <a:lnTo>
                  <a:pt x="259" y="46"/>
                </a:lnTo>
                <a:lnTo>
                  <a:pt x="257" y="46"/>
                </a:lnTo>
                <a:lnTo>
                  <a:pt x="256" y="45"/>
                </a:lnTo>
                <a:lnTo>
                  <a:pt x="256" y="43"/>
                </a:lnTo>
                <a:lnTo>
                  <a:pt x="256" y="42"/>
                </a:lnTo>
                <a:lnTo>
                  <a:pt x="256" y="40"/>
                </a:lnTo>
                <a:lnTo>
                  <a:pt x="256" y="39"/>
                </a:lnTo>
                <a:lnTo>
                  <a:pt x="257" y="39"/>
                </a:lnTo>
                <a:lnTo>
                  <a:pt x="257" y="37"/>
                </a:lnTo>
                <a:lnTo>
                  <a:pt x="259" y="37"/>
                </a:lnTo>
                <a:lnTo>
                  <a:pt x="259" y="36"/>
                </a:lnTo>
                <a:lnTo>
                  <a:pt x="257" y="36"/>
                </a:lnTo>
                <a:lnTo>
                  <a:pt x="256" y="36"/>
                </a:lnTo>
                <a:lnTo>
                  <a:pt x="254" y="36"/>
                </a:lnTo>
                <a:lnTo>
                  <a:pt x="254" y="37"/>
                </a:lnTo>
                <a:lnTo>
                  <a:pt x="254" y="39"/>
                </a:lnTo>
                <a:lnTo>
                  <a:pt x="253" y="39"/>
                </a:lnTo>
                <a:lnTo>
                  <a:pt x="252" y="39"/>
                </a:lnTo>
                <a:lnTo>
                  <a:pt x="252" y="37"/>
                </a:lnTo>
                <a:lnTo>
                  <a:pt x="250" y="37"/>
                </a:lnTo>
                <a:lnTo>
                  <a:pt x="249" y="37"/>
                </a:lnTo>
                <a:lnTo>
                  <a:pt x="247" y="35"/>
                </a:lnTo>
                <a:lnTo>
                  <a:pt x="246" y="35"/>
                </a:lnTo>
                <a:lnTo>
                  <a:pt x="244" y="32"/>
                </a:lnTo>
                <a:lnTo>
                  <a:pt x="243" y="30"/>
                </a:lnTo>
                <a:lnTo>
                  <a:pt x="242" y="26"/>
                </a:lnTo>
                <a:lnTo>
                  <a:pt x="240" y="26"/>
                </a:lnTo>
                <a:lnTo>
                  <a:pt x="240" y="25"/>
                </a:lnTo>
                <a:lnTo>
                  <a:pt x="239" y="23"/>
                </a:lnTo>
                <a:lnTo>
                  <a:pt x="239" y="22"/>
                </a:lnTo>
                <a:lnTo>
                  <a:pt x="240" y="22"/>
                </a:lnTo>
                <a:lnTo>
                  <a:pt x="240" y="20"/>
                </a:lnTo>
                <a:lnTo>
                  <a:pt x="240" y="19"/>
                </a:lnTo>
                <a:lnTo>
                  <a:pt x="242" y="19"/>
                </a:lnTo>
                <a:lnTo>
                  <a:pt x="242" y="17"/>
                </a:lnTo>
                <a:lnTo>
                  <a:pt x="242" y="16"/>
                </a:lnTo>
                <a:lnTo>
                  <a:pt x="242" y="15"/>
                </a:lnTo>
                <a:lnTo>
                  <a:pt x="240" y="15"/>
                </a:lnTo>
                <a:lnTo>
                  <a:pt x="239" y="15"/>
                </a:lnTo>
                <a:lnTo>
                  <a:pt x="239" y="13"/>
                </a:lnTo>
                <a:lnTo>
                  <a:pt x="237" y="13"/>
                </a:lnTo>
                <a:lnTo>
                  <a:pt x="237" y="12"/>
                </a:lnTo>
                <a:lnTo>
                  <a:pt x="237" y="10"/>
                </a:lnTo>
                <a:lnTo>
                  <a:pt x="237" y="9"/>
                </a:lnTo>
                <a:lnTo>
                  <a:pt x="240" y="7"/>
                </a:lnTo>
                <a:lnTo>
                  <a:pt x="240" y="6"/>
                </a:lnTo>
                <a:lnTo>
                  <a:pt x="239" y="6"/>
                </a:lnTo>
                <a:lnTo>
                  <a:pt x="237" y="5"/>
                </a:lnTo>
                <a:lnTo>
                  <a:pt x="236" y="6"/>
                </a:lnTo>
                <a:lnTo>
                  <a:pt x="234" y="7"/>
                </a:lnTo>
                <a:lnTo>
                  <a:pt x="233" y="9"/>
                </a:lnTo>
                <a:lnTo>
                  <a:pt x="232" y="9"/>
                </a:lnTo>
                <a:lnTo>
                  <a:pt x="230" y="9"/>
                </a:lnTo>
                <a:lnTo>
                  <a:pt x="230" y="7"/>
                </a:lnTo>
                <a:lnTo>
                  <a:pt x="229" y="6"/>
                </a:lnTo>
                <a:lnTo>
                  <a:pt x="227" y="6"/>
                </a:lnTo>
                <a:lnTo>
                  <a:pt x="227" y="5"/>
                </a:lnTo>
                <a:lnTo>
                  <a:pt x="227" y="3"/>
                </a:lnTo>
                <a:lnTo>
                  <a:pt x="227" y="2"/>
                </a:lnTo>
                <a:lnTo>
                  <a:pt x="226" y="2"/>
                </a:lnTo>
                <a:lnTo>
                  <a:pt x="226" y="0"/>
                </a:lnTo>
                <a:lnTo>
                  <a:pt x="226" y="3"/>
                </a:lnTo>
                <a:lnTo>
                  <a:pt x="226" y="5"/>
                </a:lnTo>
                <a:lnTo>
                  <a:pt x="226" y="6"/>
                </a:lnTo>
                <a:lnTo>
                  <a:pt x="227" y="6"/>
                </a:lnTo>
                <a:lnTo>
                  <a:pt x="227" y="7"/>
                </a:lnTo>
                <a:lnTo>
                  <a:pt x="229" y="9"/>
                </a:lnTo>
                <a:lnTo>
                  <a:pt x="229" y="10"/>
                </a:lnTo>
                <a:lnTo>
                  <a:pt x="230" y="10"/>
                </a:lnTo>
                <a:lnTo>
                  <a:pt x="232" y="12"/>
                </a:lnTo>
                <a:lnTo>
                  <a:pt x="230" y="13"/>
                </a:lnTo>
                <a:lnTo>
                  <a:pt x="230" y="15"/>
                </a:lnTo>
                <a:lnTo>
                  <a:pt x="229" y="16"/>
                </a:lnTo>
                <a:lnTo>
                  <a:pt x="227" y="16"/>
                </a:lnTo>
                <a:lnTo>
                  <a:pt x="224" y="17"/>
                </a:lnTo>
                <a:lnTo>
                  <a:pt x="224" y="19"/>
                </a:lnTo>
                <a:lnTo>
                  <a:pt x="223" y="19"/>
                </a:lnTo>
                <a:lnTo>
                  <a:pt x="222" y="19"/>
                </a:lnTo>
                <a:lnTo>
                  <a:pt x="220" y="19"/>
                </a:lnTo>
                <a:lnTo>
                  <a:pt x="219" y="19"/>
                </a:lnTo>
                <a:lnTo>
                  <a:pt x="217" y="19"/>
                </a:lnTo>
                <a:lnTo>
                  <a:pt x="216" y="19"/>
                </a:lnTo>
                <a:lnTo>
                  <a:pt x="214" y="20"/>
                </a:lnTo>
                <a:lnTo>
                  <a:pt x="213" y="20"/>
                </a:lnTo>
                <a:lnTo>
                  <a:pt x="212" y="20"/>
                </a:lnTo>
                <a:lnTo>
                  <a:pt x="210" y="20"/>
                </a:lnTo>
                <a:lnTo>
                  <a:pt x="209" y="19"/>
                </a:lnTo>
                <a:lnTo>
                  <a:pt x="207" y="19"/>
                </a:lnTo>
                <a:lnTo>
                  <a:pt x="206" y="19"/>
                </a:lnTo>
                <a:lnTo>
                  <a:pt x="204" y="17"/>
                </a:lnTo>
                <a:lnTo>
                  <a:pt x="204" y="16"/>
                </a:lnTo>
                <a:lnTo>
                  <a:pt x="202" y="16"/>
                </a:lnTo>
                <a:lnTo>
                  <a:pt x="202" y="15"/>
                </a:lnTo>
                <a:lnTo>
                  <a:pt x="200" y="15"/>
                </a:lnTo>
                <a:lnTo>
                  <a:pt x="200" y="17"/>
                </a:lnTo>
                <a:lnTo>
                  <a:pt x="199" y="17"/>
                </a:lnTo>
                <a:lnTo>
                  <a:pt x="197" y="20"/>
                </a:lnTo>
                <a:lnTo>
                  <a:pt x="196" y="22"/>
                </a:lnTo>
                <a:lnTo>
                  <a:pt x="194" y="23"/>
                </a:lnTo>
                <a:lnTo>
                  <a:pt x="196" y="25"/>
                </a:lnTo>
                <a:lnTo>
                  <a:pt x="194" y="25"/>
                </a:lnTo>
                <a:lnTo>
                  <a:pt x="194" y="26"/>
                </a:lnTo>
                <a:lnTo>
                  <a:pt x="193" y="26"/>
                </a:lnTo>
                <a:lnTo>
                  <a:pt x="192" y="26"/>
                </a:lnTo>
                <a:lnTo>
                  <a:pt x="189" y="27"/>
                </a:lnTo>
                <a:lnTo>
                  <a:pt x="186" y="27"/>
                </a:lnTo>
                <a:lnTo>
                  <a:pt x="184" y="26"/>
                </a:lnTo>
                <a:lnTo>
                  <a:pt x="183" y="27"/>
                </a:lnTo>
                <a:lnTo>
                  <a:pt x="182" y="27"/>
                </a:lnTo>
                <a:lnTo>
                  <a:pt x="180" y="29"/>
                </a:lnTo>
                <a:lnTo>
                  <a:pt x="179" y="29"/>
                </a:lnTo>
                <a:lnTo>
                  <a:pt x="177" y="29"/>
                </a:lnTo>
                <a:lnTo>
                  <a:pt x="174" y="30"/>
                </a:lnTo>
                <a:lnTo>
                  <a:pt x="173" y="30"/>
                </a:lnTo>
                <a:lnTo>
                  <a:pt x="172" y="30"/>
                </a:lnTo>
                <a:lnTo>
                  <a:pt x="169" y="30"/>
                </a:lnTo>
                <a:lnTo>
                  <a:pt x="167" y="29"/>
                </a:lnTo>
                <a:lnTo>
                  <a:pt x="166" y="29"/>
                </a:lnTo>
                <a:lnTo>
                  <a:pt x="166" y="30"/>
                </a:lnTo>
                <a:lnTo>
                  <a:pt x="164" y="30"/>
                </a:lnTo>
                <a:lnTo>
                  <a:pt x="164" y="29"/>
                </a:lnTo>
                <a:lnTo>
                  <a:pt x="163" y="29"/>
                </a:lnTo>
                <a:lnTo>
                  <a:pt x="162" y="29"/>
                </a:lnTo>
                <a:lnTo>
                  <a:pt x="162" y="30"/>
                </a:lnTo>
                <a:lnTo>
                  <a:pt x="162" y="29"/>
                </a:lnTo>
                <a:lnTo>
                  <a:pt x="160" y="29"/>
                </a:lnTo>
                <a:lnTo>
                  <a:pt x="159" y="29"/>
                </a:lnTo>
                <a:lnTo>
                  <a:pt x="157" y="29"/>
                </a:lnTo>
                <a:lnTo>
                  <a:pt x="157" y="30"/>
                </a:lnTo>
                <a:lnTo>
                  <a:pt x="156" y="30"/>
                </a:lnTo>
                <a:lnTo>
                  <a:pt x="154" y="32"/>
                </a:lnTo>
                <a:lnTo>
                  <a:pt x="154" y="33"/>
                </a:lnTo>
                <a:lnTo>
                  <a:pt x="153" y="33"/>
                </a:lnTo>
                <a:lnTo>
                  <a:pt x="152" y="33"/>
                </a:lnTo>
                <a:lnTo>
                  <a:pt x="150" y="35"/>
                </a:lnTo>
                <a:lnTo>
                  <a:pt x="149" y="35"/>
                </a:lnTo>
                <a:lnTo>
                  <a:pt x="147" y="35"/>
                </a:lnTo>
                <a:lnTo>
                  <a:pt x="146" y="36"/>
                </a:lnTo>
                <a:lnTo>
                  <a:pt x="144" y="36"/>
                </a:lnTo>
                <a:lnTo>
                  <a:pt x="143" y="36"/>
                </a:lnTo>
                <a:lnTo>
                  <a:pt x="142" y="36"/>
                </a:lnTo>
                <a:lnTo>
                  <a:pt x="140" y="36"/>
                </a:lnTo>
                <a:lnTo>
                  <a:pt x="140" y="37"/>
                </a:lnTo>
                <a:lnTo>
                  <a:pt x="140" y="39"/>
                </a:lnTo>
                <a:lnTo>
                  <a:pt x="139" y="39"/>
                </a:lnTo>
                <a:lnTo>
                  <a:pt x="137" y="39"/>
                </a:lnTo>
                <a:lnTo>
                  <a:pt x="137" y="40"/>
                </a:lnTo>
                <a:lnTo>
                  <a:pt x="136" y="40"/>
                </a:lnTo>
                <a:lnTo>
                  <a:pt x="134" y="40"/>
                </a:lnTo>
                <a:lnTo>
                  <a:pt x="133" y="40"/>
                </a:lnTo>
                <a:lnTo>
                  <a:pt x="132" y="39"/>
                </a:lnTo>
                <a:lnTo>
                  <a:pt x="130" y="40"/>
                </a:lnTo>
                <a:lnTo>
                  <a:pt x="129" y="40"/>
                </a:lnTo>
                <a:lnTo>
                  <a:pt x="127" y="42"/>
                </a:lnTo>
                <a:lnTo>
                  <a:pt x="124" y="43"/>
                </a:lnTo>
                <a:lnTo>
                  <a:pt x="123" y="43"/>
                </a:lnTo>
                <a:lnTo>
                  <a:pt x="121" y="45"/>
                </a:lnTo>
                <a:lnTo>
                  <a:pt x="120" y="43"/>
                </a:lnTo>
                <a:lnTo>
                  <a:pt x="119" y="43"/>
                </a:lnTo>
                <a:lnTo>
                  <a:pt x="117" y="43"/>
                </a:lnTo>
                <a:lnTo>
                  <a:pt x="116" y="43"/>
                </a:lnTo>
                <a:lnTo>
                  <a:pt x="116" y="45"/>
                </a:lnTo>
                <a:lnTo>
                  <a:pt x="114" y="45"/>
                </a:lnTo>
                <a:lnTo>
                  <a:pt x="114" y="46"/>
                </a:lnTo>
                <a:lnTo>
                  <a:pt x="113" y="46"/>
                </a:lnTo>
                <a:lnTo>
                  <a:pt x="111" y="46"/>
                </a:lnTo>
                <a:lnTo>
                  <a:pt x="111" y="47"/>
                </a:lnTo>
                <a:lnTo>
                  <a:pt x="110" y="47"/>
                </a:lnTo>
                <a:lnTo>
                  <a:pt x="109" y="49"/>
                </a:lnTo>
                <a:lnTo>
                  <a:pt x="107" y="50"/>
                </a:lnTo>
                <a:lnTo>
                  <a:pt x="106" y="50"/>
                </a:lnTo>
                <a:lnTo>
                  <a:pt x="104" y="49"/>
                </a:lnTo>
                <a:lnTo>
                  <a:pt x="103" y="49"/>
                </a:lnTo>
                <a:lnTo>
                  <a:pt x="101" y="49"/>
                </a:lnTo>
                <a:lnTo>
                  <a:pt x="100" y="49"/>
                </a:lnTo>
                <a:lnTo>
                  <a:pt x="99" y="47"/>
                </a:lnTo>
                <a:lnTo>
                  <a:pt x="97" y="49"/>
                </a:lnTo>
                <a:lnTo>
                  <a:pt x="96" y="49"/>
                </a:lnTo>
                <a:lnTo>
                  <a:pt x="96" y="50"/>
                </a:lnTo>
                <a:lnTo>
                  <a:pt x="96" y="52"/>
                </a:lnTo>
                <a:lnTo>
                  <a:pt x="93" y="53"/>
                </a:lnTo>
                <a:lnTo>
                  <a:pt x="91" y="55"/>
                </a:lnTo>
                <a:lnTo>
                  <a:pt x="90" y="56"/>
                </a:lnTo>
                <a:lnTo>
                  <a:pt x="89" y="56"/>
                </a:lnTo>
                <a:lnTo>
                  <a:pt x="87" y="56"/>
                </a:lnTo>
                <a:lnTo>
                  <a:pt x="86" y="55"/>
                </a:lnTo>
                <a:lnTo>
                  <a:pt x="84" y="56"/>
                </a:lnTo>
                <a:lnTo>
                  <a:pt x="83" y="56"/>
                </a:lnTo>
                <a:lnTo>
                  <a:pt x="81" y="56"/>
                </a:lnTo>
                <a:lnTo>
                  <a:pt x="80" y="56"/>
                </a:lnTo>
                <a:lnTo>
                  <a:pt x="79" y="56"/>
                </a:lnTo>
                <a:lnTo>
                  <a:pt x="77" y="56"/>
                </a:lnTo>
                <a:lnTo>
                  <a:pt x="76" y="56"/>
                </a:lnTo>
                <a:lnTo>
                  <a:pt x="74" y="55"/>
                </a:lnTo>
                <a:lnTo>
                  <a:pt x="73" y="55"/>
                </a:lnTo>
                <a:lnTo>
                  <a:pt x="70" y="55"/>
                </a:lnTo>
                <a:lnTo>
                  <a:pt x="69" y="55"/>
                </a:lnTo>
                <a:lnTo>
                  <a:pt x="69" y="53"/>
                </a:lnTo>
                <a:lnTo>
                  <a:pt x="67" y="53"/>
                </a:lnTo>
                <a:lnTo>
                  <a:pt x="67" y="52"/>
                </a:lnTo>
                <a:lnTo>
                  <a:pt x="67" y="49"/>
                </a:lnTo>
                <a:lnTo>
                  <a:pt x="66" y="49"/>
                </a:lnTo>
                <a:lnTo>
                  <a:pt x="64" y="49"/>
                </a:lnTo>
                <a:lnTo>
                  <a:pt x="64" y="50"/>
                </a:lnTo>
                <a:lnTo>
                  <a:pt x="64" y="52"/>
                </a:lnTo>
                <a:lnTo>
                  <a:pt x="63" y="53"/>
                </a:lnTo>
                <a:lnTo>
                  <a:pt x="59" y="56"/>
                </a:lnTo>
                <a:lnTo>
                  <a:pt x="57" y="56"/>
                </a:lnTo>
                <a:lnTo>
                  <a:pt x="56" y="56"/>
                </a:lnTo>
                <a:lnTo>
                  <a:pt x="54" y="55"/>
                </a:lnTo>
                <a:lnTo>
                  <a:pt x="54" y="56"/>
                </a:lnTo>
                <a:lnTo>
                  <a:pt x="53" y="56"/>
                </a:lnTo>
                <a:lnTo>
                  <a:pt x="54" y="57"/>
                </a:lnTo>
                <a:lnTo>
                  <a:pt x="53" y="57"/>
                </a:lnTo>
                <a:lnTo>
                  <a:pt x="54" y="59"/>
                </a:lnTo>
                <a:lnTo>
                  <a:pt x="54" y="60"/>
                </a:lnTo>
                <a:lnTo>
                  <a:pt x="49" y="60"/>
                </a:lnTo>
                <a:lnTo>
                  <a:pt x="47" y="60"/>
                </a:lnTo>
                <a:lnTo>
                  <a:pt x="44" y="59"/>
                </a:lnTo>
                <a:lnTo>
                  <a:pt x="43" y="59"/>
                </a:lnTo>
                <a:lnTo>
                  <a:pt x="41" y="60"/>
                </a:lnTo>
                <a:lnTo>
                  <a:pt x="40" y="60"/>
                </a:lnTo>
                <a:lnTo>
                  <a:pt x="37" y="62"/>
                </a:lnTo>
                <a:lnTo>
                  <a:pt x="37" y="63"/>
                </a:lnTo>
                <a:lnTo>
                  <a:pt x="36" y="63"/>
                </a:lnTo>
                <a:lnTo>
                  <a:pt x="33" y="62"/>
                </a:lnTo>
                <a:lnTo>
                  <a:pt x="31" y="62"/>
                </a:lnTo>
                <a:lnTo>
                  <a:pt x="30" y="62"/>
                </a:lnTo>
                <a:lnTo>
                  <a:pt x="29" y="62"/>
                </a:lnTo>
                <a:lnTo>
                  <a:pt x="27" y="62"/>
                </a:lnTo>
                <a:lnTo>
                  <a:pt x="24" y="62"/>
                </a:lnTo>
                <a:lnTo>
                  <a:pt x="23" y="62"/>
                </a:lnTo>
                <a:lnTo>
                  <a:pt x="23" y="60"/>
                </a:lnTo>
                <a:lnTo>
                  <a:pt x="21" y="60"/>
                </a:lnTo>
                <a:lnTo>
                  <a:pt x="20" y="60"/>
                </a:lnTo>
                <a:lnTo>
                  <a:pt x="19" y="59"/>
                </a:lnTo>
                <a:lnTo>
                  <a:pt x="17" y="59"/>
                </a:lnTo>
                <a:lnTo>
                  <a:pt x="17" y="60"/>
                </a:lnTo>
                <a:lnTo>
                  <a:pt x="16" y="60"/>
                </a:lnTo>
                <a:lnTo>
                  <a:pt x="14" y="60"/>
                </a:lnTo>
                <a:lnTo>
                  <a:pt x="14" y="62"/>
                </a:lnTo>
                <a:lnTo>
                  <a:pt x="13" y="63"/>
                </a:lnTo>
                <a:lnTo>
                  <a:pt x="11" y="66"/>
                </a:lnTo>
                <a:lnTo>
                  <a:pt x="10" y="66"/>
                </a:lnTo>
                <a:lnTo>
                  <a:pt x="9" y="69"/>
                </a:lnTo>
                <a:lnTo>
                  <a:pt x="9" y="70"/>
                </a:lnTo>
                <a:lnTo>
                  <a:pt x="10" y="70"/>
                </a:lnTo>
                <a:lnTo>
                  <a:pt x="10" y="72"/>
                </a:lnTo>
                <a:lnTo>
                  <a:pt x="11" y="73"/>
                </a:lnTo>
                <a:lnTo>
                  <a:pt x="11" y="75"/>
                </a:lnTo>
                <a:lnTo>
                  <a:pt x="10" y="76"/>
                </a:lnTo>
                <a:lnTo>
                  <a:pt x="10" y="77"/>
                </a:lnTo>
                <a:lnTo>
                  <a:pt x="10" y="79"/>
                </a:lnTo>
                <a:lnTo>
                  <a:pt x="9" y="80"/>
                </a:lnTo>
                <a:lnTo>
                  <a:pt x="7" y="80"/>
                </a:lnTo>
                <a:lnTo>
                  <a:pt x="6" y="80"/>
                </a:lnTo>
                <a:lnTo>
                  <a:pt x="6" y="82"/>
                </a:lnTo>
                <a:lnTo>
                  <a:pt x="4" y="83"/>
                </a:lnTo>
                <a:lnTo>
                  <a:pt x="4" y="85"/>
                </a:lnTo>
                <a:lnTo>
                  <a:pt x="3" y="85"/>
                </a:lnTo>
                <a:lnTo>
                  <a:pt x="0" y="85"/>
                </a:lnTo>
                <a:lnTo>
                  <a:pt x="0" y="86"/>
                </a:lnTo>
                <a:lnTo>
                  <a:pt x="1" y="87"/>
                </a:lnTo>
                <a:lnTo>
                  <a:pt x="1" y="89"/>
                </a:lnTo>
                <a:lnTo>
                  <a:pt x="3" y="89"/>
                </a:lnTo>
                <a:lnTo>
                  <a:pt x="4" y="90"/>
                </a:lnTo>
                <a:lnTo>
                  <a:pt x="3" y="92"/>
                </a:lnTo>
                <a:lnTo>
                  <a:pt x="3" y="93"/>
                </a:lnTo>
                <a:lnTo>
                  <a:pt x="4" y="92"/>
                </a:lnTo>
                <a:lnTo>
                  <a:pt x="6" y="92"/>
                </a:lnTo>
                <a:lnTo>
                  <a:pt x="7" y="93"/>
                </a:lnTo>
                <a:lnTo>
                  <a:pt x="9" y="93"/>
                </a:lnTo>
                <a:lnTo>
                  <a:pt x="10" y="93"/>
                </a:lnTo>
                <a:lnTo>
                  <a:pt x="11" y="93"/>
                </a:lnTo>
                <a:lnTo>
                  <a:pt x="11" y="95"/>
                </a:lnTo>
                <a:lnTo>
                  <a:pt x="11" y="96"/>
                </a:lnTo>
                <a:lnTo>
                  <a:pt x="11" y="99"/>
                </a:lnTo>
                <a:lnTo>
                  <a:pt x="10" y="100"/>
                </a:lnTo>
                <a:lnTo>
                  <a:pt x="10" y="102"/>
                </a:lnTo>
                <a:lnTo>
                  <a:pt x="9" y="102"/>
                </a:lnTo>
                <a:lnTo>
                  <a:pt x="7" y="103"/>
                </a:lnTo>
                <a:lnTo>
                  <a:pt x="4" y="105"/>
                </a:lnTo>
                <a:lnTo>
                  <a:pt x="4" y="106"/>
                </a:lnTo>
                <a:lnTo>
                  <a:pt x="6" y="108"/>
                </a:lnTo>
                <a:lnTo>
                  <a:pt x="7" y="108"/>
                </a:lnTo>
                <a:lnTo>
                  <a:pt x="9" y="108"/>
                </a:lnTo>
                <a:lnTo>
                  <a:pt x="10" y="109"/>
                </a:lnTo>
                <a:lnTo>
                  <a:pt x="10" y="110"/>
                </a:lnTo>
                <a:lnTo>
                  <a:pt x="10" y="112"/>
                </a:lnTo>
                <a:lnTo>
                  <a:pt x="9" y="112"/>
                </a:lnTo>
                <a:lnTo>
                  <a:pt x="9" y="113"/>
                </a:lnTo>
                <a:lnTo>
                  <a:pt x="9" y="115"/>
                </a:lnTo>
                <a:lnTo>
                  <a:pt x="10" y="116"/>
                </a:lnTo>
                <a:lnTo>
                  <a:pt x="11" y="116"/>
                </a:lnTo>
                <a:lnTo>
                  <a:pt x="11" y="118"/>
                </a:lnTo>
              </a:path>
            </a:pathLst>
          </a:custGeom>
          <a:solidFill>
            <a:schemeClr val="bg1"/>
          </a:solidFill>
          <a:ln w="3175" cmpd="sng">
            <a:solidFill>
              <a:srgbClr val="808080"/>
            </a:solidFill>
            <a:prstDash val="solid"/>
            <a:round/>
            <a:headEnd/>
            <a:tailEnd/>
          </a:ln>
        </p:spPr>
        <p:txBody>
          <a:bodyPr/>
          <a:lstStyle/>
          <a:p>
            <a:endParaRPr lang="en-US"/>
          </a:p>
        </p:txBody>
      </p:sp>
      <p:sp>
        <p:nvSpPr>
          <p:cNvPr id="14751" name="Freeform 1015"/>
          <p:cNvSpPr>
            <a:spLocks/>
          </p:cNvSpPr>
          <p:nvPr/>
        </p:nvSpPr>
        <p:spPr bwMode="auto">
          <a:xfrm>
            <a:off x="3835400" y="3522663"/>
            <a:ext cx="384175" cy="252412"/>
          </a:xfrm>
          <a:custGeom>
            <a:avLst/>
            <a:gdLst>
              <a:gd name="T0" fmla="*/ 24 w 326"/>
              <a:gd name="T1" fmla="*/ 5 h 293"/>
              <a:gd name="T2" fmla="*/ 19 w 326"/>
              <a:gd name="T3" fmla="*/ 12 h 293"/>
              <a:gd name="T4" fmla="*/ 16 w 326"/>
              <a:gd name="T5" fmla="*/ 20 h 293"/>
              <a:gd name="T6" fmla="*/ 11 w 326"/>
              <a:gd name="T7" fmla="*/ 31 h 293"/>
              <a:gd name="T8" fmla="*/ 1 w 326"/>
              <a:gd name="T9" fmla="*/ 42 h 293"/>
              <a:gd name="T10" fmla="*/ 3 w 326"/>
              <a:gd name="T11" fmla="*/ 58 h 293"/>
              <a:gd name="T12" fmla="*/ 6 w 326"/>
              <a:gd name="T13" fmla="*/ 68 h 293"/>
              <a:gd name="T14" fmla="*/ 10 w 326"/>
              <a:gd name="T15" fmla="*/ 77 h 293"/>
              <a:gd name="T16" fmla="*/ 17 w 326"/>
              <a:gd name="T17" fmla="*/ 88 h 293"/>
              <a:gd name="T18" fmla="*/ 21 w 326"/>
              <a:gd name="T19" fmla="*/ 95 h 293"/>
              <a:gd name="T20" fmla="*/ 31 w 326"/>
              <a:gd name="T21" fmla="*/ 101 h 293"/>
              <a:gd name="T22" fmla="*/ 36 w 326"/>
              <a:gd name="T23" fmla="*/ 108 h 293"/>
              <a:gd name="T24" fmla="*/ 39 w 326"/>
              <a:gd name="T25" fmla="*/ 120 h 293"/>
              <a:gd name="T26" fmla="*/ 47 w 326"/>
              <a:gd name="T27" fmla="*/ 124 h 293"/>
              <a:gd name="T28" fmla="*/ 51 w 326"/>
              <a:gd name="T29" fmla="*/ 133 h 293"/>
              <a:gd name="T30" fmla="*/ 59 w 326"/>
              <a:gd name="T31" fmla="*/ 138 h 293"/>
              <a:gd name="T32" fmla="*/ 63 w 326"/>
              <a:gd name="T33" fmla="*/ 150 h 293"/>
              <a:gd name="T34" fmla="*/ 71 w 326"/>
              <a:gd name="T35" fmla="*/ 158 h 293"/>
              <a:gd name="T36" fmla="*/ 80 w 326"/>
              <a:gd name="T37" fmla="*/ 161 h 293"/>
              <a:gd name="T38" fmla="*/ 87 w 326"/>
              <a:gd name="T39" fmla="*/ 167 h 293"/>
              <a:gd name="T40" fmla="*/ 97 w 326"/>
              <a:gd name="T41" fmla="*/ 174 h 293"/>
              <a:gd name="T42" fmla="*/ 107 w 326"/>
              <a:gd name="T43" fmla="*/ 171 h 293"/>
              <a:gd name="T44" fmla="*/ 116 w 326"/>
              <a:gd name="T45" fmla="*/ 175 h 293"/>
              <a:gd name="T46" fmla="*/ 124 w 326"/>
              <a:gd name="T47" fmla="*/ 187 h 293"/>
              <a:gd name="T48" fmla="*/ 127 w 326"/>
              <a:gd name="T49" fmla="*/ 195 h 293"/>
              <a:gd name="T50" fmla="*/ 124 w 326"/>
              <a:gd name="T51" fmla="*/ 205 h 293"/>
              <a:gd name="T52" fmla="*/ 117 w 326"/>
              <a:gd name="T53" fmla="*/ 213 h 293"/>
              <a:gd name="T54" fmla="*/ 119 w 326"/>
              <a:gd name="T55" fmla="*/ 220 h 293"/>
              <a:gd name="T56" fmla="*/ 116 w 326"/>
              <a:gd name="T57" fmla="*/ 233 h 293"/>
              <a:gd name="T58" fmla="*/ 110 w 326"/>
              <a:gd name="T59" fmla="*/ 241 h 293"/>
              <a:gd name="T60" fmla="*/ 111 w 326"/>
              <a:gd name="T61" fmla="*/ 250 h 293"/>
              <a:gd name="T62" fmla="*/ 121 w 326"/>
              <a:gd name="T63" fmla="*/ 251 h 293"/>
              <a:gd name="T64" fmla="*/ 130 w 326"/>
              <a:gd name="T65" fmla="*/ 257 h 293"/>
              <a:gd name="T66" fmla="*/ 140 w 326"/>
              <a:gd name="T67" fmla="*/ 267 h 293"/>
              <a:gd name="T68" fmla="*/ 147 w 326"/>
              <a:gd name="T69" fmla="*/ 273 h 293"/>
              <a:gd name="T70" fmla="*/ 157 w 326"/>
              <a:gd name="T71" fmla="*/ 280 h 293"/>
              <a:gd name="T72" fmla="*/ 160 w 326"/>
              <a:gd name="T73" fmla="*/ 287 h 293"/>
              <a:gd name="T74" fmla="*/ 166 w 326"/>
              <a:gd name="T75" fmla="*/ 291 h 293"/>
              <a:gd name="T76" fmla="*/ 172 w 326"/>
              <a:gd name="T77" fmla="*/ 284 h 293"/>
              <a:gd name="T78" fmla="*/ 179 w 326"/>
              <a:gd name="T79" fmla="*/ 278 h 293"/>
              <a:gd name="T80" fmla="*/ 184 w 326"/>
              <a:gd name="T81" fmla="*/ 273 h 293"/>
              <a:gd name="T82" fmla="*/ 193 w 326"/>
              <a:gd name="T83" fmla="*/ 266 h 293"/>
              <a:gd name="T84" fmla="*/ 202 w 326"/>
              <a:gd name="T85" fmla="*/ 263 h 293"/>
              <a:gd name="T86" fmla="*/ 206 w 326"/>
              <a:gd name="T87" fmla="*/ 254 h 293"/>
              <a:gd name="T88" fmla="*/ 212 w 326"/>
              <a:gd name="T89" fmla="*/ 261 h 293"/>
              <a:gd name="T90" fmla="*/ 220 w 326"/>
              <a:gd name="T91" fmla="*/ 266 h 293"/>
              <a:gd name="T92" fmla="*/ 230 w 326"/>
              <a:gd name="T93" fmla="*/ 263 h 293"/>
              <a:gd name="T94" fmla="*/ 232 w 326"/>
              <a:gd name="T95" fmla="*/ 253 h 293"/>
              <a:gd name="T96" fmla="*/ 232 w 326"/>
              <a:gd name="T97" fmla="*/ 241 h 293"/>
              <a:gd name="T98" fmla="*/ 232 w 326"/>
              <a:gd name="T99" fmla="*/ 230 h 293"/>
              <a:gd name="T100" fmla="*/ 239 w 326"/>
              <a:gd name="T101" fmla="*/ 230 h 293"/>
              <a:gd name="T102" fmla="*/ 253 w 326"/>
              <a:gd name="T103" fmla="*/ 228 h 293"/>
              <a:gd name="T104" fmla="*/ 262 w 326"/>
              <a:gd name="T105" fmla="*/ 224 h 293"/>
              <a:gd name="T106" fmla="*/ 267 w 326"/>
              <a:gd name="T107" fmla="*/ 223 h 293"/>
              <a:gd name="T108" fmla="*/ 276 w 326"/>
              <a:gd name="T109" fmla="*/ 218 h 293"/>
              <a:gd name="T110" fmla="*/ 284 w 326"/>
              <a:gd name="T111" fmla="*/ 223 h 293"/>
              <a:gd name="T112" fmla="*/ 295 w 326"/>
              <a:gd name="T113" fmla="*/ 220 h 293"/>
              <a:gd name="T114" fmla="*/ 303 w 326"/>
              <a:gd name="T115" fmla="*/ 215 h 293"/>
              <a:gd name="T116" fmla="*/ 312 w 326"/>
              <a:gd name="T117" fmla="*/ 220 h 293"/>
              <a:gd name="T118" fmla="*/ 317 w 326"/>
              <a:gd name="T119" fmla="*/ 221 h 2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6"/>
              <a:gd name="T181" fmla="*/ 0 h 293"/>
              <a:gd name="T182" fmla="*/ 326 w 326"/>
              <a:gd name="T183" fmla="*/ 293 h 29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6" h="293">
                <a:moveTo>
                  <a:pt x="31" y="0"/>
                </a:moveTo>
                <a:lnTo>
                  <a:pt x="30" y="0"/>
                </a:lnTo>
                <a:lnTo>
                  <a:pt x="30" y="1"/>
                </a:lnTo>
                <a:lnTo>
                  <a:pt x="29" y="1"/>
                </a:lnTo>
                <a:lnTo>
                  <a:pt x="27" y="1"/>
                </a:lnTo>
                <a:lnTo>
                  <a:pt x="26" y="2"/>
                </a:lnTo>
                <a:lnTo>
                  <a:pt x="26" y="4"/>
                </a:lnTo>
                <a:lnTo>
                  <a:pt x="24" y="4"/>
                </a:lnTo>
                <a:lnTo>
                  <a:pt x="24" y="5"/>
                </a:lnTo>
                <a:lnTo>
                  <a:pt x="24" y="7"/>
                </a:lnTo>
                <a:lnTo>
                  <a:pt x="23" y="7"/>
                </a:lnTo>
                <a:lnTo>
                  <a:pt x="23" y="8"/>
                </a:lnTo>
                <a:lnTo>
                  <a:pt x="21" y="8"/>
                </a:lnTo>
                <a:lnTo>
                  <a:pt x="21" y="10"/>
                </a:lnTo>
                <a:lnTo>
                  <a:pt x="21" y="11"/>
                </a:lnTo>
                <a:lnTo>
                  <a:pt x="20" y="11"/>
                </a:lnTo>
                <a:lnTo>
                  <a:pt x="20" y="12"/>
                </a:lnTo>
                <a:lnTo>
                  <a:pt x="19" y="12"/>
                </a:lnTo>
                <a:lnTo>
                  <a:pt x="19" y="14"/>
                </a:lnTo>
                <a:lnTo>
                  <a:pt x="19" y="15"/>
                </a:lnTo>
                <a:lnTo>
                  <a:pt x="20" y="15"/>
                </a:lnTo>
                <a:lnTo>
                  <a:pt x="19" y="15"/>
                </a:lnTo>
                <a:lnTo>
                  <a:pt x="19" y="17"/>
                </a:lnTo>
                <a:lnTo>
                  <a:pt x="17" y="17"/>
                </a:lnTo>
                <a:lnTo>
                  <a:pt x="17" y="18"/>
                </a:lnTo>
                <a:lnTo>
                  <a:pt x="17" y="20"/>
                </a:lnTo>
                <a:lnTo>
                  <a:pt x="16" y="20"/>
                </a:lnTo>
                <a:lnTo>
                  <a:pt x="14" y="21"/>
                </a:lnTo>
                <a:lnTo>
                  <a:pt x="13" y="21"/>
                </a:lnTo>
                <a:lnTo>
                  <a:pt x="13" y="22"/>
                </a:lnTo>
                <a:lnTo>
                  <a:pt x="11" y="24"/>
                </a:lnTo>
                <a:lnTo>
                  <a:pt x="10" y="25"/>
                </a:lnTo>
                <a:lnTo>
                  <a:pt x="10" y="28"/>
                </a:lnTo>
                <a:lnTo>
                  <a:pt x="10" y="30"/>
                </a:lnTo>
                <a:lnTo>
                  <a:pt x="11" y="30"/>
                </a:lnTo>
                <a:lnTo>
                  <a:pt x="11" y="31"/>
                </a:lnTo>
                <a:lnTo>
                  <a:pt x="10" y="32"/>
                </a:lnTo>
                <a:lnTo>
                  <a:pt x="11" y="34"/>
                </a:lnTo>
                <a:lnTo>
                  <a:pt x="10" y="35"/>
                </a:lnTo>
                <a:lnTo>
                  <a:pt x="10" y="38"/>
                </a:lnTo>
                <a:lnTo>
                  <a:pt x="9" y="40"/>
                </a:lnTo>
                <a:lnTo>
                  <a:pt x="7" y="40"/>
                </a:lnTo>
                <a:lnTo>
                  <a:pt x="4" y="41"/>
                </a:lnTo>
                <a:lnTo>
                  <a:pt x="3" y="41"/>
                </a:lnTo>
                <a:lnTo>
                  <a:pt x="1" y="42"/>
                </a:lnTo>
                <a:lnTo>
                  <a:pt x="0" y="42"/>
                </a:lnTo>
                <a:lnTo>
                  <a:pt x="0" y="44"/>
                </a:lnTo>
                <a:lnTo>
                  <a:pt x="1" y="45"/>
                </a:lnTo>
                <a:lnTo>
                  <a:pt x="3" y="48"/>
                </a:lnTo>
                <a:lnTo>
                  <a:pt x="3" y="50"/>
                </a:lnTo>
                <a:lnTo>
                  <a:pt x="1" y="54"/>
                </a:lnTo>
                <a:lnTo>
                  <a:pt x="1" y="57"/>
                </a:lnTo>
                <a:lnTo>
                  <a:pt x="1" y="58"/>
                </a:lnTo>
                <a:lnTo>
                  <a:pt x="3" y="58"/>
                </a:lnTo>
                <a:lnTo>
                  <a:pt x="3" y="60"/>
                </a:lnTo>
                <a:lnTo>
                  <a:pt x="3" y="61"/>
                </a:lnTo>
                <a:lnTo>
                  <a:pt x="3" y="62"/>
                </a:lnTo>
                <a:lnTo>
                  <a:pt x="3" y="64"/>
                </a:lnTo>
                <a:lnTo>
                  <a:pt x="1" y="64"/>
                </a:lnTo>
                <a:lnTo>
                  <a:pt x="3" y="64"/>
                </a:lnTo>
                <a:lnTo>
                  <a:pt x="4" y="65"/>
                </a:lnTo>
                <a:lnTo>
                  <a:pt x="6" y="67"/>
                </a:lnTo>
                <a:lnTo>
                  <a:pt x="6" y="68"/>
                </a:lnTo>
                <a:lnTo>
                  <a:pt x="7" y="68"/>
                </a:lnTo>
                <a:lnTo>
                  <a:pt x="9" y="68"/>
                </a:lnTo>
                <a:lnTo>
                  <a:pt x="9" y="70"/>
                </a:lnTo>
                <a:lnTo>
                  <a:pt x="7" y="71"/>
                </a:lnTo>
                <a:lnTo>
                  <a:pt x="7" y="72"/>
                </a:lnTo>
                <a:lnTo>
                  <a:pt x="7" y="74"/>
                </a:lnTo>
                <a:lnTo>
                  <a:pt x="9" y="74"/>
                </a:lnTo>
                <a:lnTo>
                  <a:pt x="9" y="75"/>
                </a:lnTo>
                <a:lnTo>
                  <a:pt x="10" y="77"/>
                </a:lnTo>
                <a:lnTo>
                  <a:pt x="11" y="78"/>
                </a:lnTo>
                <a:lnTo>
                  <a:pt x="13" y="80"/>
                </a:lnTo>
                <a:lnTo>
                  <a:pt x="13" y="81"/>
                </a:lnTo>
                <a:lnTo>
                  <a:pt x="13" y="82"/>
                </a:lnTo>
                <a:lnTo>
                  <a:pt x="13" y="84"/>
                </a:lnTo>
                <a:lnTo>
                  <a:pt x="14" y="85"/>
                </a:lnTo>
                <a:lnTo>
                  <a:pt x="16" y="87"/>
                </a:lnTo>
                <a:lnTo>
                  <a:pt x="17" y="87"/>
                </a:lnTo>
                <a:lnTo>
                  <a:pt x="17" y="88"/>
                </a:lnTo>
                <a:lnTo>
                  <a:pt x="19" y="90"/>
                </a:lnTo>
                <a:lnTo>
                  <a:pt x="20" y="90"/>
                </a:lnTo>
                <a:lnTo>
                  <a:pt x="20" y="88"/>
                </a:lnTo>
                <a:lnTo>
                  <a:pt x="20" y="90"/>
                </a:lnTo>
                <a:lnTo>
                  <a:pt x="21" y="90"/>
                </a:lnTo>
                <a:lnTo>
                  <a:pt x="21" y="91"/>
                </a:lnTo>
                <a:lnTo>
                  <a:pt x="21" y="92"/>
                </a:lnTo>
                <a:lnTo>
                  <a:pt x="21" y="94"/>
                </a:lnTo>
                <a:lnTo>
                  <a:pt x="21" y="95"/>
                </a:lnTo>
                <a:lnTo>
                  <a:pt x="23" y="95"/>
                </a:lnTo>
                <a:lnTo>
                  <a:pt x="24" y="97"/>
                </a:lnTo>
                <a:lnTo>
                  <a:pt x="26" y="97"/>
                </a:lnTo>
                <a:lnTo>
                  <a:pt x="27" y="98"/>
                </a:lnTo>
                <a:lnTo>
                  <a:pt x="29" y="98"/>
                </a:lnTo>
                <a:lnTo>
                  <a:pt x="29" y="100"/>
                </a:lnTo>
                <a:lnTo>
                  <a:pt x="30" y="100"/>
                </a:lnTo>
                <a:lnTo>
                  <a:pt x="30" y="101"/>
                </a:lnTo>
                <a:lnTo>
                  <a:pt x="31" y="101"/>
                </a:lnTo>
                <a:lnTo>
                  <a:pt x="31" y="102"/>
                </a:lnTo>
                <a:lnTo>
                  <a:pt x="33" y="102"/>
                </a:lnTo>
                <a:lnTo>
                  <a:pt x="34" y="104"/>
                </a:lnTo>
                <a:lnTo>
                  <a:pt x="34" y="105"/>
                </a:lnTo>
                <a:lnTo>
                  <a:pt x="36" y="105"/>
                </a:lnTo>
                <a:lnTo>
                  <a:pt x="36" y="107"/>
                </a:lnTo>
                <a:lnTo>
                  <a:pt x="36" y="108"/>
                </a:lnTo>
                <a:lnTo>
                  <a:pt x="34" y="108"/>
                </a:lnTo>
                <a:lnTo>
                  <a:pt x="36" y="108"/>
                </a:lnTo>
                <a:lnTo>
                  <a:pt x="36" y="111"/>
                </a:lnTo>
                <a:lnTo>
                  <a:pt x="37" y="111"/>
                </a:lnTo>
                <a:lnTo>
                  <a:pt x="39" y="111"/>
                </a:lnTo>
                <a:lnTo>
                  <a:pt x="37" y="112"/>
                </a:lnTo>
                <a:lnTo>
                  <a:pt x="37" y="114"/>
                </a:lnTo>
                <a:lnTo>
                  <a:pt x="37" y="115"/>
                </a:lnTo>
                <a:lnTo>
                  <a:pt x="37" y="117"/>
                </a:lnTo>
                <a:lnTo>
                  <a:pt x="37" y="118"/>
                </a:lnTo>
                <a:lnTo>
                  <a:pt x="39" y="120"/>
                </a:lnTo>
                <a:lnTo>
                  <a:pt x="40" y="120"/>
                </a:lnTo>
                <a:lnTo>
                  <a:pt x="41" y="120"/>
                </a:lnTo>
                <a:lnTo>
                  <a:pt x="43" y="120"/>
                </a:lnTo>
                <a:lnTo>
                  <a:pt x="44" y="120"/>
                </a:lnTo>
                <a:lnTo>
                  <a:pt x="44" y="121"/>
                </a:lnTo>
                <a:lnTo>
                  <a:pt x="46" y="121"/>
                </a:lnTo>
                <a:lnTo>
                  <a:pt x="46" y="122"/>
                </a:lnTo>
                <a:lnTo>
                  <a:pt x="47" y="122"/>
                </a:lnTo>
                <a:lnTo>
                  <a:pt x="47" y="124"/>
                </a:lnTo>
                <a:lnTo>
                  <a:pt x="49" y="124"/>
                </a:lnTo>
                <a:lnTo>
                  <a:pt x="49" y="125"/>
                </a:lnTo>
                <a:lnTo>
                  <a:pt x="50" y="125"/>
                </a:lnTo>
                <a:lnTo>
                  <a:pt x="50" y="127"/>
                </a:lnTo>
                <a:lnTo>
                  <a:pt x="50" y="128"/>
                </a:lnTo>
                <a:lnTo>
                  <a:pt x="50" y="130"/>
                </a:lnTo>
                <a:lnTo>
                  <a:pt x="50" y="131"/>
                </a:lnTo>
                <a:lnTo>
                  <a:pt x="50" y="133"/>
                </a:lnTo>
                <a:lnTo>
                  <a:pt x="51" y="133"/>
                </a:lnTo>
                <a:lnTo>
                  <a:pt x="51" y="134"/>
                </a:lnTo>
                <a:lnTo>
                  <a:pt x="53" y="134"/>
                </a:lnTo>
                <a:lnTo>
                  <a:pt x="54" y="133"/>
                </a:lnTo>
                <a:lnTo>
                  <a:pt x="56" y="133"/>
                </a:lnTo>
                <a:lnTo>
                  <a:pt x="57" y="133"/>
                </a:lnTo>
                <a:lnTo>
                  <a:pt x="57" y="134"/>
                </a:lnTo>
                <a:lnTo>
                  <a:pt x="59" y="135"/>
                </a:lnTo>
                <a:lnTo>
                  <a:pt x="59" y="137"/>
                </a:lnTo>
                <a:lnTo>
                  <a:pt x="59" y="138"/>
                </a:lnTo>
                <a:lnTo>
                  <a:pt x="59" y="140"/>
                </a:lnTo>
                <a:lnTo>
                  <a:pt x="60" y="140"/>
                </a:lnTo>
                <a:lnTo>
                  <a:pt x="60" y="141"/>
                </a:lnTo>
                <a:lnTo>
                  <a:pt x="60" y="143"/>
                </a:lnTo>
                <a:lnTo>
                  <a:pt x="60" y="144"/>
                </a:lnTo>
                <a:lnTo>
                  <a:pt x="61" y="145"/>
                </a:lnTo>
                <a:lnTo>
                  <a:pt x="61" y="147"/>
                </a:lnTo>
                <a:lnTo>
                  <a:pt x="61" y="148"/>
                </a:lnTo>
                <a:lnTo>
                  <a:pt x="63" y="150"/>
                </a:lnTo>
                <a:lnTo>
                  <a:pt x="64" y="150"/>
                </a:lnTo>
                <a:lnTo>
                  <a:pt x="64" y="151"/>
                </a:lnTo>
                <a:lnTo>
                  <a:pt x="64" y="153"/>
                </a:lnTo>
                <a:lnTo>
                  <a:pt x="66" y="154"/>
                </a:lnTo>
                <a:lnTo>
                  <a:pt x="67" y="154"/>
                </a:lnTo>
                <a:lnTo>
                  <a:pt x="69" y="155"/>
                </a:lnTo>
                <a:lnTo>
                  <a:pt x="70" y="157"/>
                </a:lnTo>
                <a:lnTo>
                  <a:pt x="70" y="158"/>
                </a:lnTo>
                <a:lnTo>
                  <a:pt x="71" y="158"/>
                </a:lnTo>
                <a:lnTo>
                  <a:pt x="73" y="158"/>
                </a:lnTo>
                <a:lnTo>
                  <a:pt x="73" y="160"/>
                </a:lnTo>
                <a:lnTo>
                  <a:pt x="74" y="160"/>
                </a:lnTo>
                <a:lnTo>
                  <a:pt x="74" y="161"/>
                </a:lnTo>
                <a:lnTo>
                  <a:pt x="76" y="161"/>
                </a:lnTo>
                <a:lnTo>
                  <a:pt x="77" y="161"/>
                </a:lnTo>
                <a:lnTo>
                  <a:pt x="79" y="163"/>
                </a:lnTo>
                <a:lnTo>
                  <a:pt x="80" y="163"/>
                </a:lnTo>
                <a:lnTo>
                  <a:pt x="80" y="161"/>
                </a:lnTo>
                <a:lnTo>
                  <a:pt x="81" y="161"/>
                </a:lnTo>
                <a:lnTo>
                  <a:pt x="83" y="161"/>
                </a:lnTo>
                <a:lnTo>
                  <a:pt x="84" y="161"/>
                </a:lnTo>
                <a:lnTo>
                  <a:pt x="86" y="161"/>
                </a:lnTo>
                <a:lnTo>
                  <a:pt x="86" y="163"/>
                </a:lnTo>
                <a:lnTo>
                  <a:pt x="86" y="164"/>
                </a:lnTo>
                <a:lnTo>
                  <a:pt x="86" y="165"/>
                </a:lnTo>
                <a:lnTo>
                  <a:pt x="87" y="165"/>
                </a:lnTo>
                <a:lnTo>
                  <a:pt x="87" y="167"/>
                </a:lnTo>
                <a:lnTo>
                  <a:pt x="89" y="167"/>
                </a:lnTo>
                <a:lnTo>
                  <a:pt x="90" y="168"/>
                </a:lnTo>
                <a:lnTo>
                  <a:pt x="91" y="168"/>
                </a:lnTo>
                <a:lnTo>
                  <a:pt x="93" y="168"/>
                </a:lnTo>
                <a:lnTo>
                  <a:pt x="94" y="168"/>
                </a:lnTo>
                <a:lnTo>
                  <a:pt x="96" y="170"/>
                </a:lnTo>
                <a:lnTo>
                  <a:pt x="96" y="171"/>
                </a:lnTo>
                <a:lnTo>
                  <a:pt x="96" y="173"/>
                </a:lnTo>
                <a:lnTo>
                  <a:pt x="97" y="174"/>
                </a:lnTo>
                <a:lnTo>
                  <a:pt x="99" y="174"/>
                </a:lnTo>
                <a:lnTo>
                  <a:pt x="100" y="174"/>
                </a:lnTo>
                <a:lnTo>
                  <a:pt x="101" y="174"/>
                </a:lnTo>
                <a:lnTo>
                  <a:pt x="101" y="173"/>
                </a:lnTo>
                <a:lnTo>
                  <a:pt x="103" y="173"/>
                </a:lnTo>
                <a:lnTo>
                  <a:pt x="104" y="173"/>
                </a:lnTo>
                <a:lnTo>
                  <a:pt x="106" y="173"/>
                </a:lnTo>
                <a:lnTo>
                  <a:pt x="107" y="173"/>
                </a:lnTo>
                <a:lnTo>
                  <a:pt x="107" y="171"/>
                </a:lnTo>
                <a:lnTo>
                  <a:pt x="109" y="171"/>
                </a:lnTo>
                <a:lnTo>
                  <a:pt x="110" y="171"/>
                </a:lnTo>
                <a:lnTo>
                  <a:pt x="111" y="170"/>
                </a:lnTo>
                <a:lnTo>
                  <a:pt x="113" y="170"/>
                </a:lnTo>
                <a:lnTo>
                  <a:pt x="113" y="171"/>
                </a:lnTo>
                <a:lnTo>
                  <a:pt x="114" y="173"/>
                </a:lnTo>
                <a:lnTo>
                  <a:pt x="116" y="173"/>
                </a:lnTo>
                <a:lnTo>
                  <a:pt x="116" y="174"/>
                </a:lnTo>
                <a:lnTo>
                  <a:pt x="116" y="175"/>
                </a:lnTo>
                <a:lnTo>
                  <a:pt x="116" y="177"/>
                </a:lnTo>
                <a:lnTo>
                  <a:pt x="116" y="178"/>
                </a:lnTo>
                <a:lnTo>
                  <a:pt x="117" y="180"/>
                </a:lnTo>
                <a:lnTo>
                  <a:pt x="121" y="181"/>
                </a:lnTo>
                <a:lnTo>
                  <a:pt x="123" y="181"/>
                </a:lnTo>
                <a:lnTo>
                  <a:pt x="123" y="183"/>
                </a:lnTo>
                <a:lnTo>
                  <a:pt x="124" y="184"/>
                </a:lnTo>
                <a:lnTo>
                  <a:pt x="124" y="185"/>
                </a:lnTo>
                <a:lnTo>
                  <a:pt x="124" y="187"/>
                </a:lnTo>
                <a:lnTo>
                  <a:pt x="126" y="188"/>
                </a:lnTo>
                <a:lnTo>
                  <a:pt x="126" y="190"/>
                </a:lnTo>
                <a:lnTo>
                  <a:pt x="127" y="190"/>
                </a:lnTo>
                <a:lnTo>
                  <a:pt x="127" y="191"/>
                </a:lnTo>
                <a:lnTo>
                  <a:pt x="127" y="193"/>
                </a:lnTo>
                <a:lnTo>
                  <a:pt x="127" y="194"/>
                </a:lnTo>
                <a:lnTo>
                  <a:pt x="129" y="194"/>
                </a:lnTo>
                <a:lnTo>
                  <a:pt x="129" y="195"/>
                </a:lnTo>
                <a:lnTo>
                  <a:pt x="127" y="195"/>
                </a:lnTo>
                <a:lnTo>
                  <a:pt x="127" y="197"/>
                </a:lnTo>
                <a:lnTo>
                  <a:pt x="126" y="198"/>
                </a:lnTo>
                <a:lnTo>
                  <a:pt x="126" y="200"/>
                </a:lnTo>
                <a:lnTo>
                  <a:pt x="124" y="200"/>
                </a:lnTo>
                <a:lnTo>
                  <a:pt x="124" y="203"/>
                </a:lnTo>
                <a:lnTo>
                  <a:pt x="124" y="204"/>
                </a:lnTo>
                <a:lnTo>
                  <a:pt x="123" y="204"/>
                </a:lnTo>
                <a:lnTo>
                  <a:pt x="123" y="205"/>
                </a:lnTo>
                <a:lnTo>
                  <a:pt x="124" y="205"/>
                </a:lnTo>
                <a:lnTo>
                  <a:pt x="123" y="207"/>
                </a:lnTo>
                <a:lnTo>
                  <a:pt x="123" y="205"/>
                </a:lnTo>
                <a:lnTo>
                  <a:pt x="123" y="207"/>
                </a:lnTo>
                <a:lnTo>
                  <a:pt x="121" y="208"/>
                </a:lnTo>
                <a:lnTo>
                  <a:pt x="121" y="210"/>
                </a:lnTo>
                <a:lnTo>
                  <a:pt x="120" y="211"/>
                </a:lnTo>
                <a:lnTo>
                  <a:pt x="119" y="211"/>
                </a:lnTo>
                <a:lnTo>
                  <a:pt x="117" y="211"/>
                </a:lnTo>
                <a:lnTo>
                  <a:pt x="117" y="213"/>
                </a:lnTo>
                <a:lnTo>
                  <a:pt x="117" y="214"/>
                </a:lnTo>
                <a:lnTo>
                  <a:pt x="116" y="214"/>
                </a:lnTo>
                <a:lnTo>
                  <a:pt x="114" y="214"/>
                </a:lnTo>
                <a:lnTo>
                  <a:pt x="114" y="215"/>
                </a:lnTo>
                <a:lnTo>
                  <a:pt x="116" y="217"/>
                </a:lnTo>
                <a:lnTo>
                  <a:pt x="116" y="218"/>
                </a:lnTo>
                <a:lnTo>
                  <a:pt x="117" y="218"/>
                </a:lnTo>
                <a:lnTo>
                  <a:pt x="117" y="220"/>
                </a:lnTo>
                <a:lnTo>
                  <a:pt x="119" y="220"/>
                </a:lnTo>
                <a:lnTo>
                  <a:pt x="120" y="220"/>
                </a:lnTo>
                <a:lnTo>
                  <a:pt x="121" y="221"/>
                </a:lnTo>
                <a:lnTo>
                  <a:pt x="121" y="223"/>
                </a:lnTo>
                <a:lnTo>
                  <a:pt x="121" y="224"/>
                </a:lnTo>
                <a:lnTo>
                  <a:pt x="120" y="225"/>
                </a:lnTo>
                <a:lnTo>
                  <a:pt x="120" y="227"/>
                </a:lnTo>
                <a:lnTo>
                  <a:pt x="119" y="228"/>
                </a:lnTo>
                <a:lnTo>
                  <a:pt x="119" y="230"/>
                </a:lnTo>
                <a:lnTo>
                  <a:pt x="116" y="233"/>
                </a:lnTo>
                <a:lnTo>
                  <a:pt x="116" y="234"/>
                </a:lnTo>
                <a:lnTo>
                  <a:pt x="114" y="235"/>
                </a:lnTo>
                <a:lnTo>
                  <a:pt x="113" y="237"/>
                </a:lnTo>
                <a:lnTo>
                  <a:pt x="113" y="238"/>
                </a:lnTo>
                <a:lnTo>
                  <a:pt x="111" y="238"/>
                </a:lnTo>
                <a:lnTo>
                  <a:pt x="111" y="240"/>
                </a:lnTo>
                <a:lnTo>
                  <a:pt x="113" y="240"/>
                </a:lnTo>
                <a:lnTo>
                  <a:pt x="111" y="241"/>
                </a:lnTo>
                <a:lnTo>
                  <a:pt x="110" y="241"/>
                </a:lnTo>
                <a:lnTo>
                  <a:pt x="109" y="241"/>
                </a:lnTo>
                <a:lnTo>
                  <a:pt x="109" y="243"/>
                </a:lnTo>
                <a:lnTo>
                  <a:pt x="109" y="244"/>
                </a:lnTo>
                <a:lnTo>
                  <a:pt x="109" y="245"/>
                </a:lnTo>
                <a:lnTo>
                  <a:pt x="107" y="247"/>
                </a:lnTo>
                <a:lnTo>
                  <a:pt x="107" y="248"/>
                </a:lnTo>
                <a:lnTo>
                  <a:pt x="109" y="250"/>
                </a:lnTo>
                <a:lnTo>
                  <a:pt x="110" y="250"/>
                </a:lnTo>
                <a:lnTo>
                  <a:pt x="111" y="250"/>
                </a:lnTo>
                <a:lnTo>
                  <a:pt x="111" y="251"/>
                </a:lnTo>
                <a:lnTo>
                  <a:pt x="113" y="251"/>
                </a:lnTo>
                <a:lnTo>
                  <a:pt x="114" y="251"/>
                </a:lnTo>
                <a:lnTo>
                  <a:pt x="116" y="251"/>
                </a:lnTo>
                <a:lnTo>
                  <a:pt x="117" y="250"/>
                </a:lnTo>
                <a:lnTo>
                  <a:pt x="119" y="251"/>
                </a:lnTo>
                <a:lnTo>
                  <a:pt x="120" y="253"/>
                </a:lnTo>
                <a:lnTo>
                  <a:pt x="120" y="251"/>
                </a:lnTo>
                <a:lnTo>
                  <a:pt x="121" y="251"/>
                </a:lnTo>
                <a:lnTo>
                  <a:pt x="123" y="251"/>
                </a:lnTo>
                <a:lnTo>
                  <a:pt x="124" y="251"/>
                </a:lnTo>
                <a:lnTo>
                  <a:pt x="126" y="251"/>
                </a:lnTo>
                <a:lnTo>
                  <a:pt x="127" y="251"/>
                </a:lnTo>
                <a:lnTo>
                  <a:pt x="129" y="251"/>
                </a:lnTo>
                <a:lnTo>
                  <a:pt x="129" y="253"/>
                </a:lnTo>
                <a:lnTo>
                  <a:pt x="129" y="254"/>
                </a:lnTo>
                <a:lnTo>
                  <a:pt x="130" y="255"/>
                </a:lnTo>
                <a:lnTo>
                  <a:pt x="130" y="257"/>
                </a:lnTo>
                <a:lnTo>
                  <a:pt x="130" y="258"/>
                </a:lnTo>
                <a:lnTo>
                  <a:pt x="131" y="260"/>
                </a:lnTo>
                <a:lnTo>
                  <a:pt x="133" y="261"/>
                </a:lnTo>
                <a:lnTo>
                  <a:pt x="133" y="263"/>
                </a:lnTo>
                <a:lnTo>
                  <a:pt x="136" y="266"/>
                </a:lnTo>
                <a:lnTo>
                  <a:pt x="137" y="266"/>
                </a:lnTo>
                <a:lnTo>
                  <a:pt x="137" y="267"/>
                </a:lnTo>
                <a:lnTo>
                  <a:pt x="139" y="267"/>
                </a:lnTo>
                <a:lnTo>
                  <a:pt x="140" y="267"/>
                </a:lnTo>
                <a:lnTo>
                  <a:pt x="141" y="267"/>
                </a:lnTo>
                <a:lnTo>
                  <a:pt x="141" y="268"/>
                </a:lnTo>
                <a:lnTo>
                  <a:pt x="143" y="268"/>
                </a:lnTo>
                <a:lnTo>
                  <a:pt x="144" y="268"/>
                </a:lnTo>
                <a:lnTo>
                  <a:pt x="144" y="270"/>
                </a:lnTo>
                <a:lnTo>
                  <a:pt x="146" y="270"/>
                </a:lnTo>
                <a:lnTo>
                  <a:pt x="147" y="271"/>
                </a:lnTo>
                <a:lnTo>
                  <a:pt x="149" y="271"/>
                </a:lnTo>
                <a:lnTo>
                  <a:pt x="147" y="273"/>
                </a:lnTo>
                <a:lnTo>
                  <a:pt x="149" y="274"/>
                </a:lnTo>
                <a:lnTo>
                  <a:pt x="150" y="274"/>
                </a:lnTo>
                <a:lnTo>
                  <a:pt x="152" y="274"/>
                </a:lnTo>
                <a:lnTo>
                  <a:pt x="153" y="276"/>
                </a:lnTo>
                <a:lnTo>
                  <a:pt x="154" y="276"/>
                </a:lnTo>
                <a:lnTo>
                  <a:pt x="156" y="277"/>
                </a:lnTo>
                <a:lnTo>
                  <a:pt x="157" y="277"/>
                </a:lnTo>
                <a:lnTo>
                  <a:pt x="157" y="278"/>
                </a:lnTo>
                <a:lnTo>
                  <a:pt x="157" y="280"/>
                </a:lnTo>
                <a:lnTo>
                  <a:pt x="159" y="281"/>
                </a:lnTo>
                <a:lnTo>
                  <a:pt x="159" y="283"/>
                </a:lnTo>
                <a:lnTo>
                  <a:pt x="157" y="284"/>
                </a:lnTo>
                <a:lnTo>
                  <a:pt x="159" y="284"/>
                </a:lnTo>
                <a:lnTo>
                  <a:pt x="157" y="284"/>
                </a:lnTo>
                <a:lnTo>
                  <a:pt x="157" y="286"/>
                </a:lnTo>
                <a:lnTo>
                  <a:pt x="159" y="286"/>
                </a:lnTo>
                <a:lnTo>
                  <a:pt x="159" y="287"/>
                </a:lnTo>
                <a:lnTo>
                  <a:pt x="160" y="287"/>
                </a:lnTo>
                <a:lnTo>
                  <a:pt x="160" y="288"/>
                </a:lnTo>
                <a:lnTo>
                  <a:pt x="162" y="288"/>
                </a:lnTo>
                <a:lnTo>
                  <a:pt x="162" y="290"/>
                </a:lnTo>
                <a:lnTo>
                  <a:pt x="162" y="291"/>
                </a:lnTo>
                <a:lnTo>
                  <a:pt x="163" y="291"/>
                </a:lnTo>
                <a:lnTo>
                  <a:pt x="164" y="291"/>
                </a:lnTo>
                <a:lnTo>
                  <a:pt x="166" y="291"/>
                </a:lnTo>
                <a:lnTo>
                  <a:pt x="166" y="293"/>
                </a:lnTo>
                <a:lnTo>
                  <a:pt x="166" y="291"/>
                </a:lnTo>
                <a:lnTo>
                  <a:pt x="167" y="291"/>
                </a:lnTo>
                <a:lnTo>
                  <a:pt x="167" y="290"/>
                </a:lnTo>
                <a:lnTo>
                  <a:pt x="167" y="288"/>
                </a:lnTo>
                <a:lnTo>
                  <a:pt x="169" y="287"/>
                </a:lnTo>
                <a:lnTo>
                  <a:pt x="169" y="288"/>
                </a:lnTo>
                <a:lnTo>
                  <a:pt x="170" y="287"/>
                </a:lnTo>
                <a:lnTo>
                  <a:pt x="172" y="287"/>
                </a:lnTo>
                <a:lnTo>
                  <a:pt x="172" y="286"/>
                </a:lnTo>
                <a:lnTo>
                  <a:pt x="172" y="284"/>
                </a:lnTo>
                <a:lnTo>
                  <a:pt x="173" y="283"/>
                </a:lnTo>
                <a:lnTo>
                  <a:pt x="174" y="283"/>
                </a:lnTo>
                <a:lnTo>
                  <a:pt x="176" y="284"/>
                </a:lnTo>
                <a:lnTo>
                  <a:pt x="177" y="284"/>
                </a:lnTo>
                <a:lnTo>
                  <a:pt x="179" y="284"/>
                </a:lnTo>
                <a:lnTo>
                  <a:pt x="179" y="283"/>
                </a:lnTo>
                <a:lnTo>
                  <a:pt x="179" y="281"/>
                </a:lnTo>
                <a:lnTo>
                  <a:pt x="179" y="280"/>
                </a:lnTo>
                <a:lnTo>
                  <a:pt x="179" y="278"/>
                </a:lnTo>
                <a:lnTo>
                  <a:pt x="177" y="278"/>
                </a:lnTo>
                <a:lnTo>
                  <a:pt x="177" y="277"/>
                </a:lnTo>
                <a:lnTo>
                  <a:pt x="179" y="277"/>
                </a:lnTo>
                <a:lnTo>
                  <a:pt x="179" y="276"/>
                </a:lnTo>
                <a:lnTo>
                  <a:pt x="180" y="276"/>
                </a:lnTo>
                <a:lnTo>
                  <a:pt x="182" y="276"/>
                </a:lnTo>
                <a:lnTo>
                  <a:pt x="183" y="276"/>
                </a:lnTo>
                <a:lnTo>
                  <a:pt x="183" y="274"/>
                </a:lnTo>
                <a:lnTo>
                  <a:pt x="184" y="273"/>
                </a:lnTo>
                <a:lnTo>
                  <a:pt x="186" y="271"/>
                </a:lnTo>
                <a:lnTo>
                  <a:pt x="187" y="271"/>
                </a:lnTo>
                <a:lnTo>
                  <a:pt x="189" y="271"/>
                </a:lnTo>
                <a:lnTo>
                  <a:pt x="189" y="270"/>
                </a:lnTo>
                <a:lnTo>
                  <a:pt x="190" y="270"/>
                </a:lnTo>
                <a:lnTo>
                  <a:pt x="192" y="270"/>
                </a:lnTo>
                <a:lnTo>
                  <a:pt x="193" y="268"/>
                </a:lnTo>
                <a:lnTo>
                  <a:pt x="193" y="267"/>
                </a:lnTo>
                <a:lnTo>
                  <a:pt x="193" y="266"/>
                </a:lnTo>
                <a:lnTo>
                  <a:pt x="194" y="264"/>
                </a:lnTo>
                <a:lnTo>
                  <a:pt x="194" y="263"/>
                </a:lnTo>
                <a:lnTo>
                  <a:pt x="196" y="263"/>
                </a:lnTo>
                <a:lnTo>
                  <a:pt x="197" y="263"/>
                </a:lnTo>
                <a:lnTo>
                  <a:pt x="197" y="264"/>
                </a:lnTo>
                <a:lnTo>
                  <a:pt x="199" y="264"/>
                </a:lnTo>
                <a:lnTo>
                  <a:pt x="200" y="264"/>
                </a:lnTo>
                <a:lnTo>
                  <a:pt x="202" y="264"/>
                </a:lnTo>
                <a:lnTo>
                  <a:pt x="202" y="263"/>
                </a:lnTo>
                <a:lnTo>
                  <a:pt x="203" y="263"/>
                </a:lnTo>
                <a:lnTo>
                  <a:pt x="203" y="261"/>
                </a:lnTo>
                <a:lnTo>
                  <a:pt x="203" y="260"/>
                </a:lnTo>
                <a:lnTo>
                  <a:pt x="204" y="260"/>
                </a:lnTo>
                <a:lnTo>
                  <a:pt x="204" y="258"/>
                </a:lnTo>
                <a:lnTo>
                  <a:pt x="204" y="257"/>
                </a:lnTo>
                <a:lnTo>
                  <a:pt x="204" y="255"/>
                </a:lnTo>
                <a:lnTo>
                  <a:pt x="204" y="254"/>
                </a:lnTo>
                <a:lnTo>
                  <a:pt x="206" y="254"/>
                </a:lnTo>
                <a:lnTo>
                  <a:pt x="206" y="255"/>
                </a:lnTo>
                <a:lnTo>
                  <a:pt x="207" y="255"/>
                </a:lnTo>
                <a:lnTo>
                  <a:pt x="206" y="255"/>
                </a:lnTo>
                <a:lnTo>
                  <a:pt x="206" y="257"/>
                </a:lnTo>
                <a:lnTo>
                  <a:pt x="207" y="257"/>
                </a:lnTo>
                <a:lnTo>
                  <a:pt x="207" y="258"/>
                </a:lnTo>
                <a:lnTo>
                  <a:pt x="210" y="260"/>
                </a:lnTo>
                <a:lnTo>
                  <a:pt x="210" y="261"/>
                </a:lnTo>
                <a:lnTo>
                  <a:pt x="212" y="261"/>
                </a:lnTo>
                <a:lnTo>
                  <a:pt x="212" y="263"/>
                </a:lnTo>
                <a:lnTo>
                  <a:pt x="213" y="263"/>
                </a:lnTo>
                <a:lnTo>
                  <a:pt x="214" y="263"/>
                </a:lnTo>
                <a:lnTo>
                  <a:pt x="214" y="264"/>
                </a:lnTo>
                <a:lnTo>
                  <a:pt x="216" y="264"/>
                </a:lnTo>
                <a:lnTo>
                  <a:pt x="217" y="264"/>
                </a:lnTo>
                <a:lnTo>
                  <a:pt x="217" y="266"/>
                </a:lnTo>
                <a:lnTo>
                  <a:pt x="219" y="266"/>
                </a:lnTo>
                <a:lnTo>
                  <a:pt x="220" y="266"/>
                </a:lnTo>
                <a:lnTo>
                  <a:pt x="222" y="266"/>
                </a:lnTo>
                <a:lnTo>
                  <a:pt x="222" y="264"/>
                </a:lnTo>
                <a:lnTo>
                  <a:pt x="223" y="264"/>
                </a:lnTo>
                <a:lnTo>
                  <a:pt x="223" y="266"/>
                </a:lnTo>
                <a:lnTo>
                  <a:pt x="224" y="266"/>
                </a:lnTo>
                <a:lnTo>
                  <a:pt x="226" y="264"/>
                </a:lnTo>
                <a:lnTo>
                  <a:pt x="227" y="264"/>
                </a:lnTo>
                <a:lnTo>
                  <a:pt x="229" y="264"/>
                </a:lnTo>
                <a:lnTo>
                  <a:pt x="230" y="263"/>
                </a:lnTo>
                <a:lnTo>
                  <a:pt x="230" y="261"/>
                </a:lnTo>
                <a:lnTo>
                  <a:pt x="232" y="261"/>
                </a:lnTo>
                <a:lnTo>
                  <a:pt x="232" y="260"/>
                </a:lnTo>
                <a:lnTo>
                  <a:pt x="232" y="258"/>
                </a:lnTo>
                <a:lnTo>
                  <a:pt x="230" y="258"/>
                </a:lnTo>
                <a:lnTo>
                  <a:pt x="230" y="255"/>
                </a:lnTo>
                <a:lnTo>
                  <a:pt x="230" y="254"/>
                </a:lnTo>
                <a:lnTo>
                  <a:pt x="230" y="253"/>
                </a:lnTo>
                <a:lnTo>
                  <a:pt x="232" y="253"/>
                </a:lnTo>
                <a:lnTo>
                  <a:pt x="232" y="251"/>
                </a:lnTo>
                <a:lnTo>
                  <a:pt x="233" y="251"/>
                </a:lnTo>
                <a:lnTo>
                  <a:pt x="233" y="250"/>
                </a:lnTo>
                <a:lnTo>
                  <a:pt x="233" y="248"/>
                </a:lnTo>
                <a:lnTo>
                  <a:pt x="233" y="247"/>
                </a:lnTo>
                <a:lnTo>
                  <a:pt x="233" y="245"/>
                </a:lnTo>
                <a:lnTo>
                  <a:pt x="232" y="244"/>
                </a:lnTo>
                <a:lnTo>
                  <a:pt x="232" y="243"/>
                </a:lnTo>
                <a:lnTo>
                  <a:pt x="232" y="241"/>
                </a:lnTo>
                <a:lnTo>
                  <a:pt x="232" y="240"/>
                </a:lnTo>
                <a:lnTo>
                  <a:pt x="232" y="238"/>
                </a:lnTo>
                <a:lnTo>
                  <a:pt x="232" y="237"/>
                </a:lnTo>
                <a:lnTo>
                  <a:pt x="230" y="235"/>
                </a:lnTo>
                <a:lnTo>
                  <a:pt x="230" y="234"/>
                </a:lnTo>
                <a:lnTo>
                  <a:pt x="230" y="233"/>
                </a:lnTo>
                <a:lnTo>
                  <a:pt x="230" y="231"/>
                </a:lnTo>
                <a:lnTo>
                  <a:pt x="230" y="230"/>
                </a:lnTo>
                <a:lnTo>
                  <a:pt x="232" y="230"/>
                </a:lnTo>
                <a:lnTo>
                  <a:pt x="232" y="228"/>
                </a:lnTo>
                <a:lnTo>
                  <a:pt x="233" y="228"/>
                </a:lnTo>
                <a:lnTo>
                  <a:pt x="233" y="227"/>
                </a:lnTo>
                <a:lnTo>
                  <a:pt x="234" y="227"/>
                </a:lnTo>
                <a:lnTo>
                  <a:pt x="234" y="225"/>
                </a:lnTo>
                <a:lnTo>
                  <a:pt x="236" y="225"/>
                </a:lnTo>
                <a:lnTo>
                  <a:pt x="237" y="227"/>
                </a:lnTo>
                <a:lnTo>
                  <a:pt x="239" y="228"/>
                </a:lnTo>
                <a:lnTo>
                  <a:pt x="239" y="230"/>
                </a:lnTo>
                <a:lnTo>
                  <a:pt x="240" y="230"/>
                </a:lnTo>
                <a:lnTo>
                  <a:pt x="242" y="228"/>
                </a:lnTo>
                <a:lnTo>
                  <a:pt x="243" y="230"/>
                </a:lnTo>
                <a:lnTo>
                  <a:pt x="246" y="230"/>
                </a:lnTo>
                <a:lnTo>
                  <a:pt x="247" y="230"/>
                </a:lnTo>
                <a:lnTo>
                  <a:pt x="249" y="228"/>
                </a:lnTo>
                <a:lnTo>
                  <a:pt x="250" y="230"/>
                </a:lnTo>
                <a:lnTo>
                  <a:pt x="252" y="228"/>
                </a:lnTo>
                <a:lnTo>
                  <a:pt x="253" y="228"/>
                </a:lnTo>
                <a:lnTo>
                  <a:pt x="254" y="228"/>
                </a:lnTo>
                <a:lnTo>
                  <a:pt x="256" y="227"/>
                </a:lnTo>
                <a:lnTo>
                  <a:pt x="257" y="225"/>
                </a:lnTo>
                <a:lnTo>
                  <a:pt x="259" y="225"/>
                </a:lnTo>
                <a:lnTo>
                  <a:pt x="259" y="227"/>
                </a:lnTo>
                <a:lnTo>
                  <a:pt x="259" y="225"/>
                </a:lnTo>
                <a:lnTo>
                  <a:pt x="260" y="225"/>
                </a:lnTo>
                <a:lnTo>
                  <a:pt x="260" y="224"/>
                </a:lnTo>
                <a:lnTo>
                  <a:pt x="262" y="224"/>
                </a:lnTo>
                <a:lnTo>
                  <a:pt x="262" y="223"/>
                </a:lnTo>
                <a:lnTo>
                  <a:pt x="262" y="221"/>
                </a:lnTo>
                <a:lnTo>
                  <a:pt x="263" y="220"/>
                </a:lnTo>
                <a:lnTo>
                  <a:pt x="264" y="218"/>
                </a:lnTo>
                <a:lnTo>
                  <a:pt x="266" y="218"/>
                </a:lnTo>
                <a:lnTo>
                  <a:pt x="267" y="220"/>
                </a:lnTo>
                <a:lnTo>
                  <a:pt x="269" y="221"/>
                </a:lnTo>
                <a:lnTo>
                  <a:pt x="269" y="223"/>
                </a:lnTo>
                <a:lnTo>
                  <a:pt x="267" y="223"/>
                </a:lnTo>
                <a:lnTo>
                  <a:pt x="269" y="224"/>
                </a:lnTo>
                <a:lnTo>
                  <a:pt x="269" y="223"/>
                </a:lnTo>
                <a:lnTo>
                  <a:pt x="270" y="223"/>
                </a:lnTo>
                <a:lnTo>
                  <a:pt x="270" y="221"/>
                </a:lnTo>
                <a:lnTo>
                  <a:pt x="270" y="220"/>
                </a:lnTo>
                <a:lnTo>
                  <a:pt x="272" y="220"/>
                </a:lnTo>
                <a:lnTo>
                  <a:pt x="273" y="220"/>
                </a:lnTo>
                <a:lnTo>
                  <a:pt x="274" y="218"/>
                </a:lnTo>
                <a:lnTo>
                  <a:pt x="276" y="218"/>
                </a:lnTo>
                <a:lnTo>
                  <a:pt x="277" y="218"/>
                </a:lnTo>
                <a:lnTo>
                  <a:pt x="277" y="220"/>
                </a:lnTo>
                <a:lnTo>
                  <a:pt x="279" y="220"/>
                </a:lnTo>
                <a:lnTo>
                  <a:pt x="280" y="220"/>
                </a:lnTo>
                <a:lnTo>
                  <a:pt x="280" y="221"/>
                </a:lnTo>
                <a:lnTo>
                  <a:pt x="282" y="221"/>
                </a:lnTo>
                <a:lnTo>
                  <a:pt x="282" y="223"/>
                </a:lnTo>
                <a:lnTo>
                  <a:pt x="283" y="223"/>
                </a:lnTo>
                <a:lnTo>
                  <a:pt x="284" y="223"/>
                </a:lnTo>
                <a:lnTo>
                  <a:pt x="286" y="223"/>
                </a:lnTo>
                <a:lnTo>
                  <a:pt x="286" y="224"/>
                </a:lnTo>
                <a:lnTo>
                  <a:pt x="287" y="223"/>
                </a:lnTo>
                <a:lnTo>
                  <a:pt x="289" y="221"/>
                </a:lnTo>
                <a:lnTo>
                  <a:pt x="290" y="221"/>
                </a:lnTo>
                <a:lnTo>
                  <a:pt x="292" y="221"/>
                </a:lnTo>
                <a:lnTo>
                  <a:pt x="293" y="221"/>
                </a:lnTo>
                <a:lnTo>
                  <a:pt x="295" y="221"/>
                </a:lnTo>
                <a:lnTo>
                  <a:pt x="295" y="220"/>
                </a:lnTo>
                <a:lnTo>
                  <a:pt x="296" y="220"/>
                </a:lnTo>
                <a:lnTo>
                  <a:pt x="297" y="218"/>
                </a:lnTo>
                <a:lnTo>
                  <a:pt x="299" y="218"/>
                </a:lnTo>
                <a:lnTo>
                  <a:pt x="300" y="217"/>
                </a:lnTo>
                <a:lnTo>
                  <a:pt x="302" y="217"/>
                </a:lnTo>
                <a:lnTo>
                  <a:pt x="303" y="215"/>
                </a:lnTo>
                <a:lnTo>
                  <a:pt x="303" y="214"/>
                </a:lnTo>
                <a:lnTo>
                  <a:pt x="305" y="215"/>
                </a:lnTo>
                <a:lnTo>
                  <a:pt x="303" y="215"/>
                </a:lnTo>
                <a:lnTo>
                  <a:pt x="303" y="217"/>
                </a:lnTo>
                <a:lnTo>
                  <a:pt x="305" y="217"/>
                </a:lnTo>
                <a:lnTo>
                  <a:pt x="306" y="217"/>
                </a:lnTo>
                <a:lnTo>
                  <a:pt x="307" y="217"/>
                </a:lnTo>
                <a:lnTo>
                  <a:pt x="307" y="218"/>
                </a:lnTo>
                <a:lnTo>
                  <a:pt x="307" y="217"/>
                </a:lnTo>
                <a:lnTo>
                  <a:pt x="309" y="218"/>
                </a:lnTo>
                <a:lnTo>
                  <a:pt x="310" y="220"/>
                </a:lnTo>
                <a:lnTo>
                  <a:pt x="312" y="220"/>
                </a:lnTo>
                <a:lnTo>
                  <a:pt x="312" y="221"/>
                </a:lnTo>
                <a:lnTo>
                  <a:pt x="313" y="221"/>
                </a:lnTo>
                <a:lnTo>
                  <a:pt x="313" y="223"/>
                </a:lnTo>
                <a:lnTo>
                  <a:pt x="315" y="223"/>
                </a:lnTo>
                <a:lnTo>
                  <a:pt x="315" y="224"/>
                </a:lnTo>
                <a:lnTo>
                  <a:pt x="316" y="224"/>
                </a:lnTo>
                <a:lnTo>
                  <a:pt x="316" y="223"/>
                </a:lnTo>
                <a:lnTo>
                  <a:pt x="317" y="223"/>
                </a:lnTo>
                <a:lnTo>
                  <a:pt x="317" y="221"/>
                </a:lnTo>
                <a:lnTo>
                  <a:pt x="319" y="223"/>
                </a:lnTo>
                <a:lnTo>
                  <a:pt x="320" y="224"/>
                </a:lnTo>
                <a:lnTo>
                  <a:pt x="322" y="224"/>
                </a:lnTo>
                <a:lnTo>
                  <a:pt x="322" y="225"/>
                </a:lnTo>
                <a:lnTo>
                  <a:pt x="323" y="225"/>
                </a:lnTo>
                <a:lnTo>
                  <a:pt x="323" y="227"/>
                </a:lnTo>
                <a:lnTo>
                  <a:pt x="325" y="228"/>
                </a:lnTo>
                <a:lnTo>
                  <a:pt x="326" y="228"/>
                </a:lnTo>
              </a:path>
            </a:pathLst>
          </a:custGeom>
          <a:solidFill>
            <a:schemeClr val="bg1"/>
          </a:solidFill>
          <a:ln w="3175" cmpd="sng">
            <a:solidFill>
              <a:srgbClr val="808080"/>
            </a:solidFill>
            <a:prstDash val="solid"/>
            <a:round/>
            <a:headEnd/>
            <a:tailEnd/>
          </a:ln>
        </p:spPr>
        <p:txBody>
          <a:bodyPr/>
          <a:lstStyle/>
          <a:p>
            <a:endParaRPr lang="en-US"/>
          </a:p>
        </p:txBody>
      </p:sp>
      <p:sp>
        <p:nvSpPr>
          <p:cNvPr id="14752" name="Freeform 1016"/>
          <p:cNvSpPr>
            <a:spLocks/>
          </p:cNvSpPr>
          <p:nvPr/>
        </p:nvSpPr>
        <p:spPr bwMode="auto">
          <a:xfrm>
            <a:off x="4279900" y="3436938"/>
            <a:ext cx="25400" cy="9525"/>
          </a:xfrm>
          <a:custGeom>
            <a:avLst/>
            <a:gdLst>
              <a:gd name="T0" fmla="*/ 11 w 21"/>
              <a:gd name="T1" fmla="*/ 10 h 12"/>
              <a:gd name="T2" fmla="*/ 11 w 21"/>
              <a:gd name="T3" fmla="*/ 12 h 12"/>
              <a:gd name="T4" fmla="*/ 13 w 21"/>
              <a:gd name="T5" fmla="*/ 12 h 12"/>
              <a:gd name="T6" fmla="*/ 13 w 21"/>
              <a:gd name="T7" fmla="*/ 10 h 12"/>
              <a:gd name="T8" fmla="*/ 14 w 21"/>
              <a:gd name="T9" fmla="*/ 10 h 12"/>
              <a:gd name="T10" fmla="*/ 16 w 21"/>
              <a:gd name="T11" fmla="*/ 9 h 12"/>
              <a:gd name="T12" fmla="*/ 17 w 21"/>
              <a:gd name="T13" fmla="*/ 9 h 12"/>
              <a:gd name="T14" fmla="*/ 17 w 21"/>
              <a:gd name="T15" fmla="*/ 8 h 12"/>
              <a:gd name="T16" fmla="*/ 19 w 21"/>
              <a:gd name="T17" fmla="*/ 8 h 12"/>
              <a:gd name="T18" fmla="*/ 20 w 21"/>
              <a:gd name="T19" fmla="*/ 8 h 12"/>
              <a:gd name="T20" fmla="*/ 21 w 21"/>
              <a:gd name="T21" fmla="*/ 8 h 12"/>
              <a:gd name="T22" fmla="*/ 20 w 21"/>
              <a:gd name="T23" fmla="*/ 8 h 12"/>
              <a:gd name="T24" fmla="*/ 20 w 21"/>
              <a:gd name="T25" fmla="*/ 6 h 12"/>
              <a:gd name="T26" fmla="*/ 20 w 21"/>
              <a:gd name="T27" fmla="*/ 5 h 12"/>
              <a:gd name="T28" fmla="*/ 21 w 21"/>
              <a:gd name="T29" fmla="*/ 5 h 12"/>
              <a:gd name="T30" fmla="*/ 21 w 21"/>
              <a:gd name="T31" fmla="*/ 3 h 12"/>
              <a:gd name="T32" fmla="*/ 21 w 21"/>
              <a:gd name="T33" fmla="*/ 2 h 12"/>
              <a:gd name="T34" fmla="*/ 20 w 21"/>
              <a:gd name="T35" fmla="*/ 2 h 12"/>
              <a:gd name="T36" fmla="*/ 20 w 21"/>
              <a:gd name="T37" fmla="*/ 3 h 12"/>
              <a:gd name="T38" fmla="*/ 19 w 21"/>
              <a:gd name="T39" fmla="*/ 3 h 12"/>
              <a:gd name="T40" fmla="*/ 17 w 21"/>
              <a:gd name="T41" fmla="*/ 3 h 12"/>
              <a:gd name="T42" fmla="*/ 17 w 21"/>
              <a:gd name="T43" fmla="*/ 2 h 12"/>
              <a:gd name="T44" fmla="*/ 16 w 21"/>
              <a:gd name="T45" fmla="*/ 2 h 12"/>
              <a:gd name="T46" fmla="*/ 14 w 21"/>
              <a:gd name="T47" fmla="*/ 2 h 12"/>
              <a:gd name="T48" fmla="*/ 13 w 21"/>
              <a:gd name="T49" fmla="*/ 2 h 12"/>
              <a:gd name="T50" fmla="*/ 11 w 21"/>
              <a:gd name="T51" fmla="*/ 2 h 12"/>
              <a:gd name="T52" fmla="*/ 10 w 21"/>
              <a:gd name="T53" fmla="*/ 2 h 12"/>
              <a:gd name="T54" fmla="*/ 10 w 21"/>
              <a:gd name="T55" fmla="*/ 0 h 12"/>
              <a:gd name="T56" fmla="*/ 9 w 21"/>
              <a:gd name="T57" fmla="*/ 0 h 12"/>
              <a:gd name="T58" fmla="*/ 7 w 21"/>
              <a:gd name="T59" fmla="*/ 0 h 12"/>
              <a:gd name="T60" fmla="*/ 7 w 21"/>
              <a:gd name="T61" fmla="*/ 2 h 12"/>
              <a:gd name="T62" fmla="*/ 6 w 21"/>
              <a:gd name="T63" fmla="*/ 2 h 12"/>
              <a:gd name="T64" fmla="*/ 4 w 21"/>
              <a:gd name="T65" fmla="*/ 2 h 12"/>
              <a:gd name="T66" fmla="*/ 3 w 21"/>
              <a:gd name="T67" fmla="*/ 2 h 12"/>
              <a:gd name="T68" fmla="*/ 1 w 21"/>
              <a:gd name="T69" fmla="*/ 3 h 12"/>
              <a:gd name="T70" fmla="*/ 1 w 21"/>
              <a:gd name="T71" fmla="*/ 5 h 12"/>
              <a:gd name="T72" fmla="*/ 0 w 21"/>
              <a:gd name="T73" fmla="*/ 5 h 12"/>
              <a:gd name="T74" fmla="*/ 0 w 21"/>
              <a:gd name="T75" fmla="*/ 6 h 12"/>
              <a:gd name="T76" fmla="*/ 1 w 21"/>
              <a:gd name="T77" fmla="*/ 6 h 12"/>
              <a:gd name="T78" fmla="*/ 1 w 21"/>
              <a:gd name="T79" fmla="*/ 8 h 12"/>
              <a:gd name="T80" fmla="*/ 1 w 21"/>
              <a:gd name="T81" fmla="*/ 9 h 12"/>
              <a:gd name="T82" fmla="*/ 3 w 21"/>
              <a:gd name="T83" fmla="*/ 9 h 12"/>
              <a:gd name="T84" fmla="*/ 4 w 21"/>
              <a:gd name="T85" fmla="*/ 9 h 12"/>
              <a:gd name="T86" fmla="*/ 6 w 21"/>
              <a:gd name="T87" fmla="*/ 9 h 12"/>
              <a:gd name="T88" fmla="*/ 6 w 21"/>
              <a:gd name="T89" fmla="*/ 10 h 12"/>
              <a:gd name="T90" fmla="*/ 7 w 21"/>
              <a:gd name="T91" fmla="*/ 10 h 12"/>
              <a:gd name="T92" fmla="*/ 9 w 21"/>
              <a:gd name="T93" fmla="*/ 10 h 12"/>
              <a:gd name="T94" fmla="*/ 10 w 21"/>
              <a:gd name="T95" fmla="*/ 10 h 12"/>
              <a:gd name="T96" fmla="*/ 10 w 21"/>
              <a:gd name="T97" fmla="*/ 12 h 12"/>
              <a:gd name="T98" fmla="*/ 11 w 21"/>
              <a:gd name="T99" fmla="*/ 10 h 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
              <a:gd name="T151" fmla="*/ 0 h 12"/>
              <a:gd name="T152" fmla="*/ 21 w 21"/>
              <a:gd name="T153" fmla="*/ 12 h 1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 h="12">
                <a:moveTo>
                  <a:pt x="11" y="10"/>
                </a:moveTo>
                <a:lnTo>
                  <a:pt x="11" y="12"/>
                </a:lnTo>
                <a:lnTo>
                  <a:pt x="13" y="12"/>
                </a:lnTo>
                <a:lnTo>
                  <a:pt x="13" y="10"/>
                </a:lnTo>
                <a:lnTo>
                  <a:pt x="14" y="10"/>
                </a:lnTo>
                <a:lnTo>
                  <a:pt x="16" y="9"/>
                </a:lnTo>
                <a:lnTo>
                  <a:pt x="17" y="9"/>
                </a:lnTo>
                <a:lnTo>
                  <a:pt x="17" y="8"/>
                </a:lnTo>
                <a:lnTo>
                  <a:pt x="19" y="8"/>
                </a:lnTo>
                <a:lnTo>
                  <a:pt x="20" y="8"/>
                </a:lnTo>
                <a:lnTo>
                  <a:pt x="21" y="8"/>
                </a:lnTo>
                <a:lnTo>
                  <a:pt x="20" y="8"/>
                </a:lnTo>
                <a:lnTo>
                  <a:pt x="20" y="6"/>
                </a:lnTo>
                <a:lnTo>
                  <a:pt x="20" y="5"/>
                </a:lnTo>
                <a:lnTo>
                  <a:pt x="21" y="5"/>
                </a:lnTo>
                <a:lnTo>
                  <a:pt x="21" y="3"/>
                </a:lnTo>
                <a:lnTo>
                  <a:pt x="21" y="2"/>
                </a:lnTo>
                <a:lnTo>
                  <a:pt x="20" y="2"/>
                </a:lnTo>
                <a:lnTo>
                  <a:pt x="20" y="3"/>
                </a:lnTo>
                <a:lnTo>
                  <a:pt x="19" y="3"/>
                </a:lnTo>
                <a:lnTo>
                  <a:pt x="17" y="3"/>
                </a:lnTo>
                <a:lnTo>
                  <a:pt x="17" y="2"/>
                </a:lnTo>
                <a:lnTo>
                  <a:pt x="16" y="2"/>
                </a:lnTo>
                <a:lnTo>
                  <a:pt x="14" y="2"/>
                </a:lnTo>
                <a:lnTo>
                  <a:pt x="13" y="2"/>
                </a:lnTo>
                <a:lnTo>
                  <a:pt x="11" y="2"/>
                </a:lnTo>
                <a:lnTo>
                  <a:pt x="10" y="2"/>
                </a:lnTo>
                <a:lnTo>
                  <a:pt x="10" y="0"/>
                </a:lnTo>
                <a:lnTo>
                  <a:pt x="9" y="0"/>
                </a:lnTo>
                <a:lnTo>
                  <a:pt x="7" y="0"/>
                </a:lnTo>
                <a:lnTo>
                  <a:pt x="7" y="2"/>
                </a:lnTo>
                <a:lnTo>
                  <a:pt x="6" y="2"/>
                </a:lnTo>
                <a:lnTo>
                  <a:pt x="4" y="2"/>
                </a:lnTo>
                <a:lnTo>
                  <a:pt x="3" y="2"/>
                </a:lnTo>
                <a:lnTo>
                  <a:pt x="1" y="3"/>
                </a:lnTo>
                <a:lnTo>
                  <a:pt x="1" y="5"/>
                </a:lnTo>
                <a:lnTo>
                  <a:pt x="0" y="5"/>
                </a:lnTo>
                <a:lnTo>
                  <a:pt x="0" y="6"/>
                </a:lnTo>
                <a:lnTo>
                  <a:pt x="1" y="6"/>
                </a:lnTo>
                <a:lnTo>
                  <a:pt x="1" y="8"/>
                </a:lnTo>
                <a:lnTo>
                  <a:pt x="1" y="9"/>
                </a:lnTo>
                <a:lnTo>
                  <a:pt x="3" y="9"/>
                </a:lnTo>
                <a:lnTo>
                  <a:pt x="4" y="9"/>
                </a:lnTo>
                <a:lnTo>
                  <a:pt x="6" y="9"/>
                </a:lnTo>
                <a:lnTo>
                  <a:pt x="6" y="10"/>
                </a:lnTo>
                <a:lnTo>
                  <a:pt x="7" y="10"/>
                </a:lnTo>
                <a:lnTo>
                  <a:pt x="9" y="10"/>
                </a:lnTo>
                <a:lnTo>
                  <a:pt x="10" y="10"/>
                </a:lnTo>
                <a:lnTo>
                  <a:pt x="10" y="12"/>
                </a:lnTo>
                <a:lnTo>
                  <a:pt x="11" y="1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53" name="Freeform 1017"/>
          <p:cNvSpPr>
            <a:spLocks/>
          </p:cNvSpPr>
          <p:nvPr/>
        </p:nvSpPr>
        <p:spPr bwMode="auto">
          <a:xfrm>
            <a:off x="4270375" y="3421063"/>
            <a:ext cx="6350" cy="1587"/>
          </a:xfrm>
          <a:custGeom>
            <a:avLst/>
            <a:gdLst>
              <a:gd name="T0" fmla="*/ 1 w 4"/>
              <a:gd name="T1" fmla="*/ 3 h 3"/>
              <a:gd name="T2" fmla="*/ 0 w 4"/>
              <a:gd name="T3" fmla="*/ 3 h 3"/>
              <a:gd name="T4" fmla="*/ 0 w 4"/>
              <a:gd name="T5" fmla="*/ 1 h 3"/>
              <a:gd name="T6" fmla="*/ 1 w 4"/>
              <a:gd name="T7" fmla="*/ 1 h 3"/>
              <a:gd name="T8" fmla="*/ 3 w 4"/>
              <a:gd name="T9" fmla="*/ 0 h 3"/>
              <a:gd name="T10" fmla="*/ 3 w 4"/>
              <a:gd name="T11" fmla="*/ 1 h 3"/>
              <a:gd name="T12" fmla="*/ 3 w 4"/>
              <a:gd name="T13" fmla="*/ 0 h 3"/>
              <a:gd name="T14" fmla="*/ 4 w 4"/>
              <a:gd name="T15" fmla="*/ 1 h 3"/>
              <a:gd name="T16" fmla="*/ 4 w 4"/>
              <a:gd name="T17" fmla="*/ 3 h 3"/>
              <a:gd name="T18" fmla="*/ 3 w 4"/>
              <a:gd name="T19" fmla="*/ 3 h 3"/>
              <a:gd name="T20" fmla="*/ 1 w 4"/>
              <a:gd name="T21" fmla="*/ 3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3"/>
              <a:gd name="T35" fmla="*/ 4 w 4"/>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3">
                <a:moveTo>
                  <a:pt x="1" y="3"/>
                </a:moveTo>
                <a:lnTo>
                  <a:pt x="0" y="3"/>
                </a:lnTo>
                <a:lnTo>
                  <a:pt x="0" y="1"/>
                </a:lnTo>
                <a:lnTo>
                  <a:pt x="1" y="1"/>
                </a:lnTo>
                <a:lnTo>
                  <a:pt x="3" y="0"/>
                </a:lnTo>
                <a:lnTo>
                  <a:pt x="3" y="1"/>
                </a:lnTo>
                <a:lnTo>
                  <a:pt x="3" y="0"/>
                </a:lnTo>
                <a:lnTo>
                  <a:pt x="4" y="1"/>
                </a:lnTo>
                <a:lnTo>
                  <a:pt x="4" y="3"/>
                </a:lnTo>
                <a:lnTo>
                  <a:pt x="3" y="3"/>
                </a:lnTo>
                <a:lnTo>
                  <a:pt x="1"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54" name="Freeform 1018"/>
          <p:cNvSpPr>
            <a:spLocks/>
          </p:cNvSpPr>
          <p:nvPr/>
        </p:nvSpPr>
        <p:spPr bwMode="auto">
          <a:xfrm>
            <a:off x="3370263" y="3429000"/>
            <a:ext cx="628650" cy="585788"/>
          </a:xfrm>
          <a:custGeom>
            <a:avLst/>
            <a:gdLst>
              <a:gd name="T0" fmla="*/ 365 w 532"/>
              <a:gd name="T1" fmla="*/ 162 h 681"/>
              <a:gd name="T2" fmla="*/ 362 w 532"/>
              <a:gd name="T3" fmla="*/ 196 h 681"/>
              <a:gd name="T4" fmla="*/ 328 w 532"/>
              <a:gd name="T5" fmla="*/ 205 h 681"/>
              <a:gd name="T6" fmla="*/ 291 w 532"/>
              <a:gd name="T7" fmla="*/ 189 h 681"/>
              <a:gd name="T8" fmla="*/ 281 w 532"/>
              <a:gd name="T9" fmla="*/ 158 h 681"/>
              <a:gd name="T10" fmla="*/ 292 w 532"/>
              <a:gd name="T11" fmla="*/ 123 h 681"/>
              <a:gd name="T12" fmla="*/ 263 w 532"/>
              <a:gd name="T13" fmla="*/ 98 h 681"/>
              <a:gd name="T14" fmla="*/ 225 w 532"/>
              <a:gd name="T15" fmla="*/ 96 h 681"/>
              <a:gd name="T16" fmla="*/ 188 w 532"/>
              <a:gd name="T17" fmla="*/ 83 h 681"/>
              <a:gd name="T18" fmla="*/ 173 w 532"/>
              <a:gd name="T19" fmla="*/ 60 h 681"/>
              <a:gd name="T20" fmla="*/ 152 w 532"/>
              <a:gd name="T21" fmla="*/ 39 h 681"/>
              <a:gd name="T22" fmla="*/ 133 w 532"/>
              <a:gd name="T23" fmla="*/ 0 h 681"/>
              <a:gd name="T24" fmla="*/ 119 w 532"/>
              <a:gd name="T25" fmla="*/ 28 h 681"/>
              <a:gd name="T26" fmla="*/ 123 w 532"/>
              <a:gd name="T27" fmla="*/ 58 h 681"/>
              <a:gd name="T28" fmla="*/ 120 w 532"/>
              <a:gd name="T29" fmla="*/ 95 h 681"/>
              <a:gd name="T30" fmla="*/ 128 w 532"/>
              <a:gd name="T31" fmla="*/ 125 h 681"/>
              <a:gd name="T32" fmla="*/ 119 w 532"/>
              <a:gd name="T33" fmla="*/ 156 h 681"/>
              <a:gd name="T34" fmla="*/ 106 w 532"/>
              <a:gd name="T35" fmla="*/ 176 h 681"/>
              <a:gd name="T36" fmla="*/ 72 w 532"/>
              <a:gd name="T37" fmla="*/ 181 h 681"/>
              <a:gd name="T38" fmla="*/ 63 w 532"/>
              <a:gd name="T39" fmla="*/ 201 h 681"/>
              <a:gd name="T40" fmla="*/ 86 w 532"/>
              <a:gd name="T41" fmla="*/ 225 h 681"/>
              <a:gd name="T42" fmla="*/ 113 w 532"/>
              <a:gd name="T43" fmla="*/ 246 h 681"/>
              <a:gd name="T44" fmla="*/ 85 w 532"/>
              <a:gd name="T45" fmla="*/ 274 h 681"/>
              <a:gd name="T46" fmla="*/ 90 w 532"/>
              <a:gd name="T47" fmla="*/ 302 h 681"/>
              <a:gd name="T48" fmla="*/ 95 w 532"/>
              <a:gd name="T49" fmla="*/ 324 h 681"/>
              <a:gd name="T50" fmla="*/ 93 w 532"/>
              <a:gd name="T51" fmla="*/ 354 h 681"/>
              <a:gd name="T52" fmla="*/ 83 w 532"/>
              <a:gd name="T53" fmla="*/ 387 h 681"/>
              <a:gd name="T54" fmla="*/ 76 w 532"/>
              <a:gd name="T55" fmla="*/ 422 h 681"/>
              <a:gd name="T56" fmla="*/ 67 w 532"/>
              <a:gd name="T57" fmla="*/ 461 h 681"/>
              <a:gd name="T58" fmla="*/ 40 w 532"/>
              <a:gd name="T59" fmla="*/ 457 h 681"/>
              <a:gd name="T60" fmla="*/ 33 w 532"/>
              <a:gd name="T61" fmla="*/ 487 h 681"/>
              <a:gd name="T62" fmla="*/ 33 w 532"/>
              <a:gd name="T63" fmla="*/ 522 h 681"/>
              <a:gd name="T64" fmla="*/ 22 w 532"/>
              <a:gd name="T65" fmla="*/ 560 h 681"/>
              <a:gd name="T66" fmla="*/ 3 w 532"/>
              <a:gd name="T67" fmla="*/ 587 h 681"/>
              <a:gd name="T68" fmla="*/ 19 w 532"/>
              <a:gd name="T69" fmla="*/ 615 h 681"/>
              <a:gd name="T70" fmla="*/ 22 w 532"/>
              <a:gd name="T71" fmla="*/ 650 h 681"/>
              <a:gd name="T72" fmla="*/ 53 w 532"/>
              <a:gd name="T73" fmla="*/ 654 h 681"/>
              <a:gd name="T74" fmla="*/ 59 w 532"/>
              <a:gd name="T75" fmla="*/ 670 h 681"/>
              <a:gd name="T76" fmla="*/ 83 w 532"/>
              <a:gd name="T77" fmla="*/ 644 h 681"/>
              <a:gd name="T78" fmla="*/ 123 w 532"/>
              <a:gd name="T79" fmla="*/ 620 h 681"/>
              <a:gd name="T80" fmla="*/ 142 w 532"/>
              <a:gd name="T81" fmla="*/ 594 h 681"/>
              <a:gd name="T82" fmla="*/ 150 w 532"/>
              <a:gd name="T83" fmla="*/ 554 h 681"/>
              <a:gd name="T84" fmla="*/ 188 w 532"/>
              <a:gd name="T85" fmla="*/ 550 h 681"/>
              <a:gd name="T86" fmla="*/ 218 w 532"/>
              <a:gd name="T87" fmla="*/ 538 h 681"/>
              <a:gd name="T88" fmla="*/ 242 w 532"/>
              <a:gd name="T89" fmla="*/ 518 h 681"/>
              <a:gd name="T90" fmla="*/ 276 w 532"/>
              <a:gd name="T91" fmla="*/ 540 h 681"/>
              <a:gd name="T92" fmla="*/ 308 w 532"/>
              <a:gd name="T93" fmla="*/ 520 h 681"/>
              <a:gd name="T94" fmla="*/ 331 w 532"/>
              <a:gd name="T95" fmla="*/ 498 h 681"/>
              <a:gd name="T96" fmla="*/ 355 w 532"/>
              <a:gd name="T97" fmla="*/ 481 h 681"/>
              <a:gd name="T98" fmla="*/ 382 w 532"/>
              <a:gd name="T99" fmla="*/ 472 h 681"/>
              <a:gd name="T100" fmla="*/ 412 w 532"/>
              <a:gd name="T101" fmla="*/ 469 h 681"/>
              <a:gd name="T102" fmla="*/ 434 w 532"/>
              <a:gd name="T103" fmla="*/ 439 h 681"/>
              <a:gd name="T104" fmla="*/ 459 w 532"/>
              <a:gd name="T105" fmla="*/ 409 h 681"/>
              <a:gd name="T106" fmla="*/ 456 w 532"/>
              <a:gd name="T107" fmla="*/ 372 h 681"/>
              <a:gd name="T108" fmla="*/ 486 w 532"/>
              <a:gd name="T109" fmla="*/ 392 h 681"/>
              <a:gd name="T110" fmla="*/ 525 w 532"/>
              <a:gd name="T111" fmla="*/ 387 h 681"/>
              <a:gd name="T112" fmla="*/ 505 w 532"/>
              <a:gd name="T113" fmla="*/ 361 h 681"/>
              <a:gd name="T114" fmla="*/ 512 w 532"/>
              <a:gd name="T115" fmla="*/ 325 h 681"/>
              <a:gd name="T116" fmla="*/ 512 w 532"/>
              <a:gd name="T117" fmla="*/ 291 h 681"/>
              <a:gd name="T118" fmla="*/ 481 w 532"/>
              <a:gd name="T119" fmla="*/ 274 h 681"/>
              <a:gd name="T120" fmla="*/ 454 w 532"/>
              <a:gd name="T121" fmla="*/ 246 h 681"/>
              <a:gd name="T122" fmla="*/ 431 w 532"/>
              <a:gd name="T123" fmla="*/ 219 h 681"/>
              <a:gd name="T124" fmla="*/ 408 w 532"/>
              <a:gd name="T125" fmla="*/ 191 h 6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2"/>
              <a:gd name="T190" fmla="*/ 0 h 681"/>
              <a:gd name="T191" fmla="*/ 532 w 532"/>
              <a:gd name="T192" fmla="*/ 681 h 68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2" h="681">
                <a:moveTo>
                  <a:pt x="396" y="175"/>
                </a:moveTo>
                <a:lnTo>
                  <a:pt x="395" y="175"/>
                </a:lnTo>
                <a:lnTo>
                  <a:pt x="393" y="175"/>
                </a:lnTo>
                <a:lnTo>
                  <a:pt x="392" y="175"/>
                </a:lnTo>
                <a:lnTo>
                  <a:pt x="391" y="176"/>
                </a:lnTo>
                <a:lnTo>
                  <a:pt x="389" y="176"/>
                </a:lnTo>
                <a:lnTo>
                  <a:pt x="389" y="175"/>
                </a:lnTo>
                <a:lnTo>
                  <a:pt x="389" y="176"/>
                </a:lnTo>
                <a:lnTo>
                  <a:pt x="388" y="176"/>
                </a:lnTo>
                <a:lnTo>
                  <a:pt x="388" y="175"/>
                </a:lnTo>
                <a:lnTo>
                  <a:pt x="386" y="175"/>
                </a:lnTo>
                <a:lnTo>
                  <a:pt x="385" y="175"/>
                </a:lnTo>
                <a:lnTo>
                  <a:pt x="383" y="173"/>
                </a:lnTo>
                <a:lnTo>
                  <a:pt x="383" y="172"/>
                </a:lnTo>
                <a:lnTo>
                  <a:pt x="382" y="172"/>
                </a:lnTo>
                <a:lnTo>
                  <a:pt x="382" y="171"/>
                </a:lnTo>
                <a:lnTo>
                  <a:pt x="381" y="171"/>
                </a:lnTo>
                <a:lnTo>
                  <a:pt x="381" y="169"/>
                </a:lnTo>
                <a:lnTo>
                  <a:pt x="379" y="169"/>
                </a:lnTo>
                <a:lnTo>
                  <a:pt x="378" y="171"/>
                </a:lnTo>
                <a:lnTo>
                  <a:pt x="376" y="171"/>
                </a:lnTo>
                <a:lnTo>
                  <a:pt x="376" y="169"/>
                </a:lnTo>
                <a:lnTo>
                  <a:pt x="376" y="168"/>
                </a:lnTo>
                <a:lnTo>
                  <a:pt x="375" y="166"/>
                </a:lnTo>
                <a:lnTo>
                  <a:pt x="373" y="165"/>
                </a:lnTo>
                <a:lnTo>
                  <a:pt x="373" y="163"/>
                </a:lnTo>
                <a:lnTo>
                  <a:pt x="372" y="163"/>
                </a:lnTo>
                <a:lnTo>
                  <a:pt x="371" y="163"/>
                </a:lnTo>
                <a:lnTo>
                  <a:pt x="371" y="162"/>
                </a:lnTo>
                <a:lnTo>
                  <a:pt x="369" y="162"/>
                </a:lnTo>
                <a:lnTo>
                  <a:pt x="368" y="162"/>
                </a:lnTo>
                <a:lnTo>
                  <a:pt x="366" y="161"/>
                </a:lnTo>
                <a:lnTo>
                  <a:pt x="366" y="162"/>
                </a:lnTo>
                <a:lnTo>
                  <a:pt x="365" y="162"/>
                </a:lnTo>
                <a:lnTo>
                  <a:pt x="363" y="162"/>
                </a:lnTo>
                <a:lnTo>
                  <a:pt x="362" y="162"/>
                </a:lnTo>
                <a:lnTo>
                  <a:pt x="362" y="163"/>
                </a:lnTo>
                <a:lnTo>
                  <a:pt x="361" y="163"/>
                </a:lnTo>
                <a:lnTo>
                  <a:pt x="361" y="165"/>
                </a:lnTo>
                <a:lnTo>
                  <a:pt x="359" y="165"/>
                </a:lnTo>
                <a:lnTo>
                  <a:pt x="359" y="166"/>
                </a:lnTo>
                <a:lnTo>
                  <a:pt x="358" y="166"/>
                </a:lnTo>
                <a:lnTo>
                  <a:pt x="358" y="168"/>
                </a:lnTo>
                <a:lnTo>
                  <a:pt x="358" y="169"/>
                </a:lnTo>
                <a:lnTo>
                  <a:pt x="356" y="169"/>
                </a:lnTo>
                <a:lnTo>
                  <a:pt x="358" y="171"/>
                </a:lnTo>
                <a:lnTo>
                  <a:pt x="358" y="172"/>
                </a:lnTo>
                <a:lnTo>
                  <a:pt x="358" y="173"/>
                </a:lnTo>
                <a:lnTo>
                  <a:pt x="358" y="175"/>
                </a:lnTo>
                <a:lnTo>
                  <a:pt x="358" y="176"/>
                </a:lnTo>
                <a:lnTo>
                  <a:pt x="359" y="176"/>
                </a:lnTo>
                <a:lnTo>
                  <a:pt x="359" y="178"/>
                </a:lnTo>
                <a:lnTo>
                  <a:pt x="358" y="178"/>
                </a:lnTo>
                <a:lnTo>
                  <a:pt x="358" y="179"/>
                </a:lnTo>
                <a:lnTo>
                  <a:pt x="358" y="181"/>
                </a:lnTo>
                <a:lnTo>
                  <a:pt x="358" y="182"/>
                </a:lnTo>
                <a:lnTo>
                  <a:pt x="358" y="183"/>
                </a:lnTo>
                <a:lnTo>
                  <a:pt x="359" y="185"/>
                </a:lnTo>
                <a:lnTo>
                  <a:pt x="359" y="186"/>
                </a:lnTo>
                <a:lnTo>
                  <a:pt x="358" y="186"/>
                </a:lnTo>
                <a:lnTo>
                  <a:pt x="358" y="188"/>
                </a:lnTo>
                <a:lnTo>
                  <a:pt x="358" y="189"/>
                </a:lnTo>
                <a:lnTo>
                  <a:pt x="359" y="191"/>
                </a:lnTo>
                <a:lnTo>
                  <a:pt x="361" y="192"/>
                </a:lnTo>
                <a:lnTo>
                  <a:pt x="361" y="193"/>
                </a:lnTo>
                <a:lnTo>
                  <a:pt x="361" y="195"/>
                </a:lnTo>
                <a:lnTo>
                  <a:pt x="362" y="195"/>
                </a:lnTo>
                <a:lnTo>
                  <a:pt x="362" y="196"/>
                </a:lnTo>
                <a:lnTo>
                  <a:pt x="362" y="198"/>
                </a:lnTo>
                <a:lnTo>
                  <a:pt x="362" y="199"/>
                </a:lnTo>
                <a:lnTo>
                  <a:pt x="362" y="201"/>
                </a:lnTo>
                <a:lnTo>
                  <a:pt x="362" y="202"/>
                </a:lnTo>
                <a:lnTo>
                  <a:pt x="361" y="203"/>
                </a:lnTo>
                <a:lnTo>
                  <a:pt x="359" y="205"/>
                </a:lnTo>
                <a:lnTo>
                  <a:pt x="358" y="206"/>
                </a:lnTo>
                <a:lnTo>
                  <a:pt x="356" y="206"/>
                </a:lnTo>
                <a:lnTo>
                  <a:pt x="355" y="206"/>
                </a:lnTo>
                <a:lnTo>
                  <a:pt x="353" y="206"/>
                </a:lnTo>
                <a:lnTo>
                  <a:pt x="352" y="206"/>
                </a:lnTo>
                <a:lnTo>
                  <a:pt x="351" y="206"/>
                </a:lnTo>
                <a:lnTo>
                  <a:pt x="351" y="208"/>
                </a:lnTo>
                <a:lnTo>
                  <a:pt x="349" y="208"/>
                </a:lnTo>
                <a:lnTo>
                  <a:pt x="348" y="208"/>
                </a:lnTo>
                <a:lnTo>
                  <a:pt x="346" y="208"/>
                </a:lnTo>
                <a:lnTo>
                  <a:pt x="345" y="208"/>
                </a:lnTo>
                <a:lnTo>
                  <a:pt x="343" y="208"/>
                </a:lnTo>
                <a:lnTo>
                  <a:pt x="342" y="209"/>
                </a:lnTo>
                <a:lnTo>
                  <a:pt x="342" y="211"/>
                </a:lnTo>
                <a:lnTo>
                  <a:pt x="341" y="211"/>
                </a:lnTo>
                <a:lnTo>
                  <a:pt x="339" y="211"/>
                </a:lnTo>
                <a:lnTo>
                  <a:pt x="339" y="212"/>
                </a:lnTo>
                <a:lnTo>
                  <a:pt x="336" y="211"/>
                </a:lnTo>
                <a:lnTo>
                  <a:pt x="335" y="211"/>
                </a:lnTo>
                <a:lnTo>
                  <a:pt x="333" y="211"/>
                </a:lnTo>
                <a:lnTo>
                  <a:pt x="332" y="211"/>
                </a:lnTo>
                <a:lnTo>
                  <a:pt x="331" y="211"/>
                </a:lnTo>
                <a:lnTo>
                  <a:pt x="331" y="209"/>
                </a:lnTo>
                <a:lnTo>
                  <a:pt x="331" y="208"/>
                </a:lnTo>
                <a:lnTo>
                  <a:pt x="331" y="206"/>
                </a:lnTo>
                <a:lnTo>
                  <a:pt x="329" y="206"/>
                </a:lnTo>
                <a:lnTo>
                  <a:pt x="329" y="205"/>
                </a:lnTo>
                <a:lnTo>
                  <a:pt x="328" y="205"/>
                </a:lnTo>
                <a:lnTo>
                  <a:pt x="326" y="205"/>
                </a:lnTo>
                <a:lnTo>
                  <a:pt x="326" y="203"/>
                </a:lnTo>
                <a:lnTo>
                  <a:pt x="325" y="203"/>
                </a:lnTo>
                <a:lnTo>
                  <a:pt x="323" y="203"/>
                </a:lnTo>
                <a:lnTo>
                  <a:pt x="322" y="203"/>
                </a:lnTo>
                <a:lnTo>
                  <a:pt x="321" y="203"/>
                </a:lnTo>
                <a:lnTo>
                  <a:pt x="319" y="203"/>
                </a:lnTo>
                <a:lnTo>
                  <a:pt x="319" y="202"/>
                </a:lnTo>
                <a:lnTo>
                  <a:pt x="318" y="201"/>
                </a:lnTo>
                <a:lnTo>
                  <a:pt x="316" y="199"/>
                </a:lnTo>
                <a:lnTo>
                  <a:pt x="316" y="198"/>
                </a:lnTo>
                <a:lnTo>
                  <a:pt x="315" y="196"/>
                </a:lnTo>
                <a:lnTo>
                  <a:pt x="315" y="195"/>
                </a:lnTo>
                <a:lnTo>
                  <a:pt x="313" y="195"/>
                </a:lnTo>
                <a:lnTo>
                  <a:pt x="313" y="193"/>
                </a:lnTo>
                <a:lnTo>
                  <a:pt x="312" y="193"/>
                </a:lnTo>
                <a:lnTo>
                  <a:pt x="312" y="192"/>
                </a:lnTo>
                <a:lnTo>
                  <a:pt x="311" y="192"/>
                </a:lnTo>
                <a:lnTo>
                  <a:pt x="309" y="192"/>
                </a:lnTo>
                <a:lnTo>
                  <a:pt x="308" y="192"/>
                </a:lnTo>
                <a:lnTo>
                  <a:pt x="306" y="192"/>
                </a:lnTo>
                <a:lnTo>
                  <a:pt x="306" y="191"/>
                </a:lnTo>
                <a:lnTo>
                  <a:pt x="305" y="191"/>
                </a:lnTo>
                <a:lnTo>
                  <a:pt x="303" y="191"/>
                </a:lnTo>
                <a:lnTo>
                  <a:pt x="302" y="191"/>
                </a:lnTo>
                <a:lnTo>
                  <a:pt x="301" y="189"/>
                </a:lnTo>
                <a:lnTo>
                  <a:pt x="299" y="189"/>
                </a:lnTo>
                <a:lnTo>
                  <a:pt x="298" y="189"/>
                </a:lnTo>
                <a:lnTo>
                  <a:pt x="296" y="188"/>
                </a:lnTo>
                <a:lnTo>
                  <a:pt x="295" y="188"/>
                </a:lnTo>
                <a:lnTo>
                  <a:pt x="293" y="188"/>
                </a:lnTo>
                <a:lnTo>
                  <a:pt x="292" y="188"/>
                </a:lnTo>
                <a:lnTo>
                  <a:pt x="292" y="189"/>
                </a:lnTo>
                <a:lnTo>
                  <a:pt x="291" y="189"/>
                </a:lnTo>
                <a:lnTo>
                  <a:pt x="289" y="189"/>
                </a:lnTo>
                <a:lnTo>
                  <a:pt x="288" y="189"/>
                </a:lnTo>
                <a:lnTo>
                  <a:pt x="286" y="189"/>
                </a:lnTo>
                <a:lnTo>
                  <a:pt x="286" y="188"/>
                </a:lnTo>
                <a:lnTo>
                  <a:pt x="285" y="186"/>
                </a:lnTo>
                <a:lnTo>
                  <a:pt x="283" y="185"/>
                </a:lnTo>
                <a:lnTo>
                  <a:pt x="282" y="185"/>
                </a:lnTo>
                <a:lnTo>
                  <a:pt x="282" y="183"/>
                </a:lnTo>
                <a:lnTo>
                  <a:pt x="281" y="183"/>
                </a:lnTo>
                <a:lnTo>
                  <a:pt x="279" y="183"/>
                </a:lnTo>
                <a:lnTo>
                  <a:pt x="279" y="182"/>
                </a:lnTo>
                <a:lnTo>
                  <a:pt x="278" y="182"/>
                </a:lnTo>
                <a:lnTo>
                  <a:pt x="278" y="181"/>
                </a:lnTo>
                <a:lnTo>
                  <a:pt x="276" y="179"/>
                </a:lnTo>
                <a:lnTo>
                  <a:pt x="276" y="178"/>
                </a:lnTo>
                <a:lnTo>
                  <a:pt x="276" y="176"/>
                </a:lnTo>
                <a:lnTo>
                  <a:pt x="275" y="176"/>
                </a:lnTo>
                <a:lnTo>
                  <a:pt x="275" y="175"/>
                </a:lnTo>
                <a:lnTo>
                  <a:pt x="275" y="173"/>
                </a:lnTo>
                <a:lnTo>
                  <a:pt x="273" y="172"/>
                </a:lnTo>
                <a:lnTo>
                  <a:pt x="275" y="171"/>
                </a:lnTo>
                <a:lnTo>
                  <a:pt x="273" y="169"/>
                </a:lnTo>
                <a:lnTo>
                  <a:pt x="272" y="168"/>
                </a:lnTo>
                <a:lnTo>
                  <a:pt x="272" y="166"/>
                </a:lnTo>
                <a:lnTo>
                  <a:pt x="272" y="165"/>
                </a:lnTo>
                <a:lnTo>
                  <a:pt x="272" y="163"/>
                </a:lnTo>
                <a:lnTo>
                  <a:pt x="273" y="163"/>
                </a:lnTo>
                <a:lnTo>
                  <a:pt x="275" y="162"/>
                </a:lnTo>
                <a:lnTo>
                  <a:pt x="275" y="161"/>
                </a:lnTo>
                <a:lnTo>
                  <a:pt x="276" y="161"/>
                </a:lnTo>
                <a:lnTo>
                  <a:pt x="276" y="159"/>
                </a:lnTo>
                <a:lnTo>
                  <a:pt x="278" y="159"/>
                </a:lnTo>
                <a:lnTo>
                  <a:pt x="279" y="159"/>
                </a:lnTo>
                <a:lnTo>
                  <a:pt x="281" y="158"/>
                </a:lnTo>
                <a:lnTo>
                  <a:pt x="282" y="158"/>
                </a:lnTo>
                <a:lnTo>
                  <a:pt x="282" y="156"/>
                </a:lnTo>
                <a:lnTo>
                  <a:pt x="281" y="156"/>
                </a:lnTo>
                <a:lnTo>
                  <a:pt x="281" y="155"/>
                </a:lnTo>
                <a:lnTo>
                  <a:pt x="282" y="155"/>
                </a:lnTo>
                <a:lnTo>
                  <a:pt x="282" y="153"/>
                </a:lnTo>
                <a:lnTo>
                  <a:pt x="282" y="152"/>
                </a:lnTo>
                <a:lnTo>
                  <a:pt x="281" y="151"/>
                </a:lnTo>
                <a:lnTo>
                  <a:pt x="282" y="151"/>
                </a:lnTo>
                <a:lnTo>
                  <a:pt x="283" y="151"/>
                </a:lnTo>
                <a:lnTo>
                  <a:pt x="285" y="151"/>
                </a:lnTo>
                <a:lnTo>
                  <a:pt x="285" y="149"/>
                </a:lnTo>
                <a:lnTo>
                  <a:pt x="285" y="148"/>
                </a:lnTo>
                <a:lnTo>
                  <a:pt x="286" y="146"/>
                </a:lnTo>
                <a:lnTo>
                  <a:pt x="286" y="145"/>
                </a:lnTo>
                <a:lnTo>
                  <a:pt x="288" y="145"/>
                </a:lnTo>
                <a:lnTo>
                  <a:pt x="288" y="143"/>
                </a:lnTo>
                <a:lnTo>
                  <a:pt x="288" y="142"/>
                </a:lnTo>
                <a:lnTo>
                  <a:pt x="289" y="142"/>
                </a:lnTo>
                <a:lnTo>
                  <a:pt x="289" y="141"/>
                </a:lnTo>
                <a:lnTo>
                  <a:pt x="289" y="139"/>
                </a:lnTo>
                <a:lnTo>
                  <a:pt x="291" y="138"/>
                </a:lnTo>
                <a:lnTo>
                  <a:pt x="292" y="136"/>
                </a:lnTo>
                <a:lnTo>
                  <a:pt x="292" y="135"/>
                </a:lnTo>
                <a:lnTo>
                  <a:pt x="292" y="133"/>
                </a:lnTo>
                <a:lnTo>
                  <a:pt x="292" y="132"/>
                </a:lnTo>
                <a:lnTo>
                  <a:pt x="291" y="132"/>
                </a:lnTo>
                <a:lnTo>
                  <a:pt x="292" y="131"/>
                </a:lnTo>
                <a:lnTo>
                  <a:pt x="292" y="129"/>
                </a:lnTo>
                <a:lnTo>
                  <a:pt x="293" y="128"/>
                </a:lnTo>
                <a:lnTo>
                  <a:pt x="293" y="126"/>
                </a:lnTo>
                <a:lnTo>
                  <a:pt x="293" y="125"/>
                </a:lnTo>
                <a:lnTo>
                  <a:pt x="293" y="123"/>
                </a:lnTo>
                <a:lnTo>
                  <a:pt x="292" y="123"/>
                </a:lnTo>
                <a:lnTo>
                  <a:pt x="292" y="122"/>
                </a:lnTo>
                <a:lnTo>
                  <a:pt x="292" y="121"/>
                </a:lnTo>
                <a:lnTo>
                  <a:pt x="292" y="119"/>
                </a:lnTo>
                <a:lnTo>
                  <a:pt x="292" y="118"/>
                </a:lnTo>
                <a:lnTo>
                  <a:pt x="291" y="118"/>
                </a:lnTo>
                <a:lnTo>
                  <a:pt x="289" y="118"/>
                </a:lnTo>
                <a:lnTo>
                  <a:pt x="288" y="118"/>
                </a:lnTo>
                <a:lnTo>
                  <a:pt x="286" y="118"/>
                </a:lnTo>
                <a:lnTo>
                  <a:pt x="286" y="116"/>
                </a:lnTo>
                <a:lnTo>
                  <a:pt x="285" y="116"/>
                </a:lnTo>
                <a:lnTo>
                  <a:pt x="285" y="115"/>
                </a:lnTo>
                <a:lnTo>
                  <a:pt x="283" y="113"/>
                </a:lnTo>
                <a:lnTo>
                  <a:pt x="282" y="113"/>
                </a:lnTo>
                <a:lnTo>
                  <a:pt x="281" y="113"/>
                </a:lnTo>
                <a:lnTo>
                  <a:pt x="279" y="113"/>
                </a:lnTo>
                <a:lnTo>
                  <a:pt x="278" y="112"/>
                </a:lnTo>
                <a:lnTo>
                  <a:pt x="276" y="112"/>
                </a:lnTo>
                <a:lnTo>
                  <a:pt x="275" y="111"/>
                </a:lnTo>
                <a:lnTo>
                  <a:pt x="273" y="111"/>
                </a:lnTo>
                <a:lnTo>
                  <a:pt x="272" y="111"/>
                </a:lnTo>
                <a:lnTo>
                  <a:pt x="271" y="111"/>
                </a:lnTo>
                <a:lnTo>
                  <a:pt x="271" y="109"/>
                </a:lnTo>
                <a:lnTo>
                  <a:pt x="271" y="108"/>
                </a:lnTo>
                <a:lnTo>
                  <a:pt x="271" y="106"/>
                </a:lnTo>
                <a:lnTo>
                  <a:pt x="269" y="105"/>
                </a:lnTo>
                <a:lnTo>
                  <a:pt x="269" y="103"/>
                </a:lnTo>
                <a:lnTo>
                  <a:pt x="268" y="103"/>
                </a:lnTo>
                <a:lnTo>
                  <a:pt x="266" y="103"/>
                </a:lnTo>
                <a:lnTo>
                  <a:pt x="265" y="103"/>
                </a:lnTo>
                <a:lnTo>
                  <a:pt x="265" y="102"/>
                </a:lnTo>
                <a:lnTo>
                  <a:pt x="263" y="102"/>
                </a:lnTo>
                <a:lnTo>
                  <a:pt x="263" y="101"/>
                </a:lnTo>
                <a:lnTo>
                  <a:pt x="263" y="99"/>
                </a:lnTo>
                <a:lnTo>
                  <a:pt x="263" y="98"/>
                </a:lnTo>
                <a:lnTo>
                  <a:pt x="262" y="98"/>
                </a:lnTo>
                <a:lnTo>
                  <a:pt x="262" y="96"/>
                </a:lnTo>
                <a:lnTo>
                  <a:pt x="262" y="95"/>
                </a:lnTo>
                <a:lnTo>
                  <a:pt x="261" y="95"/>
                </a:lnTo>
                <a:lnTo>
                  <a:pt x="261" y="93"/>
                </a:lnTo>
                <a:lnTo>
                  <a:pt x="259" y="93"/>
                </a:lnTo>
                <a:lnTo>
                  <a:pt x="258" y="93"/>
                </a:lnTo>
                <a:lnTo>
                  <a:pt x="256" y="93"/>
                </a:lnTo>
                <a:lnTo>
                  <a:pt x="255" y="93"/>
                </a:lnTo>
                <a:lnTo>
                  <a:pt x="253" y="95"/>
                </a:lnTo>
                <a:lnTo>
                  <a:pt x="252" y="96"/>
                </a:lnTo>
                <a:lnTo>
                  <a:pt x="250" y="96"/>
                </a:lnTo>
                <a:lnTo>
                  <a:pt x="249" y="96"/>
                </a:lnTo>
                <a:lnTo>
                  <a:pt x="248" y="96"/>
                </a:lnTo>
                <a:lnTo>
                  <a:pt x="248" y="98"/>
                </a:lnTo>
                <a:lnTo>
                  <a:pt x="246" y="98"/>
                </a:lnTo>
                <a:lnTo>
                  <a:pt x="246" y="99"/>
                </a:lnTo>
                <a:lnTo>
                  <a:pt x="245" y="101"/>
                </a:lnTo>
                <a:lnTo>
                  <a:pt x="242" y="99"/>
                </a:lnTo>
                <a:lnTo>
                  <a:pt x="240" y="99"/>
                </a:lnTo>
                <a:lnTo>
                  <a:pt x="239" y="98"/>
                </a:lnTo>
                <a:lnTo>
                  <a:pt x="239" y="96"/>
                </a:lnTo>
                <a:lnTo>
                  <a:pt x="238" y="96"/>
                </a:lnTo>
                <a:lnTo>
                  <a:pt x="236" y="95"/>
                </a:lnTo>
                <a:lnTo>
                  <a:pt x="236" y="93"/>
                </a:lnTo>
                <a:lnTo>
                  <a:pt x="235" y="95"/>
                </a:lnTo>
                <a:lnTo>
                  <a:pt x="233" y="95"/>
                </a:lnTo>
                <a:lnTo>
                  <a:pt x="232" y="93"/>
                </a:lnTo>
                <a:lnTo>
                  <a:pt x="230" y="95"/>
                </a:lnTo>
                <a:lnTo>
                  <a:pt x="229" y="95"/>
                </a:lnTo>
                <a:lnTo>
                  <a:pt x="228" y="95"/>
                </a:lnTo>
                <a:lnTo>
                  <a:pt x="226" y="95"/>
                </a:lnTo>
                <a:lnTo>
                  <a:pt x="225" y="95"/>
                </a:lnTo>
                <a:lnTo>
                  <a:pt x="225" y="96"/>
                </a:lnTo>
                <a:lnTo>
                  <a:pt x="225" y="95"/>
                </a:lnTo>
                <a:lnTo>
                  <a:pt x="223" y="95"/>
                </a:lnTo>
                <a:lnTo>
                  <a:pt x="222" y="95"/>
                </a:lnTo>
                <a:lnTo>
                  <a:pt x="220" y="95"/>
                </a:lnTo>
                <a:lnTo>
                  <a:pt x="219" y="95"/>
                </a:lnTo>
                <a:lnTo>
                  <a:pt x="218" y="95"/>
                </a:lnTo>
                <a:lnTo>
                  <a:pt x="216" y="95"/>
                </a:lnTo>
                <a:lnTo>
                  <a:pt x="216" y="93"/>
                </a:lnTo>
                <a:lnTo>
                  <a:pt x="215" y="93"/>
                </a:lnTo>
                <a:lnTo>
                  <a:pt x="213" y="92"/>
                </a:lnTo>
                <a:lnTo>
                  <a:pt x="212" y="92"/>
                </a:lnTo>
                <a:lnTo>
                  <a:pt x="212" y="90"/>
                </a:lnTo>
                <a:lnTo>
                  <a:pt x="212" y="92"/>
                </a:lnTo>
                <a:lnTo>
                  <a:pt x="210" y="92"/>
                </a:lnTo>
                <a:lnTo>
                  <a:pt x="209" y="92"/>
                </a:lnTo>
                <a:lnTo>
                  <a:pt x="208" y="93"/>
                </a:lnTo>
                <a:lnTo>
                  <a:pt x="206" y="92"/>
                </a:lnTo>
                <a:lnTo>
                  <a:pt x="205" y="92"/>
                </a:lnTo>
                <a:lnTo>
                  <a:pt x="203" y="90"/>
                </a:lnTo>
                <a:lnTo>
                  <a:pt x="202" y="90"/>
                </a:lnTo>
                <a:lnTo>
                  <a:pt x="200" y="90"/>
                </a:lnTo>
                <a:lnTo>
                  <a:pt x="199" y="90"/>
                </a:lnTo>
                <a:lnTo>
                  <a:pt x="198" y="90"/>
                </a:lnTo>
                <a:lnTo>
                  <a:pt x="196" y="90"/>
                </a:lnTo>
                <a:lnTo>
                  <a:pt x="195" y="89"/>
                </a:lnTo>
                <a:lnTo>
                  <a:pt x="193" y="89"/>
                </a:lnTo>
                <a:lnTo>
                  <a:pt x="193" y="88"/>
                </a:lnTo>
                <a:lnTo>
                  <a:pt x="192" y="88"/>
                </a:lnTo>
                <a:lnTo>
                  <a:pt x="192" y="86"/>
                </a:lnTo>
                <a:lnTo>
                  <a:pt x="192" y="85"/>
                </a:lnTo>
                <a:lnTo>
                  <a:pt x="190" y="85"/>
                </a:lnTo>
                <a:lnTo>
                  <a:pt x="190" y="83"/>
                </a:lnTo>
                <a:lnTo>
                  <a:pt x="189" y="83"/>
                </a:lnTo>
                <a:lnTo>
                  <a:pt x="188" y="83"/>
                </a:lnTo>
                <a:lnTo>
                  <a:pt x="186" y="82"/>
                </a:lnTo>
                <a:lnTo>
                  <a:pt x="185" y="82"/>
                </a:lnTo>
                <a:lnTo>
                  <a:pt x="183" y="82"/>
                </a:lnTo>
                <a:lnTo>
                  <a:pt x="182" y="83"/>
                </a:lnTo>
                <a:lnTo>
                  <a:pt x="182" y="85"/>
                </a:lnTo>
                <a:lnTo>
                  <a:pt x="180" y="85"/>
                </a:lnTo>
                <a:lnTo>
                  <a:pt x="179" y="85"/>
                </a:lnTo>
                <a:lnTo>
                  <a:pt x="178" y="85"/>
                </a:lnTo>
                <a:lnTo>
                  <a:pt x="178" y="86"/>
                </a:lnTo>
                <a:lnTo>
                  <a:pt x="176" y="86"/>
                </a:lnTo>
                <a:lnTo>
                  <a:pt x="176" y="85"/>
                </a:lnTo>
                <a:lnTo>
                  <a:pt x="175" y="83"/>
                </a:lnTo>
                <a:lnTo>
                  <a:pt x="176" y="83"/>
                </a:lnTo>
                <a:lnTo>
                  <a:pt x="178" y="82"/>
                </a:lnTo>
                <a:lnTo>
                  <a:pt x="176" y="82"/>
                </a:lnTo>
                <a:lnTo>
                  <a:pt x="176" y="80"/>
                </a:lnTo>
                <a:lnTo>
                  <a:pt x="176" y="79"/>
                </a:lnTo>
                <a:lnTo>
                  <a:pt x="176" y="78"/>
                </a:lnTo>
                <a:lnTo>
                  <a:pt x="176" y="76"/>
                </a:lnTo>
                <a:lnTo>
                  <a:pt x="176" y="75"/>
                </a:lnTo>
                <a:lnTo>
                  <a:pt x="175" y="75"/>
                </a:lnTo>
                <a:lnTo>
                  <a:pt x="175" y="73"/>
                </a:lnTo>
                <a:lnTo>
                  <a:pt x="175" y="72"/>
                </a:lnTo>
                <a:lnTo>
                  <a:pt x="175" y="70"/>
                </a:lnTo>
                <a:lnTo>
                  <a:pt x="173" y="70"/>
                </a:lnTo>
                <a:lnTo>
                  <a:pt x="173" y="69"/>
                </a:lnTo>
                <a:lnTo>
                  <a:pt x="173" y="68"/>
                </a:lnTo>
                <a:lnTo>
                  <a:pt x="172" y="68"/>
                </a:lnTo>
                <a:lnTo>
                  <a:pt x="173" y="68"/>
                </a:lnTo>
                <a:lnTo>
                  <a:pt x="173" y="66"/>
                </a:lnTo>
                <a:lnTo>
                  <a:pt x="173" y="65"/>
                </a:lnTo>
                <a:lnTo>
                  <a:pt x="173" y="63"/>
                </a:lnTo>
                <a:lnTo>
                  <a:pt x="173" y="62"/>
                </a:lnTo>
                <a:lnTo>
                  <a:pt x="173" y="60"/>
                </a:lnTo>
                <a:lnTo>
                  <a:pt x="172" y="60"/>
                </a:lnTo>
                <a:lnTo>
                  <a:pt x="172" y="59"/>
                </a:lnTo>
                <a:lnTo>
                  <a:pt x="172" y="58"/>
                </a:lnTo>
                <a:lnTo>
                  <a:pt x="173" y="56"/>
                </a:lnTo>
                <a:lnTo>
                  <a:pt x="172" y="56"/>
                </a:lnTo>
                <a:lnTo>
                  <a:pt x="173" y="55"/>
                </a:lnTo>
                <a:lnTo>
                  <a:pt x="173" y="53"/>
                </a:lnTo>
                <a:lnTo>
                  <a:pt x="173" y="52"/>
                </a:lnTo>
                <a:lnTo>
                  <a:pt x="172" y="52"/>
                </a:lnTo>
                <a:lnTo>
                  <a:pt x="173" y="50"/>
                </a:lnTo>
                <a:lnTo>
                  <a:pt x="173" y="49"/>
                </a:lnTo>
                <a:lnTo>
                  <a:pt x="172" y="49"/>
                </a:lnTo>
                <a:lnTo>
                  <a:pt x="170" y="49"/>
                </a:lnTo>
                <a:lnTo>
                  <a:pt x="170" y="50"/>
                </a:lnTo>
                <a:lnTo>
                  <a:pt x="169" y="50"/>
                </a:lnTo>
                <a:lnTo>
                  <a:pt x="168" y="50"/>
                </a:lnTo>
                <a:lnTo>
                  <a:pt x="166" y="50"/>
                </a:lnTo>
                <a:lnTo>
                  <a:pt x="165" y="50"/>
                </a:lnTo>
                <a:lnTo>
                  <a:pt x="165" y="52"/>
                </a:lnTo>
                <a:lnTo>
                  <a:pt x="163" y="52"/>
                </a:lnTo>
                <a:lnTo>
                  <a:pt x="163" y="50"/>
                </a:lnTo>
                <a:lnTo>
                  <a:pt x="162" y="49"/>
                </a:lnTo>
                <a:lnTo>
                  <a:pt x="162" y="48"/>
                </a:lnTo>
                <a:lnTo>
                  <a:pt x="160" y="48"/>
                </a:lnTo>
                <a:lnTo>
                  <a:pt x="159" y="46"/>
                </a:lnTo>
                <a:lnTo>
                  <a:pt x="158" y="46"/>
                </a:lnTo>
                <a:lnTo>
                  <a:pt x="158" y="45"/>
                </a:lnTo>
                <a:lnTo>
                  <a:pt x="156" y="43"/>
                </a:lnTo>
                <a:lnTo>
                  <a:pt x="156" y="42"/>
                </a:lnTo>
                <a:lnTo>
                  <a:pt x="156" y="40"/>
                </a:lnTo>
                <a:lnTo>
                  <a:pt x="155" y="40"/>
                </a:lnTo>
                <a:lnTo>
                  <a:pt x="153" y="40"/>
                </a:lnTo>
                <a:lnTo>
                  <a:pt x="153" y="39"/>
                </a:lnTo>
                <a:lnTo>
                  <a:pt x="152" y="39"/>
                </a:lnTo>
                <a:lnTo>
                  <a:pt x="152" y="38"/>
                </a:lnTo>
                <a:lnTo>
                  <a:pt x="152" y="36"/>
                </a:lnTo>
                <a:lnTo>
                  <a:pt x="150" y="35"/>
                </a:lnTo>
                <a:lnTo>
                  <a:pt x="150" y="33"/>
                </a:lnTo>
                <a:lnTo>
                  <a:pt x="149" y="33"/>
                </a:lnTo>
                <a:lnTo>
                  <a:pt x="148" y="33"/>
                </a:lnTo>
                <a:lnTo>
                  <a:pt x="148" y="32"/>
                </a:lnTo>
                <a:lnTo>
                  <a:pt x="146" y="32"/>
                </a:lnTo>
                <a:lnTo>
                  <a:pt x="146" y="30"/>
                </a:lnTo>
                <a:lnTo>
                  <a:pt x="145" y="29"/>
                </a:lnTo>
                <a:lnTo>
                  <a:pt x="145" y="28"/>
                </a:lnTo>
                <a:lnTo>
                  <a:pt x="145" y="26"/>
                </a:lnTo>
                <a:lnTo>
                  <a:pt x="145" y="25"/>
                </a:lnTo>
                <a:lnTo>
                  <a:pt x="145" y="23"/>
                </a:lnTo>
                <a:lnTo>
                  <a:pt x="145" y="22"/>
                </a:lnTo>
                <a:lnTo>
                  <a:pt x="143" y="22"/>
                </a:lnTo>
                <a:lnTo>
                  <a:pt x="143" y="20"/>
                </a:lnTo>
                <a:lnTo>
                  <a:pt x="143" y="19"/>
                </a:lnTo>
                <a:lnTo>
                  <a:pt x="143" y="18"/>
                </a:lnTo>
                <a:lnTo>
                  <a:pt x="143" y="16"/>
                </a:lnTo>
                <a:lnTo>
                  <a:pt x="143" y="15"/>
                </a:lnTo>
                <a:lnTo>
                  <a:pt x="143" y="13"/>
                </a:lnTo>
                <a:lnTo>
                  <a:pt x="142" y="12"/>
                </a:lnTo>
                <a:lnTo>
                  <a:pt x="142" y="10"/>
                </a:lnTo>
                <a:lnTo>
                  <a:pt x="140" y="10"/>
                </a:lnTo>
                <a:lnTo>
                  <a:pt x="140" y="9"/>
                </a:lnTo>
                <a:lnTo>
                  <a:pt x="139" y="8"/>
                </a:lnTo>
                <a:lnTo>
                  <a:pt x="138" y="6"/>
                </a:lnTo>
                <a:lnTo>
                  <a:pt x="136" y="6"/>
                </a:lnTo>
                <a:lnTo>
                  <a:pt x="136" y="5"/>
                </a:lnTo>
                <a:lnTo>
                  <a:pt x="135" y="5"/>
                </a:lnTo>
                <a:lnTo>
                  <a:pt x="135" y="3"/>
                </a:lnTo>
                <a:lnTo>
                  <a:pt x="133" y="2"/>
                </a:lnTo>
                <a:lnTo>
                  <a:pt x="133" y="0"/>
                </a:lnTo>
                <a:lnTo>
                  <a:pt x="132" y="0"/>
                </a:lnTo>
                <a:lnTo>
                  <a:pt x="130" y="0"/>
                </a:lnTo>
                <a:lnTo>
                  <a:pt x="129" y="0"/>
                </a:lnTo>
                <a:lnTo>
                  <a:pt x="128" y="0"/>
                </a:lnTo>
                <a:lnTo>
                  <a:pt x="128" y="2"/>
                </a:lnTo>
                <a:lnTo>
                  <a:pt x="126" y="2"/>
                </a:lnTo>
                <a:lnTo>
                  <a:pt x="125" y="3"/>
                </a:lnTo>
                <a:lnTo>
                  <a:pt x="125" y="5"/>
                </a:lnTo>
                <a:lnTo>
                  <a:pt x="123" y="5"/>
                </a:lnTo>
                <a:lnTo>
                  <a:pt x="123" y="6"/>
                </a:lnTo>
                <a:lnTo>
                  <a:pt x="123" y="8"/>
                </a:lnTo>
                <a:lnTo>
                  <a:pt x="123" y="9"/>
                </a:lnTo>
                <a:lnTo>
                  <a:pt x="122" y="9"/>
                </a:lnTo>
                <a:lnTo>
                  <a:pt x="122" y="10"/>
                </a:lnTo>
                <a:lnTo>
                  <a:pt x="120" y="10"/>
                </a:lnTo>
                <a:lnTo>
                  <a:pt x="119" y="12"/>
                </a:lnTo>
                <a:lnTo>
                  <a:pt x="119" y="13"/>
                </a:lnTo>
                <a:lnTo>
                  <a:pt x="118" y="13"/>
                </a:lnTo>
                <a:lnTo>
                  <a:pt x="116" y="13"/>
                </a:lnTo>
                <a:lnTo>
                  <a:pt x="116" y="15"/>
                </a:lnTo>
                <a:lnTo>
                  <a:pt x="115" y="15"/>
                </a:lnTo>
                <a:lnTo>
                  <a:pt x="115" y="16"/>
                </a:lnTo>
                <a:lnTo>
                  <a:pt x="116" y="16"/>
                </a:lnTo>
                <a:lnTo>
                  <a:pt x="116" y="18"/>
                </a:lnTo>
                <a:lnTo>
                  <a:pt x="116" y="19"/>
                </a:lnTo>
                <a:lnTo>
                  <a:pt x="118" y="19"/>
                </a:lnTo>
                <a:lnTo>
                  <a:pt x="118" y="20"/>
                </a:lnTo>
                <a:lnTo>
                  <a:pt x="119" y="20"/>
                </a:lnTo>
                <a:lnTo>
                  <a:pt x="120" y="22"/>
                </a:lnTo>
                <a:lnTo>
                  <a:pt x="120" y="23"/>
                </a:lnTo>
                <a:lnTo>
                  <a:pt x="119" y="23"/>
                </a:lnTo>
                <a:lnTo>
                  <a:pt x="119" y="25"/>
                </a:lnTo>
                <a:lnTo>
                  <a:pt x="119" y="26"/>
                </a:lnTo>
                <a:lnTo>
                  <a:pt x="119" y="28"/>
                </a:lnTo>
                <a:lnTo>
                  <a:pt x="119" y="29"/>
                </a:lnTo>
                <a:lnTo>
                  <a:pt x="120" y="29"/>
                </a:lnTo>
                <a:lnTo>
                  <a:pt x="120" y="30"/>
                </a:lnTo>
                <a:lnTo>
                  <a:pt x="120" y="32"/>
                </a:lnTo>
                <a:lnTo>
                  <a:pt x="120" y="33"/>
                </a:lnTo>
                <a:lnTo>
                  <a:pt x="120" y="35"/>
                </a:lnTo>
                <a:lnTo>
                  <a:pt x="120" y="36"/>
                </a:lnTo>
                <a:lnTo>
                  <a:pt x="122" y="38"/>
                </a:lnTo>
                <a:lnTo>
                  <a:pt x="123" y="39"/>
                </a:lnTo>
                <a:lnTo>
                  <a:pt x="125" y="39"/>
                </a:lnTo>
                <a:lnTo>
                  <a:pt x="126" y="39"/>
                </a:lnTo>
                <a:lnTo>
                  <a:pt x="126" y="38"/>
                </a:lnTo>
                <a:lnTo>
                  <a:pt x="128" y="38"/>
                </a:lnTo>
                <a:lnTo>
                  <a:pt x="128" y="39"/>
                </a:lnTo>
                <a:lnTo>
                  <a:pt x="128" y="40"/>
                </a:lnTo>
                <a:lnTo>
                  <a:pt x="129" y="40"/>
                </a:lnTo>
                <a:lnTo>
                  <a:pt x="129" y="42"/>
                </a:lnTo>
                <a:lnTo>
                  <a:pt x="130" y="42"/>
                </a:lnTo>
                <a:lnTo>
                  <a:pt x="130" y="43"/>
                </a:lnTo>
                <a:lnTo>
                  <a:pt x="132" y="43"/>
                </a:lnTo>
                <a:lnTo>
                  <a:pt x="132" y="45"/>
                </a:lnTo>
                <a:lnTo>
                  <a:pt x="132" y="46"/>
                </a:lnTo>
                <a:lnTo>
                  <a:pt x="130" y="48"/>
                </a:lnTo>
                <a:lnTo>
                  <a:pt x="129" y="48"/>
                </a:lnTo>
                <a:lnTo>
                  <a:pt x="128" y="48"/>
                </a:lnTo>
                <a:lnTo>
                  <a:pt x="128" y="49"/>
                </a:lnTo>
                <a:lnTo>
                  <a:pt x="126" y="50"/>
                </a:lnTo>
                <a:lnTo>
                  <a:pt x="126" y="52"/>
                </a:lnTo>
                <a:lnTo>
                  <a:pt x="126" y="53"/>
                </a:lnTo>
                <a:lnTo>
                  <a:pt x="126" y="55"/>
                </a:lnTo>
                <a:lnTo>
                  <a:pt x="125" y="55"/>
                </a:lnTo>
                <a:lnTo>
                  <a:pt x="125" y="56"/>
                </a:lnTo>
                <a:lnTo>
                  <a:pt x="123" y="56"/>
                </a:lnTo>
                <a:lnTo>
                  <a:pt x="123" y="58"/>
                </a:lnTo>
                <a:lnTo>
                  <a:pt x="123" y="59"/>
                </a:lnTo>
                <a:lnTo>
                  <a:pt x="123" y="60"/>
                </a:lnTo>
                <a:lnTo>
                  <a:pt x="125" y="62"/>
                </a:lnTo>
                <a:lnTo>
                  <a:pt x="125" y="63"/>
                </a:lnTo>
                <a:lnTo>
                  <a:pt x="125" y="66"/>
                </a:lnTo>
                <a:lnTo>
                  <a:pt x="125" y="68"/>
                </a:lnTo>
                <a:lnTo>
                  <a:pt x="126" y="69"/>
                </a:lnTo>
                <a:lnTo>
                  <a:pt x="126" y="70"/>
                </a:lnTo>
                <a:lnTo>
                  <a:pt x="126" y="72"/>
                </a:lnTo>
                <a:lnTo>
                  <a:pt x="125" y="73"/>
                </a:lnTo>
                <a:lnTo>
                  <a:pt x="126" y="73"/>
                </a:lnTo>
                <a:lnTo>
                  <a:pt x="126" y="75"/>
                </a:lnTo>
                <a:lnTo>
                  <a:pt x="126" y="76"/>
                </a:lnTo>
                <a:lnTo>
                  <a:pt x="126" y="78"/>
                </a:lnTo>
                <a:lnTo>
                  <a:pt x="126" y="79"/>
                </a:lnTo>
                <a:lnTo>
                  <a:pt x="128" y="80"/>
                </a:lnTo>
                <a:lnTo>
                  <a:pt x="128" y="82"/>
                </a:lnTo>
                <a:lnTo>
                  <a:pt x="128" y="85"/>
                </a:lnTo>
                <a:lnTo>
                  <a:pt x="129" y="85"/>
                </a:lnTo>
                <a:lnTo>
                  <a:pt x="130" y="85"/>
                </a:lnTo>
                <a:lnTo>
                  <a:pt x="130" y="86"/>
                </a:lnTo>
                <a:lnTo>
                  <a:pt x="129" y="86"/>
                </a:lnTo>
                <a:lnTo>
                  <a:pt x="128" y="86"/>
                </a:lnTo>
                <a:lnTo>
                  <a:pt x="126" y="86"/>
                </a:lnTo>
                <a:lnTo>
                  <a:pt x="126" y="88"/>
                </a:lnTo>
                <a:lnTo>
                  <a:pt x="125" y="88"/>
                </a:lnTo>
                <a:lnTo>
                  <a:pt x="125" y="89"/>
                </a:lnTo>
                <a:lnTo>
                  <a:pt x="126" y="90"/>
                </a:lnTo>
                <a:lnTo>
                  <a:pt x="126" y="92"/>
                </a:lnTo>
                <a:lnTo>
                  <a:pt x="126" y="93"/>
                </a:lnTo>
                <a:lnTo>
                  <a:pt x="125" y="93"/>
                </a:lnTo>
                <a:lnTo>
                  <a:pt x="123" y="93"/>
                </a:lnTo>
                <a:lnTo>
                  <a:pt x="122" y="93"/>
                </a:lnTo>
                <a:lnTo>
                  <a:pt x="120" y="95"/>
                </a:lnTo>
                <a:lnTo>
                  <a:pt x="119" y="96"/>
                </a:lnTo>
                <a:lnTo>
                  <a:pt x="118" y="96"/>
                </a:lnTo>
                <a:lnTo>
                  <a:pt x="116" y="96"/>
                </a:lnTo>
                <a:lnTo>
                  <a:pt x="116" y="95"/>
                </a:lnTo>
                <a:lnTo>
                  <a:pt x="115" y="93"/>
                </a:lnTo>
                <a:lnTo>
                  <a:pt x="113" y="95"/>
                </a:lnTo>
                <a:lnTo>
                  <a:pt x="115" y="96"/>
                </a:lnTo>
                <a:lnTo>
                  <a:pt x="113" y="96"/>
                </a:lnTo>
                <a:lnTo>
                  <a:pt x="113" y="98"/>
                </a:lnTo>
                <a:lnTo>
                  <a:pt x="112" y="98"/>
                </a:lnTo>
                <a:lnTo>
                  <a:pt x="110" y="98"/>
                </a:lnTo>
                <a:lnTo>
                  <a:pt x="110" y="99"/>
                </a:lnTo>
                <a:lnTo>
                  <a:pt x="109" y="101"/>
                </a:lnTo>
                <a:lnTo>
                  <a:pt x="110" y="101"/>
                </a:lnTo>
                <a:lnTo>
                  <a:pt x="112" y="101"/>
                </a:lnTo>
                <a:lnTo>
                  <a:pt x="113" y="102"/>
                </a:lnTo>
                <a:lnTo>
                  <a:pt x="115" y="103"/>
                </a:lnTo>
                <a:lnTo>
                  <a:pt x="116" y="103"/>
                </a:lnTo>
                <a:lnTo>
                  <a:pt x="116" y="105"/>
                </a:lnTo>
                <a:lnTo>
                  <a:pt x="118" y="105"/>
                </a:lnTo>
                <a:lnTo>
                  <a:pt x="118" y="106"/>
                </a:lnTo>
                <a:lnTo>
                  <a:pt x="118" y="108"/>
                </a:lnTo>
                <a:lnTo>
                  <a:pt x="119" y="108"/>
                </a:lnTo>
                <a:lnTo>
                  <a:pt x="120" y="111"/>
                </a:lnTo>
                <a:lnTo>
                  <a:pt x="122" y="112"/>
                </a:lnTo>
                <a:lnTo>
                  <a:pt x="122" y="113"/>
                </a:lnTo>
                <a:lnTo>
                  <a:pt x="123" y="115"/>
                </a:lnTo>
                <a:lnTo>
                  <a:pt x="125" y="119"/>
                </a:lnTo>
                <a:lnTo>
                  <a:pt x="125" y="121"/>
                </a:lnTo>
                <a:lnTo>
                  <a:pt x="126" y="121"/>
                </a:lnTo>
                <a:lnTo>
                  <a:pt x="128" y="121"/>
                </a:lnTo>
                <a:lnTo>
                  <a:pt x="129" y="122"/>
                </a:lnTo>
                <a:lnTo>
                  <a:pt x="128" y="122"/>
                </a:lnTo>
                <a:lnTo>
                  <a:pt x="128" y="125"/>
                </a:lnTo>
                <a:lnTo>
                  <a:pt x="128" y="126"/>
                </a:lnTo>
                <a:lnTo>
                  <a:pt x="128" y="128"/>
                </a:lnTo>
                <a:lnTo>
                  <a:pt x="126" y="129"/>
                </a:lnTo>
                <a:lnTo>
                  <a:pt x="125" y="129"/>
                </a:lnTo>
                <a:lnTo>
                  <a:pt x="123" y="129"/>
                </a:lnTo>
                <a:lnTo>
                  <a:pt x="122" y="129"/>
                </a:lnTo>
                <a:lnTo>
                  <a:pt x="120" y="129"/>
                </a:lnTo>
                <a:lnTo>
                  <a:pt x="120" y="131"/>
                </a:lnTo>
                <a:lnTo>
                  <a:pt x="120" y="132"/>
                </a:lnTo>
                <a:lnTo>
                  <a:pt x="122" y="132"/>
                </a:lnTo>
                <a:lnTo>
                  <a:pt x="123" y="133"/>
                </a:lnTo>
                <a:lnTo>
                  <a:pt x="125" y="135"/>
                </a:lnTo>
                <a:lnTo>
                  <a:pt x="125" y="136"/>
                </a:lnTo>
                <a:lnTo>
                  <a:pt x="125" y="138"/>
                </a:lnTo>
                <a:lnTo>
                  <a:pt x="126" y="138"/>
                </a:lnTo>
                <a:lnTo>
                  <a:pt x="126" y="139"/>
                </a:lnTo>
                <a:lnTo>
                  <a:pt x="126" y="141"/>
                </a:lnTo>
                <a:lnTo>
                  <a:pt x="128" y="141"/>
                </a:lnTo>
                <a:lnTo>
                  <a:pt x="126" y="141"/>
                </a:lnTo>
                <a:lnTo>
                  <a:pt x="126" y="142"/>
                </a:lnTo>
                <a:lnTo>
                  <a:pt x="125" y="143"/>
                </a:lnTo>
                <a:lnTo>
                  <a:pt x="123" y="143"/>
                </a:lnTo>
                <a:lnTo>
                  <a:pt x="122" y="143"/>
                </a:lnTo>
                <a:lnTo>
                  <a:pt x="120" y="145"/>
                </a:lnTo>
                <a:lnTo>
                  <a:pt x="119" y="146"/>
                </a:lnTo>
                <a:lnTo>
                  <a:pt x="118" y="148"/>
                </a:lnTo>
                <a:lnTo>
                  <a:pt x="118" y="149"/>
                </a:lnTo>
                <a:lnTo>
                  <a:pt x="116" y="149"/>
                </a:lnTo>
                <a:lnTo>
                  <a:pt x="116" y="151"/>
                </a:lnTo>
                <a:lnTo>
                  <a:pt x="118" y="152"/>
                </a:lnTo>
                <a:lnTo>
                  <a:pt x="118" y="153"/>
                </a:lnTo>
                <a:lnTo>
                  <a:pt x="118" y="155"/>
                </a:lnTo>
                <a:lnTo>
                  <a:pt x="119" y="155"/>
                </a:lnTo>
                <a:lnTo>
                  <a:pt x="119" y="156"/>
                </a:lnTo>
                <a:lnTo>
                  <a:pt x="120" y="156"/>
                </a:lnTo>
                <a:lnTo>
                  <a:pt x="120" y="158"/>
                </a:lnTo>
                <a:lnTo>
                  <a:pt x="122" y="159"/>
                </a:lnTo>
                <a:lnTo>
                  <a:pt x="123" y="159"/>
                </a:lnTo>
                <a:lnTo>
                  <a:pt x="123" y="161"/>
                </a:lnTo>
                <a:lnTo>
                  <a:pt x="123" y="162"/>
                </a:lnTo>
                <a:lnTo>
                  <a:pt x="125" y="163"/>
                </a:lnTo>
                <a:lnTo>
                  <a:pt x="125" y="165"/>
                </a:lnTo>
                <a:lnTo>
                  <a:pt x="126" y="166"/>
                </a:lnTo>
                <a:lnTo>
                  <a:pt x="125" y="168"/>
                </a:lnTo>
                <a:lnTo>
                  <a:pt x="123" y="169"/>
                </a:lnTo>
                <a:lnTo>
                  <a:pt x="122" y="168"/>
                </a:lnTo>
                <a:lnTo>
                  <a:pt x="120" y="168"/>
                </a:lnTo>
                <a:lnTo>
                  <a:pt x="120" y="169"/>
                </a:lnTo>
                <a:lnTo>
                  <a:pt x="119" y="169"/>
                </a:lnTo>
                <a:lnTo>
                  <a:pt x="119" y="168"/>
                </a:lnTo>
                <a:lnTo>
                  <a:pt x="118" y="168"/>
                </a:lnTo>
                <a:lnTo>
                  <a:pt x="116" y="168"/>
                </a:lnTo>
                <a:lnTo>
                  <a:pt x="116" y="166"/>
                </a:lnTo>
                <a:lnTo>
                  <a:pt x="115" y="166"/>
                </a:lnTo>
                <a:lnTo>
                  <a:pt x="113" y="166"/>
                </a:lnTo>
                <a:lnTo>
                  <a:pt x="113" y="168"/>
                </a:lnTo>
                <a:lnTo>
                  <a:pt x="115" y="168"/>
                </a:lnTo>
                <a:lnTo>
                  <a:pt x="113" y="169"/>
                </a:lnTo>
                <a:lnTo>
                  <a:pt x="113" y="171"/>
                </a:lnTo>
                <a:lnTo>
                  <a:pt x="112" y="171"/>
                </a:lnTo>
                <a:lnTo>
                  <a:pt x="112" y="172"/>
                </a:lnTo>
                <a:lnTo>
                  <a:pt x="112" y="173"/>
                </a:lnTo>
                <a:lnTo>
                  <a:pt x="112" y="175"/>
                </a:lnTo>
                <a:lnTo>
                  <a:pt x="112" y="176"/>
                </a:lnTo>
                <a:lnTo>
                  <a:pt x="110" y="176"/>
                </a:lnTo>
                <a:lnTo>
                  <a:pt x="109" y="176"/>
                </a:lnTo>
                <a:lnTo>
                  <a:pt x="107" y="176"/>
                </a:lnTo>
                <a:lnTo>
                  <a:pt x="106" y="176"/>
                </a:lnTo>
                <a:lnTo>
                  <a:pt x="106" y="175"/>
                </a:lnTo>
                <a:lnTo>
                  <a:pt x="105" y="175"/>
                </a:lnTo>
                <a:lnTo>
                  <a:pt x="105" y="173"/>
                </a:lnTo>
                <a:lnTo>
                  <a:pt x="103" y="173"/>
                </a:lnTo>
                <a:lnTo>
                  <a:pt x="102" y="173"/>
                </a:lnTo>
                <a:lnTo>
                  <a:pt x="100" y="172"/>
                </a:lnTo>
                <a:lnTo>
                  <a:pt x="99" y="171"/>
                </a:lnTo>
                <a:lnTo>
                  <a:pt x="97" y="171"/>
                </a:lnTo>
                <a:lnTo>
                  <a:pt x="97" y="169"/>
                </a:lnTo>
                <a:lnTo>
                  <a:pt x="96" y="169"/>
                </a:lnTo>
                <a:lnTo>
                  <a:pt x="95" y="169"/>
                </a:lnTo>
                <a:lnTo>
                  <a:pt x="95" y="168"/>
                </a:lnTo>
                <a:lnTo>
                  <a:pt x="93" y="168"/>
                </a:lnTo>
                <a:lnTo>
                  <a:pt x="92" y="168"/>
                </a:lnTo>
                <a:lnTo>
                  <a:pt x="90" y="168"/>
                </a:lnTo>
                <a:lnTo>
                  <a:pt x="89" y="168"/>
                </a:lnTo>
                <a:lnTo>
                  <a:pt x="87" y="169"/>
                </a:lnTo>
                <a:lnTo>
                  <a:pt x="87" y="171"/>
                </a:lnTo>
                <a:lnTo>
                  <a:pt x="86" y="171"/>
                </a:lnTo>
                <a:lnTo>
                  <a:pt x="85" y="171"/>
                </a:lnTo>
                <a:lnTo>
                  <a:pt x="85" y="172"/>
                </a:lnTo>
                <a:lnTo>
                  <a:pt x="83" y="172"/>
                </a:lnTo>
                <a:lnTo>
                  <a:pt x="82" y="172"/>
                </a:lnTo>
                <a:lnTo>
                  <a:pt x="82" y="173"/>
                </a:lnTo>
                <a:lnTo>
                  <a:pt x="80" y="173"/>
                </a:lnTo>
                <a:lnTo>
                  <a:pt x="80" y="175"/>
                </a:lnTo>
                <a:lnTo>
                  <a:pt x="79" y="175"/>
                </a:lnTo>
                <a:lnTo>
                  <a:pt x="79" y="176"/>
                </a:lnTo>
                <a:lnTo>
                  <a:pt x="77" y="176"/>
                </a:lnTo>
                <a:lnTo>
                  <a:pt x="76" y="178"/>
                </a:lnTo>
                <a:lnTo>
                  <a:pt x="75" y="178"/>
                </a:lnTo>
                <a:lnTo>
                  <a:pt x="75" y="179"/>
                </a:lnTo>
                <a:lnTo>
                  <a:pt x="73" y="179"/>
                </a:lnTo>
                <a:lnTo>
                  <a:pt x="72" y="181"/>
                </a:lnTo>
                <a:lnTo>
                  <a:pt x="70" y="179"/>
                </a:lnTo>
                <a:lnTo>
                  <a:pt x="69" y="179"/>
                </a:lnTo>
                <a:lnTo>
                  <a:pt x="67" y="179"/>
                </a:lnTo>
                <a:lnTo>
                  <a:pt x="66" y="179"/>
                </a:lnTo>
                <a:lnTo>
                  <a:pt x="65" y="179"/>
                </a:lnTo>
                <a:lnTo>
                  <a:pt x="63" y="179"/>
                </a:lnTo>
                <a:lnTo>
                  <a:pt x="63" y="181"/>
                </a:lnTo>
                <a:lnTo>
                  <a:pt x="62" y="181"/>
                </a:lnTo>
                <a:lnTo>
                  <a:pt x="60" y="181"/>
                </a:lnTo>
                <a:lnTo>
                  <a:pt x="62" y="181"/>
                </a:lnTo>
                <a:lnTo>
                  <a:pt x="60" y="181"/>
                </a:lnTo>
                <a:lnTo>
                  <a:pt x="62" y="182"/>
                </a:lnTo>
                <a:lnTo>
                  <a:pt x="60" y="182"/>
                </a:lnTo>
                <a:lnTo>
                  <a:pt x="60" y="183"/>
                </a:lnTo>
                <a:lnTo>
                  <a:pt x="59" y="185"/>
                </a:lnTo>
                <a:lnTo>
                  <a:pt x="59" y="186"/>
                </a:lnTo>
                <a:lnTo>
                  <a:pt x="59" y="188"/>
                </a:lnTo>
                <a:lnTo>
                  <a:pt x="60" y="189"/>
                </a:lnTo>
                <a:lnTo>
                  <a:pt x="60" y="191"/>
                </a:lnTo>
                <a:lnTo>
                  <a:pt x="60" y="192"/>
                </a:lnTo>
                <a:lnTo>
                  <a:pt x="62" y="192"/>
                </a:lnTo>
                <a:lnTo>
                  <a:pt x="63" y="192"/>
                </a:lnTo>
                <a:lnTo>
                  <a:pt x="63" y="193"/>
                </a:lnTo>
                <a:lnTo>
                  <a:pt x="63" y="195"/>
                </a:lnTo>
                <a:lnTo>
                  <a:pt x="62" y="195"/>
                </a:lnTo>
                <a:lnTo>
                  <a:pt x="60" y="195"/>
                </a:lnTo>
                <a:lnTo>
                  <a:pt x="59" y="195"/>
                </a:lnTo>
                <a:lnTo>
                  <a:pt x="59" y="196"/>
                </a:lnTo>
                <a:lnTo>
                  <a:pt x="60" y="196"/>
                </a:lnTo>
                <a:lnTo>
                  <a:pt x="60" y="198"/>
                </a:lnTo>
                <a:lnTo>
                  <a:pt x="60" y="199"/>
                </a:lnTo>
                <a:lnTo>
                  <a:pt x="62" y="199"/>
                </a:lnTo>
                <a:lnTo>
                  <a:pt x="62" y="201"/>
                </a:lnTo>
                <a:lnTo>
                  <a:pt x="63" y="201"/>
                </a:lnTo>
                <a:lnTo>
                  <a:pt x="63" y="202"/>
                </a:lnTo>
                <a:lnTo>
                  <a:pt x="65" y="202"/>
                </a:lnTo>
                <a:lnTo>
                  <a:pt x="65" y="203"/>
                </a:lnTo>
                <a:lnTo>
                  <a:pt x="65" y="205"/>
                </a:lnTo>
                <a:lnTo>
                  <a:pt x="65" y="206"/>
                </a:lnTo>
                <a:lnTo>
                  <a:pt x="63" y="206"/>
                </a:lnTo>
                <a:lnTo>
                  <a:pt x="63" y="208"/>
                </a:lnTo>
                <a:lnTo>
                  <a:pt x="63" y="209"/>
                </a:lnTo>
                <a:lnTo>
                  <a:pt x="65" y="209"/>
                </a:lnTo>
                <a:lnTo>
                  <a:pt x="65" y="211"/>
                </a:lnTo>
                <a:lnTo>
                  <a:pt x="66" y="211"/>
                </a:lnTo>
                <a:lnTo>
                  <a:pt x="66" y="212"/>
                </a:lnTo>
                <a:lnTo>
                  <a:pt x="67" y="212"/>
                </a:lnTo>
                <a:lnTo>
                  <a:pt x="67" y="213"/>
                </a:lnTo>
                <a:lnTo>
                  <a:pt x="69" y="215"/>
                </a:lnTo>
                <a:lnTo>
                  <a:pt x="70" y="215"/>
                </a:lnTo>
                <a:lnTo>
                  <a:pt x="72" y="216"/>
                </a:lnTo>
                <a:lnTo>
                  <a:pt x="73" y="218"/>
                </a:lnTo>
                <a:lnTo>
                  <a:pt x="73" y="219"/>
                </a:lnTo>
                <a:lnTo>
                  <a:pt x="75" y="219"/>
                </a:lnTo>
                <a:lnTo>
                  <a:pt x="75" y="221"/>
                </a:lnTo>
                <a:lnTo>
                  <a:pt x="75" y="222"/>
                </a:lnTo>
                <a:lnTo>
                  <a:pt x="76" y="222"/>
                </a:lnTo>
                <a:lnTo>
                  <a:pt x="77" y="222"/>
                </a:lnTo>
                <a:lnTo>
                  <a:pt x="79" y="222"/>
                </a:lnTo>
                <a:lnTo>
                  <a:pt x="79" y="221"/>
                </a:lnTo>
                <a:lnTo>
                  <a:pt x="80" y="221"/>
                </a:lnTo>
                <a:lnTo>
                  <a:pt x="80" y="222"/>
                </a:lnTo>
                <a:lnTo>
                  <a:pt x="82" y="222"/>
                </a:lnTo>
                <a:lnTo>
                  <a:pt x="83" y="222"/>
                </a:lnTo>
                <a:lnTo>
                  <a:pt x="85" y="222"/>
                </a:lnTo>
                <a:lnTo>
                  <a:pt x="86" y="222"/>
                </a:lnTo>
                <a:lnTo>
                  <a:pt x="86" y="223"/>
                </a:lnTo>
                <a:lnTo>
                  <a:pt x="86" y="225"/>
                </a:lnTo>
                <a:lnTo>
                  <a:pt x="86" y="226"/>
                </a:lnTo>
                <a:lnTo>
                  <a:pt x="87" y="228"/>
                </a:lnTo>
                <a:lnTo>
                  <a:pt x="89" y="229"/>
                </a:lnTo>
                <a:lnTo>
                  <a:pt x="90" y="231"/>
                </a:lnTo>
                <a:lnTo>
                  <a:pt x="90" y="232"/>
                </a:lnTo>
                <a:lnTo>
                  <a:pt x="92" y="232"/>
                </a:lnTo>
                <a:lnTo>
                  <a:pt x="93" y="232"/>
                </a:lnTo>
                <a:lnTo>
                  <a:pt x="93" y="233"/>
                </a:lnTo>
                <a:lnTo>
                  <a:pt x="95" y="233"/>
                </a:lnTo>
                <a:lnTo>
                  <a:pt x="96" y="233"/>
                </a:lnTo>
                <a:lnTo>
                  <a:pt x="96" y="235"/>
                </a:lnTo>
                <a:lnTo>
                  <a:pt x="97" y="235"/>
                </a:lnTo>
                <a:lnTo>
                  <a:pt x="99" y="235"/>
                </a:lnTo>
                <a:lnTo>
                  <a:pt x="99" y="233"/>
                </a:lnTo>
                <a:lnTo>
                  <a:pt x="100" y="233"/>
                </a:lnTo>
                <a:lnTo>
                  <a:pt x="100" y="235"/>
                </a:lnTo>
                <a:lnTo>
                  <a:pt x="102" y="235"/>
                </a:lnTo>
                <a:lnTo>
                  <a:pt x="102" y="236"/>
                </a:lnTo>
                <a:lnTo>
                  <a:pt x="103" y="236"/>
                </a:lnTo>
                <a:lnTo>
                  <a:pt x="103" y="238"/>
                </a:lnTo>
                <a:lnTo>
                  <a:pt x="105" y="238"/>
                </a:lnTo>
                <a:lnTo>
                  <a:pt x="105" y="239"/>
                </a:lnTo>
                <a:lnTo>
                  <a:pt x="106" y="239"/>
                </a:lnTo>
                <a:lnTo>
                  <a:pt x="106" y="238"/>
                </a:lnTo>
                <a:lnTo>
                  <a:pt x="107" y="238"/>
                </a:lnTo>
                <a:lnTo>
                  <a:pt x="109" y="238"/>
                </a:lnTo>
                <a:lnTo>
                  <a:pt x="110" y="239"/>
                </a:lnTo>
                <a:lnTo>
                  <a:pt x="110" y="241"/>
                </a:lnTo>
                <a:lnTo>
                  <a:pt x="110" y="242"/>
                </a:lnTo>
                <a:lnTo>
                  <a:pt x="110" y="244"/>
                </a:lnTo>
                <a:lnTo>
                  <a:pt x="112" y="244"/>
                </a:lnTo>
                <a:lnTo>
                  <a:pt x="112" y="245"/>
                </a:lnTo>
                <a:lnTo>
                  <a:pt x="112" y="246"/>
                </a:lnTo>
                <a:lnTo>
                  <a:pt x="113" y="246"/>
                </a:lnTo>
                <a:lnTo>
                  <a:pt x="113" y="248"/>
                </a:lnTo>
                <a:lnTo>
                  <a:pt x="112" y="248"/>
                </a:lnTo>
                <a:lnTo>
                  <a:pt x="112" y="249"/>
                </a:lnTo>
                <a:lnTo>
                  <a:pt x="112" y="251"/>
                </a:lnTo>
                <a:lnTo>
                  <a:pt x="112" y="252"/>
                </a:lnTo>
                <a:lnTo>
                  <a:pt x="110" y="252"/>
                </a:lnTo>
                <a:lnTo>
                  <a:pt x="109" y="254"/>
                </a:lnTo>
                <a:lnTo>
                  <a:pt x="107" y="254"/>
                </a:lnTo>
                <a:lnTo>
                  <a:pt x="107" y="255"/>
                </a:lnTo>
                <a:lnTo>
                  <a:pt x="107" y="256"/>
                </a:lnTo>
                <a:lnTo>
                  <a:pt x="106" y="256"/>
                </a:lnTo>
                <a:lnTo>
                  <a:pt x="105" y="256"/>
                </a:lnTo>
                <a:lnTo>
                  <a:pt x="103" y="256"/>
                </a:lnTo>
                <a:lnTo>
                  <a:pt x="103" y="258"/>
                </a:lnTo>
                <a:lnTo>
                  <a:pt x="102" y="258"/>
                </a:lnTo>
                <a:lnTo>
                  <a:pt x="102" y="259"/>
                </a:lnTo>
                <a:lnTo>
                  <a:pt x="102" y="261"/>
                </a:lnTo>
                <a:lnTo>
                  <a:pt x="100" y="262"/>
                </a:lnTo>
                <a:lnTo>
                  <a:pt x="100" y="264"/>
                </a:lnTo>
                <a:lnTo>
                  <a:pt x="99" y="264"/>
                </a:lnTo>
                <a:lnTo>
                  <a:pt x="97" y="264"/>
                </a:lnTo>
                <a:lnTo>
                  <a:pt x="97" y="265"/>
                </a:lnTo>
                <a:lnTo>
                  <a:pt x="96" y="265"/>
                </a:lnTo>
                <a:lnTo>
                  <a:pt x="95" y="265"/>
                </a:lnTo>
                <a:lnTo>
                  <a:pt x="95" y="266"/>
                </a:lnTo>
                <a:lnTo>
                  <a:pt x="93" y="266"/>
                </a:lnTo>
                <a:lnTo>
                  <a:pt x="92" y="268"/>
                </a:lnTo>
                <a:lnTo>
                  <a:pt x="90" y="269"/>
                </a:lnTo>
                <a:lnTo>
                  <a:pt x="90" y="271"/>
                </a:lnTo>
                <a:lnTo>
                  <a:pt x="90" y="272"/>
                </a:lnTo>
                <a:lnTo>
                  <a:pt x="89" y="272"/>
                </a:lnTo>
                <a:lnTo>
                  <a:pt x="87" y="274"/>
                </a:lnTo>
                <a:lnTo>
                  <a:pt x="86" y="274"/>
                </a:lnTo>
                <a:lnTo>
                  <a:pt x="85" y="274"/>
                </a:lnTo>
                <a:lnTo>
                  <a:pt x="83" y="274"/>
                </a:lnTo>
                <a:lnTo>
                  <a:pt x="83" y="275"/>
                </a:lnTo>
                <a:lnTo>
                  <a:pt x="83" y="276"/>
                </a:lnTo>
                <a:lnTo>
                  <a:pt x="83" y="278"/>
                </a:lnTo>
                <a:lnTo>
                  <a:pt x="83" y="279"/>
                </a:lnTo>
                <a:lnTo>
                  <a:pt x="82" y="279"/>
                </a:lnTo>
                <a:lnTo>
                  <a:pt x="80" y="279"/>
                </a:lnTo>
                <a:lnTo>
                  <a:pt x="80" y="281"/>
                </a:lnTo>
                <a:lnTo>
                  <a:pt x="79" y="281"/>
                </a:lnTo>
                <a:lnTo>
                  <a:pt x="79" y="282"/>
                </a:lnTo>
                <a:lnTo>
                  <a:pt x="77" y="282"/>
                </a:lnTo>
                <a:lnTo>
                  <a:pt x="76" y="284"/>
                </a:lnTo>
                <a:lnTo>
                  <a:pt x="76" y="285"/>
                </a:lnTo>
                <a:lnTo>
                  <a:pt x="76" y="286"/>
                </a:lnTo>
                <a:lnTo>
                  <a:pt x="75" y="286"/>
                </a:lnTo>
                <a:lnTo>
                  <a:pt x="76" y="288"/>
                </a:lnTo>
                <a:lnTo>
                  <a:pt x="77" y="288"/>
                </a:lnTo>
                <a:lnTo>
                  <a:pt x="79" y="288"/>
                </a:lnTo>
                <a:lnTo>
                  <a:pt x="80" y="288"/>
                </a:lnTo>
                <a:lnTo>
                  <a:pt x="80" y="289"/>
                </a:lnTo>
                <a:lnTo>
                  <a:pt x="80" y="291"/>
                </a:lnTo>
                <a:lnTo>
                  <a:pt x="82" y="292"/>
                </a:lnTo>
                <a:lnTo>
                  <a:pt x="83" y="292"/>
                </a:lnTo>
                <a:lnTo>
                  <a:pt x="85" y="292"/>
                </a:lnTo>
                <a:lnTo>
                  <a:pt x="85" y="294"/>
                </a:lnTo>
                <a:lnTo>
                  <a:pt x="86" y="294"/>
                </a:lnTo>
                <a:lnTo>
                  <a:pt x="86" y="295"/>
                </a:lnTo>
                <a:lnTo>
                  <a:pt x="86" y="296"/>
                </a:lnTo>
                <a:lnTo>
                  <a:pt x="87" y="296"/>
                </a:lnTo>
                <a:lnTo>
                  <a:pt x="87" y="298"/>
                </a:lnTo>
                <a:lnTo>
                  <a:pt x="87" y="299"/>
                </a:lnTo>
                <a:lnTo>
                  <a:pt x="89" y="301"/>
                </a:lnTo>
                <a:lnTo>
                  <a:pt x="90" y="301"/>
                </a:lnTo>
                <a:lnTo>
                  <a:pt x="90" y="302"/>
                </a:lnTo>
                <a:lnTo>
                  <a:pt x="92" y="304"/>
                </a:lnTo>
                <a:lnTo>
                  <a:pt x="90" y="304"/>
                </a:lnTo>
                <a:lnTo>
                  <a:pt x="90" y="305"/>
                </a:lnTo>
                <a:lnTo>
                  <a:pt x="90" y="306"/>
                </a:lnTo>
                <a:lnTo>
                  <a:pt x="89" y="306"/>
                </a:lnTo>
                <a:lnTo>
                  <a:pt x="90" y="306"/>
                </a:lnTo>
                <a:lnTo>
                  <a:pt x="90" y="308"/>
                </a:lnTo>
                <a:lnTo>
                  <a:pt x="89" y="308"/>
                </a:lnTo>
                <a:lnTo>
                  <a:pt x="87" y="308"/>
                </a:lnTo>
                <a:lnTo>
                  <a:pt x="87" y="309"/>
                </a:lnTo>
                <a:lnTo>
                  <a:pt x="86" y="311"/>
                </a:lnTo>
                <a:lnTo>
                  <a:pt x="85" y="311"/>
                </a:lnTo>
                <a:lnTo>
                  <a:pt x="85" y="312"/>
                </a:lnTo>
                <a:lnTo>
                  <a:pt x="83" y="312"/>
                </a:lnTo>
                <a:lnTo>
                  <a:pt x="83" y="314"/>
                </a:lnTo>
                <a:lnTo>
                  <a:pt x="82" y="314"/>
                </a:lnTo>
                <a:lnTo>
                  <a:pt x="83" y="314"/>
                </a:lnTo>
                <a:lnTo>
                  <a:pt x="83" y="315"/>
                </a:lnTo>
                <a:lnTo>
                  <a:pt x="83" y="316"/>
                </a:lnTo>
                <a:lnTo>
                  <a:pt x="85" y="316"/>
                </a:lnTo>
                <a:lnTo>
                  <a:pt x="85" y="315"/>
                </a:lnTo>
                <a:lnTo>
                  <a:pt x="86" y="315"/>
                </a:lnTo>
                <a:lnTo>
                  <a:pt x="87" y="315"/>
                </a:lnTo>
                <a:lnTo>
                  <a:pt x="89" y="315"/>
                </a:lnTo>
                <a:lnTo>
                  <a:pt x="90" y="315"/>
                </a:lnTo>
                <a:lnTo>
                  <a:pt x="90" y="316"/>
                </a:lnTo>
                <a:lnTo>
                  <a:pt x="92" y="316"/>
                </a:lnTo>
                <a:lnTo>
                  <a:pt x="93" y="318"/>
                </a:lnTo>
                <a:lnTo>
                  <a:pt x="93" y="319"/>
                </a:lnTo>
                <a:lnTo>
                  <a:pt x="93" y="321"/>
                </a:lnTo>
                <a:lnTo>
                  <a:pt x="95" y="321"/>
                </a:lnTo>
                <a:lnTo>
                  <a:pt x="95" y="322"/>
                </a:lnTo>
                <a:lnTo>
                  <a:pt x="96" y="324"/>
                </a:lnTo>
                <a:lnTo>
                  <a:pt x="95" y="324"/>
                </a:lnTo>
                <a:lnTo>
                  <a:pt x="95" y="325"/>
                </a:lnTo>
                <a:lnTo>
                  <a:pt x="95" y="326"/>
                </a:lnTo>
                <a:lnTo>
                  <a:pt x="93" y="326"/>
                </a:lnTo>
                <a:lnTo>
                  <a:pt x="93" y="328"/>
                </a:lnTo>
                <a:lnTo>
                  <a:pt x="93" y="329"/>
                </a:lnTo>
                <a:lnTo>
                  <a:pt x="92" y="329"/>
                </a:lnTo>
                <a:lnTo>
                  <a:pt x="92" y="331"/>
                </a:lnTo>
                <a:lnTo>
                  <a:pt x="90" y="331"/>
                </a:lnTo>
                <a:lnTo>
                  <a:pt x="89" y="331"/>
                </a:lnTo>
                <a:lnTo>
                  <a:pt x="90" y="332"/>
                </a:lnTo>
                <a:lnTo>
                  <a:pt x="92" y="332"/>
                </a:lnTo>
                <a:lnTo>
                  <a:pt x="93" y="332"/>
                </a:lnTo>
                <a:lnTo>
                  <a:pt x="95" y="332"/>
                </a:lnTo>
                <a:lnTo>
                  <a:pt x="96" y="332"/>
                </a:lnTo>
                <a:lnTo>
                  <a:pt x="97" y="332"/>
                </a:lnTo>
                <a:lnTo>
                  <a:pt x="97" y="334"/>
                </a:lnTo>
                <a:lnTo>
                  <a:pt x="96" y="335"/>
                </a:lnTo>
                <a:lnTo>
                  <a:pt x="95" y="335"/>
                </a:lnTo>
                <a:lnTo>
                  <a:pt x="95" y="336"/>
                </a:lnTo>
                <a:lnTo>
                  <a:pt x="95" y="338"/>
                </a:lnTo>
                <a:lnTo>
                  <a:pt x="95" y="339"/>
                </a:lnTo>
                <a:lnTo>
                  <a:pt x="96" y="339"/>
                </a:lnTo>
                <a:lnTo>
                  <a:pt x="96" y="341"/>
                </a:lnTo>
                <a:lnTo>
                  <a:pt x="95" y="341"/>
                </a:lnTo>
                <a:lnTo>
                  <a:pt x="96" y="342"/>
                </a:lnTo>
                <a:lnTo>
                  <a:pt x="95" y="344"/>
                </a:lnTo>
                <a:lnTo>
                  <a:pt x="95" y="345"/>
                </a:lnTo>
                <a:lnTo>
                  <a:pt x="95" y="346"/>
                </a:lnTo>
                <a:lnTo>
                  <a:pt x="95" y="348"/>
                </a:lnTo>
                <a:lnTo>
                  <a:pt x="95" y="349"/>
                </a:lnTo>
                <a:lnTo>
                  <a:pt x="93" y="349"/>
                </a:lnTo>
                <a:lnTo>
                  <a:pt x="93" y="351"/>
                </a:lnTo>
                <a:lnTo>
                  <a:pt x="93" y="352"/>
                </a:lnTo>
                <a:lnTo>
                  <a:pt x="93" y="354"/>
                </a:lnTo>
                <a:lnTo>
                  <a:pt x="92" y="355"/>
                </a:lnTo>
                <a:lnTo>
                  <a:pt x="92" y="356"/>
                </a:lnTo>
                <a:lnTo>
                  <a:pt x="90" y="358"/>
                </a:lnTo>
                <a:lnTo>
                  <a:pt x="90" y="359"/>
                </a:lnTo>
                <a:lnTo>
                  <a:pt x="90" y="361"/>
                </a:lnTo>
                <a:lnTo>
                  <a:pt x="89" y="362"/>
                </a:lnTo>
                <a:lnTo>
                  <a:pt x="90" y="364"/>
                </a:lnTo>
                <a:lnTo>
                  <a:pt x="92" y="364"/>
                </a:lnTo>
                <a:lnTo>
                  <a:pt x="92" y="365"/>
                </a:lnTo>
                <a:lnTo>
                  <a:pt x="92" y="366"/>
                </a:lnTo>
                <a:lnTo>
                  <a:pt x="92" y="368"/>
                </a:lnTo>
                <a:lnTo>
                  <a:pt x="92" y="369"/>
                </a:lnTo>
                <a:lnTo>
                  <a:pt x="90" y="369"/>
                </a:lnTo>
                <a:lnTo>
                  <a:pt x="90" y="371"/>
                </a:lnTo>
                <a:lnTo>
                  <a:pt x="89" y="371"/>
                </a:lnTo>
                <a:lnTo>
                  <a:pt x="89" y="372"/>
                </a:lnTo>
                <a:lnTo>
                  <a:pt x="87" y="372"/>
                </a:lnTo>
                <a:lnTo>
                  <a:pt x="86" y="372"/>
                </a:lnTo>
                <a:lnTo>
                  <a:pt x="85" y="372"/>
                </a:lnTo>
                <a:lnTo>
                  <a:pt x="83" y="372"/>
                </a:lnTo>
                <a:lnTo>
                  <a:pt x="83" y="374"/>
                </a:lnTo>
                <a:lnTo>
                  <a:pt x="83" y="375"/>
                </a:lnTo>
                <a:lnTo>
                  <a:pt x="82" y="375"/>
                </a:lnTo>
                <a:lnTo>
                  <a:pt x="83" y="377"/>
                </a:lnTo>
                <a:lnTo>
                  <a:pt x="82" y="377"/>
                </a:lnTo>
                <a:lnTo>
                  <a:pt x="82" y="378"/>
                </a:lnTo>
                <a:lnTo>
                  <a:pt x="80" y="378"/>
                </a:lnTo>
                <a:lnTo>
                  <a:pt x="80" y="379"/>
                </a:lnTo>
                <a:lnTo>
                  <a:pt x="82" y="381"/>
                </a:lnTo>
                <a:lnTo>
                  <a:pt x="83" y="381"/>
                </a:lnTo>
                <a:lnTo>
                  <a:pt x="83" y="382"/>
                </a:lnTo>
                <a:lnTo>
                  <a:pt x="83" y="384"/>
                </a:lnTo>
                <a:lnTo>
                  <a:pt x="83" y="385"/>
                </a:lnTo>
                <a:lnTo>
                  <a:pt x="83" y="387"/>
                </a:lnTo>
                <a:lnTo>
                  <a:pt x="83" y="388"/>
                </a:lnTo>
                <a:lnTo>
                  <a:pt x="85" y="389"/>
                </a:lnTo>
                <a:lnTo>
                  <a:pt x="83" y="389"/>
                </a:lnTo>
                <a:lnTo>
                  <a:pt x="85" y="389"/>
                </a:lnTo>
                <a:lnTo>
                  <a:pt x="85" y="391"/>
                </a:lnTo>
                <a:lnTo>
                  <a:pt x="86" y="391"/>
                </a:lnTo>
                <a:lnTo>
                  <a:pt x="86" y="392"/>
                </a:lnTo>
                <a:lnTo>
                  <a:pt x="86" y="394"/>
                </a:lnTo>
                <a:lnTo>
                  <a:pt x="86" y="395"/>
                </a:lnTo>
                <a:lnTo>
                  <a:pt x="85" y="397"/>
                </a:lnTo>
                <a:lnTo>
                  <a:pt x="85" y="398"/>
                </a:lnTo>
                <a:lnTo>
                  <a:pt x="85" y="399"/>
                </a:lnTo>
                <a:lnTo>
                  <a:pt x="85" y="401"/>
                </a:lnTo>
                <a:lnTo>
                  <a:pt x="85" y="402"/>
                </a:lnTo>
                <a:lnTo>
                  <a:pt x="83" y="402"/>
                </a:lnTo>
                <a:lnTo>
                  <a:pt x="83" y="404"/>
                </a:lnTo>
                <a:lnTo>
                  <a:pt x="83" y="405"/>
                </a:lnTo>
                <a:lnTo>
                  <a:pt x="83" y="407"/>
                </a:lnTo>
                <a:lnTo>
                  <a:pt x="82" y="407"/>
                </a:lnTo>
                <a:lnTo>
                  <a:pt x="82" y="408"/>
                </a:lnTo>
                <a:lnTo>
                  <a:pt x="82" y="409"/>
                </a:lnTo>
                <a:lnTo>
                  <a:pt x="80" y="409"/>
                </a:lnTo>
                <a:lnTo>
                  <a:pt x="80" y="411"/>
                </a:lnTo>
                <a:lnTo>
                  <a:pt x="79" y="412"/>
                </a:lnTo>
                <a:lnTo>
                  <a:pt x="77" y="412"/>
                </a:lnTo>
                <a:lnTo>
                  <a:pt x="76" y="414"/>
                </a:lnTo>
                <a:lnTo>
                  <a:pt x="77" y="415"/>
                </a:lnTo>
                <a:lnTo>
                  <a:pt x="77" y="417"/>
                </a:lnTo>
                <a:lnTo>
                  <a:pt x="79" y="417"/>
                </a:lnTo>
                <a:lnTo>
                  <a:pt x="79" y="418"/>
                </a:lnTo>
                <a:lnTo>
                  <a:pt x="77" y="419"/>
                </a:lnTo>
                <a:lnTo>
                  <a:pt x="76" y="419"/>
                </a:lnTo>
                <a:lnTo>
                  <a:pt x="76" y="421"/>
                </a:lnTo>
                <a:lnTo>
                  <a:pt x="76" y="422"/>
                </a:lnTo>
                <a:lnTo>
                  <a:pt x="76" y="424"/>
                </a:lnTo>
                <a:lnTo>
                  <a:pt x="75" y="424"/>
                </a:lnTo>
                <a:lnTo>
                  <a:pt x="75" y="425"/>
                </a:lnTo>
                <a:lnTo>
                  <a:pt x="75" y="427"/>
                </a:lnTo>
                <a:lnTo>
                  <a:pt x="75" y="428"/>
                </a:lnTo>
                <a:lnTo>
                  <a:pt x="75" y="429"/>
                </a:lnTo>
                <a:lnTo>
                  <a:pt x="75" y="431"/>
                </a:lnTo>
                <a:lnTo>
                  <a:pt x="75" y="432"/>
                </a:lnTo>
                <a:lnTo>
                  <a:pt x="73" y="432"/>
                </a:lnTo>
                <a:lnTo>
                  <a:pt x="73" y="434"/>
                </a:lnTo>
                <a:lnTo>
                  <a:pt x="73" y="435"/>
                </a:lnTo>
                <a:lnTo>
                  <a:pt x="75" y="435"/>
                </a:lnTo>
                <a:lnTo>
                  <a:pt x="75" y="437"/>
                </a:lnTo>
                <a:lnTo>
                  <a:pt x="75" y="438"/>
                </a:lnTo>
                <a:lnTo>
                  <a:pt x="73" y="438"/>
                </a:lnTo>
                <a:lnTo>
                  <a:pt x="73" y="439"/>
                </a:lnTo>
                <a:lnTo>
                  <a:pt x="73" y="441"/>
                </a:lnTo>
                <a:lnTo>
                  <a:pt x="73" y="442"/>
                </a:lnTo>
                <a:lnTo>
                  <a:pt x="73" y="444"/>
                </a:lnTo>
                <a:lnTo>
                  <a:pt x="72" y="444"/>
                </a:lnTo>
                <a:lnTo>
                  <a:pt x="72" y="445"/>
                </a:lnTo>
                <a:lnTo>
                  <a:pt x="72" y="447"/>
                </a:lnTo>
                <a:lnTo>
                  <a:pt x="70" y="447"/>
                </a:lnTo>
                <a:lnTo>
                  <a:pt x="69" y="448"/>
                </a:lnTo>
                <a:lnTo>
                  <a:pt x="69" y="449"/>
                </a:lnTo>
                <a:lnTo>
                  <a:pt x="69" y="451"/>
                </a:lnTo>
                <a:lnTo>
                  <a:pt x="69" y="452"/>
                </a:lnTo>
                <a:lnTo>
                  <a:pt x="69" y="454"/>
                </a:lnTo>
                <a:lnTo>
                  <a:pt x="69" y="455"/>
                </a:lnTo>
                <a:lnTo>
                  <a:pt x="69" y="457"/>
                </a:lnTo>
                <a:lnTo>
                  <a:pt x="69" y="458"/>
                </a:lnTo>
                <a:lnTo>
                  <a:pt x="69" y="459"/>
                </a:lnTo>
                <a:lnTo>
                  <a:pt x="67" y="459"/>
                </a:lnTo>
                <a:lnTo>
                  <a:pt x="67" y="461"/>
                </a:lnTo>
                <a:lnTo>
                  <a:pt x="66" y="461"/>
                </a:lnTo>
                <a:lnTo>
                  <a:pt x="65" y="461"/>
                </a:lnTo>
                <a:lnTo>
                  <a:pt x="63" y="461"/>
                </a:lnTo>
                <a:lnTo>
                  <a:pt x="63" y="459"/>
                </a:lnTo>
                <a:lnTo>
                  <a:pt x="62" y="459"/>
                </a:lnTo>
                <a:lnTo>
                  <a:pt x="60" y="459"/>
                </a:lnTo>
                <a:lnTo>
                  <a:pt x="60" y="461"/>
                </a:lnTo>
                <a:lnTo>
                  <a:pt x="59" y="461"/>
                </a:lnTo>
                <a:lnTo>
                  <a:pt x="57" y="461"/>
                </a:lnTo>
                <a:lnTo>
                  <a:pt x="56" y="461"/>
                </a:lnTo>
                <a:lnTo>
                  <a:pt x="56" y="459"/>
                </a:lnTo>
                <a:lnTo>
                  <a:pt x="55" y="459"/>
                </a:lnTo>
                <a:lnTo>
                  <a:pt x="55" y="458"/>
                </a:lnTo>
                <a:lnTo>
                  <a:pt x="55" y="457"/>
                </a:lnTo>
                <a:lnTo>
                  <a:pt x="53" y="457"/>
                </a:lnTo>
                <a:lnTo>
                  <a:pt x="53" y="455"/>
                </a:lnTo>
                <a:lnTo>
                  <a:pt x="55" y="454"/>
                </a:lnTo>
                <a:lnTo>
                  <a:pt x="53" y="454"/>
                </a:lnTo>
                <a:lnTo>
                  <a:pt x="53" y="452"/>
                </a:lnTo>
                <a:lnTo>
                  <a:pt x="52" y="452"/>
                </a:lnTo>
                <a:lnTo>
                  <a:pt x="50" y="451"/>
                </a:lnTo>
                <a:lnTo>
                  <a:pt x="49" y="451"/>
                </a:lnTo>
                <a:lnTo>
                  <a:pt x="49" y="452"/>
                </a:lnTo>
                <a:lnTo>
                  <a:pt x="47" y="452"/>
                </a:lnTo>
                <a:lnTo>
                  <a:pt x="46" y="454"/>
                </a:lnTo>
                <a:lnTo>
                  <a:pt x="46" y="455"/>
                </a:lnTo>
                <a:lnTo>
                  <a:pt x="45" y="455"/>
                </a:lnTo>
                <a:lnTo>
                  <a:pt x="45" y="457"/>
                </a:lnTo>
                <a:lnTo>
                  <a:pt x="43" y="457"/>
                </a:lnTo>
                <a:lnTo>
                  <a:pt x="43" y="455"/>
                </a:lnTo>
                <a:lnTo>
                  <a:pt x="42" y="455"/>
                </a:lnTo>
                <a:lnTo>
                  <a:pt x="42" y="457"/>
                </a:lnTo>
                <a:lnTo>
                  <a:pt x="40" y="455"/>
                </a:lnTo>
                <a:lnTo>
                  <a:pt x="40" y="457"/>
                </a:lnTo>
                <a:lnTo>
                  <a:pt x="39" y="457"/>
                </a:lnTo>
                <a:lnTo>
                  <a:pt x="39" y="458"/>
                </a:lnTo>
                <a:lnTo>
                  <a:pt x="37" y="458"/>
                </a:lnTo>
                <a:lnTo>
                  <a:pt x="37" y="459"/>
                </a:lnTo>
                <a:lnTo>
                  <a:pt x="37" y="461"/>
                </a:lnTo>
                <a:lnTo>
                  <a:pt x="39" y="462"/>
                </a:lnTo>
                <a:lnTo>
                  <a:pt x="39" y="464"/>
                </a:lnTo>
                <a:lnTo>
                  <a:pt x="39" y="465"/>
                </a:lnTo>
                <a:lnTo>
                  <a:pt x="39" y="467"/>
                </a:lnTo>
                <a:lnTo>
                  <a:pt x="37" y="468"/>
                </a:lnTo>
                <a:lnTo>
                  <a:pt x="37" y="469"/>
                </a:lnTo>
                <a:lnTo>
                  <a:pt x="39" y="471"/>
                </a:lnTo>
                <a:lnTo>
                  <a:pt x="39" y="472"/>
                </a:lnTo>
                <a:lnTo>
                  <a:pt x="40" y="472"/>
                </a:lnTo>
                <a:lnTo>
                  <a:pt x="42" y="471"/>
                </a:lnTo>
                <a:lnTo>
                  <a:pt x="43" y="472"/>
                </a:lnTo>
                <a:lnTo>
                  <a:pt x="42" y="472"/>
                </a:lnTo>
                <a:lnTo>
                  <a:pt x="40" y="474"/>
                </a:lnTo>
                <a:lnTo>
                  <a:pt x="40" y="475"/>
                </a:lnTo>
                <a:lnTo>
                  <a:pt x="39" y="477"/>
                </a:lnTo>
                <a:lnTo>
                  <a:pt x="37" y="478"/>
                </a:lnTo>
                <a:lnTo>
                  <a:pt x="37" y="479"/>
                </a:lnTo>
                <a:lnTo>
                  <a:pt x="36" y="479"/>
                </a:lnTo>
                <a:lnTo>
                  <a:pt x="36" y="481"/>
                </a:lnTo>
                <a:lnTo>
                  <a:pt x="35" y="481"/>
                </a:lnTo>
                <a:lnTo>
                  <a:pt x="35" y="479"/>
                </a:lnTo>
                <a:lnTo>
                  <a:pt x="33" y="479"/>
                </a:lnTo>
                <a:lnTo>
                  <a:pt x="33" y="481"/>
                </a:lnTo>
                <a:lnTo>
                  <a:pt x="35" y="481"/>
                </a:lnTo>
                <a:lnTo>
                  <a:pt x="35" y="482"/>
                </a:lnTo>
                <a:lnTo>
                  <a:pt x="35" y="484"/>
                </a:lnTo>
                <a:lnTo>
                  <a:pt x="33" y="484"/>
                </a:lnTo>
                <a:lnTo>
                  <a:pt x="33" y="485"/>
                </a:lnTo>
                <a:lnTo>
                  <a:pt x="33" y="487"/>
                </a:lnTo>
                <a:lnTo>
                  <a:pt x="33" y="488"/>
                </a:lnTo>
                <a:lnTo>
                  <a:pt x="32" y="488"/>
                </a:lnTo>
                <a:lnTo>
                  <a:pt x="30" y="489"/>
                </a:lnTo>
                <a:lnTo>
                  <a:pt x="30" y="491"/>
                </a:lnTo>
                <a:lnTo>
                  <a:pt x="29" y="492"/>
                </a:lnTo>
                <a:lnTo>
                  <a:pt x="29" y="494"/>
                </a:lnTo>
                <a:lnTo>
                  <a:pt x="27" y="495"/>
                </a:lnTo>
                <a:lnTo>
                  <a:pt x="26" y="495"/>
                </a:lnTo>
                <a:lnTo>
                  <a:pt x="26" y="497"/>
                </a:lnTo>
                <a:lnTo>
                  <a:pt x="25" y="497"/>
                </a:lnTo>
                <a:lnTo>
                  <a:pt x="26" y="498"/>
                </a:lnTo>
                <a:lnTo>
                  <a:pt x="26" y="499"/>
                </a:lnTo>
                <a:lnTo>
                  <a:pt x="25" y="501"/>
                </a:lnTo>
                <a:lnTo>
                  <a:pt x="26" y="501"/>
                </a:lnTo>
                <a:lnTo>
                  <a:pt x="26" y="502"/>
                </a:lnTo>
                <a:lnTo>
                  <a:pt x="27" y="502"/>
                </a:lnTo>
                <a:lnTo>
                  <a:pt x="27" y="504"/>
                </a:lnTo>
                <a:lnTo>
                  <a:pt x="27" y="505"/>
                </a:lnTo>
                <a:lnTo>
                  <a:pt x="29" y="505"/>
                </a:lnTo>
                <a:lnTo>
                  <a:pt x="29" y="507"/>
                </a:lnTo>
                <a:lnTo>
                  <a:pt x="30" y="507"/>
                </a:lnTo>
                <a:lnTo>
                  <a:pt x="30" y="508"/>
                </a:lnTo>
                <a:lnTo>
                  <a:pt x="32" y="508"/>
                </a:lnTo>
                <a:lnTo>
                  <a:pt x="32" y="509"/>
                </a:lnTo>
                <a:lnTo>
                  <a:pt x="32" y="511"/>
                </a:lnTo>
                <a:lnTo>
                  <a:pt x="32" y="512"/>
                </a:lnTo>
                <a:lnTo>
                  <a:pt x="32" y="514"/>
                </a:lnTo>
                <a:lnTo>
                  <a:pt x="32" y="515"/>
                </a:lnTo>
                <a:lnTo>
                  <a:pt x="33" y="517"/>
                </a:lnTo>
                <a:lnTo>
                  <a:pt x="32" y="517"/>
                </a:lnTo>
                <a:lnTo>
                  <a:pt x="33" y="518"/>
                </a:lnTo>
                <a:lnTo>
                  <a:pt x="33" y="520"/>
                </a:lnTo>
                <a:lnTo>
                  <a:pt x="33" y="521"/>
                </a:lnTo>
                <a:lnTo>
                  <a:pt x="33" y="522"/>
                </a:lnTo>
                <a:lnTo>
                  <a:pt x="33" y="524"/>
                </a:lnTo>
                <a:lnTo>
                  <a:pt x="33" y="525"/>
                </a:lnTo>
                <a:lnTo>
                  <a:pt x="33" y="527"/>
                </a:lnTo>
                <a:lnTo>
                  <a:pt x="32" y="527"/>
                </a:lnTo>
                <a:lnTo>
                  <a:pt x="32" y="528"/>
                </a:lnTo>
                <a:lnTo>
                  <a:pt x="30" y="528"/>
                </a:lnTo>
                <a:lnTo>
                  <a:pt x="30" y="530"/>
                </a:lnTo>
                <a:lnTo>
                  <a:pt x="30" y="531"/>
                </a:lnTo>
                <a:lnTo>
                  <a:pt x="29" y="531"/>
                </a:lnTo>
                <a:lnTo>
                  <a:pt x="29" y="532"/>
                </a:lnTo>
                <a:lnTo>
                  <a:pt x="30" y="534"/>
                </a:lnTo>
                <a:lnTo>
                  <a:pt x="32" y="535"/>
                </a:lnTo>
                <a:lnTo>
                  <a:pt x="32" y="537"/>
                </a:lnTo>
                <a:lnTo>
                  <a:pt x="32" y="538"/>
                </a:lnTo>
                <a:lnTo>
                  <a:pt x="32" y="540"/>
                </a:lnTo>
                <a:lnTo>
                  <a:pt x="30" y="540"/>
                </a:lnTo>
                <a:lnTo>
                  <a:pt x="30" y="541"/>
                </a:lnTo>
                <a:lnTo>
                  <a:pt x="29" y="541"/>
                </a:lnTo>
                <a:lnTo>
                  <a:pt x="29" y="542"/>
                </a:lnTo>
                <a:lnTo>
                  <a:pt x="27" y="542"/>
                </a:lnTo>
                <a:lnTo>
                  <a:pt x="27" y="544"/>
                </a:lnTo>
                <a:lnTo>
                  <a:pt x="27" y="545"/>
                </a:lnTo>
                <a:lnTo>
                  <a:pt x="27" y="547"/>
                </a:lnTo>
                <a:lnTo>
                  <a:pt x="26" y="548"/>
                </a:lnTo>
                <a:lnTo>
                  <a:pt x="26" y="550"/>
                </a:lnTo>
                <a:lnTo>
                  <a:pt x="25" y="550"/>
                </a:lnTo>
                <a:lnTo>
                  <a:pt x="25" y="551"/>
                </a:lnTo>
                <a:lnTo>
                  <a:pt x="23" y="551"/>
                </a:lnTo>
                <a:lnTo>
                  <a:pt x="23" y="552"/>
                </a:lnTo>
                <a:lnTo>
                  <a:pt x="23" y="554"/>
                </a:lnTo>
                <a:lnTo>
                  <a:pt x="22" y="555"/>
                </a:lnTo>
                <a:lnTo>
                  <a:pt x="22" y="557"/>
                </a:lnTo>
                <a:lnTo>
                  <a:pt x="22" y="558"/>
                </a:lnTo>
                <a:lnTo>
                  <a:pt x="22" y="560"/>
                </a:lnTo>
                <a:lnTo>
                  <a:pt x="20" y="560"/>
                </a:lnTo>
                <a:lnTo>
                  <a:pt x="22" y="560"/>
                </a:lnTo>
                <a:lnTo>
                  <a:pt x="20" y="560"/>
                </a:lnTo>
                <a:lnTo>
                  <a:pt x="20" y="561"/>
                </a:lnTo>
                <a:lnTo>
                  <a:pt x="20" y="562"/>
                </a:lnTo>
                <a:lnTo>
                  <a:pt x="19" y="562"/>
                </a:lnTo>
                <a:lnTo>
                  <a:pt x="19" y="564"/>
                </a:lnTo>
                <a:lnTo>
                  <a:pt x="17" y="564"/>
                </a:lnTo>
                <a:lnTo>
                  <a:pt x="16" y="564"/>
                </a:lnTo>
                <a:lnTo>
                  <a:pt x="16" y="562"/>
                </a:lnTo>
                <a:lnTo>
                  <a:pt x="15" y="564"/>
                </a:lnTo>
                <a:lnTo>
                  <a:pt x="13" y="565"/>
                </a:lnTo>
                <a:lnTo>
                  <a:pt x="13" y="567"/>
                </a:lnTo>
                <a:lnTo>
                  <a:pt x="12" y="567"/>
                </a:lnTo>
                <a:lnTo>
                  <a:pt x="12" y="568"/>
                </a:lnTo>
                <a:lnTo>
                  <a:pt x="12" y="570"/>
                </a:lnTo>
                <a:lnTo>
                  <a:pt x="13" y="571"/>
                </a:lnTo>
                <a:lnTo>
                  <a:pt x="12" y="571"/>
                </a:lnTo>
                <a:lnTo>
                  <a:pt x="12" y="572"/>
                </a:lnTo>
                <a:lnTo>
                  <a:pt x="12" y="574"/>
                </a:lnTo>
                <a:lnTo>
                  <a:pt x="10" y="574"/>
                </a:lnTo>
                <a:lnTo>
                  <a:pt x="9" y="574"/>
                </a:lnTo>
                <a:lnTo>
                  <a:pt x="9" y="575"/>
                </a:lnTo>
                <a:lnTo>
                  <a:pt x="9" y="577"/>
                </a:lnTo>
                <a:lnTo>
                  <a:pt x="7" y="578"/>
                </a:lnTo>
                <a:lnTo>
                  <a:pt x="7" y="580"/>
                </a:lnTo>
                <a:lnTo>
                  <a:pt x="6" y="580"/>
                </a:lnTo>
                <a:lnTo>
                  <a:pt x="6" y="581"/>
                </a:lnTo>
                <a:lnTo>
                  <a:pt x="6" y="582"/>
                </a:lnTo>
                <a:lnTo>
                  <a:pt x="5" y="582"/>
                </a:lnTo>
                <a:lnTo>
                  <a:pt x="5" y="584"/>
                </a:lnTo>
                <a:lnTo>
                  <a:pt x="3" y="584"/>
                </a:lnTo>
                <a:lnTo>
                  <a:pt x="3" y="585"/>
                </a:lnTo>
                <a:lnTo>
                  <a:pt x="3" y="587"/>
                </a:lnTo>
                <a:lnTo>
                  <a:pt x="2" y="587"/>
                </a:lnTo>
                <a:lnTo>
                  <a:pt x="2" y="588"/>
                </a:lnTo>
                <a:lnTo>
                  <a:pt x="2" y="590"/>
                </a:lnTo>
                <a:lnTo>
                  <a:pt x="2" y="591"/>
                </a:lnTo>
                <a:lnTo>
                  <a:pt x="0" y="592"/>
                </a:lnTo>
                <a:lnTo>
                  <a:pt x="0" y="594"/>
                </a:lnTo>
                <a:lnTo>
                  <a:pt x="2" y="594"/>
                </a:lnTo>
                <a:lnTo>
                  <a:pt x="0" y="595"/>
                </a:lnTo>
                <a:lnTo>
                  <a:pt x="0" y="597"/>
                </a:lnTo>
                <a:lnTo>
                  <a:pt x="0" y="598"/>
                </a:lnTo>
                <a:lnTo>
                  <a:pt x="0" y="600"/>
                </a:lnTo>
                <a:lnTo>
                  <a:pt x="2" y="600"/>
                </a:lnTo>
                <a:lnTo>
                  <a:pt x="3" y="601"/>
                </a:lnTo>
                <a:lnTo>
                  <a:pt x="5" y="601"/>
                </a:lnTo>
                <a:lnTo>
                  <a:pt x="6" y="602"/>
                </a:lnTo>
                <a:lnTo>
                  <a:pt x="7" y="604"/>
                </a:lnTo>
                <a:lnTo>
                  <a:pt x="9" y="604"/>
                </a:lnTo>
                <a:lnTo>
                  <a:pt x="10" y="605"/>
                </a:lnTo>
                <a:lnTo>
                  <a:pt x="12" y="605"/>
                </a:lnTo>
                <a:lnTo>
                  <a:pt x="12" y="607"/>
                </a:lnTo>
                <a:lnTo>
                  <a:pt x="13" y="607"/>
                </a:lnTo>
                <a:lnTo>
                  <a:pt x="15" y="607"/>
                </a:lnTo>
                <a:lnTo>
                  <a:pt x="16" y="607"/>
                </a:lnTo>
                <a:lnTo>
                  <a:pt x="17" y="607"/>
                </a:lnTo>
                <a:lnTo>
                  <a:pt x="17" y="608"/>
                </a:lnTo>
                <a:lnTo>
                  <a:pt x="19" y="608"/>
                </a:lnTo>
                <a:lnTo>
                  <a:pt x="20" y="608"/>
                </a:lnTo>
                <a:lnTo>
                  <a:pt x="22" y="610"/>
                </a:lnTo>
                <a:lnTo>
                  <a:pt x="22" y="611"/>
                </a:lnTo>
                <a:lnTo>
                  <a:pt x="22" y="612"/>
                </a:lnTo>
                <a:lnTo>
                  <a:pt x="20" y="612"/>
                </a:lnTo>
                <a:lnTo>
                  <a:pt x="20" y="614"/>
                </a:lnTo>
                <a:lnTo>
                  <a:pt x="20" y="615"/>
                </a:lnTo>
                <a:lnTo>
                  <a:pt x="19" y="615"/>
                </a:lnTo>
                <a:lnTo>
                  <a:pt x="17" y="615"/>
                </a:lnTo>
                <a:lnTo>
                  <a:pt x="16" y="615"/>
                </a:lnTo>
                <a:lnTo>
                  <a:pt x="15" y="615"/>
                </a:lnTo>
                <a:lnTo>
                  <a:pt x="13" y="617"/>
                </a:lnTo>
                <a:lnTo>
                  <a:pt x="13" y="618"/>
                </a:lnTo>
                <a:lnTo>
                  <a:pt x="15" y="620"/>
                </a:lnTo>
                <a:lnTo>
                  <a:pt x="13" y="621"/>
                </a:lnTo>
                <a:lnTo>
                  <a:pt x="13" y="622"/>
                </a:lnTo>
                <a:lnTo>
                  <a:pt x="13" y="624"/>
                </a:lnTo>
                <a:lnTo>
                  <a:pt x="15" y="625"/>
                </a:lnTo>
                <a:lnTo>
                  <a:pt x="15" y="627"/>
                </a:lnTo>
                <a:lnTo>
                  <a:pt x="13" y="627"/>
                </a:lnTo>
                <a:lnTo>
                  <a:pt x="15" y="628"/>
                </a:lnTo>
                <a:lnTo>
                  <a:pt x="15" y="630"/>
                </a:lnTo>
                <a:lnTo>
                  <a:pt x="13" y="631"/>
                </a:lnTo>
                <a:lnTo>
                  <a:pt x="12" y="631"/>
                </a:lnTo>
                <a:lnTo>
                  <a:pt x="10" y="632"/>
                </a:lnTo>
                <a:lnTo>
                  <a:pt x="10" y="634"/>
                </a:lnTo>
                <a:lnTo>
                  <a:pt x="10" y="635"/>
                </a:lnTo>
                <a:lnTo>
                  <a:pt x="10" y="637"/>
                </a:lnTo>
                <a:lnTo>
                  <a:pt x="12" y="638"/>
                </a:lnTo>
                <a:lnTo>
                  <a:pt x="13" y="638"/>
                </a:lnTo>
                <a:lnTo>
                  <a:pt x="13" y="640"/>
                </a:lnTo>
                <a:lnTo>
                  <a:pt x="15" y="640"/>
                </a:lnTo>
                <a:lnTo>
                  <a:pt x="15" y="641"/>
                </a:lnTo>
                <a:lnTo>
                  <a:pt x="16" y="642"/>
                </a:lnTo>
                <a:lnTo>
                  <a:pt x="17" y="642"/>
                </a:lnTo>
                <a:lnTo>
                  <a:pt x="17" y="644"/>
                </a:lnTo>
                <a:lnTo>
                  <a:pt x="17" y="645"/>
                </a:lnTo>
                <a:lnTo>
                  <a:pt x="19" y="645"/>
                </a:lnTo>
                <a:lnTo>
                  <a:pt x="19" y="647"/>
                </a:lnTo>
                <a:lnTo>
                  <a:pt x="20" y="647"/>
                </a:lnTo>
                <a:lnTo>
                  <a:pt x="22" y="648"/>
                </a:lnTo>
                <a:lnTo>
                  <a:pt x="22" y="650"/>
                </a:lnTo>
                <a:lnTo>
                  <a:pt x="22" y="651"/>
                </a:lnTo>
                <a:lnTo>
                  <a:pt x="23" y="651"/>
                </a:lnTo>
                <a:lnTo>
                  <a:pt x="23" y="650"/>
                </a:lnTo>
                <a:lnTo>
                  <a:pt x="25" y="650"/>
                </a:lnTo>
                <a:lnTo>
                  <a:pt x="26" y="650"/>
                </a:lnTo>
                <a:lnTo>
                  <a:pt x="27" y="648"/>
                </a:lnTo>
                <a:lnTo>
                  <a:pt x="27" y="650"/>
                </a:lnTo>
                <a:lnTo>
                  <a:pt x="29" y="650"/>
                </a:lnTo>
                <a:lnTo>
                  <a:pt x="30" y="650"/>
                </a:lnTo>
                <a:lnTo>
                  <a:pt x="30" y="651"/>
                </a:lnTo>
                <a:lnTo>
                  <a:pt x="30" y="650"/>
                </a:lnTo>
                <a:lnTo>
                  <a:pt x="32" y="650"/>
                </a:lnTo>
                <a:lnTo>
                  <a:pt x="33" y="650"/>
                </a:lnTo>
                <a:lnTo>
                  <a:pt x="33" y="648"/>
                </a:lnTo>
                <a:lnTo>
                  <a:pt x="35" y="648"/>
                </a:lnTo>
                <a:lnTo>
                  <a:pt x="36" y="648"/>
                </a:lnTo>
                <a:lnTo>
                  <a:pt x="37" y="648"/>
                </a:lnTo>
                <a:lnTo>
                  <a:pt x="39" y="648"/>
                </a:lnTo>
                <a:lnTo>
                  <a:pt x="39" y="647"/>
                </a:lnTo>
                <a:lnTo>
                  <a:pt x="40" y="647"/>
                </a:lnTo>
                <a:lnTo>
                  <a:pt x="42" y="647"/>
                </a:lnTo>
                <a:lnTo>
                  <a:pt x="42" y="648"/>
                </a:lnTo>
                <a:lnTo>
                  <a:pt x="43" y="648"/>
                </a:lnTo>
                <a:lnTo>
                  <a:pt x="45" y="648"/>
                </a:lnTo>
                <a:lnTo>
                  <a:pt x="45" y="647"/>
                </a:lnTo>
                <a:lnTo>
                  <a:pt x="46" y="647"/>
                </a:lnTo>
                <a:lnTo>
                  <a:pt x="47" y="647"/>
                </a:lnTo>
                <a:lnTo>
                  <a:pt x="47" y="648"/>
                </a:lnTo>
                <a:lnTo>
                  <a:pt x="49" y="650"/>
                </a:lnTo>
                <a:lnTo>
                  <a:pt x="49" y="651"/>
                </a:lnTo>
                <a:lnTo>
                  <a:pt x="50" y="652"/>
                </a:lnTo>
                <a:lnTo>
                  <a:pt x="50" y="654"/>
                </a:lnTo>
                <a:lnTo>
                  <a:pt x="52" y="654"/>
                </a:lnTo>
                <a:lnTo>
                  <a:pt x="53" y="654"/>
                </a:lnTo>
                <a:lnTo>
                  <a:pt x="53" y="655"/>
                </a:lnTo>
                <a:lnTo>
                  <a:pt x="53" y="657"/>
                </a:lnTo>
                <a:lnTo>
                  <a:pt x="53" y="658"/>
                </a:lnTo>
                <a:lnTo>
                  <a:pt x="53" y="660"/>
                </a:lnTo>
                <a:lnTo>
                  <a:pt x="53" y="661"/>
                </a:lnTo>
                <a:lnTo>
                  <a:pt x="53" y="663"/>
                </a:lnTo>
                <a:lnTo>
                  <a:pt x="53" y="664"/>
                </a:lnTo>
                <a:lnTo>
                  <a:pt x="53" y="665"/>
                </a:lnTo>
                <a:lnTo>
                  <a:pt x="52" y="665"/>
                </a:lnTo>
                <a:lnTo>
                  <a:pt x="52" y="667"/>
                </a:lnTo>
                <a:lnTo>
                  <a:pt x="52" y="668"/>
                </a:lnTo>
                <a:lnTo>
                  <a:pt x="52" y="670"/>
                </a:lnTo>
                <a:lnTo>
                  <a:pt x="52" y="671"/>
                </a:lnTo>
                <a:lnTo>
                  <a:pt x="52" y="673"/>
                </a:lnTo>
                <a:lnTo>
                  <a:pt x="52" y="674"/>
                </a:lnTo>
                <a:lnTo>
                  <a:pt x="52" y="675"/>
                </a:lnTo>
                <a:lnTo>
                  <a:pt x="52" y="677"/>
                </a:lnTo>
                <a:lnTo>
                  <a:pt x="52" y="678"/>
                </a:lnTo>
                <a:lnTo>
                  <a:pt x="53" y="678"/>
                </a:lnTo>
                <a:lnTo>
                  <a:pt x="53" y="680"/>
                </a:lnTo>
                <a:lnTo>
                  <a:pt x="55" y="680"/>
                </a:lnTo>
                <a:lnTo>
                  <a:pt x="55" y="681"/>
                </a:lnTo>
                <a:lnTo>
                  <a:pt x="55" y="680"/>
                </a:lnTo>
                <a:lnTo>
                  <a:pt x="56" y="678"/>
                </a:lnTo>
                <a:lnTo>
                  <a:pt x="56" y="677"/>
                </a:lnTo>
                <a:lnTo>
                  <a:pt x="57" y="677"/>
                </a:lnTo>
                <a:lnTo>
                  <a:pt x="57" y="675"/>
                </a:lnTo>
                <a:lnTo>
                  <a:pt x="59" y="675"/>
                </a:lnTo>
                <a:lnTo>
                  <a:pt x="60" y="674"/>
                </a:lnTo>
                <a:lnTo>
                  <a:pt x="59" y="673"/>
                </a:lnTo>
                <a:lnTo>
                  <a:pt x="59" y="671"/>
                </a:lnTo>
                <a:lnTo>
                  <a:pt x="60" y="671"/>
                </a:lnTo>
                <a:lnTo>
                  <a:pt x="59" y="671"/>
                </a:lnTo>
                <a:lnTo>
                  <a:pt x="59" y="670"/>
                </a:lnTo>
                <a:lnTo>
                  <a:pt x="59" y="668"/>
                </a:lnTo>
                <a:lnTo>
                  <a:pt x="59" y="667"/>
                </a:lnTo>
                <a:lnTo>
                  <a:pt x="60" y="665"/>
                </a:lnTo>
                <a:lnTo>
                  <a:pt x="62" y="665"/>
                </a:lnTo>
                <a:lnTo>
                  <a:pt x="62" y="664"/>
                </a:lnTo>
                <a:lnTo>
                  <a:pt x="63" y="664"/>
                </a:lnTo>
                <a:lnTo>
                  <a:pt x="65" y="664"/>
                </a:lnTo>
                <a:lnTo>
                  <a:pt x="66" y="664"/>
                </a:lnTo>
                <a:lnTo>
                  <a:pt x="66" y="663"/>
                </a:lnTo>
                <a:lnTo>
                  <a:pt x="67" y="663"/>
                </a:lnTo>
                <a:lnTo>
                  <a:pt x="69" y="663"/>
                </a:lnTo>
                <a:lnTo>
                  <a:pt x="69" y="661"/>
                </a:lnTo>
                <a:lnTo>
                  <a:pt x="70" y="660"/>
                </a:lnTo>
                <a:lnTo>
                  <a:pt x="72" y="660"/>
                </a:lnTo>
                <a:lnTo>
                  <a:pt x="73" y="658"/>
                </a:lnTo>
                <a:lnTo>
                  <a:pt x="75" y="658"/>
                </a:lnTo>
                <a:lnTo>
                  <a:pt x="76" y="658"/>
                </a:lnTo>
                <a:lnTo>
                  <a:pt x="76" y="657"/>
                </a:lnTo>
                <a:lnTo>
                  <a:pt x="76" y="655"/>
                </a:lnTo>
                <a:lnTo>
                  <a:pt x="77" y="655"/>
                </a:lnTo>
                <a:lnTo>
                  <a:pt x="77" y="654"/>
                </a:lnTo>
                <a:lnTo>
                  <a:pt x="77" y="652"/>
                </a:lnTo>
                <a:lnTo>
                  <a:pt x="79" y="652"/>
                </a:lnTo>
                <a:lnTo>
                  <a:pt x="80" y="652"/>
                </a:lnTo>
                <a:lnTo>
                  <a:pt x="82" y="654"/>
                </a:lnTo>
                <a:lnTo>
                  <a:pt x="83" y="654"/>
                </a:lnTo>
                <a:lnTo>
                  <a:pt x="85" y="654"/>
                </a:lnTo>
                <a:lnTo>
                  <a:pt x="85" y="652"/>
                </a:lnTo>
                <a:lnTo>
                  <a:pt x="85" y="651"/>
                </a:lnTo>
                <a:lnTo>
                  <a:pt x="85" y="650"/>
                </a:lnTo>
                <a:lnTo>
                  <a:pt x="83" y="648"/>
                </a:lnTo>
                <a:lnTo>
                  <a:pt x="83" y="647"/>
                </a:lnTo>
                <a:lnTo>
                  <a:pt x="83" y="645"/>
                </a:lnTo>
                <a:lnTo>
                  <a:pt x="83" y="644"/>
                </a:lnTo>
                <a:lnTo>
                  <a:pt x="82" y="642"/>
                </a:lnTo>
                <a:lnTo>
                  <a:pt x="82" y="641"/>
                </a:lnTo>
                <a:lnTo>
                  <a:pt x="82" y="640"/>
                </a:lnTo>
                <a:lnTo>
                  <a:pt x="83" y="638"/>
                </a:lnTo>
                <a:lnTo>
                  <a:pt x="85" y="640"/>
                </a:lnTo>
                <a:lnTo>
                  <a:pt x="86" y="640"/>
                </a:lnTo>
                <a:lnTo>
                  <a:pt x="89" y="640"/>
                </a:lnTo>
                <a:lnTo>
                  <a:pt x="90" y="640"/>
                </a:lnTo>
                <a:lnTo>
                  <a:pt x="92" y="640"/>
                </a:lnTo>
                <a:lnTo>
                  <a:pt x="93" y="640"/>
                </a:lnTo>
                <a:lnTo>
                  <a:pt x="93" y="638"/>
                </a:lnTo>
                <a:lnTo>
                  <a:pt x="93" y="637"/>
                </a:lnTo>
                <a:lnTo>
                  <a:pt x="93" y="635"/>
                </a:lnTo>
                <a:lnTo>
                  <a:pt x="95" y="635"/>
                </a:lnTo>
                <a:lnTo>
                  <a:pt x="96" y="634"/>
                </a:lnTo>
                <a:lnTo>
                  <a:pt x="97" y="634"/>
                </a:lnTo>
                <a:lnTo>
                  <a:pt x="99" y="635"/>
                </a:lnTo>
                <a:lnTo>
                  <a:pt x="100" y="635"/>
                </a:lnTo>
                <a:lnTo>
                  <a:pt x="102" y="635"/>
                </a:lnTo>
                <a:lnTo>
                  <a:pt x="103" y="637"/>
                </a:lnTo>
                <a:lnTo>
                  <a:pt x="105" y="637"/>
                </a:lnTo>
                <a:lnTo>
                  <a:pt x="109" y="637"/>
                </a:lnTo>
                <a:lnTo>
                  <a:pt x="110" y="635"/>
                </a:lnTo>
                <a:lnTo>
                  <a:pt x="113" y="635"/>
                </a:lnTo>
                <a:lnTo>
                  <a:pt x="116" y="632"/>
                </a:lnTo>
                <a:lnTo>
                  <a:pt x="118" y="631"/>
                </a:lnTo>
                <a:lnTo>
                  <a:pt x="118" y="630"/>
                </a:lnTo>
                <a:lnTo>
                  <a:pt x="118" y="627"/>
                </a:lnTo>
                <a:lnTo>
                  <a:pt x="118" y="625"/>
                </a:lnTo>
                <a:lnTo>
                  <a:pt x="119" y="624"/>
                </a:lnTo>
                <a:lnTo>
                  <a:pt x="119" y="622"/>
                </a:lnTo>
                <a:lnTo>
                  <a:pt x="120" y="622"/>
                </a:lnTo>
                <a:lnTo>
                  <a:pt x="122" y="621"/>
                </a:lnTo>
                <a:lnTo>
                  <a:pt x="123" y="620"/>
                </a:lnTo>
                <a:lnTo>
                  <a:pt x="123" y="618"/>
                </a:lnTo>
                <a:lnTo>
                  <a:pt x="123" y="617"/>
                </a:lnTo>
                <a:lnTo>
                  <a:pt x="123" y="615"/>
                </a:lnTo>
                <a:lnTo>
                  <a:pt x="125" y="615"/>
                </a:lnTo>
                <a:lnTo>
                  <a:pt x="125" y="617"/>
                </a:lnTo>
                <a:lnTo>
                  <a:pt x="126" y="617"/>
                </a:lnTo>
                <a:lnTo>
                  <a:pt x="128" y="620"/>
                </a:lnTo>
                <a:lnTo>
                  <a:pt x="130" y="621"/>
                </a:lnTo>
                <a:lnTo>
                  <a:pt x="132" y="620"/>
                </a:lnTo>
                <a:lnTo>
                  <a:pt x="133" y="620"/>
                </a:lnTo>
                <a:lnTo>
                  <a:pt x="133" y="618"/>
                </a:lnTo>
                <a:lnTo>
                  <a:pt x="135" y="617"/>
                </a:lnTo>
                <a:lnTo>
                  <a:pt x="136" y="617"/>
                </a:lnTo>
                <a:lnTo>
                  <a:pt x="138" y="615"/>
                </a:lnTo>
                <a:lnTo>
                  <a:pt x="139" y="615"/>
                </a:lnTo>
                <a:lnTo>
                  <a:pt x="139" y="614"/>
                </a:lnTo>
                <a:lnTo>
                  <a:pt x="139" y="612"/>
                </a:lnTo>
                <a:lnTo>
                  <a:pt x="139" y="611"/>
                </a:lnTo>
                <a:lnTo>
                  <a:pt x="140" y="610"/>
                </a:lnTo>
                <a:lnTo>
                  <a:pt x="140" y="608"/>
                </a:lnTo>
                <a:lnTo>
                  <a:pt x="142" y="608"/>
                </a:lnTo>
                <a:lnTo>
                  <a:pt x="142" y="607"/>
                </a:lnTo>
                <a:lnTo>
                  <a:pt x="142" y="605"/>
                </a:lnTo>
                <a:lnTo>
                  <a:pt x="140" y="604"/>
                </a:lnTo>
                <a:lnTo>
                  <a:pt x="139" y="602"/>
                </a:lnTo>
                <a:lnTo>
                  <a:pt x="138" y="601"/>
                </a:lnTo>
                <a:lnTo>
                  <a:pt x="138" y="600"/>
                </a:lnTo>
                <a:lnTo>
                  <a:pt x="139" y="600"/>
                </a:lnTo>
                <a:lnTo>
                  <a:pt x="139" y="598"/>
                </a:lnTo>
                <a:lnTo>
                  <a:pt x="140" y="598"/>
                </a:lnTo>
                <a:lnTo>
                  <a:pt x="142" y="598"/>
                </a:lnTo>
                <a:lnTo>
                  <a:pt x="142" y="597"/>
                </a:lnTo>
                <a:lnTo>
                  <a:pt x="142" y="595"/>
                </a:lnTo>
                <a:lnTo>
                  <a:pt x="142" y="594"/>
                </a:lnTo>
                <a:lnTo>
                  <a:pt x="142" y="592"/>
                </a:lnTo>
                <a:lnTo>
                  <a:pt x="143" y="591"/>
                </a:lnTo>
                <a:lnTo>
                  <a:pt x="143" y="590"/>
                </a:lnTo>
                <a:lnTo>
                  <a:pt x="143" y="588"/>
                </a:lnTo>
                <a:lnTo>
                  <a:pt x="143" y="587"/>
                </a:lnTo>
                <a:lnTo>
                  <a:pt x="143" y="585"/>
                </a:lnTo>
                <a:lnTo>
                  <a:pt x="145" y="585"/>
                </a:lnTo>
                <a:lnTo>
                  <a:pt x="145" y="584"/>
                </a:lnTo>
                <a:lnTo>
                  <a:pt x="145" y="582"/>
                </a:lnTo>
                <a:lnTo>
                  <a:pt x="145" y="581"/>
                </a:lnTo>
                <a:lnTo>
                  <a:pt x="145" y="580"/>
                </a:lnTo>
                <a:lnTo>
                  <a:pt x="143" y="580"/>
                </a:lnTo>
                <a:lnTo>
                  <a:pt x="143" y="578"/>
                </a:lnTo>
                <a:lnTo>
                  <a:pt x="143" y="577"/>
                </a:lnTo>
                <a:lnTo>
                  <a:pt x="143" y="575"/>
                </a:lnTo>
                <a:lnTo>
                  <a:pt x="143" y="574"/>
                </a:lnTo>
                <a:lnTo>
                  <a:pt x="143" y="572"/>
                </a:lnTo>
                <a:lnTo>
                  <a:pt x="142" y="571"/>
                </a:lnTo>
                <a:lnTo>
                  <a:pt x="142" y="570"/>
                </a:lnTo>
                <a:lnTo>
                  <a:pt x="143" y="570"/>
                </a:lnTo>
                <a:lnTo>
                  <a:pt x="143" y="568"/>
                </a:lnTo>
                <a:lnTo>
                  <a:pt x="145" y="567"/>
                </a:lnTo>
                <a:lnTo>
                  <a:pt x="146" y="567"/>
                </a:lnTo>
                <a:lnTo>
                  <a:pt x="146" y="565"/>
                </a:lnTo>
                <a:lnTo>
                  <a:pt x="148" y="565"/>
                </a:lnTo>
                <a:lnTo>
                  <a:pt x="148" y="564"/>
                </a:lnTo>
                <a:lnTo>
                  <a:pt x="149" y="564"/>
                </a:lnTo>
                <a:lnTo>
                  <a:pt x="149" y="562"/>
                </a:lnTo>
                <a:lnTo>
                  <a:pt x="149" y="561"/>
                </a:lnTo>
                <a:lnTo>
                  <a:pt x="150" y="560"/>
                </a:lnTo>
                <a:lnTo>
                  <a:pt x="152" y="558"/>
                </a:lnTo>
                <a:lnTo>
                  <a:pt x="152" y="557"/>
                </a:lnTo>
                <a:lnTo>
                  <a:pt x="150" y="555"/>
                </a:lnTo>
                <a:lnTo>
                  <a:pt x="150" y="554"/>
                </a:lnTo>
                <a:lnTo>
                  <a:pt x="152" y="554"/>
                </a:lnTo>
                <a:lnTo>
                  <a:pt x="152" y="552"/>
                </a:lnTo>
                <a:lnTo>
                  <a:pt x="153" y="551"/>
                </a:lnTo>
                <a:lnTo>
                  <a:pt x="153" y="550"/>
                </a:lnTo>
                <a:lnTo>
                  <a:pt x="155" y="548"/>
                </a:lnTo>
                <a:lnTo>
                  <a:pt x="155" y="547"/>
                </a:lnTo>
                <a:lnTo>
                  <a:pt x="155" y="545"/>
                </a:lnTo>
                <a:lnTo>
                  <a:pt x="156" y="544"/>
                </a:lnTo>
                <a:lnTo>
                  <a:pt x="156" y="545"/>
                </a:lnTo>
                <a:lnTo>
                  <a:pt x="158" y="545"/>
                </a:lnTo>
                <a:lnTo>
                  <a:pt x="159" y="545"/>
                </a:lnTo>
                <a:lnTo>
                  <a:pt x="159" y="547"/>
                </a:lnTo>
                <a:lnTo>
                  <a:pt x="160" y="547"/>
                </a:lnTo>
                <a:lnTo>
                  <a:pt x="162" y="547"/>
                </a:lnTo>
                <a:lnTo>
                  <a:pt x="163" y="547"/>
                </a:lnTo>
                <a:lnTo>
                  <a:pt x="165" y="547"/>
                </a:lnTo>
                <a:lnTo>
                  <a:pt x="166" y="547"/>
                </a:lnTo>
                <a:lnTo>
                  <a:pt x="168" y="548"/>
                </a:lnTo>
                <a:lnTo>
                  <a:pt x="169" y="548"/>
                </a:lnTo>
                <a:lnTo>
                  <a:pt x="170" y="547"/>
                </a:lnTo>
                <a:lnTo>
                  <a:pt x="172" y="547"/>
                </a:lnTo>
                <a:lnTo>
                  <a:pt x="173" y="548"/>
                </a:lnTo>
                <a:lnTo>
                  <a:pt x="175" y="548"/>
                </a:lnTo>
                <a:lnTo>
                  <a:pt x="176" y="550"/>
                </a:lnTo>
                <a:lnTo>
                  <a:pt x="178" y="550"/>
                </a:lnTo>
                <a:lnTo>
                  <a:pt x="179" y="550"/>
                </a:lnTo>
                <a:lnTo>
                  <a:pt x="180" y="551"/>
                </a:lnTo>
                <a:lnTo>
                  <a:pt x="182" y="551"/>
                </a:lnTo>
                <a:lnTo>
                  <a:pt x="183" y="552"/>
                </a:lnTo>
                <a:lnTo>
                  <a:pt x="185" y="552"/>
                </a:lnTo>
                <a:lnTo>
                  <a:pt x="186" y="552"/>
                </a:lnTo>
                <a:lnTo>
                  <a:pt x="188" y="552"/>
                </a:lnTo>
                <a:lnTo>
                  <a:pt x="189" y="551"/>
                </a:lnTo>
                <a:lnTo>
                  <a:pt x="188" y="550"/>
                </a:lnTo>
                <a:lnTo>
                  <a:pt x="188" y="548"/>
                </a:lnTo>
                <a:lnTo>
                  <a:pt x="189" y="548"/>
                </a:lnTo>
                <a:lnTo>
                  <a:pt x="190" y="548"/>
                </a:lnTo>
                <a:lnTo>
                  <a:pt x="192" y="547"/>
                </a:lnTo>
                <a:lnTo>
                  <a:pt x="192" y="545"/>
                </a:lnTo>
                <a:lnTo>
                  <a:pt x="193" y="545"/>
                </a:lnTo>
                <a:lnTo>
                  <a:pt x="195" y="547"/>
                </a:lnTo>
                <a:lnTo>
                  <a:pt x="195" y="545"/>
                </a:lnTo>
                <a:lnTo>
                  <a:pt x="196" y="545"/>
                </a:lnTo>
                <a:lnTo>
                  <a:pt x="196" y="544"/>
                </a:lnTo>
                <a:lnTo>
                  <a:pt x="196" y="542"/>
                </a:lnTo>
                <a:lnTo>
                  <a:pt x="198" y="542"/>
                </a:lnTo>
                <a:lnTo>
                  <a:pt x="199" y="542"/>
                </a:lnTo>
                <a:lnTo>
                  <a:pt x="199" y="544"/>
                </a:lnTo>
                <a:lnTo>
                  <a:pt x="200" y="544"/>
                </a:lnTo>
                <a:lnTo>
                  <a:pt x="202" y="544"/>
                </a:lnTo>
                <a:lnTo>
                  <a:pt x="203" y="545"/>
                </a:lnTo>
                <a:lnTo>
                  <a:pt x="205" y="545"/>
                </a:lnTo>
                <a:lnTo>
                  <a:pt x="206" y="547"/>
                </a:lnTo>
                <a:lnTo>
                  <a:pt x="208" y="548"/>
                </a:lnTo>
                <a:lnTo>
                  <a:pt x="209" y="548"/>
                </a:lnTo>
                <a:lnTo>
                  <a:pt x="210" y="548"/>
                </a:lnTo>
                <a:lnTo>
                  <a:pt x="210" y="547"/>
                </a:lnTo>
                <a:lnTo>
                  <a:pt x="212" y="548"/>
                </a:lnTo>
                <a:lnTo>
                  <a:pt x="212" y="547"/>
                </a:lnTo>
                <a:lnTo>
                  <a:pt x="213" y="547"/>
                </a:lnTo>
                <a:lnTo>
                  <a:pt x="213" y="545"/>
                </a:lnTo>
                <a:lnTo>
                  <a:pt x="213" y="544"/>
                </a:lnTo>
                <a:lnTo>
                  <a:pt x="213" y="542"/>
                </a:lnTo>
                <a:lnTo>
                  <a:pt x="215" y="542"/>
                </a:lnTo>
                <a:lnTo>
                  <a:pt x="215" y="541"/>
                </a:lnTo>
                <a:lnTo>
                  <a:pt x="216" y="541"/>
                </a:lnTo>
                <a:lnTo>
                  <a:pt x="216" y="540"/>
                </a:lnTo>
                <a:lnTo>
                  <a:pt x="218" y="538"/>
                </a:lnTo>
                <a:lnTo>
                  <a:pt x="218" y="540"/>
                </a:lnTo>
                <a:lnTo>
                  <a:pt x="219" y="540"/>
                </a:lnTo>
                <a:lnTo>
                  <a:pt x="220" y="538"/>
                </a:lnTo>
                <a:lnTo>
                  <a:pt x="220" y="537"/>
                </a:lnTo>
                <a:lnTo>
                  <a:pt x="220" y="535"/>
                </a:lnTo>
                <a:lnTo>
                  <a:pt x="220" y="534"/>
                </a:lnTo>
                <a:lnTo>
                  <a:pt x="220" y="532"/>
                </a:lnTo>
                <a:lnTo>
                  <a:pt x="220" y="531"/>
                </a:lnTo>
                <a:lnTo>
                  <a:pt x="220" y="530"/>
                </a:lnTo>
                <a:lnTo>
                  <a:pt x="220" y="528"/>
                </a:lnTo>
                <a:lnTo>
                  <a:pt x="220" y="527"/>
                </a:lnTo>
                <a:lnTo>
                  <a:pt x="220" y="525"/>
                </a:lnTo>
                <a:lnTo>
                  <a:pt x="220" y="524"/>
                </a:lnTo>
                <a:lnTo>
                  <a:pt x="220" y="522"/>
                </a:lnTo>
                <a:lnTo>
                  <a:pt x="222" y="522"/>
                </a:lnTo>
                <a:lnTo>
                  <a:pt x="222" y="521"/>
                </a:lnTo>
                <a:lnTo>
                  <a:pt x="223" y="521"/>
                </a:lnTo>
                <a:lnTo>
                  <a:pt x="225" y="521"/>
                </a:lnTo>
                <a:lnTo>
                  <a:pt x="226" y="521"/>
                </a:lnTo>
                <a:lnTo>
                  <a:pt x="226" y="520"/>
                </a:lnTo>
                <a:lnTo>
                  <a:pt x="228" y="520"/>
                </a:lnTo>
                <a:lnTo>
                  <a:pt x="229" y="520"/>
                </a:lnTo>
                <a:lnTo>
                  <a:pt x="230" y="520"/>
                </a:lnTo>
                <a:lnTo>
                  <a:pt x="232" y="520"/>
                </a:lnTo>
                <a:lnTo>
                  <a:pt x="233" y="520"/>
                </a:lnTo>
                <a:lnTo>
                  <a:pt x="235" y="520"/>
                </a:lnTo>
                <a:lnTo>
                  <a:pt x="236" y="520"/>
                </a:lnTo>
                <a:lnTo>
                  <a:pt x="236" y="518"/>
                </a:lnTo>
                <a:lnTo>
                  <a:pt x="238" y="518"/>
                </a:lnTo>
                <a:lnTo>
                  <a:pt x="238" y="517"/>
                </a:lnTo>
                <a:lnTo>
                  <a:pt x="239" y="517"/>
                </a:lnTo>
                <a:lnTo>
                  <a:pt x="240" y="517"/>
                </a:lnTo>
                <a:lnTo>
                  <a:pt x="240" y="518"/>
                </a:lnTo>
                <a:lnTo>
                  <a:pt x="242" y="518"/>
                </a:lnTo>
                <a:lnTo>
                  <a:pt x="243" y="518"/>
                </a:lnTo>
                <a:lnTo>
                  <a:pt x="245" y="518"/>
                </a:lnTo>
                <a:lnTo>
                  <a:pt x="246" y="518"/>
                </a:lnTo>
                <a:lnTo>
                  <a:pt x="248" y="518"/>
                </a:lnTo>
                <a:lnTo>
                  <a:pt x="248" y="520"/>
                </a:lnTo>
                <a:lnTo>
                  <a:pt x="249" y="520"/>
                </a:lnTo>
                <a:lnTo>
                  <a:pt x="250" y="521"/>
                </a:lnTo>
                <a:lnTo>
                  <a:pt x="252" y="522"/>
                </a:lnTo>
                <a:lnTo>
                  <a:pt x="252" y="524"/>
                </a:lnTo>
                <a:lnTo>
                  <a:pt x="253" y="525"/>
                </a:lnTo>
                <a:lnTo>
                  <a:pt x="255" y="525"/>
                </a:lnTo>
                <a:lnTo>
                  <a:pt x="255" y="527"/>
                </a:lnTo>
                <a:lnTo>
                  <a:pt x="256" y="527"/>
                </a:lnTo>
                <a:lnTo>
                  <a:pt x="258" y="528"/>
                </a:lnTo>
                <a:lnTo>
                  <a:pt x="258" y="530"/>
                </a:lnTo>
                <a:lnTo>
                  <a:pt x="259" y="530"/>
                </a:lnTo>
                <a:lnTo>
                  <a:pt x="259" y="531"/>
                </a:lnTo>
                <a:lnTo>
                  <a:pt x="261" y="531"/>
                </a:lnTo>
                <a:lnTo>
                  <a:pt x="261" y="532"/>
                </a:lnTo>
                <a:lnTo>
                  <a:pt x="261" y="534"/>
                </a:lnTo>
                <a:lnTo>
                  <a:pt x="262" y="534"/>
                </a:lnTo>
                <a:lnTo>
                  <a:pt x="262" y="535"/>
                </a:lnTo>
                <a:lnTo>
                  <a:pt x="263" y="535"/>
                </a:lnTo>
                <a:lnTo>
                  <a:pt x="265" y="535"/>
                </a:lnTo>
                <a:lnTo>
                  <a:pt x="266" y="535"/>
                </a:lnTo>
                <a:lnTo>
                  <a:pt x="268" y="535"/>
                </a:lnTo>
                <a:lnTo>
                  <a:pt x="269" y="535"/>
                </a:lnTo>
                <a:lnTo>
                  <a:pt x="271" y="535"/>
                </a:lnTo>
                <a:lnTo>
                  <a:pt x="271" y="537"/>
                </a:lnTo>
                <a:lnTo>
                  <a:pt x="272" y="538"/>
                </a:lnTo>
                <a:lnTo>
                  <a:pt x="273" y="538"/>
                </a:lnTo>
                <a:lnTo>
                  <a:pt x="273" y="540"/>
                </a:lnTo>
                <a:lnTo>
                  <a:pt x="275" y="541"/>
                </a:lnTo>
                <a:lnTo>
                  <a:pt x="276" y="540"/>
                </a:lnTo>
                <a:lnTo>
                  <a:pt x="278" y="540"/>
                </a:lnTo>
                <a:lnTo>
                  <a:pt x="279" y="538"/>
                </a:lnTo>
                <a:lnTo>
                  <a:pt x="281" y="537"/>
                </a:lnTo>
                <a:lnTo>
                  <a:pt x="282" y="537"/>
                </a:lnTo>
                <a:lnTo>
                  <a:pt x="282" y="535"/>
                </a:lnTo>
                <a:lnTo>
                  <a:pt x="283" y="535"/>
                </a:lnTo>
                <a:lnTo>
                  <a:pt x="283" y="534"/>
                </a:lnTo>
                <a:lnTo>
                  <a:pt x="285" y="534"/>
                </a:lnTo>
                <a:lnTo>
                  <a:pt x="286" y="534"/>
                </a:lnTo>
                <a:lnTo>
                  <a:pt x="288" y="532"/>
                </a:lnTo>
                <a:lnTo>
                  <a:pt x="289" y="534"/>
                </a:lnTo>
                <a:lnTo>
                  <a:pt x="291" y="534"/>
                </a:lnTo>
                <a:lnTo>
                  <a:pt x="292" y="534"/>
                </a:lnTo>
                <a:lnTo>
                  <a:pt x="293" y="534"/>
                </a:lnTo>
                <a:lnTo>
                  <a:pt x="295" y="535"/>
                </a:lnTo>
                <a:lnTo>
                  <a:pt x="296" y="535"/>
                </a:lnTo>
                <a:lnTo>
                  <a:pt x="298" y="535"/>
                </a:lnTo>
                <a:lnTo>
                  <a:pt x="299" y="535"/>
                </a:lnTo>
                <a:lnTo>
                  <a:pt x="299" y="534"/>
                </a:lnTo>
                <a:lnTo>
                  <a:pt x="299" y="532"/>
                </a:lnTo>
                <a:lnTo>
                  <a:pt x="299" y="531"/>
                </a:lnTo>
                <a:lnTo>
                  <a:pt x="301" y="531"/>
                </a:lnTo>
                <a:lnTo>
                  <a:pt x="302" y="530"/>
                </a:lnTo>
                <a:lnTo>
                  <a:pt x="302" y="528"/>
                </a:lnTo>
                <a:lnTo>
                  <a:pt x="303" y="528"/>
                </a:lnTo>
                <a:lnTo>
                  <a:pt x="303" y="527"/>
                </a:lnTo>
                <a:lnTo>
                  <a:pt x="305" y="527"/>
                </a:lnTo>
                <a:lnTo>
                  <a:pt x="305" y="525"/>
                </a:lnTo>
                <a:lnTo>
                  <a:pt x="305" y="524"/>
                </a:lnTo>
                <a:lnTo>
                  <a:pt x="306" y="524"/>
                </a:lnTo>
                <a:lnTo>
                  <a:pt x="306" y="522"/>
                </a:lnTo>
                <a:lnTo>
                  <a:pt x="308" y="522"/>
                </a:lnTo>
                <a:lnTo>
                  <a:pt x="308" y="521"/>
                </a:lnTo>
                <a:lnTo>
                  <a:pt x="308" y="520"/>
                </a:lnTo>
                <a:lnTo>
                  <a:pt x="309" y="520"/>
                </a:lnTo>
                <a:lnTo>
                  <a:pt x="311" y="520"/>
                </a:lnTo>
                <a:lnTo>
                  <a:pt x="312" y="520"/>
                </a:lnTo>
                <a:lnTo>
                  <a:pt x="312" y="521"/>
                </a:lnTo>
                <a:lnTo>
                  <a:pt x="313" y="521"/>
                </a:lnTo>
                <a:lnTo>
                  <a:pt x="315" y="522"/>
                </a:lnTo>
                <a:lnTo>
                  <a:pt x="316" y="524"/>
                </a:lnTo>
                <a:lnTo>
                  <a:pt x="318" y="524"/>
                </a:lnTo>
                <a:lnTo>
                  <a:pt x="318" y="522"/>
                </a:lnTo>
                <a:lnTo>
                  <a:pt x="319" y="521"/>
                </a:lnTo>
                <a:lnTo>
                  <a:pt x="321" y="520"/>
                </a:lnTo>
                <a:lnTo>
                  <a:pt x="321" y="518"/>
                </a:lnTo>
                <a:lnTo>
                  <a:pt x="321" y="517"/>
                </a:lnTo>
                <a:lnTo>
                  <a:pt x="322" y="517"/>
                </a:lnTo>
                <a:lnTo>
                  <a:pt x="322" y="515"/>
                </a:lnTo>
                <a:lnTo>
                  <a:pt x="321" y="515"/>
                </a:lnTo>
                <a:lnTo>
                  <a:pt x="322" y="515"/>
                </a:lnTo>
                <a:lnTo>
                  <a:pt x="322" y="514"/>
                </a:lnTo>
                <a:lnTo>
                  <a:pt x="322" y="512"/>
                </a:lnTo>
                <a:lnTo>
                  <a:pt x="323" y="512"/>
                </a:lnTo>
                <a:lnTo>
                  <a:pt x="323" y="511"/>
                </a:lnTo>
                <a:lnTo>
                  <a:pt x="323" y="509"/>
                </a:lnTo>
                <a:lnTo>
                  <a:pt x="323" y="508"/>
                </a:lnTo>
                <a:lnTo>
                  <a:pt x="323" y="507"/>
                </a:lnTo>
                <a:lnTo>
                  <a:pt x="325" y="505"/>
                </a:lnTo>
                <a:lnTo>
                  <a:pt x="326" y="505"/>
                </a:lnTo>
                <a:lnTo>
                  <a:pt x="326" y="504"/>
                </a:lnTo>
                <a:lnTo>
                  <a:pt x="328" y="504"/>
                </a:lnTo>
                <a:lnTo>
                  <a:pt x="328" y="502"/>
                </a:lnTo>
                <a:lnTo>
                  <a:pt x="329" y="502"/>
                </a:lnTo>
                <a:lnTo>
                  <a:pt x="331" y="502"/>
                </a:lnTo>
                <a:lnTo>
                  <a:pt x="331" y="501"/>
                </a:lnTo>
                <a:lnTo>
                  <a:pt x="331" y="499"/>
                </a:lnTo>
                <a:lnTo>
                  <a:pt x="331" y="498"/>
                </a:lnTo>
                <a:lnTo>
                  <a:pt x="329" y="497"/>
                </a:lnTo>
                <a:lnTo>
                  <a:pt x="328" y="497"/>
                </a:lnTo>
                <a:lnTo>
                  <a:pt x="326" y="495"/>
                </a:lnTo>
                <a:lnTo>
                  <a:pt x="326" y="494"/>
                </a:lnTo>
                <a:lnTo>
                  <a:pt x="328" y="492"/>
                </a:lnTo>
                <a:lnTo>
                  <a:pt x="329" y="492"/>
                </a:lnTo>
                <a:lnTo>
                  <a:pt x="331" y="492"/>
                </a:lnTo>
                <a:lnTo>
                  <a:pt x="332" y="492"/>
                </a:lnTo>
                <a:lnTo>
                  <a:pt x="333" y="492"/>
                </a:lnTo>
                <a:lnTo>
                  <a:pt x="335" y="492"/>
                </a:lnTo>
                <a:lnTo>
                  <a:pt x="336" y="491"/>
                </a:lnTo>
                <a:lnTo>
                  <a:pt x="338" y="491"/>
                </a:lnTo>
                <a:lnTo>
                  <a:pt x="338" y="489"/>
                </a:lnTo>
                <a:lnTo>
                  <a:pt x="338" y="488"/>
                </a:lnTo>
                <a:lnTo>
                  <a:pt x="339" y="488"/>
                </a:lnTo>
                <a:lnTo>
                  <a:pt x="341" y="488"/>
                </a:lnTo>
                <a:lnTo>
                  <a:pt x="341" y="487"/>
                </a:lnTo>
                <a:lnTo>
                  <a:pt x="341" y="485"/>
                </a:lnTo>
                <a:lnTo>
                  <a:pt x="339" y="485"/>
                </a:lnTo>
                <a:lnTo>
                  <a:pt x="339" y="484"/>
                </a:lnTo>
                <a:lnTo>
                  <a:pt x="341" y="482"/>
                </a:lnTo>
                <a:lnTo>
                  <a:pt x="341" y="481"/>
                </a:lnTo>
                <a:lnTo>
                  <a:pt x="342" y="481"/>
                </a:lnTo>
                <a:lnTo>
                  <a:pt x="342" y="479"/>
                </a:lnTo>
                <a:lnTo>
                  <a:pt x="343" y="479"/>
                </a:lnTo>
                <a:lnTo>
                  <a:pt x="345" y="481"/>
                </a:lnTo>
                <a:lnTo>
                  <a:pt x="346" y="482"/>
                </a:lnTo>
                <a:lnTo>
                  <a:pt x="348" y="482"/>
                </a:lnTo>
                <a:lnTo>
                  <a:pt x="349" y="482"/>
                </a:lnTo>
                <a:lnTo>
                  <a:pt x="351" y="482"/>
                </a:lnTo>
                <a:lnTo>
                  <a:pt x="352" y="482"/>
                </a:lnTo>
                <a:lnTo>
                  <a:pt x="353" y="482"/>
                </a:lnTo>
                <a:lnTo>
                  <a:pt x="353" y="481"/>
                </a:lnTo>
                <a:lnTo>
                  <a:pt x="355" y="481"/>
                </a:lnTo>
                <a:lnTo>
                  <a:pt x="356" y="481"/>
                </a:lnTo>
                <a:lnTo>
                  <a:pt x="358" y="481"/>
                </a:lnTo>
                <a:lnTo>
                  <a:pt x="356" y="482"/>
                </a:lnTo>
                <a:lnTo>
                  <a:pt x="356" y="484"/>
                </a:lnTo>
                <a:lnTo>
                  <a:pt x="355" y="484"/>
                </a:lnTo>
                <a:lnTo>
                  <a:pt x="355" y="485"/>
                </a:lnTo>
                <a:lnTo>
                  <a:pt x="356" y="487"/>
                </a:lnTo>
                <a:lnTo>
                  <a:pt x="358" y="487"/>
                </a:lnTo>
                <a:lnTo>
                  <a:pt x="359" y="487"/>
                </a:lnTo>
                <a:lnTo>
                  <a:pt x="359" y="485"/>
                </a:lnTo>
                <a:lnTo>
                  <a:pt x="358" y="485"/>
                </a:lnTo>
                <a:lnTo>
                  <a:pt x="359" y="484"/>
                </a:lnTo>
                <a:lnTo>
                  <a:pt x="361" y="484"/>
                </a:lnTo>
                <a:lnTo>
                  <a:pt x="361" y="482"/>
                </a:lnTo>
                <a:lnTo>
                  <a:pt x="362" y="481"/>
                </a:lnTo>
                <a:lnTo>
                  <a:pt x="362" y="479"/>
                </a:lnTo>
                <a:lnTo>
                  <a:pt x="363" y="479"/>
                </a:lnTo>
                <a:lnTo>
                  <a:pt x="365" y="478"/>
                </a:lnTo>
                <a:lnTo>
                  <a:pt x="366" y="478"/>
                </a:lnTo>
                <a:lnTo>
                  <a:pt x="368" y="478"/>
                </a:lnTo>
                <a:lnTo>
                  <a:pt x="369" y="478"/>
                </a:lnTo>
                <a:lnTo>
                  <a:pt x="371" y="478"/>
                </a:lnTo>
                <a:lnTo>
                  <a:pt x="372" y="477"/>
                </a:lnTo>
                <a:lnTo>
                  <a:pt x="372" y="478"/>
                </a:lnTo>
                <a:lnTo>
                  <a:pt x="373" y="477"/>
                </a:lnTo>
                <a:lnTo>
                  <a:pt x="375" y="477"/>
                </a:lnTo>
                <a:lnTo>
                  <a:pt x="376" y="477"/>
                </a:lnTo>
                <a:lnTo>
                  <a:pt x="376" y="475"/>
                </a:lnTo>
                <a:lnTo>
                  <a:pt x="378" y="475"/>
                </a:lnTo>
                <a:lnTo>
                  <a:pt x="379" y="475"/>
                </a:lnTo>
                <a:lnTo>
                  <a:pt x="379" y="474"/>
                </a:lnTo>
                <a:lnTo>
                  <a:pt x="381" y="474"/>
                </a:lnTo>
                <a:lnTo>
                  <a:pt x="382" y="474"/>
                </a:lnTo>
                <a:lnTo>
                  <a:pt x="382" y="472"/>
                </a:lnTo>
                <a:lnTo>
                  <a:pt x="382" y="471"/>
                </a:lnTo>
                <a:lnTo>
                  <a:pt x="383" y="469"/>
                </a:lnTo>
                <a:lnTo>
                  <a:pt x="385" y="469"/>
                </a:lnTo>
                <a:lnTo>
                  <a:pt x="386" y="469"/>
                </a:lnTo>
                <a:lnTo>
                  <a:pt x="386" y="468"/>
                </a:lnTo>
                <a:lnTo>
                  <a:pt x="388" y="468"/>
                </a:lnTo>
                <a:lnTo>
                  <a:pt x="388" y="467"/>
                </a:lnTo>
                <a:lnTo>
                  <a:pt x="389" y="467"/>
                </a:lnTo>
                <a:lnTo>
                  <a:pt x="391" y="467"/>
                </a:lnTo>
                <a:lnTo>
                  <a:pt x="392" y="467"/>
                </a:lnTo>
                <a:lnTo>
                  <a:pt x="393" y="467"/>
                </a:lnTo>
                <a:lnTo>
                  <a:pt x="393" y="468"/>
                </a:lnTo>
                <a:lnTo>
                  <a:pt x="395" y="468"/>
                </a:lnTo>
                <a:lnTo>
                  <a:pt x="395" y="467"/>
                </a:lnTo>
                <a:lnTo>
                  <a:pt x="396" y="467"/>
                </a:lnTo>
                <a:lnTo>
                  <a:pt x="398" y="465"/>
                </a:lnTo>
                <a:lnTo>
                  <a:pt x="398" y="464"/>
                </a:lnTo>
                <a:lnTo>
                  <a:pt x="399" y="464"/>
                </a:lnTo>
                <a:lnTo>
                  <a:pt x="399" y="465"/>
                </a:lnTo>
                <a:lnTo>
                  <a:pt x="401" y="465"/>
                </a:lnTo>
                <a:lnTo>
                  <a:pt x="401" y="467"/>
                </a:lnTo>
                <a:lnTo>
                  <a:pt x="402" y="467"/>
                </a:lnTo>
                <a:lnTo>
                  <a:pt x="402" y="468"/>
                </a:lnTo>
                <a:lnTo>
                  <a:pt x="404" y="468"/>
                </a:lnTo>
                <a:lnTo>
                  <a:pt x="405" y="468"/>
                </a:lnTo>
                <a:lnTo>
                  <a:pt x="405" y="467"/>
                </a:lnTo>
                <a:lnTo>
                  <a:pt x="406" y="468"/>
                </a:lnTo>
                <a:lnTo>
                  <a:pt x="408" y="468"/>
                </a:lnTo>
                <a:lnTo>
                  <a:pt x="408" y="469"/>
                </a:lnTo>
                <a:lnTo>
                  <a:pt x="409" y="469"/>
                </a:lnTo>
                <a:lnTo>
                  <a:pt x="409" y="468"/>
                </a:lnTo>
                <a:lnTo>
                  <a:pt x="411" y="468"/>
                </a:lnTo>
                <a:lnTo>
                  <a:pt x="412" y="468"/>
                </a:lnTo>
                <a:lnTo>
                  <a:pt x="412" y="469"/>
                </a:lnTo>
                <a:lnTo>
                  <a:pt x="414" y="469"/>
                </a:lnTo>
                <a:lnTo>
                  <a:pt x="415" y="468"/>
                </a:lnTo>
                <a:lnTo>
                  <a:pt x="416" y="468"/>
                </a:lnTo>
                <a:lnTo>
                  <a:pt x="418" y="468"/>
                </a:lnTo>
                <a:lnTo>
                  <a:pt x="419" y="468"/>
                </a:lnTo>
                <a:lnTo>
                  <a:pt x="421" y="467"/>
                </a:lnTo>
                <a:lnTo>
                  <a:pt x="422" y="467"/>
                </a:lnTo>
                <a:lnTo>
                  <a:pt x="422" y="465"/>
                </a:lnTo>
                <a:lnTo>
                  <a:pt x="422" y="464"/>
                </a:lnTo>
                <a:lnTo>
                  <a:pt x="421" y="464"/>
                </a:lnTo>
                <a:lnTo>
                  <a:pt x="421" y="462"/>
                </a:lnTo>
                <a:lnTo>
                  <a:pt x="419" y="461"/>
                </a:lnTo>
                <a:lnTo>
                  <a:pt x="419" y="459"/>
                </a:lnTo>
                <a:lnTo>
                  <a:pt x="421" y="459"/>
                </a:lnTo>
                <a:lnTo>
                  <a:pt x="421" y="458"/>
                </a:lnTo>
                <a:lnTo>
                  <a:pt x="421" y="457"/>
                </a:lnTo>
                <a:lnTo>
                  <a:pt x="422" y="457"/>
                </a:lnTo>
                <a:lnTo>
                  <a:pt x="422" y="455"/>
                </a:lnTo>
                <a:lnTo>
                  <a:pt x="424" y="455"/>
                </a:lnTo>
                <a:lnTo>
                  <a:pt x="424" y="454"/>
                </a:lnTo>
                <a:lnTo>
                  <a:pt x="425" y="454"/>
                </a:lnTo>
                <a:lnTo>
                  <a:pt x="426" y="454"/>
                </a:lnTo>
                <a:lnTo>
                  <a:pt x="426" y="452"/>
                </a:lnTo>
                <a:lnTo>
                  <a:pt x="428" y="451"/>
                </a:lnTo>
                <a:lnTo>
                  <a:pt x="428" y="449"/>
                </a:lnTo>
                <a:lnTo>
                  <a:pt x="429" y="448"/>
                </a:lnTo>
                <a:lnTo>
                  <a:pt x="431" y="448"/>
                </a:lnTo>
                <a:lnTo>
                  <a:pt x="431" y="447"/>
                </a:lnTo>
                <a:lnTo>
                  <a:pt x="431" y="445"/>
                </a:lnTo>
                <a:lnTo>
                  <a:pt x="432" y="445"/>
                </a:lnTo>
                <a:lnTo>
                  <a:pt x="434" y="444"/>
                </a:lnTo>
                <a:lnTo>
                  <a:pt x="434" y="442"/>
                </a:lnTo>
                <a:lnTo>
                  <a:pt x="434" y="441"/>
                </a:lnTo>
                <a:lnTo>
                  <a:pt x="434" y="439"/>
                </a:lnTo>
                <a:lnTo>
                  <a:pt x="434" y="438"/>
                </a:lnTo>
                <a:lnTo>
                  <a:pt x="435" y="438"/>
                </a:lnTo>
                <a:lnTo>
                  <a:pt x="435" y="437"/>
                </a:lnTo>
                <a:lnTo>
                  <a:pt x="436" y="437"/>
                </a:lnTo>
                <a:lnTo>
                  <a:pt x="436" y="435"/>
                </a:lnTo>
                <a:lnTo>
                  <a:pt x="438" y="435"/>
                </a:lnTo>
                <a:lnTo>
                  <a:pt x="438" y="434"/>
                </a:lnTo>
                <a:lnTo>
                  <a:pt x="438" y="432"/>
                </a:lnTo>
                <a:lnTo>
                  <a:pt x="438" y="431"/>
                </a:lnTo>
                <a:lnTo>
                  <a:pt x="439" y="431"/>
                </a:lnTo>
                <a:lnTo>
                  <a:pt x="439" y="429"/>
                </a:lnTo>
                <a:lnTo>
                  <a:pt x="441" y="429"/>
                </a:lnTo>
                <a:lnTo>
                  <a:pt x="441" y="428"/>
                </a:lnTo>
                <a:lnTo>
                  <a:pt x="442" y="427"/>
                </a:lnTo>
                <a:lnTo>
                  <a:pt x="444" y="425"/>
                </a:lnTo>
                <a:lnTo>
                  <a:pt x="444" y="424"/>
                </a:lnTo>
                <a:lnTo>
                  <a:pt x="444" y="422"/>
                </a:lnTo>
                <a:lnTo>
                  <a:pt x="445" y="421"/>
                </a:lnTo>
                <a:lnTo>
                  <a:pt x="446" y="421"/>
                </a:lnTo>
                <a:lnTo>
                  <a:pt x="448" y="421"/>
                </a:lnTo>
                <a:lnTo>
                  <a:pt x="449" y="421"/>
                </a:lnTo>
                <a:lnTo>
                  <a:pt x="451" y="421"/>
                </a:lnTo>
                <a:lnTo>
                  <a:pt x="451" y="419"/>
                </a:lnTo>
                <a:lnTo>
                  <a:pt x="452" y="419"/>
                </a:lnTo>
                <a:lnTo>
                  <a:pt x="452" y="418"/>
                </a:lnTo>
                <a:lnTo>
                  <a:pt x="452" y="417"/>
                </a:lnTo>
                <a:lnTo>
                  <a:pt x="454" y="417"/>
                </a:lnTo>
                <a:lnTo>
                  <a:pt x="454" y="415"/>
                </a:lnTo>
                <a:lnTo>
                  <a:pt x="455" y="414"/>
                </a:lnTo>
                <a:lnTo>
                  <a:pt x="456" y="414"/>
                </a:lnTo>
                <a:lnTo>
                  <a:pt x="456" y="412"/>
                </a:lnTo>
                <a:lnTo>
                  <a:pt x="458" y="412"/>
                </a:lnTo>
                <a:lnTo>
                  <a:pt x="459" y="411"/>
                </a:lnTo>
                <a:lnTo>
                  <a:pt x="459" y="409"/>
                </a:lnTo>
                <a:lnTo>
                  <a:pt x="459" y="408"/>
                </a:lnTo>
                <a:lnTo>
                  <a:pt x="461" y="408"/>
                </a:lnTo>
                <a:lnTo>
                  <a:pt x="461" y="407"/>
                </a:lnTo>
                <a:lnTo>
                  <a:pt x="459" y="405"/>
                </a:lnTo>
                <a:lnTo>
                  <a:pt x="458" y="405"/>
                </a:lnTo>
                <a:lnTo>
                  <a:pt x="456" y="404"/>
                </a:lnTo>
                <a:lnTo>
                  <a:pt x="456" y="402"/>
                </a:lnTo>
                <a:lnTo>
                  <a:pt x="455" y="402"/>
                </a:lnTo>
                <a:lnTo>
                  <a:pt x="455" y="401"/>
                </a:lnTo>
                <a:lnTo>
                  <a:pt x="455" y="399"/>
                </a:lnTo>
                <a:lnTo>
                  <a:pt x="456" y="398"/>
                </a:lnTo>
                <a:lnTo>
                  <a:pt x="456" y="397"/>
                </a:lnTo>
                <a:lnTo>
                  <a:pt x="455" y="395"/>
                </a:lnTo>
                <a:lnTo>
                  <a:pt x="455" y="394"/>
                </a:lnTo>
                <a:lnTo>
                  <a:pt x="454" y="392"/>
                </a:lnTo>
                <a:lnTo>
                  <a:pt x="452" y="391"/>
                </a:lnTo>
                <a:lnTo>
                  <a:pt x="451" y="391"/>
                </a:lnTo>
                <a:lnTo>
                  <a:pt x="451" y="389"/>
                </a:lnTo>
                <a:lnTo>
                  <a:pt x="449" y="389"/>
                </a:lnTo>
                <a:lnTo>
                  <a:pt x="449" y="388"/>
                </a:lnTo>
                <a:lnTo>
                  <a:pt x="449" y="387"/>
                </a:lnTo>
                <a:lnTo>
                  <a:pt x="448" y="385"/>
                </a:lnTo>
                <a:lnTo>
                  <a:pt x="448" y="384"/>
                </a:lnTo>
                <a:lnTo>
                  <a:pt x="448" y="382"/>
                </a:lnTo>
                <a:lnTo>
                  <a:pt x="449" y="382"/>
                </a:lnTo>
                <a:lnTo>
                  <a:pt x="449" y="381"/>
                </a:lnTo>
                <a:lnTo>
                  <a:pt x="451" y="379"/>
                </a:lnTo>
                <a:lnTo>
                  <a:pt x="452" y="379"/>
                </a:lnTo>
                <a:lnTo>
                  <a:pt x="454" y="378"/>
                </a:lnTo>
                <a:lnTo>
                  <a:pt x="454" y="377"/>
                </a:lnTo>
                <a:lnTo>
                  <a:pt x="454" y="375"/>
                </a:lnTo>
                <a:lnTo>
                  <a:pt x="455" y="374"/>
                </a:lnTo>
                <a:lnTo>
                  <a:pt x="455" y="372"/>
                </a:lnTo>
                <a:lnTo>
                  <a:pt x="456" y="372"/>
                </a:lnTo>
                <a:lnTo>
                  <a:pt x="456" y="371"/>
                </a:lnTo>
                <a:lnTo>
                  <a:pt x="458" y="371"/>
                </a:lnTo>
                <a:lnTo>
                  <a:pt x="459" y="371"/>
                </a:lnTo>
                <a:lnTo>
                  <a:pt x="461" y="371"/>
                </a:lnTo>
                <a:lnTo>
                  <a:pt x="462" y="371"/>
                </a:lnTo>
                <a:lnTo>
                  <a:pt x="464" y="372"/>
                </a:lnTo>
                <a:lnTo>
                  <a:pt x="464" y="371"/>
                </a:lnTo>
                <a:lnTo>
                  <a:pt x="465" y="371"/>
                </a:lnTo>
                <a:lnTo>
                  <a:pt x="466" y="371"/>
                </a:lnTo>
                <a:lnTo>
                  <a:pt x="466" y="372"/>
                </a:lnTo>
                <a:lnTo>
                  <a:pt x="468" y="372"/>
                </a:lnTo>
                <a:lnTo>
                  <a:pt x="468" y="374"/>
                </a:lnTo>
                <a:lnTo>
                  <a:pt x="469" y="374"/>
                </a:lnTo>
                <a:lnTo>
                  <a:pt x="469" y="375"/>
                </a:lnTo>
                <a:lnTo>
                  <a:pt x="471" y="377"/>
                </a:lnTo>
                <a:lnTo>
                  <a:pt x="472" y="378"/>
                </a:lnTo>
                <a:lnTo>
                  <a:pt x="472" y="379"/>
                </a:lnTo>
                <a:lnTo>
                  <a:pt x="472" y="381"/>
                </a:lnTo>
                <a:lnTo>
                  <a:pt x="474" y="381"/>
                </a:lnTo>
                <a:lnTo>
                  <a:pt x="474" y="382"/>
                </a:lnTo>
                <a:lnTo>
                  <a:pt x="474" y="384"/>
                </a:lnTo>
                <a:lnTo>
                  <a:pt x="474" y="385"/>
                </a:lnTo>
                <a:lnTo>
                  <a:pt x="475" y="385"/>
                </a:lnTo>
                <a:lnTo>
                  <a:pt x="475" y="387"/>
                </a:lnTo>
                <a:lnTo>
                  <a:pt x="476" y="387"/>
                </a:lnTo>
                <a:lnTo>
                  <a:pt x="478" y="387"/>
                </a:lnTo>
                <a:lnTo>
                  <a:pt x="478" y="388"/>
                </a:lnTo>
                <a:lnTo>
                  <a:pt x="479" y="388"/>
                </a:lnTo>
                <a:lnTo>
                  <a:pt x="481" y="389"/>
                </a:lnTo>
                <a:lnTo>
                  <a:pt x="482" y="391"/>
                </a:lnTo>
                <a:lnTo>
                  <a:pt x="484" y="391"/>
                </a:lnTo>
                <a:lnTo>
                  <a:pt x="484" y="392"/>
                </a:lnTo>
                <a:lnTo>
                  <a:pt x="485" y="392"/>
                </a:lnTo>
                <a:lnTo>
                  <a:pt x="486" y="392"/>
                </a:lnTo>
                <a:lnTo>
                  <a:pt x="488" y="392"/>
                </a:lnTo>
                <a:lnTo>
                  <a:pt x="489" y="392"/>
                </a:lnTo>
                <a:lnTo>
                  <a:pt x="491" y="392"/>
                </a:lnTo>
                <a:lnTo>
                  <a:pt x="491" y="394"/>
                </a:lnTo>
                <a:lnTo>
                  <a:pt x="492" y="394"/>
                </a:lnTo>
                <a:lnTo>
                  <a:pt x="494" y="394"/>
                </a:lnTo>
                <a:lnTo>
                  <a:pt x="495" y="394"/>
                </a:lnTo>
                <a:lnTo>
                  <a:pt x="496" y="394"/>
                </a:lnTo>
                <a:lnTo>
                  <a:pt x="496" y="395"/>
                </a:lnTo>
                <a:lnTo>
                  <a:pt x="498" y="395"/>
                </a:lnTo>
                <a:lnTo>
                  <a:pt x="499" y="395"/>
                </a:lnTo>
                <a:lnTo>
                  <a:pt x="501" y="397"/>
                </a:lnTo>
                <a:lnTo>
                  <a:pt x="502" y="397"/>
                </a:lnTo>
                <a:lnTo>
                  <a:pt x="504" y="397"/>
                </a:lnTo>
                <a:lnTo>
                  <a:pt x="505" y="397"/>
                </a:lnTo>
                <a:lnTo>
                  <a:pt x="506" y="397"/>
                </a:lnTo>
                <a:lnTo>
                  <a:pt x="508" y="397"/>
                </a:lnTo>
                <a:lnTo>
                  <a:pt x="509" y="397"/>
                </a:lnTo>
                <a:lnTo>
                  <a:pt x="511" y="397"/>
                </a:lnTo>
                <a:lnTo>
                  <a:pt x="512" y="397"/>
                </a:lnTo>
                <a:lnTo>
                  <a:pt x="514" y="397"/>
                </a:lnTo>
                <a:lnTo>
                  <a:pt x="515" y="395"/>
                </a:lnTo>
                <a:lnTo>
                  <a:pt x="516" y="394"/>
                </a:lnTo>
                <a:lnTo>
                  <a:pt x="518" y="394"/>
                </a:lnTo>
                <a:lnTo>
                  <a:pt x="519" y="394"/>
                </a:lnTo>
                <a:lnTo>
                  <a:pt x="519" y="392"/>
                </a:lnTo>
                <a:lnTo>
                  <a:pt x="521" y="392"/>
                </a:lnTo>
                <a:lnTo>
                  <a:pt x="522" y="392"/>
                </a:lnTo>
                <a:lnTo>
                  <a:pt x="524" y="392"/>
                </a:lnTo>
                <a:lnTo>
                  <a:pt x="524" y="391"/>
                </a:lnTo>
                <a:lnTo>
                  <a:pt x="524" y="389"/>
                </a:lnTo>
                <a:lnTo>
                  <a:pt x="525" y="389"/>
                </a:lnTo>
                <a:lnTo>
                  <a:pt x="525" y="388"/>
                </a:lnTo>
                <a:lnTo>
                  <a:pt x="525" y="387"/>
                </a:lnTo>
                <a:lnTo>
                  <a:pt x="525" y="385"/>
                </a:lnTo>
                <a:lnTo>
                  <a:pt x="525" y="384"/>
                </a:lnTo>
                <a:lnTo>
                  <a:pt x="525" y="382"/>
                </a:lnTo>
                <a:lnTo>
                  <a:pt x="526" y="381"/>
                </a:lnTo>
                <a:lnTo>
                  <a:pt x="528" y="379"/>
                </a:lnTo>
                <a:lnTo>
                  <a:pt x="529" y="378"/>
                </a:lnTo>
                <a:lnTo>
                  <a:pt x="531" y="378"/>
                </a:lnTo>
                <a:lnTo>
                  <a:pt x="531" y="377"/>
                </a:lnTo>
                <a:lnTo>
                  <a:pt x="532" y="377"/>
                </a:lnTo>
                <a:lnTo>
                  <a:pt x="531" y="377"/>
                </a:lnTo>
                <a:lnTo>
                  <a:pt x="528" y="374"/>
                </a:lnTo>
                <a:lnTo>
                  <a:pt x="528" y="372"/>
                </a:lnTo>
                <a:lnTo>
                  <a:pt x="526" y="371"/>
                </a:lnTo>
                <a:lnTo>
                  <a:pt x="525" y="369"/>
                </a:lnTo>
                <a:lnTo>
                  <a:pt x="525" y="368"/>
                </a:lnTo>
                <a:lnTo>
                  <a:pt x="525" y="366"/>
                </a:lnTo>
                <a:lnTo>
                  <a:pt x="524" y="365"/>
                </a:lnTo>
                <a:lnTo>
                  <a:pt x="524" y="364"/>
                </a:lnTo>
                <a:lnTo>
                  <a:pt x="524" y="362"/>
                </a:lnTo>
                <a:lnTo>
                  <a:pt x="522" y="362"/>
                </a:lnTo>
                <a:lnTo>
                  <a:pt x="521" y="362"/>
                </a:lnTo>
                <a:lnTo>
                  <a:pt x="519" y="362"/>
                </a:lnTo>
                <a:lnTo>
                  <a:pt x="518" y="362"/>
                </a:lnTo>
                <a:lnTo>
                  <a:pt x="516" y="362"/>
                </a:lnTo>
                <a:lnTo>
                  <a:pt x="515" y="362"/>
                </a:lnTo>
                <a:lnTo>
                  <a:pt x="515" y="364"/>
                </a:lnTo>
                <a:lnTo>
                  <a:pt x="514" y="362"/>
                </a:lnTo>
                <a:lnTo>
                  <a:pt x="512" y="361"/>
                </a:lnTo>
                <a:lnTo>
                  <a:pt x="511" y="362"/>
                </a:lnTo>
                <a:lnTo>
                  <a:pt x="509" y="362"/>
                </a:lnTo>
                <a:lnTo>
                  <a:pt x="508" y="362"/>
                </a:lnTo>
                <a:lnTo>
                  <a:pt x="506" y="362"/>
                </a:lnTo>
                <a:lnTo>
                  <a:pt x="506" y="361"/>
                </a:lnTo>
                <a:lnTo>
                  <a:pt x="505" y="361"/>
                </a:lnTo>
                <a:lnTo>
                  <a:pt x="504" y="361"/>
                </a:lnTo>
                <a:lnTo>
                  <a:pt x="502" y="359"/>
                </a:lnTo>
                <a:lnTo>
                  <a:pt x="502" y="358"/>
                </a:lnTo>
                <a:lnTo>
                  <a:pt x="504" y="356"/>
                </a:lnTo>
                <a:lnTo>
                  <a:pt x="504" y="355"/>
                </a:lnTo>
                <a:lnTo>
                  <a:pt x="504" y="354"/>
                </a:lnTo>
                <a:lnTo>
                  <a:pt x="504" y="352"/>
                </a:lnTo>
                <a:lnTo>
                  <a:pt x="505" y="352"/>
                </a:lnTo>
                <a:lnTo>
                  <a:pt x="506" y="352"/>
                </a:lnTo>
                <a:lnTo>
                  <a:pt x="508" y="351"/>
                </a:lnTo>
                <a:lnTo>
                  <a:pt x="506" y="351"/>
                </a:lnTo>
                <a:lnTo>
                  <a:pt x="506" y="349"/>
                </a:lnTo>
                <a:lnTo>
                  <a:pt x="508" y="349"/>
                </a:lnTo>
                <a:lnTo>
                  <a:pt x="508" y="348"/>
                </a:lnTo>
                <a:lnTo>
                  <a:pt x="509" y="346"/>
                </a:lnTo>
                <a:lnTo>
                  <a:pt x="511" y="345"/>
                </a:lnTo>
                <a:lnTo>
                  <a:pt x="511" y="344"/>
                </a:lnTo>
                <a:lnTo>
                  <a:pt x="514" y="341"/>
                </a:lnTo>
                <a:lnTo>
                  <a:pt x="514" y="339"/>
                </a:lnTo>
                <a:lnTo>
                  <a:pt x="515" y="338"/>
                </a:lnTo>
                <a:lnTo>
                  <a:pt x="515" y="336"/>
                </a:lnTo>
                <a:lnTo>
                  <a:pt x="516" y="335"/>
                </a:lnTo>
                <a:lnTo>
                  <a:pt x="516" y="334"/>
                </a:lnTo>
                <a:lnTo>
                  <a:pt x="516" y="332"/>
                </a:lnTo>
                <a:lnTo>
                  <a:pt x="515" y="331"/>
                </a:lnTo>
                <a:lnTo>
                  <a:pt x="514" y="331"/>
                </a:lnTo>
                <a:lnTo>
                  <a:pt x="512" y="331"/>
                </a:lnTo>
                <a:lnTo>
                  <a:pt x="512" y="329"/>
                </a:lnTo>
                <a:lnTo>
                  <a:pt x="511" y="329"/>
                </a:lnTo>
                <a:lnTo>
                  <a:pt x="511" y="328"/>
                </a:lnTo>
                <a:lnTo>
                  <a:pt x="509" y="326"/>
                </a:lnTo>
                <a:lnTo>
                  <a:pt x="509" y="325"/>
                </a:lnTo>
                <a:lnTo>
                  <a:pt x="511" y="325"/>
                </a:lnTo>
                <a:lnTo>
                  <a:pt x="512" y="325"/>
                </a:lnTo>
                <a:lnTo>
                  <a:pt x="512" y="324"/>
                </a:lnTo>
                <a:lnTo>
                  <a:pt x="512" y="322"/>
                </a:lnTo>
                <a:lnTo>
                  <a:pt x="514" y="322"/>
                </a:lnTo>
                <a:lnTo>
                  <a:pt x="515" y="322"/>
                </a:lnTo>
                <a:lnTo>
                  <a:pt x="516" y="321"/>
                </a:lnTo>
                <a:lnTo>
                  <a:pt x="516" y="319"/>
                </a:lnTo>
                <a:lnTo>
                  <a:pt x="518" y="318"/>
                </a:lnTo>
                <a:lnTo>
                  <a:pt x="518" y="316"/>
                </a:lnTo>
                <a:lnTo>
                  <a:pt x="518" y="318"/>
                </a:lnTo>
                <a:lnTo>
                  <a:pt x="519" y="316"/>
                </a:lnTo>
                <a:lnTo>
                  <a:pt x="518" y="316"/>
                </a:lnTo>
                <a:lnTo>
                  <a:pt x="518" y="315"/>
                </a:lnTo>
                <a:lnTo>
                  <a:pt x="519" y="315"/>
                </a:lnTo>
                <a:lnTo>
                  <a:pt x="519" y="314"/>
                </a:lnTo>
                <a:lnTo>
                  <a:pt x="519" y="311"/>
                </a:lnTo>
                <a:lnTo>
                  <a:pt x="521" y="311"/>
                </a:lnTo>
                <a:lnTo>
                  <a:pt x="521" y="309"/>
                </a:lnTo>
                <a:lnTo>
                  <a:pt x="522" y="308"/>
                </a:lnTo>
                <a:lnTo>
                  <a:pt x="522" y="306"/>
                </a:lnTo>
                <a:lnTo>
                  <a:pt x="524" y="306"/>
                </a:lnTo>
                <a:lnTo>
                  <a:pt x="524" y="305"/>
                </a:lnTo>
                <a:lnTo>
                  <a:pt x="522" y="305"/>
                </a:lnTo>
                <a:lnTo>
                  <a:pt x="522" y="304"/>
                </a:lnTo>
                <a:lnTo>
                  <a:pt x="522" y="302"/>
                </a:lnTo>
                <a:lnTo>
                  <a:pt x="522" y="301"/>
                </a:lnTo>
                <a:lnTo>
                  <a:pt x="521" y="301"/>
                </a:lnTo>
                <a:lnTo>
                  <a:pt x="521" y="299"/>
                </a:lnTo>
                <a:lnTo>
                  <a:pt x="519" y="298"/>
                </a:lnTo>
                <a:lnTo>
                  <a:pt x="519" y="296"/>
                </a:lnTo>
                <a:lnTo>
                  <a:pt x="519" y="295"/>
                </a:lnTo>
                <a:lnTo>
                  <a:pt x="518" y="294"/>
                </a:lnTo>
                <a:lnTo>
                  <a:pt x="518" y="292"/>
                </a:lnTo>
                <a:lnTo>
                  <a:pt x="516" y="292"/>
                </a:lnTo>
                <a:lnTo>
                  <a:pt x="512" y="291"/>
                </a:lnTo>
                <a:lnTo>
                  <a:pt x="511" y="289"/>
                </a:lnTo>
                <a:lnTo>
                  <a:pt x="511" y="288"/>
                </a:lnTo>
                <a:lnTo>
                  <a:pt x="511" y="286"/>
                </a:lnTo>
                <a:lnTo>
                  <a:pt x="511" y="285"/>
                </a:lnTo>
                <a:lnTo>
                  <a:pt x="511" y="284"/>
                </a:lnTo>
                <a:lnTo>
                  <a:pt x="509" y="284"/>
                </a:lnTo>
                <a:lnTo>
                  <a:pt x="508" y="282"/>
                </a:lnTo>
                <a:lnTo>
                  <a:pt x="508" y="281"/>
                </a:lnTo>
                <a:lnTo>
                  <a:pt x="506" y="281"/>
                </a:lnTo>
                <a:lnTo>
                  <a:pt x="505" y="282"/>
                </a:lnTo>
                <a:lnTo>
                  <a:pt x="504" y="282"/>
                </a:lnTo>
                <a:lnTo>
                  <a:pt x="502" y="282"/>
                </a:lnTo>
                <a:lnTo>
                  <a:pt x="502" y="284"/>
                </a:lnTo>
                <a:lnTo>
                  <a:pt x="501" y="284"/>
                </a:lnTo>
                <a:lnTo>
                  <a:pt x="499" y="284"/>
                </a:lnTo>
                <a:lnTo>
                  <a:pt x="498" y="284"/>
                </a:lnTo>
                <a:lnTo>
                  <a:pt x="496" y="284"/>
                </a:lnTo>
                <a:lnTo>
                  <a:pt x="496" y="285"/>
                </a:lnTo>
                <a:lnTo>
                  <a:pt x="495" y="285"/>
                </a:lnTo>
                <a:lnTo>
                  <a:pt x="494" y="285"/>
                </a:lnTo>
                <a:lnTo>
                  <a:pt x="492" y="285"/>
                </a:lnTo>
                <a:lnTo>
                  <a:pt x="491" y="284"/>
                </a:lnTo>
                <a:lnTo>
                  <a:pt x="491" y="282"/>
                </a:lnTo>
                <a:lnTo>
                  <a:pt x="491" y="281"/>
                </a:lnTo>
                <a:lnTo>
                  <a:pt x="489" y="279"/>
                </a:lnTo>
                <a:lnTo>
                  <a:pt x="488" y="279"/>
                </a:lnTo>
                <a:lnTo>
                  <a:pt x="486" y="279"/>
                </a:lnTo>
                <a:lnTo>
                  <a:pt x="485" y="279"/>
                </a:lnTo>
                <a:lnTo>
                  <a:pt x="484" y="278"/>
                </a:lnTo>
                <a:lnTo>
                  <a:pt x="482" y="278"/>
                </a:lnTo>
                <a:lnTo>
                  <a:pt x="482" y="276"/>
                </a:lnTo>
                <a:lnTo>
                  <a:pt x="481" y="276"/>
                </a:lnTo>
                <a:lnTo>
                  <a:pt x="481" y="275"/>
                </a:lnTo>
                <a:lnTo>
                  <a:pt x="481" y="274"/>
                </a:lnTo>
                <a:lnTo>
                  <a:pt x="481" y="272"/>
                </a:lnTo>
                <a:lnTo>
                  <a:pt x="479" y="272"/>
                </a:lnTo>
                <a:lnTo>
                  <a:pt x="478" y="272"/>
                </a:lnTo>
                <a:lnTo>
                  <a:pt x="476" y="272"/>
                </a:lnTo>
                <a:lnTo>
                  <a:pt x="475" y="272"/>
                </a:lnTo>
                <a:lnTo>
                  <a:pt x="475" y="274"/>
                </a:lnTo>
                <a:lnTo>
                  <a:pt x="474" y="274"/>
                </a:lnTo>
                <a:lnTo>
                  <a:pt x="472" y="272"/>
                </a:lnTo>
                <a:lnTo>
                  <a:pt x="471" y="272"/>
                </a:lnTo>
                <a:lnTo>
                  <a:pt x="469" y="272"/>
                </a:lnTo>
                <a:lnTo>
                  <a:pt x="469" y="271"/>
                </a:lnTo>
                <a:lnTo>
                  <a:pt x="468" y="271"/>
                </a:lnTo>
                <a:lnTo>
                  <a:pt x="468" y="269"/>
                </a:lnTo>
                <a:lnTo>
                  <a:pt x="466" y="269"/>
                </a:lnTo>
                <a:lnTo>
                  <a:pt x="465" y="269"/>
                </a:lnTo>
                <a:lnTo>
                  <a:pt x="465" y="268"/>
                </a:lnTo>
                <a:lnTo>
                  <a:pt x="464" y="266"/>
                </a:lnTo>
                <a:lnTo>
                  <a:pt x="462" y="265"/>
                </a:lnTo>
                <a:lnTo>
                  <a:pt x="461" y="265"/>
                </a:lnTo>
                <a:lnTo>
                  <a:pt x="459" y="264"/>
                </a:lnTo>
                <a:lnTo>
                  <a:pt x="459" y="262"/>
                </a:lnTo>
                <a:lnTo>
                  <a:pt x="459" y="261"/>
                </a:lnTo>
                <a:lnTo>
                  <a:pt x="458" y="261"/>
                </a:lnTo>
                <a:lnTo>
                  <a:pt x="456" y="259"/>
                </a:lnTo>
                <a:lnTo>
                  <a:pt x="456" y="258"/>
                </a:lnTo>
                <a:lnTo>
                  <a:pt x="456" y="256"/>
                </a:lnTo>
                <a:lnTo>
                  <a:pt x="455" y="255"/>
                </a:lnTo>
                <a:lnTo>
                  <a:pt x="455" y="254"/>
                </a:lnTo>
                <a:lnTo>
                  <a:pt x="455" y="252"/>
                </a:lnTo>
                <a:lnTo>
                  <a:pt x="455" y="251"/>
                </a:lnTo>
                <a:lnTo>
                  <a:pt x="454" y="251"/>
                </a:lnTo>
                <a:lnTo>
                  <a:pt x="454" y="249"/>
                </a:lnTo>
                <a:lnTo>
                  <a:pt x="454" y="248"/>
                </a:lnTo>
                <a:lnTo>
                  <a:pt x="454" y="246"/>
                </a:lnTo>
                <a:lnTo>
                  <a:pt x="452" y="245"/>
                </a:lnTo>
                <a:lnTo>
                  <a:pt x="452" y="244"/>
                </a:lnTo>
                <a:lnTo>
                  <a:pt x="451" y="244"/>
                </a:lnTo>
                <a:lnTo>
                  <a:pt x="449" y="244"/>
                </a:lnTo>
                <a:lnTo>
                  <a:pt x="448" y="245"/>
                </a:lnTo>
                <a:lnTo>
                  <a:pt x="446" y="245"/>
                </a:lnTo>
                <a:lnTo>
                  <a:pt x="446" y="244"/>
                </a:lnTo>
                <a:lnTo>
                  <a:pt x="445" y="244"/>
                </a:lnTo>
                <a:lnTo>
                  <a:pt x="445" y="242"/>
                </a:lnTo>
                <a:lnTo>
                  <a:pt x="445" y="241"/>
                </a:lnTo>
                <a:lnTo>
                  <a:pt x="445" y="239"/>
                </a:lnTo>
                <a:lnTo>
                  <a:pt x="445" y="238"/>
                </a:lnTo>
                <a:lnTo>
                  <a:pt x="445" y="236"/>
                </a:lnTo>
                <a:lnTo>
                  <a:pt x="444" y="236"/>
                </a:lnTo>
                <a:lnTo>
                  <a:pt x="444" y="235"/>
                </a:lnTo>
                <a:lnTo>
                  <a:pt x="442" y="235"/>
                </a:lnTo>
                <a:lnTo>
                  <a:pt x="442" y="233"/>
                </a:lnTo>
                <a:lnTo>
                  <a:pt x="441" y="233"/>
                </a:lnTo>
                <a:lnTo>
                  <a:pt x="441" y="232"/>
                </a:lnTo>
                <a:lnTo>
                  <a:pt x="439" y="232"/>
                </a:lnTo>
                <a:lnTo>
                  <a:pt x="439" y="231"/>
                </a:lnTo>
                <a:lnTo>
                  <a:pt x="438" y="231"/>
                </a:lnTo>
                <a:lnTo>
                  <a:pt x="436" y="231"/>
                </a:lnTo>
                <a:lnTo>
                  <a:pt x="435" y="231"/>
                </a:lnTo>
                <a:lnTo>
                  <a:pt x="434" y="231"/>
                </a:lnTo>
                <a:lnTo>
                  <a:pt x="432" y="229"/>
                </a:lnTo>
                <a:lnTo>
                  <a:pt x="432" y="228"/>
                </a:lnTo>
                <a:lnTo>
                  <a:pt x="432" y="226"/>
                </a:lnTo>
                <a:lnTo>
                  <a:pt x="432" y="225"/>
                </a:lnTo>
                <a:lnTo>
                  <a:pt x="432" y="223"/>
                </a:lnTo>
                <a:lnTo>
                  <a:pt x="434" y="222"/>
                </a:lnTo>
                <a:lnTo>
                  <a:pt x="432" y="222"/>
                </a:lnTo>
                <a:lnTo>
                  <a:pt x="431" y="222"/>
                </a:lnTo>
                <a:lnTo>
                  <a:pt x="431" y="219"/>
                </a:lnTo>
                <a:lnTo>
                  <a:pt x="429" y="219"/>
                </a:lnTo>
                <a:lnTo>
                  <a:pt x="431" y="219"/>
                </a:lnTo>
                <a:lnTo>
                  <a:pt x="431" y="218"/>
                </a:lnTo>
                <a:lnTo>
                  <a:pt x="431" y="216"/>
                </a:lnTo>
                <a:lnTo>
                  <a:pt x="429" y="216"/>
                </a:lnTo>
                <a:lnTo>
                  <a:pt x="429" y="215"/>
                </a:lnTo>
                <a:lnTo>
                  <a:pt x="428" y="213"/>
                </a:lnTo>
                <a:lnTo>
                  <a:pt x="426" y="213"/>
                </a:lnTo>
                <a:lnTo>
                  <a:pt x="426" y="212"/>
                </a:lnTo>
                <a:lnTo>
                  <a:pt x="425" y="212"/>
                </a:lnTo>
                <a:lnTo>
                  <a:pt x="425" y="211"/>
                </a:lnTo>
                <a:lnTo>
                  <a:pt x="424" y="211"/>
                </a:lnTo>
                <a:lnTo>
                  <a:pt x="424" y="209"/>
                </a:lnTo>
                <a:lnTo>
                  <a:pt x="422" y="209"/>
                </a:lnTo>
                <a:lnTo>
                  <a:pt x="421" y="208"/>
                </a:lnTo>
                <a:lnTo>
                  <a:pt x="419" y="208"/>
                </a:lnTo>
                <a:lnTo>
                  <a:pt x="418" y="206"/>
                </a:lnTo>
                <a:lnTo>
                  <a:pt x="416" y="206"/>
                </a:lnTo>
                <a:lnTo>
                  <a:pt x="416" y="205"/>
                </a:lnTo>
                <a:lnTo>
                  <a:pt x="416" y="203"/>
                </a:lnTo>
                <a:lnTo>
                  <a:pt x="416" y="202"/>
                </a:lnTo>
                <a:lnTo>
                  <a:pt x="416" y="201"/>
                </a:lnTo>
                <a:lnTo>
                  <a:pt x="415" y="201"/>
                </a:lnTo>
                <a:lnTo>
                  <a:pt x="415" y="199"/>
                </a:lnTo>
                <a:lnTo>
                  <a:pt x="415" y="201"/>
                </a:lnTo>
                <a:lnTo>
                  <a:pt x="414" y="201"/>
                </a:lnTo>
                <a:lnTo>
                  <a:pt x="412" y="199"/>
                </a:lnTo>
                <a:lnTo>
                  <a:pt x="412" y="198"/>
                </a:lnTo>
                <a:lnTo>
                  <a:pt x="411" y="198"/>
                </a:lnTo>
                <a:lnTo>
                  <a:pt x="409" y="196"/>
                </a:lnTo>
                <a:lnTo>
                  <a:pt x="408" y="195"/>
                </a:lnTo>
                <a:lnTo>
                  <a:pt x="408" y="193"/>
                </a:lnTo>
                <a:lnTo>
                  <a:pt x="408" y="192"/>
                </a:lnTo>
                <a:lnTo>
                  <a:pt x="408" y="191"/>
                </a:lnTo>
                <a:lnTo>
                  <a:pt x="406" y="189"/>
                </a:lnTo>
                <a:lnTo>
                  <a:pt x="405" y="188"/>
                </a:lnTo>
                <a:lnTo>
                  <a:pt x="404" y="186"/>
                </a:lnTo>
                <a:lnTo>
                  <a:pt x="404" y="185"/>
                </a:lnTo>
                <a:lnTo>
                  <a:pt x="402" y="185"/>
                </a:lnTo>
                <a:lnTo>
                  <a:pt x="402" y="183"/>
                </a:lnTo>
                <a:lnTo>
                  <a:pt x="402" y="182"/>
                </a:lnTo>
                <a:lnTo>
                  <a:pt x="404" y="181"/>
                </a:lnTo>
                <a:lnTo>
                  <a:pt x="404" y="179"/>
                </a:lnTo>
                <a:lnTo>
                  <a:pt x="402" y="179"/>
                </a:lnTo>
                <a:lnTo>
                  <a:pt x="401" y="179"/>
                </a:lnTo>
                <a:lnTo>
                  <a:pt x="401" y="178"/>
                </a:lnTo>
                <a:lnTo>
                  <a:pt x="399" y="176"/>
                </a:lnTo>
                <a:lnTo>
                  <a:pt x="398" y="175"/>
                </a:lnTo>
                <a:lnTo>
                  <a:pt x="396" y="175"/>
                </a:lnTo>
                <a:close/>
              </a:path>
            </a:pathLst>
          </a:custGeom>
          <a:solidFill>
            <a:schemeClr val="bg1"/>
          </a:solidFill>
          <a:ln w="3175" cmpd="sng">
            <a:solidFill>
              <a:srgbClr val="808080"/>
            </a:solidFill>
            <a:round/>
            <a:headEnd/>
            <a:tailEnd/>
          </a:ln>
        </p:spPr>
        <p:txBody>
          <a:bodyPr/>
          <a:lstStyle/>
          <a:p>
            <a:endParaRPr lang="en-US"/>
          </a:p>
        </p:txBody>
      </p:sp>
      <p:sp>
        <p:nvSpPr>
          <p:cNvPr id="14755" name="Freeform 1019"/>
          <p:cNvSpPr>
            <a:spLocks/>
          </p:cNvSpPr>
          <p:nvPr/>
        </p:nvSpPr>
        <p:spPr bwMode="auto">
          <a:xfrm>
            <a:off x="3689350" y="3578225"/>
            <a:ext cx="309563" cy="314325"/>
          </a:xfrm>
          <a:custGeom>
            <a:avLst/>
            <a:gdLst>
              <a:gd name="T0" fmla="*/ 11 w 261"/>
              <a:gd name="T1" fmla="*/ 362 h 366"/>
              <a:gd name="T2" fmla="*/ 22 w 261"/>
              <a:gd name="T3" fmla="*/ 359 h 366"/>
              <a:gd name="T4" fmla="*/ 31 w 261"/>
              <a:gd name="T5" fmla="*/ 353 h 366"/>
              <a:gd name="T6" fmla="*/ 37 w 261"/>
              <a:gd name="T7" fmla="*/ 345 h 366"/>
              <a:gd name="T8" fmla="*/ 48 w 261"/>
              <a:gd name="T9" fmla="*/ 346 h 366"/>
              <a:gd name="T10" fmla="*/ 52 w 261"/>
              <a:gd name="T11" fmla="*/ 337 h 366"/>
              <a:gd name="T12" fmla="*/ 58 w 261"/>
              <a:gd name="T13" fmla="*/ 327 h 366"/>
              <a:gd name="T14" fmla="*/ 58 w 261"/>
              <a:gd name="T15" fmla="*/ 317 h 366"/>
              <a:gd name="T16" fmla="*/ 70 w 261"/>
              <a:gd name="T17" fmla="*/ 313 h 366"/>
              <a:gd name="T18" fmla="*/ 74 w 261"/>
              <a:gd name="T19" fmla="*/ 306 h 366"/>
              <a:gd name="T20" fmla="*/ 87 w 261"/>
              <a:gd name="T21" fmla="*/ 306 h 366"/>
              <a:gd name="T22" fmla="*/ 88 w 261"/>
              <a:gd name="T23" fmla="*/ 309 h 366"/>
              <a:gd name="T24" fmla="*/ 100 w 261"/>
              <a:gd name="T25" fmla="*/ 303 h 366"/>
              <a:gd name="T26" fmla="*/ 110 w 261"/>
              <a:gd name="T27" fmla="*/ 299 h 366"/>
              <a:gd name="T28" fmla="*/ 118 w 261"/>
              <a:gd name="T29" fmla="*/ 292 h 366"/>
              <a:gd name="T30" fmla="*/ 128 w 261"/>
              <a:gd name="T31" fmla="*/ 289 h 366"/>
              <a:gd name="T32" fmla="*/ 137 w 261"/>
              <a:gd name="T33" fmla="*/ 293 h 366"/>
              <a:gd name="T34" fmla="*/ 147 w 261"/>
              <a:gd name="T35" fmla="*/ 293 h 366"/>
              <a:gd name="T36" fmla="*/ 150 w 261"/>
              <a:gd name="T37" fmla="*/ 284 h 366"/>
              <a:gd name="T38" fmla="*/ 157 w 261"/>
              <a:gd name="T39" fmla="*/ 276 h 366"/>
              <a:gd name="T40" fmla="*/ 163 w 261"/>
              <a:gd name="T41" fmla="*/ 264 h 366"/>
              <a:gd name="T42" fmla="*/ 168 w 261"/>
              <a:gd name="T43" fmla="*/ 256 h 366"/>
              <a:gd name="T44" fmla="*/ 177 w 261"/>
              <a:gd name="T45" fmla="*/ 246 h 366"/>
              <a:gd name="T46" fmla="*/ 185 w 261"/>
              <a:gd name="T47" fmla="*/ 239 h 366"/>
              <a:gd name="T48" fmla="*/ 185 w 261"/>
              <a:gd name="T49" fmla="*/ 229 h 366"/>
              <a:gd name="T50" fmla="*/ 181 w 261"/>
              <a:gd name="T51" fmla="*/ 216 h 366"/>
              <a:gd name="T52" fmla="*/ 178 w 261"/>
              <a:gd name="T53" fmla="*/ 206 h 366"/>
              <a:gd name="T54" fmla="*/ 187 w 261"/>
              <a:gd name="T55" fmla="*/ 196 h 366"/>
              <a:gd name="T56" fmla="*/ 197 w 261"/>
              <a:gd name="T57" fmla="*/ 199 h 366"/>
              <a:gd name="T58" fmla="*/ 203 w 261"/>
              <a:gd name="T59" fmla="*/ 210 h 366"/>
              <a:gd name="T60" fmla="*/ 213 w 261"/>
              <a:gd name="T61" fmla="*/ 217 h 366"/>
              <a:gd name="T62" fmla="*/ 225 w 261"/>
              <a:gd name="T63" fmla="*/ 219 h 366"/>
              <a:gd name="T64" fmla="*/ 238 w 261"/>
              <a:gd name="T65" fmla="*/ 222 h 366"/>
              <a:gd name="T66" fmla="*/ 251 w 261"/>
              <a:gd name="T67" fmla="*/ 217 h 366"/>
              <a:gd name="T68" fmla="*/ 255 w 261"/>
              <a:gd name="T69" fmla="*/ 206 h 366"/>
              <a:gd name="T70" fmla="*/ 254 w 261"/>
              <a:gd name="T71" fmla="*/ 194 h 366"/>
              <a:gd name="T72" fmla="*/ 245 w 261"/>
              <a:gd name="T73" fmla="*/ 187 h 366"/>
              <a:gd name="T74" fmla="*/ 234 w 261"/>
              <a:gd name="T75" fmla="*/ 186 h 366"/>
              <a:gd name="T76" fmla="*/ 237 w 261"/>
              <a:gd name="T77" fmla="*/ 176 h 366"/>
              <a:gd name="T78" fmla="*/ 244 w 261"/>
              <a:gd name="T79" fmla="*/ 163 h 366"/>
              <a:gd name="T80" fmla="*/ 240 w 261"/>
              <a:gd name="T81" fmla="*/ 153 h 366"/>
              <a:gd name="T82" fmla="*/ 245 w 261"/>
              <a:gd name="T83" fmla="*/ 144 h 366"/>
              <a:gd name="T84" fmla="*/ 250 w 261"/>
              <a:gd name="T85" fmla="*/ 136 h 366"/>
              <a:gd name="T86" fmla="*/ 250 w 261"/>
              <a:gd name="T87" fmla="*/ 126 h 366"/>
              <a:gd name="T88" fmla="*/ 240 w 261"/>
              <a:gd name="T89" fmla="*/ 113 h 366"/>
              <a:gd name="T90" fmla="*/ 231 w 261"/>
              <a:gd name="T91" fmla="*/ 107 h 366"/>
              <a:gd name="T92" fmla="*/ 220 w 261"/>
              <a:gd name="T93" fmla="*/ 109 h 366"/>
              <a:gd name="T94" fmla="*/ 210 w 261"/>
              <a:gd name="T95" fmla="*/ 101 h 366"/>
              <a:gd name="T96" fmla="*/ 201 w 261"/>
              <a:gd name="T97" fmla="*/ 97 h 366"/>
              <a:gd name="T98" fmla="*/ 191 w 261"/>
              <a:gd name="T99" fmla="*/ 90 h 366"/>
              <a:gd name="T100" fmla="*/ 184 w 261"/>
              <a:gd name="T101" fmla="*/ 79 h 366"/>
              <a:gd name="T102" fmla="*/ 178 w 261"/>
              <a:gd name="T103" fmla="*/ 69 h 366"/>
              <a:gd name="T104" fmla="*/ 173 w 261"/>
              <a:gd name="T105" fmla="*/ 61 h 366"/>
              <a:gd name="T106" fmla="*/ 164 w 261"/>
              <a:gd name="T107" fmla="*/ 56 h 366"/>
              <a:gd name="T108" fmla="*/ 160 w 261"/>
              <a:gd name="T109" fmla="*/ 44 h 366"/>
              <a:gd name="T110" fmla="*/ 154 w 261"/>
              <a:gd name="T111" fmla="*/ 37 h 366"/>
              <a:gd name="T112" fmla="*/ 145 w 261"/>
              <a:gd name="T113" fmla="*/ 28 h 366"/>
              <a:gd name="T114" fmla="*/ 138 w 261"/>
              <a:gd name="T115" fmla="*/ 21 h 366"/>
              <a:gd name="T116" fmla="*/ 131 w 261"/>
              <a:gd name="T117" fmla="*/ 8 h 3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1"/>
              <a:gd name="T178" fmla="*/ 0 h 366"/>
              <a:gd name="T179" fmla="*/ 261 w 261"/>
              <a:gd name="T180" fmla="*/ 366 h 3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1" h="366">
                <a:moveTo>
                  <a:pt x="0" y="362"/>
                </a:moveTo>
                <a:lnTo>
                  <a:pt x="1" y="363"/>
                </a:lnTo>
                <a:lnTo>
                  <a:pt x="2" y="363"/>
                </a:lnTo>
                <a:lnTo>
                  <a:pt x="2" y="365"/>
                </a:lnTo>
                <a:lnTo>
                  <a:pt x="4" y="366"/>
                </a:lnTo>
                <a:lnTo>
                  <a:pt x="5" y="365"/>
                </a:lnTo>
                <a:lnTo>
                  <a:pt x="7" y="365"/>
                </a:lnTo>
                <a:lnTo>
                  <a:pt x="8" y="363"/>
                </a:lnTo>
                <a:lnTo>
                  <a:pt x="10" y="362"/>
                </a:lnTo>
                <a:lnTo>
                  <a:pt x="11" y="362"/>
                </a:lnTo>
                <a:lnTo>
                  <a:pt x="11" y="360"/>
                </a:lnTo>
                <a:lnTo>
                  <a:pt x="12" y="360"/>
                </a:lnTo>
                <a:lnTo>
                  <a:pt x="12" y="359"/>
                </a:lnTo>
                <a:lnTo>
                  <a:pt x="14" y="359"/>
                </a:lnTo>
                <a:lnTo>
                  <a:pt x="15" y="359"/>
                </a:lnTo>
                <a:lnTo>
                  <a:pt x="17" y="357"/>
                </a:lnTo>
                <a:lnTo>
                  <a:pt x="18" y="359"/>
                </a:lnTo>
                <a:lnTo>
                  <a:pt x="20" y="359"/>
                </a:lnTo>
                <a:lnTo>
                  <a:pt x="21" y="359"/>
                </a:lnTo>
                <a:lnTo>
                  <a:pt x="22" y="359"/>
                </a:lnTo>
                <a:lnTo>
                  <a:pt x="24" y="360"/>
                </a:lnTo>
                <a:lnTo>
                  <a:pt x="25" y="360"/>
                </a:lnTo>
                <a:lnTo>
                  <a:pt x="27" y="360"/>
                </a:lnTo>
                <a:lnTo>
                  <a:pt x="28" y="360"/>
                </a:lnTo>
                <a:lnTo>
                  <a:pt x="28" y="359"/>
                </a:lnTo>
                <a:lnTo>
                  <a:pt x="28" y="357"/>
                </a:lnTo>
                <a:lnTo>
                  <a:pt x="28" y="356"/>
                </a:lnTo>
                <a:lnTo>
                  <a:pt x="30" y="356"/>
                </a:lnTo>
                <a:lnTo>
                  <a:pt x="31" y="355"/>
                </a:lnTo>
                <a:lnTo>
                  <a:pt x="31" y="353"/>
                </a:lnTo>
                <a:lnTo>
                  <a:pt x="32" y="353"/>
                </a:lnTo>
                <a:lnTo>
                  <a:pt x="32" y="352"/>
                </a:lnTo>
                <a:lnTo>
                  <a:pt x="34" y="352"/>
                </a:lnTo>
                <a:lnTo>
                  <a:pt x="34" y="350"/>
                </a:lnTo>
                <a:lnTo>
                  <a:pt x="34" y="349"/>
                </a:lnTo>
                <a:lnTo>
                  <a:pt x="35" y="349"/>
                </a:lnTo>
                <a:lnTo>
                  <a:pt x="35" y="347"/>
                </a:lnTo>
                <a:lnTo>
                  <a:pt x="37" y="347"/>
                </a:lnTo>
                <a:lnTo>
                  <a:pt x="37" y="346"/>
                </a:lnTo>
                <a:lnTo>
                  <a:pt x="37" y="345"/>
                </a:lnTo>
                <a:lnTo>
                  <a:pt x="38" y="345"/>
                </a:lnTo>
                <a:lnTo>
                  <a:pt x="40" y="345"/>
                </a:lnTo>
                <a:lnTo>
                  <a:pt x="41" y="345"/>
                </a:lnTo>
                <a:lnTo>
                  <a:pt x="41" y="346"/>
                </a:lnTo>
                <a:lnTo>
                  <a:pt x="42" y="346"/>
                </a:lnTo>
                <a:lnTo>
                  <a:pt x="44" y="347"/>
                </a:lnTo>
                <a:lnTo>
                  <a:pt x="45" y="349"/>
                </a:lnTo>
                <a:lnTo>
                  <a:pt x="47" y="349"/>
                </a:lnTo>
                <a:lnTo>
                  <a:pt x="47" y="347"/>
                </a:lnTo>
                <a:lnTo>
                  <a:pt x="48" y="346"/>
                </a:lnTo>
                <a:lnTo>
                  <a:pt x="50" y="345"/>
                </a:lnTo>
                <a:lnTo>
                  <a:pt x="50" y="343"/>
                </a:lnTo>
                <a:lnTo>
                  <a:pt x="50" y="342"/>
                </a:lnTo>
                <a:lnTo>
                  <a:pt x="51" y="342"/>
                </a:lnTo>
                <a:lnTo>
                  <a:pt x="51" y="340"/>
                </a:lnTo>
                <a:lnTo>
                  <a:pt x="50" y="340"/>
                </a:lnTo>
                <a:lnTo>
                  <a:pt x="51" y="340"/>
                </a:lnTo>
                <a:lnTo>
                  <a:pt x="51" y="339"/>
                </a:lnTo>
                <a:lnTo>
                  <a:pt x="51" y="337"/>
                </a:lnTo>
                <a:lnTo>
                  <a:pt x="52" y="337"/>
                </a:lnTo>
                <a:lnTo>
                  <a:pt x="52" y="336"/>
                </a:lnTo>
                <a:lnTo>
                  <a:pt x="52" y="334"/>
                </a:lnTo>
                <a:lnTo>
                  <a:pt x="52" y="333"/>
                </a:lnTo>
                <a:lnTo>
                  <a:pt x="52" y="332"/>
                </a:lnTo>
                <a:lnTo>
                  <a:pt x="54" y="330"/>
                </a:lnTo>
                <a:lnTo>
                  <a:pt x="55" y="330"/>
                </a:lnTo>
                <a:lnTo>
                  <a:pt x="55" y="329"/>
                </a:lnTo>
                <a:lnTo>
                  <a:pt x="57" y="329"/>
                </a:lnTo>
                <a:lnTo>
                  <a:pt x="57" y="327"/>
                </a:lnTo>
                <a:lnTo>
                  <a:pt x="58" y="327"/>
                </a:lnTo>
                <a:lnTo>
                  <a:pt x="60" y="327"/>
                </a:lnTo>
                <a:lnTo>
                  <a:pt x="60" y="326"/>
                </a:lnTo>
                <a:lnTo>
                  <a:pt x="60" y="324"/>
                </a:lnTo>
                <a:lnTo>
                  <a:pt x="60" y="323"/>
                </a:lnTo>
                <a:lnTo>
                  <a:pt x="58" y="322"/>
                </a:lnTo>
                <a:lnTo>
                  <a:pt x="57" y="322"/>
                </a:lnTo>
                <a:lnTo>
                  <a:pt x="55" y="320"/>
                </a:lnTo>
                <a:lnTo>
                  <a:pt x="55" y="319"/>
                </a:lnTo>
                <a:lnTo>
                  <a:pt x="57" y="317"/>
                </a:lnTo>
                <a:lnTo>
                  <a:pt x="58" y="317"/>
                </a:lnTo>
                <a:lnTo>
                  <a:pt x="60" y="317"/>
                </a:lnTo>
                <a:lnTo>
                  <a:pt x="61" y="317"/>
                </a:lnTo>
                <a:lnTo>
                  <a:pt x="62" y="317"/>
                </a:lnTo>
                <a:lnTo>
                  <a:pt x="64" y="317"/>
                </a:lnTo>
                <a:lnTo>
                  <a:pt x="65" y="316"/>
                </a:lnTo>
                <a:lnTo>
                  <a:pt x="67" y="316"/>
                </a:lnTo>
                <a:lnTo>
                  <a:pt x="67" y="314"/>
                </a:lnTo>
                <a:lnTo>
                  <a:pt x="67" y="313"/>
                </a:lnTo>
                <a:lnTo>
                  <a:pt x="68" y="313"/>
                </a:lnTo>
                <a:lnTo>
                  <a:pt x="70" y="313"/>
                </a:lnTo>
                <a:lnTo>
                  <a:pt x="70" y="312"/>
                </a:lnTo>
                <a:lnTo>
                  <a:pt x="70" y="310"/>
                </a:lnTo>
                <a:lnTo>
                  <a:pt x="68" y="310"/>
                </a:lnTo>
                <a:lnTo>
                  <a:pt x="68" y="309"/>
                </a:lnTo>
                <a:lnTo>
                  <a:pt x="70" y="307"/>
                </a:lnTo>
                <a:lnTo>
                  <a:pt x="70" y="306"/>
                </a:lnTo>
                <a:lnTo>
                  <a:pt x="71" y="306"/>
                </a:lnTo>
                <a:lnTo>
                  <a:pt x="71" y="304"/>
                </a:lnTo>
                <a:lnTo>
                  <a:pt x="72" y="304"/>
                </a:lnTo>
                <a:lnTo>
                  <a:pt x="74" y="306"/>
                </a:lnTo>
                <a:lnTo>
                  <a:pt x="75" y="307"/>
                </a:lnTo>
                <a:lnTo>
                  <a:pt x="77" y="307"/>
                </a:lnTo>
                <a:lnTo>
                  <a:pt x="78" y="307"/>
                </a:lnTo>
                <a:lnTo>
                  <a:pt x="80" y="307"/>
                </a:lnTo>
                <a:lnTo>
                  <a:pt x="81" y="307"/>
                </a:lnTo>
                <a:lnTo>
                  <a:pt x="82" y="307"/>
                </a:lnTo>
                <a:lnTo>
                  <a:pt x="82" y="306"/>
                </a:lnTo>
                <a:lnTo>
                  <a:pt x="84" y="306"/>
                </a:lnTo>
                <a:lnTo>
                  <a:pt x="85" y="306"/>
                </a:lnTo>
                <a:lnTo>
                  <a:pt x="87" y="306"/>
                </a:lnTo>
                <a:lnTo>
                  <a:pt x="85" y="307"/>
                </a:lnTo>
                <a:lnTo>
                  <a:pt x="85" y="309"/>
                </a:lnTo>
                <a:lnTo>
                  <a:pt x="84" y="309"/>
                </a:lnTo>
                <a:lnTo>
                  <a:pt x="84" y="310"/>
                </a:lnTo>
                <a:lnTo>
                  <a:pt x="85" y="312"/>
                </a:lnTo>
                <a:lnTo>
                  <a:pt x="87" y="312"/>
                </a:lnTo>
                <a:lnTo>
                  <a:pt x="88" y="312"/>
                </a:lnTo>
                <a:lnTo>
                  <a:pt x="88" y="310"/>
                </a:lnTo>
                <a:lnTo>
                  <a:pt x="87" y="310"/>
                </a:lnTo>
                <a:lnTo>
                  <a:pt x="88" y="309"/>
                </a:lnTo>
                <a:lnTo>
                  <a:pt x="90" y="309"/>
                </a:lnTo>
                <a:lnTo>
                  <a:pt x="90" y="307"/>
                </a:lnTo>
                <a:lnTo>
                  <a:pt x="91" y="306"/>
                </a:lnTo>
                <a:lnTo>
                  <a:pt x="91" y="304"/>
                </a:lnTo>
                <a:lnTo>
                  <a:pt x="92" y="304"/>
                </a:lnTo>
                <a:lnTo>
                  <a:pt x="94" y="303"/>
                </a:lnTo>
                <a:lnTo>
                  <a:pt x="95" y="303"/>
                </a:lnTo>
                <a:lnTo>
                  <a:pt x="97" y="303"/>
                </a:lnTo>
                <a:lnTo>
                  <a:pt x="98" y="303"/>
                </a:lnTo>
                <a:lnTo>
                  <a:pt x="100" y="303"/>
                </a:lnTo>
                <a:lnTo>
                  <a:pt x="101" y="302"/>
                </a:lnTo>
                <a:lnTo>
                  <a:pt x="101" y="303"/>
                </a:lnTo>
                <a:lnTo>
                  <a:pt x="102" y="302"/>
                </a:lnTo>
                <a:lnTo>
                  <a:pt x="104" y="302"/>
                </a:lnTo>
                <a:lnTo>
                  <a:pt x="105" y="302"/>
                </a:lnTo>
                <a:lnTo>
                  <a:pt x="105" y="300"/>
                </a:lnTo>
                <a:lnTo>
                  <a:pt x="107" y="300"/>
                </a:lnTo>
                <a:lnTo>
                  <a:pt x="108" y="300"/>
                </a:lnTo>
                <a:lnTo>
                  <a:pt x="108" y="299"/>
                </a:lnTo>
                <a:lnTo>
                  <a:pt x="110" y="299"/>
                </a:lnTo>
                <a:lnTo>
                  <a:pt x="111" y="299"/>
                </a:lnTo>
                <a:lnTo>
                  <a:pt x="111" y="297"/>
                </a:lnTo>
                <a:lnTo>
                  <a:pt x="111" y="296"/>
                </a:lnTo>
                <a:lnTo>
                  <a:pt x="112" y="294"/>
                </a:lnTo>
                <a:lnTo>
                  <a:pt x="114" y="294"/>
                </a:lnTo>
                <a:lnTo>
                  <a:pt x="115" y="294"/>
                </a:lnTo>
                <a:lnTo>
                  <a:pt x="115" y="293"/>
                </a:lnTo>
                <a:lnTo>
                  <a:pt x="117" y="293"/>
                </a:lnTo>
                <a:lnTo>
                  <a:pt x="117" y="292"/>
                </a:lnTo>
                <a:lnTo>
                  <a:pt x="118" y="292"/>
                </a:lnTo>
                <a:lnTo>
                  <a:pt x="120" y="292"/>
                </a:lnTo>
                <a:lnTo>
                  <a:pt x="121" y="292"/>
                </a:lnTo>
                <a:lnTo>
                  <a:pt x="122" y="292"/>
                </a:lnTo>
                <a:lnTo>
                  <a:pt x="122" y="293"/>
                </a:lnTo>
                <a:lnTo>
                  <a:pt x="124" y="293"/>
                </a:lnTo>
                <a:lnTo>
                  <a:pt x="124" y="292"/>
                </a:lnTo>
                <a:lnTo>
                  <a:pt x="125" y="292"/>
                </a:lnTo>
                <a:lnTo>
                  <a:pt x="127" y="290"/>
                </a:lnTo>
                <a:lnTo>
                  <a:pt x="127" y="289"/>
                </a:lnTo>
                <a:lnTo>
                  <a:pt x="128" y="289"/>
                </a:lnTo>
                <a:lnTo>
                  <a:pt x="128" y="290"/>
                </a:lnTo>
                <a:lnTo>
                  <a:pt x="130" y="290"/>
                </a:lnTo>
                <a:lnTo>
                  <a:pt x="130" y="292"/>
                </a:lnTo>
                <a:lnTo>
                  <a:pt x="131" y="292"/>
                </a:lnTo>
                <a:lnTo>
                  <a:pt x="131" y="293"/>
                </a:lnTo>
                <a:lnTo>
                  <a:pt x="133" y="293"/>
                </a:lnTo>
                <a:lnTo>
                  <a:pt x="134" y="293"/>
                </a:lnTo>
                <a:lnTo>
                  <a:pt x="134" y="292"/>
                </a:lnTo>
                <a:lnTo>
                  <a:pt x="135" y="293"/>
                </a:lnTo>
                <a:lnTo>
                  <a:pt x="137" y="293"/>
                </a:lnTo>
                <a:lnTo>
                  <a:pt x="137" y="294"/>
                </a:lnTo>
                <a:lnTo>
                  <a:pt x="138" y="294"/>
                </a:lnTo>
                <a:lnTo>
                  <a:pt x="138" y="293"/>
                </a:lnTo>
                <a:lnTo>
                  <a:pt x="140" y="293"/>
                </a:lnTo>
                <a:lnTo>
                  <a:pt x="141" y="293"/>
                </a:lnTo>
                <a:lnTo>
                  <a:pt x="141" y="294"/>
                </a:lnTo>
                <a:lnTo>
                  <a:pt x="143" y="294"/>
                </a:lnTo>
                <a:lnTo>
                  <a:pt x="144" y="293"/>
                </a:lnTo>
                <a:lnTo>
                  <a:pt x="145" y="293"/>
                </a:lnTo>
                <a:lnTo>
                  <a:pt x="147" y="293"/>
                </a:lnTo>
                <a:lnTo>
                  <a:pt x="148" y="293"/>
                </a:lnTo>
                <a:lnTo>
                  <a:pt x="150" y="292"/>
                </a:lnTo>
                <a:lnTo>
                  <a:pt x="151" y="292"/>
                </a:lnTo>
                <a:lnTo>
                  <a:pt x="151" y="290"/>
                </a:lnTo>
                <a:lnTo>
                  <a:pt x="151" y="289"/>
                </a:lnTo>
                <a:lnTo>
                  <a:pt x="150" y="289"/>
                </a:lnTo>
                <a:lnTo>
                  <a:pt x="150" y="287"/>
                </a:lnTo>
                <a:lnTo>
                  <a:pt x="148" y="286"/>
                </a:lnTo>
                <a:lnTo>
                  <a:pt x="148" y="284"/>
                </a:lnTo>
                <a:lnTo>
                  <a:pt x="150" y="284"/>
                </a:lnTo>
                <a:lnTo>
                  <a:pt x="150" y="283"/>
                </a:lnTo>
                <a:lnTo>
                  <a:pt x="150" y="282"/>
                </a:lnTo>
                <a:lnTo>
                  <a:pt x="151" y="282"/>
                </a:lnTo>
                <a:lnTo>
                  <a:pt x="151" y="280"/>
                </a:lnTo>
                <a:lnTo>
                  <a:pt x="153" y="280"/>
                </a:lnTo>
                <a:lnTo>
                  <a:pt x="153" y="279"/>
                </a:lnTo>
                <a:lnTo>
                  <a:pt x="154" y="279"/>
                </a:lnTo>
                <a:lnTo>
                  <a:pt x="155" y="279"/>
                </a:lnTo>
                <a:lnTo>
                  <a:pt x="155" y="277"/>
                </a:lnTo>
                <a:lnTo>
                  <a:pt x="157" y="276"/>
                </a:lnTo>
                <a:lnTo>
                  <a:pt x="157" y="274"/>
                </a:lnTo>
                <a:lnTo>
                  <a:pt x="158" y="273"/>
                </a:lnTo>
                <a:lnTo>
                  <a:pt x="160" y="273"/>
                </a:lnTo>
                <a:lnTo>
                  <a:pt x="160" y="272"/>
                </a:lnTo>
                <a:lnTo>
                  <a:pt x="160" y="270"/>
                </a:lnTo>
                <a:lnTo>
                  <a:pt x="161" y="270"/>
                </a:lnTo>
                <a:lnTo>
                  <a:pt x="163" y="269"/>
                </a:lnTo>
                <a:lnTo>
                  <a:pt x="163" y="267"/>
                </a:lnTo>
                <a:lnTo>
                  <a:pt x="163" y="266"/>
                </a:lnTo>
                <a:lnTo>
                  <a:pt x="163" y="264"/>
                </a:lnTo>
                <a:lnTo>
                  <a:pt x="163" y="263"/>
                </a:lnTo>
                <a:lnTo>
                  <a:pt x="164" y="263"/>
                </a:lnTo>
                <a:lnTo>
                  <a:pt x="164" y="262"/>
                </a:lnTo>
                <a:lnTo>
                  <a:pt x="165" y="262"/>
                </a:lnTo>
                <a:lnTo>
                  <a:pt x="165" y="260"/>
                </a:lnTo>
                <a:lnTo>
                  <a:pt x="167" y="260"/>
                </a:lnTo>
                <a:lnTo>
                  <a:pt x="167" y="259"/>
                </a:lnTo>
                <a:lnTo>
                  <a:pt x="167" y="257"/>
                </a:lnTo>
                <a:lnTo>
                  <a:pt x="167" y="256"/>
                </a:lnTo>
                <a:lnTo>
                  <a:pt x="168" y="256"/>
                </a:lnTo>
                <a:lnTo>
                  <a:pt x="168" y="254"/>
                </a:lnTo>
                <a:lnTo>
                  <a:pt x="170" y="254"/>
                </a:lnTo>
                <a:lnTo>
                  <a:pt x="170" y="253"/>
                </a:lnTo>
                <a:lnTo>
                  <a:pt x="171" y="252"/>
                </a:lnTo>
                <a:lnTo>
                  <a:pt x="173" y="250"/>
                </a:lnTo>
                <a:lnTo>
                  <a:pt x="173" y="249"/>
                </a:lnTo>
                <a:lnTo>
                  <a:pt x="173" y="247"/>
                </a:lnTo>
                <a:lnTo>
                  <a:pt x="174" y="246"/>
                </a:lnTo>
                <a:lnTo>
                  <a:pt x="175" y="246"/>
                </a:lnTo>
                <a:lnTo>
                  <a:pt x="177" y="246"/>
                </a:lnTo>
                <a:lnTo>
                  <a:pt x="178" y="246"/>
                </a:lnTo>
                <a:lnTo>
                  <a:pt x="180" y="246"/>
                </a:lnTo>
                <a:lnTo>
                  <a:pt x="180" y="244"/>
                </a:lnTo>
                <a:lnTo>
                  <a:pt x="181" y="244"/>
                </a:lnTo>
                <a:lnTo>
                  <a:pt x="181" y="243"/>
                </a:lnTo>
                <a:lnTo>
                  <a:pt x="181" y="242"/>
                </a:lnTo>
                <a:lnTo>
                  <a:pt x="183" y="242"/>
                </a:lnTo>
                <a:lnTo>
                  <a:pt x="183" y="240"/>
                </a:lnTo>
                <a:lnTo>
                  <a:pt x="184" y="239"/>
                </a:lnTo>
                <a:lnTo>
                  <a:pt x="185" y="239"/>
                </a:lnTo>
                <a:lnTo>
                  <a:pt x="185" y="237"/>
                </a:lnTo>
                <a:lnTo>
                  <a:pt x="187" y="237"/>
                </a:lnTo>
                <a:lnTo>
                  <a:pt x="188" y="236"/>
                </a:lnTo>
                <a:lnTo>
                  <a:pt x="188" y="234"/>
                </a:lnTo>
                <a:lnTo>
                  <a:pt x="188" y="233"/>
                </a:lnTo>
                <a:lnTo>
                  <a:pt x="190" y="233"/>
                </a:lnTo>
                <a:lnTo>
                  <a:pt x="190" y="232"/>
                </a:lnTo>
                <a:lnTo>
                  <a:pt x="188" y="230"/>
                </a:lnTo>
                <a:lnTo>
                  <a:pt x="187" y="230"/>
                </a:lnTo>
                <a:lnTo>
                  <a:pt x="185" y="229"/>
                </a:lnTo>
                <a:lnTo>
                  <a:pt x="185" y="227"/>
                </a:lnTo>
                <a:lnTo>
                  <a:pt x="184" y="227"/>
                </a:lnTo>
                <a:lnTo>
                  <a:pt x="184" y="226"/>
                </a:lnTo>
                <a:lnTo>
                  <a:pt x="184" y="224"/>
                </a:lnTo>
                <a:lnTo>
                  <a:pt x="185" y="223"/>
                </a:lnTo>
                <a:lnTo>
                  <a:pt x="185" y="222"/>
                </a:lnTo>
                <a:lnTo>
                  <a:pt x="184" y="220"/>
                </a:lnTo>
                <a:lnTo>
                  <a:pt x="184" y="219"/>
                </a:lnTo>
                <a:lnTo>
                  <a:pt x="183" y="217"/>
                </a:lnTo>
                <a:lnTo>
                  <a:pt x="181" y="216"/>
                </a:lnTo>
                <a:lnTo>
                  <a:pt x="180" y="216"/>
                </a:lnTo>
                <a:lnTo>
                  <a:pt x="180" y="214"/>
                </a:lnTo>
                <a:lnTo>
                  <a:pt x="178" y="214"/>
                </a:lnTo>
                <a:lnTo>
                  <a:pt x="178" y="213"/>
                </a:lnTo>
                <a:lnTo>
                  <a:pt x="178" y="212"/>
                </a:lnTo>
                <a:lnTo>
                  <a:pt x="177" y="210"/>
                </a:lnTo>
                <a:lnTo>
                  <a:pt x="177" y="209"/>
                </a:lnTo>
                <a:lnTo>
                  <a:pt x="177" y="207"/>
                </a:lnTo>
                <a:lnTo>
                  <a:pt x="178" y="207"/>
                </a:lnTo>
                <a:lnTo>
                  <a:pt x="178" y="206"/>
                </a:lnTo>
                <a:lnTo>
                  <a:pt x="180" y="204"/>
                </a:lnTo>
                <a:lnTo>
                  <a:pt x="181" y="204"/>
                </a:lnTo>
                <a:lnTo>
                  <a:pt x="183" y="203"/>
                </a:lnTo>
                <a:lnTo>
                  <a:pt x="183" y="202"/>
                </a:lnTo>
                <a:lnTo>
                  <a:pt x="183" y="200"/>
                </a:lnTo>
                <a:lnTo>
                  <a:pt x="184" y="199"/>
                </a:lnTo>
                <a:lnTo>
                  <a:pt x="184" y="197"/>
                </a:lnTo>
                <a:lnTo>
                  <a:pt x="185" y="197"/>
                </a:lnTo>
                <a:lnTo>
                  <a:pt x="185" y="196"/>
                </a:lnTo>
                <a:lnTo>
                  <a:pt x="187" y="196"/>
                </a:lnTo>
                <a:lnTo>
                  <a:pt x="188" y="196"/>
                </a:lnTo>
                <a:lnTo>
                  <a:pt x="190" y="196"/>
                </a:lnTo>
                <a:lnTo>
                  <a:pt x="191" y="196"/>
                </a:lnTo>
                <a:lnTo>
                  <a:pt x="193" y="197"/>
                </a:lnTo>
                <a:lnTo>
                  <a:pt x="193" y="196"/>
                </a:lnTo>
                <a:lnTo>
                  <a:pt x="194" y="196"/>
                </a:lnTo>
                <a:lnTo>
                  <a:pt x="195" y="196"/>
                </a:lnTo>
                <a:lnTo>
                  <a:pt x="195" y="197"/>
                </a:lnTo>
                <a:lnTo>
                  <a:pt x="197" y="197"/>
                </a:lnTo>
                <a:lnTo>
                  <a:pt x="197" y="199"/>
                </a:lnTo>
                <a:lnTo>
                  <a:pt x="198" y="199"/>
                </a:lnTo>
                <a:lnTo>
                  <a:pt x="198" y="200"/>
                </a:lnTo>
                <a:lnTo>
                  <a:pt x="200" y="202"/>
                </a:lnTo>
                <a:lnTo>
                  <a:pt x="201" y="203"/>
                </a:lnTo>
                <a:lnTo>
                  <a:pt x="201" y="204"/>
                </a:lnTo>
                <a:lnTo>
                  <a:pt x="201" y="206"/>
                </a:lnTo>
                <a:lnTo>
                  <a:pt x="203" y="206"/>
                </a:lnTo>
                <a:lnTo>
                  <a:pt x="203" y="207"/>
                </a:lnTo>
                <a:lnTo>
                  <a:pt x="203" y="209"/>
                </a:lnTo>
                <a:lnTo>
                  <a:pt x="203" y="210"/>
                </a:lnTo>
                <a:lnTo>
                  <a:pt x="204" y="210"/>
                </a:lnTo>
                <a:lnTo>
                  <a:pt x="204" y="212"/>
                </a:lnTo>
                <a:lnTo>
                  <a:pt x="205" y="212"/>
                </a:lnTo>
                <a:lnTo>
                  <a:pt x="207" y="212"/>
                </a:lnTo>
                <a:lnTo>
                  <a:pt x="207" y="213"/>
                </a:lnTo>
                <a:lnTo>
                  <a:pt x="208" y="213"/>
                </a:lnTo>
                <a:lnTo>
                  <a:pt x="210" y="214"/>
                </a:lnTo>
                <a:lnTo>
                  <a:pt x="211" y="216"/>
                </a:lnTo>
                <a:lnTo>
                  <a:pt x="213" y="216"/>
                </a:lnTo>
                <a:lnTo>
                  <a:pt x="213" y="217"/>
                </a:lnTo>
                <a:lnTo>
                  <a:pt x="214" y="217"/>
                </a:lnTo>
                <a:lnTo>
                  <a:pt x="215" y="217"/>
                </a:lnTo>
                <a:lnTo>
                  <a:pt x="217" y="217"/>
                </a:lnTo>
                <a:lnTo>
                  <a:pt x="218" y="217"/>
                </a:lnTo>
                <a:lnTo>
                  <a:pt x="220" y="217"/>
                </a:lnTo>
                <a:lnTo>
                  <a:pt x="220" y="219"/>
                </a:lnTo>
                <a:lnTo>
                  <a:pt x="221" y="219"/>
                </a:lnTo>
                <a:lnTo>
                  <a:pt x="223" y="219"/>
                </a:lnTo>
                <a:lnTo>
                  <a:pt x="224" y="219"/>
                </a:lnTo>
                <a:lnTo>
                  <a:pt x="225" y="219"/>
                </a:lnTo>
                <a:lnTo>
                  <a:pt x="225" y="220"/>
                </a:lnTo>
                <a:lnTo>
                  <a:pt x="227" y="220"/>
                </a:lnTo>
                <a:lnTo>
                  <a:pt x="228" y="220"/>
                </a:lnTo>
                <a:lnTo>
                  <a:pt x="230" y="222"/>
                </a:lnTo>
                <a:lnTo>
                  <a:pt x="231" y="222"/>
                </a:lnTo>
                <a:lnTo>
                  <a:pt x="233" y="222"/>
                </a:lnTo>
                <a:lnTo>
                  <a:pt x="234" y="222"/>
                </a:lnTo>
                <a:lnTo>
                  <a:pt x="235" y="222"/>
                </a:lnTo>
                <a:lnTo>
                  <a:pt x="237" y="222"/>
                </a:lnTo>
                <a:lnTo>
                  <a:pt x="238" y="222"/>
                </a:lnTo>
                <a:lnTo>
                  <a:pt x="240" y="222"/>
                </a:lnTo>
                <a:lnTo>
                  <a:pt x="241" y="222"/>
                </a:lnTo>
                <a:lnTo>
                  <a:pt x="243" y="222"/>
                </a:lnTo>
                <a:lnTo>
                  <a:pt x="244" y="220"/>
                </a:lnTo>
                <a:lnTo>
                  <a:pt x="245" y="219"/>
                </a:lnTo>
                <a:lnTo>
                  <a:pt x="247" y="219"/>
                </a:lnTo>
                <a:lnTo>
                  <a:pt x="248" y="219"/>
                </a:lnTo>
                <a:lnTo>
                  <a:pt x="248" y="217"/>
                </a:lnTo>
                <a:lnTo>
                  <a:pt x="250" y="217"/>
                </a:lnTo>
                <a:lnTo>
                  <a:pt x="251" y="217"/>
                </a:lnTo>
                <a:lnTo>
                  <a:pt x="253" y="217"/>
                </a:lnTo>
                <a:lnTo>
                  <a:pt x="253" y="216"/>
                </a:lnTo>
                <a:lnTo>
                  <a:pt x="253" y="214"/>
                </a:lnTo>
                <a:lnTo>
                  <a:pt x="254" y="214"/>
                </a:lnTo>
                <a:lnTo>
                  <a:pt x="254" y="213"/>
                </a:lnTo>
                <a:lnTo>
                  <a:pt x="254" y="212"/>
                </a:lnTo>
                <a:lnTo>
                  <a:pt x="254" y="210"/>
                </a:lnTo>
                <a:lnTo>
                  <a:pt x="254" y="209"/>
                </a:lnTo>
                <a:lnTo>
                  <a:pt x="254" y="207"/>
                </a:lnTo>
                <a:lnTo>
                  <a:pt x="255" y="206"/>
                </a:lnTo>
                <a:lnTo>
                  <a:pt x="257" y="204"/>
                </a:lnTo>
                <a:lnTo>
                  <a:pt x="258" y="203"/>
                </a:lnTo>
                <a:lnTo>
                  <a:pt x="260" y="203"/>
                </a:lnTo>
                <a:lnTo>
                  <a:pt x="260" y="202"/>
                </a:lnTo>
                <a:lnTo>
                  <a:pt x="261" y="202"/>
                </a:lnTo>
                <a:lnTo>
                  <a:pt x="260" y="202"/>
                </a:lnTo>
                <a:lnTo>
                  <a:pt x="257" y="199"/>
                </a:lnTo>
                <a:lnTo>
                  <a:pt x="257" y="197"/>
                </a:lnTo>
                <a:lnTo>
                  <a:pt x="255" y="196"/>
                </a:lnTo>
                <a:lnTo>
                  <a:pt x="254" y="194"/>
                </a:lnTo>
                <a:lnTo>
                  <a:pt x="254" y="193"/>
                </a:lnTo>
                <a:lnTo>
                  <a:pt x="254" y="191"/>
                </a:lnTo>
                <a:lnTo>
                  <a:pt x="253" y="190"/>
                </a:lnTo>
                <a:lnTo>
                  <a:pt x="253" y="189"/>
                </a:lnTo>
                <a:lnTo>
                  <a:pt x="253" y="187"/>
                </a:lnTo>
                <a:lnTo>
                  <a:pt x="251" y="187"/>
                </a:lnTo>
                <a:lnTo>
                  <a:pt x="250" y="187"/>
                </a:lnTo>
                <a:lnTo>
                  <a:pt x="248" y="187"/>
                </a:lnTo>
                <a:lnTo>
                  <a:pt x="247" y="187"/>
                </a:lnTo>
                <a:lnTo>
                  <a:pt x="245" y="187"/>
                </a:lnTo>
                <a:lnTo>
                  <a:pt x="244" y="187"/>
                </a:lnTo>
                <a:lnTo>
                  <a:pt x="244" y="189"/>
                </a:lnTo>
                <a:lnTo>
                  <a:pt x="243" y="187"/>
                </a:lnTo>
                <a:lnTo>
                  <a:pt x="241" y="186"/>
                </a:lnTo>
                <a:lnTo>
                  <a:pt x="240" y="187"/>
                </a:lnTo>
                <a:lnTo>
                  <a:pt x="238" y="187"/>
                </a:lnTo>
                <a:lnTo>
                  <a:pt x="237" y="187"/>
                </a:lnTo>
                <a:lnTo>
                  <a:pt x="235" y="187"/>
                </a:lnTo>
                <a:lnTo>
                  <a:pt x="235" y="186"/>
                </a:lnTo>
                <a:lnTo>
                  <a:pt x="234" y="186"/>
                </a:lnTo>
                <a:lnTo>
                  <a:pt x="233" y="186"/>
                </a:lnTo>
                <a:lnTo>
                  <a:pt x="231" y="184"/>
                </a:lnTo>
                <a:lnTo>
                  <a:pt x="231" y="183"/>
                </a:lnTo>
                <a:lnTo>
                  <a:pt x="233" y="181"/>
                </a:lnTo>
                <a:lnTo>
                  <a:pt x="233" y="180"/>
                </a:lnTo>
                <a:lnTo>
                  <a:pt x="233" y="179"/>
                </a:lnTo>
                <a:lnTo>
                  <a:pt x="233" y="177"/>
                </a:lnTo>
                <a:lnTo>
                  <a:pt x="234" y="177"/>
                </a:lnTo>
                <a:lnTo>
                  <a:pt x="235" y="177"/>
                </a:lnTo>
                <a:lnTo>
                  <a:pt x="237" y="176"/>
                </a:lnTo>
                <a:lnTo>
                  <a:pt x="235" y="176"/>
                </a:lnTo>
                <a:lnTo>
                  <a:pt x="235" y="174"/>
                </a:lnTo>
                <a:lnTo>
                  <a:pt x="237" y="174"/>
                </a:lnTo>
                <a:lnTo>
                  <a:pt x="237" y="173"/>
                </a:lnTo>
                <a:lnTo>
                  <a:pt x="238" y="171"/>
                </a:lnTo>
                <a:lnTo>
                  <a:pt x="240" y="170"/>
                </a:lnTo>
                <a:lnTo>
                  <a:pt x="240" y="169"/>
                </a:lnTo>
                <a:lnTo>
                  <a:pt x="243" y="166"/>
                </a:lnTo>
                <a:lnTo>
                  <a:pt x="243" y="164"/>
                </a:lnTo>
                <a:lnTo>
                  <a:pt x="244" y="163"/>
                </a:lnTo>
                <a:lnTo>
                  <a:pt x="244" y="161"/>
                </a:lnTo>
                <a:lnTo>
                  <a:pt x="245" y="160"/>
                </a:lnTo>
                <a:lnTo>
                  <a:pt x="245" y="159"/>
                </a:lnTo>
                <a:lnTo>
                  <a:pt x="245" y="157"/>
                </a:lnTo>
                <a:lnTo>
                  <a:pt x="244" y="156"/>
                </a:lnTo>
                <a:lnTo>
                  <a:pt x="243" y="156"/>
                </a:lnTo>
                <a:lnTo>
                  <a:pt x="241" y="156"/>
                </a:lnTo>
                <a:lnTo>
                  <a:pt x="241" y="154"/>
                </a:lnTo>
                <a:lnTo>
                  <a:pt x="240" y="154"/>
                </a:lnTo>
                <a:lnTo>
                  <a:pt x="240" y="153"/>
                </a:lnTo>
                <a:lnTo>
                  <a:pt x="238" y="151"/>
                </a:lnTo>
                <a:lnTo>
                  <a:pt x="238" y="150"/>
                </a:lnTo>
                <a:lnTo>
                  <a:pt x="240" y="150"/>
                </a:lnTo>
                <a:lnTo>
                  <a:pt x="241" y="150"/>
                </a:lnTo>
                <a:lnTo>
                  <a:pt x="241" y="149"/>
                </a:lnTo>
                <a:lnTo>
                  <a:pt x="241" y="147"/>
                </a:lnTo>
                <a:lnTo>
                  <a:pt x="243" y="147"/>
                </a:lnTo>
                <a:lnTo>
                  <a:pt x="244" y="147"/>
                </a:lnTo>
                <a:lnTo>
                  <a:pt x="245" y="146"/>
                </a:lnTo>
                <a:lnTo>
                  <a:pt x="245" y="144"/>
                </a:lnTo>
                <a:lnTo>
                  <a:pt x="247" y="143"/>
                </a:lnTo>
                <a:lnTo>
                  <a:pt x="247" y="141"/>
                </a:lnTo>
                <a:lnTo>
                  <a:pt x="247" y="143"/>
                </a:lnTo>
                <a:lnTo>
                  <a:pt x="248" y="141"/>
                </a:lnTo>
                <a:lnTo>
                  <a:pt x="247" y="141"/>
                </a:lnTo>
                <a:lnTo>
                  <a:pt x="247" y="140"/>
                </a:lnTo>
                <a:lnTo>
                  <a:pt x="248" y="140"/>
                </a:lnTo>
                <a:lnTo>
                  <a:pt x="248" y="139"/>
                </a:lnTo>
                <a:lnTo>
                  <a:pt x="248" y="136"/>
                </a:lnTo>
                <a:lnTo>
                  <a:pt x="250" y="136"/>
                </a:lnTo>
                <a:lnTo>
                  <a:pt x="250" y="134"/>
                </a:lnTo>
                <a:lnTo>
                  <a:pt x="251" y="133"/>
                </a:lnTo>
                <a:lnTo>
                  <a:pt x="251" y="131"/>
                </a:lnTo>
                <a:lnTo>
                  <a:pt x="253" y="131"/>
                </a:lnTo>
                <a:lnTo>
                  <a:pt x="253" y="130"/>
                </a:lnTo>
                <a:lnTo>
                  <a:pt x="251" y="130"/>
                </a:lnTo>
                <a:lnTo>
                  <a:pt x="251" y="129"/>
                </a:lnTo>
                <a:lnTo>
                  <a:pt x="251" y="127"/>
                </a:lnTo>
                <a:lnTo>
                  <a:pt x="251" y="126"/>
                </a:lnTo>
                <a:lnTo>
                  <a:pt x="250" y="126"/>
                </a:lnTo>
                <a:lnTo>
                  <a:pt x="250" y="124"/>
                </a:lnTo>
                <a:lnTo>
                  <a:pt x="248" y="123"/>
                </a:lnTo>
                <a:lnTo>
                  <a:pt x="248" y="121"/>
                </a:lnTo>
                <a:lnTo>
                  <a:pt x="248" y="120"/>
                </a:lnTo>
                <a:lnTo>
                  <a:pt x="247" y="119"/>
                </a:lnTo>
                <a:lnTo>
                  <a:pt x="247" y="117"/>
                </a:lnTo>
                <a:lnTo>
                  <a:pt x="245" y="117"/>
                </a:lnTo>
                <a:lnTo>
                  <a:pt x="241" y="116"/>
                </a:lnTo>
                <a:lnTo>
                  <a:pt x="240" y="114"/>
                </a:lnTo>
                <a:lnTo>
                  <a:pt x="240" y="113"/>
                </a:lnTo>
                <a:lnTo>
                  <a:pt x="240" y="111"/>
                </a:lnTo>
                <a:lnTo>
                  <a:pt x="240" y="110"/>
                </a:lnTo>
                <a:lnTo>
                  <a:pt x="240" y="109"/>
                </a:lnTo>
                <a:lnTo>
                  <a:pt x="238" y="109"/>
                </a:lnTo>
                <a:lnTo>
                  <a:pt x="237" y="107"/>
                </a:lnTo>
                <a:lnTo>
                  <a:pt x="237" y="106"/>
                </a:lnTo>
                <a:lnTo>
                  <a:pt x="235" y="106"/>
                </a:lnTo>
                <a:lnTo>
                  <a:pt x="234" y="107"/>
                </a:lnTo>
                <a:lnTo>
                  <a:pt x="233" y="107"/>
                </a:lnTo>
                <a:lnTo>
                  <a:pt x="231" y="107"/>
                </a:lnTo>
                <a:lnTo>
                  <a:pt x="231" y="109"/>
                </a:lnTo>
                <a:lnTo>
                  <a:pt x="230" y="109"/>
                </a:lnTo>
                <a:lnTo>
                  <a:pt x="228" y="109"/>
                </a:lnTo>
                <a:lnTo>
                  <a:pt x="227" y="109"/>
                </a:lnTo>
                <a:lnTo>
                  <a:pt x="225" y="109"/>
                </a:lnTo>
                <a:lnTo>
                  <a:pt x="225" y="110"/>
                </a:lnTo>
                <a:lnTo>
                  <a:pt x="224" y="110"/>
                </a:lnTo>
                <a:lnTo>
                  <a:pt x="223" y="110"/>
                </a:lnTo>
                <a:lnTo>
                  <a:pt x="221" y="110"/>
                </a:lnTo>
                <a:lnTo>
                  <a:pt x="220" y="109"/>
                </a:lnTo>
                <a:lnTo>
                  <a:pt x="220" y="107"/>
                </a:lnTo>
                <a:lnTo>
                  <a:pt x="220" y="106"/>
                </a:lnTo>
                <a:lnTo>
                  <a:pt x="218" y="104"/>
                </a:lnTo>
                <a:lnTo>
                  <a:pt x="217" y="104"/>
                </a:lnTo>
                <a:lnTo>
                  <a:pt x="215" y="104"/>
                </a:lnTo>
                <a:lnTo>
                  <a:pt x="214" y="104"/>
                </a:lnTo>
                <a:lnTo>
                  <a:pt x="213" y="103"/>
                </a:lnTo>
                <a:lnTo>
                  <a:pt x="211" y="103"/>
                </a:lnTo>
                <a:lnTo>
                  <a:pt x="211" y="101"/>
                </a:lnTo>
                <a:lnTo>
                  <a:pt x="210" y="101"/>
                </a:lnTo>
                <a:lnTo>
                  <a:pt x="210" y="100"/>
                </a:lnTo>
                <a:lnTo>
                  <a:pt x="210" y="99"/>
                </a:lnTo>
                <a:lnTo>
                  <a:pt x="210" y="97"/>
                </a:lnTo>
                <a:lnTo>
                  <a:pt x="208" y="97"/>
                </a:lnTo>
                <a:lnTo>
                  <a:pt x="207" y="97"/>
                </a:lnTo>
                <a:lnTo>
                  <a:pt x="205" y="97"/>
                </a:lnTo>
                <a:lnTo>
                  <a:pt x="204" y="97"/>
                </a:lnTo>
                <a:lnTo>
                  <a:pt x="204" y="99"/>
                </a:lnTo>
                <a:lnTo>
                  <a:pt x="203" y="99"/>
                </a:lnTo>
                <a:lnTo>
                  <a:pt x="201" y="97"/>
                </a:lnTo>
                <a:lnTo>
                  <a:pt x="200" y="97"/>
                </a:lnTo>
                <a:lnTo>
                  <a:pt x="198" y="97"/>
                </a:lnTo>
                <a:lnTo>
                  <a:pt x="198" y="96"/>
                </a:lnTo>
                <a:lnTo>
                  <a:pt x="197" y="96"/>
                </a:lnTo>
                <a:lnTo>
                  <a:pt x="197" y="94"/>
                </a:lnTo>
                <a:lnTo>
                  <a:pt x="195" y="94"/>
                </a:lnTo>
                <a:lnTo>
                  <a:pt x="194" y="94"/>
                </a:lnTo>
                <a:lnTo>
                  <a:pt x="194" y="93"/>
                </a:lnTo>
                <a:lnTo>
                  <a:pt x="193" y="91"/>
                </a:lnTo>
                <a:lnTo>
                  <a:pt x="191" y="90"/>
                </a:lnTo>
                <a:lnTo>
                  <a:pt x="190" y="90"/>
                </a:lnTo>
                <a:lnTo>
                  <a:pt x="188" y="89"/>
                </a:lnTo>
                <a:lnTo>
                  <a:pt x="188" y="87"/>
                </a:lnTo>
                <a:lnTo>
                  <a:pt x="188" y="86"/>
                </a:lnTo>
                <a:lnTo>
                  <a:pt x="187" y="86"/>
                </a:lnTo>
                <a:lnTo>
                  <a:pt x="185" y="84"/>
                </a:lnTo>
                <a:lnTo>
                  <a:pt x="185" y="83"/>
                </a:lnTo>
                <a:lnTo>
                  <a:pt x="185" y="81"/>
                </a:lnTo>
                <a:lnTo>
                  <a:pt x="184" y="80"/>
                </a:lnTo>
                <a:lnTo>
                  <a:pt x="184" y="79"/>
                </a:lnTo>
                <a:lnTo>
                  <a:pt x="184" y="77"/>
                </a:lnTo>
                <a:lnTo>
                  <a:pt x="184" y="76"/>
                </a:lnTo>
                <a:lnTo>
                  <a:pt x="183" y="76"/>
                </a:lnTo>
                <a:lnTo>
                  <a:pt x="183" y="74"/>
                </a:lnTo>
                <a:lnTo>
                  <a:pt x="183" y="73"/>
                </a:lnTo>
                <a:lnTo>
                  <a:pt x="183" y="71"/>
                </a:lnTo>
                <a:lnTo>
                  <a:pt x="181" y="70"/>
                </a:lnTo>
                <a:lnTo>
                  <a:pt x="181" y="69"/>
                </a:lnTo>
                <a:lnTo>
                  <a:pt x="180" y="69"/>
                </a:lnTo>
                <a:lnTo>
                  <a:pt x="178" y="69"/>
                </a:lnTo>
                <a:lnTo>
                  <a:pt x="177" y="70"/>
                </a:lnTo>
                <a:lnTo>
                  <a:pt x="175" y="70"/>
                </a:lnTo>
                <a:lnTo>
                  <a:pt x="175" y="69"/>
                </a:lnTo>
                <a:lnTo>
                  <a:pt x="174" y="69"/>
                </a:lnTo>
                <a:lnTo>
                  <a:pt x="174" y="67"/>
                </a:lnTo>
                <a:lnTo>
                  <a:pt x="174" y="66"/>
                </a:lnTo>
                <a:lnTo>
                  <a:pt x="174" y="64"/>
                </a:lnTo>
                <a:lnTo>
                  <a:pt x="174" y="63"/>
                </a:lnTo>
                <a:lnTo>
                  <a:pt x="174" y="61"/>
                </a:lnTo>
                <a:lnTo>
                  <a:pt x="173" y="61"/>
                </a:lnTo>
                <a:lnTo>
                  <a:pt x="173" y="60"/>
                </a:lnTo>
                <a:lnTo>
                  <a:pt x="171" y="60"/>
                </a:lnTo>
                <a:lnTo>
                  <a:pt x="171" y="58"/>
                </a:lnTo>
                <a:lnTo>
                  <a:pt x="170" y="58"/>
                </a:lnTo>
                <a:lnTo>
                  <a:pt x="170" y="57"/>
                </a:lnTo>
                <a:lnTo>
                  <a:pt x="168" y="57"/>
                </a:lnTo>
                <a:lnTo>
                  <a:pt x="168" y="56"/>
                </a:lnTo>
                <a:lnTo>
                  <a:pt x="167" y="56"/>
                </a:lnTo>
                <a:lnTo>
                  <a:pt x="165" y="56"/>
                </a:lnTo>
                <a:lnTo>
                  <a:pt x="164" y="56"/>
                </a:lnTo>
                <a:lnTo>
                  <a:pt x="163" y="56"/>
                </a:lnTo>
                <a:lnTo>
                  <a:pt x="161" y="54"/>
                </a:lnTo>
                <a:lnTo>
                  <a:pt x="161" y="53"/>
                </a:lnTo>
                <a:lnTo>
                  <a:pt x="161" y="51"/>
                </a:lnTo>
                <a:lnTo>
                  <a:pt x="161" y="50"/>
                </a:lnTo>
                <a:lnTo>
                  <a:pt x="161" y="48"/>
                </a:lnTo>
                <a:lnTo>
                  <a:pt x="163" y="47"/>
                </a:lnTo>
                <a:lnTo>
                  <a:pt x="161" y="47"/>
                </a:lnTo>
                <a:lnTo>
                  <a:pt x="160" y="47"/>
                </a:lnTo>
                <a:lnTo>
                  <a:pt x="160" y="44"/>
                </a:lnTo>
                <a:lnTo>
                  <a:pt x="158" y="44"/>
                </a:lnTo>
                <a:lnTo>
                  <a:pt x="160" y="44"/>
                </a:lnTo>
                <a:lnTo>
                  <a:pt x="160" y="43"/>
                </a:lnTo>
                <a:lnTo>
                  <a:pt x="160" y="41"/>
                </a:lnTo>
                <a:lnTo>
                  <a:pt x="158" y="41"/>
                </a:lnTo>
                <a:lnTo>
                  <a:pt x="158" y="40"/>
                </a:lnTo>
                <a:lnTo>
                  <a:pt x="157" y="38"/>
                </a:lnTo>
                <a:lnTo>
                  <a:pt x="155" y="38"/>
                </a:lnTo>
                <a:lnTo>
                  <a:pt x="155" y="37"/>
                </a:lnTo>
                <a:lnTo>
                  <a:pt x="154" y="37"/>
                </a:lnTo>
                <a:lnTo>
                  <a:pt x="154" y="36"/>
                </a:lnTo>
                <a:lnTo>
                  <a:pt x="153" y="36"/>
                </a:lnTo>
                <a:lnTo>
                  <a:pt x="153" y="34"/>
                </a:lnTo>
                <a:lnTo>
                  <a:pt x="151" y="34"/>
                </a:lnTo>
                <a:lnTo>
                  <a:pt x="150" y="33"/>
                </a:lnTo>
                <a:lnTo>
                  <a:pt x="148" y="33"/>
                </a:lnTo>
                <a:lnTo>
                  <a:pt x="147" y="31"/>
                </a:lnTo>
                <a:lnTo>
                  <a:pt x="145" y="31"/>
                </a:lnTo>
                <a:lnTo>
                  <a:pt x="145" y="30"/>
                </a:lnTo>
                <a:lnTo>
                  <a:pt x="145" y="28"/>
                </a:lnTo>
                <a:lnTo>
                  <a:pt x="145" y="27"/>
                </a:lnTo>
                <a:lnTo>
                  <a:pt x="145" y="26"/>
                </a:lnTo>
                <a:lnTo>
                  <a:pt x="144" y="26"/>
                </a:lnTo>
                <a:lnTo>
                  <a:pt x="144" y="24"/>
                </a:lnTo>
                <a:lnTo>
                  <a:pt x="144" y="26"/>
                </a:lnTo>
                <a:lnTo>
                  <a:pt x="143" y="26"/>
                </a:lnTo>
                <a:lnTo>
                  <a:pt x="141" y="24"/>
                </a:lnTo>
                <a:lnTo>
                  <a:pt x="141" y="23"/>
                </a:lnTo>
                <a:lnTo>
                  <a:pt x="140" y="23"/>
                </a:lnTo>
                <a:lnTo>
                  <a:pt x="138" y="21"/>
                </a:lnTo>
                <a:lnTo>
                  <a:pt x="137" y="20"/>
                </a:lnTo>
                <a:lnTo>
                  <a:pt x="137" y="18"/>
                </a:lnTo>
                <a:lnTo>
                  <a:pt x="137" y="17"/>
                </a:lnTo>
                <a:lnTo>
                  <a:pt x="137" y="16"/>
                </a:lnTo>
                <a:lnTo>
                  <a:pt x="135" y="14"/>
                </a:lnTo>
                <a:lnTo>
                  <a:pt x="134" y="13"/>
                </a:lnTo>
                <a:lnTo>
                  <a:pt x="133" y="11"/>
                </a:lnTo>
                <a:lnTo>
                  <a:pt x="133" y="10"/>
                </a:lnTo>
                <a:lnTo>
                  <a:pt x="131" y="10"/>
                </a:lnTo>
                <a:lnTo>
                  <a:pt x="131" y="8"/>
                </a:lnTo>
                <a:lnTo>
                  <a:pt x="131" y="7"/>
                </a:lnTo>
                <a:lnTo>
                  <a:pt x="133" y="6"/>
                </a:lnTo>
                <a:lnTo>
                  <a:pt x="133" y="4"/>
                </a:lnTo>
                <a:lnTo>
                  <a:pt x="131" y="4"/>
                </a:lnTo>
                <a:lnTo>
                  <a:pt x="130" y="4"/>
                </a:lnTo>
                <a:lnTo>
                  <a:pt x="130" y="3"/>
                </a:lnTo>
                <a:lnTo>
                  <a:pt x="128" y="1"/>
                </a:lnTo>
                <a:lnTo>
                  <a:pt x="127" y="0"/>
                </a:lnTo>
                <a:lnTo>
                  <a:pt x="125" y="0"/>
                </a:lnTo>
              </a:path>
            </a:pathLst>
          </a:custGeom>
          <a:solidFill>
            <a:schemeClr val="bg1"/>
          </a:solidFill>
          <a:ln w="3175" cmpd="sng">
            <a:solidFill>
              <a:srgbClr val="808080"/>
            </a:solidFill>
            <a:prstDash val="solid"/>
            <a:round/>
            <a:headEnd/>
            <a:tailEnd/>
          </a:ln>
        </p:spPr>
        <p:txBody>
          <a:bodyPr/>
          <a:lstStyle/>
          <a:p>
            <a:endParaRPr lang="en-US"/>
          </a:p>
        </p:txBody>
      </p:sp>
      <p:sp>
        <p:nvSpPr>
          <p:cNvPr id="14756" name="Freeform 1020"/>
          <p:cNvSpPr>
            <a:spLocks/>
          </p:cNvSpPr>
          <p:nvPr/>
        </p:nvSpPr>
        <p:spPr bwMode="auto">
          <a:xfrm>
            <a:off x="3370263" y="3798888"/>
            <a:ext cx="319087" cy="215900"/>
          </a:xfrm>
          <a:custGeom>
            <a:avLst/>
            <a:gdLst>
              <a:gd name="T0" fmla="*/ 73 w 271"/>
              <a:gd name="T1" fmla="*/ 10 h 249"/>
              <a:gd name="T2" fmla="*/ 69 w 271"/>
              <a:gd name="T3" fmla="*/ 22 h 249"/>
              <a:gd name="T4" fmla="*/ 63 w 271"/>
              <a:gd name="T5" fmla="*/ 27 h 249"/>
              <a:gd name="T6" fmla="*/ 55 w 271"/>
              <a:gd name="T7" fmla="*/ 25 h 249"/>
              <a:gd name="T8" fmla="*/ 47 w 271"/>
              <a:gd name="T9" fmla="*/ 20 h 249"/>
              <a:gd name="T10" fmla="*/ 40 w 271"/>
              <a:gd name="T11" fmla="*/ 25 h 249"/>
              <a:gd name="T12" fmla="*/ 37 w 271"/>
              <a:gd name="T13" fmla="*/ 36 h 249"/>
              <a:gd name="T14" fmla="*/ 39 w 271"/>
              <a:gd name="T15" fmla="*/ 45 h 249"/>
              <a:gd name="T16" fmla="*/ 35 w 271"/>
              <a:gd name="T17" fmla="*/ 50 h 249"/>
              <a:gd name="T18" fmla="*/ 29 w 271"/>
              <a:gd name="T19" fmla="*/ 62 h 249"/>
              <a:gd name="T20" fmla="*/ 27 w 271"/>
              <a:gd name="T21" fmla="*/ 70 h 249"/>
              <a:gd name="T22" fmla="*/ 32 w 271"/>
              <a:gd name="T23" fmla="*/ 80 h 249"/>
              <a:gd name="T24" fmla="*/ 33 w 271"/>
              <a:gd name="T25" fmla="*/ 93 h 249"/>
              <a:gd name="T26" fmla="*/ 32 w 271"/>
              <a:gd name="T27" fmla="*/ 103 h 249"/>
              <a:gd name="T28" fmla="*/ 27 w 271"/>
              <a:gd name="T29" fmla="*/ 113 h 249"/>
              <a:gd name="T30" fmla="*/ 22 w 271"/>
              <a:gd name="T31" fmla="*/ 125 h 249"/>
              <a:gd name="T32" fmla="*/ 17 w 271"/>
              <a:gd name="T33" fmla="*/ 132 h 249"/>
              <a:gd name="T34" fmla="*/ 12 w 271"/>
              <a:gd name="T35" fmla="*/ 139 h 249"/>
              <a:gd name="T36" fmla="*/ 6 w 271"/>
              <a:gd name="T37" fmla="*/ 149 h 249"/>
              <a:gd name="T38" fmla="*/ 2 w 271"/>
              <a:gd name="T39" fmla="*/ 159 h 249"/>
              <a:gd name="T40" fmla="*/ 5 w 271"/>
              <a:gd name="T41" fmla="*/ 169 h 249"/>
              <a:gd name="T42" fmla="*/ 17 w 271"/>
              <a:gd name="T43" fmla="*/ 175 h 249"/>
              <a:gd name="T44" fmla="*/ 19 w 271"/>
              <a:gd name="T45" fmla="*/ 183 h 249"/>
              <a:gd name="T46" fmla="*/ 15 w 271"/>
              <a:gd name="T47" fmla="*/ 193 h 249"/>
              <a:gd name="T48" fmla="*/ 10 w 271"/>
              <a:gd name="T49" fmla="*/ 205 h 249"/>
              <a:gd name="T50" fmla="*/ 19 w 271"/>
              <a:gd name="T51" fmla="*/ 213 h 249"/>
              <a:gd name="T52" fmla="*/ 27 w 271"/>
              <a:gd name="T53" fmla="*/ 216 h 249"/>
              <a:gd name="T54" fmla="*/ 36 w 271"/>
              <a:gd name="T55" fmla="*/ 216 h 249"/>
              <a:gd name="T56" fmla="*/ 46 w 271"/>
              <a:gd name="T57" fmla="*/ 215 h 249"/>
              <a:gd name="T58" fmla="*/ 53 w 271"/>
              <a:gd name="T59" fmla="*/ 225 h 249"/>
              <a:gd name="T60" fmla="*/ 52 w 271"/>
              <a:gd name="T61" fmla="*/ 238 h 249"/>
              <a:gd name="T62" fmla="*/ 55 w 271"/>
              <a:gd name="T63" fmla="*/ 249 h 249"/>
              <a:gd name="T64" fmla="*/ 60 w 271"/>
              <a:gd name="T65" fmla="*/ 239 h 249"/>
              <a:gd name="T66" fmla="*/ 66 w 271"/>
              <a:gd name="T67" fmla="*/ 232 h 249"/>
              <a:gd name="T68" fmla="*/ 76 w 271"/>
              <a:gd name="T69" fmla="*/ 225 h 249"/>
              <a:gd name="T70" fmla="*/ 85 w 271"/>
              <a:gd name="T71" fmla="*/ 220 h 249"/>
              <a:gd name="T72" fmla="*/ 83 w 271"/>
              <a:gd name="T73" fmla="*/ 206 h 249"/>
              <a:gd name="T74" fmla="*/ 95 w 271"/>
              <a:gd name="T75" fmla="*/ 203 h 249"/>
              <a:gd name="T76" fmla="*/ 113 w 271"/>
              <a:gd name="T77" fmla="*/ 203 h 249"/>
              <a:gd name="T78" fmla="*/ 123 w 271"/>
              <a:gd name="T79" fmla="*/ 188 h 249"/>
              <a:gd name="T80" fmla="*/ 133 w 271"/>
              <a:gd name="T81" fmla="*/ 188 h 249"/>
              <a:gd name="T82" fmla="*/ 140 w 271"/>
              <a:gd name="T83" fmla="*/ 176 h 249"/>
              <a:gd name="T84" fmla="*/ 140 w 271"/>
              <a:gd name="T85" fmla="*/ 166 h 249"/>
              <a:gd name="T86" fmla="*/ 143 w 271"/>
              <a:gd name="T87" fmla="*/ 153 h 249"/>
              <a:gd name="T88" fmla="*/ 143 w 271"/>
              <a:gd name="T89" fmla="*/ 142 h 249"/>
              <a:gd name="T90" fmla="*/ 148 w 271"/>
              <a:gd name="T91" fmla="*/ 132 h 249"/>
              <a:gd name="T92" fmla="*/ 152 w 271"/>
              <a:gd name="T93" fmla="*/ 120 h 249"/>
              <a:gd name="T94" fmla="*/ 159 w 271"/>
              <a:gd name="T95" fmla="*/ 115 h 249"/>
              <a:gd name="T96" fmla="*/ 173 w 271"/>
              <a:gd name="T97" fmla="*/ 116 h 249"/>
              <a:gd name="T98" fmla="*/ 188 w 271"/>
              <a:gd name="T99" fmla="*/ 120 h 249"/>
              <a:gd name="T100" fmla="*/ 195 w 271"/>
              <a:gd name="T101" fmla="*/ 113 h 249"/>
              <a:gd name="T102" fmla="*/ 205 w 271"/>
              <a:gd name="T103" fmla="*/ 113 h 249"/>
              <a:gd name="T104" fmla="*/ 213 w 271"/>
              <a:gd name="T105" fmla="*/ 112 h 249"/>
              <a:gd name="T106" fmla="*/ 220 w 271"/>
              <a:gd name="T107" fmla="*/ 105 h 249"/>
              <a:gd name="T108" fmla="*/ 220 w 271"/>
              <a:gd name="T109" fmla="*/ 90 h 249"/>
              <a:gd name="T110" fmla="*/ 232 w 271"/>
              <a:gd name="T111" fmla="*/ 88 h 249"/>
              <a:gd name="T112" fmla="*/ 242 w 271"/>
              <a:gd name="T113" fmla="*/ 86 h 249"/>
              <a:gd name="T114" fmla="*/ 253 w 271"/>
              <a:gd name="T115" fmla="*/ 93 h 249"/>
              <a:gd name="T116" fmla="*/ 261 w 271"/>
              <a:gd name="T117" fmla="*/ 102 h 2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1"/>
              <a:gd name="T178" fmla="*/ 0 h 249"/>
              <a:gd name="T179" fmla="*/ 271 w 271"/>
              <a:gd name="T180" fmla="*/ 249 h 24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1" h="249">
                <a:moveTo>
                  <a:pt x="73" y="0"/>
                </a:moveTo>
                <a:lnTo>
                  <a:pt x="73" y="2"/>
                </a:lnTo>
                <a:lnTo>
                  <a:pt x="73" y="3"/>
                </a:lnTo>
                <a:lnTo>
                  <a:pt x="75" y="3"/>
                </a:lnTo>
                <a:lnTo>
                  <a:pt x="75" y="5"/>
                </a:lnTo>
                <a:lnTo>
                  <a:pt x="75" y="6"/>
                </a:lnTo>
                <a:lnTo>
                  <a:pt x="73" y="6"/>
                </a:lnTo>
                <a:lnTo>
                  <a:pt x="73" y="7"/>
                </a:lnTo>
                <a:lnTo>
                  <a:pt x="73" y="9"/>
                </a:lnTo>
                <a:lnTo>
                  <a:pt x="73" y="10"/>
                </a:lnTo>
                <a:lnTo>
                  <a:pt x="73" y="12"/>
                </a:lnTo>
                <a:lnTo>
                  <a:pt x="72" y="12"/>
                </a:lnTo>
                <a:lnTo>
                  <a:pt x="72" y="13"/>
                </a:lnTo>
                <a:lnTo>
                  <a:pt x="72" y="15"/>
                </a:lnTo>
                <a:lnTo>
                  <a:pt x="70" y="15"/>
                </a:lnTo>
                <a:lnTo>
                  <a:pt x="69" y="16"/>
                </a:lnTo>
                <a:lnTo>
                  <a:pt x="69" y="17"/>
                </a:lnTo>
                <a:lnTo>
                  <a:pt x="69" y="19"/>
                </a:lnTo>
                <a:lnTo>
                  <a:pt x="69" y="20"/>
                </a:lnTo>
                <a:lnTo>
                  <a:pt x="69" y="22"/>
                </a:lnTo>
                <a:lnTo>
                  <a:pt x="69" y="23"/>
                </a:lnTo>
                <a:lnTo>
                  <a:pt x="69" y="25"/>
                </a:lnTo>
                <a:lnTo>
                  <a:pt x="69" y="26"/>
                </a:lnTo>
                <a:lnTo>
                  <a:pt x="69" y="27"/>
                </a:lnTo>
                <a:lnTo>
                  <a:pt x="67" y="27"/>
                </a:lnTo>
                <a:lnTo>
                  <a:pt x="67" y="29"/>
                </a:lnTo>
                <a:lnTo>
                  <a:pt x="66" y="29"/>
                </a:lnTo>
                <a:lnTo>
                  <a:pt x="65" y="29"/>
                </a:lnTo>
                <a:lnTo>
                  <a:pt x="63" y="29"/>
                </a:lnTo>
                <a:lnTo>
                  <a:pt x="63" y="27"/>
                </a:lnTo>
                <a:lnTo>
                  <a:pt x="62" y="27"/>
                </a:lnTo>
                <a:lnTo>
                  <a:pt x="60" y="27"/>
                </a:lnTo>
                <a:lnTo>
                  <a:pt x="60" y="29"/>
                </a:lnTo>
                <a:lnTo>
                  <a:pt x="59" y="29"/>
                </a:lnTo>
                <a:lnTo>
                  <a:pt x="57" y="29"/>
                </a:lnTo>
                <a:lnTo>
                  <a:pt x="56" y="29"/>
                </a:lnTo>
                <a:lnTo>
                  <a:pt x="56" y="27"/>
                </a:lnTo>
                <a:lnTo>
                  <a:pt x="55" y="27"/>
                </a:lnTo>
                <a:lnTo>
                  <a:pt x="55" y="26"/>
                </a:lnTo>
                <a:lnTo>
                  <a:pt x="55" y="25"/>
                </a:lnTo>
                <a:lnTo>
                  <a:pt x="53" y="25"/>
                </a:lnTo>
                <a:lnTo>
                  <a:pt x="53" y="23"/>
                </a:lnTo>
                <a:lnTo>
                  <a:pt x="55" y="22"/>
                </a:lnTo>
                <a:lnTo>
                  <a:pt x="53" y="22"/>
                </a:lnTo>
                <a:lnTo>
                  <a:pt x="53" y="20"/>
                </a:lnTo>
                <a:lnTo>
                  <a:pt x="52" y="20"/>
                </a:lnTo>
                <a:lnTo>
                  <a:pt x="50" y="19"/>
                </a:lnTo>
                <a:lnTo>
                  <a:pt x="49" y="19"/>
                </a:lnTo>
                <a:lnTo>
                  <a:pt x="49" y="20"/>
                </a:lnTo>
                <a:lnTo>
                  <a:pt x="47" y="20"/>
                </a:lnTo>
                <a:lnTo>
                  <a:pt x="46" y="22"/>
                </a:lnTo>
                <a:lnTo>
                  <a:pt x="46" y="23"/>
                </a:lnTo>
                <a:lnTo>
                  <a:pt x="45" y="23"/>
                </a:lnTo>
                <a:lnTo>
                  <a:pt x="45" y="25"/>
                </a:lnTo>
                <a:lnTo>
                  <a:pt x="43" y="25"/>
                </a:lnTo>
                <a:lnTo>
                  <a:pt x="43" y="23"/>
                </a:lnTo>
                <a:lnTo>
                  <a:pt x="42" y="23"/>
                </a:lnTo>
                <a:lnTo>
                  <a:pt x="42" y="25"/>
                </a:lnTo>
                <a:lnTo>
                  <a:pt x="40" y="23"/>
                </a:lnTo>
                <a:lnTo>
                  <a:pt x="40" y="25"/>
                </a:lnTo>
                <a:lnTo>
                  <a:pt x="39" y="25"/>
                </a:lnTo>
                <a:lnTo>
                  <a:pt x="39" y="26"/>
                </a:lnTo>
                <a:lnTo>
                  <a:pt x="37" y="26"/>
                </a:lnTo>
                <a:lnTo>
                  <a:pt x="37" y="27"/>
                </a:lnTo>
                <a:lnTo>
                  <a:pt x="37" y="29"/>
                </a:lnTo>
                <a:lnTo>
                  <a:pt x="39" y="30"/>
                </a:lnTo>
                <a:lnTo>
                  <a:pt x="39" y="32"/>
                </a:lnTo>
                <a:lnTo>
                  <a:pt x="39" y="33"/>
                </a:lnTo>
                <a:lnTo>
                  <a:pt x="39" y="35"/>
                </a:lnTo>
                <a:lnTo>
                  <a:pt x="37" y="36"/>
                </a:lnTo>
                <a:lnTo>
                  <a:pt x="37" y="37"/>
                </a:lnTo>
                <a:lnTo>
                  <a:pt x="39" y="39"/>
                </a:lnTo>
                <a:lnTo>
                  <a:pt x="39" y="40"/>
                </a:lnTo>
                <a:lnTo>
                  <a:pt x="40" y="40"/>
                </a:lnTo>
                <a:lnTo>
                  <a:pt x="42" y="39"/>
                </a:lnTo>
                <a:lnTo>
                  <a:pt x="43" y="40"/>
                </a:lnTo>
                <a:lnTo>
                  <a:pt x="42" y="40"/>
                </a:lnTo>
                <a:lnTo>
                  <a:pt x="40" y="42"/>
                </a:lnTo>
                <a:lnTo>
                  <a:pt x="40" y="43"/>
                </a:lnTo>
                <a:lnTo>
                  <a:pt x="39" y="45"/>
                </a:lnTo>
                <a:lnTo>
                  <a:pt x="37" y="46"/>
                </a:lnTo>
                <a:lnTo>
                  <a:pt x="37" y="47"/>
                </a:lnTo>
                <a:lnTo>
                  <a:pt x="36" y="47"/>
                </a:lnTo>
                <a:lnTo>
                  <a:pt x="36" y="49"/>
                </a:lnTo>
                <a:lnTo>
                  <a:pt x="35" y="49"/>
                </a:lnTo>
                <a:lnTo>
                  <a:pt x="35" y="47"/>
                </a:lnTo>
                <a:lnTo>
                  <a:pt x="33" y="47"/>
                </a:lnTo>
                <a:lnTo>
                  <a:pt x="33" y="49"/>
                </a:lnTo>
                <a:lnTo>
                  <a:pt x="35" y="49"/>
                </a:lnTo>
                <a:lnTo>
                  <a:pt x="35" y="50"/>
                </a:lnTo>
                <a:lnTo>
                  <a:pt x="35" y="52"/>
                </a:lnTo>
                <a:lnTo>
                  <a:pt x="33" y="52"/>
                </a:lnTo>
                <a:lnTo>
                  <a:pt x="33" y="53"/>
                </a:lnTo>
                <a:lnTo>
                  <a:pt x="33" y="55"/>
                </a:lnTo>
                <a:lnTo>
                  <a:pt x="33" y="56"/>
                </a:lnTo>
                <a:lnTo>
                  <a:pt x="32" y="56"/>
                </a:lnTo>
                <a:lnTo>
                  <a:pt x="30" y="57"/>
                </a:lnTo>
                <a:lnTo>
                  <a:pt x="30" y="59"/>
                </a:lnTo>
                <a:lnTo>
                  <a:pt x="29" y="60"/>
                </a:lnTo>
                <a:lnTo>
                  <a:pt x="29" y="62"/>
                </a:lnTo>
                <a:lnTo>
                  <a:pt x="27" y="63"/>
                </a:lnTo>
                <a:lnTo>
                  <a:pt x="26" y="63"/>
                </a:lnTo>
                <a:lnTo>
                  <a:pt x="26" y="65"/>
                </a:lnTo>
                <a:lnTo>
                  <a:pt x="25" y="65"/>
                </a:lnTo>
                <a:lnTo>
                  <a:pt x="26" y="66"/>
                </a:lnTo>
                <a:lnTo>
                  <a:pt x="26" y="67"/>
                </a:lnTo>
                <a:lnTo>
                  <a:pt x="25" y="69"/>
                </a:lnTo>
                <a:lnTo>
                  <a:pt x="26" y="69"/>
                </a:lnTo>
                <a:lnTo>
                  <a:pt x="26" y="70"/>
                </a:lnTo>
                <a:lnTo>
                  <a:pt x="27" y="70"/>
                </a:lnTo>
                <a:lnTo>
                  <a:pt x="27" y="72"/>
                </a:lnTo>
                <a:lnTo>
                  <a:pt x="27" y="73"/>
                </a:lnTo>
                <a:lnTo>
                  <a:pt x="29" y="73"/>
                </a:lnTo>
                <a:lnTo>
                  <a:pt x="29" y="75"/>
                </a:lnTo>
                <a:lnTo>
                  <a:pt x="30" y="75"/>
                </a:lnTo>
                <a:lnTo>
                  <a:pt x="30" y="76"/>
                </a:lnTo>
                <a:lnTo>
                  <a:pt x="32" y="76"/>
                </a:lnTo>
                <a:lnTo>
                  <a:pt x="32" y="77"/>
                </a:lnTo>
                <a:lnTo>
                  <a:pt x="32" y="79"/>
                </a:lnTo>
                <a:lnTo>
                  <a:pt x="32" y="80"/>
                </a:lnTo>
                <a:lnTo>
                  <a:pt x="32" y="82"/>
                </a:lnTo>
                <a:lnTo>
                  <a:pt x="32" y="83"/>
                </a:lnTo>
                <a:lnTo>
                  <a:pt x="33" y="85"/>
                </a:lnTo>
                <a:lnTo>
                  <a:pt x="32" y="85"/>
                </a:lnTo>
                <a:lnTo>
                  <a:pt x="33" y="86"/>
                </a:lnTo>
                <a:lnTo>
                  <a:pt x="33" y="88"/>
                </a:lnTo>
                <a:lnTo>
                  <a:pt x="33" y="89"/>
                </a:lnTo>
                <a:lnTo>
                  <a:pt x="33" y="90"/>
                </a:lnTo>
                <a:lnTo>
                  <a:pt x="33" y="92"/>
                </a:lnTo>
                <a:lnTo>
                  <a:pt x="33" y="93"/>
                </a:lnTo>
                <a:lnTo>
                  <a:pt x="33" y="95"/>
                </a:lnTo>
                <a:lnTo>
                  <a:pt x="32" y="95"/>
                </a:lnTo>
                <a:lnTo>
                  <a:pt x="32" y="96"/>
                </a:lnTo>
                <a:lnTo>
                  <a:pt x="30" y="96"/>
                </a:lnTo>
                <a:lnTo>
                  <a:pt x="30" y="98"/>
                </a:lnTo>
                <a:lnTo>
                  <a:pt x="30" y="99"/>
                </a:lnTo>
                <a:lnTo>
                  <a:pt x="29" y="99"/>
                </a:lnTo>
                <a:lnTo>
                  <a:pt x="29" y="100"/>
                </a:lnTo>
                <a:lnTo>
                  <a:pt x="30" y="102"/>
                </a:lnTo>
                <a:lnTo>
                  <a:pt x="32" y="103"/>
                </a:lnTo>
                <a:lnTo>
                  <a:pt x="32" y="105"/>
                </a:lnTo>
                <a:lnTo>
                  <a:pt x="32" y="106"/>
                </a:lnTo>
                <a:lnTo>
                  <a:pt x="32" y="108"/>
                </a:lnTo>
                <a:lnTo>
                  <a:pt x="30" y="108"/>
                </a:lnTo>
                <a:lnTo>
                  <a:pt x="30" y="109"/>
                </a:lnTo>
                <a:lnTo>
                  <a:pt x="29" y="109"/>
                </a:lnTo>
                <a:lnTo>
                  <a:pt x="29" y="110"/>
                </a:lnTo>
                <a:lnTo>
                  <a:pt x="27" y="110"/>
                </a:lnTo>
                <a:lnTo>
                  <a:pt x="27" y="112"/>
                </a:lnTo>
                <a:lnTo>
                  <a:pt x="27" y="113"/>
                </a:lnTo>
                <a:lnTo>
                  <a:pt x="27" y="115"/>
                </a:lnTo>
                <a:lnTo>
                  <a:pt x="26" y="116"/>
                </a:lnTo>
                <a:lnTo>
                  <a:pt x="26" y="118"/>
                </a:lnTo>
                <a:lnTo>
                  <a:pt x="25" y="118"/>
                </a:lnTo>
                <a:lnTo>
                  <a:pt x="25" y="119"/>
                </a:lnTo>
                <a:lnTo>
                  <a:pt x="23" y="119"/>
                </a:lnTo>
                <a:lnTo>
                  <a:pt x="23" y="120"/>
                </a:lnTo>
                <a:lnTo>
                  <a:pt x="23" y="122"/>
                </a:lnTo>
                <a:lnTo>
                  <a:pt x="22" y="123"/>
                </a:lnTo>
                <a:lnTo>
                  <a:pt x="22" y="125"/>
                </a:lnTo>
                <a:lnTo>
                  <a:pt x="22" y="126"/>
                </a:lnTo>
                <a:lnTo>
                  <a:pt x="22" y="128"/>
                </a:lnTo>
                <a:lnTo>
                  <a:pt x="20" y="128"/>
                </a:lnTo>
                <a:lnTo>
                  <a:pt x="22" y="128"/>
                </a:lnTo>
                <a:lnTo>
                  <a:pt x="20" y="128"/>
                </a:lnTo>
                <a:lnTo>
                  <a:pt x="20" y="129"/>
                </a:lnTo>
                <a:lnTo>
                  <a:pt x="20" y="130"/>
                </a:lnTo>
                <a:lnTo>
                  <a:pt x="19" y="130"/>
                </a:lnTo>
                <a:lnTo>
                  <a:pt x="19" y="132"/>
                </a:lnTo>
                <a:lnTo>
                  <a:pt x="17" y="132"/>
                </a:lnTo>
                <a:lnTo>
                  <a:pt x="16" y="132"/>
                </a:lnTo>
                <a:lnTo>
                  <a:pt x="16" y="130"/>
                </a:lnTo>
                <a:lnTo>
                  <a:pt x="15" y="132"/>
                </a:lnTo>
                <a:lnTo>
                  <a:pt x="13" y="133"/>
                </a:lnTo>
                <a:lnTo>
                  <a:pt x="13" y="135"/>
                </a:lnTo>
                <a:lnTo>
                  <a:pt x="12" y="135"/>
                </a:lnTo>
                <a:lnTo>
                  <a:pt x="12" y="136"/>
                </a:lnTo>
                <a:lnTo>
                  <a:pt x="12" y="138"/>
                </a:lnTo>
                <a:lnTo>
                  <a:pt x="13" y="139"/>
                </a:lnTo>
                <a:lnTo>
                  <a:pt x="12" y="139"/>
                </a:lnTo>
                <a:lnTo>
                  <a:pt x="12" y="140"/>
                </a:lnTo>
                <a:lnTo>
                  <a:pt x="12" y="142"/>
                </a:lnTo>
                <a:lnTo>
                  <a:pt x="10" y="142"/>
                </a:lnTo>
                <a:lnTo>
                  <a:pt x="9" y="142"/>
                </a:lnTo>
                <a:lnTo>
                  <a:pt x="9" y="143"/>
                </a:lnTo>
                <a:lnTo>
                  <a:pt x="9" y="145"/>
                </a:lnTo>
                <a:lnTo>
                  <a:pt x="7" y="146"/>
                </a:lnTo>
                <a:lnTo>
                  <a:pt x="7" y="148"/>
                </a:lnTo>
                <a:lnTo>
                  <a:pt x="6" y="148"/>
                </a:lnTo>
                <a:lnTo>
                  <a:pt x="6" y="149"/>
                </a:lnTo>
                <a:lnTo>
                  <a:pt x="6" y="150"/>
                </a:lnTo>
                <a:lnTo>
                  <a:pt x="5" y="150"/>
                </a:lnTo>
                <a:lnTo>
                  <a:pt x="5" y="152"/>
                </a:lnTo>
                <a:lnTo>
                  <a:pt x="3" y="152"/>
                </a:lnTo>
                <a:lnTo>
                  <a:pt x="3" y="153"/>
                </a:lnTo>
                <a:lnTo>
                  <a:pt x="3" y="155"/>
                </a:lnTo>
                <a:lnTo>
                  <a:pt x="2" y="155"/>
                </a:lnTo>
                <a:lnTo>
                  <a:pt x="2" y="156"/>
                </a:lnTo>
                <a:lnTo>
                  <a:pt x="2" y="158"/>
                </a:lnTo>
                <a:lnTo>
                  <a:pt x="2" y="159"/>
                </a:lnTo>
                <a:lnTo>
                  <a:pt x="0" y="160"/>
                </a:lnTo>
                <a:lnTo>
                  <a:pt x="0" y="162"/>
                </a:lnTo>
                <a:lnTo>
                  <a:pt x="2" y="162"/>
                </a:lnTo>
                <a:lnTo>
                  <a:pt x="0" y="163"/>
                </a:lnTo>
                <a:lnTo>
                  <a:pt x="0" y="165"/>
                </a:lnTo>
                <a:lnTo>
                  <a:pt x="0" y="166"/>
                </a:lnTo>
                <a:lnTo>
                  <a:pt x="0" y="168"/>
                </a:lnTo>
                <a:lnTo>
                  <a:pt x="2" y="168"/>
                </a:lnTo>
                <a:lnTo>
                  <a:pt x="3" y="169"/>
                </a:lnTo>
                <a:lnTo>
                  <a:pt x="5" y="169"/>
                </a:lnTo>
                <a:lnTo>
                  <a:pt x="6" y="170"/>
                </a:lnTo>
                <a:lnTo>
                  <a:pt x="7" y="172"/>
                </a:lnTo>
                <a:lnTo>
                  <a:pt x="9" y="172"/>
                </a:lnTo>
                <a:lnTo>
                  <a:pt x="10" y="173"/>
                </a:lnTo>
                <a:lnTo>
                  <a:pt x="12" y="173"/>
                </a:lnTo>
                <a:lnTo>
                  <a:pt x="12" y="175"/>
                </a:lnTo>
                <a:lnTo>
                  <a:pt x="13" y="175"/>
                </a:lnTo>
                <a:lnTo>
                  <a:pt x="15" y="175"/>
                </a:lnTo>
                <a:lnTo>
                  <a:pt x="16" y="175"/>
                </a:lnTo>
                <a:lnTo>
                  <a:pt x="17" y="175"/>
                </a:lnTo>
                <a:lnTo>
                  <a:pt x="17" y="176"/>
                </a:lnTo>
                <a:lnTo>
                  <a:pt x="19" y="176"/>
                </a:lnTo>
                <a:lnTo>
                  <a:pt x="20" y="176"/>
                </a:lnTo>
                <a:lnTo>
                  <a:pt x="22" y="178"/>
                </a:lnTo>
                <a:lnTo>
                  <a:pt x="22" y="179"/>
                </a:lnTo>
                <a:lnTo>
                  <a:pt x="22" y="180"/>
                </a:lnTo>
                <a:lnTo>
                  <a:pt x="20" y="180"/>
                </a:lnTo>
                <a:lnTo>
                  <a:pt x="20" y="182"/>
                </a:lnTo>
                <a:lnTo>
                  <a:pt x="20" y="183"/>
                </a:lnTo>
                <a:lnTo>
                  <a:pt x="19" y="183"/>
                </a:lnTo>
                <a:lnTo>
                  <a:pt x="17" y="183"/>
                </a:lnTo>
                <a:lnTo>
                  <a:pt x="16" y="183"/>
                </a:lnTo>
                <a:lnTo>
                  <a:pt x="15" y="183"/>
                </a:lnTo>
                <a:lnTo>
                  <a:pt x="13" y="185"/>
                </a:lnTo>
                <a:lnTo>
                  <a:pt x="13" y="186"/>
                </a:lnTo>
                <a:lnTo>
                  <a:pt x="15" y="188"/>
                </a:lnTo>
                <a:lnTo>
                  <a:pt x="13" y="189"/>
                </a:lnTo>
                <a:lnTo>
                  <a:pt x="13" y="190"/>
                </a:lnTo>
                <a:lnTo>
                  <a:pt x="13" y="192"/>
                </a:lnTo>
                <a:lnTo>
                  <a:pt x="15" y="193"/>
                </a:lnTo>
                <a:lnTo>
                  <a:pt x="15" y="195"/>
                </a:lnTo>
                <a:lnTo>
                  <a:pt x="13" y="195"/>
                </a:lnTo>
                <a:lnTo>
                  <a:pt x="15" y="196"/>
                </a:lnTo>
                <a:lnTo>
                  <a:pt x="15" y="198"/>
                </a:lnTo>
                <a:lnTo>
                  <a:pt x="13" y="199"/>
                </a:lnTo>
                <a:lnTo>
                  <a:pt x="12" y="199"/>
                </a:lnTo>
                <a:lnTo>
                  <a:pt x="10" y="200"/>
                </a:lnTo>
                <a:lnTo>
                  <a:pt x="10" y="202"/>
                </a:lnTo>
                <a:lnTo>
                  <a:pt x="10" y="203"/>
                </a:lnTo>
                <a:lnTo>
                  <a:pt x="10" y="205"/>
                </a:lnTo>
                <a:lnTo>
                  <a:pt x="12" y="206"/>
                </a:lnTo>
                <a:lnTo>
                  <a:pt x="13" y="206"/>
                </a:lnTo>
                <a:lnTo>
                  <a:pt x="13" y="208"/>
                </a:lnTo>
                <a:lnTo>
                  <a:pt x="15" y="208"/>
                </a:lnTo>
                <a:lnTo>
                  <a:pt x="15" y="209"/>
                </a:lnTo>
                <a:lnTo>
                  <a:pt x="16" y="210"/>
                </a:lnTo>
                <a:lnTo>
                  <a:pt x="17" y="210"/>
                </a:lnTo>
                <a:lnTo>
                  <a:pt x="17" y="212"/>
                </a:lnTo>
                <a:lnTo>
                  <a:pt x="17" y="213"/>
                </a:lnTo>
                <a:lnTo>
                  <a:pt x="19" y="213"/>
                </a:lnTo>
                <a:lnTo>
                  <a:pt x="19" y="215"/>
                </a:lnTo>
                <a:lnTo>
                  <a:pt x="20" y="215"/>
                </a:lnTo>
                <a:lnTo>
                  <a:pt x="22" y="216"/>
                </a:lnTo>
                <a:lnTo>
                  <a:pt x="22" y="218"/>
                </a:lnTo>
                <a:lnTo>
                  <a:pt x="22" y="219"/>
                </a:lnTo>
                <a:lnTo>
                  <a:pt x="23" y="219"/>
                </a:lnTo>
                <a:lnTo>
                  <a:pt x="23" y="218"/>
                </a:lnTo>
                <a:lnTo>
                  <a:pt x="25" y="218"/>
                </a:lnTo>
                <a:lnTo>
                  <a:pt x="26" y="218"/>
                </a:lnTo>
                <a:lnTo>
                  <a:pt x="27" y="216"/>
                </a:lnTo>
                <a:lnTo>
                  <a:pt x="27" y="218"/>
                </a:lnTo>
                <a:lnTo>
                  <a:pt x="29" y="218"/>
                </a:lnTo>
                <a:lnTo>
                  <a:pt x="30" y="218"/>
                </a:lnTo>
                <a:lnTo>
                  <a:pt x="30" y="219"/>
                </a:lnTo>
                <a:lnTo>
                  <a:pt x="30" y="218"/>
                </a:lnTo>
                <a:lnTo>
                  <a:pt x="32" y="218"/>
                </a:lnTo>
                <a:lnTo>
                  <a:pt x="33" y="218"/>
                </a:lnTo>
                <a:lnTo>
                  <a:pt x="33" y="216"/>
                </a:lnTo>
                <a:lnTo>
                  <a:pt x="35" y="216"/>
                </a:lnTo>
                <a:lnTo>
                  <a:pt x="36" y="216"/>
                </a:lnTo>
                <a:lnTo>
                  <a:pt x="37" y="216"/>
                </a:lnTo>
                <a:lnTo>
                  <a:pt x="39" y="216"/>
                </a:lnTo>
                <a:lnTo>
                  <a:pt x="39" y="215"/>
                </a:lnTo>
                <a:lnTo>
                  <a:pt x="40" y="215"/>
                </a:lnTo>
                <a:lnTo>
                  <a:pt x="42" y="215"/>
                </a:lnTo>
                <a:lnTo>
                  <a:pt x="42" y="216"/>
                </a:lnTo>
                <a:lnTo>
                  <a:pt x="43" y="216"/>
                </a:lnTo>
                <a:lnTo>
                  <a:pt x="45" y="216"/>
                </a:lnTo>
                <a:lnTo>
                  <a:pt x="45" y="215"/>
                </a:lnTo>
                <a:lnTo>
                  <a:pt x="46" y="215"/>
                </a:lnTo>
                <a:lnTo>
                  <a:pt x="47" y="215"/>
                </a:lnTo>
                <a:lnTo>
                  <a:pt x="47" y="216"/>
                </a:lnTo>
                <a:lnTo>
                  <a:pt x="49" y="218"/>
                </a:lnTo>
                <a:lnTo>
                  <a:pt x="49" y="219"/>
                </a:lnTo>
                <a:lnTo>
                  <a:pt x="50" y="220"/>
                </a:lnTo>
                <a:lnTo>
                  <a:pt x="50" y="222"/>
                </a:lnTo>
                <a:lnTo>
                  <a:pt x="52" y="222"/>
                </a:lnTo>
                <a:lnTo>
                  <a:pt x="53" y="222"/>
                </a:lnTo>
                <a:lnTo>
                  <a:pt x="53" y="223"/>
                </a:lnTo>
                <a:lnTo>
                  <a:pt x="53" y="225"/>
                </a:lnTo>
                <a:lnTo>
                  <a:pt x="53" y="226"/>
                </a:lnTo>
                <a:lnTo>
                  <a:pt x="53" y="228"/>
                </a:lnTo>
                <a:lnTo>
                  <a:pt x="53" y="229"/>
                </a:lnTo>
                <a:lnTo>
                  <a:pt x="53" y="231"/>
                </a:lnTo>
                <a:lnTo>
                  <a:pt x="53" y="232"/>
                </a:lnTo>
                <a:lnTo>
                  <a:pt x="53" y="233"/>
                </a:lnTo>
                <a:lnTo>
                  <a:pt x="52" y="233"/>
                </a:lnTo>
                <a:lnTo>
                  <a:pt x="52" y="235"/>
                </a:lnTo>
                <a:lnTo>
                  <a:pt x="52" y="236"/>
                </a:lnTo>
                <a:lnTo>
                  <a:pt x="52" y="238"/>
                </a:lnTo>
                <a:lnTo>
                  <a:pt x="52" y="239"/>
                </a:lnTo>
                <a:lnTo>
                  <a:pt x="52" y="241"/>
                </a:lnTo>
                <a:lnTo>
                  <a:pt x="52" y="242"/>
                </a:lnTo>
                <a:lnTo>
                  <a:pt x="52" y="243"/>
                </a:lnTo>
                <a:lnTo>
                  <a:pt x="52" y="245"/>
                </a:lnTo>
                <a:lnTo>
                  <a:pt x="52" y="246"/>
                </a:lnTo>
                <a:lnTo>
                  <a:pt x="53" y="246"/>
                </a:lnTo>
                <a:lnTo>
                  <a:pt x="53" y="248"/>
                </a:lnTo>
                <a:lnTo>
                  <a:pt x="55" y="248"/>
                </a:lnTo>
                <a:lnTo>
                  <a:pt x="55" y="249"/>
                </a:lnTo>
                <a:lnTo>
                  <a:pt x="55" y="248"/>
                </a:lnTo>
                <a:lnTo>
                  <a:pt x="56" y="246"/>
                </a:lnTo>
                <a:lnTo>
                  <a:pt x="56" y="245"/>
                </a:lnTo>
                <a:lnTo>
                  <a:pt x="57" y="245"/>
                </a:lnTo>
                <a:lnTo>
                  <a:pt x="57" y="243"/>
                </a:lnTo>
                <a:lnTo>
                  <a:pt x="59" y="243"/>
                </a:lnTo>
                <a:lnTo>
                  <a:pt x="60" y="242"/>
                </a:lnTo>
                <a:lnTo>
                  <a:pt x="59" y="241"/>
                </a:lnTo>
                <a:lnTo>
                  <a:pt x="59" y="239"/>
                </a:lnTo>
                <a:lnTo>
                  <a:pt x="60" y="239"/>
                </a:lnTo>
                <a:lnTo>
                  <a:pt x="59" y="239"/>
                </a:lnTo>
                <a:lnTo>
                  <a:pt x="59" y="238"/>
                </a:lnTo>
                <a:lnTo>
                  <a:pt x="59" y="236"/>
                </a:lnTo>
                <a:lnTo>
                  <a:pt x="59" y="235"/>
                </a:lnTo>
                <a:lnTo>
                  <a:pt x="60" y="233"/>
                </a:lnTo>
                <a:lnTo>
                  <a:pt x="62" y="233"/>
                </a:lnTo>
                <a:lnTo>
                  <a:pt x="62" y="232"/>
                </a:lnTo>
                <a:lnTo>
                  <a:pt x="63" y="232"/>
                </a:lnTo>
                <a:lnTo>
                  <a:pt x="65" y="232"/>
                </a:lnTo>
                <a:lnTo>
                  <a:pt x="66" y="232"/>
                </a:lnTo>
                <a:lnTo>
                  <a:pt x="66" y="231"/>
                </a:lnTo>
                <a:lnTo>
                  <a:pt x="67" y="231"/>
                </a:lnTo>
                <a:lnTo>
                  <a:pt x="69" y="231"/>
                </a:lnTo>
                <a:lnTo>
                  <a:pt x="69" y="229"/>
                </a:lnTo>
                <a:lnTo>
                  <a:pt x="70" y="228"/>
                </a:lnTo>
                <a:lnTo>
                  <a:pt x="72" y="228"/>
                </a:lnTo>
                <a:lnTo>
                  <a:pt x="73" y="226"/>
                </a:lnTo>
                <a:lnTo>
                  <a:pt x="75" y="226"/>
                </a:lnTo>
                <a:lnTo>
                  <a:pt x="76" y="226"/>
                </a:lnTo>
                <a:lnTo>
                  <a:pt x="76" y="225"/>
                </a:lnTo>
                <a:lnTo>
                  <a:pt x="76" y="223"/>
                </a:lnTo>
                <a:lnTo>
                  <a:pt x="77" y="223"/>
                </a:lnTo>
                <a:lnTo>
                  <a:pt x="77" y="222"/>
                </a:lnTo>
                <a:lnTo>
                  <a:pt x="77" y="220"/>
                </a:lnTo>
                <a:lnTo>
                  <a:pt x="79" y="220"/>
                </a:lnTo>
                <a:lnTo>
                  <a:pt x="80" y="220"/>
                </a:lnTo>
                <a:lnTo>
                  <a:pt x="82" y="222"/>
                </a:lnTo>
                <a:lnTo>
                  <a:pt x="83" y="222"/>
                </a:lnTo>
                <a:lnTo>
                  <a:pt x="85" y="222"/>
                </a:lnTo>
                <a:lnTo>
                  <a:pt x="85" y="220"/>
                </a:lnTo>
                <a:lnTo>
                  <a:pt x="85" y="219"/>
                </a:lnTo>
                <a:lnTo>
                  <a:pt x="85" y="218"/>
                </a:lnTo>
                <a:lnTo>
                  <a:pt x="83" y="216"/>
                </a:lnTo>
                <a:lnTo>
                  <a:pt x="83" y="215"/>
                </a:lnTo>
                <a:lnTo>
                  <a:pt x="83" y="213"/>
                </a:lnTo>
                <a:lnTo>
                  <a:pt x="83" y="212"/>
                </a:lnTo>
                <a:lnTo>
                  <a:pt x="82" y="210"/>
                </a:lnTo>
                <a:lnTo>
                  <a:pt x="82" y="209"/>
                </a:lnTo>
                <a:lnTo>
                  <a:pt x="82" y="208"/>
                </a:lnTo>
                <a:lnTo>
                  <a:pt x="83" y="206"/>
                </a:lnTo>
                <a:lnTo>
                  <a:pt x="85" y="208"/>
                </a:lnTo>
                <a:lnTo>
                  <a:pt x="86" y="208"/>
                </a:lnTo>
                <a:lnTo>
                  <a:pt x="89" y="208"/>
                </a:lnTo>
                <a:lnTo>
                  <a:pt x="90" y="208"/>
                </a:lnTo>
                <a:lnTo>
                  <a:pt x="92" y="208"/>
                </a:lnTo>
                <a:lnTo>
                  <a:pt x="93" y="208"/>
                </a:lnTo>
                <a:lnTo>
                  <a:pt x="93" y="206"/>
                </a:lnTo>
                <a:lnTo>
                  <a:pt x="93" y="205"/>
                </a:lnTo>
                <a:lnTo>
                  <a:pt x="93" y="203"/>
                </a:lnTo>
                <a:lnTo>
                  <a:pt x="95" y="203"/>
                </a:lnTo>
                <a:lnTo>
                  <a:pt x="96" y="202"/>
                </a:lnTo>
                <a:lnTo>
                  <a:pt x="97" y="202"/>
                </a:lnTo>
                <a:lnTo>
                  <a:pt x="99" y="203"/>
                </a:lnTo>
                <a:lnTo>
                  <a:pt x="100" y="203"/>
                </a:lnTo>
                <a:lnTo>
                  <a:pt x="102" y="203"/>
                </a:lnTo>
                <a:lnTo>
                  <a:pt x="103" y="205"/>
                </a:lnTo>
                <a:lnTo>
                  <a:pt x="105" y="205"/>
                </a:lnTo>
                <a:lnTo>
                  <a:pt x="109" y="205"/>
                </a:lnTo>
                <a:lnTo>
                  <a:pt x="110" y="203"/>
                </a:lnTo>
                <a:lnTo>
                  <a:pt x="113" y="203"/>
                </a:lnTo>
                <a:lnTo>
                  <a:pt x="116" y="200"/>
                </a:lnTo>
                <a:lnTo>
                  <a:pt x="118" y="199"/>
                </a:lnTo>
                <a:lnTo>
                  <a:pt x="118" y="198"/>
                </a:lnTo>
                <a:lnTo>
                  <a:pt x="118" y="195"/>
                </a:lnTo>
                <a:lnTo>
                  <a:pt x="118" y="193"/>
                </a:lnTo>
                <a:lnTo>
                  <a:pt x="119" y="192"/>
                </a:lnTo>
                <a:lnTo>
                  <a:pt x="119" y="190"/>
                </a:lnTo>
                <a:lnTo>
                  <a:pt x="120" y="190"/>
                </a:lnTo>
                <a:lnTo>
                  <a:pt x="122" y="189"/>
                </a:lnTo>
                <a:lnTo>
                  <a:pt x="123" y="188"/>
                </a:lnTo>
                <a:lnTo>
                  <a:pt x="123" y="186"/>
                </a:lnTo>
                <a:lnTo>
                  <a:pt x="123" y="185"/>
                </a:lnTo>
                <a:lnTo>
                  <a:pt x="123" y="183"/>
                </a:lnTo>
                <a:lnTo>
                  <a:pt x="125" y="183"/>
                </a:lnTo>
                <a:lnTo>
                  <a:pt x="125" y="185"/>
                </a:lnTo>
                <a:lnTo>
                  <a:pt x="126" y="185"/>
                </a:lnTo>
                <a:lnTo>
                  <a:pt x="128" y="188"/>
                </a:lnTo>
                <a:lnTo>
                  <a:pt x="130" y="189"/>
                </a:lnTo>
                <a:lnTo>
                  <a:pt x="132" y="188"/>
                </a:lnTo>
                <a:lnTo>
                  <a:pt x="133" y="188"/>
                </a:lnTo>
                <a:lnTo>
                  <a:pt x="133" y="186"/>
                </a:lnTo>
                <a:lnTo>
                  <a:pt x="135" y="185"/>
                </a:lnTo>
                <a:lnTo>
                  <a:pt x="136" y="185"/>
                </a:lnTo>
                <a:lnTo>
                  <a:pt x="138" y="183"/>
                </a:lnTo>
                <a:lnTo>
                  <a:pt x="139" y="183"/>
                </a:lnTo>
                <a:lnTo>
                  <a:pt x="139" y="182"/>
                </a:lnTo>
                <a:lnTo>
                  <a:pt x="139" y="180"/>
                </a:lnTo>
                <a:lnTo>
                  <a:pt x="139" y="179"/>
                </a:lnTo>
                <a:lnTo>
                  <a:pt x="140" y="178"/>
                </a:lnTo>
                <a:lnTo>
                  <a:pt x="140" y="176"/>
                </a:lnTo>
                <a:lnTo>
                  <a:pt x="142" y="176"/>
                </a:lnTo>
                <a:lnTo>
                  <a:pt x="142" y="175"/>
                </a:lnTo>
                <a:lnTo>
                  <a:pt x="142" y="173"/>
                </a:lnTo>
                <a:lnTo>
                  <a:pt x="140" y="172"/>
                </a:lnTo>
                <a:lnTo>
                  <a:pt x="139" y="170"/>
                </a:lnTo>
                <a:lnTo>
                  <a:pt x="138" y="169"/>
                </a:lnTo>
                <a:lnTo>
                  <a:pt x="138" y="168"/>
                </a:lnTo>
                <a:lnTo>
                  <a:pt x="139" y="168"/>
                </a:lnTo>
                <a:lnTo>
                  <a:pt x="139" y="166"/>
                </a:lnTo>
                <a:lnTo>
                  <a:pt x="140" y="166"/>
                </a:lnTo>
                <a:lnTo>
                  <a:pt x="142" y="166"/>
                </a:lnTo>
                <a:lnTo>
                  <a:pt x="142" y="165"/>
                </a:lnTo>
                <a:lnTo>
                  <a:pt x="142" y="163"/>
                </a:lnTo>
                <a:lnTo>
                  <a:pt x="142" y="162"/>
                </a:lnTo>
                <a:lnTo>
                  <a:pt x="142" y="160"/>
                </a:lnTo>
                <a:lnTo>
                  <a:pt x="143" y="159"/>
                </a:lnTo>
                <a:lnTo>
                  <a:pt x="143" y="158"/>
                </a:lnTo>
                <a:lnTo>
                  <a:pt x="143" y="156"/>
                </a:lnTo>
                <a:lnTo>
                  <a:pt x="143" y="155"/>
                </a:lnTo>
                <a:lnTo>
                  <a:pt x="143" y="153"/>
                </a:lnTo>
                <a:lnTo>
                  <a:pt x="145" y="153"/>
                </a:lnTo>
                <a:lnTo>
                  <a:pt x="145" y="152"/>
                </a:lnTo>
                <a:lnTo>
                  <a:pt x="145" y="150"/>
                </a:lnTo>
                <a:lnTo>
                  <a:pt x="145" y="149"/>
                </a:lnTo>
                <a:lnTo>
                  <a:pt x="145" y="148"/>
                </a:lnTo>
                <a:lnTo>
                  <a:pt x="143" y="148"/>
                </a:lnTo>
                <a:lnTo>
                  <a:pt x="143" y="146"/>
                </a:lnTo>
                <a:lnTo>
                  <a:pt x="143" y="145"/>
                </a:lnTo>
                <a:lnTo>
                  <a:pt x="143" y="143"/>
                </a:lnTo>
                <a:lnTo>
                  <a:pt x="143" y="142"/>
                </a:lnTo>
                <a:lnTo>
                  <a:pt x="143" y="140"/>
                </a:lnTo>
                <a:lnTo>
                  <a:pt x="142" y="139"/>
                </a:lnTo>
                <a:lnTo>
                  <a:pt x="142" y="138"/>
                </a:lnTo>
                <a:lnTo>
                  <a:pt x="143" y="138"/>
                </a:lnTo>
                <a:lnTo>
                  <a:pt x="143" y="136"/>
                </a:lnTo>
                <a:lnTo>
                  <a:pt x="145" y="135"/>
                </a:lnTo>
                <a:lnTo>
                  <a:pt x="146" y="135"/>
                </a:lnTo>
                <a:lnTo>
                  <a:pt x="146" y="133"/>
                </a:lnTo>
                <a:lnTo>
                  <a:pt x="148" y="133"/>
                </a:lnTo>
                <a:lnTo>
                  <a:pt x="148" y="132"/>
                </a:lnTo>
                <a:lnTo>
                  <a:pt x="149" y="132"/>
                </a:lnTo>
                <a:lnTo>
                  <a:pt x="149" y="130"/>
                </a:lnTo>
                <a:lnTo>
                  <a:pt x="149" y="129"/>
                </a:lnTo>
                <a:lnTo>
                  <a:pt x="150" y="128"/>
                </a:lnTo>
                <a:lnTo>
                  <a:pt x="152" y="126"/>
                </a:lnTo>
                <a:lnTo>
                  <a:pt x="152" y="125"/>
                </a:lnTo>
                <a:lnTo>
                  <a:pt x="150" y="123"/>
                </a:lnTo>
                <a:lnTo>
                  <a:pt x="150" y="122"/>
                </a:lnTo>
                <a:lnTo>
                  <a:pt x="152" y="122"/>
                </a:lnTo>
                <a:lnTo>
                  <a:pt x="152" y="120"/>
                </a:lnTo>
                <a:lnTo>
                  <a:pt x="153" y="119"/>
                </a:lnTo>
                <a:lnTo>
                  <a:pt x="153" y="118"/>
                </a:lnTo>
                <a:lnTo>
                  <a:pt x="155" y="116"/>
                </a:lnTo>
                <a:lnTo>
                  <a:pt x="155" y="115"/>
                </a:lnTo>
                <a:lnTo>
                  <a:pt x="155" y="113"/>
                </a:lnTo>
                <a:lnTo>
                  <a:pt x="156" y="112"/>
                </a:lnTo>
                <a:lnTo>
                  <a:pt x="156" y="113"/>
                </a:lnTo>
                <a:lnTo>
                  <a:pt x="158" y="113"/>
                </a:lnTo>
                <a:lnTo>
                  <a:pt x="159" y="113"/>
                </a:lnTo>
                <a:lnTo>
                  <a:pt x="159" y="115"/>
                </a:lnTo>
                <a:lnTo>
                  <a:pt x="160" y="115"/>
                </a:lnTo>
                <a:lnTo>
                  <a:pt x="162" y="115"/>
                </a:lnTo>
                <a:lnTo>
                  <a:pt x="163" y="115"/>
                </a:lnTo>
                <a:lnTo>
                  <a:pt x="165" y="115"/>
                </a:lnTo>
                <a:lnTo>
                  <a:pt x="166" y="115"/>
                </a:lnTo>
                <a:lnTo>
                  <a:pt x="168" y="116"/>
                </a:lnTo>
                <a:lnTo>
                  <a:pt x="169" y="116"/>
                </a:lnTo>
                <a:lnTo>
                  <a:pt x="170" y="115"/>
                </a:lnTo>
                <a:lnTo>
                  <a:pt x="172" y="115"/>
                </a:lnTo>
                <a:lnTo>
                  <a:pt x="173" y="116"/>
                </a:lnTo>
                <a:lnTo>
                  <a:pt x="175" y="116"/>
                </a:lnTo>
                <a:lnTo>
                  <a:pt x="176" y="118"/>
                </a:lnTo>
                <a:lnTo>
                  <a:pt x="178" y="118"/>
                </a:lnTo>
                <a:lnTo>
                  <a:pt x="179" y="118"/>
                </a:lnTo>
                <a:lnTo>
                  <a:pt x="180" y="119"/>
                </a:lnTo>
                <a:lnTo>
                  <a:pt x="182" y="119"/>
                </a:lnTo>
                <a:lnTo>
                  <a:pt x="183" y="120"/>
                </a:lnTo>
                <a:lnTo>
                  <a:pt x="185" y="120"/>
                </a:lnTo>
                <a:lnTo>
                  <a:pt x="186" y="120"/>
                </a:lnTo>
                <a:lnTo>
                  <a:pt x="188" y="120"/>
                </a:lnTo>
                <a:lnTo>
                  <a:pt x="189" y="119"/>
                </a:lnTo>
                <a:lnTo>
                  <a:pt x="188" y="118"/>
                </a:lnTo>
                <a:lnTo>
                  <a:pt x="188" y="116"/>
                </a:lnTo>
                <a:lnTo>
                  <a:pt x="189" y="116"/>
                </a:lnTo>
                <a:lnTo>
                  <a:pt x="190" y="116"/>
                </a:lnTo>
                <a:lnTo>
                  <a:pt x="192" y="115"/>
                </a:lnTo>
                <a:lnTo>
                  <a:pt x="192" y="113"/>
                </a:lnTo>
                <a:lnTo>
                  <a:pt x="193" y="113"/>
                </a:lnTo>
                <a:lnTo>
                  <a:pt x="195" y="115"/>
                </a:lnTo>
                <a:lnTo>
                  <a:pt x="195" y="113"/>
                </a:lnTo>
                <a:lnTo>
                  <a:pt x="196" y="113"/>
                </a:lnTo>
                <a:lnTo>
                  <a:pt x="196" y="112"/>
                </a:lnTo>
                <a:lnTo>
                  <a:pt x="196" y="110"/>
                </a:lnTo>
                <a:lnTo>
                  <a:pt x="198" y="110"/>
                </a:lnTo>
                <a:lnTo>
                  <a:pt x="199" y="110"/>
                </a:lnTo>
                <a:lnTo>
                  <a:pt x="199" y="112"/>
                </a:lnTo>
                <a:lnTo>
                  <a:pt x="200" y="112"/>
                </a:lnTo>
                <a:lnTo>
                  <a:pt x="202" y="112"/>
                </a:lnTo>
                <a:lnTo>
                  <a:pt x="203" y="113"/>
                </a:lnTo>
                <a:lnTo>
                  <a:pt x="205" y="113"/>
                </a:lnTo>
                <a:lnTo>
                  <a:pt x="206" y="115"/>
                </a:lnTo>
                <a:lnTo>
                  <a:pt x="208" y="116"/>
                </a:lnTo>
                <a:lnTo>
                  <a:pt x="209" y="116"/>
                </a:lnTo>
                <a:lnTo>
                  <a:pt x="210" y="116"/>
                </a:lnTo>
                <a:lnTo>
                  <a:pt x="210" y="115"/>
                </a:lnTo>
                <a:lnTo>
                  <a:pt x="212" y="116"/>
                </a:lnTo>
                <a:lnTo>
                  <a:pt x="212" y="115"/>
                </a:lnTo>
                <a:lnTo>
                  <a:pt x="213" y="115"/>
                </a:lnTo>
                <a:lnTo>
                  <a:pt x="213" y="113"/>
                </a:lnTo>
                <a:lnTo>
                  <a:pt x="213" y="112"/>
                </a:lnTo>
                <a:lnTo>
                  <a:pt x="213" y="110"/>
                </a:lnTo>
                <a:lnTo>
                  <a:pt x="215" y="110"/>
                </a:lnTo>
                <a:lnTo>
                  <a:pt x="215" y="109"/>
                </a:lnTo>
                <a:lnTo>
                  <a:pt x="216" y="109"/>
                </a:lnTo>
                <a:lnTo>
                  <a:pt x="216" y="108"/>
                </a:lnTo>
                <a:lnTo>
                  <a:pt x="218" y="106"/>
                </a:lnTo>
                <a:lnTo>
                  <a:pt x="218" y="108"/>
                </a:lnTo>
                <a:lnTo>
                  <a:pt x="219" y="108"/>
                </a:lnTo>
                <a:lnTo>
                  <a:pt x="220" y="106"/>
                </a:lnTo>
                <a:lnTo>
                  <a:pt x="220" y="105"/>
                </a:lnTo>
                <a:lnTo>
                  <a:pt x="220" y="103"/>
                </a:lnTo>
                <a:lnTo>
                  <a:pt x="220" y="102"/>
                </a:lnTo>
                <a:lnTo>
                  <a:pt x="220" y="100"/>
                </a:lnTo>
                <a:lnTo>
                  <a:pt x="220" y="99"/>
                </a:lnTo>
                <a:lnTo>
                  <a:pt x="220" y="98"/>
                </a:lnTo>
                <a:lnTo>
                  <a:pt x="220" y="96"/>
                </a:lnTo>
                <a:lnTo>
                  <a:pt x="220" y="95"/>
                </a:lnTo>
                <a:lnTo>
                  <a:pt x="220" y="93"/>
                </a:lnTo>
                <a:lnTo>
                  <a:pt x="220" y="92"/>
                </a:lnTo>
                <a:lnTo>
                  <a:pt x="220" y="90"/>
                </a:lnTo>
                <a:lnTo>
                  <a:pt x="222" y="90"/>
                </a:lnTo>
                <a:lnTo>
                  <a:pt x="222" y="89"/>
                </a:lnTo>
                <a:lnTo>
                  <a:pt x="223" y="89"/>
                </a:lnTo>
                <a:lnTo>
                  <a:pt x="225" y="89"/>
                </a:lnTo>
                <a:lnTo>
                  <a:pt x="226" y="89"/>
                </a:lnTo>
                <a:lnTo>
                  <a:pt x="226" y="88"/>
                </a:lnTo>
                <a:lnTo>
                  <a:pt x="228" y="88"/>
                </a:lnTo>
                <a:lnTo>
                  <a:pt x="229" y="88"/>
                </a:lnTo>
                <a:lnTo>
                  <a:pt x="230" y="88"/>
                </a:lnTo>
                <a:lnTo>
                  <a:pt x="232" y="88"/>
                </a:lnTo>
                <a:lnTo>
                  <a:pt x="233" y="88"/>
                </a:lnTo>
                <a:lnTo>
                  <a:pt x="235" y="88"/>
                </a:lnTo>
                <a:lnTo>
                  <a:pt x="236" y="88"/>
                </a:lnTo>
                <a:lnTo>
                  <a:pt x="236" y="86"/>
                </a:lnTo>
                <a:lnTo>
                  <a:pt x="238" y="86"/>
                </a:lnTo>
                <a:lnTo>
                  <a:pt x="238" y="85"/>
                </a:lnTo>
                <a:lnTo>
                  <a:pt x="239" y="85"/>
                </a:lnTo>
                <a:lnTo>
                  <a:pt x="240" y="85"/>
                </a:lnTo>
                <a:lnTo>
                  <a:pt x="240" y="86"/>
                </a:lnTo>
                <a:lnTo>
                  <a:pt x="242" y="86"/>
                </a:lnTo>
                <a:lnTo>
                  <a:pt x="243" y="86"/>
                </a:lnTo>
                <a:lnTo>
                  <a:pt x="245" y="86"/>
                </a:lnTo>
                <a:lnTo>
                  <a:pt x="246" y="86"/>
                </a:lnTo>
                <a:lnTo>
                  <a:pt x="248" y="86"/>
                </a:lnTo>
                <a:lnTo>
                  <a:pt x="248" y="88"/>
                </a:lnTo>
                <a:lnTo>
                  <a:pt x="249" y="88"/>
                </a:lnTo>
                <a:lnTo>
                  <a:pt x="250" y="89"/>
                </a:lnTo>
                <a:lnTo>
                  <a:pt x="252" y="90"/>
                </a:lnTo>
                <a:lnTo>
                  <a:pt x="252" y="92"/>
                </a:lnTo>
                <a:lnTo>
                  <a:pt x="253" y="93"/>
                </a:lnTo>
                <a:lnTo>
                  <a:pt x="255" y="93"/>
                </a:lnTo>
                <a:lnTo>
                  <a:pt x="255" y="95"/>
                </a:lnTo>
                <a:lnTo>
                  <a:pt x="256" y="95"/>
                </a:lnTo>
                <a:lnTo>
                  <a:pt x="258" y="96"/>
                </a:lnTo>
                <a:lnTo>
                  <a:pt x="258" y="98"/>
                </a:lnTo>
                <a:lnTo>
                  <a:pt x="259" y="98"/>
                </a:lnTo>
                <a:lnTo>
                  <a:pt x="259" y="99"/>
                </a:lnTo>
                <a:lnTo>
                  <a:pt x="261" y="99"/>
                </a:lnTo>
                <a:lnTo>
                  <a:pt x="261" y="100"/>
                </a:lnTo>
                <a:lnTo>
                  <a:pt x="261" y="102"/>
                </a:lnTo>
                <a:lnTo>
                  <a:pt x="262" y="102"/>
                </a:lnTo>
                <a:lnTo>
                  <a:pt x="262" y="103"/>
                </a:lnTo>
                <a:lnTo>
                  <a:pt x="263" y="103"/>
                </a:lnTo>
                <a:lnTo>
                  <a:pt x="265" y="103"/>
                </a:lnTo>
                <a:lnTo>
                  <a:pt x="266" y="103"/>
                </a:lnTo>
                <a:lnTo>
                  <a:pt x="268" y="103"/>
                </a:lnTo>
                <a:lnTo>
                  <a:pt x="269" y="103"/>
                </a:lnTo>
                <a:lnTo>
                  <a:pt x="271" y="103"/>
                </a:lnTo>
                <a:lnTo>
                  <a:pt x="271" y="105"/>
                </a:lnTo>
              </a:path>
            </a:pathLst>
          </a:custGeom>
          <a:solidFill>
            <a:schemeClr val="bg1"/>
          </a:solidFill>
          <a:ln w="3175" cmpd="sng">
            <a:solidFill>
              <a:srgbClr val="808080"/>
            </a:solidFill>
            <a:prstDash val="solid"/>
            <a:round/>
            <a:headEnd/>
            <a:tailEnd/>
          </a:ln>
        </p:spPr>
        <p:txBody>
          <a:bodyPr/>
          <a:lstStyle/>
          <a:p>
            <a:endParaRPr lang="en-US"/>
          </a:p>
        </p:txBody>
      </p:sp>
      <p:sp>
        <p:nvSpPr>
          <p:cNvPr id="14757" name="Freeform 1021"/>
          <p:cNvSpPr>
            <a:spLocks/>
          </p:cNvSpPr>
          <p:nvPr/>
        </p:nvSpPr>
        <p:spPr bwMode="auto">
          <a:xfrm>
            <a:off x="3438525" y="3429000"/>
            <a:ext cx="120650" cy="369888"/>
          </a:xfrm>
          <a:custGeom>
            <a:avLst/>
            <a:gdLst>
              <a:gd name="T0" fmla="*/ 94 w 103"/>
              <a:gd name="T1" fmla="*/ 40 h 432"/>
              <a:gd name="T2" fmla="*/ 87 w 103"/>
              <a:gd name="T3" fmla="*/ 32 h 432"/>
              <a:gd name="T4" fmla="*/ 84 w 103"/>
              <a:gd name="T5" fmla="*/ 19 h 432"/>
              <a:gd name="T6" fmla="*/ 79 w 103"/>
              <a:gd name="T7" fmla="*/ 6 h 432"/>
              <a:gd name="T8" fmla="*/ 69 w 103"/>
              <a:gd name="T9" fmla="*/ 0 h 432"/>
              <a:gd name="T10" fmla="*/ 63 w 103"/>
              <a:gd name="T11" fmla="*/ 10 h 432"/>
              <a:gd name="T12" fmla="*/ 57 w 103"/>
              <a:gd name="T13" fmla="*/ 18 h 432"/>
              <a:gd name="T14" fmla="*/ 60 w 103"/>
              <a:gd name="T15" fmla="*/ 28 h 432"/>
              <a:gd name="T16" fmla="*/ 66 w 103"/>
              <a:gd name="T17" fmla="*/ 39 h 432"/>
              <a:gd name="T18" fmla="*/ 73 w 103"/>
              <a:gd name="T19" fmla="*/ 43 h 432"/>
              <a:gd name="T20" fmla="*/ 67 w 103"/>
              <a:gd name="T21" fmla="*/ 55 h 432"/>
              <a:gd name="T22" fmla="*/ 66 w 103"/>
              <a:gd name="T23" fmla="*/ 68 h 432"/>
              <a:gd name="T24" fmla="*/ 69 w 103"/>
              <a:gd name="T25" fmla="*/ 80 h 432"/>
              <a:gd name="T26" fmla="*/ 66 w 103"/>
              <a:gd name="T27" fmla="*/ 88 h 432"/>
              <a:gd name="T28" fmla="*/ 59 w 103"/>
              <a:gd name="T29" fmla="*/ 96 h 432"/>
              <a:gd name="T30" fmla="*/ 51 w 103"/>
              <a:gd name="T31" fmla="*/ 99 h 432"/>
              <a:gd name="T32" fmla="*/ 59 w 103"/>
              <a:gd name="T33" fmla="*/ 108 h 432"/>
              <a:gd name="T34" fmla="*/ 70 w 103"/>
              <a:gd name="T35" fmla="*/ 122 h 432"/>
              <a:gd name="T36" fmla="*/ 61 w 103"/>
              <a:gd name="T37" fmla="*/ 131 h 432"/>
              <a:gd name="T38" fmla="*/ 69 w 103"/>
              <a:gd name="T39" fmla="*/ 141 h 432"/>
              <a:gd name="T40" fmla="*/ 57 w 103"/>
              <a:gd name="T41" fmla="*/ 149 h 432"/>
              <a:gd name="T42" fmla="*/ 64 w 103"/>
              <a:gd name="T43" fmla="*/ 159 h 432"/>
              <a:gd name="T44" fmla="*/ 61 w 103"/>
              <a:gd name="T45" fmla="*/ 169 h 432"/>
              <a:gd name="T46" fmla="*/ 54 w 103"/>
              <a:gd name="T47" fmla="*/ 169 h 432"/>
              <a:gd name="T48" fmla="*/ 47 w 103"/>
              <a:gd name="T49" fmla="*/ 176 h 432"/>
              <a:gd name="T50" fmla="*/ 37 w 103"/>
              <a:gd name="T51" fmla="*/ 169 h 432"/>
              <a:gd name="T52" fmla="*/ 26 w 103"/>
              <a:gd name="T53" fmla="*/ 171 h 432"/>
              <a:gd name="T54" fmla="*/ 17 w 103"/>
              <a:gd name="T55" fmla="*/ 178 h 432"/>
              <a:gd name="T56" fmla="*/ 4 w 103"/>
              <a:gd name="T57" fmla="*/ 179 h 432"/>
              <a:gd name="T58" fmla="*/ 0 w 103"/>
              <a:gd name="T59" fmla="*/ 186 h 432"/>
              <a:gd name="T60" fmla="*/ 1 w 103"/>
              <a:gd name="T61" fmla="*/ 195 h 432"/>
              <a:gd name="T62" fmla="*/ 6 w 103"/>
              <a:gd name="T63" fmla="*/ 202 h 432"/>
              <a:gd name="T64" fmla="*/ 7 w 103"/>
              <a:gd name="T65" fmla="*/ 212 h 432"/>
              <a:gd name="T66" fmla="*/ 16 w 103"/>
              <a:gd name="T67" fmla="*/ 222 h 432"/>
              <a:gd name="T68" fmla="*/ 27 w 103"/>
              <a:gd name="T69" fmla="*/ 222 h 432"/>
              <a:gd name="T70" fmla="*/ 34 w 103"/>
              <a:gd name="T71" fmla="*/ 233 h 432"/>
              <a:gd name="T72" fmla="*/ 43 w 103"/>
              <a:gd name="T73" fmla="*/ 236 h 432"/>
              <a:gd name="T74" fmla="*/ 51 w 103"/>
              <a:gd name="T75" fmla="*/ 241 h 432"/>
              <a:gd name="T76" fmla="*/ 53 w 103"/>
              <a:gd name="T77" fmla="*/ 251 h 432"/>
              <a:gd name="T78" fmla="*/ 44 w 103"/>
              <a:gd name="T79" fmla="*/ 258 h 432"/>
              <a:gd name="T80" fmla="*/ 36 w 103"/>
              <a:gd name="T81" fmla="*/ 265 h 432"/>
              <a:gd name="T82" fmla="*/ 26 w 103"/>
              <a:gd name="T83" fmla="*/ 274 h 432"/>
              <a:gd name="T84" fmla="*/ 20 w 103"/>
              <a:gd name="T85" fmla="*/ 282 h 432"/>
              <a:gd name="T86" fmla="*/ 21 w 103"/>
              <a:gd name="T87" fmla="*/ 289 h 432"/>
              <a:gd name="T88" fmla="*/ 28 w 103"/>
              <a:gd name="T89" fmla="*/ 298 h 432"/>
              <a:gd name="T90" fmla="*/ 31 w 103"/>
              <a:gd name="T91" fmla="*/ 306 h 432"/>
              <a:gd name="T92" fmla="*/ 23 w 103"/>
              <a:gd name="T93" fmla="*/ 314 h 432"/>
              <a:gd name="T94" fmla="*/ 31 w 103"/>
              <a:gd name="T95" fmla="*/ 316 h 432"/>
              <a:gd name="T96" fmla="*/ 36 w 103"/>
              <a:gd name="T97" fmla="*/ 326 h 432"/>
              <a:gd name="T98" fmla="*/ 34 w 103"/>
              <a:gd name="T99" fmla="*/ 332 h 432"/>
              <a:gd name="T100" fmla="*/ 37 w 103"/>
              <a:gd name="T101" fmla="*/ 339 h 432"/>
              <a:gd name="T102" fmla="*/ 34 w 103"/>
              <a:gd name="T103" fmla="*/ 351 h 432"/>
              <a:gd name="T104" fmla="*/ 33 w 103"/>
              <a:gd name="T105" fmla="*/ 364 h 432"/>
              <a:gd name="T106" fmla="*/ 27 w 103"/>
              <a:gd name="T107" fmla="*/ 372 h 432"/>
              <a:gd name="T108" fmla="*/ 21 w 103"/>
              <a:gd name="T109" fmla="*/ 379 h 432"/>
              <a:gd name="T110" fmla="*/ 26 w 103"/>
              <a:gd name="T111" fmla="*/ 389 h 432"/>
              <a:gd name="T112" fmla="*/ 26 w 103"/>
              <a:gd name="T113" fmla="*/ 402 h 432"/>
              <a:gd name="T114" fmla="*/ 20 w 103"/>
              <a:gd name="T115" fmla="*/ 412 h 432"/>
              <a:gd name="T116" fmla="*/ 17 w 103"/>
              <a:gd name="T117" fmla="*/ 422 h 4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
              <a:gd name="T178" fmla="*/ 0 h 432"/>
              <a:gd name="T179" fmla="*/ 103 w 103"/>
              <a:gd name="T180" fmla="*/ 432 h 43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 h="432">
                <a:moveTo>
                  <a:pt x="103" y="48"/>
                </a:moveTo>
                <a:lnTo>
                  <a:pt x="101" y="48"/>
                </a:lnTo>
                <a:lnTo>
                  <a:pt x="100" y="46"/>
                </a:lnTo>
                <a:lnTo>
                  <a:pt x="99" y="46"/>
                </a:lnTo>
                <a:lnTo>
                  <a:pt x="99" y="45"/>
                </a:lnTo>
                <a:lnTo>
                  <a:pt x="97" y="43"/>
                </a:lnTo>
                <a:lnTo>
                  <a:pt x="97" y="42"/>
                </a:lnTo>
                <a:lnTo>
                  <a:pt x="97" y="40"/>
                </a:lnTo>
                <a:lnTo>
                  <a:pt x="96" y="40"/>
                </a:lnTo>
                <a:lnTo>
                  <a:pt x="94" y="40"/>
                </a:lnTo>
                <a:lnTo>
                  <a:pt x="94" y="39"/>
                </a:lnTo>
                <a:lnTo>
                  <a:pt x="93" y="39"/>
                </a:lnTo>
                <a:lnTo>
                  <a:pt x="93" y="38"/>
                </a:lnTo>
                <a:lnTo>
                  <a:pt x="93" y="36"/>
                </a:lnTo>
                <a:lnTo>
                  <a:pt x="91" y="35"/>
                </a:lnTo>
                <a:lnTo>
                  <a:pt x="91" y="33"/>
                </a:lnTo>
                <a:lnTo>
                  <a:pt x="90" y="33"/>
                </a:lnTo>
                <a:lnTo>
                  <a:pt x="89" y="33"/>
                </a:lnTo>
                <a:lnTo>
                  <a:pt x="89" y="32"/>
                </a:lnTo>
                <a:lnTo>
                  <a:pt x="87" y="32"/>
                </a:lnTo>
                <a:lnTo>
                  <a:pt x="87" y="30"/>
                </a:lnTo>
                <a:lnTo>
                  <a:pt x="86" y="29"/>
                </a:lnTo>
                <a:lnTo>
                  <a:pt x="86" y="28"/>
                </a:lnTo>
                <a:lnTo>
                  <a:pt x="86" y="26"/>
                </a:lnTo>
                <a:lnTo>
                  <a:pt x="86" y="25"/>
                </a:lnTo>
                <a:lnTo>
                  <a:pt x="86" y="23"/>
                </a:lnTo>
                <a:lnTo>
                  <a:pt x="86" y="22"/>
                </a:lnTo>
                <a:lnTo>
                  <a:pt x="84" y="22"/>
                </a:lnTo>
                <a:lnTo>
                  <a:pt x="84" y="20"/>
                </a:lnTo>
                <a:lnTo>
                  <a:pt x="84" y="19"/>
                </a:lnTo>
                <a:lnTo>
                  <a:pt x="84" y="18"/>
                </a:lnTo>
                <a:lnTo>
                  <a:pt x="84" y="16"/>
                </a:lnTo>
                <a:lnTo>
                  <a:pt x="84" y="15"/>
                </a:lnTo>
                <a:lnTo>
                  <a:pt x="84" y="13"/>
                </a:lnTo>
                <a:lnTo>
                  <a:pt x="83" y="12"/>
                </a:lnTo>
                <a:lnTo>
                  <a:pt x="83" y="10"/>
                </a:lnTo>
                <a:lnTo>
                  <a:pt x="81" y="10"/>
                </a:lnTo>
                <a:lnTo>
                  <a:pt x="81" y="9"/>
                </a:lnTo>
                <a:lnTo>
                  <a:pt x="80" y="8"/>
                </a:lnTo>
                <a:lnTo>
                  <a:pt x="79" y="6"/>
                </a:lnTo>
                <a:lnTo>
                  <a:pt x="77" y="6"/>
                </a:lnTo>
                <a:lnTo>
                  <a:pt x="77" y="5"/>
                </a:lnTo>
                <a:lnTo>
                  <a:pt x="76" y="5"/>
                </a:lnTo>
                <a:lnTo>
                  <a:pt x="76" y="3"/>
                </a:lnTo>
                <a:lnTo>
                  <a:pt x="74" y="2"/>
                </a:lnTo>
                <a:lnTo>
                  <a:pt x="74" y="0"/>
                </a:lnTo>
                <a:lnTo>
                  <a:pt x="73" y="0"/>
                </a:lnTo>
                <a:lnTo>
                  <a:pt x="71" y="0"/>
                </a:lnTo>
                <a:lnTo>
                  <a:pt x="70" y="0"/>
                </a:lnTo>
                <a:lnTo>
                  <a:pt x="69" y="0"/>
                </a:lnTo>
                <a:lnTo>
                  <a:pt x="69" y="2"/>
                </a:lnTo>
                <a:lnTo>
                  <a:pt x="67" y="2"/>
                </a:lnTo>
                <a:lnTo>
                  <a:pt x="66" y="3"/>
                </a:lnTo>
                <a:lnTo>
                  <a:pt x="66" y="5"/>
                </a:lnTo>
                <a:lnTo>
                  <a:pt x="64" y="5"/>
                </a:lnTo>
                <a:lnTo>
                  <a:pt x="64" y="6"/>
                </a:lnTo>
                <a:lnTo>
                  <a:pt x="64" y="8"/>
                </a:lnTo>
                <a:lnTo>
                  <a:pt x="64" y="9"/>
                </a:lnTo>
                <a:lnTo>
                  <a:pt x="63" y="9"/>
                </a:lnTo>
                <a:lnTo>
                  <a:pt x="63" y="10"/>
                </a:lnTo>
                <a:lnTo>
                  <a:pt x="61" y="10"/>
                </a:lnTo>
                <a:lnTo>
                  <a:pt x="60" y="12"/>
                </a:lnTo>
                <a:lnTo>
                  <a:pt x="60" y="13"/>
                </a:lnTo>
                <a:lnTo>
                  <a:pt x="59" y="13"/>
                </a:lnTo>
                <a:lnTo>
                  <a:pt x="57" y="13"/>
                </a:lnTo>
                <a:lnTo>
                  <a:pt x="57" y="15"/>
                </a:lnTo>
                <a:lnTo>
                  <a:pt x="56" y="15"/>
                </a:lnTo>
                <a:lnTo>
                  <a:pt x="56" y="16"/>
                </a:lnTo>
                <a:lnTo>
                  <a:pt x="57" y="16"/>
                </a:lnTo>
                <a:lnTo>
                  <a:pt x="57" y="18"/>
                </a:lnTo>
                <a:lnTo>
                  <a:pt x="57" y="19"/>
                </a:lnTo>
                <a:lnTo>
                  <a:pt x="59" y="19"/>
                </a:lnTo>
                <a:lnTo>
                  <a:pt x="59" y="20"/>
                </a:lnTo>
                <a:lnTo>
                  <a:pt x="60" y="20"/>
                </a:lnTo>
                <a:lnTo>
                  <a:pt x="61" y="22"/>
                </a:lnTo>
                <a:lnTo>
                  <a:pt x="61" y="23"/>
                </a:lnTo>
                <a:lnTo>
                  <a:pt x="60" y="23"/>
                </a:lnTo>
                <a:lnTo>
                  <a:pt x="60" y="25"/>
                </a:lnTo>
                <a:lnTo>
                  <a:pt x="60" y="26"/>
                </a:lnTo>
                <a:lnTo>
                  <a:pt x="60" y="28"/>
                </a:lnTo>
                <a:lnTo>
                  <a:pt x="60" y="29"/>
                </a:lnTo>
                <a:lnTo>
                  <a:pt x="61" y="29"/>
                </a:lnTo>
                <a:lnTo>
                  <a:pt x="61" y="30"/>
                </a:lnTo>
                <a:lnTo>
                  <a:pt x="61" y="32"/>
                </a:lnTo>
                <a:lnTo>
                  <a:pt x="61" y="33"/>
                </a:lnTo>
                <a:lnTo>
                  <a:pt x="61" y="35"/>
                </a:lnTo>
                <a:lnTo>
                  <a:pt x="61" y="36"/>
                </a:lnTo>
                <a:lnTo>
                  <a:pt x="63" y="38"/>
                </a:lnTo>
                <a:lnTo>
                  <a:pt x="64" y="39"/>
                </a:lnTo>
                <a:lnTo>
                  <a:pt x="66" y="39"/>
                </a:lnTo>
                <a:lnTo>
                  <a:pt x="67" y="39"/>
                </a:lnTo>
                <a:lnTo>
                  <a:pt x="67" y="38"/>
                </a:lnTo>
                <a:lnTo>
                  <a:pt x="69" y="38"/>
                </a:lnTo>
                <a:lnTo>
                  <a:pt x="69" y="39"/>
                </a:lnTo>
                <a:lnTo>
                  <a:pt x="69" y="40"/>
                </a:lnTo>
                <a:lnTo>
                  <a:pt x="70" y="40"/>
                </a:lnTo>
                <a:lnTo>
                  <a:pt x="70" y="42"/>
                </a:lnTo>
                <a:lnTo>
                  <a:pt x="71" y="42"/>
                </a:lnTo>
                <a:lnTo>
                  <a:pt x="71" y="43"/>
                </a:lnTo>
                <a:lnTo>
                  <a:pt x="73" y="43"/>
                </a:lnTo>
                <a:lnTo>
                  <a:pt x="73" y="45"/>
                </a:lnTo>
                <a:lnTo>
                  <a:pt x="73" y="46"/>
                </a:lnTo>
                <a:lnTo>
                  <a:pt x="71" y="48"/>
                </a:lnTo>
                <a:lnTo>
                  <a:pt x="70" y="48"/>
                </a:lnTo>
                <a:lnTo>
                  <a:pt x="69" y="48"/>
                </a:lnTo>
                <a:lnTo>
                  <a:pt x="69" y="49"/>
                </a:lnTo>
                <a:lnTo>
                  <a:pt x="67" y="50"/>
                </a:lnTo>
                <a:lnTo>
                  <a:pt x="67" y="52"/>
                </a:lnTo>
                <a:lnTo>
                  <a:pt x="67" y="53"/>
                </a:lnTo>
                <a:lnTo>
                  <a:pt x="67" y="55"/>
                </a:lnTo>
                <a:lnTo>
                  <a:pt x="66" y="55"/>
                </a:lnTo>
                <a:lnTo>
                  <a:pt x="66" y="56"/>
                </a:lnTo>
                <a:lnTo>
                  <a:pt x="64" y="56"/>
                </a:lnTo>
                <a:lnTo>
                  <a:pt x="64" y="58"/>
                </a:lnTo>
                <a:lnTo>
                  <a:pt x="64" y="59"/>
                </a:lnTo>
                <a:lnTo>
                  <a:pt x="64" y="60"/>
                </a:lnTo>
                <a:lnTo>
                  <a:pt x="66" y="62"/>
                </a:lnTo>
                <a:lnTo>
                  <a:pt x="66" y="63"/>
                </a:lnTo>
                <a:lnTo>
                  <a:pt x="66" y="66"/>
                </a:lnTo>
                <a:lnTo>
                  <a:pt x="66" y="68"/>
                </a:lnTo>
                <a:lnTo>
                  <a:pt x="67" y="69"/>
                </a:lnTo>
                <a:lnTo>
                  <a:pt x="67" y="70"/>
                </a:lnTo>
                <a:lnTo>
                  <a:pt x="67" y="72"/>
                </a:lnTo>
                <a:lnTo>
                  <a:pt x="66" y="73"/>
                </a:lnTo>
                <a:lnTo>
                  <a:pt x="67" y="73"/>
                </a:lnTo>
                <a:lnTo>
                  <a:pt x="67" y="75"/>
                </a:lnTo>
                <a:lnTo>
                  <a:pt x="67" y="76"/>
                </a:lnTo>
                <a:lnTo>
                  <a:pt x="67" y="78"/>
                </a:lnTo>
                <a:lnTo>
                  <a:pt x="67" y="79"/>
                </a:lnTo>
                <a:lnTo>
                  <a:pt x="69" y="80"/>
                </a:lnTo>
                <a:lnTo>
                  <a:pt x="69" y="82"/>
                </a:lnTo>
                <a:lnTo>
                  <a:pt x="69" y="85"/>
                </a:lnTo>
                <a:lnTo>
                  <a:pt x="70" y="85"/>
                </a:lnTo>
                <a:lnTo>
                  <a:pt x="71" y="85"/>
                </a:lnTo>
                <a:lnTo>
                  <a:pt x="71" y="86"/>
                </a:lnTo>
                <a:lnTo>
                  <a:pt x="70" y="86"/>
                </a:lnTo>
                <a:lnTo>
                  <a:pt x="69" y="86"/>
                </a:lnTo>
                <a:lnTo>
                  <a:pt x="67" y="86"/>
                </a:lnTo>
                <a:lnTo>
                  <a:pt x="67" y="88"/>
                </a:lnTo>
                <a:lnTo>
                  <a:pt x="66" y="88"/>
                </a:lnTo>
                <a:lnTo>
                  <a:pt x="66" y="89"/>
                </a:lnTo>
                <a:lnTo>
                  <a:pt x="67" y="90"/>
                </a:lnTo>
                <a:lnTo>
                  <a:pt x="67" y="92"/>
                </a:lnTo>
                <a:lnTo>
                  <a:pt x="67" y="93"/>
                </a:lnTo>
                <a:lnTo>
                  <a:pt x="66" y="93"/>
                </a:lnTo>
                <a:lnTo>
                  <a:pt x="64" y="93"/>
                </a:lnTo>
                <a:lnTo>
                  <a:pt x="63" y="93"/>
                </a:lnTo>
                <a:lnTo>
                  <a:pt x="61" y="95"/>
                </a:lnTo>
                <a:lnTo>
                  <a:pt x="60" y="96"/>
                </a:lnTo>
                <a:lnTo>
                  <a:pt x="59" y="96"/>
                </a:lnTo>
                <a:lnTo>
                  <a:pt x="57" y="96"/>
                </a:lnTo>
                <a:lnTo>
                  <a:pt x="57" y="95"/>
                </a:lnTo>
                <a:lnTo>
                  <a:pt x="56" y="93"/>
                </a:lnTo>
                <a:lnTo>
                  <a:pt x="54" y="95"/>
                </a:lnTo>
                <a:lnTo>
                  <a:pt x="56" y="96"/>
                </a:lnTo>
                <a:lnTo>
                  <a:pt x="54" y="96"/>
                </a:lnTo>
                <a:lnTo>
                  <a:pt x="54" y="98"/>
                </a:lnTo>
                <a:lnTo>
                  <a:pt x="53" y="98"/>
                </a:lnTo>
                <a:lnTo>
                  <a:pt x="51" y="98"/>
                </a:lnTo>
                <a:lnTo>
                  <a:pt x="51" y="99"/>
                </a:lnTo>
                <a:lnTo>
                  <a:pt x="50" y="101"/>
                </a:lnTo>
                <a:lnTo>
                  <a:pt x="51" y="101"/>
                </a:lnTo>
                <a:lnTo>
                  <a:pt x="53" y="101"/>
                </a:lnTo>
                <a:lnTo>
                  <a:pt x="54" y="102"/>
                </a:lnTo>
                <a:lnTo>
                  <a:pt x="56" y="103"/>
                </a:lnTo>
                <a:lnTo>
                  <a:pt x="57" y="103"/>
                </a:lnTo>
                <a:lnTo>
                  <a:pt x="57" y="105"/>
                </a:lnTo>
                <a:lnTo>
                  <a:pt x="59" y="105"/>
                </a:lnTo>
                <a:lnTo>
                  <a:pt x="59" y="106"/>
                </a:lnTo>
                <a:lnTo>
                  <a:pt x="59" y="108"/>
                </a:lnTo>
                <a:lnTo>
                  <a:pt x="60" y="108"/>
                </a:lnTo>
                <a:lnTo>
                  <a:pt x="61" y="111"/>
                </a:lnTo>
                <a:lnTo>
                  <a:pt x="63" y="112"/>
                </a:lnTo>
                <a:lnTo>
                  <a:pt x="63" y="113"/>
                </a:lnTo>
                <a:lnTo>
                  <a:pt x="64" y="115"/>
                </a:lnTo>
                <a:lnTo>
                  <a:pt x="66" y="119"/>
                </a:lnTo>
                <a:lnTo>
                  <a:pt x="66" y="121"/>
                </a:lnTo>
                <a:lnTo>
                  <a:pt x="67" y="121"/>
                </a:lnTo>
                <a:lnTo>
                  <a:pt x="69" y="121"/>
                </a:lnTo>
                <a:lnTo>
                  <a:pt x="70" y="122"/>
                </a:lnTo>
                <a:lnTo>
                  <a:pt x="69" y="122"/>
                </a:lnTo>
                <a:lnTo>
                  <a:pt x="69" y="125"/>
                </a:lnTo>
                <a:lnTo>
                  <a:pt x="69" y="126"/>
                </a:lnTo>
                <a:lnTo>
                  <a:pt x="69" y="128"/>
                </a:lnTo>
                <a:lnTo>
                  <a:pt x="67" y="129"/>
                </a:lnTo>
                <a:lnTo>
                  <a:pt x="66" y="129"/>
                </a:lnTo>
                <a:lnTo>
                  <a:pt x="64" y="129"/>
                </a:lnTo>
                <a:lnTo>
                  <a:pt x="63" y="129"/>
                </a:lnTo>
                <a:lnTo>
                  <a:pt x="61" y="129"/>
                </a:lnTo>
                <a:lnTo>
                  <a:pt x="61" y="131"/>
                </a:lnTo>
                <a:lnTo>
                  <a:pt x="61" y="132"/>
                </a:lnTo>
                <a:lnTo>
                  <a:pt x="63" y="132"/>
                </a:lnTo>
                <a:lnTo>
                  <a:pt x="64" y="133"/>
                </a:lnTo>
                <a:lnTo>
                  <a:pt x="66" y="135"/>
                </a:lnTo>
                <a:lnTo>
                  <a:pt x="66" y="136"/>
                </a:lnTo>
                <a:lnTo>
                  <a:pt x="66" y="138"/>
                </a:lnTo>
                <a:lnTo>
                  <a:pt x="67" y="138"/>
                </a:lnTo>
                <a:lnTo>
                  <a:pt x="67" y="139"/>
                </a:lnTo>
                <a:lnTo>
                  <a:pt x="67" y="141"/>
                </a:lnTo>
                <a:lnTo>
                  <a:pt x="69" y="141"/>
                </a:lnTo>
                <a:lnTo>
                  <a:pt x="67" y="141"/>
                </a:lnTo>
                <a:lnTo>
                  <a:pt x="67" y="142"/>
                </a:lnTo>
                <a:lnTo>
                  <a:pt x="66" y="143"/>
                </a:lnTo>
                <a:lnTo>
                  <a:pt x="64" y="143"/>
                </a:lnTo>
                <a:lnTo>
                  <a:pt x="63" y="143"/>
                </a:lnTo>
                <a:lnTo>
                  <a:pt x="61" y="145"/>
                </a:lnTo>
                <a:lnTo>
                  <a:pt x="60" y="146"/>
                </a:lnTo>
                <a:lnTo>
                  <a:pt x="59" y="148"/>
                </a:lnTo>
                <a:lnTo>
                  <a:pt x="59" y="149"/>
                </a:lnTo>
                <a:lnTo>
                  <a:pt x="57" y="149"/>
                </a:lnTo>
                <a:lnTo>
                  <a:pt x="57" y="151"/>
                </a:lnTo>
                <a:lnTo>
                  <a:pt x="59" y="152"/>
                </a:lnTo>
                <a:lnTo>
                  <a:pt x="59" y="153"/>
                </a:lnTo>
                <a:lnTo>
                  <a:pt x="59" y="155"/>
                </a:lnTo>
                <a:lnTo>
                  <a:pt x="60" y="155"/>
                </a:lnTo>
                <a:lnTo>
                  <a:pt x="60" y="156"/>
                </a:lnTo>
                <a:lnTo>
                  <a:pt x="61" y="156"/>
                </a:lnTo>
                <a:lnTo>
                  <a:pt x="61" y="158"/>
                </a:lnTo>
                <a:lnTo>
                  <a:pt x="63" y="159"/>
                </a:lnTo>
                <a:lnTo>
                  <a:pt x="64" y="159"/>
                </a:lnTo>
                <a:lnTo>
                  <a:pt x="64" y="161"/>
                </a:lnTo>
                <a:lnTo>
                  <a:pt x="64" y="162"/>
                </a:lnTo>
                <a:lnTo>
                  <a:pt x="66" y="163"/>
                </a:lnTo>
                <a:lnTo>
                  <a:pt x="66" y="165"/>
                </a:lnTo>
                <a:lnTo>
                  <a:pt x="67" y="166"/>
                </a:lnTo>
                <a:lnTo>
                  <a:pt x="66" y="168"/>
                </a:lnTo>
                <a:lnTo>
                  <a:pt x="64" y="169"/>
                </a:lnTo>
                <a:lnTo>
                  <a:pt x="63" y="168"/>
                </a:lnTo>
                <a:lnTo>
                  <a:pt x="61" y="168"/>
                </a:lnTo>
                <a:lnTo>
                  <a:pt x="61" y="169"/>
                </a:lnTo>
                <a:lnTo>
                  <a:pt x="60" y="169"/>
                </a:lnTo>
                <a:lnTo>
                  <a:pt x="60" y="168"/>
                </a:lnTo>
                <a:lnTo>
                  <a:pt x="59" y="168"/>
                </a:lnTo>
                <a:lnTo>
                  <a:pt x="57" y="168"/>
                </a:lnTo>
                <a:lnTo>
                  <a:pt x="57" y="166"/>
                </a:lnTo>
                <a:lnTo>
                  <a:pt x="56" y="166"/>
                </a:lnTo>
                <a:lnTo>
                  <a:pt x="54" y="166"/>
                </a:lnTo>
                <a:lnTo>
                  <a:pt x="54" y="168"/>
                </a:lnTo>
                <a:lnTo>
                  <a:pt x="56" y="168"/>
                </a:lnTo>
                <a:lnTo>
                  <a:pt x="54" y="169"/>
                </a:lnTo>
                <a:lnTo>
                  <a:pt x="54" y="171"/>
                </a:lnTo>
                <a:lnTo>
                  <a:pt x="53" y="171"/>
                </a:lnTo>
                <a:lnTo>
                  <a:pt x="53" y="172"/>
                </a:lnTo>
                <a:lnTo>
                  <a:pt x="53" y="173"/>
                </a:lnTo>
                <a:lnTo>
                  <a:pt x="53" y="175"/>
                </a:lnTo>
                <a:lnTo>
                  <a:pt x="53" y="176"/>
                </a:lnTo>
                <a:lnTo>
                  <a:pt x="51" y="176"/>
                </a:lnTo>
                <a:lnTo>
                  <a:pt x="50" y="176"/>
                </a:lnTo>
                <a:lnTo>
                  <a:pt x="48" y="176"/>
                </a:lnTo>
                <a:lnTo>
                  <a:pt x="47" y="176"/>
                </a:lnTo>
                <a:lnTo>
                  <a:pt x="47" y="175"/>
                </a:lnTo>
                <a:lnTo>
                  <a:pt x="46" y="175"/>
                </a:lnTo>
                <a:lnTo>
                  <a:pt x="46" y="173"/>
                </a:lnTo>
                <a:lnTo>
                  <a:pt x="44" y="173"/>
                </a:lnTo>
                <a:lnTo>
                  <a:pt x="43" y="173"/>
                </a:lnTo>
                <a:lnTo>
                  <a:pt x="41" y="172"/>
                </a:lnTo>
                <a:lnTo>
                  <a:pt x="40" y="171"/>
                </a:lnTo>
                <a:lnTo>
                  <a:pt x="38" y="171"/>
                </a:lnTo>
                <a:lnTo>
                  <a:pt x="38" y="169"/>
                </a:lnTo>
                <a:lnTo>
                  <a:pt x="37" y="169"/>
                </a:lnTo>
                <a:lnTo>
                  <a:pt x="36" y="169"/>
                </a:lnTo>
                <a:lnTo>
                  <a:pt x="36" y="168"/>
                </a:lnTo>
                <a:lnTo>
                  <a:pt x="34" y="168"/>
                </a:lnTo>
                <a:lnTo>
                  <a:pt x="33" y="168"/>
                </a:lnTo>
                <a:lnTo>
                  <a:pt x="31" y="168"/>
                </a:lnTo>
                <a:lnTo>
                  <a:pt x="30" y="168"/>
                </a:lnTo>
                <a:lnTo>
                  <a:pt x="28" y="169"/>
                </a:lnTo>
                <a:lnTo>
                  <a:pt x="28" y="171"/>
                </a:lnTo>
                <a:lnTo>
                  <a:pt x="27" y="171"/>
                </a:lnTo>
                <a:lnTo>
                  <a:pt x="26" y="171"/>
                </a:lnTo>
                <a:lnTo>
                  <a:pt x="26" y="172"/>
                </a:lnTo>
                <a:lnTo>
                  <a:pt x="24" y="172"/>
                </a:lnTo>
                <a:lnTo>
                  <a:pt x="23" y="172"/>
                </a:lnTo>
                <a:lnTo>
                  <a:pt x="23" y="173"/>
                </a:lnTo>
                <a:lnTo>
                  <a:pt x="21" y="173"/>
                </a:lnTo>
                <a:lnTo>
                  <a:pt x="21" y="175"/>
                </a:lnTo>
                <a:lnTo>
                  <a:pt x="20" y="175"/>
                </a:lnTo>
                <a:lnTo>
                  <a:pt x="20" y="176"/>
                </a:lnTo>
                <a:lnTo>
                  <a:pt x="18" y="176"/>
                </a:lnTo>
                <a:lnTo>
                  <a:pt x="17" y="178"/>
                </a:lnTo>
                <a:lnTo>
                  <a:pt x="16" y="178"/>
                </a:lnTo>
                <a:lnTo>
                  <a:pt x="16" y="179"/>
                </a:lnTo>
                <a:lnTo>
                  <a:pt x="14" y="179"/>
                </a:lnTo>
                <a:lnTo>
                  <a:pt x="13" y="181"/>
                </a:lnTo>
                <a:lnTo>
                  <a:pt x="11" y="179"/>
                </a:lnTo>
                <a:lnTo>
                  <a:pt x="10" y="179"/>
                </a:lnTo>
                <a:lnTo>
                  <a:pt x="8" y="179"/>
                </a:lnTo>
                <a:lnTo>
                  <a:pt x="7" y="179"/>
                </a:lnTo>
                <a:lnTo>
                  <a:pt x="6" y="179"/>
                </a:lnTo>
                <a:lnTo>
                  <a:pt x="4" y="179"/>
                </a:lnTo>
                <a:lnTo>
                  <a:pt x="4" y="181"/>
                </a:lnTo>
                <a:lnTo>
                  <a:pt x="3" y="181"/>
                </a:lnTo>
                <a:lnTo>
                  <a:pt x="1" y="181"/>
                </a:lnTo>
                <a:lnTo>
                  <a:pt x="3" y="181"/>
                </a:lnTo>
                <a:lnTo>
                  <a:pt x="1" y="181"/>
                </a:lnTo>
                <a:lnTo>
                  <a:pt x="3" y="182"/>
                </a:lnTo>
                <a:lnTo>
                  <a:pt x="1" y="182"/>
                </a:lnTo>
                <a:lnTo>
                  <a:pt x="1" y="183"/>
                </a:lnTo>
                <a:lnTo>
                  <a:pt x="0" y="185"/>
                </a:lnTo>
                <a:lnTo>
                  <a:pt x="0" y="186"/>
                </a:lnTo>
                <a:lnTo>
                  <a:pt x="0" y="188"/>
                </a:lnTo>
                <a:lnTo>
                  <a:pt x="1" y="189"/>
                </a:lnTo>
                <a:lnTo>
                  <a:pt x="1" y="191"/>
                </a:lnTo>
                <a:lnTo>
                  <a:pt x="1" y="192"/>
                </a:lnTo>
                <a:lnTo>
                  <a:pt x="3" y="192"/>
                </a:lnTo>
                <a:lnTo>
                  <a:pt x="4" y="192"/>
                </a:lnTo>
                <a:lnTo>
                  <a:pt x="4" y="193"/>
                </a:lnTo>
                <a:lnTo>
                  <a:pt x="4" y="195"/>
                </a:lnTo>
                <a:lnTo>
                  <a:pt x="3" y="195"/>
                </a:lnTo>
                <a:lnTo>
                  <a:pt x="1" y="195"/>
                </a:lnTo>
                <a:lnTo>
                  <a:pt x="0" y="195"/>
                </a:lnTo>
                <a:lnTo>
                  <a:pt x="0" y="196"/>
                </a:lnTo>
                <a:lnTo>
                  <a:pt x="1" y="196"/>
                </a:lnTo>
                <a:lnTo>
                  <a:pt x="1" y="198"/>
                </a:lnTo>
                <a:lnTo>
                  <a:pt x="1" y="199"/>
                </a:lnTo>
                <a:lnTo>
                  <a:pt x="3" y="199"/>
                </a:lnTo>
                <a:lnTo>
                  <a:pt x="3" y="201"/>
                </a:lnTo>
                <a:lnTo>
                  <a:pt x="4" y="201"/>
                </a:lnTo>
                <a:lnTo>
                  <a:pt x="4" y="202"/>
                </a:lnTo>
                <a:lnTo>
                  <a:pt x="6" y="202"/>
                </a:lnTo>
                <a:lnTo>
                  <a:pt x="6" y="203"/>
                </a:lnTo>
                <a:lnTo>
                  <a:pt x="6" y="205"/>
                </a:lnTo>
                <a:lnTo>
                  <a:pt x="6" y="206"/>
                </a:lnTo>
                <a:lnTo>
                  <a:pt x="4" y="206"/>
                </a:lnTo>
                <a:lnTo>
                  <a:pt x="4" y="208"/>
                </a:lnTo>
                <a:lnTo>
                  <a:pt x="4" y="209"/>
                </a:lnTo>
                <a:lnTo>
                  <a:pt x="6" y="209"/>
                </a:lnTo>
                <a:lnTo>
                  <a:pt x="6" y="211"/>
                </a:lnTo>
                <a:lnTo>
                  <a:pt x="7" y="211"/>
                </a:lnTo>
                <a:lnTo>
                  <a:pt x="7" y="212"/>
                </a:lnTo>
                <a:lnTo>
                  <a:pt x="8" y="212"/>
                </a:lnTo>
                <a:lnTo>
                  <a:pt x="8" y="213"/>
                </a:lnTo>
                <a:lnTo>
                  <a:pt x="10" y="215"/>
                </a:lnTo>
                <a:lnTo>
                  <a:pt x="11" y="215"/>
                </a:lnTo>
                <a:lnTo>
                  <a:pt x="13" y="216"/>
                </a:lnTo>
                <a:lnTo>
                  <a:pt x="14" y="218"/>
                </a:lnTo>
                <a:lnTo>
                  <a:pt x="14" y="219"/>
                </a:lnTo>
                <a:lnTo>
                  <a:pt x="16" y="219"/>
                </a:lnTo>
                <a:lnTo>
                  <a:pt x="16" y="221"/>
                </a:lnTo>
                <a:lnTo>
                  <a:pt x="16" y="222"/>
                </a:lnTo>
                <a:lnTo>
                  <a:pt x="17" y="222"/>
                </a:lnTo>
                <a:lnTo>
                  <a:pt x="18" y="222"/>
                </a:lnTo>
                <a:lnTo>
                  <a:pt x="20" y="222"/>
                </a:lnTo>
                <a:lnTo>
                  <a:pt x="20" y="221"/>
                </a:lnTo>
                <a:lnTo>
                  <a:pt x="21" y="221"/>
                </a:lnTo>
                <a:lnTo>
                  <a:pt x="21" y="222"/>
                </a:lnTo>
                <a:lnTo>
                  <a:pt x="23" y="222"/>
                </a:lnTo>
                <a:lnTo>
                  <a:pt x="24" y="222"/>
                </a:lnTo>
                <a:lnTo>
                  <a:pt x="26" y="222"/>
                </a:lnTo>
                <a:lnTo>
                  <a:pt x="27" y="222"/>
                </a:lnTo>
                <a:lnTo>
                  <a:pt x="27" y="223"/>
                </a:lnTo>
                <a:lnTo>
                  <a:pt x="27" y="225"/>
                </a:lnTo>
                <a:lnTo>
                  <a:pt x="27" y="226"/>
                </a:lnTo>
                <a:lnTo>
                  <a:pt x="28" y="228"/>
                </a:lnTo>
                <a:lnTo>
                  <a:pt x="30" y="229"/>
                </a:lnTo>
                <a:lnTo>
                  <a:pt x="31" y="231"/>
                </a:lnTo>
                <a:lnTo>
                  <a:pt x="31" y="232"/>
                </a:lnTo>
                <a:lnTo>
                  <a:pt x="33" y="232"/>
                </a:lnTo>
                <a:lnTo>
                  <a:pt x="34" y="232"/>
                </a:lnTo>
                <a:lnTo>
                  <a:pt x="34" y="233"/>
                </a:lnTo>
                <a:lnTo>
                  <a:pt x="36" y="233"/>
                </a:lnTo>
                <a:lnTo>
                  <a:pt x="37" y="233"/>
                </a:lnTo>
                <a:lnTo>
                  <a:pt x="37" y="235"/>
                </a:lnTo>
                <a:lnTo>
                  <a:pt x="38" y="235"/>
                </a:lnTo>
                <a:lnTo>
                  <a:pt x="40" y="235"/>
                </a:lnTo>
                <a:lnTo>
                  <a:pt x="40" y="233"/>
                </a:lnTo>
                <a:lnTo>
                  <a:pt x="41" y="233"/>
                </a:lnTo>
                <a:lnTo>
                  <a:pt x="41" y="235"/>
                </a:lnTo>
                <a:lnTo>
                  <a:pt x="43" y="235"/>
                </a:lnTo>
                <a:lnTo>
                  <a:pt x="43" y="236"/>
                </a:lnTo>
                <a:lnTo>
                  <a:pt x="44" y="236"/>
                </a:lnTo>
                <a:lnTo>
                  <a:pt x="44" y="238"/>
                </a:lnTo>
                <a:lnTo>
                  <a:pt x="46" y="238"/>
                </a:lnTo>
                <a:lnTo>
                  <a:pt x="46" y="239"/>
                </a:lnTo>
                <a:lnTo>
                  <a:pt x="47" y="239"/>
                </a:lnTo>
                <a:lnTo>
                  <a:pt x="47" y="238"/>
                </a:lnTo>
                <a:lnTo>
                  <a:pt x="48" y="238"/>
                </a:lnTo>
                <a:lnTo>
                  <a:pt x="50" y="238"/>
                </a:lnTo>
                <a:lnTo>
                  <a:pt x="51" y="239"/>
                </a:lnTo>
                <a:lnTo>
                  <a:pt x="51" y="241"/>
                </a:lnTo>
                <a:lnTo>
                  <a:pt x="51" y="242"/>
                </a:lnTo>
                <a:lnTo>
                  <a:pt x="51" y="244"/>
                </a:lnTo>
                <a:lnTo>
                  <a:pt x="53" y="244"/>
                </a:lnTo>
                <a:lnTo>
                  <a:pt x="53" y="245"/>
                </a:lnTo>
                <a:lnTo>
                  <a:pt x="53" y="246"/>
                </a:lnTo>
                <a:lnTo>
                  <a:pt x="54" y="246"/>
                </a:lnTo>
                <a:lnTo>
                  <a:pt x="54" y="248"/>
                </a:lnTo>
                <a:lnTo>
                  <a:pt x="53" y="248"/>
                </a:lnTo>
                <a:lnTo>
                  <a:pt x="53" y="249"/>
                </a:lnTo>
                <a:lnTo>
                  <a:pt x="53" y="251"/>
                </a:lnTo>
                <a:lnTo>
                  <a:pt x="53" y="252"/>
                </a:lnTo>
                <a:lnTo>
                  <a:pt x="51" y="252"/>
                </a:lnTo>
                <a:lnTo>
                  <a:pt x="50" y="254"/>
                </a:lnTo>
                <a:lnTo>
                  <a:pt x="48" y="254"/>
                </a:lnTo>
                <a:lnTo>
                  <a:pt x="48" y="255"/>
                </a:lnTo>
                <a:lnTo>
                  <a:pt x="48" y="256"/>
                </a:lnTo>
                <a:lnTo>
                  <a:pt x="47" y="256"/>
                </a:lnTo>
                <a:lnTo>
                  <a:pt x="46" y="256"/>
                </a:lnTo>
                <a:lnTo>
                  <a:pt x="44" y="256"/>
                </a:lnTo>
                <a:lnTo>
                  <a:pt x="44" y="258"/>
                </a:lnTo>
                <a:lnTo>
                  <a:pt x="43" y="258"/>
                </a:lnTo>
                <a:lnTo>
                  <a:pt x="43" y="259"/>
                </a:lnTo>
                <a:lnTo>
                  <a:pt x="43" y="261"/>
                </a:lnTo>
                <a:lnTo>
                  <a:pt x="41" y="262"/>
                </a:lnTo>
                <a:lnTo>
                  <a:pt x="41" y="264"/>
                </a:lnTo>
                <a:lnTo>
                  <a:pt x="40" y="264"/>
                </a:lnTo>
                <a:lnTo>
                  <a:pt x="38" y="264"/>
                </a:lnTo>
                <a:lnTo>
                  <a:pt x="38" y="265"/>
                </a:lnTo>
                <a:lnTo>
                  <a:pt x="37" y="265"/>
                </a:lnTo>
                <a:lnTo>
                  <a:pt x="36" y="265"/>
                </a:lnTo>
                <a:lnTo>
                  <a:pt x="36" y="266"/>
                </a:lnTo>
                <a:lnTo>
                  <a:pt x="34" y="266"/>
                </a:lnTo>
                <a:lnTo>
                  <a:pt x="33" y="268"/>
                </a:lnTo>
                <a:lnTo>
                  <a:pt x="31" y="269"/>
                </a:lnTo>
                <a:lnTo>
                  <a:pt x="31" y="271"/>
                </a:lnTo>
                <a:lnTo>
                  <a:pt x="31" y="272"/>
                </a:lnTo>
                <a:lnTo>
                  <a:pt x="30" y="272"/>
                </a:lnTo>
                <a:lnTo>
                  <a:pt x="28" y="274"/>
                </a:lnTo>
                <a:lnTo>
                  <a:pt x="27" y="274"/>
                </a:lnTo>
                <a:lnTo>
                  <a:pt x="26" y="274"/>
                </a:lnTo>
                <a:lnTo>
                  <a:pt x="24" y="274"/>
                </a:lnTo>
                <a:lnTo>
                  <a:pt x="24" y="275"/>
                </a:lnTo>
                <a:lnTo>
                  <a:pt x="24" y="276"/>
                </a:lnTo>
                <a:lnTo>
                  <a:pt x="24" y="278"/>
                </a:lnTo>
                <a:lnTo>
                  <a:pt x="24" y="279"/>
                </a:lnTo>
                <a:lnTo>
                  <a:pt x="23" y="279"/>
                </a:lnTo>
                <a:lnTo>
                  <a:pt x="21" y="279"/>
                </a:lnTo>
                <a:lnTo>
                  <a:pt x="21" y="281"/>
                </a:lnTo>
                <a:lnTo>
                  <a:pt x="20" y="281"/>
                </a:lnTo>
                <a:lnTo>
                  <a:pt x="20" y="282"/>
                </a:lnTo>
                <a:lnTo>
                  <a:pt x="18" y="282"/>
                </a:lnTo>
                <a:lnTo>
                  <a:pt x="17" y="284"/>
                </a:lnTo>
                <a:lnTo>
                  <a:pt x="17" y="285"/>
                </a:lnTo>
                <a:lnTo>
                  <a:pt x="17" y="286"/>
                </a:lnTo>
                <a:lnTo>
                  <a:pt x="16" y="286"/>
                </a:lnTo>
                <a:lnTo>
                  <a:pt x="17" y="288"/>
                </a:lnTo>
                <a:lnTo>
                  <a:pt x="18" y="288"/>
                </a:lnTo>
                <a:lnTo>
                  <a:pt x="20" y="288"/>
                </a:lnTo>
                <a:lnTo>
                  <a:pt x="21" y="288"/>
                </a:lnTo>
                <a:lnTo>
                  <a:pt x="21" y="289"/>
                </a:lnTo>
                <a:lnTo>
                  <a:pt x="21" y="291"/>
                </a:lnTo>
                <a:lnTo>
                  <a:pt x="23" y="292"/>
                </a:lnTo>
                <a:lnTo>
                  <a:pt x="24" y="292"/>
                </a:lnTo>
                <a:lnTo>
                  <a:pt x="26" y="292"/>
                </a:lnTo>
                <a:lnTo>
                  <a:pt x="26" y="294"/>
                </a:lnTo>
                <a:lnTo>
                  <a:pt x="27" y="294"/>
                </a:lnTo>
                <a:lnTo>
                  <a:pt x="27" y="295"/>
                </a:lnTo>
                <a:lnTo>
                  <a:pt x="27" y="296"/>
                </a:lnTo>
                <a:lnTo>
                  <a:pt x="28" y="296"/>
                </a:lnTo>
                <a:lnTo>
                  <a:pt x="28" y="298"/>
                </a:lnTo>
                <a:lnTo>
                  <a:pt x="28" y="299"/>
                </a:lnTo>
                <a:lnTo>
                  <a:pt x="30" y="301"/>
                </a:lnTo>
                <a:lnTo>
                  <a:pt x="31" y="301"/>
                </a:lnTo>
                <a:lnTo>
                  <a:pt x="31" y="302"/>
                </a:lnTo>
                <a:lnTo>
                  <a:pt x="33" y="304"/>
                </a:lnTo>
                <a:lnTo>
                  <a:pt x="31" y="304"/>
                </a:lnTo>
                <a:lnTo>
                  <a:pt x="31" y="305"/>
                </a:lnTo>
                <a:lnTo>
                  <a:pt x="31" y="306"/>
                </a:lnTo>
                <a:lnTo>
                  <a:pt x="30" y="306"/>
                </a:lnTo>
                <a:lnTo>
                  <a:pt x="31" y="306"/>
                </a:lnTo>
                <a:lnTo>
                  <a:pt x="31" y="308"/>
                </a:lnTo>
                <a:lnTo>
                  <a:pt x="30" y="308"/>
                </a:lnTo>
                <a:lnTo>
                  <a:pt x="28" y="308"/>
                </a:lnTo>
                <a:lnTo>
                  <a:pt x="28" y="309"/>
                </a:lnTo>
                <a:lnTo>
                  <a:pt x="27" y="311"/>
                </a:lnTo>
                <a:lnTo>
                  <a:pt x="26" y="311"/>
                </a:lnTo>
                <a:lnTo>
                  <a:pt x="26" y="312"/>
                </a:lnTo>
                <a:lnTo>
                  <a:pt x="24" y="312"/>
                </a:lnTo>
                <a:lnTo>
                  <a:pt x="24" y="314"/>
                </a:lnTo>
                <a:lnTo>
                  <a:pt x="23" y="314"/>
                </a:lnTo>
                <a:lnTo>
                  <a:pt x="24" y="314"/>
                </a:lnTo>
                <a:lnTo>
                  <a:pt x="24" y="315"/>
                </a:lnTo>
                <a:lnTo>
                  <a:pt x="24" y="316"/>
                </a:lnTo>
                <a:lnTo>
                  <a:pt x="26" y="316"/>
                </a:lnTo>
                <a:lnTo>
                  <a:pt x="26" y="315"/>
                </a:lnTo>
                <a:lnTo>
                  <a:pt x="27" y="315"/>
                </a:lnTo>
                <a:lnTo>
                  <a:pt x="28" y="315"/>
                </a:lnTo>
                <a:lnTo>
                  <a:pt x="30" y="315"/>
                </a:lnTo>
                <a:lnTo>
                  <a:pt x="31" y="315"/>
                </a:lnTo>
                <a:lnTo>
                  <a:pt x="31" y="316"/>
                </a:lnTo>
                <a:lnTo>
                  <a:pt x="33" y="316"/>
                </a:lnTo>
                <a:lnTo>
                  <a:pt x="34" y="318"/>
                </a:lnTo>
                <a:lnTo>
                  <a:pt x="34" y="319"/>
                </a:lnTo>
                <a:lnTo>
                  <a:pt x="34" y="321"/>
                </a:lnTo>
                <a:lnTo>
                  <a:pt x="36" y="321"/>
                </a:lnTo>
                <a:lnTo>
                  <a:pt x="36" y="322"/>
                </a:lnTo>
                <a:lnTo>
                  <a:pt x="37" y="324"/>
                </a:lnTo>
                <a:lnTo>
                  <a:pt x="36" y="324"/>
                </a:lnTo>
                <a:lnTo>
                  <a:pt x="36" y="325"/>
                </a:lnTo>
                <a:lnTo>
                  <a:pt x="36" y="326"/>
                </a:lnTo>
                <a:lnTo>
                  <a:pt x="34" y="326"/>
                </a:lnTo>
                <a:lnTo>
                  <a:pt x="34" y="328"/>
                </a:lnTo>
                <a:lnTo>
                  <a:pt x="34" y="329"/>
                </a:lnTo>
                <a:lnTo>
                  <a:pt x="33" y="329"/>
                </a:lnTo>
                <a:lnTo>
                  <a:pt x="33" y="331"/>
                </a:lnTo>
                <a:lnTo>
                  <a:pt x="31" y="331"/>
                </a:lnTo>
                <a:lnTo>
                  <a:pt x="30" y="331"/>
                </a:lnTo>
                <a:lnTo>
                  <a:pt x="31" y="332"/>
                </a:lnTo>
                <a:lnTo>
                  <a:pt x="33" y="332"/>
                </a:lnTo>
                <a:lnTo>
                  <a:pt x="34" y="332"/>
                </a:lnTo>
                <a:lnTo>
                  <a:pt x="36" y="332"/>
                </a:lnTo>
                <a:lnTo>
                  <a:pt x="37" y="332"/>
                </a:lnTo>
                <a:lnTo>
                  <a:pt x="38" y="332"/>
                </a:lnTo>
                <a:lnTo>
                  <a:pt x="38" y="334"/>
                </a:lnTo>
                <a:lnTo>
                  <a:pt x="37" y="335"/>
                </a:lnTo>
                <a:lnTo>
                  <a:pt x="36" y="335"/>
                </a:lnTo>
                <a:lnTo>
                  <a:pt x="36" y="336"/>
                </a:lnTo>
                <a:lnTo>
                  <a:pt x="36" y="338"/>
                </a:lnTo>
                <a:lnTo>
                  <a:pt x="36" y="339"/>
                </a:lnTo>
                <a:lnTo>
                  <a:pt x="37" y="339"/>
                </a:lnTo>
                <a:lnTo>
                  <a:pt x="37" y="341"/>
                </a:lnTo>
                <a:lnTo>
                  <a:pt x="36" y="341"/>
                </a:lnTo>
                <a:lnTo>
                  <a:pt x="37" y="342"/>
                </a:lnTo>
                <a:lnTo>
                  <a:pt x="36" y="344"/>
                </a:lnTo>
                <a:lnTo>
                  <a:pt x="36" y="345"/>
                </a:lnTo>
                <a:lnTo>
                  <a:pt x="36" y="346"/>
                </a:lnTo>
                <a:lnTo>
                  <a:pt x="36" y="348"/>
                </a:lnTo>
                <a:lnTo>
                  <a:pt x="36" y="349"/>
                </a:lnTo>
                <a:lnTo>
                  <a:pt x="34" y="349"/>
                </a:lnTo>
                <a:lnTo>
                  <a:pt x="34" y="351"/>
                </a:lnTo>
                <a:lnTo>
                  <a:pt x="34" y="352"/>
                </a:lnTo>
                <a:lnTo>
                  <a:pt x="34" y="354"/>
                </a:lnTo>
                <a:lnTo>
                  <a:pt x="33" y="355"/>
                </a:lnTo>
                <a:lnTo>
                  <a:pt x="33" y="356"/>
                </a:lnTo>
                <a:lnTo>
                  <a:pt x="31" y="358"/>
                </a:lnTo>
                <a:lnTo>
                  <a:pt x="31" y="359"/>
                </a:lnTo>
                <a:lnTo>
                  <a:pt x="31" y="361"/>
                </a:lnTo>
                <a:lnTo>
                  <a:pt x="30" y="362"/>
                </a:lnTo>
                <a:lnTo>
                  <a:pt x="31" y="364"/>
                </a:lnTo>
                <a:lnTo>
                  <a:pt x="33" y="364"/>
                </a:lnTo>
                <a:lnTo>
                  <a:pt x="33" y="365"/>
                </a:lnTo>
                <a:lnTo>
                  <a:pt x="33" y="366"/>
                </a:lnTo>
                <a:lnTo>
                  <a:pt x="33" y="368"/>
                </a:lnTo>
                <a:lnTo>
                  <a:pt x="33" y="369"/>
                </a:lnTo>
                <a:lnTo>
                  <a:pt x="31" y="369"/>
                </a:lnTo>
                <a:lnTo>
                  <a:pt x="31" y="371"/>
                </a:lnTo>
                <a:lnTo>
                  <a:pt x="30" y="371"/>
                </a:lnTo>
                <a:lnTo>
                  <a:pt x="30" y="372"/>
                </a:lnTo>
                <a:lnTo>
                  <a:pt x="28" y="372"/>
                </a:lnTo>
                <a:lnTo>
                  <a:pt x="27" y="372"/>
                </a:lnTo>
                <a:lnTo>
                  <a:pt x="26" y="372"/>
                </a:lnTo>
                <a:lnTo>
                  <a:pt x="24" y="372"/>
                </a:lnTo>
                <a:lnTo>
                  <a:pt x="24" y="374"/>
                </a:lnTo>
                <a:lnTo>
                  <a:pt x="24" y="375"/>
                </a:lnTo>
                <a:lnTo>
                  <a:pt x="23" y="375"/>
                </a:lnTo>
                <a:lnTo>
                  <a:pt x="24" y="377"/>
                </a:lnTo>
                <a:lnTo>
                  <a:pt x="23" y="377"/>
                </a:lnTo>
                <a:lnTo>
                  <a:pt x="23" y="378"/>
                </a:lnTo>
                <a:lnTo>
                  <a:pt x="21" y="378"/>
                </a:lnTo>
                <a:lnTo>
                  <a:pt x="21" y="379"/>
                </a:lnTo>
                <a:lnTo>
                  <a:pt x="23" y="381"/>
                </a:lnTo>
                <a:lnTo>
                  <a:pt x="24" y="381"/>
                </a:lnTo>
                <a:lnTo>
                  <a:pt x="24" y="382"/>
                </a:lnTo>
                <a:lnTo>
                  <a:pt x="24" y="384"/>
                </a:lnTo>
                <a:lnTo>
                  <a:pt x="24" y="385"/>
                </a:lnTo>
                <a:lnTo>
                  <a:pt x="24" y="387"/>
                </a:lnTo>
                <a:lnTo>
                  <a:pt x="24" y="388"/>
                </a:lnTo>
                <a:lnTo>
                  <a:pt x="26" y="389"/>
                </a:lnTo>
                <a:lnTo>
                  <a:pt x="24" y="389"/>
                </a:lnTo>
                <a:lnTo>
                  <a:pt x="26" y="389"/>
                </a:lnTo>
                <a:lnTo>
                  <a:pt x="26" y="391"/>
                </a:lnTo>
                <a:lnTo>
                  <a:pt x="27" y="391"/>
                </a:lnTo>
                <a:lnTo>
                  <a:pt x="27" y="392"/>
                </a:lnTo>
                <a:lnTo>
                  <a:pt x="27" y="394"/>
                </a:lnTo>
                <a:lnTo>
                  <a:pt x="27" y="395"/>
                </a:lnTo>
                <a:lnTo>
                  <a:pt x="26" y="397"/>
                </a:lnTo>
                <a:lnTo>
                  <a:pt x="26" y="398"/>
                </a:lnTo>
                <a:lnTo>
                  <a:pt x="26" y="399"/>
                </a:lnTo>
                <a:lnTo>
                  <a:pt x="26" y="401"/>
                </a:lnTo>
                <a:lnTo>
                  <a:pt x="26" y="402"/>
                </a:lnTo>
                <a:lnTo>
                  <a:pt x="24" y="402"/>
                </a:lnTo>
                <a:lnTo>
                  <a:pt x="24" y="404"/>
                </a:lnTo>
                <a:lnTo>
                  <a:pt x="24" y="405"/>
                </a:lnTo>
                <a:lnTo>
                  <a:pt x="24" y="407"/>
                </a:lnTo>
                <a:lnTo>
                  <a:pt x="23" y="407"/>
                </a:lnTo>
                <a:lnTo>
                  <a:pt x="23" y="408"/>
                </a:lnTo>
                <a:lnTo>
                  <a:pt x="23" y="409"/>
                </a:lnTo>
                <a:lnTo>
                  <a:pt x="21" y="409"/>
                </a:lnTo>
                <a:lnTo>
                  <a:pt x="21" y="411"/>
                </a:lnTo>
                <a:lnTo>
                  <a:pt x="20" y="412"/>
                </a:lnTo>
                <a:lnTo>
                  <a:pt x="18" y="412"/>
                </a:lnTo>
                <a:lnTo>
                  <a:pt x="17" y="414"/>
                </a:lnTo>
                <a:lnTo>
                  <a:pt x="18" y="415"/>
                </a:lnTo>
                <a:lnTo>
                  <a:pt x="18" y="417"/>
                </a:lnTo>
                <a:lnTo>
                  <a:pt x="20" y="417"/>
                </a:lnTo>
                <a:lnTo>
                  <a:pt x="20" y="418"/>
                </a:lnTo>
                <a:lnTo>
                  <a:pt x="18" y="419"/>
                </a:lnTo>
                <a:lnTo>
                  <a:pt x="17" y="419"/>
                </a:lnTo>
                <a:lnTo>
                  <a:pt x="17" y="421"/>
                </a:lnTo>
                <a:lnTo>
                  <a:pt x="17" y="422"/>
                </a:lnTo>
                <a:lnTo>
                  <a:pt x="17" y="424"/>
                </a:lnTo>
                <a:lnTo>
                  <a:pt x="16" y="424"/>
                </a:lnTo>
                <a:lnTo>
                  <a:pt x="16" y="425"/>
                </a:lnTo>
                <a:lnTo>
                  <a:pt x="16" y="427"/>
                </a:lnTo>
                <a:lnTo>
                  <a:pt x="16" y="428"/>
                </a:lnTo>
                <a:lnTo>
                  <a:pt x="16" y="429"/>
                </a:lnTo>
                <a:lnTo>
                  <a:pt x="16" y="431"/>
                </a:lnTo>
                <a:lnTo>
                  <a:pt x="16" y="432"/>
                </a:lnTo>
                <a:lnTo>
                  <a:pt x="14" y="432"/>
                </a:lnTo>
              </a:path>
            </a:pathLst>
          </a:custGeom>
          <a:solidFill>
            <a:schemeClr val="bg1"/>
          </a:solidFill>
          <a:ln w="3175" cmpd="sng">
            <a:solidFill>
              <a:srgbClr val="808080"/>
            </a:solidFill>
            <a:prstDash val="solid"/>
            <a:round/>
            <a:headEnd/>
            <a:tailEnd/>
          </a:ln>
        </p:spPr>
        <p:txBody>
          <a:bodyPr/>
          <a:lstStyle/>
          <a:p>
            <a:endParaRPr lang="en-US"/>
          </a:p>
        </p:txBody>
      </p:sp>
      <p:sp>
        <p:nvSpPr>
          <p:cNvPr id="14758" name="Freeform 1022"/>
          <p:cNvSpPr>
            <a:spLocks/>
          </p:cNvSpPr>
          <p:nvPr/>
        </p:nvSpPr>
        <p:spPr bwMode="auto">
          <a:xfrm>
            <a:off x="3559175" y="3470275"/>
            <a:ext cx="277813" cy="139700"/>
          </a:xfrm>
          <a:custGeom>
            <a:avLst/>
            <a:gdLst>
              <a:gd name="T0" fmla="*/ 227 w 234"/>
              <a:gd name="T1" fmla="*/ 128 h 164"/>
              <a:gd name="T2" fmla="*/ 223 w 234"/>
              <a:gd name="T3" fmla="*/ 127 h 164"/>
              <a:gd name="T4" fmla="*/ 219 w 234"/>
              <a:gd name="T5" fmla="*/ 121 h 164"/>
              <a:gd name="T6" fmla="*/ 213 w 234"/>
              <a:gd name="T7" fmla="*/ 118 h 164"/>
              <a:gd name="T8" fmla="*/ 207 w 234"/>
              <a:gd name="T9" fmla="*/ 114 h 164"/>
              <a:gd name="T10" fmla="*/ 200 w 234"/>
              <a:gd name="T11" fmla="*/ 114 h 164"/>
              <a:gd name="T12" fmla="*/ 196 w 234"/>
              <a:gd name="T13" fmla="*/ 118 h 164"/>
              <a:gd name="T14" fmla="*/ 196 w 234"/>
              <a:gd name="T15" fmla="*/ 125 h 164"/>
              <a:gd name="T16" fmla="*/ 196 w 234"/>
              <a:gd name="T17" fmla="*/ 131 h 164"/>
              <a:gd name="T18" fmla="*/ 196 w 234"/>
              <a:gd name="T19" fmla="*/ 138 h 164"/>
              <a:gd name="T20" fmla="*/ 199 w 234"/>
              <a:gd name="T21" fmla="*/ 147 h 164"/>
              <a:gd name="T22" fmla="*/ 200 w 234"/>
              <a:gd name="T23" fmla="*/ 154 h 164"/>
              <a:gd name="T24" fmla="*/ 191 w 234"/>
              <a:gd name="T25" fmla="*/ 158 h 164"/>
              <a:gd name="T26" fmla="*/ 184 w 234"/>
              <a:gd name="T27" fmla="*/ 160 h 164"/>
              <a:gd name="T28" fmla="*/ 177 w 234"/>
              <a:gd name="T29" fmla="*/ 163 h 164"/>
              <a:gd name="T30" fmla="*/ 169 w 234"/>
              <a:gd name="T31" fmla="*/ 163 h 164"/>
              <a:gd name="T32" fmla="*/ 166 w 234"/>
              <a:gd name="T33" fmla="*/ 157 h 164"/>
              <a:gd name="T34" fmla="*/ 159 w 234"/>
              <a:gd name="T35" fmla="*/ 155 h 164"/>
              <a:gd name="T36" fmla="*/ 153 w 234"/>
              <a:gd name="T37" fmla="*/ 148 h 164"/>
              <a:gd name="T38" fmla="*/ 149 w 234"/>
              <a:gd name="T39" fmla="*/ 144 h 164"/>
              <a:gd name="T40" fmla="*/ 141 w 234"/>
              <a:gd name="T41" fmla="*/ 143 h 164"/>
              <a:gd name="T42" fmla="*/ 133 w 234"/>
              <a:gd name="T43" fmla="*/ 140 h 164"/>
              <a:gd name="T44" fmla="*/ 126 w 234"/>
              <a:gd name="T45" fmla="*/ 141 h 164"/>
              <a:gd name="T46" fmla="*/ 120 w 234"/>
              <a:gd name="T47" fmla="*/ 135 h 164"/>
              <a:gd name="T48" fmla="*/ 114 w 234"/>
              <a:gd name="T49" fmla="*/ 131 h 164"/>
              <a:gd name="T50" fmla="*/ 111 w 234"/>
              <a:gd name="T51" fmla="*/ 124 h 164"/>
              <a:gd name="T52" fmla="*/ 110 w 234"/>
              <a:gd name="T53" fmla="*/ 115 h 164"/>
              <a:gd name="T54" fmla="*/ 116 w 234"/>
              <a:gd name="T55" fmla="*/ 111 h 164"/>
              <a:gd name="T56" fmla="*/ 119 w 234"/>
              <a:gd name="T57" fmla="*/ 107 h 164"/>
              <a:gd name="T58" fmla="*/ 121 w 234"/>
              <a:gd name="T59" fmla="*/ 103 h 164"/>
              <a:gd name="T60" fmla="*/ 126 w 234"/>
              <a:gd name="T61" fmla="*/ 97 h 164"/>
              <a:gd name="T62" fmla="*/ 129 w 234"/>
              <a:gd name="T63" fmla="*/ 90 h 164"/>
              <a:gd name="T64" fmla="*/ 130 w 234"/>
              <a:gd name="T65" fmla="*/ 83 h 164"/>
              <a:gd name="T66" fmla="*/ 130 w 234"/>
              <a:gd name="T67" fmla="*/ 75 h 164"/>
              <a:gd name="T68" fmla="*/ 127 w 234"/>
              <a:gd name="T69" fmla="*/ 70 h 164"/>
              <a:gd name="T70" fmla="*/ 121 w 234"/>
              <a:gd name="T71" fmla="*/ 65 h 164"/>
              <a:gd name="T72" fmla="*/ 113 w 234"/>
              <a:gd name="T73" fmla="*/ 63 h 164"/>
              <a:gd name="T74" fmla="*/ 109 w 234"/>
              <a:gd name="T75" fmla="*/ 58 h 164"/>
              <a:gd name="T76" fmla="*/ 103 w 234"/>
              <a:gd name="T77" fmla="*/ 54 h 164"/>
              <a:gd name="T78" fmla="*/ 100 w 234"/>
              <a:gd name="T79" fmla="*/ 48 h 164"/>
              <a:gd name="T80" fmla="*/ 94 w 234"/>
              <a:gd name="T81" fmla="*/ 45 h 164"/>
              <a:gd name="T82" fmla="*/ 86 w 234"/>
              <a:gd name="T83" fmla="*/ 48 h 164"/>
              <a:gd name="T84" fmla="*/ 78 w 234"/>
              <a:gd name="T85" fmla="*/ 51 h 164"/>
              <a:gd name="T86" fmla="*/ 73 w 234"/>
              <a:gd name="T87" fmla="*/ 47 h 164"/>
              <a:gd name="T88" fmla="*/ 64 w 234"/>
              <a:gd name="T89" fmla="*/ 47 h 164"/>
              <a:gd name="T90" fmla="*/ 58 w 234"/>
              <a:gd name="T91" fmla="*/ 47 h 164"/>
              <a:gd name="T92" fmla="*/ 51 w 234"/>
              <a:gd name="T93" fmla="*/ 44 h 164"/>
              <a:gd name="T94" fmla="*/ 46 w 234"/>
              <a:gd name="T95" fmla="*/ 45 h 164"/>
              <a:gd name="T96" fmla="*/ 37 w 234"/>
              <a:gd name="T97" fmla="*/ 42 h 164"/>
              <a:gd name="T98" fmla="*/ 30 w 234"/>
              <a:gd name="T99" fmla="*/ 40 h 164"/>
              <a:gd name="T100" fmla="*/ 26 w 234"/>
              <a:gd name="T101" fmla="*/ 35 h 164"/>
              <a:gd name="T102" fmla="*/ 18 w 234"/>
              <a:gd name="T103" fmla="*/ 37 h 164"/>
              <a:gd name="T104" fmla="*/ 13 w 234"/>
              <a:gd name="T105" fmla="*/ 35 h 164"/>
              <a:gd name="T106" fmla="*/ 14 w 234"/>
              <a:gd name="T107" fmla="*/ 30 h 164"/>
              <a:gd name="T108" fmla="*/ 13 w 234"/>
              <a:gd name="T109" fmla="*/ 22 h 164"/>
              <a:gd name="T110" fmla="*/ 11 w 234"/>
              <a:gd name="T111" fmla="*/ 18 h 164"/>
              <a:gd name="T112" fmla="*/ 10 w 234"/>
              <a:gd name="T113" fmla="*/ 11 h 164"/>
              <a:gd name="T114" fmla="*/ 11 w 234"/>
              <a:gd name="T115" fmla="*/ 4 h 164"/>
              <a:gd name="T116" fmla="*/ 8 w 234"/>
              <a:gd name="T117" fmla="*/ 2 h 164"/>
              <a:gd name="T118" fmla="*/ 1 w 234"/>
              <a:gd name="T119" fmla="*/ 4 h 16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34"/>
              <a:gd name="T181" fmla="*/ 0 h 164"/>
              <a:gd name="T182" fmla="*/ 234 w 234"/>
              <a:gd name="T183" fmla="*/ 164 h 16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34" h="164">
                <a:moveTo>
                  <a:pt x="234" y="127"/>
                </a:moveTo>
                <a:lnTo>
                  <a:pt x="233" y="127"/>
                </a:lnTo>
                <a:lnTo>
                  <a:pt x="231" y="127"/>
                </a:lnTo>
                <a:lnTo>
                  <a:pt x="230" y="127"/>
                </a:lnTo>
                <a:lnTo>
                  <a:pt x="229" y="128"/>
                </a:lnTo>
                <a:lnTo>
                  <a:pt x="227" y="128"/>
                </a:lnTo>
                <a:lnTo>
                  <a:pt x="227" y="127"/>
                </a:lnTo>
                <a:lnTo>
                  <a:pt x="227" y="128"/>
                </a:lnTo>
                <a:lnTo>
                  <a:pt x="226" y="128"/>
                </a:lnTo>
                <a:lnTo>
                  <a:pt x="226" y="127"/>
                </a:lnTo>
                <a:lnTo>
                  <a:pt x="224" y="127"/>
                </a:lnTo>
                <a:lnTo>
                  <a:pt x="223" y="127"/>
                </a:lnTo>
                <a:lnTo>
                  <a:pt x="221" y="125"/>
                </a:lnTo>
                <a:lnTo>
                  <a:pt x="221" y="124"/>
                </a:lnTo>
                <a:lnTo>
                  <a:pt x="220" y="124"/>
                </a:lnTo>
                <a:lnTo>
                  <a:pt x="220" y="123"/>
                </a:lnTo>
                <a:lnTo>
                  <a:pt x="219" y="123"/>
                </a:lnTo>
                <a:lnTo>
                  <a:pt x="219" y="121"/>
                </a:lnTo>
                <a:lnTo>
                  <a:pt x="217" y="121"/>
                </a:lnTo>
                <a:lnTo>
                  <a:pt x="216" y="123"/>
                </a:lnTo>
                <a:lnTo>
                  <a:pt x="214" y="123"/>
                </a:lnTo>
                <a:lnTo>
                  <a:pt x="214" y="121"/>
                </a:lnTo>
                <a:lnTo>
                  <a:pt x="214" y="120"/>
                </a:lnTo>
                <a:lnTo>
                  <a:pt x="213" y="118"/>
                </a:lnTo>
                <a:lnTo>
                  <a:pt x="211" y="117"/>
                </a:lnTo>
                <a:lnTo>
                  <a:pt x="211" y="115"/>
                </a:lnTo>
                <a:lnTo>
                  <a:pt x="210" y="115"/>
                </a:lnTo>
                <a:lnTo>
                  <a:pt x="209" y="115"/>
                </a:lnTo>
                <a:lnTo>
                  <a:pt x="209" y="114"/>
                </a:lnTo>
                <a:lnTo>
                  <a:pt x="207" y="114"/>
                </a:lnTo>
                <a:lnTo>
                  <a:pt x="206" y="114"/>
                </a:lnTo>
                <a:lnTo>
                  <a:pt x="204" y="113"/>
                </a:lnTo>
                <a:lnTo>
                  <a:pt x="204" y="114"/>
                </a:lnTo>
                <a:lnTo>
                  <a:pt x="203" y="114"/>
                </a:lnTo>
                <a:lnTo>
                  <a:pt x="201" y="114"/>
                </a:lnTo>
                <a:lnTo>
                  <a:pt x="200" y="114"/>
                </a:lnTo>
                <a:lnTo>
                  <a:pt x="200" y="115"/>
                </a:lnTo>
                <a:lnTo>
                  <a:pt x="199" y="115"/>
                </a:lnTo>
                <a:lnTo>
                  <a:pt x="199" y="117"/>
                </a:lnTo>
                <a:lnTo>
                  <a:pt x="197" y="117"/>
                </a:lnTo>
                <a:lnTo>
                  <a:pt x="197" y="118"/>
                </a:lnTo>
                <a:lnTo>
                  <a:pt x="196" y="118"/>
                </a:lnTo>
                <a:lnTo>
                  <a:pt x="196" y="120"/>
                </a:lnTo>
                <a:lnTo>
                  <a:pt x="196" y="121"/>
                </a:lnTo>
                <a:lnTo>
                  <a:pt x="194" y="121"/>
                </a:lnTo>
                <a:lnTo>
                  <a:pt x="196" y="123"/>
                </a:lnTo>
                <a:lnTo>
                  <a:pt x="196" y="124"/>
                </a:lnTo>
                <a:lnTo>
                  <a:pt x="196" y="125"/>
                </a:lnTo>
                <a:lnTo>
                  <a:pt x="196" y="127"/>
                </a:lnTo>
                <a:lnTo>
                  <a:pt x="196" y="128"/>
                </a:lnTo>
                <a:lnTo>
                  <a:pt x="197" y="128"/>
                </a:lnTo>
                <a:lnTo>
                  <a:pt x="197" y="130"/>
                </a:lnTo>
                <a:lnTo>
                  <a:pt x="196" y="130"/>
                </a:lnTo>
                <a:lnTo>
                  <a:pt x="196" y="131"/>
                </a:lnTo>
                <a:lnTo>
                  <a:pt x="196" y="133"/>
                </a:lnTo>
                <a:lnTo>
                  <a:pt x="196" y="134"/>
                </a:lnTo>
                <a:lnTo>
                  <a:pt x="196" y="135"/>
                </a:lnTo>
                <a:lnTo>
                  <a:pt x="197" y="137"/>
                </a:lnTo>
                <a:lnTo>
                  <a:pt x="197" y="138"/>
                </a:lnTo>
                <a:lnTo>
                  <a:pt x="196" y="138"/>
                </a:lnTo>
                <a:lnTo>
                  <a:pt x="196" y="140"/>
                </a:lnTo>
                <a:lnTo>
                  <a:pt x="196" y="141"/>
                </a:lnTo>
                <a:lnTo>
                  <a:pt x="197" y="143"/>
                </a:lnTo>
                <a:lnTo>
                  <a:pt x="199" y="144"/>
                </a:lnTo>
                <a:lnTo>
                  <a:pt x="199" y="145"/>
                </a:lnTo>
                <a:lnTo>
                  <a:pt x="199" y="147"/>
                </a:lnTo>
                <a:lnTo>
                  <a:pt x="200" y="147"/>
                </a:lnTo>
                <a:lnTo>
                  <a:pt x="200" y="148"/>
                </a:lnTo>
                <a:lnTo>
                  <a:pt x="200" y="150"/>
                </a:lnTo>
                <a:lnTo>
                  <a:pt x="200" y="151"/>
                </a:lnTo>
                <a:lnTo>
                  <a:pt x="200" y="153"/>
                </a:lnTo>
                <a:lnTo>
                  <a:pt x="200" y="154"/>
                </a:lnTo>
                <a:lnTo>
                  <a:pt x="199" y="155"/>
                </a:lnTo>
                <a:lnTo>
                  <a:pt x="197" y="157"/>
                </a:lnTo>
                <a:lnTo>
                  <a:pt x="196" y="158"/>
                </a:lnTo>
                <a:lnTo>
                  <a:pt x="194" y="158"/>
                </a:lnTo>
                <a:lnTo>
                  <a:pt x="193" y="158"/>
                </a:lnTo>
                <a:lnTo>
                  <a:pt x="191" y="158"/>
                </a:lnTo>
                <a:lnTo>
                  <a:pt x="190" y="158"/>
                </a:lnTo>
                <a:lnTo>
                  <a:pt x="189" y="158"/>
                </a:lnTo>
                <a:lnTo>
                  <a:pt x="189" y="160"/>
                </a:lnTo>
                <a:lnTo>
                  <a:pt x="187" y="160"/>
                </a:lnTo>
                <a:lnTo>
                  <a:pt x="186" y="160"/>
                </a:lnTo>
                <a:lnTo>
                  <a:pt x="184" y="160"/>
                </a:lnTo>
                <a:lnTo>
                  <a:pt x="183" y="160"/>
                </a:lnTo>
                <a:lnTo>
                  <a:pt x="181" y="160"/>
                </a:lnTo>
                <a:lnTo>
                  <a:pt x="180" y="161"/>
                </a:lnTo>
                <a:lnTo>
                  <a:pt x="180" y="163"/>
                </a:lnTo>
                <a:lnTo>
                  <a:pt x="179" y="163"/>
                </a:lnTo>
                <a:lnTo>
                  <a:pt x="177" y="163"/>
                </a:lnTo>
                <a:lnTo>
                  <a:pt x="177" y="164"/>
                </a:lnTo>
                <a:lnTo>
                  <a:pt x="174" y="163"/>
                </a:lnTo>
                <a:lnTo>
                  <a:pt x="173" y="163"/>
                </a:lnTo>
                <a:lnTo>
                  <a:pt x="171" y="163"/>
                </a:lnTo>
                <a:lnTo>
                  <a:pt x="170" y="163"/>
                </a:lnTo>
                <a:lnTo>
                  <a:pt x="169" y="163"/>
                </a:lnTo>
                <a:lnTo>
                  <a:pt x="169" y="161"/>
                </a:lnTo>
                <a:lnTo>
                  <a:pt x="169" y="160"/>
                </a:lnTo>
                <a:lnTo>
                  <a:pt x="169" y="158"/>
                </a:lnTo>
                <a:lnTo>
                  <a:pt x="167" y="158"/>
                </a:lnTo>
                <a:lnTo>
                  <a:pt x="167" y="157"/>
                </a:lnTo>
                <a:lnTo>
                  <a:pt x="166" y="157"/>
                </a:lnTo>
                <a:lnTo>
                  <a:pt x="164" y="157"/>
                </a:lnTo>
                <a:lnTo>
                  <a:pt x="164" y="155"/>
                </a:lnTo>
                <a:lnTo>
                  <a:pt x="163" y="155"/>
                </a:lnTo>
                <a:lnTo>
                  <a:pt x="161" y="155"/>
                </a:lnTo>
                <a:lnTo>
                  <a:pt x="160" y="155"/>
                </a:lnTo>
                <a:lnTo>
                  <a:pt x="159" y="155"/>
                </a:lnTo>
                <a:lnTo>
                  <a:pt x="157" y="155"/>
                </a:lnTo>
                <a:lnTo>
                  <a:pt x="157" y="154"/>
                </a:lnTo>
                <a:lnTo>
                  <a:pt x="156" y="153"/>
                </a:lnTo>
                <a:lnTo>
                  <a:pt x="154" y="151"/>
                </a:lnTo>
                <a:lnTo>
                  <a:pt x="154" y="150"/>
                </a:lnTo>
                <a:lnTo>
                  <a:pt x="153" y="148"/>
                </a:lnTo>
                <a:lnTo>
                  <a:pt x="153" y="147"/>
                </a:lnTo>
                <a:lnTo>
                  <a:pt x="151" y="147"/>
                </a:lnTo>
                <a:lnTo>
                  <a:pt x="151" y="145"/>
                </a:lnTo>
                <a:lnTo>
                  <a:pt x="150" y="145"/>
                </a:lnTo>
                <a:lnTo>
                  <a:pt x="150" y="144"/>
                </a:lnTo>
                <a:lnTo>
                  <a:pt x="149" y="144"/>
                </a:lnTo>
                <a:lnTo>
                  <a:pt x="147" y="144"/>
                </a:lnTo>
                <a:lnTo>
                  <a:pt x="146" y="144"/>
                </a:lnTo>
                <a:lnTo>
                  <a:pt x="144" y="144"/>
                </a:lnTo>
                <a:lnTo>
                  <a:pt x="144" y="143"/>
                </a:lnTo>
                <a:lnTo>
                  <a:pt x="143" y="143"/>
                </a:lnTo>
                <a:lnTo>
                  <a:pt x="141" y="143"/>
                </a:lnTo>
                <a:lnTo>
                  <a:pt x="140" y="143"/>
                </a:lnTo>
                <a:lnTo>
                  <a:pt x="139" y="141"/>
                </a:lnTo>
                <a:lnTo>
                  <a:pt x="137" y="141"/>
                </a:lnTo>
                <a:lnTo>
                  <a:pt x="136" y="141"/>
                </a:lnTo>
                <a:lnTo>
                  <a:pt x="134" y="140"/>
                </a:lnTo>
                <a:lnTo>
                  <a:pt x="133" y="140"/>
                </a:lnTo>
                <a:lnTo>
                  <a:pt x="131" y="140"/>
                </a:lnTo>
                <a:lnTo>
                  <a:pt x="130" y="140"/>
                </a:lnTo>
                <a:lnTo>
                  <a:pt x="130" y="141"/>
                </a:lnTo>
                <a:lnTo>
                  <a:pt x="129" y="141"/>
                </a:lnTo>
                <a:lnTo>
                  <a:pt x="127" y="141"/>
                </a:lnTo>
                <a:lnTo>
                  <a:pt x="126" y="141"/>
                </a:lnTo>
                <a:lnTo>
                  <a:pt x="124" y="141"/>
                </a:lnTo>
                <a:lnTo>
                  <a:pt x="124" y="140"/>
                </a:lnTo>
                <a:lnTo>
                  <a:pt x="123" y="138"/>
                </a:lnTo>
                <a:lnTo>
                  <a:pt x="121" y="137"/>
                </a:lnTo>
                <a:lnTo>
                  <a:pt x="120" y="137"/>
                </a:lnTo>
                <a:lnTo>
                  <a:pt x="120" y="135"/>
                </a:lnTo>
                <a:lnTo>
                  <a:pt x="119" y="135"/>
                </a:lnTo>
                <a:lnTo>
                  <a:pt x="117" y="135"/>
                </a:lnTo>
                <a:lnTo>
                  <a:pt x="117" y="134"/>
                </a:lnTo>
                <a:lnTo>
                  <a:pt x="116" y="134"/>
                </a:lnTo>
                <a:lnTo>
                  <a:pt x="116" y="133"/>
                </a:lnTo>
                <a:lnTo>
                  <a:pt x="114" y="131"/>
                </a:lnTo>
                <a:lnTo>
                  <a:pt x="114" y="130"/>
                </a:lnTo>
                <a:lnTo>
                  <a:pt x="114" y="128"/>
                </a:lnTo>
                <a:lnTo>
                  <a:pt x="113" y="128"/>
                </a:lnTo>
                <a:lnTo>
                  <a:pt x="113" y="127"/>
                </a:lnTo>
                <a:lnTo>
                  <a:pt x="113" y="125"/>
                </a:lnTo>
                <a:lnTo>
                  <a:pt x="111" y="124"/>
                </a:lnTo>
                <a:lnTo>
                  <a:pt x="113" y="123"/>
                </a:lnTo>
                <a:lnTo>
                  <a:pt x="111" y="121"/>
                </a:lnTo>
                <a:lnTo>
                  <a:pt x="110" y="120"/>
                </a:lnTo>
                <a:lnTo>
                  <a:pt x="110" y="118"/>
                </a:lnTo>
                <a:lnTo>
                  <a:pt x="110" y="117"/>
                </a:lnTo>
                <a:lnTo>
                  <a:pt x="110" y="115"/>
                </a:lnTo>
                <a:lnTo>
                  <a:pt x="111" y="115"/>
                </a:lnTo>
                <a:lnTo>
                  <a:pt x="113" y="114"/>
                </a:lnTo>
                <a:lnTo>
                  <a:pt x="113" y="113"/>
                </a:lnTo>
                <a:lnTo>
                  <a:pt x="114" y="113"/>
                </a:lnTo>
                <a:lnTo>
                  <a:pt x="114" y="111"/>
                </a:lnTo>
                <a:lnTo>
                  <a:pt x="116" y="111"/>
                </a:lnTo>
                <a:lnTo>
                  <a:pt x="117" y="111"/>
                </a:lnTo>
                <a:lnTo>
                  <a:pt x="119" y="110"/>
                </a:lnTo>
                <a:lnTo>
                  <a:pt x="120" y="110"/>
                </a:lnTo>
                <a:lnTo>
                  <a:pt x="120" y="108"/>
                </a:lnTo>
                <a:lnTo>
                  <a:pt x="119" y="108"/>
                </a:lnTo>
                <a:lnTo>
                  <a:pt x="119" y="107"/>
                </a:lnTo>
                <a:lnTo>
                  <a:pt x="120" y="107"/>
                </a:lnTo>
                <a:lnTo>
                  <a:pt x="120" y="105"/>
                </a:lnTo>
                <a:lnTo>
                  <a:pt x="120" y="104"/>
                </a:lnTo>
                <a:lnTo>
                  <a:pt x="119" y="103"/>
                </a:lnTo>
                <a:lnTo>
                  <a:pt x="120" y="103"/>
                </a:lnTo>
                <a:lnTo>
                  <a:pt x="121" y="103"/>
                </a:lnTo>
                <a:lnTo>
                  <a:pt x="123" y="103"/>
                </a:lnTo>
                <a:lnTo>
                  <a:pt x="123" y="101"/>
                </a:lnTo>
                <a:lnTo>
                  <a:pt x="123" y="100"/>
                </a:lnTo>
                <a:lnTo>
                  <a:pt x="124" y="98"/>
                </a:lnTo>
                <a:lnTo>
                  <a:pt x="124" y="97"/>
                </a:lnTo>
                <a:lnTo>
                  <a:pt x="126" y="97"/>
                </a:lnTo>
                <a:lnTo>
                  <a:pt x="126" y="95"/>
                </a:lnTo>
                <a:lnTo>
                  <a:pt x="126" y="94"/>
                </a:lnTo>
                <a:lnTo>
                  <a:pt x="127" y="94"/>
                </a:lnTo>
                <a:lnTo>
                  <a:pt x="127" y="93"/>
                </a:lnTo>
                <a:lnTo>
                  <a:pt x="127" y="91"/>
                </a:lnTo>
                <a:lnTo>
                  <a:pt x="129" y="90"/>
                </a:lnTo>
                <a:lnTo>
                  <a:pt x="130" y="88"/>
                </a:lnTo>
                <a:lnTo>
                  <a:pt x="130" y="87"/>
                </a:lnTo>
                <a:lnTo>
                  <a:pt x="130" y="85"/>
                </a:lnTo>
                <a:lnTo>
                  <a:pt x="130" y="84"/>
                </a:lnTo>
                <a:lnTo>
                  <a:pt x="129" y="84"/>
                </a:lnTo>
                <a:lnTo>
                  <a:pt x="130" y="83"/>
                </a:lnTo>
                <a:lnTo>
                  <a:pt x="130" y="81"/>
                </a:lnTo>
                <a:lnTo>
                  <a:pt x="131" y="80"/>
                </a:lnTo>
                <a:lnTo>
                  <a:pt x="131" y="78"/>
                </a:lnTo>
                <a:lnTo>
                  <a:pt x="131" y="77"/>
                </a:lnTo>
                <a:lnTo>
                  <a:pt x="131" y="75"/>
                </a:lnTo>
                <a:lnTo>
                  <a:pt x="130" y="75"/>
                </a:lnTo>
                <a:lnTo>
                  <a:pt x="130" y="74"/>
                </a:lnTo>
                <a:lnTo>
                  <a:pt x="130" y="73"/>
                </a:lnTo>
                <a:lnTo>
                  <a:pt x="130" y="71"/>
                </a:lnTo>
                <a:lnTo>
                  <a:pt x="130" y="70"/>
                </a:lnTo>
                <a:lnTo>
                  <a:pt x="129" y="70"/>
                </a:lnTo>
                <a:lnTo>
                  <a:pt x="127" y="70"/>
                </a:lnTo>
                <a:lnTo>
                  <a:pt x="126" y="70"/>
                </a:lnTo>
                <a:lnTo>
                  <a:pt x="124" y="70"/>
                </a:lnTo>
                <a:lnTo>
                  <a:pt x="124" y="68"/>
                </a:lnTo>
                <a:lnTo>
                  <a:pt x="123" y="68"/>
                </a:lnTo>
                <a:lnTo>
                  <a:pt x="123" y="67"/>
                </a:lnTo>
                <a:lnTo>
                  <a:pt x="121" y="65"/>
                </a:lnTo>
                <a:lnTo>
                  <a:pt x="120" y="65"/>
                </a:lnTo>
                <a:lnTo>
                  <a:pt x="119" y="65"/>
                </a:lnTo>
                <a:lnTo>
                  <a:pt x="117" y="65"/>
                </a:lnTo>
                <a:lnTo>
                  <a:pt x="116" y="64"/>
                </a:lnTo>
                <a:lnTo>
                  <a:pt x="114" y="64"/>
                </a:lnTo>
                <a:lnTo>
                  <a:pt x="113" y="63"/>
                </a:lnTo>
                <a:lnTo>
                  <a:pt x="111" y="63"/>
                </a:lnTo>
                <a:lnTo>
                  <a:pt x="110" y="63"/>
                </a:lnTo>
                <a:lnTo>
                  <a:pt x="109" y="63"/>
                </a:lnTo>
                <a:lnTo>
                  <a:pt x="109" y="61"/>
                </a:lnTo>
                <a:lnTo>
                  <a:pt x="109" y="60"/>
                </a:lnTo>
                <a:lnTo>
                  <a:pt x="109" y="58"/>
                </a:lnTo>
                <a:lnTo>
                  <a:pt x="107" y="57"/>
                </a:lnTo>
                <a:lnTo>
                  <a:pt x="107" y="55"/>
                </a:lnTo>
                <a:lnTo>
                  <a:pt x="106" y="55"/>
                </a:lnTo>
                <a:lnTo>
                  <a:pt x="104" y="55"/>
                </a:lnTo>
                <a:lnTo>
                  <a:pt x="103" y="55"/>
                </a:lnTo>
                <a:lnTo>
                  <a:pt x="103" y="54"/>
                </a:lnTo>
                <a:lnTo>
                  <a:pt x="101" y="54"/>
                </a:lnTo>
                <a:lnTo>
                  <a:pt x="101" y="53"/>
                </a:lnTo>
                <a:lnTo>
                  <a:pt x="101" y="51"/>
                </a:lnTo>
                <a:lnTo>
                  <a:pt x="101" y="50"/>
                </a:lnTo>
                <a:lnTo>
                  <a:pt x="100" y="50"/>
                </a:lnTo>
                <a:lnTo>
                  <a:pt x="100" y="48"/>
                </a:lnTo>
                <a:lnTo>
                  <a:pt x="100" y="47"/>
                </a:lnTo>
                <a:lnTo>
                  <a:pt x="99" y="47"/>
                </a:lnTo>
                <a:lnTo>
                  <a:pt x="99" y="45"/>
                </a:lnTo>
                <a:lnTo>
                  <a:pt x="97" y="45"/>
                </a:lnTo>
                <a:lnTo>
                  <a:pt x="96" y="45"/>
                </a:lnTo>
                <a:lnTo>
                  <a:pt x="94" y="45"/>
                </a:lnTo>
                <a:lnTo>
                  <a:pt x="93" y="45"/>
                </a:lnTo>
                <a:lnTo>
                  <a:pt x="91" y="47"/>
                </a:lnTo>
                <a:lnTo>
                  <a:pt x="90" y="48"/>
                </a:lnTo>
                <a:lnTo>
                  <a:pt x="88" y="48"/>
                </a:lnTo>
                <a:lnTo>
                  <a:pt x="87" y="48"/>
                </a:lnTo>
                <a:lnTo>
                  <a:pt x="86" y="48"/>
                </a:lnTo>
                <a:lnTo>
                  <a:pt x="86" y="50"/>
                </a:lnTo>
                <a:lnTo>
                  <a:pt x="84" y="50"/>
                </a:lnTo>
                <a:lnTo>
                  <a:pt x="84" y="51"/>
                </a:lnTo>
                <a:lnTo>
                  <a:pt x="83" y="53"/>
                </a:lnTo>
                <a:lnTo>
                  <a:pt x="80" y="51"/>
                </a:lnTo>
                <a:lnTo>
                  <a:pt x="78" y="51"/>
                </a:lnTo>
                <a:lnTo>
                  <a:pt x="77" y="50"/>
                </a:lnTo>
                <a:lnTo>
                  <a:pt x="77" y="48"/>
                </a:lnTo>
                <a:lnTo>
                  <a:pt x="76" y="48"/>
                </a:lnTo>
                <a:lnTo>
                  <a:pt x="74" y="47"/>
                </a:lnTo>
                <a:lnTo>
                  <a:pt x="74" y="45"/>
                </a:lnTo>
                <a:lnTo>
                  <a:pt x="73" y="47"/>
                </a:lnTo>
                <a:lnTo>
                  <a:pt x="71" y="47"/>
                </a:lnTo>
                <a:lnTo>
                  <a:pt x="70" y="45"/>
                </a:lnTo>
                <a:lnTo>
                  <a:pt x="68" y="47"/>
                </a:lnTo>
                <a:lnTo>
                  <a:pt x="67" y="47"/>
                </a:lnTo>
                <a:lnTo>
                  <a:pt x="66" y="47"/>
                </a:lnTo>
                <a:lnTo>
                  <a:pt x="64" y="47"/>
                </a:lnTo>
                <a:lnTo>
                  <a:pt x="63" y="47"/>
                </a:lnTo>
                <a:lnTo>
                  <a:pt x="63" y="48"/>
                </a:lnTo>
                <a:lnTo>
                  <a:pt x="63" y="47"/>
                </a:lnTo>
                <a:lnTo>
                  <a:pt x="61" y="47"/>
                </a:lnTo>
                <a:lnTo>
                  <a:pt x="60" y="47"/>
                </a:lnTo>
                <a:lnTo>
                  <a:pt x="58" y="47"/>
                </a:lnTo>
                <a:lnTo>
                  <a:pt x="57" y="47"/>
                </a:lnTo>
                <a:lnTo>
                  <a:pt x="56" y="47"/>
                </a:lnTo>
                <a:lnTo>
                  <a:pt x="54" y="47"/>
                </a:lnTo>
                <a:lnTo>
                  <a:pt x="54" y="45"/>
                </a:lnTo>
                <a:lnTo>
                  <a:pt x="53" y="45"/>
                </a:lnTo>
                <a:lnTo>
                  <a:pt x="51" y="44"/>
                </a:lnTo>
                <a:lnTo>
                  <a:pt x="50" y="44"/>
                </a:lnTo>
                <a:lnTo>
                  <a:pt x="50" y="42"/>
                </a:lnTo>
                <a:lnTo>
                  <a:pt x="50" y="44"/>
                </a:lnTo>
                <a:lnTo>
                  <a:pt x="48" y="44"/>
                </a:lnTo>
                <a:lnTo>
                  <a:pt x="47" y="44"/>
                </a:lnTo>
                <a:lnTo>
                  <a:pt x="46" y="45"/>
                </a:lnTo>
                <a:lnTo>
                  <a:pt x="44" y="44"/>
                </a:lnTo>
                <a:lnTo>
                  <a:pt x="43" y="44"/>
                </a:lnTo>
                <a:lnTo>
                  <a:pt x="41" y="42"/>
                </a:lnTo>
                <a:lnTo>
                  <a:pt x="40" y="42"/>
                </a:lnTo>
                <a:lnTo>
                  <a:pt x="38" y="42"/>
                </a:lnTo>
                <a:lnTo>
                  <a:pt x="37" y="42"/>
                </a:lnTo>
                <a:lnTo>
                  <a:pt x="36" y="42"/>
                </a:lnTo>
                <a:lnTo>
                  <a:pt x="34" y="42"/>
                </a:lnTo>
                <a:lnTo>
                  <a:pt x="33" y="41"/>
                </a:lnTo>
                <a:lnTo>
                  <a:pt x="31" y="41"/>
                </a:lnTo>
                <a:lnTo>
                  <a:pt x="31" y="40"/>
                </a:lnTo>
                <a:lnTo>
                  <a:pt x="30" y="40"/>
                </a:lnTo>
                <a:lnTo>
                  <a:pt x="30" y="38"/>
                </a:lnTo>
                <a:lnTo>
                  <a:pt x="30" y="37"/>
                </a:lnTo>
                <a:lnTo>
                  <a:pt x="28" y="37"/>
                </a:lnTo>
                <a:lnTo>
                  <a:pt x="28" y="35"/>
                </a:lnTo>
                <a:lnTo>
                  <a:pt x="27" y="35"/>
                </a:lnTo>
                <a:lnTo>
                  <a:pt x="26" y="35"/>
                </a:lnTo>
                <a:lnTo>
                  <a:pt x="24" y="34"/>
                </a:lnTo>
                <a:lnTo>
                  <a:pt x="23" y="34"/>
                </a:lnTo>
                <a:lnTo>
                  <a:pt x="21" y="34"/>
                </a:lnTo>
                <a:lnTo>
                  <a:pt x="20" y="35"/>
                </a:lnTo>
                <a:lnTo>
                  <a:pt x="20" y="37"/>
                </a:lnTo>
                <a:lnTo>
                  <a:pt x="18" y="37"/>
                </a:lnTo>
                <a:lnTo>
                  <a:pt x="17" y="37"/>
                </a:lnTo>
                <a:lnTo>
                  <a:pt x="16" y="37"/>
                </a:lnTo>
                <a:lnTo>
                  <a:pt x="16" y="38"/>
                </a:lnTo>
                <a:lnTo>
                  <a:pt x="14" y="38"/>
                </a:lnTo>
                <a:lnTo>
                  <a:pt x="14" y="37"/>
                </a:lnTo>
                <a:lnTo>
                  <a:pt x="13" y="35"/>
                </a:lnTo>
                <a:lnTo>
                  <a:pt x="14" y="35"/>
                </a:lnTo>
                <a:lnTo>
                  <a:pt x="16" y="34"/>
                </a:lnTo>
                <a:lnTo>
                  <a:pt x="14" y="34"/>
                </a:lnTo>
                <a:lnTo>
                  <a:pt x="14" y="32"/>
                </a:lnTo>
                <a:lnTo>
                  <a:pt x="14" y="31"/>
                </a:lnTo>
                <a:lnTo>
                  <a:pt x="14" y="30"/>
                </a:lnTo>
                <a:lnTo>
                  <a:pt x="14" y="28"/>
                </a:lnTo>
                <a:lnTo>
                  <a:pt x="14" y="27"/>
                </a:lnTo>
                <a:lnTo>
                  <a:pt x="13" y="27"/>
                </a:lnTo>
                <a:lnTo>
                  <a:pt x="13" y="25"/>
                </a:lnTo>
                <a:lnTo>
                  <a:pt x="13" y="24"/>
                </a:lnTo>
                <a:lnTo>
                  <a:pt x="13" y="22"/>
                </a:lnTo>
                <a:lnTo>
                  <a:pt x="11" y="22"/>
                </a:lnTo>
                <a:lnTo>
                  <a:pt x="11" y="21"/>
                </a:lnTo>
                <a:lnTo>
                  <a:pt x="11" y="20"/>
                </a:lnTo>
                <a:lnTo>
                  <a:pt x="10" y="20"/>
                </a:lnTo>
                <a:lnTo>
                  <a:pt x="11" y="20"/>
                </a:lnTo>
                <a:lnTo>
                  <a:pt x="11" y="18"/>
                </a:lnTo>
                <a:lnTo>
                  <a:pt x="11" y="17"/>
                </a:lnTo>
                <a:lnTo>
                  <a:pt x="11" y="15"/>
                </a:lnTo>
                <a:lnTo>
                  <a:pt x="11" y="14"/>
                </a:lnTo>
                <a:lnTo>
                  <a:pt x="11" y="12"/>
                </a:lnTo>
                <a:lnTo>
                  <a:pt x="10" y="12"/>
                </a:lnTo>
                <a:lnTo>
                  <a:pt x="10" y="11"/>
                </a:lnTo>
                <a:lnTo>
                  <a:pt x="10" y="10"/>
                </a:lnTo>
                <a:lnTo>
                  <a:pt x="11" y="8"/>
                </a:lnTo>
                <a:lnTo>
                  <a:pt x="10" y="8"/>
                </a:lnTo>
                <a:lnTo>
                  <a:pt x="11" y="7"/>
                </a:lnTo>
                <a:lnTo>
                  <a:pt x="11" y="5"/>
                </a:lnTo>
                <a:lnTo>
                  <a:pt x="11" y="4"/>
                </a:lnTo>
                <a:lnTo>
                  <a:pt x="10" y="4"/>
                </a:lnTo>
                <a:lnTo>
                  <a:pt x="11" y="2"/>
                </a:lnTo>
                <a:lnTo>
                  <a:pt x="11" y="1"/>
                </a:lnTo>
                <a:lnTo>
                  <a:pt x="10" y="1"/>
                </a:lnTo>
                <a:lnTo>
                  <a:pt x="8" y="1"/>
                </a:lnTo>
                <a:lnTo>
                  <a:pt x="8" y="2"/>
                </a:lnTo>
                <a:lnTo>
                  <a:pt x="7" y="2"/>
                </a:lnTo>
                <a:lnTo>
                  <a:pt x="6" y="2"/>
                </a:lnTo>
                <a:lnTo>
                  <a:pt x="4" y="2"/>
                </a:lnTo>
                <a:lnTo>
                  <a:pt x="3" y="2"/>
                </a:lnTo>
                <a:lnTo>
                  <a:pt x="3" y="4"/>
                </a:lnTo>
                <a:lnTo>
                  <a:pt x="1" y="4"/>
                </a:lnTo>
                <a:lnTo>
                  <a:pt x="1" y="2"/>
                </a:lnTo>
                <a:lnTo>
                  <a:pt x="0" y="1"/>
                </a:lnTo>
                <a:lnTo>
                  <a:pt x="0" y="0"/>
                </a:lnTo>
              </a:path>
            </a:pathLst>
          </a:custGeom>
          <a:solidFill>
            <a:schemeClr val="bg1"/>
          </a:solidFill>
          <a:ln w="3175" cmpd="sng">
            <a:solidFill>
              <a:srgbClr val="808080"/>
            </a:solidFill>
            <a:prstDash val="solid"/>
            <a:round/>
            <a:headEnd/>
            <a:tailEnd/>
          </a:ln>
        </p:spPr>
        <p:txBody>
          <a:bodyPr/>
          <a:lstStyle/>
          <a:p>
            <a:endParaRPr lang="en-US"/>
          </a:p>
        </p:txBody>
      </p:sp>
      <p:sp>
        <p:nvSpPr>
          <p:cNvPr id="14759" name="Freeform 1023"/>
          <p:cNvSpPr>
            <a:spLocks/>
          </p:cNvSpPr>
          <p:nvPr/>
        </p:nvSpPr>
        <p:spPr bwMode="auto">
          <a:xfrm>
            <a:off x="3303588" y="3171825"/>
            <a:ext cx="792162" cy="438150"/>
          </a:xfrm>
          <a:custGeom>
            <a:avLst/>
            <a:gdLst>
              <a:gd name="T0" fmla="*/ 427 w 669"/>
              <a:gd name="T1" fmla="*/ 460 h 509"/>
              <a:gd name="T2" fmla="*/ 413 w 669"/>
              <a:gd name="T3" fmla="*/ 475 h 509"/>
              <a:gd name="T4" fmla="*/ 407 w 669"/>
              <a:gd name="T5" fmla="*/ 503 h 509"/>
              <a:gd name="T6" fmla="*/ 380 w 669"/>
              <a:gd name="T7" fmla="*/ 500 h 509"/>
              <a:gd name="T8" fmla="*/ 352 w 669"/>
              <a:gd name="T9" fmla="*/ 486 h 509"/>
              <a:gd name="T10" fmla="*/ 327 w 669"/>
              <a:gd name="T11" fmla="*/ 469 h 509"/>
              <a:gd name="T12" fmla="*/ 339 w 669"/>
              <a:gd name="T13" fmla="*/ 446 h 509"/>
              <a:gd name="T14" fmla="*/ 346 w 669"/>
              <a:gd name="T15" fmla="*/ 415 h 509"/>
              <a:gd name="T16" fmla="*/ 319 w 669"/>
              <a:gd name="T17" fmla="*/ 399 h 509"/>
              <a:gd name="T18" fmla="*/ 293 w 669"/>
              <a:gd name="T19" fmla="*/ 393 h 509"/>
              <a:gd name="T20" fmla="*/ 264 w 669"/>
              <a:gd name="T21" fmla="*/ 389 h 509"/>
              <a:gd name="T22" fmla="*/ 234 w 669"/>
              <a:gd name="T23" fmla="*/ 382 h 509"/>
              <a:gd name="T24" fmla="*/ 227 w 669"/>
              <a:gd name="T25" fmla="*/ 360 h 509"/>
              <a:gd name="T26" fmla="*/ 214 w 669"/>
              <a:gd name="T27" fmla="*/ 345 h 509"/>
              <a:gd name="T28" fmla="*/ 197 w 669"/>
              <a:gd name="T29" fmla="*/ 319 h 509"/>
              <a:gd name="T30" fmla="*/ 174 w 669"/>
              <a:gd name="T31" fmla="*/ 296 h 509"/>
              <a:gd name="T32" fmla="*/ 141 w 669"/>
              <a:gd name="T33" fmla="*/ 302 h 509"/>
              <a:gd name="T34" fmla="*/ 136 w 669"/>
              <a:gd name="T35" fmla="*/ 277 h 509"/>
              <a:gd name="T36" fmla="*/ 113 w 669"/>
              <a:gd name="T37" fmla="*/ 259 h 509"/>
              <a:gd name="T38" fmla="*/ 84 w 669"/>
              <a:gd name="T39" fmla="*/ 262 h 509"/>
              <a:gd name="T40" fmla="*/ 70 w 669"/>
              <a:gd name="T41" fmla="*/ 242 h 509"/>
              <a:gd name="T42" fmla="*/ 60 w 669"/>
              <a:gd name="T43" fmla="*/ 222 h 509"/>
              <a:gd name="T44" fmla="*/ 49 w 669"/>
              <a:gd name="T45" fmla="*/ 202 h 509"/>
              <a:gd name="T46" fmla="*/ 24 w 669"/>
              <a:gd name="T47" fmla="*/ 187 h 509"/>
              <a:gd name="T48" fmla="*/ 24 w 669"/>
              <a:gd name="T49" fmla="*/ 159 h 509"/>
              <a:gd name="T50" fmla="*/ 1 w 669"/>
              <a:gd name="T51" fmla="*/ 146 h 509"/>
              <a:gd name="T52" fmla="*/ 1 w 669"/>
              <a:gd name="T53" fmla="*/ 110 h 509"/>
              <a:gd name="T54" fmla="*/ 23 w 669"/>
              <a:gd name="T55" fmla="*/ 99 h 509"/>
              <a:gd name="T56" fmla="*/ 46 w 669"/>
              <a:gd name="T57" fmla="*/ 87 h 509"/>
              <a:gd name="T58" fmla="*/ 77 w 669"/>
              <a:gd name="T59" fmla="*/ 81 h 509"/>
              <a:gd name="T60" fmla="*/ 97 w 669"/>
              <a:gd name="T61" fmla="*/ 54 h 509"/>
              <a:gd name="T62" fmla="*/ 111 w 669"/>
              <a:gd name="T63" fmla="*/ 21 h 509"/>
              <a:gd name="T64" fmla="*/ 136 w 669"/>
              <a:gd name="T65" fmla="*/ 23 h 509"/>
              <a:gd name="T66" fmla="*/ 157 w 669"/>
              <a:gd name="T67" fmla="*/ 6 h 509"/>
              <a:gd name="T68" fmla="*/ 180 w 669"/>
              <a:gd name="T69" fmla="*/ 16 h 509"/>
              <a:gd name="T70" fmla="*/ 209 w 669"/>
              <a:gd name="T71" fmla="*/ 31 h 509"/>
              <a:gd name="T72" fmla="*/ 230 w 669"/>
              <a:gd name="T73" fmla="*/ 14 h 509"/>
              <a:gd name="T74" fmla="*/ 253 w 669"/>
              <a:gd name="T75" fmla="*/ 0 h 509"/>
              <a:gd name="T76" fmla="*/ 287 w 669"/>
              <a:gd name="T77" fmla="*/ 3 h 509"/>
              <a:gd name="T78" fmla="*/ 317 w 669"/>
              <a:gd name="T79" fmla="*/ 6 h 509"/>
              <a:gd name="T80" fmla="*/ 337 w 669"/>
              <a:gd name="T81" fmla="*/ 24 h 509"/>
              <a:gd name="T82" fmla="*/ 327 w 669"/>
              <a:gd name="T83" fmla="*/ 57 h 509"/>
              <a:gd name="T84" fmla="*/ 366 w 669"/>
              <a:gd name="T85" fmla="*/ 60 h 509"/>
              <a:gd name="T86" fmla="*/ 402 w 669"/>
              <a:gd name="T87" fmla="*/ 60 h 509"/>
              <a:gd name="T88" fmla="*/ 425 w 669"/>
              <a:gd name="T89" fmla="*/ 54 h 509"/>
              <a:gd name="T90" fmla="*/ 442 w 669"/>
              <a:gd name="T91" fmla="*/ 56 h 509"/>
              <a:gd name="T92" fmla="*/ 473 w 669"/>
              <a:gd name="T93" fmla="*/ 47 h 509"/>
              <a:gd name="T94" fmla="*/ 509 w 669"/>
              <a:gd name="T95" fmla="*/ 79 h 509"/>
              <a:gd name="T96" fmla="*/ 532 w 669"/>
              <a:gd name="T97" fmla="*/ 124 h 509"/>
              <a:gd name="T98" fmla="*/ 565 w 669"/>
              <a:gd name="T99" fmla="*/ 183 h 509"/>
              <a:gd name="T100" fmla="*/ 590 w 669"/>
              <a:gd name="T101" fmla="*/ 220 h 509"/>
              <a:gd name="T102" fmla="*/ 629 w 669"/>
              <a:gd name="T103" fmla="*/ 259 h 509"/>
              <a:gd name="T104" fmla="*/ 651 w 669"/>
              <a:gd name="T105" fmla="*/ 270 h 509"/>
              <a:gd name="T106" fmla="*/ 665 w 669"/>
              <a:gd name="T107" fmla="*/ 312 h 509"/>
              <a:gd name="T108" fmla="*/ 631 w 669"/>
              <a:gd name="T109" fmla="*/ 320 h 509"/>
              <a:gd name="T110" fmla="*/ 602 w 669"/>
              <a:gd name="T111" fmla="*/ 330 h 509"/>
              <a:gd name="T112" fmla="*/ 568 w 669"/>
              <a:gd name="T113" fmla="*/ 337 h 509"/>
              <a:gd name="T114" fmla="*/ 535 w 669"/>
              <a:gd name="T115" fmla="*/ 339 h 509"/>
              <a:gd name="T116" fmla="*/ 500 w 669"/>
              <a:gd name="T117" fmla="*/ 352 h 509"/>
              <a:gd name="T118" fmla="*/ 479 w 669"/>
              <a:gd name="T119" fmla="*/ 369 h 509"/>
              <a:gd name="T120" fmla="*/ 479 w 669"/>
              <a:gd name="T121" fmla="*/ 392 h 509"/>
              <a:gd name="T122" fmla="*/ 472 w 669"/>
              <a:gd name="T123" fmla="*/ 415 h 509"/>
              <a:gd name="T124" fmla="*/ 459 w 669"/>
              <a:gd name="T125" fmla="*/ 440 h 50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69"/>
              <a:gd name="T190" fmla="*/ 0 h 509"/>
              <a:gd name="T191" fmla="*/ 669 w 669"/>
              <a:gd name="T192" fmla="*/ 509 h 50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69" h="509">
                <a:moveTo>
                  <a:pt x="450" y="472"/>
                </a:moveTo>
                <a:lnTo>
                  <a:pt x="449" y="472"/>
                </a:lnTo>
                <a:lnTo>
                  <a:pt x="447" y="472"/>
                </a:lnTo>
                <a:lnTo>
                  <a:pt x="446" y="472"/>
                </a:lnTo>
                <a:lnTo>
                  <a:pt x="445" y="473"/>
                </a:lnTo>
                <a:lnTo>
                  <a:pt x="443" y="473"/>
                </a:lnTo>
                <a:lnTo>
                  <a:pt x="443" y="472"/>
                </a:lnTo>
                <a:lnTo>
                  <a:pt x="443" y="473"/>
                </a:lnTo>
                <a:lnTo>
                  <a:pt x="442" y="473"/>
                </a:lnTo>
                <a:lnTo>
                  <a:pt x="442" y="472"/>
                </a:lnTo>
                <a:lnTo>
                  <a:pt x="440" y="472"/>
                </a:lnTo>
                <a:lnTo>
                  <a:pt x="439" y="472"/>
                </a:lnTo>
                <a:lnTo>
                  <a:pt x="437" y="470"/>
                </a:lnTo>
                <a:lnTo>
                  <a:pt x="437" y="469"/>
                </a:lnTo>
                <a:lnTo>
                  <a:pt x="436" y="469"/>
                </a:lnTo>
                <a:lnTo>
                  <a:pt x="436" y="468"/>
                </a:lnTo>
                <a:lnTo>
                  <a:pt x="435" y="468"/>
                </a:lnTo>
                <a:lnTo>
                  <a:pt x="435" y="466"/>
                </a:lnTo>
                <a:lnTo>
                  <a:pt x="433" y="466"/>
                </a:lnTo>
                <a:lnTo>
                  <a:pt x="432" y="468"/>
                </a:lnTo>
                <a:lnTo>
                  <a:pt x="430" y="468"/>
                </a:lnTo>
                <a:lnTo>
                  <a:pt x="430" y="466"/>
                </a:lnTo>
                <a:lnTo>
                  <a:pt x="430" y="465"/>
                </a:lnTo>
                <a:lnTo>
                  <a:pt x="429" y="463"/>
                </a:lnTo>
                <a:lnTo>
                  <a:pt x="427" y="462"/>
                </a:lnTo>
                <a:lnTo>
                  <a:pt x="427" y="460"/>
                </a:lnTo>
                <a:lnTo>
                  <a:pt x="426" y="460"/>
                </a:lnTo>
                <a:lnTo>
                  <a:pt x="425" y="460"/>
                </a:lnTo>
                <a:lnTo>
                  <a:pt x="425" y="459"/>
                </a:lnTo>
                <a:lnTo>
                  <a:pt x="423" y="459"/>
                </a:lnTo>
                <a:lnTo>
                  <a:pt x="422" y="459"/>
                </a:lnTo>
                <a:lnTo>
                  <a:pt x="420" y="458"/>
                </a:lnTo>
                <a:lnTo>
                  <a:pt x="420" y="459"/>
                </a:lnTo>
                <a:lnTo>
                  <a:pt x="419" y="459"/>
                </a:lnTo>
                <a:lnTo>
                  <a:pt x="417" y="459"/>
                </a:lnTo>
                <a:lnTo>
                  <a:pt x="416" y="459"/>
                </a:lnTo>
                <a:lnTo>
                  <a:pt x="416" y="460"/>
                </a:lnTo>
                <a:lnTo>
                  <a:pt x="415" y="460"/>
                </a:lnTo>
                <a:lnTo>
                  <a:pt x="415" y="462"/>
                </a:lnTo>
                <a:lnTo>
                  <a:pt x="413" y="462"/>
                </a:lnTo>
                <a:lnTo>
                  <a:pt x="413" y="463"/>
                </a:lnTo>
                <a:lnTo>
                  <a:pt x="412" y="463"/>
                </a:lnTo>
                <a:lnTo>
                  <a:pt x="412" y="465"/>
                </a:lnTo>
                <a:lnTo>
                  <a:pt x="412" y="466"/>
                </a:lnTo>
                <a:lnTo>
                  <a:pt x="410" y="466"/>
                </a:lnTo>
                <a:lnTo>
                  <a:pt x="412" y="468"/>
                </a:lnTo>
                <a:lnTo>
                  <a:pt x="412" y="469"/>
                </a:lnTo>
                <a:lnTo>
                  <a:pt x="412" y="470"/>
                </a:lnTo>
                <a:lnTo>
                  <a:pt x="412" y="472"/>
                </a:lnTo>
                <a:lnTo>
                  <a:pt x="412" y="473"/>
                </a:lnTo>
                <a:lnTo>
                  <a:pt x="413" y="473"/>
                </a:lnTo>
                <a:lnTo>
                  <a:pt x="413" y="475"/>
                </a:lnTo>
                <a:lnTo>
                  <a:pt x="412" y="475"/>
                </a:lnTo>
                <a:lnTo>
                  <a:pt x="412" y="476"/>
                </a:lnTo>
                <a:lnTo>
                  <a:pt x="412" y="478"/>
                </a:lnTo>
                <a:lnTo>
                  <a:pt x="412" y="479"/>
                </a:lnTo>
                <a:lnTo>
                  <a:pt x="412" y="480"/>
                </a:lnTo>
                <a:lnTo>
                  <a:pt x="413" y="482"/>
                </a:lnTo>
                <a:lnTo>
                  <a:pt x="413" y="483"/>
                </a:lnTo>
                <a:lnTo>
                  <a:pt x="412" y="483"/>
                </a:lnTo>
                <a:lnTo>
                  <a:pt x="412" y="485"/>
                </a:lnTo>
                <a:lnTo>
                  <a:pt x="412" y="486"/>
                </a:lnTo>
                <a:lnTo>
                  <a:pt x="413" y="488"/>
                </a:lnTo>
                <a:lnTo>
                  <a:pt x="415" y="489"/>
                </a:lnTo>
                <a:lnTo>
                  <a:pt x="415" y="490"/>
                </a:lnTo>
                <a:lnTo>
                  <a:pt x="415" y="492"/>
                </a:lnTo>
                <a:lnTo>
                  <a:pt x="416" y="492"/>
                </a:lnTo>
                <a:lnTo>
                  <a:pt x="416" y="493"/>
                </a:lnTo>
                <a:lnTo>
                  <a:pt x="416" y="495"/>
                </a:lnTo>
                <a:lnTo>
                  <a:pt x="416" y="496"/>
                </a:lnTo>
                <a:lnTo>
                  <a:pt x="416" y="498"/>
                </a:lnTo>
                <a:lnTo>
                  <a:pt x="416" y="499"/>
                </a:lnTo>
                <a:lnTo>
                  <a:pt x="415" y="500"/>
                </a:lnTo>
                <a:lnTo>
                  <a:pt x="413" y="502"/>
                </a:lnTo>
                <a:lnTo>
                  <a:pt x="412" y="503"/>
                </a:lnTo>
                <a:lnTo>
                  <a:pt x="410" y="503"/>
                </a:lnTo>
                <a:lnTo>
                  <a:pt x="409" y="503"/>
                </a:lnTo>
                <a:lnTo>
                  <a:pt x="407" y="503"/>
                </a:lnTo>
                <a:lnTo>
                  <a:pt x="406" y="503"/>
                </a:lnTo>
                <a:lnTo>
                  <a:pt x="405" y="503"/>
                </a:lnTo>
                <a:lnTo>
                  <a:pt x="405" y="505"/>
                </a:lnTo>
                <a:lnTo>
                  <a:pt x="403" y="505"/>
                </a:lnTo>
                <a:lnTo>
                  <a:pt x="402" y="505"/>
                </a:lnTo>
                <a:lnTo>
                  <a:pt x="400" y="505"/>
                </a:lnTo>
                <a:lnTo>
                  <a:pt x="399" y="505"/>
                </a:lnTo>
                <a:lnTo>
                  <a:pt x="397" y="505"/>
                </a:lnTo>
                <a:lnTo>
                  <a:pt x="396" y="506"/>
                </a:lnTo>
                <a:lnTo>
                  <a:pt x="396" y="508"/>
                </a:lnTo>
                <a:lnTo>
                  <a:pt x="395" y="508"/>
                </a:lnTo>
                <a:lnTo>
                  <a:pt x="393" y="508"/>
                </a:lnTo>
                <a:lnTo>
                  <a:pt x="393" y="509"/>
                </a:lnTo>
                <a:lnTo>
                  <a:pt x="390" y="508"/>
                </a:lnTo>
                <a:lnTo>
                  <a:pt x="389" y="508"/>
                </a:lnTo>
                <a:lnTo>
                  <a:pt x="387" y="508"/>
                </a:lnTo>
                <a:lnTo>
                  <a:pt x="386" y="508"/>
                </a:lnTo>
                <a:lnTo>
                  <a:pt x="385" y="508"/>
                </a:lnTo>
                <a:lnTo>
                  <a:pt x="385" y="506"/>
                </a:lnTo>
                <a:lnTo>
                  <a:pt x="385" y="505"/>
                </a:lnTo>
                <a:lnTo>
                  <a:pt x="385" y="503"/>
                </a:lnTo>
                <a:lnTo>
                  <a:pt x="383" y="503"/>
                </a:lnTo>
                <a:lnTo>
                  <a:pt x="383" y="502"/>
                </a:lnTo>
                <a:lnTo>
                  <a:pt x="382" y="502"/>
                </a:lnTo>
                <a:lnTo>
                  <a:pt x="380" y="502"/>
                </a:lnTo>
                <a:lnTo>
                  <a:pt x="380" y="500"/>
                </a:lnTo>
                <a:lnTo>
                  <a:pt x="379" y="500"/>
                </a:lnTo>
                <a:lnTo>
                  <a:pt x="377" y="500"/>
                </a:lnTo>
                <a:lnTo>
                  <a:pt x="376" y="500"/>
                </a:lnTo>
                <a:lnTo>
                  <a:pt x="375" y="500"/>
                </a:lnTo>
                <a:lnTo>
                  <a:pt x="373" y="500"/>
                </a:lnTo>
                <a:lnTo>
                  <a:pt x="373" y="499"/>
                </a:lnTo>
                <a:lnTo>
                  <a:pt x="372" y="498"/>
                </a:lnTo>
                <a:lnTo>
                  <a:pt x="370" y="496"/>
                </a:lnTo>
                <a:lnTo>
                  <a:pt x="370" y="495"/>
                </a:lnTo>
                <a:lnTo>
                  <a:pt x="369" y="493"/>
                </a:lnTo>
                <a:lnTo>
                  <a:pt x="369" y="492"/>
                </a:lnTo>
                <a:lnTo>
                  <a:pt x="367" y="492"/>
                </a:lnTo>
                <a:lnTo>
                  <a:pt x="367" y="490"/>
                </a:lnTo>
                <a:lnTo>
                  <a:pt x="366" y="490"/>
                </a:lnTo>
                <a:lnTo>
                  <a:pt x="366" y="489"/>
                </a:lnTo>
                <a:lnTo>
                  <a:pt x="365" y="489"/>
                </a:lnTo>
                <a:lnTo>
                  <a:pt x="363" y="489"/>
                </a:lnTo>
                <a:lnTo>
                  <a:pt x="362" y="489"/>
                </a:lnTo>
                <a:lnTo>
                  <a:pt x="360" y="489"/>
                </a:lnTo>
                <a:lnTo>
                  <a:pt x="360" y="488"/>
                </a:lnTo>
                <a:lnTo>
                  <a:pt x="359" y="488"/>
                </a:lnTo>
                <a:lnTo>
                  <a:pt x="357" y="488"/>
                </a:lnTo>
                <a:lnTo>
                  <a:pt x="356" y="488"/>
                </a:lnTo>
                <a:lnTo>
                  <a:pt x="355" y="486"/>
                </a:lnTo>
                <a:lnTo>
                  <a:pt x="353" y="486"/>
                </a:lnTo>
                <a:lnTo>
                  <a:pt x="352" y="486"/>
                </a:lnTo>
                <a:lnTo>
                  <a:pt x="350" y="485"/>
                </a:lnTo>
                <a:lnTo>
                  <a:pt x="349" y="485"/>
                </a:lnTo>
                <a:lnTo>
                  <a:pt x="347" y="485"/>
                </a:lnTo>
                <a:lnTo>
                  <a:pt x="346" y="485"/>
                </a:lnTo>
                <a:lnTo>
                  <a:pt x="346" y="486"/>
                </a:lnTo>
                <a:lnTo>
                  <a:pt x="345" y="486"/>
                </a:lnTo>
                <a:lnTo>
                  <a:pt x="343" y="486"/>
                </a:lnTo>
                <a:lnTo>
                  <a:pt x="342" y="486"/>
                </a:lnTo>
                <a:lnTo>
                  <a:pt x="340" y="486"/>
                </a:lnTo>
                <a:lnTo>
                  <a:pt x="340" y="485"/>
                </a:lnTo>
                <a:lnTo>
                  <a:pt x="339" y="483"/>
                </a:lnTo>
                <a:lnTo>
                  <a:pt x="337" y="482"/>
                </a:lnTo>
                <a:lnTo>
                  <a:pt x="336" y="482"/>
                </a:lnTo>
                <a:lnTo>
                  <a:pt x="336" y="480"/>
                </a:lnTo>
                <a:lnTo>
                  <a:pt x="335" y="480"/>
                </a:lnTo>
                <a:lnTo>
                  <a:pt x="333" y="480"/>
                </a:lnTo>
                <a:lnTo>
                  <a:pt x="333" y="479"/>
                </a:lnTo>
                <a:lnTo>
                  <a:pt x="332" y="479"/>
                </a:lnTo>
                <a:lnTo>
                  <a:pt x="332" y="478"/>
                </a:lnTo>
                <a:lnTo>
                  <a:pt x="330" y="476"/>
                </a:lnTo>
                <a:lnTo>
                  <a:pt x="330" y="475"/>
                </a:lnTo>
                <a:lnTo>
                  <a:pt x="330" y="473"/>
                </a:lnTo>
                <a:lnTo>
                  <a:pt x="329" y="473"/>
                </a:lnTo>
                <a:lnTo>
                  <a:pt x="329" y="472"/>
                </a:lnTo>
                <a:lnTo>
                  <a:pt x="329" y="470"/>
                </a:lnTo>
                <a:lnTo>
                  <a:pt x="327" y="469"/>
                </a:lnTo>
                <a:lnTo>
                  <a:pt x="329" y="468"/>
                </a:lnTo>
                <a:lnTo>
                  <a:pt x="327" y="466"/>
                </a:lnTo>
                <a:lnTo>
                  <a:pt x="326" y="465"/>
                </a:lnTo>
                <a:lnTo>
                  <a:pt x="326" y="463"/>
                </a:lnTo>
                <a:lnTo>
                  <a:pt x="326" y="462"/>
                </a:lnTo>
                <a:lnTo>
                  <a:pt x="326" y="460"/>
                </a:lnTo>
                <a:lnTo>
                  <a:pt x="327" y="460"/>
                </a:lnTo>
                <a:lnTo>
                  <a:pt x="329" y="459"/>
                </a:lnTo>
                <a:lnTo>
                  <a:pt x="329" y="458"/>
                </a:lnTo>
                <a:lnTo>
                  <a:pt x="330" y="458"/>
                </a:lnTo>
                <a:lnTo>
                  <a:pt x="330" y="456"/>
                </a:lnTo>
                <a:lnTo>
                  <a:pt x="332" y="456"/>
                </a:lnTo>
                <a:lnTo>
                  <a:pt x="333" y="456"/>
                </a:lnTo>
                <a:lnTo>
                  <a:pt x="335" y="455"/>
                </a:lnTo>
                <a:lnTo>
                  <a:pt x="336" y="455"/>
                </a:lnTo>
                <a:lnTo>
                  <a:pt x="336" y="453"/>
                </a:lnTo>
                <a:lnTo>
                  <a:pt x="335" y="453"/>
                </a:lnTo>
                <a:lnTo>
                  <a:pt x="335" y="452"/>
                </a:lnTo>
                <a:lnTo>
                  <a:pt x="336" y="452"/>
                </a:lnTo>
                <a:lnTo>
                  <a:pt x="336" y="450"/>
                </a:lnTo>
                <a:lnTo>
                  <a:pt x="336" y="449"/>
                </a:lnTo>
                <a:lnTo>
                  <a:pt x="335" y="448"/>
                </a:lnTo>
                <a:lnTo>
                  <a:pt x="336" y="448"/>
                </a:lnTo>
                <a:lnTo>
                  <a:pt x="337" y="448"/>
                </a:lnTo>
                <a:lnTo>
                  <a:pt x="339" y="448"/>
                </a:lnTo>
                <a:lnTo>
                  <a:pt x="339" y="446"/>
                </a:lnTo>
                <a:lnTo>
                  <a:pt x="339" y="445"/>
                </a:lnTo>
                <a:lnTo>
                  <a:pt x="340" y="443"/>
                </a:lnTo>
                <a:lnTo>
                  <a:pt x="340" y="442"/>
                </a:lnTo>
                <a:lnTo>
                  <a:pt x="342" y="442"/>
                </a:lnTo>
                <a:lnTo>
                  <a:pt x="342" y="440"/>
                </a:lnTo>
                <a:lnTo>
                  <a:pt x="342" y="439"/>
                </a:lnTo>
                <a:lnTo>
                  <a:pt x="343" y="439"/>
                </a:lnTo>
                <a:lnTo>
                  <a:pt x="343" y="438"/>
                </a:lnTo>
                <a:lnTo>
                  <a:pt x="343" y="436"/>
                </a:lnTo>
                <a:lnTo>
                  <a:pt x="345" y="435"/>
                </a:lnTo>
                <a:lnTo>
                  <a:pt x="346" y="433"/>
                </a:lnTo>
                <a:lnTo>
                  <a:pt x="346" y="432"/>
                </a:lnTo>
                <a:lnTo>
                  <a:pt x="346" y="430"/>
                </a:lnTo>
                <a:lnTo>
                  <a:pt x="346" y="429"/>
                </a:lnTo>
                <a:lnTo>
                  <a:pt x="345" y="429"/>
                </a:lnTo>
                <a:lnTo>
                  <a:pt x="346" y="428"/>
                </a:lnTo>
                <a:lnTo>
                  <a:pt x="346" y="426"/>
                </a:lnTo>
                <a:lnTo>
                  <a:pt x="347" y="425"/>
                </a:lnTo>
                <a:lnTo>
                  <a:pt x="347" y="423"/>
                </a:lnTo>
                <a:lnTo>
                  <a:pt x="347" y="422"/>
                </a:lnTo>
                <a:lnTo>
                  <a:pt x="347" y="420"/>
                </a:lnTo>
                <a:lnTo>
                  <a:pt x="346" y="420"/>
                </a:lnTo>
                <a:lnTo>
                  <a:pt x="346" y="419"/>
                </a:lnTo>
                <a:lnTo>
                  <a:pt x="346" y="418"/>
                </a:lnTo>
                <a:lnTo>
                  <a:pt x="346" y="416"/>
                </a:lnTo>
                <a:lnTo>
                  <a:pt x="346" y="415"/>
                </a:lnTo>
                <a:lnTo>
                  <a:pt x="345" y="415"/>
                </a:lnTo>
                <a:lnTo>
                  <a:pt x="343" y="415"/>
                </a:lnTo>
                <a:lnTo>
                  <a:pt x="342" y="415"/>
                </a:lnTo>
                <a:lnTo>
                  <a:pt x="340" y="415"/>
                </a:lnTo>
                <a:lnTo>
                  <a:pt x="340" y="413"/>
                </a:lnTo>
                <a:lnTo>
                  <a:pt x="339" y="413"/>
                </a:lnTo>
                <a:lnTo>
                  <a:pt x="339" y="412"/>
                </a:lnTo>
                <a:lnTo>
                  <a:pt x="337" y="410"/>
                </a:lnTo>
                <a:lnTo>
                  <a:pt x="336" y="410"/>
                </a:lnTo>
                <a:lnTo>
                  <a:pt x="335" y="410"/>
                </a:lnTo>
                <a:lnTo>
                  <a:pt x="333" y="410"/>
                </a:lnTo>
                <a:lnTo>
                  <a:pt x="332" y="409"/>
                </a:lnTo>
                <a:lnTo>
                  <a:pt x="330" y="409"/>
                </a:lnTo>
                <a:lnTo>
                  <a:pt x="329" y="408"/>
                </a:lnTo>
                <a:lnTo>
                  <a:pt x="327" y="408"/>
                </a:lnTo>
                <a:lnTo>
                  <a:pt x="326" y="408"/>
                </a:lnTo>
                <a:lnTo>
                  <a:pt x="325" y="408"/>
                </a:lnTo>
                <a:lnTo>
                  <a:pt x="325" y="406"/>
                </a:lnTo>
                <a:lnTo>
                  <a:pt x="325" y="405"/>
                </a:lnTo>
                <a:lnTo>
                  <a:pt x="325" y="403"/>
                </a:lnTo>
                <a:lnTo>
                  <a:pt x="323" y="402"/>
                </a:lnTo>
                <a:lnTo>
                  <a:pt x="323" y="400"/>
                </a:lnTo>
                <a:lnTo>
                  <a:pt x="322" y="400"/>
                </a:lnTo>
                <a:lnTo>
                  <a:pt x="320" y="400"/>
                </a:lnTo>
                <a:lnTo>
                  <a:pt x="319" y="400"/>
                </a:lnTo>
                <a:lnTo>
                  <a:pt x="319" y="399"/>
                </a:lnTo>
                <a:lnTo>
                  <a:pt x="317" y="399"/>
                </a:lnTo>
                <a:lnTo>
                  <a:pt x="317" y="398"/>
                </a:lnTo>
                <a:lnTo>
                  <a:pt x="317" y="396"/>
                </a:lnTo>
                <a:lnTo>
                  <a:pt x="317" y="395"/>
                </a:lnTo>
                <a:lnTo>
                  <a:pt x="316" y="395"/>
                </a:lnTo>
                <a:lnTo>
                  <a:pt x="316" y="393"/>
                </a:lnTo>
                <a:lnTo>
                  <a:pt x="316" y="392"/>
                </a:lnTo>
                <a:lnTo>
                  <a:pt x="315" y="392"/>
                </a:lnTo>
                <a:lnTo>
                  <a:pt x="315" y="390"/>
                </a:lnTo>
                <a:lnTo>
                  <a:pt x="313" y="390"/>
                </a:lnTo>
                <a:lnTo>
                  <a:pt x="312" y="390"/>
                </a:lnTo>
                <a:lnTo>
                  <a:pt x="310" y="390"/>
                </a:lnTo>
                <a:lnTo>
                  <a:pt x="309" y="390"/>
                </a:lnTo>
                <a:lnTo>
                  <a:pt x="307" y="392"/>
                </a:lnTo>
                <a:lnTo>
                  <a:pt x="306" y="393"/>
                </a:lnTo>
                <a:lnTo>
                  <a:pt x="304" y="393"/>
                </a:lnTo>
                <a:lnTo>
                  <a:pt x="303" y="393"/>
                </a:lnTo>
                <a:lnTo>
                  <a:pt x="302" y="393"/>
                </a:lnTo>
                <a:lnTo>
                  <a:pt x="302" y="395"/>
                </a:lnTo>
                <a:lnTo>
                  <a:pt x="300" y="395"/>
                </a:lnTo>
                <a:lnTo>
                  <a:pt x="300" y="396"/>
                </a:lnTo>
                <a:lnTo>
                  <a:pt x="299" y="398"/>
                </a:lnTo>
                <a:lnTo>
                  <a:pt x="296" y="396"/>
                </a:lnTo>
                <a:lnTo>
                  <a:pt x="294" y="396"/>
                </a:lnTo>
                <a:lnTo>
                  <a:pt x="293" y="395"/>
                </a:lnTo>
                <a:lnTo>
                  <a:pt x="293" y="393"/>
                </a:lnTo>
                <a:lnTo>
                  <a:pt x="292" y="393"/>
                </a:lnTo>
                <a:lnTo>
                  <a:pt x="290" y="392"/>
                </a:lnTo>
                <a:lnTo>
                  <a:pt x="290" y="390"/>
                </a:lnTo>
                <a:lnTo>
                  <a:pt x="289" y="392"/>
                </a:lnTo>
                <a:lnTo>
                  <a:pt x="287" y="392"/>
                </a:lnTo>
                <a:lnTo>
                  <a:pt x="286" y="390"/>
                </a:lnTo>
                <a:lnTo>
                  <a:pt x="284" y="392"/>
                </a:lnTo>
                <a:lnTo>
                  <a:pt x="283" y="392"/>
                </a:lnTo>
                <a:lnTo>
                  <a:pt x="282" y="392"/>
                </a:lnTo>
                <a:lnTo>
                  <a:pt x="280" y="392"/>
                </a:lnTo>
                <a:lnTo>
                  <a:pt x="279" y="392"/>
                </a:lnTo>
                <a:lnTo>
                  <a:pt x="279" y="393"/>
                </a:lnTo>
                <a:lnTo>
                  <a:pt x="279" y="392"/>
                </a:lnTo>
                <a:lnTo>
                  <a:pt x="277" y="392"/>
                </a:lnTo>
                <a:lnTo>
                  <a:pt x="276" y="392"/>
                </a:lnTo>
                <a:lnTo>
                  <a:pt x="274" y="392"/>
                </a:lnTo>
                <a:lnTo>
                  <a:pt x="273" y="392"/>
                </a:lnTo>
                <a:lnTo>
                  <a:pt x="272" y="392"/>
                </a:lnTo>
                <a:lnTo>
                  <a:pt x="270" y="392"/>
                </a:lnTo>
                <a:lnTo>
                  <a:pt x="270" y="390"/>
                </a:lnTo>
                <a:lnTo>
                  <a:pt x="269" y="390"/>
                </a:lnTo>
                <a:lnTo>
                  <a:pt x="267" y="389"/>
                </a:lnTo>
                <a:lnTo>
                  <a:pt x="266" y="389"/>
                </a:lnTo>
                <a:lnTo>
                  <a:pt x="266" y="387"/>
                </a:lnTo>
                <a:lnTo>
                  <a:pt x="266" y="389"/>
                </a:lnTo>
                <a:lnTo>
                  <a:pt x="264" y="389"/>
                </a:lnTo>
                <a:lnTo>
                  <a:pt x="263" y="389"/>
                </a:lnTo>
                <a:lnTo>
                  <a:pt x="262" y="390"/>
                </a:lnTo>
                <a:lnTo>
                  <a:pt x="260" y="389"/>
                </a:lnTo>
                <a:lnTo>
                  <a:pt x="259" y="389"/>
                </a:lnTo>
                <a:lnTo>
                  <a:pt x="257" y="387"/>
                </a:lnTo>
                <a:lnTo>
                  <a:pt x="256" y="387"/>
                </a:lnTo>
                <a:lnTo>
                  <a:pt x="254" y="387"/>
                </a:lnTo>
                <a:lnTo>
                  <a:pt x="253" y="387"/>
                </a:lnTo>
                <a:lnTo>
                  <a:pt x="252" y="387"/>
                </a:lnTo>
                <a:lnTo>
                  <a:pt x="250" y="387"/>
                </a:lnTo>
                <a:lnTo>
                  <a:pt x="249" y="386"/>
                </a:lnTo>
                <a:lnTo>
                  <a:pt x="247" y="386"/>
                </a:lnTo>
                <a:lnTo>
                  <a:pt x="247" y="385"/>
                </a:lnTo>
                <a:lnTo>
                  <a:pt x="246" y="385"/>
                </a:lnTo>
                <a:lnTo>
                  <a:pt x="246" y="383"/>
                </a:lnTo>
                <a:lnTo>
                  <a:pt x="246" y="382"/>
                </a:lnTo>
                <a:lnTo>
                  <a:pt x="244" y="382"/>
                </a:lnTo>
                <a:lnTo>
                  <a:pt x="244" y="380"/>
                </a:lnTo>
                <a:lnTo>
                  <a:pt x="243" y="380"/>
                </a:lnTo>
                <a:lnTo>
                  <a:pt x="242" y="380"/>
                </a:lnTo>
                <a:lnTo>
                  <a:pt x="240" y="379"/>
                </a:lnTo>
                <a:lnTo>
                  <a:pt x="239" y="379"/>
                </a:lnTo>
                <a:lnTo>
                  <a:pt x="237" y="379"/>
                </a:lnTo>
                <a:lnTo>
                  <a:pt x="236" y="380"/>
                </a:lnTo>
                <a:lnTo>
                  <a:pt x="236" y="382"/>
                </a:lnTo>
                <a:lnTo>
                  <a:pt x="234" y="382"/>
                </a:lnTo>
                <a:lnTo>
                  <a:pt x="233" y="382"/>
                </a:lnTo>
                <a:lnTo>
                  <a:pt x="232" y="382"/>
                </a:lnTo>
                <a:lnTo>
                  <a:pt x="232" y="383"/>
                </a:lnTo>
                <a:lnTo>
                  <a:pt x="230" y="383"/>
                </a:lnTo>
                <a:lnTo>
                  <a:pt x="230" y="382"/>
                </a:lnTo>
                <a:lnTo>
                  <a:pt x="229" y="380"/>
                </a:lnTo>
                <a:lnTo>
                  <a:pt x="230" y="380"/>
                </a:lnTo>
                <a:lnTo>
                  <a:pt x="232" y="379"/>
                </a:lnTo>
                <a:lnTo>
                  <a:pt x="230" y="379"/>
                </a:lnTo>
                <a:lnTo>
                  <a:pt x="230" y="377"/>
                </a:lnTo>
                <a:lnTo>
                  <a:pt x="230" y="376"/>
                </a:lnTo>
                <a:lnTo>
                  <a:pt x="230" y="375"/>
                </a:lnTo>
                <a:lnTo>
                  <a:pt x="230" y="373"/>
                </a:lnTo>
                <a:lnTo>
                  <a:pt x="230" y="372"/>
                </a:lnTo>
                <a:lnTo>
                  <a:pt x="229" y="372"/>
                </a:lnTo>
                <a:lnTo>
                  <a:pt x="229" y="370"/>
                </a:lnTo>
                <a:lnTo>
                  <a:pt x="229" y="369"/>
                </a:lnTo>
                <a:lnTo>
                  <a:pt x="229" y="367"/>
                </a:lnTo>
                <a:lnTo>
                  <a:pt x="227" y="367"/>
                </a:lnTo>
                <a:lnTo>
                  <a:pt x="227" y="366"/>
                </a:lnTo>
                <a:lnTo>
                  <a:pt x="227" y="365"/>
                </a:lnTo>
                <a:lnTo>
                  <a:pt x="226" y="365"/>
                </a:lnTo>
                <a:lnTo>
                  <a:pt x="227" y="365"/>
                </a:lnTo>
                <a:lnTo>
                  <a:pt x="227" y="363"/>
                </a:lnTo>
                <a:lnTo>
                  <a:pt x="227" y="362"/>
                </a:lnTo>
                <a:lnTo>
                  <a:pt x="227" y="360"/>
                </a:lnTo>
                <a:lnTo>
                  <a:pt x="227" y="359"/>
                </a:lnTo>
                <a:lnTo>
                  <a:pt x="227" y="357"/>
                </a:lnTo>
                <a:lnTo>
                  <a:pt x="226" y="357"/>
                </a:lnTo>
                <a:lnTo>
                  <a:pt x="226" y="356"/>
                </a:lnTo>
                <a:lnTo>
                  <a:pt x="226" y="355"/>
                </a:lnTo>
                <a:lnTo>
                  <a:pt x="227" y="353"/>
                </a:lnTo>
                <a:lnTo>
                  <a:pt x="226" y="353"/>
                </a:lnTo>
                <a:lnTo>
                  <a:pt x="227" y="352"/>
                </a:lnTo>
                <a:lnTo>
                  <a:pt x="227" y="350"/>
                </a:lnTo>
                <a:lnTo>
                  <a:pt x="227" y="349"/>
                </a:lnTo>
                <a:lnTo>
                  <a:pt x="226" y="349"/>
                </a:lnTo>
                <a:lnTo>
                  <a:pt x="227" y="347"/>
                </a:lnTo>
                <a:lnTo>
                  <a:pt x="227" y="346"/>
                </a:lnTo>
                <a:lnTo>
                  <a:pt x="226" y="346"/>
                </a:lnTo>
                <a:lnTo>
                  <a:pt x="224" y="346"/>
                </a:lnTo>
                <a:lnTo>
                  <a:pt x="224" y="347"/>
                </a:lnTo>
                <a:lnTo>
                  <a:pt x="223" y="347"/>
                </a:lnTo>
                <a:lnTo>
                  <a:pt x="222" y="347"/>
                </a:lnTo>
                <a:lnTo>
                  <a:pt x="220" y="347"/>
                </a:lnTo>
                <a:lnTo>
                  <a:pt x="219" y="347"/>
                </a:lnTo>
                <a:lnTo>
                  <a:pt x="219" y="349"/>
                </a:lnTo>
                <a:lnTo>
                  <a:pt x="217" y="349"/>
                </a:lnTo>
                <a:lnTo>
                  <a:pt x="217" y="347"/>
                </a:lnTo>
                <a:lnTo>
                  <a:pt x="216" y="346"/>
                </a:lnTo>
                <a:lnTo>
                  <a:pt x="216" y="345"/>
                </a:lnTo>
                <a:lnTo>
                  <a:pt x="214" y="345"/>
                </a:lnTo>
                <a:lnTo>
                  <a:pt x="213" y="343"/>
                </a:lnTo>
                <a:lnTo>
                  <a:pt x="212" y="343"/>
                </a:lnTo>
                <a:lnTo>
                  <a:pt x="212" y="342"/>
                </a:lnTo>
                <a:lnTo>
                  <a:pt x="210" y="340"/>
                </a:lnTo>
                <a:lnTo>
                  <a:pt x="210" y="339"/>
                </a:lnTo>
                <a:lnTo>
                  <a:pt x="210" y="337"/>
                </a:lnTo>
                <a:lnTo>
                  <a:pt x="209" y="337"/>
                </a:lnTo>
                <a:lnTo>
                  <a:pt x="207" y="337"/>
                </a:lnTo>
                <a:lnTo>
                  <a:pt x="207" y="336"/>
                </a:lnTo>
                <a:lnTo>
                  <a:pt x="206" y="336"/>
                </a:lnTo>
                <a:lnTo>
                  <a:pt x="206" y="335"/>
                </a:lnTo>
                <a:lnTo>
                  <a:pt x="206" y="333"/>
                </a:lnTo>
                <a:lnTo>
                  <a:pt x="204" y="332"/>
                </a:lnTo>
                <a:lnTo>
                  <a:pt x="204" y="330"/>
                </a:lnTo>
                <a:lnTo>
                  <a:pt x="203" y="330"/>
                </a:lnTo>
                <a:lnTo>
                  <a:pt x="202" y="330"/>
                </a:lnTo>
                <a:lnTo>
                  <a:pt x="202" y="329"/>
                </a:lnTo>
                <a:lnTo>
                  <a:pt x="200" y="329"/>
                </a:lnTo>
                <a:lnTo>
                  <a:pt x="200" y="327"/>
                </a:lnTo>
                <a:lnTo>
                  <a:pt x="199" y="326"/>
                </a:lnTo>
                <a:lnTo>
                  <a:pt x="199" y="325"/>
                </a:lnTo>
                <a:lnTo>
                  <a:pt x="199" y="323"/>
                </a:lnTo>
                <a:lnTo>
                  <a:pt x="199" y="322"/>
                </a:lnTo>
                <a:lnTo>
                  <a:pt x="199" y="320"/>
                </a:lnTo>
                <a:lnTo>
                  <a:pt x="199" y="319"/>
                </a:lnTo>
                <a:lnTo>
                  <a:pt x="197" y="319"/>
                </a:lnTo>
                <a:lnTo>
                  <a:pt x="197" y="317"/>
                </a:lnTo>
                <a:lnTo>
                  <a:pt x="197" y="316"/>
                </a:lnTo>
                <a:lnTo>
                  <a:pt x="197" y="315"/>
                </a:lnTo>
                <a:lnTo>
                  <a:pt x="197" y="313"/>
                </a:lnTo>
                <a:lnTo>
                  <a:pt x="197" y="312"/>
                </a:lnTo>
                <a:lnTo>
                  <a:pt x="197" y="310"/>
                </a:lnTo>
                <a:lnTo>
                  <a:pt x="196" y="309"/>
                </a:lnTo>
                <a:lnTo>
                  <a:pt x="196" y="307"/>
                </a:lnTo>
                <a:lnTo>
                  <a:pt x="194" y="307"/>
                </a:lnTo>
                <a:lnTo>
                  <a:pt x="194" y="306"/>
                </a:lnTo>
                <a:lnTo>
                  <a:pt x="193" y="305"/>
                </a:lnTo>
                <a:lnTo>
                  <a:pt x="192" y="303"/>
                </a:lnTo>
                <a:lnTo>
                  <a:pt x="190" y="303"/>
                </a:lnTo>
                <a:lnTo>
                  <a:pt x="190" y="302"/>
                </a:lnTo>
                <a:lnTo>
                  <a:pt x="189" y="302"/>
                </a:lnTo>
                <a:lnTo>
                  <a:pt x="189" y="300"/>
                </a:lnTo>
                <a:lnTo>
                  <a:pt x="187" y="299"/>
                </a:lnTo>
                <a:lnTo>
                  <a:pt x="187" y="297"/>
                </a:lnTo>
                <a:lnTo>
                  <a:pt x="186" y="297"/>
                </a:lnTo>
                <a:lnTo>
                  <a:pt x="184" y="297"/>
                </a:lnTo>
                <a:lnTo>
                  <a:pt x="183" y="297"/>
                </a:lnTo>
                <a:lnTo>
                  <a:pt x="182" y="297"/>
                </a:lnTo>
                <a:lnTo>
                  <a:pt x="180" y="297"/>
                </a:lnTo>
                <a:lnTo>
                  <a:pt x="179" y="296"/>
                </a:lnTo>
                <a:lnTo>
                  <a:pt x="176" y="296"/>
                </a:lnTo>
                <a:lnTo>
                  <a:pt x="174" y="296"/>
                </a:lnTo>
                <a:lnTo>
                  <a:pt x="173" y="295"/>
                </a:lnTo>
                <a:lnTo>
                  <a:pt x="172" y="295"/>
                </a:lnTo>
                <a:lnTo>
                  <a:pt x="172" y="296"/>
                </a:lnTo>
                <a:lnTo>
                  <a:pt x="170" y="297"/>
                </a:lnTo>
                <a:lnTo>
                  <a:pt x="169" y="297"/>
                </a:lnTo>
                <a:lnTo>
                  <a:pt x="169" y="299"/>
                </a:lnTo>
                <a:lnTo>
                  <a:pt x="167" y="297"/>
                </a:lnTo>
                <a:lnTo>
                  <a:pt x="166" y="299"/>
                </a:lnTo>
                <a:lnTo>
                  <a:pt x="164" y="300"/>
                </a:lnTo>
                <a:lnTo>
                  <a:pt x="161" y="303"/>
                </a:lnTo>
                <a:lnTo>
                  <a:pt x="160" y="305"/>
                </a:lnTo>
                <a:lnTo>
                  <a:pt x="159" y="305"/>
                </a:lnTo>
                <a:lnTo>
                  <a:pt x="157" y="306"/>
                </a:lnTo>
                <a:lnTo>
                  <a:pt x="156" y="306"/>
                </a:lnTo>
                <a:lnTo>
                  <a:pt x="154" y="306"/>
                </a:lnTo>
                <a:lnTo>
                  <a:pt x="154" y="307"/>
                </a:lnTo>
                <a:lnTo>
                  <a:pt x="153" y="306"/>
                </a:lnTo>
                <a:lnTo>
                  <a:pt x="151" y="306"/>
                </a:lnTo>
                <a:lnTo>
                  <a:pt x="150" y="306"/>
                </a:lnTo>
                <a:lnTo>
                  <a:pt x="150" y="305"/>
                </a:lnTo>
                <a:lnTo>
                  <a:pt x="149" y="303"/>
                </a:lnTo>
                <a:lnTo>
                  <a:pt x="147" y="302"/>
                </a:lnTo>
                <a:lnTo>
                  <a:pt x="146" y="302"/>
                </a:lnTo>
                <a:lnTo>
                  <a:pt x="144" y="302"/>
                </a:lnTo>
                <a:lnTo>
                  <a:pt x="143" y="302"/>
                </a:lnTo>
                <a:lnTo>
                  <a:pt x="141" y="302"/>
                </a:lnTo>
                <a:lnTo>
                  <a:pt x="140" y="302"/>
                </a:lnTo>
                <a:lnTo>
                  <a:pt x="140" y="300"/>
                </a:lnTo>
                <a:lnTo>
                  <a:pt x="139" y="300"/>
                </a:lnTo>
                <a:lnTo>
                  <a:pt x="139" y="299"/>
                </a:lnTo>
                <a:lnTo>
                  <a:pt x="137" y="299"/>
                </a:lnTo>
                <a:lnTo>
                  <a:pt x="136" y="299"/>
                </a:lnTo>
                <a:lnTo>
                  <a:pt x="134" y="297"/>
                </a:lnTo>
                <a:lnTo>
                  <a:pt x="134" y="296"/>
                </a:lnTo>
                <a:lnTo>
                  <a:pt x="136" y="295"/>
                </a:lnTo>
                <a:lnTo>
                  <a:pt x="136" y="293"/>
                </a:lnTo>
                <a:lnTo>
                  <a:pt x="136" y="292"/>
                </a:lnTo>
                <a:lnTo>
                  <a:pt x="137" y="292"/>
                </a:lnTo>
                <a:lnTo>
                  <a:pt x="137" y="290"/>
                </a:lnTo>
                <a:lnTo>
                  <a:pt x="137" y="289"/>
                </a:lnTo>
                <a:lnTo>
                  <a:pt x="137" y="287"/>
                </a:lnTo>
                <a:lnTo>
                  <a:pt x="139" y="287"/>
                </a:lnTo>
                <a:lnTo>
                  <a:pt x="139" y="286"/>
                </a:lnTo>
                <a:lnTo>
                  <a:pt x="139" y="285"/>
                </a:lnTo>
                <a:lnTo>
                  <a:pt x="137" y="283"/>
                </a:lnTo>
                <a:lnTo>
                  <a:pt x="136" y="283"/>
                </a:lnTo>
                <a:lnTo>
                  <a:pt x="136" y="282"/>
                </a:lnTo>
                <a:lnTo>
                  <a:pt x="137" y="282"/>
                </a:lnTo>
                <a:lnTo>
                  <a:pt x="137" y="280"/>
                </a:lnTo>
                <a:lnTo>
                  <a:pt x="136" y="280"/>
                </a:lnTo>
                <a:lnTo>
                  <a:pt x="137" y="279"/>
                </a:lnTo>
                <a:lnTo>
                  <a:pt x="136" y="277"/>
                </a:lnTo>
                <a:lnTo>
                  <a:pt x="134" y="277"/>
                </a:lnTo>
                <a:lnTo>
                  <a:pt x="133" y="276"/>
                </a:lnTo>
                <a:lnTo>
                  <a:pt x="134" y="276"/>
                </a:lnTo>
                <a:lnTo>
                  <a:pt x="134" y="275"/>
                </a:lnTo>
                <a:lnTo>
                  <a:pt x="133" y="275"/>
                </a:lnTo>
                <a:lnTo>
                  <a:pt x="133" y="272"/>
                </a:lnTo>
                <a:lnTo>
                  <a:pt x="133" y="270"/>
                </a:lnTo>
                <a:lnTo>
                  <a:pt x="131" y="270"/>
                </a:lnTo>
                <a:lnTo>
                  <a:pt x="130" y="270"/>
                </a:lnTo>
                <a:lnTo>
                  <a:pt x="129" y="270"/>
                </a:lnTo>
                <a:lnTo>
                  <a:pt x="127" y="270"/>
                </a:lnTo>
                <a:lnTo>
                  <a:pt x="126" y="270"/>
                </a:lnTo>
                <a:lnTo>
                  <a:pt x="126" y="269"/>
                </a:lnTo>
                <a:lnTo>
                  <a:pt x="124" y="269"/>
                </a:lnTo>
                <a:lnTo>
                  <a:pt x="123" y="269"/>
                </a:lnTo>
                <a:lnTo>
                  <a:pt x="120" y="269"/>
                </a:lnTo>
                <a:lnTo>
                  <a:pt x="119" y="269"/>
                </a:lnTo>
                <a:lnTo>
                  <a:pt x="117" y="269"/>
                </a:lnTo>
                <a:lnTo>
                  <a:pt x="117" y="267"/>
                </a:lnTo>
                <a:lnTo>
                  <a:pt x="119" y="266"/>
                </a:lnTo>
                <a:lnTo>
                  <a:pt x="119" y="265"/>
                </a:lnTo>
                <a:lnTo>
                  <a:pt x="119" y="263"/>
                </a:lnTo>
                <a:lnTo>
                  <a:pt x="117" y="262"/>
                </a:lnTo>
                <a:lnTo>
                  <a:pt x="116" y="262"/>
                </a:lnTo>
                <a:lnTo>
                  <a:pt x="114" y="260"/>
                </a:lnTo>
                <a:lnTo>
                  <a:pt x="113" y="259"/>
                </a:lnTo>
                <a:lnTo>
                  <a:pt x="111" y="259"/>
                </a:lnTo>
                <a:lnTo>
                  <a:pt x="110" y="259"/>
                </a:lnTo>
                <a:lnTo>
                  <a:pt x="109" y="259"/>
                </a:lnTo>
                <a:lnTo>
                  <a:pt x="109" y="257"/>
                </a:lnTo>
                <a:lnTo>
                  <a:pt x="107" y="257"/>
                </a:lnTo>
                <a:lnTo>
                  <a:pt x="106" y="257"/>
                </a:lnTo>
                <a:lnTo>
                  <a:pt x="104" y="257"/>
                </a:lnTo>
                <a:lnTo>
                  <a:pt x="103" y="257"/>
                </a:lnTo>
                <a:lnTo>
                  <a:pt x="101" y="257"/>
                </a:lnTo>
                <a:lnTo>
                  <a:pt x="100" y="257"/>
                </a:lnTo>
                <a:lnTo>
                  <a:pt x="99" y="257"/>
                </a:lnTo>
                <a:lnTo>
                  <a:pt x="97" y="257"/>
                </a:lnTo>
                <a:lnTo>
                  <a:pt x="96" y="259"/>
                </a:lnTo>
                <a:lnTo>
                  <a:pt x="97" y="260"/>
                </a:lnTo>
                <a:lnTo>
                  <a:pt x="97" y="262"/>
                </a:lnTo>
                <a:lnTo>
                  <a:pt x="97" y="263"/>
                </a:lnTo>
                <a:lnTo>
                  <a:pt x="96" y="263"/>
                </a:lnTo>
                <a:lnTo>
                  <a:pt x="94" y="263"/>
                </a:lnTo>
                <a:lnTo>
                  <a:pt x="93" y="262"/>
                </a:lnTo>
                <a:lnTo>
                  <a:pt x="91" y="263"/>
                </a:lnTo>
                <a:lnTo>
                  <a:pt x="90" y="263"/>
                </a:lnTo>
                <a:lnTo>
                  <a:pt x="90" y="262"/>
                </a:lnTo>
                <a:lnTo>
                  <a:pt x="89" y="262"/>
                </a:lnTo>
                <a:lnTo>
                  <a:pt x="87" y="262"/>
                </a:lnTo>
                <a:lnTo>
                  <a:pt x="86" y="262"/>
                </a:lnTo>
                <a:lnTo>
                  <a:pt x="84" y="262"/>
                </a:lnTo>
                <a:lnTo>
                  <a:pt x="83" y="262"/>
                </a:lnTo>
                <a:lnTo>
                  <a:pt x="81" y="262"/>
                </a:lnTo>
                <a:lnTo>
                  <a:pt x="80" y="262"/>
                </a:lnTo>
                <a:lnTo>
                  <a:pt x="80" y="260"/>
                </a:lnTo>
                <a:lnTo>
                  <a:pt x="79" y="260"/>
                </a:lnTo>
                <a:lnTo>
                  <a:pt x="77" y="262"/>
                </a:lnTo>
                <a:lnTo>
                  <a:pt x="76" y="262"/>
                </a:lnTo>
                <a:lnTo>
                  <a:pt x="76" y="260"/>
                </a:lnTo>
                <a:lnTo>
                  <a:pt x="76" y="259"/>
                </a:lnTo>
                <a:lnTo>
                  <a:pt x="74" y="259"/>
                </a:lnTo>
                <a:lnTo>
                  <a:pt x="74" y="257"/>
                </a:lnTo>
                <a:lnTo>
                  <a:pt x="74" y="256"/>
                </a:lnTo>
                <a:lnTo>
                  <a:pt x="74" y="255"/>
                </a:lnTo>
                <a:lnTo>
                  <a:pt x="73" y="253"/>
                </a:lnTo>
                <a:lnTo>
                  <a:pt x="73" y="252"/>
                </a:lnTo>
                <a:lnTo>
                  <a:pt x="74" y="250"/>
                </a:lnTo>
                <a:lnTo>
                  <a:pt x="73" y="250"/>
                </a:lnTo>
                <a:lnTo>
                  <a:pt x="73" y="249"/>
                </a:lnTo>
                <a:lnTo>
                  <a:pt x="73" y="247"/>
                </a:lnTo>
                <a:lnTo>
                  <a:pt x="71" y="247"/>
                </a:lnTo>
                <a:lnTo>
                  <a:pt x="73" y="246"/>
                </a:lnTo>
                <a:lnTo>
                  <a:pt x="73" y="244"/>
                </a:lnTo>
                <a:lnTo>
                  <a:pt x="71" y="244"/>
                </a:lnTo>
                <a:lnTo>
                  <a:pt x="71" y="243"/>
                </a:lnTo>
                <a:lnTo>
                  <a:pt x="71" y="242"/>
                </a:lnTo>
                <a:lnTo>
                  <a:pt x="70" y="242"/>
                </a:lnTo>
                <a:lnTo>
                  <a:pt x="70" y="240"/>
                </a:lnTo>
                <a:lnTo>
                  <a:pt x="70" y="239"/>
                </a:lnTo>
                <a:lnTo>
                  <a:pt x="67" y="237"/>
                </a:lnTo>
                <a:lnTo>
                  <a:pt x="69" y="236"/>
                </a:lnTo>
                <a:lnTo>
                  <a:pt x="67" y="236"/>
                </a:lnTo>
                <a:lnTo>
                  <a:pt x="67" y="234"/>
                </a:lnTo>
                <a:lnTo>
                  <a:pt x="67" y="233"/>
                </a:lnTo>
                <a:lnTo>
                  <a:pt x="67" y="232"/>
                </a:lnTo>
                <a:lnTo>
                  <a:pt x="69" y="232"/>
                </a:lnTo>
                <a:lnTo>
                  <a:pt x="69" y="230"/>
                </a:lnTo>
                <a:lnTo>
                  <a:pt x="67" y="229"/>
                </a:lnTo>
                <a:lnTo>
                  <a:pt x="67" y="227"/>
                </a:lnTo>
                <a:lnTo>
                  <a:pt x="67" y="226"/>
                </a:lnTo>
                <a:lnTo>
                  <a:pt x="66" y="226"/>
                </a:lnTo>
                <a:lnTo>
                  <a:pt x="64" y="226"/>
                </a:lnTo>
                <a:lnTo>
                  <a:pt x="64" y="227"/>
                </a:lnTo>
                <a:lnTo>
                  <a:pt x="63" y="227"/>
                </a:lnTo>
                <a:lnTo>
                  <a:pt x="61" y="226"/>
                </a:lnTo>
                <a:lnTo>
                  <a:pt x="60" y="226"/>
                </a:lnTo>
                <a:lnTo>
                  <a:pt x="59" y="226"/>
                </a:lnTo>
                <a:lnTo>
                  <a:pt x="59" y="224"/>
                </a:lnTo>
                <a:lnTo>
                  <a:pt x="59" y="223"/>
                </a:lnTo>
                <a:lnTo>
                  <a:pt x="60" y="223"/>
                </a:lnTo>
                <a:lnTo>
                  <a:pt x="60" y="222"/>
                </a:lnTo>
                <a:lnTo>
                  <a:pt x="59" y="222"/>
                </a:lnTo>
                <a:lnTo>
                  <a:pt x="60" y="222"/>
                </a:lnTo>
                <a:lnTo>
                  <a:pt x="60" y="220"/>
                </a:lnTo>
                <a:lnTo>
                  <a:pt x="60" y="219"/>
                </a:lnTo>
                <a:lnTo>
                  <a:pt x="61" y="219"/>
                </a:lnTo>
                <a:lnTo>
                  <a:pt x="63" y="219"/>
                </a:lnTo>
                <a:lnTo>
                  <a:pt x="63" y="217"/>
                </a:lnTo>
                <a:lnTo>
                  <a:pt x="63" y="216"/>
                </a:lnTo>
                <a:lnTo>
                  <a:pt x="61" y="214"/>
                </a:lnTo>
                <a:lnTo>
                  <a:pt x="61" y="213"/>
                </a:lnTo>
                <a:lnTo>
                  <a:pt x="61" y="212"/>
                </a:lnTo>
                <a:lnTo>
                  <a:pt x="60" y="212"/>
                </a:lnTo>
                <a:lnTo>
                  <a:pt x="59" y="212"/>
                </a:lnTo>
                <a:lnTo>
                  <a:pt x="59" y="210"/>
                </a:lnTo>
                <a:lnTo>
                  <a:pt x="59" y="209"/>
                </a:lnTo>
                <a:lnTo>
                  <a:pt x="59" y="207"/>
                </a:lnTo>
                <a:lnTo>
                  <a:pt x="59" y="206"/>
                </a:lnTo>
                <a:lnTo>
                  <a:pt x="57" y="206"/>
                </a:lnTo>
                <a:lnTo>
                  <a:pt x="56" y="206"/>
                </a:lnTo>
                <a:lnTo>
                  <a:pt x="56" y="204"/>
                </a:lnTo>
                <a:lnTo>
                  <a:pt x="56" y="203"/>
                </a:lnTo>
                <a:lnTo>
                  <a:pt x="54" y="203"/>
                </a:lnTo>
                <a:lnTo>
                  <a:pt x="53" y="203"/>
                </a:lnTo>
                <a:lnTo>
                  <a:pt x="51" y="203"/>
                </a:lnTo>
                <a:lnTo>
                  <a:pt x="51" y="202"/>
                </a:lnTo>
                <a:lnTo>
                  <a:pt x="50" y="203"/>
                </a:lnTo>
                <a:lnTo>
                  <a:pt x="50" y="202"/>
                </a:lnTo>
                <a:lnTo>
                  <a:pt x="49" y="202"/>
                </a:lnTo>
                <a:lnTo>
                  <a:pt x="47" y="202"/>
                </a:lnTo>
                <a:lnTo>
                  <a:pt x="46" y="202"/>
                </a:lnTo>
                <a:lnTo>
                  <a:pt x="44" y="202"/>
                </a:lnTo>
                <a:lnTo>
                  <a:pt x="43" y="202"/>
                </a:lnTo>
                <a:lnTo>
                  <a:pt x="41" y="202"/>
                </a:lnTo>
                <a:lnTo>
                  <a:pt x="40" y="202"/>
                </a:lnTo>
                <a:lnTo>
                  <a:pt x="39" y="202"/>
                </a:lnTo>
                <a:lnTo>
                  <a:pt x="36" y="202"/>
                </a:lnTo>
                <a:lnTo>
                  <a:pt x="34" y="202"/>
                </a:lnTo>
                <a:lnTo>
                  <a:pt x="33" y="202"/>
                </a:lnTo>
                <a:lnTo>
                  <a:pt x="33" y="200"/>
                </a:lnTo>
                <a:lnTo>
                  <a:pt x="31" y="199"/>
                </a:lnTo>
                <a:lnTo>
                  <a:pt x="30" y="199"/>
                </a:lnTo>
                <a:lnTo>
                  <a:pt x="29" y="197"/>
                </a:lnTo>
                <a:lnTo>
                  <a:pt x="29" y="196"/>
                </a:lnTo>
                <a:lnTo>
                  <a:pt x="29" y="194"/>
                </a:lnTo>
                <a:lnTo>
                  <a:pt x="29" y="193"/>
                </a:lnTo>
                <a:lnTo>
                  <a:pt x="29" y="192"/>
                </a:lnTo>
                <a:lnTo>
                  <a:pt x="30" y="190"/>
                </a:lnTo>
                <a:lnTo>
                  <a:pt x="30" y="189"/>
                </a:lnTo>
                <a:lnTo>
                  <a:pt x="29" y="189"/>
                </a:lnTo>
                <a:lnTo>
                  <a:pt x="27" y="187"/>
                </a:lnTo>
                <a:lnTo>
                  <a:pt x="27" y="189"/>
                </a:lnTo>
                <a:lnTo>
                  <a:pt x="26" y="189"/>
                </a:lnTo>
                <a:lnTo>
                  <a:pt x="24" y="189"/>
                </a:lnTo>
                <a:lnTo>
                  <a:pt x="24" y="187"/>
                </a:lnTo>
                <a:lnTo>
                  <a:pt x="24" y="186"/>
                </a:lnTo>
                <a:lnTo>
                  <a:pt x="24" y="184"/>
                </a:lnTo>
                <a:lnTo>
                  <a:pt x="24" y="183"/>
                </a:lnTo>
                <a:lnTo>
                  <a:pt x="26" y="180"/>
                </a:lnTo>
                <a:lnTo>
                  <a:pt x="27" y="180"/>
                </a:lnTo>
                <a:lnTo>
                  <a:pt x="27" y="179"/>
                </a:lnTo>
                <a:lnTo>
                  <a:pt x="29" y="177"/>
                </a:lnTo>
                <a:lnTo>
                  <a:pt x="29" y="176"/>
                </a:lnTo>
                <a:lnTo>
                  <a:pt x="29" y="174"/>
                </a:lnTo>
                <a:lnTo>
                  <a:pt x="27" y="173"/>
                </a:lnTo>
                <a:lnTo>
                  <a:pt x="27" y="172"/>
                </a:lnTo>
                <a:lnTo>
                  <a:pt x="29" y="170"/>
                </a:lnTo>
                <a:lnTo>
                  <a:pt x="29" y="169"/>
                </a:lnTo>
                <a:lnTo>
                  <a:pt x="29" y="167"/>
                </a:lnTo>
                <a:lnTo>
                  <a:pt x="27" y="166"/>
                </a:lnTo>
                <a:lnTo>
                  <a:pt x="29" y="166"/>
                </a:lnTo>
                <a:lnTo>
                  <a:pt x="29" y="164"/>
                </a:lnTo>
                <a:lnTo>
                  <a:pt x="29" y="163"/>
                </a:lnTo>
                <a:lnTo>
                  <a:pt x="27" y="164"/>
                </a:lnTo>
                <a:lnTo>
                  <a:pt x="26" y="163"/>
                </a:lnTo>
                <a:lnTo>
                  <a:pt x="24" y="163"/>
                </a:lnTo>
                <a:lnTo>
                  <a:pt x="24" y="162"/>
                </a:lnTo>
                <a:lnTo>
                  <a:pt x="24" y="160"/>
                </a:lnTo>
                <a:lnTo>
                  <a:pt x="24" y="159"/>
                </a:lnTo>
                <a:lnTo>
                  <a:pt x="26" y="159"/>
                </a:lnTo>
                <a:lnTo>
                  <a:pt x="24" y="159"/>
                </a:lnTo>
                <a:lnTo>
                  <a:pt x="23" y="159"/>
                </a:lnTo>
                <a:lnTo>
                  <a:pt x="21" y="157"/>
                </a:lnTo>
                <a:lnTo>
                  <a:pt x="20" y="157"/>
                </a:lnTo>
                <a:lnTo>
                  <a:pt x="18" y="157"/>
                </a:lnTo>
                <a:lnTo>
                  <a:pt x="17" y="156"/>
                </a:lnTo>
                <a:lnTo>
                  <a:pt x="17" y="154"/>
                </a:lnTo>
                <a:lnTo>
                  <a:pt x="17" y="153"/>
                </a:lnTo>
                <a:lnTo>
                  <a:pt x="18" y="152"/>
                </a:lnTo>
                <a:lnTo>
                  <a:pt x="20" y="150"/>
                </a:lnTo>
                <a:lnTo>
                  <a:pt x="18" y="150"/>
                </a:lnTo>
                <a:lnTo>
                  <a:pt x="17" y="149"/>
                </a:lnTo>
                <a:lnTo>
                  <a:pt x="17" y="147"/>
                </a:lnTo>
                <a:lnTo>
                  <a:pt x="16" y="147"/>
                </a:lnTo>
                <a:lnTo>
                  <a:pt x="13" y="147"/>
                </a:lnTo>
                <a:lnTo>
                  <a:pt x="11" y="147"/>
                </a:lnTo>
                <a:lnTo>
                  <a:pt x="10" y="147"/>
                </a:lnTo>
                <a:lnTo>
                  <a:pt x="8" y="147"/>
                </a:lnTo>
                <a:lnTo>
                  <a:pt x="7" y="149"/>
                </a:lnTo>
                <a:lnTo>
                  <a:pt x="7" y="147"/>
                </a:lnTo>
                <a:lnTo>
                  <a:pt x="6" y="147"/>
                </a:lnTo>
                <a:lnTo>
                  <a:pt x="6" y="149"/>
                </a:lnTo>
                <a:lnTo>
                  <a:pt x="4" y="149"/>
                </a:lnTo>
                <a:lnTo>
                  <a:pt x="4" y="150"/>
                </a:lnTo>
                <a:lnTo>
                  <a:pt x="3" y="149"/>
                </a:lnTo>
                <a:lnTo>
                  <a:pt x="1" y="150"/>
                </a:lnTo>
                <a:lnTo>
                  <a:pt x="1" y="146"/>
                </a:lnTo>
                <a:lnTo>
                  <a:pt x="0" y="144"/>
                </a:lnTo>
                <a:lnTo>
                  <a:pt x="0" y="142"/>
                </a:lnTo>
                <a:lnTo>
                  <a:pt x="1" y="142"/>
                </a:lnTo>
                <a:lnTo>
                  <a:pt x="3" y="140"/>
                </a:lnTo>
                <a:lnTo>
                  <a:pt x="3" y="139"/>
                </a:lnTo>
                <a:lnTo>
                  <a:pt x="3" y="137"/>
                </a:lnTo>
                <a:lnTo>
                  <a:pt x="4" y="136"/>
                </a:lnTo>
                <a:lnTo>
                  <a:pt x="4" y="134"/>
                </a:lnTo>
                <a:lnTo>
                  <a:pt x="4" y="133"/>
                </a:lnTo>
                <a:lnTo>
                  <a:pt x="4" y="132"/>
                </a:lnTo>
                <a:lnTo>
                  <a:pt x="6" y="130"/>
                </a:lnTo>
                <a:lnTo>
                  <a:pt x="7" y="130"/>
                </a:lnTo>
                <a:lnTo>
                  <a:pt x="8" y="130"/>
                </a:lnTo>
                <a:lnTo>
                  <a:pt x="8" y="129"/>
                </a:lnTo>
                <a:lnTo>
                  <a:pt x="7" y="127"/>
                </a:lnTo>
                <a:lnTo>
                  <a:pt x="7" y="126"/>
                </a:lnTo>
                <a:lnTo>
                  <a:pt x="7" y="124"/>
                </a:lnTo>
                <a:lnTo>
                  <a:pt x="7" y="122"/>
                </a:lnTo>
                <a:lnTo>
                  <a:pt x="8" y="120"/>
                </a:lnTo>
                <a:lnTo>
                  <a:pt x="7" y="120"/>
                </a:lnTo>
                <a:lnTo>
                  <a:pt x="6" y="117"/>
                </a:lnTo>
                <a:lnTo>
                  <a:pt x="4" y="117"/>
                </a:lnTo>
                <a:lnTo>
                  <a:pt x="4" y="116"/>
                </a:lnTo>
                <a:lnTo>
                  <a:pt x="4" y="114"/>
                </a:lnTo>
                <a:lnTo>
                  <a:pt x="3" y="113"/>
                </a:lnTo>
                <a:lnTo>
                  <a:pt x="1" y="110"/>
                </a:lnTo>
                <a:lnTo>
                  <a:pt x="0" y="110"/>
                </a:lnTo>
                <a:lnTo>
                  <a:pt x="1" y="110"/>
                </a:lnTo>
                <a:lnTo>
                  <a:pt x="1" y="109"/>
                </a:lnTo>
                <a:lnTo>
                  <a:pt x="3" y="109"/>
                </a:lnTo>
                <a:lnTo>
                  <a:pt x="4" y="109"/>
                </a:lnTo>
                <a:lnTo>
                  <a:pt x="4" y="107"/>
                </a:lnTo>
                <a:lnTo>
                  <a:pt x="4" y="106"/>
                </a:lnTo>
                <a:lnTo>
                  <a:pt x="6" y="106"/>
                </a:lnTo>
                <a:lnTo>
                  <a:pt x="7" y="106"/>
                </a:lnTo>
                <a:lnTo>
                  <a:pt x="7" y="104"/>
                </a:lnTo>
                <a:lnTo>
                  <a:pt x="8" y="104"/>
                </a:lnTo>
                <a:lnTo>
                  <a:pt x="10" y="104"/>
                </a:lnTo>
                <a:lnTo>
                  <a:pt x="10" y="103"/>
                </a:lnTo>
                <a:lnTo>
                  <a:pt x="10" y="101"/>
                </a:lnTo>
                <a:lnTo>
                  <a:pt x="11" y="101"/>
                </a:lnTo>
                <a:lnTo>
                  <a:pt x="11" y="103"/>
                </a:lnTo>
                <a:lnTo>
                  <a:pt x="13" y="103"/>
                </a:lnTo>
                <a:lnTo>
                  <a:pt x="14" y="103"/>
                </a:lnTo>
                <a:lnTo>
                  <a:pt x="16" y="104"/>
                </a:lnTo>
                <a:lnTo>
                  <a:pt x="17" y="104"/>
                </a:lnTo>
                <a:lnTo>
                  <a:pt x="17" y="103"/>
                </a:lnTo>
                <a:lnTo>
                  <a:pt x="18" y="101"/>
                </a:lnTo>
                <a:lnTo>
                  <a:pt x="20" y="100"/>
                </a:lnTo>
                <a:lnTo>
                  <a:pt x="21" y="100"/>
                </a:lnTo>
                <a:lnTo>
                  <a:pt x="21" y="99"/>
                </a:lnTo>
                <a:lnTo>
                  <a:pt x="23" y="99"/>
                </a:lnTo>
                <a:lnTo>
                  <a:pt x="24" y="99"/>
                </a:lnTo>
                <a:lnTo>
                  <a:pt x="26" y="99"/>
                </a:lnTo>
                <a:lnTo>
                  <a:pt x="26" y="97"/>
                </a:lnTo>
                <a:lnTo>
                  <a:pt x="27" y="97"/>
                </a:lnTo>
                <a:lnTo>
                  <a:pt x="27" y="96"/>
                </a:lnTo>
                <a:lnTo>
                  <a:pt x="27" y="94"/>
                </a:lnTo>
                <a:lnTo>
                  <a:pt x="29" y="94"/>
                </a:lnTo>
                <a:lnTo>
                  <a:pt x="30" y="96"/>
                </a:lnTo>
                <a:lnTo>
                  <a:pt x="31" y="96"/>
                </a:lnTo>
                <a:lnTo>
                  <a:pt x="33" y="94"/>
                </a:lnTo>
                <a:lnTo>
                  <a:pt x="34" y="94"/>
                </a:lnTo>
                <a:lnTo>
                  <a:pt x="34" y="93"/>
                </a:lnTo>
                <a:lnTo>
                  <a:pt x="34" y="91"/>
                </a:lnTo>
                <a:lnTo>
                  <a:pt x="36" y="91"/>
                </a:lnTo>
                <a:lnTo>
                  <a:pt x="37" y="91"/>
                </a:lnTo>
                <a:lnTo>
                  <a:pt x="39" y="90"/>
                </a:lnTo>
                <a:lnTo>
                  <a:pt x="39" y="91"/>
                </a:lnTo>
                <a:lnTo>
                  <a:pt x="40" y="91"/>
                </a:lnTo>
                <a:lnTo>
                  <a:pt x="40" y="93"/>
                </a:lnTo>
                <a:lnTo>
                  <a:pt x="41" y="91"/>
                </a:lnTo>
                <a:lnTo>
                  <a:pt x="43" y="91"/>
                </a:lnTo>
                <a:lnTo>
                  <a:pt x="44" y="91"/>
                </a:lnTo>
                <a:lnTo>
                  <a:pt x="46" y="91"/>
                </a:lnTo>
                <a:lnTo>
                  <a:pt x="46" y="90"/>
                </a:lnTo>
                <a:lnTo>
                  <a:pt x="46" y="89"/>
                </a:lnTo>
                <a:lnTo>
                  <a:pt x="46" y="87"/>
                </a:lnTo>
                <a:lnTo>
                  <a:pt x="47" y="87"/>
                </a:lnTo>
                <a:lnTo>
                  <a:pt x="47" y="86"/>
                </a:lnTo>
                <a:lnTo>
                  <a:pt x="49" y="84"/>
                </a:lnTo>
                <a:lnTo>
                  <a:pt x="50" y="84"/>
                </a:lnTo>
                <a:lnTo>
                  <a:pt x="51" y="84"/>
                </a:lnTo>
                <a:lnTo>
                  <a:pt x="51" y="83"/>
                </a:lnTo>
                <a:lnTo>
                  <a:pt x="53" y="81"/>
                </a:lnTo>
                <a:lnTo>
                  <a:pt x="54" y="81"/>
                </a:lnTo>
                <a:lnTo>
                  <a:pt x="56" y="81"/>
                </a:lnTo>
                <a:lnTo>
                  <a:pt x="56" y="80"/>
                </a:lnTo>
                <a:lnTo>
                  <a:pt x="57" y="80"/>
                </a:lnTo>
                <a:lnTo>
                  <a:pt x="59" y="80"/>
                </a:lnTo>
                <a:lnTo>
                  <a:pt x="60" y="79"/>
                </a:lnTo>
                <a:lnTo>
                  <a:pt x="61" y="79"/>
                </a:lnTo>
                <a:lnTo>
                  <a:pt x="63" y="80"/>
                </a:lnTo>
                <a:lnTo>
                  <a:pt x="64" y="80"/>
                </a:lnTo>
                <a:lnTo>
                  <a:pt x="66" y="80"/>
                </a:lnTo>
                <a:lnTo>
                  <a:pt x="67" y="80"/>
                </a:lnTo>
                <a:lnTo>
                  <a:pt x="69" y="80"/>
                </a:lnTo>
                <a:lnTo>
                  <a:pt x="70" y="80"/>
                </a:lnTo>
                <a:lnTo>
                  <a:pt x="71" y="81"/>
                </a:lnTo>
                <a:lnTo>
                  <a:pt x="73" y="81"/>
                </a:lnTo>
                <a:lnTo>
                  <a:pt x="74" y="83"/>
                </a:lnTo>
                <a:lnTo>
                  <a:pt x="76" y="83"/>
                </a:lnTo>
                <a:lnTo>
                  <a:pt x="77" y="83"/>
                </a:lnTo>
                <a:lnTo>
                  <a:pt x="77" y="81"/>
                </a:lnTo>
                <a:lnTo>
                  <a:pt x="79" y="83"/>
                </a:lnTo>
                <a:lnTo>
                  <a:pt x="80" y="81"/>
                </a:lnTo>
                <a:lnTo>
                  <a:pt x="81" y="81"/>
                </a:lnTo>
                <a:lnTo>
                  <a:pt x="81" y="80"/>
                </a:lnTo>
                <a:lnTo>
                  <a:pt x="83" y="79"/>
                </a:lnTo>
                <a:lnTo>
                  <a:pt x="83" y="77"/>
                </a:lnTo>
                <a:lnTo>
                  <a:pt x="84" y="77"/>
                </a:lnTo>
                <a:lnTo>
                  <a:pt x="86" y="77"/>
                </a:lnTo>
                <a:lnTo>
                  <a:pt x="86" y="76"/>
                </a:lnTo>
                <a:lnTo>
                  <a:pt x="86" y="74"/>
                </a:lnTo>
                <a:lnTo>
                  <a:pt x="87" y="73"/>
                </a:lnTo>
                <a:lnTo>
                  <a:pt x="87" y="71"/>
                </a:lnTo>
                <a:lnTo>
                  <a:pt x="89" y="71"/>
                </a:lnTo>
                <a:lnTo>
                  <a:pt x="90" y="71"/>
                </a:lnTo>
                <a:lnTo>
                  <a:pt x="90" y="70"/>
                </a:lnTo>
                <a:lnTo>
                  <a:pt x="91" y="67"/>
                </a:lnTo>
                <a:lnTo>
                  <a:pt x="91" y="64"/>
                </a:lnTo>
                <a:lnTo>
                  <a:pt x="93" y="64"/>
                </a:lnTo>
                <a:lnTo>
                  <a:pt x="94" y="63"/>
                </a:lnTo>
                <a:lnTo>
                  <a:pt x="96" y="63"/>
                </a:lnTo>
                <a:lnTo>
                  <a:pt x="96" y="61"/>
                </a:lnTo>
                <a:lnTo>
                  <a:pt x="94" y="60"/>
                </a:lnTo>
                <a:lnTo>
                  <a:pt x="96" y="59"/>
                </a:lnTo>
                <a:lnTo>
                  <a:pt x="96" y="57"/>
                </a:lnTo>
                <a:lnTo>
                  <a:pt x="96" y="56"/>
                </a:lnTo>
                <a:lnTo>
                  <a:pt x="97" y="54"/>
                </a:lnTo>
                <a:lnTo>
                  <a:pt x="97" y="51"/>
                </a:lnTo>
                <a:lnTo>
                  <a:pt x="97" y="50"/>
                </a:lnTo>
                <a:lnTo>
                  <a:pt x="97" y="49"/>
                </a:lnTo>
                <a:lnTo>
                  <a:pt x="99" y="49"/>
                </a:lnTo>
                <a:lnTo>
                  <a:pt x="100" y="47"/>
                </a:lnTo>
                <a:lnTo>
                  <a:pt x="100" y="44"/>
                </a:lnTo>
                <a:lnTo>
                  <a:pt x="101" y="44"/>
                </a:lnTo>
                <a:lnTo>
                  <a:pt x="101" y="41"/>
                </a:lnTo>
                <a:lnTo>
                  <a:pt x="103" y="40"/>
                </a:lnTo>
                <a:lnTo>
                  <a:pt x="104" y="39"/>
                </a:lnTo>
                <a:lnTo>
                  <a:pt x="103" y="39"/>
                </a:lnTo>
                <a:lnTo>
                  <a:pt x="103" y="37"/>
                </a:lnTo>
                <a:lnTo>
                  <a:pt x="101" y="36"/>
                </a:lnTo>
                <a:lnTo>
                  <a:pt x="103" y="36"/>
                </a:lnTo>
                <a:lnTo>
                  <a:pt x="104" y="36"/>
                </a:lnTo>
                <a:lnTo>
                  <a:pt x="106" y="36"/>
                </a:lnTo>
                <a:lnTo>
                  <a:pt x="106" y="34"/>
                </a:lnTo>
                <a:lnTo>
                  <a:pt x="106" y="31"/>
                </a:lnTo>
                <a:lnTo>
                  <a:pt x="107" y="31"/>
                </a:lnTo>
                <a:lnTo>
                  <a:pt x="107" y="30"/>
                </a:lnTo>
                <a:lnTo>
                  <a:pt x="107" y="29"/>
                </a:lnTo>
                <a:lnTo>
                  <a:pt x="109" y="27"/>
                </a:lnTo>
                <a:lnTo>
                  <a:pt x="109" y="26"/>
                </a:lnTo>
                <a:lnTo>
                  <a:pt x="110" y="24"/>
                </a:lnTo>
                <a:lnTo>
                  <a:pt x="111" y="23"/>
                </a:lnTo>
                <a:lnTo>
                  <a:pt x="111" y="21"/>
                </a:lnTo>
                <a:lnTo>
                  <a:pt x="111" y="20"/>
                </a:lnTo>
                <a:lnTo>
                  <a:pt x="113" y="20"/>
                </a:lnTo>
                <a:lnTo>
                  <a:pt x="113" y="19"/>
                </a:lnTo>
                <a:lnTo>
                  <a:pt x="114" y="17"/>
                </a:lnTo>
                <a:lnTo>
                  <a:pt x="114" y="16"/>
                </a:lnTo>
                <a:lnTo>
                  <a:pt x="116" y="16"/>
                </a:lnTo>
                <a:lnTo>
                  <a:pt x="117" y="14"/>
                </a:lnTo>
                <a:lnTo>
                  <a:pt x="119" y="14"/>
                </a:lnTo>
                <a:lnTo>
                  <a:pt x="120" y="14"/>
                </a:lnTo>
                <a:lnTo>
                  <a:pt x="121" y="13"/>
                </a:lnTo>
                <a:lnTo>
                  <a:pt x="121" y="11"/>
                </a:lnTo>
                <a:lnTo>
                  <a:pt x="123" y="11"/>
                </a:lnTo>
                <a:lnTo>
                  <a:pt x="124" y="13"/>
                </a:lnTo>
                <a:lnTo>
                  <a:pt x="126" y="13"/>
                </a:lnTo>
                <a:lnTo>
                  <a:pt x="126" y="14"/>
                </a:lnTo>
                <a:lnTo>
                  <a:pt x="127" y="16"/>
                </a:lnTo>
                <a:lnTo>
                  <a:pt x="129" y="16"/>
                </a:lnTo>
                <a:lnTo>
                  <a:pt x="129" y="17"/>
                </a:lnTo>
                <a:lnTo>
                  <a:pt x="129" y="19"/>
                </a:lnTo>
                <a:lnTo>
                  <a:pt x="130" y="20"/>
                </a:lnTo>
                <a:lnTo>
                  <a:pt x="130" y="21"/>
                </a:lnTo>
                <a:lnTo>
                  <a:pt x="131" y="23"/>
                </a:lnTo>
                <a:lnTo>
                  <a:pt x="133" y="23"/>
                </a:lnTo>
                <a:lnTo>
                  <a:pt x="134" y="24"/>
                </a:lnTo>
                <a:lnTo>
                  <a:pt x="136" y="24"/>
                </a:lnTo>
                <a:lnTo>
                  <a:pt x="136" y="23"/>
                </a:lnTo>
                <a:lnTo>
                  <a:pt x="137" y="23"/>
                </a:lnTo>
                <a:lnTo>
                  <a:pt x="139" y="23"/>
                </a:lnTo>
                <a:lnTo>
                  <a:pt x="139" y="24"/>
                </a:lnTo>
                <a:lnTo>
                  <a:pt x="140" y="24"/>
                </a:lnTo>
                <a:lnTo>
                  <a:pt x="143" y="24"/>
                </a:lnTo>
                <a:lnTo>
                  <a:pt x="143" y="26"/>
                </a:lnTo>
                <a:lnTo>
                  <a:pt x="146" y="26"/>
                </a:lnTo>
                <a:lnTo>
                  <a:pt x="147" y="26"/>
                </a:lnTo>
                <a:lnTo>
                  <a:pt x="149" y="24"/>
                </a:lnTo>
                <a:lnTo>
                  <a:pt x="150" y="24"/>
                </a:lnTo>
                <a:lnTo>
                  <a:pt x="151" y="23"/>
                </a:lnTo>
                <a:lnTo>
                  <a:pt x="153" y="21"/>
                </a:lnTo>
                <a:lnTo>
                  <a:pt x="153" y="20"/>
                </a:lnTo>
                <a:lnTo>
                  <a:pt x="153" y="19"/>
                </a:lnTo>
                <a:lnTo>
                  <a:pt x="153" y="17"/>
                </a:lnTo>
                <a:lnTo>
                  <a:pt x="151" y="16"/>
                </a:lnTo>
                <a:lnTo>
                  <a:pt x="151" y="14"/>
                </a:lnTo>
                <a:lnTo>
                  <a:pt x="150" y="13"/>
                </a:lnTo>
                <a:lnTo>
                  <a:pt x="150" y="11"/>
                </a:lnTo>
                <a:lnTo>
                  <a:pt x="150" y="10"/>
                </a:lnTo>
                <a:lnTo>
                  <a:pt x="151" y="10"/>
                </a:lnTo>
                <a:lnTo>
                  <a:pt x="153" y="9"/>
                </a:lnTo>
                <a:lnTo>
                  <a:pt x="154" y="7"/>
                </a:lnTo>
                <a:lnTo>
                  <a:pt x="156" y="7"/>
                </a:lnTo>
                <a:lnTo>
                  <a:pt x="157" y="7"/>
                </a:lnTo>
                <a:lnTo>
                  <a:pt x="157" y="6"/>
                </a:lnTo>
                <a:lnTo>
                  <a:pt x="159" y="6"/>
                </a:lnTo>
                <a:lnTo>
                  <a:pt x="160" y="6"/>
                </a:lnTo>
                <a:lnTo>
                  <a:pt x="161" y="6"/>
                </a:lnTo>
                <a:lnTo>
                  <a:pt x="163" y="6"/>
                </a:lnTo>
                <a:lnTo>
                  <a:pt x="166" y="4"/>
                </a:lnTo>
                <a:lnTo>
                  <a:pt x="167" y="4"/>
                </a:lnTo>
                <a:lnTo>
                  <a:pt x="169" y="6"/>
                </a:lnTo>
                <a:lnTo>
                  <a:pt x="170" y="4"/>
                </a:lnTo>
                <a:lnTo>
                  <a:pt x="172" y="4"/>
                </a:lnTo>
                <a:lnTo>
                  <a:pt x="173" y="4"/>
                </a:lnTo>
                <a:lnTo>
                  <a:pt x="174" y="3"/>
                </a:lnTo>
                <a:lnTo>
                  <a:pt x="176" y="3"/>
                </a:lnTo>
                <a:lnTo>
                  <a:pt x="177" y="3"/>
                </a:lnTo>
                <a:lnTo>
                  <a:pt x="179" y="1"/>
                </a:lnTo>
                <a:lnTo>
                  <a:pt x="180" y="1"/>
                </a:lnTo>
                <a:lnTo>
                  <a:pt x="180" y="3"/>
                </a:lnTo>
                <a:lnTo>
                  <a:pt x="182" y="4"/>
                </a:lnTo>
                <a:lnTo>
                  <a:pt x="182" y="6"/>
                </a:lnTo>
                <a:lnTo>
                  <a:pt x="182" y="7"/>
                </a:lnTo>
                <a:lnTo>
                  <a:pt x="182" y="9"/>
                </a:lnTo>
                <a:lnTo>
                  <a:pt x="182" y="10"/>
                </a:lnTo>
                <a:lnTo>
                  <a:pt x="180" y="11"/>
                </a:lnTo>
                <a:lnTo>
                  <a:pt x="180" y="13"/>
                </a:lnTo>
                <a:lnTo>
                  <a:pt x="179" y="13"/>
                </a:lnTo>
                <a:lnTo>
                  <a:pt x="179" y="14"/>
                </a:lnTo>
                <a:lnTo>
                  <a:pt x="180" y="16"/>
                </a:lnTo>
                <a:lnTo>
                  <a:pt x="182" y="16"/>
                </a:lnTo>
                <a:lnTo>
                  <a:pt x="183" y="17"/>
                </a:lnTo>
                <a:lnTo>
                  <a:pt x="184" y="17"/>
                </a:lnTo>
                <a:lnTo>
                  <a:pt x="186" y="17"/>
                </a:lnTo>
                <a:lnTo>
                  <a:pt x="186" y="19"/>
                </a:lnTo>
                <a:lnTo>
                  <a:pt x="187" y="19"/>
                </a:lnTo>
                <a:lnTo>
                  <a:pt x="189" y="19"/>
                </a:lnTo>
                <a:lnTo>
                  <a:pt x="189" y="20"/>
                </a:lnTo>
                <a:lnTo>
                  <a:pt x="190" y="20"/>
                </a:lnTo>
                <a:lnTo>
                  <a:pt x="192" y="20"/>
                </a:lnTo>
                <a:lnTo>
                  <a:pt x="192" y="21"/>
                </a:lnTo>
                <a:lnTo>
                  <a:pt x="193" y="21"/>
                </a:lnTo>
                <a:lnTo>
                  <a:pt x="194" y="21"/>
                </a:lnTo>
                <a:lnTo>
                  <a:pt x="196" y="21"/>
                </a:lnTo>
                <a:lnTo>
                  <a:pt x="197" y="21"/>
                </a:lnTo>
                <a:lnTo>
                  <a:pt x="197" y="23"/>
                </a:lnTo>
                <a:lnTo>
                  <a:pt x="199" y="23"/>
                </a:lnTo>
                <a:lnTo>
                  <a:pt x="200" y="24"/>
                </a:lnTo>
                <a:lnTo>
                  <a:pt x="202" y="24"/>
                </a:lnTo>
                <a:lnTo>
                  <a:pt x="202" y="26"/>
                </a:lnTo>
                <a:lnTo>
                  <a:pt x="202" y="27"/>
                </a:lnTo>
                <a:lnTo>
                  <a:pt x="203" y="27"/>
                </a:lnTo>
                <a:lnTo>
                  <a:pt x="203" y="29"/>
                </a:lnTo>
                <a:lnTo>
                  <a:pt x="204" y="30"/>
                </a:lnTo>
                <a:lnTo>
                  <a:pt x="204" y="31"/>
                </a:lnTo>
                <a:lnTo>
                  <a:pt x="209" y="31"/>
                </a:lnTo>
                <a:lnTo>
                  <a:pt x="210" y="33"/>
                </a:lnTo>
                <a:lnTo>
                  <a:pt x="212" y="33"/>
                </a:lnTo>
                <a:lnTo>
                  <a:pt x="213" y="33"/>
                </a:lnTo>
                <a:lnTo>
                  <a:pt x="214" y="33"/>
                </a:lnTo>
                <a:lnTo>
                  <a:pt x="217" y="33"/>
                </a:lnTo>
                <a:lnTo>
                  <a:pt x="219" y="33"/>
                </a:lnTo>
                <a:lnTo>
                  <a:pt x="219" y="31"/>
                </a:lnTo>
                <a:lnTo>
                  <a:pt x="220" y="31"/>
                </a:lnTo>
                <a:lnTo>
                  <a:pt x="220" y="30"/>
                </a:lnTo>
                <a:lnTo>
                  <a:pt x="222" y="30"/>
                </a:lnTo>
                <a:lnTo>
                  <a:pt x="223" y="29"/>
                </a:lnTo>
                <a:lnTo>
                  <a:pt x="223" y="27"/>
                </a:lnTo>
                <a:lnTo>
                  <a:pt x="224" y="27"/>
                </a:lnTo>
                <a:lnTo>
                  <a:pt x="226" y="26"/>
                </a:lnTo>
                <a:lnTo>
                  <a:pt x="226" y="24"/>
                </a:lnTo>
                <a:lnTo>
                  <a:pt x="226" y="23"/>
                </a:lnTo>
                <a:lnTo>
                  <a:pt x="227" y="21"/>
                </a:lnTo>
                <a:lnTo>
                  <a:pt x="226" y="21"/>
                </a:lnTo>
                <a:lnTo>
                  <a:pt x="227" y="20"/>
                </a:lnTo>
                <a:lnTo>
                  <a:pt x="226" y="20"/>
                </a:lnTo>
                <a:lnTo>
                  <a:pt x="226" y="19"/>
                </a:lnTo>
                <a:lnTo>
                  <a:pt x="226" y="17"/>
                </a:lnTo>
                <a:lnTo>
                  <a:pt x="227" y="16"/>
                </a:lnTo>
                <a:lnTo>
                  <a:pt x="229" y="16"/>
                </a:lnTo>
                <a:lnTo>
                  <a:pt x="229" y="14"/>
                </a:lnTo>
                <a:lnTo>
                  <a:pt x="230" y="14"/>
                </a:lnTo>
                <a:lnTo>
                  <a:pt x="232" y="13"/>
                </a:lnTo>
                <a:lnTo>
                  <a:pt x="233" y="13"/>
                </a:lnTo>
                <a:lnTo>
                  <a:pt x="233" y="11"/>
                </a:lnTo>
                <a:lnTo>
                  <a:pt x="234" y="11"/>
                </a:lnTo>
                <a:lnTo>
                  <a:pt x="236" y="11"/>
                </a:lnTo>
                <a:lnTo>
                  <a:pt x="237" y="11"/>
                </a:lnTo>
                <a:lnTo>
                  <a:pt x="239" y="11"/>
                </a:lnTo>
                <a:lnTo>
                  <a:pt x="239" y="10"/>
                </a:lnTo>
                <a:lnTo>
                  <a:pt x="240" y="10"/>
                </a:lnTo>
                <a:lnTo>
                  <a:pt x="240" y="9"/>
                </a:lnTo>
                <a:lnTo>
                  <a:pt x="242" y="9"/>
                </a:lnTo>
                <a:lnTo>
                  <a:pt x="242" y="7"/>
                </a:lnTo>
                <a:lnTo>
                  <a:pt x="243" y="7"/>
                </a:lnTo>
                <a:lnTo>
                  <a:pt x="244" y="7"/>
                </a:lnTo>
                <a:lnTo>
                  <a:pt x="246" y="6"/>
                </a:lnTo>
                <a:lnTo>
                  <a:pt x="246" y="4"/>
                </a:lnTo>
                <a:lnTo>
                  <a:pt x="247" y="4"/>
                </a:lnTo>
                <a:lnTo>
                  <a:pt x="247" y="3"/>
                </a:lnTo>
                <a:lnTo>
                  <a:pt x="247" y="1"/>
                </a:lnTo>
                <a:lnTo>
                  <a:pt x="247" y="0"/>
                </a:lnTo>
                <a:lnTo>
                  <a:pt x="249" y="0"/>
                </a:lnTo>
                <a:lnTo>
                  <a:pt x="249" y="1"/>
                </a:lnTo>
                <a:lnTo>
                  <a:pt x="250" y="1"/>
                </a:lnTo>
                <a:lnTo>
                  <a:pt x="252" y="1"/>
                </a:lnTo>
                <a:lnTo>
                  <a:pt x="252" y="0"/>
                </a:lnTo>
                <a:lnTo>
                  <a:pt x="253" y="0"/>
                </a:lnTo>
                <a:lnTo>
                  <a:pt x="254" y="1"/>
                </a:lnTo>
                <a:lnTo>
                  <a:pt x="256" y="1"/>
                </a:lnTo>
                <a:lnTo>
                  <a:pt x="257" y="3"/>
                </a:lnTo>
                <a:lnTo>
                  <a:pt x="259" y="3"/>
                </a:lnTo>
                <a:lnTo>
                  <a:pt x="260" y="4"/>
                </a:lnTo>
                <a:lnTo>
                  <a:pt x="262" y="6"/>
                </a:lnTo>
                <a:lnTo>
                  <a:pt x="263" y="7"/>
                </a:lnTo>
                <a:lnTo>
                  <a:pt x="264" y="7"/>
                </a:lnTo>
                <a:lnTo>
                  <a:pt x="264" y="6"/>
                </a:lnTo>
                <a:lnTo>
                  <a:pt x="266" y="6"/>
                </a:lnTo>
                <a:lnTo>
                  <a:pt x="266" y="4"/>
                </a:lnTo>
                <a:lnTo>
                  <a:pt x="267" y="4"/>
                </a:lnTo>
                <a:lnTo>
                  <a:pt x="269" y="6"/>
                </a:lnTo>
                <a:lnTo>
                  <a:pt x="270" y="6"/>
                </a:lnTo>
                <a:lnTo>
                  <a:pt x="272" y="6"/>
                </a:lnTo>
                <a:lnTo>
                  <a:pt x="273" y="6"/>
                </a:lnTo>
                <a:lnTo>
                  <a:pt x="274" y="4"/>
                </a:lnTo>
                <a:lnTo>
                  <a:pt x="276" y="3"/>
                </a:lnTo>
                <a:lnTo>
                  <a:pt x="277" y="3"/>
                </a:lnTo>
                <a:lnTo>
                  <a:pt x="279" y="3"/>
                </a:lnTo>
                <a:lnTo>
                  <a:pt x="280" y="3"/>
                </a:lnTo>
                <a:lnTo>
                  <a:pt x="282" y="3"/>
                </a:lnTo>
                <a:lnTo>
                  <a:pt x="283" y="3"/>
                </a:lnTo>
                <a:lnTo>
                  <a:pt x="284" y="3"/>
                </a:lnTo>
                <a:lnTo>
                  <a:pt x="286" y="3"/>
                </a:lnTo>
                <a:lnTo>
                  <a:pt x="287" y="3"/>
                </a:lnTo>
                <a:lnTo>
                  <a:pt x="287" y="4"/>
                </a:lnTo>
                <a:lnTo>
                  <a:pt x="289" y="4"/>
                </a:lnTo>
                <a:lnTo>
                  <a:pt x="290" y="6"/>
                </a:lnTo>
                <a:lnTo>
                  <a:pt x="290" y="7"/>
                </a:lnTo>
                <a:lnTo>
                  <a:pt x="292" y="7"/>
                </a:lnTo>
                <a:lnTo>
                  <a:pt x="293" y="7"/>
                </a:lnTo>
                <a:lnTo>
                  <a:pt x="294" y="9"/>
                </a:lnTo>
                <a:lnTo>
                  <a:pt x="296" y="9"/>
                </a:lnTo>
                <a:lnTo>
                  <a:pt x="297" y="9"/>
                </a:lnTo>
                <a:lnTo>
                  <a:pt x="299" y="9"/>
                </a:lnTo>
                <a:lnTo>
                  <a:pt x="299" y="10"/>
                </a:lnTo>
                <a:lnTo>
                  <a:pt x="299" y="11"/>
                </a:lnTo>
                <a:lnTo>
                  <a:pt x="300" y="13"/>
                </a:lnTo>
                <a:lnTo>
                  <a:pt x="302" y="14"/>
                </a:lnTo>
                <a:lnTo>
                  <a:pt x="303" y="14"/>
                </a:lnTo>
                <a:lnTo>
                  <a:pt x="303" y="16"/>
                </a:lnTo>
                <a:lnTo>
                  <a:pt x="304" y="14"/>
                </a:lnTo>
                <a:lnTo>
                  <a:pt x="306" y="13"/>
                </a:lnTo>
                <a:lnTo>
                  <a:pt x="307" y="11"/>
                </a:lnTo>
                <a:lnTo>
                  <a:pt x="309" y="10"/>
                </a:lnTo>
                <a:lnTo>
                  <a:pt x="310" y="10"/>
                </a:lnTo>
                <a:lnTo>
                  <a:pt x="312" y="10"/>
                </a:lnTo>
                <a:lnTo>
                  <a:pt x="313" y="7"/>
                </a:lnTo>
                <a:lnTo>
                  <a:pt x="315" y="7"/>
                </a:lnTo>
                <a:lnTo>
                  <a:pt x="316" y="7"/>
                </a:lnTo>
                <a:lnTo>
                  <a:pt x="317" y="6"/>
                </a:lnTo>
                <a:lnTo>
                  <a:pt x="319" y="4"/>
                </a:lnTo>
                <a:lnTo>
                  <a:pt x="320" y="4"/>
                </a:lnTo>
                <a:lnTo>
                  <a:pt x="323" y="3"/>
                </a:lnTo>
                <a:lnTo>
                  <a:pt x="325" y="1"/>
                </a:lnTo>
                <a:lnTo>
                  <a:pt x="326" y="1"/>
                </a:lnTo>
                <a:lnTo>
                  <a:pt x="327" y="1"/>
                </a:lnTo>
                <a:lnTo>
                  <a:pt x="329" y="1"/>
                </a:lnTo>
                <a:lnTo>
                  <a:pt x="329" y="3"/>
                </a:lnTo>
                <a:lnTo>
                  <a:pt x="329" y="4"/>
                </a:lnTo>
                <a:lnTo>
                  <a:pt x="329" y="6"/>
                </a:lnTo>
                <a:lnTo>
                  <a:pt x="329" y="7"/>
                </a:lnTo>
                <a:lnTo>
                  <a:pt x="327" y="9"/>
                </a:lnTo>
                <a:lnTo>
                  <a:pt x="327" y="11"/>
                </a:lnTo>
                <a:lnTo>
                  <a:pt x="327" y="13"/>
                </a:lnTo>
                <a:lnTo>
                  <a:pt x="327" y="14"/>
                </a:lnTo>
                <a:lnTo>
                  <a:pt x="329" y="14"/>
                </a:lnTo>
                <a:lnTo>
                  <a:pt x="329" y="16"/>
                </a:lnTo>
                <a:lnTo>
                  <a:pt x="330" y="17"/>
                </a:lnTo>
                <a:lnTo>
                  <a:pt x="332" y="19"/>
                </a:lnTo>
                <a:lnTo>
                  <a:pt x="333" y="20"/>
                </a:lnTo>
                <a:lnTo>
                  <a:pt x="333" y="21"/>
                </a:lnTo>
                <a:lnTo>
                  <a:pt x="333" y="23"/>
                </a:lnTo>
                <a:lnTo>
                  <a:pt x="335" y="23"/>
                </a:lnTo>
                <a:lnTo>
                  <a:pt x="336" y="23"/>
                </a:lnTo>
                <a:lnTo>
                  <a:pt x="336" y="24"/>
                </a:lnTo>
                <a:lnTo>
                  <a:pt x="337" y="24"/>
                </a:lnTo>
                <a:lnTo>
                  <a:pt x="339" y="26"/>
                </a:lnTo>
                <a:lnTo>
                  <a:pt x="339" y="27"/>
                </a:lnTo>
                <a:lnTo>
                  <a:pt x="337" y="29"/>
                </a:lnTo>
                <a:lnTo>
                  <a:pt x="337" y="30"/>
                </a:lnTo>
                <a:lnTo>
                  <a:pt x="337" y="31"/>
                </a:lnTo>
                <a:lnTo>
                  <a:pt x="337" y="33"/>
                </a:lnTo>
                <a:lnTo>
                  <a:pt x="337" y="34"/>
                </a:lnTo>
                <a:lnTo>
                  <a:pt x="337" y="36"/>
                </a:lnTo>
                <a:lnTo>
                  <a:pt x="337" y="37"/>
                </a:lnTo>
                <a:lnTo>
                  <a:pt x="336" y="37"/>
                </a:lnTo>
                <a:lnTo>
                  <a:pt x="335" y="39"/>
                </a:lnTo>
                <a:lnTo>
                  <a:pt x="333" y="40"/>
                </a:lnTo>
                <a:lnTo>
                  <a:pt x="333" y="41"/>
                </a:lnTo>
                <a:lnTo>
                  <a:pt x="332" y="41"/>
                </a:lnTo>
                <a:lnTo>
                  <a:pt x="330" y="43"/>
                </a:lnTo>
                <a:lnTo>
                  <a:pt x="329" y="44"/>
                </a:lnTo>
                <a:lnTo>
                  <a:pt x="327" y="44"/>
                </a:lnTo>
                <a:lnTo>
                  <a:pt x="327" y="46"/>
                </a:lnTo>
                <a:lnTo>
                  <a:pt x="327" y="47"/>
                </a:lnTo>
                <a:lnTo>
                  <a:pt x="327" y="49"/>
                </a:lnTo>
                <a:lnTo>
                  <a:pt x="326" y="50"/>
                </a:lnTo>
                <a:lnTo>
                  <a:pt x="325" y="51"/>
                </a:lnTo>
                <a:lnTo>
                  <a:pt x="325" y="54"/>
                </a:lnTo>
                <a:lnTo>
                  <a:pt x="326" y="56"/>
                </a:lnTo>
                <a:lnTo>
                  <a:pt x="326" y="57"/>
                </a:lnTo>
                <a:lnTo>
                  <a:pt x="327" y="57"/>
                </a:lnTo>
                <a:lnTo>
                  <a:pt x="329" y="60"/>
                </a:lnTo>
                <a:lnTo>
                  <a:pt x="330" y="60"/>
                </a:lnTo>
                <a:lnTo>
                  <a:pt x="333" y="63"/>
                </a:lnTo>
                <a:lnTo>
                  <a:pt x="337" y="67"/>
                </a:lnTo>
                <a:lnTo>
                  <a:pt x="339" y="67"/>
                </a:lnTo>
                <a:lnTo>
                  <a:pt x="340" y="67"/>
                </a:lnTo>
                <a:lnTo>
                  <a:pt x="342" y="67"/>
                </a:lnTo>
                <a:lnTo>
                  <a:pt x="343" y="67"/>
                </a:lnTo>
                <a:lnTo>
                  <a:pt x="345" y="67"/>
                </a:lnTo>
                <a:lnTo>
                  <a:pt x="346" y="67"/>
                </a:lnTo>
                <a:lnTo>
                  <a:pt x="347" y="67"/>
                </a:lnTo>
                <a:lnTo>
                  <a:pt x="347" y="66"/>
                </a:lnTo>
                <a:lnTo>
                  <a:pt x="349" y="66"/>
                </a:lnTo>
                <a:lnTo>
                  <a:pt x="350" y="66"/>
                </a:lnTo>
                <a:lnTo>
                  <a:pt x="352" y="64"/>
                </a:lnTo>
                <a:lnTo>
                  <a:pt x="353" y="64"/>
                </a:lnTo>
                <a:lnTo>
                  <a:pt x="353" y="63"/>
                </a:lnTo>
                <a:lnTo>
                  <a:pt x="355" y="63"/>
                </a:lnTo>
                <a:lnTo>
                  <a:pt x="356" y="63"/>
                </a:lnTo>
                <a:lnTo>
                  <a:pt x="357" y="63"/>
                </a:lnTo>
                <a:lnTo>
                  <a:pt x="360" y="61"/>
                </a:lnTo>
                <a:lnTo>
                  <a:pt x="362" y="61"/>
                </a:lnTo>
                <a:lnTo>
                  <a:pt x="363" y="61"/>
                </a:lnTo>
                <a:lnTo>
                  <a:pt x="363" y="60"/>
                </a:lnTo>
                <a:lnTo>
                  <a:pt x="365" y="60"/>
                </a:lnTo>
                <a:lnTo>
                  <a:pt x="366" y="60"/>
                </a:lnTo>
                <a:lnTo>
                  <a:pt x="367" y="60"/>
                </a:lnTo>
                <a:lnTo>
                  <a:pt x="369" y="60"/>
                </a:lnTo>
                <a:lnTo>
                  <a:pt x="370" y="59"/>
                </a:lnTo>
                <a:lnTo>
                  <a:pt x="372" y="59"/>
                </a:lnTo>
                <a:lnTo>
                  <a:pt x="373" y="59"/>
                </a:lnTo>
                <a:lnTo>
                  <a:pt x="373" y="57"/>
                </a:lnTo>
                <a:lnTo>
                  <a:pt x="375" y="57"/>
                </a:lnTo>
                <a:lnTo>
                  <a:pt x="376" y="56"/>
                </a:lnTo>
                <a:lnTo>
                  <a:pt x="377" y="56"/>
                </a:lnTo>
                <a:lnTo>
                  <a:pt x="379" y="56"/>
                </a:lnTo>
                <a:lnTo>
                  <a:pt x="380" y="56"/>
                </a:lnTo>
                <a:lnTo>
                  <a:pt x="380" y="57"/>
                </a:lnTo>
                <a:lnTo>
                  <a:pt x="382" y="57"/>
                </a:lnTo>
                <a:lnTo>
                  <a:pt x="383" y="57"/>
                </a:lnTo>
                <a:lnTo>
                  <a:pt x="386" y="56"/>
                </a:lnTo>
                <a:lnTo>
                  <a:pt x="387" y="54"/>
                </a:lnTo>
                <a:lnTo>
                  <a:pt x="389" y="54"/>
                </a:lnTo>
                <a:lnTo>
                  <a:pt x="390" y="56"/>
                </a:lnTo>
                <a:lnTo>
                  <a:pt x="392" y="56"/>
                </a:lnTo>
                <a:lnTo>
                  <a:pt x="393" y="56"/>
                </a:lnTo>
                <a:lnTo>
                  <a:pt x="393" y="54"/>
                </a:lnTo>
                <a:lnTo>
                  <a:pt x="395" y="54"/>
                </a:lnTo>
                <a:lnTo>
                  <a:pt x="396" y="56"/>
                </a:lnTo>
                <a:lnTo>
                  <a:pt x="397" y="57"/>
                </a:lnTo>
                <a:lnTo>
                  <a:pt x="400" y="59"/>
                </a:lnTo>
                <a:lnTo>
                  <a:pt x="402" y="60"/>
                </a:lnTo>
                <a:lnTo>
                  <a:pt x="403" y="61"/>
                </a:lnTo>
                <a:lnTo>
                  <a:pt x="405" y="61"/>
                </a:lnTo>
                <a:lnTo>
                  <a:pt x="406" y="61"/>
                </a:lnTo>
                <a:lnTo>
                  <a:pt x="407" y="63"/>
                </a:lnTo>
                <a:lnTo>
                  <a:pt x="409" y="61"/>
                </a:lnTo>
                <a:lnTo>
                  <a:pt x="410" y="61"/>
                </a:lnTo>
                <a:lnTo>
                  <a:pt x="410" y="60"/>
                </a:lnTo>
                <a:lnTo>
                  <a:pt x="410" y="59"/>
                </a:lnTo>
                <a:lnTo>
                  <a:pt x="412" y="57"/>
                </a:lnTo>
                <a:lnTo>
                  <a:pt x="412" y="56"/>
                </a:lnTo>
                <a:lnTo>
                  <a:pt x="412" y="54"/>
                </a:lnTo>
                <a:lnTo>
                  <a:pt x="413" y="53"/>
                </a:lnTo>
                <a:lnTo>
                  <a:pt x="415" y="53"/>
                </a:lnTo>
                <a:lnTo>
                  <a:pt x="416" y="53"/>
                </a:lnTo>
                <a:lnTo>
                  <a:pt x="417" y="53"/>
                </a:lnTo>
                <a:lnTo>
                  <a:pt x="419" y="53"/>
                </a:lnTo>
                <a:lnTo>
                  <a:pt x="419" y="54"/>
                </a:lnTo>
                <a:lnTo>
                  <a:pt x="419" y="56"/>
                </a:lnTo>
                <a:lnTo>
                  <a:pt x="420" y="56"/>
                </a:lnTo>
                <a:lnTo>
                  <a:pt x="420" y="57"/>
                </a:lnTo>
                <a:lnTo>
                  <a:pt x="420" y="59"/>
                </a:lnTo>
                <a:lnTo>
                  <a:pt x="423" y="59"/>
                </a:lnTo>
                <a:lnTo>
                  <a:pt x="425" y="59"/>
                </a:lnTo>
                <a:lnTo>
                  <a:pt x="425" y="57"/>
                </a:lnTo>
                <a:lnTo>
                  <a:pt x="426" y="56"/>
                </a:lnTo>
                <a:lnTo>
                  <a:pt x="425" y="54"/>
                </a:lnTo>
                <a:lnTo>
                  <a:pt x="425" y="53"/>
                </a:lnTo>
                <a:lnTo>
                  <a:pt x="426" y="51"/>
                </a:lnTo>
                <a:lnTo>
                  <a:pt x="427" y="50"/>
                </a:lnTo>
                <a:lnTo>
                  <a:pt x="427" y="49"/>
                </a:lnTo>
                <a:lnTo>
                  <a:pt x="426" y="49"/>
                </a:lnTo>
                <a:lnTo>
                  <a:pt x="426" y="47"/>
                </a:lnTo>
                <a:lnTo>
                  <a:pt x="427" y="47"/>
                </a:lnTo>
                <a:lnTo>
                  <a:pt x="427" y="49"/>
                </a:lnTo>
                <a:lnTo>
                  <a:pt x="429" y="49"/>
                </a:lnTo>
                <a:lnTo>
                  <a:pt x="430" y="49"/>
                </a:lnTo>
                <a:lnTo>
                  <a:pt x="430" y="47"/>
                </a:lnTo>
                <a:lnTo>
                  <a:pt x="432" y="49"/>
                </a:lnTo>
                <a:lnTo>
                  <a:pt x="433" y="47"/>
                </a:lnTo>
                <a:lnTo>
                  <a:pt x="435" y="47"/>
                </a:lnTo>
                <a:lnTo>
                  <a:pt x="436" y="49"/>
                </a:lnTo>
                <a:lnTo>
                  <a:pt x="436" y="50"/>
                </a:lnTo>
                <a:lnTo>
                  <a:pt x="435" y="50"/>
                </a:lnTo>
                <a:lnTo>
                  <a:pt x="436" y="51"/>
                </a:lnTo>
                <a:lnTo>
                  <a:pt x="436" y="53"/>
                </a:lnTo>
                <a:lnTo>
                  <a:pt x="436" y="54"/>
                </a:lnTo>
                <a:lnTo>
                  <a:pt x="437" y="56"/>
                </a:lnTo>
                <a:lnTo>
                  <a:pt x="439" y="57"/>
                </a:lnTo>
                <a:lnTo>
                  <a:pt x="440" y="56"/>
                </a:lnTo>
                <a:lnTo>
                  <a:pt x="440" y="54"/>
                </a:lnTo>
                <a:lnTo>
                  <a:pt x="442" y="54"/>
                </a:lnTo>
                <a:lnTo>
                  <a:pt x="442" y="56"/>
                </a:lnTo>
                <a:lnTo>
                  <a:pt x="443" y="56"/>
                </a:lnTo>
                <a:lnTo>
                  <a:pt x="443" y="54"/>
                </a:lnTo>
                <a:lnTo>
                  <a:pt x="443" y="53"/>
                </a:lnTo>
                <a:lnTo>
                  <a:pt x="445" y="51"/>
                </a:lnTo>
                <a:lnTo>
                  <a:pt x="447" y="50"/>
                </a:lnTo>
                <a:lnTo>
                  <a:pt x="447" y="49"/>
                </a:lnTo>
                <a:lnTo>
                  <a:pt x="449" y="47"/>
                </a:lnTo>
                <a:lnTo>
                  <a:pt x="450" y="46"/>
                </a:lnTo>
                <a:lnTo>
                  <a:pt x="452" y="44"/>
                </a:lnTo>
                <a:lnTo>
                  <a:pt x="452" y="43"/>
                </a:lnTo>
                <a:lnTo>
                  <a:pt x="453" y="43"/>
                </a:lnTo>
                <a:lnTo>
                  <a:pt x="456" y="41"/>
                </a:lnTo>
                <a:lnTo>
                  <a:pt x="458" y="41"/>
                </a:lnTo>
                <a:lnTo>
                  <a:pt x="459" y="41"/>
                </a:lnTo>
                <a:lnTo>
                  <a:pt x="459" y="43"/>
                </a:lnTo>
                <a:lnTo>
                  <a:pt x="459" y="44"/>
                </a:lnTo>
                <a:lnTo>
                  <a:pt x="460" y="46"/>
                </a:lnTo>
                <a:lnTo>
                  <a:pt x="462" y="46"/>
                </a:lnTo>
                <a:lnTo>
                  <a:pt x="463" y="46"/>
                </a:lnTo>
                <a:lnTo>
                  <a:pt x="463" y="47"/>
                </a:lnTo>
                <a:lnTo>
                  <a:pt x="465" y="49"/>
                </a:lnTo>
                <a:lnTo>
                  <a:pt x="466" y="47"/>
                </a:lnTo>
                <a:lnTo>
                  <a:pt x="468" y="47"/>
                </a:lnTo>
                <a:lnTo>
                  <a:pt x="469" y="47"/>
                </a:lnTo>
                <a:lnTo>
                  <a:pt x="472" y="47"/>
                </a:lnTo>
                <a:lnTo>
                  <a:pt x="473" y="47"/>
                </a:lnTo>
                <a:lnTo>
                  <a:pt x="473" y="49"/>
                </a:lnTo>
                <a:lnTo>
                  <a:pt x="475" y="50"/>
                </a:lnTo>
                <a:lnTo>
                  <a:pt x="476" y="51"/>
                </a:lnTo>
                <a:lnTo>
                  <a:pt x="478" y="53"/>
                </a:lnTo>
                <a:lnTo>
                  <a:pt x="478" y="54"/>
                </a:lnTo>
                <a:lnTo>
                  <a:pt x="479" y="56"/>
                </a:lnTo>
                <a:lnTo>
                  <a:pt x="480" y="57"/>
                </a:lnTo>
                <a:lnTo>
                  <a:pt x="480" y="59"/>
                </a:lnTo>
                <a:lnTo>
                  <a:pt x="482" y="60"/>
                </a:lnTo>
                <a:lnTo>
                  <a:pt x="486" y="63"/>
                </a:lnTo>
                <a:lnTo>
                  <a:pt x="486" y="64"/>
                </a:lnTo>
                <a:lnTo>
                  <a:pt x="489" y="66"/>
                </a:lnTo>
                <a:lnTo>
                  <a:pt x="489" y="67"/>
                </a:lnTo>
                <a:lnTo>
                  <a:pt x="490" y="67"/>
                </a:lnTo>
                <a:lnTo>
                  <a:pt x="492" y="69"/>
                </a:lnTo>
                <a:lnTo>
                  <a:pt x="493" y="69"/>
                </a:lnTo>
                <a:lnTo>
                  <a:pt x="495" y="70"/>
                </a:lnTo>
                <a:lnTo>
                  <a:pt x="498" y="71"/>
                </a:lnTo>
                <a:lnTo>
                  <a:pt x="499" y="73"/>
                </a:lnTo>
                <a:lnTo>
                  <a:pt x="502" y="74"/>
                </a:lnTo>
                <a:lnTo>
                  <a:pt x="503" y="74"/>
                </a:lnTo>
                <a:lnTo>
                  <a:pt x="505" y="76"/>
                </a:lnTo>
                <a:lnTo>
                  <a:pt x="506" y="77"/>
                </a:lnTo>
                <a:lnTo>
                  <a:pt x="508" y="77"/>
                </a:lnTo>
                <a:lnTo>
                  <a:pt x="508" y="79"/>
                </a:lnTo>
                <a:lnTo>
                  <a:pt x="509" y="79"/>
                </a:lnTo>
                <a:lnTo>
                  <a:pt x="510" y="80"/>
                </a:lnTo>
                <a:lnTo>
                  <a:pt x="512" y="80"/>
                </a:lnTo>
                <a:lnTo>
                  <a:pt x="513" y="81"/>
                </a:lnTo>
                <a:lnTo>
                  <a:pt x="515" y="83"/>
                </a:lnTo>
                <a:lnTo>
                  <a:pt x="516" y="86"/>
                </a:lnTo>
                <a:lnTo>
                  <a:pt x="516" y="87"/>
                </a:lnTo>
                <a:lnTo>
                  <a:pt x="522" y="86"/>
                </a:lnTo>
                <a:lnTo>
                  <a:pt x="520" y="87"/>
                </a:lnTo>
                <a:lnTo>
                  <a:pt x="520" y="90"/>
                </a:lnTo>
                <a:lnTo>
                  <a:pt x="522" y="91"/>
                </a:lnTo>
                <a:lnTo>
                  <a:pt x="522" y="93"/>
                </a:lnTo>
                <a:lnTo>
                  <a:pt x="523" y="97"/>
                </a:lnTo>
                <a:lnTo>
                  <a:pt x="523" y="100"/>
                </a:lnTo>
                <a:lnTo>
                  <a:pt x="523" y="101"/>
                </a:lnTo>
                <a:lnTo>
                  <a:pt x="523" y="103"/>
                </a:lnTo>
                <a:lnTo>
                  <a:pt x="525" y="103"/>
                </a:lnTo>
                <a:lnTo>
                  <a:pt x="525" y="104"/>
                </a:lnTo>
                <a:lnTo>
                  <a:pt x="526" y="109"/>
                </a:lnTo>
                <a:lnTo>
                  <a:pt x="526" y="112"/>
                </a:lnTo>
                <a:lnTo>
                  <a:pt x="526" y="113"/>
                </a:lnTo>
                <a:lnTo>
                  <a:pt x="528" y="117"/>
                </a:lnTo>
                <a:lnTo>
                  <a:pt x="529" y="119"/>
                </a:lnTo>
                <a:lnTo>
                  <a:pt x="529" y="120"/>
                </a:lnTo>
                <a:lnTo>
                  <a:pt x="530" y="122"/>
                </a:lnTo>
                <a:lnTo>
                  <a:pt x="530" y="123"/>
                </a:lnTo>
                <a:lnTo>
                  <a:pt x="532" y="124"/>
                </a:lnTo>
                <a:lnTo>
                  <a:pt x="532" y="127"/>
                </a:lnTo>
                <a:lnTo>
                  <a:pt x="533" y="129"/>
                </a:lnTo>
                <a:lnTo>
                  <a:pt x="535" y="133"/>
                </a:lnTo>
                <a:lnTo>
                  <a:pt x="536" y="136"/>
                </a:lnTo>
                <a:lnTo>
                  <a:pt x="538" y="137"/>
                </a:lnTo>
                <a:lnTo>
                  <a:pt x="539" y="139"/>
                </a:lnTo>
                <a:lnTo>
                  <a:pt x="540" y="142"/>
                </a:lnTo>
                <a:lnTo>
                  <a:pt x="540" y="143"/>
                </a:lnTo>
                <a:lnTo>
                  <a:pt x="543" y="146"/>
                </a:lnTo>
                <a:lnTo>
                  <a:pt x="545" y="150"/>
                </a:lnTo>
                <a:lnTo>
                  <a:pt x="546" y="152"/>
                </a:lnTo>
                <a:lnTo>
                  <a:pt x="548" y="154"/>
                </a:lnTo>
                <a:lnTo>
                  <a:pt x="549" y="157"/>
                </a:lnTo>
                <a:lnTo>
                  <a:pt x="550" y="159"/>
                </a:lnTo>
                <a:lnTo>
                  <a:pt x="552" y="162"/>
                </a:lnTo>
                <a:lnTo>
                  <a:pt x="553" y="163"/>
                </a:lnTo>
                <a:lnTo>
                  <a:pt x="553" y="164"/>
                </a:lnTo>
                <a:lnTo>
                  <a:pt x="555" y="166"/>
                </a:lnTo>
                <a:lnTo>
                  <a:pt x="556" y="169"/>
                </a:lnTo>
                <a:lnTo>
                  <a:pt x="556" y="170"/>
                </a:lnTo>
                <a:lnTo>
                  <a:pt x="558" y="173"/>
                </a:lnTo>
                <a:lnTo>
                  <a:pt x="559" y="174"/>
                </a:lnTo>
                <a:lnTo>
                  <a:pt x="562" y="179"/>
                </a:lnTo>
                <a:lnTo>
                  <a:pt x="562" y="180"/>
                </a:lnTo>
                <a:lnTo>
                  <a:pt x="563" y="182"/>
                </a:lnTo>
                <a:lnTo>
                  <a:pt x="565" y="183"/>
                </a:lnTo>
                <a:lnTo>
                  <a:pt x="566" y="184"/>
                </a:lnTo>
                <a:lnTo>
                  <a:pt x="568" y="184"/>
                </a:lnTo>
                <a:lnTo>
                  <a:pt x="568" y="186"/>
                </a:lnTo>
                <a:lnTo>
                  <a:pt x="569" y="187"/>
                </a:lnTo>
                <a:lnTo>
                  <a:pt x="569" y="189"/>
                </a:lnTo>
                <a:lnTo>
                  <a:pt x="570" y="190"/>
                </a:lnTo>
                <a:lnTo>
                  <a:pt x="572" y="193"/>
                </a:lnTo>
                <a:lnTo>
                  <a:pt x="573" y="194"/>
                </a:lnTo>
                <a:lnTo>
                  <a:pt x="573" y="196"/>
                </a:lnTo>
                <a:lnTo>
                  <a:pt x="575" y="197"/>
                </a:lnTo>
                <a:lnTo>
                  <a:pt x="576" y="199"/>
                </a:lnTo>
                <a:lnTo>
                  <a:pt x="576" y="200"/>
                </a:lnTo>
                <a:lnTo>
                  <a:pt x="578" y="202"/>
                </a:lnTo>
                <a:lnTo>
                  <a:pt x="579" y="203"/>
                </a:lnTo>
                <a:lnTo>
                  <a:pt x="579" y="204"/>
                </a:lnTo>
                <a:lnTo>
                  <a:pt x="580" y="206"/>
                </a:lnTo>
                <a:lnTo>
                  <a:pt x="582" y="207"/>
                </a:lnTo>
                <a:lnTo>
                  <a:pt x="582" y="209"/>
                </a:lnTo>
                <a:lnTo>
                  <a:pt x="583" y="210"/>
                </a:lnTo>
                <a:lnTo>
                  <a:pt x="585" y="212"/>
                </a:lnTo>
                <a:lnTo>
                  <a:pt x="585" y="213"/>
                </a:lnTo>
                <a:lnTo>
                  <a:pt x="586" y="213"/>
                </a:lnTo>
                <a:lnTo>
                  <a:pt x="588" y="216"/>
                </a:lnTo>
                <a:lnTo>
                  <a:pt x="589" y="217"/>
                </a:lnTo>
                <a:lnTo>
                  <a:pt x="590" y="219"/>
                </a:lnTo>
                <a:lnTo>
                  <a:pt x="590" y="220"/>
                </a:lnTo>
                <a:lnTo>
                  <a:pt x="592" y="222"/>
                </a:lnTo>
                <a:lnTo>
                  <a:pt x="592" y="223"/>
                </a:lnTo>
                <a:lnTo>
                  <a:pt x="593" y="223"/>
                </a:lnTo>
                <a:lnTo>
                  <a:pt x="595" y="226"/>
                </a:lnTo>
                <a:lnTo>
                  <a:pt x="596" y="227"/>
                </a:lnTo>
                <a:lnTo>
                  <a:pt x="598" y="230"/>
                </a:lnTo>
                <a:lnTo>
                  <a:pt x="599" y="230"/>
                </a:lnTo>
                <a:lnTo>
                  <a:pt x="601" y="233"/>
                </a:lnTo>
                <a:lnTo>
                  <a:pt x="602" y="234"/>
                </a:lnTo>
                <a:lnTo>
                  <a:pt x="603" y="236"/>
                </a:lnTo>
                <a:lnTo>
                  <a:pt x="605" y="237"/>
                </a:lnTo>
                <a:lnTo>
                  <a:pt x="606" y="239"/>
                </a:lnTo>
                <a:lnTo>
                  <a:pt x="608" y="240"/>
                </a:lnTo>
                <a:lnTo>
                  <a:pt x="608" y="242"/>
                </a:lnTo>
                <a:lnTo>
                  <a:pt x="611" y="244"/>
                </a:lnTo>
                <a:lnTo>
                  <a:pt x="612" y="246"/>
                </a:lnTo>
                <a:lnTo>
                  <a:pt x="613" y="247"/>
                </a:lnTo>
                <a:lnTo>
                  <a:pt x="613" y="249"/>
                </a:lnTo>
                <a:lnTo>
                  <a:pt x="618" y="253"/>
                </a:lnTo>
                <a:lnTo>
                  <a:pt x="619" y="253"/>
                </a:lnTo>
                <a:lnTo>
                  <a:pt x="622" y="256"/>
                </a:lnTo>
                <a:lnTo>
                  <a:pt x="623" y="257"/>
                </a:lnTo>
                <a:lnTo>
                  <a:pt x="626" y="257"/>
                </a:lnTo>
                <a:lnTo>
                  <a:pt x="628" y="259"/>
                </a:lnTo>
                <a:lnTo>
                  <a:pt x="628" y="260"/>
                </a:lnTo>
                <a:lnTo>
                  <a:pt x="629" y="259"/>
                </a:lnTo>
                <a:lnTo>
                  <a:pt x="631" y="259"/>
                </a:lnTo>
                <a:lnTo>
                  <a:pt x="633" y="259"/>
                </a:lnTo>
                <a:lnTo>
                  <a:pt x="635" y="259"/>
                </a:lnTo>
                <a:lnTo>
                  <a:pt x="636" y="259"/>
                </a:lnTo>
                <a:lnTo>
                  <a:pt x="638" y="259"/>
                </a:lnTo>
                <a:lnTo>
                  <a:pt x="639" y="259"/>
                </a:lnTo>
                <a:lnTo>
                  <a:pt x="641" y="257"/>
                </a:lnTo>
                <a:lnTo>
                  <a:pt x="642" y="256"/>
                </a:lnTo>
                <a:lnTo>
                  <a:pt x="642" y="255"/>
                </a:lnTo>
                <a:lnTo>
                  <a:pt x="642" y="253"/>
                </a:lnTo>
                <a:lnTo>
                  <a:pt x="641" y="253"/>
                </a:lnTo>
                <a:lnTo>
                  <a:pt x="641" y="252"/>
                </a:lnTo>
                <a:lnTo>
                  <a:pt x="642" y="252"/>
                </a:lnTo>
                <a:lnTo>
                  <a:pt x="642" y="253"/>
                </a:lnTo>
                <a:lnTo>
                  <a:pt x="643" y="253"/>
                </a:lnTo>
                <a:lnTo>
                  <a:pt x="643" y="255"/>
                </a:lnTo>
                <a:lnTo>
                  <a:pt x="645" y="256"/>
                </a:lnTo>
                <a:lnTo>
                  <a:pt x="648" y="257"/>
                </a:lnTo>
                <a:lnTo>
                  <a:pt x="649" y="257"/>
                </a:lnTo>
                <a:lnTo>
                  <a:pt x="649" y="259"/>
                </a:lnTo>
                <a:lnTo>
                  <a:pt x="651" y="262"/>
                </a:lnTo>
                <a:lnTo>
                  <a:pt x="649" y="266"/>
                </a:lnTo>
                <a:lnTo>
                  <a:pt x="649" y="267"/>
                </a:lnTo>
                <a:lnTo>
                  <a:pt x="649" y="269"/>
                </a:lnTo>
                <a:lnTo>
                  <a:pt x="649" y="270"/>
                </a:lnTo>
                <a:lnTo>
                  <a:pt x="651" y="270"/>
                </a:lnTo>
                <a:lnTo>
                  <a:pt x="651" y="272"/>
                </a:lnTo>
                <a:lnTo>
                  <a:pt x="652" y="272"/>
                </a:lnTo>
                <a:lnTo>
                  <a:pt x="652" y="273"/>
                </a:lnTo>
                <a:lnTo>
                  <a:pt x="652" y="275"/>
                </a:lnTo>
                <a:lnTo>
                  <a:pt x="653" y="275"/>
                </a:lnTo>
                <a:lnTo>
                  <a:pt x="653" y="276"/>
                </a:lnTo>
                <a:lnTo>
                  <a:pt x="653" y="277"/>
                </a:lnTo>
                <a:lnTo>
                  <a:pt x="652" y="279"/>
                </a:lnTo>
                <a:lnTo>
                  <a:pt x="652" y="280"/>
                </a:lnTo>
                <a:lnTo>
                  <a:pt x="652" y="282"/>
                </a:lnTo>
                <a:lnTo>
                  <a:pt x="651" y="283"/>
                </a:lnTo>
                <a:lnTo>
                  <a:pt x="651" y="285"/>
                </a:lnTo>
                <a:lnTo>
                  <a:pt x="652" y="286"/>
                </a:lnTo>
                <a:lnTo>
                  <a:pt x="653" y="287"/>
                </a:lnTo>
                <a:lnTo>
                  <a:pt x="655" y="289"/>
                </a:lnTo>
                <a:lnTo>
                  <a:pt x="656" y="292"/>
                </a:lnTo>
                <a:lnTo>
                  <a:pt x="662" y="296"/>
                </a:lnTo>
                <a:lnTo>
                  <a:pt x="662" y="297"/>
                </a:lnTo>
                <a:lnTo>
                  <a:pt x="663" y="299"/>
                </a:lnTo>
                <a:lnTo>
                  <a:pt x="665" y="302"/>
                </a:lnTo>
                <a:lnTo>
                  <a:pt x="668" y="303"/>
                </a:lnTo>
                <a:lnTo>
                  <a:pt x="669" y="305"/>
                </a:lnTo>
                <a:lnTo>
                  <a:pt x="669" y="307"/>
                </a:lnTo>
                <a:lnTo>
                  <a:pt x="668" y="307"/>
                </a:lnTo>
                <a:lnTo>
                  <a:pt x="666" y="310"/>
                </a:lnTo>
                <a:lnTo>
                  <a:pt x="665" y="312"/>
                </a:lnTo>
                <a:lnTo>
                  <a:pt x="663" y="313"/>
                </a:lnTo>
                <a:lnTo>
                  <a:pt x="665" y="315"/>
                </a:lnTo>
                <a:lnTo>
                  <a:pt x="663" y="315"/>
                </a:lnTo>
                <a:lnTo>
                  <a:pt x="663" y="316"/>
                </a:lnTo>
                <a:lnTo>
                  <a:pt x="662" y="316"/>
                </a:lnTo>
                <a:lnTo>
                  <a:pt x="661" y="316"/>
                </a:lnTo>
                <a:lnTo>
                  <a:pt x="658" y="317"/>
                </a:lnTo>
                <a:lnTo>
                  <a:pt x="655" y="317"/>
                </a:lnTo>
                <a:lnTo>
                  <a:pt x="653" y="316"/>
                </a:lnTo>
                <a:lnTo>
                  <a:pt x="652" y="317"/>
                </a:lnTo>
                <a:lnTo>
                  <a:pt x="651" y="317"/>
                </a:lnTo>
                <a:lnTo>
                  <a:pt x="649" y="319"/>
                </a:lnTo>
                <a:lnTo>
                  <a:pt x="648" y="319"/>
                </a:lnTo>
                <a:lnTo>
                  <a:pt x="646" y="319"/>
                </a:lnTo>
                <a:lnTo>
                  <a:pt x="643" y="320"/>
                </a:lnTo>
                <a:lnTo>
                  <a:pt x="642" y="320"/>
                </a:lnTo>
                <a:lnTo>
                  <a:pt x="641" y="320"/>
                </a:lnTo>
                <a:lnTo>
                  <a:pt x="638" y="320"/>
                </a:lnTo>
                <a:lnTo>
                  <a:pt x="636" y="319"/>
                </a:lnTo>
                <a:lnTo>
                  <a:pt x="635" y="319"/>
                </a:lnTo>
                <a:lnTo>
                  <a:pt x="635" y="320"/>
                </a:lnTo>
                <a:lnTo>
                  <a:pt x="633" y="320"/>
                </a:lnTo>
                <a:lnTo>
                  <a:pt x="633" y="319"/>
                </a:lnTo>
                <a:lnTo>
                  <a:pt x="632" y="319"/>
                </a:lnTo>
                <a:lnTo>
                  <a:pt x="631" y="319"/>
                </a:lnTo>
                <a:lnTo>
                  <a:pt x="631" y="320"/>
                </a:lnTo>
                <a:lnTo>
                  <a:pt x="631" y="319"/>
                </a:lnTo>
                <a:lnTo>
                  <a:pt x="629" y="319"/>
                </a:lnTo>
                <a:lnTo>
                  <a:pt x="628" y="319"/>
                </a:lnTo>
                <a:lnTo>
                  <a:pt x="626" y="319"/>
                </a:lnTo>
                <a:lnTo>
                  <a:pt x="626" y="320"/>
                </a:lnTo>
                <a:lnTo>
                  <a:pt x="625" y="320"/>
                </a:lnTo>
                <a:lnTo>
                  <a:pt x="623" y="322"/>
                </a:lnTo>
                <a:lnTo>
                  <a:pt x="623" y="323"/>
                </a:lnTo>
                <a:lnTo>
                  <a:pt x="622" y="323"/>
                </a:lnTo>
                <a:lnTo>
                  <a:pt x="621" y="323"/>
                </a:lnTo>
                <a:lnTo>
                  <a:pt x="619" y="325"/>
                </a:lnTo>
                <a:lnTo>
                  <a:pt x="618" y="325"/>
                </a:lnTo>
                <a:lnTo>
                  <a:pt x="616" y="325"/>
                </a:lnTo>
                <a:lnTo>
                  <a:pt x="615" y="326"/>
                </a:lnTo>
                <a:lnTo>
                  <a:pt x="613" y="326"/>
                </a:lnTo>
                <a:lnTo>
                  <a:pt x="612" y="326"/>
                </a:lnTo>
                <a:lnTo>
                  <a:pt x="611" y="326"/>
                </a:lnTo>
                <a:lnTo>
                  <a:pt x="609" y="326"/>
                </a:lnTo>
                <a:lnTo>
                  <a:pt x="609" y="327"/>
                </a:lnTo>
                <a:lnTo>
                  <a:pt x="609" y="329"/>
                </a:lnTo>
                <a:lnTo>
                  <a:pt x="608" y="329"/>
                </a:lnTo>
                <a:lnTo>
                  <a:pt x="606" y="329"/>
                </a:lnTo>
                <a:lnTo>
                  <a:pt x="606" y="330"/>
                </a:lnTo>
                <a:lnTo>
                  <a:pt x="605" y="330"/>
                </a:lnTo>
                <a:lnTo>
                  <a:pt x="603" y="330"/>
                </a:lnTo>
                <a:lnTo>
                  <a:pt x="602" y="330"/>
                </a:lnTo>
                <a:lnTo>
                  <a:pt x="601" y="329"/>
                </a:lnTo>
                <a:lnTo>
                  <a:pt x="599" y="330"/>
                </a:lnTo>
                <a:lnTo>
                  <a:pt x="598" y="330"/>
                </a:lnTo>
                <a:lnTo>
                  <a:pt x="596" y="332"/>
                </a:lnTo>
                <a:lnTo>
                  <a:pt x="593" y="333"/>
                </a:lnTo>
                <a:lnTo>
                  <a:pt x="592" y="333"/>
                </a:lnTo>
                <a:lnTo>
                  <a:pt x="590" y="335"/>
                </a:lnTo>
                <a:lnTo>
                  <a:pt x="589" y="333"/>
                </a:lnTo>
                <a:lnTo>
                  <a:pt x="588" y="333"/>
                </a:lnTo>
                <a:lnTo>
                  <a:pt x="586" y="333"/>
                </a:lnTo>
                <a:lnTo>
                  <a:pt x="585" y="333"/>
                </a:lnTo>
                <a:lnTo>
                  <a:pt x="585" y="335"/>
                </a:lnTo>
                <a:lnTo>
                  <a:pt x="583" y="335"/>
                </a:lnTo>
                <a:lnTo>
                  <a:pt x="583" y="336"/>
                </a:lnTo>
                <a:lnTo>
                  <a:pt x="582" y="336"/>
                </a:lnTo>
                <a:lnTo>
                  <a:pt x="580" y="336"/>
                </a:lnTo>
                <a:lnTo>
                  <a:pt x="580" y="337"/>
                </a:lnTo>
                <a:lnTo>
                  <a:pt x="579" y="337"/>
                </a:lnTo>
                <a:lnTo>
                  <a:pt x="578" y="339"/>
                </a:lnTo>
                <a:lnTo>
                  <a:pt x="576" y="340"/>
                </a:lnTo>
                <a:lnTo>
                  <a:pt x="575" y="340"/>
                </a:lnTo>
                <a:lnTo>
                  <a:pt x="573" y="339"/>
                </a:lnTo>
                <a:lnTo>
                  <a:pt x="572" y="339"/>
                </a:lnTo>
                <a:lnTo>
                  <a:pt x="570" y="339"/>
                </a:lnTo>
                <a:lnTo>
                  <a:pt x="569" y="339"/>
                </a:lnTo>
                <a:lnTo>
                  <a:pt x="568" y="337"/>
                </a:lnTo>
                <a:lnTo>
                  <a:pt x="566" y="339"/>
                </a:lnTo>
                <a:lnTo>
                  <a:pt x="565" y="339"/>
                </a:lnTo>
                <a:lnTo>
                  <a:pt x="565" y="340"/>
                </a:lnTo>
                <a:lnTo>
                  <a:pt x="565" y="342"/>
                </a:lnTo>
                <a:lnTo>
                  <a:pt x="562" y="343"/>
                </a:lnTo>
                <a:lnTo>
                  <a:pt x="560" y="345"/>
                </a:lnTo>
                <a:lnTo>
                  <a:pt x="559" y="346"/>
                </a:lnTo>
                <a:lnTo>
                  <a:pt x="558" y="346"/>
                </a:lnTo>
                <a:lnTo>
                  <a:pt x="556" y="346"/>
                </a:lnTo>
                <a:lnTo>
                  <a:pt x="555" y="345"/>
                </a:lnTo>
                <a:lnTo>
                  <a:pt x="553" y="346"/>
                </a:lnTo>
                <a:lnTo>
                  <a:pt x="552" y="346"/>
                </a:lnTo>
                <a:lnTo>
                  <a:pt x="550" y="346"/>
                </a:lnTo>
                <a:lnTo>
                  <a:pt x="549" y="346"/>
                </a:lnTo>
                <a:lnTo>
                  <a:pt x="548" y="346"/>
                </a:lnTo>
                <a:lnTo>
                  <a:pt x="546" y="346"/>
                </a:lnTo>
                <a:lnTo>
                  <a:pt x="545" y="346"/>
                </a:lnTo>
                <a:lnTo>
                  <a:pt x="543" y="345"/>
                </a:lnTo>
                <a:lnTo>
                  <a:pt x="542" y="345"/>
                </a:lnTo>
                <a:lnTo>
                  <a:pt x="539" y="345"/>
                </a:lnTo>
                <a:lnTo>
                  <a:pt x="538" y="345"/>
                </a:lnTo>
                <a:lnTo>
                  <a:pt x="538" y="343"/>
                </a:lnTo>
                <a:lnTo>
                  <a:pt x="536" y="343"/>
                </a:lnTo>
                <a:lnTo>
                  <a:pt x="536" y="342"/>
                </a:lnTo>
                <a:lnTo>
                  <a:pt x="536" y="339"/>
                </a:lnTo>
                <a:lnTo>
                  <a:pt x="535" y="339"/>
                </a:lnTo>
                <a:lnTo>
                  <a:pt x="533" y="339"/>
                </a:lnTo>
                <a:lnTo>
                  <a:pt x="533" y="340"/>
                </a:lnTo>
                <a:lnTo>
                  <a:pt x="533" y="342"/>
                </a:lnTo>
                <a:lnTo>
                  <a:pt x="532" y="343"/>
                </a:lnTo>
                <a:lnTo>
                  <a:pt x="528" y="346"/>
                </a:lnTo>
                <a:lnTo>
                  <a:pt x="526" y="346"/>
                </a:lnTo>
                <a:lnTo>
                  <a:pt x="525" y="346"/>
                </a:lnTo>
                <a:lnTo>
                  <a:pt x="523" y="345"/>
                </a:lnTo>
                <a:lnTo>
                  <a:pt x="523" y="346"/>
                </a:lnTo>
                <a:lnTo>
                  <a:pt x="522" y="346"/>
                </a:lnTo>
                <a:lnTo>
                  <a:pt x="523" y="347"/>
                </a:lnTo>
                <a:lnTo>
                  <a:pt x="522" y="347"/>
                </a:lnTo>
                <a:lnTo>
                  <a:pt x="523" y="349"/>
                </a:lnTo>
                <a:lnTo>
                  <a:pt x="523" y="350"/>
                </a:lnTo>
                <a:lnTo>
                  <a:pt x="518" y="350"/>
                </a:lnTo>
                <a:lnTo>
                  <a:pt x="516" y="350"/>
                </a:lnTo>
                <a:lnTo>
                  <a:pt x="513" y="349"/>
                </a:lnTo>
                <a:lnTo>
                  <a:pt x="512" y="349"/>
                </a:lnTo>
                <a:lnTo>
                  <a:pt x="510" y="350"/>
                </a:lnTo>
                <a:lnTo>
                  <a:pt x="509" y="349"/>
                </a:lnTo>
                <a:lnTo>
                  <a:pt x="509" y="350"/>
                </a:lnTo>
                <a:lnTo>
                  <a:pt x="506" y="352"/>
                </a:lnTo>
                <a:lnTo>
                  <a:pt x="506" y="353"/>
                </a:lnTo>
                <a:lnTo>
                  <a:pt x="505" y="353"/>
                </a:lnTo>
                <a:lnTo>
                  <a:pt x="502" y="352"/>
                </a:lnTo>
                <a:lnTo>
                  <a:pt x="500" y="352"/>
                </a:lnTo>
                <a:lnTo>
                  <a:pt x="499" y="352"/>
                </a:lnTo>
                <a:lnTo>
                  <a:pt x="498" y="352"/>
                </a:lnTo>
                <a:lnTo>
                  <a:pt x="496" y="352"/>
                </a:lnTo>
                <a:lnTo>
                  <a:pt x="493" y="352"/>
                </a:lnTo>
                <a:lnTo>
                  <a:pt x="492" y="352"/>
                </a:lnTo>
                <a:lnTo>
                  <a:pt x="492" y="350"/>
                </a:lnTo>
                <a:lnTo>
                  <a:pt x="490" y="350"/>
                </a:lnTo>
                <a:lnTo>
                  <a:pt x="489" y="350"/>
                </a:lnTo>
                <a:lnTo>
                  <a:pt x="488" y="349"/>
                </a:lnTo>
                <a:lnTo>
                  <a:pt x="486" y="349"/>
                </a:lnTo>
                <a:lnTo>
                  <a:pt x="486" y="350"/>
                </a:lnTo>
                <a:lnTo>
                  <a:pt x="485" y="350"/>
                </a:lnTo>
                <a:lnTo>
                  <a:pt x="483" y="350"/>
                </a:lnTo>
                <a:lnTo>
                  <a:pt x="483" y="352"/>
                </a:lnTo>
                <a:lnTo>
                  <a:pt x="482" y="353"/>
                </a:lnTo>
                <a:lnTo>
                  <a:pt x="480" y="356"/>
                </a:lnTo>
                <a:lnTo>
                  <a:pt x="479" y="356"/>
                </a:lnTo>
                <a:lnTo>
                  <a:pt x="478" y="359"/>
                </a:lnTo>
                <a:lnTo>
                  <a:pt x="478" y="360"/>
                </a:lnTo>
                <a:lnTo>
                  <a:pt x="479" y="360"/>
                </a:lnTo>
                <a:lnTo>
                  <a:pt x="479" y="362"/>
                </a:lnTo>
                <a:lnTo>
                  <a:pt x="480" y="363"/>
                </a:lnTo>
                <a:lnTo>
                  <a:pt x="480" y="365"/>
                </a:lnTo>
                <a:lnTo>
                  <a:pt x="479" y="366"/>
                </a:lnTo>
                <a:lnTo>
                  <a:pt x="479" y="367"/>
                </a:lnTo>
                <a:lnTo>
                  <a:pt x="479" y="369"/>
                </a:lnTo>
                <a:lnTo>
                  <a:pt x="478" y="370"/>
                </a:lnTo>
                <a:lnTo>
                  <a:pt x="476" y="370"/>
                </a:lnTo>
                <a:lnTo>
                  <a:pt x="475" y="370"/>
                </a:lnTo>
                <a:lnTo>
                  <a:pt x="475" y="372"/>
                </a:lnTo>
                <a:lnTo>
                  <a:pt x="473" y="373"/>
                </a:lnTo>
                <a:lnTo>
                  <a:pt x="473" y="375"/>
                </a:lnTo>
                <a:lnTo>
                  <a:pt x="472" y="375"/>
                </a:lnTo>
                <a:lnTo>
                  <a:pt x="469" y="375"/>
                </a:lnTo>
                <a:lnTo>
                  <a:pt x="469" y="376"/>
                </a:lnTo>
                <a:lnTo>
                  <a:pt x="470" y="377"/>
                </a:lnTo>
                <a:lnTo>
                  <a:pt x="470" y="379"/>
                </a:lnTo>
                <a:lnTo>
                  <a:pt x="472" y="379"/>
                </a:lnTo>
                <a:lnTo>
                  <a:pt x="473" y="380"/>
                </a:lnTo>
                <a:lnTo>
                  <a:pt x="472" y="382"/>
                </a:lnTo>
                <a:lnTo>
                  <a:pt x="472" y="383"/>
                </a:lnTo>
                <a:lnTo>
                  <a:pt x="473" y="382"/>
                </a:lnTo>
                <a:lnTo>
                  <a:pt x="475" y="382"/>
                </a:lnTo>
                <a:lnTo>
                  <a:pt x="476" y="383"/>
                </a:lnTo>
                <a:lnTo>
                  <a:pt x="478" y="383"/>
                </a:lnTo>
                <a:lnTo>
                  <a:pt x="479" y="383"/>
                </a:lnTo>
                <a:lnTo>
                  <a:pt x="480" y="383"/>
                </a:lnTo>
                <a:lnTo>
                  <a:pt x="480" y="385"/>
                </a:lnTo>
                <a:lnTo>
                  <a:pt x="480" y="386"/>
                </a:lnTo>
                <a:lnTo>
                  <a:pt x="480" y="389"/>
                </a:lnTo>
                <a:lnTo>
                  <a:pt x="479" y="390"/>
                </a:lnTo>
                <a:lnTo>
                  <a:pt x="479" y="392"/>
                </a:lnTo>
                <a:lnTo>
                  <a:pt x="478" y="392"/>
                </a:lnTo>
                <a:lnTo>
                  <a:pt x="476" y="393"/>
                </a:lnTo>
                <a:lnTo>
                  <a:pt x="473" y="395"/>
                </a:lnTo>
                <a:lnTo>
                  <a:pt x="473" y="396"/>
                </a:lnTo>
                <a:lnTo>
                  <a:pt x="475" y="398"/>
                </a:lnTo>
                <a:lnTo>
                  <a:pt x="476" y="398"/>
                </a:lnTo>
                <a:lnTo>
                  <a:pt x="478" y="398"/>
                </a:lnTo>
                <a:lnTo>
                  <a:pt x="479" y="399"/>
                </a:lnTo>
                <a:lnTo>
                  <a:pt x="479" y="400"/>
                </a:lnTo>
                <a:lnTo>
                  <a:pt x="479" y="402"/>
                </a:lnTo>
                <a:lnTo>
                  <a:pt x="478" y="402"/>
                </a:lnTo>
                <a:lnTo>
                  <a:pt x="478" y="403"/>
                </a:lnTo>
                <a:lnTo>
                  <a:pt x="478" y="405"/>
                </a:lnTo>
                <a:lnTo>
                  <a:pt x="479" y="406"/>
                </a:lnTo>
                <a:lnTo>
                  <a:pt x="480" y="406"/>
                </a:lnTo>
                <a:lnTo>
                  <a:pt x="480" y="408"/>
                </a:lnTo>
                <a:lnTo>
                  <a:pt x="479" y="408"/>
                </a:lnTo>
                <a:lnTo>
                  <a:pt x="479" y="409"/>
                </a:lnTo>
                <a:lnTo>
                  <a:pt x="478" y="409"/>
                </a:lnTo>
                <a:lnTo>
                  <a:pt x="476" y="409"/>
                </a:lnTo>
                <a:lnTo>
                  <a:pt x="475" y="410"/>
                </a:lnTo>
                <a:lnTo>
                  <a:pt x="475" y="412"/>
                </a:lnTo>
                <a:lnTo>
                  <a:pt x="473" y="412"/>
                </a:lnTo>
                <a:lnTo>
                  <a:pt x="473" y="413"/>
                </a:lnTo>
                <a:lnTo>
                  <a:pt x="473" y="415"/>
                </a:lnTo>
                <a:lnTo>
                  <a:pt x="472" y="415"/>
                </a:lnTo>
                <a:lnTo>
                  <a:pt x="472" y="416"/>
                </a:lnTo>
                <a:lnTo>
                  <a:pt x="470" y="416"/>
                </a:lnTo>
                <a:lnTo>
                  <a:pt x="470" y="418"/>
                </a:lnTo>
                <a:lnTo>
                  <a:pt x="470" y="419"/>
                </a:lnTo>
                <a:lnTo>
                  <a:pt x="469" y="419"/>
                </a:lnTo>
                <a:lnTo>
                  <a:pt x="469" y="420"/>
                </a:lnTo>
                <a:lnTo>
                  <a:pt x="468" y="420"/>
                </a:lnTo>
                <a:lnTo>
                  <a:pt x="468" y="422"/>
                </a:lnTo>
                <a:lnTo>
                  <a:pt x="468" y="423"/>
                </a:lnTo>
                <a:lnTo>
                  <a:pt x="469" y="423"/>
                </a:lnTo>
                <a:lnTo>
                  <a:pt x="468" y="423"/>
                </a:lnTo>
                <a:lnTo>
                  <a:pt x="468" y="425"/>
                </a:lnTo>
                <a:lnTo>
                  <a:pt x="466" y="425"/>
                </a:lnTo>
                <a:lnTo>
                  <a:pt x="466" y="426"/>
                </a:lnTo>
                <a:lnTo>
                  <a:pt x="466" y="428"/>
                </a:lnTo>
                <a:lnTo>
                  <a:pt x="465" y="428"/>
                </a:lnTo>
                <a:lnTo>
                  <a:pt x="463" y="429"/>
                </a:lnTo>
                <a:lnTo>
                  <a:pt x="462" y="429"/>
                </a:lnTo>
                <a:lnTo>
                  <a:pt x="462" y="430"/>
                </a:lnTo>
                <a:lnTo>
                  <a:pt x="460" y="432"/>
                </a:lnTo>
                <a:lnTo>
                  <a:pt x="459" y="433"/>
                </a:lnTo>
                <a:lnTo>
                  <a:pt x="459" y="436"/>
                </a:lnTo>
                <a:lnTo>
                  <a:pt x="459" y="438"/>
                </a:lnTo>
                <a:lnTo>
                  <a:pt x="460" y="438"/>
                </a:lnTo>
                <a:lnTo>
                  <a:pt x="460" y="439"/>
                </a:lnTo>
                <a:lnTo>
                  <a:pt x="459" y="440"/>
                </a:lnTo>
                <a:lnTo>
                  <a:pt x="460" y="442"/>
                </a:lnTo>
                <a:lnTo>
                  <a:pt x="459" y="443"/>
                </a:lnTo>
                <a:lnTo>
                  <a:pt x="459" y="446"/>
                </a:lnTo>
                <a:lnTo>
                  <a:pt x="458" y="448"/>
                </a:lnTo>
                <a:lnTo>
                  <a:pt x="456" y="448"/>
                </a:lnTo>
                <a:lnTo>
                  <a:pt x="453" y="449"/>
                </a:lnTo>
                <a:lnTo>
                  <a:pt x="452" y="449"/>
                </a:lnTo>
                <a:lnTo>
                  <a:pt x="450" y="450"/>
                </a:lnTo>
                <a:lnTo>
                  <a:pt x="449" y="450"/>
                </a:lnTo>
                <a:lnTo>
                  <a:pt x="449" y="452"/>
                </a:lnTo>
                <a:lnTo>
                  <a:pt x="450" y="453"/>
                </a:lnTo>
                <a:lnTo>
                  <a:pt x="452" y="456"/>
                </a:lnTo>
                <a:lnTo>
                  <a:pt x="452" y="458"/>
                </a:lnTo>
                <a:lnTo>
                  <a:pt x="450" y="462"/>
                </a:lnTo>
                <a:lnTo>
                  <a:pt x="450" y="465"/>
                </a:lnTo>
                <a:lnTo>
                  <a:pt x="450" y="466"/>
                </a:lnTo>
                <a:lnTo>
                  <a:pt x="452" y="466"/>
                </a:lnTo>
                <a:lnTo>
                  <a:pt x="452" y="468"/>
                </a:lnTo>
                <a:lnTo>
                  <a:pt x="452" y="469"/>
                </a:lnTo>
                <a:lnTo>
                  <a:pt x="452" y="470"/>
                </a:lnTo>
                <a:lnTo>
                  <a:pt x="452" y="472"/>
                </a:lnTo>
                <a:lnTo>
                  <a:pt x="450" y="472"/>
                </a:lnTo>
                <a:close/>
              </a:path>
            </a:pathLst>
          </a:custGeom>
          <a:solidFill>
            <a:schemeClr val="bg1"/>
          </a:solidFill>
          <a:ln w="3175" cmpd="sng">
            <a:solidFill>
              <a:srgbClr val="808080"/>
            </a:solidFill>
            <a:round/>
            <a:headEnd/>
            <a:tailEnd/>
          </a:ln>
        </p:spPr>
        <p:txBody>
          <a:bodyPr/>
          <a:lstStyle/>
          <a:p>
            <a:endParaRPr lang="en-US"/>
          </a:p>
        </p:txBody>
      </p:sp>
      <p:sp>
        <p:nvSpPr>
          <p:cNvPr id="14760" name="Freeform 1024"/>
          <p:cNvSpPr>
            <a:spLocks/>
          </p:cNvSpPr>
          <p:nvPr/>
        </p:nvSpPr>
        <p:spPr bwMode="auto">
          <a:xfrm>
            <a:off x="3689350" y="3192463"/>
            <a:ext cx="406400" cy="385762"/>
          </a:xfrm>
          <a:custGeom>
            <a:avLst/>
            <a:gdLst>
              <a:gd name="T0" fmla="*/ 12 w 344"/>
              <a:gd name="T1" fmla="*/ 8 h 449"/>
              <a:gd name="T2" fmla="*/ 5 w 344"/>
              <a:gd name="T3" fmla="*/ 20 h 449"/>
              <a:gd name="T4" fmla="*/ 1 w 344"/>
              <a:gd name="T5" fmla="*/ 34 h 449"/>
              <a:gd name="T6" fmla="*/ 20 w 344"/>
              <a:gd name="T7" fmla="*/ 44 h 449"/>
              <a:gd name="T8" fmla="*/ 31 w 344"/>
              <a:gd name="T9" fmla="*/ 40 h 449"/>
              <a:gd name="T10" fmla="*/ 45 w 344"/>
              <a:gd name="T11" fmla="*/ 36 h 449"/>
              <a:gd name="T12" fmla="*/ 57 w 344"/>
              <a:gd name="T13" fmla="*/ 34 h 449"/>
              <a:gd name="T14" fmla="*/ 71 w 344"/>
              <a:gd name="T15" fmla="*/ 33 h 449"/>
              <a:gd name="T16" fmla="*/ 85 w 344"/>
              <a:gd name="T17" fmla="*/ 37 h 449"/>
              <a:gd name="T18" fmla="*/ 94 w 344"/>
              <a:gd name="T19" fmla="*/ 31 h 449"/>
              <a:gd name="T20" fmla="*/ 100 w 344"/>
              <a:gd name="T21" fmla="*/ 30 h 449"/>
              <a:gd name="T22" fmla="*/ 105 w 344"/>
              <a:gd name="T23" fmla="*/ 24 h 449"/>
              <a:gd name="T24" fmla="*/ 112 w 344"/>
              <a:gd name="T25" fmla="*/ 33 h 449"/>
              <a:gd name="T26" fmla="*/ 122 w 344"/>
              <a:gd name="T27" fmla="*/ 27 h 449"/>
              <a:gd name="T28" fmla="*/ 134 w 344"/>
              <a:gd name="T29" fmla="*/ 20 h 449"/>
              <a:gd name="T30" fmla="*/ 147 w 344"/>
              <a:gd name="T31" fmla="*/ 24 h 449"/>
              <a:gd name="T32" fmla="*/ 157 w 344"/>
              <a:gd name="T33" fmla="*/ 37 h 449"/>
              <a:gd name="T34" fmla="*/ 174 w 344"/>
              <a:gd name="T35" fmla="*/ 50 h 449"/>
              <a:gd name="T36" fmla="*/ 188 w 344"/>
              <a:gd name="T37" fmla="*/ 58 h 449"/>
              <a:gd name="T38" fmla="*/ 198 w 344"/>
              <a:gd name="T39" fmla="*/ 77 h 449"/>
              <a:gd name="T40" fmla="*/ 204 w 344"/>
              <a:gd name="T41" fmla="*/ 97 h 449"/>
              <a:gd name="T42" fmla="*/ 215 w 344"/>
              <a:gd name="T43" fmla="*/ 119 h 449"/>
              <a:gd name="T44" fmla="*/ 228 w 344"/>
              <a:gd name="T45" fmla="*/ 141 h 449"/>
              <a:gd name="T46" fmla="*/ 241 w 344"/>
              <a:gd name="T47" fmla="*/ 161 h 449"/>
              <a:gd name="T48" fmla="*/ 251 w 344"/>
              <a:gd name="T49" fmla="*/ 176 h 449"/>
              <a:gd name="T50" fmla="*/ 260 w 344"/>
              <a:gd name="T51" fmla="*/ 190 h 449"/>
              <a:gd name="T52" fmla="*/ 271 w 344"/>
              <a:gd name="T53" fmla="*/ 204 h 449"/>
              <a:gd name="T54" fmla="*/ 286 w 344"/>
              <a:gd name="T55" fmla="*/ 221 h 449"/>
              <a:gd name="T56" fmla="*/ 303 w 344"/>
              <a:gd name="T57" fmla="*/ 237 h 449"/>
              <a:gd name="T58" fmla="*/ 317 w 344"/>
              <a:gd name="T59" fmla="*/ 232 h 449"/>
              <a:gd name="T60" fmla="*/ 324 w 344"/>
              <a:gd name="T61" fmla="*/ 234 h 449"/>
              <a:gd name="T62" fmla="*/ 327 w 344"/>
              <a:gd name="T63" fmla="*/ 250 h 449"/>
              <a:gd name="T64" fmla="*/ 327 w 344"/>
              <a:gd name="T65" fmla="*/ 263 h 449"/>
              <a:gd name="T66" fmla="*/ 344 w 344"/>
              <a:gd name="T67" fmla="*/ 284 h 449"/>
              <a:gd name="T68" fmla="*/ 333 w 344"/>
              <a:gd name="T69" fmla="*/ 294 h 449"/>
              <a:gd name="T70" fmla="*/ 316 w 344"/>
              <a:gd name="T71" fmla="*/ 297 h 449"/>
              <a:gd name="T72" fmla="*/ 306 w 344"/>
              <a:gd name="T73" fmla="*/ 296 h 449"/>
              <a:gd name="T74" fmla="*/ 294 w 344"/>
              <a:gd name="T75" fmla="*/ 302 h 449"/>
              <a:gd name="T76" fmla="*/ 283 w 344"/>
              <a:gd name="T77" fmla="*/ 306 h 449"/>
              <a:gd name="T78" fmla="*/ 268 w 344"/>
              <a:gd name="T79" fmla="*/ 310 h 449"/>
              <a:gd name="T80" fmla="*/ 257 w 344"/>
              <a:gd name="T81" fmla="*/ 313 h 449"/>
              <a:gd name="T82" fmla="*/ 244 w 344"/>
              <a:gd name="T83" fmla="*/ 316 h 449"/>
              <a:gd name="T84" fmla="*/ 231 w 344"/>
              <a:gd name="T85" fmla="*/ 323 h 449"/>
              <a:gd name="T86" fmla="*/ 217 w 344"/>
              <a:gd name="T87" fmla="*/ 322 h 449"/>
              <a:gd name="T88" fmla="*/ 208 w 344"/>
              <a:gd name="T89" fmla="*/ 319 h 449"/>
              <a:gd name="T90" fmla="*/ 198 w 344"/>
              <a:gd name="T91" fmla="*/ 326 h 449"/>
              <a:gd name="T92" fmla="*/ 181 w 344"/>
              <a:gd name="T93" fmla="*/ 330 h 449"/>
              <a:gd name="T94" fmla="*/ 165 w 344"/>
              <a:gd name="T95" fmla="*/ 327 h 449"/>
              <a:gd name="T96" fmla="*/ 154 w 344"/>
              <a:gd name="T97" fmla="*/ 333 h 449"/>
              <a:gd name="T98" fmla="*/ 153 w 344"/>
              <a:gd name="T99" fmla="*/ 347 h 449"/>
              <a:gd name="T100" fmla="*/ 145 w 344"/>
              <a:gd name="T101" fmla="*/ 356 h 449"/>
              <a:gd name="T102" fmla="*/ 155 w 344"/>
              <a:gd name="T103" fmla="*/ 360 h 449"/>
              <a:gd name="T104" fmla="*/ 150 w 344"/>
              <a:gd name="T105" fmla="*/ 375 h 449"/>
              <a:gd name="T106" fmla="*/ 155 w 344"/>
              <a:gd name="T107" fmla="*/ 383 h 449"/>
              <a:gd name="T108" fmla="*/ 148 w 344"/>
              <a:gd name="T109" fmla="*/ 392 h 449"/>
              <a:gd name="T110" fmla="*/ 143 w 344"/>
              <a:gd name="T111" fmla="*/ 400 h 449"/>
              <a:gd name="T112" fmla="*/ 137 w 344"/>
              <a:gd name="T113" fmla="*/ 407 h 449"/>
              <a:gd name="T114" fmla="*/ 134 w 344"/>
              <a:gd name="T115" fmla="*/ 423 h 449"/>
              <a:gd name="T116" fmla="*/ 127 w 344"/>
              <a:gd name="T117" fmla="*/ 435 h 4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4"/>
              <a:gd name="T178" fmla="*/ 0 h 449"/>
              <a:gd name="T179" fmla="*/ 344 w 344"/>
              <a:gd name="T180" fmla="*/ 449 h 44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4" h="449">
                <a:moveTo>
                  <a:pt x="8" y="0"/>
                </a:moveTo>
                <a:lnTo>
                  <a:pt x="10" y="0"/>
                </a:lnTo>
                <a:lnTo>
                  <a:pt x="11" y="0"/>
                </a:lnTo>
                <a:lnTo>
                  <a:pt x="11" y="1"/>
                </a:lnTo>
                <a:lnTo>
                  <a:pt x="12" y="1"/>
                </a:lnTo>
                <a:lnTo>
                  <a:pt x="14" y="3"/>
                </a:lnTo>
                <a:lnTo>
                  <a:pt x="14" y="4"/>
                </a:lnTo>
                <a:lnTo>
                  <a:pt x="12" y="6"/>
                </a:lnTo>
                <a:lnTo>
                  <a:pt x="12" y="7"/>
                </a:lnTo>
                <a:lnTo>
                  <a:pt x="12" y="8"/>
                </a:lnTo>
                <a:lnTo>
                  <a:pt x="12" y="10"/>
                </a:lnTo>
                <a:lnTo>
                  <a:pt x="12" y="11"/>
                </a:lnTo>
                <a:lnTo>
                  <a:pt x="12" y="13"/>
                </a:lnTo>
                <a:lnTo>
                  <a:pt x="12" y="14"/>
                </a:lnTo>
                <a:lnTo>
                  <a:pt x="11" y="14"/>
                </a:lnTo>
                <a:lnTo>
                  <a:pt x="10" y="16"/>
                </a:lnTo>
                <a:lnTo>
                  <a:pt x="8" y="17"/>
                </a:lnTo>
                <a:lnTo>
                  <a:pt x="8" y="18"/>
                </a:lnTo>
                <a:lnTo>
                  <a:pt x="7" y="18"/>
                </a:lnTo>
                <a:lnTo>
                  <a:pt x="5" y="20"/>
                </a:lnTo>
                <a:lnTo>
                  <a:pt x="4" y="21"/>
                </a:lnTo>
                <a:lnTo>
                  <a:pt x="2" y="21"/>
                </a:lnTo>
                <a:lnTo>
                  <a:pt x="2" y="23"/>
                </a:lnTo>
                <a:lnTo>
                  <a:pt x="2" y="24"/>
                </a:lnTo>
                <a:lnTo>
                  <a:pt x="2" y="26"/>
                </a:lnTo>
                <a:lnTo>
                  <a:pt x="1" y="27"/>
                </a:lnTo>
                <a:lnTo>
                  <a:pt x="0" y="28"/>
                </a:lnTo>
                <a:lnTo>
                  <a:pt x="0" y="31"/>
                </a:lnTo>
                <a:lnTo>
                  <a:pt x="1" y="33"/>
                </a:lnTo>
                <a:lnTo>
                  <a:pt x="1" y="34"/>
                </a:lnTo>
                <a:lnTo>
                  <a:pt x="2" y="34"/>
                </a:lnTo>
                <a:lnTo>
                  <a:pt x="4" y="37"/>
                </a:lnTo>
                <a:lnTo>
                  <a:pt x="5" y="37"/>
                </a:lnTo>
                <a:lnTo>
                  <a:pt x="8" y="40"/>
                </a:lnTo>
                <a:lnTo>
                  <a:pt x="12" y="44"/>
                </a:lnTo>
                <a:lnTo>
                  <a:pt x="14" y="44"/>
                </a:lnTo>
                <a:lnTo>
                  <a:pt x="15" y="44"/>
                </a:lnTo>
                <a:lnTo>
                  <a:pt x="17" y="44"/>
                </a:lnTo>
                <a:lnTo>
                  <a:pt x="18" y="44"/>
                </a:lnTo>
                <a:lnTo>
                  <a:pt x="20" y="44"/>
                </a:lnTo>
                <a:lnTo>
                  <a:pt x="21" y="44"/>
                </a:lnTo>
                <a:lnTo>
                  <a:pt x="22" y="44"/>
                </a:lnTo>
                <a:lnTo>
                  <a:pt x="22" y="43"/>
                </a:lnTo>
                <a:lnTo>
                  <a:pt x="24" y="43"/>
                </a:lnTo>
                <a:lnTo>
                  <a:pt x="25" y="43"/>
                </a:lnTo>
                <a:lnTo>
                  <a:pt x="27" y="41"/>
                </a:lnTo>
                <a:lnTo>
                  <a:pt x="28" y="41"/>
                </a:lnTo>
                <a:lnTo>
                  <a:pt x="28" y="40"/>
                </a:lnTo>
                <a:lnTo>
                  <a:pt x="30" y="40"/>
                </a:lnTo>
                <a:lnTo>
                  <a:pt x="31" y="40"/>
                </a:lnTo>
                <a:lnTo>
                  <a:pt x="32" y="40"/>
                </a:lnTo>
                <a:lnTo>
                  <a:pt x="35" y="38"/>
                </a:lnTo>
                <a:lnTo>
                  <a:pt x="37" y="38"/>
                </a:lnTo>
                <a:lnTo>
                  <a:pt x="38" y="38"/>
                </a:lnTo>
                <a:lnTo>
                  <a:pt x="38" y="37"/>
                </a:lnTo>
                <a:lnTo>
                  <a:pt x="40" y="37"/>
                </a:lnTo>
                <a:lnTo>
                  <a:pt x="41" y="37"/>
                </a:lnTo>
                <a:lnTo>
                  <a:pt x="42" y="37"/>
                </a:lnTo>
                <a:lnTo>
                  <a:pt x="44" y="37"/>
                </a:lnTo>
                <a:lnTo>
                  <a:pt x="45" y="36"/>
                </a:lnTo>
                <a:lnTo>
                  <a:pt x="47" y="36"/>
                </a:lnTo>
                <a:lnTo>
                  <a:pt x="48" y="36"/>
                </a:lnTo>
                <a:lnTo>
                  <a:pt x="48" y="34"/>
                </a:lnTo>
                <a:lnTo>
                  <a:pt x="50" y="34"/>
                </a:lnTo>
                <a:lnTo>
                  <a:pt x="51" y="33"/>
                </a:lnTo>
                <a:lnTo>
                  <a:pt x="52" y="33"/>
                </a:lnTo>
                <a:lnTo>
                  <a:pt x="54" y="33"/>
                </a:lnTo>
                <a:lnTo>
                  <a:pt x="55" y="33"/>
                </a:lnTo>
                <a:lnTo>
                  <a:pt x="55" y="34"/>
                </a:lnTo>
                <a:lnTo>
                  <a:pt x="57" y="34"/>
                </a:lnTo>
                <a:lnTo>
                  <a:pt x="58" y="34"/>
                </a:lnTo>
                <a:lnTo>
                  <a:pt x="61" y="33"/>
                </a:lnTo>
                <a:lnTo>
                  <a:pt x="62" y="31"/>
                </a:lnTo>
                <a:lnTo>
                  <a:pt x="64" y="31"/>
                </a:lnTo>
                <a:lnTo>
                  <a:pt x="65" y="33"/>
                </a:lnTo>
                <a:lnTo>
                  <a:pt x="67" y="33"/>
                </a:lnTo>
                <a:lnTo>
                  <a:pt x="68" y="33"/>
                </a:lnTo>
                <a:lnTo>
                  <a:pt x="68" y="31"/>
                </a:lnTo>
                <a:lnTo>
                  <a:pt x="70" y="31"/>
                </a:lnTo>
                <a:lnTo>
                  <a:pt x="71" y="33"/>
                </a:lnTo>
                <a:lnTo>
                  <a:pt x="72" y="34"/>
                </a:lnTo>
                <a:lnTo>
                  <a:pt x="75" y="36"/>
                </a:lnTo>
                <a:lnTo>
                  <a:pt x="77" y="37"/>
                </a:lnTo>
                <a:lnTo>
                  <a:pt x="78" y="38"/>
                </a:lnTo>
                <a:lnTo>
                  <a:pt x="80" y="38"/>
                </a:lnTo>
                <a:lnTo>
                  <a:pt x="81" y="38"/>
                </a:lnTo>
                <a:lnTo>
                  <a:pt x="82" y="40"/>
                </a:lnTo>
                <a:lnTo>
                  <a:pt x="84" y="38"/>
                </a:lnTo>
                <a:lnTo>
                  <a:pt x="85" y="38"/>
                </a:lnTo>
                <a:lnTo>
                  <a:pt x="85" y="37"/>
                </a:lnTo>
                <a:lnTo>
                  <a:pt x="85" y="36"/>
                </a:lnTo>
                <a:lnTo>
                  <a:pt x="87" y="34"/>
                </a:lnTo>
                <a:lnTo>
                  <a:pt x="87" y="33"/>
                </a:lnTo>
                <a:lnTo>
                  <a:pt x="87" y="31"/>
                </a:lnTo>
                <a:lnTo>
                  <a:pt x="88" y="30"/>
                </a:lnTo>
                <a:lnTo>
                  <a:pt x="90" y="30"/>
                </a:lnTo>
                <a:lnTo>
                  <a:pt x="91" y="30"/>
                </a:lnTo>
                <a:lnTo>
                  <a:pt x="92" y="30"/>
                </a:lnTo>
                <a:lnTo>
                  <a:pt x="94" y="30"/>
                </a:lnTo>
                <a:lnTo>
                  <a:pt x="94" y="31"/>
                </a:lnTo>
                <a:lnTo>
                  <a:pt x="94" y="33"/>
                </a:lnTo>
                <a:lnTo>
                  <a:pt x="95" y="33"/>
                </a:lnTo>
                <a:lnTo>
                  <a:pt x="95" y="34"/>
                </a:lnTo>
                <a:lnTo>
                  <a:pt x="95" y="36"/>
                </a:lnTo>
                <a:lnTo>
                  <a:pt x="98" y="36"/>
                </a:lnTo>
                <a:lnTo>
                  <a:pt x="100" y="36"/>
                </a:lnTo>
                <a:lnTo>
                  <a:pt x="100" y="34"/>
                </a:lnTo>
                <a:lnTo>
                  <a:pt x="101" y="33"/>
                </a:lnTo>
                <a:lnTo>
                  <a:pt x="100" y="31"/>
                </a:lnTo>
                <a:lnTo>
                  <a:pt x="100" y="30"/>
                </a:lnTo>
                <a:lnTo>
                  <a:pt x="101" y="28"/>
                </a:lnTo>
                <a:lnTo>
                  <a:pt x="102" y="27"/>
                </a:lnTo>
                <a:lnTo>
                  <a:pt x="102" y="26"/>
                </a:lnTo>
                <a:lnTo>
                  <a:pt x="101" y="26"/>
                </a:lnTo>
                <a:lnTo>
                  <a:pt x="101" y="24"/>
                </a:lnTo>
                <a:lnTo>
                  <a:pt x="102" y="24"/>
                </a:lnTo>
                <a:lnTo>
                  <a:pt x="102" y="26"/>
                </a:lnTo>
                <a:lnTo>
                  <a:pt x="104" y="26"/>
                </a:lnTo>
                <a:lnTo>
                  <a:pt x="105" y="26"/>
                </a:lnTo>
                <a:lnTo>
                  <a:pt x="105" y="24"/>
                </a:lnTo>
                <a:lnTo>
                  <a:pt x="107" y="26"/>
                </a:lnTo>
                <a:lnTo>
                  <a:pt x="108" y="24"/>
                </a:lnTo>
                <a:lnTo>
                  <a:pt x="110" y="24"/>
                </a:lnTo>
                <a:lnTo>
                  <a:pt x="111" y="26"/>
                </a:lnTo>
                <a:lnTo>
                  <a:pt x="111" y="27"/>
                </a:lnTo>
                <a:lnTo>
                  <a:pt x="110" y="27"/>
                </a:lnTo>
                <a:lnTo>
                  <a:pt x="111" y="28"/>
                </a:lnTo>
                <a:lnTo>
                  <a:pt x="111" y="30"/>
                </a:lnTo>
                <a:lnTo>
                  <a:pt x="111" y="31"/>
                </a:lnTo>
                <a:lnTo>
                  <a:pt x="112" y="33"/>
                </a:lnTo>
                <a:lnTo>
                  <a:pt x="114" y="34"/>
                </a:lnTo>
                <a:lnTo>
                  <a:pt x="115" y="33"/>
                </a:lnTo>
                <a:lnTo>
                  <a:pt x="115" y="31"/>
                </a:lnTo>
                <a:lnTo>
                  <a:pt x="117" y="31"/>
                </a:lnTo>
                <a:lnTo>
                  <a:pt x="117" y="33"/>
                </a:lnTo>
                <a:lnTo>
                  <a:pt x="118" y="33"/>
                </a:lnTo>
                <a:lnTo>
                  <a:pt x="118" y="31"/>
                </a:lnTo>
                <a:lnTo>
                  <a:pt x="118" y="30"/>
                </a:lnTo>
                <a:lnTo>
                  <a:pt x="120" y="28"/>
                </a:lnTo>
                <a:lnTo>
                  <a:pt x="122" y="27"/>
                </a:lnTo>
                <a:lnTo>
                  <a:pt x="122" y="26"/>
                </a:lnTo>
                <a:lnTo>
                  <a:pt x="124" y="24"/>
                </a:lnTo>
                <a:lnTo>
                  <a:pt x="125" y="23"/>
                </a:lnTo>
                <a:lnTo>
                  <a:pt x="127" y="21"/>
                </a:lnTo>
                <a:lnTo>
                  <a:pt x="127" y="20"/>
                </a:lnTo>
                <a:lnTo>
                  <a:pt x="128" y="20"/>
                </a:lnTo>
                <a:lnTo>
                  <a:pt x="131" y="18"/>
                </a:lnTo>
                <a:lnTo>
                  <a:pt x="133" y="18"/>
                </a:lnTo>
                <a:lnTo>
                  <a:pt x="134" y="18"/>
                </a:lnTo>
                <a:lnTo>
                  <a:pt x="134" y="20"/>
                </a:lnTo>
                <a:lnTo>
                  <a:pt x="134" y="21"/>
                </a:lnTo>
                <a:lnTo>
                  <a:pt x="135" y="23"/>
                </a:lnTo>
                <a:lnTo>
                  <a:pt x="137" y="23"/>
                </a:lnTo>
                <a:lnTo>
                  <a:pt x="138" y="23"/>
                </a:lnTo>
                <a:lnTo>
                  <a:pt x="138" y="24"/>
                </a:lnTo>
                <a:lnTo>
                  <a:pt x="140" y="26"/>
                </a:lnTo>
                <a:lnTo>
                  <a:pt x="141" y="24"/>
                </a:lnTo>
                <a:lnTo>
                  <a:pt x="143" y="24"/>
                </a:lnTo>
                <a:lnTo>
                  <a:pt x="144" y="24"/>
                </a:lnTo>
                <a:lnTo>
                  <a:pt x="147" y="24"/>
                </a:lnTo>
                <a:lnTo>
                  <a:pt x="148" y="24"/>
                </a:lnTo>
                <a:lnTo>
                  <a:pt x="148" y="26"/>
                </a:lnTo>
                <a:lnTo>
                  <a:pt x="150" y="27"/>
                </a:lnTo>
                <a:lnTo>
                  <a:pt x="151" y="28"/>
                </a:lnTo>
                <a:lnTo>
                  <a:pt x="153" y="30"/>
                </a:lnTo>
                <a:lnTo>
                  <a:pt x="153" y="31"/>
                </a:lnTo>
                <a:lnTo>
                  <a:pt x="154" y="33"/>
                </a:lnTo>
                <a:lnTo>
                  <a:pt x="155" y="34"/>
                </a:lnTo>
                <a:lnTo>
                  <a:pt x="155" y="36"/>
                </a:lnTo>
                <a:lnTo>
                  <a:pt x="157" y="37"/>
                </a:lnTo>
                <a:lnTo>
                  <a:pt x="161" y="40"/>
                </a:lnTo>
                <a:lnTo>
                  <a:pt x="161" y="41"/>
                </a:lnTo>
                <a:lnTo>
                  <a:pt x="164" y="43"/>
                </a:lnTo>
                <a:lnTo>
                  <a:pt x="164" y="44"/>
                </a:lnTo>
                <a:lnTo>
                  <a:pt x="165" y="44"/>
                </a:lnTo>
                <a:lnTo>
                  <a:pt x="167" y="46"/>
                </a:lnTo>
                <a:lnTo>
                  <a:pt x="168" y="46"/>
                </a:lnTo>
                <a:lnTo>
                  <a:pt x="170" y="47"/>
                </a:lnTo>
                <a:lnTo>
                  <a:pt x="173" y="48"/>
                </a:lnTo>
                <a:lnTo>
                  <a:pt x="174" y="50"/>
                </a:lnTo>
                <a:lnTo>
                  <a:pt x="177" y="51"/>
                </a:lnTo>
                <a:lnTo>
                  <a:pt x="178" y="51"/>
                </a:lnTo>
                <a:lnTo>
                  <a:pt x="180" y="53"/>
                </a:lnTo>
                <a:lnTo>
                  <a:pt x="181" y="54"/>
                </a:lnTo>
                <a:lnTo>
                  <a:pt x="183" y="54"/>
                </a:lnTo>
                <a:lnTo>
                  <a:pt x="183" y="56"/>
                </a:lnTo>
                <a:lnTo>
                  <a:pt x="184" y="56"/>
                </a:lnTo>
                <a:lnTo>
                  <a:pt x="185" y="57"/>
                </a:lnTo>
                <a:lnTo>
                  <a:pt x="187" y="57"/>
                </a:lnTo>
                <a:lnTo>
                  <a:pt x="188" y="58"/>
                </a:lnTo>
                <a:lnTo>
                  <a:pt x="190" y="60"/>
                </a:lnTo>
                <a:lnTo>
                  <a:pt x="191" y="63"/>
                </a:lnTo>
                <a:lnTo>
                  <a:pt x="191" y="64"/>
                </a:lnTo>
                <a:lnTo>
                  <a:pt x="197" y="63"/>
                </a:lnTo>
                <a:lnTo>
                  <a:pt x="195" y="64"/>
                </a:lnTo>
                <a:lnTo>
                  <a:pt x="195" y="67"/>
                </a:lnTo>
                <a:lnTo>
                  <a:pt x="197" y="68"/>
                </a:lnTo>
                <a:lnTo>
                  <a:pt x="197" y="70"/>
                </a:lnTo>
                <a:lnTo>
                  <a:pt x="198" y="74"/>
                </a:lnTo>
                <a:lnTo>
                  <a:pt x="198" y="77"/>
                </a:lnTo>
                <a:lnTo>
                  <a:pt x="198" y="78"/>
                </a:lnTo>
                <a:lnTo>
                  <a:pt x="198" y="80"/>
                </a:lnTo>
                <a:lnTo>
                  <a:pt x="200" y="80"/>
                </a:lnTo>
                <a:lnTo>
                  <a:pt x="200" y="81"/>
                </a:lnTo>
                <a:lnTo>
                  <a:pt x="201" y="86"/>
                </a:lnTo>
                <a:lnTo>
                  <a:pt x="201" y="89"/>
                </a:lnTo>
                <a:lnTo>
                  <a:pt x="201" y="90"/>
                </a:lnTo>
                <a:lnTo>
                  <a:pt x="203" y="94"/>
                </a:lnTo>
                <a:lnTo>
                  <a:pt x="204" y="96"/>
                </a:lnTo>
                <a:lnTo>
                  <a:pt x="204" y="97"/>
                </a:lnTo>
                <a:lnTo>
                  <a:pt x="205" y="99"/>
                </a:lnTo>
                <a:lnTo>
                  <a:pt x="205" y="100"/>
                </a:lnTo>
                <a:lnTo>
                  <a:pt x="207" y="101"/>
                </a:lnTo>
                <a:lnTo>
                  <a:pt x="207" y="104"/>
                </a:lnTo>
                <a:lnTo>
                  <a:pt x="208" y="106"/>
                </a:lnTo>
                <a:lnTo>
                  <a:pt x="210" y="110"/>
                </a:lnTo>
                <a:lnTo>
                  <a:pt x="211" y="113"/>
                </a:lnTo>
                <a:lnTo>
                  <a:pt x="213" y="114"/>
                </a:lnTo>
                <a:lnTo>
                  <a:pt x="214" y="116"/>
                </a:lnTo>
                <a:lnTo>
                  <a:pt x="215" y="119"/>
                </a:lnTo>
                <a:lnTo>
                  <a:pt x="215" y="120"/>
                </a:lnTo>
                <a:lnTo>
                  <a:pt x="218" y="123"/>
                </a:lnTo>
                <a:lnTo>
                  <a:pt x="220" y="127"/>
                </a:lnTo>
                <a:lnTo>
                  <a:pt x="221" y="129"/>
                </a:lnTo>
                <a:lnTo>
                  <a:pt x="223" y="131"/>
                </a:lnTo>
                <a:lnTo>
                  <a:pt x="224" y="134"/>
                </a:lnTo>
                <a:lnTo>
                  <a:pt x="225" y="136"/>
                </a:lnTo>
                <a:lnTo>
                  <a:pt x="227" y="139"/>
                </a:lnTo>
                <a:lnTo>
                  <a:pt x="228" y="140"/>
                </a:lnTo>
                <a:lnTo>
                  <a:pt x="228" y="141"/>
                </a:lnTo>
                <a:lnTo>
                  <a:pt x="230" y="143"/>
                </a:lnTo>
                <a:lnTo>
                  <a:pt x="231" y="146"/>
                </a:lnTo>
                <a:lnTo>
                  <a:pt x="231" y="147"/>
                </a:lnTo>
                <a:lnTo>
                  <a:pt x="233" y="150"/>
                </a:lnTo>
                <a:lnTo>
                  <a:pt x="234" y="151"/>
                </a:lnTo>
                <a:lnTo>
                  <a:pt x="237" y="156"/>
                </a:lnTo>
                <a:lnTo>
                  <a:pt x="237" y="157"/>
                </a:lnTo>
                <a:lnTo>
                  <a:pt x="238" y="159"/>
                </a:lnTo>
                <a:lnTo>
                  <a:pt x="240" y="160"/>
                </a:lnTo>
                <a:lnTo>
                  <a:pt x="241" y="161"/>
                </a:lnTo>
                <a:lnTo>
                  <a:pt x="243" y="161"/>
                </a:lnTo>
                <a:lnTo>
                  <a:pt x="243" y="163"/>
                </a:lnTo>
                <a:lnTo>
                  <a:pt x="244" y="164"/>
                </a:lnTo>
                <a:lnTo>
                  <a:pt x="244" y="166"/>
                </a:lnTo>
                <a:lnTo>
                  <a:pt x="245" y="167"/>
                </a:lnTo>
                <a:lnTo>
                  <a:pt x="247" y="170"/>
                </a:lnTo>
                <a:lnTo>
                  <a:pt x="248" y="171"/>
                </a:lnTo>
                <a:lnTo>
                  <a:pt x="248" y="173"/>
                </a:lnTo>
                <a:lnTo>
                  <a:pt x="250" y="174"/>
                </a:lnTo>
                <a:lnTo>
                  <a:pt x="251" y="176"/>
                </a:lnTo>
                <a:lnTo>
                  <a:pt x="251" y="177"/>
                </a:lnTo>
                <a:lnTo>
                  <a:pt x="253" y="179"/>
                </a:lnTo>
                <a:lnTo>
                  <a:pt x="254" y="180"/>
                </a:lnTo>
                <a:lnTo>
                  <a:pt x="254" y="181"/>
                </a:lnTo>
                <a:lnTo>
                  <a:pt x="255" y="183"/>
                </a:lnTo>
                <a:lnTo>
                  <a:pt x="257" y="184"/>
                </a:lnTo>
                <a:lnTo>
                  <a:pt x="257" y="186"/>
                </a:lnTo>
                <a:lnTo>
                  <a:pt x="258" y="187"/>
                </a:lnTo>
                <a:lnTo>
                  <a:pt x="260" y="189"/>
                </a:lnTo>
                <a:lnTo>
                  <a:pt x="260" y="190"/>
                </a:lnTo>
                <a:lnTo>
                  <a:pt x="261" y="190"/>
                </a:lnTo>
                <a:lnTo>
                  <a:pt x="263" y="193"/>
                </a:lnTo>
                <a:lnTo>
                  <a:pt x="264" y="194"/>
                </a:lnTo>
                <a:lnTo>
                  <a:pt x="265" y="196"/>
                </a:lnTo>
                <a:lnTo>
                  <a:pt x="265" y="197"/>
                </a:lnTo>
                <a:lnTo>
                  <a:pt x="267" y="199"/>
                </a:lnTo>
                <a:lnTo>
                  <a:pt x="267" y="200"/>
                </a:lnTo>
                <a:lnTo>
                  <a:pt x="268" y="200"/>
                </a:lnTo>
                <a:lnTo>
                  <a:pt x="270" y="203"/>
                </a:lnTo>
                <a:lnTo>
                  <a:pt x="271" y="204"/>
                </a:lnTo>
                <a:lnTo>
                  <a:pt x="273" y="207"/>
                </a:lnTo>
                <a:lnTo>
                  <a:pt x="274" y="207"/>
                </a:lnTo>
                <a:lnTo>
                  <a:pt x="276" y="210"/>
                </a:lnTo>
                <a:lnTo>
                  <a:pt x="277" y="211"/>
                </a:lnTo>
                <a:lnTo>
                  <a:pt x="278" y="213"/>
                </a:lnTo>
                <a:lnTo>
                  <a:pt x="280" y="214"/>
                </a:lnTo>
                <a:lnTo>
                  <a:pt x="281" y="216"/>
                </a:lnTo>
                <a:lnTo>
                  <a:pt x="283" y="217"/>
                </a:lnTo>
                <a:lnTo>
                  <a:pt x="283" y="219"/>
                </a:lnTo>
                <a:lnTo>
                  <a:pt x="286" y="221"/>
                </a:lnTo>
                <a:lnTo>
                  <a:pt x="287" y="223"/>
                </a:lnTo>
                <a:lnTo>
                  <a:pt x="288" y="224"/>
                </a:lnTo>
                <a:lnTo>
                  <a:pt x="288" y="226"/>
                </a:lnTo>
                <a:lnTo>
                  <a:pt x="293" y="230"/>
                </a:lnTo>
                <a:lnTo>
                  <a:pt x="294" y="230"/>
                </a:lnTo>
                <a:lnTo>
                  <a:pt x="297" y="233"/>
                </a:lnTo>
                <a:lnTo>
                  <a:pt x="298" y="234"/>
                </a:lnTo>
                <a:lnTo>
                  <a:pt x="301" y="234"/>
                </a:lnTo>
                <a:lnTo>
                  <a:pt x="303" y="236"/>
                </a:lnTo>
                <a:lnTo>
                  <a:pt x="303" y="237"/>
                </a:lnTo>
                <a:lnTo>
                  <a:pt x="304" y="236"/>
                </a:lnTo>
                <a:lnTo>
                  <a:pt x="306" y="236"/>
                </a:lnTo>
                <a:lnTo>
                  <a:pt x="308" y="236"/>
                </a:lnTo>
                <a:lnTo>
                  <a:pt x="310" y="236"/>
                </a:lnTo>
                <a:lnTo>
                  <a:pt x="311" y="236"/>
                </a:lnTo>
                <a:lnTo>
                  <a:pt x="313" y="236"/>
                </a:lnTo>
                <a:lnTo>
                  <a:pt x="314" y="236"/>
                </a:lnTo>
                <a:lnTo>
                  <a:pt x="316" y="234"/>
                </a:lnTo>
                <a:lnTo>
                  <a:pt x="317" y="233"/>
                </a:lnTo>
                <a:lnTo>
                  <a:pt x="317" y="232"/>
                </a:lnTo>
                <a:lnTo>
                  <a:pt x="317" y="230"/>
                </a:lnTo>
                <a:lnTo>
                  <a:pt x="316" y="230"/>
                </a:lnTo>
                <a:lnTo>
                  <a:pt x="316" y="229"/>
                </a:lnTo>
                <a:lnTo>
                  <a:pt x="317" y="229"/>
                </a:lnTo>
                <a:lnTo>
                  <a:pt x="317" y="230"/>
                </a:lnTo>
                <a:lnTo>
                  <a:pt x="318" y="230"/>
                </a:lnTo>
                <a:lnTo>
                  <a:pt x="318" y="232"/>
                </a:lnTo>
                <a:lnTo>
                  <a:pt x="320" y="233"/>
                </a:lnTo>
                <a:lnTo>
                  <a:pt x="323" y="234"/>
                </a:lnTo>
                <a:lnTo>
                  <a:pt x="324" y="234"/>
                </a:lnTo>
                <a:lnTo>
                  <a:pt x="324" y="236"/>
                </a:lnTo>
                <a:lnTo>
                  <a:pt x="326" y="239"/>
                </a:lnTo>
                <a:lnTo>
                  <a:pt x="324" y="243"/>
                </a:lnTo>
                <a:lnTo>
                  <a:pt x="324" y="244"/>
                </a:lnTo>
                <a:lnTo>
                  <a:pt x="324" y="246"/>
                </a:lnTo>
                <a:lnTo>
                  <a:pt x="324" y="247"/>
                </a:lnTo>
                <a:lnTo>
                  <a:pt x="326" y="247"/>
                </a:lnTo>
                <a:lnTo>
                  <a:pt x="326" y="249"/>
                </a:lnTo>
                <a:lnTo>
                  <a:pt x="327" y="249"/>
                </a:lnTo>
                <a:lnTo>
                  <a:pt x="327" y="250"/>
                </a:lnTo>
                <a:lnTo>
                  <a:pt x="327" y="252"/>
                </a:lnTo>
                <a:lnTo>
                  <a:pt x="328" y="252"/>
                </a:lnTo>
                <a:lnTo>
                  <a:pt x="328" y="253"/>
                </a:lnTo>
                <a:lnTo>
                  <a:pt x="328" y="254"/>
                </a:lnTo>
                <a:lnTo>
                  <a:pt x="327" y="256"/>
                </a:lnTo>
                <a:lnTo>
                  <a:pt x="327" y="257"/>
                </a:lnTo>
                <a:lnTo>
                  <a:pt x="327" y="259"/>
                </a:lnTo>
                <a:lnTo>
                  <a:pt x="326" y="260"/>
                </a:lnTo>
                <a:lnTo>
                  <a:pt x="326" y="262"/>
                </a:lnTo>
                <a:lnTo>
                  <a:pt x="327" y="263"/>
                </a:lnTo>
                <a:lnTo>
                  <a:pt x="328" y="264"/>
                </a:lnTo>
                <a:lnTo>
                  <a:pt x="330" y="266"/>
                </a:lnTo>
                <a:lnTo>
                  <a:pt x="331" y="269"/>
                </a:lnTo>
                <a:lnTo>
                  <a:pt x="337" y="273"/>
                </a:lnTo>
                <a:lnTo>
                  <a:pt x="337" y="274"/>
                </a:lnTo>
                <a:lnTo>
                  <a:pt x="338" y="276"/>
                </a:lnTo>
                <a:lnTo>
                  <a:pt x="340" y="279"/>
                </a:lnTo>
                <a:lnTo>
                  <a:pt x="343" y="280"/>
                </a:lnTo>
                <a:lnTo>
                  <a:pt x="344" y="282"/>
                </a:lnTo>
                <a:lnTo>
                  <a:pt x="344" y="284"/>
                </a:lnTo>
                <a:lnTo>
                  <a:pt x="343" y="284"/>
                </a:lnTo>
                <a:lnTo>
                  <a:pt x="341" y="287"/>
                </a:lnTo>
                <a:lnTo>
                  <a:pt x="340" y="289"/>
                </a:lnTo>
                <a:lnTo>
                  <a:pt x="338" y="290"/>
                </a:lnTo>
                <a:lnTo>
                  <a:pt x="340" y="292"/>
                </a:lnTo>
                <a:lnTo>
                  <a:pt x="338" y="292"/>
                </a:lnTo>
                <a:lnTo>
                  <a:pt x="338" y="293"/>
                </a:lnTo>
                <a:lnTo>
                  <a:pt x="337" y="293"/>
                </a:lnTo>
                <a:lnTo>
                  <a:pt x="336" y="293"/>
                </a:lnTo>
                <a:lnTo>
                  <a:pt x="333" y="294"/>
                </a:lnTo>
                <a:lnTo>
                  <a:pt x="330" y="294"/>
                </a:lnTo>
                <a:lnTo>
                  <a:pt x="328" y="293"/>
                </a:lnTo>
                <a:lnTo>
                  <a:pt x="327" y="294"/>
                </a:lnTo>
                <a:lnTo>
                  <a:pt x="326" y="294"/>
                </a:lnTo>
                <a:lnTo>
                  <a:pt x="324" y="296"/>
                </a:lnTo>
                <a:lnTo>
                  <a:pt x="323" y="296"/>
                </a:lnTo>
                <a:lnTo>
                  <a:pt x="321" y="296"/>
                </a:lnTo>
                <a:lnTo>
                  <a:pt x="318" y="297"/>
                </a:lnTo>
                <a:lnTo>
                  <a:pt x="317" y="297"/>
                </a:lnTo>
                <a:lnTo>
                  <a:pt x="316" y="297"/>
                </a:lnTo>
                <a:lnTo>
                  <a:pt x="313" y="297"/>
                </a:lnTo>
                <a:lnTo>
                  <a:pt x="311" y="296"/>
                </a:lnTo>
                <a:lnTo>
                  <a:pt x="310" y="296"/>
                </a:lnTo>
                <a:lnTo>
                  <a:pt x="310" y="297"/>
                </a:lnTo>
                <a:lnTo>
                  <a:pt x="308" y="297"/>
                </a:lnTo>
                <a:lnTo>
                  <a:pt x="308" y="296"/>
                </a:lnTo>
                <a:lnTo>
                  <a:pt x="307" y="296"/>
                </a:lnTo>
                <a:lnTo>
                  <a:pt x="306" y="296"/>
                </a:lnTo>
                <a:lnTo>
                  <a:pt x="306" y="297"/>
                </a:lnTo>
                <a:lnTo>
                  <a:pt x="306" y="296"/>
                </a:lnTo>
                <a:lnTo>
                  <a:pt x="304" y="296"/>
                </a:lnTo>
                <a:lnTo>
                  <a:pt x="303" y="296"/>
                </a:lnTo>
                <a:lnTo>
                  <a:pt x="301" y="296"/>
                </a:lnTo>
                <a:lnTo>
                  <a:pt x="301" y="297"/>
                </a:lnTo>
                <a:lnTo>
                  <a:pt x="300" y="297"/>
                </a:lnTo>
                <a:lnTo>
                  <a:pt x="298" y="299"/>
                </a:lnTo>
                <a:lnTo>
                  <a:pt x="298" y="300"/>
                </a:lnTo>
                <a:lnTo>
                  <a:pt x="297" y="300"/>
                </a:lnTo>
                <a:lnTo>
                  <a:pt x="296" y="300"/>
                </a:lnTo>
                <a:lnTo>
                  <a:pt x="294" y="302"/>
                </a:lnTo>
                <a:lnTo>
                  <a:pt x="293" y="302"/>
                </a:lnTo>
                <a:lnTo>
                  <a:pt x="291" y="302"/>
                </a:lnTo>
                <a:lnTo>
                  <a:pt x="290" y="303"/>
                </a:lnTo>
                <a:lnTo>
                  <a:pt x="288" y="303"/>
                </a:lnTo>
                <a:lnTo>
                  <a:pt x="287" y="303"/>
                </a:lnTo>
                <a:lnTo>
                  <a:pt x="286" y="303"/>
                </a:lnTo>
                <a:lnTo>
                  <a:pt x="284" y="303"/>
                </a:lnTo>
                <a:lnTo>
                  <a:pt x="284" y="304"/>
                </a:lnTo>
                <a:lnTo>
                  <a:pt x="284" y="306"/>
                </a:lnTo>
                <a:lnTo>
                  <a:pt x="283" y="306"/>
                </a:lnTo>
                <a:lnTo>
                  <a:pt x="281" y="306"/>
                </a:lnTo>
                <a:lnTo>
                  <a:pt x="281" y="307"/>
                </a:lnTo>
                <a:lnTo>
                  <a:pt x="280" y="307"/>
                </a:lnTo>
                <a:lnTo>
                  <a:pt x="278" y="307"/>
                </a:lnTo>
                <a:lnTo>
                  <a:pt x="277" y="307"/>
                </a:lnTo>
                <a:lnTo>
                  <a:pt x="276" y="306"/>
                </a:lnTo>
                <a:lnTo>
                  <a:pt x="274" y="307"/>
                </a:lnTo>
                <a:lnTo>
                  <a:pt x="273" y="307"/>
                </a:lnTo>
                <a:lnTo>
                  <a:pt x="271" y="309"/>
                </a:lnTo>
                <a:lnTo>
                  <a:pt x="268" y="310"/>
                </a:lnTo>
                <a:lnTo>
                  <a:pt x="267" y="310"/>
                </a:lnTo>
                <a:lnTo>
                  <a:pt x="265" y="312"/>
                </a:lnTo>
                <a:lnTo>
                  <a:pt x="264" y="310"/>
                </a:lnTo>
                <a:lnTo>
                  <a:pt x="263" y="310"/>
                </a:lnTo>
                <a:lnTo>
                  <a:pt x="261" y="310"/>
                </a:lnTo>
                <a:lnTo>
                  <a:pt x="260" y="310"/>
                </a:lnTo>
                <a:lnTo>
                  <a:pt x="260" y="312"/>
                </a:lnTo>
                <a:lnTo>
                  <a:pt x="258" y="312"/>
                </a:lnTo>
                <a:lnTo>
                  <a:pt x="258" y="313"/>
                </a:lnTo>
                <a:lnTo>
                  <a:pt x="257" y="313"/>
                </a:lnTo>
                <a:lnTo>
                  <a:pt x="255" y="313"/>
                </a:lnTo>
                <a:lnTo>
                  <a:pt x="255" y="314"/>
                </a:lnTo>
                <a:lnTo>
                  <a:pt x="254" y="314"/>
                </a:lnTo>
                <a:lnTo>
                  <a:pt x="253" y="316"/>
                </a:lnTo>
                <a:lnTo>
                  <a:pt x="251" y="317"/>
                </a:lnTo>
                <a:lnTo>
                  <a:pt x="250" y="317"/>
                </a:lnTo>
                <a:lnTo>
                  <a:pt x="248" y="316"/>
                </a:lnTo>
                <a:lnTo>
                  <a:pt x="247" y="316"/>
                </a:lnTo>
                <a:lnTo>
                  <a:pt x="245" y="316"/>
                </a:lnTo>
                <a:lnTo>
                  <a:pt x="244" y="316"/>
                </a:lnTo>
                <a:lnTo>
                  <a:pt x="243" y="314"/>
                </a:lnTo>
                <a:lnTo>
                  <a:pt x="241" y="316"/>
                </a:lnTo>
                <a:lnTo>
                  <a:pt x="240" y="316"/>
                </a:lnTo>
                <a:lnTo>
                  <a:pt x="240" y="317"/>
                </a:lnTo>
                <a:lnTo>
                  <a:pt x="240" y="319"/>
                </a:lnTo>
                <a:lnTo>
                  <a:pt x="237" y="320"/>
                </a:lnTo>
                <a:lnTo>
                  <a:pt x="235" y="322"/>
                </a:lnTo>
                <a:lnTo>
                  <a:pt x="234" y="323"/>
                </a:lnTo>
                <a:lnTo>
                  <a:pt x="233" y="323"/>
                </a:lnTo>
                <a:lnTo>
                  <a:pt x="231" y="323"/>
                </a:lnTo>
                <a:lnTo>
                  <a:pt x="230" y="322"/>
                </a:lnTo>
                <a:lnTo>
                  <a:pt x="228" y="323"/>
                </a:lnTo>
                <a:lnTo>
                  <a:pt x="227" y="323"/>
                </a:lnTo>
                <a:lnTo>
                  <a:pt x="225" y="323"/>
                </a:lnTo>
                <a:lnTo>
                  <a:pt x="224" y="323"/>
                </a:lnTo>
                <a:lnTo>
                  <a:pt x="223" y="323"/>
                </a:lnTo>
                <a:lnTo>
                  <a:pt x="221" y="323"/>
                </a:lnTo>
                <a:lnTo>
                  <a:pt x="220" y="323"/>
                </a:lnTo>
                <a:lnTo>
                  <a:pt x="218" y="322"/>
                </a:lnTo>
                <a:lnTo>
                  <a:pt x="217" y="322"/>
                </a:lnTo>
                <a:lnTo>
                  <a:pt x="214" y="322"/>
                </a:lnTo>
                <a:lnTo>
                  <a:pt x="213" y="322"/>
                </a:lnTo>
                <a:lnTo>
                  <a:pt x="213" y="320"/>
                </a:lnTo>
                <a:lnTo>
                  <a:pt x="211" y="320"/>
                </a:lnTo>
                <a:lnTo>
                  <a:pt x="211" y="319"/>
                </a:lnTo>
                <a:lnTo>
                  <a:pt x="211" y="316"/>
                </a:lnTo>
                <a:lnTo>
                  <a:pt x="210" y="316"/>
                </a:lnTo>
                <a:lnTo>
                  <a:pt x="208" y="316"/>
                </a:lnTo>
                <a:lnTo>
                  <a:pt x="208" y="317"/>
                </a:lnTo>
                <a:lnTo>
                  <a:pt x="208" y="319"/>
                </a:lnTo>
                <a:lnTo>
                  <a:pt x="207" y="320"/>
                </a:lnTo>
                <a:lnTo>
                  <a:pt x="203" y="323"/>
                </a:lnTo>
                <a:lnTo>
                  <a:pt x="201" y="323"/>
                </a:lnTo>
                <a:lnTo>
                  <a:pt x="200" y="323"/>
                </a:lnTo>
                <a:lnTo>
                  <a:pt x="198" y="322"/>
                </a:lnTo>
                <a:lnTo>
                  <a:pt x="198" y="323"/>
                </a:lnTo>
                <a:lnTo>
                  <a:pt x="197" y="323"/>
                </a:lnTo>
                <a:lnTo>
                  <a:pt x="198" y="324"/>
                </a:lnTo>
                <a:lnTo>
                  <a:pt x="197" y="324"/>
                </a:lnTo>
                <a:lnTo>
                  <a:pt x="198" y="326"/>
                </a:lnTo>
                <a:lnTo>
                  <a:pt x="198" y="327"/>
                </a:lnTo>
                <a:lnTo>
                  <a:pt x="193" y="327"/>
                </a:lnTo>
                <a:lnTo>
                  <a:pt x="191" y="327"/>
                </a:lnTo>
                <a:lnTo>
                  <a:pt x="188" y="326"/>
                </a:lnTo>
                <a:lnTo>
                  <a:pt x="187" y="326"/>
                </a:lnTo>
                <a:lnTo>
                  <a:pt x="185" y="327"/>
                </a:lnTo>
                <a:lnTo>
                  <a:pt x="184" y="326"/>
                </a:lnTo>
                <a:lnTo>
                  <a:pt x="184" y="327"/>
                </a:lnTo>
                <a:lnTo>
                  <a:pt x="181" y="329"/>
                </a:lnTo>
                <a:lnTo>
                  <a:pt x="181" y="330"/>
                </a:lnTo>
                <a:lnTo>
                  <a:pt x="180" y="330"/>
                </a:lnTo>
                <a:lnTo>
                  <a:pt x="177" y="329"/>
                </a:lnTo>
                <a:lnTo>
                  <a:pt x="175" y="329"/>
                </a:lnTo>
                <a:lnTo>
                  <a:pt x="174" y="329"/>
                </a:lnTo>
                <a:lnTo>
                  <a:pt x="173" y="329"/>
                </a:lnTo>
                <a:lnTo>
                  <a:pt x="171" y="329"/>
                </a:lnTo>
                <a:lnTo>
                  <a:pt x="168" y="329"/>
                </a:lnTo>
                <a:lnTo>
                  <a:pt x="167" y="329"/>
                </a:lnTo>
                <a:lnTo>
                  <a:pt x="167" y="327"/>
                </a:lnTo>
                <a:lnTo>
                  <a:pt x="165" y="327"/>
                </a:lnTo>
                <a:lnTo>
                  <a:pt x="164" y="327"/>
                </a:lnTo>
                <a:lnTo>
                  <a:pt x="163" y="326"/>
                </a:lnTo>
                <a:lnTo>
                  <a:pt x="161" y="326"/>
                </a:lnTo>
                <a:lnTo>
                  <a:pt x="161" y="327"/>
                </a:lnTo>
                <a:lnTo>
                  <a:pt x="160" y="327"/>
                </a:lnTo>
                <a:lnTo>
                  <a:pt x="158" y="327"/>
                </a:lnTo>
                <a:lnTo>
                  <a:pt x="158" y="329"/>
                </a:lnTo>
                <a:lnTo>
                  <a:pt x="157" y="330"/>
                </a:lnTo>
                <a:lnTo>
                  <a:pt x="155" y="333"/>
                </a:lnTo>
                <a:lnTo>
                  <a:pt x="154" y="333"/>
                </a:lnTo>
                <a:lnTo>
                  <a:pt x="153" y="336"/>
                </a:lnTo>
                <a:lnTo>
                  <a:pt x="153" y="337"/>
                </a:lnTo>
                <a:lnTo>
                  <a:pt x="154" y="337"/>
                </a:lnTo>
                <a:lnTo>
                  <a:pt x="154" y="339"/>
                </a:lnTo>
                <a:lnTo>
                  <a:pt x="155" y="340"/>
                </a:lnTo>
                <a:lnTo>
                  <a:pt x="155" y="342"/>
                </a:lnTo>
                <a:lnTo>
                  <a:pt x="154" y="343"/>
                </a:lnTo>
                <a:lnTo>
                  <a:pt x="154" y="344"/>
                </a:lnTo>
                <a:lnTo>
                  <a:pt x="154" y="346"/>
                </a:lnTo>
                <a:lnTo>
                  <a:pt x="153" y="347"/>
                </a:lnTo>
                <a:lnTo>
                  <a:pt x="151" y="347"/>
                </a:lnTo>
                <a:lnTo>
                  <a:pt x="150" y="347"/>
                </a:lnTo>
                <a:lnTo>
                  <a:pt x="150" y="349"/>
                </a:lnTo>
                <a:lnTo>
                  <a:pt x="148" y="350"/>
                </a:lnTo>
                <a:lnTo>
                  <a:pt x="148" y="352"/>
                </a:lnTo>
                <a:lnTo>
                  <a:pt x="147" y="352"/>
                </a:lnTo>
                <a:lnTo>
                  <a:pt x="144" y="352"/>
                </a:lnTo>
                <a:lnTo>
                  <a:pt x="144" y="353"/>
                </a:lnTo>
                <a:lnTo>
                  <a:pt x="145" y="354"/>
                </a:lnTo>
                <a:lnTo>
                  <a:pt x="145" y="356"/>
                </a:lnTo>
                <a:lnTo>
                  <a:pt x="147" y="356"/>
                </a:lnTo>
                <a:lnTo>
                  <a:pt x="148" y="357"/>
                </a:lnTo>
                <a:lnTo>
                  <a:pt x="147" y="359"/>
                </a:lnTo>
                <a:lnTo>
                  <a:pt x="147" y="360"/>
                </a:lnTo>
                <a:lnTo>
                  <a:pt x="148" y="359"/>
                </a:lnTo>
                <a:lnTo>
                  <a:pt x="150" y="359"/>
                </a:lnTo>
                <a:lnTo>
                  <a:pt x="151" y="360"/>
                </a:lnTo>
                <a:lnTo>
                  <a:pt x="153" y="360"/>
                </a:lnTo>
                <a:lnTo>
                  <a:pt x="154" y="360"/>
                </a:lnTo>
                <a:lnTo>
                  <a:pt x="155" y="360"/>
                </a:lnTo>
                <a:lnTo>
                  <a:pt x="155" y="362"/>
                </a:lnTo>
                <a:lnTo>
                  <a:pt x="155" y="363"/>
                </a:lnTo>
                <a:lnTo>
                  <a:pt x="155" y="366"/>
                </a:lnTo>
                <a:lnTo>
                  <a:pt x="154" y="367"/>
                </a:lnTo>
                <a:lnTo>
                  <a:pt x="154" y="369"/>
                </a:lnTo>
                <a:lnTo>
                  <a:pt x="153" y="369"/>
                </a:lnTo>
                <a:lnTo>
                  <a:pt x="151" y="370"/>
                </a:lnTo>
                <a:lnTo>
                  <a:pt x="148" y="372"/>
                </a:lnTo>
                <a:lnTo>
                  <a:pt x="148" y="373"/>
                </a:lnTo>
                <a:lnTo>
                  <a:pt x="150" y="375"/>
                </a:lnTo>
                <a:lnTo>
                  <a:pt x="151" y="375"/>
                </a:lnTo>
                <a:lnTo>
                  <a:pt x="153" y="375"/>
                </a:lnTo>
                <a:lnTo>
                  <a:pt x="154" y="376"/>
                </a:lnTo>
                <a:lnTo>
                  <a:pt x="154" y="377"/>
                </a:lnTo>
                <a:lnTo>
                  <a:pt x="154" y="379"/>
                </a:lnTo>
                <a:lnTo>
                  <a:pt x="153" y="379"/>
                </a:lnTo>
                <a:lnTo>
                  <a:pt x="153" y="380"/>
                </a:lnTo>
                <a:lnTo>
                  <a:pt x="153" y="382"/>
                </a:lnTo>
                <a:lnTo>
                  <a:pt x="154" y="383"/>
                </a:lnTo>
                <a:lnTo>
                  <a:pt x="155" y="383"/>
                </a:lnTo>
                <a:lnTo>
                  <a:pt x="155" y="385"/>
                </a:lnTo>
                <a:lnTo>
                  <a:pt x="154" y="385"/>
                </a:lnTo>
                <a:lnTo>
                  <a:pt x="154" y="386"/>
                </a:lnTo>
                <a:lnTo>
                  <a:pt x="153" y="386"/>
                </a:lnTo>
                <a:lnTo>
                  <a:pt x="151" y="386"/>
                </a:lnTo>
                <a:lnTo>
                  <a:pt x="150" y="387"/>
                </a:lnTo>
                <a:lnTo>
                  <a:pt x="150" y="389"/>
                </a:lnTo>
                <a:lnTo>
                  <a:pt x="148" y="389"/>
                </a:lnTo>
                <a:lnTo>
                  <a:pt x="148" y="390"/>
                </a:lnTo>
                <a:lnTo>
                  <a:pt x="148" y="392"/>
                </a:lnTo>
                <a:lnTo>
                  <a:pt x="147" y="392"/>
                </a:lnTo>
                <a:lnTo>
                  <a:pt x="147" y="393"/>
                </a:lnTo>
                <a:lnTo>
                  <a:pt x="145" y="393"/>
                </a:lnTo>
                <a:lnTo>
                  <a:pt x="145" y="395"/>
                </a:lnTo>
                <a:lnTo>
                  <a:pt x="145" y="396"/>
                </a:lnTo>
                <a:lnTo>
                  <a:pt x="144" y="396"/>
                </a:lnTo>
                <a:lnTo>
                  <a:pt x="144" y="397"/>
                </a:lnTo>
                <a:lnTo>
                  <a:pt x="143" y="397"/>
                </a:lnTo>
                <a:lnTo>
                  <a:pt x="143" y="399"/>
                </a:lnTo>
                <a:lnTo>
                  <a:pt x="143" y="400"/>
                </a:lnTo>
                <a:lnTo>
                  <a:pt x="144" y="400"/>
                </a:lnTo>
                <a:lnTo>
                  <a:pt x="143" y="400"/>
                </a:lnTo>
                <a:lnTo>
                  <a:pt x="143" y="402"/>
                </a:lnTo>
                <a:lnTo>
                  <a:pt x="141" y="402"/>
                </a:lnTo>
                <a:lnTo>
                  <a:pt x="141" y="403"/>
                </a:lnTo>
                <a:lnTo>
                  <a:pt x="141" y="405"/>
                </a:lnTo>
                <a:lnTo>
                  <a:pt x="140" y="405"/>
                </a:lnTo>
                <a:lnTo>
                  <a:pt x="138" y="406"/>
                </a:lnTo>
                <a:lnTo>
                  <a:pt x="137" y="406"/>
                </a:lnTo>
                <a:lnTo>
                  <a:pt x="137" y="407"/>
                </a:lnTo>
                <a:lnTo>
                  <a:pt x="135" y="409"/>
                </a:lnTo>
                <a:lnTo>
                  <a:pt x="134" y="410"/>
                </a:lnTo>
                <a:lnTo>
                  <a:pt x="134" y="413"/>
                </a:lnTo>
                <a:lnTo>
                  <a:pt x="134" y="415"/>
                </a:lnTo>
                <a:lnTo>
                  <a:pt x="135" y="415"/>
                </a:lnTo>
                <a:lnTo>
                  <a:pt x="135" y="416"/>
                </a:lnTo>
                <a:lnTo>
                  <a:pt x="134" y="417"/>
                </a:lnTo>
                <a:lnTo>
                  <a:pt x="135" y="419"/>
                </a:lnTo>
                <a:lnTo>
                  <a:pt x="134" y="420"/>
                </a:lnTo>
                <a:lnTo>
                  <a:pt x="134" y="423"/>
                </a:lnTo>
                <a:lnTo>
                  <a:pt x="133" y="425"/>
                </a:lnTo>
                <a:lnTo>
                  <a:pt x="131" y="425"/>
                </a:lnTo>
                <a:lnTo>
                  <a:pt x="128" y="426"/>
                </a:lnTo>
                <a:lnTo>
                  <a:pt x="127" y="426"/>
                </a:lnTo>
                <a:lnTo>
                  <a:pt x="125" y="427"/>
                </a:lnTo>
                <a:lnTo>
                  <a:pt x="124" y="427"/>
                </a:lnTo>
                <a:lnTo>
                  <a:pt x="124" y="429"/>
                </a:lnTo>
                <a:lnTo>
                  <a:pt x="125" y="430"/>
                </a:lnTo>
                <a:lnTo>
                  <a:pt x="127" y="433"/>
                </a:lnTo>
                <a:lnTo>
                  <a:pt x="127" y="435"/>
                </a:lnTo>
                <a:lnTo>
                  <a:pt x="125" y="439"/>
                </a:lnTo>
                <a:lnTo>
                  <a:pt x="125" y="442"/>
                </a:lnTo>
                <a:lnTo>
                  <a:pt x="125" y="443"/>
                </a:lnTo>
                <a:lnTo>
                  <a:pt x="127" y="443"/>
                </a:lnTo>
                <a:lnTo>
                  <a:pt x="127" y="445"/>
                </a:lnTo>
                <a:lnTo>
                  <a:pt x="127" y="446"/>
                </a:lnTo>
                <a:lnTo>
                  <a:pt x="127" y="447"/>
                </a:lnTo>
                <a:lnTo>
                  <a:pt x="127" y="449"/>
                </a:lnTo>
                <a:lnTo>
                  <a:pt x="125" y="449"/>
                </a:lnTo>
              </a:path>
            </a:pathLst>
          </a:custGeom>
          <a:solidFill>
            <a:schemeClr val="bg1"/>
          </a:solidFill>
          <a:ln w="3175" cmpd="sng">
            <a:solidFill>
              <a:srgbClr val="808080"/>
            </a:solidFill>
            <a:prstDash val="solid"/>
            <a:round/>
            <a:headEnd/>
            <a:tailEnd/>
          </a:ln>
        </p:spPr>
        <p:txBody>
          <a:bodyPr/>
          <a:lstStyle/>
          <a:p>
            <a:endParaRPr lang="en-US"/>
          </a:p>
        </p:txBody>
      </p:sp>
      <p:sp>
        <p:nvSpPr>
          <p:cNvPr id="14761" name="Freeform 1025"/>
          <p:cNvSpPr>
            <a:spLocks/>
          </p:cNvSpPr>
          <p:nvPr/>
        </p:nvSpPr>
        <p:spPr bwMode="auto">
          <a:xfrm>
            <a:off x="3303588" y="3171825"/>
            <a:ext cx="395287" cy="242888"/>
          </a:xfrm>
          <a:custGeom>
            <a:avLst/>
            <a:gdLst>
              <a:gd name="T0" fmla="*/ 133 w 333"/>
              <a:gd name="T1" fmla="*/ 275 h 282"/>
              <a:gd name="T2" fmla="*/ 123 w 333"/>
              <a:gd name="T3" fmla="*/ 269 h 282"/>
              <a:gd name="T4" fmla="*/ 114 w 333"/>
              <a:gd name="T5" fmla="*/ 260 h 282"/>
              <a:gd name="T6" fmla="*/ 101 w 333"/>
              <a:gd name="T7" fmla="*/ 257 h 282"/>
              <a:gd name="T8" fmla="*/ 93 w 333"/>
              <a:gd name="T9" fmla="*/ 262 h 282"/>
              <a:gd name="T10" fmla="*/ 80 w 333"/>
              <a:gd name="T11" fmla="*/ 262 h 282"/>
              <a:gd name="T12" fmla="*/ 74 w 333"/>
              <a:gd name="T13" fmla="*/ 255 h 282"/>
              <a:gd name="T14" fmla="*/ 71 w 333"/>
              <a:gd name="T15" fmla="*/ 244 h 282"/>
              <a:gd name="T16" fmla="*/ 67 w 333"/>
              <a:gd name="T17" fmla="*/ 233 h 282"/>
              <a:gd name="T18" fmla="*/ 63 w 333"/>
              <a:gd name="T19" fmla="*/ 227 h 282"/>
              <a:gd name="T20" fmla="*/ 60 w 333"/>
              <a:gd name="T21" fmla="*/ 220 h 282"/>
              <a:gd name="T22" fmla="*/ 59 w 333"/>
              <a:gd name="T23" fmla="*/ 212 h 282"/>
              <a:gd name="T24" fmla="*/ 53 w 333"/>
              <a:gd name="T25" fmla="*/ 203 h 282"/>
              <a:gd name="T26" fmla="*/ 41 w 333"/>
              <a:gd name="T27" fmla="*/ 202 h 282"/>
              <a:gd name="T28" fmla="*/ 29 w 333"/>
              <a:gd name="T29" fmla="*/ 196 h 282"/>
              <a:gd name="T30" fmla="*/ 24 w 333"/>
              <a:gd name="T31" fmla="*/ 189 h 282"/>
              <a:gd name="T32" fmla="*/ 29 w 333"/>
              <a:gd name="T33" fmla="*/ 174 h 282"/>
              <a:gd name="T34" fmla="*/ 27 w 333"/>
              <a:gd name="T35" fmla="*/ 164 h 282"/>
              <a:gd name="T36" fmla="*/ 20 w 333"/>
              <a:gd name="T37" fmla="*/ 157 h 282"/>
              <a:gd name="T38" fmla="*/ 16 w 333"/>
              <a:gd name="T39" fmla="*/ 147 h 282"/>
              <a:gd name="T40" fmla="*/ 4 w 333"/>
              <a:gd name="T41" fmla="*/ 150 h 282"/>
              <a:gd name="T42" fmla="*/ 4 w 333"/>
              <a:gd name="T43" fmla="*/ 136 h 282"/>
              <a:gd name="T44" fmla="*/ 7 w 333"/>
              <a:gd name="T45" fmla="*/ 124 h 282"/>
              <a:gd name="T46" fmla="*/ 0 w 333"/>
              <a:gd name="T47" fmla="*/ 110 h 282"/>
              <a:gd name="T48" fmla="*/ 8 w 333"/>
              <a:gd name="T49" fmla="*/ 104 h 282"/>
              <a:gd name="T50" fmla="*/ 17 w 333"/>
              <a:gd name="T51" fmla="*/ 103 h 282"/>
              <a:gd name="T52" fmla="*/ 27 w 333"/>
              <a:gd name="T53" fmla="*/ 96 h 282"/>
              <a:gd name="T54" fmla="*/ 37 w 333"/>
              <a:gd name="T55" fmla="*/ 91 h 282"/>
              <a:gd name="T56" fmla="*/ 46 w 333"/>
              <a:gd name="T57" fmla="*/ 89 h 282"/>
              <a:gd name="T58" fmla="*/ 56 w 333"/>
              <a:gd name="T59" fmla="*/ 81 h 282"/>
              <a:gd name="T60" fmla="*/ 69 w 333"/>
              <a:gd name="T61" fmla="*/ 80 h 282"/>
              <a:gd name="T62" fmla="*/ 81 w 333"/>
              <a:gd name="T63" fmla="*/ 81 h 282"/>
              <a:gd name="T64" fmla="*/ 89 w 333"/>
              <a:gd name="T65" fmla="*/ 71 h 282"/>
              <a:gd name="T66" fmla="*/ 96 w 333"/>
              <a:gd name="T67" fmla="*/ 59 h 282"/>
              <a:gd name="T68" fmla="*/ 101 w 333"/>
              <a:gd name="T69" fmla="*/ 44 h 282"/>
              <a:gd name="T70" fmla="*/ 106 w 333"/>
              <a:gd name="T71" fmla="*/ 34 h 282"/>
              <a:gd name="T72" fmla="*/ 111 w 333"/>
              <a:gd name="T73" fmla="*/ 20 h 282"/>
              <a:gd name="T74" fmla="*/ 121 w 333"/>
              <a:gd name="T75" fmla="*/ 11 h 282"/>
              <a:gd name="T76" fmla="*/ 130 w 333"/>
              <a:gd name="T77" fmla="*/ 21 h 282"/>
              <a:gd name="T78" fmla="*/ 143 w 333"/>
              <a:gd name="T79" fmla="*/ 24 h 282"/>
              <a:gd name="T80" fmla="*/ 153 w 333"/>
              <a:gd name="T81" fmla="*/ 17 h 282"/>
              <a:gd name="T82" fmla="*/ 157 w 333"/>
              <a:gd name="T83" fmla="*/ 7 h 282"/>
              <a:gd name="T84" fmla="*/ 172 w 333"/>
              <a:gd name="T85" fmla="*/ 4 h 282"/>
              <a:gd name="T86" fmla="*/ 182 w 333"/>
              <a:gd name="T87" fmla="*/ 7 h 282"/>
              <a:gd name="T88" fmla="*/ 184 w 333"/>
              <a:gd name="T89" fmla="*/ 17 h 282"/>
              <a:gd name="T90" fmla="*/ 194 w 333"/>
              <a:gd name="T91" fmla="*/ 21 h 282"/>
              <a:gd name="T92" fmla="*/ 203 w 333"/>
              <a:gd name="T93" fmla="*/ 29 h 282"/>
              <a:gd name="T94" fmla="*/ 219 w 333"/>
              <a:gd name="T95" fmla="*/ 31 h 282"/>
              <a:gd name="T96" fmla="*/ 227 w 333"/>
              <a:gd name="T97" fmla="*/ 21 h 282"/>
              <a:gd name="T98" fmla="*/ 232 w 333"/>
              <a:gd name="T99" fmla="*/ 13 h 282"/>
              <a:gd name="T100" fmla="*/ 242 w 333"/>
              <a:gd name="T101" fmla="*/ 9 h 282"/>
              <a:gd name="T102" fmla="*/ 249 w 333"/>
              <a:gd name="T103" fmla="*/ 0 h 282"/>
              <a:gd name="T104" fmla="*/ 260 w 333"/>
              <a:gd name="T105" fmla="*/ 4 h 282"/>
              <a:gd name="T106" fmla="*/ 272 w 333"/>
              <a:gd name="T107" fmla="*/ 6 h 282"/>
              <a:gd name="T108" fmla="*/ 286 w 333"/>
              <a:gd name="T109" fmla="*/ 3 h 282"/>
              <a:gd name="T110" fmla="*/ 297 w 333"/>
              <a:gd name="T111" fmla="*/ 9 h 282"/>
              <a:gd name="T112" fmla="*/ 307 w 333"/>
              <a:gd name="T113" fmla="*/ 11 h 282"/>
              <a:gd name="T114" fmla="*/ 323 w 333"/>
              <a:gd name="T115" fmla="*/ 3 h 282"/>
              <a:gd name="T116" fmla="*/ 327 w 333"/>
              <a:gd name="T117" fmla="*/ 11 h 28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3"/>
              <a:gd name="T178" fmla="*/ 0 h 282"/>
              <a:gd name="T179" fmla="*/ 333 w 333"/>
              <a:gd name="T180" fmla="*/ 282 h 28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3" h="282">
                <a:moveTo>
                  <a:pt x="137" y="282"/>
                </a:moveTo>
                <a:lnTo>
                  <a:pt x="137" y="280"/>
                </a:lnTo>
                <a:lnTo>
                  <a:pt x="136" y="280"/>
                </a:lnTo>
                <a:lnTo>
                  <a:pt x="137" y="279"/>
                </a:lnTo>
                <a:lnTo>
                  <a:pt x="136" y="277"/>
                </a:lnTo>
                <a:lnTo>
                  <a:pt x="134" y="277"/>
                </a:lnTo>
                <a:lnTo>
                  <a:pt x="133" y="276"/>
                </a:lnTo>
                <a:lnTo>
                  <a:pt x="134" y="276"/>
                </a:lnTo>
                <a:lnTo>
                  <a:pt x="134" y="275"/>
                </a:lnTo>
                <a:lnTo>
                  <a:pt x="133" y="275"/>
                </a:lnTo>
                <a:lnTo>
                  <a:pt x="133" y="272"/>
                </a:lnTo>
                <a:lnTo>
                  <a:pt x="133" y="270"/>
                </a:lnTo>
                <a:lnTo>
                  <a:pt x="131" y="270"/>
                </a:lnTo>
                <a:lnTo>
                  <a:pt x="130" y="270"/>
                </a:lnTo>
                <a:lnTo>
                  <a:pt x="129" y="270"/>
                </a:lnTo>
                <a:lnTo>
                  <a:pt x="127" y="270"/>
                </a:lnTo>
                <a:lnTo>
                  <a:pt x="126" y="270"/>
                </a:lnTo>
                <a:lnTo>
                  <a:pt x="126" y="269"/>
                </a:lnTo>
                <a:lnTo>
                  <a:pt x="124" y="269"/>
                </a:lnTo>
                <a:lnTo>
                  <a:pt x="123" y="269"/>
                </a:lnTo>
                <a:lnTo>
                  <a:pt x="120" y="269"/>
                </a:lnTo>
                <a:lnTo>
                  <a:pt x="119" y="269"/>
                </a:lnTo>
                <a:lnTo>
                  <a:pt x="117" y="269"/>
                </a:lnTo>
                <a:lnTo>
                  <a:pt x="117" y="267"/>
                </a:lnTo>
                <a:lnTo>
                  <a:pt x="119" y="266"/>
                </a:lnTo>
                <a:lnTo>
                  <a:pt x="119" y="265"/>
                </a:lnTo>
                <a:lnTo>
                  <a:pt x="119" y="263"/>
                </a:lnTo>
                <a:lnTo>
                  <a:pt x="117" y="262"/>
                </a:lnTo>
                <a:lnTo>
                  <a:pt x="116" y="262"/>
                </a:lnTo>
                <a:lnTo>
                  <a:pt x="114" y="260"/>
                </a:lnTo>
                <a:lnTo>
                  <a:pt x="113" y="259"/>
                </a:lnTo>
                <a:lnTo>
                  <a:pt x="111" y="259"/>
                </a:lnTo>
                <a:lnTo>
                  <a:pt x="110" y="259"/>
                </a:lnTo>
                <a:lnTo>
                  <a:pt x="109" y="259"/>
                </a:lnTo>
                <a:lnTo>
                  <a:pt x="109" y="257"/>
                </a:lnTo>
                <a:lnTo>
                  <a:pt x="107" y="257"/>
                </a:lnTo>
                <a:lnTo>
                  <a:pt x="106" y="257"/>
                </a:lnTo>
                <a:lnTo>
                  <a:pt x="104" y="257"/>
                </a:lnTo>
                <a:lnTo>
                  <a:pt x="103" y="257"/>
                </a:lnTo>
                <a:lnTo>
                  <a:pt x="101" y="257"/>
                </a:lnTo>
                <a:lnTo>
                  <a:pt x="100" y="257"/>
                </a:lnTo>
                <a:lnTo>
                  <a:pt x="99" y="257"/>
                </a:lnTo>
                <a:lnTo>
                  <a:pt x="97" y="257"/>
                </a:lnTo>
                <a:lnTo>
                  <a:pt x="96" y="259"/>
                </a:lnTo>
                <a:lnTo>
                  <a:pt x="97" y="260"/>
                </a:lnTo>
                <a:lnTo>
                  <a:pt x="97" y="262"/>
                </a:lnTo>
                <a:lnTo>
                  <a:pt x="97" y="263"/>
                </a:lnTo>
                <a:lnTo>
                  <a:pt x="96" y="263"/>
                </a:lnTo>
                <a:lnTo>
                  <a:pt x="94" y="263"/>
                </a:lnTo>
                <a:lnTo>
                  <a:pt x="93" y="262"/>
                </a:lnTo>
                <a:lnTo>
                  <a:pt x="91" y="263"/>
                </a:lnTo>
                <a:lnTo>
                  <a:pt x="90" y="263"/>
                </a:lnTo>
                <a:lnTo>
                  <a:pt x="90" y="262"/>
                </a:lnTo>
                <a:lnTo>
                  <a:pt x="89" y="262"/>
                </a:lnTo>
                <a:lnTo>
                  <a:pt x="87" y="262"/>
                </a:lnTo>
                <a:lnTo>
                  <a:pt x="86" y="262"/>
                </a:lnTo>
                <a:lnTo>
                  <a:pt x="84" y="262"/>
                </a:lnTo>
                <a:lnTo>
                  <a:pt x="83" y="262"/>
                </a:lnTo>
                <a:lnTo>
                  <a:pt x="81" y="262"/>
                </a:lnTo>
                <a:lnTo>
                  <a:pt x="80" y="262"/>
                </a:lnTo>
                <a:lnTo>
                  <a:pt x="80" y="260"/>
                </a:lnTo>
                <a:lnTo>
                  <a:pt x="79" y="260"/>
                </a:lnTo>
                <a:lnTo>
                  <a:pt x="77" y="262"/>
                </a:lnTo>
                <a:lnTo>
                  <a:pt x="76" y="262"/>
                </a:lnTo>
                <a:lnTo>
                  <a:pt x="76" y="260"/>
                </a:lnTo>
                <a:lnTo>
                  <a:pt x="76" y="259"/>
                </a:lnTo>
                <a:lnTo>
                  <a:pt x="74" y="259"/>
                </a:lnTo>
                <a:lnTo>
                  <a:pt x="74" y="257"/>
                </a:lnTo>
                <a:lnTo>
                  <a:pt x="74" y="256"/>
                </a:lnTo>
                <a:lnTo>
                  <a:pt x="74" y="255"/>
                </a:lnTo>
                <a:lnTo>
                  <a:pt x="73" y="253"/>
                </a:lnTo>
                <a:lnTo>
                  <a:pt x="73" y="252"/>
                </a:lnTo>
                <a:lnTo>
                  <a:pt x="74" y="250"/>
                </a:lnTo>
                <a:lnTo>
                  <a:pt x="73" y="250"/>
                </a:lnTo>
                <a:lnTo>
                  <a:pt x="73" y="249"/>
                </a:lnTo>
                <a:lnTo>
                  <a:pt x="73" y="247"/>
                </a:lnTo>
                <a:lnTo>
                  <a:pt x="71" y="247"/>
                </a:lnTo>
                <a:lnTo>
                  <a:pt x="73" y="246"/>
                </a:lnTo>
                <a:lnTo>
                  <a:pt x="73" y="244"/>
                </a:lnTo>
                <a:lnTo>
                  <a:pt x="71" y="244"/>
                </a:lnTo>
                <a:lnTo>
                  <a:pt x="71" y="243"/>
                </a:lnTo>
                <a:lnTo>
                  <a:pt x="71" y="242"/>
                </a:lnTo>
                <a:lnTo>
                  <a:pt x="70" y="242"/>
                </a:lnTo>
                <a:lnTo>
                  <a:pt x="70" y="240"/>
                </a:lnTo>
                <a:lnTo>
                  <a:pt x="70" y="239"/>
                </a:lnTo>
                <a:lnTo>
                  <a:pt x="67" y="237"/>
                </a:lnTo>
                <a:lnTo>
                  <a:pt x="69" y="236"/>
                </a:lnTo>
                <a:lnTo>
                  <a:pt x="67" y="236"/>
                </a:lnTo>
                <a:lnTo>
                  <a:pt x="67" y="234"/>
                </a:lnTo>
                <a:lnTo>
                  <a:pt x="67" y="233"/>
                </a:lnTo>
                <a:lnTo>
                  <a:pt x="67" y="232"/>
                </a:lnTo>
                <a:lnTo>
                  <a:pt x="69" y="232"/>
                </a:lnTo>
                <a:lnTo>
                  <a:pt x="69" y="230"/>
                </a:lnTo>
                <a:lnTo>
                  <a:pt x="67" y="229"/>
                </a:lnTo>
                <a:lnTo>
                  <a:pt x="67" y="227"/>
                </a:lnTo>
                <a:lnTo>
                  <a:pt x="67" y="226"/>
                </a:lnTo>
                <a:lnTo>
                  <a:pt x="66" y="226"/>
                </a:lnTo>
                <a:lnTo>
                  <a:pt x="64" y="226"/>
                </a:lnTo>
                <a:lnTo>
                  <a:pt x="64" y="227"/>
                </a:lnTo>
                <a:lnTo>
                  <a:pt x="63" y="227"/>
                </a:lnTo>
                <a:lnTo>
                  <a:pt x="61" y="226"/>
                </a:lnTo>
                <a:lnTo>
                  <a:pt x="60" y="226"/>
                </a:lnTo>
                <a:lnTo>
                  <a:pt x="59" y="226"/>
                </a:lnTo>
                <a:lnTo>
                  <a:pt x="59" y="224"/>
                </a:lnTo>
                <a:lnTo>
                  <a:pt x="59" y="223"/>
                </a:lnTo>
                <a:lnTo>
                  <a:pt x="60" y="223"/>
                </a:lnTo>
                <a:lnTo>
                  <a:pt x="60" y="222"/>
                </a:lnTo>
                <a:lnTo>
                  <a:pt x="59" y="222"/>
                </a:lnTo>
                <a:lnTo>
                  <a:pt x="60" y="222"/>
                </a:lnTo>
                <a:lnTo>
                  <a:pt x="60" y="220"/>
                </a:lnTo>
                <a:lnTo>
                  <a:pt x="60" y="219"/>
                </a:lnTo>
                <a:lnTo>
                  <a:pt x="61" y="219"/>
                </a:lnTo>
                <a:lnTo>
                  <a:pt x="63" y="219"/>
                </a:lnTo>
                <a:lnTo>
                  <a:pt x="63" y="217"/>
                </a:lnTo>
                <a:lnTo>
                  <a:pt x="63" y="216"/>
                </a:lnTo>
                <a:lnTo>
                  <a:pt x="61" y="214"/>
                </a:lnTo>
                <a:lnTo>
                  <a:pt x="61" y="213"/>
                </a:lnTo>
                <a:lnTo>
                  <a:pt x="61" y="212"/>
                </a:lnTo>
                <a:lnTo>
                  <a:pt x="60" y="212"/>
                </a:lnTo>
                <a:lnTo>
                  <a:pt x="59" y="212"/>
                </a:lnTo>
                <a:lnTo>
                  <a:pt x="59" y="210"/>
                </a:lnTo>
                <a:lnTo>
                  <a:pt x="59" y="209"/>
                </a:lnTo>
                <a:lnTo>
                  <a:pt x="59" y="207"/>
                </a:lnTo>
                <a:lnTo>
                  <a:pt x="59" y="206"/>
                </a:lnTo>
                <a:lnTo>
                  <a:pt x="57" y="206"/>
                </a:lnTo>
                <a:lnTo>
                  <a:pt x="56" y="206"/>
                </a:lnTo>
                <a:lnTo>
                  <a:pt x="56" y="204"/>
                </a:lnTo>
                <a:lnTo>
                  <a:pt x="56" y="203"/>
                </a:lnTo>
                <a:lnTo>
                  <a:pt x="54" y="203"/>
                </a:lnTo>
                <a:lnTo>
                  <a:pt x="53" y="203"/>
                </a:lnTo>
                <a:lnTo>
                  <a:pt x="51" y="203"/>
                </a:lnTo>
                <a:lnTo>
                  <a:pt x="51" y="202"/>
                </a:lnTo>
                <a:lnTo>
                  <a:pt x="50" y="203"/>
                </a:lnTo>
                <a:lnTo>
                  <a:pt x="50" y="202"/>
                </a:lnTo>
                <a:lnTo>
                  <a:pt x="49" y="202"/>
                </a:lnTo>
                <a:lnTo>
                  <a:pt x="47" y="202"/>
                </a:lnTo>
                <a:lnTo>
                  <a:pt x="46" y="202"/>
                </a:lnTo>
                <a:lnTo>
                  <a:pt x="44" y="202"/>
                </a:lnTo>
                <a:lnTo>
                  <a:pt x="43" y="202"/>
                </a:lnTo>
                <a:lnTo>
                  <a:pt x="41" y="202"/>
                </a:lnTo>
                <a:lnTo>
                  <a:pt x="40" y="202"/>
                </a:lnTo>
                <a:lnTo>
                  <a:pt x="39" y="202"/>
                </a:lnTo>
                <a:lnTo>
                  <a:pt x="36" y="202"/>
                </a:lnTo>
                <a:lnTo>
                  <a:pt x="34" y="202"/>
                </a:lnTo>
                <a:lnTo>
                  <a:pt x="33" y="202"/>
                </a:lnTo>
                <a:lnTo>
                  <a:pt x="33" y="200"/>
                </a:lnTo>
                <a:lnTo>
                  <a:pt x="31" y="199"/>
                </a:lnTo>
                <a:lnTo>
                  <a:pt x="30" y="199"/>
                </a:lnTo>
                <a:lnTo>
                  <a:pt x="29" y="197"/>
                </a:lnTo>
                <a:lnTo>
                  <a:pt x="29" y="196"/>
                </a:lnTo>
                <a:lnTo>
                  <a:pt x="29" y="194"/>
                </a:lnTo>
                <a:lnTo>
                  <a:pt x="29" y="193"/>
                </a:lnTo>
                <a:lnTo>
                  <a:pt x="29" y="192"/>
                </a:lnTo>
                <a:lnTo>
                  <a:pt x="30" y="190"/>
                </a:lnTo>
                <a:lnTo>
                  <a:pt x="30" y="189"/>
                </a:lnTo>
                <a:lnTo>
                  <a:pt x="29" y="189"/>
                </a:lnTo>
                <a:lnTo>
                  <a:pt x="27" y="187"/>
                </a:lnTo>
                <a:lnTo>
                  <a:pt x="27" y="189"/>
                </a:lnTo>
                <a:lnTo>
                  <a:pt x="26" y="189"/>
                </a:lnTo>
                <a:lnTo>
                  <a:pt x="24" y="189"/>
                </a:lnTo>
                <a:lnTo>
                  <a:pt x="24" y="187"/>
                </a:lnTo>
                <a:lnTo>
                  <a:pt x="24" y="186"/>
                </a:lnTo>
                <a:lnTo>
                  <a:pt x="24" y="184"/>
                </a:lnTo>
                <a:lnTo>
                  <a:pt x="24" y="183"/>
                </a:lnTo>
                <a:lnTo>
                  <a:pt x="26" y="180"/>
                </a:lnTo>
                <a:lnTo>
                  <a:pt x="27" y="180"/>
                </a:lnTo>
                <a:lnTo>
                  <a:pt x="27" y="179"/>
                </a:lnTo>
                <a:lnTo>
                  <a:pt x="29" y="177"/>
                </a:lnTo>
                <a:lnTo>
                  <a:pt x="29" y="176"/>
                </a:lnTo>
                <a:lnTo>
                  <a:pt x="29" y="174"/>
                </a:lnTo>
                <a:lnTo>
                  <a:pt x="27" y="173"/>
                </a:lnTo>
                <a:lnTo>
                  <a:pt x="27" y="172"/>
                </a:lnTo>
                <a:lnTo>
                  <a:pt x="29" y="170"/>
                </a:lnTo>
                <a:lnTo>
                  <a:pt x="29" y="169"/>
                </a:lnTo>
                <a:lnTo>
                  <a:pt x="29" y="167"/>
                </a:lnTo>
                <a:lnTo>
                  <a:pt x="27" y="166"/>
                </a:lnTo>
                <a:lnTo>
                  <a:pt x="29" y="166"/>
                </a:lnTo>
                <a:lnTo>
                  <a:pt x="29" y="164"/>
                </a:lnTo>
                <a:lnTo>
                  <a:pt x="29" y="163"/>
                </a:lnTo>
                <a:lnTo>
                  <a:pt x="27" y="164"/>
                </a:lnTo>
                <a:lnTo>
                  <a:pt x="26" y="163"/>
                </a:lnTo>
                <a:lnTo>
                  <a:pt x="24" y="163"/>
                </a:lnTo>
                <a:lnTo>
                  <a:pt x="24" y="162"/>
                </a:lnTo>
                <a:lnTo>
                  <a:pt x="24" y="160"/>
                </a:lnTo>
                <a:lnTo>
                  <a:pt x="24" y="159"/>
                </a:lnTo>
                <a:lnTo>
                  <a:pt x="26" y="159"/>
                </a:lnTo>
                <a:lnTo>
                  <a:pt x="24" y="159"/>
                </a:lnTo>
                <a:lnTo>
                  <a:pt x="23" y="159"/>
                </a:lnTo>
                <a:lnTo>
                  <a:pt x="21" y="157"/>
                </a:lnTo>
                <a:lnTo>
                  <a:pt x="20" y="157"/>
                </a:lnTo>
                <a:lnTo>
                  <a:pt x="18" y="157"/>
                </a:lnTo>
                <a:lnTo>
                  <a:pt x="17" y="156"/>
                </a:lnTo>
                <a:lnTo>
                  <a:pt x="17" y="154"/>
                </a:lnTo>
                <a:lnTo>
                  <a:pt x="17" y="153"/>
                </a:lnTo>
                <a:lnTo>
                  <a:pt x="18" y="152"/>
                </a:lnTo>
                <a:lnTo>
                  <a:pt x="20" y="150"/>
                </a:lnTo>
                <a:lnTo>
                  <a:pt x="18" y="150"/>
                </a:lnTo>
                <a:lnTo>
                  <a:pt x="17" y="149"/>
                </a:lnTo>
                <a:lnTo>
                  <a:pt x="17" y="147"/>
                </a:lnTo>
                <a:lnTo>
                  <a:pt x="16" y="147"/>
                </a:lnTo>
                <a:lnTo>
                  <a:pt x="13" y="147"/>
                </a:lnTo>
                <a:lnTo>
                  <a:pt x="11" y="147"/>
                </a:lnTo>
                <a:lnTo>
                  <a:pt x="10" y="147"/>
                </a:lnTo>
                <a:lnTo>
                  <a:pt x="8" y="147"/>
                </a:lnTo>
                <a:lnTo>
                  <a:pt x="7" y="149"/>
                </a:lnTo>
                <a:lnTo>
                  <a:pt x="7" y="147"/>
                </a:lnTo>
                <a:lnTo>
                  <a:pt x="6" y="147"/>
                </a:lnTo>
                <a:lnTo>
                  <a:pt x="6" y="149"/>
                </a:lnTo>
                <a:lnTo>
                  <a:pt x="4" y="149"/>
                </a:lnTo>
                <a:lnTo>
                  <a:pt x="4" y="150"/>
                </a:lnTo>
                <a:lnTo>
                  <a:pt x="3" y="149"/>
                </a:lnTo>
                <a:lnTo>
                  <a:pt x="1" y="150"/>
                </a:lnTo>
                <a:lnTo>
                  <a:pt x="1" y="146"/>
                </a:lnTo>
                <a:lnTo>
                  <a:pt x="0" y="144"/>
                </a:lnTo>
                <a:lnTo>
                  <a:pt x="0" y="142"/>
                </a:lnTo>
                <a:lnTo>
                  <a:pt x="1" y="142"/>
                </a:lnTo>
                <a:lnTo>
                  <a:pt x="3" y="140"/>
                </a:lnTo>
                <a:lnTo>
                  <a:pt x="3" y="139"/>
                </a:lnTo>
                <a:lnTo>
                  <a:pt x="3" y="137"/>
                </a:lnTo>
                <a:lnTo>
                  <a:pt x="4" y="136"/>
                </a:lnTo>
                <a:lnTo>
                  <a:pt x="4" y="134"/>
                </a:lnTo>
                <a:lnTo>
                  <a:pt x="4" y="133"/>
                </a:lnTo>
                <a:lnTo>
                  <a:pt x="4" y="132"/>
                </a:lnTo>
                <a:lnTo>
                  <a:pt x="6" y="130"/>
                </a:lnTo>
                <a:lnTo>
                  <a:pt x="7" y="130"/>
                </a:lnTo>
                <a:lnTo>
                  <a:pt x="8" y="130"/>
                </a:lnTo>
                <a:lnTo>
                  <a:pt x="8" y="129"/>
                </a:lnTo>
                <a:lnTo>
                  <a:pt x="7" y="127"/>
                </a:lnTo>
                <a:lnTo>
                  <a:pt x="7" y="126"/>
                </a:lnTo>
                <a:lnTo>
                  <a:pt x="7" y="124"/>
                </a:lnTo>
                <a:lnTo>
                  <a:pt x="7" y="122"/>
                </a:lnTo>
                <a:lnTo>
                  <a:pt x="8" y="120"/>
                </a:lnTo>
                <a:lnTo>
                  <a:pt x="7" y="120"/>
                </a:lnTo>
                <a:lnTo>
                  <a:pt x="6" y="117"/>
                </a:lnTo>
                <a:lnTo>
                  <a:pt x="4" y="117"/>
                </a:lnTo>
                <a:lnTo>
                  <a:pt x="4" y="116"/>
                </a:lnTo>
                <a:lnTo>
                  <a:pt x="4" y="114"/>
                </a:lnTo>
                <a:lnTo>
                  <a:pt x="3" y="113"/>
                </a:lnTo>
                <a:lnTo>
                  <a:pt x="1" y="110"/>
                </a:lnTo>
                <a:lnTo>
                  <a:pt x="0" y="110"/>
                </a:lnTo>
                <a:lnTo>
                  <a:pt x="1" y="110"/>
                </a:lnTo>
                <a:lnTo>
                  <a:pt x="1" y="109"/>
                </a:lnTo>
                <a:lnTo>
                  <a:pt x="3" y="109"/>
                </a:lnTo>
                <a:lnTo>
                  <a:pt x="4" y="109"/>
                </a:lnTo>
                <a:lnTo>
                  <a:pt x="4" y="107"/>
                </a:lnTo>
                <a:lnTo>
                  <a:pt x="4" y="106"/>
                </a:lnTo>
                <a:lnTo>
                  <a:pt x="6" y="106"/>
                </a:lnTo>
                <a:lnTo>
                  <a:pt x="7" y="106"/>
                </a:lnTo>
                <a:lnTo>
                  <a:pt x="7" y="104"/>
                </a:lnTo>
                <a:lnTo>
                  <a:pt x="8" y="104"/>
                </a:lnTo>
                <a:lnTo>
                  <a:pt x="10" y="104"/>
                </a:lnTo>
                <a:lnTo>
                  <a:pt x="10" y="103"/>
                </a:lnTo>
                <a:lnTo>
                  <a:pt x="10" y="101"/>
                </a:lnTo>
                <a:lnTo>
                  <a:pt x="11" y="101"/>
                </a:lnTo>
                <a:lnTo>
                  <a:pt x="11" y="103"/>
                </a:lnTo>
                <a:lnTo>
                  <a:pt x="13" y="103"/>
                </a:lnTo>
                <a:lnTo>
                  <a:pt x="14" y="103"/>
                </a:lnTo>
                <a:lnTo>
                  <a:pt x="16" y="104"/>
                </a:lnTo>
                <a:lnTo>
                  <a:pt x="17" y="104"/>
                </a:lnTo>
                <a:lnTo>
                  <a:pt x="17" y="103"/>
                </a:lnTo>
                <a:lnTo>
                  <a:pt x="18" y="101"/>
                </a:lnTo>
                <a:lnTo>
                  <a:pt x="20" y="100"/>
                </a:lnTo>
                <a:lnTo>
                  <a:pt x="21" y="100"/>
                </a:lnTo>
                <a:lnTo>
                  <a:pt x="21" y="99"/>
                </a:lnTo>
                <a:lnTo>
                  <a:pt x="23" y="99"/>
                </a:lnTo>
                <a:lnTo>
                  <a:pt x="24" y="99"/>
                </a:lnTo>
                <a:lnTo>
                  <a:pt x="26" y="99"/>
                </a:lnTo>
                <a:lnTo>
                  <a:pt x="26" y="97"/>
                </a:lnTo>
                <a:lnTo>
                  <a:pt x="27" y="97"/>
                </a:lnTo>
                <a:lnTo>
                  <a:pt x="27" y="96"/>
                </a:lnTo>
                <a:lnTo>
                  <a:pt x="27" y="94"/>
                </a:lnTo>
                <a:lnTo>
                  <a:pt x="29" y="94"/>
                </a:lnTo>
                <a:lnTo>
                  <a:pt x="30" y="96"/>
                </a:lnTo>
                <a:lnTo>
                  <a:pt x="31" y="96"/>
                </a:lnTo>
                <a:lnTo>
                  <a:pt x="33" y="94"/>
                </a:lnTo>
                <a:lnTo>
                  <a:pt x="34" y="94"/>
                </a:lnTo>
                <a:lnTo>
                  <a:pt x="34" y="93"/>
                </a:lnTo>
                <a:lnTo>
                  <a:pt x="34" y="91"/>
                </a:lnTo>
                <a:lnTo>
                  <a:pt x="36" y="91"/>
                </a:lnTo>
                <a:lnTo>
                  <a:pt x="37" y="91"/>
                </a:lnTo>
                <a:lnTo>
                  <a:pt x="39" y="90"/>
                </a:lnTo>
                <a:lnTo>
                  <a:pt x="39" y="91"/>
                </a:lnTo>
                <a:lnTo>
                  <a:pt x="40" y="91"/>
                </a:lnTo>
                <a:lnTo>
                  <a:pt x="40" y="93"/>
                </a:lnTo>
                <a:lnTo>
                  <a:pt x="41" y="91"/>
                </a:lnTo>
                <a:lnTo>
                  <a:pt x="43" y="91"/>
                </a:lnTo>
                <a:lnTo>
                  <a:pt x="44" y="91"/>
                </a:lnTo>
                <a:lnTo>
                  <a:pt x="46" y="91"/>
                </a:lnTo>
                <a:lnTo>
                  <a:pt x="46" y="90"/>
                </a:lnTo>
                <a:lnTo>
                  <a:pt x="46" y="89"/>
                </a:lnTo>
                <a:lnTo>
                  <a:pt x="46" y="87"/>
                </a:lnTo>
                <a:lnTo>
                  <a:pt x="47" y="87"/>
                </a:lnTo>
                <a:lnTo>
                  <a:pt x="47" y="86"/>
                </a:lnTo>
                <a:lnTo>
                  <a:pt x="49" y="84"/>
                </a:lnTo>
                <a:lnTo>
                  <a:pt x="50" y="84"/>
                </a:lnTo>
                <a:lnTo>
                  <a:pt x="51" y="84"/>
                </a:lnTo>
                <a:lnTo>
                  <a:pt x="51" y="83"/>
                </a:lnTo>
                <a:lnTo>
                  <a:pt x="53" y="81"/>
                </a:lnTo>
                <a:lnTo>
                  <a:pt x="54" y="81"/>
                </a:lnTo>
                <a:lnTo>
                  <a:pt x="56" y="81"/>
                </a:lnTo>
                <a:lnTo>
                  <a:pt x="56" y="80"/>
                </a:lnTo>
                <a:lnTo>
                  <a:pt x="57" y="80"/>
                </a:lnTo>
                <a:lnTo>
                  <a:pt x="59" y="80"/>
                </a:lnTo>
                <a:lnTo>
                  <a:pt x="60" y="79"/>
                </a:lnTo>
                <a:lnTo>
                  <a:pt x="61" y="79"/>
                </a:lnTo>
                <a:lnTo>
                  <a:pt x="63" y="80"/>
                </a:lnTo>
                <a:lnTo>
                  <a:pt x="64" y="80"/>
                </a:lnTo>
                <a:lnTo>
                  <a:pt x="66" y="80"/>
                </a:lnTo>
                <a:lnTo>
                  <a:pt x="67" y="80"/>
                </a:lnTo>
                <a:lnTo>
                  <a:pt x="69" y="80"/>
                </a:lnTo>
                <a:lnTo>
                  <a:pt x="70" y="80"/>
                </a:lnTo>
                <a:lnTo>
                  <a:pt x="71" y="81"/>
                </a:lnTo>
                <a:lnTo>
                  <a:pt x="73" y="81"/>
                </a:lnTo>
                <a:lnTo>
                  <a:pt x="74" y="83"/>
                </a:lnTo>
                <a:lnTo>
                  <a:pt x="76" y="83"/>
                </a:lnTo>
                <a:lnTo>
                  <a:pt x="77" y="83"/>
                </a:lnTo>
                <a:lnTo>
                  <a:pt x="77" y="81"/>
                </a:lnTo>
                <a:lnTo>
                  <a:pt x="79" y="83"/>
                </a:lnTo>
                <a:lnTo>
                  <a:pt x="80" y="81"/>
                </a:lnTo>
                <a:lnTo>
                  <a:pt x="81" y="81"/>
                </a:lnTo>
                <a:lnTo>
                  <a:pt x="81" y="80"/>
                </a:lnTo>
                <a:lnTo>
                  <a:pt x="83" y="79"/>
                </a:lnTo>
                <a:lnTo>
                  <a:pt x="83" y="77"/>
                </a:lnTo>
                <a:lnTo>
                  <a:pt x="84" y="77"/>
                </a:lnTo>
                <a:lnTo>
                  <a:pt x="86" y="77"/>
                </a:lnTo>
                <a:lnTo>
                  <a:pt x="86" y="76"/>
                </a:lnTo>
                <a:lnTo>
                  <a:pt x="86" y="74"/>
                </a:lnTo>
                <a:lnTo>
                  <a:pt x="87" y="73"/>
                </a:lnTo>
                <a:lnTo>
                  <a:pt x="87" y="71"/>
                </a:lnTo>
                <a:lnTo>
                  <a:pt x="89" y="71"/>
                </a:lnTo>
                <a:lnTo>
                  <a:pt x="90" y="71"/>
                </a:lnTo>
                <a:lnTo>
                  <a:pt x="90" y="70"/>
                </a:lnTo>
                <a:lnTo>
                  <a:pt x="91" y="67"/>
                </a:lnTo>
                <a:lnTo>
                  <a:pt x="91" y="64"/>
                </a:lnTo>
                <a:lnTo>
                  <a:pt x="93" y="64"/>
                </a:lnTo>
                <a:lnTo>
                  <a:pt x="94" y="63"/>
                </a:lnTo>
                <a:lnTo>
                  <a:pt x="96" y="63"/>
                </a:lnTo>
                <a:lnTo>
                  <a:pt x="96" y="61"/>
                </a:lnTo>
                <a:lnTo>
                  <a:pt x="94" y="60"/>
                </a:lnTo>
                <a:lnTo>
                  <a:pt x="96" y="59"/>
                </a:lnTo>
                <a:lnTo>
                  <a:pt x="96" y="57"/>
                </a:lnTo>
                <a:lnTo>
                  <a:pt x="96" y="56"/>
                </a:lnTo>
                <a:lnTo>
                  <a:pt x="97" y="54"/>
                </a:lnTo>
                <a:lnTo>
                  <a:pt x="97" y="51"/>
                </a:lnTo>
                <a:lnTo>
                  <a:pt x="97" y="50"/>
                </a:lnTo>
                <a:lnTo>
                  <a:pt x="97" y="49"/>
                </a:lnTo>
                <a:lnTo>
                  <a:pt x="99" y="49"/>
                </a:lnTo>
                <a:lnTo>
                  <a:pt x="100" y="47"/>
                </a:lnTo>
                <a:lnTo>
                  <a:pt x="100" y="44"/>
                </a:lnTo>
                <a:lnTo>
                  <a:pt x="101" y="44"/>
                </a:lnTo>
                <a:lnTo>
                  <a:pt x="101" y="41"/>
                </a:lnTo>
                <a:lnTo>
                  <a:pt x="103" y="40"/>
                </a:lnTo>
                <a:lnTo>
                  <a:pt x="104" y="39"/>
                </a:lnTo>
                <a:lnTo>
                  <a:pt x="103" y="39"/>
                </a:lnTo>
                <a:lnTo>
                  <a:pt x="103" y="37"/>
                </a:lnTo>
                <a:lnTo>
                  <a:pt x="101" y="36"/>
                </a:lnTo>
                <a:lnTo>
                  <a:pt x="103" y="36"/>
                </a:lnTo>
                <a:lnTo>
                  <a:pt x="104" y="36"/>
                </a:lnTo>
                <a:lnTo>
                  <a:pt x="106" y="36"/>
                </a:lnTo>
                <a:lnTo>
                  <a:pt x="106" y="34"/>
                </a:lnTo>
                <a:lnTo>
                  <a:pt x="106" y="31"/>
                </a:lnTo>
                <a:lnTo>
                  <a:pt x="107" y="31"/>
                </a:lnTo>
                <a:lnTo>
                  <a:pt x="107" y="30"/>
                </a:lnTo>
                <a:lnTo>
                  <a:pt x="107" y="29"/>
                </a:lnTo>
                <a:lnTo>
                  <a:pt x="109" y="27"/>
                </a:lnTo>
                <a:lnTo>
                  <a:pt x="109" y="26"/>
                </a:lnTo>
                <a:lnTo>
                  <a:pt x="110" y="24"/>
                </a:lnTo>
                <a:lnTo>
                  <a:pt x="111" y="23"/>
                </a:lnTo>
                <a:lnTo>
                  <a:pt x="111" y="21"/>
                </a:lnTo>
                <a:lnTo>
                  <a:pt x="111" y="20"/>
                </a:lnTo>
                <a:lnTo>
                  <a:pt x="113" y="20"/>
                </a:lnTo>
                <a:lnTo>
                  <a:pt x="113" y="19"/>
                </a:lnTo>
                <a:lnTo>
                  <a:pt x="114" y="17"/>
                </a:lnTo>
                <a:lnTo>
                  <a:pt x="114" y="16"/>
                </a:lnTo>
                <a:lnTo>
                  <a:pt x="116" y="16"/>
                </a:lnTo>
                <a:lnTo>
                  <a:pt x="117" y="14"/>
                </a:lnTo>
                <a:lnTo>
                  <a:pt x="119" y="14"/>
                </a:lnTo>
                <a:lnTo>
                  <a:pt x="120" y="14"/>
                </a:lnTo>
                <a:lnTo>
                  <a:pt x="121" y="13"/>
                </a:lnTo>
                <a:lnTo>
                  <a:pt x="121" y="11"/>
                </a:lnTo>
                <a:lnTo>
                  <a:pt x="123" y="11"/>
                </a:lnTo>
                <a:lnTo>
                  <a:pt x="124" y="13"/>
                </a:lnTo>
                <a:lnTo>
                  <a:pt x="126" y="13"/>
                </a:lnTo>
                <a:lnTo>
                  <a:pt x="126" y="14"/>
                </a:lnTo>
                <a:lnTo>
                  <a:pt x="127" y="16"/>
                </a:lnTo>
                <a:lnTo>
                  <a:pt x="129" y="16"/>
                </a:lnTo>
                <a:lnTo>
                  <a:pt x="129" y="17"/>
                </a:lnTo>
                <a:lnTo>
                  <a:pt x="129" y="19"/>
                </a:lnTo>
                <a:lnTo>
                  <a:pt x="130" y="20"/>
                </a:lnTo>
                <a:lnTo>
                  <a:pt x="130" y="21"/>
                </a:lnTo>
                <a:lnTo>
                  <a:pt x="131" y="23"/>
                </a:lnTo>
                <a:lnTo>
                  <a:pt x="133" y="23"/>
                </a:lnTo>
                <a:lnTo>
                  <a:pt x="134" y="24"/>
                </a:lnTo>
                <a:lnTo>
                  <a:pt x="136" y="24"/>
                </a:lnTo>
                <a:lnTo>
                  <a:pt x="136" y="23"/>
                </a:lnTo>
                <a:lnTo>
                  <a:pt x="137" y="23"/>
                </a:lnTo>
                <a:lnTo>
                  <a:pt x="139" y="23"/>
                </a:lnTo>
                <a:lnTo>
                  <a:pt x="139" y="24"/>
                </a:lnTo>
                <a:lnTo>
                  <a:pt x="140" y="24"/>
                </a:lnTo>
                <a:lnTo>
                  <a:pt x="143" y="24"/>
                </a:lnTo>
                <a:lnTo>
                  <a:pt x="143" y="26"/>
                </a:lnTo>
                <a:lnTo>
                  <a:pt x="146" y="26"/>
                </a:lnTo>
                <a:lnTo>
                  <a:pt x="147" y="26"/>
                </a:lnTo>
                <a:lnTo>
                  <a:pt x="149" y="24"/>
                </a:lnTo>
                <a:lnTo>
                  <a:pt x="150" y="24"/>
                </a:lnTo>
                <a:lnTo>
                  <a:pt x="151" y="23"/>
                </a:lnTo>
                <a:lnTo>
                  <a:pt x="153" y="21"/>
                </a:lnTo>
                <a:lnTo>
                  <a:pt x="153" y="20"/>
                </a:lnTo>
                <a:lnTo>
                  <a:pt x="153" y="19"/>
                </a:lnTo>
                <a:lnTo>
                  <a:pt x="153" y="17"/>
                </a:lnTo>
                <a:lnTo>
                  <a:pt x="151" y="16"/>
                </a:lnTo>
                <a:lnTo>
                  <a:pt x="151" y="14"/>
                </a:lnTo>
                <a:lnTo>
                  <a:pt x="150" y="13"/>
                </a:lnTo>
                <a:lnTo>
                  <a:pt x="150" y="11"/>
                </a:lnTo>
                <a:lnTo>
                  <a:pt x="150" y="10"/>
                </a:lnTo>
                <a:lnTo>
                  <a:pt x="151" y="10"/>
                </a:lnTo>
                <a:lnTo>
                  <a:pt x="153" y="9"/>
                </a:lnTo>
                <a:lnTo>
                  <a:pt x="154" y="7"/>
                </a:lnTo>
                <a:lnTo>
                  <a:pt x="156" y="7"/>
                </a:lnTo>
                <a:lnTo>
                  <a:pt x="157" y="7"/>
                </a:lnTo>
                <a:lnTo>
                  <a:pt x="157" y="6"/>
                </a:lnTo>
                <a:lnTo>
                  <a:pt x="159" y="6"/>
                </a:lnTo>
                <a:lnTo>
                  <a:pt x="160" y="6"/>
                </a:lnTo>
                <a:lnTo>
                  <a:pt x="161" y="6"/>
                </a:lnTo>
                <a:lnTo>
                  <a:pt x="163" y="6"/>
                </a:lnTo>
                <a:lnTo>
                  <a:pt x="166" y="4"/>
                </a:lnTo>
                <a:lnTo>
                  <a:pt x="167" y="4"/>
                </a:lnTo>
                <a:lnTo>
                  <a:pt x="169" y="6"/>
                </a:lnTo>
                <a:lnTo>
                  <a:pt x="170" y="4"/>
                </a:lnTo>
                <a:lnTo>
                  <a:pt x="172" y="4"/>
                </a:lnTo>
                <a:lnTo>
                  <a:pt x="173" y="4"/>
                </a:lnTo>
                <a:lnTo>
                  <a:pt x="174" y="3"/>
                </a:lnTo>
                <a:lnTo>
                  <a:pt x="176" y="3"/>
                </a:lnTo>
                <a:lnTo>
                  <a:pt x="177" y="3"/>
                </a:lnTo>
                <a:lnTo>
                  <a:pt x="179" y="1"/>
                </a:lnTo>
                <a:lnTo>
                  <a:pt x="180" y="1"/>
                </a:lnTo>
                <a:lnTo>
                  <a:pt x="180" y="3"/>
                </a:lnTo>
                <a:lnTo>
                  <a:pt x="182" y="4"/>
                </a:lnTo>
                <a:lnTo>
                  <a:pt x="182" y="6"/>
                </a:lnTo>
                <a:lnTo>
                  <a:pt x="182" y="7"/>
                </a:lnTo>
                <a:lnTo>
                  <a:pt x="182" y="9"/>
                </a:lnTo>
                <a:lnTo>
                  <a:pt x="182" y="10"/>
                </a:lnTo>
                <a:lnTo>
                  <a:pt x="180" y="11"/>
                </a:lnTo>
                <a:lnTo>
                  <a:pt x="180" y="13"/>
                </a:lnTo>
                <a:lnTo>
                  <a:pt x="179" y="13"/>
                </a:lnTo>
                <a:lnTo>
                  <a:pt x="179" y="14"/>
                </a:lnTo>
                <a:lnTo>
                  <a:pt x="180" y="16"/>
                </a:lnTo>
                <a:lnTo>
                  <a:pt x="182" y="16"/>
                </a:lnTo>
                <a:lnTo>
                  <a:pt x="183" y="17"/>
                </a:lnTo>
                <a:lnTo>
                  <a:pt x="184" y="17"/>
                </a:lnTo>
                <a:lnTo>
                  <a:pt x="186" y="17"/>
                </a:lnTo>
                <a:lnTo>
                  <a:pt x="186" y="19"/>
                </a:lnTo>
                <a:lnTo>
                  <a:pt x="187" y="19"/>
                </a:lnTo>
                <a:lnTo>
                  <a:pt x="189" y="19"/>
                </a:lnTo>
                <a:lnTo>
                  <a:pt x="189" y="20"/>
                </a:lnTo>
                <a:lnTo>
                  <a:pt x="190" y="20"/>
                </a:lnTo>
                <a:lnTo>
                  <a:pt x="192" y="20"/>
                </a:lnTo>
                <a:lnTo>
                  <a:pt x="192" y="21"/>
                </a:lnTo>
                <a:lnTo>
                  <a:pt x="193" y="21"/>
                </a:lnTo>
                <a:lnTo>
                  <a:pt x="194" y="21"/>
                </a:lnTo>
                <a:lnTo>
                  <a:pt x="196" y="21"/>
                </a:lnTo>
                <a:lnTo>
                  <a:pt x="197" y="21"/>
                </a:lnTo>
                <a:lnTo>
                  <a:pt x="197" y="23"/>
                </a:lnTo>
                <a:lnTo>
                  <a:pt x="199" y="23"/>
                </a:lnTo>
                <a:lnTo>
                  <a:pt x="200" y="24"/>
                </a:lnTo>
                <a:lnTo>
                  <a:pt x="202" y="24"/>
                </a:lnTo>
                <a:lnTo>
                  <a:pt x="202" y="26"/>
                </a:lnTo>
                <a:lnTo>
                  <a:pt x="202" y="27"/>
                </a:lnTo>
                <a:lnTo>
                  <a:pt x="203" y="27"/>
                </a:lnTo>
                <a:lnTo>
                  <a:pt x="203" y="29"/>
                </a:lnTo>
                <a:lnTo>
                  <a:pt x="204" y="30"/>
                </a:lnTo>
                <a:lnTo>
                  <a:pt x="204" y="31"/>
                </a:lnTo>
                <a:lnTo>
                  <a:pt x="209" y="31"/>
                </a:lnTo>
                <a:lnTo>
                  <a:pt x="210" y="33"/>
                </a:lnTo>
                <a:lnTo>
                  <a:pt x="212" y="33"/>
                </a:lnTo>
                <a:lnTo>
                  <a:pt x="213" y="33"/>
                </a:lnTo>
                <a:lnTo>
                  <a:pt x="214" y="33"/>
                </a:lnTo>
                <a:lnTo>
                  <a:pt x="217" y="33"/>
                </a:lnTo>
                <a:lnTo>
                  <a:pt x="219" y="33"/>
                </a:lnTo>
                <a:lnTo>
                  <a:pt x="219" y="31"/>
                </a:lnTo>
                <a:lnTo>
                  <a:pt x="220" y="31"/>
                </a:lnTo>
                <a:lnTo>
                  <a:pt x="220" y="30"/>
                </a:lnTo>
                <a:lnTo>
                  <a:pt x="222" y="30"/>
                </a:lnTo>
                <a:lnTo>
                  <a:pt x="223" y="29"/>
                </a:lnTo>
                <a:lnTo>
                  <a:pt x="223" y="27"/>
                </a:lnTo>
                <a:lnTo>
                  <a:pt x="224" y="27"/>
                </a:lnTo>
                <a:lnTo>
                  <a:pt x="226" y="26"/>
                </a:lnTo>
                <a:lnTo>
                  <a:pt x="226" y="24"/>
                </a:lnTo>
                <a:lnTo>
                  <a:pt x="226" y="23"/>
                </a:lnTo>
                <a:lnTo>
                  <a:pt x="227" y="21"/>
                </a:lnTo>
                <a:lnTo>
                  <a:pt x="226" y="21"/>
                </a:lnTo>
                <a:lnTo>
                  <a:pt x="227" y="20"/>
                </a:lnTo>
                <a:lnTo>
                  <a:pt x="226" y="20"/>
                </a:lnTo>
                <a:lnTo>
                  <a:pt x="226" y="19"/>
                </a:lnTo>
                <a:lnTo>
                  <a:pt x="226" y="17"/>
                </a:lnTo>
                <a:lnTo>
                  <a:pt x="227" y="16"/>
                </a:lnTo>
                <a:lnTo>
                  <a:pt x="229" y="16"/>
                </a:lnTo>
                <a:lnTo>
                  <a:pt x="229" y="14"/>
                </a:lnTo>
                <a:lnTo>
                  <a:pt x="230" y="14"/>
                </a:lnTo>
                <a:lnTo>
                  <a:pt x="232" y="13"/>
                </a:lnTo>
                <a:lnTo>
                  <a:pt x="233" y="13"/>
                </a:lnTo>
                <a:lnTo>
                  <a:pt x="233" y="11"/>
                </a:lnTo>
                <a:lnTo>
                  <a:pt x="234" y="11"/>
                </a:lnTo>
                <a:lnTo>
                  <a:pt x="236" y="11"/>
                </a:lnTo>
                <a:lnTo>
                  <a:pt x="237" y="11"/>
                </a:lnTo>
                <a:lnTo>
                  <a:pt x="239" y="11"/>
                </a:lnTo>
                <a:lnTo>
                  <a:pt x="239" y="10"/>
                </a:lnTo>
                <a:lnTo>
                  <a:pt x="240" y="10"/>
                </a:lnTo>
                <a:lnTo>
                  <a:pt x="240" y="9"/>
                </a:lnTo>
                <a:lnTo>
                  <a:pt x="242" y="9"/>
                </a:lnTo>
                <a:lnTo>
                  <a:pt x="242" y="7"/>
                </a:lnTo>
                <a:lnTo>
                  <a:pt x="243" y="7"/>
                </a:lnTo>
                <a:lnTo>
                  <a:pt x="244" y="7"/>
                </a:lnTo>
                <a:lnTo>
                  <a:pt x="246" y="6"/>
                </a:lnTo>
                <a:lnTo>
                  <a:pt x="246" y="4"/>
                </a:lnTo>
                <a:lnTo>
                  <a:pt x="247" y="4"/>
                </a:lnTo>
                <a:lnTo>
                  <a:pt x="247" y="3"/>
                </a:lnTo>
                <a:lnTo>
                  <a:pt x="247" y="1"/>
                </a:lnTo>
                <a:lnTo>
                  <a:pt x="247" y="0"/>
                </a:lnTo>
                <a:lnTo>
                  <a:pt x="249" y="0"/>
                </a:lnTo>
                <a:lnTo>
                  <a:pt x="249" y="1"/>
                </a:lnTo>
                <a:lnTo>
                  <a:pt x="250" y="1"/>
                </a:lnTo>
                <a:lnTo>
                  <a:pt x="252" y="1"/>
                </a:lnTo>
                <a:lnTo>
                  <a:pt x="252" y="0"/>
                </a:lnTo>
                <a:lnTo>
                  <a:pt x="253" y="0"/>
                </a:lnTo>
                <a:lnTo>
                  <a:pt x="254" y="1"/>
                </a:lnTo>
                <a:lnTo>
                  <a:pt x="256" y="1"/>
                </a:lnTo>
                <a:lnTo>
                  <a:pt x="257" y="3"/>
                </a:lnTo>
                <a:lnTo>
                  <a:pt x="259" y="3"/>
                </a:lnTo>
                <a:lnTo>
                  <a:pt x="260" y="4"/>
                </a:lnTo>
                <a:lnTo>
                  <a:pt x="262" y="6"/>
                </a:lnTo>
                <a:lnTo>
                  <a:pt x="263" y="7"/>
                </a:lnTo>
                <a:lnTo>
                  <a:pt x="264" y="7"/>
                </a:lnTo>
                <a:lnTo>
                  <a:pt x="264" y="6"/>
                </a:lnTo>
                <a:lnTo>
                  <a:pt x="266" y="6"/>
                </a:lnTo>
                <a:lnTo>
                  <a:pt x="266" y="4"/>
                </a:lnTo>
                <a:lnTo>
                  <a:pt x="267" y="4"/>
                </a:lnTo>
                <a:lnTo>
                  <a:pt x="269" y="6"/>
                </a:lnTo>
                <a:lnTo>
                  <a:pt x="270" y="6"/>
                </a:lnTo>
                <a:lnTo>
                  <a:pt x="272" y="6"/>
                </a:lnTo>
                <a:lnTo>
                  <a:pt x="273" y="6"/>
                </a:lnTo>
                <a:lnTo>
                  <a:pt x="274" y="4"/>
                </a:lnTo>
                <a:lnTo>
                  <a:pt x="276" y="3"/>
                </a:lnTo>
                <a:lnTo>
                  <a:pt x="277" y="3"/>
                </a:lnTo>
                <a:lnTo>
                  <a:pt x="279" y="3"/>
                </a:lnTo>
                <a:lnTo>
                  <a:pt x="280" y="3"/>
                </a:lnTo>
                <a:lnTo>
                  <a:pt x="282" y="3"/>
                </a:lnTo>
                <a:lnTo>
                  <a:pt x="283" y="3"/>
                </a:lnTo>
                <a:lnTo>
                  <a:pt x="284" y="3"/>
                </a:lnTo>
                <a:lnTo>
                  <a:pt x="286" y="3"/>
                </a:lnTo>
                <a:lnTo>
                  <a:pt x="287" y="3"/>
                </a:lnTo>
                <a:lnTo>
                  <a:pt x="287" y="4"/>
                </a:lnTo>
                <a:lnTo>
                  <a:pt x="289" y="4"/>
                </a:lnTo>
                <a:lnTo>
                  <a:pt x="290" y="6"/>
                </a:lnTo>
                <a:lnTo>
                  <a:pt x="290" y="7"/>
                </a:lnTo>
                <a:lnTo>
                  <a:pt x="292" y="7"/>
                </a:lnTo>
                <a:lnTo>
                  <a:pt x="293" y="7"/>
                </a:lnTo>
                <a:lnTo>
                  <a:pt x="294" y="9"/>
                </a:lnTo>
                <a:lnTo>
                  <a:pt x="296" y="9"/>
                </a:lnTo>
                <a:lnTo>
                  <a:pt x="297" y="9"/>
                </a:lnTo>
                <a:lnTo>
                  <a:pt x="299" y="9"/>
                </a:lnTo>
                <a:lnTo>
                  <a:pt x="299" y="10"/>
                </a:lnTo>
                <a:lnTo>
                  <a:pt x="299" y="11"/>
                </a:lnTo>
                <a:lnTo>
                  <a:pt x="300" y="13"/>
                </a:lnTo>
                <a:lnTo>
                  <a:pt x="302" y="14"/>
                </a:lnTo>
                <a:lnTo>
                  <a:pt x="303" y="14"/>
                </a:lnTo>
                <a:lnTo>
                  <a:pt x="303" y="16"/>
                </a:lnTo>
                <a:lnTo>
                  <a:pt x="304" y="14"/>
                </a:lnTo>
                <a:lnTo>
                  <a:pt x="306" y="13"/>
                </a:lnTo>
                <a:lnTo>
                  <a:pt x="307" y="11"/>
                </a:lnTo>
                <a:lnTo>
                  <a:pt x="309" y="10"/>
                </a:lnTo>
                <a:lnTo>
                  <a:pt x="310" y="10"/>
                </a:lnTo>
                <a:lnTo>
                  <a:pt x="312" y="10"/>
                </a:lnTo>
                <a:lnTo>
                  <a:pt x="313" y="7"/>
                </a:lnTo>
                <a:lnTo>
                  <a:pt x="315" y="7"/>
                </a:lnTo>
                <a:lnTo>
                  <a:pt x="316" y="7"/>
                </a:lnTo>
                <a:lnTo>
                  <a:pt x="317" y="6"/>
                </a:lnTo>
                <a:lnTo>
                  <a:pt x="319" y="4"/>
                </a:lnTo>
                <a:lnTo>
                  <a:pt x="320" y="4"/>
                </a:lnTo>
                <a:lnTo>
                  <a:pt x="323" y="3"/>
                </a:lnTo>
                <a:lnTo>
                  <a:pt x="325" y="1"/>
                </a:lnTo>
                <a:lnTo>
                  <a:pt x="326" y="1"/>
                </a:lnTo>
                <a:lnTo>
                  <a:pt x="327" y="1"/>
                </a:lnTo>
                <a:lnTo>
                  <a:pt x="329" y="1"/>
                </a:lnTo>
                <a:lnTo>
                  <a:pt x="329" y="3"/>
                </a:lnTo>
                <a:lnTo>
                  <a:pt x="329" y="4"/>
                </a:lnTo>
                <a:lnTo>
                  <a:pt x="329" y="6"/>
                </a:lnTo>
                <a:lnTo>
                  <a:pt x="329" y="7"/>
                </a:lnTo>
                <a:lnTo>
                  <a:pt x="327" y="9"/>
                </a:lnTo>
                <a:lnTo>
                  <a:pt x="327" y="11"/>
                </a:lnTo>
                <a:lnTo>
                  <a:pt x="327" y="13"/>
                </a:lnTo>
                <a:lnTo>
                  <a:pt x="327" y="14"/>
                </a:lnTo>
                <a:lnTo>
                  <a:pt x="329" y="14"/>
                </a:lnTo>
                <a:lnTo>
                  <a:pt x="329" y="16"/>
                </a:lnTo>
                <a:lnTo>
                  <a:pt x="330" y="17"/>
                </a:lnTo>
                <a:lnTo>
                  <a:pt x="332" y="19"/>
                </a:lnTo>
                <a:lnTo>
                  <a:pt x="333" y="20"/>
                </a:lnTo>
                <a:lnTo>
                  <a:pt x="333" y="21"/>
                </a:lnTo>
                <a:lnTo>
                  <a:pt x="333" y="23"/>
                </a:lnTo>
              </a:path>
            </a:pathLst>
          </a:custGeom>
          <a:solidFill>
            <a:schemeClr val="bg1"/>
          </a:solidFill>
          <a:ln w="3175" cmpd="sng">
            <a:solidFill>
              <a:srgbClr val="808080"/>
            </a:solidFill>
            <a:prstDash val="solid"/>
            <a:round/>
            <a:headEnd/>
            <a:tailEnd/>
          </a:ln>
        </p:spPr>
        <p:txBody>
          <a:bodyPr/>
          <a:lstStyle/>
          <a:p>
            <a:endParaRPr lang="en-US"/>
          </a:p>
        </p:txBody>
      </p:sp>
      <p:sp>
        <p:nvSpPr>
          <p:cNvPr id="14762" name="Freeform 1026"/>
          <p:cNvSpPr>
            <a:spLocks/>
          </p:cNvSpPr>
          <p:nvPr/>
        </p:nvSpPr>
        <p:spPr bwMode="auto">
          <a:xfrm>
            <a:off x="3463925" y="3414713"/>
            <a:ext cx="373063" cy="195262"/>
          </a:xfrm>
          <a:custGeom>
            <a:avLst/>
            <a:gdLst>
              <a:gd name="T0" fmla="*/ 309 w 316"/>
              <a:gd name="T1" fmla="*/ 191 h 227"/>
              <a:gd name="T2" fmla="*/ 302 w 316"/>
              <a:gd name="T3" fmla="*/ 186 h 227"/>
              <a:gd name="T4" fmla="*/ 295 w 316"/>
              <a:gd name="T5" fmla="*/ 181 h 227"/>
              <a:gd name="T6" fmla="*/ 286 w 316"/>
              <a:gd name="T7" fmla="*/ 176 h 227"/>
              <a:gd name="T8" fmla="*/ 279 w 316"/>
              <a:gd name="T9" fmla="*/ 180 h 227"/>
              <a:gd name="T10" fmla="*/ 278 w 316"/>
              <a:gd name="T11" fmla="*/ 188 h 227"/>
              <a:gd name="T12" fmla="*/ 278 w 316"/>
              <a:gd name="T13" fmla="*/ 197 h 227"/>
              <a:gd name="T14" fmla="*/ 281 w 316"/>
              <a:gd name="T15" fmla="*/ 207 h 227"/>
              <a:gd name="T16" fmla="*/ 282 w 316"/>
              <a:gd name="T17" fmla="*/ 217 h 227"/>
              <a:gd name="T18" fmla="*/ 271 w 316"/>
              <a:gd name="T19" fmla="*/ 221 h 227"/>
              <a:gd name="T20" fmla="*/ 262 w 316"/>
              <a:gd name="T21" fmla="*/ 226 h 227"/>
              <a:gd name="T22" fmla="*/ 251 w 316"/>
              <a:gd name="T23" fmla="*/ 226 h 227"/>
              <a:gd name="T24" fmla="*/ 246 w 316"/>
              <a:gd name="T25" fmla="*/ 218 h 227"/>
              <a:gd name="T26" fmla="*/ 236 w 316"/>
              <a:gd name="T27" fmla="*/ 214 h 227"/>
              <a:gd name="T28" fmla="*/ 231 w 316"/>
              <a:gd name="T29" fmla="*/ 207 h 227"/>
              <a:gd name="T30" fmla="*/ 221 w 316"/>
              <a:gd name="T31" fmla="*/ 204 h 227"/>
              <a:gd name="T32" fmla="*/ 211 w 316"/>
              <a:gd name="T33" fmla="*/ 204 h 227"/>
              <a:gd name="T34" fmla="*/ 202 w 316"/>
              <a:gd name="T35" fmla="*/ 198 h 227"/>
              <a:gd name="T36" fmla="*/ 196 w 316"/>
              <a:gd name="T37" fmla="*/ 191 h 227"/>
              <a:gd name="T38" fmla="*/ 192 w 316"/>
              <a:gd name="T39" fmla="*/ 181 h 227"/>
              <a:gd name="T40" fmla="*/ 198 w 316"/>
              <a:gd name="T41" fmla="*/ 174 h 227"/>
              <a:gd name="T42" fmla="*/ 202 w 316"/>
              <a:gd name="T43" fmla="*/ 168 h 227"/>
              <a:gd name="T44" fmla="*/ 206 w 316"/>
              <a:gd name="T45" fmla="*/ 161 h 227"/>
              <a:gd name="T46" fmla="*/ 211 w 316"/>
              <a:gd name="T47" fmla="*/ 153 h 227"/>
              <a:gd name="T48" fmla="*/ 213 w 316"/>
              <a:gd name="T49" fmla="*/ 143 h 227"/>
              <a:gd name="T50" fmla="*/ 212 w 316"/>
              <a:gd name="T51" fmla="*/ 133 h 227"/>
              <a:gd name="T52" fmla="*/ 203 w 316"/>
              <a:gd name="T53" fmla="*/ 128 h 227"/>
              <a:gd name="T54" fmla="*/ 192 w 316"/>
              <a:gd name="T55" fmla="*/ 126 h 227"/>
              <a:gd name="T56" fmla="*/ 186 w 316"/>
              <a:gd name="T57" fmla="*/ 118 h 227"/>
              <a:gd name="T58" fmla="*/ 182 w 316"/>
              <a:gd name="T59" fmla="*/ 111 h 227"/>
              <a:gd name="T60" fmla="*/ 173 w 316"/>
              <a:gd name="T61" fmla="*/ 110 h 227"/>
              <a:gd name="T62" fmla="*/ 165 w 316"/>
              <a:gd name="T63" fmla="*/ 116 h 227"/>
              <a:gd name="T64" fmla="*/ 155 w 316"/>
              <a:gd name="T65" fmla="*/ 110 h 227"/>
              <a:gd name="T66" fmla="*/ 145 w 316"/>
              <a:gd name="T67" fmla="*/ 111 h 227"/>
              <a:gd name="T68" fmla="*/ 136 w 316"/>
              <a:gd name="T69" fmla="*/ 108 h 227"/>
              <a:gd name="T70" fmla="*/ 128 w 316"/>
              <a:gd name="T71" fmla="*/ 108 h 227"/>
              <a:gd name="T72" fmla="*/ 116 w 316"/>
              <a:gd name="T73" fmla="*/ 105 h 227"/>
              <a:gd name="T74" fmla="*/ 110 w 316"/>
              <a:gd name="T75" fmla="*/ 98 h 227"/>
              <a:gd name="T76" fmla="*/ 100 w 316"/>
              <a:gd name="T77" fmla="*/ 100 h 227"/>
              <a:gd name="T78" fmla="*/ 98 w 316"/>
              <a:gd name="T79" fmla="*/ 97 h 227"/>
              <a:gd name="T80" fmla="*/ 95 w 316"/>
              <a:gd name="T81" fmla="*/ 88 h 227"/>
              <a:gd name="T82" fmla="*/ 93 w 316"/>
              <a:gd name="T83" fmla="*/ 81 h 227"/>
              <a:gd name="T84" fmla="*/ 93 w 316"/>
              <a:gd name="T85" fmla="*/ 71 h 227"/>
              <a:gd name="T86" fmla="*/ 92 w 316"/>
              <a:gd name="T87" fmla="*/ 64 h 227"/>
              <a:gd name="T88" fmla="*/ 83 w 316"/>
              <a:gd name="T89" fmla="*/ 67 h 227"/>
              <a:gd name="T90" fmla="*/ 76 w 316"/>
              <a:gd name="T91" fmla="*/ 58 h 227"/>
              <a:gd name="T92" fmla="*/ 72 w 316"/>
              <a:gd name="T93" fmla="*/ 51 h 227"/>
              <a:gd name="T94" fmla="*/ 65 w 316"/>
              <a:gd name="T95" fmla="*/ 44 h 227"/>
              <a:gd name="T96" fmla="*/ 63 w 316"/>
              <a:gd name="T97" fmla="*/ 34 h 227"/>
              <a:gd name="T98" fmla="*/ 60 w 316"/>
              <a:gd name="T99" fmla="*/ 24 h 227"/>
              <a:gd name="T100" fmla="*/ 53 w 316"/>
              <a:gd name="T101" fmla="*/ 15 h 227"/>
              <a:gd name="T102" fmla="*/ 40 w 316"/>
              <a:gd name="T103" fmla="*/ 14 h 227"/>
              <a:gd name="T104" fmla="*/ 32 w 316"/>
              <a:gd name="T105" fmla="*/ 17 h 227"/>
              <a:gd name="T106" fmla="*/ 20 w 316"/>
              <a:gd name="T107" fmla="*/ 25 h 227"/>
              <a:gd name="T108" fmla="*/ 10 w 316"/>
              <a:gd name="T109" fmla="*/ 20 h 227"/>
              <a:gd name="T110" fmla="*/ 2 w 316"/>
              <a:gd name="T111" fmla="*/ 17 h 227"/>
              <a:gd name="T112" fmla="*/ 3 w 316"/>
              <a:gd name="T113" fmla="*/ 7 h 227"/>
              <a:gd name="T114" fmla="*/ 3 w 316"/>
              <a:gd name="T115" fmla="*/ 0 h 22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16"/>
              <a:gd name="T175" fmla="*/ 0 h 227"/>
              <a:gd name="T176" fmla="*/ 316 w 316"/>
              <a:gd name="T177" fmla="*/ 227 h 22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16" h="227">
                <a:moveTo>
                  <a:pt x="316" y="190"/>
                </a:moveTo>
                <a:lnTo>
                  <a:pt x="315" y="190"/>
                </a:lnTo>
                <a:lnTo>
                  <a:pt x="313" y="190"/>
                </a:lnTo>
                <a:lnTo>
                  <a:pt x="312" y="190"/>
                </a:lnTo>
                <a:lnTo>
                  <a:pt x="311" y="191"/>
                </a:lnTo>
                <a:lnTo>
                  <a:pt x="309" y="191"/>
                </a:lnTo>
                <a:lnTo>
                  <a:pt x="309" y="190"/>
                </a:lnTo>
                <a:lnTo>
                  <a:pt x="309" y="191"/>
                </a:lnTo>
                <a:lnTo>
                  <a:pt x="308" y="191"/>
                </a:lnTo>
                <a:lnTo>
                  <a:pt x="308" y="190"/>
                </a:lnTo>
                <a:lnTo>
                  <a:pt x="306" y="190"/>
                </a:lnTo>
                <a:lnTo>
                  <a:pt x="305" y="190"/>
                </a:lnTo>
                <a:lnTo>
                  <a:pt x="303" y="188"/>
                </a:lnTo>
                <a:lnTo>
                  <a:pt x="303" y="187"/>
                </a:lnTo>
                <a:lnTo>
                  <a:pt x="302" y="187"/>
                </a:lnTo>
                <a:lnTo>
                  <a:pt x="302" y="186"/>
                </a:lnTo>
                <a:lnTo>
                  <a:pt x="301" y="186"/>
                </a:lnTo>
                <a:lnTo>
                  <a:pt x="301" y="184"/>
                </a:lnTo>
                <a:lnTo>
                  <a:pt x="299" y="184"/>
                </a:lnTo>
                <a:lnTo>
                  <a:pt x="298" y="186"/>
                </a:lnTo>
                <a:lnTo>
                  <a:pt x="296" y="186"/>
                </a:lnTo>
                <a:lnTo>
                  <a:pt x="296" y="184"/>
                </a:lnTo>
                <a:lnTo>
                  <a:pt x="296" y="183"/>
                </a:lnTo>
                <a:lnTo>
                  <a:pt x="295" y="181"/>
                </a:lnTo>
                <a:lnTo>
                  <a:pt x="293" y="180"/>
                </a:lnTo>
                <a:lnTo>
                  <a:pt x="293" y="178"/>
                </a:lnTo>
                <a:lnTo>
                  <a:pt x="292" y="178"/>
                </a:lnTo>
                <a:lnTo>
                  <a:pt x="291" y="178"/>
                </a:lnTo>
                <a:lnTo>
                  <a:pt x="291" y="177"/>
                </a:lnTo>
                <a:lnTo>
                  <a:pt x="289" y="177"/>
                </a:lnTo>
                <a:lnTo>
                  <a:pt x="288" y="177"/>
                </a:lnTo>
                <a:lnTo>
                  <a:pt x="286" y="176"/>
                </a:lnTo>
                <a:lnTo>
                  <a:pt x="286" y="177"/>
                </a:lnTo>
                <a:lnTo>
                  <a:pt x="285" y="177"/>
                </a:lnTo>
                <a:lnTo>
                  <a:pt x="283" y="177"/>
                </a:lnTo>
                <a:lnTo>
                  <a:pt x="282" y="177"/>
                </a:lnTo>
                <a:lnTo>
                  <a:pt x="282" y="178"/>
                </a:lnTo>
                <a:lnTo>
                  <a:pt x="281" y="178"/>
                </a:lnTo>
                <a:lnTo>
                  <a:pt x="281" y="180"/>
                </a:lnTo>
                <a:lnTo>
                  <a:pt x="279" y="180"/>
                </a:lnTo>
                <a:lnTo>
                  <a:pt x="279" y="181"/>
                </a:lnTo>
                <a:lnTo>
                  <a:pt x="278" y="181"/>
                </a:lnTo>
                <a:lnTo>
                  <a:pt x="278" y="183"/>
                </a:lnTo>
                <a:lnTo>
                  <a:pt x="278" y="184"/>
                </a:lnTo>
                <a:lnTo>
                  <a:pt x="276" y="184"/>
                </a:lnTo>
                <a:lnTo>
                  <a:pt x="278" y="186"/>
                </a:lnTo>
                <a:lnTo>
                  <a:pt x="278" y="187"/>
                </a:lnTo>
                <a:lnTo>
                  <a:pt x="278" y="188"/>
                </a:lnTo>
                <a:lnTo>
                  <a:pt x="278" y="190"/>
                </a:lnTo>
                <a:lnTo>
                  <a:pt x="278" y="191"/>
                </a:lnTo>
                <a:lnTo>
                  <a:pt x="279" y="191"/>
                </a:lnTo>
                <a:lnTo>
                  <a:pt x="279" y="193"/>
                </a:lnTo>
                <a:lnTo>
                  <a:pt x="278" y="193"/>
                </a:lnTo>
                <a:lnTo>
                  <a:pt x="278" y="194"/>
                </a:lnTo>
                <a:lnTo>
                  <a:pt x="278" y="196"/>
                </a:lnTo>
                <a:lnTo>
                  <a:pt x="278" y="197"/>
                </a:lnTo>
                <a:lnTo>
                  <a:pt x="278" y="198"/>
                </a:lnTo>
                <a:lnTo>
                  <a:pt x="279" y="200"/>
                </a:lnTo>
                <a:lnTo>
                  <a:pt x="279" y="201"/>
                </a:lnTo>
                <a:lnTo>
                  <a:pt x="278" y="201"/>
                </a:lnTo>
                <a:lnTo>
                  <a:pt x="278" y="203"/>
                </a:lnTo>
                <a:lnTo>
                  <a:pt x="278" y="204"/>
                </a:lnTo>
                <a:lnTo>
                  <a:pt x="279" y="206"/>
                </a:lnTo>
                <a:lnTo>
                  <a:pt x="281" y="207"/>
                </a:lnTo>
                <a:lnTo>
                  <a:pt x="281" y="208"/>
                </a:lnTo>
                <a:lnTo>
                  <a:pt x="281" y="210"/>
                </a:lnTo>
                <a:lnTo>
                  <a:pt x="282" y="210"/>
                </a:lnTo>
                <a:lnTo>
                  <a:pt x="282" y="211"/>
                </a:lnTo>
                <a:lnTo>
                  <a:pt x="282" y="213"/>
                </a:lnTo>
                <a:lnTo>
                  <a:pt x="282" y="214"/>
                </a:lnTo>
                <a:lnTo>
                  <a:pt x="282" y="216"/>
                </a:lnTo>
                <a:lnTo>
                  <a:pt x="282" y="217"/>
                </a:lnTo>
                <a:lnTo>
                  <a:pt x="281" y="218"/>
                </a:lnTo>
                <a:lnTo>
                  <a:pt x="279" y="220"/>
                </a:lnTo>
                <a:lnTo>
                  <a:pt x="278" y="221"/>
                </a:lnTo>
                <a:lnTo>
                  <a:pt x="276" y="221"/>
                </a:lnTo>
                <a:lnTo>
                  <a:pt x="275" y="221"/>
                </a:lnTo>
                <a:lnTo>
                  <a:pt x="273" y="221"/>
                </a:lnTo>
                <a:lnTo>
                  <a:pt x="272" y="221"/>
                </a:lnTo>
                <a:lnTo>
                  <a:pt x="271" y="221"/>
                </a:lnTo>
                <a:lnTo>
                  <a:pt x="271" y="223"/>
                </a:lnTo>
                <a:lnTo>
                  <a:pt x="269" y="223"/>
                </a:lnTo>
                <a:lnTo>
                  <a:pt x="268" y="223"/>
                </a:lnTo>
                <a:lnTo>
                  <a:pt x="266" y="223"/>
                </a:lnTo>
                <a:lnTo>
                  <a:pt x="265" y="223"/>
                </a:lnTo>
                <a:lnTo>
                  <a:pt x="263" y="223"/>
                </a:lnTo>
                <a:lnTo>
                  <a:pt x="262" y="224"/>
                </a:lnTo>
                <a:lnTo>
                  <a:pt x="262" y="226"/>
                </a:lnTo>
                <a:lnTo>
                  <a:pt x="261" y="226"/>
                </a:lnTo>
                <a:lnTo>
                  <a:pt x="259" y="226"/>
                </a:lnTo>
                <a:lnTo>
                  <a:pt x="259" y="227"/>
                </a:lnTo>
                <a:lnTo>
                  <a:pt x="256" y="226"/>
                </a:lnTo>
                <a:lnTo>
                  <a:pt x="255" y="226"/>
                </a:lnTo>
                <a:lnTo>
                  <a:pt x="253" y="226"/>
                </a:lnTo>
                <a:lnTo>
                  <a:pt x="252" y="226"/>
                </a:lnTo>
                <a:lnTo>
                  <a:pt x="251" y="226"/>
                </a:lnTo>
                <a:lnTo>
                  <a:pt x="251" y="224"/>
                </a:lnTo>
                <a:lnTo>
                  <a:pt x="251" y="223"/>
                </a:lnTo>
                <a:lnTo>
                  <a:pt x="251" y="221"/>
                </a:lnTo>
                <a:lnTo>
                  <a:pt x="249" y="221"/>
                </a:lnTo>
                <a:lnTo>
                  <a:pt x="249" y="220"/>
                </a:lnTo>
                <a:lnTo>
                  <a:pt x="248" y="220"/>
                </a:lnTo>
                <a:lnTo>
                  <a:pt x="246" y="220"/>
                </a:lnTo>
                <a:lnTo>
                  <a:pt x="246" y="218"/>
                </a:lnTo>
                <a:lnTo>
                  <a:pt x="245" y="218"/>
                </a:lnTo>
                <a:lnTo>
                  <a:pt x="243" y="218"/>
                </a:lnTo>
                <a:lnTo>
                  <a:pt x="242" y="218"/>
                </a:lnTo>
                <a:lnTo>
                  <a:pt x="241" y="218"/>
                </a:lnTo>
                <a:lnTo>
                  <a:pt x="239" y="218"/>
                </a:lnTo>
                <a:lnTo>
                  <a:pt x="239" y="217"/>
                </a:lnTo>
                <a:lnTo>
                  <a:pt x="238" y="216"/>
                </a:lnTo>
                <a:lnTo>
                  <a:pt x="236" y="214"/>
                </a:lnTo>
                <a:lnTo>
                  <a:pt x="236" y="213"/>
                </a:lnTo>
                <a:lnTo>
                  <a:pt x="235" y="211"/>
                </a:lnTo>
                <a:lnTo>
                  <a:pt x="235" y="210"/>
                </a:lnTo>
                <a:lnTo>
                  <a:pt x="233" y="210"/>
                </a:lnTo>
                <a:lnTo>
                  <a:pt x="233" y="208"/>
                </a:lnTo>
                <a:lnTo>
                  <a:pt x="232" y="208"/>
                </a:lnTo>
                <a:lnTo>
                  <a:pt x="232" y="207"/>
                </a:lnTo>
                <a:lnTo>
                  <a:pt x="231" y="207"/>
                </a:lnTo>
                <a:lnTo>
                  <a:pt x="229" y="207"/>
                </a:lnTo>
                <a:lnTo>
                  <a:pt x="228" y="207"/>
                </a:lnTo>
                <a:lnTo>
                  <a:pt x="226" y="207"/>
                </a:lnTo>
                <a:lnTo>
                  <a:pt x="226" y="206"/>
                </a:lnTo>
                <a:lnTo>
                  <a:pt x="225" y="206"/>
                </a:lnTo>
                <a:lnTo>
                  <a:pt x="223" y="206"/>
                </a:lnTo>
                <a:lnTo>
                  <a:pt x="222" y="206"/>
                </a:lnTo>
                <a:lnTo>
                  <a:pt x="221" y="204"/>
                </a:lnTo>
                <a:lnTo>
                  <a:pt x="219" y="204"/>
                </a:lnTo>
                <a:lnTo>
                  <a:pt x="218" y="204"/>
                </a:lnTo>
                <a:lnTo>
                  <a:pt x="216" y="203"/>
                </a:lnTo>
                <a:lnTo>
                  <a:pt x="215" y="203"/>
                </a:lnTo>
                <a:lnTo>
                  <a:pt x="213" y="203"/>
                </a:lnTo>
                <a:lnTo>
                  <a:pt x="212" y="203"/>
                </a:lnTo>
                <a:lnTo>
                  <a:pt x="212" y="204"/>
                </a:lnTo>
                <a:lnTo>
                  <a:pt x="211" y="204"/>
                </a:lnTo>
                <a:lnTo>
                  <a:pt x="209" y="204"/>
                </a:lnTo>
                <a:lnTo>
                  <a:pt x="208" y="204"/>
                </a:lnTo>
                <a:lnTo>
                  <a:pt x="206" y="204"/>
                </a:lnTo>
                <a:lnTo>
                  <a:pt x="206" y="203"/>
                </a:lnTo>
                <a:lnTo>
                  <a:pt x="205" y="201"/>
                </a:lnTo>
                <a:lnTo>
                  <a:pt x="203" y="200"/>
                </a:lnTo>
                <a:lnTo>
                  <a:pt x="202" y="200"/>
                </a:lnTo>
                <a:lnTo>
                  <a:pt x="202" y="198"/>
                </a:lnTo>
                <a:lnTo>
                  <a:pt x="201" y="198"/>
                </a:lnTo>
                <a:lnTo>
                  <a:pt x="199" y="198"/>
                </a:lnTo>
                <a:lnTo>
                  <a:pt x="199" y="197"/>
                </a:lnTo>
                <a:lnTo>
                  <a:pt x="198" y="197"/>
                </a:lnTo>
                <a:lnTo>
                  <a:pt x="198" y="196"/>
                </a:lnTo>
                <a:lnTo>
                  <a:pt x="196" y="194"/>
                </a:lnTo>
                <a:lnTo>
                  <a:pt x="196" y="193"/>
                </a:lnTo>
                <a:lnTo>
                  <a:pt x="196" y="191"/>
                </a:lnTo>
                <a:lnTo>
                  <a:pt x="195" y="191"/>
                </a:lnTo>
                <a:lnTo>
                  <a:pt x="195" y="190"/>
                </a:lnTo>
                <a:lnTo>
                  <a:pt x="195" y="188"/>
                </a:lnTo>
                <a:lnTo>
                  <a:pt x="193" y="187"/>
                </a:lnTo>
                <a:lnTo>
                  <a:pt x="195" y="186"/>
                </a:lnTo>
                <a:lnTo>
                  <a:pt x="193" y="184"/>
                </a:lnTo>
                <a:lnTo>
                  <a:pt x="192" y="183"/>
                </a:lnTo>
                <a:lnTo>
                  <a:pt x="192" y="181"/>
                </a:lnTo>
                <a:lnTo>
                  <a:pt x="192" y="180"/>
                </a:lnTo>
                <a:lnTo>
                  <a:pt x="192" y="178"/>
                </a:lnTo>
                <a:lnTo>
                  <a:pt x="193" y="178"/>
                </a:lnTo>
                <a:lnTo>
                  <a:pt x="195" y="177"/>
                </a:lnTo>
                <a:lnTo>
                  <a:pt x="195" y="176"/>
                </a:lnTo>
                <a:lnTo>
                  <a:pt x="196" y="176"/>
                </a:lnTo>
                <a:lnTo>
                  <a:pt x="196" y="174"/>
                </a:lnTo>
                <a:lnTo>
                  <a:pt x="198" y="174"/>
                </a:lnTo>
                <a:lnTo>
                  <a:pt x="199" y="174"/>
                </a:lnTo>
                <a:lnTo>
                  <a:pt x="201" y="173"/>
                </a:lnTo>
                <a:lnTo>
                  <a:pt x="202" y="173"/>
                </a:lnTo>
                <a:lnTo>
                  <a:pt x="202" y="171"/>
                </a:lnTo>
                <a:lnTo>
                  <a:pt x="201" y="171"/>
                </a:lnTo>
                <a:lnTo>
                  <a:pt x="201" y="170"/>
                </a:lnTo>
                <a:lnTo>
                  <a:pt x="202" y="170"/>
                </a:lnTo>
                <a:lnTo>
                  <a:pt x="202" y="168"/>
                </a:lnTo>
                <a:lnTo>
                  <a:pt x="202" y="167"/>
                </a:lnTo>
                <a:lnTo>
                  <a:pt x="201" y="166"/>
                </a:lnTo>
                <a:lnTo>
                  <a:pt x="202" y="166"/>
                </a:lnTo>
                <a:lnTo>
                  <a:pt x="203" y="166"/>
                </a:lnTo>
                <a:lnTo>
                  <a:pt x="205" y="166"/>
                </a:lnTo>
                <a:lnTo>
                  <a:pt x="205" y="164"/>
                </a:lnTo>
                <a:lnTo>
                  <a:pt x="205" y="163"/>
                </a:lnTo>
                <a:lnTo>
                  <a:pt x="206" y="161"/>
                </a:lnTo>
                <a:lnTo>
                  <a:pt x="206" y="160"/>
                </a:lnTo>
                <a:lnTo>
                  <a:pt x="208" y="160"/>
                </a:lnTo>
                <a:lnTo>
                  <a:pt x="208" y="158"/>
                </a:lnTo>
                <a:lnTo>
                  <a:pt x="208" y="157"/>
                </a:lnTo>
                <a:lnTo>
                  <a:pt x="209" y="157"/>
                </a:lnTo>
                <a:lnTo>
                  <a:pt x="209" y="156"/>
                </a:lnTo>
                <a:lnTo>
                  <a:pt x="209" y="154"/>
                </a:lnTo>
                <a:lnTo>
                  <a:pt x="211" y="153"/>
                </a:lnTo>
                <a:lnTo>
                  <a:pt x="212" y="151"/>
                </a:lnTo>
                <a:lnTo>
                  <a:pt x="212" y="150"/>
                </a:lnTo>
                <a:lnTo>
                  <a:pt x="212" y="148"/>
                </a:lnTo>
                <a:lnTo>
                  <a:pt x="212" y="147"/>
                </a:lnTo>
                <a:lnTo>
                  <a:pt x="211" y="147"/>
                </a:lnTo>
                <a:lnTo>
                  <a:pt x="212" y="146"/>
                </a:lnTo>
                <a:lnTo>
                  <a:pt x="212" y="144"/>
                </a:lnTo>
                <a:lnTo>
                  <a:pt x="213" y="143"/>
                </a:lnTo>
                <a:lnTo>
                  <a:pt x="213" y="141"/>
                </a:lnTo>
                <a:lnTo>
                  <a:pt x="213" y="140"/>
                </a:lnTo>
                <a:lnTo>
                  <a:pt x="213" y="138"/>
                </a:lnTo>
                <a:lnTo>
                  <a:pt x="212" y="138"/>
                </a:lnTo>
                <a:lnTo>
                  <a:pt x="212" y="137"/>
                </a:lnTo>
                <a:lnTo>
                  <a:pt x="212" y="136"/>
                </a:lnTo>
                <a:lnTo>
                  <a:pt x="212" y="134"/>
                </a:lnTo>
                <a:lnTo>
                  <a:pt x="212" y="133"/>
                </a:lnTo>
                <a:lnTo>
                  <a:pt x="211" y="133"/>
                </a:lnTo>
                <a:lnTo>
                  <a:pt x="209" y="133"/>
                </a:lnTo>
                <a:lnTo>
                  <a:pt x="208" y="133"/>
                </a:lnTo>
                <a:lnTo>
                  <a:pt x="206" y="133"/>
                </a:lnTo>
                <a:lnTo>
                  <a:pt x="206" y="131"/>
                </a:lnTo>
                <a:lnTo>
                  <a:pt x="205" y="131"/>
                </a:lnTo>
                <a:lnTo>
                  <a:pt x="205" y="130"/>
                </a:lnTo>
                <a:lnTo>
                  <a:pt x="203" y="128"/>
                </a:lnTo>
                <a:lnTo>
                  <a:pt x="202" y="128"/>
                </a:lnTo>
                <a:lnTo>
                  <a:pt x="201" y="128"/>
                </a:lnTo>
                <a:lnTo>
                  <a:pt x="199" y="128"/>
                </a:lnTo>
                <a:lnTo>
                  <a:pt x="198" y="127"/>
                </a:lnTo>
                <a:lnTo>
                  <a:pt x="196" y="127"/>
                </a:lnTo>
                <a:lnTo>
                  <a:pt x="195" y="126"/>
                </a:lnTo>
                <a:lnTo>
                  <a:pt x="193" y="126"/>
                </a:lnTo>
                <a:lnTo>
                  <a:pt x="192" y="126"/>
                </a:lnTo>
                <a:lnTo>
                  <a:pt x="191" y="126"/>
                </a:lnTo>
                <a:lnTo>
                  <a:pt x="191" y="124"/>
                </a:lnTo>
                <a:lnTo>
                  <a:pt x="191" y="123"/>
                </a:lnTo>
                <a:lnTo>
                  <a:pt x="191" y="121"/>
                </a:lnTo>
                <a:lnTo>
                  <a:pt x="189" y="120"/>
                </a:lnTo>
                <a:lnTo>
                  <a:pt x="189" y="118"/>
                </a:lnTo>
                <a:lnTo>
                  <a:pt x="188" y="118"/>
                </a:lnTo>
                <a:lnTo>
                  <a:pt x="186" y="118"/>
                </a:lnTo>
                <a:lnTo>
                  <a:pt x="185" y="118"/>
                </a:lnTo>
                <a:lnTo>
                  <a:pt x="185" y="117"/>
                </a:lnTo>
                <a:lnTo>
                  <a:pt x="183" y="117"/>
                </a:lnTo>
                <a:lnTo>
                  <a:pt x="183" y="116"/>
                </a:lnTo>
                <a:lnTo>
                  <a:pt x="183" y="114"/>
                </a:lnTo>
                <a:lnTo>
                  <a:pt x="183" y="113"/>
                </a:lnTo>
                <a:lnTo>
                  <a:pt x="182" y="113"/>
                </a:lnTo>
                <a:lnTo>
                  <a:pt x="182" y="111"/>
                </a:lnTo>
                <a:lnTo>
                  <a:pt x="182" y="110"/>
                </a:lnTo>
                <a:lnTo>
                  <a:pt x="181" y="110"/>
                </a:lnTo>
                <a:lnTo>
                  <a:pt x="181" y="108"/>
                </a:lnTo>
                <a:lnTo>
                  <a:pt x="179" y="108"/>
                </a:lnTo>
                <a:lnTo>
                  <a:pt x="178" y="108"/>
                </a:lnTo>
                <a:lnTo>
                  <a:pt x="176" y="108"/>
                </a:lnTo>
                <a:lnTo>
                  <a:pt x="175" y="108"/>
                </a:lnTo>
                <a:lnTo>
                  <a:pt x="173" y="110"/>
                </a:lnTo>
                <a:lnTo>
                  <a:pt x="172" y="111"/>
                </a:lnTo>
                <a:lnTo>
                  <a:pt x="170" y="111"/>
                </a:lnTo>
                <a:lnTo>
                  <a:pt x="169" y="111"/>
                </a:lnTo>
                <a:lnTo>
                  <a:pt x="168" y="111"/>
                </a:lnTo>
                <a:lnTo>
                  <a:pt x="168" y="113"/>
                </a:lnTo>
                <a:lnTo>
                  <a:pt x="166" y="113"/>
                </a:lnTo>
                <a:lnTo>
                  <a:pt x="166" y="114"/>
                </a:lnTo>
                <a:lnTo>
                  <a:pt x="165" y="116"/>
                </a:lnTo>
                <a:lnTo>
                  <a:pt x="162" y="114"/>
                </a:lnTo>
                <a:lnTo>
                  <a:pt x="160" y="114"/>
                </a:lnTo>
                <a:lnTo>
                  <a:pt x="159" y="113"/>
                </a:lnTo>
                <a:lnTo>
                  <a:pt x="159" y="111"/>
                </a:lnTo>
                <a:lnTo>
                  <a:pt x="158" y="111"/>
                </a:lnTo>
                <a:lnTo>
                  <a:pt x="156" y="110"/>
                </a:lnTo>
                <a:lnTo>
                  <a:pt x="156" y="108"/>
                </a:lnTo>
                <a:lnTo>
                  <a:pt x="155" y="110"/>
                </a:lnTo>
                <a:lnTo>
                  <a:pt x="153" y="110"/>
                </a:lnTo>
                <a:lnTo>
                  <a:pt x="152" y="108"/>
                </a:lnTo>
                <a:lnTo>
                  <a:pt x="150" y="110"/>
                </a:lnTo>
                <a:lnTo>
                  <a:pt x="149" y="110"/>
                </a:lnTo>
                <a:lnTo>
                  <a:pt x="148" y="110"/>
                </a:lnTo>
                <a:lnTo>
                  <a:pt x="146" y="110"/>
                </a:lnTo>
                <a:lnTo>
                  <a:pt x="145" y="110"/>
                </a:lnTo>
                <a:lnTo>
                  <a:pt x="145" y="111"/>
                </a:lnTo>
                <a:lnTo>
                  <a:pt x="145" y="110"/>
                </a:lnTo>
                <a:lnTo>
                  <a:pt x="143" y="110"/>
                </a:lnTo>
                <a:lnTo>
                  <a:pt x="142" y="110"/>
                </a:lnTo>
                <a:lnTo>
                  <a:pt x="140" y="110"/>
                </a:lnTo>
                <a:lnTo>
                  <a:pt x="139" y="110"/>
                </a:lnTo>
                <a:lnTo>
                  <a:pt x="138" y="110"/>
                </a:lnTo>
                <a:lnTo>
                  <a:pt x="136" y="110"/>
                </a:lnTo>
                <a:lnTo>
                  <a:pt x="136" y="108"/>
                </a:lnTo>
                <a:lnTo>
                  <a:pt x="135" y="108"/>
                </a:lnTo>
                <a:lnTo>
                  <a:pt x="133" y="107"/>
                </a:lnTo>
                <a:lnTo>
                  <a:pt x="132" y="107"/>
                </a:lnTo>
                <a:lnTo>
                  <a:pt x="132" y="105"/>
                </a:lnTo>
                <a:lnTo>
                  <a:pt x="132" y="107"/>
                </a:lnTo>
                <a:lnTo>
                  <a:pt x="130" y="107"/>
                </a:lnTo>
                <a:lnTo>
                  <a:pt x="129" y="107"/>
                </a:lnTo>
                <a:lnTo>
                  <a:pt x="128" y="108"/>
                </a:lnTo>
                <a:lnTo>
                  <a:pt x="126" y="107"/>
                </a:lnTo>
                <a:lnTo>
                  <a:pt x="125" y="107"/>
                </a:lnTo>
                <a:lnTo>
                  <a:pt x="123" y="105"/>
                </a:lnTo>
                <a:lnTo>
                  <a:pt x="122" y="105"/>
                </a:lnTo>
                <a:lnTo>
                  <a:pt x="120" y="105"/>
                </a:lnTo>
                <a:lnTo>
                  <a:pt x="119" y="105"/>
                </a:lnTo>
                <a:lnTo>
                  <a:pt x="118" y="105"/>
                </a:lnTo>
                <a:lnTo>
                  <a:pt x="116" y="105"/>
                </a:lnTo>
                <a:lnTo>
                  <a:pt x="115" y="104"/>
                </a:lnTo>
                <a:lnTo>
                  <a:pt x="113" y="104"/>
                </a:lnTo>
                <a:lnTo>
                  <a:pt x="113" y="103"/>
                </a:lnTo>
                <a:lnTo>
                  <a:pt x="112" y="103"/>
                </a:lnTo>
                <a:lnTo>
                  <a:pt x="112" y="101"/>
                </a:lnTo>
                <a:lnTo>
                  <a:pt x="112" y="100"/>
                </a:lnTo>
                <a:lnTo>
                  <a:pt x="110" y="100"/>
                </a:lnTo>
                <a:lnTo>
                  <a:pt x="110" y="98"/>
                </a:lnTo>
                <a:lnTo>
                  <a:pt x="109" y="98"/>
                </a:lnTo>
                <a:lnTo>
                  <a:pt x="108" y="98"/>
                </a:lnTo>
                <a:lnTo>
                  <a:pt x="106" y="97"/>
                </a:lnTo>
                <a:lnTo>
                  <a:pt x="105" y="97"/>
                </a:lnTo>
                <a:lnTo>
                  <a:pt x="103" y="97"/>
                </a:lnTo>
                <a:lnTo>
                  <a:pt x="102" y="98"/>
                </a:lnTo>
                <a:lnTo>
                  <a:pt x="102" y="100"/>
                </a:lnTo>
                <a:lnTo>
                  <a:pt x="100" y="100"/>
                </a:lnTo>
                <a:lnTo>
                  <a:pt x="99" y="100"/>
                </a:lnTo>
                <a:lnTo>
                  <a:pt x="98" y="100"/>
                </a:lnTo>
                <a:lnTo>
                  <a:pt x="98" y="101"/>
                </a:lnTo>
                <a:lnTo>
                  <a:pt x="96" y="101"/>
                </a:lnTo>
                <a:lnTo>
                  <a:pt x="96" y="100"/>
                </a:lnTo>
                <a:lnTo>
                  <a:pt x="95" y="98"/>
                </a:lnTo>
                <a:lnTo>
                  <a:pt x="96" y="98"/>
                </a:lnTo>
                <a:lnTo>
                  <a:pt x="98" y="97"/>
                </a:lnTo>
                <a:lnTo>
                  <a:pt x="96" y="97"/>
                </a:lnTo>
                <a:lnTo>
                  <a:pt x="96" y="95"/>
                </a:lnTo>
                <a:lnTo>
                  <a:pt x="96" y="94"/>
                </a:lnTo>
                <a:lnTo>
                  <a:pt x="96" y="93"/>
                </a:lnTo>
                <a:lnTo>
                  <a:pt x="96" y="91"/>
                </a:lnTo>
                <a:lnTo>
                  <a:pt x="96" y="90"/>
                </a:lnTo>
                <a:lnTo>
                  <a:pt x="95" y="90"/>
                </a:lnTo>
                <a:lnTo>
                  <a:pt x="95" y="88"/>
                </a:lnTo>
                <a:lnTo>
                  <a:pt x="95" y="87"/>
                </a:lnTo>
                <a:lnTo>
                  <a:pt x="95" y="85"/>
                </a:lnTo>
                <a:lnTo>
                  <a:pt x="93" y="85"/>
                </a:lnTo>
                <a:lnTo>
                  <a:pt x="93" y="84"/>
                </a:lnTo>
                <a:lnTo>
                  <a:pt x="93" y="83"/>
                </a:lnTo>
                <a:lnTo>
                  <a:pt x="92" y="83"/>
                </a:lnTo>
                <a:lnTo>
                  <a:pt x="93" y="83"/>
                </a:lnTo>
                <a:lnTo>
                  <a:pt x="93" y="81"/>
                </a:lnTo>
                <a:lnTo>
                  <a:pt x="93" y="80"/>
                </a:lnTo>
                <a:lnTo>
                  <a:pt x="93" y="78"/>
                </a:lnTo>
                <a:lnTo>
                  <a:pt x="93" y="77"/>
                </a:lnTo>
                <a:lnTo>
                  <a:pt x="93" y="75"/>
                </a:lnTo>
                <a:lnTo>
                  <a:pt x="92" y="75"/>
                </a:lnTo>
                <a:lnTo>
                  <a:pt x="92" y="74"/>
                </a:lnTo>
                <a:lnTo>
                  <a:pt x="92" y="73"/>
                </a:lnTo>
                <a:lnTo>
                  <a:pt x="93" y="71"/>
                </a:lnTo>
                <a:lnTo>
                  <a:pt x="92" y="71"/>
                </a:lnTo>
                <a:lnTo>
                  <a:pt x="93" y="70"/>
                </a:lnTo>
                <a:lnTo>
                  <a:pt x="93" y="68"/>
                </a:lnTo>
                <a:lnTo>
                  <a:pt x="93" y="67"/>
                </a:lnTo>
                <a:lnTo>
                  <a:pt x="92" y="67"/>
                </a:lnTo>
                <a:lnTo>
                  <a:pt x="93" y="65"/>
                </a:lnTo>
                <a:lnTo>
                  <a:pt x="93" y="64"/>
                </a:lnTo>
                <a:lnTo>
                  <a:pt x="92" y="64"/>
                </a:lnTo>
                <a:lnTo>
                  <a:pt x="90" y="64"/>
                </a:lnTo>
                <a:lnTo>
                  <a:pt x="90" y="65"/>
                </a:lnTo>
                <a:lnTo>
                  <a:pt x="89" y="65"/>
                </a:lnTo>
                <a:lnTo>
                  <a:pt x="88" y="65"/>
                </a:lnTo>
                <a:lnTo>
                  <a:pt x="86" y="65"/>
                </a:lnTo>
                <a:lnTo>
                  <a:pt x="85" y="65"/>
                </a:lnTo>
                <a:lnTo>
                  <a:pt x="85" y="67"/>
                </a:lnTo>
                <a:lnTo>
                  <a:pt x="83" y="67"/>
                </a:lnTo>
                <a:lnTo>
                  <a:pt x="83" y="65"/>
                </a:lnTo>
                <a:lnTo>
                  <a:pt x="82" y="64"/>
                </a:lnTo>
                <a:lnTo>
                  <a:pt x="82" y="63"/>
                </a:lnTo>
                <a:lnTo>
                  <a:pt x="80" y="63"/>
                </a:lnTo>
                <a:lnTo>
                  <a:pt x="79" y="61"/>
                </a:lnTo>
                <a:lnTo>
                  <a:pt x="78" y="61"/>
                </a:lnTo>
                <a:lnTo>
                  <a:pt x="78" y="60"/>
                </a:lnTo>
                <a:lnTo>
                  <a:pt x="76" y="58"/>
                </a:lnTo>
                <a:lnTo>
                  <a:pt x="76" y="57"/>
                </a:lnTo>
                <a:lnTo>
                  <a:pt x="76" y="55"/>
                </a:lnTo>
                <a:lnTo>
                  <a:pt x="75" y="55"/>
                </a:lnTo>
                <a:lnTo>
                  <a:pt x="73" y="55"/>
                </a:lnTo>
                <a:lnTo>
                  <a:pt x="73" y="54"/>
                </a:lnTo>
                <a:lnTo>
                  <a:pt x="72" y="54"/>
                </a:lnTo>
                <a:lnTo>
                  <a:pt x="72" y="53"/>
                </a:lnTo>
                <a:lnTo>
                  <a:pt x="72" y="51"/>
                </a:lnTo>
                <a:lnTo>
                  <a:pt x="70" y="50"/>
                </a:lnTo>
                <a:lnTo>
                  <a:pt x="70" y="48"/>
                </a:lnTo>
                <a:lnTo>
                  <a:pt x="69" y="48"/>
                </a:lnTo>
                <a:lnTo>
                  <a:pt x="68" y="48"/>
                </a:lnTo>
                <a:lnTo>
                  <a:pt x="68" y="47"/>
                </a:lnTo>
                <a:lnTo>
                  <a:pt x="66" y="47"/>
                </a:lnTo>
                <a:lnTo>
                  <a:pt x="66" y="45"/>
                </a:lnTo>
                <a:lnTo>
                  <a:pt x="65" y="44"/>
                </a:lnTo>
                <a:lnTo>
                  <a:pt x="65" y="43"/>
                </a:lnTo>
                <a:lnTo>
                  <a:pt x="65" y="41"/>
                </a:lnTo>
                <a:lnTo>
                  <a:pt x="65" y="40"/>
                </a:lnTo>
                <a:lnTo>
                  <a:pt x="65" y="38"/>
                </a:lnTo>
                <a:lnTo>
                  <a:pt x="65" y="37"/>
                </a:lnTo>
                <a:lnTo>
                  <a:pt x="63" y="37"/>
                </a:lnTo>
                <a:lnTo>
                  <a:pt x="63" y="35"/>
                </a:lnTo>
                <a:lnTo>
                  <a:pt x="63" y="34"/>
                </a:lnTo>
                <a:lnTo>
                  <a:pt x="63" y="33"/>
                </a:lnTo>
                <a:lnTo>
                  <a:pt x="63" y="31"/>
                </a:lnTo>
                <a:lnTo>
                  <a:pt x="63" y="30"/>
                </a:lnTo>
                <a:lnTo>
                  <a:pt x="63" y="28"/>
                </a:lnTo>
                <a:lnTo>
                  <a:pt x="62" y="27"/>
                </a:lnTo>
                <a:lnTo>
                  <a:pt x="62" y="25"/>
                </a:lnTo>
                <a:lnTo>
                  <a:pt x="60" y="25"/>
                </a:lnTo>
                <a:lnTo>
                  <a:pt x="60" y="24"/>
                </a:lnTo>
                <a:lnTo>
                  <a:pt x="59" y="23"/>
                </a:lnTo>
                <a:lnTo>
                  <a:pt x="58" y="21"/>
                </a:lnTo>
                <a:lnTo>
                  <a:pt x="56" y="21"/>
                </a:lnTo>
                <a:lnTo>
                  <a:pt x="56" y="20"/>
                </a:lnTo>
                <a:lnTo>
                  <a:pt x="55" y="20"/>
                </a:lnTo>
                <a:lnTo>
                  <a:pt x="55" y="18"/>
                </a:lnTo>
                <a:lnTo>
                  <a:pt x="53" y="17"/>
                </a:lnTo>
                <a:lnTo>
                  <a:pt x="53" y="15"/>
                </a:lnTo>
                <a:lnTo>
                  <a:pt x="52" y="15"/>
                </a:lnTo>
                <a:lnTo>
                  <a:pt x="50" y="15"/>
                </a:lnTo>
                <a:lnTo>
                  <a:pt x="49" y="15"/>
                </a:lnTo>
                <a:lnTo>
                  <a:pt x="48" y="15"/>
                </a:lnTo>
                <a:lnTo>
                  <a:pt x="46" y="15"/>
                </a:lnTo>
                <a:lnTo>
                  <a:pt x="45" y="14"/>
                </a:lnTo>
                <a:lnTo>
                  <a:pt x="42" y="14"/>
                </a:lnTo>
                <a:lnTo>
                  <a:pt x="40" y="14"/>
                </a:lnTo>
                <a:lnTo>
                  <a:pt x="39" y="13"/>
                </a:lnTo>
                <a:lnTo>
                  <a:pt x="38" y="13"/>
                </a:lnTo>
                <a:lnTo>
                  <a:pt x="38" y="14"/>
                </a:lnTo>
                <a:lnTo>
                  <a:pt x="36" y="15"/>
                </a:lnTo>
                <a:lnTo>
                  <a:pt x="35" y="15"/>
                </a:lnTo>
                <a:lnTo>
                  <a:pt x="35" y="17"/>
                </a:lnTo>
                <a:lnTo>
                  <a:pt x="33" y="15"/>
                </a:lnTo>
                <a:lnTo>
                  <a:pt x="32" y="17"/>
                </a:lnTo>
                <a:lnTo>
                  <a:pt x="30" y="18"/>
                </a:lnTo>
                <a:lnTo>
                  <a:pt x="27" y="21"/>
                </a:lnTo>
                <a:lnTo>
                  <a:pt x="26" y="23"/>
                </a:lnTo>
                <a:lnTo>
                  <a:pt x="25" y="23"/>
                </a:lnTo>
                <a:lnTo>
                  <a:pt x="23" y="24"/>
                </a:lnTo>
                <a:lnTo>
                  <a:pt x="22" y="24"/>
                </a:lnTo>
                <a:lnTo>
                  <a:pt x="20" y="24"/>
                </a:lnTo>
                <a:lnTo>
                  <a:pt x="20" y="25"/>
                </a:lnTo>
                <a:lnTo>
                  <a:pt x="19" y="24"/>
                </a:lnTo>
                <a:lnTo>
                  <a:pt x="17" y="24"/>
                </a:lnTo>
                <a:lnTo>
                  <a:pt x="16" y="24"/>
                </a:lnTo>
                <a:lnTo>
                  <a:pt x="16" y="23"/>
                </a:lnTo>
                <a:lnTo>
                  <a:pt x="15" y="21"/>
                </a:lnTo>
                <a:lnTo>
                  <a:pt x="13" y="20"/>
                </a:lnTo>
                <a:lnTo>
                  <a:pt x="12" y="20"/>
                </a:lnTo>
                <a:lnTo>
                  <a:pt x="10" y="20"/>
                </a:lnTo>
                <a:lnTo>
                  <a:pt x="9" y="20"/>
                </a:lnTo>
                <a:lnTo>
                  <a:pt x="7" y="20"/>
                </a:lnTo>
                <a:lnTo>
                  <a:pt x="6" y="20"/>
                </a:lnTo>
                <a:lnTo>
                  <a:pt x="6" y="18"/>
                </a:lnTo>
                <a:lnTo>
                  <a:pt x="5" y="18"/>
                </a:lnTo>
                <a:lnTo>
                  <a:pt x="5" y="17"/>
                </a:lnTo>
                <a:lnTo>
                  <a:pt x="3" y="17"/>
                </a:lnTo>
                <a:lnTo>
                  <a:pt x="2" y="17"/>
                </a:lnTo>
                <a:lnTo>
                  <a:pt x="0" y="15"/>
                </a:lnTo>
                <a:lnTo>
                  <a:pt x="0" y="14"/>
                </a:lnTo>
                <a:lnTo>
                  <a:pt x="2" y="13"/>
                </a:lnTo>
                <a:lnTo>
                  <a:pt x="2" y="11"/>
                </a:lnTo>
                <a:lnTo>
                  <a:pt x="2" y="10"/>
                </a:lnTo>
                <a:lnTo>
                  <a:pt x="3" y="10"/>
                </a:lnTo>
                <a:lnTo>
                  <a:pt x="3" y="8"/>
                </a:lnTo>
                <a:lnTo>
                  <a:pt x="3" y="7"/>
                </a:lnTo>
                <a:lnTo>
                  <a:pt x="3" y="5"/>
                </a:lnTo>
                <a:lnTo>
                  <a:pt x="5" y="5"/>
                </a:lnTo>
                <a:lnTo>
                  <a:pt x="5" y="4"/>
                </a:lnTo>
                <a:lnTo>
                  <a:pt x="5" y="3"/>
                </a:lnTo>
                <a:lnTo>
                  <a:pt x="3" y="1"/>
                </a:lnTo>
                <a:lnTo>
                  <a:pt x="2" y="1"/>
                </a:lnTo>
                <a:lnTo>
                  <a:pt x="2" y="0"/>
                </a:lnTo>
                <a:lnTo>
                  <a:pt x="3" y="0"/>
                </a:lnTo>
              </a:path>
            </a:pathLst>
          </a:custGeom>
          <a:solidFill>
            <a:schemeClr val="bg1"/>
          </a:solidFill>
          <a:ln w="3175" cmpd="sng">
            <a:solidFill>
              <a:srgbClr val="808080"/>
            </a:solidFill>
            <a:prstDash val="solid"/>
            <a:round/>
            <a:headEnd/>
            <a:tailEnd/>
          </a:ln>
        </p:spPr>
        <p:txBody>
          <a:bodyPr/>
          <a:lstStyle/>
          <a:p>
            <a:endParaRPr lang="en-US"/>
          </a:p>
        </p:txBody>
      </p:sp>
      <p:sp>
        <p:nvSpPr>
          <p:cNvPr id="14763" name="Freeform 1027"/>
          <p:cNvSpPr>
            <a:spLocks/>
          </p:cNvSpPr>
          <p:nvPr/>
        </p:nvSpPr>
        <p:spPr bwMode="auto">
          <a:xfrm>
            <a:off x="3429000" y="3746500"/>
            <a:ext cx="735013" cy="628650"/>
          </a:xfrm>
          <a:custGeom>
            <a:avLst/>
            <a:gdLst>
              <a:gd name="T0" fmla="*/ 234 w 622"/>
              <a:gd name="T1" fmla="*/ 163 h 732"/>
              <a:gd name="T2" fmla="*/ 267 w 622"/>
              <a:gd name="T3" fmla="*/ 150 h 732"/>
              <a:gd name="T4" fmla="*/ 284 w 622"/>
              <a:gd name="T5" fmla="*/ 120 h 732"/>
              <a:gd name="T6" fmla="*/ 307 w 622"/>
              <a:gd name="T7" fmla="*/ 113 h 732"/>
              <a:gd name="T8" fmla="*/ 343 w 622"/>
              <a:gd name="T9" fmla="*/ 97 h 732"/>
              <a:gd name="T10" fmla="*/ 369 w 622"/>
              <a:gd name="T11" fmla="*/ 88 h 732"/>
              <a:gd name="T12" fmla="*/ 392 w 622"/>
              <a:gd name="T13" fmla="*/ 54 h 732"/>
              <a:gd name="T14" fmla="*/ 400 w 622"/>
              <a:gd name="T15" fmla="*/ 20 h 732"/>
              <a:gd name="T16" fmla="*/ 420 w 622"/>
              <a:gd name="T17" fmla="*/ 8 h 732"/>
              <a:gd name="T18" fmla="*/ 457 w 622"/>
              <a:gd name="T19" fmla="*/ 26 h 732"/>
              <a:gd name="T20" fmla="*/ 490 w 622"/>
              <a:gd name="T21" fmla="*/ 11 h 732"/>
              <a:gd name="T22" fmla="*/ 513 w 622"/>
              <a:gd name="T23" fmla="*/ 27 h 732"/>
              <a:gd name="T24" fmla="*/ 520 w 622"/>
              <a:gd name="T25" fmla="*/ 60 h 732"/>
              <a:gd name="T26" fmla="*/ 507 w 622"/>
              <a:gd name="T27" fmla="*/ 81 h 732"/>
              <a:gd name="T28" fmla="*/ 519 w 622"/>
              <a:gd name="T29" fmla="*/ 120 h 732"/>
              <a:gd name="T30" fmla="*/ 529 w 622"/>
              <a:gd name="T31" fmla="*/ 157 h 732"/>
              <a:gd name="T32" fmla="*/ 533 w 622"/>
              <a:gd name="T33" fmla="*/ 196 h 732"/>
              <a:gd name="T34" fmla="*/ 552 w 622"/>
              <a:gd name="T35" fmla="*/ 231 h 732"/>
              <a:gd name="T36" fmla="*/ 572 w 622"/>
              <a:gd name="T37" fmla="*/ 271 h 732"/>
              <a:gd name="T38" fmla="*/ 566 w 622"/>
              <a:gd name="T39" fmla="*/ 309 h 732"/>
              <a:gd name="T40" fmla="*/ 587 w 622"/>
              <a:gd name="T41" fmla="*/ 343 h 732"/>
              <a:gd name="T42" fmla="*/ 602 w 622"/>
              <a:gd name="T43" fmla="*/ 373 h 732"/>
              <a:gd name="T44" fmla="*/ 600 w 622"/>
              <a:gd name="T45" fmla="*/ 412 h 732"/>
              <a:gd name="T46" fmla="*/ 607 w 622"/>
              <a:gd name="T47" fmla="*/ 450 h 732"/>
              <a:gd name="T48" fmla="*/ 590 w 622"/>
              <a:gd name="T49" fmla="*/ 467 h 732"/>
              <a:gd name="T50" fmla="*/ 562 w 622"/>
              <a:gd name="T51" fmla="*/ 486 h 732"/>
              <a:gd name="T52" fmla="*/ 553 w 622"/>
              <a:gd name="T53" fmla="*/ 519 h 732"/>
              <a:gd name="T54" fmla="*/ 589 w 622"/>
              <a:gd name="T55" fmla="*/ 519 h 732"/>
              <a:gd name="T56" fmla="*/ 593 w 622"/>
              <a:gd name="T57" fmla="*/ 557 h 732"/>
              <a:gd name="T58" fmla="*/ 613 w 622"/>
              <a:gd name="T59" fmla="*/ 595 h 732"/>
              <a:gd name="T60" fmla="*/ 615 w 622"/>
              <a:gd name="T61" fmla="*/ 630 h 732"/>
              <a:gd name="T62" fmla="*/ 600 w 622"/>
              <a:gd name="T63" fmla="*/ 660 h 732"/>
              <a:gd name="T64" fmla="*/ 576 w 622"/>
              <a:gd name="T65" fmla="*/ 669 h 732"/>
              <a:gd name="T66" fmla="*/ 570 w 622"/>
              <a:gd name="T67" fmla="*/ 706 h 732"/>
              <a:gd name="T68" fmla="*/ 532 w 622"/>
              <a:gd name="T69" fmla="*/ 728 h 732"/>
              <a:gd name="T70" fmla="*/ 495 w 622"/>
              <a:gd name="T71" fmla="*/ 718 h 732"/>
              <a:gd name="T72" fmla="*/ 467 w 622"/>
              <a:gd name="T73" fmla="*/ 698 h 732"/>
              <a:gd name="T74" fmla="*/ 440 w 622"/>
              <a:gd name="T75" fmla="*/ 670 h 732"/>
              <a:gd name="T76" fmla="*/ 424 w 622"/>
              <a:gd name="T77" fmla="*/ 638 h 732"/>
              <a:gd name="T78" fmla="*/ 407 w 622"/>
              <a:gd name="T79" fmla="*/ 612 h 732"/>
              <a:gd name="T80" fmla="*/ 392 w 622"/>
              <a:gd name="T81" fmla="*/ 576 h 732"/>
              <a:gd name="T82" fmla="*/ 352 w 622"/>
              <a:gd name="T83" fmla="*/ 562 h 732"/>
              <a:gd name="T84" fmla="*/ 311 w 622"/>
              <a:gd name="T85" fmla="*/ 550 h 732"/>
              <a:gd name="T86" fmla="*/ 273 w 622"/>
              <a:gd name="T87" fmla="*/ 546 h 732"/>
              <a:gd name="T88" fmla="*/ 246 w 622"/>
              <a:gd name="T89" fmla="*/ 556 h 732"/>
              <a:gd name="T90" fmla="*/ 214 w 622"/>
              <a:gd name="T91" fmla="*/ 559 h 732"/>
              <a:gd name="T92" fmla="*/ 168 w 622"/>
              <a:gd name="T93" fmla="*/ 547 h 732"/>
              <a:gd name="T94" fmla="*/ 136 w 622"/>
              <a:gd name="T95" fmla="*/ 560 h 732"/>
              <a:gd name="T96" fmla="*/ 103 w 622"/>
              <a:gd name="T97" fmla="*/ 565 h 732"/>
              <a:gd name="T98" fmla="*/ 77 w 622"/>
              <a:gd name="T99" fmla="*/ 588 h 732"/>
              <a:gd name="T100" fmla="*/ 76 w 622"/>
              <a:gd name="T101" fmla="*/ 527 h 732"/>
              <a:gd name="T102" fmla="*/ 53 w 622"/>
              <a:gd name="T103" fmla="*/ 446 h 732"/>
              <a:gd name="T104" fmla="*/ 35 w 622"/>
              <a:gd name="T105" fmla="*/ 392 h 732"/>
              <a:gd name="T106" fmla="*/ 4 w 622"/>
              <a:gd name="T107" fmla="*/ 357 h 732"/>
              <a:gd name="T108" fmla="*/ 8 w 622"/>
              <a:gd name="T109" fmla="*/ 324 h 732"/>
              <a:gd name="T110" fmla="*/ 15 w 622"/>
              <a:gd name="T111" fmla="*/ 292 h 732"/>
              <a:gd name="T112" fmla="*/ 41 w 622"/>
              <a:gd name="T113" fmla="*/ 267 h 732"/>
              <a:gd name="T114" fmla="*/ 83 w 622"/>
              <a:gd name="T115" fmla="*/ 246 h 732"/>
              <a:gd name="T116" fmla="*/ 91 w 622"/>
              <a:gd name="T117" fmla="*/ 207 h 732"/>
              <a:gd name="T118" fmla="*/ 110 w 622"/>
              <a:gd name="T119" fmla="*/ 176 h 732"/>
              <a:gd name="T120" fmla="*/ 148 w 622"/>
              <a:gd name="T121" fmla="*/ 173 h 732"/>
              <a:gd name="T122" fmla="*/ 170 w 622"/>
              <a:gd name="T123" fmla="*/ 150 h 7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22"/>
              <a:gd name="T187" fmla="*/ 0 h 732"/>
              <a:gd name="T188" fmla="*/ 622 w 622"/>
              <a:gd name="T189" fmla="*/ 732 h 73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22" h="732">
                <a:moveTo>
                  <a:pt x="200" y="153"/>
                </a:moveTo>
                <a:lnTo>
                  <a:pt x="201" y="154"/>
                </a:lnTo>
                <a:lnTo>
                  <a:pt x="203" y="154"/>
                </a:lnTo>
                <a:lnTo>
                  <a:pt x="203" y="156"/>
                </a:lnTo>
                <a:lnTo>
                  <a:pt x="204" y="156"/>
                </a:lnTo>
                <a:lnTo>
                  <a:pt x="206" y="157"/>
                </a:lnTo>
                <a:lnTo>
                  <a:pt x="206" y="159"/>
                </a:lnTo>
                <a:lnTo>
                  <a:pt x="207" y="159"/>
                </a:lnTo>
                <a:lnTo>
                  <a:pt x="207" y="160"/>
                </a:lnTo>
                <a:lnTo>
                  <a:pt x="209" y="160"/>
                </a:lnTo>
                <a:lnTo>
                  <a:pt x="209" y="161"/>
                </a:lnTo>
                <a:lnTo>
                  <a:pt x="209" y="163"/>
                </a:lnTo>
                <a:lnTo>
                  <a:pt x="210" y="163"/>
                </a:lnTo>
                <a:lnTo>
                  <a:pt x="210" y="164"/>
                </a:lnTo>
                <a:lnTo>
                  <a:pt x="211" y="164"/>
                </a:lnTo>
                <a:lnTo>
                  <a:pt x="213" y="164"/>
                </a:lnTo>
                <a:lnTo>
                  <a:pt x="214" y="164"/>
                </a:lnTo>
                <a:lnTo>
                  <a:pt x="216" y="164"/>
                </a:lnTo>
                <a:lnTo>
                  <a:pt x="217" y="164"/>
                </a:lnTo>
                <a:lnTo>
                  <a:pt x="219" y="164"/>
                </a:lnTo>
                <a:lnTo>
                  <a:pt x="219" y="166"/>
                </a:lnTo>
                <a:lnTo>
                  <a:pt x="220" y="167"/>
                </a:lnTo>
                <a:lnTo>
                  <a:pt x="221" y="167"/>
                </a:lnTo>
                <a:lnTo>
                  <a:pt x="221" y="169"/>
                </a:lnTo>
                <a:lnTo>
                  <a:pt x="223" y="170"/>
                </a:lnTo>
                <a:lnTo>
                  <a:pt x="224" y="169"/>
                </a:lnTo>
                <a:lnTo>
                  <a:pt x="226" y="169"/>
                </a:lnTo>
                <a:lnTo>
                  <a:pt x="227" y="167"/>
                </a:lnTo>
                <a:lnTo>
                  <a:pt x="229" y="166"/>
                </a:lnTo>
                <a:lnTo>
                  <a:pt x="230" y="166"/>
                </a:lnTo>
                <a:lnTo>
                  <a:pt x="230" y="164"/>
                </a:lnTo>
                <a:lnTo>
                  <a:pt x="231" y="164"/>
                </a:lnTo>
                <a:lnTo>
                  <a:pt x="231" y="163"/>
                </a:lnTo>
                <a:lnTo>
                  <a:pt x="233" y="163"/>
                </a:lnTo>
                <a:lnTo>
                  <a:pt x="234" y="163"/>
                </a:lnTo>
                <a:lnTo>
                  <a:pt x="236" y="161"/>
                </a:lnTo>
                <a:lnTo>
                  <a:pt x="237" y="163"/>
                </a:lnTo>
                <a:lnTo>
                  <a:pt x="239" y="163"/>
                </a:lnTo>
                <a:lnTo>
                  <a:pt x="240" y="163"/>
                </a:lnTo>
                <a:lnTo>
                  <a:pt x="241" y="163"/>
                </a:lnTo>
                <a:lnTo>
                  <a:pt x="243" y="164"/>
                </a:lnTo>
                <a:lnTo>
                  <a:pt x="244" y="164"/>
                </a:lnTo>
                <a:lnTo>
                  <a:pt x="246" y="164"/>
                </a:lnTo>
                <a:lnTo>
                  <a:pt x="247" y="164"/>
                </a:lnTo>
                <a:lnTo>
                  <a:pt x="247" y="163"/>
                </a:lnTo>
                <a:lnTo>
                  <a:pt x="247" y="161"/>
                </a:lnTo>
                <a:lnTo>
                  <a:pt x="247" y="160"/>
                </a:lnTo>
                <a:lnTo>
                  <a:pt x="249" y="160"/>
                </a:lnTo>
                <a:lnTo>
                  <a:pt x="250" y="159"/>
                </a:lnTo>
                <a:lnTo>
                  <a:pt x="250" y="157"/>
                </a:lnTo>
                <a:lnTo>
                  <a:pt x="251" y="157"/>
                </a:lnTo>
                <a:lnTo>
                  <a:pt x="251" y="156"/>
                </a:lnTo>
                <a:lnTo>
                  <a:pt x="253" y="156"/>
                </a:lnTo>
                <a:lnTo>
                  <a:pt x="253" y="154"/>
                </a:lnTo>
                <a:lnTo>
                  <a:pt x="253" y="153"/>
                </a:lnTo>
                <a:lnTo>
                  <a:pt x="254" y="153"/>
                </a:lnTo>
                <a:lnTo>
                  <a:pt x="254" y="151"/>
                </a:lnTo>
                <a:lnTo>
                  <a:pt x="256" y="151"/>
                </a:lnTo>
                <a:lnTo>
                  <a:pt x="256" y="150"/>
                </a:lnTo>
                <a:lnTo>
                  <a:pt x="256" y="149"/>
                </a:lnTo>
                <a:lnTo>
                  <a:pt x="257" y="149"/>
                </a:lnTo>
                <a:lnTo>
                  <a:pt x="259" y="149"/>
                </a:lnTo>
                <a:lnTo>
                  <a:pt x="260" y="149"/>
                </a:lnTo>
                <a:lnTo>
                  <a:pt x="260" y="150"/>
                </a:lnTo>
                <a:lnTo>
                  <a:pt x="261" y="150"/>
                </a:lnTo>
                <a:lnTo>
                  <a:pt x="263" y="151"/>
                </a:lnTo>
                <a:lnTo>
                  <a:pt x="264" y="153"/>
                </a:lnTo>
                <a:lnTo>
                  <a:pt x="266" y="153"/>
                </a:lnTo>
                <a:lnTo>
                  <a:pt x="266" y="151"/>
                </a:lnTo>
                <a:lnTo>
                  <a:pt x="267" y="150"/>
                </a:lnTo>
                <a:lnTo>
                  <a:pt x="269" y="149"/>
                </a:lnTo>
                <a:lnTo>
                  <a:pt x="269" y="147"/>
                </a:lnTo>
                <a:lnTo>
                  <a:pt x="269" y="146"/>
                </a:lnTo>
                <a:lnTo>
                  <a:pt x="270" y="146"/>
                </a:lnTo>
                <a:lnTo>
                  <a:pt x="270" y="144"/>
                </a:lnTo>
                <a:lnTo>
                  <a:pt x="269" y="144"/>
                </a:lnTo>
                <a:lnTo>
                  <a:pt x="270" y="144"/>
                </a:lnTo>
                <a:lnTo>
                  <a:pt x="270" y="143"/>
                </a:lnTo>
                <a:lnTo>
                  <a:pt x="270" y="141"/>
                </a:lnTo>
                <a:lnTo>
                  <a:pt x="271" y="141"/>
                </a:lnTo>
                <a:lnTo>
                  <a:pt x="271" y="140"/>
                </a:lnTo>
                <a:lnTo>
                  <a:pt x="271" y="138"/>
                </a:lnTo>
                <a:lnTo>
                  <a:pt x="271" y="137"/>
                </a:lnTo>
                <a:lnTo>
                  <a:pt x="271" y="136"/>
                </a:lnTo>
                <a:lnTo>
                  <a:pt x="273" y="134"/>
                </a:lnTo>
                <a:lnTo>
                  <a:pt x="274" y="134"/>
                </a:lnTo>
                <a:lnTo>
                  <a:pt x="274" y="133"/>
                </a:lnTo>
                <a:lnTo>
                  <a:pt x="276" y="133"/>
                </a:lnTo>
                <a:lnTo>
                  <a:pt x="276" y="131"/>
                </a:lnTo>
                <a:lnTo>
                  <a:pt x="277" y="131"/>
                </a:lnTo>
                <a:lnTo>
                  <a:pt x="279" y="131"/>
                </a:lnTo>
                <a:lnTo>
                  <a:pt x="279" y="130"/>
                </a:lnTo>
                <a:lnTo>
                  <a:pt x="279" y="128"/>
                </a:lnTo>
                <a:lnTo>
                  <a:pt x="279" y="127"/>
                </a:lnTo>
                <a:lnTo>
                  <a:pt x="277" y="126"/>
                </a:lnTo>
                <a:lnTo>
                  <a:pt x="276" y="126"/>
                </a:lnTo>
                <a:lnTo>
                  <a:pt x="274" y="124"/>
                </a:lnTo>
                <a:lnTo>
                  <a:pt x="274" y="123"/>
                </a:lnTo>
                <a:lnTo>
                  <a:pt x="276" y="121"/>
                </a:lnTo>
                <a:lnTo>
                  <a:pt x="277" y="121"/>
                </a:lnTo>
                <a:lnTo>
                  <a:pt x="279" y="121"/>
                </a:lnTo>
                <a:lnTo>
                  <a:pt x="280" y="121"/>
                </a:lnTo>
                <a:lnTo>
                  <a:pt x="281" y="121"/>
                </a:lnTo>
                <a:lnTo>
                  <a:pt x="283" y="121"/>
                </a:lnTo>
                <a:lnTo>
                  <a:pt x="284" y="120"/>
                </a:lnTo>
                <a:lnTo>
                  <a:pt x="286" y="120"/>
                </a:lnTo>
                <a:lnTo>
                  <a:pt x="286" y="118"/>
                </a:lnTo>
                <a:lnTo>
                  <a:pt x="286" y="117"/>
                </a:lnTo>
                <a:lnTo>
                  <a:pt x="287" y="117"/>
                </a:lnTo>
                <a:lnTo>
                  <a:pt x="289" y="117"/>
                </a:lnTo>
                <a:lnTo>
                  <a:pt x="289" y="116"/>
                </a:lnTo>
                <a:lnTo>
                  <a:pt x="289" y="114"/>
                </a:lnTo>
                <a:lnTo>
                  <a:pt x="287" y="114"/>
                </a:lnTo>
                <a:lnTo>
                  <a:pt x="287" y="113"/>
                </a:lnTo>
                <a:lnTo>
                  <a:pt x="289" y="111"/>
                </a:lnTo>
                <a:lnTo>
                  <a:pt x="289" y="110"/>
                </a:lnTo>
                <a:lnTo>
                  <a:pt x="290" y="110"/>
                </a:lnTo>
                <a:lnTo>
                  <a:pt x="290" y="108"/>
                </a:lnTo>
                <a:lnTo>
                  <a:pt x="291" y="108"/>
                </a:lnTo>
                <a:lnTo>
                  <a:pt x="293" y="110"/>
                </a:lnTo>
                <a:lnTo>
                  <a:pt x="294" y="111"/>
                </a:lnTo>
                <a:lnTo>
                  <a:pt x="296" y="111"/>
                </a:lnTo>
                <a:lnTo>
                  <a:pt x="297" y="111"/>
                </a:lnTo>
                <a:lnTo>
                  <a:pt x="299" y="111"/>
                </a:lnTo>
                <a:lnTo>
                  <a:pt x="300" y="111"/>
                </a:lnTo>
                <a:lnTo>
                  <a:pt x="301" y="111"/>
                </a:lnTo>
                <a:lnTo>
                  <a:pt x="301" y="110"/>
                </a:lnTo>
                <a:lnTo>
                  <a:pt x="303" y="110"/>
                </a:lnTo>
                <a:lnTo>
                  <a:pt x="304" y="110"/>
                </a:lnTo>
                <a:lnTo>
                  <a:pt x="306" y="110"/>
                </a:lnTo>
                <a:lnTo>
                  <a:pt x="304" y="111"/>
                </a:lnTo>
                <a:lnTo>
                  <a:pt x="304" y="113"/>
                </a:lnTo>
                <a:lnTo>
                  <a:pt x="303" y="113"/>
                </a:lnTo>
                <a:lnTo>
                  <a:pt x="303" y="114"/>
                </a:lnTo>
                <a:lnTo>
                  <a:pt x="304" y="116"/>
                </a:lnTo>
                <a:lnTo>
                  <a:pt x="306" y="116"/>
                </a:lnTo>
                <a:lnTo>
                  <a:pt x="307" y="116"/>
                </a:lnTo>
                <a:lnTo>
                  <a:pt x="307" y="114"/>
                </a:lnTo>
                <a:lnTo>
                  <a:pt x="306" y="114"/>
                </a:lnTo>
                <a:lnTo>
                  <a:pt x="307" y="113"/>
                </a:lnTo>
                <a:lnTo>
                  <a:pt x="309" y="113"/>
                </a:lnTo>
                <a:lnTo>
                  <a:pt x="309" y="111"/>
                </a:lnTo>
                <a:lnTo>
                  <a:pt x="310" y="110"/>
                </a:lnTo>
                <a:lnTo>
                  <a:pt x="310" y="108"/>
                </a:lnTo>
                <a:lnTo>
                  <a:pt x="311" y="108"/>
                </a:lnTo>
                <a:lnTo>
                  <a:pt x="313" y="107"/>
                </a:lnTo>
                <a:lnTo>
                  <a:pt x="314" y="107"/>
                </a:lnTo>
                <a:lnTo>
                  <a:pt x="316" y="107"/>
                </a:lnTo>
                <a:lnTo>
                  <a:pt x="317" y="107"/>
                </a:lnTo>
                <a:lnTo>
                  <a:pt x="319" y="107"/>
                </a:lnTo>
                <a:lnTo>
                  <a:pt x="320" y="106"/>
                </a:lnTo>
                <a:lnTo>
                  <a:pt x="320" y="107"/>
                </a:lnTo>
                <a:lnTo>
                  <a:pt x="321" y="106"/>
                </a:lnTo>
                <a:lnTo>
                  <a:pt x="323" y="106"/>
                </a:lnTo>
                <a:lnTo>
                  <a:pt x="324" y="106"/>
                </a:lnTo>
                <a:lnTo>
                  <a:pt x="324" y="104"/>
                </a:lnTo>
                <a:lnTo>
                  <a:pt x="326" y="104"/>
                </a:lnTo>
                <a:lnTo>
                  <a:pt x="327" y="104"/>
                </a:lnTo>
                <a:lnTo>
                  <a:pt x="327" y="103"/>
                </a:lnTo>
                <a:lnTo>
                  <a:pt x="329" y="103"/>
                </a:lnTo>
                <a:lnTo>
                  <a:pt x="330" y="103"/>
                </a:lnTo>
                <a:lnTo>
                  <a:pt x="330" y="101"/>
                </a:lnTo>
                <a:lnTo>
                  <a:pt x="330" y="100"/>
                </a:lnTo>
                <a:lnTo>
                  <a:pt x="331" y="98"/>
                </a:lnTo>
                <a:lnTo>
                  <a:pt x="333" y="98"/>
                </a:lnTo>
                <a:lnTo>
                  <a:pt x="334" y="98"/>
                </a:lnTo>
                <a:lnTo>
                  <a:pt x="334" y="97"/>
                </a:lnTo>
                <a:lnTo>
                  <a:pt x="336" y="97"/>
                </a:lnTo>
                <a:lnTo>
                  <a:pt x="336" y="96"/>
                </a:lnTo>
                <a:lnTo>
                  <a:pt x="337" y="96"/>
                </a:lnTo>
                <a:lnTo>
                  <a:pt x="339" y="96"/>
                </a:lnTo>
                <a:lnTo>
                  <a:pt x="340" y="96"/>
                </a:lnTo>
                <a:lnTo>
                  <a:pt x="341" y="96"/>
                </a:lnTo>
                <a:lnTo>
                  <a:pt x="341" y="97"/>
                </a:lnTo>
                <a:lnTo>
                  <a:pt x="343" y="97"/>
                </a:lnTo>
                <a:lnTo>
                  <a:pt x="343" y="96"/>
                </a:lnTo>
                <a:lnTo>
                  <a:pt x="344" y="96"/>
                </a:lnTo>
                <a:lnTo>
                  <a:pt x="346" y="94"/>
                </a:lnTo>
                <a:lnTo>
                  <a:pt x="346" y="93"/>
                </a:lnTo>
                <a:lnTo>
                  <a:pt x="347" y="93"/>
                </a:lnTo>
                <a:lnTo>
                  <a:pt x="347" y="94"/>
                </a:lnTo>
                <a:lnTo>
                  <a:pt x="349" y="94"/>
                </a:lnTo>
                <a:lnTo>
                  <a:pt x="349" y="96"/>
                </a:lnTo>
                <a:lnTo>
                  <a:pt x="350" y="96"/>
                </a:lnTo>
                <a:lnTo>
                  <a:pt x="350" y="97"/>
                </a:lnTo>
                <a:lnTo>
                  <a:pt x="352" y="97"/>
                </a:lnTo>
                <a:lnTo>
                  <a:pt x="353" y="97"/>
                </a:lnTo>
                <a:lnTo>
                  <a:pt x="353" y="96"/>
                </a:lnTo>
                <a:lnTo>
                  <a:pt x="354" y="97"/>
                </a:lnTo>
                <a:lnTo>
                  <a:pt x="356" y="97"/>
                </a:lnTo>
                <a:lnTo>
                  <a:pt x="356" y="98"/>
                </a:lnTo>
                <a:lnTo>
                  <a:pt x="357" y="98"/>
                </a:lnTo>
                <a:lnTo>
                  <a:pt x="357" y="97"/>
                </a:lnTo>
                <a:lnTo>
                  <a:pt x="359" y="97"/>
                </a:lnTo>
                <a:lnTo>
                  <a:pt x="360" y="97"/>
                </a:lnTo>
                <a:lnTo>
                  <a:pt x="360" y="98"/>
                </a:lnTo>
                <a:lnTo>
                  <a:pt x="362" y="98"/>
                </a:lnTo>
                <a:lnTo>
                  <a:pt x="363" y="97"/>
                </a:lnTo>
                <a:lnTo>
                  <a:pt x="364" y="97"/>
                </a:lnTo>
                <a:lnTo>
                  <a:pt x="366" y="97"/>
                </a:lnTo>
                <a:lnTo>
                  <a:pt x="367" y="97"/>
                </a:lnTo>
                <a:lnTo>
                  <a:pt x="369" y="96"/>
                </a:lnTo>
                <a:lnTo>
                  <a:pt x="370" y="96"/>
                </a:lnTo>
                <a:lnTo>
                  <a:pt x="370" y="94"/>
                </a:lnTo>
                <a:lnTo>
                  <a:pt x="370" y="93"/>
                </a:lnTo>
                <a:lnTo>
                  <a:pt x="369" y="93"/>
                </a:lnTo>
                <a:lnTo>
                  <a:pt x="369" y="91"/>
                </a:lnTo>
                <a:lnTo>
                  <a:pt x="367" y="90"/>
                </a:lnTo>
                <a:lnTo>
                  <a:pt x="367" y="88"/>
                </a:lnTo>
                <a:lnTo>
                  <a:pt x="369" y="88"/>
                </a:lnTo>
                <a:lnTo>
                  <a:pt x="369" y="87"/>
                </a:lnTo>
                <a:lnTo>
                  <a:pt x="369" y="86"/>
                </a:lnTo>
                <a:lnTo>
                  <a:pt x="370" y="86"/>
                </a:lnTo>
                <a:lnTo>
                  <a:pt x="370" y="84"/>
                </a:lnTo>
                <a:lnTo>
                  <a:pt x="372" y="84"/>
                </a:lnTo>
                <a:lnTo>
                  <a:pt x="372" y="83"/>
                </a:lnTo>
                <a:lnTo>
                  <a:pt x="373" y="83"/>
                </a:lnTo>
                <a:lnTo>
                  <a:pt x="374" y="83"/>
                </a:lnTo>
                <a:lnTo>
                  <a:pt x="374" y="81"/>
                </a:lnTo>
                <a:lnTo>
                  <a:pt x="376" y="80"/>
                </a:lnTo>
                <a:lnTo>
                  <a:pt x="376" y="78"/>
                </a:lnTo>
                <a:lnTo>
                  <a:pt x="377" y="77"/>
                </a:lnTo>
                <a:lnTo>
                  <a:pt x="379" y="77"/>
                </a:lnTo>
                <a:lnTo>
                  <a:pt x="379" y="76"/>
                </a:lnTo>
                <a:lnTo>
                  <a:pt x="379" y="74"/>
                </a:lnTo>
                <a:lnTo>
                  <a:pt x="380" y="74"/>
                </a:lnTo>
                <a:lnTo>
                  <a:pt x="382" y="73"/>
                </a:lnTo>
                <a:lnTo>
                  <a:pt x="382" y="71"/>
                </a:lnTo>
                <a:lnTo>
                  <a:pt x="382" y="70"/>
                </a:lnTo>
                <a:lnTo>
                  <a:pt x="382" y="68"/>
                </a:lnTo>
                <a:lnTo>
                  <a:pt x="382" y="67"/>
                </a:lnTo>
                <a:lnTo>
                  <a:pt x="383" y="67"/>
                </a:lnTo>
                <a:lnTo>
                  <a:pt x="383" y="66"/>
                </a:lnTo>
                <a:lnTo>
                  <a:pt x="384" y="66"/>
                </a:lnTo>
                <a:lnTo>
                  <a:pt x="384" y="64"/>
                </a:lnTo>
                <a:lnTo>
                  <a:pt x="386" y="64"/>
                </a:lnTo>
                <a:lnTo>
                  <a:pt x="386" y="63"/>
                </a:lnTo>
                <a:lnTo>
                  <a:pt x="386" y="61"/>
                </a:lnTo>
                <a:lnTo>
                  <a:pt x="386" y="60"/>
                </a:lnTo>
                <a:lnTo>
                  <a:pt x="387" y="60"/>
                </a:lnTo>
                <a:lnTo>
                  <a:pt x="387" y="58"/>
                </a:lnTo>
                <a:lnTo>
                  <a:pt x="389" y="58"/>
                </a:lnTo>
                <a:lnTo>
                  <a:pt x="389" y="57"/>
                </a:lnTo>
                <a:lnTo>
                  <a:pt x="390" y="56"/>
                </a:lnTo>
                <a:lnTo>
                  <a:pt x="392" y="54"/>
                </a:lnTo>
                <a:lnTo>
                  <a:pt x="392" y="53"/>
                </a:lnTo>
                <a:lnTo>
                  <a:pt x="392" y="51"/>
                </a:lnTo>
                <a:lnTo>
                  <a:pt x="393" y="50"/>
                </a:lnTo>
                <a:lnTo>
                  <a:pt x="394" y="50"/>
                </a:lnTo>
                <a:lnTo>
                  <a:pt x="396" y="50"/>
                </a:lnTo>
                <a:lnTo>
                  <a:pt x="397" y="50"/>
                </a:lnTo>
                <a:lnTo>
                  <a:pt x="399" y="50"/>
                </a:lnTo>
                <a:lnTo>
                  <a:pt x="399" y="48"/>
                </a:lnTo>
                <a:lnTo>
                  <a:pt x="400" y="48"/>
                </a:lnTo>
                <a:lnTo>
                  <a:pt x="400" y="47"/>
                </a:lnTo>
                <a:lnTo>
                  <a:pt x="400" y="46"/>
                </a:lnTo>
                <a:lnTo>
                  <a:pt x="402" y="46"/>
                </a:lnTo>
                <a:lnTo>
                  <a:pt x="402" y="44"/>
                </a:lnTo>
                <a:lnTo>
                  <a:pt x="403" y="43"/>
                </a:lnTo>
                <a:lnTo>
                  <a:pt x="404" y="43"/>
                </a:lnTo>
                <a:lnTo>
                  <a:pt x="404" y="41"/>
                </a:lnTo>
                <a:lnTo>
                  <a:pt x="406" y="41"/>
                </a:lnTo>
                <a:lnTo>
                  <a:pt x="407" y="40"/>
                </a:lnTo>
                <a:lnTo>
                  <a:pt x="407" y="38"/>
                </a:lnTo>
                <a:lnTo>
                  <a:pt x="407" y="37"/>
                </a:lnTo>
                <a:lnTo>
                  <a:pt x="409" y="37"/>
                </a:lnTo>
                <a:lnTo>
                  <a:pt x="409" y="36"/>
                </a:lnTo>
                <a:lnTo>
                  <a:pt x="407" y="34"/>
                </a:lnTo>
                <a:lnTo>
                  <a:pt x="406" y="34"/>
                </a:lnTo>
                <a:lnTo>
                  <a:pt x="404" y="33"/>
                </a:lnTo>
                <a:lnTo>
                  <a:pt x="404" y="31"/>
                </a:lnTo>
                <a:lnTo>
                  <a:pt x="403" y="31"/>
                </a:lnTo>
                <a:lnTo>
                  <a:pt x="403" y="30"/>
                </a:lnTo>
                <a:lnTo>
                  <a:pt x="403" y="28"/>
                </a:lnTo>
                <a:lnTo>
                  <a:pt x="404" y="27"/>
                </a:lnTo>
                <a:lnTo>
                  <a:pt x="404" y="26"/>
                </a:lnTo>
                <a:lnTo>
                  <a:pt x="403" y="24"/>
                </a:lnTo>
                <a:lnTo>
                  <a:pt x="403" y="23"/>
                </a:lnTo>
                <a:lnTo>
                  <a:pt x="402" y="21"/>
                </a:lnTo>
                <a:lnTo>
                  <a:pt x="400" y="20"/>
                </a:lnTo>
                <a:lnTo>
                  <a:pt x="399" y="20"/>
                </a:lnTo>
                <a:lnTo>
                  <a:pt x="399" y="18"/>
                </a:lnTo>
                <a:lnTo>
                  <a:pt x="397" y="18"/>
                </a:lnTo>
                <a:lnTo>
                  <a:pt x="397" y="17"/>
                </a:lnTo>
                <a:lnTo>
                  <a:pt x="397" y="16"/>
                </a:lnTo>
                <a:lnTo>
                  <a:pt x="396" y="14"/>
                </a:lnTo>
                <a:lnTo>
                  <a:pt x="396" y="13"/>
                </a:lnTo>
                <a:lnTo>
                  <a:pt x="396" y="11"/>
                </a:lnTo>
                <a:lnTo>
                  <a:pt x="397" y="11"/>
                </a:lnTo>
                <a:lnTo>
                  <a:pt x="397" y="10"/>
                </a:lnTo>
                <a:lnTo>
                  <a:pt x="399" y="8"/>
                </a:lnTo>
                <a:lnTo>
                  <a:pt x="400" y="8"/>
                </a:lnTo>
                <a:lnTo>
                  <a:pt x="402" y="7"/>
                </a:lnTo>
                <a:lnTo>
                  <a:pt x="402" y="6"/>
                </a:lnTo>
                <a:lnTo>
                  <a:pt x="402" y="4"/>
                </a:lnTo>
                <a:lnTo>
                  <a:pt x="403" y="3"/>
                </a:lnTo>
                <a:lnTo>
                  <a:pt x="403" y="1"/>
                </a:lnTo>
                <a:lnTo>
                  <a:pt x="404" y="1"/>
                </a:lnTo>
                <a:lnTo>
                  <a:pt x="404" y="0"/>
                </a:lnTo>
                <a:lnTo>
                  <a:pt x="406" y="0"/>
                </a:lnTo>
                <a:lnTo>
                  <a:pt x="407" y="0"/>
                </a:lnTo>
                <a:lnTo>
                  <a:pt x="409" y="0"/>
                </a:lnTo>
                <a:lnTo>
                  <a:pt x="410" y="0"/>
                </a:lnTo>
                <a:lnTo>
                  <a:pt x="412" y="1"/>
                </a:lnTo>
                <a:lnTo>
                  <a:pt x="412" y="0"/>
                </a:lnTo>
                <a:lnTo>
                  <a:pt x="413" y="0"/>
                </a:lnTo>
                <a:lnTo>
                  <a:pt x="414" y="0"/>
                </a:lnTo>
                <a:lnTo>
                  <a:pt x="414" y="1"/>
                </a:lnTo>
                <a:lnTo>
                  <a:pt x="416" y="1"/>
                </a:lnTo>
                <a:lnTo>
                  <a:pt x="416" y="3"/>
                </a:lnTo>
                <a:lnTo>
                  <a:pt x="417" y="3"/>
                </a:lnTo>
                <a:lnTo>
                  <a:pt x="417" y="4"/>
                </a:lnTo>
                <a:lnTo>
                  <a:pt x="419" y="6"/>
                </a:lnTo>
                <a:lnTo>
                  <a:pt x="420" y="7"/>
                </a:lnTo>
                <a:lnTo>
                  <a:pt x="420" y="8"/>
                </a:lnTo>
                <a:lnTo>
                  <a:pt x="420" y="10"/>
                </a:lnTo>
                <a:lnTo>
                  <a:pt x="422" y="10"/>
                </a:lnTo>
                <a:lnTo>
                  <a:pt x="422" y="11"/>
                </a:lnTo>
                <a:lnTo>
                  <a:pt x="422" y="13"/>
                </a:lnTo>
                <a:lnTo>
                  <a:pt x="422" y="14"/>
                </a:lnTo>
                <a:lnTo>
                  <a:pt x="423" y="14"/>
                </a:lnTo>
                <a:lnTo>
                  <a:pt x="423" y="16"/>
                </a:lnTo>
                <a:lnTo>
                  <a:pt x="424" y="16"/>
                </a:lnTo>
                <a:lnTo>
                  <a:pt x="426" y="16"/>
                </a:lnTo>
                <a:lnTo>
                  <a:pt x="426" y="17"/>
                </a:lnTo>
                <a:lnTo>
                  <a:pt x="427" y="17"/>
                </a:lnTo>
                <a:lnTo>
                  <a:pt x="429" y="18"/>
                </a:lnTo>
                <a:lnTo>
                  <a:pt x="430" y="20"/>
                </a:lnTo>
                <a:lnTo>
                  <a:pt x="432" y="20"/>
                </a:lnTo>
                <a:lnTo>
                  <a:pt x="432" y="21"/>
                </a:lnTo>
                <a:lnTo>
                  <a:pt x="433" y="21"/>
                </a:lnTo>
                <a:lnTo>
                  <a:pt x="434" y="21"/>
                </a:lnTo>
                <a:lnTo>
                  <a:pt x="436" y="21"/>
                </a:lnTo>
                <a:lnTo>
                  <a:pt x="437" y="21"/>
                </a:lnTo>
                <a:lnTo>
                  <a:pt x="439" y="21"/>
                </a:lnTo>
                <a:lnTo>
                  <a:pt x="439" y="23"/>
                </a:lnTo>
                <a:lnTo>
                  <a:pt x="440" y="23"/>
                </a:lnTo>
                <a:lnTo>
                  <a:pt x="442" y="23"/>
                </a:lnTo>
                <a:lnTo>
                  <a:pt x="443" y="23"/>
                </a:lnTo>
                <a:lnTo>
                  <a:pt x="444" y="23"/>
                </a:lnTo>
                <a:lnTo>
                  <a:pt x="444" y="24"/>
                </a:lnTo>
                <a:lnTo>
                  <a:pt x="446" y="24"/>
                </a:lnTo>
                <a:lnTo>
                  <a:pt x="447" y="24"/>
                </a:lnTo>
                <a:lnTo>
                  <a:pt x="449" y="26"/>
                </a:lnTo>
                <a:lnTo>
                  <a:pt x="450" y="26"/>
                </a:lnTo>
                <a:lnTo>
                  <a:pt x="452" y="26"/>
                </a:lnTo>
                <a:lnTo>
                  <a:pt x="453" y="26"/>
                </a:lnTo>
                <a:lnTo>
                  <a:pt x="454" y="26"/>
                </a:lnTo>
                <a:lnTo>
                  <a:pt x="456" y="26"/>
                </a:lnTo>
                <a:lnTo>
                  <a:pt x="457" y="26"/>
                </a:lnTo>
                <a:lnTo>
                  <a:pt x="459" y="26"/>
                </a:lnTo>
                <a:lnTo>
                  <a:pt x="460" y="26"/>
                </a:lnTo>
                <a:lnTo>
                  <a:pt x="462" y="26"/>
                </a:lnTo>
                <a:lnTo>
                  <a:pt x="463" y="24"/>
                </a:lnTo>
                <a:lnTo>
                  <a:pt x="464" y="23"/>
                </a:lnTo>
                <a:lnTo>
                  <a:pt x="466" y="23"/>
                </a:lnTo>
                <a:lnTo>
                  <a:pt x="467" y="23"/>
                </a:lnTo>
                <a:lnTo>
                  <a:pt x="467" y="21"/>
                </a:lnTo>
                <a:lnTo>
                  <a:pt x="469" y="21"/>
                </a:lnTo>
                <a:lnTo>
                  <a:pt x="470" y="21"/>
                </a:lnTo>
                <a:lnTo>
                  <a:pt x="472" y="21"/>
                </a:lnTo>
                <a:lnTo>
                  <a:pt x="472" y="20"/>
                </a:lnTo>
                <a:lnTo>
                  <a:pt x="472" y="18"/>
                </a:lnTo>
                <a:lnTo>
                  <a:pt x="473" y="18"/>
                </a:lnTo>
                <a:lnTo>
                  <a:pt x="473" y="17"/>
                </a:lnTo>
                <a:lnTo>
                  <a:pt x="473" y="16"/>
                </a:lnTo>
                <a:lnTo>
                  <a:pt x="473" y="14"/>
                </a:lnTo>
                <a:lnTo>
                  <a:pt x="473" y="13"/>
                </a:lnTo>
                <a:lnTo>
                  <a:pt x="473" y="11"/>
                </a:lnTo>
                <a:lnTo>
                  <a:pt x="474" y="10"/>
                </a:lnTo>
                <a:lnTo>
                  <a:pt x="476" y="8"/>
                </a:lnTo>
                <a:lnTo>
                  <a:pt x="477" y="7"/>
                </a:lnTo>
                <a:lnTo>
                  <a:pt x="479" y="7"/>
                </a:lnTo>
                <a:lnTo>
                  <a:pt x="479" y="6"/>
                </a:lnTo>
                <a:lnTo>
                  <a:pt x="480" y="6"/>
                </a:lnTo>
                <a:lnTo>
                  <a:pt x="480" y="7"/>
                </a:lnTo>
                <a:lnTo>
                  <a:pt x="482" y="7"/>
                </a:lnTo>
                <a:lnTo>
                  <a:pt x="483" y="7"/>
                </a:lnTo>
                <a:lnTo>
                  <a:pt x="484" y="7"/>
                </a:lnTo>
                <a:lnTo>
                  <a:pt x="484" y="8"/>
                </a:lnTo>
                <a:lnTo>
                  <a:pt x="486" y="8"/>
                </a:lnTo>
                <a:lnTo>
                  <a:pt x="487" y="8"/>
                </a:lnTo>
                <a:lnTo>
                  <a:pt x="487" y="10"/>
                </a:lnTo>
                <a:lnTo>
                  <a:pt x="489" y="10"/>
                </a:lnTo>
                <a:lnTo>
                  <a:pt x="490" y="11"/>
                </a:lnTo>
                <a:lnTo>
                  <a:pt x="492" y="11"/>
                </a:lnTo>
                <a:lnTo>
                  <a:pt x="490" y="13"/>
                </a:lnTo>
                <a:lnTo>
                  <a:pt x="492" y="14"/>
                </a:lnTo>
                <a:lnTo>
                  <a:pt x="493" y="14"/>
                </a:lnTo>
                <a:lnTo>
                  <a:pt x="495" y="14"/>
                </a:lnTo>
                <a:lnTo>
                  <a:pt x="496" y="16"/>
                </a:lnTo>
                <a:lnTo>
                  <a:pt x="497" y="16"/>
                </a:lnTo>
                <a:lnTo>
                  <a:pt x="499" y="17"/>
                </a:lnTo>
                <a:lnTo>
                  <a:pt x="500" y="17"/>
                </a:lnTo>
                <a:lnTo>
                  <a:pt x="500" y="18"/>
                </a:lnTo>
                <a:lnTo>
                  <a:pt x="500" y="20"/>
                </a:lnTo>
                <a:lnTo>
                  <a:pt x="502" y="21"/>
                </a:lnTo>
                <a:lnTo>
                  <a:pt x="502" y="23"/>
                </a:lnTo>
                <a:lnTo>
                  <a:pt x="500" y="24"/>
                </a:lnTo>
                <a:lnTo>
                  <a:pt x="502" y="24"/>
                </a:lnTo>
                <a:lnTo>
                  <a:pt x="500" y="24"/>
                </a:lnTo>
                <a:lnTo>
                  <a:pt x="500" y="26"/>
                </a:lnTo>
                <a:lnTo>
                  <a:pt x="502" y="26"/>
                </a:lnTo>
                <a:lnTo>
                  <a:pt x="502" y="27"/>
                </a:lnTo>
                <a:lnTo>
                  <a:pt x="503" y="27"/>
                </a:lnTo>
                <a:lnTo>
                  <a:pt x="503" y="28"/>
                </a:lnTo>
                <a:lnTo>
                  <a:pt x="505" y="28"/>
                </a:lnTo>
                <a:lnTo>
                  <a:pt x="505" y="30"/>
                </a:lnTo>
                <a:lnTo>
                  <a:pt x="505" y="31"/>
                </a:lnTo>
                <a:lnTo>
                  <a:pt x="506" y="31"/>
                </a:lnTo>
                <a:lnTo>
                  <a:pt x="507" y="31"/>
                </a:lnTo>
                <a:lnTo>
                  <a:pt x="509" y="31"/>
                </a:lnTo>
                <a:lnTo>
                  <a:pt x="509" y="33"/>
                </a:lnTo>
                <a:lnTo>
                  <a:pt x="509" y="31"/>
                </a:lnTo>
                <a:lnTo>
                  <a:pt x="510" y="31"/>
                </a:lnTo>
                <a:lnTo>
                  <a:pt x="510" y="30"/>
                </a:lnTo>
                <a:lnTo>
                  <a:pt x="510" y="28"/>
                </a:lnTo>
                <a:lnTo>
                  <a:pt x="512" y="27"/>
                </a:lnTo>
                <a:lnTo>
                  <a:pt x="512" y="28"/>
                </a:lnTo>
                <a:lnTo>
                  <a:pt x="513" y="27"/>
                </a:lnTo>
                <a:lnTo>
                  <a:pt x="515" y="27"/>
                </a:lnTo>
                <a:lnTo>
                  <a:pt x="516" y="27"/>
                </a:lnTo>
                <a:lnTo>
                  <a:pt x="516" y="28"/>
                </a:lnTo>
                <a:lnTo>
                  <a:pt x="515" y="30"/>
                </a:lnTo>
                <a:lnTo>
                  <a:pt x="516" y="30"/>
                </a:lnTo>
                <a:lnTo>
                  <a:pt x="516" y="31"/>
                </a:lnTo>
                <a:lnTo>
                  <a:pt x="516" y="33"/>
                </a:lnTo>
                <a:lnTo>
                  <a:pt x="517" y="34"/>
                </a:lnTo>
                <a:lnTo>
                  <a:pt x="519" y="36"/>
                </a:lnTo>
                <a:lnTo>
                  <a:pt x="517" y="36"/>
                </a:lnTo>
                <a:lnTo>
                  <a:pt x="517" y="37"/>
                </a:lnTo>
                <a:lnTo>
                  <a:pt x="516" y="37"/>
                </a:lnTo>
                <a:lnTo>
                  <a:pt x="516" y="38"/>
                </a:lnTo>
                <a:lnTo>
                  <a:pt x="516" y="40"/>
                </a:lnTo>
                <a:lnTo>
                  <a:pt x="517" y="41"/>
                </a:lnTo>
                <a:lnTo>
                  <a:pt x="517" y="43"/>
                </a:lnTo>
                <a:lnTo>
                  <a:pt x="519" y="43"/>
                </a:lnTo>
                <a:lnTo>
                  <a:pt x="519" y="44"/>
                </a:lnTo>
                <a:lnTo>
                  <a:pt x="519" y="46"/>
                </a:lnTo>
                <a:lnTo>
                  <a:pt x="517" y="47"/>
                </a:lnTo>
                <a:lnTo>
                  <a:pt x="516" y="48"/>
                </a:lnTo>
                <a:lnTo>
                  <a:pt x="517" y="48"/>
                </a:lnTo>
                <a:lnTo>
                  <a:pt x="517" y="50"/>
                </a:lnTo>
                <a:lnTo>
                  <a:pt x="519" y="50"/>
                </a:lnTo>
                <a:lnTo>
                  <a:pt x="519" y="51"/>
                </a:lnTo>
                <a:lnTo>
                  <a:pt x="520" y="53"/>
                </a:lnTo>
                <a:lnTo>
                  <a:pt x="520" y="54"/>
                </a:lnTo>
                <a:lnTo>
                  <a:pt x="519" y="54"/>
                </a:lnTo>
                <a:lnTo>
                  <a:pt x="519" y="56"/>
                </a:lnTo>
                <a:lnTo>
                  <a:pt x="520" y="56"/>
                </a:lnTo>
                <a:lnTo>
                  <a:pt x="520" y="57"/>
                </a:lnTo>
                <a:lnTo>
                  <a:pt x="522" y="57"/>
                </a:lnTo>
                <a:lnTo>
                  <a:pt x="522" y="58"/>
                </a:lnTo>
                <a:lnTo>
                  <a:pt x="522" y="60"/>
                </a:lnTo>
                <a:lnTo>
                  <a:pt x="520" y="60"/>
                </a:lnTo>
                <a:lnTo>
                  <a:pt x="520" y="61"/>
                </a:lnTo>
                <a:lnTo>
                  <a:pt x="520" y="63"/>
                </a:lnTo>
                <a:lnTo>
                  <a:pt x="520" y="64"/>
                </a:lnTo>
                <a:lnTo>
                  <a:pt x="520" y="66"/>
                </a:lnTo>
                <a:lnTo>
                  <a:pt x="520" y="67"/>
                </a:lnTo>
                <a:lnTo>
                  <a:pt x="520" y="68"/>
                </a:lnTo>
                <a:lnTo>
                  <a:pt x="519" y="68"/>
                </a:lnTo>
                <a:lnTo>
                  <a:pt x="519" y="70"/>
                </a:lnTo>
                <a:lnTo>
                  <a:pt x="517" y="70"/>
                </a:lnTo>
                <a:lnTo>
                  <a:pt x="517" y="71"/>
                </a:lnTo>
                <a:lnTo>
                  <a:pt x="516" y="70"/>
                </a:lnTo>
                <a:lnTo>
                  <a:pt x="515" y="70"/>
                </a:lnTo>
                <a:lnTo>
                  <a:pt x="513" y="70"/>
                </a:lnTo>
                <a:lnTo>
                  <a:pt x="512" y="70"/>
                </a:lnTo>
                <a:lnTo>
                  <a:pt x="512" y="68"/>
                </a:lnTo>
                <a:lnTo>
                  <a:pt x="510" y="68"/>
                </a:lnTo>
                <a:lnTo>
                  <a:pt x="510" y="67"/>
                </a:lnTo>
                <a:lnTo>
                  <a:pt x="510" y="66"/>
                </a:lnTo>
                <a:lnTo>
                  <a:pt x="509" y="66"/>
                </a:lnTo>
                <a:lnTo>
                  <a:pt x="509" y="67"/>
                </a:lnTo>
                <a:lnTo>
                  <a:pt x="507" y="67"/>
                </a:lnTo>
                <a:lnTo>
                  <a:pt x="506" y="67"/>
                </a:lnTo>
                <a:lnTo>
                  <a:pt x="506" y="66"/>
                </a:lnTo>
                <a:lnTo>
                  <a:pt x="506" y="67"/>
                </a:lnTo>
                <a:lnTo>
                  <a:pt x="506" y="70"/>
                </a:lnTo>
                <a:lnTo>
                  <a:pt x="506" y="71"/>
                </a:lnTo>
                <a:lnTo>
                  <a:pt x="507" y="71"/>
                </a:lnTo>
                <a:lnTo>
                  <a:pt x="507" y="73"/>
                </a:lnTo>
                <a:lnTo>
                  <a:pt x="509" y="74"/>
                </a:lnTo>
                <a:lnTo>
                  <a:pt x="509" y="76"/>
                </a:lnTo>
                <a:lnTo>
                  <a:pt x="507" y="76"/>
                </a:lnTo>
                <a:lnTo>
                  <a:pt x="507" y="77"/>
                </a:lnTo>
                <a:lnTo>
                  <a:pt x="507" y="78"/>
                </a:lnTo>
                <a:lnTo>
                  <a:pt x="507" y="80"/>
                </a:lnTo>
                <a:lnTo>
                  <a:pt x="507" y="81"/>
                </a:lnTo>
                <a:lnTo>
                  <a:pt x="509" y="81"/>
                </a:lnTo>
                <a:lnTo>
                  <a:pt x="510" y="83"/>
                </a:lnTo>
                <a:lnTo>
                  <a:pt x="510" y="84"/>
                </a:lnTo>
                <a:lnTo>
                  <a:pt x="510" y="86"/>
                </a:lnTo>
                <a:lnTo>
                  <a:pt x="509" y="86"/>
                </a:lnTo>
                <a:lnTo>
                  <a:pt x="509" y="87"/>
                </a:lnTo>
                <a:lnTo>
                  <a:pt x="510" y="87"/>
                </a:lnTo>
                <a:lnTo>
                  <a:pt x="512" y="88"/>
                </a:lnTo>
                <a:lnTo>
                  <a:pt x="512" y="90"/>
                </a:lnTo>
                <a:lnTo>
                  <a:pt x="513" y="91"/>
                </a:lnTo>
                <a:lnTo>
                  <a:pt x="513" y="93"/>
                </a:lnTo>
                <a:lnTo>
                  <a:pt x="513" y="94"/>
                </a:lnTo>
                <a:lnTo>
                  <a:pt x="515" y="96"/>
                </a:lnTo>
                <a:lnTo>
                  <a:pt x="515" y="97"/>
                </a:lnTo>
                <a:lnTo>
                  <a:pt x="515" y="98"/>
                </a:lnTo>
                <a:lnTo>
                  <a:pt x="515" y="100"/>
                </a:lnTo>
                <a:lnTo>
                  <a:pt x="516" y="101"/>
                </a:lnTo>
                <a:lnTo>
                  <a:pt x="517" y="103"/>
                </a:lnTo>
                <a:lnTo>
                  <a:pt x="517" y="104"/>
                </a:lnTo>
                <a:lnTo>
                  <a:pt x="517" y="106"/>
                </a:lnTo>
                <a:lnTo>
                  <a:pt x="517" y="107"/>
                </a:lnTo>
                <a:lnTo>
                  <a:pt x="516" y="107"/>
                </a:lnTo>
                <a:lnTo>
                  <a:pt x="516" y="108"/>
                </a:lnTo>
                <a:lnTo>
                  <a:pt x="515" y="110"/>
                </a:lnTo>
                <a:lnTo>
                  <a:pt x="515" y="111"/>
                </a:lnTo>
                <a:lnTo>
                  <a:pt x="513" y="111"/>
                </a:lnTo>
                <a:lnTo>
                  <a:pt x="513" y="113"/>
                </a:lnTo>
                <a:lnTo>
                  <a:pt x="515" y="113"/>
                </a:lnTo>
                <a:lnTo>
                  <a:pt x="515" y="114"/>
                </a:lnTo>
                <a:lnTo>
                  <a:pt x="516" y="114"/>
                </a:lnTo>
                <a:lnTo>
                  <a:pt x="517" y="116"/>
                </a:lnTo>
                <a:lnTo>
                  <a:pt x="519" y="116"/>
                </a:lnTo>
                <a:lnTo>
                  <a:pt x="519" y="117"/>
                </a:lnTo>
                <a:lnTo>
                  <a:pt x="519" y="118"/>
                </a:lnTo>
                <a:lnTo>
                  <a:pt x="519" y="120"/>
                </a:lnTo>
                <a:lnTo>
                  <a:pt x="520" y="121"/>
                </a:lnTo>
                <a:lnTo>
                  <a:pt x="520" y="123"/>
                </a:lnTo>
                <a:lnTo>
                  <a:pt x="520" y="124"/>
                </a:lnTo>
                <a:lnTo>
                  <a:pt x="520" y="126"/>
                </a:lnTo>
                <a:lnTo>
                  <a:pt x="522" y="126"/>
                </a:lnTo>
                <a:lnTo>
                  <a:pt x="523" y="127"/>
                </a:lnTo>
                <a:lnTo>
                  <a:pt x="523" y="128"/>
                </a:lnTo>
                <a:lnTo>
                  <a:pt x="523" y="130"/>
                </a:lnTo>
                <a:lnTo>
                  <a:pt x="523" y="131"/>
                </a:lnTo>
                <a:lnTo>
                  <a:pt x="522" y="131"/>
                </a:lnTo>
                <a:lnTo>
                  <a:pt x="522" y="133"/>
                </a:lnTo>
                <a:lnTo>
                  <a:pt x="522" y="134"/>
                </a:lnTo>
                <a:lnTo>
                  <a:pt x="523" y="134"/>
                </a:lnTo>
                <a:lnTo>
                  <a:pt x="523" y="136"/>
                </a:lnTo>
                <a:lnTo>
                  <a:pt x="523" y="137"/>
                </a:lnTo>
                <a:lnTo>
                  <a:pt x="523" y="138"/>
                </a:lnTo>
                <a:lnTo>
                  <a:pt x="525" y="140"/>
                </a:lnTo>
                <a:lnTo>
                  <a:pt x="526" y="140"/>
                </a:lnTo>
                <a:lnTo>
                  <a:pt x="526" y="141"/>
                </a:lnTo>
                <a:lnTo>
                  <a:pt x="527" y="141"/>
                </a:lnTo>
                <a:lnTo>
                  <a:pt x="527" y="143"/>
                </a:lnTo>
                <a:lnTo>
                  <a:pt x="527" y="144"/>
                </a:lnTo>
                <a:lnTo>
                  <a:pt x="527" y="146"/>
                </a:lnTo>
                <a:lnTo>
                  <a:pt x="529" y="146"/>
                </a:lnTo>
                <a:lnTo>
                  <a:pt x="530" y="146"/>
                </a:lnTo>
                <a:lnTo>
                  <a:pt x="530" y="147"/>
                </a:lnTo>
                <a:lnTo>
                  <a:pt x="529" y="147"/>
                </a:lnTo>
                <a:lnTo>
                  <a:pt x="529" y="149"/>
                </a:lnTo>
                <a:lnTo>
                  <a:pt x="527" y="150"/>
                </a:lnTo>
                <a:lnTo>
                  <a:pt x="527" y="151"/>
                </a:lnTo>
                <a:lnTo>
                  <a:pt x="527" y="153"/>
                </a:lnTo>
                <a:lnTo>
                  <a:pt x="527" y="154"/>
                </a:lnTo>
                <a:lnTo>
                  <a:pt x="527" y="156"/>
                </a:lnTo>
                <a:lnTo>
                  <a:pt x="527" y="157"/>
                </a:lnTo>
                <a:lnTo>
                  <a:pt x="529" y="157"/>
                </a:lnTo>
                <a:lnTo>
                  <a:pt x="529" y="159"/>
                </a:lnTo>
                <a:lnTo>
                  <a:pt x="530" y="159"/>
                </a:lnTo>
                <a:lnTo>
                  <a:pt x="532" y="160"/>
                </a:lnTo>
                <a:lnTo>
                  <a:pt x="532" y="161"/>
                </a:lnTo>
                <a:lnTo>
                  <a:pt x="532" y="163"/>
                </a:lnTo>
                <a:lnTo>
                  <a:pt x="533" y="163"/>
                </a:lnTo>
                <a:lnTo>
                  <a:pt x="533" y="164"/>
                </a:lnTo>
                <a:lnTo>
                  <a:pt x="533" y="166"/>
                </a:lnTo>
                <a:lnTo>
                  <a:pt x="532" y="166"/>
                </a:lnTo>
                <a:lnTo>
                  <a:pt x="532" y="167"/>
                </a:lnTo>
                <a:lnTo>
                  <a:pt x="532" y="169"/>
                </a:lnTo>
                <a:lnTo>
                  <a:pt x="533" y="169"/>
                </a:lnTo>
                <a:lnTo>
                  <a:pt x="533" y="170"/>
                </a:lnTo>
                <a:lnTo>
                  <a:pt x="533" y="171"/>
                </a:lnTo>
                <a:lnTo>
                  <a:pt x="535" y="171"/>
                </a:lnTo>
                <a:lnTo>
                  <a:pt x="536" y="171"/>
                </a:lnTo>
                <a:lnTo>
                  <a:pt x="536" y="173"/>
                </a:lnTo>
                <a:lnTo>
                  <a:pt x="536" y="174"/>
                </a:lnTo>
                <a:lnTo>
                  <a:pt x="536" y="176"/>
                </a:lnTo>
                <a:lnTo>
                  <a:pt x="536" y="177"/>
                </a:lnTo>
                <a:lnTo>
                  <a:pt x="536" y="179"/>
                </a:lnTo>
                <a:lnTo>
                  <a:pt x="536" y="180"/>
                </a:lnTo>
                <a:lnTo>
                  <a:pt x="537" y="181"/>
                </a:lnTo>
                <a:lnTo>
                  <a:pt x="539" y="183"/>
                </a:lnTo>
                <a:lnTo>
                  <a:pt x="539" y="184"/>
                </a:lnTo>
                <a:lnTo>
                  <a:pt x="539" y="186"/>
                </a:lnTo>
                <a:lnTo>
                  <a:pt x="539" y="187"/>
                </a:lnTo>
                <a:lnTo>
                  <a:pt x="537" y="189"/>
                </a:lnTo>
                <a:lnTo>
                  <a:pt x="536" y="190"/>
                </a:lnTo>
                <a:lnTo>
                  <a:pt x="536" y="191"/>
                </a:lnTo>
                <a:lnTo>
                  <a:pt x="537" y="193"/>
                </a:lnTo>
                <a:lnTo>
                  <a:pt x="536" y="193"/>
                </a:lnTo>
                <a:lnTo>
                  <a:pt x="536" y="194"/>
                </a:lnTo>
                <a:lnTo>
                  <a:pt x="535" y="194"/>
                </a:lnTo>
                <a:lnTo>
                  <a:pt x="533" y="196"/>
                </a:lnTo>
                <a:lnTo>
                  <a:pt x="533" y="197"/>
                </a:lnTo>
                <a:lnTo>
                  <a:pt x="532" y="197"/>
                </a:lnTo>
                <a:lnTo>
                  <a:pt x="532" y="199"/>
                </a:lnTo>
                <a:lnTo>
                  <a:pt x="533" y="199"/>
                </a:lnTo>
                <a:lnTo>
                  <a:pt x="533" y="200"/>
                </a:lnTo>
                <a:lnTo>
                  <a:pt x="535" y="201"/>
                </a:lnTo>
                <a:lnTo>
                  <a:pt x="536" y="203"/>
                </a:lnTo>
                <a:lnTo>
                  <a:pt x="537" y="203"/>
                </a:lnTo>
                <a:lnTo>
                  <a:pt x="537" y="204"/>
                </a:lnTo>
                <a:lnTo>
                  <a:pt x="537" y="206"/>
                </a:lnTo>
                <a:lnTo>
                  <a:pt x="536" y="206"/>
                </a:lnTo>
                <a:lnTo>
                  <a:pt x="536" y="207"/>
                </a:lnTo>
                <a:lnTo>
                  <a:pt x="537" y="207"/>
                </a:lnTo>
                <a:lnTo>
                  <a:pt x="539" y="209"/>
                </a:lnTo>
                <a:lnTo>
                  <a:pt x="539" y="210"/>
                </a:lnTo>
                <a:lnTo>
                  <a:pt x="539" y="211"/>
                </a:lnTo>
                <a:lnTo>
                  <a:pt x="539" y="213"/>
                </a:lnTo>
                <a:lnTo>
                  <a:pt x="539" y="214"/>
                </a:lnTo>
                <a:lnTo>
                  <a:pt x="540" y="216"/>
                </a:lnTo>
                <a:lnTo>
                  <a:pt x="542" y="216"/>
                </a:lnTo>
                <a:lnTo>
                  <a:pt x="542" y="217"/>
                </a:lnTo>
                <a:lnTo>
                  <a:pt x="543" y="219"/>
                </a:lnTo>
                <a:lnTo>
                  <a:pt x="543" y="220"/>
                </a:lnTo>
                <a:lnTo>
                  <a:pt x="543" y="221"/>
                </a:lnTo>
                <a:lnTo>
                  <a:pt x="545" y="221"/>
                </a:lnTo>
                <a:lnTo>
                  <a:pt x="545" y="223"/>
                </a:lnTo>
                <a:lnTo>
                  <a:pt x="546" y="223"/>
                </a:lnTo>
                <a:lnTo>
                  <a:pt x="546" y="224"/>
                </a:lnTo>
                <a:lnTo>
                  <a:pt x="546" y="226"/>
                </a:lnTo>
                <a:lnTo>
                  <a:pt x="547" y="227"/>
                </a:lnTo>
                <a:lnTo>
                  <a:pt x="549" y="227"/>
                </a:lnTo>
                <a:lnTo>
                  <a:pt x="550" y="227"/>
                </a:lnTo>
                <a:lnTo>
                  <a:pt x="550" y="229"/>
                </a:lnTo>
                <a:lnTo>
                  <a:pt x="552" y="230"/>
                </a:lnTo>
                <a:lnTo>
                  <a:pt x="552" y="231"/>
                </a:lnTo>
                <a:lnTo>
                  <a:pt x="553" y="231"/>
                </a:lnTo>
                <a:lnTo>
                  <a:pt x="553" y="233"/>
                </a:lnTo>
                <a:lnTo>
                  <a:pt x="553" y="234"/>
                </a:lnTo>
                <a:lnTo>
                  <a:pt x="553" y="236"/>
                </a:lnTo>
                <a:lnTo>
                  <a:pt x="553" y="237"/>
                </a:lnTo>
                <a:lnTo>
                  <a:pt x="555" y="237"/>
                </a:lnTo>
                <a:lnTo>
                  <a:pt x="555" y="239"/>
                </a:lnTo>
                <a:lnTo>
                  <a:pt x="555" y="241"/>
                </a:lnTo>
                <a:lnTo>
                  <a:pt x="556" y="241"/>
                </a:lnTo>
                <a:lnTo>
                  <a:pt x="556" y="243"/>
                </a:lnTo>
                <a:lnTo>
                  <a:pt x="556" y="244"/>
                </a:lnTo>
                <a:lnTo>
                  <a:pt x="557" y="246"/>
                </a:lnTo>
                <a:lnTo>
                  <a:pt x="559" y="247"/>
                </a:lnTo>
                <a:lnTo>
                  <a:pt x="560" y="249"/>
                </a:lnTo>
                <a:lnTo>
                  <a:pt x="562" y="250"/>
                </a:lnTo>
                <a:lnTo>
                  <a:pt x="563" y="251"/>
                </a:lnTo>
                <a:lnTo>
                  <a:pt x="565" y="251"/>
                </a:lnTo>
                <a:lnTo>
                  <a:pt x="566" y="253"/>
                </a:lnTo>
                <a:lnTo>
                  <a:pt x="567" y="253"/>
                </a:lnTo>
                <a:lnTo>
                  <a:pt x="569" y="253"/>
                </a:lnTo>
                <a:lnTo>
                  <a:pt x="570" y="253"/>
                </a:lnTo>
                <a:lnTo>
                  <a:pt x="570" y="254"/>
                </a:lnTo>
                <a:lnTo>
                  <a:pt x="570" y="256"/>
                </a:lnTo>
                <a:lnTo>
                  <a:pt x="572" y="257"/>
                </a:lnTo>
                <a:lnTo>
                  <a:pt x="572" y="259"/>
                </a:lnTo>
                <a:lnTo>
                  <a:pt x="572" y="261"/>
                </a:lnTo>
                <a:lnTo>
                  <a:pt x="572" y="263"/>
                </a:lnTo>
                <a:lnTo>
                  <a:pt x="572" y="264"/>
                </a:lnTo>
                <a:lnTo>
                  <a:pt x="570" y="264"/>
                </a:lnTo>
                <a:lnTo>
                  <a:pt x="570" y="266"/>
                </a:lnTo>
                <a:lnTo>
                  <a:pt x="570" y="267"/>
                </a:lnTo>
                <a:lnTo>
                  <a:pt x="570" y="269"/>
                </a:lnTo>
                <a:lnTo>
                  <a:pt x="570" y="270"/>
                </a:lnTo>
                <a:lnTo>
                  <a:pt x="570" y="271"/>
                </a:lnTo>
                <a:lnTo>
                  <a:pt x="572" y="271"/>
                </a:lnTo>
                <a:lnTo>
                  <a:pt x="572" y="273"/>
                </a:lnTo>
                <a:lnTo>
                  <a:pt x="572" y="274"/>
                </a:lnTo>
                <a:lnTo>
                  <a:pt x="573" y="274"/>
                </a:lnTo>
                <a:lnTo>
                  <a:pt x="573" y="276"/>
                </a:lnTo>
                <a:lnTo>
                  <a:pt x="575" y="276"/>
                </a:lnTo>
                <a:lnTo>
                  <a:pt x="575" y="277"/>
                </a:lnTo>
                <a:lnTo>
                  <a:pt x="575" y="279"/>
                </a:lnTo>
                <a:lnTo>
                  <a:pt x="573" y="280"/>
                </a:lnTo>
                <a:lnTo>
                  <a:pt x="572" y="280"/>
                </a:lnTo>
                <a:lnTo>
                  <a:pt x="572" y="281"/>
                </a:lnTo>
                <a:lnTo>
                  <a:pt x="570" y="281"/>
                </a:lnTo>
                <a:lnTo>
                  <a:pt x="570" y="283"/>
                </a:lnTo>
                <a:lnTo>
                  <a:pt x="569" y="283"/>
                </a:lnTo>
                <a:lnTo>
                  <a:pt x="570" y="284"/>
                </a:lnTo>
                <a:lnTo>
                  <a:pt x="570" y="286"/>
                </a:lnTo>
                <a:lnTo>
                  <a:pt x="570" y="287"/>
                </a:lnTo>
                <a:lnTo>
                  <a:pt x="572" y="287"/>
                </a:lnTo>
                <a:lnTo>
                  <a:pt x="572" y="289"/>
                </a:lnTo>
                <a:lnTo>
                  <a:pt x="572" y="290"/>
                </a:lnTo>
                <a:lnTo>
                  <a:pt x="570" y="292"/>
                </a:lnTo>
                <a:lnTo>
                  <a:pt x="570" y="293"/>
                </a:lnTo>
                <a:lnTo>
                  <a:pt x="570" y="294"/>
                </a:lnTo>
                <a:lnTo>
                  <a:pt x="570" y="296"/>
                </a:lnTo>
                <a:lnTo>
                  <a:pt x="570" y="297"/>
                </a:lnTo>
                <a:lnTo>
                  <a:pt x="570" y="299"/>
                </a:lnTo>
                <a:lnTo>
                  <a:pt x="569" y="299"/>
                </a:lnTo>
                <a:lnTo>
                  <a:pt x="567" y="299"/>
                </a:lnTo>
                <a:lnTo>
                  <a:pt x="567" y="300"/>
                </a:lnTo>
                <a:lnTo>
                  <a:pt x="567" y="302"/>
                </a:lnTo>
                <a:lnTo>
                  <a:pt x="567" y="303"/>
                </a:lnTo>
                <a:lnTo>
                  <a:pt x="566" y="303"/>
                </a:lnTo>
                <a:lnTo>
                  <a:pt x="566" y="304"/>
                </a:lnTo>
                <a:lnTo>
                  <a:pt x="566" y="306"/>
                </a:lnTo>
                <a:lnTo>
                  <a:pt x="566" y="307"/>
                </a:lnTo>
                <a:lnTo>
                  <a:pt x="566" y="309"/>
                </a:lnTo>
                <a:lnTo>
                  <a:pt x="567" y="310"/>
                </a:lnTo>
                <a:lnTo>
                  <a:pt x="567" y="312"/>
                </a:lnTo>
                <a:lnTo>
                  <a:pt x="567" y="313"/>
                </a:lnTo>
                <a:lnTo>
                  <a:pt x="567" y="314"/>
                </a:lnTo>
                <a:lnTo>
                  <a:pt x="566" y="314"/>
                </a:lnTo>
                <a:lnTo>
                  <a:pt x="565" y="314"/>
                </a:lnTo>
                <a:lnTo>
                  <a:pt x="565" y="316"/>
                </a:lnTo>
                <a:lnTo>
                  <a:pt x="566" y="316"/>
                </a:lnTo>
                <a:lnTo>
                  <a:pt x="566" y="317"/>
                </a:lnTo>
                <a:lnTo>
                  <a:pt x="567" y="319"/>
                </a:lnTo>
                <a:lnTo>
                  <a:pt x="567" y="320"/>
                </a:lnTo>
                <a:lnTo>
                  <a:pt x="569" y="320"/>
                </a:lnTo>
                <a:lnTo>
                  <a:pt x="570" y="320"/>
                </a:lnTo>
                <a:lnTo>
                  <a:pt x="572" y="322"/>
                </a:lnTo>
                <a:lnTo>
                  <a:pt x="572" y="323"/>
                </a:lnTo>
                <a:lnTo>
                  <a:pt x="573" y="323"/>
                </a:lnTo>
                <a:lnTo>
                  <a:pt x="575" y="323"/>
                </a:lnTo>
                <a:lnTo>
                  <a:pt x="575" y="324"/>
                </a:lnTo>
                <a:lnTo>
                  <a:pt x="575" y="326"/>
                </a:lnTo>
                <a:lnTo>
                  <a:pt x="575" y="327"/>
                </a:lnTo>
                <a:lnTo>
                  <a:pt x="576" y="329"/>
                </a:lnTo>
                <a:lnTo>
                  <a:pt x="576" y="330"/>
                </a:lnTo>
                <a:lnTo>
                  <a:pt x="577" y="332"/>
                </a:lnTo>
                <a:lnTo>
                  <a:pt x="577" y="333"/>
                </a:lnTo>
                <a:lnTo>
                  <a:pt x="577" y="334"/>
                </a:lnTo>
                <a:lnTo>
                  <a:pt x="579" y="336"/>
                </a:lnTo>
                <a:lnTo>
                  <a:pt x="580" y="337"/>
                </a:lnTo>
                <a:lnTo>
                  <a:pt x="582" y="339"/>
                </a:lnTo>
                <a:lnTo>
                  <a:pt x="583" y="340"/>
                </a:lnTo>
                <a:lnTo>
                  <a:pt x="583" y="342"/>
                </a:lnTo>
                <a:lnTo>
                  <a:pt x="585" y="342"/>
                </a:lnTo>
                <a:lnTo>
                  <a:pt x="585" y="340"/>
                </a:lnTo>
                <a:lnTo>
                  <a:pt x="586" y="342"/>
                </a:lnTo>
                <a:lnTo>
                  <a:pt x="587" y="342"/>
                </a:lnTo>
                <a:lnTo>
                  <a:pt x="587" y="343"/>
                </a:lnTo>
                <a:lnTo>
                  <a:pt x="589" y="344"/>
                </a:lnTo>
                <a:lnTo>
                  <a:pt x="589" y="346"/>
                </a:lnTo>
                <a:lnTo>
                  <a:pt x="589" y="344"/>
                </a:lnTo>
                <a:lnTo>
                  <a:pt x="587" y="344"/>
                </a:lnTo>
                <a:lnTo>
                  <a:pt x="587" y="346"/>
                </a:lnTo>
                <a:lnTo>
                  <a:pt x="587" y="347"/>
                </a:lnTo>
                <a:lnTo>
                  <a:pt x="587" y="349"/>
                </a:lnTo>
                <a:lnTo>
                  <a:pt x="589" y="349"/>
                </a:lnTo>
                <a:lnTo>
                  <a:pt x="589" y="350"/>
                </a:lnTo>
                <a:lnTo>
                  <a:pt x="587" y="350"/>
                </a:lnTo>
                <a:lnTo>
                  <a:pt x="587" y="352"/>
                </a:lnTo>
                <a:lnTo>
                  <a:pt x="589" y="353"/>
                </a:lnTo>
                <a:lnTo>
                  <a:pt x="589" y="354"/>
                </a:lnTo>
                <a:lnTo>
                  <a:pt x="589" y="356"/>
                </a:lnTo>
                <a:lnTo>
                  <a:pt x="587" y="356"/>
                </a:lnTo>
                <a:lnTo>
                  <a:pt x="589" y="357"/>
                </a:lnTo>
                <a:lnTo>
                  <a:pt x="589" y="359"/>
                </a:lnTo>
                <a:lnTo>
                  <a:pt x="590" y="360"/>
                </a:lnTo>
                <a:lnTo>
                  <a:pt x="592" y="362"/>
                </a:lnTo>
                <a:lnTo>
                  <a:pt x="592" y="363"/>
                </a:lnTo>
                <a:lnTo>
                  <a:pt x="593" y="363"/>
                </a:lnTo>
                <a:lnTo>
                  <a:pt x="595" y="364"/>
                </a:lnTo>
                <a:lnTo>
                  <a:pt x="595" y="363"/>
                </a:lnTo>
                <a:lnTo>
                  <a:pt x="596" y="363"/>
                </a:lnTo>
                <a:lnTo>
                  <a:pt x="597" y="364"/>
                </a:lnTo>
                <a:lnTo>
                  <a:pt x="599" y="364"/>
                </a:lnTo>
                <a:lnTo>
                  <a:pt x="600" y="366"/>
                </a:lnTo>
                <a:lnTo>
                  <a:pt x="600" y="367"/>
                </a:lnTo>
                <a:lnTo>
                  <a:pt x="600" y="369"/>
                </a:lnTo>
                <a:lnTo>
                  <a:pt x="602" y="369"/>
                </a:lnTo>
                <a:lnTo>
                  <a:pt x="603" y="369"/>
                </a:lnTo>
                <a:lnTo>
                  <a:pt x="603" y="370"/>
                </a:lnTo>
                <a:lnTo>
                  <a:pt x="603" y="372"/>
                </a:lnTo>
                <a:lnTo>
                  <a:pt x="603" y="373"/>
                </a:lnTo>
                <a:lnTo>
                  <a:pt x="602" y="373"/>
                </a:lnTo>
                <a:lnTo>
                  <a:pt x="602" y="374"/>
                </a:lnTo>
                <a:lnTo>
                  <a:pt x="602" y="376"/>
                </a:lnTo>
                <a:lnTo>
                  <a:pt x="602" y="377"/>
                </a:lnTo>
                <a:lnTo>
                  <a:pt x="602" y="379"/>
                </a:lnTo>
                <a:lnTo>
                  <a:pt x="602" y="380"/>
                </a:lnTo>
                <a:lnTo>
                  <a:pt x="603" y="382"/>
                </a:lnTo>
                <a:lnTo>
                  <a:pt x="603" y="383"/>
                </a:lnTo>
                <a:lnTo>
                  <a:pt x="605" y="383"/>
                </a:lnTo>
                <a:lnTo>
                  <a:pt x="606" y="384"/>
                </a:lnTo>
                <a:lnTo>
                  <a:pt x="606" y="386"/>
                </a:lnTo>
                <a:lnTo>
                  <a:pt x="605" y="387"/>
                </a:lnTo>
                <a:lnTo>
                  <a:pt x="605" y="389"/>
                </a:lnTo>
                <a:lnTo>
                  <a:pt x="605" y="390"/>
                </a:lnTo>
                <a:lnTo>
                  <a:pt x="606" y="390"/>
                </a:lnTo>
                <a:lnTo>
                  <a:pt x="606" y="392"/>
                </a:lnTo>
                <a:lnTo>
                  <a:pt x="606" y="393"/>
                </a:lnTo>
                <a:lnTo>
                  <a:pt x="606" y="394"/>
                </a:lnTo>
                <a:lnTo>
                  <a:pt x="605" y="397"/>
                </a:lnTo>
                <a:lnTo>
                  <a:pt x="605" y="399"/>
                </a:lnTo>
                <a:lnTo>
                  <a:pt x="603" y="399"/>
                </a:lnTo>
                <a:lnTo>
                  <a:pt x="603" y="400"/>
                </a:lnTo>
                <a:lnTo>
                  <a:pt x="602" y="400"/>
                </a:lnTo>
                <a:lnTo>
                  <a:pt x="602" y="402"/>
                </a:lnTo>
                <a:lnTo>
                  <a:pt x="603" y="402"/>
                </a:lnTo>
                <a:lnTo>
                  <a:pt x="603" y="403"/>
                </a:lnTo>
                <a:lnTo>
                  <a:pt x="605" y="403"/>
                </a:lnTo>
                <a:lnTo>
                  <a:pt x="605" y="404"/>
                </a:lnTo>
                <a:lnTo>
                  <a:pt x="605" y="406"/>
                </a:lnTo>
                <a:lnTo>
                  <a:pt x="605" y="407"/>
                </a:lnTo>
                <a:lnTo>
                  <a:pt x="605" y="409"/>
                </a:lnTo>
                <a:lnTo>
                  <a:pt x="603" y="409"/>
                </a:lnTo>
                <a:lnTo>
                  <a:pt x="603" y="410"/>
                </a:lnTo>
                <a:lnTo>
                  <a:pt x="602" y="410"/>
                </a:lnTo>
                <a:lnTo>
                  <a:pt x="600" y="410"/>
                </a:lnTo>
                <a:lnTo>
                  <a:pt x="600" y="412"/>
                </a:lnTo>
                <a:lnTo>
                  <a:pt x="599" y="412"/>
                </a:lnTo>
                <a:lnTo>
                  <a:pt x="597" y="412"/>
                </a:lnTo>
                <a:lnTo>
                  <a:pt x="596" y="412"/>
                </a:lnTo>
                <a:lnTo>
                  <a:pt x="596" y="413"/>
                </a:lnTo>
                <a:lnTo>
                  <a:pt x="597" y="413"/>
                </a:lnTo>
                <a:lnTo>
                  <a:pt x="597" y="414"/>
                </a:lnTo>
                <a:lnTo>
                  <a:pt x="597" y="416"/>
                </a:lnTo>
                <a:lnTo>
                  <a:pt x="599" y="416"/>
                </a:lnTo>
                <a:lnTo>
                  <a:pt x="599" y="417"/>
                </a:lnTo>
                <a:lnTo>
                  <a:pt x="599" y="419"/>
                </a:lnTo>
                <a:lnTo>
                  <a:pt x="599" y="420"/>
                </a:lnTo>
                <a:lnTo>
                  <a:pt x="600" y="422"/>
                </a:lnTo>
                <a:lnTo>
                  <a:pt x="600" y="423"/>
                </a:lnTo>
                <a:lnTo>
                  <a:pt x="600" y="424"/>
                </a:lnTo>
                <a:lnTo>
                  <a:pt x="600" y="426"/>
                </a:lnTo>
                <a:lnTo>
                  <a:pt x="600" y="429"/>
                </a:lnTo>
                <a:lnTo>
                  <a:pt x="599" y="430"/>
                </a:lnTo>
                <a:lnTo>
                  <a:pt x="599" y="432"/>
                </a:lnTo>
                <a:lnTo>
                  <a:pt x="600" y="432"/>
                </a:lnTo>
                <a:lnTo>
                  <a:pt x="600" y="433"/>
                </a:lnTo>
                <a:lnTo>
                  <a:pt x="600" y="435"/>
                </a:lnTo>
                <a:lnTo>
                  <a:pt x="602" y="435"/>
                </a:lnTo>
                <a:lnTo>
                  <a:pt x="602" y="436"/>
                </a:lnTo>
                <a:lnTo>
                  <a:pt x="602" y="437"/>
                </a:lnTo>
                <a:lnTo>
                  <a:pt x="602" y="439"/>
                </a:lnTo>
                <a:lnTo>
                  <a:pt x="603" y="439"/>
                </a:lnTo>
                <a:lnTo>
                  <a:pt x="603" y="440"/>
                </a:lnTo>
                <a:lnTo>
                  <a:pt x="603" y="442"/>
                </a:lnTo>
                <a:lnTo>
                  <a:pt x="605" y="443"/>
                </a:lnTo>
                <a:lnTo>
                  <a:pt x="605" y="445"/>
                </a:lnTo>
                <a:lnTo>
                  <a:pt x="606" y="446"/>
                </a:lnTo>
                <a:lnTo>
                  <a:pt x="606" y="447"/>
                </a:lnTo>
                <a:lnTo>
                  <a:pt x="606" y="449"/>
                </a:lnTo>
                <a:lnTo>
                  <a:pt x="607" y="449"/>
                </a:lnTo>
                <a:lnTo>
                  <a:pt x="607" y="450"/>
                </a:lnTo>
                <a:lnTo>
                  <a:pt x="609" y="452"/>
                </a:lnTo>
                <a:lnTo>
                  <a:pt x="609" y="453"/>
                </a:lnTo>
                <a:lnTo>
                  <a:pt x="609" y="455"/>
                </a:lnTo>
                <a:lnTo>
                  <a:pt x="607" y="455"/>
                </a:lnTo>
                <a:lnTo>
                  <a:pt x="607" y="456"/>
                </a:lnTo>
                <a:lnTo>
                  <a:pt x="607" y="457"/>
                </a:lnTo>
                <a:lnTo>
                  <a:pt x="609" y="457"/>
                </a:lnTo>
                <a:lnTo>
                  <a:pt x="610" y="459"/>
                </a:lnTo>
                <a:lnTo>
                  <a:pt x="612" y="460"/>
                </a:lnTo>
                <a:lnTo>
                  <a:pt x="612" y="462"/>
                </a:lnTo>
                <a:lnTo>
                  <a:pt x="613" y="463"/>
                </a:lnTo>
                <a:lnTo>
                  <a:pt x="613" y="465"/>
                </a:lnTo>
                <a:lnTo>
                  <a:pt x="613" y="466"/>
                </a:lnTo>
                <a:lnTo>
                  <a:pt x="613" y="467"/>
                </a:lnTo>
                <a:lnTo>
                  <a:pt x="613" y="469"/>
                </a:lnTo>
                <a:lnTo>
                  <a:pt x="613" y="470"/>
                </a:lnTo>
                <a:lnTo>
                  <a:pt x="612" y="472"/>
                </a:lnTo>
                <a:lnTo>
                  <a:pt x="610" y="473"/>
                </a:lnTo>
                <a:lnTo>
                  <a:pt x="609" y="473"/>
                </a:lnTo>
                <a:lnTo>
                  <a:pt x="607" y="473"/>
                </a:lnTo>
                <a:lnTo>
                  <a:pt x="606" y="473"/>
                </a:lnTo>
                <a:lnTo>
                  <a:pt x="605" y="473"/>
                </a:lnTo>
                <a:lnTo>
                  <a:pt x="603" y="473"/>
                </a:lnTo>
                <a:lnTo>
                  <a:pt x="602" y="473"/>
                </a:lnTo>
                <a:lnTo>
                  <a:pt x="602" y="472"/>
                </a:lnTo>
                <a:lnTo>
                  <a:pt x="600" y="472"/>
                </a:lnTo>
                <a:lnTo>
                  <a:pt x="599" y="472"/>
                </a:lnTo>
                <a:lnTo>
                  <a:pt x="599" y="470"/>
                </a:lnTo>
                <a:lnTo>
                  <a:pt x="597" y="469"/>
                </a:lnTo>
                <a:lnTo>
                  <a:pt x="597" y="467"/>
                </a:lnTo>
                <a:lnTo>
                  <a:pt x="596" y="467"/>
                </a:lnTo>
                <a:lnTo>
                  <a:pt x="595" y="467"/>
                </a:lnTo>
                <a:lnTo>
                  <a:pt x="593" y="467"/>
                </a:lnTo>
                <a:lnTo>
                  <a:pt x="592" y="467"/>
                </a:lnTo>
                <a:lnTo>
                  <a:pt x="590" y="467"/>
                </a:lnTo>
                <a:lnTo>
                  <a:pt x="589" y="467"/>
                </a:lnTo>
                <a:lnTo>
                  <a:pt x="587" y="467"/>
                </a:lnTo>
                <a:lnTo>
                  <a:pt x="586" y="466"/>
                </a:lnTo>
                <a:lnTo>
                  <a:pt x="585" y="467"/>
                </a:lnTo>
                <a:lnTo>
                  <a:pt x="583" y="467"/>
                </a:lnTo>
                <a:lnTo>
                  <a:pt x="583" y="469"/>
                </a:lnTo>
                <a:lnTo>
                  <a:pt x="582" y="469"/>
                </a:lnTo>
                <a:lnTo>
                  <a:pt x="582" y="470"/>
                </a:lnTo>
                <a:lnTo>
                  <a:pt x="580" y="470"/>
                </a:lnTo>
                <a:lnTo>
                  <a:pt x="579" y="470"/>
                </a:lnTo>
                <a:lnTo>
                  <a:pt x="577" y="472"/>
                </a:lnTo>
                <a:lnTo>
                  <a:pt x="577" y="473"/>
                </a:lnTo>
                <a:lnTo>
                  <a:pt x="576" y="475"/>
                </a:lnTo>
                <a:lnTo>
                  <a:pt x="575" y="473"/>
                </a:lnTo>
                <a:lnTo>
                  <a:pt x="573" y="473"/>
                </a:lnTo>
                <a:lnTo>
                  <a:pt x="572" y="473"/>
                </a:lnTo>
                <a:lnTo>
                  <a:pt x="570" y="473"/>
                </a:lnTo>
                <a:lnTo>
                  <a:pt x="569" y="472"/>
                </a:lnTo>
                <a:lnTo>
                  <a:pt x="567" y="472"/>
                </a:lnTo>
                <a:lnTo>
                  <a:pt x="567" y="473"/>
                </a:lnTo>
                <a:lnTo>
                  <a:pt x="567" y="475"/>
                </a:lnTo>
                <a:lnTo>
                  <a:pt x="567" y="476"/>
                </a:lnTo>
                <a:lnTo>
                  <a:pt x="567" y="477"/>
                </a:lnTo>
                <a:lnTo>
                  <a:pt x="566" y="476"/>
                </a:lnTo>
                <a:lnTo>
                  <a:pt x="565" y="476"/>
                </a:lnTo>
                <a:lnTo>
                  <a:pt x="565" y="477"/>
                </a:lnTo>
                <a:lnTo>
                  <a:pt x="563" y="477"/>
                </a:lnTo>
                <a:lnTo>
                  <a:pt x="565" y="479"/>
                </a:lnTo>
                <a:lnTo>
                  <a:pt x="563" y="479"/>
                </a:lnTo>
                <a:lnTo>
                  <a:pt x="563" y="480"/>
                </a:lnTo>
                <a:lnTo>
                  <a:pt x="562" y="480"/>
                </a:lnTo>
                <a:lnTo>
                  <a:pt x="562" y="482"/>
                </a:lnTo>
                <a:lnTo>
                  <a:pt x="562" y="483"/>
                </a:lnTo>
                <a:lnTo>
                  <a:pt x="560" y="485"/>
                </a:lnTo>
                <a:lnTo>
                  <a:pt x="562" y="486"/>
                </a:lnTo>
                <a:lnTo>
                  <a:pt x="560" y="487"/>
                </a:lnTo>
                <a:lnTo>
                  <a:pt x="560" y="489"/>
                </a:lnTo>
                <a:lnTo>
                  <a:pt x="560" y="490"/>
                </a:lnTo>
                <a:lnTo>
                  <a:pt x="559" y="492"/>
                </a:lnTo>
                <a:lnTo>
                  <a:pt x="559" y="493"/>
                </a:lnTo>
                <a:lnTo>
                  <a:pt x="557" y="493"/>
                </a:lnTo>
                <a:lnTo>
                  <a:pt x="556" y="493"/>
                </a:lnTo>
                <a:lnTo>
                  <a:pt x="555" y="493"/>
                </a:lnTo>
                <a:lnTo>
                  <a:pt x="555" y="495"/>
                </a:lnTo>
                <a:lnTo>
                  <a:pt x="553" y="495"/>
                </a:lnTo>
                <a:lnTo>
                  <a:pt x="553" y="496"/>
                </a:lnTo>
                <a:lnTo>
                  <a:pt x="552" y="497"/>
                </a:lnTo>
                <a:lnTo>
                  <a:pt x="552" y="499"/>
                </a:lnTo>
                <a:lnTo>
                  <a:pt x="552" y="500"/>
                </a:lnTo>
                <a:lnTo>
                  <a:pt x="552" y="502"/>
                </a:lnTo>
                <a:lnTo>
                  <a:pt x="552" y="503"/>
                </a:lnTo>
                <a:lnTo>
                  <a:pt x="550" y="503"/>
                </a:lnTo>
                <a:lnTo>
                  <a:pt x="550" y="505"/>
                </a:lnTo>
                <a:lnTo>
                  <a:pt x="550" y="506"/>
                </a:lnTo>
                <a:lnTo>
                  <a:pt x="549" y="506"/>
                </a:lnTo>
                <a:lnTo>
                  <a:pt x="549" y="507"/>
                </a:lnTo>
                <a:lnTo>
                  <a:pt x="547" y="507"/>
                </a:lnTo>
                <a:lnTo>
                  <a:pt x="547" y="509"/>
                </a:lnTo>
                <a:lnTo>
                  <a:pt x="549" y="509"/>
                </a:lnTo>
                <a:lnTo>
                  <a:pt x="549" y="510"/>
                </a:lnTo>
                <a:lnTo>
                  <a:pt x="550" y="510"/>
                </a:lnTo>
                <a:lnTo>
                  <a:pt x="550" y="512"/>
                </a:lnTo>
                <a:lnTo>
                  <a:pt x="550" y="513"/>
                </a:lnTo>
                <a:lnTo>
                  <a:pt x="552" y="513"/>
                </a:lnTo>
                <a:lnTo>
                  <a:pt x="552" y="515"/>
                </a:lnTo>
                <a:lnTo>
                  <a:pt x="553" y="515"/>
                </a:lnTo>
                <a:lnTo>
                  <a:pt x="553" y="516"/>
                </a:lnTo>
                <a:lnTo>
                  <a:pt x="552" y="517"/>
                </a:lnTo>
                <a:lnTo>
                  <a:pt x="552" y="519"/>
                </a:lnTo>
                <a:lnTo>
                  <a:pt x="553" y="519"/>
                </a:lnTo>
                <a:lnTo>
                  <a:pt x="555" y="519"/>
                </a:lnTo>
                <a:lnTo>
                  <a:pt x="556" y="519"/>
                </a:lnTo>
                <a:lnTo>
                  <a:pt x="557" y="519"/>
                </a:lnTo>
                <a:lnTo>
                  <a:pt x="559" y="519"/>
                </a:lnTo>
                <a:lnTo>
                  <a:pt x="560" y="520"/>
                </a:lnTo>
                <a:lnTo>
                  <a:pt x="562" y="520"/>
                </a:lnTo>
                <a:lnTo>
                  <a:pt x="563" y="522"/>
                </a:lnTo>
                <a:lnTo>
                  <a:pt x="565" y="522"/>
                </a:lnTo>
                <a:lnTo>
                  <a:pt x="566" y="522"/>
                </a:lnTo>
                <a:lnTo>
                  <a:pt x="567" y="522"/>
                </a:lnTo>
                <a:lnTo>
                  <a:pt x="567" y="520"/>
                </a:lnTo>
                <a:lnTo>
                  <a:pt x="569" y="519"/>
                </a:lnTo>
                <a:lnTo>
                  <a:pt x="570" y="520"/>
                </a:lnTo>
                <a:lnTo>
                  <a:pt x="572" y="520"/>
                </a:lnTo>
                <a:lnTo>
                  <a:pt x="572" y="519"/>
                </a:lnTo>
                <a:lnTo>
                  <a:pt x="573" y="519"/>
                </a:lnTo>
                <a:lnTo>
                  <a:pt x="575" y="519"/>
                </a:lnTo>
                <a:lnTo>
                  <a:pt x="576" y="519"/>
                </a:lnTo>
                <a:lnTo>
                  <a:pt x="577" y="519"/>
                </a:lnTo>
                <a:lnTo>
                  <a:pt x="577" y="517"/>
                </a:lnTo>
                <a:lnTo>
                  <a:pt x="579" y="517"/>
                </a:lnTo>
                <a:lnTo>
                  <a:pt x="580" y="517"/>
                </a:lnTo>
                <a:lnTo>
                  <a:pt x="580" y="516"/>
                </a:lnTo>
                <a:lnTo>
                  <a:pt x="582" y="516"/>
                </a:lnTo>
                <a:lnTo>
                  <a:pt x="582" y="517"/>
                </a:lnTo>
                <a:lnTo>
                  <a:pt x="583" y="517"/>
                </a:lnTo>
                <a:lnTo>
                  <a:pt x="585" y="517"/>
                </a:lnTo>
                <a:lnTo>
                  <a:pt x="586" y="517"/>
                </a:lnTo>
                <a:lnTo>
                  <a:pt x="586" y="516"/>
                </a:lnTo>
                <a:lnTo>
                  <a:pt x="586" y="515"/>
                </a:lnTo>
                <a:lnTo>
                  <a:pt x="587" y="515"/>
                </a:lnTo>
                <a:lnTo>
                  <a:pt x="589" y="515"/>
                </a:lnTo>
                <a:lnTo>
                  <a:pt x="589" y="516"/>
                </a:lnTo>
                <a:lnTo>
                  <a:pt x="589" y="517"/>
                </a:lnTo>
                <a:lnTo>
                  <a:pt x="589" y="519"/>
                </a:lnTo>
                <a:lnTo>
                  <a:pt x="587" y="519"/>
                </a:lnTo>
                <a:lnTo>
                  <a:pt x="587" y="520"/>
                </a:lnTo>
                <a:lnTo>
                  <a:pt x="587" y="522"/>
                </a:lnTo>
                <a:lnTo>
                  <a:pt x="587" y="523"/>
                </a:lnTo>
                <a:lnTo>
                  <a:pt x="586" y="523"/>
                </a:lnTo>
                <a:lnTo>
                  <a:pt x="587" y="523"/>
                </a:lnTo>
                <a:lnTo>
                  <a:pt x="589" y="525"/>
                </a:lnTo>
                <a:lnTo>
                  <a:pt x="589" y="526"/>
                </a:lnTo>
                <a:lnTo>
                  <a:pt x="590" y="527"/>
                </a:lnTo>
                <a:lnTo>
                  <a:pt x="590" y="529"/>
                </a:lnTo>
                <a:lnTo>
                  <a:pt x="592" y="529"/>
                </a:lnTo>
                <a:lnTo>
                  <a:pt x="592" y="530"/>
                </a:lnTo>
                <a:lnTo>
                  <a:pt x="593" y="532"/>
                </a:lnTo>
                <a:lnTo>
                  <a:pt x="593" y="533"/>
                </a:lnTo>
                <a:lnTo>
                  <a:pt x="592" y="535"/>
                </a:lnTo>
                <a:lnTo>
                  <a:pt x="593" y="535"/>
                </a:lnTo>
                <a:lnTo>
                  <a:pt x="593" y="536"/>
                </a:lnTo>
                <a:lnTo>
                  <a:pt x="593" y="537"/>
                </a:lnTo>
                <a:lnTo>
                  <a:pt x="593" y="539"/>
                </a:lnTo>
                <a:lnTo>
                  <a:pt x="593" y="540"/>
                </a:lnTo>
                <a:lnTo>
                  <a:pt x="593" y="542"/>
                </a:lnTo>
                <a:lnTo>
                  <a:pt x="593" y="543"/>
                </a:lnTo>
                <a:lnTo>
                  <a:pt x="592" y="545"/>
                </a:lnTo>
                <a:lnTo>
                  <a:pt x="593" y="545"/>
                </a:lnTo>
                <a:lnTo>
                  <a:pt x="593" y="546"/>
                </a:lnTo>
                <a:lnTo>
                  <a:pt x="593" y="547"/>
                </a:lnTo>
                <a:lnTo>
                  <a:pt x="593" y="549"/>
                </a:lnTo>
                <a:lnTo>
                  <a:pt x="593" y="550"/>
                </a:lnTo>
                <a:lnTo>
                  <a:pt x="593" y="552"/>
                </a:lnTo>
                <a:lnTo>
                  <a:pt x="592" y="552"/>
                </a:lnTo>
                <a:lnTo>
                  <a:pt x="592" y="553"/>
                </a:lnTo>
                <a:lnTo>
                  <a:pt x="592" y="555"/>
                </a:lnTo>
                <a:lnTo>
                  <a:pt x="592" y="556"/>
                </a:lnTo>
                <a:lnTo>
                  <a:pt x="592" y="557"/>
                </a:lnTo>
                <a:lnTo>
                  <a:pt x="593" y="557"/>
                </a:lnTo>
                <a:lnTo>
                  <a:pt x="593" y="559"/>
                </a:lnTo>
                <a:lnTo>
                  <a:pt x="593" y="560"/>
                </a:lnTo>
                <a:lnTo>
                  <a:pt x="593" y="562"/>
                </a:lnTo>
                <a:lnTo>
                  <a:pt x="593" y="563"/>
                </a:lnTo>
                <a:lnTo>
                  <a:pt x="595" y="565"/>
                </a:lnTo>
                <a:lnTo>
                  <a:pt x="595" y="566"/>
                </a:lnTo>
                <a:lnTo>
                  <a:pt x="595" y="567"/>
                </a:lnTo>
                <a:lnTo>
                  <a:pt x="595" y="569"/>
                </a:lnTo>
                <a:lnTo>
                  <a:pt x="596" y="569"/>
                </a:lnTo>
                <a:lnTo>
                  <a:pt x="596" y="570"/>
                </a:lnTo>
                <a:lnTo>
                  <a:pt x="597" y="570"/>
                </a:lnTo>
                <a:lnTo>
                  <a:pt x="597" y="572"/>
                </a:lnTo>
                <a:lnTo>
                  <a:pt x="599" y="572"/>
                </a:lnTo>
                <a:lnTo>
                  <a:pt x="599" y="573"/>
                </a:lnTo>
                <a:lnTo>
                  <a:pt x="600" y="573"/>
                </a:lnTo>
                <a:lnTo>
                  <a:pt x="602" y="575"/>
                </a:lnTo>
                <a:lnTo>
                  <a:pt x="602" y="576"/>
                </a:lnTo>
                <a:lnTo>
                  <a:pt x="602" y="578"/>
                </a:lnTo>
                <a:lnTo>
                  <a:pt x="603" y="578"/>
                </a:lnTo>
                <a:lnTo>
                  <a:pt x="603" y="579"/>
                </a:lnTo>
                <a:lnTo>
                  <a:pt x="605" y="579"/>
                </a:lnTo>
                <a:lnTo>
                  <a:pt x="606" y="580"/>
                </a:lnTo>
                <a:lnTo>
                  <a:pt x="607" y="582"/>
                </a:lnTo>
                <a:lnTo>
                  <a:pt x="607" y="583"/>
                </a:lnTo>
                <a:lnTo>
                  <a:pt x="607" y="585"/>
                </a:lnTo>
                <a:lnTo>
                  <a:pt x="609" y="585"/>
                </a:lnTo>
                <a:lnTo>
                  <a:pt x="609" y="586"/>
                </a:lnTo>
                <a:lnTo>
                  <a:pt x="609" y="588"/>
                </a:lnTo>
                <a:lnTo>
                  <a:pt x="610" y="588"/>
                </a:lnTo>
                <a:lnTo>
                  <a:pt x="610" y="589"/>
                </a:lnTo>
                <a:lnTo>
                  <a:pt x="610" y="590"/>
                </a:lnTo>
                <a:lnTo>
                  <a:pt x="612" y="590"/>
                </a:lnTo>
                <a:lnTo>
                  <a:pt x="612" y="592"/>
                </a:lnTo>
                <a:lnTo>
                  <a:pt x="612" y="593"/>
                </a:lnTo>
                <a:lnTo>
                  <a:pt x="613" y="595"/>
                </a:lnTo>
                <a:lnTo>
                  <a:pt x="613" y="596"/>
                </a:lnTo>
                <a:lnTo>
                  <a:pt x="615" y="596"/>
                </a:lnTo>
                <a:lnTo>
                  <a:pt x="615" y="598"/>
                </a:lnTo>
                <a:lnTo>
                  <a:pt x="616" y="598"/>
                </a:lnTo>
                <a:lnTo>
                  <a:pt x="616" y="599"/>
                </a:lnTo>
                <a:lnTo>
                  <a:pt x="617" y="599"/>
                </a:lnTo>
                <a:lnTo>
                  <a:pt x="619" y="599"/>
                </a:lnTo>
                <a:lnTo>
                  <a:pt x="620" y="599"/>
                </a:lnTo>
                <a:lnTo>
                  <a:pt x="620" y="600"/>
                </a:lnTo>
                <a:lnTo>
                  <a:pt x="622" y="602"/>
                </a:lnTo>
                <a:lnTo>
                  <a:pt x="622" y="603"/>
                </a:lnTo>
                <a:lnTo>
                  <a:pt x="622" y="605"/>
                </a:lnTo>
                <a:lnTo>
                  <a:pt x="622" y="606"/>
                </a:lnTo>
                <a:lnTo>
                  <a:pt x="622" y="608"/>
                </a:lnTo>
                <a:lnTo>
                  <a:pt x="622" y="609"/>
                </a:lnTo>
                <a:lnTo>
                  <a:pt x="620" y="609"/>
                </a:lnTo>
                <a:lnTo>
                  <a:pt x="620" y="610"/>
                </a:lnTo>
                <a:lnTo>
                  <a:pt x="620" y="612"/>
                </a:lnTo>
                <a:lnTo>
                  <a:pt x="620" y="613"/>
                </a:lnTo>
                <a:lnTo>
                  <a:pt x="620" y="615"/>
                </a:lnTo>
                <a:lnTo>
                  <a:pt x="622" y="616"/>
                </a:lnTo>
                <a:lnTo>
                  <a:pt x="622" y="618"/>
                </a:lnTo>
                <a:lnTo>
                  <a:pt x="620" y="619"/>
                </a:lnTo>
                <a:lnTo>
                  <a:pt x="620" y="620"/>
                </a:lnTo>
                <a:lnTo>
                  <a:pt x="620" y="622"/>
                </a:lnTo>
                <a:lnTo>
                  <a:pt x="620" y="623"/>
                </a:lnTo>
                <a:lnTo>
                  <a:pt x="619" y="623"/>
                </a:lnTo>
                <a:lnTo>
                  <a:pt x="619" y="625"/>
                </a:lnTo>
                <a:lnTo>
                  <a:pt x="619" y="626"/>
                </a:lnTo>
                <a:lnTo>
                  <a:pt x="619" y="628"/>
                </a:lnTo>
                <a:lnTo>
                  <a:pt x="617" y="628"/>
                </a:lnTo>
                <a:lnTo>
                  <a:pt x="616" y="628"/>
                </a:lnTo>
                <a:lnTo>
                  <a:pt x="616" y="629"/>
                </a:lnTo>
                <a:lnTo>
                  <a:pt x="615" y="629"/>
                </a:lnTo>
                <a:lnTo>
                  <a:pt x="615" y="630"/>
                </a:lnTo>
                <a:lnTo>
                  <a:pt x="613" y="630"/>
                </a:lnTo>
                <a:lnTo>
                  <a:pt x="612" y="630"/>
                </a:lnTo>
                <a:lnTo>
                  <a:pt x="612" y="632"/>
                </a:lnTo>
                <a:lnTo>
                  <a:pt x="613" y="632"/>
                </a:lnTo>
                <a:lnTo>
                  <a:pt x="613" y="633"/>
                </a:lnTo>
                <a:lnTo>
                  <a:pt x="613" y="635"/>
                </a:lnTo>
                <a:lnTo>
                  <a:pt x="612" y="636"/>
                </a:lnTo>
                <a:lnTo>
                  <a:pt x="612" y="638"/>
                </a:lnTo>
                <a:lnTo>
                  <a:pt x="612" y="639"/>
                </a:lnTo>
                <a:lnTo>
                  <a:pt x="613" y="639"/>
                </a:lnTo>
                <a:lnTo>
                  <a:pt x="613" y="640"/>
                </a:lnTo>
                <a:lnTo>
                  <a:pt x="615" y="642"/>
                </a:lnTo>
                <a:lnTo>
                  <a:pt x="613" y="642"/>
                </a:lnTo>
                <a:lnTo>
                  <a:pt x="612" y="643"/>
                </a:lnTo>
                <a:lnTo>
                  <a:pt x="612" y="645"/>
                </a:lnTo>
                <a:lnTo>
                  <a:pt x="612" y="646"/>
                </a:lnTo>
                <a:lnTo>
                  <a:pt x="612" y="648"/>
                </a:lnTo>
                <a:lnTo>
                  <a:pt x="612" y="649"/>
                </a:lnTo>
                <a:lnTo>
                  <a:pt x="612" y="648"/>
                </a:lnTo>
                <a:lnTo>
                  <a:pt x="610" y="648"/>
                </a:lnTo>
                <a:lnTo>
                  <a:pt x="610" y="649"/>
                </a:lnTo>
                <a:lnTo>
                  <a:pt x="610" y="650"/>
                </a:lnTo>
                <a:lnTo>
                  <a:pt x="609" y="650"/>
                </a:lnTo>
                <a:lnTo>
                  <a:pt x="607" y="652"/>
                </a:lnTo>
                <a:lnTo>
                  <a:pt x="607" y="653"/>
                </a:lnTo>
                <a:lnTo>
                  <a:pt x="609" y="655"/>
                </a:lnTo>
                <a:lnTo>
                  <a:pt x="607" y="656"/>
                </a:lnTo>
                <a:lnTo>
                  <a:pt x="606" y="656"/>
                </a:lnTo>
                <a:lnTo>
                  <a:pt x="605" y="656"/>
                </a:lnTo>
                <a:lnTo>
                  <a:pt x="605" y="655"/>
                </a:lnTo>
                <a:lnTo>
                  <a:pt x="603" y="655"/>
                </a:lnTo>
                <a:lnTo>
                  <a:pt x="602" y="656"/>
                </a:lnTo>
                <a:lnTo>
                  <a:pt x="602" y="658"/>
                </a:lnTo>
                <a:lnTo>
                  <a:pt x="602" y="659"/>
                </a:lnTo>
                <a:lnTo>
                  <a:pt x="600" y="660"/>
                </a:lnTo>
                <a:lnTo>
                  <a:pt x="600" y="659"/>
                </a:lnTo>
                <a:lnTo>
                  <a:pt x="599" y="659"/>
                </a:lnTo>
                <a:lnTo>
                  <a:pt x="599" y="658"/>
                </a:lnTo>
                <a:lnTo>
                  <a:pt x="597" y="658"/>
                </a:lnTo>
                <a:lnTo>
                  <a:pt x="596" y="658"/>
                </a:lnTo>
                <a:lnTo>
                  <a:pt x="595" y="659"/>
                </a:lnTo>
                <a:lnTo>
                  <a:pt x="595" y="660"/>
                </a:lnTo>
                <a:lnTo>
                  <a:pt x="593" y="660"/>
                </a:lnTo>
                <a:lnTo>
                  <a:pt x="593" y="662"/>
                </a:lnTo>
                <a:lnTo>
                  <a:pt x="593" y="663"/>
                </a:lnTo>
                <a:lnTo>
                  <a:pt x="592" y="663"/>
                </a:lnTo>
                <a:lnTo>
                  <a:pt x="592" y="662"/>
                </a:lnTo>
                <a:lnTo>
                  <a:pt x="593" y="662"/>
                </a:lnTo>
                <a:lnTo>
                  <a:pt x="592" y="660"/>
                </a:lnTo>
                <a:lnTo>
                  <a:pt x="590" y="660"/>
                </a:lnTo>
                <a:lnTo>
                  <a:pt x="589" y="660"/>
                </a:lnTo>
                <a:lnTo>
                  <a:pt x="589" y="662"/>
                </a:lnTo>
                <a:lnTo>
                  <a:pt x="589" y="663"/>
                </a:lnTo>
                <a:lnTo>
                  <a:pt x="589" y="665"/>
                </a:lnTo>
                <a:lnTo>
                  <a:pt x="589" y="666"/>
                </a:lnTo>
                <a:lnTo>
                  <a:pt x="587" y="665"/>
                </a:lnTo>
                <a:lnTo>
                  <a:pt x="587" y="663"/>
                </a:lnTo>
                <a:lnTo>
                  <a:pt x="586" y="663"/>
                </a:lnTo>
                <a:lnTo>
                  <a:pt x="586" y="665"/>
                </a:lnTo>
                <a:lnTo>
                  <a:pt x="585" y="665"/>
                </a:lnTo>
                <a:lnTo>
                  <a:pt x="583" y="665"/>
                </a:lnTo>
                <a:lnTo>
                  <a:pt x="583" y="663"/>
                </a:lnTo>
                <a:lnTo>
                  <a:pt x="582" y="663"/>
                </a:lnTo>
                <a:lnTo>
                  <a:pt x="580" y="663"/>
                </a:lnTo>
                <a:lnTo>
                  <a:pt x="580" y="665"/>
                </a:lnTo>
                <a:lnTo>
                  <a:pt x="580" y="666"/>
                </a:lnTo>
                <a:lnTo>
                  <a:pt x="580" y="668"/>
                </a:lnTo>
                <a:lnTo>
                  <a:pt x="579" y="668"/>
                </a:lnTo>
                <a:lnTo>
                  <a:pt x="577" y="669"/>
                </a:lnTo>
                <a:lnTo>
                  <a:pt x="576" y="669"/>
                </a:lnTo>
                <a:lnTo>
                  <a:pt x="575" y="669"/>
                </a:lnTo>
                <a:lnTo>
                  <a:pt x="573" y="669"/>
                </a:lnTo>
                <a:lnTo>
                  <a:pt x="573" y="670"/>
                </a:lnTo>
                <a:lnTo>
                  <a:pt x="572" y="670"/>
                </a:lnTo>
                <a:lnTo>
                  <a:pt x="572" y="672"/>
                </a:lnTo>
                <a:lnTo>
                  <a:pt x="573" y="672"/>
                </a:lnTo>
                <a:lnTo>
                  <a:pt x="573" y="673"/>
                </a:lnTo>
                <a:lnTo>
                  <a:pt x="575" y="673"/>
                </a:lnTo>
                <a:lnTo>
                  <a:pt x="575" y="675"/>
                </a:lnTo>
                <a:lnTo>
                  <a:pt x="576" y="673"/>
                </a:lnTo>
                <a:lnTo>
                  <a:pt x="577" y="675"/>
                </a:lnTo>
                <a:lnTo>
                  <a:pt x="577" y="676"/>
                </a:lnTo>
                <a:lnTo>
                  <a:pt x="576" y="676"/>
                </a:lnTo>
                <a:lnTo>
                  <a:pt x="575" y="676"/>
                </a:lnTo>
                <a:lnTo>
                  <a:pt x="573" y="678"/>
                </a:lnTo>
                <a:lnTo>
                  <a:pt x="573" y="679"/>
                </a:lnTo>
                <a:lnTo>
                  <a:pt x="572" y="679"/>
                </a:lnTo>
                <a:lnTo>
                  <a:pt x="572" y="680"/>
                </a:lnTo>
                <a:lnTo>
                  <a:pt x="572" y="682"/>
                </a:lnTo>
                <a:lnTo>
                  <a:pt x="570" y="683"/>
                </a:lnTo>
                <a:lnTo>
                  <a:pt x="572" y="685"/>
                </a:lnTo>
                <a:lnTo>
                  <a:pt x="570" y="685"/>
                </a:lnTo>
                <a:lnTo>
                  <a:pt x="570" y="686"/>
                </a:lnTo>
                <a:lnTo>
                  <a:pt x="569" y="688"/>
                </a:lnTo>
                <a:lnTo>
                  <a:pt x="569" y="689"/>
                </a:lnTo>
                <a:lnTo>
                  <a:pt x="569" y="690"/>
                </a:lnTo>
                <a:lnTo>
                  <a:pt x="569" y="692"/>
                </a:lnTo>
                <a:lnTo>
                  <a:pt x="569" y="693"/>
                </a:lnTo>
                <a:lnTo>
                  <a:pt x="570" y="695"/>
                </a:lnTo>
                <a:lnTo>
                  <a:pt x="570" y="696"/>
                </a:lnTo>
                <a:lnTo>
                  <a:pt x="570" y="698"/>
                </a:lnTo>
                <a:lnTo>
                  <a:pt x="570" y="700"/>
                </a:lnTo>
                <a:lnTo>
                  <a:pt x="570" y="702"/>
                </a:lnTo>
                <a:lnTo>
                  <a:pt x="570" y="703"/>
                </a:lnTo>
                <a:lnTo>
                  <a:pt x="570" y="706"/>
                </a:lnTo>
                <a:lnTo>
                  <a:pt x="570" y="708"/>
                </a:lnTo>
                <a:lnTo>
                  <a:pt x="572" y="709"/>
                </a:lnTo>
                <a:lnTo>
                  <a:pt x="572" y="712"/>
                </a:lnTo>
                <a:lnTo>
                  <a:pt x="572" y="713"/>
                </a:lnTo>
                <a:lnTo>
                  <a:pt x="572" y="715"/>
                </a:lnTo>
                <a:lnTo>
                  <a:pt x="570" y="716"/>
                </a:lnTo>
                <a:lnTo>
                  <a:pt x="569" y="716"/>
                </a:lnTo>
                <a:lnTo>
                  <a:pt x="567" y="716"/>
                </a:lnTo>
                <a:lnTo>
                  <a:pt x="566" y="718"/>
                </a:lnTo>
                <a:lnTo>
                  <a:pt x="565" y="718"/>
                </a:lnTo>
                <a:lnTo>
                  <a:pt x="563" y="718"/>
                </a:lnTo>
                <a:lnTo>
                  <a:pt x="562" y="719"/>
                </a:lnTo>
                <a:lnTo>
                  <a:pt x="560" y="719"/>
                </a:lnTo>
                <a:lnTo>
                  <a:pt x="559" y="721"/>
                </a:lnTo>
                <a:lnTo>
                  <a:pt x="557" y="721"/>
                </a:lnTo>
                <a:lnTo>
                  <a:pt x="556" y="721"/>
                </a:lnTo>
                <a:lnTo>
                  <a:pt x="555" y="722"/>
                </a:lnTo>
                <a:lnTo>
                  <a:pt x="553" y="722"/>
                </a:lnTo>
                <a:lnTo>
                  <a:pt x="552" y="722"/>
                </a:lnTo>
                <a:lnTo>
                  <a:pt x="549" y="722"/>
                </a:lnTo>
                <a:lnTo>
                  <a:pt x="547" y="722"/>
                </a:lnTo>
                <a:lnTo>
                  <a:pt x="546" y="722"/>
                </a:lnTo>
                <a:lnTo>
                  <a:pt x="545" y="722"/>
                </a:lnTo>
                <a:lnTo>
                  <a:pt x="543" y="722"/>
                </a:lnTo>
                <a:lnTo>
                  <a:pt x="543" y="723"/>
                </a:lnTo>
                <a:lnTo>
                  <a:pt x="542" y="725"/>
                </a:lnTo>
                <a:lnTo>
                  <a:pt x="542" y="726"/>
                </a:lnTo>
                <a:lnTo>
                  <a:pt x="540" y="728"/>
                </a:lnTo>
                <a:lnTo>
                  <a:pt x="539" y="729"/>
                </a:lnTo>
                <a:lnTo>
                  <a:pt x="537" y="731"/>
                </a:lnTo>
                <a:lnTo>
                  <a:pt x="536" y="732"/>
                </a:lnTo>
                <a:lnTo>
                  <a:pt x="536" y="731"/>
                </a:lnTo>
                <a:lnTo>
                  <a:pt x="535" y="731"/>
                </a:lnTo>
                <a:lnTo>
                  <a:pt x="533" y="729"/>
                </a:lnTo>
                <a:lnTo>
                  <a:pt x="532" y="728"/>
                </a:lnTo>
                <a:lnTo>
                  <a:pt x="530" y="729"/>
                </a:lnTo>
                <a:lnTo>
                  <a:pt x="529" y="729"/>
                </a:lnTo>
                <a:lnTo>
                  <a:pt x="529" y="731"/>
                </a:lnTo>
                <a:lnTo>
                  <a:pt x="527" y="731"/>
                </a:lnTo>
                <a:lnTo>
                  <a:pt x="526" y="731"/>
                </a:lnTo>
                <a:lnTo>
                  <a:pt x="526" y="729"/>
                </a:lnTo>
                <a:lnTo>
                  <a:pt x="525" y="729"/>
                </a:lnTo>
                <a:lnTo>
                  <a:pt x="525" y="728"/>
                </a:lnTo>
                <a:lnTo>
                  <a:pt x="523" y="726"/>
                </a:lnTo>
                <a:lnTo>
                  <a:pt x="523" y="725"/>
                </a:lnTo>
                <a:lnTo>
                  <a:pt x="522" y="725"/>
                </a:lnTo>
                <a:lnTo>
                  <a:pt x="520" y="725"/>
                </a:lnTo>
                <a:lnTo>
                  <a:pt x="519" y="725"/>
                </a:lnTo>
                <a:lnTo>
                  <a:pt x="517" y="725"/>
                </a:lnTo>
                <a:lnTo>
                  <a:pt x="516" y="725"/>
                </a:lnTo>
                <a:lnTo>
                  <a:pt x="515" y="726"/>
                </a:lnTo>
                <a:lnTo>
                  <a:pt x="513" y="726"/>
                </a:lnTo>
                <a:lnTo>
                  <a:pt x="512" y="726"/>
                </a:lnTo>
                <a:lnTo>
                  <a:pt x="512" y="725"/>
                </a:lnTo>
                <a:lnTo>
                  <a:pt x="510" y="726"/>
                </a:lnTo>
                <a:lnTo>
                  <a:pt x="509" y="726"/>
                </a:lnTo>
                <a:lnTo>
                  <a:pt x="509" y="725"/>
                </a:lnTo>
                <a:lnTo>
                  <a:pt x="507" y="723"/>
                </a:lnTo>
                <a:lnTo>
                  <a:pt x="506" y="722"/>
                </a:lnTo>
                <a:lnTo>
                  <a:pt x="505" y="722"/>
                </a:lnTo>
                <a:lnTo>
                  <a:pt x="503" y="722"/>
                </a:lnTo>
                <a:lnTo>
                  <a:pt x="503" y="721"/>
                </a:lnTo>
                <a:lnTo>
                  <a:pt x="503" y="719"/>
                </a:lnTo>
                <a:lnTo>
                  <a:pt x="502" y="719"/>
                </a:lnTo>
                <a:lnTo>
                  <a:pt x="500" y="719"/>
                </a:lnTo>
                <a:lnTo>
                  <a:pt x="500" y="718"/>
                </a:lnTo>
                <a:lnTo>
                  <a:pt x="499" y="716"/>
                </a:lnTo>
                <a:lnTo>
                  <a:pt x="497" y="716"/>
                </a:lnTo>
                <a:lnTo>
                  <a:pt x="496" y="716"/>
                </a:lnTo>
                <a:lnTo>
                  <a:pt x="495" y="718"/>
                </a:lnTo>
                <a:lnTo>
                  <a:pt x="493" y="718"/>
                </a:lnTo>
                <a:lnTo>
                  <a:pt x="492" y="719"/>
                </a:lnTo>
                <a:lnTo>
                  <a:pt x="490" y="719"/>
                </a:lnTo>
                <a:lnTo>
                  <a:pt x="490" y="721"/>
                </a:lnTo>
                <a:lnTo>
                  <a:pt x="489" y="721"/>
                </a:lnTo>
                <a:lnTo>
                  <a:pt x="486" y="719"/>
                </a:lnTo>
                <a:lnTo>
                  <a:pt x="484" y="719"/>
                </a:lnTo>
                <a:lnTo>
                  <a:pt x="483" y="719"/>
                </a:lnTo>
                <a:lnTo>
                  <a:pt x="482" y="718"/>
                </a:lnTo>
                <a:lnTo>
                  <a:pt x="480" y="718"/>
                </a:lnTo>
                <a:lnTo>
                  <a:pt x="479" y="716"/>
                </a:lnTo>
                <a:lnTo>
                  <a:pt x="477" y="716"/>
                </a:lnTo>
                <a:lnTo>
                  <a:pt x="476" y="716"/>
                </a:lnTo>
                <a:lnTo>
                  <a:pt x="474" y="715"/>
                </a:lnTo>
                <a:lnTo>
                  <a:pt x="473" y="715"/>
                </a:lnTo>
                <a:lnTo>
                  <a:pt x="472" y="715"/>
                </a:lnTo>
                <a:lnTo>
                  <a:pt x="470" y="715"/>
                </a:lnTo>
                <a:lnTo>
                  <a:pt x="469" y="715"/>
                </a:lnTo>
                <a:lnTo>
                  <a:pt x="467" y="715"/>
                </a:lnTo>
                <a:lnTo>
                  <a:pt x="466" y="715"/>
                </a:lnTo>
                <a:lnTo>
                  <a:pt x="464" y="715"/>
                </a:lnTo>
                <a:lnTo>
                  <a:pt x="464" y="713"/>
                </a:lnTo>
                <a:lnTo>
                  <a:pt x="463" y="713"/>
                </a:lnTo>
                <a:lnTo>
                  <a:pt x="464" y="712"/>
                </a:lnTo>
                <a:lnTo>
                  <a:pt x="464" y="711"/>
                </a:lnTo>
                <a:lnTo>
                  <a:pt x="464" y="709"/>
                </a:lnTo>
                <a:lnTo>
                  <a:pt x="464" y="708"/>
                </a:lnTo>
                <a:lnTo>
                  <a:pt x="464" y="706"/>
                </a:lnTo>
                <a:lnTo>
                  <a:pt x="466" y="705"/>
                </a:lnTo>
                <a:lnTo>
                  <a:pt x="466" y="703"/>
                </a:lnTo>
                <a:lnTo>
                  <a:pt x="466" y="702"/>
                </a:lnTo>
                <a:lnTo>
                  <a:pt x="467" y="702"/>
                </a:lnTo>
                <a:lnTo>
                  <a:pt x="467" y="700"/>
                </a:lnTo>
                <a:lnTo>
                  <a:pt x="467" y="699"/>
                </a:lnTo>
                <a:lnTo>
                  <a:pt x="467" y="698"/>
                </a:lnTo>
                <a:lnTo>
                  <a:pt x="466" y="696"/>
                </a:lnTo>
                <a:lnTo>
                  <a:pt x="464" y="696"/>
                </a:lnTo>
                <a:lnTo>
                  <a:pt x="464" y="695"/>
                </a:lnTo>
                <a:lnTo>
                  <a:pt x="463" y="693"/>
                </a:lnTo>
                <a:lnTo>
                  <a:pt x="462" y="693"/>
                </a:lnTo>
                <a:lnTo>
                  <a:pt x="460" y="693"/>
                </a:lnTo>
                <a:lnTo>
                  <a:pt x="459" y="692"/>
                </a:lnTo>
                <a:lnTo>
                  <a:pt x="459" y="690"/>
                </a:lnTo>
                <a:lnTo>
                  <a:pt x="457" y="689"/>
                </a:lnTo>
                <a:lnTo>
                  <a:pt x="456" y="689"/>
                </a:lnTo>
                <a:lnTo>
                  <a:pt x="456" y="688"/>
                </a:lnTo>
                <a:lnTo>
                  <a:pt x="457" y="688"/>
                </a:lnTo>
                <a:lnTo>
                  <a:pt x="456" y="686"/>
                </a:lnTo>
                <a:lnTo>
                  <a:pt x="454" y="685"/>
                </a:lnTo>
                <a:lnTo>
                  <a:pt x="454" y="683"/>
                </a:lnTo>
                <a:lnTo>
                  <a:pt x="456" y="683"/>
                </a:lnTo>
                <a:lnTo>
                  <a:pt x="456" y="682"/>
                </a:lnTo>
                <a:lnTo>
                  <a:pt x="456" y="680"/>
                </a:lnTo>
                <a:lnTo>
                  <a:pt x="454" y="680"/>
                </a:lnTo>
                <a:lnTo>
                  <a:pt x="453" y="680"/>
                </a:lnTo>
                <a:lnTo>
                  <a:pt x="453" y="679"/>
                </a:lnTo>
                <a:lnTo>
                  <a:pt x="452" y="679"/>
                </a:lnTo>
                <a:lnTo>
                  <a:pt x="450" y="678"/>
                </a:lnTo>
                <a:lnTo>
                  <a:pt x="449" y="678"/>
                </a:lnTo>
                <a:lnTo>
                  <a:pt x="449" y="676"/>
                </a:lnTo>
                <a:lnTo>
                  <a:pt x="447" y="676"/>
                </a:lnTo>
                <a:lnTo>
                  <a:pt x="446" y="676"/>
                </a:lnTo>
                <a:lnTo>
                  <a:pt x="444" y="676"/>
                </a:lnTo>
                <a:lnTo>
                  <a:pt x="443" y="676"/>
                </a:lnTo>
                <a:lnTo>
                  <a:pt x="443" y="675"/>
                </a:lnTo>
                <a:lnTo>
                  <a:pt x="442" y="675"/>
                </a:lnTo>
                <a:lnTo>
                  <a:pt x="442" y="673"/>
                </a:lnTo>
                <a:lnTo>
                  <a:pt x="442" y="672"/>
                </a:lnTo>
                <a:lnTo>
                  <a:pt x="440" y="672"/>
                </a:lnTo>
                <a:lnTo>
                  <a:pt x="440" y="670"/>
                </a:lnTo>
                <a:lnTo>
                  <a:pt x="442" y="669"/>
                </a:lnTo>
                <a:lnTo>
                  <a:pt x="442" y="668"/>
                </a:lnTo>
                <a:lnTo>
                  <a:pt x="443" y="668"/>
                </a:lnTo>
                <a:lnTo>
                  <a:pt x="444" y="668"/>
                </a:lnTo>
                <a:lnTo>
                  <a:pt x="444" y="666"/>
                </a:lnTo>
                <a:lnTo>
                  <a:pt x="446" y="666"/>
                </a:lnTo>
                <a:lnTo>
                  <a:pt x="446" y="665"/>
                </a:lnTo>
                <a:lnTo>
                  <a:pt x="444" y="666"/>
                </a:lnTo>
                <a:lnTo>
                  <a:pt x="444" y="665"/>
                </a:lnTo>
                <a:lnTo>
                  <a:pt x="443" y="665"/>
                </a:lnTo>
                <a:lnTo>
                  <a:pt x="444" y="663"/>
                </a:lnTo>
                <a:lnTo>
                  <a:pt x="444" y="662"/>
                </a:lnTo>
                <a:lnTo>
                  <a:pt x="443" y="662"/>
                </a:lnTo>
                <a:lnTo>
                  <a:pt x="442" y="660"/>
                </a:lnTo>
                <a:lnTo>
                  <a:pt x="442" y="659"/>
                </a:lnTo>
                <a:lnTo>
                  <a:pt x="443" y="658"/>
                </a:lnTo>
                <a:lnTo>
                  <a:pt x="443" y="656"/>
                </a:lnTo>
                <a:lnTo>
                  <a:pt x="443" y="655"/>
                </a:lnTo>
                <a:lnTo>
                  <a:pt x="442" y="655"/>
                </a:lnTo>
                <a:lnTo>
                  <a:pt x="440" y="655"/>
                </a:lnTo>
                <a:lnTo>
                  <a:pt x="440" y="653"/>
                </a:lnTo>
                <a:lnTo>
                  <a:pt x="437" y="652"/>
                </a:lnTo>
                <a:lnTo>
                  <a:pt x="436" y="650"/>
                </a:lnTo>
                <a:lnTo>
                  <a:pt x="434" y="650"/>
                </a:lnTo>
                <a:lnTo>
                  <a:pt x="434" y="649"/>
                </a:lnTo>
                <a:lnTo>
                  <a:pt x="433" y="649"/>
                </a:lnTo>
                <a:lnTo>
                  <a:pt x="433" y="648"/>
                </a:lnTo>
                <a:lnTo>
                  <a:pt x="432" y="648"/>
                </a:lnTo>
                <a:lnTo>
                  <a:pt x="429" y="645"/>
                </a:lnTo>
                <a:lnTo>
                  <a:pt x="427" y="643"/>
                </a:lnTo>
                <a:lnTo>
                  <a:pt x="427" y="642"/>
                </a:lnTo>
                <a:lnTo>
                  <a:pt x="426" y="642"/>
                </a:lnTo>
                <a:lnTo>
                  <a:pt x="426" y="640"/>
                </a:lnTo>
                <a:lnTo>
                  <a:pt x="424" y="639"/>
                </a:lnTo>
                <a:lnTo>
                  <a:pt x="424" y="638"/>
                </a:lnTo>
                <a:lnTo>
                  <a:pt x="424" y="636"/>
                </a:lnTo>
                <a:lnTo>
                  <a:pt x="424" y="635"/>
                </a:lnTo>
                <a:lnTo>
                  <a:pt x="424" y="633"/>
                </a:lnTo>
                <a:lnTo>
                  <a:pt x="423" y="633"/>
                </a:lnTo>
                <a:lnTo>
                  <a:pt x="423" y="632"/>
                </a:lnTo>
                <a:lnTo>
                  <a:pt x="423" y="630"/>
                </a:lnTo>
                <a:lnTo>
                  <a:pt x="422" y="629"/>
                </a:lnTo>
                <a:lnTo>
                  <a:pt x="423" y="629"/>
                </a:lnTo>
                <a:lnTo>
                  <a:pt x="423" y="628"/>
                </a:lnTo>
                <a:lnTo>
                  <a:pt x="424" y="628"/>
                </a:lnTo>
                <a:lnTo>
                  <a:pt x="424" y="626"/>
                </a:lnTo>
                <a:lnTo>
                  <a:pt x="423" y="626"/>
                </a:lnTo>
                <a:lnTo>
                  <a:pt x="424" y="626"/>
                </a:lnTo>
                <a:lnTo>
                  <a:pt x="423" y="626"/>
                </a:lnTo>
                <a:lnTo>
                  <a:pt x="423" y="625"/>
                </a:lnTo>
                <a:lnTo>
                  <a:pt x="423" y="623"/>
                </a:lnTo>
                <a:lnTo>
                  <a:pt x="423" y="622"/>
                </a:lnTo>
                <a:lnTo>
                  <a:pt x="423" y="620"/>
                </a:lnTo>
                <a:lnTo>
                  <a:pt x="424" y="620"/>
                </a:lnTo>
                <a:lnTo>
                  <a:pt x="423" y="620"/>
                </a:lnTo>
                <a:lnTo>
                  <a:pt x="423" y="619"/>
                </a:lnTo>
                <a:lnTo>
                  <a:pt x="422" y="619"/>
                </a:lnTo>
                <a:lnTo>
                  <a:pt x="420" y="618"/>
                </a:lnTo>
                <a:lnTo>
                  <a:pt x="420" y="616"/>
                </a:lnTo>
                <a:lnTo>
                  <a:pt x="420" y="615"/>
                </a:lnTo>
                <a:lnTo>
                  <a:pt x="419" y="615"/>
                </a:lnTo>
                <a:lnTo>
                  <a:pt x="419" y="613"/>
                </a:lnTo>
                <a:lnTo>
                  <a:pt x="417" y="612"/>
                </a:lnTo>
                <a:lnTo>
                  <a:pt x="416" y="613"/>
                </a:lnTo>
                <a:lnTo>
                  <a:pt x="414" y="613"/>
                </a:lnTo>
                <a:lnTo>
                  <a:pt x="413" y="613"/>
                </a:lnTo>
                <a:lnTo>
                  <a:pt x="412" y="613"/>
                </a:lnTo>
                <a:lnTo>
                  <a:pt x="410" y="613"/>
                </a:lnTo>
                <a:lnTo>
                  <a:pt x="409" y="612"/>
                </a:lnTo>
                <a:lnTo>
                  <a:pt x="407" y="612"/>
                </a:lnTo>
                <a:lnTo>
                  <a:pt x="407" y="610"/>
                </a:lnTo>
                <a:lnTo>
                  <a:pt x="406" y="610"/>
                </a:lnTo>
                <a:lnTo>
                  <a:pt x="406" y="609"/>
                </a:lnTo>
                <a:lnTo>
                  <a:pt x="404" y="609"/>
                </a:lnTo>
                <a:lnTo>
                  <a:pt x="403" y="609"/>
                </a:lnTo>
                <a:lnTo>
                  <a:pt x="403" y="608"/>
                </a:lnTo>
                <a:lnTo>
                  <a:pt x="403" y="606"/>
                </a:lnTo>
                <a:lnTo>
                  <a:pt x="403" y="605"/>
                </a:lnTo>
                <a:lnTo>
                  <a:pt x="403" y="603"/>
                </a:lnTo>
                <a:lnTo>
                  <a:pt x="403" y="602"/>
                </a:lnTo>
                <a:lnTo>
                  <a:pt x="403" y="600"/>
                </a:lnTo>
                <a:lnTo>
                  <a:pt x="403" y="599"/>
                </a:lnTo>
                <a:lnTo>
                  <a:pt x="403" y="598"/>
                </a:lnTo>
                <a:lnTo>
                  <a:pt x="402" y="596"/>
                </a:lnTo>
                <a:lnTo>
                  <a:pt x="402" y="595"/>
                </a:lnTo>
                <a:lnTo>
                  <a:pt x="402" y="593"/>
                </a:lnTo>
                <a:lnTo>
                  <a:pt x="403" y="593"/>
                </a:lnTo>
                <a:lnTo>
                  <a:pt x="403" y="592"/>
                </a:lnTo>
                <a:lnTo>
                  <a:pt x="402" y="592"/>
                </a:lnTo>
                <a:lnTo>
                  <a:pt x="402" y="590"/>
                </a:lnTo>
                <a:lnTo>
                  <a:pt x="400" y="589"/>
                </a:lnTo>
                <a:lnTo>
                  <a:pt x="399" y="589"/>
                </a:lnTo>
                <a:lnTo>
                  <a:pt x="399" y="588"/>
                </a:lnTo>
                <a:lnTo>
                  <a:pt x="397" y="586"/>
                </a:lnTo>
                <a:lnTo>
                  <a:pt x="396" y="586"/>
                </a:lnTo>
                <a:lnTo>
                  <a:pt x="396" y="585"/>
                </a:lnTo>
                <a:lnTo>
                  <a:pt x="394" y="583"/>
                </a:lnTo>
                <a:lnTo>
                  <a:pt x="394" y="582"/>
                </a:lnTo>
                <a:lnTo>
                  <a:pt x="394" y="580"/>
                </a:lnTo>
                <a:lnTo>
                  <a:pt x="394" y="579"/>
                </a:lnTo>
                <a:lnTo>
                  <a:pt x="393" y="579"/>
                </a:lnTo>
                <a:lnTo>
                  <a:pt x="392" y="579"/>
                </a:lnTo>
                <a:lnTo>
                  <a:pt x="392" y="578"/>
                </a:lnTo>
                <a:lnTo>
                  <a:pt x="393" y="576"/>
                </a:lnTo>
                <a:lnTo>
                  <a:pt x="392" y="576"/>
                </a:lnTo>
                <a:lnTo>
                  <a:pt x="390" y="576"/>
                </a:lnTo>
                <a:lnTo>
                  <a:pt x="389" y="576"/>
                </a:lnTo>
                <a:lnTo>
                  <a:pt x="387" y="576"/>
                </a:lnTo>
                <a:lnTo>
                  <a:pt x="386" y="575"/>
                </a:lnTo>
                <a:lnTo>
                  <a:pt x="384" y="575"/>
                </a:lnTo>
                <a:lnTo>
                  <a:pt x="384" y="573"/>
                </a:lnTo>
                <a:lnTo>
                  <a:pt x="383" y="573"/>
                </a:lnTo>
                <a:lnTo>
                  <a:pt x="383" y="575"/>
                </a:lnTo>
                <a:lnTo>
                  <a:pt x="382" y="573"/>
                </a:lnTo>
                <a:lnTo>
                  <a:pt x="380" y="573"/>
                </a:lnTo>
                <a:lnTo>
                  <a:pt x="379" y="573"/>
                </a:lnTo>
                <a:lnTo>
                  <a:pt x="379" y="572"/>
                </a:lnTo>
                <a:lnTo>
                  <a:pt x="377" y="572"/>
                </a:lnTo>
                <a:lnTo>
                  <a:pt x="376" y="572"/>
                </a:lnTo>
                <a:lnTo>
                  <a:pt x="374" y="572"/>
                </a:lnTo>
                <a:lnTo>
                  <a:pt x="373" y="570"/>
                </a:lnTo>
                <a:lnTo>
                  <a:pt x="372" y="570"/>
                </a:lnTo>
                <a:lnTo>
                  <a:pt x="370" y="570"/>
                </a:lnTo>
                <a:lnTo>
                  <a:pt x="369" y="569"/>
                </a:lnTo>
                <a:lnTo>
                  <a:pt x="369" y="570"/>
                </a:lnTo>
                <a:lnTo>
                  <a:pt x="367" y="570"/>
                </a:lnTo>
                <a:lnTo>
                  <a:pt x="366" y="570"/>
                </a:lnTo>
                <a:lnTo>
                  <a:pt x="366" y="569"/>
                </a:lnTo>
                <a:lnTo>
                  <a:pt x="366" y="567"/>
                </a:lnTo>
                <a:lnTo>
                  <a:pt x="364" y="567"/>
                </a:lnTo>
                <a:lnTo>
                  <a:pt x="364" y="566"/>
                </a:lnTo>
                <a:lnTo>
                  <a:pt x="363" y="566"/>
                </a:lnTo>
                <a:lnTo>
                  <a:pt x="362" y="565"/>
                </a:lnTo>
                <a:lnTo>
                  <a:pt x="360" y="563"/>
                </a:lnTo>
                <a:lnTo>
                  <a:pt x="359" y="563"/>
                </a:lnTo>
                <a:lnTo>
                  <a:pt x="359" y="562"/>
                </a:lnTo>
                <a:lnTo>
                  <a:pt x="357" y="562"/>
                </a:lnTo>
                <a:lnTo>
                  <a:pt x="354" y="562"/>
                </a:lnTo>
                <a:lnTo>
                  <a:pt x="353" y="562"/>
                </a:lnTo>
                <a:lnTo>
                  <a:pt x="352" y="562"/>
                </a:lnTo>
                <a:lnTo>
                  <a:pt x="350" y="562"/>
                </a:lnTo>
                <a:lnTo>
                  <a:pt x="349" y="560"/>
                </a:lnTo>
                <a:lnTo>
                  <a:pt x="347" y="560"/>
                </a:lnTo>
                <a:lnTo>
                  <a:pt x="347" y="562"/>
                </a:lnTo>
                <a:lnTo>
                  <a:pt x="346" y="562"/>
                </a:lnTo>
                <a:lnTo>
                  <a:pt x="344" y="560"/>
                </a:lnTo>
                <a:lnTo>
                  <a:pt x="343" y="560"/>
                </a:lnTo>
                <a:lnTo>
                  <a:pt x="340" y="562"/>
                </a:lnTo>
                <a:lnTo>
                  <a:pt x="339" y="562"/>
                </a:lnTo>
                <a:lnTo>
                  <a:pt x="339" y="560"/>
                </a:lnTo>
                <a:lnTo>
                  <a:pt x="337" y="560"/>
                </a:lnTo>
                <a:lnTo>
                  <a:pt x="336" y="560"/>
                </a:lnTo>
                <a:lnTo>
                  <a:pt x="336" y="562"/>
                </a:lnTo>
                <a:lnTo>
                  <a:pt x="334" y="562"/>
                </a:lnTo>
                <a:lnTo>
                  <a:pt x="334" y="560"/>
                </a:lnTo>
                <a:lnTo>
                  <a:pt x="333" y="560"/>
                </a:lnTo>
                <a:lnTo>
                  <a:pt x="333" y="559"/>
                </a:lnTo>
                <a:lnTo>
                  <a:pt x="331" y="559"/>
                </a:lnTo>
                <a:lnTo>
                  <a:pt x="330" y="559"/>
                </a:lnTo>
                <a:lnTo>
                  <a:pt x="329" y="559"/>
                </a:lnTo>
                <a:lnTo>
                  <a:pt x="327" y="557"/>
                </a:lnTo>
                <a:lnTo>
                  <a:pt x="326" y="557"/>
                </a:lnTo>
                <a:lnTo>
                  <a:pt x="324" y="557"/>
                </a:lnTo>
                <a:lnTo>
                  <a:pt x="323" y="556"/>
                </a:lnTo>
                <a:lnTo>
                  <a:pt x="321" y="556"/>
                </a:lnTo>
                <a:lnTo>
                  <a:pt x="320" y="556"/>
                </a:lnTo>
                <a:lnTo>
                  <a:pt x="319" y="555"/>
                </a:lnTo>
                <a:lnTo>
                  <a:pt x="319" y="556"/>
                </a:lnTo>
                <a:lnTo>
                  <a:pt x="317" y="555"/>
                </a:lnTo>
                <a:lnTo>
                  <a:pt x="317" y="553"/>
                </a:lnTo>
                <a:lnTo>
                  <a:pt x="316" y="553"/>
                </a:lnTo>
                <a:lnTo>
                  <a:pt x="316" y="552"/>
                </a:lnTo>
                <a:lnTo>
                  <a:pt x="314" y="552"/>
                </a:lnTo>
                <a:lnTo>
                  <a:pt x="313" y="550"/>
                </a:lnTo>
                <a:lnTo>
                  <a:pt x="311" y="550"/>
                </a:lnTo>
                <a:lnTo>
                  <a:pt x="311" y="549"/>
                </a:lnTo>
                <a:lnTo>
                  <a:pt x="310" y="547"/>
                </a:lnTo>
                <a:lnTo>
                  <a:pt x="309" y="547"/>
                </a:lnTo>
                <a:lnTo>
                  <a:pt x="307" y="547"/>
                </a:lnTo>
                <a:lnTo>
                  <a:pt x="306" y="547"/>
                </a:lnTo>
                <a:lnTo>
                  <a:pt x="306" y="546"/>
                </a:lnTo>
                <a:lnTo>
                  <a:pt x="304" y="546"/>
                </a:lnTo>
                <a:lnTo>
                  <a:pt x="303" y="546"/>
                </a:lnTo>
                <a:lnTo>
                  <a:pt x="303" y="545"/>
                </a:lnTo>
                <a:lnTo>
                  <a:pt x="301" y="543"/>
                </a:lnTo>
                <a:lnTo>
                  <a:pt x="301" y="545"/>
                </a:lnTo>
                <a:lnTo>
                  <a:pt x="300" y="545"/>
                </a:lnTo>
                <a:lnTo>
                  <a:pt x="300" y="543"/>
                </a:lnTo>
                <a:lnTo>
                  <a:pt x="299" y="543"/>
                </a:lnTo>
                <a:lnTo>
                  <a:pt x="297" y="543"/>
                </a:lnTo>
                <a:lnTo>
                  <a:pt x="296" y="543"/>
                </a:lnTo>
                <a:lnTo>
                  <a:pt x="294" y="543"/>
                </a:lnTo>
                <a:lnTo>
                  <a:pt x="293" y="542"/>
                </a:lnTo>
                <a:lnTo>
                  <a:pt x="291" y="542"/>
                </a:lnTo>
                <a:lnTo>
                  <a:pt x="290" y="540"/>
                </a:lnTo>
                <a:lnTo>
                  <a:pt x="289" y="540"/>
                </a:lnTo>
                <a:lnTo>
                  <a:pt x="287" y="542"/>
                </a:lnTo>
                <a:lnTo>
                  <a:pt x="287" y="543"/>
                </a:lnTo>
                <a:lnTo>
                  <a:pt x="286" y="543"/>
                </a:lnTo>
                <a:lnTo>
                  <a:pt x="284" y="543"/>
                </a:lnTo>
                <a:lnTo>
                  <a:pt x="283" y="543"/>
                </a:lnTo>
                <a:lnTo>
                  <a:pt x="281" y="545"/>
                </a:lnTo>
                <a:lnTo>
                  <a:pt x="280" y="545"/>
                </a:lnTo>
                <a:lnTo>
                  <a:pt x="280" y="543"/>
                </a:lnTo>
                <a:lnTo>
                  <a:pt x="279" y="545"/>
                </a:lnTo>
                <a:lnTo>
                  <a:pt x="276" y="546"/>
                </a:lnTo>
                <a:lnTo>
                  <a:pt x="276" y="547"/>
                </a:lnTo>
                <a:lnTo>
                  <a:pt x="276" y="546"/>
                </a:lnTo>
                <a:lnTo>
                  <a:pt x="274" y="546"/>
                </a:lnTo>
                <a:lnTo>
                  <a:pt x="273" y="546"/>
                </a:lnTo>
                <a:lnTo>
                  <a:pt x="271" y="547"/>
                </a:lnTo>
                <a:lnTo>
                  <a:pt x="271" y="546"/>
                </a:lnTo>
                <a:lnTo>
                  <a:pt x="271" y="545"/>
                </a:lnTo>
                <a:lnTo>
                  <a:pt x="270" y="543"/>
                </a:lnTo>
                <a:lnTo>
                  <a:pt x="269" y="543"/>
                </a:lnTo>
                <a:lnTo>
                  <a:pt x="269" y="545"/>
                </a:lnTo>
                <a:lnTo>
                  <a:pt x="269" y="543"/>
                </a:lnTo>
                <a:lnTo>
                  <a:pt x="267" y="543"/>
                </a:lnTo>
                <a:lnTo>
                  <a:pt x="264" y="545"/>
                </a:lnTo>
                <a:lnTo>
                  <a:pt x="264" y="543"/>
                </a:lnTo>
                <a:lnTo>
                  <a:pt x="266" y="543"/>
                </a:lnTo>
                <a:lnTo>
                  <a:pt x="264" y="543"/>
                </a:lnTo>
                <a:lnTo>
                  <a:pt x="264" y="542"/>
                </a:lnTo>
                <a:lnTo>
                  <a:pt x="263" y="543"/>
                </a:lnTo>
                <a:lnTo>
                  <a:pt x="261" y="545"/>
                </a:lnTo>
                <a:lnTo>
                  <a:pt x="261" y="546"/>
                </a:lnTo>
                <a:lnTo>
                  <a:pt x="260" y="546"/>
                </a:lnTo>
                <a:lnTo>
                  <a:pt x="260" y="547"/>
                </a:lnTo>
                <a:lnTo>
                  <a:pt x="259" y="547"/>
                </a:lnTo>
                <a:lnTo>
                  <a:pt x="257" y="547"/>
                </a:lnTo>
                <a:lnTo>
                  <a:pt x="257" y="546"/>
                </a:lnTo>
                <a:lnTo>
                  <a:pt x="256" y="546"/>
                </a:lnTo>
                <a:lnTo>
                  <a:pt x="256" y="547"/>
                </a:lnTo>
                <a:lnTo>
                  <a:pt x="256" y="549"/>
                </a:lnTo>
                <a:lnTo>
                  <a:pt x="254" y="549"/>
                </a:lnTo>
                <a:lnTo>
                  <a:pt x="253" y="550"/>
                </a:lnTo>
                <a:lnTo>
                  <a:pt x="251" y="550"/>
                </a:lnTo>
                <a:lnTo>
                  <a:pt x="251" y="552"/>
                </a:lnTo>
                <a:lnTo>
                  <a:pt x="250" y="552"/>
                </a:lnTo>
                <a:lnTo>
                  <a:pt x="250" y="553"/>
                </a:lnTo>
                <a:lnTo>
                  <a:pt x="249" y="555"/>
                </a:lnTo>
                <a:lnTo>
                  <a:pt x="247" y="553"/>
                </a:lnTo>
                <a:lnTo>
                  <a:pt x="247" y="555"/>
                </a:lnTo>
                <a:lnTo>
                  <a:pt x="246" y="555"/>
                </a:lnTo>
                <a:lnTo>
                  <a:pt x="246" y="556"/>
                </a:lnTo>
                <a:lnTo>
                  <a:pt x="244" y="556"/>
                </a:lnTo>
                <a:lnTo>
                  <a:pt x="243" y="556"/>
                </a:lnTo>
                <a:lnTo>
                  <a:pt x="240" y="555"/>
                </a:lnTo>
                <a:lnTo>
                  <a:pt x="240" y="553"/>
                </a:lnTo>
                <a:lnTo>
                  <a:pt x="239" y="553"/>
                </a:lnTo>
                <a:lnTo>
                  <a:pt x="239" y="552"/>
                </a:lnTo>
                <a:lnTo>
                  <a:pt x="237" y="552"/>
                </a:lnTo>
                <a:lnTo>
                  <a:pt x="237" y="553"/>
                </a:lnTo>
                <a:lnTo>
                  <a:pt x="236" y="553"/>
                </a:lnTo>
                <a:lnTo>
                  <a:pt x="236" y="552"/>
                </a:lnTo>
                <a:lnTo>
                  <a:pt x="234" y="552"/>
                </a:lnTo>
                <a:lnTo>
                  <a:pt x="233" y="552"/>
                </a:lnTo>
                <a:lnTo>
                  <a:pt x="231" y="552"/>
                </a:lnTo>
                <a:lnTo>
                  <a:pt x="231" y="553"/>
                </a:lnTo>
                <a:lnTo>
                  <a:pt x="231" y="555"/>
                </a:lnTo>
                <a:lnTo>
                  <a:pt x="230" y="555"/>
                </a:lnTo>
                <a:lnTo>
                  <a:pt x="229" y="555"/>
                </a:lnTo>
                <a:lnTo>
                  <a:pt x="229" y="556"/>
                </a:lnTo>
                <a:lnTo>
                  <a:pt x="227" y="556"/>
                </a:lnTo>
                <a:lnTo>
                  <a:pt x="226" y="556"/>
                </a:lnTo>
                <a:lnTo>
                  <a:pt x="224" y="556"/>
                </a:lnTo>
                <a:lnTo>
                  <a:pt x="224" y="557"/>
                </a:lnTo>
                <a:lnTo>
                  <a:pt x="223" y="557"/>
                </a:lnTo>
                <a:lnTo>
                  <a:pt x="223" y="556"/>
                </a:lnTo>
                <a:lnTo>
                  <a:pt x="221" y="556"/>
                </a:lnTo>
                <a:lnTo>
                  <a:pt x="220" y="555"/>
                </a:lnTo>
                <a:lnTo>
                  <a:pt x="219" y="555"/>
                </a:lnTo>
                <a:lnTo>
                  <a:pt x="217" y="555"/>
                </a:lnTo>
                <a:lnTo>
                  <a:pt x="217" y="556"/>
                </a:lnTo>
                <a:lnTo>
                  <a:pt x="217" y="557"/>
                </a:lnTo>
                <a:lnTo>
                  <a:pt x="216" y="556"/>
                </a:lnTo>
                <a:lnTo>
                  <a:pt x="216" y="557"/>
                </a:lnTo>
                <a:lnTo>
                  <a:pt x="216" y="559"/>
                </a:lnTo>
                <a:lnTo>
                  <a:pt x="214" y="560"/>
                </a:lnTo>
                <a:lnTo>
                  <a:pt x="214" y="559"/>
                </a:lnTo>
                <a:lnTo>
                  <a:pt x="213" y="559"/>
                </a:lnTo>
                <a:lnTo>
                  <a:pt x="211" y="559"/>
                </a:lnTo>
                <a:lnTo>
                  <a:pt x="210" y="559"/>
                </a:lnTo>
                <a:lnTo>
                  <a:pt x="210" y="557"/>
                </a:lnTo>
                <a:lnTo>
                  <a:pt x="209" y="557"/>
                </a:lnTo>
                <a:lnTo>
                  <a:pt x="207" y="556"/>
                </a:lnTo>
                <a:lnTo>
                  <a:pt x="206" y="555"/>
                </a:lnTo>
                <a:lnTo>
                  <a:pt x="204" y="555"/>
                </a:lnTo>
                <a:lnTo>
                  <a:pt x="203" y="555"/>
                </a:lnTo>
                <a:lnTo>
                  <a:pt x="203" y="553"/>
                </a:lnTo>
                <a:lnTo>
                  <a:pt x="201" y="553"/>
                </a:lnTo>
                <a:lnTo>
                  <a:pt x="200" y="553"/>
                </a:lnTo>
                <a:lnTo>
                  <a:pt x="198" y="553"/>
                </a:lnTo>
                <a:lnTo>
                  <a:pt x="197" y="553"/>
                </a:lnTo>
                <a:lnTo>
                  <a:pt x="196" y="553"/>
                </a:lnTo>
                <a:lnTo>
                  <a:pt x="194" y="553"/>
                </a:lnTo>
                <a:lnTo>
                  <a:pt x="193" y="553"/>
                </a:lnTo>
                <a:lnTo>
                  <a:pt x="191" y="553"/>
                </a:lnTo>
                <a:lnTo>
                  <a:pt x="190" y="553"/>
                </a:lnTo>
                <a:lnTo>
                  <a:pt x="188" y="552"/>
                </a:lnTo>
                <a:lnTo>
                  <a:pt x="187" y="552"/>
                </a:lnTo>
                <a:lnTo>
                  <a:pt x="187" y="550"/>
                </a:lnTo>
                <a:lnTo>
                  <a:pt x="186" y="550"/>
                </a:lnTo>
                <a:lnTo>
                  <a:pt x="184" y="550"/>
                </a:lnTo>
                <a:lnTo>
                  <a:pt x="184" y="552"/>
                </a:lnTo>
                <a:lnTo>
                  <a:pt x="183" y="552"/>
                </a:lnTo>
                <a:lnTo>
                  <a:pt x="180" y="552"/>
                </a:lnTo>
                <a:lnTo>
                  <a:pt x="178" y="552"/>
                </a:lnTo>
                <a:lnTo>
                  <a:pt x="177" y="552"/>
                </a:lnTo>
                <a:lnTo>
                  <a:pt x="176" y="552"/>
                </a:lnTo>
                <a:lnTo>
                  <a:pt x="174" y="552"/>
                </a:lnTo>
                <a:lnTo>
                  <a:pt x="171" y="550"/>
                </a:lnTo>
                <a:lnTo>
                  <a:pt x="171" y="549"/>
                </a:lnTo>
                <a:lnTo>
                  <a:pt x="170" y="547"/>
                </a:lnTo>
                <a:lnTo>
                  <a:pt x="168" y="547"/>
                </a:lnTo>
                <a:lnTo>
                  <a:pt x="168" y="549"/>
                </a:lnTo>
                <a:lnTo>
                  <a:pt x="167" y="549"/>
                </a:lnTo>
                <a:lnTo>
                  <a:pt x="166" y="550"/>
                </a:lnTo>
                <a:lnTo>
                  <a:pt x="164" y="550"/>
                </a:lnTo>
                <a:lnTo>
                  <a:pt x="163" y="550"/>
                </a:lnTo>
                <a:lnTo>
                  <a:pt x="161" y="550"/>
                </a:lnTo>
                <a:lnTo>
                  <a:pt x="160" y="550"/>
                </a:lnTo>
                <a:lnTo>
                  <a:pt x="158" y="550"/>
                </a:lnTo>
                <a:lnTo>
                  <a:pt x="157" y="550"/>
                </a:lnTo>
                <a:lnTo>
                  <a:pt x="156" y="550"/>
                </a:lnTo>
                <a:lnTo>
                  <a:pt x="154" y="550"/>
                </a:lnTo>
                <a:lnTo>
                  <a:pt x="153" y="550"/>
                </a:lnTo>
                <a:lnTo>
                  <a:pt x="153" y="552"/>
                </a:lnTo>
                <a:lnTo>
                  <a:pt x="153" y="553"/>
                </a:lnTo>
                <a:lnTo>
                  <a:pt x="151" y="553"/>
                </a:lnTo>
                <a:lnTo>
                  <a:pt x="151" y="555"/>
                </a:lnTo>
                <a:lnTo>
                  <a:pt x="153" y="556"/>
                </a:lnTo>
                <a:lnTo>
                  <a:pt x="151" y="556"/>
                </a:lnTo>
                <a:lnTo>
                  <a:pt x="150" y="556"/>
                </a:lnTo>
                <a:lnTo>
                  <a:pt x="148" y="556"/>
                </a:lnTo>
                <a:lnTo>
                  <a:pt x="147" y="557"/>
                </a:lnTo>
                <a:lnTo>
                  <a:pt x="147" y="559"/>
                </a:lnTo>
                <a:lnTo>
                  <a:pt x="146" y="559"/>
                </a:lnTo>
                <a:lnTo>
                  <a:pt x="144" y="559"/>
                </a:lnTo>
                <a:lnTo>
                  <a:pt x="143" y="560"/>
                </a:lnTo>
                <a:lnTo>
                  <a:pt x="141" y="560"/>
                </a:lnTo>
                <a:lnTo>
                  <a:pt x="141" y="562"/>
                </a:lnTo>
                <a:lnTo>
                  <a:pt x="140" y="562"/>
                </a:lnTo>
                <a:lnTo>
                  <a:pt x="138" y="562"/>
                </a:lnTo>
                <a:lnTo>
                  <a:pt x="137" y="563"/>
                </a:lnTo>
                <a:lnTo>
                  <a:pt x="136" y="563"/>
                </a:lnTo>
                <a:lnTo>
                  <a:pt x="136" y="562"/>
                </a:lnTo>
                <a:lnTo>
                  <a:pt x="137" y="562"/>
                </a:lnTo>
                <a:lnTo>
                  <a:pt x="137" y="560"/>
                </a:lnTo>
                <a:lnTo>
                  <a:pt x="136" y="560"/>
                </a:lnTo>
                <a:lnTo>
                  <a:pt x="136" y="562"/>
                </a:lnTo>
                <a:lnTo>
                  <a:pt x="134" y="562"/>
                </a:lnTo>
                <a:lnTo>
                  <a:pt x="133" y="562"/>
                </a:lnTo>
                <a:lnTo>
                  <a:pt x="131" y="562"/>
                </a:lnTo>
                <a:lnTo>
                  <a:pt x="131" y="563"/>
                </a:lnTo>
                <a:lnTo>
                  <a:pt x="131" y="565"/>
                </a:lnTo>
                <a:lnTo>
                  <a:pt x="130" y="565"/>
                </a:lnTo>
                <a:lnTo>
                  <a:pt x="128" y="565"/>
                </a:lnTo>
                <a:lnTo>
                  <a:pt x="128" y="563"/>
                </a:lnTo>
                <a:lnTo>
                  <a:pt x="127" y="563"/>
                </a:lnTo>
                <a:lnTo>
                  <a:pt x="126" y="563"/>
                </a:lnTo>
                <a:lnTo>
                  <a:pt x="124" y="563"/>
                </a:lnTo>
                <a:lnTo>
                  <a:pt x="124" y="562"/>
                </a:lnTo>
                <a:lnTo>
                  <a:pt x="123" y="563"/>
                </a:lnTo>
                <a:lnTo>
                  <a:pt x="121" y="563"/>
                </a:lnTo>
                <a:lnTo>
                  <a:pt x="120" y="562"/>
                </a:lnTo>
                <a:lnTo>
                  <a:pt x="118" y="562"/>
                </a:lnTo>
                <a:lnTo>
                  <a:pt x="117" y="562"/>
                </a:lnTo>
                <a:lnTo>
                  <a:pt x="117" y="560"/>
                </a:lnTo>
                <a:lnTo>
                  <a:pt x="116" y="559"/>
                </a:lnTo>
                <a:lnTo>
                  <a:pt x="114" y="559"/>
                </a:lnTo>
                <a:lnTo>
                  <a:pt x="114" y="560"/>
                </a:lnTo>
                <a:lnTo>
                  <a:pt x="113" y="562"/>
                </a:lnTo>
                <a:lnTo>
                  <a:pt x="113" y="560"/>
                </a:lnTo>
                <a:lnTo>
                  <a:pt x="111" y="560"/>
                </a:lnTo>
                <a:lnTo>
                  <a:pt x="111" y="559"/>
                </a:lnTo>
                <a:lnTo>
                  <a:pt x="110" y="559"/>
                </a:lnTo>
                <a:lnTo>
                  <a:pt x="108" y="559"/>
                </a:lnTo>
                <a:lnTo>
                  <a:pt x="107" y="560"/>
                </a:lnTo>
                <a:lnTo>
                  <a:pt x="106" y="560"/>
                </a:lnTo>
                <a:lnTo>
                  <a:pt x="106" y="562"/>
                </a:lnTo>
                <a:lnTo>
                  <a:pt x="104" y="562"/>
                </a:lnTo>
                <a:lnTo>
                  <a:pt x="104" y="563"/>
                </a:lnTo>
                <a:lnTo>
                  <a:pt x="104" y="565"/>
                </a:lnTo>
                <a:lnTo>
                  <a:pt x="103" y="565"/>
                </a:lnTo>
                <a:lnTo>
                  <a:pt x="101" y="563"/>
                </a:lnTo>
                <a:lnTo>
                  <a:pt x="101" y="565"/>
                </a:lnTo>
                <a:lnTo>
                  <a:pt x="100" y="566"/>
                </a:lnTo>
                <a:lnTo>
                  <a:pt x="98" y="566"/>
                </a:lnTo>
                <a:lnTo>
                  <a:pt x="97" y="566"/>
                </a:lnTo>
                <a:lnTo>
                  <a:pt x="97" y="567"/>
                </a:lnTo>
                <a:lnTo>
                  <a:pt x="96" y="570"/>
                </a:lnTo>
                <a:lnTo>
                  <a:pt x="94" y="570"/>
                </a:lnTo>
                <a:lnTo>
                  <a:pt x="93" y="570"/>
                </a:lnTo>
                <a:lnTo>
                  <a:pt x="91" y="570"/>
                </a:lnTo>
                <a:lnTo>
                  <a:pt x="90" y="572"/>
                </a:lnTo>
                <a:lnTo>
                  <a:pt x="88" y="573"/>
                </a:lnTo>
                <a:lnTo>
                  <a:pt x="87" y="573"/>
                </a:lnTo>
                <a:lnTo>
                  <a:pt x="86" y="573"/>
                </a:lnTo>
                <a:lnTo>
                  <a:pt x="86" y="575"/>
                </a:lnTo>
                <a:lnTo>
                  <a:pt x="86" y="576"/>
                </a:lnTo>
                <a:lnTo>
                  <a:pt x="86" y="578"/>
                </a:lnTo>
                <a:lnTo>
                  <a:pt x="87" y="578"/>
                </a:lnTo>
                <a:lnTo>
                  <a:pt x="87" y="579"/>
                </a:lnTo>
                <a:lnTo>
                  <a:pt x="86" y="580"/>
                </a:lnTo>
                <a:lnTo>
                  <a:pt x="87" y="580"/>
                </a:lnTo>
                <a:lnTo>
                  <a:pt x="86" y="580"/>
                </a:lnTo>
                <a:lnTo>
                  <a:pt x="86" y="582"/>
                </a:lnTo>
                <a:lnTo>
                  <a:pt x="84" y="582"/>
                </a:lnTo>
                <a:lnTo>
                  <a:pt x="84" y="580"/>
                </a:lnTo>
                <a:lnTo>
                  <a:pt x="83" y="580"/>
                </a:lnTo>
                <a:lnTo>
                  <a:pt x="81" y="580"/>
                </a:lnTo>
                <a:lnTo>
                  <a:pt x="81" y="582"/>
                </a:lnTo>
                <a:lnTo>
                  <a:pt x="81" y="583"/>
                </a:lnTo>
                <a:lnTo>
                  <a:pt x="80" y="583"/>
                </a:lnTo>
                <a:lnTo>
                  <a:pt x="78" y="583"/>
                </a:lnTo>
                <a:lnTo>
                  <a:pt x="77" y="585"/>
                </a:lnTo>
                <a:lnTo>
                  <a:pt x="78" y="585"/>
                </a:lnTo>
                <a:lnTo>
                  <a:pt x="77" y="586"/>
                </a:lnTo>
                <a:lnTo>
                  <a:pt x="77" y="588"/>
                </a:lnTo>
                <a:lnTo>
                  <a:pt x="76" y="586"/>
                </a:lnTo>
                <a:lnTo>
                  <a:pt x="74" y="586"/>
                </a:lnTo>
                <a:lnTo>
                  <a:pt x="74" y="588"/>
                </a:lnTo>
                <a:lnTo>
                  <a:pt x="73" y="588"/>
                </a:lnTo>
                <a:lnTo>
                  <a:pt x="71" y="588"/>
                </a:lnTo>
                <a:lnTo>
                  <a:pt x="71" y="589"/>
                </a:lnTo>
                <a:lnTo>
                  <a:pt x="71" y="590"/>
                </a:lnTo>
                <a:lnTo>
                  <a:pt x="70" y="590"/>
                </a:lnTo>
                <a:lnTo>
                  <a:pt x="68" y="590"/>
                </a:lnTo>
                <a:lnTo>
                  <a:pt x="68" y="592"/>
                </a:lnTo>
                <a:lnTo>
                  <a:pt x="67" y="592"/>
                </a:lnTo>
                <a:lnTo>
                  <a:pt x="68" y="590"/>
                </a:lnTo>
                <a:lnTo>
                  <a:pt x="68" y="589"/>
                </a:lnTo>
                <a:lnTo>
                  <a:pt x="71" y="583"/>
                </a:lnTo>
                <a:lnTo>
                  <a:pt x="71" y="582"/>
                </a:lnTo>
                <a:lnTo>
                  <a:pt x="71" y="580"/>
                </a:lnTo>
                <a:lnTo>
                  <a:pt x="73" y="578"/>
                </a:lnTo>
                <a:lnTo>
                  <a:pt x="74" y="575"/>
                </a:lnTo>
                <a:lnTo>
                  <a:pt x="76" y="572"/>
                </a:lnTo>
                <a:lnTo>
                  <a:pt x="76" y="570"/>
                </a:lnTo>
                <a:lnTo>
                  <a:pt x="77" y="569"/>
                </a:lnTo>
                <a:lnTo>
                  <a:pt x="77" y="567"/>
                </a:lnTo>
                <a:lnTo>
                  <a:pt x="77" y="566"/>
                </a:lnTo>
                <a:lnTo>
                  <a:pt x="78" y="566"/>
                </a:lnTo>
                <a:lnTo>
                  <a:pt x="77" y="560"/>
                </a:lnTo>
                <a:lnTo>
                  <a:pt x="77" y="556"/>
                </a:lnTo>
                <a:lnTo>
                  <a:pt x="77" y="555"/>
                </a:lnTo>
                <a:lnTo>
                  <a:pt x="77" y="553"/>
                </a:lnTo>
                <a:lnTo>
                  <a:pt x="77" y="547"/>
                </a:lnTo>
                <a:lnTo>
                  <a:pt x="77" y="545"/>
                </a:lnTo>
                <a:lnTo>
                  <a:pt x="76" y="540"/>
                </a:lnTo>
                <a:lnTo>
                  <a:pt x="76" y="537"/>
                </a:lnTo>
                <a:lnTo>
                  <a:pt x="76" y="530"/>
                </a:lnTo>
                <a:lnTo>
                  <a:pt x="76" y="529"/>
                </a:lnTo>
                <a:lnTo>
                  <a:pt x="76" y="527"/>
                </a:lnTo>
                <a:lnTo>
                  <a:pt x="76" y="526"/>
                </a:lnTo>
                <a:lnTo>
                  <a:pt x="74" y="520"/>
                </a:lnTo>
                <a:lnTo>
                  <a:pt x="74" y="519"/>
                </a:lnTo>
                <a:lnTo>
                  <a:pt x="74" y="516"/>
                </a:lnTo>
                <a:lnTo>
                  <a:pt x="74" y="505"/>
                </a:lnTo>
                <a:lnTo>
                  <a:pt x="73" y="502"/>
                </a:lnTo>
                <a:lnTo>
                  <a:pt x="73" y="500"/>
                </a:lnTo>
                <a:lnTo>
                  <a:pt x="73" y="499"/>
                </a:lnTo>
                <a:lnTo>
                  <a:pt x="73" y="497"/>
                </a:lnTo>
                <a:lnTo>
                  <a:pt x="73" y="496"/>
                </a:lnTo>
                <a:lnTo>
                  <a:pt x="73" y="495"/>
                </a:lnTo>
                <a:lnTo>
                  <a:pt x="73" y="493"/>
                </a:lnTo>
                <a:lnTo>
                  <a:pt x="73" y="492"/>
                </a:lnTo>
                <a:lnTo>
                  <a:pt x="73" y="489"/>
                </a:lnTo>
                <a:lnTo>
                  <a:pt x="73" y="487"/>
                </a:lnTo>
                <a:lnTo>
                  <a:pt x="71" y="487"/>
                </a:lnTo>
                <a:lnTo>
                  <a:pt x="71" y="486"/>
                </a:lnTo>
                <a:lnTo>
                  <a:pt x="70" y="482"/>
                </a:lnTo>
                <a:lnTo>
                  <a:pt x="68" y="480"/>
                </a:lnTo>
                <a:lnTo>
                  <a:pt x="68" y="479"/>
                </a:lnTo>
                <a:lnTo>
                  <a:pt x="67" y="477"/>
                </a:lnTo>
                <a:lnTo>
                  <a:pt x="66" y="475"/>
                </a:lnTo>
                <a:lnTo>
                  <a:pt x="64" y="470"/>
                </a:lnTo>
                <a:lnTo>
                  <a:pt x="61" y="465"/>
                </a:lnTo>
                <a:lnTo>
                  <a:pt x="60" y="463"/>
                </a:lnTo>
                <a:lnTo>
                  <a:pt x="58" y="460"/>
                </a:lnTo>
                <a:lnTo>
                  <a:pt x="58" y="459"/>
                </a:lnTo>
                <a:lnTo>
                  <a:pt x="57" y="457"/>
                </a:lnTo>
                <a:lnTo>
                  <a:pt x="57" y="456"/>
                </a:lnTo>
                <a:lnTo>
                  <a:pt x="55" y="455"/>
                </a:lnTo>
                <a:lnTo>
                  <a:pt x="55" y="453"/>
                </a:lnTo>
                <a:lnTo>
                  <a:pt x="54" y="450"/>
                </a:lnTo>
                <a:lnTo>
                  <a:pt x="53" y="449"/>
                </a:lnTo>
                <a:lnTo>
                  <a:pt x="53" y="447"/>
                </a:lnTo>
                <a:lnTo>
                  <a:pt x="53" y="446"/>
                </a:lnTo>
                <a:lnTo>
                  <a:pt x="53" y="445"/>
                </a:lnTo>
                <a:lnTo>
                  <a:pt x="53" y="442"/>
                </a:lnTo>
                <a:lnTo>
                  <a:pt x="51" y="439"/>
                </a:lnTo>
                <a:lnTo>
                  <a:pt x="51" y="437"/>
                </a:lnTo>
                <a:lnTo>
                  <a:pt x="51" y="433"/>
                </a:lnTo>
                <a:lnTo>
                  <a:pt x="51" y="432"/>
                </a:lnTo>
                <a:lnTo>
                  <a:pt x="51" y="427"/>
                </a:lnTo>
                <a:lnTo>
                  <a:pt x="51" y="426"/>
                </a:lnTo>
                <a:lnTo>
                  <a:pt x="50" y="426"/>
                </a:lnTo>
                <a:lnTo>
                  <a:pt x="50" y="424"/>
                </a:lnTo>
                <a:lnTo>
                  <a:pt x="50" y="423"/>
                </a:lnTo>
                <a:lnTo>
                  <a:pt x="48" y="423"/>
                </a:lnTo>
                <a:lnTo>
                  <a:pt x="48" y="422"/>
                </a:lnTo>
                <a:lnTo>
                  <a:pt x="47" y="422"/>
                </a:lnTo>
                <a:lnTo>
                  <a:pt x="47" y="420"/>
                </a:lnTo>
                <a:lnTo>
                  <a:pt x="45" y="419"/>
                </a:lnTo>
                <a:lnTo>
                  <a:pt x="45" y="417"/>
                </a:lnTo>
                <a:lnTo>
                  <a:pt x="44" y="417"/>
                </a:lnTo>
                <a:lnTo>
                  <a:pt x="44" y="414"/>
                </a:lnTo>
                <a:lnTo>
                  <a:pt x="43" y="414"/>
                </a:lnTo>
                <a:lnTo>
                  <a:pt x="43" y="413"/>
                </a:lnTo>
                <a:lnTo>
                  <a:pt x="43" y="412"/>
                </a:lnTo>
                <a:lnTo>
                  <a:pt x="41" y="410"/>
                </a:lnTo>
                <a:lnTo>
                  <a:pt x="41" y="407"/>
                </a:lnTo>
                <a:lnTo>
                  <a:pt x="40" y="406"/>
                </a:lnTo>
                <a:lnTo>
                  <a:pt x="40" y="404"/>
                </a:lnTo>
                <a:lnTo>
                  <a:pt x="40" y="402"/>
                </a:lnTo>
                <a:lnTo>
                  <a:pt x="38" y="402"/>
                </a:lnTo>
                <a:lnTo>
                  <a:pt x="38" y="400"/>
                </a:lnTo>
                <a:lnTo>
                  <a:pt x="38" y="399"/>
                </a:lnTo>
                <a:lnTo>
                  <a:pt x="38" y="397"/>
                </a:lnTo>
                <a:lnTo>
                  <a:pt x="37" y="396"/>
                </a:lnTo>
                <a:lnTo>
                  <a:pt x="37" y="394"/>
                </a:lnTo>
                <a:lnTo>
                  <a:pt x="35" y="393"/>
                </a:lnTo>
                <a:lnTo>
                  <a:pt x="35" y="392"/>
                </a:lnTo>
                <a:lnTo>
                  <a:pt x="35" y="390"/>
                </a:lnTo>
                <a:lnTo>
                  <a:pt x="34" y="390"/>
                </a:lnTo>
                <a:lnTo>
                  <a:pt x="33" y="389"/>
                </a:lnTo>
                <a:lnTo>
                  <a:pt x="31" y="387"/>
                </a:lnTo>
                <a:lnTo>
                  <a:pt x="30" y="386"/>
                </a:lnTo>
                <a:lnTo>
                  <a:pt x="28" y="386"/>
                </a:lnTo>
                <a:lnTo>
                  <a:pt x="27" y="384"/>
                </a:lnTo>
                <a:lnTo>
                  <a:pt x="25" y="383"/>
                </a:lnTo>
                <a:lnTo>
                  <a:pt x="24" y="382"/>
                </a:lnTo>
                <a:lnTo>
                  <a:pt x="23" y="382"/>
                </a:lnTo>
                <a:lnTo>
                  <a:pt x="23" y="380"/>
                </a:lnTo>
                <a:lnTo>
                  <a:pt x="21" y="380"/>
                </a:lnTo>
                <a:lnTo>
                  <a:pt x="20" y="380"/>
                </a:lnTo>
                <a:lnTo>
                  <a:pt x="18" y="379"/>
                </a:lnTo>
                <a:lnTo>
                  <a:pt x="17" y="377"/>
                </a:lnTo>
                <a:lnTo>
                  <a:pt x="15" y="377"/>
                </a:lnTo>
                <a:lnTo>
                  <a:pt x="14" y="376"/>
                </a:lnTo>
                <a:lnTo>
                  <a:pt x="11" y="376"/>
                </a:lnTo>
                <a:lnTo>
                  <a:pt x="10" y="376"/>
                </a:lnTo>
                <a:lnTo>
                  <a:pt x="8" y="374"/>
                </a:lnTo>
                <a:lnTo>
                  <a:pt x="7" y="374"/>
                </a:lnTo>
                <a:lnTo>
                  <a:pt x="7" y="373"/>
                </a:lnTo>
                <a:lnTo>
                  <a:pt x="4" y="372"/>
                </a:lnTo>
                <a:lnTo>
                  <a:pt x="3" y="370"/>
                </a:lnTo>
                <a:lnTo>
                  <a:pt x="1" y="370"/>
                </a:lnTo>
                <a:lnTo>
                  <a:pt x="0" y="369"/>
                </a:lnTo>
                <a:lnTo>
                  <a:pt x="1" y="367"/>
                </a:lnTo>
                <a:lnTo>
                  <a:pt x="1" y="366"/>
                </a:lnTo>
                <a:lnTo>
                  <a:pt x="3" y="364"/>
                </a:lnTo>
                <a:lnTo>
                  <a:pt x="3" y="363"/>
                </a:lnTo>
                <a:lnTo>
                  <a:pt x="3" y="362"/>
                </a:lnTo>
                <a:lnTo>
                  <a:pt x="4" y="362"/>
                </a:lnTo>
                <a:lnTo>
                  <a:pt x="4" y="360"/>
                </a:lnTo>
                <a:lnTo>
                  <a:pt x="4" y="359"/>
                </a:lnTo>
                <a:lnTo>
                  <a:pt x="4" y="357"/>
                </a:lnTo>
                <a:lnTo>
                  <a:pt x="4" y="356"/>
                </a:lnTo>
                <a:lnTo>
                  <a:pt x="3" y="356"/>
                </a:lnTo>
                <a:lnTo>
                  <a:pt x="3" y="354"/>
                </a:lnTo>
                <a:lnTo>
                  <a:pt x="1" y="354"/>
                </a:lnTo>
                <a:lnTo>
                  <a:pt x="1" y="353"/>
                </a:lnTo>
                <a:lnTo>
                  <a:pt x="1" y="352"/>
                </a:lnTo>
                <a:lnTo>
                  <a:pt x="3" y="352"/>
                </a:lnTo>
                <a:lnTo>
                  <a:pt x="3" y="350"/>
                </a:lnTo>
                <a:lnTo>
                  <a:pt x="4" y="350"/>
                </a:lnTo>
                <a:lnTo>
                  <a:pt x="4" y="349"/>
                </a:lnTo>
                <a:lnTo>
                  <a:pt x="5" y="349"/>
                </a:lnTo>
                <a:lnTo>
                  <a:pt x="5" y="347"/>
                </a:lnTo>
                <a:lnTo>
                  <a:pt x="7" y="346"/>
                </a:lnTo>
                <a:lnTo>
                  <a:pt x="7" y="344"/>
                </a:lnTo>
                <a:lnTo>
                  <a:pt x="8" y="343"/>
                </a:lnTo>
                <a:lnTo>
                  <a:pt x="8" y="342"/>
                </a:lnTo>
                <a:lnTo>
                  <a:pt x="10" y="340"/>
                </a:lnTo>
                <a:lnTo>
                  <a:pt x="10" y="339"/>
                </a:lnTo>
                <a:lnTo>
                  <a:pt x="8" y="337"/>
                </a:lnTo>
                <a:lnTo>
                  <a:pt x="7" y="337"/>
                </a:lnTo>
                <a:lnTo>
                  <a:pt x="5" y="337"/>
                </a:lnTo>
                <a:lnTo>
                  <a:pt x="4" y="336"/>
                </a:lnTo>
                <a:lnTo>
                  <a:pt x="3" y="336"/>
                </a:lnTo>
                <a:lnTo>
                  <a:pt x="3" y="334"/>
                </a:lnTo>
                <a:lnTo>
                  <a:pt x="1" y="334"/>
                </a:lnTo>
                <a:lnTo>
                  <a:pt x="1" y="333"/>
                </a:lnTo>
                <a:lnTo>
                  <a:pt x="1" y="332"/>
                </a:lnTo>
                <a:lnTo>
                  <a:pt x="1" y="330"/>
                </a:lnTo>
                <a:lnTo>
                  <a:pt x="3" y="330"/>
                </a:lnTo>
                <a:lnTo>
                  <a:pt x="3" y="329"/>
                </a:lnTo>
                <a:lnTo>
                  <a:pt x="4" y="327"/>
                </a:lnTo>
                <a:lnTo>
                  <a:pt x="5" y="327"/>
                </a:lnTo>
                <a:lnTo>
                  <a:pt x="7" y="326"/>
                </a:lnTo>
                <a:lnTo>
                  <a:pt x="7" y="324"/>
                </a:lnTo>
                <a:lnTo>
                  <a:pt x="8" y="324"/>
                </a:lnTo>
                <a:lnTo>
                  <a:pt x="8" y="323"/>
                </a:lnTo>
                <a:lnTo>
                  <a:pt x="8" y="322"/>
                </a:lnTo>
                <a:lnTo>
                  <a:pt x="8" y="320"/>
                </a:lnTo>
                <a:lnTo>
                  <a:pt x="8" y="319"/>
                </a:lnTo>
                <a:lnTo>
                  <a:pt x="8" y="317"/>
                </a:lnTo>
                <a:lnTo>
                  <a:pt x="8" y="316"/>
                </a:lnTo>
                <a:lnTo>
                  <a:pt x="8" y="314"/>
                </a:lnTo>
                <a:lnTo>
                  <a:pt x="8" y="313"/>
                </a:lnTo>
                <a:lnTo>
                  <a:pt x="8" y="312"/>
                </a:lnTo>
                <a:lnTo>
                  <a:pt x="8" y="310"/>
                </a:lnTo>
                <a:lnTo>
                  <a:pt x="7" y="310"/>
                </a:lnTo>
                <a:lnTo>
                  <a:pt x="5" y="310"/>
                </a:lnTo>
                <a:lnTo>
                  <a:pt x="4" y="310"/>
                </a:lnTo>
                <a:lnTo>
                  <a:pt x="3" y="309"/>
                </a:lnTo>
                <a:lnTo>
                  <a:pt x="4" y="307"/>
                </a:lnTo>
                <a:lnTo>
                  <a:pt x="4" y="306"/>
                </a:lnTo>
                <a:lnTo>
                  <a:pt x="5" y="306"/>
                </a:lnTo>
                <a:lnTo>
                  <a:pt x="5" y="304"/>
                </a:lnTo>
                <a:lnTo>
                  <a:pt x="7" y="304"/>
                </a:lnTo>
                <a:lnTo>
                  <a:pt x="8" y="303"/>
                </a:lnTo>
                <a:lnTo>
                  <a:pt x="7" y="302"/>
                </a:lnTo>
                <a:lnTo>
                  <a:pt x="7" y="300"/>
                </a:lnTo>
                <a:lnTo>
                  <a:pt x="8" y="300"/>
                </a:lnTo>
                <a:lnTo>
                  <a:pt x="7" y="300"/>
                </a:lnTo>
                <a:lnTo>
                  <a:pt x="7" y="299"/>
                </a:lnTo>
                <a:lnTo>
                  <a:pt x="7" y="297"/>
                </a:lnTo>
                <a:lnTo>
                  <a:pt x="7" y="296"/>
                </a:lnTo>
                <a:lnTo>
                  <a:pt x="8" y="294"/>
                </a:lnTo>
                <a:lnTo>
                  <a:pt x="10" y="294"/>
                </a:lnTo>
                <a:lnTo>
                  <a:pt x="10" y="293"/>
                </a:lnTo>
                <a:lnTo>
                  <a:pt x="11" y="293"/>
                </a:lnTo>
                <a:lnTo>
                  <a:pt x="13" y="293"/>
                </a:lnTo>
                <a:lnTo>
                  <a:pt x="14" y="293"/>
                </a:lnTo>
                <a:lnTo>
                  <a:pt x="14" y="292"/>
                </a:lnTo>
                <a:lnTo>
                  <a:pt x="15" y="292"/>
                </a:lnTo>
                <a:lnTo>
                  <a:pt x="17" y="292"/>
                </a:lnTo>
                <a:lnTo>
                  <a:pt x="17" y="290"/>
                </a:lnTo>
                <a:lnTo>
                  <a:pt x="18" y="289"/>
                </a:lnTo>
                <a:lnTo>
                  <a:pt x="20" y="289"/>
                </a:lnTo>
                <a:lnTo>
                  <a:pt x="21" y="287"/>
                </a:lnTo>
                <a:lnTo>
                  <a:pt x="23" y="287"/>
                </a:lnTo>
                <a:lnTo>
                  <a:pt x="24" y="287"/>
                </a:lnTo>
                <a:lnTo>
                  <a:pt x="24" y="286"/>
                </a:lnTo>
                <a:lnTo>
                  <a:pt x="24" y="284"/>
                </a:lnTo>
                <a:lnTo>
                  <a:pt x="25" y="284"/>
                </a:lnTo>
                <a:lnTo>
                  <a:pt x="25" y="283"/>
                </a:lnTo>
                <a:lnTo>
                  <a:pt x="25" y="281"/>
                </a:lnTo>
                <a:lnTo>
                  <a:pt x="27" y="281"/>
                </a:lnTo>
                <a:lnTo>
                  <a:pt x="28" y="281"/>
                </a:lnTo>
                <a:lnTo>
                  <a:pt x="30" y="283"/>
                </a:lnTo>
                <a:lnTo>
                  <a:pt x="31" y="283"/>
                </a:lnTo>
                <a:lnTo>
                  <a:pt x="33" y="283"/>
                </a:lnTo>
                <a:lnTo>
                  <a:pt x="33" y="281"/>
                </a:lnTo>
                <a:lnTo>
                  <a:pt x="33" y="280"/>
                </a:lnTo>
                <a:lnTo>
                  <a:pt x="33" y="279"/>
                </a:lnTo>
                <a:lnTo>
                  <a:pt x="31" y="277"/>
                </a:lnTo>
                <a:lnTo>
                  <a:pt x="31" y="276"/>
                </a:lnTo>
                <a:lnTo>
                  <a:pt x="31" y="274"/>
                </a:lnTo>
                <a:lnTo>
                  <a:pt x="31" y="273"/>
                </a:lnTo>
                <a:lnTo>
                  <a:pt x="30" y="271"/>
                </a:lnTo>
                <a:lnTo>
                  <a:pt x="30" y="270"/>
                </a:lnTo>
                <a:lnTo>
                  <a:pt x="30" y="269"/>
                </a:lnTo>
                <a:lnTo>
                  <a:pt x="31" y="267"/>
                </a:lnTo>
                <a:lnTo>
                  <a:pt x="33" y="269"/>
                </a:lnTo>
                <a:lnTo>
                  <a:pt x="34" y="269"/>
                </a:lnTo>
                <a:lnTo>
                  <a:pt x="37" y="269"/>
                </a:lnTo>
                <a:lnTo>
                  <a:pt x="38" y="269"/>
                </a:lnTo>
                <a:lnTo>
                  <a:pt x="40" y="269"/>
                </a:lnTo>
                <a:lnTo>
                  <a:pt x="41" y="269"/>
                </a:lnTo>
                <a:lnTo>
                  <a:pt x="41" y="267"/>
                </a:lnTo>
                <a:lnTo>
                  <a:pt x="41" y="266"/>
                </a:lnTo>
                <a:lnTo>
                  <a:pt x="41" y="264"/>
                </a:lnTo>
                <a:lnTo>
                  <a:pt x="43" y="264"/>
                </a:lnTo>
                <a:lnTo>
                  <a:pt x="44" y="263"/>
                </a:lnTo>
                <a:lnTo>
                  <a:pt x="45" y="263"/>
                </a:lnTo>
                <a:lnTo>
                  <a:pt x="47" y="264"/>
                </a:lnTo>
                <a:lnTo>
                  <a:pt x="48" y="264"/>
                </a:lnTo>
                <a:lnTo>
                  <a:pt x="50" y="264"/>
                </a:lnTo>
                <a:lnTo>
                  <a:pt x="51" y="266"/>
                </a:lnTo>
                <a:lnTo>
                  <a:pt x="53" y="266"/>
                </a:lnTo>
                <a:lnTo>
                  <a:pt x="57" y="266"/>
                </a:lnTo>
                <a:lnTo>
                  <a:pt x="58" y="264"/>
                </a:lnTo>
                <a:lnTo>
                  <a:pt x="61" y="264"/>
                </a:lnTo>
                <a:lnTo>
                  <a:pt x="64" y="261"/>
                </a:lnTo>
                <a:lnTo>
                  <a:pt x="66" y="260"/>
                </a:lnTo>
                <a:lnTo>
                  <a:pt x="66" y="259"/>
                </a:lnTo>
                <a:lnTo>
                  <a:pt x="66" y="256"/>
                </a:lnTo>
                <a:lnTo>
                  <a:pt x="66" y="254"/>
                </a:lnTo>
                <a:lnTo>
                  <a:pt x="67" y="253"/>
                </a:lnTo>
                <a:lnTo>
                  <a:pt x="67" y="251"/>
                </a:lnTo>
                <a:lnTo>
                  <a:pt x="68" y="251"/>
                </a:lnTo>
                <a:lnTo>
                  <a:pt x="70" y="250"/>
                </a:lnTo>
                <a:lnTo>
                  <a:pt x="71" y="249"/>
                </a:lnTo>
                <a:lnTo>
                  <a:pt x="71" y="247"/>
                </a:lnTo>
                <a:lnTo>
                  <a:pt x="71" y="246"/>
                </a:lnTo>
                <a:lnTo>
                  <a:pt x="71" y="244"/>
                </a:lnTo>
                <a:lnTo>
                  <a:pt x="73" y="244"/>
                </a:lnTo>
                <a:lnTo>
                  <a:pt x="73" y="246"/>
                </a:lnTo>
                <a:lnTo>
                  <a:pt x="74" y="246"/>
                </a:lnTo>
                <a:lnTo>
                  <a:pt x="76" y="249"/>
                </a:lnTo>
                <a:lnTo>
                  <a:pt x="78" y="250"/>
                </a:lnTo>
                <a:lnTo>
                  <a:pt x="80" y="249"/>
                </a:lnTo>
                <a:lnTo>
                  <a:pt x="81" y="249"/>
                </a:lnTo>
                <a:lnTo>
                  <a:pt x="81" y="247"/>
                </a:lnTo>
                <a:lnTo>
                  <a:pt x="83" y="246"/>
                </a:lnTo>
                <a:lnTo>
                  <a:pt x="84" y="246"/>
                </a:lnTo>
                <a:lnTo>
                  <a:pt x="86" y="244"/>
                </a:lnTo>
                <a:lnTo>
                  <a:pt x="87" y="244"/>
                </a:lnTo>
                <a:lnTo>
                  <a:pt x="87" y="243"/>
                </a:lnTo>
                <a:lnTo>
                  <a:pt x="87" y="241"/>
                </a:lnTo>
                <a:lnTo>
                  <a:pt x="87" y="240"/>
                </a:lnTo>
                <a:lnTo>
                  <a:pt x="88" y="239"/>
                </a:lnTo>
                <a:lnTo>
                  <a:pt x="88" y="237"/>
                </a:lnTo>
                <a:lnTo>
                  <a:pt x="90" y="237"/>
                </a:lnTo>
                <a:lnTo>
                  <a:pt x="90" y="236"/>
                </a:lnTo>
                <a:lnTo>
                  <a:pt x="90" y="234"/>
                </a:lnTo>
                <a:lnTo>
                  <a:pt x="88" y="233"/>
                </a:lnTo>
                <a:lnTo>
                  <a:pt x="87" y="231"/>
                </a:lnTo>
                <a:lnTo>
                  <a:pt x="86" y="230"/>
                </a:lnTo>
                <a:lnTo>
                  <a:pt x="86" y="229"/>
                </a:lnTo>
                <a:lnTo>
                  <a:pt x="87" y="229"/>
                </a:lnTo>
                <a:lnTo>
                  <a:pt x="87" y="227"/>
                </a:lnTo>
                <a:lnTo>
                  <a:pt x="88" y="227"/>
                </a:lnTo>
                <a:lnTo>
                  <a:pt x="90" y="227"/>
                </a:lnTo>
                <a:lnTo>
                  <a:pt x="90" y="226"/>
                </a:lnTo>
                <a:lnTo>
                  <a:pt x="90" y="224"/>
                </a:lnTo>
                <a:lnTo>
                  <a:pt x="90" y="223"/>
                </a:lnTo>
                <a:lnTo>
                  <a:pt x="90" y="221"/>
                </a:lnTo>
                <a:lnTo>
                  <a:pt x="91" y="220"/>
                </a:lnTo>
                <a:lnTo>
                  <a:pt x="91" y="219"/>
                </a:lnTo>
                <a:lnTo>
                  <a:pt x="91" y="217"/>
                </a:lnTo>
                <a:lnTo>
                  <a:pt x="91" y="216"/>
                </a:lnTo>
                <a:lnTo>
                  <a:pt x="91" y="214"/>
                </a:lnTo>
                <a:lnTo>
                  <a:pt x="93" y="214"/>
                </a:lnTo>
                <a:lnTo>
                  <a:pt x="93" y="213"/>
                </a:lnTo>
                <a:lnTo>
                  <a:pt x="93" y="211"/>
                </a:lnTo>
                <a:lnTo>
                  <a:pt x="93" y="210"/>
                </a:lnTo>
                <a:lnTo>
                  <a:pt x="93" y="209"/>
                </a:lnTo>
                <a:lnTo>
                  <a:pt x="91" y="209"/>
                </a:lnTo>
                <a:lnTo>
                  <a:pt x="91" y="207"/>
                </a:lnTo>
                <a:lnTo>
                  <a:pt x="91" y="206"/>
                </a:lnTo>
                <a:lnTo>
                  <a:pt x="91" y="204"/>
                </a:lnTo>
                <a:lnTo>
                  <a:pt x="91" y="203"/>
                </a:lnTo>
                <a:lnTo>
                  <a:pt x="91" y="201"/>
                </a:lnTo>
                <a:lnTo>
                  <a:pt x="90" y="200"/>
                </a:lnTo>
                <a:lnTo>
                  <a:pt x="90" y="199"/>
                </a:lnTo>
                <a:lnTo>
                  <a:pt x="91" y="199"/>
                </a:lnTo>
                <a:lnTo>
                  <a:pt x="91" y="197"/>
                </a:lnTo>
                <a:lnTo>
                  <a:pt x="93" y="196"/>
                </a:lnTo>
                <a:lnTo>
                  <a:pt x="94" y="196"/>
                </a:lnTo>
                <a:lnTo>
                  <a:pt x="94" y="194"/>
                </a:lnTo>
                <a:lnTo>
                  <a:pt x="96" y="194"/>
                </a:lnTo>
                <a:lnTo>
                  <a:pt x="96" y="193"/>
                </a:lnTo>
                <a:lnTo>
                  <a:pt x="97" y="193"/>
                </a:lnTo>
                <a:lnTo>
                  <a:pt x="97" y="191"/>
                </a:lnTo>
                <a:lnTo>
                  <a:pt x="97" y="190"/>
                </a:lnTo>
                <a:lnTo>
                  <a:pt x="98" y="189"/>
                </a:lnTo>
                <a:lnTo>
                  <a:pt x="100" y="187"/>
                </a:lnTo>
                <a:lnTo>
                  <a:pt x="100" y="186"/>
                </a:lnTo>
                <a:lnTo>
                  <a:pt x="98" y="184"/>
                </a:lnTo>
                <a:lnTo>
                  <a:pt x="98" y="183"/>
                </a:lnTo>
                <a:lnTo>
                  <a:pt x="100" y="183"/>
                </a:lnTo>
                <a:lnTo>
                  <a:pt x="100" y="181"/>
                </a:lnTo>
                <a:lnTo>
                  <a:pt x="101" y="180"/>
                </a:lnTo>
                <a:lnTo>
                  <a:pt x="101" y="179"/>
                </a:lnTo>
                <a:lnTo>
                  <a:pt x="103" y="177"/>
                </a:lnTo>
                <a:lnTo>
                  <a:pt x="103" y="176"/>
                </a:lnTo>
                <a:lnTo>
                  <a:pt x="103" y="174"/>
                </a:lnTo>
                <a:lnTo>
                  <a:pt x="104" y="173"/>
                </a:lnTo>
                <a:lnTo>
                  <a:pt x="104" y="174"/>
                </a:lnTo>
                <a:lnTo>
                  <a:pt x="106" y="174"/>
                </a:lnTo>
                <a:lnTo>
                  <a:pt x="107" y="174"/>
                </a:lnTo>
                <a:lnTo>
                  <a:pt x="107" y="176"/>
                </a:lnTo>
                <a:lnTo>
                  <a:pt x="108" y="176"/>
                </a:lnTo>
                <a:lnTo>
                  <a:pt x="110" y="176"/>
                </a:lnTo>
                <a:lnTo>
                  <a:pt x="111" y="176"/>
                </a:lnTo>
                <a:lnTo>
                  <a:pt x="113" y="176"/>
                </a:lnTo>
                <a:lnTo>
                  <a:pt x="114" y="176"/>
                </a:lnTo>
                <a:lnTo>
                  <a:pt x="116" y="177"/>
                </a:lnTo>
                <a:lnTo>
                  <a:pt x="117" y="177"/>
                </a:lnTo>
                <a:lnTo>
                  <a:pt x="118" y="176"/>
                </a:lnTo>
                <a:lnTo>
                  <a:pt x="120" y="176"/>
                </a:lnTo>
                <a:lnTo>
                  <a:pt x="121" y="177"/>
                </a:lnTo>
                <a:lnTo>
                  <a:pt x="123" y="177"/>
                </a:lnTo>
                <a:lnTo>
                  <a:pt x="124" y="179"/>
                </a:lnTo>
                <a:lnTo>
                  <a:pt x="126" y="179"/>
                </a:lnTo>
                <a:lnTo>
                  <a:pt x="127" y="179"/>
                </a:lnTo>
                <a:lnTo>
                  <a:pt x="128" y="180"/>
                </a:lnTo>
                <a:lnTo>
                  <a:pt x="130" y="180"/>
                </a:lnTo>
                <a:lnTo>
                  <a:pt x="131" y="181"/>
                </a:lnTo>
                <a:lnTo>
                  <a:pt x="133" y="181"/>
                </a:lnTo>
                <a:lnTo>
                  <a:pt x="134" y="181"/>
                </a:lnTo>
                <a:lnTo>
                  <a:pt x="136" y="181"/>
                </a:lnTo>
                <a:lnTo>
                  <a:pt x="137" y="180"/>
                </a:lnTo>
                <a:lnTo>
                  <a:pt x="136" y="179"/>
                </a:lnTo>
                <a:lnTo>
                  <a:pt x="136" y="177"/>
                </a:lnTo>
                <a:lnTo>
                  <a:pt x="137" y="177"/>
                </a:lnTo>
                <a:lnTo>
                  <a:pt x="138" y="177"/>
                </a:lnTo>
                <a:lnTo>
                  <a:pt x="140" y="176"/>
                </a:lnTo>
                <a:lnTo>
                  <a:pt x="140" y="174"/>
                </a:lnTo>
                <a:lnTo>
                  <a:pt x="141" y="174"/>
                </a:lnTo>
                <a:lnTo>
                  <a:pt x="143" y="176"/>
                </a:lnTo>
                <a:lnTo>
                  <a:pt x="143" y="174"/>
                </a:lnTo>
                <a:lnTo>
                  <a:pt x="144" y="174"/>
                </a:lnTo>
                <a:lnTo>
                  <a:pt x="144" y="173"/>
                </a:lnTo>
                <a:lnTo>
                  <a:pt x="144" y="171"/>
                </a:lnTo>
                <a:lnTo>
                  <a:pt x="146" y="171"/>
                </a:lnTo>
                <a:lnTo>
                  <a:pt x="147" y="171"/>
                </a:lnTo>
                <a:lnTo>
                  <a:pt x="147" y="173"/>
                </a:lnTo>
                <a:lnTo>
                  <a:pt x="148" y="173"/>
                </a:lnTo>
                <a:lnTo>
                  <a:pt x="150" y="173"/>
                </a:lnTo>
                <a:lnTo>
                  <a:pt x="151" y="174"/>
                </a:lnTo>
                <a:lnTo>
                  <a:pt x="153" y="174"/>
                </a:lnTo>
                <a:lnTo>
                  <a:pt x="154" y="176"/>
                </a:lnTo>
                <a:lnTo>
                  <a:pt x="156" y="177"/>
                </a:lnTo>
                <a:lnTo>
                  <a:pt x="157" y="177"/>
                </a:lnTo>
                <a:lnTo>
                  <a:pt x="158" y="177"/>
                </a:lnTo>
                <a:lnTo>
                  <a:pt x="158" y="176"/>
                </a:lnTo>
                <a:lnTo>
                  <a:pt x="160" y="177"/>
                </a:lnTo>
                <a:lnTo>
                  <a:pt x="160" y="176"/>
                </a:lnTo>
                <a:lnTo>
                  <a:pt x="161" y="176"/>
                </a:lnTo>
                <a:lnTo>
                  <a:pt x="161" y="174"/>
                </a:lnTo>
                <a:lnTo>
                  <a:pt x="161" y="173"/>
                </a:lnTo>
                <a:lnTo>
                  <a:pt x="161" y="171"/>
                </a:lnTo>
                <a:lnTo>
                  <a:pt x="163" y="171"/>
                </a:lnTo>
                <a:lnTo>
                  <a:pt x="163" y="170"/>
                </a:lnTo>
                <a:lnTo>
                  <a:pt x="164" y="170"/>
                </a:lnTo>
                <a:lnTo>
                  <a:pt x="164" y="169"/>
                </a:lnTo>
                <a:lnTo>
                  <a:pt x="166" y="167"/>
                </a:lnTo>
                <a:lnTo>
                  <a:pt x="166" y="169"/>
                </a:lnTo>
                <a:lnTo>
                  <a:pt x="167" y="169"/>
                </a:lnTo>
                <a:lnTo>
                  <a:pt x="168" y="167"/>
                </a:lnTo>
                <a:lnTo>
                  <a:pt x="168" y="166"/>
                </a:lnTo>
                <a:lnTo>
                  <a:pt x="168" y="164"/>
                </a:lnTo>
                <a:lnTo>
                  <a:pt x="168" y="163"/>
                </a:lnTo>
                <a:lnTo>
                  <a:pt x="168" y="161"/>
                </a:lnTo>
                <a:lnTo>
                  <a:pt x="168" y="160"/>
                </a:lnTo>
                <a:lnTo>
                  <a:pt x="168" y="159"/>
                </a:lnTo>
                <a:lnTo>
                  <a:pt x="168" y="157"/>
                </a:lnTo>
                <a:lnTo>
                  <a:pt x="168" y="156"/>
                </a:lnTo>
                <a:lnTo>
                  <a:pt x="168" y="154"/>
                </a:lnTo>
                <a:lnTo>
                  <a:pt x="168" y="153"/>
                </a:lnTo>
                <a:lnTo>
                  <a:pt x="168" y="151"/>
                </a:lnTo>
                <a:lnTo>
                  <a:pt x="170" y="151"/>
                </a:lnTo>
                <a:lnTo>
                  <a:pt x="170" y="150"/>
                </a:lnTo>
                <a:lnTo>
                  <a:pt x="171" y="150"/>
                </a:lnTo>
                <a:lnTo>
                  <a:pt x="173" y="150"/>
                </a:lnTo>
                <a:lnTo>
                  <a:pt x="174" y="150"/>
                </a:lnTo>
                <a:lnTo>
                  <a:pt x="174" y="149"/>
                </a:lnTo>
                <a:lnTo>
                  <a:pt x="176" y="149"/>
                </a:lnTo>
                <a:lnTo>
                  <a:pt x="177" y="149"/>
                </a:lnTo>
                <a:lnTo>
                  <a:pt x="178" y="149"/>
                </a:lnTo>
                <a:lnTo>
                  <a:pt x="180" y="149"/>
                </a:lnTo>
                <a:lnTo>
                  <a:pt x="181" y="149"/>
                </a:lnTo>
                <a:lnTo>
                  <a:pt x="183" y="149"/>
                </a:lnTo>
                <a:lnTo>
                  <a:pt x="184" y="149"/>
                </a:lnTo>
                <a:lnTo>
                  <a:pt x="184" y="147"/>
                </a:lnTo>
                <a:lnTo>
                  <a:pt x="186" y="147"/>
                </a:lnTo>
                <a:lnTo>
                  <a:pt x="186" y="146"/>
                </a:lnTo>
                <a:lnTo>
                  <a:pt x="187" y="146"/>
                </a:lnTo>
                <a:lnTo>
                  <a:pt x="188" y="146"/>
                </a:lnTo>
                <a:lnTo>
                  <a:pt x="188" y="147"/>
                </a:lnTo>
                <a:lnTo>
                  <a:pt x="190" y="147"/>
                </a:lnTo>
                <a:lnTo>
                  <a:pt x="191" y="147"/>
                </a:lnTo>
                <a:lnTo>
                  <a:pt x="193" y="147"/>
                </a:lnTo>
                <a:lnTo>
                  <a:pt x="194" y="147"/>
                </a:lnTo>
                <a:lnTo>
                  <a:pt x="196" y="147"/>
                </a:lnTo>
                <a:lnTo>
                  <a:pt x="196" y="149"/>
                </a:lnTo>
                <a:lnTo>
                  <a:pt x="197" y="149"/>
                </a:lnTo>
                <a:lnTo>
                  <a:pt x="198" y="150"/>
                </a:lnTo>
                <a:lnTo>
                  <a:pt x="200" y="151"/>
                </a:lnTo>
                <a:lnTo>
                  <a:pt x="200" y="153"/>
                </a:lnTo>
                <a:close/>
              </a:path>
            </a:pathLst>
          </a:custGeom>
          <a:solidFill>
            <a:schemeClr val="bg1"/>
          </a:solidFill>
          <a:ln w="3175" cmpd="sng">
            <a:solidFill>
              <a:srgbClr val="808080"/>
            </a:solidFill>
            <a:round/>
            <a:headEnd/>
            <a:tailEnd/>
          </a:ln>
        </p:spPr>
        <p:txBody>
          <a:bodyPr/>
          <a:lstStyle/>
          <a:p>
            <a:endParaRPr lang="en-US"/>
          </a:p>
        </p:txBody>
      </p:sp>
      <p:sp>
        <p:nvSpPr>
          <p:cNvPr id="14764" name="Freeform 1028"/>
          <p:cNvSpPr>
            <a:spLocks/>
          </p:cNvSpPr>
          <p:nvPr/>
        </p:nvSpPr>
        <p:spPr bwMode="auto">
          <a:xfrm>
            <a:off x="3429000" y="3871913"/>
            <a:ext cx="265113" cy="382587"/>
          </a:xfrm>
          <a:custGeom>
            <a:avLst/>
            <a:gdLst>
              <a:gd name="T0" fmla="*/ 216 w 223"/>
              <a:gd name="T1" fmla="*/ 413 h 446"/>
              <a:gd name="T2" fmla="*/ 204 w 223"/>
              <a:gd name="T3" fmla="*/ 409 h 446"/>
              <a:gd name="T4" fmla="*/ 191 w 223"/>
              <a:gd name="T5" fmla="*/ 407 h 446"/>
              <a:gd name="T6" fmla="*/ 178 w 223"/>
              <a:gd name="T7" fmla="*/ 406 h 446"/>
              <a:gd name="T8" fmla="*/ 166 w 223"/>
              <a:gd name="T9" fmla="*/ 404 h 446"/>
              <a:gd name="T10" fmla="*/ 153 w 223"/>
              <a:gd name="T11" fmla="*/ 406 h 446"/>
              <a:gd name="T12" fmla="*/ 146 w 223"/>
              <a:gd name="T13" fmla="*/ 413 h 446"/>
              <a:gd name="T14" fmla="*/ 137 w 223"/>
              <a:gd name="T15" fmla="*/ 416 h 446"/>
              <a:gd name="T16" fmla="*/ 128 w 223"/>
              <a:gd name="T17" fmla="*/ 419 h 446"/>
              <a:gd name="T18" fmla="*/ 117 w 223"/>
              <a:gd name="T19" fmla="*/ 416 h 446"/>
              <a:gd name="T20" fmla="*/ 108 w 223"/>
              <a:gd name="T21" fmla="*/ 413 h 446"/>
              <a:gd name="T22" fmla="*/ 100 w 223"/>
              <a:gd name="T23" fmla="*/ 420 h 446"/>
              <a:gd name="T24" fmla="*/ 87 w 223"/>
              <a:gd name="T25" fmla="*/ 427 h 446"/>
              <a:gd name="T26" fmla="*/ 86 w 223"/>
              <a:gd name="T27" fmla="*/ 436 h 446"/>
              <a:gd name="T28" fmla="*/ 78 w 223"/>
              <a:gd name="T29" fmla="*/ 439 h 446"/>
              <a:gd name="T30" fmla="*/ 70 w 223"/>
              <a:gd name="T31" fmla="*/ 444 h 446"/>
              <a:gd name="T32" fmla="*/ 74 w 223"/>
              <a:gd name="T33" fmla="*/ 429 h 446"/>
              <a:gd name="T34" fmla="*/ 77 w 223"/>
              <a:gd name="T35" fmla="*/ 407 h 446"/>
              <a:gd name="T36" fmla="*/ 74 w 223"/>
              <a:gd name="T37" fmla="*/ 373 h 446"/>
              <a:gd name="T38" fmla="*/ 73 w 223"/>
              <a:gd name="T39" fmla="*/ 346 h 446"/>
              <a:gd name="T40" fmla="*/ 64 w 223"/>
              <a:gd name="T41" fmla="*/ 324 h 446"/>
              <a:gd name="T42" fmla="*/ 53 w 223"/>
              <a:gd name="T43" fmla="*/ 303 h 446"/>
              <a:gd name="T44" fmla="*/ 51 w 223"/>
              <a:gd name="T45" fmla="*/ 280 h 446"/>
              <a:gd name="T46" fmla="*/ 44 w 223"/>
              <a:gd name="T47" fmla="*/ 271 h 446"/>
              <a:gd name="T48" fmla="*/ 38 w 223"/>
              <a:gd name="T49" fmla="*/ 256 h 446"/>
              <a:gd name="T50" fmla="*/ 33 w 223"/>
              <a:gd name="T51" fmla="*/ 243 h 446"/>
              <a:gd name="T52" fmla="*/ 20 w 223"/>
              <a:gd name="T53" fmla="*/ 234 h 446"/>
              <a:gd name="T54" fmla="*/ 4 w 223"/>
              <a:gd name="T55" fmla="*/ 226 h 446"/>
              <a:gd name="T56" fmla="*/ 4 w 223"/>
              <a:gd name="T57" fmla="*/ 214 h 446"/>
              <a:gd name="T58" fmla="*/ 3 w 223"/>
              <a:gd name="T59" fmla="*/ 204 h 446"/>
              <a:gd name="T60" fmla="*/ 10 w 223"/>
              <a:gd name="T61" fmla="*/ 193 h 446"/>
              <a:gd name="T62" fmla="*/ 1 w 223"/>
              <a:gd name="T63" fmla="*/ 184 h 446"/>
              <a:gd name="T64" fmla="*/ 8 w 223"/>
              <a:gd name="T65" fmla="*/ 174 h 446"/>
              <a:gd name="T66" fmla="*/ 4 w 223"/>
              <a:gd name="T67" fmla="*/ 164 h 446"/>
              <a:gd name="T68" fmla="*/ 8 w 223"/>
              <a:gd name="T69" fmla="*/ 154 h 446"/>
              <a:gd name="T70" fmla="*/ 14 w 223"/>
              <a:gd name="T71" fmla="*/ 147 h 446"/>
              <a:gd name="T72" fmla="*/ 24 w 223"/>
              <a:gd name="T73" fmla="*/ 140 h 446"/>
              <a:gd name="T74" fmla="*/ 33 w 223"/>
              <a:gd name="T75" fmla="*/ 135 h 446"/>
              <a:gd name="T76" fmla="*/ 31 w 223"/>
              <a:gd name="T77" fmla="*/ 121 h 446"/>
              <a:gd name="T78" fmla="*/ 43 w 223"/>
              <a:gd name="T79" fmla="*/ 118 h 446"/>
              <a:gd name="T80" fmla="*/ 61 w 223"/>
              <a:gd name="T81" fmla="*/ 118 h 446"/>
              <a:gd name="T82" fmla="*/ 71 w 223"/>
              <a:gd name="T83" fmla="*/ 103 h 446"/>
              <a:gd name="T84" fmla="*/ 81 w 223"/>
              <a:gd name="T85" fmla="*/ 103 h 446"/>
              <a:gd name="T86" fmla="*/ 88 w 223"/>
              <a:gd name="T87" fmla="*/ 91 h 446"/>
              <a:gd name="T88" fmla="*/ 88 w 223"/>
              <a:gd name="T89" fmla="*/ 81 h 446"/>
              <a:gd name="T90" fmla="*/ 91 w 223"/>
              <a:gd name="T91" fmla="*/ 68 h 446"/>
              <a:gd name="T92" fmla="*/ 91 w 223"/>
              <a:gd name="T93" fmla="*/ 57 h 446"/>
              <a:gd name="T94" fmla="*/ 96 w 223"/>
              <a:gd name="T95" fmla="*/ 47 h 446"/>
              <a:gd name="T96" fmla="*/ 100 w 223"/>
              <a:gd name="T97" fmla="*/ 35 h 446"/>
              <a:gd name="T98" fmla="*/ 107 w 223"/>
              <a:gd name="T99" fmla="*/ 30 h 446"/>
              <a:gd name="T100" fmla="*/ 121 w 223"/>
              <a:gd name="T101" fmla="*/ 31 h 446"/>
              <a:gd name="T102" fmla="*/ 136 w 223"/>
              <a:gd name="T103" fmla="*/ 35 h 446"/>
              <a:gd name="T104" fmla="*/ 143 w 223"/>
              <a:gd name="T105" fmla="*/ 28 h 446"/>
              <a:gd name="T106" fmla="*/ 153 w 223"/>
              <a:gd name="T107" fmla="*/ 28 h 446"/>
              <a:gd name="T108" fmla="*/ 161 w 223"/>
              <a:gd name="T109" fmla="*/ 27 h 446"/>
              <a:gd name="T110" fmla="*/ 168 w 223"/>
              <a:gd name="T111" fmla="*/ 20 h 446"/>
              <a:gd name="T112" fmla="*/ 168 w 223"/>
              <a:gd name="T113" fmla="*/ 5 h 446"/>
              <a:gd name="T114" fmla="*/ 180 w 223"/>
              <a:gd name="T115" fmla="*/ 3 h 446"/>
              <a:gd name="T116" fmla="*/ 190 w 223"/>
              <a:gd name="T117" fmla="*/ 1 h 44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3"/>
              <a:gd name="T178" fmla="*/ 0 h 446"/>
              <a:gd name="T179" fmla="*/ 223 w 223"/>
              <a:gd name="T180" fmla="*/ 446 h 44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3" h="446">
                <a:moveTo>
                  <a:pt x="223" y="410"/>
                </a:moveTo>
                <a:lnTo>
                  <a:pt x="221" y="410"/>
                </a:lnTo>
                <a:lnTo>
                  <a:pt x="220" y="409"/>
                </a:lnTo>
                <a:lnTo>
                  <a:pt x="219" y="409"/>
                </a:lnTo>
                <a:lnTo>
                  <a:pt x="217" y="409"/>
                </a:lnTo>
                <a:lnTo>
                  <a:pt x="217" y="410"/>
                </a:lnTo>
                <a:lnTo>
                  <a:pt x="217" y="411"/>
                </a:lnTo>
                <a:lnTo>
                  <a:pt x="216" y="410"/>
                </a:lnTo>
                <a:lnTo>
                  <a:pt x="216" y="411"/>
                </a:lnTo>
                <a:lnTo>
                  <a:pt x="216" y="413"/>
                </a:lnTo>
                <a:lnTo>
                  <a:pt x="214" y="414"/>
                </a:lnTo>
                <a:lnTo>
                  <a:pt x="214" y="413"/>
                </a:lnTo>
                <a:lnTo>
                  <a:pt x="213" y="413"/>
                </a:lnTo>
                <a:lnTo>
                  <a:pt x="211" y="413"/>
                </a:lnTo>
                <a:lnTo>
                  <a:pt x="210" y="413"/>
                </a:lnTo>
                <a:lnTo>
                  <a:pt x="210" y="411"/>
                </a:lnTo>
                <a:lnTo>
                  <a:pt x="209" y="411"/>
                </a:lnTo>
                <a:lnTo>
                  <a:pt x="207" y="410"/>
                </a:lnTo>
                <a:lnTo>
                  <a:pt x="206" y="409"/>
                </a:lnTo>
                <a:lnTo>
                  <a:pt x="204" y="409"/>
                </a:lnTo>
                <a:lnTo>
                  <a:pt x="203" y="409"/>
                </a:lnTo>
                <a:lnTo>
                  <a:pt x="203" y="407"/>
                </a:lnTo>
                <a:lnTo>
                  <a:pt x="201" y="407"/>
                </a:lnTo>
                <a:lnTo>
                  <a:pt x="200" y="407"/>
                </a:lnTo>
                <a:lnTo>
                  <a:pt x="198" y="407"/>
                </a:lnTo>
                <a:lnTo>
                  <a:pt x="197" y="407"/>
                </a:lnTo>
                <a:lnTo>
                  <a:pt x="196" y="407"/>
                </a:lnTo>
                <a:lnTo>
                  <a:pt x="194" y="407"/>
                </a:lnTo>
                <a:lnTo>
                  <a:pt x="193" y="407"/>
                </a:lnTo>
                <a:lnTo>
                  <a:pt x="191" y="407"/>
                </a:lnTo>
                <a:lnTo>
                  <a:pt x="190" y="407"/>
                </a:lnTo>
                <a:lnTo>
                  <a:pt x="188" y="406"/>
                </a:lnTo>
                <a:lnTo>
                  <a:pt x="187" y="406"/>
                </a:lnTo>
                <a:lnTo>
                  <a:pt x="187" y="404"/>
                </a:lnTo>
                <a:lnTo>
                  <a:pt x="186" y="404"/>
                </a:lnTo>
                <a:lnTo>
                  <a:pt x="184" y="404"/>
                </a:lnTo>
                <a:lnTo>
                  <a:pt x="184" y="406"/>
                </a:lnTo>
                <a:lnTo>
                  <a:pt x="183" y="406"/>
                </a:lnTo>
                <a:lnTo>
                  <a:pt x="180" y="406"/>
                </a:lnTo>
                <a:lnTo>
                  <a:pt x="178" y="406"/>
                </a:lnTo>
                <a:lnTo>
                  <a:pt x="177" y="406"/>
                </a:lnTo>
                <a:lnTo>
                  <a:pt x="176" y="406"/>
                </a:lnTo>
                <a:lnTo>
                  <a:pt x="174" y="406"/>
                </a:lnTo>
                <a:lnTo>
                  <a:pt x="171" y="404"/>
                </a:lnTo>
                <a:lnTo>
                  <a:pt x="171" y="403"/>
                </a:lnTo>
                <a:lnTo>
                  <a:pt x="170" y="401"/>
                </a:lnTo>
                <a:lnTo>
                  <a:pt x="168" y="401"/>
                </a:lnTo>
                <a:lnTo>
                  <a:pt x="168" y="403"/>
                </a:lnTo>
                <a:lnTo>
                  <a:pt x="167" y="403"/>
                </a:lnTo>
                <a:lnTo>
                  <a:pt x="166" y="404"/>
                </a:lnTo>
                <a:lnTo>
                  <a:pt x="164" y="404"/>
                </a:lnTo>
                <a:lnTo>
                  <a:pt x="163" y="404"/>
                </a:lnTo>
                <a:lnTo>
                  <a:pt x="161" y="404"/>
                </a:lnTo>
                <a:lnTo>
                  <a:pt x="160" y="404"/>
                </a:lnTo>
                <a:lnTo>
                  <a:pt x="158" y="404"/>
                </a:lnTo>
                <a:lnTo>
                  <a:pt x="157" y="404"/>
                </a:lnTo>
                <a:lnTo>
                  <a:pt x="156" y="404"/>
                </a:lnTo>
                <a:lnTo>
                  <a:pt x="154" y="404"/>
                </a:lnTo>
                <a:lnTo>
                  <a:pt x="153" y="404"/>
                </a:lnTo>
                <a:lnTo>
                  <a:pt x="153" y="406"/>
                </a:lnTo>
                <a:lnTo>
                  <a:pt x="153" y="407"/>
                </a:lnTo>
                <a:lnTo>
                  <a:pt x="151" y="407"/>
                </a:lnTo>
                <a:lnTo>
                  <a:pt x="151" y="409"/>
                </a:lnTo>
                <a:lnTo>
                  <a:pt x="153" y="410"/>
                </a:lnTo>
                <a:lnTo>
                  <a:pt x="151" y="410"/>
                </a:lnTo>
                <a:lnTo>
                  <a:pt x="150" y="410"/>
                </a:lnTo>
                <a:lnTo>
                  <a:pt x="148" y="410"/>
                </a:lnTo>
                <a:lnTo>
                  <a:pt x="147" y="411"/>
                </a:lnTo>
                <a:lnTo>
                  <a:pt x="147" y="413"/>
                </a:lnTo>
                <a:lnTo>
                  <a:pt x="146" y="413"/>
                </a:lnTo>
                <a:lnTo>
                  <a:pt x="144" y="413"/>
                </a:lnTo>
                <a:lnTo>
                  <a:pt x="143" y="414"/>
                </a:lnTo>
                <a:lnTo>
                  <a:pt x="141" y="414"/>
                </a:lnTo>
                <a:lnTo>
                  <a:pt x="141" y="416"/>
                </a:lnTo>
                <a:lnTo>
                  <a:pt x="140" y="416"/>
                </a:lnTo>
                <a:lnTo>
                  <a:pt x="138" y="416"/>
                </a:lnTo>
                <a:lnTo>
                  <a:pt x="137" y="417"/>
                </a:lnTo>
                <a:lnTo>
                  <a:pt x="136" y="417"/>
                </a:lnTo>
                <a:lnTo>
                  <a:pt x="136" y="416"/>
                </a:lnTo>
                <a:lnTo>
                  <a:pt x="137" y="416"/>
                </a:lnTo>
                <a:lnTo>
                  <a:pt x="137" y="414"/>
                </a:lnTo>
                <a:lnTo>
                  <a:pt x="136" y="414"/>
                </a:lnTo>
                <a:lnTo>
                  <a:pt x="136" y="416"/>
                </a:lnTo>
                <a:lnTo>
                  <a:pt x="134" y="416"/>
                </a:lnTo>
                <a:lnTo>
                  <a:pt x="133" y="416"/>
                </a:lnTo>
                <a:lnTo>
                  <a:pt x="131" y="416"/>
                </a:lnTo>
                <a:lnTo>
                  <a:pt x="131" y="417"/>
                </a:lnTo>
                <a:lnTo>
                  <a:pt x="131" y="419"/>
                </a:lnTo>
                <a:lnTo>
                  <a:pt x="130" y="419"/>
                </a:lnTo>
                <a:lnTo>
                  <a:pt x="128" y="419"/>
                </a:lnTo>
                <a:lnTo>
                  <a:pt x="128" y="417"/>
                </a:lnTo>
                <a:lnTo>
                  <a:pt x="127" y="417"/>
                </a:lnTo>
                <a:lnTo>
                  <a:pt x="126" y="417"/>
                </a:lnTo>
                <a:lnTo>
                  <a:pt x="124" y="417"/>
                </a:lnTo>
                <a:lnTo>
                  <a:pt x="124" y="416"/>
                </a:lnTo>
                <a:lnTo>
                  <a:pt x="123" y="417"/>
                </a:lnTo>
                <a:lnTo>
                  <a:pt x="121" y="417"/>
                </a:lnTo>
                <a:lnTo>
                  <a:pt x="120" y="416"/>
                </a:lnTo>
                <a:lnTo>
                  <a:pt x="118" y="416"/>
                </a:lnTo>
                <a:lnTo>
                  <a:pt x="117" y="416"/>
                </a:lnTo>
                <a:lnTo>
                  <a:pt x="117" y="414"/>
                </a:lnTo>
                <a:lnTo>
                  <a:pt x="116" y="413"/>
                </a:lnTo>
                <a:lnTo>
                  <a:pt x="114" y="413"/>
                </a:lnTo>
                <a:lnTo>
                  <a:pt x="114" y="414"/>
                </a:lnTo>
                <a:lnTo>
                  <a:pt x="113" y="416"/>
                </a:lnTo>
                <a:lnTo>
                  <a:pt x="113" y="414"/>
                </a:lnTo>
                <a:lnTo>
                  <a:pt x="111" y="414"/>
                </a:lnTo>
                <a:lnTo>
                  <a:pt x="111" y="413"/>
                </a:lnTo>
                <a:lnTo>
                  <a:pt x="110" y="413"/>
                </a:lnTo>
                <a:lnTo>
                  <a:pt x="108" y="413"/>
                </a:lnTo>
                <a:lnTo>
                  <a:pt x="107" y="414"/>
                </a:lnTo>
                <a:lnTo>
                  <a:pt x="106" y="414"/>
                </a:lnTo>
                <a:lnTo>
                  <a:pt x="106" y="416"/>
                </a:lnTo>
                <a:lnTo>
                  <a:pt x="104" y="416"/>
                </a:lnTo>
                <a:lnTo>
                  <a:pt x="104" y="417"/>
                </a:lnTo>
                <a:lnTo>
                  <a:pt x="104" y="419"/>
                </a:lnTo>
                <a:lnTo>
                  <a:pt x="103" y="419"/>
                </a:lnTo>
                <a:lnTo>
                  <a:pt x="101" y="417"/>
                </a:lnTo>
                <a:lnTo>
                  <a:pt x="101" y="419"/>
                </a:lnTo>
                <a:lnTo>
                  <a:pt x="100" y="420"/>
                </a:lnTo>
                <a:lnTo>
                  <a:pt x="98" y="420"/>
                </a:lnTo>
                <a:lnTo>
                  <a:pt x="97" y="420"/>
                </a:lnTo>
                <a:lnTo>
                  <a:pt x="97" y="421"/>
                </a:lnTo>
                <a:lnTo>
                  <a:pt x="96" y="424"/>
                </a:lnTo>
                <a:lnTo>
                  <a:pt x="94" y="424"/>
                </a:lnTo>
                <a:lnTo>
                  <a:pt x="93" y="424"/>
                </a:lnTo>
                <a:lnTo>
                  <a:pt x="91" y="424"/>
                </a:lnTo>
                <a:lnTo>
                  <a:pt x="90" y="426"/>
                </a:lnTo>
                <a:lnTo>
                  <a:pt x="88" y="427"/>
                </a:lnTo>
                <a:lnTo>
                  <a:pt x="87" y="427"/>
                </a:lnTo>
                <a:lnTo>
                  <a:pt x="86" y="427"/>
                </a:lnTo>
                <a:lnTo>
                  <a:pt x="86" y="429"/>
                </a:lnTo>
                <a:lnTo>
                  <a:pt x="86" y="430"/>
                </a:lnTo>
                <a:lnTo>
                  <a:pt x="86" y="432"/>
                </a:lnTo>
                <a:lnTo>
                  <a:pt x="87" y="432"/>
                </a:lnTo>
                <a:lnTo>
                  <a:pt x="87" y="433"/>
                </a:lnTo>
                <a:lnTo>
                  <a:pt x="86" y="434"/>
                </a:lnTo>
                <a:lnTo>
                  <a:pt x="87" y="434"/>
                </a:lnTo>
                <a:lnTo>
                  <a:pt x="86" y="434"/>
                </a:lnTo>
                <a:lnTo>
                  <a:pt x="86" y="436"/>
                </a:lnTo>
                <a:lnTo>
                  <a:pt x="84" y="436"/>
                </a:lnTo>
                <a:lnTo>
                  <a:pt x="84" y="434"/>
                </a:lnTo>
                <a:lnTo>
                  <a:pt x="83" y="434"/>
                </a:lnTo>
                <a:lnTo>
                  <a:pt x="81" y="434"/>
                </a:lnTo>
                <a:lnTo>
                  <a:pt x="81" y="436"/>
                </a:lnTo>
                <a:lnTo>
                  <a:pt x="81" y="437"/>
                </a:lnTo>
                <a:lnTo>
                  <a:pt x="80" y="437"/>
                </a:lnTo>
                <a:lnTo>
                  <a:pt x="78" y="437"/>
                </a:lnTo>
                <a:lnTo>
                  <a:pt x="77" y="439"/>
                </a:lnTo>
                <a:lnTo>
                  <a:pt x="78" y="439"/>
                </a:lnTo>
                <a:lnTo>
                  <a:pt x="77" y="440"/>
                </a:lnTo>
                <a:lnTo>
                  <a:pt x="77" y="442"/>
                </a:lnTo>
                <a:lnTo>
                  <a:pt x="76" y="440"/>
                </a:lnTo>
                <a:lnTo>
                  <a:pt x="74" y="440"/>
                </a:lnTo>
                <a:lnTo>
                  <a:pt x="74" y="442"/>
                </a:lnTo>
                <a:lnTo>
                  <a:pt x="73" y="442"/>
                </a:lnTo>
                <a:lnTo>
                  <a:pt x="71" y="442"/>
                </a:lnTo>
                <a:lnTo>
                  <a:pt x="71" y="443"/>
                </a:lnTo>
                <a:lnTo>
                  <a:pt x="71" y="444"/>
                </a:lnTo>
                <a:lnTo>
                  <a:pt x="70" y="444"/>
                </a:lnTo>
                <a:lnTo>
                  <a:pt x="68" y="444"/>
                </a:lnTo>
                <a:lnTo>
                  <a:pt x="68" y="446"/>
                </a:lnTo>
                <a:lnTo>
                  <a:pt x="67" y="446"/>
                </a:lnTo>
                <a:lnTo>
                  <a:pt x="68" y="444"/>
                </a:lnTo>
                <a:lnTo>
                  <a:pt x="68" y="443"/>
                </a:lnTo>
                <a:lnTo>
                  <a:pt x="71" y="437"/>
                </a:lnTo>
                <a:lnTo>
                  <a:pt x="71" y="436"/>
                </a:lnTo>
                <a:lnTo>
                  <a:pt x="71" y="434"/>
                </a:lnTo>
                <a:lnTo>
                  <a:pt x="73" y="432"/>
                </a:lnTo>
                <a:lnTo>
                  <a:pt x="74" y="429"/>
                </a:lnTo>
                <a:lnTo>
                  <a:pt x="76" y="426"/>
                </a:lnTo>
                <a:lnTo>
                  <a:pt x="76" y="424"/>
                </a:lnTo>
                <a:lnTo>
                  <a:pt x="77" y="423"/>
                </a:lnTo>
                <a:lnTo>
                  <a:pt x="77" y="421"/>
                </a:lnTo>
                <a:lnTo>
                  <a:pt x="77" y="420"/>
                </a:lnTo>
                <a:lnTo>
                  <a:pt x="78" y="420"/>
                </a:lnTo>
                <a:lnTo>
                  <a:pt x="77" y="414"/>
                </a:lnTo>
                <a:lnTo>
                  <a:pt x="77" y="410"/>
                </a:lnTo>
                <a:lnTo>
                  <a:pt x="77" y="409"/>
                </a:lnTo>
                <a:lnTo>
                  <a:pt x="77" y="407"/>
                </a:lnTo>
                <a:lnTo>
                  <a:pt x="77" y="401"/>
                </a:lnTo>
                <a:lnTo>
                  <a:pt x="77" y="399"/>
                </a:lnTo>
                <a:lnTo>
                  <a:pt x="76" y="394"/>
                </a:lnTo>
                <a:lnTo>
                  <a:pt x="76" y="391"/>
                </a:lnTo>
                <a:lnTo>
                  <a:pt x="76" y="384"/>
                </a:lnTo>
                <a:lnTo>
                  <a:pt x="76" y="383"/>
                </a:lnTo>
                <a:lnTo>
                  <a:pt x="76" y="381"/>
                </a:lnTo>
                <a:lnTo>
                  <a:pt x="76" y="380"/>
                </a:lnTo>
                <a:lnTo>
                  <a:pt x="74" y="374"/>
                </a:lnTo>
                <a:lnTo>
                  <a:pt x="74" y="373"/>
                </a:lnTo>
                <a:lnTo>
                  <a:pt x="74" y="370"/>
                </a:lnTo>
                <a:lnTo>
                  <a:pt x="74" y="359"/>
                </a:lnTo>
                <a:lnTo>
                  <a:pt x="73" y="356"/>
                </a:lnTo>
                <a:lnTo>
                  <a:pt x="73" y="354"/>
                </a:lnTo>
                <a:lnTo>
                  <a:pt x="73" y="353"/>
                </a:lnTo>
                <a:lnTo>
                  <a:pt x="73" y="351"/>
                </a:lnTo>
                <a:lnTo>
                  <a:pt x="73" y="350"/>
                </a:lnTo>
                <a:lnTo>
                  <a:pt x="73" y="349"/>
                </a:lnTo>
                <a:lnTo>
                  <a:pt x="73" y="347"/>
                </a:lnTo>
                <a:lnTo>
                  <a:pt x="73" y="346"/>
                </a:lnTo>
                <a:lnTo>
                  <a:pt x="73" y="343"/>
                </a:lnTo>
                <a:lnTo>
                  <a:pt x="73" y="341"/>
                </a:lnTo>
                <a:lnTo>
                  <a:pt x="71" y="341"/>
                </a:lnTo>
                <a:lnTo>
                  <a:pt x="71" y="340"/>
                </a:lnTo>
                <a:lnTo>
                  <a:pt x="70" y="336"/>
                </a:lnTo>
                <a:lnTo>
                  <a:pt x="68" y="334"/>
                </a:lnTo>
                <a:lnTo>
                  <a:pt x="68" y="333"/>
                </a:lnTo>
                <a:lnTo>
                  <a:pt x="67" y="331"/>
                </a:lnTo>
                <a:lnTo>
                  <a:pt x="66" y="329"/>
                </a:lnTo>
                <a:lnTo>
                  <a:pt x="64" y="324"/>
                </a:lnTo>
                <a:lnTo>
                  <a:pt x="61" y="319"/>
                </a:lnTo>
                <a:lnTo>
                  <a:pt x="60" y="317"/>
                </a:lnTo>
                <a:lnTo>
                  <a:pt x="58" y="314"/>
                </a:lnTo>
                <a:lnTo>
                  <a:pt x="58" y="313"/>
                </a:lnTo>
                <a:lnTo>
                  <a:pt x="57" y="311"/>
                </a:lnTo>
                <a:lnTo>
                  <a:pt x="57" y="310"/>
                </a:lnTo>
                <a:lnTo>
                  <a:pt x="55" y="309"/>
                </a:lnTo>
                <a:lnTo>
                  <a:pt x="55" y="307"/>
                </a:lnTo>
                <a:lnTo>
                  <a:pt x="54" y="304"/>
                </a:lnTo>
                <a:lnTo>
                  <a:pt x="53" y="303"/>
                </a:lnTo>
                <a:lnTo>
                  <a:pt x="53" y="301"/>
                </a:lnTo>
                <a:lnTo>
                  <a:pt x="53" y="300"/>
                </a:lnTo>
                <a:lnTo>
                  <a:pt x="53" y="299"/>
                </a:lnTo>
                <a:lnTo>
                  <a:pt x="53" y="296"/>
                </a:lnTo>
                <a:lnTo>
                  <a:pt x="51" y="293"/>
                </a:lnTo>
                <a:lnTo>
                  <a:pt x="51" y="291"/>
                </a:lnTo>
                <a:lnTo>
                  <a:pt x="51" y="287"/>
                </a:lnTo>
                <a:lnTo>
                  <a:pt x="51" y="286"/>
                </a:lnTo>
                <a:lnTo>
                  <a:pt x="51" y="281"/>
                </a:lnTo>
                <a:lnTo>
                  <a:pt x="51" y="280"/>
                </a:lnTo>
                <a:lnTo>
                  <a:pt x="50" y="280"/>
                </a:lnTo>
                <a:lnTo>
                  <a:pt x="50" y="278"/>
                </a:lnTo>
                <a:lnTo>
                  <a:pt x="50" y="277"/>
                </a:lnTo>
                <a:lnTo>
                  <a:pt x="48" y="277"/>
                </a:lnTo>
                <a:lnTo>
                  <a:pt x="48" y="276"/>
                </a:lnTo>
                <a:lnTo>
                  <a:pt x="47" y="276"/>
                </a:lnTo>
                <a:lnTo>
                  <a:pt x="47" y="274"/>
                </a:lnTo>
                <a:lnTo>
                  <a:pt x="45" y="273"/>
                </a:lnTo>
                <a:lnTo>
                  <a:pt x="45" y="271"/>
                </a:lnTo>
                <a:lnTo>
                  <a:pt x="44" y="271"/>
                </a:lnTo>
                <a:lnTo>
                  <a:pt x="44" y="268"/>
                </a:lnTo>
                <a:lnTo>
                  <a:pt x="43" y="268"/>
                </a:lnTo>
                <a:lnTo>
                  <a:pt x="43" y="267"/>
                </a:lnTo>
                <a:lnTo>
                  <a:pt x="43" y="266"/>
                </a:lnTo>
                <a:lnTo>
                  <a:pt x="41" y="264"/>
                </a:lnTo>
                <a:lnTo>
                  <a:pt x="41" y="261"/>
                </a:lnTo>
                <a:lnTo>
                  <a:pt x="40" y="260"/>
                </a:lnTo>
                <a:lnTo>
                  <a:pt x="40" y="258"/>
                </a:lnTo>
                <a:lnTo>
                  <a:pt x="40" y="256"/>
                </a:lnTo>
                <a:lnTo>
                  <a:pt x="38" y="256"/>
                </a:lnTo>
                <a:lnTo>
                  <a:pt x="38" y="254"/>
                </a:lnTo>
                <a:lnTo>
                  <a:pt x="38" y="253"/>
                </a:lnTo>
                <a:lnTo>
                  <a:pt x="38" y="251"/>
                </a:lnTo>
                <a:lnTo>
                  <a:pt x="37" y="250"/>
                </a:lnTo>
                <a:lnTo>
                  <a:pt x="37" y="248"/>
                </a:lnTo>
                <a:lnTo>
                  <a:pt x="35" y="247"/>
                </a:lnTo>
                <a:lnTo>
                  <a:pt x="35" y="246"/>
                </a:lnTo>
                <a:lnTo>
                  <a:pt x="35" y="244"/>
                </a:lnTo>
                <a:lnTo>
                  <a:pt x="34" y="244"/>
                </a:lnTo>
                <a:lnTo>
                  <a:pt x="33" y="243"/>
                </a:lnTo>
                <a:lnTo>
                  <a:pt x="31" y="241"/>
                </a:lnTo>
                <a:lnTo>
                  <a:pt x="30" y="240"/>
                </a:lnTo>
                <a:lnTo>
                  <a:pt x="28" y="240"/>
                </a:lnTo>
                <a:lnTo>
                  <a:pt x="27" y="238"/>
                </a:lnTo>
                <a:lnTo>
                  <a:pt x="25" y="237"/>
                </a:lnTo>
                <a:lnTo>
                  <a:pt x="24" y="236"/>
                </a:lnTo>
                <a:lnTo>
                  <a:pt x="23" y="236"/>
                </a:lnTo>
                <a:lnTo>
                  <a:pt x="23" y="234"/>
                </a:lnTo>
                <a:lnTo>
                  <a:pt x="21" y="234"/>
                </a:lnTo>
                <a:lnTo>
                  <a:pt x="20" y="234"/>
                </a:lnTo>
                <a:lnTo>
                  <a:pt x="18" y="233"/>
                </a:lnTo>
                <a:lnTo>
                  <a:pt x="17" y="231"/>
                </a:lnTo>
                <a:lnTo>
                  <a:pt x="15" y="231"/>
                </a:lnTo>
                <a:lnTo>
                  <a:pt x="14" y="230"/>
                </a:lnTo>
                <a:lnTo>
                  <a:pt x="11" y="230"/>
                </a:lnTo>
                <a:lnTo>
                  <a:pt x="10" y="230"/>
                </a:lnTo>
                <a:lnTo>
                  <a:pt x="8" y="228"/>
                </a:lnTo>
                <a:lnTo>
                  <a:pt x="7" y="228"/>
                </a:lnTo>
                <a:lnTo>
                  <a:pt x="7" y="227"/>
                </a:lnTo>
                <a:lnTo>
                  <a:pt x="4" y="226"/>
                </a:lnTo>
                <a:lnTo>
                  <a:pt x="3" y="224"/>
                </a:lnTo>
                <a:lnTo>
                  <a:pt x="1" y="224"/>
                </a:lnTo>
                <a:lnTo>
                  <a:pt x="0" y="223"/>
                </a:lnTo>
                <a:lnTo>
                  <a:pt x="1" y="221"/>
                </a:lnTo>
                <a:lnTo>
                  <a:pt x="1" y="220"/>
                </a:lnTo>
                <a:lnTo>
                  <a:pt x="3" y="218"/>
                </a:lnTo>
                <a:lnTo>
                  <a:pt x="3" y="217"/>
                </a:lnTo>
                <a:lnTo>
                  <a:pt x="3" y="216"/>
                </a:lnTo>
                <a:lnTo>
                  <a:pt x="4" y="216"/>
                </a:lnTo>
                <a:lnTo>
                  <a:pt x="4" y="214"/>
                </a:lnTo>
                <a:lnTo>
                  <a:pt x="4" y="213"/>
                </a:lnTo>
                <a:lnTo>
                  <a:pt x="4" y="211"/>
                </a:lnTo>
                <a:lnTo>
                  <a:pt x="4" y="210"/>
                </a:lnTo>
                <a:lnTo>
                  <a:pt x="3" y="210"/>
                </a:lnTo>
                <a:lnTo>
                  <a:pt x="3" y="208"/>
                </a:lnTo>
                <a:lnTo>
                  <a:pt x="1" y="208"/>
                </a:lnTo>
                <a:lnTo>
                  <a:pt x="1" y="207"/>
                </a:lnTo>
                <a:lnTo>
                  <a:pt x="1" y="206"/>
                </a:lnTo>
                <a:lnTo>
                  <a:pt x="3" y="206"/>
                </a:lnTo>
                <a:lnTo>
                  <a:pt x="3" y="204"/>
                </a:lnTo>
                <a:lnTo>
                  <a:pt x="4" y="204"/>
                </a:lnTo>
                <a:lnTo>
                  <a:pt x="4" y="203"/>
                </a:lnTo>
                <a:lnTo>
                  <a:pt x="5" y="203"/>
                </a:lnTo>
                <a:lnTo>
                  <a:pt x="5" y="201"/>
                </a:lnTo>
                <a:lnTo>
                  <a:pt x="7" y="200"/>
                </a:lnTo>
                <a:lnTo>
                  <a:pt x="7" y="198"/>
                </a:lnTo>
                <a:lnTo>
                  <a:pt x="8" y="197"/>
                </a:lnTo>
                <a:lnTo>
                  <a:pt x="8" y="196"/>
                </a:lnTo>
                <a:lnTo>
                  <a:pt x="10" y="194"/>
                </a:lnTo>
                <a:lnTo>
                  <a:pt x="10" y="193"/>
                </a:lnTo>
                <a:lnTo>
                  <a:pt x="8" y="191"/>
                </a:lnTo>
                <a:lnTo>
                  <a:pt x="7" y="191"/>
                </a:lnTo>
                <a:lnTo>
                  <a:pt x="5" y="191"/>
                </a:lnTo>
                <a:lnTo>
                  <a:pt x="4" y="190"/>
                </a:lnTo>
                <a:lnTo>
                  <a:pt x="3" y="190"/>
                </a:lnTo>
                <a:lnTo>
                  <a:pt x="3" y="188"/>
                </a:lnTo>
                <a:lnTo>
                  <a:pt x="1" y="188"/>
                </a:lnTo>
                <a:lnTo>
                  <a:pt x="1" y="187"/>
                </a:lnTo>
                <a:lnTo>
                  <a:pt x="1" y="186"/>
                </a:lnTo>
                <a:lnTo>
                  <a:pt x="1" y="184"/>
                </a:lnTo>
                <a:lnTo>
                  <a:pt x="3" y="184"/>
                </a:lnTo>
                <a:lnTo>
                  <a:pt x="3" y="183"/>
                </a:lnTo>
                <a:lnTo>
                  <a:pt x="4" y="181"/>
                </a:lnTo>
                <a:lnTo>
                  <a:pt x="5" y="181"/>
                </a:lnTo>
                <a:lnTo>
                  <a:pt x="7" y="180"/>
                </a:lnTo>
                <a:lnTo>
                  <a:pt x="7" y="178"/>
                </a:lnTo>
                <a:lnTo>
                  <a:pt x="8" y="178"/>
                </a:lnTo>
                <a:lnTo>
                  <a:pt x="8" y="177"/>
                </a:lnTo>
                <a:lnTo>
                  <a:pt x="8" y="176"/>
                </a:lnTo>
                <a:lnTo>
                  <a:pt x="8" y="174"/>
                </a:lnTo>
                <a:lnTo>
                  <a:pt x="8" y="173"/>
                </a:lnTo>
                <a:lnTo>
                  <a:pt x="8" y="171"/>
                </a:lnTo>
                <a:lnTo>
                  <a:pt x="8" y="170"/>
                </a:lnTo>
                <a:lnTo>
                  <a:pt x="8" y="168"/>
                </a:lnTo>
                <a:lnTo>
                  <a:pt x="8" y="167"/>
                </a:lnTo>
                <a:lnTo>
                  <a:pt x="8" y="166"/>
                </a:lnTo>
                <a:lnTo>
                  <a:pt x="8" y="164"/>
                </a:lnTo>
                <a:lnTo>
                  <a:pt x="7" y="164"/>
                </a:lnTo>
                <a:lnTo>
                  <a:pt x="5" y="164"/>
                </a:lnTo>
                <a:lnTo>
                  <a:pt x="4" y="164"/>
                </a:lnTo>
                <a:lnTo>
                  <a:pt x="3" y="163"/>
                </a:lnTo>
                <a:lnTo>
                  <a:pt x="4" y="161"/>
                </a:lnTo>
                <a:lnTo>
                  <a:pt x="4" y="160"/>
                </a:lnTo>
                <a:lnTo>
                  <a:pt x="5" y="160"/>
                </a:lnTo>
                <a:lnTo>
                  <a:pt x="5" y="158"/>
                </a:lnTo>
                <a:lnTo>
                  <a:pt x="7" y="158"/>
                </a:lnTo>
                <a:lnTo>
                  <a:pt x="8" y="157"/>
                </a:lnTo>
                <a:lnTo>
                  <a:pt x="7" y="156"/>
                </a:lnTo>
                <a:lnTo>
                  <a:pt x="7" y="154"/>
                </a:lnTo>
                <a:lnTo>
                  <a:pt x="8" y="154"/>
                </a:lnTo>
                <a:lnTo>
                  <a:pt x="7" y="154"/>
                </a:lnTo>
                <a:lnTo>
                  <a:pt x="7" y="153"/>
                </a:lnTo>
                <a:lnTo>
                  <a:pt x="7" y="151"/>
                </a:lnTo>
                <a:lnTo>
                  <a:pt x="7" y="150"/>
                </a:lnTo>
                <a:lnTo>
                  <a:pt x="8" y="148"/>
                </a:lnTo>
                <a:lnTo>
                  <a:pt x="10" y="148"/>
                </a:lnTo>
                <a:lnTo>
                  <a:pt x="10" y="147"/>
                </a:lnTo>
                <a:lnTo>
                  <a:pt x="11" y="147"/>
                </a:lnTo>
                <a:lnTo>
                  <a:pt x="13" y="147"/>
                </a:lnTo>
                <a:lnTo>
                  <a:pt x="14" y="147"/>
                </a:lnTo>
                <a:lnTo>
                  <a:pt x="14" y="146"/>
                </a:lnTo>
                <a:lnTo>
                  <a:pt x="15" y="146"/>
                </a:lnTo>
                <a:lnTo>
                  <a:pt x="17" y="146"/>
                </a:lnTo>
                <a:lnTo>
                  <a:pt x="17" y="144"/>
                </a:lnTo>
                <a:lnTo>
                  <a:pt x="18" y="143"/>
                </a:lnTo>
                <a:lnTo>
                  <a:pt x="20" y="143"/>
                </a:lnTo>
                <a:lnTo>
                  <a:pt x="21" y="141"/>
                </a:lnTo>
                <a:lnTo>
                  <a:pt x="23" y="141"/>
                </a:lnTo>
                <a:lnTo>
                  <a:pt x="24" y="141"/>
                </a:lnTo>
                <a:lnTo>
                  <a:pt x="24" y="140"/>
                </a:lnTo>
                <a:lnTo>
                  <a:pt x="24" y="138"/>
                </a:lnTo>
                <a:lnTo>
                  <a:pt x="25" y="138"/>
                </a:lnTo>
                <a:lnTo>
                  <a:pt x="25" y="137"/>
                </a:lnTo>
                <a:lnTo>
                  <a:pt x="25" y="135"/>
                </a:lnTo>
                <a:lnTo>
                  <a:pt x="27" y="135"/>
                </a:lnTo>
                <a:lnTo>
                  <a:pt x="28" y="135"/>
                </a:lnTo>
                <a:lnTo>
                  <a:pt x="30" y="137"/>
                </a:lnTo>
                <a:lnTo>
                  <a:pt x="31" y="137"/>
                </a:lnTo>
                <a:lnTo>
                  <a:pt x="33" y="137"/>
                </a:lnTo>
                <a:lnTo>
                  <a:pt x="33" y="135"/>
                </a:lnTo>
                <a:lnTo>
                  <a:pt x="33" y="134"/>
                </a:lnTo>
                <a:lnTo>
                  <a:pt x="33" y="133"/>
                </a:lnTo>
                <a:lnTo>
                  <a:pt x="31" y="131"/>
                </a:lnTo>
                <a:lnTo>
                  <a:pt x="31" y="130"/>
                </a:lnTo>
                <a:lnTo>
                  <a:pt x="31" y="128"/>
                </a:lnTo>
                <a:lnTo>
                  <a:pt x="31" y="127"/>
                </a:lnTo>
                <a:lnTo>
                  <a:pt x="30" y="125"/>
                </a:lnTo>
                <a:lnTo>
                  <a:pt x="30" y="124"/>
                </a:lnTo>
                <a:lnTo>
                  <a:pt x="30" y="123"/>
                </a:lnTo>
                <a:lnTo>
                  <a:pt x="31" y="121"/>
                </a:lnTo>
                <a:lnTo>
                  <a:pt x="33" y="123"/>
                </a:lnTo>
                <a:lnTo>
                  <a:pt x="34" y="123"/>
                </a:lnTo>
                <a:lnTo>
                  <a:pt x="37" y="123"/>
                </a:lnTo>
                <a:lnTo>
                  <a:pt x="38" y="123"/>
                </a:lnTo>
                <a:lnTo>
                  <a:pt x="40" y="123"/>
                </a:lnTo>
                <a:lnTo>
                  <a:pt x="41" y="123"/>
                </a:lnTo>
                <a:lnTo>
                  <a:pt x="41" y="121"/>
                </a:lnTo>
                <a:lnTo>
                  <a:pt x="41" y="120"/>
                </a:lnTo>
                <a:lnTo>
                  <a:pt x="41" y="118"/>
                </a:lnTo>
                <a:lnTo>
                  <a:pt x="43" y="118"/>
                </a:lnTo>
                <a:lnTo>
                  <a:pt x="44" y="117"/>
                </a:lnTo>
                <a:lnTo>
                  <a:pt x="45" y="117"/>
                </a:lnTo>
                <a:lnTo>
                  <a:pt x="47" y="118"/>
                </a:lnTo>
                <a:lnTo>
                  <a:pt x="48" y="118"/>
                </a:lnTo>
                <a:lnTo>
                  <a:pt x="50" y="118"/>
                </a:lnTo>
                <a:lnTo>
                  <a:pt x="51" y="120"/>
                </a:lnTo>
                <a:lnTo>
                  <a:pt x="53" y="120"/>
                </a:lnTo>
                <a:lnTo>
                  <a:pt x="57" y="120"/>
                </a:lnTo>
                <a:lnTo>
                  <a:pt x="58" y="118"/>
                </a:lnTo>
                <a:lnTo>
                  <a:pt x="61" y="118"/>
                </a:lnTo>
                <a:lnTo>
                  <a:pt x="64" y="115"/>
                </a:lnTo>
                <a:lnTo>
                  <a:pt x="66" y="114"/>
                </a:lnTo>
                <a:lnTo>
                  <a:pt x="66" y="113"/>
                </a:lnTo>
                <a:lnTo>
                  <a:pt x="66" y="110"/>
                </a:lnTo>
                <a:lnTo>
                  <a:pt x="66" y="108"/>
                </a:lnTo>
                <a:lnTo>
                  <a:pt x="67" y="107"/>
                </a:lnTo>
                <a:lnTo>
                  <a:pt x="67" y="105"/>
                </a:lnTo>
                <a:lnTo>
                  <a:pt x="68" y="105"/>
                </a:lnTo>
                <a:lnTo>
                  <a:pt x="70" y="104"/>
                </a:lnTo>
                <a:lnTo>
                  <a:pt x="71" y="103"/>
                </a:lnTo>
                <a:lnTo>
                  <a:pt x="71" y="101"/>
                </a:lnTo>
                <a:lnTo>
                  <a:pt x="71" y="100"/>
                </a:lnTo>
                <a:lnTo>
                  <a:pt x="71" y="98"/>
                </a:lnTo>
                <a:lnTo>
                  <a:pt x="73" y="98"/>
                </a:lnTo>
                <a:lnTo>
                  <a:pt x="73" y="100"/>
                </a:lnTo>
                <a:lnTo>
                  <a:pt x="74" y="100"/>
                </a:lnTo>
                <a:lnTo>
                  <a:pt x="76" y="103"/>
                </a:lnTo>
                <a:lnTo>
                  <a:pt x="78" y="104"/>
                </a:lnTo>
                <a:lnTo>
                  <a:pt x="80" y="103"/>
                </a:lnTo>
                <a:lnTo>
                  <a:pt x="81" y="103"/>
                </a:lnTo>
                <a:lnTo>
                  <a:pt x="81" y="101"/>
                </a:lnTo>
                <a:lnTo>
                  <a:pt x="83" y="100"/>
                </a:lnTo>
                <a:lnTo>
                  <a:pt x="84" y="100"/>
                </a:lnTo>
                <a:lnTo>
                  <a:pt x="86" y="98"/>
                </a:lnTo>
                <a:lnTo>
                  <a:pt x="87" y="98"/>
                </a:lnTo>
                <a:lnTo>
                  <a:pt x="87" y="97"/>
                </a:lnTo>
                <a:lnTo>
                  <a:pt x="87" y="95"/>
                </a:lnTo>
                <a:lnTo>
                  <a:pt x="87" y="94"/>
                </a:lnTo>
                <a:lnTo>
                  <a:pt x="88" y="93"/>
                </a:lnTo>
                <a:lnTo>
                  <a:pt x="88" y="91"/>
                </a:lnTo>
                <a:lnTo>
                  <a:pt x="90" y="91"/>
                </a:lnTo>
                <a:lnTo>
                  <a:pt x="90" y="90"/>
                </a:lnTo>
                <a:lnTo>
                  <a:pt x="90" y="88"/>
                </a:lnTo>
                <a:lnTo>
                  <a:pt x="88" y="87"/>
                </a:lnTo>
                <a:lnTo>
                  <a:pt x="87" y="85"/>
                </a:lnTo>
                <a:lnTo>
                  <a:pt x="86" y="84"/>
                </a:lnTo>
                <a:lnTo>
                  <a:pt x="86" y="83"/>
                </a:lnTo>
                <a:lnTo>
                  <a:pt x="87" y="83"/>
                </a:lnTo>
                <a:lnTo>
                  <a:pt x="87" y="81"/>
                </a:lnTo>
                <a:lnTo>
                  <a:pt x="88" y="81"/>
                </a:lnTo>
                <a:lnTo>
                  <a:pt x="90" y="81"/>
                </a:lnTo>
                <a:lnTo>
                  <a:pt x="90" y="80"/>
                </a:lnTo>
                <a:lnTo>
                  <a:pt x="90" y="78"/>
                </a:lnTo>
                <a:lnTo>
                  <a:pt x="90" y="77"/>
                </a:lnTo>
                <a:lnTo>
                  <a:pt x="90" y="75"/>
                </a:lnTo>
                <a:lnTo>
                  <a:pt x="91" y="74"/>
                </a:lnTo>
                <a:lnTo>
                  <a:pt x="91" y="73"/>
                </a:lnTo>
                <a:lnTo>
                  <a:pt x="91" y="71"/>
                </a:lnTo>
                <a:lnTo>
                  <a:pt x="91" y="70"/>
                </a:lnTo>
                <a:lnTo>
                  <a:pt x="91" y="68"/>
                </a:lnTo>
                <a:lnTo>
                  <a:pt x="93" y="68"/>
                </a:lnTo>
                <a:lnTo>
                  <a:pt x="93" y="67"/>
                </a:lnTo>
                <a:lnTo>
                  <a:pt x="93" y="65"/>
                </a:lnTo>
                <a:lnTo>
                  <a:pt x="93" y="64"/>
                </a:lnTo>
                <a:lnTo>
                  <a:pt x="93" y="63"/>
                </a:lnTo>
                <a:lnTo>
                  <a:pt x="91" y="63"/>
                </a:lnTo>
                <a:lnTo>
                  <a:pt x="91" y="61"/>
                </a:lnTo>
                <a:lnTo>
                  <a:pt x="91" y="60"/>
                </a:lnTo>
                <a:lnTo>
                  <a:pt x="91" y="58"/>
                </a:lnTo>
                <a:lnTo>
                  <a:pt x="91" y="57"/>
                </a:lnTo>
                <a:lnTo>
                  <a:pt x="91" y="55"/>
                </a:lnTo>
                <a:lnTo>
                  <a:pt x="90" y="54"/>
                </a:lnTo>
                <a:lnTo>
                  <a:pt x="90" y="53"/>
                </a:lnTo>
                <a:lnTo>
                  <a:pt x="91" y="53"/>
                </a:lnTo>
                <a:lnTo>
                  <a:pt x="91" y="51"/>
                </a:lnTo>
                <a:lnTo>
                  <a:pt x="93" y="50"/>
                </a:lnTo>
                <a:lnTo>
                  <a:pt x="94" y="50"/>
                </a:lnTo>
                <a:lnTo>
                  <a:pt x="94" y="48"/>
                </a:lnTo>
                <a:lnTo>
                  <a:pt x="96" y="48"/>
                </a:lnTo>
                <a:lnTo>
                  <a:pt x="96" y="47"/>
                </a:lnTo>
                <a:lnTo>
                  <a:pt x="97" y="47"/>
                </a:lnTo>
                <a:lnTo>
                  <a:pt x="97" y="45"/>
                </a:lnTo>
                <a:lnTo>
                  <a:pt x="97" y="44"/>
                </a:lnTo>
                <a:lnTo>
                  <a:pt x="98" y="43"/>
                </a:lnTo>
                <a:lnTo>
                  <a:pt x="100" y="41"/>
                </a:lnTo>
                <a:lnTo>
                  <a:pt x="100" y="40"/>
                </a:lnTo>
                <a:lnTo>
                  <a:pt x="98" y="38"/>
                </a:lnTo>
                <a:lnTo>
                  <a:pt x="98" y="37"/>
                </a:lnTo>
                <a:lnTo>
                  <a:pt x="100" y="37"/>
                </a:lnTo>
                <a:lnTo>
                  <a:pt x="100" y="35"/>
                </a:lnTo>
                <a:lnTo>
                  <a:pt x="101" y="34"/>
                </a:lnTo>
                <a:lnTo>
                  <a:pt x="101" y="33"/>
                </a:lnTo>
                <a:lnTo>
                  <a:pt x="103" y="31"/>
                </a:lnTo>
                <a:lnTo>
                  <a:pt x="103" y="30"/>
                </a:lnTo>
                <a:lnTo>
                  <a:pt x="103" y="28"/>
                </a:lnTo>
                <a:lnTo>
                  <a:pt x="104" y="27"/>
                </a:lnTo>
                <a:lnTo>
                  <a:pt x="104" y="28"/>
                </a:lnTo>
                <a:lnTo>
                  <a:pt x="106" y="28"/>
                </a:lnTo>
                <a:lnTo>
                  <a:pt x="107" y="28"/>
                </a:lnTo>
                <a:lnTo>
                  <a:pt x="107" y="30"/>
                </a:lnTo>
                <a:lnTo>
                  <a:pt x="108" y="30"/>
                </a:lnTo>
                <a:lnTo>
                  <a:pt x="110" y="30"/>
                </a:lnTo>
                <a:lnTo>
                  <a:pt x="111" y="30"/>
                </a:lnTo>
                <a:lnTo>
                  <a:pt x="113" y="30"/>
                </a:lnTo>
                <a:lnTo>
                  <a:pt x="114" y="30"/>
                </a:lnTo>
                <a:lnTo>
                  <a:pt x="116" y="31"/>
                </a:lnTo>
                <a:lnTo>
                  <a:pt x="117" y="31"/>
                </a:lnTo>
                <a:lnTo>
                  <a:pt x="118" y="30"/>
                </a:lnTo>
                <a:lnTo>
                  <a:pt x="120" y="30"/>
                </a:lnTo>
                <a:lnTo>
                  <a:pt x="121" y="31"/>
                </a:lnTo>
                <a:lnTo>
                  <a:pt x="123" y="31"/>
                </a:lnTo>
                <a:lnTo>
                  <a:pt x="124" y="33"/>
                </a:lnTo>
                <a:lnTo>
                  <a:pt x="126" y="33"/>
                </a:lnTo>
                <a:lnTo>
                  <a:pt x="127" y="33"/>
                </a:lnTo>
                <a:lnTo>
                  <a:pt x="128" y="34"/>
                </a:lnTo>
                <a:lnTo>
                  <a:pt x="130" y="34"/>
                </a:lnTo>
                <a:lnTo>
                  <a:pt x="131" y="35"/>
                </a:lnTo>
                <a:lnTo>
                  <a:pt x="133" y="35"/>
                </a:lnTo>
                <a:lnTo>
                  <a:pt x="134" y="35"/>
                </a:lnTo>
                <a:lnTo>
                  <a:pt x="136" y="35"/>
                </a:lnTo>
                <a:lnTo>
                  <a:pt x="137" y="34"/>
                </a:lnTo>
                <a:lnTo>
                  <a:pt x="136" y="33"/>
                </a:lnTo>
                <a:lnTo>
                  <a:pt x="136" y="31"/>
                </a:lnTo>
                <a:lnTo>
                  <a:pt x="137" y="31"/>
                </a:lnTo>
                <a:lnTo>
                  <a:pt x="138" y="31"/>
                </a:lnTo>
                <a:lnTo>
                  <a:pt x="140" y="30"/>
                </a:lnTo>
                <a:lnTo>
                  <a:pt x="140" y="28"/>
                </a:lnTo>
                <a:lnTo>
                  <a:pt x="141" y="28"/>
                </a:lnTo>
                <a:lnTo>
                  <a:pt x="143" y="30"/>
                </a:lnTo>
                <a:lnTo>
                  <a:pt x="143" y="28"/>
                </a:lnTo>
                <a:lnTo>
                  <a:pt x="144" y="28"/>
                </a:lnTo>
                <a:lnTo>
                  <a:pt x="144" y="27"/>
                </a:lnTo>
                <a:lnTo>
                  <a:pt x="144" y="25"/>
                </a:lnTo>
                <a:lnTo>
                  <a:pt x="146" y="25"/>
                </a:lnTo>
                <a:lnTo>
                  <a:pt x="147" y="25"/>
                </a:lnTo>
                <a:lnTo>
                  <a:pt x="147" y="27"/>
                </a:lnTo>
                <a:lnTo>
                  <a:pt x="148" y="27"/>
                </a:lnTo>
                <a:lnTo>
                  <a:pt x="150" y="27"/>
                </a:lnTo>
                <a:lnTo>
                  <a:pt x="151" y="28"/>
                </a:lnTo>
                <a:lnTo>
                  <a:pt x="153" y="28"/>
                </a:lnTo>
                <a:lnTo>
                  <a:pt x="154" y="30"/>
                </a:lnTo>
                <a:lnTo>
                  <a:pt x="156" y="31"/>
                </a:lnTo>
                <a:lnTo>
                  <a:pt x="157" y="31"/>
                </a:lnTo>
                <a:lnTo>
                  <a:pt x="158" y="31"/>
                </a:lnTo>
                <a:lnTo>
                  <a:pt x="158" y="30"/>
                </a:lnTo>
                <a:lnTo>
                  <a:pt x="160" y="31"/>
                </a:lnTo>
                <a:lnTo>
                  <a:pt x="160" y="30"/>
                </a:lnTo>
                <a:lnTo>
                  <a:pt x="161" y="30"/>
                </a:lnTo>
                <a:lnTo>
                  <a:pt x="161" y="28"/>
                </a:lnTo>
                <a:lnTo>
                  <a:pt x="161" y="27"/>
                </a:lnTo>
                <a:lnTo>
                  <a:pt x="161" y="25"/>
                </a:lnTo>
                <a:lnTo>
                  <a:pt x="163" y="25"/>
                </a:lnTo>
                <a:lnTo>
                  <a:pt x="163" y="24"/>
                </a:lnTo>
                <a:lnTo>
                  <a:pt x="164" y="24"/>
                </a:lnTo>
                <a:lnTo>
                  <a:pt x="164" y="23"/>
                </a:lnTo>
                <a:lnTo>
                  <a:pt x="166" y="21"/>
                </a:lnTo>
                <a:lnTo>
                  <a:pt x="166" y="23"/>
                </a:lnTo>
                <a:lnTo>
                  <a:pt x="167" y="23"/>
                </a:lnTo>
                <a:lnTo>
                  <a:pt x="168" y="21"/>
                </a:lnTo>
                <a:lnTo>
                  <a:pt x="168" y="20"/>
                </a:lnTo>
                <a:lnTo>
                  <a:pt x="168" y="18"/>
                </a:lnTo>
                <a:lnTo>
                  <a:pt x="168" y="17"/>
                </a:lnTo>
                <a:lnTo>
                  <a:pt x="168" y="15"/>
                </a:lnTo>
                <a:lnTo>
                  <a:pt x="168" y="14"/>
                </a:lnTo>
                <a:lnTo>
                  <a:pt x="168" y="13"/>
                </a:lnTo>
                <a:lnTo>
                  <a:pt x="168" y="11"/>
                </a:lnTo>
                <a:lnTo>
                  <a:pt x="168" y="10"/>
                </a:lnTo>
                <a:lnTo>
                  <a:pt x="168" y="8"/>
                </a:lnTo>
                <a:lnTo>
                  <a:pt x="168" y="7"/>
                </a:lnTo>
                <a:lnTo>
                  <a:pt x="168" y="5"/>
                </a:lnTo>
                <a:lnTo>
                  <a:pt x="170" y="5"/>
                </a:lnTo>
                <a:lnTo>
                  <a:pt x="170" y="4"/>
                </a:lnTo>
                <a:lnTo>
                  <a:pt x="171" y="4"/>
                </a:lnTo>
                <a:lnTo>
                  <a:pt x="173" y="4"/>
                </a:lnTo>
                <a:lnTo>
                  <a:pt x="174" y="4"/>
                </a:lnTo>
                <a:lnTo>
                  <a:pt x="174" y="3"/>
                </a:lnTo>
                <a:lnTo>
                  <a:pt x="176" y="3"/>
                </a:lnTo>
                <a:lnTo>
                  <a:pt x="177" y="3"/>
                </a:lnTo>
                <a:lnTo>
                  <a:pt x="178" y="3"/>
                </a:lnTo>
                <a:lnTo>
                  <a:pt x="180" y="3"/>
                </a:lnTo>
                <a:lnTo>
                  <a:pt x="181" y="3"/>
                </a:lnTo>
                <a:lnTo>
                  <a:pt x="183" y="3"/>
                </a:lnTo>
                <a:lnTo>
                  <a:pt x="184" y="3"/>
                </a:lnTo>
                <a:lnTo>
                  <a:pt x="184" y="1"/>
                </a:lnTo>
                <a:lnTo>
                  <a:pt x="186" y="1"/>
                </a:lnTo>
                <a:lnTo>
                  <a:pt x="186" y="0"/>
                </a:lnTo>
                <a:lnTo>
                  <a:pt x="187" y="0"/>
                </a:lnTo>
                <a:lnTo>
                  <a:pt x="188" y="0"/>
                </a:lnTo>
                <a:lnTo>
                  <a:pt x="188" y="1"/>
                </a:lnTo>
                <a:lnTo>
                  <a:pt x="190" y="1"/>
                </a:lnTo>
                <a:lnTo>
                  <a:pt x="191" y="1"/>
                </a:lnTo>
                <a:lnTo>
                  <a:pt x="193" y="1"/>
                </a:lnTo>
                <a:lnTo>
                  <a:pt x="194" y="1"/>
                </a:lnTo>
                <a:lnTo>
                  <a:pt x="196" y="1"/>
                </a:lnTo>
                <a:lnTo>
                  <a:pt x="196" y="3"/>
                </a:lnTo>
                <a:lnTo>
                  <a:pt x="197" y="3"/>
                </a:lnTo>
                <a:lnTo>
                  <a:pt x="198" y="4"/>
                </a:lnTo>
                <a:lnTo>
                  <a:pt x="200" y="5"/>
                </a:lnTo>
                <a:lnTo>
                  <a:pt x="200" y="7"/>
                </a:lnTo>
              </a:path>
            </a:pathLst>
          </a:custGeom>
          <a:solidFill>
            <a:schemeClr val="bg1"/>
          </a:solidFill>
          <a:ln w="3175" cmpd="sng">
            <a:solidFill>
              <a:srgbClr val="808080"/>
            </a:solidFill>
            <a:prstDash val="solid"/>
            <a:round/>
            <a:headEnd/>
            <a:tailEnd/>
          </a:ln>
        </p:spPr>
        <p:txBody>
          <a:bodyPr/>
          <a:lstStyle/>
          <a:p>
            <a:endParaRPr lang="en-US"/>
          </a:p>
        </p:txBody>
      </p:sp>
      <p:sp>
        <p:nvSpPr>
          <p:cNvPr id="14765" name="Freeform 1029"/>
          <p:cNvSpPr>
            <a:spLocks/>
          </p:cNvSpPr>
          <p:nvPr/>
        </p:nvSpPr>
        <p:spPr bwMode="auto">
          <a:xfrm>
            <a:off x="3694113" y="4211638"/>
            <a:ext cx="469900" cy="163512"/>
          </a:xfrm>
          <a:custGeom>
            <a:avLst/>
            <a:gdLst>
              <a:gd name="T0" fmla="*/ 369 w 399"/>
              <a:gd name="T1" fmla="*/ 12 h 192"/>
              <a:gd name="T2" fmla="*/ 372 w 399"/>
              <a:gd name="T3" fmla="*/ 25 h 192"/>
              <a:gd name="T4" fmla="*/ 377 w 399"/>
              <a:gd name="T5" fmla="*/ 33 h 192"/>
              <a:gd name="T6" fmla="*/ 384 w 399"/>
              <a:gd name="T7" fmla="*/ 45 h 192"/>
              <a:gd name="T8" fmla="*/ 390 w 399"/>
              <a:gd name="T9" fmla="*/ 55 h 192"/>
              <a:gd name="T10" fmla="*/ 399 w 399"/>
              <a:gd name="T11" fmla="*/ 62 h 192"/>
              <a:gd name="T12" fmla="*/ 397 w 399"/>
              <a:gd name="T13" fmla="*/ 75 h 192"/>
              <a:gd name="T14" fmla="*/ 396 w 399"/>
              <a:gd name="T15" fmla="*/ 88 h 192"/>
              <a:gd name="T16" fmla="*/ 390 w 399"/>
              <a:gd name="T17" fmla="*/ 93 h 192"/>
              <a:gd name="T18" fmla="*/ 389 w 399"/>
              <a:gd name="T19" fmla="*/ 105 h 192"/>
              <a:gd name="T20" fmla="*/ 384 w 399"/>
              <a:gd name="T21" fmla="*/ 113 h 192"/>
              <a:gd name="T22" fmla="*/ 377 w 399"/>
              <a:gd name="T23" fmla="*/ 120 h 192"/>
              <a:gd name="T24" fmla="*/ 370 w 399"/>
              <a:gd name="T25" fmla="*/ 123 h 192"/>
              <a:gd name="T26" fmla="*/ 366 w 399"/>
              <a:gd name="T27" fmla="*/ 126 h 192"/>
              <a:gd name="T28" fmla="*/ 357 w 399"/>
              <a:gd name="T29" fmla="*/ 125 h 192"/>
              <a:gd name="T30" fmla="*/ 349 w 399"/>
              <a:gd name="T31" fmla="*/ 132 h 192"/>
              <a:gd name="T32" fmla="*/ 350 w 399"/>
              <a:gd name="T33" fmla="*/ 138 h 192"/>
              <a:gd name="T34" fmla="*/ 346 w 399"/>
              <a:gd name="T35" fmla="*/ 149 h 192"/>
              <a:gd name="T36" fmla="*/ 347 w 399"/>
              <a:gd name="T37" fmla="*/ 166 h 192"/>
              <a:gd name="T38" fmla="*/ 342 w 399"/>
              <a:gd name="T39" fmla="*/ 178 h 192"/>
              <a:gd name="T40" fmla="*/ 326 w 399"/>
              <a:gd name="T41" fmla="*/ 182 h 192"/>
              <a:gd name="T42" fmla="*/ 314 w 399"/>
              <a:gd name="T43" fmla="*/ 191 h 192"/>
              <a:gd name="T44" fmla="*/ 303 w 399"/>
              <a:gd name="T45" fmla="*/ 191 h 192"/>
              <a:gd name="T46" fmla="*/ 293 w 399"/>
              <a:gd name="T47" fmla="*/ 185 h 192"/>
              <a:gd name="T48" fmla="*/ 282 w 399"/>
              <a:gd name="T49" fmla="*/ 182 h 192"/>
              <a:gd name="T50" fmla="*/ 272 w 399"/>
              <a:gd name="T51" fmla="*/ 178 h 192"/>
              <a:gd name="T52" fmla="*/ 257 w 399"/>
              <a:gd name="T53" fmla="*/ 178 h 192"/>
              <a:gd name="T54" fmla="*/ 243 w 399"/>
              <a:gd name="T55" fmla="*/ 175 h 192"/>
              <a:gd name="T56" fmla="*/ 243 w 399"/>
              <a:gd name="T57" fmla="*/ 163 h 192"/>
              <a:gd name="T58" fmla="*/ 239 w 399"/>
              <a:gd name="T59" fmla="*/ 153 h 192"/>
              <a:gd name="T60" fmla="*/ 231 w 399"/>
              <a:gd name="T61" fmla="*/ 143 h 192"/>
              <a:gd name="T62" fmla="*/ 226 w 399"/>
              <a:gd name="T63" fmla="*/ 136 h 192"/>
              <a:gd name="T64" fmla="*/ 217 w 399"/>
              <a:gd name="T65" fmla="*/ 130 h 192"/>
              <a:gd name="T66" fmla="*/ 220 w 399"/>
              <a:gd name="T67" fmla="*/ 125 h 192"/>
              <a:gd name="T68" fmla="*/ 217 w 399"/>
              <a:gd name="T69" fmla="*/ 115 h 192"/>
              <a:gd name="T70" fmla="*/ 204 w 399"/>
              <a:gd name="T71" fmla="*/ 103 h 192"/>
              <a:gd name="T72" fmla="*/ 200 w 399"/>
              <a:gd name="T73" fmla="*/ 92 h 192"/>
              <a:gd name="T74" fmla="*/ 200 w 399"/>
              <a:gd name="T75" fmla="*/ 85 h 192"/>
              <a:gd name="T76" fmla="*/ 197 w 399"/>
              <a:gd name="T77" fmla="*/ 75 h 192"/>
              <a:gd name="T78" fmla="*/ 184 w 399"/>
              <a:gd name="T79" fmla="*/ 72 h 192"/>
              <a:gd name="T80" fmla="*/ 180 w 399"/>
              <a:gd name="T81" fmla="*/ 62 h 192"/>
              <a:gd name="T82" fmla="*/ 179 w 399"/>
              <a:gd name="T83" fmla="*/ 50 h 192"/>
              <a:gd name="T84" fmla="*/ 171 w 399"/>
              <a:gd name="T85" fmla="*/ 39 h 192"/>
              <a:gd name="T86" fmla="*/ 161 w 399"/>
              <a:gd name="T87" fmla="*/ 35 h 192"/>
              <a:gd name="T88" fmla="*/ 151 w 399"/>
              <a:gd name="T89" fmla="*/ 32 h 192"/>
              <a:gd name="T90" fmla="*/ 141 w 399"/>
              <a:gd name="T91" fmla="*/ 27 h 192"/>
              <a:gd name="T92" fmla="*/ 129 w 399"/>
              <a:gd name="T93" fmla="*/ 22 h 192"/>
              <a:gd name="T94" fmla="*/ 116 w 399"/>
              <a:gd name="T95" fmla="*/ 20 h 192"/>
              <a:gd name="T96" fmla="*/ 106 w 399"/>
              <a:gd name="T97" fmla="*/ 19 h 192"/>
              <a:gd name="T98" fmla="*/ 94 w 399"/>
              <a:gd name="T99" fmla="*/ 13 h 192"/>
              <a:gd name="T100" fmla="*/ 83 w 399"/>
              <a:gd name="T101" fmla="*/ 7 h 192"/>
              <a:gd name="T102" fmla="*/ 74 w 399"/>
              <a:gd name="T103" fmla="*/ 3 h 192"/>
              <a:gd name="T104" fmla="*/ 61 w 399"/>
              <a:gd name="T105" fmla="*/ 3 h 192"/>
              <a:gd name="T106" fmla="*/ 50 w 399"/>
              <a:gd name="T107" fmla="*/ 6 h 192"/>
              <a:gd name="T108" fmla="*/ 41 w 399"/>
              <a:gd name="T109" fmla="*/ 3 h 192"/>
              <a:gd name="T110" fmla="*/ 34 w 399"/>
              <a:gd name="T111" fmla="*/ 7 h 192"/>
              <a:gd name="T112" fmla="*/ 27 w 399"/>
              <a:gd name="T113" fmla="*/ 13 h 192"/>
              <a:gd name="T114" fmla="*/ 16 w 399"/>
              <a:gd name="T115" fmla="*/ 13 h 192"/>
              <a:gd name="T116" fmla="*/ 8 w 399"/>
              <a:gd name="T117" fmla="*/ 15 h 19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99"/>
              <a:gd name="T178" fmla="*/ 0 h 192"/>
              <a:gd name="T179" fmla="*/ 399 w 399"/>
              <a:gd name="T180" fmla="*/ 192 h 19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99" h="192">
                <a:moveTo>
                  <a:pt x="370" y="2"/>
                </a:moveTo>
                <a:lnTo>
                  <a:pt x="370" y="3"/>
                </a:lnTo>
                <a:lnTo>
                  <a:pt x="369" y="5"/>
                </a:lnTo>
                <a:lnTo>
                  <a:pt x="370" y="5"/>
                </a:lnTo>
                <a:lnTo>
                  <a:pt x="370" y="6"/>
                </a:lnTo>
                <a:lnTo>
                  <a:pt x="370" y="7"/>
                </a:lnTo>
                <a:lnTo>
                  <a:pt x="370" y="9"/>
                </a:lnTo>
                <a:lnTo>
                  <a:pt x="370" y="10"/>
                </a:lnTo>
                <a:lnTo>
                  <a:pt x="370" y="12"/>
                </a:lnTo>
                <a:lnTo>
                  <a:pt x="369" y="12"/>
                </a:lnTo>
                <a:lnTo>
                  <a:pt x="369" y="13"/>
                </a:lnTo>
                <a:lnTo>
                  <a:pt x="369" y="15"/>
                </a:lnTo>
                <a:lnTo>
                  <a:pt x="369" y="16"/>
                </a:lnTo>
                <a:lnTo>
                  <a:pt x="369" y="17"/>
                </a:lnTo>
                <a:lnTo>
                  <a:pt x="370" y="17"/>
                </a:lnTo>
                <a:lnTo>
                  <a:pt x="370" y="19"/>
                </a:lnTo>
                <a:lnTo>
                  <a:pt x="370" y="20"/>
                </a:lnTo>
                <a:lnTo>
                  <a:pt x="370" y="22"/>
                </a:lnTo>
                <a:lnTo>
                  <a:pt x="370" y="23"/>
                </a:lnTo>
                <a:lnTo>
                  <a:pt x="372" y="25"/>
                </a:lnTo>
                <a:lnTo>
                  <a:pt x="372" y="26"/>
                </a:lnTo>
                <a:lnTo>
                  <a:pt x="372" y="27"/>
                </a:lnTo>
                <a:lnTo>
                  <a:pt x="372" y="29"/>
                </a:lnTo>
                <a:lnTo>
                  <a:pt x="373" y="29"/>
                </a:lnTo>
                <a:lnTo>
                  <a:pt x="373" y="30"/>
                </a:lnTo>
                <a:lnTo>
                  <a:pt x="374" y="30"/>
                </a:lnTo>
                <a:lnTo>
                  <a:pt x="374" y="32"/>
                </a:lnTo>
                <a:lnTo>
                  <a:pt x="376" y="32"/>
                </a:lnTo>
                <a:lnTo>
                  <a:pt x="376" y="33"/>
                </a:lnTo>
                <a:lnTo>
                  <a:pt x="377" y="33"/>
                </a:lnTo>
                <a:lnTo>
                  <a:pt x="379" y="35"/>
                </a:lnTo>
                <a:lnTo>
                  <a:pt x="379" y="36"/>
                </a:lnTo>
                <a:lnTo>
                  <a:pt x="379" y="38"/>
                </a:lnTo>
                <a:lnTo>
                  <a:pt x="380" y="38"/>
                </a:lnTo>
                <a:lnTo>
                  <a:pt x="380" y="39"/>
                </a:lnTo>
                <a:lnTo>
                  <a:pt x="382" y="39"/>
                </a:lnTo>
                <a:lnTo>
                  <a:pt x="383" y="40"/>
                </a:lnTo>
                <a:lnTo>
                  <a:pt x="384" y="42"/>
                </a:lnTo>
                <a:lnTo>
                  <a:pt x="384" y="43"/>
                </a:lnTo>
                <a:lnTo>
                  <a:pt x="384" y="45"/>
                </a:lnTo>
                <a:lnTo>
                  <a:pt x="386" y="45"/>
                </a:lnTo>
                <a:lnTo>
                  <a:pt x="386" y="46"/>
                </a:lnTo>
                <a:lnTo>
                  <a:pt x="386" y="48"/>
                </a:lnTo>
                <a:lnTo>
                  <a:pt x="387" y="48"/>
                </a:lnTo>
                <a:lnTo>
                  <a:pt x="387" y="49"/>
                </a:lnTo>
                <a:lnTo>
                  <a:pt x="387" y="50"/>
                </a:lnTo>
                <a:lnTo>
                  <a:pt x="389" y="50"/>
                </a:lnTo>
                <a:lnTo>
                  <a:pt x="389" y="52"/>
                </a:lnTo>
                <a:lnTo>
                  <a:pt x="389" y="53"/>
                </a:lnTo>
                <a:lnTo>
                  <a:pt x="390" y="55"/>
                </a:lnTo>
                <a:lnTo>
                  <a:pt x="390" y="56"/>
                </a:lnTo>
                <a:lnTo>
                  <a:pt x="392" y="56"/>
                </a:lnTo>
                <a:lnTo>
                  <a:pt x="392" y="58"/>
                </a:lnTo>
                <a:lnTo>
                  <a:pt x="393" y="58"/>
                </a:lnTo>
                <a:lnTo>
                  <a:pt x="393" y="59"/>
                </a:lnTo>
                <a:lnTo>
                  <a:pt x="394" y="59"/>
                </a:lnTo>
                <a:lnTo>
                  <a:pt x="396" y="59"/>
                </a:lnTo>
                <a:lnTo>
                  <a:pt x="397" y="59"/>
                </a:lnTo>
                <a:lnTo>
                  <a:pt x="397" y="60"/>
                </a:lnTo>
                <a:lnTo>
                  <a:pt x="399" y="62"/>
                </a:lnTo>
                <a:lnTo>
                  <a:pt x="399" y="63"/>
                </a:lnTo>
                <a:lnTo>
                  <a:pt x="399" y="65"/>
                </a:lnTo>
                <a:lnTo>
                  <a:pt x="399" y="66"/>
                </a:lnTo>
                <a:lnTo>
                  <a:pt x="399" y="68"/>
                </a:lnTo>
                <a:lnTo>
                  <a:pt x="399" y="69"/>
                </a:lnTo>
                <a:lnTo>
                  <a:pt x="397" y="69"/>
                </a:lnTo>
                <a:lnTo>
                  <a:pt x="397" y="70"/>
                </a:lnTo>
                <a:lnTo>
                  <a:pt x="397" y="72"/>
                </a:lnTo>
                <a:lnTo>
                  <a:pt x="397" y="73"/>
                </a:lnTo>
                <a:lnTo>
                  <a:pt x="397" y="75"/>
                </a:lnTo>
                <a:lnTo>
                  <a:pt x="399" y="76"/>
                </a:lnTo>
                <a:lnTo>
                  <a:pt x="399" y="78"/>
                </a:lnTo>
                <a:lnTo>
                  <a:pt x="397" y="79"/>
                </a:lnTo>
                <a:lnTo>
                  <a:pt x="397" y="80"/>
                </a:lnTo>
                <a:lnTo>
                  <a:pt x="397" y="82"/>
                </a:lnTo>
                <a:lnTo>
                  <a:pt x="397" y="83"/>
                </a:lnTo>
                <a:lnTo>
                  <a:pt x="396" y="83"/>
                </a:lnTo>
                <a:lnTo>
                  <a:pt x="396" y="85"/>
                </a:lnTo>
                <a:lnTo>
                  <a:pt x="396" y="86"/>
                </a:lnTo>
                <a:lnTo>
                  <a:pt x="396" y="88"/>
                </a:lnTo>
                <a:lnTo>
                  <a:pt x="394" y="88"/>
                </a:lnTo>
                <a:lnTo>
                  <a:pt x="393" y="88"/>
                </a:lnTo>
                <a:lnTo>
                  <a:pt x="393" y="89"/>
                </a:lnTo>
                <a:lnTo>
                  <a:pt x="392" y="89"/>
                </a:lnTo>
                <a:lnTo>
                  <a:pt x="392" y="90"/>
                </a:lnTo>
                <a:lnTo>
                  <a:pt x="390" y="90"/>
                </a:lnTo>
                <a:lnTo>
                  <a:pt x="389" y="90"/>
                </a:lnTo>
                <a:lnTo>
                  <a:pt x="389" y="92"/>
                </a:lnTo>
                <a:lnTo>
                  <a:pt x="390" y="92"/>
                </a:lnTo>
                <a:lnTo>
                  <a:pt x="390" y="93"/>
                </a:lnTo>
                <a:lnTo>
                  <a:pt x="390" y="95"/>
                </a:lnTo>
                <a:lnTo>
                  <a:pt x="389" y="96"/>
                </a:lnTo>
                <a:lnTo>
                  <a:pt x="389" y="98"/>
                </a:lnTo>
                <a:lnTo>
                  <a:pt x="389" y="99"/>
                </a:lnTo>
                <a:lnTo>
                  <a:pt x="390" y="99"/>
                </a:lnTo>
                <a:lnTo>
                  <a:pt x="390" y="100"/>
                </a:lnTo>
                <a:lnTo>
                  <a:pt x="392" y="102"/>
                </a:lnTo>
                <a:lnTo>
                  <a:pt x="390" y="102"/>
                </a:lnTo>
                <a:lnTo>
                  <a:pt x="389" y="103"/>
                </a:lnTo>
                <a:lnTo>
                  <a:pt x="389" y="105"/>
                </a:lnTo>
                <a:lnTo>
                  <a:pt x="389" y="106"/>
                </a:lnTo>
                <a:lnTo>
                  <a:pt x="389" y="108"/>
                </a:lnTo>
                <a:lnTo>
                  <a:pt x="389" y="109"/>
                </a:lnTo>
                <a:lnTo>
                  <a:pt x="389" y="108"/>
                </a:lnTo>
                <a:lnTo>
                  <a:pt x="387" y="108"/>
                </a:lnTo>
                <a:lnTo>
                  <a:pt x="387" y="109"/>
                </a:lnTo>
                <a:lnTo>
                  <a:pt x="387" y="110"/>
                </a:lnTo>
                <a:lnTo>
                  <a:pt x="386" y="110"/>
                </a:lnTo>
                <a:lnTo>
                  <a:pt x="384" y="112"/>
                </a:lnTo>
                <a:lnTo>
                  <a:pt x="384" y="113"/>
                </a:lnTo>
                <a:lnTo>
                  <a:pt x="386" y="115"/>
                </a:lnTo>
                <a:lnTo>
                  <a:pt x="384" y="116"/>
                </a:lnTo>
                <a:lnTo>
                  <a:pt x="383" y="116"/>
                </a:lnTo>
                <a:lnTo>
                  <a:pt x="382" y="116"/>
                </a:lnTo>
                <a:lnTo>
                  <a:pt x="382" y="115"/>
                </a:lnTo>
                <a:lnTo>
                  <a:pt x="380" y="115"/>
                </a:lnTo>
                <a:lnTo>
                  <a:pt x="379" y="116"/>
                </a:lnTo>
                <a:lnTo>
                  <a:pt x="379" y="118"/>
                </a:lnTo>
                <a:lnTo>
                  <a:pt x="379" y="119"/>
                </a:lnTo>
                <a:lnTo>
                  <a:pt x="377" y="120"/>
                </a:lnTo>
                <a:lnTo>
                  <a:pt x="377" y="119"/>
                </a:lnTo>
                <a:lnTo>
                  <a:pt x="376" y="119"/>
                </a:lnTo>
                <a:lnTo>
                  <a:pt x="376" y="118"/>
                </a:lnTo>
                <a:lnTo>
                  <a:pt x="374" y="118"/>
                </a:lnTo>
                <a:lnTo>
                  <a:pt x="373" y="118"/>
                </a:lnTo>
                <a:lnTo>
                  <a:pt x="372" y="119"/>
                </a:lnTo>
                <a:lnTo>
                  <a:pt x="372" y="120"/>
                </a:lnTo>
                <a:lnTo>
                  <a:pt x="370" y="120"/>
                </a:lnTo>
                <a:lnTo>
                  <a:pt x="370" y="122"/>
                </a:lnTo>
                <a:lnTo>
                  <a:pt x="370" y="123"/>
                </a:lnTo>
                <a:lnTo>
                  <a:pt x="369" y="123"/>
                </a:lnTo>
                <a:lnTo>
                  <a:pt x="369" y="122"/>
                </a:lnTo>
                <a:lnTo>
                  <a:pt x="370" y="122"/>
                </a:lnTo>
                <a:lnTo>
                  <a:pt x="369" y="120"/>
                </a:lnTo>
                <a:lnTo>
                  <a:pt x="367" y="120"/>
                </a:lnTo>
                <a:lnTo>
                  <a:pt x="366" y="120"/>
                </a:lnTo>
                <a:lnTo>
                  <a:pt x="366" y="122"/>
                </a:lnTo>
                <a:lnTo>
                  <a:pt x="366" y="123"/>
                </a:lnTo>
                <a:lnTo>
                  <a:pt x="366" y="125"/>
                </a:lnTo>
                <a:lnTo>
                  <a:pt x="366" y="126"/>
                </a:lnTo>
                <a:lnTo>
                  <a:pt x="364" y="125"/>
                </a:lnTo>
                <a:lnTo>
                  <a:pt x="364" y="123"/>
                </a:lnTo>
                <a:lnTo>
                  <a:pt x="363" y="123"/>
                </a:lnTo>
                <a:lnTo>
                  <a:pt x="363" y="125"/>
                </a:lnTo>
                <a:lnTo>
                  <a:pt x="362" y="125"/>
                </a:lnTo>
                <a:lnTo>
                  <a:pt x="360" y="125"/>
                </a:lnTo>
                <a:lnTo>
                  <a:pt x="360" y="123"/>
                </a:lnTo>
                <a:lnTo>
                  <a:pt x="359" y="123"/>
                </a:lnTo>
                <a:lnTo>
                  <a:pt x="357" y="123"/>
                </a:lnTo>
                <a:lnTo>
                  <a:pt x="357" y="125"/>
                </a:lnTo>
                <a:lnTo>
                  <a:pt x="357" y="126"/>
                </a:lnTo>
                <a:lnTo>
                  <a:pt x="357" y="128"/>
                </a:lnTo>
                <a:lnTo>
                  <a:pt x="356" y="128"/>
                </a:lnTo>
                <a:lnTo>
                  <a:pt x="354" y="129"/>
                </a:lnTo>
                <a:lnTo>
                  <a:pt x="353" y="129"/>
                </a:lnTo>
                <a:lnTo>
                  <a:pt x="352" y="129"/>
                </a:lnTo>
                <a:lnTo>
                  <a:pt x="350" y="129"/>
                </a:lnTo>
                <a:lnTo>
                  <a:pt x="350" y="130"/>
                </a:lnTo>
                <a:lnTo>
                  <a:pt x="349" y="130"/>
                </a:lnTo>
                <a:lnTo>
                  <a:pt x="349" y="132"/>
                </a:lnTo>
                <a:lnTo>
                  <a:pt x="350" y="132"/>
                </a:lnTo>
                <a:lnTo>
                  <a:pt x="350" y="133"/>
                </a:lnTo>
                <a:lnTo>
                  <a:pt x="352" y="133"/>
                </a:lnTo>
                <a:lnTo>
                  <a:pt x="352" y="135"/>
                </a:lnTo>
                <a:lnTo>
                  <a:pt x="353" y="133"/>
                </a:lnTo>
                <a:lnTo>
                  <a:pt x="354" y="135"/>
                </a:lnTo>
                <a:lnTo>
                  <a:pt x="354" y="136"/>
                </a:lnTo>
                <a:lnTo>
                  <a:pt x="353" y="136"/>
                </a:lnTo>
                <a:lnTo>
                  <a:pt x="352" y="136"/>
                </a:lnTo>
                <a:lnTo>
                  <a:pt x="350" y="138"/>
                </a:lnTo>
                <a:lnTo>
                  <a:pt x="350" y="139"/>
                </a:lnTo>
                <a:lnTo>
                  <a:pt x="349" y="139"/>
                </a:lnTo>
                <a:lnTo>
                  <a:pt x="349" y="140"/>
                </a:lnTo>
                <a:lnTo>
                  <a:pt x="349" y="142"/>
                </a:lnTo>
                <a:lnTo>
                  <a:pt x="347" y="143"/>
                </a:lnTo>
                <a:lnTo>
                  <a:pt x="349" y="145"/>
                </a:lnTo>
                <a:lnTo>
                  <a:pt x="347" y="145"/>
                </a:lnTo>
                <a:lnTo>
                  <a:pt x="347" y="146"/>
                </a:lnTo>
                <a:lnTo>
                  <a:pt x="346" y="148"/>
                </a:lnTo>
                <a:lnTo>
                  <a:pt x="346" y="149"/>
                </a:lnTo>
                <a:lnTo>
                  <a:pt x="346" y="150"/>
                </a:lnTo>
                <a:lnTo>
                  <a:pt x="346" y="152"/>
                </a:lnTo>
                <a:lnTo>
                  <a:pt x="346" y="153"/>
                </a:lnTo>
                <a:lnTo>
                  <a:pt x="347" y="155"/>
                </a:lnTo>
                <a:lnTo>
                  <a:pt x="347" y="156"/>
                </a:lnTo>
                <a:lnTo>
                  <a:pt x="347" y="158"/>
                </a:lnTo>
                <a:lnTo>
                  <a:pt x="347" y="160"/>
                </a:lnTo>
                <a:lnTo>
                  <a:pt x="347" y="162"/>
                </a:lnTo>
                <a:lnTo>
                  <a:pt x="347" y="163"/>
                </a:lnTo>
                <a:lnTo>
                  <a:pt x="347" y="166"/>
                </a:lnTo>
                <a:lnTo>
                  <a:pt x="347" y="168"/>
                </a:lnTo>
                <a:lnTo>
                  <a:pt x="349" y="169"/>
                </a:lnTo>
                <a:lnTo>
                  <a:pt x="349" y="172"/>
                </a:lnTo>
                <a:lnTo>
                  <a:pt x="349" y="173"/>
                </a:lnTo>
                <a:lnTo>
                  <a:pt x="349" y="175"/>
                </a:lnTo>
                <a:lnTo>
                  <a:pt x="347" y="176"/>
                </a:lnTo>
                <a:lnTo>
                  <a:pt x="346" y="176"/>
                </a:lnTo>
                <a:lnTo>
                  <a:pt x="344" y="176"/>
                </a:lnTo>
                <a:lnTo>
                  <a:pt x="343" y="178"/>
                </a:lnTo>
                <a:lnTo>
                  <a:pt x="342" y="178"/>
                </a:lnTo>
                <a:lnTo>
                  <a:pt x="340" y="178"/>
                </a:lnTo>
                <a:lnTo>
                  <a:pt x="339" y="179"/>
                </a:lnTo>
                <a:lnTo>
                  <a:pt x="337" y="179"/>
                </a:lnTo>
                <a:lnTo>
                  <a:pt x="336" y="181"/>
                </a:lnTo>
                <a:lnTo>
                  <a:pt x="334" y="181"/>
                </a:lnTo>
                <a:lnTo>
                  <a:pt x="333" y="181"/>
                </a:lnTo>
                <a:lnTo>
                  <a:pt x="332" y="182"/>
                </a:lnTo>
                <a:lnTo>
                  <a:pt x="330" y="182"/>
                </a:lnTo>
                <a:lnTo>
                  <a:pt x="329" y="182"/>
                </a:lnTo>
                <a:lnTo>
                  <a:pt x="326" y="182"/>
                </a:lnTo>
                <a:lnTo>
                  <a:pt x="324" y="182"/>
                </a:lnTo>
                <a:lnTo>
                  <a:pt x="323" y="182"/>
                </a:lnTo>
                <a:lnTo>
                  <a:pt x="322" y="182"/>
                </a:lnTo>
                <a:lnTo>
                  <a:pt x="320" y="182"/>
                </a:lnTo>
                <a:lnTo>
                  <a:pt x="320" y="183"/>
                </a:lnTo>
                <a:lnTo>
                  <a:pt x="319" y="185"/>
                </a:lnTo>
                <a:lnTo>
                  <a:pt x="319" y="186"/>
                </a:lnTo>
                <a:lnTo>
                  <a:pt x="317" y="188"/>
                </a:lnTo>
                <a:lnTo>
                  <a:pt x="316" y="189"/>
                </a:lnTo>
                <a:lnTo>
                  <a:pt x="314" y="191"/>
                </a:lnTo>
                <a:lnTo>
                  <a:pt x="313" y="192"/>
                </a:lnTo>
                <a:lnTo>
                  <a:pt x="313" y="191"/>
                </a:lnTo>
                <a:lnTo>
                  <a:pt x="312" y="191"/>
                </a:lnTo>
                <a:lnTo>
                  <a:pt x="310" y="189"/>
                </a:lnTo>
                <a:lnTo>
                  <a:pt x="309" y="188"/>
                </a:lnTo>
                <a:lnTo>
                  <a:pt x="307" y="189"/>
                </a:lnTo>
                <a:lnTo>
                  <a:pt x="306" y="189"/>
                </a:lnTo>
                <a:lnTo>
                  <a:pt x="306" y="191"/>
                </a:lnTo>
                <a:lnTo>
                  <a:pt x="304" y="191"/>
                </a:lnTo>
                <a:lnTo>
                  <a:pt x="303" y="191"/>
                </a:lnTo>
                <a:lnTo>
                  <a:pt x="303" y="189"/>
                </a:lnTo>
                <a:lnTo>
                  <a:pt x="302" y="189"/>
                </a:lnTo>
                <a:lnTo>
                  <a:pt x="302" y="188"/>
                </a:lnTo>
                <a:lnTo>
                  <a:pt x="300" y="186"/>
                </a:lnTo>
                <a:lnTo>
                  <a:pt x="300" y="185"/>
                </a:lnTo>
                <a:lnTo>
                  <a:pt x="299" y="185"/>
                </a:lnTo>
                <a:lnTo>
                  <a:pt x="297" y="185"/>
                </a:lnTo>
                <a:lnTo>
                  <a:pt x="296" y="185"/>
                </a:lnTo>
                <a:lnTo>
                  <a:pt x="294" y="185"/>
                </a:lnTo>
                <a:lnTo>
                  <a:pt x="293" y="185"/>
                </a:lnTo>
                <a:lnTo>
                  <a:pt x="292" y="186"/>
                </a:lnTo>
                <a:lnTo>
                  <a:pt x="290" y="186"/>
                </a:lnTo>
                <a:lnTo>
                  <a:pt x="289" y="186"/>
                </a:lnTo>
                <a:lnTo>
                  <a:pt x="289" y="185"/>
                </a:lnTo>
                <a:lnTo>
                  <a:pt x="287" y="186"/>
                </a:lnTo>
                <a:lnTo>
                  <a:pt x="286" y="186"/>
                </a:lnTo>
                <a:lnTo>
                  <a:pt x="286" y="185"/>
                </a:lnTo>
                <a:lnTo>
                  <a:pt x="284" y="183"/>
                </a:lnTo>
                <a:lnTo>
                  <a:pt x="283" y="182"/>
                </a:lnTo>
                <a:lnTo>
                  <a:pt x="282" y="182"/>
                </a:lnTo>
                <a:lnTo>
                  <a:pt x="280" y="182"/>
                </a:lnTo>
                <a:lnTo>
                  <a:pt x="280" y="181"/>
                </a:lnTo>
                <a:lnTo>
                  <a:pt x="280" y="179"/>
                </a:lnTo>
                <a:lnTo>
                  <a:pt x="279" y="179"/>
                </a:lnTo>
                <a:lnTo>
                  <a:pt x="277" y="179"/>
                </a:lnTo>
                <a:lnTo>
                  <a:pt x="277" y="178"/>
                </a:lnTo>
                <a:lnTo>
                  <a:pt x="276" y="176"/>
                </a:lnTo>
                <a:lnTo>
                  <a:pt x="274" y="176"/>
                </a:lnTo>
                <a:lnTo>
                  <a:pt x="273" y="176"/>
                </a:lnTo>
                <a:lnTo>
                  <a:pt x="272" y="178"/>
                </a:lnTo>
                <a:lnTo>
                  <a:pt x="270" y="178"/>
                </a:lnTo>
                <a:lnTo>
                  <a:pt x="269" y="179"/>
                </a:lnTo>
                <a:lnTo>
                  <a:pt x="267" y="179"/>
                </a:lnTo>
                <a:lnTo>
                  <a:pt x="267" y="181"/>
                </a:lnTo>
                <a:lnTo>
                  <a:pt x="266" y="181"/>
                </a:lnTo>
                <a:lnTo>
                  <a:pt x="263" y="179"/>
                </a:lnTo>
                <a:lnTo>
                  <a:pt x="261" y="179"/>
                </a:lnTo>
                <a:lnTo>
                  <a:pt x="260" y="179"/>
                </a:lnTo>
                <a:lnTo>
                  <a:pt x="259" y="178"/>
                </a:lnTo>
                <a:lnTo>
                  <a:pt x="257" y="178"/>
                </a:lnTo>
                <a:lnTo>
                  <a:pt x="256" y="176"/>
                </a:lnTo>
                <a:lnTo>
                  <a:pt x="254" y="176"/>
                </a:lnTo>
                <a:lnTo>
                  <a:pt x="253" y="176"/>
                </a:lnTo>
                <a:lnTo>
                  <a:pt x="251" y="175"/>
                </a:lnTo>
                <a:lnTo>
                  <a:pt x="250" y="175"/>
                </a:lnTo>
                <a:lnTo>
                  <a:pt x="249" y="175"/>
                </a:lnTo>
                <a:lnTo>
                  <a:pt x="247" y="175"/>
                </a:lnTo>
                <a:lnTo>
                  <a:pt x="246" y="175"/>
                </a:lnTo>
                <a:lnTo>
                  <a:pt x="244" y="175"/>
                </a:lnTo>
                <a:lnTo>
                  <a:pt x="243" y="175"/>
                </a:lnTo>
                <a:lnTo>
                  <a:pt x="241" y="175"/>
                </a:lnTo>
                <a:lnTo>
                  <a:pt x="241" y="173"/>
                </a:lnTo>
                <a:lnTo>
                  <a:pt x="240" y="173"/>
                </a:lnTo>
                <a:lnTo>
                  <a:pt x="241" y="172"/>
                </a:lnTo>
                <a:lnTo>
                  <a:pt x="241" y="171"/>
                </a:lnTo>
                <a:lnTo>
                  <a:pt x="241" y="169"/>
                </a:lnTo>
                <a:lnTo>
                  <a:pt x="241" y="168"/>
                </a:lnTo>
                <a:lnTo>
                  <a:pt x="241" y="166"/>
                </a:lnTo>
                <a:lnTo>
                  <a:pt x="243" y="165"/>
                </a:lnTo>
                <a:lnTo>
                  <a:pt x="243" y="163"/>
                </a:lnTo>
                <a:lnTo>
                  <a:pt x="243" y="162"/>
                </a:lnTo>
                <a:lnTo>
                  <a:pt x="244" y="162"/>
                </a:lnTo>
                <a:lnTo>
                  <a:pt x="244" y="160"/>
                </a:lnTo>
                <a:lnTo>
                  <a:pt x="244" y="159"/>
                </a:lnTo>
                <a:lnTo>
                  <a:pt x="244" y="158"/>
                </a:lnTo>
                <a:lnTo>
                  <a:pt x="243" y="156"/>
                </a:lnTo>
                <a:lnTo>
                  <a:pt x="241" y="156"/>
                </a:lnTo>
                <a:lnTo>
                  <a:pt x="241" y="155"/>
                </a:lnTo>
                <a:lnTo>
                  <a:pt x="240" y="153"/>
                </a:lnTo>
                <a:lnTo>
                  <a:pt x="239" y="153"/>
                </a:lnTo>
                <a:lnTo>
                  <a:pt x="237" y="153"/>
                </a:lnTo>
                <a:lnTo>
                  <a:pt x="236" y="152"/>
                </a:lnTo>
                <a:lnTo>
                  <a:pt x="236" y="150"/>
                </a:lnTo>
                <a:lnTo>
                  <a:pt x="234" y="149"/>
                </a:lnTo>
                <a:lnTo>
                  <a:pt x="233" y="149"/>
                </a:lnTo>
                <a:lnTo>
                  <a:pt x="233" y="148"/>
                </a:lnTo>
                <a:lnTo>
                  <a:pt x="234" y="148"/>
                </a:lnTo>
                <a:lnTo>
                  <a:pt x="233" y="146"/>
                </a:lnTo>
                <a:lnTo>
                  <a:pt x="231" y="145"/>
                </a:lnTo>
                <a:lnTo>
                  <a:pt x="231" y="143"/>
                </a:lnTo>
                <a:lnTo>
                  <a:pt x="233" y="143"/>
                </a:lnTo>
                <a:lnTo>
                  <a:pt x="233" y="142"/>
                </a:lnTo>
                <a:lnTo>
                  <a:pt x="233" y="140"/>
                </a:lnTo>
                <a:lnTo>
                  <a:pt x="231" y="140"/>
                </a:lnTo>
                <a:lnTo>
                  <a:pt x="230" y="140"/>
                </a:lnTo>
                <a:lnTo>
                  <a:pt x="230" y="139"/>
                </a:lnTo>
                <a:lnTo>
                  <a:pt x="229" y="139"/>
                </a:lnTo>
                <a:lnTo>
                  <a:pt x="227" y="138"/>
                </a:lnTo>
                <a:lnTo>
                  <a:pt x="226" y="138"/>
                </a:lnTo>
                <a:lnTo>
                  <a:pt x="226" y="136"/>
                </a:lnTo>
                <a:lnTo>
                  <a:pt x="224" y="136"/>
                </a:lnTo>
                <a:lnTo>
                  <a:pt x="223" y="136"/>
                </a:lnTo>
                <a:lnTo>
                  <a:pt x="221" y="136"/>
                </a:lnTo>
                <a:lnTo>
                  <a:pt x="220" y="136"/>
                </a:lnTo>
                <a:lnTo>
                  <a:pt x="220" y="135"/>
                </a:lnTo>
                <a:lnTo>
                  <a:pt x="219" y="135"/>
                </a:lnTo>
                <a:lnTo>
                  <a:pt x="219" y="133"/>
                </a:lnTo>
                <a:lnTo>
                  <a:pt x="219" y="132"/>
                </a:lnTo>
                <a:lnTo>
                  <a:pt x="217" y="132"/>
                </a:lnTo>
                <a:lnTo>
                  <a:pt x="217" y="130"/>
                </a:lnTo>
                <a:lnTo>
                  <a:pt x="219" y="129"/>
                </a:lnTo>
                <a:lnTo>
                  <a:pt x="219" y="128"/>
                </a:lnTo>
                <a:lnTo>
                  <a:pt x="220" y="128"/>
                </a:lnTo>
                <a:lnTo>
                  <a:pt x="221" y="128"/>
                </a:lnTo>
                <a:lnTo>
                  <a:pt x="221" y="126"/>
                </a:lnTo>
                <a:lnTo>
                  <a:pt x="223" y="126"/>
                </a:lnTo>
                <a:lnTo>
                  <a:pt x="223" y="125"/>
                </a:lnTo>
                <a:lnTo>
                  <a:pt x="221" y="126"/>
                </a:lnTo>
                <a:lnTo>
                  <a:pt x="221" y="125"/>
                </a:lnTo>
                <a:lnTo>
                  <a:pt x="220" y="125"/>
                </a:lnTo>
                <a:lnTo>
                  <a:pt x="221" y="123"/>
                </a:lnTo>
                <a:lnTo>
                  <a:pt x="221" y="122"/>
                </a:lnTo>
                <a:lnTo>
                  <a:pt x="220" y="122"/>
                </a:lnTo>
                <a:lnTo>
                  <a:pt x="219" y="120"/>
                </a:lnTo>
                <a:lnTo>
                  <a:pt x="219" y="119"/>
                </a:lnTo>
                <a:lnTo>
                  <a:pt x="220" y="118"/>
                </a:lnTo>
                <a:lnTo>
                  <a:pt x="220" y="116"/>
                </a:lnTo>
                <a:lnTo>
                  <a:pt x="220" y="115"/>
                </a:lnTo>
                <a:lnTo>
                  <a:pt x="219" y="115"/>
                </a:lnTo>
                <a:lnTo>
                  <a:pt x="217" y="115"/>
                </a:lnTo>
                <a:lnTo>
                  <a:pt x="217" y="113"/>
                </a:lnTo>
                <a:lnTo>
                  <a:pt x="214" y="112"/>
                </a:lnTo>
                <a:lnTo>
                  <a:pt x="213" y="110"/>
                </a:lnTo>
                <a:lnTo>
                  <a:pt x="211" y="110"/>
                </a:lnTo>
                <a:lnTo>
                  <a:pt x="211" y="109"/>
                </a:lnTo>
                <a:lnTo>
                  <a:pt x="210" y="109"/>
                </a:lnTo>
                <a:lnTo>
                  <a:pt x="210" y="108"/>
                </a:lnTo>
                <a:lnTo>
                  <a:pt x="209" y="108"/>
                </a:lnTo>
                <a:lnTo>
                  <a:pt x="206" y="105"/>
                </a:lnTo>
                <a:lnTo>
                  <a:pt x="204" y="103"/>
                </a:lnTo>
                <a:lnTo>
                  <a:pt x="204" y="102"/>
                </a:lnTo>
                <a:lnTo>
                  <a:pt x="203" y="102"/>
                </a:lnTo>
                <a:lnTo>
                  <a:pt x="203" y="100"/>
                </a:lnTo>
                <a:lnTo>
                  <a:pt x="201" y="99"/>
                </a:lnTo>
                <a:lnTo>
                  <a:pt x="201" y="98"/>
                </a:lnTo>
                <a:lnTo>
                  <a:pt x="201" y="96"/>
                </a:lnTo>
                <a:lnTo>
                  <a:pt x="201" y="95"/>
                </a:lnTo>
                <a:lnTo>
                  <a:pt x="201" y="93"/>
                </a:lnTo>
                <a:lnTo>
                  <a:pt x="200" y="93"/>
                </a:lnTo>
                <a:lnTo>
                  <a:pt x="200" y="92"/>
                </a:lnTo>
                <a:lnTo>
                  <a:pt x="200" y="90"/>
                </a:lnTo>
                <a:lnTo>
                  <a:pt x="199" y="89"/>
                </a:lnTo>
                <a:lnTo>
                  <a:pt x="200" y="89"/>
                </a:lnTo>
                <a:lnTo>
                  <a:pt x="200" y="88"/>
                </a:lnTo>
                <a:lnTo>
                  <a:pt x="201" y="88"/>
                </a:lnTo>
                <a:lnTo>
                  <a:pt x="201" y="86"/>
                </a:lnTo>
                <a:lnTo>
                  <a:pt x="200" y="86"/>
                </a:lnTo>
                <a:lnTo>
                  <a:pt x="201" y="86"/>
                </a:lnTo>
                <a:lnTo>
                  <a:pt x="200" y="86"/>
                </a:lnTo>
                <a:lnTo>
                  <a:pt x="200" y="85"/>
                </a:lnTo>
                <a:lnTo>
                  <a:pt x="200" y="83"/>
                </a:lnTo>
                <a:lnTo>
                  <a:pt x="200" y="82"/>
                </a:lnTo>
                <a:lnTo>
                  <a:pt x="200" y="80"/>
                </a:lnTo>
                <a:lnTo>
                  <a:pt x="201" y="80"/>
                </a:lnTo>
                <a:lnTo>
                  <a:pt x="200" y="80"/>
                </a:lnTo>
                <a:lnTo>
                  <a:pt x="200" y="79"/>
                </a:lnTo>
                <a:lnTo>
                  <a:pt x="199" y="79"/>
                </a:lnTo>
                <a:lnTo>
                  <a:pt x="197" y="78"/>
                </a:lnTo>
                <a:lnTo>
                  <a:pt x="197" y="76"/>
                </a:lnTo>
                <a:lnTo>
                  <a:pt x="197" y="75"/>
                </a:lnTo>
                <a:lnTo>
                  <a:pt x="196" y="75"/>
                </a:lnTo>
                <a:lnTo>
                  <a:pt x="196" y="73"/>
                </a:lnTo>
                <a:lnTo>
                  <a:pt x="194" y="72"/>
                </a:lnTo>
                <a:lnTo>
                  <a:pt x="193" y="73"/>
                </a:lnTo>
                <a:lnTo>
                  <a:pt x="191" y="73"/>
                </a:lnTo>
                <a:lnTo>
                  <a:pt x="190" y="73"/>
                </a:lnTo>
                <a:lnTo>
                  <a:pt x="189" y="73"/>
                </a:lnTo>
                <a:lnTo>
                  <a:pt x="187" y="73"/>
                </a:lnTo>
                <a:lnTo>
                  <a:pt x="186" y="72"/>
                </a:lnTo>
                <a:lnTo>
                  <a:pt x="184" y="72"/>
                </a:lnTo>
                <a:lnTo>
                  <a:pt x="184" y="70"/>
                </a:lnTo>
                <a:lnTo>
                  <a:pt x="183" y="70"/>
                </a:lnTo>
                <a:lnTo>
                  <a:pt x="183" y="69"/>
                </a:lnTo>
                <a:lnTo>
                  <a:pt x="181" y="69"/>
                </a:lnTo>
                <a:lnTo>
                  <a:pt x="180" y="69"/>
                </a:lnTo>
                <a:lnTo>
                  <a:pt x="180" y="68"/>
                </a:lnTo>
                <a:lnTo>
                  <a:pt x="180" y="66"/>
                </a:lnTo>
                <a:lnTo>
                  <a:pt x="180" y="65"/>
                </a:lnTo>
                <a:lnTo>
                  <a:pt x="180" y="63"/>
                </a:lnTo>
                <a:lnTo>
                  <a:pt x="180" y="62"/>
                </a:lnTo>
                <a:lnTo>
                  <a:pt x="180" y="60"/>
                </a:lnTo>
                <a:lnTo>
                  <a:pt x="180" y="59"/>
                </a:lnTo>
                <a:lnTo>
                  <a:pt x="180" y="58"/>
                </a:lnTo>
                <a:lnTo>
                  <a:pt x="179" y="56"/>
                </a:lnTo>
                <a:lnTo>
                  <a:pt x="179" y="55"/>
                </a:lnTo>
                <a:lnTo>
                  <a:pt x="179" y="53"/>
                </a:lnTo>
                <a:lnTo>
                  <a:pt x="180" y="53"/>
                </a:lnTo>
                <a:lnTo>
                  <a:pt x="180" y="52"/>
                </a:lnTo>
                <a:lnTo>
                  <a:pt x="179" y="52"/>
                </a:lnTo>
                <a:lnTo>
                  <a:pt x="179" y="50"/>
                </a:lnTo>
                <a:lnTo>
                  <a:pt x="177" y="49"/>
                </a:lnTo>
                <a:lnTo>
                  <a:pt x="176" y="49"/>
                </a:lnTo>
                <a:lnTo>
                  <a:pt x="176" y="48"/>
                </a:lnTo>
                <a:lnTo>
                  <a:pt x="174" y="46"/>
                </a:lnTo>
                <a:lnTo>
                  <a:pt x="173" y="46"/>
                </a:lnTo>
                <a:lnTo>
                  <a:pt x="173" y="45"/>
                </a:lnTo>
                <a:lnTo>
                  <a:pt x="171" y="43"/>
                </a:lnTo>
                <a:lnTo>
                  <a:pt x="171" y="42"/>
                </a:lnTo>
                <a:lnTo>
                  <a:pt x="171" y="40"/>
                </a:lnTo>
                <a:lnTo>
                  <a:pt x="171" y="39"/>
                </a:lnTo>
                <a:lnTo>
                  <a:pt x="170" y="39"/>
                </a:lnTo>
                <a:lnTo>
                  <a:pt x="169" y="39"/>
                </a:lnTo>
                <a:lnTo>
                  <a:pt x="169" y="38"/>
                </a:lnTo>
                <a:lnTo>
                  <a:pt x="170" y="36"/>
                </a:lnTo>
                <a:lnTo>
                  <a:pt x="169" y="36"/>
                </a:lnTo>
                <a:lnTo>
                  <a:pt x="167" y="36"/>
                </a:lnTo>
                <a:lnTo>
                  <a:pt x="166" y="36"/>
                </a:lnTo>
                <a:lnTo>
                  <a:pt x="164" y="36"/>
                </a:lnTo>
                <a:lnTo>
                  <a:pt x="163" y="35"/>
                </a:lnTo>
                <a:lnTo>
                  <a:pt x="161" y="35"/>
                </a:lnTo>
                <a:lnTo>
                  <a:pt x="161" y="33"/>
                </a:lnTo>
                <a:lnTo>
                  <a:pt x="160" y="33"/>
                </a:lnTo>
                <a:lnTo>
                  <a:pt x="160" y="35"/>
                </a:lnTo>
                <a:lnTo>
                  <a:pt x="159" y="33"/>
                </a:lnTo>
                <a:lnTo>
                  <a:pt x="157" y="33"/>
                </a:lnTo>
                <a:lnTo>
                  <a:pt x="156" y="33"/>
                </a:lnTo>
                <a:lnTo>
                  <a:pt x="156" y="32"/>
                </a:lnTo>
                <a:lnTo>
                  <a:pt x="154" y="32"/>
                </a:lnTo>
                <a:lnTo>
                  <a:pt x="153" y="32"/>
                </a:lnTo>
                <a:lnTo>
                  <a:pt x="151" y="32"/>
                </a:lnTo>
                <a:lnTo>
                  <a:pt x="150" y="30"/>
                </a:lnTo>
                <a:lnTo>
                  <a:pt x="149" y="30"/>
                </a:lnTo>
                <a:lnTo>
                  <a:pt x="147" y="30"/>
                </a:lnTo>
                <a:lnTo>
                  <a:pt x="146" y="29"/>
                </a:lnTo>
                <a:lnTo>
                  <a:pt x="146" y="30"/>
                </a:lnTo>
                <a:lnTo>
                  <a:pt x="144" y="30"/>
                </a:lnTo>
                <a:lnTo>
                  <a:pt x="143" y="30"/>
                </a:lnTo>
                <a:lnTo>
                  <a:pt x="143" y="29"/>
                </a:lnTo>
                <a:lnTo>
                  <a:pt x="143" y="27"/>
                </a:lnTo>
                <a:lnTo>
                  <a:pt x="141" y="27"/>
                </a:lnTo>
                <a:lnTo>
                  <a:pt x="141" y="26"/>
                </a:lnTo>
                <a:lnTo>
                  <a:pt x="140" y="26"/>
                </a:lnTo>
                <a:lnTo>
                  <a:pt x="139" y="25"/>
                </a:lnTo>
                <a:lnTo>
                  <a:pt x="137" y="23"/>
                </a:lnTo>
                <a:lnTo>
                  <a:pt x="136" y="23"/>
                </a:lnTo>
                <a:lnTo>
                  <a:pt x="136" y="22"/>
                </a:lnTo>
                <a:lnTo>
                  <a:pt x="134" y="22"/>
                </a:lnTo>
                <a:lnTo>
                  <a:pt x="131" y="22"/>
                </a:lnTo>
                <a:lnTo>
                  <a:pt x="130" y="22"/>
                </a:lnTo>
                <a:lnTo>
                  <a:pt x="129" y="22"/>
                </a:lnTo>
                <a:lnTo>
                  <a:pt x="127" y="22"/>
                </a:lnTo>
                <a:lnTo>
                  <a:pt x="126" y="20"/>
                </a:lnTo>
                <a:lnTo>
                  <a:pt x="124" y="20"/>
                </a:lnTo>
                <a:lnTo>
                  <a:pt x="124" y="22"/>
                </a:lnTo>
                <a:lnTo>
                  <a:pt x="123" y="22"/>
                </a:lnTo>
                <a:lnTo>
                  <a:pt x="121" y="20"/>
                </a:lnTo>
                <a:lnTo>
                  <a:pt x="120" y="20"/>
                </a:lnTo>
                <a:lnTo>
                  <a:pt x="117" y="22"/>
                </a:lnTo>
                <a:lnTo>
                  <a:pt x="116" y="22"/>
                </a:lnTo>
                <a:lnTo>
                  <a:pt x="116" y="20"/>
                </a:lnTo>
                <a:lnTo>
                  <a:pt x="114" y="20"/>
                </a:lnTo>
                <a:lnTo>
                  <a:pt x="113" y="20"/>
                </a:lnTo>
                <a:lnTo>
                  <a:pt x="113" y="22"/>
                </a:lnTo>
                <a:lnTo>
                  <a:pt x="111" y="22"/>
                </a:lnTo>
                <a:lnTo>
                  <a:pt x="111" y="20"/>
                </a:lnTo>
                <a:lnTo>
                  <a:pt x="110" y="20"/>
                </a:lnTo>
                <a:lnTo>
                  <a:pt x="110" y="19"/>
                </a:lnTo>
                <a:lnTo>
                  <a:pt x="108" y="19"/>
                </a:lnTo>
                <a:lnTo>
                  <a:pt x="107" y="19"/>
                </a:lnTo>
                <a:lnTo>
                  <a:pt x="106" y="19"/>
                </a:lnTo>
                <a:lnTo>
                  <a:pt x="104" y="17"/>
                </a:lnTo>
                <a:lnTo>
                  <a:pt x="103" y="17"/>
                </a:lnTo>
                <a:lnTo>
                  <a:pt x="101" y="17"/>
                </a:lnTo>
                <a:lnTo>
                  <a:pt x="100" y="16"/>
                </a:lnTo>
                <a:lnTo>
                  <a:pt x="98" y="16"/>
                </a:lnTo>
                <a:lnTo>
                  <a:pt x="97" y="16"/>
                </a:lnTo>
                <a:lnTo>
                  <a:pt x="96" y="15"/>
                </a:lnTo>
                <a:lnTo>
                  <a:pt x="96" y="16"/>
                </a:lnTo>
                <a:lnTo>
                  <a:pt x="94" y="15"/>
                </a:lnTo>
                <a:lnTo>
                  <a:pt x="94" y="13"/>
                </a:lnTo>
                <a:lnTo>
                  <a:pt x="93" y="13"/>
                </a:lnTo>
                <a:lnTo>
                  <a:pt x="93" y="12"/>
                </a:lnTo>
                <a:lnTo>
                  <a:pt x="91" y="12"/>
                </a:lnTo>
                <a:lnTo>
                  <a:pt x="90" y="10"/>
                </a:lnTo>
                <a:lnTo>
                  <a:pt x="88" y="10"/>
                </a:lnTo>
                <a:lnTo>
                  <a:pt x="88" y="9"/>
                </a:lnTo>
                <a:lnTo>
                  <a:pt x="87" y="7"/>
                </a:lnTo>
                <a:lnTo>
                  <a:pt x="86" y="7"/>
                </a:lnTo>
                <a:lnTo>
                  <a:pt x="84" y="7"/>
                </a:lnTo>
                <a:lnTo>
                  <a:pt x="83" y="7"/>
                </a:lnTo>
                <a:lnTo>
                  <a:pt x="83" y="6"/>
                </a:lnTo>
                <a:lnTo>
                  <a:pt x="81" y="6"/>
                </a:lnTo>
                <a:lnTo>
                  <a:pt x="80" y="6"/>
                </a:lnTo>
                <a:lnTo>
                  <a:pt x="80" y="5"/>
                </a:lnTo>
                <a:lnTo>
                  <a:pt x="78" y="3"/>
                </a:lnTo>
                <a:lnTo>
                  <a:pt x="78" y="5"/>
                </a:lnTo>
                <a:lnTo>
                  <a:pt x="77" y="5"/>
                </a:lnTo>
                <a:lnTo>
                  <a:pt x="77" y="3"/>
                </a:lnTo>
                <a:lnTo>
                  <a:pt x="76" y="3"/>
                </a:lnTo>
                <a:lnTo>
                  <a:pt x="74" y="3"/>
                </a:lnTo>
                <a:lnTo>
                  <a:pt x="73" y="3"/>
                </a:lnTo>
                <a:lnTo>
                  <a:pt x="71" y="3"/>
                </a:lnTo>
                <a:lnTo>
                  <a:pt x="70" y="2"/>
                </a:lnTo>
                <a:lnTo>
                  <a:pt x="68" y="2"/>
                </a:lnTo>
                <a:lnTo>
                  <a:pt x="67" y="0"/>
                </a:lnTo>
                <a:lnTo>
                  <a:pt x="66" y="0"/>
                </a:lnTo>
                <a:lnTo>
                  <a:pt x="64" y="2"/>
                </a:lnTo>
                <a:lnTo>
                  <a:pt x="64" y="3"/>
                </a:lnTo>
                <a:lnTo>
                  <a:pt x="63" y="3"/>
                </a:lnTo>
                <a:lnTo>
                  <a:pt x="61" y="3"/>
                </a:lnTo>
                <a:lnTo>
                  <a:pt x="60" y="3"/>
                </a:lnTo>
                <a:lnTo>
                  <a:pt x="58" y="5"/>
                </a:lnTo>
                <a:lnTo>
                  <a:pt x="57" y="5"/>
                </a:lnTo>
                <a:lnTo>
                  <a:pt x="57" y="3"/>
                </a:lnTo>
                <a:lnTo>
                  <a:pt x="56" y="5"/>
                </a:lnTo>
                <a:lnTo>
                  <a:pt x="53" y="6"/>
                </a:lnTo>
                <a:lnTo>
                  <a:pt x="53" y="7"/>
                </a:lnTo>
                <a:lnTo>
                  <a:pt x="53" y="6"/>
                </a:lnTo>
                <a:lnTo>
                  <a:pt x="51" y="6"/>
                </a:lnTo>
                <a:lnTo>
                  <a:pt x="50" y="6"/>
                </a:lnTo>
                <a:lnTo>
                  <a:pt x="48" y="7"/>
                </a:lnTo>
                <a:lnTo>
                  <a:pt x="48" y="6"/>
                </a:lnTo>
                <a:lnTo>
                  <a:pt x="48" y="5"/>
                </a:lnTo>
                <a:lnTo>
                  <a:pt x="47" y="3"/>
                </a:lnTo>
                <a:lnTo>
                  <a:pt x="46" y="3"/>
                </a:lnTo>
                <a:lnTo>
                  <a:pt x="46" y="5"/>
                </a:lnTo>
                <a:lnTo>
                  <a:pt x="46" y="3"/>
                </a:lnTo>
                <a:lnTo>
                  <a:pt x="44" y="3"/>
                </a:lnTo>
                <a:lnTo>
                  <a:pt x="41" y="5"/>
                </a:lnTo>
                <a:lnTo>
                  <a:pt x="41" y="3"/>
                </a:lnTo>
                <a:lnTo>
                  <a:pt x="43" y="3"/>
                </a:lnTo>
                <a:lnTo>
                  <a:pt x="41" y="3"/>
                </a:lnTo>
                <a:lnTo>
                  <a:pt x="41" y="2"/>
                </a:lnTo>
                <a:lnTo>
                  <a:pt x="40" y="3"/>
                </a:lnTo>
                <a:lnTo>
                  <a:pt x="38" y="5"/>
                </a:lnTo>
                <a:lnTo>
                  <a:pt x="38" y="6"/>
                </a:lnTo>
                <a:lnTo>
                  <a:pt x="37" y="6"/>
                </a:lnTo>
                <a:lnTo>
                  <a:pt x="37" y="7"/>
                </a:lnTo>
                <a:lnTo>
                  <a:pt x="36" y="7"/>
                </a:lnTo>
                <a:lnTo>
                  <a:pt x="34" y="7"/>
                </a:lnTo>
                <a:lnTo>
                  <a:pt x="34" y="6"/>
                </a:lnTo>
                <a:lnTo>
                  <a:pt x="33" y="6"/>
                </a:lnTo>
                <a:lnTo>
                  <a:pt x="33" y="7"/>
                </a:lnTo>
                <a:lnTo>
                  <a:pt x="33" y="9"/>
                </a:lnTo>
                <a:lnTo>
                  <a:pt x="31" y="9"/>
                </a:lnTo>
                <a:lnTo>
                  <a:pt x="30" y="10"/>
                </a:lnTo>
                <a:lnTo>
                  <a:pt x="28" y="10"/>
                </a:lnTo>
                <a:lnTo>
                  <a:pt x="28" y="12"/>
                </a:lnTo>
                <a:lnTo>
                  <a:pt x="27" y="12"/>
                </a:lnTo>
                <a:lnTo>
                  <a:pt x="27" y="13"/>
                </a:lnTo>
                <a:lnTo>
                  <a:pt x="26" y="15"/>
                </a:lnTo>
                <a:lnTo>
                  <a:pt x="24" y="13"/>
                </a:lnTo>
                <a:lnTo>
                  <a:pt x="24" y="15"/>
                </a:lnTo>
                <a:lnTo>
                  <a:pt x="23" y="15"/>
                </a:lnTo>
                <a:lnTo>
                  <a:pt x="23" y="16"/>
                </a:lnTo>
                <a:lnTo>
                  <a:pt x="21" y="16"/>
                </a:lnTo>
                <a:lnTo>
                  <a:pt x="20" y="16"/>
                </a:lnTo>
                <a:lnTo>
                  <a:pt x="17" y="15"/>
                </a:lnTo>
                <a:lnTo>
                  <a:pt x="17" y="13"/>
                </a:lnTo>
                <a:lnTo>
                  <a:pt x="16" y="13"/>
                </a:lnTo>
                <a:lnTo>
                  <a:pt x="16" y="12"/>
                </a:lnTo>
                <a:lnTo>
                  <a:pt x="14" y="12"/>
                </a:lnTo>
                <a:lnTo>
                  <a:pt x="14" y="13"/>
                </a:lnTo>
                <a:lnTo>
                  <a:pt x="13" y="13"/>
                </a:lnTo>
                <a:lnTo>
                  <a:pt x="13" y="12"/>
                </a:lnTo>
                <a:lnTo>
                  <a:pt x="11" y="12"/>
                </a:lnTo>
                <a:lnTo>
                  <a:pt x="10" y="12"/>
                </a:lnTo>
                <a:lnTo>
                  <a:pt x="8" y="12"/>
                </a:lnTo>
                <a:lnTo>
                  <a:pt x="8" y="13"/>
                </a:lnTo>
                <a:lnTo>
                  <a:pt x="8" y="15"/>
                </a:lnTo>
                <a:lnTo>
                  <a:pt x="7" y="15"/>
                </a:lnTo>
                <a:lnTo>
                  <a:pt x="6" y="15"/>
                </a:lnTo>
                <a:lnTo>
                  <a:pt x="6" y="16"/>
                </a:lnTo>
                <a:lnTo>
                  <a:pt x="4" y="16"/>
                </a:lnTo>
                <a:lnTo>
                  <a:pt x="3" y="16"/>
                </a:lnTo>
                <a:lnTo>
                  <a:pt x="1" y="16"/>
                </a:lnTo>
                <a:lnTo>
                  <a:pt x="1" y="17"/>
                </a:lnTo>
                <a:lnTo>
                  <a:pt x="0" y="17"/>
                </a:lnTo>
                <a:lnTo>
                  <a:pt x="0" y="16"/>
                </a:lnTo>
              </a:path>
            </a:pathLst>
          </a:custGeom>
          <a:solidFill>
            <a:schemeClr val="bg1"/>
          </a:solidFill>
          <a:ln w="3175" cmpd="sng">
            <a:solidFill>
              <a:srgbClr val="808080"/>
            </a:solidFill>
            <a:prstDash val="solid"/>
            <a:round/>
            <a:headEnd/>
            <a:tailEnd/>
          </a:ln>
        </p:spPr>
        <p:txBody>
          <a:bodyPr/>
          <a:lstStyle/>
          <a:p>
            <a:endParaRPr lang="en-US"/>
          </a:p>
        </p:txBody>
      </p:sp>
      <p:sp>
        <p:nvSpPr>
          <p:cNvPr id="14766" name="Freeform 1030"/>
          <p:cNvSpPr>
            <a:spLocks/>
          </p:cNvSpPr>
          <p:nvPr/>
        </p:nvSpPr>
        <p:spPr bwMode="auto">
          <a:xfrm>
            <a:off x="4021138" y="3768725"/>
            <a:ext cx="133350" cy="442913"/>
          </a:xfrm>
          <a:custGeom>
            <a:avLst/>
            <a:gdLst>
              <a:gd name="T0" fmla="*/ 7 w 111"/>
              <a:gd name="T1" fmla="*/ 5 h 516"/>
              <a:gd name="T2" fmla="*/ 14 w 111"/>
              <a:gd name="T3" fmla="*/ 1 h 516"/>
              <a:gd name="T4" fmla="*/ 14 w 111"/>
              <a:gd name="T5" fmla="*/ 11 h 516"/>
              <a:gd name="T6" fmla="*/ 15 w 111"/>
              <a:gd name="T7" fmla="*/ 22 h 516"/>
              <a:gd name="T8" fmla="*/ 20 w 111"/>
              <a:gd name="T9" fmla="*/ 31 h 516"/>
              <a:gd name="T10" fmla="*/ 17 w 111"/>
              <a:gd name="T11" fmla="*/ 42 h 516"/>
              <a:gd name="T12" fmla="*/ 8 w 111"/>
              <a:gd name="T13" fmla="*/ 41 h 516"/>
              <a:gd name="T14" fmla="*/ 5 w 111"/>
              <a:gd name="T15" fmla="*/ 45 h 516"/>
              <a:gd name="T16" fmla="*/ 8 w 111"/>
              <a:gd name="T17" fmla="*/ 57 h 516"/>
              <a:gd name="T18" fmla="*/ 11 w 111"/>
              <a:gd name="T19" fmla="*/ 68 h 516"/>
              <a:gd name="T20" fmla="*/ 14 w 111"/>
              <a:gd name="T21" fmla="*/ 81 h 516"/>
              <a:gd name="T22" fmla="*/ 17 w 111"/>
              <a:gd name="T23" fmla="*/ 90 h 516"/>
              <a:gd name="T24" fmla="*/ 21 w 111"/>
              <a:gd name="T25" fmla="*/ 102 h 516"/>
              <a:gd name="T26" fmla="*/ 23 w 111"/>
              <a:gd name="T27" fmla="*/ 114 h 516"/>
              <a:gd name="T28" fmla="*/ 27 w 111"/>
              <a:gd name="T29" fmla="*/ 121 h 516"/>
              <a:gd name="T30" fmla="*/ 28 w 111"/>
              <a:gd name="T31" fmla="*/ 133 h 516"/>
              <a:gd name="T32" fmla="*/ 31 w 111"/>
              <a:gd name="T33" fmla="*/ 143 h 516"/>
              <a:gd name="T34" fmla="*/ 34 w 111"/>
              <a:gd name="T35" fmla="*/ 154 h 516"/>
              <a:gd name="T36" fmla="*/ 34 w 111"/>
              <a:gd name="T37" fmla="*/ 167 h 516"/>
              <a:gd name="T38" fmla="*/ 34 w 111"/>
              <a:gd name="T39" fmla="*/ 177 h 516"/>
              <a:gd name="T40" fmla="*/ 37 w 111"/>
              <a:gd name="T41" fmla="*/ 187 h 516"/>
              <a:gd name="T42" fmla="*/ 44 w 111"/>
              <a:gd name="T43" fmla="*/ 197 h 516"/>
              <a:gd name="T44" fmla="*/ 51 w 111"/>
              <a:gd name="T45" fmla="*/ 207 h 516"/>
              <a:gd name="T46" fmla="*/ 55 w 111"/>
              <a:gd name="T47" fmla="*/ 220 h 516"/>
              <a:gd name="T48" fmla="*/ 68 w 111"/>
              <a:gd name="T49" fmla="*/ 228 h 516"/>
              <a:gd name="T50" fmla="*/ 68 w 111"/>
              <a:gd name="T51" fmla="*/ 243 h 516"/>
              <a:gd name="T52" fmla="*/ 73 w 111"/>
              <a:gd name="T53" fmla="*/ 253 h 516"/>
              <a:gd name="T54" fmla="*/ 70 w 111"/>
              <a:gd name="T55" fmla="*/ 261 h 516"/>
              <a:gd name="T56" fmla="*/ 65 w 111"/>
              <a:gd name="T57" fmla="*/ 273 h 516"/>
              <a:gd name="T58" fmla="*/ 65 w 111"/>
              <a:gd name="T59" fmla="*/ 286 h 516"/>
              <a:gd name="T60" fmla="*/ 67 w 111"/>
              <a:gd name="T61" fmla="*/ 294 h 516"/>
              <a:gd name="T62" fmla="*/ 74 w 111"/>
              <a:gd name="T63" fmla="*/ 304 h 516"/>
              <a:gd name="T64" fmla="*/ 83 w 111"/>
              <a:gd name="T65" fmla="*/ 314 h 516"/>
              <a:gd name="T66" fmla="*/ 85 w 111"/>
              <a:gd name="T67" fmla="*/ 323 h 516"/>
              <a:gd name="T68" fmla="*/ 87 w 111"/>
              <a:gd name="T69" fmla="*/ 333 h 516"/>
              <a:gd name="T70" fmla="*/ 98 w 111"/>
              <a:gd name="T71" fmla="*/ 340 h 516"/>
              <a:gd name="T72" fmla="*/ 100 w 111"/>
              <a:gd name="T73" fmla="*/ 350 h 516"/>
              <a:gd name="T74" fmla="*/ 103 w 111"/>
              <a:gd name="T75" fmla="*/ 363 h 516"/>
              <a:gd name="T76" fmla="*/ 100 w 111"/>
              <a:gd name="T77" fmla="*/ 374 h 516"/>
              <a:gd name="T78" fmla="*/ 101 w 111"/>
              <a:gd name="T79" fmla="*/ 384 h 516"/>
              <a:gd name="T80" fmla="*/ 95 w 111"/>
              <a:gd name="T81" fmla="*/ 390 h 516"/>
              <a:gd name="T82" fmla="*/ 97 w 111"/>
              <a:gd name="T83" fmla="*/ 404 h 516"/>
              <a:gd name="T84" fmla="*/ 101 w 111"/>
              <a:gd name="T85" fmla="*/ 414 h 516"/>
              <a:gd name="T86" fmla="*/ 107 w 111"/>
              <a:gd name="T87" fmla="*/ 427 h 516"/>
              <a:gd name="T88" fmla="*/ 111 w 111"/>
              <a:gd name="T89" fmla="*/ 439 h 516"/>
              <a:gd name="T90" fmla="*/ 103 w 111"/>
              <a:gd name="T91" fmla="*/ 447 h 516"/>
              <a:gd name="T92" fmla="*/ 93 w 111"/>
              <a:gd name="T93" fmla="*/ 441 h 516"/>
              <a:gd name="T94" fmla="*/ 80 w 111"/>
              <a:gd name="T95" fmla="*/ 443 h 516"/>
              <a:gd name="T96" fmla="*/ 68 w 111"/>
              <a:gd name="T97" fmla="*/ 447 h 516"/>
              <a:gd name="T98" fmla="*/ 61 w 111"/>
              <a:gd name="T99" fmla="*/ 451 h 516"/>
              <a:gd name="T100" fmla="*/ 58 w 111"/>
              <a:gd name="T101" fmla="*/ 463 h 516"/>
              <a:gd name="T102" fmla="*/ 50 w 111"/>
              <a:gd name="T103" fmla="*/ 471 h 516"/>
              <a:gd name="T104" fmla="*/ 45 w 111"/>
              <a:gd name="T105" fmla="*/ 481 h 516"/>
              <a:gd name="T106" fmla="*/ 51 w 111"/>
              <a:gd name="T107" fmla="*/ 490 h 516"/>
              <a:gd name="T108" fmla="*/ 61 w 111"/>
              <a:gd name="T109" fmla="*/ 496 h 516"/>
              <a:gd name="T110" fmla="*/ 73 w 111"/>
              <a:gd name="T111" fmla="*/ 493 h 516"/>
              <a:gd name="T112" fmla="*/ 83 w 111"/>
              <a:gd name="T113" fmla="*/ 491 h 516"/>
              <a:gd name="T114" fmla="*/ 85 w 111"/>
              <a:gd name="T115" fmla="*/ 494 h 516"/>
              <a:gd name="T116" fmla="*/ 90 w 111"/>
              <a:gd name="T117" fmla="*/ 504 h 5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516"/>
              <a:gd name="T179" fmla="*/ 111 w 111"/>
              <a:gd name="T180" fmla="*/ 516 h 5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516">
                <a:moveTo>
                  <a:pt x="0" y="0"/>
                </a:moveTo>
                <a:lnTo>
                  <a:pt x="0" y="1"/>
                </a:lnTo>
                <a:lnTo>
                  <a:pt x="1" y="1"/>
                </a:lnTo>
                <a:lnTo>
                  <a:pt x="1" y="2"/>
                </a:lnTo>
                <a:lnTo>
                  <a:pt x="3" y="2"/>
                </a:lnTo>
                <a:lnTo>
                  <a:pt x="3" y="4"/>
                </a:lnTo>
                <a:lnTo>
                  <a:pt x="3" y="5"/>
                </a:lnTo>
                <a:lnTo>
                  <a:pt x="4" y="5"/>
                </a:lnTo>
                <a:lnTo>
                  <a:pt x="5" y="5"/>
                </a:lnTo>
                <a:lnTo>
                  <a:pt x="7" y="5"/>
                </a:lnTo>
                <a:lnTo>
                  <a:pt x="7" y="7"/>
                </a:lnTo>
                <a:lnTo>
                  <a:pt x="7" y="5"/>
                </a:lnTo>
                <a:lnTo>
                  <a:pt x="8" y="5"/>
                </a:lnTo>
                <a:lnTo>
                  <a:pt x="8" y="4"/>
                </a:lnTo>
                <a:lnTo>
                  <a:pt x="8" y="2"/>
                </a:lnTo>
                <a:lnTo>
                  <a:pt x="10" y="1"/>
                </a:lnTo>
                <a:lnTo>
                  <a:pt x="10" y="2"/>
                </a:lnTo>
                <a:lnTo>
                  <a:pt x="11" y="1"/>
                </a:lnTo>
                <a:lnTo>
                  <a:pt x="13" y="1"/>
                </a:lnTo>
                <a:lnTo>
                  <a:pt x="14" y="1"/>
                </a:lnTo>
                <a:lnTo>
                  <a:pt x="14" y="2"/>
                </a:lnTo>
                <a:lnTo>
                  <a:pt x="13" y="4"/>
                </a:lnTo>
                <a:lnTo>
                  <a:pt x="14" y="4"/>
                </a:lnTo>
                <a:lnTo>
                  <a:pt x="14" y="5"/>
                </a:lnTo>
                <a:lnTo>
                  <a:pt x="14" y="7"/>
                </a:lnTo>
                <a:lnTo>
                  <a:pt x="15" y="8"/>
                </a:lnTo>
                <a:lnTo>
                  <a:pt x="17" y="10"/>
                </a:lnTo>
                <a:lnTo>
                  <a:pt x="15" y="10"/>
                </a:lnTo>
                <a:lnTo>
                  <a:pt x="15" y="11"/>
                </a:lnTo>
                <a:lnTo>
                  <a:pt x="14" y="11"/>
                </a:lnTo>
                <a:lnTo>
                  <a:pt x="14" y="12"/>
                </a:lnTo>
                <a:lnTo>
                  <a:pt x="14" y="14"/>
                </a:lnTo>
                <a:lnTo>
                  <a:pt x="15" y="15"/>
                </a:lnTo>
                <a:lnTo>
                  <a:pt x="15" y="17"/>
                </a:lnTo>
                <a:lnTo>
                  <a:pt x="17" y="17"/>
                </a:lnTo>
                <a:lnTo>
                  <a:pt x="17" y="18"/>
                </a:lnTo>
                <a:lnTo>
                  <a:pt x="17" y="20"/>
                </a:lnTo>
                <a:lnTo>
                  <a:pt x="15" y="21"/>
                </a:lnTo>
                <a:lnTo>
                  <a:pt x="14" y="22"/>
                </a:lnTo>
                <a:lnTo>
                  <a:pt x="15" y="22"/>
                </a:lnTo>
                <a:lnTo>
                  <a:pt x="15" y="24"/>
                </a:lnTo>
                <a:lnTo>
                  <a:pt x="17" y="24"/>
                </a:lnTo>
                <a:lnTo>
                  <a:pt x="17" y="25"/>
                </a:lnTo>
                <a:lnTo>
                  <a:pt x="18" y="27"/>
                </a:lnTo>
                <a:lnTo>
                  <a:pt x="18" y="28"/>
                </a:lnTo>
                <a:lnTo>
                  <a:pt x="17" y="28"/>
                </a:lnTo>
                <a:lnTo>
                  <a:pt x="17" y="30"/>
                </a:lnTo>
                <a:lnTo>
                  <a:pt x="18" y="30"/>
                </a:lnTo>
                <a:lnTo>
                  <a:pt x="18" y="31"/>
                </a:lnTo>
                <a:lnTo>
                  <a:pt x="20" y="31"/>
                </a:lnTo>
                <a:lnTo>
                  <a:pt x="20" y="32"/>
                </a:lnTo>
                <a:lnTo>
                  <a:pt x="20" y="34"/>
                </a:lnTo>
                <a:lnTo>
                  <a:pt x="18" y="34"/>
                </a:lnTo>
                <a:lnTo>
                  <a:pt x="18" y="35"/>
                </a:lnTo>
                <a:lnTo>
                  <a:pt x="18" y="37"/>
                </a:lnTo>
                <a:lnTo>
                  <a:pt x="18" y="38"/>
                </a:lnTo>
                <a:lnTo>
                  <a:pt x="18" y="40"/>
                </a:lnTo>
                <a:lnTo>
                  <a:pt x="18" y="41"/>
                </a:lnTo>
                <a:lnTo>
                  <a:pt x="18" y="42"/>
                </a:lnTo>
                <a:lnTo>
                  <a:pt x="17" y="42"/>
                </a:lnTo>
                <a:lnTo>
                  <a:pt x="17" y="44"/>
                </a:lnTo>
                <a:lnTo>
                  <a:pt x="15" y="44"/>
                </a:lnTo>
                <a:lnTo>
                  <a:pt x="15" y="45"/>
                </a:lnTo>
                <a:lnTo>
                  <a:pt x="14" y="44"/>
                </a:lnTo>
                <a:lnTo>
                  <a:pt x="13" y="44"/>
                </a:lnTo>
                <a:lnTo>
                  <a:pt x="11" y="44"/>
                </a:lnTo>
                <a:lnTo>
                  <a:pt x="10" y="44"/>
                </a:lnTo>
                <a:lnTo>
                  <a:pt x="10" y="42"/>
                </a:lnTo>
                <a:lnTo>
                  <a:pt x="8" y="42"/>
                </a:lnTo>
                <a:lnTo>
                  <a:pt x="8" y="41"/>
                </a:lnTo>
                <a:lnTo>
                  <a:pt x="8" y="40"/>
                </a:lnTo>
                <a:lnTo>
                  <a:pt x="7" y="40"/>
                </a:lnTo>
                <a:lnTo>
                  <a:pt x="7" y="41"/>
                </a:lnTo>
                <a:lnTo>
                  <a:pt x="5" y="41"/>
                </a:lnTo>
                <a:lnTo>
                  <a:pt x="4" y="41"/>
                </a:lnTo>
                <a:lnTo>
                  <a:pt x="4" y="40"/>
                </a:lnTo>
                <a:lnTo>
                  <a:pt x="4" y="41"/>
                </a:lnTo>
                <a:lnTo>
                  <a:pt x="4" y="44"/>
                </a:lnTo>
                <a:lnTo>
                  <a:pt x="4" y="45"/>
                </a:lnTo>
                <a:lnTo>
                  <a:pt x="5" y="45"/>
                </a:lnTo>
                <a:lnTo>
                  <a:pt x="5" y="47"/>
                </a:lnTo>
                <a:lnTo>
                  <a:pt x="7" y="48"/>
                </a:lnTo>
                <a:lnTo>
                  <a:pt x="7" y="50"/>
                </a:lnTo>
                <a:lnTo>
                  <a:pt x="5" y="50"/>
                </a:lnTo>
                <a:lnTo>
                  <a:pt x="5" y="51"/>
                </a:lnTo>
                <a:lnTo>
                  <a:pt x="5" y="52"/>
                </a:lnTo>
                <a:lnTo>
                  <a:pt x="5" y="54"/>
                </a:lnTo>
                <a:lnTo>
                  <a:pt x="5" y="55"/>
                </a:lnTo>
                <a:lnTo>
                  <a:pt x="7" y="55"/>
                </a:lnTo>
                <a:lnTo>
                  <a:pt x="8" y="57"/>
                </a:lnTo>
                <a:lnTo>
                  <a:pt x="8" y="58"/>
                </a:lnTo>
                <a:lnTo>
                  <a:pt x="8" y="60"/>
                </a:lnTo>
                <a:lnTo>
                  <a:pt x="7" y="60"/>
                </a:lnTo>
                <a:lnTo>
                  <a:pt x="7" y="61"/>
                </a:lnTo>
                <a:lnTo>
                  <a:pt x="8" y="61"/>
                </a:lnTo>
                <a:lnTo>
                  <a:pt x="10" y="62"/>
                </a:lnTo>
                <a:lnTo>
                  <a:pt x="10" y="64"/>
                </a:lnTo>
                <a:lnTo>
                  <a:pt x="11" y="65"/>
                </a:lnTo>
                <a:lnTo>
                  <a:pt x="11" y="67"/>
                </a:lnTo>
                <a:lnTo>
                  <a:pt x="11" y="68"/>
                </a:lnTo>
                <a:lnTo>
                  <a:pt x="13" y="70"/>
                </a:lnTo>
                <a:lnTo>
                  <a:pt x="13" y="71"/>
                </a:lnTo>
                <a:lnTo>
                  <a:pt x="13" y="72"/>
                </a:lnTo>
                <a:lnTo>
                  <a:pt x="13" y="74"/>
                </a:lnTo>
                <a:lnTo>
                  <a:pt x="14" y="75"/>
                </a:lnTo>
                <a:lnTo>
                  <a:pt x="15" y="77"/>
                </a:lnTo>
                <a:lnTo>
                  <a:pt x="15" y="78"/>
                </a:lnTo>
                <a:lnTo>
                  <a:pt x="15" y="80"/>
                </a:lnTo>
                <a:lnTo>
                  <a:pt x="15" y="81"/>
                </a:lnTo>
                <a:lnTo>
                  <a:pt x="14" y="81"/>
                </a:lnTo>
                <a:lnTo>
                  <a:pt x="14" y="82"/>
                </a:lnTo>
                <a:lnTo>
                  <a:pt x="13" y="84"/>
                </a:lnTo>
                <a:lnTo>
                  <a:pt x="13" y="85"/>
                </a:lnTo>
                <a:lnTo>
                  <a:pt x="11" y="85"/>
                </a:lnTo>
                <a:lnTo>
                  <a:pt x="11" y="87"/>
                </a:lnTo>
                <a:lnTo>
                  <a:pt x="13" y="87"/>
                </a:lnTo>
                <a:lnTo>
                  <a:pt x="13" y="88"/>
                </a:lnTo>
                <a:lnTo>
                  <a:pt x="14" y="88"/>
                </a:lnTo>
                <a:lnTo>
                  <a:pt x="15" y="90"/>
                </a:lnTo>
                <a:lnTo>
                  <a:pt x="17" y="90"/>
                </a:lnTo>
                <a:lnTo>
                  <a:pt x="17" y="91"/>
                </a:lnTo>
                <a:lnTo>
                  <a:pt x="17" y="92"/>
                </a:lnTo>
                <a:lnTo>
                  <a:pt x="17" y="94"/>
                </a:lnTo>
                <a:lnTo>
                  <a:pt x="18" y="95"/>
                </a:lnTo>
                <a:lnTo>
                  <a:pt x="18" y="97"/>
                </a:lnTo>
                <a:lnTo>
                  <a:pt x="18" y="98"/>
                </a:lnTo>
                <a:lnTo>
                  <a:pt x="18" y="100"/>
                </a:lnTo>
                <a:lnTo>
                  <a:pt x="20" y="100"/>
                </a:lnTo>
                <a:lnTo>
                  <a:pt x="21" y="101"/>
                </a:lnTo>
                <a:lnTo>
                  <a:pt x="21" y="102"/>
                </a:lnTo>
                <a:lnTo>
                  <a:pt x="21" y="104"/>
                </a:lnTo>
                <a:lnTo>
                  <a:pt x="21" y="105"/>
                </a:lnTo>
                <a:lnTo>
                  <a:pt x="20" y="105"/>
                </a:lnTo>
                <a:lnTo>
                  <a:pt x="20" y="107"/>
                </a:lnTo>
                <a:lnTo>
                  <a:pt x="20" y="108"/>
                </a:lnTo>
                <a:lnTo>
                  <a:pt x="21" y="108"/>
                </a:lnTo>
                <a:lnTo>
                  <a:pt x="21" y="110"/>
                </a:lnTo>
                <a:lnTo>
                  <a:pt x="21" y="111"/>
                </a:lnTo>
                <a:lnTo>
                  <a:pt x="21" y="112"/>
                </a:lnTo>
                <a:lnTo>
                  <a:pt x="23" y="114"/>
                </a:lnTo>
                <a:lnTo>
                  <a:pt x="24" y="114"/>
                </a:lnTo>
                <a:lnTo>
                  <a:pt x="24" y="115"/>
                </a:lnTo>
                <a:lnTo>
                  <a:pt x="25" y="115"/>
                </a:lnTo>
                <a:lnTo>
                  <a:pt x="25" y="117"/>
                </a:lnTo>
                <a:lnTo>
                  <a:pt x="25" y="118"/>
                </a:lnTo>
                <a:lnTo>
                  <a:pt x="25" y="120"/>
                </a:lnTo>
                <a:lnTo>
                  <a:pt x="27" y="120"/>
                </a:lnTo>
                <a:lnTo>
                  <a:pt x="28" y="120"/>
                </a:lnTo>
                <a:lnTo>
                  <a:pt x="28" y="121"/>
                </a:lnTo>
                <a:lnTo>
                  <a:pt x="27" y="121"/>
                </a:lnTo>
                <a:lnTo>
                  <a:pt x="27" y="123"/>
                </a:lnTo>
                <a:lnTo>
                  <a:pt x="25" y="124"/>
                </a:lnTo>
                <a:lnTo>
                  <a:pt x="25" y="125"/>
                </a:lnTo>
                <a:lnTo>
                  <a:pt x="25" y="127"/>
                </a:lnTo>
                <a:lnTo>
                  <a:pt x="25" y="128"/>
                </a:lnTo>
                <a:lnTo>
                  <a:pt x="25" y="130"/>
                </a:lnTo>
                <a:lnTo>
                  <a:pt x="25" y="131"/>
                </a:lnTo>
                <a:lnTo>
                  <a:pt x="27" y="131"/>
                </a:lnTo>
                <a:lnTo>
                  <a:pt x="27" y="133"/>
                </a:lnTo>
                <a:lnTo>
                  <a:pt x="28" y="133"/>
                </a:lnTo>
                <a:lnTo>
                  <a:pt x="30" y="134"/>
                </a:lnTo>
                <a:lnTo>
                  <a:pt x="30" y="135"/>
                </a:lnTo>
                <a:lnTo>
                  <a:pt x="30" y="137"/>
                </a:lnTo>
                <a:lnTo>
                  <a:pt x="31" y="137"/>
                </a:lnTo>
                <a:lnTo>
                  <a:pt x="31" y="138"/>
                </a:lnTo>
                <a:lnTo>
                  <a:pt x="31" y="140"/>
                </a:lnTo>
                <a:lnTo>
                  <a:pt x="30" y="140"/>
                </a:lnTo>
                <a:lnTo>
                  <a:pt x="30" y="141"/>
                </a:lnTo>
                <a:lnTo>
                  <a:pt x="30" y="143"/>
                </a:lnTo>
                <a:lnTo>
                  <a:pt x="31" y="143"/>
                </a:lnTo>
                <a:lnTo>
                  <a:pt x="31" y="144"/>
                </a:lnTo>
                <a:lnTo>
                  <a:pt x="31" y="145"/>
                </a:lnTo>
                <a:lnTo>
                  <a:pt x="33" y="145"/>
                </a:lnTo>
                <a:lnTo>
                  <a:pt x="34" y="145"/>
                </a:lnTo>
                <a:lnTo>
                  <a:pt x="34" y="147"/>
                </a:lnTo>
                <a:lnTo>
                  <a:pt x="34" y="148"/>
                </a:lnTo>
                <a:lnTo>
                  <a:pt x="34" y="150"/>
                </a:lnTo>
                <a:lnTo>
                  <a:pt x="34" y="151"/>
                </a:lnTo>
                <a:lnTo>
                  <a:pt x="34" y="153"/>
                </a:lnTo>
                <a:lnTo>
                  <a:pt x="34" y="154"/>
                </a:lnTo>
                <a:lnTo>
                  <a:pt x="35" y="155"/>
                </a:lnTo>
                <a:lnTo>
                  <a:pt x="37" y="157"/>
                </a:lnTo>
                <a:lnTo>
                  <a:pt x="37" y="158"/>
                </a:lnTo>
                <a:lnTo>
                  <a:pt x="37" y="160"/>
                </a:lnTo>
                <a:lnTo>
                  <a:pt x="37" y="161"/>
                </a:lnTo>
                <a:lnTo>
                  <a:pt x="35" y="163"/>
                </a:lnTo>
                <a:lnTo>
                  <a:pt x="34" y="164"/>
                </a:lnTo>
                <a:lnTo>
                  <a:pt x="34" y="165"/>
                </a:lnTo>
                <a:lnTo>
                  <a:pt x="35" y="167"/>
                </a:lnTo>
                <a:lnTo>
                  <a:pt x="34" y="167"/>
                </a:lnTo>
                <a:lnTo>
                  <a:pt x="34" y="168"/>
                </a:lnTo>
                <a:lnTo>
                  <a:pt x="33" y="168"/>
                </a:lnTo>
                <a:lnTo>
                  <a:pt x="31" y="170"/>
                </a:lnTo>
                <a:lnTo>
                  <a:pt x="31" y="171"/>
                </a:lnTo>
                <a:lnTo>
                  <a:pt x="30" y="171"/>
                </a:lnTo>
                <a:lnTo>
                  <a:pt x="30" y="173"/>
                </a:lnTo>
                <a:lnTo>
                  <a:pt x="31" y="173"/>
                </a:lnTo>
                <a:lnTo>
                  <a:pt x="31" y="174"/>
                </a:lnTo>
                <a:lnTo>
                  <a:pt x="33" y="175"/>
                </a:lnTo>
                <a:lnTo>
                  <a:pt x="34" y="177"/>
                </a:lnTo>
                <a:lnTo>
                  <a:pt x="35" y="177"/>
                </a:lnTo>
                <a:lnTo>
                  <a:pt x="35" y="178"/>
                </a:lnTo>
                <a:lnTo>
                  <a:pt x="35" y="180"/>
                </a:lnTo>
                <a:lnTo>
                  <a:pt x="34" y="180"/>
                </a:lnTo>
                <a:lnTo>
                  <a:pt x="34" y="181"/>
                </a:lnTo>
                <a:lnTo>
                  <a:pt x="35" y="181"/>
                </a:lnTo>
                <a:lnTo>
                  <a:pt x="37" y="183"/>
                </a:lnTo>
                <a:lnTo>
                  <a:pt x="37" y="184"/>
                </a:lnTo>
                <a:lnTo>
                  <a:pt x="37" y="185"/>
                </a:lnTo>
                <a:lnTo>
                  <a:pt x="37" y="187"/>
                </a:lnTo>
                <a:lnTo>
                  <a:pt x="37" y="188"/>
                </a:lnTo>
                <a:lnTo>
                  <a:pt x="38" y="190"/>
                </a:lnTo>
                <a:lnTo>
                  <a:pt x="40" y="190"/>
                </a:lnTo>
                <a:lnTo>
                  <a:pt x="40" y="191"/>
                </a:lnTo>
                <a:lnTo>
                  <a:pt x="41" y="193"/>
                </a:lnTo>
                <a:lnTo>
                  <a:pt x="41" y="194"/>
                </a:lnTo>
                <a:lnTo>
                  <a:pt x="41" y="195"/>
                </a:lnTo>
                <a:lnTo>
                  <a:pt x="43" y="195"/>
                </a:lnTo>
                <a:lnTo>
                  <a:pt x="43" y="197"/>
                </a:lnTo>
                <a:lnTo>
                  <a:pt x="44" y="197"/>
                </a:lnTo>
                <a:lnTo>
                  <a:pt x="44" y="198"/>
                </a:lnTo>
                <a:lnTo>
                  <a:pt x="44" y="200"/>
                </a:lnTo>
                <a:lnTo>
                  <a:pt x="45" y="201"/>
                </a:lnTo>
                <a:lnTo>
                  <a:pt x="47" y="201"/>
                </a:lnTo>
                <a:lnTo>
                  <a:pt x="48" y="201"/>
                </a:lnTo>
                <a:lnTo>
                  <a:pt x="48" y="203"/>
                </a:lnTo>
                <a:lnTo>
                  <a:pt x="50" y="204"/>
                </a:lnTo>
                <a:lnTo>
                  <a:pt x="50" y="205"/>
                </a:lnTo>
                <a:lnTo>
                  <a:pt x="51" y="205"/>
                </a:lnTo>
                <a:lnTo>
                  <a:pt x="51" y="207"/>
                </a:lnTo>
                <a:lnTo>
                  <a:pt x="51" y="208"/>
                </a:lnTo>
                <a:lnTo>
                  <a:pt x="51" y="210"/>
                </a:lnTo>
                <a:lnTo>
                  <a:pt x="51" y="211"/>
                </a:lnTo>
                <a:lnTo>
                  <a:pt x="53" y="211"/>
                </a:lnTo>
                <a:lnTo>
                  <a:pt x="53" y="213"/>
                </a:lnTo>
                <a:lnTo>
                  <a:pt x="53" y="215"/>
                </a:lnTo>
                <a:lnTo>
                  <a:pt x="54" y="215"/>
                </a:lnTo>
                <a:lnTo>
                  <a:pt x="54" y="217"/>
                </a:lnTo>
                <a:lnTo>
                  <a:pt x="54" y="218"/>
                </a:lnTo>
                <a:lnTo>
                  <a:pt x="55" y="220"/>
                </a:lnTo>
                <a:lnTo>
                  <a:pt x="57" y="221"/>
                </a:lnTo>
                <a:lnTo>
                  <a:pt x="58" y="223"/>
                </a:lnTo>
                <a:lnTo>
                  <a:pt x="60" y="224"/>
                </a:lnTo>
                <a:lnTo>
                  <a:pt x="61" y="225"/>
                </a:lnTo>
                <a:lnTo>
                  <a:pt x="63" y="225"/>
                </a:lnTo>
                <a:lnTo>
                  <a:pt x="64" y="227"/>
                </a:lnTo>
                <a:lnTo>
                  <a:pt x="65" y="227"/>
                </a:lnTo>
                <a:lnTo>
                  <a:pt x="67" y="227"/>
                </a:lnTo>
                <a:lnTo>
                  <a:pt x="68" y="227"/>
                </a:lnTo>
                <a:lnTo>
                  <a:pt x="68" y="228"/>
                </a:lnTo>
                <a:lnTo>
                  <a:pt x="68" y="230"/>
                </a:lnTo>
                <a:lnTo>
                  <a:pt x="70" y="231"/>
                </a:lnTo>
                <a:lnTo>
                  <a:pt x="70" y="233"/>
                </a:lnTo>
                <a:lnTo>
                  <a:pt x="70" y="235"/>
                </a:lnTo>
                <a:lnTo>
                  <a:pt x="70" y="237"/>
                </a:lnTo>
                <a:lnTo>
                  <a:pt x="70" y="238"/>
                </a:lnTo>
                <a:lnTo>
                  <a:pt x="68" y="238"/>
                </a:lnTo>
                <a:lnTo>
                  <a:pt x="68" y="240"/>
                </a:lnTo>
                <a:lnTo>
                  <a:pt x="68" y="241"/>
                </a:lnTo>
                <a:lnTo>
                  <a:pt x="68" y="243"/>
                </a:lnTo>
                <a:lnTo>
                  <a:pt x="68" y="244"/>
                </a:lnTo>
                <a:lnTo>
                  <a:pt x="68" y="245"/>
                </a:lnTo>
                <a:lnTo>
                  <a:pt x="70" y="245"/>
                </a:lnTo>
                <a:lnTo>
                  <a:pt x="70" y="247"/>
                </a:lnTo>
                <a:lnTo>
                  <a:pt x="70" y="248"/>
                </a:lnTo>
                <a:lnTo>
                  <a:pt x="71" y="248"/>
                </a:lnTo>
                <a:lnTo>
                  <a:pt x="71" y="250"/>
                </a:lnTo>
                <a:lnTo>
                  <a:pt x="73" y="250"/>
                </a:lnTo>
                <a:lnTo>
                  <a:pt x="73" y="251"/>
                </a:lnTo>
                <a:lnTo>
                  <a:pt x="73" y="253"/>
                </a:lnTo>
                <a:lnTo>
                  <a:pt x="71" y="254"/>
                </a:lnTo>
                <a:lnTo>
                  <a:pt x="70" y="254"/>
                </a:lnTo>
                <a:lnTo>
                  <a:pt x="70" y="255"/>
                </a:lnTo>
                <a:lnTo>
                  <a:pt x="68" y="255"/>
                </a:lnTo>
                <a:lnTo>
                  <a:pt x="68" y="257"/>
                </a:lnTo>
                <a:lnTo>
                  <a:pt x="67" y="257"/>
                </a:lnTo>
                <a:lnTo>
                  <a:pt x="68" y="258"/>
                </a:lnTo>
                <a:lnTo>
                  <a:pt x="68" y="260"/>
                </a:lnTo>
                <a:lnTo>
                  <a:pt x="68" y="261"/>
                </a:lnTo>
                <a:lnTo>
                  <a:pt x="70" y="261"/>
                </a:lnTo>
                <a:lnTo>
                  <a:pt x="70" y="263"/>
                </a:lnTo>
                <a:lnTo>
                  <a:pt x="70" y="264"/>
                </a:lnTo>
                <a:lnTo>
                  <a:pt x="68" y="266"/>
                </a:lnTo>
                <a:lnTo>
                  <a:pt x="68" y="267"/>
                </a:lnTo>
                <a:lnTo>
                  <a:pt x="68" y="268"/>
                </a:lnTo>
                <a:lnTo>
                  <a:pt x="68" y="270"/>
                </a:lnTo>
                <a:lnTo>
                  <a:pt x="68" y="271"/>
                </a:lnTo>
                <a:lnTo>
                  <a:pt x="68" y="273"/>
                </a:lnTo>
                <a:lnTo>
                  <a:pt x="67" y="273"/>
                </a:lnTo>
                <a:lnTo>
                  <a:pt x="65" y="273"/>
                </a:lnTo>
                <a:lnTo>
                  <a:pt x="65" y="274"/>
                </a:lnTo>
                <a:lnTo>
                  <a:pt x="65" y="276"/>
                </a:lnTo>
                <a:lnTo>
                  <a:pt x="65" y="277"/>
                </a:lnTo>
                <a:lnTo>
                  <a:pt x="64" y="277"/>
                </a:lnTo>
                <a:lnTo>
                  <a:pt x="64" y="278"/>
                </a:lnTo>
                <a:lnTo>
                  <a:pt x="64" y="280"/>
                </a:lnTo>
                <a:lnTo>
                  <a:pt x="64" y="281"/>
                </a:lnTo>
                <a:lnTo>
                  <a:pt x="64" y="283"/>
                </a:lnTo>
                <a:lnTo>
                  <a:pt x="65" y="284"/>
                </a:lnTo>
                <a:lnTo>
                  <a:pt x="65" y="286"/>
                </a:lnTo>
                <a:lnTo>
                  <a:pt x="65" y="287"/>
                </a:lnTo>
                <a:lnTo>
                  <a:pt x="65" y="288"/>
                </a:lnTo>
                <a:lnTo>
                  <a:pt x="64" y="288"/>
                </a:lnTo>
                <a:lnTo>
                  <a:pt x="63" y="288"/>
                </a:lnTo>
                <a:lnTo>
                  <a:pt x="63" y="290"/>
                </a:lnTo>
                <a:lnTo>
                  <a:pt x="64" y="290"/>
                </a:lnTo>
                <a:lnTo>
                  <a:pt x="64" y="291"/>
                </a:lnTo>
                <a:lnTo>
                  <a:pt x="65" y="293"/>
                </a:lnTo>
                <a:lnTo>
                  <a:pt x="65" y="294"/>
                </a:lnTo>
                <a:lnTo>
                  <a:pt x="67" y="294"/>
                </a:lnTo>
                <a:lnTo>
                  <a:pt x="68" y="294"/>
                </a:lnTo>
                <a:lnTo>
                  <a:pt x="70" y="296"/>
                </a:lnTo>
                <a:lnTo>
                  <a:pt x="70" y="297"/>
                </a:lnTo>
                <a:lnTo>
                  <a:pt x="71" y="297"/>
                </a:lnTo>
                <a:lnTo>
                  <a:pt x="73" y="297"/>
                </a:lnTo>
                <a:lnTo>
                  <a:pt x="73" y="298"/>
                </a:lnTo>
                <a:lnTo>
                  <a:pt x="73" y="300"/>
                </a:lnTo>
                <a:lnTo>
                  <a:pt x="73" y="301"/>
                </a:lnTo>
                <a:lnTo>
                  <a:pt x="74" y="303"/>
                </a:lnTo>
                <a:lnTo>
                  <a:pt x="74" y="304"/>
                </a:lnTo>
                <a:lnTo>
                  <a:pt x="75" y="306"/>
                </a:lnTo>
                <a:lnTo>
                  <a:pt x="75" y="307"/>
                </a:lnTo>
                <a:lnTo>
                  <a:pt x="75" y="308"/>
                </a:lnTo>
                <a:lnTo>
                  <a:pt x="77" y="310"/>
                </a:lnTo>
                <a:lnTo>
                  <a:pt x="78" y="311"/>
                </a:lnTo>
                <a:lnTo>
                  <a:pt x="80" y="313"/>
                </a:lnTo>
                <a:lnTo>
                  <a:pt x="81" y="314"/>
                </a:lnTo>
                <a:lnTo>
                  <a:pt x="81" y="316"/>
                </a:lnTo>
                <a:lnTo>
                  <a:pt x="83" y="316"/>
                </a:lnTo>
                <a:lnTo>
                  <a:pt x="83" y="314"/>
                </a:lnTo>
                <a:lnTo>
                  <a:pt x="84" y="316"/>
                </a:lnTo>
                <a:lnTo>
                  <a:pt x="85" y="316"/>
                </a:lnTo>
                <a:lnTo>
                  <a:pt x="85" y="317"/>
                </a:lnTo>
                <a:lnTo>
                  <a:pt x="87" y="318"/>
                </a:lnTo>
                <a:lnTo>
                  <a:pt x="87" y="320"/>
                </a:lnTo>
                <a:lnTo>
                  <a:pt x="87" y="318"/>
                </a:lnTo>
                <a:lnTo>
                  <a:pt x="85" y="318"/>
                </a:lnTo>
                <a:lnTo>
                  <a:pt x="85" y="320"/>
                </a:lnTo>
                <a:lnTo>
                  <a:pt x="85" y="321"/>
                </a:lnTo>
                <a:lnTo>
                  <a:pt x="85" y="323"/>
                </a:lnTo>
                <a:lnTo>
                  <a:pt x="87" y="323"/>
                </a:lnTo>
                <a:lnTo>
                  <a:pt x="87" y="324"/>
                </a:lnTo>
                <a:lnTo>
                  <a:pt x="85" y="324"/>
                </a:lnTo>
                <a:lnTo>
                  <a:pt x="85" y="326"/>
                </a:lnTo>
                <a:lnTo>
                  <a:pt x="87" y="327"/>
                </a:lnTo>
                <a:lnTo>
                  <a:pt x="87" y="328"/>
                </a:lnTo>
                <a:lnTo>
                  <a:pt x="87" y="330"/>
                </a:lnTo>
                <a:lnTo>
                  <a:pt x="85" y="330"/>
                </a:lnTo>
                <a:lnTo>
                  <a:pt x="87" y="331"/>
                </a:lnTo>
                <a:lnTo>
                  <a:pt x="87" y="333"/>
                </a:lnTo>
                <a:lnTo>
                  <a:pt x="88" y="334"/>
                </a:lnTo>
                <a:lnTo>
                  <a:pt x="90" y="336"/>
                </a:lnTo>
                <a:lnTo>
                  <a:pt x="90" y="337"/>
                </a:lnTo>
                <a:lnTo>
                  <a:pt x="91" y="337"/>
                </a:lnTo>
                <a:lnTo>
                  <a:pt x="93" y="338"/>
                </a:lnTo>
                <a:lnTo>
                  <a:pt x="93" y="337"/>
                </a:lnTo>
                <a:lnTo>
                  <a:pt x="94" y="337"/>
                </a:lnTo>
                <a:lnTo>
                  <a:pt x="95" y="338"/>
                </a:lnTo>
                <a:lnTo>
                  <a:pt x="97" y="338"/>
                </a:lnTo>
                <a:lnTo>
                  <a:pt x="98" y="340"/>
                </a:lnTo>
                <a:lnTo>
                  <a:pt x="98" y="341"/>
                </a:lnTo>
                <a:lnTo>
                  <a:pt x="98" y="343"/>
                </a:lnTo>
                <a:lnTo>
                  <a:pt x="100" y="343"/>
                </a:lnTo>
                <a:lnTo>
                  <a:pt x="101" y="343"/>
                </a:lnTo>
                <a:lnTo>
                  <a:pt x="101" y="344"/>
                </a:lnTo>
                <a:lnTo>
                  <a:pt x="101" y="346"/>
                </a:lnTo>
                <a:lnTo>
                  <a:pt x="101" y="347"/>
                </a:lnTo>
                <a:lnTo>
                  <a:pt x="100" y="347"/>
                </a:lnTo>
                <a:lnTo>
                  <a:pt x="100" y="348"/>
                </a:lnTo>
                <a:lnTo>
                  <a:pt x="100" y="350"/>
                </a:lnTo>
                <a:lnTo>
                  <a:pt x="100" y="351"/>
                </a:lnTo>
                <a:lnTo>
                  <a:pt x="100" y="353"/>
                </a:lnTo>
                <a:lnTo>
                  <a:pt x="100" y="354"/>
                </a:lnTo>
                <a:lnTo>
                  <a:pt x="101" y="356"/>
                </a:lnTo>
                <a:lnTo>
                  <a:pt x="101" y="357"/>
                </a:lnTo>
                <a:lnTo>
                  <a:pt x="103" y="357"/>
                </a:lnTo>
                <a:lnTo>
                  <a:pt x="104" y="358"/>
                </a:lnTo>
                <a:lnTo>
                  <a:pt x="104" y="360"/>
                </a:lnTo>
                <a:lnTo>
                  <a:pt x="103" y="361"/>
                </a:lnTo>
                <a:lnTo>
                  <a:pt x="103" y="363"/>
                </a:lnTo>
                <a:lnTo>
                  <a:pt x="103" y="364"/>
                </a:lnTo>
                <a:lnTo>
                  <a:pt x="104" y="364"/>
                </a:lnTo>
                <a:lnTo>
                  <a:pt x="104" y="366"/>
                </a:lnTo>
                <a:lnTo>
                  <a:pt x="104" y="367"/>
                </a:lnTo>
                <a:lnTo>
                  <a:pt x="104" y="368"/>
                </a:lnTo>
                <a:lnTo>
                  <a:pt x="103" y="371"/>
                </a:lnTo>
                <a:lnTo>
                  <a:pt x="103" y="373"/>
                </a:lnTo>
                <a:lnTo>
                  <a:pt x="101" y="373"/>
                </a:lnTo>
                <a:lnTo>
                  <a:pt x="101" y="374"/>
                </a:lnTo>
                <a:lnTo>
                  <a:pt x="100" y="374"/>
                </a:lnTo>
                <a:lnTo>
                  <a:pt x="100" y="376"/>
                </a:lnTo>
                <a:lnTo>
                  <a:pt x="101" y="376"/>
                </a:lnTo>
                <a:lnTo>
                  <a:pt x="101" y="377"/>
                </a:lnTo>
                <a:lnTo>
                  <a:pt x="103" y="377"/>
                </a:lnTo>
                <a:lnTo>
                  <a:pt x="103" y="378"/>
                </a:lnTo>
                <a:lnTo>
                  <a:pt x="103" y="380"/>
                </a:lnTo>
                <a:lnTo>
                  <a:pt x="103" y="381"/>
                </a:lnTo>
                <a:lnTo>
                  <a:pt x="103" y="383"/>
                </a:lnTo>
                <a:lnTo>
                  <a:pt x="101" y="383"/>
                </a:lnTo>
                <a:lnTo>
                  <a:pt x="101" y="384"/>
                </a:lnTo>
                <a:lnTo>
                  <a:pt x="100" y="384"/>
                </a:lnTo>
                <a:lnTo>
                  <a:pt x="98" y="384"/>
                </a:lnTo>
                <a:lnTo>
                  <a:pt x="98" y="386"/>
                </a:lnTo>
                <a:lnTo>
                  <a:pt x="97" y="386"/>
                </a:lnTo>
                <a:lnTo>
                  <a:pt x="95" y="386"/>
                </a:lnTo>
                <a:lnTo>
                  <a:pt x="94" y="386"/>
                </a:lnTo>
                <a:lnTo>
                  <a:pt x="94" y="387"/>
                </a:lnTo>
                <a:lnTo>
                  <a:pt x="95" y="387"/>
                </a:lnTo>
                <a:lnTo>
                  <a:pt x="95" y="388"/>
                </a:lnTo>
                <a:lnTo>
                  <a:pt x="95" y="390"/>
                </a:lnTo>
                <a:lnTo>
                  <a:pt x="97" y="390"/>
                </a:lnTo>
                <a:lnTo>
                  <a:pt x="97" y="391"/>
                </a:lnTo>
                <a:lnTo>
                  <a:pt x="97" y="393"/>
                </a:lnTo>
                <a:lnTo>
                  <a:pt x="97" y="394"/>
                </a:lnTo>
                <a:lnTo>
                  <a:pt x="98" y="396"/>
                </a:lnTo>
                <a:lnTo>
                  <a:pt x="98" y="397"/>
                </a:lnTo>
                <a:lnTo>
                  <a:pt x="98" y="398"/>
                </a:lnTo>
                <a:lnTo>
                  <a:pt x="98" y="400"/>
                </a:lnTo>
                <a:lnTo>
                  <a:pt x="98" y="403"/>
                </a:lnTo>
                <a:lnTo>
                  <a:pt x="97" y="404"/>
                </a:lnTo>
                <a:lnTo>
                  <a:pt x="97" y="406"/>
                </a:lnTo>
                <a:lnTo>
                  <a:pt x="98" y="406"/>
                </a:lnTo>
                <a:lnTo>
                  <a:pt x="98" y="407"/>
                </a:lnTo>
                <a:lnTo>
                  <a:pt x="98" y="409"/>
                </a:lnTo>
                <a:lnTo>
                  <a:pt x="100" y="409"/>
                </a:lnTo>
                <a:lnTo>
                  <a:pt x="100" y="410"/>
                </a:lnTo>
                <a:lnTo>
                  <a:pt x="100" y="411"/>
                </a:lnTo>
                <a:lnTo>
                  <a:pt x="100" y="413"/>
                </a:lnTo>
                <a:lnTo>
                  <a:pt x="101" y="413"/>
                </a:lnTo>
                <a:lnTo>
                  <a:pt x="101" y="414"/>
                </a:lnTo>
                <a:lnTo>
                  <a:pt x="101" y="416"/>
                </a:lnTo>
                <a:lnTo>
                  <a:pt x="103" y="417"/>
                </a:lnTo>
                <a:lnTo>
                  <a:pt x="103" y="419"/>
                </a:lnTo>
                <a:lnTo>
                  <a:pt x="104" y="420"/>
                </a:lnTo>
                <a:lnTo>
                  <a:pt x="104" y="421"/>
                </a:lnTo>
                <a:lnTo>
                  <a:pt x="104" y="423"/>
                </a:lnTo>
                <a:lnTo>
                  <a:pt x="105" y="423"/>
                </a:lnTo>
                <a:lnTo>
                  <a:pt x="105" y="424"/>
                </a:lnTo>
                <a:lnTo>
                  <a:pt x="107" y="426"/>
                </a:lnTo>
                <a:lnTo>
                  <a:pt x="107" y="427"/>
                </a:lnTo>
                <a:lnTo>
                  <a:pt x="107" y="429"/>
                </a:lnTo>
                <a:lnTo>
                  <a:pt x="105" y="429"/>
                </a:lnTo>
                <a:lnTo>
                  <a:pt x="105" y="430"/>
                </a:lnTo>
                <a:lnTo>
                  <a:pt x="105" y="431"/>
                </a:lnTo>
                <a:lnTo>
                  <a:pt x="107" y="431"/>
                </a:lnTo>
                <a:lnTo>
                  <a:pt x="108" y="433"/>
                </a:lnTo>
                <a:lnTo>
                  <a:pt x="110" y="434"/>
                </a:lnTo>
                <a:lnTo>
                  <a:pt x="110" y="436"/>
                </a:lnTo>
                <a:lnTo>
                  <a:pt x="111" y="437"/>
                </a:lnTo>
                <a:lnTo>
                  <a:pt x="111" y="439"/>
                </a:lnTo>
                <a:lnTo>
                  <a:pt x="111" y="440"/>
                </a:lnTo>
                <a:lnTo>
                  <a:pt x="111" y="441"/>
                </a:lnTo>
                <a:lnTo>
                  <a:pt x="111" y="443"/>
                </a:lnTo>
                <a:lnTo>
                  <a:pt x="111" y="444"/>
                </a:lnTo>
                <a:lnTo>
                  <a:pt x="110" y="446"/>
                </a:lnTo>
                <a:lnTo>
                  <a:pt x="108" y="447"/>
                </a:lnTo>
                <a:lnTo>
                  <a:pt x="107" y="447"/>
                </a:lnTo>
                <a:lnTo>
                  <a:pt x="105" y="447"/>
                </a:lnTo>
                <a:lnTo>
                  <a:pt x="104" y="447"/>
                </a:lnTo>
                <a:lnTo>
                  <a:pt x="103" y="447"/>
                </a:lnTo>
                <a:lnTo>
                  <a:pt x="101" y="447"/>
                </a:lnTo>
                <a:lnTo>
                  <a:pt x="100" y="447"/>
                </a:lnTo>
                <a:lnTo>
                  <a:pt x="100" y="446"/>
                </a:lnTo>
                <a:lnTo>
                  <a:pt x="98" y="446"/>
                </a:lnTo>
                <a:lnTo>
                  <a:pt x="97" y="446"/>
                </a:lnTo>
                <a:lnTo>
                  <a:pt x="97" y="444"/>
                </a:lnTo>
                <a:lnTo>
                  <a:pt x="95" y="443"/>
                </a:lnTo>
                <a:lnTo>
                  <a:pt x="95" y="441"/>
                </a:lnTo>
                <a:lnTo>
                  <a:pt x="94" y="441"/>
                </a:lnTo>
                <a:lnTo>
                  <a:pt x="93" y="441"/>
                </a:lnTo>
                <a:lnTo>
                  <a:pt x="91" y="441"/>
                </a:lnTo>
                <a:lnTo>
                  <a:pt x="90" y="441"/>
                </a:lnTo>
                <a:lnTo>
                  <a:pt x="88" y="441"/>
                </a:lnTo>
                <a:lnTo>
                  <a:pt x="87" y="441"/>
                </a:lnTo>
                <a:lnTo>
                  <a:pt x="85" y="441"/>
                </a:lnTo>
                <a:lnTo>
                  <a:pt x="84" y="440"/>
                </a:lnTo>
                <a:lnTo>
                  <a:pt x="83" y="441"/>
                </a:lnTo>
                <a:lnTo>
                  <a:pt x="81" y="441"/>
                </a:lnTo>
                <a:lnTo>
                  <a:pt x="81" y="443"/>
                </a:lnTo>
                <a:lnTo>
                  <a:pt x="80" y="443"/>
                </a:lnTo>
                <a:lnTo>
                  <a:pt x="80" y="444"/>
                </a:lnTo>
                <a:lnTo>
                  <a:pt x="78" y="444"/>
                </a:lnTo>
                <a:lnTo>
                  <a:pt x="77" y="444"/>
                </a:lnTo>
                <a:lnTo>
                  <a:pt x="75" y="446"/>
                </a:lnTo>
                <a:lnTo>
                  <a:pt x="75" y="447"/>
                </a:lnTo>
                <a:lnTo>
                  <a:pt x="74" y="449"/>
                </a:lnTo>
                <a:lnTo>
                  <a:pt x="73" y="447"/>
                </a:lnTo>
                <a:lnTo>
                  <a:pt x="71" y="447"/>
                </a:lnTo>
                <a:lnTo>
                  <a:pt x="70" y="447"/>
                </a:lnTo>
                <a:lnTo>
                  <a:pt x="68" y="447"/>
                </a:lnTo>
                <a:lnTo>
                  <a:pt x="67" y="446"/>
                </a:lnTo>
                <a:lnTo>
                  <a:pt x="65" y="446"/>
                </a:lnTo>
                <a:lnTo>
                  <a:pt x="65" y="447"/>
                </a:lnTo>
                <a:lnTo>
                  <a:pt x="65" y="449"/>
                </a:lnTo>
                <a:lnTo>
                  <a:pt x="65" y="450"/>
                </a:lnTo>
                <a:lnTo>
                  <a:pt x="65" y="451"/>
                </a:lnTo>
                <a:lnTo>
                  <a:pt x="64" y="450"/>
                </a:lnTo>
                <a:lnTo>
                  <a:pt x="63" y="450"/>
                </a:lnTo>
                <a:lnTo>
                  <a:pt x="63" y="451"/>
                </a:lnTo>
                <a:lnTo>
                  <a:pt x="61" y="451"/>
                </a:lnTo>
                <a:lnTo>
                  <a:pt x="63" y="453"/>
                </a:lnTo>
                <a:lnTo>
                  <a:pt x="61" y="453"/>
                </a:lnTo>
                <a:lnTo>
                  <a:pt x="61" y="454"/>
                </a:lnTo>
                <a:lnTo>
                  <a:pt x="60" y="454"/>
                </a:lnTo>
                <a:lnTo>
                  <a:pt x="60" y="456"/>
                </a:lnTo>
                <a:lnTo>
                  <a:pt x="60" y="457"/>
                </a:lnTo>
                <a:lnTo>
                  <a:pt x="58" y="459"/>
                </a:lnTo>
                <a:lnTo>
                  <a:pt x="60" y="460"/>
                </a:lnTo>
                <a:lnTo>
                  <a:pt x="58" y="461"/>
                </a:lnTo>
                <a:lnTo>
                  <a:pt x="58" y="463"/>
                </a:lnTo>
                <a:lnTo>
                  <a:pt x="58" y="464"/>
                </a:lnTo>
                <a:lnTo>
                  <a:pt x="57" y="466"/>
                </a:lnTo>
                <a:lnTo>
                  <a:pt x="57" y="467"/>
                </a:lnTo>
                <a:lnTo>
                  <a:pt x="55" y="467"/>
                </a:lnTo>
                <a:lnTo>
                  <a:pt x="54" y="467"/>
                </a:lnTo>
                <a:lnTo>
                  <a:pt x="53" y="467"/>
                </a:lnTo>
                <a:lnTo>
                  <a:pt x="53" y="469"/>
                </a:lnTo>
                <a:lnTo>
                  <a:pt x="51" y="469"/>
                </a:lnTo>
                <a:lnTo>
                  <a:pt x="51" y="470"/>
                </a:lnTo>
                <a:lnTo>
                  <a:pt x="50" y="471"/>
                </a:lnTo>
                <a:lnTo>
                  <a:pt x="50" y="473"/>
                </a:lnTo>
                <a:lnTo>
                  <a:pt x="50" y="474"/>
                </a:lnTo>
                <a:lnTo>
                  <a:pt x="50" y="476"/>
                </a:lnTo>
                <a:lnTo>
                  <a:pt x="50" y="477"/>
                </a:lnTo>
                <a:lnTo>
                  <a:pt x="48" y="477"/>
                </a:lnTo>
                <a:lnTo>
                  <a:pt x="48" y="479"/>
                </a:lnTo>
                <a:lnTo>
                  <a:pt x="48" y="480"/>
                </a:lnTo>
                <a:lnTo>
                  <a:pt x="47" y="480"/>
                </a:lnTo>
                <a:lnTo>
                  <a:pt x="47" y="481"/>
                </a:lnTo>
                <a:lnTo>
                  <a:pt x="45" y="481"/>
                </a:lnTo>
                <a:lnTo>
                  <a:pt x="45" y="483"/>
                </a:lnTo>
                <a:lnTo>
                  <a:pt x="47" y="483"/>
                </a:lnTo>
                <a:lnTo>
                  <a:pt x="47" y="484"/>
                </a:lnTo>
                <a:lnTo>
                  <a:pt x="48" y="484"/>
                </a:lnTo>
                <a:lnTo>
                  <a:pt x="48" y="486"/>
                </a:lnTo>
                <a:lnTo>
                  <a:pt x="48" y="487"/>
                </a:lnTo>
                <a:lnTo>
                  <a:pt x="50" y="487"/>
                </a:lnTo>
                <a:lnTo>
                  <a:pt x="50" y="489"/>
                </a:lnTo>
                <a:lnTo>
                  <a:pt x="51" y="489"/>
                </a:lnTo>
                <a:lnTo>
                  <a:pt x="51" y="490"/>
                </a:lnTo>
                <a:lnTo>
                  <a:pt x="50" y="491"/>
                </a:lnTo>
                <a:lnTo>
                  <a:pt x="50" y="493"/>
                </a:lnTo>
                <a:lnTo>
                  <a:pt x="51" y="493"/>
                </a:lnTo>
                <a:lnTo>
                  <a:pt x="53" y="493"/>
                </a:lnTo>
                <a:lnTo>
                  <a:pt x="54" y="493"/>
                </a:lnTo>
                <a:lnTo>
                  <a:pt x="55" y="493"/>
                </a:lnTo>
                <a:lnTo>
                  <a:pt x="57" y="493"/>
                </a:lnTo>
                <a:lnTo>
                  <a:pt x="58" y="494"/>
                </a:lnTo>
                <a:lnTo>
                  <a:pt x="60" y="494"/>
                </a:lnTo>
                <a:lnTo>
                  <a:pt x="61" y="496"/>
                </a:lnTo>
                <a:lnTo>
                  <a:pt x="63" y="496"/>
                </a:lnTo>
                <a:lnTo>
                  <a:pt x="64" y="496"/>
                </a:lnTo>
                <a:lnTo>
                  <a:pt x="65" y="496"/>
                </a:lnTo>
                <a:lnTo>
                  <a:pt x="65" y="494"/>
                </a:lnTo>
                <a:lnTo>
                  <a:pt x="67" y="493"/>
                </a:lnTo>
                <a:lnTo>
                  <a:pt x="68" y="494"/>
                </a:lnTo>
                <a:lnTo>
                  <a:pt x="70" y="494"/>
                </a:lnTo>
                <a:lnTo>
                  <a:pt x="70" y="493"/>
                </a:lnTo>
                <a:lnTo>
                  <a:pt x="71" y="493"/>
                </a:lnTo>
                <a:lnTo>
                  <a:pt x="73" y="493"/>
                </a:lnTo>
                <a:lnTo>
                  <a:pt x="74" y="493"/>
                </a:lnTo>
                <a:lnTo>
                  <a:pt x="75" y="493"/>
                </a:lnTo>
                <a:lnTo>
                  <a:pt x="75" y="491"/>
                </a:lnTo>
                <a:lnTo>
                  <a:pt x="77" y="491"/>
                </a:lnTo>
                <a:lnTo>
                  <a:pt x="78" y="491"/>
                </a:lnTo>
                <a:lnTo>
                  <a:pt x="78" y="490"/>
                </a:lnTo>
                <a:lnTo>
                  <a:pt x="80" y="490"/>
                </a:lnTo>
                <a:lnTo>
                  <a:pt x="80" y="491"/>
                </a:lnTo>
                <a:lnTo>
                  <a:pt x="81" y="491"/>
                </a:lnTo>
                <a:lnTo>
                  <a:pt x="83" y="491"/>
                </a:lnTo>
                <a:lnTo>
                  <a:pt x="84" y="491"/>
                </a:lnTo>
                <a:lnTo>
                  <a:pt x="84" y="490"/>
                </a:lnTo>
                <a:lnTo>
                  <a:pt x="84" y="489"/>
                </a:lnTo>
                <a:lnTo>
                  <a:pt x="85" y="489"/>
                </a:lnTo>
                <a:lnTo>
                  <a:pt x="87" y="489"/>
                </a:lnTo>
                <a:lnTo>
                  <a:pt x="87" y="490"/>
                </a:lnTo>
                <a:lnTo>
                  <a:pt x="87" y="491"/>
                </a:lnTo>
                <a:lnTo>
                  <a:pt x="87" y="493"/>
                </a:lnTo>
                <a:lnTo>
                  <a:pt x="85" y="493"/>
                </a:lnTo>
                <a:lnTo>
                  <a:pt x="85" y="494"/>
                </a:lnTo>
                <a:lnTo>
                  <a:pt x="85" y="496"/>
                </a:lnTo>
                <a:lnTo>
                  <a:pt x="85" y="497"/>
                </a:lnTo>
                <a:lnTo>
                  <a:pt x="84" y="497"/>
                </a:lnTo>
                <a:lnTo>
                  <a:pt x="85" y="497"/>
                </a:lnTo>
                <a:lnTo>
                  <a:pt x="87" y="499"/>
                </a:lnTo>
                <a:lnTo>
                  <a:pt x="87" y="500"/>
                </a:lnTo>
                <a:lnTo>
                  <a:pt x="88" y="501"/>
                </a:lnTo>
                <a:lnTo>
                  <a:pt x="88" y="503"/>
                </a:lnTo>
                <a:lnTo>
                  <a:pt x="90" y="503"/>
                </a:lnTo>
                <a:lnTo>
                  <a:pt x="90" y="504"/>
                </a:lnTo>
                <a:lnTo>
                  <a:pt x="91" y="506"/>
                </a:lnTo>
                <a:lnTo>
                  <a:pt x="91" y="507"/>
                </a:lnTo>
                <a:lnTo>
                  <a:pt x="90" y="509"/>
                </a:lnTo>
                <a:lnTo>
                  <a:pt x="91" y="509"/>
                </a:lnTo>
                <a:lnTo>
                  <a:pt x="91" y="510"/>
                </a:lnTo>
                <a:lnTo>
                  <a:pt x="91" y="511"/>
                </a:lnTo>
                <a:lnTo>
                  <a:pt x="91" y="513"/>
                </a:lnTo>
                <a:lnTo>
                  <a:pt x="91" y="514"/>
                </a:lnTo>
                <a:lnTo>
                  <a:pt x="91" y="516"/>
                </a:lnTo>
              </a:path>
            </a:pathLst>
          </a:custGeom>
          <a:solidFill>
            <a:schemeClr val="bg1"/>
          </a:solidFill>
          <a:ln w="3175" cmpd="sng">
            <a:solidFill>
              <a:srgbClr val="808080"/>
            </a:solidFill>
            <a:prstDash val="solid"/>
            <a:round/>
            <a:headEnd/>
            <a:tailEnd/>
          </a:ln>
        </p:spPr>
        <p:txBody>
          <a:bodyPr/>
          <a:lstStyle/>
          <a:p>
            <a:endParaRPr lang="en-US"/>
          </a:p>
        </p:txBody>
      </p:sp>
      <p:sp>
        <p:nvSpPr>
          <p:cNvPr id="14767" name="Freeform 1031"/>
          <p:cNvSpPr>
            <a:spLocks/>
          </p:cNvSpPr>
          <p:nvPr/>
        </p:nvSpPr>
        <p:spPr bwMode="auto">
          <a:xfrm>
            <a:off x="3665538" y="3746500"/>
            <a:ext cx="355600" cy="146050"/>
          </a:xfrm>
          <a:custGeom>
            <a:avLst/>
            <a:gdLst>
              <a:gd name="T0" fmla="*/ 6 w 302"/>
              <a:gd name="T1" fmla="*/ 159 h 170"/>
              <a:gd name="T2" fmla="*/ 10 w 302"/>
              <a:gd name="T3" fmla="*/ 164 h 170"/>
              <a:gd name="T4" fmla="*/ 19 w 302"/>
              <a:gd name="T5" fmla="*/ 166 h 170"/>
              <a:gd name="T6" fmla="*/ 27 w 302"/>
              <a:gd name="T7" fmla="*/ 167 h 170"/>
              <a:gd name="T8" fmla="*/ 34 w 302"/>
              <a:gd name="T9" fmla="*/ 163 h 170"/>
              <a:gd name="T10" fmla="*/ 44 w 302"/>
              <a:gd name="T11" fmla="*/ 164 h 170"/>
              <a:gd name="T12" fmla="*/ 50 w 302"/>
              <a:gd name="T13" fmla="*/ 159 h 170"/>
              <a:gd name="T14" fmla="*/ 54 w 302"/>
              <a:gd name="T15" fmla="*/ 153 h 170"/>
              <a:gd name="T16" fmla="*/ 60 w 302"/>
              <a:gd name="T17" fmla="*/ 149 h 170"/>
              <a:gd name="T18" fmla="*/ 67 w 302"/>
              <a:gd name="T19" fmla="*/ 150 h 170"/>
              <a:gd name="T20" fmla="*/ 70 w 302"/>
              <a:gd name="T21" fmla="*/ 144 h 170"/>
              <a:gd name="T22" fmla="*/ 71 w 302"/>
              <a:gd name="T23" fmla="*/ 136 h 170"/>
              <a:gd name="T24" fmla="*/ 79 w 302"/>
              <a:gd name="T25" fmla="*/ 131 h 170"/>
              <a:gd name="T26" fmla="*/ 74 w 302"/>
              <a:gd name="T27" fmla="*/ 123 h 170"/>
              <a:gd name="T28" fmla="*/ 84 w 302"/>
              <a:gd name="T29" fmla="*/ 120 h 170"/>
              <a:gd name="T30" fmla="*/ 89 w 302"/>
              <a:gd name="T31" fmla="*/ 114 h 170"/>
              <a:gd name="T32" fmla="*/ 91 w 302"/>
              <a:gd name="T33" fmla="*/ 108 h 170"/>
              <a:gd name="T34" fmla="*/ 101 w 302"/>
              <a:gd name="T35" fmla="*/ 111 h 170"/>
              <a:gd name="T36" fmla="*/ 103 w 302"/>
              <a:gd name="T37" fmla="*/ 113 h 170"/>
              <a:gd name="T38" fmla="*/ 107 w 302"/>
              <a:gd name="T39" fmla="*/ 113 h 170"/>
              <a:gd name="T40" fmla="*/ 114 w 302"/>
              <a:gd name="T41" fmla="*/ 107 h 170"/>
              <a:gd name="T42" fmla="*/ 123 w 302"/>
              <a:gd name="T43" fmla="*/ 106 h 170"/>
              <a:gd name="T44" fmla="*/ 130 w 302"/>
              <a:gd name="T45" fmla="*/ 103 h 170"/>
              <a:gd name="T46" fmla="*/ 136 w 302"/>
              <a:gd name="T47" fmla="*/ 97 h 170"/>
              <a:gd name="T48" fmla="*/ 143 w 302"/>
              <a:gd name="T49" fmla="*/ 97 h 170"/>
              <a:gd name="T50" fmla="*/ 149 w 302"/>
              <a:gd name="T51" fmla="*/ 94 h 170"/>
              <a:gd name="T52" fmla="*/ 154 w 302"/>
              <a:gd name="T53" fmla="*/ 97 h 170"/>
              <a:gd name="T54" fmla="*/ 160 w 302"/>
              <a:gd name="T55" fmla="*/ 98 h 170"/>
              <a:gd name="T56" fmla="*/ 170 w 302"/>
              <a:gd name="T57" fmla="*/ 96 h 170"/>
              <a:gd name="T58" fmla="*/ 169 w 302"/>
              <a:gd name="T59" fmla="*/ 88 h 170"/>
              <a:gd name="T60" fmla="*/ 173 w 302"/>
              <a:gd name="T61" fmla="*/ 83 h 170"/>
              <a:gd name="T62" fmla="*/ 179 w 302"/>
              <a:gd name="T63" fmla="*/ 76 h 170"/>
              <a:gd name="T64" fmla="*/ 182 w 302"/>
              <a:gd name="T65" fmla="*/ 67 h 170"/>
              <a:gd name="T66" fmla="*/ 186 w 302"/>
              <a:gd name="T67" fmla="*/ 61 h 170"/>
              <a:gd name="T68" fmla="*/ 192 w 302"/>
              <a:gd name="T69" fmla="*/ 54 h 170"/>
              <a:gd name="T70" fmla="*/ 199 w 302"/>
              <a:gd name="T71" fmla="*/ 50 h 170"/>
              <a:gd name="T72" fmla="*/ 203 w 302"/>
              <a:gd name="T73" fmla="*/ 43 h 170"/>
              <a:gd name="T74" fmla="*/ 209 w 302"/>
              <a:gd name="T75" fmla="*/ 37 h 170"/>
              <a:gd name="T76" fmla="*/ 203 w 302"/>
              <a:gd name="T77" fmla="*/ 30 h 170"/>
              <a:gd name="T78" fmla="*/ 200 w 302"/>
              <a:gd name="T79" fmla="*/ 20 h 170"/>
              <a:gd name="T80" fmla="*/ 196 w 302"/>
              <a:gd name="T81" fmla="*/ 13 h 170"/>
              <a:gd name="T82" fmla="*/ 202 w 302"/>
              <a:gd name="T83" fmla="*/ 6 h 170"/>
              <a:gd name="T84" fmla="*/ 207 w 302"/>
              <a:gd name="T85" fmla="*/ 0 h 170"/>
              <a:gd name="T86" fmla="*/ 214 w 302"/>
              <a:gd name="T87" fmla="*/ 1 h 170"/>
              <a:gd name="T88" fmla="*/ 220 w 302"/>
              <a:gd name="T89" fmla="*/ 8 h 170"/>
              <a:gd name="T90" fmla="*/ 223 w 302"/>
              <a:gd name="T91" fmla="*/ 16 h 170"/>
              <a:gd name="T92" fmla="*/ 232 w 302"/>
              <a:gd name="T93" fmla="*/ 20 h 170"/>
              <a:gd name="T94" fmla="*/ 239 w 302"/>
              <a:gd name="T95" fmla="*/ 23 h 170"/>
              <a:gd name="T96" fmla="*/ 247 w 302"/>
              <a:gd name="T97" fmla="*/ 24 h 170"/>
              <a:gd name="T98" fmla="*/ 257 w 302"/>
              <a:gd name="T99" fmla="*/ 26 h 170"/>
              <a:gd name="T100" fmla="*/ 267 w 302"/>
              <a:gd name="T101" fmla="*/ 23 h 170"/>
              <a:gd name="T102" fmla="*/ 273 w 302"/>
              <a:gd name="T103" fmla="*/ 18 h 170"/>
              <a:gd name="T104" fmla="*/ 276 w 302"/>
              <a:gd name="T105" fmla="*/ 8 h 170"/>
              <a:gd name="T106" fmla="*/ 283 w 302"/>
              <a:gd name="T107" fmla="*/ 7 h 170"/>
              <a:gd name="T108" fmla="*/ 290 w 302"/>
              <a:gd name="T109" fmla="*/ 11 h 170"/>
              <a:gd name="T110" fmla="*/ 297 w 302"/>
              <a:gd name="T111" fmla="*/ 16 h 170"/>
              <a:gd name="T112" fmla="*/ 300 w 302"/>
              <a:gd name="T113" fmla="*/ 24 h 1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2"/>
              <a:gd name="T172" fmla="*/ 0 h 170"/>
              <a:gd name="T173" fmla="*/ 302 w 302"/>
              <a:gd name="T174" fmla="*/ 170 h 1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2" h="170">
                <a:moveTo>
                  <a:pt x="0" y="153"/>
                </a:moveTo>
                <a:lnTo>
                  <a:pt x="1" y="154"/>
                </a:lnTo>
                <a:lnTo>
                  <a:pt x="3" y="154"/>
                </a:lnTo>
                <a:lnTo>
                  <a:pt x="3" y="156"/>
                </a:lnTo>
                <a:lnTo>
                  <a:pt x="4" y="156"/>
                </a:lnTo>
                <a:lnTo>
                  <a:pt x="6" y="157"/>
                </a:lnTo>
                <a:lnTo>
                  <a:pt x="6" y="159"/>
                </a:lnTo>
                <a:lnTo>
                  <a:pt x="7" y="159"/>
                </a:lnTo>
                <a:lnTo>
                  <a:pt x="7" y="160"/>
                </a:lnTo>
                <a:lnTo>
                  <a:pt x="9" y="160"/>
                </a:lnTo>
                <a:lnTo>
                  <a:pt x="9" y="161"/>
                </a:lnTo>
                <a:lnTo>
                  <a:pt x="9" y="163"/>
                </a:lnTo>
                <a:lnTo>
                  <a:pt x="10" y="163"/>
                </a:lnTo>
                <a:lnTo>
                  <a:pt x="10" y="164"/>
                </a:lnTo>
                <a:lnTo>
                  <a:pt x="11" y="164"/>
                </a:lnTo>
                <a:lnTo>
                  <a:pt x="13" y="164"/>
                </a:lnTo>
                <a:lnTo>
                  <a:pt x="14" y="164"/>
                </a:lnTo>
                <a:lnTo>
                  <a:pt x="16" y="164"/>
                </a:lnTo>
                <a:lnTo>
                  <a:pt x="17" y="164"/>
                </a:lnTo>
                <a:lnTo>
                  <a:pt x="19" y="164"/>
                </a:lnTo>
                <a:lnTo>
                  <a:pt x="19" y="166"/>
                </a:lnTo>
                <a:lnTo>
                  <a:pt x="20" y="167"/>
                </a:lnTo>
                <a:lnTo>
                  <a:pt x="21" y="167"/>
                </a:lnTo>
                <a:lnTo>
                  <a:pt x="21" y="169"/>
                </a:lnTo>
                <a:lnTo>
                  <a:pt x="23" y="170"/>
                </a:lnTo>
                <a:lnTo>
                  <a:pt x="24" y="169"/>
                </a:lnTo>
                <a:lnTo>
                  <a:pt x="26" y="169"/>
                </a:lnTo>
                <a:lnTo>
                  <a:pt x="27" y="167"/>
                </a:lnTo>
                <a:lnTo>
                  <a:pt x="29" y="166"/>
                </a:lnTo>
                <a:lnTo>
                  <a:pt x="30" y="166"/>
                </a:lnTo>
                <a:lnTo>
                  <a:pt x="30" y="164"/>
                </a:lnTo>
                <a:lnTo>
                  <a:pt x="31" y="164"/>
                </a:lnTo>
                <a:lnTo>
                  <a:pt x="31" y="163"/>
                </a:lnTo>
                <a:lnTo>
                  <a:pt x="33" y="163"/>
                </a:lnTo>
                <a:lnTo>
                  <a:pt x="34" y="163"/>
                </a:lnTo>
                <a:lnTo>
                  <a:pt x="36" y="161"/>
                </a:lnTo>
                <a:lnTo>
                  <a:pt x="37" y="163"/>
                </a:lnTo>
                <a:lnTo>
                  <a:pt x="39" y="163"/>
                </a:lnTo>
                <a:lnTo>
                  <a:pt x="40" y="163"/>
                </a:lnTo>
                <a:lnTo>
                  <a:pt x="41" y="163"/>
                </a:lnTo>
                <a:lnTo>
                  <a:pt x="43" y="164"/>
                </a:lnTo>
                <a:lnTo>
                  <a:pt x="44" y="164"/>
                </a:lnTo>
                <a:lnTo>
                  <a:pt x="46" y="164"/>
                </a:lnTo>
                <a:lnTo>
                  <a:pt x="47" y="164"/>
                </a:lnTo>
                <a:lnTo>
                  <a:pt x="47" y="163"/>
                </a:lnTo>
                <a:lnTo>
                  <a:pt x="47" y="161"/>
                </a:lnTo>
                <a:lnTo>
                  <a:pt x="47" y="160"/>
                </a:lnTo>
                <a:lnTo>
                  <a:pt x="49" y="160"/>
                </a:lnTo>
                <a:lnTo>
                  <a:pt x="50" y="159"/>
                </a:lnTo>
                <a:lnTo>
                  <a:pt x="50" y="157"/>
                </a:lnTo>
                <a:lnTo>
                  <a:pt x="51" y="157"/>
                </a:lnTo>
                <a:lnTo>
                  <a:pt x="51" y="156"/>
                </a:lnTo>
                <a:lnTo>
                  <a:pt x="53" y="156"/>
                </a:lnTo>
                <a:lnTo>
                  <a:pt x="53" y="154"/>
                </a:lnTo>
                <a:lnTo>
                  <a:pt x="53" y="153"/>
                </a:lnTo>
                <a:lnTo>
                  <a:pt x="54" y="153"/>
                </a:lnTo>
                <a:lnTo>
                  <a:pt x="54" y="151"/>
                </a:lnTo>
                <a:lnTo>
                  <a:pt x="56" y="151"/>
                </a:lnTo>
                <a:lnTo>
                  <a:pt x="56" y="150"/>
                </a:lnTo>
                <a:lnTo>
                  <a:pt x="56" y="149"/>
                </a:lnTo>
                <a:lnTo>
                  <a:pt x="57" y="149"/>
                </a:lnTo>
                <a:lnTo>
                  <a:pt x="59" y="149"/>
                </a:lnTo>
                <a:lnTo>
                  <a:pt x="60" y="149"/>
                </a:lnTo>
                <a:lnTo>
                  <a:pt x="60" y="150"/>
                </a:lnTo>
                <a:lnTo>
                  <a:pt x="61" y="150"/>
                </a:lnTo>
                <a:lnTo>
                  <a:pt x="63" y="151"/>
                </a:lnTo>
                <a:lnTo>
                  <a:pt x="64" y="153"/>
                </a:lnTo>
                <a:lnTo>
                  <a:pt x="66" y="153"/>
                </a:lnTo>
                <a:lnTo>
                  <a:pt x="66" y="151"/>
                </a:lnTo>
                <a:lnTo>
                  <a:pt x="67" y="150"/>
                </a:lnTo>
                <a:lnTo>
                  <a:pt x="69" y="149"/>
                </a:lnTo>
                <a:lnTo>
                  <a:pt x="69" y="147"/>
                </a:lnTo>
                <a:lnTo>
                  <a:pt x="69" y="146"/>
                </a:lnTo>
                <a:lnTo>
                  <a:pt x="70" y="146"/>
                </a:lnTo>
                <a:lnTo>
                  <a:pt x="70" y="144"/>
                </a:lnTo>
                <a:lnTo>
                  <a:pt x="69" y="144"/>
                </a:lnTo>
                <a:lnTo>
                  <a:pt x="70" y="144"/>
                </a:lnTo>
                <a:lnTo>
                  <a:pt x="70" y="143"/>
                </a:lnTo>
                <a:lnTo>
                  <a:pt x="70" y="141"/>
                </a:lnTo>
                <a:lnTo>
                  <a:pt x="71" y="141"/>
                </a:lnTo>
                <a:lnTo>
                  <a:pt x="71" y="140"/>
                </a:lnTo>
                <a:lnTo>
                  <a:pt x="71" y="138"/>
                </a:lnTo>
                <a:lnTo>
                  <a:pt x="71" y="137"/>
                </a:lnTo>
                <a:lnTo>
                  <a:pt x="71" y="136"/>
                </a:lnTo>
                <a:lnTo>
                  <a:pt x="73" y="134"/>
                </a:lnTo>
                <a:lnTo>
                  <a:pt x="74" y="134"/>
                </a:lnTo>
                <a:lnTo>
                  <a:pt x="74" y="133"/>
                </a:lnTo>
                <a:lnTo>
                  <a:pt x="76" y="133"/>
                </a:lnTo>
                <a:lnTo>
                  <a:pt x="76" y="131"/>
                </a:lnTo>
                <a:lnTo>
                  <a:pt x="77" y="131"/>
                </a:lnTo>
                <a:lnTo>
                  <a:pt x="79" y="131"/>
                </a:lnTo>
                <a:lnTo>
                  <a:pt x="79" y="130"/>
                </a:lnTo>
                <a:lnTo>
                  <a:pt x="79" y="128"/>
                </a:lnTo>
                <a:lnTo>
                  <a:pt x="79" y="127"/>
                </a:lnTo>
                <a:lnTo>
                  <a:pt x="77" y="126"/>
                </a:lnTo>
                <a:lnTo>
                  <a:pt x="76" y="126"/>
                </a:lnTo>
                <a:lnTo>
                  <a:pt x="74" y="124"/>
                </a:lnTo>
                <a:lnTo>
                  <a:pt x="74" y="123"/>
                </a:lnTo>
                <a:lnTo>
                  <a:pt x="76" y="121"/>
                </a:lnTo>
                <a:lnTo>
                  <a:pt x="77" y="121"/>
                </a:lnTo>
                <a:lnTo>
                  <a:pt x="79" y="121"/>
                </a:lnTo>
                <a:lnTo>
                  <a:pt x="80" y="121"/>
                </a:lnTo>
                <a:lnTo>
                  <a:pt x="81" y="121"/>
                </a:lnTo>
                <a:lnTo>
                  <a:pt x="83" y="121"/>
                </a:lnTo>
                <a:lnTo>
                  <a:pt x="84" y="120"/>
                </a:lnTo>
                <a:lnTo>
                  <a:pt x="86" y="120"/>
                </a:lnTo>
                <a:lnTo>
                  <a:pt x="86" y="118"/>
                </a:lnTo>
                <a:lnTo>
                  <a:pt x="86" y="117"/>
                </a:lnTo>
                <a:lnTo>
                  <a:pt x="87" y="117"/>
                </a:lnTo>
                <a:lnTo>
                  <a:pt x="89" y="117"/>
                </a:lnTo>
                <a:lnTo>
                  <a:pt x="89" y="116"/>
                </a:lnTo>
                <a:lnTo>
                  <a:pt x="89" y="114"/>
                </a:lnTo>
                <a:lnTo>
                  <a:pt x="87" y="114"/>
                </a:lnTo>
                <a:lnTo>
                  <a:pt x="87" y="113"/>
                </a:lnTo>
                <a:lnTo>
                  <a:pt x="89" y="111"/>
                </a:lnTo>
                <a:lnTo>
                  <a:pt x="89" y="110"/>
                </a:lnTo>
                <a:lnTo>
                  <a:pt x="90" y="110"/>
                </a:lnTo>
                <a:lnTo>
                  <a:pt x="90" y="108"/>
                </a:lnTo>
                <a:lnTo>
                  <a:pt x="91" y="108"/>
                </a:lnTo>
                <a:lnTo>
                  <a:pt x="93" y="110"/>
                </a:lnTo>
                <a:lnTo>
                  <a:pt x="94" y="111"/>
                </a:lnTo>
                <a:lnTo>
                  <a:pt x="96" y="111"/>
                </a:lnTo>
                <a:lnTo>
                  <a:pt x="97" y="111"/>
                </a:lnTo>
                <a:lnTo>
                  <a:pt x="99" y="111"/>
                </a:lnTo>
                <a:lnTo>
                  <a:pt x="100" y="111"/>
                </a:lnTo>
                <a:lnTo>
                  <a:pt x="101" y="111"/>
                </a:lnTo>
                <a:lnTo>
                  <a:pt x="101" y="110"/>
                </a:lnTo>
                <a:lnTo>
                  <a:pt x="103" y="110"/>
                </a:lnTo>
                <a:lnTo>
                  <a:pt x="104" y="110"/>
                </a:lnTo>
                <a:lnTo>
                  <a:pt x="106" y="110"/>
                </a:lnTo>
                <a:lnTo>
                  <a:pt x="104" y="111"/>
                </a:lnTo>
                <a:lnTo>
                  <a:pt x="104" y="113"/>
                </a:lnTo>
                <a:lnTo>
                  <a:pt x="103" y="113"/>
                </a:lnTo>
                <a:lnTo>
                  <a:pt x="103" y="114"/>
                </a:lnTo>
                <a:lnTo>
                  <a:pt x="104" y="116"/>
                </a:lnTo>
                <a:lnTo>
                  <a:pt x="106" y="116"/>
                </a:lnTo>
                <a:lnTo>
                  <a:pt x="107" y="116"/>
                </a:lnTo>
                <a:lnTo>
                  <a:pt x="107" y="114"/>
                </a:lnTo>
                <a:lnTo>
                  <a:pt x="106" y="114"/>
                </a:lnTo>
                <a:lnTo>
                  <a:pt x="107" y="113"/>
                </a:lnTo>
                <a:lnTo>
                  <a:pt x="109" y="113"/>
                </a:lnTo>
                <a:lnTo>
                  <a:pt x="109" y="111"/>
                </a:lnTo>
                <a:lnTo>
                  <a:pt x="110" y="110"/>
                </a:lnTo>
                <a:lnTo>
                  <a:pt x="110" y="108"/>
                </a:lnTo>
                <a:lnTo>
                  <a:pt x="111" y="108"/>
                </a:lnTo>
                <a:lnTo>
                  <a:pt x="113" y="107"/>
                </a:lnTo>
                <a:lnTo>
                  <a:pt x="114" y="107"/>
                </a:lnTo>
                <a:lnTo>
                  <a:pt x="116" y="107"/>
                </a:lnTo>
                <a:lnTo>
                  <a:pt x="117" y="107"/>
                </a:lnTo>
                <a:lnTo>
                  <a:pt x="119" y="107"/>
                </a:lnTo>
                <a:lnTo>
                  <a:pt x="120" y="106"/>
                </a:lnTo>
                <a:lnTo>
                  <a:pt x="120" y="107"/>
                </a:lnTo>
                <a:lnTo>
                  <a:pt x="121" y="106"/>
                </a:lnTo>
                <a:lnTo>
                  <a:pt x="123" y="106"/>
                </a:lnTo>
                <a:lnTo>
                  <a:pt x="124" y="106"/>
                </a:lnTo>
                <a:lnTo>
                  <a:pt x="124" y="104"/>
                </a:lnTo>
                <a:lnTo>
                  <a:pt x="126" y="104"/>
                </a:lnTo>
                <a:lnTo>
                  <a:pt x="127" y="104"/>
                </a:lnTo>
                <a:lnTo>
                  <a:pt x="127" y="103"/>
                </a:lnTo>
                <a:lnTo>
                  <a:pt x="129" y="103"/>
                </a:lnTo>
                <a:lnTo>
                  <a:pt x="130" y="103"/>
                </a:lnTo>
                <a:lnTo>
                  <a:pt x="130" y="101"/>
                </a:lnTo>
                <a:lnTo>
                  <a:pt x="130" y="100"/>
                </a:lnTo>
                <a:lnTo>
                  <a:pt x="131" y="98"/>
                </a:lnTo>
                <a:lnTo>
                  <a:pt x="133" y="98"/>
                </a:lnTo>
                <a:lnTo>
                  <a:pt x="134" y="98"/>
                </a:lnTo>
                <a:lnTo>
                  <a:pt x="134" y="97"/>
                </a:lnTo>
                <a:lnTo>
                  <a:pt x="136" y="97"/>
                </a:lnTo>
                <a:lnTo>
                  <a:pt x="136" y="96"/>
                </a:lnTo>
                <a:lnTo>
                  <a:pt x="137" y="96"/>
                </a:lnTo>
                <a:lnTo>
                  <a:pt x="139" y="96"/>
                </a:lnTo>
                <a:lnTo>
                  <a:pt x="140" y="96"/>
                </a:lnTo>
                <a:lnTo>
                  <a:pt x="141" y="96"/>
                </a:lnTo>
                <a:lnTo>
                  <a:pt x="141" y="97"/>
                </a:lnTo>
                <a:lnTo>
                  <a:pt x="143" y="97"/>
                </a:lnTo>
                <a:lnTo>
                  <a:pt x="143" y="96"/>
                </a:lnTo>
                <a:lnTo>
                  <a:pt x="144" y="96"/>
                </a:lnTo>
                <a:lnTo>
                  <a:pt x="146" y="94"/>
                </a:lnTo>
                <a:lnTo>
                  <a:pt x="146" y="93"/>
                </a:lnTo>
                <a:lnTo>
                  <a:pt x="147" y="93"/>
                </a:lnTo>
                <a:lnTo>
                  <a:pt x="147" y="94"/>
                </a:lnTo>
                <a:lnTo>
                  <a:pt x="149" y="94"/>
                </a:lnTo>
                <a:lnTo>
                  <a:pt x="149" y="96"/>
                </a:lnTo>
                <a:lnTo>
                  <a:pt x="150" y="96"/>
                </a:lnTo>
                <a:lnTo>
                  <a:pt x="150" y="97"/>
                </a:lnTo>
                <a:lnTo>
                  <a:pt x="152" y="97"/>
                </a:lnTo>
                <a:lnTo>
                  <a:pt x="153" y="97"/>
                </a:lnTo>
                <a:lnTo>
                  <a:pt x="153" y="96"/>
                </a:lnTo>
                <a:lnTo>
                  <a:pt x="154" y="97"/>
                </a:lnTo>
                <a:lnTo>
                  <a:pt x="156" y="97"/>
                </a:lnTo>
                <a:lnTo>
                  <a:pt x="156" y="98"/>
                </a:lnTo>
                <a:lnTo>
                  <a:pt x="157" y="98"/>
                </a:lnTo>
                <a:lnTo>
                  <a:pt x="157" y="97"/>
                </a:lnTo>
                <a:lnTo>
                  <a:pt x="159" y="97"/>
                </a:lnTo>
                <a:lnTo>
                  <a:pt x="160" y="97"/>
                </a:lnTo>
                <a:lnTo>
                  <a:pt x="160" y="98"/>
                </a:lnTo>
                <a:lnTo>
                  <a:pt x="162" y="98"/>
                </a:lnTo>
                <a:lnTo>
                  <a:pt x="163" y="97"/>
                </a:lnTo>
                <a:lnTo>
                  <a:pt x="164" y="97"/>
                </a:lnTo>
                <a:lnTo>
                  <a:pt x="166" y="97"/>
                </a:lnTo>
                <a:lnTo>
                  <a:pt x="167" y="97"/>
                </a:lnTo>
                <a:lnTo>
                  <a:pt x="169" y="96"/>
                </a:lnTo>
                <a:lnTo>
                  <a:pt x="170" y="96"/>
                </a:lnTo>
                <a:lnTo>
                  <a:pt x="170" y="94"/>
                </a:lnTo>
                <a:lnTo>
                  <a:pt x="170" y="93"/>
                </a:lnTo>
                <a:lnTo>
                  <a:pt x="169" y="93"/>
                </a:lnTo>
                <a:lnTo>
                  <a:pt x="169" y="91"/>
                </a:lnTo>
                <a:lnTo>
                  <a:pt x="167" y="90"/>
                </a:lnTo>
                <a:lnTo>
                  <a:pt x="167" y="88"/>
                </a:lnTo>
                <a:lnTo>
                  <a:pt x="169" y="88"/>
                </a:lnTo>
                <a:lnTo>
                  <a:pt x="169" y="87"/>
                </a:lnTo>
                <a:lnTo>
                  <a:pt x="169" y="86"/>
                </a:lnTo>
                <a:lnTo>
                  <a:pt x="170" y="86"/>
                </a:lnTo>
                <a:lnTo>
                  <a:pt x="170" y="84"/>
                </a:lnTo>
                <a:lnTo>
                  <a:pt x="172" y="84"/>
                </a:lnTo>
                <a:lnTo>
                  <a:pt x="172" y="83"/>
                </a:lnTo>
                <a:lnTo>
                  <a:pt x="173" y="83"/>
                </a:lnTo>
                <a:lnTo>
                  <a:pt x="174" y="83"/>
                </a:lnTo>
                <a:lnTo>
                  <a:pt x="174" y="81"/>
                </a:lnTo>
                <a:lnTo>
                  <a:pt x="176" y="80"/>
                </a:lnTo>
                <a:lnTo>
                  <a:pt x="176" y="78"/>
                </a:lnTo>
                <a:lnTo>
                  <a:pt x="177" y="77"/>
                </a:lnTo>
                <a:lnTo>
                  <a:pt x="179" y="77"/>
                </a:lnTo>
                <a:lnTo>
                  <a:pt x="179" y="76"/>
                </a:lnTo>
                <a:lnTo>
                  <a:pt x="179" y="74"/>
                </a:lnTo>
                <a:lnTo>
                  <a:pt x="180" y="74"/>
                </a:lnTo>
                <a:lnTo>
                  <a:pt x="182" y="73"/>
                </a:lnTo>
                <a:lnTo>
                  <a:pt x="182" y="71"/>
                </a:lnTo>
                <a:lnTo>
                  <a:pt x="182" y="70"/>
                </a:lnTo>
                <a:lnTo>
                  <a:pt x="182" y="68"/>
                </a:lnTo>
                <a:lnTo>
                  <a:pt x="182" y="67"/>
                </a:lnTo>
                <a:lnTo>
                  <a:pt x="183" y="67"/>
                </a:lnTo>
                <a:lnTo>
                  <a:pt x="183" y="66"/>
                </a:lnTo>
                <a:lnTo>
                  <a:pt x="184" y="66"/>
                </a:lnTo>
                <a:lnTo>
                  <a:pt x="184" y="64"/>
                </a:lnTo>
                <a:lnTo>
                  <a:pt x="186" y="64"/>
                </a:lnTo>
                <a:lnTo>
                  <a:pt x="186" y="63"/>
                </a:lnTo>
                <a:lnTo>
                  <a:pt x="186" y="61"/>
                </a:lnTo>
                <a:lnTo>
                  <a:pt x="186" y="60"/>
                </a:lnTo>
                <a:lnTo>
                  <a:pt x="187" y="60"/>
                </a:lnTo>
                <a:lnTo>
                  <a:pt x="187" y="58"/>
                </a:lnTo>
                <a:lnTo>
                  <a:pt x="189" y="58"/>
                </a:lnTo>
                <a:lnTo>
                  <a:pt x="189" y="57"/>
                </a:lnTo>
                <a:lnTo>
                  <a:pt x="190" y="56"/>
                </a:lnTo>
                <a:lnTo>
                  <a:pt x="192" y="54"/>
                </a:lnTo>
                <a:lnTo>
                  <a:pt x="192" y="53"/>
                </a:lnTo>
                <a:lnTo>
                  <a:pt x="192" y="51"/>
                </a:lnTo>
                <a:lnTo>
                  <a:pt x="193" y="50"/>
                </a:lnTo>
                <a:lnTo>
                  <a:pt x="194" y="50"/>
                </a:lnTo>
                <a:lnTo>
                  <a:pt x="196" y="50"/>
                </a:lnTo>
                <a:lnTo>
                  <a:pt x="197" y="50"/>
                </a:lnTo>
                <a:lnTo>
                  <a:pt x="199" y="50"/>
                </a:lnTo>
                <a:lnTo>
                  <a:pt x="199" y="48"/>
                </a:lnTo>
                <a:lnTo>
                  <a:pt x="200" y="48"/>
                </a:lnTo>
                <a:lnTo>
                  <a:pt x="200" y="47"/>
                </a:lnTo>
                <a:lnTo>
                  <a:pt x="200" y="46"/>
                </a:lnTo>
                <a:lnTo>
                  <a:pt x="202" y="46"/>
                </a:lnTo>
                <a:lnTo>
                  <a:pt x="202" y="44"/>
                </a:lnTo>
                <a:lnTo>
                  <a:pt x="203" y="43"/>
                </a:lnTo>
                <a:lnTo>
                  <a:pt x="204" y="43"/>
                </a:lnTo>
                <a:lnTo>
                  <a:pt x="204" y="41"/>
                </a:lnTo>
                <a:lnTo>
                  <a:pt x="206" y="41"/>
                </a:lnTo>
                <a:lnTo>
                  <a:pt x="207" y="40"/>
                </a:lnTo>
                <a:lnTo>
                  <a:pt x="207" y="38"/>
                </a:lnTo>
                <a:lnTo>
                  <a:pt x="207" y="37"/>
                </a:lnTo>
                <a:lnTo>
                  <a:pt x="209" y="37"/>
                </a:lnTo>
                <a:lnTo>
                  <a:pt x="209" y="36"/>
                </a:lnTo>
                <a:lnTo>
                  <a:pt x="207" y="34"/>
                </a:lnTo>
                <a:lnTo>
                  <a:pt x="206" y="34"/>
                </a:lnTo>
                <a:lnTo>
                  <a:pt x="204" y="33"/>
                </a:lnTo>
                <a:lnTo>
                  <a:pt x="204" y="31"/>
                </a:lnTo>
                <a:lnTo>
                  <a:pt x="203" y="31"/>
                </a:lnTo>
                <a:lnTo>
                  <a:pt x="203" y="30"/>
                </a:lnTo>
                <a:lnTo>
                  <a:pt x="203" y="28"/>
                </a:lnTo>
                <a:lnTo>
                  <a:pt x="204" y="27"/>
                </a:lnTo>
                <a:lnTo>
                  <a:pt x="204" y="26"/>
                </a:lnTo>
                <a:lnTo>
                  <a:pt x="203" y="24"/>
                </a:lnTo>
                <a:lnTo>
                  <a:pt x="203" y="23"/>
                </a:lnTo>
                <a:lnTo>
                  <a:pt x="202" y="21"/>
                </a:lnTo>
                <a:lnTo>
                  <a:pt x="200" y="20"/>
                </a:lnTo>
                <a:lnTo>
                  <a:pt x="199" y="20"/>
                </a:lnTo>
                <a:lnTo>
                  <a:pt x="199" y="18"/>
                </a:lnTo>
                <a:lnTo>
                  <a:pt x="197" y="18"/>
                </a:lnTo>
                <a:lnTo>
                  <a:pt x="197" y="17"/>
                </a:lnTo>
                <a:lnTo>
                  <a:pt x="197" y="16"/>
                </a:lnTo>
                <a:lnTo>
                  <a:pt x="196" y="14"/>
                </a:lnTo>
                <a:lnTo>
                  <a:pt x="196" y="13"/>
                </a:lnTo>
                <a:lnTo>
                  <a:pt x="196" y="11"/>
                </a:lnTo>
                <a:lnTo>
                  <a:pt x="197" y="11"/>
                </a:lnTo>
                <a:lnTo>
                  <a:pt x="197" y="10"/>
                </a:lnTo>
                <a:lnTo>
                  <a:pt x="199" y="8"/>
                </a:lnTo>
                <a:lnTo>
                  <a:pt x="200" y="8"/>
                </a:lnTo>
                <a:lnTo>
                  <a:pt x="202" y="7"/>
                </a:lnTo>
                <a:lnTo>
                  <a:pt x="202" y="6"/>
                </a:lnTo>
                <a:lnTo>
                  <a:pt x="202" y="4"/>
                </a:lnTo>
                <a:lnTo>
                  <a:pt x="203" y="3"/>
                </a:lnTo>
                <a:lnTo>
                  <a:pt x="203" y="1"/>
                </a:lnTo>
                <a:lnTo>
                  <a:pt x="204" y="1"/>
                </a:lnTo>
                <a:lnTo>
                  <a:pt x="204" y="0"/>
                </a:lnTo>
                <a:lnTo>
                  <a:pt x="206" y="0"/>
                </a:lnTo>
                <a:lnTo>
                  <a:pt x="207" y="0"/>
                </a:lnTo>
                <a:lnTo>
                  <a:pt x="209" y="0"/>
                </a:lnTo>
                <a:lnTo>
                  <a:pt x="210" y="0"/>
                </a:lnTo>
                <a:lnTo>
                  <a:pt x="212" y="1"/>
                </a:lnTo>
                <a:lnTo>
                  <a:pt x="212" y="0"/>
                </a:lnTo>
                <a:lnTo>
                  <a:pt x="213" y="0"/>
                </a:lnTo>
                <a:lnTo>
                  <a:pt x="214" y="0"/>
                </a:lnTo>
                <a:lnTo>
                  <a:pt x="214" y="1"/>
                </a:lnTo>
                <a:lnTo>
                  <a:pt x="216" y="1"/>
                </a:lnTo>
                <a:lnTo>
                  <a:pt x="216" y="3"/>
                </a:lnTo>
                <a:lnTo>
                  <a:pt x="217" y="3"/>
                </a:lnTo>
                <a:lnTo>
                  <a:pt x="217" y="4"/>
                </a:lnTo>
                <a:lnTo>
                  <a:pt x="219" y="6"/>
                </a:lnTo>
                <a:lnTo>
                  <a:pt x="220" y="7"/>
                </a:lnTo>
                <a:lnTo>
                  <a:pt x="220" y="8"/>
                </a:lnTo>
                <a:lnTo>
                  <a:pt x="220" y="10"/>
                </a:lnTo>
                <a:lnTo>
                  <a:pt x="222" y="10"/>
                </a:lnTo>
                <a:lnTo>
                  <a:pt x="222" y="11"/>
                </a:lnTo>
                <a:lnTo>
                  <a:pt x="222" y="13"/>
                </a:lnTo>
                <a:lnTo>
                  <a:pt x="222" y="14"/>
                </a:lnTo>
                <a:lnTo>
                  <a:pt x="223" y="14"/>
                </a:lnTo>
                <a:lnTo>
                  <a:pt x="223" y="16"/>
                </a:lnTo>
                <a:lnTo>
                  <a:pt x="224" y="16"/>
                </a:lnTo>
                <a:lnTo>
                  <a:pt x="226" y="16"/>
                </a:lnTo>
                <a:lnTo>
                  <a:pt x="226" y="17"/>
                </a:lnTo>
                <a:lnTo>
                  <a:pt x="227" y="17"/>
                </a:lnTo>
                <a:lnTo>
                  <a:pt x="229" y="18"/>
                </a:lnTo>
                <a:lnTo>
                  <a:pt x="230" y="20"/>
                </a:lnTo>
                <a:lnTo>
                  <a:pt x="232" y="20"/>
                </a:lnTo>
                <a:lnTo>
                  <a:pt x="232" y="21"/>
                </a:lnTo>
                <a:lnTo>
                  <a:pt x="233" y="21"/>
                </a:lnTo>
                <a:lnTo>
                  <a:pt x="234" y="21"/>
                </a:lnTo>
                <a:lnTo>
                  <a:pt x="236" y="21"/>
                </a:lnTo>
                <a:lnTo>
                  <a:pt x="237" y="21"/>
                </a:lnTo>
                <a:lnTo>
                  <a:pt x="239" y="21"/>
                </a:lnTo>
                <a:lnTo>
                  <a:pt x="239" y="23"/>
                </a:lnTo>
                <a:lnTo>
                  <a:pt x="240" y="23"/>
                </a:lnTo>
                <a:lnTo>
                  <a:pt x="242" y="23"/>
                </a:lnTo>
                <a:lnTo>
                  <a:pt x="243" y="23"/>
                </a:lnTo>
                <a:lnTo>
                  <a:pt x="244" y="23"/>
                </a:lnTo>
                <a:lnTo>
                  <a:pt x="244" y="24"/>
                </a:lnTo>
                <a:lnTo>
                  <a:pt x="246" y="24"/>
                </a:lnTo>
                <a:lnTo>
                  <a:pt x="247" y="24"/>
                </a:lnTo>
                <a:lnTo>
                  <a:pt x="249" y="26"/>
                </a:lnTo>
                <a:lnTo>
                  <a:pt x="250" y="26"/>
                </a:lnTo>
                <a:lnTo>
                  <a:pt x="252" y="26"/>
                </a:lnTo>
                <a:lnTo>
                  <a:pt x="253" y="26"/>
                </a:lnTo>
                <a:lnTo>
                  <a:pt x="254" y="26"/>
                </a:lnTo>
                <a:lnTo>
                  <a:pt x="256" y="26"/>
                </a:lnTo>
                <a:lnTo>
                  <a:pt x="257" y="26"/>
                </a:lnTo>
                <a:lnTo>
                  <a:pt x="259" y="26"/>
                </a:lnTo>
                <a:lnTo>
                  <a:pt x="260" y="26"/>
                </a:lnTo>
                <a:lnTo>
                  <a:pt x="262" y="26"/>
                </a:lnTo>
                <a:lnTo>
                  <a:pt x="263" y="24"/>
                </a:lnTo>
                <a:lnTo>
                  <a:pt x="264" y="23"/>
                </a:lnTo>
                <a:lnTo>
                  <a:pt x="266" y="23"/>
                </a:lnTo>
                <a:lnTo>
                  <a:pt x="267" y="23"/>
                </a:lnTo>
                <a:lnTo>
                  <a:pt x="267" y="21"/>
                </a:lnTo>
                <a:lnTo>
                  <a:pt x="269" y="21"/>
                </a:lnTo>
                <a:lnTo>
                  <a:pt x="270" y="21"/>
                </a:lnTo>
                <a:lnTo>
                  <a:pt x="272" y="21"/>
                </a:lnTo>
                <a:lnTo>
                  <a:pt x="272" y="20"/>
                </a:lnTo>
                <a:lnTo>
                  <a:pt x="272" y="18"/>
                </a:lnTo>
                <a:lnTo>
                  <a:pt x="273" y="18"/>
                </a:lnTo>
                <a:lnTo>
                  <a:pt x="273" y="17"/>
                </a:lnTo>
                <a:lnTo>
                  <a:pt x="273" y="16"/>
                </a:lnTo>
                <a:lnTo>
                  <a:pt x="273" y="14"/>
                </a:lnTo>
                <a:lnTo>
                  <a:pt x="273" y="13"/>
                </a:lnTo>
                <a:lnTo>
                  <a:pt x="273" y="11"/>
                </a:lnTo>
                <a:lnTo>
                  <a:pt x="274" y="10"/>
                </a:lnTo>
                <a:lnTo>
                  <a:pt x="276" y="8"/>
                </a:lnTo>
                <a:lnTo>
                  <a:pt x="277" y="7"/>
                </a:lnTo>
                <a:lnTo>
                  <a:pt x="279" y="7"/>
                </a:lnTo>
                <a:lnTo>
                  <a:pt x="279" y="6"/>
                </a:lnTo>
                <a:lnTo>
                  <a:pt x="280" y="6"/>
                </a:lnTo>
                <a:lnTo>
                  <a:pt x="280" y="7"/>
                </a:lnTo>
                <a:lnTo>
                  <a:pt x="282" y="7"/>
                </a:lnTo>
                <a:lnTo>
                  <a:pt x="283" y="7"/>
                </a:lnTo>
                <a:lnTo>
                  <a:pt x="284" y="7"/>
                </a:lnTo>
                <a:lnTo>
                  <a:pt x="284" y="8"/>
                </a:lnTo>
                <a:lnTo>
                  <a:pt x="286" y="8"/>
                </a:lnTo>
                <a:lnTo>
                  <a:pt x="287" y="8"/>
                </a:lnTo>
                <a:lnTo>
                  <a:pt x="287" y="10"/>
                </a:lnTo>
                <a:lnTo>
                  <a:pt x="289" y="10"/>
                </a:lnTo>
                <a:lnTo>
                  <a:pt x="290" y="11"/>
                </a:lnTo>
                <a:lnTo>
                  <a:pt x="292" y="11"/>
                </a:lnTo>
                <a:lnTo>
                  <a:pt x="290" y="13"/>
                </a:lnTo>
                <a:lnTo>
                  <a:pt x="292" y="14"/>
                </a:lnTo>
                <a:lnTo>
                  <a:pt x="293" y="14"/>
                </a:lnTo>
                <a:lnTo>
                  <a:pt x="295" y="14"/>
                </a:lnTo>
                <a:lnTo>
                  <a:pt x="296" y="16"/>
                </a:lnTo>
                <a:lnTo>
                  <a:pt x="297" y="16"/>
                </a:lnTo>
                <a:lnTo>
                  <a:pt x="299" y="17"/>
                </a:lnTo>
                <a:lnTo>
                  <a:pt x="300" y="17"/>
                </a:lnTo>
                <a:lnTo>
                  <a:pt x="300" y="18"/>
                </a:lnTo>
                <a:lnTo>
                  <a:pt x="300" y="20"/>
                </a:lnTo>
                <a:lnTo>
                  <a:pt x="302" y="21"/>
                </a:lnTo>
                <a:lnTo>
                  <a:pt x="302" y="23"/>
                </a:lnTo>
                <a:lnTo>
                  <a:pt x="300" y="24"/>
                </a:lnTo>
                <a:lnTo>
                  <a:pt x="302" y="24"/>
                </a:lnTo>
                <a:lnTo>
                  <a:pt x="300" y="24"/>
                </a:lnTo>
                <a:lnTo>
                  <a:pt x="300" y="26"/>
                </a:lnTo>
                <a:lnTo>
                  <a:pt x="302" y="26"/>
                </a:lnTo>
              </a:path>
            </a:pathLst>
          </a:custGeom>
          <a:solidFill>
            <a:schemeClr val="bg1"/>
          </a:solidFill>
          <a:ln w="3175" cmpd="sng">
            <a:solidFill>
              <a:srgbClr val="808080"/>
            </a:solidFill>
            <a:prstDash val="solid"/>
            <a:round/>
            <a:headEnd/>
            <a:tailEnd/>
          </a:ln>
        </p:spPr>
        <p:txBody>
          <a:bodyPr/>
          <a:lstStyle/>
          <a:p>
            <a:endParaRPr lang="en-US"/>
          </a:p>
        </p:txBody>
      </p:sp>
      <p:sp>
        <p:nvSpPr>
          <p:cNvPr id="14768" name="Freeform 1032"/>
          <p:cNvSpPr>
            <a:spLocks/>
          </p:cNvSpPr>
          <p:nvPr/>
        </p:nvSpPr>
        <p:spPr bwMode="auto">
          <a:xfrm>
            <a:off x="3335338" y="4641850"/>
            <a:ext cx="755650" cy="431800"/>
          </a:xfrm>
          <a:custGeom>
            <a:avLst/>
            <a:gdLst>
              <a:gd name="T0" fmla="*/ 296 w 641"/>
              <a:gd name="T1" fmla="*/ 437 h 503"/>
              <a:gd name="T2" fmla="*/ 338 w 641"/>
              <a:gd name="T3" fmla="*/ 443 h 503"/>
              <a:gd name="T4" fmla="*/ 343 w 641"/>
              <a:gd name="T5" fmla="*/ 486 h 503"/>
              <a:gd name="T6" fmla="*/ 356 w 641"/>
              <a:gd name="T7" fmla="*/ 483 h 503"/>
              <a:gd name="T8" fmla="*/ 395 w 641"/>
              <a:gd name="T9" fmla="*/ 463 h 503"/>
              <a:gd name="T10" fmla="*/ 441 w 641"/>
              <a:gd name="T11" fmla="*/ 427 h 503"/>
              <a:gd name="T12" fmla="*/ 446 w 641"/>
              <a:gd name="T13" fmla="*/ 396 h 503"/>
              <a:gd name="T14" fmla="*/ 442 w 641"/>
              <a:gd name="T15" fmla="*/ 369 h 503"/>
              <a:gd name="T16" fmla="*/ 479 w 641"/>
              <a:gd name="T17" fmla="*/ 369 h 503"/>
              <a:gd name="T18" fmla="*/ 522 w 641"/>
              <a:gd name="T19" fmla="*/ 364 h 503"/>
              <a:gd name="T20" fmla="*/ 552 w 641"/>
              <a:gd name="T21" fmla="*/ 367 h 503"/>
              <a:gd name="T22" fmla="*/ 575 w 641"/>
              <a:gd name="T23" fmla="*/ 343 h 503"/>
              <a:gd name="T24" fmla="*/ 579 w 641"/>
              <a:gd name="T25" fmla="*/ 307 h 503"/>
              <a:gd name="T26" fmla="*/ 619 w 641"/>
              <a:gd name="T27" fmla="*/ 294 h 503"/>
              <a:gd name="T28" fmla="*/ 615 w 641"/>
              <a:gd name="T29" fmla="*/ 262 h 503"/>
              <a:gd name="T30" fmla="*/ 592 w 641"/>
              <a:gd name="T31" fmla="*/ 233 h 503"/>
              <a:gd name="T32" fmla="*/ 608 w 641"/>
              <a:gd name="T33" fmla="*/ 199 h 503"/>
              <a:gd name="T34" fmla="*/ 614 w 641"/>
              <a:gd name="T35" fmla="*/ 160 h 503"/>
              <a:gd name="T36" fmla="*/ 634 w 641"/>
              <a:gd name="T37" fmla="*/ 116 h 503"/>
              <a:gd name="T38" fmla="*/ 624 w 641"/>
              <a:gd name="T39" fmla="*/ 86 h 503"/>
              <a:gd name="T40" fmla="*/ 634 w 641"/>
              <a:gd name="T41" fmla="*/ 54 h 503"/>
              <a:gd name="T42" fmla="*/ 629 w 641"/>
              <a:gd name="T43" fmla="*/ 13 h 503"/>
              <a:gd name="T44" fmla="*/ 602 w 641"/>
              <a:gd name="T45" fmla="*/ 11 h 503"/>
              <a:gd name="T46" fmla="*/ 571 w 641"/>
              <a:gd name="T47" fmla="*/ 10 h 503"/>
              <a:gd name="T48" fmla="*/ 539 w 641"/>
              <a:gd name="T49" fmla="*/ 8 h 503"/>
              <a:gd name="T50" fmla="*/ 522 w 641"/>
              <a:gd name="T51" fmla="*/ 17 h 503"/>
              <a:gd name="T52" fmla="*/ 492 w 641"/>
              <a:gd name="T53" fmla="*/ 36 h 503"/>
              <a:gd name="T54" fmla="*/ 469 w 641"/>
              <a:gd name="T55" fmla="*/ 40 h 503"/>
              <a:gd name="T56" fmla="*/ 439 w 641"/>
              <a:gd name="T57" fmla="*/ 51 h 503"/>
              <a:gd name="T58" fmla="*/ 425 w 641"/>
              <a:gd name="T59" fmla="*/ 64 h 503"/>
              <a:gd name="T60" fmla="*/ 398 w 641"/>
              <a:gd name="T61" fmla="*/ 61 h 503"/>
              <a:gd name="T62" fmla="*/ 372 w 641"/>
              <a:gd name="T63" fmla="*/ 60 h 503"/>
              <a:gd name="T64" fmla="*/ 363 w 641"/>
              <a:gd name="T65" fmla="*/ 80 h 503"/>
              <a:gd name="T66" fmla="*/ 341 w 641"/>
              <a:gd name="T67" fmla="*/ 81 h 503"/>
              <a:gd name="T68" fmla="*/ 316 w 641"/>
              <a:gd name="T69" fmla="*/ 94 h 503"/>
              <a:gd name="T70" fmla="*/ 315 w 641"/>
              <a:gd name="T71" fmla="*/ 119 h 503"/>
              <a:gd name="T72" fmla="*/ 332 w 641"/>
              <a:gd name="T73" fmla="*/ 140 h 503"/>
              <a:gd name="T74" fmla="*/ 351 w 641"/>
              <a:gd name="T75" fmla="*/ 169 h 503"/>
              <a:gd name="T76" fmla="*/ 366 w 641"/>
              <a:gd name="T77" fmla="*/ 201 h 503"/>
              <a:gd name="T78" fmla="*/ 331 w 641"/>
              <a:gd name="T79" fmla="*/ 232 h 503"/>
              <a:gd name="T80" fmla="*/ 302 w 641"/>
              <a:gd name="T81" fmla="*/ 227 h 503"/>
              <a:gd name="T82" fmla="*/ 276 w 641"/>
              <a:gd name="T83" fmla="*/ 229 h 503"/>
              <a:gd name="T84" fmla="*/ 270 w 641"/>
              <a:gd name="T85" fmla="*/ 203 h 503"/>
              <a:gd name="T86" fmla="*/ 240 w 641"/>
              <a:gd name="T87" fmla="*/ 206 h 503"/>
              <a:gd name="T88" fmla="*/ 203 w 641"/>
              <a:gd name="T89" fmla="*/ 204 h 503"/>
              <a:gd name="T90" fmla="*/ 186 w 641"/>
              <a:gd name="T91" fmla="*/ 181 h 503"/>
              <a:gd name="T92" fmla="*/ 163 w 641"/>
              <a:gd name="T93" fmla="*/ 206 h 503"/>
              <a:gd name="T94" fmla="*/ 135 w 641"/>
              <a:gd name="T95" fmla="*/ 229 h 503"/>
              <a:gd name="T96" fmla="*/ 103 w 641"/>
              <a:gd name="T97" fmla="*/ 237 h 503"/>
              <a:gd name="T98" fmla="*/ 70 w 641"/>
              <a:gd name="T99" fmla="*/ 254 h 503"/>
              <a:gd name="T100" fmla="*/ 39 w 641"/>
              <a:gd name="T101" fmla="*/ 256 h 503"/>
              <a:gd name="T102" fmla="*/ 7 w 641"/>
              <a:gd name="T103" fmla="*/ 284 h 503"/>
              <a:gd name="T104" fmla="*/ 17 w 641"/>
              <a:gd name="T105" fmla="*/ 319 h 503"/>
              <a:gd name="T106" fmla="*/ 26 w 641"/>
              <a:gd name="T107" fmla="*/ 347 h 503"/>
              <a:gd name="T108" fmla="*/ 43 w 641"/>
              <a:gd name="T109" fmla="*/ 343 h 503"/>
              <a:gd name="T110" fmla="*/ 50 w 641"/>
              <a:gd name="T111" fmla="*/ 364 h 503"/>
              <a:gd name="T112" fmla="*/ 79 w 641"/>
              <a:gd name="T113" fmla="*/ 369 h 503"/>
              <a:gd name="T114" fmla="*/ 77 w 641"/>
              <a:gd name="T115" fmla="*/ 396 h 503"/>
              <a:gd name="T116" fmla="*/ 86 w 641"/>
              <a:gd name="T117" fmla="*/ 403 h 503"/>
              <a:gd name="T118" fmla="*/ 107 w 641"/>
              <a:gd name="T119" fmla="*/ 425 h 503"/>
              <a:gd name="T120" fmla="*/ 143 w 641"/>
              <a:gd name="T121" fmla="*/ 435 h 503"/>
              <a:gd name="T122" fmla="*/ 185 w 641"/>
              <a:gd name="T123" fmla="*/ 453 h 503"/>
              <a:gd name="T124" fmla="*/ 218 w 641"/>
              <a:gd name="T125" fmla="*/ 432 h 50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41"/>
              <a:gd name="T190" fmla="*/ 0 h 503"/>
              <a:gd name="T191" fmla="*/ 641 w 641"/>
              <a:gd name="T192" fmla="*/ 503 h 50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41" h="503">
                <a:moveTo>
                  <a:pt x="236" y="432"/>
                </a:moveTo>
                <a:lnTo>
                  <a:pt x="239" y="432"/>
                </a:lnTo>
                <a:lnTo>
                  <a:pt x="240" y="432"/>
                </a:lnTo>
                <a:lnTo>
                  <a:pt x="242" y="432"/>
                </a:lnTo>
                <a:lnTo>
                  <a:pt x="245" y="432"/>
                </a:lnTo>
                <a:lnTo>
                  <a:pt x="248" y="432"/>
                </a:lnTo>
                <a:lnTo>
                  <a:pt x="249" y="432"/>
                </a:lnTo>
                <a:lnTo>
                  <a:pt x="252" y="432"/>
                </a:lnTo>
                <a:lnTo>
                  <a:pt x="253" y="432"/>
                </a:lnTo>
                <a:lnTo>
                  <a:pt x="256" y="433"/>
                </a:lnTo>
                <a:lnTo>
                  <a:pt x="259" y="433"/>
                </a:lnTo>
                <a:lnTo>
                  <a:pt x="260" y="433"/>
                </a:lnTo>
                <a:lnTo>
                  <a:pt x="263" y="433"/>
                </a:lnTo>
                <a:lnTo>
                  <a:pt x="265" y="433"/>
                </a:lnTo>
                <a:lnTo>
                  <a:pt x="266" y="433"/>
                </a:lnTo>
                <a:lnTo>
                  <a:pt x="268" y="433"/>
                </a:lnTo>
                <a:lnTo>
                  <a:pt x="269" y="433"/>
                </a:lnTo>
                <a:lnTo>
                  <a:pt x="270" y="435"/>
                </a:lnTo>
                <a:lnTo>
                  <a:pt x="272" y="435"/>
                </a:lnTo>
                <a:lnTo>
                  <a:pt x="273" y="435"/>
                </a:lnTo>
                <a:lnTo>
                  <a:pt x="275" y="435"/>
                </a:lnTo>
                <a:lnTo>
                  <a:pt x="276" y="435"/>
                </a:lnTo>
                <a:lnTo>
                  <a:pt x="278" y="435"/>
                </a:lnTo>
                <a:lnTo>
                  <a:pt x="279" y="435"/>
                </a:lnTo>
                <a:lnTo>
                  <a:pt x="280" y="435"/>
                </a:lnTo>
                <a:lnTo>
                  <a:pt x="282" y="435"/>
                </a:lnTo>
                <a:lnTo>
                  <a:pt x="283" y="436"/>
                </a:lnTo>
                <a:lnTo>
                  <a:pt x="285" y="436"/>
                </a:lnTo>
                <a:lnTo>
                  <a:pt x="288" y="436"/>
                </a:lnTo>
                <a:lnTo>
                  <a:pt x="289" y="436"/>
                </a:lnTo>
                <a:lnTo>
                  <a:pt x="291" y="437"/>
                </a:lnTo>
                <a:lnTo>
                  <a:pt x="292" y="437"/>
                </a:lnTo>
                <a:lnTo>
                  <a:pt x="293" y="437"/>
                </a:lnTo>
                <a:lnTo>
                  <a:pt x="295" y="437"/>
                </a:lnTo>
                <a:lnTo>
                  <a:pt x="296" y="437"/>
                </a:lnTo>
                <a:lnTo>
                  <a:pt x="298" y="437"/>
                </a:lnTo>
                <a:lnTo>
                  <a:pt x="299" y="437"/>
                </a:lnTo>
                <a:lnTo>
                  <a:pt x="301" y="437"/>
                </a:lnTo>
                <a:lnTo>
                  <a:pt x="302" y="437"/>
                </a:lnTo>
                <a:lnTo>
                  <a:pt x="303" y="437"/>
                </a:lnTo>
                <a:lnTo>
                  <a:pt x="305" y="437"/>
                </a:lnTo>
                <a:lnTo>
                  <a:pt x="305" y="436"/>
                </a:lnTo>
                <a:lnTo>
                  <a:pt x="306" y="436"/>
                </a:lnTo>
                <a:lnTo>
                  <a:pt x="308" y="436"/>
                </a:lnTo>
                <a:lnTo>
                  <a:pt x="309" y="436"/>
                </a:lnTo>
                <a:lnTo>
                  <a:pt x="311" y="436"/>
                </a:lnTo>
                <a:lnTo>
                  <a:pt x="311" y="437"/>
                </a:lnTo>
                <a:lnTo>
                  <a:pt x="312" y="437"/>
                </a:lnTo>
                <a:lnTo>
                  <a:pt x="313" y="437"/>
                </a:lnTo>
                <a:lnTo>
                  <a:pt x="313" y="439"/>
                </a:lnTo>
                <a:lnTo>
                  <a:pt x="315" y="439"/>
                </a:lnTo>
                <a:lnTo>
                  <a:pt x="316" y="439"/>
                </a:lnTo>
                <a:lnTo>
                  <a:pt x="318" y="439"/>
                </a:lnTo>
                <a:lnTo>
                  <a:pt x="318" y="440"/>
                </a:lnTo>
                <a:lnTo>
                  <a:pt x="319" y="440"/>
                </a:lnTo>
                <a:lnTo>
                  <a:pt x="321" y="440"/>
                </a:lnTo>
                <a:lnTo>
                  <a:pt x="321" y="439"/>
                </a:lnTo>
                <a:lnTo>
                  <a:pt x="322" y="439"/>
                </a:lnTo>
                <a:lnTo>
                  <a:pt x="322" y="440"/>
                </a:lnTo>
                <a:lnTo>
                  <a:pt x="323" y="440"/>
                </a:lnTo>
                <a:lnTo>
                  <a:pt x="325" y="440"/>
                </a:lnTo>
                <a:lnTo>
                  <a:pt x="326" y="440"/>
                </a:lnTo>
                <a:lnTo>
                  <a:pt x="329" y="440"/>
                </a:lnTo>
                <a:lnTo>
                  <a:pt x="331" y="440"/>
                </a:lnTo>
                <a:lnTo>
                  <a:pt x="332" y="440"/>
                </a:lnTo>
                <a:lnTo>
                  <a:pt x="333" y="440"/>
                </a:lnTo>
                <a:lnTo>
                  <a:pt x="335" y="440"/>
                </a:lnTo>
                <a:lnTo>
                  <a:pt x="336" y="442"/>
                </a:lnTo>
                <a:lnTo>
                  <a:pt x="338" y="442"/>
                </a:lnTo>
                <a:lnTo>
                  <a:pt x="338" y="443"/>
                </a:lnTo>
                <a:lnTo>
                  <a:pt x="338" y="445"/>
                </a:lnTo>
                <a:lnTo>
                  <a:pt x="336" y="446"/>
                </a:lnTo>
                <a:lnTo>
                  <a:pt x="336" y="447"/>
                </a:lnTo>
                <a:lnTo>
                  <a:pt x="335" y="449"/>
                </a:lnTo>
                <a:lnTo>
                  <a:pt x="335" y="450"/>
                </a:lnTo>
                <a:lnTo>
                  <a:pt x="335" y="452"/>
                </a:lnTo>
                <a:lnTo>
                  <a:pt x="335" y="453"/>
                </a:lnTo>
                <a:lnTo>
                  <a:pt x="335" y="455"/>
                </a:lnTo>
                <a:lnTo>
                  <a:pt x="333" y="456"/>
                </a:lnTo>
                <a:lnTo>
                  <a:pt x="335" y="459"/>
                </a:lnTo>
                <a:lnTo>
                  <a:pt x="335" y="460"/>
                </a:lnTo>
                <a:lnTo>
                  <a:pt x="336" y="462"/>
                </a:lnTo>
                <a:lnTo>
                  <a:pt x="336" y="463"/>
                </a:lnTo>
                <a:lnTo>
                  <a:pt x="335" y="463"/>
                </a:lnTo>
                <a:lnTo>
                  <a:pt x="335" y="465"/>
                </a:lnTo>
                <a:lnTo>
                  <a:pt x="336" y="465"/>
                </a:lnTo>
                <a:lnTo>
                  <a:pt x="336" y="466"/>
                </a:lnTo>
                <a:lnTo>
                  <a:pt x="336" y="467"/>
                </a:lnTo>
                <a:lnTo>
                  <a:pt x="338" y="470"/>
                </a:lnTo>
                <a:lnTo>
                  <a:pt x="338" y="472"/>
                </a:lnTo>
                <a:lnTo>
                  <a:pt x="339" y="472"/>
                </a:lnTo>
                <a:lnTo>
                  <a:pt x="339" y="473"/>
                </a:lnTo>
                <a:lnTo>
                  <a:pt x="341" y="473"/>
                </a:lnTo>
                <a:lnTo>
                  <a:pt x="341" y="475"/>
                </a:lnTo>
                <a:lnTo>
                  <a:pt x="342" y="475"/>
                </a:lnTo>
                <a:lnTo>
                  <a:pt x="342" y="476"/>
                </a:lnTo>
                <a:lnTo>
                  <a:pt x="341" y="476"/>
                </a:lnTo>
                <a:lnTo>
                  <a:pt x="341" y="477"/>
                </a:lnTo>
                <a:lnTo>
                  <a:pt x="341" y="479"/>
                </a:lnTo>
                <a:lnTo>
                  <a:pt x="341" y="482"/>
                </a:lnTo>
                <a:lnTo>
                  <a:pt x="341" y="483"/>
                </a:lnTo>
                <a:lnTo>
                  <a:pt x="342" y="483"/>
                </a:lnTo>
                <a:lnTo>
                  <a:pt x="342" y="485"/>
                </a:lnTo>
                <a:lnTo>
                  <a:pt x="343" y="485"/>
                </a:lnTo>
                <a:lnTo>
                  <a:pt x="343" y="486"/>
                </a:lnTo>
                <a:lnTo>
                  <a:pt x="343" y="487"/>
                </a:lnTo>
                <a:lnTo>
                  <a:pt x="345" y="487"/>
                </a:lnTo>
                <a:lnTo>
                  <a:pt x="345" y="489"/>
                </a:lnTo>
                <a:lnTo>
                  <a:pt x="345" y="490"/>
                </a:lnTo>
                <a:lnTo>
                  <a:pt x="345" y="492"/>
                </a:lnTo>
                <a:lnTo>
                  <a:pt x="343" y="492"/>
                </a:lnTo>
                <a:lnTo>
                  <a:pt x="343" y="493"/>
                </a:lnTo>
                <a:lnTo>
                  <a:pt x="342" y="493"/>
                </a:lnTo>
                <a:lnTo>
                  <a:pt x="343" y="495"/>
                </a:lnTo>
                <a:lnTo>
                  <a:pt x="342" y="496"/>
                </a:lnTo>
                <a:lnTo>
                  <a:pt x="342" y="497"/>
                </a:lnTo>
                <a:lnTo>
                  <a:pt x="342" y="499"/>
                </a:lnTo>
                <a:lnTo>
                  <a:pt x="343" y="499"/>
                </a:lnTo>
                <a:lnTo>
                  <a:pt x="343" y="500"/>
                </a:lnTo>
                <a:lnTo>
                  <a:pt x="342" y="502"/>
                </a:lnTo>
                <a:lnTo>
                  <a:pt x="342" y="503"/>
                </a:lnTo>
                <a:lnTo>
                  <a:pt x="343" y="503"/>
                </a:lnTo>
                <a:lnTo>
                  <a:pt x="343" y="502"/>
                </a:lnTo>
                <a:lnTo>
                  <a:pt x="345" y="502"/>
                </a:lnTo>
                <a:lnTo>
                  <a:pt x="346" y="502"/>
                </a:lnTo>
                <a:lnTo>
                  <a:pt x="348" y="500"/>
                </a:lnTo>
                <a:lnTo>
                  <a:pt x="348" y="499"/>
                </a:lnTo>
                <a:lnTo>
                  <a:pt x="348" y="497"/>
                </a:lnTo>
                <a:lnTo>
                  <a:pt x="346" y="496"/>
                </a:lnTo>
                <a:lnTo>
                  <a:pt x="346" y="495"/>
                </a:lnTo>
                <a:lnTo>
                  <a:pt x="346" y="493"/>
                </a:lnTo>
                <a:lnTo>
                  <a:pt x="346" y="492"/>
                </a:lnTo>
                <a:lnTo>
                  <a:pt x="348" y="490"/>
                </a:lnTo>
                <a:lnTo>
                  <a:pt x="349" y="489"/>
                </a:lnTo>
                <a:lnTo>
                  <a:pt x="351" y="487"/>
                </a:lnTo>
                <a:lnTo>
                  <a:pt x="352" y="487"/>
                </a:lnTo>
                <a:lnTo>
                  <a:pt x="352" y="486"/>
                </a:lnTo>
                <a:lnTo>
                  <a:pt x="353" y="486"/>
                </a:lnTo>
                <a:lnTo>
                  <a:pt x="355" y="485"/>
                </a:lnTo>
                <a:lnTo>
                  <a:pt x="356" y="483"/>
                </a:lnTo>
                <a:lnTo>
                  <a:pt x="358" y="482"/>
                </a:lnTo>
                <a:lnTo>
                  <a:pt x="359" y="480"/>
                </a:lnTo>
                <a:lnTo>
                  <a:pt x="361" y="479"/>
                </a:lnTo>
                <a:lnTo>
                  <a:pt x="362" y="479"/>
                </a:lnTo>
                <a:lnTo>
                  <a:pt x="362" y="477"/>
                </a:lnTo>
                <a:lnTo>
                  <a:pt x="363" y="479"/>
                </a:lnTo>
                <a:lnTo>
                  <a:pt x="366" y="479"/>
                </a:lnTo>
                <a:lnTo>
                  <a:pt x="368" y="479"/>
                </a:lnTo>
                <a:lnTo>
                  <a:pt x="368" y="477"/>
                </a:lnTo>
                <a:lnTo>
                  <a:pt x="369" y="476"/>
                </a:lnTo>
                <a:lnTo>
                  <a:pt x="369" y="475"/>
                </a:lnTo>
                <a:lnTo>
                  <a:pt x="371" y="475"/>
                </a:lnTo>
                <a:lnTo>
                  <a:pt x="371" y="473"/>
                </a:lnTo>
                <a:lnTo>
                  <a:pt x="371" y="472"/>
                </a:lnTo>
                <a:lnTo>
                  <a:pt x="371" y="470"/>
                </a:lnTo>
                <a:lnTo>
                  <a:pt x="372" y="467"/>
                </a:lnTo>
                <a:lnTo>
                  <a:pt x="373" y="467"/>
                </a:lnTo>
                <a:lnTo>
                  <a:pt x="375" y="470"/>
                </a:lnTo>
                <a:lnTo>
                  <a:pt x="375" y="472"/>
                </a:lnTo>
                <a:lnTo>
                  <a:pt x="376" y="472"/>
                </a:lnTo>
                <a:lnTo>
                  <a:pt x="378" y="470"/>
                </a:lnTo>
                <a:lnTo>
                  <a:pt x="378" y="469"/>
                </a:lnTo>
                <a:lnTo>
                  <a:pt x="379" y="469"/>
                </a:lnTo>
                <a:lnTo>
                  <a:pt x="379" y="467"/>
                </a:lnTo>
                <a:lnTo>
                  <a:pt x="381" y="467"/>
                </a:lnTo>
                <a:lnTo>
                  <a:pt x="382" y="467"/>
                </a:lnTo>
                <a:lnTo>
                  <a:pt x="383" y="466"/>
                </a:lnTo>
                <a:lnTo>
                  <a:pt x="385" y="466"/>
                </a:lnTo>
                <a:lnTo>
                  <a:pt x="386" y="465"/>
                </a:lnTo>
                <a:lnTo>
                  <a:pt x="388" y="465"/>
                </a:lnTo>
                <a:lnTo>
                  <a:pt x="389" y="465"/>
                </a:lnTo>
                <a:lnTo>
                  <a:pt x="389" y="463"/>
                </a:lnTo>
                <a:lnTo>
                  <a:pt x="391" y="463"/>
                </a:lnTo>
                <a:lnTo>
                  <a:pt x="392" y="463"/>
                </a:lnTo>
                <a:lnTo>
                  <a:pt x="395" y="463"/>
                </a:lnTo>
                <a:lnTo>
                  <a:pt x="396" y="463"/>
                </a:lnTo>
                <a:lnTo>
                  <a:pt x="398" y="463"/>
                </a:lnTo>
                <a:lnTo>
                  <a:pt x="399" y="462"/>
                </a:lnTo>
                <a:lnTo>
                  <a:pt x="401" y="462"/>
                </a:lnTo>
                <a:lnTo>
                  <a:pt x="402" y="462"/>
                </a:lnTo>
                <a:lnTo>
                  <a:pt x="403" y="460"/>
                </a:lnTo>
                <a:lnTo>
                  <a:pt x="405" y="459"/>
                </a:lnTo>
                <a:lnTo>
                  <a:pt x="406" y="457"/>
                </a:lnTo>
                <a:lnTo>
                  <a:pt x="406" y="456"/>
                </a:lnTo>
                <a:lnTo>
                  <a:pt x="408" y="456"/>
                </a:lnTo>
                <a:lnTo>
                  <a:pt x="408" y="455"/>
                </a:lnTo>
                <a:lnTo>
                  <a:pt x="409" y="453"/>
                </a:lnTo>
                <a:lnTo>
                  <a:pt x="412" y="452"/>
                </a:lnTo>
                <a:lnTo>
                  <a:pt x="415" y="452"/>
                </a:lnTo>
                <a:lnTo>
                  <a:pt x="419" y="449"/>
                </a:lnTo>
                <a:lnTo>
                  <a:pt x="419" y="447"/>
                </a:lnTo>
                <a:lnTo>
                  <a:pt x="419" y="446"/>
                </a:lnTo>
                <a:lnTo>
                  <a:pt x="419" y="445"/>
                </a:lnTo>
                <a:lnTo>
                  <a:pt x="421" y="445"/>
                </a:lnTo>
                <a:lnTo>
                  <a:pt x="421" y="443"/>
                </a:lnTo>
                <a:lnTo>
                  <a:pt x="423" y="442"/>
                </a:lnTo>
                <a:lnTo>
                  <a:pt x="425" y="440"/>
                </a:lnTo>
                <a:lnTo>
                  <a:pt x="426" y="440"/>
                </a:lnTo>
                <a:lnTo>
                  <a:pt x="426" y="439"/>
                </a:lnTo>
                <a:lnTo>
                  <a:pt x="429" y="437"/>
                </a:lnTo>
                <a:lnTo>
                  <a:pt x="431" y="437"/>
                </a:lnTo>
                <a:lnTo>
                  <a:pt x="432" y="436"/>
                </a:lnTo>
                <a:lnTo>
                  <a:pt x="434" y="436"/>
                </a:lnTo>
                <a:lnTo>
                  <a:pt x="435" y="436"/>
                </a:lnTo>
                <a:lnTo>
                  <a:pt x="436" y="435"/>
                </a:lnTo>
                <a:lnTo>
                  <a:pt x="438" y="433"/>
                </a:lnTo>
                <a:lnTo>
                  <a:pt x="438" y="432"/>
                </a:lnTo>
                <a:lnTo>
                  <a:pt x="439" y="430"/>
                </a:lnTo>
                <a:lnTo>
                  <a:pt x="441" y="429"/>
                </a:lnTo>
                <a:lnTo>
                  <a:pt x="441" y="427"/>
                </a:lnTo>
                <a:lnTo>
                  <a:pt x="442" y="427"/>
                </a:lnTo>
                <a:lnTo>
                  <a:pt x="442" y="426"/>
                </a:lnTo>
                <a:lnTo>
                  <a:pt x="444" y="426"/>
                </a:lnTo>
                <a:lnTo>
                  <a:pt x="444" y="425"/>
                </a:lnTo>
                <a:lnTo>
                  <a:pt x="444" y="423"/>
                </a:lnTo>
                <a:lnTo>
                  <a:pt x="444" y="422"/>
                </a:lnTo>
                <a:lnTo>
                  <a:pt x="444" y="420"/>
                </a:lnTo>
                <a:lnTo>
                  <a:pt x="445" y="420"/>
                </a:lnTo>
                <a:lnTo>
                  <a:pt x="446" y="420"/>
                </a:lnTo>
                <a:lnTo>
                  <a:pt x="448" y="419"/>
                </a:lnTo>
                <a:lnTo>
                  <a:pt x="449" y="419"/>
                </a:lnTo>
                <a:lnTo>
                  <a:pt x="451" y="417"/>
                </a:lnTo>
                <a:lnTo>
                  <a:pt x="452" y="417"/>
                </a:lnTo>
                <a:lnTo>
                  <a:pt x="452" y="416"/>
                </a:lnTo>
                <a:lnTo>
                  <a:pt x="454" y="416"/>
                </a:lnTo>
                <a:lnTo>
                  <a:pt x="454" y="415"/>
                </a:lnTo>
                <a:lnTo>
                  <a:pt x="455" y="413"/>
                </a:lnTo>
                <a:lnTo>
                  <a:pt x="456" y="413"/>
                </a:lnTo>
                <a:lnTo>
                  <a:pt x="456" y="412"/>
                </a:lnTo>
                <a:lnTo>
                  <a:pt x="456" y="410"/>
                </a:lnTo>
                <a:lnTo>
                  <a:pt x="456" y="409"/>
                </a:lnTo>
                <a:lnTo>
                  <a:pt x="456" y="407"/>
                </a:lnTo>
                <a:lnTo>
                  <a:pt x="455" y="407"/>
                </a:lnTo>
                <a:lnTo>
                  <a:pt x="455" y="406"/>
                </a:lnTo>
                <a:lnTo>
                  <a:pt x="454" y="405"/>
                </a:lnTo>
                <a:lnTo>
                  <a:pt x="454" y="406"/>
                </a:lnTo>
                <a:lnTo>
                  <a:pt x="452" y="405"/>
                </a:lnTo>
                <a:lnTo>
                  <a:pt x="452" y="403"/>
                </a:lnTo>
                <a:lnTo>
                  <a:pt x="452" y="402"/>
                </a:lnTo>
                <a:lnTo>
                  <a:pt x="451" y="402"/>
                </a:lnTo>
                <a:lnTo>
                  <a:pt x="451" y="400"/>
                </a:lnTo>
                <a:lnTo>
                  <a:pt x="451" y="399"/>
                </a:lnTo>
                <a:lnTo>
                  <a:pt x="449" y="399"/>
                </a:lnTo>
                <a:lnTo>
                  <a:pt x="448" y="397"/>
                </a:lnTo>
                <a:lnTo>
                  <a:pt x="446" y="396"/>
                </a:lnTo>
                <a:lnTo>
                  <a:pt x="445" y="396"/>
                </a:lnTo>
                <a:lnTo>
                  <a:pt x="445" y="397"/>
                </a:lnTo>
                <a:lnTo>
                  <a:pt x="445" y="399"/>
                </a:lnTo>
                <a:lnTo>
                  <a:pt x="444" y="399"/>
                </a:lnTo>
                <a:lnTo>
                  <a:pt x="444" y="400"/>
                </a:lnTo>
                <a:lnTo>
                  <a:pt x="442" y="400"/>
                </a:lnTo>
                <a:lnTo>
                  <a:pt x="441" y="400"/>
                </a:lnTo>
                <a:lnTo>
                  <a:pt x="441" y="399"/>
                </a:lnTo>
                <a:lnTo>
                  <a:pt x="441" y="397"/>
                </a:lnTo>
                <a:lnTo>
                  <a:pt x="439" y="396"/>
                </a:lnTo>
                <a:lnTo>
                  <a:pt x="439" y="395"/>
                </a:lnTo>
                <a:lnTo>
                  <a:pt x="439" y="393"/>
                </a:lnTo>
                <a:lnTo>
                  <a:pt x="438" y="392"/>
                </a:lnTo>
                <a:lnTo>
                  <a:pt x="438" y="390"/>
                </a:lnTo>
                <a:lnTo>
                  <a:pt x="436" y="389"/>
                </a:lnTo>
                <a:lnTo>
                  <a:pt x="436" y="387"/>
                </a:lnTo>
                <a:lnTo>
                  <a:pt x="435" y="386"/>
                </a:lnTo>
                <a:lnTo>
                  <a:pt x="435" y="385"/>
                </a:lnTo>
                <a:lnTo>
                  <a:pt x="435" y="383"/>
                </a:lnTo>
                <a:lnTo>
                  <a:pt x="436" y="383"/>
                </a:lnTo>
                <a:lnTo>
                  <a:pt x="436" y="382"/>
                </a:lnTo>
                <a:lnTo>
                  <a:pt x="438" y="380"/>
                </a:lnTo>
                <a:lnTo>
                  <a:pt x="439" y="380"/>
                </a:lnTo>
                <a:lnTo>
                  <a:pt x="441" y="379"/>
                </a:lnTo>
                <a:lnTo>
                  <a:pt x="441" y="377"/>
                </a:lnTo>
                <a:lnTo>
                  <a:pt x="441" y="376"/>
                </a:lnTo>
                <a:lnTo>
                  <a:pt x="439" y="376"/>
                </a:lnTo>
                <a:lnTo>
                  <a:pt x="439" y="375"/>
                </a:lnTo>
                <a:lnTo>
                  <a:pt x="438" y="375"/>
                </a:lnTo>
                <a:lnTo>
                  <a:pt x="438" y="373"/>
                </a:lnTo>
                <a:lnTo>
                  <a:pt x="439" y="373"/>
                </a:lnTo>
                <a:lnTo>
                  <a:pt x="439" y="372"/>
                </a:lnTo>
                <a:lnTo>
                  <a:pt x="441" y="370"/>
                </a:lnTo>
                <a:lnTo>
                  <a:pt x="442" y="370"/>
                </a:lnTo>
                <a:lnTo>
                  <a:pt x="442" y="369"/>
                </a:lnTo>
                <a:lnTo>
                  <a:pt x="444" y="367"/>
                </a:lnTo>
                <a:lnTo>
                  <a:pt x="444" y="366"/>
                </a:lnTo>
                <a:lnTo>
                  <a:pt x="445" y="366"/>
                </a:lnTo>
                <a:lnTo>
                  <a:pt x="446" y="366"/>
                </a:lnTo>
                <a:lnTo>
                  <a:pt x="448" y="366"/>
                </a:lnTo>
                <a:lnTo>
                  <a:pt x="449" y="366"/>
                </a:lnTo>
                <a:lnTo>
                  <a:pt x="451" y="366"/>
                </a:lnTo>
                <a:lnTo>
                  <a:pt x="452" y="366"/>
                </a:lnTo>
                <a:lnTo>
                  <a:pt x="454" y="366"/>
                </a:lnTo>
                <a:lnTo>
                  <a:pt x="454" y="364"/>
                </a:lnTo>
                <a:lnTo>
                  <a:pt x="455" y="363"/>
                </a:lnTo>
                <a:lnTo>
                  <a:pt x="456" y="362"/>
                </a:lnTo>
                <a:lnTo>
                  <a:pt x="458" y="360"/>
                </a:lnTo>
                <a:lnTo>
                  <a:pt x="458" y="362"/>
                </a:lnTo>
                <a:lnTo>
                  <a:pt x="459" y="362"/>
                </a:lnTo>
                <a:lnTo>
                  <a:pt x="461" y="360"/>
                </a:lnTo>
                <a:lnTo>
                  <a:pt x="462" y="359"/>
                </a:lnTo>
                <a:lnTo>
                  <a:pt x="464" y="359"/>
                </a:lnTo>
                <a:lnTo>
                  <a:pt x="465" y="359"/>
                </a:lnTo>
                <a:lnTo>
                  <a:pt x="465" y="360"/>
                </a:lnTo>
                <a:lnTo>
                  <a:pt x="465" y="362"/>
                </a:lnTo>
                <a:lnTo>
                  <a:pt x="466" y="362"/>
                </a:lnTo>
                <a:lnTo>
                  <a:pt x="468" y="362"/>
                </a:lnTo>
                <a:lnTo>
                  <a:pt x="471" y="360"/>
                </a:lnTo>
                <a:lnTo>
                  <a:pt x="472" y="360"/>
                </a:lnTo>
                <a:lnTo>
                  <a:pt x="472" y="362"/>
                </a:lnTo>
                <a:lnTo>
                  <a:pt x="474" y="363"/>
                </a:lnTo>
                <a:lnTo>
                  <a:pt x="475" y="363"/>
                </a:lnTo>
                <a:lnTo>
                  <a:pt x="475" y="364"/>
                </a:lnTo>
                <a:lnTo>
                  <a:pt x="475" y="366"/>
                </a:lnTo>
                <a:lnTo>
                  <a:pt x="475" y="367"/>
                </a:lnTo>
                <a:lnTo>
                  <a:pt x="475" y="369"/>
                </a:lnTo>
                <a:lnTo>
                  <a:pt x="476" y="370"/>
                </a:lnTo>
                <a:lnTo>
                  <a:pt x="478" y="370"/>
                </a:lnTo>
                <a:lnTo>
                  <a:pt x="479" y="369"/>
                </a:lnTo>
                <a:lnTo>
                  <a:pt x="481" y="370"/>
                </a:lnTo>
                <a:lnTo>
                  <a:pt x="482" y="369"/>
                </a:lnTo>
                <a:lnTo>
                  <a:pt x="484" y="369"/>
                </a:lnTo>
                <a:lnTo>
                  <a:pt x="485" y="369"/>
                </a:lnTo>
                <a:lnTo>
                  <a:pt x="486" y="369"/>
                </a:lnTo>
                <a:lnTo>
                  <a:pt x="486" y="367"/>
                </a:lnTo>
                <a:lnTo>
                  <a:pt x="486" y="366"/>
                </a:lnTo>
                <a:lnTo>
                  <a:pt x="486" y="364"/>
                </a:lnTo>
                <a:lnTo>
                  <a:pt x="488" y="364"/>
                </a:lnTo>
                <a:lnTo>
                  <a:pt x="488" y="363"/>
                </a:lnTo>
                <a:lnTo>
                  <a:pt x="489" y="362"/>
                </a:lnTo>
                <a:lnTo>
                  <a:pt x="491" y="362"/>
                </a:lnTo>
                <a:lnTo>
                  <a:pt x="492" y="362"/>
                </a:lnTo>
                <a:lnTo>
                  <a:pt x="494" y="363"/>
                </a:lnTo>
                <a:lnTo>
                  <a:pt x="495" y="364"/>
                </a:lnTo>
                <a:lnTo>
                  <a:pt x="496" y="364"/>
                </a:lnTo>
                <a:lnTo>
                  <a:pt x="496" y="363"/>
                </a:lnTo>
                <a:lnTo>
                  <a:pt x="498" y="363"/>
                </a:lnTo>
                <a:lnTo>
                  <a:pt x="499" y="363"/>
                </a:lnTo>
                <a:lnTo>
                  <a:pt x="501" y="363"/>
                </a:lnTo>
                <a:lnTo>
                  <a:pt x="501" y="362"/>
                </a:lnTo>
                <a:lnTo>
                  <a:pt x="502" y="362"/>
                </a:lnTo>
                <a:lnTo>
                  <a:pt x="502" y="360"/>
                </a:lnTo>
                <a:lnTo>
                  <a:pt x="504" y="360"/>
                </a:lnTo>
                <a:lnTo>
                  <a:pt x="505" y="362"/>
                </a:lnTo>
                <a:lnTo>
                  <a:pt x="506" y="362"/>
                </a:lnTo>
                <a:lnTo>
                  <a:pt x="508" y="363"/>
                </a:lnTo>
                <a:lnTo>
                  <a:pt x="508" y="364"/>
                </a:lnTo>
                <a:lnTo>
                  <a:pt x="509" y="366"/>
                </a:lnTo>
                <a:lnTo>
                  <a:pt x="511" y="366"/>
                </a:lnTo>
                <a:lnTo>
                  <a:pt x="515" y="366"/>
                </a:lnTo>
                <a:lnTo>
                  <a:pt x="516" y="366"/>
                </a:lnTo>
                <a:lnTo>
                  <a:pt x="518" y="366"/>
                </a:lnTo>
                <a:lnTo>
                  <a:pt x="521" y="364"/>
                </a:lnTo>
                <a:lnTo>
                  <a:pt x="522" y="364"/>
                </a:lnTo>
                <a:lnTo>
                  <a:pt x="524" y="364"/>
                </a:lnTo>
                <a:lnTo>
                  <a:pt x="525" y="364"/>
                </a:lnTo>
                <a:lnTo>
                  <a:pt x="526" y="364"/>
                </a:lnTo>
                <a:lnTo>
                  <a:pt x="528" y="364"/>
                </a:lnTo>
                <a:lnTo>
                  <a:pt x="528" y="363"/>
                </a:lnTo>
                <a:lnTo>
                  <a:pt x="528" y="362"/>
                </a:lnTo>
                <a:lnTo>
                  <a:pt x="529" y="362"/>
                </a:lnTo>
                <a:lnTo>
                  <a:pt x="531" y="362"/>
                </a:lnTo>
                <a:lnTo>
                  <a:pt x="531" y="360"/>
                </a:lnTo>
                <a:lnTo>
                  <a:pt x="532" y="360"/>
                </a:lnTo>
                <a:lnTo>
                  <a:pt x="532" y="362"/>
                </a:lnTo>
                <a:lnTo>
                  <a:pt x="534" y="362"/>
                </a:lnTo>
                <a:lnTo>
                  <a:pt x="534" y="360"/>
                </a:lnTo>
                <a:lnTo>
                  <a:pt x="535" y="360"/>
                </a:lnTo>
                <a:lnTo>
                  <a:pt x="535" y="359"/>
                </a:lnTo>
                <a:lnTo>
                  <a:pt x="536" y="359"/>
                </a:lnTo>
                <a:lnTo>
                  <a:pt x="538" y="359"/>
                </a:lnTo>
                <a:lnTo>
                  <a:pt x="539" y="359"/>
                </a:lnTo>
                <a:lnTo>
                  <a:pt x="539" y="360"/>
                </a:lnTo>
                <a:lnTo>
                  <a:pt x="541" y="360"/>
                </a:lnTo>
                <a:lnTo>
                  <a:pt x="541" y="362"/>
                </a:lnTo>
                <a:lnTo>
                  <a:pt x="542" y="362"/>
                </a:lnTo>
                <a:lnTo>
                  <a:pt x="542" y="360"/>
                </a:lnTo>
                <a:lnTo>
                  <a:pt x="544" y="360"/>
                </a:lnTo>
                <a:lnTo>
                  <a:pt x="545" y="362"/>
                </a:lnTo>
                <a:lnTo>
                  <a:pt x="546" y="363"/>
                </a:lnTo>
                <a:lnTo>
                  <a:pt x="546" y="364"/>
                </a:lnTo>
                <a:lnTo>
                  <a:pt x="548" y="364"/>
                </a:lnTo>
                <a:lnTo>
                  <a:pt x="549" y="364"/>
                </a:lnTo>
                <a:lnTo>
                  <a:pt x="548" y="364"/>
                </a:lnTo>
                <a:lnTo>
                  <a:pt x="548" y="366"/>
                </a:lnTo>
                <a:lnTo>
                  <a:pt x="549" y="366"/>
                </a:lnTo>
                <a:lnTo>
                  <a:pt x="551" y="366"/>
                </a:lnTo>
                <a:lnTo>
                  <a:pt x="552" y="366"/>
                </a:lnTo>
                <a:lnTo>
                  <a:pt x="552" y="367"/>
                </a:lnTo>
                <a:lnTo>
                  <a:pt x="552" y="369"/>
                </a:lnTo>
                <a:lnTo>
                  <a:pt x="554" y="369"/>
                </a:lnTo>
                <a:lnTo>
                  <a:pt x="555" y="369"/>
                </a:lnTo>
                <a:lnTo>
                  <a:pt x="556" y="369"/>
                </a:lnTo>
                <a:lnTo>
                  <a:pt x="556" y="370"/>
                </a:lnTo>
                <a:lnTo>
                  <a:pt x="558" y="370"/>
                </a:lnTo>
                <a:lnTo>
                  <a:pt x="559" y="370"/>
                </a:lnTo>
                <a:lnTo>
                  <a:pt x="559" y="369"/>
                </a:lnTo>
                <a:lnTo>
                  <a:pt x="561" y="367"/>
                </a:lnTo>
                <a:lnTo>
                  <a:pt x="562" y="367"/>
                </a:lnTo>
                <a:lnTo>
                  <a:pt x="564" y="367"/>
                </a:lnTo>
                <a:lnTo>
                  <a:pt x="564" y="366"/>
                </a:lnTo>
                <a:lnTo>
                  <a:pt x="565" y="366"/>
                </a:lnTo>
                <a:lnTo>
                  <a:pt x="566" y="366"/>
                </a:lnTo>
                <a:lnTo>
                  <a:pt x="566" y="364"/>
                </a:lnTo>
                <a:lnTo>
                  <a:pt x="566" y="363"/>
                </a:lnTo>
                <a:lnTo>
                  <a:pt x="568" y="362"/>
                </a:lnTo>
                <a:lnTo>
                  <a:pt x="568" y="360"/>
                </a:lnTo>
                <a:lnTo>
                  <a:pt x="569" y="359"/>
                </a:lnTo>
                <a:lnTo>
                  <a:pt x="569" y="357"/>
                </a:lnTo>
                <a:lnTo>
                  <a:pt x="569" y="356"/>
                </a:lnTo>
                <a:lnTo>
                  <a:pt x="571" y="354"/>
                </a:lnTo>
                <a:lnTo>
                  <a:pt x="572" y="354"/>
                </a:lnTo>
                <a:lnTo>
                  <a:pt x="572" y="353"/>
                </a:lnTo>
                <a:lnTo>
                  <a:pt x="572" y="352"/>
                </a:lnTo>
                <a:lnTo>
                  <a:pt x="574" y="352"/>
                </a:lnTo>
                <a:lnTo>
                  <a:pt x="574" y="350"/>
                </a:lnTo>
                <a:lnTo>
                  <a:pt x="572" y="350"/>
                </a:lnTo>
                <a:lnTo>
                  <a:pt x="572" y="349"/>
                </a:lnTo>
                <a:lnTo>
                  <a:pt x="574" y="347"/>
                </a:lnTo>
                <a:lnTo>
                  <a:pt x="575" y="346"/>
                </a:lnTo>
                <a:lnTo>
                  <a:pt x="577" y="346"/>
                </a:lnTo>
                <a:lnTo>
                  <a:pt x="577" y="344"/>
                </a:lnTo>
                <a:lnTo>
                  <a:pt x="577" y="343"/>
                </a:lnTo>
                <a:lnTo>
                  <a:pt x="575" y="343"/>
                </a:lnTo>
                <a:lnTo>
                  <a:pt x="575" y="342"/>
                </a:lnTo>
                <a:lnTo>
                  <a:pt x="575" y="340"/>
                </a:lnTo>
                <a:lnTo>
                  <a:pt x="574" y="339"/>
                </a:lnTo>
                <a:lnTo>
                  <a:pt x="574" y="336"/>
                </a:lnTo>
                <a:lnTo>
                  <a:pt x="572" y="336"/>
                </a:lnTo>
                <a:lnTo>
                  <a:pt x="571" y="334"/>
                </a:lnTo>
                <a:lnTo>
                  <a:pt x="569" y="334"/>
                </a:lnTo>
                <a:lnTo>
                  <a:pt x="568" y="333"/>
                </a:lnTo>
                <a:lnTo>
                  <a:pt x="566" y="330"/>
                </a:lnTo>
                <a:lnTo>
                  <a:pt x="565" y="329"/>
                </a:lnTo>
                <a:lnTo>
                  <a:pt x="564" y="327"/>
                </a:lnTo>
                <a:lnTo>
                  <a:pt x="564" y="326"/>
                </a:lnTo>
                <a:lnTo>
                  <a:pt x="564" y="324"/>
                </a:lnTo>
                <a:lnTo>
                  <a:pt x="564" y="323"/>
                </a:lnTo>
                <a:lnTo>
                  <a:pt x="564" y="322"/>
                </a:lnTo>
                <a:lnTo>
                  <a:pt x="564" y="320"/>
                </a:lnTo>
                <a:lnTo>
                  <a:pt x="564" y="319"/>
                </a:lnTo>
                <a:lnTo>
                  <a:pt x="564" y="317"/>
                </a:lnTo>
                <a:lnTo>
                  <a:pt x="564" y="316"/>
                </a:lnTo>
                <a:lnTo>
                  <a:pt x="564" y="314"/>
                </a:lnTo>
                <a:lnTo>
                  <a:pt x="564" y="313"/>
                </a:lnTo>
                <a:lnTo>
                  <a:pt x="565" y="312"/>
                </a:lnTo>
                <a:lnTo>
                  <a:pt x="566" y="312"/>
                </a:lnTo>
                <a:lnTo>
                  <a:pt x="566" y="310"/>
                </a:lnTo>
                <a:lnTo>
                  <a:pt x="566" y="309"/>
                </a:lnTo>
                <a:lnTo>
                  <a:pt x="568" y="307"/>
                </a:lnTo>
                <a:lnTo>
                  <a:pt x="569" y="307"/>
                </a:lnTo>
                <a:lnTo>
                  <a:pt x="571" y="307"/>
                </a:lnTo>
                <a:lnTo>
                  <a:pt x="571" y="309"/>
                </a:lnTo>
                <a:lnTo>
                  <a:pt x="572" y="309"/>
                </a:lnTo>
                <a:lnTo>
                  <a:pt x="574" y="309"/>
                </a:lnTo>
                <a:lnTo>
                  <a:pt x="575" y="309"/>
                </a:lnTo>
                <a:lnTo>
                  <a:pt x="577" y="309"/>
                </a:lnTo>
                <a:lnTo>
                  <a:pt x="578" y="309"/>
                </a:lnTo>
                <a:lnTo>
                  <a:pt x="579" y="307"/>
                </a:lnTo>
                <a:lnTo>
                  <a:pt x="581" y="306"/>
                </a:lnTo>
                <a:lnTo>
                  <a:pt x="582" y="304"/>
                </a:lnTo>
                <a:lnTo>
                  <a:pt x="584" y="304"/>
                </a:lnTo>
                <a:lnTo>
                  <a:pt x="585" y="304"/>
                </a:lnTo>
                <a:lnTo>
                  <a:pt x="587" y="306"/>
                </a:lnTo>
                <a:lnTo>
                  <a:pt x="587" y="304"/>
                </a:lnTo>
                <a:lnTo>
                  <a:pt x="588" y="304"/>
                </a:lnTo>
                <a:lnTo>
                  <a:pt x="589" y="304"/>
                </a:lnTo>
                <a:lnTo>
                  <a:pt x="591" y="304"/>
                </a:lnTo>
                <a:lnTo>
                  <a:pt x="592" y="304"/>
                </a:lnTo>
                <a:lnTo>
                  <a:pt x="594" y="304"/>
                </a:lnTo>
                <a:lnTo>
                  <a:pt x="595" y="304"/>
                </a:lnTo>
                <a:lnTo>
                  <a:pt x="595" y="303"/>
                </a:lnTo>
                <a:lnTo>
                  <a:pt x="597" y="303"/>
                </a:lnTo>
                <a:lnTo>
                  <a:pt x="597" y="302"/>
                </a:lnTo>
                <a:lnTo>
                  <a:pt x="598" y="302"/>
                </a:lnTo>
                <a:lnTo>
                  <a:pt x="601" y="302"/>
                </a:lnTo>
                <a:lnTo>
                  <a:pt x="602" y="300"/>
                </a:lnTo>
                <a:lnTo>
                  <a:pt x="604" y="300"/>
                </a:lnTo>
                <a:lnTo>
                  <a:pt x="604" y="299"/>
                </a:lnTo>
                <a:lnTo>
                  <a:pt x="605" y="299"/>
                </a:lnTo>
                <a:lnTo>
                  <a:pt x="607" y="299"/>
                </a:lnTo>
                <a:lnTo>
                  <a:pt x="608" y="299"/>
                </a:lnTo>
                <a:lnTo>
                  <a:pt x="608" y="297"/>
                </a:lnTo>
                <a:lnTo>
                  <a:pt x="609" y="297"/>
                </a:lnTo>
                <a:lnTo>
                  <a:pt x="611" y="297"/>
                </a:lnTo>
                <a:lnTo>
                  <a:pt x="611" y="296"/>
                </a:lnTo>
                <a:lnTo>
                  <a:pt x="612" y="296"/>
                </a:lnTo>
                <a:lnTo>
                  <a:pt x="612" y="297"/>
                </a:lnTo>
                <a:lnTo>
                  <a:pt x="614" y="297"/>
                </a:lnTo>
                <a:lnTo>
                  <a:pt x="615" y="299"/>
                </a:lnTo>
                <a:lnTo>
                  <a:pt x="617" y="297"/>
                </a:lnTo>
                <a:lnTo>
                  <a:pt x="618" y="296"/>
                </a:lnTo>
                <a:lnTo>
                  <a:pt x="619" y="296"/>
                </a:lnTo>
                <a:lnTo>
                  <a:pt x="619" y="294"/>
                </a:lnTo>
                <a:lnTo>
                  <a:pt x="619" y="293"/>
                </a:lnTo>
                <a:lnTo>
                  <a:pt x="621" y="293"/>
                </a:lnTo>
                <a:lnTo>
                  <a:pt x="621" y="292"/>
                </a:lnTo>
                <a:lnTo>
                  <a:pt x="622" y="292"/>
                </a:lnTo>
                <a:lnTo>
                  <a:pt x="622" y="290"/>
                </a:lnTo>
                <a:lnTo>
                  <a:pt x="622" y="289"/>
                </a:lnTo>
                <a:lnTo>
                  <a:pt x="622" y="287"/>
                </a:lnTo>
                <a:lnTo>
                  <a:pt x="624" y="287"/>
                </a:lnTo>
                <a:lnTo>
                  <a:pt x="624" y="286"/>
                </a:lnTo>
                <a:lnTo>
                  <a:pt x="625" y="284"/>
                </a:lnTo>
                <a:lnTo>
                  <a:pt x="625" y="283"/>
                </a:lnTo>
                <a:lnTo>
                  <a:pt x="627" y="283"/>
                </a:lnTo>
                <a:lnTo>
                  <a:pt x="627" y="282"/>
                </a:lnTo>
                <a:lnTo>
                  <a:pt x="628" y="282"/>
                </a:lnTo>
                <a:lnTo>
                  <a:pt x="628" y="283"/>
                </a:lnTo>
                <a:lnTo>
                  <a:pt x="628" y="282"/>
                </a:lnTo>
                <a:lnTo>
                  <a:pt x="629" y="282"/>
                </a:lnTo>
                <a:lnTo>
                  <a:pt x="628" y="280"/>
                </a:lnTo>
                <a:lnTo>
                  <a:pt x="628" y="279"/>
                </a:lnTo>
                <a:lnTo>
                  <a:pt x="627" y="277"/>
                </a:lnTo>
                <a:lnTo>
                  <a:pt x="627" y="276"/>
                </a:lnTo>
                <a:lnTo>
                  <a:pt x="627" y="274"/>
                </a:lnTo>
                <a:lnTo>
                  <a:pt x="627" y="273"/>
                </a:lnTo>
                <a:lnTo>
                  <a:pt x="625" y="272"/>
                </a:lnTo>
                <a:lnTo>
                  <a:pt x="625" y="270"/>
                </a:lnTo>
                <a:lnTo>
                  <a:pt x="625" y="267"/>
                </a:lnTo>
                <a:lnTo>
                  <a:pt x="625" y="266"/>
                </a:lnTo>
                <a:lnTo>
                  <a:pt x="624" y="266"/>
                </a:lnTo>
                <a:lnTo>
                  <a:pt x="622" y="266"/>
                </a:lnTo>
                <a:lnTo>
                  <a:pt x="622" y="264"/>
                </a:lnTo>
                <a:lnTo>
                  <a:pt x="621" y="264"/>
                </a:lnTo>
                <a:lnTo>
                  <a:pt x="619" y="263"/>
                </a:lnTo>
                <a:lnTo>
                  <a:pt x="618" y="263"/>
                </a:lnTo>
                <a:lnTo>
                  <a:pt x="617" y="262"/>
                </a:lnTo>
                <a:lnTo>
                  <a:pt x="615" y="262"/>
                </a:lnTo>
                <a:lnTo>
                  <a:pt x="615" y="260"/>
                </a:lnTo>
                <a:lnTo>
                  <a:pt x="614" y="260"/>
                </a:lnTo>
                <a:lnTo>
                  <a:pt x="614" y="259"/>
                </a:lnTo>
                <a:lnTo>
                  <a:pt x="614" y="257"/>
                </a:lnTo>
                <a:lnTo>
                  <a:pt x="614" y="256"/>
                </a:lnTo>
                <a:lnTo>
                  <a:pt x="612" y="254"/>
                </a:lnTo>
                <a:lnTo>
                  <a:pt x="612" y="253"/>
                </a:lnTo>
                <a:lnTo>
                  <a:pt x="612" y="252"/>
                </a:lnTo>
                <a:lnTo>
                  <a:pt x="614" y="252"/>
                </a:lnTo>
                <a:lnTo>
                  <a:pt x="614" y="250"/>
                </a:lnTo>
                <a:lnTo>
                  <a:pt x="615" y="249"/>
                </a:lnTo>
                <a:lnTo>
                  <a:pt x="615" y="247"/>
                </a:lnTo>
                <a:lnTo>
                  <a:pt x="617" y="246"/>
                </a:lnTo>
                <a:lnTo>
                  <a:pt x="617" y="244"/>
                </a:lnTo>
                <a:lnTo>
                  <a:pt x="617" y="243"/>
                </a:lnTo>
                <a:lnTo>
                  <a:pt x="615" y="243"/>
                </a:lnTo>
                <a:lnTo>
                  <a:pt x="615" y="242"/>
                </a:lnTo>
                <a:lnTo>
                  <a:pt x="614" y="242"/>
                </a:lnTo>
                <a:lnTo>
                  <a:pt x="612" y="242"/>
                </a:lnTo>
                <a:lnTo>
                  <a:pt x="609" y="240"/>
                </a:lnTo>
                <a:lnTo>
                  <a:pt x="608" y="240"/>
                </a:lnTo>
                <a:lnTo>
                  <a:pt x="607" y="239"/>
                </a:lnTo>
                <a:lnTo>
                  <a:pt x="605" y="239"/>
                </a:lnTo>
                <a:lnTo>
                  <a:pt x="604" y="240"/>
                </a:lnTo>
                <a:lnTo>
                  <a:pt x="602" y="239"/>
                </a:lnTo>
                <a:lnTo>
                  <a:pt x="601" y="239"/>
                </a:lnTo>
                <a:lnTo>
                  <a:pt x="599" y="239"/>
                </a:lnTo>
                <a:lnTo>
                  <a:pt x="598" y="239"/>
                </a:lnTo>
                <a:lnTo>
                  <a:pt x="598" y="237"/>
                </a:lnTo>
                <a:lnTo>
                  <a:pt x="597" y="237"/>
                </a:lnTo>
                <a:lnTo>
                  <a:pt x="597" y="236"/>
                </a:lnTo>
                <a:lnTo>
                  <a:pt x="595" y="236"/>
                </a:lnTo>
                <a:lnTo>
                  <a:pt x="594" y="234"/>
                </a:lnTo>
                <a:lnTo>
                  <a:pt x="592" y="234"/>
                </a:lnTo>
                <a:lnTo>
                  <a:pt x="592" y="233"/>
                </a:lnTo>
                <a:lnTo>
                  <a:pt x="594" y="233"/>
                </a:lnTo>
                <a:lnTo>
                  <a:pt x="594" y="232"/>
                </a:lnTo>
                <a:lnTo>
                  <a:pt x="595" y="232"/>
                </a:lnTo>
                <a:lnTo>
                  <a:pt x="595" y="230"/>
                </a:lnTo>
                <a:lnTo>
                  <a:pt x="597" y="229"/>
                </a:lnTo>
                <a:lnTo>
                  <a:pt x="597" y="227"/>
                </a:lnTo>
                <a:lnTo>
                  <a:pt x="595" y="226"/>
                </a:lnTo>
                <a:lnTo>
                  <a:pt x="595" y="224"/>
                </a:lnTo>
                <a:lnTo>
                  <a:pt x="595" y="223"/>
                </a:lnTo>
                <a:lnTo>
                  <a:pt x="597" y="221"/>
                </a:lnTo>
                <a:lnTo>
                  <a:pt x="598" y="221"/>
                </a:lnTo>
                <a:lnTo>
                  <a:pt x="598" y="223"/>
                </a:lnTo>
                <a:lnTo>
                  <a:pt x="599" y="223"/>
                </a:lnTo>
                <a:lnTo>
                  <a:pt x="601" y="223"/>
                </a:lnTo>
                <a:lnTo>
                  <a:pt x="601" y="221"/>
                </a:lnTo>
                <a:lnTo>
                  <a:pt x="602" y="221"/>
                </a:lnTo>
                <a:lnTo>
                  <a:pt x="604" y="221"/>
                </a:lnTo>
                <a:lnTo>
                  <a:pt x="605" y="220"/>
                </a:lnTo>
                <a:lnTo>
                  <a:pt x="605" y="219"/>
                </a:lnTo>
                <a:lnTo>
                  <a:pt x="607" y="217"/>
                </a:lnTo>
                <a:lnTo>
                  <a:pt x="608" y="216"/>
                </a:lnTo>
                <a:lnTo>
                  <a:pt x="608" y="214"/>
                </a:lnTo>
                <a:lnTo>
                  <a:pt x="608" y="213"/>
                </a:lnTo>
                <a:lnTo>
                  <a:pt x="608" y="211"/>
                </a:lnTo>
                <a:lnTo>
                  <a:pt x="608" y="210"/>
                </a:lnTo>
                <a:lnTo>
                  <a:pt x="608" y="209"/>
                </a:lnTo>
                <a:lnTo>
                  <a:pt x="608" y="207"/>
                </a:lnTo>
                <a:lnTo>
                  <a:pt x="607" y="207"/>
                </a:lnTo>
                <a:lnTo>
                  <a:pt x="607" y="206"/>
                </a:lnTo>
                <a:lnTo>
                  <a:pt x="608" y="206"/>
                </a:lnTo>
                <a:lnTo>
                  <a:pt x="608" y="204"/>
                </a:lnTo>
                <a:lnTo>
                  <a:pt x="608" y="203"/>
                </a:lnTo>
                <a:lnTo>
                  <a:pt x="608" y="201"/>
                </a:lnTo>
                <a:lnTo>
                  <a:pt x="608" y="200"/>
                </a:lnTo>
                <a:lnTo>
                  <a:pt x="608" y="199"/>
                </a:lnTo>
                <a:lnTo>
                  <a:pt x="609" y="197"/>
                </a:lnTo>
                <a:lnTo>
                  <a:pt x="609" y="196"/>
                </a:lnTo>
                <a:lnTo>
                  <a:pt x="609" y="194"/>
                </a:lnTo>
                <a:lnTo>
                  <a:pt x="608" y="194"/>
                </a:lnTo>
                <a:lnTo>
                  <a:pt x="608" y="193"/>
                </a:lnTo>
                <a:lnTo>
                  <a:pt x="609" y="191"/>
                </a:lnTo>
                <a:lnTo>
                  <a:pt x="609" y="190"/>
                </a:lnTo>
                <a:lnTo>
                  <a:pt x="609" y="189"/>
                </a:lnTo>
                <a:lnTo>
                  <a:pt x="611" y="189"/>
                </a:lnTo>
                <a:lnTo>
                  <a:pt x="611" y="187"/>
                </a:lnTo>
                <a:lnTo>
                  <a:pt x="611" y="186"/>
                </a:lnTo>
                <a:lnTo>
                  <a:pt x="612" y="186"/>
                </a:lnTo>
                <a:lnTo>
                  <a:pt x="612" y="184"/>
                </a:lnTo>
                <a:lnTo>
                  <a:pt x="612" y="183"/>
                </a:lnTo>
                <a:lnTo>
                  <a:pt x="612" y="181"/>
                </a:lnTo>
                <a:lnTo>
                  <a:pt x="612" y="180"/>
                </a:lnTo>
                <a:lnTo>
                  <a:pt x="612" y="179"/>
                </a:lnTo>
                <a:lnTo>
                  <a:pt x="612" y="177"/>
                </a:lnTo>
                <a:lnTo>
                  <a:pt x="612" y="176"/>
                </a:lnTo>
                <a:lnTo>
                  <a:pt x="612" y="174"/>
                </a:lnTo>
                <a:lnTo>
                  <a:pt x="614" y="174"/>
                </a:lnTo>
                <a:lnTo>
                  <a:pt x="614" y="173"/>
                </a:lnTo>
                <a:lnTo>
                  <a:pt x="612" y="171"/>
                </a:lnTo>
                <a:lnTo>
                  <a:pt x="612" y="170"/>
                </a:lnTo>
                <a:lnTo>
                  <a:pt x="614" y="170"/>
                </a:lnTo>
                <a:lnTo>
                  <a:pt x="614" y="169"/>
                </a:lnTo>
                <a:lnTo>
                  <a:pt x="612" y="169"/>
                </a:lnTo>
                <a:lnTo>
                  <a:pt x="612" y="167"/>
                </a:lnTo>
                <a:lnTo>
                  <a:pt x="611" y="167"/>
                </a:lnTo>
                <a:lnTo>
                  <a:pt x="611" y="166"/>
                </a:lnTo>
                <a:lnTo>
                  <a:pt x="612" y="164"/>
                </a:lnTo>
                <a:lnTo>
                  <a:pt x="612" y="163"/>
                </a:lnTo>
                <a:lnTo>
                  <a:pt x="612" y="161"/>
                </a:lnTo>
                <a:lnTo>
                  <a:pt x="614" y="161"/>
                </a:lnTo>
                <a:lnTo>
                  <a:pt x="614" y="160"/>
                </a:lnTo>
                <a:lnTo>
                  <a:pt x="614" y="159"/>
                </a:lnTo>
                <a:lnTo>
                  <a:pt x="615" y="157"/>
                </a:lnTo>
                <a:lnTo>
                  <a:pt x="617" y="156"/>
                </a:lnTo>
                <a:lnTo>
                  <a:pt x="618" y="154"/>
                </a:lnTo>
                <a:lnTo>
                  <a:pt x="619" y="153"/>
                </a:lnTo>
                <a:lnTo>
                  <a:pt x="621" y="151"/>
                </a:lnTo>
                <a:lnTo>
                  <a:pt x="621" y="150"/>
                </a:lnTo>
                <a:lnTo>
                  <a:pt x="621" y="149"/>
                </a:lnTo>
                <a:lnTo>
                  <a:pt x="621" y="147"/>
                </a:lnTo>
                <a:lnTo>
                  <a:pt x="621" y="146"/>
                </a:lnTo>
                <a:lnTo>
                  <a:pt x="621" y="144"/>
                </a:lnTo>
                <a:lnTo>
                  <a:pt x="621" y="143"/>
                </a:lnTo>
                <a:lnTo>
                  <a:pt x="619" y="141"/>
                </a:lnTo>
                <a:lnTo>
                  <a:pt x="619" y="140"/>
                </a:lnTo>
                <a:lnTo>
                  <a:pt x="619" y="139"/>
                </a:lnTo>
                <a:lnTo>
                  <a:pt x="621" y="139"/>
                </a:lnTo>
                <a:lnTo>
                  <a:pt x="621" y="137"/>
                </a:lnTo>
                <a:lnTo>
                  <a:pt x="621" y="136"/>
                </a:lnTo>
                <a:lnTo>
                  <a:pt x="622" y="134"/>
                </a:lnTo>
                <a:lnTo>
                  <a:pt x="622" y="133"/>
                </a:lnTo>
                <a:lnTo>
                  <a:pt x="624" y="133"/>
                </a:lnTo>
                <a:lnTo>
                  <a:pt x="624" y="131"/>
                </a:lnTo>
                <a:lnTo>
                  <a:pt x="625" y="130"/>
                </a:lnTo>
                <a:lnTo>
                  <a:pt x="625" y="129"/>
                </a:lnTo>
                <a:lnTo>
                  <a:pt x="625" y="127"/>
                </a:lnTo>
                <a:lnTo>
                  <a:pt x="627" y="126"/>
                </a:lnTo>
                <a:lnTo>
                  <a:pt x="628" y="126"/>
                </a:lnTo>
                <a:lnTo>
                  <a:pt x="629" y="126"/>
                </a:lnTo>
                <a:lnTo>
                  <a:pt x="631" y="124"/>
                </a:lnTo>
                <a:lnTo>
                  <a:pt x="632" y="123"/>
                </a:lnTo>
                <a:lnTo>
                  <a:pt x="632" y="121"/>
                </a:lnTo>
                <a:lnTo>
                  <a:pt x="634" y="120"/>
                </a:lnTo>
                <a:lnTo>
                  <a:pt x="634" y="119"/>
                </a:lnTo>
                <a:lnTo>
                  <a:pt x="634" y="117"/>
                </a:lnTo>
                <a:lnTo>
                  <a:pt x="634" y="116"/>
                </a:lnTo>
                <a:lnTo>
                  <a:pt x="632" y="116"/>
                </a:lnTo>
                <a:lnTo>
                  <a:pt x="632" y="114"/>
                </a:lnTo>
                <a:lnTo>
                  <a:pt x="634" y="114"/>
                </a:lnTo>
                <a:lnTo>
                  <a:pt x="632" y="113"/>
                </a:lnTo>
                <a:lnTo>
                  <a:pt x="632" y="111"/>
                </a:lnTo>
                <a:lnTo>
                  <a:pt x="632" y="110"/>
                </a:lnTo>
                <a:lnTo>
                  <a:pt x="632" y="109"/>
                </a:lnTo>
                <a:lnTo>
                  <a:pt x="631" y="109"/>
                </a:lnTo>
                <a:lnTo>
                  <a:pt x="631" y="107"/>
                </a:lnTo>
                <a:lnTo>
                  <a:pt x="629" y="106"/>
                </a:lnTo>
                <a:lnTo>
                  <a:pt x="631" y="104"/>
                </a:lnTo>
                <a:lnTo>
                  <a:pt x="631" y="103"/>
                </a:lnTo>
                <a:lnTo>
                  <a:pt x="629" y="103"/>
                </a:lnTo>
                <a:lnTo>
                  <a:pt x="628" y="101"/>
                </a:lnTo>
                <a:lnTo>
                  <a:pt x="628" y="100"/>
                </a:lnTo>
                <a:lnTo>
                  <a:pt x="627" y="100"/>
                </a:lnTo>
                <a:lnTo>
                  <a:pt x="627" y="99"/>
                </a:lnTo>
                <a:lnTo>
                  <a:pt x="625" y="97"/>
                </a:lnTo>
                <a:lnTo>
                  <a:pt x="624" y="96"/>
                </a:lnTo>
                <a:lnTo>
                  <a:pt x="622" y="94"/>
                </a:lnTo>
                <a:lnTo>
                  <a:pt x="621" y="94"/>
                </a:lnTo>
                <a:lnTo>
                  <a:pt x="621" y="93"/>
                </a:lnTo>
                <a:lnTo>
                  <a:pt x="619" y="93"/>
                </a:lnTo>
                <a:lnTo>
                  <a:pt x="618" y="91"/>
                </a:lnTo>
                <a:lnTo>
                  <a:pt x="618" y="90"/>
                </a:lnTo>
                <a:lnTo>
                  <a:pt x="617" y="90"/>
                </a:lnTo>
                <a:lnTo>
                  <a:pt x="617" y="88"/>
                </a:lnTo>
                <a:lnTo>
                  <a:pt x="618" y="88"/>
                </a:lnTo>
                <a:lnTo>
                  <a:pt x="618" y="90"/>
                </a:lnTo>
                <a:lnTo>
                  <a:pt x="619" y="88"/>
                </a:lnTo>
                <a:lnTo>
                  <a:pt x="621" y="88"/>
                </a:lnTo>
                <a:lnTo>
                  <a:pt x="621" y="87"/>
                </a:lnTo>
                <a:lnTo>
                  <a:pt x="622" y="87"/>
                </a:lnTo>
                <a:lnTo>
                  <a:pt x="622" y="86"/>
                </a:lnTo>
                <a:lnTo>
                  <a:pt x="624" y="86"/>
                </a:lnTo>
                <a:lnTo>
                  <a:pt x="624" y="87"/>
                </a:lnTo>
                <a:lnTo>
                  <a:pt x="625" y="86"/>
                </a:lnTo>
                <a:lnTo>
                  <a:pt x="627" y="84"/>
                </a:lnTo>
                <a:lnTo>
                  <a:pt x="627" y="83"/>
                </a:lnTo>
                <a:lnTo>
                  <a:pt x="627" y="81"/>
                </a:lnTo>
                <a:lnTo>
                  <a:pt x="627" y="80"/>
                </a:lnTo>
                <a:lnTo>
                  <a:pt x="625" y="78"/>
                </a:lnTo>
                <a:lnTo>
                  <a:pt x="627" y="78"/>
                </a:lnTo>
                <a:lnTo>
                  <a:pt x="628" y="77"/>
                </a:lnTo>
                <a:lnTo>
                  <a:pt x="629" y="77"/>
                </a:lnTo>
                <a:lnTo>
                  <a:pt x="631" y="77"/>
                </a:lnTo>
                <a:lnTo>
                  <a:pt x="631" y="76"/>
                </a:lnTo>
                <a:lnTo>
                  <a:pt x="631" y="74"/>
                </a:lnTo>
                <a:lnTo>
                  <a:pt x="632" y="74"/>
                </a:lnTo>
                <a:lnTo>
                  <a:pt x="634" y="74"/>
                </a:lnTo>
                <a:lnTo>
                  <a:pt x="635" y="74"/>
                </a:lnTo>
                <a:lnTo>
                  <a:pt x="637" y="74"/>
                </a:lnTo>
                <a:lnTo>
                  <a:pt x="638" y="74"/>
                </a:lnTo>
                <a:lnTo>
                  <a:pt x="639" y="74"/>
                </a:lnTo>
                <a:lnTo>
                  <a:pt x="641" y="73"/>
                </a:lnTo>
                <a:lnTo>
                  <a:pt x="641" y="71"/>
                </a:lnTo>
                <a:lnTo>
                  <a:pt x="641" y="70"/>
                </a:lnTo>
                <a:lnTo>
                  <a:pt x="639" y="68"/>
                </a:lnTo>
                <a:lnTo>
                  <a:pt x="639" y="67"/>
                </a:lnTo>
                <a:lnTo>
                  <a:pt x="638" y="67"/>
                </a:lnTo>
                <a:lnTo>
                  <a:pt x="638" y="66"/>
                </a:lnTo>
                <a:lnTo>
                  <a:pt x="637" y="64"/>
                </a:lnTo>
                <a:lnTo>
                  <a:pt x="637" y="63"/>
                </a:lnTo>
                <a:lnTo>
                  <a:pt x="637" y="61"/>
                </a:lnTo>
                <a:lnTo>
                  <a:pt x="635" y="61"/>
                </a:lnTo>
                <a:lnTo>
                  <a:pt x="635" y="60"/>
                </a:lnTo>
                <a:lnTo>
                  <a:pt x="635" y="58"/>
                </a:lnTo>
                <a:lnTo>
                  <a:pt x="634" y="58"/>
                </a:lnTo>
                <a:lnTo>
                  <a:pt x="634" y="57"/>
                </a:lnTo>
                <a:lnTo>
                  <a:pt x="634" y="54"/>
                </a:lnTo>
                <a:lnTo>
                  <a:pt x="635" y="53"/>
                </a:lnTo>
                <a:lnTo>
                  <a:pt x="637" y="51"/>
                </a:lnTo>
                <a:lnTo>
                  <a:pt x="637" y="50"/>
                </a:lnTo>
                <a:lnTo>
                  <a:pt x="637" y="48"/>
                </a:lnTo>
                <a:lnTo>
                  <a:pt x="637" y="47"/>
                </a:lnTo>
                <a:lnTo>
                  <a:pt x="638" y="46"/>
                </a:lnTo>
                <a:lnTo>
                  <a:pt x="637" y="44"/>
                </a:lnTo>
                <a:lnTo>
                  <a:pt x="637" y="43"/>
                </a:lnTo>
                <a:lnTo>
                  <a:pt x="635" y="41"/>
                </a:lnTo>
                <a:lnTo>
                  <a:pt x="635" y="40"/>
                </a:lnTo>
                <a:lnTo>
                  <a:pt x="634" y="40"/>
                </a:lnTo>
                <a:lnTo>
                  <a:pt x="632" y="40"/>
                </a:lnTo>
                <a:lnTo>
                  <a:pt x="632" y="38"/>
                </a:lnTo>
                <a:lnTo>
                  <a:pt x="631" y="38"/>
                </a:lnTo>
                <a:lnTo>
                  <a:pt x="631" y="37"/>
                </a:lnTo>
                <a:lnTo>
                  <a:pt x="629" y="36"/>
                </a:lnTo>
                <a:lnTo>
                  <a:pt x="629" y="34"/>
                </a:lnTo>
                <a:lnTo>
                  <a:pt x="628" y="34"/>
                </a:lnTo>
                <a:lnTo>
                  <a:pt x="628" y="33"/>
                </a:lnTo>
                <a:lnTo>
                  <a:pt x="629" y="33"/>
                </a:lnTo>
                <a:lnTo>
                  <a:pt x="629" y="31"/>
                </a:lnTo>
                <a:lnTo>
                  <a:pt x="631" y="30"/>
                </a:lnTo>
                <a:lnTo>
                  <a:pt x="631" y="28"/>
                </a:lnTo>
                <a:lnTo>
                  <a:pt x="629" y="26"/>
                </a:lnTo>
                <a:lnTo>
                  <a:pt x="629" y="24"/>
                </a:lnTo>
                <a:lnTo>
                  <a:pt x="629" y="23"/>
                </a:lnTo>
                <a:lnTo>
                  <a:pt x="631" y="23"/>
                </a:lnTo>
                <a:lnTo>
                  <a:pt x="631" y="21"/>
                </a:lnTo>
                <a:lnTo>
                  <a:pt x="629" y="21"/>
                </a:lnTo>
                <a:lnTo>
                  <a:pt x="629" y="20"/>
                </a:lnTo>
                <a:lnTo>
                  <a:pt x="629" y="18"/>
                </a:lnTo>
                <a:lnTo>
                  <a:pt x="629" y="17"/>
                </a:lnTo>
                <a:lnTo>
                  <a:pt x="629" y="16"/>
                </a:lnTo>
                <a:lnTo>
                  <a:pt x="629" y="14"/>
                </a:lnTo>
                <a:lnTo>
                  <a:pt x="629" y="13"/>
                </a:lnTo>
                <a:lnTo>
                  <a:pt x="629" y="11"/>
                </a:lnTo>
                <a:lnTo>
                  <a:pt x="631" y="11"/>
                </a:lnTo>
                <a:lnTo>
                  <a:pt x="629" y="10"/>
                </a:lnTo>
                <a:lnTo>
                  <a:pt x="631" y="10"/>
                </a:lnTo>
                <a:lnTo>
                  <a:pt x="631" y="8"/>
                </a:lnTo>
                <a:lnTo>
                  <a:pt x="632" y="8"/>
                </a:lnTo>
                <a:lnTo>
                  <a:pt x="631" y="8"/>
                </a:lnTo>
                <a:lnTo>
                  <a:pt x="631" y="7"/>
                </a:lnTo>
                <a:lnTo>
                  <a:pt x="629" y="6"/>
                </a:lnTo>
                <a:lnTo>
                  <a:pt x="628" y="4"/>
                </a:lnTo>
                <a:lnTo>
                  <a:pt x="627" y="4"/>
                </a:lnTo>
                <a:lnTo>
                  <a:pt x="627" y="3"/>
                </a:lnTo>
                <a:lnTo>
                  <a:pt x="625" y="3"/>
                </a:lnTo>
                <a:lnTo>
                  <a:pt x="624" y="3"/>
                </a:lnTo>
                <a:lnTo>
                  <a:pt x="624" y="1"/>
                </a:lnTo>
                <a:lnTo>
                  <a:pt x="622" y="1"/>
                </a:lnTo>
                <a:lnTo>
                  <a:pt x="622" y="0"/>
                </a:lnTo>
                <a:lnTo>
                  <a:pt x="621" y="0"/>
                </a:lnTo>
                <a:lnTo>
                  <a:pt x="619" y="1"/>
                </a:lnTo>
                <a:lnTo>
                  <a:pt x="618" y="3"/>
                </a:lnTo>
                <a:lnTo>
                  <a:pt x="618" y="4"/>
                </a:lnTo>
                <a:lnTo>
                  <a:pt x="617" y="4"/>
                </a:lnTo>
                <a:lnTo>
                  <a:pt x="617" y="6"/>
                </a:lnTo>
                <a:lnTo>
                  <a:pt x="615" y="7"/>
                </a:lnTo>
                <a:lnTo>
                  <a:pt x="615" y="8"/>
                </a:lnTo>
                <a:lnTo>
                  <a:pt x="614" y="8"/>
                </a:lnTo>
                <a:lnTo>
                  <a:pt x="612" y="8"/>
                </a:lnTo>
                <a:lnTo>
                  <a:pt x="612" y="10"/>
                </a:lnTo>
                <a:lnTo>
                  <a:pt x="611" y="10"/>
                </a:lnTo>
                <a:lnTo>
                  <a:pt x="609" y="10"/>
                </a:lnTo>
                <a:lnTo>
                  <a:pt x="608" y="10"/>
                </a:lnTo>
                <a:lnTo>
                  <a:pt x="607" y="10"/>
                </a:lnTo>
                <a:lnTo>
                  <a:pt x="605" y="11"/>
                </a:lnTo>
                <a:lnTo>
                  <a:pt x="604" y="11"/>
                </a:lnTo>
                <a:lnTo>
                  <a:pt x="602" y="11"/>
                </a:lnTo>
                <a:lnTo>
                  <a:pt x="601" y="11"/>
                </a:lnTo>
                <a:lnTo>
                  <a:pt x="601" y="13"/>
                </a:lnTo>
                <a:lnTo>
                  <a:pt x="599" y="13"/>
                </a:lnTo>
                <a:lnTo>
                  <a:pt x="598" y="13"/>
                </a:lnTo>
                <a:lnTo>
                  <a:pt x="597" y="13"/>
                </a:lnTo>
                <a:lnTo>
                  <a:pt x="595" y="13"/>
                </a:lnTo>
                <a:lnTo>
                  <a:pt x="594" y="13"/>
                </a:lnTo>
                <a:lnTo>
                  <a:pt x="594" y="14"/>
                </a:lnTo>
                <a:lnTo>
                  <a:pt x="592" y="16"/>
                </a:lnTo>
                <a:lnTo>
                  <a:pt x="591" y="16"/>
                </a:lnTo>
                <a:lnTo>
                  <a:pt x="589" y="16"/>
                </a:lnTo>
                <a:lnTo>
                  <a:pt x="588" y="16"/>
                </a:lnTo>
                <a:lnTo>
                  <a:pt x="589" y="17"/>
                </a:lnTo>
                <a:lnTo>
                  <a:pt x="588" y="17"/>
                </a:lnTo>
                <a:lnTo>
                  <a:pt x="587" y="17"/>
                </a:lnTo>
                <a:lnTo>
                  <a:pt x="585" y="17"/>
                </a:lnTo>
                <a:lnTo>
                  <a:pt x="585" y="18"/>
                </a:lnTo>
                <a:lnTo>
                  <a:pt x="584" y="18"/>
                </a:lnTo>
                <a:lnTo>
                  <a:pt x="582" y="18"/>
                </a:lnTo>
                <a:lnTo>
                  <a:pt x="581" y="18"/>
                </a:lnTo>
                <a:lnTo>
                  <a:pt x="581" y="17"/>
                </a:lnTo>
                <a:lnTo>
                  <a:pt x="579" y="17"/>
                </a:lnTo>
                <a:lnTo>
                  <a:pt x="578" y="16"/>
                </a:lnTo>
                <a:lnTo>
                  <a:pt x="579" y="16"/>
                </a:lnTo>
                <a:lnTo>
                  <a:pt x="579" y="14"/>
                </a:lnTo>
                <a:lnTo>
                  <a:pt x="578" y="14"/>
                </a:lnTo>
                <a:lnTo>
                  <a:pt x="577" y="14"/>
                </a:lnTo>
                <a:lnTo>
                  <a:pt x="575" y="14"/>
                </a:lnTo>
                <a:lnTo>
                  <a:pt x="575" y="13"/>
                </a:lnTo>
                <a:lnTo>
                  <a:pt x="575" y="14"/>
                </a:lnTo>
                <a:lnTo>
                  <a:pt x="574" y="14"/>
                </a:lnTo>
                <a:lnTo>
                  <a:pt x="574" y="13"/>
                </a:lnTo>
                <a:lnTo>
                  <a:pt x="572" y="13"/>
                </a:lnTo>
                <a:lnTo>
                  <a:pt x="572" y="11"/>
                </a:lnTo>
                <a:lnTo>
                  <a:pt x="571" y="10"/>
                </a:lnTo>
                <a:lnTo>
                  <a:pt x="571" y="11"/>
                </a:lnTo>
                <a:lnTo>
                  <a:pt x="569" y="11"/>
                </a:lnTo>
                <a:lnTo>
                  <a:pt x="568" y="11"/>
                </a:lnTo>
                <a:lnTo>
                  <a:pt x="566" y="11"/>
                </a:lnTo>
                <a:lnTo>
                  <a:pt x="565" y="10"/>
                </a:lnTo>
                <a:lnTo>
                  <a:pt x="564" y="10"/>
                </a:lnTo>
                <a:lnTo>
                  <a:pt x="564" y="11"/>
                </a:lnTo>
                <a:lnTo>
                  <a:pt x="562" y="11"/>
                </a:lnTo>
                <a:lnTo>
                  <a:pt x="561" y="10"/>
                </a:lnTo>
                <a:lnTo>
                  <a:pt x="559" y="10"/>
                </a:lnTo>
                <a:lnTo>
                  <a:pt x="558" y="10"/>
                </a:lnTo>
                <a:lnTo>
                  <a:pt x="556" y="11"/>
                </a:lnTo>
                <a:lnTo>
                  <a:pt x="556" y="13"/>
                </a:lnTo>
                <a:lnTo>
                  <a:pt x="558" y="14"/>
                </a:lnTo>
                <a:lnTo>
                  <a:pt x="558" y="16"/>
                </a:lnTo>
                <a:lnTo>
                  <a:pt x="556" y="16"/>
                </a:lnTo>
                <a:lnTo>
                  <a:pt x="556" y="17"/>
                </a:lnTo>
                <a:lnTo>
                  <a:pt x="555" y="17"/>
                </a:lnTo>
                <a:lnTo>
                  <a:pt x="554" y="17"/>
                </a:lnTo>
                <a:lnTo>
                  <a:pt x="552" y="17"/>
                </a:lnTo>
                <a:lnTo>
                  <a:pt x="551" y="17"/>
                </a:lnTo>
                <a:lnTo>
                  <a:pt x="549" y="17"/>
                </a:lnTo>
                <a:lnTo>
                  <a:pt x="548" y="17"/>
                </a:lnTo>
                <a:lnTo>
                  <a:pt x="548" y="18"/>
                </a:lnTo>
                <a:lnTo>
                  <a:pt x="546" y="18"/>
                </a:lnTo>
                <a:lnTo>
                  <a:pt x="545" y="18"/>
                </a:lnTo>
                <a:lnTo>
                  <a:pt x="544" y="18"/>
                </a:lnTo>
                <a:lnTo>
                  <a:pt x="544" y="17"/>
                </a:lnTo>
                <a:lnTo>
                  <a:pt x="542" y="17"/>
                </a:lnTo>
                <a:lnTo>
                  <a:pt x="541" y="16"/>
                </a:lnTo>
                <a:lnTo>
                  <a:pt x="541" y="14"/>
                </a:lnTo>
                <a:lnTo>
                  <a:pt x="541" y="11"/>
                </a:lnTo>
                <a:lnTo>
                  <a:pt x="541" y="10"/>
                </a:lnTo>
                <a:lnTo>
                  <a:pt x="539" y="10"/>
                </a:lnTo>
                <a:lnTo>
                  <a:pt x="539" y="8"/>
                </a:lnTo>
                <a:lnTo>
                  <a:pt x="538" y="8"/>
                </a:lnTo>
                <a:lnTo>
                  <a:pt x="538" y="7"/>
                </a:lnTo>
                <a:lnTo>
                  <a:pt x="538" y="6"/>
                </a:lnTo>
                <a:lnTo>
                  <a:pt x="536" y="6"/>
                </a:lnTo>
                <a:lnTo>
                  <a:pt x="535" y="6"/>
                </a:lnTo>
                <a:lnTo>
                  <a:pt x="534" y="6"/>
                </a:lnTo>
                <a:lnTo>
                  <a:pt x="534" y="4"/>
                </a:lnTo>
                <a:lnTo>
                  <a:pt x="532" y="4"/>
                </a:lnTo>
                <a:lnTo>
                  <a:pt x="532" y="6"/>
                </a:lnTo>
                <a:lnTo>
                  <a:pt x="534" y="7"/>
                </a:lnTo>
                <a:lnTo>
                  <a:pt x="534" y="8"/>
                </a:lnTo>
                <a:lnTo>
                  <a:pt x="532" y="8"/>
                </a:lnTo>
                <a:lnTo>
                  <a:pt x="531" y="8"/>
                </a:lnTo>
                <a:lnTo>
                  <a:pt x="529" y="8"/>
                </a:lnTo>
                <a:lnTo>
                  <a:pt x="531" y="10"/>
                </a:lnTo>
                <a:lnTo>
                  <a:pt x="529" y="11"/>
                </a:lnTo>
                <a:lnTo>
                  <a:pt x="529" y="13"/>
                </a:lnTo>
                <a:lnTo>
                  <a:pt x="528" y="14"/>
                </a:lnTo>
                <a:lnTo>
                  <a:pt x="528" y="13"/>
                </a:lnTo>
                <a:lnTo>
                  <a:pt x="528" y="11"/>
                </a:lnTo>
                <a:lnTo>
                  <a:pt x="528" y="10"/>
                </a:lnTo>
                <a:lnTo>
                  <a:pt x="526" y="10"/>
                </a:lnTo>
                <a:lnTo>
                  <a:pt x="526" y="11"/>
                </a:lnTo>
                <a:lnTo>
                  <a:pt x="526" y="13"/>
                </a:lnTo>
                <a:lnTo>
                  <a:pt x="525" y="14"/>
                </a:lnTo>
                <a:lnTo>
                  <a:pt x="526" y="14"/>
                </a:lnTo>
                <a:lnTo>
                  <a:pt x="526" y="16"/>
                </a:lnTo>
                <a:lnTo>
                  <a:pt x="526" y="17"/>
                </a:lnTo>
                <a:lnTo>
                  <a:pt x="525" y="17"/>
                </a:lnTo>
                <a:lnTo>
                  <a:pt x="524" y="18"/>
                </a:lnTo>
                <a:lnTo>
                  <a:pt x="522" y="20"/>
                </a:lnTo>
                <a:lnTo>
                  <a:pt x="522" y="18"/>
                </a:lnTo>
                <a:lnTo>
                  <a:pt x="522" y="17"/>
                </a:lnTo>
                <a:lnTo>
                  <a:pt x="522" y="16"/>
                </a:lnTo>
                <a:lnTo>
                  <a:pt x="522" y="17"/>
                </a:lnTo>
                <a:lnTo>
                  <a:pt x="521" y="17"/>
                </a:lnTo>
                <a:lnTo>
                  <a:pt x="521" y="18"/>
                </a:lnTo>
                <a:lnTo>
                  <a:pt x="519" y="18"/>
                </a:lnTo>
                <a:lnTo>
                  <a:pt x="519" y="20"/>
                </a:lnTo>
                <a:lnTo>
                  <a:pt x="518" y="20"/>
                </a:lnTo>
                <a:lnTo>
                  <a:pt x="516" y="20"/>
                </a:lnTo>
                <a:lnTo>
                  <a:pt x="516" y="18"/>
                </a:lnTo>
                <a:lnTo>
                  <a:pt x="515" y="20"/>
                </a:lnTo>
                <a:lnTo>
                  <a:pt x="515" y="21"/>
                </a:lnTo>
                <a:lnTo>
                  <a:pt x="515" y="23"/>
                </a:lnTo>
                <a:lnTo>
                  <a:pt x="516" y="24"/>
                </a:lnTo>
                <a:lnTo>
                  <a:pt x="515" y="26"/>
                </a:lnTo>
                <a:lnTo>
                  <a:pt x="515" y="27"/>
                </a:lnTo>
                <a:lnTo>
                  <a:pt x="514" y="27"/>
                </a:lnTo>
                <a:lnTo>
                  <a:pt x="514" y="28"/>
                </a:lnTo>
                <a:lnTo>
                  <a:pt x="515" y="30"/>
                </a:lnTo>
                <a:lnTo>
                  <a:pt x="514" y="31"/>
                </a:lnTo>
                <a:lnTo>
                  <a:pt x="514" y="30"/>
                </a:lnTo>
                <a:lnTo>
                  <a:pt x="512" y="28"/>
                </a:lnTo>
                <a:lnTo>
                  <a:pt x="511" y="27"/>
                </a:lnTo>
                <a:lnTo>
                  <a:pt x="509" y="27"/>
                </a:lnTo>
                <a:lnTo>
                  <a:pt x="509" y="28"/>
                </a:lnTo>
                <a:lnTo>
                  <a:pt x="509" y="30"/>
                </a:lnTo>
                <a:lnTo>
                  <a:pt x="508" y="30"/>
                </a:lnTo>
                <a:lnTo>
                  <a:pt x="506" y="31"/>
                </a:lnTo>
                <a:lnTo>
                  <a:pt x="505" y="31"/>
                </a:lnTo>
                <a:lnTo>
                  <a:pt x="504" y="33"/>
                </a:lnTo>
                <a:lnTo>
                  <a:pt x="502" y="34"/>
                </a:lnTo>
                <a:lnTo>
                  <a:pt x="501" y="33"/>
                </a:lnTo>
                <a:lnTo>
                  <a:pt x="499" y="34"/>
                </a:lnTo>
                <a:lnTo>
                  <a:pt x="498" y="34"/>
                </a:lnTo>
                <a:lnTo>
                  <a:pt x="496" y="34"/>
                </a:lnTo>
                <a:lnTo>
                  <a:pt x="495" y="34"/>
                </a:lnTo>
                <a:lnTo>
                  <a:pt x="494" y="34"/>
                </a:lnTo>
                <a:lnTo>
                  <a:pt x="492" y="36"/>
                </a:lnTo>
                <a:lnTo>
                  <a:pt x="492" y="34"/>
                </a:lnTo>
                <a:lnTo>
                  <a:pt x="491" y="34"/>
                </a:lnTo>
                <a:lnTo>
                  <a:pt x="489" y="33"/>
                </a:lnTo>
                <a:lnTo>
                  <a:pt x="488" y="31"/>
                </a:lnTo>
                <a:lnTo>
                  <a:pt x="486" y="31"/>
                </a:lnTo>
                <a:lnTo>
                  <a:pt x="485" y="31"/>
                </a:lnTo>
                <a:lnTo>
                  <a:pt x="485" y="30"/>
                </a:lnTo>
                <a:lnTo>
                  <a:pt x="484" y="28"/>
                </a:lnTo>
                <a:lnTo>
                  <a:pt x="482" y="30"/>
                </a:lnTo>
                <a:lnTo>
                  <a:pt x="481" y="30"/>
                </a:lnTo>
                <a:lnTo>
                  <a:pt x="479" y="30"/>
                </a:lnTo>
                <a:lnTo>
                  <a:pt x="479" y="28"/>
                </a:lnTo>
                <a:lnTo>
                  <a:pt x="478" y="28"/>
                </a:lnTo>
                <a:lnTo>
                  <a:pt x="476" y="28"/>
                </a:lnTo>
                <a:lnTo>
                  <a:pt x="476" y="30"/>
                </a:lnTo>
                <a:lnTo>
                  <a:pt x="475" y="30"/>
                </a:lnTo>
                <a:lnTo>
                  <a:pt x="475" y="31"/>
                </a:lnTo>
                <a:lnTo>
                  <a:pt x="474" y="31"/>
                </a:lnTo>
                <a:lnTo>
                  <a:pt x="474" y="33"/>
                </a:lnTo>
                <a:lnTo>
                  <a:pt x="474" y="31"/>
                </a:lnTo>
                <a:lnTo>
                  <a:pt x="472" y="31"/>
                </a:lnTo>
                <a:lnTo>
                  <a:pt x="472" y="33"/>
                </a:lnTo>
                <a:lnTo>
                  <a:pt x="471" y="33"/>
                </a:lnTo>
                <a:lnTo>
                  <a:pt x="471" y="31"/>
                </a:lnTo>
                <a:lnTo>
                  <a:pt x="469" y="31"/>
                </a:lnTo>
                <a:lnTo>
                  <a:pt x="468" y="33"/>
                </a:lnTo>
                <a:lnTo>
                  <a:pt x="468" y="34"/>
                </a:lnTo>
                <a:lnTo>
                  <a:pt x="469" y="36"/>
                </a:lnTo>
                <a:lnTo>
                  <a:pt x="468" y="36"/>
                </a:lnTo>
                <a:lnTo>
                  <a:pt x="468" y="37"/>
                </a:lnTo>
                <a:lnTo>
                  <a:pt x="469" y="38"/>
                </a:lnTo>
                <a:lnTo>
                  <a:pt x="471" y="38"/>
                </a:lnTo>
                <a:lnTo>
                  <a:pt x="471" y="40"/>
                </a:lnTo>
                <a:lnTo>
                  <a:pt x="471" y="41"/>
                </a:lnTo>
                <a:lnTo>
                  <a:pt x="469" y="40"/>
                </a:lnTo>
                <a:lnTo>
                  <a:pt x="468" y="40"/>
                </a:lnTo>
                <a:lnTo>
                  <a:pt x="466" y="40"/>
                </a:lnTo>
                <a:lnTo>
                  <a:pt x="465" y="41"/>
                </a:lnTo>
                <a:lnTo>
                  <a:pt x="464" y="41"/>
                </a:lnTo>
                <a:lnTo>
                  <a:pt x="464" y="43"/>
                </a:lnTo>
                <a:lnTo>
                  <a:pt x="462" y="43"/>
                </a:lnTo>
                <a:lnTo>
                  <a:pt x="462" y="44"/>
                </a:lnTo>
                <a:lnTo>
                  <a:pt x="464" y="44"/>
                </a:lnTo>
                <a:lnTo>
                  <a:pt x="462" y="44"/>
                </a:lnTo>
                <a:lnTo>
                  <a:pt x="461" y="46"/>
                </a:lnTo>
                <a:lnTo>
                  <a:pt x="459" y="46"/>
                </a:lnTo>
                <a:lnTo>
                  <a:pt x="458" y="46"/>
                </a:lnTo>
                <a:lnTo>
                  <a:pt x="458" y="47"/>
                </a:lnTo>
                <a:lnTo>
                  <a:pt x="456" y="47"/>
                </a:lnTo>
                <a:lnTo>
                  <a:pt x="456" y="48"/>
                </a:lnTo>
                <a:lnTo>
                  <a:pt x="455" y="48"/>
                </a:lnTo>
                <a:lnTo>
                  <a:pt x="454" y="50"/>
                </a:lnTo>
                <a:lnTo>
                  <a:pt x="452" y="51"/>
                </a:lnTo>
                <a:lnTo>
                  <a:pt x="452" y="53"/>
                </a:lnTo>
                <a:lnTo>
                  <a:pt x="451" y="51"/>
                </a:lnTo>
                <a:lnTo>
                  <a:pt x="452" y="51"/>
                </a:lnTo>
                <a:lnTo>
                  <a:pt x="452" y="50"/>
                </a:lnTo>
                <a:lnTo>
                  <a:pt x="451" y="50"/>
                </a:lnTo>
                <a:lnTo>
                  <a:pt x="449" y="50"/>
                </a:lnTo>
                <a:lnTo>
                  <a:pt x="449" y="48"/>
                </a:lnTo>
                <a:lnTo>
                  <a:pt x="448" y="48"/>
                </a:lnTo>
                <a:lnTo>
                  <a:pt x="446" y="48"/>
                </a:lnTo>
                <a:lnTo>
                  <a:pt x="445" y="48"/>
                </a:lnTo>
                <a:lnTo>
                  <a:pt x="445" y="47"/>
                </a:lnTo>
                <a:lnTo>
                  <a:pt x="444" y="47"/>
                </a:lnTo>
                <a:lnTo>
                  <a:pt x="442" y="48"/>
                </a:lnTo>
                <a:lnTo>
                  <a:pt x="442" y="50"/>
                </a:lnTo>
                <a:lnTo>
                  <a:pt x="441" y="51"/>
                </a:lnTo>
                <a:lnTo>
                  <a:pt x="439" y="53"/>
                </a:lnTo>
                <a:lnTo>
                  <a:pt x="439" y="51"/>
                </a:lnTo>
                <a:lnTo>
                  <a:pt x="438" y="51"/>
                </a:lnTo>
                <a:lnTo>
                  <a:pt x="438" y="53"/>
                </a:lnTo>
                <a:lnTo>
                  <a:pt x="436" y="53"/>
                </a:lnTo>
                <a:lnTo>
                  <a:pt x="436" y="54"/>
                </a:lnTo>
                <a:lnTo>
                  <a:pt x="435" y="54"/>
                </a:lnTo>
                <a:lnTo>
                  <a:pt x="436" y="54"/>
                </a:lnTo>
                <a:lnTo>
                  <a:pt x="436" y="56"/>
                </a:lnTo>
                <a:lnTo>
                  <a:pt x="436" y="57"/>
                </a:lnTo>
                <a:lnTo>
                  <a:pt x="435" y="57"/>
                </a:lnTo>
                <a:lnTo>
                  <a:pt x="435" y="58"/>
                </a:lnTo>
                <a:lnTo>
                  <a:pt x="435" y="57"/>
                </a:lnTo>
                <a:lnTo>
                  <a:pt x="434" y="58"/>
                </a:lnTo>
                <a:lnTo>
                  <a:pt x="432" y="58"/>
                </a:lnTo>
                <a:lnTo>
                  <a:pt x="432" y="60"/>
                </a:lnTo>
                <a:lnTo>
                  <a:pt x="432" y="61"/>
                </a:lnTo>
                <a:lnTo>
                  <a:pt x="431" y="63"/>
                </a:lnTo>
                <a:lnTo>
                  <a:pt x="431" y="64"/>
                </a:lnTo>
                <a:lnTo>
                  <a:pt x="432" y="64"/>
                </a:lnTo>
                <a:lnTo>
                  <a:pt x="434" y="63"/>
                </a:lnTo>
                <a:lnTo>
                  <a:pt x="434" y="64"/>
                </a:lnTo>
                <a:lnTo>
                  <a:pt x="434" y="66"/>
                </a:lnTo>
                <a:lnTo>
                  <a:pt x="434" y="67"/>
                </a:lnTo>
                <a:lnTo>
                  <a:pt x="432" y="67"/>
                </a:lnTo>
                <a:lnTo>
                  <a:pt x="431" y="67"/>
                </a:lnTo>
                <a:lnTo>
                  <a:pt x="431" y="68"/>
                </a:lnTo>
                <a:lnTo>
                  <a:pt x="429" y="68"/>
                </a:lnTo>
                <a:lnTo>
                  <a:pt x="429" y="70"/>
                </a:lnTo>
                <a:lnTo>
                  <a:pt x="428" y="71"/>
                </a:lnTo>
                <a:lnTo>
                  <a:pt x="426" y="71"/>
                </a:lnTo>
                <a:lnTo>
                  <a:pt x="426" y="70"/>
                </a:lnTo>
                <a:lnTo>
                  <a:pt x="426" y="68"/>
                </a:lnTo>
                <a:lnTo>
                  <a:pt x="426" y="67"/>
                </a:lnTo>
                <a:lnTo>
                  <a:pt x="426" y="66"/>
                </a:lnTo>
                <a:lnTo>
                  <a:pt x="426" y="64"/>
                </a:lnTo>
                <a:lnTo>
                  <a:pt x="425" y="64"/>
                </a:lnTo>
                <a:lnTo>
                  <a:pt x="423" y="64"/>
                </a:lnTo>
                <a:lnTo>
                  <a:pt x="423" y="63"/>
                </a:lnTo>
                <a:lnTo>
                  <a:pt x="422" y="63"/>
                </a:lnTo>
                <a:lnTo>
                  <a:pt x="422" y="61"/>
                </a:lnTo>
                <a:lnTo>
                  <a:pt x="421" y="61"/>
                </a:lnTo>
                <a:lnTo>
                  <a:pt x="421" y="63"/>
                </a:lnTo>
                <a:lnTo>
                  <a:pt x="421" y="64"/>
                </a:lnTo>
                <a:lnTo>
                  <a:pt x="421" y="66"/>
                </a:lnTo>
                <a:lnTo>
                  <a:pt x="419" y="66"/>
                </a:lnTo>
                <a:lnTo>
                  <a:pt x="419" y="64"/>
                </a:lnTo>
                <a:lnTo>
                  <a:pt x="418" y="63"/>
                </a:lnTo>
                <a:lnTo>
                  <a:pt x="418" y="61"/>
                </a:lnTo>
                <a:lnTo>
                  <a:pt x="416" y="61"/>
                </a:lnTo>
                <a:lnTo>
                  <a:pt x="415" y="63"/>
                </a:lnTo>
                <a:lnTo>
                  <a:pt x="413" y="63"/>
                </a:lnTo>
                <a:lnTo>
                  <a:pt x="413" y="64"/>
                </a:lnTo>
                <a:lnTo>
                  <a:pt x="413" y="66"/>
                </a:lnTo>
                <a:lnTo>
                  <a:pt x="412" y="66"/>
                </a:lnTo>
                <a:lnTo>
                  <a:pt x="411" y="66"/>
                </a:lnTo>
                <a:lnTo>
                  <a:pt x="409" y="67"/>
                </a:lnTo>
                <a:lnTo>
                  <a:pt x="409" y="66"/>
                </a:lnTo>
                <a:lnTo>
                  <a:pt x="409" y="64"/>
                </a:lnTo>
                <a:lnTo>
                  <a:pt x="408" y="64"/>
                </a:lnTo>
                <a:lnTo>
                  <a:pt x="406" y="64"/>
                </a:lnTo>
                <a:lnTo>
                  <a:pt x="406" y="66"/>
                </a:lnTo>
                <a:lnTo>
                  <a:pt x="405" y="66"/>
                </a:lnTo>
                <a:lnTo>
                  <a:pt x="403" y="66"/>
                </a:lnTo>
                <a:lnTo>
                  <a:pt x="402" y="66"/>
                </a:lnTo>
                <a:lnTo>
                  <a:pt x="402" y="64"/>
                </a:lnTo>
                <a:lnTo>
                  <a:pt x="402" y="63"/>
                </a:lnTo>
                <a:lnTo>
                  <a:pt x="402" y="61"/>
                </a:lnTo>
                <a:lnTo>
                  <a:pt x="401" y="60"/>
                </a:lnTo>
                <a:lnTo>
                  <a:pt x="399" y="60"/>
                </a:lnTo>
                <a:lnTo>
                  <a:pt x="399" y="61"/>
                </a:lnTo>
                <a:lnTo>
                  <a:pt x="398" y="61"/>
                </a:lnTo>
                <a:lnTo>
                  <a:pt x="399" y="63"/>
                </a:lnTo>
                <a:lnTo>
                  <a:pt x="398" y="63"/>
                </a:lnTo>
                <a:lnTo>
                  <a:pt x="398" y="61"/>
                </a:lnTo>
                <a:lnTo>
                  <a:pt x="398" y="60"/>
                </a:lnTo>
                <a:lnTo>
                  <a:pt x="396" y="60"/>
                </a:lnTo>
                <a:lnTo>
                  <a:pt x="396" y="58"/>
                </a:lnTo>
                <a:lnTo>
                  <a:pt x="395" y="58"/>
                </a:lnTo>
                <a:lnTo>
                  <a:pt x="395" y="57"/>
                </a:lnTo>
                <a:lnTo>
                  <a:pt x="395" y="56"/>
                </a:lnTo>
                <a:lnTo>
                  <a:pt x="393" y="56"/>
                </a:lnTo>
                <a:lnTo>
                  <a:pt x="392" y="56"/>
                </a:lnTo>
                <a:lnTo>
                  <a:pt x="392" y="57"/>
                </a:lnTo>
                <a:lnTo>
                  <a:pt x="391" y="57"/>
                </a:lnTo>
                <a:lnTo>
                  <a:pt x="391" y="58"/>
                </a:lnTo>
                <a:lnTo>
                  <a:pt x="389" y="58"/>
                </a:lnTo>
                <a:lnTo>
                  <a:pt x="388" y="60"/>
                </a:lnTo>
                <a:lnTo>
                  <a:pt x="386" y="60"/>
                </a:lnTo>
                <a:lnTo>
                  <a:pt x="385" y="60"/>
                </a:lnTo>
                <a:lnTo>
                  <a:pt x="385" y="61"/>
                </a:lnTo>
                <a:lnTo>
                  <a:pt x="383" y="61"/>
                </a:lnTo>
                <a:lnTo>
                  <a:pt x="382" y="61"/>
                </a:lnTo>
                <a:lnTo>
                  <a:pt x="381" y="61"/>
                </a:lnTo>
                <a:lnTo>
                  <a:pt x="381" y="63"/>
                </a:lnTo>
                <a:lnTo>
                  <a:pt x="379" y="63"/>
                </a:lnTo>
                <a:lnTo>
                  <a:pt x="378" y="63"/>
                </a:lnTo>
                <a:lnTo>
                  <a:pt x="378" y="64"/>
                </a:lnTo>
                <a:lnTo>
                  <a:pt x="376" y="64"/>
                </a:lnTo>
                <a:lnTo>
                  <a:pt x="375" y="64"/>
                </a:lnTo>
                <a:lnTo>
                  <a:pt x="375" y="66"/>
                </a:lnTo>
                <a:lnTo>
                  <a:pt x="375" y="64"/>
                </a:lnTo>
                <a:lnTo>
                  <a:pt x="373" y="64"/>
                </a:lnTo>
                <a:lnTo>
                  <a:pt x="373" y="63"/>
                </a:lnTo>
                <a:lnTo>
                  <a:pt x="372" y="63"/>
                </a:lnTo>
                <a:lnTo>
                  <a:pt x="372" y="61"/>
                </a:lnTo>
                <a:lnTo>
                  <a:pt x="372" y="60"/>
                </a:lnTo>
                <a:lnTo>
                  <a:pt x="371" y="60"/>
                </a:lnTo>
                <a:lnTo>
                  <a:pt x="371" y="61"/>
                </a:lnTo>
                <a:lnTo>
                  <a:pt x="371" y="63"/>
                </a:lnTo>
                <a:lnTo>
                  <a:pt x="371" y="64"/>
                </a:lnTo>
                <a:lnTo>
                  <a:pt x="372" y="64"/>
                </a:lnTo>
                <a:lnTo>
                  <a:pt x="372" y="67"/>
                </a:lnTo>
                <a:lnTo>
                  <a:pt x="372" y="68"/>
                </a:lnTo>
                <a:lnTo>
                  <a:pt x="371" y="68"/>
                </a:lnTo>
                <a:lnTo>
                  <a:pt x="369" y="68"/>
                </a:lnTo>
                <a:lnTo>
                  <a:pt x="369" y="70"/>
                </a:lnTo>
                <a:lnTo>
                  <a:pt x="371" y="71"/>
                </a:lnTo>
                <a:lnTo>
                  <a:pt x="372" y="71"/>
                </a:lnTo>
                <a:lnTo>
                  <a:pt x="373" y="71"/>
                </a:lnTo>
                <a:lnTo>
                  <a:pt x="372" y="73"/>
                </a:lnTo>
                <a:lnTo>
                  <a:pt x="372" y="74"/>
                </a:lnTo>
                <a:lnTo>
                  <a:pt x="371" y="76"/>
                </a:lnTo>
                <a:lnTo>
                  <a:pt x="372" y="77"/>
                </a:lnTo>
                <a:lnTo>
                  <a:pt x="372" y="78"/>
                </a:lnTo>
                <a:lnTo>
                  <a:pt x="371" y="78"/>
                </a:lnTo>
                <a:lnTo>
                  <a:pt x="371" y="77"/>
                </a:lnTo>
                <a:lnTo>
                  <a:pt x="369" y="76"/>
                </a:lnTo>
                <a:lnTo>
                  <a:pt x="369" y="77"/>
                </a:lnTo>
                <a:lnTo>
                  <a:pt x="369" y="78"/>
                </a:lnTo>
                <a:lnTo>
                  <a:pt x="368" y="78"/>
                </a:lnTo>
                <a:lnTo>
                  <a:pt x="368" y="77"/>
                </a:lnTo>
                <a:lnTo>
                  <a:pt x="366" y="77"/>
                </a:lnTo>
                <a:lnTo>
                  <a:pt x="366" y="78"/>
                </a:lnTo>
                <a:lnTo>
                  <a:pt x="366" y="80"/>
                </a:lnTo>
                <a:lnTo>
                  <a:pt x="366" y="81"/>
                </a:lnTo>
                <a:lnTo>
                  <a:pt x="365" y="81"/>
                </a:lnTo>
                <a:lnTo>
                  <a:pt x="366" y="81"/>
                </a:lnTo>
                <a:lnTo>
                  <a:pt x="366" y="83"/>
                </a:lnTo>
                <a:lnTo>
                  <a:pt x="365" y="81"/>
                </a:lnTo>
                <a:lnTo>
                  <a:pt x="363" y="81"/>
                </a:lnTo>
                <a:lnTo>
                  <a:pt x="363" y="80"/>
                </a:lnTo>
                <a:lnTo>
                  <a:pt x="365" y="80"/>
                </a:lnTo>
                <a:lnTo>
                  <a:pt x="363" y="80"/>
                </a:lnTo>
                <a:lnTo>
                  <a:pt x="362" y="81"/>
                </a:lnTo>
                <a:lnTo>
                  <a:pt x="362" y="83"/>
                </a:lnTo>
                <a:lnTo>
                  <a:pt x="361" y="84"/>
                </a:lnTo>
                <a:lnTo>
                  <a:pt x="361" y="83"/>
                </a:lnTo>
                <a:lnTo>
                  <a:pt x="359" y="83"/>
                </a:lnTo>
                <a:lnTo>
                  <a:pt x="358" y="83"/>
                </a:lnTo>
                <a:lnTo>
                  <a:pt x="356" y="81"/>
                </a:lnTo>
                <a:lnTo>
                  <a:pt x="355" y="81"/>
                </a:lnTo>
                <a:lnTo>
                  <a:pt x="356" y="83"/>
                </a:lnTo>
                <a:lnTo>
                  <a:pt x="356" y="84"/>
                </a:lnTo>
                <a:lnTo>
                  <a:pt x="355" y="84"/>
                </a:lnTo>
                <a:lnTo>
                  <a:pt x="353" y="84"/>
                </a:lnTo>
                <a:lnTo>
                  <a:pt x="352" y="84"/>
                </a:lnTo>
                <a:lnTo>
                  <a:pt x="351" y="84"/>
                </a:lnTo>
                <a:lnTo>
                  <a:pt x="351" y="83"/>
                </a:lnTo>
                <a:lnTo>
                  <a:pt x="351" y="81"/>
                </a:lnTo>
                <a:lnTo>
                  <a:pt x="351" y="83"/>
                </a:lnTo>
                <a:lnTo>
                  <a:pt x="349" y="83"/>
                </a:lnTo>
                <a:lnTo>
                  <a:pt x="349" y="81"/>
                </a:lnTo>
                <a:lnTo>
                  <a:pt x="348" y="81"/>
                </a:lnTo>
                <a:lnTo>
                  <a:pt x="348" y="83"/>
                </a:lnTo>
                <a:lnTo>
                  <a:pt x="346" y="83"/>
                </a:lnTo>
                <a:lnTo>
                  <a:pt x="346" y="81"/>
                </a:lnTo>
                <a:lnTo>
                  <a:pt x="348" y="81"/>
                </a:lnTo>
                <a:lnTo>
                  <a:pt x="346" y="80"/>
                </a:lnTo>
                <a:lnTo>
                  <a:pt x="346" y="78"/>
                </a:lnTo>
                <a:lnTo>
                  <a:pt x="345" y="80"/>
                </a:lnTo>
                <a:lnTo>
                  <a:pt x="346" y="80"/>
                </a:lnTo>
                <a:lnTo>
                  <a:pt x="345" y="80"/>
                </a:lnTo>
                <a:lnTo>
                  <a:pt x="345" y="81"/>
                </a:lnTo>
                <a:lnTo>
                  <a:pt x="343" y="81"/>
                </a:lnTo>
                <a:lnTo>
                  <a:pt x="342" y="81"/>
                </a:lnTo>
                <a:lnTo>
                  <a:pt x="341" y="81"/>
                </a:lnTo>
                <a:lnTo>
                  <a:pt x="339" y="81"/>
                </a:lnTo>
                <a:lnTo>
                  <a:pt x="339" y="80"/>
                </a:lnTo>
                <a:lnTo>
                  <a:pt x="338" y="78"/>
                </a:lnTo>
                <a:lnTo>
                  <a:pt x="336" y="78"/>
                </a:lnTo>
                <a:lnTo>
                  <a:pt x="336" y="80"/>
                </a:lnTo>
                <a:lnTo>
                  <a:pt x="335" y="81"/>
                </a:lnTo>
                <a:lnTo>
                  <a:pt x="333" y="83"/>
                </a:lnTo>
                <a:lnTo>
                  <a:pt x="332" y="83"/>
                </a:lnTo>
                <a:lnTo>
                  <a:pt x="331" y="81"/>
                </a:lnTo>
                <a:lnTo>
                  <a:pt x="331" y="80"/>
                </a:lnTo>
                <a:lnTo>
                  <a:pt x="331" y="81"/>
                </a:lnTo>
                <a:lnTo>
                  <a:pt x="331" y="83"/>
                </a:lnTo>
                <a:lnTo>
                  <a:pt x="331" y="84"/>
                </a:lnTo>
                <a:lnTo>
                  <a:pt x="331" y="86"/>
                </a:lnTo>
                <a:lnTo>
                  <a:pt x="329" y="87"/>
                </a:lnTo>
                <a:lnTo>
                  <a:pt x="328" y="87"/>
                </a:lnTo>
                <a:lnTo>
                  <a:pt x="328" y="88"/>
                </a:lnTo>
                <a:lnTo>
                  <a:pt x="326" y="88"/>
                </a:lnTo>
                <a:lnTo>
                  <a:pt x="326" y="90"/>
                </a:lnTo>
                <a:lnTo>
                  <a:pt x="325" y="90"/>
                </a:lnTo>
                <a:lnTo>
                  <a:pt x="325" y="91"/>
                </a:lnTo>
                <a:lnTo>
                  <a:pt x="323" y="91"/>
                </a:lnTo>
                <a:lnTo>
                  <a:pt x="323" y="90"/>
                </a:lnTo>
                <a:lnTo>
                  <a:pt x="323" y="88"/>
                </a:lnTo>
                <a:lnTo>
                  <a:pt x="322" y="88"/>
                </a:lnTo>
                <a:lnTo>
                  <a:pt x="321" y="87"/>
                </a:lnTo>
                <a:lnTo>
                  <a:pt x="321" y="88"/>
                </a:lnTo>
                <a:lnTo>
                  <a:pt x="319" y="88"/>
                </a:lnTo>
                <a:lnTo>
                  <a:pt x="318" y="90"/>
                </a:lnTo>
                <a:lnTo>
                  <a:pt x="318" y="91"/>
                </a:lnTo>
                <a:lnTo>
                  <a:pt x="318" y="93"/>
                </a:lnTo>
                <a:lnTo>
                  <a:pt x="318" y="94"/>
                </a:lnTo>
                <a:lnTo>
                  <a:pt x="316" y="94"/>
                </a:lnTo>
                <a:lnTo>
                  <a:pt x="318" y="94"/>
                </a:lnTo>
                <a:lnTo>
                  <a:pt x="316" y="94"/>
                </a:lnTo>
                <a:lnTo>
                  <a:pt x="315" y="94"/>
                </a:lnTo>
                <a:lnTo>
                  <a:pt x="315" y="96"/>
                </a:lnTo>
                <a:lnTo>
                  <a:pt x="315" y="97"/>
                </a:lnTo>
                <a:lnTo>
                  <a:pt x="313" y="97"/>
                </a:lnTo>
                <a:lnTo>
                  <a:pt x="315" y="99"/>
                </a:lnTo>
                <a:lnTo>
                  <a:pt x="315" y="100"/>
                </a:lnTo>
                <a:lnTo>
                  <a:pt x="315" y="101"/>
                </a:lnTo>
                <a:lnTo>
                  <a:pt x="315" y="103"/>
                </a:lnTo>
                <a:lnTo>
                  <a:pt x="313" y="103"/>
                </a:lnTo>
                <a:lnTo>
                  <a:pt x="313" y="104"/>
                </a:lnTo>
                <a:lnTo>
                  <a:pt x="313" y="106"/>
                </a:lnTo>
                <a:lnTo>
                  <a:pt x="313" y="107"/>
                </a:lnTo>
                <a:lnTo>
                  <a:pt x="315" y="107"/>
                </a:lnTo>
                <a:lnTo>
                  <a:pt x="313" y="109"/>
                </a:lnTo>
                <a:lnTo>
                  <a:pt x="313" y="107"/>
                </a:lnTo>
                <a:lnTo>
                  <a:pt x="312" y="107"/>
                </a:lnTo>
                <a:lnTo>
                  <a:pt x="312" y="109"/>
                </a:lnTo>
                <a:lnTo>
                  <a:pt x="311" y="109"/>
                </a:lnTo>
                <a:lnTo>
                  <a:pt x="309" y="109"/>
                </a:lnTo>
                <a:lnTo>
                  <a:pt x="309" y="110"/>
                </a:lnTo>
                <a:lnTo>
                  <a:pt x="311" y="110"/>
                </a:lnTo>
                <a:lnTo>
                  <a:pt x="309" y="110"/>
                </a:lnTo>
                <a:lnTo>
                  <a:pt x="308" y="111"/>
                </a:lnTo>
                <a:lnTo>
                  <a:pt x="305" y="114"/>
                </a:lnTo>
                <a:lnTo>
                  <a:pt x="306" y="114"/>
                </a:lnTo>
                <a:lnTo>
                  <a:pt x="306" y="116"/>
                </a:lnTo>
                <a:lnTo>
                  <a:pt x="308" y="116"/>
                </a:lnTo>
                <a:lnTo>
                  <a:pt x="309" y="117"/>
                </a:lnTo>
                <a:lnTo>
                  <a:pt x="311" y="117"/>
                </a:lnTo>
                <a:lnTo>
                  <a:pt x="311" y="119"/>
                </a:lnTo>
                <a:lnTo>
                  <a:pt x="312" y="119"/>
                </a:lnTo>
                <a:lnTo>
                  <a:pt x="312" y="120"/>
                </a:lnTo>
                <a:lnTo>
                  <a:pt x="312" y="119"/>
                </a:lnTo>
                <a:lnTo>
                  <a:pt x="313" y="119"/>
                </a:lnTo>
                <a:lnTo>
                  <a:pt x="315" y="119"/>
                </a:lnTo>
                <a:lnTo>
                  <a:pt x="316" y="119"/>
                </a:lnTo>
                <a:lnTo>
                  <a:pt x="318" y="119"/>
                </a:lnTo>
                <a:lnTo>
                  <a:pt x="318" y="120"/>
                </a:lnTo>
                <a:lnTo>
                  <a:pt x="319" y="120"/>
                </a:lnTo>
                <a:lnTo>
                  <a:pt x="321" y="121"/>
                </a:lnTo>
                <a:lnTo>
                  <a:pt x="322" y="121"/>
                </a:lnTo>
                <a:lnTo>
                  <a:pt x="323" y="121"/>
                </a:lnTo>
                <a:lnTo>
                  <a:pt x="325" y="121"/>
                </a:lnTo>
                <a:lnTo>
                  <a:pt x="325" y="120"/>
                </a:lnTo>
                <a:lnTo>
                  <a:pt x="326" y="120"/>
                </a:lnTo>
                <a:lnTo>
                  <a:pt x="326" y="121"/>
                </a:lnTo>
                <a:lnTo>
                  <a:pt x="328" y="121"/>
                </a:lnTo>
                <a:lnTo>
                  <a:pt x="326" y="123"/>
                </a:lnTo>
                <a:lnTo>
                  <a:pt x="326" y="121"/>
                </a:lnTo>
                <a:lnTo>
                  <a:pt x="326" y="123"/>
                </a:lnTo>
                <a:lnTo>
                  <a:pt x="326" y="124"/>
                </a:lnTo>
                <a:lnTo>
                  <a:pt x="328" y="124"/>
                </a:lnTo>
                <a:lnTo>
                  <a:pt x="328" y="126"/>
                </a:lnTo>
                <a:lnTo>
                  <a:pt x="326" y="126"/>
                </a:lnTo>
                <a:lnTo>
                  <a:pt x="326" y="127"/>
                </a:lnTo>
                <a:lnTo>
                  <a:pt x="326" y="129"/>
                </a:lnTo>
                <a:lnTo>
                  <a:pt x="326" y="130"/>
                </a:lnTo>
                <a:lnTo>
                  <a:pt x="325" y="131"/>
                </a:lnTo>
                <a:lnTo>
                  <a:pt x="325" y="133"/>
                </a:lnTo>
                <a:lnTo>
                  <a:pt x="325" y="134"/>
                </a:lnTo>
                <a:lnTo>
                  <a:pt x="326" y="134"/>
                </a:lnTo>
                <a:lnTo>
                  <a:pt x="328" y="134"/>
                </a:lnTo>
                <a:lnTo>
                  <a:pt x="329" y="134"/>
                </a:lnTo>
                <a:lnTo>
                  <a:pt x="329" y="136"/>
                </a:lnTo>
                <a:lnTo>
                  <a:pt x="331" y="136"/>
                </a:lnTo>
                <a:lnTo>
                  <a:pt x="332" y="137"/>
                </a:lnTo>
                <a:lnTo>
                  <a:pt x="332" y="139"/>
                </a:lnTo>
                <a:lnTo>
                  <a:pt x="333" y="139"/>
                </a:lnTo>
                <a:lnTo>
                  <a:pt x="332" y="139"/>
                </a:lnTo>
                <a:lnTo>
                  <a:pt x="332" y="140"/>
                </a:lnTo>
                <a:lnTo>
                  <a:pt x="332" y="141"/>
                </a:lnTo>
                <a:lnTo>
                  <a:pt x="332" y="143"/>
                </a:lnTo>
                <a:lnTo>
                  <a:pt x="332" y="144"/>
                </a:lnTo>
                <a:lnTo>
                  <a:pt x="333" y="144"/>
                </a:lnTo>
                <a:lnTo>
                  <a:pt x="333" y="146"/>
                </a:lnTo>
                <a:lnTo>
                  <a:pt x="333" y="147"/>
                </a:lnTo>
                <a:lnTo>
                  <a:pt x="335" y="147"/>
                </a:lnTo>
                <a:lnTo>
                  <a:pt x="335" y="149"/>
                </a:lnTo>
                <a:lnTo>
                  <a:pt x="336" y="150"/>
                </a:lnTo>
                <a:lnTo>
                  <a:pt x="336" y="151"/>
                </a:lnTo>
                <a:lnTo>
                  <a:pt x="338" y="151"/>
                </a:lnTo>
                <a:lnTo>
                  <a:pt x="339" y="151"/>
                </a:lnTo>
                <a:lnTo>
                  <a:pt x="339" y="153"/>
                </a:lnTo>
                <a:lnTo>
                  <a:pt x="341" y="154"/>
                </a:lnTo>
                <a:lnTo>
                  <a:pt x="342" y="156"/>
                </a:lnTo>
                <a:lnTo>
                  <a:pt x="342" y="157"/>
                </a:lnTo>
                <a:lnTo>
                  <a:pt x="342" y="159"/>
                </a:lnTo>
                <a:lnTo>
                  <a:pt x="342" y="160"/>
                </a:lnTo>
                <a:lnTo>
                  <a:pt x="342" y="161"/>
                </a:lnTo>
                <a:lnTo>
                  <a:pt x="343" y="163"/>
                </a:lnTo>
                <a:lnTo>
                  <a:pt x="343" y="164"/>
                </a:lnTo>
                <a:lnTo>
                  <a:pt x="343" y="166"/>
                </a:lnTo>
                <a:lnTo>
                  <a:pt x="343" y="167"/>
                </a:lnTo>
                <a:lnTo>
                  <a:pt x="342" y="167"/>
                </a:lnTo>
                <a:lnTo>
                  <a:pt x="343" y="167"/>
                </a:lnTo>
                <a:lnTo>
                  <a:pt x="345" y="169"/>
                </a:lnTo>
                <a:lnTo>
                  <a:pt x="343" y="169"/>
                </a:lnTo>
                <a:lnTo>
                  <a:pt x="345" y="169"/>
                </a:lnTo>
                <a:lnTo>
                  <a:pt x="345" y="170"/>
                </a:lnTo>
                <a:lnTo>
                  <a:pt x="346" y="169"/>
                </a:lnTo>
                <a:lnTo>
                  <a:pt x="348" y="169"/>
                </a:lnTo>
                <a:lnTo>
                  <a:pt x="348" y="170"/>
                </a:lnTo>
                <a:lnTo>
                  <a:pt x="349" y="170"/>
                </a:lnTo>
                <a:lnTo>
                  <a:pt x="351" y="170"/>
                </a:lnTo>
                <a:lnTo>
                  <a:pt x="351" y="169"/>
                </a:lnTo>
                <a:lnTo>
                  <a:pt x="352" y="169"/>
                </a:lnTo>
                <a:lnTo>
                  <a:pt x="352" y="170"/>
                </a:lnTo>
                <a:lnTo>
                  <a:pt x="353" y="171"/>
                </a:lnTo>
                <a:lnTo>
                  <a:pt x="355" y="171"/>
                </a:lnTo>
                <a:lnTo>
                  <a:pt x="355" y="173"/>
                </a:lnTo>
                <a:lnTo>
                  <a:pt x="355" y="174"/>
                </a:lnTo>
                <a:lnTo>
                  <a:pt x="356" y="174"/>
                </a:lnTo>
                <a:lnTo>
                  <a:pt x="356" y="176"/>
                </a:lnTo>
                <a:lnTo>
                  <a:pt x="358" y="176"/>
                </a:lnTo>
                <a:lnTo>
                  <a:pt x="358" y="177"/>
                </a:lnTo>
                <a:lnTo>
                  <a:pt x="358" y="179"/>
                </a:lnTo>
                <a:lnTo>
                  <a:pt x="358" y="180"/>
                </a:lnTo>
                <a:lnTo>
                  <a:pt x="358" y="181"/>
                </a:lnTo>
                <a:lnTo>
                  <a:pt x="359" y="181"/>
                </a:lnTo>
                <a:lnTo>
                  <a:pt x="359" y="183"/>
                </a:lnTo>
                <a:lnTo>
                  <a:pt x="359" y="184"/>
                </a:lnTo>
                <a:lnTo>
                  <a:pt x="359" y="186"/>
                </a:lnTo>
                <a:lnTo>
                  <a:pt x="361" y="184"/>
                </a:lnTo>
                <a:lnTo>
                  <a:pt x="361" y="186"/>
                </a:lnTo>
                <a:lnTo>
                  <a:pt x="362" y="186"/>
                </a:lnTo>
                <a:lnTo>
                  <a:pt x="363" y="186"/>
                </a:lnTo>
                <a:lnTo>
                  <a:pt x="363" y="187"/>
                </a:lnTo>
                <a:lnTo>
                  <a:pt x="365" y="187"/>
                </a:lnTo>
                <a:lnTo>
                  <a:pt x="366" y="187"/>
                </a:lnTo>
                <a:lnTo>
                  <a:pt x="368" y="187"/>
                </a:lnTo>
                <a:lnTo>
                  <a:pt x="369" y="189"/>
                </a:lnTo>
                <a:lnTo>
                  <a:pt x="371" y="189"/>
                </a:lnTo>
                <a:lnTo>
                  <a:pt x="371" y="190"/>
                </a:lnTo>
                <a:lnTo>
                  <a:pt x="371" y="191"/>
                </a:lnTo>
                <a:lnTo>
                  <a:pt x="369" y="194"/>
                </a:lnTo>
                <a:lnTo>
                  <a:pt x="368" y="196"/>
                </a:lnTo>
                <a:lnTo>
                  <a:pt x="368" y="197"/>
                </a:lnTo>
                <a:lnTo>
                  <a:pt x="368" y="199"/>
                </a:lnTo>
                <a:lnTo>
                  <a:pt x="366" y="200"/>
                </a:lnTo>
                <a:lnTo>
                  <a:pt x="366" y="201"/>
                </a:lnTo>
                <a:lnTo>
                  <a:pt x="365" y="201"/>
                </a:lnTo>
                <a:lnTo>
                  <a:pt x="363" y="203"/>
                </a:lnTo>
                <a:lnTo>
                  <a:pt x="362" y="206"/>
                </a:lnTo>
                <a:lnTo>
                  <a:pt x="361" y="206"/>
                </a:lnTo>
                <a:lnTo>
                  <a:pt x="361" y="207"/>
                </a:lnTo>
                <a:lnTo>
                  <a:pt x="359" y="209"/>
                </a:lnTo>
                <a:lnTo>
                  <a:pt x="359" y="210"/>
                </a:lnTo>
                <a:lnTo>
                  <a:pt x="358" y="211"/>
                </a:lnTo>
                <a:lnTo>
                  <a:pt x="356" y="213"/>
                </a:lnTo>
                <a:lnTo>
                  <a:pt x="356" y="214"/>
                </a:lnTo>
                <a:lnTo>
                  <a:pt x="355" y="216"/>
                </a:lnTo>
                <a:lnTo>
                  <a:pt x="355" y="217"/>
                </a:lnTo>
                <a:lnTo>
                  <a:pt x="353" y="219"/>
                </a:lnTo>
                <a:lnTo>
                  <a:pt x="352" y="219"/>
                </a:lnTo>
                <a:lnTo>
                  <a:pt x="352" y="220"/>
                </a:lnTo>
                <a:lnTo>
                  <a:pt x="351" y="221"/>
                </a:lnTo>
                <a:lnTo>
                  <a:pt x="351" y="220"/>
                </a:lnTo>
                <a:lnTo>
                  <a:pt x="349" y="219"/>
                </a:lnTo>
                <a:lnTo>
                  <a:pt x="348" y="219"/>
                </a:lnTo>
                <a:lnTo>
                  <a:pt x="346" y="220"/>
                </a:lnTo>
                <a:lnTo>
                  <a:pt x="345" y="220"/>
                </a:lnTo>
                <a:lnTo>
                  <a:pt x="343" y="221"/>
                </a:lnTo>
                <a:lnTo>
                  <a:pt x="342" y="223"/>
                </a:lnTo>
                <a:lnTo>
                  <a:pt x="339" y="224"/>
                </a:lnTo>
                <a:lnTo>
                  <a:pt x="338" y="226"/>
                </a:lnTo>
                <a:lnTo>
                  <a:pt x="336" y="226"/>
                </a:lnTo>
                <a:lnTo>
                  <a:pt x="335" y="227"/>
                </a:lnTo>
                <a:lnTo>
                  <a:pt x="333" y="227"/>
                </a:lnTo>
                <a:lnTo>
                  <a:pt x="332" y="227"/>
                </a:lnTo>
                <a:lnTo>
                  <a:pt x="332" y="229"/>
                </a:lnTo>
                <a:lnTo>
                  <a:pt x="331" y="229"/>
                </a:lnTo>
                <a:lnTo>
                  <a:pt x="332" y="229"/>
                </a:lnTo>
                <a:lnTo>
                  <a:pt x="332" y="230"/>
                </a:lnTo>
                <a:lnTo>
                  <a:pt x="332" y="232"/>
                </a:lnTo>
                <a:lnTo>
                  <a:pt x="331" y="232"/>
                </a:lnTo>
                <a:lnTo>
                  <a:pt x="331" y="230"/>
                </a:lnTo>
                <a:lnTo>
                  <a:pt x="331" y="232"/>
                </a:lnTo>
                <a:lnTo>
                  <a:pt x="329" y="233"/>
                </a:lnTo>
                <a:lnTo>
                  <a:pt x="328" y="233"/>
                </a:lnTo>
                <a:lnTo>
                  <a:pt x="326" y="233"/>
                </a:lnTo>
                <a:lnTo>
                  <a:pt x="325" y="233"/>
                </a:lnTo>
                <a:lnTo>
                  <a:pt x="323" y="233"/>
                </a:lnTo>
                <a:lnTo>
                  <a:pt x="323" y="234"/>
                </a:lnTo>
                <a:lnTo>
                  <a:pt x="322" y="234"/>
                </a:lnTo>
                <a:lnTo>
                  <a:pt x="322" y="236"/>
                </a:lnTo>
                <a:lnTo>
                  <a:pt x="321" y="236"/>
                </a:lnTo>
                <a:lnTo>
                  <a:pt x="319" y="236"/>
                </a:lnTo>
                <a:lnTo>
                  <a:pt x="318" y="236"/>
                </a:lnTo>
                <a:lnTo>
                  <a:pt x="316" y="236"/>
                </a:lnTo>
                <a:lnTo>
                  <a:pt x="315" y="237"/>
                </a:lnTo>
                <a:lnTo>
                  <a:pt x="313" y="239"/>
                </a:lnTo>
                <a:lnTo>
                  <a:pt x="313" y="240"/>
                </a:lnTo>
                <a:lnTo>
                  <a:pt x="312" y="240"/>
                </a:lnTo>
                <a:lnTo>
                  <a:pt x="311" y="240"/>
                </a:lnTo>
                <a:lnTo>
                  <a:pt x="311" y="239"/>
                </a:lnTo>
                <a:lnTo>
                  <a:pt x="311" y="237"/>
                </a:lnTo>
                <a:lnTo>
                  <a:pt x="309" y="237"/>
                </a:lnTo>
                <a:lnTo>
                  <a:pt x="309" y="236"/>
                </a:lnTo>
                <a:lnTo>
                  <a:pt x="308" y="236"/>
                </a:lnTo>
                <a:lnTo>
                  <a:pt x="308" y="234"/>
                </a:lnTo>
                <a:lnTo>
                  <a:pt x="306" y="234"/>
                </a:lnTo>
                <a:lnTo>
                  <a:pt x="308" y="233"/>
                </a:lnTo>
                <a:lnTo>
                  <a:pt x="306" y="233"/>
                </a:lnTo>
                <a:lnTo>
                  <a:pt x="306" y="232"/>
                </a:lnTo>
                <a:lnTo>
                  <a:pt x="305" y="232"/>
                </a:lnTo>
                <a:lnTo>
                  <a:pt x="303" y="232"/>
                </a:lnTo>
                <a:lnTo>
                  <a:pt x="303" y="230"/>
                </a:lnTo>
                <a:lnTo>
                  <a:pt x="303" y="229"/>
                </a:lnTo>
                <a:lnTo>
                  <a:pt x="303" y="227"/>
                </a:lnTo>
                <a:lnTo>
                  <a:pt x="302" y="227"/>
                </a:lnTo>
                <a:lnTo>
                  <a:pt x="301" y="227"/>
                </a:lnTo>
                <a:lnTo>
                  <a:pt x="301" y="229"/>
                </a:lnTo>
                <a:lnTo>
                  <a:pt x="299" y="229"/>
                </a:lnTo>
                <a:lnTo>
                  <a:pt x="299" y="227"/>
                </a:lnTo>
                <a:lnTo>
                  <a:pt x="299" y="226"/>
                </a:lnTo>
                <a:lnTo>
                  <a:pt x="299" y="224"/>
                </a:lnTo>
                <a:lnTo>
                  <a:pt x="298" y="226"/>
                </a:lnTo>
                <a:lnTo>
                  <a:pt x="298" y="227"/>
                </a:lnTo>
                <a:lnTo>
                  <a:pt x="296" y="227"/>
                </a:lnTo>
                <a:lnTo>
                  <a:pt x="295" y="227"/>
                </a:lnTo>
                <a:lnTo>
                  <a:pt x="295" y="229"/>
                </a:lnTo>
                <a:lnTo>
                  <a:pt x="295" y="230"/>
                </a:lnTo>
                <a:lnTo>
                  <a:pt x="293" y="232"/>
                </a:lnTo>
                <a:lnTo>
                  <a:pt x="292" y="232"/>
                </a:lnTo>
                <a:lnTo>
                  <a:pt x="292" y="230"/>
                </a:lnTo>
                <a:lnTo>
                  <a:pt x="291" y="230"/>
                </a:lnTo>
                <a:lnTo>
                  <a:pt x="291" y="232"/>
                </a:lnTo>
                <a:lnTo>
                  <a:pt x="289" y="233"/>
                </a:lnTo>
                <a:lnTo>
                  <a:pt x="289" y="234"/>
                </a:lnTo>
                <a:lnTo>
                  <a:pt x="289" y="236"/>
                </a:lnTo>
                <a:lnTo>
                  <a:pt x="289" y="237"/>
                </a:lnTo>
                <a:lnTo>
                  <a:pt x="288" y="237"/>
                </a:lnTo>
                <a:lnTo>
                  <a:pt x="286" y="237"/>
                </a:lnTo>
                <a:lnTo>
                  <a:pt x="286" y="236"/>
                </a:lnTo>
                <a:lnTo>
                  <a:pt x="285" y="236"/>
                </a:lnTo>
                <a:lnTo>
                  <a:pt x="285" y="234"/>
                </a:lnTo>
                <a:lnTo>
                  <a:pt x="283" y="234"/>
                </a:lnTo>
                <a:lnTo>
                  <a:pt x="282" y="234"/>
                </a:lnTo>
                <a:lnTo>
                  <a:pt x="280" y="234"/>
                </a:lnTo>
                <a:lnTo>
                  <a:pt x="279" y="233"/>
                </a:lnTo>
                <a:lnTo>
                  <a:pt x="278" y="233"/>
                </a:lnTo>
                <a:lnTo>
                  <a:pt x="278" y="232"/>
                </a:lnTo>
                <a:lnTo>
                  <a:pt x="276" y="232"/>
                </a:lnTo>
                <a:lnTo>
                  <a:pt x="276" y="230"/>
                </a:lnTo>
                <a:lnTo>
                  <a:pt x="276" y="229"/>
                </a:lnTo>
                <a:lnTo>
                  <a:pt x="275" y="229"/>
                </a:lnTo>
                <a:lnTo>
                  <a:pt x="275" y="227"/>
                </a:lnTo>
                <a:lnTo>
                  <a:pt x="273" y="227"/>
                </a:lnTo>
                <a:lnTo>
                  <a:pt x="273" y="226"/>
                </a:lnTo>
                <a:lnTo>
                  <a:pt x="273" y="224"/>
                </a:lnTo>
                <a:lnTo>
                  <a:pt x="275" y="224"/>
                </a:lnTo>
                <a:lnTo>
                  <a:pt x="276" y="224"/>
                </a:lnTo>
                <a:lnTo>
                  <a:pt x="278" y="224"/>
                </a:lnTo>
                <a:lnTo>
                  <a:pt x="278" y="223"/>
                </a:lnTo>
                <a:lnTo>
                  <a:pt x="276" y="223"/>
                </a:lnTo>
                <a:lnTo>
                  <a:pt x="275" y="223"/>
                </a:lnTo>
                <a:lnTo>
                  <a:pt x="273" y="223"/>
                </a:lnTo>
                <a:lnTo>
                  <a:pt x="273" y="221"/>
                </a:lnTo>
                <a:lnTo>
                  <a:pt x="273" y="220"/>
                </a:lnTo>
                <a:lnTo>
                  <a:pt x="275" y="220"/>
                </a:lnTo>
                <a:lnTo>
                  <a:pt x="275" y="219"/>
                </a:lnTo>
                <a:lnTo>
                  <a:pt x="275" y="217"/>
                </a:lnTo>
                <a:lnTo>
                  <a:pt x="273" y="217"/>
                </a:lnTo>
                <a:lnTo>
                  <a:pt x="273" y="216"/>
                </a:lnTo>
                <a:lnTo>
                  <a:pt x="275" y="216"/>
                </a:lnTo>
                <a:lnTo>
                  <a:pt x="276" y="216"/>
                </a:lnTo>
                <a:lnTo>
                  <a:pt x="276" y="214"/>
                </a:lnTo>
                <a:lnTo>
                  <a:pt x="278" y="214"/>
                </a:lnTo>
                <a:lnTo>
                  <a:pt x="278" y="213"/>
                </a:lnTo>
                <a:lnTo>
                  <a:pt x="278" y="211"/>
                </a:lnTo>
                <a:lnTo>
                  <a:pt x="278" y="210"/>
                </a:lnTo>
                <a:lnTo>
                  <a:pt x="278" y="209"/>
                </a:lnTo>
                <a:lnTo>
                  <a:pt x="278" y="207"/>
                </a:lnTo>
                <a:lnTo>
                  <a:pt x="278" y="206"/>
                </a:lnTo>
                <a:lnTo>
                  <a:pt x="276" y="204"/>
                </a:lnTo>
                <a:lnTo>
                  <a:pt x="275" y="203"/>
                </a:lnTo>
                <a:lnTo>
                  <a:pt x="273" y="203"/>
                </a:lnTo>
                <a:lnTo>
                  <a:pt x="272" y="203"/>
                </a:lnTo>
                <a:lnTo>
                  <a:pt x="270" y="201"/>
                </a:lnTo>
                <a:lnTo>
                  <a:pt x="270" y="203"/>
                </a:lnTo>
                <a:lnTo>
                  <a:pt x="269" y="203"/>
                </a:lnTo>
                <a:lnTo>
                  <a:pt x="268" y="203"/>
                </a:lnTo>
                <a:lnTo>
                  <a:pt x="266" y="203"/>
                </a:lnTo>
                <a:lnTo>
                  <a:pt x="266" y="201"/>
                </a:lnTo>
                <a:lnTo>
                  <a:pt x="265" y="201"/>
                </a:lnTo>
                <a:lnTo>
                  <a:pt x="265" y="203"/>
                </a:lnTo>
                <a:lnTo>
                  <a:pt x="263" y="203"/>
                </a:lnTo>
                <a:lnTo>
                  <a:pt x="262" y="203"/>
                </a:lnTo>
                <a:lnTo>
                  <a:pt x="260" y="203"/>
                </a:lnTo>
                <a:lnTo>
                  <a:pt x="259" y="203"/>
                </a:lnTo>
                <a:lnTo>
                  <a:pt x="259" y="201"/>
                </a:lnTo>
                <a:lnTo>
                  <a:pt x="258" y="201"/>
                </a:lnTo>
                <a:lnTo>
                  <a:pt x="258" y="203"/>
                </a:lnTo>
                <a:lnTo>
                  <a:pt x="256" y="203"/>
                </a:lnTo>
                <a:lnTo>
                  <a:pt x="256" y="204"/>
                </a:lnTo>
                <a:lnTo>
                  <a:pt x="255" y="204"/>
                </a:lnTo>
                <a:lnTo>
                  <a:pt x="253" y="204"/>
                </a:lnTo>
                <a:lnTo>
                  <a:pt x="252" y="204"/>
                </a:lnTo>
                <a:lnTo>
                  <a:pt x="252" y="203"/>
                </a:lnTo>
                <a:lnTo>
                  <a:pt x="250" y="203"/>
                </a:lnTo>
                <a:lnTo>
                  <a:pt x="250" y="201"/>
                </a:lnTo>
                <a:lnTo>
                  <a:pt x="249" y="200"/>
                </a:lnTo>
                <a:lnTo>
                  <a:pt x="248" y="200"/>
                </a:lnTo>
                <a:lnTo>
                  <a:pt x="248" y="201"/>
                </a:lnTo>
                <a:lnTo>
                  <a:pt x="246" y="201"/>
                </a:lnTo>
                <a:lnTo>
                  <a:pt x="246" y="203"/>
                </a:lnTo>
                <a:lnTo>
                  <a:pt x="245" y="204"/>
                </a:lnTo>
                <a:lnTo>
                  <a:pt x="245" y="206"/>
                </a:lnTo>
                <a:lnTo>
                  <a:pt x="245" y="207"/>
                </a:lnTo>
                <a:lnTo>
                  <a:pt x="243" y="207"/>
                </a:lnTo>
                <a:lnTo>
                  <a:pt x="242" y="207"/>
                </a:lnTo>
                <a:lnTo>
                  <a:pt x="242" y="206"/>
                </a:lnTo>
                <a:lnTo>
                  <a:pt x="240" y="206"/>
                </a:lnTo>
                <a:lnTo>
                  <a:pt x="240" y="204"/>
                </a:lnTo>
                <a:lnTo>
                  <a:pt x="240" y="206"/>
                </a:lnTo>
                <a:lnTo>
                  <a:pt x="239" y="206"/>
                </a:lnTo>
                <a:lnTo>
                  <a:pt x="239" y="207"/>
                </a:lnTo>
                <a:lnTo>
                  <a:pt x="238" y="207"/>
                </a:lnTo>
                <a:lnTo>
                  <a:pt x="238" y="209"/>
                </a:lnTo>
                <a:lnTo>
                  <a:pt x="236" y="209"/>
                </a:lnTo>
                <a:lnTo>
                  <a:pt x="235" y="209"/>
                </a:lnTo>
                <a:lnTo>
                  <a:pt x="233" y="209"/>
                </a:lnTo>
                <a:lnTo>
                  <a:pt x="232" y="209"/>
                </a:lnTo>
                <a:lnTo>
                  <a:pt x="230" y="209"/>
                </a:lnTo>
                <a:lnTo>
                  <a:pt x="229" y="209"/>
                </a:lnTo>
                <a:lnTo>
                  <a:pt x="228" y="210"/>
                </a:lnTo>
                <a:lnTo>
                  <a:pt x="226" y="210"/>
                </a:lnTo>
                <a:lnTo>
                  <a:pt x="226" y="211"/>
                </a:lnTo>
                <a:lnTo>
                  <a:pt x="225" y="211"/>
                </a:lnTo>
                <a:lnTo>
                  <a:pt x="223" y="213"/>
                </a:lnTo>
                <a:lnTo>
                  <a:pt x="222" y="213"/>
                </a:lnTo>
                <a:lnTo>
                  <a:pt x="220" y="213"/>
                </a:lnTo>
                <a:lnTo>
                  <a:pt x="220" y="211"/>
                </a:lnTo>
                <a:lnTo>
                  <a:pt x="219" y="210"/>
                </a:lnTo>
                <a:lnTo>
                  <a:pt x="218" y="210"/>
                </a:lnTo>
                <a:lnTo>
                  <a:pt x="218" y="209"/>
                </a:lnTo>
                <a:lnTo>
                  <a:pt x="216" y="209"/>
                </a:lnTo>
                <a:lnTo>
                  <a:pt x="216" y="207"/>
                </a:lnTo>
                <a:lnTo>
                  <a:pt x="215" y="207"/>
                </a:lnTo>
                <a:lnTo>
                  <a:pt x="213" y="207"/>
                </a:lnTo>
                <a:lnTo>
                  <a:pt x="213" y="206"/>
                </a:lnTo>
                <a:lnTo>
                  <a:pt x="212" y="206"/>
                </a:lnTo>
                <a:lnTo>
                  <a:pt x="210" y="206"/>
                </a:lnTo>
                <a:lnTo>
                  <a:pt x="209" y="204"/>
                </a:lnTo>
                <a:lnTo>
                  <a:pt x="208" y="203"/>
                </a:lnTo>
                <a:lnTo>
                  <a:pt x="206" y="203"/>
                </a:lnTo>
                <a:lnTo>
                  <a:pt x="206" y="201"/>
                </a:lnTo>
                <a:lnTo>
                  <a:pt x="205" y="201"/>
                </a:lnTo>
                <a:lnTo>
                  <a:pt x="205" y="203"/>
                </a:lnTo>
                <a:lnTo>
                  <a:pt x="203" y="204"/>
                </a:lnTo>
                <a:lnTo>
                  <a:pt x="202" y="204"/>
                </a:lnTo>
                <a:lnTo>
                  <a:pt x="202" y="203"/>
                </a:lnTo>
                <a:lnTo>
                  <a:pt x="202" y="201"/>
                </a:lnTo>
                <a:lnTo>
                  <a:pt x="203" y="200"/>
                </a:lnTo>
                <a:lnTo>
                  <a:pt x="205" y="200"/>
                </a:lnTo>
                <a:lnTo>
                  <a:pt x="205" y="199"/>
                </a:lnTo>
                <a:lnTo>
                  <a:pt x="203" y="199"/>
                </a:lnTo>
                <a:lnTo>
                  <a:pt x="203" y="197"/>
                </a:lnTo>
                <a:lnTo>
                  <a:pt x="202" y="197"/>
                </a:lnTo>
                <a:lnTo>
                  <a:pt x="202" y="196"/>
                </a:lnTo>
                <a:lnTo>
                  <a:pt x="202" y="194"/>
                </a:lnTo>
                <a:lnTo>
                  <a:pt x="202" y="193"/>
                </a:lnTo>
                <a:lnTo>
                  <a:pt x="200" y="191"/>
                </a:lnTo>
                <a:lnTo>
                  <a:pt x="202" y="190"/>
                </a:lnTo>
                <a:lnTo>
                  <a:pt x="203" y="190"/>
                </a:lnTo>
                <a:lnTo>
                  <a:pt x="205" y="190"/>
                </a:lnTo>
                <a:lnTo>
                  <a:pt x="205" y="189"/>
                </a:lnTo>
                <a:lnTo>
                  <a:pt x="205" y="187"/>
                </a:lnTo>
                <a:lnTo>
                  <a:pt x="205" y="186"/>
                </a:lnTo>
                <a:lnTo>
                  <a:pt x="203" y="184"/>
                </a:lnTo>
                <a:lnTo>
                  <a:pt x="203" y="183"/>
                </a:lnTo>
                <a:lnTo>
                  <a:pt x="200" y="183"/>
                </a:lnTo>
                <a:lnTo>
                  <a:pt x="199" y="181"/>
                </a:lnTo>
                <a:lnTo>
                  <a:pt x="198" y="181"/>
                </a:lnTo>
                <a:lnTo>
                  <a:pt x="196" y="181"/>
                </a:lnTo>
                <a:lnTo>
                  <a:pt x="196" y="180"/>
                </a:lnTo>
                <a:lnTo>
                  <a:pt x="195" y="180"/>
                </a:lnTo>
                <a:lnTo>
                  <a:pt x="193" y="180"/>
                </a:lnTo>
                <a:lnTo>
                  <a:pt x="193" y="181"/>
                </a:lnTo>
                <a:lnTo>
                  <a:pt x="192" y="181"/>
                </a:lnTo>
                <a:lnTo>
                  <a:pt x="192" y="183"/>
                </a:lnTo>
                <a:lnTo>
                  <a:pt x="190" y="183"/>
                </a:lnTo>
                <a:lnTo>
                  <a:pt x="189" y="183"/>
                </a:lnTo>
                <a:lnTo>
                  <a:pt x="188" y="181"/>
                </a:lnTo>
                <a:lnTo>
                  <a:pt x="186" y="181"/>
                </a:lnTo>
                <a:lnTo>
                  <a:pt x="185" y="181"/>
                </a:lnTo>
                <a:lnTo>
                  <a:pt x="185" y="183"/>
                </a:lnTo>
                <a:lnTo>
                  <a:pt x="183" y="183"/>
                </a:lnTo>
                <a:lnTo>
                  <a:pt x="182" y="183"/>
                </a:lnTo>
                <a:lnTo>
                  <a:pt x="180" y="183"/>
                </a:lnTo>
                <a:lnTo>
                  <a:pt x="180" y="184"/>
                </a:lnTo>
                <a:lnTo>
                  <a:pt x="179" y="184"/>
                </a:lnTo>
                <a:lnTo>
                  <a:pt x="179" y="186"/>
                </a:lnTo>
                <a:lnTo>
                  <a:pt x="179" y="187"/>
                </a:lnTo>
                <a:lnTo>
                  <a:pt x="179" y="189"/>
                </a:lnTo>
                <a:lnTo>
                  <a:pt x="179" y="190"/>
                </a:lnTo>
                <a:lnTo>
                  <a:pt x="179" y="191"/>
                </a:lnTo>
                <a:lnTo>
                  <a:pt x="178" y="191"/>
                </a:lnTo>
                <a:lnTo>
                  <a:pt x="178" y="193"/>
                </a:lnTo>
                <a:lnTo>
                  <a:pt x="179" y="193"/>
                </a:lnTo>
                <a:lnTo>
                  <a:pt x="180" y="194"/>
                </a:lnTo>
                <a:lnTo>
                  <a:pt x="180" y="196"/>
                </a:lnTo>
                <a:lnTo>
                  <a:pt x="179" y="197"/>
                </a:lnTo>
                <a:lnTo>
                  <a:pt x="178" y="197"/>
                </a:lnTo>
                <a:lnTo>
                  <a:pt x="176" y="196"/>
                </a:lnTo>
                <a:lnTo>
                  <a:pt x="175" y="196"/>
                </a:lnTo>
                <a:lnTo>
                  <a:pt x="173" y="196"/>
                </a:lnTo>
                <a:lnTo>
                  <a:pt x="173" y="197"/>
                </a:lnTo>
                <a:lnTo>
                  <a:pt x="173" y="199"/>
                </a:lnTo>
                <a:lnTo>
                  <a:pt x="173" y="200"/>
                </a:lnTo>
                <a:lnTo>
                  <a:pt x="173" y="201"/>
                </a:lnTo>
                <a:lnTo>
                  <a:pt x="172" y="201"/>
                </a:lnTo>
                <a:lnTo>
                  <a:pt x="170" y="201"/>
                </a:lnTo>
                <a:lnTo>
                  <a:pt x="169" y="201"/>
                </a:lnTo>
                <a:lnTo>
                  <a:pt x="168" y="201"/>
                </a:lnTo>
                <a:lnTo>
                  <a:pt x="168" y="203"/>
                </a:lnTo>
                <a:lnTo>
                  <a:pt x="166" y="203"/>
                </a:lnTo>
                <a:lnTo>
                  <a:pt x="166" y="204"/>
                </a:lnTo>
                <a:lnTo>
                  <a:pt x="165" y="204"/>
                </a:lnTo>
                <a:lnTo>
                  <a:pt x="163" y="206"/>
                </a:lnTo>
                <a:lnTo>
                  <a:pt x="162" y="206"/>
                </a:lnTo>
                <a:lnTo>
                  <a:pt x="160" y="206"/>
                </a:lnTo>
                <a:lnTo>
                  <a:pt x="159" y="206"/>
                </a:lnTo>
                <a:lnTo>
                  <a:pt x="159" y="207"/>
                </a:lnTo>
                <a:lnTo>
                  <a:pt x="158" y="209"/>
                </a:lnTo>
                <a:lnTo>
                  <a:pt x="159" y="209"/>
                </a:lnTo>
                <a:lnTo>
                  <a:pt x="159" y="210"/>
                </a:lnTo>
                <a:lnTo>
                  <a:pt x="158" y="211"/>
                </a:lnTo>
                <a:lnTo>
                  <a:pt x="158" y="213"/>
                </a:lnTo>
                <a:lnTo>
                  <a:pt x="156" y="213"/>
                </a:lnTo>
                <a:lnTo>
                  <a:pt x="156" y="214"/>
                </a:lnTo>
                <a:lnTo>
                  <a:pt x="156" y="216"/>
                </a:lnTo>
                <a:lnTo>
                  <a:pt x="155" y="217"/>
                </a:lnTo>
                <a:lnTo>
                  <a:pt x="155" y="219"/>
                </a:lnTo>
                <a:lnTo>
                  <a:pt x="153" y="219"/>
                </a:lnTo>
                <a:lnTo>
                  <a:pt x="152" y="219"/>
                </a:lnTo>
                <a:lnTo>
                  <a:pt x="152" y="217"/>
                </a:lnTo>
                <a:lnTo>
                  <a:pt x="150" y="217"/>
                </a:lnTo>
                <a:lnTo>
                  <a:pt x="150" y="219"/>
                </a:lnTo>
                <a:lnTo>
                  <a:pt x="149" y="219"/>
                </a:lnTo>
                <a:lnTo>
                  <a:pt x="148" y="220"/>
                </a:lnTo>
                <a:lnTo>
                  <a:pt x="146" y="220"/>
                </a:lnTo>
                <a:lnTo>
                  <a:pt x="146" y="221"/>
                </a:lnTo>
                <a:lnTo>
                  <a:pt x="145" y="221"/>
                </a:lnTo>
                <a:lnTo>
                  <a:pt x="145" y="223"/>
                </a:lnTo>
                <a:lnTo>
                  <a:pt x="143" y="223"/>
                </a:lnTo>
                <a:lnTo>
                  <a:pt x="142" y="223"/>
                </a:lnTo>
                <a:lnTo>
                  <a:pt x="142" y="224"/>
                </a:lnTo>
                <a:lnTo>
                  <a:pt x="140" y="224"/>
                </a:lnTo>
                <a:lnTo>
                  <a:pt x="139" y="224"/>
                </a:lnTo>
                <a:lnTo>
                  <a:pt x="139" y="226"/>
                </a:lnTo>
                <a:lnTo>
                  <a:pt x="137" y="226"/>
                </a:lnTo>
                <a:lnTo>
                  <a:pt x="136" y="226"/>
                </a:lnTo>
                <a:lnTo>
                  <a:pt x="136" y="227"/>
                </a:lnTo>
                <a:lnTo>
                  <a:pt x="135" y="229"/>
                </a:lnTo>
                <a:lnTo>
                  <a:pt x="135" y="230"/>
                </a:lnTo>
                <a:lnTo>
                  <a:pt x="133" y="230"/>
                </a:lnTo>
                <a:lnTo>
                  <a:pt x="132" y="232"/>
                </a:lnTo>
                <a:lnTo>
                  <a:pt x="130" y="233"/>
                </a:lnTo>
                <a:lnTo>
                  <a:pt x="129" y="234"/>
                </a:lnTo>
                <a:lnTo>
                  <a:pt x="129" y="236"/>
                </a:lnTo>
                <a:lnTo>
                  <a:pt x="127" y="236"/>
                </a:lnTo>
                <a:lnTo>
                  <a:pt x="127" y="237"/>
                </a:lnTo>
                <a:lnTo>
                  <a:pt x="126" y="237"/>
                </a:lnTo>
                <a:lnTo>
                  <a:pt x="126" y="239"/>
                </a:lnTo>
                <a:lnTo>
                  <a:pt x="126" y="240"/>
                </a:lnTo>
                <a:lnTo>
                  <a:pt x="125" y="240"/>
                </a:lnTo>
                <a:lnTo>
                  <a:pt x="123" y="240"/>
                </a:lnTo>
                <a:lnTo>
                  <a:pt x="122" y="240"/>
                </a:lnTo>
                <a:lnTo>
                  <a:pt x="122" y="239"/>
                </a:lnTo>
                <a:lnTo>
                  <a:pt x="120" y="239"/>
                </a:lnTo>
                <a:lnTo>
                  <a:pt x="120" y="237"/>
                </a:lnTo>
                <a:lnTo>
                  <a:pt x="119" y="237"/>
                </a:lnTo>
                <a:lnTo>
                  <a:pt x="117" y="237"/>
                </a:lnTo>
                <a:lnTo>
                  <a:pt x="116" y="237"/>
                </a:lnTo>
                <a:lnTo>
                  <a:pt x="116" y="236"/>
                </a:lnTo>
                <a:lnTo>
                  <a:pt x="115" y="236"/>
                </a:lnTo>
                <a:lnTo>
                  <a:pt x="113" y="236"/>
                </a:lnTo>
                <a:lnTo>
                  <a:pt x="112" y="236"/>
                </a:lnTo>
                <a:lnTo>
                  <a:pt x="110" y="236"/>
                </a:lnTo>
                <a:lnTo>
                  <a:pt x="109" y="236"/>
                </a:lnTo>
                <a:lnTo>
                  <a:pt x="107" y="236"/>
                </a:lnTo>
                <a:lnTo>
                  <a:pt x="107" y="237"/>
                </a:lnTo>
                <a:lnTo>
                  <a:pt x="107" y="236"/>
                </a:lnTo>
                <a:lnTo>
                  <a:pt x="106" y="236"/>
                </a:lnTo>
                <a:lnTo>
                  <a:pt x="106" y="234"/>
                </a:lnTo>
                <a:lnTo>
                  <a:pt x="105" y="234"/>
                </a:lnTo>
                <a:lnTo>
                  <a:pt x="105" y="236"/>
                </a:lnTo>
                <a:lnTo>
                  <a:pt x="103" y="236"/>
                </a:lnTo>
                <a:lnTo>
                  <a:pt x="103" y="237"/>
                </a:lnTo>
                <a:lnTo>
                  <a:pt x="102" y="237"/>
                </a:lnTo>
                <a:lnTo>
                  <a:pt x="100" y="237"/>
                </a:lnTo>
                <a:lnTo>
                  <a:pt x="99" y="237"/>
                </a:lnTo>
                <a:lnTo>
                  <a:pt x="97" y="237"/>
                </a:lnTo>
                <a:lnTo>
                  <a:pt x="97" y="239"/>
                </a:lnTo>
                <a:lnTo>
                  <a:pt x="96" y="239"/>
                </a:lnTo>
                <a:lnTo>
                  <a:pt x="95" y="239"/>
                </a:lnTo>
                <a:lnTo>
                  <a:pt x="95" y="240"/>
                </a:lnTo>
                <a:lnTo>
                  <a:pt x="93" y="240"/>
                </a:lnTo>
                <a:lnTo>
                  <a:pt x="93" y="243"/>
                </a:lnTo>
                <a:lnTo>
                  <a:pt x="93" y="244"/>
                </a:lnTo>
                <a:lnTo>
                  <a:pt x="93" y="246"/>
                </a:lnTo>
                <a:lnTo>
                  <a:pt x="92" y="247"/>
                </a:lnTo>
                <a:lnTo>
                  <a:pt x="92" y="249"/>
                </a:lnTo>
                <a:lnTo>
                  <a:pt x="90" y="249"/>
                </a:lnTo>
                <a:lnTo>
                  <a:pt x="90" y="250"/>
                </a:lnTo>
                <a:lnTo>
                  <a:pt x="89" y="250"/>
                </a:lnTo>
                <a:lnTo>
                  <a:pt x="89" y="252"/>
                </a:lnTo>
                <a:lnTo>
                  <a:pt x="87" y="253"/>
                </a:lnTo>
                <a:lnTo>
                  <a:pt x="86" y="253"/>
                </a:lnTo>
                <a:lnTo>
                  <a:pt x="86" y="254"/>
                </a:lnTo>
                <a:lnTo>
                  <a:pt x="85" y="254"/>
                </a:lnTo>
                <a:lnTo>
                  <a:pt x="83" y="254"/>
                </a:lnTo>
                <a:lnTo>
                  <a:pt x="82" y="254"/>
                </a:lnTo>
                <a:lnTo>
                  <a:pt x="80" y="254"/>
                </a:lnTo>
                <a:lnTo>
                  <a:pt x="79" y="254"/>
                </a:lnTo>
                <a:lnTo>
                  <a:pt x="77" y="253"/>
                </a:lnTo>
                <a:lnTo>
                  <a:pt x="76" y="253"/>
                </a:lnTo>
                <a:lnTo>
                  <a:pt x="75" y="253"/>
                </a:lnTo>
                <a:lnTo>
                  <a:pt x="75" y="252"/>
                </a:lnTo>
                <a:lnTo>
                  <a:pt x="73" y="252"/>
                </a:lnTo>
                <a:lnTo>
                  <a:pt x="73" y="253"/>
                </a:lnTo>
                <a:lnTo>
                  <a:pt x="72" y="253"/>
                </a:lnTo>
                <a:lnTo>
                  <a:pt x="72" y="254"/>
                </a:lnTo>
                <a:lnTo>
                  <a:pt x="70" y="254"/>
                </a:lnTo>
                <a:lnTo>
                  <a:pt x="70" y="256"/>
                </a:lnTo>
                <a:lnTo>
                  <a:pt x="69" y="256"/>
                </a:lnTo>
                <a:lnTo>
                  <a:pt x="69" y="257"/>
                </a:lnTo>
                <a:lnTo>
                  <a:pt x="67" y="257"/>
                </a:lnTo>
                <a:lnTo>
                  <a:pt x="67" y="259"/>
                </a:lnTo>
                <a:lnTo>
                  <a:pt x="66" y="259"/>
                </a:lnTo>
                <a:lnTo>
                  <a:pt x="65" y="259"/>
                </a:lnTo>
                <a:lnTo>
                  <a:pt x="65" y="257"/>
                </a:lnTo>
                <a:lnTo>
                  <a:pt x="63" y="257"/>
                </a:lnTo>
                <a:lnTo>
                  <a:pt x="63" y="256"/>
                </a:lnTo>
                <a:lnTo>
                  <a:pt x="62" y="256"/>
                </a:lnTo>
                <a:lnTo>
                  <a:pt x="60" y="256"/>
                </a:lnTo>
                <a:lnTo>
                  <a:pt x="59" y="254"/>
                </a:lnTo>
                <a:lnTo>
                  <a:pt x="59" y="253"/>
                </a:lnTo>
                <a:lnTo>
                  <a:pt x="59" y="252"/>
                </a:lnTo>
                <a:lnTo>
                  <a:pt x="57" y="252"/>
                </a:lnTo>
                <a:lnTo>
                  <a:pt x="56" y="252"/>
                </a:lnTo>
                <a:lnTo>
                  <a:pt x="55" y="252"/>
                </a:lnTo>
                <a:lnTo>
                  <a:pt x="55" y="250"/>
                </a:lnTo>
                <a:lnTo>
                  <a:pt x="55" y="249"/>
                </a:lnTo>
                <a:lnTo>
                  <a:pt x="53" y="249"/>
                </a:lnTo>
                <a:lnTo>
                  <a:pt x="52" y="249"/>
                </a:lnTo>
                <a:lnTo>
                  <a:pt x="50" y="249"/>
                </a:lnTo>
                <a:lnTo>
                  <a:pt x="49" y="249"/>
                </a:lnTo>
                <a:lnTo>
                  <a:pt x="47" y="249"/>
                </a:lnTo>
                <a:lnTo>
                  <a:pt x="46" y="249"/>
                </a:lnTo>
                <a:lnTo>
                  <a:pt x="46" y="250"/>
                </a:lnTo>
                <a:lnTo>
                  <a:pt x="45" y="250"/>
                </a:lnTo>
                <a:lnTo>
                  <a:pt x="43" y="252"/>
                </a:lnTo>
                <a:lnTo>
                  <a:pt x="43" y="253"/>
                </a:lnTo>
                <a:lnTo>
                  <a:pt x="42" y="253"/>
                </a:lnTo>
                <a:lnTo>
                  <a:pt x="40" y="253"/>
                </a:lnTo>
                <a:lnTo>
                  <a:pt x="40" y="254"/>
                </a:lnTo>
                <a:lnTo>
                  <a:pt x="40" y="256"/>
                </a:lnTo>
                <a:lnTo>
                  <a:pt x="39" y="256"/>
                </a:lnTo>
                <a:lnTo>
                  <a:pt x="39" y="257"/>
                </a:lnTo>
                <a:lnTo>
                  <a:pt x="37" y="257"/>
                </a:lnTo>
                <a:lnTo>
                  <a:pt x="36" y="259"/>
                </a:lnTo>
                <a:lnTo>
                  <a:pt x="35" y="259"/>
                </a:lnTo>
                <a:lnTo>
                  <a:pt x="35" y="257"/>
                </a:lnTo>
                <a:lnTo>
                  <a:pt x="33" y="259"/>
                </a:lnTo>
                <a:lnTo>
                  <a:pt x="32" y="259"/>
                </a:lnTo>
                <a:lnTo>
                  <a:pt x="30" y="259"/>
                </a:lnTo>
                <a:lnTo>
                  <a:pt x="27" y="259"/>
                </a:lnTo>
                <a:lnTo>
                  <a:pt x="26" y="259"/>
                </a:lnTo>
                <a:lnTo>
                  <a:pt x="26" y="260"/>
                </a:lnTo>
                <a:lnTo>
                  <a:pt x="25" y="260"/>
                </a:lnTo>
                <a:lnTo>
                  <a:pt x="23" y="262"/>
                </a:lnTo>
                <a:lnTo>
                  <a:pt x="23" y="263"/>
                </a:lnTo>
                <a:lnTo>
                  <a:pt x="22" y="263"/>
                </a:lnTo>
                <a:lnTo>
                  <a:pt x="20" y="263"/>
                </a:lnTo>
                <a:lnTo>
                  <a:pt x="19" y="263"/>
                </a:lnTo>
                <a:lnTo>
                  <a:pt x="17" y="263"/>
                </a:lnTo>
                <a:lnTo>
                  <a:pt x="16" y="263"/>
                </a:lnTo>
                <a:lnTo>
                  <a:pt x="16" y="264"/>
                </a:lnTo>
                <a:lnTo>
                  <a:pt x="15" y="264"/>
                </a:lnTo>
                <a:lnTo>
                  <a:pt x="15" y="266"/>
                </a:lnTo>
                <a:lnTo>
                  <a:pt x="15" y="267"/>
                </a:lnTo>
                <a:lnTo>
                  <a:pt x="13" y="267"/>
                </a:lnTo>
                <a:lnTo>
                  <a:pt x="12" y="267"/>
                </a:lnTo>
                <a:lnTo>
                  <a:pt x="10" y="269"/>
                </a:lnTo>
                <a:lnTo>
                  <a:pt x="9" y="270"/>
                </a:lnTo>
                <a:lnTo>
                  <a:pt x="9" y="273"/>
                </a:lnTo>
                <a:lnTo>
                  <a:pt x="9" y="274"/>
                </a:lnTo>
                <a:lnTo>
                  <a:pt x="9" y="277"/>
                </a:lnTo>
                <a:lnTo>
                  <a:pt x="9" y="279"/>
                </a:lnTo>
                <a:lnTo>
                  <a:pt x="9" y="280"/>
                </a:lnTo>
                <a:lnTo>
                  <a:pt x="9" y="282"/>
                </a:lnTo>
                <a:lnTo>
                  <a:pt x="7" y="283"/>
                </a:lnTo>
                <a:lnTo>
                  <a:pt x="7" y="284"/>
                </a:lnTo>
                <a:lnTo>
                  <a:pt x="6" y="284"/>
                </a:lnTo>
                <a:lnTo>
                  <a:pt x="6" y="286"/>
                </a:lnTo>
                <a:lnTo>
                  <a:pt x="7" y="286"/>
                </a:lnTo>
                <a:lnTo>
                  <a:pt x="9" y="286"/>
                </a:lnTo>
                <a:lnTo>
                  <a:pt x="9" y="287"/>
                </a:lnTo>
                <a:lnTo>
                  <a:pt x="7" y="289"/>
                </a:lnTo>
                <a:lnTo>
                  <a:pt x="6" y="289"/>
                </a:lnTo>
                <a:lnTo>
                  <a:pt x="6" y="290"/>
                </a:lnTo>
                <a:lnTo>
                  <a:pt x="5" y="293"/>
                </a:lnTo>
                <a:lnTo>
                  <a:pt x="3" y="294"/>
                </a:lnTo>
                <a:lnTo>
                  <a:pt x="3" y="296"/>
                </a:lnTo>
                <a:lnTo>
                  <a:pt x="2" y="297"/>
                </a:lnTo>
                <a:lnTo>
                  <a:pt x="2" y="299"/>
                </a:lnTo>
                <a:lnTo>
                  <a:pt x="0" y="299"/>
                </a:lnTo>
                <a:lnTo>
                  <a:pt x="0" y="300"/>
                </a:lnTo>
                <a:lnTo>
                  <a:pt x="2" y="302"/>
                </a:lnTo>
                <a:lnTo>
                  <a:pt x="3" y="302"/>
                </a:lnTo>
                <a:lnTo>
                  <a:pt x="3" y="303"/>
                </a:lnTo>
                <a:lnTo>
                  <a:pt x="3" y="304"/>
                </a:lnTo>
                <a:lnTo>
                  <a:pt x="3" y="306"/>
                </a:lnTo>
                <a:lnTo>
                  <a:pt x="2" y="306"/>
                </a:lnTo>
                <a:lnTo>
                  <a:pt x="2" y="307"/>
                </a:lnTo>
                <a:lnTo>
                  <a:pt x="2" y="309"/>
                </a:lnTo>
                <a:lnTo>
                  <a:pt x="3" y="310"/>
                </a:lnTo>
                <a:lnTo>
                  <a:pt x="5" y="310"/>
                </a:lnTo>
                <a:lnTo>
                  <a:pt x="6" y="312"/>
                </a:lnTo>
                <a:lnTo>
                  <a:pt x="7" y="312"/>
                </a:lnTo>
                <a:lnTo>
                  <a:pt x="9" y="312"/>
                </a:lnTo>
                <a:lnTo>
                  <a:pt x="10" y="313"/>
                </a:lnTo>
                <a:lnTo>
                  <a:pt x="12" y="314"/>
                </a:lnTo>
                <a:lnTo>
                  <a:pt x="13" y="314"/>
                </a:lnTo>
                <a:lnTo>
                  <a:pt x="13" y="316"/>
                </a:lnTo>
                <a:lnTo>
                  <a:pt x="15" y="316"/>
                </a:lnTo>
                <a:lnTo>
                  <a:pt x="16" y="317"/>
                </a:lnTo>
                <a:lnTo>
                  <a:pt x="17" y="319"/>
                </a:lnTo>
                <a:lnTo>
                  <a:pt x="17" y="320"/>
                </a:lnTo>
                <a:lnTo>
                  <a:pt x="17" y="322"/>
                </a:lnTo>
                <a:lnTo>
                  <a:pt x="16" y="322"/>
                </a:lnTo>
                <a:lnTo>
                  <a:pt x="16" y="323"/>
                </a:lnTo>
                <a:lnTo>
                  <a:pt x="16" y="324"/>
                </a:lnTo>
                <a:lnTo>
                  <a:pt x="17" y="326"/>
                </a:lnTo>
                <a:lnTo>
                  <a:pt x="19" y="327"/>
                </a:lnTo>
                <a:lnTo>
                  <a:pt x="17" y="329"/>
                </a:lnTo>
                <a:lnTo>
                  <a:pt x="17" y="330"/>
                </a:lnTo>
                <a:lnTo>
                  <a:pt x="16" y="330"/>
                </a:lnTo>
                <a:lnTo>
                  <a:pt x="16" y="332"/>
                </a:lnTo>
                <a:lnTo>
                  <a:pt x="15" y="333"/>
                </a:lnTo>
                <a:lnTo>
                  <a:pt x="15" y="334"/>
                </a:lnTo>
                <a:lnTo>
                  <a:pt x="15" y="336"/>
                </a:lnTo>
                <a:lnTo>
                  <a:pt x="16" y="337"/>
                </a:lnTo>
                <a:lnTo>
                  <a:pt x="17" y="337"/>
                </a:lnTo>
                <a:lnTo>
                  <a:pt x="19" y="339"/>
                </a:lnTo>
                <a:lnTo>
                  <a:pt x="20" y="339"/>
                </a:lnTo>
                <a:lnTo>
                  <a:pt x="20" y="340"/>
                </a:lnTo>
                <a:lnTo>
                  <a:pt x="22" y="340"/>
                </a:lnTo>
                <a:lnTo>
                  <a:pt x="20" y="340"/>
                </a:lnTo>
                <a:lnTo>
                  <a:pt x="20" y="342"/>
                </a:lnTo>
                <a:lnTo>
                  <a:pt x="19" y="340"/>
                </a:lnTo>
                <a:lnTo>
                  <a:pt x="17" y="340"/>
                </a:lnTo>
                <a:lnTo>
                  <a:pt x="16" y="340"/>
                </a:lnTo>
                <a:lnTo>
                  <a:pt x="16" y="342"/>
                </a:lnTo>
                <a:lnTo>
                  <a:pt x="17" y="342"/>
                </a:lnTo>
                <a:lnTo>
                  <a:pt x="17" y="343"/>
                </a:lnTo>
                <a:lnTo>
                  <a:pt x="19" y="344"/>
                </a:lnTo>
                <a:lnTo>
                  <a:pt x="19" y="346"/>
                </a:lnTo>
                <a:lnTo>
                  <a:pt x="20" y="347"/>
                </a:lnTo>
                <a:lnTo>
                  <a:pt x="22" y="349"/>
                </a:lnTo>
                <a:lnTo>
                  <a:pt x="23" y="347"/>
                </a:lnTo>
                <a:lnTo>
                  <a:pt x="25" y="347"/>
                </a:lnTo>
                <a:lnTo>
                  <a:pt x="26" y="347"/>
                </a:lnTo>
                <a:lnTo>
                  <a:pt x="27" y="347"/>
                </a:lnTo>
                <a:lnTo>
                  <a:pt x="29" y="347"/>
                </a:lnTo>
                <a:lnTo>
                  <a:pt x="30" y="347"/>
                </a:lnTo>
                <a:lnTo>
                  <a:pt x="30" y="349"/>
                </a:lnTo>
                <a:lnTo>
                  <a:pt x="30" y="350"/>
                </a:lnTo>
                <a:lnTo>
                  <a:pt x="32" y="350"/>
                </a:lnTo>
                <a:lnTo>
                  <a:pt x="32" y="352"/>
                </a:lnTo>
                <a:lnTo>
                  <a:pt x="33" y="353"/>
                </a:lnTo>
                <a:lnTo>
                  <a:pt x="35" y="353"/>
                </a:lnTo>
                <a:lnTo>
                  <a:pt x="36" y="353"/>
                </a:lnTo>
                <a:lnTo>
                  <a:pt x="36" y="352"/>
                </a:lnTo>
                <a:lnTo>
                  <a:pt x="36" y="350"/>
                </a:lnTo>
                <a:lnTo>
                  <a:pt x="36" y="349"/>
                </a:lnTo>
                <a:lnTo>
                  <a:pt x="37" y="349"/>
                </a:lnTo>
                <a:lnTo>
                  <a:pt x="37" y="347"/>
                </a:lnTo>
                <a:lnTo>
                  <a:pt x="39" y="347"/>
                </a:lnTo>
                <a:lnTo>
                  <a:pt x="40" y="347"/>
                </a:lnTo>
                <a:lnTo>
                  <a:pt x="40" y="346"/>
                </a:lnTo>
                <a:lnTo>
                  <a:pt x="40" y="344"/>
                </a:lnTo>
                <a:lnTo>
                  <a:pt x="40" y="343"/>
                </a:lnTo>
                <a:lnTo>
                  <a:pt x="40" y="342"/>
                </a:lnTo>
                <a:lnTo>
                  <a:pt x="40" y="340"/>
                </a:lnTo>
                <a:lnTo>
                  <a:pt x="40" y="339"/>
                </a:lnTo>
                <a:lnTo>
                  <a:pt x="42" y="339"/>
                </a:lnTo>
                <a:lnTo>
                  <a:pt x="40" y="337"/>
                </a:lnTo>
                <a:lnTo>
                  <a:pt x="40" y="336"/>
                </a:lnTo>
                <a:lnTo>
                  <a:pt x="42" y="336"/>
                </a:lnTo>
                <a:lnTo>
                  <a:pt x="43" y="336"/>
                </a:lnTo>
                <a:lnTo>
                  <a:pt x="43" y="337"/>
                </a:lnTo>
                <a:lnTo>
                  <a:pt x="43" y="339"/>
                </a:lnTo>
                <a:lnTo>
                  <a:pt x="45" y="339"/>
                </a:lnTo>
                <a:lnTo>
                  <a:pt x="45" y="340"/>
                </a:lnTo>
                <a:lnTo>
                  <a:pt x="43" y="340"/>
                </a:lnTo>
                <a:lnTo>
                  <a:pt x="43" y="342"/>
                </a:lnTo>
                <a:lnTo>
                  <a:pt x="43" y="343"/>
                </a:lnTo>
                <a:lnTo>
                  <a:pt x="45" y="344"/>
                </a:lnTo>
                <a:lnTo>
                  <a:pt x="45" y="346"/>
                </a:lnTo>
                <a:lnTo>
                  <a:pt x="43" y="346"/>
                </a:lnTo>
                <a:lnTo>
                  <a:pt x="42" y="347"/>
                </a:lnTo>
                <a:lnTo>
                  <a:pt x="43" y="347"/>
                </a:lnTo>
                <a:lnTo>
                  <a:pt x="43" y="349"/>
                </a:lnTo>
                <a:lnTo>
                  <a:pt x="45" y="349"/>
                </a:lnTo>
                <a:lnTo>
                  <a:pt x="46" y="350"/>
                </a:lnTo>
                <a:lnTo>
                  <a:pt x="47" y="350"/>
                </a:lnTo>
                <a:lnTo>
                  <a:pt x="47" y="349"/>
                </a:lnTo>
                <a:lnTo>
                  <a:pt x="46" y="347"/>
                </a:lnTo>
                <a:lnTo>
                  <a:pt x="46" y="346"/>
                </a:lnTo>
                <a:lnTo>
                  <a:pt x="47" y="346"/>
                </a:lnTo>
                <a:lnTo>
                  <a:pt x="47" y="347"/>
                </a:lnTo>
                <a:lnTo>
                  <a:pt x="49" y="349"/>
                </a:lnTo>
                <a:lnTo>
                  <a:pt x="49" y="350"/>
                </a:lnTo>
                <a:lnTo>
                  <a:pt x="49" y="352"/>
                </a:lnTo>
                <a:lnTo>
                  <a:pt x="50" y="352"/>
                </a:lnTo>
                <a:lnTo>
                  <a:pt x="50" y="353"/>
                </a:lnTo>
                <a:lnTo>
                  <a:pt x="50" y="354"/>
                </a:lnTo>
                <a:lnTo>
                  <a:pt x="50" y="356"/>
                </a:lnTo>
                <a:lnTo>
                  <a:pt x="49" y="357"/>
                </a:lnTo>
                <a:lnTo>
                  <a:pt x="49" y="359"/>
                </a:lnTo>
                <a:lnTo>
                  <a:pt x="49" y="360"/>
                </a:lnTo>
                <a:lnTo>
                  <a:pt x="49" y="362"/>
                </a:lnTo>
                <a:lnTo>
                  <a:pt x="47" y="363"/>
                </a:lnTo>
                <a:lnTo>
                  <a:pt x="46" y="363"/>
                </a:lnTo>
                <a:lnTo>
                  <a:pt x="46" y="364"/>
                </a:lnTo>
                <a:lnTo>
                  <a:pt x="45" y="364"/>
                </a:lnTo>
                <a:lnTo>
                  <a:pt x="46" y="364"/>
                </a:lnTo>
                <a:lnTo>
                  <a:pt x="46" y="366"/>
                </a:lnTo>
                <a:lnTo>
                  <a:pt x="47" y="366"/>
                </a:lnTo>
                <a:lnTo>
                  <a:pt x="49" y="366"/>
                </a:lnTo>
                <a:lnTo>
                  <a:pt x="49" y="364"/>
                </a:lnTo>
                <a:lnTo>
                  <a:pt x="50" y="364"/>
                </a:lnTo>
                <a:lnTo>
                  <a:pt x="52" y="364"/>
                </a:lnTo>
                <a:lnTo>
                  <a:pt x="52" y="363"/>
                </a:lnTo>
                <a:lnTo>
                  <a:pt x="53" y="363"/>
                </a:lnTo>
                <a:lnTo>
                  <a:pt x="53" y="362"/>
                </a:lnTo>
                <a:lnTo>
                  <a:pt x="55" y="360"/>
                </a:lnTo>
                <a:lnTo>
                  <a:pt x="56" y="360"/>
                </a:lnTo>
                <a:lnTo>
                  <a:pt x="57" y="360"/>
                </a:lnTo>
                <a:lnTo>
                  <a:pt x="59" y="360"/>
                </a:lnTo>
                <a:lnTo>
                  <a:pt x="60" y="359"/>
                </a:lnTo>
                <a:lnTo>
                  <a:pt x="62" y="359"/>
                </a:lnTo>
                <a:lnTo>
                  <a:pt x="62" y="360"/>
                </a:lnTo>
                <a:lnTo>
                  <a:pt x="63" y="360"/>
                </a:lnTo>
                <a:lnTo>
                  <a:pt x="65" y="360"/>
                </a:lnTo>
                <a:lnTo>
                  <a:pt x="63" y="362"/>
                </a:lnTo>
                <a:lnTo>
                  <a:pt x="65" y="362"/>
                </a:lnTo>
                <a:lnTo>
                  <a:pt x="65" y="363"/>
                </a:lnTo>
                <a:lnTo>
                  <a:pt x="65" y="364"/>
                </a:lnTo>
                <a:lnTo>
                  <a:pt x="66" y="366"/>
                </a:lnTo>
                <a:lnTo>
                  <a:pt x="67" y="366"/>
                </a:lnTo>
                <a:lnTo>
                  <a:pt x="67" y="367"/>
                </a:lnTo>
                <a:lnTo>
                  <a:pt x="69" y="367"/>
                </a:lnTo>
                <a:lnTo>
                  <a:pt x="69" y="366"/>
                </a:lnTo>
                <a:lnTo>
                  <a:pt x="70" y="366"/>
                </a:lnTo>
                <a:lnTo>
                  <a:pt x="70" y="364"/>
                </a:lnTo>
                <a:lnTo>
                  <a:pt x="72" y="364"/>
                </a:lnTo>
                <a:lnTo>
                  <a:pt x="73" y="364"/>
                </a:lnTo>
                <a:lnTo>
                  <a:pt x="73" y="366"/>
                </a:lnTo>
                <a:lnTo>
                  <a:pt x="73" y="367"/>
                </a:lnTo>
                <a:lnTo>
                  <a:pt x="75" y="367"/>
                </a:lnTo>
                <a:lnTo>
                  <a:pt x="76" y="367"/>
                </a:lnTo>
                <a:lnTo>
                  <a:pt x="76" y="366"/>
                </a:lnTo>
                <a:lnTo>
                  <a:pt x="77" y="366"/>
                </a:lnTo>
                <a:lnTo>
                  <a:pt x="77" y="367"/>
                </a:lnTo>
                <a:lnTo>
                  <a:pt x="77" y="369"/>
                </a:lnTo>
                <a:lnTo>
                  <a:pt x="79" y="369"/>
                </a:lnTo>
                <a:lnTo>
                  <a:pt x="79" y="370"/>
                </a:lnTo>
                <a:lnTo>
                  <a:pt x="80" y="370"/>
                </a:lnTo>
                <a:lnTo>
                  <a:pt x="82" y="372"/>
                </a:lnTo>
                <a:lnTo>
                  <a:pt x="83" y="372"/>
                </a:lnTo>
                <a:lnTo>
                  <a:pt x="83" y="373"/>
                </a:lnTo>
                <a:lnTo>
                  <a:pt x="83" y="375"/>
                </a:lnTo>
                <a:lnTo>
                  <a:pt x="83" y="376"/>
                </a:lnTo>
                <a:lnTo>
                  <a:pt x="85" y="377"/>
                </a:lnTo>
                <a:lnTo>
                  <a:pt x="86" y="377"/>
                </a:lnTo>
                <a:lnTo>
                  <a:pt x="87" y="379"/>
                </a:lnTo>
                <a:lnTo>
                  <a:pt x="89" y="380"/>
                </a:lnTo>
                <a:lnTo>
                  <a:pt x="89" y="382"/>
                </a:lnTo>
                <a:lnTo>
                  <a:pt x="90" y="382"/>
                </a:lnTo>
                <a:lnTo>
                  <a:pt x="90" y="383"/>
                </a:lnTo>
                <a:lnTo>
                  <a:pt x="89" y="383"/>
                </a:lnTo>
                <a:lnTo>
                  <a:pt x="87" y="383"/>
                </a:lnTo>
                <a:lnTo>
                  <a:pt x="87" y="385"/>
                </a:lnTo>
                <a:lnTo>
                  <a:pt x="86" y="385"/>
                </a:lnTo>
                <a:lnTo>
                  <a:pt x="86" y="386"/>
                </a:lnTo>
                <a:lnTo>
                  <a:pt x="86" y="387"/>
                </a:lnTo>
                <a:lnTo>
                  <a:pt x="86" y="389"/>
                </a:lnTo>
                <a:lnTo>
                  <a:pt x="87" y="389"/>
                </a:lnTo>
                <a:lnTo>
                  <a:pt x="86" y="389"/>
                </a:lnTo>
                <a:lnTo>
                  <a:pt x="86" y="390"/>
                </a:lnTo>
                <a:lnTo>
                  <a:pt x="85" y="390"/>
                </a:lnTo>
                <a:lnTo>
                  <a:pt x="83" y="390"/>
                </a:lnTo>
                <a:lnTo>
                  <a:pt x="82" y="392"/>
                </a:lnTo>
                <a:lnTo>
                  <a:pt x="80" y="392"/>
                </a:lnTo>
                <a:lnTo>
                  <a:pt x="80" y="393"/>
                </a:lnTo>
                <a:lnTo>
                  <a:pt x="80" y="395"/>
                </a:lnTo>
                <a:lnTo>
                  <a:pt x="80" y="396"/>
                </a:lnTo>
                <a:lnTo>
                  <a:pt x="79" y="396"/>
                </a:lnTo>
                <a:lnTo>
                  <a:pt x="79" y="395"/>
                </a:lnTo>
                <a:lnTo>
                  <a:pt x="77" y="395"/>
                </a:lnTo>
                <a:lnTo>
                  <a:pt x="77" y="396"/>
                </a:lnTo>
                <a:lnTo>
                  <a:pt x="79" y="397"/>
                </a:lnTo>
                <a:lnTo>
                  <a:pt x="77" y="397"/>
                </a:lnTo>
                <a:lnTo>
                  <a:pt x="76" y="397"/>
                </a:lnTo>
                <a:lnTo>
                  <a:pt x="76" y="399"/>
                </a:lnTo>
                <a:lnTo>
                  <a:pt x="75" y="399"/>
                </a:lnTo>
                <a:lnTo>
                  <a:pt x="73" y="399"/>
                </a:lnTo>
                <a:lnTo>
                  <a:pt x="73" y="400"/>
                </a:lnTo>
                <a:lnTo>
                  <a:pt x="72" y="400"/>
                </a:lnTo>
                <a:lnTo>
                  <a:pt x="73" y="402"/>
                </a:lnTo>
                <a:lnTo>
                  <a:pt x="73" y="403"/>
                </a:lnTo>
                <a:lnTo>
                  <a:pt x="72" y="405"/>
                </a:lnTo>
                <a:lnTo>
                  <a:pt x="72" y="406"/>
                </a:lnTo>
                <a:lnTo>
                  <a:pt x="73" y="406"/>
                </a:lnTo>
                <a:lnTo>
                  <a:pt x="75" y="406"/>
                </a:lnTo>
                <a:lnTo>
                  <a:pt x="75" y="405"/>
                </a:lnTo>
                <a:lnTo>
                  <a:pt x="76" y="405"/>
                </a:lnTo>
                <a:lnTo>
                  <a:pt x="76" y="403"/>
                </a:lnTo>
                <a:lnTo>
                  <a:pt x="77" y="403"/>
                </a:lnTo>
                <a:lnTo>
                  <a:pt x="79" y="403"/>
                </a:lnTo>
                <a:lnTo>
                  <a:pt x="79" y="405"/>
                </a:lnTo>
                <a:lnTo>
                  <a:pt x="79" y="406"/>
                </a:lnTo>
                <a:lnTo>
                  <a:pt x="79" y="407"/>
                </a:lnTo>
                <a:lnTo>
                  <a:pt x="77" y="407"/>
                </a:lnTo>
                <a:lnTo>
                  <a:pt x="77" y="409"/>
                </a:lnTo>
                <a:lnTo>
                  <a:pt x="79" y="409"/>
                </a:lnTo>
                <a:lnTo>
                  <a:pt x="80" y="409"/>
                </a:lnTo>
                <a:lnTo>
                  <a:pt x="82" y="409"/>
                </a:lnTo>
                <a:lnTo>
                  <a:pt x="83" y="409"/>
                </a:lnTo>
                <a:lnTo>
                  <a:pt x="83" y="407"/>
                </a:lnTo>
                <a:lnTo>
                  <a:pt x="83" y="406"/>
                </a:lnTo>
                <a:lnTo>
                  <a:pt x="82" y="405"/>
                </a:lnTo>
                <a:lnTo>
                  <a:pt x="83" y="405"/>
                </a:lnTo>
                <a:lnTo>
                  <a:pt x="83" y="403"/>
                </a:lnTo>
                <a:lnTo>
                  <a:pt x="85" y="403"/>
                </a:lnTo>
                <a:lnTo>
                  <a:pt x="86" y="403"/>
                </a:lnTo>
                <a:lnTo>
                  <a:pt x="87" y="403"/>
                </a:lnTo>
                <a:lnTo>
                  <a:pt x="89" y="403"/>
                </a:lnTo>
                <a:lnTo>
                  <a:pt x="90" y="402"/>
                </a:lnTo>
                <a:lnTo>
                  <a:pt x="92" y="402"/>
                </a:lnTo>
                <a:lnTo>
                  <a:pt x="93" y="403"/>
                </a:lnTo>
                <a:lnTo>
                  <a:pt x="95" y="405"/>
                </a:lnTo>
                <a:lnTo>
                  <a:pt x="96" y="405"/>
                </a:lnTo>
                <a:lnTo>
                  <a:pt x="97" y="405"/>
                </a:lnTo>
                <a:lnTo>
                  <a:pt x="97" y="406"/>
                </a:lnTo>
                <a:lnTo>
                  <a:pt x="97" y="407"/>
                </a:lnTo>
                <a:lnTo>
                  <a:pt x="97" y="409"/>
                </a:lnTo>
                <a:lnTo>
                  <a:pt x="97" y="410"/>
                </a:lnTo>
                <a:lnTo>
                  <a:pt x="97" y="412"/>
                </a:lnTo>
                <a:lnTo>
                  <a:pt x="96" y="413"/>
                </a:lnTo>
                <a:lnTo>
                  <a:pt x="97" y="413"/>
                </a:lnTo>
                <a:lnTo>
                  <a:pt x="97" y="415"/>
                </a:lnTo>
                <a:lnTo>
                  <a:pt x="97" y="416"/>
                </a:lnTo>
                <a:lnTo>
                  <a:pt x="97" y="417"/>
                </a:lnTo>
                <a:lnTo>
                  <a:pt x="96" y="417"/>
                </a:lnTo>
                <a:lnTo>
                  <a:pt x="96" y="419"/>
                </a:lnTo>
                <a:lnTo>
                  <a:pt x="97" y="419"/>
                </a:lnTo>
                <a:lnTo>
                  <a:pt x="97" y="420"/>
                </a:lnTo>
                <a:lnTo>
                  <a:pt x="99" y="419"/>
                </a:lnTo>
                <a:lnTo>
                  <a:pt x="99" y="420"/>
                </a:lnTo>
                <a:lnTo>
                  <a:pt x="99" y="419"/>
                </a:lnTo>
                <a:lnTo>
                  <a:pt x="100" y="420"/>
                </a:lnTo>
                <a:lnTo>
                  <a:pt x="102" y="420"/>
                </a:lnTo>
                <a:lnTo>
                  <a:pt x="102" y="422"/>
                </a:lnTo>
                <a:lnTo>
                  <a:pt x="103" y="420"/>
                </a:lnTo>
                <a:lnTo>
                  <a:pt x="103" y="419"/>
                </a:lnTo>
                <a:lnTo>
                  <a:pt x="103" y="422"/>
                </a:lnTo>
                <a:lnTo>
                  <a:pt x="103" y="423"/>
                </a:lnTo>
                <a:lnTo>
                  <a:pt x="105" y="425"/>
                </a:lnTo>
                <a:lnTo>
                  <a:pt x="106" y="425"/>
                </a:lnTo>
                <a:lnTo>
                  <a:pt x="107" y="425"/>
                </a:lnTo>
                <a:lnTo>
                  <a:pt x="109" y="425"/>
                </a:lnTo>
                <a:lnTo>
                  <a:pt x="109" y="426"/>
                </a:lnTo>
                <a:lnTo>
                  <a:pt x="110" y="426"/>
                </a:lnTo>
                <a:lnTo>
                  <a:pt x="110" y="427"/>
                </a:lnTo>
                <a:lnTo>
                  <a:pt x="110" y="429"/>
                </a:lnTo>
                <a:lnTo>
                  <a:pt x="110" y="430"/>
                </a:lnTo>
                <a:lnTo>
                  <a:pt x="112" y="430"/>
                </a:lnTo>
                <a:lnTo>
                  <a:pt x="113" y="432"/>
                </a:lnTo>
                <a:lnTo>
                  <a:pt x="113" y="433"/>
                </a:lnTo>
                <a:lnTo>
                  <a:pt x="115" y="435"/>
                </a:lnTo>
                <a:lnTo>
                  <a:pt x="116" y="436"/>
                </a:lnTo>
                <a:lnTo>
                  <a:pt x="117" y="437"/>
                </a:lnTo>
                <a:lnTo>
                  <a:pt x="117" y="439"/>
                </a:lnTo>
                <a:lnTo>
                  <a:pt x="119" y="439"/>
                </a:lnTo>
                <a:lnTo>
                  <a:pt x="119" y="437"/>
                </a:lnTo>
                <a:lnTo>
                  <a:pt x="120" y="437"/>
                </a:lnTo>
                <a:lnTo>
                  <a:pt x="120" y="436"/>
                </a:lnTo>
                <a:lnTo>
                  <a:pt x="122" y="435"/>
                </a:lnTo>
                <a:lnTo>
                  <a:pt x="123" y="433"/>
                </a:lnTo>
                <a:lnTo>
                  <a:pt x="125" y="433"/>
                </a:lnTo>
                <a:lnTo>
                  <a:pt x="126" y="432"/>
                </a:lnTo>
                <a:lnTo>
                  <a:pt x="127" y="432"/>
                </a:lnTo>
                <a:lnTo>
                  <a:pt x="129" y="430"/>
                </a:lnTo>
                <a:lnTo>
                  <a:pt x="130" y="429"/>
                </a:lnTo>
                <a:lnTo>
                  <a:pt x="132" y="427"/>
                </a:lnTo>
                <a:lnTo>
                  <a:pt x="133" y="426"/>
                </a:lnTo>
                <a:lnTo>
                  <a:pt x="135" y="426"/>
                </a:lnTo>
                <a:lnTo>
                  <a:pt x="136" y="426"/>
                </a:lnTo>
                <a:lnTo>
                  <a:pt x="136" y="427"/>
                </a:lnTo>
                <a:lnTo>
                  <a:pt x="137" y="427"/>
                </a:lnTo>
                <a:lnTo>
                  <a:pt x="139" y="430"/>
                </a:lnTo>
                <a:lnTo>
                  <a:pt x="140" y="432"/>
                </a:lnTo>
                <a:lnTo>
                  <a:pt x="140" y="433"/>
                </a:lnTo>
                <a:lnTo>
                  <a:pt x="142" y="433"/>
                </a:lnTo>
                <a:lnTo>
                  <a:pt x="143" y="435"/>
                </a:lnTo>
                <a:lnTo>
                  <a:pt x="143" y="436"/>
                </a:lnTo>
                <a:lnTo>
                  <a:pt x="143" y="437"/>
                </a:lnTo>
                <a:lnTo>
                  <a:pt x="145" y="437"/>
                </a:lnTo>
                <a:lnTo>
                  <a:pt x="146" y="439"/>
                </a:lnTo>
                <a:lnTo>
                  <a:pt x="146" y="440"/>
                </a:lnTo>
                <a:lnTo>
                  <a:pt x="148" y="440"/>
                </a:lnTo>
                <a:lnTo>
                  <a:pt x="149" y="442"/>
                </a:lnTo>
                <a:lnTo>
                  <a:pt x="150" y="442"/>
                </a:lnTo>
                <a:lnTo>
                  <a:pt x="150" y="443"/>
                </a:lnTo>
                <a:lnTo>
                  <a:pt x="152" y="445"/>
                </a:lnTo>
                <a:lnTo>
                  <a:pt x="153" y="445"/>
                </a:lnTo>
                <a:lnTo>
                  <a:pt x="155" y="445"/>
                </a:lnTo>
                <a:lnTo>
                  <a:pt x="156" y="445"/>
                </a:lnTo>
                <a:lnTo>
                  <a:pt x="156" y="446"/>
                </a:lnTo>
                <a:lnTo>
                  <a:pt x="158" y="446"/>
                </a:lnTo>
                <a:lnTo>
                  <a:pt x="159" y="446"/>
                </a:lnTo>
                <a:lnTo>
                  <a:pt x="160" y="446"/>
                </a:lnTo>
                <a:lnTo>
                  <a:pt x="163" y="447"/>
                </a:lnTo>
                <a:lnTo>
                  <a:pt x="165" y="447"/>
                </a:lnTo>
                <a:lnTo>
                  <a:pt x="165" y="446"/>
                </a:lnTo>
                <a:lnTo>
                  <a:pt x="166" y="447"/>
                </a:lnTo>
                <a:lnTo>
                  <a:pt x="168" y="447"/>
                </a:lnTo>
                <a:lnTo>
                  <a:pt x="169" y="447"/>
                </a:lnTo>
                <a:lnTo>
                  <a:pt x="170" y="449"/>
                </a:lnTo>
                <a:lnTo>
                  <a:pt x="172" y="449"/>
                </a:lnTo>
                <a:lnTo>
                  <a:pt x="173" y="450"/>
                </a:lnTo>
                <a:lnTo>
                  <a:pt x="175" y="452"/>
                </a:lnTo>
                <a:lnTo>
                  <a:pt x="176" y="452"/>
                </a:lnTo>
                <a:lnTo>
                  <a:pt x="178" y="452"/>
                </a:lnTo>
                <a:lnTo>
                  <a:pt x="178" y="453"/>
                </a:lnTo>
                <a:lnTo>
                  <a:pt x="179" y="453"/>
                </a:lnTo>
                <a:lnTo>
                  <a:pt x="180" y="453"/>
                </a:lnTo>
                <a:lnTo>
                  <a:pt x="182" y="453"/>
                </a:lnTo>
                <a:lnTo>
                  <a:pt x="183" y="453"/>
                </a:lnTo>
                <a:lnTo>
                  <a:pt x="185" y="453"/>
                </a:lnTo>
                <a:lnTo>
                  <a:pt x="186" y="452"/>
                </a:lnTo>
                <a:lnTo>
                  <a:pt x="188" y="452"/>
                </a:lnTo>
                <a:lnTo>
                  <a:pt x="189" y="450"/>
                </a:lnTo>
                <a:lnTo>
                  <a:pt x="190" y="450"/>
                </a:lnTo>
                <a:lnTo>
                  <a:pt x="192" y="450"/>
                </a:lnTo>
                <a:lnTo>
                  <a:pt x="195" y="449"/>
                </a:lnTo>
                <a:lnTo>
                  <a:pt x="196" y="447"/>
                </a:lnTo>
                <a:lnTo>
                  <a:pt x="198" y="446"/>
                </a:lnTo>
                <a:lnTo>
                  <a:pt x="199" y="445"/>
                </a:lnTo>
                <a:lnTo>
                  <a:pt x="199" y="443"/>
                </a:lnTo>
                <a:lnTo>
                  <a:pt x="199" y="442"/>
                </a:lnTo>
                <a:lnTo>
                  <a:pt x="200" y="442"/>
                </a:lnTo>
                <a:lnTo>
                  <a:pt x="200" y="440"/>
                </a:lnTo>
                <a:lnTo>
                  <a:pt x="200" y="439"/>
                </a:lnTo>
                <a:lnTo>
                  <a:pt x="200" y="437"/>
                </a:lnTo>
                <a:lnTo>
                  <a:pt x="200" y="436"/>
                </a:lnTo>
                <a:lnTo>
                  <a:pt x="200" y="435"/>
                </a:lnTo>
                <a:lnTo>
                  <a:pt x="202" y="435"/>
                </a:lnTo>
                <a:lnTo>
                  <a:pt x="202" y="433"/>
                </a:lnTo>
                <a:lnTo>
                  <a:pt x="202" y="435"/>
                </a:lnTo>
                <a:lnTo>
                  <a:pt x="202" y="436"/>
                </a:lnTo>
                <a:lnTo>
                  <a:pt x="203" y="436"/>
                </a:lnTo>
                <a:lnTo>
                  <a:pt x="203" y="437"/>
                </a:lnTo>
                <a:lnTo>
                  <a:pt x="205" y="436"/>
                </a:lnTo>
                <a:lnTo>
                  <a:pt x="206" y="436"/>
                </a:lnTo>
                <a:lnTo>
                  <a:pt x="206" y="435"/>
                </a:lnTo>
                <a:lnTo>
                  <a:pt x="206" y="433"/>
                </a:lnTo>
                <a:lnTo>
                  <a:pt x="208" y="433"/>
                </a:lnTo>
                <a:lnTo>
                  <a:pt x="209" y="433"/>
                </a:lnTo>
                <a:lnTo>
                  <a:pt x="210" y="433"/>
                </a:lnTo>
                <a:lnTo>
                  <a:pt x="212" y="433"/>
                </a:lnTo>
                <a:lnTo>
                  <a:pt x="213" y="433"/>
                </a:lnTo>
                <a:lnTo>
                  <a:pt x="215" y="432"/>
                </a:lnTo>
                <a:lnTo>
                  <a:pt x="216" y="432"/>
                </a:lnTo>
                <a:lnTo>
                  <a:pt x="218" y="432"/>
                </a:lnTo>
                <a:lnTo>
                  <a:pt x="219" y="432"/>
                </a:lnTo>
                <a:lnTo>
                  <a:pt x="222" y="432"/>
                </a:lnTo>
                <a:lnTo>
                  <a:pt x="223" y="432"/>
                </a:lnTo>
                <a:lnTo>
                  <a:pt x="228" y="432"/>
                </a:lnTo>
                <a:lnTo>
                  <a:pt x="229" y="432"/>
                </a:lnTo>
                <a:lnTo>
                  <a:pt x="230" y="432"/>
                </a:lnTo>
                <a:lnTo>
                  <a:pt x="232" y="432"/>
                </a:lnTo>
                <a:lnTo>
                  <a:pt x="233" y="430"/>
                </a:lnTo>
                <a:lnTo>
                  <a:pt x="235" y="432"/>
                </a:lnTo>
                <a:lnTo>
                  <a:pt x="236" y="432"/>
                </a:lnTo>
                <a:close/>
              </a:path>
            </a:pathLst>
          </a:custGeom>
          <a:solidFill>
            <a:schemeClr val="bg1"/>
          </a:solidFill>
          <a:ln w="3175" cmpd="sng">
            <a:solidFill>
              <a:srgbClr val="808080"/>
            </a:solidFill>
            <a:round/>
            <a:headEnd/>
            <a:tailEnd/>
          </a:ln>
        </p:spPr>
        <p:txBody>
          <a:bodyPr/>
          <a:lstStyle/>
          <a:p>
            <a:endParaRPr lang="en-US"/>
          </a:p>
        </p:txBody>
      </p:sp>
      <p:sp>
        <p:nvSpPr>
          <p:cNvPr id="14769" name="Freeform 1033"/>
          <p:cNvSpPr>
            <a:spLocks/>
          </p:cNvSpPr>
          <p:nvPr/>
        </p:nvSpPr>
        <p:spPr bwMode="auto">
          <a:xfrm>
            <a:off x="3335338" y="4799013"/>
            <a:ext cx="277812" cy="231775"/>
          </a:xfrm>
          <a:custGeom>
            <a:avLst/>
            <a:gdLst>
              <a:gd name="T0" fmla="*/ 180 w 236"/>
              <a:gd name="T1" fmla="*/ 10 h 269"/>
              <a:gd name="T2" fmla="*/ 173 w 236"/>
              <a:gd name="T3" fmla="*/ 17 h 269"/>
              <a:gd name="T4" fmla="*/ 162 w 236"/>
              <a:gd name="T5" fmla="*/ 22 h 269"/>
              <a:gd name="T6" fmla="*/ 156 w 236"/>
              <a:gd name="T7" fmla="*/ 30 h 269"/>
              <a:gd name="T8" fmla="*/ 148 w 236"/>
              <a:gd name="T9" fmla="*/ 36 h 269"/>
              <a:gd name="T10" fmla="*/ 139 w 236"/>
              <a:gd name="T11" fmla="*/ 42 h 269"/>
              <a:gd name="T12" fmla="*/ 129 w 236"/>
              <a:gd name="T13" fmla="*/ 52 h 269"/>
              <a:gd name="T14" fmla="*/ 120 w 236"/>
              <a:gd name="T15" fmla="*/ 55 h 269"/>
              <a:gd name="T16" fmla="*/ 109 w 236"/>
              <a:gd name="T17" fmla="*/ 52 h 269"/>
              <a:gd name="T18" fmla="*/ 102 w 236"/>
              <a:gd name="T19" fmla="*/ 53 h 269"/>
              <a:gd name="T20" fmla="*/ 93 w 236"/>
              <a:gd name="T21" fmla="*/ 60 h 269"/>
              <a:gd name="T22" fmla="*/ 86 w 236"/>
              <a:gd name="T23" fmla="*/ 70 h 269"/>
              <a:gd name="T24" fmla="*/ 73 w 236"/>
              <a:gd name="T25" fmla="*/ 68 h 269"/>
              <a:gd name="T26" fmla="*/ 66 w 236"/>
              <a:gd name="T27" fmla="*/ 75 h 269"/>
              <a:gd name="T28" fmla="*/ 57 w 236"/>
              <a:gd name="T29" fmla="*/ 68 h 269"/>
              <a:gd name="T30" fmla="*/ 46 w 236"/>
              <a:gd name="T31" fmla="*/ 65 h 269"/>
              <a:gd name="T32" fmla="*/ 39 w 236"/>
              <a:gd name="T33" fmla="*/ 73 h 269"/>
              <a:gd name="T34" fmla="*/ 26 w 236"/>
              <a:gd name="T35" fmla="*/ 76 h 269"/>
              <a:gd name="T36" fmla="*/ 15 w 236"/>
              <a:gd name="T37" fmla="*/ 80 h 269"/>
              <a:gd name="T38" fmla="*/ 9 w 236"/>
              <a:gd name="T39" fmla="*/ 95 h 269"/>
              <a:gd name="T40" fmla="*/ 7 w 236"/>
              <a:gd name="T41" fmla="*/ 105 h 269"/>
              <a:gd name="T42" fmla="*/ 2 w 236"/>
              <a:gd name="T43" fmla="*/ 118 h 269"/>
              <a:gd name="T44" fmla="*/ 6 w 236"/>
              <a:gd name="T45" fmla="*/ 128 h 269"/>
              <a:gd name="T46" fmla="*/ 17 w 236"/>
              <a:gd name="T47" fmla="*/ 136 h 269"/>
              <a:gd name="T48" fmla="*/ 16 w 236"/>
              <a:gd name="T49" fmla="*/ 148 h 269"/>
              <a:gd name="T50" fmla="*/ 20 w 236"/>
              <a:gd name="T51" fmla="*/ 156 h 269"/>
              <a:gd name="T52" fmla="*/ 20 w 236"/>
              <a:gd name="T53" fmla="*/ 163 h 269"/>
              <a:gd name="T54" fmla="*/ 32 w 236"/>
              <a:gd name="T55" fmla="*/ 166 h 269"/>
              <a:gd name="T56" fmla="*/ 39 w 236"/>
              <a:gd name="T57" fmla="*/ 163 h 269"/>
              <a:gd name="T58" fmla="*/ 40 w 236"/>
              <a:gd name="T59" fmla="*/ 152 h 269"/>
              <a:gd name="T60" fmla="*/ 45 w 236"/>
              <a:gd name="T61" fmla="*/ 160 h 269"/>
              <a:gd name="T62" fmla="*/ 46 w 236"/>
              <a:gd name="T63" fmla="*/ 163 h 269"/>
              <a:gd name="T64" fmla="*/ 50 w 236"/>
              <a:gd name="T65" fmla="*/ 172 h 269"/>
              <a:gd name="T66" fmla="*/ 46 w 236"/>
              <a:gd name="T67" fmla="*/ 182 h 269"/>
              <a:gd name="T68" fmla="*/ 56 w 236"/>
              <a:gd name="T69" fmla="*/ 176 h 269"/>
              <a:gd name="T70" fmla="*/ 65 w 236"/>
              <a:gd name="T71" fmla="*/ 179 h 269"/>
              <a:gd name="T72" fmla="*/ 73 w 236"/>
              <a:gd name="T73" fmla="*/ 180 h 269"/>
              <a:gd name="T74" fmla="*/ 79 w 236"/>
              <a:gd name="T75" fmla="*/ 186 h 269"/>
              <a:gd name="T76" fmla="*/ 89 w 236"/>
              <a:gd name="T77" fmla="*/ 196 h 269"/>
              <a:gd name="T78" fmla="*/ 86 w 236"/>
              <a:gd name="T79" fmla="*/ 205 h 269"/>
              <a:gd name="T80" fmla="*/ 80 w 236"/>
              <a:gd name="T81" fmla="*/ 212 h 269"/>
              <a:gd name="T82" fmla="*/ 73 w 236"/>
              <a:gd name="T83" fmla="*/ 215 h 269"/>
              <a:gd name="T84" fmla="*/ 76 w 236"/>
              <a:gd name="T85" fmla="*/ 221 h 269"/>
              <a:gd name="T86" fmla="*/ 80 w 236"/>
              <a:gd name="T87" fmla="*/ 225 h 269"/>
              <a:gd name="T88" fmla="*/ 87 w 236"/>
              <a:gd name="T89" fmla="*/ 219 h 269"/>
              <a:gd name="T90" fmla="*/ 97 w 236"/>
              <a:gd name="T91" fmla="*/ 225 h 269"/>
              <a:gd name="T92" fmla="*/ 97 w 236"/>
              <a:gd name="T93" fmla="*/ 235 h 269"/>
              <a:gd name="T94" fmla="*/ 103 w 236"/>
              <a:gd name="T95" fmla="*/ 238 h 269"/>
              <a:gd name="T96" fmla="*/ 110 w 236"/>
              <a:gd name="T97" fmla="*/ 246 h 269"/>
              <a:gd name="T98" fmla="*/ 120 w 236"/>
              <a:gd name="T99" fmla="*/ 253 h 269"/>
              <a:gd name="T100" fmla="*/ 133 w 236"/>
              <a:gd name="T101" fmla="*/ 242 h 269"/>
              <a:gd name="T102" fmla="*/ 143 w 236"/>
              <a:gd name="T103" fmla="*/ 252 h 269"/>
              <a:gd name="T104" fmla="*/ 153 w 236"/>
              <a:gd name="T105" fmla="*/ 261 h 269"/>
              <a:gd name="T106" fmla="*/ 166 w 236"/>
              <a:gd name="T107" fmla="*/ 263 h 269"/>
              <a:gd name="T108" fmla="*/ 179 w 236"/>
              <a:gd name="T109" fmla="*/ 269 h 269"/>
              <a:gd name="T110" fmla="*/ 195 w 236"/>
              <a:gd name="T111" fmla="*/ 265 h 269"/>
              <a:gd name="T112" fmla="*/ 200 w 236"/>
              <a:gd name="T113" fmla="*/ 252 h 269"/>
              <a:gd name="T114" fmla="*/ 206 w 236"/>
              <a:gd name="T115" fmla="*/ 251 h 269"/>
              <a:gd name="T116" fmla="*/ 219 w 236"/>
              <a:gd name="T117" fmla="*/ 248 h 2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36"/>
              <a:gd name="T178" fmla="*/ 0 h 269"/>
              <a:gd name="T179" fmla="*/ 236 w 236"/>
              <a:gd name="T180" fmla="*/ 269 h 2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36" h="269">
                <a:moveTo>
                  <a:pt x="179" y="0"/>
                </a:moveTo>
                <a:lnTo>
                  <a:pt x="179" y="2"/>
                </a:lnTo>
                <a:lnTo>
                  <a:pt x="179" y="3"/>
                </a:lnTo>
                <a:lnTo>
                  <a:pt x="179" y="5"/>
                </a:lnTo>
                <a:lnTo>
                  <a:pt x="179" y="6"/>
                </a:lnTo>
                <a:lnTo>
                  <a:pt x="179" y="7"/>
                </a:lnTo>
                <a:lnTo>
                  <a:pt x="178" y="7"/>
                </a:lnTo>
                <a:lnTo>
                  <a:pt x="178" y="9"/>
                </a:lnTo>
                <a:lnTo>
                  <a:pt x="179" y="9"/>
                </a:lnTo>
                <a:lnTo>
                  <a:pt x="180" y="10"/>
                </a:lnTo>
                <a:lnTo>
                  <a:pt x="180" y="12"/>
                </a:lnTo>
                <a:lnTo>
                  <a:pt x="179" y="13"/>
                </a:lnTo>
                <a:lnTo>
                  <a:pt x="178" y="13"/>
                </a:lnTo>
                <a:lnTo>
                  <a:pt x="176" y="12"/>
                </a:lnTo>
                <a:lnTo>
                  <a:pt x="175" y="12"/>
                </a:lnTo>
                <a:lnTo>
                  <a:pt x="173" y="12"/>
                </a:lnTo>
                <a:lnTo>
                  <a:pt x="173" y="13"/>
                </a:lnTo>
                <a:lnTo>
                  <a:pt x="173" y="15"/>
                </a:lnTo>
                <a:lnTo>
                  <a:pt x="173" y="16"/>
                </a:lnTo>
                <a:lnTo>
                  <a:pt x="173" y="17"/>
                </a:lnTo>
                <a:lnTo>
                  <a:pt x="172" y="17"/>
                </a:lnTo>
                <a:lnTo>
                  <a:pt x="170" y="17"/>
                </a:lnTo>
                <a:lnTo>
                  <a:pt x="169" y="17"/>
                </a:lnTo>
                <a:lnTo>
                  <a:pt x="168" y="17"/>
                </a:lnTo>
                <a:lnTo>
                  <a:pt x="168" y="19"/>
                </a:lnTo>
                <a:lnTo>
                  <a:pt x="166" y="19"/>
                </a:lnTo>
                <a:lnTo>
                  <a:pt x="166" y="20"/>
                </a:lnTo>
                <a:lnTo>
                  <a:pt x="165" y="20"/>
                </a:lnTo>
                <a:lnTo>
                  <a:pt x="163" y="22"/>
                </a:lnTo>
                <a:lnTo>
                  <a:pt x="162" y="22"/>
                </a:lnTo>
                <a:lnTo>
                  <a:pt x="160" y="22"/>
                </a:lnTo>
                <a:lnTo>
                  <a:pt x="159" y="22"/>
                </a:lnTo>
                <a:lnTo>
                  <a:pt x="159" y="23"/>
                </a:lnTo>
                <a:lnTo>
                  <a:pt x="158" y="25"/>
                </a:lnTo>
                <a:lnTo>
                  <a:pt x="159" y="25"/>
                </a:lnTo>
                <a:lnTo>
                  <a:pt x="159" y="26"/>
                </a:lnTo>
                <a:lnTo>
                  <a:pt x="158" y="27"/>
                </a:lnTo>
                <a:lnTo>
                  <a:pt x="158" y="29"/>
                </a:lnTo>
                <a:lnTo>
                  <a:pt x="156" y="29"/>
                </a:lnTo>
                <a:lnTo>
                  <a:pt x="156" y="30"/>
                </a:lnTo>
                <a:lnTo>
                  <a:pt x="156" y="32"/>
                </a:lnTo>
                <a:lnTo>
                  <a:pt x="155" y="33"/>
                </a:lnTo>
                <a:lnTo>
                  <a:pt x="155" y="35"/>
                </a:lnTo>
                <a:lnTo>
                  <a:pt x="153" y="35"/>
                </a:lnTo>
                <a:lnTo>
                  <a:pt x="152" y="35"/>
                </a:lnTo>
                <a:lnTo>
                  <a:pt x="152" y="33"/>
                </a:lnTo>
                <a:lnTo>
                  <a:pt x="150" y="33"/>
                </a:lnTo>
                <a:lnTo>
                  <a:pt x="150" y="35"/>
                </a:lnTo>
                <a:lnTo>
                  <a:pt x="149" y="35"/>
                </a:lnTo>
                <a:lnTo>
                  <a:pt x="148" y="36"/>
                </a:lnTo>
                <a:lnTo>
                  <a:pt x="146" y="36"/>
                </a:lnTo>
                <a:lnTo>
                  <a:pt x="146" y="37"/>
                </a:lnTo>
                <a:lnTo>
                  <a:pt x="145" y="37"/>
                </a:lnTo>
                <a:lnTo>
                  <a:pt x="145" y="39"/>
                </a:lnTo>
                <a:lnTo>
                  <a:pt x="143" y="39"/>
                </a:lnTo>
                <a:lnTo>
                  <a:pt x="142" y="39"/>
                </a:lnTo>
                <a:lnTo>
                  <a:pt x="142" y="40"/>
                </a:lnTo>
                <a:lnTo>
                  <a:pt x="140" y="40"/>
                </a:lnTo>
                <a:lnTo>
                  <a:pt x="139" y="40"/>
                </a:lnTo>
                <a:lnTo>
                  <a:pt x="139" y="42"/>
                </a:lnTo>
                <a:lnTo>
                  <a:pt x="137" y="42"/>
                </a:lnTo>
                <a:lnTo>
                  <a:pt x="136" y="42"/>
                </a:lnTo>
                <a:lnTo>
                  <a:pt x="136" y="43"/>
                </a:lnTo>
                <a:lnTo>
                  <a:pt x="135" y="45"/>
                </a:lnTo>
                <a:lnTo>
                  <a:pt x="135" y="46"/>
                </a:lnTo>
                <a:lnTo>
                  <a:pt x="133" y="46"/>
                </a:lnTo>
                <a:lnTo>
                  <a:pt x="132" y="48"/>
                </a:lnTo>
                <a:lnTo>
                  <a:pt x="130" y="49"/>
                </a:lnTo>
                <a:lnTo>
                  <a:pt x="129" y="50"/>
                </a:lnTo>
                <a:lnTo>
                  <a:pt x="129" y="52"/>
                </a:lnTo>
                <a:lnTo>
                  <a:pt x="127" y="52"/>
                </a:lnTo>
                <a:lnTo>
                  <a:pt x="127" y="53"/>
                </a:lnTo>
                <a:lnTo>
                  <a:pt x="126" y="53"/>
                </a:lnTo>
                <a:lnTo>
                  <a:pt x="126" y="55"/>
                </a:lnTo>
                <a:lnTo>
                  <a:pt x="126" y="56"/>
                </a:lnTo>
                <a:lnTo>
                  <a:pt x="125" y="56"/>
                </a:lnTo>
                <a:lnTo>
                  <a:pt x="123" y="56"/>
                </a:lnTo>
                <a:lnTo>
                  <a:pt x="122" y="56"/>
                </a:lnTo>
                <a:lnTo>
                  <a:pt x="122" y="55"/>
                </a:lnTo>
                <a:lnTo>
                  <a:pt x="120" y="55"/>
                </a:lnTo>
                <a:lnTo>
                  <a:pt x="120" y="53"/>
                </a:lnTo>
                <a:lnTo>
                  <a:pt x="119" y="53"/>
                </a:lnTo>
                <a:lnTo>
                  <a:pt x="117" y="53"/>
                </a:lnTo>
                <a:lnTo>
                  <a:pt x="116" y="53"/>
                </a:lnTo>
                <a:lnTo>
                  <a:pt x="116" y="52"/>
                </a:lnTo>
                <a:lnTo>
                  <a:pt x="115" y="52"/>
                </a:lnTo>
                <a:lnTo>
                  <a:pt x="113" y="52"/>
                </a:lnTo>
                <a:lnTo>
                  <a:pt x="112" y="52"/>
                </a:lnTo>
                <a:lnTo>
                  <a:pt x="110" y="52"/>
                </a:lnTo>
                <a:lnTo>
                  <a:pt x="109" y="52"/>
                </a:lnTo>
                <a:lnTo>
                  <a:pt x="107" y="52"/>
                </a:lnTo>
                <a:lnTo>
                  <a:pt x="107" y="53"/>
                </a:lnTo>
                <a:lnTo>
                  <a:pt x="107" y="52"/>
                </a:lnTo>
                <a:lnTo>
                  <a:pt x="106" y="52"/>
                </a:lnTo>
                <a:lnTo>
                  <a:pt x="106" y="50"/>
                </a:lnTo>
                <a:lnTo>
                  <a:pt x="105" y="50"/>
                </a:lnTo>
                <a:lnTo>
                  <a:pt x="105" y="52"/>
                </a:lnTo>
                <a:lnTo>
                  <a:pt x="103" y="52"/>
                </a:lnTo>
                <a:lnTo>
                  <a:pt x="103" y="53"/>
                </a:lnTo>
                <a:lnTo>
                  <a:pt x="102" y="53"/>
                </a:lnTo>
                <a:lnTo>
                  <a:pt x="100" y="53"/>
                </a:lnTo>
                <a:lnTo>
                  <a:pt x="99" y="53"/>
                </a:lnTo>
                <a:lnTo>
                  <a:pt x="97" y="53"/>
                </a:lnTo>
                <a:lnTo>
                  <a:pt x="97" y="55"/>
                </a:lnTo>
                <a:lnTo>
                  <a:pt x="96" y="55"/>
                </a:lnTo>
                <a:lnTo>
                  <a:pt x="95" y="55"/>
                </a:lnTo>
                <a:lnTo>
                  <a:pt x="95" y="56"/>
                </a:lnTo>
                <a:lnTo>
                  <a:pt x="93" y="56"/>
                </a:lnTo>
                <a:lnTo>
                  <a:pt x="93" y="59"/>
                </a:lnTo>
                <a:lnTo>
                  <a:pt x="93" y="60"/>
                </a:lnTo>
                <a:lnTo>
                  <a:pt x="93" y="62"/>
                </a:lnTo>
                <a:lnTo>
                  <a:pt x="92" y="63"/>
                </a:lnTo>
                <a:lnTo>
                  <a:pt x="92" y="65"/>
                </a:lnTo>
                <a:lnTo>
                  <a:pt x="90" y="65"/>
                </a:lnTo>
                <a:lnTo>
                  <a:pt x="90" y="66"/>
                </a:lnTo>
                <a:lnTo>
                  <a:pt x="89" y="66"/>
                </a:lnTo>
                <a:lnTo>
                  <a:pt x="89" y="68"/>
                </a:lnTo>
                <a:lnTo>
                  <a:pt x="87" y="69"/>
                </a:lnTo>
                <a:lnTo>
                  <a:pt x="86" y="69"/>
                </a:lnTo>
                <a:lnTo>
                  <a:pt x="86" y="70"/>
                </a:lnTo>
                <a:lnTo>
                  <a:pt x="85" y="70"/>
                </a:lnTo>
                <a:lnTo>
                  <a:pt x="83" y="70"/>
                </a:lnTo>
                <a:lnTo>
                  <a:pt x="82" y="70"/>
                </a:lnTo>
                <a:lnTo>
                  <a:pt x="80" y="70"/>
                </a:lnTo>
                <a:lnTo>
                  <a:pt x="79" y="70"/>
                </a:lnTo>
                <a:lnTo>
                  <a:pt x="77" y="69"/>
                </a:lnTo>
                <a:lnTo>
                  <a:pt x="76" y="69"/>
                </a:lnTo>
                <a:lnTo>
                  <a:pt x="75" y="69"/>
                </a:lnTo>
                <a:lnTo>
                  <a:pt x="75" y="68"/>
                </a:lnTo>
                <a:lnTo>
                  <a:pt x="73" y="68"/>
                </a:lnTo>
                <a:lnTo>
                  <a:pt x="73" y="69"/>
                </a:lnTo>
                <a:lnTo>
                  <a:pt x="72" y="69"/>
                </a:lnTo>
                <a:lnTo>
                  <a:pt x="72" y="70"/>
                </a:lnTo>
                <a:lnTo>
                  <a:pt x="70" y="70"/>
                </a:lnTo>
                <a:lnTo>
                  <a:pt x="70" y="72"/>
                </a:lnTo>
                <a:lnTo>
                  <a:pt x="69" y="72"/>
                </a:lnTo>
                <a:lnTo>
                  <a:pt x="69" y="73"/>
                </a:lnTo>
                <a:lnTo>
                  <a:pt x="67" y="73"/>
                </a:lnTo>
                <a:lnTo>
                  <a:pt x="67" y="75"/>
                </a:lnTo>
                <a:lnTo>
                  <a:pt x="66" y="75"/>
                </a:lnTo>
                <a:lnTo>
                  <a:pt x="65" y="75"/>
                </a:lnTo>
                <a:lnTo>
                  <a:pt x="65" y="73"/>
                </a:lnTo>
                <a:lnTo>
                  <a:pt x="63" y="73"/>
                </a:lnTo>
                <a:lnTo>
                  <a:pt x="63" y="72"/>
                </a:lnTo>
                <a:lnTo>
                  <a:pt x="62" y="72"/>
                </a:lnTo>
                <a:lnTo>
                  <a:pt x="60" y="72"/>
                </a:lnTo>
                <a:lnTo>
                  <a:pt x="59" y="70"/>
                </a:lnTo>
                <a:lnTo>
                  <a:pt x="59" y="69"/>
                </a:lnTo>
                <a:lnTo>
                  <a:pt x="59" y="68"/>
                </a:lnTo>
                <a:lnTo>
                  <a:pt x="57" y="68"/>
                </a:lnTo>
                <a:lnTo>
                  <a:pt x="56" y="68"/>
                </a:lnTo>
                <a:lnTo>
                  <a:pt x="55" y="68"/>
                </a:lnTo>
                <a:lnTo>
                  <a:pt x="55" y="66"/>
                </a:lnTo>
                <a:lnTo>
                  <a:pt x="55" y="65"/>
                </a:lnTo>
                <a:lnTo>
                  <a:pt x="53" y="65"/>
                </a:lnTo>
                <a:lnTo>
                  <a:pt x="52" y="65"/>
                </a:lnTo>
                <a:lnTo>
                  <a:pt x="50" y="65"/>
                </a:lnTo>
                <a:lnTo>
                  <a:pt x="49" y="65"/>
                </a:lnTo>
                <a:lnTo>
                  <a:pt x="47" y="65"/>
                </a:lnTo>
                <a:lnTo>
                  <a:pt x="46" y="65"/>
                </a:lnTo>
                <a:lnTo>
                  <a:pt x="46" y="66"/>
                </a:lnTo>
                <a:lnTo>
                  <a:pt x="45" y="66"/>
                </a:lnTo>
                <a:lnTo>
                  <a:pt x="43" y="68"/>
                </a:lnTo>
                <a:lnTo>
                  <a:pt x="43" y="69"/>
                </a:lnTo>
                <a:lnTo>
                  <a:pt x="42" y="69"/>
                </a:lnTo>
                <a:lnTo>
                  <a:pt x="40" y="69"/>
                </a:lnTo>
                <a:lnTo>
                  <a:pt x="40" y="70"/>
                </a:lnTo>
                <a:lnTo>
                  <a:pt x="40" y="72"/>
                </a:lnTo>
                <a:lnTo>
                  <a:pt x="39" y="72"/>
                </a:lnTo>
                <a:lnTo>
                  <a:pt x="39" y="73"/>
                </a:lnTo>
                <a:lnTo>
                  <a:pt x="37" y="73"/>
                </a:lnTo>
                <a:lnTo>
                  <a:pt x="36" y="75"/>
                </a:lnTo>
                <a:lnTo>
                  <a:pt x="35" y="75"/>
                </a:lnTo>
                <a:lnTo>
                  <a:pt x="35" y="73"/>
                </a:lnTo>
                <a:lnTo>
                  <a:pt x="33" y="75"/>
                </a:lnTo>
                <a:lnTo>
                  <a:pt x="32" y="75"/>
                </a:lnTo>
                <a:lnTo>
                  <a:pt x="30" y="75"/>
                </a:lnTo>
                <a:lnTo>
                  <a:pt x="27" y="75"/>
                </a:lnTo>
                <a:lnTo>
                  <a:pt x="26" y="75"/>
                </a:lnTo>
                <a:lnTo>
                  <a:pt x="26" y="76"/>
                </a:lnTo>
                <a:lnTo>
                  <a:pt x="25" y="76"/>
                </a:lnTo>
                <a:lnTo>
                  <a:pt x="23" y="78"/>
                </a:lnTo>
                <a:lnTo>
                  <a:pt x="23" y="79"/>
                </a:lnTo>
                <a:lnTo>
                  <a:pt x="22" y="79"/>
                </a:lnTo>
                <a:lnTo>
                  <a:pt x="20" y="79"/>
                </a:lnTo>
                <a:lnTo>
                  <a:pt x="19" y="79"/>
                </a:lnTo>
                <a:lnTo>
                  <a:pt x="17" y="79"/>
                </a:lnTo>
                <a:lnTo>
                  <a:pt x="16" y="79"/>
                </a:lnTo>
                <a:lnTo>
                  <a:pt x="16" y="80"/>
                </a:lnTo>
                <a:lnTo>
                  <a:pt x="15" y="80"/>
                </a:lnTo>
                <a:lnTo>
                  <a:pt x="15" y="82"/>
                </a:lnTo>
                <a:lnTo>
                  <a:pt x="15" y="83"/>
                </a:lnTo>
                <a:lnTo>
                  <a:pt x="13" y="83"/>
                </a:lnTo>
                <a:lnTo>
                  <a:pt x="12" y="83"/>
                </a:lnTo>
                <a:lnTo>
                  <a:pt x="10" y="85"/>
                </a:lnTo>
                <a:lnTo>
                  <a:pt x="9" y="86"/>
                </a:lnTo>
                <a:lnTo>
                  <a:pt x="9" y="89"/>
                </a:lnTo>
                <a:lnTo>
                  <a:pt x="9" y="90"/>
                </a:lnTo>
                <a:lnTo>
                  <a:pt x="9" y="93"/>
                </a:lnTo>
                <a:lnTo>
                  <a:pt x="9" y="95"/>
                </a:lnTo>
                <a:lnTo>
                  <a:pt x="9" y="96"/>
                </a:lnTo>
                <a:lnTo>
                  <a:pt x="9" y="98"/>
                </a:lnTo>
                <a:lnTo>
                  <a:pt x="7" y="99"/>
                </a:lnTo>
                <a:lnTo>
                  <a:pt x="7" y="100"/>
                </a:lnTo>
                <a:lnTo>
                  <a:pt x="6" y="100"/>
                </a:lnTo>
                <a:lnTo>
                  <a:pt x="6" y="102"/>
                </a:lnTo>
                <a:lnTo>
                  <a:pt x="7" y="102"/>
                </a:lnTo>
                <a:lnTo>
                  <a:pt x="9" y="102"/>
                </a:lnTo>
                <a:lnTo>
                  <a:pt x="9" y="103"/>
                </a:lnTo>
                <a:lnTo>
                  <a:pt x="7" y="105"/>
                </a:lnTo>
                <a:lnTo>
                  <a:pt x="6" y="105"/>
                </a:lnTo>
                <a:lnTo>
                  <a:pt x="6" y="106"/>
                </a:lnTo>
                <a:lnTo>
                  <a:pt x="5" y="109"/>
                </a:lnTo>
                <a:lnTo>
                  <a:pt x="3" y="110"/>
                </a:lnTo>
                <a:lnTo>
                  <a:pt x="3" y="112"/>
                </a:lnTo>
                <a:lnTo>
                  <a:pt x="2" y="113"/>
                </a:lnTo>
                <a:lnTo>
                  <a:pt x="2" y="115"/>
                </a:lnTo>
                <a:lnTo>
                  <a:pt x="0" y="115"/>
                </a:lnTo>
                <a:lnTo>
                  <a:pt x="0" y="116"/>
                </a:lnTo>
                <a:lnTo>
                  <a:pt x="2" y="118"/>
                </a:lnTo>
                <a:lnTo>
                  <a:pt x="3" y="118"/>
                </a:lnTo>
                <a:lnTo>
                  <a:pt x="3" y="119"/>
                </a:lnTo>
                <a:lnTo>
                  <a:pt x="3" y="120"/>
                </a:lnTo>
                <a:lnTo>
                  <a:pt x="3" y="122"/>
                </a:lnTo>
                <a:lnTo>
                  <a:pt x="2" y="122"/>
                </a:lnTo>
                <a:lnTo>
                  <a:pt x="2" y="123"/>
                </a:lnTo>
                <a:lnTo>
                  <a:pt x="2" y="125"/>
                </a:lnTo>
                <a:lnTo>
                  <a:pt x="3" y="126"/>
                </a:lnTo>
                <a:lnTo>
                  <a:pt x="5" y="126"/>
                </a:lnTo>
                <a:lnTo>
                  <a:pt x="6" y="128"/>
                </a:lnTo>
                <a:lnTo>
                  <a:pt x="7" y="128"/>
                </a:lnTo>
                <a:lnTo>
                  <a:pt x="9" y="128"/>
                </a:lnTo>
                <a:lnTo>
                  <a:pt x="10" y="129"/>
                </a:lnTo>
                <a:lnTo>
                  <a:pt x="12" y="130"/>
                </a:lnTo>
                <a:lnTo>
                  <a:pt x="13" y="130"/>
                </a:lnTo>
                <a:lnTo>
                  <a:pt x="13" y="132"/>
                </a:lnTo>
                <a:lnTo>
                  <a:pt x="15" y="132"/>
                </a:lnTo>
                <a:lnTo>
                  <a:pt x="16" y="133"/>
                </a:lnTo>
                <a:lnTo>
                  <a:pt x="17" y="135"/>
                </a:lnTo>
                <a:lnTo>
                  <a:pt x="17" y="136"/>
                </a:lnTo>
                <a:lnTo>
                  <a:pt x="17" y="138"/>
                </a:lnTo>
                <a:lnTo>
                  <a:pt x="16" y="138"/>
                </a:lnTo>
                <a:lnTo>
                  <a:pt x="16" y="139"/>
                </a:lnTo>
                <a:lnTo>
                  <a:pt x="16" y="140"/>
                </a:lnTo>
                <a:lnTo>
                  <a:pt x="17" y="142"/>
                </a:lnTo>
                <a:lnTo>
                  <a:pt x="19" y="143"/>
                </a:lnTo>
                <a:lnTo>
                  <a:pt x="17" y="145"/>
                </a:lnTo>
                <a:lnTo>
                  <a:pt x="17" y="146"/>
                </a:lnTo>
                <a:lnTo>
                  <a:pt x="16" y="146"/>
                </a:lnTo>
                <a:lnTo>
                  <a:pt x="16" y="148"/>
                </a:lnTo>
                <a:lnTo>
                  <a:pt x="15" y="149"/>
                </a:lnTo>
                <a:lnTo>
                  <a:pt x="15" y="150"/>
                </a:lnTo>
                <a:lnTo>
                  <a:pt x="15" y="152"/>
                </a:lnTo>
                <a:lnTo>
                  <a:pt x="16" y="153"/>
                </a:lnTo>
                <a:lnTo>
                  <a:pt x="17" y="153"/>
                </a:lnTo>
                <a:lnTo>
                  <a:pt x="19" y="155"/>
                </a:lnTo>
                <a:lnTo>
                  <a:pt x="20" y="155"/>
                </a:lnTo>
                <a:lnTo>
                  <a:pt x="20" y="156"/>
                </a:lnTo>
                <a:lnTo>
                  <a:pt x="22" y="156"/>
                </a:lnTo>
                <a:lnTo>
                  <a:pt x="20" y="156"/>
                </a:lnTo>
                <a:lnTo>
                  <a:pt x="20" y="158"/>
                </a:lnTo>
                <a:lnTo>
                  <a:pt x="19" y="156"/>
                </a:lnTo>
                <a:lnTo>
                  <a:pt x="17" y="156"/>
                </a:lnTo>
                <a:lnTo>
                  <a:pt x="16" y="156"/>
                </a:lnTo>
                <a:lnTo>
                  <a:pt x="16" y="158"/>
                </a:lnTo>
                <a:lnTo>
                  <a:pt x="17" y="158"/>
                </a:lnTo>
                <a:lnTo>
                  <a:pt x="17" y="159"/>
                </a:lnTo>
                <a:lnTo>
                  <a:pt x="19" y="160"/>
                </a:lnTo>
                <a:lnTo>
                  <a:pt x="19" y="162"/>
                </a:lnTo>
                <a:lnTo>
                  <a:pt x="20" y="163"/>
                </a:lnTo>
                <a:lnTo>
                  <a:pt x="22" y="165"/>
                </a:lnTo>
                <a:lnTo>
                  <a:pt x="23" y="163"/>
                </a:lnTo>
                <a:lnTo>
                  <a:pt x="25" y="163"/>
                </a:lnTo>
                <a:lnTo>
                  <a:pt x="26" y="163"/>
                </a:lnTo>
                <a:lnTo>
                  <a:pt x="27" y="163"/>
                </a:lnTo>
                <a:lnTo>
                  <a:pt x="29" y="163"/>
                </a:lnTo>
                <a:lnTo>
                  <a:pt x="30" y="163"/>
                </a:lnTo>
                <a:lnTo>
                  <a:pt x="30" y="165"/>
                </a:lnTo>
                <a:lnTo>
                  <a:pt x="30" y="166"/>
                </a:lnTo>
                <a:lnTo>
                  <a:pt x="32" y="166"/>
                </a:lnTo>
                <a:lnTo>
                  <a:pt x="32" y="168"/>
                </a:lnTo>
                <a:lnTo>
                  <a:pt x="33" y="169"/>
                </a:lnTo>
                <a:lnTo>
                  <a:pt x="35" y="169"/>
                </a:lnTo>
                <a:lnTo>
                  <a:pt x="36" y="169"/>
                </a:lnTo>
                <a:lnTo>
                  <a:pt x="36" y="168"/>
                </a:lnTo>
                <a:lnTo>
                  <a:pt x="36" y="166"/>
                </a:lnTo>
                <a:lnTo>
                  <a:pt x="36" y="165"/>
                </a:lnTo>
                <a:lnTo>
                  <a:pt x="37" y="165"/>
                </a:lnTo>
                <a:lnTo>
                  <a:pt x="37" y="163"/>
                </a:lnTo>
                <a:lnTo>
                  <a:pt x="39" y="163"/>
                </a:lnTo>
                <a:lnTo>
                  <a:pt x="40" y="163"/>
                </a:lnTo>
                <a:lnTo>
                  <a:pt x="40" y="162"/>
                </a:lnTo>
                <a:lnTo>
                  <a:pt x="40" y="160"/>
                </a:lnTo>
                <a:lnTo>
                  <a:pt x="40" y="159"/>
                </a:lnTo>
                <a:lnTo>
                  <a:pt x="40" y="158"/>
                </a:lnTo>
                <a:lnTo>
                  <a:pt x="40" y="156"/>
                </a:lnTo>
                <a:lnTo>
                  <a:pt x="40" y="155"/>
                </a:lnTo>
                <a:lnTo>
                  <a:pt x="42" y="155"/>
                </a:lnTo>
                <a:lnTo>
                  <a:pt x="40" y="153"/>
                </a:lnTo>
                <a:lnTo>
                  <a:pt x="40" y="152"/>
                </a:lnTo>
                <a:lnTo>
                  <a:pt x="42" y="152"/>
                </a:lnTo>
                <a:lnTo>
                  <a:pt x="43" y="152"/>
                </a:lnTo>
                <a:lnTo>
                  <a:pt x="43" y="153"/>
                </a:lnTo>
                <a:lnTo>
                  <a:pt x="43" y="155"/>
                </a:lnTo>
                <a:lnTo>
                  <a:pt x="45" y="155"/>
                </a:lnTo>
                <a:lnTo>
                  <a:pt x="45" y="156"/>
                </a:lnTo>
                <a:lnTo>
                  <a:pt x="43" y="156"/>
                </a:lnTo>
                <a:lnTo>
                  <a:pt x="43" y="158"/>
                </a:lnTo>
                <a:lnTo>
                  <a:pt x="43" y="159"/>
                </a:lnTo>
                <a:lnTo>
                  <a:pt x="45" y="160"/>
                </a:lnTo>
                <a:lnTo>
                  <a:pt x="45" y="162"/>
                </a:lnTo>
                <a:lnTo>
                  <a:pt x="43" y="162"/>
                </a:lnTo>
                <a:lnTo>
                  <a:pt x="42" y="163"/>
                </a:lnTo>
                <a:lnTo>
                  <a:pt x="43" y="163"/>
                </a:lnTo>
                <a:lnTo>
                  <a:pt x="43" y="165"/>
                </a:lnTo>
                <a:lnTo>
                  <a:pt x="45" y="165"/>
                </a:lnTo>
                <a:lnTo>
                  <a:pt x="46" y="166"/>
                </a:lnTo>
                <a:lnTo>
                  <a:pt x="47" y="166"/>
                </a:lnTo>
                <a:lnTo>
                  <a:pt x="47" y="165"/>
                </a:lnTo>
                <a:lnTo>
                  <a:pt x="46" y="163"/>
                </a:lnTo>
                <a:lnTo>
                  <a:pt x="46" y="162"/>
                </a:lnTo>
                <a:lnTo>
                  <a:pt x="47" y="162"/>
                </a:lnTo>
                <a:lnTo>
                  <a:pt x="47" y="163"/>
                </a:lnTo>
                <a:lnTo>
                  <a:pt x="49" y="165"/>
                </a:lnTo>
                <a:lnTo>
                  <a:pt x="49" y="166"/>
                </a:lnTo>
                <a:lnTo>
                  <a:pt x="49" y="168"/>
                </a:lnTo>
                <a:lnTo>
                  <a:pt x="50" y="168"/>
                </a:lnTo>
                <a:lnTo>
                  <a:pt x="50" y="169"/>
                </a:lnTo>
                <a:lnTo>
                  <a:pt x="50" y="170"/>
                </a:lnTo>
                <a:lnTo>
                  <a:pt x="50" y="172"/>
                </a:lnTo>
                <a:lnTo>
                  <a:pt x="49" y="173"/>
                </a:lnTo>
                <a:lnTo>
                  <a:pt x="49" y="175"/>
                </a:lnTo>
                <a:lnTo>
                  <a:pt x="49" y="176"/>
                </a:lnTo>
                <a:lnTo>
                  <a:pt x="49" y="178"/>
                </a:lnTo>
                <a:lnTo>
                  <a:pt x="47" y="179"/>
                </a:lnTo>
                <a:lnTo>
                  <a:pt x="46" y="179"/>
                </a:lnTo>
                <a:lnTo>
                  <a:pt x="46" y="180"/>
                </a:lnTo>
                <a:lnTo>
                  <a:pt x="45" y="180"/>
                </a:lnTo>
                <a:lnTo>
                  <a:pt x="46" y="180"/>
                </a:lnTo>
                <a:lnTo>
                  <a:pt x="46" y="182"/>
                </a:lnTo>
                <a:lnTo>
                  <a:pt x="47" y="182"/>
                </a:lnTo>
                <a:lnTo>
                  <a:pt x="49" y="182"/>
                </a:lnTo>
                <a:lnTo>
                  <a:pt x="49" y="180"/>
                </a:lnTo>
                <a:lnTo>
                  <a:pt x="50" y="180"/>
                </a:lnTo>
                <a:lnTo>
                  <a:pt x="52" y="180"/>
                </a:lnTo>
                <a:lnTo>
                  <a:pt x="52" y="179"/>
                </a:lnTo>
                <a:lnTo>
                  <a:pt x="53" y="179"/>
                </a:lnTo>
                <a:lnTo>
                  <a:pt x="53" y="178"/>
                </a:lnTo>
                <a:lnTo>
                  <a:pt x="55" y="176"/>
                </a:lnTo>
                <a:lnTo>
                  <a:pt x="56" y="176"/>
                </a:lnTo>
                <a:lnTo>
                  <a:pt x="57" y="176"/>
                </a:lnTo>
                <a:lnTo>
                  <a:pt x="59" y="176"/>
                </a:lnTo>
                <a:lnTo>
                  <a:pt x="60" y="175"/>
                </a:lnTo>
                <a:lnTo>
                  <a:pt x="62" y="175"/>
                </a:lnTo>
                <a:lnTo>
                  <a:pt x="62" y="176"/>
                </a:lnTo>
                <a:lnTo>
                  <a:pt x="63" y="176"/>
                </a:lnTo>
                <a:lnTo>
                  <a:pt x="65" y="176"/>
                </a:lnTo>
                <a:lnTo>
                  <a:pt x="63" y="178"/>
                </a:lnTo>
                <a:lnTo>
                  <a:pt x="65" y="178"/>
                </a:lnTo>
                <a:lnTo>
                  <a:pt x="65" y="179"/>
                </a:lnTo>
                <a:lnTo>
                  <a:pt x="65" y="180"/>
                </a:lnTo>
                <a:lnTo>
                  <a:pt x="66" y="182"/>
                </a:lnTo>
                <a:lnTo>
                  <a:pt x="67" y="182"/>
                </a:lnTo>
                <a:lnTo>
                  <a:pt x="67" y="183"/>
                </a:lnTo>
                <a:lnTo>
                  <a:pt x="69" y="183"/>
                </a:lnTo>
                <a:lnTo>
                  <a:pt x="69" y="182"/>
                </a:lnTo>
                <a:lnTo>
                  <a:pt x="70" y="182"/>
                </a:lnTo>
                <a:lnTo>
                  <a:pt x="70" y="180"/>
                </a:lnTo>
                <a:lnTo>
                  <a:pt x="72" y="180"/>
                </a:lnTo>
                <a:lnTo>
                  <a:pt x="73" y="180"/>
                </a:lnTo>
                <a:lnTo>
                  <a:pt x="73" y="182"/>
                </a:lnTo>
                <a:lnTo>
                  <a:pt x="73" y="183"/>
                </a:lnTo>
                <a:lnTo>
                  <a:pt x="75" y="183"/>
                </a:lnTo>
                <a:lnTo>
                  <a:pt x="76" y="183"/>
                </a:lnTo>
                <a:lnTo>
                  <a:pt x="76" y="182"/>
                </a:lnTo>
                <a:lnTo>
                  <a:pt x="77" y="182"/>
                </a:lnTo>
                <a:lnTo>
                  <a:pt x="77" y="183"/>
                </a:lnTo>
                <a:lnTo>
                  <a:pt x="77" y="185"/>
                </a:lnTo>
                <a:lnTo>
                  <a:pt x="79" y="185"/>
                </a:lnTo>
                <a:lnTo>
                  <a:pt x="79" y="186"/>
                </a:lnTo>
                <a:lnTo>
                  <a:pt x="80" y="186"/>
                </a:lnTo>
                <a:lnTo>
                  <a:pt x="82" y="188"/>
                </a:lnTo>
                <a:lnTo>
                  <a:pt x="83" y="188"/>
                </a:lnTo>
                <a:lnTo>
                  <a:pt x="83" y="189"/>
                </a:lnTo>
                <a:lnTo>
                  <a:pt x="83" y="191"/>
                </a:lnTo>
                <a:lnTo>
                  <a:pt x="83" y="192"/>
                </a:lnTo>
                <a:lnTo>
                  <a:pt x="85" y="193"/>
                </a:lnTo>
                <a:lnTo>
                  <a:pt x="86" y="193"/>
                </a:lnTo>
                <a:lnTo>
                  <a:pt x="87" y="195"/>
                </a:lnTo>
                <a:lnTo>
                  <a:pt x="89" y="196"/>
                </a:lnTo>
                <a:lnTo>
                  <a:pt x="89" y="198"/>
                </a:lnTo>
                <a:lnTo>
                  <a:pt x="90" y="198"/>
                </a:lnTo>
                <a:lnTo>
                  <a:pt x="90" y="199"/>
                </a:lnTo>
                <a:lnTo>
                  <a:pt x="89" y="199"/>
                </a:lnTo>
                <a:lnTo>
                  <a:pt x="87" y="199"/>
                </a:lnTo>
                <a:lnTo>
                  <a:pt x="87" y="201"/>
                </a:lnTo>
                <a:lnTo>
                  <a:pt x="86" y="201"/>
                </a:lnTo>
                <a:lnTo>
                  <a:pt x="86" y="202"/>
                </a:lnTo>
                <a:lnTo>
                  <a:pt x="86" y="203"/>
                </a:lnTo>
                <a:lnTo>
                  <a:pt x="86" y="205"/>
                </a:lnTo>
                <a:lnTo>
                  <a:pt x="87" y="205"/>
                </a:lnTo>
                <a:lnTo>
                  <a:pt x="86" y="205"/>
                </a:lnTo>
                <a:lnTo>
                  <a:pt x="86" y="206"/>
                </a:lnTo>
                <a:lnTo>
                  <a:pt x="85" y="206"/>
                </a:lnTo>
                <a:lnTo>
                  <a:pt x="83" y="206"/>
                </a:lnTo>
                <a:lnTo>
                  <a:pt x="82" y="208"/>
                </a:lnTo>
                <a:lnTo>
                  <a:pt x="80" y="208"/>
                </a:lnTo>
                <a:lnTo>
                  <a:pt x="80" y="209"/>
                </a:lnTo>
                <a:lnTo>
                  <a:pt x="80" y="211"/>
                </a:lnTo>
                <a:lnTo>
                  <a:pt x="80" y="212"/>
                </a:lnTo>
                <a:lnTo>
                  <a:pt x="79" y="212"/>
                </a:lnTo>
                <a:lnTo>
                  <a:pt x="79" y="211"/>
                </a:lnTo>
                <a:lnTo>
                  <a:pt x="77" y="211"/>
                </a:lnTo>
                <a:lnTo>
                  <a:pt x="77" y="212"/>
                </a:lnTo>
                <a:lnTo>
                  <a:pt x="79" y="213"/>
                </a:lnTo>
                <a:lnTo>
                  <a:pt x="77" y="213"/>
                </a:lnTo>
                <a:lnTo>
                  <a:pt x="76" y="213"/>
                </a:lnTo>
                <a:lnTo>
                  <a:pt x="76" y="215"/>
                </a:lnTo>
                <a:lnTo>
                  <a:pt x="75" y="215"/>
                </a:lnTo>
                <a:lnTo>
                  <a:pt x="73" y="215"/>
                </a:lnTo>
                <a:lnTo>
                  <a:pt x="73" y="216"/>
                </a:lnTo>
                <a:lnTo>
                  <a:pt x="72" y="216"/>
                </a:lnTo>
                <a:lnTo>
                  <a:pt x="73" y="218"/>
                </a:lnTo>
                <a:lnTo>
                  <a:pt x="73" y="219"/>
                </a:lnTo>
                <a:lnTo>
                  <a:pt x="72" y="221"/>
                </a:lnTo>
                <a:lnTo>
                  <a:pt x="72" y="222"/>
                </a:lnTo>
                <a:lnTo>
                  <a:pt x="73" y="222"/>
                </a:lnTo>
                <a:lnTo>
                  <a:pt x="75" y="222"/>
                </a:lnTo>
                <a:lnTo>
                  <a:pt x="75" y="221"/>
                </a:lnTo>
                <a:lnTo>
                  <a:pt x="76" y="221"/>
                </a:lnTo>
                <a:lnTo>
                  <a:pt x="76" y="219"/>
                </a:lnTo>
                <a:lnTo>
                  <a:pt x="77" y="219"/>
                </a:lnTo>
                <a:lnTo>
                  <a:pt x="79" y="219"/>
                </a:lnTo>
                <a:lnTo>
                  <a:pt x="79" y="221"/>
                </a:lnTo>
                <a:lnTo>
                  <a:pt x="79" y="222"/>
                </a:lnTo>
                <a:lnTo>
                  <a:pt x="79" y="223"/>
                </a:lnTo>
                <a:lnTo>
                  <a:pt x="77" y="223"/>
                </a:lnTo>
                <a:lnTo>
                  <a:pt x="77" y="225"/>
                </a:lnTo>
                <a:lnTo>
                  <a:pt x="79" y="225"/>
                </a:lnTo>
                <a:lnTo>
                  <a:pt x="80" y="225"/>
                </a:lnTo>
                <a:lnTo>
                  <a:pt x="82" y="225"/>
                </a:lnTo>
                <a:lnTo>
                  <a:pt x="83" y="225"/>
                </a:lnTo>
                <a:lnTo>
                  <a:pt x="83" y="223"/>
                </a:lnTo>
                <a:lnTo>
                  <a:pt x="83" y="222"/>
                </a:lnTo>
                <a:lnTo>
                  <a:pt x="82" y="221"/>
                </a:lnTo>
                <a:lnTo>
                  <a:pt x="83" y="221"/>
                </a:lnTo>
                <a:lnTo>
                  <a:pt x="83" y="219"/>
                </a:lnTo>
                <a:lnTo>
                  <a:pt x="85" y="219"/>
                </a:lnTo>
                <a:lnTo>
                  <a:pt x="86" y="219"/>
                </a:lnTo>
                <a:lnTo>
                  <a:pt x="87" y="219"/>
                </a:lnTo>
                <a:lnTo>
                  <a:pt x="89" y="219"/>
                </a:lnTo>
                <a:lnTo>
                  <a:pt x="90" y="218"/>
                </a:lnTo>
                <a:lnTo>
                  <a:pt x="92" y="218"/>
                </a:lnTo>
                <a:lnTo>
                  <a:pt x="93" y="219"/>
                </a:lnTo>
                <a:lnTo>
                  <a:pt x="95" y="221"/>
                </a:lnTo>
                <a:lnTo>
                  <a:pt x="96" y="221"/>
                </a:lnTo>
                <a:lnTo>
                  <a:pt x="97" y="221"/>
                </a:lnTo>
                <a:lnTo>
                  <a:pt x="97" y="222"/>
                </a:lnTo>
                <a:lnTo>
                  <a:pt x="97" y="223"/>
                </a:lnTo>
                <a:lnTo>
                  <a:pt x="97" y="225"/>
                </a:lnTo>
                <a:lnTo>
                  <a:pt x="97" y="226"/>
                </a:lnTo>
                <a:lnTo>
                  <a:pt x="97" y="228"/>
                </a:lnTo>
                <a:lnTo>
                  <a:pt x="96" y="229"/>
                </a:lnTo>
                <a:lnTo>
                  <a:pt x="97" y="229"/>
                </a:lnTo>
                <a:lnTo>
                  <a:pt x="97" y="231"/>
                </a:lnTo>
                <a:lnTo>
                  <a:pt x="97" y="232"/>
                </a:lnTo>
                <a:lnTo>
                  <a:pt x="97" y="233"/>
                </a:lnTo>
                <a:lnTo>
                  <a:pt x="96" y="233"/>
                </a:lnTo>
                <a:lnTo>
                  <a:pt x="96" y="235"/>
                </a:lnTo>
                <a:lnTo>
                  <a:pt x="97" y="235"/>
                </a:lnTo>
                <a:lnTo>
                  <a:pt x="97" y="236"/>
                </a:lnTo>
                <a:lnTo>
                  <a:pt x="99" y="235"/>
                </a:lnTo>
                <a:lnTo>
                  <a:pt x="99" y="236"/>
                </a:lnTo>
                <a:lnTo>
                  <a:pt x="99" y="235"/>
                </a:lnTo>
                <a:lnTo>
                  <a:pt x="100" y="236"/>
                </a:lnTo>
                <a:lnTo>
                  <a:pt x="102" y="236"/>
                </a:lnTo>
                <a:lnTo>
                  <a:pt x="102" y="238"/>
                </a:lnTo>
                <a:lnTo>
                  <a:pt x="103" y="236"/>
                </a:lnTo>
                <a:lnTo>
                  <a:pt x="103" y="235"/>
                </a:lnTo>
                <a:lnTo>
                  <a:pt x="103" y="238"/>
                </a:lnTo>
                <a:lnTo>
                  <a:pt x="103" y="239"/>
                </a:lnTo>
                <a:lnTo>
                  <a:pt x="105" y="241"/>
                </a:lnTo>
                <a:lnTo>
                  <a:pt x="106" y="241"/>
                </a:lnTo>
                <a:lnTo>
                  <a:pt x="107" y="241"/>
                </a:lnTo>
                <a:lnTo>
                  <a:pt x="109" y="241"/>
                </a:lnTo>
                <a:lnTo>
                  <a:pt x="109" y="242"/>
                </a:lnTo>
                <a:lnTo>
                  <a:pt x="110" y="242"/>
                </a:lnTo>
                <a:lnTo>
                  <a:pt x="110" y="243"/>
                </a:lnTo>
                <a:lnTo>
                  <a:pt x="110" y="245"/>
                </a:lnTo>
                <a:lnTo>
                  <a:pt x="110" y="246"/>
                </a:lnTo>
                <a:lnTo>
                  <a:pt x="112" y="246"/>
                </a:lnTo>
                <a:lnTo>
                  <a:pt x="113" y="248"/>
                </a:lnTo>
                <a:lnTo>
                  <a:pt x="113" y="249"/>
                </a:lnTo>
                <a:lnTo>
                  <a:pt x="115" y="251"/>
                </a:lnTo>
                <a:lnTo>
                  <a:pt x="116" y="252"/>
                </a:lnTo>
                <a:lnTo>
                  <a:pt x="117" y="253"/>
                </a:lnTo>
                <a:lnTo>
                  <a:pt x="117" y="255"/>
                </a:lnTo>
                <a:lnTo>
                  <a:pt x="119" y="255"/>
                </a:lnTo>
                <a:lnTo>
                  <a:pt x="119" y="253"/>
                </a:lnTo>
                <a:lnTo>
                  <a:pt x="120" y="253"/>
                </a:lnTo>
                <a:lnTo>
                  <a:pt x="120" y="252"/>
                </a:lnTo>
                <a:lnTo>
                  <a:pt x="122" y="251"/>
                </a:lnTo>
                <a:lnTo>
                  <a:pt x="123" y="249"/>
                </a:lnTo>
                <a:lnTo>
                  <a:pt x="125" y="249"/>
                </a:lnTo>
                <a:lnTo>
                  <a:pt x="126" y="248"/>
                </a:lnTo>
                <a:lnTo>
                  <a:pt x="127" y="248"/>
                </a:lnTo>
                <a:lnTo>
                  <a:pt x="129" y="246"/>
                </a:lnTo>
                <a:lnTo>
                  <a:pt x="130" y="245"/>
                </a:lnTo>
                <a:lnTo>
                  <a:pt x="132" y="243"/>
                </a:lnTo>
                <a:lnTo>
                  <a:pt x="133" y="242"/>
                </a:lnTo>
                <a:lnTo>
                  <a:pt x="135" y="242"/>
                </a:lnTo>
                <a:lnTo>
                  <a:pt x="136" y="242"/>
                </a:lnTo>
                <a:lnTo>
                  <a:pt x="136" y="243"/>
                </a:lnTo>
                <a:lnTo>
                  <a:pt x="137" y="243"/>
                </a:lnTo>
                <a:lnTo>
                  <a:pt x="139" y="246"/>
                </a:lnTo>
                <a:lnTo>
                  <a:pt x="140" y="248"/>
                </a:lnTo>
                <a:lnTo>
                  <a:pt x="140" y="249"/>
                </a:lnTo>
                <a:lnTo>
                  <a:pt x="142" y="249"/>
                </a:lnTo>
                <a:lnTo>
                  <a:pt x="143" y="251"/>
                </a:lnTo>
                <a:lnTo>
                  <a:pt x="143" y="252"/>
                </a:lnTo>
                <a:lnTo>
                  <a:pt x="143" y="253"/>
                </a:lnTo>
                <a:lnTo>
                  <a:pt x="145" y="253"/>
                </a:lnTo>
                <a:lnTo>
                  <a:pt x="146" y="255"/>
                </a:lnTo>
                <a:lnTo>
                  <a:pt x="146" y="256"/>
                </a:lnTo>
                <a:lnTo>
                  <a:pt x="148" y="256"/>
                </a:lnTo>
                <a:lnTo>
                  <a:pt x="149" y="258"/>
                </a:lnTo>
                <a:lnTo>
                  <a:pt x="150" y="258"/>
                </a:lnTo>
                <a:lnTo>
                  <a:pt x="150" y="259"/>
                </a:lnTo>
                <a:lnTo>
                  <a:pt x="152" y="261"/>
                </a:lnTo>
                <a:lnTo>
                  <a:pt x="153" y="261"/>
                </a:lnTo>
                <a:lnTo>
                  <a:pt x="155" y="261"/>
                </a:lnTo>
                <a:lnTo>
                  <a:pt x="156" y="261"/>
                </a:lnTo>
                <a:lnTo>
                  <a:pt x="156" y="262"/>
                </a:lnTo>
                <a:lnTo>
                  <a:pt x="158" y="262"/>
                </a:lnTo>
                <a:lnTo>
                  <a:pt x="159" y="262"/>
                </a:lnTo>
                <a:lnTo>
                  <a:pt x="160" y="262"/>
                </a:lnTo>
                <a:lnTo>
                  <a:pt x="163" y="263"/>
                </a:lnTo>
                <a:lnTo>
                  <a:pt x="165" y="263"/>
                </a:lnTo>
                <a:lnTo>
                  <a:pt x="165" y="262"/>
                </a:lnTo>
                <a:lnTo>
                  <a:pt x="166" y="263"/>
                </a:lnTo>
                <a:lnTo>
                  <a:pt x="168" y="263"/>
                </a:lnTo>
                <a:lnTo>
                  <a:pt x="169" y="263"/>
                </a:lnTo>
                <a:lnTo>
                  <a:pt x="170" y="265"/>
                </a:lnTo>
                <a:lnTo>
                  <a:pt x="172" y="265"/>
                </a:lnTo>
                <a:lnTo>
                  <a:pt x="173" y="266"/>
                </a:lnTo>
                <a:lnTo>
                  <a:pt x="175" y="268"/>
                </a:lnTo>
                <a:lnTo>
                  <a:pt x="176" y="268"/>
                </a:lnTo>
                <a:lnTo>
                  <a:pt x="178" y="268"/>
                </a:lnTo>
                <a:lnTo>
                  <a:pt x="178" y="269"/>
                </a:lnTo>
                <a:lnTo>
                  <a:pt x="179" y="269"/>
                </a:lnTo>
                <a:lnTo>
                  <a:pt x="180" y="269"/>
                </a:lnTo>
                <a:lnTo>
                  <a:pt x="182" y="269"/>
                </a:lnTo>
                <a:lnTo>
                  <a:pt x="183" y="269"/>
                </a:lnTo>
                <a:lnTo>
                  <a:pt x="185" y="269"/>
                </a:lnTo>
                <a:lnTo>
                  <a:pt x="186" y="268"/>
                </a:lnTo>
                <a:lnTo>
                  <a:pt x="188" y="268"/>
                </a:lnTo>
                <a:lnTo>
                  <a:pt x="189" y="266"/>
                </a:lnTo>
                <a:lnTo>
                  <a:pt x="190" y="266"/>
                </a:lnTo>
                <a:lnTo>
                  <a:pt x="192" y="266"/>
                </a:lnTo>
                <a:lnTo>
                  <a:pt x="195" y="265"/>
                </a:lnTo>
                <a:lnTo>
                  <a:pt x="196" y="263"/>
                </a:lnTo>
                <a:lnTo>
                  <a:pt x="198" y="262"/>
                </a:lnTo>
                <a:lnTo>
                  <a:pt x="199" y="261"/>
                </a:lnTo>
                <a:lnTo>
                  <a:pt x="199" y="259"/>
                </a:lnTo>
                <a:lnTo>
                  <a:pt x="199" y="258"/>
                </a:lnTo>
                <a:lnTo>
                  <a:pt x="200" y="258"/>
                </a:lnTo>
                <a:lnTo>
                  <a:pt x="200" y="256"/>
                </a:lnTo>
                <a:lnTo>
                  <a:pt x="200" y="255"/>
                </a:lnTo>
                <a:lnTo>
                  <a:pt x="200" y="253"/>
                </a:lnTo>
                <a:lnTo>
                  <a:pt x="200" y="252"/>
                </a:lnTo>
                <a:lnTo>
                  <a:pt x="200" y="251"/>
                </a:lnTo>
                <a:lnTo>
                  <a:pt x="202" y="251"/>
                </a:lnTo>
                <a:lnTo>
                  <a:pt x="202" y="249"/>
                </a:lnTo>
                <a:lnTo>
                  <a:pt x="202" y="251"/>
                </a:lnTo>
                <a:lnTo>
                  <a:pt x="202" y="252"/>
                </a:lnTo>
                <a:lnTo>
                  <a:pt x="203" y="252"/>
                </a:lnTo>
                <a:lnTo>
                  <a:pt x="203" y="253"/>
                </a:lnTo>
                <a:lnTo>
                  <a:pt x="205" y="252"/>
                </a:lnTo>
                <a:lnTo>
                  <a:pt x="206" y="252"/>
                </a:lnTo>
                <a:lnTo>
                  <a:pt x="206" y="251"/>
                </a:lnTo>
                <a:lnTo>
                  <a:pt x="206" y="249"/>
                </a:lnTo>
                <a:lnTo>
                  <a:pt x="208" y="249"/>
                </a:lnTo>
                <a:lnTo>
                  <a:pt x="209" y="249"/>
                </a:lnTo>
                <a:lnTo>
                  <a:pt x="210" y="249"/>
                </a:lnTo>
                <a:lnTo>
                  <a:pt x="212" y="249"/>
                </a:lnTo>
                <a:lnTo>
                  <a:pt x="213" y="249"/>
                </a:lnTo>
                <a:lnTo>
                  <a:pt x="215" y="248"/>
                </a:lnTo>
                <a:lnTo>
                  <a:pt x="216" y="248"/>
                </a:lnTo>
                <a:lnTo>
                  <a:pt x="218" y="248"/>
                </a:lnTo>
                <a:lnTo>
                  <a:pt x="219" y="248"/>
                </a:lnTo>
                <a:lnTo>
                  <a:pt x="222" y="248"/>
                </a:lnTo>
                <a:lnTo>
                  <a:pt x="223" y="248"/>
                </a:lnTo>
                <a:lnTo>
                  <a:pt x="228" y="248"/>
                </a:lnTo>
                <a:lnTo>
                  <a:pt x="229" y="248"/>
                </a:lnTo>
                <a:lnTo>
                  <a:pt x="230" y="248"/>
                </a:lnTo>
                <a:lnTo>
                  <a:pt x="232" y="248"/>
                </a:lnTo>
                <a:lnTo>
                  <a:pt x="233" y="246"/>
                </a:lnTo>
                <a:lnTo>
                  <a:pt x="235" y="248"/>
                </a:lnTo>
                <a:lnTo>
                  <a:pt x="236" y="248"/>
                </a:lnTo>
              </a:path>
            </a:pathLst>
          </a:custGeom>
          <a:solidFill>
            <a:schemeClr val="bg1"/>
          </a:solidFill>
          <a:ln w="3175" cmpd="sng">
            <a:solidFill>
              <a:srgbClr val="808080"/>
            </a:solidFill>
            <a:prstDash val="solid"/>
            <a:round/>
            <a:headEnd/>
            <a:tailEnd/>
          </a:ln>
        </p:spPr>
        <p:txBody>
          <a:bodyPr/>
          <a:lstStyle/>
          <a:p>
            <a:endParaRPr lang="en-US"/>
          </a:p>
        </p:txBody>
      </p:sp>
      <p:sp>
        <p:nvSpPr>
          <p:cNvPr id="14770" name="Freeform 1034"/>
          <p:cNvSpPr>
            <a:spLocks/>
          </p:cNvSpPr>
          <p:nvPr/>
        </p:nvSpPr>
        <p:spPr bwMode="auto">
          <a:xfrm>
            <a:off x="3544888" y="4687888"/>
            <a:ext cx="304800" cy="160337"/>
          </a:xfrm>
          <a:custGeom>
            <a:avLst/>
            <a:gdLst>
              <a:gd name="T0" fmla="*/ 253 w 257"/>
              <a:gd name="T1" fmla="*/ 4 h 186"/>
              <a:gd name="T2" fmla="*/ 253 w 257"/>
              <a:gd name="T3" fmla="*/ 13 h 186"/>
              <a:gd name="T4" fmla="*/ 247 w 257"/>
              <a:gd name="T5" fmla="*/ 12 h 186"/>
              <a:gd name="T6" fmla="*/ 242 w 257"/>
              <a:gd name="T7" fmla="*/ 12 h 186"/>
              <a:gd name="T8" fmla="*/ 233 w 257"/>
              <a:gd name="T9" fmla="*/ 12 h 186"/>
              <a:gd name="T10" fmla="*/ 223 w 257"/>
              <a:gd name="T11" fmla="*/ 12 h 186"/>
              <a:gd name="T12" fmla="*/ 219 w 257"/>
              <a:gd name="T13" fmla="*/ 7 h 186"/>
              <a:gd name="T14" fmla="*/ 212 w 257"/>
              <a:gd name="T15" fmla="*/ 3 h 186"/>
              <a:gd name="T16" fmla="*/ 202 w 257"/>
              <a:gd name="T17" fmla="*/ 9 h 186"/>
              <a:gd name="T18" fmla="*/ 193 w 257"/>
              <a:gd name="T19" fmla="*/ 9 h 186"/>
              <a:gd name="T20" fmla="*/ 192 w 257"/>
              <a:gd name="T21" fmla="*/ 14 h 186"/>
              <a:gd name="T22" fmla="*/ 193 w 257"/>
              <a:gd name="T23" fmla="*/ 24 h 186"/>
              <a:gd name="T24" fmla="*/ 187 w 257"/>
              <a:gd name="T25" fmla="*/ 26 h 186"/>
              <a:gd name="T26" fmla="*/ 183 w 257"/>
              <a:gd name="T27" fmla="*/ 27 h 186"/>
              <a:gd name="T28" fmla="*/ 176 w 257"/>
              <a:gd name="T29" fmla="*/ 30 h 186"/>
              <a:gd name="T30" fmla="*/ 169 w 257"/>
              <a:gd name="T31" fmla="*/ 29 h 186"/>
              <a:gd name="T32" fmla="*/ 164 w 257"/>
              <a:gd name="T33" fmla="*/ 27 h 186"/>
              <a:gd name="T34" fmla="*/ 153 w 257"/>
              <a:gd name="T35" fmla="*/ 29 h 186"/>
              <a:gd name="T36" fmla="*/ 147 w 257"/>
              <a:gd name="T37" fmla="*/ 34 h 186"/>
              <a:gd name="T38" fmla="*/ 140 w 257"/>
              <a:gd name="T39" fmla="*/ 34 h 186"/>
              <a:gd name="T40" fmla="*/ 136 w 257"/>
              <a:gd name="T41" fmla="*/ 43 h 186"/>
              <a:gd name="T42" fmla="*/ 136 w 257"/>
              <a:gd name="T43" fmla="*/ 53 h 186"/>
              <a:gd name="T44" fmla="*/ 129 w 257"/>
              <a:gd name="T45" fmla="*/ 57 h 186"/>
              <a:gd name="T46" fmla="*/ 133 w 257"/>
              <a:gd name="T47" fmla="*/ 65 h 186"/>
              <a:gd name="T48" fmla="*/ 146 w 257"/>
              <a:gd name="T49" fmla="*/ 67 h 186"/>
              <a:gd name="T50" fmla="*/ 149 w 257"/>
              <a:gd name="T51" fmla="*/ 72 h 186"/>
              <a:gd name="T52" fmla="*/ 150 w 257"/>
              <a:gd name="T53" fmla="*/ 80 h 186"/>
              <a:gd name="T54" fmla="*/ 153 w 257"/>
              <a:gd name="T55" fmla="*/ 90 h 186"/>
              <a:gd name="T56" fmla="*/ 160 w 257"/>
              <a:gd name="T57" fmla="*/ 99 h 186"/>
              <a:gd name="T58" fmla="*/ 164 w 257"/>
              <a:gd name="T59" fmla="*/ 113 h 186"/>
              <a:gd name="T60" fmla="*/ 170 w 257"/>
              <a:gd name="T61" fmla="*/ 116 h 186"/>
              <a:gd name="T62" fmla="*/ 177 w 257"/>
              <a:gd name="T63" fmla="*/ 122 h 186"/>
              <a:gd name="T64" fmla="*/ 182 w 257"/>
              <a:gd name="T65" fmla="*/ 130 h 186"/>
              <a:gd name="T66" fmla="*/ 192 w 257"/>
              <a:gd name="T67" fmla="*/ 136 h 186"/>
              <a:gd name="T68" fmla="*/ 183 w 257"/>
              <a:gd name="T69" fmla="*/ 152 h 186"/>
              <a:gd name="T70" fmla="*/ 174 w 257"/>
              <a:gd name="T71" fmla="*/ 165 h 186"/>
              <a:gd name="T72" fmla="*/ 163 w 257"/>
              <a:gd name="T73" fmla="*/ 169 h 186"/>
              <a:gd name="T74" fmla="*/ 153 w 257"/>
              <a:gd name="T75" fmla="*/ 176 h 186"/>
              <a:gd name="T76" fmla="*/ 144 w 257"/>
              <a:gd name="T77" fmla="*/ 180 h 186"/>
              <a:gd name="T78" fmla="*/ 133 w 257"/>
              <a:gd name="T79" fmla="*/ 186 h 186"/>
              <a:gd name="T80" fmla="*/ 127 w 257"/>
              <a:gd name="T81" fmla="*/ 179 h 186"/>
              <a:gd name="T82" fmla="*/ 120 w 257"/>
              <a:gd name="T83" fmla="*/ 175 h 186"/>
              <a:gd name="T84" fmla="*/ 114 w 257"/>
              <a:gd name="T85" fmla="*/ 178 h 186"/>
              <a:gd name="T86" fmla="*/ 107 w 257"/>
              <a:gd name="T87" fmla="*/ 183 h 186"/>
              <a:gd name="T88" fmla="*/ 97 w 257"/>
              <a:gd name="T89" fmla="*/ 178 h 186"/>
              <a:gd name="T90" fmla="*/ 99 w 257"/>
              <a:gd name="T91" fmla="*/ 170 h 186"/>
              <a:gd name="T92" fmla="*/ 94 w 257"/>
              <a:gd name="T93" fmla="*/ 163 h 186"/>
              <a:gd name="T94" fmla="*/ 99 w 257"/>
              <a:gd name="T95" fmla="*/ 153 h 186"/>
              <a:gd name="T96" fmla="*/ 87 w 257"/>
              <a:gd name="T97" fmla="*/ 149 h 186"/>
              <a:gd name="T98" fmla="*/ 79 w 257"/>
              <a:gd name="T99" fmla="*/ 149 h 186"/>
              <a:gd name="T100" fmla="*/ 69 w 257"/>
              <a:gd name="T101" fmla="*/ 146 h 186"/>
              <a:gd name="T102" fmla="*/ 61 w 257"/>
              <a:gd name="T103" fmla="*/ 152 h 186"/>
              <a:gd name="T104" fmla="*/ 53 w 257"/>
              <a:gd name="T105" fmla="*/ 155 h 186"/>
              <a:gd name="T106" fmla="*/ 41 w 257"/>
              <a:gd name="T107" fmla="*/ 157 h 186"/>
              <a:gd name="T108" fmla="*/ 31 w 257"/>
              <a:gd name="T109" fmla="*/ 152 h 186"/>
              <a:gd name="T110" fmla="*/ 23 w 257"/>
              <a:gd name="T111" fmla="*/ 147 h 186"/>
              <a:gd name="T112" fmla="*/ 21 w 257"/>
              <a:gd name="T113" fmla="*/ 137 h 186"/>
              <a:gd name="T114" fmla="*/ 20 w 257"/>
              <a:gd name="T115" fmla="*/ 127 h 186"/>
              <a:gd name="T116" fmla="*/ 10 w 257"/>
              <a:gd name="T117" fmla="*/ 129 h 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7"/>
              <a:gd name="T178" fmla="*/ 0 h 186"/>
              <a:gd name="T179" fmla="*/ 257 w 257"/>
              <a:gd name="T180" fmla="*/ 186 h 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7" h="186">
                <a:moveTo>
                  <a:pt x="257" y="0"/>
                </a:moveTo>
                <a:lnTo>
                  <a:pt x="256" y="0"/>
                </a:lnTo>
                <a:lnTo>
                  <a:pt x="257" y="0"/>
                </a:lnTo>
                <a:lnTo>
                  <a:pt x="257" y="2"/>
                </a:lnTo>
                <a:lnTo>
                  <a:pt x="257" y="3"/>
                </a:lnTo>
                <a:lnTo>
                  <a:pt x="256" y="3"/>
                </a:lnTo>
                <a:lnTo>
                  <a:pt x="256" y="4"/>
                </a:lnTo>
                <a:lnTo>
                  <a:pt x="256" y="3"/>
                </a:lnTo>
                <a:lnTo>
                  <a:pt x="255" y="4"/>
                </a:lnTo>
                <a:lnTo>
                  <a:pt x="253" y="4"/>
                </a:lnTo>
                <a:lnTo>
                  <a:pt x="253" y="6"/>
                </a:lnTo>
                <a:lnTo>
                  <a:pt x="253" y="7"/>
                </a:lnTo>
                <a:lnTo>
                  <a:pt x="252" y="9"/>
                </a:lnTo>
                <a:lnTo>
                  <a:pt x="252" y="10"/>
                </a:lnTo>
                <a:lnTo>
                  <a:pt x="253" y="10"/>
                </a:lnTo>
                <a:lnTo>
                  <a:pt x="255" y="9"/>
                </a:lnTo>
                <a:lnTo>
                  <a:pt x="255" y="10"/>
                </a:lnTo>
                <a:lnTo>
                  <a:pt x="255" y="12"/>
                </a:lnTo>
                <a:lnTo>
                  <a:pt x="255" y="13"/>
                </a:lnTo>
                <a:lnTo>
                  <a:pt x="253" y="13"/>
                </a:lnTo>
                <a:lnTo>
                  <a:pt x="252" y="13"/>
                </a:lnTo>
                <a:lnTo>
                  <a:pt x="252" y="14"/>
                </a:lnTo>
                <a:lnTo>
                  <a:pt x="250" y="14"/>
                </a:lnTo>
                <a:lnTo>
                  <a:pt x="250" y="16"/>
                </a:lnTo>
                <a:lnTo>
                  <a:pt x="249" y="17"/>
                </a:lnTo>
                <a:lnTo>
                  <a:pt x="247" y="17"/>
                </a:lnTo>
                <a:lnTo>
                  <a:pt x="247" y="16"/>
                </a:lnTo>
                <a:lnTo>
                  <a:pt x="247" y="14"/>
                </a:lnTo>
                <a:lnTo>
                  <a:pt x="247" y="13"/>
                </a:lnTo>
                <a:lnTo>
                  <a:pt x="247" y="12"/>
                </a:lnTo>
                <a:lnTo>
                  <a:pt x="247" y="10"/>
                </a:lnTo>
                <a:lnTo>
                  <a:pt x="246" y="10"/>
                </a:lnTo>
                <a:lnTo>
                  <a:pt x="244" y="10"/>
                </a:lnTo>
                <a:lnTo>
                  <a:pt x="244" y="9"/>
                </a:lnTo>
                <a:lnTo>
                  <a:pt x="243" y="9"/>
                </a:lnTo>
                <a:lnTo>
                  <a:pt x="243" y="7"/>
                </a:lnTo>
                <a:lnTo>
                  <a:pt x="242" y="7"/>
                </a:lnTo>
                <a:lnTo>
                  <a:pt x="242" y="9"/>
                </a:lnTo>
                <a:lnTo>
                  <a:pt x="242" y="10"/>
                </a:lnTo>
                <a:lnTo>
                  <a:pt x="242" y="12"/>
                </a:lnTo>
                <a:lnTo>
                  <a:pt x="240" y="12"/>
                </a:lnTo>
                <a:lnTo>
                  <a:pt x="240" y="10"/>
                </a:lnTo>
                <a:lnTo>
                  <a:pt x="239" y="9"/>
                </a:lnTo>
                <a:lnTo>
                  <a:pt x="239" y="7"/>
                </a:lnTo>
                <a:lnTo>
                  <a:pt x="237" y="7"/>
                </a:lnTo>
                <a:lnTo>
                  <a:pt x="236" y="9"/>
                </a:lnTo>
                <a:lnTo>
                  <a:pt x="234" y="9"/>
                </a:lnTo>
                <a:lnTo>
                  <a:pt x="234" y="10"/>
                </a:lnTo>
                <a:lnTo>
                  <a:pt x="234" y="12"/>
                </a:lnTo>
                <a:lnTo>
                  <a:pt x="233" y="12"/>
                </a:lnTo>
                <a:lnTo>
                  <a:pt x="232" y="12"/>
                </a:lnTo>
                <a:lnTo>
                  <a:pt x="230" y="13"/>
                </a:lnTo>
                <a:lnTo>
                  <a:pt x="230" y="12"/>
                </a:lnTo>
                <a:lnTo>
                  <a:pt x="230" y="10"/>
                </a:lnTo>
                <a:lnTo>
                  <a:pt x="229" y="10"/>
                </a:lnTo>
                <a:lnTo>
                  <a:pt x="227" y="10"/>
                </a:lnTo>
                <a:lnTo>
                  <a:pt x="227" y="12"/>
                </a:lnTo>
                <a:lnTo>
                  <a:pt x="226" y="12"/>
                </a:lnTo>
                <a:lnTo>
                  <a:pt x="224" y="12"/>
                </a:lnTo>
                <a:lnTo>
                  <a:pt x="223" y="12"/>
                </a:lnTo>
                <a:lnTo>
                  <a:pt x="223" y="10"/>
                </a:lnTo>
                <a:lnTo>
                  <a:pt x="223" y="9"/>
                </a:lnTo>
                <a:lnTo>
                  <a:pt x="223" y="7"/>
                </a:lnTo>
                <a:lnTo>
                  <a:pt x="222" y="6"/>
                </a:lnTo>
                <a:lnTo>
                  <a:pt x="220" y="6"/>
                </a:lnTo>
                <a:lnTo>
                  <a:pt x="220" y="7"/>
                </a:lnTo>
                <a:lnTo>
                  <a:pt x="219" y="7"/>
                </a:lnTo>
                <a:lnTo>
                  <a:pt x="220" y="9"/>
                </a:lnTo>
                <a:lnTo>
                  <a:pt x="219" y="9"/>
                </a:lnTo>
                <a:lnTo>
                  <a:pt x="219" y="7"/>
                </a:lnTo>
                <a:lnTo>
                  <a:pt x="219" y="6"/>
                </a:lnTo>
                <a:lnTo>
                  <a:pt x="217" y="6"/>
                </a:lnTo>
                <a:lnTo>
                  <a:pt x="217" y="4"/>
                </a:lnTo>
                <a:lnTo>
                  <a:pt x="216" y="4"/>
                </a:lnTo>
                <a:lnTo>
                  <a:pt x="216" y="3"/>
                </a:lnTo>
                <a:lnTo>
                  <a:pt x="216" y="2"/>
                </a:lnTo>
                <a:lnTo>
                  <a:pt x="214" y="2"/>
                </a:lnTo>
                <a:lnTo>
                  <a:pt x="213" y="2"/>
                </a:lnTo>
                <a:lnTo>
                  <a:pt x="213" y="3"/>
                </a:lnTo>
                <a:lnTo>
                  <a:pt x="212" y="3"/>
                </a:lnTo>
                <a:lnTo>
                  <a:pt x="212" y="4"/>
                </a:lnTo>
                <a:lnTo>
                  <a:pt x="210" y="4"/>
                </a:lnTo>
                <a:lnTo>
                  <a:pt x="209" y="6"/>
                </a:lnTo>
                <a:lnTo>
                  <a:pt x="207" y="6"/>
                </a:lnTo>
                <a:lnTo>
                  <a:pt x="206" y="6"/>
                </a:lnTo>
                <a:lnTo>
                  <a:pt x="206" y="7"/>
                </a:lnTo>
                <a:lnTo>
                  <a:pt x="204" y="7"/>
                </a:lnTo>
                <a:lnTo>
                  <a:pt x="203" y="7"/>
                </a:lnTo>
                <a:lnTo>
                  <a:pt x="202" y="7"/>
                </a:lnTo>
                <a:lnTo>
                  <a:pt x="202" y="9"/>
                </a:lnTo>
                <a:lnTo>
                  <a:pt x="200" y="9"/>
                </a:lnTo>
                <a:lnTo>
                  <a:pt x="199" y="9"/>
                </a:lnTo>
                <a:lnTo>
                  <a:pt x="199" y="10"/>
                </a:lnTo>
                <a:lnTo>
                  <a:pt x="197" y="10"/>
                </a:lnTo>
                <a:lnTo>
                  <a:pt x="196" y="10"/>
                </a:lnTo>
                <a:lnTo>
                  <a:pt x="196" y="12"/>
                </a:lnTo>
                <a:lnTo>
                  <a:pt x="196" y="10"/>
                </a:lnTo>
                <a:lnTo>
                  <a:pt x="194" y="10"/>
                </a:lnTo>
                <a:lnTo>
                  <a:pt x="194" y="9"/>
                </a:lnTo>
                <a:lnTo>
                  <a:pt x="193" y="9"/>
                </a:lnTo>
                <a:lnTo>
                  <a:pt x="193" y="7"/>
                </a:lnTo>
                <a:lnTo>
                  <a:pt x="193" y="6"/>
                </a:lnTo>
                <a:lnTo>
                  <a:pt x="192" y="6"/>
                </a:lnTo>
                <a:lnTo>
                  <a:pt x="192" y="7"/>
                </a:lnTo>
                <a:lnTo>
                  <a:pt x="192" y="9"/>
                </a:lnTo>
                <a:lnTo>
                  <a:pt x="192" y="10"/>
                </a:lnTo>
                <a:lnTo>
                  <a:pt x="193" y="10"/>
                </a:lnTo>
                <a:lnTo>
                  <a:pt x="193" y="13"/>
                </a:lnTo>
                <a:lnTo>
                  <a:pt x="193" y="14"/>
                </a:lnTo>
                <a:lnTo>
                  <a:pt x="192" y="14"/>
                </a:lnTo>
                <a:lnTo>
                  <a:pt x="190" y="14"/>
                </a:lnTo>
                <a:lnTo>
                  <a:pt x="190" y="16"/>
                </a:lnTo>
                <a:lnTo>
                  <a:pt x="192" y="17"/>
                </a:lnTo>
                <a:lnTo>
                  <a:pt x="193" y="17"/>
                </a:lnTo>
                <a:lnTo>
                  <a:pt x="194" y="17"/>
                </a:lnTo>
                <a:lnTo>
                  <a:pt x="193" y="19"/>
                </a:lnTo>
                <a:lnTo>
                  <a:pt x="193" y="20"/>
                </a:lnTo>
                <a:lnTo>
                  <a:pt x="192" y="22"/>
                </a:lnTo>
                <a:lnTo>
                  <a:pt x="193" y="23"/>
                </a:lnTo>
                <a:lnTo>
                  <a:pt x="193" y="24"/>
                </a:lnTo>
                <a:lnTo>
                  <a:pt x="192" y="24"/>
                </a:lnTo>
                <a:lnTo>
                  <a:pt x="192" y="23"/>
                </a:lnTo>
                <a:lnTo>
                  <a:pt x="190" y="22"/>
                </a:lnTo>
                <a:lnTo>
                  <a:pt x="190" y="23"/>
                </a:lnTo>
                <a:lnTo>
                  <a:pt x="190" y="24"/>
                </a:lnTo>
                <a:lnTo>
                  <a:pt x="189" y="24"/>
                </a:lnTo>
                <a:lnTo>
                  <a:pt x="189" y="23"/>
                </a:lnTo>
                <a:lnTo>
                  <a:pt x="187" y="23"/>
                </a:lnTo>
                <a:lnTo>
                  <a:pt x="187" y="24"/>
                </a:lnTo>
                <a:lnTo>
                  <a:pt x="187" y="26"/>
                </a:lnTo>
                <a:lnTo>
                  <a:pt x="187" y="27"/>
                </a:lnTo>
                <a:lnTo>
                  <a:pt x="186" y="27"/>
                </a:lnTo>
                <a:lnTo>
                  <a:pt x="187" y="27"/>
                </a:lnTo>
                <a:lnTo>
                  <a:pt x="187" y="29"/>
                </a:lnTo>
                <a:lnTo>
                  <a:pt x="186" y="27"/>
                </a:lnTo>
                <a:lnTo>
                  <a:pt x="184" y="27"/>
                </a:lnTo>
                <a:lnTo>
                  <a:pt x="184" y="26"/>
                </a:lnTo>
                <a:lnTo>
                  <a:pt x="186" y="26"/>
                </a:lnTo>
                <a:lnTo>
                  <a:pt x="184" y="26"/>
                </a:lnTo>
                <a:lnTo>
                  <a:pt x="183" y="27"/>
                </a:lnTo>
                <a:lnTo>
                  <a:pt x="183" y="29"/>
                </a:lnTo>
                <a:lnTo>
                  <a:pt x="182" y="30"/>
                </a:lnTo>
                <a:lnTo>
                  <a:pt x="182" y="29"/>
                </a:lnTo>
                <a:lnTo>
                  <a:pt x="180" y="29"/>
                </a:lnTo>
                <a:lnTo>
                  <a:pt x="179" y="29"/>
                </a:lnTo>
                <a:lnTo>
                  <a:pt x="177" y="27"/>
                </a:lnTo>
                <a:lnTo>
                  <a:pt x="176" y="27"/>
                </a:lnTo>
                <a:lnTo>
                  <a:pt x="177" y="29"/>
                </a:lnTo>
                <a:lnTo>
                  <a:pt x="177" y="30"/>
                </a:lnTo>
                <a:lnTo>
                  <a:pt x="176" y="30"/>
                </a:lnTo>
                <a:lnTo>
                  <a:pt x="174" y="30"/>
                </a:lnTo>
                <a:lnTo>
                  <a:pt x="173" y="30"/>
                </a:lnTo>
                <a:lnTo>
                  <a:pt x="172" y="30"/>
                </a:lnTo>
                <a:lnTo>
                  <a:pt x="172" y="29"/>
                </a:lnTo>
                <a:lnTo>
                  <a:pt x="172" y="27"/>
                </a:lnTo>
                <a:lnTo>
                  <a:pt x="172" y="29"/>
                </a:lnTo>
                <a:lnTo>
                  <a:pt x="170" y="29"/>
                </a:lnTo>
                <a:lnTo>
                  <a:pt x="170" y="27"/>
                </a:lnTo>
                <a:lnTo>
                  <a:pt x="169" y="27"/>
                </a:lnTo>
                <a:lnTo>
                  <a:pt x="169" y="29"/>
                </a:lnTo>
                <a:lnTo>
                  <a:pt x="167" y="29"/>
                </a:lnTo>
                <a:lnTo>
                  <a:pt x="167" y="27"/>
                </a:lnTo>
                <a:lnTo>
                  <a:pt x="169" y="27"/>
                </a:lnTo>
                <a:lnTo>
                  <a:pt x="167" y="26"/>
                </a:lnTo>
                <a:lnTo>
                  <a:pt x="167" y="24"/>
                </a:lnTo>
                <a:lnTo>
                  <a:pt x="166" y="26"/>
                </a:lnTo>
                <a:lnTo>
                  <a:pt x="167" y="26"/>
                </a:lnTo>
                <a:lnTo>
                  <a:pt x="166" y="26"/>
                </a:lnTo>
                <a:lnTo>
                  <a:pt x="166" y="27"/>
                </a:lnTo>
                <a:lnTo>
                  <a:pt x="164" y="27"/>
                </a:lnTo>
                <a:lnTo>
                  <a:pt x="163" y="27"/>
                </a:lnTo>
                <a:lnTo>
                  <a:pt x="162" y="27"/>
                </a:lnTo>
                <a:lnTo>
                  <a:pt x="160" y="27"/>
                </a:lnTo>
                <a:lnTo>
                  <a:pt x="160" y="26"/>
                </a:lnTo>
                <a:lnTo>
                  <a:pt x="159" y="24"/>
                </a:lnTo>
                <a:lnTo>
                  <a:pt x="157" y="24"/>
                </a:lnTo>
                <a:lnTo>
                  <a:pt x="157" y="26"/>
                </a:lnTo>
                <a:lnTo>
                  <a:pt x="156" y="27"/>
                </a:lnTo>
                <a:lnTo>
                  <a:pt x="154" y="29"/>
                </a:lnTo>
                <a:lnTo>
                  <a:pt x="153" y="29"/>
                </a:lnTo>
                <a:lnTo>
                  <a:pt x="152" y="27"/>
                </a:lnTo>
                <a:lnTo>
                  <a:pt x="152" y="26"/>
                </a:lnTo>
                <a:lnTo>
                  <a:pt x="152" y="27"/>
                </a:lnTo>
                <a:lnTo>
                  <a:pt x="152" y="29"/>
                </a:lnTo>
                <a:lnTo>
                  <a:pt x="152" y="30"/>
                </a:lnTo>
                <a:lnTo>
                  <a:pt x="152" y="32"/>
                </a:lnTo>
                <a:lnTo>
                  <a:pt x="150" y="33"/>
                </a:lnTo>
                <a:lnTo>
                  <a:pt x="149" y="33"/>
                </a:lnTo>
                <a:lnTo>
                  <a:pt x="149" y="34"/>
                </a:lnTo>
                <a:lnTo>
                  <a:pt x="147" y="34"/>
                </a:lnTo>
                <a:lnTo>
                  <a:pt x="147" y="36"/>
                </a:lnTo>
                <a:lnTo>
                  <a:pt x="146" y="36"/>
                </a:lnTo>
                <a:lnTo>
                  <a:pt x="146" y="37"/>
                </a:lnTo>
                <a:lnTo>
                  <a:pt x="144" y="37"/>
                </a:lnTo>
                <a:lnTo>
                  <a:pt x="144" y="36"/>
                </a:lnTo>
                <a:lnTo>
                  <a:pt x="144" y="34"/>
                </a:lnTo>
                <a:lnTo>
                  <a:pt x="143" y="34"/>
                </a:lnTo>
                <a:lnTo>
                  <a:pt x="142" y="33"/>
                </a:lnTo>
                <a:lnTo>
                  <a:pt x="142" y="34"/>
                </a:lnTo>
                <a:lnTo>
                  <a:pt x="140" y="34"/>
                </a:lnTo>
                <a:lnTo>
                  <a:pt x="139" y="36"/>
                </a:lnTo>
                <a:lnTo>
                  <a:pt x="139" y="37"/>
                </a:lnTo>
                <a:lnTo>
                  <a:pt x="139" y="39"/>
                </a:lnTo>
                <a:lnTo>
                  <a:pt x="139" y="40"/>
                </a:lnTo>
                <a:lnTo>
                  <a:pt x="137" y="40"/>
                </a:lnTo>
                <a:lnTo>
                  <a:pt x="139" y="40"/>
                </a:lnTo>
                <a:lnTo>
                  <a:pt x="137" y="40"/>
                </a:lnTo>
                <a:lnTo>
                  <a:pt x="136" y="40"/>
                </a:lnTo>
                <a:lnTo>
                  <a:pt x="136" y="42"/>
                </a:lnTo>
                <a:lnTo>
                  <a:pt x="136" y="43"/>
                </a:lnTo>
                <a:lnTo>
                  <a:pt x="134" y="43"/>
                </a:lnTo>
                <a:lnTo>
                  <a:pt x="136" y="45"/>
                </a:lnTo>
                <a:lnTo>
                  <a:pt x="136" y="46"/>
                </a:lnTo>
                <a:lnTo>
                  <a:pt x="136" y="47"/>
                </a:lnTo>
                <a:lnTo>
                  <a:pt x="136" y="49"/>
                </a:lnTo>
                <a:lnTo>
                  <a:pt x="134" y="49"/>
                </a:lnTo>
                <a:lnTo>
                  <a:pt x="134" y="50"/>
                </a:lnTo>
                <a:lnTo>
                  <a:pt x="134" y="52"/>
                </a:lnTo>
                <a:lnTo>
                  <a:pt x="134" y="53"/>
                </a:lnTo>
                <a:lnTo>
                  <a:pt x="136" y="53"/>
                </a:lnTo>
                <a:lnTo>
                  <a:pt x="134" y="55"/>
                </a:lnTo>
                <a:lnTo>
                  <a:pt x="134" y="53"/>
                </a:lnTo>
                <a:lnTo>
                  <a:pt x="133" y="53"/>
                </a:lnTo>
                <a:lnTo>
                  <a:pt x="133" y="55"/>
                </a:lnTo>
                <a:lnTo>
                  <a:pt x="132" y="55"/>
                </a:lnTo>
                <a:lnTo>
                  <a:pt x="130" y="55"/>
                </a:lnTo>
                <a:lnTo>
                  <a:pt x="130" y="56"/>
                </a:lnTo>
                <a:lnTo>
                  <a:pt x="132" y="56"/>
                </a:lnTo>
                <a:lnTo>
                  <a:pt x="130" y="56"/>
                </a:lnTo>
                <a:lnTo>
                  <a:pt x="129" y="57"/>
                </a:lnTo>
                <a:lnTo>
                  <a:pt x="126" y="60"/>
                </a:lnTo>
                <a:lnTo>
                  <a:pt x="127" y="60"/>
                </a:lnTo>
                <a:lnTo>
                  <a:pt x="127" y="62"/>
                </a:lnTo>
                <a:lnTo>
                  <a:pt x="129" y="62"/>
                </a:lnTo>
                <a:lnTo>
                  <a:pt x="130" y="63"/>
                </a:lnTo>
                <a:lnTo>
                  <a:pt x="132" y="63"/>
                </a:lnTo>
                <a:lnTo>
                  <a:pt x="132" y="65"/>
                </a:lnTo>
                <a:lnTo>
                  <a:pt x="133" y="65"/>
                </a:lnTo>
                <a:lnTo>
                  <a:pt x="133" y="66"/>
                </a:lnTo>
                <a:lnTo>
                  <a:pt x="133" y="65"/>
                </a:lnTo>
                <a:lnTo>
                  <a:pt x="134" y="65"/>
                </a:lnTo>
                <a:lnTo>
                  <a:pt x="136" y="65"/>
                </a:lnTo>
                <a:lnTo>
                  <a:pt x="137" y="65"/>
                </a:lnTo>
                <a:lnTo>
                  <a:pt x="139" y="65"/>
                </a:lnTo>
                <a:lnTo>
                  <a:pt x="139" y="66"/>
                </a:lnTo>
                <a:lnTo>
                  <a:pt x="140" y="66"/>
                </a:lnTo>
                <a:lnTo>
                  <a:pt x="142" y="67"/>
                </a:lnTo>
                <a:lnTo>
                  <a:pt x="143" y="67"/>
                </a:lnTo>
                <a:lnTo>
                  <a:pt x="144" y="67"/>
                </a:lnTo>
                <a:lnTo>
                  <a:pt x="146" y="67"/>
                </a:lnTo>
                <a:lnTo>
                  <a:pt x="146" y="66"/>
                </a:lnTo>
                <a:lnTo>
                  <a:pt x="147" y="66"/>
                </a:lnTo>
                <a:lnTo>
                  <a:pt x="147" y="67"/>
                </a:lnTo>
                <a:lnTo>
                  <a:pt x="149" y="67"/>
                </a:lnTo>
                <a:lnTo>
                  <a:pt x="147" y="69"/>
                </a:lnTo>
                <a:lnTo>
                  <a:pt x="147" y="67"/>
                </a:lnTo>
                <a:lnTo>
                  <a:pt x="147" y="69"/>
                </a:lnTo>
                <a:lnTo>
                  <a:pt x="147" y="70"/>
                </a:lnTo>
                <a:lnTo>
                  <a:pt x="149" y="70"/>
                </a:lnTo>
                <a:lnTo>
                  <a:pt x="149" y="72"/>
                </a:lnTo>
                <a:lnTo>
                  <a:pt x="147" y="72"/>
                </a:lnTo>
                <a:lnTo>
                  <a:pt x="147" y="73"/>
                </a:lnTo>
                <a:lnTo>
                  <a:pt x="147" y="75"/>
                </a:lnTo>
                <a:lnTo>
                  <a:pt x="147" y="76"/>
                </a:lnTo>
                <a:lnTo>
                  <a:pt x="146" y="77"/>
                </a:lnTo>
                <a:lnTo>
                  <a:pt x="146" y="79"/>
                </a:lnTo>
                <a:lnTo>
                  <a:pt x="146" y="80"/>
                </a:lnTo>
                <a:lnTo>
                  <a:pt x="147" y="80"/>
                </a:lnTo>
                <a:lnTo>
                  <a:pt x="149" y="80"/>
                </a:lnTo>
                <a:lnTo>
                  <a:pt x="150" y="80"/>
                </a:lnTo>
                <a:lnTo>
                  <a:pt x="150" y="82"/>
                </a:lnTo>
                <a:lnTo>
                  <a:pt x="152" y="82"/>
                </a:lnTo>
                <a:lnTo>
                  <a:pt x="153" y="83"/>
                </a:lnTo>
                <a:lnTo>
                  <a:pt x="153" y="85"/>
                </a:lnTo>
                <a:lnTo>
                  <a:pt x="154" y="85"/>
                </a:lnTo>
                <a:lnTo>
                  <a:pt x="153" y="85"/>
                </a:lnTo>
                <a:lnTo>
                  <a:pt x="153" y="86"/>
                </a:lnTo>
                <a:lnTo>
                  <a:pt x="153" y="87"/>
                </a:lnTo>
                <a:lnTo>
                  <a:pt x="153" y="89"/>
                </a:lnTo>
                <a:lnTo>
                  <a:pt x="153" y="90"/>
                </a:lnTo>
                <a:lnTo>
                  <a:pt x="154" y="90"/>
                </a:lnTo>
                <a:lnTo>
                  <a:pt x="154" y="92"/>
                </a:lnTo>
                <a:lnTo>
                  <a:pt x="154" y="93"/>
                </a:lnTo>
                <a:lnTo>
                  <a:pt x="156" y="93"/>
                </a:lnTo>
                <a:lnTo>
                  <a:pt x="156" y="95"/>
                </a:lnTo>
                <a:lnTo>
                  <a:pt x="157" y="96"/>
                </a:lnTo>
                <a:lnTo>
                  <a:pt x="157" y="97"/>
                </a:lnTo>
                <a:lnTo>
                  <a:pt x="159" y="97"/>
                </a:lnTo>
                <a:lnTo>
                  <a:pt x="160" y="97"/>
                </a:lnTo>
                <a:lnTo>
                  <a:pt x="160" y="99"/>
                </a:lnTo>
                <a:lnTo>
                  <a:pt x="162" y="100"/>
                </a:lnTo>
                <a:lnTo>
                  <a:pt x="163" y="102"/>
                </a:lnTo>
                <a:lnTo>
                  <a:pt x="163" y="103"/>
                </a:lnTo>
                <a:lnTo>
                  <a:pt x="163" y="105"/>
                </a:lnTo>
                <a:lnTo>
                  <a:pt x="163" y="106"/>
                </a:lnTo>
                <a:lnTo>
                  <a:pt x="163" y="107"/>
                </a:lnTo>
                <a:lnTo>
                  <a:pt x="164" y="109"/>
                </a:lnTo>
                <a:lnTo>
                  <a:pt x="164" y="110"/>
                </a:lnTo>
                <a:lnTo>
                  <a:pt x="164" y="112"/>
                </a:lnTo>
                <a:lnTo>
                  <a:pt x="164" y="113"/>
                </a:lnTo>
                <a:lnTo>
                  <a:pt x="163" y="113"/>
                </a:lnTo>
                <a:lnTo>
                  <a:pt x="164" y="113"/>
                </a:lnTo>
                <a:lnTo>
                  <a:pt x="166" y="115"/>
                </a:lnTo>
                <a:lnTo>
                  <a:pt x="164" y="115"/>
                </a:lnTo>
                <a:lnTo>
                  <a:pt x="166" y="115"/>
                </a:lnTo>
                <a:lnTo>
                  <a:pt x="166" y="116"/>
                </a:lnTo>
                <a:lnTo>
                  <a:pt x="167" y="115"/>
                </a:lnTo>
                <a:lnTo>
                  <a:pt x="169" y="115"/>
                </a:lnTo>
                <a:lnTo>
                  <a:pt x="169" y="116"/>
                </a:lnTo>
                <a:lnTo>
                  <a:pt x="170" y="116"/>
                </a:lnTo>
                <a:lnTo>
                  <a:pt x="172" y="116"/>
                </a:lnTo>
                <a:lnTo>
                  <a:pt x="172" y="115"/>
                </a:lnTo>
                <a:lnTo>
                  <a:pt x="173" y="115"/>
                </a:lnTo>
                <a:lnTo>
                  <a:pt x="173" y="116"/>
                </a:lnTo>
                <a:lnTo>
                  <a:pt x="174" y="117"/>
                </a:lnTo>
                <a:lnTo>
                  <a:pt x="176" y="117"/>
                </a:lnTo>
                <a:lnTo>
                  <a:pt x="176" y="119"/>
                </a:lnTo>
                <a:lnTo>
                  <a:pt x="176" y="120"/>
                </a:lnTo>
                <a:lnTo>
                  <a:pt x="177" y="120"/>
                </a:lnTo>
                <a:lnTo>
                  <a:pt x="177" y="122"/>
                </a:lnTo>
                <a:lnTo>
                  <a:pt x="179" y="122"/>
                </a:lnTo>
                <a:lnTo>
                  <a:pt x="179" y="123"/>
                </a:lnTo>
                <a:lnTo>
                  <a:pt x="179" y="125"/>
                </a:lnTo>
                <a:lnTo>
                  <a:pt x="179" y="126"/>
                </a:lnTo>
                <a:lnTo>
                  <a:pt x="179" y="127"/>
                </a:lnTo>
                <a:lnTo>
                  <a:pt x="180" y="127"/>
                </a:lnTo>
                <a:lnTo>
                  <a:pt x="180" y="129"/>
                </a:lnTo>
                <a:lnTo>
                  <a:pt x="180" y="130"/>
                </a:lnTo>
                <a:lnTo>
                  <a:pt x="180" y="132"/>
                </a:lnTo>
                <a:lnTo>
                  <a:pt x="182" y="130"/>
                </a:lnTo>
                <a:lnTo>
                  <a:pt x="182" y="132"/>
                </a:lnTo>
                <a:lnTo>
                  <a:pt x="183" y="132"/>
                </a:lnTo>
                <a:lnTo>
                  <a:pt x="184" y="132"/>
                </a:lnTo>
                <a:lnTo>
                  <a:pt x="184" y="133"/>
                </a:lnTo>
                <a:lnTo>
                  <a:pt x="186" y="133"/>
                </a:lnTo>
                <a:lnTo>
                  <a:pt x="187" y="133"/>
                </a:lnTo>
                <a:lnTo>
                  <a:pt x="189" y="133"/>
                </a:lnTo>
                <a:lnTo>
                  <a:pt x="190" y="135"/>
                </a:lnTo>
                <a:lnTo>
                  <a:pt x="192" y="135"/>
                </a:lnTo>
                <a:lnTo>
                  <a:pt x="192" y="136"/>
                </a:lnTo>
                <a:lnTo>
                  <a:pt x="192" y="137"/>
                </a:lnTo>
                <a:lnTo>
                  <a:pt x="190" y="140"/>
                </a:lnTo>
                <a:lnTo>
                  <a:pt x="189" y="142"/>
                </a:lnTo>
                <a:lnTo>
                  <a:pt x="189" y="143"/>
                </a:lnTo>
                <a:lnTo>
                  <a:pt x="189" y="145"/>
                </a:lnTo>
                <a:lnTo>
                  <a:pt x="187" y="146"/>
                </a:lnTo>
                <a:lnTo>
                  <a:pt x="187" y="147"/>
                </a:lnTo>
                <a:lnTo>
                  <a:pt x="186" y="147"/>
                </a:lnTo>
                <a:lnTo>
                  <a:pt x="184" y="149"/>
                </a:lnTo>
                <a:lnTo>
                  <a:pt x="183" y="152"/>
                </a:lnTo>
                <a:lnTo>
                  <a:pt x="182" y="152"/>
                </a:lnTo>
                <a:lnTo>
                  <a:pt x="182" y="153"/>
                </a:lnTo>
                <a:lnTo>
                  <a:pt x="180" y="155"/>
                </a:lnTo>
                <a:lnTo>
                  <a:pt x="180" y="156"/>
                </a:lnTo>
                <a:lnTo>
                  <a:pt x="179" y="157"/>
                </a:lnTo>
                <a:lnTo>
                  <a:pt x="177" y="159"/>
                </a:lnTo>
                <a:lnTo>
                  <a:pt x="177" y="160"/>
                </a:lnTo>
                <a:lnTo>
                  <a:pt x="176" y="162"/>
                </a:lnTo>
                <a:lnTo>
                  <a:pt x="176" y="163"/>
                </a:lnTo>
                <a:lnTo>
                  <a:pt x="174" y="165"/>
                </a:lnTo>
                <a:lnTo>
                  <a:pt x="173" y="165"/>
                </a:lnTo>
                <a:lnTo>
                  <a:pt x="173" y="166"/>
                </a:lnTo>
                <a:lnTo>
                  <a:pt x="172" y="167"/>
                </a:lnTo>
                <a:lnTo>
                  <a:pt x="172" y="166"/>
                </a:lnTo>
                <a:lnTo>
                  <a:pt x="170" y="165"/>
                </a:lnTo>
                <a:lnTo>
                  <a:pt x="169" y="165"/>
                </a:lnTo>
                <a:lnTo>
                  <a:pt x="167" y="166"/>
                </a:lnTo>
                <a:lnTo>
                  <a:pt x="166" y="166"/>
                </a:lnTo>
                <a:lnTo>
                  <a:pt x="164" y="167"/>
                </a:lnTo>
                <a:lnTo>
                  <a:pt x="163" y="169"/>
                </a:lnTo>
                <a:lnTo>
                  <a:pt x="160" y="170"/>
                </a:lnTo>
                <a:lnTo>
                  <a:pt x="159" y="172"/>
                </a:lnTo>
                <a:lnTo>
                  <a:pt x="157" y="172"/>
                </a:lnTo>
                <a:lnTo>
                  <a:pt x="156" y="173"/>
                </a:lnTo>
                <a:lnTo>
                  <a:pt x="154" y="173"/>
                </a:lnTo>
                <a:lnTo>
                  <a:pt x="153" y="173"/>
                </a:lnTo>
                <a:lnTo>
                  <a:pt x="153" y="175"/>
                </a:lnTo>
                <a:lnTo>
                  <a:pt x="152" y="175"/>
                </a:lnTo>
                <a:lnTo>
                  <a:pt x="153" y="175"/>
                </a:lnTo>
                <a:lnTo>
                  <a:pt x="153" y="176"/>
                </a:lnTo>
                <a:lnTo>
                  <a:pt x="153" y="178"/>
                </a:lnTo>
                <a:lnTo>
                  <a:pt x="152" y="178"/>
                </a:lnTo>
                <a:lnTo>
                  <a:pt x="152" y="176"/>
                </a:lnTo>
                <a:lnTo>
                  <a:pt x="152" y="178"/>
                </a:lnTo>
                <a:lnTo>
                  <a:pt x="150" y="179"/>
                </a:lnTo>
                <a:lnTo>
                  <a:pt x="149" y="179"/>
                </a:lnTo>
                <a:lnTo>
                  <a:pt x="147" y="179"/>
                </a:lnTo>
                <a:lnTo>
                  <a:pt x="146" y="179"/>
                </a:lnTo>
                <a:lnTo>
                  <a:pt x="144" y="179"/>
                </a:lnTo>
                <a:lnTo>
                  <a:pt x="144" y="180"/>
                </a:lnTo>
                <a:lnTo>
                  <a:pt x="143" y="180"/>
                </a:lnTo>
                <a:lnTo>
                  <a:pt x="143" y="182"/>
                </a:lnTo>
                <a:lnTo>
                  <a:pt x="142" y="182"/>
                </a:lnTo>
                <a:lnTo>
                  <a:pt x="140" y="182"/>
                </a:lnTo>
                <a:lnTo>
                  <a:pt x="139" y="182"/>
                </a:lnTo>
                <a:lnTo>
                  <a:pt x="137" y="182"/>
                </a:lnTo>
                <a:lnTo>
                  <a:pt x="136" y="183"/>
                </a:lnTo>
                <a:lnTo>
                  <a:pt x="134" y="185"/>
                </a:lnTo>
                <a:lnTo>
                  <a:pt x="134" y="186"/>
                </a:lnTo>
                <a:lnTo>
                  <a:pt x="133" y="186"/>
                </a:lnTo>
                <a:lnTo>
                  <a:pt x="132" y="186"/>
                </a:lnTo>
                <a:lnTo>
                  <a:pt x="132" y="185"/>
                </a:lnTo>
                <a:lnTo>
                  <a:pt x="132" y="183"/>
                </a:lnTo>
                <a:lnTo>
                  <a:pt x="130" y="183"/>
                </a:lnTo>
                <a:lnTo>
                  <a:pt x="130" y="182"/>
                </a:lnTo>
                <a:lnTo>
                  <a:pt x="129" y="182"/>
                </a:lnTo>
                <a:lnTo>
                  <a:pt x="129" y="180"/>
                </a:lnTo>
                <a:lnTo>
                  <a:pt x="127" y="180"/>
                </a:lnTo>
                <a:lnTo>
                  <a:pt x="129" y="179"/>
                </a:lnTo>
                <a:lnTo>
                  <a:pt x="127" y="179"/>
                </a:lnTo>
                <a:lnTo>
                  <a:pt x="127" y="178"/>
                </a:lnTo>
                <a:lnTo>
                  <a:pt x="126" y="178"/>
                </a:lnTo>
                <a:lnTo>
                  <a:pt x="124" y="178"/>
                </a:lnTo>
                <a:lnTo>
                  <a:pt x="124" y="176"/>
                </a:lnTo>
                <a:lnTo>
                  <a:pt x="124" y="175"/>
                </a:lnTo>
                <a:lnTo>
                  <a:pt x="124" y="173"/>
                </a:lnTo>
                <a:lnTo>
                  <a:pt x="123" y="173"/>
                </a:lnTo>
                <a:lnTo>
                  <a:pt x="122" y="173"/>
                </a:lnTo>
                <a:lnTo>
                  <a:pt x="122" y="175"/>
                </a:lnTo>
                <a:lnTo>
                  <a:pt x="120" y="175"/>
                </a:lnTo>
                <a:lnTo>
                  <a:pt x="120" y="173"/>
                </a:lnTo>
                <a:lnTo>
                  <a:pt x="120" y="172"/>
                </a:lnTo>
                <a:lnTo>
                  <a:pt x="120" y="170"/>
                </a:lnTo>
                <a:lnTo>
                  <a:pt x="119" y="172"/>
                </a:lnTo>
                <a:lnTo>
                  <a:pt x="119" y="173"/>
                </a:lnTo>
                <a:lnTo>
                  <a:pt x="117" y="173"/>
                </a:lnTo>
                <a:lnTo>
                  <a:pt x="116" y="173"/>
                </a:lnTo>
                <a:lnTo>
                  <a:pt x="116" y="175"/>
                </a:lnTo>
                <a:lnTo>
                  <a:pt x="116" y="176"/>
                </a:lnTo>
                <a:lnTo>
                  <a:pt x="114" y="178"/>
                </a:lnTo>
                <a:lnTo>
                  <a:pt x="113" y="178"/>
                </a:lnTo>
                <a:lnTo>
                  <a:pt x="113" y="176"/>
                </a:lnTo>
                <a:lnTo>
                  <a:pt x="112" y="176"/>
                </a:lnTo>
                <a:lnTo>
                  <a:pt x="112" y="178"/>
                </a:lnTo>
                <a:lnTo>
                  <a:pt x="110" y="179"/>
                </a:lnTo>
                <a:lnTo>
                  <a:pt x="110" y="180"/>
                </a:lnTo>
                <a:lnTo>
                  <a:pt x="110" y="182"/>
                </a:lnTo>
                <a:lnTo>
                  <a:pt x="110" y="183"/>
                </a:lnTo>
                <a:lnTo>
                  <a:pt x="109" y="183"/>
                </a:lnTo>
                <a:lnTo>
                  <a:pt x="107" y="183"/>
                </a:lnTo>
                <a:lnTo>
                  <a:pt x="107" y="182"/>
                </a:lnTo>
                <a:lnTo>
                  <a:pt x="106" y="182"/>
                </a:lnTo>
                <a:lnTo>
                  <a:pt x="106" y="180"/>
                </a:lnTo>
                <a:lnTo>
                  <a:pt x="104" y="180"/>
                </a:lnTo>
                <a:lnTo>
                  <a:pt x="103" y="180"/>
                </a:lnTo>
                <a:lnTo>
                  <a:pt x="101" y="180"/>
                </a:lnTo>
                <a:lnTo>
                  <a:pt x="100" y="179"/>
                </a:lnTo>
                <a:lnTo>
                  <a:pt x="99" y="179"/>
                </a:lnTo>
                <a:lnTo>
                  <a:pt x="99" y="178"/>
                </a:lnTo>
                <a:lnTo>
                  <a:pt x="97" y="178"/>
                </a:lnTo>
                <a:lnTo>
                  <a:pt x="97" y="176"/>
                </a:lnTo>
                <a:lnTo>
                  <a:pt x="97" y="175"/>
                </a:lnTo>
                <a:lnTo>
                  <a:pt x="96" y="175"/>
                </a:lnTo>
                <a:lnTo>
                  <a:pt x="96" y="173"/>
                </a:lnTo>
                <a:lnTo>
                  <a:pt x="94" y="173"/>
                </a:lnTo>
                <a:lnTo>
                  <a:pt x="94" y="172"/>
                </a:lnTo>
                <a:lnTo>
                  <a:pt x="94" y="170"/>
                </a:lnTo>
                <a:lnTo>
                  <a:pt x="96" y="170"/>
                </a:lnTo>
                <a:lnTo>
                  <a:pt x="97" y="170"/>
                </a:lnTo>
                <a:lnTo>
                  <a:pt x="99" y="170"/>
                </a:lnTo>
                <a:lnTo>
                  <a:pt x="99" y="169"/>
                </a:lnTo>
                <a:lnTo>
                  <a:pt x="97" y="169"/>
                </a:lnTo>
                <a:lnTo>
                  <a:pt x="96" y="169"/>
                </a:lnTo>
                <a:lnTo>
                  <a:pt x="94" y="169"/>
                </a:lnTo>
                <a:lnTo>
                  <a:pt x="94" y="167"/>
                </a:lnTo>
                <a:lnTo>
                  <a:pt x="94" y="166"/>
                </a:lnTo>
                <a:lnTo>
                  <a:pt x="96" y="166"/>
                </a:lnTo>
                <a:lnTo>
                  <a:pt x="96" y="165"/>
                </a:lnTo>
                <a:lnTo>
                  <a:pt x="96" y="163"/>
                </a:lnTo>
                <a:lnTo>
                  <a:pt x="94" y="163"/>
                </a:lnTo>
                <a:lnTo>
                  <a:pt x="94" y="162"/>
                </a:lnTo>
                <a:lnTo>
                  <a:pt x="96" y="162"/>
                </a:lnTo>
                <a:lnTo>
                  <a:pt x="97" y="162"/>
                </a:lnTo>
                <a:lnTo>
                  <a:pt x="97" y="160"/>
                </a:lnTo>
                <a:lnTo>
                  <a:pt x="99" y="160"/>
                </a:lnTo>
                <a:lnTo>
                  <a:pt x="99" y="159"/>
                </a:lnTo>
                <a:lnTo>
                  <a:pt x="99" y="157"/>
                </a:lnTo>
                <a:lnTo>
                  <a:pt x="99" y="156"/>
                </a:lnTo>
                <a:lnTo>
                  <a:pt x="99" y="155"/>
                </a:lnTo>
                <a:lnTo>
                  <a:pt x="99" y="153"/>
                </a:lnTo>
                <a:lnTo>
                  <a:pt x="99" y="152"/>
                </a:lnTo>
                <a:lnTo>
                  <a:pt x="97" y="150"/>
                </a:lnTo>
                <a:lnTo>
                  <a:pt x="96" y="149"/>
                </a:lnTo>
                <a:lnTo>
                  <a:pt x="94" y="149"/>
                </a:lnTo>
                <a:lnTo>
                  <a:pt x="93" y="149"/>
                </a:lnTo>
                <a:lnTo>
                  <a:pt x="91" y="147"/>
                </a:lnTo>
                <a:lnTo>
                  <a:pt x="91" y="149"/>
                </a:lnTo>
                <a:lnTo>
                  <a:pt x="90" y="149"/>
                </a:lnTo>
                <a:lnTo>
                  <a:pt x="89" y="149"/>
                </a:lnTo>
                <a:lnTo>
                  <a:pt x="87" y="149"/>
                </a:lnTo>
                <a:lnTo>
                  <a:pt x="87" y="147"/>
                </a:lnTo>
                <a:lnTo>
                  <a:pt x="86" y="147"/>
                </a:lnTo>
                <a:lnTo>
                  <a:pt x="86" y="149"/>
                </a:lnTo>
                <a:lnTo>
                  <a:pt x="84" y="149"/>
                </a:lnTo>
                <a:lnTo>
                  <a:pt x="83" y="149"/>
                </a:lnTo>
                <a:lnTo>
                  <a:pt x="81" y="149"/>
                </a:lnTo>
                <a:lnTo>
                  <a:pt x="80" y="149"/>
                </a:lnTo>
                <a:lnTo>
                  <a:pt x="80" y="147"/>
                </a:lnTo>
                <a:lnTo>
                  <a:pt x="79" y="147"/>
                </a:lnTo>
                <a:lnTo>
                  <a:pt x="79" y="149"/>
                </a:lnTo>
                <a:lnTo>
                  <a:pt x="77" y="149"/>
                </a:lnTo>
                <a:lnTo>
                  <a:pt x="77" y="150"/>
                </a:lnTo>
                <a:lnTo>
                  <a:pt x="76" y="150"/>
                </a:lnTo>
                <a:lnTo>
                  <a:pt x="74" y="150"/>
                </a:lnTo>
                <a:lnTo>
                  <a:pt x="73" y="150"/>
                </a:lnTo>
                <a:lnTo>
                  <a:pt x="73" y="149"/>
                </a:lnTo>
                <a:lnTo>
                  <a:pt x="71" y="149"/>
                </a:lnTo>
                <a:lnTo>
                  <a:pt x="71" y="147"/>
                </a:lnTo>
                <a:lnTo>
                  <a:pt x="70" y="146"/>
                </a:lnTo>
                <a:lnTo>
                  <a:pt x="69" y="146"/>
                </a:lnTo>
                <a:lnTo>
                  <a:pt x="69" y="147"/>
                </a:lnTo>
                <a:lnTo>
                  <a:pt x="67" y="147"/>
                </a:lnTo>
                <a:lnTo>
                  <a:pt x="67" y="149"/>
                </a:lnTo>
                <a:lnTo>
                  <a:pt x="66" y="150"/>
                </a:lnTo>
                <a:lnTo>
                  <a:pt x="66" y="152"/>
                </a:lnTo>
                <a:lnTo>
                  <a:pt x="66" y="153"/>
                </a:lnTo>
                <a:lnTo>
                  <a:pt x="64" y="153"/>
                </a:lnTo>
                <a:lnTo>
                  <a:pt x="63" y="153"/>
                </a:lnTo>
                <a:lnTo>
                  <a:pt x="63" y="152"/>
                </a:lnTo>
                <a:lnTo>
                  <a:pt x="61" y="152"/>
                </a:lnTo>
                <a:lnTo>
                  <a:pt x="61" y="150"/>
                </a:lnTo>
                <a:lnTo>
                  <a:pt x="61" y="152"/>
                </a:lnTo>
                <a:lnTo>
                  <a:pt x="60" y="152"/>
                </a:lnTo>
                <a:lnTo>
                  <a:pt x="60" y="153"/>
                </a:lnTo>
                <a:lnTo>
                  <a:pt x="59" y="153"/>
                </a:lnTo>
                <a:lnTo>
                  <a:pt x="59" y="155"/>
                </a:lnTo>
                <a:lnTo>
                  <a:pt x="57" y="155"/>
                </a:lnTo>
                <a:lnTo>
                  <a:pt x="56" y="155"/>
                </a:lnTo>
                <a:lnTo>
                  <a:pt x="54" y="155"/>
                </a:lnTo>
                <a:lnTo>
                  <a:pt x="53" y="155"/>
                </a:lnTo>
                <a:lnTo>
                  <a:pt x="51" y="155"/>
                </a:lnTo>
                <a:lnTo>
                  <a:pt x="50" y="155"/>
                </a:lnTo>
                <a:lnTo>
                  <a:pt x="49" y="156"/>
                </a:lnTo>
                <a:lnTo>
                  <a:pt x="47" y="156"/>
                </a:lnTo>
                <a:lnTo>
                  <a:pt x="47" y="157"/>
                </a:lnTo>
                <a:lnTo>
                  <a:pt x="46" y="157"/>
                </a:lnTo>
                <a:lnTo>
                  <a:pt x="44" y="159"/>
                </a:lnTo>
                <a:lnTo>
                  <a:pt x="43" y="159"/>
                </a:lnTo>
                <a:lnTo>
                  <a:pt x="41" y="159"/>
                </a:lnTo>
                <a:lnTo>
                  <a:pt x="41" y="157"/>
                </a:lnTo>
                <a:lnTo>
                  <a:pt x="40" y="156"/>
                </a:lnTo>
                <a:lnTo>
                  <a:pt x="39" y="156"/>
                </a:lnTo>
                <a:lnTo>
                  <a:pt x="39" y="155"/>
                </a:lnTo>
                <a:lnTo>
                  <a:pt x="37" y="155"/>
                </a:lnTo>
                <a:lnTo>
                  <a:pt x="37" y="153"/>
                </a:lnTo>
                <a:lnTo>
                  <a:pt x="36" y="153"/>
                </a:lnTo>
                <a:lnTo>
                  <a:pt x="34" y="153"/>
                </a:lnTo>
                <a:lnTo>
                  <a:pt x="34" y="152"/>
                </a:lnTo>
                <a:lnTo>
                  <a:pt x="33" y="152"/>
                </a:lnTo>
                <a:lnTo>
                  <a:pt x="31" y="152"/>
                </a:lnTo>
                <a:lnTo>
                  <a:pt x="30" y="150"/>
                </a:lnTo>
                <a:lnTo>
                  <a:pt x="29" y="149"/>
                </a:lnTo>
                <a:lnTo>
                  <a:pt x="27" y="149"/>
                </a:lnTo>
                <a:lnTo>
                  <a:pt x="27" y="147"/>
                </a:lnTo>
                <a:lnTo>
                  <a:pt x="26" y="147"/>
                </a:lnTo>
                <a:lnTo>
                  <a:pt x="26" y="149"/>
                </a:lnTo>
                <a:lnTo>
                  <a:pt x="24" y="150"/>
                </a:lnTo>
                <a:lnTo>
                  <a:pt x="23" y="150"/>
                </a:lnTo>
                <a:lnTo>
                  <a:pt x="23" y="149"/>
                </a:lnTo>
                <a:lnTo>
                  <a:pt x="23" y="147"/>
                </a:lnTo>
                <a:lnTo>
                  <a:pt x="24" y="146"/>
                </a:lnTo>
                <a:lnTo>
                  <a:pt x="26" y="146"/>
                </a:lnTo>
                <a:lnTo>
                  <a:pt x="26" y="145"/>
                </a:lnTo>
                <a:lnTo>
                  <a:pt x="24" y="145"/>
                </a:lnTo>
                <a:lnTo>
                  <a:pt x="24" y="143"/>
                </a:lnTo>
                <a:lnTo>
                  <a:pt x="23" y="143"/>
                </a:lnTo>
                <a:lnTo>
                  <a:pt x="23" y="142"/>
                </a:lnTo>
                <a:lnTo>
                  <a:pt x="23" y="140"/>
                </a:lnTo>
                <a:lnTo>
                  <a:pt x="23" y="139"/>
                </a:lnTo>
                <a:lnTo>
                  <a:pt x="21" y="137"/>
                </a:lnTo>
                <a:lnTo>
                  <a:pt x="23" y="136"/>
                </a:lnTo>
                <a:lnTo>
                  <a:pt x="24" y="136"/>
                </a:lnTo>
                <a:lnTo>
                  <a:pt x="26" y="136"/>
                </a:lnTo>
                <a:lnTo>
                  <a:pt x="26" y="135"/>
                </a:lnTo>
                <a:lnTo>
                  <a:pt x="26" y="133"/>
                </a:lnTo>
                <a:lnTo>
                  <a:pt x="26" y="132"/>
                </a:lnTo>
                <a:lnTo>
                  <a:pt x="24" y="130"/>
                </a:lnTo>
                <a:lnTo>
                  <a:pt x="24" y="129"/>
                </a:lnTo>
                <a:lnTo>
                  <a:pt x="21" y="129"/>
                </a:lnTo>
                <a:lnTo>
                  <a:pt x="20" y="127"/>
                </a:lnTo>
                <a:lnTo>
                  <a:pt x="19" y="127"/>
                </a:lnTo>
                <a:lnTo>
                  <a:pt x="17" y="127"/>
                </a:lnTo>
                <a:lnTo>
                  <a:pt x="17" y="126"/>
                </a:lnTo>
                <a:lnTo>
                  <a:pt x="16" y="126"/>
                </a:lnTo>
                <a:lnTo>
                  <a:pt x="14" y="126"/>
                </a:lnTo>
                <a:lnTo>
                  <a:pt x="14" y="127"/>
                </a:lnTo>
                <a:lnTo>
                  <a:pt x="13" y="127"/>
                </a:lnTo>
                <a:lnTo>
                  <a:pt x="13" y="129"/>
                </a:lnTo>
                <a:lnTo>
                  <a:pt x="11" y="129"/>
                </a:lnTo>
                <a:lnTo>
                  <a:pt x="10" y="129"/>
                </a:lnTo>
                <a:lnTo>
                  <a:pt x="9" y="127"/>
                </a:lnTo>
                <a:lnTo>
                  <a:pt x="7" y="127"/>
                </a:lnTo>
                <a:lnTo>
                  <a:pt x="6" y="127"/>
                </a:lnTo>
                <a:lnTo>
                  <a:pt x="6" y="129"/>
                </a:lnTo>
                <a:lnTo>
                  <a:pt x="4" y="129"/>
                </a:lnTo>
                <a:lnTo>
                  <a:pt x="3" y="129"/>
                </a:lnTo>
                <a:lnTo>
                  <a:pt x="1" y="129"/>
                </a:lnTo>
                <a:lnTo>
                  <a:pt x="1" y="130"/>
                </a:lnTo>
                <a:lnTo>
                  <a:pt x="0" y="130"/>
                </a:lnTo>
              </a:path>
            </a:pathLst>
          </a:custGeom>
          <a:solidFill>
            <a:schemeClr val="bg1"/>
          </a:solidFill>
          <a:ln w="3175" cmpd="sng">
            <a:solidFill>
              <a:srgbClr val="808080"/>
            </a:solidFill>
            <a:prstDash val="solid"/>
            <a:round/>
            <a:headEnd/>
            <a:tailEnd/>
          </a:ln>
        </p:spPr>
        <p:txBody>
          <a:bodyPr/>
          <a:lstStyle/>
          <a:p>
            <a:endParaRPr lang="en-US"/>
          </a:p>
        </p:txBody>
      </p:sp>
      <p:sp>
        <p:nvSpPr>
          <p:cNvPr id="14771" name="Freeform 1035"/>
          <p:cNvSpPr>
            <a:spLocks/>
          </p:cNvSpPr>
          <p:nvPr/>
        </p:nvSpPr>
        <p:spPr bwMode="auto">
          <a:xfrm>
            <a:off x="3849688" y="4641850"/>
            <a:ext cx="241300" cy="293688"/>
          </a:xfrm>
          <a:custGeom>
            <a:avLst/>
            <a:gdLst>
              <a:gd name="T0" fmla="*/ 129 w 205"/>
              <a:gd name="T1" fmla="*/ 329 h 342"/>
              <a:gd name="T2" fmla="*/ 128 w 205"/>
              <a:gd name="T3" fmla="*/ 314 h 342"/>
              <a:gd name="T4" fmla="*/ 136 w 205"/>
              <a:gd name="T5" fmla="*/ 309 h 342"/>
              <a:gd name="T6" fmla="*/ 151 w 205"/>
              <a:gd name="T7" fmla="*/ 306 h 342"/>
              <a:gd name="T8" fmla="*/ 161 w 205"/>
              <a:gd name="T9" fmla="*/ 302 h 342"/>
              <a:gd name="T10" fmla="*/ 173 w 205"/>
              <a:gd name="T11" fmla="*/ 297 h 342"/>
              <a:gd name="T12" fmla="*/ 183 w 205"/>
              <a:gd name="T13" fmla="*/ 294 h 342"/>
              <a:gd name="T14" fmla="*/ 189 w 205"/>
              <a:gd name="T15" fmla="*/ 284 h 342"/>
              <a:gd name="T16" fmla="*/ 191 w 205"/>
              <a:gd name="T17" fmla="*/ 277 h 342"/>
              <a:gd name="T18" fmla="*/ 186 w 205"/>
              <a:gd name="T19" fmla="*/ 264 h 342"/>
              <a:gd name="T20" fmla="*/ 178 w 205"/>
              <a:gd name="T21" fmla="*/ 256 h 342"/>
              <a:gd name="T22" fmla="*/ 181 w 205"/>
              <a:gd name="T23" fmla="*/ 243 h 342"/>
              <a:gd name="T24" fmla="*/ 166 w 205"/>
              <a:gd name="T25" fmla="*/ 239 h 342"/>
              <a:gd name="T26" fmla="*/ 156 w 205"/>
              <a:gd name="T27" fmla="*/ 233 h 342"/>
              <a:gd name="T28" fmla="*/ 161 w 205"/>
              <a:gd name="T29" fmla="*/ 221 h 342"/>
              <a:gd name="T30" fmla="*/ 171 w 205"/>
              <a:gd name="T31" fmla="*/ 217 h 342"/>
              <a:gd name="T32" fmla="*/ 172 w 205"/>
              <a:gd name="T33" fmla="*/ 206 h 342"/>
              <a:gd name="T34" fmla="*/ 172 w 205"/>
              <a:gd name="T35" fmla="*/ 193 h 342"/>
              <a:gd name="T36" fmla="*/ 176 w 205"/>
              <a:gd name="T37" fmla="*/ 181 h 342"/>
              <a:gd name="T38" fmla="*/ 178 w 205"/>
              <a:gd name="T39" fmla="*/ 170 h 342"/>
              <a:gd name="T40" fmla="*/ 178 w 205"/>
              <a:gd name="T41" fmla="*/ 160 h 342"/>
              <a:gd name="T42" fmla="*/ 185 w 205"/>
              <a:gd name="T43" fmla="*/ 146 h 342"/>
              <a:gd name="T44" fmla="*/ 186 w 205"/>
              <a:gd name="T45" fmla="*/ 133 h 342"/>
              <a:gd name="T46" fmla="*/ 196 w 205"/>
              <a:gd name="T47" fmla="*/ 123 h 342"/>
              <a:gd name="T48" fmla="*/ 196 w 205"/>
              <a:gd name="T49" fmla="*/ 111 h 342"/>
              <a:gd name="T50" fmla="*/ 192 w 205"/>
              <a:gd name="T51" fmla="*/ 100 h 342"/>
              <a:gd name="T52" fmla="*/ 182 w 205"/>
              <a:gd name="T53" fmla="*/ 90 h 342"/>
              <a:gd name="T54" fmla="*/ 188 w 205"/>
              <a:gd name="T55" fmla="*/ 86 h 342"/>
              <a:gd name="T56" fmla="*/ 193 w 205"/>
              <a:gd name="T57" fmla="*/ 77 h 342"/>
              <a:gd name="T58" fmla="*/ 205 w 205"/>
              <a:gd name="T59" fmla="*/ 73 h 342"/>
              <a:gd name="T60" fmla="*/ 199 w 205"/>
              <a:gd name="T61" fmla="*/ 61 h 342"/>
              <a:gd name="T62" fmla="*/ 201 w 205"/>
              <a:gd name="T63" fmla="*/ 47 h 342"/>
              <a:gd name="T64" fmla="*/ 195 w 205"/>
              <a:gd name="T65" fmla="*/ 37 h 342"/>
              <a:gd name="T66" fmla="*/ 193 w 205"/>
              <a:gd name="T67" fmla="*/ 24 h 342"/>
              <a:gd name="T68" fmla="*/ 193 w 205"/>
              <a:gd name="T69" fmla="*/ 13 h 342"/>
              <a:gd name="T70" fmla="*/ 192 w 205"/>
              <a:gd name="T71" fmla="*/ 4 h 342"/>
              <a:gd name="T72" fmla="*/ 182 w 205"/>
              <a:gd name="T73" fmla="*/ 3 h 342"/>
              <a:gd name="T74" fmla="*/ 173 w 205"/>
              <a:gd name="T75" fmla="*/ 10 h 342"/>
              <a:gd name="T76" fmla="*/ 161 w 205"/>
              <a:gd name="T77" fmla="*/ 13 h 342"/>
              <a:gd name="T78" fmla="*/ 151 w 205"/>
              <a:gd name="T79" fmla="*/ 17 h 342"/>
              <a:gd name="T80" fmla="*/ 143 w 205"/>
              <a:gd name="T81" fmla="*/ 14 h 342"/>
              <a:gd name="T82" fmla="*/ 135 w 205"/>
              <a:gd name="T83" fmla="*/ 10 h 342"/>
              <a:gd name="T84" fmla="*/ 123 w 205"/>
              <a:gd name="T85" fmla="*/ 10 h 342"/>
              <a:gd name="T86" fmla="*/ 116 w 205"/>
              <a:gd name="T87" fmla="*/ 17 h 342"/>
              <a:gd name="T88" fmla="*/ 105 w 205"/>
              <a:gd name="T89" fmla="*/ 16 h 342"/>
              <a:gd name="T90" fmla="*/ 99 w 205"/>
              <a:gd name="T91" fmla="*/ 6 h 342"/>
              <a:gd name="T92" fmla="*/ 95 w 205"/>
              <a:gd name="T93" fmla="*/ 10 h 342"/>
              <a:gd name="T94" fmla="*/ 89 w 205"/>
              <a:gd name="T95" fmla="*/ 14 h 342"/>
              <a:gd name="T96" fmla="*/ 86 w 205"/>
              <a:gd name="T97" fmla="*/ 17 h 342"/>
              <a:gd name="T98" fmla="*/ 79 w 205"/>
              <a:gd name="T99" fmla="*/ 23 h 342"/>
              <a:gd name="T100" fmla="*/ 75 w 205"/>
              <a:gd name="T101" fmla="*/ 27 h 342"/>
              <a:gd name="T102" fmla="*/ 63 w 205"/>
              <a:gd name="T103" fmla="*/ 34 h 342"/>
              <a:gd name="T104" fmla="*/ 50 w 205"/>
              <a:gd name="T105" fmla="*/ 31 h 342"/>
              <a:gd name="T106" fmla="*/ 40 w 205"/>
              <a:gd name="T107" fmla="*/ 30 h 342"/>
              <a:gd name="T108" fmla="*/ 33 w 205"/>
              <a:gd name="T109" fmla="*/ 31 h 342"/>
              <a:gd name="T110" fmla="*/ 33 w 205"/>
              <a:gd name="T111" fmla="*/ 40 h 342"/>
              <a:gd name="T112" fmla="*/ 25 w 205"/>
              <a:gd name="T113" fmla="*/ 46 h 342"/>
              <a:gd name="T114" fmla="*/ 15 w 205"/>
              <a:gd name="T115" fmla="*/ 51 h 342"/>
              <a:gd name="T116" fmla="*/ 8 w 205"/>
              <a:gd name="T117" fmla="*/ 47 h 34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5"/>
              <a:gd name="T178" fmla="*/ 0 h 342"/>
              <a:gd name="T179" fmla="*/ 205 w 205"/>
              <a:gd name="T180" fmla="*/ 342 h 34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5" h="342">
                <a:moveTo>
                  <a:pt x="139" y="342"/>
                </a:moveTo>
                <a:lnTo>
                  <a:pt x="139" y="340"/>
                </a:lnTo>
                <a:lnTo>
                  <a:pt x="138" y="339"/>
                </a:lnTo>
                <a:lnTo>
                  <a:pt x="138" y="336"/>
                </a:lnTo>
                <a:lnTo>
                  <a:pt x="136" y="336"/>
                </a:lnTo>
                <a:lnTo>
                  <a:pt x="135" y="334"/>
                </a:lnTo>
                <a:lnTo>
                  <a:pt x="133" y="334"/>
                </a:lnTo>
                <a:lnTo>
                  <a:pt x="132" y="333"/>
                </a:lnTo>
                <a:lnTo>
                  <a:pt x="130" y="330"/>
                </a:lnTo>
                <a:lnTo>
                  <a:pt x="129" y="329"/>
                </a:lnTo>
                <a:lnTo>
                  <a:pt x="128" y="327"/>
                </a:lnTo>
                <a:lnTo>
                  <a:pt x="128" y="326"/>
                </a:lnTo>
                <a:lnTo>
                  <a:pt x="128" y="324"/>
                </a:lnTo>
                <a:lnTo>
                  <a:pt x="128" y="323"/>
                </a:lnTo>
                <a:lnTo>
                  <a:pt x="128" y="322"/>
                </a:lnTo>
                <a:lnTo>
                  <a:pt x="128" y="320"/>
                </a:lnTo>
                <a:lnTo>
                  <a:pt x="128" y="319"/>
                </a:lnTo>
                <a:lnTo>
                  <a:pt x="128" y="317"/>
                </a:lnTo>
                <a:lnTo>
                  <a:pt x="128" y="316"/>
                </a:lnTo>
                <a:lnTo>
                  <a:pt x="128" y="314"/>
                </a:lnTo>
                <a:lnTo>
                  <a:pt x="128" y="313"/>
                </a:lnTo>
                <a:lnTo>
                  <a:pt x="129" y="312"/>
                </a:lnTo>
                <a:lnTo>
                  <a:pt x="130" y="312"/>
                </a:lnTo>
                <a:lnTo>
                  <a:pt x="130" y="310"/>
                </a:lnTo>
                <a:lnTo>
                  <a:pt x="130" y="309"/>
                </a:lnTo>
                <a:lnTo>
                  <a:pt x="132" y="307"/>
                </a:lnTo>
                <a:lnTo>
                  <a:pt x="133" y="307"/>
                </a:lnTo>
                <a:lnTo>
                  <a:pt x="135" y="307"/>
                </a:lnTo>
                <a:lnTo>
                  <a:pt x="135" y="309"/>
                </a:lnTo>
                <a:lnTo>
                  <a:pt x="136" y="309"/>
                </a:lnTo>
                <a:lnTo>
                  <a:pt x="138" y="309"/>
                </a:lnTo>
                <a:lnTo>
                  <a:pt x="139" y="309"/>
                </a:lnTo>
                <a:lnTo>
                  <a:pt x="141" y="309"/>
                </a:lnTo>
                <a:lnTo>
                  <a:pt x="142" y="309"/>
                </a:lnTo>
                <a:lnTo>
                  <a:pt x="143" y="307"/>
                </a:lnTo>
                <a:lnTo>
                  <a:pt x="145" y="306"/>
                </a:lnTo>
                <a:lnTo>
                  <a:pt x="146" y="304"/>
                </a:lnTo>
                <a:lnTo>
                  <a:pt x="148" y="304"/>
                </a:lnTo>
                <a:lnTo>
                  <a:pt x="149" y="304"/>
                </a:lnTo>
                <a:lnTo>
                  <a:pt x="151" y="306"/>
                </a:lnTo>
                <a:lnTo>
                  <a:pt x="151" y="304"/>
                </a:lnTo>
                <a:lnTo>
                  <a:pt x="152" y="304"/>
                </a:lnTo>
                <a:lnTo>
                  <a:pt x="153" y="304"/>
                </a:lnTo>
                <a:lnTo>
                  <a:pt x="155" y="304"/>
                </a:lnTo>
                <a:lnTo>
                  <a:pt x="156" y="304"/>
                </a:lnTo>
                <a:lnTo>
                  <a:pt x="158" y="304"/>
                </a:lnTo>
                <a:lnTo>
                  <a:pt x="159" y="304"/>
                </a:lnTo>
                <a:lnTo>
                  <a:pt x="159" y="303"/>
                </a:lnTo>
                <a:lnTo>
                  <a:pt x="161" y="303"/>
                </a:lnTo>
                <a:lnTo>
                  <a:pt x="161" y="302"/>
                </a:lnTo>
                <a:lnTo>
                  <a:pt x="162" y="302"/>
                </a:lnTo>
                <a:lnTo>
                  <a:pt x="165" y="302"/>
                </a:lnTo>
                <a:lnTo>
                  <a:pt x="166" y="300"/>
                </a:lnTo>
                <a:lnTo>
                  <a:pt x="168" y="300"/>
                </a:lnTo>
                <a:lnTo>
                  <a:pt x="168" y="299"/>
                </a:lnTo>
                <a:lnTo>
                  <a:pt x="169" y="299"/>
                </a:lnTo>
                <a:lnTo>
                  <a:pt x="171" y="299"/>
                </a:lnTo>
                <a:lnTo>
                  <a:pt x="172" y="299"/>
                </a:lnTo>
                <a:lnTo>
                  <a:pt x="172" y="297"/>
                </a:lnTo>
                <a:lnTo>
                  <a:pt x="173" y="297"/>
                </a:lnTo>
                <a:lnTo>
                  <a:pt x="175" y="297"/>
                </a:lnTo>
                <a:lnTo>
                  <a:pt x="175" y="296"/>
                </a:lnTo>
                <a:lnTo>
                  <a:pt x="176" y="296"/>
                </a:lnTo>
                <a:lnTo>
                  <a:pt x="176" y="297"/>
                </a:lnTo>
                <a:lnTo>
                  <a:pt x="178" y="297"/>
                </a:lnTo>
                <a:lnTo>
                  <a:pt x="179" y="299"/>
                </a:lnTo>
                <a:lnTo>
                  <a:pt x="181" y="297"/>
                </a:lnTo>
                <a:lnTo>
                  <a:pt x="182" y="296"/>
                </a:lnTo>
                <a:lnTo>
                  <a:pt x="183" y="296"/>
                </a:lnTo>
                <a:lnTo>
                  <a:pt x="183" y="294"/>
                </a:lnTo>
                <a:lnTo>
                  <a:pt x="183" y="293"/>
                </a:lnTo>
                <a:lnTo>
                  <a:pt x="185" y="293"/>
                </a:lnTo>
                <a:lnTo>
                  <a:pt x="185" y="292"/>
                </a:lnTo>
                <a:lnTo>
                  <a:pt x="186" y="292"/>
                </a:lnTo>
                <a:lnTo>
                  <a:pt x="186" y="290"/>
                </a:lnTo>
                <a:lnTo>
                  <a:pt x="186" y="289"/>
                </a:lnTo>
                <a:lnTo>
                  <a:pt x="186" y="287"/>
                </a:lnTo>
                <a:lnTo>
                  <a:pt x="188" y="287"/>
                </a:lnTo>
                <a:lnTo>
                  <a:pt x="188" y="286"/>
                </a:lnTo>
                <a:lnTo>
                  <a:pt x="189" y="284"/>
                </a:lnTo>
                <a:lnTo>
                  <a:pt x="189" y="283"/>
                </a:lnTo>
                <a:lnTo>
                  <a:pt x="191" y="283"/>
                </a:lnTo>
                <a:lnTo>
                  <a:pt x="191" y="282"/>
                </a:lnTo>
                <a:lnTo>
                  <a:pt x="192" y="282"/>
                </a:lnTo>
                <a:lnTo>
                  <a:pt x="192" y="283"/>
                </a:lnTo>
                <a:lnTo>
                  <a:pt x="192" y="282"/>
                </a:lnTo>
                <a:lnTo>
                  <a:pt x="193" y="282"/>
                </a:lnTo>
                <a:lnTo>
                  <a:pt x="192" y="280"/>
                </a:lnTo>
                <a:lnTo>
                  <a:pt x="192" y="279"/>
                </a:lnTo>
                <a:lnTo>
                  <a:pt x="191" y="277"/>
                </a:lnTo>
                <a:lnTo>
                  <a:pt x="191" y="276"/>
                </a:lnTo>
                <a:lnTo>
                  <a:pt x="191" y="274"/>
                </a:lnTo>
                <a:lnTo>
                  <a:pt x="191" y="273"/>
                </a:lnTo>
                <a:lnTo>
                  <a:pt x="189" y="272"/>
                </a:lnTo>
                <a:lnTo>
                  <a:pt x="189" y="270"/>
                </a:lnTo>
                <a:lnTo>
                  <a:pt x="189" y="267"/>
                </a:lnTo>
                <a:lnTo>
                  <a:pt x="189" y="266"/>
                </a:lnTo>
                <a:lnTo>
                  <a:pt x="188" y="266"/>
                </a:lnTo>
                <a:lnTo>
                  <a:pt x="186" y="266"/>
                </a:lnTo>
                <a:lnTo>
                  <a:pt x="186" y="264"/>
                </a:lnTo>
                <a:lnTo>
                  <a:pt x="185" y="264"/>
                </a:lnTo>
                <a:lnTo>
                  <a:pt x="183" y="263"/>
                </a:lnTo>
                <a:lnTo>
                  <a:pt x="182" y="263"/>
                </a:lnTo>
                <a:lnTo>
                  <a:pt x="181" y="262"/>
                </a:lnTo>
                <a:lnTo>
                  <a:pt x="179" y="262"/>
                </a:lnTo>
                <a:lnTo>
                  <a:pt x="179" y="260"/>
                </a:lnTo>
                <a:lnTo>
                  <a:pt x="178" y="260"/>
                </a:lnTo>
                <a:lnTo>
                  <a:pt x="178" y="259"/>
                </a:lnTo>
                <a:lnTo>
                  <a:pt x="178" y="257"/>
                </a:lnTo>
                <a:lnTo>
                  <a:pt x="178" y="256"/>
                </a:lnTo>
                <a:lnTo>
                  <a:pt x="176" y="254"/>
                </a:lnTo>
                <a:lnTo>
                  <a:pt x="176" y="253"/>
                </a:lnTo>
                <a:lnTo>
                  <a:pt x="176" y="252"/>
                </a:lnTo>
                <a:lnTo>
                  <a:pt x="178" y="252"/>
                </a:lnTo>
                <a:lnTo>
                  <a:pt x="178" y="250"/>
                </a:lnTo>
                <a:lnTo>
                  <a:pt x="179" y="249"/>
                </a:lnTo>
                <a:lnTo>
                  <a:pt x="179" y="247"/>
                </a:lnTo>
                <a:lnTo>
                  <a:pt x="181" y="246"/>
                </a:lnTo>
                <a:lnTo>
                  <a:pt x="181" y="244"/>
                </a:lnTo>
                <a:lnTo>
                  <a:pt x="181" y="243"/>
                </a:lnTo>
                <a:lnTo>
                  <a:pt x="179" y="243"/>
                </a:lnTo>
                <a:lnTo>
                  <a:pt x="179" y="242"/>
                </a:lnTo>
                <a:lnTo>
                  <a:pt x="178" y="242"/>
                </a:lnTo>
                <a:lnTo>
                  <a:pt x="176" y="242"/>
                </a:lnTo>
                <a:lnTo>
                  <a:pt x="173" y="240"/>
                </a:lnTo>
                <a:lnTo>
                  <a:pt x="172" y="240"/>
                </a:lnTo>
                <a:lnTo>
                  <a:pt x="171" y="239"/>
                </a:lnTo>
                <a:lnTo>
                  <a:pt x="169" y="239"/>
                </a:lnTo>
                <a:lnTo>
                  <a:pt x="168" y="240"/>
                </a:lnTo>
                <a:lnTo>
                  <a:pt x="166" y="239"/>
                </a:lnTo>
                <a:lnTo>
                  <a:pt x="165" y="239"/>
                </a:lnTo>
                <a:lnTo>
                  <a:pt x="163" y="239"/>
                </a:lnTo>
                <a:lnTo>
                  <a:pt x="162" y="239"/>
                </a:lnTo>
                <a:lnTo>
                  <a:pt x="162" y="237"/>
                </a:lnTo>
                <a:lnTo>
                  <a:pt x="161" y="237"/>
                </a:lnTo>
                <a:lnTo>
                  <a:pt x="161" y="236"/>
                </a:lnTo>
                <a:lnTo>
                  <a:pt x="159" y="236"/>
                </a:lnTo>
                <a:lnTo>
                  <a:pt x="158" y="234"/>
                </a:lnTo>
                <a:lnTo>
                  <a:pt x="156" y="234"/>
                </a:lnTo>
                <a:lnTo>
                  <a:pt x="156" y="233"/>
                </a:lnTo>
                <a:lnTo>
                  <a:pt x="158" y="233"/>
                </a:lnTo>
                <a:lnTo>
                  <a:pt x="158" y="232"/>
                </a:lnTo>
                <a:lnTo>
                  <a:pt x="159" y="232"/>
                </a:lnTo>
                <a:lnTo>
                  <a:pt x="159" y="230"/>
                </a:lnTo>
                <a:lnTo>
                  <a:pt x="161" y="229"/>
                </a:lnTo>
                <a:lnTo>
                  <a:pt x="161" y="227"/>
                </a:lnTo>
                <a:lnTo>
                  <a:pt x="159" y="226"/>
                </a:lnTo>
                <a:lnTo>
                  <a:pt x="159" y="224"/>
                </a:lnTo>
                <a:lnTo>
                  <a:pt x="159" y="223"/>
                </a:lnTo>
                <a:lnTo>
                  <a:pt x="161" y="221"/>
                </a:lnTo>
                <a:lnTo>
                  <a:pt x="162" y="221"/>
                </a:lnTo>
                <a:lnTo>
                  <a:pt x="162" y="223"/>
                </a:lnTo>
                <a:lnTo>
                  <a:pt x="163" y="223"/>
                </a:lnTo>
                <a:lnTo>
                  <a:pt x="165" y="223"/>
                </a:lnTo>
                <a:lnTo>
                  <a:pt x="165" y="221"/>
                </a:lnTo>
                <a:lnTo>
                  <a:pt x="166" y="221"/>
                </a:lnTo>
                <a:lnTo>
                  <a:pt x="168" y="221"/>
                </a:lnTo>
                <a:lnTo>
                  <a:pt x="169" y="220"/>
                </a:lnTo>
                <a:lnTo>
                  <a:pt x="169" y="219"/>
                </a:lnTo>
                <a:lnTo>
                  <a:pt x="171" y="217"/>
                </a:lnTo>
                <a:lnTo>
                  <a:pt x="172" y="216"/>
                </a:lnTo>
                <a:lnTo>
                  <a:pt x="172" y="214"/>
                </a:lnTo>
                <a:lnTo>
                  <a:pt x="172" y="213"/>
                </a:lnTo>
                <a:lnTo>
                  <a:pt x="172" y="211"/>
                </a:lnTo>
                <a:lnTo>
                  <a:pt x="172" y="210"/>
                </a:lnTo>
                <a:lnTo>
                  <a:pt x="172" y="209"/>
                </a:lnTo>
                <a:lnTo>
                  <a:pt x="172" y="207"/>
                </a:lnTo>
                <a:lnTo>
                  <a:pt x="171" y="207"/>
                </a:lnTo>
                <a:lnTo>
                  <a:pt x="171" y="206"/>
                </a:lnTo>
                <a:lnTo>
                  <a:pt x="172" y="206"/>
                </a:lnTo>
                <a:lnTo>
                  <a:pt x="172" y="204"/>
                </a:lnTo>
                <a:lnTo>
                  <a:pt x="172" y="203"/>
                </a:lnTo>
                <a:lnTo>
                  <a:pt x="172" y="201"/>
                </a:lnTo>
                <a:lnTo>
                  <a:pt x="172" y="200"/>
                </a:lnTo>
                <a:lnTo>
                  <a:pt x="172" y="199"/>
                </a:lnTo>
                <a:lnTo>
                  <a:pt x="173" y="197"/>
                </a:lnTo>
                <a:lnTo>
                  <a:pt x="173" y="196"/>
                </a:lnTo>
                <a:lnTo>
                  <a:pt x="173" y="194"/>
                </a:lnTo>
                <a:lnTo>
                  <a:pt x="172" y="194"/>
                </a:lnTo>
                <a:lnTo>
                  <a:pt x="172" y="193"/>
                </a:lnTo>
                <a:lnTo>
                  <a:pt x="173" y="191"/>
                </a:lnTo>
                <a:lnTo>
                  <a:pt x="173" y="190"/>
                </a:lnTo>
                <a:lnTo>
                  <a:pt x="173" y="189"/>
                </a:lnTo>
                <a:lnTo>
                  <a:pt x="175" y="189"/>
                </a:lnTo>
                <a:lnTo>
                  <a:pt x="175" y="187"/>
                </a:lnTo>
                <a:lnTo>
                  <a:pt x="175" y="186"/>
                </a:lnTo>
                <a:lnTo>
                  <a:pt x="176" y="186"/>
                </a:lnTo>
                <a:lnTo>
                  <a:pt x="176" y="184"/>
                </a:lnTo>
                <a:lnTo>
                  <a:pt x="176" y="183"/>
                </a:lnTo>
                <a:lnTo>
                  <a:pt x="176" y="181"/>
                </a:lnTo>
                <a:lnTo>
                  <a:pt x="176" y="180"/>
                </a:lnTo>
                <a:lnTo>
                  <a:pt x="176" y="179"/>
                </a:lnTo>
                <a:lnTo>
                  <a:pt x="176" y="177"/>
                </a:lnTo>
                <a:lnTo>
                  <a:pt x="176" y="176"/>
                </a:lnTo>
                <a:lnTo>
                  <a:pt x="176" y="174"/>
                </a:lnTo>
                <a:lnTo>
                  <a:pt x="178" y="174"/>
                </a:lnTo>
                <a:lnTo>
                  <a:pt x="178" y="173"/>
                </a:lnTo>
                <a:lnTo>
                  <a:pt x="176" y="171"/>
                </a:lnTo>
                <a:lnTo>
                  <a:pt x="176" y="170"/>
                </a:lnTo>
                <a:lnTo>
                  <a:pt x="178" y="170"/>
                </a:lnTo>
                <a:lnTo>
                  <a:pt x="178" y="169"/>
                </a:lnTo>
                <a:lnTo>
                  <a:pt x="176" y="169"/>
                </a:lnTo>
                <a:lnTo>
                  <a:pt x="176" y="167"/>
                </a:lnTo>
                <a:lnTo>
                  <a:pt x="175" y="167"/>
                </a:lnTo>
                <a:lnTo>
                  <a:pt x="175" y="166"/>
                </a:lnTo>
                <a:lnTo>
                  <a:pt x="176" y="164"/>
                </a:lnTo>
                <a:lnTo>
                  <a:pt x="176" y="163"/>
                </a:lnTo>
                <a:lnTo>
                  <a:pt x="176" y="161"/>
                </a:lnTo>
                <a:lnTo>
                  <a:pt x="178" y="161"/>
                </a:lnTo>
                <a:lnTo>
                  <a:pt x="178" y="160"/>
                </a:lnTo>
                <a:lnTo>
                  <a:pt x="178" y="159"/>
                </a:lnTo>
                <a:lnTo>
                  <a:pt x="179" y="157"/>
                </a:lnTo>
                <a:lnTo>
                  <a:pt x="181" y="156"/>
                </a:lnTo>
                <a:lnTo>
                  <a:pt x="182" y="154"/>
                </a:lnTo>
                <a:lnTo>
                  <a:pt x="183" y="153"/>
                </a:lnTo>
                <a:lnTo>
                  <a:pt x="185" y="151"/>
                </a:lnTo>
                <a:lnTo>
                  <a:pt x="185" y="150"/>
                </a:lnTo>
                <a:lnTo>
                  <a:pt x="185" y="149"/>
                </a:lnTo>
                <a:lnTo>
                  <a:pt x="185" y="147"/>
                </a:lnTo>
                <a:lnTo>
                  <a:pt x="185" y="146"/>
                </a:lnTo>
                <a:lnTo>
                  <a:pt x="185" y="144"/>
                </a:lnTo>
                <a:lnTo>
                  <a:pt x="185" y="143"/>
                </a:lnTo>
                <a:lnTo>
                  <a:pt x="183" y="141"/>
                </a:lnTo>
                <a:lnTo>
                  <a:pt x="183" y="140"/>
                </a:lnTo>
                <a:lnTo>
                  <a:pt x="183" y="139"/>
                </a:lnTo>
                <a:lnTo>
                  <a:pt x="185" y="139"/>
                </a:lnTo>
                <a:lnTo>
                  <a:pt x="185" y="137"/>
                </a:lnTo>
                <a:lnTo>
                  <a:pt x="185" y="136"/>
                </a:lnTo>
                <a:lnTo>
                  <a:pt x="186" y="134"/>
                </a:lnTo>
                <a:lnTo>
                  <a:pt x="186" y="133"/>
                </a:lnTo>
                <a:lnTo>
                  <a:pt x="188" y="133"/>
                </a:lnTo>
                <a:lnTo>
                  <a:pt x="188" y="131"/>
                </a:lnTo>
                <a:lnTo>
                  <a:pt x="189" y="130"/>
                </a:lnTo>
                <a:lnTo>
                  <a:pt x="189" y="129"/>
                </a:lnTo>
                <a:lnTo>
                  <a:pt x="189" y="127"/>
                </a:lnTo>
                <a:lnTo>
                  <a:pt x="191" y="126"/>
                </a:lnTo>
                <a:lnTo>
                  <a:pt x="192" y="126"/>
                </a:lnTo>
                <a:lnTo>
                  <a:pt x="193" y="126"/>
                </a:lnTo>
                <a:lnTo>
                  <a:pt x="195" y="124"/>
                </a:lnTo>
                <a:lnTo>
                  <a:pt x="196" y="123"/>
                </a:lnTo>
                <a:lnTo>
                  <a:pt x="196" y="121"/>
                </a:lnTo>
                <a:lnTo>
                  <a:pt x="198" y="120"/>
                </a:lnTo>
                <a:lnTo>
                  <a:pt x="198" y="119"/>
                </a:lnTo>
                <a:lnTo>
                  <a:pt x="198" y="117"/>
                </a:lnTo>
                <a:lnTo>
                  <a:pt x="198" y="116"/>
                </a:lnTo>
                <a:lnTo>
                  <a:pt x="196" y="116"/>
                </a:lnTo>
                <a:lnTo>
                  <a:pt x="196" y="114"/>
                </a:lnTo>
                <a:lnTo>
                  <a:pt x="198" y="114"/>
                </a:lnTo>
                <a:lnTo>
                  <a:pt x="196" y="113"/>
                </a:lnTo>
                <a:lnTo>
                  <a:pt x="196" y="111"/>
                </a:lnTo>
                <a:lnTo>
                  <a:pt x="196" y="110"/>
                </a:lnTo>
                <a:lnTo>
                  <a:pt x="196" y="109"/>
                </a:lnTo>
                <a:lnTo>
                  <a:pt x="195" y="109"/>
                </a:lnTo>
                <a:lnTo>
                  <a:pt x="195" y="107"/>
                </a:lnTo>
                <a:lnTo>
                  <a:pt x="193" y="106"/>
                </a:lnTo>
                <a:lnTo>
                  <a:pt x="195" y="104"/>
                </a:lnTo>
                <a:lnTo>
                  <a:pt x="195" y="103"/>
                </a:lnTo>
                <a:lnTo>
                  <a:pt x="193" y="103"/>
                </a:lnTo>
                <a:lnTo>
                  <a:pt x="192" y="101"/>
                </a:lnTo>
                <a:lnTo>
                  <a:pt x="192" y="100"/>
                </a:lnTo>
                <a:lnTo>
                  <a:pt x="191" y="100"/>
                </a:lnTo>
                <a:lnTo>
                  <a:pt x="191" y="99"/>
                </a:lnTo>
                <a:lnTo>
                  <a:pt x="189" y="97"/>
                </a:lnTo>
                <a:lnTo>
                  <a:pt x="188" y="96"/>
                </a:lnTo>
                <a:lnTo>
                  <a:pt x="186" y="94"/>
                </a:lnTo>
                <a:lnTo>
                  <a:pt x="185" y="94"/>
                </a:lnTo>
                <a:lnTo>
                  <a:pt x="185" y="93"/>
                </a:lnTo>
                <a:lnTo>
                  <a:pt x="183" y="93"/>
                </a:lnTo>
                <a:lnTo>
                  <a:pt x="182" y="91"/>
                </a:lnTo>
                <a:lnTo>
                  <a:pt x="182" y="90"/>
                </a:lnTo>
                <a:lnTo>
                  <a:pt x="181" y="90"/>
                </a:lnTo>
                <a:lnTo>
                  <a:pt x="181" y="88"/>
                </a:lnTo>
                <a:lnTo>
                  <a:pt x="182" y="88"/>
                </a:lnTo>
                <a:lnTo>
                  <a:pt x="182" y="90"/>
                </a:lnTo>
                <a:lnTo>
                  <a:pt x="183" y="88"/>
                </a:lnTo>
                <a:lnTo>
                  <a:pt x="185" y="88"/>
                </a:lnTo>
                <a:lnTo>
                  <a:pt x="185" y="87"/>
                </a:lnTo>
                <a:lnTo>
                  <a:pt x="186" y="87"/>
                </a:lnTo>
                <a:lnTo>
                  <a:pt x="186" y="86"/>
                </a:lnTo>
                <a:lnTo>
                  <a:pt x="188" y="86"/>
                </a:lnTo>
                <a:lnTo>
                  <a:pt x="188" y="87"/>
                </a:lnTo>
                <a:lnTo>
                  <a:pt x="189" y="86"/>
                </a:lnTo>
                <a:lnTo>
                  <a:pt x="191" y="84"/>
                </a:lnTo>
                <a:lnTo>
                  <a:pt x="191" y="83"/>
                </a:lnTo>
                <a:lnTo>
                  <a:pt x="191" y="81"/>
                </a:lnTo>
                <a:lnTo>
                  <a:pt x="191" y="80"/>
                </a:lnTo>
                <a:lnTo>
                  <a:pt x="189" y="78"/>
                </a:lnTo>
                <a:lnTo>
                  <a:pt x="191" y="78"/>
                </a:lnTo>
                <a:lnTo>
                  <a:pt x="192" y="77"/>
                </a:lnTo>
                <a:lnTo>
                  <a:pt x="193" y="77"/>
                </a:lnTo>
                <a:lnTo>
                  <a:pt x="195" y="77"/>
                </a:lnTo>
                <a:lnTo>
                  <a:pt x="195" y="76"/>
                </a:lnTo>
                <a:lnTo>
                  <a:pt x="195" y="74"/>
                </a:lnTo>
                <a:lnTo>
                  <a:pt x="196" y="74"/>
                </a:lnTo>
                <a:lnTo>
                  <a:pt x="198" y="74"/>
                </a:lnTo>
                <a:lnTo>
                  <a:pt x="199" y="74"/>
                </a:lnTo>
                <a:lnTo>
                  <a:pt x="201" y="74"/>
                </a:lnTo>
                <a:lnTo>
                  <a:pt x="202" y="74"/>
                </a:lnTo>
                <a:lnTo>
                  <a:pt x="203" y="74"/>
                </a:lnTo>
                <a:lnTo>
                  <a:pt x="205" y="73"/>
                </a:lnTo>
                <a:lnTo>
                  <a:pt x="205" y="71"/>
                </a:lnTo>
                <a:lnTo>
                  <a:pt x="205" y="70"/>
                </a:lnTo>
                <a:lnTo>
                  <a:pt x="203" y="68"/>
                </a:lnTo>
                <a:lnTo>
                  <a:pt x="203" y="67"/>
                </a:lnTo>
                <a:lnTo>
                  <a:pt x="202" y="67"/>
                </a:lnTo>
                <a:lnTo>
                  <a:pt x="202" y="66"/>
                </a:lnTo>
                <a:lnTo>
                  <a:pt x="201" y="64"/>
                </a:lnTo>
                <a:lnTo>
                  <a:pt x="201" y="63"/>
                </a:lnTo>
                <a:lnTo>
                  <a:pt x="201" y="61"/>
                </a:lnTo>
                <a:lnTo>
                  <a:pt x="199" y="61"/>
                </a:lnTo>
                <a:lnTo>
                  <a:pt x="199" y="60"/>
                </a:lnTo>
                <a:lnTo>
                  <a:pt x="199" y="58"/>
                </a:lnTo>
                <a:lnTo>
                  <a:pt x="198" y="58"/>
                </a:lnTo>
                <a:lnTo>
                  <a:pt x="198" y="57"/>
                </a:lnTo>
                <a:lnTo>
                  <a:pt x="198" y="54"/>
                </a:lnTo>
                <a:lnTo>
                  <a:pt x="199" y="53"/>
                </a:lnTo>
                <a:lnTo>
                  <a:pt x="201" y="51"/>
                </a:lnTo>
                <a:lnTo>
                  <a:pt x="201" y="50"/>
                </a:lnTo>
                <a:lnTo>
                  <a:pt x="201" y="48"/>
                </a:lnTo>
                <a:lnTo>
                  <a:pt x="201" y="47"/>
                </a:lnTo>
                <a:lnTo>
                  <a:pt x="202" y="46"/>
                </a:lnTo>
                <a:lnTo>
                  <a:pt x="201" y="44"/>
                </a:lnTo>
                <a:lnTo>
                  <a:pt x="201" y="43"/>
                </a:lnTo>
                <a:lnTo>
                  <a:pt x="199" y="41"/>
                </a:lnTo>
                <a:lnTo>
                  <a:pt x="199" y="40"/>
                </a:lnTo>
                <a:lnTo>
                  <a:pt x="198" y="40"/>
                </a:lnTo>
                <a:lnTo>
                  <a:pt x="196" y="40"/>
                </a:lnTo>
                <a:lnTo>
                  <a:pt x="196" y="38"/>
                </a:lnTo>
                <a:lnTo>
                  <a:pt x="195" y="38"/>
                </a:lnTo>
                <a:lnTo>
                  <a:pt x="195" y="37"/>
                </a:lnTo>
                <a:lnTo>
                  <a:pt x="193" y="36"/>
                </a:lnTo>
                <a:lnTo>
                  <a:pt x="193" y="34"/>
                </a:lnTo>
                <a:lnTo>
                  <a:pt x="192" y="34"/>
                </a:lnTo>
                <a:lnTo>
                  <a:pt x="192" y="33"/>
                </a:lnTo>
                <a:lnTo>
                  <a:pt x="193" y="33"/>
                </a:lnTo>
                <a:lnTo>
                  <a:pt x="193" y="31"/>
                </a:lnTo>
                <a:lnTo>
                  <a:pt x="195" y="30"/>
                </a:lnTo>
                <a:lnTo>
                  <a:pt x="195" y="28"/>
                </a:lnTo>
                <a:lnTo>
                  <a:pt x="193" y="26"/>
                </a:lnTo>
                <a:lnTo>
                  <a:pt x="193" y="24"/>
                </a:lnTo>
                <a:lnTo>
                  <a:pt x="193" y="23"/>
                </a:lnTo>
                <a:lnTo>
                  <a:pt x="195" y="23"/>
                </a:lnTo>
                <a:lnTo>
                  <a:pt x="195" y="21"/>
                </a:lnTo>
                <a:lnTo>
                  <a:pt x="193" y="21"/>
                </a:lnTo>
                <a:lnTo>
                  <a:pt x="193" y="20"/>
                </a:lnTo>
                <a:lnTo>
                  <a:pt x="193" y="18"/>
                </a:lnTo>
                <a:lnTo>
                  <a:pt x="193" y="17"/>
                </a:lnTo>
                <a:lnTo>
                  <a:pt x="193" y="16"/>
                </a:lnTo>
                <a:lnTo>
                  <a:pt x="193" y="14"/>
                </a:lnTo>
                <a:lnTo>
                  <a:pt x="193" y="13"/>
                </a:lnTo>
                <a:lnTo>
                  <a:pt x="193" y="11"/>
                </a:lnTo>
                <a:lnTo>
                  <a:pt x="195" y="11"/>
                </a:lnTo>
                <a:lnTo>
                  <a:pt x="193" y="10"/>
                </a:lnTo>
                <a:lnTo>
                  <a:pt x="195" y="10"/>
                </a:lnTo>
                <a:lnTo>
                  <a:pt x="195" y="8"/>
                </a:lnTo>
                <a:lnTo>
                  <a:pt x="196" y="8"/>
                </a:lnTo>
                <a:lnTo>
                  <a:pt x="195" y="8"/>
                </a:lnTo>
                <a:lnTo>
                  <a:pt x="195" y="7"/>
                </a:lnTo>
                <a:lnTo>
                  <a:pt x="193" y="6"/>
                </a:lnTo>
                <a:lnTo>
                  <a:pt x="192" y="4"/>
                </a:lnTo>
                <a:lnTo>
                  <a:pt x="191" y="4"/>
                </a:lnTo>
                <a:lnTo>
                  <a:pt x="191" y="3"/>
                </a:lnTo>
                <a:lnTo>
                  <a:pt x="189" y="3"/>
                </a:lnTo>
                <a:lnTo>
                  <a:pt x="188" y="3"/>
                </a:lnTo>
                <a:lnTo>
                  <a:pt x="188" y="1"/>
                </a:lnTo>
                <a:lnTo>
                  <a:pt x="186" y="1"/>
                </a:lnTo>
                <a:lnTo>
                  <a:pt x="186" y="0"/>
                </a:lnTo>
                <a:lnTo>
                  <a:pt x="185" y="0"/>
                </a:lnTo>
                <a:lnTo>
                  <a:pt x="183" y="1"/>
                </a:lnTo>
                <a:lnTo>
                  <a:pt x="182" y="3"/>
                </a:lnTo>
                <a:lnTo>
                  <a:pt x="182" y="4"/>
                </a:lnTo>
                <a:lnTo>
                  <a:pt x="181" y="4"/>
                </a:lnTo>
                <a:lnTo>
                  <a:pt x="181" y="6"/>
                </a:lnTo>
                <a:lnTo>
                  <a:pt x="179" y="7"/>
                </a:lnTo>
                <a:lnTo>
                  <a:pt x="179" y="8"/>
                </a:lnTo>
                <a:lnTo>
                  <a:pt x="178" y="8"/>
                </a:lnTo>
                <a:lnTo>
                  <a:pt x="176" y="8"/>
                </a:lnTo>
                <a:lnTo>
                  <a:pt x="176" y="10"/>
                </a:lnTo>
                <a:lnTo>
                  <a:pt x="175" y="10"/>
                </a:lnTo>
                <a:lnTo>
                  <a:pt x="173" y="10"/>
                </a:lnTo>
                <a:lnTo>
                  <a:pt x="172" y="10"/>
                </a:lnTo>
                <a:lnTo>
                  <a:pt x="171" y="10"/>
                </a:lnTo>
                <a:lnTo>
                  <a:pt x="169" y="11"/>
                </a:lnTo>
                <a:lnTo>
                  <a:pt x="168" y="11"/>
                </a:lnTo>
                <a:lnTo>
                  <a:pt x="166" y="11"/>
                </a:lnTo>
                <a:lnTo>
                  <a:pt x="165" y="11"/>
                </a:lnTo>
                <a:lnTo>
                  <a:pt x="165" y="13"/>
                </a:lnTo>
                <a:lnTo>
                  <a:pt x="163" y="13"/>
                </a:lnTo>
                <a:lnTo>
                  <a:pt x="162" y="13"/>
                </a:lnTo>
                <a:lnTo>
                  <a:pt x="161" y="13"/>
                </a:lnTo>
                <a:lnTo>
                  <a:pt x="159" y="13"/>
                </a:lnTo>
                <a:lnTo>
                  <a:pt x="158" y="13"/>
                </a:lnTo>
                <a:lnTo>
                  <a:pt x="158" y="14"/>
                </a:lnTo>
                <a:lnTo>
                  <a:pt x="156" y="16"/>
                </a:lnTo>
                <a:lnTo>
                  <a:pt x="155" y="16"/>
                </a:lnTo>
                <a:lnTo>
                  <a:pt x="153" y="16"/>
                </a:lnTo>
                <a:lnTo>
                  <a:pt x="152" y="16"/>
                </a:lnTo>
                <a:lnTo>
                  <a:pt x="153" y="17"/>
                </a:lnTo>
                <a:lnTo>
                  <a:pt x="152" y="17"/>
                </a:lnTo>
                <a:lnTo>
                  <a:pt x="151" y="17"/>
                </a:lnTo>
                <a:lnTo>
                  <a:pt x="149" y="17"/>
                </a:lnTo>
                <a:lnTo>
                  <a:pt x="149" y="18"/>
                </a:lnTo>
                <a:lnTo>
                  <a:pt x="148" y="18"/>
                </a:lnTo>
                <a:lnTo>
                  <a:pt x="146" y="18"/>
                </a:lnTo>
                <a:lnTo>
                  <a:pt x="145" y="18"/>
                </a:lnTo>
                <a:lnTo>
                  <a:pt x="145" y="17"/>
                </a:lnTo>
                <a:lnTo>
                  <a:pt x="143" y="17"/>
                </a:lnTo>
                <a:lnTo>
                  <a:pt x="142" y="16"/>
                </a:lnTo>
                <a:lnTo>
                  <a:pt x="143" y="16"/>
                </a:lnTo>
                <a:lnTo>
                  <a:pt x="143" y="14"/>
                </a:lnTo>
                <a:lnTo>
                  <a:pt x="142" y="14"/>
                </a:lnTo>
                <a:lnTo>
                  <a:pt x="141" y="14"/>
                </a:lnTo>
                <a:lnTo>
                  <a:pt x="139" y="14"/>
                </a:lnTo>
                <a:lnTo>
                  <a:pt x="139" y="13"/>
                </a:lnTo>
                <a:lnTo>
                  <a:pt x="139" y="14"/>
                </a:lnTo>
                <a:lnTo>
                  <a:pt x="138" y="14"/>
                </a:lnTo>
                <a:lnTo>
                  <a:pt x="138" y="13"/>
                </a:lnTo>
                <a:lnTo>
                  <a:pt x="136" y="13"/>
                </a:lnTo>
                <a:lnTo>
                  <a:pt x="136" y="11"/>
                </a:lnTo>
                <a:lnTo>
                  <a:pt x="135" y="10"/>
                </a:lnTo>
                <a:lnTo>
                  <a:pt x="135" y="11"/>
                </a:lnTo>
                <a:lnTo>
                  <a:pt x="133" y="11"/>
                </a:lnTo>
                <a:lnTo>
                  <a:pt x="132" y="11"/>
                </a:lnTo>
                <a:lnTo>
                  <a:pt x="130" y="11"/>
                </a:lnTo>
                <a:lnTo>
                  <a:pt x="129" y="10"/>
                </a:lnTo>
                <a:lnTo>
                  <a:pt x="128" y="10"/>
                </a:lnTo>
                <a:lnTo>
                  <a:pt x="128" y="11"/>
                </a:lnTo>
                <a:lnTo>
                  <a:pt x="126" y="11"/>
                </a:lnTo>
                <a:lnTo>
                  <a:pt x="125" y="10"/>
                </a:lnTo>
                <a:lnTo>
                  <a:pt x="123" y="10"/>
                </a:lnTo>
                <a:lnTo>
                  <a:pt x="122" y="10"/>
                </a:lnTo>
                <a:lnTo>
                  <a:pt x="120" y="11"/>
                </a:lnTo>
                <a:lnTo>
                  <a:pt x="120" y="13"/>
                </a:lnTo>
                <a:lnTo>
                  <a:pt x="122" y="14"/>
                </a:lnTo>
                <a:lnTo>
                  <a:pt x="122" y="16"/>
                </a:lnTo>
                <a:lnTo>
                  <a:pt x="120" y="16"/>
                </a:lnTo>
                <a:lnTo>
                  <a:pt x="120" y="17"/>
                </a:lnTo>
                <a:lnTo>
                  <a:pt x="119" y="17"/>
                </a:lnTo>
                <a:lnTo>
                  <a:pt x="118" y="17"/>
                </a:lnTo>
                <a:lnTo>
                  <a:pt x="116" y="17"/>
                </a:lnTo>
                <a:lnTo>
                  <a:pt x="115" y="17"/>
                </a:lnTo>
                <a:lnTo>
                  <a:pt x="113" y="17"/>
                </a:lnTo>
                <a:lnTo>
                  <a:pt x="112" y="17"/>
                </a:lnTo>
                <a:lnTo>
                  <a:pt x="112" y="18"/>
                </a:lnTo>
                <a:lnTo>
                  <a:pt x="110" y="18"/>
                </a:lnTo>
                <a:lnTo>
                  <a:pt x="109" y="18"/>
                </a:lnTo>
                <a:lnTo>
                  <a:pt x="108" y="18"/>
                </a:lnTo>
                <a:lnTo>
                  <a:pt x="108" y="17"/>
                </a:lnTo>
                <a:lnTo>
                  <a:pt x="106" y="17"/>
                </a:lnTo>
                <a:lnTo>
                  <a:pt x="105" y="16"/>
                </a:lnTo>
                <a:lnTo>
                  <a:pt x="105" y="14"/>
                </a:lnTo>
                <a:lnTo>
                  <a:pt x="105" y="11"/>
                </a:lnTo>
                <a:lnTo>
                  <a:pt x="105" y="10"/>
                </a:lnTo>
                <a:lnTo>
                  <a:pt x="103" y="10"/>
                </a:lnTo>
                <a:lnTo>
                  <a:pt x="103" y="8"/>
                </a:lnTo>
                <a:lnTo>
                  <a:pt x="102" y="8"/>
                </a:lnTo>
                <a:lnTo>
                  <a:pt x="102" y="7"/>
                </a:lnTo>
                <a:lnTo>
                  <a:pt x="102" y="6"/>
                </a:lnTo>
                <a:lnTo>
                  <a:pt x="100" y="6"/>
                </a:lnTo>
                <a:lnTo>
                  <a:pt x="99" y="6"/>
                </a:lnTo>
                <a:lnTo>
                  <a:pt x="98" y="6"/>
                </a:lnTo>
                <a:lnTo>
                  <a:pt x="98" y="4"/>
                </a:lnTo>
                <a:lnTo>
                  <a:pt x="96" y="4"/>
                </a:lnTo>
                <a:lnTo>
                  <a:pt x="96" y="6"/>
                </a:lnTo>
                <a:lnTo>
                  <a:pt x="98" y="7"/>
                </a:lnTo>
                <a:lnTo>
                  <a:pt x="98" y="8"/>
                </a:lnTo>
                <a:lnTo>
                  <a:pt x="96" y="8"/>
                </a:lnTo>
                <a:lnTo>
                  <a:pt x="95" y="8"/>
                </a:lnTo>
                <a:lnTo>
                  <a:pt x="93" y="8"/>
                </a:lnTo>
                <a:lnTo>
                  <a:pt x="95" y="10"/>
                </a:lnTo>
                <a:lnTo>
                  <a:pt x="93" y="11"/>
                </a:lnTo>
                <a:lnTo>
                  <a:pt x="93" y="13"/>
                </a:lnTo>
                <a:lnTo>
                  <a:pt x="92" y="14"/>
                </a:lnTo>
                <a:lnTo>
                  <a:pt x="92" y="13"/>
                </a:lnTo>
                <a:lnTo>
                  <a:pt x="92" y="11"/>
                </a:lnTo>
                <a:lnTo>
                  <a:pt x="92" y="10"/>
                </a:lnTo>
                <a:lnTo>
                  <a:pt x="90" y="10"/>
                </a:lnTo>
                <a:lnTo>
                  <a:pt x="90" y="11"/>
                </a:lnTo>
                <a:lnTo>
                  <a:pt x="90" y="13"/>
                </a:lnTo>
                <a:lnTo>
                  <a:pt x="89" y="14"/>
                </a:lnTo>
                <a:lnTo>
                  <a:pt x="90" y="14"/>
                </a:lnTo>
                <a:lnTo>
                  <a:pt x="90" y="16"/>
                </a:lnTo>
                <a:lnTo>
                  <a:pt x="90" y="17"/>
                </a:lnTo>
                <a:lnTo>
                  <a:pt x="89" y="17"/>
                </a:lnTo>
                <a:lnTo>
                  <a:pt x="88" y="18"/>
                </a:lnTo>
                <a:lnTo>
                  <a:pt x="86" y="20"/>
                </a:lnTo>
                <a:lnTo>
                  <a:pt x="86" y="18"/>
                </a:lnTo>
                <a:lnTo>
                  <a:pt x="86" y="17"/>
                </a:lnTo>
                <a:lnTo>
                  <a:pt x="86" y="16"/>
                </a:lnTo>
                <a:lnTo>
                  <a:pt x="86" y="17"/>
                </a:lnTo>
                <a:lnTo>
                  <a:pt x="85" y="17"/>
                </a:lnTo>
                <a:lnTo>
                  <a:pt x="85" y="18"/>
                </a:lnTo>
                <a:lnTo>
                  <a:pt x="83" y="18"/>
                </a:lnTo>
                <a:lnTo>
                  <a:pt x="83" y="20"/>
                </a:lnTo>
                <a:lnTo>
                  <a:pt x="82" y="20"/>
                </a:lnTo>
                <a:lnTo>
                  <a:pt x="80" y="20"/>
                </a:lnTo>
                <a:lnTo>
                  <a:pt x="80" y="18"/>
                </a:lnTo>
                <a:lnTo>
                  <a:pt x="79" y="20"/>
                </a:lnTo>
                <a:lnTo>
                  <a:pt x="79" y="21"/>
                </a:lnTo>
                <a:lnTo>
                  <a:pt x="79" y="23"/>
                </a:lnTo>
                <a:lnTo>
                  <a:pt x="80" y="24"/>
                </a:lnTo>
                <a:lnTo>
                  <a:pt x="79" y="26"/>
                </a:lnTo>
                <a:lnTo>
                  <a:pt x="79" y="27"/>
                </a:lnTo>
                <a:lnTo>
                  <a:pt x="78" y="27"/>
                </a:lnTo>
                <a:lnTo>
                  <a:pt x="78" y="28"/>
                </a:lnTo>
                <a:lnTo>
                  <a:pt x="79" y="30"/>
                </a:lnTo>
                <a:lnTo>
                  <a:pt x="78" y="31"/>
                </a:lnTo>
                <a:lnTo>
                  <a:pt x="78" y="30"/>
                </a:lnTo>
                <a:lnTo>
                  <a:pt x="76" y="28"/>
                </a:lnTo>
                <a:lnTo>
                  <a:pt x="75" y="27"/>
                </a:lnTo>
                <a:lnTo>
                  <a:pt x="73" y="27"/>
                </a:lnTo>
                <a:lnTo>
                  <a:pt x="73" y="28"/>
                </a:lnTo>
                <a:lnTo>
                  <a:pt x="73" y="30"/>
                </a:lnTo>
                <a:lnTo>
                  <a:pt x="72" y="30"/>
                </a:lnTo>
                <a:lnTo>
                  <a:pt x="70" y="31"/>
                </a:lnTo>
                <a:lnTo>
                  <a:pt x="69" y="31"/>
                </a:lnTo>
                <a:lnTo>
                  <a:pt x="68" y="33"/>
                </a:lnTo>
                <a:lnTo>
                  <a:pt x="66" y="34"/>
                </a:lnTo>
                <a:lnTo>
                  <a:pt x="65" y="33"/>
                </a:lnTo>
                <a:lnTo>
                  <a:pt x="63" y="34"/>
                </a:lnTo>
                <a:lnTo>
                  <a:pt x="62" y="34"/>
                </a:lnTo>
                <a:lnTo>
                  <a:pt x="60" y="34"/>
                </a:lnTo>
                <a:lnTo>
                  <a:pt x="59" y="34"/>
                </a:lnTo>
                <a:lnTo>
                  <a:pt x="58" y="34"/>
                </a:lnTo>
                <a:lnTo>
                  <a:pt x="56" y="36"/>
                </a:lnTo>
                <a:lnTo>
                  <a:pt x="56" y="34"/>
                </a:lnTo>
                <a:lnTo>
                  <a:pt x="55" y="34"/>
                </a:lnTo>
                <a:lnTo>
                  <a:pt x="53" y="33"/>
                </a:lnTo>
                <a:lnTo>
                  <a:pt x="52" y="31"/>
                </a:lnTo>
                <a:lnTo>
                  <a:pt x="50" y="31"/>
                </a:lnTo>
                <a:lnTo>
                  <a:pt x="49" y="31"/>
                </a:lnTo>
                <a:lnTo>
                  <a:pt x="49" y="30"/>
                </a:lnTo>
                <a:lnTo>
                  <a:pt x="48" y="28"/>
                </a:lnTo>
                <a:lnTo>
                  <a:pt x="46" y="30"/>
                </a:lnTo>
                <a:lnTo>
                  <a:pt x="45" y="30"/>
                </a:lnTo>
                <a:lnTo>
                  <a:pt x="43" y="30"/>
                </a:lnTo>
                <a:lnTo>
                  <a:pt x="43" y="28"/>
                </a:lnTo>
                <a:lnTo>
                  <a:pt x="42" y="28"/>
                </a:lnTo>
                <a:lnTo>
                  <a:pt x="40" y="28"/>
                </a:lnTo>
                <a:lnTo>
                  <a:pt x="40" y="30"/>
                </a:lnTo>
                <a:lnTo>
                  <a:pt x="39" y="30"/>
                </a:lnTo>
                <a:lnTo>
                  <a:pt x="39" y="31"/>
                </a:lnTo>
                <a:lnTo>
                  <a:pt x="38" y="31"/>
                </a:lnTo>
                <a:lnTo>
                  <a:pt x="38" y="33"/>
                </a:lnTo>
                <a:lnTo>
                  <a:pt x="38" y="31"/>
                </a:lnTo>
                <a:lnTo>
                  <a:pt x="36" y="31"/>
                </a:lnTo>
                <a:lnTo>
                  <a:pt x="36" y="33"/>
                </a:lnTo>
                <a:lnTo>
                  <a:pt x="35" y="33"/>
                </a:lnTo>
                <a:lnTo>
                  <a:pt x="35" y="31"/>
                </a:lnTo>
                <a:lnTo>
                  <a:pt x="33" y="31"/>
                </a:lnTo>
                <a:lnTo>
                  <a:pt x="32" y="33"/>
                </a:lnTo>
                <a:lnTo>
                  <a:pt x="32" y="34"/>
                </a:lnTo>
                <a:lnTo>
                  <a:pt x="33" y="36"/>
                </a:lnTo>
                <a:lnTo>
                  <a:pt x="32" y="36"/>
                </a:lnTo>
                <a:lnTo>
                  <a:pt x="32" y="37"/>
                </a:lnTo>
                <a:lnTo>
                  <a:pt x="33" y="38"/>
                </a:lnTo>
                <a:lnTo>
                  <a:pt x="35" y="38"/>
                </a:lnTo>
                <a:lnTo>
                  <a:pt x="35" y="40"/>
                </a:lnTo>
                <a:lnTo>
                  <a:pt x="35" y="41"/>
                </a:lnTo>
                <a:lnTo>
                  <a:pt x="33" y="40"/>
                </a:lnTo>
                <a:lnTo>
                  <a:pt x="32" y="40"/>
                </a:lnTo>
                <a:lnTo>
                  <a:pt x="30" y="40"/>
                </a:lnTo>
                <a:lnTo>
                  <a:pt x="29" y="41"/>
                </a:lnTo>
                <a:lnTo>
                  <a:pt x="28" y="41"/>
                </a:lnTo>
                <a:lnTo>
                  <a:pt x="28" y="43"/>
                </a:lnTo>
                <a:lnTo>
                  <a:pt x="26" y="43"/>
                </a:lnTo>
                <a:lnTo>
                  <a:pt x="26" y="44"/>
                </a:lnTo>
                <a:lnTo>
                  <a:pt x="28" y="44"/>
                </a:lnTo>
                <a:lnTo>
                  <a:pt x="26" y="44"/>
                </a:lnTo>
                <a:lnTo>
                  <a:pt x="25" y="46"/>
                </a:lnTo>
                <a:lnTo>
                  <a:pt x="23" y="46"/>
                </a:lnTo>
                <a:lnTo>
                  <a:pt x="22" y="46"/>
                </a:lnTo>
                <a:lnTo>
                  <a:pt x="22" y="47"/>
                </a:lnTo>
                <a:lnTo>
                  <a:pt x="20" y="47"/>
                </a:lnTo>
                <a:lnTo>
                  <a:pt x="20" y="48"/>
                </a:lnTo>
                <a:lnTo>
                  <a:pt x="19" y="48"/>
                </a:lnTo>
                <a:lnTo>
                  <a:pt x="18" y="50"/>
                </a:lnTo>
                <a:lnTo>
                  <a:pt x="16" y="51"/>
                </a:lnTo>
                <a:lnTo>
                  <a:pt x="16" y="53"/>
                </a:lnTo>
                <a:lnTo>
                  <a:pt x="15" y="51"/>
                </a:lnTo>
                <a:lnTo>
                  <a:pt x="16" y="51"/>
                </a:lnTo>
                <a:lnTo>
                  <a:pt x="16" y="50"/>
                </a:lnTo>
                <a:lnTo>
                  <a:pt x="15" y="50"/>
                </a:lnTo>
                <a:lnTo>
                  <a:pt x="13" y="50"/>
                </a:lnTo>
                <a:lnTo>
                  <a:pt x="13" y="48"/>
                </a:lnTo>
                <a:lnTo>
                  <a:pt x="12" y="48"/>
                </a:lnTo>
                <a:lnTo>
                  <a:pt x="10" y="48"/>
                </a:lnTo>
                <a:lnTo>
                  <a:pt x="9" y="48"/>
                </a:lnTo>
                <a:lnTo>
                  <a:pt x="9" y="47"/>
                </a:lnTo>
                <a:lnTo>
                  <a:pt x="8" y="47"/>
                </a:lnTo>
                <a:lnTo>
                  <a:pt x="6" y="48"/>
                </a:lnTo>
                <a:lnTo>
                  <a:pt x="6" y="50"/>
                </a:lnTo>
                <a:lnTo>
                  <a:pt x="5" y="51"/>
                </a:lnTo>
                <a:lnTo>
                  <a:pt x="3" y="53"/>
                </a:lnTo>
                <a:lnTo>
                  <a:pt x="3" y="51"/>
                </a:lnTo>
                <a:lnTo>
                  <a:pt x="2" y="51"/>
                </a:lnTo>
                <a:lnTo>
                  <a:pt x="2" y="53"/>
                </a:lnTo>
                <a:lnTo>
                  <a:pt x="0" y="53"/>
                </a:lnTo>
                <a:lnTo>
                  <a:pt x="0" y="54"/>
                </a:lnTo>
              </a:path>
            </a:pathLst>
          </a:custGeom>
          <a:solidFill>
            <a:schemeClr val="bg1"/>
          </a:solidFill>
          <a:ln w="3175" cmpd="sng">
            <a:solidFill>
              <a:srgbClr val="808080"/>
            </a:solidFill>
            <a:prstDash val="solid"/>
            <a:round/>
            <a:headEnd/>
            <a:tailEnd/>
          </a:ln>
        </p:spPr>
        <p:txBody>
          <a:bodyPr/>
          <a:lstStyle/>
          <a:p>
            <a:endParaRPr lang="en-US"/>
          </a:p>
        </p:txBody>
      </p:sp>
      <p:sp>
        <p:nvSpPr>
          <p:cNvPr id="14772" name="Freeform 1036"/>
          <p:cNvSpPr>
            <a:spLocks/>
          </p:cNvSpPr>
          <p:nvPr/>
        </p:nvSpPr>
        <p:spPr bwMode="auto">
          <a:xfrm>
            <a:off x="3613150" y="4935538"/>
            <a:ext cx="401638" cy="138112"/>
          </a:xfrm>
          <a:custGeom>
            <a:avLst/>
            <a:gdLst>
              <a:gd name="T0" fmla="*/ 13 w 341"/>
              <a:gd name="T1" fmla="*/ 90 h 161"/>
              <a:gd name="T2" fmla="*/ 29 w 341"/>
              <a:gd name="T3" fmla="*/ 91 h 161"/>
              <a:gd name="T4" fmla="*/ 39 w 341"/>
              <a:gd name="T5" fmla="*/ 93 h 161"/>
              <a:gd name="T6" fmla="*/ 49 w 341"/>
              <a:gd name="T7" fmla="*/ 94 h 161"/>
              <a:gd name="T8" fmla="*/ 60 w 341"/>
              <a:gd name="T9" fmla="*/ 95 h 161"/>
              <a:gd name="T10" fmla="*/ 69 w 341"/>
              <a:gd name="T11" fmla="*/ 94 h 161"/>
              <a:gd name="T12" fmla="*/ 77 w 341"/>
              <a:gd name="T13" fmla="*/ 95 h 161"/>
              <a:gd name="T14" fmla="*/ 85 w 341"/>
              <a:gd name="T15" fmla="*/ 98 h 161"/>
              <a:gd name="T16" fmla="*/ 93 w 341"/>
              <a:gd name="T17" fmla="*/ 98 h 161"/>
              <a:gd name="T18" fmla="*/ 102 w 341"/>
              <a:gd name="T19" fmla="*/ 101 h 161"/>
              <a:gd name="T20" fmla="*/ 99 w 341"/>
              <a:gd name="T21" fmla="*/ 111 h 161"/>
              <a:gd name="T22" fmla="*/ 99 w 341"/>
              <a:gd name="T23" fmla="*/ 121 h 161"/>
              <a:gd name="T24" fmla="*/ 103 w 341"/>
              <a:gd name="T25" fmla="*/ 130 h 161"/>
              <a:gd name="T26" fmla="*/ 105 w 341"/>
              <a:gd name="T27" fmla="*/ 135 h 161"/>
              <a:gd name="T28" fmla="*/ 107 w 341"/>
              <a:gd name="T29" fmla="*/ 144 h 161"/>
              <a:gd name="T30" fmla="*/ 107 w 341"/>
              <a:gd name="T31" fmla="*/ 151 h 161"/>
              <a:gd name="T32" fmla="*/ 107 w 341"/>
              <a:gd name="T33" fmla="*/ 158 h 161"/>
              <a:gd name="T34" fmla="*/ 112 w 341"/>
              <a:gd name="T35" fmla="*/ 158 h 161"/>
              <a:gd name="T36" fmla="*/ 112 w 341"/>
              <a:gd name="T37" fmla="*/ 148 h 161"/>
              <a:gd name="T38" fmla="*/ 120 w 341"/>
              <a:gd name="T39" fmla="*/ 141 h 161"/>
              <a:gd name="T40" fmla="*/ 130 w 341"/>
              <a:gd name="T41" fmla="*/ 137 h 161"/>
              <a:gd name="T42" fmla="*/ 135 w 341"/>
              <a:gd name="T43" fmla="*/ 130 h 161"/>
              <a:gd name="T44" fmla="*/ 142 w 341"/>
              <a:gd name="T45" fmla="*/ 128 h 161"/>
              <a:gd name="T46" fmla="*/ 149 w 341"/>
              <a:gd name="T47" fmla="*/ 124 h 161"/>
              <a:gd name="T48" fmla="*/ 159 w 341"/>
              <a:gd name="T49" fmla="*/ 121 h 161"/>
              <a:gd name="T50" fmla="*/ 169 w 341"/>
              <a:gd name="T51" fmla="*/ 117 h 161"/>
              <a:gd name="T52" fmla="*/ 179 w 341"/>
              <a:gd name="T53" fmla="*/ 110 h 161"/>
              <a:gd name="T54" fmla="*/ 187 w 341"/>
              <a:gd name="T55" fmla="*/ 100 h 161"/>
              <a:gd name="T56" fmla="*/ 198 w 341"/>
              <a:gd name="T57" fmla="*/ 94 h 161"/>
              <a:gd name="T58" fmla="*/ 205 w 341"/>
              <a:gd name="T59" fmla="*/ 85 h 161"/>
              <a:gd name="T60" fmla="*/ 208 w 341"/>
              <a:gd name="T61" fmla="*/ 78 h 161"/>
              <a:gd name="T62" fmla="*/ 216 w 341"/>
              <a:gd name="T63" fmla="*/ 74 h 161"/>
              <a:gd name="T64" fmla="*/ 220 w 341"/>
              <a:gd name="T65" fmla="*/ 67 h 161"/>
              <a:gd name="T66" fmla="*/ 216 w 341"/>
              <a:gd name="T67" fmla="*/ 61 h 161"/>
              <a:gd name="T68" fmla="*/ 210 w 341"/>
              <a:gd name="T69" fmla="*/ 54 h 161"/>
              <a:gd name="T70" fmla="*/ 205 w 341"/>
              <a:gd name="T71" fmla="*/ 58 h 161"/>
              <a:gd name="T72" fmla="*/ 202 w 341"/>
              <a:gd name="T73" fmla="*/ 48 h 161"/>
              <a:gd name="T74" fmla="*/ 200 w 341"/>
              <a:gd name="T75" fmla="*/ 40 h 161"/>
              <a:gd name="T76" fmla="*/ 203 w 341"/>
              <a:gd name="T77" fmla="*/ 33 h 161"/>
              <a:gd name="T78" fmla="*/ 206 w 341"/>
              <a:gd name="T79" fmla="*/ 27 h 161"/>
              <a:gd name="T80" fmla="*/ 215 w 341"/>
              <a:gd name="T81" fmla="*/ 24 h 161"/>
              <a:gd name="T82" fmla="*/ 222 w 341"/>
              <a:gd name="T83" fmla="*/ 20 h 161"/>
              <a:gd name="T84" fmla="*/ 229 w 341"/>
              <a:gd name="T85" fmla="*/ 20 h 161"/>
              <a:gd name="T86" fmla="*/ 239 w 341"/>
              <a:gd name="T87" fmla="*/ 21 h 161"/>
              <a:gd name="T88" fmla="*/ 243 w 341"/>
              <a:gd name="T89" fmla="*/ 27 h 161"/>
              <a:gd name="T90" fmla="*/ 250 w 341"/>
              <a:gd name="T91" fmla="*/ 24 h 161"/>
              <a:gd name="T92" fmla="*/ 258 w 341"/>
              <a:gd name="T93" fmla="*/ 21 h 161"/>
              <a:gd name="T94" fmla="*/ 265 w 341"/>
              <a:gd name="T95" fmla="*/ 20 h 161"/>
              <a:gd name="T96" fmla="*/ 272 w 341"/>
              <a:gd name="T97" fmla="*/ 22 h 161"/>
              <a:gd name="T98" fmla="*/ 286 w 341"/>
              <a:gd name="T99" fmla="*/ 22 h 161"/>
              <a:gd name="T100" fmla="*/ 293 w 341"/>
              <a:gd name="T101" fmla="*/ 20 h 161"/>
              <a:gd name="T102" fmla="*/ 299 w 341"/>
              <a:gd name="T103" fmla="*/ 18 h 161"/>
              <a:gd name="T104" fmla="*/ 305 w 341"/>
              <a:gd name="T105" fmla="*/ 20 h 161"/>
              <a:gd name="T106" fmla="*/ 312 w 341"/>
              <a:gd name="T107" fmla="*/ 22 h 161"/>
              <a:gd name="T108" fmla="*/ 316 w 341"/>
              <a:gd name="T109" fmla="*/ 25 h 161"/>
              <a:gd name="T110" fmla="*/ 323 w 341"/>
              <a:gd name="T111" fmla="*/ 28 h 161"/>
              <a:gd name="T112" fmla="*/ 330 w 341"/>
              <a:gd name="T113" fmla="*/ 24 h 161"/>
              <a:gd name="T114" fmla="*/ 333 w 341"/>
              <a:gd name="T115" fmla="*/ 14 h 161"/>
              <a:gd name="T116" fmla="*/ 336 w 341"/>
              <a:gd name="T117" fmla="*/ 8 h 161"/>
              <a:gd name="T118" fmla="*/ 339 w 341"/>
              <a:gd name="T119" fmla="*/ 1 h 16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1"/>
              <a:gd name="T181" fmla="*/ 0 h 161"/>
              <a:gd name="T182" fmla="*/ 341 w 341"/>
              <a:gd name="T183" fmla="*/ 161 h 16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1" h="161">
                <a:moveTo>
                  <a:pt x="0" y="90"/>
                </a:moveTo>
                <a:lnTo>
                  <a:pt x="3" y="90"/>
                </a:lnTo>
                <a:lnTo>
                  <a:pt x="4" y="90"/>
                </a:lnTo>
                <a:lnTo>
                  <a:pt x="6" y="90"/>
                </a:lnTo>
                <a:lnTo>
                  <a:pt x="9" y="90"/>
                </a:lnTo>
                <a:lnTo>
                  <a:pt x="12" y="90"/>
                </a:lnTo>
                <a:lnTo>
                  <a:pt x="13" y="90"/>
                </a:lnTo>
                <a:lnTo>
                  <a:pt x="16" y="90"/>
                </a:lnTo>
                <a:lnTo>
                  <a:pt x="17" y="90"/>
                </a:lnTo>
                <a:lnTo>
                  <a:pt x="20" y="91"/>
                </a:lnTo>
                <a:lnTo>
                  <a:pt x="23" y="91"/>
                </a:lnTo>
                <a:lnTo>
                  <a:pt x="24" y="91"/>
                </a:lnTo>
                <a:lnTo>
                  <a:pt x="27" y="91"/>
                </a:lnTo>
                <a:lnTo>
                  <a:pt x="29" y="91"/>
                </a:lnTo>
                <a:lnTo>
                  <a:pt x="30" y="91"/>
                </a:lnTo>
                <a:lnTo>
                  <a:pt x="32" y="91"/>
                </a:lnTo>
                <a:lnTo>
                  <a:pt x="33" y="91"/>
                </a:lnTo>
                <a:lnTo>
                  <a:pt x="34" y="93"/>
                </a:lnTo>
                <a:lnTo>
                  <a:pt x="36" y="93"/>
                </a:lnTo>
                <a:lnTo>
                  <a:pt x="37" y="93"/>
                </a:lnTo>
                <a:lnTo>
                  <a:pt x="39" y="93"/>
                </a:lnTo>
                <a:lnTo>
                  <a:pt x="40" y="93"/>
                </a:lnTo>
                <a:lnTo>
                  <a:pt x="42" y="93"/>
                </a:lnTo>
                <a:lnTo>
                  <a:pt x="43" y="93"/>
                </a:lnTo>
                <a:lnTo>
                  <a:pt x="44" y="93"/>
                </a:lnTo>
                <a:lnTo>
                  <a:pt x="46" y="93"/>
                </a:lnTo>
                <a:lnTo>
                  <a:pt x="47" y="94"/>
                </a:lnTo>
                <a:lnTo>
                  <a:pt x="49" y="94"/>
                </a:lnTo>
                <a:lnTo>
                  <a:pt x="52" y="94"/>
                </a:lnTo>
                <a:lnTo>
                  <a:pt x="53" y="94"/>
                </a:lnTo>
                <a:lnTo>
                  <a:pt x="55" y="95"/>
                </a:lnTo>
                <a:lnTo>
                  <a:pt x="56" y="95"/>
                </a:lnTo>
                <a:lnTo>
                  <a:pt x="57" y="95"/>
                </a:lnTo>
                <a:lnTo>
                  <a:pt x="59" y="95"/>
                </a:lnTo>
                <a:lnTo>
                  <a:pt x="60" y="95"/>
                </a:lnTo>
                <a:lnTo>
                  <a:pt x="62" y="95"/>
                </a:lnTo>
                <a:lnTo>
                  <a:pt x="63" y="95"/>
                </a:lnTo>
                <a:lnTo>
                  <a:pt x="65" y="95"/>
                </a:lnTo>
                <a:lnTo>
                  <a:pt x="66" y="95"/>
                </a:lnTo>
                <a:lnTo>
                  <a:pt x="67" y="95"/>
                </a:lnTo>
                <a:lnTo>
                  <a:pt x="69" y="95"/>
                </a:lnTo>
                <a:lnTo>
                  <a:pt x="69" y="94"/>
                </a:lnTo>
                <a:lnTo>
                  <a:pt x="70" y="94"/>
                </a:lnTo>
                <a:lnTo>
                  <a:pt x="72" y="94"/>
                </a:lnTo>
                <a:lnTo>
                  <a:pt x="73" y="94"/>
                </a:lnTo>
                <a:lnTo>
                  <a:pt x="75" y="94"/>
                </a:lnTo>
                <a:lnTo>
                  <a:pt x="75" y="95"/>
                </a:lnTo>
                <a:lnTo>
                  <a:pt x="76" y="95"/>
                </a:lnTo>
                <a:lnTo>
                  <a:pt x="77" y="95"/>
                </a:lnTo>
                <a:lnTo>
                  <a:pt x="77" y="97"/>
                </a:lnTo>
                <a:lnTo>
                  <a:pt x="79" y="97"/>
                </a:lnTo>
                <a:lnTo>
                  <a:pt x="80" y="97"/>
                </a:lnTo>
                <a:lnTo>
                  <a:pt x="82" y="97"/>
                </a:lnTo>
                <a:lnTo>
                  <a:pt x="82" y="98"/>
                </a:lnTo>
                <a:lnTo>
                  <a:pt x="83" y="98"/>
                </a:lnTo>
                <a:lnTo>
                  <a:pt x="85" y="98"/>
                </a:lnTo>
                <a:lnTo>
                  <a:pt x="85" y="97"/>
                </a:lnTo>
                <a:lnTo>
                  <a:pt x="86" y="97"/>
                </a:lnTo>
                <a:lnTo>
                  <a:pt x="86" y="98"/>
                </a:lnTo>
                <a:lnTo>
                  <a:pt x="87" y="98"/>
                </a:lnTo>
                <a:lnTo>
                  <a:pt x="89" y="98"/>
                </a:lnTo>
                <a:lnTo>
                  <a:pt x="90" y="98"/>
                </a:lnTo>
                <a:lnTo>
                  <a:pt x="93" y="98"/>
                </a:lnTo>
                <a:lnTo>
                  <a:pt x="95" y="98"/>
                </a:lnTo>
                <a:lnTo>
                  <a:pt x="96" y="98"/>
                </a:lnTo>
                <a:lnTo>
                  <a:pt x="97" y="98"/>
                </a:lnTo>
                <a:lnTo>
                  <a:pt x="99" y="98"/>
                </a:lnTo>
                <a:lnTo>
                  <a:pt x="100" y="100"/>
                </a:lnTo>
                <a:lnTo>
                  <a:pt x="102" y="100"/>
                </a:lnTo>
                <a:lnTo>
                  <a:pt x="102" y="101"/>
                </a:lnTo>
                <a:lnTo>
                  <a:pt x="102" y="103"/>
                </a:lnTo>
                <a:lnTo>
                  <a:pt x="100" y="104"/>
                </a:lnTo>
                <a:lnTo>
                  <a:pt x="100" y="105"/>
                </a:lnTo>
                <a:lnTo>
                  <a:pt x="99" y="107"/>
                </a:lnTo>
                <a:lnTo>
                  <a:pt x="99" y="108"/>
                </a:lnTo>
                <a:lnTo>
                  <a:pt x="99" y="110"/>
                </a:lnTo>
                <a:lnTo>
                  <a:pt x="99" y="111"/>
                </a:lnTo>
                <a:lnTo>
                  <a:pt x="99" y="113"/>
                </a:lnTo>
                <a:lnTo>
                  <a:pt x="97" y="114"/>
                </a:lnTo>
                <a:lnTo>
                  <a:pt x="99" y="117"/>
                </a:lnTo>
                <a:lnTo>
                  <a:pt x="99" y="118"/>
                </a:lnTo>
                <a:lnTo>
                  <a:pt x="100" y="120"/>
                </a:lnTo>
                <a:lnTo>
                  <a:pt x="100" y="121"/>
                </a:lnTo>
                <a:lnTo>
                  <a:pt x="99" y="121"/>
                </a:lnTo>
                <a:lnTo>
                  <a:pt x="99" y="123"/>
                </a:lnTo>
                <a:lnTo>
                  <a:pt x="100" y="123"/>
                </a:lnTo>
                <a:lnTo>
                  <a:pt x="100" y="124"/>
                </a:lnTo>
                <a:lnTo>
                  <a:pt x="100" y="125"/>
                </a:lnTo>
                <a:lnTo>
                  <a:pt x="102" y="128"/>
                </a:lnTo>
                <a:lnTo>
                  <a:pt x="102" y="130"/>
                </a:lnTo>
                <a:lnTo>
                  <a:pt x="103" y="130"/>
                </a:lnTo>
                <a:lnTo>
                  <a:pt x="103" y="131"/>
                </a:lnTo>
                <a:lnTo>
                  <a:pt x="105" y="131"/>
                </a:lnTo>
                <a:lnTo>
                  <a:pt x="105" y="133"/>
                </a:lnTo>
                <a:lnTo>
                  <a:pt x="106" y="133"/>
                </a:lnTo>
                <a:lnTo>
                  <a:pt x="106" y="134"/>
                </a:lnTo>
                <a:lnTo>
                  <a:pt x="105" y="134"/>
                </a:lnTo>
                <a:lnTo>
                  <a:pt x="105" y="135"/>
                </a:lnTo>
                <a:lnTo>
                  <a:pt x="105" y="137"/>
                </a:lnTo>
                <a:lnTo>
                  <a:pt x="105" y="140"/>
                </a:lnTo>
                <a:lnTo>
                  <a:pt x="105" y="141"/>
                </a:lnTo>
                <a:lnTo>
                  <a:pt x="106" y="141"/>
                </a:lnTo>
                <a:lnTo>
                  <a:pt x="106" y="143"/>
                </a:lnTo>
                <a:lnTo>
                  <a:pt x="107" y="143"/>
                </a:lnTo>
                <a:lnTo>
                  <a:pt x="107" y="144"/>
                </a:lnTo>
                <a:lnTo>
                  <a:pt x="107" y="145"/>
                </a:lnTo>
                <a:lnTo>
                  <a:pt x="109" y="145"/>
                </a:lnTo>
                <a:lnTo>
                  <a:pt x="109" y="147"/>
                </a:lnTo>
                <a:lnTo>
                  <a:pt x="109" y="148"/>
                </a:lnTo>
                <a:lnTo>
                  <a:pt x="109" y="150"/>
                </a:lnTo>
                <a:lnTo>
                  <a:pt x="107" y="150"/>
                </a:lnTo>
                <a:lnTo>
                  <a:pt x="107" y="151"/>
                </a:lnTo>
                <a:lnTo>
                  <a:pt x="106" y="151"/>
                </a:lnTo>
                <a:lnTo>
                  <a:pt x="107" y="153"/>
                </a:lnTo>
                <a:lnTo>
                  <a:pt x="106" y="154"/>
                </a:lnTo>
                <a:lnTo>
                  <a:pt x="106" y="155"/>
                </a:lnTo>
                <a:lnTo>
                  <a:pt x="106" y="157"/>
                </a:lnTo>
                <a:lnTo>
                  <a:pt x="107" y="157"/>
                </a:lnTo>
                <a:lnTo>
                  <a:pt x="107" y="158"/>
                </a:lnTo>
                <a:lnTo>
                  <a:pt x="106" y="160"/>
                </a:lnTo>
                <a:lnTo>
                  <a:pt x="106" y="161"/>
                </a:lnTo>
                <a:lnTo>
                  <a:pt x="107" y="161"/>
                </a:lnTo>
                <a:lnTo>
                  <a:pt x="107" y="160"/>
                </a:lnTo>
                <a:lnTo>
                  <a:pt x="109" y="160"/>
                </a:lnTo>
                <a:lnTo>
                  <a:pt x="110" y="160"/>
                </a:lnTo>
                <a:lnTo>
                  <a:pt x="112" y="158"/>
                </a:lnTo>
                <a:lnTo>
                  <a:pt x="112" y="157"/>
                </a:lnTo>
                <a:lnTo>
                  <a:pt x="112" y="155"/>
                </a:lnTo>
                <a:lnTo>
                  <a:pt x="110" y="154"/>
                </a:lnTo>
                <a:lnTo>
                  <a:pt x="110" y="153"/>
                </a:lnTo>
                <a:lnTo>
                  <a:pt x="110" y="151"/>
                </a:lnTo>
                <a:lnTo>
                  <a:pt x="110" y="150"/>
                </a:lnTo>
                <a:lnTo>
                  <a:pt x="112" y="148"/>
                </a:lnTo>
                <a:lnTo>
                  <a:pt x="113" y="147"/>
                </a:lnTo>
                <a:lnTo>
                  <a:pt x="115" y="145"/>
                </a:lnTo>
                <a:lnTo>
                  <a:pt x="116" y="145"/>
                </a:lnTo>
                <a:lnTo>
                  <a:pt x="116" y="144"/>
                </a:lnTo>
                <a:lnTo>
                  <a:pt x="117" y="144"/>
                </a:lnTo>
                <a:lnTo>
                  <a:pt x="119" y="143"/>
                </a:lnTo>
                <a:lnTo>
                  <a:pt x="120" y="141"/>
                </a:lnTo>
                <a:lnTo>
                  <a:pt x="122" y="140"/>
                </a:lnTo>
                <a:lnTo>
                  <a:pt x="123" y="138"/>
                </a:lnTo>
                <a:lnTo>
                  <a:pt x="125" y="137"/>
                </a:lnTo>
                <a:lnTo>
                  <a:pt x="126" y="137"/>
                </a:lnTo>
                <a:lnTo>
                  <a:pt x="126" y="135"/>
                </a:lnTo>
                <a:lnTo>
                  <a:pt x="127" y="137"/>
                </a:lnTo>
                <a:lnTo>
                  <a:pt x="130" y="137"/>
                </a:lnTo>
                <a:lnTo>
                  <a:pt x="132" y="137"/>
                </a:lnTo>
                <a:lnTo>
                  <a:pt x="132" y="135"/>
                </a:lnTo>
                <a:lnTo>
                  <a:pt x="133" y="134"/>
                </a:lnTo>
                <a:lnTo>
                  <a:pt x="133" y="133"/>
                </a:lnTo>
                <a:lnTo>
                  <a:pt x="135" y="133"/>
                </a:lnTo>
                <a:lnTo>
                  <a:pt x="135" y="131"/>
                </a:lnTo>
                <a:lnTo>
                  <a:pt x="135" y="130"/>
                </a:lnTo>
                <a:lnTo>
                  <a:pt x="135" y="128"/>
                </a:lnTo>
                <a:lnTo>
                  <a:pt x="136" y="125"/>
                </a:lnTo>
                <a:lnTo>
                  <a:pt x="137" y="125"/>
                </a:lnTo>
                <a:lnTo>
                  <a:pt x="139" y="128"/>
                </a:lnTo>
                <a:lnTo>
                  <a:pt x="139" y="130"/>
                </a:lnTo>
                <a:lnTo>
                  <a:pt x="140" y="130"/>
                </a:lnTo>
                <a:lnTo>
                  <a:pt x="142" y="128"/>
                </a:lnTo>
                <a:lnTo>
                  <a:pt x="142" y="127"/>
                </a:lnTo>
                <a:lnTo>
                  <a:pt x="143" y="127"/>
                </a:lnTo>
                <a:lnTo>
                  <a:pt x="143" y="125"/>
                </a:lnTo>
                <a:lnTo>
                  <a:pt x="145" y="125"/>
                </a:lnTo>
                <a:lnTo>
                  <a:pt x="146" y="125"/>
                </a:lnTo>
                <a:lnTo>
                  <a:pt x="147" y="124"/>
                </a:lnTo>
                <a:lnTo>
                  <a:pt x="149" y="124"/>
                </a:lnTo>
                <a:lnTo>
                  <a:pt x="150" y="123"/>
                </a:lnTo>
                <a:lnTo>
                  <a:pt x="152" y="123"/>
                </a:lnTo>
                <a:lnTo>
                  <a:pt x="153" y="123"/>
                </a:lnTo>
                <a:lnTo>
                  <a:pt x="153" y="121"/>
                </a:lnTo>
                <a:lnTo>
                  <a:pt x="155" y="121"/>
                </a:lnTo>
                <a:lnTo>
                  <a:pt x="156" y="121"/>
                </a:lnTo>
                <a:lnTo>
                  <a:pt x="159" y="121"/>
                </a:lnTo>
                <a:lnTo>
                  <a:pt x="160" y="121"/>
                </a:lnTo>
                <a:lnTo>
                  <a:pt x="162" y="121"/>
                </a:lnTo>
                <a:lnTo>
                  <a:pt x="163" y="120"/>
                </a:lnTo>
                <a:lnTo>
                  <a:pt x="165" y="120"/>
                </a:lnTo>
                <a:lnTo>
                  <a:pt x="166" y="120"/>
                </a:lnTo>
                <a:lnTo>
                  <a:pt x="167" y="118"/>
                </a:lnTo>
                <a:lnTo>
                  <a:pt x="169" y="117"/>
                </a:lnTo>
                <a:lnTo>
                  <a:pt x="170" y="115"/>
                </a:lnTo>
                <a:lnTo>
                  <a:pt x="170" y="114"/>
                </a:lnTo>
                <a:lnTo>
                  <a:pt x="172" y="114"/>
                </a:lnTo>
                <a:lnTo>
                  <a:pt x="172" y="113"/>
                </a:lnTo>
                <a:lnTo>
                  <a:pt x="173" y="111"/>
                </a:lnTo>
                <a:lnTo>
                  <a:pt x="176" y="110"/>
                </a:lnTo>
                <a:lnTo>
                  <a:pt x="179" y="110"/>
                </a:lnTo>
                <a:lnTo>
                  <a:pt x="183" y="107"/>
                </a:lnTo>
                <a:lnTo>
                  <a:pt x="183" y="105"/>
                </a:lnTo>
                <a:lnTo>
                  <a:pt x="183" y="104"/>
                </a:lnTo>
                <a:lnTo>
                  <a:pt x="183" y="103"/>
                </a:lnTo>
                <a:lnTo>
                  <a:pt x="185" y="103"/>
                </a:lnTo>
                <a:lnTo>
                  <a:pt x="185" y="101"/>
                </a:lnTo>
                <a:lnTo>
                  <a:pt x="187" y="100"/>
                </a:lnTo>
                <a:lnTo>
                  <a:pt x="189" y="98"/>
                </a:lnTo>
                <a:lnTo>
                  <a:pt x="190" y="98"/>
                </a:lnTo>
                <a:lnTo>
                  <a:pt x="190" y="97"/>
                </a:lnTo>
                <a:lnTo>
                  <a:pt x="193" y="95"/>
                </a:lnTo>
                <a:lnTo>
                  <a:pt x="195" y="95"/>
                </a:lnTo>
                <a:lnTo>
                  <a:pt x="196" y="94"/>
                </a:lnTo>
                <a:lnTo>
                  <a:pt x="198" y="94"/>
                </a:lnTo>
                <a:lnTo>
                  <a:pt x="199" y="94"/>
                </a:lnTo>
                <a:lnTo>
                  <a:pt x="200" y="93"/>
                </a:lnTo>
                <a:lnTo>
                  <a:pt x="202" y="91"/>
                </a:lnTo>
                <a:lnTo>
                  <a:pt x="202" y="90"/>
                </a:lnTo>
                <a:lnTo>
                  <a:pt x="203" y="88"/>
                </a:lnTo>
                <a:lnTo>
                  <a:pt x="205" y="87"/>
                </a:lnTo>
                <a:lnTo>
                  <a:pt x="205" y="85"/>
                </a:lnTo>
                <a:lnTo>
                  <a:pt x="206" y="85"/>
                </a:lnTo>
                <a:lnTo>
                  <a:pt x="206" y="84"/>
                </a:lnTo>
                <a:lnTo>
                  <a:pt x="208" y="84"/>
                </a:lnTo>
                <a:lnTo>
                  <a:pt x="208" y="83"/>
                </a:lnTo>
                <a:lnTo>
                  <a:pt x="208" y="81"/>
                </a:lnTo>
                <a:lnTo>
                  <a:pt x="208" y="80"/>
                </a:lnTo>
                <a:lnTo>
                  <a:pt x="208" y="78"/>
                </a:lnTo>
                <a:lnTo>
                  <a:pt x="209" y="78"/>
                </a:lnTo>
                <a:lnTo>
                  <a:pt x="210" y="78"/>
                </a:lnTo>
                <a:lnTo>
                  <a:pt x="212" y="77"/>
                </a:lnTo>
                <a:lnTo>
                  <a:pt x="213" y="77"/>
                </a:lnTo>
                <a:lnTo>
                  <a:pt x="215" y="75"/>
                </a:lnTo>
                <a:lnTo>
                  <a:pt x="216" y="75"/>
                </a:lnTo>
                <a:lnTo>
                  <a:pt x="216" y="74"/>
                </a:lnTo>
                <a:lnTo>
                  <a:pt x="218" y="74"/>
                </a:lnTo>
                <a:lnTo>
                  <a:pt x="218" y="73"/>
                </a:lnTo>
                <a:lnTo>
                  <a:pt x="219" y="71"/>
                </a:lnTo>
                <a:lnTo>
                  <a:pt x="220" y="71"/>
                </a:lnTo>
                <a:lnTo>
                  <a:pt x="220" y="70"/>
                </a:lnTo>
                <a:lnTo>
                  <a:pt x="220" y="68"/>
                </a:lnTo>
                <a:lnTo>
                  <a:pt x="220" y="67"/>
                </a:lnTo>
                <a:lnTo>
                  <a:pt x="220" y="65"/>
                </a:lnTo>
                <a:lnTo>
                  <a:pt x="219" y="65"/>
                </a:lnTo>
                <a:lnTo>
                  <a:pt x="219" y="64"/>
                </a:lnTo>
                <a:lnTo>
                  <a:pt x="218" y="63"/>
                </a:lnTo>
                <a:lnTo>
                  <a:pt x="218" y="64"/>
                </a:lnTo>
                <a:lnTo>
                  <a:pt x="216" y="63"/>
                </a:lnTo>
                <a:lnTo>
                  <a:pt x="216" y="61"/>
                </a:lnTo>
                <a:lnTo>
                  <a:pt x="216" y="60"/>
                </a:lnTo>
                <a:lnTo>
                  <a:pt x="215" y="60"/>
                </a:lnTo>
                <a:lnTo>
                  <a:pt x="215" y="58"/>
                </a:lnTo>
                <a:lnTo>
                  <a:pt x="215" y="57"/>
                </a:lnTo>
                <a:lnTo>
                  <a:pt x="213" y="57"/>
                </a:lnTo>
                <a:lnTo>
                  <a:pt x="212" y="55"/>
                </a:lnTo>
                <a:lnTo>
                  <a:pt x="210" y="54"/>
                </a:lnTo>
                <a:lnTo>
                  <a:pt x="209" y="54"/>
                </a:lnTo>
                <a:lnTo>
                  <a:pt x="209" y="55"/>
                </a:lnTo>
                <a:lnTo>
                  <a:pt x="209" y="57"/>
                </a:lnTo>
                <a:lnTo>
                  <a:pt x="208" y="57"/>
                </a:lnTo>
                <a:lnTo>
                  <a:pt x="208" y="58"/>
                </a:lnTo>
                <a:lnTo>
                  <a:pt x="206" y="58"/>
                </a:lnTo>
                <a:lnTo>
                  <a:pt x="205" y="58"/>
                </a:lnTo>
                <a:lnTo>
                  <a:pt x="205" y="57"/>
                </a:lnTo>
                <a:lnTo>
                  <a:pt x="205" y="55"/>
                </a:lnTo>
                <a:lnTo>
                  <a:pt x="203" y="54"/>
                </a:lnTo>
                <a:lnTo>
                  <a:pt x="203" y="53"/>
                </a:lnTo>
                <a:lnTo>
                  <a:pt x="203" y="51"/>
                </a:lnTo>
                <a:lnTo>
                  <a:pt x="202" y="50"/>
                </a:lnTo>
                <a:lnTo>
                  <a:pt x="202" y="48"/>
                </a:lnTo>
                <a:lnTo>
                  <a:pt x="200" y="47"/>
                </a:lnTo>
                <a:lnTo>
                  <a:pt x="200" y="45"/>
                </a:lnTo>
                <a:lnTo>
                  <a:pt x="199" y="44"/>
                </a:lnTo>
                <a:lnTo>
                  <a:pt x="199" y="43"/>
                </a:lnTo>
                <a:lnTo>
                  <a:pt x="199" y="41"/>
                </a:lnTo>
                <a:lnTo>
                  <a:pt x="200" y="41"/>
                </a:lnTo>
                <a:lnTo>
                  <a:pt x="200" y="40"/>
                </a:lnTo>
                <a:lnTo>
                  <a:pt x="202" y="38"/>
                </a:lnTo>
                <a:lnTo>
                  <a:pt x="203" y="38"/>
                </a:lnTo>
                <a:lnTo>
                  <a:pt x="205" y="37"/>
                </a:lnTo>
                <a:lnTo>
                  <a:pt x="205" y="35"/>
                </a:lnTo>
                <a:lnTo>
                  <a:pt x="205" y="34"/>
                </a:lnTo>
                <a:lnTo>
                  <a:pt x="203" y="34"/>
                </a:lnTo>
                <a:lnTo>
                  <a:pt x="203" y="33"/>
                </a:lnTo>
                <a:lnTo>
                  <a:pt x="202" y="33"/>
                </a:lnTo>
                <a:lnTo>
                  <a:pt x="202" y="31"/>
                </a:lnTo>
                <a:lnTo>
                  <a:pt x="203" y="31"/>
                </a:lnTo>
                <a:lnTo>
                  <a:pt x="203" y="30"/>
                </a:lnTo>
                <a:lnTo>
                  <a:pt x="205" y="28"/>
                </a:lnTo>
                <a:lnTo>
                  <a:pt x="206" y="28"/>
                </a:lnTo>
                <a:lnTo>
                  <a:pt x="206" y="27"/>
                </a:lnTo>
                <a:lnTo>
                  <a:pt x="208" y="25"/>
                </a:lnTo>
                <a:lnTo>
                  <a:pt x="208" y="24"/>
                </a:lnTo>
                <a:lnTo>
                  <a:pt x="209" y="24"/>
                </a:lnTo>
                <a:lnTo>
                  <a:pt x="210" y="24"/>
                </a:lnTo>
                <a:lnTo>
                  <a:pt x="212" y="24"/>
                </a:lnTo>
                <a:lnTo>
                  <a:pt x="213" y="24"/>
                </a:lnTo>
                <a:lnTo>
                  <a:pt x="215" y="24"/>
                </a:lnTo>
                <a:lnTo>
                  <a:pt x="216" y="24"/>
                </a:lnTo>
                <a:lnTo>
                  <a:pt x="218" y="24"/>
                </a:lnTo>
                <a:lnTo>
                  <a:pt x="218" y="22"/>
                </a:lnTo>
                <a:lnTo>
                  <a:pt x="219" y="21"/>
                </a:lnTo>
                <a:lnTo>
                  <a:pt x="220" y="20"/>
                </a:lnTo>
                <a:lnTo>
                  <a:pt x="222" y="18"/>
                </a:lnTo>
                <a:lnTo>
                  <a:pt x="222" y="20"/>
                </a:lnTo>
                <a:lnTo>
                  <a:pt x="223" y="20"/>
                </a:lnTo>
                <a:lnTo>
                  <a:pt x="225" y="18"/>
                </a:lnTo>
                <a:lnTo>
                  <a:pt x="226" y="17"/>
                </a:lnTo>
                <a:lnTo>
                  <a:pt x="228" y="17"/>
                </a:lnTo>
                <a:lnTo>
                  <a:pt x="229" y="17"/>
                </a:lnTo>
                <a:lnTo>
                  <a:pt x="229" y="18"/>
                </a:lnTo>
                <a:lnTo>
                  <a:pt x="229" y="20"/>
                </a:lnTo>
                <a:lnTo>
                  <a:pt x="230" y="20"/>
                </a:lnTo>
                <a:lnTo>
                  <a:pt x="232" y="20"/>
                </a:lnTo>
                <a:lnTo>
                  <a:pt x="235" y="18"/>
                </a:lnTo>
                <a:lnTo>
                  <a:pt x="236" y="18"/>
                </a:lnTo>
                <a:lnTo>
                  <a:pt x="236" y="20"/>
                </a:lnTo>
                <a:lnTo>
                  <a:pt x="238" y="21"/>
                </a:lnTo>
                <a:lnTo>
                  <a:pt x="239" y="21"/>
                </a:lnTo>
                <a:lnTo>
                  <a:pt x="239" y="22"/>
                </a:lnTo>
                <a:lnTo>
                  <a:pt x="239" y="24"/>
                </a:lnTo>
                <a:lnTo>
                  <a:pt x="239" y="25"/>
                </a:lnTo>
                <a:lnTo>
                  <a:pt x="239" y="27"/>
                </a:lnTo>
                <a:lnTo>
                  <a:pt x="240" y="28"/>
                </a:lnTo>
                <a:lnTo>
                  <a:pt x="242" y="28"/>
                </a:lnTo>
                <a:lnTo>
                  <a:pt x="243" y="27"/>
                </a:lnTo>
                <a:lnTo>
                  <a:pt x="245" y="28"/>
                </a:lnTo>
                <a:lnTo>
                  <a:pt x="246" y="27"/>
                </a:lnTo>
                <a:lnTo>
                  <a:pt x="248" y="27"/>
                </a:lnTo>
                <a:lnTo>
                  <a:pt x="249" y="27"/>
                </a:lnTo>
                <a:lnTo>
                  <a:pt x="250" y="27"/>
                </a:lnTo>
                <a:lnTo>
                  <a:pt x="250" y="25"/>
                </a:lnTo>
                <a:lnTo>
                  <a:pt x="250" y="24"/>
                </a:lnTo>
                <a:lnTo>
                  <a:pt x="250" y="22"/>
                </a:lnTo>
                <a:lnTo>
                  <a:pt x="252" y="22"/>
                </a:lnTo>
                <a:lnTo>
                  <a:pt x="252" y="21"/>
                </a:lnTo>
                <a:lnTo>
                  <a:pt x="253" y="20"/>
                </a:lnTo>
                <a:lnTo>
                  <a:pt x="255" y="20"/>
                </a:lnTo>
                <a:lnTo>
                  <a:pt x="256" y="20"/>
                </a:lnTo>
                <a:lnTo>
                  <a:pt x="258" y="21"/>
                </a:lnTo>
                <a:lnTo>
                  <a:pt x="259" y="22"/>
                </a:lnTo>
                <a:lnTo>
                  <a:pt x="260" y="22"/>
                </a:lnTo>
                <a:lnTo>
                  <a:pt x="260" y="21"/>
                </a:lnTo>
                <a:lnTo>
                  <a:pt x="262" y="21"/>
                </a:lnTo>
                <a:lnTo>
                  <a:pt x="263" y="21"/>
                </a:lnTo>
                <a:lnTo>
                  <a:pt x="265" y="21"/>
                </a:lnTo>
                <a:lnTo>
                  <a:pt x="265" y="20"/>
                </a:lnTo>
                <a:lnTo>
                  <a:pt x="266" y="20"/>
                </a:lnTo>
                <a:lnTo>
                  <a:pt x="266" y="18"/>
                </a:lnTo>
                <a:lnTo>
                  <a:pt x="268" y="18"/>
                </a:lnTo>
                <a:lnTo>
                  <a:pt x="269" y="20"/>
                </a:lnTo>
                <a:lnTo>
                  <a:pt x="270" y="20"/>
                </a:lnTo>
                <a:lnTo>
                  <a:pt x="272" y="21"/>
                </a:lnTo>
                <a:lnTo>
                  <a:pt x="272" y="22"/>
                </a:lnTo>
                <a:lnTo>
                  <a:pt x="273" y="24"/>
                </a:lnTo>
                <a:lnTo>
                  <a:pt x="275" y="24"/>
                </a:lnTo>
                <a:lnTo>
                  <a:pt x="279" y="24"/>
                </a:lnTo>
                <a:lnTo>
                  <a:pt x="280" y="24"/>
                </a:lnTo>
                <a:lnTo>
                  <a:pt x="282" y="24"/>
                </a:lnTo>
                <a:lnTo>
                  <a:pt x="285" y="22"/>
                </a:lnTo>
                <a:lnTo>
                  <a:pt x="286" y="22"/>
                </a:lnTo>
                <a:lnTo>
                  <a:pt x="288" y="22"/>
                </a:lnTo>
                <a:lnTo>
                  <a:pt x="289" y="22"/>
                </a:lnTo>
                <a:lnTo>
                  <a:pt x="290" y="22"/>
                </a:lnTo>
                <a:lnTo>
                  <a:pt x="292" y="22"/>
                </a:lnTo>
                <a:lnTo>
                  <a:pt x="292" y="21"/>
                </a:lnTo>
                <a:lnTo>
                  <a:pt x="292" y="20"/>
                </a:lnTo>
                <a:lnTo>
                  <a:pt x="293" y="20"/>
                </a:lnTo>
                <a:lnTo>
                  <a:pt x="295" y="20"/>
                </a:lnTo>
                <a:lnTo>
                  <a:pt x="295" y="18"/>
                </a:lnTo>
                <a:lnTo>
                  <a:pt x="296" y="18"/>
                </a:lnTo>
                <a:lnTo>
                  <a:pt x="296" y="20"/>
                </a:lnTo>
                <a:lnTo>
                  <a:pt x="298" y="20"/>
                </a:lnTo>
                <a:lnTo>
                  <a:pt x="298" y="18"/>
                </a:lnTo>
                <a:lnTo>
                  <a:pt x="299" y="18"/>
                </a:lnTo>
                <a:lnTo>
                  <a:pt x="299" y="17"/>
                </a:lnTo>
                <a:lnTo>
                  <a:pt x="300" y="17"/>
                </a:lnTo>
                <a:lnTo>
                  <a:pt x="302" y="17"/>
                </a:lnTo>
                <a:lnTo>
                  <a:pt x="303" y="17"/>
                </a:lnTo>
                <a:lnTo>
                  <a:pt x="303" y="18"/>
                </a:lnTo>
                <a:lnTo>
                  <a:pt x="305" y="18"/>
                </a:lnTo>
                <a:lnTo>
                  <a:pt x="305" y="20"/>
                </a:lnTo>
                <a:lnTo>
                  <a:pt x="306" y="20"/>
                </a:lnTo>
                <a:lnTo>
                  <a:pt x="306" y="18"/>
                </a:lnTo>
                <a:lnTo>
                  <a:pt x="308" y="18"/>
                </a:lnTo>
                <a:lnTo>
                  <a:pt x="309" y="20"/>
                </a:lnTo>
                <a:lnTo>
                  <a:pt x="310" y="21"/>
                </a:lnTo>
                <a:lnTo>
                  <a:pt x="310" y="22"/>
                </a:lnTo>
                <a:lnTo>
                  <a:pt x="312" y="22"/>
                </a:lnTo>
                <a:lnTo>
                  <a:pt x="313" y="22"/>
                </a:lnTo>
                <a:lnTo>
                  <a:pt x="312" y="22"/>
                </a:lnTo>
                <a:lnTo>
                  <a:pt x="312" y="24"/>
                </a:lnTo>
                <a:lnTo>
                  <a:pt x="313" y="24"/>
                </a:lnTo>
                <a:lnTo>
                  <a:pt x="315" y="24"/>
                </a:lnTo>
                <a:lnTo>
                  <a:pt x="316" y="24"/>
                </a:lnTo>
                <a:lnTo>
                  <a:pt x="316" y="25"/>
                </a:lnTo>
                <a:lnTo>
                  <a:pt x="316" y="27"/>
                </a:lnTo>
                <a:lnTo>
                  <a:pt x="318" y="27"/>
                </a:lnTo>
                <a:lnTo>
                  <a:pt x="319" y="27"/>
                </a:lnTo>
                <a:lnTo>
                  <a:pt x="320" y="27"/>
                </a:lnTo>
                <a:lnTo>
                  <a:pt x="320" y="28"/>
                </a:lnTo>
                <a:lnTo>
                  <a:pt x="322" y="28"/>
                </a:lnTo>
                <a:lnTo>
                  <a:pt x="323" y="28"/>
                </a:lnTo>
                <a:lnTo>
                  <a:pt x="323" y="27"/>
                </a:lnTo>
                <a:lnTo>
                  <a:pt x="325" y="25"/>
                </a:lnTo>
                <a:lnTo>
                  <a:pt x="326" y="25"/>
                </a:lnTo>
                <a:lnTo>
                  <a:pt x="328" y="25"/>
                </a:lnTo>
                <a:lnTo>
                  <a:pt x="328" y="24"/>
                </a:lnTo>
                <a:lnTo>
                  <a:pt x="329" y="24"/>
                </a:lnTo>
                <a:lnTo>
                  <a:pt x="330" y="24"/>
                </a:lnTo>
                <a:lnTo>
                  <a:pt x="330" y="22"/>
                </a:lnTo>
                <a:lnTo>
                  <a:pt x="330" y="21"/>
                </a:lnTo>
                <a:lnTo>
                  <a:pt x="332" y="20"/>
                </a:lnTo>
                <a:lnTo>
                  <a:pt x="332" y="18"/>
                </a:lnTo>
                <a:lnTo>
                  <a:pt x="333" y="17"/>
                </a:lnTo>
                <a:lnTo>
                  <a:pt x="333" y="15"/>
                </a:lnTo>
                <a:lnTo>
                  <a:pt x="333" y="14"/>
                </a:lnTo>
                <a:lnTo>
                  <a:pt x="335" y="12"/>
                </a:lnTo>
                <a:lnTo>
                  <a:pt x="336" y="12"/>
                </a:lnTo>
                <a:lnTo>
                  <a:pt x="336" y="11"/>
                </a:lnTo>
                <a:lnTo>
                  <a:pt x="336" y="10"/>
                </a:lnTo>
                <a:lnTo>
                  <a:pt x="338" y="10"/>
                </a:lnTo>
                <a:lnTo>
                  <a:pt x="338" y="8"/>
                </a:lnTo>
                <a:lnTo>
                  <a:pt x="336" y="8"/>
                </a:lnTo>
                <a:lnTo>
                  <a:pt x="336" y="7"/>
                </a:lnTo>
                <a:lnTo>
                  <a:pt x="338" y="5"/>
                </a:lnTo>
                <a:lnTo>
                  <a:pt x="339" y="4"/>
                </a:lnTo>
                <a:lnTo>
                  <a:pt x="341" y="4"/>
                </a:lnTo>
                <a:lnTo>
                  <a:pt x="341" y="2"/>
                </a:lnTo>
                <a:lnTo>
                  <a:pt x="341" y="1"/>
                </a:lnTo>
                <a:lnTo>
                  <a:pt x="339" y="1"/>
                </a:lnTo>
                <a:lnTo>
                  <a:pt x="339" y="0"/>
                </a:lnTo>
              </a:path>
            </a:pathLst>
          </a:custGeom>
          <a:solidFill>
            <a:schemeClr val="bg1"/>
          </a:solidFill>
          <a:ln w="3175" cmpd="sng">
            <a:solidFill>
              <a:srgbClr val="808080"/>
            </a:solidFill>
            <a:prstDash val="solid"/>
            <a:round/>
            <a:headEnd/>
            <a:tailEnd/>
          </a:ln>
        </p:spPr>
        <p:txBody>
          <a:bodyPr/>
          <a:lstStyle/>
          <a:p>
            <a:endParaRPr lang="en-US"/>
          </a:p>
        </p:txBody>
      </p:sp>
      <p:sp>
        <p:nvSpPr>
          <p:cNvPr id="14773" name="Freeform 1037"/>
          <p:cNvSpPr>
            <a:spLocks/>
          </p:cNvSpPr>
          <p:nvPr/>
        </p:nvSpPr>
        <p:spPr bwMode="auto">
          <a:xfrm>
            <a:off x="3998913" y="4703763"/>
            <a:ext cx="354012" cy="333375"/>
          </a:xfrm>
          <a:custGeom>
            <a:avLst/>
            <a:gdLst>
              <a:gd name="T0" fmla="*/ 60 w 299"/>
              <a:gd name="T1" fmla="*/ 60 h 387"/>
              <a:gd name="T2" fmla="*/ 68 w 299"/>
              <a:gd name="T3" fmla="*/ 41 h 387"/>
              <a:gd name="T4" fmla="*/ 61 w 299"/>
              <a:gd name="T5" fmla="*/ 24 h 387"/>
              <a:gd name="T6" fmla="*/ 58 w 299"/>
              <a:gd name="T7" fmla="*/ 13 h 387"/>
              <a:gd name="T8" fmla="*/ 70 w 299"/>
              <a:gd name="T9" fmla="*/ 1 h 387"/>
              <a:gd name="T10" fmla="*/ 84 w 299"/>
              <a:gd name="T11" fmla="*/ 13 h 387"/>
              <a:gd name="T12" fmla="*/ 95 w 299"/>
              <a:gd name="T13" fmla="*/ 27 h 387"/>
              <a:gd name="T14" fmla="*/ 103 w 299"/>
              <a:gd name="T15" fmla="*/ 47 h 387"/>
              <a:gd name="T16" fmla="*/ 123 w 299"/>
              <a:gd name="T17" fmla="*/ 61 h 387"/>
              <a:gd name="T18" fmla="*/ 130 w 299"/>
              <a:gd name="T19" fmla="*/ 80 h 387"/>
              <a:gd name="T20" fmla="*/ 143 w 299"/>
              <a:gd name="T21" fmla="*/ 90 h 387"/>
              <a:gd name="T22" fmla="*/ 160 w 299"/>
              <a:gd name="T23" fmla="*/ 94 h 387"/>
              <a:gd name="T24" fmla="*/ 176 w 299"/>
              <a:gd name="T25" fmla="*/ 103 h 387"/>
              <a:gd name="T26" fmla="*/ 193 w 299"/>
              <a:gd name="T27" fmla="*/ 108 h 387"/>
              <a:gd name="T28" fmla="*/ 217 w 299"/>
              <a:gd name="T29" fmla="*/ 118 h 387"/>
              <a:gd name="T30" fmla="*/ 226 w 299"/>
              <a:gd name="T31" fmla="*/ 143 h 387"/>
              <a:gd name="T32" fmla="*/ 241 w 299"/>
              <a:gd name="T33" fmla="*/ 157 h 387"/>
              <a:gd name="T34" fmla="*/ 261 w 299"/>
              <a:gd name="T35" fmla="*/ 160 h 387"/>
              <a:gd name="T36" fmla="*/ 281 w 299"/>
              <a:gd name="T37" fmla="*/ 159 h 387"/>
              <a:gd name="T38" fmla="*/ 284 w 299"/>
              <a:gd name="T39" fmla="*/ 173 h 387"/>
              <a:gd name="T40" fmla="*/ 293 w 299"/>
              <a:gd name="T41" fmla="*/ 183 h 387"/>
              <a:gd name="T42" fmla="*/ 299 w 299"/>
              <a:gd name="T43" fmla="*/ 189 h 387"/>
              <a:gd name="T44" fmla="*/ 290 w 299"/>
              <a:gd name="T45" fmla="*/ 200 h 387"/>
              <a:gd name="T46" fmla="*/ 284 w 299"/>
              <a:gd name="T47" fmla="*/ 200 h 387"/>
              <a:gd name="T48" fmla="*/ 280 w 299"/>
              <a:gd name="T49" fmla="*/ 216 h 387"/>
              <a:gd name="T50" fmla="*/ 273 w 299"/>
              <a:gd name="T51" fmla="*/ 229 h 387"/>
              <a:gd name="T52" fmla="*/ 264 w 299"/>
              <a:gd name="T53" fmla="*/ 244 h 387"/>
              <a:gd name="T54" fmla="*/ 254 w 299"/>
              <a:gd name="T55" fmla="*/ 267 h 387"/>
              <a:gd name="T56" fmla="*/ 241 w 299"/>
              <a:gd name="T57" fmla="*/ 263 h 387"/>
              <a:gd name="T58" fmla="*/ 223 w 299"/>
              <a:gd name="T59" fmla="*/ 261 h 387"/>
              <a:gd name="T60" fmla="*/ 208 w 299"/>
              <a:gd name="T61" fmla="*/ 274 h 387"/>
              <a:gd name="T62" fmla="*/ 201 w 299"/>
              <a:gd name="T63" fmla="*/ 291 h 387"/>
              <a:gd name="T64" fmla="*/ 203 w 299"/>
              <a:gd name="T65" fmla="*/ 317 h 387"/>
              <a:gd name="T66" fmla="*/ 201 w 299"/>
              <a:gd name="T67" fmla="*/ 339 h 387"/>
              <a:gd name="T68" fmla="*/ 200 w 299"/>
              <a:gd name="T69" fmla="*/ 353 h 387"/>
              <a:gd name="T70" fmla="*/ 198 w 299"/>
              <a:gd name="T71" fmla="*/ 366 h 387"/>
              <a:gd name="T72" fmla="*/ 184 w 299"/>
              <a:gd name="T73" fmla="*/ 379 h 387"/>
              <a:gd name="T74" fmla="*/ 168 w 299"/>
              <a:gd name="T75" fmla="*/ 386 h 387"/>
              <a:gd name="T76" fmla="*/ 156 w 299"/>
              <a:gd name="T77" fmla="*/ 380 h 387"/>
              <a:gd name="T78" fmla="*/ 147 w 299"/>
              <a:gd name="T79" fmla="*/ 370 h 387"/>
              <a:gd name="T80" fmla="*/ 143 w 299"/>
              <a:gd name="T81" fmla="*/ 367 h 387"/>
              <a:gd name="T82" fmla="*/ 124 w 299"/>
              <a:gd name="T83" fmla="*/ 356 h 387"/>
              <a:gd name="T84" fmla="*/ 98 w 299"/>
              <a:gd name="T85" fmla="*/ 346 h 387"/>
              <a:gd name="T86" fmla="*/ 91 w 299"/>
              <a:gd name="T87" fmla="*/ 313 h 387"/>
              <a:gd name="T88" fmla="*/ 67 w 299"/>
              <a:gd name="T89" fmla="*/ 314 h 387"/>
              <a:gd name="T90" fmla="*/ 45 w 299"/>
              <a:gd name="T91" fmla="*/ 294 h 387"/>
              <a:gd name="T92" fmla="*/ 28 w 299"/>
              <a:gd name="T93" fmla="*/ 276 h 387"/>
              <a:gd name="T94" fmla="*/ 8 w 299"/>
              <a:gd name="T95" fmla="*/ 263 h 387"/>
              <a:gd name="T96" fmla="*/ 0 w 299"/>
              <a:gd name="T97" fmla="*/ 240 h 387"/>
              <a:gd name="T98" fmla="*/ 18 w 299"/>
              <a:gd name="T99" fmla="*/ 231 h 387"/>
              <a:gd name="T100" fmla="*/ 38 w 299"/>
              <a:gd name="T101" fmla="*/ 227 h 387"/>
              <a:gd name="T102" fmla="*/ 55 w 299"/>
              <a:gd name="T103" fmla="*/ 223 h 387"/>
              <a:gd name="T104" fmla="*/ 64 w 299"/>
              <a:gd name="T105" fmla="*/ 210 h 387"/>
              <a:gd name="T106" fmla="*/ 57 w 299"/>
              <a:gd name="T107" fmla="*/ 191 h 387"/>
              <a:gd name="T108" fmla="*/ 51 w 299"/>
              <a:gd name="T109" fmla="*/ 174 h 387"/>
              <a:gd name="T110" fmla="*/ 34 w 299"/>
              <a:gd name="T111" fmla="*/ 166 h 387"/>
              <a:gd name="T112" fmla="*/ 31 w 299"/>
              <a:gd name="T113" fmla="*/ 150 h 387"/>
              <a:gd name="T114" fmla="*/ 44 w 299"/>
              <a:gd name="T115" fmla="*/ 137 h 387"/>
              <a:gd name="T116" fmla="*/ 45 w 299"/>
              <a:gd name="T117" fmla="*/ 118 h 387"/>
              <a:gd name="T118" fmla="*/ 50 w 299"/>
              <a:gd name="T119" fmla="*/ 100 h 387"/>
              <a:gd name="T120" fmla="*/ 53 w 299"/>
              <a:gd name="T121" fmla="*/ 83 h 38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9"/>
              <a:gd name="T184" fmla="*/ 0 h 387"/>
              <a:gd name="T185" fmla="*/ 299 w 299"/>
              <a:gd name="T186" fmla="*/ 387 h 38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9" h="387">
                <a:moveTo>
                  <a:pt x="57" y="78"/>
                </a:moveTo>
                <a:lnTo>
                  <a:pt x="57" y="77"/>
                </a:lnTo>
                <a:lnTo>
                  <a:pt x="57" y="76"/>
                </a:lnTo>
                <a:lnTo>
                  <a:pt x="57" y="74"/>
                </a:lnTo>
                <a:lnTo>
                  <a:pt x="57" y="73"/>
                </a:lnTo>
                <a:lnTo>
                  <a:pt x="57" y="71"/>
                </a:lnTo>
                <a:lnTo>
                  <a:pt x="57" y="70"/>
                </a:lnTo>
                <a:lnTo>
                  <a:pt x="55" y="68"/>
                </a:lnTo>
                <a:lnTo>
                  <a:pt x="55" y="67"/>
                </a:lnTo>
                <a:lnTo>
                  <a:pt x="55" y="66"/>
                </a:lnTo>
                <a:lnTo>
                  <a:pt x="57" y="66"/>
                </a:lnTo>
                <a:lnTo>
                  <a:pt x="57" y="64"/>
                </a:lnTo>
                <a:lnTo>
                  <a:pt x="57" y="63"/>
                </a:lnTo>
                <a:lnTo>
                  <a:pt x="58" y="61"/>
                </a:lnTo>
                <a:lnTo>
                  <a:pt x="58" y="60"/>
                </a:lnTo>
                <a:lnTo>
                  <a:pt x="60" y="60"/>
                </a:lnTo>
                <a:lnTo>
                  <a:pt x="60" y="58"/>
                </a:lnTo>
                <a:lnTo>
                  <a:pt x="61" y="57"/>
                </a:lnTo>
                <a:lnTo>
                  <a:pt x="61" y="56"/>
                </a:lnTo>
                <a:lnTo>
                  <a:pt x="61" y="54"/>
                </a:lnTo>
                <a:lnTo>
                  <a:pt x="63" y="53"/>
                </a:lnTo>
                <a:lnTo>
                  <a:pt x="64" y="53"/>
                </a:lnTo>
                <a:lnTo>
                  <a:pt x="65" y="53"/>
                </a:lnTo>
                <a:lnTo>
                  <a:pt x="67" y="51"/>
                </a:lnTo>
                <a:lnTo>
                  <a:pt x="68" y="50"/>
                </a:lnTo>
                <a:lnTo>
                  <a:pt x="68" y="48"/>
                </a:lnTo>
                <a:lnTo>
                  <a:pt x="70" y="47"/>
                </a:lnTo>
                <a:lnTo>
                  <a:pt x="70" y="46"/>
                </a:lnTo>
                <a:lnTo>
                  <a:pt x="70" y="44"/>
                </a:lnTo>
                <a:lnTo>
                  <a:pt x="70" y="43"/>
                </a:lnTo>
                <a:lnTo>
                  <a:pt x="68" y="43"/>
                </a:lnTo>
                <a:lnTo>
                  <a:pt x="68" y="41"/>
                </a:lnTo>
                <a:lnTo>
                  <a:pt x="70" y="41"/>
                </a:lnTo>
                <a:lnTo>
                  <a:pt x="68" y="40"/>
                </a:lnTo>
                <a:lnTo>
                  <a:pt x="68" y="38"/>
                </a:lnTo>
                <a:lnTo>
                  <a:pt x="68" y="37"/>
                </a:lnTo>
                <a:lnTo>
                  <a:pt x="68" y="36"/>
                </a:lnTo>
                <a:lnTo>
                  <a:pt x="67" y="36"/>
                </a:lnTo>
                <a:lnTo>
                  <a:pt x="67" y="34"/>
                </a:lnTo>
                <a:lnTo>
                  <a:pt x="65" y="33"/>
                </a:lnTo>
                <a:lnTo>
                  <a:pt x="67" y="31"/>
                </a:lnTo>
                <a:lnTo>
                  <a:pt x="67" y="30"/>
                </a:lnTo>
                <a:lnTo>
                  <a:pt x="65" y="30"/>
                </a:lnTo>
                <a:lnTo>
                  <a:pt x="64" y="28"/>
                </a:lnTo>
                <a:lnTo>
                  <a:pt x="64" y="27"/>
                </a:lnTo>
                <a:lnTo>
                  <a:pt x="63" y="27"/>
                </a:lnTo>
                <a:lnTo>
                  <a:pt x="63" y="26"/>
                </a:lnTo>
                <a:lnTo>
                  <a:pt x="61" y="24"/>
                </a:lnTo>
                <a:lnTo>
                  <a:pt x="60" y="23"/>
                </a:lnTo>
                <a:lnTo>
                  <a:pt x="58" y="21"/>
                </a:lnTo>
                <a:lnTo>
                  <a:pt x="57" y="21"/>
                </a:lnTo>
                <a:lnTo>
                  <a:pt x="57" y="20"/>
                </a:lnTo>
                <a:lnTo>
                  <a:pt x="55" y="20"/>
                </a:lnTo>
                <a:lnTo>
                  <a:pt x="54" y="18"/>
                </a:lnTo>
                <a:lnTo>
                  <a:pt x="54" y="17"/>
                </a:lnTo>
                <a:lnTo>
                  <a:pt x="53" y="17"/>
                </a:lnTo>
                <a:lnTo>
                  <a:pt x="53" y="15"/>
                </a:lnTo>
                <a:lnTo>
                  <a:pt x="54" y="15"/>
                </a:lnTo>
                <a:lnTo>
                  <a:pt x="54" y="17"/>
                </a:lnTo>
                <a:lnTo>
                  <a:pt x="55" y="15"/>
                </a:lnTo>
                <a:lnTo>
                  <a:pt x="57" y="15"/>
                </a:lnTo>
                <a:lnTo>
                  <a:pt x="57" y="14"/>
                </a:lnTo>
                <a:lnTo>
                  <a:pt x="58" y="14"/>
                </a:lnTo>
                <a:lnTo>
                  <a:pt x="58" y="13"/>
                </a:lnTo>
                <a:lnTo>
                  <a:pt x="60" y="13"/>
                </a:lnTo>
                <a:lnTo>
                  <a:pt x="60" y="14"/>
                </a:lnTo>
                <a:lnTo>
                  <a:pt x="61" y="13"/>
                </a:lnTo>
                <a:lnTo>
                  <a:pt x="63" y="11"/>
                </a:lnTo>
                <a:lnTo>
                  <a:pt x="63" y="10"/>
                </a:lnTo>
                <a:lnTo>
                  <a:pt x="63" y="8"/>
                </a:lnTo>
                <a:lnTo>
                  <a:pt x="63" y="7"/>
                </a:lnTo>
                <a:lnTo>
                  <a:pt x="61" y="5"/>
                </a:lnTo>
                <a:lnTo>
                  <a:pt x="63" y="5"/>
                </a:lnTo>
                <a:lnTo>
                  <a:pt x="64" y="4"/>
                </a:lnTo>
                <a:lnTo>
                  <a:pt x="65" y="4"/>
                </a:lnTo>
                <a:lnTo>
                  <a:pt x="67" y="4"/>
                </a:lnTo>
                <a:lnTo>
                  <a:pt x="67" y="3"/>
                </a:lnTo>
                <a:lnTo>
                  <a:pt x="67" y="1"/>
                </a:lnTo>
                <a:lnTo>
                  <a:pt x="68" y="1"/>
                </a:lnTo>
                <a:lnTo>
                  <a:pt x="70" y="1"/>
                </a:lnTo>
                <a:lnTo>
                  <a:pt x="71" y="1"/>
                </a:lnTo>
                <a:lnTo>
                  <a:pt x="73" y="1"/>
                </a:lnTo>
                <a:lnTo>
                  <a:pt x="74" y="1"/>
                </a:lnTo>
                <a:lnTo>
                  <a:pt x="75" y="1"/>
                </a:lnTo>
                <a:lnTo>
                  <a:pt x="77" y="0"/>
                </a:lnTo>
                <a:lnTo>
                  <a:pt x="77" y="1"/>
                </a:lnTo>
                <a:lnTo>
                  <a:pt x="78" y="3"/>
                </a:lnTo>
                <a:lnTo>
                  <a:pt x="78" y="4"/>
                </a:lnTo>
                <a:lnTo>
                  <a:pt x="80" y="5"/>
                </a:lnTo>
                <a:lnTo>
                  <a:pt x="81" y="5"/>
                </a:lnTo>
                <a:lnTo>
                  <a:pt x="83" y="7"/>
                </a:lnTo>
                <a:lnTo>
                  <a:pt x="83" y="8"/>
                </a:lnTo>
                <a:lnTo>
                  <a:pt x="84" y="8"/>
                </a:lnTo>
                <a:lnTo>
                  <a:pt x="84" y="10"/>
                </a:lnTo>
                <a:lnTo>
                  <a:pt x="84" y="11"/>
                </a:lnTo>
                <a:lnTo>
                  <a:pt x="84" y="13"/>
                </a:lnTo>
                <a:lnTo>
                  <a:pt x="85" y="14"/>
                </a:lnTo>
                <a:lnTo>
                  <a:pt x="87" y="15"/>
                </a:lnTo>
                <a:lnTo>
                  <a:pt x="87" y="17"/>
                </a:lnTo>
                <a:lnTo>
                  <a:pt x="87" y="18"/>
                </a:lnTo>
                <a:lnTo>
                  <a:pt x="88" y="18"/>
                </a:lnTo>
                <a:lnTo>
                  <a:pt x="88" y="20"/>
                </a:lnTo>
                <a:lnTo>
                  <a:pt x="90" y="20"/>
                </a:lnTo>
                <a:lnTo>
                  <a:pt x="90" y="21"/>
                </a:lnTo>
                <a:lnTo>
                  <a:pt x="91" y="21"/>
                </a:lnTo>
                <a:lnTo>
                  <a:pt x="91" y="23"/>
                </a:lnTo>
                <a:lnTo>
                  <a:pt x="93" y="23"/>
                </a:lnTo>
                <a:lnTo>
                  <a:pt x="94" y="23"/>
                </a:lnTo>
                <a:lnTo>
                  <a:pt x="95" y="23"/>
                </a:lnTo>
                <a:lnTo>
                  <a:pt x="95" y="24"/>
                </a:lnTo>
                <a:lnTo>
                  <a:pt x="95" y="26"/>
                </a:lnTo>
                <a:lnTo>
                  <a:pt x="95" y="27"/>
                </a:lnTo>
                <a:lnTo>
                  <a:pt x="95" y="28"/>
                </a:lnTo>
                <a:lnTo>
                  <a:pt x="95" y="30"/>
                </a:lnTo>
                <a:lnTo>
                  <a:pt x="95" y="31"/>
                </a:lnTo>
                <a:lnTo>
                  <a:pt x="95" y="33"/>
                </a:lnTo>
                <a:lnTo>
                  <a:pt x="97" y="34"/>
                </a:lnTo>
                <a:lnTo>
                  <a:pt x="97" y="36"/>
                </a:lnTo>
                <a:lnTo>
                  <a:pt x="98" y="37"/>
                </a:lnTo>
                <a:lnTo>
                  <a:pt x="100" y="38"/>
                </a:lnTo>
                <a:lnTo>
                  <a:pt x="100" y="40"/>
                </a:lnTo>
                <a:lnTo>
                  <a:pt x="98" y="41"/>
                </a:lnTo>
                <a:lnTo>
                  <a:pt x="98" y="43"/>
                </a:lnTo>
                <a:lnTo>
                  <a:pt x="100" y="43"/>
                </a:lnTo>
                <a:lnTo>
                  <a:pt x="100" y="44"/>
                </a:lnTo>
                <a:lnTo>
                  <a:pt x="101" y="46"/>
                </a:lnTo>
                <a:lnTo>
                  <a:pt x="103" y="46"/>
                </a:lnTo>
                <a:lnTo>
                  <a:pt x="103" y="47"/>
                </a:lnTo>
                <a:lnTo>
                  <a:pt x="104" y="48"/>
                </a:lnTo>
                <a:lnTo>
                  <a:pt x="105" y="50"/>
                </a:lnTo>
                <a:lnTo>
                  <a:pt x="108" y="53"/>
                </a:lnTo>
                <a:lnTo>
                  <a:pt x="110" y="53"/>
                </a:lnTo>
                <a:lnTo>
                  <a:pt x="111" y="53"/>
                </a:lnTo>
                <a:lnTo>
                  <a:pt x="113" y="53"/>
                </a:lnTo>
                <a:lnTo>
                  <a:pt x="114" y="53"/>
                </a:lnTo>
                <a:lnTo>
                  <a:pt x="117" y="54"/>
                </a:lnTo>
                <a:lnTo>
                  <a:pt x="117" y="56"/>
                </a:lnTo>
                <a:lnTo>
                  <a:pt x="118" y="57"/>
                </a:lnTo>
                <a:lnTo>
                  <a:pt x="120" y="58"/>
                </a:lnTo>
                <a:lnTo>
                  <a:pt x="121" y="58"/>
                </a:lnTo>
                <a:lnTo>
                  <a:pt x="121" y="60"/>
                </a:lnTo>
                <a:lnTo>
                  <a:pt x="123" y="61"/>
                </a:lnTo>
                <a:lnTo>
                  <a:pt x="123" y="63"/>
                </a:lnTo>
                <a:lnTo>
                  <a:pt x="123" y="61"/>
                </a:lnTo>
                <a:lnTo>
                  <a:pt x="124" y="61"/>
                </a:lnTo>
                <a:lnTo>
                  <a:pt x="125" y="61"/>
                </a:lnTo>
                <a:lnTo>
                  <a:pt x="125" y="63"/>
                </a:lnTo>
                <a:lnTo>
                  <a:pt x="127" y="63"/>
                </a:lnTo>
                <a:lnTo>
                  <a:pt x="127" y="64"/>
                </a:lnTo>
                <a:lnTo>
                  <a:pt x="128" y="67"/>
                </a:lnTo>
                <a:lnTo>
                  <a:pt x="130" y="68"/>
                </a:lnTo>
                <a:lnTo>
                  <a:pt x="131" y="71"/>
                </a:lnTo>
                <a:lnTo>
                  <a:pt x="133" y="73"/>
                </a:lnTo>
                <a:lnTo>
                  <a:pt x="133" y="74"/>
                </a:lnTo>
                <a:lnTo>
                  <a:pt x="134" y="74"/>
                </a:lnTo>
                <a:lnTo>
                  <a:pt x="134" y="76"/>
                </a:lnTo>
                <a:lnTo>
                  <a:pt x="133" y="76"/>
                </a:lnTo>
                <a:lnTo>
                  <a:pt x="131" y="77"/>
                </a:lnTo>
                <a:lnTo>
                  <a:pt x="131" y="78"/>
                </a:lnTo>
                <a:lnTo>
                  <a:pt x="130" y="80"/>
                </a:lnTo>
                <a:lnTo>
                  <a:pt x="128" y="81"/>
                </a:lnTo>
                <a:lnTo>
                  <a:pt x="130" y="83"/>
                </a:lnTo>
                <a:lnTo>
                  <a:pt x="130" y="84"/>
                </a:lnTo>
                <a:lnTo>
                  <a:pt x="130" y="87"/>
                </a:lnTo>
                <a:lnTo>
                  <a:pt x="131" y="88"/>
                </a:lnTo>
                <a:lnTo>
                  <a:pt x="133" y="88"/>
                </a:lnTo>
                <a:lnTo>
                  <a:pt x="133" y="87"/>
                </a:lnTo>
                <a:lnTo>
                  <a:pt x="134" y="87"/>
                </a:lnTo>
                <a:lnTo>
                  <a:pt x="135" y="87"/>
                </a:lnTo>
                <a:lnTo>
                  <a:pt x="137" y="87"/>
                </a:lnTo>
                <a:lnTo>
                  <a:pt x="138" y="88"/>
                </a:lnTo>
                <a:lnTo>
                  <a:pt x="140" y="88"/>
                </a:lnTo>
                <a:lnTo>
                  <a:pt x="140" y="90"/>
                </a:lnTo>
                <a:lnTo>
                  <a:pt x="140" y="91"/>
                </a:lnTo>
                <a:lnTo>
                  <a:pt x="141" y="90"/>
                </a:lnTo>
                <a:lnTo>
                  <a:pt x="143" y="90"/>
                </a:lnTo>
                <a:lnTo>
                  <a:pt x="144" y="91"/>
                </a:lnTo>
                <a:lnTo>
                  <a:pt x="144" y="93"/>
                </a:lnTo>
                <a:lnTo>
                  <a:pt x="145" y="93"/>
                </a:lnTo>
                <a:lnTo>
                  <a:pt x="147" y="94"/>
                </a:lnTo>
                <a:lnTo>
                  <a:pt x="147" y="96"/>
                </a:lnTo>
                <a:lnTo>
                  <a:pt x="148" y="96"/>
                </a:lnTo>
                <a:lnTo>
                  <a:pt x="150" y="96"/>
                </a:lnTo>
                <a:lnTo>
                  <a:pt x="151" y="96"/>
                </a:lnTo>
                <a:lnTo>
                  <a:pt x="153" y="96"/>
                </a:lnTo>
                <a:lnTo>
                  <a:pt x="153" y="94"/>
                </a:lnTo>
                <a:lnTo>
                  <a:pt x="154" y="94"/>
                </a:lnTo>
                <a:lnTo>
                  <a:pt x="154" y="96"/>
                </a:lnTo>
                <a:lnTo>
                  <a:pt x="156" y="96"/>
                </a:lnTo>
                <a:lnTo>
                  <a:pt x="157" y="94"/>
                </a:lnTo>
                <a:lnTo>
                  <a:pt x="158" y="94"/>
                </a:lnTo>
                <a:lnTo>
                  <a:pt x="160" y="94"/>
                </a:lnTo>
                <a:lnTo>
                  <a:pt x="160" y="96"/>
                </a:lnTo>
                <a:lnTo>
                  <a:pt x="161" y="96"/>
                </a:lnTo>
                <a:lnTo>
                  <a:pt x="161" y="97"/>
                </a:lnTo>
                <a:lnTo>
                  <a:pt x="163" y="98"/>
                </a:lnTo>
                <a:lnTo>
                  <a:pt x="164" y="98"/>
                </a:lnTo>
                <a:lnTo>
                  <a:pt x="166" y="98"/>
                </a:lnTo>
                <a:lnTo>
                  <a:pt x="166" y="100"/>
                </a:lnTo>
                <a:lnTo>
                  <a:pt x="167" y="100"/>
                </a:lnTo>
                <a:lnTo>
                  <a:pt x="168" y="100"/>
                </a:lnTo>
                <a:lnTo>
                  <a:pt x="170" y="101"/>
                </a:lnTo>
                <a:lnTo>
                  <a:pt x="171" y="100"/>
                </a:lnTo>
                <a:lnTo>
                  <a:pt x="173" y="100"/>
                </a:lnTo>
                <a:lnTo>
                  <a:pt x="173" y="101"/>
                </a:lnTo>
                <a:lnTo>
                  <a:pt x="174" y="101"/>
                </a:lnTo>
                <a:lnTo>
                  <a:pt x="174" y="103"/>
                </a:lnTo>
                <a:lnTo>
                  <a:pt x="176" y="103"/>
                </a:lnTo>
                <a:lnTo>
                  <a:pt x="176" y="104"/>
                </a:lnTo>
                <a:lnTo>
                  <a:pt x="176" y="106"/>
                </a:lnTo>
                <a:lnTo>
                  <a:pt x="177" y="106"/>
                </a:lnTo>
                <a:lnTo>
                  <a:pt x="178" y="106"/>
                </a:lnTo>
                <a:lnTo>
                  <a:pt x="180" y="106"/>
                </a:lnTo>
                <a:lnTo>
                  <a:pt x="180" y="107"/>
                </a:lnTo>
                <a:lnTo>
                  <a:pt x="181" y="108"/>
                </a:lnTo>
                <a:lnTo>
                  <a:pt x="183" y="108"/>
                </a:lnTo>
                <a:lnTo>
                  <a:pt x="184" y="110"/>
                </a:lnTo>
                <a:lnTo>
                  <a:pt x="186" y="110"/>
                </a:lnTo>
                <a:lnTo>
                  <a:pt x="187" y="110"/>
                </a:lnTo>
                <a:lnTo>
                  <a:pt x="188" y="110"/>
                </a:lnTo>
                <a:lnTo>
                  <a:pt x="190" y="110"/>
                </a:lnTo>
                <a:lnTo>
                  <a:pt x="191" y="110"/>
                </a:lnTo>
                <a:lnTo>
                  <a:pt x="193" y="110"/>
                </a:lnTo>
                <a:lnTo>
                  <a:pt x="193" y="108"/>
                </a:lnTo>
                <a:lnTo>
                  <a:pt x="194" y="108"/>
                </a:lnTo>
                <a:lnTo>
                  <a:pt x="196" y="107"/>
                </a:lnTo>
                <a:lnTo>
                  <a:pt x="198" y="107"/>
                </a:lnTo>
                <a:lnTo>
                  <a:pt x="200" y="108"/>
                </a:lnTo>
                <a:lnTo>
                  <a:pt x="201" y="110"/>
                </a:lnTo>
                <a:lnTo>
                  <a:pt x="203" y="111"/>
                </a:lnTo>
                <a:lnTo>
                  <a:pt x="204" y="113"/>
                </a:lnTo>
                <a:lnTo>
                  <a:pt x="206" y="113"/>
                </a:lnTo>
                <a:lnTo>
                  <a:pt x="207" y="113"/>
                </a:lnTo>
                <a:lnTo>
                  <a:pt x="208" y="113"/>
                </a:lnTo>
                <a:lnTo>
                  <a:pt x="210" y="113"/>
                </a:lnTo>
                <a:lnTo>
                  <a:pt x="211" y="113"/>
                </a:lnTo>
                <a:lnTo>
                  <a:pt x="211" y="114"/>
                </a:lnTo>
                <a:lnTo>
                  <a:pt x="213" y="114"/>
                </a:lnTo>
                <a:lnTo>
                  <a:pt x="214" y="116"/>
                </a:lnTo>
                <a:lnTo>
                  <a:pt x="217" y="118"/>
                </a:lnTo>
                <a:lnTo>
                  <a:pt x="217" y="120"/>
                </a:lnTo>
                <a:lnTo>
                  <a:pt x="218" y="120"/>
                </a:lnTo>
                <a:lnTo>
                  <a:pt x="218" y="121"/>
                </a:lnTo>
                <a:lnTo>
                  <a:pt x="218" y="123"/>
                </a:lnTo>
                <a:lnTo>
                  <a:pt x="218" y="124"/>
                </a:lnTo>
                <a:lnTo>
                  <a:pt x="220" y="124"/>
                </a:lnTo>
                <a:lnTo>
                  <a:pt x="220" y="126"/>
                </a:lnTo>
                <a:lnTo>
                  <a:pt x="220" y="127"/>
                </a:lnTo>
                <a:lnTo>
                  <a:pt x="220" y="128"/>
                </a:lnTo>
                <a:lnTo>
                  <a:pt x="220" y="130"/>
                </a:lnTo>
                <a:lnTo>
                  <a:pt x="221" y="131"/>
                </a:lnTo>
                <a:lnTo>
                  <a:pt x="221" y="134"/>
                </a:lnTo>
                <a:lnTo>
                  <a:pt x="221" y="136"/>
                </a:lnTo>
                <a:lnTo>
                  <a:pt x="223" y="137"/>
                </a:lnTo>
                <a:lnTo>
                  <a:pt x="224" y="140"/>
                </a:lnTo>
                <a:lnTo>
                  <a:pt x="226" y="143"/>
                </a:lnTo>
                <a:lnTo>
                  <a:pt x="228" y="146"/>
                </a:lnTo>
                <a:lnTo>
                  <a:pt x="228" y="147"/>
                </a:lnTo>
                <a:lnTo>
                  <a:pt x="230" y="147"/>
                </a:lnTo>
                <a:lnTo>
                  <a:pt x="230" y="148"/>
                </a:lnTo>
                <a:lnTo>
                  <a:pt x="231" y="148"/>
                </a:lnTo>
                <a:lnTo>
                  <a:pt x="233" y="148"/>
                </a:lnTo>
                <a:lnTo>
                  <a:pt x="233" y="150"/>
                </a:lnTo>
                <a:lnTo>
                  <a:pt x="234" y="150"/>
                </a:lnTo>
                <a:lnTo>
                  <a:pt x="234" y="151"/>
                </a:lnTo>
                <a:lnTo>
                  <a:pt x="236" y="151"/>
                </a:lnTo>
                <a:lnTo>
                  <a:pt x="236" y="153"/>
                </a:lnTo>
                <a:lnTo>
                  <a:pt x="236" y="154"/>
                </a:lnTo>
                <a:lnTo>
                  <a:pt x="237" y="156"/>
                </a:lnTo>
                <a:lnTo>
                  <a:pt x="238" y="157"/>
                </a:lnTo>
                <a:lnTo>
                  <a:pt x="240" y="157"/>
                </a:lnTo>
                <a:lnTo>
                  <a:pt x="241" y="157"/>
                </a:lnTo>
                <a:lnTo>
                  <a:pt x="243" y="159"/>
                </a:lnTo>
                <a:lnTo>
                  <a:pt x="243" y="160"/>
                </a:lnTo>
                <a:lnTo>
                  <a:pt x="244" y="160"/>
                </a:lnTo>
                <a:lnTo>
                  <a:pt x="244" y="159"/>
                </a:lnTo>
                <a:lnTo>
                  <a:pt x="244" y="160"/>
                </a:lnTo>
                <a:lnTo>
                  <a:pt x="246" y="160"/>
                </a:lnTo>
                <a:lnTo>
                  <a:pt x="247" y="160"/>
                </a:lnTo>
                <a:lnTo>
                  <a:pt x="248" y="160"/>
                </a:lnTo>
                <a:lnTo>
                  <a:pt x="250" y="161"/>
                </a:lnTo>
                <a:lnTo>
                  <a:pt x="251" y="161"/>
                </a:lnTo>
                <a:lnTo>
                  <a:pt x="253" y="161"/>
                </a:lnTo>
                <a:lnTo>
                  <a:pt x="254" y="160"/>
                </a:lnTo>
                <a:lnTo>
                  <a:pt x="256" y="160"/>
                </a:lnTo>
                <a:lnTo>
                  <a:pt x="258" y="160"/>
                </a:lnTo>
                <a:lnTo>
                  <a:pt x="260" y="160"/>
                </a:lnTo>
                <a:lnTo>
                  <a:pt x="261" y="160"/>
                </a:lnTo>
                <a:lnTo>
                  <a:pt x="263" y="160"/>
                </a:lnTo>
                <a:lnTo>
                  <a:pt x="264" y="160"/>
                </a:lnTo>
                <a:lnTo>
                  <a:pt x="266" y="159"/>
                </a:lnTo>
                <a:lnTo>
                  <a:pt x="267" y="159"/>
                </a:lnTo>
                <a:lnTo>
                  <a:pt x="268" y="159"/>
                </a:lnTo>
                <a:lnTo>
                  <a:pt x="270" y="159"/>
                </a:lnTo>
                <a:lnTo>
                  <a:pt x="271" y="159"/>
                </a:lnTo>
                <a:lnTo>
                  <a:pt x="273" y="157"/>
                </a:lnTo>
                <a:lnTo>
                  <a:pt x="274" y="157"/>
                </a:lnTo>
                <a:lnTo>
                  <a:pt x="276" y="157"/>
                </a:lnTo>
                <a:lnTo>
                  <a:pt x="277" y="157"/>
                </a:lnTo>
                <a:lnTo>
                  <a:pt x="278" y="157"/>
                </a:lnTo>
                <a:lnTo>
                  <a:pt x="280" y="157"/>
                </a:lnTo>
                <a:lnTo>
                  <a:pt x="281" y="157"/>
                </a:lnTo>
                <a:lnTo>
                  <a:pt x="283" y="159"/>
                </a:lnTo>
                <a:lnTo>
                  <a:pt x="281" y="159"/>
                </a:lnTo>
                <a:lnTo>
                  <a:pt x="280" y="157"/>
                </a:lnTo>
                <a:lnTo>
                  <a:pt x="278" y="159"/>
                </a:lnTo>
                <a:lnTo>
                  <a:pt x="278" y="160"/>
                </a:lnTo>
                <a:lnTo>
                  <a:pt x="277" y="161"/>
                </a:lnTo>
                <a:lnTo>
                  <a:pt x="277" y="163"/>
                </a:lnTo>
                <a:lnTo>
                  <a:pt x="278" y="164"/>
                </a:lnTo>
                <a:lnTo>
                  <a:pt x="278" y="166"/>
                </a:lnTo>
                <a:lnTo>
                  <a:pt x="278" y="167"/>
                </a:lnTo>
                <a:lnTo>
                  <a:pt x="278" y="169"/>
                </a:lnTo>
                <a:lnTo>
                  <a:pt x="280" y="169"/>
                </a:lnTo>
                <a:lnTo>
                  <a:pt x="281" y="169"/>
                </a:lnTo>
                <a:lnTo>
                  <a:pt x="281" y="170"/>
                </a:lnTo>
                <a:lnTo>
                  <a:pt x="283" y="170"/>
                </a:lnTo>
                <a:lnTo>
                  <a:pt x="283" y="171"/>
                </a:lnTo>
                <a:lnTo>
                  <a:pt x="284" y="171"/>
                </a:lnTo>
                <a:lnTo>
                  <a:pt x="284" y="173"/>
                </a:lnTo>
                <a:lnTo>
                  <a:pt x="286" y="174"/>
                </a:lnTo>
                <a:lnTo>
                  <a:pt x="287" y="174"/>
                </a:lnTo>
                <a:lnTo>
                  <a:pt x="287" y="176"/>
                </a:lnTo>
                <a:lnTo>
                  <a:pt x="288" y="174"/>
                </a:lnTo>
                <a:lnTo>
                  <a:pt x="288" y="176"/>
                </a:lnTo>
                <a:lnTo>
                  <a:pt x="290" y="176"/>
                </a:lnTo>
                <a:lnTo>
                  <a:pt x="290" y="177"/>
                </a:lnTo>
                <a:lnTo>
                  <a:pt x="290" y="179"/>
                </a:lnTo>
                <a:lnTo>
                  <a:pt x="290" y="180"/>
                </a:lnTo>
                <a:lnTo>
                  <a:pt x="288" y="180"/>
                </a:lnTo>
                <a:lnTo>
                  <a:pt x="288" y="181"/>
                </a:lnTo>
                <a:lnTo>
                  <a:pt x="290" y="181"/>
                </a:lnTo>
                <a:lnTo>
                  <a:pt x="290" y="183"/>
                </a:lnTo>
                <a:lnTo>
                  <a:pt x="291" y="181"/>
                </a:lnTo>
                <a:lnTo>
                  <a:pt x="291" y="183"/>
                </a:lnTo>
                <a:lnTo>
                  <a:pt x="293" y="183"/>
                </a:lnTo>
                <a:lnTo>
                  <a:pt x="294" y="184"/>
                </a:lnTo>
                <a:lnTo>
                  <a:pt x="294" y="183"/>
                </a:lnTo>
                <a:lnTo>
                  <a:pt x="296" y="183"/>
                </a:lnTo>
                <a:lnTo>
                  <a:pt x="296" y="184"/>
                </a:lnTo>
                <a:lnTo>
                  <a:pt x="294" y="184"/>
                </a:lnTo>
                <a:lnTo>
                  <a:pt x="294" y="186"/>
                </a:lnTo>
                <a:lnTo>
                  <a:pt x="293" y="186"/>
                </a:lnTo>
                <a:lnTo>
                  <a:pt x="293" y="187"/>
                </a:lnTo>
                <a:lnTo>
                  <a:pt x="294" y="187"/>
                </a:lnTo>
                <a:lnTo>
                  <a:pt x="296" y="187"/>
                </a:lnTo>
                <a:lnTo>
                  <a:pt x="296" y="186"/>
                </a:lnTo>
                <a:lnTo>
                  <a:pt x="297" y="186"/>
                </a:lnTo>
                <a:lnTo>
                  <a:pt x="299" y="186"/>
                </a:lnTo>
                <a:lnTo>
                  <a:pt x="297" y="187"/>
                </a:lnTo>
                <a:lnTo>
                  <a:pt x="297" y="189"/>
                </a:lnTo>
                <a:lnTo>
                  <a:pt x="299" y="189"/>
                </a:lnTo>
                <a:lnTo>
                  <a:pt x="299" y="190"/>
                </a:lnTo>
                <a:lnTo>
                  <a:pt x="297" y="190"/>
                </a:lnTo>
                <a:lnTo>
                  <a:pt x="297" y="191"/>
                </a:lnTo>
                <a:lnTo>
                  <a:pt x="299" y="191"/>
                </a:lnTo>
                <a:lnTo>
                  <a:pt x="299" y="193"/>
                </a:lnTo>
                <a:lnTo>
                  <a:pt x="299" y="194"/>
                </a:lnTo>
                <a:lnTo>
                  <a:pt x="299" y="196"/>
                </a:lnTo>
                <a:lnTo>
                  <a:pt x="299" y="197"/>
                </a:lnTo>
                <a:lnTo>
                  <a:pt x="297" y="197"/>
                </a:lnTo>
                <a:lnTo>
                  <a:pt x="296" y="199"/>
                </a:lnTo>
                <a:lnTo>
                  <a:pt x="294" y="199"/>
                </a:lnTo>
                <a:lnTo>
                  <a:pt x="293" y="200"/>
                </a:lnTo>
                <a:lnTo>
                  <a:pt x="291" y="200"/>
                </a:lnTo>
                <a:lnTo>
                  <a:pt x="290" y="200"/>
                </a:lnTo>
                <a:lnTo>
                  <a:pt x="290" y="199"/>
                </a:lnTo>
                <a:lnTo>
                  <a:pt x="290" y="200"/>
                </a:lnTo>
                <a:lnTo>
                  <a:pt x="288" y="200"/>
                </a:lnTo>
                <a:lnTo>
                  <a:pt x="288" y="201"/>
                </a:lnTo>
                <a:lnTo>
                  <a:pt x="287" y="200"/>
                </a:lnTo>
                <a:lnTo>
                  <a:pt x="287" y="201"/>
                </a:lnTo>
                <a:lnTo>
                  <a:pt x="286" y="201"/>
                </a:lnTo>
                <a:lnTo>
                  <a:pt x="286" y="200"/>
                </a:lnTo>
                <a:lnTo>
                  <a:pt x="286" y="199"/>
                </a:lnTo>
                <a:lnTo>
                  <a:pt x="284" y="199"/>
                </a:lnTo>
                <a:lnTo>
                  <a:pt x="284" y="197"/>
                </a:lnTo>
                <a:lnTo>
                  <a:pt x="284" y="196"/>
                </a:lnTo>
                <a:lnTo>
                  <a:pt x="283" y="196"/>
                </a:lnTo>
                <a:lnTo>
                  <a:pt x="283" y="197"/>
                </a:lnTo>
                <a:lnTo>
                  <a:pt x="283" y="199"/>
                </a:lnTo>
                <a:lnTo>
                  <a:pt x="281" y="199"/>
                </a:lnTo>
                <a:lnTo>
                  <a:pt x="283" y="199"/>
                </a:lnTo>
                <a:lnTo>
                  <a:pt x="284" y="200"/>
                </a:lnTo>
                <a:lnTo>
                  <a:pt x="284" y="201"/>
                </a:lnTo>
                <a:lnTo>
                  <a:pt x="284" y="203"/>
                </a:lnTo>
                <a:lnTo>
                  <a:pt x="284" y="204"/>
                </a:lnTo>
                <a:lnTo>
                  <a:pt x="286" y="204"/>
                </a:lnTo>
                <a:lnTo>
                  <a:pt x="286" y="206"/>
                </a:lnTo>
                <a:lnTo>
                  <a:pt x="284" y="206"/>
                </a:lnTo>
                <a:lnTo>
                  <a:pt x="283" y="206"/>
                </a:lnTo>
                <a:lnTo>
                  <a:pt x="283" y="207"/>
                </a:lnTo>
                <a:lnTo>
                  <a:pt x="283" y="209"/>
                </a:lnTo>
                <a:lnTo>
                  <a:pt x="281" y="209"/>
                </a:lnTo>
                <a:lnTo>
                  <a:pt x="281" y="210"/>
                </a:lnTo>
                <a:lnTo>
                  <a:pt x="281" y="211"/>
                </a:lnTo>
                <a:lnTo>
                  <a:pt x="280" y="211"/>
                </a:lnTo>
                <a:lnTo>
                  <a:pt x="278" y="213"/>
                </a:lnTo>
                <a:lnTo>
                  <a:pt x="278" y="214"/>
                </a:lnTo>
                <a:lnTo>
                  <a:pt x="280" y="216"/>
                </a:lnTo>
                <a:lnTo>
                  <a:pt x="278" y="216"/>
                </a:lnTo>
                <a:lnTo>
                  <a:pt x="278" y="217"/>
                </a:lnTo>
                <a:lnTo>
                  <a:pt x="277" y="217"/>
                </a:lnTo>
                <a:lnTo>
                  <a:pt x="277" y="219"/>
                </a:lnTo>
                <a:lnTo>
                  <a:pt x="276" y="219"/>
                </a:lnTo>
                <a:lnTo>
                  <a:pt x="274" y="219"/>
                </a:lnTo>
                <a:lnTo>
                  <a:pt x="274" y="220"/>
                </a:lnTo>
                <a:lnTo>
                  <a:pt x="274" y="221"/>
                </a:lnTo>
                <a:lnTo>
                  <a:pt x="274" y="223"/>
                </a:lnTo>
                <a:lnTo>
                  <a:pt x="273" y="223"/>
                </a:lnTo>
                <a:lnTo>
                  <a:pt x="273" y="224"/>
                </a:lnTo>
                <a:lnTo>
                  <a:pt x="273" y="226"/>
                </a:lnTo>
                <a:lnTo>
                  <a:pt x="271" y="226"/>
                </a:lnTo>
                <a:lnTo>
                  <a:pt x="273" y="226"/>
                </a:lnTo>
                <a:lnTo>
                  <a:pt x="273" y="227"/>
                </a:lnTo>
                <a:lnTo>
                  <a:pt x="273" y="229"/>
                </a:lnTo>
                <a:lnTo>
                  <a:pt x="273" y="230"/>
                </a:lnTo>
                <a:lnTo>
                  <a:pt x="273" y="231"/>
                </a:lnTo>
                <a:lnTo>
                  <a:pt x="273" y="233"/>
                </a:lnTo>
                <a:lnTo>
                  <a:pt x="271" y="234"/>
                </a:lnTo>
                <a:lnTo>
                  <a:pt x="271" y="236"/>
                </a:lnTo>
                <a:lnTo>
                  <a:pt x="271" y="237"/>
                </a:lnTo>
                <a:lnTo>
                  <a:pt x="270" y="239"/>
                </a:lnTo>
                <a:lnTo>
                  <a:pt x="270" y="240"/>
                </a:lnTo>
                <a:lnTo>
                  <a:pt x="270" y="241"/>
                </a:lnTo>
                <a:lnTo>
                  <a:pt x="270" y="243"/>
                </a:lnTo>
                <a:lnTo>
                  <a:pt x="270" y="244"/>
                </a:lnTo>
                <a:lnTo>
                  <a:pt x="268" y="244"/>
                </a:lnTo>
                <a:lnTo>
                  <a:pt x="267" y="243"/>
                </a:lnTo>
                <a:lnTo>
                  <a:pt x="266" y="243"/>
                </a:lnTo>
                <a:lnTo>
                  <a:pt x="266" y="244"/>
                </a:lnTo>
                <a:lnTo>
                  <a:pt x="264" y="244"/>
                </a:lnTo>
                <a:lnTo>
                  <a:pt x="263" y="246"/>
                </a:lnTo>
                <a:lnTo>
                  <a:pt x="263" y="247"/>
                </a:lnTo>
                <a:lnTo>
                  <a:pt x="261" y="249"/>
                </a:lnTo>
                <a:lnTo>
                  <a:pt x="261" y="250"/>
                </a:lnTo>
                <a:lnTo>
                  <a:pt x="260" y="253"/>
                </a:lnTo>
                <a:lnTo>
                  <a:pt x="258" y="257"/>
                </a:lnTo>
                <a:lnTo>
                  <a:pt x="258" y="259"/>
                </a:lnTo>
                <a:lnTo>
                  <a:pt x="257" y="260"/>
                </a:lnTo>
                <a:lnTo>
                  <a:pt x="257" y="261"/>
                </a:lnTo>
                <a:lnTo>
                  <a:pt x="256" y="261"/>
                </a:lnTo>
                <a:lnTo>
                  <a:pt x="256" y="263"/>
                </a:lnTo>
                <a:lnTo>
                  <a:pt x="254" y="263"/>
                </a:lnTo>
                <a:lnTo>
                  <a:pt x="253" y="264"/>
                </a:lnTo>
                <a:lnTo>
                  <a:pt x="253" y="266"/>
                </a:lnTo>
                <a:lnTo>
                  <a:pt x="253" y="267"/>
                </a:lnTo>
                <a:lnTo>
                  <a:pt x="254" y="267"/>
                </a:lnTo>
                <a:lnTo>
                  <a:pt x="254" y="269"/>
                </a:lnTo>
                <a:lnTo>
                  <a:pt x="253" y="269"/>
                </a:lnTo>
                <a:lnTo>
                  <a:pt x="253" y="270"/>
                </a:lnTo>
                <a:lnTo>
                  <a:pt x="253" y="271"/>
                </a:lnTo>
                <a:lnTo>
                  <a:pt x="253" y="270"/>
                </a:lnTo>
                <a:lnTo>
                  <a:pt x="253" y="269"/>
                </a:lnTo>
                <a:lnTo>
                  <a:pt x="251" y="269"/>
                </a:lnTo>
                <a:lnTo>
                  <a:pt x="251" y="267"/>
                </a:lnTo>
                <a:lnTo>
                  <a:pt x="250" y="266"/>
                </a:lnTo>
                <a:lnTo>
                  <a:pt x="248" y="266"/>
                </a:lnTo>
                <a:lnTo>
                  <a:pt x="247" y="264"/>
                </a:lnTo>
                <a:lnTo>
                  <a:pt x="246" y="264"/>
                </a:lnTo>
                <a:lnTo>
                  <a:pt x="244" y="264"/>
                </a:lnTo>
                <a:lnTo>
                  <a:pt x="243" y="264"/>
                </a:lnTo>
                <a:lnTo>
                  <a:pt x="243" y="263"/>
                </a:lnTo>
                <a:lnTo>
                  <a:pt x="241" y="263"/>
                </a:lnTo>
                <a:lnTo>
                  <a:pt x="241" y="261"/>
                </a:lnTo>
                <a:lnTo>
                  <a:pt x="240" y="261"/>
                </a:lnTo>
                <a:lnTo>
                  <a:pt x="238" y="260"/>
                </a:lnTo>
                <a:lnTo>
                  <a:pt x="237" y="260"/>
                </a:lnTo>
                <a:lnTo>
                  <a:pt x="236" y="260"/>
                </a:lnTo>
                <a:lnTo>
                  <a:pt x="234" y="260"/>
                </a:lnTo>
                <a:lnTo>
                  <a:pt x="233" y="260"/>
                </a:lnTo>
                <a:lnTo>
                  <a:pt x="231" y="260"/>
                </a:lnTo>
                <a:lnTo>
                  <a:pt x="230" y="260"/>
                </a:lnTo>
                <a:lnTo>
                  <a:pt x="228" y="261"/>
                </a:lnTo>
                <a:lnTo>
                  <a:pt x="227" y="261"/>
                </a:lnTo>
                <a:lnTo>
                  <a:pt x="227" y="263"/>
                </a:lnTo>
                <a:lnTo>
                  <a:pt x="226" y="263"/>
                </a:lnTo>
                <a:lnTo>
                  <a:pt x="224" y="263"/>
                </a:lnTo>
                <a:lnTo>
                  <a:pt x="224" y="261"/>
                </a:lnTo>
                <a:lnTo>
                  <a:pt x="223" y="261"/>
                </a:lnTo>
                <a:lnTo>
                  <a:pt x="221" y="260"/>
                </a:lnTo>
                <a:lnTo>
                  <a:pt x="220" y="260"/>
                </a:lnTo>
                <a:lnTo>
                  <a:pt x="218" y="260"/>
                </a:lnTo>
                <a:lnTo>
                  <a:pt x="217" y="259"/>
                </a:lnTo>
                <a:lnTo>
                  <a:pt x="216" y="259"/>
                </a:lnTo>
                <a:lnTo>
                  <a:pt x="214" y="259"/>
                </a:lnTo>
                <a:lnTo>
                  <a:pt x="213" y="259"/>
                </a:lnTo>
                <a:lnTo>
                  <a:pt x="213" y="260"/>
                </a:lnTo>
                <a:lnTo>
                  <a:pt x="211" y="260"/>
                </a:lnTo>
                <a:lnTo>
                  <a:pt x="210" y="261"/>
                </a:lnTo>
                <a:lnTo>
                  <a:pt x="208" y="264"/>
                </a:lnTo>
                <a:lnTo>
                  <a:pt x="207" y="266"/>
                </a:lnTo>
                <a:lnTo>
                  <a:pt x="207" y="269"/>
                </a:lnTo>
                <a:lnTo>
                  <a:pt x="207" y="270"/>
                </a:lnTo>
                <a:lnTo>
                  <a:pt x="207" y="271"/>
                </a:lnTo>
                <a:lnTo>
                  <a:pt x="208" y="274"/>
                </a:lnTo>
                <a:lnTo>
                  <a:pt x="210" y="274"/>
                </a:lnTo>
                <a:lnTo>
                  <a:pt x="210" y="276"/>
                </a:lnTo>
                <a:lnTo>
                  <a:pt x="210" y="277"/>
                </a:lnTo>
                <a:lnTo>
                  <a:pt x="211" y="277"/>
                </a:lnTo>
                <a:lnTo>
                  <a:pt x="211" y="279"/>
                </a:lnTo>
                <a:lnTo>
                  <a:pt x="211" y="280"/>
                </a:lnTo>
                <a:lnTo>
                  <a:pt x="210" y="281"/>
                </a:lnTo>
                <a:lnTo>
                  <a:pt x="208" y="283"/>
                </a:lnTo>
                <a:lnTo>
                  <a:pt x="207" y="284"/>
                </a:lnTo>
                <a:lnTo>
                  <a:pt x="206" y="284"/>
                </a:lnTo>
                <a:lnTo>
                  <a:pt x="204" y="286"/>
                </a:lnTo>
                <a:lnTo>
                  <a:pt x="204" y="287"/>
                </a:lnTo>
                <a:lnTo>
                  <a:pt x="203" y="287"/>
                </a:lnTo>
                <a:lnTo>
                  <a:pt x="203" y="289"/>
                </a:lnTo>
                <a:lnTo>
                  <a:pt x="203" y="290"/>
                </a:lnTo>
                <a:lnTo>
                  <a:pt x="201" y="291"/>
                </a:lnTo>
                <a:lnTo>
                  <a:pt x="201" y="294"/>
                </a:lnTo>
                <a:lnTo>
                  <a:pt x="201" y="296"/>
                </a:lnTo>
                <a:lnTo>
                  <a:pt x="201" y="297"/>
                </a:lnTo>
                <a:lnTo>
                  <a:pt x="201" y="300"/>
                </a:lnTo>
                <a:lnTo>
                  <a:pt x="201" y="302"/>
                </a:lnTo>
                <a:lnTo>
                  <a:pt x="201" y="303"/>
                </a:lnTo>
                <a:lnTo>
                  <a:pt x="201" y="304"/>
                </a:lnTo>
                <a:lnTo>
                  <a:pt x="201" y="306"/>
                </a:lnTo>
                <a:lnTo>
                  <a:pt x="201" y="307"/>
                </a:lnTo>
                <a:lnTo>
                  <a:pt x="201" y="309"/>
                </a:lnTo>
                <a:lnTo>
                  <a:pt x="203" y="310"/>
                </a:lnTo>
                <a:lnTo>
                  <a:pt x="203" y="312"/>
                </a:lnTo>
                <a:lnTo>
                  <a:pt x="203" y="313"/>
                </a:lnTo>
                <a:lnTo>
                  <a:pt x="203" y="314"/>
                </a:lnTo>
                <a:lnTo>
                  <a:pt x="203" y="316"/>
                </a:lnTo>
                <a:lnTo>
                  <a:pt x="203" y="317"/>
                </a:lnTo>
                <a:lnTo>
                  <a:pt x="201" y="319"/>
                </a:lnTo>
                <a:lnTo>
                  <a:pt x="201" y="320"/>
                </a:lnTo>
                <a:lnTo>
                  <a:pt x="201" y="322"/>
                </a:lnTo>
                <a:lnTo>
                  <a:pt x="201" y="323"/>
                </a:lnTo>
                <a:lnTo>
                  <a:pt x="200" y="323"/>
                </a:lnTo>
                <a:lnTo>
                  <a:pt x="200" y="324"/>
                </a:lnTo>
                <a:lnTo>
                  <a:pt x="200" y="326"/>
                </a:lnTo>
                <a:lnTo>
                  <a:pt x="201" y="327"/>
                </a:lnTo>
                <a:lnTo>
                  <a:pt x="201" y="329"/>
                </a:lnTo>
                <a:lnTo>
                  <a:pt x="201" y="330"/>
                </a:lnTo>
                <a:lnTo>
                  <a:pt x="201" y="332"/>
                </a:lnTo>
                <a:lnTo>
                  <a:pt x="201" y="333"/>
                </a:lnTo>
                <a:lnTo>
                  <a:pt x="201" y="334"/>
                </a:lnTo>
                <a:lnTo>
                  <a:pt x="201" y="336"/>
                </a:lnTo>
                <a:lnTo>
                  <a:pt x="201" y="337"/>
                </a:lnTo>
                <a:lnTo>
                  <a:pt x="201" y="339"/>
                </a:lnTo>
                <a:lnTo>
                  <a:pt x="200" y="339"/>
                </a:lnTo>
                <a:lnTo>
                  <a:pt x="198" y="339"/>
                </a:lnTo>
                <a:lnTo>
                  <a:pt x="198" y="340"/>
                </a:lnTo>
                <a:lnTo>
                  <a:pt x="197" y="340"/>
                </a:lnTo>
                <a:lnTo>
                  <a:pt x="197" y="342"/>
                </a:lnTo>
                <a:lnTo>
                  <a:pt x="197" y="340"/>
                </a:lnTo>
                <a:lnTo>
                  <a:pt x="198" y="340"/>
                </a:lnTo>
                <a:lnTo>
                  <a:pt x="198" y="342"/>
                </a:lnTo>
                <a:lnTo>
                  <a:pt x="198" y="343"/>
                </a:lnTo>
                <a:lnTo>
                  <a:pt x="198" y="344"/>
                </a:lnTo>
                <a:lnTo>
                  <a:pt x="198" y="346"/>
                </a:lnTo>
                <a:lnTo>
                  <a:pt x="198" y="347"/>
                </a:lnTo>
                <a:lnTo>
                  <a:pt x="198" y="349"/>
                </a:lnTo>
                <a:lnTo>
                  <a:pt x="200" y="350"/>
                </a:lnTo>
                <a:lnTo>
                  <a:pt x="200" y="352"/>
                </a:lnTo>
                <a:lnTo>
                  <a:pt x="200" y="353"/>
                </a:lnTo>
                <a:lnTo>
                  <a:pt x="201" y="354"/>
                </a:lnTo>
                <a:lnTo>
                  <a:pt x="201" y="356"/>
                </a:lnTo>
                <a:lnTo>
                  <a:pt x="201" y="357"/>
                </a:lnTo>
                <a:lnTo>
                  <a:pt x="203" y="357"/>
                </a:lnTo>
                <a:lnTo>
                  <a:pt x="203" y="359"/>
                </a:lnTo>
                <a:lnTo>
                  <a:pt x="204" y="359"/>
                </a:lnTo>
                <a:lnTo>
                  <a:pt x="206" y="360"/>
                </a:lnTo>
                <a:lnTo>
                  <a:pt x="204" y="360"/>
                </a:lnTo>
                <a:lnTo>
                  <a:pt x="204" y="362"/>
                </a:lnTo>
                <a:lnTo>
                  <a:pt x="206" y="362"/>
                </a:lnTo>
                <a:lnTo>
                  <a:pt x="204" y="362"/>
                </a:lnTo>
                <a:lnTo>
                  <a:pt x="204" y="363"/>
                </a:lnTo>
                <a:lnTo>
                  <a:pt x="203" y="364"/>
                </a:lnTo>
                <a:lnTo>
                  <a:pt x="201" y="366"/>
                </a:lnTo>
                <a:lnTo>
                  <a:pt x="200" y="366"/>
                </a:lnTo>
                <a:lnTo>
                  <a:pt x="198" y="366"/>
                </a:lnTo>
                <a:lnTo>
                  <a:pt x="197" y="367"/>
                </a:lnTo>
                <a:lnTo>
                  <a:pt x="197" y="369"/>
                </a:lnTo>
                <a:lnTo>
                  <a:pt x="196" y="369"/>
                </a:lnTo>
                <a:lnTo>
                  <a:pt x="194" y="367"/>
                </a:lnTo>
                <a:lnTo>
                  <a:pt x="193" y="369"/>
                </a:lnTo>
                <a:lnTo>
                  <a:pt x="191" y="369"/>
                </a:lnTo>
                <a:lnTo>
                  <a:pt x="193" y="370"/>
                </a:lnTo>
                <a:lnTo>
                  <a:pt x="191" y="372"/>
                </a:lnTo>
                <a:lnTo>
                  <a:pt x="191" y="373"/>
                </a:lnTo>
                <a:lnTo>
                  <a:pt x="190" y="374"/>
                </a:lnTo>
                <a:lnTo>
                  <a:pt x="190" y="376"/>
                </a:lnTo>
                <a:lnTo>
                  <a:pt x="188" y="377"/>
                </a:lnTo>
                <a:lnTo>
                  <a:pt x="187" y="377"/>
                </a:lnTo>
                <a:lnTo>
                  <a:pt x="186" y="377"/>
                </a:lnTo>
                <a:lnTo>
                  <a:pt x="186" y="379"/>
                </a:lnTo>
                <a:lnTo>
                  <a:pt x="184" y="379"/>
                </a:lnTo>
                <a:lnTo>
                  <a:pt x="184" y="380"/>
                </a:lnTo>
                <a:lnTo>
                  <a:pt x="183" y="380"/>
                </a:lnTo>
                <a:lnTo>
                  <a:pt x="183" y="382"/>
                </a:lnTo>
                <a:lnTo>
                  <a:pt x="181" y="382"/>
                </a:lnTo>
                <a:lnTo>
                  <a:pt x="181" y="383"/>
                </a:lnTo>
                <a:lnTo>
                  <a:pt x="180" y="383"/>
                </a:lnTo>
                <a:lnTo>
                  <a:pt x="178" y="383"/>
                </a:lnTo>
                <a:lnTo>
                  <a:pt x="178" y="384"/>
                </a:lnTo>
                <a:lnTo>
                  <a:pt x="178" y="383"/>
                </a:lnTo>
                <a:lnTo>
                  <a:pt x="177" y="383"/>
                </a:lnTo>
                <a:lnTo>
                  <a:pt x="176" y="384"/>
                </a:lnTo>
                <a:lnTo>
                  <a:pt x="174" y="384"/>
                </a:lnTo>
                <a:lnTo>
                  <a:pt x="173" y="384"/>
                </a:lnTo>
                <a:lnTo>
                  <a:pt x="171" y="386"/>
                </a:lnTo>
                <a:lnTo>
                  <a:pt x="170" y="386"/>
                </a:lnTo>
                <a:lnTo>
                  <a:pt x="168" y="386"/>
                </a:lnTo>
                <a:lnTo>
                  <a:pt x="168" y="387"/>
                </a:lnTo>
                <a:lnTo>
                  <a:pt x="167" y="387"/>
                </a:lnTo>
                <a:lnTo>
                  <a:pt x="166" y="387"/>
                </a:lnTo>
                <a:lnTo>
                  <a:pt x="164" y="387"/>
                </a:lnTo>
                <a:lnTo>
                  <a:pt x="164" y="386"/>
                </a:lnTo>
                <a:lnTo>
                  <a:pt x="163" y="386"/>
                </a:lnTo>
                <a:lnTo>
                  <a:pt x="161" y="387"/>
                </a:lnTo>
                <a:lnTo>
                  <a:pt x="160" y="387"/>
                </a:lnTo>
                <a:lnTo>
                  <a:pt x="160" y="386"/>
                </a:lnTo>
                <a:lnTo>
                  <a:pt x="161" y="386"/>
                </a:lnTo>
                <a:lnTo>
                  <a:pt x="160" y="384"/>
                </a:lnTo>
                <a:lnTo>
                  <a:pt x="160" y="383"/>
                </a:lnTo>
                <a:lnTo>
                  <a:pt x="158" y="383"/>
                </a:lnTo>
                <a:lnTo>
                  <a:pt x="157" y="382"/>
                </a:lnTo>
                <a:lnTo>
                  <a:pt x="156" y="382"/>
                </a:lnTo>
                <a:lnTo>
                  <a:pt x="156" y="380"/>
                </a:lnTo>
                <a:lnTo>
                  <a:pt x="154" y="380"/>
                </a:lnTo>
                <a:lnTo>
                  <a:pt x="154" y="379"/>
                </a:lnTo>
                <a:lnTo>
                  <a:pt x="153" y="379"/>
                </a:lnTo>
                <a:lnTo>
                  <a:pt x="151" y="377"/>
                </a:lnTo>
                <a:lnTo>
                  <a:pt x="151" y="376"/>
                </a:lnTo>
                <a:lnTo>
                  <a:pt x="150" y="376"/>
                </a:lnTo>
                <a:lnTo>
                  <a:pt x="148" y="376"/>
                </a:lnTo>
                <a:lnTo>
                  <a:pt x="148" y="374"/>
                </a:lnTo>
                <a:lnTo>
                  <a:pt x="147" y="374"/>
                </a:lnTo>
                <a:lnTo>
                  <a:pt x="147" y="373"/>
                </a:lnTo>
                <a:lnTo>
                  <a:pt x="145" y="373"/>
                </a:lnTo>
                <a:lnTo>
                  <a:pt x="147" y="372"/>
                </a:lnTo>
                <a:lnTo>
                  <a:pt x="145" y="372"/>
                </a:lnTo>
                <a:lnTo>
                  <a:pt x="147" y="372"/>
                </a:lnTo>
                <a:lnTo>
                  <a:pt x="148" y="372"/>
                </a:lnTo>
                <a:lnTo>
                  <a:pt x="147" y="370"/>
                </a:lnTo>
                <a:lnTo>
                  <a:pt x="147" y="369"/>
                </a:lnTo>
                <a:lnTo>
                  <a:pt x="145" y="369"/>
                </a:lnTo>
                <a:lnTo>
                  <a:pt x="145" y="370"/>
                </a:lnTo>
                <a:lnTo>
                  <a:pt x="144" y="370"/>
                </a:lnTo>
                <a:lnTo>
                  <a:pt x="144" y="369"/>
                </a:lnTo>
                <a:lnTo>
                  <a:pt x="144" y="370"/>
                </a:lnTo>
                <a:lnTo>
                  <a:pt x="144" y="372"/>
                </a:lnTo>
                <a:lnTo>
                  <a:pt x="145" y="372"/>
                </a:lnTo>
                <a:lnTo>
                  <a:pt x="145" y="373"/>
                </a:lnTo>
                <a:lnTo>
                  <a:pt x="144" y="373"/>
                </a:lnTo>
                <a:lnTo>
                  <a:pt x="143" y="373"/>
                </a:lnTo>
                <a:lnTo>
                  <a:pt x="141" y="374"/>
                </a:lnTo>
                <a:lnTo>
                  <a:pt x="141" y="373"/>
                </a:lnTo>
                <a:lnTo>
                  <a:pt x="141" y="370"/>
                </a:lnTo>
                <a:lnTo>
                  <a:pt x="141" y="369"/>
                </a:lnTo>
                <a:lnTo>
                  <a:pt x="143" y="367"/>
                </a:lnTo>
                <a:lnTo>
                  <a:pt x="141" y="367"/>
                </a:lnTo>
                <a:lnTo>
                  <a:pt x="141" y="366"/>
                </a:lnTo>
                <a:lnTo>
                  <a:pt x="140" y="366"/>
                </a:lnTo>
                <a:lnTo>
                  <a:pt x="138" y="366"/>
                </a:lnTo>
                <a:lnTo>
                  <a:pt x="138" y="367"/>
                </a:lnTo>
                <a:lnTo>
                  <a:pt x="137" y="367"/>
                </a:lnTo>
                <a:lnTo>
                  <a:pt x="135" y="367"/>
                </a:lnTo>
                <a:lnTo>
                  <a:pt x="134" y="366"/>
                </a:lnTo>
                <a:lnTo>
                  <a:pt x="133" y="364"/>
                </a:lnTo>
                <a:lnTo>
                  <a:pt x="131" y="363"/>
                </a:lnTo>
                <a:lnTo>
                  <a:pt x="130" y="362"/>
                </a:lnTo>
                <a:lnTo>
                  <a:pt x="128" y="360"/>
                </a:lnTo>
                <a:lnTo>
                  <a:pt x="128" y="359"/>
                </a:lnTo>
                <a:lnTo>
                  <a:pt x="127" y="357"/>
                </a:lnTo>
                <a:lnTo>
                  <a:pt x="127" y="356"/>
                </a:lnTo>
                <a:lnTo>
                  <a:pt x="124" y="356"/>
                </a:lnTo>
                <a:lnTo>
                  <a:pt x="123" y="356"/>
                </a:lnTo>
                <a:lnTo>
                  <a:pt x="120" y="354"/>
                </a:lnTo>
                <a:lnTo>
                  <a:pt x="118" y="354"/>
                </a:lnTo>
                <a:lnTo>
                  <a:pt x="117" y="354"/>
                </a:lnTo>
                <a:lnTo>
                  <a:pt x="114" y="354"/>
                </a:lnTo>
                <a:lnTo>
                  <a:pt x="113" y="354"/>
                </a:lnTo>
                <a:lnTo>
                  <a:pt x="111" y="353"/>
                </a:lnTo>
                <a:lnTo>
                  <a:pt x="110" y="353"/>
                </a:lnTo>
                <a:lnTo>
                  <a:pt x="107" y="353"/>
                </a:lnTo>
                <a:lnTo>
                  <a:pt x="105" y="352"/>
                </a:lnTo>
                <a:lnTo>
                  <a:pt x="104" y="352"/>
                </a:lnTo>
                <a:lnTo>
                  <a:pt x="103" y="352"/>
                </a:lnTo>
                <a:lnTo>
                  <a:pt x="101" y="350"/>
                </a:lnTo>
                <a:lnTo>
                  <a:pt x="101" y="349"/>
                </a:lnTo>
                <a:lnTo>
                  <a:pt x="100" y="347"/>
                </a:lnTo>
                <a:lnTo>
                  <a:pt x="98" y="346"/>
                </a:lnTo>
                <a:lnTo>
                  <a:pt x="95" y="344"/>
                </a:lnTo>
                <a:lnTo>
                  <a:pt x="93" y="343"/>
                </a:lnTo>
                <a:lnTo>
                  <a:pt x="91" y="342"/>
                </a:lnTo>
                <a:lnTo>
                  <a:pt x="90" y="340"/>
                </a:lnTo>
                <a:lnTo>
                  <a:pt x="90" y="339"/>
                </a:lnTo>
                <a:lnTo>
                  <a:pt x="90" y="337"/>
                </a:lnTo>
                <a:lnTo>
                  <a:pt x="90" y="333"/>
                </a:lnTo>
                <a:lnTo>
                  <a:pt x="90" y="330"/>
                </a:lnTo>
                <a:lnTo>
                  <a:pt x="90" y="329"/>
                </a:lnTo>
                <a:lnTo>
                  <a:pt x="91" y="327"/>
                </a:lnTo>
                <a:lnTo>
                  <a:pt x="91" y="324"/>
                </a:lnTo>
                <a:lnTo>
                  <a:pt x="91" y="323"/>
                </a:lnTo>
                <a:lnTo>
                  <a:pt x="91" y="322"/>
                </a:lnTo>
                <a:lnTo>
                  <a:pt x="91" y="320"/>
                </a:lnTo>
                <a:lnTo>
                  <a:pt x="91" y="314"/>
                </a:lnTo>
                <a:lnTo>
                  <a:pt x="91" y="313"/>
                </a:lnTo>
                <a:lnTo>
                  <a:pt x="88" y="313"/>
                </a:lnTo>
                <a:lnTo>
                  <a:pt x="87" y="313"/>
                </a:lnTo>
                <a:lnTo>
                  <a:pt x="84" y="313"/>
                </a:lnTo>
                <a:lnTo>
                  <a:pt x="83" y="313"/>
                </a:lnTo>
                <a:lnTo>
                  <a:pt x="80" y="314"/>
                </a:lnTo>
                <a:lnTo>
                  <a:pt x="78" y="314"/>
                </a:lnTo>
                <a:lnTo>
                  <a:pt x="77" y="314"/>
                </a:lnTo>
                <a:lnTo>
                  <a:pt x="75" y="314"/>
                </a:lnTo>
                <a:lnTo>
                  <a:pt x="73" y="316"/>
                </a:lnTo>
                <a:lnTo>
                  <a:pt x="73" y="317"/>
                </a:lnTo>
                <a:lnTo>
                  <a:pt x="71" y="317"/>
                </a:lnTo>
                <a:lnTo>
                  <a:pt x="70" y="317"/>
                </a:lnTo>
                <a:lnTo>
                  <a:pt x="68" y="317"/>
                </a:lnTo>
                <a:lnTo>
                  <a:pt x="67" y="317"/>
                </a:lnTo>
                <a:lnTo>
                  <a:pt x="67" y="316"/>
                </a:lnTo>
                <a:lnTo>
                  <a:pt x="67" y="314"/>
                </a:lnTo>
                <a:lnTo>
                  <a:pt x="65" y="314"/>
                </a:lnTo>
                <a:lnTo>
                  <a:pt x="64" y="314"/>
                </a:lnTo>
                <a:lnTo>
                  <a:pt x="61" y="314"/>
                </a:lnTo>
                <a:lnTo>
                  <a:pt x="60" y="313"/>
                </a:lnTo>
                <a:lnTo>
                  <a:pt x="58" y="313"/>
                </a:lnTo>
                <a:lnTo>
                  <a:pt x="57" y="313"/>
                </a:lnTo>
                <a:lnTo>
                  <a:pt x="55" y="312"/>
                </a:lnTo>
                <a:lnTo>
                  <a:pt x="54" y="310"/>
                </a:lnTo>
                <a:lnTo>
                  <a:pt x="54" y="309"/>
                </a:lnTo>
                <a:lnTo>
                  <a:pt x="53" y="306"/>
                </a:lnTo>
                <a:lnTo>
                  <a:pt x="51" y="304"/>
                </a:lnTo>
                <a:lnTo>
                  <a:pt x="50" y="302"/>
                </a:lnTo>
                <a:lnTo>
                  <a:pt x="48" y="300"/>
                </a:lnTo>
                <a:lnTo>
                  <a:pt x="47" y="297"/>
                </a:lnTo>
                <a:lnTo>
                  <a:pt x="45" y="296"/>
                </a:lnTo>
                <a:lnTo>
                  <a:pt x="45" y="294"/>
                </a:lnTo>
                <a:lnTo>
                  <a:pt x="45" y="293"/>
                </a:lnTo>
                <a:lnTo>
                  <a:pt x="44" y="291"/>
                </a:lnTo>
                <a:lnTo>
                  <a:pt x="43" y="287"/>
                </a:lnTo>
                <a:lnTo>
                  <a:pt x="43" y="286"/>
                </a:lnTo>
                <a:lnTo>
                  <a:pt x="41" y="283"/>
                </a:lnTo>
                <a:lnTo>
                  <a:pt x="41" y="280"/>
                </a:lnTo>
                <a:lnTo>
                  <a:pt x="40" y="280"/>
                </a:lnTo>
                <a:lnTo>
                  <a:pt x="40" y="279"/>
                </a:lnTo>
                <a:lnTo>
                  <a:pt x="40" y="277"/>
                </a:lnTo>
                <a:lnTo>
                  <a:pt x="38" y="277"/>
                </a:lnTo>
                <a:lnTo>
                  <a:pt x="37" y="277"/>
                </a:lnTo>
                <a:lnTo>
                  <a:pt x="34" y="276"/>
                </a:lnTo>
                <a:lnTo>
                  <a:pt x="33" y="276"/>
                </a:lnTo>
                <a:lnTo>
                  <a:pt x="31" y="276"/>
                </a:lnTo>
                <a:lnTo>
                  <a:pt x="30" y="276"/>
                </a:lnTo>
                <a:lnTo>
                  <a:pt x="28" y="276"/>
                </a:lnTo>
                <a:lnTo>
                  <a:pt x="27" y="276"/>
                </a:lnTo>
                <a:lnTo>
                  <a:pt x="23" y="276"/>
                </a:lnTo>
                <a:lnTo>
                  <a:pt x="21" y="276"/>
                </a:lnTo>
                <a:lnTo>
                  <a:pt x="18" y="276"/>
                </a:lnTo>
                <a:lnTo>
                  <a:pt x="18" y="274"/>
                </a:lnTo>
                <a:lnTo>
                  <a:pt x="15" y="274"/>
                </a:lnTo>
                <a:lnTo>
                  <a:pt x="14" y="274"/>
                </a:lnTo>
                <a:lnTo>
                  <a:pt x="13" y="273"/>
                </a:lnTo>
                <a:lnTo>
                  <a:pt x="13" y="271"/>
                </a:lnTo>
                <a:lnTo>
                  <a:pt x="13" y="270"/>
                </a:lnTo>
                <a:lnTo>
                  <a:pt x="11" y="270"/>
                </a:lnTo>
                <a:lnTo>
                  <a:pt x="11" y="269"/>
                </a:lnTo>
                <a:lnTo>
                  <a:pt x="11" y="267"/>
                </a:lnTo>
                <a:lnTo>
                  <a:pt x="10" y="266"/>
                </a:lnTo>
                <a:lnTo>
                  <a:pt x="10" y="263"/>
                </a:lnTo>
                <a:lnTo>
                  <a:pt x="8" y="263"/>
                </a:lnTo>
                <a:lnTo>
                  <a:pt x="7" y="261"/>
                </a:lnTo>
                <a:lnTo>
                  <a:pt x="5" y="261"/>
                </a:lnTo>
                <a:lnTo>
                  <a:pt x="4" y="260"/>
                </a:lnTo>
                <a:lnTo>
                  <a:pt x="2" y="257"/>
                </a:lnTo>
                <a:lnTo>
                  <a:pt x="1" y="256"/>
                </a:lnTo>
                <a:lnTo>
                  <a:pt x="0" y="254"/>
                </a:lnTo>
                <a:lnTo>
                  <a:pt x="0" y="253"/>
                </a:lnTo>
                <a:lnTo>
                  <a:pt x="0" y="251"/>
                </a:lnTo>
                <a:lnTo>
                  <a:pt x="0" y="250"/>
                </a:lnTo>
                <a:lnTo>
                  <a:pt x="0" y="249"/>
                </a:lnTo>
                <a:lnTo>
                  <a:pt x="0" y="247"/>
                </a:lnTo>
                <a:lnTo>
                  <a:pt x="0" y="246"/>
                </a:lnTo>
                <a:lnTo>
                  <a:pt x="0" y="244"/>
                </a:lnTo>
                <a:lnTo>
                  <a:pt x="0" y="243"/>
                </a:lnTo>
                <a:lnTo>
                  <a:pt x="0" y="241"/>
                </a:lnTo>
                <a:lnTo>
                  <a:pt x="0" y="240"/>
                </a:lnTo>
                <a:lnTo>
                  <a:pt x="1" y="239"/>
                </a:lnTo>
                <a:lnTo>
                  <a:pt x="2" y="239"/>
                </a:lnTo>
                <a:lnTo>
                  <a:pt x="2" y="237"/>
                </a:lnTo>
                <a:lnTo>
                  <a:pt x="2" y="236"/>
                </a:lnTo>
                <a:lnTo>
                  <a:pt x="4" y="234"/>
                </a:lnTo>
                <a:lnTo>
                  <a:pt x="5" y="234"/>
                </a:lnTo>
                <a:lnTo>
                  <a:pt x="7" y="234"/>
                </a:lnTo>
                <a:lnTo>
                  <a:pt x="7" y="236"/>
                </a:lnTo>
                <a:lnTo>
                  <a:pt x="8" y="236"/>
                </a:lnTo>
                <a:lnTo>
                  <a:pt x="10" y="236"/>
                </a:lnTo>
                <a:lnTo>
                  <a:pt x="11" y="236"/>
                </a:lnTo>
                <a:lnTo>
                  <a:pt x="13" y="236"/>
                </a:lnTo>
                <a:lnTo>
                  <a:pt x="14" y="236"/>
                </a:lnTo>
                <a:lnTo>
                  <a:pt x="15" y="234"/>
                </a:lnTo>
                <a:lnTo>
                  <a:pt x="17" y="233"/>
                </a:lnTo>
                <a:lnTo>
                  <a:pt x="18" y="231"/>
                </a:lnTo>
                <a:lnTo>
                  <a:pt x="20" y="231"/>
                </a:lnTo>
                <a:lnTo>
                  <a:pt x="21" y="231"/>
                </a:lnTo>
                <a:lnTo>
                  <a:pt x="23" y="233"/>
                </a:lnTo>
                <a:lnTo>
                  <a:pt x="23" y="231"/>
                </a:lnTo>
                <a:lnTo>
                  <a:pt x="24" y="231"/>
                </a:lnTo>
                <a:lnTo>
                  <a:pt x="25" y="231"/>
                </a:lnTo>
                <a:lnTo>
                  <a:pt x="27" y="231"/>
                </a:lnTo>
                <a:lnTo>
                  <a:pt x="28" y="231"/>
                </a:lnTo>
                <a:lnTo>
                  <a:pt x="30" y="231"/>
                </a:lnTo>
                <a:lnTo>
                  <a:pt x="31" y="231"/>
                </a:lnTo>
                <a:lnTo>
                  <a:pt x="31" y="230"/>
                </a:lnTo>
                <a:lnTo>
                  <a:pt x="33" y="230"/>
                </a:lnTo>
                <a:lnTo>
                  <a:pt x="33" y="229"/>
                </a:lnTo>
                <a:lnTo>
                  <a:pt x="34" y="229"/>
                </a:lnTo>
                <a:lnTo>
                  <a:pt x="37" y="229"/>
                </a:lnTo>
                <a:lnTo>
                  <a:pt x="38" y="227"/>
                </a:lnTo>
                <a:lnTo>
                  <a:pt x="40" y="227"/>
                </a:lnTo>
                <a:lnTo>
                  <a:pt x="40" y="226"/>
                </a:lnTo>
                <a:lnTo>
                  <a:pt x="41" y="226"/>
                </a:lnTo>
                <a:lnTo>
                  <a:pt x="43" y="226"/>
                </a:lnTo>
                <a:lnTo>
                  <a:pt x="44" y="226"/>
                </a:lnTo>
                <a:lnTo>
                  <a:pt x="44" y="224"/>
                </a:lnTo>
                <a:lnTo>
                  <a:pt x="45" y="224"/>
                </a:lnTo>
                <a:lnTo>
                  <a:pt x="47" y="224"/>
                </a:lnTo>
                <a:lnTo>
                  <a:pt x="47" y="223"/>
                </a:lnTo>
                <a:lnTo>
                  <a:pt x="48" y="223"/>
                </a:lnTo>
                <a:lnTo>
                  <a:pt x="48" y="224"/>
                </a:lnTo>
                <a:lnTo>
                  <a:pt x="50" y="224"/>
                </a:lnTo>
                <a:lnTo>
                  <a:pt x="51" y="226"/>
                </a:lnTo>
                <a:lnTo>
                  <a:pt x="53" y="224"/>
                </a:lnTo>
                <a:lnTo>
                  <a:pt x="54" y="223"/>
                </a:lnTo>
                <a:lnTo>
                  <a:pt x="55" y="223"/>
                </a:lnTo>
                <a:lnTo>
                  <a:pt x="55" y="221"/>
                </a:lnTo>
                <a:lnTo>
                  <a:pt x="55" y="220"/>
                </a:lnTo>
                <a:lnTo>
                  <a:pt x="57" y="220"/>
                </a:lnTo>
                <a:lnTo>
                  <a:pt x="57" y="219"/>
                </a:lnTo>
                <a:lnTo>
                  <a:pt x="58" y="219"/>
                </a:lnTo>
                <a:lnTo>
                  <a:pt x="58" y="217"/>
                </a:lnTo>
                <a:lnTo>
                  <a:pt x="58" y="216"/>
                </a:lnTo>
                <a:lnTo>
                  <a:pt x="58" y="214"/>
                </a:lnTo>
                <a:lnTo>
                  <a:pt x="60" y="214"/>
                </a:lnTo>
                <a:lnTo>
                  <a:pt x="60" y="213"/>
                </a:lnTo>
                <a:lnTo>
                  <a:pt x="61" y="211"/>
                </a:lnTo>
                <a:lnTo>
                  <a:pt x="61" y="210"/>
                </a:lnTo>
                <a:lnTo>
                  <a:pt x="63" y="210"/>
                </a:lnTo>
                <a:lnTo>
                  <a:pt x="63" y="209"/>
                </a:lnTo>
                <a:lnTo>
                  <a:pt x="64" y="209"/>
                </a:lnTo>
                <a:lnTo>
                  <a:pt x="64" y="210"/>
                </a:lnTo>
                <a:lnTo>
                  <a:pt x="64" y="209"/>
                </a:lnTo>
                <a:lnTo>
                  <a:pt x="65" y="209"/>
                </a:lnTo>
                <a:lnTo>
                  <a:pt x="64" y="207"/>
                </a:lnTo>
                <a:lnTo>
                  <a:pt x="64" y="206"/>
                </a:lnTo>
                <a:lnTo>
                  <a:pt x="63" y="204"/>
                </a:lnTo>
                <a:lnTo>
                  <a:pt x="63" y="203"/>
                </a:lnTo>
                <a:lnTo>
                  <a:pt x="63" y="201"/>
                </a:lnTo>
                <a:lnTo>
                  <a:pt x="63" y="200"/>
                </a:lnTo>
                <a:lnTo>
                  <a:pt x="61" y="199"/>
                </a:lnTo>
                <a:lnTo>
                  <a:pt x="61" y="197"/>
                </a:lnTo>
                <a:lnTo>
                  <a:pt x="61" y="194"/>
                </a:lnTo>
                <a:lnTo>
                  <a:pt x="61" y="193"/>
                </a:lnTo>
                <a:lnTo>
                  <a:pt x="60" y="193"/>
                </a:lnTo>
                <a:lnTo>
                  <a:pt x="58" y="193"/>
                </a:lnTo>
                <a:lnTo>
                  <a:pt x="58" y="191"/>
                </a:lnTo>
                <a:lnTo>
                  <a:pt x="57" y="191"/>
                </a:lnTo>
                <a:lnTo>
                  <a:pt x="55" y="190"/>
                </a:lnTo>
                <a:lnTo>
                  <a:pt x="54" y="190"/>
                </a:lnTo>
                <a:lnTo>
                  <a:pt x="53" y="189"/>
                </a:lnTo>
                <a:lnTo>
                  <a:pt x="51" y="189"/>
                </a:lnTo>
                <a:lnTo>
                  <a:pt x="51" y="187"/>
                </a:lnTo>
                <a:lnTo>
                  <a:pt x="50" y="187"/>
                </a:lnTo>
                <a:lnTo>
                  <a:pt x="50" y="186"/>
                </a:lnTo>
                <a:lnTo>
                  <a:pt x="50" y="184"/>
                </a:lnTo>
                <a:lnTo>
                  <a:pt x="50" y="183"/>
                </a:lnTo>
                <a:lnTo>
                  <a:pt x="48" y="181"/>
                </a:lnTo>
                <a:lnTo>
                  <a:pt x="48" y="180"/>
                </a:lnTo>
                <a:lnTo>
                  <a:pt x="48" y="179"/>
                </a:lnTo>
                <a:lnTo>
                  <a:pt x="50" y="179"/>
                </a:lnTo>
                <a:lnTo>
                  <a:pt x="50" y="177"/>
                </a:lnTo>
                <a:lnTo>
                  <a:pt x="51" y="176"/>
                </a:lnTo>
                <a:lnTo>
                  <a:pt x="51" y="174"/>
                </a:lnTo>
                <a:lnTo>
                  <a:pt x="53" y="173"/>
                </a:lnTo>
                <a:lnTo>
                  <a:pt x="53" y="171"/>
                </a:lnTo>
                <a:lnTo>
                  <a:pt x="53" y="170"/>
                </a:lnTo>
                <a:lnTo>
                  <a:pt x="51" y="170"/>
                </a:lnTo>
                <a:lnTo>
                  <a:pt x="51" y="169"/>
                </a:lnTo>
                <a:lnTo>
                  <a:pt x="50" y="169"/>
                </a:lnTo>
                <a:lnTo>
                  <a:pt x="48" y="169"/>
                </a:lnTo>
                <a:lnTo>
                  <a:pt x="45" y="167"/>
                </a:lnTo>
                <a:lnTo>
                  <a:pt x="44" y="167"/>
                </a:lnTo>
                <a:lnTo>
                  <a:pt x="43" y="166"/>
                </a:lnTo>
                <a:lnTo>
                  <a:pt x="41" y="166"/>
                </a:lnTo>
                <a:lnTo>
                  <a:pt x="40" y="167"/>
                </a:lnTo>
                <a:lnTo>
                  <a:pt x="38" y="166"/>
                </a:lnTo>
                <a:lnTo>
                  <a:pt x="37" y="166"/>
                </a:lnTo>
                <a:lnTo>
                  <a:pt x="35" y="166"/>
                </a:lnTo>
                <a:lnTo>
                  <a:pt x="34" y="166"/>
                </a:lnTo>
                <a:lnTo>
                  <a:pt x="34" y="164"/>
                </a:lnTo>
                <a:lnTo>
                  <a:pt x="33" y="164"/>
                </a:lnTo>
                <a:lnTo>
                  <a:pt x="33" y="163"/>
                </a:lnTo>
                <a:lnTo>
                  <a:pt x="31" y="163"/>
                </a:lnTo>
                <a:lnTo>
                  <a:pt x="30" y="161"/>
                </a:lnTo>
                <a:lnTo>
                  <a:pt x="28" y="161"/>
                </a:lnTo>
                <a:lnTo>
                  <a:pt x="28" y="160"/>
                </a:lnTo>
                <a:lnTo>
                  <a:pt x="30" y="160"/>
                </a:lnTo>
                <a:lnTo>
                  <a:pt x="30" y="159"/>
                </a:lnTo>
                <a:lnTo>
                  <a:pt x="31" y="159"/>
                </a:lnTo>
                <a:lnTo>
                  <a:pt x="31" y="157"/>
                </a:lnTo>
                <a:lnTo>
                  <a:pt x="33" y="156"/>
                </a:lnTo>
                <a:lnTo>
                  <a:pt x="33" y="154"/>
                </a:lnTo>
                <a:lnTo>
                  <a:pt x="31" y="153"/>
                </a:lnTo>
                <a:lnTo>
                  <a:pt x="31" y="151"/>
                </a:lnTo>
                <a:lnTo>
                  <a:pt x="31" y="150"/>
                </a:lnTo>
                <a:lnTo>
                  <a:pt x="33" y="148"/>
                </a:lnTo>
                <a:lnTo>
                  <a:pt x="34" y="148"/>
                </a:lnTo>
                <a:lnTo>
                  <a:pt x="34" y="150"/>
                </a:lnTo>
                <a:lnTo>
                  <a:pt x="35" y="150"/>
                </a:lnTo>
                <a:lnTo>
                  <a:pt x="37" y="150"/>
                </a:lnTo>
                <a:lnTo>
                  <a:pt x="37" y="148"/>
                </a:lnTo>
                <a:lnTo>
                  <a:pt x="38" y="148"/>
                </a:lnTo>
                <a:lnTo>
                  <a:pt x="40" y="148"/>
                </a:lnTo>
                <a:lnTo>
                  <a:pt x="41" y="147"/>
                </a:lnTo>
                <a:lnTo>
                  <a:pt x="41" y="146"/>
                </a:lnTo>
                <a:lnTo>
                  <a:pt x="43" y="144"/>
                </a:lnTo>
                <a:lnTo>
                  <a:pt x="44" y="143"/>
                </a:lnTo>
                <a:lnTo>
                  <a:pt x="44" y="141"/>
                </a:lnTo>
                <a:lnTo>
                  <a:pt x="44" y="140"/>
                </a:lnTo>
                <a:lnTo>
                  <a:pt x="44" y="138"/>
                </a:lnTo>
                <a:lnTo>
                  <a:pt x="44" y="137"/>
                </a:lnTo>
                <a:lnTo>
                  <a:pt x="44" y="136"/>
                </a:lnTo>
                <a:lnTo>
                  <a:pt x="44" y="134"/>
                </a:lnTo>
                <a:lnTo>
                  <a:pt x="43" y="134"/>
                </a:lnTo>
                <a:lnTo>
                  <a:pt x="43" y="133"/>
                </a:lnTo>
                <a:lnTo>
                  <a:pt x="44" y="133"/>
                </a:lnTo>
                <a:lnTo>
                  <a:pt x="44" y="131"/>
                </a:lnTo>
                <a:lnTo>
                  <a:pt x="44" y="130"/>
                </a:lnTo>
                <a:lnTo>
                  <a:pt x="44" y="128"/>
                </a:lnTo>
                <a:lnTo>
                  <a:pt x="44" y="127"/>
                </a:lnTo>
                <a:lnTo>
                  <a:pt x="44" y="126"/>
                </a:lnTo>
                <a:lnTo>
                  <a:pt x="45" y="124"/>
                </a:lnTo>
                <a:lnTo>
                  <a:pt x="45" y="123"/>
                </a:lnTo>
                <a:lnTo>
                  <a:pt x="45" y="121"/>
                </a:lnTo>
                <a:lnTo>
                  <a:pt x="44" y="121"/>
                </a:lnTo>
                <a:lnTo>
                  <a:pt x="44" y="120"/>
                </a:lnTo>
                <a:lnTo>
                  <a:pt x="45" y="118"/>
                </a:lnTo>
                <a:lnTo>
                  <a:pt x="45" y="117"/>
                </a:lnTo>
                <a:lnTo>
                  <a:pt x="45" y="116"/>
                </a:lnTo>
                <a:lnTo>
                  <a:pt x="47" y="116"/>
                </a:lnTo>
                <a:lnTo>
                  <a:pt x="47" y="114"/>
                </a:lnTo>
                <a:lnTo>
                  <a:pt x="47" y="113"/>
                </a:lnTo>
                <a:lnTo>
                  <a:pt x="48" y="113"/>
                </a:lnTo>
                <a:lnTo>
                  <a:pt x="48" y="111"/>
                </a:lnTo>
                <a:lnTo>
                  <a:pt x="48" y="110"/>
                </a:lnTo>
                <a:lnTo>
                  <a:pt x="48" y="108"/>
                </a:lnTo>
                <a:lnTo>
                  <a:pt x="48" y="107"/>
                </a:lnTo>
                <a:lnTo>
                  <a:pt x="48" y="106"/>
                </a:lnTo>
                <a:lnTo>
                  <a:pt x="48" y="104"/>
                </a:lnTo>
                <a:lnTo>
                  <a:pt x="48" y="103"/>
                </a:lnTo>
                <a:lnTo>
                  <a:pt x="48" y="101"/>
                </a:lnTo>
                <a:lnTo>
                  <a:pt x="50" y="101"/>
                </a:lnTo>
                <a:lnTo>
                  <a:pt x="50" y="100"/>
                </a:lnTo>
                <a:lnTo>
                  <a:pt x="48" y="98"/>
                </a:lnTo>
                <a:lnTo>
                  <a:pt x="48" y="97"/>
                </a:lnTo>
                <a:lnTo>
                  <a:pt x="50" y="97"/>
                </a:lnTo>
                <a:lnTo>
                  <a:pt x="50" y="96"/>
                </a:lnTo>
                <a:lnTo>
                  <a:pt x="48" y="96"/>
                </a:lnTo>
                <a:lnTo>
                  <a:pt x="48" y="94"/>
                </a:lnTo>
                <a:lnTo>
                  <a:pt x="47" y="94"/>
                </a:lnTo>
                <a:lnTo>
                  <a:pt x="47" y="93"/>
                </a:lnTo>
                <a:lnTo>
                  <a:pt x="48" y="91"/>
                </a:lnTo>
                <a:lnTo>
                  <a:pt x="48" y="90"/>
                </a:lnTo>
                <a:lnTo>
                  <a:pt x="48" y="88"/>
                </a:lnTo>
                <a:lnTo>
                  <a:pt x="50" y="88"/>
                </a:lnTo>
                <a:lnTo>
                  <a:pt x="50" y="87"/>
                </a:lnTo>
                <a:lnTo>
                  <a:pt x="50" y="86"/>
                </a:lnTo>
                <a:lnTo>
                  <a:pt x="51" y="84"/>
                </a:lnTo>
                <a:lnTo>
                  <a:pt x="53" y="83"/>
                </a:lnTo>
                <a:lnTo>
                  <a:pt x="54" y="81"/>
                </a:lnTo>
                <a:lnTo>
                  <a:pt x="55" y="80"/>
                </a:lnTo>
                <a:lnTo>
                  <a:pt x="57" y="78"/>
                </a:lnTo>
                <a:close/>
              </a:path>
            </a:pathLst>
          </a:custGeom>
          <a:solidFill>
            <a:schemeClr val="bg1"/>
          </a:solidFill>
          <a:ln w="3175" cmpd="sng">
            <a:solidFill>
              <a:srgbClr val="808080"/>
            </a:solidFill>
            <a:round/>
            <a:headEnd/>
            <a:tailEnd/>
          </a:ln>
        </p:spPr>
        <p:txBody>
          <a:bodyPr/>
          <a:lstStyle/>
          <a:p>
            <a:endParaRPr lang="en-US"/>
          </a:p>
        </p:txBody>
      </p:sp>
      <p:sp>
        <p:nvSpPr>
          <p:cNvPr id="14774" name="Freeform 1038"/>
          <p:cNvSpPr>
            <a:spLocks/>
          </p:cNvSpPr>
          <p:nvPr/>
        </p:nvSpPr>
        <p:spPr bwMode="auto">
          <a:xfrm>
            <a:off x="3998913" y="4772025"/>
            <a:ext cx="336550" cy="265113"/>
          </a:xfrm>
          <a:custGeom>
            <a:avLst/>
            <a:gdLst>
              <a:gd name="T0" fmla="*/ 284 w 286"/>
              <a:gd name="T1" fmla="*/ 128 h 309"/>
              <a:gd name="T2" fmla="*/ 280 w 286"/>
              <a:gd name="T3" fmla="*/ 138 h 309"/>
              <a:gd name="T4" fmla="*/ 273 w 286"/>
              <a:gd name="T5" fmla="*/ 145 h 309"/>
              <a:gd name="T6" fmla="*/ 271 w 286"/>
              <a:gd name="T7" fmla="*/ 156 h 309"/>
              <a:gd name="T8" fmla="*/ 266 w 286"/>
              <a:gd name="T9" fmla="*/ 165 h 309"/>
              <a:gd name="T10" fmla="*/ 257 w 286"/>
              <a:gd name="T11" fmla="*/ 182 h 309"/>
              <a:gd name="T12" fmla="*/ 253 w 286"/>
              <a:gd name="T13" fmla="*/ 191 h 309"/>
              <a:gd name="T14" fmla="*/ 246 w 286"/>
              <a:gd name="T15" fmla="*/ 186 h 309"/>
              <a:gd name="T16" fmla="*/ 234 w 286"/>
              <a:gd name="T17" fmla="*/ 182 h 309"/>
              <a:gd name="T18" fmla="*/ 223 w 286"/>
              <a:gd name="T19" fmla="*/ 183 h 309"/>
              <a:gd name="T20" fmla="*/ 210 w 286"/>
              <a:gd name="T21" fmla="*/ 183 h 309"/>
              <a:gd name="T22" fmla="*/ 211 w 286"/>
              <a:gd name="T23" fmla="*/ 199 h 309"/>
              <a:gd name="T24" fmla="*/ 203 w 286"/>
              <a:gd name="T25" fmla="*/ 211 h 309"/>
              <a:gd name="T26" fmla="*/ 201 w 286"/>
              <a:gd name="T27" fmla="*/ 228 h 309"/>
              <a:gd name="T28" fmla="*/ 201 w 286"/>
              <a:gd name="T29" fmla="*/ 242 h 309"/>
              <a:gd name="T30" fmla="*/ 201 w 286"/>
              <a:gd name="T31" fmla="*/ 255 h 309"/>
              <a:gd name="T32" fmla="*/ 197 w 286"/>
              <a:gd name="T33" fmla="*/ 262 h 309"/>
              <a:gd name="T34" fmla="*/ 200 w 286"/>
              <a:gd name="T35" fmla="*/ 275 h 309"/>
              <a:gd name="T36" fmla="*/ 206 w 286"/>
              <a:gd name="T37" fmla="*/ 284 h 309"/>
              <a:gd name="T38" fmla="*/ 194 w 286"/>
              <a:gd name="T39" fmla="*/ 289 h 309"/>
              <a:gd name="T40" fmla="*/ 186 w 286"/>
              <a:gd name="T41" fmla="*/ 299 h 309"/>
              <a:gd name="T42" fmla="*/ 178 w 286"/>
              <a:gd name="T43" fmla="*/ 306 h 309"/>
              <a:gd name="T44" fmla="*/ 167 w 286"/>
              <a:gd name="T45" fmla="*/ 309 h 309"/>
              <a:gd name="T46" fmla="*/ 160 w 286"/>
              <a:gd name="T47" fmla="*/ 305 h 309"/>
              <a:gd name="T48" fmla="*/ 150 w 286"/>
              <a:gd name="T49" fmla="*/ 298 h 309"/>
              <a:gd name="T50" fmla="*/ 147 w 286"/>
              <a:gd name="T51" fmla="*/ 292 h 309"/>
              <a:gd name="T52" fmla="*/ 144 w 286"/>
              <a:gd name="T53" fmla="*/ 295 h 309"/>
              <a:gd name="T54" fmla="*/ 138 w 286"/>
              <a:gd name="T55" fmla="*/ 288 h 309"/>
              <a:gd name="T56" fmla="*/ 127 w 286"/>
              <a:gd name="T57" fmla="*/ 279 h 309"/>
              <a:gd name="T58" fmla="*/ 110 w 286"/>
              <a:gd name="T59" fmla="*/ 275 h 309"/>
              <a:gd name="T60" fmla="*/ 93 w 286"/>
              <a:gd name="T61" fmla="*/ 265 h 309"/>
              <a:gd name="T62" fmla="*/ 91 w 286"/>
              <a:gd name="T63" fmla="*/ 245 h 309"/>
              <a:gd name="T64" fmla="*/ 78 w 286"/>
              <a:gd name="T65" fmla="*/ 236 h 309"/>
              <a:gd name="T66" fmla="*/ 67 w 286"/>
              <a:gd name="T67" fmla="*/ 236 h 309"/>
              <a:gd name="T68" fmla="*/ 53 w 286"/>
              <a:gd name="T69" fmla="*/ 228 h 309"/>
              <a:gd name="T70" fmla="*/ 43 w 286"/>
              <a:gd name="T71" fmla="*/ 208 h 309"/>
              <a:gd name="T72" fmla="*/ 31 w 286"/>
              <a:gd name="T73" fmla="*/ 198 h 309"/>
              <a:gd name="T74" fmla="*/ 13 w 286"/>
              <a:gd name="T75" fmla="*/ 195 h 309"/>
              <a:gd name="T76" fmla="*/ 5 w 286"/>
              <a:gd name="T77" fmla="*/ 183 h 309"/>
              <a:gd name="T78" fmla="*/ 0 w 286"/>
              <a:gd name="T79" fmla="*/ 168 h 309"/>
              <a:gd name="T80" fmla="*/ 5 w 286"/>
              <a:gd name="T81" fmla="*/ 156 h 309"/>
              <a:gd name="T82" fmla="*/ 18 w 286"/>
              <a:gd name="T83" fmla="*/ 153 h 309"/>
              <a:gd name="T84" fmla="*/ 31 w 286"/>
              <a:gd name="T85" fmla="*/ 153 h 309"/>
              <a:gd name="T86" fmla="*/ 43 w 286"/>
              <a:gd name="T87" fmla="*/ 148 h 309"/>
              <a:gd name="T88" fmla="*/ 53 w 286"/>
              <a:gd name="T89" fmla="*/ 146 h 309"/>
              <a:gd name="T90" fmla="*/ 58 w 286"/>
              <a:gd name="T91" fmla="*/ 136 h 309"/>
              <a:gd name="T92" fmla="*/ 65 w 286"/>
              <a:gd name="T93" fmla="*/ 131 h 309"/>
              <a:gd name="T94" fmla="*/ 61 w 286"/>
              <a:gd name="T95" fmla="*/ 115 h 309"/>
              <a:gd name="T96" fmla="*/ 50 w 286"/>
              <a:gd name="T97" fmla="*/ 109 h 309"/>
              <a:gd name="T98" fmla="*/ 51 w 286"/>
              <a:gd name="T99" fmla="*/ 96 h 309"/>
              <a:gd name="T100" fmla="*/ 43 w 286"/>
              <a:gd name="T101" fmla="*/ 88 h 309"/>
              <a:gd name="T102" fmla="*/ 31 w 286"/>
              <a:gd name="T103" fmla="*/ 85 h 309"/>
              <a:gd name="T104" fmla="*/ 31 w 286"/>
              <a:gd name="T105" fmla="*/ 75 h 309"/>
              <a:gd name="T106" fmla="*/ 40 w 286"/>
              <a:gd name="T107" fmla="*/ 70 h 309"/>
              <a:gd name="T108" fmla="*/ 44 w 286"/>
              <a:gd name="T109" fmla="*/ 56 h 309"/>
              <a:gd name="T110" fmla="*/ 45 w 286"/>
              <a:gd name="T111" fmla="*/ 45 h 309"/>
              <a:gd name="T112" fmla="*/ 48 w 286"/>
              <a:gd name="T113" fmla="*/ 35 h 309"/>
              <a:gd name="T114" fmla="*/ 50 w 286"/>
              <a:gd name="T115" fmla="*/ 22 h 309"/>
              <a:gd name="T116" fmla="*/ 48 w 286"/>
              <a:gd name="T117" fmla="*/ 12 h 3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6"/>
              <a:gd name="T178" fmla="*/ 0 h 309"/>
              <a:gd name="T179" fmla="*/ 286 w 286"/>
              <a:gd name="T180" fmla="*/ 309 h 3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6" h="309">
                <a:moveTo>
                  <a:pt x="283" y="121"/>
                </a:moveTo>
                <a:lnTo>
                  <a:pt x="281" y="121"/>
                </a:lnTo>
                <a:lnTo>
                  <a:pt x="283" y="121"/>
                </a:lnTo>
                <a:lnTo>
                  <a:pt x="284" y="122"/>
                </a:lnTo>
                <a:lnTo>
                  <a:pt x="284" y="123"/>
                </a:lnTo>
                <a:lnTo>
                  <a:pt x="284" y="125"/>
                </a:lnTo>
                <a:lnTo>
                  <a:pt x="284" y="126"/>
                </a:lnTo>
                <a:lnTo>
                  <a:pt x="286" y="126"/>
                </a:lnTo>
                <a:lnTo>
                  <a:pt x="286" y="128"/>
                </a:lnTo>
                <a:lnTo>
                  <a:pt x="284" y="128"/>
                </a:lnTo>
                <a:lnTo>
                  <a:pt x="283" y="128"/>
                </a:lnTo>
                <a:lnTo>
                  <a:pt x="283" y="129"/>
                </a:lnTo>
                <a:lnTo>
                  <a:pt x="283" y="131"/>
                </a:lnTo>
                <a:lnTo>
                  <a:pt x="281" y="131"/>
                </a:lnTo>
                <a:lnTo>
                  <a:pt x="281" y="132"/>
                </a:lnTo>
                <a:lnTo>
                  <a:pt x="281" y="133"/>
                </a:lnTo>
                <a:lnTo>
                  <a:pt x="280" y="133"/>
                </a:lnTo>
                <a:lnTo>
                  <a:pt x="278" y="135"/>
                </a:lnTo>
                <a:lnTo>
                  <a:pt x="278" y="136"/>
                </a:lnTo>
                <a:lnTo>
                  <a:pt x="280" y="138"/>
                </a:lnTo>
                <a:lnTo>
                  <a:pt x="278" y="138"/>
                </a:lnTo>
                <a:lnTo>
                  <a:pt x="278" y="139"/>
                </a:lnTo>
                <a:lnTo>
                  <a:pt x="277" y="139"/>
                </a:lnTo>
                <a:lnTo>
                  <a:pt x="277" y="141"/>
                </a:lnTo>
                <a:lnTo>
                  <a:pt x="276" y="141"/>
                </a:lnTo>
                <a:lnTo>
                  <a:pt x="274" y="141"/>
                </a:lnTo>
                <a:lnTo>
                  <a:pt x="274" y="142"/>
                </a:lnTo>
                <a:lnTo>
                  <a:pt x="274" y="143"/>
                </a:lnTo>
                <a:lnTo>
                  <a:pt x="274" y="145"/>
                </a:lnTo>
                <a:lnTo>
                  <a:pt x="273" y="145"/>
                </a:lnTo>
                <a:lnTo>
                  <a:pt x="273" y="146"/>
                </a:lnTo>
                <a:lnTo>
                  <a:pt x="273" y="148"/>
                </a:lnTo>
                <a:lnTo>
                  <a:pt x="271" y="148"/>
                </a:lnTo>
                <a:lnTo>
                  <a:pt x="273" y="148"/>
                </a:lnTo>
                <a:lnTo>
                  <a:pt x="273" y="149"/>
                </a:lnTo>
                <a:lnTo>
                  <a:pt x="273" y="151"/>
                </a:lnTo>
                <a:lnTo>
                  <a:pt x="273" y="152"/>
                </a:lnTo>
                <a:lnTo>
                  <a:pt x="273" y="153"/>
                </a:lnTo>
                <a:lnTo>
                  <a:pt x="273" y="155"/>
                </a:lnTo>
                <a:lnTo>
                  <a:pt x="271" y="156"/>
                </a:lnTo>
                <a:lnTo>
                  <a:pt x="271" y="158"/>
                </a:lnTo>
                <a:lnTo>
                  <a:pt x="271" y="159"/>
                </a:lnTo>
                <a:lnTo>
                  <a:pt x="270" y="161"/>
                </a:lnTo>
                <a:lnTo>
                  <a:pt x="270" y="162"/>
                </a:lnTo>
                <a:lnTo>
                  <a:pt x="270" y="163"/>
                </a:lnTo>
                <a:lnTo>
                  <a:pt x="270" y="165"/>
                </a:lnTo>
                <a:lnTo>
                  <a:pt x="270" y="166"/>
                </a:lnTo>
                <a:lnTo>
                  <a:pt x="268" y="166"/>
                </a:lnTo>
                <a:lnTo>
                  <a:pt x="267" y="165"/>
                </a:lnTo>
                <a:lnTo>
                  <a:pt x="266" y="165"/>
                </a:lnTo>
                <a:lnTo>
                  <a:pt x="266" y="166"/>
                </a:lnTo>
                <a:lnTo>
                  <a:pt x="264" y="166"/>
                </a:lnTo>
                <a:lnTo>
                  <a:pt x="263" y="168"/>
                </a:lnTo>
                <a:lnTo>
                  <a:pt x="263" y="169"/>
                </a:lnTo>
                <a:lnTo>
                  <a:pt x="261" y="171"/>
                </a:lnTo>
                <a:lnTo>
                  <a:pt x="261" y="172"/>
                </a:lnTo>
                <a:lnTo>
                  <a:pt x="260" y="175"/>
                </a:lnTo>
                <a:lnTo>
                  <a:pt x="258" y="179"/>
                </a:lnTo>
                <a:lnTo>
                  <a:pt x="258" y="181"/>
                </a:lnTo>
                <a:lnTo>
                  <a:pt x="257" y="182"/>
                </a:lnTo>
                <a:lnTo>
                  <a:pt x="257" y="183"/>
                </a:lnTo>
                <a:lnTo>
                  <a:pt x="256" y="183"/>
                </a:lnTo>
                <a:lnTo>
                  <a:pt x="256" y="185"/>
                </a:lnTo>
                <a:lnTo>
                  <a:pt x="254" y="185"/>
                </a:lnTo>
                <a:lnTo>
                  <a:pt x="253" y="186"/>
                </a:lnTo>
                <a:lnTo>
                  <a:pt x="253" y="188"/>
                </a:lnTo>
                <a:lnTo>
                  <a:pt x="253" y="189"/>
                </a:lnTo>
                <a:lnTo>
                  <a:pt x="254" y="189"/>
                </a:lnTo>
                <a:lnTo>
                  <a:pt x="254" y="191"/>
                </a:lnTo>
                <a:lnTo>
                  <a:pt x="253" y="191"/>
                </a:lnTo>
                <a:lnTo>
                  <a:pt x="253" y="192"/>
                </a:lnTo>
                <a:lnTo>
                  <a:pt x="253" y="193"/>
                </a:lnTo>
                <a:lnTo>
                  <a:pt x="253" y="192"/>
                </a:lnTo>
                <a:lnTo>
                  <a:pt x="253" y="191"/>
                </a:lnTo>
                <a:lnTo>
                  <a:pt x="251" y="191"/>
                </a:lnTo>
                <a:lnTo>
                  <a:pt x="251" y="189"/>
                </a:lnTo>
                <a:lnTo>
                  <a:pt x="250" y="188"/>
                </a:lnTo>
                <a:lnTo>
                  <a:pt x="248" y="188"/>
                </a:lnTo>
                <a:lnTo>
                  <a:pt x="247" y="186"/>
                </a:lnTo>
                <a:lnTo>
                  <a:pt x="246" y="186"/>
                </a:lnTo>
                <a:lnTo>
                  <a:pt x="244" y="186"/>
                </a:lnTo>
                <a:lnTo>
                  <a:pt x="243" y="186"/>
                </a:lnTo>
                <a:lnTo>
                  <a:pt x="243" y="185"/>
                </a:lnTo>
                <a:lnTo>
                  <a:pt x="241" y="185"/>
                </a:lnTo>
                <a:lnTo>
                  <a:pt x="241" y="183"/>
                </a:lnTo>
                <a:lnTo>
                  <a:pt x="240" y="183"/>
                </a:lnTo>
                <a:lnTo>
                  <a:pt x="238" y="182"/>
                </a:lnTo>
                <a:lnTo>
                  <a:pt x="237" y="182"/>
                </a:lnTo>
                <a:lnTo>
                  <a:pt x="236" y="182"/>
                </a:lnTo>
                <a:lnTo>
                  <a:pt x="234" y="182"/>
                </a:lnTo>
                <a:lnTo>
                  <a:pt x="233" y="182"/>
                </a:lnTo>
                <a:lnTo>
                  <a:pt x="231" y="182"/>
                </a:lnTo>
                <a:lnTo>
                  <a:pt x="230" y="182"/>
                </a:lnTo>
                <a:lnTo>
                  <a:pt x="228" y="183"/>
                </a:lnTo>
                <a:lnTo>
                  <a:pt x="227" y="183"/>
                </a:lnTo>
                <a:lnTo>
                  <a:pt x="227" y="185"/>
                </a:lnTo>
                <a:lnTo>
                  <a:pt x="226" y="185"/>
                </a:lnTo>
                <a:lnTo>
                  <a:pt x="224" y="185"/>
                </a:lnTo>
                <a:lnTo>
                  <a:pt x="224" y="183"/>
                </a:lnTo>
                <a:lnTo>
                  <a:pt x="223" y="183"/>
                </a:lnTo>
                <a:lnTo>
                  <a:pt x="221" y="182"/>
                </a:lnTo>
                <a:lnTo>
                  <a:pt x="220" y="182"/>
                </a:lnTo>
                <a:lnTo>
                  <a:pt x="218" y="182"/>
                </a:lnTo>
                <a:lnTo>
                  <a:pt x="217" y="181"/>
                </a:lnTo>
                <a:lnTo>
                  <a:pt x="216" y="181"/>
                </a:lnTo>
                <a:lnTo>
                  <a:pt x="214" y="181"/>
                </a:lnTo>
                <a:lnTo>
                  <a:pt x="213" y="181"/>
                </a:lnTo>
                <a:lnTo>
                  <a:pt x="213" y="182"/>
                </a:lnTo>
                <a:lnTo>
                  <a:pt x="211" y="182"/>
                </a:lnTo>
                <a:lnTo>
                  <a:pt x="210" y="183"/>
                </a:lnTo>
                <a:lnTo>
                  <a:pt x="208" y="186"/>
                </a:lnTo>
                <a:lnTo>
                  <a:pt x="207" y="188"/>
                </a:lnTo>
                <a:lnTo>
                  <a:pt x="207" y="191"/>
                </a:lnTo>
                <a:lnTo>
                  <a:pt x="207" y="192"/>
                </a:lnTo>
                <a:lnTo>
                  <a:pt x="207" y="193"/>
                </a:lnTo>
                <a:lnTo>
                  <a:pt x="208" y="196"/>
                </a:lnTo>
                <a:lnTo>
                  <a:pt x="210" y="196"/>
                </a:lnTo>
                <a:lnTo>
                  <a:pt x="210" y="198"/>
                </a:lnTo>
                <a:lnTo>
                  <a:pt x="210" y="199"/>
                </a:lnTo>
                <a:lnTo>
                  <a:pt x="211" y="199"/>
                </a:lnTo>
                <a:lnTo>
                  <a:pt x="211" y="201"/>
                </a:lnTo>
                <a:lnTo>
                  <a:pt x="211" y="202"/>
                </a:lnTo>
                <a:lnTo>
                  <a:pt x="210" y="203"/>
                </a:lnTo>
                <a:lnTo>
                  <a:pt x="208" y="205"/>
                </a:lnTo>
                <a:lnTo>
                  <a:pt x="207" y="206"/>
                </a:lnTo>
                <a:lnTo>
                  <a:pt x="206" y="206"/>
                </a:lnTo>
                <a:lnTo>
                  <a:pt x="204" y="208"/>
                </a:lnTo>
                <a:lnTo>
                  <a:pt x="204" y="209"/>
                </a:lnTo>
                <a:lnTo>
                  <a:pt x="203" y="209"/>
                </a:lnTo>
                <a:lnTo>
                  <a:pt x="203" y="211"/>
                </a:lnTo>
                <a:lnTo>
                  <a:pt x="203" y="212"/>
                </a:lnTo>
                <a:lnTo>
                  <a:pt x="201" y="213"/>
                </a:lnTo>
                <a:lnTo>
                  <a:pt x="201" y="216"/>
                </a:lnTo>
                <a:lnTo>
                  <a:pt x="201" y="218"/>
                </a:lnTo>
                <a:lnTo>
                  <a:pt x="201" y="219"/>
                </a:lnTo>
                <a:lnTo>
                  <a:pt x="201" y="222"/>
                </a:lnTo>
                <a:lnTo>
                  <a:pt x="201" y="224"/>
                </a:lnTo>
                <a:lnTo>
                  <a:pt x="201" y="225"/>
                </a:lnTo>
                <a:lnTo>
                  <a:pt x="201" y="226"/>
                </a:lnTo>
                <a:lnTo>
                  <a:pt x="201" y="228"/>
                </a:lnTo>
                <a:lnTo>
                  <a:pt x="201" y="229"/>
                </a:lnTo>
                <a:lnTo>
                  <a:pt x="201" y="231"/>
                </a:lnTo>
                <a:lnTo>
                  <a:pt x="203" y="232"/>
                </a:lnTo>
                <a:lnTo>
                  <a:pt x="203" y="234"/>
                </a:lnTo>
                <a:lnTo>
                  <a:pt x="203" y="235"/>
                </a:lnTo>
                <a:lnTo>
                  <a:pt x="203" y="236"/>
                </a:lnTo>
                <a:lnTo>
                  <a:pt x="203" y="238"/>
                </a:lnTo>
                <a:lnTo>
                  <a:pt x="203" y="239"/>
                </a:lnTo>
                <a:lnTo>
                  <a:pt x="201" y="241"/>
                </a:lnTo>
                <a:lnTo>
                  <a:pt x="201" y="242"/>
                </a:lnTo>
                <a:lnTo>
                  <a:pt x="201" y="244"/>
                </a:lnTo>
                <a:lnTo>
                  <a:pt x="201" y="245"/>
                </a:lnTo>
                <a:lnTo>
                  <a:pt x="200" y="245"/>
                </a:lnTo>
                <a:lnTo>
                  <a:pt x="200" y="246"/>
                </a:lnTo>
                <a:lnTo>
                  <a:pt x="200" y="248"/>
                </a:lnTo>
                <a:lnTo>
                  <a:pt x="201" y="249"/>
                </a:lnTo>
                <a:lnTo>
                  <a:pt x="201" y="251"/>
                </a:lnTo>
                <a:lnTo>
                  <a:pt x="201" y="252"/>
                </a:lnTo>
                <a:lnTo>
                  <a:pt x="201" y="254"/>
                </a:lnTo>
                <a:lnTo>
                  <a:pt x="201" y="255"/>
                </a:lnTo>
                <a:lnTo>
                  <a:pt x="201" y="256"/>
                </a:lnTo>
                <a:lnTo>
                  <a:pt x="201" y="258"/>
                </a:lnTo>
                <a:lnTo>
                  <a:pt x="201" y="259"/>
                </a:lnTo>
                <a:lnTo>
                  <a:pt x="201" y="261"/>
                </a:lnTo>
                <a:lnTo>
                  <a:pt x="200" y="261"/>
                </a:lnTo>
                <a:lnTo>
                  <a:pt x="198" y="261"/>
                </a:lnTo>
                <a:lnTo>
                  <a:pt x="198" y="262"/>
                </a:lnTo>
                <a:lnTo>
                  <a:pt x="197" y="262"/>
                </a:lnTo>
                <a:lnTo>
                  <a:pt x="197" y="264"/>
                </a:lnTo>
                <a:lnTo>
                  <a:pt x="197" y="262"/>
                </a:lnTo>
                <a:lnTo>
                  <a:pt x="198" y="262"/>
                </a:lnTo>
                <a:lnTo>
                  <a:pt x="198" y="264"/>
                </a:lnTo>
                <a:lnTo>
                  <a:pt x="198" y="265"/>
                </a:lnTo>
                <a:lnTo>
                  <a:pt x="198" y="266"/>
                </a:lnTo>
                <a:lnTo>
                  <a:pt x="198" y="268"/>
                </a:lnTo>
                <a:lnTo>
                  <a:pt x="198" y="269"/>
                </a:lnTo>
                <a:lnTo>
                  <a:pt x="198" y="271"/>
                </a:lnTo>
                <a:lnTo>
                  <a:pt x="200" y="272"/>
                </a:lnTo>
                <a:lnTo>
                  <a:pt x="200" y="274"/>
                </a:lnTo>
                <a:lnTo>
                  <a:pt x="200" y="275"/>
                </a:lnTo>
                <a:lnTo>
                  <a:pt x="201" y="276"/>
                </a:lnTo>
                <a:lnTo>
                  <a:pt x="201" y="278"/>
                </a:lnTo>
                <a:lnTo>
                  <a:pt x="201" y="279"/>
                </a:lnTo>
                <a:lnTo>
                  <a:pt x="203" y="279"/>
                </a:lnTo>
                <a:lnTo>
                  <a:pt x="203" y="281"/>
                </a:lnTo>
                <a:lnTo>
                  <a:pt x="204" y="281"/>
                </a:lnTo>
                <a:lnTo>
                  <a:pt x="206" y="282"/>
                </a:lnTo>
                <a:lnTo>
                  <a:pt x="204" y="282"/>
                </a:lnTo>
                <a:lnTo>
                  <a:pt x="204" y="284"/>
                </a:lnTo>
                <a:lnTo>
                  <a:pt x="206" y="284"/>
                </a:lnTo>
                <a:lnTo>
                  <a:pt x="204" y="284"/>
                </a:lnTo>
                <a:lnTo>
                  <a:pt x="204" y="285"/>
                </a:lnTo>
                <a:lnTo>
                  <a:pt x="203" y="286"/>
                </a:lnTo>
                <a:lnTo>
                  <a:pt x="201" y="288"/>
                </a:lnTo>
                <a:lnTo>
                  <a:pt x="200" y="288"/>
                </a:lnTo>
                <a:lnTo>
                  <a:pt x="198" y="288"/>
                </a:lnTo>
                <a:lnTo>
                  <a:pt x="197" y="289"/>
                </a:lnTo>
                <a:lnTo>
                  <a:pt x="197" y="291"/>
                </a:lnTo>
                <a:lnTo>
                  <a:pt x="196" y="291"/>
                </a:lnTo>
                <a:lnTo>
                  <a:pt x="194" y="289"/>
                </a:lnTo>
                <a:lnTo>
                  <a:pt x="193" y="291"/>
                </a:lnTo>
                <a:lnTo>
                  <a:pt x="191" y="291"/>
                </a:lnTo>
                <a:lnTo>
                  <a:pt x="193" y="292"/>
                </a:lnTo>
                <a:lnTo>
                  <a:pt x="191" y="294"/>
                </a:lnTo>
                <a:lnTo>
                  <a:pt x="191" y="295"/>
                </a:lnTo>
                <a:lnTo>
                  <a:pt x="190" y="296"/>
                </a:lnTo>
                <a:lnTo>
                  <a:pt x="190" y="298"/>
                </a:lnTo>
                <a:lnTo>
                  <a:pt x="188" y="299"/>
                </a:lnTo>
                <a:lnTo>
                  <a:pt x="187" y="299"/>
                </a:lnTo>
                <a:lnTo>
                  <a:pt x="186" y="299"/>
                </a:lnTo>
                <a:lnTo>
                  <a:pt x="186" y="301"/>
                </a:lnTo>
                <a:lnTo>
                  <a:pt x="184" y="301"/>
                </a:lnTo>
                <a:lnTo>
                  <a:pt x="184" y="302"/>
                </a:lnTo>
                <a:lnTo>
                  <a:pt x="183" y="302"/>
                </a:lnTo>
                <a:lnTo>
                  <a:pt x="183" y="304"/>
                </a:lnTo>
                <a:lnTo>
                  <a:pt x="181" y="304"/>
                </a:lnTo>
                <a:lnTo>
                  <a:pt x="181" y="305"/>
                </a:lnTo>
                <a:lnTo>
                  <a:pt x="180" y="305"/>
                </a:lnTo>
                <a:lnTo>
                  <a:pt x="178" y="305"/>
                </a:lnTo>
                <a:lnTo>
                  <a:pt x="178" y="306"/>
                </a:lnTo>
                <a:lnTo>
                  <a:pt x="178" y="305"/>
                </a:lnTo>
                <a:lnTo>
                  <a:pt x="177" y="305"/>
                </a:lnTo>
                <a:lnTo>
                  <a:pt x="176" y="306"/>
                </a:lnTo>
                <a:lnTo>
                  <a:pt x="174" y="306"/>
                </a:lnTo>
                <a:lnTo>
                  <a:pt x="173" y="306"/>
                </a:lnTo>
                <a:lnTo>
                  <a:pt x="171" y="308"/>
                </a:lnTo>
                <a:lnTo>
                  <a:pt x="170" y="308"/>
                </a:lnTo>
                <a:lnTo>
                  <a:pt x="168" y="308"/>
                </a:lnTo>
                <a:lnTo>
                  <a:pt x="168" y="309"/>
                </a:lnTo>
                <a:lnTo>
                  <a:pt x="167" y="309"/>
                </a:lnTo>
                <a:lnTo>
                  <a:pt x="166" y="309"/>
                </a:lnTo>
                <a:lnTo>
                  <a:pt x="164" y="309"/>
                </a:lnTo>
                <a:lnTo>
                  <a:pt x="164" y="308"/>
                </a:lnTo>
                <a:lnTo>
                  <a:pt x="163" y="308"/>
                </a:lnTo>
                <a:lnTo>
                  <a:pt x="161" y="309"/>
                </a:lnTo>
                <a:lnTo>
                  <a:pt x="160" y="309"/>
                </a:lnTo>
                <a:lnTo>
                  <a:pt x="160" y="308"/>
                </a:lnTo>
                <a:lnTo>
                  <a:pt x="161" y="308"/>
                </a:lnTo>
                <a:lnTo>
                  <a:pt x="160" y="306"/>
                </a:lnTo>
                <a:lnTo>
                  <a:pt x="160" y="305"/>
                </a:lnTo>
                <a:lnTo>
                  <a:pt x="158" y="305"/>
                </a:lnTo>
                <a:lnTo>
                  <a:pt x="157" y="304"/>
                </a:lnTo>
                <a:lnTo>
                  <a:pt x="156" y="304"/>
                </a:lnTo>
                <a:lnTo>
                  <a:pt x="156" y="302"/>
                </a:lnTo>
                <a:lnTo>
                  <a:pt x="154" y="302"/>
                </a:lnTo>
                <a:lnTo>
                  <a:pt x="154" y="301"/>
                </a:lnTo>
                <a:lnTo>
                  <a:pt x="153" y="301"/>
                </a:lnTo>
                <a:lnTo>
                  <a:pt x="151" y="299"/>
                </a:lnTo>
                <a:lnTo>
                  <a:pt x="151" y="298"/>
                </a:lnTo>
                <a:lnTo>
                  <a:pt x="150" y="298"/>
                </a:lnTo>
                <a:lnTo>
                  <a:pt x="148" y="298"/>
                </a:lnTo>
                <a:lnTo>
                  <a:pt x="148" y="296"/>
                </a:lnTo>
                <a:lnTo>
                  <a:pt x="147" y="296"/>
                </a:lnTo>
                <a:lnTo>
                  <a:pt x="147" y="295"/>
                </a:lnTo>
                <a:lnTo>
                  <a:pt x="145" y="295"/>
                </a:lnTo>
                <a:lnTo>
                  <a:pt x="147" y="294"/>
                </a:lnTo>
                <a:lnTo>
                  <a:pt x="145" y="294"/>
                </a:lnTo>
                <a:lnTo>
                  <a:pt x="147" y="294"/>
                </a:lnTo>
                <a:lnTo>
                  <a:pt x="148" y="294"/>
                </a:lnTo>
                <a:lnTo>
                  <a:pt x="147" y="292"/>
                </a:lnTo>
                <a:lnTo>
                  <a:pt x="147" y="291"/>
                </a:lnTo>
                <a:lnTo>
                  <a:pt x="145" y="291"/>
                </a:lnTo>
                <a:lnTo>
                  <a:pt x="145" y="292"/>
                </a:lnTo>
                <a:lnTo>
                  <a:pt x="144" y="292"/>
                </a:lnTo>
                <a:lnTo>
                  <a:pt x="144" y="291"/>
                </a:lnTo>
                <a:lnTo>
                  <a:pt x="144" y="292"/>
                </a:lnTo>
                <a:lnTo>
                  <a:pt x="144" y="294"/>
                </a:lnTo>
                <a:lnTo>
                  <a:pt x="145" y="294"/>
                </a:lnTo>
                <a:lnTo>
                  <a:pt x="145" y="295"/>
                </a:lnTo>
                <a:lnTo>
                  <a:pt x="144" y="295"/>
                </a:lnTo>
                <a:lnTo>
                  <a:pt x="143" y="295"/>
                </a:lnTo>
                <a:lnTo>
                  <a:pt x="141" y="296"/>
                </a:lnTo>
                <a:lnTo>
                  <a:pt x="141" y="295"/>
                </a:lnTo>
                <a:lnTo>
                  <a:pt x="141" y="292"/>
                </a:lnTo>
                <a:lnTo>
                  <a:pt x="141" y="291"/>
                </a:lnTo>
                <a:lnTo>
                  <a:pt x="143" y="289"/>
                </a:lnTo>
                <a:lnTo>
                  <a:pt x="141" y="289"/>
                </a:lnTo>
                <a:lnTo>
                  <a:pt x="141" y="288"/>
                </a:lnTo>
                <a:lnTo>
                  <a:pt x="140" y="288"/>
                </a:lnTo>
                <a:lnTo>
                  <a:pt x="138" y="288"/>
                </a:lnTo>
                <a:lnTo>
                  <a:pt x="138" y="289"/>
                </a:lnTo>
                <a:lnTo>
                  <a:pt x="137" y="289"/>
                </a:lnTo>
                <a:lnTo>
                  <a:pt x="135" y="289"/>
                </a:lnTo>
                <a:lnTo>
                  <a:pt x="134" y="288"/>
                </a:lnTo>
                <a:lnTo>
                  <a:pt x="133" y="286"/>
                </a:lnTo>
                <a:lnTo>
                  <a:pt x="131" y="285"/>
                </a:lnTo>
                <a:lnTo>
                  <a:pt x="130" y="284"/>
                </a:lnTo>
                <a:lnTo>
                  <a:pt x="128" y="282"/>
                </a:lnTo>
                <a:lnTo>
                  <a:pt x="128" y="281"/>
                </a:lnTo>
                <a:lnTo>
                  <a:pt x="127" y="279"/>
                </a:lnTo>
                <a:lnTo>
                  <a:pt x="127" y="278"/>
                </a:lnTo>
                <a:lnTo>
                  <a:pt x="124" y="278"/>
                </a:lnTo>
                <a:lnTo>
                  <a:pt x="123" y="278"/>
                </a:lnTo>
                <a:lnTo>
                  <a:pt x="120" y="276"/>
                </a:lnTo>
                <a:lnTo>
                  <a:pt x="118" y="276"/>
                </a:lnTo>
                <a:lnTo>
                  <a:pt x="117" y="276"/>
                </a:lnTo>
                <a:lnTo>
                  <a:pt x="114" y="276"/>
                </a:lnTo>
                <a:lnTo>
                  <a:pt x="113" y="276"/>
                </a:lnTo>
                <a:lnTo>
                  <a:pt x="111" y="275"/>
                </a:lnTo>
                <a:lnTo>
                  <a:pt x="110" y="275"/>
                </a:lnTo>
                <a:lnTo>
                  <a:pt x="107" y="275"/>
                </a:lnTo>
                <a:lnTo>
                  <a:pt x="105" y="274"/>
                </a:lnTo>
                <a:lnTo>
                  <a:pt x="104" y="274"/>
                </a:lnTo>
                <a:lnTo>
                  <a:pt x="103" y="274"/>
                </a:lnTo>
                <a:lnTo>
                  <a:pt x="101" y="272"/>
                </a:lnTo>
                <a:lnTo>
                  <a:pt x="101" y="271"/>
                </a:lnTo>
                <a:lnTo>
                  <a:pt x="100" y="269"/>
                </a:lnTo>
                <a:lnTo>
                  <a:pt x="98" y="268"/>
                </a:lnTo>
                <a:lnTo>
                  <a:pt x="95" y="266"/>
                </a:lnTo>
                <a:lnTo>
                  <a:pt x="93" y="265"/>
                </a:lnTo>
                <a:lnTo>
                  <a:pt x="91" y="264"/>
                </a:lnTo>
                <a:lnTo>
                  <a:pt x="90" y="262"/>
                </a:lnTo>
                <a:lnTo>
                  <a:pt x="90" y="261"/>
                </a:lnTo>
                <a:lnTo>
                  <a:pt x="90" y="259"/>
                </a:lnTo>
                <a:lnTo>
                  <a:pt x="90" y="255"/>
                </a:lnTo>
                <a:lnTo>
                  <a:pt x="90" y="252"/>
                </a:lnTo>
                <a:lnTo>
                  <a:pt x="90" y="251"/>
                </a:lnTo>
                <a:lnTo>
                  <a:pt x="91" y="249"/>
                </a:lnTo>
                <a:lnTo>
                  <a:pt x="91" y="246"/>
                </a:lnTo>
                <a:lnTo>
                  <a:pt x="91" y="245"/>
                </a:lnTo>
                <a:lnTo>
                  <a:pt x="91" y="244"/>
                </a:lnTo>
                <a:lnTo>
                  <a:pt x="91" y="242"/>
                </a:lnTo>
                <a:lnTo>
                  <a:pt x="91" y="236"/>
                </a:lnTo>
                <a:lnTo>
                  <a:pt x="91" y="235"/>
                </a:lnTo>
                <a:lnTo>
                  <a:pt x="88" y="235"/>
                </a:lnTo>
                <a:lnTo>
                  <a:pt x="87" y="235"/>
                </a:lnTo>
                <a:lnTo>
                  <a:pt x="84" y="235"/>
                </a:lnTo>
                <a:lnTo>
                  <a:pt x="83" y="235"/>
                </a:lnTo>
                <a:lnTo>
                  <a:pt x="80" y="236"/>
                </a:lnTo>
                <a:lnTo>
                  <a:pt x="78" y="236"/>
                </a:lnTo>
                <a:lnTo>
                  <a:pt x="77" y="236"/>
                </a:lnTo>
                <a:lnTo>
                  <a:pt x="75" y="236"/>
                </a:lnTo>
                <a:lnTo>
                  <a:pt x="73" y="238"/>
                </a:lnTo>
                <a:lnTo>
                  <a:pt x="73" y="239"/>
                </a:lnTo>
                <a:lnTo>
                  <a:pt x="71" y="239"/>
                </a:lnTo>
                <a:lnTo>
                  <a:pt x="70" y="239"/>
                </a:lnTo>
                <a:lnTo>
                  <a:pt x="68" y="239"/>
                </a:lnTo>
                <a:lnTo>
                  <a:pt x="67" y="239"/>
                </a:lnTo>
                <a:lnTo>
                  <a:pt x="67" y="238"/>
                </a:lnTo>
                <a:lnTo>
                  <a:pt x="67" y="236"/>
                </a:lnTo>
                <a:lnTo>
                  <a:pt x="65" y="236"/>
                </a:lnTo>
                <a:lnTo>
                  <a:pt x="64" y="236"/>
                </a:lnTo>
                <a:lnTo>
                  <a:pt x="61" y="236"/>
                </a:lnTo>
                <a:lnTo>
                  <a:pt x="60" y="235"/>
                </a:lnTo>
                <a:lnTo>
                  <a:pt x="58" y="235"/>
                </a:lnTo>
                <a:lnTo>
                  <a:pt x="57" y="235"/>
                </a:lnTo>
                <a:lnTo>
                  <a:pt x="55" y="234"/>
                </a:lnTo>
                <a:lnTo>
                  <a:pt x="54" y="232"/>
                </a:lnTo>
                <a:lnTo>
                  <a:pt x="54" y="231"/>
                </a:lnTo>
                <a:lnTo>
                  <a:pt x="53" y="228"/>
                </a:lnTo>
                <a:lnTo>
                  <a:pt x="51" y="226"/>
                </a:lnTo>
                <a:lnTo>
                  <a:pt x="50" y="224"/>
                </a:lnTo>
                <a:lnTo>
                  <a:pt x="48" y="222"/>
                </a:lnTo>
                <a:lnTo>
                  <a:pt x="47" y="219"/>
                </a:lnTo>
                <a:lnTo>
                  <a:pt x="45" y="218"/>
                </a:lnTo>
                <a:lnTo>
                  <a:pt x="45" y="216"/>
                </a:lnTo>
                <a:lnTo>
                  <a:pt x="45" y="215"/>
                </a:lnTo>
                <a:lnTo>
                  <a:pt x="44" y="213"/>
                </a:lnTo>
                <a:lnTo>
                  <a:pt x="43" y="209"/>
                </a:lnTo>
                <a:lnTo>
                  <a:pt x="43" y="208"/>
                </a:lnTo>
                <a:lnTo>
                  <a:pt x="41" y="205"/>
                </a:lnTo>
                <a:lnTo>
                  <a:pt x="41" y="202"/>
                </a:lnTo>
                <a:lnTo>
                  <a:pt x="40" y="202"/>
                </a:lnTo>
                <a:lnTo>
                  <a:pt x="40" y="201"/>
                </a:lnTo>
                <a:lnTo>
                  <a:pt x="40" y="199"/>
                </a:lnTo>
                <a:lnTo>
                  <a:pt x="38" y="199"/>
                </a:lnTo>
                <a:lnTo>
                  <a:pt x="37" y="199"/>
                </a:lnTo>
                <a:lnTo>
                  <a:pt x="34" y="198"/>
                </a:lnTo>
                <a:lnTo>
                  <a:pt x="33" y="198"/>
                </a:lnTo>
                <a:lnTo>
                  <a:pt x="31" y="198"/>
                </a:lnTo>
                <a:lnTo>
                  <a:pt x="30" y="198"/>
                </a:lnTo>
                <a:lnTo>
                  <a:pt x="28" y="198"/>
                </a:lnTo>
                <a:lnTo>
                  <a:pt x="27" y="198"/>
                </a:lnTo>
                <a:lnTo>
                  <a:pt x="23" y="198"/>
                </a:lnTo>
                <a:lnTo>
                  <a:pt x="21" y="198"/>
                </a:lnTo>
                <a:lnTo>
                  <a:pt x="18" y="198"/>
                </a:lnTo>
                <a:lnTo>
                  <a:pt x="18" y="196"/>
                </a:lnTo>
                <a:lnTo>
                  <a:pt x="15" y="196"/>
                </a:lnTo>
                <a:lnTo>
                  <a:pt x="14" y="196"/>
                </a:lnTo>
                <a:lnTo>
                  <a:pt x="13" y="195"/>
                </a:lnTo>
                <a:lnTo>
                  <a:pt x="13" y="193"/>
                </a:lnTo>
                <a:lnTo>
                  <a:pt x="13" y="192"/>
                </a:lnTo>
                <a:lnTo>
                  <a:pt x="11" y="192"/>
                </a:lnTo>
                <a:lnTo>
                  <a:pt x="11" y="191"/>
                </a:lnTo>
                <a:lnTo>
                  <a:pt x="11" y="189"/>
                </a:lnTo>
                <a:lnTo>
                  <a:pt x="10" y="188"/>
                </a:lnTo>
                <a:lnTo>
                  <a:pt x="10" y="185"/>
                </a:lnTo>
                <a:lnTo>
                  <a:pt x="8" y="185"/>
                </a:lnTo>
                <a:lnTo>
                  <a:pt x="7" y="183"/>
                </a:lnTo>
                <a:lnTo>
                  <a:pt x="5" y="183"/>
                </a:lnTo>
                <a:lnTo>
                  <a:pt x="4" y="182"/>
                </a:lnTo>
                <a:lnTo>
                  <a:pt x="2" y="179"/>
                </a:lnTo>
                <a:lnTo>
                  <a:pt x="1" y="178"/>
                </a:lnTo>
                <a:lnTo>
                  <a:pt x="0" y="176"/>
                </a:lnTo>
                <a:lnTo>
                  <a:pt x="0" y="175"/>
                </a:lnTo>
                <a:lnTo>
                  <a:pt x="0" y="173"/>
                </a:lnTo>
                <a:lnTo>
                  <a:pt x="0" y="172"/>
                </a:lnTo>
                <a:lnTo>
                  <a:pt x="0" y="171"/>
                </a:lnTo>
                <a:lnTo>
                  <a:pt x="0" y="169"/>
                </a:lnTo>
                <a:lnTo>
                  <a:pt x="0" y="168"/>
                </a:lnTo>
                <a:lnTo>
                  <a:pt x="0" y="166"/>
                </a:lnTo>
                <a:lnTo>
                  <a:pt x="0" y="165"/>
                </a:lnTo>
                <a:lnTo>
                  <a:pt x="0" y="163"/>
                </a:lnTo>
                <a:lnTo>
                  <a:pt x="0" y="162"/>
                </a:lnTo>
                <a:lnTo>
                  <a:pt x="1" y="161"/>
                </a:lnTo>
                <a:lnTo>
                  <a:pt x="2" y="161"/>
                </a:lnTo>
                <a:lnTo>
                  <a:pt x="2" y="159"/>
                </a:lnTo>
                <a:lnTo>
                  <a:pt x="2" y="158"/>
                </a:lnTo>
                <a:lnTo>
                  <a:pt x="4" y="156"/>
                </a:lnTo>
                <a:lnTo>
                  <a:pt x="5" y="156"/>
                </a:lnTo>
                <a:lnTo>
                  <a:pt x="7" y="156"/>
                </a:lnTo>
                <a:lnTo>
                  <a:pt x="7" y="158"/>
                </a:lnTo>
                <a:lnTo>
                  <a:pt x="8" y="158"/>
                </a:lnTo>
                <a:lnTo>
                  <a:pt x="10" y="158"/>
                </a:lnTo>
                <a:lnTo>
                  <a:pt x="11" y="158"/>
                </a:lnTo>
                <a:lnTo>
                  <a:pt x="13" y="158"/>
                </a:lnTo>
                <a:lnTo>
                  <a:pt x="14" y="158"/>
                </a:lnTo>
                <a:lnTo>
                  <a:pt x="15" y="156"/>
                </a:lnTo>
                <a:lnTo>
                  <a:pt x="17" y="155"/>
                </a:lnTo>
                <a:lnTo>
                  <a:pt x="18" y="153"/>
                </a:lnTo>
                <a:lnTo>
                  <a:pt x="20" y="153"/>
                </a:lnTo>
                <a:lnTo>
                  <a:pt x="21" y="153"/>
                </a:lnTo>
                <a:lnTo>
                  <a:pt x="23" y="155"/>
                </a:lnTo>
                <a:lnTo>
                  <a:pt x="23" y="153"/>
                </a:lnTo>
                <a:lnTo>
                  <a:pt x="24" y="153"/>
                </a:lnTo>
                <a:lnTo>
                  <a:pt x="25" y="153"/>
                </a:lnTo>
                <a:lnTo>
                  <a:pt x="27" y="153"/>
                </a:lnTo>
                <a:lnTo>
                  <a:pt x="28" y="153"/>
                </a:lnTo>
                <a:lnTo>
                  <a:pt x="30" y="153"/>
                </a:lnTo>
                <a:lnTo>
                  <a:pt x="31" y="153"/>
                </a:lnTo>
                <a:lnTo>
                  <a:pt x="31" y="152"/>
                </a:lnTo>
                <a:lnTo>
                  <a:pt x="33" y="152"/>
                </a:lnTo>
                <a:lnTo>
                  <a:pt x="33" y="151"/>
                </a:lnTo>
                <a:lnTo>
                  <a:pt x="34" y="151"/>
                </a:lnTo>
                <a:lnTo>
                  <a:pt x="37" y="151"/>
                </a:lnTo>
                <a:lnTo>
                  <a:pt x="38" y="149"/>
                </a:lnTo>
                <a:lnTo>
                  <a:pt x="40" y="149"/>
                </a:lnTo>
                <a:lnTo>
                  <a:pt x="40" y="148"/>
                </a:lnTo>
                <a:lnTo>
                  <a:pt x="41" y="148"/>
                </a:lnTo>
                <a:lnTo>
                  <a:pt x="43" y="148"/>
                </a:lnTo>
                <a:lnTo>
                  <a:pt x="44" y="148"/>
                </a:lnTo>
                <a:lnTo>
                  <a:pt x="44" y="146"/>
                </a:lnTo>
                <a:lnTo>
                  <a:pt x="45" y="146"/>
                </a:lnTo>
                <a:lnTo>
                  <a:pt x="47" y="146"/>
                </a:lnTo>
                <a:lnTo>
                  <a:pt x="47" y="145"/>
                </a:lnTo>
                <a:lnTo>
                  <a:pt x="48" y="145"/>
                </a:lnTo>
                <a:lnTo>
                  <a:pt x="48" y="146"/>
                </a:lnTo>
                <a:lnTo>
                  <a:pt x="50" y="146"/>
                </a:lnTo>
                <a:lnTo>
                  <a:pt x="51" y="148"/>
                </a:lnTo>
                <a:lnTo>
                  <a:pt x="53" y="146"/>
                </a:lnTo>
                <a:lnTo>
                  <a:pt x="54" y="145"/>
                </a:lnTo>
                <a:lnTo>
                  <a:pt x="55" y="145"/>
                </a:lnTo>
                <a:lnTo>
                  <a:pt x="55" y="143"/>
                </a:lnTo>
                <a:lnTo>
                  <a:pt x="55" y="142"/>
                </a:lnTo>
                <a:lnTo>
                  <a:pt x="57" y="142"/>
                </a:lnTo>
                <a:lnTo>
                  <a:pt x="57" y="141"/>
                </a:lnTo>
                <a:lnTo>
                  <a:pt x="58" y="141"/>
                </a:lnTo>
                <a:lnTo>
                  <a:pt x="58" y="139"/>
                </a:lnTo>
                <a:lnTo>
                  <a:pt x="58" y="138"/>
                </a:lnTo>
                <a:lnTo>
                  <a:pt x="58" y="136"/>
                </a:lnTo>
                <a:lnTo>
                  <a:pt x="60" y="136"/>
                </a:lnTo>
                <a:lnTo>
                  <a:pt x="60" y="135"/>
                </a:lnTo>
                <a:lnTo>
                  <a:pt x="61" y="133"/>
                </a:lnTo>
                <a:lnTo>
                  <a:pt x="61" y="132"/>
                </a:lnTo>
                <a:lnTo>
                  <a:pt x="63" y="132"/>
                </a:lnTo>
                <a:lnTo>
                  <a:pt x="63" y="131"/>
                </a:lnTo>
                <a:lnTo>
                  <a:pt x="64" y="131"/>
                </a:lnTo>
                <a:lnTo>
                  <a:pt x="64" y="132"/>
                </a:lnTo>
                <a:lnTo>
                  <a:pt x="64" y="131"/>
                </a:lnTo>
                <a:lnTo>
                  <a:pt x="65" y="131"/>
                </a:lnTo>
                <a:lnTo>
                  <a:pt x="64" y="129"/>
                </a:lnTo>
                <a:lnTo>
                  <a:pt x="64" y="128"/>
                </a:lnTo>
                <a:lnTo>
                  <a:pt x="63" y="126"/>
                </a:lnTo>
                <a:lnTo>
                  <a:pt x="63" y="125"/>
                </a:lnTo>
                <a:lnTo>
                  <a:pt x="63" y="123"/>
                </a:lnTo>
                <a:lnTo>
                  <a:pt x="63" y="122"/>
                </a:lnTo>
                <a:lnTo>
                  <a:pt x="61" y="121"/>
                </a:lnTo>
                <a:lnTo>
                  <a:pt x="61" y="119"/>
                </a:lnTo>
                <a:lnTo>
                  <a:pt x="61" y="116"/>
                </a:lnTo>
                <a:lnTo>
                  <a:pt x="61" y="115"/>
                </a:lnTo>
                <a:lnTo>
                  <a:pt x="60" y="115"/>
                </a:lnTo>
                <a:lnTo>
                  <a:pt x="58" y="115"/>
                </a:lnTo>
                <a:lnTo>
                  <a:pt x="58" y="113"/>
                </a:lnTo>
                <a:lnTo>
                  <a:pt x="57" y="113"/>
                </a:lnTo>
                <a:lnTo>
                  <a:pt x="55" y="112"/>
                </a:lnTo>
                <a:lnTo>
                  <a:pt x="54" y="112"/>
                </a:lnTo>
                <a:lnTo>
                  <a:pt x="53" y="111"/>
                </a:lnTo>
                <a:lnTo>
                  <a:pt x="51" y="111"/>
                </a:lnTo>
                <a:lnTo>
                  <a:pt x="51" y="109"/>
                </a:lnTo>
                <a:lnTo>
                  <a:pt x="50" y="109"/>
                </a:lnTo>
                <a:lnTo>
                  <a:pt x="50" y="108"/>
                </a:lnTo>
                <a:lnTo>
                  <a:pt x="50" y="106"/>
                </a:lnTo>
                <a:lnTo>
                  <a:pt x="50" y="105"/>
                </a:lnTo>
                <a:lnTo>
                  <a:pt x="48" y="103"/>
                </a:lnTo>
                <a:lnTo>
                  <a:pt x="48" y="102"/>
                </a:lnTo>
                <a:lnTo>
                  <a:pt x="48" y="101"/>
                </a:lnTo>
                <a:lnTo>
                  <a:pt x="50" y="101"/>
                </a:lnTo>
                <a:lnTo>
                  <a:pt x="50" y="99"/>
                </a:lnTo>
                <a:lnTo>
                  <a:pt x="51" y="98"/>
                </a:lnTo>
                <a:lnTo>
                  <a:pt x="51" y="96"/>
                </a:lnTo>
                <a:lnTo>
                  <a:pt x="53" y="95"/>
                </a:lnTo>
                <a:lnTo>
                  <a:pt x="53" y="93"/>
                </a:lnTo>
                <a:lnTo>
                  <a:pt x="53" y="92"/>
                </a:lnTo>
                <a:lnTo>
                  <a:pt x="51" y="92"/>
                </a:lnTo>
                <a:lnTo>
                  <a:pt x="51" y="91"/>
                </a:lnTo>
                <a:lnTo>
                  <a:pt x="50" y="91"/>
                </a:lnTo>
                <a:lnTo>
                  <a:pt x="48" y="91"/>
                </a:lnTo>
                <a:lnTo>
                  <a:pt x="45" y="89"/>
                </a:lnTo>
                <a:lnTo>
                  <a:pt x="44" y="89"/>
                </a:lnTo>
                <a:lnTo>
                  <a:pt x="43" y="88"/>
                </a:lnTo>
                <a:lnTo>
                  <a:pt x="41" y="88"/>
                </a:lnTo>
                <a:lnTo>
                  <a:pt x="40" y="89"/>
                </a:lnTo>
                <a:lnTo>
                  <a:pt x="38" y="88"/>
                </a:lnTo>
                <a:lnTo>
                  <a:pt x="37" y="88"/>
                </a:lnTo>
                <a:lnTo>
                  <a:pt x="35" y="88"/>
                </a:lnTo>
                <a:lnTo>
                  <a:pt x="34" y="88"/>
                </a:lnTo>
                <a:lnTo>
                  <a:pt x="34" y="86"/>
                </a:lnTo>
                <a:lnTo>
                  <a:pt x="33" y="86"/>
                </a:lnTo>
                <a:lnTo>
                  <a:pt x="33" y="85"/>
                </a:lnTo>
                <a:lnTo>
                  <a:pt x="31" y="85"/>
                </a:lnTo>
                <a:lnTo>
                  <a:pt x="30" y="83"/>
                </a:lnTo>
                <a:lnTo>
                  <a:pt x="28" y="83"/>
                </a:lnTo>
                <a:lnTo>
                  <a:pt x="28" y="82"/>
                </a:lnTo>
                <a:lnTo>
                  <a:pt x="30" y="82"/>
                </a:lnTo>
                <a:lnTo>
                  <a:pt x="30" y="81"/>
                </a:lnTo>
                <a:lnTo>
                  <a:pt x="31" y="81"/>
                </a:lnTo>
                <a:lnTo>
                  <a:pt x="31" y="79"/>
                </a:lnTo>
                <a:lnTo>
                  <a:pt x="33" y="78"/>
                </a:lnTo>
                <a:lnTo>
                  <a:pt x="33" y="76"/>
                </a:lnTo>
                <a:lnTo>
                  <a:pt x="31" y="75"/>
                </a:lnTo>
                <a:lnTo>
                  <a:pt x="31" y="73"/>
                </a:lnTo>
                <a:lnTo>
                  <a:pt x="31" y="72"/>
                </a:lnTo>
                <a:lnTo>
                  <a:pt x="33" y="70"/>
                </a:lnTo>
                <a:lnTo>
                  <a:pt x="34" y="70"/>
                </a:lnTo>
                <a:lnTo>
                  <a:pt x="34" y="72"/>
                </a:lnTo>
                <a:lnTo>
                  <a:pt x="35" y="72"/>
                </a:lnTo>
                <a:lnTo>
                  <a:pt x="37" y="72"/>
                </a:lnTo>
                <a:lnTo>
                  <a:pt x="37" y="70"/>
                </a:lnTo>
                <a:lnTo>
                  <a:pt x="38" y="70"/>
                </a:lnTo>
                <a:lnTo>
                  <a:pt x="40" y="70"/>
                </a:lnTo>
                <a:lnTo>
                  <a:pt x="41" y="69"/>
                </a:lnTo>
                <a:lnTo>
                  <a:pt x="41" y="68"/>
                </a:lnTo>
                <a:lnTo>
                  <a:pt x="43" y="66"/>
                </a:lnTo>
                <a:lnTo>
                  <a:pt x="44" y="65"/>
                </a:lnTo>
                <a:lnTo>
                  <a:pt x="44" y="63"/>
                </a:lnTo>
                <a:lnTo>
                  <a:pt x="44" y="62"/>
                </a:lnTo>
                <a:lnTo>
                  <a:pt x="44" y="60"/>
                </a:lnTo>
                <a:lnTo>
                  <a:pt x="44" y="59"/>
                </a:lnTo>
                <a:lnTo>
                  <a:pt x="44" y="58"/>
                </a:lnTo>
                <a:lnTo>
                  <a:pt x="44" y="56"/>
                </a:lnTo>
                <a:lnTo>
                  <a:pt x="43" y="56"/>
                </a:lnTo>
                <a:lnTo>
                  <a:pt x="43" y="55"/>
                </a:lnTo>
                <a:lnTo>
                  <a:pt x="44" y="55"/>
                </a:lnTo>
                <a:lnTo>
                  <a:pt x="44" y="53"/>
                </a:lnTo>
                <a:lnTo>
                  <a:pt x="44" y="52"/>
                </a:lnTo>
                <a:lnTo>
                  <a:pt x="44" y="50"/>
                </a:lnTo>
                <a:lnTo>
                  <a:pt x="44" y="49"/>
                </a:lnTo>
                <a:lnTo>
                  <a:pt x="44" y="48"/>
                </a:lnTo>
                <a:lnTo>
                  <a:pt x="45" y="46"/>
                </a:lnTo>
                <a:lnTo>
                  <a:pt x="45" y="45"/>
                </a:lnTo>
                <a:lnTo>
                  <a:pt x="45" y="43"/>
                </a:lnTo>
                <a:lnTo>
                  <a:pt x="44" y="43"/>
                </a:lnTo>
                <a:lnTo>
                  <a:pt x="44" y="42"/>
                </a:lnTo>
                <a:lnTo>
                  <a:pt x="45" y="40"/>
                </a:lnTo>
                <a:lnTo>
                  <a:pt x="45" y="39"/>
                </a:lnTo>
                <a:lnTo>
                  <a:pt x="45" y="38"/>
                </a:lnTo>
                <a:lnTo>
                  <a:pt x="47" y="38"/>
                </a:lnTo>
                <a:lnTo>
                  <a:pt x="47" y="36"/>
                </a:lnTo>
                <a:lnTo>
                  <a:pt x="47" y="35"/>
                </a:lnTo>
                <a:lnTo>
                  <a:pt x="48" y="35"/>
                </a:lnTo>
                <a:lnTo>
                  <a:pt x="48" y="33"/>
                </a:lnTo>
                <a:lnTo>
                  <a:pt x="48" y="32"/>
                </a:lnTo>
                <a:lnTo>
                  <a:pt x="48" y="30"/>
                </a:lnTo>
                <a:lnTo>
                  <a:pt x="48" y="29"/>
                </a:lnTo>
                <a:lnTo>
                  <a:pt x="48" y="28"/>
                </a:lnTo>
                <a:lnTo>
                  <a:pt x="48" y="26"/>
                </a:lnTo>
                <a:lnTo>
                  <a:pt x="48" y="25"/>
                </a:lnTo>
                <a:lnTo>
                  <a:pt x="48" y="23"/>
                </a:lnTo>
                <a:lnTo>
                  <a:pt x="50" y="23"/>
                </a:lnTo>
                <a:lnTo>
                  <a:pt x="50" y="22"/>
                </a:lnTo>
                <a:lnTo>
                  <a:pt x="48" y="20"/>
                </a:lnTo>
                <a:lnTo>
                  <a:pt x="48" y="19"/>
                </a:lnTo>
                <a:lnTo>
                  <a:pt x="50" y="19"/>
                </a:lnTo>
                <a:lnTo>
                  <a:pt x="50" y="18"/>
                </a:lnTo>
                <a:lnTo>
                  <a:pt x="48" y="18"/>
                </a:lnTo>
                <a:lnTo>
                  <a:pt x="48" y="16"/>
                </a:lnTo>
                <a:lnTo>
                  <a:pt x="47" y="16"/>
                </a:lnTo>
                <a:lnTo>
                  <a:pt x="47" y="15"/>
                </a:lnTo>
                <a:lnTo>
                  <a:pt x="48" y="13"/>
                </a:lnTo>
                <a:lnTo>
                  <a:pt x="48" y="12"/>
                </a:lnTo>
                <a:lnTo>
                  <a:pt x="48" y="10"/>
                </a:lnTo>
                <a:lnTo>
                  <a:pt x="50" y="10"/>
                </a:lnTo>
                <a:lnTo>
                  <a:pt x="50" y="9"/>
                </a:lnTo>
                <a:lnTo>
                  <a:pt x="50" y="8"/>
                </a:lnTo>
                <a:lnTo>
                  <a:pt x="51" y="6"/>
                </a:lnTo>
                <a:lnTo>
                  <a:pt x="53" y="5"/>
                </a:lnTo>
                <a:lnTo>
                  <a:pt x="54" y="3"/>
                </a:lnTo>
                <a:lnTo>
                  <a:pt x="55" y="2"/>
                </a:lnTo>
                <a:lnTo>
                  <a:pt x="57" y="0"/>
                </a:lnTo>
              </a:path>
            </a:pathLst>
          </a:custGeom>
          <a:solidFill>
            <a:schemeClr val="bg1"/>
          </a:solidFill>
          <a:ln w="3175" cmpd="sng">
            <a:solidFill>
              <a:srgbClr val="808080"/>
            </a:solidFill>
            <a:prstDash val="solid"/>
            <a:round/>
            <a:headEnd/>
            <a:tailEnd/>
          </a:ln>
        </p:spPr>
        <p:txBody>
          <a:bodyPr/>
          <a:lstStyle/>
          <a:p>
            <a:endParaRPr lang="en-US"/>
          </a:p>
        </p:txBody>
      </p:sp>
      <p:sp>
        <p:nvSpPr>
          <p:cNvPr id="14775" name="Freeform 1039"/>
          <p:cNvSpPr>
            <a:spLocks/>
          </p:cNvSpPr>
          <p:nvPr/>
        </p:nvSpPr>
        <p:spPr bwMode="auto">
          <a:xfrm>
            <a:off x="4062413" y="4703763"/>
            <a:ext cx="290512" cy="173037"/>
          </a:xfrm>
          <a:custGeom>
            <a:avLst/>
            <a:gdLst>
              <a:gd name="T0" fmla="*/ 4 w 246"/>
              <a:gd name="T1" fmla="*/ 71 h 201"/>
              <a:gd name="T2" fmla="*/ 4 w 246"/>
              <a:gd name="T3" fmla="*/ 64 h 201"/>
              <a:gd name="T4" fmla="*/ 8 w 246"/>
              <a:gd name="T5" fmla="*/ 57 h 201"/>
              <a:gd name="T6" fmla="*/ 14 w 246"/>
              <a:gd name="T7" fmla="*/ 51 h 201"/>
              <a:gd name="T8" fmla="*/ 17 w 246"/>
              <a:gd name="T9" fmla="*/ 43 h 201"/>
              <a:gd name="T10" fmla="*/ 15 w 246"/>
              <a:gd name="T11" fmla="*/ 37 h 201"/>
              <a:gd name="T12" fmla="*/ 14 w 246"/>
              <a:gd name="T13" fmla="*/ 30 h 201"/>
              <a:gd name="T14" fmla="*/ 8 w 246"/>
              <a:gd name="T15" fmla="*/ 24 h 201"/>
              <a:gd name="T16" fmla="*/ 1 w 246"/>
              <a:gd name="T17" fmla="*/ 18 h 201"/>
              <a:gd name="T18" fmla="*/ 2 w 246"/>
              <a:gd name="T19" fmla="*/ 15 h 201"/>
              <a:gd name="T20" fmla="*/ 7 w 246"/>
              <a:gd name="T21" fmla="*/ 14 h 201"/>
              <a:gd name="T22" fmla="*/ 8 w 246"/>
              <a:gd name="T23" fmla="*/ 5 h 201"/>
              <a:gd name="T24" fmla="*/ 14 w 246"/>
              <a:gd name="T25" fmla="*/ 1 h 201"/>
              <a:gd name="T26" fmla="*/ 22 w 246"/>
              <a:gd name="T27" fmla="*/ 1 h 201"/>
              <a:gd name="T28" fmla="*/ 28 w 246"/>
              <a:gd name="T29" fmla="*/ 5 h 201"/>
              <a:gd name="T30" fmla="*/ 31 w 246"/>
              <a:gd name="T31" fmla="*/ 13 h 201"/>
              <a:gd name="T32" fmla="*/ 35 w 246"/>
              <a:gd name="T33" fmla="*/ 20 h 201"/>
              <a:gd name="T34" fmla="*/ 41 w 246"/>
              <a:gd name="T35" fmla="*/ 23 h 201"/>
              <a:gd name="T36" fmla="*/ 42 w 246"/>
              <a:gd name="T37" fmla="*/ 30 h 201"/>
              <a:gd name="T38" fmla="*/ 47 w 246"/>
              <a:gd name="T39" fmla="*/ 38 h 201"/>
              <a:gd name="T40" fmla="*/ 48 w 246"/>
              <a:gd name="T41" fmla="*/ 46 h 201"/>
              <a:gd name="T42" fmla="*/ 57 w 246"/>
              <a:gd name="T43" fmla="*/ 53 h 201"/>
              <a:gd name="T44" fmla="*/ 65 w 246"/>
              <a:gd name="T45" fmla="*/ 57 h 201"/>
              <a:gd name="T46" fmla="*/ 70 w 246"/>
              <a:gd name="T47" fmla="*/ 61 h 201"/>
              <a:gd name="T48" fmla="*/ 75 w 246"/>
              <a:gd name="T49" fmla="*/ 67 h 201"/>
              <a:gd name="T50" fmla="*/ 81 w 246"/>
              <a:gd name="T51" fmla="*/ 76 h 201"/>
              <a:gd name="T52" fmla="*/ 77 w 246"/>
              <a:gd name="T53" fmla="*/ 83 h 201"/>
              <a:gd name="T54" fmla="*/ 81 w 246"/>
              <a:gd name="T55" fmla="*/ 87 h 201"/>
              <a:gd name="T56" fmla="*/ 87 w 246"/>
              <a:gd name="T57" fmla="*/ 91 h 201"/>
              <a:gd name="T58" fmla="*/ 94 w 246"/>
              <a:gd name="T59" fmla="*/ 94 h 201"/>
              <a:gd name="T60" fmla="*/ 100 w 246"/>
              <a:gd name="T61" fmla="*/ 94 h 201"/>
              <a:gd name="T62" fmla="*/ 107 w 246"/>
              <a:gd name="T63" fmla="*/ 94 h 201"/>
              <a:gd name="T64" fmla="*/ 113 w 246"/>
              <a:gd name="T65" fmla="*/ 98 h 201"/>
              <a:gd name="T66" fmla="*/ 120 w 246"/>
              <a:gd name="T67" fmla="*/ 100 h 201"/>
              <a:gd name="T68" fmla="*/ 123 w 246"/>
              <a:gd name="T69" fmla="*/ 106 h 201"/>
              <a:gd name="T70" fmla="*/ 130 w 246"/>
              <a:gd name="T71" fmla="*/ 108 h 201"/>
              <a:gd name="T72" fmla="*/ 138 w 246"/>
              <a:gd name="T73" fmla="*/ 110 h 201"/>
              <a:gd name="T74" fmla="*/ 147 w 246"/>
              <a:gd name="T75" fmla="*/ 108 h 201"/>
              <a:gd name="T76" fmla="*/ 155 w 246"/>
              <a:gd name="T77" fmla="*/ 113 h 201"/>
              <a:gd name="T78" fmla="*/ 164 w 246"/>
              <a:gd name="T79" fmla="*/ 118 h 201"/>
              <a:gd name="T80" fmla="*/ 167 w 246"/>
              <a:gd name="T81" fmla="*/ 124 h 201"/>
              <a:gd name="T82" fmla="*/ 168 w 246"/>
              <a:gd name="T83" fmla="*/ 134 h 201"/>
              <a:gd name="T84" fmla="*/ 175 w 246"/>
              <a:gd name="T85" fmla="*/ 147 h 201"/>
              <a:gd name="T86" fmla="*/ 181 w 246"/>
              <a:gd name="T87" fmla="*/ 150 h 201"/>
              <a:gd name="T88" fmla="*/ 185 w 246"/>
              <a:gd name="T89" fmla="*/ 157 h 201"/>
              <a:gd name="T90" fmla="*/ 191 w 246"/>
              <a:gd name="T91" fmla="*/ 159 h 201"/>
              <a:gd name="T92" fmla="*/ 198 w 246"/>
              <a:gd name="T93" fmla="*/ 161 h 201"/>
              <a:gd name="T94" fmla="*/ 208 w 246"/>
              <a:gd name="T95" fmla="*/ 160 h 201"/>
              <a:gd name="T96" fmla="*/ 217 w 246"/>
              <a:gd name="T97" fmla="*/ 159 h 201"/>
              <a:gd name="T98" fmla="*/ 225 w 246"/>
              <a:gd name="T99" fmla="*/ 157 h 201"/>
              <a:gd name="T100" fmla="*/ 225 w 246"/>
              <a:gd name="T101" fmla="*/ 159 h 201"/>
              <a:gd name="T102" fmla="*/ 225 w 246"/>
              <a:gd name="T103" fmla="*/ 167 h 201"/>
              <a:gd name="T104" fmla="*/ 230 w 246"/>
              <a:gd name="T105" fmla="*/ 171 h 201"/>
              <a:gd name="T106" fmla="*/ 235 w 246"/>
              <a:gd name="T107" fmla="*/ 174 h 201"/>
              <a:gd name="T108" fmla="*/ 235 w 246"/>
              <a:gd name="T109" fmla="*/ 180 h 201"/>
              <a:gd name="T110" fmla="*/ 240 w 246"/>
              <a:gd name="T111" fmla="*/ 183 h 201"/>
              <a:gd name="T112" fmla="*/ 241 w 246"/>
              <a:gd name="T113" fmla="*/ 186 h 201"/>
              <a:gd name="T114" fmla="*/ 244 w 246"/>
              <a:gd name="T115" fmla="*/ 186 h 201"/>
              <a:gd name="T116" fmla="*/ 244 w 246"/>
              <a:gd name="T117" fmla="*/ 190 h 201"/>
              <a:gd name="T118" fmla="*/ 246 w 246"/>
              <a:gd name="T119" fmla="*/ 197 h 201"/>
              <a:gd name="T120" fmla="*/ 237 w 246"/>
              <a:gd name="T121" fmla="*/ 200 h 201"/>
              <a:gd name="T122" fmla="*/ 234 w 246"/>
              <a:gd name="T123" fmla="*/ 201 h 201"/>
              <a:gd name="T124" fmla="*/ 231 w 246"/>
              <a:gd name="T125" fmla="*/ 196 h 2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6"/>
              <a:gd name="T190" fmla="*/ 0 h 201"/>
              <a:gd name="T191" fmla="*/ 246 w 246"/>
              <a:gd name="T192" fmla="*/ 201 h 20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6" h="201">
                <a:moveTo>
                  <a:pt x="4" y="78"/>
                </a:moveTo>
                <a:lnTo>
                  <a:pt x="4" y="77"/>
                </a:lnTo>
                <a:lnTo>
                  <a:pt x="4" y="76"/>
                </a:lnTo>
                <a:lnTo>
                  <a:pt x="4" y="74"/>
                </a:lnTo>
                <a:lnTo>
                  <a:pt x="4" y="73"/>
                </a:lnTo>
                <a:lnTo>
                  <a:pt x="4" y="71"/>
                </a:lnTo>
                <a:lnTo>
                  <a:pt x="4" y="70"/>
                </a:lnTo>
                <a:lnTo>
                  <a:pt x="2" y="68"/>
                </a:lnTo>
                <a:lnTo>
                  <a:pt x="2" y="67"/>
                </a:lnTo>
                <a:lnTo>
                  <a:pt x="2" y="66"/>
                </a:lnTo>
                <a:lnTo>
                  <a:pt x="4" y="66"/>
                </a:lnTo>
                <a:lnTo>
                  <a:pt x="4" y="64"/>
                </a:lnTo>
                <a:lnTo>
                  <a:pt x="4" y="63"/>
                </a:lnTo>
                <a:lnTo>
                  <a:pt x="5" y="61"/>
                </a:lnTo>
                <a:lnTo>
                  <a:pt x="5" y="60"/>
                </a:lnTo>
                <a:lnTo>
                  <a:pt x="7" y="60"/>
                </a:lnTo>
                <a:lnTo>
                  <a:pt x="7" y="58"/>
                </a:lnTo>
                <a:lnTo>
                  <a:pt x="8" y="57"/>
                </a:lnTo>
                <a:lnTo>
                  <a:pt x="8" y="56"/>
                </a:lnTo>
                <a:lnTo>
                  <a:pt x="8" y="54"/>
                </a:lnTo>
                <a:lnTo>
                  <a:pt x="10" y="53"/>
                </a:lnTo>
                <a:lnTo>
                  <a:pt x="11" y="53"/>
                </a:lnTo>
                <a:lnTo>
                  <a:pt x="12" y="53"/>
                </a:lnTo>
                <a:lnTo>
                  <a:pt x="14" y="51"/>
                </a:lnTo>
                <a:lnTo>
                  <a:pt x="15" y="50"/>
                </a:lnTo>
                <a:lnTo>
                  <a:pt x="15" y="48"/>
                </a:lnTo>
                <a:lnTo>
                  <a:pt x="17" y="47"/>
                </a:lnTo>
                <a:lnTo>
                  <a:pt x="17" y="46"/>
                </a:lnTo>
                <a:lnTo>
                  <a:pt x="17" y="44"/>
                </a:lnTo>
                <a:lnTo>
                  <a:pt x="17" y="43"/>
                </a:lnTo>
                <a:lnTo>
                  <a:pt x="15" y="43"/>
                </a:lnTo>
                <a:lnTo>
                  <a:pt x="15" y="41"/>
                </a:lnTo>
                <a:lnTo>
                  <a:pt x="17" y="41"/>
                </a:lnTo>
                <a:lnTo>
                  <a:pt x="15" y="40"/>
                </a:lnTo>
                <a:lnTo>
                  <a:pt x="15" y="38"/>
                </a:lnTo>
                <a:lnTo>
                  <a:pt x="15" y="37"/>
                </a:lnTo>
                <a:lnTo>
                  <a:pt x="15" y="36"/>
                </a:lnTo>
                <a:lnTo>
                  <a:pt x="14" y="36"/>
                </a:lnTo>
                <a:lnTo>
                  <a:pt x="14" y="34"/>
                </a:lnTo>
                <a:lnTo>
                  <a:pt x="12" y="33"/>
                </a:lnTo>
                <a:lnTo>
                  <a:pt x="14" y="31"/>
                </a:lnTo>
                <a:lnTo>
                  <a:pt x="14" y="30"/>
                </a:lnTo>
                <a:lnTo>
                  <a:pt x="12" y="30"/>
                </a:lnTo>
                <a:lnTo>
                  <a:pt x="11" y="28"/>
                </a:lnTo>
                <a:lnTo>
                  <a:pt x="11" y="27"/>
                </a:lnTo>
                <a:lnTo>
                  <a:pt x="10" y="27"/>
                </a:lnTo>
                <a:lnTo>
                  <a:pt x="10" y="26"/>
                </a:lnTo>
                <a:lnTo>
                  <a:pt x="8" y="24"/>
                </a:lnTo>
                <a:lnTo>
                  <a:pt x="7" y="23"/>
                </a:lnTo>
                <a:lnTo>
                  <a:pt x="5" y="21"/>
                </a:lnTo>
                <a:lnTo>
                  <a:pt x="4" y="21"/>
                </a:lnTo>
                <a:lnTo>
                  <a:pt x="4" y="20"/>
                </a:lnTo>
                <a:lnTo>
                  <a:pt x="2" y="20"/>
                </a:lnTo>
                <a:lnTo>
                  <a:pt x="1" y="18"/>
                </a:lnTo>
                <a:lnTo>
                  <a:pt x="1" y="17"/>
                </a:lnTo>
                <a:lnTo>
                  <a:pt x="0" y="17"/>
                </a:lnTo>
                <a:lnTo>
                  <a:pt x="0" y="15"/>
                </a:lnTo>
                <a:lnTo>
                  <a:pt x="1" y="15"/>
                </a:lnTo>
                <a:lnTo>
                  <a:pt x="1" y="17"/>
                </a:lnTo>
                <a:lnTo>
                  <a:pt x="2" y="15"/>
                </a:lnTo>
                <a:lnTo>
                  <a:pt x="4" y="15"/>
                </a:lnTo>
                <a:lnTo>
                  <a:pt x="4" y="14"/>
                </a:lnTo>
                <a:lnTo>
                  <a:pt x="5" y="14"/>
                </a:lnTo>
                <a:lnTo>
                  <a:pt x="5" y="13"/>
                </a:lnTo>
                <a:lnTo>
                  <a:pt x="7" y="13"/>
                </a:lnTo>
                <a:lnTo>
                  <a:pt x="7" y="14"/>
                </a:lnTo>
                <a:lnTo>
                  <a:pt x="8" y="13"/>
                </a:lnTo>
                <a:lnTo>
                  <a:pt x="10" y="11"/>
                </a:lnTo>
                <a:lnTo>
                  <a:pt x="10" y="10"/>
                </a:lnTo>
                <a:lnTo>
                  <a:pt x="10" y="8"/>
                </a:lnTo>
                <a:lnTo>
                  <a:pt x="10" y="7"/>
                </a:lnTo>
                <a:lnTo>
                  <a:pt x="8" y="5"/>
                </a:lnTo>
                <a:lnTo>
                  <a:pt x="10" y="5"/>
                </a:lnTo>
                <a:lnTo>
                  <a:pt x="11" y="4"/>
                </a:lnTo>
                <a:lnTo>
                  <a:pt x="12" y="4"/>
                </a:lnTo>
                <a:lnTo>
                  <a:pt x="14" y="4"/>
                </a:lnTo>
                <a:lnTo>
                  <a:pt x="14" y="3"/>
                </a:lnTo>
                <a:lnTo>
                  <a:pt x="14" y="1"/>
                </a:lnTo>
                <a:lnTo>
                  <a:pt x="15" y="1"/>
                </a:lnTo>
                <a:lnTo>
                  <a:pt x="17" y="1"/>
                </a:lnTo>
                <a:lnTo>
                  <a:pt x="18" y="1"/>
                </a:lnTo>
                <a:lnTo>
                  <a:pt x="20" y="1"/>
                </a:lnTo>
                <a:lnTo>
                  <a:pt x="21" y="1"/>
                </a:lnTo>
                <a:lnTo>
                  <a:pt x="22" y="1"/>
                </a:lnTo>
                <a:lnTo>
                  <a:pt x="24" y="0"/>
                </a:lnTo>
                <a:lnTo>
                  <a:pt x="24" y="1"/>
                </a:lnTo>
                <a:lnTo>
                  <a:pt x="25" y="3"/>
                </a:lnTo>
                <a:lnTo>
                  <a:pt x="25" y="4"/>
                </a:lnTo>
                <a:lnTo>
                  <a:pt x="27" y="5"/>
                </a:lnTo>
                <a:lnTo>
                  <a:pt x="28" y="5"/>
                </a:lnTo>
                <a:lnTo>
                  <a:pt x="30" y="7"/>
                </a:lnTo>
                <a:lnTo>
                  <a:pt x="30" y="8"/>
                </a:lnTo>
                <a:lnTo>
                  <a:pt x="31" y="8"/>
                </a:lnTo>
                <a:lnTo>
                  <a:pt x="31" y="10"/>
                </a:lnTo>
                <a:lnTo>
                  <a:pt x="31" y="11"/>
                </a:lnTo>
                <a:lnTo>
                  <a:pt x="31" y="13"/>
                </a:lnTo>
                <a:lnTo>
                  <a:pt x="32" y="14"/>
                </a:lnTo>
                <a:lnTo>
                  <a:pt x="34" y="15"/>
                </a:lnTo>
                <a:lnTo>
                  <a:pt x="34" y="17"/>
                </a:lnTo>
                <a:lnTo>
                  <a:pt x="34" y="18"/>
                </a:lnTo>
                <a:lnTo>
                  <a:pt x="35" y="18"/>
                </a:lnTo>
                <a:lnTo>
                  <a:pt x="35" y="20"/>
                </a:lnTo>
                <a:lnTo>
                  <a:pt x="37" y="20"/>
                </a:lnTo>
                <a:lnTo>
                  <a:pt x="37" y="21"/>
                </a:lnTo>
                <a:lnTo>
                  <a:pt x="38" y="21"/>
                </a:lnTo>
                <a:lnTo>
                  <a:pt x="38" y="23"/>
                </a:lnTo>
                <a:lnTo>
                  <a:pt x="40" y="23"/>
                </a:lnTo>
                <a:lnTo>
                  <a:pt x="41" y="23"/>
                </a:lnTo>
                <a:lnTo>
                  <a:pt x="42" y="23"/>
                </a:lnTo>
                <a:lnTo>
                  <a:pt x="42" y="24"/>
                </a:lnTo>
                <a:lnTo>
                  <a:pt x="42" y="26"/>
                </a:lnTo>
                <a:lnTo>
                  <a:pt x="42" y="27"/>
                </a:lnTo>
                <a:lnTo>
                  <a:pt x="42" y="28"/>
                </a:lnTo>
                <a:lnTo>
                  <a:pt x="42" y="30"/>
                </a:lnTo>
                <a:lnTo>
                  <a:pt x="42" y="31"/>
                </a:lnTo>
                <a:lnTo>
                  <a:pt x="42" y="33"/>
                </a:lnTo>
                <a:lnTo>
                  <a:pt x="44" y="34"/>
                </a:lnTo>
                <a:lnTo>
                  <a:pt x="44" y="36"/>
                </a:lnTo>
                <a:lnTo>
                  <a:pt x="45" y="37"/>
                </a:lnTo>
                <a:lnTo>
                  <a:pt x="47" y="38"/>
                </a:lnTo>
                <a:lnTo>
                  <a:pt x="47" y="40"/>
                </a:lnTo>
                <a:lnTo>
                  <a:pt x="45" y="41"/>
                </a:lnTo>
                <a:lnTo>
                  <a:pt x="45" y="43"/>
                </a:lnTo>
                <a:lnTo>
                  <a:pt x="47" y="43"/>
                </a:lnTo>
                <a:lnTo>
                  <a:pt x="47" y="44"/>
                </a:lnTo>
                <a:lnTo>
                  <a:pt x="48" y="46"/>
                </a:lnTo>
                <a:lnTo>
                  <a:pt x="50" y="46"/>
                </a:lnTo>
                <a:lnTo>
                  <a:pt x="50" y="47"/>
                </a:lnTo>
                <a:lnTo>
                  <a:pt x="51" y="48"/>
                </a:lnTo>
                <a:lnTo>
                  <a:pt x="52" y="50"/>
                </a:lnTo>
                <a:lnTo>
                  <a:pt x="55" y="53"/>
                </a:lnTo>
                <a:lnTo>
                  <a:pt x="57" y="53"/>
                </a:lnTo>
                <a:lnTo>
                  <a:pt x="58" y="53"/>
                </a:lnTo>
                <a:lnTo>
                  <a:pt x="60" y="53"/>
                </a:lnTo>
                <a:lnTo>
                  <a:pt x="61" y="53"/>
                </a:lnTo>
                <a:lnTo>
                  <a:pt x="64" y="54"/>
                </a:lnTo>
                <a:lnTo>
                  <a:pt x="64" y="56"/>
                </a:lnTo>
                <a:lnTo>
                  <a:pt x="65" y="57"/>
                </a:lnTo>
                <a:lnTo>
                  <a:pt x="67" y="58"/>
                </a:lnTo>
                <a:lnTo>
                  <a:pt x="68" y="58"/>
                </a:lnTo>
                <a:lnTo>
                  <a:pt x="68" y="60"/>
                </a:lnTo>
                <a:lnTo>
                  <a:pt x="70" y="61"/>
                </a:lnTo>
                <a:lnTo>
                  <a:pt x="70" y="63"/>
                </a:lnTo>
                <a:lnTo>
                  <a:pt x="70" y="61"/>
                </a:lnTo>
                <a:lnTo>
                  <a:pt x="71" y="61"/>
                </a:lnTo>
                <a:lnTo>
                  <a:pt x="72" y="61"/>
                </a:lnTo>
                <a:lnTo>
                  <a:pt x="72" y="63"/>
                </a:lnTo>
                <a:lnTo>
                  <a:pt x="74" y="63"/>
                </a:lnTo>
                <a:lnTo>
                  <a:pt x="74" y="64"/>
                </a:lnTo>
                <a:lnTo>
                  <a:pt x="75" y="67"/>
                </a:lnTo>
                <a:lnTo>
                  <a:pt x="77" y="68"/>
                </a:lnTo>
                <a:lnTo>
                  <a:pt x="78" y="71"/>
                </a:lnTo>
                <a:lnTo>
                  <a:pt x="80" y="73"/>
                </a:lnTo>
                <a:lnTo>
                  <a:pt x="80" y="74"/>
                </a:lnTo>
                <a:lnTo>
                  <a:pt x="81" y="74"/>
                </a:lnTo>
                <a:lnTo>
                  <a:pt x="81" y="76"/>
                </a:lnTo>
                <a:lnTo>
                  <a:pt x="80" y="76"/>
                </a:lnTo>
                <a:lnTo>
                  <a:pt x="78" y="77"/>
                </a:lnTo>
                <a:lnTo>
                  <a:pt x="78" y="78"/>
                </a:lnTo>
                <a:lnTo>
                  <a:pt x="77" y="80"/>
                </a:lnTo>
                <a:lnTo>
                  <a:pt x="75" y="81"/>
                </a:lnTo>
                <a:lnTo>
                  <a:pt x="77" y="83"/>
                </a:lnTo>
                <a:lnTo>
                  <a:pt x="77" y="84"/>
                </a:lnTo>
                <a:lnTo>
                  <a:pt x="77" y="87"/>
                </a:lnTo>
                <a:lnTo>
                  <a:pt x="78" y="88"/>
                </a:lnTo>
                <a:lnTo>
                  <a:pt x="80" y="88"/>
                </a:lnTo>
                <a:lnTo>
                  <a:pt x="80" y="87"/>
                </a:lnTo>
                <a:lnTo>
                  <a:pt x="81" y="87"/>
                </a:lnTo>
                <a:lnTo>
                  <a:pt x="82" y="87"/>
                </a:lnTo>
                <a:lnTo>
                  <a:pt x="84" y="87"/>
                </a:lnTo>
                <a:lnTo>
                  <a:pt x="85" y="88"/>
                </a:lnTo>
                <a:lnTo>
                  <a:pt x="87" y="88"/>
                </a:lnTo>
                <a:lnTo>
                  <a:pt x="87" y="90"/>
                </a:lnTo>
                <a:lnTo>
                  <a:pt x="87" y="91"/>
                </a:lnTo>
                <a:lnTo>
                  <a:pt x="88" y="90"/>
                </a:lnTo>
                <a:lnTo>
                  <a:pt x="90" y="90"/>
                </a:lnTo>
                <a:lnTo>
                  <a:pt x="91" y="91"/>
                </a:lnTo>
                <a:lnTo>
                  <a:pt x="91" y="93"/>
                </a:lnTo>
                <a:lnTo>
                  <a:pt x="92" y="93"/>
                </a:lnTo>
                <a:lnTo>
                  <a:pt x="94" y="94"/>
                </a:lnTo>
                <a:lnTo>
                  <a:pt x="94" y="96"/>
                </a:lnTo>
                <a:lnTo>
                  <a:pt x="95" y="96"/>
                </a:lnTo>
                <a:lnTo>
                  <a:pt x="97" y="96"/>
                </a:lnTo>
                <a:lnTo>
                  <a:pt x="98" y="96"/>
                </a:lnTo>
                <a:lnTo>
                  <a:pt x="100" y="96"/>
                </a:lnTo>
                <a:lnTo>
                  <a:pt x="100" y="94"/>
                </a:lnTo>
                <a:lnTo>
                  <a:pt x="101" y="94"/>
                </a:lnTo>
                <a:lnTo>
                  <a:pt x="101" y="96"/>
                </a:lnTo>
                <a:lnTo>
                  <a:pt x="103" y="96"/>
                </a:lnTo>
                <a:lnTo>
                  <a:pt x="104" y="94"/>
                </a:lnTo>
                <a:lnTo>
                  <a:pt x="105" y="94"/>
                </a:lnTo>
                <a:lnTo>
                  <a:pt x="107" y="94"/>
                </a:lnTo>
                <a:lnTo>
                  <a:pt x="107" y="96"/>
                </a:lnTo>
                <a:lnTo>
                  <a:pt x="108" y="96"/>
                </a:lnTo>
                <a:lnTo>
                  <a:pt x="108" y="97"/>
                </a:lnTo>
                <a:lnTo>
                  <a:pt x="110" y="98"/>
                </a:lnTo>
                <a:lnTo>
                  <a:pt x="111" y="98"/>
                </a:lnTo>
                <a:lnTo>
                  <a:pt x="113" y="98"/>
                </a:lnTo>
                <a:lnTo>
                  <a:pt x="113" y="100"/>
                </a:lnTo>
                <a:lnTo>
                  <a:pt x="114" y="100"/>
                </a:lnTo>
                <a:lnTo>
                  <a:pt x="115" y="100"/>
                </a:lnTo>
                <a:lnTo>
                  <a:pt x="117" y="101"/>
                </a:lnTo>
                <a:lnTo>
                  <a:pt x="118" y="100"/>
                </a:lnTo>
                <a:lnTo>
                  <a:pt x="120" y="100"/>
                </a:lnTo>
                <a:lnTo>
                  <a:pt x="120" y="101"/>
                </a:lnTo>
                <a:lnTo>
                  <a:pt x="121" y="101"/>
                </a:lnTo>
                <a:lnTo>
                  <a:pt x="121" y="103"/>
                </a:lnTo>
                <a:lnTo>
                  <a:pt x="123" y="103"/>
                </a:lnTo>
                <a:lnTo>
                  <a:pt x="123" y="104"/>
                </a:lnTo>
                <a:lnTo>
                  <a:pt x="123" y="106"/>
                </a:lnTo>
                <a:lnTo>
                  <a:pt x="124" y="106"/>
                </a:lnTo>
                <a:lnTo>
                  <a:pt x="125" y="106"/>
                </a:lnTo>
                <a:lnTo>
                  <a:pt x="127" y="106"/>
                </a:lnTo>
                <a:lnTo>
                  <a:pt x="127" y="107"/>
                </a:lnTo>
                <a:lnTo>
                  <a:pt x="128" y="108"/>
                </a:lnTo>
                <a:lnTo>
                  <a:pt x="130" y="108"/>
                </a:lnTo>
                <a:lnTo>
                  <a:pt x="131" y="110"/>
                </a:lnTo>
                <a:lnTo>
                  <a:pt x="133" y="110"/>
                </a:lnTo>
                <a:lnTo>
                  <a:pt x="134" y="110"/>
                </a:lnTo>
                <a:lnTo>
                  <a:pt x="135" y="110"/>
                </a:lnTo>
                <a:lnTo>
                  <a:pt x="137" y="110"/>
                </a:lnTo>
                <a:lnTo>
                  <a:pt x="138" y="110"/>
                </a:lnTo>
                <a:lnTo>
                  <a:pt x="140" y="110"/>
                </a:lnTo>
                <a:lnTo>
                  <a:pt x="140" y="108"/>
                </a:lnTo>
                <a:lnTo>
                  <a:pt x="141" y="108"/>
                </a:lnTo>
                <a:lnTo>
                  <a:pt x="143" y="107"/>
                </a:lnTo>
                <a:lnTo>
                  <a:pt x="145" y="107"/>
                </a:lnTo>
                <a:lnTo>
                  <a:pt x="147" y="108"/>
                </a:lnTo>
                <a:lnTo>
                  <a:pt x="148" y="110"/>
                </a:lnTo>
                <a:lnTo>
                  <a:pt x="150" y="111"/>
                </a:lnTo>
                <a:lnTo>
                  <a:pt x="151" y="113"/>
                </a:lnTo>
                <a:lnTo>
                  <a:pt x="153" y="113"/>
                </a:lnTo>
                <a:lnTo>
                  <a:pt x="154" y="113"/>
                </a:lnTo>
                <a:lnTo>
                  <a:pt x="155" y="113"/>
                </a:lnTo>
                <a:lnTo>
                  <a:pt x="157" y="113"/>
                </a:lnTo>
                <a:lnTo>
                  <a:pt x="158" y="113"/>
                </a:lnTo>
                <a:lnTo>
                  <a:pt x="158" y="114"/>
                </a:lnTo>
                <a:lnTo>
                  <a:pt x="160" y="114"/>
                </a:lnTo>
                <a:lnTo>
                  <a:pt x="161" y="116"/>
                </a:lnTo>
                <a:lnTo>
                  <a:pt x="164" y="118"/>
                </a:lnTo>
                <a:lnTo>
                  <a:pt x="164" y="120"/>
                </a:lnTo>
                <a:lnTo>
                  <a:pt x="165" y="120"/>
                </a:lnTo>
                <a:lnTo>
                  <a:pt x="165" y="121"/>
                </a:lnTo>
                <a:lnTo>
                  <a:pt x="165" y="123"/>
                </a:lnTo>
                <a:lnTo>
                  <a:pt x="165" y="124"/>
                </a:lnTo>
                <a:lnTo>
                  <a:pt x="167" y="124"/>
                </a:lnTo>
                <a:lnTo>
                  <a:pt x="167" y="126"/>
                </a:lnTo>
                <a:lnTo>
                  <a:pt x="167" y="127"/>
                </a:lnTo>
                <a:lnTo>
                  <a:pt x="167" y="128"/>
                </a:lnTo>
                <a:lnTo>
                  <a:pt x="167" y="130"/>
                </a:lnTo>
                <a:lnTo>
                  <a:pt x="168" y="131"/>
                </a:lnTo>
                <a:lnTo>
                  <a:pt x="168" y="134"/>
                </a:lnTo>
                <a:lnTo>
                  <a:pt x="168" y="136"/>
                </a:lnTo>
                <a:lnTo>
                  <a:pt x="170" y="137"/>
                </a:lnTo>
                <a:lnTo>
                  <a:pt x="171" y="140"/>
                </a:lnTo>
                <a:lnTo>
                  <a:pt x="173" y="143"/>
                </a:lnTo>
                <a:lnTo>
                  <a:pt x="175" y="146"/>
                </a:lnTo>
                <a:lnTo>
                  <a:pt x="175" y="147"/>
                </a:lnTo>
                <a:lnTo>
                  <a:pt x="177" y="147"/>
                </a:lnTo>
                <a:lnTo>
                  <a:pt x="177" y="148"/>
                </a:lnTo>
                <a:lnTo>
                  <a:pt x="178" y="148"/>
                </a:lnTo>
                <a:lnTo>
                  <a:pt x="180" y="148"/>
                </a:lnTo>
                <a:lnTo>
                  <a:pt x="180" y="150"/>
                </a:lnTo>
                <a:lnTo>
                  <a:pt x="181" y="150"/>
                </a:lnTo>
                <a:lnTo>
                  <a:pt x="181" y="151"/>
                </a:lnTo>
                <a:lnTo>
                  <a:pt x="183" y="151"/>
                </a:lnTo>
                <a:lnTo>
                  <a:pt x="183" y="153"/>
                </a:lnTo>
                <a:lnTo>
                  <a:pt x="183" y="154"/>
                </a:lnTo>
                <a:lnTo>
                  <a:pt x="184" y="156"/>
                </a:lnTo>
                <a:lnTo>
                  <a:pt x="185" y="157"/>
                </a:lnTo>
                <a:lnTo>
                  <a:pt x="187" y="157"/>
                </a:lnTo>
                <a:lnTo>
                  <a:pt x="188" y="157"/>
                </a:lnTo>
                <a:lnTo>
                  <a:pt x="190" y="159"/>
                </a:lnTo>
                <a:lnTo>
                  <a:pt x="190" y="160"/>
                </a:lnTo>
                <a:lnTo>
                  <a:pt x="191" y="160"/>
                </a:lnTo>
                <a:lnTo>
                  <a:pt x="191" y="159"/>
                </a:lnTo>
                <a:lnTo>
                  <a:pt x="191" y="160"/>
                </a:lnTo>
                <a:lnTo>
                  <a:pt x="193" y="160"/>
                </a:lnTo>
                <a:lnTo>
                  <a:pt x="194" y="160"/>
                </a:lnTo>
                <a:lnTo>
                  <a:pt x="195" y="160"/>
                </a:lnTo>
                <a:lnTo>
                  <a:pt x="197" y="161"/>
                </a:lnTo>
                <a:lnTo>
                  <a:pt x="198" y="161"/>
                </a:lnTo>
                <a:lnTo>
                  <a:pt x="200" y="161"/>
                </a:lnTo>
                <a:lnTo>
                  <a:pt x="201" y="160"/>
                </a:lnTo>
                <a:lnTo>
                  <a:pt x="203" y="160"/>
                </a:lnTo>
                <a:lnTo>
                  <a:pt x="205" y="160"/>
                </a:lnTo>
                <a:lnTo>
                  <a:pt x="207" y="160"/>
                </a:lnTo>
                <a:lnTo>
                  <a:pt x="208" y="160"/>
                </a:lnTo>
                <a:lnTo>
                  <a:pt x="210" y="160"/>
                </a:lnTo>
                <a:lnTo>
                  <a:pt x="211" y="160"/>
                </a:lnTo>
                <a:lnTo>
                  <a:pt x="213" y="159"/>
                </a:lnTo>
                <a:lnTo>
                  <a:pt x="214" y="159"/>
                </a:lnTo>
                <a:lnTo>
                  <a:pt x="215" y="159"/>
                </a:lnTo>
                <a:lnTo>
                  <a:pt x="217" y="159"/>
                </a:lnTo>
                <a:lnTo>
                  <a:pt x="218" y="159"/>
                </a:lnTo>
                <a:lnTo>
                  <a:pt x="220" y="157"/>
                </a:lnTo>
                <a:lnTo>
                  <a:pt x="221" y="157"/>
                </a:lnTo>
                <a:lnTo>
                  <a:pt x="223" y="157"/>
                </a:lnTo>
                <a:lnTo>
                  <a:pt x="224" y="157"/>
                </a:lnTo>
                <a:lnTo>
                  <a:pt x="225" y="157"/>
                </a:lnTo>
                <a:lnTo>
                  <a:pt x="227" y="157"/>
                </a:lnTo>
                <a:lnTo>
                  <a:pt x="228" y="157"/>
                </a:lnTo>
                <a:lnTo>
                  <a:pt x="230" y="159"/>
                </a:lnTo>
                <a:lnTo>
                  <a:pt x="228" y="159"/>
                </a:lnTo>
                <a:lnTo>
                  <a:pt x="227" y="157"/>
                </a:lnTo>
                <a:lnTo>
                  <a:pt x="225" y="159"/>
                </a:lnTo>
                <a:lnTo>
                  <a:pt x="225" y="160"/>
                </a:lnTo>
                <a:lnTo>
                  <a:pt x="224" y="161"/>
                </a:lnTo>
                <a:lnTo>
                  <a:pt x="224" y="163"/>
                </a:lnTo>
                <a:lnTo>
                  <a:pt x="225" y="164"/>
                </a:lnTo>
                <a:lnTo>
                  <a:pt x="225" y="166"/>
                </a:lnTo>
                <a:lnTo>
                  <a:pt x="225" y="167"/>
                </a:lnTo>
                <a:lnTo>
                  <a:pt x="225" y="169"/>
                </a:lnTo>
                <a:lnTo>
                  <a:pt x="227" y="169"/>
                </a:lnTo>
                <a:lnTo>
                  <a:pt x="228" y="169"/>
                </a:lnTo>
                <a:lnTo>
                  <a:pt x="228" y="170"/>
                </a:lnTo>
                <a:lnTo>
                  <a:pt x="230" y="170"/>
                </a:lnTo>
                <a:lnTo>
                  <a:pt x="230" y="171"/>
                </a:lnTo>
                <a:lnTo>
                  <a:pt x="231" y="171"/>
                </a:lnTo>
                <a:lnTo>
                  <a:pt x="231" y="173"/>
                </a:lnTo>
                <a:lnTo>
                  <a:pt x="233" y="174"/>
                </a:lnTo>
                <a:lnTo>
                  <a:pt x="234" y="174"/>
                </a:lnTo>
                <a:lnTo>
                  <a:pt x="234" y="176"/>
                </a:lnTo>
                <a:lnTo>
                  <a:pt x="235" y="174"/>
                </a:lnTo>
                <a:lnTo>
                  <a:pt x="235" y="176"/>
                </a:lnTo>
                <a:lnTo>
                  <a:pt x="237" y="176"/>
                </a:lnTo>
                <a:lnTo>
                  <a:pt x="237" y="177"/>
                </a:lnTo>
                <a:lnTo>
                  <a:pt x="237" y="179"/>
                </a:lnTo>
                <a:lnTo>
                  <a:pt x="237" y="180"/>
                </a:lnTo>
                <a:lnTo>
                  <a:pt x="235" y="180"/>
                </a:lnTo>
                <a:lnTo>
                  <a:pt x="235" y="181"/>
                </a:lnTo>
                <a:lnTo>
                  <a:pt x="237" y="181"/>
                </a:lnTo>
                <a:lnTo>
                  <a:pt x="237" y="183"/>
                </a:lnTo>
                <a:lnTo>
                  <a:pt x="238" y="181"/>
                </a:lnTo>
                <a:lnTo>
                  <a:pt x="238" y="183"/>
                </a:lnTo>
                <a:lnTo>
                  <a:pt x="240" y="183"/>
                </a:lnTo>
                <a:lnTo>
                  <a:pt x="241" y="184"/>
                </a:lnTo>
                <a:lnTo>
                  <a:pt x="241" y="183"/>
                </a:lnTo>
                <a:lnTo>
                  <a:pt x="243" y="183"/>
                </a:lnTo>
                <a:lnTo>
                  <a:pt x="243" y="184"/>
                </a:lnTo>
                <a:lnTo>
                  <a:pt x="241" y="184"/>
                </a:lnTo>
                <a:lnTo>
                  <a:pt x="241" y="186"/>
                </a:lnTo>
                <a:lnTo>
                  <a:pt x="240" y="186"/>
                </a:lnTo>
                <a:lnTo>
                  <a:pt x="240" y="187"/>
                </a:lnTo>
                <a:lnTo>
                  <a:pt x="241" y="187"/>
                </a:lnTo>
                <a:lnTo>
                  <a:pt x="243" y="187"/>
                </a:lnTo>
                <a:lnTo>
                  <a:pt x="243" y="186"/>
                </a:lnTo>
                <a:lnTo>
                  <a:pt x="244" y="186"/>
                </a:lnTo>
                <a:lnTo>
                  <a:pt x="246" y="186"/>
                </a:lnTo>
                <a:lnTo>
                  <a:pt x="244" y="187"/>
                </a:lnTo>
                <a:lnTo>
                  <a:pt x="244" y="189"/>
                </a:lnTo>
                <a:lnTo>
                  <a:pt x="246" y="189"/>
                </a:lnTo>
                <a:lnTo>
                  <a:pt x="246" y="190"/>
                </a:lnTo>
                <a:lnTo>
                  <a:pt x="244" y="190"/>
                </a:lnTo>
                <a:lnTo>
                  <a:pt x="244" y="191"/>
                </a:lnTo>
                <a:lnTo>
                  <a:pt x="246" y="191"/>
                </a:lnTo>
                <a:lnTo>
                  <a:pt x="246" y="193"/>
                </a:lnTo>
                <a:lnTo>
                  <a:pt x="246" y="194"/>
                </a:lnTo>
                <a:lnTo>
                  <a:pt x="246" y="196"/>
                </a:lnTo>
                <a:lnTo>
                  <a:pt x="246" y="197"/>
                </a:lnTo>
                <a:lnTo>
                  <a:pt x="244" y="197"/>
                </a:lnTo>
                <a:lnTo>
                  <a:pt x="243" y="199"/>
                </a:lnTo>
                <a:lnTo>
                  <a:pt x="241" y="199"/>
                </a:lnTo>
                <a:lnTo>
                  <a:pt x="240" y="200"/>
                </a:lnTo>
                <a:lnTo>
                  <a:pt x="238" y="200"/>
                </a:lnTo>
                <a:lnTo>
                  <a:pt x="237" y="200"/>
                </a:lnTo>
                <a:lnTo>
                  <a:pt x="237" y="199"/>
                </a:lnTo>
                <a:lnTo>
                  <a:pt x="237" y="200"/>
                </a:lnTo>
                <a:lnTo>
                  <a:pt x="235" y="200"/>
                </a:lnTo>
                <a:lnTo>
                  <a:pt x="235" y="201"/>
                </a:lnTo>
                <a:lnTo>
                  <a:pt x="234" y="200"/>
                </a:lnTo>
                <a:lnTo>
                  <a:pt x="234" y="201"/>
                </a:lnTo>
                <a:lnTo>
                  <a:pt x="233" y="201"/>
                </a:lnTo>
                <a:lnTo>
                  <a:pt x="233" y="200"/>
                </a:lnTo>
                <a:lnTo>
                  <a:pt x="233" y="199"/>
                </a:lnTo>
                <a:lnTo>
                  <a:pt x="231" y="199"/>
                </a:lnTo>
                <a:lnTo>
                  <a:pt x="231" y="197"/>
                </a:lnTo>
                <a:lnTo>
                  <a:pt x="231" y="196"/>
                </a:lnTo>
                <a:lnTo>
                  <a:pt x="230" y="196"/>
                </a:lnTo>
                <a:lnTo>
                  <a:pt x="230" y="197"/>
                </a:lnTo>
                <a:lnTo>
                  <a:pt x="230" y="199"/>
                </a:lnTo>
              </a:path>
            </a:pathLst>
          </a:custGeom>
          <a:solidFill>
            <a:schemeClr val="bg1"/>
          </a:solidFill>
          <a:ln w="3175" cmpd="sng">
            <a:solidFill>
              <a:srgbClr val="808080"/>
            </a:solidFill>
            <a:prstDash val="solid"/>
            <a:round/>
            <a:headEnd/>
            <a:tailEnd/>
          </a:ln>
        </p:spPr>
        <p:txBody>
          <a:bodyPr/>
          <a:lstStyle/>
          <a:p>
            <a:endParaRPr lang="en-US"/>
          </a:p>
        </p:txBody>
      </p:sp>
      <p:sp>
        <p:nvSpPr>
          <p:cNvPr id="14776" name="Freeform 1040"/>
          <p:cNvSpPr>
            <a:spLocks/>
          </p:cNvSpPr>
          <p:nvPr/>
        </p:nvSpPr>
        <p:spPr bwMode="auto">
          <a:xfrm>
            <a:off x="4059238" y="4425950"/>
            <a:ext cx="411162" cy="415925"/>
          </a:xfrm>
          <a:custGeom>
            <a:avLst/>
            <a:gdLst>
              <a:gd name="T0" fmla="*/ 167 w 348"/>
              <a:gd name="T1" fmla="*/ 55 h 484"/>
              <a:gd name="T2" fmla="*/ 140 w 348"/>
              <a:gd name="T3" fmla="*/ 74 h 484"/>
              <a:gd name="T4" fmla="*/ 103 w 348"/>
              <a:gd name="T5" fmla="*/ 87 h 484"/>
              <a:gd name="T6" fmla="*/ 87 w 348"/>
              <a:gd name="T7" fmla="*/ 113 h 484"/>
              <a:gd name="T8" fmla="*/ 99 w 348"/>
              <a:gd name="T9" fmla="*/ 143 h 484"/>
              <a:gd name="T10" fmla="*/ 86 w 348"/>
              <a:gd name="T11" fmla="*/ 171 h 484"/>
              <a:gd name="T12" fmla="*/ 72 w 348"/>
              <a:gd name="T13" fmla="*/ 181 h 484"/>
              <a:gd name="T14" fmla="*/ 44 w 348"/>
              <a:gd name="T15" fmla="*/ 164 h 484"/>
              <a:gd name="T16" fmla="*/ 16 w 348"/>
              <a:gd name="T17" fmla="*/ 177 h 484"/>
              <a:gd name="T18" fmla="*/ 3 w 348"/>
              <a:gd name="T19" fmla="*/ 210 h 484"/>
              <a:gd name="T20" fmla="*/ 6 w 348"/>
              <a:gd name="T21" fmla="*/ 241 h 484"/>
              <a:gd name="T22" fmla="*/ 14 w 348"/>
              <a:gd name="T23" fmla="*/ 268 h 484"/>
              <a:gd name="T24" fmla="*/ 19 w 348"/>
              <a:gd name="T25" fmla="*/ 307 h 484"/>
              <a:gd name="T26" fmla="*/ 39 w 348"/>
              <a:gd name="T27" fmla="*/ 343 h 484"/>
              <a:gd name="T28" fmla="*/ 63 w 348"/>
              <a:gd name="T29" fmla="*/ 376 h 484"/>
              <a:gd name="T30" fmla="*/ 82 w 348"/>
              <a:gd name="T31" fmla="*/ 410 h 484"/>
              <a:gd name="T32" fmla="*/ 115 w 348"/>
              <a:gd name="T33" fmla="*/ 423 h 484"/>
              <a:gd name="T34" fmla="*/ 153 w 348"/>
              <a:gd name="T35" fmla="*/ 436 h 484"/>
              <a:gd name="T36" fmla="*/ 182 w 348"/>
              <a:gd name="T37" fmla="*/ 473 h 484"/>
              <a:gd name="T38" fmla="*/ 220 w 348"/>
              <a:gd name="T39" fmla="*/ 482 h 484"/>
              <a:gd name="T40" fmla="*/ 225 w 348"/>
              <a:gd name="T41" fmla="*/ 460 h 484"/>
              <a:gd name="T42" fmla="*/ 215 w 348"/>
              <a:gd name="T43" fmla="*/ 467 h 484"/>
              <a:gd name="T44" fmla="*/ 212 w 348"/>
              <a:gd name="T45" fmla="*/ 451 h 484"/>
              <a:gd name="T46" fmla="*/ 233 w 348"/>
              <a:gd name="T47" fmla="*/ 394 h 484"/>
              <a:gd name="T48" fmla="*/ 236 w 348"/>
              <a:gd name="T49" fmla="*/ 427 h 484"/>
              <a:gd name="T50" fmla="*/ 243 w 348"/>
              <a:gd name="T51" fmla="*/ 449 h 484"/>
              <a:gd name="T52" fmla="*/ 268 w 348"/>
              <a:gd name="T53" fmla="*/ 453 h 484"/>
              <a:gd name="T54" fmla="*/ 266 w 348"/>
              <a:gd name="T55" fmla="*/ 424 h 484"/>
              <a:gd name="T56" fmla="*/ 256 w 348"/>
              <a:gd name="T57" fmla="*/ 406 h 484"/>
              <a:gd name="T58" fmla="*/ 236 w 348"/>
              <a:gd name="T59" fmla="*/ 340 h 484"/>
              <a:gd name="T60" fmla="*/ 236 w 348"/>
              <a:gd name="T61" fmla="*/ 311 h 484"/>
              <a:gd name="T62" fmla="*/ 235 w 348"/>
              <a:gd name="T63" fmla="*/ 268 h 484"/>
              <a:gd name="T64" fmla="*/ 233 w 348"/>
              <a:gd name="T65" fmla="*/ 240 h 484"/>
              <a:gd name="T66" fmla="*/ 226 w 348"/>
              <a:gd name="T67" fmla="*/ 214 h 484"/>
              <a:gd name="T68" fmla="*/ 212 w 348"/>
              <a:gd name="T69" fmla="*/ 206 h 484"/>
              <a:gd name="T70" fmla="*/ 233 w 348"/>
              <a:gd name="T71" fmla="*/ 194 h 484"/>
              <a:gd name="T72" fmla="*/ 262 w 348"/>
              <a:gd name="T73" fmla="*/ 223 h 484"/>
              <a:gd name="T74" fmla="*/ 278 w 348"/>
              <a:gd name="T75" fmla="*/ 223 h 484"/>
              <a:gd name="T76" fmla="*/ 295 w 348"/>
              <a:gd name="T77" fmla="*/ 214 h 484"/>
              <a:gd name="T78" fmla="*/ 270 w 348"/>
              <a:gd name="T79" fmla="*/ 193 h 484"/>
              <a:gd name="T80" fmla="*/ 259 w 348"/>
              <a:gd name="T81" fmla="*/ 167 h 484"/>
              <a:gd name="T82" fmla="*/ 252 w 348"/>
              <a:gd name="T83" fmla="*/ 128 h 484"/>
              <a:gd name="T84" fmla="*/ 239 w 348"/>
              <a:gd name="T85" fmla="*/ 133 h 484"/>
              <a:gd name="T86" fmla="*/ 230 w 348"/>
              <a:gd name="T87" fmla="*/ 123 h 484"/>
              <a:gd name="T88" fmla="*/ 236 w 348"/>
              <a:gd name="T89" fmla="*/ 100 h 484"/>
              <a:gd name="T90" fmla="*/ 250 w 348"/>
              <a:gd name="T91" fmla="*/ 74 h 484"/>
              <a:gd name="T92" fmla="*/ 272 w 348"/>
              <a:gd name="T93" fmla="*/ 52 h 484"/>
              <a:gd name="T94" fmla="*/ 289 w 348"/>
              <a:gd name="T95" fmla="*/ 38 h 484"/>
              <a:gd name="T96" fmla="*/ 303 w 348"/>
              <a:gd name="T97" fmla="*/ 54 h 484"/>
              <a:gd name="T98" fmla="*/ 298 w 348"/>
              <a:gd name="T99" fmla="*/ 84 h 484"/>
              <a:gd name="T100" fmla="*/ 303 w 348"/>
              <a:gd name="T101" fmla="*/ 101 h 484"/>
              <a:gd name="T102" fmla="*/ 319 w 348"/>
              <a:gd name="T103" fmla="*/ 83 h 484"/>
              <a:gd name="T104" fmla="*/ 319 w 348"/>
              <a:gd name="T105" fmla="*/ 107 h 484"/>
              <a:gd name="T106" fmla="*/ 329 w 348"/>
              <a:gd name="T107" fmla="*/ 131 h 484"/>
              <a:gd name="T108" fmla="*/ 336 w 348"/>
              <a:gd name="T109" fmla="*/ 115 h 484"/>
              <a:gd name="T110" fmla="*/ 343 w 348"/>
              <a:gd name="T111" fmla="*/ 91 h 484"/>
              <a:gd name="T112" fmla="*/ 322 w 348"/>
              <a:gd name="T113" fmla="*/ 75 h 484"/>
              <a:gd name="T114" fmla="*/ 305 w 348"/>
              <a:gd name="T115" fmla="*/ 22 h 484"/>
              <a:gd name="T116" fmla="*/ 298 w 348"/>
              <a:gd name="T117" fmla="*/ 4 h 484"/>
              <a:gd name="T118" fmla="*/ 268 w 348"/>
              <a:gd name="T119" fmla="*/ 14 h 484"/>
              <a:gd name="T120" fmla="*/ 237 w 348"/>
              <a:gd name="T121" fmla="*/ 17 h 484"/>
              <a:gd name="T122" fmla="*/ 210 w 348"/>
              <a:gd name="T123" fmla="*/ 32 h 48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8"/>
              <a:gd name="T187" fmla="*/ 0 h 484"/>
              <a:gd name="T188" fmla="*/ 348 w 348"/>
              <a:gd name="T189" fmla="*/ 484 h 48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8" h="484">
                <a:moveTo>
                  <a:pt x="193" y="41"/>
                </a:moveTo>
                <a:lnTo>
                  <a:pt x="192" y="42"/>
                </a:lnTo>
                <a:lnTo>
                  <a:pt x="190" y="44"/>
                </a:lnTo>
                <a:lnTo>
                  <a:pt x="190" y="45"/>
                </a:lnTo>
                <a:lnTo>
                  <a:pt x="189" y="47"/>
                </a:lnTo>
                <a:lnTo>
                  <a:pt x="187" y="47"/>
                </a:lnTo>
                <a:lnTo>
                  <a:pt x="186" y="47"/>
                </a:lnTo>
                <a:lnTo>
                  <a:pt x="186" y="48"/>
                </a:lnTo>
                <a:lnTo>
                  <a:pt x="185" y="48"/>
                </a:lnTo>
                <a:lnTo>
                  <a:pt x="185" y="50"/>
                </a:lnTo>
                <a:lnTo>
                  <a:pt x="185" y="51"/>
                </a:lnTo>
                <a:lnTo>
                  <a:pt x="185" y="52"/>
                </a:lnTo>
                <a:lnTo>
                  <a:pt x="186" y="52"/>
                </a:lnTo>
                <a:lnTo>
                  <a:pt x="185" y="52"/>
                </a:lnTo>
                <a:lnTo>
                  <a:pt x="185" y="54"/>
                </a:lnTo>
                <a:lnTo>
                  <a:pt x="185" y="55"/>
                </a:lnTo>
                <a:lnTo>
                  <a:pt x="183" y="55"/>
                </a:lnTo>
                <a:lnTo>
                  <a:pt x="182" y="57"/>
                </a:lnTo>
                <a:lnTo>
                  <a:pt x="180" y="57"/>
                </a:lnTo>
                <a:lnTo>
                  <a:pt x="179" y="55"/>
                </a:lnTo>
                <a:lnTo>
                  <a:pt x="177" y="55"/>
                </a:lnTo>
                <a:lnTo>
                  <a:pt x="177" y="54"/>
                </a:lnTo>
                <a:lnTo>
                  <a:pt x="176" y="54"/>
                </a:lnTo>
                <a:lnTo>
                  <a:pt x="176" y="52"/>
                </a:lnTo>
                <a:lnTo>
                  <a:pt x="175" y="52"/>
                </a:lnTo>
                <a:lnTo>
                  <a:pt x="173" y="52"/>
                </a:lnTo>
                <a:lnTo>
                  <a:pt x="173" y="54"/>
                </a:lnTo>
                <a:lnTo>
                  <a:pt x="172" y="54"/>
                </a:lnTo>
                <a:lnTo>
                  <a:pt x="172" y="55"/>
                </a:lnTo>
                <a:lnTo>
                  <a:pt x="170" y="55"/>
                </a:lnTo>
                <a:lnTo>
                  <a:pt x="169" y="55"/>
                </a:lnTo>
                <a:lnTo>
                  <a:pt x="167" y="55"/>
                </a:lnTo>
                <a:lnTo>
                  <a:pt x="167" y="54"/>
                </a:lnTo>
                <a:lnTo>
                  <a:pt x="166" y="54"/>
                </a:lnTo>
                <a:lnTo>
                  <a:pt x="165" y="55"/>
                </a:lnTo>
                <a:lnTo>
                  <a:pt x="163" y="55"/>
                </a:lnTo>
                <a:lnTo>
                  <a:pt x="162" y="55"/>
                </a:lnTo>
                <a:lnTo>
                  <a:pt x="162" y="57"/>
                </a:lnTo>
                <a:lnTo>
                  <a:pt x="162" y="58"/>
                </a:lnTo>
                <a:lnTo>
                  <a:pt x="162" y="60"/>
                </a:lnTo>
                <a:lnTo>
                  <a:pt x="160" y="60"/>
                </a:lnTo>
                <a:lnTo>
                  <a:pt x="159" y="60"/>
                </a:lnTo>
                <a:lnTo>
                  <a:pt x="157" y="60"/>
                </a:lnTo>
                <a:lnTo>
                  <a:pt x="156" y="60"/>
                </a:lnTo>
                <a:lnTo>
                  <a:pt x="155" y="61"/>
                </a:lnTo>
                <a:lnTo>
                  <a:pt x="153" y="61"/>
                </a:lnTo>
                <a:lnTo>
                  <a:pt x="153" y="63"/>
                </a:lnTo>
                <a:lnTo>
                  <a:pt x="152" y="63"/>
                </a:lnTo>
                <a:lnTo>
                  <a:pt x="150" y="63"/>
                </a:lnTo>
                <a:lnTo>
                  <a:pt x="152" y="64"/>
                </a:lnTo>
                <a:lnTo>
                  <a:pt x="153" y="65"/>
                </a:lnTo>
                <a:lnTo>
                  <a:pt x="152" y="65"/>
                </a:lnTo>
                <a:lnTo>
                  <a:pt x="152" y="67"/>
                </a:lnTo>
                <a:lnTo>
                  <a:pt x="150" y="67"/>
                </a:lnTo>
                <a:lnTo>
                  <a:pt x="149" y="67"/>
                </a:lnTo>
                <a:lnTo>
                  <a:pt x="147" y="68"/>
                </a:lnTo>
                <a:lnTo>
                  <a:pt x="147" y="70"/>
                </a:lnTo>
                <a:lnTo>
                  <a:pt x="146" y="70"/>
                </a:lnTo>
                <a:lnTo>
                  <a:pt x="145" y="70"/>
                </a:lnTo>
                <a:lnTo>
                  <a:pt x="143" y="71"/>
                </a:lnTo>
                <a:lnTo>
                  <a:pt x="142" y="73"/>
                </a:lnTo>
                <a:lnTo>
                  <a:pt x="143" y="74"/>
                </a:lnTo>
                <a:lnTo>
                  <a:pt x="142" y="74"/>
                </a:lnTo>
                <a:lnTo>
                  <a:pt x="140" y="74"/>
                </a:lnTo>
                <a:lnTo>
                  <a:pt x="139" y="74"/>
                </a:lnTo>
                <a:lnTo>
                  <a:pt x="139" y="75"/>
                </a:lnTo>
                <a:lnTo>
                  <a:pt x="140" y="75"/>
                </a:lnTo>
                <a:lnTo>
                  <a:pt x="140" y="77"/>
                </a:lnTo>
                <a:lnTo>
                  <a:pt x="139" y="77"/>
                </a:lnTo>
                <a:lnTo>
                  <a:pt x="140" y="78"/>
                </a:lnTo>
                <a:lnTo>
                  <a:pt x="140" y="80"/>
                </a:lnTo>
                <a:lnTo>
                  <a:pt x="140" y="81"/>
                </a:lnTo>
                <a:lnTo>
                  <a:pt x="139" y="81"/>
                </a:lnTo>
                <a:lnTo>
                  <a:pt x="136" y="84"/>
                </a:lnTo>
                <a:lnTo>
                  <a:pt x="135" y="84"/>
                </a:lnTo>
                <a:lnTo>
                  <a:pt x="133" y="84"/>
                </a:lnTo>
                <a:lnTo>
                  <a:pt x="132" y="83"/>
                </a:lnTo>
                <a:lnTo>
                  <a:pt x="130" y="83"/>
                </a:lnTo>
                <a:lnTo>
                  <a:pt x="129" y="83"/>
                </a:lnTo>
                <a:lnTo>
                  <a:pt x="127" y="83"/>
                </a:lnTo>
                <a:lnTo>
                  <a:pt x="126" y="83"/>
                </a:lnTo>
                <a:lnTo>
                  <a:pt x="125" y="81"/>
                </a:lnTo>
                <a:lnTo>
                  <a:pt x="123" y="81"/>
                </a:lnTo>
                <a:lnTo>
                  <a:pt x="120" y="78"/>
                </a:lnTo>
                <a:lnTo>
                  <a:pt x="117" y="80"/>
                </a:lnTo>
                <a:lnTo>
                  <a:pt x="116" y="81"/>
                </a:lnTo>
                <a:lnTo>
                  <a:pt x="115" y="83"/>
                </a:lnTo>
                <a:lnTo>
                  <a:pt x="113" y="83"/>
                </a:lnTo>
                <a:lnTo>
                  <a:pt x="112" y="83"/>
                </a:lnTo>
                <a:lnTo>
                  <a:pt x="112" y="84"/>
                </a:lnTo>
                <a:lnTo>
                  <a:pt x="110" y="85"/>
                </a:lnTo>
                <a:lnTo>
                  <a:pt x="107" y="85"/>
                </a:lnTo>
                <a:lnTo>
                  <a:pt x="106" y="85"/>
                </a:lnTo>
                <a:lnTo>
                  <a:pt x="105" y="85"/>
                </a:lnTo>
                <a:lnTo>
                  <a:pt x="105" y="87"/>
                </a:lnTo>
                <a:lnTo>
                  <a:pt x="103" y="87"/>
                </a:lnTo>
                <a:lnTo>
                  <a:pt x="102" y="87"/>
                </a:lnTo>
                <a:lnTo>
                  <a:pt x="102" y="88"/>
                </a:lnTo>
                <a:lnTo>
                  <a:pt x="102" y="90"/>
                </a:lnTo>
                <a:lnTo>
                  <a:pt x="105" y="91"/>
                </a:lnTo>
                <a:lnTo>
                  <a:pt x="106" y="93"/>
                </a:lnTo>
                <a:lnTo>
                  <a:pt x="107" y="94"/>
                </a:lnTo>
                <a:lnTo>
                  <a:pt x="107" y="95"/>
                </a:lnTo>
                <a:lnTo>
                  <a:pt x="107" y="97"/>
                </a:lnTo>
                <a:lnTo>
                  <a:pt x="107" y="98"/>
                </a:lnTo>
                <a:lnTo>
                  <a:pt x="106" y="98"/>
                </a:lnTo>
                <a:lnTo>
                  <a:pt x="106" y="100"/>
                </a:lnTo>
                <a:lnTo>
                  <a:pt x="107" y="101"/>
                </a:lnTo>
                <a:lnTo>
                  <a:pt x="106" y="101"/>
                </a:lnTo>
                <a:lnTo>
                  <a:pt x="106" y="103"/>
                </a:lnTo>
                <a:lnTo>
                  <a:pt x="106" y="104"/>
                </a:lnTo>
                <a:lnTo>
                  <a:pt x="105" y="104"/>
                </a:lnTo>
                <a:lnTo>
                  <a:pt x="103" y="105"/>
                </a:lnTo>
                <a:lnTo>
                  <a:pt x="102" y="107"/>
                </a:lnTo>
                <a:lnTo>
                  <a:pt x="102" y="108"/>
                </a:lnTo>
                <a:lnTo>
                  <a:pt x="100" y="110"/>
                </a:lnTo>
                <a:lnTo>
                  <a:pt x="100" y="111"/>
                </a:lnTo>
                <a:lnTo>
                  <a:pt x="99" y="111"/>
                </a:lnTo>
                <a:lnTo>
                  <a:pt x="97" y="111"/>
                </a:lnTo>
                <a:lnTo>
                  <a:pt x="96" y="111"/>
                </a:lnTo>
                <a:lnTo>
                  <a:pt x="94" y="110"/>
                </a:lnTo>
                <a:lnTo>
                  <a:pt x="93" y="110"/>
                </a:lnTo>
                <a:lnTo>
                  <a:pt x="92" y="110"/>
                </a:lnTo>
                <a:lnTo>
                  <a:pt x="90" y="110"/>
                </a:lnTo>
                <a:lnTo>
                  <a:pt x="90" y="111"/>
                </a:lnTo>
                <a:lnTo>
                  <a:pt x="89" y="111"/>
                </a:lnTo>
                <a:lnTo>
                  <a:pt x="89" y="113"/>
                </a:lnTo>
                <a:lnTo>
                  <a:pt x="87" y="113"/>
                </a:lnTo>
                <a:lnTo>
                  <a:pt x="87" y="114"/>
                </a:lnTo>
                <a:lnTo>
                  <a:pt x="86" y="115"/>
                </a:lnTo>
                <a:lnTo>
                  <a:pt x="86" y="117"/>
                </a:lnTo>
                <a:lnTo>
                  <a:pt x="84" y="117"/>
                </a:lnTo>
                <a:lnTo>
                  <a:pt x="84" y="118"/>
                </a:lnTo>
                <a:lnTo>
                  <a:pt x="84" y="120"/>
                </a:lnTo>
                <a:lnTo>
                  <a:pt x="84" y="123"/>
                </a:lnTo>
                <a:lnTo>
                  <a:pt x="84" y="124"/>
                </a:lnTo>
                <a:lnTo>
                  <a:pt x="86" y="124"/>
                </a:lnTo>
                <a:lnTo>
                  <a:pt x="86" y="125"/>
                </a:lnTo>
                <a:lnTo>
                  <a:pt x="87" y="125"/>
                </a:lnTo>
                <a:lnTo>
                  <a:pt x="89" y="125"/>
                </a:lnTo>
                <a:lnTo>
                  <a:pt x="90" y="127"/>
                </a:lnTo>
                <a:lnTo>
                  <a:pt x="92" y="127"/>
                </a:lnTo>
                <a:lnTo>
                  <a:pt x="92" y="128"/>
                </a:lnTo>
                <a:lnTo>
                  <a:pt x="93" y="128"/>
                </a:lnTo>
                <a:lnTo>
                  <a:pt x="93" y="130"/>
                </a:lnTo>
                <a:lnTo>
                  <a:pt x="94" y="130"/>
                </a:lnTo>
                <a:lnTo>
                  <a:pt x="96" y="131"/>
                </a:lnTo>
                <a:lnTo>
                  <a:pt x="97" y="131"/>
                </a:lnTo>
                <a:lnTo>
                  <a:pt x="99" y="131"/>
                </a:lnTo>
                <a:lnTo>
                  <a:pt x="97" y="131"/>
                </a:lnTo>
                <a:lnTo>
                  <a:pt x="99" y="133"/>
                </a:lnTo>
                <a:lnTo>
                  <a:pt x="99" y="134"/>
                </a:lnTo>
                <a:lnTo>
                  <a:pt x="99" y="135"/>
                </a:lnTo>
                <a:lnTo>
                  <a:pt x="99" y="137"/>
                </a:lnTo>
                <a:lnTo>
                  <a:pt x="99" y="138"/>
                </a:lnTo>
                <a:lnTo>
                  <a:pt x="100" y="138"/>
                </a:lnTo>
                <a:lnTo>
                  <a:pt x="99" y="138"/>
                </a:lnTo>
                <a:lnTo>
                  <a:pt x="99" y="140"/>
                </a:lnTo>
                <a:lnTo>
                  <a:pt x="99" y="141"/>
                </a:lnTo>
                <a:lnTo>
                  <a:pt x="99" y="143"/>
                </a:lnTo>
                <a:lnTo>
                  <a:pt x="97" y="144"/>
                </a:lnTo>
                <a:lnTo>
                  <a:pt x="97" y="145"/>
                </a:lnTo>
                <a:lnTo>
                  <a:pt x="97" y="147"/>
                </a:lnTo>
                <a:lnTo>
                  <a:pt x="94" y="147"/>
                </a:lnTo>
                <a:lnTo>
                  <a:pt x="93" y="148"/>
                </a:lnTo>
                <a:lnTo>
                  <a:pt x="93" y="150"/>
                </a:lnTo>
                <a:lnTo>
                  <a:pt x="92" y="151"/>
                </a:lnTo>
                <a:lnTo>
                  <a:pt x="92" y="153"/>
                </a:lnTo>
                <a:lnTo>
                  <a:pt x="90" y="154"/>
                </a:lnTo>
                <a:lnTo>
                  <a:pt x="89" y="155"/>
                </a:lnTo>
                <a:lnTo>
                  <a:pt x="89" y="157"/>
                </a:lnTo>
                <a:lnTo>
                  <a:pt x="90" y="157"/>
                </a:lnTo>
                <a:lnTo>
                  <a:pt x="90" y="158"/>
                </a:lnTo>
                <a:lnTo>
                  <a:pt x="90" y="160"/>
                </a:lnTo>
                <a:lnTo>
                  <a:pt x="92" y="160"/>
                </a:lnTo>
                <a:lnTo>
                  <a:pt x="92" y="161"/>
                </a:lnTo>
                <a:lnTo>
                  <a:pt x="90" y="161"/>
                </a:lnTo>
                <a:lnTo>
                  <a:pt x="90" y="160"/>
                </a:lnTo>
                <a:lnTo>
                  <a:pt x="90" y="161"/>
                </a:lnTo>
                <a:lnTo>
                  <a:pt x="89" y="161"/>
                </a:lnTo>
                <a:lnTo>
                  <a:pt x="89" y="163"/>
                </a:lnTo>
                <a:lnTo>
                  <a:pt x="89" y="164"/>
                </a:lnTo>
                <a:lnTo>
                  <a:pt x="89" y="165"/>
                </a:lnTo>
                <a:lnTo>
                  <a:pt x="87" y="165"/>
                </a:lnTo>
                <a:lnTo>
                  <a:pt x="86" y="165"/>
                </a:lnTo>
                <a:lnTo>
                  <a:pt x="86" y="167"/>
                </a:lnTo>
                <a:lnTo>
                  <a:pt x="84" y="167"/>
                </a:lnTo>
                <a:lnTo>
                  <a:pt x="84" y="168"/>
                </a:lnTo>
                <a:lnTo>
                  <a:pt x="83" y="170"/>
                </a:lnTo>
                <a:lnTo>
                  <a:pt x="84" y="170"/>
                </a:lnTo>
                <a:lnTo>
                  <a:pt x="84" y="171"/>
                </a:lnTo>
                <a:lnTo>
                  <a:pt x="86" y="171"/>
                </a:lnTo>
                <a:lnTo>
                  <a:pt x="86" y="173"/>
                </a:lnTo>
                <a:lnTo>
                  <a:pt x="87" y="173"/>
                </a:lnTo>
                <a:lnTo>
                  <a:pt x="87" y="174"/>
                </a:lnTo>
                <a:lnTo>
                  <a:pt x="89" y="174"/>
                </a:lnTo>
                <a:lnTo>
                  <a:pt x="90" y="174"/>
                </a:lnTo>
                <a:lnTo>
                  <a:pt x="92" y="175"/>
                </a:lnTo>
                <a:lnTo>
                  <a:pt x="92" y="177"/>
                </a:lnTo>
                <a:lnTo>
                  <a:pt x="92" y="178"/>
                </a:lnTo>
                <a:lnTo>
                  <a:pt x="90" y="180"/>
                </a:lnTo>
                <a:lnTo>
                  <a:pt x="90" y="181"/>
                </a:lnTo>
                <a:lnTo>
                  <a:pt x="89" y="181"/>
                </a:lnTo>
                <a:lnTo>
                  <a:pt x="89" y="183"/>
                </a:lnTo>
                <a:lnTo>
                  <a:pt x="87" y="183"/>
                </a:lnTo>
                <a:lnTo>
                  <a:pt x="87" y="184"/>
                </a:lnTo>
                <a:lnTo>
                  <a:pt x="87" y="185"/>
                </a:lnTo>
                <a:lnTo>
                  <a:pt x="87" y="187"/>
                </a:lnTo>
                <a:lnTo>
                  <a:pt x="87" y="188"/>
                </a:lnTo>
                <a:lnTo>
                  <a:pt x="86" y="188"/>
                </a:lnTo>
                <a:lnTo>
                  <a:pt x="84" y="188"/>
                </a:lnTo>
                <a:lnTo>
                  <a:pt x="84" y="187"/>
                </a:lnTo>
                <a:lnTo>
                  <a:pt x="83" y="187"/>
                </a:lnTo>
                <a:lnTo>
                  <a:pt x="82" y="187"/>
                </a:lnTo>
                <a:lnTo>
                  <a:pt x="80" y="187"/>
                </a:lnTo>
                <a:lnTo>
                  <a:pt x="79" y="187"/>
                </a:lnTo>
                <a:lnTo>
                  <a:pt x="79" y="185"/>
                </a:lnTo>
                <a:lnTo>
                  <a:pt x="79" y="184"/>
                </a:lnTo>
                <a:lnTo>
                  <a:pt x="77" y="184"/>
                </a:lnTo>
                <a:lnTo>
                  <a:pt x="76" y="184"/>
                </a:lnTo>
                <a:lnTo>
                  <a:pt x="74" y="184"/>
                </a:lnTo>
                <a:lnTo>
                  <a:pt x="73" y="183"/>
                </a:lnTo>
                <a:lnTo>
                  <a:pt x="73" y="181"/>
                </a:lnTo>
                <a:lnTo>
                  <a:pt x="72" y="181"/>
                </a:lnTo>
                <a:lnTo>
                  <a:pt x="72" y="180"/>
                </a:lnTo>
                <a:lnTo>
                  <a:pt x="70" y="180"/>
                </a:lnTo>
                <a:lnTo>
                  <a:pt x="69" y="180"/>
                </a:lnTo>
                <a:lnTo>
                  <a:pt x="67" y="178"/>
                </a:lnTo>
                <a:lnTo>
                  <a:pt x="66" y="178"/>
                </a:lnTo>
                <a:lnTo>
                  <a:pt x="64" y="178"/>
                </a:lnTo>
                <a:lnTo>
                  <a:pt x="64" y="177"/>
                </a:lnTo>
                <a:lnTo>
                  <a:pt x="63" y="177"/>
                </a:lnTo>
                <a:lnTo>
                  <a:pt x="63" y="175"/>
                </a:lnTo>
                <a:lnTo>
                  <a:pt x="62" y="175"/>
                </a:lnTo>
                <a:lnTo>
                  <a:pt x="60" y="175"/>
                </a:lnTo>
                <a:lnTo>
                  <a:pt x="60" y="177"/>
                </a:lnTo>
                <a:lnTo>
                  <a:pt x="59" y="177"/>
                </a:lnTo>
                <a:lnTo>
                  <a:pt x="59" y="175"/>
                </a:lnTo>
                <a:lnTo>
                  <a:pt x="57" y="175"/>
                </a:lnTo>
                <a:lnTo>
                  <a:pt x="56" y="175"/>
                </a:lnTo>
                <a:lnTo>
                  <a:pt x="56" y="174"/>
                </a:lnTo>
                <a:lnTo>
                  <a:pt x="56" y="173"/>
                </a:lnTo>
                <a:lnTo>
                  <a:pt x="56" y="171"/>
                </a:lnTo>
                <a:lnTo>
                  <a:pt x="56" y="170"/>
                </a:lnTo>
                <a:lnTo>
                  <a:pt x="54" y="170"/>
                </a:lnTo>
                <a:lnTo>
                  <a:pt x="54" y="168"/>
                </a:lnTo>
                <a:lnTo>
                  <a:pt x="54" y="167"/>
                </a:lnTo>
                <a:lnTo>
                  <a:pt x="53" y="167"/>
                </a:lnTo>
                <a:lnTo>
                  <a:pt x="52" y="167"/>
                </a:lnTo>
                <a:lnTo>
                  <a:pt x="52" y="165"/>
                </a:lnTo>
                <a:lnTo>
                  <a:pt x="50" y="165"/>
                </a:lnTo>
                <a:lnTo>
                  <a:pt x="49" y="165"/>
                </a:lnTo>
                <a:lnTo>
                  <a:pt x="49" y="164"/>
                </a:lnTo>
                <a:lnTo>
                  <a:pt x="47" y="164"/>
                </a:lnTo>
                <a:lnTo>
                  <a:pt x="46" y="164"/>
                </a:lnTo>
                <a:lnTo>
                  <a:pt x="44" y="164"/>
                </a:lnTo>
                <a:lnTo>
                  <a:pt x="43" y="164"/>
                </a:lnTo>
                <a:lnTo>
                  <a:pt x="43" y="165"/>
                </a:lnTo>
                <a:lnTo>
                  <a:pt x="43" y="167"/>
                </a:lnTo>
                <a:lnTo>
                  <a:pt x="42" y="167"/>
                </a:lnTo>
                <a:lnTo>
                  <a:pt x="42" y="168"/>
                </a:lnTo>
                <a:lnTo>
                  <a:pt x="40" y="168"/>
                </a:lnTo>
                <a:lnTo>
                  <a:pt x="39" y="168"/>
                </a:lnTo>
                <a:lnTo>
                  <a:pt x="39" y="167"/>
                </a:lnTo>
                <a:lnTo>
                  <a:pt x="37" y="167"/>
                </a:lnTo>
                <a:lnTo>
                  <a:pt x="37" y="168"/>
                </a:lnTo>
                <a:lnTo>
                  <a:pt x="36" y="168"/>
                </a:lnTo>
                <a:lnTo>
                  <a:pt x="36" y="170"/>
                </a:lnTo>
                <a:lnTo>
                  <a:pt x="34" y="173"/>
                </a:lnTo>
                <a:lnTo>
                  <a:pt x="34" y="174"/>
                </a:lnTo>
                <a:lnTo>
                  <a:pt x="34" y="175"/>
                </a:lnTo>
                <a:lnTo>
                  <a:pt x="33" y="175"/>
                </a:lnTo>
                <a:lnTo>
                  <a:pt x="32" y="177"/>
                </a:lnTo>
                <a:lnTo>
                  <a:pt x="30" y="177"/>
                </a:lnTo>
                <a:lnTo>
                  <a:pt x="29" y="177"/>
                </a:lnTo>
                <a:lnTo>
                  <a:pt x="27" y="177"/>
                </a:lnTo>
                <a:lnTo>
                  <a:pt x="26" y="177"/>
                </a:lnTo>
                <a:lnTo>
                  <a:pt x="26" y="175"/>
                </a:lnTo>
                <a:lnTo>
                  <a:pt x="24" y="175"/>
                </a:lnTo>
                <a:lnTo>
                  <a:pt x="23" y="175"/>
                </a:lnTo>
                <a:lnTo>
                  <a:pt x="23" y="174"/>
                </a:lnTo>
                <a:lnTo>
                  <a:pt x="22" y="174"/>
                </a:lnTo>
                <a:lnTo>
                  <a:pt x="20" y="174"/>
                </a:lnTo>
                <a:lnTo>
                  <a:pt x="19" y="174"/>
                </a:lnTo>
                <a:lnTo>
                  <a:pt x="19" y="175"/>
                </a:lnTo>
                <a:lnTo>
                  <a:pt x="17" y="175"/>
                </a:lnTo>
                <a:lnTo>
                  <a:pt x="17" y="177"/>
                </a:lnTo>
                <a:lnTo>
                  <a:pt x="16" y="177"/>
                </a:lnTo>
                <a:lnTo>
                  <a:pt x="16" y="178"/>
                </a:lnTo>
                <a:lnTo>
                  <a:pt x="14" y="178"/>
                </a:lnTo>
                <a:lnTo>
                  <a:pt x="13" y="178"/>
                </a:lnTo>
                <a:lnTo>
                  <a:pt x="13" y="180"/>
                </a:lnTo>
                <a:lnTo>
                  <a:pt x="13" y="181"/>
                </a:lnTo>
                <a:lnTo>
                  <a:pt x="13" y="183"/>
                </a:lnTo>
                <a:lnTo>
                  <a:pt x="13" y="184"/>
                </a:lnTo>
                <a:lnTo>
                  <a:pt x="13" y="185"/>
                </a:lnTo>
                <a:lnTo>
                  <a:pt x="12" y="187"/>
                </a:lnTo>
                <a:lnTo>
                  <a:pt x="10" y="187"/>
                </a:lnTo>
                <a:lnTo>
                  <a:pt x="9" y="188"/>
                </a:lnTo>
                <a:lnTo>
                  <a:pt x="9" y="190"/>
                </a:lnTo>
                <a:lnTo>
                  <a:pt x="7" y="190"/>
                </a:lnTo>
                <a:lnTo>
                  <a:pt x="7" y="191"/>
                </a:lnTo>
                <a:lnTo>
                  <a:pt x="6" y="193"/>
                </a:lnTo>
                <a:lnTo>
                  <a:pt x="6" y="194"/>
                </a:lnTo>
                <a:lnTo>
                  <a:pt x="4" y="195"/>
                </a:lnTo>
                <a:lnTo>
                  <a:pt x="3" y="197"/>
                </a:lnTo>
                <a:lnTo>
                  <a:pt x="2" y="197"/>
                </a:lnTo>
                <a:lnTo>
                  <a:pt x="2" y="198"/>
                </a:lnTo>
                <a:lnTo>
                  <a:pt x="0" y="200"/>
                </a:lnTo>
                <a:lnTo>
                  <a:pt x="0" y="201"/>
                </a:lnTo>
                <a:lnTo>
                  <a:pt x="0" y="203"/>
                </a:lnTo>
                <a:lnTo>
                  <a:pt x="2" y="203"/>
                </a:lnTo>
                <a:lnTo>
                  <a:pt x="2" y="204"/>
                </a:lnTo>
                <a:lnTo>
                  <a:pt x="3" y="204"/>
                </a:lnTo>
                <a:lnTo>
                  <a:pt x="3" y="206"/>
                </a:lnTo>
                <a:lnTo>
                  <a:pt x="4" y="206"/>
                </a:lnTo>
                <a:lnTo>
                  <a:pt x="4" y="207"/>
                </a:lnTo>
                <a:lnTo>
                  <a:pt x="4" y="208"/>
                </a:lnTo>
                <a:lnTo>
                  <a:pt x="4" y="210"/>
                </a:lnTo>
                <a:lnTo>
                  <a:pt x="3" y="210"/>
                </a:lnTo>
                <a:lnTo>
                  <a:pt x="3" y="211"/>
                </a:lnTo>
                <a:lnTo>
                  <a:pt x="2" y="211"/>
                </a:lnTo>
                <a:lnTo>
                  <a:pt x="2" y="213"/>
                </a:lnTo>
                <a:lnTo>
                  <a:pt x="3" y="213"/>
                </a:lnTo>
                <a:lnTo>
                  <a:pt x="3" y="214"/>
                </a:lnTo>
                <a:lnTo>
                  <a:pt x="3" y="216"/>
                </a:lnTo>
                <a:lnTo>
                  <a:pt x="4" y="216"/>
                </a:lnTo>
                <a:lnTo>
                  <a:pt x="4" y="217"/>
                </a:lnTo>
                <a:lnTo>
                  <a:pt x="6" y="217"/>
                </a:lnTo>
                <a:lnTo>
                  <a:pt x="7" y="217"/>
                </a:lnTo>
                <a:lnTo>
                  <a:pt x="7" y="218"/>
                </a:lnTo>
                <a:lnTo>
                  <a:pt x="7" y="220"/>
                </a:lnTo>
                <a:lnTo>
                  <a:pt x="7" y="221"/>
                </a:lnTo>
                <a:lnTo>
                  <a:pt x="6" y="221"/>
                </a:lnTo>
                <a:lnTo>
                  <a:pt x="6" y="223"/>
                </a:lnTo>
                <a:lnTo>
                  <a:pt x="7" y="223"/>
                </a:lnTo>
                <a:lnTo>
                  <a:pt x="9" y="223"/>
                </a:lnTo>
                <a:lnTo>
                  <a:pt x="9" y="224"/>
                </a:lnTo>
                <a:lnTo>
                  <a:pt x="9" y="226"/>
                </a:lnTo>
                <a:lnTo>
                  <a:pt x="9" y="227"/>
                </a:lnTo>
                <a:lnTo>
                  <a:pt x="9" y="228"/>
                </a:lnTo>
                <a:lnTo>
                  <a:pt x="7" y="230"/>
                </a:lnTo>
                <a:lnTo>
                  <a:pt x="6" y="230"/>
                </a:lnTo>
                <a:lnTo>
                  <a:pt x="6" y="231"/>
                </a:lnTo>
                <a:lnTo>
                  <a:pt x="4" y="233"/>
                </a:lnTo>
                <a:lnTo>
                  <a:pt x="4" y="234"/>
                </a:lnTo>
                <a:lnTo>
                  <a:pt x="4" y="236"/>
                </a:lnTo>
                <a:lnTo>
                  <a:pt x="3" y="236"/>
                </a:lnTo>
                <a:lnTo>
                  <a:pt x="4" y="237"/>
                </a:lnTo>
                <a:lnTo>
                  <a:pt x="4" y="238"/>
                </a:lnTo>
                <a:lnTo>
                  <a:pt x="4" y="240"/>
                </a:lnTo>
                <a:lnTo>
                  <a:pt x="6" y="241"/>
                </a:lnTo>
                <a:lnTo>
                  <a:pt x="6" y="243"/>
                </a:lnTo>
                <a:lnTo>
                  <a:pt x="6" y="244"/>
                </a:lnTo>
                <a:lnTo>
                  <a:pt x="6" y="246"/>
                </a:lnTo>
                <a:lnTo>
                  <a:pt x="6" y="247"/>
                </a:lnTo>
                <a:lnTo>
                  <a:pt x="7" y="247"/>
                </a:lnTo>
                <a:lnTo>
                  <a:pt x="7" y="248"/>
                </a:lnTo>
                <a:lnTo>
                  <a:pt x="6" y="248"/>
                </a:lnTo>
                <a:lnTo>
                  <a:pt x="4" y="250"/>
                </a:lnTo>
                <a:lnTo>
                  <a:pt x="4" y="251"/>
                </a:lnTo>
                <a:lnTo>
                  <a:pt x="6" y="250"/>
                </a:lnTo>
                <a:lnTo>
                  <a:pt x="7" y="250"/>
                </a:lnTo>
                <a:lnTo>
                  <a:pt x="7" y="251"/>
                </a:lnTo>
                <a:lnTo>
                  <a:pt x="9" y="251"/>
                </a:lnTo>
                <a:lnTo>
                  <a:pt x="9" y="253"/>
                </a:lnTo>
                <a:lnTo>
                  <a:pt x="10" y="253"/>
                </a:lnTo>
                <a:lnTo>
                  <a:pt x="12" y="253"/>
                </a:lnTo>
                <a:lnTo>
                  <a:pt x="12" y="254"/>
                </a:lnTo>
                <a:lnTo>
                  <a:pt x="13" y="254"/>
                </a:lnTo>
                <a:lnTo>
                  <a:pt x="14" y="256"/>
                </a:lnTo>
                <a:lnTo>
                  <a:pt x="16" y="257"/>
                </a:lnTo>
                <a:lnTo>
                  <a:pt x="16" y="258"/>
                </a:lnTo>
                <a:lnTo>
                  <a:pt x="17" y="258"/>
                </a:lnTo>
                <a:lnTo>
                  <a:pt x="16" y="258"/>
                </a:lnTo>
                <a:lnTo>
                  <a:pt x="16" y="260"/>
                </a:lnTo>
                <a:lnTo>
                  <a:pt x="14" y="260"/>
                </a:lnTo>
                <a:lnTo>
                  <a:pt x="16" y="261"/>
                </a:lnTo>
                <a:lnTo>
                  <a:pt x="14" y="261"/>
                </a:lnTo>
                <a:lnTo>
                  <a:pt x="14" y="263"/>
                </a:lnTo>
                <a:lnTo>
                  <a:pt x="14" y="264"/>
                </a:lnTo>
                <a:lnTo>
                  <a:pt x="14" y="266"/>
                </a:lnTo>
                <a:lnTo>
                  <a:pt x="14" y="267"/>
                </a:lnTo>
                <a:lnTo>
                  <a:pt x="14" y="268"/>
                </a:lnTo>
                <a:lnTo>
                  <a:pt x="14" y="270"/>
                </a:lnTo>
                <a:lnTo>
                  <a:pt x="14" y="271"/>
                </a:lnTo>
                <a:lnTo>
                  <a:pt x="16" y="271"/>
                </a:lnTo>
                <a:lnTo>
                  <a:pt x="16" y="273"/>
                </a:lnTo>
                <a:lnTo>
                  <a:pt x="14" y="273"/>
                </a:lnTo>
                <a:lnTo>
                  <a:pt x="14" y="274"/>
                </a:lnTo>
                <a:lnTo>
                  <a:pt x="14" y="276"/>
                </a:lnTo>
                <a:lnTo>
                  <a:pt x="16" y="278"/>
                </a:lnTo>
                <a:lnTo>
                  <a:pt x="16" y="280"/>
                </a:lnTo>
                <a:lnTo>
                  <a:pt x="14" y="281"/>
                </a:lnTo>
                <a:lnTo>
                  <a:pt x="14" y="283"/>
                </a:lnTo>
                <a:lnTo>
                  <a:pt x="13" y="283"/>
                </a:lnTo>
                <a:lnTo>
                  <a:pt x="13" y="284"/>
                </a:lnTo>
                <a:lnTo>
                  <a:pt x="14" y="284"/>
                </a:lnTo>
                <a:lnTo>
                  <a:pt x="14" y="286"/>
                </a:lnTo>
                <a:lnTo>
                  <a:pt x="16" y="287"/>
                </a:lnTo>
                <a:lnTo>
                  <a:pt x="16" y="288"/>
                </a:lnTo>
                <a:lnTo>
                  <a:pt x="17" y="288"/>
                </a:lnTo>
                <a:lnTo>
                  <a:pt x="17" y="290"/>
                </a:lnTo>
                <a:lnTo>
                  <a:pt x="19" y="290"/>
                </a:lnTo>
                <a:lnTo>
                  <a:pt x="20" y="290"/>
                </a:lnTo>
                <a:lnTo>
                  <a:pt x="20" y="291"/>
                </a:lnTo>
                <a:lnTo>
                  <a:pt x="22" y="293"/>
                </a:lnTo>
                <a:lnTo>
                  <a:pt x="22" y="294"/>
                </a:lnTo>
                <a:lnTo>
                  <a:pt x="23" y="296"/>
                </a:lnTo>
                <a:lnTo>
                  <a:pt x="22" y="297"/>
                </a:lnTo>
                <a:lnTo>
                  <a:pt x="22" y="298"/>
                </a:lnTo>
                <a:lnTo>
                  <a:pt x="22" y="300"/>
                </a:lnTo>
                <a:lnTo>
                  <a:pt x="22" y="301"/>
                </a:lnTo>
                <a:lnTo>
                  <a:pt x="20" y="303"/>
                </a:lnTo>
                <a:lnTo>
                  <a:pt x="19" y="304"/>
                </a:lnTo>
                <a:lnTo>
                  <a:pt x="19" y="307"/>
                </a:lnTo>
                <a:lnTo>
                  <a:pt x="19" y="308"/>
                </a:lnTo>
                <a:lnTo>
                  <a:pt x="20" y="308"/>
                </a:lnTo>
                <a:lnTo>
                  <a:pt x="20" y="310"/>
                </a:lnTo>
                <a:lnTo>
                  <a:pt x="20" y="311"/>
                </a:lnTo>
                <a:lnTo>
                  <a:pt x="22" y="311"/>
                </a:lnTo>
                <a:lnTo>
                  <a:pt x="22" y="313"/>
                </a:lnTo>
                <a:lnTo>
                  <a:pt x="22" y="314"/>
                </a:lnTo>
                <a:lnTo>
                  <a:pt x="23" y="316"/>
                </a:lnTo>
                <a:lnTo>
                  <a:pt x="23" y="317"/>
                </a:lnTo>
                <a:lnTo>
                  <a:pt x="24" y="317"/>
                </a:lnTo>
                <a:lnTo>
                  <a:pt x="24" y="318"/>
                </a:lnTo>
                <a:lnTo>
                  <a:pt x="26" y="320"/>
                </a:lnTo>
                <a:lnTo>
                  <a:pt x="26" y="321"/>
                </a:lnTo>
                <a:lnTo>
                  <a:pt x="26" y="323"/>
                </a:lnTo>
                <a:lnTo>
                  <a:pt x="26" y="324"/>
                </a:lnTo>
                <a:lnTo>
                  <a:pt x="27" y="326"/>
                </a:lnTo>
                <a:lnTo>
                  <a:pt x="27" y="327"/>
                </a:lnTo>
                <a:lnTo>
                  <a:pt x="29" y="328"/>
                </a:lnTo>
                <a:lnTo>
                  <a:pt x="30" y="328"/>
                </a:lnTo>
                <a:lnTo>
                  <a:pt x="32" y="330"/>
                </a:lnTo>
                <a:lnTo>
                  <a:pt x="32" y="331"/>
                </a:lnTo>
                <a:lnTo>
                  <a:pt x="33" y="331"/>
                </a:lnTo>
                <a:lnTo>
                  <a:pt x="33" y="333"/>
                </a:lnTo>
                <a:lnTo>
                  <a:pt x="33" y="334"/>
                </a:lnTo>
                <a:lnTo>
                  <a:pt x="33" y="336"/>
                </a:lnTo>
                <a:lnTo>
                  <a:pt x="34" y="337"/>
                </a:lnTo>
                <a:lnTo>
                  <a:pt x="36" y="338"/>
                </a:lnTo>
                <a:lnTo>
                  <a:pt x="36" y="340"/>
                </a:lnTo>
                <a:lnTo>
                  <a:pt x="36" y="341"/>
                </a:lnTo>
                <a:lnTo>
                  <a:pt x="37" y="341"/>
                </a:lnTo>
                <a:lnTo>
                  <a:pt x="37" y="343"/>
                </a:lnTo>
                <a:lnTo>
                  <a:pt x="39" y="343"/>
                </a:lnTo>
                <a:lnTo>
                  <a:pt x="39" y="344"/>
                </a:lnTo>
                <a:lnTo>
                  <a:pt x="40" y="344"/>
                </a:lnTo>
                <a:lnTo>
                  <a:pt x="40" y="346"/>
                </a:lnTo>
                <a:lnTo>
                  <a:pt x="42" y="346"/>
                </a:lnTo>
                <a:lnTo>
                  <a:pt x="43" y="346"/>
                </a:lnTo>
                <a:lnTo>
                  <a:pt x="44" y="346"/>
                </a:lnTo>
                <a:lnTo>
                  <a:pt x="44" y="347"/>
                </a:lnTo>
                <a:lnTo>
                  <a:pt x="44" y="349"/>
                </a:lnTo>
                <a:lnTo>
                  <a:pt x="44" y="350"/>
                </a:lnTo>
                <a:lnTo>
                  <a:pt x="44" y="351"/>
                </a:lnTo>
                <a:lnTo>
                  <a:pt x="44" y="353"/>
                </a:lnTo>
                <a:lnTo>
                  <a:pt x="44" y="354"/>
                </a:lnTo>
                <a:lnTo>
                  <a:pt x="44" y="356"/>
                </a:lnTo>
                <a:lnTo>
                  <a:pt x="46" y="357"/>
                </a:lnTo>
                <a:lnTo>
                  <a:pt x="46" y="359"/>
                </a:lnTo>
                <a:lnTo>
                  <a:pt x="47" y="360"/>
                </a:lnTo>
                <a:lnTo>
                  <a:pt x="49" y="361"/>
                </a:lnTo>
                <a:lnTo>
                  <a:pt x="49" y="363"/>
                </a:lnTo>
                <a:lnTo>
                  <a:pt x="47" y="364"/>
                </a:lnTo>
                <a:lnTo>
                  <a:pt x="47" y="366"/>
                </a:lnTo>
                <a:lnTo>
                  <a:pt x="49" y="366"/>
                </a:lnTo>
                <a:lnTo>
                  <a:pt x="49" y="367"/>
                </a:lnTo>
                <a:lnTo>
                  <a:pt x="50" y="369"/>
                </a:lnTo>
                <a:lnTo>
                  <a:pt x="52" y="369"/>
                </a:lnTo>
                <a:lnTo>
                  <a:pt x="52" y="370"/>
                </a:lnTo>
                <a:lnTo>
                  <a:pt x="53" y="371"/>
                </a:lnTo>
                <a:lnTo>
                  <a:pt x="54" y="373"/>
                </a:lnTo>
                <a:lnTo>
                  <a:pt x="57" y="376"/>
                </a:lnTo>
                <a:lnTo>
                  <a:pt x="59" y="376"/>
                </a:lnTo>
                <a:lnTo>
                  <a:pt x="60" y="376"/>
                </a:lnTo>
                <a:lnTo>
                  <a:pt x="62" y="376"/>
                </a:lnTo>
                <a:lnTo>
                  <a:pt x="63" y="376"/>
                </a:lnTo>
                <a:lnTo>
                  <a:pt x="66" y="377"/>
                </a:lnTo>
                <a:lnTo>
                  <a:pt x="66" y="379"/>
                </a:lnTo>
                <a:lnTo>
                  <a:pt x="67" y="380"/>
                </a:lnTo>
                <a:lnTo>
                  <a:pt x="69" y="381"/>
                </a:lnTo>
                <a:lnTo>
                  <a:pt x="70" y="381"/>
                </a:lnTo>
                <a:lnTo>
                  <a:pt x="70" y="383"/>
                </a:lnTo>
                <a:lnTo>
                  <a:pt x="72" y="384"/>
                </a:lnTo>
                <a:lnTo>
                  <a:pt x="72" y="386"/>
                </a:lnTo>
                <a:lnTo>
                  <a:pt x="72" y="384"/>
                </a:lnTo>
                <a:lnTo>
                  <a:pt x="73" y="384"/>
                </a:lnTo>
                <a:lnTo>
                  <a:pt x="74" y="384"/>
                </a:lnTo>
                <a:lnTo>
                  <a:pt x="74" y="386"/>
                </a:lnTo>
                <a:lnTo>
                  <a:pt x="76" y="386"/>
                </a:lnTo>
                <a:lnTo>
                  <a:pt x="76" y="387"/>
                </a:lnTo>
                <a:lnTo>
                  <a:pt x="77" y="390"/>
                </a:lnTo>
                <a:lnTo>
                  <a:pt x="79" y="391"/>
                </a:lnTo>
                <a:lnTo>
                  <a:pt x="80" y="394"/>
                </a:lnTo>
                <a:lnTo>
                  <a:pt x="82" y="396"/>
                </a:lnTo>
                <a:lnTo>
                  <a:pt x="82" y="397"/>
                </a:lnTo>
                <a:lnTo>
                  <a:pt x="83" y="397"/>
                </a:lnTo>
                <a:lnTo>
                  <a:pt x="83" y="399"/>
                </a:lnTo>
                <a:lnTo>
                  <a:pt x="82" y="399"/>
                </a:lnTo>
                <a:lnTo>
                  <a:pt x="80" y="400"/>
                </a:lnTo>
                <a:lnTo>
                  <a:pt x="80" y="401"/>
                </a:lnTo>
                <a:lnTo>
                  <a:pt x="79" y="403"/>
                </a:lnTo>
                <a:lnTo>
                  <a:pt x="77" y="404"/>
                </a:lnTo>
                <a:lnTo>
                  <a:pt x="79" y="406"/>
                </a:lnTo>
                <a:lnTo>
                  <a:pt x="79" y="407"/>
                </a:lnTo>
                <a:lnTo>
                  <a:pt x="79" y="410"/>
                </a:lnTo>
                <a:lnTo>
                  <a:pt x="80" y="411"/>
                </a:lnTo>
                <a:lnTo>
                  <a:pt x="82" y="411"/>
                </a:lnTo>
                <a:lnTo>
                  <a:pt x="82" y="410"/>
                </a:lnTo>
                <a:lnTo>
                  <a:pt x="83" y="410"/>
                </a:lnTo>
                <a:lnTo>
                  <a:pt x="84" y="410"/>
                </a:lnTo>
                <a:lnTo>
                  <a:pt x="86" y="410"/>
                </a:lnTo>
                <a:lnTo>
                  <a:pt x="87" y="411"/>
                </a:lnTo>
                <a:lnTo>
                  <a:pt x="89" y="411"/>
                </a:lnTo>
                <a:lnTo>
                  <a:pt x="89" y="413"/>
                </a:lnTo>
                <a:lnTo>
                  <a:pt x="89" y="414"/>
                </a:lnTo>
                <a:lnTo>
                  <a:pt x="90" y="413"/>
                </a:lnTo>
                <a:lnTo>
                  <a:pt x="92" y="413"/>
                </a:lnTo>
                <a:lnTo>
                  <a:pt x="93" y="414"/>
                </a:lnTo>
                <a:lnTo>
                  <a:pt x="93" y="416"/>
                </a:lnTo>
                <a:lnTo>
                  <a:pt x="94" y="416"/>
                </a:lnTo>
                <a:lnTo>
                  <a:pt x="96" y="417"/>
                </a:lnTo>
                <a:lnTo>
                  <a:pt x="96" y="419"/>
                </a:lnTo>
                <a:lnTo>
                  <a:pt x="97" y="419"/>
                </a:lnTo>
                <a:lnTo>
                  <a:pt x="99" y="419"/>
                </a:lnTo>
                <a:lnTo>
                  <a:pt x="100" y="419"/>
                </a:lnTo>
                <a:lnTo>
                  <a:pt x="102" y="419"/>
                </a:lnTo>
                <a:lnTo>
                  <a:pt x="102" y="417"/>
                </a:lnTo>
                <a:lnTo>
                  <a:pt x="103" y="417"/>
                </a:lnTo>
                <a:lnTo>
                  <a:pt x="103" y="419"/>
                </a:lnTo>
                <a:lnTo>
                  <a:pt x="105" y="419"/>
                </a:lnTo>
                <a:lnTo>
                  <a:pt x="106" y="417"/>
                </a:lnTo>
                <a:lnTo>
                  <a:pt x="107" y="417"/>
                </a:lnTo>
                <a:lnTo>
                  <a:pt x="109" y="417"/>
                </a:lnTo>
                <a:lnTo>
                  <a:pt x="109" y="419"/>
                </a:lnTo>
                <a:lnTo>
                  <a:pt x="110" y="419"/>
                </a:lnTo>
                <a:lnTo>
                  <a:pt x="110" y="420"/>
                </a:lnTo>
                <a:lnTo>
                  <a:pt x="112" y="421"/>
                </a:lnTo>
                <a:lnTo>
                  <a:pt x="113" y="421"/>
                </a:lnTo>
                <a:lnTo>
                  <a:pt x="115" y="421"/>
                </a:lnTo>
                <a:lnTo>
                  <a:pt x="115" y="423"/>
                </a:lnTo>
                <a:lnTo>
                  <a:pt x="116" y="423"/>
                </a:lnTo>
                <a:lnTo>
                  <a:pt x="117" y="423"/>
                </a:lnTo>
                <a:lnTo>
                  <a:pt x="119" y="424"/>
                </a:lnTo>
                <a:lnTo>
                  <a:pt x="120" y="423"/>
                </a:lnTo>
                <a:lnTo>
                  <a:pt x="122" y="423"/>
                </a:lnTo>
                <a:lnTo>
                  <a:pt x="122" y="424"/>
                </a:lnTo>
                <a:lnTo>
                  <a:pt x="123" y="424"/>
                </a:lnTo>
                <a:lnTo>
                  <a:pt x="123" y="426"/>
                </a:lnTo>
                <a:lnTo>
                  <a:pt x="125" y="426"/>
                </a:lnTo>
                <a:lnTo>
                  <a:pt x="125" y="427"/>
                </a:lnTo>
                <a:lnTo>
                  <a:pt x="125" y="429"/>
                </a:lnTo>
                <a:lnTo>
                  <a:pt x="126" y="429"/>
                </a:lnTo>
                <a:lnTo>
                  <a:pt x="127" y="429"/>
                </a:lnTo>
                <a:lnTo>
                  <a:pt x="129" y="429"/>
                </a:lnTo>
                <a:lnTo>
                  <a:pt x="129" y="430"/>
                </a:lnTo>
                <a:lnTo>
                  <a:pt x="130" y="431"/>
                </a:lnTo>
                <a:lnTo>
                  <a:pt x="132" y="431"/>
                </a:lnTo>
                <a:lnTo>
                  <a:pt x="133" y="433"/>
                </a:lnTo>
                <a:lnTo>
                  <a:pt x="135" y="433"/>
                </a:lnTo>
                <a:lnTo>
                  <a:pt x="136" y="433"/>
                </a:lnTo>
                <a:lnTo>
                  <a:pt x="137" y="433"/>
                </a:lnTo>
                <a:lnTo>
                  <a:pt x="139" y="433"/>
                </a:lnTo>
                <a:lnTo>
                  <a:pt x="140" y="433"/>
                </a:lnTo>
                <a:lnTo>
                  <a:pt x="142" y="433"/>
                </a:lnTo>
                <a:lnTo>
                  <a:pt x="142" y="431"/>
                </a:lnTo>
                <a:lnTo>
                  <a:pt x="143" y="431"/>
                </a:lnTo>
                <a:lnTo>
                  <a:pt x="145" y="430"/>
                </a:lnTo>
                <a:lnTo>
                  <a:pt x="147" y="430"/>
                </a:lnTo>
                <a:lnTo>
                  <a:pt x="149" y="431"/>
                </a:lnTo>
                <a:lnTo>
                  <a:pt x="150" y="433"/>
                </a:lnTo>
                <a:lnTo>
                  <a:pt x="152" y="434"/>
                </a:lnTo>
                <a:lnTo>
                  <a:pt x="153" y="436"/>
                </a:lnTo>
                <a:lnTo>
                  <a:pt x="155" y="436"/>
                </a:lnTo>
                <a:lnTo>
                  <a:pt x="156" y="436"/>
                </a:lnTo>
                <a:lnTo>
                  <a:pt x="157" y="436"/>
                </a:lnTo>
                <a:lnTo>
                  <a:pt x="159" y="436"/>
                </a:lnTo>
                <a:lnTo>
                  <a:pt x="160" y="436"/>
                </a:lnTo>
                <a:lnTo>
                  <a:pt x="160" y="437"/>
                </a:lnTo>
                <a:lnTo>
                  <a:pt x="162" y="437"/>
                </a:lnTo>
                <a:lnTo>
                  <a:pt x="163" y="439"/>
                </a:lnTo>
                <a:lnTo>
                  <a:pt x="166" y="441"/>
                </a:lnTo>
                <a:lnTo>
                  <a:pt x="166" y="443"/>
                </a:lnTo>
                <a:lnTo>
                  <a:pt x="167" y="443"/>
                </a:lnTo>
                <a:lnTo>
                  <a:pt x="167" y="444"/>
                </a:lnTo>
                <a:lnTo>
                  <a:pt x="167" y="446"/>
                </a:lnTo>
                <a:lnTo>
                  <a:pt x="167" y="447"/>
                </a:lnTo>
                <a:lnTo>
                  <a:pt x="169" y="447"/>
                </a:lnTo>
                <a:lnTo>
                  <a:pt x="169" y="449"/>
                </a:lnTo>
                <a:lnTo>
                  <a:pt x="169" y="450"/>
                </a:lnTo>
                <a:lnTo>
                  <a:pt x="169" y="451"/>
                </a:lnTo>
                <a:lnTo>
                  <a:pt x="169" y="453"/>
                </a:lnTo>
                <a:lnTo>
                  <a:pt x="170" y="454"/>
                </a:lnTo>
                <a:lnTo>
                  <a:pt x="170" y="457"/>
                </a:lnTo>
                <a:lnTo>
                  <a:pt x="170" y="459"/>
                </a:lnTo>
                <a:lnTo>
                  <a:pt x="172" y="460"/>
                </a:lnTo>
                <a:lnTo>
                  <a:pt x="173" y="463"/>
                </a:lnTo>
                <a:lnTo>
                  <a:pt x="175" y="466"/>
                </a:lnTo>
                <a:lnTo>
                  <a:pt x="177" y="469"/>
                </a:lnTo>
                <a:lnTo>
                  <a:pt x="177" y="470"/>
                </a:lnTo>
                <a:lnTo>
                  <a:pt x="179" y="470"/>
                </a:lnTo>
                <a:lnTo>
                  <a:pt x="179" y="471"/>
                </a:lnTo>
                <a:lnTo>
                  <a:pt x="180" y="471"/>
                </a:lnTo>
                <a:lnTo>
                  <a:pt x="182" y="471"/>
                </a:lnTo>
                <a:lnTo>
                  <a:pt x="182" y="473"/>
                </a:lnTo>
                <a:lnTo>
                  <a:pt x="183" y="473"/>
                </a:lnTo>
                <a:lnTo>
                  <a:pt x="183" y="474"/>
                </a:lnTo>
                <a:lnTo>
                  <a:pt x="185" y="474"/>
                </a:lnTo>
                <a:lnTo>
                  <a:pt x="185" y="476"/>
                </a:lnTo>
                <a:lnTo>
                  <a:pt x="185" y="477"/>
                </a:lnTo>
                <a:lnTo>
                  <a:pt x="186" y="479"/>
                </a:lnTo>
                <a:lnTo>
                  <a:pt x="187" y="480"/>
                </a:lnTo>
                <a:lnTo>
                  <a:pt x="189" y="480"/>
                </a:lnTo>
                <a:lnTo>
                  <a:pt x="190" y="480"/>
                </a:lnTo>
                <a:lnTo>
                  <a:pt x="192" y="482"/>
                </a:lnTo>
                <a:lnTo>
                  <a:pt x="192" y="483"/>
                </a:lnTo>
                <a:lnTo>
                  <a:pt x="193" y="483"/>
                </a:lnTo>
                <a:lnTo>
                  <a:pt x="193" y="482"/>
                </a:lnTo>
                <a:lnTo>
                  <a:pt x="193" y="483"/>
                </a:lnTo>
                <a:lnTo>
                  <a:pt x="195" y="483"/>
                </a:lnTo>
                <a:lnTo>
                  <a:pt x="196" y="483"/>
                </a:lnTo>
                <a:lnTo>
                  <a:pt x="197" y="483"/>
                </a:lnTo>
                <a:lnTo>
                  <a:pt x="199" y="484"/>
                </a:lnTo>
                <a:lnTo>
                  <a:pt x="200" y="484"/>
                </a:lnTo>
                <a:lnTo>
                  <a:pt x="202" y="484"/>
                </a:lnTo>
                <a:lnTo>
                  <a:pt x="203" y="483"/>
                </a:lnTo>
                <a:lnTo>
                  <a:pt x="205" y="483"/>
                </a:lnTo>
                <a:lnTo>
                  <a:pt x="207" y="483"/>
                </a:lnTo>
                <a:lnTo>
                  <a:pt x="209" y="483"/>
                </a:lnTo>
                <a:lnTo>
                  <a:pt x="210" y="483"/>
                </a:lnTo>
                <a:lnTo>
                  <a:pt x="212" y="483"/>
                </a:lnTo>
                <a:lnTo>
                  <a:pt x="213" y="483"/>
                </a:lnTo>
                <a:lnTo>
                  <a:pt x="215" y="482"/>
                </a:lnTo>
                <a:lnTo>
                  <a:pt x="216" y="482"/>
                </a:lnTo>
                <a:lnTo>
                  <a:pt x="217" y="482"/>
                </a:lnTo>
                <a:lnTo>
                  <a:pt x="219" y="482"/>
                </a:lnTo>
                <a:lnTo>
                  <a:pt x="220" y="482"/>
                </a:lnTo>
                <a:lnTo>
                  <a:pt x="222" y="480"/>
                </a:lnTo>
                <a:lnTo>
                  <a:pt x="223" y="480"/>
                </a:lnTo>
                <a:lnTo>
                  <a:pt x="225" y="480"/>
                </a:lnTo>
                <a:lnTo>
                  <a:pt x="226" y="480"/>
                </a:lnTo>
                <a:lnTo>
                  <a:pt x="227" y="480"/>
                </a:lnTo>
                <a:lnTo>
                  <a:pt x="229" y="480"/>
                </a:lnTo>
                <a:lnTo>
                  <a:pt x="230" y="480"/>
                </a:lnTo>
                <a:lnTo>
                  <a:pt x="232" y="482"/>
                </a:lnTo>
                <a:lnTo>
                  <a:pt x="230" y="480"/>
                </a:lnTo>
                <a:lnTo>
                  <a:pt x="230" y="479"/>
                </a:lnTo>
                <a:lnTo>
                  <a:pt x="229" y="479"/>
                </a:lnTo>
                <a:lnTo>
                  <a:pt x="227" y="479"/>
                </a:lnTo>
                <a:lnTo>
                  <a:pt x="227" y="480"/>
                </a:lnTo>
                <a:lnTo>
                  <a:pt x="226" y="479"/>
                </a:lnTo>
                <a:lnTo>
                  <a:pt x="225" y="477"/>
                </a:lnTo>
                <a:lnTo>
                  <a:pt x="225" y="476"/>
                </a:lnTo>
                <a:lnTo>
                  <a:pt x="225" y="474"/>
                </a:lnTo>
                <a:lnTo>
                  <a:pt x="225" y="473"/>
                </a:lnTo>
                <a:lnTo>
                  <a:pt x="226" y="473"/>
                </a:lnTo>
                <a:lnTo>
                  <a:pt x="226" y="471"/>
                </a:lnTo>
                <a:lnTo>
                  <a:pt x="226" y="473"/>
                </a:lnTo>
                <a:lnTo>
                  <a:pt x="226" y="471"/>
                </a:lnTo>
                <a:lnTo>
                  <a:pt x="225" y="471"/>
                </a:lnTo>
                <a:lnTo>
                  <a:pt x="225" y="470"/>
                </a:lnTo>
                <a:lnTo>
                  <a:pt x="225" y="469"/>
                </a:lnTo>
                <a:lnTo>
                  <a:pt x="223" y="467"/>
                </a:lnTo>
                <a:lnTo>
                  <a:pt x="223" y="466"/>
                </a:lnTo>
                <a:lnTo>
                  <a:pt x="223" y="464"/>
                </a:lnTo>
                <a:lnTo>
                  <a:pt x="225" y="464"/>
                </a:lnTo>
                <a:lnTo>
                  <a:pt x="225" y="463"/>
                </a:lnTo>
                <a:lnTo>
                  <a:pt x="225" y="461"/>
                </a:lnTo>
                <a:lnTo>
                  <a:pt x="225" y="460"/>
                </a:lnTo>
                <a:lnTo>
                  <a:pt x="225" y="459"/>
                </a:lnTo>
                <a:lnTo>
                  <a:pt x="226" y="457"/>
                </a:lnTo>
                <a:lnTo>
                  <a:pt x="227" y="456"/>
                </a:lnTo>
                <a:lnTo>
                  <a:pt x="229" y="456"/>
                </a:lnTo>
                <a:lnTo>
                  <a:pt x="229" y="454"/>
                </a:lnTo>
                <a:lnTo>
                  <a:pt x="230" y="453"/>
                </a:lnTo>
                <a:lnTo>
                  <a:pt x="229" y="453"/>
                </a:lnTo>
                <a:lnTo>
                  <a:pt x="229" y="451"/>
                </a:lnTo>
                <a:lnTo>
                  <a:pt x="227" y="451"/>
                </a:lnTo>
                <a:lnTo>
                  <a:pt x="226" y="451"/>
                </a:lnTo>
                <a:lnTo>
                  <a:pt x="226" y="453"/>
                </a:lnTo>
                <a:lnTo>
                  <a:pt x="226" y="454"/>
                </a:lnTo>
                <a:lnTo>
                  <a:pt x="225" y="454"/>
                </a:lnTo>
                <a:lnTo>
                  <a:pt x="223" y="454"/>
                </a:lnTo>
                <a:lnTo>
                  <a:pt x="223" y="456"/>
                </a:lnTo>
                <a:lnTo>
                  <a:pt x="223" y="457"/>
                </a:lnTo>
                <a:lnTo>
                  <a:pt x="222" y="457"/>
                </a:lnTo>
                <a:lnTo>
                  <a:pt x="222" y="456"/>
                </a:lnTo>
                <a:lnTo>
                  <a:pt x="220" y="456"/>
                </a:lnTo>
                <a:lnTo>
                  <a:pt x="220" y="457"/>
                </a:lnTo>
                <a:lnTo>
                  <a:pt x="220" y="459"/>
                </a:lnTo>
                <a:lnTo>
                  <a:pt x="220" y="460"/>
                </a:lnTo>
                <a:lnTo>
                  <a:pt x="219" y="460"/>
                </a:lnTo>
                <a:lnTo>
                  <a:pt x="219" y="461"/>
                </a:lnTo>
                <a:lnTo>
                  <a:pt x="217" y="461"/>
                </a:lnTo>
                <a:lnTo>
                  <a:pt x="216" y="460"/>
                </a:lnTo>
                <a:lnTo>
                  <a:pt x="216" y="461"/>
                </a:lnTo>
                <a:lnTo>
                  <a:pt x="216" y="463"/>
                </a:lnTo>
                <a:lnTo>
                  <a:pt x="216" y="464"/>
                </a:lnTo>
                <a:lnTo>
                  <a:pt x="216" y="466"/>
                </a:lnTo>
                <a:lnTo>
                  <a:pt x="216" y="467"/>
                </a:lnTo>
                <a:lnTo>
                  <a:pt x="215" y="467"/>
                </a:lnTo>
                <a:lnTo>
                  <a:pt x="213" y="469"/>
                </a:lnTo>
                <a:lnTo>
                  <a:pt x="213" y="470"/>
                </a:lnTo>
                <a:lnTo>
                  <a:pt x="213" y="471"/>
                </a:lnTo>
                <a:lnTo>
                  <a:pt x="212" y="473"/>
                </a:lnTo>
                <a:lnTo>
                  <a:pt x="212" y="474"/>
                </a:lnTo>
                <a:lnTo>
                  <a:pt x="212" y="476"/>
                </a:lnTo>
                <a:lnTo>
                  <a:pt x="213" y="476"/>
                </a:lnTo>
                <a:lnTo>
                  <a:pt x="213" y="477"/>
                </a:lnTo>
                <a:lnTo>
                  <a:pt x="213" y="476"/>
                </a:lnTo>
                <a:lnTo>
                  <a:pt x="212" y="476"/>
                </a:lnTo>
                <a:lnTo>
                  <a:pt x="210" y="476"/>
                </a:lnTo>
                <a:lnTo>
                  <a:pt x="209" y="476"/>
                </a:lnTo>
                <a:lnTo>
                  <a:pt x="209" y="477"/>
                </a:lnTo>
                <a:lnTo>
                  <a:pt x="207" y="477"/>
                </a:lnTo>
                <a:lnTo>
                  <a:pt x="206" y="477"/>
                </a:lnTo>
                <a:lnTo>
                  <a:pt x="205" y="477"/>
                </a:lnTo>
                <a:lnTo>
                  <a:pt x="203" y="476"/>
                </a:lnTo>
                <a:lnTo>
                  <a:pt x="202" y="476"/>
                </a:lnTo>
                <a:lnTo>
                  <a:pt x="202" y="474"/>
                </a:lnTo>
                <a:lnTo>
                  <a:pt x="203" y="474"/>
                </a:lnTo>
                <a:lnTo>
                  <a:pt x="203" y="473"/>
                </a:lnTo>
                <a:lnTo>
                  <a:pt x="205" y="471"/>
                </a:lnTo>
                <a:lnTo>
                  <a:pt x="205" y="470"/>
                </a:lnTo>
                <a:lnTo>
                  <a:pt x="205" y="469"/>
                </a:lnTo>
                <a:lnTo>
                  <a:pt x="205" y="467"/>
                </a:lnTo>
                <a:lnTo>
                  <a:pt x="206" y="466"/>
                </a:lnTo>
                <a:lnTo>
                  <a:pt x="206" y="464"/>
                </a:lnTo>
                <a:lnTo>
                  <a:pt x="206" y="463"/>
                </a:lnTo>
                <a:lnTo>
                  <a:pt x="206" y="461"/>
                </a:lnTo>
                <a:lnTo>
                  <a:pt x="207" y="461"/>
                </a:lnTo>
                <a:lnTo>
                  <a:pt x="209" y="456"/>
                </a:lnTo>
                <a:lnTo>
                  <a:pt x="212" y="451"/>
                </a:lnTo>
                <a:lnTo>
                  <a:pt x="213" y="450"/>
                </a:lnTo>
                <a:lnTo>
                  <a:pt x="213" y="449"/>
                </a:lnTo>
                <a:lnTo>
                  <a:pt x="215" y="447"/>
                </a:lnTo>
                <a:lnTo>
                  <a:pt x="217" y="444"/>
                </a:lnTo>
                <a:lnTo>
                  <a:pt x="219" y="443"/>
                </a:lnTo>
                <a:lnTo>
                  <a:pt x="220" y="441"/>
                </a:lnTo>
                <a:lnTo>
                  <a:pt x="223" y="439"/>
                </a:lnTo>
                <a:lnTo>
                  <a:pt x="225" y="437"/>
                </a:lnTo>
                <a:lnTo>
                  <a:pt x="226" y="436"/>
                </a:lnTo>
                <a:lnTo>
                  <a:pt x="227" y="433"/>
                </a:lnTo>
                <a:lnTo>
                  <a:pt x="227" y="431"/>
                </a:lnTo>
                <a:lnTo>
                  <a:pt x="227" y="429"/>
                </a:lnTo>
                <a:lnTo>
                  <a:pt x="229" y="427"/>
                </a:lnTo>
                <a:lnTo>
                  <a:pt x="229" y="424"/>
                </a:lnTo>
                <a:lnTo>
                  <a:pt x="229" y="423"/>
                </a:lnTo>
                <a:lnTo>
                  <a:pt x="230" y="420"/>
                </a:lnTo>
                <a:lnTo>
                  <a:pt x="230" y="419"/>
                </a:lnTo>
                <a:lnTo>
                  <a:pt x="232" y="417"/>
                </a:lnTo>
                <a:lnTo>
                  <a:pt x="233" y="414"/>
                </a:lnTo>
                <a:lnTo>
                  <a:pt x="235" y="413"/>
                </a:lnTo>
                <a:lnTo>
                  <a:pt x="236" y="410"/>
                </a:lnTo>
                <a:lnTo>
                  <a:pt x="236" y="409"/>
                </a:lnTo>
                <a:lnTo>
                  <a:pt x="236" y="407"/>
                </a:lnTo>
                <a:lnTo>
                  <a:pt x="236" y="406"/>
                </a:lnTo>
                <a:lnTo>
                  <a:pt x="236" y="404"/>
                </a:lnTo>
                <a:lnTo>
                  <a:pt x="236" y="403"/>
                </a:lnTo>
                <a:lnTo>
                  <a:pt x="236" y="401"/>
                </a:lnTo>
                <a:lnTo>
                  <a:pt x="236" y="400"/>
                </a:lnTo>
                <a:lnTo>
                  <a:pt x="235" y="399"/>
                </a:lnTo>
                <a:lnTo>
                  <a:pt x="233" y="397"/>
                </a:lnTo>
                <a:lnTo>
                  <a:pt x="233" y="396"/>
                </a:lnTo>
                <a:lnTo>
                  <a:pt x="233" y="394"/>
                </a:lnTo>
                <a:lnTo>
                  <a:pt x="235" y="394"/>
                </a:lnTo>
                <a:lnTo>
                  <a:pt x="236" y="396"/>
                </a:lnTo>
                <a:lnTo>
                  <a:pt x="236" y="397"/>
                </a:lnTo>
                <a:lnTo>
                  <a:pt x="236" y="399"/>
                </a:lnTo>
                <a:lnTo>
                  <a:pt x="237" y="400"/>
                </a:lnTo>
                <a:lnTo>
                  <a:pt x="237" y="401"/>
                </a:lnTo>
                <a:lnTo>
                  <a:pt x="237" y="403"/>
                </a:lnTo>
                <a:lnTo>
                  <a:pt x="237" y="404"/>
                </a:lnTo>
                <a:lnTo>
                  <a:pt x="239" y="404"/>
                </a:lnTo>
                <a:lnTo>
                  <a:pt x="239" y="406"/>
                </a:lnTo>
                <a:lnTo>
                  <a:pt x="239" y="407"/>
                </a:lnTo>
                <a:lnTo>
                  <a:pt x="239" y="409"/>
                </a:lnTo>
                <a:lnTo>
                  <a:pt x="239" y="410"/>
                </a:lnTo>
                <a:lnTo>
                  <a:pt x="239" y="411"/>
                </a:lnTo>
                <a:lnTo>
                  <a:pt x="239" y="413"/>
                </a:lnTo>
                <a:lnTo>
                  <a:pt x="239" y="414"/>
                </a:lnTo>
                <a:lnTo>
                  <a:pt x="239" y="416"/>
                </a:lnTo>
                <a:lnTo>
                  <a:pt x="236" y="416"/>
                </a:lnTo>
                <a:lnTo>
                  <a:pt x="235" y="416"/>
                </a:lnTo>
                <a:lnTo>
                  <a:pt x="235" y="417"/>
                </a:lnTo>
                <a:lnTo>
                  <a:pt x="233" y="417"/>
                </a:lnTo>
                <a:lnTo>
                  <a:pt x="235" y="417"/>
                </a:lnTo>
                <a:lnTo>
                  <a:pt x="236" y="417"/>
                </a:lnTo>
                <a:lnTo>
                  <a:pt x="237" y="417"/>
                </a:lnTo>
                <a:lnTo>
                  <a:pt x="239" y="420"/>
                </a:lnTo>
                <a:lnTo>
                  <a:pt x="240" y="421"/>
                </a:lnTo>
                <a:lnTo>
                  <a:pt x="239" y="423"/>
                </a:lnTo>
                <a:lnTo>
                  <a:pt x="239" y="424"/>
                </a:lnTo>
                <a:lnTo>
                  <a:pt x="239" y="426"/>
                </a:lnTo>
                <a:lnTo>
                  <a:pt x="239" y="427"/>
                </a:lnTo>
                <a:lnTo>
                  <a:pt x="237" y="427"/>
                </a:lnTo>
                <a:lnTo>
                  <a:pt x="236" y="427"/>
                </a:lnTo>
                <a:lnTo>
                  <a:pt x="235" y="427"/>
                </a:lnTo>
                <a:lnTo>
                  <a:pt x="236" y="429"/>
                </a:lnTo>
                <a:lnTo>
                  <a:pt x="236" y="430"/>
                </a:lnTo>
                <a:lnTo>
                  <a:pt x="237" y="429"/>
                </a:lnTo>
                <a:lnTo>
                  <a:pt x="239" y="429"/>
                </a:lnTo>
                <a:lnTo>
                  <a:pt x="237" y="430"/>
                </a:lnTo>
                <a:lnTo>
                  <a:pt x="237" y="433"/>
                </a:lnTo>
                <a:lnTo>
                  <a:pt x="236" y="434"/>
                </a:lnTo>
                <a:lnTo>
                  <a:pt x="236" y="436"/>
                </a:lnTo>
                <a:lnTo>
                  <a:pt x="235" y="436"/>
                </a:lnTo>
                <a:lnTo>
                  <a:pt x="235" y="437"/>
                </a:lnTo>
                <a:lnTo>
                  <a:pt x="236" y="437"/>
                </a:lnTo>
                <a:lnTo>
                  <a:pt x="236" y="439"/>
                </a:lnTo>
                <a:lnTo>
                  <a:pt x="236" y="440"/>
                </a:lnTo>
                <a:lnTo>
                  <a:pt x="236" y="441"/>
                </a:lnTo>
                <a:lnTo>
                  <a:pt x="236" y="443"/>
                </a:lnTo>
                <a:lnTo>
                  <a:pt x="235" y="444"/>
                </a:lnTo>
                <a:lnTo>
                  <a:pt x="235" y="446"/>
                </a:lnTo>
                <a:lnTo>
                  <a:pt x="235" y="447"/>
                </a:lnTo>
                <a:lnTo>
                  <a:pt x="235" y="449"/>
                </a:lnTo>
                <a:lnTo>
                  <a:pt x="233" y="449"/>
                </a:lnTo>
                <a:lnTo>
                  <a:pt x="235" y="449"/>
                </a:lnTo>
                <a:lnTo>
                  <a:pt x="235" y="450"/>
                </a:lnTo>
                <a:lnTo>
                  <a:pt x="235" y="449"/>
                </a:lnTo>
                <a:lnTo>
                  <a:pt x="236" y="449"/>
                </a:lnTo>
                <a:lnTo>
                  <a:pt x="237" y="449"/>
                </a:lnTo>
                <a:lnTo>
                  <a:pt x="239" y="449"/>
                </a:lnTo>
                <a:lnTo>
                  <a:pt x="240" y="449"/>
                </a:lnTo>
                <a:lnTo>
                  <a:pt x="242" y="449"/>
                </a:lnTo>
                <a:lnTo>
                  <a:pt x="242" y="450"/>
                </a:lnTo>
                <a:lnTo>
                  <a:pt x="243" y="450"/>
                </a:lnTo>
                <a:lnTo>
                  <a:pt x="243" y="449"/>
                </a:lnTo>
                <a:lnTo>
                  <a:pt x="245" y="449"/>
                </a:lnTo>
                <a:lnTo>
                  <a:pt x="246" y="449"/>
                </a:lnTo>
                <a:lnTo>
                  <a:pt x="248" y="449"/>
                </a:lnTo>
                <a:lnTo>
                  <a:pt x="248" y="450"/>
                </a:lnTo>
                <a:lnTo>
                  <a:pt x="249" y="450"/>
                </a:lnTo>
                <a:lnTo>
                  <a:pt x="249" y="451"/>
                </a:lnTo>
                <a:lnTo>
                  <a:pt x="250" y="451"/>
                </a:lnTo>
                <a:lnTo>
                  <a:pt x="250" y="454"/>
                </a:lnTo>
                <a:lnTo>
                  <a:pt x="252" y="456"/>
                </a:lnTo>
                <a:lnTo>
                  <a:pt x="253" y="456"/>
                </a:lnTo>
                <a:lnTo>
                  <a:pt x="253" y="457"/>
                </a:lnTo>
                <a:lnTo>
                  <a:pt x="255" y="457"/>
                </a:lnTo>
                <a:lnTo>
                  <a:pt x="255" y="459"/>
                </a:lnTo>
                <a:lnTo>
                  <a:pt x="253" y="460"/>
                </a:lnTo>
                <a:lnTo>
                  <a:pt x="255" y="461"/>
                </a:lnTo>
                <a:lnTo>
                  <a:pt x="256" y="461"/>
                </a:lnTo>
                <a:lnTo>
                  <a:pt x="256" y="460"/>
                </a:lnTo>
                <a:lnTo>
                  <a:pt x="255" y="460"/>
                </a:lnTo>
                <a:lnTo>
                  <a:pt x="256" y="459"/>
                </a:lnTo>
                <a:lnTo>
                  <a:pt x="255" y="459"/>
                </a:lnTo>
                <a:lnTo>
                  <a:pt x="256" y="459"/>
                </a:lnTo>
                <a:lnTo>
                  <a:pt x="256" y="457"/>
                </a:lnTo>
                <a:lnTo>
                  <a:pt x="258" y="456"/>
                </a:lnTo>
                <a:lnTo>
                  <a:pt x="259" y="456"/>
                </a:lnTo>
                <a:lnTo>
                  <a:pt x="260" y="457"/>
                </a:lnTo>
                <a:lnTo>
                  <a:pt x="262" y="457"/>
                </a:lnTo>
                <a:lnTo>
                  <a:pt x="263" y="457"/>
                </a:lnTo>
                <a:lnTo>
                  <a:pt x="265" y="457"/>
                </a:lnTo>
                <a:lnTo>
                  <a:pt x="265" y="456"/>
                </a:lnTo>
                <a:lnTo>
                  <a:pt x="265" y="454"/>
                </a:lnTo>
                <a:lnTo>
                  <a:pt x="266" y="453"/>
                </a:lnTo>
                <a:lnTo>
                  <a:pt x="268" y="453"/>
                </a:lnTo>
                <a:lnTo>
                  <a:pt x="268" y="451"/>
                </a:lnTo>
                <a:lnTo>
                  <a:pt x="268" y="450"/>
                </a:lnTo>
                <a:lnTo>
                  <a:pt x="269" y="450"/>
                </a:lnTo>
                <a:lnTo>
                  <a:pt x="268" y="449"/>
                </a:lnTo>
                <a:lnTo>
                  <a:pt x="266" y="449"/>
                </a:lnTo>
                <a:lnTo>
                  <a:pt x="265" y="449"/>
                </a:lnTo>
                <a:lnTo>
                  <a:pt x="265" y="447"/>
                </a:lnTo>
                <a:lnTo>
                  <a:pt x="266" y="447"/>
                </a:lnTo>
                <a:lnTo>
                  <a:pt x="266" y="446"/>
                </a:lnTo>
                <a:lnTo>
                  <a:pt x="265" y="446"/>
                </a:lnTo>
                <a:lnTo>
                  <a:pt x="263" y="446"/>
                </a:lnTo>
                <a:lnTo>
                  <a:pt x="263" y="444"/>
                </a:lnTo>
                <a:lnTo>
                  <a:pt x="262" y="443"/>
                </a:lnTo>
                <a:lnTo>
                  <a:pt x="263" y="443"/>
                </a:lnTo>
                <a:lnTo>
                  <a:pt x="263" y="441"/>
                </a:lnTo>
                <a:lnTo>
                  <a:pt x="262" y="441"/>
                </a:lnTo>
                <a:lnTo>
                  <a:pt x="262" y="440"/>
                </a:lnTo>
                <a:lnTo>
                  <a:pt x="260" y="439"/>
                </a:lnTo>
                <a:lnTo>
                  <a:pt x="260" y="437"/>
                </a:lnTo>
                <a:lnTo>
                  <a:pt x="259" y="436"/>
                </a:lnTo>
                <a:lnTo>
                  <a:pt x="259" y="434"/>
                </a:lnTo>
                <a:lnTo>
                  <a:pt x="259" y="433"/>
                </a:lnTo>
                <a:lnTo>
                  <a:pt x="259" y="431"/>
                </a:lnTo>
                <a:lnTo>
                  <a:pt x="259" y="430"/>
                </a:lnTo>
                <a:lnTo>
                  <a:pt x="259" y="427"/>
                </a:lnTo>
                <a:lnTo>
                  <a:pt x="259" y="426"/>
                </a:lnTo>
                <a:lnTo>
                  <a:pt x="260" y="426"/>
                </a:lnTo>
                <a:lnTo>
                  <a:pt x="262" y="424"/>
                </a:lnTo>
                <a:lnTo>
                  <a:pt x="263" y="423"/>
                </a:lnTo>
                <a:lnTo>
                  <a:pt x="263" y="424"/>
                </a:lnTo>
                <a:lnTo>
                  <a:pt x="265" y="424"/>
                </a:lnTo>
                <a:lnTo>
                  <a:pt x="266" y="424"/>
                </a:lnTo>
                <a:lnTo>
                  <a:pt x="265" y="423"/>
                </a:lnTo>
                <a:lnTo>
                  <a:pt x="266" y="423"/>
                </a:lnTo>
                <a:lnTo>
                  <a:pt x="265" y="423"/>
                </a:lnTo>
                <a:lnTo>
                  <a:pt x="265" y="421"/>
                </a:lnTo>
                <a:lnTo>
                  <a:pt x="266" y="421"/>
                </a:lnTo>
                <a:lnTo>
                  <a:pt x="266" y="420"/>
                </a:lnTo>
                <a:lnTo>
                  <a:pt x="268" y="420"/>
                </a:lnTo>
                <a:lnTo>
                  <a:pt x="268" y="419"/>
                </a:lnTo>
                <a:lnTo>
                  <a:pt x="268" y="420"/>
                </a:lnTo>
                <a:lnTo>
                  <a:pt x="269" y="420"/>
                </a:lnTo>
                <a:lnTo>
                  <a:pt x="269" y="419"/>
                </a:lnTo>
                <a:lnTo>
                  <a:pt x="269" y="417"/>
                </a:lnTo>
                <a:lnTo>
                  <a:pt x="269" y="416"/>
                </a:lnTo>
                <a:lnTo>
                  <a:pt x="268" y="416"/>
                </a:lnTo>
                <a:lnTo>
                  <a:pt x="268" y="417"/>
                </a:lnTo>
                <a:lnTo>
                  <a:pt x="266" y="417"/>
                </a:lnTo>
                <a:lnTo>
                  <a:pt x="265" y="416"/>
                </a:lnTo>
                <a:lnTo>
                  <a:pt x="263" y="414"/>
                </a:lnTo>
                <a:lnTo>
                  <a:pt x="265" y="413"/>
                </a:lnTo>
                <a:lnTo>
                  <a:pt x="263" y="413"/>
                </a:lnTo>
                <a:lnTo>
                  <a:pt x="265" y="411"/>
                </a:lnTo>
                <a:lnTo>
                  <a:pt x="265" y="410"/>
                </a:lnTo>
                <a:lnTo>
                  <a:pt x="265" y="409"/>
                </a:lnTo>
                <a:lnTo>
                  <a:pt x="265" y="407"/>
                </a:lnTo>
                <a:lnTo>
                  <a:pt x="263" y="407"/>
                </a:lnTo>
                <a:lnTo>
                  <a:pt x="263" y="406"/>
                </a:lnTo>
                <a:lnTo>
                  <a:pt x="262" y="406"/>
                </a:lnTo>
                <a:lnTo>
                  <a:pt x="260" y="406"/>
                </a:lnTo>
                <a:lnTo>
                  <a:pt x="260" y="404"/>
                </a:lnTo>
                <a:lnTo>
                  <a:pt x="259" y="404"/>
                </a:lnTo>
                <a:lnTo>
                  <a:pt x="258" y="406"/>
                </a:lnTo>
                <a:lnTo>
                  <a:pt x="256" y="406"/>
                </a:lnTo>
                <a:lnTo>
                  <a:pt x="255" y="406"/>
                </a:lnTo>
                <a:lnTo>
                  <a:pt x="253" y="404"/>
                </a:lnTo>
                <a:lnTo>
                  <a:pt x="253" y="403"/>
                </a:lnTo>
                <a:lnTo>
                  <a:pt x="250" y="400"/>
                </a:lnTo>
                <a:lnTo>
                  <a:pt x="250" y="399"/>
                </a:lnTo>
                <a:lnTo>
                  <a:pt x="250" y="397"/>
                </a:lnTo>
                <a:lnTo>
                  <a:pt x="249" y="397"/>
                </a:lnTo>
                <a:lnTo>
                  <a:pt x="248" y="394"/>
                </a:lnTo>
                <a:lnTo>
                  <a:pt x="248" y="393"/>
                </a:lnTo>
                <a:lnTo>
                  <a:pt x="246" y="391"/>
                </a:lnTo>
                <a:lnTo>
                  <a:pt x="243" y="386"/>
                </a:lnTo>
                <a:lnTo>
                  <a:pt x="242" y="384"/>
                </a:lnTo>
                <a:lnTo>
                  <a:pt x="240" y="381"/>
                </a:lnTo>
                <a:lnTo>
                  <a:pt x="239" y="377"/>
                </a:lnTo>
                <a:lnTo>
                  <a:pt x="239" y="376"/>
                </a:lnTo>
                <a:lnTo>
                  <a:pt x="237" y="374"/>
                </a:lnTo>
                <a:lnTo>
                  <a:pt x="236" y="371"/>
                </a:lnTo>
                <a:lnTo>
                  <a:pt x="235" y="369"/>
                </a:lnTo>
                <a:lnTo>
                  <a:pt x="233" y="366"/>
                </a:lnTo>
                <a:lnTo>
                  <a:pt x="233" y="363"/>
                </a:lnTo>
                <a:lnTo>
                  <a:pt x="232" y="361"/>
                </a:lnTo>
                <a:lnTo>
                  <a:pt x="232" y="360"/>
                </a:lnTo>
                <a:lnTo>
                  <a:pt x="232" y="359"/>
                </a:lnTo>
                <a:lnTo>
                  <a:pt x="230" y="356"/>
                </a:lnTo>
                <a:lnTo>
                  <a:pt x="230" y="353"/>
                </a:lnTo>
                <a:lnTo>
                  <a:pt x="230" y="350"/>
                </a:lnTo>
                <a:lnTo>
                  <a:pt x="230" y="346"/>
                </a:lnTo>
                <a:lnTo>
                  <a:pt x="230" y="341"/>
                </a:lnTo>
                <a:lnTo>
                  <a:pt x="232" y="341"/>
                </a:lnTo>
                <a:lnTo>
                  <a:pt x="233" y="341"/>
                </a:lnTo>
                <a:lnTo>
                  <a:pt x="235" y="341"/>
                </a:lnTo>
                <a:lnTo>
                  <a:pt x="236" y="340"/>
                </a:lnTo>
                <a:lnTo>
                  <a:pt x="237" y="338"/>
                </a:lnTo>
                <a:lnTo>
                  <a:pt x="237" y="337"/>
                </a:lnTo>
                <a:lnTo>
                  <a:pt x="237" y="336"/>
                </a:lnTo>
                <a:lnTo>
                  <a:pt x="237" y="334"/>
                </a:lnTo>
                <a:lnTo>
                  <a:pt x="239" y="334"/>
                </a:lnTo>
                <a:lnTo>
                  <a:pt x="239" y="333"/>
                </a:lnTo>
                <a:lnTo>
                  <a:pt x="239" y="331"/>
                </a:lnTo>
                <a:lnTo>
                  <a:pt x="240" y="331"/>
                </a:lnTo>
                <a:lnTo>
                  <a:pt x="243" y="331"/>
                </a:lnTo>
                <a:lnTo>
                  <a:pt x="243" y="330"/>
                </a:lnTo>
                <a:lnTo>
                  <a:pt x="243" y="327"/>
                </a:lnTo>
                <a:lnTo>
                  <a:pt x="243" y="326"/>
                </a:lnTo>
                <a:lnTo>
                  <a:pt x="242" y="324"/>
                </a:lnTo>
                <a:lnTo>
                  <a:pt x="240" y="324"/>
                </a:lnTo>
                <a:lnTo>
                  <a:pt x="240" y="323"/>
                </a:lnTo>
                <a:lnTo>
                  <a:pt x="239" y="323"/>
                </a:lnTo>
                <a:lnTo>
                  <a:pt x="237" y="323"/>
                </a:lnTo>
                <a:lnTo>
                  <a:pt x="236" y="323"/>
                </a:lnTo>
                <a:lnTo>
                  <a:pt x="236" y="321"/>
                </a:lnTo>
                <a:lnTo>
                  <a:pt x="235" y="321"/>
                </a:lnTo>
                <a:lnTo>
                  <a:pt x="233" y="320"/>
                </a:lnTo>
                <a:lnTo>
                  <a:pt x="232" y="320"/>
                </a:lnTo>
                <a:lnTo>
                  <a:pt x="232" y="318"/>
                </a:lnTo>
                <a:lnTo>
                  <a:pt x="232" y="317"/>
                </a:lnTo>
                <a:lnTo>
                  <a:pt x="233" y="316"/>
                </a:lnTo>
                <a:lnTo>
                  <a:pt x="235" y="316"/>
                </a:lnTo>
                <a:lnTo>
                  <a:pt x="235" y="317"/>
                </a:lnTo>
                <a:lnTo>
                  <a:pt x="236" y="317"/>
                </a:lnTo>
                <a:lnTo>
                  <a:pt x="236" y="316"/>
                </a:lnTo>
                <a:lnTo>
                  <a:pt x="236" y="314"/>
                </a:lnTo>
                <a:lnTo>
                  <a:pt x="237" y="313"/>
                </a:lnTo>
                <a:lnTo>
                  <a:pt x="236" y="311"/>
                </a:lnTo>
                <a:lnTo>
                  <a:pt x="237" y="311"/>
                </a:lnTo>
                <a:lnTo>
                  <a:pt x="237" y="310"/>
                </a:lnTo>
                <a:lnTo>
                  <a:pt x="236" y="310"/>
                </a:lnTo>
                <a:lnTo>
                  <a:pt x="237" y="308"/>
                </a:lnTo>
                <a:lnTo>
                  <a:pt x="237" y="304"/>
                </a:lnTo>
                <a:lnTo>
                  <a:pt x="239" y="303"/>
                </a:lnTo>
                <a:lnTo>
                  <a:pt x="240" y="301"/>
                </a:lnTo>
                <a:lnTo>
                  <a:pt x="240" y="300"/>
                </a:lnTo>
                <a:lnTo>
                  <a:pt x="240" y="298"/>
                </a:lnTo>
                <a:lnTo>
                  <a:pt x="239" y="298"/>
                </a:lnTo>
                <a:lnTo>
                  <a:pt x="239" y="297"/>
                </a:lnTo>
                <a:lnTo>
                  <a:pt x="237" y="297"/>
                </a:lnTo>
                <a:lnTo>
                  <a:pt x="235" y="294"/>
                </a:lnTo>
                <a:lnTo>
                  <a:pt x="233" y="293"/>
                </a:lnTo>
                <a:lnTo>
                  <a:pt x="232" y="288"/>
                </a:lnTo>
                <a:lnTo>
                  <a:pt x="232" y="287"/>
                </a:lnTo>
                <a:lnTo>
                  <a:pt x="232" y="286"/>
                </a:lnTo>
                <a:lnTo>
                  <a:pt x="232" y="284"/>
                </a:lnTo>
                <a:lnTo>
                  <a:pt x="232" y="283"/>
                </a:lnTo>
                <a:lnTo>
                  <a:pt x="232" y="281"/>
                </a:lnTo>
                <a:lnTo>
                  <a:pt x="232" y="278"/>
                </a:lnTo>
                <a:lnTo>
                  <a:pt x="232" y="277"/>
                </a:lnTo>
                <a:lnTo>
                  <a:pt x="233" y="276"/>
                </a:lnTo>
                <a:lnTo>
                  <a:pt x="233" y="274"/>
                </a:lnTo>
                <a:lnTo>
                  <a:pt x="235" y="273"/>
                </a:lnTo>
                <a:lnTo>
                  <a:pt x="236" y="271"/>
                </a:lnTo>
                <a:lnTo>
                  <a:pt x="236" y="270"/>
                </a:lnTo>
                <a:lnTo>
                  <a:pt x="235" y="270"/>
                </a:lnTo>
                <a:lnTo>
                  <a:pt x="235" y="271"/>
                </a:lnTo>
                <a:lnTo>
                  <a:pt x="235" y="270"/>
                </a:lnTo>
                <a:lnTo>
                  <a:pt x="233" y="270"/>
                </a:lnTo>
                <a:lnTo>
                  <a:pt x="235" y="268"/>
                </a:lnTo>
                <a:lnTo>
                  <a:pt x="235" y="267"/>
                </a:lnTo>
                <a:lnTo>
                  <a:pt x="235" y="266"/>
                </a:lnTo>
                <a:lnTo>
                  <a:pt x="235" y="264"/>
                </a:lnTo>
                <a:lnTo>
                  <a:pt x="236" y="263"/>
                </a:lnTo>
                <a:lnTo>
                  <a:pt x="237" y="261"/>
                </a:lnTo>
                <a:lnTo>
                  <a:pt x="239" y="260"/>
                </a:lnTo>
                <a:lnTo>
                  <a:pt x="240" y="260"/>
                </a:lnTo>
                <a:lnTo>
                  <a:pt x="242" y="260"/>
                </a:lnTo>
                <a:lnTo>
                  <a:pt x="245" y="260"/>
                </a:lnTo>
                <a:lnTo>
                  <a:pt x="246" y="260"/>
                </a:lnTo>
                <a:lnTo>
                  <a:pt x="248" y="260"/>
                </a:lnTo>
                <a:lnTo>
                  <a:pt x="249" y="258"/>
                </a:lnTo>
                <a:lnTo>
                  <a:pt x="249" y="257"/>
                </a:lnTo>
                <a:lnTo>
                  <a:pt x="250" y="257"/>
                </a:lnTo>
                <a:lnTo>
                  <a:pt x="252" y="256"/>
                </a:lnTo>
                <a:lnTo>
                  <a:pt x="250" y="256"/>
                </a:lnTo>
                <a:lnTo>
                  <a:pt x="250" y="254"/>
                </a:lnTo>
                <a:lnTo>
                  <a:pt x="250" y="256"/>
                </a:lnTo>
                <a:lnTo>
                  <a:pt x="249" y="254"/>
                </a:lnTo>
                <a:lnTo>
                  <a:pt x="248" y="254"/>
                </a:lnTo>
                <a:lnTo>
                  <a:pt x="246" y="253"/>
                </a:lnTo>
                <a:lnTo>
                  <a:pt x="245" y="251"/>
                </a:lnTo>
                <a:lnTo>
                  <a:pt x="243" y="250"/>
                </a:lnTo>
                <a:lnTo>
                  <a:pt x="242" y="248"/>
                </a:lnTo>
                <a:lnTo>
                  <a:pt x="240" y="248"/>
                </a:lnTo>
                <a:lnTo>
                  <a:pt x="239" y="247"/>
                </a:lnTo>
                <a:lnTo>
                  <a:pt x="237" y="246"/>
                </a:lnTo>
                <a:lnTo>
                  <a:pt x="237" y="244"/>
                </a:lnTo>
                <a:lnTo>
                  <a:pt x="236" y="243"/>
                </a:lnTo>
                <a:lnTo>
                  <a:pt x="235" y="243"/>
                </a:lnTo>
                <a:lnTo>
                  <a:pt x="233" y="241"/>
                </a:lnTo>
                <a:lnTo>
                  <a:pt x="233" y="240"/>
                </a:lnTo>
                <a:lnTo>
                  <a:pt x="233" y="238"/>
                </a:lnTo>
                <a:lnTo>
                  <a:pt x="235" y="238"/>
                </a:lnTo>
                <a:lnTo>
                  <a:pt x="233" y="237"/>
                </a:lnTo>
                <a:lnTo>
                  <a:pt x="232" y="237"/>
                </a:lnTo>
                <a:lnTo>
                  <a:pt x="232" y="236"/>
                </a:lnTo>
                <a:lnTo>
                  <a:pt x="232" y="234"/>
                </a:lnTo>
                <a:lnTo>
                  <a:pt x="232" y="233"/>
                </a:lnTo>
                <a:lnTo>
                  <a:pt x="232" y="231"/>
                </a:lnTo>
                <a:lnTo>
                  <a:pt x="230" y="231"/>
                </a:lnTo>
                <a:lnTo>
                  <a:pt x="232" y="230"/>
                </a:lnTo>
                <a:lnTo>
                  <a:pt x="232" y="228"/>
                </a:lnTo>
                <a:lnTo>
                  <a:pt x="232" y="227"/>
                </a:lnTo>
                <a:lnTo>
                  <a:pt x="232" y="226"/>
                </a:lnTo>
                <a:lnTo>
                  <a:pt x="232" y="223"/>
                </a:lnTo>
                <a:lnTo>
                  <a:pt x="232" y="221"/>
                </a:lnTo>
                <a:lnTo>
                  <a:pt x="232" y="220"/>
                </a:lnTo>
                <a:lnTo>
                  <a:pt x="233" y="218"/>
                </a:lnTo>
                <a:lnTo>
                  <a:pt x="233" y="217"/>
                </a:lnTo>
                <a:lnTo>
                  <a:pt x="233" y="216"/>
                </a:lnTo>
                <a:lnTo>
                  <a:pt x="232" y="216"/>
                </a:lnTo>
                <a:lnTo>
                  <a:pt x="232" y="214"/>
                </a:lnTo>
                <a:lnTo>
                  <a:pt x="232" y="213"/>
                </a:lnTo>
                <a:lnTo>
                  <a:pt x="230" y="214"/>
                </a:lnTo>
                <a:lnTo>
                  <a:pt x="229" y="214"/>
                </a:lnTo>
                <a:lnTo>
                  <a:pt x="229" y="213"/>
                </a:lnTo>
                <a:lnTo>
                  <a:pt x="227" y="214"/>
                </a:lnTo>
                <a:lnTo>
                  <a:pt x="227" y="216"/>
                </a:lnTo>
                <a:lnTo>
                  <a:pt x="229" y="216"/>
                </a:lnTo>
                <a:lnTo>
                  <a:pt x="229" y="217"/>
                </a:lnTo>
                <a:lnTo>
                  <a:pt x="227" y="217"/>
                </a:lnTo>
                <a:lnTo>
                  <a:pt x="226" y="216"/>
                </a:lnTo>
                <a:lnTo>
                  <a:pt x="226" y="214"/>
                </a:lnTo>
                <a:lnTo>
                  <a:pt x="226" y="216"/>
                </a:lnTo>
                <a:lnTo>
                  <a:pt x="225" y="216"/>
                </a:lnTo>
                <a:lnTo>
                  <a:pt x="225" y="214"/>
                </a:lnTo>
                <a:lnTo>
                  <a:pt x="223" y="214"/>
                </a:lnTo>
                <a:lnTo>
                  <a:pt x="225" y="214"/>
                </a:lnTo>
                <a:lnTo>
                  <a:pt x="225" y="213"/>
                </a:lnTo>
                <a:lnTo>
                  <a:pt x="226" y="213"/>
                </a:lnTo>
                <a:lnTo>
                  <a:pt x="226" y="214"/>
                </a:lnTo>
                <a:lnTo>
                  <a:pt x="227" y="214"/>
                </a:lnTo>
                <a:lnTo>
                  <a:pt x="227" y="213"/>
                </a:lnTo>
                <a:lnTo>
                  <a:pt x="229" y="213"/>
                </a:lnTo>
                <a:lnTo>
                  <a:pt x="229" y="211"/>
                </a:lnTo>
                <a:lnTo>
                  <a:pt x="227" y="211"/>
                </a:lnTo>
                <a:lnTo>
                  <a:pt x="226" y="211"/>
                </a:lnTo>
                <a:lnTo>
                  <a:pt x="226" y="210"/>
                </a:lnTo>
                <a:lnTo>
                  <a:pt x="225" y="210"/>
                </a:lnTo>
                <a:lnTo>
                  <a:pt x="225" y="211"/>
                </a:lnTo>
                <a:lnTo>
                  <a:pt x="223" y="211"/>
                </a:lnTo>
                <a:lnTo>
                  <a:pt x="222" y="211"/>
                </a:lnTo>
                <a:lnTo>
                  <a:pt x="222" y="210"/>
                </a:lnTo>
                <a:lnTo>
                  <a:pt x="220" y="210"/>
                </a:lnTo>
                <a:lnTo>
                  <a:pt x="220" y="211"/>
                </a:lnTo>
                <a:lnTo>
                  <a:pt x="219" y="211"/>
                </a:lnTo>
                <a:lnTo>
                  <a:pt x="217" y="211"/>
                </a:lnTo>
                <a:lnTo>
                  <a:pt x="217" y="210"/>
                </a:lnTo>
                <a:lnTo>
                  <a:pt x="216" y="210"/>
                </a:lnTo>
                <a:lnTo>
                  <a:pt x="215" y="210"/>
                </a:lnTo>
                <a:lnTo>
                  <a:pt x="215" y="208"/>
                </a:lnTo>
                <a:lnTo>
                  <a:pt x="215" y="207"/>
                </a:lnTo>
                <a:lnTo>
                  <a:pt x="215" y="206"/>
                </a:lnTo>
                <a:lnTo>
                  <a:pt x="213" y="206"/>
                </a:lnTo>
                <a:lnTo>
                  <a:pt x="212" y="206"/>
                </a:lnTo>
                <a:lnTo>
                  <a:pt x="213" y="206"/>
                </a:lnTo>
                <a:lnTo>
                  <a:pt x="215" y="206"/>
                </a:lnTo>
                <a:lnTo>
                  <a:pt x="215" y="204"/>
                </a:lnTo>
                <a:lnTo>
                  <a:pt x="215" y="203"/>
                </a:lnTo>
                <a:lnTo>
                  <a:pt x="213" y="201"/>
                </a:lnTo>
                <a:lnTo>
                  <a:pt x="215" y="198"/>
                </a:lnTo>
                <a:lnTo>
                  <a:pt x="216" y="197"/>
                </a:lnTo>
                <a:lnTo>
                  <a:pt x="217" y="197"/>
                </a:lnTo>
                <a:lnTo>
                  <a:pt x="217" y="195"/>
                </a:lnTo>
                <a:lnTo>
                  <a:pt x="217" y="194"/>
                </a:lnTo>
                <a:lnTo>
                  <a:pt x="217" y="193"/>
                </a:lnTo>
                <a:lnTo>
                  <a:pt x="216" y="193"/>
                </a:lnTo>
                <a:lnTo>
                  <a:pt x="216" y="191"/>
                </a:lnTo>
                <a:lnTo>
                  <a:pt x="216" y="190"/>
                </a:lnTo>
                <a:lnTo>
                  <a:pt x="216" y="187"/>
                </a:lnTo>
                <a:lnTo>
                  <a:pt x="216" y="185"/>
                </a:lnTo>
                <a:lnTo>
                  <a:pt x="217" y="185"/>
                </a:lnTo>
                <a:lnTo>
                  <a:pt x="219" y="185"/>
                </a:lnTo>
                <a:lnTo>
                  <a:pt x="220" y="184"/>
                </a:lnTo>
                <a:lnTo>
                  <a:pt x="220" y="185"/>
                </a:lnTo>
                <a:lnTo>
                  <a:pt x="222" y="185"/>
                </a:lnTo>
                <a:lnTo>
                  <a:pt x="223" y="185"/>
                </a:lnTo>
                <a:lnTo>
                  <a:pt x="223" y="187"/>
                </a:lnTo>
                <a:lnTo>
                  <a:pt x="225" y="187"/>
                </a:lnTo>
                <a:lnTo>
                  <a:pt x="226" y="188"/>
                </a:lnTo>
                <a:lnTo>
                  <a:pt x="227" y="188"/>
                </a:lnTo>
                <a:lnTo>
                  <a:pt x="227" y="190"/>
                </a:lnTo>
                <a:lnTo>
                  <a:pt x="229" y="190"/>
                </a:lnTo>
                <a:lnTo>
                  <a:pt x="229" y="191"/>
                </a:lnTo>
                <a:lnTo>
                  <a:pt x="230" y="193"/>
                </a:lnTo>
                <a:lnTo>
                  <a:pt x="232" y="193"/>
                </a:lnTo>
                <a:lnTo>
                  <a:pt x="233" y="194"/>
                </a:lnTo>
                <a:lnTo>
                  <a:pt x="235" y="194"/>
                </a:lnTo>
                <a:lnTo>
                  <a:pt x="236" y="195"/>
                </a:lnTo>
                <a:lnTo>
                  <a:pt x="237" y="195"/>
                </a:lnTo>
                <a:lnTo>
                  <a:pt x="237" y="197"/>
                </a:lnTo>
                <a:lnTo>
                  <a:pt x="239" y="198"/>
                </a:lnTo>
                <a:lnTo>
                  <a:pt x="240" y="200"/>
                </a:lnTo>
                <a:lnTo>
                  <a:pt x="242" y="201"/>
                </a:lnTo>
                <a:lnTo>
                  <a:pt x="243" y="201"/>
                </a:lnTo>
                <a:lnTo>
                  <a:pt x="243" y="203"/>
                </a:lnTo>
                <a:lnTo>
                  <a:pt x="243" y="204"/>
                </a:lnTo>
                <a:lnTo>
                  <a:pt x="245" y="204"/>
                </a:lnTo>
                <a:lnTo>
                  <a:pt x="245" y="206"/>
                </a:lnTo>
                <a:lnTo>
                  <a:pt x="246" y="206"/>
                </a:lnTo>
                <a:lnTo>
                  <a:pt x="246" y="207"/>
                </a:lnTo>
                <a:lnTo>
                  <a:pt x="248" y="207"/>
                </a:lnTo>
                <a:lnTo>
                  <a:pt x="249" y="207"/>
                </a:lnTo>
                <a:lnTo>
                  <a:pt x="249" y="208"/>
                </a:lnTo>
                <a:lnTo>
                  <a:pt x="249" y="210"/>
                </a:lnTo>
                <a:lnTo>
                  <a:pt x="250" y="210"/>
                </a:lnTo>
                <a:lnTo>
                  <a:pt x="252" y="210"/>
                </a:lnTo>
                <a:lnTo>
                  <a:pt x="252" y="211"/>
                </a:lnTo>
                <a:lnTo>
                  <a:pt x="252" y="213"/>
                </a:lnTo>
                <a:lnTo>
                  <a:pt x="252" y="214"/>
                </a:lnTo>
                <a:lnTo>
                  <a:pt x="253" y="214"/>
                </a:lnTo>
                <a:lnTo>
                  <a:pt x="253" y="216"/>
                </a:lnTo>
                <a:lnTo>
                  <a:pt x="255" y="217"/>
                </a:lnTo>
                <a:lnTo>
                  <a:pt x="256" y="218"/>
                </a:lnTo>
                <a:lnTo>
                  <a:pt x="258" y="220"/>
                </a:lnTo>
                <a:lnTo>
                  <a:pt x="259" y="221"/>
                </a:lnTo>
                <a:lnTo>
                  <a:pt x="259" y="223"/>
                </a:lnTo>
                <a:lnTo>
                  <a:pt x="260" y="223"/>
                </a:lnTo>
                <a:lnTo>
                  <a:pt x="262" y="223"/>
                </a:lnTo>
                <a:lnTo>
                  <a:pt x="262" y="224"/>
                </a:lnTo>
                <a:lnTo>
                  <a:pt x="260" y="224"/>
                </a:lnTo>
                <a:lnTo>
                  <a:pt x="260" y="226"/>
                </a:lnTo>
                <a:lnTo>
                  <a:pt x="259" y="226"/>
                </a:lnTo>
                <a:lnTo>
                  <a:pt x="259" y="227"/>
                </a:lnTo>
                <a:lnTo>
                  <a:pt x="259" y="228"/>
                </a:lnTo>
                <a:lnTo>
                  <a:pt x="259" y="230"/>
                </a:lnTo>
                <a:lnTo>
                  <a:pt x="260" y="230"/>
                </a:lnTo>
                <a:lnTo>
                  <a:pt x="262" y="231"/>
                </a:lnTo>
                <a:lnTo>
                  <a:pt x="263" y="231"/>
                </a:lnTo>
                <a:lnTo>
                  <a:pt x="265" y="231"/>
                </a:lnTo>
                <a:lnTo>
                  <a:pt x="266" y="231"/>
                </a:lnTo>
                <a:lnTo>
                  <a:pt x="268" y="231"/>
                </a:lnTo>
                <a:lnTo>
                  <a:pt x="268" y="233"/>
                </a:lnTo>
                <a:lnTo>
                  <a:pt x="268" y="234"/>
                </a:lnTo>
                <a:lnTo>
                  <a:pt x="269" y="236"/>
                </a:lnTo>
                <a:lnTo>
                  <a:pt x="270" y="237"/>
                </a:lnTo>
                <a:lnTo>
                  <a:pt x="272" y="237"/>
                </a:lnTo>
                <a:lnTo>
                  <a:pt x="273" y="237"/>
                </a:lnTo>
                <a:lnTo>
                  <a:pt x="275" y="237"/>
                </a:lnTo>
                <a:lnTo>
                  <a:pt x="275" y="236"/>
                </a:lnTo>
                <a:lnTo>
                  <a:pt x="275" y="234"/>
                </a:lnTo>
                <a:lnTo>
                  <a:pt x="276" y="234"/>
                </a:lnTo>
                <a:lnTo>
                  <a:pt x="276" y="233"/>
                </a:lnTo>
                <a:lnTo>
                  <a:pt x="276" y="231"/>
                </a:lnTo>
                <a:lnTo>
                  <a:pt x="276" y="230"/>
                </a:lnTo>
                <a:lnTo>
                  <a:pt x="276" y="228"/>
                </a:lnTo>
                <a:lnTo>
                  <a:pt x="276" y="227"/>
                </a:lnTo>
                <a:lnTo>
                  <a:pt x="278" y="227"/>
                </a:lnTo>
                <a:lnTo>
                  <a:pt x="278" y="226"/>
                </a:lnTo>
                <a:lnTo>
                  <a:pt x="278" y="224"/>
                </a:lnTo>
                <a:lnTo>
                  <a:pt x="278" y="223"/>
                </a:lnTo>
                <a:lnTo>
                  <a:pt x="278" y="221"/>
                </a:lnTo>
                <a:lnTo>
                  <a:pt x="279" y="220"/>
                </a:lnTo>
                <a:lnTo>
                  <a:pt x="280" y="220"/>
                </a:lnTo>
                <a:lnTo>
                  <a:pt x="280" y="218"/>
                </a:lnTo>
                <a:lnTo>
                  <a:pt x="280" y="217"/>
                </a:lnTo>
                <a:lnTo>
                  <a:pt x="282" y="217"/>
                </a:lnTo>
                <a:lnTo>
                  <a:pt x="283" y="218"/>
                </a:lnTo>
                <a:lnTo>
                  <a:pt x="283" y="220"/>
                </a:lnTo>
                <a:lnTo>
                  <a:pt x="285" y="220"/>
                </a:lnTo>
                <a:lnTo>
                  <a:pt x="285" y="221"/>
                </a:lnTo>
                <a:lnTo>
                  <a:pt x="285" y="223"/>
                </a:lnTo>
                <a:lnTo>
                  <a:pt x="286" y="223"/>
                </a:lnTo>
                <a:lnTo>
                  <a:pt x="286" y="224"/>
                </a:lnTo>
                <a:lnTo>
                  <a:pt x="288" y="224"/>
                </a:lnTo>
                <a:lnTo>
                  <a:pt x="288" y="226"/>
                </a:lnTo>
                <a:lnTo>
                  <a:pt x="289" y="226"/>
                </a:lnTo>
                <a:lnTo>
                  <a:pt x="289" y="224"/>
                </a:lnTo>
                <a:lnTo>
                  <a:pt x="289" y="223"/>
                </a:lnTo>
                <a:lnTo>
                  <a:pt x="290" y="223"/>
                </a:lnTo>
                <a:lnTo>
                  <a:pt x="289" y="223"/>
                </a:lnTo>
                <a:lnTo>
                  <a:pt x="289" y="221"/>
                </a:lnTo>
                <a:lnTo>
                  <a:pt x="288" y="221"/>
                </a:lnTo>
                <a:lnTo>
                  <a:pt x="288" y="220"/>
                </a:lnTo>
                <a:lnTo>
                  <a:pt x="288" y="218"/>
                </a:lnTo>
                <a:lnTo>
                  <a:pt x="289" y="218"/>
                </a:lnTo>
                <a:lnTo>
                  <a:pt x="290" y="218"/>
                </a:lnTo>
                <a:lnTo>
                  <a:pt x="292" y="218"/>
                </a:lnTo>
                <a:lnTo>
                  <a:pt x="293" y="218"/>
                </a:lnTo>
                <a:lnTo>
                  <a:pt x="293" y="217"/>
                </a:lnTo>
                <a:lnTo>
                  <a:pt x="293" y="216"/>
                </a:lnTo>
                <a:lnTo>
                  <a:pt x="295" y="216"/>
                </a:lnTo>
                <a:lnTo>
                  <a:pt x="295" y="214"/>
                </a:lnTo>
                <a:lnTo>
                  <a:pt x="295" y="213"/>
                </a:lnTo>
                <a:lnTo>
                  <a:pt x="295" y="211"/>
                </a:lnTo>
                <a:lnTo>
                  <a:pt x="293" y="210"/>
                </a:lnTo>
                <a:lnTo>
                  <a:pt x="293" y="208"/>
                </a:lnTo>
                <a:lnTo>
                  <a:pt x="292" y="208"/>
                </a:lnTo>
                <a:lnTo>
                  <a:pt x="292" y="210"/>
                </a:lnTo>
                <a:lnTo>
                  <a:pt x="290" y="210"/>
                </a:lnTo>
                <a:lnTo>
                  <a:pt x="289" y="210"/>
                </a:lnTo>
                <a:lnTo>
                  <a:pt x="289" y="208"/>
                </a:lnTo>
                <a:lnTo>
                  <a:pt x="288" y="208"/>
                </a:lnTo>
                <a:lnTo>
                  <a:pt x="288" y="207"/>
                </a:lnTo>
                <a:lnTo>
                  <a:pt x="288" y="206"/>
                </a:lnTo>
                <a:lnTo>
                  <a:pt x="286" y="206"/>
                </a:lnTo>
                <a:lnTo>
                  <a:pt x="286" y="204"/>
                </a:lnTo>
                <a:lnTo>
                  <a:pt x="285" y="204"/>
                </a:lnTo>
                <a:lnTo>
                  <a:pt x="283" y="204"/>
                </a:lnTo>
                <a:lnTo>
                  <a:pt x="282" y="206"/>
                </a:lnTo>
                <a:lnTo>
                  <a:pt x="280" y="206"/>
                </a:lnTo>
                <a:lnTo>
                  <a:pt x="279" y="206"/>
                </a:lnTo>
                <a:lnTo>
                  <a:pt x="278" y="204"/>
                </a:lnTo>
                <a:lnTo>
                  <a:pt x="278" y="203"/>
                </a:lnTo>
                <a:lnTo>
                  <a:pt x="276" y="203"/>
                </a:lnTo>
                <a:lnTo>
                  <a:pt x="276" y="201"/>
                </a:lnTo>
                <a:lnTo>
                  <a:pt x="275" y="201"/>
                </a:lnTo>
                <a:lnTo>
                  <a:pt x="275" y="203"/>
                </a:lnTo>
                <a:lnTo>
                  <a:pt x="273" y="203"/>
                </a:lnTo>
                <a:lnTo>
                  <a:pt x="273" y="201"/>
                </a:lnTo>
                <a:lnTo>
                  <a:pt x="272" y="200"/>
                </a:lnTo>
                <a:lnTo>
                  <a:pt x="270" y="198"/>
                </a:lnTo>
                <a:lnTo>
                  <a:pt x="270" y="197"/>
                </a:lnTo>
                <a:lnTo>
                  <a:pt x="270" y="194"/>
                </a:lnTo>
                <a:lnTo>
                  <a:pt x="270" y="193"/>
                </a:lnTo>
                <a:lnTo>
                  <a:pt x="270" y="191"/>
                </a:lnTo>
                <a:lnTo>
                  <a:pt x="270" y="190"/>
                </a:lnTo>
                <a:lnTo>
                  <a:pt x="272" y="190"/>
                </a:lnTo>
                <a:lnTo>
                  <a:pt x="272" y="188"/>
                </a:lnTo>
                <a:lnTo>
                  <a:pt x="270" y="188"/>
                </a:lnTo>
                <a:lnTo>
                  <a:pt x="270" y="187"/>
                </a:lnTo>
                <a:lnTo>
                  <a:pt x="272" y="185"/>
                </a:lnTo>
                <a:lnTo>
                  <a:pt x="273" y="184"/>
                </a:lnTo>
                <a:lnTo>
                  <a:pt x="273" y="183"/>
                </a:lnTo>
                <a:lnTo>
                  <a:pt x="273" y="181"/>
                </a:lnTo>
                <a:lnTo>
                  <a:pt x="273" y="180"/>
                </a:lnTo>
                <a:lnTo>
                  <a:pt x="275" y="180"/>
                </a:lnTo>
                <a:lnTo>
                  <a:pt x="275" y="178"/>
                </a:lnTo>
                <a:lnTo>
                  <a:pt x="273" y="178"/>
                </a:lnTo>
                <a:lnTo>
                  <a:pt x="275" y="177"/>
                </a:lnTo>
                <a:lnTo>
                  <a:pt x="273" y="177"/>
                </a:lnTo>
                <a:lnTo>
                  <a:pt x="272" y="175"/>
                </a:lnTo>
                <a:lnTo>
                  <a:pt x="272" y="174"/>
                </a:lnTo>
                <a:lnTo>
                  <a:pt x="270" y="174"/>
                </a:lnTo>
                <a:lnTo>
                  <a:pt x="269" y="174"/>
                </a:lnTo>
                <a:lnTo>
                  <a:pt x="269" y="173"/>
                </a:lnTo>
                <a:lnTo>
                  <a:pt x="268" y="173"/>
                </a:lnTo>
                <a:lnTo>
                  <a:pt x="268" y="174"/>
                </a:lnTo>
                <a:lnTo>
                  <a:pt x="266" y="174"/>
                </a:lnTo>
                <a:lnTo>
                  <a:pt x="266" y="173"/>
                </a:lnTo>
                <a:lnTo>
                  <a:pt x="265" y="171"/>
                </a:lnTo>
                <a:lnTo>
                  <a:pt x="263" y="171"/>
                </a:lnTo>
                <a:lnTo>
                  <a:pt x="262" y="170"/>
                </a:lnTo>
                <a:lnTo>
                  <a:pt x="262" y="168"/>
                </a:lnTo>
                <a:lnTo>
                  <a:pt x="260" y="168"/>
                </a:lnTo>
                <a:lnTo>
                  <a:pt x="259" y="168"/>
                </a:lnTo>
                <a:lnTo>
                  <a:pt x="259" y="167"/>
                </a:lnTo>
                <a:lnTo>
                  <a:pt x="258" y="167"/>
                </a:lnTo>
                <a:lnTo>
                  <a:pt x="256" y="164"/>
                </a:lnTo>
                <a:lnTo>
                  <a:pt x="255" y="164"/>
                </a:lnTo>
                <a:lnTo>
                  <a:pt x="253" y="163"/>
                </a:lnTo>
                <a:lnTo>
                  <a:pt x="253" y="164"/>
                </a:lnTo>
                <a:lnTo>
                  <a:pt x="252" y="164"/>
                </a:lnTo>
                <a:lnTo>
                  <a:pt x="250" y="164"/>
                </a:lnTo>
                <a:lnTo>
                  <a:pt x="250" y="163"/>
                </a:lnTo>
                <a:lnTo>
                  <a:pt x="249" y="161"/>
                </a:lnTo>
                <a:lnTo>
                  <a:pt x="249" y="160"/>
                </a:lnTo>
                <a:lnTo>
                  <a:pt x="249" y="158"/>
                </a:lnTo>
                <a:lnTo>
                  <a:pt x="249" y="157"/>
                </a:lnTo>
                <a:lnTo>
                  <a:pt x="248" y="157"/>
                </a:lnTo>
                <a:lnTo>
                  <a:pt x="248" y="155"/>
                </a:lnTo>
                <a:lnTo>
                  <a:pt x="246" y="154"/>
                </a:lnTo>
                <a:lnTo>
                  <a:pt x="246" y="153"/>
                </a:lnTo>
                <a:lnTo>
                  <a:pt x="246" y="151"/>
                </a:lnTo>
                <a:lnTo>
                  <a:pt x="246" y="150"/>
                </a:lnTo>
                <a:lnTo>
                  <a:pt x="246" y="148"/>
                </a:lnTo>
                <a:lnTo>
                  <a:pt x="246" y="145"/>
                </a:lnTo>
                <a:lnTo>
                  <a:pt x="246" y="143"/>
                </a:lnTo>
                <a:lnTo>
                  <a:pt x="246" y="141"/>
                </a:lnTo>
                <a:lnTo>
                  <a:pt x="248" y="138"/>
                </a:lnTo>
                <a:lnTo>
                  <a:pt x="248" y="137"/>
                </a:lnTo>
                <a:lnTo>
                  <a:pt x="248" y="135"/>
                </a:lnTo>
                <a:lnTo>
                  <a:pt x="248" y="134"/>
                </a:lnTo>
                <a:lnTo>
                  <a:pt x="249" y="133"/>
                </a:lnTo>
                <a:lnTo>
                  <a:pt x="250" y="133"/>
                </a:lnTo>
                <a:lnTo>
                  <a:pt x="252" y="133"/>
                </a:lnTo>
                <a:lnTo>
                  <a:pt x="252" y="131"/>
                </a:lnTo>
                <a:lnTo>
                  <a:pt x="252" y="130"/>
                </a:lnTo>
                <a:lnTo>
                  <a:pt x="252" y="128"/>
                </a:lnTo>
                <a:lnTo>
                  <a:pt x="250" y="128"/>
                </a:lnTo>
                <a:lnTo>
                  <a:pt x="250" y="127"/>
                </a:lnTo>
                <a:lnTo>
                  <a:pt x="249" y="127"/>
                </a:lnTo>
                <a:lnTo>
                  <a:pt x="248" y="127"/>
                </a:lnTo>
                <a:lnTo>
                  <a:pt x="248" y="125"/>
                </a:lnTo>
                <a:lnTo>
                  <a:pt x="248" y="124"/>
                </a:lnTo>
                <a:lnTo>
                  <a:pt x="246" y="125"/>
                </a:lnTo>
                <a:lnTo>
                  <a:pt x="245" y="125"/>
                </a:lnTo>
                <a:lnTo>
                  <a:pt x="245" y="127"/>
                </a:lnTo>
                <a:lnTo>
                  <a:pt x="243" y="127"/>
                </a:lnTo>
                <a:lnTo>
                  <a:pt x="243" y="128"/>
                </a:lnTo>
                <a:lnTo>
                  <a:pt x="242" y="130"/>
                </a:lnTo>
                <a:lnTo>
                  <a:pt x="242" y="131"/>
                </a:lnTo>
                <a:lnTo>
                  <a:pt x="242" y="133"/>
                </a:lnTo>
                <a:lnTo>
                  <a:pt x="243" y="133"/>
                </a:lnTo>
                <a:lnTo>
                  <a:pt x="245" y="133"/>
                </a:lnTo>
                <a:lnTo>
                  <a:pt x="245" y="131"/>
                </a:lnTo>
                <a:lnTo>
                  <a:pt x="245" y="130"/>
                </a:lnTo>
                <a:lnTo>
                  <a:pt x="246" y="130"/>
                </a:lnTo>
                <a:lnTo>
                  <a:pt x="246" y="131"/>
                </a:lnTo>
                <a:lnTo>
                  <a:pt x="248" y="130"/>
                </a:lnTo>
                <a:lnTo>
                  <a:pt x="248" y="128"/>
                </a:lnTo>
                <a:lnTo>
                  <a:pt x="248" y="130"/>
                </a:lnTo>
                <a:lnTo>
                  <a:pt x="249" y="130"/>
                </a:lnTo>
                <a:lnTo>
                  <a:pt x="249" y="131"/>
                </a:lnTo>
                <a:lnTo>
                  <a:pt x="248" y="133"/>
                </a:lnTo>
                <a:lnTo>
                  <a:pt x="246" y="133"/>
                </a:lnTo>
                <a:lnTo>
                  <a:pt x="245" y="134"/>
                </a:lnTo>
                <a:lnTo>
                  <a:pt x="243" y="134"/>
                </a:lnTo>
                <a:lnTo>
                  <a:pt x="242" y="134"/>
                </a:lnTo>
                <a:lnTo>
                  <a:pt x="240" y="133"/>
                </a:lnTo>
                <a:lnTo>
                  <a:pt x="239" y="133"/>
                </a:lnTo>
                <a:lnTo>
                  <a:pt x="239" y="134"/>
                </a:lnTo>
                <a:lnTo>
                  <a:pt x="237" y="135"/>
                </a:lnTo>
                <a:lnTo>
                  <a:pt x="237" y="137"/>
                </a:lnTo>
                <a:lnTo>
                  <a:pt x="237" y="138"/>
                </a:lnTo>
                <a:lnTo>
                  <a:pt x="237" y="140"/>
                </a:lnTo>
                <a:lnTo>
                  <a:pt x="239" y="140"/>
                </a:lnTo>
                <a:lnTo>
                  <a:pt x="239" y="141"/>
                </a:lnTo>
                <a:lnTo>
                  <a:pt x="239" y="143"/>
                </a:lnTo>
                <a:lnTo>
                  <a:pt x="236" y="141"/>
                </a:lnTo>
                <a:lnTo>
                  <a:pt x="235" y="140"/>
                </a:lnTo>
                <a:lnTo>
                  <a:pt x="233" y="140"/>
                </a:lnTo>
                <a:lnTo>
                  <a:pt x="233" y="138"/>
                </a:lnTo>
                <a:lnTo>
                  <a:pt x="232" y="138"/>
                </a:lnTo>
                <a:lnTo>
                  <a:pt x="232" y="137"/>
                </a:lnTo>
                <a:lnTo>
                  <a:pt x="233" y="138"/>
                </a:lnTo>
                <a:lnTo>
                  <a:pt x="233" y="137"/>
                </a:lnTo>
                <a:lnTo>
                  <a:pt x="232" y="135"/>
                </a:lnTo>
                <a:lnTo>
                  <a:pt x="230" y="135"/>
                </a:lnTo>
                <a:lnTo>
                  <a:pt x="230" y="134"/>
                </a:lnTo>
                <a:lnTo>
                  <a:pt x="229" y="134"/>
                </a:lnTo>
                <a:lnTo>
                  <a:pt x="229" y="133"/>
                </a:lnTo>
                <a:lnTo>
                  <a:pt x="227" y="133"/>
                </a:lnTo>
                <a:lnTo>
                  <a:pt x="226" y="133"/>
                </a:lnTo>
                <a:lnTo>
                  <a:pt x="227" y="133"/>
                </a:lnTo>
                <a:lnTo>
                  <a:pt x="229" y="131"/>
                </a:lnTo>
                <a:lnTo>
                  <a:pt x="230" y="128"/>
                </a:lnTo>
                <a:lnTo>
                  <a:pt x="230" y="127"/>
                </a:lnTo>
                <a:lnTo>
                  <a:pt x="230" y="125"/>
                </a:lnTo>
                <a:lnTo>
                  <a:pt x="230" y="124"/>
                </a:lnTo>
                <a:lnTo>
                  <a:pt x="232" y="124"/>
                </a:lnTo>
                <a:lnTo>
                  <a:pt x="232" y="123"/>
                </a:lnTo>
                <a:lnTo>
                  <a:pt x="230" y="123"/>
                </a:lnTo>
                <a:lnTo>
                  <a:pt x="232" y="123"/>
                </a:lnTo>
                <a:lnTo>
                  <a:pt x="233" y="123"/>
                </a:lnTo>
                <a:lnTo>
                  <a:pt x="233" y="121"/>
                </a:lnTo>
                <a:lnTo>
                  <a:pt x="233" y="120"/>
                </a:lnTo>
                <a:lnTo>
                  <a:pt x="233" y="121"/>
                </a:lnTo>
                <a:lnTo>
                  <a:pt x="232" y="120"/>
                </a:lnTo>
                <a:lnTo>
                  <a:pt x="232" y="118"/>
                </a:lnTo>
                <a:lnTo>
                  <a:pt x="233" y="118"/>
                </a:lnTo>
                <a:lnTo>
                  <a:pt x="233" y="117"/>
                </a:lnTo>
                <a:lnTo>
                  <a:pt x="233" y="115"/>
                </a:lnTo>
                <a:lnTo>
                  <a:pt x="235" y="114"/>
                </a:lnTo>
                <a:lnTo>
                  <a:pt x="235" y="113"/>
                </a:lnTo>
                <a:lnTo>
                  <a:pt x="233" y="113"/>
                </a:lnTo>
                <a:lnTo>
                  <a:pt x="233" y="111"/>
                </a:lnTo>
                <a:lnTo>
                  <a:pt x="232" y="114"/>
                </a:lnTo>
                <a:lnTo>
                  <a:pt x="230" y="113"/>
                </a:lnTo>
                <a:lnTo>
                  <a:pt x="229" y="111"/>
                </a:lnTo>
                <a:lnTo>
                  <a:pt x="229" y="110"/>
                </a:lnTo>
                <a:lnTo>
                  <a:pt x="227" y="111"/>
                </a:lnTo>
                <a:lnTo>
                  <a:pt x="227" y="110"/>
                </a:lnTo>
                <a:lnTo>
                  <a:pt x="229" y="110"/>
                </a:lnTo>
                <a:lnTo>
                  <a:pt x="229" y="108"/>
                </a:lnTo>
                <a:lnTo>
                  <a:pt x="227" y="108"/>
                </a:lnTo>
                <a:lnTo>
                  <a:pt x="229" y="107"/>
                </a:lnTo>
                <a:lnTo>
                  <a:pt x="229" y="105"/>
                </a:lnTo>
                <a:lnTo>
                  <a:pt x="230" y="103"/>
                </a:lnTo>
                <a:lnTo>
                  <a:pt x="232" y="101"/>
                </a:lnTo>
                <a:lnTo>
                  <a:pt x="233" y="101"/>
                </a:lnTo>
                <a:lnTo>
                  <a:pt x="233" y="100"/>
                </a:lnTo>
                <a:lnTo>
                  <a:pt x="233" y="98"/>
                </a:lnTo>
                <a:lnTo>
                  <a:pt x="235" y="98"/>
                </a:lnTo>
                <a:lnTo>
                  <a:pt x="236" y="100"/>
                </a:lnTo>
                <a:lnTo>
                  <a:pt x="237" y="98"/>
                </a:lnTo>
                <a:lnTo>
                  <a:pt x="237" y="97"/>
                </a:lnTo>
                <a:lnTo>
                  <a:pt x="239" y="97"/>
                </a:lnTo>
                <a:lnTo>
                  <a:pt x="239" y="95"/>
                </a:lnTo>
                <a:lnTo>
                  <a:pt x="239" y="97"/>
                </a:lnTo>
                <a:lnTo>
                  <a:pt x="237" y="97"/>
                </a:lnTo>
                <a:lnTo>
                  <a:pt x="237" y="95"/>
                </a:lnTo>
                <a:lnTo>
                  <a:pt x="237" y="94"/>
                </a:lnTo>
                <a:lnTo>
                  <a:pt x="237" y="93"/>
                </a:lnTo>
                <a:lnTo>
                  <a:pt x="237" y="91"/>
                </a:lnTo>
                <a:lnTo>
                  <a:pt x="237" y="90"/>
                </a:lnTo>
                <a:lnTo>
                  <a:pt x="240" y="88"/>
                </a:lnTo>
                <a:lnTo>
                  <a:pt x="240" y="87"/>
                </a:lnTo>
                <a:lnTo>
                  <a:pt x="242" y="85"/>
                </a:lnTo>
                <a:lnTo>
                  <a:pt x="242" y="84"/>
                </a:lnTo>
                <a:lnTo>
                  <a:pt x="243" y="83"/>
                </a:lnTo>
                <a:lnTo>
                  <a:pt x="242" y="83"/>
                </a:lnTo>
                <a:lnTo>
                  <a:pt x="242" y="81"/>
                </a:lnTo>
                <a:lnTo>
                  <a:pt x="243" y="81"/>
                </a:lnTo>
                <a:lnTo>
                  <a:pt x="243" y="83"/>
                </a:lnTo>
                <a:lnTo>
                  <a:pt x="243" y="81"/>
                </a:lnTo>
                <a:lnTo>
                  <a:pt x="243" y="80"/>
                </a:lnTo>
                <a:lnTo>
                  <a:pt x="245" y="80"/>
                </a:lnTo>
                <a:lnTo>
                  <a:pt x="245" y="78"/>
                </a:lnTo>
                <a:lnTo>
                  <a:pt x="246" y="78"/>
                </a:lnTo>
                <a:lnTo>
                  <a:pt x="248" y="77"/>
                </a:lnTo>
                <a:lnTo>
                  <a:pt x="249" y="77"/>
                </a:lnTo>
                <a:lnTo>
                  <a:pt x="248" y="77"/>
                </a:lnTo>
                <a:lnTo>
                  <a:pt x="248" y="75"/>
                </a:lnTo>
                <a:lnTo>
                  <a:pt x="249" y="75"/>
                </a:lnTo>
                <a:lnTo>
                  <a:pt x="250" y="75"/>
                </a:lnTo>
                <a:lnTo>
                  <a:pt x="250" y="74"/>
                </a:lnTo>
                <a:lnTo>
                  <a:pt x="253" y="74"/>
                </a:lnTo>
                <a:lnTo>
                  <a:pt x="255" y="74"/>
                </a:lnTo>
                <a:lnTo>
                  <a:pt x="256" y="74"/>
                </a:lnTo>
                <a:lnTo>
                  <a:pt x="258" y="74"/>
                </a:lnTo>
                <a:lnTo>
                  <a:pt x="256" y="75"/>
                </a:lnTo>
                <a:lnTo>
                  <a:pt x="258" y="75"/>
                </a:lnTo>
                <a:lnTo>
                  <a:pt x="258" y="74"/>
                </a:lnTo>
                <a:lnTo>
                  <a:pt x="258" y="73"/>
                </a:lnTo>
                <a:lnTo>
                  <a:pt x="258" y="71"/>
                </a:lnTo>
                <a:lnTo>
                  <a:pt x="259" y="71"/>
                </a:lnTo>
                <a:lnTo>
                  <a:pt x="259" y="70"/>
                </a:lnTo>
                <a:lnTo>
                  <a:pt x="260" y="70"/>
                </a:lnTo>
                <a:lnTo>
                  <a:pt x="260" y="68"/>
                </a:lnTo>
                <a:lnTo>
                  <a:pt x="260" y="67"/>
                </a:lnTo>
                <a:lnTo>
                  <a:pt x="262" y="67"/>
                </a:lnTo>
                <a:lnTo>
                  <a:pt x="263" y="67"/>
                </a:lnTo>
                <a:lnTo>
                  <a:pt x="262" y="65"/>
                </a:lnTo>
                <a:lnTo>
                  <a:pt x="262" y="64"/>
                </a:lnTo>
                <a:lnTo>
                  <a:pt x="263" y="64"/>
                </a:lnTo>
                <a:lnTo>
                  <a:pt x="263" y="63"/>
                </a:lnTo>
                <a:lnTo>
                  <a:pt x="265" y="63"/>
                </a:lnTo>
                <a:lnTo>
                  <a:pt x="266" y="60"/>
                </a:lnTo>
                <a:lnTo>
                  <a:pt x="268" y="58"/>
                </a:lnTo>
                <a:lnTo>
                  <a:pt x="269" y="58"/>
                </a:lnTo>
                <a:lnTo>
                  <a:pt x="269" y="57"/>
                </a:lnTo>
                <a:lnTo>
                  <a:pt x="270" y="57"/>
                </a:lnTo>
                <a:lnTo>
                  <a:pt x="269" y="57"/>
                </a:lnTo>
                <a:lnTo>
                  <a:pt x="269" y="55"/>
                </a:lnTo>
                <a:lnTo>
                  <a:pt x="270" y="55"/>
                </a:lnTo>
                <a:lnTo>
                  <a:pt x="272" y="55"/>
                </a:lnTo>
                <a:lnTo>
                  <a:pt x="272" y="54"/>
                </a:lnTo>
                <a:lnTo>
                  <a:pt x="272" y="52"/>
                </a:lnTo>
                <a:lnTo>
                  <a:pt x="272" y="54"/>
                </a:lnTo>
                <a:lnTo>
                  <a:pt x="272" y="55"/>
                </a:lnTo>
                <a:lnTo>
                  <a:pt x="273" y="55"/>
                </a:lnTo>
                <a:lnTo>
                  <a:pt x="273" y="54"/>
                </a:lnTo>
                <a:lnTo>
                  <a:pt x="273" y="52"/>
                </a:lnTo>
                <a:lnTo>
                  <a:pt x="273" y="51"/>
                </a:lnTo>
                <a:lnTo>
                  <a:pt x="275" y="50"/>
                </a:lnTo>
                <a:lnTo>
                  <a:pt x="276" y="50"/>
                </a:lnTo>
                <a:lnTo>
                  <a:pt x="278" y="48"/>
                </a:lnTo>
                <a:lnTo>
                  <a:pt x="279" y="48"/>
                </a:lnTo>
                <a:lnTo>
                  <a:pt x="280" y="48"/>
                </a:lnTo>
                <a:lnTo>
                  <a:pt x="280" y="47"/>
                </a:lnTo>
                <a:lnTo>
                  <a:pt x="280" y="48"/>
                </a:lnTo>
                <a:lnTo>
                  <a:pt x="282" y="48"/>
                </a:lnTo>
                <a:lnTo>
                  <a:pt x="282" y="47"/>
                </a:lnTo>
                <a:lnTo>
                  <a:pt x="283" y="47"/>
                </a:lnTo>
                <a:lnTo>
                  <a:pt x="283" y="45"/>
                </a:lnTo>
                <a:lnTo>
                  <a:pt x="283" y="47"/>
                </a:lnTo>
                <a:lnTo>
                  <a:pt x="285" y="45"/>
                </a:lnTo>
                <a:lnTo>
                  <a:pt x="286" y="45"/>
                </a:lnTo>
                <a:lnTo>
                  <a:pt x="286" y="44"/>
                </a:lnTo>
                <a:lnTo>
                  <a:pt x="288" y="44"/>
                </a:lnTo>
                <a:lnTo>
                  <a:pt x="288" y="42"/>
                </a:lnTo>
                <a:lnTo>
                  <a:pt x="286" y="42"/>
                </a:lnTo>
                <a:lnTo>
                  <a:pt x="286" y="41"/>
                </a:lnTo>
                <a:lnTo>
                  <a:pt x="288" y="41"/>
                </a:lnTo>
                <a:lnTo>
                  <a:pt x="286" y="42"/>
                </a:lnTo>
                <a:lnTo>
                  <a:pt x="288" y="42"/>
                </a:lnTo>
                <a:lnTo>
                  <a:pt x="288" y="41"/>
                </a:lnTo>
                <a:lnTo>
                  <a:pt x="289" y="41"/>
                </a:lnTo>
                <a:lnTo>
                  <a:pt x="289" y="40"/>
                </a:lnTo>
                <a:lnTo>
                  <a:pt x="289" y="38"/>
                </a:lnTo>
                <a:lnTo>
                  <a:pt x="288" y="37"/>
                </a:lnTo>
                <a:lnTo>
                  <a:pt x="289" y="37"/>
                </a:lnTo>
                <a:lnTo>
                  <a:pt x="289" y="35"/>
                </a:lnTo>
                <a:lnTo>
                  <a:pt x="289" y="34"/>
                </a:lnTo>
                <a:lnTo>
                  <a:pt x="289" y="32"/>
                </a:lnTo>
                <a:lnTo>
                  <a:pt x="289" y="34"/>
                </a:lnTo>
                <a:lnTo>
                  <a:pt x="288" y="32"/>
                </a:lnTo>
                <a:lnTo>
                  <a:pt x="288" y="34"/>
                </a:lnTo>
                <a:lnTo>
                  <a:pt x="288" y="32"/>
                </a:lnTo>
                <a:lnTo>
                  <a:pt x="289" y="32"/>
                </a:lnTo>
                <a:lnTo>
                  <a:pt x="290" y="32"/>
                </a:lnTo>
                <a:lnTo>
                  <a:pt x="292" y="31"/>
                </a:lnTo>
                <a:lnTo>
                  <a:pt x="295" y="31"/>
                </a:lnTo>
                <a:lnTo>
                  <a:pt x="296" y="31"/>
                </a:lnTo>
                <a:lnTo>
                  <a:pt x="296" y="30"/>
                </a:lnTo>
                <a:lnTo>
                  <a:pt x="298" y="30"/>
                </a:lnTo>
                <a:lnTo>
                  <a:pt x="299" y="31"/>
                </a:lnTo>
                <a:lnTo>
                  <a:pt x="300" y="31"/>
                </a:lnTo>
                <a:lnTo>
                  <a:pt x="300" y="32"/>
                </a:lnTo>
                <a:lnTo>
                  <a:pt x="300" y="34"/>
                </a:lnTo>
                <a:lnTo>
                  <a:pt x="300" y="35"/>
                </a:lnTo>
                <a:lnTo>
                  <a:pt x="300" y="37"/>
                </a:lnTo>
                <a:lnTo>
                  <a:pt x="302" y="38"/>
                </a:lnTo>
                <a:lnTo>
                  <a:pt x="300" y="40"/>
                </a:lnTo>
                <a:lnTo>
                  <a:pt x="302" y="41"/>
                </a:lnTo>
                <a:lnTo>
                  <a:pt x="300" y="42"/>
                </a:lnTo>
                <a:lnTo>
                  <a:pt x="300" y="44"/>
                </a:lnTo>
                <a:lnTo>
                  <a:pt x="300" y="47"/>
                </a:lnTo>
                <a:lnTo>
                  <a:pt x="300" y="48"/>
                </a:lnTo>
                <a:lnTo>
                  <a:pt x="302" y="50"/>
                </a:lnTo>
                <a:lnTo>
                  <a:pt x="302" y="52"/>
                </a:lnTo>
                <a:lnTo>
                  <a:pt x="303" y="54"/>
                </a:lnTo>
                <a:lnTo>
                  <a:pt x="303" y="55"/>
                </a:lnTo>
                <a:lnTo>
                  <a:pt x="305" y="57"/>
                </a:lnTo>
                <a:lnTo>
                  <a:pt x="305" y="60"/>
                </a:lnTo>
                <a:lnTo>
                  <a:pt x="306" y="60"/>
                </a:lnTo>
                <a:lnTo>
                  <a:pt x="306" y="61"/>
                </a:lnTo>
                <a:lnTo>
                  <a:pt x="306" y="63"/>
                </a:lnTo>
                <a:lnTo>
                  <a:pt x="308" y="64"/>
                </a:lnTo>
                <a:lnTo>
                  <a:pt x="308" y="65"/>
                </a:lnTo>
                <a:lnTo>
                  <a:pt x="309" y="67"/>
                </a:lnTo>
                <a:lnTo>
                  <a:pt x="309" y="68"/>
                </a:lnTo>
                <a:lnTo>
                  <a:pt x="310" y="68"/>
                </a:lnTo>
                <a:lnTo>
                  <a:pt x="312" y="70"/>
                </a:lnTo>
                <a:lnTo>
                  <a:pt x="310" y="71"/>
                </a:lnTo>
                <a:lnTo>
                  <a:pt x="310" y="73"/>
                </a:lnTo>
                <a:lnTo>
                  <a:pt x="309" y="74"/>
                </a:lnTo>
                <a:lnTo>
                  <a:pt x="308" y="74"/>
                </a:lnTo>
                <a:lnTo>
                  <a:pt x="308" y="75"/>
                </a:lnTo>
                <a:lnTo>
                  <a:pt x="308" y="77"/>
                </a:lnTo>
                <a:lnTo>
                  <a:pt x="308" y="78"/>
                </a:lnTo>
                <a:lnTo>
                  <a:pt x="306" y="80"/>
                </a:lnTo>
                <a:lnTo>
                  <a:pt x="306" y="81"/>
                </a:lnTo>
                <a:lnTo>
                  <a:pt x="305" y="81"/>
                </a:lnTo>
                <a:lnTo>
                  <a:pt x="303" y="81"/>
                </a:lnTo>
                <a:lnTo>
                  <a:pt x="302" y="81"/>
                </a:lnTo>
                <a:lnTo>
                  <a:pt x="302" y="80"/>
                </a:lnTo>
                <a:lnTo>
                  <a:pt x="302" y="78"/>
                </a:lnTo>
                <a:lnTo>
                  <a:pt x="300" y="78"/>
                </a:lnTo>
                <a:lnTo>
                  <a:pt x="299" y="78"/>
                </a:lnTo>
                <a:lnTo>
                  <a:pt x="299" y="80"/>
                </a:lnTo>
                <a:lnTo>
                  <a:pt x="299" y="81"/>
                </a:lnTo>
                <a:lnTo>
                  <a:pt x="298" y="83"/>
                </a:lnTo>
                <a:lnTo>
                  <a:pt x="298" y="84"/>
                </a:lnTo>
                <a:lnTo>
                  <a:pt x="298" y="85"/>
                </a:lnTo>
                <a:lnTo>
                  <a:pt x="296" y="87"/>
                </a:lnTo>
                <a:lnTo>
                  <a:pt x="298" y="87"/>
                </a:lnTo>
                <a:lnTo>
                  <a:pt x="298" y="88"/>
                </a:lnTo>
                <a:lnTo>
                  <a:pt x="296" y="88"/>
                </a:lnTo>
                <a:lnTo>
                  <a:pt x="296" y="90"/>
                </a:lnTo>
                <a:lnTo>
                  <a:pt x="296" y="91"/>
                </a:lnTo>
                <a:lnTo>
                  <a:pt x="295" y="91"/>
                </a:lnTo>
                <a:lnTo>
                  <a:pt x="293" y="91"/>
                </a:lnTo>
                <a:lnTo>
                  <a:pt x="292" y="93"/>
                </a:lnTo>
                <a:lnTo>
                  <a:pt x="290" y="93"/>
                </a:lnTo>
                <a:lnTo>
                  <a:pt x="289" y="93"/>
                </a:lnTo>
                <a:lnTo>
                  <a:pt x="290" y="93"/>
                </a:lnTo>
                <a:lnTo>
                  <a:pt x="290" y="94"/>
                </a:lnTo>
                <a:lnTo>
                  <a:pt x="292" y="95"/>
                </a:lnTo>
                <a:lnTo>
                  <a:pt x="293" y="95"/>
                </a:lnTo>
                <a:lnTo>
                  <a:pt x="293" y="97"/>
                </a:lnTo>
                <a:lnTo>
                  <a:pt x="293" y="98"/>
                </a:lnTo>
                <a:lnTo>
                  <a:pt x="293" y="97"/>
                </a:lnTo>
                <a:lnTo>
                  <a:pt x="295" y="97"/>
                </a:lnTo>
                <a:lnTo>
                  <a:pt x="295" y="95"/>
                </a:lnTo>
                <a:lnTo>
                  <a:pt x="296" y="94"/>
                </a:lnTo>
                <a:lnTo>
                  <a:pt x="298" y="93"/>
                </a:lnTo>
                <a:lnTo>
                  <a:pt x="299" y="93"/>
                </a:lnTo>
                <a:lnTo>
                  <a:pt x="300" y="94"/>
                </a:lnTo>
                <a:lnTo>
                  <a:pt x="300" y="95"/>
                </a:lnTo>
                <a:lnTo>
                  <a:pt x="300" y="97"/>
                </a:lnTo>
                <a:lnTo>
                  <a:pt x="302" y="97"/>
                </a:lnTo>
                <a:lnTo>
                  <a:pt x="302" y="98"/>
                </a:lnTo>
                <a:lnTo>
                  <a:pt x="303" y="98"/>
                </a:lnTo>
                <a:lnTo>
                  <a:pt x="303" y="100"/>
                </a:lnTo>
                <a:lnTo>
                  <a:pt x="303" y="101"/>
                </a:lnTo>
                <a:lnTo>
                  <a:pt x="305" y="101"/>
                </a:lnTo>
                <a:lnTo>
                  <a:pt x="305" y="103"/>
                </a:lnTo>
                <a:lnTo>
                  <a:pt x="305" y="101"/>
                </a:lnTo>
                <a:lnTo>
                  <a:pt x="306" y="100"/>
                </a:lnTo>
                <a:lnTo>
                  <a:pt x="305" y="98"/>
                </a:lnTo>
                <a:lnTo>
                  <a:pt x="305" y="97"/>
                </a:lnTo>
                <a:lnTo>
                  <a:pt x="306" y="97"/>
                </a:lnTo>
                <a:lnTo>
                  <a:pt x="306" y="95"/>
                </a:lnTo>
                <a:lnTo>
                  <a:pt x="308" y="95"/>
                </a:lnTo>
                <a:lnTo>
                  <a:pt x="308" y="94"/>
                </a:lnTo>
                <a:lnTo>
                  <a:pt x="306" y="94"/>
                </a:lnTo>
                <a:lnTo>
                  <a:pt x="306" y="93"/>
                </a:lnTo>
                <a:lnTo>
                  <a:pt x="306" y="91"/>
                </a:lnTo>
                <a:lnTo>
                  <a:pt x="305" y="91"/>
                </a:lnTo>
                <a:lnTo>
                  <a:pt x="306" y="91"/>
                </a:lnTo>
                <a:lnTo>
                  <a:pt x="306" y="90"/>
                </a:lnTo>
                <a:lnTo>
                  <a:pt x="306" y="88"/>
                </a:lnTo>
                <a:lnTo>
                  <a:pt x="308" y="88"/>
                </a:lnTo>
                <a:lnTo>
                  <a:pt x="309" y="88"/>
                </a:lnTo>
                <a:lnTo>
                  <a:pt x="310" y="90"/>
                </a:lnTo>
                <a:lnTo>
                  <a:pt x="312" y="90"/>
                </a:lnTo>
                <a:lnTo>
                  <a:pt x="313" y="90"/>
                </a:lnTo>
                <a:lnTo>
                  <a:pt x="315" y="90"/>
                </a:lnTo>
                <a:lnTo>
                  <a:pt x="316" y="90"/>
                </a:lnTo>
                <a:lnTo>
                  <a:pt x="318" y="90"/>
                </a:lnTo>
                <a:lnTo>
                  <a:pt x="318" y="88"/>
                </a:lnTo>
                <a:lnTo>
                  <a:pt x="316" y="87"/>
                </a:lnTo>
                <a:lnTo>
                  <a:pt x="316" y="85"/>
                </a:lnTo>
                <a:lnTo>
                  <a:pt x="316" y="84"/>
                </a:lnTo>
                <a:lnTo>
                  <a:pt x="316" y="83"/>
                </a:lnTo>
                <a:lnTo>
                  <a:pt x="318" y="83"/>
                </a:lnTo>
                <a:lnTo>
                  <a:pt x="319" y="83"/>
                </a:lnTo>
                <a:lnTo>
                  <a:pt x="319" y="84"/>
                </a:lnTo>
                <a:lnTo>
                  <a:pt x="319" y="85"/>
                </a:lnTo>
                <a:lnTo>
                  <a:pt x="319" y="87"/>
                </a:lnTo>
                <a:lnTo>
                  <a:pt x="320" y="87"/>
                </a:lnTo>
                <a:lnTo>
                  <a:pt x="320" y="88"/>
                </a:lnTo>
                <a:lnTo>
                  <a:pt x="320" y="90"/>
                </a:lnTo>
                <a:lnTo>
                  <a:pt x="322" y="90"/>
                </a:lnTo>
                <a:lnTo>
                  <a:pt x="323" y="88"/>
                </a:lnTo>
                <a:lnTo>
                  <a:pt x="323" y="90"/>
                </a:lnTo>
                <a:lnTo>
                  <a:pt x="323" y="91"/>
                </a:lnTo>
                <a:lnTo>
                  <a:pt x="323" y="93"/>
                </a:lnTo>
                <a:lnTo>
                  <a:pt x="323" y="94"/>
                </a:lnTo>
                <a:lnTo>
                  <a:pt x="323" y="95"/>
                </a:lnTo>
                <a:lnTo>
                  <a:pt x="325" y="95"/>
                </a:lnTo>
                <a:lnTo>
                  <a:pt x="325" y="97"/>
                </a:lnTo>
                <a:lnTo>
                  <a:pt x="325" y="98"/>
                </a:lnTo>
                <a:lnTo>
                  <a:pt x="322" y="100"/>
                </a:lnTo>
                <a:lnTo>
                  <a:pt x="322" y="101"/>
                </a:lnTo>
                <a:lnTo>
                  <a:pt x="323" y="101"/>
                </a:lnTo>
                <a:lnTo>
                  <a:pt x="323" y="103"/>
                </a:lnTo>
                <a:lnTo>
                  <a:pt x="322" y="103"/>
                </a:lnTo>
                <a:lnTo>
                  <a:pt x="323" y="103"/>
                </a:lnTo>
                <a:lnTo>
                  <a:pt x="323" y="104"/>
                </a:lnTo>
                <a:lnTo>
                  <a:pt x="325" y="104"/>
                </a:lnTo>
                <a:lnTo>
                  <a:pt x="323" y="105"/>
                </a:lnTo>
                <a:lnTo>
                  <a:pt x="322" y="105"/>
                </a:lnTo>
                <a:lnTo>
                  <a:pt x="320" y="105"/>
                </a:lnTo>
                <a:lnTo>
                  <a:pt x="320" y="107"/>
                </a:lnTo>
                <a:lnTo>
                  <a:pt x="319" y="105"/>
                </a:lnTo>
                <a:lnTo>
                  <a:pt x="319" y="107"/>
                </a:lnTo>
                <a:lnTo>
                  <a:pt x="319" y="105"/>
                </a:lnTo>
                <a:lnTo>
                  <a:pt x="319" y="107"/>
                </a:lnTo>
                <a:lnTo>
                  <a:pt x="318" y="107"/>
                </a:lnTo>
                <a:lnTo>
                  <a:pt x="316" y="107"/>
                </a:lnTo>
                <a:lnTo>
                  <a:pt x="316" y="108"/>
                </a:lnTo>
                <a:lnTo>
                  <a:pt x="316" y="110"/>
                </a:lnTo>
                <a:lnTo>
                  <a:pt x="318" y="111"/>
                </a:lnTo>
                <a:lnTo>
                  <a:pt x="319" y="113"/>
                </a:lnTo>
                <a:lnTo>
                  <a:pt x="319" y="114"/>
                </a:lnTo>
                <a:lnTo>
                  <a:pt x="319" y="115"/>
                </a:lnTo>
                <a:lnTo>
                  <a:pt x="319" y="117"/>
                </a:lnTo>
                <a:lnTo>
                  <a:pt x="319" y="118"/>
                </a:lnTo>
                <a:lnTo>
                  <a:pt x="320" y="118"/>
                </a:lnTo>
                <a:lnTo>
                  <a:pt x="320" y="117"/>
                </a:lnTo>
                <a:lnTo>
                  <a:pt x="322" y="117"/>
                </a:lnTo>
                <a:lnTo>
                  <a:pt x="322" y="118"/>
                </a:lnTo>
                <a:lnTo>
                  <a:pt x="322" y="120"/>
                </a:lnTo>
                <a:lnTo>
                  <a:pt x="323" y="120"/>
                </a:lnTo>
                <a:lnTo>
                  <a:pt x="325" y="118"/>
                </a:lnTo>
                <a:lnTo>
                  <a:pt x="325" y="120"/>
                </a:lnTo>
                <a:lnTo>
                  <a:pt x="326" y="120"/>
                </a:lnTo>
                <a:lnTo>
                  <a:pt x="326" y="121"/>
                </a:lnTo>
                <a:lnTo>
                  <a:pt x="326" y="123"/>
                </a:lnTo>
                <a:lnTo>
                  <a:pt x="326" y="124"/>
                </a:lnTo>
                <a:lnTo>
                  <a:pt x="326" y="125"/>
                </a:lnTo>
                <a:lnTo>
                  <a:pt x="326" y="127"/>
                </a:lnTo>
                <a:lnTo>
                  <a:pt x="325" y="127"/>
                </a:lnTo>
                <a:lnTo>
                  <a:pt x="326" y="128"/>
                </a:lnTo>
                <a:lnTo>
                  <a:pt x="326" y="130"/>
                </a:lnTo>
                <a:lnTo>
                  <a:pt x="326" y="131"/>
                </a:lnTo>
                <a:lnTo>
                  <a:pt x="328" y="131"/>
                </a:lnTo>
                <a:lnTo>
                  <a:pt x="328" y="133"/>
                </a:lnTo>
                <a:lnTo>
                  <a:pt x="329" y="133"/>
                </a:lnTo>
                <a:lnTo>
                  <a:pt x="329" y="131"/>
                </a:lnTo>
                <a:lnTo>
                  <a:pt x="330" y="133"/>
                </a:lnTo>
                <a:lnTo>
                  <a:pt x="332" y="133"/>
                </a:lnTo>
                <a:lnTo>
                  <a:pt x="333" y="133"/>
                </a:lnTo>
                <a:lnTo>
                  <a:pt x="333" y="134"/>
                </a:lnTo>
                <a:lnTo>
                  <a:pt x="333" y="135"/>
                </a:lnTo>
                <a:lnTo>
                  <a:pt x="335" y="137"/>
                </a:lnTo>
                <a:lnTo>
                  <a:pt x="335" y="138"/>
                </a:lnTo>
                <a:lnTo>
                  <a:pt x="335" y="137"/>
                </a:lnTo>
                <a:lnTo>
                  <a:pt x="336" y="137"/>
                </a:lnTo>
                <a:lnTo>
                  <a:pt x="338" y="135"/>
                </a:lnTo>
                <a:lnTo>
                  <a:pt x="338" y="134"/>
                </a:lnTo>
                <a:lnTo>
                  <a:pt x="338" y="133"/>
                </a:lnTo>
                <a:lnTo>
                  <a:pt x="338" y="131"/>
                </a:lnTo>
                <a:lnTo>
                  <a:pt x="338" y="130"/>
                </a:lnTo>
                <a:lnTo>
                  <a:pt x="336" y="128"/>
                </a:lnTo>
                <a:lnTo>
                  <a:pt x="336" y="127"/>
                </a:lnTo>
                <a:lnTo>
                  <a:pt x="336" y="125"/>
                </a:lnTo>
                <a:lnTo>
                  <a:pt x="336" y="124"/>
                </a:lnTo>
                <a:lnTo>
                  <a:pt x="336" y="123"/>
                </a:lnTo>
                <a:lnTo>
                  <a:pt x="335" y="123"/>
                </a:lnTo>
                <a:lnTo>
                  <a:pt x="333" y="123"/>
                </a:lnTo>
                <a:lnTo>
                  <a:pt x="333" y="121"/>
                </a:lnTo>
                <a:lnTo>
                  <a:pt x="333" y="120"/>
                </a:lnTo>
                <a:lnTo>
                  <a:pt x="335" y="120"/>
                </a:lnTo>
                <a:lnTo>
                  <a:pt x="335" y="118"/>
                </a:lnTo>
                <a:lnTo>
                  <a:pt x="335" y="120"/>
                </a:lnTo>
                <a:lnTo>
                  <a:pt x="335" y="118"/>
                </a:lnTo>
                <a:lnTo>
                  <a:pt x="336" y="118"/>
                </a:lnTo>
                <a:lnTo>
                  <a:pt x="335" y="118"/>
                </a:lnTo>
                <a:lnTo>
                  <a:pt x="335" y="117"/>
                </a:lnTo>
                <a:lnTo>
                  <a:pt x="335" y="115"/>
                </a:lnTo>
                <a:lnTo>
                  <a:pt x="336" y="115"/>
                </a:lnTo>
                <a:lnTo>
                  <a:pt x="336" y="114"/>
                </a:lnTo>
                <a:lnTo>
                  <a:pt x="335" y="114"/>
                </a:lnTo>
                <a:lnTo>
                  <a:pt x="336" y="113"/>
                </a:lnTo>
                <a:lnTo>
                  <a:pt x="336" y="111"/>
                </a:lnTo>
                <a:lnTo>
                  <a:pt x="335" y="110"/>
                </a:lnTo>
                <a:lnTo>
                  <a:pt x="335" y="108"/>
                </a:lnTo>
                <a:lnTo>
                  <a:pt x="336" y="108"/>
                </a:lnTo>
                <a:lnTo>
                  <a:pt x="336" y="107"/>
                </a:lnTo>
                <a:lnTo>
                  <a:pt x="335" y="105"/>
                </a:lnTo>
                <a:lnTo>
                  <a:pt x="335" y="104"/>
                </a:lnTo>
                <a:lnTo>
                  <a:pt x="335" y="103"/>
                </a:lnTo>
                <a:lnTo>
                  <a:pt x="336" y="101"/>
                </a:lnTo>
                <a:lnTo>
                  <a:pt x="336" y="100"/>
                </a:lnTo>
                <a:lnTo>
                  <a:pt x="338" y="100"/>
                </a:lnTo>
                <a:lnTo>
                  <a:pt x="339" y="100"/>
                </a:lnTo>
                <a:lnTo>
                  <a:pt x="340" y="100"/>
                </a:lnTo>
                <a:lnTo>
                  <a:pt x="340" y="98"/>
                </a:lnTo>
                <a:lnTo>
                  <a:pt x="342" y="98"/>
                </a:lnTo>
                <a:lnTo>
                  <a:pt x="343" y="98"/>
                </a:lnTo>
                <a:lnTo>
                  <a:pt x="345" y="98"/>
                </a:lnTo>
                <a:lnTo>
                  <a:pt x="346" y="98"/>
                </a:lnTo>
                <a:lnTo>
                  <a:pt x="346" y="100"/>
                </a:lnTo>
                <a:lnTo>
                  <a:pt x="348" y="100"/>
                </a:lnTo>
                <a:lnTo>
                  <a:pt x="348" y="98"/>
                </a:lnTo>
                <a:lnTo>
                  <a:pt x="346" y="98"/>
                </a:lnTo>
                <a:lnTo>
                  <a:pt x="346" y="97"/>
                </a:lnTo>
                <a:lnTo>
                  <a:pt x="345" y="97"/>
                </a:lnTo>
                <a:lnTo>
                  <a:pt x="345" y="95"/>
                </a:lnTo>
                <a:lnTo>
                  <a:pt x="346" y="94"/>
                </a:lnTo>
                <a:lnTo>
                  <a:pt x="345" y="94"/>
                </a:lnTo>
                <a:lnTo>
                  <a:pt x="345" y="93"/>
                </a:lnTo>
                <a:lnTo>
                  <a:pt x="343" y="91"/>
                </a:lnTo>
                <a:lnTo>
                  <a:pt x="343" y="90"/>
                </a:lnTo>
                <a:lnTo>
                  <a:pt x="342" y="90"/>
                </a:lnTo>
                <a:lnTo>
                  <a:pt x="342" y="91"/>
                </a:lnTo>
                <a:lnTo>
                  <a:pt x="340" y="91"/>
                </a:lnTo>
                <a:lnTo>
                  <a:pt x="339" y="93"/>
                </a:lnTo>
                <a:lnTo>
                  <a:pt x="339" y="91"/>
                </a:lnTo>
                <a:lnTo>
                  <a:pt x="338" y="91"/>
                </a:lnTo>
                <a:lnTo>
                  <a:pt x="338" y="90"/>
                </a:lnTo>
                <a:lnTo>
                  <a:pt x="338" y="88"/>
                </a:lnTo>
                <a:lnTo>
                  <a:pt x="338" y="90"/>
                </a:lnTo>
                <a:lnTo>
                  <a:pt x="336" y="90"/>
                </a:lnTo>
                <a:lnTo>
                  <a:pt x="335" y="91"/>
                </a:lnTo>
                <a:lnTo>
                  <a:pt x="335" y="90"/>
                </a:lnTo>
                <a:lnTo>
                  <a:pt x="333" y="91"/>
                </a:lnTo>
                <a:lnTo>
                  <a:pt x="332" y="90"/>
                </a:lnTo>
                <a:lnTo>
                  <a:pt x="330" y="88"/>
                </a:lnTo>
                <a:lnTo>
                  <a:pt x="329" y="87"/>
                </a:lnTo>
                <a:lnTo>
                  <a:pt x="328" y="84"/>
                </a:lnTo>
                <a:lnTo>
                  <a:pt x="328" y="83"/>
                </a:lnTo>
                <a:lnTo>
                  <a:pt x="326" y="83"/>
                </a:lnTo>
                <a:lnTo>
                  <a:pt x="326" y="81"/>
                </a:lnTo>
                <a:lnTo>
                  <a:pt x="325" y="80"/>
                </a:lnTo>
                <a:lnTo>
                  <a:pt x="325" y="78"/>
                </a:lnTo>
                <a:lnTo>
                  <a:pt x="326" y="78"/>
                </a:lnTo>
                <a:lnTo>
                  <a:pt x="326" y="77"/>
                </a:lnTo>
                <a:lnTo>
                  <a:pt x="328" y="75"/>
                </a:lnTo>
                <a:lnTo>
                  <a:pt x="328" y="74"/>
                </a:lnTo>
                <a:lnTo>
                  <a:pt x="328" y="73"/>
                </a:lnTo>
                <a:lnTo>
                  <a:pt x="326" y="74"/>
                </a:lnTo>
                <a:lnTo>
                  <a:pt x="325" y="75"/>
                </a:lnTo>
                <a:lnTo>
                  <a:pt x="323" y="75"/>
                </a:lnTo>
                <a:lnTo>
                  <a:pt x="322" y="75"/>
                </a:lnTo>
                <a:lnTo>
                  <a:pt x="320" y="73"/>
                </a:lnTo>
                <a:lnTo>
                  <a:pt x="319" y="71"/>
                </a:lnTo>
                <a:lnTo>
                  <a:pt x="318" y="70"/>
                </a:lnTo>
                <a:lnTo>
                  <a:pt x="318" y="68"/>
                </a:lnTo>
                <a:lnTo>
                  <a:pt x="316" y="67"/>
                </a:lnTo>
                <a:lnTo>
                  <a:pt x="316" y="65"/>
                </a:lnTo>
                <a:lnTo>
                  <a:pt x="315" y="64"/>
                </a:lnTo>
                <a:lnTo>
                  <a:pt x="313" y="61"/>
                </a:lnTo>
                <a:lnTo>
                  <a:pt x="312" y="60"/>
                </a:lnTo>
                <a:lnTo>
                  <a:pt x="310" y="55"/>
                </a:lnTo>
                <a:lnTo>
                  <a:pt x="309" y="52"/>
                </a:lnTo>
                <a:lnTo>
                  <a:pt x="308" y="48"/>
                </a:lnTo>
                <a:lnTo>
                  <a:pt x="306" y="47"/>
                </a:lnTo>
                <a:lnTo>
                  <a:pt x="306" y="45"/>
                </a:lnTo>
                <a:lnTo>
                  <a:pt x="306" y="44"/>
                </a:lnTo>
                <a:lnTo>
                  <a:pt x="306" y="42"/>
                </a:lnTo>
                <a:lnTo>
                  <a:pt x="305" y="41"/>
                </a:lnTo>
                <a:lnTo>
                  <a:pt x="305" y="38"/>
                </a:lnTo>
                <a:lnTo>
                  <a:pt x="305" y="37"/>
                </a:lnTo>
                <a:lnTo>
                  <a:pt x="303" y="35"/>
                </a:lnTo>
                <a:lnTo>
                  <a:pt x="303" y="34"/>
                </a:lnTo>
                <a:lnTo>
                  <a:pt x="303" y="32"/>
                </a:lnTo>
                <a:lnTo>
                  <a:pt x="302" y="30"/>
                </a:lnTo>
                <a:lnTo>
                  <a:pt x="303" y="28"/>
                </a:lnTo>
                <a:lnTo>
                  <a:pt x="303" y="27"/>
                </a:lnTo>
                <a:lnTo>
                  <a:pt x="302" y="25"/>
                </a:lnTo>
                <a:lnTo>
                  <a:pt x="303" y="25"/>
                </a:lnTo>
                <a:lnTo>
                  <a:pt x="303" y="24"/>
                </a:lnTo>
                <a:lnTo>
                  <a:pt x="305" y="24"/>
                </a:lnTo>
                <a:lnTo>
                  <a:pt x="306" y="24"/>
                </a:lnTo>
                <a:lnTo>
                  <a:pt x="306" y="22"/>
                </a:lnTo>
                <a:lnTo>
                  <a:pt x="305" y="22"/>
                </a:lnTo>
                <a:lnTo>
                  <a:pt x="303" y="22"/>
                </a:lnTo>
                <a:lnTo>
                  <a:pt x="302" y="21"/>
                </a:lnTo>
                <a:lnTo>
                  <a:pt x="302" y="20"/>
                </a:lnTo>
                <a:lnTo>
                  <a:pt x="302" y="18"/>
                </a:lnTo>
                <a:lnTo>
                  <a:pt x="302" y="17"/>
                </a:lnTo>
                <a:lnTo>
                  <a:pt x="303" y="17"/>
                </a:lnTo>
                <a:lnTo>
                  <a:pt x="303" y="15"/>
                </a:lnTo>
                <a:lnTo>
                  <a:pt x="306" y="12"/>
                </a:lnTo>
                <a:lnTo>
                  <a:pt x="306" y="14"/>
                </a:lnTo>
                <a:lnTo>
                  <a:pt x="308" y="14"/>
                </a:lnTo>
                <a:lnTo>
                  <a:pt x="309" y="14"/>
                </a:lnTo>
                <a:lnTo>
                  <a:pt x="310" y="14"/>
                </a:lnTo>
                <a:lnTo>
                  <a:pt x="312" y="12"/>
                </a:lnTo>
                <a:lnTo>
                  <a:pt x="313" y="11"/>
                </a:lnTo>
                <a:lnTo>
                  <a:pt x="315" y="11"/>
                </a:lnTo>
                <a:lnTo>
                  <a:pt x="315" y="10"/>
                </a:lnTo>
                <a:lnTo>
                  <a:pt x="312" y="8"/>
                </a:lnTo>
                <a:lnTo>
                  <a:pt x="310" y="5"/>
                </a:lnTo>
                <a:lnTo>
                  <a:pt x="309" y="5"/>
                </a:lnTo>
                <a:lnTo>
                  <a:pt x="309" y="4"/>
                </a:lnTo>
                <a:lnTo>
                  <a:pt x="308" y="2"/>
                </a:lnTo>
                <a:lnTo>
                  <a:pt x="308" y="1"/>
                </a:lnTo>
                <a:lnTo>
                  <a:pt x="306" y="1"/>
                </a:lnTo>
                <a:lnTo>
                  <a:pt x="306" y="0"/>
                </a:lnTo>
                <a:lnTo>
                  <a:pt x="305" y="0"/>
                </a:lnTo>
                <a:lnTo>
                  <a:pt x="303" y="1"/>
                </a:lnTo>
                <a:lnTo>
                  <a:pt x="303" y="2"/>
                </a:lnTo>
                <a:lnTo>
                  <a:pt x="303" y="4"/>
                </a:lnTo>
                <a:lnTo>
                  <a:pt x="302" y="4"/>
                </a:lnTo>
                <a:lnTo>
                  <a:pt x="300" y="4"/>
                </a:lnTo>
                <a:lnTo>
                  <a:pt x="299" y="4"/>
                </a:lnTo>
                <a:lnTo>
                  <a:pt x="298" y="4"/>
                </a:lnTo>
                <a:lnTo>
                  <a:pt x="298" y="5"/>
                </a:lnTo>
                <a:lnTo>
                  <a:pt x="296" y="5"/>
                </a:lnTo>
                <a:lnTo>
                  <a:pt x="296" y="7"/>
                </a:lnTo>
                <a:lnTo>
                  <a:pt x="295" y="8"/>
                </a:lnTo>
                <a:lnTo>
                  <a:pt x="293" y="8"/>
                </a:lnTo>
                <a:lnTo>
                  <a:pt x="292" y="8"/>
                </a:lnTo>
                <a:lnTo>
                  <a:pt x="290" y="8"/>
                </a:lnTo>
                <a:lnTo>
                  <a:pt x="289" y="8"/>
                </a:lnTo>
                <a:lnTo>
                  <a:pt x="289" y="10"/>
                </a:lnTo>
                <a:lnTo>
                  <a:pt x="289" y="11"/>
                </a:lnTo>
                <a:lnTo>
                  <a:pt x="288" y="11"/>
                </a:lnTo>
                <a:lnTo>
                  <a:pt x="288" y="12"/>
                </a:lnTo>
                <a:lnTo>
                  <a:pt x="286" y="12"/>
                </a:lnTo>
                <a:lnTo>
                  <a:pt x="285" y="12"/>
                </a:lnTo>
                <a:lnTo>
                  <a:pt x="285" y="14"/>
                </a:lnTo>
                <a:lnTo>
                  <a:pt x="283" y="12"/>
                </a:lnTo>
                <a:lnTo>
                  <a:pt x="283" y="11"/>
                </a:lnTo>
                <a:lnTo>
                  <a:pt x="282" y="11"/>
                </a:lnTo>
                <a:lnTo>
                  <a:pt x="280" y="11"/>
                </a:lnTo>
                <a:lnTo>
                  <a:pt x="280" y="12"/>
                </a:lnTo>
                <a:lnTo>
                  <a:pt x="279" y="12"/>
                </a:lnTo>
                <a:lnTo>
                  <a:pt x="278" y="12"/>
                </a:lnTo>
                <a:lnTo>
                  <a:pt x="276" y="11"/>
                </a:lnTo>
                <a:lnTo>
                  <a:pt x="276" y="12"/>
                </a:lnTo>
                <a:lnTo>
                  <a:pt x="275" y="12"/>
                </a:lnTo>
                <a:lnTo>
                  <a:pt x="275" y="14"/>
                </a:lnTo>
                <a:lnTo>
                  <a:pt x="273" y="14"/>
                </a:lnTo>
                <a:lnTo>
                  <a:pt x="272" y="14"/>
                </a:lnTo>
                <a:lnTo>
                  <a:pt x="270" y="15"/>
                </a:lnTo>
                <a:lnTo>
                  <a:pt x="269" y="15"/>
                </a:lnTo>
                <a:lnTo>
                  <a:pt x="268" y="15"/>
                </a:lnTo>
                <a:lnTo>
                  <a:pt x="268" y="14"/>
                </a:lnTo>
                <a:lnTo>
                  <a:pt x="266" y="14"/>
                </a:lnTo>
                <a:lnTo>
                  <a:pt x="266" y="15"/>
                </a:lnTo>
                <a:lnTo>
                  <a:pt x="265" y="15"/>
                </a:lnTo>
                <a:lnTo>
                  <a:pt x="263" y="15"/>
                </a:lnTo>
                <a:lnTo>
                  <a:pt x="262" y="15"/>
                </a:lnTo>
                <a:lnTo>
                  <a:pt x="262" y="14"/>
                </a:lnTo>
                <a:lnTo>
                  <a:pt x="260" y="14"/>
                </a:lnTo>
                <a:lnTo>
                  <a:pt x="259" y="14"/>
                </a:lnTo>
                <a:lnTo>
                  <a:pt x="259" y="12"/>
                </a:lnTo>
                <a:lnTo>
                  <a:pt x="258" y="12"/>
                </a:lnTo>
                <a:lnTo>
                  <a:pt x="256" y="12"/>
                </a:lnTo>
                <a:lnTo>
                  <a:pt x="256" y="14"/>
                </a:lnTo>
                <a:lnTo>
                  <a:pt x="255" y="14"/>
                </a:lnTo>
                <a:lnTo>
                  <a:pt x="256" y="14"/>
                </a:lnTo>
                <a:lnTo>
                  <a:pt x="256" y="15"/>
                </a:lnTo>
                <a:lnTo>
                  <a:pt x="255" y="15"/>
                </a:lnTo>
                <a:lnTo>
                  <a:pt x="253" y="17"/>
                </a:lnTo>
                <a:lnTo>
                  <a:pt x="253" y="18"/>
                </a:lnTo>
                <a:lnTo>
                  <a:pt x="250" y="20"/>
                </a:lnTo>
                <a:lnTo>
                  <a:pt x="249" y="20"/>
                </a:lnTo>
                <a:lnTo>
                  <a:pt x="249" y="21"/>
                </a:lnTo>
                <a:lnTo>
                  <a:pt x="248" y="21"/>
                </a:lnTo>
                <a:lnTo>
                  <a:pt x="246" y="22"/>
                </a:lnTo>
                <a:lnTo>
                  <a:pt x="245" y="24"/>
                </a:lnTo>
                <a:lnTo>
                  <a:pt x="243" y="24"/>
                </a:lnTo>
                <a:lnTo>
                  <a:pt x="243" y="22"/>
                </a:lnTo>
                <a:lnTo>
                  <a:pt x="242" y="22"/>
                </a:lnTo>
                <a:lnTo>
                  <a:pt x="240" y="21"/>
                </a:lnTo>
                <a:lnTo>
                  <a:pt x="240" y="20"/>
                </a:lnTo>
                <a:lnTo>
                  <a:pt x="239" y="18"/>
                </a:lnTo>
                <a:lnTo>
                  <a:pt x="239" y="17"/>
                </a:lnTo>
                <a:lnTo>
                  <a:pt x="237" y="17"/>
                </a:lnTo>
                <a:lnTo>
                  <a:pt x="236" y="17"/>
                </a:lnTo>
                <a:lnTo>
                  <a:pt x="235" y="17"/>
                </a:lnTo>
                <a:lnTo>
                  <a:pt x="233" y="17"/>
                </a:lnTo>
                <a:lnTo>
                  <a:pt x="232" y="17"/>
                </a:lnTo>
                <a:lnTo>
                  <a:pt x="232" y="15"/>
                </a:lnTo>
                <a:lnTo>
                  <a:pt x="230" y="15"/>
                </a:lnTo>
                <a:lnTo>
                  <a:pt x="230" y="17"/>
                </a:lnTo>
                <a:lnTo>
                  <a:pt x="229" y="17"/>
                </a:lnTo>
                <a:lnTo>
                  <a:pt x="227" y="17"/>
                </a:lnTo>
                <a:lnTo>
                  <a:pt x="226" y="18"/>
                </a:lnTo>
                <a:lnTo>
                  <a:pt x="225" y="18"/>
                </a:lnTo>
                <a:lnTo>
                  <a:pt x="223" y="18"/>
                </a:lnTo>
                <a:lnTo>
                  <a:pt x="223" y="17"/>
                </a:lnTo>
                <a:lnTo>
                  <a:pt x="223" y="18"/>
                </a:lnTo>
                <a:lnTo>
                  <a:pt x="222" y="18"/>
                </a:lnTo>
                <a:lnTo>
                  <a:pt x="220" y="18"/>
                </a:lnTo>
                <a:lnTo>
                  <a:pt x="219" y="18"/>
                </a:lnTo>
                <a:lnTo>
                  <a:pt x="217" y="18"/>
                </a:lnTo>
                <a:lnTo>
                  <a:pt x="216" y="20"/>
                </a:lnTo>
                <a:lnTo>
                  <a:pt x="216" y="21"/>
                </a:lnTo>
                <a:lnTo>
                  <a:pt x="216" y="22"/>
                </a:lnTo>
                <a:lnTo>
                  <a:pt x="215" y="22"/>
                </a:lnTo>
                <a:lnTo>
                  <a:pt x="215" y="24"/>
                </a:lnTo>
                <a:lnTo>
                  <a:pt x="213" y="24"/>
                </a:lnTo>
                <a:lnTo>
                  <a:pt x="213" y="25"/>
                </a:lnTo>
                <a:lnTo>
                  <a:pt x="213" y="27"/>
                </a:lnTo>
                <a:lnTo>
                  <a:pt x="213" y="28"/>
                </a:lnTo>
                <a:lnTo>
                  <a:pt x="212" y="28"/>
                </a:lnTo>
                <a:lnTo>
                  <a:pt x="212" y="30"/>
                </a:lnTo>
                <a:lnTo>
                  <a:pt x="210" y="30"/>
                </a:lnTo>
                <a:lnTo>
                  <a:pt x="210" y="31"/>
                </a:lnTo>
                <a:lnTo>
                  <a:pt x="210" y="32"/>
                </a:lnTo>
                <a:lnTo>
                  <a:pt x="209" y="34"/>
                </a:lnTo>
                <a:lnTo>
                  <a:pt x="209" y="35"/>
                </a:lnTo>
                <a:lnTo>
                  <a:pt x="207" y="37"/>
                </a:lnTo>
                <a:lnTo>
                  <a:pt x="207" y="38"/>
                </a:lnTo>
                <a:lnTo>
                  <a:pt x="206" y="38"/>
                </a:lnTo>
                <a:lnTo>
                  <a:pt x="205" y="38"/>
                </a:lnTo>
                <a:lnTo>
                  <a:pt x="205" y="37"/>
                </a:lnTo>
                <a:lnTo>
                  <a:pt x="203" y="37"/>
                </a:lnTo>
                <a:lnTo>
                  <a:pt x="202" y="35"/>
                </a:lnTo>
                <a:lnTo>
                  <a:pt x="202" y="34"/>
                </a:lnTo>
                <a:lnTo>
                  <a:pt x="200" y="34"/>
                </a:lnTo>
                <a:lnTo>
                  <a:pt x="200" y="32"/>
                </a:lnTo>
                <a:lnTo>
                  <a:pt x="199" y="32"/>
                </a:lnTo>
                <a:lnTo>
                  <a:pt x="199" y="31"/>
                </a:lnTo>
                <a:lnTo>
                  <a:pt x="197" y="31"/>
                </a:lnTo>
                <a:lnTo>
                  <a:pt x="196" y="31"/>
                </a:lnTo>
                <a:lnTo>
                  <a:pt x="196" y="32"/>
                </a:lnTo>
                <a:lnTo>
                  <a:pt x="196" y="34"/>
                </a:lnTo>
                <a:lnTo>
                  <a:pt x="195" y="34"/>
                </a:lnTo>
                <a:lnTo>
                  <a:pt x="195" y="35"/>
                </a:lnTo>
                <a:lnTo>
                  <a:pt x="193" y="37"/>
                </a:lnTo>
                <a:lnTo>
                  <a:pt x="193" y="38"/>
                </a:lnTo>
                <a:lnTo>
                  <a:pt x="192" y="40"/>
                </a:lnTo>
                <a:lnTo>
                  <a:pt x="192" y="41"/>
                </a:lnTo>
                <a:lnTo>
                  <a:pt x="193" y="41"/>
                </a:lnTo>
                <a:close/>
              </a:path>
            </a:pathLst>
          </a:custGeom>
          <a:solidFill>
            <a:schemeClr val="bg1"/>
          </a:solidFill>
          <a:ln w="3175" cmpd="sng">
            <a:solidFill>
              <a:srgbClr val="808080"/>
            </a:solidFill>
            <a:round/>
            <a:headEnd/>
            <a:tailEnd/>
          </a:ln>
        </p:spPr>
        <p:txBody>
          <a:bodyPr/>
          <a:lstStyle/>
          <a:p>
            <a:endParaRPr lang="en-US"/>
          </a:p>
        </p:txBody>
      </p:sp>
      <p:sp>
        <p:nvSpPr>
          <p:cNvPr id="14777" name="Freeform 1041"/>
          <p:cNvSpPr>
            <a:spLocks/>
          </p:cNvSpPr>
          <p:nvPr/>
        </p:nvSpPr>
        <p:spPr bwMode="auto">
          <a:xfrm>
            <a:off x="4286250" y="4425950"/>
            <a:ext cx="184150" cy="119063"/>
          </a:xfrm>
          <a:custGeom>
            <a:avLst/>
            <a:gdLst>
              <a:gd name="T0" fmla="*/ 43 w 156"/>
              <a:gd name="T1" fmla="*/ 113 h 138"/>
              <a:gd name="T2" fmla="*/ 37 w 156"/>
              <a:gd name="T3" fmla="*/ 108 h 138"/>
              <a:gd name="T4" fmla="*/ 44 w 156"/>
              <a:gd name="T5" fmla="*/ 100 h 138"/>
              <a:gd name="T6" fmla="*/ 45 w 156"/>
              <a:gd name="T7" fmla="*/ 91 h 138"/>
              <a:gd name="T8" fmla="*/ 51 w 156"/>
              <a:gd name="T9" fmla="*/ 83 h 138"/>
              <a:gd name="T10" fmla="*/ 57 w 156"/>
              <a:gd name="T11" fmla="*/ 75 h 138"/>
              <a:gd name="T12" fmla="*/ 66 w 156"/>
              <a:gd name="T13" fmla="*/ 73 h 138"/>
              <a:gd name="T14" fmla="*/ 70 w 156"/>
              <a:gd name="T15" fmla="*/ 64 h 138"/>
              <a:gd name="T16" fmla="*/ 77 w 156"/>
              <a:gd name="T17" fmla="*/ 55 h 138"/>
              <a:gd name="T18" fmla="*/ 81 w 156"/>
              <a:gd name="T19" fmla="*/ 51 h 138"/>
              <a:gd name="T20" fmla="*/ 91 w 156"/>
              <a:gd name="T21" fmla="*/ 47 h 138"/>
              <a:gd name="T22" fmla="*/ 96 w 156"/>
              <a:gd name="T23" fmla="*/ 41 h 138"/>
              <a:gd name="T24" fmla="*/ 97 w 156"/>
              <a:gd name="T25" fmla="*/ 34 h 138"/>
              <a:gd name="T26" fmla="*/ 104 w 156"/>
              <a:gd name="T27" fmla="*/ 31 h 138"/>
              <a:gd name="T28" fmla="*/ 108 w 156"/>
              <a:gd name="T29" fmla="*/ 40 h 138"/>
              <a:gd name="T30" fmla="*/ 113 w 156"/>
              <a:gd name="T31" fmla="*/ 57 h 138"/>
              <a:gd name="T32" fmla="*/ 120 w 156"/>
              <a:gd name="T33" fmla="*/ 70 h 138"/>
              <a:gd name="T34" fmla="*/ 113 w 156"/>
              <a:gd name="T35" fmla="*/ 81 h 138"/>
              <a:gd name="T36" fmla="*/ 106 w 156"/>
              <a:gd name="T37" fmla="*/ 84 h 138"/>
              <a:gd name="T38" fmla="*/ 100 w 156"/>
              <a:gd name="T39" fmla="*/ 93 h 138"/>
              <a:gd name="T40" fmla="*/ 103 w 156"/>
              <a:gd name="T41" fmla="*/ 97 h 138"/>
              <a:gd name="T42" fmla="*/ 111 w 156"/>
              <a:gd name="T43" fmla="*/ 98 h 138"/>
              <a:gd name="T44" fmla="*/ 114 w 156"/>
              <a:gd name="T45" fmla="*/ 95 h 138"/>
              <a:gd name="T46" fmla="*/ 116 w 156"/>
              <a:gd name="T47" fmla="*/ 88 h 138"/>
              <a:gd name="T48" fmla="*/ 124 w 156"/>
              <a:gd name="T49" fmla="*/ 85 h 138"/>
              <a:gd name="T50" fmla="*/ 128 w 156"/>
              <a:gd name="T51" fmla="*/ 90 h 138"/>
              <a:gd name="T52" fmla="*/ 133 w 156"/>
              <a:gd name="T53" fmla="*/ 98 h 138"/>
              <a:gd name="T54" fmla="*/ 130 w 156"/>
              <a:gd name="T55" fmla="*/ 105 h 138"/>
              <a:gd name="T56" fmla="*/ 124 w 156"/>
              <a:gd name="T57" fmla="*/ 110 h 138"/>
              <a:gd name="T58" fmla="*/ 130 w 156"/>
              <a:gd name="T59" fmla="*/ 118 h 138"/>
              <a:gd name="T60" fmla="*/ 134 w 156"/>
              <a:gd name="T61" fmla="*/ 127 h 138"/>
              <a:gd name="T62" fmla="*/ 140 w 156"/>
              <a:gd name="T63" fmla="*/ 133 h 138"/>
              <a:gd name="T64" fmla="*/ 146 w 156"/>
              <a:gd name="T65" fmla="*/ 133 h 138"/>
              <a:gd name="T66" fmla="*/ 141 w 156"/>
              <a:gd name="T67" fmla="*/ 121 h 138"/>
              <a:gd name="T68" fmla="*/ 144 w 156"/>
              <a:gd name="T69" fmla="*/ 115 h 138"/>
              <a:gd name="T70" fmla="*/ 143 w 156"/>
              <a:gd name="T71" fmla="*/ 104 h 138"/>
              <a:gd name="T72" fmla="*/ 153 w 156"/>
              <a:gd name="T73" fmla="*/ 98 h 138"/>
              <a:gd name="T74" fmla="*/ 153 w 156"/>
              <a:gd name="T75" fmla="*/ 94 h 138"/>
              <a:gd name="T76" fmla="*/ 146 w 156"/>
              <a:gd name="T77" fmla="*/ 90 h 138"/>
              <a:gd name="T78" fmla="*/ 136 w 156"/>
              <a:gd name="T79" fmla="*/ 84 h 138"/>
              <a:gd name="T80" fmla="*/ 136 w 156"/>
              <a:gd name="T81" fmla="*/ 73 h 138"/>
              <a:gd name="T82" fmla="*/ 124 w 156"/>
              <a:gd name="T83" fmla="*/ 65 h 138"/>
              <a:gd name="T84" fmla="*/ 114 w 156"/>
              <a:gd name="T85" fmla="*/ 42 h 138"/>
              <a:gd name="T86" fmla="*/ 110 w 156"/>
              <a:gd name="T87" fmla="*/ 25 h 138"/>
              <a:gd name="T88" fmla="*/ 110 w 156"/>
              <a:gd name="T89" fmla="*/ 18 h 138"/>
              <a:gd name="T90" fmla="*/ 121 w 156"/>
              <a:gd name="T91" fmla="*/ 11 h 138"/>
              <a:gd name="T92" fmla="*/ 114 w 156"/>
              <a:gd name="T93" fmla="*/ 0 h 138"/>
              <a:gd name="T94" fmla="*/ 104 w 156"/>
              <a:gd name="T95" fmla="*/ 5 h 138"/>
              <a:gd name="T96" fmla="*/ 96 w 156"/>
              <a:gd name="T97" fmla="*/ 12 h 138"/>
              <a:gd name="T98" fmla="*/ 86 w 156"/>
              <a:gd name="T99" fmla="*/ 12 h 138"/>
              <a:gd name="T100" fmla="*/ 76 w 156"/>
              <a:gd name="T101" fmla="*/ 14 h 138"/>
              <a:gd name="T102" fmla="*/ 66 w 156"/>
              <a:gd name="T103" fmla="*/ 12 h 138"/>
              <a:gd name="T104" fmla="*/ 57 w 156"/>
              <a:gd name="T105" fmla="*/ 20 h 138"/>
              <a:gd name="T106" fmla="*/ 47 w 156"/>
              <a:gd name="T107" fmla="*/ 18 h 138"/>
              <a:gd name="T108" fmla="*/ 37 w 156"/>
              <a:gd name="T109" fmla="*/ 17 h 138"/>
              <a:gd name="T110" fmla="*/ 25 w 156"/>
              <a:gd name="T111" fmla="*/ 18 h 138"/>
              <a:gd name="T112" fmla="*/ 20 w 156"/>
              <a:gd name="T113" fmla="*/ 28 h 138"/>
              <a:gd name="T114" fmla="*/ 13 w 156"/>
              <a:gd name="T115" fmla="*/ 38 h 138"/>
              <a:gd name="T116" fmla="*/ 4 w 156"/>
              <a:gd name="T117" fmla="*/ 31 h 1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6"/>
              <a:gd name="T178" fmla="*/ 0 h 138"/>
              <a:gd name="T179" fmla="*/ 156 w 156"/>
              <a:gd name="T180" fmla="*/ 138 h 1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6" h="138">
                <a:moveTo>
                  <a:pt x="41" y="121"/>
                </a:moveTo>
                <a:lnTo>
                  <a:pt x="41" y="120"/>
                </a:lnTo>
                <a:lnTo>
                  <a:pt x="41" y="121"/>
                </a:lnTo>
                <a:lnTo>
                  <a:pt x="40" y="120"/>
                </a:lnTo>
                <a:lnTo>
                  <a:pt x="40" y="118"/>
                </a:lnTo>
                <a:lnTo>
                  <a:pt x="41" y="118"/>
                </a:lnTo>
                <a:lnTo>
                  <a:pt x="41" y="117"/>
                </a:lnTo>
                <a:lnTo>
                  <a:pt x="41" y="115"/>
                </a:lnTo>
                <a:lnTo>
                  <a:pt x="43" y="114"/>
                </a:lnTo>
                <a:lnTo>
                  <a:pt x="43" y="113"/>
                </a:lnTo>
                <a:lnTo>
                  <a:pt x="41" y="113"/>
                </a:lnTo>
                <a:lnTo>
                  <a:pt x="41" y="111"/>
                </a:lnTo>
                <a:lnTo>
                  <a:pt x="40" y="114"/>
                </a:lnTo>
                <a:lnTo>
                  <a:pt x="38" y="113"/>
                </a:lnTo>
                <a:lnTo>
                  <a:pt x="37" y="111"/>
                </a:lnTo>
                <a:lnTo>
                  <a:pt x="37" y="110"/>
                </a:lnTo>
                <a:lnTo>
                  <a:pt x="35" y="111"/>
                </a:lnTo>
                <a:lnTo>
                  <a:pt x="35" y="110"/>
                </a:lnTo>
                <a:lnTo>
                  <a:pt x="37" y="110"/>
                </a:lnTo>
                <a:lnTo>
                  <a:pt x="37" y="108"/>
                </a:lnTo>
                <a:lnTo>
                  <a:pt x="35" y="108"/>
                </a:lnTo>
                <a:lnTo>
                  <a:pt x="37" y="107"/>
                </a:lnTo>
                <a:lnTo>
                  <a:pt x="37" y="105"/>
                </a:lnTo>
                <a:lnTo>
                  <a:pt x="38" y="103"/>
                </a:lnTo>
                <a:lnTo>
                  <a:pt x="40" y="101"/>
                </a:lnTo>
                <a:lnTo>
                  <a:pt x="41" y="101"/>
                </a:lnTo>
                <a:lnTo>
                  <a:pt x="41" y="100"/>
                </a:lnTo>
                <a:lnTo>
                  <a:pt x="41" y="98"/>
                </a:lnTo>
                <a:lnTo>
                  <a:pt x="43" y="98"/>
                </a:lnTo>
                <a:lnTo>
                  <a:pt x="44" y="100"/>
                </a:lnTo>
                <a:lnTo>
                  <a:pt x="45" y="98"/>
                </a:lnTo>
                <a:lnTo>
                  <a:pt x="45" y="97"/>
                </a:lnTo>
                <a:lnTo>
                  <a:pt x="47" y="97"/>
                </a:lnTo>
                <a:lnTo>
                  <a:pt x="47" y="95"/>
                </a:lnTo>
                <a:lnTo>
                  <a:pt x="47" y="97"/>
                </a:lnTo>
                <a:lnTo>
                  <a:pt x="45" y="97"/>
                </a:lnTo>
                <a:lnTo>
                  <a:pt x="45" y="95"/>
                </a:lnTo>
                <a:lnTo>
                  <a:pt x="45" y="94"/>
                </a:lnTo>
                <a:lnTo>
                  <a:pt x="45" y="93"/>
                </a:lnTo>
                <a:lnTo>
                  <a:pt x="45" y="91"/>
                </a:lnTo>
                <a:lnTo>
                  <a:pt x="45" y="90"/>
                </a:lnTo>
                <a:lnTo>
                  <a:pt x="48" y="88"/>
                </a:lnTo>
                <a:lnTo>
                  <a:pt x="48" y="87"/>
                </a:lnTo>
                <a:lnTo>
                  <a:pt x="50" y="85"/>
                </a:lnTo>
                <a:lnTo>
                  <a:pt x="50" y="84"/>
                </a:lnTo>
                <a:lnTo>
                  <a:pt x="51" y="83"/>
                </a:lnTo>
                <a:lnTo>
                  <a:pt x="50" y="83"/>
                </a:lnTo>
                <a:lnTo>
                  <a:pt x="50" y="81"/>
                </a:lnTo>
                <a:lnTo>
                  <a:pt x="51" y="81"/>
                </a:lnTo>
                <a:lnTo>
                  <a:pt x="51" y="83"/>
                </a:lnTo>
                <a:lnTo>
                  <a:pt x="51" y="81"/>
                </a:lnTo>
                <a:lnTo>
                  <a:pt x="51" y="80"/>
                </a:lnTo>
                <a:lnTo>
                  <a:pt x="53" y="80"/>
                </a:lnTo>
                <a:lnTo>
                  <a:pt x="53" y="78"/>
                </a:lnTo>
                <a:lnTo>
                  <a:pt x="54" y="78"/>
                </a:lnTo>
                <a:lnTo>
                  <a:pt x="56" y="77"/>
                </a:lnTo>
                <a:lnTo>
                  <a:pt x="57" y="77"/>
                </a:lnTo>
                <a:lnTo>
                  <a:pt x="56" y="77"/>
                </a:lnTo>
                <a:lnTo>
                  <a:pt x="56" y="75"/>
                </a:lnTo>
                <a:lnTo>
                  <a:pt x="57" y="75"/>
                </a:lnTo>
                <a:lnTo>
                  <a:pt x="58" y="75"/>
                </a:lnTo>
                <a:lnTo>
                  <a:pt x="58" y="74"/>
                </a:lnTo>
                <a:lnTo>
                  <a:pt x="61" y="74"/>
                </a:lnTo>
                <a:lnTo>
                  <a:pt x="63" y="74"/>
                </a:lnTo>
                <a:lnTo>
                  <a:pt x="64" y="74"/>
                </a:lnTo>
                <a:lnTo>
                  <a:pt x="66" y="74"/>
                </a:lnTo>
                <a:lnTo>
                  <a:pt x="64" y="75"/>
                </a:lnTo>
                <a:lnTo>
                  <a:pt x="66" y="75"/>
                </a:lnTo>
                <a:lnTo>
                  <a:pt x="66" y="74"/>
                </a:lnTo>
                <a:lnTo>
                  <a:pt x="66" y="73"/>
                </a:lnTo>
                <a:lnTo>
                  <a:pt x="66" y="71"/>
                </a:lnTo>
                <a:lnTo>
                  <a:pt x="67" y="71"/>
                </a:lnTo>
                <a:lnTo>
                  <a:pt x="67" y="70"/>
                </a:lnTo>
                <a:lnTo>
                  <a:pt x="68" y="70"/>
                </a:lnTo>
                <a:lnTo>
                  <a:pt x="68" y="68"/>
                </a:lnTo>
                <a:lnTo>
                  <a:pt x="68" y="67"/>
                </a:lnTo>
                <a:lnTo>
                  <a:pt x="70" y="67"/>
                </a:lnTo>
                <a:lnTo>
                  <a:pt x="71" y="67"/>
                </a:lnTo>
                <a:lnTo>
                  <a:pt x="70" y="65"/>
                </a:lnTo>
                <a:lnTo>
                  <a:pt x="70" y="64"/>
                </a:lnTo>
                <a:lnTo>
                  <a:pt x="71" y="64"/>
                </a:lnTo>
                <a:lnTo>
                  <a:pt x="71" y="63"/>
                </a:lnTo>
                <a:lnTo>
                  <a:pt x="73" y="63"/>
                </a:lnTo>
                <a:lnTo>
                  <a:pt x="74" y="60"/>
                </a:lnTo>
                <a:lnTo>
                  <a:pt x="76" y="58"/>
                </a:lnTo>
                <a:lnTo>
                  <a:pt x="77" y="58"/>
                </a:lnTo>
                <a:lnTo>
                  <a:pt x="77" y="57"/>
                </a:lnTo>
                <a:lnTo>
                  <a:pt x="78" y="57"/>
                </a:lnTo>
                <a:lnTo>
                  <a:pt x="77" y="57"/>
                </a:lnTo>
                <a:lnTo>
                  <a:pt x="77" y="55"/>
                </a:lnTo>
                <a:lnTo>
                  <a:pt x="78" y="55"/>
                </a:lnTo>
                <a:lnTo>
                  <a:pt x="80" y="55"/>
                </a:lnTo>
                <a:lnTo>
                  <a:pt x="80" y="54"/>
                </a:lnTo>
                <a:lnTo>
                  <a:pt x="80" y="52"/>
                </a:lnTo>
                <a:lnTo>
                  <a:pt x="80" y="54"/>
                </a:lnTo>
                <a:lnTo>
                  <a:pt x="80" y="55"/>
                </a:lnTo>
                <a:lnTo>
                  <a:pt x="81" y="55"/>
                </a:lnTo>
                <a:lnTo>
                  <a:pt x="81" y="54"/>
                </a:lnTo>
                <a:lnTo>
                  <a:pt x="81" y="52"/>
                </a:lnTo>
                <a:lnTo>
                  <a:pt x="81" y="51"/>
                </a:lnTo>
                <a:lnTo>
                  <a:pt x="83" y="50"/>
                </a:lnTo>
                <a:lnTo>
                  <a:pt x="84" y="50"/>
                </a:lnTo>
                <a:lnTo>
                  <a:pt x="86" y="48"/>
                </a:lnTo>
                <a:lnTo>
                  <a:pt x="87" y="48"/>
                </a:lnTo>
                <a:lnTo>
                  <a:pt x="88" y="48"/>
                </a:lnTo>
                <a:lnTo>
                  <a:pt x="88" y="47"/>
                </a:lnTo>
                <a:lnTo>
                  <a:pt x="88" y="48"/>
                </a:lnTo>
                <a:lnTo>
                  <a:pt x="90" y="48"/>
                </a:lnTo>
                <a:lnTo>
                  <a:pt x="90" y="47"/>
                </a:lnTo>
                <a:lnTo>
                  <a:pt x="91" y="47"/>
                </a:lnTo>
                <a:lnTo>
                  <a:pt x="91" y="45"/>
                </a:lnTo>
                <a:lnTo>
                  <a:pt x="91" y="47"/>
                </a:lnTo>
                <a:lnTo>
                  <a:pt x="93" y="45"/>
                </a:lnTo>
                <a:lnTo>
                  <a:pt x="94" y="45"/>
                </a:lnTo>
                <a:lnTo>
                  <a:pt x="94" y="44"/>
                </a:lnTo>
                <a:lnTo>
                  <a:pt x="96" y="44"/>
                </a:lnTo>
                <a:lnTo>
                  <a:pt x="96" y="42"/>
                </a:lnTo>
                <a:lnTo>
                  <a:pt x="94" y="42"/>
                </a:lnTo>
                <a:lnTo>
                  <a:pt x="94" y="41"/>
                </a:lnTo>
                <a:lnTo>
                  <a:pt x="96" y="41"/>
                </a:lnTo>
                <a:lnTo>
                  <a:pt x="94" y="42"/>
                </a:lnTo>
                <a:lnTo>
                  <a:pt x="96" y="42"/>
                </a:lnTo>
                <a:lnTo>
                  <a:pt x="96" y="41"/>
                </a:lnTo>
                <a:lnTo>
                  <a:pt x="97" y="41"/>
                </a:lnTo>
                <a:lnTo>
                  <a:pt x="97" y="40"/>
                </a:lnTo>
                <a:lnTo>
                  <a:pt x="97" y="38"/>
                </a:lnTo>
                <a:lnTo>
                  <a:pt x="96" y="37"/>
                </a:lnTo>
                <a:lnTo>
                  <a:pt x="97" y="37"/>
                </a:lnTo>
                <a:lnTo>
                  <a:pt x="97" y="35"/>
                </a:lnTo>
                <a:lnTo>
                  <a:pt x="97" y="34"/>
                </a:lnTo>
                <a:lnTo>
                  <a:pt x="97" y="32"/>
                </a:lnTo>
                <a:lnTo>
                  <a:pt x="97" y="34"/>
                </a:lnTo>
                <a:lnTo>
                  <a:pt x="96" y="32"/>
                </a:lnTo>
                <a:lnTo>
                  <a:pt x="96" y="34"/>
                </a:lnTo>
                <a:lnTo>
                  <a:pt x="96" y="32"/>
                </a:lnTo>
                <a:lnTo>
                  <a:pt x="97" y="32"/>
                </a:lnTo>
                <a:lnTo>
                  <a:pt x="98" y="32"/>
                </a:lnTo>
                <a:lnTo>
                  <a:pt x="100" y="31"/>
                </a:lnTo>
                <a:lnTo>
                  <a:pt x="103" y="31"/>
                </a:lnTo>
                <a:lnTo>
                  <a:pt x="104" y="31"/>
                </a:lnTo>
                <a:lnTo>
                  <a:pt x="104" y="30"/>
                </a:lnTo>
                <a:lnTo>
                  <a:pt x="106" y="30"/>
                </a:lnTo>
                <a:lnTo>
                  <a:pt x="107" y="31"/>
                </a:lnTo>
                <a:lnTo>
                  <a:pt x="108" y="31"/>
                </a:lnTo>
                <a:lnTo>
                  <a:pt x="108" y="32"/>
                </a:lnTo>
                <a:lnTo>
                  <a:pt x="108" y="34"/>
                </a:lnTo>
                <a:lnTo>
                  <a:pt x="108" y="35"/>
                </a:lnTo>
                <a:lnTo>
                  <a:pt x="108" y="37"/>
                </a:lnTo>
                <a:lnTo>
                  <a:pt x="110" y="38"/>
                </a:lnTo>
                <a:lnTo>
                  <a:pt x="108" y="40"/>
                </a:lnTo>
                <a:lnTo>
                  <a:pt x="110" y="41"/>
                </a:lnTo>
                <a:lnTo>
                  <a:pt x="108" y="42"/>
                </a:lnTo>
                <a:lnTo>
                  <a:pt x="108" y="44"/>
                </a:lnTo>
                <a:lnTo>
                  <a:pt x="108" y="47"/>
                </a:lnTo>
                <a:lnTo>
                  <a:pt x="108" y="48"/>
                </a:lnTo>
                <a:lnTo>
                  <a:pt x="110" y="50"/>
                </a:lnTo>
                <a:lnTo>
                  <a:pt x="110" y="52"/>
                </a:lnTo>
                <a:lnTo>
                  <a:pt x="111" y="54"/>
                </a:lnTo>
                <a:lnTo>
                  <a:pt x="111" y="55"/>
                </a:lnTo>
                <a:lnTo>
                  <a:pt x="113" y="57"/>
                </a:lnTo>
                <a:lnTo>
                  <a:pt x="113" y="60"/>
                </a:lnTo>
                <a:lnTo>
                  <a:pt x="114" y="60"/>
                </a:lnTo>
                <a:lnTo>
                  <a:pt x="114" y="61"/>
                </a:lnTo>
                <a:lnTo>
                  <a:pt x="114" y="63"/>
                </a:lnTo>
                <a:lnTo>
                  <a:pt x="116" y="64"/>
                </a:lnTo>
                <a:lnTo>
                  <a:pt x="116" y="65"/>
                </a:lnTo>
                <a:lnTo>
                  <a:pt x="117" y="67"/>
                </a:lnTo>
                <a:lnTo>
                  <a:pt x="117" y="68"/>
                </a:lnTo>
                <a:lnTo>
                  <a:pt x="118" y="68"/>
                </a:lnTo>
                <a:lnTo>
                  <a:pt x="120" y="70"/>
                </a:lnTo>
                <a:lnTo>
                  <a:pt x="118" y="71"/>
                </a:lnTo>
                <a:lnTo>
                  <a:pt x="118" y="73"/>
                </a:lnTo>
                <a:lnTo>
                  <a:pt x="117" y="74"/>
                </a:lnTo>
                <a:lnTo>
                  <a:pt x="116" y="74"/>
                </a:lnTo>
                <a:lnTo>
                  <a:pt x="116" y="75"/>
                </a:lnTo>
                <a:lnTo>
                  <a:pt x="116" y="77"/>
                </a:lnTo>
                <a:lnTo>
                  <a:pt x="116" y="78"/>
                </a:lnTo>
                <a:lnTo>
                  <a:pt x="114" y="80"/>
                </a:lnTo>
                <a:lnTo>
                  <a:pt x="114" y="81"/>
                </a:lnTo>
                <a:lnTo>
                  <a:pt x="113" y="81"/>
                </a:lnTo>
                <a:lnTo>
                  <a:pt x="111" y="81"/>
                </a:lnTo>
                <a:lnTo>
                  <a:pt x="110" y="81"/>
                </a:lnTo>
                <a:lnTo>
                  <a:pt x="110" y="80"/>
                </a:lnTo>
                <a:lnTo>
                  <a:pt x="110" y="78"/>
                </a:lnTo>
                <a:lnTo>
                  <a:pt x="108" y="78"/>
                </a:lnTo>
                <a:lnTo>
                  <a:pt x="107" y="78"/>
                </a:lnTo>
                <a:lnTo>
                  <a:pt x="107" y="80"/>
                </a:lnTo>
                <a:lnTo>
                  <a:pt x="107" y="81"/>
                </a:lnTo>
                <a:lnTo>
                  <a:pt x="106" y="83"/>
                </a:lnTo>
                <a:lnTo>
                  <a:pt x="106" y="84"/>
                </a:lnTo>
                <a:lnTo>
                  <a:pt x="106" y="85"/>
                </a:lnTo>
                <a:lnTo>
                  <a:pt x="104" y="87"/>
                </a:lnTo>
                <a:lnTo>
                  <a:pt x="106" y="87"/>
                </a:lnTo>
                <a:lnTo>
                  <a:pt x="106" y="88"/>
                </a:lnTo>
                <a:lnTo>
                  <a:pt x="104" y="88"/>
                </a:lnTo>
                <a:lnTo>
                  <a:pt x="104" y="90"/>
                </a:lnTo>
                <a:lnTo>
                  <a:pt x="104" y="91"/>
                </a:lnTo>
                <a:lnTo>
                  <a:pt x="103" y="91"/>
                </a:lnTo>
                <a:lnTo>
                  <a:pt x="101" y="91"/>
                </a:lnTo>
                <a:lnTo>
                  <a:pt x="100" y="93"/>
                </a:lnTo>
                <a:lnTo>
                  <a:pt x="98" y="93"/>
                </a:lnTo>
                <a:lnTo>
                  <a:pt x="97" y="93"/>
                </a:lnTo>
                <a:lnTo>
                  <a:pt x="98" y="93"/>
                </a:lnTo>
                <a:lnTo>
                  <a:pt x="98" y="94"/>
                </a:lnTo>
                <a:lnTo>
                  <a:pt x="100" y="95"/>
                </a:lnTo>
                <a:lnTo>
                  <a:pt x="101" y="95"/>
                </a:lnTo>
                <a:lnTo>
                  <a:pt x="101" y="97"/>
                </a:lnTo>
                <a:lnTo>
                  <a:pt x="101" y="98"/>
                </a:lnTo>
                <a:lnTo>
                  <a:pt x="101" y="97"/>
                </a:lnTo>
                <a:lnTo>
                  <a:pt x="103" y="97"/>
                </a:lnTo>
                <a:lnTo>
                  <a:pt x="103" y="95"/>
                </a:lnTo>
                <a:lnTo>
                  <a:pt x="104" y="94"/>
                </a:lnTo>
                <a:lnTo>
                  <a:pt x="106" y="93"/>
                </a:lnTo>
                <a:lnTo>
                  <a:pt x="107" y="93"/>
                </a:lnTo>
                <a:lnTo>
                  <a:pt x="108" y="94"/>
                </a:lnTo>
                <a:lnTo>
                  <a:pt x="108" y="95"/>
                </a:lnTo>
                <a:lnTo>
                  <a:pt x="108" y="97"/>
                </a:lnTo>
                <a:lnTo>
                  <a:pt x="110" y="97"/>
                </a:lnTo>
                <a:lnTo>
                  <a:pt x="110" y="98"/>
                </a:lnTo>
                <a:lnTo>
                  <a:pt x="111" y="98"/>
                </a:lnTo>
                <a:lnTo>
                  <a:pt x="111" y="100"/>
                </a:lnTo>
                <a:lnTo>
                  <a:pt x="111" y="101"/>
                </a:lnTo>
                <a:lnTo>
                  <a:pt x="113" y="101"/>
                </a:lnTo>
                <a:lnTo>
                  <a:pt x="113" y="103"/>
                </a:lnTo>
                <a:lnTo>
                  <a:pt x="113" y="101"/>
                </a:lnTo>
                <a:lnTo>
                  <a:pt x="114" y="100"/>
                </a:lnTo>
                <a:lnTo>
                  <a:pt x="113" y="98"/>
                </a:lnTo>
                <a:lnTo>
                  <a:pt x="113" y="97"/>
                </a:lnTo>
                <a:lnTo>
                  <a:pt x="114" y="97"/>
                </a:lnTo>
                <a:lnTo>
                  <a:pt x="114" y="95"/>
                </a:lnTo>
                <a:lnTo>
                  <a:pt x="116" y="95"/>
                </a:lnTo>
                <a:lnTo>
                  <a:pt x="116" y="94"/>
                </a:lnTo>
                <a:lnTo>
                  <a:pt x="114" y="94"/>
                </a:lnTo>
                <a:lnTo>
                  <a:pt x="114" y="93"/>
                </a:lnTo>
                <a:lnTo>
                  <a:pt x="114" y="91"/>
                </a:lnTo>
                <a:lnTo>
                  <a:pt x="113" y="91"/>
                </a:lnTo>
                <a:lnTo>
                  <a:pt x="114" y="91"/>
                </a:lnTo>
                <a:lnTo>
                  <a:pt x="114" y="90"/>
                </a:lnTo>
                <a:lnTo>
                  <a:pt x="114" y="88"/>
                </a:lnTo>
                <a:lnTo>
                  <a:pt x="116" y="88"/>
                </a:lnTo>
                <a:lnTo>
                  <a:pt x="117" y="88"/>
                </a:lnTo>
                <a:lnTo>
                  <a:pt x="118" y="90"/>
                </a:lnTo>
                <a:lnTo>
                  <a:pt x="120" y="90"/>
                </a:lnTo>
                <a:lnTo>
                  <a:pt x="121" y="90"/>
                </a:lnTo>
                <a:lnTo>
                  <a:pt x="123" y="90"/>
                </a:lnTo>
                <a:lnTo>
                  <a:pt x="124" y="90"/>
                </a:lnTo>
                <a:lnTo>
                  <a:pt x="126" y="90"/>
                </a:lnTo>
                <a:lnTo>
                  <a:pt x="126" y="88"/>
                </a:lnTo>
                <a:lnTo>
                  <a:pt x="124" y="87"/>
                </a:lnTo>
                <a:lnTo>
                  <a:pt x="124" y="85"/>
                </a:lnTo>
                <a:lnTo>
                  <a:pt x="124" y="84"/>
                </a:lnTo>
                <a:lnTo>
                  <a:pt x="124" y="83"/>
                </a:lnTo>
                <a:lnTo>
                  <a:pt x="126" y="83"/>
                </a:lnTo>
                <a:lnTo>
                  <a:pt x="127" y="83"/>
                </a:lnTo>
                <a:lnTo>
                  <a:pt x="127" y="84"/>
                </a:lnTo>
                <a:lnTo>
                  <a:pt x="127" y="85"/>
                </a:lnTo>
                <a:lnTo>
                  <a:pt x="127" y="87"/>
                </a:lnTo>
                <a:lnTo>
                  <a:pt x="128" y="87"/>
                </a:lnTo>
                <a:lnTo>
                  <a:pt x="128" y="88"/>
                </a:lnTo>
                <a:lnTo>
                  <a:pt x="128" y="90"/>
                </a:lnTo>
                <a:lnTo>
                  <a:pt x="130" y="90"/>
                </a:lnTo>
                <a:lnTo>
                  <a:pt x="131" y="88"/>
                </a:lnTo>
                <a:lnTo>
                  <a:pt x="131" y="90"/>
                </a:lnTo>
                <a:lnTo>
                  <a:pt x="131" y="91"/>
                </a:lnTo>
                <a:lnTo>
                  <a:pt x="131" y="93"/>
                </a:lnTo>
                <a:lnTo>
                  <a:pt x="131" y="94"/>
                </a:lnTo>
                <a:lnTo>
                  <a:pt x="131" y="95"/>
                </a:lnTo>
                <a:lnTo>
                  <a:pt x="133" y="95"/>
                </a:lnTo>
                <a:lnTo>
                  <a:pt x="133" y="97"/>
                </a:lnTo>
                <a:lnTo>
                  <a:pt x="133" y="98"/>
                </a:lnTo>
                <a:lnTo>
                  <a:pt x="130" y="100"/>
                </a:lnTo>
                <a:lnTo>
                  <a:pt x="130" y="101"/>
                </a:lnTo>
                <a:lnTo>
                  <a:pt x="131" y="101"/>
                </a:lnTo>
                <a:lnTo>
                  <a:pt x="131" y="103"/>
                </a:lnTo>
                <a:lnTo>
                  <a:pt x="130" y="103"/>
                </a:lnTo>
                <a:lnTo>
                  <a:pt x="131" y="103"/>
                </a:lnTo>
                <a:lnTo>
                  <a:pt x="131" y="104"/>
                </a:lnTo>
                <a:lnTo>
                  <a:pt x="133" y="104"/>
                </a:lnTo>
                <a:lnTo>
                  <a:pt x="131" y="105"/>
                </a:lnTo>
                <a:lnTo>
                  <a:pt x="130" y="105"/>
                </a:lnTo>
                <a:lnTo>
                  <a:pt x="128" y="105"/>
                </a:lnTo>
                <a:lnTo>
                  <a:pt x="128" y="107"/>
                </a:lnTo>
                <a:lnTo>
                  <a:pt x="127" y="105"/>
                </a:lnTo>
                <a:lnTo>
                  <a:pt x="127" y="107"/>
                </a:lnTo>
                <a:lnTo>
                  <a:pt x="127" y="105"/>
                </a:lnTo>
                <a:lnTo>
                  <a:pt x="127" y="107"/>
                </a:lnTo>
                <a:lnTo>
                  <a:pt x="126" y="107"/>
                </a:lnTo>
                <a:lnTo>
                  <a:pt x="124" y="107"/>
                </a:lnTo>
                <a:lnTo>
                  <a:pt x="124" y="108"/>
                </a:lnTo>
                <a:lnTo>
                  <a:pt x="124" y="110"/>
                </a:lnTo>
                <a:lnTo>
                  <a:pt x="126" y="111"/>
                </a:lnTo>
                <a:lnTo>
                  <a:pt x="127" y="113"/>
                </a:lnTo>
                <a:lnTo>
                  <a:pt x="127" y="114"/>
                </a:lnTo>
                <a:lnTo>
                  <a:pt x="127" y="115"/>
                </a:lnTo>
                <a:lnTo>
                  <a:pt x="127" y="117"/>
                </a:lnTo>
                <a:lnTo>
                  <a:pt x="127" y="118"/>
                </a:lnTo>
                <a:lnTo>
                  <a:pt x="128" y="118"/>
                </a:lnTo>
                <a:lnTo>
                  <a:pt x="128" y="117"/>
                </a:lnTo>
                <a:lnTo>
                  <a:pt x="130" y="117"/>
                </a:lnTo>
                <a:lnTo>
                  <a:pt x="130" y="118"/>
                </a:lnTo>
                <a:lnTo>
                  <a:pt x="130" y="120"/>
                </a:lnTo>
                <a:lnTo>
                  <a:pt x="131" y="120"/>
                </a:lnTo>
                <a:lnTo>
                  <a:pt x="133" y="118"/>
                </a:lnTo>
                <a:lnTo>
                  <a:pt x="133" y="120"/>
                </a:lnTo>
                <a:lnTo>
                  <a:pt x="134" y="120"/>
                </a:lnTo>
                <a:lnTo>
                  <a:pt x="134" y="121"/>
                </a:lnTo>
                <a:lnTo>
                  <a:pt x="134" y="123"/>
                </a:lnTo>
                <a:lnTo>
                  <a:pt x="134" y="124"/>
                </a:lnTo>
                <a:lnTo>
                  <a:pt x="134" y="125"/>
                </a:lnTo>
                <a:lnTo>
                  <a:pt x="134" y="127"/>
                </a:lnTo>
                <a:lnTo>
                  <a:pt x="133" y="127"/>
                </a:lnTo>
                <a:lnTo>
                  <a:pt x="134" y="128"/>
                </a:lnTo>
                <a:lnTo>
                  <a:pt x="134" y="130"/>
                </a:lnTo>
                <a:lnTo>
                  <a:pt x="134" y="131"/>
                </a:lnTo>
                <a:lnTo>
                  <a:pt x="136" y="131"/>
                </a:lnTo>
                <a:lnTo>
                  <a:pt x="136" y="133"/>
                </a:lnTo>
                <a:lnTo>
                  <a:pt x="137" y="133"/>
                </a:lnTo>
                <a:lnTo>
                  <a:pt x="137" y="131"/>
                </a:lnTo>
                <a:lnTo>
                  <a:pt x="138" y="133"/>
                </a:lnTo>
                <a:lnTo>
                  <a:pt x="140" y="133"/>
                </a:lnTo>
                <a:lnTo>
                  <a:pt x="141" y="133"/>
                </a:lnTo>
                <a:lnTo>
                  <a:pt x="141" y="134"/>
                </a:lnTo>
                <a:lnTo>
                  <a:pt x="141" y="135"/>
                </a:lnTo>
                <a:lnTo>
                  <a:pt x="143" y="137"/>
                </a:lnTo>
                <a:lnTo>
                  <a:pt x="143" y="138"/>
                </a:lnTo>
                <a:lnTo>
                  <a:pt x="143" y="137"/>
                </a:lnTo>
                <a:lnTo>
                  <a:pt x="144" y="137"/>
                </a:lnTo>
                <a:lnTo>
                  <a:pt x="146" y="135"/>
                </a:lnTo>
                <a:lnTo>
                  <a:pt x="146" y="134"/>
                </a:lnTo>
                <a:lnTo>
                  <a:pt x="146" y="133"/>
                </a:lnTo>
                <a:lnTo>
                  <a:pt x="146" y="131"/>
                </a:lnTo>
                <a:lnTo>
                  <a:pt x="146" y="130"/>
                </a:lnTo>
                <a:lnTo>
                  <a:pt x="144" y="128"/>
                </a:lnTo>
                <a:lnTo>
                  <a:pt x="144" y="127"/>
                </a:lnTo>
                <a:lnTo>
                  <a:pt x="144" y="125"/>
                </a:lnTo>
                <a:lnTo>
                  <a:pt x="144" y="124"/>
                </a:lnTo>
                <a:lnTo>
                  <a:pt x="144" y="123"/>
                </a:lnTo>
                <a:lnTo>
                  <a:pt x="143" y="123"/>
                </a:lnTo>
                <a:lnTo>
                  <a:pt x="141" y="123"/>
                </a:lnTo>
                <a:lnTo>
                  <a:pt x="141" y="121"/>
                </a:lnTo>
                <a:lnTo>
                  <a:pt x="141" y="120"/>
                </a:lnTo>
                <a:lnTo>
                  <a:pt x="143" y="120"/>
                </a:lnTo>
                <a:lnTo>
                  <a:pt x="143" y="118"/>
                </a:lnTo>
                <a:lnTo>
                  <a:pt x="143" y="120"/>
                </a:lnTo>
                <a:lnTo>
                  <a:pt x="143" y="118"/>
                </a:lnTo>
                <a:lnTo>
                  <a:pt x="144" y="118"/>
                </a:lnTo>
                <a:lnTo>
                  <a:pt x="143" y="118"/>
                </a:lnTo>
                <a:lnTo>
                  <a:pt x="143" y="117"/>
                </a:lnTo>
                <a:lnTo>
                  <a:pt x="143" y="115"/>
                </a:lnTo>
                <a:lnTo>
                  <a:pt x="144" y="115"/>
                </a:lnTo>
                <a:lnTo>
                  <a:pt x="144" y="114"/>
                </a:lnTo>
                <a:lnTo>
                  <a:pt x="143" y="114"/>
                </a:lnTo>
                <a:lnTo>
                  <a:pt x="144" y="113"/>
                </a:lnTo>
                <a:lnTo>
                  <a:pt x="144" y="111"/>
                </a:lnTo>
                <a:lnTo>
                  <a:pt x="143" y="110"/>
                </a:lnTo>
                <a:lnTo>
                  <a:pt x="143" y="108"/>
                </a:lnTo>
                <a:lnTo>
                  <a:pt x="144" y="108"/>
                </a:lnTo>
                <a:lnTo>
                  <a:pt x="144" y="107"/>
                </a:lnTo>
                <a:lnTo>
                  <a:pt x="143" y="105"/>
                </a:lnTo>
                <a:lnTo>
                  <a:pt x="143" y="104"/>
                </a:lnTo>
                <a:lnTo>
                  <a:pt x="143" y="103"/>
                </a:lnTo>
                <a:lnTo>
                  <a:pt x="144" y="101"/>
                </a:lnTo>
                <a:lnTo>
                  <a:pt x="144" y="100"/>
                </a:lnTo>
                <a:lnTo>
                  <a:pt x="146" y="100"/>
                </a:lnTo>
                <a:lnTo>
                  <a:pt x="147" y="100"/>
                </a:lnTo>
                <a:lnTo>
                  <a:pt x="148" y="100"/>
                </a:lnTo>
                <a:lnTo>
                  <a:pt x="148" y="98"/>
                </a:lnTo>
                <a:lnTo>
                  <a:pt x="150" y="98"/>
                </a:lnTo>
                <a:lnTo>
                  <a:pt x="151" y="98"/>
                </a:lnTo>
                <a:lnTo>
                  <a:pt x="153" y="98"/>
                </a:lnTo>
                <a:lnTo>
                  <a:pt x="154" y="98"/>
                </a:lnTo>
                <a:lnTo>
                  <a:pt x="154" y="100"/>
                </a:lnTo>
                <a:lnTo>
                  <a:pt x="156" y="100"/>
                </a:lnTo>
                <a:lnTo>
                  <a:pt x="156" y="98"/>
                </a:lnTo>
                <a:lnTo>
                  <a:pt x="154" y="98"/>
                </a:lnTo>
                <a:lnTo>
                  <a:pt x="154" y="97"/>
                </a:lnTo>
                <a:lnTo>
                  <a:pt x="153" y="97"/>
                </a:lnTo>
                <a:lnTo>
                  <a:pt x="153" y="95"/>
                </a:lnTo>
                <a:lnTo>
                  <a:pt x="154" y="94"/>
                </a:lnTo>
                <a:lnTo>
                  <a:pt x="153" y="94"/>
                </a:lnTo>
                <a:lnTo>
                  <a:pt x="153" y="93"/>
                </a:lnTo>
                <a:lnTo>
                  <a:pt x="151" y="91"/>
                </a:lnTo>
                <a:lnTo>
                  <a:pt x="151" y="90"/>
                </a:lnTo>
                <a:lnTo>
                  <a:pt x="150" y="90"/>
                </a:lnTo>
                <a:lnTo>
                  <a:pt x="150" y="91"/>
                </a:lnTo>
                <a:lnTo>
                  <a:pt x="148" y="91"/>
                </a:lnTo>
                <a:lnTo>
                  <a:pt x="147" y="93"/>
                </a:lnTo>
                <a:lnTo>
                  <a:pt x="147" y="91"/>
                </a:lnTo>
                <a:lnTo>
                  <a:pt x="146" y="91"/>
                </a:lnTo>
                <a:lnTo>
                  <a:pt x="146" y="90"/>
                </a:lnTo>
                <a:lnTo>
                  <a:pt x="146" y="88"/>
                </a:lnTo>
                <a:lnTo>
                  <a:pt x="146" y="90"/>
                </a:lnTo>
                <a:lnTo>
                  <a:pt x="144" y="90"/>
                </a:lnTo>
                <a:lnTo>
                  <a:pt x="143" y="91"/>
                </a:lnTo>
                <a:lnTo>
                  <a:pt x="143" y="90"/>
                </a:lnTo>
                <a:lnTo>
                  <a:pt x="141" y="91"/>
                </a:lnTo>
                <a:lnTo>
                  <a:pt x="140" y="90"/>
                </a:lnTo>
                <a:lnTo>
                  <a:pt x="138" y="88"/>
                </a:lnTo>
                <a:lnTo>
                  <a:pt x="137" y="87"/>
                </a:lnTo>
                <a:lnTo>
                  <a:pt x="136" y="84"/>
                </a:lnTo>
                <a:lnTo>
                  <a:pt x="136" y="83"/>
                </a:lnTo>
                <a:lnTo>
                  <a:pt x="134" y="83"/>
                </a:lnTo>
                <a:lnTo>
                  <a:pt x="134" y="81"/>
                </a:lnTo>
                <a:lnTo>
                  <a:pt x="133" y="80"/>
                </a:lnTo>
                <a:lnTo>
                  <a:pt x="133" y="78"/>
                </a:lnTo>
                <a:lnTo>
                  <a:pt x="134" y="78"/>
                </a:lnTo>
                <a:lnTo>
                  <a:pt x="134" y="77"/>
                </a:lnTo>
                <a:lnTo>
                  <a:pt x="136" y="75"/>
                </a:lnTo>
                <a:lnTo>
                  <a:pt x="136" y="74"/>
                </a:lnTo>
                <a:lnTo>
                  <a:pt x="136" y="73"/>
                </a:lnTo>
                <a:lnTo>
                  <a:pt x="134" y="74"/>
                </a:lnTo>
                <a:lnTo>
                  <a:pt x="133" y="75"/>
                </a:lnTo>
                <a:lnTo>
                  <a:pt x="131" y="75"/>
                </a:lnTo>
                <a:lnTo>
                  <a:pt x="130" y="75"/>
                </a:lnTo>
                <a:lnTo>
                  <a:pt x="128" y="73"/>
                </a:lnTo>
                <a:lnTo>
                  <a:pt x="127" y="71"/>
                </a:lnTo>
                <a:lnTo>
                  <a:pt x="126" y="70"/>
                </a:lnTo>
                <a:lnTo>
                  <a:pt x="126" y="68"/>
                </a:lnTo>
                <a:lnTo>
                  <a:pt x="124" y="67"/>
                </a:lnTo>
                <a:lnTo>
                  <a:pt x="124" y="65"/>
                </a:lnTo>
                <a:lnTo>
                  <a:pt x="123" y="64"/>
                </a:lnTo>
                <a:lnTo>
                  <a:pt x="121" y="61"/>
                </a:lnTo>
                <a:lnTo>
                  <a:pt x="120" y="60"/>
                </a:lnTo>
                <a:lnTo>
                  <a:pt x="118" y="55"/>
                </a:lnTo>
                <a:lnTo>
                  <a:pt x="117" y="52"/>
                </a:lnTo>
                <a:lnTo>
                  <a:pt x="116" y="48"/>
                </a:lnTo>
                <a:lnTo>
                  <a:pt x="114" y="47"/>
                </a:lnTo>
                <a:lnTo>
                  <a:pt x="114" y="45"/>
                </a:lnTo>
                <a:lnTo>
                  <a:pt x="114" y="44"/>
                </a:lnTo>
                <a:lnTo>
                  <a:pt x="114" y="42"/>
                </a:lnTo>
                <a:lnTo>
                  <a:pt x="113" y="41"/>
                </a:lnTo>
                <a:lnTo>
                  <a:pt x="113" y="38"/>
                </a:lnTo>
                <a:lnTo>
                  <a:pt x="113" y="37"/>
                </a:lnTo>
                <a:lnTo>
                  <a:pt x="111" y="35"/>
                </a:lnTo>
                <a:lnTo>
                  <a:pt x="111" y="34"/>
                </a:lnTo>
                <a:lnTo>
                  <a:pt x="111" y="32"/>
                </a:lnTo>
                <a:lnTo>
                  <a:pt x="110" y="30"/>
                </a:lnTo>
                <a:lnTo>
                  <a:pt x="111" y="28"/>
                </a:lnTo>
                <a:lnTo>
                  <a:pt x="111" y="27"/>
                </a:lnTo>
                <a:lnTo>
                  <a:pt x="110" y="25"/>
                </a:lnTo>
                <a:lnTo>
                  <a:pt x="111" y="25"/>
                </a:lnTo>
                <a:lnTo>
                  <a:pt x="111" y="24"/>
                </a:lnTo>
                <a:lnTo>
                  <a:pt x="113" y="24"/>
                </a:lnTo>
                <a:lnTo>
                  <a:pt x="114" y="24"/>
                </a:lnTo>
                <a:lnTo>
                  <a:pt x="114" y="22"/>
                </a:lnTo>
                <a:lnTo>
                  <a:pt x="113" y="22"/>
                </a:lnTo>
                <a:lnTo>
                  <a:pt x="111" y="22"/>
                </a:lnTo>
                <a:lnTo>
                  <a:pt x="110" y="21"/>
                </a:lnTo>
                <a:lnTo>
                  <a:pt x="110" y="20"/>
                </a:lnTo>
                <a:lnTo>
                  <a:pt x="110" y="18"/>
                </a:lnTo>
                <a:lnTo>
                  <a:pt x="110" y="17"/>
                </a:lnTo>
                <a:lnTo>
                  <a:pt x="111" y="17"/>
                </a:lnTo>
                <a:lnTo>
                  <a:pt x="111" y="15"/>
                </a:lnTo>
                <a:lnTo>
                  <a:pt x="114" y="12"/>
                </a:lnTo>
                <a:lnTo>
                  <a:pt x="114" y="14"/>
                </a:lnTo>
                <a:lnTo>
                  <a:pt x="116" y="14"/>
                </a:lnTo>
                <a:lnTo>
                  <a:pt x="117" y="14"/>
                </a:lnTo>
                <a:lnTo>
                  <a:pt x="118" y="14"/>
                </a:lnTo>
                <a:lnTo>
                  <a:pt x="120" y="12"/>
                </a:lnTo>
                <a:lnTo>
                  <a:pt x="121" y="11"/>
                </a:lnTo>
                <a:lnTo>
                  <a:pt x="123" y="11"/>
                </a:lnTo>
                <a:lnTo>
                  <a:pt x="123" y="10"/>
                </a:lnTo>
                <a:lnTo>
                  <a:pt x="120" y="8"/>
                </a:lnTo>
                <a:lnTo>
                  <a:pt x="118" y="5"/>
                </a:lnTo>
                <a:lnTo>
                  <a:pt x="117" y="5"/>
                </a:lnTo>
                <a:lnTo>
                  <a:pt x="117" y="4"/>
                </a:lnTo>
                <a:lnTo>
                  <a:pt x="116" y="2"/>
                </a:lnTo>
                <a:lnTo>
                  <a:pt x="116" y="1"/>
                </a:lnTo>
                <a:lnTo>
                  <a:pt x="114" y="1"/>
                </a:lnTo>
                <a:lnTo>
                  <a:pt x="114" y="0"/>
                </a:lnTo>
                <a:lnTo>
                  <a:pt x="113" y="0"/>
                </a:lnTo>
                <a:lnTo>
                  <a:pt x="111" y="1"/>
                </a:lnTo>
                <a:lnTo>
                  <a:pt x="111" y="2"/>
                </a:lnTo>
                <a:lnTo>
                  <a:pt x="111" y="4"/>
                </a:lnTo>
                <a:lnTo>
                  <a:pt x="110" y="4"/>
                </a:lnTo>
                <a:lnTo>
                  <a:pt x="108" y="4"/>
                </a:lnTo>
                <a:lnTo>
                  <a:pt x="107" y="4"/>
                </a:lnTo>
                <a:lnTo>
                  <a:pt x="106" y="4"/>
                </a:lnTo>
                <a:lnTo>
                  <a:pt x="106" y="5"/>
                </a:lnTo>
                <a:lnTo>
                  <a:pt x="104" y="5"/>
                </a:lnTo>
                <a:lnTo>
                  <a:pt x="104" y="7"/>
                </a:lnTo>
                <a:lnTo>
                  <a:pt x="103" y="8"/>
                </a:lnTo>
                <a:lnTo>
                  <a:pt x="101" y="8"/>
                </a:lnTo>
                <a:lnTo>
                  <a:pt x="100" y="8"/>
                </a:lnTo>
                <a:lnTo>
                  <a:pt x="98" y="8"/>
                </a:lnTo>
                <a:lnTo>
                  <a:pt x="97" y="8"/>
                </a:lnTo>
                <a:lnTo>
                  <a:pt x="97" y="10"/>
                </a:lnTo>
                <a:lnTo>
                  <a:pt x="97" y="11"/>
                </a:lnTo>
                <a:lnTo>
                  <a:pt x="96" y="11"/>
                </a:lnTo>
                <a:lnTo>
                  <a:pt x="96" y="12"/>
                </a:lnTo>
                <a:lnTo>
                  <a:pt x="94" y="12"/>
                </a:lnTo>
                <a:lnTo>
                  <a:pt x="93" y="12"/>
                </a:lnTo>
                <a:lnTo>
                  <a:pt x="93" y="14"/>
                </a:lnTo>
                <a:lnTo>
                  <a:pt x="91" y="12"/>
                </a:lnTo>
                <a:lnTo>
                  <a:pt x="91" y="11"/>
                </a:lnTo>
                <a:lnTo>
                  <a:pt x="90" y="11"/>
                </a:lnTo>
                <a:lnTo>
                  <a:pt x="88" y="11"/>
                </a:lnTo>
                <a:lnTo>
                  <a:pt x="88" y="12"/>
                </a:lnTo>
                <a:lnTo>
                  <a:pt x="87" y="12"/>
                </a:lnTo>
                <a:lnTo>
                  <a:pt x="86" y="12"/>
                </a:lnTo>
                <a:lnTo>
                  <a:pt x="84" y="11"/>
                </a:lnTo>
                <a:lnTo>
                  <a:pt x="84" y="12"/>
                </a:lnTo>
                <a:lnTo>
                  <a:pt x="83" y="12"/>
                </a:lnTo>
                <a:lnTo>
                  <a:pt x="83" y="14"/>
                </a:lnTo>
                <a:lnTo>
                  <a:pt x="81" y="14"/>
                </a:lnTo>
                <a:lnTo>
                  <a:pt x="80" y="14"/>
                </a:lnTo>
                <a:lnTo>
                  <a:pt x="78" y="15"/>
                </a:lnTo>
                <a:lnTo>
                  <a:pt x="77" y="15"/>
                </a:lnTo>
                <a:lnTo>
                  <a:pt x="76" y="15"/>
                </a:lnTo>
                <a:lnTo>
                  <a:pt x="76" y="14"/>
                </a:lnTo>
                <a:lnTo>
                  <a:pt x="74" y="14"/>
                </a:lnTo>
                <a:lnTo>
                  <a:pt x="74" y="15"/>
                </a:lnTo>
                <a:lnTo>
                  <a:pt x="73" y="15"/>
                </a:lnTo>
                <a:lnTo>
                  <a:pt x="71" y="15"/>
                </a:lnTo>
                <a:lnTo>
                  <a:pt x="70" y="15"/>
                </a:lnTo>
                <a:lnTo>
                  <a:pt x="70" y="14"/>
                </a:lnTo>
                <a:lnTo>
                  <a:pt x="68" y="14"/>
                </a:lnTo>
                <a:lnTo>
                  <a:pt x="67" y="14"/>
                </a:lnTo>
                <a:lnTo>
                  <a:pt x="67" y="12"/>
                </a:lnTo>
                <a:lnTo>
                  <a:pt x="66" y="12"/>
                </a:lnTo>
                <a:lnTo>
                  <a:pt x="64" y="12"/>
                </a:lnTo>
                <a:lnTo>
                  <a:pt x="64" y="14"/>
                </a:lnTo>
                <a:lnTo>
                  <a:pt x="63" y="14"/>
                </a:lnTo>
                <a:lnTo>
                  <a:pt x="64" y="14"/>
                </a:lnTo>
                <a:lnTo>
                  <a:pt x="64" y="15"/>
                </a:lnTo>
                <a:lnTo>
                  <a:pt x="63" y="15"/>
                </a:lnTo>
                <a:lnTo>
                  <a:pt x="61" y="17"/>
                </a:lnTo>
                <a:lnTo>
                  <a:pt x="61" y="18"/>
                </a:lnTo>
                <a:lnTo>
                  <a:pt x="58" y="20"/>
                </a:lnTo>
                <a:lnTo>
                  <a:pt x="57" y="20"/>
                </a:lnTo>
                <a:lnTo>
                  <a:pt x="57" y="21"/>
                </a:lnTo>
                <a:lnTo>
                  <a:pt x="56" y="21"/>
                </a:lnTo>
                <a:lnTo>
                  <a:pt x="54" y="22"/>
                </a:lnTo>
                <a:lnTo>
                  <a:pt x="53" y="24"/>
                </a:lnTo>
                <a:lnTo>
                  <a:pt x="51" y="24"/>
                </a:lnTo>
                <a:lnTo>
                  <a:pt x="51" y="22"/>
                </a:lnTo>
                <a:lnTo>
                  <a:pt x="50" y="22"/>
                </a:lnTo>
                <a:lnTo>
                  <a:pt x="48" y="21"/>
                </a:lnTo>
                <a:lnTo>
                  <a:pt x="48" y="20"/>
                </a:lnTo>
                <a:lnTo>
                  <a:pt x="47" y="18"/>
                </a:lnTo>
                <a:lnTo>
                  <a:pt x="47" y="17"/>
                </a:lnTo>
                <a:lnTo>
                  <a:pt x="45" y="17"/>
                </a:lnTo>
                <a:lnTo>
                  <a:pt x="44" y="17"/>
                </a:lnTo>
                <a:lnTo>
                  <a:pt x="43" y="17"/>
                </a:lnTo>
                <a:lnTo>
                  <a:pt x="41" y="17"/>
                </a:lnTo>
                <a:lnTo>
                  <a:pt x="40" y="17"/>
                </a:lnTo>
                <a:lnTo>
                  <a:pt x="40" y="15"/>
                </a:lnTo>
                <a:lnTo>
                  <a:pt x="38" y="15"/>
                </a:lnTo>
                <a:lnTo>
                  <a:pt x="38" y="17"/>
                </a:lnTo>
                <a:lnTo>
                  <a:pt x="37" y="17"/>
                </a:lnTo>
                <a:lnTo>
                  <a:pt x="35" y="17"/>
                </a:lnTo>
                <a:lnTo>
                  <a:pt x="34" y="18"/>
                </a:lnTo>
                <a:lnTo>
                  <a:pt x="33" y="18"/>
                </a:lnTo>
                <a:lnTo>
                  <a:pt x="31" y="18"/>
                </a:lnTo>
                <a:lnTo>
                  <a:pt x="31" y="17"/>
                </a:lnTo>
                <a:lnTo>
                  <a:pt x="31" y="18"/>
                </a:lnTo>
                <a:lnTo>
                  <a:pt x="30" y="18"/>
                </a:lnTo>
                <a:lnTo>
                  <a:pt x="28" y="18"/>
                </a:lnTo>
                <a:lnTo>
                  <a:pt x="27" y="18"/>
                </a:lnTo>
                <a:lnTo>
                  <a:pt x="25" y="18"/>
                </a:lnTo>
                <a:lnTo>
                  <a:pt x="24" y="20"/>
                </a:lnTo>
                <a:lnTo>
                  <a:pt x="24" y="21"/>
                </a:lnTo>
                <a:lnTo>
                  <a:pt x="24" y="22"/>
                </a:lnTo>
                <a:lnTo>
                  <a:pt x="23" y="22"/>
                </a:lnTo>
                <a:lnTo>
                  <a:pt x="23" y="24"/>
                </a:lnTo>
                <a:lnTo>
                  <a:pt x="21" y="24"/>
                </a:lnTo>
                <a:lnTo>
                  <a:pt x="21" y="25"/>
                </a:lnTo>
                <a:lnTo>
                  <a:pt x="21" y="27"/>
                </a:lnTo>
                <a:lnTo>
                  <a:pt x="21" y="28"/>
                </a:lnTo>
                <a:lnTo>
                  <a:pt x="20" y="28"/>
                </a:lnTo>
                <a:lnTo>
                  <a:pt x="20" y="30"/>
                </a:lnTo>
                <a:lnTo>
                  <a:pt x="18" y="30"/>
                </a:lnTo>
                <a:lnTo>
                  <a:pt x="18" y="31"/>
                </a:lnTo>
                <a:lnTo>
                  <a:pt x="18" y="32"/>
                </a:lnTo>
                <a:lnTo>
                  <a:pt x="17" y="34"/>
                </a:lnTo>
                <a:lnTo>
                  <a:pt x="17" y="35"/>
                </a:lnTo>
                <a:lnTo>
                  <a:pt x="15" y="37"/>
                </a:lnTo>
                <a:lnTo>
                  <a:pt x="15" y="38"/>
                </a:lnTo>
                <a:lnTo>
                  <a:pt x="14" y="38"/>
                </a:lnTo>
                <a:lnTo>
                  <a:pt x="13" y="38"/>
                </a:lnTo>
                <a:lnTo>
                  <a:pt x="13" y="37"/>
                </a:lnTo>
                <a:lnTo>
                  <a:pt x="11" y="37"/>
                </a:lnTo>
                <a:lnTo>
                  <a:pt x="10" y="35"/>
                </a:lnTo>
                <a:lnTo>
                  <a:pt x="10" y="34"/>
                </a:lnTo>
                <a:lnTo>
                  <a:pt x="8" y="34"/>
                </a:lnTo>
                <a:lnTo>
                  <a:pt x="8" y="32"/>
                </a:lnTo>
                <a:lnTo>
                  <a:pt x="7" y="32"/>
                </a:lnTo>
                <a:lnTo>
                  <a:pt x="7" y="31"/>
                </a:lnTo>
                <a:lnTo>
                  <a:pt x="5" y="31"/>
                </a:lnTo>
                <a:lnTo>
                  <a:pt x="4" y="31"/>
                </a:lnTo>
                <a:lnTo>
                  <a:pt x="4" y="32"/>
                </a:lnTo>
                <a:lnTo>
                  <a:pt x="4" y="34"/>
                </a:lnTo>
                <a:lnTo>
                  <a:pt x="3" y="34"/>
                </a:lnTo>
                <a:lnTo>
                  <a:pt x="3" y="35"/>
                </a:lnTo>
                <a:lnTo>
                  <a:pt x="1" y="37"/>
                </a:lnTo>
                <a:lnTo>
                  <a:pt x="1" y="38"/>
                </a:lnTo>
                <a:lnTo>
                  <a:pt x="0" y="40"/>
                </a:lnTo>
                <a:lnTo>
                  <a:pt x="0" y="41"/>
                </a:lnTo>
                <a:lnTo>
                  <a:pt x="1" y="41"/>
                </a:lnTo>
              </a:path>
            </a:pathLst>
          </a:custGeom>
          <a:solidFill>
            <a:schemeClr val="bg1"/>
          </a:solidFill>
          <a:ln w="3175" cmpd="sng">
            <a:solidFill>
              <a:srgbClr val="808080"/>
            </a:solidFill>
            <a:prstDash val="solid"/>
            <a:round/>
            <a:headEnd/>
            <a:tailEnd/>
          </a:ln>
        </p:spPr>
        <p:txBody>
          <a:bodyPr/>
          <a:lstStyle/>
          <a:p>
            <a:endParaRPr lang="en-US"/>
          </a:p>
        </p:txBody>
      </p:sp>
      <p:sp>
        <p:nvSpPr>
          <p:cNvPr id="14778" name="Freeform 1042"/>
          <p:cNvSpPr>
            <a:spLocks/>
          </p:cNvSpPr>
          <p:nvPr/>
        </p:nvSpPr>
        <p:spPr bwMode="auto">
          <a:xfrm>
            <a:off x="4310063" y="4530725"/>
            <a:ext cx="96837" cy="292100"/>
          </a:xfrm>
          <a:custGeom>
            <a:avLst/>
            <a:gdLst>
              <a:gd name="T0" fmla="*/ 23 w 83"/>
              <a:gd name="T1" fmla="*/ 328 h 340"/>
              <a:gd name="T2" fmla="*/ 31 w 83"/>
              <a:gd name="T3" fmla="*/ 328 h 340"/>
              <a:gd name="T4" fmla="*/ 41 w 83"/>
              <a:gd name="T5" fmla="*/ 335 h 340"/>
              <a:gd name="T6" fmla="*/ 43 w 83"/>
              <a:gd name="T7" fmla="*/ 338 h 340"/>
              <a:gd name="T8" fmla="*/ 53 w 83"/>
              <a:gd name="T9" fmla="*/ 333 h 340"/>
              <a:gd name="T10" fmla="*/ 54 w 83"/>
              <a:gd name="T11" fmla="*/ 326 h 340"/>
              <a:gd name="T12" fmla="*/ 48 w 83"/>
              <a:gd name="T13" fmla="*/ 318 h 340"/>
              <a:gd name="T14" fmla="*/ 50 w 83"/>
              <a:gd name="T15" fmla="*/ 303 h 340"/>
              <a:gd name="T16" fmla="*/ 54 w 83"/>
              <a:gd name="T17" fmla="*/ 299 h 340"/>
              <a:gd name="T18" fmla="*/ 54 w 83"/>
              <a:gd name="T19" fmla="*/ 296 h 340"/>
              <a:gd name="T20" fmla="*/ 51 w 83"/>
              <a:gd name="T21" fmla="*/ 285 h 340"/>
              <a:gd name="T22" fmla="*/ 38 w 83"/>
              <a:gd name="T23" fmla="*/ 279 h 340"/>
              <a:gd name="T24" fmla="*/ 27 w 83"/>
              <a:gd name="T25" fmla="*/ 256 h 340"/>
              <a:gd name="T26" fmla="*/ 18 w 83"/>
              <a:gd name="T27" fmla="*/ 235 h 340"/>
              <a:gd name="T28" fmla="*/ 25 w 83"/>
              <a:gd name="T29" fmla="*/ 216 h 340"/>
              <a:gd name="T30" fmla="*/ 31 w 83"/>
              <a:gd name="T31" fmla="*/ 205 h 340"/>
              <a:gd name="T32" fmla="*/ 20 w 83"/>
              <a:gd name="T33" fmla="*/ 199 h 340"/>
              <a:gd name="T34" fmla="*/ 24 w 83"/>
              <a:gd name="T35" fmla="*/ 190 h 340"/>
              <a:gd name="T36" fmla="*/ 27 w 83"/>
              <a:gd name="T37" fmla="*/ 177 h 340"/>
              <a:gd name="T38" fmla="*/ 20 w 83"/>
              <a:gd name="T39" fmla="*/ 160 h 340"/>
              <a:gd name="T40" fmla="*/ 23 w 83"/>
              <a:gd name="T41" fmla="*/ 149 h 340"/>
              <a:gd name="T42" fmla="*/ 30 w 83"/>
              <a:gd name="T43" fmla="*/ 139 h 340"/>
              <a:gd name="T44" fmla="*/ 38 w 83"/>
              <a:gd name="T45" fmla="*/ 135 h 340"/>
              <a:gd name="T46" fmla="*/ 25 w 83"/>
              <a:gd name="T47" fmla="*/ 123 h 340"/>
              <a:gd name="T48" fmla="*/ 20 w 83"/>
              <a:gd name="T49" fmla="*/ 113 h 340"/>
              <a:gd name="T50" fmla="*/ 20 w 83"/>
              <a:gd name="T51" fmla="*/ 99 h 340"/>
              <a:gd name="T52" fmla="*/ 15 w 83"/>
              <a:gd name="T53" fmla="*/ 93 h 340"/>
              <a:gd name="T54" fmla="*/ 11 w 83"/>
              <a:gd name="T55" fmla="*/ 93 h 340"/>
              <a:gd name="T56" fmla="*/ 14 w 83"/>
              <a:gd name="T57" fmla="*/ 90 h 340"/>
              <a:gd name="T58" fmla="*/ 5 w 83"/>
              <a:gd name="T59" fmla="*/ 90 h 340"/>
              <a:gd name="T60" fmla="*/ 3 w 83"/>
              <a:gd name="T61" fmla="*/ 85 h 340"/>
              <a:gd name="T62" fmla="*/ 4 w 83"/>
              <a:gd name="T63" fmla="*/ 72 h 340"/>
              <a:gd name="T64" fmla="*/ 11 w 83"/>
              <a:gd name="T65" fmla="*/ 64 h 340"/>
              <a:gd name="T66" fmla="*/ 21 w 83"/>
              <a:gd name="T67" fmla="*/ 73 h 340"/>
              <a:gd name="T68" fmla="*/ 31 w 83"/>
              <a:gd name="T69" fmla="*/ 83 h 340"/>
              <a:gd name="T70" fmla="*/ 40 w 83"/>
              <a:gd name="T71" fmla="*/ 89 h 340"/>
              <a:gd name="T72" fmla="*/ 47 w 83"/>
              <a:gd name="T73" fmla="*/ 102 h 340"/>
              <a:gd name="T74" fmla="*/ 48 w 83"/>
              <a:gd name="T75" fmla="*/ 109 h 340"/>
              <a:gd name="T76" fmla="*/ 60 w 83"/>
              <a:gd name="T77" fmla="*/ 116 h 340"/>
              <a:gd name="T78" fmla="*/ 64 w 83"/>
              <a:gd name="T79" fmla="*/ 106 h 340"/>
              <a:gd name="T80" fmla="*/ 70 w 83"/>
              <a:gd name="T81" fmla="*/ 96 h 340"/>
              <a:gd name="T82" fmla="*/ 77 w 83"/>
              <a:gd name="T83" fmla="*/ 105 h 340"/>
              <a:gd name="T84" fmla="*/ 78 w 83"/>
              <a:gd name="T85" fmla="*/ 97 h 340"/>
              <a:gd name="T86" fmla="*/ 81 w 83"/>
              <a:gd name="T87" fmla="*/ 87 h 340"/>
              <a:gd name="T88" fmla="*/ 74 w 83"/>
              <a:gd name="T89" fmla="*/ 83 h 340"/>
              <a:gd name="T90" fmla="*/ 63 w 83"/>
              <a:gd name="T91" fmla="*/ 80 h 340"/>
              <a:gd name="T92" fmla="*/ 58 w 83"/>
              <a:gd name="T93" fmla="*/ 69 h 340"/>
              <a:gd name="T94" fmla="*/ 63 w 83"/>
              <a:gd name="T95" fmla="*/ 59 h 340"/>
              <a:gd name="T96" fmla="*/ 56 w 83"/>
              <a:gd name="T97" fmla="*/ 52 h 340"/>
              <a:gd name="T98" fmla="*/ 47 w 83"/>
              <a:gd name="T99" fmla="*/ 46 h 340"/>
              <a:gd name="T100" fmla="*/ 37 w 83"/>
              <a:gd name="T101" fmla="*/ 39 h 340"/>
              <a:gd name="T102" fmla="*/ 34 w 83"/>
              <a:gd name="T103" fmla="*/ 24 h 340"/>
              <a:gd name="T104" fmla="*/ 40 w 83"/>
              <a:gd name="T105" fmla="*/ 10 h 340"/>
              <a:gd name="T106" fmla="*/ 33 w 83"/>
              <a:gd name="T107" fmla="*/ 4 h 340"/>
              <a:gd name="T108" fmla="*/ 33 w 83"/>
              <a:gd name="T109" fmla="*/ 9 h 340"/>
              <a:gd name="T110" fmla="*/ 33 w 83"/>
              <a:gd name="T111" fmla="*/ 13 h 340"/>
              <a:gd name="T112" fmla="*/ 27 w 83"/>
              <a:gd name="T113" fmla="*/ 19 h 340"/>
              <a:gd name="T114" fmla="*/ 21 w 83"/>
              <a:gd name="T115" fmla="*/ 16 h 340"/>
              <a:gd name="T116" fmla="*/ 18 w 83"/>
              <a:gd name="T117" fmla="*/ 7 h 3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3"/>
              <a:gd name="T178" fmla="*/ 0 h 340"/>
              <a:gd name="T179" fmla="*/ 83 w 83"/>
              <a:gd name="T180" fmla="*/ 340 h 3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3" h="340">
                <a:moveTo>
                  <a:pt x="24" y="318"/>
                </a:moveTo>
                <a:lnTo>
                  <a:pt x="24" y="319"/>
                </a:lnTo>
                <a:lnTo>
                  <a:pt x="24" y="320"/>
                </a:lnTo>
                <a:lnTo>
                  <a:pt x="24" y="322"/>
                </a:lnTo>
                <a:lnTo>
                  <a:pt x="23" y="323"/>
                </a:lnTo>
                <a:lnTo>
                  <a:pt x="23" y="325"/>
                </a:lnTo>
                <a:lnTo>
                  <a:pt x="23" y="326"/>
                </a:lnTo>
                <a:lnTo>
                  <a:pt x="23" y="328"/>
                </a:lnTo>
                <a:lnTo>
                  <a:pt x="21" y="328"/>
                </a:lnTo>
                <a:lnTo>
                  <a:pt x="23" y="328"/>
                </a:lnTo>
                <a:lnTo>
                  <a:pt x="23" y="329"/>
                </a:lnTo>
                <a:lnTo>
                  <a:pt x="23" y="328"/>
                </a:lnTo>
                <a:lnTo>
                  <a:pt x="24" y="328"/>
                </a:lnTo>
                <a:lnTo>
                  <a:pt x="25" y="328"/>
                </a:lnTo>
                <a:lnTo>
                  <a:pt x="27" y="328"/>
                </a:lnTo>
                <a:lnTo>
                  <a:pt x="28" y="328"/>
                </a:lnTo>
                <a:lnTo>
                  <a:pt x="30" y="328"/>
                </a:lnTo>
                <a:lnTo>
                  <a:pt x="30" y="329"/>
                </a:lnTo>
                <a:lnTo>
                  <a:pt x="31" y="329"/>
                </a:lnTo>
                <a:lnTo>
                  <a:pt x="31" y="328"/>
                </a:lnTo>
                <a:lnTo>
                  <a:pt x="33" y="328"/>
                </a:lnTo>
                <a:lnTo>
                  <a:pt x="34" y="328"/>
                </a:lnTo>
                <a:lnTo>
                  <a:pt x="36" y="328"/>
                </a:lnTo>
                <a:lnTo>
                  <a:pt x="36" y="329"/>
                </a:lnTo>
                <a:lnTo>
                  <a:pt x="37" y="329"/>
                </a:lnTo>
                <a:lnTo>
                  <a:pt x="37" y="330"/>
                </a:lnTo>
                <a:lnTo>
                  <a:pt x="38" y="330"/>
                </a:lnTo>
                <a:lnTo>
                  <a:pt x="38" y="333"/>
                </a:lnTo>
                <a:lnTo>
                  <a:pt x="40" y="335"/>
                </a:lnTo>
                <a:lnTo>
                  <a:pt x="41" y="335"/>
                </a:lnTo>
                <a:lnTo>
                  <a:pt x="41" y="336"/>
                </a:lnTo>
                <a:lnTo>
                  <a:pt x="43" y="336"/>
                </a:lnTo>
                <a:lnTo>
                  <a:pt x="43" y="338"/>
                </a:lnTo>
                <a:lnTo>
                  <a:pt x="41" y="339"/>
                </a:lnTo>
                <a:lnTo>
                  <a:pt x="43" y="340"/>
                </a:lnTo>
                <a:lnTo>
                  <a:pt x="44" y="340"/>
                </a:lnTo>
                <a:lnTo>
                  <a:pt x="44" y="339"/>
                </a:lnTo>
                <a:lnTo>
                  <a:pt x="43" y="339"/>
                </a:lnTo>
                <a:lnTo>
                  <a:pt x="44" y="338"/>
                </a:lnTo>
                <a:lnTo>
                  <a:pt x="43" y="338"/>
                </a:lnTo>
                <a:lnTo>
                  <a:pt x="44" y="338"/>
                </a:lnTo>
                <a:lnTo>
                  <a:pt x="44" y="336"/>
                </a:lnTo>
                <a:lnTo>
                  <a:pt x="46" y="335"/>
                </a:lnTo>
                <a:lnTo>
                  <a:pt x="47" y="335"/>
                </a:lnTo>
                <a:lnTo>
                  <a:pt x="48" y="336"/>
                </a:lnTo>
                <a:lnTo>
                  <a:pt x="50" y="336"/>
                </a:lnTo>
                <a:lnTo>
                  <a:pt x="51" y="336"/>
                </a:lnTo>
                <a:lnTo>
                  <a:pt x="53" y="336"/>
                </a:lnTo>
                <a:lnTo>
                  <a:pt x="53" y="335"/>
                </a:lnTo>
                <a:lnTo>
                  <a:pt x="53" y="333"/>
                </a:lnTo>
                <a:lnTo>
                  <a:pt x="54" y="332"/>
                </a:lnTo>
                <a:lnTo>
                  <a:pt x="56" y="332"/>
                </a:lnTo>
                <a:lnTo>
                  <a:pt x="56" y="330"/>
                </a:lnTo>
                <a:lnTo>
                  <a:pt x="56" y="329"/>
                </a:lnTo>
                <a:lnTo>
                  <a:pt x="57" y="329"/>
                </a:lnTo>
                <a:lnTo>
                  <a:pt x="56" y="328"/>
                </a:lnTo>
                <a:lnTo>
                  <a:pt x="54" y="328"/>
                </a:lnTo>
                <a:lnTo>
                  <a:pt x="53" y="328"/>
                </a:lnTo>
                <a:lnTo>
                  <a:pt x="53" y="326"/>
                </a:lnTo>
                <a:lnTo>
                  <a:pt x="54" y="326"/>
                </a:lnTo>
                <a:lnTo>
                  <a:pt x="54" y="325"/>
                </a:lnTo>
                <a:lnTo>
                  <a:pt x="53" y="325"/>
                </a:lnTo>
                <a:lnTo>
                  <a:pt x="51" y="325"/>
                </a:lnTo>
                <a:lnTo>
                  <a:pt x="51" y="323"/>
                </a:lnTo>
                <a:lnTo>
                  <a:pt x="50" y="322"/>
                </a:lnTo>
                <a:lnTo>
                  <a:pt x="51" y="322"/>
                </a:lnTo>
                <a:lnTo>
                  <a:pt x="51" y="320"/>
                </a:lnTo>
                <a:lnTo>
                  <a:pt x="50" y="320"/>
                </a:lnTo>
                <a:lnTo>
                  <a:pt x="50" y="319"/>
                </a:lnTo>
                <a:lnTo>
                  <a:pt x="48" y="318"/>
                </a:lnTo>
                <a:lnTo>
                  <a:pt x="48" y="316"/>
                </a:lnTo>
                <a:lnTo>
                  <a:pt x="47" y="315"/>
                </a:lnTo>
                <a:lnTo>
                  <a:pt x="47" y="313"/>
                </a:lnTo>
                <a:lnTo>
                  <a:pt x="47" y="312"/>
                </a:lnTo>
                <a:lnTo>
                  <a:pt x="47" y="310"/>
                </a:lnTo>
                <a:lnTo>
                  <a:pt x="47" y="309"/>
                </a:lnTo>
                <a:lnTo>
                  <a:pt x="47" y="306"/>
                </a:lnTo>
                <a:lnTo>
                  <a:pt x="47" y="305"/>
                </a:lnTo>
                <a:lnTo>
                  <a:pt x="48" y="305"/>
                </a:lnTo>
                <a:lnTo>
                  <a:pt x="50" y="303"/>
                </a:lnTo>
                <a:lnTo>
                  <a:pt x="51" y="302"/>
                </a:lnTo>
                <a:lnTo>
                  <a:pt x="51" y="303"/>
                </a:lnTo>
                <a:lnTo>
                  <a:pt x="53" y="303"/>
                </a:lnTo>
                <a:lnTo>
                  <a:pt x="54" y="303"/>
                </a:lnTo>
                <a:lnTo>
                  <a:pt x="53" y="302"/>
                </a:lnTo>
                <a:lnTo>
                  <a:pt x="54" y="302"/>
                </a:lnTo>
                <a:lnTo>
                  <a:pt x="53" y="302"/>
                </a:lnTo>
                <a:lnTo>
                  <a:pt x="53" y="300"/>
                </a:lnTo>
                <a:lnTo>
                  <a:pt x="54" y="300"/>
                </a:lnTo>
                <a:lnTo>
                  <a:pt x="54" y="299"/>
                </a:lnTo>
                <a:lnTo>
                  <a:pt x="56" y="299"/>
                </a:lnTo>
                <a:lnTo>
                  <a:pt x="56" y="298"/>
                </a:lnTo>
                <a:lnTo>
                  <a:pt x="56" y="299"/>
                </a:lnTo>
                <a:lnTo>
                  <a:pt x="57" y="299"/>
                </a:lnTo>
                <a:lnTo>
                  <a:pt x="57" y="298"/>
                </a:lnTo>
                <a:lnTo>
                  <a:pt x="57" y="296"/>
                </a:lnTo>
                <a:lnTo>
                  <a:pt x="57" y="295"/>
                </a:lnTo>
                <a:lnTo>
                  <a:pt x="56" y="295"/>
                </a:lnTo>
                <a:lnTo>
                  <a:pt x="56" y="296"/>
                </a:lnTo>
                <a:lnTo>
                  <a:pt x="54" y="296"/>
                </a:lnTo>
                <a:lnTo>
                  <a:pt x="53" y="295"/>
                </a:lnTo>
                <a:lnTo>
                  <a:pt x="51" y="293"/>
                </a:lnTo>
                <a:lnTo>
                  <a:pt x="53" y="292"/>
                </a:lnTo>
                <a:lnTo>
                  <a:pt x="51" y="292"/>
                </a:lnTo>
                <a:lnTo>
                  <a:pt x="53" y="290"/>
                </a:lnTo>
                <a:lnTo>
                  <a:pt x="53" y="289"/>
                </a:lnTo>
                <a:lnTo>
                  <a:pt x="53" y="288"/>
                </a:lnTo>
                <a:lnTo>
                  <a:pt x="53" y="286"/>
                </a:lnTo>
                <a:lnTo>
                  <a:pt x="51" y="286"/>
                </a:lnTo>
                <a:lnTo>
                  <a:pt x="51" y="285"/>
                </a:lnTo>
                <a:lnTo>
                  <a:pt x="50" y="285"/>
                </a:lnTo>
                <a:lnTo>
                  <a:pt x="48" y="285"/>
                </a:lnTo>
                <a:lnTo>
                  <a:pt x="48" y="283"/>
                </a:lnTo>
                <a:lnTo>
                  <a:pt x="47" y="283"/>
                </a:lnTo>
                <a:lnTo>
                  <a:pt x="46" y="285"/>
                </a:lnTo>
                <a:lnTo>
                  <a:pt x="44" y="285"/>
                </a:lnTo>
                <a:lnTo>
                  <a:pt x="43" y="285"/>
                </a:lnTo>
                <a:lnTo>
                  <a:pt x="41" y="283"/>
                </a:lnTo>
                <a:lnTo>
                  <a:pt x="41" y="282"/>
                </a:lnTo>
                <a:lnTo>
                  <a:pt x="38" y="279"/>
                </a:lnTo>
                <a:lnTo>
                  <a:pt x="38" y="278"/>
                </a:lnTo>
                <a:lnTo>
                  <a:pt x="38" y="276"/>
                </a:lnTo>
                <a:lnTo>
                  <a:pt x="37" y="276"/>
                </a:lnTo>
                <a:lnTo>
                  <a:pt x="36" y="273"/>
                </a:lnTo>
                <a:lnTo>
                  <a:pt x="36" y="272"/>
                </a:lnTo>
                <a:lnTo>
                  <a:pt x="34" y="270"/>
                </a:lnTo>
                <a:lnTo>
                  <a:pt x="31" y="265"/>
                </a:lnTo>
                <a:lnTo>
                  <a:pt x="30" y="263"/>
                </a:lnTo>
                <a:lnTo>
                  <a:pt x="28" y="260"/>
                </a:lnTo>
                <a:lnTo>
                  <a:pt x="27" y="256"/>
                </a:lnTo>
                <a:lnTo>
                  <a:pt x="27" y="255"/>
                </a:lnTo>
                <a:lnTo>
                  <a:pt x="25" y="253"/>
                </a:lnTo>
                <a:lnTo>
                  <a:pt x="24" y="250"/>
                </a:lnTo>
                <a:lnTo>
                  <a:pt x="23" y="248"/>
                </a:lnTo>
                <a:lnTo>
                  <a:pt x="21" y="245"/>
                </a:lnTo>
                <a:lnTo>
                  <a:pt x="21" y="242"/>
                </a:lnTo>
                <a:lnTo>
                  <a:pt x="20" y="240"/>
                </a:lnTo>
                <a:lnTo>
                  <a:pt x="20" y="239"/>
                </a:lnTo>
                <a:lnTo>
                  <a:pt x="20" y="238"/>
                </a:lnTo>
                <a:lnTo>
                  <a:pt x="18" y="235"/>
                </a:lnTo>
                <a:lnTo>
                  <a:pt x="18" y="232"/>
                </a:lnTo>
                <a:lnTo>
                  <a:pt x="18" y="229"/>
                </a:lnTo>
                <a:lnTo>
                  <a:pt x="18" y="225"/>
                </a:lnTo>
                <a:lnTo>
                  <a:pt x="18" y="220"/>
                </a:lnTo>
                <a:lnTo>
                  <a:pt x="20" y="220"/>
                </a:lnTo>
                <a:lnTo>
                  <a:pt x="21" y="220"/>
                </a:lnTo>
                <a:lnTo>
                  <a:pt x="23" y="220"/>
                </a:lnTo>
                <a:lnTo>
                  <a:pt x="24" y="219"/>
                </a:lnTo>
                <a:lnTo>
                  <a:pt x="25" y="217"/>
                </a:lnTo>
                <a:lnTo>
                  <a:pt x="25" y="216"/>
                </a:lnTo>
                <a:lnTo>
                  <a:pt x="25" y="215"/>
                </a:lnTo>
                <a:lnTo>
                  <a:pt x="25" y="213"/>
                </a:lnTo>
                <a:lnTo>
                  <a:pt x="27" y="213"/>
                </a:lnTo>
                <a:lnTo>
                  <a:pt x="27" y="212"/>
                </a:lnTo>
                <a:lnTo>
                  <a:pt x="27" y="210"/>
                </a:lnTo>
                <a:lnTo>
                  <a:pt x="28" y="210"/>
                </a:lnTo>
                <a:lnTo>
                  <a:pt x="31" y="210"/>
                </a:lnTo>
                <a:lnTo>
                  <a:pt x="31" y="209"/>
                </a:lnTo>
                <a:lnTo>
                  <a:pt x="31" y="206"/>
                </a:lnTo>
                <a:lnTo>
                  <a:pt x="31" y="205"/>
                </a:lnTo>
                <a:lnTo>
                  <a:pt x="30" y="203"/>
                </a:lnTo>
                <a:lnTo>
                  <a:pt x="28" y="203"/>
                </a:lnTo>
                <a:lnTo>
                  <a:pt x="28" y="202"/>
                </a:lnTo>
                <a:lnTo>
                  <a:pt x="27" y="202"/>
                </a:lnTo>
                <a:lnTo>
                  <a:pt x="25" y="202"/>
                </a:lnTo>
                <a:lnTo>
                  <a:pt x="24" y="202"/>
                </a:lnTo>
                <a:lnTo>
                  <a:pt x="24" y="200"/>
                </a:lnTo>
                <a:lnTo>
                  <a:pt x="23" y="200"/>
                </a:lnTo>
                <a:lnTo>
                  <a:pt x="21" y="199"/>
                </a:lnTo>
                <a:lnTo>
                  <a:pt x="20" y="199"/>
                </a:lnTo>
                <a:lnTo>
                  <a:pt x="20" y="197"/>
                </a:lnTo>
                <a:lnTo>
                  <a:pt x="20" y="196"/>
                </a:lnTo>
                <a:lnTo>
                  <a:pt x="21" y="195"/>
                </a:lnTo>
                <a:lnTo>
                  <a:pt x="23" y="195"/>
                </a:lnTo>
                <a:lnTo>
                  <a:pt x="23" y="196"/>
                </a:lnTo>
                <a:lnTo>
                  <a:pt x="24" y="196"/>
                </a:lnTo>
                <a:lnTo>
                  <a:pt x="24" y="195"/>
                </a:lnTo>
                <a:lnTo>
                  <a:pt x="24" y="193"/>
                </a:lnTo>
                <a:lnTo>
                  <a:pt x="25" y="192"/>
                </a:lnTo>
                <a:lnTo>
                  <a:pt x="24" y="190"/>
                </a:lnTo>
                <a:lnTo>
                  <a:pt x="25" y="190"/>
                </a:lnTo>
                <a:lnTo>
                  <a:pt x="25" y="189"/>
                </a:lnTo>
                <a:lnTo>
                  <a:pt x="24" y="189"/>
                </a:lnTo>
                <a:lnTo>
                  <a:pt x="25" y="187"/>
                </a:lnTo>
                <a:lnTo>
                  <a:pt x="25" y="183"/>
                </a:lnTo>
                <a:lnTo>
                  <a:pt x="27" y="182"/>
                </a:lnTo>
                <a:lnTo>
                  <a:pt x="28" y="180"/>
                </a:lnTo>
                <a:lnTo>
                  <a:pt x="28" y="179"/>
                </a:lnTo>
                <a:lnTo>
                  <a:pt x="28" y="177"/>
                </a:lnTo>
                <a:lnTo>
                  <a:pt x="27" y="177"/>
                </a:lnTo>
                <a:lnTo>
                  <a:pt x="27" y="176"/>
                </a:lnTo>
                <a:lnTo>
                  <a:pt x="25" y="176"/>
                </a:lnTo>
                <a:lnTo>
                  <a:pt x="23" y="173"/>
                </a:lnTo>
                <a:lnTo>
                  <a:pt x="21" y="172"/>
                </a:lnTo>
                <a:lnTo>
                  <a:pt x="20" y="167"/>
                </a:lnTo>
                <a:lnTo>
                  <a:pt x="20" y="166"/>
                </a:lnTo>
                <a:lnTo>
                  <a:pt x="20" y="165"/>
                </a:lnTo>
                <a:lnTo>
                  <a:pt x="20" y="163"/>
                </a:lnTo>
                <a:lnTo>
                  <a:pt x="20" y="162"/>
                </a:lnTo>
                <a:lnTo>
                  <a:pt x="20" y="160"/>
                </a:lnTo>
                <a:lnTo>
                  <a:pt x="20" y="157"/>
                </a:lnTo>
                <a:lnTo>
                  <a:pt x="20" y="156"/>
                </a:lnTo>
                <a:lnTo>
                  <a:pt x="21" y="155"/>
                </a:lnTo>
                <a:lnTo>
                  <a:pt x="21" y="153"/>
                </a:lnTo>
                <a:lnTo>
                  <a:pt x="23" y="152"/>
                </a:lnTo>
                <a:lnTo>
                  <a:pt x="24" y="150"/>
                </a:lnTo>
                <a:lnTo>
                  <a:pt x="24" y="149"/>
                </a:lnTo>
                <a:lnTo>
                  <a:pt x="23" y="149"/>
                </a:lnTo>
                <a:lnTo>
                  <a:pt x="23" y="150"/>
                </a:lnTo>
                <a:lnTo>
                  <a:pt x="23" y="149"/>
                </a:lnTo>
                <a:lnTo>
                  <a:pt x="21" y="149"/>
                </a:lnTo>
                <a:lnTo>
                  <a:pt x="23" y="147"/>
                </a:lnTo>
                <a:lnTo>
                  <a:pt x="23" y="146"/>
                </a:lnTo>
                <a:lnTo>
                  <a:pt x="23" y="145"/>
                </a:lnTo>
                <a:lnTo>
                  <a:pt x="23" y="143"/>
                </a:lnTo>
                <a:lnTo>
                  <a:pt x="24" y="142"/>
                </a:lnTo>
                <a:lnTo>
                  <a:pt x="25" y="140"/>
                </a:lnTo>
                <a:lnTo>
                  <a:pt x="27" y="139"/>
                </a:lnTo>
                <a:lnTo>
                  <a:pt x="28" y="139"/>
                </a:lnTo>
                <a:lnTo>
                  <a:pt x="30" y="139"/>
                </a:lnTo>
                <a:lnTo>
                  <a:pt x="33" y="139"/>
                </a:lnTo>
                <a:lnTo>
                  <a:pt x="34" y="139"/>
                </a:lnTo>
                <a:lnTo>
                  <a:pt x="36" y="139"/>
                </a:lnTo>
                <a:lnTo>
                  <a:pt x="37" y="137"/>
                </a:lnTo>
                <a:lnTo>
                  <a:pt x="37" y="136"/>
                </a:lnTo>
                <a:lnTo>
                  <a:pt x="38" y="136"/>
                </a:lnTo>
                <a:lnTo>
                  <a:pt x="40" y="135"/>
                </a:lnTo>
                <a:lnTo>
                  <a:pt x="38" y="135"/>
                </a:lnTo>
                <a:lnTo>
                  <a:pt x="38" y="133"/>
                </a:lnTo>
                <a:lnTo>
                  <a:pt x="38" y="135"/>
                </a:lnTo>
                <a:lnTo>
                  <a:pt x="37" y="133"/>
                </a:lnTo>
                <a:lnTo>
                  <a:pt x="36" y="133"/>
                </a:lnTo>
                <a:lnTo>
                  <a:pt x="34" y="132"/>
                </a:lnTo>
                <a:lnTo>
                  <a:pt x="33" y="130"/>
                </a:lnTo>
                <a:lnTo>
                  <a:pt x="31" y="129"/>
                </a:lnTo>
                <a:lnTo>
                  <a:pt x="30" y="127"/>
                </a:lnTo>
                <a:lnTo>
                  <a:pt x="28" y="127"/>
                </a:lnTo>
                <a:lnTo>
                  <a:pt x="27" y="126"/>
                </a:lnTo>
                <a:lnTo>
                  <a:pt x="25" y="125"/>
                </a:lnTo>
                <a:lnTo>
                  <a:pt x="25" y="123"/>
                </a:lnTo>
                <a:lnTo>
                  <a:pt x="24" y="122"/>
                </a:lnTo>
                <a:lnTo>
                  <a:pt x="23" y="122"/>
                </a:lnTo>
                <a:lnTo>
                  <a:pt x="21" y="120"/>
                </a:lnTo>
                <a:lnTo>
                  <a:pt x="21" y="119"/>
                </a:lnTo>
                <a:lnTo>
                  <a:pt x="21" y="117"/>
                </a:lnTo>
                <a:lnTo>
                  <a:pt x="23" y="117"/>
                </a:lnTo>
                <a:lnTo>
                  <a:pt x="21" y="116"/>
                </a:lnTo>
                <a:lnTo>
                  <a:pt x="20" y="116"/>
                </a:lnTo>
                <a:lnTo>
                  <a:pt x="20" y="115"/>
                </a:lnTo>
                <a:lnTo>
                  <a:pt x="20" y="113"/>
                </a:lnTo>
                <a:lnTo>
                  <a:pt x="20" y="112"/>
                </a:lnTo>
                <a:lnTo>
                  <a:pt x="20" y="110"/>
                </a:lnTo>
                <a:lnTo>
                  <a:pt x="18" y="110"/>
                </a:lnTo>
                <a:lnTo>
                  <a:pt x="20" y="109"/>
                </a:lnTo>
                <a:lnTo>
                  <a:pt x="20" y="107"/>
                </a:lnTo>
                <a:lnTo>
                  <a:pt x="20" y="106"/>
                </a:lnTo>
                <a:lnTo>
                  <a:pt x="20" y="105"/>
                </a:lnTo>
                <a:lnTo>
                  <a:pt x="20" y="102"/>
                </a:lnTo>
                <a:lnTo>
                  <a:pt x="20" y="100"/>
                </a:lnTo>
                <a:lnTo>
                  <a:pt x="20" y="99"/>
                </a:lnTo>
                <a:lnTo>
                  <a:pt x="21" y="97"/>
                </a:lnTo>
                <a:lnTo>
                  <a:pt x="21" y="96"/>
                </a:lnTo>
                <a:lnTo>
                  <a:pt x="21" y="95"/>
                </a:lnTo>
                <a:lnTo>
                  <a:pt x="20" y="95"/>
                </a:lnTo>
                <a:lnTo>
                  <a:pt x="20" y="93"/>
                </a:lnTo>
                <a:lnTo>
                  <a:pt x="20" y="92"/>
                </a:lnTo>
                <a:lnTo>
                  <a:pt x="18" y="93"/>
                </a:lnTo>
                <a:lnTo>
                  <a:pt x="17" y="93"/>
                </a:lnTo>
                <a:lnTo>
                  <a:pt x="17" y="92"/>
                </a:lnTo>
                <a:lnTo>
                  <a:pt x="15" y="93"/>
                </a:lnTo>
                <a:lnTo>
                  <a:pt x="15" y="95"/>
                </a:lnTo>
                <a:lnTo>
                  <a:pt x="17" y="95"/>
                </a:lnTo>
                <a:lnTo>
                  <a:pt x="17" y="96"/>
                </a:lnTo>
                <a:lnTo>
                  <a:pt x="15" y="96"/>
                </a:lnTo>
                <a:lnTo>
                  <a:pt x="14" y="95"/>
                </a:lnTo>
                <a:lnTo>
                  <a:pt x="14" y="93"/>
                </a:lnTo>
                <a:lnTo>
                  <a:pt x="14" y="95"/>
                </a:lnTo>
                <a:lnTo>
                  <a:pt x="13" y="95"/>
                </a:lnTo>
                <a:lnTo>
                  <a:pt x="13" y="93"/>
                </a:lnTo>
                <a:lnTo>
                  <a:pt x="11" y="93"/>
                </a:lnTo>
                <a:lnTo>
                  <a:pt x="13" y="93"/>
                </a:lnTo>
                <a:lnTo>
                  <a:pt x="13" y="92"/>
                </a:lnTo>
                <a:lnTo>
                  <a:pt x="14" y="92"/>
                </a:lnTo>
                <a:lnTo>
                  <a:pt x="14" y="93"/>
                </a:lnTo>
                <a:lnTo>
                  <a:pt x="15" y="93"/>
                </a:lnTo>
                <a:lnTo>
                  <a:pt x="15" y="92"/>
                </a:lnTo>
                <a:lnTo>
                  <a:pt x="17" y="92"/>
                </a:lnTo>
                <a:lnTo>
                  <a:pt x="17" y="90"/>
                </a:lnTo>
                <a:lnTo>
                  <a:pt x="15" y="90"/>
                </a:lnTo>
                <a:lnTo>
                  <a:pt x="14" y="90"/>
                </a:lnTo>
                <a:lnTo>
                  <a:pt x="14" y="89"/>
                </a:lnTo>
                <a:lnTo>
                  <a:pt x="13" y="89"/>
                </a:lnTo>
                <a:lnTo>
                  <a:pt x="13" y="90"/>
                </a:lnTo>
                <a:lnTo>
                  <a:pt x="11" y="90"/>
                </a:lnTo>
                <a:lnTo>
                  <a:pt x="10" y="90"/>
                </a:lnTo>
                <a:lnTo>
                  <a:pt x="10" y="89"/>
                </a:lnTo>
                <a:lnTo>
                  <a:pt x="8" y="89"/>
                </a:lnTo>
                <a:lnTo>
                  <a:pt x="8" y="90"/>
                </a:lnTo>
                <a:lnTo>
                  <a:pt x="7" y="90"/>
                </a:lnTo>
                <a:lnTo>
                  <a:pt x="5" y="90"/>
                </a:lnTo>
                <a:lnTo>
                  <a:pt x="5" y="89"/>
                </a:lnTo>
                <a:lnTo>
                  <a:pt x="4" y="89"/>
                </a:lnTo>
                <a:lnTo>
                  <a:pt x="3" y="89"/>
                </a:lnTo>
                <a:lnTo>
                  <a:pt x="3" y="87"/>
                </a:lnTo>
                <a:lnTo>
                  <a:pt x="3" y="86"/>
                </a:lnTo>
                <a:lnTo>
                  <a:pt x="3" y="85"/>
                </a:lnTo>
                <a:lnTo>
                  <a:pt x="1" y="85"/>
                </a:lnTo>
                <a:lnTo>
                  <a:pt x="0" y="85"/>
                </a:lnTo>
                <a:lnTo>
                  <a:pt x="1" y="85"/>
                </a:lnTo>
                <a:lnTo>
                  <a:pt x="3" y="85"/>
                </a:lnTo>
                <a:lnTo>
                  <a:pt x="3" y="83"/>
                </a:lnTo>
                <a:lnTo>
                  <a:pt x="3" y="82"/>
                </a:lnTo>
                <a:lnTo>
                  <a:pt x="1" y="80"/>
                </a:lnTo>
                <a:lnTo>
                  <a:pt x="3" y="77"/>
                </a:lnTo>
                <a:lnTo>
                  <a:pt x="4" y="76"/>
                </a:lnTo>
                <a:lnTo>
                  <a:pt x="5" y="76"/>
                </a:lnTo>
                <a:lnTo>
                  <a:pt x="5" y="74"/>
                </a:lnTo>
                <a:lnTo>
                  <a:pt x="5" y="73"/>
                </a:lnTo>
                <a:lnTo>
                  <a:pt x="5" y="72"/>
                </a:lnTo>
                <a:lnTo>
                  <a:pt x="4" y="72"/>
                </a:lnTo>
                <a:lnTo>
                  <a:pt x="4" y="70"/>
                </a:lnTo>
                <a:lnTo>
                  <a:pt x="4" y="69"/>
                </a:lnTo>
                <a:lnTo>
                  <a:pt x="4" y="66"/>
                </a:lnTo>
                <a:lnTo>
                  <a:pt x="4" y="64"/>
                </a:lnTo>
                <a:lnTo>
                  <a:pt x="5" y="64"/>
                </a:lnTo>
                <a:lnTo>
                  <a:pt x="7" y="64"/>
                </a:lnTo>
                <a:lnTo>
                  <a:pt x="8" y="63"/>
                </a:lnTo>
                <a:lnTo>
                  <a:pt x="8" y="64"/>
                </a:lnTo>
                <a:lnTo>
                  <a:pt x="10" y="64"/>
                </a:lnTo>
                <a:lnTo>
                  <a:pt x="11" y="64"/>
                </a:lnTo>
                <a:lnTo>
                  <a:pt x="11" y="66"/>
                </a:lnTo>
                <a:lnTo>
                  <a:pt x="13" y="66"/>
                </a:lnTo>
                <a:lnTo>
                  <a:pt x="14" y="67"/>
                </a:lnTo>
                <a:lnTo>
                  <a:pt x="15" y="67"/>
                </a:lnTo>
                <a:lnTo>
                  <a:pt x="15" y="69"/>
                </a:lnTo>
                <a:lnTo>
                  <a:pt x="17" y="69"/>
                </a:lnTo>
                <a:lnTo>
                  <a:pt x="17" y="70"/>
                </a:lnTo>
                <a:lnTo>
                  <a:pt x="18" y="72"/>
                </a:lnTo>
                <a:lnTo>
                  <a:pt x="20" y="72"/>
                </a:lnTo>
                <a:lnTo>
                  <a:pt x="21" y="73"/>
                </a:lnTo>
                <a:lnTo>
                  <a:pt x="23" y="73"/>
                </a:lnTo>
                <a:lnTo>
                  <a:pt x="24" y="74"/>
                </a:lnTo>
                <a:lnTo>
                  <a:pt x="25" y="74"/>
                </a:lnTo>
                <a:lnTo>
                  <a:pt x="25" y="76"/>
                </a:lnTo>
                <a:lnTo>
                  <a:pt x="27" y="77"/>
                </a:lnTo>
                <a:lnTo>
                  <a:pt x="28" y="79"/>
                </a:lnTo>
                <a:lnTo>
                  <a:pt x="30" y="80"/>
                </a:lnTo>
                <a:lnTo>
                  <a:pt x="31" y="80"/>
                </a:lnTo>
                <a:lnTo>
                  <a:pt x="31" y="82"/>
                </a:lnTo>
                <a:lnTo>
                  <a:pt x="31" y="83"/>
                </a:lnTo>
                <a:lnTo>
                  <a:pt x="33" y="83"/>
                </a:lnTo>
                <a:lnTo>
                  <a:pt x="33" y="85"/>
                </a:lnTo>
                <a:lnTo>
                  <a:pt x="34" y="85"/>
                </a:lnTo>
                <a:lnTo>
                  <a:pt x="34" y="86"/>
                </a:lnTo>
                <a:lnTo>
                  <a:pt x="36" y="86"/>
                </a:lnTo>
                <a:lnTo>
                  <a:pt x="37" y="86"/>
                </a:lnTo>
                <a:lnTo>
                  <a:pt x="37" y="87"/>
                </a:lnTo>
                <a:lnTo>
                  <a:pt x="37" y="89"/>
                </a:lnTo>
                <a:lnTo>
                  <a:pt x="38" y="89"/>
                </a:lnTo>
                <a:lnTo>
                  <a:pt x="40" y="89"/>
                </a:lnTo>
                <a:lnTo>
                  <a:pt x="40" y="90"/>
                </a:lnTo>
                <a:lnTo>
                  <a:pt x="40" y="92"/>
                </a:lnTo>
                <a:lnTo>
                  <a:pt x="40" y="93"/>
                </a:lnTo>
                <a:lnTo>
                  <a:pt x="41" y="93"/>
                </a:lnTo>
                <a:lnTo>
                  <a:pt x="41" y="95"/>
                </a:lnTo>
                <a:lnTo>
                  <a:pt x="43" y="96"/>
                </a:lnTo>
                <a:lnTo>
                  <a:pt x="44" y="97"/>
                </a:lnTo>
                <a:lnTo>
                  <a:pt x="46" y="99"/>
                </a:lnTo>
                <a:lnTo>
                  <a:pt x="47" y="100"/>
                </a:lnTo>
                <a:lnTo>
                  <a:pt x="47" y="102"/>
                </a:lnTo>
                <a:lnTo>
                  <a:pt x="48" y="102"/>
                </a:lnTo>
                <a:lnTo>
                  <a:pt x="50" y="102"/>
                </a:lnTo>
                <a:lnTo>
                  <a:pt x="50" y="103"/>
                </a:lnTo>
                <a:lnTo>
                  <a:pt x="48" y="103"/>
                </a:lnTo>
                <a:lnTo>
                  <a:pt x="48" y="105"/>
                </a:lnTo>
                <a:lnTo>
                  <a:pt x="47" y="105"/>
                </a:lnTo>
                <a:lnTo>
                  <a:pt x="47" y="106"/>
                </a:lnTo>
                <a:lnTo>
                  <a:pt x="47" y="107"/>
                </a:lnTo>
                <a:lnTo>
                  <a:pt x="47" y="109"/>
                </a:lnTo>
                <a:lnTo>
                  <a:pt x="48" y="109"/>
                </a:lnTo>
                <a:lnTo>
                  <a:pt x="50" y="110"/>
                </a:lnTo>
                <a:lnTo>
                  <a:pt x="51" y="110"/>
                </a:lnTo>
                <a:lnTo>
                  <a:pt x="53" y="110"/>
                </a:lnTo>
                <a:lnTo>
                  <a:pt x="54" y="110"/>
                </a:lnTo>
                <a:lnTo>
                  <a:pt x="56" y="110"/>
                </a:lnTo>
                <a:lnTo>
                  <a:pt x="56" y="112"/>
                </a:lnTo>
                <a:lnTo>
                  <a:pt x="56" y="113"/>
                </a:lnTo>
                <a:lnTo>
                  <a:pt x="57" y="115"/>
                </a:lnTo>
                <a:lnTo>
                  <a:pt x="58" y="116"/>
                </a:lnTo>
                <a:lnTo>
                  <a:pt x="60" y="116"/>
                </a:lnTo>
                <a:lnTo>
                  <a:pt x="61" y="116"/>
                </a:lnTo>
                <a:lnTo>
                  <a:pt x="63" y="116"/>
                </a:lnTo>
                <a:lnTo>
                  <a:pt x="63" y="115"/>
                </a:lnTo>
                <a:lnTo>
                  <a:pt x="63" y="113"/>
                </a:lnTo>
                <a:lnTo>
                  <a:pt x="64" y="113"/>
                </a:lnTo>
                <a:lnTo>
                  <a:pt x="64" y="112"/>
                </a:lnTo>
                <a:lnTo>
                  <a:pt x="64" y="110"/>
                </a:lnTo>
                <a:lnTo>
                  <a:pt x="64" y="109"/>
                </a:lnTo>
                <a:lnTo>
                  <a:pt x="64" y="107"/>
                </a:lnTo>
                <a:lnTo>
                  <a:pt x="64" y="106"/>
                </a:lnTo>
                <a:lnTo>
                  <a:pt x="66" y="106"/>
                </a:lnTo>
                <a:lnTo>
                  <a:pt x="66" y="105"/>
                </a:lnTo>
                <a:lnTo>
                  <a:pt x="66" y="103"/>
                </a:lnTo>
                <a:lnTo>
                  <a:pt x="66" y="102"/>
                </a:lnTo>
                <a:lnTo>
                  <a:pt x="66" y="100"/>
                </a:lnTo>
                <a:lnTo>
                  <a:pt x="67" y="99"/>
                </a:lnTo>
                <a:lnTo>
                  <a:pt x="68" y="99"/>
                </a:lnTo>
                <a:lnTo>
                  <a:pt x="68" y="97"/>
                </a:lnTo>
                <a:lnTo>
                  <a:pt x="68" y="96"/>
                </a:lnTo>
                <a:lnTo>
                  <a:pt x="70" y="96"/>
                </a:lnTo>
                <a:lnTo>
                  <a:pt x="71" y="97"/>
                </a:lnTo>
                <a:lnTo>
                  <a:pt x="71" y="99"/>
                </a:lnTo>
                <a:lnTo>
                  <a:pt x="73" y="99"/>
                </a:lnTo>
                <a:lnTo>
                  <a:pt x="73" y="100"/>
                </a:lnTo>
                <a:lnTo>
                  <a:pt x="73" y="102"/>
                </a:lnTo>
                <a:lnTo>
                  <a:pt x="74" y="102"/>
                </a:lnTo>
                <a:lnTo>
                  <a:pt x="74" y="103"/>
                </a:lnTo>
                <a:lnTo>
                  <a:pt x="76" y="103"/>
                </a:lnTo>
                <a:lnTo>
                  <a:pt x="76" y="105"/>
                </a:lnTo>
                <a:lnTo>
                  <a:pt x="77" y="105"/>
                </a:lnTo>
                <a:lnTo>
                  <a:pt x="77" y="103"/>
                </a:lnTo>
                <a:lnTo>
                  <a:pt x="77" y="102"/>
                </a:lnTo>
                <a:lnTo>
                  <a:pt x="78" y="102"/>
                </a:lnTo>
                <a:lnTo>
                  <a:pt x="77" y="102"/>
                </a:lnTo>
                <a:lnTo>
                  <a:pt x="77" y="100"/>
                </a:lnTo>
                <a:lnTo>
                  <a:pt x="76" y="100"/>
                </a:lnTo>
                <a:lnTo>
                  <a:pt x="76" y="99"/>
                </a:lnTo>
                <a:lnTo>
                  <a:pt x="76" y="97"/>
                </a:lnTo>
                <a:lnTo>
                  <a:pt x="77" y="97"/>
                </a:lnTo>
                <a:lnTo>
                  <a:pt x="78" y="97"/>
                </a:lnTo>
                <a:lnTo>
                  <a:pt x="80" y="97"/>
                </a:lnTo>
                <a:lnTo>
                  <a:pt x="81" y="97"/>
                </a:lnTo>
                <a:lnTo>
                  <a:pt x="81" y="96"/>
                </a:lnTo>
                <a:lnTo>
                  <a:pt x="81" y="95"/>
                </a:lnTo>
                <a:lnTo>
                  <a:pt x="83" y="95"/>
                </a:lnTo>
                <a:lnTo>
                  <a:pt x="83" y="93"/>
                </a:lnTo>
                <a:lnTo>
                  <a:pt x="83" y="92"/>
                </a:lnTo>
                <a:lnTo>
                  <a:pt x="83" y="90"/>
                </a:lnTo>
                <a:lnTo>
                  <a:pt x="81" y="89"/>
                </a:lnTo>
                <a:lnTo>
                  <a:pt x="81" y="87"/>
                </a:lnTo>
                <a:lnTo>
                  <a:pt x="80" y="87"/>
                </a:lnTo>
                <a:lnTo>
                  <a:pt x="80" y="89"/>
                </a:lnTo>
                <a:lnTo>
                  <a:pt x="78" y="89"/>
                </a:lnTo>
                <a:lnTo>
                  <a:pt x="77" y="89"/>
                </a:lnTo>
                <a:lnTo>
                  <a:pt x="77" y="87"/>
                </a:lnTo>
                <a:lnTo>
                  <a:pt x="76" y="87"/>
                </a:lnTo>
                <a:lnTo>
                  <a:pt x="76" y="86"/>
                </a:lnTo>
                <a:lnTo>
                  <a:pt x="76" y="85"/>
                </a:lnTo>
                <a:lnTo>
                  <a:pt x="74" y="85"/>
                </a:lnTo>
                <a:lnTo>
                  <a:pt x="74" y="83"/>
                </a:lnTo>
                <a:lnTo>
                  <a:pt x="73" y="83"/>
                </a:lnTo>
                <a:lnTo>
                  <a:pt x="71" y="83"/>
                </a:lnTo>
                <a:lnTo>
                  <a:pt x="70" y="85"/>
                </a:lnTo>
                <a:lnTo>
                  <a:pt x="68" y="85"/>
                </a:lnTo>
                <a:lnTo>
                  <a:pt x="67" y="85"/>
                </a:lnTo>
                <a:lnTo>
                  <a:pt x="66" y="83"/>
                </a:lnTo>
                <a:lnTo>
                  <a:pt x="66" y="82"/>
                </a:lnTo>
                <a:lnTo>
                  <a:pt x="64" y="82"/>
                </a:lnTo>
                <a:lnTo>
                  <a:pt x="64" y="80"/>
                </a:lnTo>
                <a:lnTo>
                  <a:pt x="63" y="80"/>
                </a:lnTo>
                <a:lnTo>
                  <a:pt x="63" y="82"/>
                </a:lnTo>
                <a:lnTo>
                  <a:pt x="61" y="82"/>
                </a:lnTo>
                <a:lnTo>
                  <a:pt x="61" y="80"/>
                </a:lnTo>
                <a:lnTo>
                  <a:pt x="60" y="79"/>
                </a:lnTo>
                <a:lnTo>
                  <a:pt x="58" y="77"/>
                </a:lnTo>
                <a:lnTo>
                  <a:pt x="58" y="76"/>
                </a:lnTo>
                <a:lnTo>
                  <a:pt x="58" y="73"/>
                </a:lnTo>
                <a:lnTo>
                  <a:pt x="58" y="72"/>
                </a:lnTo>
                <a:lnTo>
                  <a:pt x="58" y="70"/>
                </a:lnTo>
                <a:lnTo>
                  <a:pt x="58" y="69"/>
                </a:lnTo>
                <a:lnTo>
                  <a:pt x="60" y="69"/>
                </a:lnTo>
                <a:lnTo>
                  <a:pt x="60" y="67"/>
                </a:lnTo>
                <a:lnTo>
                  <a:pt x="58" y="67"/>
                </a:lnTo>
                <a:lnTo>
                  <a:pt x="58" y="66"/>
                </a:lnTo>
                <a:lnTo>
                  <a:pt x="60" y="64"/>
                </a:lnTo>
                <a:lnTo>
                  <a:pt x="61" y="63"/>
                </a:lnTo>
                <a:lnTo>
                  <a:pt x="61" y="62"/>
                </a:lnTo>
                <a:lnTo>
                  <a:pt x="61" y="60"/>
                </a:lnTo>
                <a:lnTo>
                  <a:pt x="61" y="59"/>
                </a:lnTo>
                <a:lnTo>
                  <a:pt x="63" y="59"/>
                </a:lnTo>
                <a:lnTo>
                  <a:pt x="63" y="57"/>
                </a:lnTo>
                <a:lnTo>
                  <a:pt x="61" y="57"/>
                </a:lnTo>
                <a:lnTo>
                  <a:pt x="63" y="56"/>
                </a:lnTo>
                <a:lnTo>
                  <a:pt x="61" y="56"/>
                </a:lnTo>
                <a:lnTo>
                  <a:pt x="60" y="54"/>
                </a:lnTo>
                <a:lnTo>
                  <a:pt x="60" y="53"/>
                </a:lnTo>
                <a:lnTo>
                  <a:pt x="58" y="53"/>
                </a:lnTo>
                <a:lnTo>
                  <a:pt x="57" y="53"/>
                </a:lnTo>
                <a:lnTo>
                  <a:pt x="57" y="52"/>
                </a:lnTo>
                <a:lnTo>
                  <a:pt x="56" y="52"/>
                </a:lnTo>
                <a:lnTo>
                  <a:pt x="56" y="53"/>
                </a:lnTo>
                <a:lnTo>
                  <a:pt x="54" y="53"/>
                </a:lnTo>
                <a:lnTo>
                  <a:pt x="54" y="52"/>
                </a:lnTo>
                <a:lnTo>
                  <a:pt x="53" y="50"/>
                </a:lnTo>
                <a:lnTo>
                  <a:pt x="51" y="50"/>
                </a:lnTo>
                <a:lnTo>
                  <a:pt x="50" y="49"/>
                </a:lnTo>
                <a:lnTo>
                  <a:pt x="50" y="47"/>
                </a:lnTo>
                <a:lnTo>
                  <a:pt x="48" y="47"/>
                </a:lnTo>
                <a:lnTo>
                  <a:pt x="47" y="47"/>
                </a:lnTo>
                <a:lnTo>
                  <a:pt x="47" y="46"/>
                </a:lnTo>
                <a:lnTo>
                  <a:pt x="46" y="46"/>
                </a:lnTo>
                <a:lnTo>
                  <a:pt x="44" y="43"/>
                </a:lnTo>
                <a:lnTo>
                  <a:pt x="43" y="43"/>
                </a:lnTo>
                <a:lnTo>
                  <a:pt x="41" y="42"/>
                </a:lnTo>
                <a:lnTo>
                  <a:pt x="41" y="43"/>
                </a:lnTo>
                <a:lnTo>
                  <a:pt x="40" y="43"/>
                </a:lnTo>
                <a:lnTo>
                  <a:pt x="38" y="43"/>
                </a:lnTo>
                <a:lnTo>
                  <a:pt x="38" y="42"/>
                </a:lnTo>
                <a:lnTo>
                  <a:pt x="37" y="40"/>
                </a:lnTo>
                <a:lnTo>
                  <a:pt x="37" y="39"/>
                </a:lnTo>
                <a:lnTo>
                  <a:pt x="37" y="37"/>
                </a:lnTo>
                <a:lnTo>
                  <a:pt x="37" y="36"/>
                </a:lnTo>
                <a:lnTo>
                  <a:pt x="36" y="36"/>
                </a:lnTo>
                <a:lnTo>
                  <a:pt x="36" y="34"/>
                </a:lnTo>
                <a:lnTo>
                  <a:pt x="34" y="33"/>
                </a:lnTo>
                <a:lnTo>
                  <a:pt x="34" y="32"/>
                </a:lnTo>
                <a:lnTo>
                  <a:pt x="34" y="30"/>
                </a:lnTo>
                <a:lnTo>
                  <a:pt x="34" y="29"/>
                </a:lnTo>
                <a:lnTo>
                  <a:pt x="34" y="27"/>
                </a:lnTo>
                <a:lnTo>
                  <a:pt x="34" y="24"/>
                </a:lnTo>
                <a:lnTo>
                  <a:pt x="34" y="22"/>
                </a:lnTo>
                <a:lnTo>
                  <a:pt x="34" y="20"/>
                </a:lnTo>
                <a:lnTo>
                  <a:pt x="36" y="17"/>
                </a:lnTo>
                <a:lnTo>
                  <a:pt x="36" y="16"/>
                </a:lnTo>
                <a:lnTo>
                  <a:pt x="36" y="14"/>
                </a:lnTo>
                <a:lnTo>
                  <a:pt x="36" y="13"/>
                </a:lnTo>
                <a:lnTo>
                  <a:pt x="37" y="12"/>
                </a:lnTo>
                <a:lnTo>
                  <a:pt x="38" y="12"/>
                </a:lnTo>
                <a:lnTo>
                  <a:pt x="40" y="12"/>
                </a:lnTo>
                <a:lnTo>
                  <a:pt x="40" y="10"/>
                </a:lnTo>
                <a:lnTo>
                  <a:pt x="40" y="9"/>
                </a:lnTo>
                <a:lnTo>
                  <a:pt x="40" y="7"/>
                </a:lnTo>
                <a:lnTo>
                  <a:pt x="38" y="7"/>
                </a:lnTo>
                <a:lnTo>
                  <a:pt x="38" y="6"/>
                </a:lnTo>
                <a:lnTo>
                  <a:pt x="37" y="6"/>
                </a:lnTo>
                <a:lnTo>
                  <a:pt x="36" y="6"/>
                </a:lnTo>
                <a:lnTo>
                  <a:pt x="36" y="4"/>
                </a:lnTo>
                <a:lnTo>
                  <a:pt x="36" y="3"/>
                </a:lnTo>
                <a:lnTo>
                  <a:pt x="34" y="4"/>
                </a:lnTo>
                <a:lnTo>
                  <a:pt x="33" y="4"/>
                </a:lnTo>
                <a:lnTo>
                  <a:pt x="33" y="6"/>
                </a:lnTo>
                <a:lnTo>
                  <a:pt x="31" y="6"/>
                </a:lnTo>
                <a:lnTo>
                  <a:pt x="31" y="7"/>
                </a:lnTo>
                <a:lnTo>
                  <a:pt x="30" y="9"/>
                </a:lnTo>
                <a:lnTo>
                  <a:pt x="30" y="10"/>
                </a:lnTo>
                <a:lnTo>
                  <a:pt x="30" y="12"/>
                </a:lnTo>
                <a:lnTo>
                  <a:pt x="31" y="12"/>
                </a:lnTo>
                <a:lnTo>
                  <a:pt x="33" y="12"/>
                </a:lnTo>
                <a:lnTo>
                  <a:pt x="33" y="10"/>
                </a:lnTo>
                <a:lnTo>
                  <a:pt x="33" y="9"/>
                </a:lnTo>
                <a:lnTo>
                  <a:pt x="34" y="9"/>
                </a:lnTo>
                <a:lnTo>
                  <a:pt x="34" y="10"/>
                </a:lnTo>
                <a:lnTo>
                  <a:pt x="36" y="9"/>
                </a:lnTo>
                <a:lnTo>
                  <a:pt x="36" y="7"/>
                </a:lnTo>
                <a:lnTo>
                  <a:pt x="36" y="9"/>
                </a:lnTo>
                <a:lnTo>
                  <a:pt x="37" y="9"/>
                </a:lnTo>
                <a:lnTo>
                  <a:pt x="37" y="10"/>
                </a:lnTo>
                <a:lnTo>
                  <a:pt x="36" y="12"/>
                </a:lnTo>
                <a:lnTo>
                  <a:pt x="34" y="12"/>
                </a:lnTo>
                <a:lnTo>
                  <a:pt x="33" y="13"/>
                </a:lnTo>
                <a:lnTo>
                  <a:pt x="31" y="13"/>
                </a:lnTo>
                <a:lnTo>
                  <a:pt x="30" y="13"/>
                </a:lnTo>
                <a:lnTo>
                  <a:pt x="28" y="12"/>
                </a:lnTo>
                <a:lnTo>
                  <a:pt x="27" y="12"/>
                </a:lnTo>
                <a:lnTo>
                  <a:pt x="27" y="13"/>
                </a:lnTo>
                <a:lnTo>
                  <a:pt x="25" y="14"/>
                </a:lnTo>
                <a:lnTo>
                  <a:pt x="25" y="16"/>
                </a:lnTo>
                <a:lnTo>
                  <a:pt x="25" y="17"/>
                </a:lnTo>
                <a:lnTo>
                  <a:pt x="25" y="19"/>
                </a:lnTo>
                <a:lnTo>
                  <a:pt x="27" y="19"/>
                </a:lnTo>
                <a:lnTo>
                  <a:pt x="27" y="20"/>
                </a:lnTo>
                <a:lnTo>
                  <a:pt x="27" y="22"/>
                </a:lnTo>
                <a:lnTo>
                  <a:pt x="24" y="20"/>
                </a:lnTo>
                <a:lnTo>
                  <a:pt x="23" y="19"/>
                </a:lnTo>
                <a:lnTo>
                  <a:pt x="21" y="19"/>
                </a:lnTo>
                <a:lnTo>
                  <a:pt x="21" y="17"/>
                </a:lnTo>
                <a:lnTo>
                  <a:pt x="20" y="17"/>
                </a:lnTo>
                <a:lnTo>
                  <a:pt x="20" y="16"/>
                </a:lnTo>
                <a:lnTo>
                  <a:pt x="21" y="17"/>
                </a:lnTo>
                <a:lnTo>
                  <a:pt x="21" y="16"/>
                </a:lnTo>
                <a:lnTo>
                  <a:pt x="20" y="14"/>
                </a:lnTo>
                <a:lnTo>
                  <a:pt x="18" y="14"/>
                </a:lnTo>
                <a:lnTo>
                  <a:pt x="18" y="13"/>
                </a:lnTo>
                <a:lnTo>
                  <a:pt x="17" y="13"/>
                </a:lnTo>
                <a:lnTo>
                  <a:pt x="17" y="12"/>
                </a:lnTo>
                <a:lnTo>
                  <a:pt x="15" y="12"/>
                </a:lnTo>
                <a:lnTo>
                  <a:pt x="14" y="12"/>
                </a:lnTo>
                <a:lnTo>
                  <a:pt x="15" y="12"/>
                </a:lnTo>
                <a:lnTo>
                  <a:pt x="17" y="10"/>
                </a:lnTo>
                <a:lnTo>
                  <a:pt x="18" y="7"/>
                </a:lnTo>
                <a:lnTo>
                  <a:pt x="18" y="6"/>
                </a:lnTo>
                <a:lnTo>
                  <a:pt x="18" y="4"/>
                </a:lnTo>
                <a:lnTo>
                  <a:pt x="18" y="3"/>
                </a:lnTo>
                <a:lnTo>
                  <a:pt x="20" y="3"/>
                </a:lnTo>
                <a:lnTo>
                  <a:pt x="20" y="2"/>
                </a:lnTo>
                <a:lnTo>
                  <a:pt x="18" y="2"/>
                </a:lnTo>
                <a:lnTo>
                  <a:pt x="20" y="2"/>
                </a:lnTo>
                <a:lnTo>
                  <a:pt x="21" y="2"/>
                </a:lnTo>
                <a:lnTo>
                  <a:pt x="21" y="0"/>
                </a:lnTo>
              </a:path>
            </a:pathLst>
          </a:custGeom>
          <a:solidFill>
            <a:schemeClr val="bg1"/>
          </a:solidFill>
          <a:ln w="3175" cmpd="sng">
            <a:solidFill>
              <a:srgbClr val="808080"/>
            </a:solidFill>
            <a:prstDash val="solid"/>
            <a:round/>
            <a:headEnd/>
            <a:tailEnd/>
          </a:ln>
        </p:spPr>
        <p:txBody>
          <a:bodyPr/>
          <a:lstStyle/>
          <a:p>
            <a:endParaRPr lang="en-US"/>
          </a:p>
        </p:txBody>
      </p:sp>
      <p:sp>
        <p:nvSpPr>
          <p:cNvPr id="14779" name="Freeform 1043"/>
          <p:cNvSpPr>
            <a:spLocks/>
          </p:cNvSpPr>
          <p:nvPr/>
        </p:nvSpPr>
        <p:spPr bwMode="auto">
          <a:xfrm>
            <a:off x="4059238" y="4567238"/>
            <a:ext cx="284162" cy="274637"/>
          </a:xfrm>
          <a:custGeom>
            <a:avLst/>
            <a:gdLst>
              <a:gd name="T0" fmla="*/ 72 w 240"/>
              <a:gd name="T1" fmla="*/ 17 h 320"/>
              <a:gd name="T2" fmla="*/ 62 w 240"/>
              <a:gd name="T3" fmla="*/ 11 h 320"/>
              <a:gd name="T4" fmla="*/ 56 w 240"/>
              <a:gd name="T5" fmla="*/ 6 h 320"/>
              <a:gd name="T6" fmla="*/ 47 w 240"/>
              <a:gd name="T7" fmla="*/ 0 h 320"/>
              <a:gd name="T8" fmla="*/ 39 w 240"/>
              <a:gd name="T9" fmla="*/ 3 h 320"/>
              <a:gd name="T10" fmla="*/ 30 w 240"/>
              <a:gd name="T11" fmla="*/ 13 h 320"/>
              <a:gd name="T12" fmla="*/ 19 w 240"/>
              <a:gd name="T13" fmla="*/ 10 h 320"/>
              <a:gd name="T14" fmla="*/ 13 w 240"/>
              <a:gd name="T15" fmla="*/ 19 h 320"/>
              <a:gd name="T16" fmla="*/ 6 w 240"/>
              <a:gd name="T17" fmla="*/ 30 h 320"/>
              <a:gd name="T18" fmla="*/ 3 w 240"/>
              <a:gd name="T19" fmla="*/ 40 h 320"/>
              <a:gd name="T20" fmla="*/ 3 w 240"/>
              <a:gd name="T21" fmla="*/ 49 h 320"/>
              <a:gd name="T22" fmla="*/ 6 w 240"/>
              <a:gd name="T23" fmla="*/ 57 h 320"/>
              <a:gd name="T24" fmla="*/ 6 w 240"/>
              <a:gd name="T25" fmla="*/ 67 h 320"/>
              <a:gd name="T26" fmla="*/ 6 w 240"/>
              <a:gd name="T27" fmla="*/ 80 h 320"/>
              <a:gd name="T28" fmla="*/ 7 w 240"/>
              <a:gd name="T29" fmla="*/ 87 h 320"/>
              <a:gd name="T30" fmla="*/ 17 w 240"/>
              <a:gd name="T31" fmla="*/ 94 h 320"/>
              <a:gd name="T32" fmla="*/ 14 w 240"/>
              <a:gd name="T33" fmla="*/ 104 h 320"/>
              <a:gd name="T34" fmla="*/ 14 w 240"/>
              <a:gd name="T35" fmla="*/ 117 h 320"/>
              <a:gd name="T36" fmla="*/ 19 w 240"/>
              <a:gd name="T37" fmla="*/ 126 h 320"/>
              <a:gd name="T38" fmla="*/ 20 w 240"/>
              <a:gd name="T39" fmla="*/ 139 h 320"/>
              <a:gd name="T40" fmla="*/ 23 w 240"/>
              <a:gd name="T41" fmla="*/ 152 h 320"/>
              <a:gd name="T42" fmla="*/ 29 w 240"/>
              <a:gd name="T43" fmla="*/ 164 h 320"/>
              <a:gd name="T44" fmla="*/ 36 w 240"/>
              <a:gd name="T45" fmla="*/ 176 h 320"/>
              <a:gd name="T46" fmla="*/ 44 w 240"/>
              <a:gd name="T47" fmla="*/ 182 h 320"/>
              <a:gd name="T48" fmla="*/ 47 w 240"/>
              <a:gd name="T49" fmla="*/ 196 h 320"/>
              <a:gd name="T50" fmla="*/ 53 w 240"/>
              <a:gd name="T51" fmla="*/ 207 h 320"/>
              <a:gd name="T52" fmla="*/ 69 w 240"/>
              <a:gd name="T53" fmla="*/ 217 h 320"/>
              <a:gd name="T54" fmla="*/ 76 w 240"/>
              <a:gd name="T55" fmla="*/ 223 h 320"/>
              <a:gd name="T56" fmla="*/ 80 w 240"/>
              <a:gd name="T57" fmla="*/ 237 h 320"/>
              <a:gd name="T58" fmla="*/ 84 w 240"/>
              <a:gd name="T59" fmla="*/ 246 h 320"/>
              <a:gd name="T60" fmla="*/ 94 w 240"/>
              <a:gd name="T61" fmla="*/ 252 h 320"/>
              <a:gd name="T62" fmla="*/ 105 w 240"/>
              <a:gd name="T63" fmla="*/ 255 h 320"/>
              <a:gd name="T64" fmla="*/ 115 w 240"/>
              <a:gd name="T65" fmla="*/ 259 h 320"/>
              <a:gd name="T66" fmla="*/ 125 w 240"/>
              <a:gd name="T67" fmla="*/ 263 h 320"/>
              <a:gd name="T68" fmla="*/ 136 w 240"/>
              <a:gd name="T69" fmla="*/ 269 h 320"/>
              <a:gd name="T70" fmla="*/ 150 w 240"/>
              <a:gd name="T71" fmla="*/ 269 h 320"/>
              <a:gd name="T72" fmla="*/ 163 w 240"/>
              <a:gd name="T73" fmla="*/ 275 h 320"/>
              <a:gd name="T74" fmla="*/ 169 w 240"/>
              <a:gd name="T75" fmla="*/ 287 h 320"/>
              <a:gd name="T76" fmla="*/ 179 w 240"/>
              <a:gd name="T77" fmla="*/ 306 h 320"/>
              <a:gd name="T78" fmla="*/ 186 w 240"/>
              <a:gd name="T79" fmla="*/ 315 h 320"/>
              <a:gd name="T80" fmla="*/ 196 w 240"/>
              <a:gd name="T81" fmla="*/ 319 h 320"/>
              <a:gd name="T82" fmla="*/ 212 w 240"/>
              <a:gd name="T83" fmla="*/ 319 h 320"/>
              <a:gd name="T84" fmla="*/ 226 w 240"/>
              <a:gd name="T85" fmla="*/ 316 h 320"/>
              <a:gd name="T86" fmla="*/ 226 w 240"/>
              <a:gd name="T87" fmla="*/ 315 h 320"/>
              <a:gd name="T88" fmla="*/ 225 w 240"/>
              <a:gd name="T89" fmla="*/ 306 h 320"/>
              <a:gd name="T90" fmla="*/ 226 w 240"/>
              <a:gd name="T91" fmla="*/ 293 h 320"/>
              <a:gd name="T92" fmla="*/ 226 w 240"/>
              <a:gd name="T93" fmla="*/ 290 h 320"/>
              <a:gd name="T94" fmla="*/ 220 w 240"/>
              <a:gd name="T95" fmla="*/ 296 h 320"/>
              <a:gd name="T96" fmla="*/ 215 w 240"/>
              <a:gd name="T97" fmla="*/ 303 h 320"/>
              <a:gd name="T98" fmla="*/ 212 w 240"/>
              <a:gd name="T99" fmla="*/ 312 h 320"/>
              <a:gd name="T100" fmla="*/ 203 w 240"/>
              <a:gd name="T101" fmla="*/ 310 h 320"/>
              <a:gd name="T102" fmla="*/ 207 w 240"/>
              <a:gd name="T103" fmla="*/ 297 h 320"/>
              <a:gd name="T104" fmla="*/ 225 w 240"/>
              <a:gd name="T105" fmla="*/ 273 h 320"/>
              <a:gd name="T106" fmla="*/ 232 w 240"/>
              <a:gd name="T107" fmla="*/ 253 h 320"/>
              <a:gd name="T108" fmla="*/ 236 w 240"/>
              <a:gd name="T109" fmla="*/ 236 h 320"/>
              <a:gd name="T110" fmla="*/ 237 w 240"/>
              <a:gd name="T111" fmla="*/ 237 h 320"/>
              <a:gd name="T112" fmla="*/ 239 w 240"/>
              <a:gd name="T113" fmla="*/ 250 h 320"/>
              <a:gd name="T114" fmla="*/ 240 w 240"/>
              <a:gd name="T115" fmla="*/ 257 h 320"/>
              <a:gd name="T116" fmla="*/ 237 w 240"/>
              <a:gd name="T117" fmla="*/ 265 h 3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0"/>
              <a:gd name="T178" fmla="*/ 0 h 320"/>
              <a:gd name="T179" fmla="*/ 240 w 240"/>
              <a:gd name="T180" fmla="*/ 320 h 3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0" h="320">
                <a:moveTo>
                  <a:pt x="80" y="23"/>
                </a:moveTo>
                <a:lnTo>
                  <a:pt x="79" y="23"/>
                </a:lnTo>
                <a:lnTo>
                  <a:pt x="79" y="21"/>
                </a:lnTo>
                <a:lnTo>
                  <a:pt x="79" y="20"/>
                </a:lnTo>
                <a:lnTo>
                  <a:pt x="77" y="20"/>
                </a:lnTo>
                <a:lnTo>
                  <a:pt x="76" y="20"/>
                </a:lnTo>
                <a:lnTo>
                  <a:pt x="74" y="20"/>
                </a:lnTo>
                <a:lnTo>
                  <a:pt x="73" y="19"/>
                </a:lnTo>
                <a:lnTo>
                  <a:pt x="73" y="17"/>
                </a:lnTo>
                <a:lnTo>
                  <a:pt x="72" y="17"/>
                </a:lnTo>
                <a:lnTo>
                  <a:pt x="72" y="16"/>
                </a:lnTo>
                <a:lnTo>
                  <a:pt x="70" y="16"/>
                </a:lnTo>
                <a:lnTo>
                  <a:pt x="69" y="16"/>
                </a:lnTo>
                <a:lnTo>
                  <a:pt x="67" y="14"/>
                </a:lnTo>
                <a:lnTo>
                  <a:pt x="66" y="14"/>
                </a:lnTo>
                <a:lnTo>
                  <a:pt x="64" y="14"/>
                </a:lnTo>
                <a:lnTo>
                  <a:pt x="64" y="13"/>
                </a:lnTo>
                <a:lnTo>
                  <a:pt x="63" y="13"/>
                </a:lnTo>
                <a:lnTo>
                  <a:pt x="63" y="11"/>
                </a:lnTo>
                <a:lnTo>
                  <a:pt x="62" y="11"/>
                </a:lnTo>
                <a:lnTo>
                  <a:pt x="60" y="11"/>
                </a:lnTo>
                <a:lnTo>
                  <a:pt x="60" y="13"/>
                </a:lnTo>
                <a:lnTo>
                  <a:pt x="59" y="13"/>
                </a:lnTo>
                <a:lnTo>
                  <a:pt x="59" y="11"/>
                </a:lnTo>
                <a:lnTo>
                  <a:pt x="57" y="11"/>
                </a:lnTo>
                <a:lnTo>
                  <a:pt x="56" y="11"/>
                </a:lnTo>
                <a:lnTo>
                  <a:pt x="56" y="10"/>
                </a:lnTo>
                <a:lnTo>
                  <a:pt x="56" y="9"/>
                </a:lnTo>
                <a:lnTo>
                  <a:pt x="56" y="7"/>
                </a:lnTo>
                <a:lnTo>
                  <a:pt x="56" y="6"/>
                </a:lnTo>
                <a:lnTo>
                  <a:pt x="54" y="6"/>
                </a:lnTo>
                <a:lnTo>
                  <a:pt x="54" y="4"/>
                </a:lnTo>
                <a:lnTo>
                  <a:pt x="54" y="3"/>
                </a:lnTo>
                <a:lnTo>
                  <a:pt x="53" y="3"/>
                </a:lnTo>
                <a:lnTo>
                  <a:pt x="52" y="3"/>
                </a:lnTo>
                <a:lnTo>
                  <a:pt x="52" y="1"/>
                </a:lnTo>
                <a:lnTo>
                  <a:pt x="50" y="1"/>
                </a:lnTo>
                <a:lnTo>
                  <a:pt x="49" y="1"/>
                </a:lnTo>
                <a:lnTo>
                  <a:pt x="49" y="0"/>
                </a:lnTo>
                <a:lnTo>
                  <a:pt x="47" y="0"/>
                </a:lnTo>
                <a:lnTo>
                  <a:pt x="46" y="0"/>
                </a:lnTo>
                <a:lnTo>
                  <a:pt x="44" y="0"/>
                </a:lnTo>
                <a:lnTo>
                  <a:pt x="43" y="0"/>
                </a:lnTo>
                <a:lnTo>
                  <a:pt x="43" y="1"/>
                </a:lnTo>
                <a:lnTo>
                  <a:pt x="43" y="3"/>
                </a:lnTo>
                <a:lnTo>
                  <a:pt x="42" y="3"/>
                </a:lnTo>
                <a:lnTo>
                  <a:pt x="42" y="4"/>
                </a:lnTo>
                <a:lnTo>
                  <a:pt x="40" y="4"/>
                </a:lnTo>
                <a:lnTo>
                  <a:pt x="39" y="4"/>
                </a:lnTo>
                <a:lnTo>
                  <a:pt x="39" y="3"/>
                </a:lnTo>
                <a:lnTo>
                  <a:pt x="37" y="3"/>
                </a:lnTo>
                <a:lnTo>
                  <a:pt x="37" y="4"/>
                </a:lnTo>
                <a:lnTo>
                  <a:pt x="36" y="4"/>
                </a:lnTo>
                <a:lnTo>
                  <a:pt x="36" y="6"/>
                </a:lnTo>
                <a:lnTo>
                  <a:pt x="34" y="9"/>
                </a:lnTo>
                <a:lnTo>
                  <a:pt x="34" y="10"/>
                </a:lnTo>
                <a:lnTo>
                  <a:pt x="34" y="11"/>
                </a:lnTo>
                <a:lnTo>
                  <a:pt x="33" y="11"/>
                </a:lnTo>
                <a:lnTo>
                  <a:pt x="32" y="13"/>
                </a:lnTo>
                <a:lnTo>
                  <a:pt x="30" y="13"/>
                </a:lnTo>
                <a:lnTo>
                  <a:pt x="29" y="13"/>
                </a:lnTo>
                <a:lnTo>
                  <a:pt x="27" y="13"/>
                </a:lnTo>
                <a:lnTo>
                  <a:pt x="26" y="13"/>
                </a:lnTo>
                <a:lnTo>
                  <a:pt x="26" y="11"/>
                </a:lnTo>
                <a:lnTo>
                  <a:pt x="24" y="11"/>
                </a:lnTo>
                <a:lnTo>
                  <a:pt x="23" y="11"/>
                </a:lnTo>
                <a:lnTo>
                  <a:pt x="23" y="10"/>
                </a:lnTo>
                <a:lnTo>
                  <a:pt x="22" y="10"/>
                </a:lnTo>
                <a:lnTo>
                  <a:pt x="20" y="10"/>
                </a:lnTo>
                <a:lnTo>
                  <a:pt x="19" y="10"/>
                </a:lnTo>
                <a:lnTo>
                  <a:pt x="19" y="11"/>
                </a:lnTo>
                <a:lnTo>
                  <a:pt x="17" y="11"/>
                </a:lnTo>
                <a:lnTo>
                  <a:pt x="17" y="13"/>
                </a:lnTo>
                <a:lnTo>
                  <a:pt x="16" y="13"/>
                </a:lnTo>
                <a:lnTo>
                  <a:pt x="16" y="14"/>
                </a:lnTo>
                <a:lnTo>
                  <a:pt x="14" y="14"/>
                </a:lnTo>
                <a:lnTo>
                  <a:pt x="13" y="14"/>
                </a:lnTo>
                <a:lnTo>
                  <a:pt x="13" y="16"/>
                </a:lnTo>
                <a:lnTo>
                  <a:pt x="13" y="17"/>
                </a:lnTo>
                <a:lnTo>
                  <a:pt x="13" y="19"/>
                </a:lnTo>
                <a:lnTo>
                  <a:pt x="13" y="20"/>
                </a:lnTo>
                <a:lnTo>
                  <a:pt x="13" y="21"/>
                </a:lnTo>
                <a:lnTo>
                  <a:pt x="12" y="23"/>
                </a:lnTo>
                <a:lnTo>
                  <a:pt x="10" y="23"/>
                </a:lnTo>
                <a:lnTo>
                  <a:pt x="9" y="24"/>
                </a:lnTo>
                <a:lnTo>
                  <a:pt x="9" y="26"/>
                </a:lnTo>
                <a:lnTo>
                  <a:pt x="7" y="26"/>
                </a:lnTo>
                <a:lnTo>
                  <a:pt x="7" y="27"/>
                </a:lnTo>
                <a:lnTo>
                  <a:pt x="6" y="29"/>
                </a:lnTo>
                <a:lnTo>
                  <a:pt x="6" y="30"/>
                </a:lnTo>
                <a:lnTo>
                  <a:pt x="4" y="31"/>
                </a:lnTo>
                <a:lnTo>
                  <a:pt x="3" y="33"/>
                </a:lnTo>
                <a:lnTo>
                  <a:pt x="2" y="33"/>
                </a:lnTo>
                <a:lnTo>
                  <a:pt x="2" y="34"/>
                </a:lnTo>
                <a:lnTo>
                  <a:pt x="0" y="36"/>
                </a:lnTo>
                <a:lnTo>
                  <a:pt x="0" y="37"/>
                </a:lnTo>
                <a:lnTo>
                  <a:pt x="0" y="39"/>
                </a:lnTo>
                <a:lnTo>
                  <a:pt x="2" y="39"/>
                </a:lnTo>
                <a:lnTo>
                  <a:pt x="2" y="40"/>
                </a:lnTo>
                <a:lnTo>
                  <a:pt x="3" y="40"/>
                </a:lnTo>
                <a:lnTo>
                  <a:pt x="3" y="42"/>
                </a:lnTo>
                <a:lnTo>
                  <a:pt x="4" y="42"/>
                </a:lnTo>
                <a:lnTo>
                  <a:pt x="4" y="43"/>
                </a:lnTo>
                <a:lnTo>
                  <a:pt x="4" y="44"/>
                </a:lnTo>
                <a:lnTo>
                  <a:pt x="4" y="46"/>
                </a:lnTo>
                <a:lnTo>
                  <a:pt x="3" y="46"/>
                </a:lnTo>
                <a:lnTo>
                  <a:pt x="3" y="47"/>
                </a:lnTo>
                <a:lnTo>
                  <a:pt x="2" y="47"/>
                </a:lnTo>
                <a:lnTo>
                  <a:pt x="2" y="49"/>
                </a:lnTo>
                <a:lnTo>
                  <a:pt x="3" y="49"/>
                </a:lnTo>
                <a:lnTo>
                  <a:pt x="3" y="50"/>
                </a:lnTo>
                <a:lnTo>
                  <a:pt x="3" y="52"/>
                </a:lnTo>
                <a:lnTo>
                  <a:pt x="4" y="52"/>
                </a:lnTo>
                <a:lnTo>
                  <a:pt x="4" y="53"/>
                </a:lnTo>
                <a:lnTo>
                  <a:pt x="6" y="53"/>
                </a:lnTo>
                <a:lnTo>
                  <a:pt x="7" y="53"/>
                </a:lnTo>
                <a:lnTo>
                  <a:pt x="7" y="54"/>
                </a:lnTo>
                <a:lnTo>
                  <a:pt x="7" y="56"/>
                </a:lnTo>
                <a:lnTo>
                  <a:pt x="7" y="57"/>
                </a:lnTo>
                <a:lnTo>
                  <a:pt x="6" y="57"/>
                </a:lnTo>
                <a:lnTo>
                  <a:pt x="6" y="59"/>
                </a:lnTo>
                <a:lnTo>
                  <a:pt x="7" y="59"/>
                </a:lnTo>
                <a:lnTo>
                  <a:pt x="9" y="59"/>
                </a:lnTo>
                <a:lnTo>
                  <a:pt x="9" y="60"/>
                </a:lnTo>
                <a:lnTo>
                  <a:pt x="9" y="62"/>
                </a:lnTo>
                <a:lnTo>
                  <a:pt x="9" y="63"/>
                </a:lnTo>
                <a:lnTo>
                  <a:pt x="9" y="64"/>
                </a:lnTo>
                <a:lnTo>
                  <a:pt x="7" y="66"/>
                </a:lnTo>
                <a:lnTo>
                  <a:pt x="6" y="66"/>
                </a:lnTo>
                <a:lnTo>
                  <a:pt x="6" y="67"/>
                </a:lnTo>
                <a:lnTo>
                  <a:pt x="4" y="69"/>
                </a:lnTo>
                <a:lnTo>
                  <a:pt x="4" y="70"/>
                </a:lnTo>
                <a:lnTo>
                  <a:pt x="4" y="72"/>
                </a:lnTo>
                <a:lnTo>
                  <a:pt x="3" y="72"/>
                </a:lnTo>
                <a:lnTo>
                  <a:pt x="4" y="73"/>
                </a:lnTo>
                <a:lnTo>
                  <a:pt x="4" y="74"/>
                </a:lnTo>
                <a:lnTo>
                  <a:pt x="4" y="76"/>
                </a:lnTo>
                <a:lnTo>
                  <a:pt x="6" y="77"/>
                </a:lnTo>
                <a:lnTo>
                  <a:pt x="6" y="79"/>
                </a:lnTo>
                <a:lnTo>
                  <a:pt x="6" y="80"/>
                </a:lnTo>
                <a:lnTo>
                  <a:pt x="6" y="82"/>
                </a:lnTo>
                <a:lnTo>
                  <a:pt x="6" y="83"/>
                </a:lnTo>
                <a:lnTo>
                  <a:pt x="7" y="83"/>
                </a:lnTo>
                <a:lnTo>
                  <a:pt x="7" y="84"/>
                </a:lnTo>
                <a:lnTo>
                  <a:pt x="6" y="84"/>
                </a:lnTo>
                <a:lnTo>
                  <a:pt x="4" y="86"/>
                </a:lnTo>
                <a:lnTo>
                  <a:pt x="4" y="87"/>
                </a:lnTo>
                <a:lnTo>
                  <a:pt x="6" y="86"/>
                </a:lnTo>
                <a:lnTo>
                  <a:pt x="7" y="86"/>
                </a:lnTo>
                <a:lnTo>
                  <a:pt x="7" y="87"/>
                </a:lnTo>
                <a:lnTo>
                  <a:pt x="9" y="87"/>
                </a:lnTo>
                <a:lnTo>
                  <a:pt x="9" y="89"/>
                </a:lnTo>
                <a:lnTo>
                  <a:pt x="10" y="89"/>
                </a:lnTo>
                <a:lnTo>
                  <a:pt x="12" y="89"/>
                </a:lnTo>
                <a:lnTo>
                  <a:pt x="12" y="90"/>
                </a:lnTo>
                <a:lnTo>
                  <a:pt x="13" y="90"/>
                </a:lnTo>
                <a:lnTo>
                  <a:pt x="14" y="92"/>
                </a:lnTo>
                <a:lnTo>
                  <a:pt x="16" y="93"/>
                </a:lnTo>
                <a:lnTo>
                  <a:pt x="16" y="94"/>
                </a:lnTo>
                <a:lnTo>
                  <a:pt x="17" y="94"/>
                </a:lnTo>
                <a:lnTo>
                  <a:pt x="16" y="94"/>
                </a:lnTo>
                <a:lnTo>
                  <a:pt x="16" y="96"/>
                </a:lnTo>
                <a:lnTo>
                  <a:pt x="14" y="96"/>
                </a:lnTo>
                <a:lnTo>
                  <a:pt x="16" y="97"/>
                </a:lnTo>
                <a:lnTo>
                  <a:pt x="14" y="97"/>
                </a:lnTo>
                <a:lnTo>
                  <a:pt x="14" y="99"/>
                </a:lnTo>
                <a:lnTo>
                  <a:pt x="14" y="100"/>
                </a:lnTo>
                <a:lnTo>
                  <a:pt x="14" y="102"/>
                </a:lnTo>
                <a:lnTo>
                  <a:pt x="14" y="103"/>
                </a:lnTo>
                <a:lnTo>
                  <a:pt x="14" y="104"/>
                </a:lnTo>
                <a:lnTo>
                  <a:pt x="14" y="106"/>
                </a:lnTo>
                <a:lnTo>
                  <a:pt x="14" y="107"/>
                </a:lnTo>
                <a:lnTo>
                  <a:pt x="16" y="107"/>
                </a:lnTo>
                <a:lnTo>
                  <a:pt x="16" y="109"/>
                </a:lnTo>
                <a:lnTo>
                  <a:pt x="14" y="109"/>
                </a:lnTo>
                <a:lnTo>
                  <a:pt x="14" y="110"/>
                </a:lnTo>
                <a:lnTo>
                  <a:pt x="14" y="112"/>
                </a:lnTo>
                <a:lnTo>
                  <a:pt x="16" y="114"/>
                </a:lnTo>
                <a:lnTo>
                  <a:pt x="16" y="116"/>
                </a:lnTo>
                <a:lnTo>
                  <a:pt x="14" y="117"/>
                </a:lnTo>
                <a:lnTo>
                  <a:pt x="14" y="119"/>
                </a:lnTo>
                <a:lnTo>
                  <a:pt x="13" y="119"/>
                </a:lnTo>
                <a:lnTo>
                  <a:pt x="13" y="120"/>
                </a:lnTo>
                <a:lnTo>
                  <a:pt x="14" y="120"/>
                </a:lnTo>
                <a:lnTo>
                  <a:pt x="14" y="122"/>
                </a:lnTo>
                <a:lnTo>
                  <a:pt x="16" y="123"/>
                </a:lnTo>
                <a:lnTo>
                  <a:pt x="16" y="124"/>
                </a:lnTo>
                <a:lnTo>
                  <a:pt x="17" y="124"/>
                </a:lnTo>
                <a:lnTo>
                  <a:pt x="17" y="126"/>
                </a:lnTo>
                <a:lnTo>
                  <a:pt x="19" y="126"/>
                </a:lnTo>
                <a:lnTo>
                  <a:pt x="20" y="126"/>
                </a:lnTo>
                <a:lnTo>
                  <a:pt x="20" y="127"/>
                </a:lnTo>
                <a:lnTo>
                  <a:pt x="22" y="129"/>
                </a:lnTo>
                <a:lnTo>
                  <a:pt x="22" y="130"/>
                </a:lnTo>
                <a:lnTo>
                  <a:pt x="23" y="132"/>
                </a:lnTo>
                <a:lnTo>
                  <a:pt x="22" y="133"/>
                </a:lnTo>
                <a:lnTo>
                  <a:pt x="22" y="134"/>
                </a:lnTo>
                <a:lnTo>
                  <a:pt x="22" y="136"/>
                </a:lnTo>
                <a:lnTo>
                  <a:pt x="22" y="137"/>
                </a:lnTo>
                <a:lnTo>
                  <a:pt x="20" y="139"/>
                </a:lnTo>
                <a:lnTo>
                  <a:pt x="19" y="140"/>
                </a:lnTo>
                <a:lnTo>
                  <a:pt x="19" y="143"/>
                </a:lnTo>
                <a:lnTo>
                  <a:pt x="19" y="144"/>
                </a:lnTo>
                <a:lnTo>
                  <a:pt x="20" y="144"/>
                </a:lnTo>
                <a:lnTo>
                  <a:pt x="20" y="146"/>
                </a:lnTo>
                <a:lnTo>
                  <a:pt x="20" y="147"/>
                </a:lnTo>
                <a:lnTo>
                  <a:pt x="22" y="147"/>
                </a:lnTo>
                <a:lnTo>
                  <a:pt x="22" y="149"/>
                </a:lnTo>
                <a:lnTo>
                  <a:pt x="22" y="150"/>
                </a:lnTo>
                <a:lnTo>
                  <a:pt x="23" y="152"/>
                </a:lnTo>
                <a:lnTo>
                  <a:pt x="23" y="153"/>
                </a:lnTo>
                <a:lnTo>
                  <a:pt x="24" y="153"/>
                </a:lnTo>
                <a:lnTo>
                  <a:pt x="24" y="154"/>
                </a:lnTo>
                <a:lnTo>
                  <a:pt x="26" y="156"/>
                </a:lnTo>
                <a:lnTo>
                  <a:pt x="26" y="157"/>
                </a:lnTo>
                <a:lnTo>
                  <a:pt x="26" y="159"/>
                </a:lnTo>
                <a:lnTo>
                  <a:pt x="26" y="160"/>
                </a:lnTo>
                <a:lnTo>
                  <a:pt x="27" y="162"/>
                </a:lnTo>
                <a:lnTo>
                  <a:pt x="27" y="163"/>
                </a:lnTo>
                <a:lnTo>
                  <a:pt x="29" y="164"/>
                </a:lnTo>
                <a:lnTo>
                  <a:pt x="30" y="164"/>
                </a:lnTo>
                <a:lnTo>
                  <a:pt x="32" y="166"/>
                </a:lnTo>
                <a:lnTo>
                  <a:pt x="32" y="167"/>
                </a:lnTo>
                <a:lnTo>
                  <a:pt x="33" y="167"/>
                </a:lnTo>
                <a:lnTo>
                  <a:pt x="33" y="169"/>
                </a:lnTo>
                <a:lnTo>
                  <a:pt x="33" y="170"/>
                </a:lnTo>
                <a:lnTo>
                  <a:pt x="33" y="172"/>
                </a:lnTo>
                <a:lnTo>
                  <a:pt x="34" y="173"/>
                </a:lnTo>
                <a:lnTo>
                  <a:pt x="36" y="174"/>
                </a:lnTo>
                <a:lnTo>
                  <a:pt x="36" y="176"/>
                </a:lnTo>
                <a:lnTo>
                  <a:pt x="36" y="177"/>
                </a:lnTo>
                <a:lnTo>
                  <a:pt x="37" y="177"/>
                </a:lnTo>
                <a:lnTo>
                  <a:pt x="37" y="179"/>
                </a:lnTo>
                <a:lnTo>
                  <a:pt x="39" y="179"/>
                </a:lnTo>
                <a:lnTo>
                  <a:pt x="39" y="180"/>
                </a:lnTo>
                <a:lnTo>
                  <a:pt x="40" y="180"/>
                </a:lnTo>
                <a:lnTo>
                  <a:pt x="40" y="182"/>
                </a:lnTo>
                <a:lnTo>
                  <a:pt x="42" y="182"/>
                </a:lnTo>
                <a:lnTo>
                  <a:pt x="43" y="182"/>
                </a:lnTo>
                <a:lnTo>
                  <a:pt x="44" y="182"/>
                </a:lnTo>
                <a:lnTo>
                  <a:pt x="44" y="183"/>
                </a:lnTo>
                <a:lnTo>
                  <a:pt x="44" y="185"/>
                </a:lnTo>
                <a:lnTo>
                  <a:pt x="44" y="186"/>
                </a:lnTo>
                <a:lnTo>
                  <a:pt x="44" y="187"/>
                </a:lnTo>
                <a:lnTo>
                  <a:pt x="44" y="189"/>
                </a:lnTo>
                <a:lnTo>
                  <a:pt x="44" y="190"/>
                </a:lnTo>
                <a:lnTo>
                  <a:pt x="44" y="192"/>
                </a:lnTo>
                <a:lnTo>
                  <a:pt x="46" y="193"/>
                </a:lnTo>
                <a:lnTo>
                  <a:pt x="46" y="195"/>
                </a:lnTo>
                <a:lnTo>
                  <a:pt x="47" y="196"/>
                </a:lnTo>
                <a:lnTo>
                  <a:pt x="49" y="197"/>
                </a:lnTo>
                <a:lnTo>
                  <a:pt x="49" y="199"/>
                </a:lnTo>
                <a:lnTo>
                  <a:pt x="47" y="200"/>
                </a:lnTo>
                <a:lnTo>
                  <a:pt x="47" y="202"/>
                </a:lnTo>
                <a:lnTo>
                  <a:pt x="49" y="202"/>
                </a:lnTo>
                <a:lnTo>
                  <a:pt x="49" y="203"/>
                </a:lnTo>
                <a:lnTo>
                  <a:pt x="50" y="205"/>
                </a:lnTo>
                <a:lnTo>
                  <a:pt x="52" y="205"/>
                </a:lnTo>
                <a:lnTo>
                  <a:pt x="52" y="206"/>
                </a:lnTo>
                <a:lnTo>
                  <a:pt x="53" y="207"/>
                </a:lnTo>
                <a:lnTo>
                  <a:pt x="54" y="209"/>
                </a:lnTo>
                <a:lnTo>
                  <a:pt x="57" y="212"/>
                </a:lnTo>
                <a:lnTo>
                  <a:pt x="59" y="212"/>
                </a:lnTo>
                <a:lnTo>
                  <a:pt x="60" y="212"/>
                </a:lnTo>
                <a:lnTo>
                  <a:pt x="62" y="212"/>
                </a:lnTo>
                <a:lnTo>
                  <a:pt x="63" y="212"/>
                </a:lnTo>
                <a:lnTo>
                  <a:pt x="66" y="213"/>
                </a:lnTo>
                <a:lnTo>
                  <a:pt x="66" y="215"/>
                </a:lnTo>
                <a:lnTo>
                  <a:pt x="67" y="216"/>
                </a:lnTo>
                <a:lnTo>
                  <a:pt x="69" y="217"/>
                </a:lnTo>
                <a:lnTo>
                  <a:pt x="70" y="217"/>
                </a:lnTo>
                <a:lnTo>
                  <a:pt x="70" y="219"/>
                </a:lnTo>
                <a:lnTo>
                  <a:pt x="72" y="220"/>
                </a:lnTo>
                <a:lnTo>
                  <a:pt x="72" y="222"/>
                </a:lnTo>
                <a:lnTo>
                  <a:pt x="72" y="220"/>
                </a:lnTo>
                <a:lnTo>
                  <a:pt x="73" y="220"/>
                </a:lnTo>
                <a:lnTo>
                  <a:pt x="74" y="220"/>
                </a:lnTo>
                <a:lnTo>
                  <a:pt x="74" y="222"/>
                </a:lnTo>
                <a:lnTo>
                  <a:pt x="76" y="222"/>
                </a:lnTo>
                <a:lnTo>
                  <a:pt x="76" y="223"/>
                </a:lnTo>
                <a:lnTo>
                  <a:pt x="77" y="226"/>
                </a:lnTo>
                <a:lnTo>
                  <a:pt x="79" y="227"/>
                </a:lnTo>
                <a:lnTo>
                  <a:pt x="80" y="230"/>
                </a:lnTo>
                <a:lnTo>
                  <a:pt x="82" y="232"/>
                </a:lnTo>
                <a:lnTo>
                  <a:pt x="82" y="233"/>
                </a:lnTo>
                <a:lnTo>
                  <a:pt x="83" y="233"/>
                </a:lnTo>
                <a:lnTo>
                  <a:pt x="83" y="235"/>
                </a:lnTo>
                <a:lnTo>
                  <a:pt x="82" y="235"/>
                </a:lnTo>
                <a:lnTo>
                  <a:pt x="80" y="236"/>
                </a:lnTo>
                <a:lnTo>
                  <a:pt x="80" y="237"/>
                </a:lnTo>
                <a:lnTo>
                  <a:pt x="79" y="239"/>
                </a:lnTo>
                <a:lnTo>
                  <a:pt x="77" y="240"/>
                </a:lnTo>
                <a:lnTo>
                  <a:pt x="79" y="242"/>
                </a:lnTo>
                <a:lnTo>
                  <a:pt x="79" y="243"/>
                </a:lnTo>
                <a:lnTo>
                  <a:pt x="79" y="246"/>
                </a:lnTo>
                <a:lnTo>
                  <a:pt x="80" y="247"/>
                </a:lnTo>
                <a:lnTo>
                  <a:pt x="82" y="247"/>
                </a:lnTo>
                <a:lnTo>
                  <a:pt x="82" y="246"/>
                </a:lnTo>
                <a:lnTo>
                  <a:pt x="83" y="246"/>
                </a:lnTo>
                <a:lnTo>
                  <a:pt x="84" y="246"/>
                </a:lnTo>
                <a:lnTo>
                  <a:pt x="86" y="246"/>
                </a:lnTo>
                <a:lnTo>
                  <a:pt x="87" y="247"/>
                </a:lnTo>
                <a:lnTo>
                  <a:pt x="89" y="247"/>
                </a:lnTo>
                <a:lnTo>
                  <a:pt x="89" y="249"/>
                </a:lnTo>
                <a:lnTo>
                  <a:pt x="89" y="250"/>
                </a:lnTo>
                <a:lnTo>
                  <a:pt x="90" y="249"/>
                </a:lnTo>
                <a:lnTo>
                  <a:pt x="92" y="249"/>
                </a:lnTo>
                <a:lnTo>
                  <a:pt x="93" y="250"/>
                </a:lnTo>
                <a:lnTo>
                  <a:pt x="93" y="252"/>
                </a:lnTo>
                <a:lnTo>
                  <a:pt x="94" y="252"/>
                </a:lnTo>
                <a:lnTo>
                  <a:pt x="96" y="253"/>
                </a:lnTo>
                <a:lnTo>
                  <a:pt x="96" y="255"/>
                </a:lnTo>
                <a:lnTo>
                  <a:pt x="97" y="255"/>
                </a:lnTo>
                <a:lnTo>
                  <a:pt x="99" y="255"/>
                </a:lnTo>
                <a:lnTo>
                  <a:pt x="100" y="255"/>
                </a:lnTo>
                <a:lnTo>
                  <a:pt x="102" y="255"/>
                </a:lnTo>
                <a:lnTo>
                  <a:pt x="102" y="253"/>
                </a:lnTo>
                <a:lnTo>
                  <a:pt x="103" y="253"/>
                </a:lnTo>
                <a:lnTo>
                  <a:pt x="103" y="255"/>
                </a:lnTo>
                <a:lnTo>
                  <a:pt x="105" y="255"/>
                </a:lnTo>
                <a:lnTo>
                  <a:pt x="106" y="253"/>
                </a:lnTo>
                <a:lnTo>
                  <a:pt x="107" y="253"/>
                </a:lnTo>
                <a:lnTo>
                  <a:pt x="109" y="253"/>
                </a:lnTo>
                <a:lnTo>
                  <a:pt x="109" y="255"/>
                </a:lnTo>
                <a:lnTo>
                  <a:pt x="110" y="255"/>
                </a:lnTo>
                <a:lnTo>
                  <a:pt x="110" y="256"/>
                </a:lnTo>
                <a:lnTo>
                  <a:pt x="112" y="257"/>
                </a:lnTo>
                <a:lnTo>
                  <a:pt x="113" y="257"/>
                </a:lnTo>
                <a:lnTo>
                  <a:pt x="115" y="257"/>
                </a:lnTo>
                <a:lnTo>
                  <a:pt x="115" y="259"/>
                </a:lnTo>
                <a:lnTo>
                  <a:pt x="116" y="259"/>
                </a:lnTo>
                <a:lnTo>
                  <a:pt x="117" y="259"/>
                </a:lnTo>
                <a:lnTo>
                  <a:pt x="119" y="260"/>
                </a:lnTo>
                <a:lnTo>
                  <a:pt x="120" y="259"/>
                </a:lnTo>
                <a:lnTo>
                  <a:pt x="122" y="259"/>
                </a:lnTo>
                <a:lnTo>
                  <a:pt x="122" y="260"/>
                </a:lnTo>
                <a:lnTo>
                  <a:pt x="123" y="260"/>
                </a:lnTo>
                <a:lnTo>
                  <a:pt x="123" y="262"/>
                </a:lnTo>
                <a:lnTo>
                  <a:pt x="125" y="262"/>
                </a:lnTo>
                <a:lnTo>
                  <a:pt x="125" y="263"/>
                </a:lnTo>
                <a:lnTo>
                  <a:pt x="125" y="265"/>
                </a:lnTo>
                <a:lnTo>
                  <a:pt x="126" y="265"/>
                </a:lnTo>
                <a:lnTo>
                  <a:pt x="127" y="265"/>
                </a:lnTo>
                <a:lnTo>
                  <a:pt x="129" y="265"/>
                </a:lnTo>
                <a:lnTo>
                  <a:pt x="129" y="266"/>
                </a:lnTo>
                <a:lnTo>
                  <a:pt x="130" y="267"/>
                </a:lnTo>
                <a:lnTo>
                  <a:pt x="132" y="267"/>
                </a:lnTo>
                <a:lnTo>
                  <a:pt x="133" y="269"/>
                </a:lnTo>
                <a:lnTo>
                  <a:pt x="135" y="269"/>
                </a:lnTo>
                <a:lnTo>
                  <a:pt x="136" y="269"/>
                </a:lnTo>
                <a:lnTo>
                  <a:pt x="137" y="269"/>
                </a:lnTo>
                <a:lnTo>
                  <a:pt x="139" y="269"/>
                </a:lnTo>
                <a:lnTo>
                  <a:pt x="140" y="269"/>
                </a:lnTo>
                <a:lnTo>
                  <a:pt x="142" y="269"/>
                </a:lnTo>
                <a:lnTo>
                  <a:pt x="142" y="267"/>
                </a:lnTo>
                <a:lnTo>
                  <a:pt x="143" y="267"/>
                </a:lnTo>
                <a:lnTo>
                  <a:pt x="145" y="266"/>
                </a:lnTo>
                <a:lnTo>
                  <a:pt x="147" y="266"/>
                </a:lnTo>
                <a:lnTo>
                  <a:pt x="149" y="267"/>
                </a:lnTo>
                <a:lnTo>
                  <a:pt x="150" y="269"/>
                </a:lnTo>
                <a:lnTo>
                  <a:pt x="152" y="270"/>
                </a:lnTo>
                <a:lnTo>
                  <a:pt x="153" y="272"/>
                </a:lnTo>
                <a:lnTo>
                  <a:pt x="155" y="272"/>
                </a:lnTo>
                <a:lnTo>
                  <a:pt x="156" y="272"/>
                </a:lnTo>
                <a:lnTo>
                  <a:pt x="157" y="272"/>
                </a:lnTo>
                <a:lnTo>
                  <a:pt x="159" y="272"/>
                </a:lnTo>
                <a:lnTo>
                  <a:pt x="160" y="272"/>
                </a:lnTo>
                <a:lnTo>
                  <a:pt x="160" y="273"/>
                </a:lnTo>
                <a:lnTo>
                  <a:pt x="162" y="273"/>
                </a:lnTo>
                <a:lnTo>
                  <a:pt x="163" y="275"/>
                </a:lnTo>
                <a:lnTo>
                  <a:pt x="166" y="277"/>
                </a:lnTo>
                <a:lnTo>
                  <a:pt x="166" y="279"/>
                </a:lnTo>
                <a:lnTo>
                  <a:pt x="167" y="279"/>
                </a:lnTo>
                <a:lnTo>
                  <a:pt x="167" y="280"/>
                </a:lnTo>
                <a:lnTo>
                  <a:pt x="167" y="282"/>
                </a:lnTo>
                <a:lnTo>
                  <a:pt x="167" y="283"/>
                </a:lnTo>
                <a:lnTo>
                  <a:pt x="169" y="283"/>
                </a:lnTo>
                <a:lnTo>
                  <a:pt x="169" y="285"/>
                </a:lnTo>
                <a:lnTo>
                  <a:pt x="169" y="286"/>
                </a:lnTo>
                <a:lnTo>
                  <a:pt x="169" y="287"/>
                </a:lnTo>
                <a:lnTo>
                  <a:pt x="169" y="289"/>
                </a:lnTo>
                <a:lnTo>
                  <a:pt x="170" y="290"/>
                </a:lnTo>
                <a:lnTo>
                  <a:pt x="170" y="293"/>
                </a:lnTo>
                <a:lnTo>
                  <a:pt x="170" y="295"/>
                </a:lnTo>
                <a:lnTo>
                  <a:pt x="172" y="296"/>
                </a:lnTo>
                <a:lnTo>
                  <a:pt x="173" y="299"/>
                </a:lnTo>
                <a:lnTo>
                  <a:pt x="175" y="302"/>
                </a:lnTo>
                <a:lnTo>
                  <a:pt x="177" y="305"/>
                </a:lnTo>
                <a:lnTo>
                  <a:pt x="177" y="306"/>
                </a:lnTo>
                <a:lnTo>
                  <a:pt x="179" y="306"/>
                </a:lnTo>
                <a:lnTo>
                  <a:pt x="179" y="307"/>
                </a:lnTo>
                <a:lnTo>
                  <a:pt x="180" y="307"/>
                </a:lnTo>
                <a:lnTo>
                  <a:pt x="182" y="307"/>
                </a:lnTo>
                <a:lnTo>
                  <a:pt x="182" y="309"/>
                </a:lnTo>
                <a:lnTo>
                  <a:pt x="183" y="309"/>
                </a:lnTo>
                <a:lnTo>
                  <a:pt x="183" y="310"/>
                </a:lnTo>
                <a:lnTo>
                  <a:pt x="185" y="310"/>
                </a:lnTo>
                <a:lnTo>
                  <a:pt x="185" y="312"/>
                </a:lnTo>
                <a:lnTo>
                  <a:pt x="185" y="313"/>
                </a:lnTo>
                <a:lnTo>
                  <a:pt x="186" y="315"/>
                </a:lnTo>
                <a:lnTo>
                  <a:pt x="187" y="316"/>
                </a:lnTo>
                <a:lnTo>
                  <a:pt x="189" y="316"/>
                </a:lnTo>
                <a:lnTo>
                  <a:pt x="190" y="316"/>
                </a:lnTo>
                <a:lnTo>
                  <a:pt x="192" y="318"/>
                </a:lnTo>
                <a:lnTo>
                  <a:pt x="192" y="319"/>
                </a:lnTo>
                <a:lnTo>
                  <a:pt x="193" y="319"/>
                </a:lnTo>
                <a:lnTo>
                  <a:pt x="193" y="318"/>
                </a:lnTo>
                <a:lnTo>
                  <a:pt x="193" y="319"/>
                </a:lnTo>
                <a:lnTo>
                  <a:pt x="195" y="319"/>
                </a:lnTo>
                <a:lnTo>
                  <a:pt x="196" y="319"/>
                </a:lnTo>
                <a:lnTo>
                  <a:pt x="197" y="319"/>
                </a:lnTo>
                <a:lnTo>
                  <a:pt x="199" y="320"/>
                </a:lnTo>
                <a:lnTo>
                  <a:pt x="200" y="320"/>
                </a:lnTo>
                <a:lnTo>
                  <a:pt x="202" y="320"/>
                </a:lnTo>
                <a:lnTo>
                  <a:pt x="203" y="319"/>
                </a:lnTo>
                <a:lnTo>
                  <a:pt x="205" y="319"/>
                </a:lnTo>
                <a:lnTo>
                  <a:pt x="207" y="319"/>
                </a:lnTo>
                <a:lnTo>
                  <a:pt x="209" y="319"/>
                </a:lnTo>
                <a:lnTo>
                  <a:pt x="210" y="319"/>
                </a:lnTo>
                <a:lnTo>
                  <a:pt x="212" y="319"/>
                </a:lnTo>
                <a:lnTo>
                  <a:pt x="213" y="319"/>
                </a:lnTo>
                <a:lnTo>
                  <a:pt x="215" y="318"/>
                </a:lnTo>
                <a:lnTo>
                  <a:pt x="216" y="318"/>
                </a:lnTo>
                <a:lnTo>
                  <a:pt x="217" y="318"/>
                </a:lnTo>
                <a:lnTo>
                  <a:pt x="219" y="318"/>
                </a:lnTo>
                <a:lnTo>
                  <a:pt x="220" y="318"/>
                </a:lnTo>
                <a:lnTo>
                  <a:pt x="222" y="316"/>
                </a:lnTo>
                <a:lnTo>
                  <a:pt x="223" y="316"/>
                </a:lnTo>
                <a:lnTo>
                  <a:pt x="225" y="316"/>
                </a:lnTo>
                <a:lnTo>
                  <a:pt x="226" y="316"/>
                </a:lnTo>
                <a:lnTo>
                  <a:pt x="227" y="316"/>
                </a:lnTo>
                <a:lnTo>
                  <a:pt x="229" y="316"/>
                </a:lnTo>
                <a:lnTo>
                  <a:pt x="230" y="316"/>
                </a:lnTo>
                <a:lnTo>
                  <a:pt x="232" y="318"/>
                </a:lnTo>
                <a:lnTo>
                  <a:pt x="230" y="316"/>
                </a:lnTo>
                <a:lnTo>
                  <a:pt x="230" y="315"/>
                </a:lnTo>
                <a:lnTo>
                  <a:pt x="229" y="315"/>
                </a:lnTo>
                <a:lnTo>
                  <a:pt x="227" y="315"/>
                </a:lnTo>
                <a:lnTo>
                  <a:pt x="227" y="316"/>
                </a:lnTo>
                <a:lnTo>
                  <a:pt x="226" y="315"/>
                </a:lnTo>
                <a:lnTo>
                  <a:pt x="225" y="313"/>
                </a:lnTo>
                <a:lnTo>
                  <a:pt x="225" y="312"/>
                </a:lnTo>
                <a:lnTo>
                  <a:pt x="225" y="310"/>
                </a:lnTo>
                <a:lnTo>
                  <a:pt x="225" y="309"/>
                </a:lnTo>
                <a:lnTo>
                  <a:pt x="226" y="309"/>
                </a:lnTo>
                <a:lnTo>
                  <a:pt x="226" y="307"/>
                </a:lnTo>
                <a:lnTo>
                  <a:pt x="226" y="309"/>
                </a:lnTo>
                <a:lnTo>
                  <a:pt x="226" y="307"/>
                </a:lnTo>
                <a:lnTo>
                  <a:pt x="225" y="307"/>
                </a:lnTo>
                <a:lnTo>
                  <a:pt x="225" y="306"/>
                </a:lnTo>
                <a:lnTo>
                  <a:pt x="225" y="305"/>
                </a:lnTo>
                <a:lnTo>
                  <a:pt x="223" y="303"/>
                </a:lnTo>
                <a:lnTo>
                  <a:pt x="223" y="302"/>
                </a:lnTo>
                <a:lnTo>
                  <a:pt x="223" y="300"/>
                </a:lnTo>
                <a:lnTo>
                  <a:pt x="225" y="300"/>
                </a:lnTo>
                <a:lnTo>
                  <a:pt x="225" y="299"/>
                </a:lnTo>
                <a:lnTo>
                  <a:pt x="225" y="297"/>
                </a:lnTo>
                <a:lnTo>
                  <a:pt x="225" y="296"/>
                </a:lnTo>
                <a:lnTo>
                  <a:pt x="225" y="295"/>
                </a:lnTo>
                <a:lnTo>
                  <a:pt x="226" y="293"/>
                </a:lnTo>
                <a:lnTo>
                  <a:pt x="227" y="292"/>
                </a:lnTo>
                <a:lnTo>
                  <a:pt x="229" y="292"/>
                </a:lnTo>
                <a:lnTo>
                  <a:pt x="229" y="290"/>
                </a:lnTo>
                <a:lnTo>
                  <a:pt x="230" y="289"/>
                </a:lnTo>
                <a:lnTo>
                  <a:pt x="229" y="289"/>
                </a:lnTo>
                <a:lnTo>
                  <a:pt x="229" y="287"/>
                </a:lnTo>
                <a:lnTo>
                  <a:pt x="227" y="287"/>
                </a:lnTo>
                <a:lnTo>
                  <a:pt x="226" y="287"/>
                </a:lnTo>
                <a:lnTo>
                  <a:pt x="226" y="289"/>
                </a:lnTo>
                <a:lnTo>
                  <a:pt x="226" y="290"/>
                </a:lnTo>
                <a:lnTo>
                  <a:pt x="225" y="290"/>
                </a:lnTo>
                <a:lnTo>
                  <a:pt x="223" y="290"/>
                </a:lnTo>
                <a:lnTo>
                  <a:pt x="223" y="292"/>
                </a:lnTo>
                <a:lnTo>
                  <a:pt x="223" y="293"/>
                </a:lnTo>
                <a:lnTo>
                  <a:pt x="222" y="293"/>
                </a:lnTo>
                <a:lnTo>
                  <a:pt x="222" y="292"/>
                </a:lnTo>
                <a:lnTo>
                  <a:pt x="220" y="292"/>
                </a:lnTo>
                <a:lnTo>
                  <a:pt x="220" y="293"/>
                </a:lnTo>
                <a:lnTo>
                  <a:pt x="220" y="295"/>
                </a:lnTo>
                <a:lnTo>
                  <a:pt x="220" y="296"/>
                </a:lnTo>
                <a:lnTo>
                  <a:pt x="219" y="296"/>
                </a:lnTo>
                <a:lnTo>
                  <a:pt x="219" y="297"/>
                </a:lnTo>
                <a:lnTo>
                  <a:pt x="217" y="297"/>
                </a:lnTo>
                <a:lnTo>
                  <a:pt x="216" y="296"/>
                </a:lnTo>
                <a:lnTo>
                  <a:pt x="216" y="297"/>
                </a:lnTo>
                <a:lnTo>
                  <a:pt x="216" y="299"/>
                </a:lnTo>
                <a:lnTo>
                  <a:pt x="216" y="300"/>
                </a:lnTo>
                <a:lnTo>
                  <a:pt x="216" y="302"/>
                </a:lnTo>
                <a:lnTo>
                  <a:pt x="216" y="303"/>
                </a:lnTo>
                <a:lnTo>
                  <a:pt x="215" y="303"/>
                </a:lnTo>
                <a:lnTo>
                  <a:pt x="213" y="305"/>
                </a:lnTo>
                <a:lnTo>
                  <a:pt x="213" y="306"/>
                </a:lnTo>
                <a:lnTo>
                  <a:pt x="213" y="307"/>
                </a:lnTo>
                <a:lnTo>
                  <a:pt x="212" y="309"/>
                </a:lnTo>
                <a:lnTo>
                  <a:pt x="212" y="310"/>
                </a:lnTo>
                <a:lnTo>
                  <a:pt x="212" y="312"/>
                </a:lnTo>
                <a:lnTo>
                  <a:pt x="213" y="312"/>
                </a:lnTo>
                <a:lnTo>
                  <a:pt x="213" y="313"/>
                </a:lnTo>
                <a:lnTo>
                  <a:pt x="213" y="312"/>
                </a:lnTo>
                <a:lnTo>
                  <a:pt x="212" y="312"/>
                </a:lnTo>
                <a:lnTo>
                  <a:pt x="210" y="312"/>
                </a:lnTo>
                <a:lnTo>
                  <a:pt x="209" y="312"/>
                </a:lnTo>
                <a:lnTo>
                  <a:pt x="209" y="313"/>
                </a:lnTo>
                <a:lnTo>
                  <a:pt x="207" y="313"/>
                </a:lnTo>
                <a:lnTo>
                  <a:pt x="206" y="313"/>
                </a:lnTo>
                <a:lnTo>
                  <a:pt x="205" y="313"/>
                </a:lnTo>
                <a:lnTo>
                  <a:pt x="203" y="312"/>
                </a:lnTo>
                <a:lnTo>
                  <a:pt x="202" y="312"/>
                </a:lnTo>
                <a:lnTo>
                  <a:pt x="202" y="310"/>
                </a:lnTo>
                <a:lnTo>
                  <a:pt x="203" y="310"/>
                </a:lnTo>
                <a:lnTo>
                  <a:pt x="203" y="309"/>
                </a:lnTo>
                <a:lnTo>
                  <a:pt x="205" y="307"/>
                </a:lnTo>
                <a:lnTo>
                  <a:pt x="205" y="306"/>
                </a:lnTo>
                <a:lnTo>
                  <a:pt x="205" y="305"/>
                </a:lnTo>
                <a:lnTo>
                  <a:pt x="205" y="303"/>
                </a:lnTo>
                <a:lnTo>
                  <a:pt x="206" y="302"/>
                </a:lnTo>
                <a:lnTo>
                  <a:pt x="206" y="300"/>
                </a:lnTo>
                <a:lnTo>
                  <a:pt x="206" y="299"/>
                </a:lnTo>
                <a:lnTo>
                  <a:pt x="206" y="297"/>
                </a:lnTo>
                <a:lnTo>
                  <a:pt x="207" y="297"/>
                </a:lnTo>
                <a:lnTo>
                  <a:pt x="209" y="292"/>
                </a:lnTo>
                <a:lnTo>
                  <a:pt x="212" y="287"/>
                </a:lnTo>
                <a:lnTo>
                  <a:pt x="213" y="286"/>
                </a:lnTo>
                <a:lnTo>
                  <a:pt x="213" y="285"/>
                </a:lnTo>
                <a:lnTo>
                  <a:pt x="215" y="283"/>
                </a:lnTo>
                <a:lnTo>
                  <a:pt x="217" y="280"/>
                </a:lnTo>
                <a:lnTo>
                  <a:pt x="219" y="279"/>
                </a:lnTo>
                <a:lnTo>
                  <a:pt x="220" y="277"/>
                </a:lnTo>
                <a:lnTo>
                  <a:pt x="223" y="275"/>
                </a:lnTo>
                <a:lnTo>
                  <a:pt x="225" y="273"/>
                </a:lnTo>
                <a:lnTo>
                  <a:pt x="226" y="272"/>
                </a:lnTo>
                <a:lnTo>
                  <a:pt x="227" y="269"/>
                </a:lnTo>
                <a:lnTo>
                  <a:pt x="227" y="267"/>
                </a:lnTo>
                <a:lnTo>
                  <a:pt x="227" y="265"/>
                </a:lnTo>
                <a:lnTo>
                  <a:pt x="229" y="263"/>
                </a:lnTo>
                <a:lnTo>
                  <a:pt x="229" y="260"/>
                </a:lnTo>
                <a:lnTo>
                  <a:pt x="229" y="259"/>
                </a:lnTo>
                <a:lnTo>
                  <a:pt x="230" y="256"/>
                </a:lnTo>
                <a:lnTo>
                  <a:pt x="230" y="255"/>
                </a:lnTo>
                <a:lnTo>
                  <a:pt x="232" y="253"/>
                </a:lnTo>
                <a:lnTo>
                  <a:pt x="233" y="250"/>
                </a:lnTo>
                <a:lnTo>
                  <a:pt x="235" y="249"/>
                </a:lnTo>
                <a:lnTo>
                  <a:pt x="236" y="246"/>
                </a:lnTo>
                <a:lnTo>
                  <a:pt x="236" y="245"/>
                </a:lnTo>
                <a:lnTo>
                  <a:pt x="236" y="243"/>
                </a:lnTo>
                <a:lnTo>
                  <a:pt x="236" y="242"/>
                </a:lnTo>
                <a:lnTo>
                  <a:pt x="236" y="240"/>
                </a:lnTo>
                <a:lnTo>
                  <a:pt x="236" y="239"/>
                </a:lnTo>
                <a:lnTo>
                  <a:pt x="236" y="237"/>
                </a:lnTo>
                <a:lnTo>
                  <a:pt x="236" y="236"/>
                </a:lnTo>
                <a:lnTo>
                  <a:pt x="235" y="235"/>
                </a:lnTo>
                <a:lnTo>
                  <a:pt x="233" y="233"/>
                </a:lnTo>
                <a:lnTo>
                  <a:pt x="233" y="232"/>
                </a:lnTo>
                <a:lnTo>
                  <a:pt x="233" y="230"/>
                </a:lnTo>
                <a:lnTo>
                  <a:pt x="235" y="230"/>
                </a:lnTo>
                <a:lnTo>
                  <a:pt x="236" y="232"/>
                </a:lnTo>
                <a:lnTo>
                  <a:pt x="236" y="233"/>
                </a:lnTo>
                <a:lnTo>
                  <a:pt x="236" y="235"/>
                </a:lnTo>
                <a:lnTo>
                  <a:pt x="237" y="236"/>
                </a:lnTo>
                <a:lnTo>
                  <a:pt x="237" y="237"/>
                </a:lnTo>
                <a:lnTo>
                  <a:pt x="237" y="239"/>
                </a:lnTo>
                <a:lnTo>
                  <a:pt x="237" y="240"/>
                </a:lnTo>
                <a:lnTo>
                  <a:pt x="239" y="240"/>
                </a:lnTo>
                <a:lnTo>
                  <a:pt x="239" y="242"/>
                </a:lnTo>
                <a:lnTo>
                  <a:pt x="239" y="243"/>
                </a:lnTo>
                <a:lnTo>
                  <a:pt x="239" y="245"/>
                </a:lnTo>
                <a:lnTo>
                  <a:pt x="239" y="246"/>
                </a:lnTo>
                <a:lnTo>
                  <a:pt x="239" y="247"/>
                </a:lnTo>
                <a:lnTo>
                  <a:pt x="239" y="249"/>
                </a:lnTo>
                <a:lnTo>
                  <a:pt x="239" y="250"/>
                </a:lnTo>
                <a:lnTo>
                  <a:pt x="239" y="252"/>
                </a:lnTo>
                <a:lnTo>
                  <a:pt x="236" y="252"/>
                </a:lnTo>
                <a:lnTo>
                  <a:pt x="235" y="252"/>
                </a:lnTo>
                <a:lnTo>
                  <a:pt x="235" y="253"/>
                </a:lnTo>
                <a:lnTo>
                  <a:pt x="233" y="253"/>
                </a:lnTo>
                <a:lnTo>
                  <a:pt x="235" y="253"/>
                </a:lnTo>
                <a:lnTo>
                  <a:pt x="236" y="253"/>
                </a:lnTo>
                <a:lnTo>
                  <a:pt x="237" y="253"/>
                </a:lnTo>
                <a:lnTo>
                  <a:pt x="239" y="256"/>
                </a:lnTo>
                <a:lnTo>
                  <a:pt x="240" y="257"/>
                </a:lnTo>
                <a:lnTo>
                  <a:pt x="239" y="259"/>
                </a:lnTo>
                <a:lnTo>
                  <a:pt x="239" y="260"/>
                </a:lnTo>
                <a:lnTo>
                  <a:pt x="239" y="262"/>
                </a:lnTo>
                <a:lnTo>
                  <a:pt x="239" y="263"/>
                </a:lnTo>
                <a:lnTo>
                  <a:pt x="237" y="263"/>
                </a:lnTo>
                <a:lnTo>
                  <a:pt x="236" y="263"/>
                </a:lnTo>
                <a:lnTo>
                  <a:pt x="235" y="263"/>
                </a:lnTo>
                <a:lnTo>
                  <a:pt x="236" y="265"/>
                </a:lnTo>
                <a:lnTo>
                  <a:pt x="236" y="266"/>
                </a:lnTo>
                <a:lnTo>
                  <a:pt x="237" y="265"/>
                </a:lnTo>
                <a:lnTo>
                  <a:pt x="239" y="265"/>
                </a:lnTo>
                <a:lnTo>
                  <a:pt x="237" y="266"/>
                </a:lnTo>
                <a:lnTo>
                  <a:pt x="237" y="269"/>
                </a:lnTo>
                <a:lnTo>
                  <a:pt x="236" y="270"/>
                </a:lnTo>
                <a:lnTo>
                  <a:pt x="236" y="272"/>
                </a:lnTo>
                <a:lnTo>
                  <a:pt x="235" y="272"/>
                </a:lnTo>
                <a:lnTo>
                  <a:pt x="235" y="273"/>
                </a:lnTo>
                <a:lnTo>
                  <a:pt x="236" y="273"/>
                </a:lnTo>
                <a:lnTo>
                  <a:pt x="236" y="275"/>
                </a:lnTo>
              </a:path>
            </a:pathLst>
          </a:custGeom>
          <a:solidFill>
            <a:schemeClr val="bg1"/>
          </a:solidFill>
          <a:ln w="3175" cmpd="sng">
            <a:solidFill>
              <a:srgbClr val="808080"/>
            </a:solidFill>
            <a:prstDash val="solid"/>
            <a:round/>
            <a:headEnd/>
            <a:tailEnd/>
          </a:ln>
        </p:spPr>
        <p:txBody>
          <a:bodyPr/>
          <a:lstStyle/>
          <a:p>
            <a:endParaRPr lang="en-US"/>
          </a:p>
        </p:txBody>
      </p:sp>
      <p:sp>
        <p:nvSpPr>
          <p:cNvPr id="14780" name="Freeform 1044"/>
          <p:cNvSpPr>
            <a:spLocks/>
          </p:cNvSpPr>
          <p:nvPr/>
        </p:nvSpPr>
        <p:spPr bwMode="auto">
          <a:xfrm>
            <a:off x="4154488" y="4462463"/>
            <a:ext cx="134937" cy="125412"/>
          </a:xfrm>
          <a:custGeom>
            <a:avLst/>
            <a:gdLst>
              <a:gd name="T0" fmla="*/ 110 w 113"/>
              <a:gd name="T1" fmla="*/ 4 h 147"/>
              <a:gd name="T2" fmla="*/ 106 w 113"/>
              <a:gd name="T3" fmla="*/ 7 h 147"/>
              <a:gd name="T4" fmla="*/ 105 w 113"/>
              <a:gd name="T5" fmla="*/ 11 h 147"/>
              <a:gd name="T6" fmla="*/ 105 w 113"/>
              <a:gd name="T7" fmla="*/ 14 h 147"/>
              <a:gd name="T8" fmla="*/ 99 w 113"/>
              <a:gd name="T9" fmla="*/ 14 h 147"/>
              <a:gd name="T10" fmla="*/ 96 w 113"/>
              <a:gd name="T11" fmla="*/ 11 h 147"/>
              <a:gd name="T12" fmla="*/ 92 w 113"/>
              <a:gd name="T13" fmla="*/ 13 h 147"/>
              <a:gd name="T14" fmla="*/ 87 w 113"/>
              <a:gd name="T15" fmla="*/ 14 h 147"/>
              <a:gd name="T16" fmla="*/ 83 w 113"/>
              <a:gd name="T17" fmla="*/ 14 h 147"/>
              <a:gd name="T18" fmla="*/ 82 w 113"/>
              <a:gd name="T19" fmla="*/ 19 h 147"/>
              <a:gd name="T20" fmla="*/ 76 w 113"/>
              <a:gd name="T21" fmla="*/ 19 h 147"/>
              <a:gd name="T22" fmla="*/ 72 w 113"/>
              <a:gd name="T23" fmla="*/ 22 h 147"/>
              <a:gd name="T24" fmla="*/ 72 w 113"/>
              <a:gd name="T25" fmla="*/ 24 h 147"/>
              <a:gd name="T26" fmla="*/ 67 w 113"/>
              <a:gd name="T27" fmla="*/ 27 h 147"/>
              <a:gd name="T28" fmla="*/ 63 w 113"/>
              <a:gd name="T29" fmla="*/ 30 h 147"/>
              <a:gd name="T30" fmla="*/ 60 w 113"/>
              <a:gd name="T31" fmla="*/ 33 h 147"/>
              <a:gd name="T32" fmla="*/ 60 w 113"/>
              <a:gd name="T33" fmla="*/ 36 h 147"/>
              <a:gd name="T34" fmla="*/ 60 w 113"/>
              <a:gd name="T35" fmla="*/ 40 h 147"/>
              <a:gd name="T36" fmla="*/ 53 w 113"/>
              <a:gd name="T37" fmla="*/ 43 h 147"/>
              <a:gd name="T38" fmla="*/ 47 w 113"/>
              <a:gd name="T39" fmla="*/ 42 h 147"/>
              <a:gd name="T40" fmla="*/ 40 w 113"/>
              <a:gd name="T41" fmla="*/ 37 h 147"/>
              <a:gd name="T42" fmla="*/ 33 w 113"/>
              <a:gd name="T43" fmla="*/ 42 h 147"/>
              <a:gd name="T44" fmla="*/ 27 w 113"/>
              <a:gd name="T45" fmla="*/ 44 h 147"/>
              <a:gd name="T46" fmla="*/ 23 w 113"/>
              <a:gd name="T47" fmla="*/ 46 h 147"/>
              <a:gd name="T48" fmla="*/ 25 w 113"/>
              <a:gd name="T49" fmla="*/ 50 h 147"/>
              <a:gd name="T50" fmla="*/ 27 w 113"/>
              <a:gd name="T51" fmla="*/ 56 h 147"/>
              <a:gd name="T52" fmla="*/ 27 w 113"/>
              <a:gd name="T53" fmla="*/ 60 h 147"/>
              <a:gd name="T54" fmla="*/ 25 w 113"/>
              <a:gd name="T55" fmla="*/ 63 h 147"/>
              <a:gd name="T56" fmla="*/ 20 w 113"/>
              <a:gd name="T57" fmla="*/ 69 h 147"/>
              <a:gd name="T58" fmla="*/ 16 w 113"/>
              <a:gd name="T59" fmla="*/ 70 h 147"/>
              <a:gd name="T60" fmla="*/ 10 w 113"/>
              <a:gd name="T61" fmla="*/ 69 h 147"/>
              <a:gd name="T62" fmla="*/ 7 w 113"/>
              <a:gd name="T63" fmla="*/ 72 h 147"/>
              <a:gd name="T64" fmla="*/ 4 w 113"/>
              <a:gd name="T65" fmla="*/ 76 h 147"/>
              <a:gd name="T66" fmla="*/ 4 w 113"/>
              <a:gd name="T67" fmla="*/ 83 h 147"/>
              <a:gd name="T68" fmla="*/ 9 w 113"/>
              <a:gd name="T69" fmla="*/ 84 h 147"/>
              <a:gd name="T70" fmla="*/ 13 w 113"/>
              <a:gd name="T71" fmla="*/ 87 h 147"/>
              <a:gd name="T72" fmla="*/ 17 w 113"/>
              <a:gd name="T73" fmla="*/ 90 h 147"/>
              <a:gd name="T74" fmla="*/ 19 w 113"/>
              <a:gd name="T75" fmla="*/ 93 h 147"/>
              <a:gd name="T76" fmla="*/ 20 w 113"/>
              <a:gd name="T77" fmla="*/ 97 h 147"/>
              <a:gd name="T78" fmla="*/ 19 w 113"/>
              <a:gd name="T79" fmla="*/ 102 h 147"/>
              <a:gd name="T80" fmla="*/ 14 w 113"/>
              <a:gd name="T81" fmla="*/ 106 h 147"/>
              <a:gd name="T82" fmla="*/ 12 w 113"/>
              <a:gd name="T83" fmla="*/ 112 h 147"/>
              <a:gd name="T84" fmla="*/ 10 w 113"/>
              <a:gd name="T85" fmla="*/ 116 h 147"/>
              <a:gd name="T86" fmla="*/ 12 w 113"/>
              <a:gd name="T87" fmla="*/ 120 h 147"/>
              <a:gd name="T88" fmla="*/ 9 w 113"/>
              <a:gd name="T89" fmla="*/ 120 h 147"/>
              <a:gd name="T90" fmla="*/ 7 w 113"/>
              <a:gd name="T91" fmla="*/ 124 h 147"/>
              <a:gd name="T92" fmla="*/ 4 w 113"/>
              <a:gd name="T93" fmla="*/ 127 h 147"/>
              <a:gd name="T94" fmla="*/ 6 w 113"/>
              <a:gd name="T95" fmla="*/ 130 h 147"/>
              <a:gd name="T96" fmla="*/ 9 w 113"/>
              <a:gd name="T97" fmla="*/ 133 h 147"/>
              <a:gd name="T98" fmla="*/ 12 w 113"/>
              <a:gd name="T99" fmla="*/ 137 h 147"/>
              <a:gd name="T100" fmla="*/ 9 w 113"/>
              <a:gd name="T101" fmla="*/ 142 h 147"/>
              <a:gd name="T102" fmla="*/ 7 w 113"/>
              <a:gd name="T103" fmla="*/ 146 h 147"/>
              <a:gd name="T104" fmla="*/ 4 w 113"/>
              <a:gd name="T105" fmla="*/ 146 h 14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3"/>
              <a:gd name="T160" fmla="*/ 0 h 147"/>
              <a:gd name="T161" fmla="*/ 113 w 113"/>
              <a:gd name="T162" fmla="*/ 147 h 14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3" h="147">
                <a:moveTo>
                  <a:pt x="113" y="0"/>
                </a:moveTo>
                <a:lnTo>
                  <a:pt x="112" y="1"/>
                </a:lnTo>
                <a:lnTo>
                  <a:pt x="110" y="3"/>
                </a:lnTo>
                <a:lnTo>
                  <a:pt x="110" y="4"/>
                </a:lnTo>
                <a:lnTo>
                  <a:pt x="109" y="6"/>
                </a:lnTo>
                <a:lnTo>
                  <a:pt x="107" y="6"/>
                </a:lnTo>
                <a:lnTo>
                  <a:pt x="106" y="6"/>
                </a:lnTo>
                <a:lnTo>
                  <a:pt x="106" y="7"/>
                </a:lnTo>
                <a:lnTo>
                  <a:pt x="105" y="7"/>
                </a:lnTo>
                <a:lnTo>
                  <a:pt x="105" y="9"/>
                </a:lnTo>
                <a:lnTo>
                  <a:pt x="105" y="10"/>
                </a:lnTo>
                <a:lnTo>
                  <a:pt x="105" y="11"/>
                </a:lnTo>
                <a:lnTo>
                  <a:pt x="106" y="11"/>
                </a:lnTo>
                <a:lnTo>
                  <a:pt x="105" y="11"/>
                </a:lnTo>
                <a:lnTo>
                  <a:pt x="105" y="13"/>
                </a:lnTo>
                <a:lnTo>
                  <a:pt x="105" y="14"/>
                </a:lnTo>
                <a:lnTo>
                  <a:pt x="103" y="14"/>
                </a:lnTo>
                <a:lnTo>
                  <a:pt x="102" y="16"/>
                </a:lnTo>
                <a:lnTo>
                  <a:pt x="100" y="16"/>
                </a:lnTo>
                <a:lnTo>
                  <a:pt x="99" y="14"/>
                </a:lnTo>
                <a:lnTo>
                  <a:pt x="97" y="14"/>
                </a:lnTo>
                <a:lnTo>
                  <a:pt x="97" y="13"/>
                </a:lnTo>
                <a:lnTo>
                  <a:pt x="96" y="13"/>
                </a:lnTo>
                <a:lnTo>
                  <a:pt x="96" y="11"/>
                </a:lnTo>
                <a:lnTo>
                  <a:pt x="95" y="11"/>
                </a:lnTo>
                <a:lnTo>
                  <a:pt x="93" y="11"/>
                </a:lnTo>
                <a:lnTo>
                  <a:pt x="93" y="13"/>
                </a:lnTo>
                <a:lnTo>
                  <a:pt x="92" y="13"/>
                </a:lnTo>
                <a:lnTo>
                  <a:pt x="92" y="14"/>
                </a:lnTo>
                <a:lnTo>
                  <a:pt x="90" y="14"/>
                </a:lnTo>
                <a:lnTo>
                  <a:pt x="89" y="14"/>
                </a:lnTo>
                <a:lnTo>
                  <a:pt x="87" y="14"/>
                </a:lnTo>
                <a:lnTo>
                  <a:pt x="87" y="13"/>
                </a:lnTo>
                <a:lnTo>
                  <a:pt x="86" y="13"/>
                </a:lnTo>
                <a:lnTo>
                  <a:pt x="85" y="14"/>
                </a:lnTo>
                <a:lnTo>
                  <a:pt x="83" y="14"/>
                </a:lnTo>
                <a:lnTo>
                  <a:pt x="82" y="14"/>
                </a:lnTo>
                <a:lnTo>
                  <a:pt x="82" y="16"/>
                </a:lnTo>
                <a:lnTo>
                  <a:pt x="82" y="17"/>
                </a:lnTo>
                <a:lnTo>
                  <a:pt x="82" y="19"/>
                </a:lnTo>
                <a:lnTo>
                  <a:pt x="80" y="19"/>
                </a:lnTo>
                <a:lnTo>
                  <a:pt x="79" y="19"/>
                </a:lnTo>
                <a:lnTo>
                  <a:pt x="77" y="19"/>
                </a:lnTo>
                <a:lnTo>
                  <a:pt x="76" y="19"/>
                </a:lnTo>
                <a:lnTo>
                  <a:pt x="75" y="20"/>
                </a:lnTo>
                <a:lnTo>
                  <a:pt x="73" y="20"/>
                </a:lnTo>
                <a:lnTo>
                  <a:pt x="73" y="22"/>
                </a:lnTo>
                <a:lnTo>
                  <a:pt x="72" y="22"/>
                </a:lnTo>
                <a:lnTo>
                  <a:pt x="70" y="22"/>
                </a:lnTo>
                <a:lnTo>
                  <a:pt x="72" y="23"/>
                </a:lnTo>
                <a:lnTo>
                  <a:pt x="73" y="24"/>
                </a:lnTo>
                <a:lnTo>
                  <a:pt x="72" y="24"/>
                </a:lnTo>
                <a:lnTo>
                  <a:pt x="72" y="26"/>
                </a:lnTo>
                <a:lnTo>
                  <a:pt x="70" y="26"/>
                </a:lnTo>
                <a:lnTo>
                  <a:pt x="69" y="26"/>
                </a:lnTo>
                <a:lnTo>
                  <a:pt x="67" y="27"/>
                </a:lnTo>
                <a:lnTo>
                  <a:pt x="67" y="29"/>
                </a:lnTo>
                <a:lnTo>
                  <a:pt x="66" y="29"/>
                </a:lnTo>
                <a:lnTo>
                  <a:pt x="65" y="29"/>
                </a:lnTo>
                <a:lnTo>
                  <a:pt x="63" y="30"/>
                </a:lnTo>
                <a:lnTo>
                  <a:pt x="62" y="32"/>
                </a:lnTo>
                <a:lnTo>
                  <a:pt x="63" y="33"/>
                </a:lnTo>
                <a:lnTo>
                  <a:pt x="62" y="33"/>
                </a:lnTo>
                <a:lnTo>
                  <a:pt x="60" y="33"/>
                </a:lnTo>
                <a:lnTo>
                  <a:pt x="59" y="33"/>
                </a:lnTo>
                <a:lnTo>
                  <a:pt x="59" y="34"/>
                </a:lnTo>
                <a:lnTo>
                  <a:pt x="60" y="34"/>
                </a:lnTo>
                <a:lnTo>
                  <a:pt x="60" y="36"/>
                </a:lnTo>
                <a:lnTo>
                  <a:pt x="59" y="36"/>
                </a:lnTo>
                <a:lnTo>
                  <a:pt x="60" y="37"/>
                </a:lnTo>
                <a:lnTo>
                  <a:pt x="60" y="39"/>
                </a:lnTo>
                <a:lnTo>
                  <a:pt x="60" y="40"/>
                </a:lnTo>
                <a:lnTo>
                  <a:pt x="59" y="40"/>
                </a:lnTo>
                <a:lnTo>
                  <a:pt x="56" y="43"/>
                </a:lnTo>
                <a:lnTo>
                  <a:pt x="55" y="43"/>
                </a:lnTo>
                <a:lnTo>
                  <a:pt x="53" y="43"/>
                </a:lnTo>
                <a:lnTo>
                  <a:pt x="52" y="42"/>
                </a:lnTo>
                <a:lnTo>
                  <a:pt x="50" y="42"/>
                </a:lnTo>
                <a:lnTo>
                  <a:pt x="49" y="42"/>
                </a:lnTo>
                <a:lnTo>
                  <a:pt x="47" y="42"/>
                </a:lnTo>
                <a:lnTo>
                  <a:pt x="46" y="42"/>
                </a:lnTo>
                <a:lnTo>
                  <a:pt x="45" y="40"/>
                </a:lnTo>
                <a:lnTo>
                  <a:pt x="43" y="40"/>
                </a:lnTo>
                <a:lnTo>
                  <a:pt x="40" y="37"/>
                </a:lnTo>
                <a:lnTo>
                  <a:pt x="37" y="39"/>
                </a:lnTo>
                <a:lnTo>
                  <a:pt x="36" y="40"/>
                </a:lnTo>
                <a:lnTo>
                  <a:pt x="35" y="42"/>
                </a:lnTo>
                <a:lnTo>
                  <a:pt x="33" y="42"/>
                </a:lnTo>
                <a:lnTo>
                  <a:pt x="32" y="42"/>
                </a:lnTo>
                <a:lnTo>
                  <a:pt x="32" y="43"/>
                </a:lnTo>
                <a:lnTo>
                  <a:pt x="30" y="44"/>
                </a:lnTo>
                <a:lnTo>
                  <a:pt x="27" y="44"/>
                </a:lnTo>
                <a:lnTo>
                  <a:pt x="26" y="44"/>
                </a:lnTo>
                <a:lnTo>
                  <a:pt x="25" y="44"/>
                </a:lnTo>
                <a:lnTo>
                  <a:pt x="25" y="46"/>
                </a:lnTo>
                <a:lnTo>
                  <a:pt x="23" y="46"/>
                </a:lnTo>
                <a:lnTo>
                  <a:pt x="22" y="46"/>
                </a:lnTo>
                <a:lnTo>
                  <a:pt x="22" y="47"/>
                </a:lnTo>
                <a:lnTo>
                  <a:pt x="22" y="49"/>
                </a:lnTo>
                <a:lnTo>
                  <a:pt x="25" y="50"/>
                </a:lnTo>
                <a:lnTo>
                  <a:pt x="26" y="52"/>
                </a:lnTo>
                <a:lnTo>
                  <a:pt x="27" y="53"/>
                </a:lnTo>
                <a:lnTo>
                  <a:pt x="27" y="54"/>
                </a:lnTo>
                <a:lnTo>
                  <a:pt x="27" y="56"/>
                </a:lnTo>
                <a:lnTo>
                  <a:pt x="27" y="57"/>
                </a:lnTo>
                <a:lnTo>
                  <a:pt x="26" y="57"/>
                </a:lnTo>
                <a:lnTo>
                  <a:pt x="26" y="59"/>
                </a:lnTo>
                <a:lnTo>
                  <a:pt x="27" y="60"/>
                </a:lnTo>
                <a:lnTo>
                  <a:pt x="26" y="60"/>
                </a:lnTo>
                <a:lnTo>
                  <a:pt x="26" y="62"/>
                </a:lnTo>
                <a:lnTo>
                  <a:pt x="26" y="63"/>
                </a:lnTo>
                <a:lnTo>
                  <a:pt x="25" y="63"/>
                </a:lnTo>
                <a:lnTo>
                  <a:pt x="23" y="64"/>
                </a:lnTo>
                <a:lnTo>
                  <a:pt x="22" y="66"/>
                </a:lnTo>
                <a:lnTo>
                  <a:pt x="22" y="67"/>
                </a:lnTo>
                <a:lnTo>
                  <a:pt x="20" y="69"/>
                </a:lnTo>
                <a:lnTo>
                  <a:pt x="20" y="70"/>
                </a:lnTo>
                <a:lnTo>
                  <a:pt x="19" y="70"/>
                </a:lnTo>
                <a:lnTo>
                  <a:pt x="17" y="70"/>
                </a:lnTo>
                <a:lnTo>
                  <a:pt x="16" y="70"/>
                </a:lnTo>
                <a:lnTo>
                  <a:pt x="14" y="69"/>
                </a:lnTo>
                <a:lnTo>
                  <a:pt x="13" y="69"/>
                </a:lnTo>
                <a:lnTo>
                  <a:pt x="12" y="69"/>
                </a:lnTo>
                <a:lnTo>
                  <a:pt x="10" y="69"/>
                </a:lnTo>
                <a:lnTo>
                  <a:pt x="10" y="70"/>
                </a:lnTo>
                <a:lnTo>
                  <a:pt x="9" y="70"/>
                </a:lnTo>
                <a:lnTo>
                  <a:pt x="9" y="72"/>
                </a:lnTo>
                <a:lnTo>
                  <a:pt x="7" y="72"/>
                </a:lnTo>
                <a:lnTo>
                  <a:pt x="7" y="73"/>
                </a:lnTo>
                <a:lnTo>
                  <a:pt x="6" y="74"/>
                </a:lnTo>
                <a:lnTo>
                  <a:pt x="6" y="76"/>
                </a:lnTo>
                <a:lnTo>
                  <a:pt x="4" y="76"/>
                </a:lnTo>
                <a:lnTo>
                  <a:pt x="4" y="77"/>
                </a:lnTo>
                <a:lnTo>
                  <a:pt x="4" y="79"/>
                </a:lnTo>
                <a:lnTo>
                  <a:pt x="4" y="82"/>
                </a:lnTo>
                <a:lnTo>
                  <a:pt x="4" y="83"/>
                </a:lnTo>
                <a:lnTo>
                  <a:pt x="6" y="83"/>
                </a:lnTo>
                <a:lnTo>
                  <a:pt x="6" y="84"/>
                </a:lnTo>
                <a:lnTo>
                  <a:pt x="7" y="84"/>
                </a:lnTo>
                <a:lnTo>
                  <a:pt x="9" y="84"/>
                </a:lnTo>
                <a:lnTo>
                  <a:pt x="10" y="86"/>
                </a:lnTo>
                <a:lnTo>
                  <a:pt x="12" y="86"/>
                </a:lnTo>
                <a:lnTo>
                  <a:pt x="12" y="87"/>
                </a:lnTo>
                <a:lnTo>
                  <a:pt x="13" y="87"/>
                </a:lnTo>
                <a:lnTo>
                  <a:pt x="13" y="89"/>
                </a:lnTo>
                <a:lnTo>
                  <a:pt x="14" y="89"/>
                </a:lnTo>
                <a:lnTo>
                  <a:pt x="16" y="90"/>
                </a:lnTo>
                <a:lnTo>
                  <a:pt x="17" y="90"/>
                </a:lnTo>
                <a:lnTo>
                  <a:pt x="19" y="90"/>
                </a:lnTo>
                <a:lnTo>
                  <a:pt x="17" y="90"/>
                </a:lnTo>
                <a:lnTo>
                  <a:pt x="19" y="92"/>
                </a:lnTo>
                <a:lnTo>
                  <a:pt x="19" y="93"/>
                </a:lnTo>
                <a:lnTo>
                  <a:pt x="19" y="94"/>
                </a:lnTo>
                <a:lnTo>
                  <a:pt x="19" y="96"/>
                </a:lnTo>
                <a:lnTo>
                  <a:pt x="19" y="97"/>
                </a:lnTo>
                <a:lnTo>
                  <a:pt x="20" y="97"/>
                </a:lnTo>
                <a:lnTo>
                  <a:pt x="19" y="97"/>
                </a:lnTo>
                <a:lnTo>
                  <a:pt x="19" y="99"/>
                </a:lnTo>
                <a:lnTo>
                  <a:pt x="19" y="100"/>
                </a:lnTo>
                <a:lnTo>
                  <a:pt x="19" y="102"/>
                </a:lnTo>
                <a:lnTo>
                  <a:pt x="17" y="103"/>
                </a:lnTo>
                <a:lnTo>
                  <a:pt x="17" y="104"/>
                </a:lnTo>
                <a:lnTo>
                  <a:pt x="17" y="106"/>
                </a:lnTo>
                <a:lnTo>
                  <a:pt x="14" y="106"/>
                </a:lnTo>
                <a:lnTo>
                  <a:pt x="13" y="107"/>
                </a:lnTo>
                <a:lnTo>
                  <a:pt x="13" y="109"/>
                </a:lnTo>
                <a:lnTo>
                  <a:pt x="12" y="110"/>
                </a:lnTo>
                <a:lnTo>
                  <a:pt x="12" y="112"/>
                </a:lnTo>
                <a:lnTo>
                  <a:pt x="10" y="113"/>
                </a:lnTo>
                <a:lnTo>
                  <a:pt x="9" y="114"/>
                </a:lnTo>
                <a:lnTo>
                  <a:pt x="9" y="116"/>
                </a:lnTo>
                <a:lnTo>
                  <a:pt x="10" y="116"/>
                </a:lnTo>
                <a:lnTo>
                  <a:pt x="10" y="117"/>
                </a:lnTo>
                <a:lnTo>
                  <a:pt x="10" y="119"/>
                </a:lnTo>
                <a:lnTo>
                  <a:pt x="12" y="119"/>
                </a:lnTo>
                <a:lnTo>
                  <a:pt x="12" y="120"/>
                </a:lnTo>
                <a:lnTo>
                  <a:pt x="10" y="120"/>
                </a:lnTo>
                <a:lnTo>
                  <a:pt x="10" y="119"/>
                </a:lnTo>
                <a:lnTo>
                  <a:pt x="10" y="120"/>
                </a:lnTo>
                <a:lnTo>
                  <a:pt x="9" y="120"/>
                </a:lnTo>
                <a:lnTo>
                  <a:pt x="9" y="122"/>
                </a:lnTo>
                <a:lnTo>
                  <a:pt x="9" y="123"/>
                </a:lnTo>
                <a:lnTo>
                  <a:pt x="9" y="124"/>
                </a:lnTo>
                <a:lnTo>
                  <a:pt x="7" y="124"/>
                </a:lnTo>
                <a:lnTo>
                  <a:pt x="6" y="124"/>
                </a:lnTo>
                <a:lnTo>
                  <a:pt x="6" y="126"/>
                </a:lnTo>
                <a:lnTo>
                  <a:pt x="4" y="126"/>
                </a:lnTo>
                <a:lnTo>
                  <a:pt x="4" y="127"/>
                </a:lnTo>
                <a:lnTo>
                  <a:pt x="3" y="129"/>
                </a:lnTo>
                <a:lnTo>
                  <a:pt x="4" y="129"/>
                </a:lnTo>
                <a:lnTo>
                  <a:pt x="4" y="130"/>
                </a:lnTo>
                <a:lnTo>
                  <a:pt x="6" y="130"/>
                </a:lnTo>
                <a:lnTo>
                  <a:pt x="6" y="132"/>
                </a:lnTo>
                <a:lnTo>
                  <a:pt x="7" y="132"/>
                </a:lnTo>
                <a:lnTo>
                  <a:pt x="7" y="133"/>
                </a:lnTo>
                <a:lnTo>
                  <a:pt x="9" y="133"/>
                </a:lnTo>
                <a:lnTo>
                  <a:pt x="10" y="133"/>
                </a:lnTo>
                <a:lnTo>
                  <a:pt x="12" y="134"/>
                </a:lnTo>
                <a:lnTo>
                  <a:pt x="12" y="136"/>
                </a:lnTo>
                <a:lnTo>
                  <a:pt x="12" y="137"/>
                </a:lnTo>
                <a:lnTo>
                  <a:pt x="10" y="139"/>
                </a:lnTo>
                <a:lnTo>
                  <a:pt x="10" y="140"/>
                </a:lnTo>
                <a:lnTo>
                  <a:pt x="9" y="140"/>
                </a:lnTo>
                <a:lnTo>
                  <a:pt x="9" y="142"/>
                </a:lnTo>
                <a:lnTo>
                  <a:pt x="7" y="142"/>
                </a:lnTo>
                <a:lnTo>
                  <a:pt x="7" y="143"/>
                </a:lnTo>
                <a:lnTo>
                  <a:pt x="7" y="144"/>
                </a:lnTo>
                <a:lnTo>
                  <a:pt x="7" y="146"/>
                </a:lnTo>
                <a:lnTo>
                  <a:pt x="7" y="147"/>
                </a:lnTo>
                <a:lnTo>
                  <a:pt x="6" y="147"/>
                </a:lnTo>
                <a:lnTo>
                  <a:pt x="4" y="147"/>
                </a:lnTo>
                <a:lnTo>
                  <a:pt x="4" y="146"/>
                </a:lnTo>
                <a:lnTo>
                  <a:pt x="3" y="146"/>
                </a:lnTo>
                <a:lnTo>
                  <a:pt x="2" y="146"/>
                </a:lnTo>
                <a:lnTo>
                  <a:pt x="0" y="146"/>
                </a:lnTo>
              </a:path>
            </a:pathLst>
          </a:custGeom>
          <a:solidFill>
            <a:schemeClr val="bg1"/>
          </a:solidFill>
          <a:ln w="3175" cmpd="sng">
            <a:solidFill>
              <a:srgbClr val="808080"/>
            </a:solidFill>
            <a:prstDash val="solid"/>
            <a:round/>
            <a:headEnd/>
            <a:tailEnd/>
          </a:ln>
        </p:spPr>
        <p:txBody>
          <a:bodyPr/>
          <a:lstStyle/>
          <a:p>
            <a:endParaRPr lang="en-US"/>
          </a:p>
        </p:txBody>
      </p:sp>
      <p:sp>
        <p:nvSpPr>
          <p:cNvPr id="14781" name="Freeform 1045"/>
          <p:cNvSpPr>
            <a:spLocks/>
          </p:cNvSpPr>
          <p:nvPr/>
        </p:nvSpPr>
        <p:spPr bwMode="auto">
          <a:xfrm>
            <a:off x="4387850" y="4514850"/>
            <a:ext cx="57150" cy="34925"/>
          </a:xfrm>
          <a:custGeom>
            <a:avLst/>
            <a:gdLst>
              <a:gd name="T0" fmla="*/ 42 w 48"/>
              <a:gd name="T1" fmla="*/ 27 h 41"/>
              <a:gd name="T2" fmla="*/ 42 w 48"/>
              <a:gd name="T3" fmla="*/ 30 h 41"/>
              <a:gd name="T4" fmla="*/ 42 w 48"/>
              <a:gd name="T5" fmla="*/ 31 h 41"/>
              <a:gd name="T6" fmla="*/ 44 w 48"/>
              <a:gd name="T7" fmla="*/ 32 h 41"/>
              <a:gd name="T8" fmla="*/ 45 w 48"/>
              <a:gd name="T9" fmla="*/ 35 h 41"/>
              <a:gd name="T10" fmla="*/ 47 w 48"/>
              <a:gd name="T11" fmla="*/ 37 h 41"/>
              <a:gd name="T12" fmla="*/ 47 w 48"/>
              <a:gd name="T13" fmla="*/ 40 h 41"/>
              <a:gd name="T14" fmla="*/ 44 w 48"/>
              <a:gd name="T15" fmla="*/ 41 h 41"/>
              <a:gd name="T16" fmla="*/ 41 w 48"/>
              <a:gd name="T17" fmla="*/ 41 h 41"/>
              <a:gd name="T18" fmla="*/ 38 w 48"/>
              <a:gd name="T19" fmla="*/ 38 h 41"/>
              <a:gd name="T20" fmla="*/ 37 w 48"/>
              <a:gd name="T21" fmla="*/ 37 h 41"/>
              <a:gd name="T22" fmla="*/ 35 w 48"/>
              <a:gd name="T23" fmla="*/ 35 h 41"/>
              <a:gd name="T24" fmla="*/ 34 w 48"/>
              <a:gd name="T25" fmla="*/ 34 h 41"/>
              <a:gd name="T26" fmla="*/ 32 w 48"/>
              <a:gd name="T27" fmla="*/ 32 h 41"/>
              <a:gd name="T28" fmla="*/ 31 w 48"/>
              <a:gd name="T29" fmla="*/ 34 h 41"/>
              <a:gd name="T30" fmla="*/ 28 w 48"/>
              <a:gd name="T31" fmla="*/ 32 h 41"/>
              <a:gd name="T32" fmla="*/ 28 w 48"/>
              <a:gd name="T33" fmla="*/ 30 h 41"/>
              <a:gd name="T34" fmla="*/ 25 w 48"/>
              <a:gd name="T35" fmla="*/ 28 h 41"/>
              <a:gd name="T36" fmla="*/ 24 w 48"/>
              <a:gd name="T37" fmla="*/ 25 h 41"/>
              <a:gd name="T38" fmla="*/ 21 w 48"/>
              <a:gd name="T39" fmla="*/ 25 h 41"/>
              <a:gd name="T40" fmla="*/ 20 w 48"/>
              <a:gd name="T41" fmla="*/ 24 h 41"/>
              <a:gd name="T42" fmla="*/ 18 w 48"/>
              <a:gd name="T43" fmla="*/ 22 h 41"/>
              <a:gd name="T44" fmla="*/ 15 w 48"/>
              <a:gd name="T45" fmla="*/ 22 h 41"/>
              <a:gd name="T46" fmla="*/ 15 w 48"/>
              <a:gd name="T47" fmla="*/ 18 h 41"/>
              <a:gd name="T48" fmla="*/ 14 w 48"/>
              <a:gd name="T49" fmla="*/ 15 h 41"/>
              <a:gd name="T50" fmla="*/ 12 w 48"/>
              <a:gd name="T51" fmla="*/ 14 h 41"/>
              <a:gd name="T52" fmla="*/ 10 w 48"/>
              <a:gd name="T53" fmla="*/ 14 h 41"/>
              <a:gd name="T54" fmla="*/ 7 w 48"/>
              <a:gd name="T55" fmla="*/ 15 h 41"/>
              <a:gd name="T56" fmla="*/ 5 w 48"/>
              <a:gd name="T57" fmla="*/ 17 h 41"/>
              <a:gd name="T58" fmla="*/ 5 w 48"/>
              <a:gd name="T59" fmla="*/ 14 h 41"/>
              <a:gd name="T60" fmla="*/ 2 w 48"/>
              <a:gd name="T61" fmla="*/ 14 h 41"/>
              <a:gd name="T62" fmla="*/ 1 w 48"/>
              <a:gd name="T63" fmla="*/ 11 h 41"/>
              <a:gd name="T64" fmla="*/ 0 w 48"/>
              <a:gd name="T65" fmla="*/ 8 h 41"/>
              <a:gd name="T66" fmla="*/ 1 w 48"/>
              <a:gd name="T67" fmla="*/ 5 h 41"/>
              <a:gd name="T68" fmla="*/ 4 w 48"/>
              <a:gd name="T69" fmla="*/ 2 h 41"/>
              <a:gd name="T70" fmla="*/ 5 w 48"/>
              <a:gd name="T71" fmla="*/ 1 h 41"/>
              <a:gd name="T72" fmla="*/ 7 w 48"/>
              <a:gd name="T73" fmla="*/ 0 h 41"/>
              <a:gd name="T74" fmla="*/ 10 w 48"/>
              <a:gd name="T75" fmla="*/ 1 h 41"/>
              <a:gd name="T76" fmla="*/ 10 w 48"/>
              <a:gd name="T77" fmla="*/ 1 h 41"/>
              <a:gd name="T78" fmla="*/ 11 w 48"/>
              <a:gd name="T79" fmla="*/ 2 h 41"/>
              <a:gd name="T80" fmla="*/ 14 w 48"/>
              <a:gd name="T81" fmla="*/ 2 h 41"/>
              <a:gd name="T82" fmla="*/ 15 w 48"/>
              <a:gd name="T83" fmla="*/ 4 h 41"/>
              <a:gd name="T84" fmla="*/ 18 w 48"/>
              <a:gd name="T85" fmla="*/ 4 h 41"/>
              <a:gd name="T86" fmla="*/ 18 w 48"/>
              <a:gd name="T87" fmla="*/ 7 h 41"/>
              <a:gd name="T88" fmla="*/ 20 w 48"/>
              <a:gd name="T89" fmla="*/ 5 h 41"/>
              <a:gd name="T90" fmla="*/ 22 w 48"/>
              <a:gd name="T91" fmla="*/ 7 h 41"/>
              <a:gd name="T92" fmla="*/ 24 w 48"/>
              <a:gd name="T93" fmla="*/ 4 h 41"/>
              <a:gd name="T94" fmla="*/ 27 w 48"/>
              <a:gd name="T95" fmla="*/ 4 h 41"/>
              <a:gd name="T96" fmla="*/ 30 w 48"/>
              <a:gd name="T97" fmla="*/ 5 h 41"/>
              <a:gd name="T98" fmla="*/ 32 w 48"/>
              <a:gd name="T99" fmla="*/ 7 h 41"/>
              <a:gd name="T100" fmla="*/ 35 w 48"/>
              <a:gd name="T101" fmla="*/ 7 h 41"/>
              <a:gd name="T102" fmla="*/ 35 w 48"/>
              <a:gd name="T103" fmla="*/ 10 h 41"/>
              <a:gd name="T104" fmla="*/ 35 w 48"/>
              <a:gd name="T105" fmla="*/ 12 h 41"/>
              <a:gd name="T106" fmla="*/ 35 w 48"/>
              <a:gd name="T107" fmla="*/ 15 h 41"/>
              <a:gd name="T108" fmla="*/ 38 w 48"/>
              <a:gd name="T109" fmla="*/ 18 h 41"/>
              <a:gd name="T110" fmla="*/ 40 w 48"/>
              <a:gd name="T111" fmla="*/ 20 h 41"/>
              <a:gd name="T112" fmla="*/ 41 w 48"/>
              <a:gd name="T113" fmla="*/ 21 h 41"/>
              <a:gd name="T114" fmla="*/ 40 w 48"/>
              <a:gd name="T115" fmla="*/ 24 h 41"/>
              <a:gd name="T116" fmla="*/ 41 w 48"/>
              <a:gd name="T117" fmla="*/ 27 h 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8"/>
              <a:gd name="T178" fmla="*/ 0 h 41"/>
              <a:gd name="T179" fmla="*/ 48 w 48"/>
              <a:gd name="T180" fmla="*/ 41 h 4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8" h="41">
                <a:moveTo>
                  <a:pt x="41" y="27"/>
                </a:moveTo>
                <a:lnTo>
                  <a:pt x="42" y="27"/>
                </a:lnTo>
                <a:lnTo>
                  <a:pt x="42" y="28"/>
                </a:lnTo>
                <a:lnTo>
                  <a:pt x="42" y="30"/>
                </a:lnTo>
                <a:lnTo>
                  <a:pt x="41" y="31"/>
                </a:lnTo>
                <a:lnTo>
                  <a:pt x="42" y="31"/>
                </a:lnTo>
                <a:lnTo>
                  <a:pt x="42" y="32"/>
                </a:lnTo>
                <a:lnTo>
                  <a:pt x="44" y="32"/>
                </a:lnTo>
                <a:lnTo>
                  <a:pt x="44" y="34"/>
                </a:lnTo>
                <a:lnTo>
                  <a:pt x="45" y="35"/>
                </a:lnTo>
                <a:lnTo>
                  <a:pt x="47" y="35"/>
                </a:lnTo>
                <a:lnTo>
                  <a:pt x="47" y="37"/>
                </a:lnTo>
                <a:lnTo>
                  <a:pt x="48" y="38"/>
                </a:lnTo>
                <a:lnTo>
                  <a:pt x="47" y="40"/>
                </a:lnTo>
                <a:lnTo>
                  <a:pt x="45" y="41"/>
                </a:lnTo>
                <a:lnTo>
                  <a:pt x="44" y="41"/>
                </a:lnTo>
                <a:lnTo>
                  <a:pt x="42" y="41"/>
                </a:lnTo>
                <a:lnTo>
                  <a:pt x="41" y="41"/>
                </a:lnTo>
                <a:lnTo>
                  <a:pt x="40" y="40"/>
                </a:lnTo>
                <a:lnTo>
                  <a:pt x="38" y="38"/>
                </a:lnTo>
                <a:lnTo>
                  <a:pt x="38" y="37"/>
                </a:lnTo>
                <a:lnTo>
                  <a:pt x="37" y="37"/>
                </a:lnTo>
                <a:lnTo>
                  <a:pt x="35" y="37"/>
                </a:lnTo>
                <a:lnTo>
                  <a:pt x="35" y="35"/>
                </a:lnTo>
                <a:lnTo>
                  <a:pt x="35" y="34"/>
                </a:lnTo>
                <a:lnTo>
                  <a:pt x="34" y="34"/>
                </a:lnTo>
                <a:lnTo>
                  <a:pt x="32" y="34"/>
                </a:lnTo>
                <a:lnTo>
                  <a:pt x="32" y="32"/>
                </a:lnTo>
                <a:lnTo>
                  <a:pt x="32" y="34"/>
                </a:lnTo>
                <a:lnTo>
                  <a:pt x="31" y="34"/>
                </a:lnTo>
                <a:lnTo>
                  <a:pt x="30" y="32"/>
                </a:lnTo>
                <a:lnTo>
                  <a:pt x="28" y="32"/>
                </a:lnTo>
                <a:lnTo>
                  <a:pt x="28" y="31"/>
                </a:lnTo>
                <a:lnTo>
                  <a:pt x="28" y="30"/>
                </a:lnTo>
                <a:lnTo>
                  <a:pt x="27" y="28"/>
                </a:lnTo>
                <a:lnTo>
                  <a:pt x="25" y="28"/>
                </a:lnTo>
                <a:lnTo>
                  <a:pt x="24" y="27"/>
                </a:lnTo>
                <a:lnTo>
                  <a:pt x="24" y="25"/>
                </a:lnTo>
                <a:lnTo>
                  <a:pt x="22" y="27"/>
                </a:lnTo>
                <a:lnTo>
                  <a:pt x="21" y="25"/>
                </a:lnTo>
                <a:lnTo>
                  <a:pt x="21" y="24"/>
                </a:lnTo>
                <a:lnTo>
                  <a:pt x="20" y="24"/>
                </a:lnTo>
                <a:lnTo>
                  <a:pt x="18" y="24"/>
                </a:lnTo>
                <a:lnTo>
                  <a:pt x="18" y="22"/>
                </a:lnTo>
                <a:lnTo>
                  <a:pt x="17" y="22"/>
                </a:lnTo>
                <a:lnTo>
                  <a:pt x="15" y="22"/>
                </a:lnTo>
                <a:lnTo>
                  <a:pt x="15" y="20"/>
                </a:lnTo>
                <a:lnTo>
                  <a:pt x="15" y="18"/>
                </a:lnTo>
                <a:lnTo>
                  <a:pt x="15" y="17"/>
                </a:lnTo>
                <a:lnTo>
                  <a:pt x="14" y="15"/>
                </a:lnTo>
                <a:lnTo>
                  <a:pt x="12" y="15"/>
                </a:lnTo>
                <a:lnTo>
                  <a:pt x="12" y="14"/>
                </a:lnTo>
                <a:lnTo>
                  <a:pt x="11" y="14"/>
                </a:lnTo>
                <a:lnTo>
                  <a:pt x="10" y="14"/>
                </a:lnTo>
                <a:lnTo>
                  <a:pt x="8" y="15"/>
                </a:lnTo>
                <a:lnTo>
                  <a:pt x="7" y="15"/>
                </a:lnTo>
                <a:lnTo>
                  <a:pt x="7" y="17"/>
                </a:lnTo>
                <a:lnTo>
                  <a:pt x="5" y="17"/>
                </a:lnTo>
                <a:lnTo>
                  <a:pt x="5" y="15"/>
                </a:lnTo>
                <a:lnTo>
                  <a:pt x="5" y="14"/>
                </a:lnTo>
                <a:lnTo>
                  <a:pt x="4" y="14"/>
                </a:lnTo>
                <a:lnTo>
                  <a:pt x="2" y="14"/>
                </a:lnTo>
                <a:lnTo>
                  <a:pt x="1" y="12"/>
                </a:lnTo>
                <a:lnTo>
                  <a:pt x="1" y="11"/>
                </a:lnTo>
                <a:lnTo>
                  <a:pt x="0" y="10"/>
                </a:lnTo>
                <a:lnTo>
                  <a:pt x="0" y="8"/>
                </a:lnTo>
                <a:lnTo>
                  <a:pt x="0" y="5"/>
                </a:lnTo>
                <a:lnTo>
                  <a:pt x="1" y="5"/>
                </a:lnTo>
                <a:lnTo>
                  <a:pt x="1" y="4"/>
                </a:lnTo>
                <a:lnTo>
                  <a:pt x="4" y="2"/>
                </a:lnTo>
                <a:lnTo>
                  <a:pt x="5" y="2"/>
                </a:lnTo>
                <a:lnTo>
                  <a:pt x="5" y="1"/>
                </a:lnTo>
                <a:lnTo>
                  <a:pt x="7" y="1"/>
                </a:lnTo>
                <a:lnTo>
                  <a:pt x="7" y="0"/>
                </a:lnTo>
                <a:lnTo>
                  <a:pt x="8" y="1"/>
                </a:lnTo>
                <a:lnTo>
                  <a:pt x="10" y="1"/>
                </a:lnTo>
                <a:lnTo>
                  <a:pt x="10" y="2"/>
                </a:lnTo>
                <a:lnTo>
                  <a:pt x="10" y="1"/>
                </a:lnTo>
                <a:lnTo>
                  <a:pt x="11" y="1"/>
                </a:lnTo>
                <a:lnTo>
                  <a:pt x="11" y="2"/>
                </a:lnTo>
                <a:lnTo>
                  <a:pt x="12" y="2"/>
                </a:lnTo>
                <a:lnTo>
                  <a:pt x="14" y="2"/>
                </a:lnTo>
                <a:lnTo>
                  <a:pt x="14" y="4"/>
                </a:lnTo>
                <a:lnTo>
                  <a:pt x="15" y="4"/>
                </a:lnTo>
                <a:lnTo>
                  <a:pt x="17" y="4"/>
                </a:lnTo>
                <a:lnTo>
                  <a:pt x="18" y="4"/>
                </a:lnTo>
                <a:lnTo>
                  <a:pt x="18" y="5"/>
                </a:lnTo>
                <a:lnTo>
                  <a:pt x="18" y="7"/>
                </a:lnTo>
                <a:lnTo>
                  <a:pt x="20" y="7"/>
                </a:lnTo>
                <a:lnTo>
                  <a:pt x="20" y="5"/>
                </a:lnTo>
                <a:lnTo>
                  <a:pt x="21" y="5"/>
                </a:lnTo>
                <a:lnTo>
                  <a:pt x="22" y="7"/>
                </a:lnTo>
                <a:lnTo>
                  <a:pt x="24" y="5"/>
                </a:lnTo>
                <a:lnTo>
                  <a:pt x="24" y="4"/>
                </a:lnTo>
                <a:lnTo>
                  <a:pt x="25" y="4"/>
                </a:lnTo>
                <a:lnTo>
                  <a:pt x="27" y="4"/>
                </a:lnTo>
                <a:lnTo>
                  <a:pt x="28" y="4"/>
                </a:lnTo>
                <a:lnTo>
                  <a:pt x="30" y="5"/>
                </a:lnTo>
                <a:lnTo>
                  <a:pt x="31" y="5"/>
                </a:lnTo>
                <a:lnTo>
                  <a:pt x="32" y="7"/>
                </a:lnTo>
                <a:lnTo>
                  <a:pt x="34" y="7"/>
                </a:lnTo>
                <a:lnTo>
                  <a:pt x="35" y="7"/>
                </a:lnTo>
                <a:lnTo>
                  <a:pt x="35" y="8"/>
                </a:lnTo>
                <a:lnTo>
                  <a:pt x="35" y="10"/>
                </a:lnTo>
                <a:lnTo>
                  <a:pt x="35" y="11"/>
                </a:lnTo>
                <a:lnTo>
                  <a:pt x="35" y="12"/>
                </a:lnTo>
                <a:lnTo>
                  <a:pt x="35" y="14"/>
                </a:lnTo>
                <a:lnTo>
                  <a:pt x="35" y="15"/>
                </a:lnTo>
                <a:lnTo>
                  <a:pt x="37" y="18"/>
                </a:lnTo>
                <a:lnTo>
                  <a:pt x="38" y="18"/>
                </a:lnTo>
                <a:lnTo>
                  <a:pt x="38" y="20"/>
                </a:lnTo>
                <a:lnTo>
                  <a:pt x="40" y="20"/>
                </a:lnTo>
                <a:lnTo>
                  <a:pt x="40" y="21"/>
                </a:lnTo>
                <a:lnTo>
                  <a:pt x="41" y="21"/>
                </a:lnTo>
                <a:lnTo>
                  <a:pt x="41" y="22"/>
                </a:lnTo>
                <a:lnTo>
                  <a:pt x="40" y="24"/>
                </a:lnTo>
                <a:lnTo>
                  <a:pt x="40" y="25"/>
                </a:lnTo>
                <a:lnTo>
                  <a:pt x="41" y="27"/>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82" name="Freeform 1046"/>
          <p:cNvSpPr>
            <a:spLocks/>
          </p:cNvSpPr>
          <p:nvPr/>
        </p:nvSpPr>
        <p:spPr bwMode="auto">
          <a:xfrm>
            <a:off x="4349750" y="4673600"/>
            <a:ext cx="53975" cy="20638"/>
          </a:xfrm>
          <a:custGeom>
            <a:avLst/>
            <a:gdLst>
              <a:gd name="T0" fmla="*/ 9 w 46"/>
              <a:gd name="T1" fmla="*/ 6 h 26"/>
              <a:gd name="T2" fmla="*/ 7 w 46"/>
              <a:gd name="T3" fmla="*/ 3 h 26"/>
              <a:gd name="T4" fmla="*/ 4 w 46"/>
              <a:gd name="T5" fmla="*/ 1 h 26"/>
              <a:gd name="T6" fmla="*/ 0 w 46"/>
              <a:gd name="T7" fmla="*/ 4 h 26"/>
              <a:gd name="T8" fmla="*/ 4 w 46"/>
              <a:gd name="T9" fmla="*/ 6 h 26"/>
              <a:gd name="T10" fmla="*/ 4 w 46"/>
              <a:gd name="T11" fmla="*/ 10 h 26"/>
              <a:gd name="T12" fmla="*/ 6 w 46"/>
              <a:gd name="T13" fmla="*/ 13 h 26"/>
              <a:gd name="T14" fmla="*/ 9 w 46"/>
              <a:gd name="T15" fmla="*/ 14 h 26"/>
              <a:gd name="T16" fmla="*/ 12 w 46"/>
              <a:gd name="T17" fmla="*/ 16 h 26"/>
              <a:gd name="T18" fmla="*/ 16 w 46"/>
              <a:gd name="T19" fmla="*/ 17 h 26"/>
              <a:gd name="T20" fmla="*/ 19 w 46"/>
              <a:gd name="T21" fmla="*/ 19 h 26"/>
              <a:gd name="T22" fmla="*/ 19 w 46"/>
              <a:gd name="T23" fmla="*/ 23 h 26"/>
              <a:gd name="T24" fmla="*/ 23 w 46"/>
              <a:gd name="T25" fmla="*/ 24 h 26"/>
              <a:gd name="T26" fmla="*/ 26 w 46"/>
              <a:gd name="T27" fmla="*/ 26 h 26"/>
              <a:gd name="T28" fmla="*/ 27 w 46"/>
              <a:gd name="T29" fmla="*/ 23 h 26"/>
              <a:gd name="T30" fmla="*/ 26 w 46"/>
              <a:gd name="T31" fmla="*/ 19 h 26"/>
              <a:gd name="T32" fmla="*/ 30 w 46"/>
              <a:gd name="T33" fmla="*/ 16 h 26"/>
              <a:gd name="T34" fmla="*/ 32 w 46"/>
              <a:gd name="T35" fmla="*/ 14 h 26"/>
              <a:gd name="T36" fmla="*/ 32 w 46"/>
              <a:gd name="T37" fmla="*/ 16 h 26"/>
              <a:gd name="T38" fmla="*/ 30 w 46"/>
              <a:gd name="T39" fmla="*/ 19 h 26"/>
              <a:gd name="T40" fmla="*/ 32 w 46"/>
              <a:gd name="T41" fmla="*/ 20 h 26"/>
              <a:gd name="T42" fmla="*/ 36 w 46"/>
              <a:gd name="T43" fmla="*/ 21 h 26"/>
              <a:gd name="T44" fmla="*/ 40 w 46"/>
              <a:gd name="T45" fmla="*/ 19 h 26"/>
              <a:gd name="T46" fmla="*/ 39 w 46"/>
              <a:gd name="T47" fmla="*/ 20 h 26"/>
              <a:gd name="T48" fmla="*/ 37 w 46"/>
              <a:gd name="T49" fmla="*/ 23 h 26"/>
              <a:gd name="T50" fmla="*/ 42 w 46"/>
              <a:gd name="T51" fmla="*/ 21 h 26"/>
              <a:gd name="T52" fmla="*/ 44 w 46"/>
              <a:gd name="T53" fmla="*/ 20 h 26"/>
              <a:gd name="T54" fmla="*/ 44 w 46"/>
              <a:gd name="T55" fmla="*/ 17 h 26"/>
              <a:gd name="T56" fmla="*/ 43 w 46"/>
              <a:gd name="T57" fmla="*/ 14 h 26"/>
              <a:gd name="T58" fmla="*/ 44 w 46"/>
              <a:gd name="T59" fmla="*/ 11 h 26"/>
              <a:gd name="T60" fmla="*/ 43 w 46"/>
              <a:gd name="T61" fmla="*/ 7 h 26"/>
              <a:gd name="T62" fmla="*/ 39 w 46"/>
              <a:gd name="T63" fmla="*/ 6 h 26"/>
              <a:gd name="T64" fmla="*/ 37 w 46"/>
              <a:gd name="T65" fmla="*/ 7 h 26"/>
              <a:gd name="T66" fmla="*/ 34 w 46"/>
              <a:gd name="T67" fmla="*/ 10 h 26"/>
              <a:gd name="T68" fmla="*/ 32 w 46"/>
              <a:gd name="T69" fmla="*/ 9 h 26"/>
              <a:gd name="T70" fmla="*/ 32 w 46"/>
              <a:gd name="T71" fmla="*/ 7 h 26"/>
              <a:gd name="T72" fmla="*/ 30 w 46"/>
              <a:gd name="T73" fmla="*/ 4 h 26"/>
              <a:gd name="T74" fmla="*/ 27 w 46"/>
              <a:gd name="T75" fmla="*/ 3 h 26"/>
              <a:gd name="T76" fmla="*/ 23 w 46"/>
              <a:gd name="T77" fmla="*/ 4 h 26"/>
              <a:gd name="T78" fmla="*/ 20 w 46"/>
              <a:gd name="T79" fmla="*/ 4 h 26"/>
              <a:gd name="T80" fmla="*/ 17 w 46"/>
              <a:gd name="T81" fmla="*/ 1 h 26"/>
              <a:gd name="T82" fmla="*/ 14 w 46"/>
              <a:gd name="T83" fmla="*/ 0 h 26"/>
              <a:gd name="T84" fmla="*/ 14 w 46"/>
              <a:gd name="T85" fmla="*/ 4 h 26"/>
              <a:gd name="T86" fmla="*/ 14 w 46"/>
              <a:gd name="T87" fmla="*/ 9 h 26"/>
              <a:gd name="T88" fmla="*/ 13 w 46"/>
              <a:gd name="T89" fmla="*/ 11 h 26"/>
              <a:gd name="T90" fmla="*/ 10 w 46"/>
              <a:gd name="T91" fmla="*/ 9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26"/>
              <a:gd name="T140" fmla="*/ 46 w 46"/>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26">
                <a:moveTo>
                  <a:pt x="10" y="7"/>
                </a:moveTo>
                <a:lnTo>
                  <a:pt x="10" y="6"/>
                </a:lnTo>
                <a:lnTo>
                  <a:pt x="9" y="6"/>
                </a:lnTo>
                <a:lnTo>
                  <a:pt x="7" y="6"/>
                </a:lnTo>
                <a:lnTo>
                  <a:pt x="6" y="3"/>
                </a:lnTo>
                <a:lnTo>
                  <a:pt x="7" y="3"/>
                </a:lnTo>
                <a:lnTo>
                  <a:pt x="6" y="3"/>
                </a:lnTo>
                <a:lnTo>
                  <a:pt x="4" y="3"/>
                </a:lnTo>
                <a:lnTo>
                  <a:pt x="4" y="1"/>
                </a:lnTo>
                <a:lnTo>
                  <a:pt x="3" y="1"/>
                </a:lnTo>
                <a:lnTo>
                  <a:pt x="2" y="3"/>
                </a:lnTo>
                <a:lnTo>
                  <a:pt x="0" y="4"/>
                </a:lnTo>
                <a:lnTo>
                  <a:pt x="2" y="6"/>
                </a:lnTo>
                <a:lnTo>
                  <a:pt x="3" y="4"/>
                </a:lnTo>
                <a:lnTo>
                  <a:pt x="4" y="6"/>
                </a:lnTo>
                <a:lnTo>
                  <a:pt x="6" y="7"/>
                </a:lnTo>
                <a:lnTo>
                  <a:pt x="6" y="9"/>
                </a:lnTo>
                <a:lnTo>
                  <a:pt x="4" y="10"/>
                </a:lnTo>
                <a:lnTo>
                  <a:pt x="6" y="10"/>
                </a:lnTo>
                <a:lnTo>
                  <a:pt x="6" y="11"/>
                </a:lnTo>
                <a:lnTo>
                  <a:pt x="6" y="13"/>
                </a:lnTo>
                <a:lnTo>
                  <a:pt x="7" y="13"/>
                </a:lnTo>
                <a:lnTo>
                  <a:pt x="9" y="13"/>
                </a:lnTo>
                <a:lnTo>
                  <a:pt x="9" y="14"/>
                </a:lnTo>
                <a:lnTo>
                  <a:pt x="10" y="14"/>
                </a:lnTo>
                <a:lnTo>
                  <a:pt x="10" y="16"/>
                </a:lnTo>
                <a:lnTo>
                  <a:pt x="12" y="16"/>
                </a:lnTo>
                <a:lnTo>
                  <a:pt x="13" y="17"/>
                </a:lnTo>
                <a:lnTo>
                  <a:pt x="14" y="17"/>
                </a:lnTo>
                <a:lnTo>
                  <a:pt x="16" y="17"/>
                </a:lnTo>
                <a:lnTo>
                  <a:pt x="17" y="17"/>
                </a:lnTo>
                <a:lnTo>
                  <a:pt x="17" y="19"/>
                </a:lnTo>
                <a:lnTo>
                  <a:pt x="19" y="19"/>
                </a:lnTo>
                <a:lnTo>
                  <a:pt x="19" y="20"/>
                </a:lnTo>
                <a:lnTo>
                  <a:pt x="19" y="21"/>
                </a:lnTo>
                <a:lnTo>
                  <a:pt x="19" y="23"/>
                </a:lnTo>
                <a:lnTo>
                  <a:pt x="20" y="23"/>
                </a:lnTo>
                <a:lnTo>
                  <a:pt x="22" y="24"/>
                </a:lnTo>
                <a:lnTo>
                  <a:pt x="23" y="24"/>
                </a:lnTo>
                <a:lnTo>
                  <a:pt x="24" y="26"/>
                </a:lnTo>
                <a:lnTo>
                  <a:pt x="26" y="24"/>
                </a:lnTo>
                <a:lnTo>
                  <a:pt x="26" y="26"/>
                </a:lnTo>
                <a:lnTo>
                  <a:pt x="27" y="24"/>
                </a:lnTo>
                <a:lnTo>
                  <a:pt x="29" y="24"/>
                </a:lnTo>
                <a:lnTo>
                  <a:pt x="27" y="23"/>
                </a:lnTo>
                <a:lnTo>
                  <a:pt x="26" y="21"/>
                </a:lnTo>
                <a:lnTo>
                  <a:pt x="26" y="20"/>
                </a:lnTo>
                <a:lnTo>
                  <a:pt x="26" y="19"/>
                </a:lnTo>
                <a:lnTo>
                  <a:pt x="27" y="17"/>
                </a:lnTo>
                <a:lnTo>
                  <a:pt x="29" y="16"/>
                </a:lnTo>
                <a:lnTo>
                  <a:pt x="30" y="16"/>
                </a:lnTo>
                <a:lnTo>
                  <a:pt x="30" y="14"/>
                </a:lnTo>
                <a:lnTo>
                  <a:pt x="32" y="13"/>
                </a:lnTo>
                <a:lnTo>
                  <a:pt x="32" y="14"/>
                </a:lnTo>
                <a:lnTo>
                  <a:pt x="32" y="16"/>
                </a:lnTo>
                <a:lnTo>
                  <a:pt x="33" y="16"/>
                </a:lnTo>
                <a:lnTo>
                  <a:pt x="32" y="16"/>
                </a:lnTo>
                <a:lnTo>
                  <a:pt x="32" y="17"/>
                </a:lnTo>
                <a:lnTo>
                  <a:pt x="30" y="17"/>
                </a:lnTo>
                <a:lnTo>
                  <a:pt x="30" y="19"/>
                </a:lnTo>
                <a:lnTo>
                  <a:pt x="29" y="19"/>
                </a:lnTo>
                <a:lnTo>
                  <a:pt x="30" y="20"/>
                </a:lnTo>
                <a:lnTo>
                  <a:pt x="32" y="20"/>
                </a:lnTo>
                <a:lnTo>
                  <a:pt x="33" y="20"/>
                </a:lnTo>
                <a:lnTo>
                  <a:pt x="34" y="21"/>
                </a:lnTo>
                <a:lnTo>
                  <a:pt x="36" y="21"/>
                </a:lnTo>
                <a:lnTo>
                  <a:pt x="37" y="20"/>
                </a:lnTo>
                <a:lnTo>
                  <a:pt x="39" y="20"/>
                </a:lnTo>
                <a:lnTo>
                  <a:pt x="40" y="19"/>
                </a:lnTo>
                <a:lnTo>
                  <a:pt x="42" y="20"/>
                </a:lnTo>
                <a:lnTo>
                  <a:pt x="40" y="20"/>
                </a:lnTo>
                <a:lnTo>
                  <a:pt x="39" y="20"/>
                </a:lnTo>
                <a:lnTo>
                  <a:pt x="39" y="21"/>
                </a:lnTo>
                <a:lnTo>
                  <a:pt x="37" y="21"/>
                </a:lnTo>
                <a:lnTo>
                  <a:pt x="37" y="23"/>
                </a:lnTo>
                <a:lnTo>
                  <a:pt x="39" y="23"/>
                </a:lnTo>
                <a:lnTo>
                  <a:pt x="42" y="23"/>
                </a:lnTo>
                <a:lnTo>
                  <a:pt x="42" y="21"/>
                </a:lnTo>
                <a:lnTo>
                  <a:pt x="42" y="20"/>
                </a:lnTo>
                <a:lnTo>
                  <a:pt x="43" y="20"/>
                </a:lnTo>
                <a:lnTo>
                  <a:pt x="44" y="20"/>
                </a:lnTo>
                <a:lnTo>
                  <a:pt x="46" y="19"/>
                </a:lnTo>
                <a:lnTo>
                  <a:pt x="46" y="17"/>
                </a:lnTo>
                <a:lnTo>
                  <a:pt x="44" y="17"/>
                </a:lnTo>
                <a:lnTo>
                  <a:pt x="44" y="16"/>
                </a:lnTo>
                <a:lnTo>
                  <a:pt x="43" y="16"/>
                </a:lnTo>
                <a:lnTo>
                  <a:pt x="43" y="14"/>
                </a:lnTo>
                <a:lnTo>
                  <a:pt x="43" y="13"/>
                </a:lnTo>
                <a:lnTo>
                  <a:pt x="43" y="11"/>
                </a:lnTo>
                <a:lnTo>
                  <a:pt x="44" y="11"/>
                </a:lnTo>
                <a:lnTo>
                  <a:pt x="44" y="9"/>
                </a:lnTo>
                <a:lnTo>
                  <a:pt x="44" y="7"/>
                </a:lnTo>
                <a:lnTo>
                  <a:pt x="43" y="7"/>
                </a:lnTo>
                <a:lnTo>
                  <a:pt x="42" y="7"/>
                </a:lnTo>
                <a:lnTo>
                  <a:pt x="40" y="7"/>
                </a:lnTo>
                <a:lnTo>
                  <a:pt x="39" y="6"/>
                </a:lnTo>
                <a:lnTo>
                  <a:pt x="39" y="4"/>
                </a:lnTo>
                <a:lnTo>
                  <a:pt x="37" y="4"/>
                </a:lnTo>
                <a:lnTo>
                  <a:pt x="37" y="7"/>
                </a:lnTo>
                <a:lnTo>
                  <a:pt x="36" y="9"/>
                </a:lnTo>
                <a:lnTo>
                  <a:pt x="36" y="10"/>
                </a:lnTo>
                <a:lnTo>
                  <a:pt x="34" y="10"/>
                </a:lnTo>
                <a:lnTo>
                  <a:pt x="33" y="10"/>
                </a:lnTo>
                <a:lnTo>
                  <a:pt x="33" y="9"/>
                </a:lnTo>
                <a:lnTo>
                  <a:pt x="32" y="9"/>
                </a:lnTo>
                <a:lnTo>
                  <a:pt x="32" y="7"/>
                </a:lnTo>
                <a:lnTo>
                  <a:pt x="32" y="6"/>
                </a:lnTo>
                <a:lnTo>
                  <a:pt x="32" y="7"/>
                </a:lnTo>
                <a:lnTo>
                  <a:pt x="30" y="7"/>
                </a:lnTo>
                <a:lnTo>
                  <a:pt x="30" y="6"/>
                </a:lnTo>
                <a:lnTo>
                  <a:pt x="30" y="4"/>
                </a:lnTo>
                <a:lnTo>
                  <a:pt x="30" y="3"/>
                </a:lnTo>
                <a:lnTo>
                  <a:pt x="29" y="3"/>
                </a:lnTo>
                <a:lnTo>
                  <a:pt x="27" y="3"/>
                </a:lnTo>
                <a:lnTo>
                  <a:pt x="24" y="3"/>
                </a:lnTo>
                <a:lnTo>
                  <a:pt x="24" y="4"/>
                </a:lnTo>
                <a:lnTo>
                  <a:pt x="23" y="4"/>
                </a:lnTo>
                <a:lnTo>
                  <a:pt x="22" y="4"/>
                </a:lnTo>
                <a:lnTo>
                  <a:pt x="22" y="3"/>
                </a:lnTo>
                <a:lnTo>
                  <a:pt x="20" y="4"/>
                </a:lnTo>
                <a:lnTo>
                  <a:pt x="19" y="3"/>
                </a:lnTo>
                <a:lnTo>
                  <a:pt x="19" y="1"/>
                </a:lnTo>
                <a:lnTo>
                  <a:pt x="17" y="1"/>
                </a:lnTo>
                <a:lnTo>
                  <a:pt x="16" y="1"/>
                </a:lnTo>
                <a:lnTo>
                  <a:pt x="16" y="0"/>
                </a:lnTo>
                <a:lnTo>
                  <a:pt x="14" y="0"/>
                </a:lnTo>
                <a:lnTo>
                  <a:pt x="14" y="1"/>
                </a:lnTo>
                <a:lnTo>
                  <a:pt x="14" y="3"/>
                </a:lnTo>
                <a:lnTo>
                  <a:pt x="14" y="4"/>
                </a:lnTo>
                <a:lnTo>
                  <a:pt x="14" y="6"/>
                </a:lnTo>
                <a:lnTo>
                  <a:pt x="14" y="7"/>
                </a:lnTo>
                <a:lnTo>
                  <a:pt x="14" y="9"/>
                </a:lnTo>
                <a:lnTo>
                  <a:pt x="13" y="9"/>
                </a:lnTo>
                <a:lnTo>
                  <a:pt x="13" y="10"/>
                </a:lnTo>
                <a:lnTo>
                  <a:pt x="13" y="11"/>
                </a:lnTo>
                <a:lnTo>
                  <a:pt x="12" y="10"/>
                </a:lnTo>
                <a:lnTo>
                  <a:pt x="12" y="9"/>
                </a:lnTo>
                <a:lnTo>
                  <a:pt x="10" y="9"/>
                </a:lnTo>
                <a:lnTo>
                  <a:pt x="10" y="7"/>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83" name="Freeform 1047"/>
          <p:cNvSpPr>
            <a:spLocks/>
          </p:cNvSpPr>
          <p:nvPr/>
        </p:nvSpPr>
        <p:spPr bwMode="auto">
          <a:xfrm>
            <a:off x="4344988" y="4822825"/>
            <a:ext cx="17462" cy="9525"/>
          </a:xfrm>
          <a:custGeom>
            <a:avLst/>
            <a:gdLst>
              <a:gd name="T0" fmla="*/ 6 w 14"/>
              <a:gd name="T1" fmla="*/ 6 h 12"/>
              <a:gd name="T2" fmla="*/ 4 w 14"/>
              <a:gd name="T3" fmla="*/ 5 h 12"/>
              <a:gd name="T4" fmla="*/ 3 w 14"/>
              <a:gd name="T5" fmla="*/ 3 h 12"/>
              <a:gd name="T6" fmla="*/ 3 w 14"/>
              <a:gd name="T7" fmla="*/ 2 h 12"/>
              <a:gd name="T8" fmla="*/ 1 w 14"/>
              <a:gd name="T9" fmla="*/ 2 h 12"/>
              <a:gd name="T10" fmla="*/ 1 w 14"/>
              <a:gd name="T11" fmla="*/ 0 h 12"/>
              <a:gd name="T12" fmla="*/ 0 w 14"/>
              <a:gd name="T13" fmla="*/ 0 h 12"/>
              <a:gd name="T14" fmla="*/ 0 w 14"/>
              <a:gd name="T15" fmla="*/ 2 h 12"/>
              <a:gd name="T16" fmla="*/ 0 w 14"/>
              <a:gd name="T17" fmla="*/ 3 h 12"/>
              <a:gd name="T18" fmla="*/ 1 w 14"/>
              <a:gd name="T19" fmla="*/ 3 h 12"/>
              <a:gd name="T20" fmla="*/ 3 w 14"/>
              <a:gd name="T21" fmla="*/ 5 h 12"/>
              <a:gd name="T22" fmla="*/ 1 w 14"/>
              <a:gd name="T23" fmla="*/ 5 h 12"/>
              <a:gd name="T24" fmla="*/ 1 w 14"/>
              <a:gd name="T25" fmla="*/ 6 h 12"/>
              <a:gd name="T26" fmla="*/ 3 w 14"/>
              <a:gd name="T27" fmla="*/ 6 h 12"/>
              <a:gd name="T28" fmla="*/ 1 w 14"/>
              <a:gd name="T29" fmla="*/ 6 h 12"/>
              <a:gd name="T30" fmla="*/ 1 w 14"/>
              <a:gd name="T31" fmla="*/ 8 h 12"/>
              <a:gd name="T32" fmla="*/ 3 w 14"/>
              <a:gd name="T33" fmla="*/ 8 h 12"/>
              <a:gd name="T34" fmla="*/ 3 w 14"/>
              <a:gd name="T35" fmla="*/ 9 h 12"/>
              <a:gd name="T36" fmla="*/ 4 w 14"/>
              <a:gd name="T37" fmla="*/ 10 h 12"/>
              <a:gd name="T38" fmla="*/ 6 w 14"/>
              <a:gd name="T39" fmla="*/ 10 h 12"/>
              <a:gd name="T40" fmla="*/ 7 w 14"/>
              <a:gd name="T41" fmla="*/ 12 h 12"/>
              <a:gd name="T42" fmla="*/ 8 w 14"/>
              <a:gd name="T43" fmla="*/ 12 h 12"/>
              <a:gd name="T44" fmla="*/ 8 w 14"/>
              <a:gd name="T45" fmla="*/ 10 h 12"/>
              <a:gd name="T46" fmla="*/ 8 w 14"/>
              <a:gd name="T47" fmla="*/ 9 h 12"/>
              <a:gd name="T48" fmla="*/ 10 w 14"/>
              <a:gd name="T49" fmla="*/ 9 h 12"/>
              <a:gd name="T50" fmla="*/ 11 w 14"/>
              <a:gd name="T51" fmla="*/ 9 h 12"/>
              <a:gd name="T52" fmla="*/ 13 w 14"/>
              <a:gd name="T53" fmla="*/ 9 h 12"/>
              <a:gd name="T54" fmla="*/ 13 w 14"/>
              <a:gd name="T55" fmla="*/ 10 h 12"/>
              <a:gd name="T56" fmla="*/ 13 w 14"/>
              <a:gd name="T57" fmla="*/ 9 h 12"/>
              <a:gd name="T58" fmla="*/ 14 w 14"/>
              <a:gd name="T59" fmla="*/ 9 h 12"/>
              <a:gd name="T60" fmla="*/ 14 w 14"/>
              <a:gd name="T61" fmla="*/ 8 h 12"/>
              <a:gd name="T62" fmla="*/ 14 w 14"/>
              <a:gd name="T63" fmla="*/ 6 h 12"/>
              <a:gd name="T64" fmla="*/ 13 w 14"/>
              <a:gd name="T65" fmla="*/ 6 h 12"/>
              <a:gd name="T66" fmla="*/ 11 w 14"/>
              <a:gd name="T67" fmla="*/ 6 h 12"/>
              <a:gd name="T68" fmla="*/ 11 w 14"/>
              <a:gd name="T69" fmla="*/ 5 h 12"/>
              <a:gd name="T70" fmla="*/ 11 w 14"/>
              <a:gd name="T71" fmla="*/ 3 h 12"/>
              <a:gd name="T72" fmla="*/ 13 w 14"/>
              <a:gd name="T73" fmla="*/ 3 h 12"/>
              <a:gd name="T74" fmla="*/ 13 w 14"/>
              <a:gd name="T75" fmla="*/ 2 h 12"/>
              <a:gd name="T76" fmla="*/ 11 w 14"/>
              <a:gd name="T77" fmla="*/ 2 h 12"/>
              <a:gd name="T78" fmla="*/ 10 w 14"/>
              <a:gd name="T79" fmla="*/ 2 h 12"/>
              <a:gd name="T80" fmla="*/ 10 w 14"/>
              <a:gd name="T81" fmla="*/ 3 h 12"/>
              <a:gd name="T82" fmla="*/ 8 w 14"/>
              <a:gd name="T83" fmla="*/ 3 h 12"/>
              <a:gd name="T84" fmla="*/ 10 w 14"/>
              <a:gd name="T85" fmla="*/ 5 h 12"/>
              <a:gd name="T86" fmla="*/ 10 w 14"/>
              <a:gd name="T87" fmla="*/ 6 h 12"/>
              <a:gd name="T88" fmla="*/ 8 w 14"/>
              <a:gd name="T89" fmla="*/ 8 h 12"/>
              <a:gd name="T90" fmla="*/ 7 w 14"/>
              <a:gd name="T91" fmla="*/ 6 h 12"/>
              <a:gd name="T92" fmla="*/ 6 w 14"/>
              <a:gd name="T93" fmla="*/ 6 h 1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4"/>
              <a:gd name="T142" fmla="*/ 0 h 12"/>
              <a:gd name="T143" fmla="*/ 14 w 14"/>
              <a:gd name="T144" fmla="*/ 12 h 1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4" h="12">
                <a:moveTo>
                  <a:pt x="6" y="6"/>
                </a:moveTo>
                <a:lnTo>
                  <a:pt x="4" y="5"/>
                </a:lnTo>
                <a:lnTo>
                  <a:pt x="3" y="3"/>
                </a:lnTo>
                <a:lnTo>
                  <a:pt x="3" y="2"/>
                </a:lnTo>
                <a:lnTo>
                  <a:pt x="1" y="2"/>
                </a:lnTo>
                <a:lnTo>
                  <a:pt x="1" y="0"/>
                </a:lnTo>
                <a:lnTo>
                  <a:pt x="0" y="0"/>
                </a:lnTo>
                <a:lnTo>
                  <a:pt x="0" y="2"/>
                </a:lnTo>
                <a:lnTo>
                  <a:pt x="0" y="3"/>
                </a:lnTo>
                <a:lnTo>
                  <a:pt x="1" y="3"/>
                </a:lnTo>
                <a:lnTo>
                  <a:pt x="3" y="5"/>
                </a:lnTo>
                <a:lnTo>
                  <a:pt x="1" y="5"/>
                </a:lnTo>
                <a:lnTo>
                  <a:pt x="1" y="6"/>
                </a:lnTo>
                <a:lnTo>
                  <a:pt x="3" y="6"/>
                </a:lnTo>
                <a:lnTo>
                  <a:pt x="1" y="6"/>
                </a:lnTo>
                <a:lnTo>
                  <a:pt x="1" y="8"/>
                </a:lnTo>
                <a:lnTo>
                  <a:pt x="3" y="8"/>
                </a:lnTo>
                <a:lnTo>
                  <a:pt x="3" y="9"/>
                </a:lnTo>
                <a:lnTo>
                  <a:pt x="4" y="10"/>
                </a:lnTo>
                <a:lnTo>
                  <a:pt x="6" y="10"/>
                </a:lnTo>
                <a:lnTo>
                  <a:pt x="7" y="12"/>
                </a:lnTo>
                <a:lnTo>
                  <a:pt x="8" y="12"/>
                </a:lnTo>
                <a:lnTo>
                  <a:pt x="8" y="10"/>
                </a:lnTo>
                <a:lnTo>
                  <a:pt x="8" y="9"/>
                </a:lnTo>
                <a:lnTo>
                  <a:pt x="10" y="9"/>
                </a:lnTo>
                <a:lnTo>
                  <a:pt x="11" y="9"/>
                </a:lnTo>
                <a:lnTo>
                  <a:pt x="13" y="9"/>
                </a:lnTo>
                <a:lnTo>
                  <a:pt x="13" y="10"/>
                </a:lnTo>
                <a:lnTo>
                  <a:pt x="13" y="9"/>
                </a:lnTo>
                <a:lnTo>
                  <a:pt x="14" y="9"/>
                </a:lnTo>
                <a:lnTo>
                  <a:pt x="14" y="8"/>
                </a:lnTo>
                <a:lnTo>
                  <a:pt x="14" y="6"/>
                </a:lnTo>
                <a:lnTo>
                  <a:pt x="13" y="6"/>
                </a:lnTo>
                <a:lnTo>
                  <a:pt x="11" y="6"/>
                </a:lnTo>
                <a:lnTo>
                  <a:pt x="11" y="5"/>
                </a:lnTo>
                <a:lnTo>
                  <a:pt x="11" y="3"/>
                </a:lnTo>
                <a:lnTo>
                  <a:pt x="13" y="3"/>
                </a:lnTo>
                <a:lnTo>
                  <a:pt x="13" y="2"/>
                </a:lnTo>
                <a:lnTo>
                  <a:pt x="11" y="2"/>
                </a:lnTo>
                <a:lnTo>
                  <a:pt x="10" y="2"/>
                </a:lnTo>
                <a:lnTo>
                  <a:pt x="10" y="3"/>
                </a:lnTo>
                <a:lnTo>
                  <a:pt x="8" y="3"/>
                </a:lnTo>
                <a:lnTo>
                  <a:pt x="10" y="5"/>
                </a:lnTo>
                <a:lnTo>
                  <a:pt x="10" y="6"/>
                </a:lnTo>
                <a:lnTo>
                  <a:pt x="8" y="8"/>
                </a:lnTo>
                <a:lnTo>
                  <a:pt x="7" y="6"/>
                </a:lnTo>
                <a:lnTo>
                  <a:pt x="6" y="6"/>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84" name="Freeform 1048"/>
          <p:cNvSpPr>
            <a:spLocks/>
          </p:cNvSpPr>
          <p:nvPr/>
        </p:nvSpPr>
        <p:spPr bwMode="auto">
          <a:xfrm>
            <a:off x="4344988" y="4608513"/>
            <a:ext cx="9525" cy="9525"/>
          </a:xfrm>
          <a:custGeom>
            <a:avLst/>
            <a:gdLst>
              <a:gd name="T0" fmla="*/ 1 w 8"/>
              <a:gd name="T1" fmla="*/ 4 h 8"/>
              <a:gd name="T2" fmla="*/ 3 w 8"/>
              <a:gd name="T3" fmla="*/ 3 h 8"/>
              <a:gd name="T4" fmla="*/ 3 w 8"/>
              <a:gd name="T5" fmla="*/ 1 h 8"/>
              <a:gd name="T6" fmla="*/ 3 w 8"/>
              <a:gd name="T7" fmla="*/ 0 h 8"/>
              <a:gd name="T8" fmla="*/ 4 w 8"/>
              <a:gd name="T9" fmla="*/ 0 h 8"/>
              <a:gd name="T10" fmla="*/ 6 w 8"/>
              <a:gd name="T11" fmla="*/ 1 h 8"/>
              <a:gd name="T12" fmla="*/ 7 w 8"/>
              <a:gd name="T13" fmla="*/ 1 h 8"/>
              <a:gd name="T14" fmla="*/ 7 w 8"/>
              <a:gd name="T15" fmla="*/ 3 h 8"/>
              <a:gd name="T16" fmla="*/ 7 w 8"/>
              <a:gd name="T17" fmla="*/ 4 h 8"/>
              <a:gd name="T18" fmla="*/ 8 w 8"/>
              <a:gd name="T19" fmla="*/ 4 h 8"/>
              <a:gd name="T20" fmla="*/ 8 w 8"/>
              <a:gd name="T21" fmla="*/ 5 h 8"/>
              <a:gd name="T22" fmla="*/ 8 w 8"/>
              <a:gd name="T23" fmla="*/ 7 h 8"/>
              <a:gd name="T24" fmla="*/ 7 w 8"/>
              <a:gd name="T25" fmla="*/ 7 h 8"/>
              <a:gd name="T26" fmla="*/ 7 w 8"/>
              <a:gd name="T27" fmla="*/ 8 h 8"/>
              <a:gd name="T28" fmla="*/ 6 w 8"/>
              <a:gd name="T29" fmla="*/ 8 h 8"/>
              <a:gd name="T30" fmla="*/ 6 w 8"/>
              <a:gd name="T31" fmla="*/ 7 h 8"/>
              <a:gd name="T32" fmla="*/ 4 w 8"/>
              <a:gd name="T33" fmla="*/ 7 h 8"/>
              <a:gd name="T34" fmla="*/ 3 w 8"/>
              <a:gd name="T35" fmla="*/ 7 h 8"/>
              <a:gd name="T36" fmla="*/ 1 w 8"/>
              <a:gd name="T37" fmla="*/ 7 h 8"/>
              <a:gd name="T38" fmla="*/ 1 w 8"/>
              <a:gd name="T39" fmla="*/ 5 h 8"/>
              <a:gd name="T40" fmla="*/ 0 w 8"/>
              <a:gd name="T41" fmla="*/ 5 h 8"/>
              <a:gd name="T42" fmla="*/ 1 w 8"/>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
              <a:gd name="T67" fmla="*/ 0 h 8"/>
              <a:gd name="T68" fmla="*/ 8 w 8"/>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 h="8">
                <a:moveTo>
                  <a:pt x="1" y="4"/>
                </a:moveTo>
                <a:lnTo>
                  <a:pt x="3" y="3"/>
                </a:lnTo>
                <a:lnTo>
                  <a:pt x="3" y="1"/>
                </a:lnTo>
                <a:lnTo>
                  <a:pt x="3" y="0"/>
                </a:lnTo>
                <a:lnTo>
                  <a:pt x="4" y="0"/>
                </a:lnTo>
                <a:lnTo>
                  <a:pt x="6" y="1"/>
                </a:lnTo>
                <a:lnTo>
                  <a:pt x="7" y="1"/>
                </a:lnTo>
                <a:lnTo>
                  <a:pt x="7" y="3"/>
                </a:lnTo>
                <a:lnTo>
                  <a:pt x="7" y="4"/>
                </a:lnTo>
                <a:lnTo>
                  <a:pt x="8" y="4"/>
                </a:lnTo>
                <a:lnTo>
                  <a:pt x="8" y="5"/>
                </a:lnTo>
                <a:lnTo>
                  <a:pt x="8" y="7"/>
                </a:lnTo>
                <a:lnTo>
                  <a:pt x="7" y="7"/>
                </a:lnTo>
                <a:lnTo>
                  <a:pt x="7" y="8"/>
                </a:lnTo>
                <a:lnTo>
                  <a:pt x="6" y="8"/>
                </a:lnTo>
                <a:lnTo>
                  <a:pt x="6" y="7"/>
                </a:lnTo>
                <a:lnTo>
                  <a:pt x="4" y="7"/>
                </a:lnTo>
                <a:lnTo>
                  <a:pt x="3" y="7"/>
                </a:lnTo>
                <a:lnTo>
                  <a:pt x="1" y="7"/>
                </a:lnTo>
                <a:lnTo>
                  <a:pt x="1" y="5"/>
                </a:lnTo>
                <a:lnTo>
                  <a:pt x="0" y="5"/>
                </a:lnTo>
                <a:lnTo>
                  <a:pt x="1"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85" name="Freeform 1049"/>
          <p:cNvSpPr>
            <a:spLocks/>
          </p:cNvSpPr>
          <p:nvPr/>
        </p:nvSpPr>
        <p:spPr bwMode="auto">
          <a:xfrm>
            <a:off x="4383088" y="4568825"/>
            <a:ext cx="11112" cy="7938"/>
          </a:xfrm>
          <a:custGeom>
            <a:avLst/>
            <a:gdLst>
              <a:gd name="T0" fmla="*/ 10 w 10"/>
              <a:gd name="T1" fmla="*/ 1 h 7"/>
              <a:gd name="T2" fmla="*/ 9 w 10"/>
              <a:gd name="T3" fmla="*/ 1 h 7"/>
              <a:gd name="T4" fmla="*/ 7 w 10"/>
              <a:gd name="T5" fmla="*/ 3 h 7"/>
              <a:gd name="T6" fmla="*/ 6 w 10"/>
              <a:gd name="T7" fmla="*/ 3 h 7"/>
              <a:gd name="T8" fmla="*/ 6 w 10"/>
              <a:gd name="T9" fmla="*/ 4 h 7"/>
              <a:gd name="T10" fmla="*/ 5 w 10"/>
              <a:gd name="T11" fmla="*/ 4 h 7"/>
              <a:gd name="T12" fmla="*/ 5 w 10"/>
              <a:gd name="T13" fmla="*/ 6 h 7"/>
              <a:gd name="T14" fmla="*/ 3 w 10"/>
              <a:gd name="T15" fmla="*/ 6 h 7"/>
              <a:gd name="T16" fmla="*/ 3 w 10"/>
              <a:gd name="T17" fmla="*/ 7 h 7"/>
              <a:gd name="T18" fmla="*/ 3 w 10"/>
              <a:gd name="T19" fmla="*/ 6 h 7"/>
              <a:gd name="T20" fmla="*/ 2 w 10"/>
              <a:gd name="T21" fmla="*/ 6 h 7"/>
              <a:gd name="T22" fmla="*/ 0 w 10"/>
              <a:gd name="T23" fmla="*/ 7 h 7"/>
              <a:gd name="T24" fmla="*/ 0 w 10"/>
              <a:gd name="T25" fmla="*/ 6 h 7"/>
              <a:gd name="T26" fmla="*/ 0 w 10"/>
              <a:gd name="T27" fmla="*/ 4 h 7"/>
              <a:gd name="T28" fmla="*/ 0 w 10"/>
              <a:gd name="T29" fmla="*/ 3 h 7"/>
              <a:gd name="T30" fmla="*/ 2 w 10"/>
              <a:gd name="T31" fmla="*/ 3 h 7"/>
              <a:gd name="T32" fmla="*/ 3 w 10"/>
              <a:gd name="T33" fmla="*/ 3 h 7"/>
              <a:gd name="T34" fmla="*/ 5 w 10"/>
              <a:gd name="T35" fmla="*/ 1 h 7"/>
              <a:gd name="T36" fmla="*/ 6 w 10"/>
              <a:gd name="T37" fmla="*/ 1 h 7"/>
              <a:gd name="T38" fmla="*/ 7 w 10"/>
              <a:gd name="T39" fmla="*/ 1 h 7"/>
              <a:gd name="T40" fmla="*/ 9 w 10"/>
              <a:gd name="T41" fmla="*/ 1 h 7"/>
              <a:gd name="T42" fmla="*/ 9 w 10"/>
              <a:gd name="T43" fmla="*/ 0 h 7"/>
              <a:gd name="T44" fmla="*/ 10 w 10"/>
              <a:gd name="T45" fmla="*/ 1 h 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7"/>
              <a:gd name="T71" fmla="*/ 10 w 10"/>
              <a:gd name="T72" fmla="*/ 7 h 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7">
                <a:moveTo>
                  <a:pt x="10" y="1"/>
                </a:moveTo>
                <a:lnTo>
                  <a:pt x="9" y="1"/>
                </a:lnTo>
                <a:lnTo>
                  <a:pt x="7" y="3"/>
                </a:lnTo>
                <a:lnTo>
                  <a:pt x="6" y="3"/>
                </a:lnTo>
                <a:lnTo>
                  <a:pt x="6" y="4"/>
                </a:lnTo>
                <a:lnTo>
                  <a:pt x="5" y="4"/>
                </a:lnTo>
                <a:lnTo>
                  <a:pt x="5" y="6"/>
                </a:lnTo>
                <a:lnTo>
                  <a:pt x="3" y="6"/>
                </a:lnTo>
                <a:lnTo>
                  <a:pt x="3" y="7"/>
                </a:lnTo>
                <a:lnTo>
                  <a:pt x="3" y="6"/>
                </a:lnTo>
                <a:lnTo>
                  <a:pt x="2" y="6"/>
                </a:lnTo>
                <a:lnTo>
                  <a:pt x="0" y="7"/>
                </a:lnTo>
                <a:lnTo>
                  <a:pt x="0" y="6"/>
                </a:lnTo>
                <a:lnTo>
                  <a:pt x="0" y="4"/>
                </a:lnTo>
                <a:lnTo>
                  <a:pt x="0" y="3"/>
                </a:lnTo>
                <a:lnTo>
                  <a:pt x="2" y="3"/>
                </a:lnTo>
                <a:lnTo>
                  <a:pt x="3" y="3"/>
                </a:lnTo>
                <a:lnTo>
                  <a:pt x="5" y="1"/>
                </a:lnTo>
                <a:lnTo>
                  <a:pt x="6" y="1"/>
                </a:lnTo>
                <a:lnTo>
                  <a:pt x="7" y="1"/>
                </a:lnTo>
                <a:lnTo>
                  <a:pt x="9" y="1"/>
                </a:lnTo>
                <a:lnTo>
                  <a:pt x="9" y="0"/>
                </a:lnTo>
                <a:lnTo>
                  <a:pt x="1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86" name="Freeform 1050"/>
          <p:cNvSpPr>
            <a:spLocks/>
          </p:cNvSpPr>
          <p:nvPr/>
        </p:nvSpPr>
        <p:spPr bwMode="auto">
          <a:xfrm>
            <a:off x="4383088" y="4699000"/>
            <a:ext cx="11112" cy="4763"/>
          </a:xfrm>
          <a:custGeom>
            <a:avLst/>
            <a:gdLst>
              <a:gd name="T0" fmla="*/ 1 w 10"/>
              <a:gd name="T1" fmla="*/ 3 h 6"/>
              <a:gd name="T2" fmla="*/ 3 w 10"/>
              <a:gd name="T3" fmla="*/ 4 h 6"/>
              <a:gd name="T4" fmla="*/ 4 w 10"/>
              <a:gd name="T5" fmla="*/ 4 h 6"/>
              <a:gd name="T6" fmla="*/ 4 w 10"/>
              <a:gd name="T7" fmla="*/ 3 h 6"/>
              <a:gd name="T8" fmla="*/ 5 w 10"/>
              <a:gd name="T9" fmla="*/ 3 h 6"/>
              <a:gd name="T10" fmla="*/ 7 w 10"/>
              <a:gd name="T11" fmla="*/ 4 h 6"/>
              <a:gd name="T12" fmla="*/ 7 w 10"/>
              <a:gd name="T13" fmla="*/ 6 h 6"/>
              <a:gd name="T14" fmla="*/ 8 w 10"/>
              <a:gd name="T15" fmla="*/ 6 h 6"/>
              <a:gd name="T16" fmla="*/ 8 w 10"/>
              <a:gd name="T17" fmla="*/ 4 h 6"/>
              <a:gd name="T18" fmla="*/ 10 w 10"/>
              <a:gd name="T19" fmla="*/ 4 h 6"/>
              <a:gd name="T20" fmla="*/ 10 w 10"/>
              <a:gd name="T21" fmla="*/ 3 h 6"/>
              <a:gd name="T22" fmla="*/ 8 w 10"/>
              <a:gd name="T23" fmla="*/ 3 h 6"/>
              <a:gd name="T24" fmla="*/ 8 w 10"/>
              <a:gd name="T25" fmla="*/ 1 h 6"/>
              <a:gd name="T26" fmla="*/ 7 w 10"/>
              <a:gd name="T27" fmla="*/ 1 h 6"/>
              <a:gd name="T28" fmla="*/ 7 w 10"/>
              <a:gd name="T29" fmla="*/ 0 h 6"/>
              <a:gd name="T30" fmla="*/ 5 w 10"/>
              <a:gd name="T31" fmla="*/ 0 h 6"/>
              <a:gd name="T32" fmla="*/ 4 w 10"/>
              <a:gd name="T33" fmla="*/ 0 h 6"/>
              <a:gd name="T34" fmla="*/ 3 w 10"/>
              <a:gd name="T35" fmla="*/ 0 h 6"/>
              <a:gd name="T36" fmla="*/ 1 w 10"/>
              <a:gd name="T37" fmla="*/ 0 h 6"/>
              <a:gd name="T38" fmla="*/ 0 w 10"/>
              <a:gd name="T39" fmla="*/ 0 h 6"/>
              <a:gd name="T40" fmla="*/ 0 w 10"/>
              <a:gd name="T41" fmla="*/ 1 h 6"/>
              <a:gd name="T42" fmla="*/ 1 w 10"/>
              <a:gd name="T43" fmla="*/ 1 h 6"/>
              <a:gd name="T44" fmla="*/ 1 w 10"/>
              <a:gd name="T45" fmla="*/ 3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
              <a:gd name="T70" fmla="*/ 0 h 6"/>
              <a:gd name="T71" fmla="*/ 10 w 10"/>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 h="6">
                <a:moveTo>
                  <a:pt x="1" y="3"/>
                </a:moveTo>
                <a:lnTo>
                  <a:pt x="3" y="4"/>
                </a:lnTo>
                <a:lnTo>
                  <a:pt x="4" y="4"/>
                </a:lnTo>
                <a:lnTo>
                  <a:pt x="4" y="3"/>
                </a:lnTo>
                <a:lnTo>
                  <a:pt x="5" y="3"/>
                </a:lnTo>
                <a:lnTo>
                  <a:pt x="7" y="4"/>
                </a:lnTo>
                <a:lnTo>
                  <a:pt x="7" y="6"/>
                </a:lnTo>
                <a:lnTo>
                  <a:pt x="8" y="6"/>
                </a:lnTo>
                <a:lnTo>
                  <a:pt x="8" y="4"/>
                </a:lnTo>
                <a:lnTo>
                  <a:pt x="10" y="4"/>
                </a:lnTo>
                <a:lnTo>
                  <a:pt x="10" y="3"/>
                </a:lnTo>
                <a:lnTo>
                  <a:pt x="8" y="3"/>
                </a:lnTo>
                <a:lnTo>
                  <a:pt x="8" y="1"/>
                </a:lnTo>
                <a:lnTo>
                  <a:pt x="7" y="1"/>
                </a:lnTo>
                <a:lnTo>
                  <a:pt x="7" y="0"/>
                </a:lnTo>
                <a:lnTo>
                  <a:pt x="5" y="0"/>
                </a:lnTo>
                <a:lnTo>
                  <a:pt x="4" y="0"/>
                </a:lnTo>
                <a:lnTo>
                  <a:pt x="3" y="0"/>
                </a:lnTo>
                <a:lnTo>
                  <a:pt x="1" y="0"/>
                </a:lnTo>
                <a:lnTo>
                  <a:pt x="0" y="0"/>
                </a:lnTo>
                <a:lnTo>
                  <a:pt x="0" y="1"/>
                </a:lnTo>
                <a:lnTo>
                  <a:pt x="1" y="1"/>
                </a:lnTo>
                <a:lnTo>
                  <a:pt x="1"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87" name="Freeform 1051"/>
          <p:cNvSpPr>
            <a:spLocks/>
          </p:cNvSpPr>
          <p:nvPr/>
        </p:nvSpPr>
        <p:spPr bwMode="auto">
          <a:xfrm>
            <a:off x="4383088" y="4483100"/>
            <a:ext cx="9525" cy="4763"/>
          </a:xfrm>
          <a:custGeom>
            <a:avLst/>
            <a:gdLst>
              <a:gd name="T0" fmla="*/ 9 w 9"/>
              <a:gd name="T1" fmla="*/ 0 h 6"/>
              <a:gd name="T2" fmla="*/ 9 w 9"/>
              <a:gd name="T3" fmla="*/ 2 h 6"/>
              <a:gd name="T4" fmla="*/ 7 w 9"/>
              <a:gd name="T5" fmla="*/ 3 h 6"/>
              <a:gd name="T6" fmla="*/ 6 w 9"/>
              <a:gd name="T7" fmla="*/ 3 h 6"/>
              <a:gd name="T8" fmla="*/ 5 w 9"/>
              <a:gd name="T9" fmla="*/ 5 h 6"/>
              <a:gd name="T10" fmla="*/ 3 w 9"/>
              <a:gd name="T11" fmla="*/ 6 h 6"/>
              <a:gd name="T12" fmla="*/ 2 w 9"/>
              <a:gd name="T13" fmla="*/ 6 h 6"/>
              <a:gd name="T14" fmla="*/ 2 w 9"/>
              <a:gd name="T15" fmla="*/ 5 h 6"/>
              <a:gd name="T16" fmla="*/ 0 w 9"/>
              <a:gd name="T17" fmla="*/ 5 h 6"/>
              <a:gd name="T18" fmla="*/ 0 w 9"/>
              <a:gd name="T19" fmla="*/ 3 h 6"/>
              <a:gd name="T20" fmla="*/ 2 w 9"/>
              <a:gd name="T21" fmla="*/ 3 h 6"/>
              <a:gd name="T22" fmla="*/ 2 w 9"/>
              <a:gd name="T23" fmla="*/ 2 h 6"/>
              <a:gd name="T24" fmla="*/ 3 w 9"/>
              <a:gd name="T25" fmla="*/ 2 h 6"/>
              <a:gd name="T26" fmla="*/ 5 w 9"/>
              <a:gd name="T27" fmla="*/ 0 h 6"/>
              <a:gd name="T28" fmla="*/ 6 w 9"/>
              <a:gd name="T29" fmla="*/ 0 h 6"/>
              <a:gd name="T30" fmla="*/ 7 w 9"/>
              <a:gd name="T31" fmla="*/ 0 h 6"/>
              <a:gd name="T32" fmla="*/ 9 w 9"/>
              <a:gd name="T33" fmla="*/ 0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6"/>
              <a:gd name="T53" fmla="*/ 9 w 9"/>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6">
                <a:moveTo>
                  <a:pt x="9" y="0"/>
                </a:moveTo>
                <a:lnTo>
                  <a:pt x="9" y="2"/>
                </a:lnTo>
                <a:lnTo>
                  <a:pt x="7" y="3"/>
                </a:lnTo>
                <a:lnTo>
                  <a:pt x="6" y="3"/>
                </a:lnTo>
                <a:lnTo>
                  <a:pt x="5" y="5"/>
                </a:lnTo>
                <a:lnTo>
                  <a:pt x="3" y="6"/>
                </a:lnTo>
                <a:lnTo>
                  <a:pt x="2" y="6"/>
                </a:lnTo>
                <a:lnTo>
                  <a:pt x="2" y="5"/>
                </a:lnTo>
                <a:lnTo>
                  <a:pt x="0" y="5"/>
                </a:lnTo>
                <a:lnTo>
                  <a:pt x="0" y="3"/>
                </a:lnTo>
                <a:lnTo>
                  <a:pt x="2" y="3"/>
                </a:lnTo>
                <a:lnTo>
                  <a:pt x="2" y="2"/>
                </a:lnTo>
                <a:lnTo>
                  <a:pt x="3" y="2"/>
                </a:lnTo>
                <a:lnTo>
                  <a:pt x="5" y="0"/>
                </a:lnTo>
                <a:lnTo>
                  <a:pt x="6" y="0"/>
                </a:lnTo>
                <a:lnTo>
                  <a:pt x="7" y="0"/>
                </a:lnTo>
                <a:lnTo>
                  <a:pt x="9"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88" name="Freeform 1052"/>
          <p:cNvSpPr>
            <a:spLocks/>
          </p:cNvSpPr>
          <p:nvPr/>
        </p:nvSpPr>
        <p:spPr bwMode="auto">
          <a:xfrm>
            <a:off x="4343400" y="4689475"/>
            <a:ext cx="9525" cy="4763"/>
          </a:xfrm>
          <a:custGeom>
            <a:avLst/>
            <a:gdLst>
              <a:gd name="T0" fmla="*/ 0 w 8"/>
              <a:gd name="T1" fmla="*/ 2 h 5"/>
              <a:gd name="T2" fmla="*/ 2 w 8"/>
              <a:gd name="T3" fmla="*/ 2 h 5"/>
              <a:gd name="T4" fmla="*/ 2 w 8"/>
              <a:gd name="T5" fmla="*/ 1 h 5"/>
              <a:gd name="T6" fmla="*/ 3 w 8"/>
              <a:gd name="T7" fmla="*/ 1 h 5"/>
              <a:gd name="T8" fmla="*/ 3 w 8"/>
              <a:gd name="T9" fmla="*/ 0 h 5"/>
              <a:gd name="T10" fmla="*/ 5 w 8"/>
              <a:gd name="T11" fmla="*/ 0 h 5"/>
              <a:gd name="T12" fmla="*/ 5 w 8"/>
              <a:gd name="T13" fmla="*/ 1 h 5"/>
              <a:gd name="T14" fmla="*/ 6 w 8"/>
              <a:gd name="T15" fmla="*/ 0 h 5"/>
              <a:gd name="T16" fmla="*/ 8 w 8"/>
              <a:gd name="T17" fmla="*/ 0 h 5"/>
              <a:gd name="T18" fmla="*/ 8 w 8"/>
              <a:gd name="T19" fmla="*/ 1 h 5"/>
              <a:gd name="T20" fmla="*/ 6 w 8"/>
              <a:gd name="T21" fmla="*/ 2 h 5"/>
              <a:gd name="T22" fmla="*/ 5 w 8"/>
              <a:gd name="T23" fmla="*/ 2 h 5"/>
              <a:gd name="T24" fmla="*/ 5 w 8"/>
              <a:gd name="T25" fmla="*/ 4 h 5"/>
              <a:gd name="T26" fmla="*/ 5 w 8"/>
              <a:gd name="T27" fmla="*/ 5 h 5"/>
              <a:gd name="T28" fmla="*/ 3 w 8"/>
              <a:gd name="T29" fmla="*/ 5 h 5"/>
              <a:gd name="T30" fmla="*/ 3 w 8"/>
              <a:gd name="T31" fmla="*/ 4 h 5"/>
              <a:gd name="T32" fmla="*/ 3 w 8"/>
              <a:gd name="T33" fmla="*/ 2 h 5"/>
              <a:gd name="T34" fmla="*/ 2 w 8"/>
              <a:gd name="T35" fmla="*/ 2 h 5"/>
              <a:gd name="T36" fmla="*/ 0 w 8"/>
              <a:gd name="T37" fmla="*/ 2 h 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
              <a:gd name="T58" fmla="*/ 0 h 5"/>
              <a:gd name="T59" fmla="*/ 8 w 8"/>
              <a:gd name="T60" fmla="*/ 5 h 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 h="5">
                <a:moveTo>
                  <a:pt x="0" y="2"/>
                </a:moveTo>
                <a:lnTo>
                  <a:pt x="2" y="2"/>
                </a:lnTo>
                <a:lnTo>
                  <a:pt x="2" y="1"/>
                </a:lnTo>
                <a:lnTo>
                  <a:pt x="3" y="1"/>
                </a:lnTo>
                <a:lnTo>
                  <a:pt x="3" y="0"/>
                </a:lnTo>
                <a:lnTo>
                  <a:pt x="5" y="0"/>
                </a:lnTo>
                <a:lnTo>
                  <a:pt x="5" y="1"/>
                </a:lnTo>
                <a:lnTo>
                  <a:pt x="6" y="0"/>
                </a:lnTo>
                <a:lnTo>
                  <a:pt x="8" y="0"/>
                </a:lnTo>
                <a:lnTo>
                  <a:pt x="8" y="1"/>
                </a:lnTo>
                <a:lnTo>
                  <a:pt x="6" y="2"/>
                </a:lnTo>
                <a:lnTo>
                  <a:pt x="5" y="2"/>
                </a:lnTo>
                <a:lnTo>
                  <a:pt x="5" y="4"/>
                </a:lnTo>
                <a:lnTo>
                  <a:pt x="5" y="5"/>
                </a:lnTo>
                <a:lnTo>
                  <a:pt x="3" y="5"/>
                </a:lnTo>
                <a:lnTo>
                  <a:pt x="3" y="4"/>
                </a:lnTo>
                <a:lnTo>
                  <a:pt x="3" y="2"/>
                </a:lnTo>
                <a:lnTo>
                  <a:pt x="2"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89" name="Freeform 1053"/>
          <p:cNvSpPr>
            <a:spLocks/>
          </p:cNvSpPr>
          <p:nvPr/>
        </p:nvSpPr>
        <p:spPr bwMode="auto">
          <a:xfrm>
            <a:off x="4352925" y="4694238"/>
            <a:ext cx="9525" cy="4762"/>
          </a:xfrm>
          <a:custGeom>
            <a:avLst/>
            <a:gdLst>
              <a:gd name="T0" fmla="*/ 8 w 8"/>
              <a:gd name="T1" fmla="*/ 4 h 5"/>
              <a:gd name="T2" fmla="*/ 7 w 8"/>
              <a:gd name="T3" fmla="*/ 5 h 5"/>
              <a:gd name="T4" fmla="*/ 7 w 8"/>
              <a:gd name="T5" fmla="*/ 4 h 5"/>
              <a:gd name="T6" fmla="*/ 5 w 8"/>
              <a:gd name="T7" fmla="*/ 3 h 5"/>
              <a:gd name="T8" fmla="*/ 4 w 8"/>
              <a:gd name="T9" fmla="*/ 3 h 5"/>
              <a:gd name="T10" fmla="*/ 2 w 8"/>
              <a:gd name="T11" fmla="*/ 3 h 5"/>
              <a:gd name="T12" fmla="*/ 1 w 8"/>
              <a:gd name="T13" fmla="*/ 1 h 5"/>
              <a:gd name="T14" fmla="*/ 0 w 8"/>
              <a:gd name="T15" fmla="*/ 1 h 5"/>
              <a:gd name="T16" fmla="*/ 1 w 8"/>
              <a:gd name="T17" fmla="*/ 0 h 5"/>
              <a:gd name="T18" fmla="*/ 4 w 8"/>
              <a:gd name="T19" fmla="*/ 0 h 5"/>
              <a:gd name="T20" fmla="*/ 5 w 8"/>
              <a:gd name="T21" fmla="*/ 0 h 5"/>
              <a:gd name="T22" fmla="*/ 7 w 8"/>
              <a:gd name="T23" fmla="*/ 1 h 5"/>
              <a:gd name="T24" fmla="*/ 7 w 8"/>
              <a:gd name="T25" fmla="*/ 3 h 5"/>
              <a:gd name="T26" fmla="*/ 7 w 8"/>
              <a:gd name="T27" fmla="*/ 4 h 5"/>
              <a:gd name="T28" fmla="*/ 8 w 8"/>
              <a:gd name="T29" fmla="*/ 4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5"/>
              <a:gd name="T47" fmla="*/ 8 w 8"/>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5">
                <a:moveTo>
                  <a:pt x="8" y="4"/>
                </a:moveTo>
                <a:lnTo>
                  <a:pt x="7" y="5"/>
                </a:lnTo>
                <a:lnTo>
                  <a:pt x="7" y="4"/>
                </a:lnTo>
                <a:lnTo>
                  <a:pt x="5" y="3"/>
                </a:lnTo>
                <a:lnTo>
                  <a:pt x="4" y="3"/>
                </a:lnTo>
                <a:lnTo>
                  <a:pt x="2" y="3"/>
                </a:lnTo>
                <a:lnTo>
                  <a:pt x="1" y="1"/>
                </a:lnTo>
                <a:lnTo>
                  <a:pt x="0" y="1"/>
                </a:lnTo>
                <a:lnTo>
                  <a:pt x="1" y="0"/>
                </a:lnTo>
                <a:lnTo>
                  <a:pt x="4" y="0"/>
                </a:lnTo>
                <a:lnTo>
                  <a:pt x="5" y="0"/>
                </a:lnTo>
                <a:lnTo>
                  <a:pt x="7" y="1"/>
                </a:lnTo>
                <a:lnTo>
                  <a:pt x="7" y="3"/>
                </a:lnTo>
                <a:lnTo>
                  <a:pt x="7" y="4"/>
                </a:lnTo>
                <a:lnTo>
                  <a:pt x="8"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0" name="Freeform 1054"/>
          <p:cNvSpPr>
            <a:spLocks/>
          </p:cNvSpPr>
          <p:nvPr/>
        </p:nvSpPr>
        <p:spPr bwMode="auto">
          <a:xfrm>
            <a:off x="4408488" y="4573588"/>
            <a:ext cx="9525" cy="4762"/>
          </a:xfrm>
          <a:custGeom>
            <a:avLst/>
            <a:gdLst>
              <a:gd name="T0" fmla="*/ 7 w 7"/>
              <a:gd name="T1" fmla="*/ 4 h 6"/>
              <a:gd name="T2" fmla="*/ 7 w 7"/>
              <a:gd name="T3" fmla="*/ 6 h 6"/>
              <a:gd name="T4" fmla="*/ 6 w 7"/>
              <a:gd name="T5" fmla="*/ 6 h 6"/>
              <a:gd name="T6" fmla="*/ 6 w 7"/>
              <a:gd name="T7" fmla="*/ 4 h 6"/>
              <a:gd name="T8" fmla="*/ 4 w 7"/>
              <a:gd name="T9" fmla="*/ 6 h 6"/>
              <a:gd name="T10" fmla="*/ 3 w 7"/>
              <a:gd name="T11" fmla="*/ 6 h 6"/>
              <a:gd name="T12" fmla="*/ 3 w 7"/>
              <a:gd name="T13" fmla="*/ 4 h 6"/>
              <a:gd name="T14" fmla="*/ 2 w 7"/>
              <a:gd name="T15" fmla="*/ 3 h 6"/>
              <a:gd name="T16" fmla="*/ 0 w 7"/>
              <a:gd name="T17" fmla="*/ 3 h 6"/>
              <a:gd name="T18" fmla="*/ 0 w 7"/>
              <a:gd name="T19" fmla="*/ 2 h 6"/>
              <a:gd name="T20" fmla="*/ 0 w 7"/>
              <a:gd name="T21" fmla="*/ 0 h 6"/>
              <a:gd name="T22" fmla="*/ 2 w 7"/>
              <a:gd name="T23" fmla="*/ 0 h 6"/>
              <a:gd name="T24" fmla="*/ 3 w 7"/>
              <a:gd name="T25" fmla="*/ 2 h 6"/>
              <a:gd name="T26" fmla="*/ 4 w 7"/>
              <a:gd name="T27" fmla="*/ 2 h 6"/>
              <a:gd name="T28" fmla="*/ 4 w 7"/>
              <a:gd name="T29" fmla="*/ 3 h 6"/>
              <a:gd name="T30" fmla="*/ 6 w 7"/>
              <a:gd name="T31" fmla="*/ 3 h 6"/>
              <a:gd name="T32" fmla="*/ 7 w 7"/>
              <a:gd name="T33" fmla="*/ 4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
              <a:gd name="T52" fmla="*/ 0 h 6"/>
              <a:gd name="T53" fmla="*/ 7 w 7"/>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 h="6">
                <a:moveTo>
                  <a:pt x="7" y="4"/>
                </a:moveTo>
                <a:lnTo>
                  <a:pt x="7" y="6"/>
                </a:lnTo>
                <a:lnTo>
                  <a:pt x="6" y="6"/>
                </a:lnTo>
                <a:lnTo>
                  <a:pt x="6" y="4"/>
                </a:lnTo>
                <a:lnTo>
                  <a:pt x="4" y="6"/>
                </a:lnTo>
                <a:lnTo>
                  <a:pt x="3" y="6"/>
                </a:lnTo>
                <a:lnTo>
                  <a:pt x="3" y="4"/>
                </a:lnTo>
                <a:lnTo>
                  <a:pt x="2" y="3"/>
                </a:lnTo>
                <a:lnTo>
                  <a:pt x="0" y="3"/>
                </a:lnTo>
                <a:lnTo>
                  <a:pt x="0" y="2"/>
                </a:lnTo>
                <a:lnTo>
                  <a:pt x="0" y="0"/>
                </a:lnTo>
                <a:lnTo>
                  <a:pt x="2" y="0"/>
                </a:lnTo>
                <a:lnTo>
                  <a:pt x="3" y="2"/>
                </a:lnTo>
                <a:lnTo>
                  <a:pt x="4" y="2"/>
                </a:lnTo>
                <a:lnTo>
                  <a:pt x="4" y="3"/>
                </a:lnTo>
                <a:lnTo>
                  <a:pt x="6" y="3"/>
                </a:lnTo>
                <a:lnTo>
                  <a:pt x="7" y="4"/>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1" name="Freeform 1055"/>
          <p:cNvSpPr>
            <a:spLocks/>
          </p:cNvSpPr>
          <p:nvPr/>
        </p:nvSpPr>
        <p:spPr bwMode="auto">
          <a:xfrm>
            <a:off x="4422775" y="4621213"/>
            <a:ext cx="7938" cy="6350"/>
          </a:xfrm>
          <a:custGeom>
            <a:avLst/>
            <a:gdLst>
              <a:gd name="T0" fmla="*/ 1 w 5"/>
              <a:gd name="T1" fmla="*/ 0 h 7"/>
              <a:gd name="T2" fmla="*/ 0 w 5"/>
              <a:gd name="T3" fmla="*/ 1 h 7"/>
              <a:gd name="T4" fmla="*/ 0 w 5"/>
              <a:gd name="T5" fmla="*/ 3 h 7"/>
              <a:gd name="T6" fmla="*/ 1 w 5"/>
              <a:gd name="T7" fmla="*/ 3 h 7"/>
              <a:gd name="T8" fmla="*/ 1 w 5"/>
              <a:gd name="T9" fmla="*/ 4 h 7"/>
              <a:gd name="T10" fmla="*/ 1 w 5"/>
              <a:gd name="T11" fmla="*/ 6 h 7"/>
              <a:gd name="T12" fmla="*/ 2 w 5"/>
              <a:gd name="T13" fmla="*/ 6 h 7"/>
              <a:gd name="T14" fmla="*/ 4 w 5"/>
              <a:gd name="T15" fmla="*/ 7 h 7"/>
              <a:gd name="T16" fmla="*/ 5 w 5"/>
              <a:gd name="T17" fmla="*/ 7 h 7"/>
              <a:gd name="T18" fmla="*/ 5 w 5"/>
              <a:gd name="T19" fmla="*/ 6 h 7"/>
              <a:gd name="T20" fmla="*/ 4 w 5"/>
              <a:gd name="T21" fmla="*/ 4 h 7"/>
              <a:gd name="T22" fmla="*/ 2 w 5"/>
              <a:gd name="T23" fmla="*/ 3 h 7"/>
              <a:gd name="T24" fmla="*/ 2 w 5"/>
              <a:gd name="T25" fmla="*/ 1 h 7"/>
              <a:gd name="T26" fmla="*/ 1 w 5"/>
              <a:gd name="T27" fmla="*/ 1 h 7"/>
              <a:gd name="T28" fmla="*/ 1 w 5"/>
              <a:gd name="T29" fmla="*/ 0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7"/>
              <a:gd name="T47" fmla="*/ 5 w 5"/>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7">
                <a:moveTo>
                  <a:pt x="1" y="0"/>
                </a:moveTo>
                <a:lnTo>
                  <a:pt x="0" y="1"/>
                </a:lnTo>
                <a:lnTo>
                  <a:pt x="0" y="3"/>
                </a:lnTo>
                <a:lnTo>
                  <a:pt x="1" y="3"/>
                </a:lnTo>
                <a:lnTo>
                  <a:pt x="1" y="4"/>
                </a:lnTo>
                <a:lnTo>
                  <a:pt x="1" y="6"/>
                </a:lnTo>
                <a:lnTo>
                  <a:pt x="2" y="6"/>
                </a:lnTo>
                <a:lnTo>
                  <a:pt x="4" y="7"/>
                </a:lnTo>
                <a:lnTo>
                  <a:pt x="5" y="7"/>
                </a:lnTo>
                <a:lnTo>
                  <a:pt x="5" y="6"/>
                </a:lnTo>
                <a:lnTo>
                  <a:pt x="4" y="4"/>
                </a:lnTo>
                <a:lnTo>
                  <a:pt x="2" y="3"/>
                </a:lnTo>
                <a:lnTo>
                  <a:pt x="2" y="1"/>
                </a:lnTo>
                <a:lnTo>
                  <a:pt x="1" y="1"/>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2" name="Freeform 1056"/>
          <p:cNvSpPr>
            <a:spLocks/>
          </p:cNvSpPr>
          <p:nvPr/>
        </p:nvSpPr>
        <p:spPr bwMode="auto">
          <a:xfrm>
            <a:off x="4406900" y="4508500"/>
            <a:ext cx="4763" cy="6350"/>
          </a:xfrm>
          <a:custGeom>
            <a:avLst/>
            <a:gdLst>
              <a:gd name="T0" fmla="*/ 5 w 5"/>
              <a:gd name="T1" fmla="*/ 1 h 6"/>
              <a:gd name="T2" fmla="*/ 5 w 5"/>
              <a:gd name="T3" fmla="*/ 3 h 6"/>
              <a:gd name="T4" fmla="*/ 5 w 5"/>
              <a:gd name="T5" fmla="*/ 4 h 6"/>
              <a:gd name="T6" fmla="*/ 3 w 5"/>
              <a:gd name="T7" fmla="*/ 6 h 6"/>
              <a:gd name="T8" fmla="*/ 2 w 5"/>
              <a:gd name="T9" fmla="*/ 4 h 6"/>
              <a:gd name="T10" fmla="*/ 0 w 5"/>
              <a:gd name="T11" fmla="*/ 3 h 6"/>
              <a:gd name="T12" fmla="*/ 0 w 5"/>
              <a:gd name="T13" fmla="*/ 1 h 6"/>
              <a:gd name="T14" fmla="*/ 2 w 5"/>
              <a:gd name="T15" fmla="*/ 1 h 6"/>
              <a:gd name="T16" fmla="*/ 3 w 5"/>
              <a:gd name="T17" fmla="*/ 1 h 6"/>
              <a:gd name="T18" fmla="*/ 5 w 5"/>
              <a:gd name="T19" fmla="*/ 0 h 6"/>
              <a:gd name="T20" fmla="*/ 5 w 5"/>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
              <a:gd name="T34" fmla="*/ 0 h 6"/>
              <a:gd name="T35" fmla="*/ 5 w 5"/>
              <a:gd name="T36" fmla="*/ 6 h 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 h="6">
                <a:moveTo>
                  <a:pt x="5" y="1"/>
                </a:moveTo>
                <a:lnTo>
                  <a:pt x="5" y="3"/>
                </a:lnTo>
                <a:lnTo>
                  <a:pt x="5" y="4"/>
                </a:lnTo>
                <a:lnTo>
                  <a:pt x="3" y="6"/>
                </a:lnTo>
                <a:lnTo>
                  <a:pt x="2" y="4"/>
                </a:lnTo>
                <a:lnTo>
                  <a:pt x="0" y="3"/>
                </a:lnTo>
                <a:lnTo>
                  <a:pt x="0" y="1"/>
                </a:lnTo>
                <a:lnTo>
                  <a:pt x="2" y="1"/>
                </a:lnTo>
                <a:lnTo>
                  <a:pt x="3" y="1"/>
                </a:lnTo>
                <a:lnTo>
                  <a:pt x="5" y="0"/>
                </a:lnTo>
                <a:lnTo>
                  <a:pt x="5"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3" name="Freeform 1057"/>
          <p:cNvSpPr>
            <a:spLocks/>
          </p:cNvSpPr>
          <p:nvPr/>
        </p:nvSpPr>
        <p:spPr bwMode="auto">
          <a:xfrm>
            <a:off x="4435475" y="4508500"/>
            <a:ext cx="4763" cy="6350"/>
          </a:xfrm>
          <a:custGeom>
            <a:avLst/>
            <a:gdLst>
              <a:gd name="T0" fmla="*/ 2 w 4"/>
              <a:gd name="T1" fmla="*/ 2 h 6"/>
              <a:gd name="T2" fmla="*/ 2 w 4"/>
              <a:gd name="T3" fmla="*/ 3 h 6"/>
              <a:gd name="T4" fmla="*/ 4 w 4"/>
              <a:gd name="T5" fmla="*/ 3 h 6"/>
              <a:gd name="T6" fmla="*/ 4 w 4"/>
              <a:gd name="T7" fmla="*/ 5 h 6"/>
              <a:gd name="T8" fmla="*/ 2 w 4"/>
              <a:gd name="T9" fmla="*/ 3 h 6"/>
              <a:gd name="T10" fmla="*/ 1 w 4"/>
              <a:gd name="T11" fmla="*/ 3 h 6"/>
              <a:gd name="T12" fmla="*/ 1 w 4"/>
              <a:gd name="T13" fmla="*/ 5 h 6"/>
              <a:gd name="T14" fmla="*/ 2 w 4"/>
              <a:gd name="T15" fmla="*/ 5 h 6"/>
              <a:gd name="T16" fmla="*/ 2 w 4"/>
              <a:gd name="T17" fmla="*/ 6 h 6"/>
              <a:gd name="T18" fmla="*/ 1 w 4"/>
              <a:gd name="T19" fmla="*/ 6 h 6"/>
              <a:gd name="T20" fmla="*/ 1 w 4"/>
              <a:gd name="T21" fmla="*/ 5 h 6"/>
              <a:gd name="T22" fmla="*/ 0 w 4"/>
              <a:gd name="T23" fmla="*/ 5 h 6"/>
              <a:gd name="T24" fmla="*/ 0 w 4"/>
              <a:gd name="T25" fmla="*/ 3 h 6"/>
              <a:gd name="T26" fmla="*/ 0 w 4"/>
              <a:gd name="T27" fmla="*/ 2 h 6"/>
              <a:gd name="T28" fmla="*/ 0 w 4"/>
              <a:gd name="T29" fmla="*/ 0 h 6"/>
              <a:gd name="T30" fmla="*/ 0 w 4"/>
              <a:gd name="T31" fmla="*/ 2 h 6"/>
              <a:gd name="T32" fmla="*/ 1 w 4"/>
              <a:gd name="T33" fmla="*/ 0 h 6"/>
              <a:gd name="T34" fmla="*/ 1 w 4"/>
              <a:gd name="T35" fmla="*/ 2 h 6"/>
              <a:gd name="T36" fmla="*/ 2 w 4"/>
              <a:gd name="T37" fmla="*/ 2 h 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
              <a:gd name="T58" fmla="*/ 0 h 6"/>
              <a:gd name="T59" fmla="*/ 4 w 4"/>
              <a:gd name="T60" fmla="*/ 6 h 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 h="6">
                <a:moveTo>
                  <a:pt x="2" y="2"/>
                </a:moveTo>
                <a:lnTo>
                  <a:pt x="2" y="3"/>
                </a:lnTo>
                <a:lnTo>
                  <a:pt x="4" y="3"/>
                </a:lnTo>
                <a:lnTo>
                  <a:pt x="4" y="5"/>
                </a:lnTo>
                <a:lnTo>
                  <a:pt x="2" y="3"/>
                </a:lnTo>
                <a:lnTo>
                  <a:pt x="1" y="3"/>
                </a:lnTo>
                <a:lnTo>
                  <a:pt x="1" y="5"/>
                </a:lnTo>
                <a:lnTo>
                  <a:pt x="2" y="5"/>
                </a:lnTo>
                <a:lnTo>
                  <a:pt x="2" y="6"/>
                </a:lnTo>
                <a:lnTo>
                  <a:pt x="1" y="6"/>
                </a:lnTo>
                <a:lnTo>
                  <a:pt x="1" y="5"/>
                </a:lnTo>
                <a:lnTo>
                  <a:pt x="0" y="5"/>
                </a:lnTo>
                <a:lnTo>
                  <a:pt x="0" y="3"/>
                </a:lnTo>
                <a:lnTo>
                  <a:pt x="0" y="2"/>
                </a:lnTo>
                <a:lnTo>
                  <a:pt x="0" y="0"/>
                </a:lnTo>
                <a:lnTo>
                  <a:pt x="0" y="2"/>
                </a:lnTo>
                <a:lnTo>
                  <a:pt x="1" y="0"/>
                </a:lnTo>
                <a:lnTo>
                  <a:pt x="1" y="2"/>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4" name="Freeform 1058"/>
          <p:cNvSpPr>
            <a:spLocks/>
          </p:cNvSpPr>
          <p:nvPr/>
        </p:nvSpPr>
        <p:spPr bwMode="auto">
          <a:xfrm>
            <a:off x="4371975" y="4694238"/>
            <a:ext cx="1588" cy="3175"/>
          </a:xfrm>
          <a:custGeom>
            <a:avLst/>
            <a:gdLst>
              <a:gd name="T0" fmla="*/ 3 w 3"/>
              <a:gd name="T1" fmla="*/ 3 h 5"/>
              <a:gd name="T2" fmla="*/ 3 w 3"/>
              <a:gd name="T3" fmla="*/ 5 h 5"/>
              <a:gd name="T4" fmla="*/ 2 w 3"/>
              <a:gd name="T5" fmla="*/ 5 h 5"/>
              <a:gd name="T6" fmla="*/ 0 w 3"/>
              <a:gd name="T7" fmla="*/ 5 h 5"/>
              <a:gd name="T8" fmla="*/ 0 w 3"/>
              <a:gd name="T9" fmla="*/ 3 h 5"/>
              <a:gd name="T10" fmla="*/ 2 w 3"/>
              <a:gd name="T11" fmla="*/ 3 h 5"/>
              <a:gd name="T12" fmla="*/ 2 w 3"/>
              <a:gd name="T13" fmla="*/ 2 h 5"/>
              <a:gd name="T14" fmla="*/ 2 w 3"/>
              <a:gd name="T15" fmla="*/ 0 h 5"/>
              <a:gd name="T16" fmla="*/ 2 w 3"/>
              <a:gd name="T17" fmla="*/ 2 h 5"/>
              <a:gd name="T18" fmla="*/ 3 w 3"/>
              <a:gd name="T19" fmla="*/ 2 h 5"/>
              <a:gd name="T20" fmla="*/ 3 w 3"/>
              <a:gd name="T21" fmla="*/ 0 h 5"/>
              <a:gd name="T22" fmla="*/ 3 w 3"/>
              <a:gd name="T23" fmla="*/ 2 h 5"/>
              <a:gd name="T24" fmla="*/ 3 w 3"/>
              <a:gd name="T25" fmla="*/ 3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5"/>
              <a:gd name="T41" fmla="*/ 3 w 3"/>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5">
                <a:moveTo>
                  <a:pt x="3" y="3"/>
                </a:moveTo>
                <a:lnTo>
                  <a:pt x="3" y="5"/>
                </a:lnTo>
                <a:lnTo>
                  <a:pt x="2" y="5"/>
                </a:lnTo>
                <a:lnTo>
                  <a:pt x="0" y="5"/>
                </a:lnTo>
                <a:lnTo>
                  <a:pt x="0" y="3"/>
                </a:lnTo>
                <a:lnTo>
                  <a:pt x="2" y="3"/>
                </a:lnTo>
                <a:lnTo>
                  <a:pt x="2" y="2"/>
                </a:lnTo>
                <a:lnTo>
                  <a:pt x="2" y="0"/>
                </a:lnTo>
                <a:lnTo>
                  <a:pt x="2" y="2"/>
                </a:lnTo>
                <a:lnTo>
                  <a:pt x="3" y="2"/>
                </a:lnTo>
                <a:lnTo>
                  <a:pt x="3" y="0"/>
                </a:lnTo>
                <a:lnTo>
                  <a:pt x="3" y="2"/>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5" name="Freeform 1059"/>
          <p:cNvSpPr>
            <a:spLocks/>
          </p:cNvSpPr>
          <p:nvPr/>
        </p:nvSpPr>
        <p:spPr bwMode="auto">
          <a:xfrm>
            <a:off x="4416425" y="4656138"/>
            <a:ext cx="1588" cy="4762"/>
          </a:xfrm>
          <a:custGeom>
            <a:avLst/>
            <a:gdLst>
              <a:gd name="T0" fmla="*/ 3 w 3"/>
              <a:gd name="T1" fmla="*/ 3 h 5"/>
              <a:gd name="T2" fmla="*/ 1 w 3"/>
              <a:gd name="T3" fmla="*/ 5 h 5"/>
              <a:gd name="T4" fmla="*/ 0 w 3"/>
              <a:gd name="T5" fmla="*/ 5 h 5"/>
              <a:gd name="T6" fmla="*/ 0 w 3"/>
              <a:gd name="T7" fmla="*/ 3 h 5"/>
              <a:gd name="T8" fmla="*/ 0 w 3"/>
              <a:gd name="T9" fmla="*/ 2 h 5"/>
              <a:gd name="T10" fmla="*/ 0 w 3"/>
              <a:gd name="T11" fmla="*/ 0 h 5"/>
              <a:gd name="T12" fmla="*/ 1 w 3"/>
              <a:gd name="T13" fmla="*/ 0 h 5"/>
              <a:gd name="T14" fmla="*/ 1 w 3"/>
              <a:gd name="T15" fmla="*/ 2 h 5"/>
              <a:gd name="T16" fmla="*/ 3 w 3"/>
              <a:gd name="T17" fmla="*/ 2 h 5"/>
              <a:gd name="T18" fmla="*/ 3 w 3"/>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5"/>
              <a:gd name="T32" fmla="*/ 3 w 3"/>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5">
                <a:moveTo>
                  <a:pt x="3" y="3"/>
                </a:moveTo>
                <a:lnTo>
                  <a:pt x="1" y="5"/>
                </a:lnTo>
                <a:lnTo>
                  <a:pt x="0" y="5"/>
                </a:lnTo>
                <a:lnTo>
                  <a:pt x="0" y="3"/>
                </a:lnTo>
                <a:lnTo>
                  <a:pt x="0" y="2"/>
                </a:lnTo>
                <a:lnTo>
                  <a:pt x="0" y="0"/>
                </a:lnTo>
                <a:lnTo>
                  <a:pt x="1" y="0"/>
                </a:lnTo>
                <a:lnTo>
                  <a:pt x="1" y="2"/>
                </a:lnTo>
                <a:lnTo>
                  <a:pt x="3" y="2"/>
                </a:lnTo>
                <a:lnTo>
                  <a:pt x="3" y="3"/>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6" name="Freeform 1060"/>
          <p:cNvSpPr>
            <a:spLocks/>
          </p:cNvSpPr>
          <p:nvPr/>
        </p:nvSpPr>
        <p:spPr bwMode="auto">
          <a:xfrm>
            <a:off x="4432300" y="4440238"/>
            <a:ext cx="4763" cy="3175"/>
          </a:xfrm>
          <a:custGeom>
            <a:avLst/>
            <a:gdLst>
              <a:gd name="T0" fmla="*/ 0 w 3"/>
              <a:gd name="T1" fmla="*/ 5 h 5"/>
              <a:gd name="T2" fmla="*/ 0 w 3"/>
              <a:gd name="T3" fmla="*/ 3 h 5"/>
              <a:gd name="T4" fmla="*/ 0 w 3"/>
              <a:gd name="T5" fmla="*/ 2 h 5"/>
              <a:gd name="T6" fmla="*/ 2 w 3"/>
              <a:gd name="T7" fmla="*/ 2 h 5"/>
              <a:gd name="T8" fmla="*/ 2 w 3"/>
              <a:gd name="T9" fmla="*/ 0 h 5"/>
              <a:gd name="T10" fmla="*/ 3 w 3"/>
              <a:gd name="T11" fmla="*/ 2 h 5"/>
              <a:gd name="T12" fmla="*/ 2 w 3"/>
              <a:gd name="T13" fmla="*/ 2 h 5"/>
              <a:gd name="T14" fmla="*/ 2 w 3"/>
              <a:gd name="T15" fmla="*/ 3 h 5"/>
              <a:gd name="T16" fmla="*/ 0 w 3"/>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5"/>
              <a:gd name="T29" fmla="*/ 3 w 3"/>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5">
                <a:moveTo>
                  <a:pt x="0" y="5"/>
                </a:moveTo>
                <a:lnTo>
                  <a:pt x="0" y="3"/>
                </a:lnTo>
                <a:lnTo>
                  <a:pt x="0" y="2"/>
                </a:lnTo>
                <a:lnTo>
                  <a:pt x="2" y="2"/>
                </a:lnTo>
                <a:lnTo>
                  <a:pt x="2" y="0"/>
                </a:lnTo>
                <a:lnTo>
                  <a:pt x="3" y="2"/>
                </a:lnTo>
                <a:lnTo>
                  <a:pt x="2" y="2"/>
                </a:lnTo>
                <a:lnTo>
                  <a:pt x="2" y="3"/>
                </a:lnTo>
                <a:lnTo>
                  <a:pt x="0" y="5"/>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7" name="Freeform 1061"/>
          <p:cNvSpPr>
            <a:spLocks/>
          </p:cNvSpPr>
          <p:nvPr/>
        </p:nvSpPr>
        <p:spPr bwMode="auto">
          <a:xfrm>
            <a:off x="4418013" y="4487863"/>
            <a:ext cx="4762" cy="3175"/>
          </a:xfrm>
          <a:custGeom>
            <a:avLst/>
            <a:gdLst>
              <a:gd name="T0" fmla="*/ 3 w 3"/>
              <a:gd name="T1" fmla="*/ 1 h 2"/>
              <a:gd name="T2" fmla="*/ 3 w 3"/>
              <a:gd name="T3" fmla="*/ 0 h 2"/>
              <a:gd name="T4" fmla="*/ 1 w 3"/>
              <a:gd name="T5" fmla="*/ 0 h 2"/>
              <a:gd name="T6" fmla="*/ 0 w 3"/>
              <a:gd name="T7" fmla="*/ 1 h 2"/>
              <a:gd name="T8" fmla="*/ 0 w 3"/>
              <a:gd name="T9" fmla="*/ 2 h 2"/>
              <a:gd name="T10" fmla="*/ 1 w 3"/>
              <a:gd name="T11" fmla="*/ 2 h 2"/>
              <a:gd name="T12" fmla="*/ 1 w 3"/>
              <a:gd name="T13" fmla="*/ 1 h 2"/>
              <a:gd name="T14" fmla="*/ 3 w 3"/>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1"/>
                </a:moveTo>
                <a:lnTo>
                  <a:pt x="3" y="0"/>
                </a:lnTo>
                <a:lnTo>
                  <a:pt x="1" y="0"/>
                </a:lnTo>
                <a:lnTo>
                  <a:pt x="0" y="1"/>
                </a:lnTo>
                <a:lnTo>
                  <a:pt x="0" y="2"/>
                </a:lnTo>
                <a:lnTo>
                  <a:pt x="1" y="2"/>
                </a:lnTo>
                <a:lnTo>
                  <a:pt x="1"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8" name="Freeform 1062"/>
          <p:cNvSpPr>
            <a:spLocks/>
          </p:cNvSpPr>
          <p:nvPr/>
        </p:nvSpPr>
        <p:spPr bwMode="auto">
          <a:xfrm>
            <a:off x="4340225" y="4624388"/>
            <a:ext cx="3175" cy="1587"/>
          </a:xfrm>
          <a:custGeom>
            <a:avLst/>
            <a:gdLst>
              <a:gd name="T0" fmla="*/ 0 w 3"/>
              <a:gd name="T1" fmla="*/ 1 h 1"/>
              <a:gd name="T2" fmla="*/ 0 w 3"/>
              <a:gd name="T3" fmla="*/ 0 h 1"/>
              <a:gd name="T4" fmla="*/ 2 w 3"/>
              <a:gd name="T5" fmla="*/ 0 h 1"/>
              <a:gd name="T6" fmla="*/ 3 w 3"/>
              <a:gd name="T7" fmla="*/ 0 h 1"/>
              <a:gd name="T8" fmla="*/ 3 w 3"/>
              <a:gd name="T9" fmla="*/ 1 h 1"/>
              <a:gd name="T10" fmla="*/ 2 w 3"/>
              <a:gd name="T11" fmla="*/ 1 h 1"/>
              <a:gd name="T12" fmla="*/ 0 w 3"/>
              <a:gd name="T13" fmla="*/ 1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0" y="0"/>
                </a:lnTo>
                <a:lnTo>
                  <a:pt x="2" y="0"/>
                </a:lnTo>
                <a:lnTo>
                  <a:pt x="3" y="0"/>
                </a:lnTo>
                <a:lnTo>
                  <a:pt x="3" y="1"/>
                </a:lnTo>
                <a:lnTo>
                  <a:pt x="2"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799" name="Freeform 1063"/>
          <p:cNvSpPr>
            <a:spLocks/>
          </p:cNvSpPr>
          <p:nvPr/>
        </p:nvSpPr>
        <p:spPr bwMode="auto">
          <a:xfrm>
            <a:off x="4421188" y="4652963"/>
            <a:ext cx="1587" cy="1587"/>
          </a:xfrm>
          <a:custGeom>
            <a:avLst/>
            <a:gdLst>
              <a:gd name="T0" fmla="*/ 2 w 2"/>
              <a:gd name="T1" fmla="*/ 2 h 3"/>
              <a:gd name="T2" fmla="*/ 2 w 2"/>
              <a:gd name="T3" fmla="*/ 3 h 3"/>
              <a:gd name="T4" fmla="*/ 0 w 2"/>
              <a:gd name="T5" fmla="*/ 3 h 3"/>
              <a:gd name="T6" fmla="*/ 0 w 2"/>
              <a:gd name="T7" fmla="*/ 2 h 3"/>
              <a:gd name="T8" fmla="*/ 0 w 2"/>
              <a:gd name="T9" fmla="*/ 0 h 3"/>
              <a:gd name="T10" fmla="*/ 2 w 2"/>
              <a:gd name="T11" fmla="*/ 0 h 3"/>
              <a:gd name="T12" fmla="*/ 2 w 2"/>
              <a:gd name="T13" fmla="*/ 2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2"/>
                </a:moveTo>
                <a:lnTo>
                  <a:pt x="2" y="3"/>
                </a:lnTo>
                <a:lnTo>
                  <a:pt x="0" y="3"/>
                </a:lnTo>
                <a:lnTo>
                  <a:pt x="0" y="2"/>
                </a:lnTo>
                <a:lnTo>
                  <a:pt x="0" y="0"/>
                </a:lnTo>
                <a:lnTo>
                  <a:pt x="2" y="0"/>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0" name="Freeform 1064"/>
          <p:cNvSpPr>
            <a:spLocks/>
          </p:cNvSpPr>
          <p:nvPr/>
        </p:nvSpPr>
        <p:spPr bwMode="auto">
          <a:xfrm>
            <a:off x="4376738" y="4491038"/>
            <a:ext cx="1587" cy="3175"/>
          </a:xfrm>
          <a:custGeom>
            <a:avLst/>
            <a:gdLst>
              <a:gd name="T0" fmla="*/ 2 w 2"/>
              <a:gd name="T1" fmla="*/ 2 h 3"/>
              <a:gd name="T2" fmla="*/ 2 w 2"/>
              <a:gd name="T3" fmla="*/ 0 h 3"/>
              <a:gd name="T4" fmla="*/ 1 w 2"/>
              <a:gd name="T5" fmla="*/ 2 h 3"/>
              <a:gd name="T6" fmla="*/ 0 w 2"/>
              <a:gd name="T7" fmla="*/ 3 h 3"/>
              <a:gd name="T8" fmla="*/ 1 w 2"/>
              <a:gd name="T9" fmla="*/ 3 h 3"/>
              <a:gd name="T10" fmla="*/ 2 w 2"/>
              <a:gd name="T11" fmla="*/ 2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2"/>
                </a:moveTo>
                <a:lnTo>
                  <a:pt x="2" y="0"/>
                </a:lnTo>
                <a:lnTo>
                  <a:pt x="1" y="2"/>
                </a:lnTo>
                <a:lnTo>
                  <a:pt x="0" y="3"/>
                </a:lnTo>
                <a:lnTo>
                  <a:pt x="1" y="3"/>
                </a:lnTo>
                <a:lnTo>
                  <a:pt x="2"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1" name="Freeform 1065"/>
          <p:cNvSpPr>
            <a:spLocks/>
          </p:cNvSpPr>
          <p:nvPr/>
        </p:nvSpPr>
        <p:spPr bwMode="auto">
          <a:xfrm>
            <a:off x="4473575" y="4508500"/>
            <a:ext cx="1588" cy="1588"/>
          </a:xfrm>
          <a:custGeom>
            <a:avLst/>
            <a:gdLst>
              <a:gd name="T0" fmla="*/ 1 w 1"/>
              <a:gd name="T1" fmla="*/ 0 h 3"/>
              <a:gd name="T2" fmla="*/ 1 w 1"/>
              <a:gd name="T3" fmla="*/ 2 h 3"/>
              <a:gd name="T4" fmla="*/ 0 w 1"/>
              <a:gd name="T5" fmla="*/ 3 h 3"/>
              <a:gd name="T6" fmla="*/ 0 w 1"/>
              <a:gd name="T7" fmla="*/ 2 h 3"/>
              <a:gd name="T8" fmla="*/ 0 w 1"/>
              <a:gd name="T9" fmla="*/ 0 h 3"/>
              <a:gd name="T10" fmla="*/ 1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1" y="0"/>
                </a:moveTo>
                <a:lnTo>
                  <a:pt x="1" y="2"/>
                </a:lnTo>
                <a:lnTo>
                  <a:pt x="0" y="3"/>
                </a:lnTo>
                <a:lnTo>
                  <a:pt x="0" y="2"/>
                </a:ln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2" name="Freeform 1066"/>
          <p:cNvSpPr>
            <a:spLocks/>
          </p:cNvSpPr>
          <p:nvPr/>
        </p:nvSpPr>
        <p:spPr bwMode="auto">
          <a:xfrm>
            <a:off x="4340225" y="4606925"/>
            <a:ext cx="4763" cy="1588"/>
          </a:xfrm>
          <a:custGeom>
            <a:avLst/>
            <a:gdLst>
              <a:gd name="T0" fmla="*/ 0 w 3"/>
              <a:gd name="T1" fmla="*/ 1 h 3"/>
              <a:gd name="T2" fmla="*/ 1 w 3"/>
              <a:gd name="T3" fmla="*/ 1 h 3"/>
              <a:gd name="T4" fmla="*/ 1 w 3"/>
              <a:gd name="T5" fmla="*/ 0 h 3"/>
              <a:gd name="T6" fmla="*/ 1 w 3"/>
              <a:gd name="T7" fmla="*/ 1 h 3"/>
              <a:gd name="T8" fmla="*/ 3 w 3"/>
              <a:gd name="T9" fmla="*/ 1 h 3"/>
              <a:gd name="T10" fmla="*/ 3 w 3"/>
              <a:gd name="T11" fmla="*/ 3 h 3"/>
              <a:gd name="T12" fmla="*/ 1 w 3"/>
              <a:gd name="T13" fmla="*/ 3 h 3"/>
              <a:gd name="T14" fmla="*/ 1 w 3"/>
              <a:gd name="T15" fmla="*/ 1 h 3"/>
              <a:gd name="T16" fmla="*/ 0 w 3"/>
              <a:gd name="T17" fmla="*/ 1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1"/>
                </a:moveTo>
                <a:lnTo>
                  <a:pt x="1" y="1"/>
                </a:lnTo>
                <a:lnTo>
                  <a:pt x="1" y="0"/>
                </a:lnTo>
                <a:lnTo>
                  <a:pt x="1" y="1"/>
                </a:lnTo>
                <a:lnTo>
                  <a:pt x="3" y="1"/>
                </a:lnTo>
                <a:lnTo>
                  <a:pt x="3" y="3"/>
                </a:lnTo>
                <a:lnTo>
                  <a:pt x="1" y="3"/>
                </a:lnTo>
                <a:lnTo>
                  <a:pt x="1" y="1"/>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3" name="Freeform 1067"/>
          <p:cNvSpPr>
            <a:spLocks/>
          </p:cNvSpPr>
          <p:nvPr/>
        </p:nvSpPr>
        <p:spPr bwMode="auto">
          <a:xfrm>
            <a:off x="4383088" y="4516438"/>
            <a:ext cx="4762" cy="1587"/>
          </a:xfrm>
          <a:custGeom>
            <a:avLst/>
            <a:gdLst>
              <a:gd name="T0" fmla="*/ 3 w 3"/>
              <a:gd name="T1" fmla="*/ 1 h 1"/>
              <a:gd name="T2" fmla="*/ 3 w 3"/>
              <a:gd name="T3" fmla="*/ 0 h 1"/>
              <a:gd name="T4" fmla="*/ 1 w 3"/>
              <a:gd name="T5" fmla="*/ 1 h 1"/>
              <a:gd name="T6" fmla="*/ 0 w 3"/>
              <a:gd name="T7" fmla="*/ 1 h 1"/>
              <a:gd name="T8" fmla="*/ 1 w 3"/>
              <a:gd name="T9" fmla="*/ 1 h 1"/>
              <a:gd name="T10" fmla="*/ 3 w 3"/>
              <a:gd name="T11" fmla="*/ 1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1"/>
                </a:moveTo>
                <a:lnTo>
                  <a:pt x="3" y="0"/>
                </a:lnTo>
                <a:lnTo>
                  <a:pt x="1" y="1"/>
                </a:lnTo>
                <a:lnTo>
                  <a:pt x="0" y="1"/>
                </a:lnTo>
                <a:lnTo>
                  <a:pt x="1" y="1"/>
                </a:lnTo>
                <a:lnTo>
                  <a:pt x="3"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4" name="Freeform 1068"/>
          <p:cNvSpPr>
            <a:spLocks/>
          </p:cNvSpPr>
          <p:nvPr/>
        </p:nvSpPr>
        <p:spPr bwMode="auto">
          <a:xfrm>
            <a:off x="4394200" y="4511675"/>
            <a:ext cx="3175" cy="3175"/>
          </a:xfrm>
          <a:custGeom>
            <a:avLst/>
            <a:gdLst>
              <a:gd name="T0" fmla="*/ 2 w 2"/>
              <a:gd name="T1" fmla="*/ 1 h 3"/>
              <a:gd name="T2" fmla="*/ 2 w 2"/>
              <a:gd name="T3" fmla="*/ 3 h 3"/>
              <a:gd name="T4" fmla="*/ 0 w 2"/>
              <a:gd name="T5" fmla="*/ 3 h 3"/>
              <a:gd name="T6" fmla="*/ 0 w 2"/>
              <a:gd name="T7" fmla="*/ 1 h 3"/>
              <a:gd name="T8" fmla="*/ 0 w 2"/>
              <a:gd name="T9" fmla="*/ 0 h 3"/>
              <a:gd name="T10" fmla="*/ 2 w 2"/>
              <a:gd name="T11" fmla="*/ 1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2" y="1"/>
                </a:moveTo>
                <a:lnTo>
                  <a:pt x="2" y="3"/>
                </a:lnTo>
                <a:lnTo>
                  <a:pt x="0" y="3"/>
                </a:lnTo>
                <a:lnTo>
                  <a:pt x="0" y="1"/>
                </a:lnTo>
                <a:lnTo>
                  <a:pt x="0"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5" name="Freeform 1069"/>
          <p:cNvSpPr>
            <a:spLocks/>
          </p:cNvSpPr>
          <p:nvPr/>
        </p:nvSpPr>
        <p:spPr bwMode="auto">
          <a:xfrm>
            <a:off x="4344988" y="4608513"/>
            <a:ext cx="3175" cy="1587"/>
          </a:xfrm>
          <a:custGeom>
            <a:avLst/>
            <a:gdLst>
              <a:gd name="T0" fmla="*/ 0 w 1"/>
              <a:gd name="T1" fmla="*/ 2 h 2"/>
              <a:gd name="T2" fmla="*/ 1 w 1"/>
              <a:gd name="T3" fmla="*/ 0 h 2"/>
              <a:gd name="T4" fmla="*/ 1 w 1"/>
              <a:gd name="T5" fmla="*/ 2 h 2"/>
              <a:gd name="T6" fmla="*/ 0 w 1"/>
              <a:gd name="T7" fmla="*/ 2 h 2"/>
              <a:gd name="T8" fmla="*/ 0 60000 65536"/>
              <a:gd name="T9" fmla="*/ 0 60000 65536"/>
              <a:gd name="T10" fmla="*/ 0 60000 65536"/>
              <a:gd name="T11" fmla="*/ 0 60000 65536"/>
              <a:gd name="T12" fmla="*/ 0 w 1"/>
              <a:gd name="T13" fmla="*/ 0 h 2"/>
              <a:gd name="T14" fmla="*/ 1 w 1"/>
              <a:gd name="T15" fmla="*/ 2 h 2"/>
            </a:gdLst>
            <a:ahLst/>
            <a:cxnLst>
              <a:cxn ang="T8">
                <a:pos x="T0" y="T1"/>
              </a:cxn>
              <a:cxn ang="T9">
                <a:pos x="T2" y="T3"/>
              </a:cxn>
              <a:cxn ang="T10">
                <a:pos x="T4" y="T5"/>
              </a:cxn>
              <a:cxn ang="T11">
                <a:pos x="T6" y="T7"/>
              </a:cxn>
            </a:cxnLst>
            <a:rect l="T12" t="T13" r="T14" b="T15"/>
            <a:pathLst>
              <a:path w="1" h="2">
                <a:moveTo>
                  <a:pt x="0" y="2"/>
                </a:moveTo>
                <a:lnTo>
                  <a:pt x="1" y="0"/>
                </a:lnTo>
                <a:lnTo>
                  <a:pt x="1" y="2"/>
                </a:lnTo>
                <a:lnTo>
                  <a:pt x="0" y="2"/>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6" name="Freeform 1070"/>
          <p:cNvSpPr>
            <a:spLocks/>
          </p:cNvSpPr>
          <p:nvPr/>
        </p:nvSpPr>
        <p:spPr bwMode="auto">
          <a:xfrm>
            <a:off x="4354513" y="4651375"/>
            <a:ext cx="4762" cy="1588"/>
          </a:xfrm>
          <a:custGeom>
            <a:avLst/>
            <a:gdLst>
              <a:gd name="T0" fmla="*/ 0 w 3"/>
              <a:gd name="T1" fmla="*/ 0 h 1"/>
              <a:gd name="T2" fmla="*/ 2 w 3"/>
              <a:gd name="T3" fmla="*/ 0 h 1"/>
              <a:gd name="T4" fmla="*/ 3 w 3"/>
              <a:gd name="T5" fmla="*/ 0 h 1"/>
              <a:gd name="T6" fmla="*/ 3 w 3"/>
              <a:gd name="T7" fmla="*/ 1 h 1"/>
              <a:gd name="T8" fmla="*/ 2 w 3"/>
              <a:gd name="T9" fmla="*/ 1 h 1"/>
              <a:gd name="T10" fmla="*/ 2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2" y="0"/>
                </a:lnTo>
                <a:lnTo>
                  <a:pt x="3" y="0"/>
                </a:lnTo>
                <a:lnTo>
                  <a:pt x="3" y="1"/>
                </a:lnTo>
                <a:lnTo>
                  <a:pt x="2" y="1"/>
                </a:lnTo>
                <a:lnTo>
                  <a:pt x="2" y="0"/>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7" name="Rectangle 1071"/>
          <p:cNvSpPr>
            <a:spLocks noChangeArrowheads="1"/>
          </p:cNvSpPr>
          <p:nvPr/>
        </p:nvSpPr>
        <p:spPr bwMode="auto">
          <a:xfrm>
            <a:off x="4387850" y="4516438"/>
            <a:ext cx="1588" cy="1587"/>
          </a:xfrm>
          <a:prstGeom prst="rect">
            <a:avLst/>
          </a:prstGeom>
          <a:solidFill>
            <a:schemeClr val="bg1"/>
          </a:solidFill>
          <a:ln w="3175">
            <a:solidFill>
              <a:srgbClr val="808080"/>
            </a:solidFill>
            <a:miter lim="800000"/>
            <a:headEnd/>
            <a:tailEnd/>
          </a:ln>
        </p:spPr>
        <p:txBody>
          <a:bodyPr/>
          <a:lstStyle/>
          <a:p>
            <a:endParaRPr lang="en-US"/>
          </a:p>
        </p:txBody>
      </p:sp>
      <p:sp>
        <p:nvSpPr>
          <p:cNvPr id="14808" name="Freeform 1072"/>
          <p:cNvSpPr>
            <a:spLocks/>
          </p:cNvSpPr>
          <p:nvPr/>
        </p:nvSpPr>
        <p:spPr bwMode="auto">
          <a:xfrm>
            <a:off x="4383088" y="4514850"/>
            <a:ext cx="1587" cy="1588"/>
          </a:xfrm>
          <a:custGeom>
            <a:avLst/>
            <a:gdLst>
              <a:gd name="T0" fmla="*/ 2 w 2"/>
              <a:gd name="T1" fmla="*/ 1 h 1"/>
              <a:gd name="T2" fmla="*/ 0 w 2"/>
              <a:gd name="T3" fmla="*/ 1 h 1"/>
              <a:gd name="T4" fmla="*/ 2 w 2"/>
              <a:gd name="T5" fmla="*/ 1 h 1"/>
              <a:gd name="T6" fmla="*/ 2 w 2"/>
              <a:gd name="T7" fmla="*/ 0 h 1"/>
              <a:gd name="T8" fmla="*/ 2 w 2"/>
              <a:gd name="T9" fmla="*/ 1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2" y="1"/>
                </a:moveTo>
                <a:lnTo>
                  <a:pt x="0" y="1"/>
                </a:lnTo>
                <a:lnTo>
                  <a:pt x="2" y="1"/>
                </a:lnTo>
                <a:lnTo>
                  <a:pt x="2" y="0"/>
                </a:lnTo>
                <a:lnTo>
                  <a:pt x="2"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09" name="Freeform 1073"/>
          <p:cNvSpPr>
            <a:spLocks/>
          </p:cNvSpPr>
          <p:nvPr/>
        </p:nvSpPr>
        <p:spPr bwMode="auto">
          <a:xfrm>
            <a:off x="4432300" y="4549775"/>
            <a:ext cx="3175" cy="1588"/>
          </a:xfrm>
          <a:custGeom>
            <a:avLst/>
            <a:gdLst>
              <a:gd name="T0" fmla="*/ 2 w 2"/>
              <a:gd name="T1" fmla="*/ 0 h 1"/>
              <a:gd name="T2" fmla="*/ 2 w 2"/>
              <a:gd name="T3" fmla="*/ 1 h 1"/>
              <a:gd name="T4" fmla="*/ 0 w 2"/>
              <a:gd name="T5" fmla="*/ 1 h 1"/>
              <a:gd name="T6" fmla="*/ 2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2" y="0"/>
                </a:moveTo>
                <a:lnTo>
                  <a:pt x="2" y="1"/>
                </a:lnTo>
                <a:lnTo>
                  <a:pt x="0" y="1"/>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10" name="Rectangle 1074"/>
          <p:cNvSpPr>
            <a:spLocks noChangeArrowheads="1"/>
          </p:cNvSpPr>
          <p:nvPr/>
        </p:nvSpPr>
        <p:spPr bwMode="auto">
          <a:xfrm>
            <a:off x="4406900" y="4691063"/>
            <a:ext cx="1588" cy="1587"/>
          </a:xfrm>
          <a:prstGeom prst="rect">
            <a:avLst/>
          </a:prstGeom>
          <a:solidFill>
            <a:schemeClr val="bg1"/>
          </a:solidFill>
          <a:ln w="3175">
            <a:solidFill>
              <a:srgbClr val="808080"/>
            </a:solidFill>
            <a:miter lim="800000"/>
            <a:headEnd/>
            <a:tailEnd/>
          </a:ln>
        </p:spPr>
        <p:txBody>
          <a:bodyPr/>
          <a:lstStyle/>
          <a:p>
            <a:endParaRPr lang="en-US"/>
          </a:p>
        </p:txBody>
      </p:sp>
      <p:sp>
        <p:nvSpPr>
          <p:cNvPr id="14811" name="Freeform 1075"/>
          <p:cNvSpPr>
            <a:spLocks/>
          </p:cNvSpPr>
          <p:nvPr/>
        </p:nvSpPr>
        <p:spPr bwMode="auto">
          <a:xfrm>
            <a:off x="4343400" y="4613275"/>
            <a:ext cx="1588" cy="1588"/>
          </a:xfrm>
          <a:custGeom>
            <a:avLst/>
            <a:gdLst>
              <a:gd name="T0" fmla="*/ 0 w 2"/>
              <a:gd name="T1" fmla="*/ 0 h 2"/>
              <a:gd name="T2" fmla="*/ 2 w 2"/>
              <a:gd name="T3" fmla="*/ 2 h 2"/>
              <a:gd name="T4" fmla="*/ 0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2"/>
                </a:lnTo>
                <a:lnTo>
                  <a:pt x="0"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12" name="Rectangle 1076"/>
          <p:cNvSpPr>
            <a:spLocks noChangeArrowheads="1"/>
          </p:cNvSpPr>
          <p:nvPr/>
        </p:nvSpPr>
        <p:spPr bwMode="auto">
          <a:xfrm>
            <a:off x="4422775" y="4511675"/>
            <a:ext cx="3175" cy="3175"/>
          </a:xfrm>
          <a:prstGeom prst="rect">
            <a:avLst/>
          </a:prstGeom>
          <a:solidFill>
            <a:schemeClr val="bg1"/>
          </a:solidFill>
          <a:ln w="3175">
            <a:solidFill>
              <a:srgbClr val="808080"/>
            </a:solidFill>
            <a:miter lim="800000"/>
            <a:headEnd/>
            <a:tailEnd/>
          </a:ln>
        </p:spPr>
        <p:txBody>
          <a:bodyPr/>
          <a:lstStyle/>
          <a:p>
            <a:endParaRPr lang="en-US"/>
          </a:p>
        </p:txBody>
      </p:sp>
      <p:sp>
        <p:nvSpPr>
          <p:cNvPr id="14813" name="Rectangle 1077"/>
          <p:cNvSpPr>
            <a:spLocks noChangeArrowheads="1"/>
          </p:cNvSpPr>
          <p:nvPr/>
        </p:nvSpPr>
        <p:spPr bwMode="auto">
          <a:xfrm>
            <a:off x="4381500" y="4487863"/>
            <a:ext cx="1588" cy="1587"/>
          </a:xfrm>
          <a:prstGeom prst="rect">
            <a:avLst/>
          </a:prstGeom>
          <a:solidFill>
            <a:schemeClr val="bg1"/>
          </a:solidFill>
          <a:ln w="3175">
            <a:solidFill>
              <a:srgbClr val="808080"/>
            </a:solidFill>
            <a:miter lim="800000"/>
            <a:headEnd/>
            <a:tailEnd/>
          </a:ln>
        </p:spPr>
        <p:txBody>
          <a:bodyPr/>
          <a:lstStyle/>
          <a:p>
            <a:endParaRPr lang="en-US"/>
          </a:p>
        </p:txBody>
      </p:sp>
      <p:sp>
        <p:nvSpPr>
          <p:cNvPr id="14814" name="Freeform 1078"/>
          <p:cNvSpPr>
            <a:spLocks/>
          </p:cNvSpPr>
          <p:nvPr/>
        </p:nvSpPr>
        <p:spPr bwMode="auto">
          <a:xfrm>
            <a:off x="4398963" y="4572000"/>
            <a:ext cx="3175" cy="1588"/>
          </a:xfrm>
          <a:custGeom>
            <a:avLst/>
            <a:gdLst>
              <a:gd name="T0" fmla="*/ 1 w 1"/>
              <a:gd name="T1" fmla="*/ 0 h 1588"/>
              <a:gd name="T2" fmla="*/ 0 w 1"/>
              <a:gd name="T3" fmla="*/ 0 h 1588"/>
              <a:gd name="T4" fmla="*/ 1 w 1"/>
              <a:gd name="T5" fmla="*/ 0 h 1588"/>
              <a:gd name="T6" fmla="*/ 0 60000 65536"/>
              <a:gd name="T7" fmla="*/ 0 60000 65536"/>
              <a:gd name="T8" fmla="*/ 0 60000 65536"/>
              <a:gd name="T9" fmla="*/ 0 w 1"/>
              <a:gd name="T10" fmla="*/ 0 h 1588"/>
              <a:gd name="T11" fmla="*/ 1 w 1"/>
              <a:gd name="T12" fmla="*/ 1588 h 1588"/>
            </a:gdLst>
            <a:ahLst/>
            <a:cxnLst>
              <a:cxn ang="T6">
                <a:pos x="T0" y="T1"/>
              </a:cxn>
              <a:cxn ang="T7">
                <a:pos x="T2" y="T3"/>
              </a:cxn>
              <a:cxn ang="T8">
                <a:pos x="T4" y="T5"/>
              </a:cxn>
            </a:cxnLst>
            <a:rect l="T9" t="T10" r="T11" b="T12"/>
            <a:pathLst>
              <a:path w="1" h="1588">
                <a:moveTo>
                  <a:pt x="1" y="0"/>
                </a:moveTo>
                <a:lnTo>
                  <a:pt x="0" y="0"/>
                </a:lnTo>
                <a:lnTo>
                  <a:pt x="1"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15" name="Freeform 1079"/>
          <p:cNvSpPr>
            <a:spLocks/>
          </p:cNvSpPr>
          <p:nvPr/>
        </p:nvSpPr>
        <p:spPr bwMode="auto">
          <a:xfrm>
            <a:off x="4335463" y="4608513"/>
            <a:ext cx="3175" cy="1587"/>
          </a:xfrm>
          <a:custGeom>
            <a:avLst/>
            <a:gdLst>
              <a:gd name="T0" fmla="*/ 0 w 2"/>
              <a:gd name="T1" fmla="*/ 0 h 2"/>
              <a:gd name="T2" fmla="*/ 2 w 2"/>
              <a:gd name="T3" fmla="*/ 0 h 2"/>
              <a:gd name="T4" fmla="*/ 2 w 2"/>
              <a:gd name="T5" fmla="*/ 2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2" y="0"/>
                </a:lnTo>
                <a:lnTo>
                  <a:pt x="2" y="2"/>
                </a:lnTo>
                <a:lnTo>
                  <a:pt x="0"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16" name="Freeform 1080"/>
          <p:cNvSpPr>
            <a:spLocks/>
          </p:cNvSpPr>
          <p:nvPr/>
        </p:nvSpPr>
        <p:spPr bwMode="auto">
          <a:xfrm>
            <a:off x="4422775" y="4654550"/>
            <a:ext cx="3175" cy="1588"/>
          </a:xfrm>
          <a:custGeom>
            <a:avLst/>
            <a:gdLst>
              <a:gd name="T0" fmla="*/ 0 w 3175"/>
              <a:gd name="T1" fmla="*/ 1 h 1"/>
              <a:gd name="T2" fmla="*/ 0 w 3175"/>
              <a:gd name="T3" fmla="*/ 0 h 1"/>
              <a:gd name="T4" fmla="*/ 0 w 3175"/>
              <a:gd name="T5" fmla="*/ 1 h 1"/>
              <a:gd name="T6" fmla="*/ 0 60000 65536"/>
              <a:gd name="T7" fmla="*/ 0 60000 65536"/>
              <a:gd name="T8" fmla="*/ 0 60000 65536"/>
              <a:gd name="T9" fmla="*/ 0 w 3175"/>
              <a:gd name="T10" fmla="*/ 0 h 1"/>
              <a:gd name="T11" fmla="*/ 3175 w 3175"/>
              <a:gd name="T12" fmla="*/ 1 h 1"/>
            </a:gdLst>
            <a:ahLst/>
            <a:cxnLst>
              <a:cxn ang="T6">
                <a:pos x="T0" y="T1"/>
              </a:cxn>
              <a:cxn ang="T7">
                <a:pos x="T2" y="T3"/>
              </a:cxn>
              <a:cxn ang="T8">
                <a:pos x="T4" y="T5"/>
              </a:cxn>
            </a:cxnLst>
            <a:rect l="T9" t="T10" r="T11" b="T12"/>
            <a:pathLst>
              <a:path w="3175" h="1">
                <a:moveTo>
                  <a:pt x="0" y="1"/>
                </a:moveTo>
                <a:lnTo>
                  <a:pt x="0" y="0"/>
                </a:lnTo>
                <a:lnTo>
                  <a:pt x="0" y="1"/>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17" name="Freeform 1081"/>
          <p:cNvSpPr>
            <a:spLocks/>
          </p:cNvSpPr>
          <p:nvPr/>
        </p:nvSpPr>
        <p:spPr bwMode="auto">
          <a:xfrm>
            <a:off x="4460875" y="4530725"/>
            <a:ext cx="3175" cy="1588"/>
          </a:xfrm>
          <a:custGeom>
            <a:avLst/>
            <a:gdLst>
              <a:gd name="T0" fmla="*/ 2 w 2"/>
              <a:gd name="T1" fmla="*/ 0 h 1588"/>
              <a:gd name="T2" fmla="*/ 0 w 2"/>
              <a:gd name="T3" fmla="*/ 0 h 1588"/>
              <a:gd name="T4" fmla="*/ 2 w 2"/>
              <a:gd name="T5" fmla="*/ 0 h 1588"/>
              <a:gd name="T6" fmla="*/ 0 60000 65536"/>
              <a:gd name="T7" fmla="*/ 0 60000 65536"/>
              <a:gd name="T8" fmla="*/ 0 60000 65536"/>
              <a:gd name="T9" fmla="*/ 0 w 2"/>
              <a:gd name="T10" fmla="*/ 0 h 1588"/>
              <a:gd name="T11" fmla="*/ 2 w 2"/>
              <a:gd name="T12" fmla="*/ 1588 h 1588"/>
            </a:gdLst>
            <a:ahLst/>
            <a:cxnLst>
              <a:cxn ang="T6">
                <a:pos x="T0" y="T1"/>
              </a:cxn>
              <a:cxn ang="T7">
                <a:pos x="T2" y="T3"/>
              </a:cxn>
              <a:cxn ang="T8">
                <a:pos x="T4" y="T5"/>
              </a:cxn>
            </a:cxnLst>
            <a:rect l="T9" t="T10" r="T11" b="T12"/>
            <a:pathLst>
              <a:path w="2" h="1588">
                <a:moveTo>
                  <a:pt x="2" y="0"/>
                </a:moveTo>
                <a:lnTo>
                  <a:pt x="0" y="0"/>
                </a:lnTo>
                <a:lnTo>
                  <a:pt x="2" y="0"/>
                </a:lnTo>
                <a:close/>
              </a:path>
            </a:pathLst>
          </a:custGeom>
          <a:solidFill>
            <a:schemeClr val="bg1"/>
          </a:solidFill>
          <a:ln w="3175" cmpd="sng">
            <a:solidFill>
              <a:srgbClr val="808080"/>
            </a:solidFill>
            <a:prstDash val="solid"/>
            <a:round/>
            <a:headEnd/>
            <a:tailEnd/>
          </a:ln>
        </p:spPr>
        <p:txBody>
          <a:bodyPr/>
          <a:lstStyle/>
          <a:p>
            <a:endParaRPr lang="en-US"/>
          </a:p>
        </p:txBody>
      </p:sp>
      <p:sp>
        <p:nvSpPr>
          <p:cNvPr id="14818" name="Rectangle 1082"/>
          <p:cNvSpPr>
            <a:spLocks noChangeArrowheads="1"/>
          </p:cNvSpPr>
          <p:nvPr/>
        </p:nvSpPr>
        <p:spPr bwMode="auto">
          <a:xfrm>
            <a:off x="4387850" y="4530725"/>
            <a:ext cx="1588" cy="1588"/>
          </a:xfrm>
          <a:prstGeom prst="rect">
            <a:avLst/>
          </a:prstGeom>
          <a:solidFill>
            <a:schemeClr val="bg1"/>
          </a:solidFill>
          <a:ln w="3175">
            <a:solidFill>
              <a:srgbClr val="808080"/>
            </a:solidFill>
            <a:miter lim="800000"/>
            <a:headEnd/>
            <a:tailEnd/>
          </a:ln>
        </p:spPr>
        <p:txBody>
          <a:bodyPr/>
          <a:lstStyle/>
          <a:p>
            <a:endParaRPr lang="en-US"/>
          </a:p>
        </p:txBody>
      </p:sp>
      <p:sp>
        <p:nvSpPr>
          <p:cNvPr id="14819" name="Freeform 1083"/>
          <p:cNvSpPr>
            <a:spLocks/>
          </p:cNvSpPr>
          <p:nvPr/>
        </p:nvSpPr>
        <p:spPr bwMode="auto">
          <a:xfrm>
            <a:off x="3303588" y="4211638"/>
            <a:ext cx="925512" cy="650875"/>
          </a:xfrm>
          <a:custGeom>
            <a:avLst/>
            <a:gdLst>
              <a:gd name="T0" fmla="*/ 670 w 784"/>
              <a:gd name="T1" fmla="*/ 212 h 760"/>
              <a:gd name="T2" fmla="*/ 701 w 784"/>
              <a:gd name="T3" fmla="*/ 246 h 760"/>
              <a:gd name="T4" fmla="*/ 738 w 784"/>
              <a:gd name="T5" fmla="*/ 275 h 760"/>
              <a:gd name="T6" fmla="*/ 777 w 784"/>
              <a:gd name="T7" fmla="*/ 288 h 760"/>
              <a:gd name="T8" fmla="*/ 780 w 784"/>
              <a:gd name="T9" fmla="*/ 332 h 760"/>
              <a:gd name="T10" fmla="*/ 741 w 784"/>
              <a:gd name="T11" fmla="*/ 361 h 760"/>
              <a:gd name="T12" fmla="*/ 740 w 784"/>
              <a:gd name="T13" fmla="*/ 392 h 760"/>
              <a:gd name="T14" fmla="*/ 731 w 784"/>
              <a:gd name="T15" fmla="*/ 432 h 760"/>
              <a:gd name="T16" fmla="*/ 695 w 784"/>
              <a:gd name="T17" fmla="*/ 421 h 760"/>
              <a:gd name="T18" fmla="*/ 657 w 784"/>
              <a:gd name="T19" fmla="*/ 428 h 760"/>
              <a:gd name="T20" fmla="*/ 648 w 784"/>
              <a:gd name="T21" fmla="*/ 469 h 760"/>
              <a:gd name="T22" fmla="*/ 633 w 784"/>
              <a:gd name="T23" fmla="*/ 511 h 760"/>
              <a:gd name="T24" fmla="*/ 591 w 784"/>
              <a:gd name="T25" fmla="*/ 511 h 760"/>
              <a:gd name="T26" fmla="*/ 557 w 784"/>
              <a:gd name="T27" fmla="*/ 509 h 760"/>
              <a:gd name="T28" fmla="*/ 535 w 784"/>
              <a:gd name="T29" fmla="*/ 528 h 760"/>
              <a:gd name="T30" fmla="*/ 494 w 784"/>
              <a:gd name="T31" fmla="*/ 537 h 760"/>
              <a:gd name="T32" fmla="*/ 464 w 784"/>
              <a:gd name="T33" fmla="*/ 554 h 760"/>
              <a:gd name="T34" fmla="*/ 445 w 784"/>
              <a:gd name="T35" fmla="*/ 565 h 760"/>
              <a:gd name="T36" fmla="*/ 411 w 784"/>
              <a:gd name="T37" fmla="*/ 561 h 760"/>
              <a:gd name="T38" fmla="*/ 392 w 784"/>
              <a:gd name="T39" fmla="*/ 578 h 760"/>
              <a:gd name="T40" fmla="*/ 368 w 784"/>
              <a:gd name="T41" fmla="*/ 582 h 760"/>
              <a:gd name="T42" fmla="*/ 341 w 784"/>
              <a:gd name="T43" fmla="*/ 602 h 760"/>
              <a:gd name="T44" fmla="*/ 352 w 784"/>
              <a:gd name="T45" fmla="*/ 624 h 760"/>
              <a:gd name="T46" fmla="*/ 369 w 784"/>
              <a:gd name="T47" fmla="*/ 668 h 760"/>
              <a:gd name="T48" fmla="*/ 394 w 784"/>
              <a:gd name="T49" fmla="*/ 697 h 760"/>
              <a:gd name="T50" fmla="*/ 354 w 784"/>
              <a:gd name="T51" fmla="*/ 734 h 760"/>
              <a:gd name="T52" fmla="*/ 321 w 784"/>
              <a:gd name="T53" fmla="*/ 731 h 760"/>
              <a:gd name="T54" fmla="*/ 301 w 784"/>
              <a:gd name="T55" fmla="*/ 717 h 760"/>
              <a:gd name="T56" fmla="*/ 271 w 784"/>
              <a:gd name="T57" fmla="*/ 707 h 760"/>
              <a:gd name="T58" fmla="*/ 228 w 784"/>
              <a:gd name="T59" fmla="*/ 705 h 760"/>
              <a:gd name="T60" fmla="*/ 205 w 784"/>
              <a:gd name="T61" fmla="*/ 690 h 760"/>
              <a:gd name="T62" fmla="*/ 176 w 784"/>
              <a:gd name="T63" fmla="*/ 718 h 760"/>
              <a:gd name="T64" fmla="*/ 135 w 784"/>
              <a:gd name="T65" fmla="*/ 737 h 760"/>
              <a:gd name="T66" fmla="*/ 98 w 784"/>
              <a:gd name="T67" fmla="*/ 755 h 760"/>
              <a:gd name="T68" fmla="*/ 86 w 784"/>
              <a:gd name="T69" fmla="*/ 730 h 760"/>
              <a:gd name="T70" fmla="*/ 79 w 784"/>
              <a:gd name="T71" fmla="*/ 687 h 760"/>
              <a:gd name="T72" fmla="*/ 49 w 784"/>
              <a:gd name="T73" fmla="*/ 644 h 760"/>
              <a:gd name="T74" fmla="*/ 19 w 784"/>
              <a:gd name="T75" fmla="*/ 634 h 760"/>
              <a:gd name="T76" fmla="*/ 15 w 784"/>
              <a:gd name="T77" fmla="*/ 597 h 760"/>
              <a:gd name="T78" fmla="*/ 26 w 784"/>
              <a:gd name="T79" fmla="*/ 501 h 760"/>
              <a:gd name="T80" fmla="*/ 65 w 784"/>
              <a:gd name="T81" fmla="*/ 499 h 760"/>
              <a:gd name="T82" fmla="*/ 95 w 784"/>
              <a:gd name="T83" fmla="*/ 534 h 760"/>
              <a:gd name="T84" fmla="*/ 138 w 784"/>
              <a:gd name="T85" fmla="*/ 492 h 760"/>
              <a:gd name="T86" fmla="*/ 149 w 784"/>
              <a:gd name="T87" fmla="*/ 455 h 760"/>
              <a:gd name="T88" fmla="*/ 159 w 784"/>
              <a:gd name="T89" fmla="*/ 414 h 760"/>
              <a:gd name="T90" fmla="*/ 166 w 784"/>
              <a:gd name="T91" fmla="*/ 371 h 760"/>
              <a:gd name="T92" fmla="*/ 159 w 784"/>
              <a:gd name="T93" fmla="*/ 326 h 760"/>
              <a:gd name="T94" fmla="*/ 152 w 784"/>
              <a:gd name="T95" fmla="*/ 278 h 760"/>
              <a:gd name="T96" fmla="*/ 128 w 784"/>
              <a:gd name="T97" fmla="*/ 235 h 760"/>
              <a:gd name="T98" fmla="*/ 128 w 784"/>
              <a:gd name="T99" fmla="*/ 198 h 760"/>
              <a:gd name="T100" fmla="*/ 182 w 784"/>
              <a:gd name="T101" fmla="*/ 46 h 760"/>
              <a:gd name="T102" fmla="*/ 215 w 784"/>
              <a:gd name="T103" fmla="*/ 20 h 760"/>
              <a:gd name="T104" fmla="*/ 255 w 784"/>
              <a:gd name="T105" fmla="*/ 17 h 760"/>
              <a:gd name="T106" fmla="*/ 306 w 784"/>
              <a:gd name="T107" fmla="*/ 13 h 760"/>
              <a:gd name="T108" fmla="*/ 347 w 784"/>
              <a:gd name="T109" fmla="*/ 13 h 760"/>
              <a:gd name="T110" fmla="*/ 384 w 784"/>
              <a:gd name="T111" fmla="*/ 7 h 760"/>
              <a:gd name="T112" fmla="*/ 431 w 784"/>
              <a:gd name="T113" fmla="*/ 16 h 760"/>
              <a:gd name="T114" fmla="*/ 481 w 784"/>
              <a:gd name="T115" fmla="*/ 30 h 760"/>
              <a:gd name="T116" fmla="*/ 511 w 784"/>
              <a:gd name="T117" fmla="*/ 65 h 760"/>
              <a:gd name="T118" fmla="*/ 532 w 784"/>
              <a:gd name="T119" fmla="*/ 98 h 760"/>
              <a:gd name="T120" fmla="*/ 554 w 784"/>
              <a:gd name="T121" fmla="*/ 136 h 760"/>
              <a:gd name="T122" fmla="*/ 575 w 784"/>
              <a:gd name="T123" fmla="*/ 175 h 760"/>
              <a:gd name="T124" fmla="*/ 630 w 784"/>
              <a:gd name="T125" fmla="*/ 185 h 76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84"/>
              <a:gd name="T190" fmla="*/ 0 h 760"/>
              <a:gd name="T191" fmla="*/ 784 w 784"/>
              <a:gd name="T192" fmla="*/ 760 h 76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84" h="760">
                <a:moveTo>
                  <a:pt x="644" y="192"/>
                </a:moveTo>
                <a:lnTo>
                  <a:pt x="643" y="192"/>
                </a:lnTo>
                <a:lnTo>
                  <a:pt x="643" y="193"/>
                </a:lnTo>
                <a:lnTo>
                  <a:pt x="643" y="195"/>
                </a:lnTo>
                <a:lnTo>
                  <a:pt x="644" y="195"/>
                </a:lnTo>
                <a:lnTo>
                  <a:pt x="644" y="196"/>
                </a:lnTo>
                <a:lnTo>
                  <a:pt x="645" y="196"/>
                </a:lnTo>
                <a:lnTo>
                  <a:pt x="645" y="198"/>
                </a:lnTo>
                <a:lnTo>
                  <a:pt x="647" y="198"/>
                </a:lnTo>
                <a:lnTo>
                  <a:pt x="647" y="199"/>
                </a:lnTo>
                <a:lnTo>
                  <a:pt x="648" y="199"/>
                </a:lnTo>
                <a:lnTo>
                  <a:pt x="650" y="199"/>
                </a:lnTo>
                <a:lnTo>
                  <a:pt x="651" y="199"/>
                </a:lnTo>
                <a:lnTo>
                  <a:pt x="651" y="201"/>
                </a:lnTo>
                <a:lnTo>
                  <a:pt x="651" y="202"/>
                </a:lnTo>
                <a:lnTo>
                  <a:pt x="651" y="203"/>
                </a:lnTo>
                <a:lnTo>
                  <a:pt x="653" y="203"/>
                </a:lnTo>
                <a:lnTo>
                  <a:pt x="654" y="203"/>
                </a:lnTo>
                <a:lnTo>
                  <a:pt x="654" y="205"/>
                </a:lnTo>
                <a:lnTo>
                  <a:pt x="655" y="205"/>
                </a:lnTo>
                <a:lnTo>
                  <a:pt x="657" y="206"/>
                </a:lnTo>
                <a:lnTo>
                  <a:pt x="657" y="208"/>
                </a:lnTo>
                <a:lnTo>
                  <a:pt x="657" y="209"/>
                </a:lnTo>
                <a:lnTo>
                  <a:pt x="657" y="211"/>
                </a:lnTo>
                <a:lnTo>
                  <a:pt x="655" y="212"/>
                </a:lnTo>
                <a:lnTo>
                  <a:pt x="655" y="213"/>
                </a:lnTo>
                <a:lnTo>
                  <a:pt x="655" y="215"/>
                </a:lnTo>
                <a:lnTo>
                  <a:pt x="655" y="216"/>
                </a:lnTo>
                <a:lnTo>
                  <a:pt x="657" y="216"/>
                </a:lnTo>
                <a:lnTo>
                  <a:pt x="658" y="216"/>
                </a:lnTo>
                <a:lnTo>
                  <a:pt x="660" y="216"/>
                </a:lnTo>
                <a:lnTo>
                  <a:pt x="660" y="215"/>
                </a:lnTo>
                <a:lnTo>
                  <a:pt x="661" y="215"/>
                </a:lnTo>
                <a:lnTo>
                  <a:pt x="661" y="213"/>
                </a:lnTo>
                <a:lnTo>
                  <a:pt x="663" y="213"/>
                </a:lnTo>
                <a:lnTo>
                  <a:pt x="663" y="212"/>
                </a:lnTo>
                <a:lnTo>
                  <a:pt x="663" y="211"/>
                </a:lnTo>
                <a:lnTo>
                  <a:pt x="664" y="211"/>
                </a:lnTo>
                <a:lnTo>
                  <a:pt x="664" y="212"/>
                </a:lnTo>
                <a:lnTo>
                  <a:pt x="665" y="212"/>
                </a:lnTo>
                <a:lnTo>
                  <a:pt x="667" y="212"/>
                </a:lnTo>
                <a:lnTo>
                  <a:pt x="668" y="212"/>
                </a:lnTo>
                <a:lnTo>
                  <a:pt x="670" y="212"/>
                </a:lnTo>
                <a:lnTo>
                  <a:pt x="670" y="213"/>
                </a:lnTo>
                <a:lnTo>
                  <a:pt x="671" y="213"/>
                </a:lnTo>
                <a:lnTo>
                  <a:pt x="673" y="213"/>
                </a:lnTo>
                <a:lnTo>
                  <a:pt x="674" y="213"/>
                </a:lnTo>
                <a:lnTo>
                  <a:pt x="675" y="215"/>
                </a:lnTo>
                <a:lnTo>
                  <a:pt x="677" y="215"/>
                </a:lnTo>
                <a:lnTo>
                  <a:pt x="678" y="215"/>
                </a:lnTo>
                <a:lnTo>
                  <a:pt x="678" y="216"/>
                </a:lnTo>
                <a:lnTo>
                  <a:pt x="678" y="218"/>
                </a:lnTo>
                <a:lnTo>
                  <a:pt x="678" y="219"/>
                </a:lnTo>
                <a:lnTo>
                  <a:pt x="678" y="221"/>
                </a:lnTo>
                <a:lnTo>
                  <a:pt x="680" y="221"/>
                </a:lnTo>
                <a:lnTo>
                  <a:pt x="681" y="222"/>
                </a:lnTo>
                <a:lnTo>
                  <a:pt x="681" y="223"/>
                </a:lnTo>
                <a:lnTo>
                  <a:pt x="683" y="226"/>
                </a:lnTo>
                <a:lnTo>
                  <a:pt x="683" y="228"/>
                </a:lnTo>
                <a:lnTo>
                  <a:pt x="684" y="228"/>
                </a:lnTo>
                <a:lnTo>
                  <a:pt x="685" y="228"/>
                </a:lnTo>
                <a:lnTo>
                  <a:pt x="685" y="229"/>
                </a:lnTo>
                <a:lnTo>
                  <a:pt x="685" y="231"/>
                </a:lnTo>
                <a:lnTo>
                  <a:pt x="687" y="233"/>
                </a:lnTo>
                <a:lnTo>
                  <a:pt x="687" y="235"/>
                </a:lnTo>
                <a:lnTo>
                  <a:pt x="687" y="236"/>
                </a:lnTo>
                <a:lnTo>
                  <a:pt x="688" y="236"/>
                </a:lnTo>
                <a:lnTo>
                  <a:pt x="690" y="238"/>
                </a:lnTo>
                <a:lnTo>
                  <a:pt x="691" y="239"/>
                </a:lnTo>
                <a:lnTo>
                  <a:pt x="691" y="241"/>
                </a:lnTo>
                <a:lnTo>
                  <a:pt x="691" y="242"/>
                </a:lnTo>
                <a:lnTo>
                  <a:pt x="691" y="243"/>
                </a:lnTo>
                <a:lnTo>
                  <a:pt x="693" y="245"/>
                </a:lnTo>
                <a:lnTo>
                  <a:pt x="693" y="246"/>
                </a:lnTo>
                <a:lnTo>
                  <a:pt x="693" y="248"/>
                </a:lnTo>
                <a:lnTo>
                  <a:pt x="694" y="248"/>
                </a:lnTo>
                <a:lnTo>
                  <a:pt x="694" y="249"/>
                </a:lnTo>
                <a:lnTo>
                  <a:pt x="695" y="249"/>
                </a:lnTo>
                <a:lnTo>
                  <a:pt x="695" y="251"/>
                </a:lnTo>
                <a:lnTo>
                  <a:pt x="697" y="251"/>
                </a:lnTo>
                <a:lnTo>
                  <a:pt x="697" y="249"/>
                </a:lnTo>
                <a:lnTo>
                  <a:pt x="698" y="249"/>
                </a:lnTo>
                <a:lnTo>
                  <a:pt x="700" y="249"/>
                </a:lnTo>
                <a:lnTo>
                  <a:pt x="700" y="248"/>
                </a:lnTo>
                <a:lnTo>
                  <a:pt x="701" y="248"/>
                </a:lnTo>
                <a:lnTo>
                  <a:pt x="701" y="246"/>
                </a:lnTo>
                <a:lnTo>
                  <a:pt x="701" y="248"/>
                </a:lnTo>
                <a:lnTo>
                  <a:pt x="703" y="248"/>
                </a:lnTo>
                <a:lnTo>
                  <a:pt x="703" y="246"/>
                </a:lnTo>
                <a:lnTo>
                  <a:pt x="704" y="248"/>
                </a:lnTo>
                <a:lnTo>
                  <a:pt x="705" y="246"/>
                </a:lnTo>
                <a:lnTo>
                  <a:pt x="705" y="248"/>
                </a:lnTo>
                <a:lnTo>
                  <a:pt x="705" y="249"/>
                </a:lnTo>
                <a:lnTo>
                  <a:pt x="707" y="251"/>
                </a:lnTo>
                <a:lnTo>
                  <a:pt x="708" y="251"/>
                </a:lnTo>
                <a:lnTo>
                  <a:pt x="710" y="251"/>
                </a:lnTo>
                <a:lnTo>
                  <a:pt x="711" y="251"/>
                </a:lnTo>
                <a:lnTo>
                  <a:pt x="713" y="252"/>
                </a:lnTo>
                <a:lnTo>
                  <a:pt x="713" y="253"/>
                </a:lnTo>
                <a:lnTo>
                  <a:pt x="714" y="253"/>
                </a:lnTo>
                <a:lnTo>
                  <a:pt x="715" y="255"/>
                </a:lnTo>
                <a:lnTo>
                  <a:pt x="717" y="255"/>
                </a:lnTo>
                <a:lnTo>
                  <a:pt x="718" y="255"/>
                </a:lnTo>
                <a:lnTo>
                  <a:pt x="718" y="256"/>
                </a:lnTo>
                <a:lnTo>
                  <a:pt x="720" y="256"/>
                </a:lnTo>
                <a:lnTo>
                  <a:pt x="721" y="256"/>
                </a:lnTo>
                <a:lnTo>
                  <a:pt x="721" y="258"/>
                </a:lnTo>
                <a:lnTo>
                  <a:pt x="720" y="259"/>
                </a:lnTo>
                <a:lnTo>
                  <a:pt x="720" y="261"/>
                </a:lnTo>
                <a:lnTo>
                  <a:pt x="720" y="262"/>
                </a:lnTo>
                <a:lnTo>
                  <a:pt x="720" y="263"/>
                </a:lnTo>
                <a:lnTo>
                  <a:pt x="720" y="266"/>
                </a:lnTo>
                <a:lnTo>
                  <a:pt x="721" y="268"/>
                </a:lnTo>
                <a:lnTo>
                  <a:pt x="723" y="268"/>
                </a:lnTo>
                <a:lnTo>
                  <a:pt x="723" y="269"/>
                </a:lnTo>
                <a:lnTo>
                  <a:pt x="724" y="269"/>
                </a:lnTo>
                <a:lnTo>
                  <a:pt x="725" y="269"/>
                </a:lnTo>
                <a:lnTo>
                  <a:pt x="725" y="271"/>
                </a:lnTo>
                <a:lnTo>
                  <a:pt x="727" y="271"/>
                </a:lnTo>
                <a:lnTo>
                  <a:pt x="727" y="272"/>
                </a:lnTo>
                <a:lnTo>
                  <a:pt x="727" y="273"/>
                </a:lnTo>
                <a:lnTo>
                  <a:pt x="728" y="273"/>
                </a:lnTo>
                <a:lnTo>
                  <a:pt x="731" y="273"/>
                </a:lnTo>
                <a:lnTo>
                  <a:pt x="733" y="275"/>
                </a:lnTo>
                <a:lnTo>
                  <a:pt x="734" y="275"/>
                </a:lnTo>
                <a:lnTo>
                  <a:pt x="734" y="273"/>
                </a:lnTo>
                <a:lnTo>
                  <a:pt x="735" y="273"/>
                </a:lnTo>
                <a:lnTo>
                  <a:pt x="737" y="273"/>
                </a:lnTo>
                <a:lnTo>
                  <a:pt x="738" y="275"/>
                </a:lnTo>
                <a:lnTo>
                  <a:pt x="740" y="275"/>
                </a:lnTo>
                <a:lnTo>
                  <a:pt x="741" y="275"/>
                </a:lnTo>
                <a:lnTo>
                  <a:pt x="743" y="275"/>
                </a:lnTo>
                <a:lnTo>
                  <a:pt x="744" y="275"/>
                </a:lnTo>
                <a:lnTo>
                  <a:pt x="746" y="276"/>
                </a:lnTo>
                <a:lnTo>
                  <a:pt x="747" y="278"/>
                </a:lnTo>
                <a:lnTo>
                  <a:pt x="748" y="276"/>
                </a:lnTo>
                <a:lnTo>
                  <a:pt x="750" y="276"/>
                </a:lnTo>
                <a:lnTo>
                  <a:pt x="757" y="276"/>
                </a:lnTo>
                <a:lnTo>
                  <a:pt x="758" y="276"/>
                </a:lnTo>
                <a:lnTo>
                  <a:pt x="758" y="278"/>
                </a:lnTo>
                <a:lnTo>
                  <a:pt x="760" y="278"/>
                </a:lnTo>
                <a:lnTo>
                  <a:pt x="761" y="279"/>
                </a:lnTo>
                <a:lnTo>
                  <a:pt x="761" y="278"/>
                </a:lnTo>
                <a:lnTo>
                  <a:pt x="763" y="278"/>
                </a:lnTo>
                <a:lnTo>
                  <a:pt x="763" y="276"/>
                </a:lnTo>
                <a:lnTo>
                  <a:pt x="764" y="276"/>
                </a:lnTo>
                <a:lnTo>
                  <a:pt x="766" y="276"/>
                </a:lnTo>
                <a:lnTo>
                  <a:pt x="767" y="276"/>
                </a:lnTo>
                <a:lnTo>
                  <a:pt x="768" y="276"/>
                </a:lnTo>
                <a:lnTo>
                  <a:pt x="768" y="275"/>
                </a:lnTo>
                <a:lnTo>
                  <a:pt x="770" y="275"/>
                </a:lnTo>
                <a:lnTo>
                  <a:pt x="770" y="273"/>
                </a:lnTo>
                <a:lnTo>
                  <a:pt x="771" y="273"/>
                </a:lnTo>
                <a:lnTo>
                  <a:pt x="773" y="273"/>
                </a:lnTo>
                <a:lnTo>
                  <a:pt x="774" y="275"/>
                </a:lnTo>
                <a:lnTo>
                  <a:pt x="774" y="276"/>
                </a:lnTo>
                <a:lnTo>
                  <a:pt x="774" y="278"/>
                </a:lnTo>
                <a:lnTo>
                  <a:pt x="774" y="279"/>
                </a:lnTo>
                <a:lnTo>
                  <a:pt x="774" y="281"/>
                </a:lnTo>
                <a:lnTo>
                  <a:pt x="773" y="281"/>
                </a:lnTo>
                <a:lnTo>
                  <a:pt x="773" y="282"/>
                </a:lnTo>
                <a:lnTo>
                  <a:pt x="774" y="282"/>
                </a:lnTo>
                <a:lnTo>
                  <a:pt x="774" y="281"/>
                </a:lnTo>
                <a:lnTo>
                  <a:pt x="776" y="281"/>
                </a:lnTo>
                <a:lnTo>
                  <a:pt x="776" y="282"/>
                </a:lnTo>
                <a:lnTo>
                  <a:pt x="776" y="283"/>
                </a:lnTo>
                <a:lnTo>
                  <a:pt x="774" y="285"/>
                </a:lnTo>
                <a:lnTo>
                  <a:pt x="774" y="286"/>
                </a:lnTo>
                <a:lnTo>
                  <a:pt x="776" y="286"/>
                </a:lnTo>
                <a:lnTo>
                  <a:pt x="774" y="288"/>
                </a:lnTo>
                <a:lnTo>
                  <a:pt x="776" y="288"/>
                </a:lnTo>
                <a:lnTo>
                  <a:pt x="777" y="288"/>
                </a:lnTo>
                <a:lnTo>
                  <a:pt x="778" y="288"/>
                </a:lnTo>
                <a:lnTo>
                  <a:pt x="777" y="289"/>
                </a:lnTo>
                <a:lnTo>
                  <a:pt x="778" y="289"/>
                </a:lnTo>
                <a:lnTo>
                  <a:pt x="780" y="289"/>
                </a:lnTo>
                <a:lnTo>
                  <a:pt x="781" y="291"/>
                </a:lnTo>
                <a:lnTo>
                  <a:pt x="781" y="292"/>
                </a:lnTo>
                <a:lnTo>
                  <a:pt x="780" y="293"/>
                </a:lnTo>
                <a:lnTo>
                  <a:pt x="780" y="295"/>
                </a:lnTo>
                <a:lnTo>
                  <a:pt x="781" y="296"/>
                </a:lnTo>
                <a:lnTo>
                  <a:pt x="781" y="298"/>
                </a:lnTo>
                <a:lnTo>
                  <a:pt x="783" y="299"/>
                </a:lnTo>
                <a:lnTo>
                  <a:pt x="783" y="301"/>
                </a:lnTo>
                <a:lnTo>
                  <a:pt x="781" y="301"/>
                </a:lnTo>
                <a:lnTo>
                  <a:pt x="783" y="302"/>
                </a:lnTo>
                <a:lnTo>
                  <a:pt x="781" y="302"/>
                </a:lnTo>
                <a:lnTo>
                  <a:pt x="781" y="303"/>
                </a:lnTo>
                <a:lnTo>
                  <a:pt x="781" y="305"/>
                </a:lnTo>
                <a:lnTo>
                  <a:pt x="780" y="306"/>
                </a:lnTo>
                <a:lnTo>
                  <a:pt x="778" y="308"/>
                </a:lnTo>
                <a:lnTo>
                  <a:pt x="780" y="309"/>
                </a:lnTo>
                <a:lnTo>
                  <a:pt x="780" y="311"/>
                </a:lnTo>
                <a:lnTo>
                  <a:pt x="780" y="312"/>
                </a:lnTo>
                <a:lnTo>
                  <a:pt x="780" y="314"/>
                </a:lnTo>
                <a:lnTo>
                  <a:pt x="781" y="315"/>
                </a:lnTo>
                <a:lnTo>
                  <a:pt x="783" y="316"/>
                </a:lnTo>
                <a:lnTo>
                  <a:pt x="784" y="316"/>
                </a:lnTo>
                <a:lnTo>
                  <a:pt x="784" y="318"/>
                </a:lnTo>
                <a:lnTo>
                  <a:pt x="784" y="319"/>
                </a:lnTo>
                <a:lnTo>
                  <a:pt x="783" y="321"/>
                </a:lnTo>
                <a:lnTo>
                  <a:pt x="783" y="322"/>
                </a:lnTo>
                <a:lnTo>
                  <a:pt x="783" y="324"/>
                </a:lnTo>
                <a:lnTo>
                  <a:pt x="784" y="325"/>
                </a:lnTo>
                <a:lnTo>
                  <a:pt x="783" y="325"/>
                </a:lnTo>
                <a:lnTo>
                  <a:pt x="781" y="325"/>
                </a:lnTo>
                <a:lnTo>
                  <a:pt x="780" y="325"/>
                </a:lnTo>
                <a:lnTo>
                  <a:pt x="780" y="326"/>
                </a:lnTo>
                <a:lnTo>
                  <a:pt x="781" y="326"/>
                </a:lnTo>
                <a:lnTo>
                  <a:pt x="781" y="328"/>
                </a:lnTo>
                <a:lnTo>
                  <a:pt x="780" y="328"/>
                </a:lnTo>
                <a:lnTo>
                  <a:pt x="781" y="329"/>
                </a:lnTo>
                <a:lnTo>
                  <a:pt x="781" y="331"/>
                </a:lnTo>
                <a:lnTo>
                  <a:pt x="781" y="332"/>
                </a:lnTo>
                <a:lnTo>
                  <a:pt x="780" y="332"/>
                </a:lnTo>
                <a:lnTo>
                  <a:pt x="777" y="335"/>
                </a:lnTo>
                <a:lnTo>
                  <a:pt x="776" y="335"/>
                </a:lnTo>
                <a:lnTo>
                  <a:pt x="774" y="335"/>
                </a:lnTo>
                <a:lnTo>
                  <a:pt x="773" y="334"/>
                </a:lnTo>
                <a:lnTo>
                  <a:pt x="771" y="334"/>
                </a:lnTo>
                <a:lnTo>
                  <a:pt x="770" y="334"/>
                </a:lnTo>
                <a:lnTo>
                  <a:pt x="768" y="334"/>
                </a:lnTo>
                <a:lnTo>
                  <a:pt x="767" y="334"/>
                </a:lnTo>
                <a:lnTo>
                  <a:pt x="766" y="332"/>
                </a:lnTo>
                <a:lnTo>
                  <a:pt x="764" y="332"/>
                </a:lnTo>
                <a:lnTo>
                  <a:pt x="761" y="329"/>
                </a:lnTo>
                <a:lnTo>
                  <a:pt x="758" y="331"/>
                </a:lnTo>
                <a:lnTo>
                  <a:pt x="757" y="332"/>
                </a:lnTo>
                <a:lnTo>
                  <a:pt x="756" y="334"/>
                </a:lnTo>
                <a:lnTo>
                  <a:pt x="754" y="334"/>
                </a:lnTo>
                <a:lnTo>
                  <a:pt x="753" y="334"/>
                </a:lnTo>
                <a:lnTo>
                  <a:pt x="753" y="335"/>
                </a:lnTo>
                <a:lnTo>
                  <a:pt x="751" y="336"/>
                </a:lnTo>
                <a:lnTo>
                  <a:pt x="748" y="336"/>
                </a:lnTo>
                <a:lnTo>
                  <a:pt x="747" y="336"/>
                </a:lnTo>
                <a:lnTo>
                  <a:pt x="746" y="336"/>
                </a:lnTo>
                <a:lnTo>
                  <a:pt x="746" y="338"/>
                </a:lnTo>
                <a:lnTo>
                  <a:pt x="744" y="338"/>
                </a:lnTo>
                <a:lnTo>
                  <a:pt x="743" y="338"/>
                </a:lnTo>
                <a:lnTo>
                  <a:pt x="743" y="339"/>
                </a:lnTo>
                <a:lnTo>
                  <a:pt x="743" y="341"/>
                </a:lnTo>
                <a:lnTo>
                  <a:pt x="746" y="342"/>
                </a:lnTo>
                <a:lnTo>
                  <a:pt x="747" y="344"/>
                </a:lnTo>
                <a:lnTo>
                  <a:pt x="748" y="345"/>
                </a:lnTo>
                <a:lnTo>
                  <a:pt x="748" y="346"/>
                </a:lnTo>
                <a:lnTo>
                  <a:pt x="748" y="348"/>
                </a:lnTo>
                <a:lnTo>
                  <a:pt x="748" y="349"/>
                </a:lnTo>
                <a:lnTo>
                  <a:pt x="747" y="349"/>
                </a:lnTo>
                <a:lnTo>
                  <a:pt x="747" y="351"/>
                </a:lnTo>
                <a:lnTo>
                  <a:pt x="748" y="352"/>
                </a:lnTo>
                <a:lnTo>
                  <a:pt x="747" y="352"/>
                </a:lnTo>
                <a:lnTo>
                  <a:pt x="747" y="354"/>
                </a:lnTo>
                <a:lnTo>
                  <a:pt x="747" y="355"/>
                </a:lnTo>
                <a:lnTo>
                  <a:pt x="746" y="355"/>
                </a:lnTo>
                <a:lnTo>
                  <a:pt x="744" y="356"/>
                </a:lnTo>
                <a:lnTo>
                  <a:pt x="743" y="358"/>
                </a:lnTo>
                <a:lnTo>
                  <a:pt x="743" y="359"/>
                </a:lnTo>
                <a:lnTo>
                  <a:pt x="741" y="361"/>
                </a:lnTo>
                <a:lnTo>
                  <a:pt x="741" y="362"/>
                </a:lnTo>
                <a:lnTo>
                  <a:pt x="740" y="362"/>
                </a:lnTo>
                <a:lnTo>
                  <a:pt x="738" y="362"/>
                </a:lnTo>
                <a:lnTo>
                  <a:pt x="737" y="362"/>
                </a:lnTo>
                <a:lnTo>
                  <a:pt x="735" y="361"/>
                </a:lnTo>
                <a:lnTo>
                  <a:pt x="734" y="361"/>
                </a:lnTo>
                <a:lnTo>
                  <a:pt x="733" y="361"/>
                </a:lnTo>
                <a:lnTo>
                  <a:pt x="731" y="361"/>
                </a:lnTo>
                <a:lnTo>
                  <a:pt x="731" y="362"/>
                </a:lnTo>
                <a:lnTo>
                  <a:pt x="730" y="362"/>
                </a:lnTo>
                <a:lnTo>
                  <a:pt x="730" y="364"/>
                </a:lnTo>
                <a:lnTo>
                  <a:pt x="728" y="364"/>
                </a:lnTo>
                <a:lnTo>
                  <a:pt x="728" y="365"/>
                </a:lnTo>
                <a:lnTo>
                  <a:pt x="727" y="366"/>
                </a:lnTo>
                <a:lnTo>
                  <a:pt x="727" y="368"/>
                </a:lnTo>
                <a:lnTo>
                  <a:pt x="725" y="368"/>
                </a:lnTo>
                <a:lnTo>
                  <a:pt x="725" y="369"/>
                </a:lnTo>
                <a:lnTo>
                  <a:pt x="725" y="371"/>
                </a:lnTo>
                <a:lnTo>
                  <a:pt x="725" y="374"/>
                </a:lnTo>
                <a:lnTo>
                  <a:pt x="725" y="375"/>
                </a:lnTo>
                <a:lnTo>
                  <a:pt x="727" y="375"/>
                </a:lnTo>
                <a:lnTo>
                  <a:pt x="727" y="376"/>
                </a:lnTo>
                <a:lnTo>
                  <a:pt x="728" y="376"/>
                </a:lnTo>
                <a:lnTo>
                  <a:pt x="730" y="376"/>
                </a:lnTo>
                <a:lnTo>
                  <a:pt x="731" y="378"/>
                </a:lnTo>
                <a:lnTo>
                  <a:pt x="733" y="378"/>
                </a:lnTo>
                <a:lnTo>
                  <a:pt x="733" y="379"/>
                </a:lnTo>
                <a:lnTo>
                  <a:pt x="734" y="379"/>
                </a:lnTo>
                <a:lnTo>
                  <a:pt x="734" y="381"/>
                </a:lnTo>
                <a:lnTo>
                  <a:pt x="735" y="381"/>
                </a:lnTo>
                <a:lnTo>
                  <a:pt x="737" y="382"/>
                </a:lnTo>
                <a:lnTo>
                  <a:pt x="738" y="382"/>
                </a:lnTo>
                <a:lnTo>
                  <a:pt x="740" y="382"/>
                </a:lnTo>
                <a:lnTo>
                  <a:pt x="738" y="382"/>
                </a:lnTo>
                <a:lnTo>
                  <a:pt x="740" y="384"/>
                </a:lnTo>
                <a:lnTo>
                  <a:pt x="740" y="385"/>
                </a:lnTo>
                <a:lnTo>
                  <a:pt x="740" y="386"/>
                </a:lnTo>
                <a:lnTo>
                  <a:pt x="740" y="388"/>
                </a:lnTo>
                <a:lnTo>
                  <a:pt x="740" y="389"/>
                </a:lnTo>
                <a:lnTo>
                  <a:pt x="741" y="389"/>
                </a:lnTo>
                <a:lnTo>
                  <a:pt x="740" y="389"/>
                </a:lnTo>
                <a:lnTo>
                  <a:pt x="740" y="391"/>
                </a:lnTo>
                <a:lnTo>
                  <a:pt x="740" y="392"/>
                </a:lnTo>
                <a:lnTo>
                  <a:pt x="740" y="394"/>
                </a:lnTo>
                <a:lnTo>
                  <a:pt x="738" y="395"/>
                </a:lnTo>
                <a:lnTo>
                  <a:pt x="738" y="396"/>
                </a:lnTo>
                <a:lnTo>
                  <a:pt x="738" y="398"/>
                </a:lnTo>
                <a:lnTo>
                  <a:pt x="735" y="398"/>
                </a:lnTo>
                <a:lnTo>
                  <a:pt x="734" y="399"/>
                </a:lnTo>
                <a:lnTo>
                  <a:pt x="734" y="401"/>
                </a:lnTo>
                <a:lnTo>
                  <a:pt x="733" y="402"/>
                </a:lnTo>
                <a:lnTo>
                  <a:pt x="733" y="404"/>
                </a:lnTo>
                <a:lnTo>
                  <a:pt x="731" y="405"/>
                </a:lnTo>
                <a:lnTo>
                  <a:pt x="730" y="406"/>
                </a:lnTo>
                <a:lnTo>
                  <a:pt x="730" y="408"/>
                </a:lnTo>
                <a:lnTo>
                  <a:pt x="731" y="408"/>
                </a:lnTo>
                <a:lnTo>
                  <a:pt x="731" y="409"/>
                </a:lnTo>
                <a:lnTo>
                  <a:pt x="731" y="411"/>
                </a:lnTo>
                <a:lnTo>
                  <a:pt x="733" y="411"/>
                </a:lnTo>
                <a:lnTo>
                  <a:pt x="733" y="412"/>
                </a:lnTo>
                <a:lnTo>
                  <a:pt x="731" y="412"/>
                </a:lnTo>
                <a:lnTo>
                  <a:pt x="731" y="411"/>
                </a:lnTo>
                <a:lnTo>
                  <a:pt x="731" y="412"/>
                </a:lnTo>
                <a:lnTo>
                  <a:pt x="730" y="412"/>
                </a:lnTo>
                <a:lnTo>
                  <a:pt x="730" y="414"/>
                </a:lnTo>
                <a:lnTo>
                  <a:pt x="730" y="415"/>
                </a:lnTo>
                <a:lnTo>
                  <a:pt x="730" y="416"/>
                </a:lnTo>
                <a:lnTo>
                  <a:pt x="728" y="416"/>
                </a:lnTo>
                <a:lnTo>
                  <a:pt x="727" y="416"/>
                </a:lnTo>
                <a:lnTo>
                  <a:pt x="727" y="418"/>
                </a:lnTo>
                <a:lnTo>
                  <a:pt x="725" y="418"/>
                </a:lnTo>
                <a:lnTo>
                  <a:pt x="725" y="419"/>
                </a:lnTo>
                <a:lnTo>
                  <a:pt x="724" y="421"/>
                </a:lnTo>
                <a:lnTo>
                  <a:pt x="725" y="421"/>
                </a:lnTo>
                <a:lnTo>
                  <a:pt x="725" y="422"/>
                </a:lnTo>
                <a:lnTo>
                  <a:pt x="727" y="422"/>
                </a:lnTo>
                <a:lnTo>
                  <a:pt x="727" y="424"/>
                </a:lnTo>
                <a:lnTo>
                  <a:pt x="728" y="424"/>
                </a:lnTo>
                <a:lnTo>
                  <a:pt x="728" y="425"/>
                </a:lnTo>
                <a:lnTo>
                  <a:pt x="730" y="425"/>
                </a:lnTo>
                <a:lnTo>
                  <a:pt x="731" y="425"/>
                </a:lnTo>
                <a:lnTo>
                  <a:pt x="733" y="426"/>
                </a:lnTo>
                <a:lnTo>
                  <a:pt x="733" y="428"/>
                </a:lnTo>
                <a:lnTo>
                  <a:pt x="733" y="429"/>
                </a:lnTo>
                <a:lnTo>
                  <a:pt x="731" y="431"/>
                </a:lnTo>
                <a:lnTo>
                  <a:pt x="731" y="432"/>
                </a:lnTo>
                <a:lnTo>
                  <a:pt x="730" y="432"/>
                </a:lnTo>
                <a:lnTo>
                  <a:pt x="730" y="434"/>
                </a:lnTo>
                <a:lnTo>
                  <a:pt x="728" y="434"/>
                </a:lnTo>
                <a:lnTo>
                  <a:pt x="728" y="435"/>
                </a:lnTo>
                <a:lnTo>
                  <a:pt x="728" y="436"/>
                </a:lnTo>
                <a:lnTo>
                  <a:pt x="728" y="438"/>
                </a:lnTo>
                <a:lnTo>
                  <a:pt x="728" y="439"/>
                </a:lnTo>
                <a:lnTo>
                  <a:pt x="727" y="439"/>
                </a:lnTo>
                <a:lnTo>
                  <a:pt x="725" y="439"/>
                </a:lnTo>
                <a:lnTo>
                  <a:pt x="725" y="438"/>
                </a:lnTo>
                <a:lnTo>
                  <a:pt x="724" y="438"/>
                </a:lnTo>
                <a:lnTo>
                  <a:pt x="723" y="438"/>
                </a:lnTo>
                <a:lnTo>
                  <a:pt x="721" y="438"/>
                </a:lnTo>
                <a:lnTo>
                  <a:pt x="720" y="438"/>
                </a:lnTo>
                <a:lnTo>
                  <a:pt x="720" y="436"/>
                </a:lnTo>
                <a:lnTo>
                  <a:pt x="720" y="435"/>
                </a:lnTo>
                <a:lnTo>
                  <a:pt x="718" y="435"/>
                </a:lnTo>
                <a:lnTo>
                  <a:pt x="717" y="435"/>
                </a:lnTo>
                <a:lnTo>
                  <a:pt x="715" y="435"/>
                </a:lnTo>
                <a:lnTo>
                  <a:pt x="714" y="434"/>
                </a:lnTo>
                <a:lnTo>
                  <a:pt x="714" y="432"/>
                </a:lnTo>
                <a:lnTo>
                  <a:pt x="713" y="432"/>
                </a:lnTo>
                <a:lnTo>
                  <a:pt x="713" y="431"/>
                </a:lnTo>
                <a:lnTo>
                  <a:pt x="711" y="431"/>
                </a:lnTo>
                <a:lnTo>
                  <a:pt x="710" y="431"/>
                </a:lnTo>
                <a:lnTo>
                  <a:pt x="708" y="429"/>
                </a:lnTo>
                <a:lnTo>
                  <a:pt x="707" y="429"/>
                </a:lnTo>
                <a:lnTo>
                  <a:pt x="705" y="429"/>
                </a:lnTo>
                <a:lnTo>
                  <a:pt x="705" y="428"/>
                </a:lnTo>
                <a:lnTo>
                  <a:pt x="704" y="428"/>
                </a:lnTo>
                <a:lnTo>
                  <a:pt x="704" y="426"/>
                </a:lnTo>
                <a:lnTo>
                  <a:pt x="703" y="426"/>
                </a:lnTo>
                <a:lnTo>
                  <a:pt x="701" y="426"/>
                </a:lnTo>
                <a:lnTo>
                  <a:pt x="701" y="428"/>
                </a:lnTo>
                <a:lnTo>
                  <a:pt x="700" y="428"/>
                </a:lnTo>
                <a:lnTo>
                  <a:pt x="700" y="426"/>
                </a:lnTo>
                <a:lnTo>
                  <a:pt x="698" y="426"/>
                </a:lnTo>
                <a:lnTo>
                  <a:pt x="697" y="426"/>
                </a:lnTo>
                <a:lnTo>
                  <a:pt x="697" y="425"/>
                </a:lnTo>
                <a:lnTo>
                  <a:pt x="697" y="424"/>
                </a:lnTo>
                <a:lnTo>
                  <a:pt x="697" y="422"/>
                </a:lnTo>
                <a:lnTo>
                  <a:pt x="697" y="421"/>
                </a:lnTo>
                <a:lnTo>
                  <a:pt x="695" y="421"/>
                </a:lnTo>
                <a:lnTo>
                  <a:pt x="695" y="419"/>
                </a:lnTo>
                <a:lnTo>
                  <a:pt x="695" y="418"/>
                </a:lnTo>
                <a:lnTo>
                  <a:pt x="694" y="418"/>
                </a:lnTo>
                <a:lnTo>
                  <a:pt x="693" y="418"/>
                </a:lnTo>
                <a:lnTo>
                  <a:pt x="693" y="416"/>
                </a:lnTo>
                <a:lnTo>
                  <a:pt x="691" y="416"/>
                </a:lnTo>
                <a:lnTo>
                  <a:pt x="690" y="416"/>
                </a:lnTo>
                <a:lnTo>
                  <a:pt x="690" y="415"/>
                </a:lnTo>
                <a:lnTo>
                  <a:pt x="688" y="415"/>
                </a:lnTo>
                <a:lnTo>
                  <a:pt x="687" y="415"/>
                </a:lnTo>
                <a:lnTo>
                  <a:pt x="685" y="415"/>
                </a:lnTo>
                <a:lnTo>
                  <a:pt x="684" y="415"/>
                </a:lnTo>
                <a:lnTo>
                  <a:pt x="684" y="416"/>
                </a:lnTo>
                <a:lnTo>
                  <a:pt x="684" y="418"/>
                </a:lnTo>
                <a:lnTo>
                  <a:pt x="683" y="418"/>
                </a:lnTo>
                <a:lnTo>
                  <a:pt x="683" y="419"/>
                </a:lnTo>
                <a:lnTo>
                  <a:pt x="681" y="419"/>
                </a:lnTo>
                <a:lnTo>
                  <a:pt x="680" y="419"/>
                </a:lnTo>
                <a:lnTo>
                  <a:pt x="680" y="418"/>
                </a:lnTo>
                <a:lnTo>
                  <a:pt x="678" y="418"/>
                </a:lnTo>
                <a:lnTo>
                  <a:pt x="678" y="419"/>
                </a:lnTo>
                <a:lnTo>
                  <a:pt x="677" y="419"/>
                </a:lnTo>
                <a:lnTo>
                  <a:pt x="677" y="421"/>
                </a:lnTo>
                <a:lnTo>
                  <a:pt x="675" y="424"/>
                </a:lnTo>
                <a:lnTo>
                  <a:pt x="675" y="425"/>
                </a:lnTo>
                <a:lnTo>
                  <a:pt x="675" y="426"/>
                </a:lnTo>
                <a:lnTo>
                  <a:pt x="674" y="426"/>
                </a:lnTo>
                <a:lnTo>
                  <a:pt x="673" y="428"/>
                </a:lnTo>
                <a:lnTo>
                  <a:pt x="671" y="428"/>
                </a:lnTo>
                <a:lnTo>
                  <a:pt x="670" y="428"/>
                </a:lnTo>
                <a:lnTo>
                  <a:pt x="668" y="428"/>
                </a:lnTo>
                <a:lnTo>
                  <a:pt x="667" y="428"/>
                </a:lnTo>
                <a:lnTo>
                  <a:pt x="667" y="426"/>
                </a:lnTo>
                <a:lnTo>
                  <a:pt x="665" y="426"/>
                </a:lnTo>
                <a:lnTo>
                  <a:pt x="664" y="426"/>
                </a:lnTo>
                <a:lnTo>
                  <a:pt x="664" y="425"/>
                </a:lnTo>
                <a:lnTo>
                  <a:pt x="663" y="425"/>
                </a:lnTo>
                <a:lnTo>
                  <a:pt x="661" y="425"/>
                </a:lnTo>
                <a:lnTo>
                  <a:pt x="660" y="425"/>
                </a:lnTo>
                <a:lnTo>
                  <a:pt x="660" y="426"/>
                </a:lnTo>
                <a:lnTo>
                  <a:pt x="658" y="426"/>
                </a:lnTo>
                <a:lnTo>
                  <a:pt x="658" y="428"/>
                </a:lnTo>
                <a:lnTo>
                  <a:pt x="657" y="428"/>
                </a:lnTo>
                <a:lnTo>
                  <a:pt x="657" y="429"/>
                </a:lnTo>
                <a:lnTo>
                  <a:pt x="655" y="429"/>
                </a:lnTo>
                <a:lnTo>
                  <a:pt x="654" y="429"/>
                </a:lnTo>
                <a:lnTo>
                  <a:pt x="654" y="431"/>
                </a:lnTo>
                <a:lnTo>
                  <a:pt x="654" y="432"/>
                </a:lnTo>
                <a:lnTo>
                  <a:pt x="654" y="434"/>
                </a:lnTo>
                <a:lnTo>
                  <a:pt x="654" y="435"/>
                </a:lnTo>
                <a:lnTo>
                  <a:pt x="654" y="436"/>
                </a:lnTo>
                <a:lnTo>
                  <a:pt x="653" y="438"/>
                </a:lnTo>
                <a:lnTo>
                  <a:pt x="651" y="438"/>
                </a:lnTo>
                <a:lnTo>
                  <a:pt x="650" y="439"/>
                </a:lnTo>
                <a:lnTo>
                  <a:pt x="650" y="441"/>
                </a:lnTo>
                <a:lnTo>
                  <a:pt x="648" y="441"/>
                </a:lnTo>
                <a:lnTo>
                  <a:pt x="648" y="442"/>
                </a:lnTo>
                <a:lnTo>
                  <a:pt x="647" y="444"/>
                </a:lnTo>
                <a:lnTo>
                  <a:pt x="647" y="445"/>
                </a:lnTo>
                <a:lnTo>
                  <a:pt x="645" y="446"/>
                </a:lnTo>
                <a:lnTo>
                  <a:pt x="644" y="448"/>
                </a:lnTo>
                <a:lnTo>
                  <a:pt x="643" y="448"/>
                </a:lnTo>
                <a:lnTo>
                  <a:pt x="643" y="449"/>
                </a:lnTo>
                <a:lnTo>
                  <a:pt x="641" y="451"/>
                </a:lnTo>
                <a:lnTo>
                  <a:pt x="641" y="452"/>
                </a:lnTo>
                <a:lnTo>
                  <a:pt x="641" y="454"/>
                </a:lnTo>
                <a:lnTo>
                  <a:pt x="643" y="454"/>
                </a:lnTo>
                <a:lnTo>
                  <a:pt x="643" y="455"/>
                </a:lnTo>
                <a:lnTo>
                  <a:pt x="644" y="455"/>
                </a:lnTo>
                <a:lnTo>
                  <a:pt x="644" y="457"/>
                </a:lnTo>
                <a:lnTo>
                  <a:pt x="645" y="457"/>
                </a:lnTo>
                <a:lnTo>
                  <a:pt x="645" y="458"/>
                </a:lnTo>
                <a:lnTo>
                  <a:pt x="645" y="459"/>
                </a:lnTo>
                <a:lnTo>
                  <a:pt x="645" y="461"/>
                </a:lnTo>
                <a:lnTo>
                  <a:pt x="644" y="461"/>
                </a:lnTo>
                <a:lnTo>
                  <a:pt x="644" y="462"/>
                </a:lnTo>
                <a:lnTo>
                  <a:pt x="643" y="462"/>
                </a:lnTo>
                <a:lnTo>
                  <a:pt x="643" y="464"/>
                </a:lnTo>
                <a:lnTo>
                  <a:pt x="644" y="464"/>
                </a:lnTo>
                <a:lnTo>
                  <a:pt x="644" y="465"/>
                </a:lnTo>
                <a:lnTo>
                  <a:pt x="644" y="467"/>
                </a:lnTo>
                <a:lnTo>
                  <a:pt x="645" y="467"/>
                </a:lnTo>
                <a:lnTo>
                  <a:pt x="645" y="468"/>
                </a:lnTo>
                <a:lnTo>
                  <a:pt x="647" y="468"/>
                </a:lnTo>
                <a:lnTo>
                  <a:pt x="648" y="468"/>
                </a:lnTo>
                <a:lnTo>
                  <a:pt x="648" y="469"/>
                </a:lnTo>
                <a:lnTo>
                  <a:pt x="648" y="471"/>
                </a:lnTo>
                <a:lnTo>
                  <a:pt x="648" y="472"/>
                </a:lnTo>
                <a:lnTo>
                  <a:pt x="647" y="472"/>
                </a:lnTo>
                <a:lnTo>
                  <a:pt x="647" y="474"/>
                </a:lnTo>
                <a:lnTo>
                  <a:pt x="648" y="474"/>
                </a:lnTo>
                <a:lnTo>
                  <a:pt x="650" y="474"/>
                </a:lnTo>
                <a:lnTo>
                  <a:pt x="650" y="475"/>
                </a:lnTo>
                <a:lnTo>
                  <a:pt x="650" y="477"/>
                </a:lnTo>
                <a:lnTo>
                  <a:pt x="650" y="478"/>
                </a:lnTo>
                <a:lnTo>
                  <a:pt x="650" y="479"/>
                </a:lnTo>
                <a:lnTo>
                  <a:pt x="648" y="481"/>
                </a:lnTo>
                <a:lnTo>
                  <a:pt x="647" y="481"/>
                </a:lnTo>
                <a:lnTo>
                  <a:pt x="647" y="482"/>
                </a:lnTo>
                <a:lnTo>
                  <a:pt x="645" y="484"/>
                </a:lnTo>
                <a:lnTo>
                  <a:pt x="645" y="485"/>
                </a:lnTo>
                <a:lnTo>
                  <a:pt x="645" y="487"/>
                </a:lnTo>
                <a:lnTo>
                  <a:pt x="644" y="487"/>
                </a:lnTo>
                <a:lnTo>
                  <a:pt x="645" y="488"/>
                </a:lnTo>
                <a:lnTo>
                  <a:pt x="645" y="489"/>
                </a:lnTo>
                <a:lnTo>
                  <a:pt x="645" y="491"/>
                </a:lnTo>
                <a:lnTo>
                  <a:pt x="647" y="492"/>
                </a:lnTo>
                <a:lnTo>
                  <a:pt x="647" y="494"/>
                </a:lnTo>
                <a:lnTo>
                  <a:pt x="647" y="495"/>
                </a:lnTo>
                <a:lnTo>
                  <a:pt x="647" y="497"/>
                </a:lnTo>
                <a:lnTo>
                  <a:pt x="647" y="498"/>
                </a:lnTo>
                <a:lnTo>
                  <a:pt x="648" y="498"/>
                </a:lnTo>
                <a:lnTo>
                  <a:pt x="648" y="499"/>
                </a:lnTo>
                <a:lnTo>
                  <a:pt x="647" y="499"/>
                </a:lnTo>
                <a:lnTo>
                  <a:pt x="645" y="501"/>
                </a:lnTo>
                <a:lnTo>
                  <a:pt x="645" y="502"/>
                </a:lnTo>
                <a:lnTo>
                  <a:pt x="644" y="504"/>
                </a:lnTo>
                <a:lnTo>
                  <a:pt x="644" y="505"/>
                </a:lnTo>
                <a:lnTo>
                  <a:pt x="643" y="505"/>
                </a:lnTo>
                <a:lnTo>
                  <a:pt x="643" y="507"/>
                </a:lnTo>
                <a:lnTo>
                  <a:pt x="641" y="508"/>
                </a:lnTo>
                <a:lnTo>
                  <a:pt x="641" y="509"/>
                </a:lnTo>
                <a:lnTo>
                  <a:pt x="640" y="509"/>
                </a:lnTo>
                <a:lnTo>
                  <a:pt x="638" y="509"/>
                </a:lnTo>
                <a:lnTo>
                  <a:pt x="638" y="511"/>
                </a:lnTo>
                <a:lnTo>
                  <a:pt x="637" y="511"/>
                </a:lnTo>
                <a:lnTo>
                  <a:pt x="635" y="511"/>
                </a:lnTo>
                <a:lnTo>
                  <a:pt x="634" y="511"/>
                </a:lnTo>
                <a:lnTo>
                  <a:pt x="633" y="511"/>
                </a:lnTo>
                <a:lnTo>
                  <a:pt x="631" y="512"/>
                </a:lnTo>
                <a:lnTo>
                  <a:pt x="630" y="512"/>
                </a:lnTo>
                <a:lnTo>
                  <a:pt x="628" y="512"/>
                </a:lnTo>
                <a:lnTo>
                  <a:pt x="627" y="512"/>
                </a:lnTo>
                <a:lnTo>
                  <a:pt x="627" y="514"/>
                </a:lnTo>
                <a:lnTo>
                  <a:pt x="625" y="514"/>
                </a:lnTo>
                <a:lnTo>
                  <a:pt x="624" y="514"/>
                </a:lnTo>
                <a:lnTo>
                  <a:pt x="623" y="514"/>
                </a:lnTo>
                <a:lnTo>
                  <a:pt x="621" y="514"/>
                </a:lnTo>
                <a:lnTo>
                  <a:pt x="620" y="514"/>
                </a:lnTo>
                <a:lnTo>
                  <a:pt x="620" y="515"/>
                </a:lnTo>
                <a:lnTo>
                  <a:pt x="618" y="517"/>
                </a:lnTo>
                <a:lnTo>
                  <a:pt x="617" y="517"/>
                </a:lnTo>
                <a:lnTo>
                  <a:pt x="615" y="517"/>
                </a:lnTo>
                <a:lnTo>
                  <a:pt x="614" y="517"/>
                </a:lnTo>
                <a:lnTo>
                  <a:pt x="615" y="518"/>
                </a:lnTo>
                <a:lnTo>
                  <a:pt x="614" y="518"/>
                </a:lnTo>
                <a:lnTo>
                  <a:pt x="613" y="518"/>
                </a:lnTo>
                <a:lnTo>
                  <a:pt x="611" y="518"/>
                </a:lnTo>
                <a:lnTo>
                  <a:pt x="611" y="519"/>
                </a:lnTo>
                <a:lnTo>
                  <a:pt x="610" y="519"/>
                </a:lnTo>
                <a:lnTo>
                  <a:pt x="608" y="519"/>
                </a:lnTo>
                <a:lnTo>
                  <a:pt x="607" y="519"/>
                </a:lnTo>
                <a:lnTo>
                  <a:pt x="607" y="518"/>
                </a:lnTo>
                <a:lnTo>
                  <a:pt x="605" y="518"/>
                </a:lnTo>
                <a:lnTo>
                  <a:pt x="604" y="517"/>
                </a:lnTo>
                <a:lnTo>
                  <a:pt x="605" y="517"/>
                </a:lnTo>
                <a:lnTo>
                  <a:pt x="605" y="515"/>
                </a:lnTo>
                <a:lnTo>
                  <a:pt x="604" y="515"/>
                </a:lnTo>
                <a:lnTo>
                  <a:pt x="603" y="515"/>
                </a:lnTo>
                <a:lnTo>
                  <a:pt x="601" y="515"/>
                </a:lnTo>
                <a:lnTo>
                  <a:pt x="601" y="514"/>
                </a:lnTo>
                <a:lnTo>
                  <a:pt x="601" y="515"/>
                </a:lnTo>
                <a:lnTo>
                  <a:pt x="600" y="515"/>
                </a:lnTo>
                <a:lnTo>
                  <a:pt x="600" y="514"/>
                </a:lnTo>
                <a:lnTo>
                  <a:pt x="598" y="514"/>
                </a:lnTo>
                <a:lnTo>
                  <a:pt x="598" y="512"/>
                </a:lnTo>
                <a:lnTo>
                  <a:pt x="597" y="511"/>
                </a:lnTo>
                <a:lnTo>
                  <a:pt x="597" y="512"/>
                </a:lnTo>
                <a:lnTo>
                  <a:pt x="595" y="512"/>
                </a:lnTo>
                <a:lnTo>
                  <a:pt x="594" y="512"/>
                </a:lnTo>
                <a:lnTo>
                  <a:pt x="592" y="512"/>
                </a:lnTo>
                <a:lnTo>
                  <a:pt x="591" y="511"/>
                </a:lnTo>
                <a:lnTo>
                  <a:pt x="590" y="511"/>
                </a:lnTo>
                <a:lnTo>
                  <a:pt x="590" y="512"/>
                </a:lnTo>
                <a:lnTo>
                  <a:pt x="588" y="512"/>
                </a:lnTo>
                <a:lnTo>
                  <a:pt x="587" y="511"/>
                </a:lnTo>
                <a:lnTo>
                  <a:pt x="585" y="511"/>
                </a:lnTo>
                <a:lnTo>
                  <a:pt x="584" y="511"/>
                </a:lnTo>
                <a:lnTo>
                  <a:pt x="582" y="512"/>
                </a:lnTo>
                <a:lnTo>
                  <a:pt x="582" y="514"/>
                </a:lnTo>
                <a:lnTo>
                  <a:pt x="584" y="515"/>
                </a:lnTo>
                <a:lnTo>
                  <a:pt x="584" y="517"/>
                </a:lnTo>
                <a:lnTo>
                  <a:pt x="582" y="517"/>
                </a:lnTo>
                <a:lnTo>
                  <a:pt x="582" y="518"/>
                </a:lnTo>
                <a:lnTo>
                  <a:pt x="581" y="518"/>
                </a:lnTo>
                <a:lnTo>
                  <a:pt x="580" y="518"/>
                </a:lnTo>
                <a:lnTo>
                  <a:pt x="578" y="518"/>
                </a:lnTo>
                <a:lnTo>
                  <a:pt x="577" y="518"/>
                </a:lnTo>
                <a:lnTo>
                  <a:pt x="575" y="518"/>
                </a:lnTo>
                <a:lnTo>
                  <a:pt x="574" y="518"/>
                </a:lnTo>
                <a:lnTo>
                  <a:pt x="574" y="519"/>
                </a:lnTo>
                <a:lnTo>
                  <a:pt x="572" y="519"/>
                </a:lnTo>
                <a:lnTo>
                  <a:pt x="571" y="519"/>
                </a:lnTo>
                <a:lnTo>
                  <a:pt x="570" y="519"/>
                </a:lnTo>
                <a:lnTo>
                  <a:pt x="570" y="518"/>
                </a:lnTo>
                <a:lnTo>
                  <a:pt x="568" y="518"/>
                </a:lnTo>
                <a:lnTo>
                  <a:pt x="567" y="517"/>
                </a:lnTo>
                <a:lnTo>
                  <a:pt x="567" y="515"/>
                </a:lnTo>
                <a:lnTo>
                  <a:pt x="567" y="512"/>
                </a:lnTo>
                <a:lnTo>
                  <a:pt x="567" y="511"/>
                </a:lnTo>
                <a:lnTo>
                  <a:pt x="565" y="511"/>
                </a:lnTo>
                <a:lnTo>
                  <a:pt x="565" y="509"/>
                </a:lnTo>
                <a:lnTo>
                  <a:pt x="564" y="509"/>
                </a:lnTo>
                <a:lnTo>
                  <a:pt x="564" y="508"/>
                </a:lnTo>
                <a:lnTo>
                  <a:pt x="564" y="507"/>
                </a:lnTo>
                <a:lnTo>
                  <a:pt x="562" y="507"/>
                </a:lnTo>
                <a:lnTo>
                  <a:pt x="561" y="507"/>
                </a:lnTo>
                <a:lnTo>
                  <a:pt x="560" y="507"/>
                </a:lnTo>
                <a:lnTo>
                  <a:pt x="560" y="505"/>
                </a:lnTo>
                <a:lnTo>
                  <a:pt x="558" y="505"/>
                </a:lnTo>
                <a:lnTo>
                  <a:pt x="558" y="507"/>
                </a:lnTo>
                <a:lnTo>
                  <a:pt x="560" y="508"/>
                </a:lnTo>
                <a:lnTo>
                  <a:pt x="560" y="509"/>
                </a:lnTo>
                <a:lnTo>
                  <a:pt x="558" y="509"/>
                </a:lnTo>
                <a:lnTo>
                  <a:pt x="557" y="509"/>
                </a:lnTo>
                <a:lnTo>
                  <a:pt x="555" y="509"/>
                </a:lnTo>
                <a:lnTo>
                  <a:pt x="557" y="511"/>
                </a:lnTo>
                <a:lnTo>
                  <a:pt x="555" y="512"/>
                </a:lnTo>
                <a:lnTo>
                  <a:pt x="555" y="514"/>
                </a:lnTo>
                <a:lnTo>
                  <a:pt x="554" y="515"/>
                </a:lnTo>
                <a:lnTo>
                  <a:pt x="554" y="514"/>
                </a:lnTo>
                <a:lnTo>
                  <a:pt x="554" y="512"/>
                </a:lnTo>
                <a:lnTo>
                  <a:pt x="554" y="511"/>
                </a:lnTo>
                <a:lnTo>
                  <a:pt x="552" y="511"/>
                </a:lnTo>
                <a:lnTo>
                  <a:pt x="552" y="512"/>
                </a:lnTo>
                <a:lnTo>
                  <a:pt x="552" y="514"/>
                </a:lnTo>
                <a:lnTo>
                  <a:pt x="551" y="515"/>
                </a:lnTo>
                <a:lnTo>
                  <a:pt x="552" y="515"/>
                </a:lnTo>
                <a:lnTo>
                  <a:pt x="552" y="517"/>
                </a:lnTo>
                <a:lnTo>
                  <a:pt x="552" y="518"/>
                </a:lnTo>
                <a:lnTo>
                  <a:pt x="551" y="518"/>
                </a:lnTo>
                <a:lnTo>
                  <a:pt x="550" y="519"/>
                </a:lnTo>
                <a:lnTo>
                  <a:pt x="548" y="521"/>
                </a:lnTo>
                <a:lnTo>
                  <a:pt x="548" y="519"/>
                </a:lnTo>
                <a:lnTo>
                  <a:pt x="548" y="518"/>
                </a:lnTo>
                <a:lnTo>
                  <a:pt x="548" y="517"/>
                </a:lnTo>
                <a:lnTo>
                  <a:pt x="548" y="518"/>
                </a:lnTo>
                <a:lnTo>
                  <a:pt x="547" y="518"/>
                </a:lnTo>
                <a:lnTo>
                  <a:pt x="547" y="519"/>
                </a:lnTo>
                <a:lnTo>
                  <a:pt x="545" y="519"/>
                </a:lnTo>
                <a:lnTo>
                  <a:pt x="545" y="521"/>
                </a:lnTo>
                <a:lnTo>
                  <a:pt x="544" y="521"/>
                </a:lnTo>
                <a:lnTo>
                  <a:pt x="542" y="521"/>
                </a:lnTo>
                <a:lnTo>
                  <a:pt x="542" y="519"/>
                </a:lnTo>
                <a:lnTo>
                  <a:pt x="541" y="521"/>
                </a:lnTo>
                <a:lnTo>
                  <a:pt x="541" y="522"/>
                </a:lnTo>
                <a:lnTo>
                  <a:pt x="541" y="524"/>
                </a:lnTo>
                <a:lnTo>
                  <a:pt x="542" y="525"/>
                </a:lnTo>
                <a:lnTo>
                  <a:pt x="541" y="527"/>
                </a:lnTo>
                <a:lnTo>
                  <a:pt x="541" y="528"/>
                </a:lnTo>
                <a:lnTo>
                  <a:pt x="540" y="528"/>
                </a:lnTo>
                <a:lnTo>
                  <a:pt x="540" y="529"/>
                </a:lnTo>
                <a:lnTo>
                  <a:pt x="541" y="531"/>
                </a:lnTo>
                <a:lnTo>
                  <a:pt x="540" y="532"/>
                </a:lnTo>
                <a:lnTo>
                  <a:pt x="540" y="531"/>
                </a:lnTo>
                <a:lnTo>
                  <a:pt x="538" y="529"/>
                </a:lnTo>
                <a:lnTo>
                  <a:pt x="537" y="528"/>
                </a:lnTo>
                <a:lnTo>
                  <a:pt x="535" y="528"/>
                </a:lnTo>
                <a:lnTo>
                  <a:pt x="535" y="529"/>
                </a:lnTo>
                <a:lnTo>
                  <a:pt x="535" y="531"/>
                </a:lnTo>
                <a:lnTo>
                  <a:pt x="534" y="531"/>
                </a:lnTo>
                <a:lnTo>
                  <a:pt x="532" y="532"/>
                </a:lnTo>
                <a:lnTo>
                  <a:pt x="531" y="532"/>
                </a:lnTo>
                <a:lnTo>
                  <a:pt x="530" y="534"/>
                </a:lnTo>
                <a:lnTo>
                  <a:pt x="528" y="535"/>
                </a:lnTo>
                <a:lnTo>
                  <a:pt x="527" y="534"/>
                </a:lnTo>
                <a:lnTo>
                  <a:pt x="525" y="535"/>
                </a:lnTo>
                <a:lnTo>
                  <a:pt x="524" y="535"/>
                </a:lnTo>
                <a:lnTo>
                  <a:pt x="522" y="535"/>
                </a:lnTo>
                <a:lnTo>
                  <a:pt x="521" y="535"/>
                </a:lnTo>
                <a:lnTo>
                  <a:pt x="520" y="535"/>
                </a:lnTo>
                <a:lnTo>
                  <a:pt x="518" y="537"/>
                </a:lnTo>
                <a:lnTo>
                  <a:pt x="518" y="535"/>
                </a:lnTo>
                <a:lnTo>
                  <a:pt x="517" y="535"/>
                </a:lnTo>
                <a:lnTo>
                  <a:pt x="515" y="534"/>
                </a:lnTo>
                <a:lnTo>
                  <a:pt x="514" y="532"/>
                </a:lnTo>
                <a:lnTo>
                  <a:pt x="512" y="532"/>
                </a:lnTo>
                <a:lnTo>
                  <a:pt x="511" y="532"/>
                </a:lnTo>
                <a:lnTo>
                  <a:pt x="511" y="531"/>
                </a:lnTo>
                <a:lnTo>
                  <a:pt x="510" y="529"/>
                </a:lnTo>
                <a:lnTo>
                  <a:pt x="508" y="531"/>
                </a:lnTo>
                <a:lnTo>
                  <a:pt x="507" y="531"/>
                </a:lnTo>
                <a:lnTo>
                  <a:pt x="505" y="531"/>
                </a:lnTo>
                <a:lnTo>
                  <a:pt x="505" y="529"/>
                </a:lnTo>
                <a:lnTo>
                  <a:pt x="504" y="529"/>
                </a:lnTo>
                <a:lnTo>
                  <a:pt x="502" y="529"/>
                </a:lnTo>
                <a:lnTo>
                  <a:pt x="502" y="531"/>
                </a:lnTo>
                <a:lnTo>
                  <a:pt x="501" y="531"/>
                </a:lnTo>
                <a:lnTo>
                  <a:pt x="501" y="532"/>
                </a:lnTo>
                <a:lnTo>
                  <a:pt x="500" y="532"/>
                </a:lnTo>
                <a:lnTo>
                  <a:pt x="500" y="534"/>
                </a:lnTo>
                <a:lnTo>
                  <a:pt x="500" y="532"/>
                </a:lnTo>
                <a:lnTo>
                  <a:pt x="498" y="532"/>
                </a:lnTo>
                <a:lnTo>
                  <a:pt x="498" y="534"/>
                </a:lnTo>
                <a:lnTo>
                  <a:pt x="497" y="534"/>
                </a:lnTo>
                <a:lnTo>
                  <a:pt x="497" y="532"/>
                </a:lnTo>
                <a:lnTo>
                  <a:pt x="495" y="532"/>
                </a:lnTo>
                <a:lnTo>
                  <a:pt x="494" y="534"/>
                </a:lnTo>
                <a:lnTo>
                  <a:pt x="494" y="535"/>
                </a:lnTo>
                <a:lnTo>
                  <a:pt x="495" y="537"/>
                </a:lnTo>
                <a:lnTo>
                  <a:pt x="494" y="537"/>
                </a:lnTo>
                <a:lnTo>
                  <a:pt x="494" y="538"/>
                </a:lnTo>
                <a:lnTo>
                  <a:pt x="495" y="539"/>
                </a:lnTo>
                <a:lnTo>
                  <a:pt x="497" y="539"/>
                </a:lnTo>
                <a:lnTo>
                  <a:pt x="497" y="541"/>
                </a:lnTo>
                <a:lnTo>
                  <a:pt x="497" y="542"/>
                </a:lnTo>
                <a:lnTo>
                  <a:pt x="495" y="541"/>
                </a:lnTo>
                <a:lnTo>
                  <a:pt x="494" y="541"/>
                </a:lnTo>
                <a:lnTo>
                  <a:pt x="492" y="541"/>
                </a:lnTo>
                <a:lnTo>
                  <a:pt x="491" y="542"/>
                </a:lnTo>
                <a:lnTo>
                  <a:pt x="490" y="542"/>
                </a:lnTo>
                <a:lnTo>
                  <a:pt x="490" y="544"/>
                </a:lnTo>
                <a:lnTo>
                  <a:pt x="488" y="544"/>
                </a:lnTo>
                <a:lnTo>
                  <a:pt x="488" y="545"/>
                </a:lnTo>
                <a:lnTo>
                  <a:pt x="490" y="545"/>
                </a:lnTo>
                <a:lnTo>
                  <a:pt x="488" y="545"/>
                </a:lnTo>
                <a:lnTo>
                  <a:pt x="487" y="547"/>
                </a:lnTo>
                <a:lnTo>
                  <a:pt x="485" y="547"/>
                </a:lnTo>
                <a:lnTo>
                  <a:pt x="484" y="547"/>
                </a:lnTo>
                <a:lnTo>
                  <a:pt x="484" y="548"/>
                </a:lnTo>
                <a:lnTo>
                  <a:pt x="482" y="548"/>
                </a:lnTo>
                <a:lnTo>
                  <a:pt x="482" y="549"/>
                </a:lnTo>
                <a:lnTo>
                  <a:pt x="481" y="549"/>
                </a:lnTo>
                <a:lnTo>
                  <a:pt x="480" y="551"/>
                </a:lnTo>
                <a:lnTo>
                  <a:pt x="478" y="552"/>
                </a:lnTo>
                <a:lnTo>
                  <a:pt x="478" y="554"/>
                </a:lnTo>
                <a:lnTo>
                  <a:pt x="477" y="552"/>
                </a:lnTo>
                <a:lnTo>
                  <a:pt x="478" y="552"/>
                </a:lnTo>
                <a:lnTo>
                  <a:pt x="478" y="551"/>
                </a:lnTo>
                <a:lnTo>
                  <a:pt x="477" y="551"/>
                </a:lnTo>
                <a:lnTo>
                  <a:pt x="475" y="551"/>
                </a:lnTo>
                <a:lnTo>
                  <a:pt x="475" y="549"/>
                </a:lnTo>
                <a:lnTo>
                  <a:pt x="474" y="549"/>
                </a:lnTo>
                <a:lnTo>
                  <a:pt x="472" y="549"/>
                </a:lnTo>
                <a:lnTo>
                  <a:pt x="471" y="549"/>
                </a:lnTo>
                <a:lnTo>
                  <a:pt x="471" y="548"/>
                </a:lnTo>
                <a:lnTo>
                  <a:pt x="470" y="548"/>
                </a:lnTo>
                <a:lnTo>
                  <a:pt x="468" y="549"/>
                </a:lnTo>
                <a:lnTo>
                  <a:pt x="468" y="551"/>
                </a:lnTo>
                <a:lnTo>
                  <a:pt x="467" y="552"/>
                </a:lnTo>
                <a:lnTo>
                  <a:pt x="465" y="554"/>
                </a:lnTo>
                <a:lnTo>
                  <a:pt x="465" y="552"/>
                </a:lnTo>
                <a:lnTo>
                  <a:pt x="464" y="552"/>
                </a:lnTo>
                <a:lnTo>
                  <a:pt x="464" y="554"/>
                </a:lnTo>
                <a:lnTo>
                  <a:pt x="462" y="554"/>
                </a:lnTo>
                <a:lnTo>
                  <a:pt x="462" y="555"/>
                </a:lnTo>
                <a:lnTo>
                  <a:pt x="461" y="555"/>
                </a:lnTo>
                <a:lnTo>
                  <a:pt x="462" y="555"/>
                </a:lnTo>
                <a:lnTo>
                  <a:pt x="462" y="557"/>
                </a:lnTo>
                <a:lnTo>
                  <a:pt x="462" y="558"/>
                </a:lnTo>
                <a:lnTo>
                  <a:pt x="461" y="558"/>
                </a:lnTo>
                <a:lnTo>
                  <a:pt x="461" y="559"/>
                </a:lnTo>
                <a:lnTo>
                  <a:pt x="461" y="558"/>
                </a:lnTo>
                <a:lnTo>
                  <a:pt x="460" y="559"/>
                </a:lnTo>
                <a:lnTo>
                  <a:pt x="458" y="559"/>
                </a:lnTo>
                <a:lnTo>
                  <a:pt x="458" y="561"/>
                </a:lnTo>
                <a:lnTo>
                  <a:pt x="458" y="562"/>
                </a:lnTo>
                <a:lnTo>
                  <a:pt x="457" y="564"/>
                </a:lnTo>
                <a:lnTo>
                  <a:pt x="457" y="565"/>
                </a:lnTo>
                <a:lnTo>
                  <a:pt x="458" y="565"/>
                </a:lnTo>
                <a:lnTo>
                  <a:pt x="460" y="564"/>
                </a:lnTo>
                <a:lnTo>
                  <a:pt x="460" y="565"/>
                </a:lnTo>
                <a:lnTo>
                  <a:pt x="460" y="567"/>
                </a:lnTo>
                <a:lnTo>
                  <a:pt x="460" y="568"/>
                </a:lnTo>
                <a:lnTo>
                  <a:pt x="458" y="568"/>
                </a:lnTo>
                <a:lnTo>
                  <a:pt x="457" y="568"/>
                </a:lnTo>
                <a:lnTo>
                  <a:pt x="457" y="569"/>
                </a:lnTo>
                <a:lnTo>
                  <a:pt x="455" y="569"/>
                </a:lnTo>
                <a:lnTo>
                  <a:pt x="455" y="571"/>
                </a:lnTo>
                <a:lnTo>
                  <a:pt x="454" y="572"/>
                </a:lnTo>
                <a:lnTo>
                  <a:pt x="452" y="572"/>
                </a:lnTo>
                <a:lnTo>
                  <a:pt x="452" y="571"/>
                </a:lnTo>
                <a:lnTo>
                  <a:pt x="452" y="569"/>
                </a:lnTo>
                <a:lnTo>
                  <a:pt x="452" y="568"/>
                </a:lnTo>
                <a:lnTo>
                  <a:pt x="452" y="567"/>
                </a:lnTo>
                <a:lnTo>
                  <a:pt x="452" y="565"/>
                </a:lnTo>
                <a:lnTo>
                  <a:pt x="451" y="565"/>
                </a:lnTo>
                <a:lnTo>
                  <a:pt x="449" y="565"/>
                </a:lnTo>
                <a:lnTo>
                  <a:pt x="449" y="564"/>
                </a:lnTo>
                <a:lnTo>
                  <a:pt x="448" y="564"/>
                </a:lnTo>
                <a:lnTo>
                  <a:pt x="448" y="562"/>
                </a:lnTo>
                <a:lnTo>
                  <a:pt x="447" y="562"/>
                </a:lnTo>
                <a:lnTo>
                  <a:pt x="447" y="564"/>
                </a:lnTo>
                <a:lnTo>
                  <a:pt x="447" y="565"/>
                </a:lnTo>
                <a:lnTo>
                  <a:pt x="447" y="567"/>
                </a:lnTo>
                <a:lnTo>
                  <a:pt x="445" y="567"/>
                </a:lnTo>
                <a:lnTo>
                  <a:pt x="445" y="565"/>
                </a:lnTo>
                <a:lnTo>
                  <a:pt x="444" y="564"/>
                </a:lnTo>
                <a:lnTo>
                  <a:pt x="444" y="562"/>
                </a:lnTo>
                <a:lnTo>
                  <a:pt x="442" y="562"/>
                </a:lnTo>
                <a:lnTo>
                  <a:pt x="441" y="564"/>
                </a:lnTo>
                <a:lnTo>
                  <a:pt x="439" y="564"/>
                </a:lnTo>
                <a:lnTo>
                  <a:pt x="439" y="565"/>
                </a:lnTo>
                <a:lnTo>
                  <a:pt x="439" y="567"/>
                </a:lnTo>
                <a:lnTo>
                  <a:pt x="438" y="567"/>
                </a:lnTo>
                <a:lnTo>
                  <a:pt x="437" y="567"/>
                </a:lnTo>
                <a:lnTo>
                  <a:pt x="435" y="568"/>
                </a:lnTo>
                <a:lnTo>
                  <a:pt x="435" y="567"/>
                </a:lnTo>
                <a:lnTo>
                  <a:pt x="435" y="565"/>
                </a:lnTo>
                <a:lnTo>
                  <a:pt x="434" y="565"/>
                </a:lnTo>
                <a:lnTo>
                  <a:pt x="432" y="565"/>
                </a:lnTo>
                <a:lnTo>
                  <a:pt x="432" y="567"/>
                </a:lnTo>
                <a:lnTo>
                  <a:pt x="431" y="567"/>
                </a:lnTo>
                <a:lnTo>
                  <a:pt x="429" y="567"/>
                </a:lnTo>
                <a:lnTo>
                  <a:pt x="428" y="567"/>
                </a:lnTo>
                <a:lnTo>
                  <a:pt x="428" y="565"/>
                </a:lnTo>
                <a:lnTo>
                  <a:pt x="428" y="564"/>
                </a:lnTo>
                <a:lnTo>
                  <a:pt x="428" y="562"/>
                </a:lnTo>
                <a:lnTo>
                  <a:pt x="427" y="561"/>
                </a:lnTo>
                <a:lnTo>
                  <a:pt x="425" y="561"/>
                </a:lnTo>
                <a:lnTo>
                  <a:pt x="425" y="562"/>
                </a:lnTo>
                <a:lnTo>
                  <a:pt x="424" y="562"/>
                </a:lnTo>
                <a:lnTo>
                  <a:pt x="425" y="564"/>
                </a:lnTo>
                <a:lnTo>
                  <a:pt x="424" y="564"/>
                </a:lnTo>
                <a:lnTo>
                  <a:pt x="424" y="562"/>
                </a:lnTo>
                <a:lnTo>
                  <a:pt x="424" y="561"/>
                </a:lnTo>
                <a:lnTo>
                  <a:pt x="422" y="561"/>
                </a:lnTo>
                <a:lnTo>
                  <a:pt x="422" y="559"/>
                </a:lnTo>
                <a:lnTo>
                  <a:pt x="421" y="559"/>
                </a:lnTo>
                <a:lnTo>
                  <a:pt x="421" y="558"/>
                </a:lnTo>
                <a:lnTo>
                  <a:pt x="421" y="557"/>
                </a:lnTo>
                <a:lnTo>
                  <a:pt x="419" y="557"/>
                </a:lnTo>
                <a:lnTo>
                  <a:pt x="418" y="557"/>
                </a:lnTo>
                <a:lnTo>
                  <a:pt x="418" y="558"/>
                </a:lnTo>
                <a:lnTo>
                  <a:pt x="417" y="558"/>
                </a:lnTo>
                <a:lnTo>
                  <a:pt x="417" y="559"/>
                </a:lnTo>
                <a:lnTo>
                  <a:pt x="415" y="559"/>
                </a:lnTo>
                <a:lnTo>
                  <a:pt x="414" y="561"/>
                </a:lnTo>
                <a:lnTo>
                  <a:pt x="412" y="561"/>
                </a:lnTo>
                <a:lnTo>
                  <a:pt x="411" y="561"/>
                </a:lnTo>
                <a:lnTo>
                  <a:pt x="411" y="562"/>
                </a:lnTo>
                <a:lnTo>
                  <a:pt x="409" y="562"/>
                </a:lnTo>
                <a:lnTo>
                  <a:pt x="408" y="562"/>
                </a:lnTo>
                <a:lnTo>
                  <a:pt x="407" y="562"/>
                </a:lnTo>
                <a:lnTo>
                  <a:pt x="407" y="564"/>
                </a:lnTo>
                <a:lnTo>
                  <a:pt x="405" y="564"/>
                </a:lnTo>
                <a:lnTo>
                  <a:pt x="404" y="564"/>
                </a:lnTo>
                <a:lnTo>
                  <a:pt x="404" y="565"/>
                </a:lnTo>
                <a:lnTo>
                  <a:pt x="402" y="565"/>
                </a:lnTo>
                <a:lnTo>
                  <a:pt x="401" y="565"/>
                </a:lnTo>
                <a:lnTo>
                  <a:pt x="401" y="567"/>
                </a:lnTo>
                <a:lnTo>
                  <a:pt x="401" y="565"/>
                </a:lnTo>
                <a:lnTo>
                  <a:pt x="399" y="565"/>
                </a:lnTo>
                <a:lnTo>
                  <a:pt x="399" y="564"/>
                </a:lnTo>
                <a:lnTo>
                  <a:pt x="398" y="564"/>
                </a:lnTo>
                <a:lnTo>
                  <a:pt x="398" y="562"/>
                </a:lnTo>
                <a:lnTo>
                  <a:pt x="398" y="561"/>
                </a:lnTo>
                <a:lnTo>
                  <a:pt x="397" y="561"/>
                </a:lnTo>
                <a:lnTo>
                  <a:pt x="397" y="562"/>
                </a:lnTo>
                <a:lnTo>
                  <a:pt x="397" y="564"/>
                </a:lnTo>
                <a:lnTo>
                  <a:pt x="397" y="565"/>
                </a:lnTo>
                <a:lnTo>
                  <a:pt x="398" y="565"/>
                </a:lnTo>
                <a:lnTo>
                  <a:pt x="398" y="568"/>
                </a:lnTo>
                <a:lnTo>
                  <a:pt x="398" y="569"/>
                </a:lnTo>
                <a:lnTo>
                  <a:pt x="397" y="569"/>
                </a:lnTo>
                <a:lnTo>
                  <a:pt x="395" y="569"/>
                </a:lnTo>
                <a:lnTo>
                  <a:pt x="395" y="571"/>
                </a:lnTo>
                <a:lnTo>
                  <a:pt x="397" y="572"/>
                </a:lnTo>
                <a:lnTo>
                  <a:pt x="398" y="572"/>
                </a:lnTo>
                <a:lnTo>
                  <a:pt x="399" y="572"/>
                </a:lnTo>
                <a:lnTo>
                  <a:pt x="398" y="574"/>
                </a:lnTo>
                <a:lnTo>
                  <a:pt x="398" y="575"/>
                </a:lnTo>
                <a:lnTo>
                  <a:pt x="397" y="577"/>
                </a:lnTo>
                <a:lnTo>
                  <a:pt x="398" y="578"/>
                </a:lnTo>
                <a:lnTo>
                  <a:pt x="398" y="579"/>
                </a:lnTo>
                <a:lnTo>
                  <a:pt x="397" y="579"/>
                </a:lnTo>
                <a:lnTo>
                  <a:pt x="397" y="578"/>
                </a:lnTo>
                <a:lnTo>
                  <a:pt x="395" y="577"/>
                </a:lnTo>
                <a:lnTo>
                  <a:pt x="395" y="578"/>
                </a:lnTo>
                <a:lnTo>
                  <a:pt x="395" y="579"/>
                </a:lnTo>
                <a:lnTo>
                  <a:pt x="394" y="579"/>
                </a:lnTo>
                <a:lnTo>
                  <a:pt x="394" y="578"/>
                </a:lnTo>
                <a:lnTo>
                  <a:pt x="392" y="578"/>
                </a:lnTo>
                <a:lnTo>
                  <a:pt x="392" y="579"/>
                </a:lnTo>
                <a:lnTo>
                  <a:pt x="392" y="581"/>
                </a:lnTo>
                <a:lnTo>
                  <a:pt x="392" y="582"/>
                </a:lnTo>
                <a:lnTo>
                  <a:pt x="391" y="582"/>
                </a:lnTo>
                <a:lnTo>
                  <a:pt x="392" y="582"/>
                </a:lnTo>
                <a:lnTo>
                  <a:pt x="392" y="584"/>
                </a:lnTo>
                <a:lnTo>
                  <a:pt x="391" y="582"/>
                </a:lnTo>
                <a:lnTo>
                  <a:pt x="389" y="582"/>
                </a:lnTo>
                <a:lnTo>
                  <a:pt x="389" y="581"/>
                </a:lnTo>
                <a:lnTo>
                  <a:pt x="391" y="581"/>
                </a:lnTo>
                <a:lnTo>
                  <a:pt x="389" y="581"/>
                </a:lnTo>
                <a:lnTo>
                  <a:pt x="388" y="582"/>
                </a:lnTo>
                <a:lnTo>
                  <a:pt x="388" y="584"/>
                </a:lnTo>
                <a:lnTo>
                  <a:pt x="387" y="585"/>
                </a:lnTo>
                <a:lnTo>
                  <a:pt x="387" y="584"/>
                </a:lnTo>
                <a:lnTo>
                  <a:pt x="385" y="584"/>
                </a:lnTo>
                <a:lnTo>
                  <a:pt x="384" y="584"/>
                </a:lnTo>
                <a:lnTo>
                  <a:pt x="382" y="582"/>
                </a:lnTo>
                <a:lnTo>
                  <a:pt x="381" y="582"/>
                </a:lnTo>
                <a:lnTo>
                  <a:pt x="382" y="584"/>
                </a:lnTo>
                <a:lnTo>
                  <a:pt x="382" y="585"/>
                </a:lnTo>
                <a:lnTo>
                  <a:pt x="381" y="585"/>
                </a:lnTo>
                <a:lnTo>
                  <a:pt x="379" y="585"/>
                </a:lnTo>
                <a:lnTo>
                  <a:pt x="378" y="585"/>
                </a:lnTo>
                <a:lnTo>
                  <a:pt x="377" y="585"/>
                </a:lnTo>
                <a:lnTo>
                  <a:pt x="377" y="584"/>
                </a:lnTo>
                <a:lnTo>
                  <a:pt x="377" y="582"/>
                </a:lnTo>
                <a:lnTo>
                  <a:pt x="377" y="584"/>
                </a:lnTo>
                <a:lnTo>
                  <a:pt x="375" y="584"/>
                </a:lnTo>
                <a:lnTo>
                  <a:pt x="375" y="582"/>
                </a:lnTo>
                <a:lnTo>
                  <a:pt x="374" y="582"/>
                </a:lnTo>
                <a:lnTo>
                  <a:pt x="374" y="584"/>
                </a:lnTo>
                <a:lnTo>
                  <a:pt x="372" y="584"/>
                </a:lnTo>
                <a:lnTo>
                  <a:pt x="372" y="582"/>
                </a:lnTo>
                <a:lnTo>
                  <a:pt x="374" y="582"/>
                </a:lnTo>
                <a:lnTo>
                  <a:pt x="372" y="581"/>
                </a:lnTo>
                <a:lnTo>
                  <a:pt x="372" y="579"/>
                </a:lnTo>
                <a:lnTo>
                  <a:pt x="371" y="581"/>
                </a:lnTo>
                <a:lnTo>
                  <a:pt x="372" y="581"/>
                </a:lnTo>
                <a:lnTo>
                  <a:pt x="371" y="581"/>
                </a:lnTo>
                <a:lnTo>
                  <a:pt x="371" y="582"/>
                </a:lnTo>
                <a:lnTo>
                  <a:pt x="369" y="582"/>
                </a:lnTo>
                <a:lnTo>
                  <a:pt x="368" y="582"/>
                </a:lnTo>
                <a:lnTo>
                  <a:pt x="367" y="582"/>
                </a:lnTo>
                <a:lnTo>
                  <a:pt x="365" y="582"/>
                </a:lnTo>
                <a:lnTo>
                  <a:pt x="365" y="581"/>
                </a:lnTo>
                <a:lnTo>
                  <a:pt x="364" y="579"/>
                </a:lnTo>
                <a:lnTo>
                  <a:pt x="362" y="579"/>
                </a:lnTo>
                <a:lnTo>
                  <a:pt x="362" y="581"/>
                </a:lnTo>
                <a:lnTo>
                  <a:pt x="361" y="582"/>
                </a:lnTo>
                <a:lnTo>
                  <a:pt x="359" y="584"/>
                </a:lnTo>
                <a:lnTo>
                  <a:pt x="358" y="584"/>
                </a:lnTo>
                <a:lnTo>
                  <a:pt x="357" y="582"/>
                </a:lnTo>
                <a:lnTo>
                  <a:pt x="357" y="581"/>
                </a:lnTo>
                <a:lnTo>
                  <a:pt x="357" y="582"/>
                </a:lnTo>
                <a:lnTo>
                  <a:pt x="357" y="584"/>
                </a:lnTo>
                <a:lnTo>
                  <a:pt x="357" y="585"/>
                </a:lnTo>
                <a:lnTo>
                  <a:pt x="357" y="587"/>
                </a:lnTo>
                <a:lnTo>
                  <a:pt x="355" y="588"/>
                </a:lnTo>
                <a:lnTo>
                  <a:pt x="354" y="588"/>
                </a:lnTo>
                <a:lnTo>
                  <a:pt x="354" y="589"/>
                </a:lnTo>
                <a:lnTo>
                  <a:pt x="352" y="589"/>
                </a:lnTo>
                <a:lnTo>
                  <a:pt x="352" y="591"/>
                </a:lnTo>
                <a:lnTo>
                  <a:pt x="351" y="591"/>
                </a:lnTo>
                <a:lnTo>
                  <a:pt x="351" y="592"/>
                </a:lnTo>
                <a:lnTo>
                  <a:pt x="349" y="592"/>
                </a:lnTo>
                <a:lnTo>
                  <a:pt x="349" y="591"/>
                </a:lnTo>
                <a:lnTo>
                  <a:pt x="349" y="589"/>
                </a:lnTo>
                <a:lnTo>
                  <a:pt x="348" y="589"/>
                </a:lnTo>
                <a:lnTo>
                  <a:pt x="347" y="588"/>
                </a:lnTo>
                <a:lnTo>
                  <a:pt x="347" y="589"/>
                </a:lnTo>
                <a:lnTo>
                  <a:pt x="345" y="589"/>
                </a:lnTo>
                <a:lnTo>
                  <a:pt x="344" y="591"/>
                </a:lnTo>
                <a:lnTo>
                  <a:pt x="344" y="592"/>
                </a:lnTo>
                <a:lnTo>
                  <a:pt x="344" y="594"/>
                </a:lnTo>
                <a:lnTo>
                  <a:pt x="344" y="595"/>
                </a:lnTo>
                <a:lnTo>
                  <a:pt x="342" y="595"/>
                </a:lnTo>
                <a:lnTo>
                  <a:pt x="344" y="595"/>
                </a:lnTo>
                <a:lnTo>
                  <a:pt x="342" y="595"/>
                </a:lnTo>
                <a:lnTo>
                  <a:pt x="341" y="595"/>
                </a:lnTo>
                <a:lnTo>
                  <a:pt x="341" y="597"/>
                </a:lnTo>
                <a:lnTo>
                  <a:pt x="341" y="598"/>
                </a:lnTo>
                <a:lnTo>
                  <a:pt x="339" y="598"/>
                </a:lnTo>
                <a:lnTo>
                  <a:pt x="341" y="600"/>
                </a:lnTo>
                <a:lnTo>
                  <a:pt x="341" y="601"/>
                </a:lnTo>
                <a:lnTo>
                  <a:pt x="341" y="602"/>
                </a:lnTo>
                <a:lnTo>
                  <a:pt x="341" y="604"/>
                </a:lnTo>
                <a:lnTo>
                  <a:pt x="339" y="604"/>
                </a:lnTo>
                <a:lnTo>
                  <a:pt x="339" y="605"/>
                </a:lnTo>
                <a:lnTo>
                  <a:pt x="339" y="607"/>
                </a:lnTo>
                <a:lnTo>
                  <a:pt x="339" y="608"/>
                </a:lnTo>
                <a:lnTo>
                  <a:pt x="341" y="608"/>
                </a:lnTo>
                <a:lnTo>
                  <a:pt x="339" y="610"/>
                </a:lnTo>
                <a:lnTo>
                  <a:pt x="339" y="608"/>
                </a:lnTo>
                <a:lnTo>
                  <a:pt x="338" y="608"/>
                </a:lnTo>
                <a:lnTo>
                  <a:pt x="338" y="610"/>
                </a:lnTo>
                <a:lnTo>
                  <a:pt x="337" y="610"/>
                </a:lnTo>
                <a:lnTo>
                  <a:pt x="335" y="610"/>
                </a:lnTo>
                <a:lnTo>
                  <a:pt x="335" y="611"/>
                </a:lnTo>
                <a:lnTo>
                  <a:pt x="337" y="611"/>
                </a:lnTo>
                <a:lnTo>
                  <a:pt x="335" y="611"/>
                </a:lnTo>
                <a:lnTo>
                  <a:pt x="334" y="612"/>
                </a:lnTo>
                <a:lnTo>
                  <a:pt x="331" y="615"/>
                </a:lnTo>
                <a:lnTo>
                  <a:pt x="332" y="615"/>
                </a:lnTo>
                <a:lnTo>
                  <a:pt x="332" y="617"/>
                </a:lnTo>
                <a:lnTo>
                  <a:pt x="334" y="617"/>
                </a:lnTo>
                <a:lnTo>
                  <a:pt x="335" y="618"/>
                </a:lnTo>
                <a:lnTo>
                  <a:pt x="337" y="618"/>
                </a:lnTo>
                <a:lnTo>
                  <a:pt x="337" y="620"/>
                </a:lnTo>
                <a:lnTo>
                  <a:pt x="338" y="620"/>
                </a:lnTo>
                <a:lnTo>
                  <a:pt x="338" y="621"/>
                </a:lnTo>
                <a:lnTo>
                  <a:pt x="338" y="620"/>
                </a:lnTo>
                <a:lnTo>
                  <a:pt x="339" y="620"/>
                </a:lnTo>
                <a:lnTo>
                  <a:pt x="341" y="620"/>
                </a:lnTo>
                <a:lnTo>
                  <a:pt x="342" y="620"/>
                </a:lnTo>
                <a:lnTo>
                  <a:pt x="344" y="620"/>
                </a:lnTo>
                <a:lnTo>
                  <a:pt x="344" y="621"/>
                </a:lnTo>
                <a:lnTo>
                  <a:pt x="345" y="621"/>
                </a:lnTo>
                <a:lnTo>
                  <a:pt x="347" y="622"/>
                </a:lnTo>
                <a:lnTo>
                  <a:pt x="348" y="622"/>
                </a:lnTo>
                <a:lnTo>
                  <a:pt x="349" y="622"/>
                </a:lnTo>
                <a:lnTo>
                  <a:pt x="351" y="622"/>
                </a:lnTo>
                <a:lnTo>
                  <a:pt x="351" y="621"/>
                </a:lnTo>
                <a:lnTo>
                  <a:pt x="352" y="621"/>
                </a:lnTo>
                <a:lnTo>
                  <a:pt x="352" y="622"/>
                </a:lnTo>
                <a:lnTo>
                  <a:pt x="354" y="622"/>
                </a:lnTo>
                <a:lnTo>
                  <a:pt x="352" y="624"/>
                </a:lnTo>
                <a:lnTo>
                  <a:pt x="352" y="622"/>
                </a:lnTo>
                <a:lnTo>
                  <a:pt x="352" y="624"/>
                </a:lnTo>
                <a:lnTo>
                  <a:pt x="352" y="625"/>
                </a:lnTo>
                <a:lnTo>
                  <a:pt x="354" y="625"/>
                </a:lnTo>
                <a:lnTo>
                  <a:pt x="354" y="627"/>
                </a:lnTo>
                <a:lnTo>
                  <a:pt x="352" y="627"/>
                </a:lnTo>
                <a:lnTo>
                  <a:pt x="352" y="628"/>
                </a:lnTo>
                <a:lnTo>
                  <a:pt x="352" y="630"/>
                </a:lnTo>
                <a:lnTo>
                  <a:pt x="352" y="631"/>
                </a:lnTo>
                <a:lnTo>
                  <a:pt x="351" y="632"/>
                </a:lnTo>
                <a:lnTo>
                  <a:pt x="351" y="634"/>
                </a:lnTo>
                <a:lnTo>
                  <a:pt x="351" y="635"/>
                </a:lnTo>
                <a:lnTo>
                  <a:pt x="352" y="635"/>
                </a:lnTo>
                <a:lnTo>
                  <a:pt x="354" y="635"/>
                </a:lnTo>
                <a:lnTo>
                  <a:pt x="355" y="635"/>
                </a:lnTo>
                <a:lnTo>
                  <a:pt x="355" y="637"/>
                </a:lnTo>
                <a:lnTo>
                  <a:pt x="357" y="637"/>
                </a:lnTo>
                <a:lnTo>
                  <a:pt x="358" y="638"/>
                </a:lnTo>
                <a:lnTo>
                  <a:pt x="358" y="640"/>
                </a:lnTo>
                <a:lnTo>
                  <a:pt x="359" y="640"/>
                </a:lnTo>
                <a:lnTo>
                  <a:pt x="358" y="640"/>
                </a:lnTo>
                <a:lnTo>
                  <a:pt x="358" y="641"/>
                </a:lnTo>
                <a:lnTo>
                  <a:pt x="358" y="642"/>
                </a:lnTo>
                <a:lnTo>
                  <a:pt x="358" y="644"/>
                </a:lnTo>
                <a:lnTo>
                  <a:pt x="358" y="645"/>
                </a:lnTo>
                <a:lnTo>
                  <a:pt x="359" y="645"/>
                </a:lnTo>
                <a:lnTo>
                  <a:pt x="359" y="647"/>
                </a:lnTo>
                <a:lnTo>
                  <a:pt x="359" y="648"/>
                </a:lnTo>
                <a:lnTo>
                  <a:pt x="361" y="648"/>
                </a:lnTo>
                <a:lnTo>
                  <a:pt x="361" y="650"/>
                </a:lnTo>
                <a:lnTo>
                  <a:pt x="362" y="651"/>
                </a:lnTo>
                <a:lnTo>
                  <a:pt x="362" y="652"/>
                </a:lnTo>
                <a:lnTo>
                  <a:pt x="364" y="652"/>
                </a:lnTo>
                <a:lnTo>
                  <a:pt x="365" y="652"/>
                </a:lnTo>
                <a:lnTo>
                  <a:pt x="365" y="654"/>
                </a:lnTo>
                <a:lnTo>
                  <a:pt x="367" y="655"/>
                </a:lnTo>
                <a:lnTo>
                  <a:pt x="368" y="657"/>
                </a:lnTo>
                <a:lnTo>
                  <a:pt x="368" y="658"/>
                </a:lnTo>
                <a:lnTo>
                  <a:pt x="368" y="660"/>
                </a:lnTo>
                <a:lnTo>
                  <a:pt x="368" y="661"/>
                </a:lnTo>
                <a:lnTo>
                  <a:pt x="368" y="662"/>
                </a:lnTo>
                <a:lnTo>
                  <a:pt x="369" y="664"/>
                </a:lnTo>
                <a:lnTo>
                  <a:pt x="369" y="665"/>
                </a:lnTo>
                <a:lnTo>
                  <a:pt x="369" y="667"/>
                </a:lnTo>
                <a:lnTo>
                  <a:pt x="369" y="668"/>
                </a:lnTo>
                <a:lnTo>
                  <a:pt x="368" y="668"/>
                </a:lnTo>
                <a:lnTo>
                  <a:pt x="369" y="668"/>
                </a:lnTo>
                <a:lnTo>
                  <a:pt x="371" y="670"/>
                </a:lnTo>
                <a:lnTo>
                  <a:pt x="369" y="670"/>
                </a:lnTo>
                <a:lnTo>
                  <a:pt x="371" y="670"/>
                </a:lnTo>
                <a:lnTo>
                  <a:pt x="371" y="671"/>
                </a:lnTo>
                <a:lnTo>
                  <a:pt x="372" y="670"/>
                </a:lnTo>
                <a:lnTo>
                  <a:pt x="374" y="670"/>
                </a:lnTo>
                <a:lnTo>
                  <a:pt x="374" y="671"/>
                </a:lnTo>
                <a:lnTo>
                  <a:pt x="375" y="671"/>
                </a:lnTo>
                <a:lnTo>
                  <a:pt x="377" y="671"/>
                </a:lnTo>
                <a:lnTo>
                  <a:pt x="377" y="670"/>
                </a:lnTo>
                <a:lnTo>
                  <a:pt x="378" y="670"/>
                </a:lnTo>
                <a:lnTo>
                  <a:pt x="378" y="671"/>
                </a:lnTo>
                <a:lnTo>
                  <a:pt x="379" y="672"/>
                </a:lnTo>
                <a:lnTo>
                  <a:pt x="381" y="672"/>
                </a:lnTo>
                <a:lnTo>
                  <a:pt x="381" y="674"/>
                </a:lnTo>
                <a:lnTo>
                  <a:pt x="381" y="675"/>
                </a:lnTo>
                <a:lnTo>
                  <a:pt x="382" y="675"/>
                </a:lnTo>
                <a:lnTo>
                  <a:pt x="382" y="677"/>
                </a:lnTo>
                <a:lnTo>
                  <a:pt x="384" y="677"/>
                </a:lnTo>
                <a:lnTo>
                  <a:pt x="384" y="678"/>
                </a:lnTo>
                <a:lnTo>
                  <a:pt x="384" y="680"/>
                </a:lnTo>
                <a:lnTo>
                  <a:pt x="384" y="681"/>
                </a:lnTo>
                <a:lnTo>
                  <a:pt x="384" y="682"/>
                </a:lnTo>
                <a:lnTo>
                  <a:pt x="385" y="682"/>
                </a:lnTo>
                <a:lnTo>
                  <a:pt x="385" y="684"/>
                </a:lnTo>
                <a:lnTo>
                  <a:pt x="385" y="685"/>
                </a:lnTo>
                <a:lnTo>
                  <a:pt x="385" y="687"/>
                </a:lnTo>
                <a:lnTo>
                  <a:pt x="387" y="685"/>
                </a:lnTo>
                <a:lnTo>
                  <a:pt x="387" y="687"/>
                </a:lnTo>
                <a:lnTo>
                  <a:pt x="388" y="687"/>
                </a:lnTo>
                <a:lnTo>
                  <a:pt x="389" y="687"/>
                </a:lnTo>
                <a:lnTo>
                  <a:pt x="389" y="688"/>
                </a:lnTo>
                <a:lnTo>
                  <a:pt x="391" y="688"/>
                </a:lnTo>
                <a:lnTo>
                  <a:pt x="392" y="688"/>
                </a:lnTo>
                <a:lnTo>
                  <a:pt x="394" y="688"/>
                </a:lnTo>
                <a:lnTo>
                  <a:pt x="395" y="690"/>
                </a:lnTo>
                <a:lnTo>
                  <a:pt x="397" y="690"/>
                </a:lnTo>
                <a:lnTo>
                  <a:pt x="397" y="691"/>
                </a:lnTo>
                <a:lnTo>
                  <a:pt x="397" y="692"/>
                </a:lnTo>
                <a:lnTo>
                  <a:pt x="395" y="695"/>
                </a:lnTo>
                <a:lnTo>
                  <a:pt x="394" y="697"/>
                </a:lnTo>
                <a:lnTo>
                  <a:pt x="394" y="698"/>
                </a:lnTo>
                <a:lnTo>
                  <a:pt x="394" y="700"/>
                </a:lnTo>
                <a:lnTo>
                  <a:pt x="392" y="701"/>
                </a:lnTo>
                <a:lnTo>
                  <a:pt x="392" y="702"/>
                </a:lnTo>
                <a:lnTo>
                  <a:pt x="391" y="702"/>
                </a:lnTo>
                <a:lnTo>
                  <a:pt x="389" y="704"/>
                </a:lnTo>
                <a:lnTo>
                  <a:pt x="388" y="707"/>
                </a:lnTo>
                <a:lnTo>
                  <a:pt x="387" y="707"/>
                </a:lnTo>
                <a:lnTo>
                  <a:pt x="387" y="708"/>
                </a:lnTo>
                <a:lnTo>
                  <a:pt x="385" y="710"/>
                </a:lnTo>
                <a:lnTo>
                  <a:pt x="385" y="711"/>
                </a:lnTo>
                <a:lnTo>
                  <a:pt x="384" y="712"/>
                </a:lnTo>
                <a:lnTo>
                  <a:pt x="382" y="714"/>
                </a:lnTo>
                <a:lnTo>
                  <a:pt x="382" y="715"/>
                </a:lnTo>
                <a:lnTo>
                  <a:pt x="381" y="717"/>
                </a:lnTo>
                <a:lnTo>
                  <a:pt x="381" y="718"/>
                </a:lnTo>
                <a:lnTo>
                  <a:pt x="379" y="720"/>
                </a:lnTo>
                <a:lnTo>
                  <a:pt x="378" y="720"/>
                </a:lnTo>
                <a:lnTo>
                  <a:pt x="378" y="721"/>
                </a:lnTo>
                <a:lnTo>
                  <a:pt x="377" y="722"/>
                </a:lnTo>
                <a:lnTo>
                  <a:pt x="377" y="721"/>
                </a:lnTo>
                <a:lnTo>
                  <a:pt x="375" y="720"/>
                </a:lnTo>
                <a:lnTo>
                  <a:pt x="374" y="720"/>
                </a:lnTo>
                <a:lnTo>
                  <a:pt x="372" y="721"/>
                </a:lnTo>
                <a:lnTo>
                  <a:pt x="371" y="721"/>
                </a:lnTo>
                <a:lnTo>
                  <a:pt x="369" y="722"/>
                </a:lnTo>
                <a:lnTo>
                  <a:pt x="368" y="724"/>
                </a:lnTo>
                <a:lnTo>
                  <a:pt x="365" y="725"/>
                </a:lnTo>
                <a:lnTo>
                  <a:pt x="364" y="727"/>
                </a:lnTo>
                <a:lnTo>
                  <a:pt x="362" y="727"/>
                </a:lnTo>
                <a:lnTo>
                  <a:pt x="361" y="728"/>
                </a:lnTo>
                <a:lnTo>
                  <a:pt x="359" y="728"/>
                </a:lnTo>
                <a:lnTo>
                  <a:pt x="358" y="728"/>
                </a:lnTo>
                <a:lnTo>
                  <a:pt x="358" y="730"/>
                </a:lnTo>
                <a:lnTo>
                  <a:pt x="357" y="730"/>
                </a:lnTo>
                <a:lnTo>
                  <a:pt x="358" y="730"/>
                </a:lnTo>
                <a:lnTo>
                  <a:pt x="358" y="731"/>
                </a:lnTo>
                <a:lnTo>
                  <a:pt x="358" y="733"/>
                </a:lnTo>
                <a:lnTo>
                  <a:pt x="357" y="733"/>
                </a:lnTo>
                <a:lnTo>
                  <a:pt x="357" y="731"/>
                </a:lnTo>
                <a:lnTo>
                  <a:pt x="357" y="733"/>
                </a:lnTo>
                <a:lnTo>
                  <a:pt x="355" y="734"/>
                </a:lnTo>
                <a:lnTo>
                  <a:pt x="354" y="734"/>
                </a:lnTo>
                <a:lnTo>
                  <a:pt x="352" y="734"/>
                </a:lnTo>
                <a:lnTo>
                  <a:pt x="351" y="734"/>
                </a:lnTo>
                <a:lnTo>
                  <a:pt x="349" y="734"/>
                </a:lnTo>
                <a:lnTo>
                  <a:pt x="349" y="735"/>
                </a:lnTo>
                <a:lnTo>
                  <a:pt x="348" y="735"/>
                </a:lnTo>
                <a:lnTo>
                  <a:pt x="348" y="737"/>
                </a:lnTo>
                <a:lnTo>
                  <a:pt x="347" y="737"/>
                </a:lnTo>
                <a:lnTo>
                  <a:pt x="345" y="737"/>
                </a:lnTo>
                <a:lnTo>
                  <a:pt x="344" y="737"/>
                </a:lnTo>
                <a:lnTo>
                  <a:pt x="342" y="737"/>
                </a:lnTo>
                <a:lnTo>
                  <a:pt x="341" y="738"/>
                </a:lnTo>
                <a:lnTo>
                  <a:pt x="339" y="740"/>
                </a:lnTo>
                <a:lnTo>
                  <a:pt x="339" y="741"/>
                </a:lnTo>
                <a:lnTo>
                  <a:pt x="338" y="741"/>
                </a:lnTo>
                <a:lnTo>
                  <a:pt x="337" y="741"/>
                </a:lnTo>
                <a:lnTo>
                  <a:pt x="337" y="740"/>
                </a:lnTo>
                <a:lnTo>
                  <a:pt x="337" y="738"/>
                </a:lnTo>
                <a:lnTo>
                  <a:pt x="335" y="738"/>
                </a:lnTo>
                <a:lnTo>
                  <a:pt x="335" y="737"/>
                </a:lnTo>
                <a:lnTo>
                  <a:pt x="334" y="737"/>
                </a:lnTo>
                <a:lnTo>
                  <a:pt x="334" y="735"/>
                </a:lnTo>
                <a:lnTo>
                  <a:pt x="332" y="735"/>
                </a:lnTo>
                <a:lnTo>
                  <a:pt x="334" y="734"/>
                </a:lnTo>
                <a:lnTo>
                  <a:pt x="332" y="734"/>
                </a:lnTo>
                <a:lnTo>
                  <a:pt x="332" y="733"/>
                </a:lnTo>
                <a:lnTo>
                  <a:pt x="331" y="733"/>
                </a:lnTo>
                <a:lnTo>
                  <a:pt x="329" y="733"/>
                </a:lnTo>
                <a:lnTo>
                  <a:pt x="329" y="731"/>
                </a:lnTo>
                <a:lnTo>
                  <a:pt x="329" y="730"/>
                </a:lnTo>
                <a:lnTo>
                  <a:pt x="329" y="728"/>
                </a:lnTo>
                <a:lnTo>
                  <a:pt x="328" y="728"/>
                </a:lnTo>
                <a:lnTo>
                  <a:pt x="327" y="728"/>
                </a:lnTo>
                <a:lnTo>
                  <a:pt x="327" y="730"/>
                </a:lnTo>
                <a:lnTo>
                  <a:pt x="325" y="730"/>
                </a:lnTo>
                <a:lnTo>
                  <a:pt x="325" y="728"/>
                </a:lnTo>
                <a:lnTo>
                  <a:pt x="325" y="727"/>
                </a:lnTo>
                <a:lnTo>
                  <a:pt x="325" y="725"/>
                </a:lnTo>
                <a:lnTo>
                  <a:pt x="324" y="727"/>
                </a:lnTo>
                <a:lnTo>
                  <a:pt x="324" y="728"/>
                </a:lnTo>
                <a:lnTo>
                  <a:pt x="322" y="728"/>
                </a:lnTo>
                <a:lnTo>
                  <a:pt x="321" y="728"/>
                </a:lnTo>
                <a:lnTo>
                  <a:pt x="321" y="730"/>
                </a:lnTo>
                <a:lnTo>
                  <a:pt x="321" y="731"/>
                </a:lnTo>
                <a:lnTo>
                  <a:pt x="319" y="733"/>
                </a:lnTo>
                <a:lnTo>
                  <a:pt x="318" y="733"/>
                </a:lnTo>
                <a:lnTo>
                  <a:pt x="318" y="731"/>
                </a:lnTo>
                <a:lnTo>
                  <a:pt x="317" y="731"/>
                </a:lnTo>
                <a:lnTo>
                  <a:pt x="317" y="733"/>
                </a:lnTo>
                <a:lnTo>
                  <a:pt x="315" y="734"/>
                </a:lnTo>
                <a:lnTo>
                  <a:pt x="315" y="735"/>
                </a:lnTo>
                <a:lnTo>
                  <a:pt x="315" y="737"/>
                </a:lnTo>
                <a:lnTo>
                  <a:pt x="315" y="738"/>
                </a:lnTo>
                <a:lnTo>
                  <a:pt x="314" y="738"/>
                </a:lnTo>
                <a:lnTo>
                  <a:pt x="312" y="738"/>
                </a:lnTo>
                <a:lnTo>
                  <a:pt x="312" y="737"/>
                </a:lnTo>
                <a:lnTo>
                  <a:pt x="311" y="737"/>
                </a:lnTo>
                <a:lnTo>
                  <a:pt x="311" y="735"/>
                </a:lnTo>
                <a:lnTo>
                  <a:pt x="309" y="735"/>
                </a:lnTo>
                <a:lnTo>
                  <a:pt x="308" y="735"/>
                </a:lnTo>
                <a:lnTo>
                  <a:pt x="306" y="735"/>
                </a:lnTo>
                <a:lnTo>
                  <a:pt x="305" y="734"/>
                </a:lnTo>
                <a:lnTo>
                  <a:pt x="304" y="734"/>
                </a:lnTo>
                <a:lnTo>
                  <a:pt x="304" y="733"/>
                </a:lnTo>
                <a:lnTo>
                  <a:pt x="302" y="733"/>
                </a:lnTo>
                <a:lnTo>
                  <a:pt x="302" y="731"/>
                </a:lnTo>
                <a:lnTo>
                  <a:pt x="302" y="730"/>
                </a:lnTo>
                <a:lnTo>
                  <a:pt x="301" y="730"/>
                </a:lnTo>
                <a:lnTo>
                  <a:pt x="301" y="728"/>
                </a:lnTo>
                <a:lnTo>
                  <a:pt x="299" y="728"/>
                </a:lnTo>
                <a:lnTo>
                  <a:pt x="299" y="727"/>
                </a:lnTo>
                <a:lnTo>
                  <a:pt x="299" y="725"/>
                </a:lnTo>
                <a:lnTo>
                  <a:pt x="301" y="725"/>
                </a:lnTo>
                <a:lnTo>
                  <a:pt x="302" y="725"/>
                </a:lnTo>
                <a:lnTo>
                  <a:pt x="304" y="725"/>
                </a:lnTo>
                <a:lnTo>
                  <a:pt x="304" y="724"/>
                </a:lnTo>
                <a:lnTo>
                  <a:pt x="302" y="724"/>
                </a:lnTo>
                <a:lnTo>
                  <a:pt x="301" y="724"/>
                </a:lnTo>
                <a:lnTo>
                  <a:pt x="299" y="724"/>
                </a:lnTo>
                <a:lnTo>
                  <a:pt x="299" y="722"/>
                </a:lnTo>
                <a:lnTo>
                  <a:pt x="299" y="721"/>
                </a:lnTo>
                <a:lnTo>
                  <a:pt x="301" y="721"/>
                </a:lnTo>
                <a:lnTo>
                  <a:pt x="301" y="720"/>
                </a:lnTo>
                <a:lnTo>
                  <a:pt x="301" y="718"/>
                </a:lnTo>
                <a:lnTo>
                  <a:pt x="299" y="718"/>
                </a:lnTo>
                <a:lnTo>
                  <a:pt x="299" y="717"/>
                </a:lnTo>
                <a:lnTo>
                  <a:pt x="301" y="717"/>
                </a:lnTo>
                <a:lnTo>
                  <a:pt x="302" y="717"/>
                </a:lnTo>
                <a:lnTo>
                  <a:pt x="302" y="715"/>
                </a:lnTo>
                <a:lnTo>
                  <a:pt x="304" y="715"/>
                </a:lnTo>
                <a:lnTo>
                  <a:pt x="304" y="714"/>
                </a:lnTo>
                <a:lnTo>
                  <a:pt x="304" y="712"/>
                </a:lnTo>
                <a:lnTo>
                  <a:pt x="304" y="711"/>
                </a:lnTo>
                <a:lnTo>
                  <a:pt x="304" y="710"/>
                </a:lnTo>
                <a:lnTo>
                  <a:pt x="304" y="708"/>
                </a:lnTo>
                <a:lnTo>
                  <a:pt x="304" y="707"/>
                </a:lnTo>
                <a:lnTo>
                  <a:pt x="302" y="705"/>
                </a:lnTo>
                <a:lnTo>
                  <a:pt x="301" y="704"/>
                </a:lnTo>
                <a:lnTo>
                  <a:pt x="299" y="704"/>
                </a:lnTo>
                <a:lnTo>
                  <a:pt x="298" y="704"/>
                </a:lnTo>
                <a:lnTo>
                  <a:pt x="296" y="702"/>
                </a:lnTo>
                <a:lnTo>
                  <a:pt x="296" y="704"/>
                </a:lnTo>
                <a:lnTo>
                  <a:pt x="295" y="704"/>
                </a:lnTo>
                <a:lnTo>
                  <a:pt x="294" y="704"/>
                </a:lnTo>
                <a:lnTo>
                  <a:pt x="292" y="704"/>
                </a:lnTo>
                <a:lnTo>
                  <a:pt x="292" y="702"/>
                </a:lnTo>
                <a:lnTo>
                  <a:pt x="291" y="702"/>
                </a:lnTo>
                <a:lnTo>
                  <a:pt x="291" y="704"/>
                </a:lnTo>
                <a:lnTo>
                  <a:pt x="289" y="704"/>
                </a:lnTo>
                <a:lnTo>
                  <a:pt x="288" y="704"/>
                </a:lnTo>
                <a:lnTo>
                  <a:pt x="286" y="704"/>
                </a:lnTo>
                <a:lnTo>
                  <a:pt x="285" y="704"/>
                </a:lnTo>
                <a:lnTo>
                  <a:pt x="285" y="702"/>
                </a:lnTo>
                <a:lnTo>
                  <a:pt x="284" y="702"/>
                </a:lnTo>
                <a:lnTo>
                  <a:pt x="284" y="704"/>
                </a:lnTo>
                <a:lnTo>
                  <a:pt x="282" y="704"/>
                </a:lnTo>
                <a:lnTo>
                  <a:pt x="282" y="705"/>
                </a:lnTo>
                <a:lnTo>
                  <a:pt x="281" y="705"/>
                </a:lnTo>
                <a:lnTo>
                  <a:pt x="279" y="705"/>
                </a:lnTo>
                <a:lnTo>
                  <a:pt x="278" y="705"/>
                </a:lnTo>
                <a:lnTo>
                  <a:pt x="278" y="704"/>
                </a:lnTo>
                <a:lnTo>
                  <a:pt x="276" y="704"/>
                </a:lnTo>
                <a:lnTo>
                  <a:pt x="276" y="702"/>
                </a:lnTo>
                <a:lnTo>
                  <a:pt x="275" y="701"/>
                </a:lnTo>
                <a:lnTo>
                  <a:pt x="274" y="701"/>
                </a:lnTo>
                <a:lnTo>
                  <a:pt x="274" y="702"/>
                </a:lnTo>
                <a:lnTo>
                  <a:pt x="272" y="702"/>
                </a:lnTo>
                <a:lnTo>
                  <a:pt x="272" y="704"/>
                </a:lnTo>
                <a:lnTo>
                  <a:pt x="271" y="705"/>
                </a:lnTo>
                <a:lnTo>
                  <a:pt x="271" y="707"/>
                </a:lnTo>
                <a:lnTo>
                  <a:pt x="271" y="708"/>
                </a:lnTo>
                <a:lnTo>
                  <a:pt x="269" y="708"/>
                </a:lnTo>
                <a:lnTo>
                  <a:pt x="268" y="708"/>
                </a:lnTo>
                <a:lnTo>
                  <a:pt x="268" y="707"/>
                </a:lnTo>
                <a:lnTo>
                  <a:pt x="266" y="707"/>
                </a:lnTo>
                <a:lnTo>
                  <a:pt x="266" y="705"/>
                </a:lnTo>
                <a:lnTo>
                  <a:pt x="266" y="707"/>
                </a:lnTo>
                <a:lnTo>
                  <a:pt x="265" y="707"/>
                </a:lnTo>
                <a:lnTo>
                  <a:pt x="265" y="708"/>
                </a:lnTo>
                <a:lnTo>
                  <a:pt x="264" y="708"/>
                </a:lnTo>
                <a:lnTo>
                  <a:pt x="264" y="710"/>
                </a:lnTo>
                <a:lnTo>
                  <a:pt x="262" y="710"/>
                </a:lnTo>
                <a:lnTo>
                  <a:pt x="261" y="710"/>
                </a:lnTo>
                <a:lnTo>
                  <a:pt x="259" y="710"/>
                </a:lnTo>
                <a:lnTo>
                  <a:pt x="258" y="710"/>
                </a:lnTo>
                <a:lnTo>
                  <a:pt x="256" y="710"/>
                </a:lnTo>
                <a:lnTo>
                  <a:pt x="255" y="710"/>
                </a:lnTo>
                <a:lnTo>
                  <a:pt x="254" y="711"/>
                </a:lnTo>
                <a:lnTo>
                  <a:pt x="252" y="711"/>
                </a:lnTo>
                <a:lnTo>
                  <a:pt x="252" y="712"/>
                </a:lnTo>
                <a:lnTo>
                  <a:pt x="251" y="712"/>
                </a:lnTo>
                <a:lnTo>
                  <a:pt x="249" y="714"/>
                </a:lnTo>
                <a:lnTo>
                  <a:pt x="248" y="714"/>
                </a:lnTo>
                <a:lnTo>
                  <a:pt x="246" y="714"/>
                </a:lnTo>
                <a:lnTo>
                  <a:pt x="246" y="712"/>
                </a:lnTo>
                <a:lnTo>
                  <a:pt x="245" y="711"/>
                </a:lnTo>
                <a:lnTo>
                  <a:pt x="244" y="711"/>
                </a:lnTo>
                <a:lnTo>
                  <a:pt x="244" y="710"/>
                </a:lnTo>
                <a:lnTo>
                  <a:pt x="242" y="710"/>
                </a:lnTo>
                <a:lnTo>
                  <a:pt x="242" y="708"/>
                </a:lnTo>
                <a:lnTo>
                  <a:pt x="241" y="708"/>
                </a:lnTo>
                <a:lnTo>
                  <a:pt x="239" y="708"/>
                </a:lnTo>
                <a:lnTo>
                  <a:pt x="239" y="707"/>
                </a:lnTo>
                <a:lnTo>
                  <a:pt x="238" y="707"/>
                </a:lnTo>
                <a:lnTo>
                  <a:pt x="236" y="707"/>
                </a:lnTo>
                <a:lnTo>
                  <a:pt x="235" y="705"/>
                </a:lnTo>
                <a:lnTo>
                  <a:pt x="234" y="704"/>
                </a:lnTo>
                <a:lnTo>
                  <a:pt x="232" y="704"/>
                </a:lnTo>
                <a:lnTo>
                  <a:pt x="232" y="702"/>
                </a:lnTo>
                <a:lnTo>
                  <a:pt x="231" y="702"/>
                </a:lnTo>
                <a:lnTo>
                  <a:pt x="231" y="704"/>
                </a:lnTo>
                <a:lnTo>
                  <a:pt x="229" y="705"/>
                </a:lnTo>
                <a:lnTo>
                  <a:pt x="228" y="705"/>
                </a:lnTo>
                <a:lnTo>
                  <a:pt x="228" y="704"/>
                </a:lnTo>
                <a:lnTo>
                  <a:pt x="228" y="702"/>
                </a:lnTo>
                <a:lnTo>
                  <a:pt x="229" y="701"/>
                </a:lnTo>
                <a:lnTo>
                  <a:pt x="231" y="701"/>
                </a:lnTo>
                <a:lnTo>
                  <a:pt x="231" y="700"/>
                </a:lnTo>
                <a:lnTo>
                  <a:pt x="229" y="700"/>
                </a:lnTo>
                <a:lnTo>
                  <a:pt x="229" y="698"/>
                </a:lnTo>
                <a:lnTo>
                  <a:pt x="228" y="698"/>
                </a:lnTo>
                <a:lnTo>
                  <a:pt x="228" y="697"/>
                </a:lnTo>
                <a:lnTo>
                  <a:pt x="228" y="695"/>
                </a:lnTo>
                <a:lnTo>
                  <a:pt x="228" y="694"/>
                </a:lnTo>
                <a:lnTo>
                  <a:pt x="226" y="692"/>
                </a:lnTo>
                <a:lnTo>
                  <a:pt x="228" y="691"/>
                </a:lnTo>
                <a:lnTo>
                  <a:pt x="229" y="691"/>
                </a:lnTo>
                <a:lnTo>
                  <a:pt x="231" y="691"/>
                </a:lnTo>
                <a:lnTo>
                  <a:pt x="231" y="690"/>
                </a:lnTo>
                <a:lnTo>
                  <a:pt x="231" y="688"/>
                </a:lnTo>
                <a:lnTo>
                  <a:pt x="231" y="687"/>
                </a:lnTo>
                <a:lnTo>
                  <a:pt x="229" y="685"/>
                </a:lnTo>
                <a:lnTo>
                  <a:pt x="226" y="684"/>
                </a:lnTo>
                <a:lnTo>
                  <a:pt x="225" y="682"/>
                </a:lnTo>
                <a:lnTo>
                  <a:pt x="224" y="682"/>
                </a:lnTo>
                <a:lnTo>
                  <a:pt x="222" y="682"/>
                </a:lnTo>
                <a:lnTo>
                  <a:pt x="222" y="681"/>
                </a:lnTo>
                <a:lnTo>
                  <a:pt x="221" y="681"/>
                </a:lnTo>
                <a:lnTo>
                  <a:pt x="219" y="681"/>
                </a:lnTo>
                <a:lnTo>
                  <a:pt x="219" y="682"/>
                </a:lnTo>
                <a:lnTo>
                  <a:pt x="218" y="682"/>
                </a:lnTo>
                <a:lnTo>
                  <a:pt x="218" y="684"/>
                </a:lnTo>
                <a:lnTo>
                  <a:pt x="216" y="684"/>
                </a:lnTo>
                <a:lnTo>
                  <a:pt x="215" y="684"/>
                </a:lnTo>
                <a:lnTo>
                  <a:pt x="214" y="682"/>
                </a:lnTo>
                <a:lnTo>
                  <a:pt x="212" y="682"/>
                </a:lnTo>
                <a:lnTo>
                  <a:pt x="211" y="682"/>
                </a:lnTo>
                <a:lnTo>
                  <a:pt x="211" y="684"/>
                </a:lnTo>
                <a:lnTo>
                  <a:pt x="209" y="684"/>
                </a:lnTo>
                <a:lnTo>
                  <a:pt x="208" y="684"/>
                </a:lnTo>
                <a:lnTo>
                  <a:pt x="206" y="684"/>
                </a:lnTo>
                <a:lnTo>
                  <a:pt x="206" y="685"/>
                </a:lnTo>
                <a:lnTo>
                  <a:pt x="205" y="685"/>
                </a:lnTo>
                <a:lnTo>
                  <a:pt x="205" y="687"/>
                </a:lnTo>
                <a:lnTo>
                  <a:pt x="205" y="688"/>
                </a:lnTo>
                <a:lnTo>
                  <a:pt x="205" y="690"/>
                </a:lnTo>
                <a:lnTo>
                  <a:pt x="205" y="691"/>
                </a:lnTo>
                <a:lnTo>
                  <a:pt x="205" y="692"/>
                </a:lnTo>
                <a:lnTo>
                  <a:pt x="204" y="692"/>
                </a:lnTo>
                <a:lnTo>
                  <a:pt x="204" y="694"/>
                </a:lnTo>
                <a:lnTo>
                  <a:pt x="205" y="694"/>
                </a:lnTo>
                <a:lnTo>
                  <a:pt x="206" y="695"/>
                </a:lnTo>
                <a:lnTo>
                  <a:pt x="206" y="697"/>
                </a:lnTo>
                <a:lnTo>
                  <a:pt x="205" y="698"/>
                </a:lnTo>
                <a:lnTo>
                  <a:pt x="204" y="698"/>
                </a:lnTo>
                <a:lnTo>
                  <a:pt x="202" y="697"/>
                </a:lnTo>
                <a:lnTo>
                  <a:pt x="201" y="697"/>
                </a:lnTo>
                <a:lnTo>
                  <a:pt x="199" y="697"/>
                </a:lnTo>
                <a:lnTo>
                  <a:pt x="199" y="698"/>
                </a:lnTo>
                <a:lnTo>
                  <a:pt x="199" y="700"/>
                </a:lnTo>
                <a:lnTo>
                  <a:pt x="199" y="701"/>
                </a:lnTo>
                <a:lnTo>
                  <a:pt x="199" y="702"/>
                </a:lnTo>
                <a:lnTo>
                  <a:pt x="198" y="702"/>
                </a:lnTo>
                <a:lnTo>
                  <a:pt x="196" y="702"/>
                </a:lnTo>
                <a:lnTo>
                  <a:pt x="195" y="702"/>
                </a:lnTo>
                <a:lnTo>
                  <a:pt x="194" y="702"/>
                </a:lnTo>
                <a:lnTo>
                  <a:pt x="194" y="704"/>
                </a:lnTo>
                <a:lnTo>
                  <a:pt x="192" y="704"/>
                </a:lnTo>
                <a:lnTo>
                  <a:pt x="192" y="705"/>
                </a:lnTo>
                <a:lnTo>
                  <a:pt x="191" y="705"/>
                </a:lnTo>
                <a:lnTo>
                  <a:pt x="189" y="707"/>
                </a:lnTo>
                <a:lnTo>
                  <a:pt x="188" y="707"/>
                </a:lnTo>
                <a:lnTo>
                  <a:pt x="186" y="707"/>
                </a:lnTo>
                <a:lnTo>
                  <a:pt x="185" y="707"/>
                </a:lnTo>
                <a:lnTo>
                  <a:pt x="185" y="708"/>
                </a:lnTo>
                <a:lnTo>
                  <a:pt x="184" y="710"/>
                </a:lnTo>
                <a:lnTo>
                  <a:pt x="185" y="710"/>
                </a:lnTo>
                <a:lnTo>
                  <a:pt x="185" y="711"/>
                </a:lnTo>
                <a:lnTo>
                  <a:pt x="184" y="712"/>
                </a:lnTo>
                <a:lnTo>
                  <a:pt x="184" y="714"/>
                </a:lnTo>
                <a:lnTo>
                  <a:pt x="182" y="714"/>
                </a:lnTo>
                <a:lnTo>
                  <a:pt x="182" y="715"/>
                </a:lnTo>
                <a:lnTo>
                  <a:pt x="182" y="717"/>
                </a:lnTo>
                <a:lnTo>
                  <a:pt x="181" y="718"/>
                </a:lnTo>
                <a:lnTo>
                  <a:pt x="181" y="720"/>
                </a:lnTo>
                <a:lnTo>
                  <a:pt x="179" y="720"/>
                </a:lnTo>
                <a:lnTo>
                  <a:pt x="178" y="720"/>
                </a:lnTo>
                <a:lnTo>
                  <a:pt x="178" y="718"/>
                </a:lnTo>
                <a:lnTo>
                  <a:pt x="176" y="718"/>
                </a:lnTo>
                <a:lnTo>
                  <a:pt x="176" y="720"/>
                </a:lnTo>
                <a:lnTo>
                  <a:pt x="175" y="720"/>
                </a:lnTo>
                <a:lnTo>
                  <a:pt x="174" y="721"/>
                </a:lnTo>
                <a:lnTo>
                  <a:pt x="172" y="721"/>
                </a:lnTo>
                <a:lnTo>
                  <a:pt x="172" y="722"/>
                </a:lnTo>
                <a:lnTo>
                  <a:pt x="171" y="722"/>
                </a:lnTo>
                <a:lnTo>
                  <a:pt x="171" y="724"/>
                </a:lnTo>
                <a:lnTo>
                  <a:pt x="169" y="724"/>
                </a:lnTo>
                <a:lnTo>
                  <a:pt x="168" y="724"/>
                </a:lnTo>
                <a:lnTo>
                  <a:pt x="168" y="725"/>
                </a:lnTo>
                <a:lnTo>
                  <a:pt x="166" y="725"/>
                </a:lnTo>
                <a:lnTo>
                  <a:pt x="165" y="725"/>
                </a:lnTo>
                <a:lnTo>
                  <a:pt x="165" y="727"/>
                </a:lnTo>
                <a:lnTo>
                  <a:pt x="163" y="727"/>
                </a:lnTo>
                <a:lnTo>
                  <a:pt x="162" y="727"/>
                </a:lnTo>
                <a:lnTo>
                  <a:pt x="162" y="728"/>
                </a:lnTo>
                <a:lnTo>
                  <a:pt x="161" y="730"/>
                </a:lnTo>
                <a:lnTo>
                  <a:pt x="161" y="731"/>
                </a:lnTo>
                <a:lnTo>
                  <a:pt x="159" y="731"/>
                </a:lnTo>
                <a:lnTo>
                  <a:pt x="158" y="733"/>
                </a:lnTo>
                <a:lnTo>
                  <a:pt x="156" y="734"/>
                </a:lnTo>
                <a:lnTo>
                  <a:pt x="155" y="735"/>
                </a:lnTo>
                <a:lnTo>
                  <a:pt x="155" y="737"/>
                </a:lnTo>
                <a:lnTo>
                  <a:pt x="153" y="737"/>
                </a:lnTo>
                <a:lnTo>
                  <a:pt x="153" y="738"/>
                </a:lnTo>
                <a:lnTo>
                  <a:pt x="152" y="738"/>
                </a:lnTo>
                <a:lnTo>
                  <a:pt x="152" y="740"/>
                </a:lnTo>
                <a:lnTo>
                  <a:pt x="152" y="741"/>
                </a:lnTo>
                <a:lnTo>
                  <a:pt x="151" y="741"/>
                </a:lnTo>
                <a:lnTo>
                  <a:pt x="149" y="741"/>
                </a:lnTo>
                <a:lnTo>
                  <a:pt x="148" y="741"/>
                </a:lnTo>
                <a:lnTo>
                  <a:pt x="148" y="740"/>
                </a:lnTo>
                <a:lnTo>
                  <a:pt x="146" y="740"/>
                </a:lnTo>
                <a:lnTo>
                  <a:pt x="146" y="738"/>
                </a:lnTo>
                <a:lnTo>
                  <a:pt x="145" y="738"/>
                </a:lnTo>
                <a:lnTo>
                  <a:pt x="143" y="738"/>
                </a:lnTo>
                <a:lnTo>
                  <a:pt x="142" y="738"/>
                </a:lnTo>
                <a:lnTo>
                  <a:pt x="142" y="737"/>
                </a:lnTo>
                <a:lnTo>
                  <a:pt x="141" y="737"/>
                </a:lnTo>
                <a:lnTo>
                  <a:pt x="139" y="737"/>
                </a:lnTo>
                <a:lnTo>
                  <a:pt x="138" y="737"/>
                </a:lnTo>
                <a:lnTo>
                  <a:pt x="136" y="737"/>
                </a:lnTo>
                <a:lnTo>
                  <a:pt x="135" y="737"/>
                </a:lnTo>
                <a:lnTo>
                  <a:pt x="133" y="737"/>
                </a:lnTo>
                <a:lnTo>
                  <a:pt x="133" y="738"/>
                </a:lnTo>
                <a:lnTo>
                  <a:pt x="133" y="737"/>
                </a:lnTo>
                <a:lnTo>
                  <a:pt x="132" y="737"/>
                </a:lnTo>
                <a:lnTo>
                  <a:pt x="132" y="735"/>
                </a:lnTo>
                <a:lnTo>
                  <a:pt x="131" y="735"/>
                </a:lnTo>
                <a:lnTo>
                  <a:pt x="131" y="737"/>
                </a:lnTo>
                <a:lnTo>
                  <a:pt x="129" y="737"/>
                </a:lnTo>
                <a:lnTo>
                  <a:pt x="129" y="738"/>
                </a:lnTo>
                <a:lnTo>
                  <a:pt x="128" y="738"/>
                </a:lnTo>
                <a:lnTo>
                  <a:pt x="126" y="738"/>
                </a:lnTo>
                <a:lnTo>
                  <a:pt x="125" y="738"/>
                </a:lnTo>
                <a:lnTo>
                  <a:pt x="123" y="738"/>
                </a:lnTo>
                <a:lnTo>
                  <a:pt x="123" y="740"/>
                </a:lnTo>
                <a:lnTo>
                  <a:pt x="122" y="740"/>
                </a:lnTo>
                <a:lnTo>
                  <a:pt x="121" y="740"/>
                </a:lnTo>
                <a:lnTo>
                  <a:pt x="121" y="741"/>
                </a:lnTo>
                <a:lnTo>
                  <a:pt x="119" y="741"/>
                </a:lnTo>
                <a:lnTo>
                  <a:pt x="119" y="744"/>
                </a:lnTo>
                <a:lnTo>
                  <a:pt x="119" y="745"/>
                </a:lnTo>
                <a:lnTo>
                  <a:pt x="119" y="747"/>
                </a:lnTo>
                <a:lnTo>
                  <a:pt x="118" y="748"/>
                </a:lnTo>
                <a:lnTo>
                  <a:pt x="118" y="750"/>
                </a:lnTo>
                <a:lnTo>
                  <a:pt x="116" y="750"/>
                </a:lnTo>
                <a:lnTo>
                  <a:pt x="116" y="751"/>
                </a:lnTo>
                <a:lnTo>
                  <a:pt x="115" y="751"/>
                </a:lnTo>
                <a:lnTo>
                  <a:pt x="115" y="753"/>
                </a:lnTo>
                <a:lnTo>
                  <a:pt x="113" y="754"/>
                </a:lnTo>
                <a:lnTo>
                  <a:pt x="112" y="754"/>
                </a:lnTo>
                <a:lnTo>
                  <a:pt x="112" y="755"/>
                </a:lnTo>
                <a:lnTo>
                  <a:pt x="111" y="755"/>
                </a:lnTo>
                <a:lnTo>
                  <a:pt x="109" y="755"/>
                </a:lnTo>
                <a:lnTo>
                  <a:pt x="108" y="755"/>
                </a:lnTo>
                <a:lnTo>
                  <a:pt x="106" y="755"/>
                </a:lnTo>
                <a:lnTo>
                  <a:pt x="105" y="755"/>
                </a:lnTo>
                <a:lnTo>
                  <a:pt x="103" y="754"/>
                </a:lnTo>
                <a:lnTo>
                  <a:pt x="102" y="754"/>
                </a:lnTo>
                <a:lnTo>
                  <a:pt x="101" y="754"/>
                </a:lnTo>
                <a:lnTo>
                  <a:pt x="101" y="753"/>
                </a:lnTo>
                <a:lnTo>
                  <a:pt x="99" y="753"/>
                </a:lnTo>
                <a:lnTo>
                  <a:pt x="99" y="754"/>
                </a:lnTo>
                <a:lnTo>
                  <a:pt x="98" y="754"/>
                </a:lnTo>
                <a:lnTo>
                  <a:pt x="98" y="755"/>
                </a:lnTo>
                <a:lnTo>
                  <a:pt x="96" y="755"/>
                </a:lnTo>
                <a:lnTo>
                  <a:pt x="96" y="757"/>
                </a:lnTo>
                <a:lnTo>
                  <a:pt x="95" y="757"/>
                </a:lnTo>
                <a:lnTo>
                  <a:pt x="95" y="758"/>
                </a:lnTo>
                <a:lnTo>
                  <a:pt x="93" y="758"/>
                </a:lnTo>
                <a:lnTo>
                  <a:pt x="93" y="760"/>
                </a:lnTo>
                <a:lnTo>
                  <a:pt x="92" y="760"/>
                </a:lnTo>
                <a:lnTo>
                  <a:pt x="91" y="760"/>
                </a:lnTo>
                <a:lnTo>
                  <a:pt x="91" y="758"/>
                </a:lnTo>
                <a:lnTo>
                  <a:pt x="89" y="758"/>
                </a:lnTo>
                <a:lnTo>
                  <a:pt x="89" y="757"/>
                </a:lnTo>
                <a:lnTo>
                  <a:pt x="88" y="757"/>
                </a:lnTo>
                <a:lnTo>
                  <a:pt x="86" y="757"/>
                </a:lnTo>
                <a:lnTo>
                  <a:pt x="85" y="755"/>
                </a:lnTo>
                <a:lnTo>
                  <a:pt x="85" y="754"/>
                </a:lnTo>
                <a:lnTo>
                  <a:pt x="85" y="753"/>
                </a:lnTo>
                <a:lnTo>
                  <a:pt x="83" y="753"/>
                </a:lnTo>
                <a:lnTo>
                  <a:pt x="82" y="753"/>
                </a:lnTo>
                <a:lnTo>
                  <a:pt x="81" y="753"/>
                </a:lnTo>
                <a:lnTo>
                  <a:pt x="81" y="751"/>
                </a:lnTo>
                <a:lnTo>
                  <a:pt x="82" y="751"/>
                </a:lnTo>
                <a:lnTo>
                  <a:pt x="82" y="750"/>
                </a:lnTo>
                <a:lnTo>
                  <a:pt x="83" y="750"/>
                </a:lnTo>
                <a:lnTo>
                  <a:pt x="83" y="748"/>
                </a:lnTo>
                <a:lnTo>
                  <a:pt x="83" y="747"/>
                </a:lnTo>
                <a:lnTo>
                  <a:pt x="85" y="747"/>
                </a:lnTo>
                <a:lnTo>
                  <a:pt x="85" y="745"/>
                </a:lnTo>
                <a:lnTo>
                  <a:pt x="83" y="745"/>
                </a:lnTo>
                <a:lnTo>
                  <a:pt x="83" y="744"/>
                </a:lnTo>
                <a:lnTo>
                  <a:pt x="83" y="743"/>
                </a:lnTo>
                <a:lnTo>
                  <a:pt x="82" y="741"/>
                </a:lnTo>
                <a:lnTo>
                  <a:pt x="82" y="740"/>
                </a:lnTo>
                <a:lnTo>
                  <a:pt x="82" y="738"/>
                </a:lnTo>
                <a:lnTo>
                  <a:pt x="83" y="738"/>
                </a:lnTo>
                <a:lnTo>
                  <a:pt x="83" y="737"/>
                </a:lnTo>
                <a:lnTo>
                  <a:pt x="85" y="737"/>
                </a:lnTo>
                <a:lnTo>
                  <a:pt x="85" y="738"/>
                </a:lnTo>
                <a:lnTo>
                  <a:pt x="86" y="737"/>
                </a:lnTo>
                <a:lnTo>
                  <a:pt x="88" y="735"/>
                </a:lnTo>
                <a:lnTo>
                  <a:pt x="89" y="734"/>
                </a:lnTo>
                <a:lnTo>
                  <a:pt x="89" y="733"/>
                </a:lnTo>
                <a:lnTo>
                  <a:pt x="88" y="733"/>
                </a:lnTo>
                <a:lnTo>
                  <a:pt x="86" y="730"/>
                </a:lnTo>
                <a:lnTo>
                  <a:pt x="88" y="728"/>
                </a:lnTo>
                <a:lnTo>
                  <a:pt x="88" y="725"/>
                </a:lnTo>
                <a:lnTo>
                  <a:pt x="89" y="725"/>
                </a:lnTo>
                <a:lnTo>
                  <a:pt x="91" y="725"/>
                </a:lnTo>
                <a:lnTo>
                  <a:pt x="91" y="724"/>
                </a:lnTo>
                <a:lnTo>
                  <a:pt x="91" y="722"/>
                </a:lnTo>
                <a:lnTo>
                  <a:pt x="92" y="722"/>
                </a:lnTo>
                <a:lnTo>
                  <a:pt x="92" y="721"/>
                </a:lnTo>
                <a:lnTo>
                  <a:pt x="92" y="722"/>
                </a:lnTo>
                <a:lnTo>
                  <a:pt x="93" y="722"/>
                </a:lnTo>
                <a:lnTo>
                  <a:pt x="93" y="721"/>
                </a:lnTo>
                <a:lnTo>
                  <a:pt x="92" y="720"/>
                </a:lnTo>
                <a:lnTo>
                  <a:pt x="93" y="718"/>
                </a:lnTo>
                <a:lnTo>
                  <a:pt x="95" y="717"/>
                </a:lnTo>
                <a:lnTo>
                  <a:pt x="96" y="717"/>
                </a:lnTo>
                <a:lnTo>
                  <a:pt x="98" y="717"/>
                </a:lnTo>
                <a:lnTo>
                  <a:pt x="98" y="715"/>
                </a:lnTo>
                <a:lnTo>
                  <a:pt x="96" y="712"/>
                </a:lnTo>
                <a:lnTo>
                  <a:pt x="96" y="710"/>
                </a:lnTo>
                <a:lnTo>
                  <a:pt x="96" y="708"/>
                </a:lnTo>
                <a:lnTo>
                  <a:pt x="95" y="708"/>
                </a:lnTo>
                <a:lnTo>
                  <a:pt x="93" y="708"/>
                </a:lnTo>
                <a:lnTo>
                  <a:pt x="93" y="707"/>
                </a:lnTo>
                <a:lnTo>
                  <a:pt x="92" y="707"/>
                </a:lnTo>
                <a:lnTo>
                  <a:pt x="91" y="707"/>
                </a:lnTo>
                <a:lnTo>
                  <a:pt x="89" y="707"/>
                </a:lnTo>
                <a:lnTo>
                  <a:pt x="88" y="705"/>
                </a:lnTo>
                <a:lnTo>
                  <a:pt x="88" y="704"/>
                </a:lnTo>
                <a:lnTo>
                  <a:pt x="88" y="702"/>
                </a:lnTo>
                <a:lnTo>
                  <a:pt x="88" y="701"/>
                </a:lnTo>
                <a:lnTo>
                  <a:pt x="86" y="700"/>
                </a:lnTo>
                <a:lnTo>
                  <a:pt x="85" y="698"/>
                </a:lnTo>
                <a:lnTo>
                  <a:pt x="86" y="698"/>
                </a:lnTo>
                <a:lnTo>
                  <a:pt x="86" y="697"/>
                </a:lnTo>
                <a:lnTo>
                  <a:pt x="85" y="697"/>
                </a:lnTo>
                <a:lnTo>
                  <a:pt x="85" y="695"/>
                </a:lnTo>
                <a:lnTo>
                  <a:pt x="83" y="694"/>
                </a:lnTo>
                <a:lnTo>
                  <a:pt x="82" y="694"/>
                </a:lnTo>
                <a:lnTo>
                  <a:pt x="82" y="692"/>
                </a:lnTo>
                <a:lnTo>
                  <a:pt x="81" y="691"/>
                </a:lnTo>
                <a:lnTo>
                  <a:pt x="81" y="690"/>
                </a:lnTo>
                <a:lnTo>
                  <a:pt x="79" y="688"/>
                </a:lnTo>
                <a:lnTo>
                  <a:pt x="79" y="687"/>
                </a:lnTo>
                <a:lnTo>
                  <a:pt x="79" y="685"/>
                </a:lnTo>
                <a:lnTo>
                  <a:pt x="79" y="684"/>
                </a:lnTo>
                <a:lnTo>
                  <a:pt x="78" y="682"/>
                </a:lnTo>
                <a:lnTo>
                  <a:pt x="76" y="681"/>
                </a:lnTo>
                <a:lnTo>
                  <a:pt x="75" y="681"/>
                </a:lnTo>
                <a:lnTo>
                  <a:pt x="73" y="680"/>
                </a:lnTo>
                <a:lnTo>
                  <a:pt x="72" y="678"/>
                </a:lnTo>
                <a:lnTo>
                  <a:pt x="71" y="677"/>
                </a:lnTo>
                <a:lnTo>
                  <a:pt x="71" y="675"/>
                </a:lnTo>
                <a:lnTo>
                  <a:pt x="69" y="677"/>
                </a:lnTo>
                <a:lnTo>
                  <a:pt x="68" y="675"/>
                </a:lnTo>
                <a:lnTo>
                  <a:pt x="66" y="675"/>
                </a:lnTo>
                <a:lnTo>
                  <a:pt x="66" y="674"/>
                </a:lnTo>
                <a:lnTo>
                  <a:pt x="65" y="674"/>
                </a:lnTo>
                <a:lnTo>
                  <a:pt x="66" y="672"/>
                </a:lnTo>
                <a:lnTo>
                  <a:pt x="65" y="672"/>
                </a:lnTo>
                <a:lnTo>
                  <a:pt x="65" y="671"/>
                </a:lnTo>
                <a:lnTo>
                  <a:pt x="65" y="670"/>
                </a:lnTo>
                <a:lnTo>
                  <a:pt x="65" y="668"/>
                </a:lnTo>
                <a:lnTo>
                  <a:pt x="66" y="668"/>
                </a:lnTo>
                <a:lnTo>
                  <a:pt x="65" y="667"/>
                </a:lnTo>
                <a:lnTo>
                  <a:pt x="65" y="665"/>
                </a:lnTo>
                <a:lnTo>
                  <a:pt x="65" y="664"/>
                </a:lnTo>
                <a:lnTo>
                  <a:pt x="63" y="664"/>
                </a:lnTo>
                <a:lnTo>
                  <a:pt x="65" y="664"/>
                </a:lnTo>
                <a:lnTo>
                  <a:pt x="63" y="662"/>
                </a:lnTo>
                <a:lnTo>
                  <a:pt x="63" y="661"/>
                </a:lnTo>
                <a:lnTo>
                  <a:pt x="62" y="661"/>
                </a:lnTo>
                <a:lnTo>
                  <a:pt x="63" y="661"/>
                </a:lnTo>
                <a:lnTo>
                  <a:pt x="63" y="660"/>
                </a:lnTo>
                <a:lnTo>
                  <a:pt x="62" y="660"/>
                </a:lnTo>
                <a:lnTo>
                  <a:pt x="62" y="658"/>
                </a:lnTo>
                <a:lnTo>
                  <a:pt x="61" y="658"/>
                </a:lnTo>
                <a:lnTo>
                  <a:pt x="61" y="657"/>
                </a:lnTo>
                <a:lnTo>
                  <a:pt x="61" y="655"/>
                </a:lnTo>
                <a:lnTo>
                  <a:pt x="59" y="652"/>
                </a:lnTo>
                <a:lnTo>
                  <a:pt x="58" y="651"/>
                </a:lnTo>
                <a:lnTo>
                  <a:pt x="55" y="648"/>
                </a:lnTo>
                <a:lnTo>
                  <a:pt x="52" y="647"/>
                </a:lnTo>
                <a:lnTo>
                  <a:pt x="52" y="645"/>
                </a:lnTo>
                <a:lnTo>
                  <a:pt x="52" y="644"/>
                </a:lnTo>
                <a:lnTo>
                  <a:pt x="51" y="644"/>
                </a:lnTo>
                <a:lnTo>
                  <a:pt x="49" y="644"/>
                </a:lnTo>
                <a:lnTo>
                  <a:pt x="48" y="642"/>
                </a:lnTo>
                <a:lnTo>
                  <a:pt x="46" y="642"/>
                </a:lnTo>
                <a:lnTo>
                  <a:pt x="45" y="644"/>
                </a:lnTo>
                <a:lnTo>
                  <a:pt x="43" y="642"/>
                </a:lnTo>
                <a:lnTo>
                  <a:pt x="43" y="641"/>
                </a:lnTo>
                <a:lnTo>
                  <a:pt x="42" y="641"/>
                </a:lnTo>
                <a:lnTo>
                  <a:pt x="42" y="642"/>
                </a:lnTo>
                <a:lnTo>
                  <a:pt x="41" y="642"/>
                </a:lnTo>
                <a:lnTo>
                  <a:pt x="41" y="641"/>
                </a:lnTo>
                <a:lnTo>
                  <a:pt x="39" y="641"/>
                </a:lnTo>
                <a:lnTo>
                  <a:pt x="39" y="642"/>
                </a:lnTo>
                <a:lnTo>
                  <a:pt x="39" y="641"/>
                </a:lnTo>
                <a:lnTo>
                  <a:pt x="39" y="640"/>
                </a:lnTo>
                <a:lnTo>
                  <a:pt x="39" y="638"/>
                </a:lnTo>
                <a:lnTo>
                  <a:pt x="38" y="638"/>
                </a:lnTo>
                <a:lnTo>
                  <a:pt x="38" y="637"/>
                </a:lnTo>
                <a:lnTo>
                  <a:pt x="36" y="637"/>
                </a:lnTo>
                <a:lnTo>
                  <a:pt x="36" y="638"/>
                </a:lnTo>
                <a:lnTo>
                  <a:pt x="38" y="638"/>
                </a:lnTo>
                <a:lnTo>
                  <a:pt x="36" y="640"/>
                </a:lnTo>
                <a:lnTo>
                  <a:pt x="36" y="638"/>
                </a:lnTo>
                <a:lnTo>
                  <a:pt x="35" y="638"/>
                </a:lnTo>
                <a:lnTo>
                  <a:pt x="33" y="638"/>
                </a:lnTo>
                <a:lnTo>
                  <a:pt x="33" y="640"/>
                </a:lnTo>
                <a:lnTo>
                  <a:pt x="32" y="640"/>
                </a:lnTo>
                <a:lnTo>
                  <a:pt x="32" y="638"/>
                </a:lnTo>
                <a:lnTo>
                  <a:pt x="31" y="638"/>
                </a:lnTo>
                <a:lnTo>
                  <a:pt x="31" y="640"/>
                </a:lnTo>
                <a:lnTo>
                  <a:pt x="29" y="640"/>
                </a:lnTo>
                <a:lnTo>
                  <a:pt x="29" y="638"/>
                </a:lnTo>
                <a:lnTo>
                  <a:pt x="28" y="638"/>
                </a:lnTo>
                <a:lnTo>
                  <a:pt x="28" y="640"/>
                </a:lnTo>
                <a:lnTo>
                  <a:pt x="28" y="638"/>
                </a:lnTo>
                <a:lnTo>
                  <a:pt x="26" y="638"/>
                </a:lnTo>
                <a:lnTo>
                  <a:pt x="25" y="638"/>
                </a:lnTo>
                <a:lnTo>
                  <a:pt x="25" y="637"/>
                </a:lnTo>
                <a:lnTo>
                  <a:pt x="23" y="637"/>
                </a:lnTo>
                <a:lnTo>
                  <a:pt x="23" y="638"/>
                </a:lnTo>
                <a:lnTo>
                  <a:pt x="22" y="638"/>
                </a:lnTo>
                <a:lnTo>
                  <a:pt x="22" y="637"/>
                </a:lnTo>
                <a:lnTo>
                  <a:pt x="20" y="637"/>
                </a:lnTo>
                <a:lnTo>
                  <a:pt x="19" y="635"/>
                </a:lnTo>
                <a:lnTo>
                  <a:pt x="19" y="634"/>
                </a:lnTo>
                <a:lnTo>
                  <a:pt x="18" y="634"/>
                </a:lnTo>
                <a:lnTo>
                  <a:pt x="16" y="634"/>
                </a:lnTo>
                <a:lnTo>
                  <a:pt x="16" y="632"/>
                </a:lnTo>
                <a:lnTo>
                  <a:pt x="18" y="631"/>
                </a:lnTo>
                <a:lnTo>
                  <a:pt x="18" y="630"/>
                </a:lnTo>
                <a:lnTo>
                  <a:pt x="16" y="630"/>
                </a:lnTo>
                <a:lnTo>
                  <a:pt x="16" y="628"/>
                </a:lnTo>
                <a:lnTo>
                  <a:pt x="15" y="630"/>
                </a:lnTo>
                <a:lnTo>
                  <a:pt x="15" y="631"/>
                </a:lnTo>
                <a:lnTo>
                  <a:pt x="15" y="630"/>
                </a:lnTo>
                <a:lnTo>
                  <a:pt x="13" y="630"/>
                </a:lnTo>
                <a:lnTo>
                  <a:pt x="13" y="631"/>
                </a:lnTo>
                <a:lnTo>
                  <a:pt x="12" y="632"/>
                </a:lnTo>
                <a:lnTo>
                  <a:pt x="12" y="634"/>
                </a:lnTo>
                <a:lnTo>
                  <a:pt x="10" y="634"/>
                </a:lnTo>
                <a:lnTo>
                  <a:pt x="10" y="632"/>
                </a:lnTo>
                <a:lnTo>
                  <a:pt x="12" y="632"/>
                </a:lnTo>
                <a:lnTo>
                  <a:pt x="12" y="631"/>
                </a:lnTo>
                <a:lnTo>
                  <a:pt x="12" y="630"/>
                </a:lnTo>
                <a:lnTo>
                  <a:pt x="10" y="628"/>
                </a:lnTo>
                <a:lnTo>
                  <a:pt x="12" y="628"/>
                </a:lnTo>
                <a:lnTo>
                  <a:pt x="12" y="627"/>
                </a:lnTo>
                <a:lnTo>
                  <a:pt x="12" y="625"/>
                </a:lnTo>
                <a:lnTo>
                  <a:pt x="12" y="624"/>
                </a:lnTo>
                <a:lnTo>
                  <a:pt x="12" y="622"/>
                </a:lnTo>
                <a:lnTo>
                  <a:pt x="10" y="622"/>
                </a:lnTo>
                <a:lnTo>
                  <a:pt x="10" y="621"/>
                </a:lnTo>
                <a:lnTo>
                  <a:pt x="12" y="621"/>
                </a:lnTo>
                <a:lnTo>
                  <a:pt x="12" y="620"/>
                </a:lnTo>
                <a:lnTo>
                  <a:pt x="12" y="618"/>
                </a:lnTo>
                <a:lnTo>
                  <a:pt x="12" y="617"/>
                </a:lnTo>
                <a:lnTo>
                  <a:pt x="10" y="614"/>
                </a:lnTo>
                <a:lnTo>
                  <a:pt x="10" y="608"/>
                </a:lnTo>
                <a:lnTo>
                  <a:pt x="10" y="607"/>
                </a:lnTo>
                <a:lnTo>
                  <a:pt x="10" y="605"/>
                </a:lnTo>
                <a:lnTo>
                  <a:pt x="12" y="605"/>
                </a:lnTo>
                <a:lnTo>
                  <a:pt x="12" y="604"/>
                </a:lnTo>
                <a:lnTo>
                  <a:pt x="12" y="602"/>
                </a:lnTo>
                <a:lnTo>
                  <a:pt x="12" y="601"/>
                </a:lnTo>
                <a:lnTo>
                  <a:pt x="12" y="600"/>
                </a:lnTo>
                <a:lnTo>
                  <a:pt x="13" y="598"/>
                </a:lnTo>
                <a:lnTo>
                  <a:pt x="13" y="597"/>
                </a:lnTo>
                <a:lnTo>
                  <a:pt x="15" y="597"/>
                </a:lnTo>
                <a:lnTo>
                  <a:pt x="15" y="595"/>
                </a:lnTo>
                <a:lnTo>
                  <a:pt x="15" y="594"/>
                </a:lnTo>
                <a:lnTo>
                  <a:pt x="13" y="594"/>
                </a:lnTo>
                <a:lnTo>
                  <a:pt x="12" y="594"/>
                </a:lnTo>
                <a:lnTo>
                  <a:pt x="10" y="592"/>
                </a:lnTo>
                <a:lnTo>
                  <a:pt x="9" y="592"/>
                </a:lnTo>
                <a:lnTo>
                  <a:pt x="9" y="591"/>
                </a:lnTo>
                <a:lnTo>
                  <a:pt x="9" y="589"/>
                </a:lnTo>
                <a:lnTo>
                  <a:pt x="8" y="588"/>
                </a:lnTo>
                <a:lnTo>
                  <a:pt x="6" y="588"/>
                </a:lnTo>
                <a:lnTo>
                  <a:pt x="8" y="588"/>
                </a:lnTo>
                <a:lnTo>
                  <a:pt x="8" y="587"/>
                </a:lnTo>
                <a:lnTo>
                  <a:pt x="9" y="587"/>
                </a:lnTo>
                <a:lnTo>
                  <a:pt x="9" y="585"/>
                </a:lnTo>
                <a:lnTo>
                  <a:pt x="10" y="585"/>
                </a:lnTo>
                <a:lnTo>
                  <a:pt x="9" y="569"/>
                </a:lnTo>
                <a:lnTo>
                  <a:pt x="6" y="549"/>
                </a:lnTo>
                <a:lnTo>
                  <a:pt x="3" y="531"/>
                </a:lnTo>
                <a:lnTo>
                  <a:pt x="2" y="527"/>
                </a:lnTo>
                <a:lnTo>
                  <a:pt x="0" y="515"/>
                </a:lnTo>
                <a:lnTo>
                  <a:pt x="0" y="511"/>
                </a:lnTo>
                <a:lnTo>
                  <a:pt x="0" y="509"/>
                </a:lnTo>
                <a:lnTo>
                  <a:pt x="2" y="509"/>
                </a:lnTo>
                <a:lnTo>
                  <a:pt x="3" y="509"/>
                </a:lnTo>
                <a:lnTo>
                  <a:pt x="5" y="509"/>
                </a:lnTo>
                <a:lnTo>
                  <a:pt x="6" y="509"/>
                </a:lnTo>
                <a:lnTo>
                  <a:pt x="6" y="511"/>
                </a:lnTo>
                <a:lnTo>
                  <a:pt x="8" y="511"/>
                </a:lnTo>
                <a:lnTo>
                  <a:pt x="9" y="511"/>
                </a:lnTo>
                <a:lnTo>
                  <a:pt x="10" y="511"/>
                </a:lnTo>
                <a:lnTo>
                  <a:pt x="12" y="511"/>
                </a:lnTo>
                <a:lnTo>
                  <a:pt x="13" y="509"/>
                </a:lnTo>
                <a:lnTo>
                  <a:pt x="15" y="508"/>
                </a:lnTo>
                <a:lnTo>
                  <a:pt x="16" y="508"/>
                </a:lnTo>
                <a:lnTo>
                  <a:pt x="16" y="507"/>
                </a:lnTo>
                <a:lnTo>
                  <a:pt x="18" y="507"/>
                </a:lnTo>
                <a:lnTo>
                  <a:pt x="19" y="505"/>
                </a:lnTo>
                <a:lnTo>
                  <a:pt x="20" y="505"/>
                </a:lnTo>
                <a:lnTo>
                  <a:pt x="20" y="504"/>
                </a:lnTo>
                <a:lnTo>
                  <a:pt x="22" y="502"/>
                </a:lnTo>
                <a:lnTo>
                  <a:pt x="23" y="502"/>
                </a:lnTo>
                <a:lnTo>
                  <a:pt x="25" y="502"/>
                </a:lnTo>
                <a:lnTo>
                  <a:pt x="26" y="501"/>
                </a:lnTo>
                <a:lnTo>
                  <a:pt x="26" y="499"/>
                </a:lnTo>
                <a:lnTo>
                  <a:pt x="28" y="499"/>
                </a:lnTo>
                <a:lnTo>
                  <a:pt x="28" y="498"/>
                </a:lnTo>
                <a:lnTo>
                  <a:pt x="29" y="498"/>
                </a:lnTo>
                <a:lnTo>
                  <a:pt x="31" y="498"/>
                </a:lnTo>
                <a:lnTo>
                  <a:pt x="33" y="499"/>
                </a:lnTo>
                <a:lnTo>
                  <a:pt x="35" y="499"/>
                </a:lnTo>
                <a:lnTo>
                  <a:pt x="35" y="498"/>
                </a:lnTo>
                <a:lnTo>
                  <a:pt x="36" y="498"/>
                </a:lnTo>
                <a:lnTo>
                  <a:pt x="36" y="497"/>
                </a:lnTo>
                <a:lnTo>
                  <a:pt x="38" y="497"/>
                </a:lnTo>
                <a:lnTo>
                  <a:pt x="39" y="497"/>
                </a:lnTo>
                <a:lnTo>
                  <a:pt x="41" y="497"/>
                </a:lnTo>
                <a:lnTo>
                  <a:pt x="42" y="497"/>
                </a:lnTo>
                <a:lnTo>
                  <a:pt x="43" y="497"/>
                </a:lnTo>
                <a:lnTo>
                  <a:pt x="43" y="495"/>
                </a:lnTo>
                <a:lnTo>
                  <a:pt x="45" y="495"/>
                </a:lnTo>
                <a:lnTo>
                  <a:pt x="45" y="494"/>
                </a:lnTo>
                <a:lnTo>
                  <a:pt x="46" y="495"/>
                </a:lnTo>
                <a:lnTo>
                  <a:pt x="46" y="497"/>
                </a:lnTo>
                <a:lnTo>
                  <a:pt x="46" y="498"/>
                </a:lnTo>
                <a:lnTo>
                  <a:pt x="46" y="499"/>
                </a:lnTo>
                <a:lnTo>
                  <a:pt x="48" y="499"/>
                </a:lnTo>
                <a:lnTo>
                  <a:pt x="49" y="499"/>
                </a:lnTo>
                <a:lnTo>
                  <a:pt x="51" y="499"/>
                </a:lnTo>
                <a:lnTo>
                  <a:pt x="51" y="498"/>
                </a:lnTo>
                <a:lnTo>
                  <a:pt x="52" y="498"/>
                </a:lnTo>
                <a:lnTo>
                  <a:pt x="53" y="498"/>
                </a:lnTo>
                <a:lnTo>
                  <a:pt x="55" y="498"/>
                </a:lnTo>
                <a:lnTo>
                  <a:pt x="56" y="498"/>
                </a:lnTo>
                <a:lnTo>
                  <a:pt x="56" y="497"/>
                </a:lnTo>
                <a:lnTo>
                  <a:pt x="58" y="497"/>
                </a:lnTo>
                <a:lnTo>
                  <a:pt x="59" y="497"/>
                </a:lnTo>
                <a:lnTo>
                  <a:pt x="59" y="495"/>
                </a:lnTo>
                <a:lnTo>
                  <a:pt x="61" y="495"/>
                </a:lnTo>
                <a:lnTo>
                  <a:pt x="61" y="494"/>
                </a:lnTo>
                <a:lnTo>
                  <a:pt x="62" y="494"/>
                </a:lnTo>
                <a:lnTo>
                  <a:pt x="62" y="495"/>
                </a:lnTo>
                <a:lnTo>
                  <a:pt x="62" y="497"/>
                </a:lnTo>
                <a:lnTo>
                  <a:pt x="63" y="497"/>
                </a:lnTo>
                <a:lnTo>
                  <a:pt x="63" y="498"/>
                </a:lnTo>
                <a:lnTo>
                  <a:pt x="65" y="498"/>
                </a:lnTo>
                <a:lnTo>
                  <a:pt x="65" y="499"/>
                </a:lnTo>
                <a:lnTo>
                  <a:pt x="66" y="499"/>
                </a:lnTo>
                <a:lnTo>
                  <a:pt x="68" y="499"/>
                </a:lnTo>
                <a:lnTo>
                  <a:pt x="68" y="501"/>
                </a:lnTo>
                <a:lnTo>
                  <a:pt x="69" y="501"/>
                </a:lnTo>
                <a:lnTo>
                  <a:pt x="69" y="502"/>
                </a:lnTo>
                <a:lnTo>
                  <a:pt x="69" y="504"/>
                </a:lnTo>
                <a:lnTo>
                  <a:pt x="71" y="504"/>
                </a:lnTo>
                <a:lnTo>
                  <a:pt x="72" y="505"/>
                </a:lnTo>
                <a:lnTo>
                  <a:pt x="73" y="505"/>
                </a:lnTo>
                <a:lnTo>
                  <a:pt x="75" y="508"/>
                </a:lnTo>
                <a:lnTo>
                  <a:pt x="75" y="509"/>
                </a:lnTo>
                <a:lnTo>
                  <a:pt x="75" y="511"/>
                </a:lnTo>
                <a:lnTo>
                  <a:pt x="76" y="511"/>
                </a:lnTo>
                <a:lnTo>
                  <a:pt x="78" y="511"/>
                </a:lnTo>
                <a:lnTo>
                  <a:pt x="78" y="512"/>
                </a:lnTo>
                <a:lnTo>
                  <a:pt x="78" y="514"/>
                </a:lnTo>
                <a:lnTo>
                  <a:pt x="78" y="515"/>
                </a:lnTo>
                <a:lnTo>
                  <a:pt x="79" y="515"/>
                </a:lnTo>
                <a:lnTo>
                  <a:pt x="81" y="517"/>
                </a:lnTo>
                <a:lnTo>
                  <a:pt x="79" y="518"/>
                </a:lnTo>
                <a:lnTo>
                  <a:pt x="79" y="519"/>
                </a:lnTo>
                <a:lnTo>
                  <a:pt x="79" y="521"/>
                </a:lnTo>
                <a:lnTo>
                  <a:pt x="79" y="522"/>
                </a:lnTo>
                <a:lnTo>
                  <a:pt x="81" y="522"/>
                </a:lnTo>
                <a:lnTo>
                  <a:pt x="81" y="524"/>
                </a:lnTo>
                <a:lnTo>
                  <a:pt x="82" y="525"/>
                </a:lnTo>
                <a:lnTo>
                  <a:pt x="83" y="525"/>
                </a:lnTo>
                <a:lnTo>
                  <a:pt x="83" y="527"/>
                </a:lnTo>
                <a:lnTo>
                  <a:pt x="85" y="527"/>
                </a:lnTo>
                <a:lnTo>
                  <a:pt x="85" y="528"/>
                </a:lnTo>
                <a:lnTo>
                  <a:pt x="83" y="529"/>
                </a:lnTo>
                <a:lnTo>
                  <a:pt x="85" y="529"/>
                </a:lnTo>
                <a:lnTo>
                  <a:pt x="86" y="531"/>
                </a:lnTo>
                <a:lnTo>
                  <a:pt x="88" y="531"/>
                </a:lnTo>
                <a:lnTo>
                  <a:pt x="89" y="531"/>
                </a:lnTo>
                <a:lnTo>
                  <a:pt x="89" y="532"/>
                </a:lnTo>
                <a:lnTo>
                  <a:pt x="91" y="532"/>
                </a:lnTo>
                <a:lnTo>
                  <a:pt x="92" y="534"/>
                </a:lnTo>
                <a:lnTo>
                  <a:pt x="92" y="535"/>
                </a:lnTo>
                <a:lnTo>
                  <a:pt x="92" y="537"/>
                </a:lnTo>
                <a:lnTo>
                  <a:pt x="93" y="535"/>
                </a:lnTo>
                <a:lnTo>
                  <a:pt x="93" y="534"/>
                </a:lnTo>
                <a:lnTo>
                  <a:pt x="95" y="534"/>
                </a:lnTo>
                <a:lnTo>
                  <a:pt x="96" y="534"/>
                </a:lnTo>
                <a:lnTo>
                  <a:pt x="99" y="534"/>
                </a:lnTo>
                <a:lnTo>
                  <a:pt x="99" y="532"/>
                </a:lnTo>
                <a:lnTo>
                  <a:pt x="99" y="531"/>
                </a:lnTo>
                <a:lnTo>
                  <a:pt x="101" y="531"/>
                </a:lnTo>
                <a:lnTo>
                  <a:pt x="101" y="529"/>
                </a:lnTo>
                <a:lnTo>
                  <a:pt x="102" y="528"/>
                </a:lnTo>
                <a:lnTo>
                  <a:pt x="103" y="527"/>
                </a:lnTo>
                <a:lnTo>
                  <a:pt x="103" y="525"/>
                </a:lnTo>
                <a:lnTo>
                  <a:pt x="102" y="524"/>
                </a:lnTo>
                <a:lnTo>
                  <a:pt x="102" y="522"/>
                </a:lnTo>
                <a:lnTo>
                  <a:pt x="102" y="521"/>
                </a:lnTo>
                <a:lnTo>
                  <a:pt x="103" y="519"/>
                </a:lnTo>
                <a:lnTo>
                  <a:pt x="105" y="519"/>
                </a:lnTo>
                <a:lnTo>
                  <a:pt x="105" y="518"/>
                </a:lnTo>
                <a:lnTo>
                  <a:pt x="103" y="517"/>
                </a:lnTo>
                <a:lnTo>
                  <a:pt x="103" y="515"/>
                </a:lnTo>
                <a:lnTo>
                  <a:pt x="105" y="515"/>
                </a:lnTo>
                <a:lnTo>
                  <a:pt x="105" y="512"/>
                </a:lnTo>
                <a:lnTo>
                  <a:pt x="106" y="512"/>
                </a:lnTo>
                <a:lnTo>
                  <a:pt x="108" y="512"/>
                </a:lnTo>
                <a:lnTo>
                  <a:pt x="109" y="512"/>
                </a:lnTo>
                <a:lnTo>
                  <a:pt x="111" y="512"/>
                </a:lnTo>
                <a:lnTo>
                  <a:pt x="111" y="511"/>
                </a:lnTo>
                <a:lnTo>
                  <a:pt x="112" y="511"/>
                </a:lnTo>
                <a:lnTo>
                  <a:pt x="112" y="509"/>
                </a:lnTo>
                <a:lnTo>
                  <a:pt x="113" y="509"/>
                </a:lnTo>
                <a:lnTo>
                  <a:pt x="115" y="508"/>
                </a:lnTo>
                <a:lnTo>
                  <a:pt x="115" y="507"/>
                </a:lnTo>
                <a:lnTo>
                  <a:pt x="115" y="505"/>
                </a:lnTo>
                <a:lnTo>
                  <a:pt x="115" y="504"/>
                </a:lnTo>
                <a:lnTo>
                  <a:pt x="118" y="504"/>
                </a:lnTo>
                <a:lnTo>
                  <a:pt x="119" y="502"/>
                </a:lnTo>
                <a:lnTo>
                  <a:pt x="121" y="501"/>
                </a:lnTo>
                <a:lnTo>
                  <a:pt x="125" y="499"/>
                </a:lnTo>
                <a:lnTo>
                  <a:pt x="126" y="499"/>
                </a:lnTo>
                <a:lnTo>
                  <a:pt x="129" y="498"/>
                </a:lnTo>
                <a:lnTo>
                  <a:pt x="132" y="497"/>
                </a:lnTo>
                <a:lnTo>
                  <a:pt x="133" y="497"/>
                </a:lnTo>
                <a:lnTo>
                  <a:pt x="135" y="495"/>
                </a:lnTo>
                <a:lnTo>
                  <a:pt x="136" y="494"/>
                </a:lnTo>
                <a:lnTo>
                  <a:pt x="136" y="492"/>
                </a:lnTo>
                <a:lnTo>
                  <a:pt x="138" y="492"/>
                </a:lnTo>
                <a:lnTo>
                  <a:pt x="138" y="491"/>
                </a:lnTo>
                <a:lnTo>
                  <a:pt x="139" y="491"/>
                </a:lnTo>
                <a:lnTo>
                  <a:pt x="141" y="491"/>
                </a:lnTo>
                <a:lnTo>
                  <a:pt x="141" y="489"/>
                </a:lnTo>
                <a:lnTo>
                  <a:pt x="142" y="489"/>
                </a:lnTo>
                <a:lnTo>
                  <a:pt x="142" y="488"/>
                </a:lnTo>
                <a:lnTo>
                  <a:pt x="142" y="489"/>
                </a:lnTo>
                <a:lnTo>
                  <a:pt x="143" y="488"/>
                </a:lnTo>
                <a:lnTo>
                  <a:pt x="145" y="488"/>
                </a:lnTo>
                <a:lnTo>
                  <a:pt x="145" y="487"/>
                </a:lnTo>
                <a:lnTo>
                  <a:pt x="145" y="485"/>
                </a:lnTo>
                <a:lnTo>
                  <a:pt x="146" y="485"/>
                </a:lnTo>
                <a:lnTo>
                  <a:pt x="146" y="487"/>
                </a:lnTo>
                <a:lnTo>
                  <a:pt x="148" y="487"/>
                </a:lnTo>
                <a:lnTo>
                  <a:pt x="149" y="485"/>
                </a:lnTo>
                <a:lnTo>
                  <a:pt x="149" y="484"/>
                </a:lnTo>
                <a:lnTo>
                  <a:pt x="149" y="482"/>
                </a:lnTo>
                <a:lnTo>
                  <a:pt x="149" y="481"/>
                </a:lnTo>
                <a:lnTo>
                  <a:pt x="149" y="479"/>
                </a:lnTo>
                <a:lnTo>
                  <a:pt x="149" y="478"/>
                </a:lnTo>
                <a:lnTo>
                  <a:pt x="149" y="477"/>
                </a:lnTo>
                <a:lnTo>
                  <a:pt x="149" y="475"/>
                </a:lnTo>
                <a:lnTo>
                  <a:pt x="151" y="475"/>
                </a:lnTo>
                <a:lnTo>
                  <a:pt x="152" y="475"/>
                </a:lnTo>
                <a:lnTo>
                  <a:pt x="152" y="474"/>
                </a:lnTo>
                <a:lnTo>
                  <a:pt x="153" y="474"/>
                </a:lnTo>
                <a:lnTo>
                  <a:pt x="153" y="472"/>
                </a:lnTo>
                <a:lnTo>
                  <a:pt x="152" y="472"/>
                </a:lnTo>
                <a:lnTo>
                  <a:pt x="152" y="471"/>
                </a:lnTo>
                <a:lnTo>
                  <a:pt x="152" y="469"/>
                </a:lnTo>
                <a:lnTo>
                  <a:pt x="151" y="469"/>
                </a:lnTo>
                <a:lnTo>
                  <a:pt x="151" y="468"/>
                </a:lnTo>
                <a:lnTo>
                  <a:pt x="149" y="467"/>
                </a:lnTo>
                <a:lnTo>
                  <a:pt x="149" y="465"/>
                </a:lnTo>
                <a:lnTo>
                  <a:pt x="148" y="464"/>
                </a:lnTo>
                <a:lnTo>
                  <a:pt x="149" y="464"/>
                </a:lnTo>
                <a:lnTo>
                  <a:pt x="149" y="462"/>
                </a:lnTo>
                <a:lnTo>
                  <a:pt x="149" y="461"/>
                </a:lnTo>
                <a:lnTo>
                  <a:pt x="149" y="459"/>
                </a:lnTo>
                <a:lnTo>
                  <a:pt x="148" y="459"/>
                </a:lnTo>
                <a:lnTo>
                  <a:pt x="148" y="458"/>
                </a:lnTo>
                <a:lnTo>
                  <a:pt x="148" y="457"/>
                </a:lnTo>
                <a:lnTo>
                  <a:pt x="149" y="455"/>
                </a:lnTo>
                <a:lnTo>
                  <a:pt x="151" y="455"/>
                </a:lnTo>
                <a:lnTo>
                  <a:pt x="152" y="455"/>
                </a:lnTo>
                <a:lnTo>
                  <a:pt x="152" y="454"/>
                </a:lnTo>
                <a:lnTo>
                  <a:pt x="152" y="452"/>
                </a:lnTo>
                <a:lnTo>
                  <a:pt x="153" y="451"/>
                </a:lnTo>
                <a:lnTo>
                  <a:pt x="153" y="449"/>
                </a:lnTo>
                <a:lnTo>
                  <a:pt x="153" y="448"/>
                </a:lnTo>
                <a:lnTo>
                  <a:pt x="153" y="446"/>
                </a:lnTo>
                <a:lnTo>
                  <a:pt x="155" y="446"/>
                </a:lnTo>
                <a:lnTo>
                  <a:pt x="155" y="445"/>
                </a:lnTo>
                <a:lnTo>
                  <a:pt x="156" y="445"/>
                </a:lnTo>
                <a:lnTo>
                  <a:pt x="156" y="444"/>
                </a:lnTo>
                <a:lnTo>
                  <a:pt x="155" y="444"/>
                </a:lnTo>
                <a:lnTo>
                  <a:pt x="156" y="444"/>
                </a:lnTo>
                <a:lnTo>
                  <a:pt x="156" y="442"/>
                </a:lnTo>
                <a:lnTo>
                  <a:pt x="158" y="442"/>
                </a:lnTo>
                <a:lnTo>
                  <a:pt x="158" y="441"/>
                </a:lnTo>
                <a:lnTo>
                  <a:pt x="158" y="439"/>
                </a:lnTo>
                <a:lnTo>
                  <a:pt x="159" y="439"/>
                </a:lnTo>
                <a:lnTo>
                  <a:pt x="159" y="438"/>
                </a:lnTo>
                <a:lnTo>
                  <a:pt x="158" y="438"/>
                </a:lnTo>
                <a:lnTo>
                  <a:pt x="158" y="436"/>
                </a:lnTo>
                <a:lnTo>
                  <a:pt x="158" y="435"/>
                </a:lnTo>
                <a:lnTo>
                  <a:pt x="159" y="435"/>
                </a:lnTo>
                <a:lnTo>
                  <a:pt x="159" y="434"/>
                </a:lnTo>
                <a:lnTo>
                  <a:pt x="158" y="432"/>
                </a:lnTo>
                <a:lnTo>
                  <a:pt x="158" y="431"/>
                </a:lnTo>
                <a:lnTo>
                  <a:pt x="159" y="429"/>
                </a:lnTo>
                <a:lnTo>
                  <a:pt x="161" y="429"/>
                </a:lnTo>
                <a:lnTo>
                  <a:pt x="162" y="428"/>
                </a:lnTo>
                <a:lnTo>
                  <a:pt x="163" y="426"/>
                </a:lnTo>
                <a:lnTo>
                  <a:pt x="163" y="425"/>
                </a:lnTo>
                <a:lnTo>
                  <a:pt x="163" y="424"/>
                </a:lnTo>
                <a:lnTo>
                  <a:pt x="163" y="422"/>
                </a:lnTo>
                <a:lnTo>
                  <a:pt x="163" y="421"/>
                </a:lnTo>
                <a:lnTo>
                  <a:pt x="163" y="419"/>
                </a:lnTo>
                <a:lnTo>
                  <a:pt x="162" y="419"/>
                </a:lnTo>
                <a:lnTo>
                  <a:pt x="162" y="418"/>
                </a:lnTo>
                <a:lnTo>
                  <a:pt x="161" y="418"/>
                </a:lnTo>
                <a:lnTo>
                  <a:pt x="161" y="416"/>
                </a:lnTo>
                <a:lnTo>
                  <a:pt x="159" y="416"/>
                </a:lnTo>
                <a:lnTo>
                  <a:pt x="159" y="415"/>
                </a:lnTo>
                <a:lnTo>
                  <a:pt x="159" y="414"/>
                </a:lnTo>
                <a:lnTo>
                  <a:pt x="159" y="415"/>
                </a:lnTo>
                <a:lnTo>
                  <a:pt x="159" y="414"/>
                </a:lnTo>
                <a:lnTo>
                  <a:pt x="159" y="412"/>
                </a:lnTo>
                <a:lnTo>
                  <a:pt x="158" y="411"/>
                </a:lnTo>
                <a:lnTo>
                  <a:pt x="156" y="411"/>
                </a:lnTo>
                <a:lnTo>
                  <a:pt x="156" y="409"/>
                </a:lnTo>
                <a:lnTo>
                  <a:pt x="156" y="408"/>
                </a:lnTo>
                <a:lnTo>
                  <a:pt x="158" y="406"/>
                </a:lnTo>
                <a:lnTo>
                  <a:pt x="158" y="405"/>
                </a:lnTo>
                <a:lnTo>
                  <a:pt x="159" y="405"/>
                </a:lnTo>
                <a:lnTo>
                  <a:pt x="161" y="405"/>
                </a:lnTo>
                <a:lnTo>
                  <a:pt x="161" y="404"/>
                </a:lnTo>
                <a:lnTo>
                  <a:pt x="162" y="404"/>
                </a:lnTo>
                <a:lnTo>
                  <a:pt x="162" y="402"/>
                </a:lnTo>
                <a:lnTo>
                  <a:pt x="163" y="402"/>
                </a:lnTo>
                <a:lnTo>
                  <a:pt x="163" y="401"/>
                </a:lnTo>
                <a:lnTo>
                  <a:pt x="162" y="401"/>
                </a:lnTo>
                <a:lnTo>
                  <a:pt x="162" y="399"/>
                </a:lnTo>
                <a:lnTo>
                  <a:pt x="163" y="399"/>
                </a:lnTo>
                <a:lnTo>
                  <a:pt x="163" y="398"/>
                </a:lnTo>
                <a:lnTo>
                  <a:pt x="163" y="396"/>
                </a:lnTo>
                <a:lnTo>
                  <a:pt x="165" y="396"/>
                </a:lnTo>
                <a:lnTo>
                  <a:pt x="165" y="395"/>
                </a:lnTo>
                <a:lnTo>
                  <a:pt x="166" y="395"/>
                </a:lnTo>
                <a:lnTo>
                  <a:pt x="166" y="394"/>
                </a:lnTo>
                <a:lnTo>
                  <a:pt x="168" y="392"/>
                </a:lnTo>
                <a:lnTo>
                  <a:pt x="168" y="391"/>
                </a:lnTo>
                <a:lnTo>
                  <a:pt x="166" y="389"/>
                </a:lnTo>
                <a:lnTo>
                  <a:pt x="166" y="388"/>
                </a:lnTo>
                <a:lnTo>
                  <a:pt x="165" y="388"/>
                </a:lnTo>
                <a:lnTo>
                  <a:pt x="165" y="385"/>
                </a:lnTo>
                <a:lnTo>
                  <a:pt x="163" y="384"/>
                </a:lnTo>
                <a:lnTo>
                  <a:pt x="165" y="382"/>
                </a:lnTo>
                <a:lnTo>
                  <a:pt x="163" y="382"/>
                </a:lnTo>
                <a:lnTo>
                  <a:pt x="163" y="381"/>
                </a:lnTo>
                <a:lnTo>
                  <a:pt x="165" y="379"/>
                </a:lnTo>
                <a:lnTo>
                  <a:pt x="165" y="378"/>
                </a:lnTo>
                <a:lnTo>
                  <a:pt x="165" y="376"/>
                </a:lnTo>
                <a:lnTo>
                  <a:pt x="165" y="375"/>
                </a:lnTo>
                <a:lnTo>
                  <a:pt x="166" y="375"/>
                </a:lnTo>
                <a:lnTo>
                  <a:pt x="166" y="374"/>
                </a:lnTo>
                <a:lnTo>
                  <a:pt x="166" y="372"/>
                </a:lnTo>
                <a:lnTo>
                  <a:pt x="166" y="371"/>
                </a:lnTo>
                <a:lnTo>
                  <a:pt x="165" y="369"/>
                </a:lnTo>
                <a:lnTo>
                  <a:pt x="165" y="368"/>
                </a:lnTo>
                <a:lnTo>
                  <a:pt x="165" y="366"/>
                </a:lnTo>
                <a:lnTo>
                  <a:pt x="166" y="366"/>
                </a:lnTo>
                <a:lnTo>
                  <a:pt x="165" y="366"/>
                </a:lnTo>
                <a:lnTo>
                  <a:pt x="165" y="365"/>
                </a:lnTo>
                <a:lnTo>
                  <a:pt x="165" y="364"/>
                </a:lnTo>
                <a:lnTo>
                  <a:pt x="163" y="364"/>
                </a:lnTo>
                <a:lnTo>
                  <a:pt x="163" y="362"/>
                </a:lnTo>
                <a:lnTo>
                  <a:pt x="162" y="361"/>
                </a:lnTo>
                <a:lnTo>
                  <a:pt x="161" y="361"/>
                </a:lnTo>
                <a:lnTo>
                  <a:pt x="161" y="359"/>
                </a:lnTo>
                <a:lnTo>
                  <a:pt x="161" y="358"/>
                </a:lnTo>
                <a:lnTo>
                  <a:pt x="161" y="356"/>
                </a:lnTo>
                <a:lnTo>
                  <a:pt x="161" y="355"/>
                </a:lnTo>
                <a:lnTo>
                  <a:pt x="161" y="354"/>
                </a:lnTo>
                <a:lnTo>
                  <a:pt x="159" y="354"/>
                </a:lnTo>
                <a:lnTo>
                  <a:pt x="159" y="352"/>
                </a:lnTo>
                <a:lnTo>
                  <a:pt x="159" y="351"/>
                </a:lnTo>
                <a:lnTo>
                  <a:pt x="161" y="351"/>
                </a:lnTo>
                <a:lnTo>
                  <a:pt x="161" y="349"/>
                </a:lnTo>
                <a:lnTo>
                  <a:pt x="161" y="348"/>
                </a:lnTo>
                <a:lnTo>
                  <a:pt x="159" y="348"/>
                </a:lnTo>
                <a:lnTo>
                  <a:pt x="159" y="346"/>
                </a:lnTo>
                <a:lnTo>
                  <a:pt x="161" y="345"/>
                </a:lnTo>
                <a:lnTo>
                  <a:pt x="161" y="344"/>
                </a:lnTo>
                <a:lnTo>
                  <a:pt x="161" y="342"/>
                </a:lnTo>
                <a:lnTo>
                  <a:pt x="161" y="341"/>
                </a:lnTo>
                <a:lnTo>
                  <a:pt x="162" y="341"/>
                </a:lnTo>
                <a:lnTo>
                  <a:pt x="162" y="339"/>
                </a:lnTo>
                <a:lnTo>
                  <a:pt x="162" y="338"/>
                </a:lnTo>
                <a:lnTo>
                  <a:pt x="163" y="338"/>
                </a:lnTo>
                <a:lnTo>
                  <a:pt x="163" y="336"/>
                </a:lnTo>
                <a:lnTo>
                  <a:pt x="165" y="336"/>
                </a:lnTo>
                <a:lnTo>
                  <a:pt x="163" y="335"/>
                </a:lnTo>
                <a:lnTo>
                  <a:pt x="163" y="334"/>
                </a:lnTo>
                <a:lnTo>
                  <a:pt x="162" y="332"/>
                </a:lnTo>
                <a:lnTo>
                  <a:pt x="162" y="331"/>
                </a:lnTo>
                <a:lnTo>
                  <a:pt x="161" y="331"/>
                </a:lnTo>
                <a:lnTo>
                  <a:pt x="159" y="331"/>
                </a:lnTo>
                <a:lnTo>
                  <a:pt x="159" y="329"/>
                </a:lnTo>
                <a:lnTo>
                  <a:pt x="159" y="328"/>
                </a:lnTo>
                <a:lnTo>
                  <a:pt x="159" y="326"/>
                </a:lnTo>
                <a:lnTo>
                  <a:pt x="158" y="325"/>
                </a:lnTo>
                <a:lnTo>
                  <a:pt x="156" y="325"/>
                </a:lnTo>
                <a:lnTo>
                  <a:pt x="156" y="324"/>
                </a:lnTo>
                <a:lnTo>
                  <a:pt x="155" y="324"/>
                </a:lnTo>
                <a:lnTo>
                  <a:pt x="155" y="322"/>
                </a:lnTo>
                <a:lnTo>
                  <a:pt x="155" y="321"/>
                </a:lnTo>
                <a:lnTo>
                  <a:pt x="155" y="319"/>
                </a:lnTo>
                <a:lnTo>
                  <a:pt x="156" y="319"/>
                </a:lnTo>
                <a:lnTo>
                  <a:pt x="156" y="318"/>
                </a:lnTo>
                <a:lnTo>
                  <a:pt x="158" y="315"/>
                </a:lnTo>
                <a:lnTo>
                  <a:pt x="159" y="315"/>
                </a:lnTo>
                <a:lnTo>
                  <a:pt x="159" y="314"/>
                </a:lnTo>
                <a:lnTo>
                  <a:pt x="159" y="312"/>
                </a:lnTo>
                <a:lnTo>
                  <a:pt x="158" y="312"/>
                </a:lnTo>
                <a:lnTo>
                  <a:pt x="158" y="311"/>
                </a:lnTo>
                <a:lnTo>
                  <a:pt x="156" y="309"/>
                </a:lnTo>
                <a:lnTo>
                  <a:pt x="156" y="308"/>
                </a:lnTo>
                <a:lnTo>
                  <a:pt x="158" y="306"/>
                </a:lnTo>
                <a:lnTo>
                  <a:pt x="158" y="305"/>
                </a:lnTo>
                <a:lnTo>
                  <a:pt x="156" y="305"/>
                </a:lnTo>
                <a:lnTo>
                  <a:pt x="155" y="305"/>
                </a:lnTo>
                <a:lnTo>
                  <a:pt x="155" y="303"/>
                </a:lnTo>
                <a:lnTo>
                  <a:pt x="155" y="302"/>
                </a:lnTo>
                <a:lnTo>
                  <a:pt x="155" y="301"/>
                </a:lnTo>
                <a:lnTo>
                  <a:pt x="155" y="299"/>
                </a:lnTo>
                <a:lnTo>
                  <a:pt x="155" y="298"/>
                </a:lnTo>
                <a:lnTo>
                  <a:pt x="155" y="296"/>
                </a:lnTo>
                <a:lnTo>
                  <a:pt x="155" y="295"/>
                </a:lnTo>
                <a:lnTo>
                  <a:pt x="156" y="293"/>
                </a:lnTo>
                <a:lnTo>
                  <a:pt x="156" y="292"/>
                </a:lnTo>
                <a:lnTo>
                  <a:pt x="155" y="292"/>
                </a:lnTo>
                <a:lnTo>
                  <a:pt x="155" y="291"/>
                </a:lnTo>
                <a:lnTo>
                  <a:pt x="155" y="289"/>
                </a:lnTo>
                <a:lnTo>
                  <a:pt x="155" y="288"/>
                </a:lnTo>
                <a:lnTo>
                  <a:pt x="156" y="288"/>
                </a:lnTo>
                <a:lnTo>
                  <a:pt x="156" y="286"/>
                </a:lnTo>
                <a:lnTo>
                  <a:pt x="156" y="285"/>
                </a:lnTo>
                <a:lnTo>
                  <a:pt x="155" y="283"/>
                </a:lnTo>
                <a:lnTo>
                  <a:pt x="155" y="282"/>
                </a:lnTo>
                <a:lnTo>
                  <a:pt x="155" y="281"/>
                </a:lnTo>
                <a:lnTo>
                  <a:pt x="153" y="279"/>
                </a:lnTo>
                <a:lnTo>
                  <a:pt x="152" y="279"/>
                </a:lnTo>
                <a:lnTo>
                  <a:pt x="152" y="278"/>
                </a:lnTo>
                <a:lnTo>
                  <a:pt x="152" y="276"/>
                </a:lnTo>
                <a:lnTo>
                  <a:pt x="152" y="275"/>
                </a:lnTo>
                <a:lnTo>
                  <a:pt x="153" y="273"/>
                </a:lnTo>
                <a:lnTo>
                  <a:pt x="152" y="273"/>
                </a:lnTo>
                <a:lnTo>
                  <a:pt x="152" y="272"/>
                </a:lnTo>
                <a:lnTo>
                  <a:pt x="152" y="271"/>
                </a:lnTo>
                <a:lnTo>
                  <a:pt x="151" y="271"/>
                </a:lnTo>
                <a:lnTo>
                  <a:pt x="149" y="271"/>
                </a:lnTo>
                <a:lnTo>
                  <a:pt x="148" y="269"/>
                </a:lnTo>
                <a:lnTo>
                  <a:pt x="148" y="268"/>
                </a:lnTo>
                <a:lnTo>
                  <a:pt x="148" y="266"/>
                </a:lnTo>
                <a:lnTo>
                  <a:pt x="146" y="265"/>
                </a:lnTo>
                <a:lnTo>
                  <a:pt x="145" y="265"/>
                </a:lnTo>
                <a:lnTo>
                  <a:pt x="143" y="263"/>
                </a:lnTo>
                <a:lnTo>
                  <a:pt x="142" y="263"/>
                </a:lnTo>
                <a:lnTo>
                  <a:pt x="141" y="263"/>
                </a:lnTo>
                <a:lnTo>
                  <a:pt x="141" y="262"/>
                </a:lnTo>
                <a:lnTo>
                  <a:pt x="141" y="261"/>
                </a:lnTo>
                <a:lnTo>
                  <a:pt x="141" y="259"/>
                </a:lnTo>
                <a:lnTo>
                  <a:pt x="139" y="258"/>
                </a:lnTo>
                <a:lnTo>
                  <a:pt x="139" y="256"/>
                </a:lnTo>
                <a:lnTo>
                  <a:pt x="138" y="256"/>
                </a:lnTo>
                <a:lnTo>
                  <a:pt x="136" y="255"/>
                </a:lnTo>
                <a:lnTo>
                  <a:pt x="135" y="255"/>
                </a:lnTo>
                <a:lnTo>
                  <a:pt x="133" y="255"/>
                </a:lnTo>
                <a:lnTo>
                  <a:pt x="135" y="253"/>
                </a:lnTo>
                <a:lnTo>
                  <a:pt x="135" y="252"/>
                </a:lnTo>
                <a:lnTo>
                  <a:pt x="135" y="251"/>
                </a:lnTo>
                <a:lnTo>
                  <a:pt x="133" y="249"/>
                </a:lnTo>
                <a:lnTo>
                  <a:pt x="132" y="249"/>
                </a:lnTo>
                <a:lnTo>
                  <a:pt x="131" y="249"/>
                </a:lnTo>
                <a:lnTo>
                  <a:pt x="131" y="248"/>
                </a:lnTo>
                <a:lnTo>
                  <a:pt x="129" y="246"/>
                </a:lnTo>
                <a:lnTo>
                  <a:pt x="128" y="245"/>
                </a:lnTo>
                <a:lnTo>
                  <a:pt x="128" y="242"/>
                </a:lnTo>
                <a:lnTo>
                  <a:pt x="128" y="241"/>
                </a:lnTo>
                <a:lnTo>
                  <a:pt x="128" y="239"/>
                </a:lnTo>
                <a:lnTo>
                  <a:pt x="126" y="238"/>
                </a:lnTo>
                <a:lnTo>
                  <a:pt x="125" y="238"/>
                </a:lnTo>
                <a:lnTo>
                  <a:pt x="125" y="236"/>
                </a:lnTo>
                <a:lnTo>
                  <a:pt x="126" y="236"/>
                </a:lnTo>
                <a:lnTo>
                  <a:pt x="126" y="235"/>
                </a:lnTo>
                <a:lnTo>
                  <a:pt x="128" y="235"/>
                </a:lnTo>
                <a:lnTo>
                  <a:pt x="128" y="233"/>
                </a:lnTo>
                <a:lnTo>
                  <a:pt x="126" y="232"/>
                </a:lnTo>
                <a:lnTo>
                  <a:pt x="126" y="231"/>
                </a:lnTo>
                <a:lnTo>
                  <a:pt x="128" y="231"/>
                </a:lnTo>
                <a:lnTo>
                  <a:pt x="129" y="231"/>
                </a:lnTo>
                <a:lnTo>
                  <a:pt x="131" y="229"/>
                </a:lnTo>
                <a:lnTo>
                  <a:pt x="129" y="228"/>
                </a:lnTo>
                <a:lnTo>
                  <a:pt x="128" y="226"/>
                </a:lnTo>
                <a:lnTo>
                  <a:pt x="126" y="226"/>
                </a:lnTo>
                <a:lnTo>
                  <a:pt x="126" y="225"/>
                </a:lnTo>
                <a:lnTo>
                  <a:pt x="128" y="225"/>
                </a:lnTo>
                <a:lnTo>
                  <a:pt x="126" y="225"/>
                </a:lnTo>
                <a:lnTo>
                  <a:pt x="125" y="225"/>
                </a:lnTo>
                <a:lnTo>
                  <a:pt x="125" y="223"/>
                </a:lnTo>
                <a:lnTo>
                  <a:pt x="126" y="223"/>
                </a:lnTo>
                <a:lnTo>
                  <a:pt x="126" y="222"/>
                </a:lnTo>
                <a:lnTo>
                  <a:pt x="128" y="222"/>
                </a:lnTo>
                <a:lnTo>
                  <a:pt x="126" y="221"/>
                </a:lnTo>
                <a:lnTo>
                  <a:pt x="126" y="219"/>
                </a:lnTo>
                <a:lnTo>
                  <a:pt x="126" y="218"/>
                </a:lnTo>
                <a:lnTo>
                  <a:pt x="123" y="216"/>
                </a:lnTo>
                <a:lnTo>
                  <a:pt x="122" y="216"/>
                </a:lnTo>
                <a:lnTo>
                  <a:pt x="122" y="215"/>
                </a:lnTo>
                <a:lnTo>
                  <a:pt x="122" y="213"/>
                </a:lnTo>
                <a:lnTo>
                  <a:pt x="123" y="213"/>
                </a:lnTo>
                <a:lnTo>
                  <a:pt x="123" y="212"/>
                </a:lnTo>
                <a:lnTo>
                  <a:pt x="122" y="212"/>
                </a:lnTo>
                <a:lnTo>
                  <a:pt x="122" y="211"/>
                </a:lnTo>
                <a:lnTo>
                  <a:pt x="123" y="211"/>
                </a:lnTo>
                <a:lnTo>
                  <a:pt x="123" y="209"/>
                </a:lnTo>
                <a:lnTo>
                  <a:pt x="123" y="208"/>
                </a:lnTo>
                <a:lnTo>
                  <a:pt x="125" y="206"/>
                </a:lnTo>
                <a:lnTo>
                  <a:pt x="125" y="205"/>
                </a:lnTo>
                <a:lnTo>
                  <a:pt x="123" y="205"/>
                </a:lnTo>
                <a:lnTo>
                  <a:pt x="123" y="203"/>
                </a:lnTo>
                <a:lnTo>
                  <a:pt x="125" y="203"/>
                </a:lnTo>
                <a:lnTo>
                  <a:pt x="126" y="202"/>
                </a:lnTo>
                <a:lnTo>
                  <a:pt x="129" y="203"/>
                </a:lnTo>
                <a:lnTo>
                  <a:pt x="131" y="202"/>
                </a:lnTo>
                <a:lnTo>
                  <a:pt x="131" y="201"/>
                </a:lnTo>
                <a:lnTo>
                  <a:pt x="129" y="201"/>
                </a:lnTo>
                <a:lnTo>
                  <a:pt x="129" y="199"/>
                </a:lnTo>
                <a:lnTo>
                  <a:pt x="128" y="198"/>
                </a:lnTo>
                <a:lnTo>
                  <a:pt x="128" y="196"/>
                </a:lnTo>
                <a:lnTo>
                  <a:pt x="128" y="195"/>
                </a:lnTo>
                <a:lnTo>
                  <a:pt x="128" y="193"/>
                </a:lnTo>
                <a:lnTo>
                  <a:pt x="129" y="192"/>
                </a:lnTo>
                <a:lnTo>
                  <a:pt x="128" y="191"/>
                </a:lnTo>
                <a:lnTo>
                  <a:pt x="126" y="191"/>
                </a:lnTo>
                <a:lnTo>
                  <a:pt x="126" y="189"/>
                </a:lnTo>
                <a:lnTo>
                  <a:pt x="125" y="189"/>
                </a:lnTo>
                <a:lnTo>
                  <a:pt x="125" y="188"/>
                </a:lnTo>
                <a:lnTo>
                  <a:pt x="125" y="185"/>
                </a:lnTo>
                <a:lnTo>
                  <a:pt x="126" y="185"/>
                </a:lnTo>
                <a:lnTo>
                  <a:pt x="126" y="183"/>
                </a:lnTo>
                <a:lnTo>
                  <a:pt x="125" y="183"/>
                </a:lnTo>
                <a:lnTo>
                  <a:pt x="125" y="182"/>
                </a:lnTo>
                <a:lnTo>
                  <a:pt x="125" y="181"/>
                </a:lnTo>
                <a:lnTo>
                  <a:pt x="126" y="181"/>
                </a:lnTo>
                <a:lnTo>
                  <a:pt x="126" y="179"/>
                </a:lnTo>
                <a:lnTo>
                  <a:pt x="125" y="178"/>
                </a:lnTo>
                <a:lnTo>
                  <a:pt x="125" y="175"/>
                </a:lnTo>
                <a:lnTo>
                  <a:pt x="125" y="173"/>
                </a:lnTo>
                <a:lnTo>
                  <a:pt x="125" y="172"/>
                </a:lnTo>
                <a:lnTo>
                  <a:pt x="126" y="171"/>
                </a:lnTo>
                <a:lnTo>
                  <a:pt x="126" y="169"/>
                </a:lnTo>
                <a:lnTo>
                  <a:pt x="126" y="168"/>
                </a:lnTo>
                <a:lnTo>
                  <a:pt x="128" y="166"/>
                </a:lnTo>
                <a:lnTo>
                  <a:pt x="128" y="165"/>
                </a:lnTo>
                <a:lnTo>
                  <a:pt x="129" y="162"/>
                </a:lnTo>
                <a:lnTo>
                  <a:pt x="131" y="158"/>
                </a:lnTo>
                <a:lnTo>
                  <a:pt x="133" y="150"/>
                </a:lnTo>
                <a:lnTo>
                  <a:pt x="136" y="143"/>
                </a:lnTo>
                <a:lnTo>
                  <a:pt x="138" y="140"/>
                </a:lnTo>
                <a:lnTo>
                  <a:pt x="139" y="138"/>
                </a:lnTo>
                <a:lnTo>
                  <a:pt x="162" y="82"/>
                </a:lnTo>
                <a:lnTo>
                  <a:pt x="175" y="52"/>
                </a:lnTo>
                <a:lnTo>
                  <a:pt x="176" y="52"/>
                </a:lnTo>
                <a:lnTo>
                  <a:pt x="176" y="50"/>
                </a:lnTo>
                <a:lnTo>
                  <a:pt x="178" y="50"/>
                </a:lnTo>
                <a:lnTo>
                  <a:pt x="179" y="50"/>
                </a:lnTo>
                <a:lnTo>
                  <a:pt x="179" y="49"/>
                </a:lnTo>
                <a:lnTo>
                  <a:pt x="179" y="48"/>
                </a:lnTo>
                <a:lnTo>
                  <a:pt x="181" y="48"/>
                </a:lnTo>
                <a:lnTo>
                  <a:pt x="182" y="48"/>
                </a:lnTo>
                <a:lnTo>
                  <a:pt x="182" y="46"/>
                </a:lnTo>
                <a:lnTo>
                  <a:pt x="184" y="46"/>
                </a:lnTo>
                <a:lnTo>
                  <a:pt x="185" y="48"/>
                </a:lnTo>
                <a:lnTo>
                  <a:pt x="185" y="46"/>
                </a:lnTo>
                <a:lnTo>
                  <a:pt x="186" y="45"/>
                </a:lnTo>
                <a:lnTo>
                  <a:pt x="185" y="45"/>
                </a:lnTo>
                <a:lnTo>
                  <a:pt x="186" y="43"/>
                </a:lnTo>
                <a:lnTo>
                  <a:pt x="188" y="43"/>
                </a:lnTo>
                <a:lnTo>
                  <a:pt x="189" y="43"/>
                </a:lnTo>
                <a:lnTo>
                  <a:pt x="189" y="42"/>
                </a:lnTo>
                <a:lnTo>
                  <a:pt x="189" y="40"/>
                </a:lnTo>
                <a:lnTo>
                  <a:pt x="191" y="40"/>
                </a:lnTo>
                <a:lnTo>
                  <a:pt x="192" y="40"/>
                </a:lnTo>
                <a:lnTo>
                  <a:pt x="192" y="42"/>
                </a:lnTo>
                <a:lnTo>
                  <a:pt x="194" y="42"/>
                </a:lnTo>
                <a:lnTo>
                  <a:pt x="194" y="40"/>
                </a:lnTo>
                <a:lnTo>
                  <a:pt x="195" y="40"/>
                </a:lnTo>
                <a:lnTo>
                  <a:pt x="194" y="40"/>
                </a:lnTo>
                <a:lnTo>
                  <a:pt x="195" y="39"/>
                </a:lnTo>
                <a:lnTo>
                  <a:pt x="195" y="38"/>
                </a:lnTo>
                <a:lnTo>
                  <a:pt x="194" y="38"/>
                </a:lnTo>
                <a:lnTo>
                  <a:pt x="194" y="36"/>
                </a:lnTo>
                <a:lnTo>
                  <a:pt x="194" y="35"/>
                </a:lnTo>
                <a:lnTo>
                  <a:pt x="194" y="33"/>
                </a:lnTo>
                <a:lnTo>
                  <a:pt x="195" y="33"/>
                </a:lnTo>
                <a:lnTo>
                  <a:pt x="196" y="33"/>
                </a:lnTo>
                <a:lnTo>
                  <a:pt x="198" y="32"/>
                </a:lnTo>
                <a:lnTo>
                  <a:pt x="199" y="30"/>
                </a:lnTo>
                <a:lnTo>
                  <a:pt x="201" y="30"/>
                </a:lnTo>
                <a:lnTo>
                  <a:pt x="202" y="30"/>
                </a:lnTo>
                <a:lnTo>
                  <a:pt x="204" y="30"/>
                </a:lnTo>
                <a:lnTo>
                  <a:pt x="205" y="27"/>
                </a:lnTo>
                <a:lnTo>
                  <a:pt x="205" y="26"/>
                </a:lnTo>
                <a:lnTo>
                  <a:pt x="206" y="26"/>
                </a:lnTo>
                <a:lnTo>
                  <a:pt x="208" y="26"/>
                </a:lnTo>
                <a:lnTo>
                  <a:pt x="209" y="25"/>
                </a:lnTo>
                <a:lnTo>
                  <a:pt x="209" y="23"/>
                </a:lnTo>
                <a:lnTo>
                  <a:pt x="211" y="25"/>
                </a:lnTo>
                <a:lnTo>
                  <a:pt x="212" y="25"/>
                </a:lnTo>
                <a:lnTo>
                  <a:pt x="212" y="23"/>
                </a:lnTo>
                <a:lnTo>
                  <a:pt x="212" y="22"/>
                </a:lnTo>
                <a:lnTo>
                  <a:pt x="214" y="22"/>
                </a:lnTo>
                <a:lnTo>
                  <a:pt x="214" y="20"/>
                </a:lnTo>
                <a:lnTo>
                  <a:pt x="215" y="20"/>
                </a:lnTo>
                <a:lnTo>
                  <a:pt x="216" y="19"/>
                </a:lnTo>
                <a:lnTo>
                  <a:pt x="218" y="19"/>
                </a:lnTo>
                <a:lnTo>
                  <a:pt x="219" y="19"/>
                </a:lnTo>
                <a:lnTo>
                  <a:pt x="219" y="20"/>
                </a:lnTo>
                <a:lnTo>
                  <a:pt x="221" y="20"/>
                </a:lnTo>
                <a:lnTo>
                  <a:pt x="221" y="22"/>
                </a:lnTo>
                <a:lnTo>
                  <a:pt x="222" y="20"/>
                </a:lnTo>
                <a:lnTo>
                  <a:pt x="222" y="19"/>
                </a:lnTo>
                <a:lnTo>
                  <a:pt x="224" y="19"/>
                </a:lnTo>
                <a:lnTo>
                  <a:pt x="225" y="20"/>
                </a:lnTo>
                <a:lnTo>
                  <a:pt x="225" y="22"/>
                </a:lnTo>
                <a:lnTo>
                  <a:pt x="226" y="22"/>
                </a:lnTo>
                <a:lnTo>
                  <a:pt x="228" y="22"/>
                </a:lnTo>
                <a:lnTo>
                  <a:pt x="229" y="23"/>
                </a:lnTo>
                <a:lnTo>
                  <a:pt x="231" y="23"/>
                </a:lnTo>
                <a:lnTo>
                  <a:pt x="232" y="22"/>
                </a:lnTo>
                <a:lnTo>
                  <a:pt x="232" y="23"/>
                </a:lnTo>
                <a:lnTo>
                  <a:pt x="234" y="23"/>
                </a:lnTo>
                <a:lnTo>
                  <a:pt x="235" y="23"/>
                </a:lnTo>
                <a:lnTo>
                  <a:pt x="236" y="23"/>
                </a:lnTo>
                <a:lnTo>
                  <a:pt x="236" y="25"/>
                </a:lnTo>
                <a:lnTo>
                  <a:pt x="238" y="25"/>
                </a:lnTo>
                <a:lnTo>
                  <a:pt x="239" y="25"/>
                </a:lnTo>
                <a:lnTo>
                  <a:pt x="239" y="23"/>
                </a:lnTo>
                <a:lnTo>
                  <a:pt x="239" y="22"/>
                </a:lnTo>
                <a:lnTo>
                  <a:pt x="241" y="22"/>
                </a:lnTo>
                <a:lnTo>
                  <a:pt x="242" y="22"/>
                </a:lnTo>
                <a:lnTo>
                  <a:pt x="244" y="22"/>
                </a:lnTo>
                <a:lnTo>
                  <a:pt x="244" y="20"/>
                </a:lnTo>
                <a:lnTo>
                  <a:pt x="245" y="20"/>
                </a:lnTo>
                <a:lnTo>
                  <a:pt x="245" y="22"/>
                </a:lnTo>
                <a:lnTo>
                  <a:pt x="244" y="22"/>
                </a:lnTo>
                <a:lnTo>
                  <a:pt x="244" y="23"/>
                </a:lnTo>
                <a:lnTo>
                  <a:pt x="245" y="23"/>
                </a:lnTo>
                <a:lnTo>
                  <a:pt x="246" y="22"/>
                </a:lnTo>
                <a:lnTo>
                  <a:pt x="248" y="22"/>
                </a:lnTo>
                <a:lnTo>
                  <a:pt x="249" y="22"/>
                </a:lnTo>
                <a:lnTo>
                  <a:pt x="249" y="20"/>
                </a:lnTo>
                <a:lnTo>
                  <a:pt x="251" y="20"/>
                </a:lnTo>
                <a:lnTo>
                  <a:pt x="252" y="19"/>
                </a:lnTo>
                <a:lnTo>
                  <a:pt x="254" y="19"/>
                </a:lnTo>
                <a:lnTo>
                  <a:pt x="255" y="19"/>
                </a:lnTo>
                <a:lnTo>
                  <a:pt x="255" y="17"/>
                </a:lnTo>
                <a:lnTo>
                  <a:pt x="256" y="16"/>
                </a:lnTo>
                <a:lnTo>
                  <a:pt x="258" y="16"/>
                </a:lnTo>
                <a:lnTo>
                  <a:pt x="259" y="16"/>
                </a:lnTo>
                <a:lnTo>
                  <a:pt x="261" y="16"/>
                </a:lnTo>
                <a:lnTo>
                  <a:pt x="259" y="15"/>
                </a:lnTo>
                <a:lnTo>
                  <a:pt x="259" y="13"/>
                </a:lnTo>
                <a:lnTo>
                  <a:pt x="261" y="13"/>
                </a:lnTo>
                <a:lnTo>
                  <a:pt x="261" y="12"/>
                </a:lnTo>
                <a:lnTo>
                  <a:pt x="261" y="10"/>
                </a:lnTo>
                <a:lnTo>
                  <a:pt x="262" y="10"/>
                </a:lnTo>
                <a:lnTo>
                  <a:pt x="264" y="10"/>
                </a:lnTo>
                <a:lnTo>
                  <a:pt x="265" y="10"/>
                </a:lnTo>
                <a:lnTo>
                  <a:pt x="266" y="10"/>
                </a:lnTo>
                <a:lnTo>
                  <a:pt x="268" y="10"/>
                </a:lnTo>
                <a:lnTo>
                  <a:pt x="269" y="10"/>
                </a:lnTo>
                <a:lnTo>
                  <a:pt x="271" y="10"/>
                </a:lnTo>
                <a:lnTo>
                  <a:pt x="272" y="10"/>
                </a:lnTo>
                <a:lnTo>
                  <a:pt x="274" y="10"/>
                </a:lnTo>
                <a:lnTo>
                  <a:pt x="275" y="9"/>
                </a:lnTo>
                <a:lnTo>
                  <a:pt x="276" y="9"/>
                </a:lnTo>
                <a:lnTo>
                  <a:pt x="276" y="7"/>
                </a:lnTo>
                <a:lnTo>
                  <a:pt x="278" y="7"/>
                </a:lnTo>
                <a:lnTo>
                  <a:pt x="279" y="9"/>
                </a:lnTo>
                <a:lnTo>
                  <a:pt x="279" y="10"/>
                </a:lnTo>
                <a:lnTo>
                  <a:pt x="282" y="12"/>
                </a:lnTo>
                <a:lnTo>
                  <a:pt x="284" y="12"/>
                </a:lnTo>
                <a:lnTo>
                  <a:pt x="285" y="12"/>
                </a:lnTo>
                <a:lnTo>
                  <a:pt x="286" y="12"/>
                </a:lnTo>
                <a:lnTo>
                  <a:pt x="288" y="12"/>
                </a:lnTo>
                <a:lnTo>
                  <a:pt x="291" y="12"/>
                </a:lnTo>
                <a:lnTo>
                  <a:pt x="292" y="12"/>
                </a:lnTo>
                <a:lnTo>
                  <a:pt x="292" y="10"/>
                </a:lnTo>
                <a:lnTo>
                  <a:pt x="294" y="10"/>
                </a:lnTo>
                <a:lnTo>
                  <a:pt x="295" y="10"/>
                </a:lnTo>
                <a:lnTo>
                  <a:pt x="295" y="12"/>
                </a:lnTo>
                <a:lnTo>
                  <a:pt x="296" y="12"/>
                </a:lnTo>
                <a:lnTo>
                  <a:pt x="298" y="13"/>
                </a:lnTo>
                <a:lnTo>
                  <a:pt x="299" y="13"/>
                </a:lnTo>
                <a:lnTo>
                  <a:pt x="301" y="13"/>
                </a:lnTo>
                <a:lnTo>
                  <a:pt x="302" y="13"/>
                </a:lnTo>
                <a:lnTo>
                  <a:pt x="304" y="13"/>
                </a:lnTo>
                <a:lnTo>
                  <a:pt x="305" y="13"/>
                </a:lnTo>
                <a:lnTo>
                  <a:pt x="306" y="13"/>
                </a:lnTo>
                <a:lnTo>
                  <a:pt x="308" y="13"/>
                </a:lnTo>
                <a:lnTo>
                  <a:pt x="309" y="13"/>
                </a:lnTo>
                <a:lnTo>
                  <a:pt x="311" y="13"/>
                </a:lnTo>
                <a:lnTo>
                  <a:pt x="311" y="15"/>
                </a:lnTo>
                <a:lnTo>
                  <a:pt x="312" y="15"/>
                </a:lnTo>
                <a:lnTo>
                  <a:pt x="314" y="15"/>
                </a:lnTo>
                <a:lnTo>
                  <a:pt x="315" y="16"/>
                </a:lnTo>
                <a:lnTo>
                  <a:pt x="317" y="17"/>
                </a:lnTo>
                <a:lnTo>
                  <a:pt x="318" y="17"/>
                </a:lnTo>
                <a:lnTo>
                  <a:pt x="318" y="19"/>
                </a:lnTo>
                <a:lnTo>
                  <a:pt x="319" y="19"/>
                </a:lnTo>
                <a:lnTo>
                  <a:pt x="321" y="19"/>
                </a:lnTo>
                <a:lnTo>
                  <a:pt x="322" y="19"/>
                </a:lnTo>
                <a:lnTo>
                  <a:pt x="322" y="20"/>
                </a:lnTo>
                <a:lnTo>
                  <a:pt x="324" y="19"/>
                </a:lnTo>
                <a:lnTo>
                  <a:pt x="324" y="17"/>
                </a:lnTo>
                <a:lnTo>
                  <a:pt x="324" y="16"/>
                </a:lnTo>
                <a:lnTo>
                  <a:pt x="325" y="17"/>
                </a:lnTo>
                <a:lnTo>
                  <a:pt x="325" y="16"/>
                </a:lnTo>
                <a:lnTo>
                  <a:pt x="325" y="15"/>
                </a:lnTo>
                <a:lnTo>
                  <a:pt x="327" y="15"/>
                </a:lnTo>
                <a:lnTo>
                  <a:pt x="328" y="15"/>
                </a:lnTo>
                <a:lnTo>
                  <a:pt x="329" y="16"/>
                </a:lnTo>
                <a:lnTo>
                  <a:pt x="331" y="16"/>
                </a:lnTo>
                <a:lnTo>
                  <a:pt x="331" y="17"/>
                </a:lnTo>
                <a:lnTo>
                  <a:pt x="332" y="17"/>
                </a:lnTo>
                <a:lnTo>
                  <a:pt x="332" y="16"/>
                </a:lnTo>
                <a:lnTo>
                  <a:pt x="334" y="16"/>
                </a:lnTo>
                <a:lnTo>
                  <a:pt x="335" y="16"/>
                </a:lnTo>
                <a:lnTo>
                  <a:pt x="337" y="16"/>
                </a:lnTo>
                <a:lnTo>
                  <a:pt x="337" y="15"/>
                </a:lnTo>
                <a:lnTo>
                  <a:pt x="338" y="15"/>
                </a:lnTo>
                <a:lnTo>
                  <a:pt x="339" y="15"/>
                </a:lnTo>
                <a:lnTo>
                  <a:pt x="339" y="13"/>
                </a:lnTo>
                <a:lnTo>
                  <a:pt x="339" y="12"/>
                </a:lnTo>
                <a:lnTo>
                  <a:pt x="341" y="12"/>
                </a:lnTo>
                <a:lnTo>
                  <a:pt x="342" y="12"/>
                </a:lnTo>
                <a:lnTo>
                  <a:pt x="344" y="12"/>
                </a:lnTo>
                <a:lnTo>
                  <a:pt x="344" y="13"/>
                </a:lnTo>
                <a:lnTo>
                  <a:pt x="345" y="13"/>
                </a:lnTo>
                <a:lnTo>
                  <a:pt x="345" y="12"/>
                </a:lnTo>
                <a:lnTo>
                  <a:pt x="347" y="12"/>
                </a:lnTo>
                <a:lnTo>
                  <a:pt x="347" y="13"/>
                </a:lnTo>
                <a:lnTo>
                  <a:pt x="348" y="13"/>
                </a:lnTo>
                <a:lnTo>
                  <a:pt x="348" y="15"/>
                </a:lnTo>
                <a:lnTo>
                  <a:pt x="351" y="16"/>
                </a:lnTo>
                <a:lnTo>
                  <a:pt x="352" y="16"/>
                </a:lnTo>
                <a:lnTo>
                  <a:pt x="354" y="16"/>
                </a:lnTo>
                <a:lnTo>
                  <a:pt x="354" y="15"/>
                </a:lnTo>
                <a:lnTo>
                  <a:pt x="355" y="15"/>
                </a:lnTo>
                <a:lnTo>
                  <a:pt x="355" y="13"/>
                </a:lnTo>
                <a:lnTo>
                  <a:pt x="357" y="15"/>
                </a:lnTo>
                <a:lnTo>
                  <a:pt x="358" y="13"/>
                </a:lnTo>
                <a:lnTo>
                  <a:pt x="358" y="12"/>
                </a:lnTo>
                <a:lnTo>
                  <a:pt x="359" y="12"/>
                </a:lnTo>
                <a:lnTo>
                  <a:pt x="359" y="10"/>
                </a:lnTo>
                <a:lnTo>
                  <a:pt x="361" y="10"/>
                </a:lnTo>
                <a:lnTo>
                  <a:pt x="362" y="9"/>
                </a:lnTo>
                <a:lnTo>
                  <a:pt x="364" y="9"/>
                </a:lnTo>
                <a:lnTo>
                  <a:pt x="364" y="7"/>
                </a:lnTo>
                <a:lnTo>
                  <a:pt x="364" y="6"/>
                </a:lnTo>
                <a:lnTo>
                  <a:pt x="365" y="6"/>
                </a:lnTo>
                <a:lnTo>
                  <a:pt x="365" y="7"/>
                </a:lnTo>
                <a:lnTo>
                  <a:pt x="367" y="7"/>
                </a:lnTo>
                <a:lnTo>
                  <a:pt x="368" y="7"/>
                </a:lnTo>
                <a:lnTo>
                  <a:pt x="368" y="6"/>
                </a:lnTo>
                <a:lnTo>
                  <a:pt x="369" y="6"/>
                </a:lnTo>
                <a:lnTo>
                  <a:pt x="369" y="5"/>
                </a:lnTo>
                <a:lnTo>
                  <a:pt x="371" y="3"/>
                </a:lnTo>
                <a:lnTo>
                  <a:pt x="372" y="2"/>
                </a:lnTo>
                <a:lnTo>
                  <a:pt x="372" y="3"/>
                </a:lnTo>
                <a:lnTo>
                  <a:pt x="374" y="3"/>
                </a:lnTo>
                <a:lnTo>
                  <a:pt x="372" y="3"/>
                </a:lnTo>
                <a:lnTo>
                  <a:pt x="372" y="5"/>
                </a:lnTo>
                <a:lnTo>
                  <a:pt x="375" y="3"/>
                </a:lnTo>
                <a:lnTo>
                  <a:pt x="377" y="3"/>
                </a:lnTo>
                <a:lnTo>
                  <a:pt x="377" y="5"/>
                </a:lnTo>
                <a:lnTo>
                  <a:pt x="377" y="3"/>
                </a:lnTo>
                <a:lnTo>
                  <a:pt x="378" y="3"/>
                </a:lnTo>
                <a:lnTo>
                  <a:pt x="379" y="5"/>
                </a:lnTo>
                <a:lnTo>
                  <a:pt x="379" y="6"/>
                </a:lnTo>
                <a:lnTo>
                  <a:pt x="379" y="7"/>
                </a:lnTo>
                <a:lnTo>
                  <a:pt x="381" y="6"/>
                </a:lnTo>
                <a:lnTo>
                  <a:pt x="382" y="6"/>
                </a:lnTo>
                <a:lnTo>
                  <a:pt x="384" y="6"/>
                </a:lnTo>
                <a:lnTo>
                  <a:pt x="384" y="7"/>
                </a:lnTo>
                <a:lnTo>
                  <a:pt x="384" y="6"/>
                </a:lnTo>
                <a:lnTo>
                  <a:pt x="387" y="5"/>
                </a:lnTo>
                <a:lnTo>
                  <a:pt x="388" y="3"/>
                </a:lnTo>
                <a:lnTo>
                  <a:pt x="388" y="5"/>
                </a:lnTo>
                <a:lnTo>
                  <a:pt x="389" y="5"/>
                </a:lnTo>
                <a:lnTo>
                  <a:pt x="391" y="3"/>
                </a:lnTo>
                <a:lnTo>
                  <a:pt x="392" y="3"/>
                </a:lnTo>
                <a:lnTo>
                  <a:pt x="394" y="3"/>
                </a:lnTo>
                <a:lnTo>
                  <a:pt x="395" y="3"/>
                </a:lnTo>
                <a:lnTo>
                  <a:pt x="395" y="2"/>
                </a:lnTo>
                <a:lnTo>
                  <a:pt x="397" y="0"/>
                </a:lnTo>
                <a:lnTo>
                  <a:pt x="398" y="0"/>
                </a:lnTo>
                <a:lnTo>
                  <a:pt x="399" y="2"/>
                </a:lnTo>
                <a:lnTo>
                  <a:pt x="401" y="2"/>
                </a:lnTo>
                <a:lnTo>
                  <a:pt x="402" y="3"/>
                </a:lnTo>
                <a:lnTo>
                  <a:pt x="404" y="3"/>
                </a:lnTo>
                <a:lnTo>
                  <a:pt x="405" y="3"/>
                </a:lnTo>
                <a:lnTo>
                  <a:pt x="407" y="3"/>
                </a:lnTo>
                <a:lnTo>
                  <a:pt x="408" y="3"/>
                </a:lnTo>
                <a:lnTo>
                  <a:pt x="408" y="5"/>
                </a:lnTo>
                <a:lnTo>
                  <a:pt x="409" y="5"/>
                </a:lnTo>
                <a:lnTo>
                  <a:pt x="409" y="3"/>
                </a:lnTo>
                <a:lnTo>
                  <a:pt x="411" y="5"/>
                </a:lnTo>
                <a:lnTo>
                  <a:pt x="411" y="6"/>
                </a:lnTo>
                <a:lnTo>
                  <a:pt x="412" y="6"/>
                </a:lnTo>
                <a:lnTo>
                  <a:pt x="414" y="6"/>
                </a:lnTo>
                <a:lnTo>
                  <a:pt x="414" y="7"/>
                </a:lnTo>
                <a:lnTo>
                  <a:pt x="415" y="7"/>
                </a:lnTo>
                <a:lnTo>
                  <a:pt x="417" y="7"/>
                </a:lnTo>
                <a:lnTo>
                  <a:pt x="418" y="7"/>
                </a:lnTo>
                <a:lnTo>
                  <a:pt x="419" y="9"/>
                </a:lnTo>
                <a:lnTo>
                  <a:pt x="419" y="10"/>
                </a:lnTo>
                <a:lnTo>
                  <a:pt x="421" y="10"/>
                </a:lnTo>
                <a:lnTo>
                  <a:pt x="422" y="12"/>
                </a:lnTo>
                <a:lnTo>
                  <a:pt x="424" y="12"/>
                </a:lnTo>
                <a:lnTo>
                  <a:pt x="424" y="13"/>
                </a:lnTo>
                <a:lnTo>
                  <a:pt x="425" y="13"/>
                </a:lnTo>
                <a:lnTo>
                  <a:pt x="425" y="15"/>
                </a:lnTo>
                <a:lnTo>
                  <a:pt x="427" y="16"/>
                </a:lnTo>
                <a:lnTo>
                  <a:pt x="427" y="15"/>
                </a:lnTo>
                <a:lnTo>
                  <a:pt x="428" y="16"/>
                </a:lnTo>
                <a:lnTo>
                  <a:pt x="429" y="16"/>
                </a:lnTo>
                <a:lnTo>
                  <a:pt x="431" y="16"/>
                </a:lnTo>
                <a:lnTo>
                  <a:pt x="432" y="17"/>
                </a:lnTo>
                <a:lnTo>
                  <a:pt x="434" y="17"/>
                </a:lnTo>
                <a:lnTo>
                  <a:pt x="435" y="17"/>
                </a:lnTo>
                <a:lnTo>
                  <a:pt x="437" y="19"/>
                </a:lnTo>
                <a:lnTo>
                  <a:pt x="438" y="19"/>
                </a:lnTo>
                <a:lnTo>
                  <a:pt x="439" y="19"/>
                </a:lnTo>
                <a:lnTo>
                  <a:pt x="441" y="19"/>
                </a:lnTo>
                <a:lnTo>
                  <a:pt x="441" y="20"/>
                </a:lnTo>
                <a:lnTo>
                  <a:pt x="442" y="20"/>
                </a:lnTo>
                <a:lnTo>
                  <a:pt x="442" y="22"/>
                </a:lnTo>
                <a:lnTo>
                  <a:pt x="444" y="22"/>
                </a:lnTo>
                <a:lnTo>
                  <a:pt x="444" y="20"/>
                </a:lnTo>
                <a:lnTo>
                  <a:pt x="445" y="20"/>
                </a:lnTo>
                <a:lnTo>
                  <a:pt x="447" y="20"/>
                </a:lnTo>
                <a:lnTo>
                  <a:pt x="447" y="22"/>
                </a:lnTo>
                <a:lnTo>
                  <a:pt x="448" y="22"/>
                </a:lnTo>
                <a:lnTo>
                  <a:pt x="451" y="20"/>
                </a:lnTo>
                <a:lnTo>
                  <a:pt x="452" y="20"/>
                </a:lnTo>
                <a:lnTo>
                  <a:pt x="454" y="22"/>
                </a:lnTo>
                <a:lnTo>
                  <a:pt x="455" y="22"/>
                </a:lnTo>
                <a:lnTo>
                  <a:pt x="455" y="20"/>
                </a:lnTo>
                <a:lnTo>
                  <a:pt x="457" y="20"/>
                </a:lnTo>
                <a:lnTo>
                  <a:pt x="458" y="22"/>
                </a:lnTo>
                <a:lnTo>
                  <a:pt x="460" y="22"/>
                </a:lnTo>
                <a:lnTo>
                  <a:pt x="461" y="22"/>
                </a:lnTo>
                <a:lnTo>
                  <a:pt x="462" y="22"/>
                </a:lnTo>
                <a:lnTo>
                  <a:pt x="465" y="22"/>
                </a:lnTo>
                <a:lnTo>
                  <a:pt x="467" y="22"/>
                </a:lnTo>
                <a:lnTo>
                  <a:pt x="467" y="23"/>
                </a:lnTo>
                <a:lnTo>
                  <a:pt x="468" y="23"/>
                </a:lnTo>
                <a:lnTo>
                  <a:pt x="470" y="25"/>
                </a:lnTo>
                <a:lnTo>
                  <a:pt x="471" y="26"/>
                </a:lnTo>
                <a:lnTo>
                  <a:pt x="472" y="26"/>
                </a:lnTo>
                <a:lnTo>
                  <a:pt x="472" y="27"/>
                </a:lnTo>
                <a:lnTo>
                  <a:pt x="474" y="27"/>
                </a:lnTo>
                <a:lnTo>
                  <a:pt x="474" y="29"/>
                </a:lnTo>
                <a:lnTo>
                  <a:pt x="474" y="30"/>
                </a:lnTo>
                <a:lnTo>
                  <a:pt x="475" y="30"/>
                </a:lnTo>
                <a:lnTo>
                  <a:pt x="477" y="30"/>
                </a:lnTo>
                <a:lnTo>
                  <a:pt x="477" y="29"/>
                </a:lnTo>
                <a:lnTo>
                  <a:pt x="478" y="30"/>
                </a:lnTo>
                <a:lnTo>
                  <a:pt x="480" y="30"/>
                </a:lnTo>
                <a:lnTo>
                  <a:pt x="481" y="30"/>
                </a:lnTo>
                <a:lnTo>
                  <a:pt x="482" y="32"/>
                </a:lnTo>
                <a:lnTo>
                  <a:pt x="484" y="32"/>
                </a:lnTo>
                <a:lnTo>
                  <a:pt x="485" y="32"/>
                </a:lnTo>
                <a:lnTo>
                  <a:pt x="487" y="32"/>
                </a:lnTo>
                <a:lnTo>
                  <a:pt x="487" y="33"/>
                </a:lnTo>
                <a:lnTo>
                  <a:pt x="488" y="33"/>
                </a:lnTo>
                <a:lnTo>
                  <a:pt x="490" y="33"/>
                </a:lnTo>
                <a:lnTo>
                  <a:pt x="491" y="35"/>
                </a:lnTo>
                <a:lnTo>
                  <a:pt x="491" y="33"/>
                </a:lnTo>
                <a:lnTo>
                  <a:pt x="492" y="33"/>
                </a:lnTo>
                <a:lnTo>
                  <a:pt x="492" y="35"/>
                </a:lnTo>
                <a:lnTo>
                  <a:pt x="494" y="35"/>
                </a:lnTo>
                <a:lnTo>
                  <a:pt x="495" y="36"/>
                </a:lnTo>
                <a:lnTo>
                  <a:pt x="497" y="36"/>
                </a:lnTo>
                <a:lnTo>
                  <a:pt x="498" y="36"/>
                </a:lnTo>
                <a:lnTo>
                  <a:pt x="500" y="36"/>
                </a:lnTo>
                <a:lnTo>
                  <a:pt x="501" y="36"/>
                </a:lnTo>
                <a:lnTo>
                  <a:pt x="500" y="38"/>
                </a:lnTo>
                <a:lnTo>
                  <a:pt x="500" y="39"/>
                </a:lnTo>
                <a:lnTo>
                  <a:pt x="501" y="39"/>
                </a:lnTo>
                <a:lnTo>
                  <a:pt x="502" y="39"/>
                </a:lnTo>
                <a:lnTo>
                  <a:pt x="502" y="40"/>
                </a:lnTo>
                <a:lnTo>
                  <a:pt x="502" y="42"/>
                </a:lnTo>
                <a:lnTo>
                  <a:pt x="502" y="43"/>
                </a:lnTo>
                <a:lnTo>
                  <a:pt x="504" y="45"/>
                </a:lnTo>
                <a:lnTo>
                  <a:pt x="504" y="46"/>
                </a:lnTo>
                <a:lnTo>
                  <a:pt x="505" y="46"/>
                </a:lnTo>
                <a:lnTo>
                  <a:pt x="507" y="48"/>
                </a:lnTo>
                <a:lnTo>
                  <a:pt x="507" y="49"/>
                </a:lnTo>
                <a:lnTo>
                  <a:pt x="508" y="49"/>
                </a:lnTo>
                <a:lnTo>
                  <a:pt x="510" y="50"/>
                </a:lnTo>
                <a:lnTo>
                  <a:pt x="510" y="52"/>
                </a:lnTo>
                <a:lnTo>
                  <a:pt x="511" y="52"/>
                </a:lnTo>
                <a:lnTo>
                  <a:pt x="511" y="53"/>
                </a:lnTo>
                <a:lnTo>
                  <a:pt x="510" y="53"/>
                </a:lnTo>
                <a:lnTo>
                  <a:pt x="510" y="55"/>
                </a:lnTo>
                <a:lnTo>
                  <a:pt x="510" y="56"/>
                </a:lnTo>
                <a:lnTo>
                  <a:pt x="511" y="58"/>
                </a:lnTo>
                <a:lnTo>
                  <a:pt x="511" y="59"/>
                </a:lnTo>
                <a:lnTo>
                  <a:pt x="511" y="60"/>
                </a:lnTo>
                <a:lnTo>
                  <a:pt x="511" y="62"/>
                </a:lnTo>
                <a:lnTo>
                  <a:pt x="511" y="63"/>
                </a:lnTo>
                <a:lnTo>
                  <a:pt x="511" y="65"/>
                </a:lnTo>
                <a:lnTo>
                  <a:pt x="511" y="66"/>
                </a:lnTo>
                <a:lnTo>
                  <a:pt x="511" y="68"/>
                </a:lnTo>
                <a:lnTo>
                  <a:pt x="511" y="69"/>
                </a:lnTo>
                <a:lnTo>
                  <a:pt x="512" y="69"/>
                </a:lnTo>
                <a:lnTo>
                  <a:pt x="514" y="69"/>
                </a:lnTo>
                <a:lnTo>
                  <a:pt x="514" y="70"/>
                </a:lnTo>
                <a:lnTo>
                  <a:pt x="515" y="70"/>
                </a:lnTo>
                <a:lnTo>
                  <a:pt x="515" y="72"/>
                </a:lnTo>
                <a:lnTo>
                  <a:pt x="517" y="72"/>
                </a:lnTo>
                <a:lnTo>
                  <a:pt x="518" y="73"/>
                </a:lnTo>
                <a:lnTo>
                  <a:pt x="520" y="73"/>
                </a:lnTo>
                <a:lnTo>
                  <a:pt x="521" y="73"/>
                </a:lnTo>
                <a:lnTo>
                  <a:pt x="522" y="73"/>
                </a:lnTo>
                <a:lnTo>
                  <a:pt x="524" y="73"/>
                </a:lnTo>
                <a:lnTo>
                  <a:pt x="525" y="72"/>
                </a:lnTo>
                <a:lnTo>
                  <a:pt x="527" y="73"/>
                </a:lnTo>
                <a:lnTo>
                  <a:pt x="527" y="75"/>
                </a:lnTo>
                <a:lnTo>
                  <a:pt x="528" y="75"/>
                </a:lnTo>
                <a:lnTo>
                  <a:pt x="528" y="76"/>
                </a:lnTo>
                <a:lnTo>
                  <a:pt x="528" y="78"/>
                </a:lnTo>
                <a:lnTo>
                  <a:pt x="530" y="79"/>
                </a:lnTo>
                <a:lnTo>
                  <a:pt x="531" y="79"/>
                </a:lnTo>
                <a:lnTo>
                  <a:pt x="531" y="80"/>
                </a:lnTo>
                <a:lnTo>
                  <a:pt x="532" y="80"/>
                </a:lnTo>
                <a:lnTo>
                  <a:pt x="531" y="80"/>
                </a:lnTo>
                <a:lnTo>
                  <a:pt x="531" y="82"/>
                </a:lnTo>
                <a:lnTo>
                  <a:pt x="531" y="83"/>
                </a:lnTo>
                <a:lnTo>
                  <a:pt x="531" y="85"/>
                </a:lnTo>
                <a:lnTo>
                  <a:pt x="531" y="86"/>
                </a:lnTo>
                <a:lnTo>
                  <a:pt x="532" y="86"/>
                </a:lnTo>
                <a:lnTo>
                  <a:pt x="531" y="86"/>
                </a:lnTo>
                <a:lnTo>
                  <a:pt x="532" y="86"/>
                </a:lnTo>
                <a:lnTo>
                  <a:pt x="532" y="88"/>
                </a:lnTo>
                <a:lnTo>
                  <a:pt x="531" y="88"/>
                </a:lnTo>
                <a:lnTo>
                  <a:pt x="531" y="89"/>
                </a:lnTo>
                <a:lnTo>
                  <a:pt x="530" y="89"/>
                </a:lnTo>
                <a:lnTo>
                  <a:pt x="531" y="90"/>
                </a:lnTo>
                <a:lnTo>
                  <a:pt x="531" y="92"/>
                </a:lnTo>
                <a:lnTo>
                  <a:pt x="531" y="93"/>
                </a:lnTo>
                <a:lnTo>
                  <a:pt x="532" y="93"/>
                </a:lnTo>
                <a:lnTo>
                  <a:pt x="532" y="95"/>
                </a:lnTo>
                <a:lnTo>
                  <a:pt x="532" y="96"/>
                </a:lnTo>
                <a:lnTo>
                  <a:pt x="532" y="98"/>
                </a:lnTo>
                <a:lnTo>
                  <a:pt x="532" y="99"/>
                </a:lnTo>
                <a:lnTo>
                  <a:pt x="534" y="100"/>
                </a:lnTo>
                <a:lnTo>
                  <a:pt x="534" y="102"/>
                </a:lnTo>
                <a:lnTo>
                  <a:pt x="535" y="102"/>
                </a:lnTo>
                <a:lnTo>
                  <a:pt x="535" y="103"/>
                </a:lnTo>
                <a:lnTo>
                  <a:pt x="537" y="105"/>
                </a:lnTo>
                <a:lnTo>
                  <a:pt x="540" y="108"/>
                </a:lnTo>
                <a:lnTo>
                  <a:pt x="541" y="108"/>
                </a:lnTo>
                <a:lnTo>
                  <a:pt x="541" y="109"/>
                </a:lnTo>
                <a:lnTo>
                  <a:pt x="542" y="109"/>
                </a:lnTo>
                <a:lnTo>
                  <a:pt x="542" y="110"/>
                </a:lnTo>
                <a:lnTo>
                  <a:pt x="544" y="110"/>
                </a:lnTo>
                <a:lnTo>
                  <a:pt x="545" y="112"/>
                </a:lnTo>
                <a:lnTo>
                  <a:pt x="548" y="113"/>
                </a:lnTo>
                <a:lnTo>
                  <a:pt x="548" y="115"/>
                </a:lnTo>
                <a:lnTo>
                  <a:pt x="550" y="115"/>
                </a:lnTo>
                <a:lnTo>
                  <a:pt x="551" y="115"/>
                </a:lnTo>
                <a:lnTo>
                  <a:pt x="551" y="116"/>
                </a:lnTo>
                <a:lnTo>
                  <a:pt x="551" y="118"/>
                </a:lnTo>
                <a:lnTo>
                  <a:pt x="550" y="119"/>
                </a:lnTo>
                <a:lnTo>
                  <a:pt x="550" y="120"/>
                </a:lnTo>
                <a:lnTo>
                  <a:pt x="551" y="122"/>
                </a:lnTo>
                <a:lnTo>
                  <a:pt x="552" y="122"/>
                </a:lnTo>
                <a:lnTo>
                  <a:pt x="552" y="123"/>
                </a:lnTo>
                <a:lnTo>
                  <a:pt x="551" y="125"/>
                </a:lnTo>
                <a:lnTo>
                  <a:pt x="552" y="125"/>
                </a:lnTo>
                <a:lnTo>
                  <a:pt x="552" y="126"/>
                </a:lnTo>
                <a:lnTo>
                  <a:pt x="554" y="125"/>
                </a:lnTo>
                <a:lnTo>
                  <a:pt x="554" y="126"/>
                </a:lnTo>
                <a:lnTo>
                  <a:pt x="552" y="126"/>
                </a:lnTo>
                <a:lnTo>
                  <a:pt x="552" y="128"/>
                </a:lnTo>
                <a:lnTo>
                  <a:pt x="551" y="128"/>
                </a:lnTo>
                <a:lnTo>
                  <a:pt x="550" y="128"/>
                </a:lnTo>
                <a:lnTo>
                  <a:pt x="550" y="129"/>
                </a:lnTo>
                <a:lnTo>
                  <a:pt x="548" y="130"/>
                </a:lnTo>
                <a:lnTo>
                  <a:pt x="548" y="132"/>
                </a:lnTo>
                <a:lnTo>
                  <a:pt x="550" y="132"/>
                </a:lnTo>
                <a:lnTo>
                  <a:pt x="550" y="133"/>
                </a:lnTo>
                <a:lnTo>
                  <a:pt x="550" y="135"/>
                </a:lnTo>
                <a:lnTo>
                  <a:pt x="551" y="135"/>
                </a:lnTo>
                <a:lnTo>
                  <a:pt x="551" y="136"/>
                </a:lnTo>
                <a:lnTo>
                  <a:pt x="552" y="136"/>
                </a:lnTo>
                <a:lnTo>
                  <a:pt x="554" y="136"/>
                </a:lnTo>
                <a:lnTo>
                  <a:pt x="555" y="136"/>
                </a:lnTo>
                <a:lnTo>
                  <a:pt x="557" y="136"/>
                </a:lnTo>
                <a:lnTo>
                  <a:pt x="557" y="138"/>
                </a:lnTo>
                <a:lnTo>
                  <a:pt x="558" y="138"/>
                </a:lnTo>
                <a:lnTo>
                  <a:pt x="560" y="139"/>
                </a:lnTo>
                <a:lnTo>
                  <a:pt x="561" y="139"/>
                </a:lnTo>
                <a:lnTo>
                  <a:pt x="561" y="140"/>
                </a:lnTo>
                <a:lnTo>
                  <a:pt x="562" y="140"/>
                </a:lnTo>
                <a:lnTo>
                  <a:pt x="564" y="140"/>
                </a:lnTo>
                <a:lnTo>
                  <a:pt x="564" y="142"/>
                </a:lnTo>
                <a:lnTo>
                  <a:pt x="564" y="143"/>
                </a:lnTo>
                <a:lnTo>
                  <a:pt x="562" y="143"/>
                </a:lnTo>
                <a:lnTo>
                  <a:pt x="562" y="145"/>
                </a:lnTo>
                <a:lnTo>
                  <a:pt x="564" y="146"/>
                </a:lnTo>
                <a:lnTo>
                  <a:pt x="565" y="148"/>
                </a:lnTo>
                <a:lnTo>
                  <a:pt x="564" y="148"/>
                </a:lnTo>
                <a:lnTo>
                  <a:pt x="564" y="149"/>
                </a:lnTo>
                <a:lnTo>
                  <a:pt x="565" y="149"/>
                </a:lnTo>
                <a:lnTo>
                  <a:pt x="567" y="150"/>
                </a:lnTo>
                <a:lnTo>
                  <a:pt x="567" y="152"/>
                </a:lnTo>
                <a:lnTo>
                  <a:pt x="568" y="153"/>
                </a:lnTo>
                <a:lnTo>
                  <a:pt x="570" y="153"/>
                </a:lnTo>
                <a:lnTo>
                  <a:pt x="571" y="153"/>
                </a:lnTo>
                <a:lnTo>
                  <a:pt x="572" y="155"/>
                </a:lnTo>
                <a:lnTo>
                  <a:pt x="572" y="156"/>
                </a:lnTo>
                <a:lnTo>
                  <a:pt x="574" y="156"/>
                </a:lnTo>
                <a:lnTo>
                  <a:pt x="575" y="158"/>
                </a:lnTo>
                <a:lnTo>
                  <a:pt x="575" y="159"/>
                </a:lnTo>
                <a:lnTo>
                  <a:pt x="575" y="160"/>
                </a:lnTo>
                <a:lnTo>
                  <a:pt x="575" y="162"/>
                </a:lnTo>
                <a:lnTo>
                  <a:pt x="574" y="162"/>
                </a:lnTo>
                <a:lnTo>
                  <a:pt x="574" y="163"/>
                </a:lnTo>
                <a:lnTo>
                  <a:pt x="574" y="165"/>
                </a:lnTo>
                <a:lnTo>
                  <a:pt x="572" y="166"/>
                </a:lnTo>
                <a:lnTo>
                  <a:pt x="572" y="168"/>
                </a:lnTo>
                <a:lnTo>
                  <a:pt x="572" y="169"/>
                </a:lnTo>
                <a:lnTo>
                  <a:pt x="572" y="171"/>
                </a:lnTo>
                <a:lnTo>
                  <a:pt x="572" y="172"/>
                </a:lnTo>
                <a:lnTo>
                  <a:pt x="571" y="173"/>
                </a:lnTo>
                <a:lnTo>
                  <a:pt x="572" y="173"/>
                </a:lnTo>
                <a:lnTo>
                  <a:pt x="572" y="175"/>
                </a:lnTo>
                <a:lnTo>
                  <a:pt x="574" y="175"/>
                </a:lnTo>
                <a:lnTo>
                  <a:pt x="575" y="175"/>
                </a:lnTo>
                <a:lnTo>
                  <a:pt x="577" y="175"/>
                </a:lnTo>
                <a:lnTo>
                  <a:pt x="578" y="175"/>
                </a:lnTo>
                <a:lnTo>
                  <a:pt x="580" y="175"/>
                </a:lnTo>
                <a:lnTo>
                  <a:pt x="581" y="175"/>
                </a:lnTo>
                <a:lnTo>
                  <a:pt x="582" y="175"/>
                </a:lnTo>
                <a:lnTo>
                  <a:pt x="584" y="176"/>
                </a:lnTo>
                <a:lnTo>
                  <a:pt x="585" y="176"/>
                </a:lnTo>
                <a:lnTo>
                  <a:pt x="587" y="176"/>
                </a:lnTo>
                <a:lnTo>
                  <a:pt x="588" y="178"/>
                </a:lnTo>
                <a:lnTo>
                  <a:pt x="590" y="178"/>
                </a:lnTo>
                <a:lnTo>
                  <a:pt x="591" y="179"/>
                </a:lnTo>
                <a:lnTo>
                  <a:pt x="592" y="179"/>
                </a:lnTo>
                <a:lnTo>
                  <a:pt x="594" y="179"/>
                </a:lnTo>
                <a:lnTo>
                  <a:pt x="597" y="181"/>
                </a:lnTo>
                <a:lnTo>
                  <a:pt x="598" y="181"/>
                </a:lnTo>
                <a:lnTo>
                  <a:pt x="598" y="179"/>
                </a:lnTo>
                <a:lnTo>
                  <a:pt x="600" y="179"/>
                </a:lnTo>
                <a:lnTo>
                  <a:pt x="601" y="178"/>
                </a:lnTo>
                <a:lnTo>
                  <a:pt x="603" y="178"/>
                </a:lnTo>
                <a:lnTo>
                  <a:pt x="604" y="176"/>
                </a:lnTo>
                <a:lnTo>
                  <a:pt x="605" y="176"/>
                </a:lnTo>
                <a:lnTo>
                  <a:pt x="607" y="176"/>
                </a:lnTo>
                <a:lnTo>
                  <a:pt x="608" y="178"/>
                </a:lnTo>
                <a:lnTo>
                  <a:pt x="608" y="179"/>
                </a:lnTo>
                <a:lnTo>
                  <a:pt x="610" y="179"/>
                </a:lnTo>
                <a:lnTo>
                  <a:pt x="611" y="179"/>
                </a:lnTo>
                <a:lnTo>
                  <a:pt x="611" y="181"/>
                </a:lnTo>
                <a:lnTo>
                  <a:pt x="611" y="182"/>
                </a:lnTo>
                <a:lnTo>
                  <a:pt x="613" y="182"/>
                </a:lnTo>
                <a:lnTo>
                  <a:pt x="614" y="182"/>
                </a:lnTo>
                <a:lnTo>
                  <a:pt x="615" y="183"/>
                </a:lnTo>
                <a:lnTo>
                  <a:pt x="617" y="185"/>
                </a:lnTo>
                <a:lnTo>
                  <a:pt x="617" y="186"/>
                </a:lnTo>
                <a:lnTo>
                  <a:pt x="618" y="186"/>
                </a:lnTo>
                <a:lnTo>
                  <a:pt x="620" y="185"/>
                </a:lnTo>
                <a:lnTo>
                  <a:pt x="620" y="186"/>
                </a:lnTo>
                <a:lnTo>
                  <a:pt x="621" y="186"/>
                </a:lnTo>
                <a:lnTo>
                  <a:pt x="623" y="186"/>
                </a:lnTo>
                <a:lnTo>
                  <a:pt x="624" y="185"/>
                </a:lnTo>
                <a:lnTo>
                  <a:pt x="625" y="185"/>
                </a:lnTo>
                <a:lnTo>
                  <a:pt x="627" y="185"/>
                </a:lnTo>
                <a:lnTo>
                  <a:pt x="628" y="185"/>
                </a:lnTo>
                <a:lnTo>
                  <a:pt x="630" y="185"/>
                </a:lnTo>
                <a:lnTo>
                  <a:pt x="631" y="185"/>
                </a:lnTo>
                <a:lnTo>
                  <a:pt x="631" y="186"/>
                </a:lnTo>
                <a:lnTo>
                  <a:pt x="633" y="188"/>
                </a:lnTo>
                <a:lnTo>
                  <a:pt x="633" y="189"/>
                </a:lnTo>
                <a:lnTo>
                  <a:pt x="634" y="189"/>
                </a:lnTo>
                <a:lnTo>
                  <a:pt x="634" y="191"/>
                </a:lnTo>
                <a:lnTo>
                  <a:pt x="635" y="191"/>
                </a:lnTo>
                <a:lnTo>
                  <a:pt x="637" y="191"/>
                </a:lnTo>
                <a:lnTo>
                  <a:pt x="637" y="189"/>
                </a:lnTo>
                <a:lnTo>
                  <a:pt x="638" y="189"/>
                </a:lnTo>
                <a:lnTo>
                  <a:pt x="640" y="188"/>
                </a:lnTo>
                <a:lnTo>
                  <a:pt x="641" y="189"/>
                </a:lnTo>
                <a:lnTo>
                  <a:pt x="643" y="191"/>
                </a:lnTo>
                <a:lnTo>
                  <a:pt x="644" y="191"/>
                </a:lnTo>
                <a:lnTo>
                  <a:pt x="644" y="192"/>
                </a:lnTo>
                <a:close/>
              </a:path>
            </a:pathLst>
          </a:custGeom>
          <a:solidFill>
            <a:schemeClr val="bg1"/>
          </a:solidFill>
          <a:ln w="3175" cmpd="sng">
            <a:solidFill>
              <a:srgbClr val="808080"/>
            </a:solidFill>
            <a:round/>
            <a:headEnd/>
            <a:tailEnd/>
          </a:ln>
        </p:spPr>
        <p:txBody>
          <a:bodyPr/>
          <a:lstStyle/>
          <a:p>
            <a:endParaRPr lang="en-US"/>
          </a:p>
        </p:txBody>
      </p:sp>
      <p:sp>
        <p:nvSpPr>
          <p:cNvPr id="14820" name="Freeform 1084"/>
          <p:cNvSpPr>
            <a:spLocks/>
          </p:cNvSpPr>
          <p:nvPr/>
        </p:nvSpPr>
        <p:spPr bwMode="auto">
          <a:xfrm>
            <a:off x="3448050" y="4211638"/>
            <a:ext cx="614363" cy="187325"/>
          </a:xfrm>
          <a:custGeom>
            <a:avLst/>
            <a:gdLst>
              <a:gd name="T0" fmla="*/ 0 w 522"/>
              <a:gd name="T1" fmla="*/ 211 h 219"/>
              <a:gd name="T2" fmla="*/ 7 w 522"/>
              <a:gd name="T3" fmla="*/ 203 h 219"/>
              <a:gd name="T4" fmla="*/ 6 w 522"/>
              <a:gd name="T5" fmla="*/ 191 h 219"/>
              <a:gd name="T6" fmla="*/ 3 w 522"/>
              <a:gd name="T7" fmla="*/ 181 h 219"/>
              <a:gd name="T8" fmla="*/ 6 w 522"/>
              <a:gd name="T9" fmla="*/ 166 h 219"/>
              <a:gd name="T10" fmla="*/ 54 w 522"/>
              <a:gd name="T11" fmla="*/ 52 h 219"/>
              <a:gd name="T12" fmla="*/ 63 w 522"/>
              <a:gd name="T13" fmla="*/ 48 h 219"/>
              <a:gd name="T14" fmla="*/ 70 w 522"/>
              <a:gd name="T15" fmla="*/ 40 h 219"/>
              <a:gd name="T16" fmla="*/ 72 w 522"/>
              <a:gd name="T17" fmla="*/ 35 h 219"/>
              <a:gd name="T18" fmla="*/ 83 w 522"/>
              <a:gd name="T19" fmla="*/ 26 h 219"/>
              <a:gd name="T20" fmla="*/ 92 w 522"/>
              <a:gd name="T21" fmla="*/ 20 h 219"/>
              <a:gd name="T22" fmla="*/ 102 w 522"/>
              <a:gd name="T23" fmla="*/ 19 h 219"/>
              <a:gd name="T24" fmla="*/ 113 w 522"/>
              <a:gd name="T25" fmla="*/ 23 h 219"/>
              <a:gd name="T26" fmla="*/ 122 w 522"/>
              <a:gd name="T27" fmla="*/ 20 h 219"/>
              <a:gd name="T28" fmla="*/ 129 w 522"/>
              <a:gd name="T29" fmla="*/ 20 h 219"/>
              <a:gd name="T30" fmla="*/ 137 w 522"/>
              <a:gd name="T31" fmla="*/ 13 h 219"/>
              <a:gd name="T32" fmla="*/ 149 w 522"/>
              <a:gd name="T33" fmla="*/ 10 h 219"/>
              <a:gd name="T34" fmla="*/ 162 w 522"/>
              <a:gd name="T35" fmla="*/ 12 h 219"/>
              <a:gd name="T36" fmla="*/ 174 w 522"/>
              <a:gd name="T37" fmla="*/ 12 h 219"/>
              <a:gd name="T38" fmla="*/ 189 w 522"/>
              <a:gd name="T39" fmla="*/ 13 h 219"/>
              <a:gd name="T40" fmla="*/ 200 w 522"/>
              <a:gd name="T41" fmla="*/ 19 h 219"/>
              <a:gd name="T42" fmla="*/ 207 w 522"/>
              <a:gd name="T43" fmla="*/ 16 h 219"/>
              <a:gd name="T44" fmla="*/ 217 w 522"/>
              <a:gd name="T45" fmla="*/ 15 h 219"/>
              <a:gd name="T46" fmla="*/ 225 w 522"/>
              <a:gd name="T47" fmla="*/ 13 h 219"/>
              <a:gd name="T48" fmla="*/ 236 w 522"/>
              <a:gd name="T49" fmla="*/ 13 h 219"/>
              <a:gd name="T50" fmla="*/ 243 w 522"/>
              <a:gd name="T51" fmla="*/ 7 h 219"/>
              <a:gd name="T52" fmla="*/ 250 w 522"/>
              <a:gd name="T53" fmla="*/ 3 h 219"/>
              <a:gd name="T54" fmla="*/ 259 w 522"/>
              <a:gd name="T55" fmla="*/ 6 h 219"/>
              <a:gd name="T56" fmla="*/ 270 w 522"/>
              <a:gd name="T57" fmla="*/ 3 h 219"/>
              <a:gd name="T58" fmla="*/ 283 w 522"/>
              <a:gd name="T59" fmla="*/ 3 h 219"/>
              <a:gd name="T60" fmla="*/ 292 w 522"/>
              <a:gd name="T61" fmla="*/ 7 h 219"/>
              <a:gd name="T62" fmla="*/ 303 w 522"/>
              <a:gd name="T63" fmla="*/ 13 h 219"/>
              <a:gd name="T64" fmla="*/ 315 w 522"/>
              <a:gd name="T65" fmla="*/ 19 h 219"/>
              <a:gd name="T66" fmla="*/ 325 w 522"/>
              <a:gd name="T67" fmla="*/ 20 h 219"/>
              <a:gd name="T68" fmla="*/ 338 w 522"/>
              <a:gd name="T69" fmla="*/ 22 h 219"/>
              <a:gd name="T70" fmla="*/ 350 w 522"/>
              <a:gd name="T71" fmla="*/ 27 h 219"/>
              <a:gd name="T72" fmla="*/ 360 w 522"/>
              <a:gd name="T73" fmla="*/ 32 h 219"/>
              <a:gd name="T74" fmla="*/ 370 w 522"/>
              <a:gd name="T75" fmla="*/ 35 h 219"/>
              <a:gd name="T76" fmla="*/ 380 w 522"/>
              <a:gd name="T77" fmla="*/ 39 h 219"/>
              <a:gd name="T78" fmla="*/ 388 w 522"/>
              <a:gd name="T79" fmla="*/ 50 h 219"/>
              <a:gd name="T80" fmla="*/ 389 w 522"/>
              <a:gd name="T81" fmla="*/ 62 h 219"/>
              <a:gd name="T82" fmla="*/ 393 w 522"/>
              <a:gd name="T83" fmla="*/ 72 h 219"/>
              <a:gd name="T84" fmla="*/ 406 w 522"/>
              <a:gd name="T85" fmla="*/ 75 h 219"/>
              <a:gd name="T86" fmla="*/ 409 w 522"/>
              <a:gd name="T87" fmla="*/ 85 h 219"/>
              <a:gd name="T88" fmla="*/ 409 w 522"/>
              <a:gd name="T89" fmla="*/ 92 h 219"/>
              <a:gd name="T90" fmla="*/ 413 w 522"/>
              <a:gd name="T91" fmla="*/ 103 h 219"/>
              <a:gd name="T92" fmla="*/ 426 w 522"/>
              <a:gd name="T93" fmla="*/ 115 h 219"/>
              <a:gd name="T94" fmla="*/ 429 w 522"/>
              <a:gd name="T95" fmla="*/ 125 h 219"/>
              <a:gd name="T96" fmla="*/ 426 w 522"/>
              <a:gd name="T97" fmla="*/ 130 h 219"/>
              <a:gd name="T98" fmla="*/ 435 w 522"/>
              <a:gd name="T99" fmla="*/ 136 h 219"/>
              <a:gd name="T100" fmla="*/ 440 w 522"/>
              <a:gd name="T101" fmla="*/ 143 h 219"/>
              <a:gd name="T102" fmla="*/ 448 w 522"/>
              <a:gd name="T103" fmla="*/ 153 h 219"/>
              <a:gd name="T104" fmla="*/ 452 w 522"/>
              <a:gd name="T105" fmla="*/ 163 h 219"/>
              <a:gd name="T106" fmla="*/ 452 w 522"/>
              <a:gd name="T107" fmla="*/ 175 h 219"/>
              <a:gd name="T108" fmla="*/ 466 w 522"/>
              <a:gd name="T109" fmla="*/ 178 h 219"/>
              <a:gd name="T110" fmla="*/ 481 w 522"/>
              <a:gd name="T111" fmla="*/ 178 h 219"/>
              <a:gd name="T112" fmla="*/ 491 w 522"/>
              <a:gd name="T113" fmla="*/ 182 h 219"/>
              <a:gd name="T114" fmla="*/ 502 w 522"/>
              <a:gd name="T115" fmla="*/ 185 h 219"/>
              <a:gd name="T116" fmla="*/ 512 w 522"/>
              <a:gd name="T117" fmla="*/ 191 h 21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22"/>
              <a:gd name="T178" fmla="*/ 0 h 219"/>
              <a:gd name="T179" fmla="*/ 522 w 522"/>
              <a:gd name="T180" fmla="*/ 219 h 21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22" h="219">
                <a:moveTo>
                  <a:pt x="4" y="219"/>
                </a:moveTo>
                <a:lnTo>
                  <a:pt x="4" y="218"/>
                </a:lnTo>
                <a:lnTo>
                  <a:pt x="1" y="216"/>
                </a:lnTo>
                <a:lnTo>
                  <a:pt x="0" y="216"/>
                </a:lnTo>
                <a:lnTo>
                  <a:pt x="0" y="215"/>
                </a:lnTo>
                <a:lnTo>
                  <a:pt x="0" y="213"/>
                </a:lnTo>
                <a:lnTo>
                  <a:pt x="1" y="213"/>
                </a:lnTo>
                <a:lnTo>
                  <a:pt x="1" y="212"/>
                </a:lnTo>
                <a:lnTo>
                  <a:pt x="0" y="212"/>
                </a:lnTo>
                <a:lnTo>
                  <a:pt x="0" y="211"/>
                </a:lnTo>
                <a:lnTo>
                  <a:pt x="1" y="211"/>
                </a:lnTo>
                <a:lnTo>
                  <a:pt x="1" y="209"/>
                </a:lnTo>
                <a:lnTo>
                  <a:pt x="1" y="208"/>
                </a:lnTo>
                <a:lnTo>
                  <a:pt x="3" y="206"/>
                </a:lnTo>
                <a:lnTo>
                  <a:pt x="3" y="205"/>
                </a:lnTo>
                <a:lnTo>
                  <a:pt x="1" y="205"/>
                </a:lnTo>
                <a:lnTo>
                  <a:pt x="1" y="203"/>
                </a:lnTo>
                <a:lnTo>
                  <a:pt x="3" y="203"/>
                </a:lnTo>
                <a:lnTo>
                  <a:pt x="4" y="202"/>
                </a:lnTo>
                <a:lnTo>
                  <a:pt x="7" y="203"/>
                </a:lnTo>
                <a:lnTo>
                  <a:pt x="9" y="202"/>
                </a:lnTo>
                <a:lnTo>
                  <a:pt x="9" y="201"/>
                </a:lnTo>
                <a:lnTo>
                  <a:pt x="7" y="201"/>
                </a:lnTo>
                <a:lnTo>
                  <a:pt x="7" y="199"/>
                </a:lnTo>
                <a:lnTo>
                  <a:pt x="6" y="198"/>
                </a:lnTo>
                <a:lnTo>
                  <a:pt x="6" y="196"/>
                </a:lnTo>
                <a:lnTo>
                  <a:pt x="6" y="195"/>
                </a:lnTo>
                <a:lnTo>
                  <a:pt x="6" y="193"/>
                </a:lnTo>
                <a:lnTo>
                  <a:pt x="7" y="192"/>
                </a:lnTo>
                <a:lnTo>
                  <a:pt x="6" y="191"/>
                </a:lnTo>
                <a:lnTo>
                  <a:pt x="4" y="191"/>
                </a:lnTo>
                <a:lnTo>
                  <a:pt x="4" y="189"/>
                </a:lnTo>
                <a:lnTo>
                  <a:pt x="3" y="189"/>
                </a:lnTo>
                <a:lnTo>
                  <a:pt x="3" y="188"/>
                </a:lnTo>
                <a:lnTo>
                  <a:pt x="3" y="185"/>
                </a:lnTo>
                <a:lnTo>
                  <a:pt x="4" y="185"/>
                </a:lnTo>
                <a:lnTo>
                  <a:pt x="4" y="183"/>
                </a:lnTo>
                <a:lnTo>
                  <a:pt x="3" y="183"/>
                </a:lnTo>
                <a:lnTo>
                  <a:pt x="3" y="182"/>
                </a:lnTo>
                <a:lnTo>
                  <a:pt x="3" y="181"/>
                </a:lnTo>
                <a:lnTo>
                  <a:pt x="4" y="181"/>
                </a:lnTo>
                <a:lnTo>
                  <a:pt x="4" y="179"/>
                </a:lnTo>
                <a:lnTo>
                  <a:pt x="3" y="178"/>
                </a:lnTo>
                <a:lnTo>
                  <a:pt x="3" y="175"/>
                </a:lnTo>
                <a:lnTo>
                  <a:pt x="3" y="173"/>
                </a:lnTo>
                <a:lnTo>
                  <a:pt x="3" y="172"/>
                </a:lnTo>
                <a:lnTo>
                  <a:pt x="4" y="171"/>
                </a:lnTo>
                <a:lnTo>
                  <a:pt x="4" y="169"/>
                </a:lnTo>
                <a:lnTo>
                  <a:pt x="4" y="168"/>
                </a:lnTo>
                <a:lnTo>
                  <a:pt x="6" y="166"/>
                </a:lnTo>
                <a:lnTo>
                  <a:pt x="6" y="165"/>
                </a:lnTo>
                <a:lnTo>
                  <a:pt x="7" y="162"/>
                </a:lnTo>
                <a:lnTo>
                  <a:pt x="9" y="158"/>
                </a:lnTo>
                <a:lnTo>
                  <a:pt x="11" y="150"/>
                </a:lnTo>
                <a:lnTo>
                  <a:pt x="14" y="143"/>
                </a:lnTo>
                <a:lnTo>
                  <a:pt x="16" y="140"/>
                </a:lnTo>
                <a:lnTo>
                  <a:pt x="17" y="138"/>
                </a:lnTo>
                <a:lnTo>
                  <a:pt x="40" y="82"/>
                </a:lnTo>
                <a:lnTo>
                  <a:pt x="53" y="52"/>
                </a:lnTo>
                <a:lnTo>
                  <a:pt x="54" y="52"/>
                </a:lnTo>
                <a:lnTo>
                  <a:pt x="54" y="50"/>
                </a:lnTo>
                <a:lnTo>
                  <a:pt x="56" y="50"/>
                </a:lnTo>
                <a:lnTo>
                  <a:pt x="57" y="50"/>
                </a:lnTo>
                <a:lnTo>
                  <a:pt x="57" y="49"/>
                </a:lnTo>
                <a:lnTo>
                  <a:pt x="57" y="48"/>
                </a:lnTo>
                <a:lnTo>
                  <a:pt x="59" y="48"/>
                </a:lnTo>
                <a:lnTo>
                  <a:pt x="60" y="48"/>
                </a:lnTo>
                <a:lnTo>
                  <a:pt x="60" y="46"/>
                </a:lnTo>
                <a:lnTo>
                  <a:pt x="62" y="46"/>
                </a:lnTo>
                <a:lnTo>
                  <a:pt x="63" y="48"/>
                </a:lnTo>
                <a:lnTo>
                  <a:pt x="63" y="46"/>
                </a:lnTo>
                <a:lnTo>
                  <a:pt x="64" y="45"/>
                </a:lnTo>
                <a:lnTo>
                  <a:pt x="63" y="45"/>
                </a:lnTo>
                <a:lnTo>
                  <a:pt x="64" y="43"/>
                </a:lnTo>
                <a:lnTo>
                  <a:pt x="66" y="43"/>
                </a:lnTo>
                <a:lnTo>
                  <a:pt x="67" y="43"/>
                </a:lnTo>
                <a:lnTo>
                  <a:pt x="67" y="42"/>
                </a:lnTo>
                <a:lnTo>
                  <a:pt x="67" y="40"/>
                </a:lnTo>
                <a:lnTo>
                  <a:pt x="69" y="40"/>
                </a:lnTo>
                <a:lnTo>
                  <a:pt x="70" y="40"/>
                </a:lnTo>
                <a:lnTo>
                  <a:pt x="70" y="42"/>
                </a:lnTo>
                <a:lnTo>
                  <a:pt x="72" y="42"/>
                </a:lnTo>
                <a:lnTo>
                  <a:pt x="72" y="40"/>
                </a:lnTo>
                <a:lnTo>
                  <a:pt x="73" y="40"/>
                </a:lnTo>
                <a:lnTo>
                  <a:pt x="72" y="40"/>
                </a:lnTo>
                <a:lnTo>
                  <a:pt x="73" y="39"/>
                </a:lnTo>
                <a:lnTo>
                  <a:pt x="73" y="38"/>
                </a:lnTo>
                <a:lnTo>
                  <a:pt x="72" y="38"/>
                </a:lnTo>
                <a:lnTo>
                  <a:pt x="72" y="36"/>
                </a:lnTo>
                <a:lnTo>
                  <a:pt x="72" y="35"/>
                </a:lnTo>
                <a:lnTo>
                  <a:pt x="72" y="33"/>
                </a:lnTo>
                <a:lnTo>
                  <a:pt x="73" y="33"/>
                </a:lnTo>
                <a:lnTo>
                  <a:pt x="74" y="33"/>
                </a:lnTo>
                <a:lnTo>
                  <a:pt x="76" y="32"/>
                </a:lnTo>
                <a:lnTo>
                  <a:pt x="77" y="30"/>
                </a:lnTo>
                <a:lnTo>
                  <a:pt x="79" y="30"/>
                </a:lnTo>
                <a:lnTo>
                  <a:pt x="80" y="30"/>
                </a:lnTo>
                <a:lnTo>
                  <a:pt x="82" y="30"/>
                </a:lnTo>
                <a:lnTo>
                  <a:pt x="83" y="27"/>
                </a:lnTo>
                <a:lnTo>
                  <a:pt x="83" y="26"/>
                </a:lnTo>
                <a:lnTo>
                  <a:pt x="84" y="26"/>
                </a:lnTo>
                <a:lnTo>
                  <a:pt x="86" y="26"/>
                </a:lnTo>
                <a:lnTo>
                  <a:pt x="87" y="25"/>
                </a:lnTo>
                <a:lnTo>
                  <a:pt x="87" y="23"/>
                </a:lnTo>
                <a:lnTo>
                  <a:pt x="89" y="25"/>
                </a:lnTo>
                <a:lnTo>
                  <a:pt x="90" y="25"/>
                </a:lnTo>
                <a:lnTo>
                  <a:pt x="90" y="23"/>
                </a:lnTo>
                <a:lnTo>
                  <a:pt x="90" y="22"/>
                </a:lnTo>
                <a:lnTo>
                  <a:pt x="92" y="22"/>
                </a:lnTo>
                <a:lnTo>
                  <a:pt x="92" y="20"/>
                </a:lnTo>
                <a:lnTo>
                  <a:pt x="93" y="20"/>
                </a:lnTo>
                <a:lnTo>
                  <a:pt x="94" y="19"/>
                </a:lnTo>
                <a:lnTo>
                  <a:pt x="96" y="19"/>
                </a:lnTo>
                <a:lnTo>
                  <a:pt x="97" y="19"/>
                </a:lnTo>
                <a:lnTo>
                  <a:pt x="97" y="20"/>
                </a:lnTo>
                <a:lnTo>
                  <a:pt x="99" y="20"/>
                </a:lnTo>
                <a:lnTo>
                  <a:pt x="99" y="22"/>
                </a:lnTo>
                <a:lnTo>
                  <a:pt x="100" y="20"/>
                </a:lnTo>
                <a:lnTo>
                  <a:pt x="100" y="19"/>
                </a:lnTo>
                <a:lnTo>
                  <a:pt x="102" y="19"/>
                </a:lnTo>
                <a:lnTo>
                  <a:pt x="103" y="20"/>
                </a:lnTo>
                <a:lnTo>
                  <a:pt x="103" y="22"/>
                </a:lnTo>
                <a:lnTo>
                  <a:pt x="104" y="22"/>
                </a:lnTo>
                <a:lnTo>
                  <a:pt x="106" y="22"/>
                </a:lnTo>
                <a:lnTo>
                  <a:pt x="107" y="23"/>
                </a:lnTo>
                <a:lnTo>
                  <a:pt x="109" y="23"/>
                </a:lnTo>
                <a:lnTo>
                  <a:pt x="110" y="22"/>
                </a:lnTo>
                <a:lnTo>
                  <a:pt x="110" y="23"/>
                </a:lnTo>
                <a:lnTo>
                  <a:pt x="112" y="23"/>
                </a:lnTo>
                <a:lnTo>
                  <a:pt x="113" y="23"/>
                </a:lnTo>
                <a:lnTo>
                  <a:pt x="114" y="23"/>
                </a:lnTo>
                <a:lnTo>
                  <a:pt x="114" y="25"/>
                </a:lnTo>
                <a:lnTo>
                  <a:pt x="116" y="25"/>
                </a:lnTo>
                <a:lnTo>
                  <a:pt x="117" y="25"/>
                </a:lnTo>
                <a:lnTo>
                  <a:pt x="117" y="23"/>
                </a:lnTo>
                <a:lnTo>
                  <a:pt x="117" y="22"/>
                </a:lnTo>
                <a:lnTo>
                  <a:pt x="119" y="22"/>
                </a:lnTo>
                <a:lnTo>
                  <a:pt x="120" y="22"/>
                </a:lnTo>
                <a:lnTo>
                  <a:pt x="122" y="22"/>
                </a:lnTo>
                <a:lnTo>
                  <a:pt x="122" y="20"/>
                </a:lnTo>
                <a:lnTo>
                  <a:pt x="123" y="20"/>
                </a:lnTo>
                <a:lnTo>
                  <a:pt x="123" y="22"/>
                </a:lnTo>
                <a:lnTo>
                  <a:pt x="122" y="22"/>
                </a:lnTo>
                <a:lnTo>
                  <a:pt x="122" y="23"/>
                </a:lnTo>
                <a:lnTo>
                  <a:pt x="123" y="23"/>
                </a:lnTo>
                <a:lnTo>
                  <a:pt x="124" y="22"/>
                </a:lnTo>
                <a:lnTo>
                  <a:pt x="126" y="22"/>
                </a:lnTo>
                <a:lnTo>
                  <a:pt x="127" y="22"/>
                </a:lnTo>
                <a:lnTo>
                  <a:pt x="127" y="20"/>
                </a:lnTo>
                <a:lnTo>
                  <a:pt x="129" y="20"/>
                </a:lnTo>
                <a:lnTo>
                  <a:pt x="130" y="19"/>
                </a:lnTo>
                <a:lnTo>
                  <a:pt x="132" y="19"/>
                </a:lnTo>
                <a:lnTo>
                  <a:pt x="133" y="19"/>
                </a:lnTo>
                <a:lnTo>
                  <a:pt x="133" y="17"/>
                </a:lnTo>
                <a:lnTo>
                  <a:pt x="134" y="16"/>
                </a:lnTo>
                <a:lnTo>
                  <a:pt x="136" y="16"/>
                </a:lnTo>
                <a:lnTo>
                  <a:pt x="137" y="16"/>
                </a:lnTo>
                <a:lnTo>
                  <a:pt x="139" y="16"/>
                </a:lnTo>
                <a:lnTo>
                  <a:pt x="137" y="15"/>
                </a:lnTo>
                <a:lnTo>
                  <a:pt x="137" y="13"/>
                </a:lnTo>
                <a:lnTo>
                  <a:pt x="139" y="13"/>
                </a:lnTo>
                <a:lnTo>
                  <a:pt x="139" y="12"/>
                </a:lnTo>
                <a:lnTo>
                  <a:pt x="139" y="10"/>
                </a:lnTo>
                <a:lnTo>
                  <a:pt x="140" y="10"/>
                </a:lnTo>
                <a:lnTo>
                  <a:pt x="142" y="10"/>
                </a:lnTo>
                <a:lnTo>
                  <a:pt x="143" y="10"/>
                </a:lnTo>
                <a:lnTo>
                  <a:pt x="144" y="10"/>
                </a:lnTo>
                <a:lnTo>
                  <a:pt x="146" y="10"/>
                </a:lnTo>
                <a:lnTo>
                  <a:pt x="147" y="10"/>
                </a:lnTo>
                <a:lnTo>
                  <a:pt x="149" y="10"/>
                </a:lnTo>
                <a:lnTo>
                  <a:pt x="150" y="10"/>
                </a:lnTo>
                <a:lnTo>
                  <a:pt x="152" y="10"/>
                </a:lnTo>
                <a:lnTo>
                  <a:pt x="153" y="9"/>
                </a:lnTo>
                <a:lnTo>
                  <a:pt x="154" y="9"/>
                </a:lnTo>
                <a:lnTo>
                  <a:pt x="154" y="7"/>
                </a:lnTo>
                <a:lnTo>
                  <a:pt x="156" y="7"/>
                </a:lnTo>
                <a:lnTo>
                  <a:pt x="157" y="9"/>
                </a:lnTo>
                <a:lnTo>
                  <a:pt x="157" y="10"/>
                </a:lnTo>
                <a:lnTo>
                  <a:pt x="160" y="12"/>
                </a:lnTo>
                <a:lnTo>
                  <a:pt x="162" y="12"/>
                </a:lnTo>
                <a:lnTo>
                  <a:pt x="163" y="12"/>
                </a:lnTo>
                <a:lnTo>
                  <a:pt x="164" y="12"/>
                </a:lnTo>
                <a:lnTo>
                  <a:pt x="166" y="12"/>
                </a:lnTo>
                <a:lnTo>
                  <a:pt x="169" y="12"/>
                </a:lnTo>
                <a:lnTo>
                  <a:pt x="170" y="12"/>
                </a:lnTo>
                <a:lnTo>
                  <a:pt x="170" y="10"/>
                </a:lnTo>
                <a:lnTo>
                  <a:pt x="172" y="10"/>
                </a:lnTo>
                <a:lnTo>
                  <a:pt x="173" y="10"/>
                </a:lnTo>
                <a:lnTo>
                  <a:pt x="173" y="12"/>
                </a:lnTo>
                <a:lnTo>
                  <a:pt x="174" y="12"/>
                </a:lnTo>
                <a:lnTo>
                  <a:pt x="176" y="13"/>
                </a:lnTo>
                <a:lnTo>
                  <a:pt x="177" y="13"/>
                </a:lnTo>
                <a:lnTo>
                  <a:pt x="179" y="13"/>
                </a:lnTo>
                <a:lnTo>
                  <a:pt x="180" y="13"/>
                </a:lnTo>
                <a:lnTo>
                  <a:pt x="182" y="13"/>
                </a:lnTo>
                <a:lnTo>
                  <a:pt x="183" y="13"/>
                </a:lnTo>
                <a:lnTo>
                  <a:pt x="184" y="13"/>
                </a:lnTo>
                <a:lnTo>
                  <a:pt x="186" y="13"/>
                </a:lnTo>
                <a:lnTo>
                  <a:pt x="187" y="13"/>
                </a:lnTo>
                <a:lnTo>
                  <a:pt x="189" y="13"/>
                </a:lnTo>
                <a:lnTo>
                  <a:pt x="189" y="15"/>
                </a:lnTo>
                <a:lnTo>
                  <a:pt x="190" y="15"/>
                </a:lnTo>
                <a:lnTo>
                  <a:pt x="192" y="15"/>
                </a:lnTo>
                <a:lnTo>
                  <a:pt x="193" y="16"/>
                </a:lnTo>
                <a:lnTo>
                  <a:pt x="195" y="17"/>
                </a:lnTo>
                <a:lnTo>
                  <a:pt x="196" y="17"/>
                </a:lnTo>
                <a:lnTo>
                  <a:pt x="196" y="19"/>
                </a:lnTo>
                <a:lnTo>
                  <a:pt x="197" y="19"/>
                </a:lnTo>
                <a:lnTo>
                  <a:pt x="199" y="19"/>
                </a:lnTo>
                <a:lnTo>
                  <a:pt x="200" y="19"/>
                </a:lnTo>
                <a:lnTo>
                  <a:pt x="200" y="20"/>
                </a:lnTo>
                <a:lnTo>
                  <a:pt x="202" y="19"/>
                </a:lnTo>
                <a:lnTo>
                  <a:pt x="202" y="17"/>
                </a:lnTo>
                <a:lnTo>
                  <a:pt x="202" y="16"/>
                </a:lnTo>
                <a:lnTo>
                  <a:pt x="203" y="17"/>
                </a:lnTo>
                <a:lnTo>
                  <a:pt x="203" y="16"/>
                </a:lnTo>
                <a:lnTo>
                  <a:pt x="203" y="15"/>
                </a:lnTo>
                <a:lnTo>
                  <a:pt x="205" y="15"/>
                </a:lnTo>
                <a:lnTo>
                  <a:pt x="206" y="15"/>
                </a:lnTo>
                <a:lnTo>
                  <a:pt x="207" y="16"/>
                </a:lnTo>
                <a:lnTo>
                  <a:pt x="209" y="16"/>
                </a:lnTo>
                <a:lnTo>
                  <a:pt x="209" y="17"/>
                </a:lnTo>
                <a:lnTo>
                  <a:pt x="210" y="17"/>
                </a:lnTo>
                <a:lnTo>
                  <a:pt x="210" y="16"/>
                </a:lnTo>
                <a:lnTo>
                  <a:pt x="212" y="16"/>
                </a:lnTo>
                <a:lnTo>
                  <a:pt x="213" y="16"/>
                </a:lnTo>
                <a:lnTo>
                  <a:pt x="215" y="16"/>
                </a:lnTo>
                <a:lnTo>
                  <a:pt x="215" y="15"/>
                </a:lnTo>
                <a:lnTo>
                  <a:pt x="216" y="15"/>
                </a:lnTo>
                <a:lnTo>
                  <a:pt x="217" y="15"/>
                </a:lnTo>
                <a:lnTo>
                  <a:pt x="217" y="13"/>
                </a:lnTo>
                <a:lnTo>
                  <a:pt x="217" y="12"/>
                </a:lnTo>
                <a:lnTo>
                  <a:pt x="219" y="12"/>
                </a:lnTo>
                <a:lnTo>
                  <a:pt x="220" y="12"/>
                </a:lnTo>
                <a:lnTo>
                  <a:pt x="222" y="12"/>
                </a:lnTo>
                <a:lnTo>
                  <a:pt x="222" y="13"/>
                </a:lnTo>
                <a:lnTo>
                  <a:pt x="223" y="13"/>
                </a:lnTo>
                <a:lnTo>
                  <a:pt x="223" y="12"/>
                </a:lnTo>
                <a:lnTo>
                  <a:pt x="225" y="12"/>
                </a:lnTo>
                <a:lnTo>
                  <a:pt x="225" y="13"/>
                </a:lnTo>
                <a:lnTo>
                  <a:pt x="226" y="13"/>
                </a:lnTo>
                <a:lnTo>
                  <a:pt x="226" y="15"/>
                </a:lnTo>
                <a:lnTo>
                  <a:pt x="229" y="16"/>
                </a:lnTo>
                <a:lnTo>
                  <a:pt x="230" y="16"/>
                </a:lnTo>
                <a:lnTo>
                  <a:pt x="232" y="16"/>
                </a:lnTo>
                <a:lnTo>
                  <a:pt x="232" y="15"/>
                </a:lnTo>
                <a:lnTo>
                  <a:pt x="233" y="15"/>
                </a:lnTo>
                <a:lnTo>
                  <a:pt x="233" y="13"/>
                </a:lnTo>
                <a:lnTo>
                  <a:pt x="235" y="15"/>
                </a:lnTo>
                <a:lnTo>
                  <a:pt x="236" y="13"/>
                </a:lnTo>
                <a:lnTo>
                  <a:pt x="236" y="12"/>
                </a:lnTo>
                <a:lnTo>
                  <a:pt x="237" y="12"/>
                </a:lnTo>
                <a:lnTo>
                  <a:pt x="237" y="10"/>
                </a:lnTo>
                <a:lnTo>
                  <a:pt x="239" y="10"/>
                </a:lnTo>
                <a:lnTo>
                  <a:pt x="240" y="9"/>
                </a:lnTo>
                <a:lnTo>
                  <a:pt x="242" y="9"/>
                </a:lnTo>
                <a:lnTo>
                  <a:pt x="242" y="7"/>
                </a:lnTo>
                <a:lnTo>
                  <a:pt x="242" y="6"/>
                </a:lnTo>
                <a:lnTo>
                  <a:pt x="243" y="6"/>
                </a:lnTo>
                <a:lnTo>
                  <a:pt x="243" y="7"/>
                </a:lnTo>
                <a:lnTo>
                  <a:pt x="245" y="7"/>
                </a:lnTo>
                <a:lnTo>
                  <a:pt x="246" y="7"/>
                </a:lnTo>
                <a:lnTo>
                  <a:pt x="246" y="6"/>
                </a:lnTo>
                <a:lnTo>
                  <a:pt x="247" y="6"/>
                </a:lnTo>
                <a:lnTo>
                  <a:pt x="247" y="5"/>
                </a:lnTo>
                <a:lnTo>
                  <a:pt x="249" y="3"/>
                </a:lnTo>
                <a:lnTo>
                  <a:pt x="250" y="2"/>
                </a:lnTo>
                <a:lnTo>
                  <a:pt x="250" y="3"/>
                </a:lnTo>
                <a:lnTo>
                  <a:pt x="252" y="3"/>
                </a:lnTo>
                <a:lnTo>
                  <a:pt x="250" y="3"/>
                </a:lnTo>
                <a:lnTo>
                  <a:pt x="250" y="5"/>
                </a:lnTo>
                <a:lnTo>
                  <a:pt x="253" y="3"/>
                </a:lnTo>
                <a:lnTo>
                  <a:pt x="255" y="3"/>
                </a:lnTo>
                <a:lnTo>
                  <a:pt x="255" y="5"/>
                </a:lnTo>
                <a:lnTo>
                  <a:pt x="255" y="3"/>
                </a:lnTo>
                <a:lnTo>
                  <a:pt x="256" y="3"/>
                </a:lnTo>
                <a:lnTo>
                  <a:pt x="257" y="5"/>
                </a:lnTo>
                <a:lnTo>
                  <a:pt x="257" y="6"/>
                </a:lnTo>
                <a:lnTo>
                  <a:pt x="257" y="7"/>
                </a:lnTo>
                <a:lnTo>
                  <a:pt x="259" y="6"/>
                </a:lnTo>
                <a:lnTo>
                  <a:pt x="260" y="6"/>
                </a:lnTo>
                <a:lnTo>
                  <a:pt x="262" y="6"/>
                </a:lnTo>
                <a:lnTo>
                  <a:pt x="262" y="7"/>
                </a:lnTo>
                <a:lnTo>
                  <a:pt x="262" y="6"/>
                </a:lnTo>
                <a:lnTo>
                  <a:pt x="265" y="5"/>
                </a:lnTo>
                <a:lnTo>
                  <a:pt x="266" y="3"/>
                </a:lnTo>
                <a:lnTo>
                  <a:pt x="266" y="5"/>
                </a:lnTo>
                <a:lnTo>
                  <a:pt x="267" y="5"/>
                </a:lnTo>
                <a:lnTo>
                  <a:pt x="269" y="3"/>
                </a:lnTo>
                <a:lnTo>
                  <a:pt x="270" y="3"/>
                </a:lnTo>
                <a:lnTo>
                  <a:pt x="272" y="3"/>
                </a:lnTo>
                <a:lnTo>
                  <a:pt x="273" y="3"/>
                </a:lnTo>
                <a:lnTo>
                  <a:pt x="273" y="2"/>
                </a:lnTo>
                <a:lnTo>
                  <a:pt x="275" y="0"/>
                </a:lnTo>
                <a:lnTo>
                  <a:pt x="276" y="0"/>
                </a:lnTo>
                <a:lnTo>
                  <a:pt x="277" y="2"/>
                </a:lnTo>
                <a:lnTo>
                  <a:pt x="279" y="2"/>
                </a:lnTo>
                <a:lnTo>
                  <a:pt x="280" y="3"/>
                </a:lnTo>
                <a:lnTo>
                  <a:pt x="282" y="3"/>
                </a:lnTo>
                <a:lnTo>
                  <a:pt x="283" y="3"/>
                </a:lnTo>
                <a:lnTo>
                  <a:pt x="285" y="3"/>
                </a:lnTo>
                <a:lnTo>
                  <a:pt x="286" y="3"/>
                </a:lnTo>
                <a:lnTo>
                  <a:pt x="286" y="5"/>
                </a:lnTo>
                <a:lnTo>
                  <a:pt x="287" y="5"/>
                </a:lnTo>
                <a:lnTo>
                  <a:pt x="287" y="3"/>
                </a:lnTo>
                <a:lnTo>
                  <a:pt x="289" y="5"/>
                </a:lnTo>
                <a:lnTo>
                  <a:pt x="289" y="6"/>
                </a:lnTo>
                <a:lnTo>
                  <a:pt x="290" y="6"/>
                </a:lnTo>
                <a:lnTo>
                  <a:pt x="292" y="6"/>
                </a:lnTo>
                <a:lnTo>
                  <a:pt x="292" y="7"/>
                </a:lnTo>
                <a:lnTo>
                  <a:pt x="293" y="7"/>
                </a:lnTo>
                <a:lnTo>
                  <a:pt x="295" y="7"/>
                </a:lnTo>
                <a:lnTo>
                  <a:pt x="296" y="7"/>
                </a:lnTo>
                <a:lnTo>
                  <a:pt x="297" y="9"/>
                </a:lnTo>
                <a:lnTo>
                  <a:pt x="297" y="10"/>
                </a:lnTo>
                <a:lnTo>
                  <a:pt x="299" y="10"/>
                </a:lnTo>
                <a:lnTo>
                  <a:pt x="300" y="12"/>
                </a:lnTo>
                <a:lnTo>
                  <a:pt x="302" y="12"/>
                </a:lnTo>
                <a:lnTo>
                  <a:pt x="302" y="13"/>
                </a:lnTo>
                <a:lnTo>
                  <a:pt x="303" y="13"/>
                </a:lnTo>
                <a:lnTo>
                  <a:pt x="303" y="15"/>
                </a:lnTo>
                <a:lnTo>
                  <a:pt x="305" y="16"/>
                </a:lnTo>
                <a:lnTo>
                  <a:pt x="305" y="15"/>
                </a:lnTo>
                <a:lnTo>
                  <a:pt x="306" y="16"/>
                </a:lnTo>
                <a:lnTo>
                  <a:pt x="307" y="16"/>
                </a:lnTo>
                <a:lnTo>
                  <a:pt x="309" y="16"/>
                </a:lnTo>
                <a:lnTo>
                  <a:pt x="310" y="17"/>
                </a:lnTo>
                <a:lnTo>
                  <a:pt x="312" y="17"/>
                </a:lnTo>
                <a:lnTo>
                  <a:pt x="313" y="17"/>
                </a:lnTo>
                <a:lnTo>
                  <a:pt x="315" y="19"/>
                </a:lnTo>
                <a:lnTo>
                  <a:pt x="316" y="19"/>
                </a:lnTo>
                <a:lnTo>
                  <a:pt x="317" y="19"/>
                </a:lnTo>
                <a:lnTo>
                  <a:pt x="319" y="19"/>
                </a:lnTo>
                <a:lnTo>
                  <a:pt x="319" y="20"/>
                </a:lnTo>
                <a:lnTo>
                  <a:pt x="320" y="20"/>
                </a:lnTo>
                <a:lnTo>
                  <a:pt x="320" y="22"/>
                </a:lnTo>
                <a:lnTo>
                  <a:pt x="322" y="22"/>
                </a:lnTo>
                <a:lnTo>
                  <a:pt x="322" y="20"/>
                </a:lnTo>
                <a:lnTo>
                  <a:pt x="323" y="20"/>
                </a:lnTo>
                <a:lnTo>
                  <a:pt x="325" y="20"/>
                </a:lnTo>
                <a:lnTo>
                  <a:pt x="325" y="22"/>
                </a:lnTo>
                <a:lnTo>
                  <a:pt x="326" y="22"/>
                </a:lnTo>
                <a:lnTo>
                  <a:pt x="329" y="20"/>
                </a:lnTo>
                <a:lnTo>
                  <a:pt x="330" y="20"/>
                </a:lnTo>
                <a:lnTo>
                  <a:pt x="332" y="22"/>
                </a:lnTo>
                <a:lnTo>
                  <a:pt x="333" y="22"/>
                </a:lnTo>
                <a:lnTo>
                  <a:pt x="333" y="20"/>
                </a:lnTo>
                <a:lnTo>
                  <a:pt x="335" y="20"/>
                </a:lnTo>
                <a:lnTo>
                  <a:pt x="336" y="22"/>
                </a:lnTo>
                <a:lnTo>
                  <a:pt x="338" y="22"/>
                </a:lnTo>
                <a:lnTo>
                  <a:pt x="339" y="22"/>
                </a:lnTo>
                <a:lnTo>
                  <a:pt x="340" y="22"/>
                </a:lnTo>
                <a:lnTo>
                  <a:pt x="343" y="22"/>
                </a:lnTo>
                <a:lnTo>
                  <a:pt x="345" y="22"/>
                </a:lnTo>
                <a:lnTo>
                  <a:pt x="345" y="23"/>
                </a:lnTo>
                <a:lnTo>
                  <a:pt x="346" y="23"/>
                </a:lnTo>
                <a:lnTo>
                  <a:pt x="348" y="25"/>
                </a:lnTo>
                <a:lnTo>
                  <a:pt x="349" y="26"/>
                </a:lnTo>
                <a:lnTo>
                  <a:pt x="350" y="26"/>
                </a:lnTo>
                <a:lnTo>
                  <a:pt x="350" y="27"/>
                </a:lnTo>
                <a:lnTo>
                  <a:pt x="352" y="27"/>
                </a:lnTo>
                <a:lnTo>
                  <a:pt x="352" y="29"/>
                </a:lnTo>
                <a:lnTo>
                  <a:pt x="352" y="30"/>
                </a:lnTo>
                <a:lnTo>
                  <a:pt x="353" y="30"/>
                </a:lnTo>
                <a:lnTo>
                  <a:pt x="355" y="30"/>
                </a:lnTo>
                <a:lnTo>
                  <a:pt x="355" y="29"/>
                </a:lnTo>
                <a:lnTo>
                  <a:pt x="356" y="30"/>
                </a:lnTo>
                <a:lnTo>
                  <a:pt x="358" y="30"/>
                </a:lnTo>
                <a:lnTo>
                  <a:pt x="359" y="30"/>
                </a:lnTo>
                <a:lnTo>
                  <a:pt x="360" y="32"/>
                </a:lnTo>
                <a:lnTo>
                  <a:pt x="362" y="32"/>
                </a:lnTo>
                <a:lnTo>
                  <a:pt x="363" y="32"/>
                </a:lnTo>
                <a:lnTo>
                  <a:pt x="365" y="32"/>
                </a:lnTo>
                <a:lnTo>
                  <a:pt x="365" y="33"/>
                </a:lnTo>
                <a:lnTo>
                  <a:pt x="366" y="33"/>
                </a:lnTo>
                <a:lnTo>
                  <a:pt x="368" y="33"/>
                </a:lnTo>
                <a:lnTo>
                  <a:pt x="369" y="35"/>
                </a:lnTo>
                <a:lnTo>
                  <a:pt x="369" y="33"/>
                </a:lnTo>
                <a:lnTo>
                  <a:pt x="370" y="33"/>
                </a:lnTo>
                <a:lnTo>
                  <a:pt x="370" y="35"/>
                </a:lnTo>
                <a:lnTo>
                  <a:pt x="372" y="35"/>
                </a:lnTo>
                <a:lnTo>
                  <a:pt x="373" y="36"/>
                </a:lnTo>
                <a:lnTo>
                  <a:pt x="375" y="36"/>
                </a:lnTo>
                <a:lnTo>
                  <a:pt x="376" y="36"/>
                </a:lnTo>
                <a:lnTo>
                  <a:pt x="378" y="36"/>
                </a:lnTo>
                <a:lnTo>
                  <a:pt x="379" y="36"/>
                </a:lnTo>
                <a:lnTo>
                  <a:pt x="378" y="38"/>
                </a:lnTo>
                <a:lnTo>
                  <a:pt x="378" y="39"/>
                </a:lnTo>
                <a:lnTo>
                  <a:pt x="379" y="39"/>
                </a:lnTo>
                <a:lnTo>
                  <a:pt x="380" y="39"/>
                </a:lnTo>
                <a:lnTo>
                  <a:pt x="380" y="40"/>
                </a:lnTo>
                <a:lnTo>
                  <a:pt x="380" y="42"/>
                </a:lnTo>
                <a:lnTo>
                  <a:pt x="380" y="43"/>
                </a:lnTo>
                <a:lnTo>
                  <a:pt x="382" y="45"/>
                </a:lnTo>
                <a:lnTo>
                  <a:pt x="382" y="46"/>
                </a:lnTo>
                <a:lnTo>
                  <a:pt x="383" y="46"/>
                </a:lnTo>
                <a:lnTo>
                  <a:pt x="385" y="48"/>
                </a:lnTo>
                <a:lnTo>
                  <a:pt x="385" y="49"/>
                </a:lnTo>
                <a:lnTo>
                  <a:pt x="386" y="49"/>
                </a:lnTo>
                <a:lnTo>
                  <a:pt x="388" y="50"/>
                </a:lnTo>
                <a:lnTo>
                  <a:pt x="388" y="52"/>
                </a:lnTo>
                <a:lnTo>
                  <a:pt x="389" y="52"/>
                </a:lnTo>
                <a:lnTo>
                  <a:pt x="389" y="53"/>
                </a:lnTo>
                <a:lnTo>
                  <a:pt x="388" y="53"/>
                </a:lnTo>
                <a:lnTo>
                  <a:pt x="388" y="55"/>
                </a:lnTo>
                <a:lnTo>
                  <a:pt x="388" y="56"/>
                </a:lnTo>
                <a:lnTo>
                  <a:pt x="389" y="58"/>
                </a:lnTo>
                <a:lnTo>
                  <a:pt x="389" y="59"/>
                </a:lnTo>
                <a:lnTo>
                  <a:pt x="389" y="60"/>
                </a:lnTo>
                <a:lnTo>
                  <a:pt x="389" y="62"/>
                </a:lnTo>
                <a:lnTo>
                  <a:pt x="389" y="63"/>
                </a:lnTo>
                <a:lnTo>
                  <a:pt x="389" y="65"/>
                </a:lnTo>
                <a:lnTo>
                  <a:pt x="389" y="66"/>
                </a:lnTo>
                <a:lnTo>
                  <a:pt x="389" y="68"/>
                </a:lnTo>
                <a:lnTo>
                  <a:pt x="389" y="69"/>
                </a:lnTo>
                <a:lnTo>
                  <a:pt x="390" y="69"/>
                </a:lnTo>
                <a:lnTo>
                  <a:pt x="392" y="69"/>
                </a:lnTo>
                <a:lnTo>
                  <a:pt x="392" y="70"/>
                </a:lnTo>
                <a:lnTo>
                  <a:pt x="393" y="70"/>
                </a:lnTo>
                <a:lnTo>
                  <a:pt x="393" y="72"/>
                </a:lnTo>
                <a:lnTo>
                  <a:pt x="395" y="72"/>
                </a:lnTo>
                <a:lnTo>
                  <a:pt x="396" y="73"/>
                </a:lnTo>
                <a:lnTo>
                  <a:pt x="398" y="73"/>
                </a:lnTo>
                <a:lnTo>
                  <a:pt x="399" y="73"/>
                </a:lnTo>
                <a:lnTo>
                  <a:pt x="400" y="73"/>
                </a:lnTo>
                <a:lnTo>
                  <a:pt x="402" y="73"/>
                </a:lnTo>
                <a:lnTo>
                  <a:pt x="403" y="72"/>
                </a:lnTo>
                <a:lnTo>
                  <a:pt x="405" y="73"/>
                </a:lnTo>
                <a:lnTo>
                  <a:pt x="405" y="75"/>
                </a:lnTo>
                <a:lnTo>
                  <a:pt x="406" y="75"/>
                </a:lnTo>
                <a:lnTo>
                  <a:pt x="406" y="76"/>
                </a:lnTo>
                <a:lnTo>
                  <a:pt x="406" y="78"/>
                </a:lnTo>
                <a:lnTo>
                  <a:pt x="408" y="79"/>
                </a:lnTo>
                <a:lnTo>
                  <a:pt x="409" y="79"/>
                </a:lnTo>
                <a:lnTo>
                  <a:pt x="409" y="80"/>
                </a:lnTo>
                <a:lnTo>
                  <a:pt x="410" y="80"/>
                </a:lnTo>
                <a:lnTo>
                  <a:pt x="409" y="80"/>
                </a:lnTo>
                <a:lnTo>
                  <a:pt x="409" y="82"/>
                </a:lnTo>
                <a:lnTo>
                  <a:pt x="409" y="83"/>
                </a:lnTo>
                <a:lnTo>
                  <a:pt x="409" y="85"/>
                </a:lnTo>
                <a:lnTo>
                  <a:pt x="409" y="86"/>
                </a:lnTo>
                <a:lnTo>
                  <a:pt x="410" y="86"/>
                </a:lnTo>
                <a:lnTo>
                  <a:pt x="409" y="86"/>
                </a:lnTo>
                <a:lnTo>
                  <a:pt x="410" y="86"/>
                </a:lnTo>
                <a:lnTo>
                  <a:pt x="410" y="88"/>
                </a:lnTo>
                <a:lnTo>
                  <a:pt x="409" y="88"/>
                </a:lnTo>
                <a:lnTo>
                  <a:pt x="409" y="89"/>
                </a:lnTo>
                <a:lnTo>
                  <a:pt x="408" y="89"/>
                </a:lnTo>
                <a:lnTo>
                  <a:pt x="409" y="90"/>
                </a:lnTo>
                <a:lnTo>
                  <a:pt x="409" y="92"/>
                </a:lnTo>
                <a:lnTo>
                  <a:pt x="409" y="93"/>
                </a:lnTo>
                <a:lnTo>
                  <a:pt x="410" y="93"/>
                </a:lnTo>
                <a:lnTo>
                  <a:pt x="410" y="95"/>
                </a:lnTo>
                <a:lnTo>
                  <a:pt x="410" y="96"/>
                </a:lnTo>
                <a:lnTo>
                  <a:pt x="410" y="98"/>
                </a:lnTo>
                <a:lnTo>
                  <a:pt x="410" y="99"/>
                </a:lnTo>
                <a:lnTo>
                  <a:pt x="412" y="100"/>
                </a:lnTo>
                <a:lnTo>
                  <a:pt x="412" y="102"/>
                </a:lnTo>
                <a:lnTo>
                  <a:pt x="413" y="102"/>
                </a:lnTo>
                <a:lnTo>
                  <a:pt x="413" y="103"/>
                </a:lnTo>
                <a:lnTo>
                  <a:pt x="415" y="105"/>
                </a:lnTo>
                <a:lnTo>
                  <a:pt x="418" y="108"/>
                </a:lnTo>
                <a:lnTo>
                  <a:pt x="419" y="108"/>
                </a:lnTo>
                <a:lnTo>
                  <a:pt x="419" y="109"/>
                </a:lnTo>
                <a:lnTo>
                  <a:pt x="420" y="109"/>
                </a:lnTo>
                <a:lnTo>
                  <a:pt x="420" y="110"/>
                </a:lnTo>
                <a:lnTo>
                  <a:pt x="422" y="110"/>
                </a:lnTo>
                <a:lnTo>
                  <a:pt x="423" y="112"/>
                </a:lnTo>
                <a:lnTo>
                  <a:pt x="426" y="113"/>
                </a:lnTo>
                <a:lnTo>
                  <a:pt x="426" y="115"/>
                </a:lnTo>
                <a:lnTo>
                  <a:pt x="428" y="115"/>
                </a:lnTo>
                <a:lnTo>
                  <a:pt x="429" y="115"/>
                </a:lnTo>
                <a:lnTo>
                  <a:pt x="429" y="116"/>
                </a:lnTo>
                <a:lnTo>
                  <a:pt x="429" y="118"/>
                </a:lnTo>
                <a:lnTo>
                  <a:pt x="428" y="119"/>
                </a:lnTo>
                <a:lnTo>
                  <a:pt x="428" y="120"/>
                </a:lnTo>
                <a:lnTo>
                  <a:pt x="429" y="122"/>
                </a:lnTo>
                <a:lnTo>
                  <a:pt x="430" y="122"/>
                </a:lnTo>
                <a:lnTo>
                  <a:pt x="430" y="123"/>
                </a:lnTo>
                <a:lnTo>
                  <a:pt x="429" y="125"/>
                </a:lnTo>
                <a:lnTo>
                  <a:pt x="430" y="125"/>
                </a:lnTo>
                <a:lnTo>
                  <a:pt x="430" y="126"/>
                </a:lnTo>
                <a:lnTo>
                  <a:pt x="432" y="125"/>
                </a:lnTo>
                <a:lnTo>
                  <a:pt x="432" y="126"/>
                </a:lnTo>
                <a:lnTo>
                  <a:pt x="430" y="126"/>
                </a:lnTo>
                <a:lnTo>
                  <a:pt x="430" y="128"/>
                </a:lnTo>
                <a:lnTo>
                  <a:pt x="429" y="128"/>
                </a:lnTo>
                <a:lnTo>
                  <a:pt x="428" y="128"/>
                </a:lnTo>
                <a:lnTo>
                  <a:pt x="428" y="129"/>
                </a:lnTo>
                <a:lnTo>
                  <a:pt x="426" y="130"/>
                </a:lnTo>
                <a:lnTo>
                  <a:pt x="426" y="132"/>
                </a:lnTo>
                <a:lnTo>
                  <a:pt x="428" y="132"/>
                </a:lnTo>
                <a:lnTo>
                  <a:pt x="428" y="133"/>
                </a:lnTo>
                <a:lnTo>
                  <a:pt x="428" y="135"/>
                </a:lnTo>
                <a:lnTo>
                  <a:pt x="429" y="135"/>
                </a:lnTo>
                <a:lnTo>
                  <a:pt x="429" y="136"/>
                </a:lnTo>
                <a:lnTo>
                  <a:pt x="430" y="136"/>
                </a:lnTo>
                <a:lnTo>
                  <a:pt x="432" y="136"/>
                </a:lnTo>
                <a:lnTo>
                  <a:pt x="433" y="136"/>
                </a:lnTo>
                <a:lnTo>
                  <a:pt x="435" y="136"/>
                </a:lnTo>
                <a:lnTo>
                  <a:pt x="435" y="138"/>
                </a:lnTo>
                <a:lnTo>
                  <a:pt x="436" y="138"/>
                </a:lnTo>
                <a:lnTo>
                  <a:pt x="438" y="139"/>
                </a:lnTo>
                <a:lnTo>
                  <a:pt x="439" y="139"/>
                </a:lnTo>
                <a:lnTo>
                  <a:pt x="439" y="140"/>
                </a:lnTo>
                <a:lnTo>
                  <a:pt x="440" y="140"/>
                </a:lnTo>
                <a:lnTo>
                  <a:pt x="442" y="140"/>
                </a:lnTo>
                <a:lnTo>
                  <a:pt x="442" y="142"/>
                </a:lnTo>
                <a:lnTo>
                  <a:pt x="442" y="143"/>
                </a:lnTo>
                <a:lnTo>
                  <a:pt x="440" y="143"/>
                </a:lnTo>
                <a:lnTo>
                  <a:pt x="440" y="145"/>
                </a:lnTo>
                <a:lnTo>
                  <a:pt x="442" y="146"/>
                </a:lnTo>
                <a:lnTo>
                  <a:pt x="443" y="148"/>
                </a:lnTo>
                <a:lnTo>
                  <a:pt x="442" y="148"/>
                </a:lnTo>
                <a:lnTo>
                  <a:pt x="442" y="149"/>
                </a:lnTo>
                <a:lnTo>
                  <a:pt x="443" y="149"/>
                </a:lnTo>
                <a:lnTo>
                  <a:pt x="445" y="150"/>
                </a:lnTo>
                <a:lnTo>
                  <a:pt x="445" y="152"/>
                </a:lnTo>
                <a:lnTo>
                  <a:pt x="446" y="153"/>
                </a:lnTo>
                <a:lnTo>
                  <a:pt x="448" y="153"/>
                </a:lnTo>
                <a:lnTo>
                  <a:pt x="449" y="153"/>
                </a:lnTo>
                <a:lnTo>
                  <a:pt x="450" y="155"/>
                </a:lnTo>
                <a:lnTo>
                  <a:pt x="450" y="156"/>
                </a:lnTo>
                <a:lnTo>
                  <a:pt x="452" y="156"/>
                </a:lnTo>
                <a:lnTo>
                  <a:pt x="453" y="158"/>
                </a:lnTo>
                <a:lnTo>
                  <a:pt x="453" y="159"/>
                </a:lnTo>
                <a:lnTo>
                  <a:pt x="453" y="160"/>
                </a:lnTo>
                <a:lnTo>
                  <a:pt x="453" y="162"/>
                </a:lnTo>
                <a:lnTo>
                  <a:pt x="452" y="162"/>
                </a:lnTo>
                <a:lnTo>
                  <a:pt x="452" y="163"/>
                </a:lnTo>
                <a:lnTo>
                  <a:pt x="452" y="165"/>
                </a:lnTo>
                <a:lnTo>
                  <a:pt x="450" y="166"/>
                </a:lnTo>
                <a:lnTo>
                  <a:pt x="450" y="168"/>
                </a:lnTo>
                <a:lnTo>
                  <a:pt x="450" y="169"/>
                </a:lnTo>
                <a:lnTo>
                  <a:pt x="450" y="171"/>
                </a:lnTo>
                <a:lnTo>
                  <a:pt x="450" y="172"/>
                </a:lnTo>
                <a:lnTo>
                  <a:pt x="449" y="173"/>
                </a:lnTo>
                <a:lnTo>
                  <a:pt x="450" y="173"/>
                </a:lnTo>
                <a:lnTo>
                  <a:pt x="450" y="175"/>
                </a:lnTo>
                <a:lnTo>
                  <a:pt x="452" y="175"/>
                </a:lnTo>
                <a:lnTo>
                  <a:pt x="453" y="175"/>
                </a:lnTo>
                <a:lnTo>
                  <a:pt x="455" y="175"/>
                </a:lnTo>
                <a:lnTo>
                  <a:pt x="456" y="175"/>
                </a:lnTo>
                <a:lnTo>
                  <a:pt x="458" y="175"/>
                </a:lnTo>
                <a:lnTo>
                  <a:pt x="459" y="175"/>
                </a:lnTo>
                <a:lnTo>
                  <a:pt x="460" y="175"/>
                </a:lnTo>
                <a:lnTo>
                  <a:pt x="462" y="176"/>
                </a:lnTo>
                <a:lnTo>
                  <a:pt x="463" y="176"/>
                </a:lnTo>
                <a:lnTo>
                  <a:pt x="465" y="176"/>
                </a:lnTo>
                <a:lnTo>
                  <a:pt x="466" y="178"/>
                </a:lnTo>
                <a:lnTo>
                  <a:pt x="468" y="178"/>
                </a:lnTo>
                <a:lnTo>
                  <a:pt x="469" y="179"/>
                </a:lnTo>
                <a:lnTo>
                  <a:pt x="470" y="179"/>
                </a:lnTo>
                <a:lnTo>
                  <a:pt x="472" y="179"/>
                </a:lnTo>
                <a:lnTo>
                  <a:pt x="475" y="181"/>
                </a:lnTo>
                <a:lnTo>
                  <a:pt x="476" y="181"/>
                </a:lnTo>
                <a:lnTo>
                  <a:pt x="476" y="179"/>
                </a:lnTo>
                <a:lnTo>
                  <a:pt x="478" y="179"/>
                </a:lnTo>
                <a:lnTo>
                  <a:pt x="479" y="178"/>
                </a:lnTo>
                <a:lnTo>
                  <a:pt x="481" y="178"/>
                </a:lnTo>
                <a:lnTo>
                  <a:pt x="482" y="176"/>
                </a:lnTo>
                <a:lnTo>
                  <a:pt x="483" y="176"/>
                </a:lnTo>
                <a:lnTo>
                  <a:pt x="485" y="176"/>
                </a:lnTo>
                <a:lnTo>
                  <a:pt x="486" y="178"/>
                </a:lnTo>
                <a:lnTo>
                  <a:pt x="486" y="179"/>
                </a:lnTo>
                <a:lnTo>
                  <a:pt x="488" y="179"/>
                </a:lnTo>
                <a:lnTo>
                  <a:pt x="489" y="179"/>
                </a:lnTo>
                <a:lnTo>
                  <a:pt x="489" y="181"/>
                </a:lnTo>
                <a:lnTo>
                  <a:pt x="489" y="182"/>
                </a:lnTo>
                <a:lnTo>
                  <a:pt x="491" y="182"/>
                </a:lnTo>
                <a:lnTo>
                  <a:pt x="492" y="182"/>
                </a:lnTo>
                <a:lnTo>
                  <a:pt x="493" y="183"/>
                </a:lnTo>
                <a:lnTo>
                  <a:pt x="495" y="185"/>
                </a:lnTo>
                <a:lnTo>
                  <a:pt x="495" y="186"/>
                </a:lnTo>
                <a:lnTo>
                  <a:pt x="496" y="186"/>
                </a:lnTo>
                <a:lnTo>
                  <a:pt x="498" y="185"/>
                </a:lnTo>
                <a:lnTo>
                  <a:pt x="498" y="186"/>
                </a:lnTo>
                <a:lnTo>
                  <a:pt x="499" y="186"/>
                </a:lnTo>
                <a:lnTo>
                  <a:pt x="501" y="186"/>
                </a:lnTo>
                <a:lnTo>
                  <a:pt x="502" y="185"/>
                </a:lnTo>
                <a:lnTo>
                  <a:pt x="503" y="185"/>
                </a:lnTo>
                <a:lnTo>
                  <a:pt x="505" y="185"/>
                </a:lnTo>
                <a:lnTo>
                  <a:pt x="506" y="185"/>
                </a:lnTo>
                <a:lnTo>
                  <a:pt x="508" y="185"/>
                </a:lnTo>
                <a:lnTo>
                  <a:pt x="509" y="185"/>
                </a:lnTo>
                <a:lnTo>
                  <a:pt x="509" y="186"/>
                </a:lnTo>
                <a:lnTo>
                  <a:pt x="511" y="188"/>
                </a:lnTo>
                <a:lnTo>
                  <a:pt x="511" y="189"/>
                </a:lnTo>
                <a:lnTo>
                  <a:pt x="512" y="189"/>
                </a:lnTo>
                <a:lnTo>
                  <a:pt x="512" y="191"/>
                </a:lnTo>
                <a:lnTo>
                  <a:pt x="513" y="191"/>
                </a:lnTo>
                <a:lnTo>
                  <a:pt x="515" y="191"/>
                </a:lnTo>
                <a:lnTo>
                  <a:pt x="515" y="189"/>
                </a:lnTo>
                <a:lnTo>
                  <a:pt x="516" y="189"/>
                </a:lnTo>
                <a:lnTo>
                  <a:pt x="518" y="188"/>
                </a:lnTo>
                <a:lnTo>
                  <a:pt x="519" y="189"/>
                </a:lnTo>
                <a:lnTo>
                  <a:pt x="521" y="191"/>
                </a:lnTo>
                <a:lnTo>
                  <a:pt x="522" y="191"/>
                </a:lnTo>
                <a:lnTo>
                  <a:pt x="522" y="192"/>
                </a:lnTo>
              </a:path>
            </a:pathLst>
          </a:custGeom>
          <a:solidFill>
            <a:schemeClr val="bg1"/>
          </a:solidFill>
          <a:ln w="3175" cmpd="sng">
            <a:solidFill>
              <a:srgbClr val="808080"/>
            </a:solidFill>
            <a:prstDash val="solid"/>
            <a:round/>
            <a:headEnd/>
            <a:tailEnd/>
          </a:ln>
        </p:spPr>
        <p:txBody>
          <a:bodyPr/>
          <a:lstStyle/>
          <a:p>
            <a:endParaRPr lang="en-US"/>
          </a:p>
        </p:txBody>
      </p:sp>
      <p:sp>
        <p:nvSpPr>
          <p:cNvPr id="14821" name="Freeform 1085"/>
          <p:cNvSpPr>
            <a:spLocks/>
          </p:cNvSpPr>
          <p:nvPr/>
        </p:nvSpPr>
        <p:spPr bwMode="auto">
          <a:xfrm>
            <a:off x="3303588" y="4398963"/>
            <a:ext cx="196850" cy="419100"/>
          </a:xfrm>
          <a:custGeom>
            <a:avLst/>
            <a:gdLst>
              <a:gd name="T0" fmla="*/ 85 w 168"/>
              <a:gd name="T1" fmla="*/ 479 h 488"/>
              <a:gd name="T2" fmla="*/ 79 w 168"/>
              <a:gd name="T3" fmla="*/ 469 h 488"/>
              <a:gd name="T4" fmla="*/ 71 w 168"/>
              <a:gd name="T5" fmla="*/ 456 h 488"/>
              <a:gd name="T6" fmla="*/ 65 w 168"/>
              <a:gd name="T7" fmla="*/ 449 h 488"/>
              <a:gd name="T8" fmla="*/ 63 w 168"/>
              <a:gd name="T9" fmla="*/ 442 h 488"/>
              <a:gd name="T10" fmla="*/ 52 w 168"/>
              <a:gd name="T11" fmla="*/ 428 h 488"/>
              <a:gd name="T12" fmla="*/ 42 w 168"/>
              <a:gd name="T13" fmla="*/ 422 h 488"/>
              <a:gd name="T14" fmla="*/ 38 w 168"/>
              <a:gd name="T15" fmla="*/ 418 h 488"/>
              <a:gd name="T16" fmla="*/ 32 w 168"/>
              <a:gd name="T17" fmla="*/ 419 h 488"/>
              <a:gd name="T18" fmla="*/ 25 w 168"/>
              <a:gd name="T19" fmla="*/ 418 h 488"/>
              <a:gd name="T20" fmla="*/ 16 w 168"/>
              <a:gd name="T21" fmla="*/ 413 h 488"/>
              <a:gd name="T22" fmla="*/ 12 w 168"/>
              <a:gd name="T23" fmla="*/ 413 h 488"/>
              <a:gd name="T24" fmla="*/ 12 w 168"/>
              <a:gd name="T25" fmla="*/ 406 h 488"/>
              <a:gd name="T26" fmla="*/ 10 w 168"/>
              <a:gd name="T27" fmla="*/ 389 h 488"/>
              <a:gd name="T28" fmla="*/ 15 w 168"/>
              <a:gd name="T29" fmla="*/ 378 h 488"/>
              <a:gd name="T30" fmla="*/ 6 w 168"/>
              <a:gd name="T31" fmla="*/ 369 h 488"/>
              <a:gd name="T32" fmla="*/ 0 w 168"/>
              <a:gd name="T33" fmla="*/ 296 h 488"/>
              <a:gd name="T34" fmla="*/ 10 w 168"/>
              <a:gd name="T35" fmla="*/ 292 h 488"/>
              <a:gd name="T36" fmla="*/ 22 w 168"/>
              <a:gd name="T37" fmla="*/ 283 h 488"/>
              <a:gd name="T38" fmla="*/ 35 w 168"/>
              <a:gd name="T39" fmla="*/ 280 h 488"/>
              <a:gd name="T40" fmla="*/ 45 w 168"/>
              <a:gd name="T41" fmla="*/ 276 h 488"/>
              <a:gd name="T42" fmla="*/ 52 w 168"/>
              <a:gd name="T43" fmla="*/ 279 h 488"/>
              <a:gd name="T44" fmla="*/ 62 w 168"/>
              <a:gd name="T45" fmla="*/ 275 h 488"/>
              <a:gd name="T46" fmla="*/ 69 w 168"/>
              <a:gd name="T47" fmla="*/ 282 h 488"/>
              <a:gd name="T48" fmla="*/ 78 w 168"/>
              <a:gd name="T49" fmla="*/ 292 h 488"/>
              <a:gd name="T50" fmla="*/ 81 w 168"/>
              <a:gd name="T51" fmla="*/ 303 h 488"/>
              <a:gd name="T52" fmla="*/ 88 w 168"/>
              <a:gd name="T53" fmla="*/ 312 h 488"/>
              <a:gd name="T54" fmla="*/ 96 w 168"/>
              <a:gd name="T55" fmla="*/ 315 h 488"/>
              <a:gd name="T56" fmla="*/ 102 w 168"/>
              <a:gd name="T57" fmla="*/ 303 h 488"/>
              <a:gd name="T58" fmla="*/ 108 w 168"/>
              <a:gd name="T59" fmla="*/ 293 h 488"/>
              <a:gd name="T60" fmla="*/ 115 w 168"/>
              <a:gd name="T61" fmla="*/ 285 h 488"/>
              <a:gd name="T62" fmla="*/ 136 w 168"/>
              <a:gd name="T63" fmla="*/ 275 h 488"/>
              <a:gd name="T64" fmla="*/ 143 w 168"/>
              <a:gd name="T65" fmla="*/ 269 h 488"/>
              <a:gd name="T66" fmla="*/ 149 w 168"/>
              <a:gd name="T67" fmla="*/ 262 h 488"/>
              <a:gd name="T68" fmla="*/ 152 w 168"/>
              <a:gd name="T69" fmla="*/ 253 h 488"/>
              <a:gd name="T70" fmla="*/ 149 w 168"/>
              <a:gd name="T71" fmla="*/ 242 h 488"/>
              <a:gd name="T72" fmla="*/ 153 w 168"/>
              <a:gd name="T73" fmla="*/ 232 h 488"/>
              <a:gd name="T74" fmla="*/ 156 w 168"/>
              <a:gd name="T75" fmla="*/ 223 h 488"/>
              <a:gd name="T76" fmla="*/ 159 w 168"/>
              <a:gd name="T77" fmla="*/ 215 h 488"/>
              <a:gd name="T78" fmla="*/ 163 w 168"/>
              <a:gd name="T79" fmla="*/ 202 h 488"/>
              <a:gd name="T80" fmla="*/ 159 w 168"/>
              <a:gd name="T81" fmla="*/ 195 h 488"/>
              <a:gd name="T82" fmla="*/ 161 w 168"/>
              <a:gd name="T83" fmla="*/ 185 h 488"/>
              <a:gd name="T84" fmla="*/ 165 w 168"/>
              <a:gd name="T85" fmla="*/ 177 h 488"/>
              <a:gd name="T86" fmla="*/ 163 w 168"/>
              <a:gd name="T87" fmla="*/ 165 h 488"/>
              <a:gd name="T88" fmla="*/ 166 w 168"/>
              <a:gd name="T89" fmla="*/ 153 h 488"/>
              <a:gd name="T90" fmla="*/ 163 w 168"/>
              <a:gd name="T91" fmla="*/ 143 h 488"/>
              <a:gd name="T92" fmla="*/ 159 w 168"/>
              <a:gd name="T93" fmla="*/ 132 h 488"/>
              <a:gd name="T94" fmla="*/ 162 w 168"/>
              <a:gd name="T95" fmla="*/ 122 h 488"/>
              <a:gd name="T96" fmla="*/ 161 w 168"/>
              <a:gd name="T97" fmla="*/ 112 h 488"/>
              <a:gd name="T98" fmla="*/ 155 w 168"/>
              <a:gd name="T99" fmla="*/ 102 h 488"/>
              <a:gd name="T100" fmla="*/ 156 w 168"/>
              <a:gd name="T101" fmla="*/ 90 h 488"/>
              <a:gd name="T102" fmla="*/ 155 w 168"/>
              <a:gd name="T103" fmla="*/ 79 h 488"/>
              <a:gd name="T104" fmla="*/ 156 w 168"/>
              <a:gd name="T105" fmla="*/ 67 h 488"/>
              <a:gd name="T106" fmla="*/ 153 w 168"/>
              <a:gd name="T107" fmla="*/ 54 h 488"/>
              <a:gd name="T108" fmla="*/ 145 w 168"/>
              <a:gd name="T109" fmla="*/ 46 h 488"/>
              <a:gd name="T110" fmla="*/ 136 w 168"/>
              <a:gd name="T111" fmla="*/ 36 h 488"/>
              <a:gd name="T112" fmla="*/ 129 w 168"/>
              <a:gd name="T113" fmla="*/ 27 h 488"/>
              <a:gd name="T114" fmla="*/ 128 w 168"/>
              <a:gd name="T115" fmla="*/ 16 h 488"/>
              <a:gd name="T116" fmla="*/ 126 w 168"/>
              <a:gd name="T117" fmla="*/ 6 h 48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8"/>
              <a:gd name="T178" fmla="*/ 0 h 488"/>
              <a:gd name="T179" fmla="*/ 168 w 168"/>
              <a:gd name="T180" fmla="*/ 488 h 48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8" h="488">
                <a:moveTo>
                  <a:pt x="93" y="488"/>
                </a:moveTo>
                <a:lnTo>
                  <a:pt x="92" y="488"/>
                </a:lnTo>
                <a:lnTo>
                  <a:pt x="91" y="488"/>
                </a:lnTo>
                <a:lnTo>
                  <a:pt x="89" y="488"/>
                </a:lnTo>
                <a:lnTo>
                  <a:pt x="88" y="486"/>
                </a:lnTo>
                <a:lnTo>
                  <a:pt x="88" y="485"/>
                </a:lnTo>
                <a:lnTo>
                  <a:pt x="88" y="483"/>
                </a:lnTo>
                <a:lnTo>
                  <a:pt x="88" y="482"/>
                </a:lnTo>
                <a:lnTo>
                  <a:pt x="86" y="481"/>
                </a:lnTo>
                <a:lnTo>
                  <a:pt x="85" y="479"/>
                </a:lnTo>
                <a:lnTo>
                  <a:pt x="86" y="479"/>
                </a:lnTo>
                <a:lnTo>
                  <a:pt x="86" y="478"/>
                </a:lnTo>
                <a:lnTo>
                  <a:pt x="85" y="478"/>
                </a:lnTo>
                <a:lnTo>
                  <a:pt x="85" y="476"/>
                </a:lnTo>
                <a:lnTo>
                  <a:pt x="83" y="475"/>
                </a:lnTo>
                <a:lnTo>
                  <a:pt x="82" y="475"/>
                </a:lnTo>
                <a:lnTo>
                  <a:pt x="82" y="473"/>
                </a:lnTo>
                <a:lnTo>
                  <a:pt x="81" y="472"/>
                </a:lnTo>
                <a:lnTo>
                  <a:pt x="81" y="471"/>
                </a:lnTo>
                <a:lnTo>
                  <a:pt x="79" y="469"/>
                </a:lnTo>
                <a:lnTo>
                  <a:pt x="79" y="468"/>
                </a:lnTo>
                <a:lnTo>
                  <a:pt x="79" y="466"/>
                </a:lnTo>
                <a:lnTo>
                  <a:pt x="79" y="465"/>
                </a:lnTo>
                <a:lnTo>
                  <a:pt x="78" y="463"/>
                </a:lnTo>
                <a:lnTo>
                  <a:pt x="76" y="462"/>
                </a:lnTo>
                <a:lnTo>
                  <a:pt x="75" y="462"/>
                </a:lnTo>
                <a:lnTo>
                  <a:pt x="73" y="461"/>
                </a:lnTo>
                <a:lnTo>
                  <a:pt x="72" y="459"/>
                </a:lnTo>
                <a:lnTo>
                  <a:pt x="71" y="458"/>
                </a:lnTo>
                <a:lnTo>
                  <a:pt x="71" y="456"/>
                </a:lnTo>
                <a:lnTo>
                  <a:pt x="69" y="458"/>
                </a:lnTo>
                <a:lnTo>
                  <a:pt x="68" y="456"/>
                </a:lnTo>
                <a:lnTo>
                  <a:pt x="66" y="456"/>
                </a:lnTo>
                <a:lnTo>
                  <a:pt x="66" y="455"/>
                </a:lnTo>
                <a:lnTo>
                  <a:pt x="65" y="455"/>
                </a:lnTo>
                <a:lnTo>
                  <a:pt x="66" y="453"/>
                </a:lnTo>
                <a:lnTo>
                  <a:pt x="65" y="453"/>
                </a:lnTo>
                <a:lnTo>
                  <a:pt x="65" y="452"/>
                </a:lnTo>
                <a:lnTo>
                  <a:pt x="65" y="451"/>
                </a:lnTo>
                <a:lnTo>
                  <a:pt x="65" y="449"/>
                </a:lnTo>
                <a:lnTo>
                  <a:pt x="66" y="449"/>
                </a:lnTo>
                <a:lnTo>
                  <a:pt x="65" y="448"/>
                </a:lnTo>
                <a:lnTo>
                  <a:pt x="65" y="446"/>
                </a:lnTo>
                <a:lnTo>
                  <a:pt x="65" y="445"/>
                </a:lnTo>
                <a:lnTo>
                  <a:pt x="63" y="445"/>
                </a:lnTo>
                <a:lnTo>
                  <a:pt x="65" y="445"/>
                </a:lnTo>
                <a:lnTo>
                  <a:pt x="63" y="443"/>
                </a:lnTo>
                <a:lnTo>
                  <a:pt x="63" y="442"/>
                </a:lnTo>
                <a:lnTo>
                  <a:pt x="62" y="442"/>
                </a:lnTo>
                <a:lnTo>
                  <a:pt x="63" y="442"/>
                </a:lnTo>
                <a:lnTo>
                  <a:pt x="63" y="441"/>
                </a:lnTo>
                <a:lnTo>
                  <a:pt x="62" y="441"/>
                </a:lnTo>
                <a:lnTo>
                  <a:pt x="62" y="439"/>
                </a:lnTo>
                <a:lnTo>
                  <a:pt x="61" y="439"/>
                </a:lnTo>
                <a:lnTo>
                  <a:pt x="61" y="438"/>
                </a:lnTo>
                <a:lnTo>
                  <a:pt x="61" y="436"/>
                </a:lnTo>
                <a:lnTo>
                  <a:pt x="59" y="433"/>
                </a:lnTo>
                <a:lnTo>
                  <a:pt x="58" y="432"/>
                </a:lnTo>
                <a:lnTo>
                  <a:pt x="55" y="429"/>
                </a:lnTo>
                <a:lnTo>
                  <a:pt x="52" y="428"/>
                </a:lnTo>
                <a:lnTo>
                  <a:pt x="52" y="426"/>
                </a:lnTo>
                <a:lnTo>
                  <a:pt x="52" y="425"/>
                </a:lnTo>
                <a:lnTo>
                  <a:pt x="51" y="425"/>
                </a:lnTo>
                <a:lnTo>
                  <a:pt x="49" y="425"/>
                </a:lnTo>
                <a:lnTo>
                  <a:pt x="48" y="423"/>
                </a:lnTo>
                <a:lnTo>
                  <a:pt x="46" y="423"/>
                </a:lnTo>
                <a:lnTo>
                  <a:pt x="45" y="425"/>
                </a:lnTo>
                <a:lnTo>
                  <a:pt x="43" y="423"/>
                </a:lnTo>
                <a:lnTo>
                  <a:pt x="43" y="422"/>
                </a:lnTo>
                <a:lnTo>
                  <a:pt x="42" y="422"/>
                </a:lnTo>
                <a:lnTo>
                  <a:pt x="42" y="423"/>
                </a:lnTo>
                <a:lnTo>
                  <a:pt x="41" y="423"/>
                </a:lnTo>
                <a:lnTo>
                  <a:pt x="41" y="422"/>
                </a:lnTo>
                <a:lnTo>
                  <a:pt x="39" y="422"/>
                </a:lnTo>
                <a:lnTo>
                  <a:pt x="39" y="423"/>
                </a:lnTo>
                <a:lnTo>
                  <a:pt x="39" y="422"/>
                </a:lnTo>
                <a:lnTo>
                  <a:pt x="39" y="421"/>
                </a:lnTo>
                <a:lnTo>
                  <a:pt x="39" y="419"/>
                </a:lnTo>
                <a:lnTo>
                  <a:pt x="38" y="419"/>
                </a:lnTo>
                <a:lnTo>
                  <a:pt x="38" y="418"/>
                </a:lnTo>
                <a:lnTo>
                  <a:pt x="36" y="418"/>
                </a:lnTo>
                <a:lnTo>
                  <a:pt x="36" y="419"/>
                </a:lnTo>
                <a:lnTo>
                  <a:pt x="38" y="419"/>
                </a:lnTo>
                <a:lnTo>
                  <a:pt x="36" y="421"/>
                </a:lnTo>
                <a:lnTo>
                  <a:pt x="36" y="419"/>
                </a:lnTo>
                <a:lnTo>
                  <a:pt x="35" y="419"/>
                </a:lnTo>
                <a:lnTo>
                  <a:pt x="33" y="419"/>
                </a:lnTo>
                <a:lnTo>
                  <a:pt x="33" y="421"/>
                </a:lnTo>
                <a:lnTo>
                  <a:pt x="32" y="421"/>
                </a:lnTo>
                <a:lnTo>
                  <a:pt x="32" y="419"/>
                </a:lnTo>
                <a:lnTo>
                  <a:pt x="31" y="419"/>
                </a:lnTo>
                <a:lnTo>
                  <a:pt x="31" y="421"/>
                </a:lnTo>
                <a:lnTo>
                  <a:pt x="29" y="421"/>
                </a:lnTo>
                <a:lnTo>
                  <a:pt x="29" y="419"/>
                </a:lnTo>
                <a:lnTo>
                  <a:pt x="28" y="419"/>
                </a:lnTo>
                <a:lnTo>
                  <a:pt x="28" y="421"/>
                </a:lnTo>
                <a:lnTo>
                  <a:pt x="28" y="419"/>
                </a:lnTo>
                <a:lnTo>
                  <a:pt x="26" y="419"/>
                </a:lnTo>
                <a:lnTo>
                  <a:pt x="25" y="419"/>
                </a:lnTo>
                <a:lnTo>
                  <a:pt x="25" y="418"/>
                </a:lnTo>
                <a:lnTo>
                  <a:pt x="23" y="418"/>
                </a:lnTo>
                <a:lnTo>
                  <a:pt x="23" y="419"/>
                </a:lnTo>
                <a:lnTo>
                  <a:pt x="22" y="419"/>
                </a:lnTo>
                <a:lnTo>
                  <a:pt x="22" y="418"/>
                </a:lnTo>
                <a:lnTo>
                  <a:pt x="20" y="418"/>
                </a:lnTo>
                <a:lnTo>
                  <a:pt x="19" y="416"/>
                </a:lnTo>
                <a:lnTo>
                  <a:pt x="19" y="415"/>
                </a:lnTo>
                <a:lnTo>
                  <a:pt x="18" y="415"/>
                </a:lnTo>
                <a:lnTo>
                  <a:pt x="16" y="415"/>
                </a:lnTo>
                <a:lnTo>
                  <a:pt x="16" y="413"/>
                </a:lnTo>
                <a:lnTo>
                  <a:pt x="18" y="412"/>
                </a:lnTo>
                <a:lnTo>
                  <a:pt x="18" y="411"/>
                </a:lnTo>
                <a:lnTo>
                  <a:pt x="16" y="411"/>
                </a:lnTo>
                <a:lnTo>
                  <a:pt x="16" y="409"/>
                </a:lnTo>
                <a:lnTo>
                  <a:pt x="15" y="411"/>
                </a:lnTo>
                <a:lnTo>
                  <a:pt x="15" y="412"/>
                </a:lnTo>
                <a:lnTo>
                  <a:pt x="15" y="411"/>
                </a:lnTo>
                <a:lnTo>
                  <a:pt x="13" y="411"/>
                </a:lnTo>
                <a:lnTo>
                  <a:pt x="13" y="412"/>
                </a:lnTo>
                <a:lnTo>
                  <a:pt x="12" y="413"/>
                </a:lnTo>
                <a:lnTo>
                  <a:pt x="12" y="415"/>
                </a:lnTo>
                <a:lnTo>
                  <a:pt x="10" y="415"/>
                </a:lnTo>
                <a:lnTo>
                  <a:pt x="10" y="413"/>
                </a:lnTo>
                <a:lnTo>
                  <a:pt x="12" y="413"/>
                </a:lnTo>
                <a:lnTo>
                  <a:pt x="12" y="412"/>
                </a:lnTo>
                <a:lnTo>
                  <a:pt x="12" y="411"/>
                </a:lnTo>
                <a:lnTo>
                  <a:pt x="10" y="409"/>
                </a:lnTo>
                <a:lnTo>
                  <a:pt x="12" y="409"/>
                </a:lnTo>
                <a:lnTo>
                  <a:pt x="12" y="408"/>
                </a:lnTo>
                <a:lnTo>
                  <a:pt x="12" y="406"/>
                </a:lnTo>
                <a:lnTo>
                  <a:pt x="12" y="405"/>
                </a:lnTo>
                <a:lnTo>
                  <a:pt x="12" y="403"/>
                </a:lnTo>
                <a:lnTo>
                  <a:pt x="10" y="403"/>
                </a:lnTo>
                <a:lnTo>
                  <a:pt x="10" y="402"/>
                </a:lnTo>
                <a:lnTo>
                  <a:pt x="12" y="402"/>
                </a:lnTo>
                <a:lnTo>
                  <a:pt x="12" y="401"/>
                </a:lnTo>
                <a:lnTo>
                  <a:pt x="12" y="399"/>
                </a:lnTo>
                <a:lnTo>
                  <a:pt x="12" y="398"/>
                </a:lnTo>
                <a:lnTo>
                  <a:pt x="10" y="395"/>
                </a:lnTo>
                <a:lnTo>
                  <a:pt x="10" y="389"/>
                </a:lnTo>
                <a:lnTo>
                  <a:pt x="10" y="388"/>
                </a:lnTo>
                <a:lnTo>
                  <a:pt x="10" y="386"/>
                </a:lnTo>
                <a:lnTo>
                  <a:pt x="12" y="386"/>
                </a:lnTo>
                <a:lnTo>
                  <a:pt x="12" y="385"/>
                </a:lnTo>
                <a:lnTo>
                  <a:pt x="12" y="383"/>
                </a:lnTo>
                <a:lnTo>
                  <a:pt x="12" y="382"/>
                </a:lnTo>
                <a:lnTo>
                  <a:pt x="12" y="381"/>
                </a:lnTo>
                <a:lnTo>
                  <a:pt x="13" y="379"/>
                </a:lnTo>
                <a:lnTo>
                  <a:pt x="13" y="378"/>
                </a:lnTo>
                <a:lnTo>
                  <a:pt x="15" y="378"/>
                </a:lnTo>
                <a:lnTo>
                  <a:pt x="15" y="376"/>
                </a:lnTo>
                <a:lnTo>
                  <a:pt x="15" y="375"/>
                </a:lnTo>
                <a:lnTo>
                  <a:pt x="13" y="375"/>
                </a:lnTo>
                <a:lnTo>
                  <a:pt x="12" y="375"/>
                </a:lnTo>
                <a:lnTo>
                  <a:pt x="10" y="373"/>
                </a:lnTo>
                <a:lnTo>
                  <a:pt x="9" y="373"/>
                </a:lnTo>
                <a:lnTo>
                  <a:pt x="9" y="372"/>
                </a:lnTo>
                <a:lnTo>
                  <a:pt x="9" y="370"/>
                </a:lnTo>
                <a:lnTo>
                  <a:pt x="8" y="369"/>
                </a:lnTo>
                <a:lnTo>
                  <a:pt x="6" y="369"/>
                </a:lnTo>
                <a:lnTo>
                  <a:pt x="8" y="369"/>
                </a:lnTo>
                <a:lnTo>
                  <a:pt x="8" y="368"/>
                </a:lnTo>
                <a:lnTo>
                  <a:pt x="9" y="368"/>
                </a:lnTo>
                <a:lnTo>
                  <a:pt x="9" y="366"/>
                </a:lnTo>
                <a:lnTo>
                  <a:pt x="10" y="366"/>
                </a:lnTo>
                <a:lnTo>
                  <a:pt x="9" y="350"/>
                </a:lnTo>
                <a:lnTo>
                  <a:pt x="6" y="330"/>
                </a:lnTo>
                <a:lnTo>
                  <a:pt x="3" y="312"/>
                </a:lnTo>
                <a:lnTo>
                  <a:pt x="2" y="308"/>
                </a:lnTo>
                <a:lnTo>
                  <a:pt x="0" y="296"/>
                </a:lnTo>
                <a:lnTo>
                  <a:pt x="0" y="292"/>
                </a:lnTo>
                <a:lnTo>
                  <a:pt x="0" y="290"/>
                </a:lnTo>
                <a:lnTo>
                  <a:pt x="2" y="290"/>
                </a:lnTo>
                <a:lnTo>
                  <a:pt x="3" y="290"/>
                </a:lnTo>
                <a:lnTo>
                  <a:pt x="5" y="290"/>
                </a:lnTo>
                <a:lnTo>
                  <a:pt x="6" y="290"/>
                </a:lnTo>
                <a:lnTo>
                  <a:pt x="6" y="292"/>
                </a:lnTo>
                <a:lnTo>
                  <a:pt x="8" y="292"/>
                </a:lnTo>
                <a:lnTo>
                  <a:pt x="9" y="292"/>
                </a:lnTo>
                <a:lnTo>
                  <a:pt x="10" y="292"/>
                </a:lnTo>
                <a:lnTo>
                  <a:pt x="12" y="292"/>
                </a:lnTo>
                <a:lnTo>
                  <a:pt x="13" y="290"/>
                </a:lnTo>
                <a:lnTo>
                  <a:pt x="15" y="289"/>
                </a:lnTo>
                <a:lnTo>
                  <a:pt x="16" y="289"/>
                </a:lnTo>
                <a:lnTo>
                  <a:pt x="16" y="288"/>
                </a:lnTo>
                <a:lnTo>
                  <a:pt x="18" y="288"/>
                </a:lnTo>
                <a:lnTo>
                  <a:pt x="19" y="286"/>
                </a:lnTo>
                <a:lnTo>
                  <a:pt x="20" y="286"/>
                </a:lnTo>
                <a:lnTo>
                  <a:pt x="20" y="285"/>
                </a:lnTo>
                <a:lnTo>
                  <a:pt x="22" y="283"/>
                </a:lnTo>
                <a:lnTo>
                  <a:pt x="23" y="283"/>
                </a:lnTo>
                <a:lnTo>
                  <a:pt x="25" y="283"/>
                </a:lnTo>
                <a:lnTo>
                  <a:pt x="26" y="282"/>
                </a:lnTo>
                <a:lnTo>
                  <a:pt x="26" y="280"/>
                </a:lnTo>
                <a:lnTo>
                  <a:pt x="28" y="280"/>
                </a:lnTo>
                <a:lnTo>
                  <a:pt x="28" y="279"/>
                </a:lnTo>
                <a:lnTo>
                  <a:pt x="29" y="279"/>
                </a:lnTo>
                <a:lnTo>
                  <a:pt x="31" y="279"/>
                </a:lnTo>
                <a:lnTo>
                  <a:pt x="33" y="280"/>
                </a:lnTo>
                <a:lnTo>
                  <a:pt x="35" y="280"/>
                </a:lnTo>
                <a:lnTo>
                  <a:pt x="35" y="279"/>
                </a:lnTo>
                <a:lnTo>
                  <a:pt x="36" y="279"/>
                </a:lnTo>
                <a:lnTo>
                  <a:pt x="36" y="278"/>
                </a:lnTo>
                <a:lnTo>
                  <a:pt x="38" y="278"/>
                </a:lnTo>
                <a:lnTo>
                  <a:pt x="39" y="278"/>
                </a:lnTo>
                <a:lnTo>
                  <a:pt x="41" y="278"/>
                </a:lnTo>
                <a:lnTo>
                  <a:pt x="42" y="278"/>
                </a:lnTo>
                <a:lnTo>
                  <a:pt x="43" y="278"/>
                </a:lnTo>
                <a:lnTo>
                  <a:pt x="43" y="276"/>
                </a:lnTo>
                <a:lnTo>
                  <a:pt x="45" y="276"/>
                </a:lnTo>
                <a:lnTo>
                  <a:pt x="45" y="275"/>
                </a:lnTo>
                <a:lnTo>
                  <a:pt x="46" y="276"/>
                </a:lnTo>
                <a:lnTo>
                  <a:pt x="46" y="278"/>
                </a:lnTo>
                <a:lnTo>
                  <a:pt x="46" y="279"/>
                </a:lnTo>
                <a:lnTo>
                  <a:pt x="46" y="280"/>
                </a:lnTo>
                <a:lnTo>
                  <a:pt x="48" y="280"/>
                </a:lnTo>
                <a:lnTo>
                  <a:pt x="49" y="280"/>
                </a:lnTo>
                <a:lnTo>
                  <a:pt x="51" y="280"/>
                </a:lnTo>
                <a:lnTo>
                  <a:pt x="51" y="279"/>
                </a:lnTo>
                <a:lnTo>
                  <a:pt x="52" y="279"/>
                </a:lnTo>
                <a:lnTo>
                  <a:pt x="53" y="279"/>
                </a:lnTo>
                <a:lnTo>
                  <a:pt x="55" y="279"/>
                </a:lnTo>
                <a:lnTo>
                  <a:pt x="56" y="279"/>
                </a:lnTo>
                <a:lnTo>
                  <a:pt x="56" y="278"/>
                </a:lnTo>
                <a:lnTo>
                  <a:pt x="58" y="278"/>
                </a:lnTo>
                <a:lnTo>
                  <a:pt x="59" y="278"/>
                </a:lnTo>
                <a:lnTo>
                  <a:pt x="59" y="276"/>
                </a:lnTo>
                <a:lnTo>
                  <a:pt x="61" y="276"/>
                </a:lnTo>
                <a:lnTo>
                  <a:pt x="61" y="275"/>
                </a:lnTo>
                <a:lnTo>
                  <a:pt x="62" y="275"/>
                </a:lnTo>
                <a:lnTo>
                  <a:pt x="62" y="276"/>
                </a:lnTo>
                <a:lnTo>
                  <a:pt x="62" y="278"/>
                </a:lnTo>
                <a:lnTo>
                  <a:pt x="63" y="278"/>
                </a:lnTo>
                <a:lnTo>
                  <a:pt x="63" y="279"/>
                </a:lnTo>
                <a:lnTo>
                  <a:pt x="65" y="279"/>
                </a:lnTo>
                <a:lnTo>
                  <a:pt x="65" y="280"/>
                </a:lnTo>
                <a:lnTo>
                  <a:pt x="66" y="280"/>
                </a:lnTo>
                <a:lnTo>
                  <a:pt x="68" y="280"/>
                </a:lnTo>
                <a:lnTo>
                  <a:pt x="68" y="282"/>
                </a:lnTo>
                <a:lnTo>
                  <a:pt x="69" y="282"/>
                </a:lnTo>
                <a:lnTo>
                  <a:pt x="69" y="283"/>
                </a:lnTo>
                <a:lnTo>
                  <a:pt x="69" y="285"/>
                </a:lnTo>
                <a:lnTo>
                  <a:pt x="71" y="285"/>
                </a:lnTo>
                <a:lnTo>
                  <a:pt x="72" y="286"/>
                </a:lnTo>
                <a:lnTo>
                  <a:pt x="73" y="286"/>
                </a:lnTo>
                <a:lnTo>
                  <a:pt x="75" y="289"/>
                </a:lnTo>
                <a:lnTo>
                  <a:pt x="75" y="290"/>
                </a:lnTo>
                <a:lnTo>
                  <a:pt x="75" y="292"/>
                </a:lnTo>
                <a:lnTo>
                  <a:pt x="76" y="292"/>
                </a:lnTo>
                <a:lnTo>
                  <a:pt x="78" y="292"/>
                </a:lnTo>
                <a:lnTo>
                  <a:pt x="78" y="293"/>
                </a:lnTo>
                <a:lnTo>
                  <a:pt x="78" y="295"/>
                </a:lnTo>
                <a:lnTo>
                  <a:pt x="78" y="296"/>
                </a:lnTo>
                <a:lnTo>
                  <a:pt x="79" y="296"/>
                </a:lnTo>
                <a:lnTo>
                  <a:pt x="81" y="298"/>
                </a:lnTo>
                <a:lnTo>
                  <a:pt x="79" y="299"/>
                </a:lnTo>
                <a:lnTo>
                  <a:pt x="79" y="300"/>
                </a:lnTo>
                <a:lnTo>
                  <a:pt x="79" y="302"/>
                </a:lnTo>
                <a:lnTo>
                  <a:pt x="79" y="303"/>
                </a:lnTo>
                <a:lnTo>
                  <a:pt x="81" y="303"/>
                </a:lnTo>
                <a:lnTo>
                  <a:pt x="81" y="305"/>
                </a:lnTo>
                <a:lnTo>
                  <a:pt x="82" y="306"/>
                </a:lnTo>
                <a:lnTo>
                  <a:pt x="83" y="306"/>
                </a:lnTo>
                <a:lnTo>
                  <a:pt x="83" y="308"/>
                </a:lnTo>
                <a:lnTo>
                  <a:pt x="85" y="308"/>
                </a:lnTo>
                <a:lnTo>
                  <a:pt x="85" y="309"/>
                </a:lnTo>
                <a:lnTo>
                  <a:pt x="83" y="310"/>
                </a:lnTo>
                <a:lnTo>
                  <a:pt x="85" y="310"/>
                </a:lnTo>
                <a:lnTo>
                  <a:pt x="86" y="312"/>
                </a:lnTo>
                <a:lnTo>
                  <a:pt x="88" y="312"/>
                </a:lnTo>
                <a:lnTo>
                  <a:pt x="89" y="312"/>
                </a:lnTo>
                <a:lnTo>
                  <a:pt x="89" y="313"/>
                </a:lnTo>
                <a:lnTo>
                  <a:pt x="91" y="313"/>
                </a:lnTo>
                <a:lnTo>
                  <a:pt x="92" y="315"/>
                </a:lnTo>
                <a:lnTo>
                  <a:pt x="92" y="316"/>
                </a:lnTo>
                <a:lnTo>
                  <a:pt x="92" y="318"/>
                </a:lnTo>
                <a:lnTo>
                  <a:pt x="93" y="316"/>
                </a:lnTo>
                <a:lnTo>
                  <a:pt x="93" y="315"/>
                </a:lnTo>
                <a:lnTo>
                  <a:pt x="95" y="315"/>
                </a:lnTo>
                <a:lnTo>
                  <a:pt x="96" y="315"/>
                </a:lnTo>
                <a:lnTo>
                  <a:pt x="99" y="315"/>
                </a:lnTo>
                <a:lnTo>
                  <a:pt x="99" y="313"/>
                </a:lnTo>
                <a:lnTo>
                  <a:pt x="99" y="312"/>
                </a:lnTo>
                <a:lnTo>
                  <a:pt x="101" y="312"/>
                </a:lnTo>
                <a:lnTo>
                  <a:pt x="101" y="310"/>
                </a:lnTo>
                <a:lnTo>
                  <a:pt x="102" y="309"/>
                </a:lnTo>
                <a:lnTo>
                  <a:pt x="103" y="308"/>
                </a:lnTo>
                <a:lnTo>
                  <a:pt x="103" y="306"/>
                </a:lnTo>
                <a:lnTo>
                  <a:pt x="102" y="305"/>
                </a:lnTo>
                <a:lnTo>
                  <a:pt x="102" y="303"/>
                </a:lnTo>
                <a:lnTo>
                  <a:pt x="102" y="302"/>
                </a:lnTo>
                <a:lnTo>
                  <a:pt x="103" y="300"/>
                </a:lnTo>
                <a:lnTo>
                  <a:pt x="105" y="300"/>
                </a:lnTo>
                <a:lnTo>
                  <a:pt x="105" y="299"/>
                </a:lnTo>
                <a:lnTo>
                  <a:pt x="103" y="298"/>
                </a:lnTo>
                <a:lnTo>
                  <a:pt x="103" y="296"/>
                </a:lnTo>
                <a:lnTo>
                  <a:pt x="105" y="296"/>
                </a:lnTo>
                <a:lnTo>
                  <a:pt x="105" y="293"/>
                </a:lnTo>
                <a:lnTo>
                  <a:pt x="106" y="293"/>
                </a:lnTo>
                <a:lnTo>
                  <a:pt x="108" y="293"/>
                </a:lnTo>
                <a:lnTo>
                  <a:pt x="109" y="293"/>
                </a:lnTo>
                <a:lnTo>
                  <a:pt x="111" y="293"/>
                </a:lnTo>
                <a:lnTo>
                  <a:pt x="111" y="292"/>
                </a:lnTo>
                <a:lnTo>
                  <a:pt x="112" y="292"/>
                </a:lnTo>
                <a:lnTo>
                  <a:pt x="112" y="290"/>
                </a:lnTo>
                <a:lnTo>
                  <a:pt x="113" y="290"/>
                </a:lnTo>
                <a:lnTo>
                  <a:pt x="115" y="289"/>
                </a:lnTo>
                <a:lnTo>
                  <a:pt x="115" y="288"/>
                </a:lnTo>
                <a:lnTo>
                  <a:pt x="115" y="286"/>
                </a:lnTo>
                <a:lnTo>
                  <a:pt x="115" y="285"/>
                </a:lnTo>
                <a:lnTo>
                  <a:pt x="118" y="285"/>
                </a:lnTo>
                <a:lnTo>
                  <a:pt x="119" y="283"/>
                </a:lnTo>
                <a:lnTo>
                  <a:pt x="121" y="282"/>
                </a:lnTo>
                <a:lnTo>
                  <a:pt x="125" y="280"/>
                </a:lnTo>
                <a:lnTo>
                  <a:pt x="126" y="280"/>
                </a:lnTo>
                <a:lnTo>
                  <a:pt x="129" y="279"/>
                </a:lnTo>
                <a:lnTo>
                  <a:pt x="132" y="278"/>
                </a:lnTo>
                <a:lnTo>
                  <a:pt x="133" y="278"/>
                </a:lnTo>
                <a:lnTo>
                  <a:pt x="135" y="276"/>
                </a:lnTo>
                <a:lnTo>
                  <a:pt x="136" y="275"/>
                </a:lnTo>
                <a:lnTo>
                  <a:pt x="136" y="273"/>
                </a:lnTo>
                <a:lnTo>
                  <a:pt x="138" y="273"/>
                </a:lnTo>
                <a:lnTo>
                  <a:pt x="138" y="272"/>
                </a:lnTo>
                <a:lnTo>
                  <a:pt x="139" y="272"/>
                </a:lnTo>
                <a:lnTo>
                  <a:pt x="141" y="272"/>
                </a:lnTo>
                <a:lnTo>
                  <a:pt x="141" y="270"/>
                </a:lnTo>
                <a:lnTo>
                  <a:pt x="142" y="270"/>
                </a:lnTo>
                <a:lnTo>
                  <a:pt x="142" y="269"/>
                </a:lnTo>
                <a:lnTo>
                  <a:pt x="142" y="270"/>
                </a:lnTo>
                <a:lnTo>
                  <a:pt x="143" y="269"/>
                </a:lnTo>
                <a:lnTo>
                  <a:pt x="145" y="269"/>
                </a:lnTo>
                <a:lnTo>
                  <a:pt x="145" y="268"/>
                </a:lnTo>
                <a:lnTo>
                  <a:pt x="145" y="266"/>
                </a:lnTo>
                <a:lnTo>
                  <a:pt x="146" y="266"/>
                </a:lnTo>
                <a:lnTo>
                  <a:pt x="146" y="268"/>
                </a:lnTo>
                <a:lnTo>
                  <a:pt x="148" y="268"/>
                </a:lnTo>
                <a:lnTo>
                  <a:pt x="149" y="266"/>
                </a:lnTo>
                <a:lnTo>
                  <a:pt x="149" y="265"/>
                </a:lnTo>
                <a:lnTo>
                  <a:pt x="149" y="263"/>
                </a:lnTo>
                <a:lnTo>
                  <a:pt x="149" y="262"/>
                </a:lnTo>
                <a:lnTo>
                  <a:pt x="149" y="260"/>
                </a:lnTo>
                <a:lnTo>
                  <a:pt x="149" y="259"/>
                </a:lnTo>
                <a:lnTo>
                  <a:pt x="149" y="258"/>
                </a:lnTo>
                <a:lnTo>
                  <a:pt x="149" y="256"/>
                </a:lnTo>
                <a:lnTo>
                  <a:pt x="151" y="256"/>
                </a:lnTo>
                <a:lnTo>
                  <a:pt x="152" y="256"/>
                </a:lnTo>
                <a:lnTo>
                  <a:pt x="152" y="255"/>
                </a:lnTo>
                <a:lnTo>
                  <a:pt x="153" y="255"/>
                </a:lnTo>
                <a:lnTo>
                  <a:pt x="153" y="253"/>
                </a:lnTo>
                <a:lnTo>
                  <a:pt x="152" y="253"/>
                </a:lnTo>
                <a:lnTo>
                  <a:pt x="152" y="252"/>
                </a:lnTo>
                <a:lnTo>
                  <a:pt x="152" y="250"/>
                </a:lnTo>
                <a:lnTo>
                  <a:pt x="151" y="250"/>
                </a:lnTo>
                <a:lnTo>
                  <a:pt x="151" y="249"/>
                </a:lnTo>
                <a:lnTo>
                  <a:pt x="149" y="248"/>
                </a:lnTo>
                <a:lnTo>
                  <a:pt x="149" y="246"/>
                </a:lnTo>
                <a:lnTo>
                  <a:pt x="148" y="245"/>
                </a:lnTo>
                <a:lnTo>
                  <a:pt x="149" y="245"/>
                </a:lnTo>
                <a:lnTo>
                  <a:pt x="149" y="243"/>
                </a:lnTo>
                <a:lnTo>
                  <a:pt x="149" y="242"/>
                </a:lnTo>
                <a:lnTo>
                  <a:pt x="149" y="240"/>
                </a:lnTo>
                <a:lnTo>
                  <a:pt x="148" y="240"/>
                </a:lnTo>
                <a:lnTo>
                  <a:pt x="148" y="239"/>
                </a:lnTo>
                <a:lnTo>
                  <a:pt x="148" y="238"/>
                </a:lnTo>
                <a:lnTo>
                  <a:pt x="149" y="236"/>
                </a:lnTo>
                <a:lnTo>
                  <a:pt x="151" y="236"/>
                </a:lnTo>
                <a:lnTo>
                  <a:pt x="152" y="236"/>
                </a:lnTo>
                <a:lnTo>
                  <a:pt x="152" y="235"/>
                </a:lnTo>
                <a:lnTo>
                  <a:pt x="152" y="233"/>
                </a:lnTo>
                <a:lnTo>
                  <a:pt x="153" y="232"/>
                </a:lnTo>
                <a:lnTo>
                  <a:pt x="153" y="230"/>
                </a:lnTo>
                <a:lnTo>
                  <a:pt x="153" y="229"/>
                </a:lnTo>
                <a:lnTo>
                  <a:pt x="153" y="227"/>
                </a:lnTo>
                <a:lnTo>
                  <a:pt x="155" y="227"/>
                </a:lnTo>
                <a:lnTo>
                  <a:pt x="155" y="226"/>
                </a:lnTo>
                <a:lnTo>
                  <a:pt x="156" y="226"/>
                </a:lnTo>
                <a:lnTo>
                  <a:pt x="156" y="225"/>
                </a:lnTo>
                <a:lnTo>
                  <a:pt x="155" y="225"/>
                </a:lnTo>
                <a:lnTo>
                  <a:pt x="156" y="225"/>
                </a:lnTo>
                <a:lnTo>
                  <a:pt x="156" y="223"/>
                </a:lnTo>
                <a:lnTo>
                  <a:pt x="158" y="223"/>
                </a:lnTo>
                <a:lnTo>
                  <a:pt x="158" y="222"/>
                </a:lnTo>
                <a:lnTo>
                  <a:pt x="158" y="220"/>
                </a:lnTo>
                <a:lnTo>
                  <a:pt x="159" y="220"/>
                </a:lnTo>
                <a:lnTo>
                  <a:pt x="159" y="219"/>
                </a:lnTo>
                <a:lnTo>
                  <a:pt x="158" y="219"/>
                </a:lnTo>
                <a:lnTo>
                  <a:pt x="158" y="217"/>
                </a:lnTo>
                <a:lnTo>
                  <a:pt x="158" y="216"/>
                </a:lnTo>
                <a:lnTo>
                  <a:pt x="159" y="216"/>
                </a:lnTo>
                <a:lnTo>
                  <a:pt x="159" y="215"/>
                </a:lnTo>
                <a:lnTo>
                  <a:pt x="158" y="213"/>
                </a:lnTo>
                <a:lnTo>
                  <a:pt x="158" y="212"/>
                </a:lnTo>
                <a:lnTo>
                  <a:pt x="159" y="210"/>
                </a:lnTo>
                <a:lnTo>
                  <a:pt x="161" y="210"/>
                </a:lnTo>
                <a:lnTo>
                  <a:pt x="162" y="209"/>
                </a:lnTo>
                <a:lnTo>
                  <a:pt x="163" y="207"/>
                </a:lnTo>
                <a:lnTo>
                  <a:pt x="163" y="206"/>
                </a:lnTo>
                <a:lnTo>
                  <a:pt x="163" y="205"/>
                </a:lnTo>
                <a:lnTo>
                  <a:pt x="163" y="203"/>
                </a:lnTo>
                <a:lnTo>
                  <a:pt x="163" y="202"/>
                </a:lnTo>
                <a:lnTo>
                  <a:pt x="163" y="200"/>
                </a:lnTo>
                <a:lnTo>
                  <a:pt x="162" y="200"/>
                </a:lnTo>
                <a:lnTo>
                  <a:pt x="162" y="199"/>
                </a:lnTo>
                <a:lnTo>
                  <a:pt x="161" y="199"/>
                </a:lnTo>
                <a:lnTo>
                  <a:pt x="161" y="197"/>
                </a:lnTo>
                <a:lnTo>
                  <a:pt x="159" y="197"/>
                </a:lnTo>
                <a:lnTo>
                  <a:pt x="159" y="196"/>
                </a:lnTo>
                <a:lnTo>
                  <a:pt x="159" y="195"/>
                </a:lnTo>
                <a:lnTo>
                  <a:pt x="159" y="196"/>
                </a:lnTo>
                <a:lnTo>
                  <a:pt x="159" y="195"/>
                </a:lnTo>
                <a:lnTo>
                  <a:pt x="159" y="193"/>
                </a:lnTo>
                <a:lnTo>
                  <a:pt x="158" y="192"/>
                </a:lnTo>
                <a:lnTo>
                  <a:pt x="156" y="192"/>
                </a:lnTo>
                <a:lnTo>
                  <a:pt x="156" y="190"/>
                </a:lnTo>
                <a:lnTo>
                  <a:pt x="156" y="189"/>
                </a:lnTo>
                <a:lnTo>
                  <a:pt x="158" y="187"/>
                </a:lnTo>
                <a:lnTo>
                  <a:pt x="158" y="186"/>
                </a:lnTo>
                <a:lnTo>
                  <a:pt x="159" y="186"/>
                </a:lnTo>
                <a:lnTo>
                  <a:pt x="161" y="186"/>
                </a:lnTo>
                <a:lnTo>
                  <a:pt x="161" y="185"/>
                </a:lnTo>
                <a:lnTo>
                  <a:pt x="162" y="185"/>
                </a:lnTo>
                <a:lnTo>
                  <a:pt x="162" y="183"/>
                </a:lnTo>
                <a:lnTo>
                  <a:pt x="163" y="183"/>
                </a:lnTo>
                <a:lnTo>
                  <a:pt x="163" y="182"/>
                </a:lnTo>
                <a:lnTo>
                  <a:pt x="162" y="182"/>
                </a:lnTo>
                <a:lnTo>
                  <a:pt x="162" y="180"/>
                </a:lnTo>
                <a:lnTo>
                  <a:pt x="163" y="180"/>
                </a:lnTo>
                <a:lnTo>
                  <a:pt x="163" y="179"/>
                </a:lnTo>
                <a:lnTo>
                  <a:pt x="163" y="177"/>
                </a:lnTo>
                <a:lnTo>
                  <a:pt x="165" y="177"/>
                </a:lnTo>
                <a:lnTo>
                  <a:pt x="165" y="176"/>
                </a:lnTo>
                <a:lnTo>
                  <a:pt x="166" y="176"/>
                </a:lnTo>
                <a:lnTo>
                  <a:pt x="166" y="175"/>
                </a:lnTo>
                <a:lnTo>
                  <a:pt x="168" y="173"/>
                </a:lnTo>
                <a:lnTo>
                  <a:pt x="168" y="172"/>
                </a:lnTo>
                <a:lnTo>
                  <a:pt x="166" y="170"/>
                </a:lnTo>
                <a:lnTo>
                  <a:pt x="166" y="169"/>
                </a:lnTo>
                <a:lnTo>
                  <a:pt x="165" y="169"/>
                </a:lnTo>
                <a:lnTo>
                  <a:pt x="165" y="166"/>
                </a:lnTo>
                <a:lnTo>
                  <a:pt x="163" y="165"/>
                </a:lnTo>
                <a:lnTo>
                  <a:pt x="165" y="163"/>
                </a:lnTo>
                <a:lnTo>
                  <a:pt x="163" y="163"/>
                </a:lnTo>
                <a:lnTo>
                  <a:pt x="163" y="162"/>
                </a:lnTo>
                <a:lnTo>
                  <a:pt x="165" y="160"/>
                </a:lnTo>
                <a:lnTo>
                  <a:pt x="165" y="159"/>
                </a:lnTo>
                <a:lnTo>
                  <a:pt x="165" y="157"/>
                </a:lnTo>
                <a:lnTo>
                  <a:pt x="165" y="156"/>
                </a:lnTo>
                <a:lnTo>
                  <a:pt x="166" y="156"/>
                </a:lnTo>
                <a:lnTo>
                  <a:pt x="166" y="155"/>
                </a:lnTo>
                <a:lnTo>
                  <a:pt x="166" y="153"/>
                </a:lnTo>
                <a:lnTo>
                  <a:pt x="166" y="152"/>
                </a:lnTo>
                <a:lnTo>
                  <a:pt x="165" y="150"/>
                </a:lnTo>
                <a:lnTo>
                  <a:pt x="165" y="149"/>
                </a:lnTo>
                <a:lnTo>
                  <a:pt x="165" y="147"/>
                </a:lnTo>
                <a:lnTo>
                  <a:pt x="166" y="147"/>
                </a:lnTo>
                <a:lnTo>
                  <a:pt x="165" y="147"/>
                </a:lnTo>
                <a:lnTo>
                  <a:pt x="165" y="146"/>
                </a:lnTo>
                <a:lnTo>
                  <a:pt x="165" y="145"/>
                </a:lnTo>
                <a:lnTo>
                  <a:pt x="163" y="145"/>
                </a:lnTo>
                <a:lnTo>
                  <a:pt x="163" y="143"/>
                </a:lnTo>
                <a:lnTo>
                  <a:pt x="162" y="142"/>
                </a:lnTo>
                <a:lnTo>
                  <a:pt x="161" y="142"/>
                </a:lnTo>
                <a:lnTo>
                  <a:pt x="161" y="140"/>
                </a:lnTo>
                <a:lnTo>
                  <a:pt x="161" y="139"/>
                </a:lnTo>
                <a:lnTo>
                  <a:pt x="161" y="137"/>
                </a:lnTo>
                <a:lnTo>
                  <a:pt x="161" y="136"/>
                </a:lnTo>
                <a:lnTo>
                  <a:pt x="161" y="135"/>
                </a:lnTo>
                <a:lnTo>
                  <a:pt x="159" y="135"/>
                </a:lnTo>
                <a:lnTo>
                  <a:pt x="159" y="133"/>
                </a:lnTo>
                <a:lnTo>
                  <a:pt x="159" y="132"/>
                </a:lnTo>
                <a:lnTo>
                  <a:pt x="161" y="132"/>
                </a:lnTo>
                <a:lnTo>
                  <a:pt x="161" y="130"/>
                </a:lnTo>
                <a:lnTo>
                  <a:pt x="161" y="129"/>
                </a:lnTo>
                <a:lnTo>
                  <a:pt x="159" y="129"/>
                </a:lnTo>
                <a:lnTo>
                  <a:pt x="159" y="127"/>
                </a:lnTo>
                <a:lnTo>
                  <a:pt x="161" y="126"/>
                </a:lnTo>
                <a:lnTo>
                  <a:pt x="161" y="125"/>
                </a:lnTo>
                <a:lnTo>
                  <a:pt x="161" y="123"/>
                </a:lnTo>
                <a:lnTo>
                  <a:pt x="161" y="122"/>
                </a:lnTo>
                <a:lnTo>
                  <a:pt x="162" y="122"/>
                </a:lnTo>
                <a:lnTo>
                  <a:pt x="162" y="120"/>
                </a:lnTo>
                <a:lnTo>
                  <a:pt x="162" y="119"/>
                </a:lnTo>
                <a:lnTo>
                  <a:pt x="163" y="119"/>
                </a:lnTo>
                <a:lnTo>
                  <a:pt x="163" y="117"/>
                </a:lnTo>
                <a:lnTo>
                  <a:pt x="165" y="117"/>
                </a:lnTo>
                <a:lnTo>
                  <a:pt x="163" y="116"/>
                </a:lnTo>
                <a:lnTo>
                  <a:pt x="163" y="115"/>
                </a:lnTo>
                <a:lnTo>
                  <a:pt x="162" y="113"/>
                </a:lnTo>
                <a:lnTo>
                  <a:pt x="162" y="112"/>
                </a:lnTo>
                <a:lnTo>
                  <a:pt x="161" y="112"/>
                </a:lnTo>
                <a:lnTo>
                  <a:pt x="159" y="112"/>
                </a:lnTo>
                <a:lnTo>
                  <a:pt x="159" y="110"/>
                </a:lnTo>
                <a:lnTo>
                  <a:pt x="159" y="109"/>
                </a:lnTo>
                <a:lnTo>
                  <a:pt x="159" y="107"/>
                </a:lnTo>
                <a:lnTo>
                  <a:pt x="158" y="106"/>
                </a:lnTo>
                <a:lnTo>
                  <a:pt x="156" y="106"/>
                </a:lnTo>
                <a:lnTo>
                  <a:pt x="156" y="105"/>
                </a:lnTo>
                <a:lnTo>
                  <a:pt x="155" y="105"/>
                </a:lnTo>
                <a:lnTo>
                  <a:pt x="155" y="103"/>
                </a:lnTo>
                <a:lnTo>
                  <a:pt x="155" y="102"/>
                </a:lnTo>
                <a:lnTo>
                  <a:pt x="155" y="100"/>
                </a:lnTo>
                <a:lnTo>
                  <a:pt x="156" y="100"/>
                </a:lnTo>
                <a:lnTo>
                  <a:pt x="156" y="99"/>
                </a:lnTo>
                <a:lnTo>
                  <a:pt x="158" y="96"/>
                </a:lnTo>
                <a:lnTo>
                  <a:pt x="159" y="96"/>
                </a:lnTo>
                <a:lnTo>
                  <a:pt x="159" y="95"/>
                </a:lnTo>
                <a:lnTo>
                  <a:pt x="159" y="93"/>
                </a:lnTo>
                <a:lnTo>
                  <a:pt x="158" y="93"/>
                </a:lnTo>
                <a:lnTo>
                  <a:pt x="158" y="92"/>
                </a:lnTo>
                <a:lnTo>
                  <a:pt x="156" y="90"/>
                </a:lnTo>
                <a:lnTo>
                  <a:pt x="156" y="89"/>
                </a:lnTo>
                <a:lnTo>
                  <a:pt x="158" y="87"/>
                </a:lnTo>
                <a:lnTo>
                  <a:pt x="158" y="86"/>
                </a:lnTo>
                <a:lnTo>
                  <a:pt x="156" y="86"/>
                </a:lnTo>
                <a:lnTo>
                  <a:pt x="155" y="86"/>
                </a:lnTo>
                <a:lnTo>
                  <a:pt x="155" y="84"/>
                </a:lnTo>
                <a:lnTo>
                  <a:pt x="155" y="83"/>
                </a:lnTo>
                <a:lnTo>
                  <a:pt x="155" y="82"/>
                </a:lnTo>
                <a:lnTo>
                  <a:pt x="155" y="80"/>
                </a:lnTo>
                <a:lnTo>
                  <a:pt x="155" y="79"/>
                </a:lnTo>
                <a:lnTo>
                  <a:pt x="155" y="77"/>
                </a:lnTo>
                <a:lnTo>
                  <a:pt x="155" y="76"/>
                </a:lnTo>
                <a:lnTo>
                  <a:pt x="156" y="74"/>
                </a:lnTo>
                <a:lnTo>
                  <a:pt x="156" y="73"/>
                </a:lnTo>
                <a:lnTo>
                  <a:pt x="155" y="73"/>
                </a:lnTo>
                <a:lnTo>
                  <a:pt x="155" y="72"/>
                </a:lnTo>
                <a:lnTo>
                  <a:pt x="155" y="70"/>
                </a:lnTo>
                <a:lnTo>
                  <a:pt x="155" y="69"/>
                </a:lnTo>
                <a:lnTo>
                  <a:pt x="156" y="69"/>
                </a:lnTo>
                <a:lnTo>
                  <a:pt x="156" y="67"/>
                </a:lnTo>
                <a:lnTo>
                  <a:pt x="156" y="66"/>
                </a:lnTo>
                <a:lnTo>
                  <a:pt x="155" y="64"/>
                </a:lnTo>
                <a:lnTo>
                  <a:pt x="155" y="63"/>
                </a:lnTo>
                <a:lnTo>
                  <a:pt x="155" y="62"/>
                </a:lnTo>
                <a:lnTo>
                  <a:pt x="153" y="60"/>
                </a:lnTo>
                <a:lnTo>
                  <a:pt x="152" y="60"/>
                </a:lnTo>
                <a:lnTo>
                  <a:pt x="152" y="59"/>
                </a:lnTo>
                <a:lnTo>
                  <a:pt x="152" y="57"/>
                </a:lnTo>
                <a:lnTo>
                  <a:pt x="152" y="56"/>
                </a:lnTo>
                <a:lnTo>
                  <a:pt x="153" y="54"/>
                </a:lnTo>
                <a:lnTo>
                  <a:pt x="152" y="54"/>
                </a:lnTo>
                <a:lnTo>
                  <a:pt x="152" y="53"/>
                </a:lnTo>
                <a:lnTo>
                  <a:pt x="152" y="52"/>
                </a:lnTo>
                <a:lnTo>
                  <a:pt x="151" y="52"/>
                </a:lnTo>
                <a:lnTo>
                  <a:pt x="149" y="52"/>
                </a:lnTo>
                <a:lnTo>
                  <a:pt x="148" y="50"/>
                </a:lnTo>
                <a:lnTo>
                  <a:pt x="148" y="49"/>
                </a:lnTo>
                <a:lnTo>
                  <a:pt x="148" y="47"/>
                </a:lnTo>
                <a:lnTo>
                  <a:pt x="146" y="46"/>
                </a:lnTo>
                <a:lnTo>
                  <a:pt x="145" y="46"/>
                </a:lnTo>
                <a:lnTo>
                  <a:pt x="143" y="44"/>
                </a:lnTo>
                <a:lnTo>
                  <a:pt x="142" y="44"/>
                </a:lnTo>
                <a:lnTo>
                  <a:pt x="141" y="44"/>
                </a:lnTo>
                <a:lnTo>
                  <a:pt x="141" y="43"/>
                </a:lnTo>
                <a:lnTo>
                  <a:pt x="141" y="42"/>
                </a:lnTo>
                <a:lnTo>
                  <a:pt x="141" y="40"/>
                </a:lnTo>
                <a:lnTo>
                  <a:pt x="139" y="39"/>
                </a:lnTo>
                <a:lnTo>
                  <a:pt x="139" y="37"/>
                </a:lnTo>
                <a:lnTo>
                  <a:pt x="138" y="37"/>
                </a:lnTo>
                <a:lnTo>
                  <a:pt x="136" y="36"/>
                </a:lnTo>
                <a:lnTo>
                  <a:pt x="135" y="36"/>
                </a:lnTo>
                <a:lnTo>
                  <a:pt x="133" y="36"/>
                </a:lnTo>
                <a:lnTo>
                  <a:pt x="135" y="34"/>
                </a:lnTo>
                <a:lnTo>
                  <a:pt x="135" y="33"/>
                </a:lnTo>
                <a:lnTo>
                  <a:pt x="135" y="32"/>
                </a:lnTo>
                <a:lnTo>
                  <a:pt x="133" y="30"/>
                </a:lnTo>
                <a:lnTo>
                  <a:pt x="132" y="30"/>
                </a:lnTo>
                <a:lnTo>
                  <a:pt x="131" y="30"/>
                </a:lnTo>
                <a:lnTo>
                  <a:pt x="131" y="29"/>
                </a:lnTo>
                <a:lnTo>
                  <a:pt x="129" y="27"/>
                </a:lnTo>
                <a:lnTo>
                  <a:pt x="128" y="26"/>
                </a:lnTo>
                <a:lnTo>
                  <a:pt x="128" y="23"/>
                </a:lnTo>
                <a:lnTo>
                  <a:pt x="128" y="22"/>
                </a:lnTo>
                <a:lnTo>
                  <a:pt x="128" y="20"/>
                </a:lnTo>
                <a:lnTo>
                  <a:pt x="126" y="19"/>
                </a:lnTo>
                <a:lnTo>
                  <a:pt x="125" y="19"/>
                </a:lnTo>
                <a:lnTo>
                  <a:pt x="125" y="17"/>
                </a:lnTo>
                <a:lnTo>
                  <a:pt x="126" y="17"/>
                </a:lnTo>
                <a:lnTo>
                  <a:pt x="126" y="16"/>
                </a:lnTo>
                <a:lnTo>
                  <a:pt x="128" y="16"/>
                </a:lnTo>
                <a:lnTo>
                  <a:pt x="128" y="14"/>
                </a:lnTo>
                <a:lnTo>
                  <a:pt x="126" y="13"/>
                </a:lnTo>
                <a:lnTo>
                  <a:pt x="126" y="12"/>
                </a:lnTo>
                <a:lnTo>
                  <a:pt x="128" y="12"/>
                </a:lnTo>
                <a:lnTo>
                  <a:pt x="129" y="12"/>
                </a:lnTo>
                <a:lnTo>
                  <a:pt x="131" y="10"/>
                </a:lnTo>
                <a:lnTo>
                  <a:pt x="129" y="9"/>
                </a:lnTo>
                <a:lnTo>
                  <a:pt x="128" y="7"/>
                </a:lnTo>
                <a:lnTo>
                  <a:pt x="126" y="7"/>
                </a:lnTo>
                <a:lnTo>
                  <a:pt x="126" y="6"/>
                </a:lnTo>
                <a:lnTo>
                  <a:pt x="128" y="6"/>
                </a:lnTo>
                <a:lnTo>
                  <a:pt x="126" y="6"/>
                </a:lnTo>
                <a:lnTo>
                  <a:pt x="125" y="6"/>
                </a:lnTo>
                <a:lnTo>
                  <a:pt x="125" y="4"/>
                </a:lnTo>
                <a:lnTo>
                  <a:pt x="126" y="4"/>
                </a:lnTo>
                <a:lnTo>
                  <a:pt x="126" y="3"/>
                </a:lnTo>
                <a:lnTo>
                  <a:pt x="128" y="3"/>
                </a:lnTo>
                <a:lnTo>
                  <a:pt x="126" y="2"/>
                </a:lnTo>
                <a:lnTo>
                  <a:pt x="126" y="0"/>
                </a:lnTo>
              </a:path>
            </a:pathLst>
          </a:custGeom>
          <a:solidFill>
            <a:schemeClr val="bg1"/>
          </a:solidFill>
          <a:ln w="3175" cmpd="sng">
            <a:solidFill>
              <a:srgbClr val="808080"/>
            </a:solidFill>
            <a:prstDash val="solid"/>
            <a:round/>
            <a:headEnd/>
            <a:tailEnd/>
          </a:ln>
        </p:spPr>
        <p:txBody>
          <a:bodyPr/>
          <a:lstStyle/>
          <a:p>
            <a:endParaRPr lang="en-US"/>
          </a:p>
        </p:txBody>
      </p:sp>
      <p:sp>
        <p:nvSpPr>
          <p:cNvPr id="14822" name="Freeform 1086"/>
          <p:cNvSpPr>
            <a:spLocks/>
          </p:cNvSpPr>
          <p:nvPr/>
        </p:nvSpPr>
        <p:spPr bwMode="auto">
          <a:xfrm>
            <a:off x="3398838" y="4716463"/>
            <a:ext cx="373062" cy="146050"/>
          </a:xfrm>
          <a:custGeom>
            <a:avLst/>
            <a:gdLst>
              <a:gd name="T0" fmla="*/ 261 w 316"/>
              <a:gd name="T1" fmla="*/ 7 h 172"/>
              <a:gd name="T2" fmla="*/ 258 w 316"/>
              <a:gd name="T3" fmla="*/ 17 h 172"/>
              <a:gd name="T4" fmla="*/ 254 w 316"/>
              <a:gd name="T5" fmla="*/ 23 h 172"/>
              <a:gd name="T6" fmla="*/ 256 w 316"/>
              <a:gd name="T7" fmla="*/ 32 h 172"/>
              <a:gd name="T8" fmla="*/ 266 w 316"/>
              <a:gd name="T9" fmla="*/ 34 h 172"/>
              <a:gd name="T10" fmla="*/ 271 w 316"/>
              <a:gd name="T11" fmla="*/ 36 h 172"/>
              <a:gd name="T12" fmla="*/ 270 w 316"/>
              <a:gd name="T13" fmla="*/ 47 h 172"/>
              <a:gd name="T14" fmla="*/ 277 w 316"/>
              <a:gd name="T15" fmla="*/ 53 h 172"/>
              <a:gd name="T16" fmla="*/ 281 w 316"/>
              <a:gd name="T17" fmla="*/ 64 h 172"/>
              <a:gd name="T18" fmla="*/ 288 w 316"/>
              <a:gd name="T19" fmla="*/ 76 h 172"/>
              <a:gd name="T20" fmla="*/ 291 w 316"/>
              <a:gd name="T21" fmla="*/ 82 h 172"/>
              <a:gd name="T22" fmla="*/ 300 w 316"/>
              <a:gd name="T23" fmla="*/ 86 h 172"/>
              <a:gd name="T24" fmla="*/ 304 w 316"/>
              <a:gd name="T25" fmla="*/ 96 h 172"/>
              <a:gd name="T26" fmla="*/ 313 w 316"/>
              <a:gd name="T27" fmla="*/ 100 h 172"/>
              <a:gd name="T28" fmla="*/ 311 w 316"/>
              <a:gd name="T29" fmla="*/ 114 h 172"/>
              <a:gd name="T30" fmla="*/ 301 w 316"/>
              <a:gd name="T31" fmla="*/ 127 h 172"/>
              <a:gd name="T32" fmla="*/ 291 w 316"/>
              <a:gd name="T33" fmla="*/ 133 h 172"/>
              <a:gd name="T34" fmla="*/ 277 w 316"/>
              <a:gd name="T35" fmla="*/ 142 h 172"/>
              <a:gd name="T36" fmla="*/ 271 w 316"/>
              <a:gd name="T37" fmla="*/ 146 h 172"/>
              <a:gd name="T38" fmla="*/ 260 w 316"/>
              <a:gd name="T39" fmla="*/ 150 h 172"/>
              <a:gd name="T40" fmla="*/ 253 w 316"/>
              <a:gd name="T41" fmla="*/ 147 h 172"/>
              <a:gd name="T42" fmla="*/ 247 w 316"/>
              <a:gd name="T43" fmla="*/ 140 h 172"/>
              <a:gd name="T44" fmla="*/ 240 w 316"/>
              <a:gd name="T45" fmla="*/ 140 h 172"/>
              <a:gd name="T46" fmla="*/ 234 w 316"/>
              <a:gd name="T47" fmla="*/ 149 h 172"/>
              <a:gd name="T48" fmla="*/ 224 w 316"/>
              <a:gd name="T49" fmla="*/ 146 h 172"/>
              <a:gd name="T50" fmla="*/ 218 w 316"/>
              <a:gd name="T51" fmla="*/ 137 h 172"/>
              <a:gd name="T52" fmla="*/ 220 w 316"/>
              <a:gd name="T53" fmla="*/ 133 h 172"/>
              <a:gd name="T54" fmla="*/ 223 w 316"/>
              <a:gd name="T55" fmla="*/ 124 h 172"/>
              <a:gd name="T56" fmla="*/ 215 w 316"/>
              <a:gd name="T57" fmla="*/ 116 h 172"/>
              <a:gd name="T58" fmla="*/ 204 w 316"/>
              <a:gd name="T59" fmla="*/ 116 h 172"/>
              <a:gd name="T60" fmla="*/ 195 w 316"/>
              <a:gd name="T61" fmla="*/ 116 h 172"/>
              <a:gd name="T62" fmla="*/ 188 w 316"/>
              <a:gd name="T63" fmla="*/ 120 h 172"/>
              <a:gd name="T64" fmla="*/ 181 w 316"/>
              <a:gd name="T65" fmla="*/ 122 h 172"/>
              <a:gd name="T66" fmla="*/ 168 w 316"/>
              <a:gd name="T67" fmla="*/ 126 h 172"/>
              <a:gd name="T68" fmla="*/ 158 w 316"/>
              <a:gd name="T69" fmla="*/ 120 h 172"/>
              <a:gd name="T70" fmla="*/ 148 w 316"/>
              <a:gd name="T71" fmla="*/ 117 h 172"/>
              <a:gd name="T72" fmla="*/ 147 w 316"/>
              <a:gd name="T73" fmla="*/ 109 h 172"/>
              <a:gd name="T74" fmla="*/ 148 w 316"/>
              <a:gd name="T75" fmla="*/ 97 h 172"/>
              <a:gd name="T76" fmla="*/ 137 w 316"/>
              <a:gd name="T77" fmla="*/ 96 h 172"/>
              <a:gd name="T78" fmla="*/ 125 w 316"/>
              <a:gd name="T79" fmla="*/ 97 h 172"/>
              <a:gd name="T80" fmla="*/ 125 w 316"/>
              <a:gd name="T81" fmla="*/ 107 h 172"/>
              <a:gd name="T82" fmla="*/ 118 w 316"/>
              <a:gd name="T83" fmla="*/ 114 h 172"/>
              <a:gd name="T84" fmla="*/ 107 w 316"/>
              <a:gd name="T85" fmla="*/ 119 h 172"/>
              <a:gd name="T86" fmla="*/ 101 w 316"/>
              <a:gd name="T87" fmla="*/ 127 h 172"/>
              <a:gd name="T88" fmla="*/ 93 w 316"/>
              <a:gd name="T89" fmla="*/ 133 h 172"/>
              <a:gd name="T90" fmla="*/ 84 w 316"/>
              <a:gd name="T91" fmla="*/ 139 h 172"/>
              <a:gd name="T92" fmla="*/ 74 w 316"/>
              <a:gd name="T93" fmla="*/ 149 h 172"/>
              <a:gd name="T94" fmla="*/ 65 w 316"/>
              <a:gd name="T95" fmla="*/ 152 h 172"/>
              <a:gd name="T96" fmla="*/ 54 w 316"/>
              <a:gd name="T97" fmla="*/ 149 h 172"/>
              <a:gd name="T98" fmla="*/ 47 w 316"/>
              <a:gd name="T99" fmla="*/ 150 h 172"/>
              <a:gd name="T100" fmla="*/ 38 w 316"/>
              <a:gd name="T101" fmla="*/ 157 h 172"/>
              <a:gd name="T102" fmla="*/ 31 w 316"/>
              <a:gd name="T103" fmla="*/ 167 h 172"/>
              <a:gd name="T104" fmla="*/ 18 w 316"/>
              <a:gd name="T105" fmla="*/ 165 h 172"/>
              <a:gd name="T106" fmla="*/ 11 w 316"/>
              <a:gd name="T107" fmla="*/ 172 h 172"/>
              <a:gd name="T108" fmla="*/ 2 w 316"/>
              <a:gd name="T109" fmla="*/ 165 h 172"/>
              <a:gd name="T110" fmla="*/ 4 w 316"/>
              <a:gd name="T111" fmla="*/ 157 h 172"/>
              <a:gd name="T112" fmla="*/ 4 w 316"/>
              <a:gd name="T113" fmla="*/ 150 h 172"/>
              <a:gd name="T114" fmla="*/ 10 w 316"/>
              <a:gd name="T115" fmla="*/ 137 h 172"/>
              <a:gd name="T116" fmla="*/ 14 w 316"/>
              <a:gd name="T117" fmla="*/ 129 h 1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6"/>
              <a:gd name="T178" fmla="*/ 0 h 172"/>
              <a:gd name="T179" fmla="*/ 316 w 316"/>
              <a:gd name="T180" fmla="*/ 172 h 1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6" h="172">
                <a:moveTo>
                  <a:pt x="266" y="0"/>
                </a:moveTo>
                <a:lnTo>
                  <a:pt x="266" y="1"/>
                </a:lnTo>
                <a:lnTo>
                  <a:pt x="264" y="1"/>
                </a:lnTo>
                <a:lnTo>
                  <a:pt x="263" y="3"/>
                </a:lnTo>
                <a:lnTo>
                  <a:pt x="263" y="4"/>
                </a:lnTo>
                <a:lnTo>
                  <a:pt x="263" y="6"/>
                </a:lnTo>
                <a:lnTo>
                  <a:pt x="263" y="7"/>
                </a:lnTo>
                <a:lnTo>
                  <a:pt x="261" y="7"/>
                </a:lnTo>
                <a:lnTo>
                  <a:pt x="263" y="7"/>
                </a:lnTo>
                <a:lnTo>
                  <a:pt x="261" y="7"/>
                </a:lnTo>
                <a:lnTo>
                  <a:pt x="260" y="7"/>
                </a:lnTo>
                <a:lnTo>
                  <a:pt x="260" y="9"/>
                </a:lnTo>
                <a:lnTo>
                  <a:pt x="260" y="10"/>
                </a:lnTo>
                <a:lnTo>
                  <a:pt x="258" y="10"/>
                </a:lnTo>
                <a:lnTo>
                  <a:pt x="260" y="12"/>
                </a:lnTo>
                <a:lnTo>
                  <a:pt x="260" y="13"/>
                </a:lnTo>
                <a:lnTo>
                  <a:pt x="260" y="14"/>
                </a:lnTo>
                <a:lnTo>
                  <a:pt x="260" y="16"/>
                </a:lnTo>
                <a:lnTo>
                  <a:pt x="258" y="16"/>
                </a:lnTo>
                <a:lnTo>
                  <a:pt x="258" y="17"/>
                </a:lnTo>
                <a:lnTo>
                  <a:pt x="258" y="19"/>
                </a:lnTo>
                <a:lnTo>
                  <a:pt x="258" y="20"/>
                </a:lnTo>
                <a:lnTo>
                  <a:pt x="260" y="20"/>
                </a:lnTo>
                <a:lnTo>
                  <a:pt x="258" y="22"/>
                </a:lnTo>
                <a:lnTo>
                  <a:pt x="258" y="20"/>
                </a:lnTo>
                <a:lnTo>
                  <a:pt x="257" y="20"/>
                </a:lnTo>
                <a:lnTo>
                  <a:pt x="257" y="22"/>
                </a:lnTo>
                <a:lnTo>
                  <a:pt x="256" y="22"/>
                </a:lnTo>
                <a:lnTo>
                  <a:pt x="254" y="22"/>
                </a:lnTo>
                <a:lnTo>
                  <a:pt x="254" y="23"/>
                </a:lnTo>
                <a:lnTo>
                  <a:pt x="256" y="23"/>
                </a:lnTo>
                <a:lnTo>
                  <a:pt x="254" y="23"/>
                </a:lnTo>
                <a:lnTo>
                  <a:pt x="253" y="24"/>
                </a:lnTo>
                <a:lnTo>
                  <a:pt x="250" y="27"/>
                </a:lnTo>
                <a:lnTo>
                  <a:pt x="251" y="27"/>
                </a:lnTo>
                <a:lnTo>
                  <a:pt x="251" y="29"/>
                </a:lnTo>
                <a:lnTo>
                  <a:pt x="253" y="29"/>
                </a:lnTo>
                <a:lnTo>
                  <a:pt x="254" y="30"/>
                </a:lnTo>
                <a:lnTo>
                  <a:pt x="256" y="30"/>
                </a:lnTo>
                <a:lnTo>
                  <a:pt x="256" y="32"/>
                </a:lnTo>
                <a:lnTo>
                  <a:pt x="257" y="32"/>
                </a:lnTo>
                <a:lnTo>
                  <a:pt x="257" y="33"/>
                </a:lnTo>
                <a:lnTo>
                  <a:pt x="257" y="32"/>
                </a:lnTo>
                <a:lnTo>
                  <a:pt x="258" y="32"/>
                </a:lnTo>
                <a:lnTo>
                  <a:pt x="260" y="32"/>
                </a:lnTo>
                <a:lnTo>
                  <a:pt x="261" y="32"/>
                </a:lnTo>
                <a:lnTo>
                  <a:pt x="263" y="32"/>
                </a:lnTo>
                <a:lnTo>
                  <a:pt x="263" y="33"/>
                </a:lnTo>
                <a:lnTo>
                  <a:pt x="264" y="33"/>
                </a:lnTo>
                <a:lnTo>
                  <a:pt x="266" y="34"/>
                </a:lnTo>
                <a:lnTo>
                  <a:pt x="267" y="34"/>
                </a:lnTo>
                <a:lnTo>
                  <a:pt x="268" y="34"/>
                </a:lnTo>
                <a:lnTo>
                  <a:pt x="270" y="34"/>
                </a:lnTo>
                <a:lnTo>
                  <a:pt x="270" y="33"/>
                </a:lnTo>
                <a:lnTo>
                  <a:pt x="271" y="33"/>
                </a:lnTo>
                <a:lnTo>
                  <a:pt x="271" y="34"/>
                </a:lnTo>
                <a:lnTo>
                  <a:pt x="273" y="34"/>
                </a:lnTo>
                <a:lnTo>
                  <a:pt x="271" y="36"/>
                </a:lnTo>
                <a:lnTo>
                  <a:pt x="271" y="34"/>
                </a:lnTo>
                <a:lnTo>
                  <a:pt x="271" y="36"/>
                </a:lnTo>
                <a:lnTo>
                  <a:pt x="271" y="37"/>
                </a:lnTo>
                <a:lnTo>
                  <a:pt x="273" y="37"/>
                </a:lnTo>
                <a:lnTo>
                  <a:pt x="273" y="39"/>
                </a:lnTo>
                <a:lnTo>
                  <a:pt x="271" y="39"/>
                </a:lnTo>
                <a:lnTo>
                  <a:pt x="271" y="40"/>
                </a:lnTo>
                <a:lnTo>
                  <a:pt x="271" y="42"/>
                </a:lnTo>
                <a:lnTo>
                  <a:pt x="271" y="43"/>
                </a:lnTo>
                <a:lnTo>
                  <a:pt x="270" y="44"/>
                </a:lnTo>
                <a:lnTo>
                  <a:pt x="270" y="46"/>
                </a:lnTo>
                <a:lnTo>
                  <a:pt x="270" y="47"/>
                </a:lnTo>
                <a:lnTo>
                  <a:pt x="271" y="47"/>
                </a:lnTo>
                <a:lnTo>
                  <a:pt x="273" y="47"/>
                </a:lnTo>
                <a:lnTo>
                  <a:pt x="274" y="47"/>
                </a:lnTo>
                <a:lnTo>
                  <a:pt x="274" y="49"/>
                </a:lnTo>
                <a:lnTo>
                  <a:pt x="276" y="49"/>
                </a:lnTo>
                <a:lnTo>
                  <a:pt x="277" y="50"/>
                </a:lnTo>
                <a:lnTo>
                  <a:pt x="277" y="52"/>
                </a:lnTo>
                <a:lnTo>
                  <a:pt x="278" y="52"/>
                </a:lnTo>
                <a:lnTo>
                  <a:pt x="277" y="52"/>
                </a:lnTo>
                <a:lnTo>
                  <a:pt x="277" y="53"/>
                </a:lnTo>
                <a:lnTo>
                  <a:pt x="277" y="54"/>
                </a:lnTo>
                <a:lnTo>
                  <a:pt x="277" y="56"/>
                </a:lnTo>
                <a:lnTo>
                  <a:pt x="277" y="57"/>
                </a:lnTo>
                <a:lnTo>
                  <a:pt x="278" y="57"/>
                </a:lnTo>
                <a:lnTo>
                  <a:pt x="278" y="59"/>
                </a:lnTo>
                <a:lnTo>
                  <a:pt x="278" y="60"/>
                </a:lnTo>
                <a:lnTo>
                  <a:pt x="280" y="60"/>
                </a:lnTo>
                <a:lnTo>
                  <a:pt x="280" y="62"/>
                </a:lnTo>
                <a:lnTo>
                  <a:pt x="281" y="63"/>
                </a:lnTo>
                <a:lnTo>
                  <a:pt x="281" y="64"/>
                </a:lnTo>
                <a:lnTo>
                  <a:pt x="283" y="64"/>
                </a:lnTo>
                <a:lnTo>
                  <a:pt x="284" y="64"/>
                </a:lnTo>
                <a:lnTo>
                  <a:pt x="284" y="66"/>
                </a:lnTo>
                <a:lnTo>
                  <a:pt x="286" y="67"/>
                </a:lnTo>
                <a:lnTo>
                  <a:pt x="287" y="69"/>
                </a:lnTo>
                <a:lnTo>
                  <a:pt x="287" y="70"/>
                </a:lnTo>
                <a:lnTo>
                  <a:pt x="287" y="72"/>
                </a:lnTo>
                <a:lnTo>
                  <a:pt x="287" y="73"/>
                </a:lnTo>
                <a:lnTo>
                  <a:pt x="287" y="74"/>
                </a:lnTo>
                <a:lnTo>
                  <a:pt x="288" y="76"/>
                </a:lnTo>
                <a:lnTo>
                  <a:pt x="288" y="77"/>
                </a:lnTo>
                <a:lnTo>
                  <a:pt x="288" y="79"/>
                </a:lnTo>
                <a:lnTo>
                  <a:pt x="288" y="80"/>
                </a:lnTo>
                <a:lnTo>
                  <a:pt x="287" y="80"/>
                </a:lnTo>
                <a:lnTo>
                  <a:pt x="288" y="80"/>
                </a:lnTo>
                <a:lnTo>
                  <a:pt x="290" y="82"/>
                </a:lnTo>
                <a:lnTo>
                  <a:pt x="288" y="82"/>
                </a:lnTo>
                <a:lnTo>
                  <a:pt x="290" y="82"/>
                </a:lnTo>
                <a:lnTo>
                  <a:pt x="290" y="83"/>
                </a:lnTo>
                <a:lnTo>
                  <a:pt x="291" y="82"/>
                </a:lnTo>
                <a:lnTo>
                  <a:pt x="293" y="82"/>
                </a:lnTo>
                <a:lnTo>
                  <a:pt x="293" y="83"/>
                </a:lnTo>
                <a:lnTo>
                  <a:pt x="294" y="83"/>
                </a:lnTo>
                <a:lnTo>
                  <a:pt x="296" y="83"/>
                </a:lnTo>
                <a:lnTo>
                  <a:pt x="296" y="82"/>
                </a:lnTo>
                <a:lnTo>
                  <a:pt x="297" y="82"/>
                </a:lnTo>
                <a:lnTo>
                  <a:pt x="297" y="83"/>
                </a:lnTo>
                <a:lnTo>
                  <a:pt x="298" y="84"/>
                </a:lnTo>
                <a:lnTo>
                  <a:pt x="300" y="84"/>
                </a:lnTo>
                <a:lnTo>
                  <a:pt x="300" y="86"/>
                </a:lnTo>
                <a:lnTo>
                  <a:pt x="300" y="87"/>
                </a:lnTo>
                <a:lnTo>
                  <a:pt x="301" y="87"/>
                </a:lnTo>
                <a:lnTo>
                  <a:pt x="301" y="89"/>
                </a:lnTo>
                <a:lnTo>
                  <a:pt x="303" y="89"/>
                </a:lnTo>
                <a:lnTo>
                  <a:pt x="303" y="90"/>
                </a:lnTo>
                <a:lnTo>
                  <a:pt x="303" y="92"/>
                </a:lnTo>
                <a:lnTo>
                  <a:pt x="303" y="93"/>
                </a:lnTo>
                <a:lnTo>
                  <a:pt x="303" y="94"/>
                </a:lnTo>
                <a:lnTo>
                  <a:pt x="304" y="94"/>
                </a:lnTo>
                <a:lnTo>
                  <a:pt x="304" y="96"/>
                </a:lnTo>
                <a:lnTo>
                  <a:pt x="304" y="97"/>
                </a:lnTo>
                <a:lnTo>
                  <a:pt x="304" y="99"/>
                </a:lnTo>
                <a:lnTo>
                  <a:pt x="306" y="97"/>
                </a:lnTo>
                <a:lnTo>
                  <a:pt x="306" y="99"/>
                </a:lnTo>
                <a:lnTo>
                  <a:pt x="307" y="99"/>
                </a:lnTo>
                <a:lnTo>
                  <a:pt x="308" y="99"/>
                </a:lnTo>
                <a:lnTo>
                  <a:pt x="308" y="100"/>
                </a:lnTo>
                <a:lnTo>
                  <a:pt x="310" y="100"/>
                </a:lnTo>
                <a:lnTo>
                  <a:pt x="311" y="100"/>
                </a:lnTo>
                <a:lnTo>
                  <a:pt x="313" y="100"/>
                </a:lnTo>
                <a:lnTo>
                  <a:pt x="314" y="102"/>
                </a:lnTo>
                <a:lnTo>
                  <a:pt x="316" y="102"/>
                </a:lnTo>
                <a:lnTo>
                  <a:pt x="316" y="103"/>
                </a:lnTo>
                <a:lnTo>
                  <a:pt x="316" y="104"/>
                </a:lnTo>
                <a:lnTo>
                  <a:pt x="314" y="107"/>
                </a:lnTo>
                <a:lnTo>
                  <a:pt x="313" y="109"/>
                </a:lnTo>
                <a:lnTo>
                  <a:pt x="313" y="110"/>
                </a:lnTo>
                <a:lnTo>
                  <a:pt x="313" y="112"/>
                </a:lnTo>
                <a:lnTo>
                  <a:pt x="311" y="113"/>
                </a:lnTo>
                <a:lnTo>
                  <a:pt x="311" y="114"/>
                </a:lnTo>
                <a:lnTo>
                  <a:pt x="310" y="114"/>
                </a:lnTo>
                <a:lnTo>
                  <a:pt x="308" y="116"/>
                </a:lnTo>
                <a:lnTo>
                  <a:pt x="307" y="119"/>
                </a:lnTo>
                <a:lnTo>
                  <a:pt x="306" y="119"/>
                </a:lnTo>
                <a:lnTo>
                  <a:pt x="306" y="120"/>
                </a:lnTo>
                <a:lnTo>
                  <a:pt x="304" y="122"/>
                </a:lnTo>
                <a:lnTo>
                  <a:pt x="304" y="123"/>
                </a:lnTo>
                <a:lnTo>
                  <a:pt x="303" y="124"/>
                </a:lnTo>
                <a:lnTo>
                  <a:pt x="301" y="126"/>
                </a:lnTo>
                <a:lnTo>
                  <a:pt x="301" y="127"/>
                </a:lnTo>
                <a:lnTo>
                  <a:pt x="300" y="129"/>
                </a:lnTo>
                <a:lnTo>
                  <a:pt x="300" y="130"/>
                </a:lnTo>
                <a:lnTo>
                  <a:pt x="298" y="132"/>
                </a:lnTo>
                <a:lnTo>
                  <a:pt x="297" y="132"/>
                </a:lnTo>
                <a:lnTo>
                  <a:pt x="297" y="133"/>
                </a:lnTo>
                <a:lnTo>
                  <a:pt x="296" y="134"/>
                </a:lnTo>
                <a:lnTo>
                  <a:pt x="296" y="133"/>
                </a:lnTo>
                <a:lnTo>
                  <a:pt x="294" y="132"/>
                </a:lnTo>
                <a:lnTo>
                  <a:pt x="293" y="132"/>
                </a:lnTo>
                <a:lnTo>
                  <a:pt x="291" y="133"/>
                </a:lnTo>
                <a:lnTo>
                  <a:pt x="290" y="133"/>
                </a:lnTo>
                <a:lnTo>
                  <a:pt x="288" y="134"/>
                </a:lnTo>
                <a:lnTo>
                  <a:pt x="287" y="136"/>
                </a:lnTo>
                <a:lnTo>
                  <a:pt x="284" y="137"/>
                </a:lnTo>
                <a:lnTo>
                  <a:pt x="283" y="139"/>
                </a:lnTo>
                <a:lnTo>
                  <a:pt x="281" y="139"/>
                </a:lnTo>
                <a:lnTo>
                  <a:pt x="280" y="140"/>
                </a:lnTo>
                <a:lnTo>
                  <a:pt x="278" y="140"/>
                </a:lnTo>
                <a:lnTo>
                  <a:pt x="277" y="140"/>
                </a:lnTo>
                <a:lnTo>
                  <a:pt x="277" y="142"/>
                </a:lnTo>
                <a:lnTo>
                  <a:pt x="276" y="142"/>
                </a:lnTo>
                <a:lnTo>
                  <a:pt x="277" y="142"/>
                </a:lnTo>
                <a:lnTo>
                  <a:pt x="277" y="143"/>
                </a:lnTo>
                <a:lnTo>
                  <a:pt x="277" y="145"/>
                </a:lnTo>
                <a:lnTo>
                  <a:pt x="276" y="145"/>
                </a:lnTo>
                <a:lnTo>
                  <a:pt x="276" y="143"/>
                </a:lnTo>
                <a:lnTo>
                  <a:pt x="276" y="145"/>
                </a:lnTo>
                <a:lnTo>
                  <a:pt x="274" y="146"/>
                </a:lnTo>
                <a:lnTo>
                  <a:pt x="273" y="146"/>
                </a:lnTo>
                <a:lnTo>
                  <a:pt x="271" y="146"/>
                </a:lnTo>
                <a:lnTo>
                  <a:pt x="270" y="146"/>
                </a:lnTo>
                <a:lnTo>
                  <a:pt x="268" y="146"/>
                </a:lnTo>
                <a:lnTo>
                  <a:pt x="268" y="147"/>
                </a:lnTo>
                <a:lnTo>
                  <a:pt x="267" y="147"/>
                </a:lnTo>
                <a:lnTo>
                  <a:pt x="267" y="149"/>
                </a:lnTo>
                <a:lnTo>
                  <a:pt x="266" y="149"/>
                </a:lnTo>
                <a:lnTo>
                  <a:pt x="264" y="149"/>
                </a:lnTo>
                <a:lnTo>
                  <a:pt x="263" y="149"/>
                </a:lnTo>
                <a:lnTo>
                  <a:pt x="261" y="149"/>
                </a:lnTo>
                <a:lnTo>
                  <a:pt x="260" y="150"/>
                </a:lnTo>
                <a:lnTo>
                  <a:pt x="258" y="152"/>
                </a:lnTo>
                <a:lnTo>
                  <a:pt x="258" y="153"/>
                </a:lnTo>
                <a:lnTo>
                  <a:pt x="257" y="153"/>
                </a:lnTo>
                <a:lnTo>
                  <a:pt x="256" y="153"/>
                </a:lnTo>
                <a:lnTo>
                  <a:pt x="256" y="152"/>
                </a:lnTo>
                <a:lnTo>
                  <a:pt x="256" y="150"/>
                </a:lnTo>
                <a:lnTo>
                  <a:pt x="254" y="150"/>
                </a:lnTo>
                <a:lnTo>
                  <a:pt x="254" y="149"/>
                </a:lnTo>
                <a:lnTo>
                  <a:pt x="253" y="149"/>
                </a:lnTo>
                <a:lnTo>
                  <a:pt x="253" y="147"/>
                </a:lnTo>
                <a:lnTo>
                  <a:pt x="251" y="147"/>
                </a:lnTo>
                <a:lnTo>
                  <a:pt x="253" y="146"/>
                </a:lnTo>
                <a:lnTo>
                  <a:pt x="251" y="146"/>
                </a:lnTo>
                <a:lnTo>
                  <a:pt x="251" y="145"/>
                </a:lnTo>
                <a:lnTo>
                  <a:pt x="250" y="145"/>
                </a:lnTo>
                <a:lnTo>
                  <a:pt x="248" y="145"/>
                </a:lnTo>
                <a:lnTo>
                  <a:pt x="248" y="143"/>
                </a:lnTo>
                <a:lnTo>
                  <a:pt x="248" y="142"/>
                </a:lnTo>
                <a:lnTo>
                  <a:pt x="248" y="140"/>
                </a:lnTo>
                <a:lnTo>
                  <a:pt x="247" y="140"/>
                </a:lnTo>
                <a:lnTo>
                  <a:pt x="246" y="140"/>
                </a:lnTo>
                <a:lnTo>
                  <a:pt x="246" y="142"/>
                </a:lnTo>
                <a:lnTo>
                  <a:pt x="244" y="142"/>
                </a:lnTo>
                <a:lnTo>
                  <a:pt x="244" y="140"/>
                </a:lnTo>
                <a:lnTo>
                  <a:pt x="244" y="139"/>
                </a:lnTo>
                <a:lnTo>
                  <a:pt x="244" y="137"/>
                </a:lnTo>
                <a:lnTo>
                  <a:pt x="243" y="139"/>
                </a:lnTo>
                <a:lnTo>
                  <a:pt x="243" y="140"/>
                </a:lnTo>
                <a:lnTo>
                  <a:pt x="241" y="140"/>
                </a:lnTo>
                <a:lnTo>
                  <a:pt x="240" y="140"/>
                </a:lnTo>
                <a:lnTo>
                  <a:pt x="240" y="142"/>
                </a:lnTo>
                <a:lnTo>
                  <a:pt x="240" y="143"/>
                </a:lnTo>
                <a:lnTo>
                  <a:pt x="238" y="145"/>
                </a:lnTo>
                <a:lnTo>
                  <a:pt x="237" y="145"/>
                </a:lnTo>
                <a:lnTo>
                  <a:pt x="237" y="143"/>
                </a:lnTo>
                <a:lnTo>
                  <a:pt x="236" y="143"/>
                </a:lnTo>
                <a:lnTo>
                  <a:pt x="236" y="145"/>
                </a:lnTo>
                <a:lnTo>
                  <a:pt x="234" y="146"/>
                </a:lnTo>
                <a:lnTo>
                  <a:pt x="234" y="147"/>
                </a:lnTo>
                <a:lnTo>
                  <a:pt x="234" y="149"/>
                </a:lnTo>
                <a:lnTo>
                  <a:pt x="234" y="150"/>
                </a:lnTo>
                <a:lnTo>
                  <a:pt x="233" y="150"/>
                </a:lnTo>
                <a:lnTo>
                  <a:pt x="231" y="150"/>
                </a:lnTo>
                <a:lnTo>
                  <a:pt x="231" y="149"/>
                </a:lnTo>
                <a:lnTo>
                  <a:pt x="230" y="149"/>
                </a:lnTo>
                <a:lnTo>
                  <a:pt x="230" y="147"/>
                </a:lnTo>
                <a:lnTo>
                  <a:pt x="228" y="147"/>
                </a:lnTo>
                <a:lnTo>
                  <a:pt x="227" y="147"/>
                </a:lnTo>
                <a:lnTo>
                  <a:pt x="225" y="147"/>
                </a:lnTo>
                <a:lnTo>
                  <a:pt x="224" y="146"/>
                </a:lnTo>
                <a:lnTo>
                  <a:pt x="223" y="146"/>
                </a:lnTo>
                <a:lnTo>
                  <a:pt x="223" y="145"/>
                </a:lnTo>
                <a:lnTo>
                  <a:pt x="221" y="145"/>
                </a:lnTo>
                <a:lnTo>
                  <a:pt x="221" y="143"/>
                </a:lnTo>
                <a:lnTo>
                  <a:pt x="221" y="142"/>
                </a:lnTo>
                <a:lnTo>
                  <a:pt x="220" y="142"/>
                </a:lnTo>
                <a:lnTo>
                  <a:pt x="220" y="140"/>
                </a:lnTo>
                <a:lnTo>
                  <a:pt x="218" y="140"/>
                </a:lnTo>
                <a:lnTo>
                  <a:pt x="218" y="139"/>
                </a:lnTo>
                <a:lnTo>
                  <a:pt x="218" y="137"/>
                </a:lnTo>
                <a:lnTo>
                  <a:pt x="220" y="137"/>
                </a:lnTo>
                <a:lnTo>
                  <a:pt x="221" y="137"/>
                </a:lnTo>
                <a:lnTo>
                  <a:pt x="223" y="137"/>
                </a:lnTo>
                <a:lnTo>
                  <a:pt x="223" y="136"/>
                </a:lnTo>
                <a:lnTo>
                  <a:pt x="221" y="136"/>
                </a:lnTo>
                <a:lnTo>
                  <a:pt x="220" y="136"/>
                </a:lnTo>
                <a:lnTo>
                  <a:pt x="218" y="136"/>
                </a:lnTo>
                <a:lnTo>
                  <a:pt x="218" y="134"/>
                </a:lnTo>
                <a:lnTo>
                  <a:pt x="218" y="133"/>
                </a:lnTo>
                <a:lnTo>
                  <a:pt x="220" y="133"/>
                </a:lnTo>
                <a:lnTo>
                  <a:pt x="220" y="132"/>
                </a:lnTo>
                <a:lnTo>
                  <a:pt x="220" y="130"/>
                </a:lnTo>
                <a:lnTo>
                  <a:pt x="218" y="130"/>
                </a:lnTo>
                <a:lnTo>
                  <a:pt x="218" y="129"/>
                </a:lnTo>
                <a:lnTo>
                  <a:pt x="220" y="129"/>
                </a:lnTo>
                <a:lnTo>
                  <a:pt x="221" y="129"/>
                </a:lnTo>
                <a:lnTo>
                  <a:pt x="221" y="127"/>
                </a:lnTo>
                <a:lnTo>
                  <a:pt x="223" y="127"/>
                </a:lnTo>
                <a:lnTo>
                  <a:pt x="223" y="126"/>
                </a:lnTo>
                <a:lnTo>
                  <a:pt x="223" y="124"/>
                </a:lnTo>
                <a:lnTo>
                  <a:pt x="223" y="123"/>
                </a:lnTo>
                <a:lnTo>
                  <a:pt x="223" y="122"/>
                </a:lnTo>
                <a:lnTo>
                  <a:pt x="223" y="120"/>
                </a:lnTo>
                <a:lnTo>
                  <a:pt x="223" y="119"/>
                </a:lnTo>
                <a:lnTo>
                  <a:pt x="221" y="117"/>
                </a:lnTo>
                <a:lnTo>
                  <a:pt x="220" y="116"/>
                </a:lnTo>
                <a:lnTo>
                  <a:pt x="218" y="116"/>
                </a:lnTo>
                <a:lnTo>
                  <a:pt x="217" y="116"/>
                </a:lnTo>
                <a:lnTo>
                  <a:pt x="215" y="114"/>
                </a:lnTo>
                <a:lnTo>
                  <a:pt x="215" y="116"/>
                </a:lnTo>
                <a:lnTo>
                  <a:pt x="214" y="116"/>
                </a:lnTo>
                <a:lnTo>
                  <a:pt x="213" y="116"/>
                </a:lnTo>
                <a:lnTo>
                  <a:pt x="211" y="116"/>
                </a:lnTo>
                <a:lnTo>
                  <a:pt x="211" y="114"/>
                </a:lnTo>
                <a:lnTo>
                  <a:pt x="210" y="114"/>
                </a:lnTo>
                <a:lnTo>
                  <a:pt x="210" y="116"/>
                </a:lnTo>
                <a:lnTo>
                  <a:pt x="208" y="116"/>
                </a:lnTo>
                <a:lnTo>
                  <a:pt x="207" y="116"/>
                </a:lnTo>
                <a:lnTo>
                  <a:pt x="205" y="116"/>
                </a:lnTo>
                <a:lnTo>
                  <a:pt x="204" y="116"/>
                </a:lnTo>
                <a:lnTo>
                  <a:pt x="204" y="114"/>
                </a:lnTo>
                <a:lnTo>
                  <a:pt x="203" y="114"/>
                </a:lnTo>
                <a:lnTo>
                  <a:pt x="203" y="116"/>
                </a:lnTo>
                <a:lnTo>
                  <a:pt x="201" y="116"/>
                </a:lnTo>
                <a:lnTo>
                  <a:pt x="201" y="117"/>
                </a:lnTo>
                <a:lnTo>
                  <a:pt x="200" y="117"/>
                </a:lnTo>
                <a:lnTo>
                  <a:pt x="198" y="117"/>
                </a:lnTo>
                <a:lnTo>
                  <a:pt x="197" y="117"/>
                </a:lnTo>
                <a:lnTo>
                  <a:pt x="197" y="116"/>
                </a:lnTo>
                <a:lnTo>
                  <a:pt x="195" y="116"/>
                </a:lnTo>
                <a:lnTo>
                  <a:pt x="195" y="114"/>
                </a:lnTo>
                <a:lnTo>
                  <a:pt x="194" y="113"/>
                </a:lnTo>
                <a:lnTo>
                  <a:pt x="193" y="113"/>
                </a:lnTo>
                <a:lnTo>
                  <a:pt x="193" y="114"/>
                </a:lnTo>
                <a:lnTo>
                  <a:pt x="191" y="114"/>
                </a:lnTo>
                <a:lnTo>
                  <a:pt x="191" y="116"/>
                </a:lnTo>
                <a:lnTo>
                  <a:pt x="190" y="117"/>
                </a:lnTo>
                <a:lnTo>
                  <a:pt x="190" y="119"/>
                </a:lnTo>
                <a:lnTo>
                  <a:pt x="190" y="120"/>
                </a:lnTo>
                <a:lnTo>
                  <a:pt x="188" y="120"/>
                </a:lnTo>
                <a:lnTo>
                  <a:pt x="187" y="120"/>
                </a:lnTo>
                <a:lnTo>
                  <a:pt x="187" y="119"/>
                </a:lnTo>
                <a:lnTo>
                  <a:pt x="185" y="119"/>
                </a:lnTo>
                <a:lnTo>
                  <a:pt x="185" y="117"/>
                </a:lnTo>
                <a:lnTo>
                  <a:pt x="185" y="119"/>
                </a:lnTo>
                <a:lnTo>
                  <a:pt x="184" y="119"/>
                </a:lnTo>
                <a:lnTo>
                  <a:pt x="184" y="120"/>
                </a:lnTo>
                <a:lnTo>
                  <a:pt x="183" y="120"/>
                </a:lnTo>
                <a:lnTo>
                  <a:pt x="183" y="122"/>
                </a:lnTo>
                <a:lnTo>
                  <a:pt x="181" y="122"/>
                </a:lnTo>
                <a:lnTo>
                  <a:pt x="180" y="122"/>
                </a:lnTo>
                <a:lnTo>
                  <a:pt x="178" y="122"/>
                </a:lnTo>
                <a:lnTo>
                  <a:pt x="177" y="122"/>
                </a:lnTo>
                <a:lnTo>
                  <a:pt x="175" y="122"/>
                </a:lnTo>
                <a:lnTo>
                  <a:pt x="174" y="122"/>
                </a:lnTo>
                <a:lnTo>
                  <a:pt x="173" y="123"/>
                </a:lnTo>
                <a:lnTo>
                  <a:pt x="171" y="123"/>
                </a:lnTo>
                <a:lnTo>
                  <a:pt x="171" y="124"/>
                </a:lnTo>
                <a:lnTo>
                  <a:pt x="170" y="124"/>
                </a:lnTo>
                <a:lnTo>
                  <a:pt x="168" y="126"/>
                </a:lnTo>
                <a:lnTo>
                  <a:pt x="167" y="126"/>
                </a:lnTo>
                <a:lnTo>
                  <a:pt x="165" y="126"/>
                </a:lnTo>
                <a:lnTo>
                  <a:pt x="165" y="124"/>
                </a:lnTo>
                <a:lnTo>
                  <a:pt x="164" y="123"/>
                </a:lnTo>
                <a:lnTo>
                  <a:pt x="163" y="123"/>
                </a:lnTo>
                <a:lnTo>
                  <a:pt x="163" y="122"/>
                </a:lnTo>
                <a:lnTo>
                  <a:pt x="161" y="122"/>
                </a:lnTo>
                <a:lnTo>
                  <a:pt x="161" y="120"/>
                </a:lnTo>
                <a:lnTo>
                  <a:pt x="160" y="120"/>
                </a:lnTo>
                <a:lnTo>
                  <a:pt x="158" y="120"/>
                </a:lnTo>
                <a:lnTo>
                  <a:pt x="158" y="119"/>
                </a:lnTo>
                <a:lnTo>
                  <a:pt x="157" y="119"/>
                </a:lnTo>
                <a:lnTo>
                  <a:pt x="155" y="119"/>
                </a:lnTo>
                <a:lnTo>
                  <a:pt x="154" y="117"/>
                </a:lnTo>
                <a:lnTo>
                  <a:pt x="153" y="116"/>
                </a:lnTo>
                <a:lnTo>
                  <a:pt x="151" y="116"/>
                </a:lnTo>
                <a:lnTo>
                  <a:pt x="151" y="114"/>
                </a:lnTo>
                <a:lnTo>
                  <a:pt x="150" y="114"/>
                </a:lnTo>
                <a:lnTo>
                  <a:pt x="150" y="116"/>
                </a:lnTo>
                <a:lnTo>
                  <a:pt x="148" y="117"/>
                </a:lnTo>
                <a:lnTo>
                  <a:pt x="147" y="117"/>
                </a:lnTo>
                <a:lnTo>
                  <a:pt x="147" y="116"/>
                </a:lnTo>
                <a:lnTo>
                  <a:pt x="147" y="114"/>
                </a:lnTo>
                <a:lnTo>
                  <a:pt x="148" y="113"/>
                </a:lnTo>
                <a:lnTo>
                  <a:pt x="150" y="113"/>
                </a:lnTo>
                <a:lnTo>
                  <a:pt x="150" y="112"/>
                </a:lnTo>
                <a:lnTo>
                  <a:pt x="148" y="112"/>
                </a:lnTo>
                <a:lnTo>
                  <a:pt x="148" y="110"/>
                </a:lnTo>
                <a:lnTo>
                  <a:pt x="147" y="110"/>
                </a:lnTo>
                <a:lnTo>
                  <a:pt x="147" y="109"/>
                </a:lnTo>
                <a:lnTo>
                  <a:pt x="147" y="107"/>
                </a:lnTo>
                <a:lnTo>
                  <a:pt x="147" y="106"/>
                </a:lnTo>
                <a:lnTo>
                  <a:pt x="145" y="104"/>
                </a:lnTo>
                <a:lnTo>
                  <a:pt x="147" y="103"/>
                </a:lnTo>
                <a:lnTo>
                  <a:pt x="148" y="103"/>
                </a:lnTo>
                <a:lnTo>
                  <a:pt x="150" y="103"/>
                </a:lnTo>
                <a:lnTo>
                  <a:pt x="150" y="102"/>
                </a:lnTo>
                <a:lnTo>
                  <a:pt x="150" y="100"/>
                </a:lnTo>
                <a:lnTo>
                  <a:pt x="150" y="99"/>
                </a:lnTo>
                <a:lnTo>
                  <a:pt x="148" y="97"/>
                </a:lnTo>
                <a:lnTo>
                  <a:pt x="145" y="96"/>
                </a:lnTo>
                <a:lnTo>
                  <a:pt x="144" y="94"/>
                </a:lnTo>
                <a:lnTo>
                  <a:pt x="143" y="94"/>
                </a:lnTo>
                <a:lnTo>
                  <a:pt x="141" y="94"/>
                </a:lnTo>
                <a:lnTo>
                  <a:pt x="141" y="93"/>
                </a:lnTo>
                <a:lnTo>
                  <a:pt x="140" y="93"/>
                </a:lnTo>
                <a:lnTo>
                  <a:pt x="138" y="93"/>
                </a:lnTo>
                <a:lnTo>
                  <a:pt x="138" y="94"/>
                </a:lnTo>
                <a:lnTo>
                  <a:pt x="137" y="94"/>
                </a:lnTo>
                <a:lnTo>
                  <a:pt x="137" y="96"/>
                </a:lnTo>
                <a:lnTo>
                  <a:pt x="135" y="96"/>
                </a:lnTo>
                <a:lnTo>
                  <a:pt x="134" y="96"/>
                </a:lnTo>
                <a:lnTo>
                  <a:pt x="133" y="94"/>
                </a:lnTo>
                <a:lnTo>
                  <a:pt x="131" y="94"/>
                </a:lnTo>
                <a:lnTo>
                  <a:pt x="130" y="94"/>
                </a:lnTo>
                <a:lnTo>
                  <a:pt x="130" y="96"/>
                </a:lnTo>
                <a:lnTo>
                  <a:pt x="128" y="96"/>
                </a:lnTo>
                <a:lnTo>
                  <a:pt x="127" y="96"/>
                </a:lnTo>
                <a:lnTo>
                  <a:pt x="125" y="96"/>
                </a:lnTo>
                <a:lnTo>
                  <a:pt x="125" y="97"/>
                </a:lnTo>
                <a:lnTo>
                  <a:pt x="124" y="97"/>
                </a:lnTo>
                <a:lnTo>
                  <a:pt x="124" y="99"/>
                </a:lnTo>
                <a:lnTo>
                  <a:pt x="124" y="100"/>
                </a:lnTo>
                <a:lnTo>
                  <a:pt x="124" y="102"/>
                </a:lnTo>
                <a:lnTo>
                  <a:pt x="124" y="103"/>
                </a:lnTo>
                <a:lnTo>
                  <a:pt x="124" y="104"/>
                </a:lnTo>
                <a:lnTo>
                  <a:pt x="123" y="104"/>
                </a:lnTo>
                <a:lnTo>
                  <a:pt x="123" y="106"/>
                </a:lnTo>
                <a:lnTo>
                  <a:pt x="124" y="106"/>
                </a:lnTo>
                <a:lnTo>
                  <a:pt x="125" y="107"/>
                </a:lnTo>
                <a:lnTo>
                  <a:pt x="125" y="109"/>
                </a:lnTo>
                <a:lnTo>
                  <a:pt x="124" y="110"/>
                </a:lnTo>
                <a:lnTo>
                  <a:pt x="123" y="110"/>
                </a:lnTo>
                <a:lnTo>
                  <a:pt x="121" y="109"/>
                </a:lnTo>
                <a:lnTo>
                  <a:pt x="120" y="109"/>
                </a:lnTo>
                <a:lnTo>
                  <a:pt x="118" y="109"/>
                </a:lnTo>
                <a:lnTo>
                  <a:pt x="118" y="110"/>
                </a:lnTo>
                <a:lnTo>
                  <a:pt x="118" y="112"/>
                </a:lnTo>
                <a:lnTo>
                  <a:pt x="118" y="113"/>
                </a:lnTo>
                <a:lnTo>
                  <a:pt x="118" y="114"/>
                </a:lnTo>
                <a:lnTo>
                  <a:pt x="117" y="114"/>
                </a:lnTo>
                <a:lnTo>
                  <a:pt x="115" y="114"/>
                </a:lnTo>
                <a:lnTo>
                  <a:pt x="114" y="114"/>
                </a:lnTo>
                <a:lnTo>
                  <a:pt x="113" y="114"/>
                </a:lnTo>
                <a:lnTo>
                  <a:pt x="113" y="116"/>
                </a:lnTo>
                <a:lnTo>
                  <a:pt x="111" y="116"/>
                </a:lnTo>
                <a:lnTo>
                  <a:pt x="111" y="117"/>
                </a:lnTo>
                <a:lnTo>
                  <a:pt x="110" y="117"/>
                </a:lnTo>
                <a:lnTo>
                  <a:pt x="108" y="119"/>
                </a:lnTo>
                <a:lnTo>
                  <a:pt x="107" y="119"/>
                </a:lnTo>
                <a:lnTo>
                  <a:pt x="105" y="119"/>
                </a:lnTo>
                <a:lnTo>
                  <a:pt x="104" y="119"/>
                </a:lnTo>
                <a:lnTo>
                  <a:pt x="104" y="120"/>
                </a:lnTo>
                <a:lnTo>
                  <a:pt x="103" y="122"/>
                </a:lnTo>
                <a:lnTo>
                  <a:pt x="104" y="122"/>
                </a:lnTo>
                <a:lnTo>
                  <a:pt x="104" y="123"/>
                </a:lnTo>
                <a:lnTo>
                  <a:pt x="103" y="124"/>
                </a:lnTo>
                <a:lnTo>
                  <a:pt x="103" y="126"/>
                </a:lnTo>
                <a:lnTo>
                  <a:pt x="101" y="126"/>
                </a:lnTo>
                <a:lnTo>
                  <a:pt x="101" y="127"/>
                </a:lnTo>
                <a:lnTo>
                  <a:pt x="101" y="129"/>
                </a:lnTo>
                <a:lnTo>
                  <a:pt x="100" y="130"/>
                </a:lnTo>
                <a:lnTo>
                  <a:pt x="100" y="132"/>
                </a:lnTo>
                <a:lnTo>
                  <a:pt x="98" y="132"/>
                </a:lnTo>
                <a:lnTo>
                  <a:pt x="97" y="132"/>
                </a:lnTo>
                <a:lnTo>
                  <a:pt x="97" y="130"/>
                </a:lnTo>
                <a:lnTo>
                  <a:pt x="95" y="130"/>
                </a:lnTo>
                <a:lnTo>
                  <a:pt x="95" y="132"/>
                </a:lnTo>
                <a:lnTo>
                  <a:pt x="94" y="132"/>
                </a:lnTo>
                <a:lnTo>
                  <a:pt x="93" y="133"/>
                </a:lnTo>
                <a:lnTo>
                  <a:pt x="91" y="133"/>
                </a:lnTo>
                <a:lnTo>
                  <a:pt x="91" y="134"/>
                </a:lnTo>
                <a:lnTo>
                  <a:pt x="90" y="134"/>
                </a:lnTo>
                <a:lnTo>
                  <a:pt x="90" y="136"/>
                </a:lnTo>
                <a:lnTo>
                  <a:pt x="88" y="136"/>
                </a:lnTo>
                <a:lnTo>
                  <a:pt x="87" y="136"/>
                </a:lnTo>
                <a:lnTo>
                  <a:pt x="87" y="137"/>
                </a:lnTo>
                <a:lnTo>
                  <a:pt x="85" y="137"/>
                </a:lnTo>
                <a:lnTo>
                  <a:pt x="84" y="137"/>
                </a:lnTo>
                <a:lnTo>
                  <a:pt x="84" y="139"/>
                </a:lnTo>
                <a:lnTo>
                  <a:pt x="82" y="139"/>
                </a:lnTo>
                <a:lnTo>
                  <a:pt x="81" y="139"/>
                </a:lnTo>
                <a:lnTo>
                  <a:pt x="81" y="140"/>
                </a:lnTo>
                <a:lnTo>
                  <a:pt x="80" y="142"/>
                </a:lnTo>
                <a:lnTo>
                  <a:pt x="80" y="143"/>
                </a:lnTo>
                <a:lnTo>
                  <a:pt x="78" y="143"/>
                </a:lnTo>
                <a:lnTo>
                  <a:pt x="77" y="145"/>
                </a:lnTo>
                <a:lnTo>
                  <a:pt x="75" y="146"/>
                </a:lnTo>
                <a:lnTo>
                  <a:pt x="74" y="147"/>
                </a:lnTo>
                <a:lnTo>
                  <a:pt x="74" y="149"/>
                </a:lnTo>
                <a:lnTo>
                  <a:pt x="72" y="149"/>
                </a:lnTo>
                <a:lnTo>
                  <a:pt x="72" y="150"/>
                </a:lnTo>
                <a:lnTo>
                  <a:pt x="71" y="150"/>
                </a:lnTo>
                <a:lnTo>
                  <a:pt x="71" y="152"/>
                </a:lnTo>
                <a:lnTo>
                  <a:pt x="71" y="153"/>
                </a:lnTo>
                <a:lnTo>
                  <a:pt x="70" y="153"/>
                </a:lnTo>
                <a:lnTo>
                  <a:pt x="68" y="153"/>
                </a:lnTo>
                <a:lnTo>
                  <a:pt x="67" y="153"/>
                </a:lnTo>
                <a:lnTo>
                  <a:pt x="67" y="152"/>
                </a:lnTo>
                <a:lnTo>
                  <a:pt x="65" y="152"/>
                </a:lnTo>
                <a:lnTo>
                  <a:pt x="65" y="150"/>
                </a:lnTo>
                <a:lnTo>
                  <a:pt x="64" y="150"/>
                </a:lnTo>
                <a:lnTo>
                  <a:pt x="62" y="150"/>
                </a:lnTo>
                <a:lnTo>
                  <a:pt x="61" y="150"/>
                </a:lnTo>
                <a:lnTo>
                  <a:pt x="61" y="149"/>
                </a:lnTo>
                <a:lnTo>
                  <a:pt x="60" y="149"/>
                </a:lnTo>
                <a:lnTo>
                  <a:pt x="58" y="149"/>
                </a:lnTo>
                <a:lnTo>
                  <a:pt x="57" y="149"/>
                </a:lnTo>
                <a:lnTo>
                  <a:pt x="55" y="149"/>
                </a:lnTo>
                <a:lnTo>
                  <a:pt x="54" y="149"/>
                </a:lnTo>
                <a:lnTo>
                  <a:pt x="52" y="149"/>
                </a:lnTo>
                <a:lnTo>
                  <a:pt x="52" y="150"/>
                </a:lnTo>
                <a:lnTo>
                  <a:pt x="52" y="149"/>
                </a:lnTo>
                <a:lnTo>
                  <a:pt x="51" y="149"/>
                </a:lnTo>
                <a:lnTo>
                  <a:pt x="51" y="147"/>
                </a:lnTo>
                <a:lnTo>
                  <a:pt x="50" y="147"/>
                </a:lnTo>
                <a:lnTo>
                  <a:pt x="50" y="149"/>
                </a:lnTo>
                <a:lnTo>
                  <a:pt x="48" y="149"/>
                </a:lnTo>
                <a:lnTo>
                  <a:pt x="48" y="150"/>
                </a:lnTo>
                <a:lnTo>
                  <a:pt x="47" y="150"/>
                </a:lnTo>
                <a:lnTo>
                  <a:pt x="45" y="150"/>
                </a:lnTo>
                <a:lnTo>
                  <a:pt x="44" y="150"/>
                </a:lnTo>
                <a:lnTo>
                  <a:pt x="42" y="150"/>
                </a:lnTo>
                <a:lnTo>
                  <a:pt x="42" y="152"/>
                </a:lnTo>
                <a:lnTo>
                  <a:pt x="41" y="152"/>
                </a:lnTo>
                <a:lnTo>
                  <a:pt x="40" y="152"/>
                </a:lnTo>
                <a:lnTo>
                  <a:pt x="40" y="153"/>
                </a:lnTo>
                <a:lnTo>
                  <a:pt x="38" y="153"/>
                </a:lnTo>
                <a:lnTo>
                  <a:pt x="38" y="156"/>
                </a:lnTo>
                <a:lnTo>
                  <a:pt x="38" y="157"/>
                </a:lnTo>
                <a:lnTo>
                  <a:pt x="38" y="159"/>
                </a:lnTo>
                <a:lnTo>
                  <a:pt x="37" y="160"/>
                </a:lnTo>
                <a:lnTo>
                  <a:pt x="37" y="162"/>
                </a:lnTo>
                <a:lnTo>
                  <a:pt x="35" y="162"/>
                </a:lnTo>
                <a:lnTo>
                  <a:pt x="35" y="163"/>
                </a:lnTo>
                <a:lnTo>
                  <a:pt x="34" y="163"/>
                </a:lnTo>
                <a:lnTo>
                  <a:pt x="34" y="165"/>
                </a:lnTo>
                <a:lnTo>
                  <a:pt x="32" y="166"/>
                </a:lnTo>
                <a:lnTo>
                  <a:pt x="31" y="166"/>
                </a:lnTo>
                <a:lnTo>
                  <a:pt x="31" y="167"/>
                </a:lnTo>
                <a:lnTo>
                  <a:pt x="30" y="167"/>
                </a:lnTo>
                <a:lnTo>
                  <a:pt x="28" y="167"/>
                </a:lnTo>
                <a:lnTo>
                  <a:pt x="27" y="167"/>
                </a:lnTo>
                <a:lnTo>
                  <a:pt x="25" y="167"/>
                </a:lnTo>
                <a:lnTo>
                  <a:pt x="24" y="167"/>
                </a:lnTo>
                <a:lnTo>
                  <a:pt x="22" y="166"/>
                </a:lnTo>
                <a:lnTo>
                  <a:pt x="21" y="166"/>
                </a:lnTo>
                <a:lnTo>
                  <a:pt x="20" y="166"/>
                </a:lnTo>
                <a:lnTo>
                  <a:pt x="20" y="165"/>
                </a:lnTo>
                <a:lnTo>
                  <a:pt x="18" y="165"/>
                </a:lnTo>
                <a:lnTo>
                  <a:pt x="18" y="166"/>
                </a:lnTo>
                <a:lnTo>
                  <a:pt x="17" y="166"/>
                </a:lnTo>
                <a:lnTo>
                  <a:pt x="17" y="167"/>
                </a:lnTo>
                <a:lnTo>
                  <a:pt x="15" y="167"/>
                </a:lnTo>
                <a:lnTo>
                  <a:pt x="15" y="169"/>
                </a:lnTo>
                <a:lnTo>
                  <a:pt x="14" y="169"/>
                </a:lnTo>
                <a:lnTo>
                  <a:pt x="14" y="170"/>
                </a:lnTo>
                <a:lnTo>
                  <a:pt x="12" y="170"/>
                </a:lnTo>
                <a:lnTo>
                  <a:pt x="12" y="172"/>
                </a:lnTo>
                <a:lnTo>
                  <a:pt x="11" y="172"/>
                </a:lnTo>
                <a:lnTo>
                  <a:pt x="10" y="172"/>
                </a:lnTo>
                <a:lnTo>
                  <a:pt x="10" y="170"/>
                </a:lnTo>
                <a:lnTo>
                  <a:pt x="8" y="170"/>
                </a:lnTo>
                <a:lnTo>
                  <a:pt x="8" y="169"/>
                </a:lnTo>
                <a:lnTo>
                  <a:pt x="7" y="169"/>
                </a:lnTo>
                <a:lnTo>
                  <a:pt x="5" y="169"/>
                </a:lnTo>
                <a:lnTo>
                  <a:pt x="4" y="167"/>
                </a:lnTo>
                <a:lnTo>
                  <a:pt x="4" y="166"/>
                </a:lnTo>
                <a:lnTo>
                  <a:pt x="4" y="165"/>
                </a:lnTo>
                <a:lnTo>
                  <a:pt x="2" y="165"/>
                </a:lnTo>
                <a:lnTo>
                  <a:pt x="1" y="165"/>
                </a:lnTo>
                <a:lnTo>
                  <a:pt x="0" y="165"/>
                </a:lnTo>
                <a:lnTo>
                  <a:pt x="0" y="163"/>
                </a:lnTo>
                <a:lnTo>
                  <a:pt x="1" y="163"/>
                </a:lnTo>
                <a:lnTo>
                  <a:pt x="1" y="162"/>
                </a:lnTo>
                <a:lnTo>
                  <a:pt x="2" y="162"/>
                </a:lnTo>
                <a:lnTo>
                  <a:pt x="2" y="160"/>
                </a:lnTo>
                <a:lnTo>
                  <a:pt x="2" y="159"/>
                </a:lnTo>
                <a:lnTo>
                  <a:pt x="4" y="159"/>
                </a:lnTo>
                <a:lnTo>
                  <a:pt x="4" y="157"/>
                </a:lnTo>
                <a:lnTo>
                  <a:pt x="2" y="157"/>
                </a:lnTo>
                <a:lnTo>
                  <a:pt x="2" y="156"/>
                </a:lnTo>
                <a:lnTo>
                  <a:pt x="2" y="155"/>
                </a:lnTo>
                <a:lnTo>
                  <a:pt x="1" y="153"/>
                </a:lnTo>
                <a:lnTo>
                  <a:pt x="1" y="152"/>
                </a:lnTo>
                <a:lnTo>
                  <a:pt x="1" y="150"/>
                </a:lnTo>
                <a:lnTo>
                  <a:pt x="2" y="150"/>
                </a:lnTo>
                <a:lnTo>
                  <a:pt x="2" y="149"/>
                </a:lnTo>
                <a:lnTo>
                  <a:pt x="4" y="149"/>
                </a:lnTo>
                <a:lnTo>
                  <a:pt x="4" y="150"/>
                </a:lnTo>
                <a:lnTo>
                  <a:pt x="5" y="149"/>
                </a:lnTo>
                <a:lnTo>
                  <a:pt x="7" y="147"/>
                </a:lnTo>
                <a:lnTo>
                  <a:pt x="8" y="146"/>
                </a:lnTo>
                <a:lnTo>
                  <a:pt x="8" y="145"/>
                </a:lnTo>
                <a:lnTo>
                  <a:pt x="7" y="145"/>
                </a:lnTo>
                <a:lnTo>
                  <a:pt x="5" y="142"/>
                </a:lnTo>
                <a:lnTo>
                  <a:pt x="7" y="140"/>
                </a:lnTo>
                <a:lnTo>
                  <a:pt x="7" y="137"/>
                </a:lnTo>
                <a:lnTo>
                  <a:pt x="8" y="137"/>
                </a:lnTo>
                <a:lnTo>
                  <a:pt x="10" y="137"/>
                </a:lnTo>
                <a:lnTo>
                  <a:pt x="10" y="136"/>
                </a:lnTo>
                <a:lnTo>
                  <a:pt x="10" y="134"/>
                </a:lnTo>
                <a:lnTo>
                  <a:pt x="11" y="134"/>
                </a:lnTo>
                <a:lnTo>
                  <a:pt x="11" y="133"/>
                </a:lnTo>
                <a:lnTo>
                  <a:pt x="11" y="134"/>
                </a:lnTo>
                <a:lnTo>
                  <a:pt x="12" y="134"/>
                </a:lnTo>
                <a:lnTo>
                  <a:pt x="12" y="133"/>
                </a:lnTo>
                <a:lnTo>
                  <a:pt x="11" y="132"/>
                </a:lnTo>
                <a:lnTo>
                  <a:pt x="12" y="130"/>
                </a:lnTo>
                <a:lnTo>
                  <a:pt x="14" y="129"/>
                </a:lnTo>
                <a:lnTo>
                  <a:pt x="15" y="129"/>
                </a:lnTo>
                <a:lnTo>
                  <a:pt x="17" y="129"/>
                </a:lnTo>
                <a:lnTo>
                  <a:pt x="17" y="127"/>
                </a:lnTo>
                <a:lnTo>
                  <a:pt x="15" y="124"/>
                </a:lnTo>
                <a:lnTo>
                  <a:pt x="15" y="122"/>
                </a:lnTo>
                <a:lnTo>
                  <a:pt x="15" y="120"/>
                </a:lnTo>
                <a:lnTo>
                  <a:pt x="14" y="120"/>
                </a:lnTo>
                <a:lnTo>
                  <a:pt x="12" y="120"/>
                </a:lnTo>
                <a:lnTo>
                  <a:pt x="12" y="119"/>
                </a:lnTo>
              </a:path>
            </a:pathLst>
          </a:custGeom>
          <a:solidFill>
            <a:schemeClr val="bg1"/>
          </a:solidFill>
          <a:ln w="3175" cmpd="sng">
            <a:solidFill>
              <a:srgbClr val="808080"/>
            </a:solidFill>
            <a:prstDash val="solid"/>
            <a:round/>
            <a:headEnd/>
            <a:tailEnd/>
          </a:ln>
        </p:spPr>
        <p:txBody>
          <a:bodyPr/>
          <a:lstStyle/>
          <a:p>
            <a:endParaRPr lang="en-US"/>
          </a:p>
        </p:txBody>
      </p:sp>
      <p:sp>
        <p:nvSpPr>
          <p:cNvPr id="14823" name="Freeform 1087"/>
          <p:cNvSpPr>
            <a:spLocks/>
          </p:cNvSpPr>
          <p:nvPr/>
        </p:nvSpPr>
        <p:spPr bwMode="auto">
          <a:xfrm>
            <a:off x="3713163" y="4567238"/>
            <a:ext cx="455612" cy="152400"/>
          </a:xfrm>
          <a:custGeom>
            <a:avLst/>
            <a:gdLst>
              <a:gd name="T0" fmla="*/ 386 w 386"/>
              <a:gd name="T1" fmla="*/ 13 h 177"/>
              <a:gd name="T2" fmla="*/ 381 w 386"/>
              <a:gd name="T3" fmla="*/ 24 h 177"/>
              <a:gd name="T4" fmla="*/ 371 w 386"/>
              <a:gd name="T5" fmla="*/ 20 h 177"/>
              <a:gd name="T6" fmla="*/ 360 w 386"/>
              <a:gd name="T7" fmla="*/ 14 h 177"/>
              <a:gd name="T8" fmla="*/ 351 w 386"/>
              <a:gd name="T9" fmla="*/ 11 h 177"/>
              <a:gd name="T10" fmla="*/ 346 w 386"/>
              <a:gd name="T11" fmla="*/ 3 h 177"/>
              <a:gd name="T12" fmla="*/ 337 w 386"/>
              <a:gd name="T13" fmla="*/ 3 h 177"/>
              <a:gd name="T14" fmla="*/ 328 w 386"/>
              <a:gd name="T15" fmla="*/ 9 h 177"/>
              <a:gd name="T16" fmla="*/ 318 w 386"/>
              <a:gd name="T17" fmla="*/ 11 h 177"/>
              <a:gd name="T18" fmla="*/ 310 w 386"/>
              <a:gd name="T19" fmla="*/ 14 h 177"/>
              <a:gd name="T20" fmla="*/ 303 w 386"/>
              <a:gd name="T21" fmla="*/ 24 h 177"/>
              <a:gd name="T22" fmla="*/ 294 w 386"/>
              <a:gd name="T23" fmla="*/ 36 h 177"/>
              <a:gd name="T24" fmla="*/ 298 w 386"/>
              <a:gd name="T25" fmla="*/ 46 h 177"/>
              <a:gd name="T26" fmla="*/ 300 w 386"/>
              <a:gd name="T27" fmla="*/ 53 h 177"/>
              <a:gd name="T28" fmla="*/ 303 w 386"/>
              <a:gd name="T29" fmla="*/ 62 h 177"/>
              <a:gd name="T30" fmla="*/ 298 w 386"/>
              <a:gd name="T31" fmla="*/ 73 h 177"/>
              <a:gd name="T32" fmla="*/ 300 w 386"/>
              <a:gd name="T33" fmla="*/ 84 h 177"/>
              <a:gd name="T34" fmla="*/ 291 w 386"/>
              <a:gd name="T35" fmla="*/ 94 h 177"/>
              <a:gd name="T36" fmla="*/ 280 w 386"/>
              <a:gd name="T37" fmla="*/ 99 h 177"/>
              <a:gd name="T38" fmla="*/ 267 w 386"/>
              <a:gd name="T39" fmla="*/ 102 h 177"/>
              <a:gd name="T40" fmla="*/ 258 w 386"/>
              <a:gd name="T41" fmla="*/ 103 h 177"/>
              <a:gd name="T42" fmla="*/ 253 w 386"/>
              <a:gd name="T43" fmla="*/ 99 h 177"/>
              <a:gd name="T44" fmla="*/ 243 w 386"/>
              <a:gd name="T45" fmla="*/ 97 h 177"/>
              <a:gd name="T46" fmla="*/ 235 w 386"/>
              <a:gd name="T47" fmla="*/ 103 h 177"/>
              <a:gd name="T48" fmla="*/ 223 w 386"/>
              <a:gd name="T49" fmla="*/ 104 h 177"/>
              <a:gd name="T50" fmla="*/ 217 w 386"/>
              <a:gd name="T51" fmla="*/ 93 h 177"/>
              <a:gd name="T52" fmla="*/ 211 w 386"/>
              <a:gd name="T53" fmla="*/ 94 h 177"/>
              <a:gd name="T54" fmla="*/ 205 w 386"/>
              <a:gd name="T55" fmla="*/ 96 h 177"/>
              <a:gd name="T56" fmla="*/ 201 w 386"/>
              <a:gd name="T57" fmla="*/ 104 h 177"/>
              <a:gd name="T58" fmla="*/ 195 w 386"/>
              <a:gd name="T59" fmla="*/ 104 h 177"/>
              <a:gd name="T60" fmla="*/ 193 w 386"/>
              <a:gd name="T61" fmla="*/ 117 h 177"/>
              <a:gd name="T62" fmla="*/ 183 w 386"/>
              <a:gd name="T63" fmla="*/ 119 h 177"/>
              <a:gd name="T64" fmla="*/ 170 w 386"/>
              <a:gd name="T65" fmla="*/ 120 h 177"/>
              <a:gd name="T66" fmla="*/ 158 w 386"/>
              <a:gd name="T67" fmla="*/ 114 h 177"/>
              <a:gd name="T68" fmla="*/ 151 w 386"/>
              <a:gd name="T69" fmla="*/ 119 h 177"/>
              <a:gd name="T70" fmla="*/ 150 w 386"/>
              <a:gd name="T71" fmla="*/ 124 h 177"/>
              <a:gd name="T72" fmla="*/ 141 w 386"/>
              <a:gd name="T73" fmla="*/ 130 h 177"/>
              <a:gd name="T74" fmla="*/ 133 w 386"/>
              <a:gd name="T75" fmla="*/ 136 h 177"/>
              <a:gd name="T76" fmla="*/ 125 w 386"/>
              <a:gd name="T77" fmla="*/ 134 h 177"/>
              <a:gd name="T78" fmla="*/ 117 w 386"/>
              <a:gd name="T79" fmla="*/ 139 h 177"/>
              <a:gd name="T80" fmla="*/ 113 w 386"/>
              <a:gd name="T81" fmla="*/ 144 h 177"/>
              <a:gd name="T82" fmla="*/ 113 w 386"/>
              <a:gd name="T83" fmla="*/ 153 h 177"/>
              <a:gd name="T84" fmla="*/ 105 w 386"/>
              <a:gd name="T85" fmla="*/ 153 h 177"/>
              <a:gd name="T86" fmla="*/ 100 w 386"/>
              <a:gd name="T87" fmla="*/ 150 h 177"/>
              <a:gd name="T88" fmla="*/ 92 w 386"/>
              <a:gd name="T89" fmla="*/ 152 h 177"/>
              <a:gd name="T90" fmla="*/ 82 w 386"/>
              <a:gd name="T91" fmla="*/ 152 h 177"/>
              <a:gd name="T92" fmla="*/ 77 w 386"/>
              <a:gd name="T93" fmla="*/ 149 h 177"/>
              <a:gd name="T94" fmla="*/ 71 w 386"/>
              <a:gd name="T95" fmla="*/ 143 h 177"/>
              <a:gd name="T96" fmla="*/ 60 w 386"/>
              <a:gd name="T97" fmla="*/ 147 h 177"/>
              <a:gd name="T98" fmla="*/ 52 w 386"/>
              <a:gd name="T99" fmla="*/ 149 h 177"/>
              <a:gd name="T100" fmla="*/ 51 w 386"/>
              <a:gd name="T101" fmla="*/ 154 h 177"/>
              <a:gd name="T102" fmla="*/ 51 w 386"/>
              <a:gd name="T103" fmla="*/ 163 h 177"/>
              <a:gd name="T104" fmla="*/ 45 w 386"/>
              <a:gd name="T105" fmla="*/ 164 h 177"/>
              <a:gd name="T106" fmla="*/ 42 w 386"/>
              <a:gd name="T107" fmla="*/ 166 h 177"/>
              <a:gd name="T108" fmla="*/ 35 w 386"/>
              <a:gd name="T109" fmla="*/ 170 h 177"/>
              <a:gd name="T110" fmla="*/ 27 w 386"/>
              <a:gd name="T111" fmla="*/ 167 h 177"/>
              <a:gd name="T112" fmla="*/ 24 w 386"/>
              <a:gd name="T113" fmla="*/ 167 h 177"/>
              <a:gd name="T114" fmla="*/ 12 w 386"/>
              <a:gd name="T115" fmla="*/ 169 h 177"/>
              <a:gd name="T116" fmla="*/ 7 w 386"/>
              <a:gd name="T117" fmla="*/ 174 h 1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86"/>
              <a:gd name="T178" fmla="*/ 0 h 177"/>
              <a:gd name="T179" fmla="*/ 386 w 386"/>
              <a:gd name="T180" fmla="*/ 177 h 1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86" h="177">
                <a:moveTo>
                  <a:pt x="378" y="6"/>
                </a:moveTo>
                <a:lnTo>
                  <a:pt x="378" y="7"/>
                </a:lnTo>
                <a:lnTo>
                  <a:pt x="380" y="7"/>
                </a:lnTo>
                <a:lnTo>
                  <a:pt x="380" y="9"/>
                </a:lnTo>
                <a:lnTo>
                  <a:pt x="381" y="9"/>
                </a:lnTo>
                <a:lnTo>
                  <a:pt x="381" y="10"/>
                </a:lnTo>
                <a:lnTo>
                  <a:pt x="383" y="10"/>
                </a:lnTo>
                <a:lnTo>
                  <a:pt x="384" y="10"/>
                </a:lnTo>
                <a:lnTo>
                  <a:pt x="386" y="11"/>
                </a:lnTo>
                <a:lnTo>
                  <a:pt x="386" y="13"/>
                </a:lnTo>
                <a:lnTo>
                  <a:pt x="386" y="14"/>
                </a:lnTo>
                <a:lnTo>
                  <a:pt x="384" y="16"/>
                </a:lnTo>
                <a:lnTo>
                  <a:pt x="384" y="17"/>
                </a:lnTo>
                <a:lnTo>
                  <a:pt x="383" y="17"/>
                </a:lnTo>
                <a:lnTo>
                  <a:pt x="383" y="19"/>
                </a:lnTo>
                <a:lnTo>
                  <a:pt x="381" y="19"/>
                </a:lnTo>
                <a:lnTo>
                  <a:pt x="381" y="20"/>
                </a:lnTo>
                <a:lnTo>
                  <a:pt x="381" y="21"/>
                </a:lnTo>
                <a:lnTo>
                  <a:pt x="381" y="23"/>
                </a:lnTo>
                <a:lnTo>
                  <a:pt x="381" y="24"/>
                </a:lnTo>
                <a:lnTo>
                  <a:pt x="380" y="24"/>
                </a:lnTo>
                <a:lnTo>
                  <a:pt x="378" y="24"/>
                </a:lnTo>
                <a:lnTo>
                  <a:pt x="378" y="23"/>
                </a:lnTo>
                <a:lnTo>
                  <a:pt x="377" y="23"/>
                </a:lnTo>
                <a:lnTo>
                  <a:pt x="376" y="23"/>
                </a:lnTo>
                <a:lnTo>
                  <a:pt x="374" y="23"/>
                </a:lnTo>
                <a:lnTo>
                  <a:pt x="373" y="23"/>
                </a:lnTo>
                <a:lnTo>
                  <a:pt x="373" y="21"/>
                </a:lnTo>
                <a:lnTo>
                  <a:pt x="373" y="20"/>
                </a:lnTo>
                <a:lnTo>
                  <a:pt x="371" y="20"/>
                </a:lnTo>
                <a:lnTo>
                  <a:pt x="370" y="20"/>
                </a:lnTo>
                <a:lnTo>
                  <a:pt x="368" y="20"/>
                </a:lnTo>
                <a:lnTo>
                  <a:pt x="367" y="19"/>
                </a:lnTo>
                <a:lnTo>
                  <a:pt x="367" y="17"/>
                </a:lnTo>
                <a:lnTo>
                  <a:pt x="366" y="17"/>
                </a:lnTo>
                <a:lnTo>
                  <a:pt x="366" y="16"/>
                </a:lnTo>
                <a:lnTo>
                  <a:pt x="364" y="16"/>
                </a:lnTo>
                <a:lnTo>
                  <a:pt x="363" y="16"/>
                </a:lnTo>
                <a:lnTo>
                  <a:pt x="361" y="14"/>
                </a:lnTo>
                <a:lnTo>
                  <a:pt x="360" y="14"/>
                </a:lnTo>
                <a:lnTo>
                  <a:pt x="358" y="14"/>
                </a:lnTo>
                <a:lnTo>
                  <a:pt x="358" y="13"/>
                </a:lnTo>
                <a:lnTo>
                  <a:pt x="357" y="13"/>
                </a:lnTo>
                <a:lnTo>
                  <a:pt x="357" y="11"/>
                </a:lnTo>
                <a:lnTo>
                  <a:pt x="356" y="11"/>
                </a:lnTo>
                <a:lnTo>
                  <a:pt x="354" y="11"/>
                </a:lnTo>
                <a:lnTo>
                  <a:pt x="354" y="13"/>
                </a:lnTo>
                <a:lnTo>
                  <a:pt x="353" y="13"/>
                </a:lnTo>
                <a:lnTo>
                  <a:pt x="353" y="11"/>
                </a:lnTo>
                <a:lnTo>
                  <a:pt x="351" y="11"/>
                </a:lnTo>
                <a:lnTo>
                  <a:pt x="350" y="11"/>
                </a:lnTo>
                <a:lnTo>
                  <a:pt x="350" y="10"/>
                </a:lnTo>
                <a:lnTo>
                  <a:pt x="350" y="9"/>
                </a:lnTo>
                <a:lnTo>
                  <a:pt x="350" y="7"/>
                </a:lnTo>
                <a:lnTo>
                  <a:pt x="350" y="6"/>
                </a:lnTo>
                <a:lnTo>
                  <a:pt x="348" y="6"/>
                </a:lnTo>
                <a:lnTo>
                  <a:pt x="348" y="4"/>
                </a:lnTo>
                <a:lnTo>
                  <a:pt x="348" y="3"/>
                </a:lnTo>
                <a:lnTo>
                  <a:pt x="347" y="3"/>
                </a:lnTo>
                <a:lnTo>
                  <a:pt x="346" y="3"/>
                </a:lnTo>
                <a:lnTo>
                  <a:pt x="346" y="1"/>
                </a:lnTo>
                <a:lnTo>
                  <a:pt x="344" y="1"/>
                </a:lnTo>
                <a:lnTo>
                  <a:pt x="343" y="1"/>
                </a:lnTo>
                <a:lnTo>
                  <a:pt x="343" y="0"/>
                </a:lnTo>
                <a:lnTo>
                  <a:pt x="341" y="0"/>
                </a:lnTo>
                <a:lnTo>
                  <a:pt x="340" y="0"/>
                </a:lnTo>
                <a:lnTo>
                  <a:pt x="338" y="0"/>
                </a:lnTo>
                <a:lnTo>
                  <a:pt x="337" y="0"/>
                </a:lnTo>
                <a:lnTo>
                  <a:pt x="337" y="1"/>
                </a:lnTo>
                <a:lnTo>
                  <a:pt x="337" y="3"/>
                </a:lnTo>
                <a:lnTo>
                  <a:pt x="336" y="3"/>
                </a:lnTo>
                <a:lnTo>
                  <a:pt x="336" y="4"/>
                </a:lnTo>
                <a:lnTo>
                  <a:pt x="334" y="4"/>
                </a:lnTo>
                <a:lnTo>
                  <a:pt x="333" y="4"/>
                </a:lnTo>
                <a:lnTo>
                  <a:pt x="333" y="3"/>
                </a:lnTo>
                <a:lnTo>
                  <a:pt x="331" y="3"/>
                </a:lnTo>
                <a:lnTo>
                  <a:pt x="331" y="4"/>
                </a:lnTo>
                <a:lnTo>
                  <a:pt x="330" y="4"/>
                </a:lnTo>
                <a:lnTo>
                  <a:pt x="330" y="6"/>
                </a:lnTo>
                <a:lnTo>
                  <a:pt x="328" y="9"/>
                </a:lnTo>
                <a:lnTo>
                  <a:pt x="328" y="10"/>
                </a:lnTo>
                <a:lnTo>
                  <a:pt x="328" y="11"/>
                </a:lnTo>
                <a:lnTo>
                  <a:pt x="327" y="11"/>
                </a:lnTo>
                <a:lnTo>
                  <a:pt x="326" y="13"/>
                </a:lnTo>
                <a:lnTo>
                  <a:pt x="324" y="13"/>
                </a:lnTo>
                <a:lnTo>
                  <a:pt x="323" y="13"/>
                </a:lnTo>
                <a:lnTo>
                  <a:pt x="321" y="13"/>
                </a:lnTo>
                <a:lnTo>
                  <a:pt x="320" y="13"/>
                </a:lnTo>
                <a:lnTo>
                  <a:pt x="320" y="11"/>
                </a:lnTo>
                <a:lnTo>
                  <a:pt x="318" y="11"/>
                </a:lnTo>
                <a:lnTo>
                  <a:pt x="317" y="11"/>
                </a:lnTo>
                <a:lnTo>
                  <a:pt x="317" y="10"/>
                </a:lnTo>
                <a:lnTo>
                  <a:pt x="316" y="10"/>
                </a:lnTo>
                <a:lnTo>
                  <a:pt x="314" y="10"/>
                </a:lnTo>
                <a:lnTo>
                  <a:pt x="313" y="10"/>
                </a:lnTo>
                <a:lnTo>
                  <a:pt x="313" y="11"/>
                </a:lnTo>
                <a:lnTo>
                  <a:pt x="311" y="11"/>
                </a:lnTo>
                <a:lnTo>
                  <a:pt x="311" y="13"/>
                </a:lnTo>
                <a:lnTo>
                  <a:pt x="310" y="13"/>
                </a:lnTo>
                <a:lnTo>
                  <a:pt x="310" y="14"/>
                </a:lnTo>
                <a:lnTo>
                  <a:pt x="308" y="14"/>
                </a:lnTo>
                <a:lnTo>
                  <a:pt x="307" y="14"/>
                </a:lnTo>
                <a:lnTo>
                  <a:pt x="307" y="16"/>
                </a:lnTo>
                <a:lnTo>
                  <a:pt x="307" y="17"/>
                </a:lnTo>
                <a:lnTo>
                  <a:pt x="307" y="19"/>
                </a:lnTo>
                <a:lnTo>
                  <a:pt x="307" y="20"/>
                </a:lnTo>
                <a:lnTo>
                  <a:pt x="307" y="21"/>
                </a:lnTo>
                <a:lnTo>
                  <a:pt x="306" y="23"/>
                </a:lnTo>
                <a:lnTo>
                  <a:pt x="304" y="23"/>
                </a:lnTo>
                <a:lnTo>
                  <a:pt x="303" y="24"/>
                </a:lnTo>
                <a:lnTo>
                  <a:pt x="303" y="26"/>
                </a:lnTo>
                <a:lnTo>
                  <a:pt x="301" y="26"/>
                </a:lnTo>
                <a:lnTo>
                  <a:pt x="301" y="27"/>
                </a:lnTo>
                <a:lnTo>
                  <a:pt x="300" y="29"/>
                </a:lnTo>
                <a:lnTo>
                  <a:pt x="300" y="30"/>
                </a:lnTo>
                <a:lnTo>
                  <a:pt x="298" y="31"/>
                </a:lnTo>
                <a:lnTo>
                  <a:pt x="297" y="33"/>
                </a:lnTo>
                <a:lnTo>
                  <a:pt x="296" y="33"/>
                </a:lnTo>
                <a:lnTo>
                  <a:pt x="296" y="34"/>
                </a:lnTo>
                <a:lnTo>
                  <a:pt x="294" y="36"/>
                </a:lnTo>
                <a:lnTo>
                  <a:pt x="294" y="37"/>
                </a:lnTo>
                <a:lnTo>
                  <a:pt x="294" y="39"/>
                </a:lnTo>
                <a:lnTo>
                  <a:pt x="296" y="39"/>
                </a:lnTo>
                <a:lnTo>
                  <a:pt x="296" y="40"/>
                </a:lnTo>
                <a:lnTo>
                  <a:pt x="297" y="40"/>
                </a:lnTo>
                <a:lnTo>
                  <a:pt x="297" y="42"/>
                </a:lnTo>
                <a:lnTo>
                  <a:pt x="298" y="42"/>
                </a:lnTo>
                <a:lnTo>
                  <a:pt x="298" y="43"/>
                </a:lnTo>
                <a:lnTo>
                  <a:pt x="298" y="44"/>
                </a:lnTo>
                <a:lnTo>
                  <a:pt x="298" y="46"/>
                </a:lnTo>
                <a:lnTo>
                  <a:pt x="297" y="46"/>
                </a:lnTo>
                <a:lnTo>
                  <a:pt x="297" y="47"/>
                </a:lnTo>
                <a:lnTo>
                  <a:pt x="296" y="47"/>
                </a:lnTo>
                <a:lnTo>
                  <a:pt x="296" y="49"/>
                </a:lnTo>
                <a:lnTo>
                  <a:pt x="297" y="49"/>
                </a:lnTo>
                <a:lnTo>
                  <a:pt x="297" y="50"/>
                </a:lnTo>
                <a:lnTo>
                  <a:pt x="297" y="52"/>
                </a:lnTo>
                <a:lnTo>
                  <a:pt x="298" y="52"/>
                </a:lnTo>
                <a:lnTo>
                  <a:pt x="298" y="53"/>
                </a:lnTo>
                <a:lnTo>
                  <a:pt x="300" y="53"/>
                </a:lnTo>
                <a:lnTo>
                  <a:pt x="301" y="53"/>
                </a:lnTo>
                <a:lnTo>
                  <a:pt x="301" y="54"/>
                </a:lnTo>
                <a:lnTo>
                  <a:pt x="301" y="56"/>
                </a:lnTo>
                <a:lnTo>
                  <a:pt x="301" y="57"/>
                </a:lnTo>
                <a:lnTo>
                  <a:pt x="300" y="57"/>
                </a:lnTo>
                <a:lnTo>
                  <a:pt x="300" y="59"/>
                </a:lnTo>
                <a:lnTo>
                  <a:pt x="301" y="59"/>
                </a:lnTo>
                <a:lnTo>
                  <a:pt x="303" y="59"/>
                </a:lnTo>
                <a:lnTo>
                  <a:pt x="303" y="60"/>
                </a:lnTo>
                <a:lnTo>
                  <a:pt x="303" y="62"/>
                </a:lnTo>
                <a:lnTo>
                  <a:pt x="303" y="63"/>
                </a:lnTo>
                <a:lnTo>
                  <a:pt x="303" y="64"/>
                </a:lnTo>
                <a:lnTo>
                  <a:pt x="301" y="66"/>
                </a:lnTo>
                <a:lnTo>
                  <a:pt x="300" y="66"/>
                </a:lnTo>
                <a:lnTo>
                  <a:pt x="300" y="67"/>
                </a:lnTo>
                <a:lnTo>
                  <a:pt x="298" y="69"/>
                </a:lnTo>
                <a:lnTo>
                  <a:pt x="298" y="70"/>
                </a:lnTo>
                <a:lnTo>
                  <a:pt x="298" y="72"/>
                </a:lnTo>
                <a:lnTo>
                  <a:pt x="297" y="72"/>
                </a:lnTo>
                <a:lnTo>
                  <a:pt x="298" y="73"/>
                </a:lnTo>
                <a:lnTo>
                  <a:pt x="298" y="74"/>
                </a:lnTo>
                <a:lnTo>
                  <a:pt x="298" y="76"/>
                </a:lnTo>
                <a:lnTo>
                  <a:pt x="300" y="77"/>
                </a:lnTo>
                <a:lnTo>
                  <a:pt x="300" y="79"/>
                </a:lnTo>
                <a:lnTo>
                  <a:pt x="300" y="80"/>
                </a:lnTo>
                <a:lnTo>
                  <a:pt x="300" y="82"/>
                </a:lnTo>
                <a:lnTo>
                  <a:pt x="300" y="83"/>
                </a:lnTo>
                <a:lnTo>
                  <a:pt x="301" y="83"/>
                </a:lnTo>
                <a:lnTo>
                  <a:pt x="301" y="84"/>
                </a:lnTo>
                <a:lnTo>
                  <a:pt x="300" y="84"/>
                </a:lnTo>
                <a:lnTo>
                  <a:pt x="298" y="86"/>
                </a:lnTo>
                <a:lnTo>
                  <a:pt x="298" y="87"/>
                </a:lnTo>
                <a:lnTo>
                  <a:pt x="297" y="89"/>
                </a:lnTo>
                <a:lnTo>
                  <a:pt x="297" y="90"/>
                </a:lnTo>
                <a:lnTo>
                  <a:pt x="296" y="90"/>
                </a:lnTo>
                <a:lnTo>
                  <a:pt x="296" y="92"/>
                </a:lnTo>
                <a:lnTo>
                  <a:pt x="294" y="93"/>
                </a:lnTo>
                <a:lnTo>
                  <a:pt x="294" y="94"/>
                </a:lnTo>
                <a:lnTo>
                  <a:pt x="293" y="94"/>
                </a:lnTo>
                <a:lnTo>
                  <a:pt x="291" y="94"/>
                </a:lnTo>
                <a:lnTo>
                  <a:pt x="291" y="96"/>
                </a:lnTo>
                <a:lnTo>
                  <a:pt x="290" y="96"/>
                </a:lnTo>
                <a:lnTo>
                  <a:pt x="288" y="96"/>
                </a:lnTo>
                <a:lnTo>
                  <a:pt x="287" y="96"/>
                </a:lnTo>
                <a:lnTo>
                  <a:pt x="286" y="96"/>
                </a:lnTo>
                <a:lnTo>
                  <a:pt x="284" y="97"/>
                </a:lnTo>
                <a:lnTo>
                  <a:pt x="283" y="97"/>
                </a:lnTo>
                <a:lnTo>
                  <a:pt x="281" y="97"/>
                </a:lnTo>
                <a:lnTo>
                  <a:pt x="280" y="97"/>
                </a:lnTo>
                <a:lnTo>
                  <a:pt x="280" y="99"/>
                </a:lnTo>
                <a:lnTo>
                  <a:pt x="278" y="99"/>
                </a:lnTo>
                <a:lnTo>
                  <a:pt x="277" y="99"/>
                </a:lnTo>
                <a:lnTo>
                  <a:pt x="276" y="99"/>
                </a:lnTo>
                <a:lnTo>
                  <a:pt x="274" y="99"/>
                </a:lnTo>
                <a:lnTo>
                  <a:pt x="273" y="99"/>
                </a:lnTo>
                <a:lnTo>
                  <a:pt x="273" y="100"/>
                </a:lnTo>
                <a:lnTo>
                  <a:pt x="271" y="102"/>
                </a:lnTo>
                <a:lnTo>
                  <a:pt x="270" y="102"/>
                </a:lnTo>
                <a:lnTo>
                  <a:pt x="268" y="102"/>
                </a:lnTo>
                <a:lnTo>
                  <a:pt x="267" y="102"/>
                </a:lnTo>
                <a:lnTo>
                  <a:pt x="268" y="103"/>
                </a:lnTo>
                <a:lnTo>
                  <a:pt x="267" y="103"/>
                </a:lnTo>
                <a:lnTo>
                  <a:pt x="266" y="103"/>
                </a:lnTo>
                <a:lnTo>
                  <a:pt x="264" y="103"/>
                </a:lnTo>
                <a:lnTo>
                  <a:pt x="264" y="104"/>
                </a:lnTo>
                <a:lnTo>
                  <a:pt x="263" y="104"/>
                </a:lnTo>
                <a:lnTo>
                  <a:pt x="261" y="104"/>
                </a:lnTo>
                <a:lnTo>
                  <a:pt x="260" y="104"/>
                </a:lnTo>
                <a:lnTo>
                  <a:pt x="260" y="103"/>
                </a:lnTo>
                <a:lnTo>
                  <a:pt x="258" y="103"/>
                </a:lnTo>
                <a:lnTo>
                  <a:pt x="257" y="102"/>
                </a:lnTo>
                <a:lnTo>
                  <a:pt x="258" y="102"/>
                </a:lnTo>
                <a:lnTo>
                  <a:pt x="258" y="100"/>
                </a:lnTo>
                <a:lnTo>
                  <a:pt x="257" y="100"/>
                </a:lnTo>
                <a:lnTo>
                  <a:pt x="256" y="100"/>
                </a:lnTo>
                <a:lnTo>
                  <a:pt x="254" y="100"/>
                </a:lnTo>
                <a:lnTo>
                  <a:pt x="254" y="99"/>
                </a:lnTo>
                <a:lnTo>
                  <a:pt x="254" y="100"/>
                </a:lnTo>
                <a:lnTo>
                  <a:pt x="253" y="100"/>
                </a:lnTo>
                <a:lnTo>
                  <a:pt x="253" y="99"/>
                </a:lnTo>
                <a:lnTo>
                  <a:pt x="251" y="99"/>
                </a:lnTo>
                <a:lnTo>
                  <a:pt x="251" y="97"/>
                </a:lnTo>
                <a:lnTo>
                  <a:pt x="250" y="96"/>
                </a:lnTo>
                <a:lnTo>
                  <a:pt x="250" y="97"/>
                </a:lnTo>
                <a:lnTo>
                  <a:pt x="248" y="97"/>
                </a:lnTo>
                <a:lnTo>
                  <a:pt x="247" y="97"/>
                </a:lnTo>
                <a:lnTo>
                  <a:pt x="245" y="97"/>
                </a:lnTo>
                <a:lnTo>
                  <a:pt x="244" y="96"/>
                </a:lnTo>
                <a:lnTo>
                  <a:pt x="243" y="96"/>
                </a:lnTo>
                <a:lnTo>
                  <a:pt x="243" y="97"/>
                </a:lnTo>
                <a:lnTo>
                  <a:pt x="241" y="97"/>
                </a:lnTo>
                <a:lnTo>
                  <a:pt x="240" y="96"/>
                </a:lnTo>
                <a:lnTo>
                  <a:pt x="238" y="96"/>
                </a:lnTo>
                <a:lnTo>
                  <a:pt x="237" y="96"/>
                </a:lnTo>
                <a:lnTo>
                  <a:pt x="235" y="97"/>
                </a:lnTo>
                <a:lnTo>
                  <a:pt x="235" y="99"/>
                </a:lnTo>
                <a:lnTo>
                  <a:pt x="237" y="100"/>
                </a:lnTo>
                <a:lnTo>
                  <a:pt x="237" y="102"/>
                </a:lnTo>
                <a:lnTo>
                  <a:pt x="235" y="102"/>
                </a:lnTo>
                <a:lnTo>
                  <a:pt x="235" y="103"/>
                </a:lnTo>
                <a:lnTo>
                  <a:pt x="234" y="103"/>
                </a:lnTo>
                <a:lnTo>
                  <a:pt x="233" y="103"/>
                </a:lnTo>
                <a:lnTo>
                  <a:pt x="231" y="103"/>
                </a:lnTo>
                <a:lnTo>
                  <a:pt x="230" y="103"/>
                </a:lnTo>
                <a:lnTo>
                  <a:pt x="228" y="103"/>
                </a:lnTo>
                <a:lnTo>
                  <a:pt x="227" y="103"/>
                </a:lnTo>
                <a:lnTo>
                  <a:pt x="227" y="104"/>
                </a:lnTo>
                <a:lnTo>
                  <a:pt x="225" y="104"/>
                </a:lnTo>
                <a:lnTo>
                  <a:pt x="224" y="104"/>
                </a:lnTo>
                <a:lnTo>
                  <a:pt x="223" y="104"/>
                </a:lnTo>
                <a:lnTo>
                  <a:pt x="223" y="103"/>
                </a:lnTo>
                <a:lnTo>
                  <a:pt x="221" y="103"/>
                </a:lnTo>
                <a:lnTo>
                  <a:pt x="220" y="102"/>
                </a:lnTo>
                <a:lnTo>
                  <a:pt x="220" y="100"/>
                </a:lnTo>
                <a:lnTo>
                  <a:pt x="220" y="97"/>
                </a:lnTo>
                <a:lnTo>
                  <a:pt x="220" y="96"/>
                </a:lnTo>
                <a:lnTo>
                  <a:pt x="218" y="96"/>
                </a:lnTo>
                <a:lnTo>
                  <a:pt x="218" y="94"/>
                </a:lnTo>
                <a:lnTo>
                  <a:pt x="217" y="94"/>
                </a:lnTo>
                <a:lnTo>
                  <a:pt x="217" y="93"/>
                </a:lnTo>
                <a:lnTo>
                  <a:pt x="217" y="92"/>
                </a:lnTo>
                <a:lnTo>
                  <a:pt x="215" y="92"/>
                </a:lnTo>
                <a:lnTo>
                  <a:pt x="214" y="92"/>
                </a:lnTo>
                <a:lnTo>
                  <a:pt x="213" y="92"/>
                </a:lnTo>
                <a:lnTo>
                  <a:pt x="213" y="90"/>
                </a:lnTo>
                <a:lnTo>
                  <a:pt x="211" y="90"/>
                </a:lnTo>
                <a:lnTo>
                  <a:pt x="211" y="92"/>
                </a:lnTo>
                <a:lnTo>
                  <a:pt x="213" y="93"/>
                </a:lnTo>
                <a:lnTo>
                  <a:pt x="213" y="94"/>
                </a:lnTo>
                <a:lnTo>
                  <a:pt x="211" y="94"/>
                </a:lnTo>
                <a:lnTo>
                  <a:pt x="210" y="94"/>
                </a:lnTo>
                <a:lnTo>
                  <a:pt x="208" y="94"/>
                </a:lnTo>
                <a:lnTo>
                  <a:pt x="210" y="96"/>
                </a:lnTo>
                <a:lnTo>
                  <a:pt x="208" y="97"/>
                </a:lnTo>
                <a:lnTo>
                  <a:pt x="208" y="99"/>
                </a:lnTo>
                <a:lnTo>
                  <a:pt x="207" y="100"/>
                </a:lnTo>
                <a:lnTo>
                  <a:pt x="207" y="99"/>
                </a:lnTo>
                <a:lnTo>
                  <a:pt x="207" y="97"/>
                </a:lnTo>
                <a:lnTo>
                  <a:pt x="207" y="96"/>
                </a:lnTo>
                <a:lnTo>
                  <a:pt x="205" y="96"/>
                </a:lnTo>
                <a:lnTo>
                  <a:pt x="205" y="97"/>
                </a:lnTo>
                <a:lnTo>
                  <a:pt x="205" y="99"/>
                </a:lnTo>
                <a:lnTo>
                  <a:pt x="204" y="100"/>
                </a:lnTo>
                <a:lnTo>
                  <a:pt x="205" y="100"/>
                </a:lnTo>
                <a:lnTo>
                  <a:pt x="205" y="102"/>
                </a:lnTo>
                <a:lnTo>
                  <a:pt x="205" y="103"/>
                </a:lnTo>
                <a:lnTo>
                  <a:pt x="204" y="103"/>
                </a:lnTo>
                <a:lnTo>
                  <a:pt x="203" y="104"/>
                </a:lnTo>
                <a:lnTo>
                  <a:pt x="201" y="106"/>
                </a:lnTo>
                <a:lnTo>
                  <a:pt x="201" y="104"/>
                </a:lnTo>
                <a:lnTo>
                  <a:pt x="201" y="103"/>
                </a:lnTo>
                <a:lnTo>
                  <a:pt x="201" y="102"/>
                </a:lnTo>
                <a:lnTo>
                  <a:pt x="201" y="103"/>
                </a:lnTo>
                <a:lnTo>
                  <a:pt x="200" y="103"/>
                </a:lnTo>
                <a:lnTo>
                  <a:pt x="200" y="104"/>
                </a:lnTo>
                <a:lnTo>
                  <a:pt x="198" y="104"/>
                </a:lnTo>
                <a:lnTo>
                  <a:pt x="198" y="106"/>
                </a:lnTo>
                <a:lnTo>
                  <a:pt x="197" y="106"/>
                </a:lnTo>
                <a:lnTo>
                  <a:pt x="195" y="106"/>
                </a:lnTo>
                <a:lnTo>
                  <a:pt x="195" y="104"/>
                </a:lnTo>
                <a:lnTo>
                  <a:pt x="194" y="106"/>
                </a:lnTo>
                <a:lnTo>
                  <a:pt x="194" y="107"/>
                </a:lnTo>
                <a:lnTo>
                  <a:pt x="194" y="109"/>
                </a:lnTo>
                <a:lnTo>
                  <a:pt x="195" y="110"/>
                </a:lnTo>
                <a:lnTo>
                  <a:pt x="194" y="112"/>
                </a:lnTo>
                <a:lnTo>
                  <a:pt x="194" y="113"/>
                </a:lnTo>
                <a:lnTo>
                  <a:pt x="193" y="113"/>
                </a:lnTo>
                <a:lnTo>
                  <a:pt x="193" y="114"/>
                </a:lnTo>
                <a:lnTo>
                  <a:pt x="194" y="116"/>
                </a:lnTo>
                <a:lnTo>
                  <a:pt x="193" y="117"/>
                </a:lnTo>
                <a:lnTo>
                  <a:pt x="193" y="116"/>
                </a:lnTo>
                <a:lnTo>
                  <a:pt x="191" y="114"/>
                </a:lnTo>
                <a:lnTo>
                  <a:pt x="190" y="113"/>
                </a:lnTo>
                <a:lnTo>
                  <a:pt x="188" y="113"/>
                </a:lnTo>
                <a:lnTo>
                  <a:pt x="188" y="114"/>
                </a:lnTo>
                <a:lnTo>
                  <a:pt x="188" y="116"/>
                </a:lnTo>
                <a:lnTo>
                  <a:pt x="187" y="116"/>
                </a:lnTo>
                <a:lnTo>
                  <a:pt x="185" y="117"/>
                </a:lnTo>
                <a:lnTo>
                  <a:pt x="184" y="117"/>
                </a:lnTo>
                <a:lnTo>
                  <a:pt x="183" y="119"/>
                </a:lnTo>
                <a:lnTo>
                  <a:pt x="181" y="120"/>
                </a:lnTo>
                <a:lnTo>
                  <a:pt x="180" y="119"/>
                </a:lnTo>
                <a:lnTo>
                  <a:pt x="178" y="120"/>
                </a:lnTo>
                <a:lnTo>
                  <a:pt x="177" y="120"/>
                </a:lnTo>
                <a:lnTo>
                  <a:pt x="175" y="120"/>
                </a:lnTo>
                <a:lnTo>
                  <a:pt x="174" y="120"/>
                </a:lnTo>
                <a:lnTo>
                  <a:pt x="173" y="120"/>
                </a:lnTo>
                <a:lnTo>
                  <a:pt x="171" y="122"/>
                </a:lnTo>
                <a:lnTo>
                  <a:pt x="171" y="120"/>
                </a:lnTo>
                <a:lnTo>
                  <a:pt x="170" y="120"/>
                </a:lnTo>
                <a:lnTo>
                  <a:pt x="168" y="119"/>
                </a:lnTo>
                <a:lnTo>
                  <a:pt x="167" y="117"/>
                </a:lnTo>
                <a:lnTo>
                  <a:pt x="165" y="117"/>
                </a:lnTo>
                <a:lnTo>
                  <a:pt x="164" y="117"/>
                </a:lnTo>
                <a:lnTo>
                  <a:pt x="164" y="116"/>
                </a:lnTo>
                <a:lnTo>
                  <a:pt x="163" y="114"/>
                </a:lnTo>
                <a:lnTo>
                  <a:pt x="161" y="116"/>
                </a:lnTo>
                <a:lnTo>
                  <a:pt x="160" y="116"/>
                </a:lnTo>
                <a:lnTo>
                  <a:pt x="158" y="116"/>
                </a:lnTo>
                <a:lnTo>
                  <a:pt x="158" y="114"/>
                </a:lnTo>
                <a:lnTo>
                  <a:pt x="157" y="114"/>
                </a:lnTo>
                <a:lnTo>
                  <a:pt x="155" y="114"/>
                </a:lnTo>
                <a:lnTo>
                  <a:pt x="155" y="116"/>
                </a:lnTo>
                <a:lnTo>
                  <a:pt x="154" y="116"/>
                </a:lnTo>
                <a:lnTo>
                  <a:pt x="154" y="117"/>
                </a:lnTo>
                <a:lnTo>
                  <a:pt x="153" y="117"/>
                </a:lnTo>
                <a:lnTo>
                  <a:pt x="153" y="119"/>
                </a:lnTo>
                <a:lnTo>
                  <a:pt x="153" y="117"/>
                </a:lnTo>
                <a:lnTo>
                  <a:pt x="151" y="117"/>
                </a:lnTo>
                <a:lnTo>
                  <a:pt x="151" y="119"/>
                </a:lnTo>
                <a:lnTo>
                  <a:pt x="150" y="119"/>
                </a:lnTo>
                <a:lnTo>
                  <a:pt x="150" y="117"/>
                </a:lnTo>
                <a:lnTo>
                  <a:pt x="148" y="117"/>
                </a:lnTo>
                <a:lnTo>
                  <a:pt x="147" y="119"/>
                </a:lnTo>
                <a:lnTo>
                  <a:pt x="147" y="120"/>
                </a:lnTo>
                <a:lnTo>
                  <a:pt x="148" y="122"/>
                </a:lnTo>
                <a:lnTo>
                  <a:pt x="147" y="122"/>
                </a:lnTo>
                <a:lnTo>
                  <a:pt x="147" y="123"/>
                </a:lnTo>
                <a:lnTo>
                  <a:pt x="148" y="124"/>
                </a:lnTo>
                <a:lnTo>
                  <a:pt x="150" y="124"/>
                </a:lnTo>
                <a:lnTo>
                  <a:pt x="150" y="126"/>
                </a:lnTo>
                <a:lnTo>
                  <a:pt x="150" y="127"/>
                </a:lnTo>
                <a:lnTo>
                  <a:pt x="148" y="126"/>
                </a:lnTo>
                <a:lnTo>
                  <a:pt x="147" y="126"/>
                </a:lnTo>
                <a:lnTo>
                  <a:pt x="145" y="126"/>
                </a:lnTo>
                <a:lnTo>
                  <a:pt x="144" y="127"/>
                </a:lnTo>
                <a:lnTo>
                  <a:pt x="143" y="127"/>
                </a:lnTo>
                <a:lnTo>
                  <a:pt x="143" y="129"/>
                </a:lnTo>
                <a:lnTo>
                  <a:pt x="141" y="129"/>
                </a:lnTo>
                <a:lnTo>
                  <a:pt x="141" y="130"/>
                </a:lnTo>
                <a:lnTo>
                  <a:pt x="143" y="130"/>
                </a:lnTo>
                <a:lnTo>
                  <a:pt x="141" y="130"/>
                </a:lnTo>
                <a:lnTo>
                  <a:pt x="140" y="132"/>
                </a:lnTo>
                <a:lnTo>
                  <a:pt x="138" y="132"/>
                </a:lnTo>
                <a:lnTo>
                  <a:pt x="137" y="132"/>
                </a:lnTo>
                <a:lnTo>
                  <a:pt x="137" y="133"/>
                </a:lnTo>
                <a:lnTo>
                  <a:pt x="135" y="133"/>
                </a:lnTo>
                <a:lnTo>
                  <a:pt x="135" y="134"/>
                </a:lnTo>
                <a:lnTo>
                  <a:pt x="134" y="134"/>
                </a:lnTo>
                <a:lnTo>
                  <a:pt x="133" y="136"/>
                </a:lnTo>
                <a:lnTo>
                  <a:pt x="131" y="137"/>
                </a:lnTo>
                <a:lnTo>
                  <a:pt x="131" y="139"/>
                </a:lnTo>
                <a:lnTo>
                  <a:pt x="130" y="137"/>
                </a:lnTo>
                <a:lnTo>
                  <a:pt x="131" y="137"/>
                </a:lnTo>
                <a:lnTo>
                  <a:pt x="131" y="136"/>
                </a:lnTo>
                <a:lnTo>
                  <a:pt x="130" y="136"/>
                </a:lnTo>
                <a:lnTo>
                  <a:pt x="128" y="136"/>
                </a:lnTo>
                <a:lnTo>
                  <a:pt x="128" y="134"/>
                </a:lnTo>
                <a:lnTo>
                  <a:pt x="127" y="134"/>
                </a:lnTo>
                <a:lnTo>
                  <a:pt x="125" y="134"/>
                </a:lnTo>
                <a:lnTo>
                  <a:pt x="124" y="134"/>
                </a:lnTo>
                <a:lnTo>
                  <a:pt x="124" y="133"/>
                </a:lnTo>
                <a:lnTo>
                  <a:pt x="123" y="133"/>
                </a:lnTo>
                <a:lnTo>
                  <a:pt x="121" y="134"/>
                </a:lnTo>
                <a:lnTo>
                  <a:pt x="121" y="136"/>
                </a:lnTo>
                <a:lnTo>
                  <a:pt x="120" y="137"/>
                </a:lnTo>
                <a:lnTo>
                  <a:pt x="118" y="139"/>
                </a:lnTo>
                <a:lnTo>
                  <a:pt x="118" y="137"/>
                </a:lnTo>
                <a:lnTo>
                  <a:pt x="117" y="137"/>
                </a:lnTo>
                <a:lnTo>
                  <a:pt x="117" y="139"/>
                </a:lnTo>
                <a:lnTo>
                  <a:pt x="115" y="139"/>
                </a:lnTo>
                <a:lnTo>
                  <a:pt x="115" y="140"/>
                </a:lnTo>
                <a:lnTo>
                  <a:pt x="114" y="140"/>
                </a:lnTo>
                <a:lnTo>
                  <a:pt x="115" y="140"/>
                </a:lnTo>
                <a:lnTo>
                  <a:pt x="115" y="142"/>
                </a:lnTo>
                <a:lnTo>
                  <a:pt x="115" y="143"/>
                </a:lnTo>
                <a:lnTo>
                  <a:pt x="114" y="143"/>
                </a:lnTo>
                <a:lnTo>
                  <a:pt x="114" y="144"/>
                </a:lnTo>
                <a:lnTo>
                  <a:pt x="114" y="143"/>
                </a:lnTo>
                <a:lnTo>
                  <a:pt x="113" y="144"/>
                </a:lnTo>
                <a:lnTo>
                  <a:pt x="111" y="144"/>
                </a:lnTo>
                <a:lnTo>
                  <a:pt x="111" y="146"/>
                </a:lnTo>
                <a:lnTo>
                  <a:pt x="111" y="147"/>
                </a:lnTo>
                <a:lnTo>
                  <a:pt x="110" y="149"/>
                </a:lnTo>
                <a:lnTo>
                  <a:pt x="110" y="150"/>
                </a:lnTo>
                <a:lnTo>
                  <a:pt x="111" y="150"/>
                </a:lnTo>
                <a:lnTo>
                  <a:pt x="113" y="149"/>
                </a:lnTo>
                <a:lnTo>
                  <a:pt x="113" y="150"/>
                </a:lnTo>
                <a:lnTo>
                  <a:pt x="113" y="152"/>
                </a:lnTo>
                <a:lnTo>
                  <a:pt x="113" y="153"/>
                </a:lnTo>
                <a:lnTo>
                  <a:pt x="111" y="153"/>
                </a:lnTo>
                <a:lnTo>
                  <a:pt x="110" y="153"/>
                </a:lnTo>
                <a:lnTo>
                  <a:pt x="110" y="154"/>
                </a:lnTo>
                <a:lnTo>
                  <a:pt x="108" y="154"/>
                </a:lnTo>
                <a:lnTo>
                  <a:pt x="108" y="156"/>
                </a:lnTo>
                <a:lnTo>
                  <a:pt x="107" y="157"/>
                </a:lnTo>
                <a:lnTo>
                  <a:pt x="105" y="157"/>
                </a:lnTo>
                <a:lnTo>
                  <a:pt x="105" y="156"/>
                </a:lnTo>
                <a:lnTo>
                  <a:pt x="105" y="154"/>
                </a:lnTo>
                <a:lnTo>
                  <a:pt x="105" y="153"/>
                </a:lnTo>
                <a:lnTo>
                  <a:pt x="105" y="152"/>
                </a:lnTo>
                <a:lnTo>
                  <a:pt x="105" y="150"/>
                </a:lnTo>
                <a:lnTo>
                  <a:pt x="104" y="150"/>
                </a:lnTo>
                <a:lnTo>
                  <a:pt x="102" y="150"/>
                </a:lnTo>
                <a:lnTo>
                  <a:pt x="102" y="149"/>
                </a:lnTo>
                <a:lnTo>
                  <a:pt x="101" y="149"/>
                </a:lnTo>
                <a:lnTo>
                  <a:pt x="101" y="147"/>
                </a:lnTo>
                <a:lnTo>
                  <a:pt x="100" y="147"/>
                </a:lnTo>
                <a:lnTo>
                  <a:pt x="100" y="149"/>
                </a:lnTo>
                <a:lnTo>
                  <a:pt x="100" y="150"/>
                </a:lnTo>
                <a:lnTo>
                  <a:pt x="100" y="152"/>
                </a:lnTo>
                <a:lnTo>
                  <a:pt x="98" y="152"/>
                </a:lnTo>
                <a:lnTo>
                  <a:pt x="98" y="150"/>
                </a:lnTo>
                <a:lnTo>
                  <a:pt x="97" y="149"/>
                </a:lnTo>
                <a:lnTo>
                  <a:pt x="97" y="147"/>
                </a:lnTo>
                <a:lnTo>
                  <a:pt x="95" y="147"/>
                </a:lnTo>
                <a:lnTo>
                  <a:pt x="94" y="149"/>
                </a:lnTo>
                <a:lnTo>
                  <a:pt x="92" y="149"/>
                </a:lnTo>
                <a:lnTo>
                  <a:pt x="92" y="150"/>
                </a:lnTo>
                <a:lnTo>
                  <a:pt x="92" y="152"/>
                </a:lnTo>
                <a:lnTo>
                  <a:pt x="91" y="152"/>
                </a:lnTo>
                <a:lnTo>
                  <a:pt x="90" y="152"/>
                </a:lnTo>
                <a:lnTo>
                  <a:pt x="88" y="153"/>
                </a:lnTo>
                <a:lnTo>
                  <a:pt x="88" y="152"/>
                </a:lnTo>
                <a:lnTo>
                  <a:pt x="88" y="150"/>
                </a:lnTo>
                <a:lnTo>
                  <a:pt x="87" y="150"/>
                </a:lnTo>
                <a:lnTo>
                  <a:pt x="85" y="150"/>
                </a:lnTo>
                <a:lnTo>
                  <a:pt x="85" y="152"/>
                </a:lnTo>
                <a:lnTo>
                  <a:pt x="84" y="152"/>
                </a:lnTo>
                <a:lnTo>
                  <a:pt x="82" y="152"/>
                </a:lnTo>
                <a:lnTo>
                  <a:pt x="81" y="152"/>
                </a:lnTo>
                <a:lnTo>
                  <a:pt x="81" y="150"/>
                </a:lnTo>
                <a:lnTo>
                  <a:pt x="81" y="149"/>
                </a:lnTo>
                <a:lnTo>
                  <a:pt x="81" y="147"/>
                </a:lnTo>
                <a:lnTo>
                  <a:pt x="80" y="146"/>
                </a:lnTo>
                <a:lnTo>
                  <a:pt x="78" y="146"/>
                </a:lnTo>
                <a:lnTo>
                  <a:pt x="78" y="147"/>
                </a:lnTo>
                <a:lnTo>
                  <a:pt x="77" y="147"/>
                </a:lnTo>
                <a:lnTo>
                  <a:pt x="78" y="149"/>
                </a:lnTo>
                <a:lnTo>
                  <a:pt x="77" y="149"/>
                </a:lnTo>
                <a:lnTo>
                  <a:pt x="77" y="147"/>
                </a:lnTo>
                <a:lnTo>
                  <a:pt x="77" y="146"/>
                </a:lnTo>
                <a:lnTo>
                  <a:pt x="75" y="146"/>
                </a:lnTo>
                <a:lnTo>
                  <a:pt x="75" y="144"/>
                </a:lnTo>
                <a:lnTo>
                  <a:pt x="74" y="144"/>
                </a:lnTo>
                <a:lnTo>
                  <a:pt x="74" y="143"/>
                </a:lnTo>
                <a:lnTo>
                  <a:pt x="74" y="142"/>
                </a:lnTo>
                <a:lnTo>
                  <a:pt x="72" y="142"/>
                </a:lnTo>
                <a:lnTo>
                  <a:pt x="71" y="142"/>
                </a:lnTo>
                <a:lnTo>
                  <a:pt x="71" y="143"/>
                </a:lnTo>
                <a:lnTo>
                  <a:pt x="70" y="143"/>
                </a:lnTo>
                <a:lnTo>
                  <a:pt x="70" y="144"/>
                </a:lnTo>
                <a:lnTo>
                  <a:pt x="68" y="144"/>
                </a:lnTo>
                <a:lnTo>
                  <a:pt x="67" y="146"/>
                </a:lnTo>
                <a:lnTo>
                  <a:pt x="65" y="146"/>
                </a:lnTo>
                <a:lnTo>
                  <a:pt x="64" y="146"/>
                </a:lnTo>
                <a:lnTo>
                  <a:pt x="64" y="147"/>
                </a:lnTo>
                <a:lnTo>
                  <a:pt x="62" y="147"/>
                </a:lnTo>
                <a:lnTo>
                  <a:pt x="61" y="147"/>
                </a:lnTo>
                <a:lnTo>
                  <a:pt x="60" y="147"/>
                </a:lnTo>
                <a:lnTo>
                  <a:pt x="60" y="149"/>
                </a:lnTo>
                <a:lnTo>
                  <a:pt x="58" y="149"/>
                </a:lnTo>
                <a:lnTo>
                  <a:pt x="57" y="149"/>
                </a:lnTo>
                <a:lnTo>
                  <a:pt x="57" y="150"/>
                </a:lnTo>
                <a:lnTo>
                  <a:pt x="55" y="150"/>
                </a:lnTo>
                <a:lnTo>
                  <a:pt x="54" y="150"/>
                </a:lnTo>
                <a:lnTo>
                  <a:pt x="54" y="152"/>
                </a:lnTo>
                <a:lnTo>
                  <a:pt x="54" y="150"/>
                </a:lnTo>
                <a:lnTo>
                  <a:pt x="52" y="150"/>
                </a:lnTo>
                <a:lnTo>
                  <a:pt x="52" y="149"/>
                </a:lnTo>
                <a:lnTo>
                  <a:pt x="51" y="149"/>
                </a:lnTo>
                <a:lnTo>
                  <a:pt x="51" y="147"/>
                </a:lnTo>
                <a:lnTo>
                  <a:pt x="51" y="146"/>
                </a:lnTo>
                <a:lnTo>
                  <a:pt x="50" y="146"/>
                </a:lnTo>
                <a:lnTo>
                  <a:pt x="50" y="147"/>
                </a:lnTo>
                <a:lnTo>
                  <a:pt x="50" y="149"/>
                </a:lnTo>
                <a:lnTo>
                  <a:pt x="50" y="150"/>
                </a:lnTo>
                <a:lnTo>
                  <a:pt x="51" y="150"/>
                </a:lnTo>
                <a:lnTo>
                  <a:pt x="51" y="153"/>
                </a:lnTo>
                <a:lnTo>
                  <a:pt x="51" y="154"/>
                </a:lnTo>
                <a:lnTo>
                  <a:pt x="50" y="154"/>
                </a:lnTo>
                <a:lnTo>
                  <a:pt x="48" y="154"/>
                </a:lnTo>
                <a:lnTo>
                  <a:pt x="48" y="156"/>
                </a:lnTo>
                <a:lnTo>
                  <a:pt x="50" y="157"/>
                </a:lnTo>
                <a:lnTo>
                  <a:pt x="51" y="157"/>
                </a:lnTo>
                <a:lnTo>
                  <a:pt x="52" y="157"/>
                </a:lnTo>
                <a:lnTo>
                  <a:pt x="51" y="159"/>
                </a:lnTo>
                <a:lnTo>
                  <a:pt x="51" y="160"/>
                </a:lnTo>
                <a:lnTo>
                  <a:pt x="50" y="162"/>
                </a:lnTo>
                <a:lnTo>
                  <a:pt x="51" y="163"/>
                </a:lnTo>
                <a:lnTo>
                  <a:pt x="51" y="164"/>
                </a:lnTo>
                <a:lnTo>
                  <a:pt x="50" y="164"/>
                </a:lnTo>
                <a:lnTo>
                  <a:pt x="50" y="163"/>
                </a:lnTo>
                <a:lnTo>
                  <a:pt x="48" y="162"/>
                </a:lnTo>
                <a:lnTo>
                  <a:pt x="48" y="163"/>
                </a:lnTo>
                <a:lnTo>
                  <a:pt x="48" y="164"/>
                </a:lnTo>
                <a:lnTo>
                  <a:pt x="47" y="164"/>
                </a:lnTo>
                <a:lnTo>
                  <a:pt x="47" y="163"/>
                </a:lnTo>
                <a:lnTo>
                  <a:pt x="45" y="163"/>
                </a:lnTo>
                <a:lnTo>
                  <a:pt x="45" y="164"/>
                </a:lnTo>
                <a:lnTo>
                  <a:pt x="45" y="166"/>
                </a:lnTo>
                <a:lnTo>
                  <a:pt x="45" y="167"/>
                </a:lnTo>
                <a:lnTo>
                  <a:pt x="44" y="167"/>
                </a:lnTo>
                <a:lnTo>
                  <a:pt x="45" y="167"/>
                </a:lnTo>
                <a:lnTo>
                  <a:pt x="45" y="169"/>
                </a:lnTo>
                <a:lnTo>
                  <a:pt x="44" y="167"/>
                </a:lnTo>
                <a:lnTo>
                  <a:pt x="42" y="167"/>
                </a:lnTo>
                <a:lnTo>
                  <a:pt x="42" y="166"/>
                </a:lnTo>
                <a:lnTo>
                  <a:pt x="44" y="166"/>
                </a:lnTo>
                <a:lnTo>
                  <a:pt x="42" y="166"/>
                </a:lnTo>
                <a:lnTo>
                  <a:pt x="41" y="167"/>
                </a:lnTo>
                <a:lnTo>
                  <a:pt x="41" y="169"/>
                </a:lnTo>
                <a:lnTo>
                  <a:pt x="40" y="170"/>
                </a:lnTo>
                <a:lnTo>
                  <a:pt x="40" y="169"/>
                </a:lnTo>
                <a:lnTo>
                  <a:pt x="38" y="169"/>
                </a:lnTo>
                <a:lnTo>
                  <a:pt x="37" y="169"/>
                </a:lnTo>
                <a:lnTo>
                  <a:pt x="35" y="167"/>
                </a:lnTo>
                <a:lnTo>
                  <a:pt x="34" y="167"/>
                </a:lnTo>
                <a:lnTo>
                  <a:pt x="35" y="169"/>
                </a:lnTo>
                <a:lnTo>
                  <a:pt x="35" y="170"/>
                </a:lnTo>
                <a:lnTo>
                  <a:pt x="34" y="170"/>
                </a:lnTo>
                <a:lnTo>
                  <a:pt x="32" y="170"/>
                </a:lnTo>
                <a:lnTo>
                  <a:pt x="31" y="170"/>
                </a:lnTo>
                <a:lnTo>
                  <a:pt x="30" y="170"/>
                </a:lnTo>
                <a:lnTo>
                  <a:pt x="30" y="169"/>
                </a:lnTo>
                <a:lnTo>
                  <a:pt x="30" y="167"/>
                </a:lnTo>
                <a:lnTo>
                  <a:pt x="30" y="169"/>
                </a:lnTo>
                <a:lnTo>
                  <a:pt x="28" y="169"/>
                </a:lnTo>
                <a:lnTo>
                  <a:pt x="28" y="167"/>
                </a:lnTo>
                <a:lnTo>
                  <a:pt x="27" y="167"/>
                </a:lnTo>
                <a:lnTo>
                  <a:pt x="27" y="169"/>
                </a:lnTo>
                <a:lnTo>
                  <a:pt x="25" y="169"/>
                </a:lnTo>
                <a:lnTo>
                  <a:pt x="25" y="167"/>
                </a:lnTo>
                <a:lnTo>
                  <a:pt x="27" y="167"/>
                </a:lnTo>
                <a:lnTo>
                  <a:pt x="25" y="166"/>
                </a:lnTo>
                <a:lnTo>
                  <a:pt x="25" y="164"/>
                </a:lnTo>
                <a:lnTo>
                  <a:pt x="24" y="166"/>
                </a:lnTo>
                <a:lnTo>
                  <a:pt x="25" y="166"/>
                </a:lnTo>
                <a:lnTo>
                  <a:pt x="24" y="166"/>
                </a:lnTo>
                <a:lnTo>
                  <a:pt x="24" y="167"/>
                </a:lnTo>
                <a:lnTo>
                  <a:pt x="22" y="167"/>
                </a:lnTo>
                <a:lnTo>
                  <a:pt x="21" y="167"/>
                </a:lnTo>
                <a:lnTo>
                  <a:pt x="20" y="167"/>
                </a:lnTo>
                <a:lnTo>
                  <a:pt x="18" y="167"/>
                </a:lnTo>
                <a:lnTo>
                  <a:pt x="18" y="166"/>
                </a:lnTo>
                <a:lnTo>
                  <a:pt x="17" y="164"/>
                </a:lnTo>
                <a:lnTo>
                  <a:pt x="15" y="164"/>
                </a:lnTo>
                <a:lnTo>
                  <a:pt x="15" y="166"/>
                </a:lnTo>
                <a:lnTo>
                  <a:pt x="14" y="167"/>
                </a:lnTo>
                <a:lnTo>
                  <a:pt x="12" y="169"/>
                </a:lnTo>
                <a:lnTo>
                  <a:pt x="11" y="169"/>
                </a:lnTo>
                <a:lnTo>
                  <a:pt x="10" y="167"/>
                </a:lnTo>
                <a:lnTo>
                  <a:pt x="10" y="166"/>
                </a:lnTo>
                <a:lnTo>
                  <a:pt x="10" y="167"/>
                </a:lnTo>
                <a:lnTo>
                  <a:pt x="10" y="169"/>
                </a:lnTo>
                <a:lnTo>
                  <a:pt x="10" y="170"/>
                </a:lnTo>
                <a:lnTo>
                  <a:pt x="10" y="172"/>
                </a:lnTo>
                <a:lnTo>
                  <a:pt x="8" y="173"/>
                </a:lnTo>
                <a:lnTo>
                  <a:pt x="7" y="173"/>
                </a:lnTo>
                <a:lnTo>
                  <a:pt x="7" y="174"/>
                </a:lnTo>
                <a:lnTo>
                  <a:pt x="5" y="174"/>
                </a:lnTo>
                <a:lnTo>
                  <a:pt x="5" y="176"/>
                </a:lnTo>
                <a:lnTo>
                  <a:pt x="4" y="176"/>
                </a:lnTo>
                <a:lnTo>
                  <a:pt x="4" y="177"/>
                </a:lnTo>
                <a:lnTo>
                  <a:pt x="2" y="177"/>
                </a:lnTo>
                <a:lnTo>
                  <a:pt x="2" y="176"/>
                </a:lnTo>
                <a:lnTo>
                  <a:pt x="2" y="174"/>
                </a:lnTo>
                <a:lnTo>
                  <a:pt x="1" y="174"/>
                </a:lnTo>
                <a:lnTo>
                  <a:pt x="0" y="173"/>
                </a:lnTo>
              </a:path>
            </a:pathLst>
          </a:custGeom>
          <a:solidFill>
            <a:schemeClr val="bg1"/>
          </a:solidFill>
          <a:ln w="3175" cmpd="sng">
            <a:solidFill>
              <a:srgbClr val="808080"/>
            </a:solidFill>
            <a:prstDash val="solid"/>
            <a:round/>
            <a:headEnd/>
            <a:tailEnd/>
          </a:ln>
        </p:spPr>
        <p:txBody>
          <a:bodyPr/>
          <a:lstStyle/>
          <a:p>
            <a:endParaRPr lang="en-US"/>
          </a:p>
        </p:txBody>
      </p:sp>
      <p:sp>
        <p:nvSpPr>
          <p:cNvPr id="14824" name="Freeform 1088"/>
          <p:cNvSpPr>
            <a:spLocks/>
          </p:cNvSpPr>
          <p:nvPr/>
        </p:nvSpPr>
        <p:spPr bwMode="auto">
          <a:xfrm>
            <a:off x="4062413" y="4375150"/>
            <a:ext cx="166687" cy="196850"/>
          </a:xfrm>
          <a:custGeom>
            <a:avLst/>
            <a:gdLst>
              <a:gd name="T0" fmla="*/ 1 w 141"/>
              <a:gd name="T1" fmla="*/ 4 h 229"/>
              <a:gd name="T2" fmla="*/ 7 w 141"/>
              <a:gd name="T3" fmla="*/ 7 h 229"/>
              <a:gd name="T4" fmla="*/ 11 w 141"/>
              <a:gd name="T5" fmla="*/ 11 h 229"/>
              <a:gd name="T6" fmla="*/ 14 w 141"/>
              <a:gd name="T7" fmla="*/ 19 h 229"/>
              <a:gd name="T8" fmla="*/ 15 w 141"/>
              <a:gd name="T9" fmla="*/ 24 h 229"/>
              <a:gd name="T10" fmla="*/ 20 w 141"/>
              <a:gd name="T11" fmla="*/ 20 h 229"/>
              <a:gd name="T12" fmla="*/ 25 w 141"/>
              <a:gd name="T13" fmla="*/ 20 h 229"/>
              <a:gd name="T14" fmla="*/ 32 w 141"/>
              <a:gd name="T15" fmla="*/ 23 h 229"/>
              <a:gd name="T16" fmla="*/ 35 w 141"/>
              <a:gd name="T17" fmla="*/ 29 h 229"/>
              <a:gd name="T18" fmla="*/ 41 w 141"/>
              <a:gd name="T19" fmla="*/ 36 h 229"/>
              <a:gd name="T20" fmla="*/ 44 w 141"/>
              <a:gd name="T21" fmla="*/ 44 h 229"/>
              <a:gd name="T22" fmla="*/ 48 w 141"/>
              <a:gd name="T23" fmla="*/ 51 h 229"/>
              <a:gd name="T24" fmla="*/ 52 w 141"/>
              <a:gd name="T25" fmla="*/ 57 h 229"/>
              <a:gd name="T26" fmla="*/ 57 w 141"/>
              <a:gd name="T27" fmla="*/ 56 h 229"/>
              <a:gd name="T28" fmla="*/ 61 w 141"/>
              <a:gd name="T29" fmla="*/ 56 h 229"/>
              <a:gd name="T30" fmla="*/ 67 w 141"/>
              <a:gd name="T31" fmla="*/ 59 h 229"/>
              <a:gd name="T32" fmla="*/ 74 w 141"/>
              <a:gd name="T33" fmla="*/ 63 h 229"/>
              <a:gd name="T34" fmla="*/ 77 w 141"/>
              <a:gd name="T35" fmla="*/ 67 h 229"/>
              <a:gd name="T36" fmla="*/ 80 w 141"/>
              <a:gd name="T37" fmla="*/ 76 h 229"/>
              <a:gd name="T38" fmla="*/ 84 w 141"/>
              <a:gd name="T39" fmla="*/ 80 h 229"/>
              <a:gd name="T40" fmla="*/ 91 w 141"/>
              <a:gd name="T41" fmla="*/ 81 h 229"/>
              <a:gd name="T42" fmla="*/ 100 w 141"/>
              <a:gd name="T43" fmla="*/ 83 h 229"/>
              <a:gd name="T44" fmla="*/ 114 w 141"/>
              <a:gd name="T45" fmla="*/ 84 h 229"/>
              <a:gd name="T46" fmla="*/ 120 w 141"/>
              <a:gd name="T47" fmla="*/ 86 h 229"/>
              <a:gd name="T48" fmla="*/ 125 w 141"/>
              <a:gd name="T49" fmla="*/ 83 h 229"/>
              <a:gd name="T50" fmla="*/ 131 w 141"/>
              <a:gd name="T51" fmla="*/ 84 h 229"/>
              <a:gd name="T52" fmla="*/ 131 w 141"/>
              <a:gd name="T53" fmla="*/ 90 h 229"/>
              <a:gd name="T54" fmla="*/ 131 w 141"/>
              <a:gd name="T55" fmla="*/ 94 h 229"/>
              <a:gd name="T56" fmla="*/ 134 w 141"/>
              <a:gd name="T57" fmla="*/ 97 h 229"/>
              <a:gd name="T58" fmla="*/ 137 w 141"/>
              <a:gd name="T59" fmla="*/ 103 h 229"/>
              <a:gd name="T60" fmla="*/ 140 w 141"/>
              <a:gd name="T61" fmla="*/ 110 h 229"/>
              <a:gd name="T62" fmla="*/ 137 w 141"/>
              <a:gd name="T63" fmla="*/ 117 h 229"/>
              <a:gd name="T64" fmla="*/ 141 w 141"/>
              <a:gd name="T65" fmla="*/ 124 h 229"/>
              <a:gd name="T66" fmla="*/ 141 w 141"/>
              <a:gd name="T67" fmla="*/ 133 h 229"/>
              <a:gd name="T68" fmla="*/ 138 w 141"/>
              <a:gd name="T69" fmla="*/ 136 h 229"/>
              <a:gd name="T70" fmla="*/ 134 w 141"/>
              <a:gd name="T71" fmla="*/ 143 h 229"/>
              <a:gd name="T72" fmla="*/ 125 w 141"/>
              <a:gd name="T73" fmla="*/ 142 h 229"/>
              <a:gd name="T74" fmla="*/ 114 w 141"/>
              <a:gd name="T75" fmla="*/ 140 h 229"/>
              <a:gd name="T76" fmla="*/ 105 w 141"/>
              <a:gd name="T77" fmla="*/ 144 h 229"/>
              <a:gd name="T78" fmla="*/ 100 w 141"/>
              <a:gd name="T79" fmla="*/ 147 h 229"/>
              <a:gd name="T80" fmla="*/ 105 w 141"/>
              <a:gd name="T81" fmla="*/ 156 h 229"/>
              <a:gd name="T82" fmla="*/ 104 w 141"/>
              <a:gd name="T83" fmla="*/ 162 h 229"/>
              <a:gd name="T84" fmla="*/ 98 w 141"/>
              <a:gd name="T85" fmla="*/ 169 h 229"/>
              <a:gd name="T86" fmla="*/ 91 w 141"/>
              <a:gd name="T87" fmla="*/ 169 h 229"/>
              <a:gd name="T88" fmla="*/ 85 w 141"/>
              <a:gd name="T89" fmla="*/ 172 h 229"/>
              <a:gd name="T90" fmla="*/ 82 w 141"/>
              <a:gd name="T91" fmla="*/ 179 h 229"/>
              <a:gd name="T92" fmla="*/ 87 w 141"/>
              <a:gd name="T93" fmla="*/ 184 h 229"/>
              <a:gd name="T94" fmla="*/ 92 w 141"/>
              <a:gd name="T95" fmla="*/ 189 h 229"/>
              <a:gd name="T96" fmla="*/ 97 w 141"/>
              <a:gd name="T97" fmla="*/ 193 h 229"/>
              <a:gd name="T98" fmla="*/ 97 w 141"/>
              <a:gd name="T99" fmla="*/ 199 h 229"/>
              <a:gd name="T100" fmla="*/ 92 w 141"/>
              <a:gd name="T101" fmla="*/ 206 h 229"/>
              <a:gd name="T102" fmla="*/ 87 w 141"/>
              <a:gd name="T103" fmla="*/ 214 h 229"/>
              <a:gd name="T104" fmla="*/ 90 w 141"/>
              <a:gd name="T105" fmla="*/ 220 h 229"/>
              <a:gd name="T106" fmla="*/ 87 w 141"/>
              <a:gd name="T107" fmla="*/ 223 h 229"/>
              <a:gd name="T108" fmla="*/ 82 w 141"/>
              <a:gd name="T109" fmla="*/ 227 h 22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229"/>
              <a:gd name="T167" fmla="*/ 141 w 141"/>
              <a:gd name="T168" fmla="*/ 229 h 22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229">
                <a:moveTo>
                  <a:pt x="1" y="0"/>
                </a:moveTo>
                <a:lnTo>
                  <a:pt x="0" y="0"/>
                </a:lnTo>
                <a:lnTo>
                  <a:pt x="0" y="1"/>
                </a:lnTo>
                <a:lnTo>
                  <a:pt x="0" y="3"/>
                </a:lnTo>
                <a:lnTo>
                  <a:pt x="1" y="3"/>
                </a:lnTo>
                <a:lnTo>
                  <a:pt x="1" y="4"/>
                </a:lnTo>
                <a:lnTo>
                  <a:pt x="2" y="4"/>
                </a:lnTo>
                <a:lnTo>
                  <a:pt x="2" y="6"/>
                </a:lnTo>
                <a:lnTo>
                  <a:pt x="4" y="6"/>
                </a:lnTo>
                <a:lnTo>
                  <a:pt x="4" y="7"/>
                </a:lnTo>
                <a:lnTo>
                  <a:pt x="5" y="7"/>
                </a:lnTo>
                <a:lnTo>
                  <a:pt x="7" y="7"/>
                </a:lnTo>
                <a:lnTo>
                  <a:pt x="8" y="7"/>
                </a:lnTo>
                <a:lnTo>
                  <a:pt x="8" y="9"/>
                </a:lnTo>
                <a:lnTo>
                  <a:pt x="8" y="10"/>
                </a:lnTo>
                <a:lnTo>
                  <a:pt x="8" y="11"/>
                </a:lnTo>
                <a:lnTo>
                  <a:pt x="10" y="11"/>
                </a:lnTo>
                <a:lnTo>
                  <a:pt x="11" y="11"/>
                </a:lnTo>
                <a:lnTo>
                  <a:pt x="11" y="13"/>
                </a:lnTo>
                <a:lnTo>
                  <a:pt x="12" y="13"/>
                </a:lnTo>
                <a:lnTo>
                  <a:pt x="14" y="14"/>
                </a:lnTo>
                <a:lnTo>
                  <a:pt x="14" y="16"/>
                </a:lnTo>
                <a:lnTo>
                  <a:pt x="14" y="17"/>
                </a:lnTo>
                <a:lnTo>
                  <a:pt x="14" y="19"/>
                </a:lnTo>
                <a:lnTo>
                  <a:pt x="12" y="20"/>
                </a:lnTo>
                <a:lnTo>
                  <a:pt x="12" y="21"/>
                </a:lnTo>
                <a:lnTo>
                  <a:pt x="12" y="23"/>
                </a:lnTo>
                <a:lnTo>
                  <a:pt x="12" y="24"/>
                </a:lnTo>
                <a:lnTo>
                  <a:pt x="14" y="24"/>
                </a:lnTo>
                <a:lnTo>
                  <a:pt x="15" y="24"/>
                </a:lnTo>
                <a:lnTo>
                  <a:pt x="17" y="24"/>
                </a:lnTo>
                <a:lnTo>
                  <a:pt x="17" y="23"/>
                </a:lnTo>
                <a:lnTo>
                  <a:pt x="18" y="23"/>
                </a:lnTo>
                <a:lnTo>
                  <a:pt x="18" y="21"/>
                </a:lnTo>
                <a:lnTo>
                  <a:pt x="20" y="21"/>
                </a:lnTo>
                <a:lnTo>
                  <a:pt x="20" y="20"/>
                </a:lnTo>
                <a:lnTo>
                  <a:pt x="20" y="19"/>
                </a:lnTo>
                <a:lnTo>
                  <a:pt x="21" y="19"/>
                </a:lnTo>
                <a:lnTo>
                  <a:pt x="21" y="20"/>
                </a:lnTo>
                <a:lnTo>
                  <a:pt x="22" y="20"/>
                </a:lnTo>
                <a:lnTo>
                  <a:pt x="24" y="20"/>
                </a:lnTo>
                <a:lnTo>
                  <a:pt x="25" y="20"/>
                </a:lnTo>
                <a:lnTo>
                  <a:pt x="27" y="20"/>
                </a:lnTo>
                <a:lnTo>
                  <a:pt x="27" y="21"/>
                </a:lnTo>
                <a:lnTo>
                  <a:pt x="28" y="21"/>
                </a:lnTo>
                <a:lnTo>
                  <a:pt x="30" y="21"/>
                </a:lnTo>
                <a:lnTo>
                  <a:pt x="31" y="21"/>
                </a:lnTo>
                <a:lnTo>
                  <a:pt x="32" y="23"/>
                </a:lnTo>
                <a:lnTo>
                  <a:pt x="34" y="23"/>
                </a:lnTo>
                <a:lnTo>
                  <a:pt x="35" y="23"/>
                </a:lnTo>
                <a:lnTo>
                  <a:pt x="35" y="24"/>
                </a:lnTo>
                <a:lnTo>
                  <a:pt x="35" y="26"/>
                </a:lnTo>
                <a:lnTo>
                  <a:pt x="35" y="27"/>
                </a:lnTo>
                <a:lnTo>
                  <a:pt x="35" y="29"/>
                </a:lnTo>
                <a:lnTo>
                  <a:pt x="37" y="29"/>
                </a:lnTo>
                <a:lnTo>
                  <a:pt x="38" y="30"/>
                </a:lnTo>
                <a:lnTo>
                  <a:pt x="38" y="31"/>
                </a:lnTo>
                <a:lnTo>
                  <a:pt x="40" y="34"/>
                </a:lnTo>
                <a:lnTo>
                  <a:pt x="40" y="36"/>
                </a:lnTo>
                <a:lnTo>
                  <a:pt x="41" y="36"/>
                </a:lnTo>
                <a:lnTo>
                  <a:pt x="42" y="36"/>
                </a:lnTo>
                <a:lnTo>
                  <a:pt x="42" y="37"/>
                </a:lnTo>
                <a:lnTo>
                  <a:pt x="42" y="39"/>
                </a:lnTo>
                <a:lnTo>
                  <a:pt x="44" y="41"/>
                </a:lnTo>
                <a:lnTo>
                  <a:pt x="44" y="43"/>
                </a:lnTo>
                <a:lnTo>
                  <a:pt x="44" y="44"/>
                </a:lnTo>
                <a:lnTo>
                  <a:pt x="45" y="44"/>
                </a:lnTo>
                <a:lnTo>
                  <a:pt x="47" y="46"/>
                </a:lnTo>
                <a:lnTo>
                  <a:pt x="48" y="47"/>
                </a:lnTo>
                <a:lnTo>
                  <a:pt x="48" y="49"/>
                </a:lnTo>
                <a:lnTo>
                  <a:pt x="48" y="50"/>
                </a:lnTo>
                <a:lnTo>
                  <a:pt x="48" y="51"/>
                </a:lnTo>
                <a:lnTo>
                  <a:pt x="50" y="53"/>
                </a:lnTo>
                <a:lnTo>
                  <a:pt x="50" y="54"/>
                </a:lnTo>
                <a:lnTo>
                  <a:pt x="50" y="56"/>
                </a:lnTo>
                <a:lnTo>
                  <a:pt x="51" y="56"/>
                </a:lnTo>
                <a:lnTo>
                  <a:pt x="51" y="57"/>
                </a:lnTo>
                <a:lnTo>
                  <a:pt x="52" y="57"/>
                </a:lnTo>
                <a:lnTo>
                  <a:pt x="52" y="59"/>
                </a:lnTo>
                <a:lnTo>
                  <a:pt x="54" y="59"/>
                </a:lnTo>
                <a:lnTo>
                  <a:pt x="54" y="57"/>
                </a:lnTo>
                <a:lnTo>
                  <a:pt x="55" y="57"/>
                </a:lnTo>
                <a:lnTo>
                  <a:pt x="57" y="57"/>
                </a:lnTo>
                <a:lnTo>
                  <a:pt x="57" y="56"/>
                </a:lnTo>
                <a:lnTo>
                  <a:pt x="58" y="56"/>
                </a:lnTo>
                <a:lnTo>
                  <a:pt x="58" y="54"/>
                </a:lnTo>
                <a:lnTo>
                  <a:pt x="58" y="56"/>
                </a:lnTo>
                <a:lnTo>
                  <a:pt x="60" y="56"/>
                </a:lnTo>
                <a:lnTo>
                  <a:pt x="60" y="54"/>
                </a:lnTo>
                <a:lnTo>
                  <a:pt x="61" y="56"/>
                </a:lnTo>
                <a:lnTo>
                  <a:pt x="62" y="54"/>
                </a:lnTo>
                <a:lnTo>
                  <a:pt x="62" y="56"/>
                </a:lnTo>
                <a:lnTo>
                  <a:pt x="62" y="57"/>
                </a:lnTo>
                <a:lnTo>
                  <a:pt x="64" y="59"/>
                </a:lnTo>
                <a:lnTo>
                  <a:pt x="65" y="59"/>
                </a:lnTo>
                <a:lnTo>
                  <a:pt x="67" y="59"/>
                </a:lnTo>
                <a:lnTo>
                  <a:pt x="68" y="59"/>
                </a:lnTo>
                <a:lnTo>
                  <a:pt x="70" y="60"/>
                </a:lnTo>
                <a:lnTo>
                  <a:pt x="70" y="61"/>
                </a:lnTo>
                <a:lnTo>
                  <a:pt x="71" y="61"/>
                </a:lnTo>
                <a:lnTo>
                  <a:pt x="72" y="63"/>
                </a:lnTo>
                <a:lnTo>
                  <a:pt x="74" y="63"/>
                </a:lnTo>
                <a:lnTo>
                  <a:pt x="75" y="63"/>
                </a:lnTo>
                <a:lnTo>
                  <a:pt x="75" y="64"/>
                </a:lnTo>
                <a:lnTo>
                  <a:pt x="77" y="64"/>
                </a:lnTo>
                <a:lnTo>
                  <a:pt x="78" y="64"/>
                </a:lnTo>
                <a:lnTo>
                  <a:pt x="78" y="66"/>
                </a:lnTo>
                <a:lnTo>
                  <a:pt x="77" y="67"/>
                </a:lnTo>
                <a:lnTo>
                  <a:pt x="77" y="69"/>
                </a:lnTo>
                <a:lnTo>
                  <a:pt x="77" y="70"/>
                </a:lnTo>
                <a:lnTo>
                  <a:pt x="77" y="71"/>
                </a:lnTo>
                <a:lnTo>
                  <a:pt x="77" y="74"/>
                </a:lnTo>
                <a:lnTo>
                  <a:pt x="78" y="76"/>
                </a:lnTo>
                <a:lnTo>
                  <a:pt x="80" y="76"/>
                </a:lnTo>
                <a:lnTo>
                  <a:pt x="80" y="77"/>
                </a:lnTo>
                <a:lnTo>
                  <a:pt x="81" y="77"/>
                </a:lnTo>
                <a:lnTo>
                  <a:pt x="82" y="77"/>
                </a:lnTo>
                <a:lnTo>
                  <a:pt x="82" y="79"/>
                </a:lnTo>
                <a:lnTo>
                  <a:pt x="84" y="79"/>
                </a:lnTo>
                <a:lnTo>
                  <a:pt x="84" y="80"/>
                </a:lnTo>
                <a:lnTo>
                  <a:pt x="84" y="81"/>
                </a:lnTo>
                <a:lnTo>
                  <a:pt x="85" y="81"/>
                </a:lnTo>
                <a:lnTo>
                  <a:pt x="88" y="81"/>
                </a:lnTo>
                <a:lnTo>
                  <a:pt x="90" y="83"/>
                </a:lnTo>
                <a:lnTo>
                  <a:pt x="91" y="83"/>
                </a:lnTo>
                <a:lnTo>
                  <a:pt x="91" y="81"/>
                </a:lnTo>
                <a:lnTo>
                  <a:pt x="92" y="81"/>
                </a:lnTo>
                <a:lnTo>
                  <a:pt x="94" y="81"/>
                </a:lnTo>
                <a:lnTo>
                  <a:pt x="95" y="83"/>
                </a:lnTo>
                <a:lnTo>
                  <a:pt x="97" y="83"/>
                </a:lnTo>
                <a:lnTo>
                  <a:pt x="98" y="83"/>
                </a:lnTo>
                <a:lnTo>
                  <a:pt x="100" y="83"/>
                </a:lnTo>
                <a:lnTo>
                  <a:pt x="101" y="83"/>
                </a:lnTo>
                <a:lnTo>
                  <a:pt x="103" y="84"/>
                </a:lnTo>
                <a:lnTo>
                  <a:pt x="104" y="86"/>
                </a:lnTo>
                <a:lnTo>
                  <a:pt x="105" y="84"/>
                </a:lnTo>
                <a:lnTo>
                  <a:pt x="107" y="84"/>
                </a:lnTo>
                <a:lnTo>
                  <a:pt x="114" y="84"/>
                </a:lnTo>
                <a:lnTo>
                  <a:pt x="115" y="84"/>
                </a:lnTo>
                <a:lnTo>
                  <a:pt x="115" y="86"/>
                </a:lnTo>
                <a:lnTo>
                  <a:pt x="117" y="86"/>
                </a:lnTo>
                <a:lnTo>
                  <a:pt x="118" y="87"/>
                </a:lnTo>
                <a:lnTo>
                  <a:pt x="118" y="86"/>
                </a:lnTo>
                <a:lnTo>
                  <a:pt x="120" y="86"/>
                </a:lnTo>
                <a:lnTo>
                  <a:pt x="120" y="84"/>
                </a:lnTo>
                <a:lnTo>
                  <a:pt x="121" y="84"/>
                </a:lnTo>
                <a:lnTo>
                  <a:pt x="123" y="84"/>
                </a:lnTo>
                <a:lnTo>
                  <a:pt x="124" y="84"/>
                </a:lnTo>
                <a:lnTo>
                  <a:pt x="125" y="84"/>
                </a:lnTo>
                <a:lnTo>
                  <a:pt x="125" y="83"/>
                </a:lnTo>
                <a:lnTo>
                  <a:pt x="127" y="83"/>
                </a:lnTo>
                <a:lnTo>
                  <a:pt x="127" y="81"/>
                </a:lnTo>
                <a:lnTo>
                  <a:pt x="128" y="81"/>
                </a:lnTo>
                <a:lnTo>
                  <a:pt x="130" y="81"/>
                </a:lnTo>
                <a:lnTo>
                  <a:pt x="131" y="83"/>
                </a:lnTo>
                <a:lnTo>
                  <a:pt x="131" y="84"/>
                </a:lnTo>
                <a:lnTo>
                  <a:pt x="131" y="86"/>
                </a:lnTo>
                <a:lnTo>
                  <a:pt x="131" y="87"/>
                </a:lnTo>
                <a:lnTo>
                  <a:pt x="131" y="89"/>
                </a:lnTo>
                <a:lnTo>
                  <a:pt x="130" y="89"/>
                </a:lnTo>
                <a:lnTo>
                  <a:pt x="130" y="90"/>
                </a:lnTo>
                <a:lnTo>
                  <a:pt x="131" y="90"/>
                </a:lnTo>
                <a:lnTo>
                  <a:pt x="131" y="89"/>
                </a:lnTo>
                <a:lnTo>
                  <a:pt x="133" y="89"/>
                </a:lnTo>
                <a:lnTo>
                  <a:pt x="133" y="90"/>
                </a:lnTo>
                <a:lnTo>
                  <a:pt x="133" y="91"/>
                </a:lnTo>
                <a:lnTo>
                  <a:pt x="131" y="93"/>
                </a:lnTo>
                <a:lnTo>
                  <a:pt x="131" y="94"/>
                </a:lnTo>
                <a:lnTo>
                  <a:pt x="133" y="94"/>
                </a:lnTo>
                <a:lnTo>
                  <a:pt x="131" y="96"/>
                </a:lnTo>
                <a:lnTo>
                  <a:pt x="133" y="96"/>
                </a:lnTo>
                <a:lnTo>
                  <a:pt x="134" y="96"/>
                </a:lnTo>
                <a:lnTo>
                  <a:pt x="135" y="96"/>
                </a:lnTo>
                <a:lnTo>
                  <a:pt x="134" y="97"/>
                </a:lnTo>
                <a:lnTo>
                  <a:pt x="135" y="97"/>
                </a:lnTo>
                <a:lnTo>
                  <a:pt x="137" y="97"/>
                </a:lnTo>
                <a:lnTo>
                  <a:pt x="138" y="99"/>
                </a:lnTo>
                <a:lnTo>
                  <a:pt x="138" y="100"/>
                </a:lnTo>
                <a:lnTo>
                  <a:pt x="137" y="101"/>
                </a:lnTo>
                <a:lnTo>
                  <a:pt x="137" y="103"/>
                </a:lnTo>
                <a:lnTo>
                  <a:pt x="138" y="104"/>
                </a:lnTo>
                <a:lnTo>
                  <a:pt x="138" y="106"/>
                </a:lnTo>
                <a:lnTo>
                  <a:pt x="140" y="107"/>
                </a:lnTo>
                <a:lnTo>
                  <a:pt x="140" y="109"/>
                </a:lnTo>
                <a:lnTo>
                  <a:pt x="138" y="109"/>
                </a:lnTo>
                <a:lnTo>
                  <a:pt x="140" y="110"/>
                </a:lnTo>
                <a:lnTo>
                  <a:pt x="138" y="110"/>
                </a:lnTo>
                <a:lnTo>
                  <a:pt x="138" y="111"/>
                </a:lnTo>
                <a:lnTo>
                  <a:pt x="138" y="113"/>
                </a:lnTo>
                <a:lnTo>
                  <a:pt x="137" y="114"/>
                </a:lnTo>
                <a:lnTo>
                  <a:pt x="135" y="116"/>
                </a:lnTo>
                <a:lnTo>
                  <a:pt x="137" y="117"/>
                </a:lnTo>
                <a:lnTo>
                  <a:pt x="137" y="119"/>
                </a:lnTo>
                <a:lnTo>
                  <a:pt x="137" y="120"/>
                </a:lnTo>
                <a:lnTo>
                  <a:pt x="137" y="122"/>
                </a:lnTo>
                <a:lnTo>
                  <a:pt x="138" y="123"/>
                </a:lnTo>
                <a:lnTo>
                  <a:pt x="140" y="124"/>
                </a:lnTo>
                <a:lnTo>
                  <a:pt x="141" y="124"/>
                </a:lnTo>
                <a:lnTo>
                  <a:pt x="141" y="126"/>
                </a:lnTo>
                <a:lnTo>
                  <a:pt x="141" y="127"/>
                </a:lnTo>
                <a:lnTo>
                  <a:pt x="140" y="129"/>
                </a:lnTo>
                <a:lnTo>
                  <a:pt x="140" y="130"/>
                </a:lnTo>
                <a:lnTo>
                  <a:pt x="140" y="132"/>
                </a:lnTo>
                <a:lnTo>
                  <a:pt x="141" y="133"/>
                </a:lnTo>
                <a:lnTo>
                  <a:pt x="140" y="133"/>
                </a:lnTo>
                <a:lnTo>
                  <a:pt x="138" y="133"/>
                </a:lnTo>
                <a:lnTo>
                  <a:pt x="137" y="133"/>
                </a:lnTo>
                <a:lnTo>
                  <a:pt x="137" y="134"/>
                </a:lnTo>
                <a:lnTo>
                  <a:pt x="138" y="134"/>
                </a:lnTo>
                <a:lnTo>
                  <a:pt x="138" y="136"/>
                </a:lnTo>
                <a:lnTo>
                  <a:pt x="137" y="136"/>
                </a:lnTo>
                <a:lnTo>
                  <a:pt x="138" y="137"/>
                </a:lnTo>
                <a:lnTo>
                  <a:pt x="138" y="139"/>
                </a:lnTo>
                <a:lnTo>
                  <a:pt x="138" y="140"/>
                </a:lnTo>
                <a:lnTo>
                  <a:pt x="137" y="140"/>
                </a:lnTo>
                <a:lnTo>
                  <a:pt x="134" y="143"/>
                </a:lnTo>
                <a:lnTo>
                  <a:pt x="133" y="143"/>
                </a:lnTo>
                <a:lnTo>
                  <a:pt x="131" y="143"/>
                </a:lnTo>
                <a:lnTo>
                  <a:pt x="130" y="142"/>
                </a:lnTo>
                <a:lnTo>
                  <a:pt x="128" y="142"/>
                </a:lnTo>
                <a:lnTo>
                  <a:pt x="127" y="142"/>
                </a:lnTo>
                <a:lnTo>
                  <a:pt x="125" y="142"/>
                </a:lnTo>
                <a:lnTo>
                  <a:pt x="124" y="142"/>
                </a:lnTo>
                <a:lnTo>
                  <a:pt x="123" y="140"/>
                </a:lnTo>
                <a:lnTo>
                  <a:pt x="121" y="140"/>
                </a:lnTo>
                <a:lnTo>
                  <a:pt x="118" y="137"/>
                </a:lnTo>
                <a:lnTo>
                  <a:pt x="115" y="139"/>
                </a:lnTo>
                <a:lnTo>
                  <a:pt x="114" y="140"/>
                </a:lnTo>
                <a:lnTo>
                  <a:pt x="113" y="142"/>
                </a:lnTo>
                <a:lnTo>
                  <a:pt x="111" y="142"/>
                </a:lnTo>
                <a:lnTo>
                  <a:pt x="110" y="142"/>
                </a:lnTo>
                <a:lnTo>
                  <a:pt x="110" y="143"/>
                </a:lnTo>
                <a:lnTo>
                  <a:pt x="108" y="144"/>
                </a:lnTo>
                <a:lnTo>
                  <a:pt x="105" y="144"/>
                </a:lnTo>
                <a:lnTo>
                  <a:pt x="104" y="144"/>
                </a:lnTo>
                <a:lnTo>
                  <a:pt x="103" y="144"/>
                </a:lnTo>
                <a:lnTo>
                  <a:pt x="103" y="146"/>
                </a:lnTo>
                <a:lnTo>
                  <a:pt x="101" y="146"/>
                </a:lnTo>
                <a:lnTo>
                  <a:pt x="100" y="146"/>
                </a:lnTo>
                <a:lnTo>
                  <a:pt x="100" y="147"/>
                </a:lnTo>
                <a:lnTo>
                  <a:pt x="100" y="149"/>
                </a:lnTo>
                <a:lnTo>
                  <a:pt x="103" y="150"/>
                </a:lnTo>
                <a:lnTo>
                  <a:pt x="104" y="152"/>
                </a:lnTo>
                <a:lnTo>
                  <a:pt x="105" y="153"/>
                </a:lnTo>
                <a:lnTo>
                  <a:pt x="105" y="154"/>
                </a:lnTo>
                <a:lnTo>
                  <a:pt x="105" y="156"/>
                </a:lnTo>
                <a:lnTo>
                  <a:pt x="105" y="157"/>
                </a:lnTo>
                <a:lnTo>
                  <a:pt x="104" y="157"/>
                </a:lnTo>
                <a:lnTo>
                  <a:pt x="104" y="159"/>
                </a:lnTo>
                <a:lnTo>
                  <a:pt x="105" y="160"/>
                </a:lnTo>
                <a:lnTo>
                  <a:pt x="104" y="160"/>
                </a:lnTo>
                <a:lnTo>
                  <a:pt x="104" y="162"/>
                </a:lnTo>
                <a:lnTo>
                  <a:pt x="104" y="163"/>
                </a:lnTo>
                <a:lnTo>
                  <a:pt x="103" y="163"/>
                </a:lnTo>
                <a:lnTo>
                  <a:pt x="101" y="164"/>
                </a:lnTo>
                <a:lnTo>
                  <a:pt x="100" y="166"/>
                </a:lnTo>
                <a:lnTo>
                  <a:pt x="100" y="167"/>
                </a:lnTo>
                <a:lnTo>
                  <a:pt x="98" y="169"/>
                </a:lnTo>
                <a:lnTo>
                  <a:pt x="98" y="170"/>
                </a:lnTo>
                <a:lnTo>
                  <a:pt x="97" y="170"/>
                </a:lnTo>
                <a:lnTo>
                  <a:pt x="95" y="170"/>
                </a:lnTo>
                <a:lnTo>
                  <a:pt x="94" y="170"/>
                </a:lnTo>
                <a:lnTo>
                  <a:pt x="92" y="169"/>
                </a:lnTo>
                <a:lnTo>
                  <a:pt x="91" y="169"/>
                </a:lnTo>
                <a:lnTo>
                  <a:pt x="90" y="169"/>
                </a:lnTo>
                <a:lnTo>
                  <a:pt x="88" y="169"/>
                </a:lnTo>
                <a:lnTo>
                  <a:pt x="88" y="170"/>
                </a:lnTo>
                <a:lnTo>
                  <a:pt x="87" y="170"/>
                </a:lnTo>
                <a:lnTo>
                  <a:pt x="87" y="172"/>
                </a:lnTo>
                <a:lnTo>
                  <a:pt x="85" y="172"/>
                </a:lnTo>
                <a:lnTo>
                  <a:pt x="85" y="173"/>
                </a:lnTo>
                <a:lnTo>
                  <a:pt x="84" y="174"/>
                </a:lnTo>
                <a:lnTo>
                  <a:pt x="84" y="176"/>
                </a:lnTo>
                <a:lnTo>
                  <a:pt x="82" y="176"/>
                </a:lnTo>
                <a:lnTo>
                  <a:pt x="82" y="177"/>
                </a:lnTo>
                <a:lnTo>
                  <a:pt x="82" y="179"/>
                </a:lnTo>
                <a:lnTo>
                  <a:pt x="82" y="182"/>
                </a:lnTo>
                <a:lnTo>
                  <a:pt x="82" y="183"/>
                </a:lnTo>
                <a:lnTo>
                  <a:pt x="84" y="183"/>
                </a:lnTo>
                <a:lnTo>
                  <a:pt x="84" y="184"/>
                </a:lnTo>
                <a:lnTo>
                  <a:pt x="85" y="184"/>
                </a:lnTo>
                <a:lnTo>
                  <a:pt x="87" y="184"/>
                </a:lnTo>
                <a:lnTo>
                  <a:pt x="88" y="186"/>
                </a:lnTo>
                <a:lnTo>
                  <a:pt x="90" y="186"/>
                </a:lnTo>
                <a:lnTo>
                  <a:pt x="90" y="187"/>
                </a:lnTo>
                <a:lnTo>
                  <a:pt x="91" y="187"/>
                </a:lnTo>
                <a:lnTo>
                  <a:pt x="91" y="189"/>
                </a:lnTo>
                <a:lnTo>
                  <a:pt x="92" y="189"/>
                </a:lnTo>
                <a:lnTo>
                  <a:pt x="94" y="190"/>
                </a:lnTo>
                <a:lnTo>
                  <a:pt x="95" y="190"/>
                </a:lnTo>
                <a:lnTo>
                  <a:pt x="97" y="190"/>
                </a:lnTo>
                <a:lnTo>
                  <a:pt x="95" y="190"/>
                </a:lnTo>
                <a:lnTo>
                  <a:pt x="97" y="192"/>
                </a:lnTo>
                <a:lnTo>
                  <a:pt x="97" y="193"/>
                </a:lnTo>
                <a:lnTo>
                  <a:pt x="97" y="194"/>
                </a:lnTo>
                <a:lnTo>
                  <a:pt x="97" y="196"/>
                </a:lnTo>
                <a:lnTo>
                  <a:pt x="97" y="197"/>
                </a:lnTo>
                <a:lnTo>
                  <a:pt x="98" y="197"/>
                </a:lnTo>
                <a:lnTo>
                  <a:pt x="97" y="197"/>
                </a:lnTo>
                <a:lnTo>
                  <a:pt x="97" y="199"/>
                </a:lnTo>
                <a:lnTo>
                  <a:pt x="97" y="200"/>
                </a:lnTo>
                <a:lnTo>
                  <a:pt x="97" y="202"/>
                </a:lnTo>
                <a:lnTo>
                  <a:pt x="95" y="203"/>
                </a:lnTo>
                <a:lnTo>
                  <a:pt x="95" y="204"/>
                </a:lnTo>
                <a:lnTo>
                  <a:pt x="95" y="206"/>
                </a:lnTo>
                <a:lnTo>
                  <a:pt x="92" y="206"/>
                </a:lnTo>
                <a:lnTo>
                  <a:pt x="91" y="207"/>
                </a:lnTo>
                <a:lnTo>
                  <a:pt x="91" y="209"/>
                </a:lnTo>
                <a:lnTo>
                  <a:pt x="90" y="210"/>
                </a:lnTo>
                <a:lnTo>
                  <a:pt x="90" y="212"/>
                </a:lnTo>
                <a:lnTo>
                  <a:pt x="88" y="213"/>
                </a:lnTo>
                <a:lnTo>
                  <a:pt x="87" y="214"/>
                </a:lnTo>
                <a:lnTo>
                  <a:pt x="87" y="216"/>
                </a:lnTo>
                <a:lnTo>
                  <a:pt x="88" y="216"/>
                </a:lnTo>
                <a:lnTo>
                  <a:pt x="88" y="217"/>
                </a:lnTo>
                <a:lnTo>
                  <a:pt x="88" y="219"/>
                </a:lnTo>
                <a:lnTo>
                  <a:pt x="90" y="219"/>
                </a:lnTo>
                <a:lnTo>
                  <a:pt x="90" y="220"/>
                </a:lnTo>
                <a:lnTo>
                  <a:pt x="88" y="220"/>
                </a:lnTo>
                <a:lnTo>
                  <a:pt x="88" y="219"/>
                </a:lnTo>
                <a:lnTo>
                  <a:pt x="88" y="220"/>
                </a:lnTo>
                <a:lnTo>
                  <a:pt x="87" y="220"/>
                </a:lnTo>
                <a:lnTo>
                  <a:pt x="87" y="222"/>
                </a:lnTo>
                <a:lnTo>
                  <a:pt x="87" y="223"/>
                </a:lnTo>
                <a:lnTo>
                  <a:pt x="87" y="224"/>
                </a:lnTo>
                <a:lnTo>
                  <a:pt x="85" y="224"/>
                </a:lnTo>
                <a:lnTo>
                  <a:pt x="84" y="224"/>
                </a:lnTo>
                <a:lnTo>
                  <a:pt x="84" y="226"/>
                </a:lnTo>
                <a:lnTo>
                  <a:pt x="82" y="226"/>
                </a:lnTo>
                <a:lnTo>
                  <a:pt x="82" y="227"/>
                </a:lnTo>
                <a:lnTo>
                  <a:pt x="81" y="229"/>
                </a:lnTo>
                <a:lnTo>
                  <a:pt x="82" y="229"/>
                </a:lnTo>
              </a:path>
            </a:pathLst>
          </a:custGeom>
          <a:solidFill>
            <a:schemeClr val="bg1"/>
          </a:solidFill>
          <a:ln w="3175" cmpd="sng">
            <a:solidFill>
              <a:srgbClr val="808080"/>
            </a:solidFill>
            <a:prstDash val="solid"/>
            <a:round/>
            <a:headEnd/>
            <a:tailEnd/>
          </a:ln>
        </p:spPr>
        <p:txBody>
          <a:bodyPr/>
          <a:lstStyle/>
          <a:p>
            <a:endParaRPr lang="en-US"/>
          </a:p>
        </p:txBody>
      </p:sp>
      <p:sp>
        <p:nvSpPr>
          <p:cNvPr id="14825" name="Freeform 1089"/>
          <p:cNvSpPr>
            <a:spLocks/>
          </p:cNvSpPr>
          <p:nvPr/>
        </p:nvSpPr>
        <p:spPr bwMode="auto">
          <a:xfrm>
            <a:off x="4062413" y="4102100"/>
            <a:ext cx="406400" cy="385763"/>
          </a:xfrm>
          <a:custGeom>
            <a:avLst/>
            <a:gdLst>
              <a:gd name="T0" fmla="*/ 97 w 344"/>
              <a:gd name="T1" fmla="*/ 72 h 451"/>
              <a:gd name="T2" fmla="*/ 125 w 344"/>
              <a:gd name="T3" fmla="*/ 77 h 451"/>
              <a:gd name="T4" fmla="*/ 154 w 344"/>
              <a:gd name="T5" fmla="*/ 76 h 451"/>
              <a:gd name="T6" fmla="*/ 180 w 344"/>
              <a:gd name="T7" fmla="*/ 59 h 451"/>
              <a:gd name="T8" fmla="*/ 194 w 344"/>
              <a:gd name="T9" fmla="*/ 40 h 451"/>
              <a:gd name="T10" fmla="*/ 207 w 344"/>
              <a:gd name="T11" fmla="*/ 30 h 451"/>
              <a:gd name="T12" fmla="*/ 221 w 344"/>
              <a:gd name="T13" fmla="*/ 6 h 451"/>
              <a:gd name="T14" fmla="*/ 246 w 344"/>
              <a:gd name="T15" fmla="*/ 11 h 451"/>
              <a:gd name="T16" fmla="*/ 251 w 344"/>
              <a:gd name="T17" fmla="*/ 43 h 451"/>
              <a:gd name="T18" fmla="*/ 270 w 344"/>
              <a:gd name="T19" fmla="*/ 59 h 451"/>
              <a:gd name="T20" fmla="*/ 274 w 344"/>
              <a:gd name="T21" fmla="*/ 79 h 451"/>
              <a:gd name="T22" fmla="*/ 277 w 344"/>
              <a:gd name="T23" fmla="*/ 104 h 451"/>
              <a:gd name="T24" fmla="*/ 283 w 344"/>
              <a:gd name="T25" fmla="*/ 112 h 451"/>
              <a:gd name="T26" fmla="*/ 274 w 344"/>
              <a:gd name="T27" fmla="*/ 129 h 451"/>
              <a:gd name="T28" fmla="*/ 260 w 344"/>
              <a:gd name="T29" fmla="*/ 126 h 451"/>
              <a:gd name="T30" fmla="*/ 270 w 344"/>
              <a:gd name="T31" fmla="*/ 107 h 451"/>
              <a:gd name="T32" fmla="*/ 244 w 344"/>
              <a:gd name="T33" fmla="*/ 94 h 451"/>
              <a:gd name="T34" fmla="*/ 240 w 344"/>
              <a:gd name="T35" fmla="*/ 112 h 451"/>
              <a:gd name="T36" fmla="*/ 240 w 344"/>
              <a:gd name="T37" fmla="*/ 129 h 451"/>
              <a:gd name="T38" fmla="*/ 243 w 344"/>
              <a:gd name="T39" fmla="*/ 139 h 451"/>
              <a:gd name="T40" fmla="*/ 260 w 344"/>
              <a:gd name="T41" fmla="*/ 153 h 451"/>
              <a:gd name="T42" fmla="*/ 271 w 344"/>
              <a:gd name="T43" fmla="*/ 165 h 451"/>
              <a:gd name="T44" fmla="*/ 276 w 344"/>
              <a:gd name="T45" fmla="*/ 189 h 451"/>
              <a:gd name="T46" fmla="*/ 278 w 344"/>
              <a:gd name="T47" fmla="*/ 213 h 451"/>
              <a:gd name="T48" fmla="*/ 273 w 344"/>
              <a:gd name="T49" fmla="*/ 236 h 451"/>
              <a:gd name="T50" fmla="*/ 288 w 344"/>
              <a:gd name="T51" fmla="*/ 277 h 451"/>
              <a:gd name="T52" fmla="*/ 311 w 344"/>
              <a:gd name="T53" fmla="*/ 318 h 451"/>
              <a:gd name="T54" fmla="*/ 334 w 344"/>
              <a:gd name="T55" fmla="*/ 352 h 451"/>
              <a:gd name="T56" fmla="*/ 341 w 344"/>
              <a:gd name="T57" fmla="*/ 373 h 451"/>
              <a:gd name="T58" fmla="*/ 334 w 344"/>
              <a:gd name="T59" fmla="*/ 375 h 451"/>
              <a:gd name="T60" fmla="*/ 314 w 344"/>
              <a:gd name="T61" fmla="*/ 386 h 451"/>
              <a:gd name="T62" fmla="*/ 291 w 344"/>
              <a:gd name="T63" fmla="*/ 386 h 451"/>
              <a:gd name="T64" fmla="*/ 268 w 344"/>
              <a:gd name="T65" fmla="*/ 393 h 451"/>
              <a:gd name="T66" fmla="*/ 247 w 344"/>
              <a:gd name="T67" fmla="*/ 399 h 451"/>
              <a:gd name="T68" fmla="*/ 221 w 344"/>
              <a:gd name="T69" fmla="*/ 395 h 451"/>
              <a:gd name="T70" fmla="*/ 204 w 344"/>
              <a:gd name="T71" fmla="*/ 416 h 451"/>
              <a:gd name="T72" fmla="*/ 187 w 344"/>
              <a:gd name="T73" fmla="*/ 425 h 451"/>
              <a:gd name="T74" fmla="*/ 170 w 344"/>
              <a:gd name="T75" fmla="*/ 433 h 451"/>
              <a:gd name="T76" fmla="*/ 150 w 344"/>
              <a:gd name="T77" fmla="*/ 445 h 451"/>
              <a:gd name="T78" fmla="*/ 138 w 344"/>
              <a:gd name="T79" fmla="*/ 429 h 451"/>
              <a:gd name="T80" fmla="*/ 131 w 344"/>
              <a:gd name="T81" fmla="*/ 408 h 451"/>
              <a:gd name="T82" fmla="*/ 115 w 344"/>
              <a:gd name="T83" fmla="*/ 403 h 451"/>
              <a:gd name="T84" fmla="*/ 80 w 344"/>
              <a:gd name="T85" fmla="*/ 396 h 451"/>
              <a:gd name="T86" fmla="*/ 62 w 344"/>
              <a:gd name="T87" fmla="*/ 373 h 451"/>
              <a:gd name="T88" fmla="*/ 45 w 344"/>
              <a:gd name="T89" fmla="*/ 363 h 451"/>
              <a:gd name="T90" fmla="*/ 27 w 344"/>
              <a:gd name="T91" fmla="*/ 339 h 451"/>
              <a:gd name="T92" fmla="*/ 11 w 344"/>
              <a:gd name="T93" fmla="*/ 332 h 451"/>
              <a:gd name="T94" fmla="*/ 8 w 344"/>
              <a:gd name="T95" fmla="*/ 310 h 451"/>
              <a:gd name="T96" fmla="*/ 35 w 344"/>
              <a:gd name="T97" fmla="*/ 295 h 451"/>
              <a:gd name="T98" fmla="*/ 42 w 344"/>
              <a:gd name="T99" fmla="*/ 263 h 451"/>
              <a:gd name="T100" fmla="*/ 51 w 344"/>
              <a:gd name="T101" fmla="*/ 250 h 451"/>
              <a:gd name="T102" fmla="*/ 67 w 344"/>
              <a:gd name="T103" fmla="*/ 246 h 451"/>
              <a:gd name="T104" fmla="*/ 78 w 344"/>
              <a:gd name="T105" fmla="*/ 226 h 451"/>
              <a:gd name="T106" fmla="*/ 87 w 344"/>
              <a:gd name="T107" fmla="*/ 203 h 451"/>
              <a:gd name="T108" fmla="*/ 77 w 344"/>
              <a:gd name="T109" fmla="*/ 177 h 451"/>
              <a:gd name="T110" fmla="*/ 60 w 344"/>
              <a:gd name="T111" fmla="*/ 156 h 451"/>
              <a:gd name="T112" fmla="*/ 58 w 344"/>
              <a:gd name="T113" fmla="*/ 126 h 451"/>
              <a:gd name="T114" fmla="*/ 51 w 344"/>
              <a:gd name="T115" fmla="*/ 102 h 451"/>
              <a:gd name="T116" fmla="*/ 27 w 344"/>
              <a:gd name="T117" fmla="*/ 107 h 451"/>
              <a:gd name="T118" fmla="*/ 15 w 344"/>
              <a:gd name="T119" fmla="*/ 90 h 451"/>
              <a:gd name="T120" fmla="*/ 30 w 344"/>
              <a:gd name="T121" fmla="*/ 66 h 451"/>
              <a:gd name="T122" fmla="*/ 50 w 344"/>
              <a:gd name="T123" fmla="*/ 54 h 4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4"/>
              <a:gd name="T187" fmla="*/ 0 h 451"/>
              <a:gd name="T188" fmla="*/ 344 w 344"/>
              <a:gd name="T189" fmla="*/ 451 h 4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4" h="451">
                <a:moveTo>
                  <a:pt x="78" y="57"/>
                </a:moveTo>
                <a:lnTo>
                  <a:pt x="78" y="59"/>
                </a:lnTo>
                <a:lnTo>
                  <a:pt x="78" y="60"/>
                </a:lnTo>
                <a:lnTo>
                  <a:pt x="80" y="62"/>
                </a:lnTo>
                <a:lnTo>
                  <a:pt x="80" y="63"/>
                </a:lnTo>
                <a:lnTo>
                  <a:pt x="80" y="64"/>
                </a:lnTo>
                <a:lnTo>
                  <a:pt x="81" y="64"/>
                </a:lnTo>
                <a:lnTo>
                  <a:pt x="81" y="66"/>
                </a:lnTo>
                <a:lnTo>
                  <a:pt x="81" y="64"/>
                </a:lnTo>
                <a:lnTo>
                  <a:pt x="82" y="66"/>
                </a:lnTo>
                <a:lnTo>
                  <a:pt x="84" y="66"/>
                </a:lnTo>
                <a:lnTo>
                  <a:pt x="84" y="67"/>
                </a:lnTo>
                <a:lnTo>
                  <a:pt x="84" y="70"/>
                </a:lnTo>
                <a:lnTo>
                  <a:pt x="85" y="70"/>
                </a:lnTo>
                <a:lnTo>
                  <a:pt x="85" y="72"/>
                </a:lnTo>
                <a:lnTo>
                  <a:pt x="85" y="73"/>
                </a:lnTo>
                <a:lnTo>
                  <a:pt x="87" y="73"/>
                </a:lnTo>
                <a:lnTo>
                  <a:pt x="88" y="73"/>
                </a:lnTo>
                <a:lnTo>
                  <a:pt x="90" y="73"/>
                </a:lnTo>
                <a:lnTo>
                  <a:pt x="91" y="73"/>
                </a:lnTo>
                <a:lnTo>
                  <a:pt x="92" y="72"/>
                </a:lnTo>
                <a:lnTo>
                  <a:pt x="94" y="72"/>
                </a:lnTo>
                <a:lnTo>
                  <a:pt x="95" y="72"/>
                </a:lnTo>
                <a:lnTo>
                  <a:pt x="97" y="72"/>
                </a:lnTo>
                <a:lnTo>
                  <a:pt x="97" y="70"/>
                </a:lnTo>
                <a:lnTo>
                  <a:pt x="98" y="70"/>
                </a:lnTo>
                <a:lnTo>
                  <a:pt x="100" y="72"/>
                </a:lnTo>
                <a:lnTo>
                  <a:pt x="101" y="72"/>
                </a:lnTo>
                <a:lnTo>
                  <a:pt x="103" y="72"/>
                </a:lnTo>
                <a:lnTo>
                  <a:pt x="103" y="70"/>
                </a:lnTo>
                <a:lnTo>
                  <a:pt x="104" y="70"/>
                </a:lnTo>
                <a:lnTo>
                  <a:pt x="105" y="70"/>
                </a:lnTo>
                <a:lnTo>
                  <a:pt x="107" y="70"/>
                </a:lnTo>
                <a:lnTo>
                  <a:pt x="108" y="70"/>
                </a:lnTo>
                <a:lnTo>
                  <a:pt x="108" y="72"/>
                </a:lnTo>
                <a:lnTo>
                  <a:pt x="110" y="72"/>
                </a:lnTo>
                <a:lnTo>
                  <a:pt x="111" y="73"/>
                </a:lnTo>
                <a:lnTo>
                  <a:pt x="113" y="73"/>
                </a:lnTo>
                <a:lnTo>
                  <a:pt x="114" y="74"/>
                </a:lnTo>
                <a:lnTo>
                  <a:pt x="115" y="74"/>
                </a:lnTo>
                <a:lnTo>
                  <a:pt x="115" y="76"/>
                </a:lnTo>
                <a:lnTo>
                  <a:pt x="117" y="76"/>
                </a:lnTo>
                <a:lnTo>
                  <a:pt x="118" y="76"/>
                </a:lnTo>
                <a:lnTo>
                  <a:pt x="118" y="77"/>
                </a:lnTo>
                <a:lnTo>
                  <a:pt x="120" y="77"/>
                </a:lnTo>
                <a:lnTo>
                  <a:pt x="123" y="77"/>
                </a:lnTo>
                <a:lnTo>
                  <a:pt x="124" y="77"/>
                </a:lnTo>
                <a:lnTo>
                  <a:pt x="125" y="77"/>
                </a:lnTo>
                <a:lnTo>
                  <a:pt x="127" y="77"/>
                </a:lnTo>
                <a:lnTo>
                  <a:pt x="128" y="77"/>
                </a:lnTo>
                <a:lnTo>
                  <a:pt x="130" y="77"/>
                </a:lnTo>
                <a:lnTo>
                  <a:pt x="131" y="77"/>
                </a:lnTo>
                <a:lnTo>
                  <a:pt x="131" y="76"/>
                </a:lnTo>
                <a:lnTo>
                  <a:pt x="133" y="76"/>
                </a:lnTo>
                <a:lnTo>
                  <a:pt x="134" y="76"/>
                </a:lnTo>
                <a:lnTo>
                  <a:pt x="134" y="77"/>
                </a:lnTo>
                <a:lnTo>
                  <a:pt x="135" y="77"/>
                </a:lnTo>
                <a:lnTo>
                  <a:pt x="137" y="77"/>
                </a:lnTo>
                <a:lnTo>
                  <a:pt x="138" y="77"/>
                </a:lnTo>
                <a:lnTo>
                  <a:pt x="140" y="77"/>
                </a:lnTo>
                <a:lnTo>
                  <a:pt x="141" y="77"/>
                </a:lnTo>
                <a:lnTo>
                  <a:pt x="141" y="79"/>
                </a:lnTo>
                <a:lnTo>
                  <a:pt x="143" y="79"/>
                </a:lnTo>
                <a:lnTo>
                  <a:pt x="144" y="79"/>
                </a:lnTo>
                <a:lnTo>
                  <a:pt x="145" y="79"/>
                </a:lnTo>
                <a:lnTo>
                  <a:pt x="147" y="79"/>
                </a:lnTo>
                <a:lnTo>
                  <a:pt x="148" y="77"/>
                </a:lnTo>
                <a:lnTo>
                  <a:pt x="150" y="77"/>
                </a:lnTo>
                <a:lnTo>
                  <a:pt x="151" y="77"/>
                </a:lnTo>
                <a:lnTo>
                  <a:pt x="151" y="76"/>
                </a:lnTo>
                <a:lnTo>
                  <a:pt x="153" y="76"/>
                </a:lnTo>
                <a:lnTo>
                  <a:pt x="154" y="76"/>
                </a:lnTo>
                <a:lnTo>
                  <a:pt x="155" y="74"/>
                </a:lnTo>
                <a:lnTo>
                  <a:pt x="157" y="73"/>
                </a:lnTo>
                <a:lnTo>
                  <a:pt x="157" y="70"/>
                </a:lnTo>
                <a:lnTo>
                  <a:pt x="157" y="69"/>
                </a:lnTo>
                <a:lnTo>
                  <a:pt x="158" y="69"/>
                </a:lnTo>
                <a:lnTo>
                  <a:pt x="160" y="69"/>
                </a:lnTo>
                <a:lnTo>
                  <a:pt x="160" y="67"/>
                </a:lnTo>
                <a:lnTo>
                  <a:pt x="161" y="67"/>
                </a:lnTo>
                <a:lnTo>
                  <a:pt x="161" y="64"/>
                </a:lnTo>
                <a:lnTo>
                  <a:pt x="161" y="63"/>
                </a:lnTo>
                <a:lnTo>
                  <a:pt x="163" y="63"/>
                </a:lnTo>
                <a:lnTo>
                  <a:pt x="163" y="62"/>
                </a:lnTo>
                <a:lnTo>
                  <a:pt x="164" y="62"/>
                </a:lnTo>
                <a:lnTo>
                  <a:pt x="165" y="60"/>
                </a:lnTo>
                <a:lnTo>
                  <a:pt x="165" y="59"/>
                </a:lnTo>
                <a:lnTo>
                  <a:pt x="165" y="57"/>
                </a:lnTo>
                <a:lnTo>
                  <a:pt x="167" y="57"/>
                </a:lnTo>
                <a:lnTo>
                  <a:pt x="170" y="59"/>
                </a:lnTo>
                <a:lnTo>
                  <a:pt x="171" y="57"/>
                </a:lnTo>
                <a:lnTo>
                  <a:pt x="173" y="59"/>
                </a:lnTo>
                <a:lnTo>
                  <a:pt x="174" y="59"/>
                </a:lnTo>
                <a:lnTo>
                  <a:pt x="175" y="59"/>
                </a:lnTo>
                <a:lnTo>
                  <a:pt x="177" y="59"/>
                </a:lnTo>
                <a:lnTo>
                  <a:pt x="180" y="59"/>
                </a:lnTo>
                <a:lnTo>
                  <a:pt x="181" y="57"/>
                </a:lnTo>
                <a:lnTo>
                  <a:pt x="181" y="56"/>
                </a:lnTo>
                <a:lnTo>
                  <a:pt x="183" y="56"/>
                </a:lnTo>
                <a:lnTo>
                  <a:pt x="184" y="56"/>
                </a:lnTo>
                <a:lnTo>
                  <a:pt x="185" y="56"/>
                </a:lnTo>
                <a:lnTo>
                  <a:pt x="185" y="54"/>
                </a:lnTo>
                <a:lnTo>
                  <a:pt x="187" y="54"/>
                </a:lnTo>
                <a:lnTo>
                  <a:pt x="187" y="53"/>
                </a:lnTo>
                <a:lnTo>
                  <a:pt x="187" y="52"/>
                </a:lnTo>
                <a:lnTo>
                  <a:pt x="188" y="52"/>
                </a:lnTo>
                <a:lnTo>
                  <a:pt x="188" y="50"/>
                </a:lnTo>
                <a:lnTo>
                  <a:pt x="190" y="50"/>
                </a:lnTo>
                <a:lnTo>
                  <a:pt x="191" y="50"/>
                </a:lnTo>
                <a:lnTo>
                  <a:pt x="193" y="50"/>
                </a:lnTo>
                <a:lnTo>
                  <a:pt x="194" y="52"/>
                </a:lnTo>
                <a:lnTo>
                  <a:pt x="194" y="50"/>
                </a:lnTo>
                <a:lnTo>
                  <a:pt x="193" y="49"/>
                </a:lnTo>
                <a:lnTo>
                  <a:pt x="193" y="47"/>
                </a:lnTo>
                <a:lnTo>
                  <a:pt x="193" y="46"/>
                </a:lnTo>
                <a:lnTo>
                  <a:pt x="193" y="44"/>
                </a:lnTo>
                <a:lnTo>
                  <a:pt x="194" y="44"/>
                </a:lnTo>
                <a:lnTo>
                  <a:pt x="194" y="43"/>
                </a:lnTo>
                <a:lnTo>
                  <a:pt x="194" y="42"/>
                </a:lnTo>
                <a:lnTo>
                  <a:pt x="194" y="40"/>
                </a:lnTo>
                <a:lnTo>
                  <a:pt x="194" y="39"/>
                </a:lnTo>
                <a:lnTo>
                  <a:pt x="194" y="37"/>
                </a:lnTo>
                <a:lnTo>
                  <a:pt x="194" y="36"/>
                </a:lnTo>
                <a:lnTo>
                  <a:pt x="195" y="36"/>
                </a:lnTo>
                <a:lnTo>
                  <a:pt x="197" y="34"/>
                </a:lnTo>
                <a:lnTo>
                  <a:pt x="198" y="34"/>
                </a:lnTo>
                <a:lnTo>
                  <a:pt x="198" y="33"/>
                </a:lnTo>
                <a:lnTo>
                  <a:pt x="198" y="32"/>
                </a:lnTo>
                <a:lnTo>
                  <a:pt x="198" y="30"/>
                </a:lnTo>
                <a:lnTo>
                  <a:pt x="197" y="30"/>
                </a:lnTo>
                <a:lnTo>
                  <a:pt x="197" y="29"/>
                </a:lnTo>
                <a:lnTo>
                  <a:pt x="195" y="29"/>
                </a:lnTo>
                <a:lnTo>
                  <a:pt x="195" y="27"/>
                </a:lnTo>
                <a:lnTo>
                  <a:pt x="195" y="26"/>
                </a:lnTo>
                <a:lnTo>
                  <a:pt x="195" y="24"/>
                </a:lnTo>
                <a:lnTo>
                  <a:pt x="197" y="23"/>
                </a:lnTo>
                <a:lnTo>
                  <a:pt x="198" y="24"/>
                </a:lnTo>
                <a:lnTo>
                  <a:pt x="200" y="24"/>
                </a:lnTo>
                <a:lnTo>
                  <a:pt x="200" y="26"/>
                </a:lnTo>
                <a:lnTo>
                  <a:pt x="201" y="24"/>
                </a:lnTo>
                <a:lnTo>
                  <a:pt x="203" y="27"/>
                </a:lnTo>
                <a:lnTo>
                  <a:pt x="204" y="27"/>
                </a:lnTo>
                <a:lnTo>
                  <a:pt x="205" y="30"/>
                </a:lnTo>
                <a:lnTo>
                  <a:pt x="207" y="30"/>
                </a:lnTo>
                <a:lnTo>
                  <a:pt x="207" y="29"/>
                </a:lnTo>
                <a:lnTo>
                  <a:pt x="208" y="29"/>
                </a:lnTo>
                <a:lnTo>
                  <a:pt x="210" y="29"/>
                </a:lnTo>
                <a:lnTo>
                  <a:pt x="210" y="27"/>
                </a:lnTo>
                <a:lnTo>
                  <a:pt x="210" y="26"/>
                </a:lnTo>
                <a:lnTo>
                  <a:pt x="210" y="24"/>
                </a:lnTo>
                <a:lnTo>
                  <a:pt x="211" y="23"/>
                </a:lnTo>
                <a:lnTo>
                  <a:pt x="211" y="22"/>
                </a:lnTo>
                <a:lnTo>
                  <a:pt x="210" y="20"/>
                </a:lnTo>
                <a:lnTo>
                  <a:pt x="210" y="19"/>
                </a:lnTo>
                <a:lnTo>
                  <a:pt x="210" y="17"/>
                </a:lnTo>
                <a:lnTo>
                  <a:pt x="211" y="16"/>
                </a:lnTo>
                <a:lnTo>
                  <a:pt x="211" y="14"/>
                </a:lnTo>
                <a:lnTo>
                  <a:pt x="211" y="13"/>
                </a:lnTo>
                <a:lnTo>
                  <a:pt x="211" y="11"/>
                </a:lnTo>
                <a:lnTo>
                  <a:pt x="211" y="10"/>
                </a:lnTo>
                <a:lnTo>
                  <a:pt x="211" y="9"/>
                </a:lnTo>
                <a:lnTo>
                  <a:pt x="213" y="9"/>
                </a:lnTo>
                <a:lnTo>
                  <a:pt x="214" y="9"/>
                </a:lnTo>
                <a:lnTo>
                  <a:pt x="215" y="9"/>
                </a:lnTo>
                <a:lnTo>
                  <a:pt x="217" y="7"/>
                </a:lnTo>
                <a:lnTo>
                  <a:pt x="217" y="6"/>
                </a:lnTo>
                <a:lnTo>
                  <a:pt x="220" y="6"/>
                </a:lnTo>
                <a:lnTo>
                  <a:pt x="221" y="6"/>
                </a:lnTo>
                <a:lnTo>
                  <a:pt x="223" y="6"/>
                </a:lnTo>
                <a:lnTo>
                  <a:pt x="224" y="6"/>
                </a:lnTo>
                <a:lnTo>
                  <a:pt x="224" y="4"/>
                </a:lnTo>
                <a:lnTo>
                  <a:pt x="225" y="3"/>
                </a:lnTo>
                <a:lnTo>
                  <a:pt x="227" y="1"/>
                </a:lnTo>
                <a:lnTo>
                  <a:pt x="228" y="0"/>
                </a:lnTo>
                <a:lnTo>
                  <a:pt x="230" y="0"/>
                </a:lnTo>
                <a:lnTo>
                  <a:pt x="231" y="0"/>
                </a:lnTo>
                <a:lnTo>
                  <a:pt x="231" y="1"/>
                </a:lnTo>
                <a:lnTo>
                  <a:pt x="233" y="1"/>
                </a:lnTo>
                <a:lnTo>
                  <a:pt x="233" y="3"/>
                </a:lnTo>
                <a:lnTo>
                  <a:pt x="233" y="4"/>
                </a:lnTo>
                <a:lnTo>
                  <a:pt x="234" y="6"/>
                </a:lnTo>
                <a:lnTo>
                  <a:pt x="234" y="7"/>
                </a:lnTo>
                <a:lnTo>
                  <a:pt x="235" y="7"/>
                </a:lnTo>
                <a:lnTo>
                  <a:pt x="237" y="7"/>
                </a:lnTo>
                <a:lnTo>
                  <a:pt x="238" y="7"/>
                </a:lnTo>
                <a:lnTo>
                  <a:pt x="240" y="7"/>
                </a:lnTo>
                <a:lnTo>
                  <a:pt x="241" y="9"/>
                </a:lnTo>
                <a:lnTo>
                  <a:pt x="243" y="9"/>
                </a:lnTo>
                <a:lnTo>
                  <a:pt x="244" y="9"/>
                </a:lnTo>
                <a:lnTo>
                  <a:pt x="244" y="10"/>
                </a:lnTo>
                <a:lnTo>
                  <a:pt x="244" y="11"/>
                </a:lnTo>
                <a:lnTo>
                  <a:pt x="246" y="11"/>
                </a:lnTo>
                <a:lnTo>
                  <a:pt x="246" y="13"/>
                </a:lnTo>
                <a:lnTo>
                  <a:pt x="244" y="13"/>
                </a:lnTo>
                <a:lnTo>
                  <a:pt x="244" y="14"/>
                </a:lnTo>
                <a:lnTo>
                  <a:pt x="244" y="16"/>
                </a:lnTo>
                <a:lnTo>
                  <a:pt x="246" y="17"/>
                </a:lnTo>
                <a:lnTo>
                  <a:pt x="246" y="19"/>
                </a:lnTo>
                <a:lnTo>
                  <a:pt x="244" y="19"/>
                </a:lnTo>
                <a:lnTo>
                  <a:pt x="243" y="19"/>
                </a:lnTo>
                <a:lnTo>
                  <a:pt x="243" y="20"/>
                </a:lnTo>
                <a:lnTo>
                  <a:pt x="244" y="20"/>
                </a:lnTo>
                <a:lnTo>
                  <a:pt x="244" y="22"/>
                </a:lnTo>
                <a:lnTo>
                  <a:pt x="243" y="23"/>
                </a:lnTo>
                <a:lnTo>
                  <a:pt x="241" y="23"/>
                </a:lnTo>
                <a:lnTo>
                  <a:pt x="241" y="24"/>
                </a:lnTo>
                <a:lnTo>
                  <a:pt x="243" y="26"/>
                </a:lnTo>
                <a:lnTo>
                  <a:pt x="243" y="27"/>
                </a:lnTo>
                <a:lnTo>
                  <a:pt x="244" y="30"/>
                </a:lnTo>
                <a:lnTo>
                  <a:pt x="244" y="32"/>
                </a:lnTo>
                <a:lnTo>
                  <a:pt x="246" y="32"/>
                </a:lnTo>
                <a:lnTo>
                  <a:pt x="247" y="34"/>
                </a:lnTo>
                <a:lnTo>
                  <a:pt x="248" y="39"/>
                </a:lnTo>
                <a:lnTo>
                  <a:pt x="250" y="39"/>
                </a:lnTo>
                <a:lnTo>
                  <a:pt x="251" y="42"/>
                </a:lnTo>
                <a:lnTo>
                  <a:pt x="251" y="43"/>
                </a:lnTo>
                <a:lnTo>
                  <a:pt x="253" y="44"/>
                </a:lnTo>
                <a:lnTo>
                  <a:pt x="254" y="46"/>
                </a:lnTo>
                <a:lnTo>
                  <a:pt x="257" y="49"/>
                </a:lnTo>
                <a:lnTo>
                  <a:pt x="258" y="50"/>
                </a:lnTo>
                <a:lnTo>
                  <a:pt x="260" y="52"/>
                </a:lnTo>
                <a:lnTo>
                  <a:pt x="261" y="53"/>
                </a:lnTo>
                <a:lnTo>
                  <a:pt x="263" y="54"/>
                </a:lnTo>
                <a:lnTo>
                  <a:pt x="264" y="54"/>
                </a:lnTo>
                <a:lnTo>
                  <a:pt x="266" y="56"/>
                </a:lnTo>
                <a:lnTo>
                  <a:pt x="267" y="56"/>
                </a:lnTo>
                <a:lnTo>
                  <a:pt x="268" y="56"/>
                </a:lnTo>
                <a:lnTo>
                  <a:pt x="270" y="54"/>
                </a:lnTo>
                <a:lnTo>
                  <a:pt x="268" y="54"/>
                </a:lnTo>
                <a:lnTo>
                  <a:pt x="270" y="54"/>
                </a:lnTo>
                <a:lnTo>
                  <a:pt x="270" y="56"/>
                </a:lnTo>
                <a:lnTo>
                  <a:pt x="271" y="56"/>
                </a:lnTo>
                <a:lnTo>
                  <a:pt x="273" y="56"/>
                </a:lnTo>
                <a:lnTo>
                  <a:pt x="273" y="57"/>
                </a:lnTo>
                <a:lnTo>
                  <a:pt x="274" y="57"/>
                </a:lnTo>
                <a:lnTo>
                  <a:pt x="273" y="59"/>
                </a:lnTo>
                <a:lnTo>
                  <a:pt x="273" y="57"/>
                </a:lnTo>
                <a:lnTo>
                  <a:pt x="271" y="57"/>
                </a:lnTo>
                <a:lnTo>
                  <a:pt x="270" y="57"/>
                </a:lnTo>
                <a:lnTo>
                  <a:pt x="270" y="59"/>
                </a:lnTo>
                <a:lnTo>
                  <a:pt x="270" y="60"/>
                </a:lnTo>
                <a:lnTo>
                  <a:pt x="270" y="62"/>
                </a:lnTo>
                <a:lnTo>
                  <a:pt x="268" y="62"/>
                </a:lnTo>
                <a:lnTo>
                  <a:pt x="268" y="63"/>
                </a:lnTo>
                <a:lnTo>
                  <a:pt x="267" y="63"/>
                </a:lnTo>
                <a:lnTo>
                  <a:pt x="266" y="63"/>
                </a:lnTo>
                <a:lnTo>
                  <a:pt x="266" y="64"/>
                </a:lnTo>
                <a:lnTo>
                  <a:pt x="266" y="66"/>
                </a:lnTo>
                <a:lnTo>
                  <a:pt x="266" y="67"/>
                </a:lnTo>
                <a:lnTo>
                  <a:pt x="264" y="67"/>
                </a:lnTo>
                <a:lnTo>
                  <a:pt x="264" y="69"/>
                </a:lnTo>
                <a:lnTo>
                  <a:pt x="264" y="70"/>
                </a:lnTo>
                <a:lnTo>
                  <a:pt x="264" y="73"/>
                </a:lnTo>
                <a:lnTo>
                  <a:pt x="266" y="73"/>
                </a:lnTo>
                <a:lnTo>
                  <a:pt x="266" y="74"/>
                </a:lnTo>
                <a:lnTo>
                  <a:pt x="267" y="74"/>
                </a:lnTo>
                <a:lnTo>
                  <a:pt x="268" y="74"/>
                </a:lnTo>
                <a:lnTo>
                  <a:pt x="268" y="76"/>
                </a:lnTo>
                <a:lnTo>
                  <a:pt x="270" y="76"/>
                </a:lnTo>
                <a:lnTo>
                  <a:pt x="271" y="76"/>
                </a:lnTo>
                <a:lnTo>
                  <a:pt x="271" y="77"/>
                </a:lnTo>
                <a:lnTo>
                  <a:pt x="273" y="77"/>
                </a:lnTo>
                <a:lnTo>
                  <a:pt x="273" y="79"/>
                </a:lnTo>
                <a:lnTo>
                  <a:pt x="274" y="79"/>
                </a:lnTo>
                <a:lnTo>
                  <a:pt x="274" y="80"/>
                </a:lnTo>
                <a:lnTo>
                  <a:pt x="276" y="80"/>
                </a:lnTo>
                <a:lnTo>
                  <a:pt x="274" y="82"/>
                </a:lnTo>
                <a:lnTo>
                  <a:pt x="274" y="83"/>
                </a:lnTo>
                <a:lnTo>
                  <a:pt x="274" y="84"/>
                </a:lnTo>
                <a:lnTo>
                  <a:pt x="276" y="84"/>
                </a:lnTo>
                <a:lnTo>
                  <a:pt x="274" y="86"/>
                </a:lnTo>
                <a:lnTo>
                  <a:pt x="274" y="84"/>
                </a:lnTo>
                <a:lnTo>
                  <a:pt x="273" y="83"/>
                </a:lnTo>
                <a:lnTo>
                  <a:pt x="271" y="84"/>
                </a:lnTo>
                <a:lnTo>
                  <a:pt x="270" y="86"/>
                </a:lnTo>
                <a:lnTo>
                  <a:pt x="268" y="87"/>
                </a:lnTo>
                <a:lnTo>
                  <a:pt x="268" y="90"/>
                </a:lnTo>
                <a:lnTo>
                  <a:pt x="270" y="92"/>
                </a:lnTo>
                <a:lnTo>
                  <a:pt x="270" y="93"/>
                </a:lnTo>
                <a:lnTo>
                  <a:pt x="270" y="94"/>
                </a:lnTo>
                <a:lnTo>
                  <a:pt x="271" y="96"/>
                </a:lnTo>
                <a:lnTo>
                  <a:pt x="271" y="97"/>
                </a:lnTo>
                <a:lnTo>
                  <a:pt x="273" y="99"/>
                </a:lnTo>
                <a:lnTo>
                  <a:pt x="273" y="100"/>
                </a:lnTo>
                <a:lnTo>
                  <a:pt x="274" y="102"/>
                </a:lnTo>
                <a:lnTo>
                  <a:pt x="274" y="103"/>
                </a:lnTo>
                <a:lnTo>
                  <a:pt x="276" y="103"/>
                </a:lnTo>
                <a:lnTo>
                  <a:pt x="277" y="104"/>
                </a:lnTo>
                <a:lnTo>
                  <a:pt x="278" y="104"/>
                </a:lnTo>
                <a:lnTo>
                  <a:pt x="280" y="106"/>
                </a:lnTo>
                <a:lnTo>
                  <a:pt x="281" y="106"/>
                </a:lnTo>
                <a:lnTo>
                  <a:pt x="281" y="104"/>
                </a:lnTo>
                <a:lnTo>
                  <a:pt x="283" y="104"/>
                </a:lnTo>
                <a:lnTo>
                  <a:pt x="283" y="103"/>
                </a:lnTo>
                <a:lnTo>
                  <a:pt x="283" y="102"/>
                </a:lnTo>
                <a:lnTo>
                  <a:pt x="284" y="102"/>
                </a:lnTo>
                <a:lnTo>
                  <a:pt x="284" y="100"/>
                </a:lnTo>
                <a:lnTo>
                  <a:pt x="286" y="102"/>
                </a:lnTo>
                <a:lnTo>
                  <a:pt x="287" y="102"/>
                </a:lnTo>
                <a:lnTo>
                  <a:pt x="287" y="103"/>
                </a:lnTo>
                <a:lnTo>
                  <a:pt x="287" y="104"/>
                </a:lnTo>
                <a:lnTo>
                  <a:pt x="288" y="106"/>
                </a:lnTo>
                <a:lnTo>
                  <a:pt x="287" y="106"/>
                </a:lnTo>
                <a:lnTo>
                  <a:pt x="286" y="106"/>
                </a:lnTo>
                <a:lnTo>
                  <a:pt x="286" y="104"/>
                </a:lnTo>
                <a:lnTo>
                  <a:pt x="284" y="104"/>
                </a:lnTo>
                <a:lnTo>
                  <a:pt x="283" y="106"/>
                </a:lnTo>
                <a:lnTo>
                  <a:pt x="281" y="107"/>
                </a:lnTo>
                <a:lnTo>
                  <a:pt x="281" y="109"/>
                </a:lnTo>
                <a:lnTo>
                  <a:pt x="281" y="110"/>
                </a:lnTo>
                <a:lnTo>
                  <a:pt x="281" y="112"/>
                </a:lnTo>
                <a:lnTo>
                  <a:pt x="283" y="112"/>
                </a:lnTo>
                <a:lnTo>
                  <a:pt x="283" y="113"/>
                </a:lnTo>
                <a:lnTo>
                  <a:pt x="283" y="114"/>
                </a:lnTo>
                <a:lnTo>
                  <a:pt x="281" y="114"/>
                </a:lnTo>
                <a:lnTo>
                  <a:pt x="280" y="116"/>
                </a:lnTo>
                <a:lnTo>
                  <a:pt x="280" y="117"/>
                </a:lnTo>
                <a:lnTo>
                  <a:pt x="278" y="117"/>
                </a:lnTo>
                <a:lnTo>
                  <a:pt x="278" y="119"/>
                </a:lnTo>
                <a:lnTo>
                  <a:pt x="280" y="119"/>
                </a:lnTo>
                <a:lnTo>
                  <a:pt x="280" y="120"/>
                </a:lnTo>
                <a:lnTo>
                  <a:pt x="280" y="122"/>
                </a:lnTo>
                <a:lnTo>
                  <a:pt x="278" y="123"/>
                </a:lnTo>
                <a:lnTo>
                  <a:pt x="278" y="124"/>
                </a:lnTo>
                <a:lnTo>
                  <a:pt x="280" y="126"/>
                </a:lnTo>
                <a:lnTo>
                  <a:pt x="278" y="126"/>
                </a:lnTo>
                <a:lnTo>
                  <a:pt x="280" y="127"/>
                </a:lnTo>
                <a:lnTo>
                  <a:pt x="280" y="129"/>
                </a:lnTo>
                <a:lnTo>
                  <a:pt x="278" y="129"/>
                </a:lnTo>
                <a:lnTo>
                  <a:pt x="278" y="127"/>
                </a:lnTo>
                <a:lnTo>
                  <a:pt x="277" y="127"/>
                </a:lnTo>
                <a:lnTo>
                  <a:pt x="276" y="127"/>
                </a:lnTo>
                <a:lnTo>
                  <a:pt x="276" y="129"/>
                </a:lnTo>
                <a:lnTo>
                  <a:pt x="277" y="129"/>
                </a:lnTo>
                <a:lnTo>
                  <a:pt x="276" y="129"/>
                </a:lnTo>
                <a:lnTo>
                  <a:pt x="274" y="129"/>
                </a:lnTo>
                <a:lnTo>
                  <a:pt x="274" y="130"/>
                </a:lnTo>
                <a:lnTo>
                  <a:pt x="274" y="132"/>
                </a:lnTo>
                <a:lnTo>
                  <a:pt x="273" y="132"/>
                </a:lnTo>
                <a:lnTo>
                  <a:pt x="273" y="133"/>
                </a:lnTo>
                <a:lnTo>
                  <a:pt x="273" y="132"/>
                </a:lnTo>
                <a:lnTo>
                  <a:pt x="271" y="132"/>
                </a:lnTo>
                <a:lnTo>
                  <a:pt x="271" y="130"/>
                </a:lnTo>
                <a:lnTo>
                  <a:pt x="271" y="129"/>
                </a:lnTo>
                <a:lnTo>
                  <a:pt x="271" y="127"/>
                </a:lnTo>
                <a:lnTo>
                  <a:pt x="270" y="127"/>
                </a:lnTo>
                <a:lnTo>
                  <a:pt x="270" y="126"/>
                </a:lnTo>
                <a:lnTo>
                  <a:pt x="270" y="127"/>
                </a:lnTo>
                <a:lnTo>
                  <a:pt x="268" y="127"/>
                </a:lnTo>
                <a:lnTo>
                  <a:pt x="267" y="127"/>
                </a:lnTo>
                <a:lnTo>
                  <a:pt x="266" y="127"/>
                </a:lnTo>
                <a:lnTo>
                  <a:pt x="264" y="127"/>
                </a:lnTo>
                <a:lnTo>
                  <a:pt x="263" y="127"/>
                </a:lnTo>
                <a:lnTo>
                  <a:pt x="261" y="127"/>
                </a:lnTo>
                <a:lnTo>
                  <a:pt x="261" y="129"/>
                </a:lnTo>
                <a:lnTo>
                  <a:pt x="260" y="129"/>
                </a:lnTo>
                <a:lnTo>
                  <a:pt x="260" y="127"/>
                </a:lnTo>
                <a:lnTo>
                  <a:pt x="258" y="127"/>
                </a:lnTo>
                <a:lnTo>
                  <a:pt x="258" y="126"/>
                </a:lnTo>
                <a:lnTo>
                  <a:pt x="260" y="126"/>
                </a:lnTo>
                <a:lnTo>
                  <a:pt x="260" y="124"/>
                </a:lnTo>
                <a:lnTo>
                  <a:pt x="258" y="124"/>
                </a:lnTo>
                <a:lnTo>
                  <a:pt x="257" y="123"/>
                </a:lnTo>
                <a:lnTo>
                  <a:pt x="257" y="122"/>
                </a:lnTo>
                <a:lnTo>
                  <a:pt x="257" y="120"/>
                </a:lnTo>
                <a:lnTo>
                  <a:pt x="258" y="119"/>
                </a:lnTo>
                <a:lnTo>
                  <a:pt x="260" y="119"/>
                </a:lnTo>
                <a:lnTo>
                  <a:pt x="261" y="119"/>
                </a:lnTo>
                <a:lnTo>
                  <a:pt x="263" y="119"/>
                </a:lnTo>
                <a:lnTo>
                  <a:pt x="264" y="119"/>
                </a:lnTo>
                <a:lnTo>
                  <a:pt x="264" y="117"/>
                </a:lnTo>
                <a:lnTo>
                  <a:pt x="266" y="116"/>
                </a:lnTo>
                <a:lnTo>
                  <a:pt x="266" y="114"/>
                </a:lnTo>
                <a:lnTo>
                  <a:pt x="266" y="116"/>
                </a:lnTo>
                <a:lnTo>
                  <a:pt x="267" y="116"/>
                </a:lnTo>
                <a:lnTo>
                  <a:pt x="267" y="114"/>
                </a:lnTo>
                <a:lnTo>
                  <a:pt x="267" y="113"/>
                </a:lnTo>
                <a:lnTo>
                  <a:pt x="268" y="113"/>
                </a:lnTo>
                <a:lnTo>
                  <a:pt x="268" y="114"/>
                </a:lnTo>
                <a:lnTo>
                  <a:pt x="270" y="114"/>
                </a:lnTo>
                <a:lnTo>
                  <a:pt x="271" y="112"/>
                </a:lnTo>
                <a:lnTo>
                  <a:pt x="271" y="110"/>
                </a:lnTo>
                <a:lnTo>
                  <a:pt x="271" y="109"/>
                </a:lnTo>
                <a:lnTo>
                  <a:pt x="270" y="107"/>
                </a:lnTo>
                <a:lnTo>
                  <a:pt x="270" y="106"/>
                </a:lnTo>
                <a:lnTo>
                  <a:pt x="268" y="106"/>
                </a:lnTo>
                <a:lnTo>
                  <a:pt x="267" y="106"/>
                </a:lnTo>
                <a:lnTo>
                  <a:pt x="266" y="106"/>
                </a:lnTo>
                <a:lnTo>
                  <a:pt x="264" y="104"/>
                </a:lnTo>
                <a:lnTo>
                  <a:pt x="263" y="103"/>
                </a:lnTo>
                <a:lnTo>
                  <a:pt x="263" y="102"/>
                </a:lnTo>
                <a:lnTo>
                  <a:pt x="261" y="100"/>
                </a:lnTo>
                <a:lnTo>
                  <a:pt x="261" y="99"/>
                </a:lnTo>
                <a:lnTo>
                  <a:pt x="260" y="97"/>
                </a:lnTo>
                <a:lnTo>
                  <a:pt x="258" y="97"/>
                </a:lnTo>
                <a:lnTo>
                  <a:pt x="257" y="97"/>
                </a:lnTo>
                <a:lnTo>
                  <a:pt x="254" y="96"/>
                </a:lnTo>
                <a:lnTo>
                  <a:pt x="253" y="96"/>
                </a:lnTo>
                <a:lnTo>
                  <a:pt x="253" y="94"/>
                </a:lnTo>
                <a:lnTo>
                  <a:pt x="251" y="93"/>
                </a:lnTo>
                <a:lnTo>
                  <a:pt x="251" y="92"/>
                </a:lnTo>
                <a:lnTo>
                  <a:pt x="250" y="92"/>
                </a:lnTo>
                <a:lnTo>
                  <a:pt x="248" y="92"/>
                </a:lnTo>
                <a:lnTo>
                  <a:pt x="248" y="93"/>
                </a:lnTo>
                <a:lnTo>
                  <a:pt x="248" y="94"/>
                </a:lnTo>
                <a:lnTo>
                  <a:pt x="247" y="94"/>
                </a:lnTo>
                <a:lnTo>
                  <a:pt x="246" y="94"/>
                </a:lnTo>
                <a:lnTo>
                  <a:pt x="244" y="94"/>
                </a:lnTo>
                <a:lnTo>
                  <a:pt x="243" y="94"/>
                </a:lnTo>
                <a:lnTo>
                  <a:pt x="243" y="93"/>
                </a:lnTo>
                <a:lnTo>
                  <a:pt x="243" y="92"/>
                </a:lnTo>
                <a:lnTo>
                  <a:pt x="241" y="92"/>
                </a:lnTo>
                <a:lnTo>
                  <a:pt x="241" y="93"/>
                </a:lnTo>
                <a:lnTo>
                  <a:pt x="241" y="94"/>
                </a:lnTo>
                <a:lnTo>
                  <a:pt x="243" y="94"/>
                </a:lnTo>
                <a:lnTo>
                  <a:pt x="243" y="96"/>
                </a:lnTo>
                <a:lnTo>
                  <a:pt x="243" y="97"/>
                </a:lnTo>
                <a:lnTo>
                  <a:pt x="243" y="99"/>
                </a:lnTo>
                <a:lnTo>
                  <a:pt x="244" y="99"/>
                </a:lnTo>
                <a:lnTo>
                  <a:pt x="246" y="99"/>
                </a:lnTo>
                <a:lnTo>
                  <a:pt x="246" y="100"/>
                </a:lnTo>
                <a:lnTo>
                  <a:pt x="246" y="102"/>
                </a:lnTo>
                <a:lnTo>
                  <a:pt x="244" y="103"/>
                </a:lnTo>
                <a:lnTo>
                  <a:pt x="244" y="104"/>
                </a:lnTo>
                <a:lnTo>
                  <a:pt x="243" y="104"/>
                </a:lnTo>
                <a:lnTo>
                  <a:pt x="243" y="106"/>
                </a:lnTo>
                <a:lnTo>
                  <a:pt x="241" y="107"/>
                </a:lnTo>
                <a:lnTo>
                  <a:pt x="240" y="107"/>
                </a:lnTo>
                <a:lnTo>
                  <a:pt x="240" y="109"/>
                </a:lnTo>
                <a:lnTo>
                  <a:pt x="241" y="109"/>
                </a:lnTo>
                <a:lnTo>
                  <a:pt x="240" y="110"/>
                </a:lnTo>
                <a:lnTo>
                  <a:pt x="240" y="112"/>
                </a:lnTo>
                <a:lnTo>
                  <a:pt x="238" y="113"/>
                </a:lnTo>
                <a:lnTo>
                  <a:pt x="237" y="112"/>
                </a:lnTo>
                <a:lnTo>
                  <a:pt x="237" y="113"/>
                </a:lnTo>
                <a:lnTo>
                  <a:pt x="238" y="113"/>
                </a:lnTo>
                <a:lnTo>
                  <a:pt x="240" y="113"/>
                </a:lnTo>
                <a:lnTo>
                  <a:pt x="240" y="114"/>
                </a:lnTo>
                <a:lnTo>
                  <a:pt x="240" y="116"/>
                </a:lnTo>
                <a:lnTo>
                  <a:pt x="241" y="117"/>
                </a:lnTo>
                <a:lnTo>
                  <a:pt x="243" y="117"/>
                </a:lnTo>
                <a:lnTo>
                  <a:pt x="243" y="119"/>
                </a:lnTo>
                <a:lnTo>
                  <a:pt x="243" y="120"/>
                </a:lnTo>
                <a:lnTo>
                  <a:pt x="244" y="120"/>
                </a:lnTo>
                <a:lnTo>
                  <a:pt x="246" y="120"/>
                </a:lnTo>
                <a:lnTo>
                  <a:pt x="247" y="120"/>
                </a:lnTo>
                <a:lnTo>
                  <a:pt x="247" y="122"/>
                </a:lnTo>
                <a:lnTo>
                  <a:pt x="246" y="122"/>
                </a:lnTo>
                <a:lnTo>
                  <a:pt x="246" y="123"/>
                </a:lnTo>
                <a:lnTo>
                  <a:pt x="244" y="123"/>
                </a:lnTo>
                <a:lnTo>
                  <a:pt x="243" y="123"/>
                </a:lnTo>
                <a:lnTo>
                  <a:pt x="241" y="124"/>
                </a:lnTo>
                <a:lnTo>
                  <a:pt x="241" y="126"/>
                </a:lnTo>
                <a:lnTo>
                  <a:pt x="240" y="126"/>
                </a:lnTo>
                <a:lnTo>
                  <a:pt x="240" y="127"/>
                </a:lnTo>
                <a:lnTo>
                  <a:pt x="240" y="129"/>
                </a:lnTo>
                <a:lnTo>
                  <a:pt x="241" y="129"/>
                </a:lnTo>
                <a:lnTo>
                  <a:pt x="243" y="130"/>
                </a:lnTo>
                <a:lnTo>
                  <a:pt x="244" y="132"/>
                </a:lnTo>
                <a:lnTo>
                  <a:pt x="243" y="133"/>
                </a:lnTo>
                <a:lnTo>
                  <a:pt x="243" y="134"/>
                </a:lnTo>
                <a:lnTo>
                  <a:pt x="243" y="136"/>
                </a:lnTo>
                <a:lnTo>
                  <a:pt x="240" y="136"/>
                </a:lnTo>
                <a:lnTo>
                  <a:pt x="240" y="134"/>
                </a:lnTo>
                <a:lnTo>
                  <a:pt x="238" y="134"/>
                </a:lnTo>
                <a:lnTo>
                  <a:pt x="237" y="134"/>
                </a:lnTo>
                <a:lnTo>
                  <a:pt x="237" y="136"/>
                </a:lnTo>
                <a:lnTo>
                  <a:pt x="238" y="136"/>
                </a:lnTo>
                <a:lnTo>
                  <a:pt x="237" y="136"/>
                </a:lnTo>
                <a:lnTo>
                  <a:pt x="237" y="137"/>
                </a:lnTo>
                <a:lnTo>
                  <a:pt x="238" y="137"/>
                </a:lnTo>
                <a:lnTo>
                  <a:pt x="238" y="139"/>
                </a:lnTo>
                <a:lnTo>
                  <a:pt x="240" y="139"/>
                </a:lnTo>
                <a:lnTo>
                  <a:pt x="241" y="140"/>
                </a:lnTo>
                <a:lnTo>
                  <a:pt x="243" y="140"/>
                </a:lnTo>
                <a:lnTo>
                  <a:pt x="244" y="140"/>
                </a:lnTo>
                <a:lnTo>
                  <a:pt x="246" y="140"/>
                </a:lnTo>
                <a:lnTo>
                  <a:pt x="246" y="139"/>
                </a:lnTo>
                <a:lnTo>
                  <a:pt x="244" y="139"/>
                </a:lnTo>
                <a:lnTo>
                  <a:pt x="243" y="139"/>
                </a:lnTo>
                <a:lnTo>
                  <a:pt x="243" y="140"/>
                </a:lnTo>
                <a:lnTo>
                  <a:pt x="243" y="139"/>
                </a:lnTo>
                <a:lnTo>
                  <a:pt x="244" y="139"/>
                </a:lnTo>
                <a:lnTo>
                  <a:pt x="246" y="137"/>
                </a:lnTo>
                <a:lnTo>
                  <a:pt x="247" y="137"/>
                </a:lnTo>
                <a:lnTo>
                  <a:pt x="247" y="139"/>
                </a:lnTo>
                <a:lnTo>
                  <a:pt x="247" y="140"/>
                </a:lnTo>
                <a:lnTo>
                  <a:pt x="247" y="139"/>
                </a:lnTo>
                <a:lnTo>
                  <a:pt x="248" y="139"/>
                </a:lnTo>
                <a:lnTo>
                  <a:pt x="248" y="140"/>
                </a:lnTo>
                <a:lnTo>
                  <a:pt x="250" y="140"/>
                </a:lnTo>
                <a:lnTo>
                  <a:pt x="250" y="142"/>
                </a:lnTo>
                <a:lnTo>
                  <a:pt x="250" y="143"/>
                </a:lnTo>
                <a:lnTo>
                  <a:pt x="250" y="144"/>
                </a:lnTo>
                <a:lnTo>
                  <a:pt x="251" y="146"/>
                </a:lnTo>
                <a:lnTo>
                  <a:pt x="251" y="147"/>
                </a:lnTo>
                <a:lnTo>
                  <a:pt x="253" y="150"/>
                </a:lnTo>
                <a:lnTo>
                  <a:pt x="253" y="152"/>
                </a:lnTo>
                <a:lnTo>
                  <a:pt x="254" y="153"/>
                </a:lnTo>
                <a:lnTo>
                  <a:pt x="256" y="153"/>
                </a:lnTo>
                <a:lnTo>
                  <a:pt x="257" y="153"/>
                </a:lnTo>
                <a:lnTo>
                  <a:pt x="258" y="153"/>
                </a:lnTo>
                <a:lnTo>
                  <a:pt x="258" y="154"/>
                </a:lnTo>
                <a:lnTo>
                  <a:pt x="260" y="153"/>
                </a:lnTo>
                <a:lnTo>
                  <a:pt x="261" y="153"/>
                </a:lnTo>
                <a:lnTo>
                  <a:pt x="261" y="152"/>
                </a:lnTo>
                <a:lnTo>
                  <a:pt x="261" y="150"/>
                </a:lnTo>
                <a:lnTo>
                  <a:pt x="263" y="150"/>
                </a:lnTo>
                <a:lnTo>
                  <a:pt x="264" y="150"/>
                </a:lnTo>
                <a:lnTo>
                  <a:pt x="266" y="150"/>
                </a:lnTo>
                <a:lnTo>
                  <a:pt x="267" y="150"/>
                </a:lnTo>
                <a:lnTo>
                  <a:pt x="268" y="150"/>
                </a:lnTo>
                <a:lnTo>
                  <a:pt x="270" y="150"/>
                </a:lnTo>
                <a:lnTo>
                  <a:pt x="271" y="150"/>
                </a:lnTo>
                <a:lnTo>
                  <a:pt x="271" y="152"/>
                </a:lnTo>
                <a:lnTo>
                  <a:pt x="271" y="153"/>
                </a:lnTo>
                <a:lnTo>
                  <a:pt x="273" y="154"/>
                </a:lnTo>
                <a:lnTo>
                  <a:pt x="271" y="154"/>
                </a:lnTo>
                <a:lnTo>
                  <a:pt x="271" y="156"/>
                </a:lnTo>
                <a:lnTo>
                  <a:pt x="271" y="157"/>
                </a:lnTo>
                <a:lnTo>
                  <a:pt x="271" y="159"/>
                </a:lnTo>
                <a:lnTo>
                  <a:pt x="273" y="160"/>
                </a:lnTo>
                <a:lnTo>
                  <a:pt x="273" y="162"/>
                </a:lnTo>
                <a:lnTo>
                  <a:pt x="274" y="162"/>
                </a:lnTo>
                <a:lnTo>
                  <a:pt x="274" y="163"/>
                </a:lnTo>
                <a:lnTo>
                  <a:pt x="274" y="165"/>
                </a:lnTo>
                <a:lnTo>
                  <a:pt x="273" y="165"/>
                </a:lnTo>
                <a:lnTo>
                  <a:pt x="271" y="165"/>
                </a:lnTo>
                <a:lnTo>
                  <a:pt x="270" y="165"/>
                </a:lnTo>
                <a:lnTo>
                  <a:pt x="268" y="165"/>
                </a:lnTo>
                <a:lnTo>
                  <a:pt x="267" y="165"/>
                </a:lnTo>
                <a:lnTo>
                  <a:pt x="268" y="165"/>
                </a:lnTo>
                <a:lnTo>
                  <a:pt x="268" y="163"/>
                </a:lnTo>
                <a:lnTo>
                  <a:pt x="267" y="163"/>
                </a:lnTo>
                <a:lnTo>
                  <a:pt x="266" y="165"/>
                </a:lnTo>
                <a:lnTo>
                  <a:pt x="266" y="166"/>
                </a:lnTo>
                <a:lnTo>
                  <a:pt x="267" y="167"/>
                </a:lnTo>
                <a:lnTo>
                  <a:pt x="267" y="170"/>
                </a:lnTo>
                <a:lnTo>
                  <a:pt x="267" y="172"/>
                </a:lnTo>
                <a:lnTo>
                  <a:pt x="268" y="175"/>
                </a:lnTo>
                <a:lnTo>
                  <a:pt x="268" y="176"/>
                </a:lnTo>
                <a:lnTo>
                  <a:pt x="270" y="177"/>
                </a:lnTo>
                <a:lnTo>
                  <a:pt x="270" y="179"/>
                </a:lnTo>
                <a:lnTo>
                  <a:pt x="271" y="180"/>
                </a:lnTo>
                <a:lnTo>
                  <a:pt x="271" y="182"/>
                </a:lnTo>
                <a:lnTo>
                  <a:pt x="271" y="183"/>
                </a:lnTo>
                <a:lnTo>
                  <a:pt x="273" y="183"/>
                </a:lnTo>
                <a:lnTo>
                  <a:pt x="273" y="185"/>
                </a:lnTo>
                <a:lnTo>
                  <a:pt x="274" y="185"/>
                </a:lnTo>
                <a:lnTo>
                  <a:pt x="274" y="186"/>
                </a:lnTo>
                <a:lnTo>
                  <a:pt x="276" y="187"/>
                </a:lnTo>
                <a:lnTo>
                  <a:pt x="276" y="189"/>
                </a:lnTo>
                <a:lnTo>
                  <a:pt x="278" y="192"/>
                </a:lnTo>
                <a:lnTo>
                  <a:pt x="278" y="193"/>
                </a:lnTo>
                <a:lnTo>
                  <a:pt x="280" y="193"/>
                </a:lnTo>
                <a:lnTo>
                  <a:pt x="280" y="195"/>
                </a:lnTo>
                <a:lnTo>
                  <a:pt x="280" y="196"/>
                </a:lnTo>
                <a:lnTo>
                  <a:pt x="281" y="197"/>
                </a:lnTo>
                <a:lnTo>
                  <a:pt x="281" y="199"/>
                </a:lnTo>
                <a:lnTo>
                  <a:pt x="281" y="200"/>
                </a:lnTo>
                <a:lnTo>
                  <a:pt x="283" y="200"/>
                </a:lnTo>
                <a:lnTo>
                  <a:pt x="283" y="202"/>
                </a:lnTo>
                <a:lnTo>
                  <a:pt x="281" y="202"/>
                </a:lnTo>
                <a:lnTo>
                  <a:pt x="280" y="203"/>
                </a:lnTo>
                <a:lnTo>
                  <a:pt x="278" y="203"/>
                </a:lnTo>
                <a:lnTo>
                  <a:pt x="277" y="203"/>
                </a:lnTo>
                <a:lnTo>
                  <a:pt x="276" y="205"/>
                </a:lnTo>
                <a:lnTo>
                  <a:pt x="276" y="206"/>
                </a:lnTo>
                <a:lnTo>
                  <a:pt x="276" y="207"/>
                </a:lnTo>
                <a:lnTo>
                  <a:pt x="277" y="209"/>
                </a:lnTo>
                <a:lnTo>
                  <a:pt x="277" y="210"/>
                </a:lnTo>
                <a:lnTo>
                  <a:pt x="277" y="212"/>
                </a:lnTo>
                <a:lnTo>
                  <a:pt x="278" y="212"/>
                </a:lnTo>
                <a:lnTo>
                  <a:pt x="278" y="213"/>
                </a:lnTo>
                <a:lnTo>
                  <a:pt x="277" y="213"/>
                </a:lnTo>
                <a:lnTo>
                  <a:pt x="278" y="213"/>
                </a:lnTo>
                <a:lnTo>
                  <a:pt x="278" y="215"/>
                </a:lnTo>
                <a:lnTo>
                  <a:pt x="277" y="215"/>
                </a:lnTo>
                <a:lnTo>
                  <a:pt x="276" y="215"/>
                </a:lnTo>
                <a:lnTo>
                  <a:pt x="274" y="215"/>
                </a:lnTo>
                <a:lnTo>
                  <a:pt x="274" y="216"/>
                </a:lnTo>
                <a:lnTo>
                  <a:pt x="274" y="217"/>
                </a:lnTo>
                <a:lnTo>
                  <a:pt x="273" y="217"/>
                </a:lnTo>
                <a:lnTo>
                  <a:pt x="273" y="219"/>
                </a:lnTo>
                <a:lnTo>
                  <a:pt x="271" y="219"/>
                </a:lnTo>
                <a:lnTo>
                  <a:pt x="273" y="222"/>
                </a:lnTo>
                <a:lnTo>
                  <a:pt x="273" y="223"/>
                </a:lnTo>
                <a:lnTo>
                  <a:pt x="274" y="226"/>
                </a:lnTo>
                <a:lnTo>
                  <a:pt x="274" y="227"/>
                </a:lnTo>
                <a:lnTo>
                  <a:pt x="276" y="229"/>
                </a:lnTo>
                <a:lnTo>
                  <a:pt x="276" y="230"/>
                </a:lnTo>
                <a:lnTo>
                  <a:pt x="277" y="230"/>
                </a:lnTo>
                <a:lnTo>
                  <a:pt x="277" y="232"/>
                </a:lnTo>
                <a:lnTo>
                  <a:pt x="278" y="232"/>
                </a:lnTo>
                <a:lnTo>
                  <a:pt x="277" y="232"/>
                </a:lnTo>
                <a:lnTo>
                  <a:pt x="276" y="232"/>
                </a:lnTo>
                <a:lnTo>
                  <a:pt x="276" y="233"/>
                </a:lnTo>
                <a:lnTo>
                  <a:pt x="274" y="233"/>
                </a:lnTo>
                <a:lnTo>
                  <a:pt x="274" y="235"/>
                </a:lnTo>
                <a:lnTo>
                  <a:pt x="273" y="236"/>
                </a:lnTo>
                <a:lnTo>
                  <a:pt x="273" y="237"/>
                </a:lnTo>
                <a:lnTo>
                  <a:pt x="273" y="239"/>
                </a:lnTo>
                <a:lnTo>
                  <a:pt x="273" y="240"/>
                </a:lnTo>
                <a:lnTo>
                  <a:pt x="271" y="242"/>
                </a:lnTo>
                <a:lnTo>
                  <a:pt x="271" y="243"/>
                </a:lnTo>
                <a:lnTo>
                  <a:pt x="271" y="245"/>
                </a:lnTo>
                <a:lnTo>
                  <a:pt x="271" y="246"/>
                </a:lnTo>
                <a:lnTo>
                  <a:pt x="271" y="245"/>
                </a:lnTo>
                <a:lnTo>
                  <a:pt x="271" y="249"/>
                </a:lnTo>
                <a:lnTo>
                  <a:pt x="271" y="250"/>
                </a:lnTo>
                <a:lnTo>
                  <a:pt x="273" y="252"/>
                </a:lnTo>
                <a:lnTo>
                  <a:pt x="273" y="255"/>
                </a:lnTo>
                <a:lnTo>
                  <a:pt x="273" y="256"/>
                </a:lnTo>
                <a:lnTo>
                  <a:pt x="274" y="257"/>
                </a:lnTo>
                <a:lnTo>
                  <a:pt x="276" y="260"/>
                </a:lnTo>
                <a:lnTo>
                  <a:pt x="277" y="262"/>
                </a:lnTo>
                <a:lnTo>
                  <a:pt x="278" y="265"/>
                </a:lnTo>
                <a:lnTo>
                  <a:pt x="280" y="267"/>
                </a:lnTo>
                <a:lnTo>
                  <a:pt x="281" y="269"/>
                </a:lnTo>
                <a:lnTo>
                  <a:pt x="283" y="270"/>
                </a:lnTo>
                <a:lnTo>
                  <a:pt x="284" y="273"/>
                </a:lnTo>
                <a:lnTo>
                  <a:pt x="286" y="275"/>
                </a:lnTo>
                <a:lnTo>
                  <a:pt x="287" y="276"/>
                </a:lnTo>
                <a:lnTo>
                  <a:pt x="288" y="277"/>
                </a:lnTo>
                <a:lnTo>
                  <a:pt x="290" y="279"/>
                </a:lnTo>
                <a:lnTo>
                  <a:pt x="290" y="280"/>
                </a:lnTo>
                <a:lnTo>
                  <a:pt x="290" y="282"/>
                </a:lnTo>
                <a:lnTo>
                  <a:pt x="291" y="283"/>
                </a:lnTo>
                <a:lnTo>
                  <a:pt x="291" y="285"/>
                </a:lnTo>
                <a:lnTo>
                  <a:pt x="291" y="286"/>
                </a:lnTo>
                <a:lnTo>
                  <a:pt x="293" y="286"/>
                </a:lnTo>
                <a:lnTo>
                  <a:pt x="293" y="287"/>
                </a:lnTo>
                <a:lnTo>
                  <a:pt x="294" y="289"/>
                </a:lnTo>
                <a:lnTo>
                  <a:pt x="294" y="290"/>
                </a:lnTo>
                <a:lnTo>
                  <a:pt x="294" y="292"/>
                </a:lnTo>
                <a:lnTo>
                  <a:pt x="296" y="293"/>
                </a:lnTo>
                <a:lnTo>
                  <a:pt x="297" y="295"/>
                </a:lnTo>
                <a:lnTo>
                  <a:pt x="298" y="296"/>
                </a:lnTo>
                <a:lnTo>
                  <a:pt x="300" y="299"/>
                </a:lnTo>
                <a:lnTo>
                  <a:pt x="300" y="300"/>
                </a:lnTo>
                <a:lnTo>
                  <a:pt x="301" y="303"/>
                </a:lnTo>
                <a:lnTo>
                  <a:pt x="303" y="305"/>
                </a:lnTo>
                <a:lnTo>
                  <a:pt x="304" y="308"/>
                </a:lnTo>
                <a:lnTo>
                  <a:pt x="306" y="309"/>
                </a:lnTo>
                <a:lnTo>
                  <a:pt x="307" y="312"/>
                </a:lnTo>
                <a:lnTo>
                  <a:pt x="308" y="315"/>
                </a:lnTo>
                <a:lnTo>
                  <a:pt x="310" y="316"/>
                </a:lnTo>
                <a:lnTo>
                  <a:pt x="311" y="318"/>
                </a:lnTo>
                <a:lnTo>
                  <a:pt x="313" y="320"/>
                </a:lnTo>
                <a:lnTo>
                  <a:pt x="314" y="322"/>
                </a:lnTo>
                <a:lnTo>
                  <a:pt x="316" y="323"/>
                </a:lnTo>
                <a:lnTo>
                  <a:pt x="317" y="326"/>
                </a:lnTo>
                <a:lnTo>
                  <a:pt x="318" y="326"/>
                </a:lnTo>
                <a:lnTo>
                  <a:pt x="320" y="328"/>
                </a:lnTo>
                <a:lnTo>
                  <a:pt x="321" y="330"/>
                </a:lnTo>
                <a:lnTo>
                  <a:pt x="324" y="333"/>
                </a:lnTo>
                <a:lnTo>
                  <a:pt x="326" y="335"/>
                </a:lnTo>
                <a:lnTo>
                  <a:pt x="326" y="336"/>
                </a:lnTo>
                <a:lnTo>
                  <a:pt x="328" y="338"/>
                </a:lnTo>
                <a:lnTo>
                  <a:pt x="328" y="339"/>
                </a:lnTo>
                <a:lnTo>
                  <a:pt x="330" y="340"/>
                </a:lnTo>
                <a:lnTo>
                  <a:pt x="331" y="340"/>
                </a:lnTo>
                <a:lnTo>
                  <a:pt x="331" y="342"/>
                </a:lnTo>
                <a:lnTo>
                  <a:pt x="333" y="342"/>
                </a:lnTo>
                <a:lnTo>
                  <a:pt x="333" y="343"/>
                </a:lnTo>
                <a:lnTo>
                  <a:pt x="331" y="343"/>
                </a:lnTo>
                <a:lnTo>
                  <a:pt x="331" y="345"/>
                </a:lnTo>
                <a:lnTo>
                  <a:pt x="331" y="346"/>
                </a:lnTo>
                <a:lnTo>
                  <a:pt x="333" y="348"/>
                </a:lnTo>
                <a:lnTo>
                  <a:pt x="333" y="349"/>
                </a:lnTo>
                <a:lnTo>
                  <a:pt x="334" y="350"/>
                </a:lnTo>
                <a:lnTo>
                  <a:pt x="334" y="352"/>
                </a:lnTo>
                <a:lnTo>
                  <a:pt x="336" y="352"/>
                </a:lnTo>
                <a:lnTo>
                  <a:pt x="337" y="353"/>
                </a:lnTo>
                <a:lnTo>
                  <a:pt x="338" y="355"/>
                </a:lnTo>
                <a:lnTo>
                  <a:pt x="340" y="355"/>
                </a:lnTo>
                <a:lnTo>
                  <a:pt x="341" y="356"/>
                </a:lnTo>
                <a:lnTo>
                  <a:pt x="343" y="356"/>
                </a:lnTo>
                <a:lnTo>
                  <a:pt x="343" y="358"/>
                </a:lnTo>
                <a:lnTo>
                  <a:pt x="343" y="359"/>
                </a:lnTo>
                <a:lnTo>
                  <a:pt x="341" y="359"/>
                </a:lnTo>
                <a:lnTo>
                  <a:pt x="341" y="360"/>
                </a:lnTo>
                <a:lnTo>
                  <a:pt x="341" y="363"/>
                </a:lnTo>
                <a:lnTo>
                  <a:pt x="341" y="365"/>
                </a:lnTo>
                <a:lnTo>
                  <a:pt x="343" y="363"/>
                </a:lnTo>
                <a:lnTo>
                  <a:pt x="344" y="363"/>
                </a:lnTo>
                <a:lnTo>
                  <a:pt x="344" y="365"/>
                </a:lnTo>
                <a:lnTo>
                  <a:pt x="343" y="366"/>
                </a:lnTo>
                <a:lnTo>
                  <a:pt x="343" y="368"/>
                </a:lnTo>
                <a:lnTo>
                  <a:pt x="343" y="369"/>
                </a:lnTo>
                <a:lnTo>
                  <a:pt x="343" y="370"/>
                </a:lnTo>
                <a:lnTo>
                  <a:pt x="344" y="370"/>
                </a:lnTo>
                <a:lnTo>
                  <a:pt x="344" y="372"/>
                </a:lnTo>
                <a:lnTo>
                  <a:pt x="343" y="372"/>
                </a:lnTo>
                <a:lnTo>
                  <a:pt x="341" y="372"/>
                </a:lnTo>
                <a:lnTo>
                  <a:pt x="341" y="373"/>
                </a:lnTo>
                <a:lnTo>
                  <a:pt x="341" y="375"/>
                </a:lnTo>
                <a:lnTo>
                  <a:pt x="340" y="376"/>
                </a:lnTo>
                <a:lnTo>
                  <a:pt x="341" y="378"/>
                </a:lnTo>
                <a:lnTo>
                  <a:pt x="341" y="379"/>
                </a:lnTo>
                <a:lnTo>
                  <a:pt x="341" y="380"/>
                </a:lnTo>
                <a:lnTo>
                  <a:pt x="341" y="382"/>
                </a:lnTo>
                <a:lnTo>
                  <a:pt x="340" y="382"/>
                </a:lnTo>
                <a:lnTo>
                  <a:pt x="338" y="382"/>
                </a:lnTo>
                <a:lnTo>
                  <a:pt x="336" y="382"/>
                </a:lnTo>
                <a:lnTo>
                  <a:pt x="334" y="383"/>
                </a:lnTo>
                <a:lnTo>
                  <a:pt x="333" y="383"/>
                </a:lnTo>
                <a:lnTo>
                  <a:pt x="333" y="385"/>
                </a:lnTo>
                <a:lnTo>
                  <a:pt x="331" y="386"/>
                </a:lnTo>
                <a:lnTo>
                  <a:pt x="330" y="386"/>
                </a:lnTo>
                <a:lnTo>
                  <a:pt x="328" y="386"/>
                </a:lnTo>
                <a:lnTo>
                  <a:pt x="327" y="386"/>
                </a:lnTo>
                <a:lnTo>
                  <a:pt x="327" y="385"/>
                </a:lnTo>
                <a:lnTo>
                  <a:pt x="328" y="383"/>
                </a:lnTo>
                <a:lnTo>
                  <a:pt x="330" y="382"/>
                </a:lnTo>
                <a:lnTo>
                  <a:pt x="331" y="380"/>
                </a:lnTo>
                <a:lnTo>
                  <a:pt x="333" y="379"/>
                </a:lnTo>
                <a:lnTo>
                  <a:pt x="334" y="378"/>
                </a:lnTo>
                <a:lnTo>
                  <a:pt x="334" y="376"/>
                </a:lnTo>
                <a:lnTo>
                  <a:pt x="334" y="375"/>
                </a:lnTo>
                <a:lnTo>
                  <a:pt x="334" y="373"/>
                </a:lnTo>
                <a:lnTo>
                  <a:pt x="336" y="373"/>
                </a:lnTo>
                <a:lnTo>
                  <a:pt x="334" y="372"/>
                </a:lnTo>
                <a:lnTo>
                  <a:pt x="333" y="372"/>
                </a:lnTo>
                <a:lnTo>
                  <a:pt x="331" y="372"/>
                </a:lnTo>
                <a:lnTo>
                  <a:pt x="330" y="372"/>
                </a:lnTo>
                <a:lnTo>
                  <a:pt x="330" y="373"/>
                </a:lnTo>
                <a:lnTo>
                  <a:pt x="328" y="373"/>
                </a:lnTo>
                <a:lnTo>
                  <a:pt x="327" y="373"/>
                </a:lnTo>
                <a:lnTo>
                  <a:pt x="327" y="375"/>
                </a:lnTo>
                <a:lnTo>
                  <a:pt x="326" y="376"/>
                </a:lnTo>
                <a:lnTo>
                  <a:pt x="324" y="376"/>
                </a:lnTo>
                <a:lnTo>
                  <a:pt x="323" y="376"/>
                </a:lnTo>
                <a:lnTo>
                  <a:pt x="321" y="378"/>
                </a:lnTo>
                <a:lnTo>
                  <a:pt x="320" y="378"/>
                </a:lnTo>
                <a:lnTo>
                  <a:pt x="318" y="378"/>
                </a:lnTo>
                <a:lnTo>
                  <a:pt x="318" y="379"/>
                </a:lnTo>
                <a:lnTo>
                  <a:pt x="320" y="380"/>
                </a:lnTo>
                <a:lnTo>
                  <a:pt x="320" y="382"/>
                </a:lnTo>
                <a:lnTo>
                  <a:pt x="318" y="383"/>
                </a:lnTo>
                <a:lnTo>
                  <a:pt x="317" y="385"/>
                </a:lnTo>
                <a:lnTo>
                  <a:pt x="316" y="385"/>
                </a:lnTo>
                <a:lnTo>
                  <a:pt x="314" y="385"/>
                </a:lnTo>
                <a:lnTo>
                  <a:pt x="314" y="386"/>
                </a:lnTo>
                <a:lnTo>
                  <a:pt x="314" y="388"/>
                </a:lnTo>
                <a:lnTo>
                  <a:pt x="313" y="389"/>
                </a:lnTo>
                <a:lnTo>
                  <a:pt x="313" y="388"/>
                </a:lnTo>
                <a:lnTo>
                  <a:pt x="310" y="386"/>
                </a:lnTo>
                <a:lnTo>
                  <a:pt x="308" y="383"/>
                </a:lnTo>
                <a:lnTo>
                  <a:pt x="307" y="383"/>
                </a:lnTo>
                <a:lnTo>
                  <a:pt x="307" y="382"/>
                </a:lnTo>
                <a:lnTo>
                  <a:pt x="306" y="380"/>
                </a:lnTo>
                <a:lnTo>
                  <a:pt x="306" y="379"/>
                </a:lnTo>
                <a:lnTo>
                  <a:pt x="304" y="379"/>
                </a:lnTo>
                <a:lnTo>
                  <a:pt x="304" y="378"/>
                </a:lnTo>
                <a:lnTo>
                  <a:pt x="303" y="378"/>
                </a:lnTo>
                <a:lnTo>
                  <a:pt x="301" y="379"/>
                </a:lnTo>
                <a:lnTo>
                  <a:pt x="301" y="380"/>
                </a:lnTo>
                <a:lnTo>
                  <a:pt x="301" y="382"/>
                </a:lnTo>
                <a:lnTo>
                  <a:pt x="300" y="382"/>
                </a:lnTo>
                <a:lnTo>
                  <a:pt x="298" y="382"/>
                </a:lnTo>
                <a:lnTo>
                  <a:pt x="297" y="382"/>
                </a:lnTo>
                <a:lnTo>
                  <a:pt x="296" y="382"/>
                </a:lnTo>
                <a:lnTo>
                  <a:pt x="296" y="383"/>
                </a:lnTo>
                <a:lnTo>
                  <a:pt x="294" y="383"/>
                </a:lnTo>
                <a:lnTo>
                  <a:pt x="294" y="385"/>
                </a:lnTo>
                <a:lnTo>
                  <a:pt x="293" y="386"/>
                </a:lnTo>
                <a:lnTo>
                  <a:pt x="291" y="386"/>
                </a:lnTo>
                <a:lnTo>
                  <a:pt x="290" y="386"/>
                </a:lnTo>
                <a:lnTo>
                  <a:pt x="288" y="386"/>
                </a:lnTo>
                <a:lnTo>
                  <a:pt x="287" y="386"/>
                </a:lnTo>
                <a:lnTo>
                  <a:pt x="287" y="388"/>
                </a:lnTo>
                <a:lnTo>
                  <a:pt x="287" y="389"/>
                </a:lnTo>
                <a:lnTo>
                  <a:pt x="286" y="389"/>
                </a:lnTo>
                <a:lnTo>
                  <a:pt x="286" y="390"/>
                </a:lnTo>
                <a:lnTo>
                  <a:pt x="284" y="390"/>
                </a:lnTo>
                <a:lnTo>
                  <a:pt x="283" y="390"/>
                </a:lnTo>
                <a:lnTo>
                  <a:pt x="283" y="392"/>
                </a:lnTo>
                <a:lnTo>
                  <a:pt x="281" y="390"/>
                </a:lnTo>
                <a:lnTo>
                  <a:pt x="281" y="389"/>
                </a:lnTo>
                <a:lnTo>
                  <a:pt x="280" y="389"/>
                </a:lnTo>
                <a:lnTo>
                  <a:pt x="278" y="389"/>
                </a:lnTo>
                <a:lnTo>
                  <a:pt x="278" y="390"/>
                </a:lnTo>
                <a:lnTo>
                  <a:pt x="277" y="390"/>
                </a:lnTo>
                <a:lnTo>
                  <a:pt x="276" y="390"/>
                </a:lnTo>
                <a:lnTo>
                  <a:pt x="274" y="389"/>
                </a:lnTo>
                <a:lnTo>
                  <a:pt x="274" y="390"/>
                </a:lnTo>
                <a:lnTo>
                  <a:pt x="273" y="390"/>
                </a:lnTo>
                <a:lnTo>
                  <a:pt x="273" y="392"/>
                </a:lnTo>
                <a:lnTo>
                  <a:pt x="271" y="392"/>
                </a:lnTo>
                <a:lnTo>
                  <a:pt x="270" y="392"/>
                </a:lnTo>
                <a:lnTo>
                  <a:pt x="268" y="393"/>
                </a:lnTo>
                <a:lnTo>
                  <a:pt x="267" y="393"/>
                </a:lnTo>
                <a:lnTo>
                  <a:pt x="266" y="393"/>
                </a:lnTo>
                <a:lnTo>
                  <a:pt x="266" y="392"/>
                </a:lnTo>
                <a:lnTo>
                  <a:pt x="264" y="392"/>
                </a:lnTo>
                <a:lnTo>
                  <a:pt x="264" y="393"/>
                </a:lnTo>
                <a:lnTo>
                  <a:pt x="263" y="393"/>
                </a:lnTo>
                <a:lnTo>
                  <a:pt x="261" y="393"/>
                </a:lnTo>
                <a:lnTo>
                  <a:pt x="260" y="393"/>
                </a:lnTo>
                <a:lnTo>
                  <a:pt x="260" y="392"/>
                </a:lnTo>
                <a:lnTo>
                  <a:pt x="258" y="392"/>
                </a:lnTo>
                <a:lnTo>
                  <a:pt x="257" y="392"/>
                </a:lnTo>
                <a:lnTo>
                  <a:pt x="257" y="390"/>
                </a:lnTo>
                <a:lnTo>
                  <a:pt x="256" y="390"/>
                </a:lnTo>
                <a:lnTo>
                  <a:pt x="254" y="390"/>
                </a:lnTo>
                <a:lnTo>
                  <a:pt x="254" y="392"/>
                </a:lnTo>
                <a:lnTo>
                  <a:pt x="253" y="392"/>
                </a:lnTo>
                <a:lnTo>
                  <a:pt x="254" y="392"/>
                </a:lnTo>
                <a:lnTo>
                  <a:pt x="254" y="393"/>
                </a:lnTo>
                <a:lnTo>
                  <a:pt x="253" y="393"/>
                </a:lnTo>
                <a:lnTo>
                  <a:pt x="251" y="395"/>
                </a:lnTo>
                <a:lnTo>
                  <a:pt x="251" y="396"/>
                </a:lnTo>
                <a:lnTo>
                  <a:pt x="248" y="398"/>
                </a:lnTo>
                <a:lnTo>
                  <a:pt x="247" y="398"/>
                </a:lnTo>
                <a:lnTo>
                  <a:pt x="247" y="399"/>
                </a:lnTo>
                <a:lnTo>
                  <a:pt x="246" y="399"/>
                </a:lnTo>
                <a:lnTo>
                  <a:pt x="244" y="400"/>
                </a:lnTo>
                <a:lnTo>
                  <a:pt x="243" y="402"/>
                </a:lnTo>
                <a:lnTo>
                  <a:pt x="241" y="402"/>
                </a:lnTo>
                <a:lnTo>
                  <a:pt x="241" y="400"/>
                </a:lnTo>
                <a:lnTo>
                  <a:pt x="240" y="400"/>
                </a:lnTo>
                <a:lnTo>
                  <a:pt x="238" y="399"/>
                </a:lnTo>
                <a:lnTo>
                  <a:pt x="238" y="398"/>
                </a:lnTo>
                <a:lnTo>
                  <a:pt x="237" y="396"/>
                </a:lnTo>
                <a:lnTo>
                  <a:pt x="237" y="395"/>
                </a:lnTo>
                <a:lnTo>
                  <a:pt x="235" y="395"/>
                </a:lnTo>
                <a:lnTo>
                  <a:pt x="234" y="395"/>
                </a:lnTo>
                <a:lnTo>
                  <a:pt x="233" y="395"/>
                </a:lnTo>
                <a:lnTo>
                  <a:pt x="231" y="395"/>
                </a:lnTo>
                <a:lnTo>
                  <a:pt x="230" y="395"/>
                </a:lnTo>
                <a:lnTo>
                  <a:pt x="230" y="393"/>
                </a:lnTo>
                <a:lnTo>
                  <a:pt x="228" y="393"/>
                </a:lnTo>
                <a:lnTo>
                  <a:pt x="228" y="395"/>
                </a:lnTo>
                <a:lnTo>
                  <a:pt x="227" y="395"/>
                </a:lnTo>
                <a:lnTo>
                  <a:pt x="225" y="395"/>
                </a:lnTo>
                <a:lnTo>
                  <a:pt x="224" y="396"/>
                </a:lnTo>
                <a:lnTo>
                  <a:pt x="223" y="396"/>
                </a:lnTo>
                <a:lnTo>
                  <a:pt x="221" y="396"/>
                </a:lnTo>
                <a:lnTo>
                  <a:pt x="221" y="395"/>
                </a:lnTo>
                <a:lnTo>
                  <a:pt x="221" y="396"/>
                </a:lnTo>
                <a:lnTo>
                  <a:pt x="220" y="396"/>
                </a:lnTo>
                <a:lnTo>
                  <a:pt x="218" y="396"/>
                </a:lnTo>
                <a:lnTo>
                  <a:pt x="217" y="396"/>
                </a:lnTo>
                <a:lnTo>
                  <a:pt x="215" y="396"/>
                </a:lnTo>
                <a:lnTo>
                  <a:pt x="214" y="398"/>
                </a:lnTo>
                <a:lnTo>
                  <a:pt x="214" y="399"/>
                </a:lnTo>
                <a:lnTo>
                  <a:pt x="214" y="400"/>
                </a:lnTo>
                <a:lnTo>
                  <a:pt x="213" y="400"/>
                </a:lnTo>
                <a:lnTo>
                  <a:pt x="213" y="402"/>
                </a:lnTo>
                <a:lnTo>
                  <a:pt x="211" y="402"/>
                </a:lnTo>
                <a:lnTo>
                  <a:pt x="211" y="403"/>
                </a:lnTo>
                <a:lnTo>
                  <a:pt x="211" y="405"/>
                </a:lnTo>
                <a:lnTo>
                  <a:pt x="211" y="406"/>
                </a:lnTo>
                <a:lnTo>
                  <a:pt x="210" y="406"/>
                </a:lnTo>
                <a:lnTo>
                  <a:pt x="210" y="408"/>
                </a:lnTo>
                <a:lnTo>
                  <a:pt x="208" y="408"/>
                </a:lnTo>
                <a:lnTo>
                  <a:pt x="208" y="409"/>
                </a:lnTo>
                <a:lnTo>
                  <a:pt x="208" y="410"/>
                </a:lnTo>
                <a:lnTo>
                  <a:pt x="207" y="412"/>
                </a:lnTo>
                <a:lnTo>
                  <a:pt x="207" y="413"/>
                </a:lnTo>
                <a:lnTo>
                  <a:pt x="205" y="415"/>
                </a:lnTo>
                <a:lnTo>
                  <a:pt x="205" y="416"/>
                </a:lnTo>
                <a:lnTo>
                  <a:pt x="204" y="416"/>
                </a:lnTo>
                <a:lnTo>
                  <a:pt x="203" y="416"/>
                </a:lnTo>
                <a:lnTo>
                  <a:pt x="203" y="415"/>
                </a:lnTo>
                <a:lnTo>
                  <a:pt x="201" y="415"/>
                </a:lnTo>
                <a:lnTo>
                  <a:pt x="200" y="413"/>
                </a:lnTo>
                <a:lnTo>
                  <a:pt x="200" y="412"/>
                </a:lnTo>
                <a:lnTo>
                  <a:pt x="198" y="412"/>
                </a:lnTo>
                <a:lnTo>
                  <a:pt x="198" y="410"/>
                </a:lnTo>
                <a:lnTo>
                  <a:pt x="197" y="410"/>
                </a:lnTo>
                <a:lnTo>
                  <a:pt x="197" y="409"/>
                </a:lnTo>
                <a:lnTo>
                  <a:pt x="195" y="409"/>
                </a:lnTo>
                <a:lnTo>
                  <a:pt x="194" y="409"/>
                </a:lnTo>
                <a:lnTo>
                  <a:pt x="194" y="410"/>
                </a:lnTo>
                <a:lnTo>
                  <a:pt x="194" y="412"/>
                </a:lnTo>
                <a:lnTo>
                  <a:pt x="193" y="412"/>
                </a:lnTo>
                <a:lnTo>
                  <a:pt x="193" y="413"/>
                </a:lnTo>
                <a:lnTo>
                  <a:pt x="191" y="415"/>
                </a:lnTo>
                <a:lnTo>
                  <a:pt x="191" y="416"/>
                </a:lnTo>
                <a:lnTo>
                  <a:pt x="190" y="418"/>
                </a:lnTo>
                <a:lnTo>
                  <a:pt x="190" y="419"/>
                </a:lnTo>
                <a:lnTo>
                  <a:pt x="191" y="419"/>
                </a:lnTo>
                <a:lnTo>
                  <a:pt x="190" y="420"/>
                </a:lnTo>
                <a:lnTo>
                  <a:pt x="188" y="422"/>
                </a:lnTo>
                <a:lnTo>
                  <a:pt x="188" y="423"/>
                </a:lnTo>
                <a:lnTo>
                  <a:pt x="187" y="425"/>
                </a:lnTo>
                <a:lnTo>
                  <a:pt x="185" y="425"/>
                </a:lnTo>
                <a:lnTo>
                  <a:pt x="184" y="425"/>
                </a:lnTo>
                <a:lnTo>
                  <a:pt x="184" y="426"/>
                </a:lnTo>
                <a:lnTo>
                  <a:pt x="183" y="426"/>
                </a:lnTo>
                <a:lnTo>
                  <a:pt x="183" y="428"/>
                </a:lnTo>
                <a:lnTo>
                  <a:pt x="183" y="429"/>
                </a:lnTo>
                <a:lnTo>
                  <a:pt x="183" y="430"/>
                </a:lnTo>
                <a:lnTo>
                  <a:pt x="184" y="430"/>
                </a:lnTo>
                <a:lnTo>
                  <a:pt x="183" y="430"/>
                </a:lnTo>
                <a:lnTo>
                  <a:pt x="183" y="432"/>
                </a:lnTo>
                <a:lnTo>
                  <a:pt x="183" y="433"/>
                </a:lnTo>
                <a:lnTo>
                  <a:pt x="181" y="433"/>
                </a:lnTo>
                <a:lnTo>
                  <a:pt x="180" y="435"/>
                </a:lnTo>
                <a:lnTo>
                  <a:pt x="178" y="435"/>
                </a:lnTo>
                <a:lnTo>
                  <a:pt x="177" y="433"/>
                </a:lnTo>
                <a:lnTo>
                  <a:pt x="175" y="433"/>
                </a:lnTo>
                <a:lnTo>
                  <a:pt x="175" y="432"/>
                </a:lnTo>
                <a:lnTo>
                  <a:pt x="174" y="432"/>
                </a:lnTo>
                <a:lnTo>
                  <a:pt x="174" y="430"/>
                </a:lnTo>
                <a:lnTo>
                  <a:pt x="173" y="430"/>
                </a:lnTo>
                <a:lnTo>
                  <a:pt x="171" y="430"/>
                </a:lnTo>
                <a:lnTo>
                  <a:pt x="171" y="432"/>
                </a:lnTo>
                <a:lnTo>
                  <a:pt x="170" y="432"/>
                </a:lnTo>
                <a:lnTo>
                  <a:pt x="170" y="433"/>
                </a:lnTo>
                <a:lnTo>
                  <a:pt x="168" y="433"/>
                </a:lnTo>
                <a:lnTo>
                  <a:pt x="167" y="433"/>
                </a:lnTo>
                <a:lnTo>
                  <a:pt x="165" y="433"/>
                </a:lnTo>
                <a:lnTo>
                  <a:pt x="165" y="432"/>
                </a:lnTo>
                <a:lnTo>
                  <a:pt x="164" y="432"/>
                </a:lnTo>
                <a:lnTo>
                  <a:pt x="163" y="433"/>
                </a:lnTo>
                <a:lnTo>
                  <a:pt x="161" y="433"/>
                </a:lnTo>
                <a:lnTo>
                  <a:pt x="160" y="433"/>
                </a:lnTo>
                <a:lnTo>
                  <a:pt x="160" y="435"/>
                </a:lnTo>
                <a:lnTo>
                  <a:pt x="160" y="436"/>
                </a:lnTo>
                <a:lnTo>
                  <a:pt x="160" y="438"/>
                </a:lnTo>
                <a:lnTo>
                  <a:pt x="158" y="438"/>
                </a:lnTo>
                <a:lnTo>
                  <a:pt x="157" y="438"/>
                </a:lnTo>
                <a:lnTo>
                  <a:pt x="155" y="438"/>
                </a:lnTo>
                <a:lnTo>
                  <a:pt x="154" y="438"/>
                </a:lnTo>
                <a:lnTo>
                  <a:pt x="153" y="439"/>
                </a:lnTo>
                <a:lnTo>
                  <a:pt x="151" y="439"/>
                </a:lnTo>
                <a:lnTo>
                  <a:pt x="151" y="441"/>
                </a:lnTo>
                <a:lnTo>
                  <a:pt x="150" y="441"/>
                </a:lnTo>
                <a:lnTo>
                  <a:pt x="148" y="441"/>
                </a:lnTo>
                <a:lnTo>
                  <a:pt x="150" y="442"/>
                </a:lnTo>
                <a:lnTo>
                  <a:pt x="151" y="443"/>
                </a:lnTo>
                <a:lnTo>
                  <a:pt x="150" y="443"/>
                </a:lnTo>
                <a:lnTo>
                  <a:pt x="150" y="445"/>
                </a:lnTo>
                <a:lnTo>
                  <a:pt x="148" y="445"/>
                </a:lnTo>
                <a:lnTo>
                  <a:pt x="147" y="445"/>
                </a:lnTo>
                <a:lnTo>
                  <a:pt x="145" y="446"/>
                </a:lnTo>
                <a:lnTo>
                  <a:pt x="145" y="448"/>
                </a:lnTo>
                <a:lnTo>
                  <a:pt x="144" y="448"/>
                </a:lnTo>
                <a:lnTo>
                  <a:pt x="143" y="448"/>
                </a:lnTo>
                <a:lnTo>
                  <a:pt x="141" y="449"/>
                </a:lnTo>
                <a:lnTo>
                  <a:pt x="140" y="451"/>
                </a:lnTo>
                <a:lnTo>
                  <a:pt x="140" y="449"/>
                </a:lnTo>
                <a:lnTo>
                  <a:pt x="140" y="448"/>
                </a:lnTo>
                <a:lnTo>
                  <a:pt x="141" y="446"/>
                </a:lnTo>
                <a:lnTo>
                  <a:pt x="141" y="445"/>
                </a:lnTo>
                <a:lnTo>
                  <a:pt x="141" y="443"/>
                </a:lnTo>
                <a:lnTo>
                  <a:pt x="140" y="443"/>
                </a:lnTo>
                <a:lnTo>
                  <a:pt x="138" y="442"/>
                </a:lnTo>
                <a:lnTo>
                  <a:pt x="137" y="441"/>
                </a:lnTo>
                <a:lnTo>
                  <a:pt x="137" y="439"/>
                </a:lnTo>
                <a:lnTo>
                  <a:pt x="137" y="438"/>
                </a:lnTo>
                <a:lnTo>
                  <a:pt x="137" y="436"/>
                </a:lnTo>
                <a:lnTo>
                  <a:pt x="135" y="435"/>
                </a:lnTo>
                <a:lnTo>
                  <a:pt x="137" y="433"/>
                </a:lnTo>
                <a:lnTo>
                  <a:pt x="138" y="432"/>
                </a:lnTo>
                <a:lnTo>
                  <a:pt x="138" y="430"/>
                </a:lnTo>
                <a:lnTo>
                  <a:pt x="138" y="429"/>
                </a:lnTo>
                <a:lnTo>
                  <a:pt x="140" y="429"/>
                </a:lnTo>
                <a:lnTo>
                  <a:pt x="138" y="428"/>
                </a:lnTo>
                <a:lnTo>
                  <a:pt x="140" y="428"/>
                </a:lnTo>
                <a:lnTo>
                  <a:pt x="140" y="426"/>
                </a:lnTo>
                <a:lnTo>
                  <a:pt x="138" y="425"/>
                </a:lnTo>
                <a:lnTo>
                  <a:pt x="138" y="423"/>
                </a:lnTo>
                <a:lnTo>
                  <a:pt x="137" y="422"/>
                </a:lnTo>
                <a:lnTo>
                  <a:pt x="137" y="420"/>
                </a:lnTo>
                <a:lnTo>
                  <a:pt x="138" y="419"/>
                </a:lnTo>
                <a:lnTo>
                  <a:pt x="138" y="418"/>
                </a:lnTo>
                <a:lnTo>
                  <a:pt x="137" y="416"/>
                </a:lnTo>
                <a:lnTo>
                  <a:pt x="135" y="416"/>
                </a:lnTo>
                <a:lnTo>
                  <a:pt x="134" y="416"/>
                </a:lnTo>
                <a:lnTo>
                  <a:pt x="135" y="415"/>
                </a:lnTo>
                <a:lnTo>
                  <a:pt x="134" y="415"/>
                </a:lnTo>
                <a:lnTo>
                  <a:pt x="133" y="415"/>
                </a:lnTo>
                <a:lnTo>
                  <a:pt x="131" y="415"/>
                </a:lnTo>
                <a:lnTo>
                  <a:pt x="133" y="413"/>
                </a:lnTo>
                <a:lnTo>
                  <a:pt x="131" y="413"/>
                </a:lnTo>
                <a:lnTo>
                  <a:pt x="131" y="412"/>
                </a:lnTo>
                <a:lnTo>
                  <a:pt x="133" y="410"/>
                </a:lnTo>
                <a:lnTo>
                  <a:pt x="133" y="409"/>
                </a:lnTo>
                <a:lnTo>
                  <a:pt x="133" y="408"/>
                </a:lnTo>
                <a:lnTo>
                  <a:pt x="131" y="408"/>
                </a:lnTo>
                <a:lnTo>
                  <a:pt x="131" y="409"/>
                </a:lnTo>
                <a:lnTo>
                  <a:pt x="130" y="409"/>
                </a:lnTo>
                <a:lnTo>
                  <a:pt x="130" y="408"/>
                </a:lnTo>
                <a:lnTo>
                  <a:pt x="131" y="408"/>
                </a:lnTo>
                <a:lnTo>
                  <a:pt x="131" y="406"/>
                </a:lnTo>
                <a:lnTo>
                  <a:pt x="131" y="405"/>
                </a:lnTo>
                <a:lnTo>
                  <a:pt x="131" y="403"/>
                </a:lnTo>
                <a:lnTo>
                  <a:pt x="131" y="402"/>
                </a:lnTo>
                <a:lnTo>
                  <a:pt x="130" y="400"/>
                </a:lnTo>
                <a:lnTo>
                  <a:pt x="128" y="400"/>
                </a:lnTo>
                <a:lnTo>
                  <a:pt x="127" y="400"/>
                </a:lnTo>
                <a:lnTo>
                  <a:pt x="127" y="402"/>
                </a:lnTo>
                <a:lnTo>
                  <a:pt x="125" y="402"/>
                </a:lnTo>
                <a:lnTo>
                  <a:pt x="125" y="403"/>
                </a:lnTo>
                <a:lnTo>
                  <a:pt x="124" y="403"/>
                </a:lnTo>
                <a:lnTo>
                  <a:pt x="123" y="403"/>
                </a:lnTo>
                <a:lnTo>
                  <a:pt x="121" y="403"/>
                </a:lnTo>
                <a:lnTo>
                  <a:pt x="120" y="403"/>
                </a:lnTo>
                <a:lnTo>
                  <a:pt x="120" y="405"/>
                </a:lnTo>
                <a:lnTo>
                  <a:pt x="118" y="405"/>
                </a:lnTo>
                <a:lnTo>
                  <a:pt x="118" y="406"/>
                </a:lnTo>
                <a:lnTo>
                  <a:pt x="117" y="405"/>
                </a:lnTo>
                <a:lnTo>
                  <a:pt x="115" y="405"/>
                </a:lnTo>
                <a:lnTo>
                  <a:pt x="115" y="403"/>
                </a:lnTo>
                <a:lnTo>
                  <a:pt x="114" y="403"/>
                </a:lnTo>
                <a:lnTo>
                  <a:pt x="107" y="403"/>
                </a:lnTo>
                <a:lnTo>
                  <a:pt x="105" y="403"/>
                </a:lnTo>
                <a:lnTo>
                  <a:pt x="104" y="405"/>
                </a:lnTo>
                <a:lnTo>
                  <a:pt x="103" y="403"/>
                </a:lnTo>
                <a:lnTo>
                  <a:pt x="101" y="402"/>
                </a:lnTo>
                <a:lnTo>
                  <a:pt x="100" y="402"/>
                </a:lnTo>
                <a:lnTo>
                  <a:pt x="98" y="402"/>
                </a:lnTo>
                <a:lnTo>
                  <a:pt x="97" y="402"/>
                </a:lnTo>
                <a:lnTo>
                  <a:pt x="95" y="402"/>
                </a:lnTo>
                <a:lnTo>
                  <a:pt x="94" y="400"/>
                </a:lnTo>
                <a:lnTo>
                  <a:pt x="92" y="400"/>
                </a:lnTo>
                <a:lnTo>
                  <a:pt x="91" y="400"/>
                </a:lnTo>
                <a:lnTo>
                  <a:pt x="91" y="402"/>
                </a:lnTo>
                <a:lnTo>
                  <a:pt x="90" y="402"/>
                </a:lnTo>
                <a:lnTo>
                  <a:pt x="88" y="400"/>
                </a:lnTo>
                <a:lnTo>
                  <a:pt x="85" y="400"/>
                </a:lnTo>
                <a:lnTo>
                  <a:pt x="84" y="400"/>
                </a:lnTo>
                <a:lnTo>
                  <a:pt x="84" y="399"/>
                </a:lnTo>
                <a:lnTo>
                  <a:pt x="84" y="398"/>
                </a:lnTo>
                <a:lnTo>
                  <a:pt x="82" y="398"/>
                </a:lnTo>
                <a:lnTo>
                  <a:pt x="82" y="396"/>
                </a:lnTo>
                <a:lnTo>
                  <a:pt x="81" y="396"/>
                </a:lnTo>
                <a:lnTo>
                  <a:pt x="80" y="396"/>
                </a:lnTo>
                <a:lnTo>
                  <a:pt x="80" y="395"/>
                </a:lnTo>
                <a:lnTo>
                  <a:pt x="78" y="395"/>
                </a:lnTo>
                <a:lnTo>
                  <a:pt x="77" y="393"/>
                </a:lnTo>
                <a:lnTo>
                  <a:pt x="77" y="390"/>
                </a:lnTo>
                <a:lnTo>
                  <a:pt x="77" y="389"/>
                </a:lnTo>
                <a:lnTo>
                  <a:pt x="77" y="388"/>
                </a:lnTo>
                <a:lnTo>
                  <a:pt x="77" y="386"/>
                </a:lnTo>
                <a:lnTo>
                  <a:pt x="78" y="385"/>
                </a:lnTo>
                <a:lnTo>
                  <a:pt x="78" y="383"/>
                </a:lnTo>
                <a:lnTo>
                  <a:pt x="77" y="383"/>
                </a:lnTo>
                <a:lnTo>
                  <a:pt x="75" y="383"/>
                </a:lnTo>
                <a:lnTo>
                  <a:pt x="75" y="382"/>
                </a:lnTo>
                <a:lnTo>
                  <a:pt x="74" y="382"/>
                </a:lnTo>
                <a:lnTo>
                  <a:pt x="72" y="382"/>
                </a:lnTo>
                <a:lnTo>
                  <a:pt x="71" y="380"/>
                </a:lnTo>
                <a:lnTo>
                  <a:pt x="70" y="380"/>
                </a:lnTo>
                <a:lnTo>
                  <a:pt x="70" y="379"/>
                </a:lnTo>
                <a:lnTo>
                  <a:pt x="68" y="378"/>
                </a:lnTo>
                <a:lnTo>
                  <a:pt x="67" y="378"/>
                </a:lnTo>
                <a:lnTo>
                  <a:pt x="65" y="378"/>
                </a:lnTo>
                <a:lnTo>
                  <a:pt x="64" y="378"/>
                </a:lnTo>
                <a:lnTo>
                  <a:pt x="62" y="376"/>
                </a:lnTo>
                <a:lnTo>
                  <a:pt x="62" y="375"/>
                </a:lnTo>
                <a:lnTo>
                  <a:pt x="62" y="373"/>
                </a:lnTo>
                <a:lnTo>
                  <a:pt x="61" y="375"/>
                </a:lnTo>
                <a:lnTo>
                  <a:pt x="60" y="373"/>
                </a:lnTo>
                <a:lnTo>
                  <a:pt x="60" y="375"/>
                </a:lnTo>
                <a:lnTo>
                  <a:pt x="58" y="375"/>
                </a:lnTo>
                <a:lnTo>
                  <a:pt x="58" y="373"/>
                </a:lnTo>
                <a:lnTo>
                  <a:pt x="58" y="375"/>
                </a:lnTo>
                <a:lnTo>
                  <a:pt x="57" y="375"/>
                </a:lnTo>
                <a:lnTo>
                  <a:pt x="57" y="376"/>
                </a:lnTo>
                <a:lnTo>
                  <a:pt x="55" y="376"/>
                </a:lnTo>
                <a:lnTo>
                  <a:pt x="54" y="376"/>
                </a:lnTo>
                <a:lnTo>
                  <a:pt x="54" y="378"/>
                </a:lnTo>
                <a:lnTo>
                  <a:pt x="52" y="378"/>
                </a:lnTo>
                <a:lnTo>
                  <a:pt x="52" y="376"/>
                </a:lnTo>
                <a:lnTo>
                  <a:pt x="51" y="376"/>
                </a:lnTo>
                <a:lnTo>
                  <a:pt x="51" y="375"/>
                </a:lnTo>
                <a:lnTo>
                  <a:pt x="50" y="375"/>
                </a:lnTo>
                <a:lnTo>
                  <a:pt x="50" y="373"/>
                </a:lnTo>
                <a:lnTo>
                  <a:pt x="50" y="372"/>
                </a:lnTo>
                <a:lnTo>
                  <a:pt x="48" y="370"/>
                </a:lnTo>
                <a:lnTo>
                  <a:pt x="48" y="369"/>
                </a:lnTo>
                <a:lnTo>
                  <a:pt x="48" y="368"/>
                </a:lnTo>
                <a:lnTo>
                  <a:pt x="48" y="366"/>
                </a:lnTo>
                <a:lnTo>
                  <a:pt x="47" y="365"/>
                </a:lnTo>
                <a:lnTo>
                  <a:pt x="45" y="363"/>
                </a:lnTo>
                <a:lnTo>
                  <a:pt x="44" y="363"/>
                </a:lnTo>
                <a:lnTo>
                  <a:pt x="44" y="362"/>
                </a:lnTo>
                <a:lnTo>
                  <a:pt x="44" y="360"/>
                </a:lnTo>
                <a:lnTo>
                  <a:pt x="42" y="358"/>
                </a:lnTo>
                <a:lnTo>
                  <a:pt x="42" y="356"/>
                </a:lnTo>
                <a:lnTo>
                  <a:pt x="42" y="355"/>
                </a:lnTo>
                <a:lnTo>
                  <a:pt x="41" y="355"/>
                </a:lnTo>
                <a:lnTo>
                  <a:pt x="40" y="355"/>
                </a:lnTo>
                <a:lnTo>
                  <a:pt x="40" y="353"/>
                </a:lnTo>
                <a:lnTo>
                  <a:pt x="38" y="350"/>
                </a:lnTo>
                <a:lnTo>
                  <a:pt x="38" y="349"/>
                </a:lnTo>
                <a:lnTo>
                  <a:pt x="37" y="348"/>
                </a:lnTo>
                <a:lnTo>
                  <a:pt x="35" y="348"/>
                </a:lnTo>
                <a:lnTo>
                  <a:pt x="35" y="346"/>
                </a:lnTo>
                <a:lnTo>
                  <a:pt x="35" y="345"/>
                </a:lnTo>
                <a:lnTo>
                  <a:pt x="35" y="343"/>
                </a:lnTo>
                <a:lnTo>
                  <a:pt x="35" y="342"/>
                </a:lnTo>
                <a:lnTo>
                  <a:pt x="34" y="342"/>
                </a:lnTo>
                <a:lnTo>
                  <a:pt x="32" y="342"/>
                </a:lnTo>
                <a:lnTo>
                  <a:pt x="31" y="340"/>
                </a:lnTo>
                <a:lnTo>
                  <a:pt x="30" y="340"/>
                </a:lnTo>
                <a:lnTo>
                  <a:pt x="28" y="340"/>
                </a:lnTo>
                <a:lnTo>
                  <a:pt x="27" y="340"/>
                </a:lnTo>
                <a:lnTo>
                  <a:pt x="27" y="339"/>
                </a:lnTo>
                <a:lnTo>
                  <a:pt x="25" y="339"/>
                </a:lnTo>
                <a:lnTo>
                  <a:pt x="24" y="339"/>
                </a:lnTo>
                <a:lnTo>
                  <a:pt x="22" y="339"/>
                </a:lnTo>
                <a:lnTo>
                  <a:pt x="21" y="339"/>
                </a:lnTo>
                <a:lnTo>
                  <a:pt x="21" y="338"/>
                </a:lnTo>
                <a:lnTo>
                  <a:pt x="20" y="338"/>
                </a:lnTo>
                <a:lnTo>
                  <a:pt x="20" y="339"/>
                </a:lnTo>
                <a:lnTo>
                  <a:pt x="20" y="340"/>
                </a:lnTo>
                <a:lnTo>
                  <a:pt x="18" y="340"/>
                </a:lnTo>
                <a:lnTo>
                  <a:pt x="18" y="342"/>
                </a:lnTo>
                <a:lnTo>
                  <a:pt x="17" y="342"/>
                </a:lnTo>
                <a:lnTo>
                  <a:pt x="17" y="343"/>
                </a:lnTo>
                <a:lnTo>
                  <a:pt x="15" y="343"/>
                </a:lnTo>
                <a:lnTo>
                  <a:pt x="14" y="343"/>
                </a:lnTo>
                <a:lnTo>
                  <a:pt x="12" y="343"/>
                </a:lnTo>
                <a:lnTo>
                  <a:pt x="12" y="342"/>
                </a:lnTo>
                <a:lnTo>
                  <a:pt x="12" y="340"/>
                </a:lnTo>
                <a:lnTo>
                  <a:pt x="12" y="339"/>
                </a:lnTo>
                <a:lnTo>
                  <a:pt x="14" y="338"/>
                </a:lnTo>
                <a:lnTo>
                  <a:pt x="14" y="336"/>
                </a:lnTo>
                <a:lnTo>
                  <a:pt x="14" y="335"/>
                </a:lnTo>
                <a:lnTo>
                  <a:pt x="14" y="333"/>
                </a:lnTo>
                <a:lnTo>
                  <a:pt x="12" y="332"/>
                </a:lnTo>
                <a:lnTo>
                  <a:pt x="11" y="332"/>
                </a:lnTo>
                <a:lnTo>
                  <a:pt x="11" y="330"/>
                </a:lnTo>
                <a:lnTo>
                  <a:pt x="10" y="330"/>
                </a:lnTo>
                <a:lnTo>
                  <a:pt x="8" y="330"/>
                </a:lnTo>
                <a:lnTo>
                  <a:pt x="8" y="329"/>
                </a:lnTo>
                <a:lnTo>
                  <a:pt x="8" y="328"/>
                </a:lnTo>
                <a:lnTo>
                  <a:pt x="8" y="326"/>
                </a:lnTo>
                <a:lnTo>
                  <a:pt x="7" y="326"/>
                </a:lnTo>
                <a:lnTo>
                  <a:pt x="5" y="326"/>
                </a:lnTo>
                <a:lnTo>
                  <a:pt x="4" y="326"/>
                </a:lnTo>
                <a:lnTo>
                  <a:pt x="4" y="325"/>
                </a:lnTo>
                <a:lnTo>
                  <a:pt x="2" y="325"/>
                </a:lnTo>
                <a:lnTo>
                  <a:pt x="2" y="323"/>
                </a:lnTo>
                <a:lnTo>
                  <a:pt x="1" y="323"/>
                </a:lnTo>
                <a:lnTo>
                  <a:pt x="1" y="322"/>
                </a:lnTo>
                <a:lnTo>
                  <a:pt x="0" y="322"/>
                </a:lnTo>
                <a:lnTo>
                  <a:pt x="0" y="320"/>
                </a:lnTo>
                <a:lnTo>
                  <a:pt x="0" y="319"/>
                </a:lnTo>
                <a:lnTo>
                  <a:pt x="1" y="319"/>
                </a:lnTo>
                <a:lnTo>
                  <a:pt x="2" y="318"/>
                </a:lnTo>
                <a:lnTo>
                  <a:pt x="4" y="316"/>
                </a:lnTo>
                <a:lnTo>
                  <a:pt x="5" y="315"/>
                </a:lnTo>
                <a:lnTo>
                  <a:pt x="7" y="313"/>
                </a:lnTo>
                <a:lnTo>
                  <a:pt x="7" y="312"/>
                </a:lnTo>
                <a:lnTo>
                  <a:pt x="8" y="310"/>
                </a:lnTo>
                <a:lnTo>
                  <a:pt x="8" y="309"/>
                </a:lnTo>
                <a:lnTo>
                  <a:pt x="10" y="309"/>
                </a:lnTo>
                <a:lnTo>
                  <a:pt x="11" y="309"/>
                </a:lnTo>
                <a:lnTo>
                  <a:pt x="12" y="309"/>
                </a:lnTo>
                <a:lnTo>
                  <a:pt x="14" y="309"/>
                </a:lnTo>
                <a:lnTo>
                  <a:pt x="17" y="309"/>
                </a:lnTo>
                <a:lnTo>
                  <a:pt x="18" y="309"/>
                </a:lnTo>
                <a:lnTo>
                  <a:pt x="20" y="309"/>
                </a:lnTo>
                <a:lnTo>
                  <a:pt x="21" y="308"/>
                </a:lnTo>
                <a:lnTo>
                  <a:pt x="22" y="308"/>
                </a:lnTo>
                <a:lnTo>
                  <a:pt x="24" y="308"/>
                </a:lnTo>
                <a:lnTo>
                  <a:pt x="25" y="306"/>
                </a:lnTo>
                <a:lnTo>
                  <a:pt x="27" y="306"/>
                </a:lnTo>
                <a:lnTo>
                  <a:pt x="28" y="305"/>
                </a:lnTo>
                <a:lnTo>
                  <a:pt x="30" y="305"/>
                </a:lnTo>
                <a:lnTo>
                  <a:pt x="31" y="305"/>
                </a:lnTo>
                <a:lnTo>
                  <a:pt x="32" y="303"/>
                </a:lnTo>
                <a:lnTo>
                  <a:pt x="34" y="303"/>
                </a:lnTo>
                <a:lnTo>
                  <a:pt x="35" y="303"/>
                </a:lnTo>
                <a:lnTo>
                  <a:pt x="37" y="302"/>
                </a:lnTo>
                <a:lnTo>
                  <a:pt x="37" y="300"/>
                </a:lnTo>
                <a:lnTo>
                  <a:pt x="37" y="299"/>
                </a:lnTo>
                <a:lnTo>
                  <a:pt x="37" y="296"/>
                </a:lnTo>
                <a:lnTo>
                  <a:pt x="35" y="295"/>
                </a:lnTo>
                <a:lnTo>
                  <a:pt x="35" y="293"/>
                </a:lnTo>
                <a:lnTo>
                  <a:pt x="35" y="290"/>
                </a:lnTo>
                <a:lnTo>
                  <a:pt x="35" y="289"/>
                </a:lnTo>
                <a:lnTo>
                  <a:pt x="35" y="287"/>
                </a:lnTo>
                <a:lnTo>
                  <a:pt x="35" y="285"/>
                </a:lnTo>
                <a:lnTo>
                  <a:pt x="35" y="283"/>
                </a:lnTo>
                <a:lnTo>
                  <a:pt x="35" y="282"/>
                </a:lnTo>
                <a:lnTo>
                  <a:pt x="34" y="280"/>
                </a:lnTo>
                <a:lnTo>
                  <a:pt x="34" y="279"/>
                </a:lnTo>
                <a:lnTo>
                  <a:pt x="34" y="277"/>
                </a:lnTo>
                <a:lnTo>
                  <a:pt x="34" y="276"/>
                </a:lnTo>
                <a:lnTo>
                  <a:pt x="34" y="275"/>
                </a:lnTo>
                <a:lnTo>
                  <a:pt x="35" y="273"/>
                </a:lnTo>
                <a:lnTo>
                  <a:pt x="35" y="272"/>
                </a:lnTo>
                <a:lnTo>
                  <a:pt x="37" y="272"/>
                </a:lnTo>
                <a:lnTo>
                  <a:pt x="35" y="270"/>
                </a:lnTo>
                <a:lnTo>
                  <a:pt x="37" y="269"/>
                </a:lnTo>
                <a:lnTo>
                  <a:pt x="37" y="267"/>
                </a:lnTo>
                <a:lnTo>
                  <a:pt x="37" y="266"/>
                </a:lnTo>
                <a:lnTo>
                  <a:pt x="38" y="266"/>
                </a:lnTo>
                <a:lnTo>
                  <a:pt x="38" y="265"/>
                </a:lnTo>
                <a:lnTo>
                  <a:pt x="40" y="263"/>
                </a:lnTo>
                <a:lnTo>
                  <a:pt x="41" y="263"/>
                </a:lnTo>
                <a:lnTo>
                  <a:pt x="42" y="263"/>
                </a:lnTo>
                <a:lnTo>
                  <a:pt x="42" y="262"/>
                </a:lnTo>
                <a:lnTo>
                  <a:pt x="41" y="260"/>
                </a:lnTo>
                <a:lnTo>
                  <a:pt x="40" y="262"/>
                </a:lnTo>
                <a:lnTo>
                  <a:pt x="40" y="260"/>
                </a:lnTo>
                <a:lnTo>
                  <a:pt x="38" y="260"/>
                </a:lnTo>
                <a:lnTo>
                  <a:pt x="38" y="259"/>
                </a:lnTo>
                <a:lnTo>
                  <a:pt x="37" y="259"/>
                </a:lnTo>
                <a:lnTo>
                  <a:pt x="37" y="257"/>
                </a:lnTo>
                <a:lnTo>
                  <a:pt x="38" y="257"/>
                </a:lnTo>
                <a:lnTo>
                  <a:pt x="38" y="256"/>
                </a:lnTo>
                <a:lnTo>
                  <a:pt x="40" y="256"/>
                </a:lnTo>
                <a:lnTo>
                  <a:pt x="41" y="256"/>
                </a:lnTo>
                <a:lnTo>
                  <a:pt x="42" y="256"/>
                </a:lnTo>
                <a:lnTo>
                  <a:pt x="44" y="255"/>
                </a:lnTo>
                <a:lnTo>
                  <a:pt x="45" y="255"/>
                </a:lnTo>
                <a:lnTo>
                  <a:pt x="45" y="253"/>
                </a:lnTo>
                <a:lnTo>
                  <a:pt x="45" y="252"/>
                </a:lnTo>
                <a:lnTo>
                  <a:pt x="45" y="250"/>
                </a:lnTo>
                <a:lnTo>
                  <a:pt x="47" y="250"/>
                </a:lnTo>
                <a:lnTo>
                  <a:pt x="48" y="250"/>
                </a:lnTo>
                <a:lnTo>
                  <a:pt x="48" y="252"/>
                </a:lnTo>
                <a:lnTo>
                  <a:pt x="50" y="252"/>
                </a:lnTo>
                <a:lnTo>
                  <a:pt x="51" y="252"/>
                </a:lnTo>
                <a:lnTo>
                  <a:pt x="51" y="250"/>
                </a:lnTo>
                <a:lnTo>
                  <a:pt x="52" y="250"/>
                </a:lnTo>
                <a:lnTo>
                  <a:pt x="52" y="252"/>
                </a:lnTo>
                <a:lnTo>
                  <a:pt x="54" y="253"/>
                </a:lnTo>
                <a:lnTo>
                  <a:pt x="54" y="252"/>
                </a:lnTo>
                <a:lnTo>
                  <a:pt x="54" y="250"/>
                </a:lnTo>
                <a:lnTo>
                  <a:pt x="54" y="249"/>
                </a:lnTo>
                <a:lnTo>
                  <a:pt x="54" y="247"/>
                </a:lnTo>
                <a:lnTo>
                  <a:pt x="55" y="247"/>
                </a:lnTo>
                <a:lnTo>
                  <a:pt x="57" y="247"/>
                </a:lnTo>
                <a:lnTo>
                  <a:pt x="58" y="249"/>
                </a:lnTo>
                <a:lnTo>
                  <a:pt x="57" y="249"/>
                </a:lnTo>
                <a:lnTo>
                  <a:pt x="57" y="250"/>
                </a:lnTo>
                <a:lnTo>
                  <a:pt x="58" y="250"/>
                </a:lnTo>
                <a:lnTo>
                  <a:pt x="58" y="249"/>
                </a:lnTo>
                <a:lnTo>
                  <a:pt x="58" y="247"/>
                </a:lnTo>
                <a:lnTo>
                  <a:pt x="60" y="247"/>
                </a:lnTo>
                <a:lnTo>
                  <a:pt x="60" y="246"/>
                </a:lnTo>
                <a:lnTo>
                  <a:pt x="61" y="245"/>
                </a:lnTo>
                <a:lnTo>
                  <a:pt x="62" y="245"/>
                </a:lnTo>
                <a:lnTo>
                  <a:pt x="64" y="245"/>
                </a:lnTo>
                <a:lnTo>
                  <a:pt x="64" y="246"/>
                </a:lnTo>
                <a:lnTo>
                  <a:pt x="65" y="246"/>
                </a:lnTo>
                <a:lnTo>
                  <a:pt x="65" y="247"/>
                </a:lnTo>
                <a:lnTo>
                  <a:pt x="67" y="246"/>
                </a:lnTo>
                <a:lnTo>
                  <a:pt x="67" y="245"/>
                </a:lnTo>
                <a:lnTo>
                  <a:pt x="67" y="243"/>
                </a:lnTo>
                <a:lnTo>
                  <a:pt x="68" y="242"/>
                </a:lnTo>
                <a:lnTo>
                  <a:pt x="70" y="242"/>
                </a:lnTo>
                <a:lnTo>
                  <a:pt x="70" y="243"/>
                </a:lnTo>
                <a:lnTo>
                  <a:pt x="71" y="243"/>
                </a:lnTo>
                <a:lnTo>
                  <a:pt x="72" y="243"/>
                </a:lnTo>
                <a:lnTo>
                  <a:pt x="74" y="242"/>
                </a:lnTo>
                <a:lnTo>
                  <a:pt x="72" y="240"/>
                </a:lnTo>
                <a:lnTo>
                  <a:pt x="72" y="239"/>
                </a:lnTo>
                <a:lnTo>
                  <a:pt x="74" y="237"/>
                </a:lnTo>
                <a:lnTo>
                  <a:pt x="75" y="237"/>
                </a:lnTo>
                <a:lnTo>
                  <a:pt x="75" y="236"/>
                </a:lnTo>
                <a:lnTo>
                  <a:pt x="75" y="235"/>
                </a:lnTo>
                <a:lnTo>
                  <a:pt x="77" y="235"/>
                </a:lnTo>
                <a:lnTo>
                  <a:pt x="77" y="236"/>
                </a:lnTo>
                <a:lnTo>
                  <a:pt x="77" y="235"/>
                </a:lnTo>
                <a:lnTo>
                  <a:pt x="77" y="233"/>
                </a:lnTo>
                <a:lnTo>
                  <a:pt x="77" y="232"/>
                </a:lnTo>
                <a:lnTo>
                  <a:pt x="77" y="230"/>
                </a:lnTo>
                <a:lnTo>
                  <a:pt x="78" y="229"/>
                </a:lnTo>
                <a:lnTo>
                  <a:pt x="80" y="229"/>
                </a:lnTo>
                <a:lnTo>
                  <a:pt x="78" y="227"/>
                </a:lnTo>
                <a:lnTo>
                  <a:pt x="78" y="226"/>
                </a:lnTo>
                <a:lnTo>
                  <a:pt x="77" y="226"/>
                </a:lnTo>
                <a:lnTo>
                  <a:pt x="77" y="225"/>
                </a:lnTo>
                <a:lnTo>
                  <a:pt x="77" y="223"/>
                </a:lnTo>
                <a:lnTo>
                  <a:pt x="78" y="222"/>
                </a:lnTo>
                <a:lnTo>
                  <a:pt x="78" y="220"/>
                </a:lnTo>
                <a:lnTo>
                  <a:pt x="78" y="219"/>
                </a:lnTo>
                <a:lnTo>
                  <a:pt x="77" y="219"/>
                </a:lnTo>
                <a:lnTo>
                  <a:pt x="77" y="217"/>
                </a:lnTo>
                <a:lnTo>
                  <a:pt x="78" y="217"/>
                </a:lnTo>
                <a:lnTo>
                  <a:pt x="80" y="217"/>
                </a:lnTo>
                <a:lnTo>
                  <a:pt x="80" y="216"/>
                </a:lnTo>
                <a:lnTo>
                  <a:pt x="81" y="216"/>
                </a:lnTo>
                <a:lnTo>
                  <a:pt x="81" y="215"/>
                </a:lnTo>
                <a:lnTo>
                  <a:pt x="82" y="215"/>
                </a:lnTo>
                <a:lnTo>
                  <a:pt x="84" y="215"/>
                </a:lnTo>
                <a:lnTo>
                  <a:pt x="84" y="213"/>
                </a:lnTo>
                <a:lnTo>
                  <a:pt x="84" y="212"/>
                </a:lnTo>
                <a:lnTo>
                  <a:pt x="84" y="210"/>
                </a:lnTo>
                <a:lnTo>
                  <a:pt x="85" y="210"/>
                </a:lnTo>
                <a:lnTo>
                  <a:pt x="85" y="209"/>
                </a:lnTo>
                <a:lnTo>
                  <a:pt x="85" y="207"/>
                </a:lnTo>
                <a:lnTo>
                  <a:pt x="85" y="206"/>
                </a:lnTo>
                <a:lnTo>
                  <a:pt x="87" y="205"/>
                </a:lnTo>
                <a:lnTo>
                  <a:pt x="87" y="203"/>
                </a:lnTo>
                <a:lnTo>
                  <a:pt x="85" y="202"/>
                </a:lnTo>
                <a:lnTo>
                  <a:pt x="85" y="200"/>
                </a:lnTo>
                <a:lnTo>
                  <a:pt x="85" y="199"/>
                </a:lnTo>
                <a:lnTo>
                  <a:pt x="85" y="197"/>
                </a:lnTo>
                <a:lnTo>
                  <a:pt x="85" y="196"/>
                </a:lnTo>
                <a:lnTo>
                  <a:pt x="87" y="196"/>
                </a:lnTo>
                <a:lnTo>
                  <a:pt x="87" y="195"/>
                </a:lnTo>
                <a:lnTo>
                  <a:pt x="87" y="193"/>
                </a:lnTo>
                <a:lnTo>
                  <a:pt x="87" y="192"/>
                </a:lnTo>
                <a:lnTo>
                  <a:pt x="87" y="190"/>
                </a:lnTo>
                <a:lnTo>
                  <a:pt x="87" y="189"/>
                </a:lnTo>
                <a:lnTo>
                  <a:pt x="85" y="187"/>
                </a:lnTo>
                <a:lnTo>
                  <a:pt x="85" y="186"/>
                </a:lnTo>
                <a:lnTo>
                  <a:pt x="84" y="186"/>
                </a:lnTo>
                <a:lnTo>
                  <a:pt x="82" y="186"/>
                </a:lnTo>
                <a:lnTo>
                  <a:pt x="81" y="186"/>
                </a:lnTo>
                <a:lnTo>
                  <a:pt x="81" y="185"/>
                </a:lnTo>
                <a:lnTo>
                  <a:pt x="80" y="185"/>
                </a:lnTo>
                <a:lnTo>
                  <a:pt x="80" y="183"/>
                </a:lnTo>
                <a:lnTo>
                  <a:pt x="78" y="183"/>
                </a:lnTo>
                <a:lnTo>
                  <a:pt x="78" y="182"/>
                </a:lnTo>
                <a:lnTo>
                  <a:pt x="77" y="180"/>
                </a:lnTo>
                <a:lnTo>
                  <a:pt x="77" y="179"/>
                </a:lnTo>
                <a:lnTo>
                  <a:pt x="77" y="177"/>
                </a:lnTo>
                <a:lnTo>
                  <a:pt x="75" y="177"/>
                </a:lnTo>
                <a:lnTo>
                  <a:pt x="75" y="176"/>
                </a:lnTo>
                <a:lnTo>
                  <a:pt x="75" y="175"/>
                </a:lnTo>
                <a:lnTo>
                  <a:pt x="74" y="175"/>
                </a:lnTo>
                <a:lnTo>
                  <a:pt x="74" y="173"/>
                </a:lnTo>
                <a:lnTo>
                  <a:pt x="74" y="172"/>
                </a:lnTo>
                <a:lnTo>
                  <a:pt x="72" y="172"/>
                </a:lnTo>
                <a:lnTo>
                  <a:pt x="72" y="170"/>
                </a:lnTo>
                <a:lnTo>
                  <a:pt x="72" y="169"/>
                </a:lnTo>
                <a:lnTo>
                  <a:pt x="71" y="167"/>
                </a:lnTo>
                <a:lnTo>
                  <a:pt x="70" y="166"/>
                </a:lnTo>
                <a:lnTo>
                  <a:pt x="68" y="166"/>
                </a:lnTo>
                <a:lnTo>
                  <a:pt x="68" y="165"/>
                </a:lnTo>
                <a:lnTo>
                  <a:pt x="67" y="165"/>
                </a:lnTo>
                <a:lnTo>
                  <a:pt x="67" y="163"/>
                </a:lnTo>
                <a:lnTo>
                  <a:pt x="67" y="162"/>
                </a:lnTo>
                <a:lnTo>
                  <a:pt x="65" y="160"/>
                </a:lnTo>
                <a:lnTo>
                  <a:pt x="64" y="160"/>
                </a:lnTo>
                <a:lnTo>
                  <a:pt x="64" y="159"/>
                </a:lnTo>
                <a:lnTo>
                  <a:pt x="62" y="159"/>
                </a:lnTo>
                <a:lnTo>
                  <a:pt x="62" y="157"/>
                </a:lnTo>
                <a:lnTo>
                  <a:pt x="61" y="157"/>
                </a:lnTo>
                <a:lnTo>
                  <a:pt x="61" y="156"/>
                </a:lnTo>
                <a:lnTo>
                  <a:pt x="60" y="156"/>
                </a:lnTo>
                <a:lnTo>
                  <a:pt x="60" y="154"/>
                </a:lnTo>
                <a:lnTo>
                  <a:pt x="60" y="153"/>
                </a:lnTo>
                <a:lnTo>
                  <a:pt x="60" y="152"/>
                </a:lnTo>
                <a:lnTo>
                  <a:pt x="58" y="150"/>
                </a:lnTo>
                <a:lnTo>
                  <a:pt x="58" y="149"/>
                </a:lnTo>
                <a:lnTo>
                  <a:pt x="58" y="147"/>
                </a:lnTo>
                <a:lnTo>
                  <a:pt x="58" y="146"/>
                </a:lnTo>
                <a:lnTo>
                  <a:pt x="58" y="144"/>
                </a:lnTo>
                <a:lnTo>
                  <a:pt x="57" y="144"/>
                </a:lnTo>
                <a:lnTo>
                  <a:pt x="57" y="143"/>
                </a:lnTo>
                <a:lnTo>
                  <a:pt x="57" y="142"/>
                </a:lnTo>
                <a:lnTo>
                  <a:pt x="57" y="140"/>
                </a:lnTo>
                <a:lnTo>
                  <a:pt x="57" y="139"/>
                </a:lnTo>
                <a:lnTo>
                  <a:pt x="58" y="139"/>
                </a:lnTo>
                <a:lnTo>
                  <a:pt x="58" y="137"/>
                </a:lnTo>
                <a:lnTo>
                  <a:pt x="58" y="136"/>
                </a:lnTo>
                <a:lnTo>
                  <a:pt x="58" y="134"/>
                </a:lnTo>
                <a:lnTo>
                  <a:pt x="58" y="133"/>
                </a:lnTo>
                <a:lnTo>
                  <a:pt x="58" y="132"/>
                </a:lnTo>
                <a:lnTo>
                  <a:pt x="57" y="132"/>
                </a:lnTo>
                <a:lnTo>
                  <a:pt x="58" y="130"/>
                </a:lnTo>
                <a:lnTo>
                  <a:pt x="58" y="129"/>
                </a:lnTo>
                <a:lnTo>
                  <a:pt x="58" y="127"/>
                </a:lnTo>
                <a:lnTo>
                  <a:pt x="58" y="126"/>
                </a:lnTo>
                <a:lnTo>
                  <a:pt x="58" y="124"/>
                </a:lnTo>
                <a:lnTo>
                  <a:pt x="58" y="123"/>
                </a:lnTo>
                <a:lnTo>
                  <a:pt x="58" y="122"/>
                </a:lnTo>
                <a:lnTo>
                  <a:pt x="57" y="122"/>
                </a:lnTo>
                <a:lnTo>
                  <a:pt x="58" y="120"/>
                </a:lnTo>
                <a:lnTo>
                  <a:pt x="58" y="119"/>
                </a:lnTo>
                <a:lnTo>
                  <a:pt x="57" y="117"/>
                </a:lnTo>
                <a:lnTo>
                  <a:pt x="57" y="116"/>
                </a:lnTo>
                <a:lnTo>
                  <a:pt x="55" y="116"/>
                </a:lnTo>
                <a:lnTo>
                  <a:pt x="55" y="114"/>
                </a:lnTo>
                <a:lnTo>
                  <a:pt x="54" y="113"/>
                </a:lnTo>
                <a:lnTo>
                  <a:pt x="54" y="112"/>
                </a:lnTo>
                <a:lnTo>
                  <a:pt x="52" y="110"/>
                </a:lnTo>
                <a:lnTo>
                  <a:pt x="51" y="110"/>
                </a:lnTo>
                <a:lnTo>
                  <a:pt x="52" y="110"/>
                </a:lnTo>
                <a:lnTo>
                  <a:pt x="52" y="109"/>
                </a:lnTo>
                <a:lnTo>
                  <a:pt x="52" y="107"/>
                </a:lnTo>
                <a:lnTo>
                  <a:pt x="52" y="106"/>
                </a:lnTo>
                <a:lnTo>
                  <a:pt x="54" y="106"/>
                </a:lnTo>
                <a:lnTo>
                  <a:pt x="54" y="104"/>
                </a:lnTo>
                <a:lnTo>
                  <a:pt x="54" y="103"/>
                </a:lnTo>
                <a:lnTo>
                  <a:pt x="54" y="102"/>
                </a:lnTo>
                <a:lnTo>
                  <a:pt x="52" y="102"/>
                </a:lnTo>
                <a:lnTo>
                  <a:pt x="51" y="102"/>
                </a:lnTo>
                <a:lnTo>
                  <a:pt x="51" y="103"/>
                </a:lnTo>
                <a:lnTo>
                  <a:pt x="51" y="104"/>
                </a:lnTo>
                <a:lnTo>
                  <a:pt x="50" y="104"/>
                </a:lnTo>
                <a:lnTo>
                  <a:pt x="48" y="104"/>
                </a:lnTo>
                <a:lnTo>
                  <a:pt x="47" y="104"/>
                </a:lnTo>
                <a:lnTo>
                  <a:pt x="47" y="103"/>
                </a:lnTo>
                <a:lnTo>
                  <a:pt x="45" y="103"/>
                </a:lnTo>
                <a:lnTo>
                  <a:pt x="45" y="104"/>
                </a:lnTo>
                <a:lnTo>
                  <a:pt x="44" y="104"/>
                </a:lnTo>
                <a:lnTo>
                  <a:pt x="42" y="104"/>
                </a:lnTo>
                <a:lnTo>
                  <a:pt x="42" y="106"/>
                </a:lnTo>
                <a:lnTo>
                  <a:pt x="41" y="106"/>
                </a:lnTo>
                <a:lnTo>
                  <a:pt x="40" y="106"/>
                </a:lnTo>
                <a:lnTo>
                  <a:pt x="38" y="106"/>
                </a:lnTo>
                <a:lnTo>
                  <a:pt x="37" y="106"/>
                </a:lnTo>
                <a:lnTo>
                  <a:pt x="37" y="107"/>
                </a:lnTo>
                <a:lnTo>
                  <a:pt x="35" y="107"/>
                </a:lnTo>
                <a:lnTo>
                  <a:pt x="34" y="106"/>
                </a:lnTo>
                <a:lnTo>
                  <a:pt x="32" y="107"/>
                </a:lnTo>
                <a:lnTo>
                  <a:pt x="32" y="109"/>
                </a:lnTo>
                <a:lnTo>
                  <a:pt x="31" y="109"/>
                </a:lnTo>
                <a:lnTo>
                  <a:pt x="30" y="109"/>
                </a:lnTo>
                <a:lnTo>
                  <a:pt x="28" y="109"/>
                </a:lnTo>
                <a:lnTo>
                  <a:pt x="27" y="107"/>
                </a:lnTo>
                <a:lnTo>
                  <a:pt x="25" y="107"/>
                </a:lnTo>
                <a:lnTo>
                  <a:pt x="24" y="106"/>
                </a:lnTo>
                <a:lnTo>
                  <a:pt x="22" y="106"/>
                </a:lnTo>
                <a:lnTo>
                  <a:pt x="21" y="106"/>
                </a:lnTo>
                <a:lnTo>
                  <a:pt x="20" y="106"/>
                </a:lnTo>
                <a:lnTo>
                  <a:pt x="18" y="106"/>
                </a:lnTo>
                <a:lnTo>
                  <a:pt x="17" y="106"/>
                </a:lnTo>
                <a:lnTo>
                  <a:pt x="17" y="104"/>
                </a:lnTo>
                <a:lnTo>
                  <a:pt x="18" y="103"/>
                </a:lnTo>
                <a:lnTo>
                  <a:pt x="18" y="102"/>
                </a:lnTo>
                <a:lnTo>
                  <a:pt x="17" y="102"/>
                </a:lnTo>
                <a:lnTo>
                  <a:pt x="17" y="100"/>
                </a:lnTo>
                <a:lnTo>
                  <a:pt x="15" y="100"/>
                </a:lnTo>
                <a:lnTo>
                  <a:pt x="15" y="99"/>
                </a:lnTo>
                <a:lnTo>
                  <a:pt x="15" y="97"/>
                </a:lnTo>
                <a:lnTo>
                  <a:pt x="14" y="97"/>
                </a:lnTo>
                <a:lnTo>
                  <a:pt x="14" y="96"/>
                </a:lnTo>
                <a:lnTo>
                  <a:pt x="12" y="96"/>
                </a:lnTo>
                <a:lnTo>
                  <a:pt x="12" y="94"/>
                </a:lnTo>
                <a:lnTo>
                  <a:pt x="14" y="94"/>
                </a:lnTo>
                <a:lnTo>
                  <a:pt x="14" y="93"/>
                </a:lnTo>
                <a:lnTo>
                  <a:pt x="15" y="93"/>
                </a:lnTo>
                <a:lnTo>
                  <a:pt x="15" y="92"/>
                </a:lnTo>
                <a:lnTo>
                  <a:pt x="15" y="90"/>
                </a:lnTo>
                <a:lnTo>
                  <a:pt x="17" y="90"/>
                </a:lnTo>
                <a:lnTo>
                  <a:pt x="17" y="89"/>
                </a:lnTo>
                <a:lnTo>
                  <a:pt x="17" y="87"/>
                </a:lnTo>
                <a:lnTo>
                  <a:pt x="17" y="86"/>
                </a:lnTo>
                <a:lnTo>
                  <a:pt x="17" y="84"/>
                </a:lnTo>
                <a:lnTo>
                  <a:pt x="18" y="83"/>
                </a:lnTo>
                <a:lnTo>
                  <a:pt x="18" y="82"/>
                </a:lnTo>
                <a:lnTo>
                  <a:pt x="20" y="82"/>
                </a:lnTo>
                <a:lnTo>
                  <a:pt x="20" y="80"/>
                </a:lnTo>
                <a:lnTo>
                  <a:pt x="21" y="80"/>
                </a:lnTo>
                <a:lnTo>
                  <a:pt x="22" y="80"/>
                </a:lnTo>
                <a:lnTo>
                  <a:pt x="24" y="80"/>
                </a:lnTo>
                <a:lnTo>
                  <a:pt x="24" y="79"/>
                </a:lnTo>
                <a:lnTo>
                  <a:pt x="25" y="77"/>
                </a:lnTo>
                <a:lnTo>
                  <a:pt x="25" y="76"/>
                </a:lnTo>
                <a:lnTo>
                  <a:pt x="25" y="74"/>
                </a:lnTo>
                <a:lnTo>
                  <a:pt x="27" y="73"/>
                </a:lnTo>
                <a:lnTo>
                  <a:pt x="25" y="72"/>
                </a:lnTo>
                <a:lnTo>
                  <a:pt x="27" y="70"/>
                </a:lnTo>
                <a:lnTo>
                  <a:pt x="27" y="69"/>
                </a:lnTo>
                <a:lnTo>
                  <a:pt x="27" y="67"/>
                </a:lnTo>
                <a:lnTo>
                  <a:pt x="28" y="67"/>
                </a:lnTo>
                <a:lnTo>
                  <a:pt x="28" y="66"/>
                </a:lnTo>
                <a:lnTo>
                  <a:pt x="30" y="66"/>
                </a:lnTo>
                <a:lnTo>
                  <a:pt x="28" y="64"/>
                </a:lnTo>
                <a:lnTo>
                  <a:pt x="30" y="64"/>
                </a:lnTo>
                <a:lnTo>
                  <a:pt x="30" y="63"/>
                </a:lnTo>
                <a:lnTo>
                  <a:pt x="31" y="63"/>
                </a:lnTo>
                <a:lnTo>
                  <a:pt x="32" y="64"/>
                </a:lnTo>
                <a:lnTo>
                  <a:pt x="32" y="63"/>
                </a:lnTo>
                <a:lnTo>
                  <a:pt x="32" y="62"/>
                </a:lnTo>
                <a:lnTo>
                  <a:pt x="32" y="60"/>
                </a:lnTo>
                <a:lnTo>
                  <a:pt x="32" y="59"/>
                </a:lnTo>
                <a:lnTo>
                  <a:pt x="34" y="59"/>
                </a:lnTo>
                <a:lnTo>
                  <a:pt x="35" y="60"/>
                </a:lnTo>
                <a:lnTo>
                  <a:pt x="37" y="60"/>
                </a:lnTo>
                <a:lnTo>
                  <a:pt x="38" y="60"/>
                </a:lnTo>
                <a:lnTo>
                  <a:pt x="40" y="60"/>
                </a:lnTo>
                <a:lnTo>
                  <a:pt x="41" y="62"/>
                </a:lnTo>
                <a:lnTo>
                  <a:pt x="42" y="60"/>
                </a:lnTo>
                <a:lnTo>
                  <a:pt x="42" y="59"/>
                </a:lnTo>
                <a:lnTo>
                  <a:pt x="44" y="57"/>
                </a:lnTo>
                <a:lnTo>
                  <a:pt x="45" y="57"/>
                </a:lnTo>
                <a:lnTo>
                  <a:pt x="47" y="57"/>
                </a:lnTo>
                <a:lnTo>
                  <a:pt x="47" y="56"/>
                </a:lnTo>
                <a:lnTo>
                  <a:pt x="48" y="56"/>
                </a:lnTo>
                <a:lnTo>
                  <a:pt x="48" y="54"/>
                </a:lnTo>
                <a:lnTo>
                  <a:pt x="50" y="54"/>
                </a:lnTo>
                <a:lnTo>
                  <a:pt x="51" y="53"/>
                </a:lnTo>
                <a:lnTo>
                  <a:pt x="52" y="54"/>
                </a:lnTo>
                <a:lnTo>
                  <a:pt x="54" y="54"/>
                </a:lnTo>
                <a:lnTo>
                  <a:pt x="55" y="54"/>
                </a:lnTo>
                <a:lnTo>
                  <a:pt x="57" y="54"/>
                </a:lnTo>
                <a:lnTo>
                  <a:pt x="58" y="54"/>
                </a:lnTo>
                <a:lnTo>
                  <a:pt x="60" y="54"/>
                </a:lnTo>
                <a:lnTo>
                  <a:pt x="61" y="54"/>
                </a:lnTo>
                <a:lnTo>
                  <a:pt x="62" y="54"/>
                </a:lnTo>
                <a:lnTo>
                  <a:pt x="62" y="56"/>
                </a:lnTo>
                <a:lnTo>
                  <a:pt x="64" y="57"/>
                </a:lnTo>
                <a:lnTo>
                  <a:pt x="64" y="59"/>
                </a:lnTo>
                <a:lnTo>
                  <a:pt x="65" y="59"/>
                </a:lnTo>
                <a:lnTo>
                  <a:pt x="67" y="59"/>
                </a:lnTo>
                <a:lnTo>
                  <a:pt x="67" y="60"/>
                </a:lnTo>
                <a:lnTo>
                  <a:pt x="68" y="60"/>
                </a:lnTo>
                <a:lnTo>
                  <a:pt x="70" y="60"/>
                </a:lnTo>
                <a:lnTo>
                  <a:pt x="71" y="60"/>
                </a:lnTo>
                <a:lnTo>
                  <a:pt x="72" y="60"/>
                </a:lnTo>
                <a:lnTo>
                  <a:pt x="74" y="60"/>
                </a:lnTo>
                <a:lnTo>
                  <a:pt x="75" y="60"/>
                </a:lnTo>
                <a:lnTo>
                  <a:pt x="77" y="59"/>
                </a:lnTo>
                <a:lnTo>
                  <a:pt x="78" y="57"/>
                </a:lnTo>
                <a:close/>
              </a:path>
            </a:pathLst>
          </a:custGeom>
          <a:solidFill>
            <a:schemeClr val="bg1"/>
          </a:solidFill>
          <a:ln w="3175" cmpd="sng">
            <a:solidFill>
              <a:srgbClr val="808080"/>
            </a:solidFill>
            <a:round/>
            <a:headEnd/>
            <a:tailEnd/>
          </a:ln>
        </p:spPr>
        <p:txBody>
          <a:bodyPr/>
          <a:lstStyle/>
          <a:p>
            <a:endParaRPr lang="en-US"/>
          </a:p>
        </p:txBody>
      </p:sp>
      <p:sp>
        <p:nvSpPr>
          <p:cNvPr id="14826" name="Freeform 1090"/>
          <p:cNvSpPr>
            <a:spLocks/>
          </p:cNvSpPr>
          <p:nvPr/>
        </p:nvSpPr>
        <p:spPr bwMode="auto">
          <a:xfrm>
            <a:off x="4062413" y="4146550"/>
            <a:ext cx="198437" cy="341313"/>
          </a:xfrm>
          <a:custGeom>
            <a:avLst/>
            <a:gdLst>
              <a:gd name="T0" fmla="*/ 160 w 168"/>
              <a:gd name="T1" fmla="*/ 383 h 398"/>
              <a:gd name="T2" fmla="*/ 148 w 168"/>
              <a:gd name="T3" fmla="*/ 388 h 398"/>
              <a:gd name="T4" fmla="*/ 143 w 168"/>
              <a:gd name="T5" fmla="*/ 395 h 398"/>
              <a:gd name="T6" fmla="*/ 137 w 168"/>
              <a:gd name="T7" fmla="*/ 388 h 398"/>
              <a:gd name="T8" fmla="*/ 138 w 168"/>
              <a:gd name="T9" fmla="*/ 375 h 398"/>
              <a:gd name="T10" fmla="*/ 135 w 168"/>
              <a:gd name="T11" fmla="*/ 363 h 398"/>
              <a:gd name="T12" fmla="*/ 133 w 168"/>
              <a:gd name="T13" fmla="*/ 356 h 398"/>
              <a:gd name="T14" fmla="*/ 131 w 168"/>
              <a:gd name="T15" fmla="*/ 349 h 398"/>
              <a:gd name="T16" fmla="*/ 120 w 168"/>
              <a:gd name="T17" fmla="*/ 350 h 398"/>
              <a:gd name="T18" fmla="*/ 104 w 168"/>
              <a:gd name="T19" fmla="*/ 352 h 398"/>
              <a:gd name="T20" fmla="*/ 91 w 168"/>
              <a:gd name="T21" fmla="*/ 349 h 398"/>
              <a:gd name="T22" fmla="*/ 80 w 168"/>
              <a:gd name="T23" fmla="*/ 343 h 398"/>
              <a:gd name="T24" fmla="*/ 77 w 168"/>
              <a:gd name="T25" fmla="*/ 330 h 398"/>
              <a:gd name="T26" fmla="*/ 65 w 168"/>
              <a:gd name="T27" fmla="*/ 325 h 398"/>
              <a:gd name="T28" fmla="*/ 58 w 168"/>
              <a:gd name="T29" fmla="*/ 322 h 398"/>
              <a:gd name="T30" fmla="*/ 50 w 168"/>
              <a:gd name="T31" fmla="*/ 322 h 398"/>
              <a:gd name="T32" fmla="*/ 44 w 168"/>
              <a:gd name="T33" fmla="*/ 309 h 398"/>
              <a:gd name="T34" fmla="*/ 37 w 168"/>
              <a:gd name="T35" fmla="*/ 295 h 398"/>
              <a:gd name="T36" fmla="*/ 28 w 168"/>
              <a:gd name="T37" fmla="*/ 287 h 398"/>
              <a:gd name="T38" fmla="*/ 20 w 168"/>
              <a:gd name="T39" fmla="*/ 287 h 398"/>
              <a:gd name="T40" fmla="*/ 12 w 168"/>
              <a:gd name="T41" fmla="*/ 286 h 398"/>
              <a:gd name="T42" fmla="*/ 8 w 168"/>
              <a:gd name="T43" fmla="*/ 276 h 398"/>
              <a:gd name="T44" fmla="*/ 1 w 168"/>
              <a:gd name="T45" fmla="*/ 269 h 398"/>
              <a:gd name="T46" fmla="*/ 8 w 168"/>
              <a:gd name="T47" fmla="*/ 257 h 398"/>
              <a:gd name="T48" fmla="*/ 22 w 168"/>
              <a:gd name="T49" fmla="*/ 255 h 398"/>
              <a:gd name="T50" fmla="*/ 37 w 168"/>
              <a:gd name="T51" fmla="*/ 249 h 398"/>
              <a:gd name="T52" fmla="*/ 35 w 168"/>
              <a:gd name="T53" fmla="*/ 230 h 398"/>
              <a:gd name="T54" fmla="*/ 35 w 168"/>
              <a:gd name="T55" fmla="*/ 217 h 398"/>
              <a:gd name="T56" fmla="*/ 41 w 168"/>
              <a:gd name="T57" fmla="*/ 207 h 398"/>
              <a:gd name="T58" fmla="*/ 41 w 168"/>
              <a:gd name="T59" fmla="*/ 203 h 398"/>
              <a:gd name="T60" fmla="*/ 50 w 168"/>
              <a:gd name="T61" fmla="*/ 199 h 398"/>
              <a:gd name="T62" fmla="*/ 55 w 168"/>
              <a:gd name="T63" fmla="*/ 194 h 398"/>
              <a:gd name="T64" fmla="*/ 61 w 168"/>
              <a:gd name="T65" fmla="*/ 192 h 398"/>
              <a:gd name="T66" fmla="*/ 70 w 168"/>
              <a:gd name="T67" fmla="*/ 189 h 398"/>
              <a:gd name="T68" fmla="*/ 75 w 168"/>
              <a:gd name="T69" fmla="*/ 182 h 398"/>
              <a:gd name="T70" fmla="*/ 78 w 168"/>
              <a:gd name="T71" fmla="*/ 173 h 398"/>
              <a:gd name="T72" fmla="*/ 80 w 168"/>
              <a:gd name="T73" fmla="*/ 164 h 398"/>
              <a:gd name="T74" fmla="*/ 85 w 168"/>
              <a:gd name="T75" fmla="*/ 156 h 398"/>
              <a:gd name="T76" fmla="*/ 87 w 168"/>
              <a:gd name="T77" fmla="*/ 143 h 398"/>
              <a:gd name="T78" fmla="*/ 81 w 168"/>
              <a:gd name="T79" fmla="*/ 133 h 398"/>
              <a:gd name="T80" fmla="*/ 75 w 168"/>
              <a:gd name="T81" fmla="*/ 123 h 398"/>
              <a:gd name="T82" fmla="*/ 68 w 168"/>
              <a:gd name="T83" fmla="*/ 113 h 398"/>
              <a:gd name="T84" fmla="*/ 61 w 168"/>
              <a:gd name="T85" fmla="*/ 104 h 398"/>
              <a:gd name="T86" fmla="*/ 58 w 168"/>
              <a:gd name="T87" fmla="*/ 91 h 398"/>
              <a:gd name="T88" fmla="*/ 58 w 168"/>
              <a:gd name="T89" fmla="*/ 80 h 398"/>
              <a:gd name="T90" fmla="*/ 57 w 168"/>
              <a:gd name="T91" fmla="*/ 69 h 398"/>
              <a:gd name="T92" fmla="*/ 51 w 168"/>
              <a:gd name="T93" fmla="*/ 57 h 398"/>
              <a:gd name="T94" fmla="*/ 51 w 168"/>
              <a:gd name="T95" fmla="*/ 49 h 398"/>
              <a:gd name="T96" fmla="*/ 42 w 168"/>
              <a:gd name="T97" fmla="*/ 51 h 398"/>
              <a:gd name="T98" fmla="*/ 32 w 168"/>
              <a:gd name="T99" fmla="*/ 56 h 398"/>
              <a:gd name="T100" fmla="*/ 18 w 168"/>
              <a:gd name="T101" fmla="*/ 53 h 398"/>
              <a:gd name="T102" fmla="*/ 14 w 168"/>
              <a:gd name="T103" fmla="*/ 44 h 398"/>
              <a:gd name="T104" fmla="*/ 17 w 168"/>
              <a:gd name="T105" fmla="*/ 36 h 398"/>
              <a:gd name="T106" fmla="*/ 24 w 168"/>
              <a:gd name="T107" fmla="*/ 27 h 398"/>
              <a:gd name="T108" fmla="*/ 28 w 168"/>
              <a:gd name="T109" fmla="*/ 14 h 398"/>
              <a:gd name="T110" fmla="*/ 32 w 168"/>
              <a:gd name="T111" fmla="*/ 7 h 398"/>
              <a:gd name="T112" fmla="*/ 44 w 168"/>
              <a:gd name="T113" fmla="*/ 4 h 398"/>
              <a:gd name="T114" fmla="*/ 55 w 168"/>
              <a:gd name="T115" fmla="*/ 1 h 398"/>
              <a:gd name="T116" fmla="*/ 67 w 168"/>
              <a:gd name="T117" fmla="*/ 6 h 3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8"/>
              <a:gd name="T178" fmla="*/ 0 h 398"/>
              <a:gd name="T179" fmla="*/ 168 w 168"/>
              <a:gd name="T180" fmla="*/ 398 h 3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8" h="398">
                <a:moveTo>
                  <a:pt x="168" y="380"/>
                </a:moveTo>
                <a:lnTo>
                  <a:pt x="167" y="380"/>
                </a:lnTo>
                <a:lnTo>
                  <a:pt x="165" y="380"/>
                </a:lnTo>
                <a:lnTo>
                  <a:pt x="165" y="379"/>
                </a:lnTo>
                <a:lnTo>
                  <a:pt x="164" y="379"/>
                </a:lnTo>
                <a:lnTo>
                  <a:pt x="163" y="380"/>
                </a:lnTo>
                <a:lnTo>
                  <a:pt x="161" y="380"/>
                </a:lnTo>
                <a:lnTo>
                  <a:pt x="160" y="380"/>
                </a:lnTo>
                <a:lnTo>
                  <a:pt x="160" y="382"/>
                </a:lnTo>
                <a:lnTo>
                  <a:pt x="160" y="383"/>
                </a:lnTo>
                <a:lnTo>
                  <a:pt x="160" y="385"/>
                </a:lnTo>
                <a:lnTo>
                  <a:pt x="158" y="385"/>
                </a:lnTo>
                <a:lnTo>
                  <a:pt x="157" y="385"/>
                </a:lnTo>
                <a:lnTo>
                  <a:pt x="155" y="385"/>
                </a:lnTo>
                <a:lnTo>
                  <a:pt x="154" y="385"/>
                </a:lnTo>
                <a:lnTo>
                  <a:pt x="153" y="386"/>
                </a:lnTo>
                <a:lnTo>
                  <a:pt x="151" y="386"/>
                </a:lnTo>
                <a:lnTo>
                  <a:pt x="151" y="388"/>
                </a:lnTo>
                <a:lnTo>
                  <a:pt x="150" y="388"/>
                </a:lnTo>
                <a:lnTo>
                  <a:pt x="148" y="388"/>
                </a:lnTo>
                <a:lnTo>
                  <a:pt x="150" y="389"/>
                </a:lnTo>
                <a:lnTo>
                  <a:pt x="151" y="390"/>
                </a:lnTo>
                <a:lnTo>
                  <a:pt x="150" y="390"/>
                </a:lnTo>
                <a:lnTo>
                  <a:pt x="150" y="392"/>
                </a:lnTo>
                <a:lnTo>
                  <a:pt x="148" y="392"/>
                </a:lnTo>
                <a:lnTo>
                  <a:pt x="147" y="392"/>
                </a:lnTo>
                <a:lnTo>
                  <a:pt x="145" y="393"/>
                </a:lnTo>
                <a:lnTo>
                  <a:pt x="145" y="395"/>
                </a:lnTo>
                <a:lnTo>
                  <a:pt x="144" y="395"/>
                </a:lnTo>
                <a:lnTo>
                  <a:pt x="143" y="395"/>
                </a:lnTo>
                <a:lnTo>
                  <a:pt x="141" y="396"/>
                </a:lnTo>
                <a:lnTo>
                  <a:pt x="140" y="398"/>
                </a:lnTo>
                <a:lnTo>
                  <a:pt x="140" y="396"/>
                </a:lnTo>
                <a:lnTo>
                  <a:pt x="140" y="395"/>
                </a:lnTo>
                <a:lnTo>
                  <a:pt x="141" y="393"/>
                </a:lnTo>
                <a:lnTo>
                  <a:pt x="141" y="392"/>
                </a:lnTo>
                <a:lnTo>
                  <a:pt x="141" y="390"/>
                </a:lnTo>
                <a:lnTo>
                  <a:pt x="140" y="390"/>
                </a:lnTo>
                <a:lnTo>
                  <a:pt x="138" y="389"/>
                </a:lnTo>
                <a:lnTo>
                  <a:pt x="137" y="388"/>
                </a:lnTo>
                <a:lnTo>
                  <a:pt x="137" y="386"/>
                </a:lnTo>
                <a:lnTo>
                  <a:pt x="137" y="385"/>
                </a:lnTo>
                <a:lnTo>
                  <a:pt x="137" y="383"/>
                </a:lnTo>
                <a:lnTo>
                  <a:pt x="135" y="382"/>
                </a:lnTo>
                <a:lnTo>
                  <a:pt x="137" y="380"/>
                </a:lnTo>
                <a:lnTo>
                  <a:pt x="138" y="379"/>
                </a:lnTo>
                <a:lnTo>
                  <a:pt x="138" y="377"/>
                </a:lnTo>
                <a:lnTo>
                  <a:pt x="138" y="376"/>
                </a:lnTo>
                <a:lnTo>
                  <a:pt x="140" y="376"/>
                </a:lnTo>
                <a:lnTo>
                  <a:pt x="138" y="375"/>
                </a:lnTo>
                <a:lnTo>
                  <a:pt x="140" y="375"/>
                </a:lnTo>
                <a:lnTo>
                  <a:pt x="140" y="373"/>
                </a:lnTo>
                <a:lnTo>
                  <a:pt x="138" y="372"/>
                </a:lnTo>
                <a:lnTo>
                  <a:pt x="138" y="370"/>
                </a:lnTo>
                <a:lnTo>
                  <a:pt x="137" y="369"/>
                </a:lnTo>
                <a:lnTo>
                  <a:pt x="137" y="367"/>
                </a:lnTo>
                <a:lnTo>
                  <a:pt x="138" y="366"/>
                </a:lnTo>
                <a:lnTo>
                  <a:pt x="138" y="365"/>
                </a:lnTo>
                <a:lnTo>
                  <a:pt x="137" y="363"/>
                </a:lnTo>
                <a:lnTo>
                  <a:pt x="135" y="363"/>
                </a:lnTo>
                <a:lnTo>
                  <a:pt x="134" y="363"/>
                </a:lnTo>
                <a:lnTo>
                  <a:pt x="135" y="362"/>
                </a:lnTo>
                <a:lnTo>
                  <a:pt x="134" y="362"/>
                </a:lnTo>
                <a:lnTo>
                  <a:pt x="133" y="362"/>
                </a:lnTo>
                <a:lnTo>
                  <a:pt x="131" y="362"/>
                </a:lnTo>
                <a:lnTo>
                  <a:pt x="133" y="360"/>
                </a:lnTo>
                <a:lnTo>
                  <a:pt x="131" y="360"/>
                </a:lnTo>
                <a:lnTo>
                  <a:pt x="131" y="359"/>
                </a:lnTo>
                <a:lnTo>
                  <a:pt x="133" y="357"/>
                </a:lnTo>
                <a:lnTo>
                  <a:pt x="133" y="356"/>
                </a:lnTo>
                <a:lnTo>
                  <a:pt x="133" y="355"/>
                </a:lnTo>
                <a:lnTo>
                  <a:pt x="131" y="355"/>
                </a:lnTo>
                <a:lnTo>
                  <a:pt x="131" y="356"/>
                </a:lnTo>
                <a:lnTo>
                  <a:pt x="130" y="356"/>
                </a:lnTo>
                <a:lnTo>
                  <a:pt x="130" y="355"/>
                </a:lnTo>
                <a:lnTo>
                  <a:pt x="131" y="355"/>
                </a:lnTo>
                <a:lnTo>
                  <a:pt x="131" y="353"/>
                </a:lnTo>
                <a:lnTo>
                  <a:pt x="131" y="352"/>
                </a:lnTo>
                <a:lnTo>
                  <a:pt x="131" y="350"/>
                </a:lnTo>
                <a:lnTo>
                  <a:pt x="131" y="349"/>
                </a:lnTo>
                <a:lnTo>
                  <a:pt x="130" y="347"/>
                </a:lnTo>
                <a:lnTo>
                  <a:pt x="128" y="347"/>
                </a:lnTo>
                <a:lnTo>
                  <a:pt x="127" y="347"/>
                </a:lnTo>
                <a:lnTo>
                  <a:pt x="127" y="349"/>
                </a:lnTo>
                <a:lnTo>
                  <a:pt x="125" y="349"/>
                </a:lnTo>
                <a:lnTo>
                  <a:pt x="125" y="350"/>
                </a:lnTo>
                <a:lnTo>
                  <a:pt x="124" y="350"/>
                </a:lnTo>
                <a:lnTo>
                  <a:pt x="123" y="350"/>
                </a:lnTo>
                <a:lnTo>
                  <a:pt x="121" y="350"/>
                </a:lnTo>
                <a:lnTo>
                  <a:pt x="120" y="350"/>
                </a:lnTo>
                <a:lnTo>
                  <a:pt x="120" y="352"/>
                </a:lnTo>
                <a:lnTo>
                  <a:pt x="118" y="352"/>
                </a:lnTo>
                <a:lnTo>
                  <a:pt x="118" y="353"/>
                </a:lnTo>
                <a:lnTo>
                  <a:pt x="117" y="352"/>
                </a:lnTo>
                <a:lnTo>
                  <a:pt x="115" y="352"/>
                </a:lnTo>
                <a:lnTo>
                  <a:pt x="115" y="350"/>
                </a:lnTo>
                <a:lnTo>
                  <a:pt x="114" y="350"/>
                </a:lnTo>
                <a:lnTo>
                  <a:pt x="107" y="350"/>
                </a:lnTo>
                <a:lnTo>
                  <a:pt x="105" y="350"/>
                </a:lnTo>
                <a:lnTo>
                  <a:pt x="104" y="352"/>
                </a:lnTo>
                <a:lnTo>
                  <a:pt x="103" y="350"/>
                </a:lnTo>
                <a:lnTo>
                  <a:pt x="101" y="349"/>
                </a:lnTo>
                <a:lnTo>
                  <a:pt x="100" y="349"/>
                </a:lnTo>
                <a:lnTo>
                  <a:pt x="98" y="349"/>
                </a:lnTo>
                <a:lnTo>
                  <a:pt x="97" y="349"/>
                </a:lnTo>
                <a:lnTo>
                  <a:pt x="95" y="349"/>
                </a:lnTo>
                <a:lnTo>
                  <a:pt x="94" y="347"/>
                </a:lnTo>
                <a:lnTo>
                  <a:pt x="92" y="347"/>
                </a:lnTo>
                <a:lnTo>
                  <a:pt x="91" y="347"/>
                </a:lnTo>
                <a:lnTo>
                  <a:pt x="91" y="349"/>
                </a:lnTo>
                <a:lnTo>
                  <a:pt x="90" y="349"/>
                </a:lnTo>
                <a:lnTo>
                  <a:pt x="88" y="347"/>
                </a:lnTo>
                <a:lnTo>
                  <a:pt x="85" y="347"/>
                </a:lnTo>
                <a:lnTo>
                  <a:pt x="84" y="347"/>
                </a:lnTo>
                <a:lnTo>
                  <a:pt x="84" y="346"/>
                </a:lnTo>
                <a:lnTo>
                  <a:pt x="84" y="345"/>
                </a:lnTo>
                <a:lnTo>
                  <a:pt x="82" y="345"/>
                </a:lnTo>
                <a:lnTo>
                  <a:pt x="82" y="343"/>
                </a:lnTo>
                <a:lnTo>
                  <a:pt x="81" y="343"/>
                </a:lnTo>
                <a:lnTo>
                  <a:pt x="80" y="343"/>
                </a:lnTo>
                <a:lnTo>
                  <a:pt x="80" y="342"/>
                </a:lnTo>
                <a:lnTo>
                  <a:pt x="78" y="342"/>
                </a:lnTo>
                <a:lnTo>
                  <a:pt x="77" y="340"/>
                </a:lnTo>
                <a:lnTo>
                  <a:pt x="77" y="337"/>
                </a:lnTo>
                <a:lnTo>
                  <a:pt x="77" y="336"/>
                </a:lnTo>
                <a:lnTo>
                  <a:pt x="77" y="335"/>
                </a:lnTo>
                <a:lnTo>
                  <a:pt x="77" y="333"/>
                </a:lnTo>
                <a:lnTo>
                  <a:pt x="78" y="332"/>
                </a:lnTo>
                <a:lnTo>
                  <a:pt x="78" y="330"/>
                </a:lnTo>
                <a:lnTo>
                  <a:pt x="77" y="330"/>
                </a:lnTo>
                <a:lnTo>
                  <a:pt x="75" y="330"/>
                </a:lnTo>
                <a:lnTo>
                  <a:pt x="75" y="329"/>
                </a:lnTo>
                <a:lnTo>
                  <a:pt x="74" y="329"/>
                </a:lnTo>
                <a:lnTo>
                  <a:pt x="72" y="329"/>
                </a:lnTo>
                <a:lnTo>
                  <a:pt x="71" y="327"/>
                </a:lnTo>
                <a:lnTo>
                  <a:pt x="70" y="327"/>
                </a:lnTo>
                <a:lnTo>
                  <a:pt x="70" y="326"/>
                </a:lnTo>
                <a:lnTo>
                  <a:pt x="68" y="325"/>
                </a:lnTo>
                <a:lnTo>
                  <a:pt x="67" y="325"/>
                </a:lnTo>
                <a:lnTo>
                  <a:pt x="65" y="325"/>
                </a:lnTo>
                <a:lnTo>
                  <a:pt x="64" y="325"/>
                </a:lnTo>
                <a:lnTo>
                  <a:pt x="62" y="323"/>
                </a:lnTo>
                <a:lnTo>
                  <a:pt x="62" y="322"/>
                </a:lnTo>
                <a:lnTo>
                  <a:pt x="62" y="320"/>
                </a:lnTo>
                <a:lnTo>
                  <a:pt x="61" y="322"/>
                </a:lnTo>
                <a:lnTo>
                  <a:pt x="60" y="320"/>
                </a:lnTo>
                <a:lnTo>
                  <a:pt x="60" y="322"/>
                </a:lnTo>
                <a:lnTo>
                  <a:pt x="58" y="322"/>
                </a:lnTo>
                <a:lnTo>
                  <a:pt x="58" y="320"/>
                </a:lnTo>
                <a:lnTo>
                  <a:pt x="58" y="322"/>
                </a:lnTo>
                <a:lnTo>
                  <a:pt x="57" y="322"/>
                </a:lnTo>
                <a:lnTo>
                  <a:pt x="57" y="323"/>
                </a:lnTo>
                <a:lnTo>
                  <a:pt x="55" y="323"/>
                </a:lnTo>
                <a:lnTo>
                  <a:pt x="54" y="323"/>
                </a:lnTo>
                <a:lnTo>
                  <a:pt x="54" y="325"/>
                </a:lnTo>
                <a:lnTo>
                  <a:pt x="52" y="325"/>
                </a:lnTo>
                <a:lnTo>
                  <a:pt x="52" y="323"/>
                </a:lnTo>
                <a:lnTo>
                  <a:pt x="51" y="323"/>
                </a:lnTo>
                <a:lnTo>
                  <a:pt x="51" y="322"/>
                </a:lnTo>
                <a:lnTo>
                  <a:pt x="50" y="322"/>
                </a:lnTo>
                <a:lnTo>
                  <a:pt x="50" y="320"/>
                </a:lnTo>
                <a:lnTo>
                  <a:pt x="50" y="319"/>
                </a:lnTo>
                <a:lnTo>
                  <a:pt x="48" y="317"/>
                </a:lnTo>
                <a:lnTo>
                  <a:pt x="48" y="316"/>
                </a:lnTo>
                <a:lnTo>
                  <a:pt x="48" y="315"/>
                </a:lnTo>
                <a:lnTo>
                  <a:pt x="48" y="313"/>
                </a:lnTo>
                <a:lnTo>
                  <a:pt x="47" y="312"/>
                </a:lnTo>
                <a:lnTo>
                  <a:pt x="45" y="310"/>
                </a:lnTo>
                <a:lnTo>
                  <a:pt x="44" y="310"/>
                </a:lnTo>
                <a:lnTo>
                  <a:pt x="44" y="309"/>
                </a:lnTo>
                <a:lnTo>
                  <a:pt x="44" y="307"/>
                </a:lnTo>
                <a:lnTo>
                  <a:pt x="42" y="305"/>
                </a:lnTo>
                <a:lnTo>
                  <a:pt x="42" y="303"/>
                </a:lnTo>
                <a:lnTo>
                  <a:pt x="42" y="302"/>
                </a:lnTo>
                <a:lnTo>
                  <a:pt x="41" y="302"/>
                </a:lnTo>
                <a:lnTo>
                  <a:pt x="40" y="302"/>
                </a:lnTo>
                <a:lnTo>
                  <a:pt x="40" y="300"/>
                </a:lnTo>
                <a:lnTo>
                  <a:pt x="38" y="297"/>
                </a:lnTo>
                <a:lnTo>
                  <a:pt x="38" y="296"/>
                </a:lnTo>
                <a:lnTo>
                  <a:pt x="37" y="295"/>
                </a:lnTo>
                <a:lnTo>
                  <a:pt x="35" y="295"/>
                </a:lnTo>
                <a:lnTo>
                  <a:pt x="35" y="293"/>
                </a:lnTo>
                <a:lnTo>
                  <a:pt x="35" y="292"/>
                </a:lnTo>
                <a:lnTo>
                  <a:pt x="35" y="290"/>
                </a:lnTo>
                <a:lnTo>
                  <a:pt x="35" y="289"/>
                </a:lnTo>
                <a:lnTo>
                  <a:pt x="34" y="289"/>
                </a:lnTo>
                <a:lnTo>
                  <a:pt x="32" y="289"/>
                </a:lnTo>
                <a:lnTo>
                  <a:pt x="31" y="287"/>
                </a:lnTo>
                <a:lnTo>
                  <a:pt x="30" y="287"/>
                </a:lnTo>
                <a:lnTo>
                  <a:pt x="28" y="287"/>
                </a:lnTo>
                <a:lnTo>
                  <a:pt x="27" y="287"/>
                </a:lnTo>
                <a:lnTo>
                  <a:pt x="27" y="286"/>
                </a:lnTo>
                <a:lnTo>
                  <a:pt x="25" y="286"/>
                </a:lnTo>
                <a:lnTo>
                  <a:pt x="24" y="286"/>
                </a:lnTo>
                <a:lnTo>
                  <a:pt x="22" y="286"/>
                </a:lnTo>
                <a:lnTo>
                  <a:pt x="21" y="286"/>
                </a:lnTo>
                <a:lnTo>
                  <a:pt x="21" y="285"/>
                </a:lnTo>
                <a:lnTo>
                  <a:pt x="20" y="285"/>
                </a:lnTo>
                <a:lnTo>
                  <a:pt x="20" y="286"/>
                </a:lnTo>
                <a:lnTo>
                  <a:pt x="20" y="287"/>
                </a:lnTo>
                <a:lnTo>
                  <a:pt x="18" y="287"/>
                </a:lnTo>
                <a:lnTo>
                  <a:pt x="18" y="289"/>
                </a:lnTo>
                <a:lnTo>
                  <a:pt x="17" y="289"/>
                </a:lnTo>
                <a:lnTo>
                  <a:pt x="17" y="290"/>
                </a:lnTo>
                <a:lnTo>
                  <a:pt x="15" y="290"/>
                </a:lnTo>
                <a:lnTo>
                  <a:pt x="14" y="290"/>
                </a:lnTo>
                <a:lnTo>
                  <a:pt x="12" y="290"/>
                </a:lnTo>
                <a:lnTo>
                  <a:pt x="12" y="289"/>
                </a:lnTo>
                <a:lnTo>
                  <a:pt x="12" y="287"/>
                </a:lnTo>
                <a:lnTo>
                  <a:pt x="12" y="286"/>
                </a:lnTo>
                <a:lnTo>
                  <a:pt x="14" y="285"/>
                </a:lnTo>
                <a:lnTo>
                  <a:pt x="14" y="283"/>
                </a:lnTo>
                <a:lnTo>
                  <a:pt x="14" y="282"/>
                </a:lnTo>
                <a:lnTo>
                  <a:pt x="14" y="280"/>
                </a:lnTo>
                <a:lnTo>
                  <a:pt x="12" y="279"/>
                </a:lnTo>
                <a:lnTo>
                  <a:pt x="11" y="279"/>
                </a:lnTo>
                <a:lnTo>
                  <a:pt x="11" y="277"/>
                </a:lnTo>
                <a:lnTo>
                  <a:pt x="10" y="277"/>
                </a:lnTo>
                <a:lnTo>
                  <a:pt x="8" y="277"/>
                </a:lnTo>
                <a:lnTo>
                  <a:pt x="8" y="276"/>
                </a:lnTo>
                <a:lnTo>
                  <a:pt x="8" y="275"/>
                </a:lnTo>
                <a:lnTo>
                  <a:pt x="8" y="273"/>
                </a:lnTo>
                <a:lnTo>
                  <a:pt x="7" y="273"/>
                </a:lnTo>
                <a:lnTo>
                  <a:pt x="5" y="273"/>
                </a:lnTo>
                <a:lnTo>
                  <a:pt x="4" y="273"/>
                </a:lnTo>
                <a:lnTo>
                  <a:pt x="4" y="272"/>
                </a:lnTo>
                <a:lnTo>
                  <a:pt x="2" y="272"/>
                </a:lnTo>
                <a:lnTo>
                  <a:pt x="2" y="270"/>
                </a:lnTo>
                <a:lnTo>
                  <a:pt x="1" y="270"/>
                </a:lnTo>
                <a:lnTo>
                  <a:pt x="1" y="269"/>
                </a:lnTo>
                <a:lnTo>
                  <a:pt x="0" y="269"/>
                </a:lnTo>
                <a:lnTo>
                  <a:pt x="0" y="267"/>
                </a:lnTo>
                <a:lnTo>
                  <a:pt x="0" y="266"/>
                </a:lnTo>
                <a:lnTo>
                  <a:pt x="1" y="266"/>
                </a:lnTo>
                <a:lnTo>
                  <a:pt x="2" y="265"/>
                </a:lnTo>
                <a:lnTo>
                  <a:pt x="4" y="263"/>
                </a:lnTo>
                <a:lnTo>
                  <a:pt x="5" y="262"/>
                </a:lnTo>
                <a:lnTo>
                  <a:pt x="7" y="260"/>
                </a:lnTo>
                <a:lnTo>
                  <a:pt x="7" y="259"/>
                </a:lnTo>
                <a:lnTo>
                  <a:pt x="8" y="257"/>
                </a:lnTo>
                <a:lnTo>
                  <a:pt x="8" y="256"/>
                </a:lnTo>
                <a:lnTo>
                  <a:pt x="10" y="256"/>
                </a:lnTo>
                <a:lnTo>
                  <a:pt x="11" y="256"/>
                </a:lnTo>
                <a:lnTo>
                  <a:pt x="12" y="256"/>
                </a:lnTo>
                <a:lnTo>
                  <a:pt x="14" y="256"/>
                </a:lnTo>
                <a:lnTo>
                  <a:pt x="17" y="256"/>
                </a:lnTo>
                <a:lnTo>
                  <a:pt x="18" y="256"/>
                </a:lnTo>
                <a:lnTo>
                  <a:pt x="20" y="256"/>
                </a:lnTo>
                <a:lnTo>
                  <a:pt x="21" y="255"/>
                </a:lnTo>
                <a:lnTo>
                  <a:pt x="22" y="255"/>
                </a:lnTo>
                <a:lnTo>
                  <a:pt x="24" y="255"/>
                </a:lnTo>
                <a:lnTo>
                  <a:pt x="25" y="253"/>
                </a:lnTo>
                <a:lnTo>
                  <a:pt x="27" y="253"/>
                </a:lnTo>
                <a:lnTo>
                  <a:pt x="28" y="252"/>
                </a:lnTo>
                <a:lnTo>
                  <a:pt x="30" y="252"/>
                </a:lnTo>
                <a:lnTo>
                  <a:pt x="31" y="252"/>
                </a:lnTo>
                <a:lnTo>
                  <a:pt x="32" y="250"/>
                </a:lnTo>
                <a:lnTo>
                  <a:pt x="34" y="250"/>
                </a:lnTo>
                <a:lnTo>
                  <a:pt x="35" y="250"/>
                </a:lnTo>
                <a:lnTo>
                  <a:pt x="37" y="249"/>
                </a:lnTo>
                <a:lnTo>
                  <a:pt x="37" y="247"/>
                </a:lnTo>
                <a:lnTo>
                  <a:pt x="37" y="246"/>
                </a:lnTo>
                <a:lnTo>
                  <a:pt x="37" y="243"/>
                </a:lnTo>
                <a:lnTo>
                  <a:pt x="35" y="242"/>
                </a:lnTo>
                <a:lnTo>
                  <a:pt x="35" y="240"/>
                </a:lnTo>
                <a:lnTo>
                  <a:pt x="35" y="237"/>
                </a:lnTo>
                <a:lnTo>
                  <a:pt x="35" y="236"/>
                </a:lnTo>
                <a:lnTo>
                  <a:pt x="35" y="234"/>
                </a:lnTo>
                <a:lnTo>
                  <a:pt x="35" y="232"/>
                </a:lnTo>
                <a:lnTo>
                  <a:pt x="35" y="230"/>
                </a:lnTo>
                <a:lnTo>
                  <a:pt x="35" y="229"/>
                </a:lnTo>
                <a:lnTo>
                  <a:pt x="34" y="227"/>
                </a:lnTo>
                <a:lnTo>
                  <a:pt x="34" y="226"/>
                </a:lnTo>
                <a:lnTo>
                  <a:pt x="34" y="224"/>
                </a:lnTo>
                <a:lnTo>
                  <a:pt x="34" y="223"/>
                </a:lnTo>
                <a:lnTo>
                  <a:pt x="34" y="222"/>
                </a:lnTo>
                <a:lnTo>
                  <a:pt x="35" y="220"/>
                </a:lnTo>
                <a:lnTo>
                  <a:pt x="35" y="219"/>
                </a:lnTo>
                <a:lnTo>
                  <a:pt x="37" y="219"/>
                </a:lnTo>
                <a:lnTo>
                  <a:pt x="35" y="217"/>
                </a:lnTo>
                <a:lnTo>
                  <a:pt x="37" y="216"/>
                </a:lnTo>
                <a:lnTo>
                  <a:pt x="37" y="214"/>
                </a:lnTo>
                <a:lnTo>
                  <a:pt x="37" y="213"/>
                </a:lnTo>
                <a:lnTo>
                  <a:pt x="38" y="213"/>
                </a:lnTo>
                <a:lnTo>
                  <a:pt x="38" y="212"/>
                </a:lnTo>
                <a:lnTo>
                  <a:pt x="40" y="210"/>
                </a:lnTo>
                <a:lnTo>
                  <a:pt x="41" y="210"/>
                </a:lnTo>
                <a:lnTo>
                  <a:pt x="42" y="210"/>
                </a:lnTo>
                <a:lnTo>
                  <a:pt x="42" y="209"/>
                </a:lnTo>
                <a:lnTo>
                  <a:pt x="41" y="207"/>
                </a:lnTo>
                <a:lnTo>
                  <a:pt x="40" y="209"/>
                </a:lnTo>
                <a:lnTo>
                  <a:pt x="40" y="207"/>
                </a:lnTo>
                <a:lnTo>
                  <a:pt x="38" y="207"/>
                </a:lnTo>
                <a:lnTo>
                  <a:pt x="38" y="206"/>
                </a:lnTo>
                <a:lnTo>
                  <a:pt x="37" y="206"/>
                </a:lnTo>
                <a:lnTo>
                  <a:pt x="37" y="204"/>
                </a:lnTo>
                <a:lnTo>
                  <a:pt x="38" y="204"/>
                </a:lnTo>
                <a:lnTo>
                  <a:pt x="38" y="203"/>
                </a:lnTo>
                <a:lnTo>
                  <a:pt x="40" y="203"/>
                </a:lnTo>
                <a:lnTo>
                  <a:pt x="41" y="203"/>
                </a:lnTo>
                <a:lnTo>
                  <a:pt x="42" y="203"/>
                </a:lnTo>
                <a:lnTo>
                  <a:pt x="44" y="202"/>
                </a:lnTo>
                <a:lnTo>
                  <a:pt x="45" y="202"/>
                </a:lnTo>
                <a:lnTo>
                  <a:pt x="45" y="200"/>
                </a:lnTo>
                <a:lnTo>
                  <a:pt x="45" y="199"/>
                </a:lnTo>
                <a:lnTo>
                  <a:pt x="45" y="197"/>
                </a:lnTo>
                <a:lnTo>
                  <a:pt x="47" y="197"/>
                </a:lnTo>
                <a:lnTo>
                  <a:pt x="48" y="197"/>
                </a:lnTo>
                <a:lnTo>
                  <a:pt x="48" y="199"/>
                </a:lnTo>
                <a:lnTo>
                  <a:pt x="50" y="199"/>
                </a:lnTo>
                <a:lnTo>
                  <a:pt x="51" y="199"/>
                </a:lnTo>
                <a:lnTo>
                  <a:pt x="51" y="197"/>
                </a:lnTo>
                <a:lnTo>
                  <a:pt x="52" y="197"/>
                </a:lnTo>
                <a:lnTo>
                  <a:pt x="52" y="199"/>
                </a:lnTo>
                <a:lnTo>
                  <a:pt x="54" y="200"/>
                </a:lnTo>
                <a:lnTo>
                  <a:pt x="54" y="199"/>
                </a:lnTo>
                <a:lnTo>
                  <a:pt x="54" y="197"/>
                </a:lnTo>
                <a:lnTo>
                  <a:pt x="54" y="196"/>
                </a:lnTo>
                <a:lnTo>
                  <a:pt x="54" y="194"/>
                </a:lnTo>
                <a:lnTo>
                  <a:pt x="55" y="194"/>
                </a:lnTo>
                <a:lnTo>
                  <a:pt x="57" y="194"/>
                </a:lnTo>
                <a:lnTo>
                  <a:pt x="58" y="196"/>
                </a:lnTo>
                <a:lnTo>
                  <a:pt x="57" y="196"/>
                </a:lnTo>
                <a:lnTo>
                  <a:pt x="57" y="197"/>
                </a:lnTo>
                <a:lnTo>
                  <a:pt x="58" y="197"/>
                </a:lnTo>
                <a:lnTo>
                  <a:pt x="58" y="196"/>
                </a:lnTo>
                <a:lnTo>
                  <a:pt x="58" y="194"/>
                </a:lnTo>
                <a:lnTo>
                  <a:pt x="60" y="194"/>
                </a:lnTo>
                <a:lnTo>
                  <a:pt x="60" y="193"/>
                </a:lnTo>
                <a:lnTo>
                  <a:pt x="61" y="192"/>
                </a:lnTo>
                <a:lnTo>
                  <a:pt x="62" y="192"/>
                </a:lnTo>
                <a:lnTo>
                  <a:pt x="64" y="192"/>
                </a:lnTo>
                <a:lnTo>
                  <a:pt x="64" y="193"/>
                </a:lnTo>
                <a:lnTo>
                  <a:pt x="65" y="193"/>
                </a:lnTo>
                <a:lnTo>
                  <a:pt x="65" y="194"/>
                </a:lnTo>
                <a:lnTo>
                  <a:pt x="67" y="193"/>
                </a:lnTo>
                <a:lnTo>
                  <a:pt x="67" y="192"/>
                </a:lnTo>
                <a:lnTo>
                  <a:pt x="67" y="190"/>
                </a:lnTo>
                <a:lnTo>
                  <a:pt x="68" y="189"/>
                </a:lnTo>
                <a:lnTo>
                  <a:pt x="70" y="189"/>
                </a:lnTo>
                <a:lnTo>
                  <a:pt x="70" y="190"/>
                </a:lnTo>
                <a:lnTo>
                  <a:pt x="71" y="190"/>
                </a:lnTo>
                <a:lnTo>
                  <a:pt x="72" y="190"/>
                </a:lnTo>
                <a:lnTo>
                  <a:pt x="74" y="189"/>
                </a:lnTo>
                <a:lnTo>
                  <a:pt x="72" y="187"/>
                </a:lnTo>
                <a:lnTo>
                  <a:pt x="72" y="186"/>
                </a:lnTo>
                <a:lnTo>
                  <a:pt x="74" y="184"/>
                </a:lnTo>
                <a:lnTo>
                  <a:pt x="75" y="184"/>
                </a:lnTo>
                <a:lnTo>
                  <a:pt x="75" y="183"/>
                </a:lnTo>
                <a:lnTo>
                  <a:pt x="75" y="182"/>
                </a:lnTo>
                <a:lnTo>
                  <a:pt x="77" y="182"/>
                </a:lnTo>
                <a:lnTo>
                  <a:pt x="77" y="183"/>
                </a:lnTo>
                <a:lnTo>
                  <a:pt x="77" y="182"/>
                </a:lnTo>
                <a:lnTo>
                  <a:pt x="77" y="180"/>
                </a:lnTo>
                <a:lnTo>
                  <a:pt x="77" y="179"/>
                </a:lnTo>
                <a:lnTo>
                  <a:pt x="77" y="177"/>
                </a:lnTo>
                <a:lnTo>
                  <a:pt x="78" y="176"/>
                </a:lnTo>
                <a:lnTo>
                  <a:pt x="80" y="176"/>
                </a:lnTo>
                <a:lnTo>
                  <a:pt x="78" y="174"/>
                </a:lnTo>
                <a:lnTo>
                  <a:pt x="78" y="173"/>
                </a:lnTo>
                <a:lnTo>
                  <a:pt x="77" y="173"/>
                </a:lnTo>
                <a:lnTo>
                  <a:pt x="77" y="172"/>
                </a:lnTo>
                <a:lnTo>
                  <a:pt x="77" y="170"/>
                </a:lnTo>
                <a:lnTo>
                  <a:pt x="78" y="169"/>
                </a:lnTo>
                <a:lnTo>
                  <a:pt x="78" y="167"/>
                </a:lnTo>
                <a:lnTo>
                  <a:pt x="78" y="166"/>
                </a:lnTo>
                <a:lnTo>
                  <a:pt x="77" y="166"/>
                </a:lnTo>
                <a:lnTo>
                  <a:pt x="77" y="164"/>
                </a:lnTo>
                <a:lnTo>
                  <a:pt x="78" y="164"/>
                </a:lnTo>
                <a:lnTo>
                  <a:pt x="80" y="164"/>
                </a:lnTo>
                <a:lnTo>
                  <a:pt x="80" y="163"/>
                </a:lnTo>
                <a:lnTo>
                  <a:pt x="81" y="163"/>
                </a:lnTo>
                <a:lnTo>
                  <a:pt x="81" y="162"/>
                </a:lnTo>
                <a:lnTo>
                  <a:pt x="82" y="162"/>
                </a:lnTo>
                <a:lnTo>
                  <a:pt x="84" y="162"/>
                </a:lnTo>
                <a:lnTo>
                  <a:pt x="84" y="160"/>
                </a:lnTo>
                <a:lnTo>
                  <a:pt x="84" y="159"/>
                </a:lnTo>
                <a:lnTo>
                  <a:pt x="84" y="157"/>
                </a:lnTo>
                <a:lnTo>
                  <a:pt x="85" y="157"/>
                </a:lnTo>
                <a:lnTo>
                  <a:pt x="85" y="156"/>
                </a:lnTo>
                <a:lnTo>
                  <a:pt x="85" y="154"/>
                </a:lnTo>
                <a:lnTo>
                  <a:pt x="85" y="153"/>
                </a:lnTo>
                <a:lnTo>
                  <a:pt x="87" y="152"/>
                </a:lnTo>
                <a:lnTo>
                  <a:pt x="87" y="150"/>
                </a:lnTo>
                <a:lnTo>
                  <a:pt x="85" y="149"/>
                </a:lnTo>
                <a:lnTo>
                  <a:pt x="85" y="147"/>
                </a:lnTo>
                <a:lnTo>
                  <a:pt x="85" y="146"/>
                </a:lnTo>
                <a:lnTo>
                  <a:pt x="85" y="144"/>
                </a:lnTo>
                <a:lnTo>
                  <a:pt x="85" y="143"/>
                </a:lnTo>
                <a:lnTo>
                  <a:pt x="87" y="143"/>
                </a:lnTo>
                <a:lnTo>
                  <a:pt x="87" y="142"/>
                </a:lnTo>
                <a:lnTo>
                  <a:pt x="87" y="140"/>
                </a:lnTo>
                <a:lnTo>
                  <a:pt x="87" y="139"/>
                </a:lnTo>
                <a:lnTo>
                  <a:pt x="87" y="137"/>
                </a:lnTo>
                <a:lnTo>
                  <a:pt x="87" y="136"/>
                </a:lnTo>
                <a:lnTo>
                  <a:pt x="85" y="134"/>
                </a:lnTo>
                <a:lnTo>
                  <a:pt x="85" y="133"/>
                </a:lnTo>
                <a:lnTo>
                  <a:pt x="84" y="133"/>
                </a:lnTo>
                <a:lnTo>
                  <a:pt x="82" y="133"/>
                </a:lnTo>
                <a:lnTo>
                  <a:pt x="81" y="133"/>
                </a:lnTo>
                <a:lnTo>
                  <a:pt x="81" y="132"/>
                </a:lnTo>
                <a:lnTo>
                  <a:pt x="80" y="132"/>
                </a:lnTo>
                <a:lnTo>
                  <a:pt x="80" y="130"/>
                </a:lnTo>
                <a:lnTo>
                  <a:pt x="78" y="130"/>
                </a:lnTo>
                <a:lnTo>
                  <a:pt x="78" y="129"/>
                </a:lnTo>
                <a:lnTo>
                  <a:pt x="77" y="127"/>
                </a:lnTo>
                <a:lnTo>
                  <a:pt x="77" y="126"/>
                </a:lnTo>
                <a:lnTo>
                  <a:pt x="77" y="124"/>
                </a:lnTo>
                <a:lnTo>
                  <a:pt x="75" y="124"/>
                </a:lnTo>
                <a:lnTo>
                  <a:pt x="75" y="123"/>
                </a:lnTo>
                <a:lnTo>
                  <a:pt x="75" y="122"/>
                </a:lnTo>
                <a:lnTo>
                  <a:pt x="74" y="122"/>
                </a:lnTo>
                <a:lnTo>
                  <a:pt x="74" y="120"/>
                </a:lnTo>
                <a:lnTo>
                  <a:pt x="74" y="119"/>
                </a:lnTo>
                <a:lnTo>
                  <a:pt x="72" y="119"/>
                </a:lnTo>
                <a:lnTo>
                  <a:pt x="72" y="117"/>
                </a:lnTo>
                <a:lnTo>
                  <a:pt x="72" y="116"/>
                </a:lnTo>
                <a:lnTo>
                  <a:pt x="71" y="114"/>
                </a:lnTo>
                <a:lnTo>
                  <a:pt x="70" y="113"/>
                </a:lnTo>
                <a:lnTo>
                  <a:pt x="68" y="113"/>
                </a:lnTo>
                <a:lnTo>
                  <a:pt x="68" y="112"/>
                </a:lnTo>
                <a:lnTo>
                  <a:pt x="67" y="112"/>
                </a:lnTo>
                <a:lnTo>
                  <a:pt x="67" y="110"/>
                </a:lnTo>
                <a:lnTo>
                  <a:pt x="67" y="109"/>
                </a:lnTo>
                <a:lnTo>
                  <a:pt x="65" y="107"/>
                </a:lnTo>
                <a:lnTo>
                  <a:pt x="64" y="107"/>
                </a:lnTo>
                <a:lnTo>
                  <a:pt x="64" y="106"/>
                </a:lnTo>
                <a:lnTo>
                  <a:pt x="62" y="106"/>
                </a:lnTo>
                <a:lnTo>
                  <a:pt x="62" y="104"/>
                </a:lnTo>
                <a:lnTo>
                  <a:pt x="61" y="104"/>
                </a:lnTo>
                <a:lnTo>
                  <a:pt x="61" y="103"/>
                </a:lnTo>
                <a:lnTo>
                  <a:pt x="60" y="103"/>
                </a:lnTo>
                <a:lnTo>
                  <a:pt x="60" y="101"/>
                </a:lnTo>
                <a:lnTo>
                  <a:pt x="60" y="100"/>
                </a:lnTo>
                <a:lnTo>
                  <a:pt x="60" y="99"/>
                </a:lnTo>
                <a:lnTo>
                  <a:pt x="58" y="97"/>
                </a:lnTo>
                <a:lnTo>
                  <a:pt x="58" y="96"/>
                </a:lnTo>
                <a:lnTo>
                  <a:pt x="58" y="94"/>
                </a:lnTo>
                <a:lnTo>
                  <a:pt x="58" y="93"/>
                </a:lnTo>
                <a:lnTo>
                  <a:pt x="58" y="91"/>
                </a:lnTo>
                <a:lnTo>
                  <a:pt x="57" y="91"/>
                </a:lnTo>
                <a:lnTo>
                  <a:pt x="57" y="90"/>
                </a:lnTo>
                <a:lnTo>
                  <a:pt x="57" y="89"/>
                </a:lnTo>
                <a:lnTo>
                  <a:pt x="57" y="87"/>
                </a:lnTo>
                <a:lnTo>
                  <a:pt x="57" y="86"/>
                </a:lnTo>
                <a:lnTo>
                  <a:pt x="58" y="86"/>
                </a:lnTo>
                <a:lnTo>
                  <a:pt x="58" y="84"/>
                </a:lnTo>
                <a:lnTo>
                  <a:pt x="58" y="83"/>
                </a:lnTo>
                <a:lnTo>
                  <a:pt x="58" y="81"/>
                </a:lnTo>
                <a:lnTo>
                  <a:pt x="58" y="80"/>
                </a:lnTo>
                <a:lnTo>
                  <a:pt x="58" y="79"/>
                </a:lnTo>
                <a:lnTo>
                  <a:pt x="57" y="79"/>
                </a:lnTo>
                <a:lnTo>
                  <a:pt x="58" y="77"/>
                </a:lnTo>
                <a:lnTo>
                  <a:pt x="58" y="76"/>
                </a:lnTo>
                <a:lnTo>
                  <a:pt x="58" y="74"/>
                </a:lnTo>
                <a:lnTo>
                  <a:pt x="58" y="73"/>
                </a:lnTo>
                <a:lnTo>
                  <a:pt x="58" y="71"/>
                </a:lnTo>
                <a:lnTo>
                  <a:pt x="58" y="70"/>
                </a:lnTo>
                <a:lnTo>
                  <a:pt x="58" y="69"/>
                </a:lnTo>
                <a:lnTo>
                  <a:pt x="57" y="69"/>
                </a:lnTo>
                <a:lnTo>
                  <a:pt x="58" y="67"/>
                </a:lnTo>
                <a:lnTo>
                  <a:pt x="58" y="66"/>
                </a:lnTo>
                <a:lnTo>
                  <a:pt x="57" y="64"/>
                </a:lnTo>
                <a:lnTo>
                  <a:pt x="57" y="63"/>
                </a:lnTo>
                <a:lnTo>
                  <a:pt x="55" y="63"/>
                </a:lnTo>
                <a:lnTo>
                  <a:pt x="55" y="61"/>
                </a:lnTo>
                <a:lnTo>
                  <a:pt x="54" y="60"/>
                </a:lnTo>
                <a:lnTo>
                  <a:pt x="54" y="59"/>
                </a:lnTo>
                <a:lnTo>
                  <a:pt x="52" y="57"/>
                </a:lnTo>
                <a:lnTo>
                  <a:pt x="51" y="57"/>
                </a:lnTo>
                <a:lnTo>
                  <a:pt x="52" y="57"/>
                </a:lnTo>
                <a:lnTo>
                  <a:pt x="52" y="56"/>
                </a:lnTo>
                <a:lnTo>
                  <a:pt x="52" y="54"/>
                </a:lnTo>
                <a:lnTo>
                  <a:pt x="52" y="53"/>
                </a:lnTo>
                <a:lnTo>
                  <a:pt x="54" y="53"/>
                </a:lnTo>
                <a:lnTo>
                  <a:pt x="54" y="51"/>
                </a:lnTo>
                <a:lnTo>
                  <a:pt x="54" y="50"/>
                </a:lnTo>
                <a:lnTo>
                  <a:pt x="54" y="49"/>
                </a:lnTo>
                <a:lnTo>
                  <a:pt x="52" y="49"/>
                </a:lnTo>
                <a:lnTo>
                  <a:pt x="51" y="49"/>
                </a:lnTo>
                <a:lnTo>
                  <a:pt x="51" y="50"/>
                </a:lnTo>
                <a:lnTo>
                  <a:pt x="51" y="51"/>
                </a:lnTo>
                <a:lnTo>
                  <a:pt x="50" y="51"/>
                </a:lnTo>
                <a:lnTo>
                  <a:pt x="48" y="51"/>
                </a:lnTo>
                <a:lnTo>
                  <a:pt x="47" y="51"/>
                </a:lnTo>
                <a:lnTo>
                  <a:pt x="47" y="50"/>
                </a:lnTo>
                <a:lnTo>
                  <a:pt x="45" y="50"/>
                </a:lnTo>
                <a:lnTo>
                  <a:pt x="45" y="51"/>
                </a:lnTo>
                <a:lnTo>
                  <a:pt x="44" y="51"/>
                </a:lnTo>
                <a:lnTo>
                  <a:pt x="42" y="51"/>
                </a:lnTo>
                <a:lnTo>
                  <a:pt x="42" y="53"/>
                </a:lnTo>
                <a:lnTo>
                  <a:pt x="41" y="53"/>
                </a:lnTo>
                <a:lnTo>
                  <a:pt x="40" y="53"/>
                </a:lnTo>
                <a:lnTo>
                  <a:pt x="38" y="53"/>
                </a:lnTo>
                <a:lnTo>
                  <a:pt x="37" y="53"/>
                </a:lnTo>
                <a:lnTo>
                  <a:pt x="37" y="54"/>
                </a:lnTo>
                <a:lnTo>
                  <a:pt x="35" y="54"/>
                </a:lnTo>
                <a:lnTo>
                  <a:pt x="34" y="53"/>
                </a:lnTo>
                <a:lnTo>
                  <a:pt x="32" y="54"/>
                </a:lnTo>
                <a:lnTo>
                  <a:pt x="32" y="56"/>
                </a:lnTo>
                <a:lnTo>
                  <a:pt x="31" y="56"/>
                </a:lnTo>
                <a:lnTo>
                  <a:pt x="30" y="56"/>
                </a:lnTo>
                <a:lnTo>
                  <a:pt x="28" y="56"/>
                </a:lnTo>
                <a:lnTo>
                  <a:pt x="27" y="54"/>
                </a:lnTo>
                <a:lnTo>
                  <a:pt x="25" y="54"/>
                </a:lnTo>
                <a:lnTo>
                  <a:pt x="24" y="53"/>
                </a:lnTo>
                <a:lnTo>
                  <a:pt x="22" y="53"/>
                </a:lnTo>
                <a:lnTo>
                  <a:pt x="21" y="53"/>
                </a:lnTo>
                <a:lnTo>
                  <a:pt x="20" y="53"/>
                </a:lnTo>
                <a:lnTo>
                  <a:pt x="18" y="53"/>
                </a:lnTo>
                <a:lnTo>
                  <a:pt x="17" y="53"/>
                </a:lnTo>
                <a:lnTo>
                  <a:pt x="17" y="51"/>
                </a:lnTo>
                <a:lnTo>
                  <a:pt x="18" y="50"/>
                </a:lnTo>
                <a:lnTo>
                  <a:pt x="18" y="49"/>
                </a:lnTo>
                <a:lnTo>
                  <a:pt x="17" y="49"/>
                </a:lnTo>
                <a:lnTo>
                  <a:pt x="17" y="47"/>
                </a:lnTo>
                <a:lnTo>
                  <a:pt x="15" y="47"/>
                </a:lnTo>
                <a:lnTo>
                  <a:pt x="15" y="46"/>
                </a:lnTo>
                <a:lnTo>
                  <a:pt x="15" y="44"/>
                </a:lnTo>
                <a:lnTo>
                  <a:pt x="14" y="44"/>
                </a:lnTo>
                <a:lnTo>
                  <a:pt x="14" y="43"/>
                </a:lnTo>
                <a:lnTo>
                  <a:pt x="12" y="43"/>
                </a:lnTo>
                <a:lnTo>
                  <a:pt x="12" y="41"/>
                </a:lnTo>
                <a:lnTo>
                  <a:pt x="14" y="41"/>
                </a:lnTo>
                <a:lnTo>
                  <a:pt x="14" y="40"/>
                </a:lnTo>
                <a:lnTo>
                  <a:pt x="15" y="40"/>
                </a:lnTo>
                <a:lnTo>
                  <a:pt x="15" y="39"/>
                </a:lnTo>
                <a:lnTo>
                  <a:pt x="15" y="37"/>
                </a:lnTo>
                <a:lnTo>
                  <a:pt x="17" y="37"/>
                </a:lnTo>
                <a:lnTo>
                  <a:pt x="17" y="36"/>
                </a:lnTo>
                <a:lnTo>
                  <a:pt x="17" y="34"/>
                </a:lnTo>
                <a:lnTo>
                  <a:pt x="17" y="33"/>
                </a:lnTo>
                <a:lnTo>
                  <a:pt x="17" y="31"/>
                </a:lnTo>
                <a:lnTo>
                  <a:pt x="18" y="30"/>
                </a:lnTo>
                <a:lnTo>
                  <a:pt x="18" y="29"/>
                </a:lnTo>
                <a:lnTo>
                  <a:pt x="20" y="29"/>
                </a:lnTo>
                <a:lnTo>
                  <a:pt x="20" y="27"/>
                </a:lnTo>
                <a:lnTo>
                  <a:pt x="21" y="27"/>
                </a:lnTo>
                <a:lnTo>
                  <a:pt x="22" y="27"/>
                </a:lnTo>
                <a:lnTo>
                  <a:pt x="24" y="27"/>
                </a:lnTo>
                <a:lnTo>
                  <a:pt x="24" y="26"/>
                </a:lnTo>
                <a:lnTo>
                  <a:pt x="25" y="24"/>
                </a:lnTo>
                <a:lnTo>
                  <a:pt x="25" y="23"/>
                </a:lnTo>
                <a:lnTo>
                  <a:pt x="25" y="21"/>
                </a:lnTo>
                <a:lnTo>
                  <a:pt x="27" y="20"/>
                </a:lnTo>
                <a:lnTo>
                  <a:pt x="25" y="19"/>
                </a:lnTo>
                <a:lnTo>
                  <a:pt x="27" y="17"/>
                </a:lnTo>
                <a:lnTo>
                  <a:pt x="27" y="16"/>
                </a:lnTo>
                <a:lnTo>
                  <a:pt x="27" y="14"/>
                </a:lnTo>
                <a:lnTo>
                  <a:pt x="28" y="14"/>
                </a:lnTo>
                <a:lnTo>
                  <a:pt x="28" y="13"/>
                </a:lnTo>
                <a:lnTo>
                  <a:pt x="30" y="13"/>
                </a:lnTo>
                <a:lnTo>
                  <a:pt x="28" y="11"/>
                </a:lnTo>
                <a:lnTo>
                  <a:pt x="30" y="11"/>
                </a:lnTo>
                <a:lnTo>
                  <a:pt x="30" y="10"/>
                </a:lnTo>
                <a:lnTo>
                  <a:pt x="31" y="10"/>
                </a:lnTo>
                <a:lnTo>
                  <a:pt x="32" y="11"/>
                </a:lnTo>
                <a:lnTo>
                  <a:pt x="32" y="10"/>
                </a:lnTo>
                <a:lnTo>
                  <a:pt x="32" y="9"/>
                </a:lnTo>
                <a:lnTo>
                  <a:pt x="32" y="7"/>
                </a:lnTo>
                <a:lnTo>
                  <a:pt x="32" y="6"/>
                </a:lnTo>
                <a:lnTo>
                  <a:pt x="34" y="6"/>
                </a:lnTo>
                <a:lnTo>
                  <a:pt x="35" y="7"/>
                </a:lnTo>
                <a:lnTo>
                  <a:pt x="37" y="7"/>
                </a:lnTo>
                <a:lnTo>
                  <a:pt x="38" y="7"/>
                </a:lnTo>
                <a:lnTo>
                  <a:pt x="40" y="7"/>
                </a:lnTo>
                <a:lnTo>
                  <a:pt x="41" y="9"/>
                </a:lnTo>
                <a:lnTo>
                  <a:pt x="42" y="7"/>
                </a:lnTo>
                <a:lnTo>
                  <a:pt x="42" y="6"/>
                </a:lnTo>
                <a:lnTo>
                  <a:pt x="44" y="4"/>
                </a:lnTo>
                <a:lnTo>
                  <a:pt x="45" y="4"/>
                </a:lnTo>
                <a:lnTo>
                  <a:pt x="47" y="4"/>
                </a:lnTo>
                <a:lnTo>
                  <a:pt x="47" y="3"/>
                </a:lnTo>
                <a:lnTo>
                  <a:pt x="48" y="3"/>
                </a:lnTo>
                <a:lnTo>
                  <a:pt x="48" y="1"/>
                </a:lnTo>
                <a:lnTo>
                  <a:pt x="50" y="1"/>
                </a:lnTo>
                <a:lnTo>
                  <a:pt x="51" y="0"/>
                </a:lnTo>
                <a:lnTo>
                  <a:pt x="52" y="1"/>
                </a:lnTo>
                <a:lnTo>
                  <a:pt x="54" y="1"/>
                </a:lnTo>
                <a:lnTo>
                  <a:pt x="55" y="1"/>
                </a:lnTo>
                <a:lnTo>
                  <a:pt x="57" y="1"/>
                </a:lnTo>
                <a:lnTo>
                  <a:pt x="58" y="1"/>
                </a:lnTo>
                <a:lnTo>
                  <a:pt x="60" y="1"/>
                </a:lnTo>
                <a:lnTo>
                  <a:pt x="61" y="1"/>
                </a:lnTo>
                <a:lnTo>
                  <a:pt x="62" y="1"/>
                </a:lnTo>
                <a:lnTo>
                  <a:pt x="62" y="3"/>
                </a:lnTo>
                <a:lnTo>
                  <a:pt x="64" y="4"/>
                </a:lnTo>
                <a:lnTo>
                  <a:pt x="64" y="6"/>
                </a:lnTo>
                <a:lnTo>
                  <a:pt x="65" y="6"/>
                </a:lnTo>
                <a:lnTo>
                  <a:pt x="67" y="6"/>
                </a:lnTo>
                <a:lnTo>
                  <a:pt x="67" y="7"/>
                </a:lnTo>
                <a:lnTo>
                  <a:pt x="68" y="7"/>
                </a:lnTo>
                <a:lnTo>
                  <a:pt x="70" y="7"/>
                </a:lnTo>
                <a:lnTo>
                  <a:pt x="71" y="7"/>
                </a:lnTo>
                <a:lnTo>
                  <a:pt x="72" y="7"/>
                </a:lnTo>
                <a:lnTo>
                  <a:pt x="74" y="7"/>
                </a:lnTo>
                <a:lnTo>
                  <a:pt x="75" y="7"/>
                </a:lnTo>
                <a:lnTo>
                  <a:pt x="77" y="6"/>
                </a:lnTo>
                <a:lnTo>
                  <a:pt x="78" y="4"/>
                </a:lnTo>
              </a:path>
            </a:pathLst>
          </a:custGeom>
          <a:solidFill>
            <a:schemeClr val="bg1"/>
          </a:solidFill>
          <a:ln w="3175" cmpd="sng">
            <a:solidFill>
              <a:srgbClr val="808080"/>
            </a:solidFill>
            <a:prstDash val="solid"/>
            <a:round/>
            <a:headEnd/>
            <a:tailEnd/>
          </a:ln>
        </p:spPr>
        <p:txBody>
          <a:bodyPr/>
          <a:lstStyle/>
          <a:p>
            <a:endParaRPr lang="en-US"/>
          </a:p>
        </p:txBody>
      </p:sp>
      <p:sp>
        <p:nvSpPr>
          <p:cNvPr id="14827" name="Freeform 1091"/>
          <p:cNvSpPr>
            <a:spLocks/>
          </p:cNvSpPr>
          <p:nvPr/>
        </p:nvSpPr>
        <p:spPr bwMode="auto">
          <a:xfrm>
            <a:off x="4260850" y="4181475"/>
            <a:ext cx="207963" cy="293688"/>
          </a:xfrm>
          <a:custGeom>
            <a:avLst/>
            <a:gdLst>
              <a:gd name="T0" fmla="*/ 110 w 176"/>
              <a:gd name="T1" fmla="*/ 32 h 343"/>
              <a:gd name="T2" fmla="*/ 109 w 176"/>
              <a:gd name="T3" fmla="*/ 37 h 343"/>
              <a:gd name="T4" fmla="*/ 103 w 176"/>
              <a:gd name="T5" fmla="*/ 37 h 343"/>
              <a:gd name="T6" fmla="*/ 93 w 176"/>
              <a:gd name="T7" fmla="*/ 35 h 343"/>
              <a:gd name="T8" fmla="*/ 89 w 176"/>
              <a:gd name="T9" fmla="*/ 30 h 343"/>
              <a:gd name="T10" fmla="*/ 98 w 176"/>
              <a:gd name="T11" fmla="*/ 24 h 343"/>
              <a:gd name="T12" fmla="*/ 102 w 176"/>
              <a:gd name="T13" fmla="*/ 15 h 343"/>
              <a:gd name="T14" fmla="*/ 92 w 176"/>
              <a:gd name="T15" fmla="*/ 5 h 343"/>
              <a:gd name="T16" fmla="*/ 80 w 176"/>
              <a:gd name="T17" fmla="*/ 1 h 343"/>
              <a:gd name="T18" fmla="*/ 73 w 176"/>
              <a:gd name="T19" fmla="*/ 2 h 343"/>
              <a:gd name="T20" fmla="*/ 76 w 176"/>
              <a:gd name="T21" fmla="*/ 12 h 343"/>
              <a:gd name="T22" fmla="*/ 69 w 176"/>
              <a:gd name="T23" fmla="*/ 20 h 343"/>
              <a:gd name="T24" fmla="*/ 76 w 176"/>
              <a:gd name="T25" fmla="*/ 28 h 343"/>
              <a:gd name="T26" fmla="*/ 72 w 176"/>
              <a:gd name="T27" fmla="*/ 34 h 343"/>
              <a:gd name="T28" fmla="*/ 72 w 176"/>
              <a:gd name="T29" fmla="*/ 42 h 343"/>
              <a:gd name="T30" fmla="*/ 73 w 176"/>
              <a:gd name="T31" fmla="*/ 48 h 343"/>
              <a:gd name="T32" fmla="*/ 78 w 176"/>
              <a:gd name="T33" fmla="*/ 45 h 343"/>
              <a:gd name="T34" fmla="*/ 82 w 176"/>
              <a:gd name="T35" fmla="*/ 52 h 343"/>
              <a:gd name="T36" fmla="*/ 92 w 176"/>
              <a:gd name="T37" fmla="*/ 61 h 343"/>
              <a:gd name="T38" fmla="*/ 103 w 176"/>
              <a:gd name="T39" fmla="*/ 58 h 343"/>
              <a:gd name="T40" fmla="*/ 106 w 176"/>
              <a:gd name="T41" fmla="*/ 70 h 343"/>
              <a:gd name="T42" fmla="*/ 99 w 176"/>
              <a:gd name="T43" fmla="*/ 71 h 343"/>
              <a:gd name="T44" fmla="*/ 103 w 176"/>
              <a:gd name="T45" fmla="*/ 88 h 343"/>
              <a:gd name="T46" fmla="*/ 110 w 176"/>
              <a:gd name="T47" fmla="*/ 101 h 343"/>
              <a:gd name="T48" fmla="*/ 112 w 176"/>
              <a:gd name="T49" fmla="*/ 111 h 343"/>
              <a:gd name="T50" fmla="*/ 110 w 176"/>
              <a:gd name="T51" fmla="*/ 121 h 343"/>
              <a:gd name="T52" fmla="*/ 105 w 176"/>
              <a:gd name="T53" fmla="*/ 127 h 343"/>
              <a:gd name="T54" fmla="*/ 110 w 176"/>
              <a:gd name="T55" fmla="*/ 140 h 343"/>
              <a:gd name="T56" fmla="*/ 103 w 176"/>
              <a:gd name="T57" fmla="*/ 150 h 343"/>
              <a:gd name="T58" fmla="*/ 106 w 176"/>
              <a:gd name="T59" fmla="*/ 165 h 343"/>
              <a:gd name="T60" fmla="*/ 120 w 176"/>
              <a:gd name="T61" fmla="*/ 185 h 343"/>
              <a:gd name="T62" fmla="*/ 126 w 176"/>
              <a:gd name="T63" fmla="*/ 198 h 343"/>
              <a:gd name="T64" fmla="*/ 138 w 176"/>
              <a:gd name="T65" fmla="*/ 217 h 343"/>
              <a:gd name="T66" fmla="*/ 152 w 176"/>
              <a:gd name="T67" fmla="*/ 236 h 343"/>
              <a:gd name="T68" fmla="*/ 165 w 176"/>
              <a:gd name="T69" fmla="*/ 250 h 343"/>
              <a:gd name="T70" fmla="*/ 169 w 176"/>
              <a:gd name="T71" fmla="*/ 261 h 343"/>
              <a:gd name="T72" fmla="*/ 173 w 176"/>
              <a:gd name="T73" fmla="*/ 273 h 343"/>
              <a:gd name="T74" fmla="*/ 175 w 176"/>
              <a:gd name="T75" fmla="*/ 280 h 343"/>
              <a:gd name="T76" fmla="*/ 170 w 176"/>
              <a:gd name="T77" fmla="*/ 290 h 343"/>
              <a:gd name="T78" fmla="*/ 160 w 176"/>
              <a:gd name="T79" fmla="*/ 291 h 343"/>
              <a:gd name="T80" fmla="*/ 165 w 176"/>
              <a:gd name="T81" fmla="*/ 280 h 343"/>
              <a:gd name="T82" fmla="*/ 153 w 176"/>
              <a:gd name="T83" fmla="*/ 286 h 343"/>
              <a:gd name="T84" fmla="*/ 146 w 176"/>
              <a:gd name="T85" fmla="*/ 294 h 343"/>
              <a:gd name="T86" fmla="*/ 136 w 176"/>
              <a:gd name="T87" fmla="*/ 287 h 343"/>
              <a:gd name="T88" fmla="*/ 128 w 176"/>
              <a:gd name="T89" fmla="*/ 291 h 343"/>
              <a:gd name="T90" fmla="*/ 118 w 176"/>
              <a:gd name="T91" fmla="*/ 297 h 343"/>
              <a:gd name="T92" fmla="*/ 109 w 176"/>
              <a:gd name="T93" fmla="*/ 298 h 343"/>
              <a:gd name="T94" fmla="*/ 98 w 176"/>
              <a:gd name="T95" fmla="*/ 301 h 343"/>
              <a:gd name="T96" fmla="*/ 89 w 176"/>
              <a:gd name="T97" fmla="*/ 298 h 343"/>
              <a:gd name="T98" fmla="*/ 80 w 176"/>
              <a:gd name="T99" fmla="*/ 306 h 343"/>
              <a:gd name="T100" fmla="*/ 70 w 176"/>
              <a:gd name="T101" fmla="*/ 306 h 343"/>
              <a:gd name="T102" fmla="*/ 60 w 176"/>
              <a:gd name="T103" fmla="*/ 303 h 343"/>
              <a:gd name="T104" fmla="*/ 49 w 176"/>
              <a:gd name="T105" fmla="*/ 304 h 343"/>
              <a:gd name="T106" fmla="*/ 43 w 176"/>
              <a:gd name="T107" fmla="*/ 314 h 343"/>
              <a:gd name="T108" fmla="*/ 36 w 176"/>
              <a:gd name="T109" fmla="*/ 324 h 343"/>
              <a:gd name="T110" fmla="*/ 27 w 176"/>
              <a:gd name="T111" fmla="*/ 317 h 343"/>
              <a:gd name="T112" fmla="*/ 23 w 176"/>
              <a:gd name="T113" fmla="*/ 327 h 343"/>
              <a:gd name="T114" fmla="*/ 15 w 176"/>
              <a:gd name="T115" fmla="*/ 337 h 343"/>
              <a:gd name="T116" fmla="*/ 7 w 176"/>
              <a:gd name="T117" fmla="*/ 341 h 3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6"/>
              <a:gd name="T178" fmla="*/ 0 h 343"/>
              <a:gd name="T179" fmla="*/ 176 w 176"/>
              <a:gd name="T180" fmla="*/ 343 h 34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6" h="343">
                <a:moveTo>
                  <a:pt x="113" y="22"/>
                </a:moveTo>
                <a:lnTo>
                  <a:pt x="112" y="24"/>
                </a:lnTo>
                <a:lnTo>
                  <a:pt x="112" y="25"/>
                </a:lnTo>
                <a:lnTo>
                  <a:pt x="110" y="25"/>
                </a:lnTo>
                <a:lnTo>
                  <a:pt x="110" y="27"/>
                </a:lnTo>
                <a:lnTo>
                  <a:pt x="112" y="27"/>
                </a:lnTo>
                <a:lnTo>
                  <a:pt x="112" y="28"/>
                </a:lnTo>
                <a:lnTo>
                  <a:pt x="112" y="30"/>
                </a:lnTo>
                <a:lnTo>
                  <a:pt x="110" y="31"/>
                </a:lnTo>
                <a:lnTo>
                  <a:pt x="110" y="32"/>
                </a:lnTo>
                <a:lnTo>
                  <a:pt x="112" y="34"/>
                </a:lnTo>
                <a:lnTo>
                  <a:pt x="110" y="34"/>
                </a:lnTo>
                <a:lnTo>
                  <a:pt x="112" y="35"/>
                </a:lnTo>
                <a:lnTo>
                  <a:pt x="112" y="37"/>
                </a:lnTo>
                <a:lnTo>
                  <a:pt x="110" y="37"/>
                </a:lnTo>
                <a:lnTo>
                  <a:pt x="110" y="35"/>
                </a:lnTo>
                <a:lnTo>
                  <a:pt x="109" y="35"/>
                </a:lnTo>
                <a:lnTo>
                  <a:pt x="108" y="35"/>
                </a:lnTo>
                <a:lnTo>
                  <a:pt x="108" y="37"/>
                </a:lnTo>
                <a:lnTo>
                  <a:pt x="109" y="37"/>
                </a:lnTo>
                <a:lnTo>
                  <a:pt x="108" y="37"/>
                </a:lnTo>
                <a:lnTo>
                  <a:pt x="106" y="37"/>
                </a:lnTo>
                <a:lnTo>
                  <a:pt x="106" y="38"/>
                </a:lnTo>
                <a:lnTo>
                  <a:pt x="106" y="40"/>
                </a:lnTo>
                <a:lnTo>
                  <a:pt x="105" y="40"/>
                </a:lnTo>
                <a:lnTo>
                  <a:pt x="105" y="41"/>
                </a:lnTo>
                <a:lnTo>
                  <a:pt x="105" y="40"/>
                </a:lnTo>
                <a:lnTo>
                  <a:pt x="103" y="40"/>
                </a:lnTo>
                <a:lnTo>
                  <a:pt x="103" y="38"/>
                </a:lnTo>
                <a:lnTo>
                  <a:pt x="103" y="37"/>
                </a:lnTo>
                <a:lnTo>
                  <a:pt x="103" y="35"/>
                </a:lnTo>
                <a:lnTo>
                  <a:pt x="102" y="35"/>
                </a:lnTo>
                <a:lnTo>
                  <a:pt x="102" y="34"/>
                </a:lnTo>
                <a:lnTo>
                  <a:pt x="102" y="35"/>
                </a:lnTo>
                <a:lnTo>
                  <a:pt x="100" y="35"/>
                </a:lnTo>
                <a:lnTo>
                  <a:pt x="99" y="35"/>
                </a:lnTo>
                <a:lnTo>
                  <a:pt x="98" y="35"/>
                </a:lnTo>
                <a:lnTo>
                  <a:pt x="96" y="35"/>
                </a:lnTo>
                <a:lnTo>
                  <a:pt x="95" y="35"/>
                </a:lnTo>
                <a:lnTo>
                  <a:pt x="93" y="35"/>
                </a:lnTo>
                <a:lnTo>
                  <a:pt x="93" y="37"/>
                </a:lnTo>
                <a:lnTo>
                  <a:pt x="92" y="37"/>
                </a:lnTo>
                <a:lnTo>
                  <a:pt x="92" y="35"/>
                </a:lnTo>
                <a:lnTo>
                  <a:pt x="90" y="35"/>
                </a:lnTo>
                <a:lnTo>
                  <a:pt x="90" y="34"/>
                </a:lnTo>
                <a:lnTo>
                  <a:pt x="92" y="34"/>
                </a:lnTo>
                <a:lnTo>
                  <a:pt x="92" y="32"/>
                </a:lnTo>
                <a:lnTo>
                  <a:pt x="90" y="32"/>
                </a:lnTo>
                <a:lnTo>
                  <a:pt x="89" y="31"/>
                </a:lnTo>
                <a:lnTo>
                  <a:pt x="89" y="30"/>
                </a:lnTo>
                <a:lnTo>
                  <a:pt x="89" y="28"/>
                </a:lnTo>
                <a:lnTo>
                  <a:pt x="90" y="27"/>
                </a:lnTo>
                <a:lnTo>
                  <a:pt x="92" y="27"/>
                </a:lnTo>
                <a:lnTo>
                  <a:pt x="93" y="27"/>
                </a:lnTo>
                <a:lnTo>
                  <a:pt x="95" y="27"/>
                </a:lnTo>
                <a:lnTo>
                  <a:pt x="96" y="27"/>
                </a:lnTo>
                <a:lnTo>
                  <a:pt x="96" y="25"/>
                </a:lnTo>
                <a:lnTo>
                  <a:pt x="98" y="24"/>
                </a:lnTo>
                <a:lnTo>
                  <a:pt x="98" y="22"/>
                </a:lnTo>
                <a:lnTo>
                  <a:pt x="98" y="24"/>
                </a:lnTo>
                <a:lnTo>
                  <a:pt x="99" y="24"/>
                </a:lnTo>
                <a:lnTo>
                  <a:pt x="99" y="22"/>
                </a:lnTo>
                <a:lnTo>
                  <a:pt x="99" y="21"/>
                </a:lnTo>
                <a:lnTo>
                  <a:pt x="100" y="21"/>
                </a:lnTo>
                <a:lnTo>
                  <a:pt x="100" y="22"/>
                </a:lnTo>
                <a:lnTo>
                  <a:pt x="102" y="22"/>
                </a:lnTo>
                <a:lnTo>
                  <a:pt x="103" y="20"/>
                </a:lnTo>
                <a:lnTo>
                  <a:pt x="103" y="18"/>
                </a:lnTo>
                <a:lnTo>
                  <a:pt x="103" y="17"/>
                </a:lnTo>
                <a:lnTo>
                  <a:pt x="102" y="15"/>
                </a:lnTo>
                <a:lnTo>
                  <a:pt x="102" y="14"/>
                </a:lnTo>
                <a:lnTo>
                  <a:pt x="100" y="14"/>
                </a:lnTo>
                <a:lnTo>
                  <a:pt x="99" y="14"/>
                </a:lnTo>
                <a:lnTo>
                  <a:pt x="98" y="14"/>
                </a:lnTo>
                <a:lnTo>
                  <a:pt x="96" y="12"/>
                </a:lnTo>
                <a:lnTo>
                  <a:pt x="95" y="11"/>
                </a:lnTo>
                <a:lnTo>
                  <a:pt x="95" y="10"/>
                </a:lnTo>
                <a:lnTo>
                  <a:pt x="93" y="8"/>
                </a:lnTo>
                <a:lnTo>
                  <a:pt x="93" y="7"/>
                </a:lnTo>
                <a:lnTo>
                  <a:pt x="92" y="5"/>
                </a:lnTo>
                <a:lnTo>
                  <a:pt x="90" y="5"/>
                </a:lnTo>
                <a:lnTo>
                  <a:pt x="89" y="5"/>
                </a:lnTo>
                <a:lnTo>
                  <a:pt x="86" y="4"/>
                </a:lnTo>
                <a:lnTo>
                  <a:pt x="85" y="4"/>
                </a:lnTo>
                <a:lnTo>
                  <a:pt x="85" y="2"/>
                </a:lnTo>
                <a:lnTo>
                  <a:pt x="83" y="1"/>
                </a:lnTo>
                <a:lnTo>
                  <a:pt x="83" y="0"/>
                </a:lnTo>
                <a:lnTo>
                  <a:pt x="82" y="0"/>
                </a:lnTo>
                <a:lnTo>
                  <a:pt x="80" y="0"/>
                </a:lnTo>
                <a:lnTo>
                  <a:pt x="80" y="1"/>
                </a:lnTo>
                <a:lnTo>
                  <a:pt x="80" y="2"/>
                </a:lnTo>
                <a:lnTo>
                  <a:pt x="79" y="2"/>
                </a:lnTo>
                <a:lnTo>
                  <a:pt x="78" y="2"/>
                </a:lnTo>
                <a:lnTo>
                  <a:pt x="76" y="2"/>
                </a:lnTo>
                <a:lnTo>
                  <a:pt x="75" y="2"/>
                </a:lnTo>
                <a:lnTo>
                  <a:pt x="75" y="1"/>
                </a:lnTo>
                <a:lnTo>
                  <a:pt x="75" y="0"/>
                </a:lnTo>
                <a:lnTo>
                  <a:pt x="73" y="0"/>
                </a:lnTo>
                <a:lnTo>
                  <a:pt x="73" y="1"/>
                </a:lnTo>
                <a:lnTo>
                  <a:pt x="73" y="2"/>
                </a:lnTo>
                <a:lnTo>
                  <a:pt x="75" y="2"/>
                </a:lnTo>
                <a:lnTo>
                  <a:pt x="75" y="4"/>
                </a:lnTo>
                <a:lnTo>
                  <a:pt x="75" y="5"/>
                </a:lnTo>
                <a:lnTo>
                  <a:pt x="75" y="7"/>
                </a:lnTo>
                <a:lnTo>
                  <a:pt x="76" y="7"/>
                </a:lnTo>
                <a:lnTo>
                  <a:pt x="78" y="7"/>
                </a:lnTo>
                <a:lnTo>
                  <a:pt x="78" y="8"/>
                </a:lnTo>
                <a:lnTo>
                  <a:pt x="78" y="10"/>
                </a:lnTo>
                <a:lnTo>
                  <a:pt x="76" y="11"/>
                </a:lnTo>
                <a:lnTo>
                  <a:pt x="76" y="12"/>
                </a:lnTo>
                <a:lnTo>
                  <a:pt x="75" y="12"/>
                </a:lnTo>
                <a:lnTo>
                  <a:pt x="75" y="14"/>
                </a:lnTo>
                <a:lnTo>
                  <a:pt x="73" y="15"/>
                </a:lnTo>
                <a:lnTo>
                  <a:pt x="72" y="15"/>
                </a:lnTo>
                <a:lnTo>
                  <a:pt x="72" y="17"/>
                </a:lnTo>
                <a:lnTo>
                  <a:pt x="73" y="17"/>
                </a:lnTo>
                <a:lnTo>
                  <a:pt x="72" y="18"/>
                </a:lnTo>
                <a:lnTo>
                  <a:pt x="72" y="20"/>
                </a:lnTo>
                <a:lnTo>
                  <a:pt x="70" y="21"/>
                </a:lnTo>
                <a:lnTo>
                  <a:pt x="69" y="20"/>
                </a:lnTo>
                <a:lnTo>
                  <a:pt x="69" y="21"/>
                </a:lnTo>
                <a:lnTo>
                  <a:pt x="70" y="21"/>
                </a:lnTo>
                <a:lnTo>
                  <a:pt x="72" y="21"/>
                </a:lnTo>
                <a:lnTo>
                  <a:pt x="72" y="22"/>
                </a:lnTo>
                <a:lnTo>
                  <a:pt x="72" y="24"/>
                </a:lnTo>
                <a:lnTo>
                  <a:pt x="73" y="25"/>
                </a:lnTo>
                <a:lnTo>
                  <a:pt x="75" y="25"/>
                </a:lnTo>
                <a:lnTo>
                  <a:pt x="75" y="27"/>
                </a:lnTo>
                <a:lnTo>
                  <a:pt x="75" y="28"/>
                </a:lnTo>
                <a:lnTo>
                  <a:pt x="76" y="28"/>
                </a:lnTo>
                <a:lnTo>
                  <a:pt x="78" y="28"/>
                </a:lnTo>
                <a:lnTo>
                  <a:pt x="79" y="28"/>
                </a:lnTo>
                <a:lnTo>
                  <a:pt x="79" y="30"/>
                </a:lnTo>
                <a:lnTo>
                  <a:pt x="78" y="30"/>
                </a:lnTo>
                <a:lnTo>
                  <a:pt x="78" y="31"/>
                </a:lnTo>
                <a:lnTo>
                  <a:pt x="76" y="31"/>
                </a:lnTo>
                <a:lnTo>
                  <a:pt x="75" y="31"/>
                </a:lnTo>
                <a:lnTo>
                  <a:pt x="73" y="32"/>
                </a:lnTo>
                <a:lnTo>
                  <a:pt x="73" y="34"/>
                </a:lnTo>
                <a:lnTo>
                  <a:pt x="72" y="34"/>
                </a:lnTo>
                <a:lnTo>
                  <a:pt x="72" y="35"/>
                </a:lnTo>
                <a:lnTo>
                  <a:pt x="72" y="37"/>
                </a:lnTo>
                <a:lnTo>
                  <a:pt x="73" y="37"/>
                </a:lnTo>
                <a:lnTo>
                  <a:pt x="75" y="38"/>
                </a:lnTo>
                <a:lnTo>
                  <a:pt x="76" y="40"/>
                </a:lnTo>
                <a:lnTo>
                  <a:pt x="75" y="41"/>
                </a:lnTo>
                <a:lnTo>
                  <a:pt x="75" y="42"/>
                </a:lnTo>
                <a:lnTo>
                  <a:pt x="75" y="44"/>
                </a:lnTo>
                <a:lnTo>
                  <a:pt x="72" y="44"/>
                </a:lnTo>
                <a:lnTo>
                  <a:pt x="72" y="42"/>
                </a:lnTo>
                <a:lnTo>
                  <a:pt x="70" y="42"/>
                </a:lnTo>
                <a:lnTo>
                  <a:pt x="69" y="42"/>
                </a:lnTo>
                <a:lnTo>
                  <a:pt x="69" y="44"/>
                </a:lnTo>
                <a:lnTo>
                  <a:pt x="70" y="44"/>
                </a:lnTo>
                <a:lnTo>
                  <a:pt x="69" y="44"/>
                </a:lnTo>
                <a:lnTo>
                  <a:pt x="69" y="45"/>
                </a:lnTo>
                <a:lnTo>
                  <a:pt x="70" y="45"/>
                </a:lnTo>
                <a:lnTo>
                  <a:pt x="70" y="47"/>
                </a:lnTo>
                <a:lnTo>
                  <a:pt x="72" y="47"/>
                </a:lnTo>
                <a:lnTo>
                  <a:pt x="73" y="48"/>
                </a:lnTo>
                <a:lnTo>
                  <a:pt x="75" y="48"/>
                </a:lnTo>
                <a:lnTo>
                  <a:pt x="76" y="48"/>
                </a:lnTo>
                <a:lnTo>
                  <a:pt x="78" y="48"/>
                </a:lnTo>
                <a:lnTo>
                  <a:pt x="78" y="47"/>
                </a:lnTo>
                <a:lnTo>
                  <a:pt x="76" y="47"/>
                </a:lnTo>
                <a:lnTo>
                  <a:pt x="75" y="47"/>
                </a:lnTo>
                <a:lnTo>
                  <a:pt x="75" y="48"/>
                </a:lnTo>
                <a:lnTo>
                  <a:pt x="75" y="47"/>
                </a:lnTo>
                <a:lnTo>
                  <a:pt x="76" y="47"/>
                </a:lnTo>
                <a:lnTo>
                  <a:pt x="78" y="45"/>
                </a:lnTo>
                <a:lnTo>
                  <a:pt x="79" y="45"/>
                </a:lnTo>
                <a:lnTo>
                  <a:pt x="79" y="47"/>
                </a:lnTo>
                <a:lnTo>
                  <a:pt x="79" y="48"/>
                </a:lnTo>
                <a:lnTo>
                  <a:pt x="79" y="47"/>
                </a:lnTo>
                <a:lnTo>
                  <a:pt x="80" y="47"/>
                </a:lnTo>
                <a:lnTo>
                  <a:pt x="80" y="48"/>
                </a:lnTo>
                <a:lnTo>
                  <a:pt x="82" y="48"/>
                </a:lnTo>
                <a:lnTo>
                  <a:pt x="82" y="50"/>
                </a:lnTo>
                <a:lnTo>
                  <a:pt x="82" y="51"/>
                </a:lnTo>
                <a:lnTo>
                  <a:pt x="82" y="52"/>
                </a:lnTo>
                <a:lnTo>
                  <a:pt x="83" y="54"/>
                </a:lnTo>
                <a:lnTo>
                  <a:pt x="83" y="55"/>
                </a:lnTo>
                <a:lnTo>
                  <a:pt x="85" y="58"/>
                </a:lnTo>
                <a:lnTo>
                  <a:pt x="85" y="60"/>
                </a:lnTo>
                <a:lnTo>
                  <a:pt x="86" y="61"/>
                </a:lnTo>
                <a:lnTo>
                  <a:pt x="88" y="61"/>
                </a:lnTo>
                <a:lnTo>
                  <a:pt x="89" y="61"/>
                </a:lnTo>
                <a:lnTo>
                  <a:pt x="90" y="61"/>
                </a:lnTo>
                <a:lnTo>
                  <a:pt x="90" y="62"/>
                </a:lnTo>
                <a:lnTo>
                  <a:pt x="92" y="61"/>
                </a:lnTo>
                <a:lnTo>
                  <a:pt x="93" y="61"/>
                </a:lnTo>
                <a:lnTo>
                  <a:pt x="93" y="60"/>
                </a:lnTo>
                <a:lnTo>
                  <a:pt x="93" y="58"/>
                </a:lnTo>
                <a:lnTo>
                  <a:pt x="95" y="58"/>
                </a:lnTo>
                <a:lnTo>
                  <a:pt x="96" y="58"/>
                </a:lnTo>
                <a:lnTo>
                  <a:pt x="98" y="58"/>
                </a:lnTo>
                <a:lnTo>
                  <a:pt x="99" y="58"/>
                </a:lnTo>
                <a:lnTo>
                  <a:pt x="100" y="58"/>
                </a:lnTo>
                <a:lnTo>
                  <a:pt x="102" y="58"/>
                </a:lnTo>
                <a:lnTo>
                  <a:pt x="103" y="58"/>
                </a:lnTo>
                <a:lnTo>
                  <a:pt x="103" y="60"/>
                </a:lnTo>
                <a:lnTo>
                  <a:pt x="103" y="61"/>
                </a:lnTo>
                <a:lnTo>
                  <a:pt x="105" y="62"/>
                </a:lnTo>
                <a:lnTo>
                  <a:pt x="103" y="62"/>
                </a:lnTo>
                <a:lnTo>
                  <a:pt x="103" y="64"/>
                </a:lnTo>
                <a:lnTo>
                  <a:pt x="103" y="65"/>
                </a:lnTo>
                <a:lnTo>
                  <a:pt x="103" y="67"/>
                </a:lnTo>
                <a:lnTo>
                  <a:pt x="105" y="68"/>
                </a:lnTo>
                <a:lnTo>
                  <a:pt x="105" y="70"/>
                </a:lnTo>
                <a:lnTo>
                  <a:pt x="106" y="70"/>
                </a:lnTo>
                <a:lnTo>
                  <a:pt x="106" y="71"/>
                </a:lnTo>
                <a:lnTo>
                  <a:pt x="106" y="73"/>
                </a:lnTo>
                <a:lnTo>
                  <a:pt x="105" y="73"/>
                </a:lnTo>
                <a:lnTo>
                  <a:pt x="103" y="73"/>
                </a:lnTo>
                <a:lnTo>
                  <a:pt x="102" y="73"/>
                </a:lnTo>
                <a:lnTo>
                  <a:pt x="100" y="73"/>
                </a:lnTo>
                <a:lnTo>
                  <a:pt x="99" y="73"/>
                </a:lnTo>
                <a:lnTo>
                  <a:pt x="100" y="73"/>
                </a:lnTo>
                <a:lnTo>
                  <a:pt x="100" y="71"/>
                </a:lnTo>
                <a:lnTo>
                  <a:pt x="99" y="71"/>
                </a:lnTo>
                <a:lnTo>
                  <a:pt x="98" y="73"/>
                </a:lnTo>
                <a:lnTo>
                  <a:pt x="98" y="74"/>
                </a:lnTo>
                <a:lnTo>
                  <a:pt x="99" y="75"/>
                </a:lnTo>
                <a:lnTo>
                  <a:pt x="99" y="78"/>
                </a:lnTo>
                <a:lnTo>
                  <a:pt x="99" y="80"/>
                </a:lnTo>
                <a:lnTo>
                  <a:pt x="100" y="83"/>
                </a:lnTo>
                <a:lnTo>
                  <a:pt x="100" y="84"/>
                </a:lnTo>
                <a:lnTo>
                  <a:pt x="102" y="85"/>
                </a:lnTo>
                <a:lnTo>
                  <a:pt x="102" y="87"/>
                </a:lnTo>
                <a:lnTo>
                  <a:pt x="103" y="88"/>
                </a:lnTo>
                <a:lnTo>
                  <a:pt x="103" y="90"/>
                </a:lnTo>
                <a:lnTo>
                  <a:pt x="103" y="91"/>
                </a:lnTo>
                <a:lnTo>
                  <a:pt x="105" y="91"/>
                </a:lnTo>
                <a:lnTo>
                  <a:pt x="105" y="93"/>
                </a:lnTo>
                <a:lnTo>
                  <a:pt x="106" y="93"/>
                </a:lnTo>
                <a:lnTo>
                  <a:pt x="106" y="94"/>
                </a:lnTo>
                <a:lnTo>
                  <a:pt x="108" y="95"/>
                </a:lnTo>
                <a:lnTo>
                  <a:pt x="108" y="97"/>
                </a:lnTo>
                <a:lnTo>
                  <a:pt x="110" y="100"/>
                </a:lnTo>
                <a:lnTo>
                  <a:pt x="110" y="101"/>
                </a:lnTo>
                <a:lnTo>
                  <a:pt x="112" y="101"/>
                </a:lnTo>
                <a:lnTo>
                  <a:pt x="112" y="103"/>
                </a:lnTo>
                <a:lnTo>
                  <a:pt x="112" y="104"/>
                </a:lnTo>
                <a:lnTo>
                  <a:pt x="113" y="105"/>
                </a:lnTo>
                <a:lnTo>
                  <a:pt x="113" y="107"/>
                </a:lnTo>
                <a:lnTo>
                  <a:pt x="113" y="108"/>
                </a:lnTo>
                <a:lnTo>
                  <a:pt x="115" y="108"/>
                </a:lnTo>
                <a:lnTo>
                  <a:pt x="115" y="110"/>
                </a:lnTo>
                <a:lnTo>
                  <a:pt x="113" y="110"/>
                </a:lnTo>
                <a:lnTo>
                  <a:pt x="112" y="111"/>
                </a:lnTo>
                <a:lnTo>
                  <a:pt x="110" y="111"/>
                </a:lnTo>
                <a:lnTo>
                  <a:pt x="109" y="111"/>
                </a:lnTo>
                <a:lnTo>
                  <a:pt x="108" y="113"/>
                </a:lnTo>
                <a:lnTo>
                  <a:pt x="108" y="114"/>
                </a:lnTo>
                <a:lnTo>
                  <a:pt x="108" y="115"/>
                </a:lnTo>
                <a:lnTo>
                  <a:pt x="109" y="117"/>
                </a:lnTo>
                <a:lnTo>
                  <a:pt x="109" y="118"/>
                </a:lnTo>
                <a:lnTo>
                  <a:pt x="109" y="120"/>
                </a:lnTo>
                <a:lnTo>
                  <a:pt x="110" y="120"/>
                </a:lnTo>
                <a:lnTo>
                  <a:pt x="110" y="121"/>
                </a:lnTo>
                <a:lnTo>
                  <a:pt x="109" y="121"/>
                </a:lnTo>
                <a:lnTo>
                  <a:pt x="110" y="121"/>
                </a:lnTo>
                <a:lnTo>
                  <a:pt x="110" y="123"/>
                </a:lnTo>
                <a:lnTo>
                  <a:pt x="109" y="123"/>
                </a:lnTo>
                <a:lnTo>
                  <a:pt x="108" y="123"/>
                </a:lnTo>
                <a:lnTo>
                  <a:pt x="106" y="123"/>
                </a:lnTo>
                <a:lnTo>
                  <a:pt x="106" y="124"/>
                </a:lnTo>
                <a:lnTo>
                  <a:pt x="106" y="125"/>
                </a:lnTo>
                <a:lnTo>
                  <a:pt x="105" y="125"/>
                </a:lnTo>
                <a:lnTo>
                  <a:pt x="105" y="127"/>
                </a:lnTo>
                <a:lnTo>
                  <a:pt x="103" y="127"/>
                </a:lnTo>
                <a:lnTo>
                  <a:pt x="105" y="130"/>
                </a:lnTo>
                <a:lnTo>
                  <a:pt x="105" y="131"/>
                </a:lnTo>
                <a:lnTo>
                  <a:pt x="106" y="134"/>
                </a:lnTo>
                <a:lnTo>
                  <a:pt x="106" y="135"/>
                </a:lnTo>
                <a:lnTo>
                  <a:pt x="108" y="137"/>
                </a:lnTo>
                <a:lnTo>
                  <a:pt x="108" y="138"/>
                </a:lnTo>
                <a:lnTo>
                  <a:pt x="109" y="138"/>
                </a:lnTo>
                <a:lnTo>
                  <a:pt x="109" y="140"/>
                </a:lnTo>
                <a:lnTo>
                  <a:pt x="110" y="140"/>
                </a:lnTo>
                <a:lnTo>
                  <a:pt x="109" y="140"/>
                </a:lnTo>
                <a:lnTo>
                  <a:pt x="108" y="140"/>
                </a:lnTo>
                <a:lnTo>
                  <a:pt x="108" y="141"/>
                </a:lnTo>
                <a:lnTo>
                  <a:pt x="106" y="141"/>
                </a:lnTo>
                <a:lnTo>
                  <a:pt x="106" y="143"/>
                </a:lnTo>
                <a:lnTo>
                  <a:pt x="105" y="144"/>
                </a:lnTo>
                <a:lnTo>
                  <a:pt x="105" y="145"/>
                </a:lnTo>
                <a:lnTo>
                  <a:pt x="105" y="147"/>
                </a:lnTo>
                <a:lnTo>
                  <a:pt x="105" y="148"/>
                </a:lnTo>
                <a:lnTo>
                  <a:pt x="103" y="150"/>
                </a:lnTo>
                <a:lnTo>
                  <a:pt x="103" y="151"/>
                </a:lnTo>
                <a:lnTo>
                  <a:pt x="103" y="153"/>
                </a:lnTo>
                <a:lnTo>
                  <a:pt x="103" y="154"/>
                </a:lnTo>
                <a:lnTo>
                  <a:pt x="103" y="153"/>
                </a:lnTo>
                <a:lnTo>
                  <a:pt x="103" y="157"/>
                </a:lnTo>
                <a:lnTo>
                  <a:pt x="103" y="158"/>
                </a:lnTo>
                <a:lnTo>
                  <a:pt x="105" y="160"/>
                </a:lnTo>
                <a:lnTo>
                  <a:pt x="105" y="163"/>
                </a:lnTo>
                <a:lnTo>
                  <a:pt x="105" y="164"/>
                </a:lnTo>
                <a:lnTo>
                  <a:pt x="106" y="165"/>
                </a:lnTo>
                <a:lnTo>
                  <a:pt x="108" y="168"/>
                </a:lnTo>
                <a:lnTo>
                  <a:pt x="109" y="170"/>
                </a:lnTo>
                <a:lnTo>
                  <a:pt x="110" y="173"/>
                </a:lnTo>
                <a:lnTo>
                  <a:pt x="112" y="175"/>
                </a:lnTo>
                <a:lnTo>
                  <a:pt x="113" y="177"/>
                </a:lnTo>
                <a:lnTo>
                  <a:pt x="115" y="178"/>
                </a:lnTo>
                <a:lnTo>
                  <a:pt x="116" y="181"/>
                </a:lnTo>
                <a:lnTo>
                  <a:pt x="118" y="183"/>
                </a:lnTo>
                <a:lnTo>
                  <a:pt x="119" y="184"/>
                </a:lnTo>
                <a:lnTo>
                  <a:pt x="120" y="185"/>
                </a:lnTo>
                <a:lnTo>
                  <a:pt x="122" y="187"/>
                </a:lnTo>
                <a:lnTo>
                  <a:pt x="122" y="188"/>
                </a:lnTo>
                <a:lnTo>
                  <a:pt x="122" y="190"/>
                </a:lnTo>
                <a:lnTo>
                  <a:pt x="123" y="191"/>
                </a:lnTo>
                <a:lnTo>
                  <a:pt x="123" y="193"/>
                </a:lnTo>
                <a:lnTo>
                  <a:pt x="123" y="194"/>
                </a:lnTo>
                <a:lnTo>
                  <a:pt x="125" y="194"/>
                </a:lnTo>
                <a:lnTo>
                  <a:pt x="125" y="195"/>
                </a:lnTo>
                <a:lnTo>
                  <a:pt x="126" y="197"/>
                </a:lnTo>
                <a:lnTo>
                  <a:pt x="126" y="198"/>
                </a:lnTo>
                <a:lnTo>
                  <a:pt x="126" y="200"/>
                </a:lnTo>
                <a:lnTo>
                  <a:pt x="128" y="201"/>
                </a:lnTo>
                <a:lnTo>
                  <a:pt x="129" y="203"/>
                </a:lnTo>
                <a:lnTo>
                  <a:pt x="130" y="204"/>
                </a:lnTo>
                <a:lnTo>
                  <a:pt x="132" y="207"/>
                </a:lnTo>
                <a:lnTo>
                  <a:pt x="132" y="208"/>
                </a:lnTo>
                <a:lnTo>
                  <a:pt x="133" y="211"/>
                </a:lnTo>
                <a:lnTo>
                  <a:pt x="135" y="213"/>
                </a:lnTo>
                <a:lnTo>
                  <a:pt x="136" y="216"/>
                </a:lnTo>
                <a:lnTo>
                  <a:pt x="138" y="217"/>
                </a:lnTo>
                <a:lnTo>
                  <a:pt x="139" y="220"/>
                </a:lnTo>
                <a:lnTo>
                  <a:pt x="140" y="223"/>
                </a:lnTo>
                <a:lnTo>
                  <a:pt x="142" y="224"/>
                </a:lnTo>
                <a:lnTo>
                  <a:pt x="143" y="226"/>
                </a:lnTo>
                <a:lnTo>
                  <a:pt x="145" y="228"/>
                </a:lnTo>
                <a:lnTo>
                  <a:pt x="146" y="230"/>
                </a:lnTo>
                <a:lnTo>
                  <a:pt x="148" y="231"/>
                </a:lnTo>
                <a:lnTo>
                  <a:pt x="149" y="234"/>
                </a:lnTo>
                <a:lnTo>
                  <a:pt x="150" y="234"/>
                </a:lnTo>
                <a:lnTo>
                  <a:pt x="152" y="236"/>
                </a:lnTo>
                <a:lnTo>
                  <a:pt x="153" y="238"/>
                </a:lnTo>
                <a:lnTo>
                  <a:pt x="156" y="241"/>
                </a:lnTo>
                <a:lnTo>
                  <a:pt x="158" y="243"/>
                </a:lnTo>
                <a:lnTo>
                  <a:pt x="158" y="244"/>
                </a:lnTo>
                <a:lnTo>
                  <a:pt x="160" y="246"/>
                </a:lnTo>
                <a:lnTo>
                  <a:pt x="160" y="247"/>
                </a:lnTo>
                <a:lnTo>
                  <a:pt x="162" y="248"/>
                </a:lnTo>
                <a:lnTo>
                  <a:pt x="163" y="248"/>
                </a:lnTo>
                <a:lnTo>
                  <a:pt x="163" y="250"/>
                </a:lnTo>
                <a:lnTo>
                  <a:pt x="165" y="250"/>
                </a:lnTo>
                <a:lnTo>
                  <a:pt x="165" y="251"/>
                </a:lnTo>
                <a:lnTo>
                  <a:pt x="163" y="251"/>
                </a:lnTo>
                <a:lnTo>
                  <a:pt x="163" y="253"/>
                </a:lnTo>
                <a:lnTo>
                  <a:pt x="163" y="254"/>
                </a:lnTo>
                <a:lnTo>
                  <a:pt x="165" y="256"/>
                </a:lnTo>
                <a:lnTo>
                  <a:pt x="165" y="257"/>
                </a:lnTo>
                <a:lnTo>
                  <a:pt x="166" y="258"/>
                </a:lnTo>
                <a:lnTo>
                  <a:pt x="166" y="260"/>
                </a:lnTo>
                <a:lnTo>
                  <a:pt x="168" y="260"/>
                </a:lnTo>
                <a:lnTo>
                  <a:pt x="169" y="261"/>
                </a:lnTo>
                <a:lnTo>
                  <a:pt x="170" y="263"/>
                </a:lnTo>
                <a:lnTo>
                  <a:pt x="172" y="263"/>
                </a:lnTo>
                <a:lnTo>
                  <a:pt x="173" y="264"/>
                </a:lnTo>
                <a:lnTo>
                  <a:pt x="175" y="264"/>
                </a:lnTo>
                <a:lnTo>
                  <a:pt x="175" y="266"/>
                </a:lnTo>
                <a:lnTo>
                  <a:pt x="175" y="267"/>
                </a:lnTo>
                <a:lnTo>
                  <a:pt x="173" y="267"/>
                </a:lnTo>
                <a:lnTo>
                  <a:pt x="173" y="268"/>
                </a:lnTo>
                <a:lnTo>
                  <a:pt x="173" y="271"/>
                </a:lnTo>
                <a:lnTo>
                  <a:pt x="173" y="273"/>
                </a:lnTo>
                <a:lnTo>
                  <a:pt x="175" y="271"/>
                </a:lnTo>
                <a:lnTo>
                  <a:pt x="176" y="271"/>
                </a:lnTo>
                <a:lnTo>
                  <a:pt x="176" y="273"/>
                </a:lnTo>
                <a:lnTo>
                  <a:pt x="175" y="274"/>
                </a:lnTo>
                <a:lnTo>
                  <a:pt x="175" y="276"/>
                </a:lnTo>
                <a:lnTo>
                  <a:pt x="175" y="277"/>
                </a:lnTo>
                <a:lnTo>
                  <a:pt x="175" y="278"/>
                </a:lnTo>
                <a:lnTo>
                  <a:pt x="176" y="278"/>
                </a:lnTo>
                <a:lnTo>
                  <a:pt x="176" y="280"/>
                </a:lnTo>
                <a:lnTo>
                  <a:pt x="175" y="280"/>
                </a:lnTo>
                <a:lnTo>
                  <a:pt x="173" y="280"/>
                </a:lnTo>
                <a:lnTo>
                  <a:pt x="173" y="281"/>
                </a:lnTo>
                <a:lnTo>
                  <a:pt x="173" y="283"/>
                </a:lnTo>
                <a:lnTo>
                  <a:pt x="172" y="284"/>
                </a:lnTo>
                <a:lnTo>
                  <a:pt x="173" y="286"/>
                </a:lnTo>
                <a:lnTo>
                  <a:pt x="173" y="287"/>
                </a:lnTo>
                <a:lnTo>
                  <a:pt x="173" y="288"/>
                </a:lnTo>
                <a:lnTo>
                  <a:pt x="173" y="290"/>
                </a:lnTo>
                <a:lnTo>
                  <a:pt x="172" y="290"/>
                </a:lnTo>
                <a:lnTo>
                  <a:pt x="170" y="290"/>
                </a:lnTo>
                <a:lnTo>
                  <a:pt x="168" y="290"/>
                </a:lnTo>
                <a:lnTo>
                  <a:pt x="166" y="291"/>
                </a:lnTo>
                <a:lnTo>
                  <a:pt x="165" y="291"/>
                </a:lnTo>
                <a:lnTo>
                  <a:pt x="165" y="293"/>
                </a:lnTo>
                <a:lnTo>
                  <a:pt x="163" y="294"/>
                </a:lnTo>
                <a:lnTo>
                  <a:pt x="162" y="294"/>
                </a:lnTo>
                <a:lnTo>
                  <a:pt x="160" y="294"/>
                </a:lnTo>
                <a:lnTo>
                  <a:pt x="159" y="294"/>
                </a:lnTo>
                <a:lnTo>
                  <a:pt x="159" y="293"/>
                </a:lnTo>
                <a:lnTo>
                  <a:pt x="160" y="291"/>
                </a:lnTo>
                <a:lnTo>
                  <a:pt x="162" y="290"/>
                </a:lnTo>
                <a:lnTo>
                  <a:pt x="163" y="288"/>
                </a:lnTo>
                <a:lnTo>
                  <a:pt x="165" y="287"/>
                </a:lnTo>
                <a:lnTo>
                  <a:pt x="166" y="286"/>
                </a:lnTo>
                <a:lnTo>
                  <a:pt x="166" y="284"/>
                </a:lnTo>
                <a:lnTo>
                  <a:pt x="166" y="283"/>
                </a:lnTo>
                <a:lnTo>
                  <a:pt x="166" y="281"/>
                </a:lnTo>
                <a:lnTo>
                  <a:pt x="168" y="281"/>
                </a:lnTo>
                <a:lnTo>
                  <a:pt x="166" y="280"/>
                </a:lnTo>
                <a:lnTo>
                  <a:pt x="165" y="280"/>
                </a:lnTo>
                <a:lnTo>
                  <a:pt x="163" y="280"/>
                </a:lnTo>
                <a:lnTo>
                  <a:pt x="162" y="280"/>
                </a:lnTo>
                <a:lnTo>
                  <a:pt x="162" y="281"/>
                </a:lnTo>
                <a:lnTo>
                  <a:pt x="160" y="281"/>
                </a:lnTo>
                <a:lnTo>
                  <a:pt x="159" y="281"/>
                </a:lnTo>
                <a:lnTo>
                  <a:pt x="159" y="283"/>
                </a:lnTo>
                <a:lnTo>
                  <a:pt x="158" y="284"/>
                </a:lnTo>
                <a:lnTo>
                  <a:pt x="156" y="284"/>
                </a:lnTo>
                <a:lnTo>
                  <a:pt x="155" y="284"/>
                </a:lnTo>
                <a:lnTo>
                  <a:pt x="153" y="286"/>
                </a:lnTo>
                <a:lnTo>
                  <a:pt x="152" y="286"/>
                </a:lnTo>
                <a:lnTo>
                  <a:pt x="150" y="286"/>
                </a:lnTo>
                <a:lnTo>
                  <a:pt x="150" y="287"/>
                </a:lnTo>
                <a:lnTo>
                  <a:pt x="152" y="288"/>
                </a:lnTo>
                <a:lnTo>
                  <a:pt x="152" y="290"/>
                </a:lnTo>
                <a:lnTo>
                  <a:pt x="150" y="291"/>
                </a:lnTo>
                <a:lnTo>
                  <a:pt x="149" y="293"/>
                </a:lnTo>
                <a:lnTo>
                  <a:pt x="148" y="293"/>
                </a:lnTo>
                <a:lnTo>
                  <a:pt x="146" y="293"/>
                </a:lnTo>
                <a:lnTo>
                  <a:pt x="146" y="294"/>
                </a:lnTo>
                <a:lnTo>
                  <a:pt x="146" y="296"/>
                </a:lnTo>
                <a:lnTo>
                  <a:pt x="145" y="297"/>
                </a:lnTo>
                <a:lnTo>
                  <a:pt x="145" y="296"/>
                </a:lnTo>
                <a:lnTo>
                  <a:pt x="142" y="294"/>
                </a:lnTo>
                <a:lnTo>
                  <a:pt x="140" y="291"/>
                </a:lnTo>
                <a:lnTo>
                  <a:pt x="139" y="291"/>
                </a:lnTo>
                <a:lnTo>
                  <a:pt x="139" y="290"/>
                </a:lnTo>
                <a:lnTo>
                  <a:pt x="138" y="288"/>
                </a:lnTo>
                <a:lnTo>
                  <a:pt x="138" y="287"/>
                </a:lnTo>
                <a:lnTo>
                  <a:pt x="136" y="287"/>
                </a:lnTo>
                <a:lnTo>
                  <a:pt x="136" y="286"/>
                </a:lnTo>
                <a:lnTo>
                  <a:pt x="135" y="286"/>
                </a:lnTo>
                <a:lnTo>
                  <a:pt x="133" y="287"/>
                </a:lnTo>
                <a:lnTo>
                  <a:pt x="133" y="288"/>
                </a:lnTo>
                <a:lnTo>
                  <a:pt x="133" y="290"/>
                </a:lnTo>
                <a:lnTo>
                  <a:pt x="132" y="290"/>
                </a:lnTo>
                <a:lnTo>
                  <a:pt x="130" y="290"/>
                </a:lnTo>
                <a:lnTo>
                  <a:pt x="129" y="290"/>
                </a:lnTo>
                <a:lnTo>
                  <a:pt x="128" y="290"/>
                </a:lnTo>
                <a:lnTo>
                  <a:pt x="128" y="291"/>
                </a:lnTo>
                <a:lnTo>
                  <a:pt x="126" y="291"/>
                </a:lnTo>
                <a:lnTo>
                  <a:pt x="126" y="293"/>
                </a:lnTo>
                <a:lnTo>
                  <a:pt x="125" y="294"/>
                </a:lnTo>
                <a:lnTo>
                  <a:pt x="123" y="294"/>
                </a:lnTo>
                <a:lnTo>
                  <a:pt x="122" y="294"/>
                </a:lnTo>
                <a:lnTo>
                  <a:pt x="120" y="294"/>
                </a:lnTo>
                <a:lnTo>
                  <a:pt x="119" y="294"/>
                </a:lnTo>
                <a:lnTo>
                  <a:pt x="119" y="296"/>
                </a:lnTo>
                <a:lnTo>
                  <a:pt x="119" y="297"/>
                </a:lnTo>
                <a:lnTo>
                  <a:pt x="118" y="297"/>
                </a:lnTo>
                <a:lnTo>
                  <a:pt x="118" y="298"/>
                </a:lnTo>
                <a:lnTo>
                  <a:pt x="116" y="298"/>
                </a:lnTo>
                <a:lnTo>
                  <a:pt x="115" y="298"/>
                </a:lnTo>
                <a:lnTo>
                  <a:pt x="115" y="300"/>
                </a:lnTo>
                <a:lnTo>
                  <a:pt x="113" y="298"/>
                </a:lnTo>
                <a:lnTo>
                  <a:pt x="113" y="297"/>
                </a:lnTo>
                <a:lnTo>
                  <a:pt x="112" y="297"/>
                </a:lnTo>
                <a:lnTo>
                  <a:pt x="110" y="297"/>
                </a:lnTo>
                <a:lnTo>
                  <a:pt x="110" y="298"/>
                </a:lnTo>
                <a:lnTo>
                  <a:pt x="109" y="298"/>
                </a:lnTo>
                <a:lnTo>
                  <a:pt x="108" y="298"/>
                </a:lnTo>
                <a:lnTo>
                  <a:pt x="106" y="297"/>
                </a:lnTo>
                <a:lnTo>
                  <a:pt x="106" y="298"/>
                </a:lnTo>
                <a:lnTo>
                  <a:pt x="105" y="298"/>
                </a:lnTo>
                <a:lnTo>
                  <a:pt x="105" y="300"/>
                </a:lnTo>
                <a:lnTo>
                  <a:pt x="103" y="300"/>
                </a:lnTo>
                <a:lnTo>
                  <a:pt x="102" y="300"/>
                </a:lnTo>
                <a:lnTo>
                  <a:pt x="100" y="301"/>
                </a:lnTo>
                <a:lnTo>
                  <a:pt x="99" y="301"/>
                </a:lnTo>
                <a:lnTo>
                  <a:pt x="98" y="301"/>
                </a:lnTo>
                <a:lnTo>
                  <a:pt x="98" y="300"/>
                </a:lnTo>
                <a:lnTo>
                  <a:pt x="96" y="300"/>
                </a:lnTo>
                <a:lnTo>
                  <a:pt x="96" y="301"/>
                </a:lnTo>
                <a:lnTo>
                  <a:pt x="95" y="301"/>
                </a:lnTo>
                <a:lnTo>
                  <a:pt x="93" y="301"/>
                </a:lnTo>
                <a:lnTo>
                  <a:pt x="92" y="301"/>
                </a:lnTo>
                <a:lnTo>
                  <a:pt x="92" y="300"/>
                </a:lnTo>
                <a:lnTo>
                  <a:pt x="90" y="300"/>
                </a:lnTo>
                <a:lnTo>
                  <a:pt x="89" y="300"/>
                </a:lnTo>
                <a:lnTo>
                  <a:pt x="89" y="298"/>
                </a:lnTo>
                <a:lnTo>
                  <a:pt x="88" y="298"/>
                </a:lnTo>
                <a:lnTo>
                  <a:pt x="86" y="298"/>
                </a:lnTo>
                <a:lnTo>
                  <a:pt x="86" y="300"/>
                </a:lnTo>
                <a:lnTo>
                  <a:pt x="85" y="300"/>
                </a:lnTo>
                <a:lnTo>
                  <a:pt x="86" y="300"/>
                </a:lnTo>
                <a:lnTo>
                  <a:pt x="86" y="301"/>
                </a:lnTo>
                <a:lnTo>
                  <a:pt x="85" y="301"/>
                </a:lnTo>
                <a:lnTo>
                  <a:pt x="83" y="303"/>
                </a:lnTo>
                <a:lnTo>
                  <a:pt x="83" y="304"/>
                </a:lnTo>
                <a:lnTo>
                  <a:pt x="80" y="306"/>
                </a:lnTo>
                <a:lnTo>
                  <a:pt x="79" y="306"/>
                </a:lnTo>
                <a:lnTo>
                  <a:pt x="79" y="307"/>
                </a:lnTo>
                <a:lnTo>
                  <a:pt x="78" y="307"/>
                </a:lnTo>
                <a:lnTo>
                  <a:pt x="76" y="308"/>
                </a:lnTo>
                <a:lnTo>
                  <a:pt x="75" y="310"/>
                </a:lnTo>
                <a:lnTo>
                  <a:pt x="73" y="310"/>
                </a:lnTo>
                <a:lnTo>
                  <a:pt x="73" y="308"/>
                </a:lnTo>
                <a:lnTo>
                  <a:pt x="72" y="308"/>
                </a:lnTo>
                <a:lnTo>
                  <a:pt x="70" y="307"/>
                </a:lnTo>
                <a:lnTo>
                  <a:pt x="70" y="306"/>
                </a:lnTo>
                <a:lnTo>
                  <a:pt x="69" y="304"/>
                </a:lnTo>
                <a:lnTo>
                  <a:pt x="69" y="303"/>
                </a:lnTo>
                <a:lnTo>
                  <a:pt x="67" y="303"/>
                </a:lnTo>
                <a:lnTo>
                  <a:pt x="66" y="303"/>
                </a:lnTo>
                <a:lnTo>
                  <a:pt x="65" y="303"/>
                </a:lnTo>
                <a:lnTo>
                  <a:pt x="63" y="303"/>
                </a:lnTo>
                <a:lnTo>
                  <a:pt x="62" y="303"/>
                </a:lnTo>
                <a:lnTo>
                  <a:pt x="62" y="301"/>
                </a:lnTo>
                <a:lnTo>
                  <a:pt x="60" y="301"/>
                </a:lnTo>
                <a:lnTo>
                  <a:pt x="60" y="303"/>
                </a:lnTo>
                <a:lnTo>
                  <a:pt x="59" y="303"/>
                </a:lnTo>
                <a:lnTo>
                  <a:pt x="57" y="303"/>
                </a:lnTo>
                <a:lnTo>
                  <a:pt x="56" y="304"/>
                </a:lnTo>
                <a:lnTo>
                  <a:pt x="55" y="304"/>
                </a:lnTo>
                <a:lnTo>
                  <a:pt x="53" y="304"/>
                </a:lnTo>
                <a:lnTo>
                  <a:pt x="53" y="303"/>
                </a:lnTo>
                <a:lnTo>
                  <a:pt x="53" y="304"/>
                </a:lnTo>
                <a:lnTo>
                  <a:pt x="52" y="304"/>
                </a:lnTo>
                <a:lnTo>
                  <a:pt x="50" y="304"/>
                </a:lnTo>
                <a:lnTo>
                  <a:pt x="49" y="304"/>
                </a:lnTo>
                <a:lnTo>
                  <a:pt x="47" y="304"/>
                </a:lnTo>
                <a:lnTo>
                  <a:pt x="46" y="306"/>
                </a:lnTo>
                <a:lnTo>
                  <a:pt x="46" y="307"/>
                </a:lnTo>
                <a:lnTo>
                  <a:pt x="46" y="308"/>
                </a:lnTo>
                <a:lnTo>
                  <a:pt x="45" y="308"/>
                </a:lnTo>
                <a:lnTo>
                  <a:pt x="45" y="310"/>
                </a:lnTo>
                <a:lnTo>
                  <a:pt x="43" y="310"/>
                </a:lnTo>
                <a:lnTo>
                  <a:pt x="43" y="311"/>
                </a:lnTo>
                <a:lnTo>
                  <a:pt x="43" y="313"/>
                </a:lnTo>
                <a:lnTo>
                  <a:pt x="43" y="314"/>
                </a:lnTo>
                <a:lnTo>
                  <a:pt x="42" y="314"/>
                </a:lnTo>
                <a:lnTo>
                  <a:pt x="42" y="316"/>
                </a:lnTo>
                <a:lnTo>
                  <a:pt x="40" y="316"/>
                </a:lnTo>
                <a:lnTo>
                  <a:pt x="40" y="317"/>
                </a:lnTo>
                <a:lnTo>
                  <a:pt x="40" y="318"/>
                </a:lnTo>
                <a:lnTo>
                  <a:pt x="39" y="320"/>
                </a:lnTo>
                <a:lnTo>
                  <a:pt x="39" y="321"/>
                </a:lnTo>
                <a:lnTo>
                  <a:pt x="37" y="323"/>
                </a:lnTo>
                <a:lnTo>
                  <a:pt x="37" y="324"/>
                </a:lnTo>
                <a:lnTo>
                  <a:pt x="36" y="324"/>
                </a:lnTo>
                <a:lnTo>
                  <a:pt x="35" y="324"/>
                </a:lnTo>
                <a:lnTo>
                  <a:pt x="35" y="323"/>
                </a:lnTo>
                <a:lnTo>
                  <a:pt x="33" y="323"/>
                </a:lnTo>
                <a:lnTo>
                  <a:pt x="32" y="321"/>
                </a:lnTo>
                <a:lnTo>
                  <a:pt x="32" y="320"/>
                </a:lnTo>
                <a:lnTo>
                  <a:pt x="30" y="320"/>
                </a:lnTo>
                <a:lnTo>
                  <a:pt x="30" y="318"/>
                </a:lnTo>
                <a:lnTo>
                  <a:pt x="29" y="318"/>
                </a:lnTo>
                <a:lnTo>
                  <a:pt x="29" y="317"/>
                </a:lnTo>
                <a:lnTo>
                  <a:pt x="27" y="317"/>
                </a:lnTo>
                <a:lnTo>
                  <a:pt x="26" y="317"/>
                </a:lnTo>
                <a:lnTo>
                  <a:pt x="26" y="318"/>
                </a:lnTo>
                <a:lnTo>
                  <a:pt x="26" y="320"/>
                </a:lnTo>
                <a:lnTo>
                  <a:pt x="25" y="320"/>
                </a:lnTo>
                <a:lnTo>
                  <a:pt x="25" y="321"/>
                </a:lnTo>
                <a:lnTo>
                  <a:pt x="23" y="323"/>
                </a:lnTo>
                <a:lnTo>
                  <a:pt x="23" y="324"/>
                </a:lnTo>
                <a:lnTo>
                  <a:pt x="22" y="326"/>
                </a:lnTo>
                <a:lnTo>
                  <a:pt x="22" y="327"/>
                </a:lnTo>
                <a:lnTo>
                  <a:pt x="23" y="327"/>
                </a:lnTo>
                <a:lnTo>
                  <a:pt x="22" y="328"/>
                </a:lnTo>
                <a:lnTo>
                  <a:pt x="20" y="330"/>
                </a:lnTo>
                <a:lnTo>
                  <a:pt x="20" y="331"/>
                </a:lnTo>
                <a:lnTo>
                  <a:pt x="19" y="333"/>
                </a:lnTo>
                <a:lnTo>
                  <a:pt x="17" y="333"/>
                </a:lnTo>
                <a:lnTo>
                  <a:pt x="16" y="333"/>
                </a:lnTo>
                <a:lnTo>
                  <a:pt x="16" y="334"/>
                </a:lnTo>
                <a:lnTo>
                  <a:pt x="15" y="334"/>
                </a:lnTo>
                <a:lnTo>
                  <a:pt x="15" y="336"/>
                </a:lnTo>
                <a:lnTo>
                  <a:pt x="15" y="337"/>
                </a:lnTo>
                <a:lnTo>
                  <a:pt x="15" y="338"/>
                </a:lnTo>
                <a:lnTo>
                  <a:pt x="16" y="338"/>
                </a:lnTo>
                <a:lnTo>
                  <a:pt x="15" y="338"/>
                </a:lnTo>
                <a:lnTo>
                  <a:pt x="15" y="340"/>
                </a:lnTo>
                <a:lnTo>
                  <a:pt x="15" y="341"/>
                </a:lnTo>
                <a:lnTo>
                  <a:pt x="13" y="341"/>
                </a:lnTo>
                <a:lnTo>
                  <a:pt x="12" y="343"/>
                </a:lnTo>
                <a:lnTo>
                  <a:pt x="10" y="343"/>
                </a:lnTo>
                <a:lnTo>
                  <a:pt x="9" y="341"/>
                </a:lnTo>
                <a:lnTo>
                  <a:pt x="7" y="341"/>
                </a:lnTo>
                <a:lnTo>
                  <a:pt x="7" y="340"/>
                </a:lnTo>
                <a:lnTo>
                  <a:pt x="6" y="340"/>
                </a:lnTo>
                <a:lnTo>
                  <a:pt x="6" y="338"/>
                </a:lnTo>
                <a:lnTo>
                  <a:pt x="5" y="338"/>
                </a:lnTo>
                <a:lnTo>
                  <a:pt x="3" y="338"/>
                </a:lnTo>
                <a:lnTo>
                  <a:pt x="3" y="340"/>
                </a:lnTo>
                <a:lnTo>
                  <a:pt x="2" y="340"/>
                </a:lnTo>
                <a:lnTo>
                  <a:pt x="2" y="341"/>
                </a:lnTo>
                <a:lnTo>
                  <a:pt x="0" y="341"/>
                </a:lnTo>
              </a:path>
            </a:pathLst>
          </a:custGeom>
          <a:solidFill>
            <a:schemeClr val="bg1"/>
          </a:solidFill>
          <a:ln w="3175" cmpd="sng">
            <a:solidFill>
              <a:srgbClr val="808080"/>
            </a:solidFill>
            <a:prstDash val="solid"/>
            <a:round/>
            <a:headEnd/>
            <a:tailEnd/>
          </a:ln>
        </p:spPr>
        <p:txBody>
          <a:bodyPr/>
          <a:lstStyle/>
          <a:p>
            <a:endParaRPr lang="en-US"/>
          </a:p>
        </p:txBody>
      </p:sp>
      <p:sp>
        <p:nvSpPr>
          <p:cNvPr id="14828" name="Freeform 1092"/>
          <p:cNvSpPr>
            <a:spLocks/>
          </p:cNvSpPr>
          <p:nvPr/>
        </p:nvSpPr>
        <p:spPr bwMode="auto">
          <a:xfrm>
            <a:off x="4154488" y="4102100"/>
            <a:ext cx="247650" cy="98425"/>
          </a:xfrm>
          <a:custGeom>
            <a:avLst/>
            <a:gdLst>
              <a:gd name="T0" fmla="*/ 2 w 210"/>
              <a:gd name="T1" fmla="*/ 63 h 114"/>
              <a:gd name="T2" fmla="*/ 4 w 210"/>
              <a:gd name="T3" fmla="*/ 66 h 114"/>
              <a:gd name="T4" fmla="*/ 7 w 210"/>
              <a:gd name="T5" fmla="*/ 72 h 114"/>
              <a:gd name="T6" fmla="*/ 13 w 210"/>
              <a:gd name="T7" fmla="*/ 73 h 114"/>
              <a:gd name="T8" fmla="*/ 19 w 210"/>
              <a:gd name="T9" fmla="*/ 70 h 114"/>
              <a:gd name="T10" fmla="*/ 25 w 210"/>
              <a:gd name="T11" fmla="*/ 70 h 114"/>
              <a:gd name="T12" fmla="*/ 30 w 210"/>
              <a:gd name="T13" fmla="*/ 72 h 114"/>
              <a:gd name="T14" fmla="*/ 37 w 210"/>
              <a:gd name="T15" fmla="*/ 74 h 114"/>
              <a:gd name="T16" fmla="*/ 42 w 210"/>
              <a:gd name="T17" fmla="*/ 77 h 114"/>
              <a:gd name="T18" fmla="*/ 50 w 210"/>
              <a:gd name="T19" fmla="*/ 77 h 114"/>
              <a:gd name="T20" fmla="*/ 56 w 210"/>
              <a:gd name="T21" fmla="*/ 76 h 114"/>
              <a:gd name="T22" fmla="*/ 62 w 210"/>
              <a:gd name="T23" fmla="*/ 77 h 114"/>
              <a:gd name="T24" fmla="*/ 67 w 210"/>
              <a:gd name="T25" fmla="*/ 79 h 114"/>
              <a:gd name="T26" fmla="*/ 73 w 210"/>
              <a:gd name="T27" fmla="*/ 76 h 114"/>
              <a:gd name="T28" fmla="*/ 79 w 210"/>
              <a:gd name="T29" fmla="*/ 70 h 114"/>
              <a:gd name="T30" fmla="*/ 83 w 210"/>
              <a:gd name="T31" fmla="*/ 67 h 114"/>
              <a:gd name="T32" fmla="*/ 86 w 210"/>
              <a:gd name="T33" fmla="*/ 62 h 114"/>
              <a:gd name="T34" fmla="*/ 92 w 210"/>
              <a:gd name="T35" fmla="*/ 59 h 114"/>
              <a:gd name="T36" fmla="*/ 99 w 210"/>
              <a:gd name="T37" fmla="*/ 59 h 114"/>
              <a:gd name="T38" fmla="*/ 106 w 210"/>
              <a:gd name="T39" fmla="*/ 56 h 114"/>
              <a:gd name="T40" fmla="*/ 109 w 210"/>
              <a:gd name="T41" fmla="*/ 52 h 114"/>
              <a:gd name="T42" fmla="*/ 115 w 210"/>
              <a:gd name="T43" fmla="*/ 50 h 114"/>
              <a:gd name="T44" fmla="*/ 115 w 210"/>
              <a:gd name="T45" fmla="*/ 46 h 114"/>
              <a:gd name="T46" fmla="*/ 116 w 210"/>
              <a:gd name="T47" fmla="*/ 40 h 114"/>
              <a:gd name="T48" fmla="*/ 119 w 210"/>
              <a:gd name="T49" fmla="*/ 34 h 114"/>
              <a:gd name="T50" fmla="*/ 119 w 210"/>
              <a:gd name="T51" fmla="*/ 30 h 114"/>
              <a:gd name="T52" fmla="*/ 117 w 210"/>
              <a:gd name="T53" fmla="*/ 24 h 114"/>
              <a:gd name="T54" fmla="*/ 123 w 210"/>
              <a:gd name="T55" fmla="*/ 24 h 114"/>
              <a:gd name="T56" fmla="*/ 129 w 210"/>
              <a:gd name="T57" fmla="*/ 29 h 114"/>
              <a:gd name="T58" fmla="*/ 132 w 210"/>
              <a:gd name="T59" fmla="*/ 24 h 114"/>
              <a:gd name="T60" fmla="*/ 132 w 210"/>
              <a:gd name="T61" fmla="*/ 17 h 114"/>
              <a:gd name="T62" fmla="*/ 133 w 210"/>
              <a:gd name="T63" fmla="*/ 10 h 114"/>
              <a:gd name="T64" fmla="*/ 139 w 210"/>
              <a:gd name="T65" fmla="*/ 7 h 114"/>
              <a:gd name="T66" fmla="*/ 146 w 210"/>
              <a:gd name="T67" fmla="*/ 6 h 114"/>
              <a:gd name="T68" fmla="*/ 152 w 210"/>
              <a:gd name="T69" fmla="*/ 0 h 114"/>
              <a:gd name="T70" fmla="*/ 155 w 210"/>
              <a:gd name="T71" fmla="*/ 4 h 114"/>
              <a:gd name="T72" fmla="*/ 160 w 210"/>
              <a:gd name="T73" fmla="*/ 7 h 114"/>
              <a:gd name="T74" fmla="*/ 166 w 210"/>
              <a:gd name="T75" fmla="*/ 10 h 114"/>
              <a:gd name="T76" fmla="*/ 166 w 210"/>
              <a:gd name="T77" fmla="*/ 14 h 114"/>
              <a:gd name="T78" fmla="*/ 165 w 210"/>
              <a:gd name="T79" fmla="*/ 19 h 114"/>
              <a:gd name="T80" fmla="*/ 163 w 210"/>
              <a:gd name="T81" fmla="*/ 23 h 114"/>
              <a:gd name="T82" fmla="*/ 166 w 210"/>
              <a:gd name="T83" fmla="*/ 32 h 114"/>
              <a:gd name="T84" fmla="*/ 173 w 210"/>
              <a:gd name="T85" fmla="*/ 42 h 114"/>
              <a:gd name="T86" fmla="*/ 180 w 210"/>
              <a:gd name="T87" fmla="*/ 50 h 114"/>
              <a:gd name="T88" fmla="*/ 188 w 210"/>
              <a:gd name="T89" fmla="*/ 56 h 114"/>
              <a:gd name="T90" fmla="*/ 192 w 210"/>
              <a:gd name="T91" fmla="*/ 54 h 114"/>
              <a:gd name="T92" fmla="*/ 196 w 210"/>
              <a:gd name="T93" fmla="*/ 57 h 114"/>
              <a:gd name="T94" fmla="*/ 192 w 210"/>
              <a:gd name="T95" fmla="*/ 59 h 114"/>
              <a:gd name="T96" fmla="*/ 189 w 210"/>
              <a:gd name="T97" fmla="*/ 63 h 114"/>
              <a:gd name="T98" fmla="*/ 186 w 210"/>
              <a:gd name="T99" fmla="*/ 67 h 114"/>
              <a:gd name="T100" fmla="*/ 188 w 210"/>
              <a:gd name="T101" fmla="*/ 74 h 114"/>
              <a:gd name="T102" fmla="*/ 193 w 210"/>
              <a:gd name="T103" fmla="*/ 76 h 114"/>
              <a:gd name="T104" fmla="*/ 196 w 210"/>
              <a:gd name="T105" fmla="*/ 80 h 114"/>
              <a:gd name="T106" fmla="*/ 198 w 210"/>
              <a:gd name="T107" fmla="*/ 84 h 114"/>
              <a:gd name="T108" fmla="*/ 192 w 210"/>
              <a:gd name="T109" fmla="*/ 86 h 114"/>
              <a:gd name="T110" fmla="*/ 192 w 210"/>
              <a:gd name="T111" fmla="*/ 94 h 114"/>
              <a:gd name="T112" fmla="*/ 196 w 210"/>
              <a:gd name="T113" fmla="*/ 102 h 114"/>
              <a:gd name="T114" fmla="*/ 202 w 210"/>
              <a:gd name="T115" fmla="*/ 106 h 114"/>
              <a:gd name="T116" fmla="*/ 205 w 210"/>
              <a:gd name="T117" fmla="*/ 102 h 114"/>
              <a:gd name="T118" fmla="*/ 209 w 210"/>
              <a:gd name="T119" fmla="*/ 103 h 114"/>
              <a:gd name="T120" fmla="*/ 208 w 210"/>
              <a:gd name="T121" fmla="*/ 104 h 114"/>
              <a:gd name="T122" fmla="*/ 203 w 210"/>
              <a:gd name="T123" fmla="*/ 110 h 114"/>
              <a:gd name="T124" fmla="*/ 203 w 210"/>
              <a:gd name="T125" fmla="*/ 114 h 11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0"/>
              <a:gd name="T190" fmla="*/ 0 h 114"/>
              <a:gd name="T191" fmla="*/ 210 w 210"/>
              <a:gd name="T192" fmla="*/ 114 h 11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0" h="114">
                <a:moveTo>
                  <a:pt x="0" y="57"/>
                </a:moveTo>
                <a:lnTo>
                  <a:pt x="0" y="59"/>
                </a:lnTo>
                <a:lnTo>
                  <a:pt x="0" y="60"/>
                </a:lnTo>
                <a:lnTo>
                  <a:pt x="2" y="62"/>
                </a:lnTo>
                <a:lnTo>
                  <a:pt x="2" y="63"/>
                </a:lnTo>
                <a:lnTo>
                  <a:pt x="2" y="64"/>
                </a:lnTo>
                <a:lnTo>
                  <a:pt x="3" y="64"/>
                </a:lnTo>
                <a:lnTo>
                  <a:pt x="3" y="66"/>
                </a:lnTo>
                <a:lnTo>
                  <a:pt x="3" y="64"/>
                </a:lnTo>
                <a:lnTo>
                  <a:pt x="4" y="66"/>
                </a:lnTo>
                <a:lnTo>
                  <a:pt x="6" y="66"/>
                </a:lnTo>
                <a:lnTo>
                  <a:pt x="6" y="67"/>
                </a:lnTo>
                <a:lnTo>
                  <a:pt x="6" y="70"/>
                </a:lnTo>
                <a:lnTo>
                  <a:pt x="7" y="70"/>
                </a:lnTo>
                <a:lnTo>
                  <a:pt x="7" y="72"/>
                </a:lnTo>
                <a:lnTo>
                  <a:pt x="7" y="73"/>
                </a:lnTo>
                <a:lnTo>
                  <a:pt x="9" y="73"/>
                </a:lnTo>
                <a:lnTo>
                  <a:pt x="10" y="73"/>
                </a:lnTo>
                <a:lnTo>
                  <a:pt x="12" y="73"/>
                </a:lnTo>
                <a:lnTo>
                  <a:pt x="13" y="73"/>
                </a:lnTo>
                <a:lnTo>
                  <a:pt x="14" y="72"/>
                </a:lnTo>
                <a:lnTo>
                  <a:pt x="16" y="72"/>
                </a:lnTo>
                <a:lnTo>
                  <a:pt x="17" y="72"/>
                </a:lnTo>
                <a:lnTo>
                  <a:pt x="19" y="72"/>
                </a:lnTo>
                <a:lnTo>
                  <a:pt x="19" y="70"/>
                </a:lnTo>
                <a:lnTo>
                  <a:pt x="20" y="70"/>
                </a:lnTo>
                <a:lnTo>
                  <a:pt x="22" y="72"/>
                </a:lnTo>
                <a:lnTo>
                  <a:pt x="23" y="72"/>
                </a:lnTo>
                <a:lnTo>
                  <a:pt x="25" y="72"/>
                </a:lnTo>
                <a:lnTo>
                  <a:pt x="25" y="70"/>
                </a:lnTo>
                <a:lnTo>
                  <a:pt x="26" y="70"/>
                </a:lnTo>
                <a:lnTo>
                  <a:pt x="27" y="70"/>
                </a:lnTo>
                <a:lnTo>
                  <a:pt x="29" y="70"/>
                </a:lnTo>
                <a:lnTo>
                  <a:pt x="30" y="70"/>
                </a:lnTo>
                <a:lnTo>
                  <a:pt x="30" y="72"/>
                </a:lnTo>
                <a:lnTo>
                  <a:pt x="32" y="72"/>
                </a:lnTo>
                <a:lnTo>
                  <a:pt x="33" y="73"/>
                </a:lnTo>
                <a:lnTo>
                  <a:pt x="35" y="73"/>
                </a:lnTo>
                <a:lnTo>
                  <a:pt x="36" y="74"/>
                </a:lnTo>
                <a:lnTo>
                  <a:pt x="37" y="74"/>
                </a:lnTo>
                <a:lnTo>
                  <a:pt x="37" y="76"/>
                </a:lnTo>
                <a:lnTo>
                  <a:pt x="39" y="76"/>
                </a:lnTo>
                <a:lnTo>
                  <a:pt x="40" y="76"/>
                </a:lnTo>
                <a:lnTo>
                  <a:pt x="40" y="77"/>
                </a:lnTo>
                <a:lnTo>
                  <a:pt x="42" y="77"/>
                </a:lnTo>
                <a:lnTo>
                  <a:pt x="45" y="77"/>
                </a:lnTo>
                <a:lnTo>
                  <a:pt x="46" y="77"/>
                </a:lnTo>
                <a:lnTo>
                  <a:pt x="47" y="77"/>
                </a:lnTo>
                <a:lnTo>
                  <a:pt x="49" y="77"/>
                </a:lnTo>
                <a:lnTo>
                  <a:pt x="50" y="77"/>
                </a:lnTo>
                <a:lnTo>
                  <a:pt x="52" y="77"/>
                </a:lnTo>
                <a:lnTo>
                  <a:pt x="53" y="77"/>
                </a:lnTo>
                <a:lnTo>
                  <a:pt x="53" y="76"/>
                </a:lnTo>
                <a:lnTo>
                  <a:pt x="55" y="76"/>
                </a:lnTo>
                <a:lnTo>
                  <a:pt x="56" y="76"/>
                </a:lnTo>
                <a:lnTo>
                  <a:pt x="56" y="77"/>
                </a:lnTo>
                <a:lnTo>
                  <a:pt x="57" y="77"/>
                </a:lnTo>
                <a:lnTo>
                  <a:pt x="59" y="77"/>
                </a:lnTo>
                <a:lnTo>
                  <a:pt x="60" y="77"/>
                </a:lnTo>
                <a:lnTo>
                  <a:pt x="62" y="77"/>
                </a:lnTo>
                <a:lnTo>
                  <a:pt x="63" y="77"/>
                </a:lnTo>
                <a:lnTo>
                  <a:pt x="63" y="79"/>
                </a:lnTo>
                <a:lnTo>
                  <a:pt x="65" y="79"/>
                </a:lnTo>
                <a:lnTo>
                  <a:pt x="66" y="79"/>
                </a:lnTo>
                <a:lnTo>
                  <a:pt x="67" y="79"/>
                </a:lnTo>
                <a:lnTo>
                  <a:pt x="69" y="79"/>
                </a:lnTo>
                <a:lnTo>
                  <a:pt x="70" y="77"/>
                </a:lnTo>
                <a:lnTo>
                  <a:pt x="72" y="77"/>
                </a:lnTo>
                <a:lnTo>
                  <a:pt x="73" y="77"/>
                </a:lnTo>
                <a:lnTo>
                  <a:pt x="73" y="76"/>
                </a:lnTo>
                <a:lnTo>
                  <a:pt x="75" y="76"/>
                </a:lnTo>
                <a:lnTo>
                  <a:pt x="76" y="76"/>
                </a:lnTo>
                <a:lnTo>
                  <a:pt x="77" y="74"/>
                </a:lnTo>
                <a:lnTo>
                  <a:pt x="79" y="73"/>
                </a:lnTo>
                <a:lnTo>
                  <a:pt x="79" y="70"/>
                </a:lnTo>
                <a:lnTo>
                  <a:pt x="79" y="69"/>
                </a:lnTo>
                <a:lnTo>
                  <a:pt x="80" y="69"/>
                </a:lnTo>
                <a:lnTo>
                  <a:pt x="82" y="69"/>
                </a:lnTo>
                <a:lnTo>
                  <a:pt x="82" y="67"/>
                </a:lnTo>
                <a:lnTo>
                  <a:pt x="83" y="67"/>
                </a:lnTo>
                <a:lnTo>
                  <a:pt x="83" y="64"/>
                </a:lnTo>
                <a:lnTo>
                  <a:pt x="83" y="63"/>
                </a:lnTo>
                <a:lnTo>
                  <a:pt x="85" y="63"/>
                </a:lnTo>
                <a:lnTo>
                  <a:pt x="85" y="62"/>
                </a:lnTo>
                <a:lnTo>
                  <a:pt x="86" y="62"/>
                </a:lnTo>
                <a:lnTo>
                  <a:pt x="87" y="60"/>
                </a:lnTo>
                <a:lnTo>
                  <a:pt x="87" y="59"/>
                </a:lnTo>
                <a:lnTo>
                  <a:pt x="87" y="57"/>
                </a:lnTo>
                <a:lnTo>
                  <a:pt x="89" y="57"/>
                </a:lnTo>
                <a:lnTo>
                  <a:pt x="92" y="59"/>
                </a:lnTo>
                <a:lnTo>
                  <a:pt x="93" y="57"/>
                </a:lnTo>
                <a:lnTo>
                  <a:pt x="95" y="59"/>
                </a:lnTo>
                <a:lnTo>
                  <a:pt x="96" y="59"/>
                </a:lnTo>
                <a:lnTo>
                  <a:pt x="97" y="59"/>
                </a:lnTo>
                <a:lnTo>
                  <a:pt x="99" y="59"/>
                </a:lnTo>
                <a:lnTo>
                  <a:pt x="102" y="59"/>
                </a:lnTo>
                <a:lnTo>
                  <a:pt x="103" y="57"/>
                </a:lnTo>
                <a:lnTo>
                  <a:pt x="103" y="56"/>
                </a:lnTo>
                <a:lnTo>
                  <a:pt x="105" y="56"/>
                </a:lnTo>
                <a:lnTo>
                  <a:pt x="106" y="56"/>
                </a:lnTo>
                <a:lnTo>
                  <a:pt x="107" y="56"/>
                </a:lnTo>
                <a:lnTo>
                  <a:pt x="107" y="54"/>
                </a:lnTo>
                <a:lnTo>
                  <a:pt x="109" y="54"/>
                </a:lnTo>
                <a:lnTo>
                  <a:pt x="109" y="53"/>
                </a:lnTo>
                <a:lnTo>
                  <a:pt x="109" y="52"/>
                </a:lnTo>
                <a:lnTo>
                  <a:pt x="110" y="52"/>
                </a:lnTo>
                <a:lnTo>
                  <a:pt x="110" y="50"/>
                </a:lnTo>
                <a:lnTo>
                  <a:pt x="112" y="50"/>
                </a:lnTo>
                <a:lnTo>
                  <a:pt x="113" y="50"/>
                </a:lnTo>
                <a:lnTo>
                  <a:pt x="115" y="50"/>
                </a:lnTo>
                <a:lnTo>
                  <a:pt x="116" y="52"/>
                </a:lnTo>
                <a:lnTo>
                  <a:pt x="116" y="50"/>
                </a:lnTo>
                <a:lnTo>
                  <a:pt x="115" y="49"/>
                </a:lnTo>
                <a:lnTo>
                  <a:pt x="115" y="47"/>
                </a:lnTo>
                <a:lnTo>
                  <a:pt x="115" y="46"/>
                </a:lnTo>
                <a:lnTo>
                  <a:pt x="115" y="44"/>
                </a:lnTo>
                <a:lnTo>
                  <a:pt x="116" y="44"/>
                </a:lnTo>
                <a:lnTo>
                  <a:pt x="116" y="43"/>
                </a:lnTo>
                <a:lnTo>
                  <a:pt x="116" y="42"/>
                </a:lnTo>
                <a:lnTo>
                  <a:pt x="116" y="40"/>
                </a:lnTo>
                <a:lnTo>
                  <a:pt x="116" y="39"/>
                </a:lnTo>
                <a:lnTo>
                  <a:pt x="116" y="37"/>
                </a:lnTo>
                <a:lnTo>
                  <a:pt x="116" y="36"/>
                </a:lnTo>
                <a:lnTo>
                  <a:pt x="117" y="36"/>
                </a:lnTo>
                <a:lnTo>
                  <a:pt x="119" y="34"/>
                </a:lnTo>
                <a:lnTo>
                  <a:pt x="120" y="34"/>
                </a:lnTo>
                <a:lnTo>
                  <a:pt x="120" y="33"/>
                </a:lnTo>
                <a:lnTo>
                  <a:pt x="120" y="32"/>
                </a:lnTo>
                <a:lnTo>
                  <a:pt x="120" y="30"/>
                </a:lnTo>
                <a:lnTo>
                  <a:pt x="119" y="30"/>
                </a:lnTo>
                <a:lnTo>
                  <a:pt x="119" y="29"/>
                </a:lnTo>
                <a:lnTo>
                  <a:pt x="117" y="29"/>
                </a:lnTo>
                <a:lnTo>
                  <a:pt x="117" y="27"/>
                </a:lnTo>
                <a:lnTo>
                  <a:pt x="117" y="26"/>
                </a:lnTo>
                <a:lnTo>
                  <a:pt x="117" y="24"/>
                </a:lnTo>
                <a:lnTo>
                  <a:pt x="119" y="23"/>
                </a:lnTo>
                <a:lnTo>
                  <a:pt x="120" y="24"/>
                </a:lnTo>
                <a:lnTo>
                  <a:pt x="122" y="24"/>
                </a:lnTo>
                <a:lnTo>
                  <a:pt x="122" y="26"/>
                </a:lnTo>
                <a:lnTo>
                  <a:pt x="123" y="24"/>
                </a:lnTo>
                <a:lnTo>
                  <a:pt x="125" y="27"/>
                </a:lnTo>
                <a:lnTo>
                  <a:pt x="126" y="27"/>
                </a:lnTo>
                <a:lnTo>
                  <a:pt x="127" y="30"/>
                </a:lnTo>
                <a:lnTo>
                  <a:pt x="129" y="30"/>
                </a:lnTo>
                <a:lnTo>
                  <a:pt x="129" y="29"/>
                </a:lnTo>
                <a:lnTo>
                  <a:pt x="130" y="29"/>
                </a:lnTo>
                <a:lnTo>
                  <a:pt x="132" y="29"/>
                </a:lnTo>
                <a:lnTo>
                  <a:pt x="132" y="27"/>
                </a:lnTo>
                <a:lnTo>
                  <a:pt x="132" y="26"/>
                </a:lnTo>
                <a:lnTo>
                  <a:pt x="132" y="24"/>
                </a:lnTo>
                <a:lnTo>
                  <a:pt x="133" y="23"/>
                </a:lnTo>
                <a:lnTo>
                  <a:pt x="133" y="22"/>
                </a:lnTo>
                <a:lnTo>
                  <a:pt x="132" y="20"/>
                </a:lnTo>
                <a:lnTo>
                  <a:pt x="132" y="19"/>
                </a:lnTo>
                <a:lnTo>
                  <a:pt x="132" y="17"/>
                </a:lnTo>
                <a:lnTo>
                  <a:pt x="133" y="16"/>
                </a:lnTo>
                <a:lnTo>
                  <a:pt x="133" y="14"/>
                </a:lnTo>
                <a:lnTo>
                  <a:pt x="133" y="13"/>
                </a:lnTo>
                <a:lnTo>
                  <a:pt x="133" y="11"/>
                </a:lnTo>
                <a:lnTo>
                  <a:pt x="133" y="10"/>
                </a:lnTo>
                <a:lnTo>
                  <a:pt x="133" y="9"/>
                </a:lnTo>
                <a:lnTo>
                  <a:pt x="135" y="9"/>
                </a:lnTo>
                <a:lnTo>
                  <a:pt x="136" y="9"/>
                </a:lnTo>
                <a:lnTo>
                  <a:pt x="137" y="9"/>
                </a:lnTo>
                <a:lnTo>
                  <a:pt x="139" y="7"/>
                </a:lnTo>
                <a:lnTo>
                  <a:pt x="139" y="6"/>
                </a:lnTo>
                <a:lnTo>
                  <a:pt x="142" y="6"/>
                </a:lnTo>
                <a:lnTo>
                  <a:pt x="143" y="6"/>
                </a:lnTo>
                <a:lnTo>
                  <a:pt x="145" y="6"/>
                </a:lnTo>
                <a:lnTo>
                  <a:pt x="146" y="6"/>
                </a:lnTo>
                <a:lnTo>
                  <a:pt x="146" y="4"/>
                </a:lnTo>
                <a:lnTo>
                  <a:pt x="147" y="3"/>
                </a:lnTo>
                <a:lnTo>
                  <a:pt x="149" y="1"/>
                </a:lnTo>
                <a:lnTo>
                  <a:pt x="150" y="0"/>
                </a:lnTo>
                <a:lnTo>
                  <a:pt x="152" y="0"/>
                </a:lnTo>
                <a:lnTo>
                  <a:pt x="153" y="0"/>
                </a:lnTo>
                <a:lnTo>
                  <a:pt x="153" y="1"/>
                </a:lnTo>
                <a:lnTo>
                  <a:pt x="155" y="1"/>
                </a:lnTo>
                <a:lnTo>
                  <a:pt x="155" y="3"/>
                </a:lnTo>
                <a:lnTo>
                  <a:pt x="155" y="4"/>
                </a:lnTo>
                <a:lnTo>
                  <a:pt x="156" y="6"/>
                </a:lnTo>
                <a:lnTo>
                  <a:pt x="156" y="7"/>
                </a:lnTo>
                <a:lnTo>
                  <a:pt x="157" y="7"/>
                </a:lnTo>
                <a:lnTo>
                  <a:pt x="159" y="7"/>
                </a:lnTo>
                <a:lnTo>
                  <a:pt x="160" y="7"/>
                </a:lnTo>
                <a:lnTo>
                  <a:pt x="162" y="7"/>
                </a:lnTo>
                <a:lnTo>
                  <a:pt x="163" y="9"/>
                </a:lnTo>
                <a:lnTo>
                  <a:pt x="165" y="9"/>
                </a:lnTo>
                <a:lnTo>
                  <a:pt x="166" y="9"/>
                </a:lnTo>
                <a:lnTo>
                  <a:pt x="166" y="10"/>
                </a:lnTo>
                <a:lnTo>
                  <a:pt x="166" y="11"/>
                </a:lnTo>
                <a:lnTo>
                  <a:pt x="168" y="11"/>
                </a:lnTo>
                <a:lnTo>
                  <a:pt x="168" y="13"/>
                </a:lnTo>
                <a:lnTo>
                  <a:pt x="166" y="13"/>
                </a:lnTo>
                <a:lnTo>
                  <a:pt x="166" y="14"/>
                </a:lnTo>
                <a:lnTo>
                  <a:pt x="166" y="16"/>
                </a:lnTo>
                <a:lnTo>
                  <a:pt x="168" y="17"/>
                </a:lnTo>
                <a:lnTo>
                  <a:pt x="168" y="19"/>
                </a:lnTo>
                <a:lnTo>
                  <a:pt x="166" y="19"/>
                </a:lnTo>
                <a:lnTo>
                  <a:pt x="165" y="19"/>
                </a:lnTo>
                <a:lnTo>
                  <a:pt x="165" y="20"/>
                </a:lnTo>
                <a:lnTo>
                  <a:pt x="166" y="20"/>
                </a:lnTo>
                <a:lnTo>
                  <a:pt x="166" y="22"/>
                </a:lnTo>
                <a:lnTo>
                  <a:pt x="165" y="23"/>
                </a:lnTo>
                <a:lnTo>
                  <a:pt x="163" y="23"/>
                </a:lnTo>
                <a:lnTo>
                  <a:pt x="163" y="24"/>
                </a:lnTo>
                <a:lnTo>
                  <a:pt x="165" y="26"/>
                </a:lnTo>
                <a:lnTo>
                  <a:pt x="165" y="27"/>
                </a:lnTo>
                <a:lnTo>
                  <a:pt x="166" y="30"/>
                </a:lnTo>
                <a:lnTo>
                  <a:pt x="166" y="32"/>
                </a:lnTo>
                <a:lnTo>
                  <a:pt x="168" y="32"/>
                </a:lnTo>
                <a:lnTo>
                  <a:pt x="169" y="34"/>
                </a:lnTo>
                <a:lnTo>
                  <a:pt x="170" y="39"/>
                </a:lnTo>
                <a:lnTo>
                  <a:pt x="172" y="39"/>
                </a:lnTo>
                <a:lnTo>
                  <a:pt x="173" y="42"/>
                </a:lnTo>
                <a:lnTo>
                  <a:pt x="173" y="43"/>
                </a:lnTo>
                <a:lnTo>
                  <a:pt x="175" y="44"/>
                </a:lnTo>
                <a:lnTo>
                  <a:pt x="176" y="46"/>
                </a:lnTo>
                <a:lnTo>
                  <a:pt x="179" y="49"/>
                </a:lnTo>
                <a:lnTo>
                  <a:pt x="180" y="50"/>
                </a:lnTo>
                <a:lnTo>
                  <a:pt x="182" y="52"/>
                </a:lnTo>
                <a:lnTo>
                  <a:pt x="183" y="53"/>
                </a:lnTo>
                <a:lnTo>
                  <a:pt x="185" y="54"/>
                </a:lnTo>
                <a:lnTo>
                  <a:pt x="186" y="54"/>
                </a:lnTo>
                <a:lnTo>
                  <a:pt x="188" y="56"/>
                </a:lnTo>
                <a:lnTo>
                  <a:pt x="189" y="56"/>
                </a:lnTo>
                <a:lnTo>
                  <a:pt x="190" y="56"/>
                </a:lnTo>
                <a:lnTo>
                  <a:pt x="192" y="54"/>
                </a:lnTo>
                <a:lnTo>
                  <a:pt x="190" y="54"/>
                </a:lnTo>
                <a:lnTo>
                  <a:pt x="192" y="54"/>
                </a:lnTo>
                <a:lnTo>
                  <a:pt x="192" y="56"/>
                </a:lnTo>
                <a:lnTo>
                  <a:pt x="193" y="56"/>
                </a:lnTo>
                <a:lnTo>
                  <a:pt x="195" y="56"/>
                </a:lnTo>
                <a:lnTo>
                  <a:pt x="195" y="57"/>
                </a:lnTo>
                <a:lnTo>
                  <a:pt x="196" y="57"/>
                </a:lnTo>
                <a:lnTo>
                  <a:pt x="195" y="59"/>
                </a:lnTo>
                <a:lnTo>
                  <a:pt x="195" y="57"/>
                </a:lnTo>
                <a:lnTo>
                  <a:pt x="193" y="57"/>
                </a:lnTo>
                <a:lnTo>
                  <a:pt x="192" y="57"/>
                </a:lnTo>
                <a:lnTo>
                  <a:pt x="192" y="59"/>
                </a:lnTo>
                <a:lnTo>
                  <a:pt x="192" y="60"/>
                </a:lnTo>
                <a:lnTo>
                  <a:pt x="192" y="62"/>
                </a:lnTo>
                <a:lnTo>
                  <a:pt x="190" y="62"/>
                </a:lnTo>
                <a:lnTo>
                  <a:pt x="190" y="63"/>
                </a:lnTo>
                <a:lnTo>
                  <a:pt x="189" y="63"/>
                </a:lnTo>
                <a:lnTo>
                  <a:pt x="188" y="63"/>
                </a:lnTo>
                <a:lnTo>
                  <a:pt x="188" y="64"/>
                </a:lnTo>
                <a:lnTo>
                  <a:pt x="188" y="66"/>
                </a:lnTo>
                <a:lnTo>
                  <a:pt x="188" y="67"/>
                </a:lnTo>
                <a:lnTo>
                  <a:pt x="186" y="67"/>
                </a:lnTo>
                <a:lnTo>
                  <a:pt x="186" y="69"/>
                </a:lnTo>
                <a:lnTo>
                  <a:pt x="186" y="70"/>
                </a:lnTo>
                <a:lnTo>
                  <a:pt x="186" y="73"/>
                </a:lnTo>
                <a:lnTo>
                  <a:pt x="188" y="73"/>
                </a:lnTo>
                <a:lnTo>
                  <a:pt x="188" y="74"/>
                </a:lnTo>
                <a:lnTo>
                  <a:pt x="189" y="74"/>
                </a:lnTo>
                <a:lnTo>
                  <a:pt x="190" y="74"/>
                </a:lnTo>
                <a:lnTo>
                  <a:pt x="190" y="76"/>
                </a:lnTo>
                <a:lnTo>
                  <a:pt x="192" y="76"/>
                </a:lnTo>
                <a:lnTo>
                  <a:pt x="193" y="76"/>
                </a:lnTo>
                <a:lnTo>
                  <a:pt x="193" y="77"/>
                </a:lnTo>
                <a:lnTo>
                  <a:pt x="195" y="77"/>
                </a:lnTo>
                <a:lnTo>
                  <a:pt x="195" y="79"/>
                </a:lnTo>
                <a:lnTo>
                  <a:pt x="196" y="79"/>
                </a:lnTo>
                <a:lnTo>
                  <a:pt x="196" y="80"/>
                </a:lnTo>
                <a:lnTo>
                  <a:pt x="198" y="80"/>
                </a:lnTo>
                <a:lnTo>
                  <a:pt x="196" y="82"/>
                </a:lnTo>
                <a:lnTo>
                  <a:pt x="196" y="83"/>
                </a:lnTo>
                <a:lnTo>
                  <a:pt x="196" y="84"/>
                </a:lnTo>
                <a:lnTo>
                  <a:pt x="198" y="84"/>
                </a:lnTo>
                <a:lnTo>
                  <a:pt x="196" y="86"/>
                </a:lnTo>
                <a:lnTo>
                  <a:pt x="196" y="84"/>
                </a:lnTo>
                <a:lnTo>
                  <a:pt x="195" y="83"/>
                </a:lnTo>
                <a:lnTo>
                  <a:pt x="193" y="84"/>
                </a:lnTo>
                <a:lnTo>
                  <a:pt x="192" y="86"/>
                </a:lnTo>
                <a:lnTo>
                  <a:pt x="190" y="87"/>
                </a:lnTo>
                <a:lnTo>
                  <a:pt x="190" y="90"/>
                </a:lnTo>
                <a:lnTo>
                  <a:pt x="192" y="92"/>
                </a:lnTo>
                <a:lnTo>
                  <a:pt x="192" y="93"/>
                </a:lnTo>
                <a:lnTo>
                  <a:pt x="192" y="94"/>
                </a:lnTo>
                <a:lnTo>
                  <a:pt x="193" y="96"/>
                </a:lnTo>
                <a:lnTo>
                  <a:pt x="193" y="97"/>
                </a:lnTo>
                <a:lnTo>
                  <a:pt x="195" y="99"/>
                </a:lnTo>
                <a:lnTo>
                  <a:pt x="195" y="100"/>
                </a:lnTo>
                <a:lnTo>
                  <a:pt x="196" y="102"/>
                </a:lnTo>
                <a:lnTo>
                  <a:pt x="196" y="103"/>
                </a:lnTo>
                <a:lnTo>
                  <a:pt x="198" y="103"/>
                </a:lnTo>
                <a:lnTo>
                  <a:pt x="199" y="104"/>
                </a:lnTo>
                <a:lnTo>
                  <a:pt x="200" y="104"/>
                </a:lnTo>
                <a:lnTo>
                  <a:pt x="202" y="106"/>
                </a:lnTo>
                <a:lnTo>
                  <a:pt x="203" y="106"/>
                </a:lnTo>
                <a:lnTo>
                  <a:pt x="203" y="104"/>
                </a:lnTo>
                <a:lnTo>
                  <a:pt x="205" y="104"/>
                </a:lnTo>
                <a:lnTo>
                  <a:pt x="205" y="103"/>
                </a:lnTo>
                <a:lnTo>
                  <a:pt x="205" y="102"/>
                </a:lnTo>
                <a:lnTo>
                  <a:pt x="206" y="102"/>
                </a:lnTo>
                <a:lnTo>
                  <a:pt x="206" y="100"/>
                </a:lnTo>
                <a:lnTo>
                  <a:pt x="208" y="102"/>
                </a:lnTo>
                <a:lnTo>
                  <a:pt x="209" y="102"/>
                </a:lnTo>
                <a:lnTo>
                  <a:pt x="209" y="103"/>
                </a:lnTo>
                <a:lnTo>
                  <a:pt x="209" y="104"/>
                </a:lnTo>
                <a:lnTo>
                  <a:pt x="210" y="106"/>
                </a:lnTo>
                <a:lnTo>
                  <a:pt x="209" y="106"/>
                </a:lnTo>
                <a:lnTo>
                  <a:pt x="208" y="106"/>
                </a:lnTo>
                <a:lnTo>
                  <a:pt x="208" y="104"/>
                </a:lnTo>
                <a:lnTo>
                  <a:pt x="206" y="104"/>
                </a:lnTo>
                <a:lnTo>
                  <a:pt x="205" y="106"/>
                </a:lnTo>
                <a:lnTo>
                  <a:pt x="203" y="107"/>
                </a:lnTo>
                <a:lnTo>
                  <a:pt x="203" y="109"/>
                </a:lnTo>
                <a:lnTo>
                  <a:pt x="203" y="110"/>
                </a:lnTo>
                <a:lnTo>
                  <a:pt x="203" y="112"/>
                </a:lnTo>
                <a:lnTo>
                  <a:pt x="205" y="112"/>
                </a:lnTo>
                <a:lnTo>
                  <a:pt x="205" y="113"/>
                </a:lnTo>
                <a:lnTo>
                  <a:pt x="205" y="114"/>
                </a:lnTo>
                <a:lnTo>
                  <a:pt x="203" y="114"/>
                </a:lnTo>
              </a:path>
            </a:pathLst>
          </a:custGeom>
          <a:solidFill>
            <a:schemeClr val="bg1"/>
          </a:solidFill>
          <a:ln w="3175" cmpd="sng">
            <a:solidFill>
              <a:srgbClr val="808080"/>
            </a:solidFill>
            <a:prstDash val="solid"/>
            <a:round/>
            <a:headEnd/>
            <a:tailEnd/>
          </a:ln>
        </p:spPr>
        <p:txBody>
          <a:bodyPr/>
          <a:lstStyle/>
          <a:p>
            <a:endParaRPr lang="en-US"/>
          </a:p>
        </p:txBody>
      </p:sp>
      <p:sp>
        <p:nvSpPr>
          <p:cNvPr id="14829" name="Rectangle 1093"/>
          <p:cNvSpPr>
            <a:spLocks noChangeArrowheads="1"/>
          </p:cNvSpPr>
          <p:nvPr/>
        </p:nvSpPr>
        <p:spPr bwMode="auto">
          <a:xfrm>
            <a:off x="2590800" y="4724400"/>
            <a:ext cx="533400" cy="641350"/>
          </a:xfrm>
          <a:prstGeom prst="rect">
            <a:avLst/>
          </a:prstGeom>
          <a:noFill/>
          <a:ln w="9525">
            <a:noFill/>
            <a:miter lim="800000"/>
            <a:headEnd/>
            <a:tailEnd/>
          </a:ln>
        </p:spPr>
        <p:txBody>
          <a:bodyPr>
            <a:spAutoFit/>
          </a:bodyPr>
          <a:lstStyle/>
          <a:p>
            <a:r>
              <a:rPr lang="en-US" sz="3600">
                <a:solidFill>
                  <a:srgbClr val="0000FF"/>
                </a:solidFill>
                <a:cs typeface="Arial" charset="0"/>
                <a:sym typeface="Webdings" pitchFamily="18" charset="2"/>
              </a:rPr>
              <a:t></a:t>
            </a:r>
          </a:p>
        </p:txBody>
      </p:sp>
      <p:sp>
        <p:nvSpPr>
          <p:cNvPr id="14830" name="Rectangle 1094"/>
          <p:cNvSpPr>
            <a:spLocks noChangeArrowheads="1"/>
          </p:cNvSpPr>
          <p:nvPr/>
        </p:nvSpPr>
        <p:spPr bwMode="auto">
          <a:xfrm>
            <a:off x="2971800" y="4724400"/>
            <a:ext cx="641350" cy="641350"/>
          </a:xfrm>
          <a:prstGeom prst="rect">
            <a:avLst/>
          </a:prstGeom>
          <a:noFill/>
          <a:ln w="9525">
            <a:noFill/>
            <a:miter lim="800000"/>
            <a:headEnd/>
            <a:tailEnd/>
          </a:ln>
        </p:spPr>
        <p:txBody>
          <a:bodyPr wrap="none">
            <a:spAutoFit/>
          </a:bodyPr>
          <a:lstStyle/>
          <a:p>
            <a:r>
              <a:rPr lang="en-US" sz="3600">
                <a:solidFill>
                  <a:srgbClr val="FF0000"/>
                </a:solidFill>
                <a:cs typeface="Arial" charset="0"/>
                <a:sym typeface="Webdings" pitchFamily="18" charset="2"/>
              </a:rPr>
              <a:t></a:t>
            </a:r>
          </a:p>
        </p:txBody>
      </p:sp>
      <p:sp>
        <p:nvSpPr>
          <p:cNvPr id="14831" name="AutoShape 1095"/>
          <p:cNvSpPr>
            <a:spLocks noChangeArrowheads="1"/>
          </p:cNvSpPr>
          <p:nvPr/>
        </p:nvSpPr>
        <p:spPr bwMode="auto">
          <a:xfrm>
            <a:off x="2590800" y="5181600"/>
            <a:ext cx="457200" cy="381000"/>
          </a:xfrm>
          <a:prstGeom prst="wave">
            <a:avLst>
              <a:gd name="adj1" fmla="val 13005"/>
              <a:gd name="adj2" fmla="val 0"/>
            </a:avLst>
          </a:prstGeom>
          <a:solidFill>
            <a:srgbClr val="009900"/>
          </a:solidFill>
          <a:ln w="9525">
            <a:solidFill>
              <a:schemeClr val="tx1"/>
            </a:solidFill>
            <a:round/>
            <a:headEnd/>
            <a:tailEnd/>
          </a:ln>
        </p:spPr>
        <p:txBody>
          <a:bodyPr wrap="none" anchor="ctr"/>
          <a:lstStyle/>
          <a:p>
            <a:endParaRPr lang="en-US"/>
          </a:p>
        </p:txBody>
      </p:sp>
      <p:sp>
        <p:nvSpPr>
          <p:cNvPr id="14832" name="Rectangle 1096"/>
          <p:cNvSpPr>
            <a:spLocks noChangeArrowheads="1"/>
          </p:cNvSpPr>
          <p:nvPr/>
        </p:nvSpPr>
        <p:spPr bwMode="auto">
          <a:xfrm>
            <a:off x="2514600" y="990600"/>
            <a:ext cx="641350" cy="641350"/>
          </a:xfrm>
          <a:prstGeom prst="rect">
            <a:avLst/>
          </a:prstGeom>
          <a:noFill/>
          <a:ln w="9525">
            <a:noFill/>
            <a:miter lim="800000"/>
            <a:headEnd/>
            <a:tailEnd/>
          </a:ln>
        </p:spPr>
        <p:txBody>
          <a:bodyPr wrap="none">
            <a:spAutoFit/>
          </a:bodyPr>
          <a:lstStyle/>
          <a:p>
            <a:r>
              <a:rPr lang="en-US" sz="3600">
                <a:solidFill>
                  <a:srgbClr val="FF0000"/>
                </a:solidFill>
                <a:cs typeface="Arial" charset="0"/>
                <a:sym typeface="Webdings" pitchFamily="18" charset="2"/>
              </a:rPr>
              <a:t></a:t>
            </a:r>
          </a:p>
        </p:txBody>
      </p:sp>
      <p:sp>
        <p:nvSpPr>
          <p:cNvPr id="14833" name="Rectangle 1097"/>
          <p:cNvSpPr>
            <a:spLocks noChangeArrowheads="1"/>
          </p:cNvSpPr>
          <p:nvPr/>
        </p:nvSpPr>
        <p:spPr bwMode="auto">
          <a:xfrm>
            <a:off x="3276600" y="2743200"/>
            <a:ext cx="533400" cy="641350"/>
          </a:xfrm>
          <a:prstGeom prst="rect">
            <a:avLst/>
          </a:prstGeom>
          <a:noFill/>
          <a:ln w="9525">
            <a:noFill/>
            <a:miter lim="800000"/>
            <a:headEnd/>
            <a:tailEnd/>
          </a:ln>
        </p:spPr>
        <p:txBody>
          <a:bodyPr>
            <a:spAutoFit/>
          </a:bodyPr>
          <a:lstStyle/>
          <a:p>
            <a:r>
              <a:rPr lang="en-US" sz="3600">
                <a:solidFill>
                  <a:srgbClr val="0000FF"/>
                </a:solidFill>
                <a:cs typeface="Arial" charset="0"/>
                <a:sym typeface="Webdings" pitchFamily="18" charset="2"/>
              </a:rPr>
              <a:t></a:t>
            </a:r>
          </a:p>
        </p:txBody>
      </p:sp>
      <p:sp>
        <p:nvSpPr>
          <p:cNvPr id="14834" name="Rectangle 1098"/>
          <p:cNvSpPr>
            <a:spLocks noChangeArrowheads="1"/>
          </p:cNvSpPr>
          <p:nvPr/>
        </p:nvSpPr>
        <p:spPr bwMode="auto">
          <a:xfrm>
            <a:off x="2209800" y="1143000"/>
            <a:ext cx="533400" cy="641350"/>
          </a:xfrm>
          <a:prstGeom prst="rect">
            <a:avLst/>
          </a:prstGeom>
          <a:noFill/>
          <a:ln w="9525">
            <a:noFill/>
            <a:miter lim="800000"/>
            <a:headEnd/>
            <a:tailEnd/>
          </a:ln>
        </p:spPr>
        <p:txBody>
          <a:bodyPr>
            <a:spAutoFit/>
          </a:bodyPr>
          <a:lstStyle/>
          <a:p>
            <a:r>
              <a:rPr lang="en-US" sz="3600">
                <a:solidFill>
                  <a:srgbClr val="0000FF"/>
                </a:solidFill>
                <a:cs typeface="Arial" charset="0"/>
                <a:sym typeface="Webdings" pitchFamily="18" charset="2"/>
              </a:rPr>
              <a:t></a:t>
            </a:r>
          </a:p>
        </p:txBody>
      </p:sp>
      <p:sp>
        <p:nvSpPr>
          <p:cNvPr id="14835" name="AutoShape 1099"/>
          <p:cNvSpPr>
            <a:spLocks noChangeArrowheads="1"/>
          </p:cNvSpPr>
          <p:nvPr/>
        </p:nvSpPr>
        <p:spPr bwMode="auto">
          <a:xfrm>
            <a:off x="2362200" y="762000"/>
            <a:ext cx="457200" cy="381000"/>
          </a:xfrm>
          <a:prstGeom prst="wave">
            <a:avLst>
              <a:gd name="adj1" fmla="val 13005"/>
              <a:gd name="adj2" fmla="val 0"/>
            </a:avLst>
          </a:prstGeom>
          <a:solidFill>
            <a:srgbClr val="009900"/>
          </a:solidFill>
          <a:ln w="9525">
            <a:solidFill>
              <a:schemeClr val="tx1"/>
            </a:solidFill>
            <a:round/>
            <a:headEnd/>
            <a:tailEnd/>
          </a:ln>
        </p:spPr>
        <p:txBody>
          <a:bodyPr wrap="none" anchor="ctr"/>
          <a:lstStyle/>
          <a:p>
            <a:endParaRPr lang="en-US"/>
          </a:p>
        </p:txBody>
      </p:sp>
      <p:sp>
        <p:nvSpPr>
          <p:cNvPr id="14836" name="Text Box 1100"/>
          <p:cNvSpPr txBox="1">
            <a:spLocks noChangeArrowheads="1"/>
          </p:cNvSpPr>
          <p:nvPr/>
        </p:nvSpPr>
        <p:spPr bwMode="auto">
          <a:xfrm>
            <a:off x="1676400" y="990600"/>
            <a:ext cx="1066800" cy="396875"/>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Hà Nộii</a:t>
            </a:r>
          </a:p>
        </p:txBody>
      </p:sp>
      <p:sp>
        <p:nvSpPr>
          <p:cNvPr id="14837" name="Text Box 1101"/>
          <p:cNvSpPr txBox="1">
            <a:spLocks noChangeArrowheads="1"/>
          </p:cNvSpPr>
          <p:nvPr/>
        </p:nvSpPr>
        <p:spPr bwMode="auto">
          <a:xfrm>
            <a:off x="2819400" y="914400"/>
            <a:ext cx="1600200" cy="396875"/>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Hải Phòng</a:t>
            </a:r>
          </a:p>
        </p:txBody>
      </p:sp>
      <p:sp>
        <p:nvSpPr>
          <p:cNvPr id="14838" name="Text Box 1103"/>
          <p:cNvSpPr txBox="1">
            <a:spLocks noChangeArrowheads="1"/>
          </p:cNvSpPr>
          <p:nvPr/>
        </p:nvSpPr>
        <p:spPr bwMode="auto">
          <a:xfrm>
            <a:off x="2743200" y="1447800"/>
            <a:ext cx="1524000" cy="396875"/>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Nam Định</a:t>
            </a:r>
          </a:p>
        </p:txBody>
      </p:sp>
      <p:sp>
        <p:nvSpPr>
          <p:cNvPr id="14839" name="Text Box 1104"/>
          <p:cNvSpPr txBox="1">
            <a:spLocks noChangeArrowheads="1"/>
          </p:cNvSpPr>
          <p:nvPr/>
        </p:nvSpPr>
        <p:spPr bwMode="auto">
          <a:xfrm>
            <a:off x="3429000" y="2667000"/>
            <a:ext cx="762000" cy="396875"/>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Huế</a:t>
            </a:r>
          </a:p>
        </p:txBody>
      </p:sp>
      <p:sp>
        <p:nvSpPr>
          <p:cNvPr id="14840" name="Text Box 1105"/>
          <p:cNvSpPr txBox="1">
            <a:spLocks noChangeArrowheads="1"/>
          </p:cNvSpPr>
          <p:nvPr/>
        </p:nvSpPr>
        <p:spPr bwMode="auto">
          <a:xfrm>
            <a:off x="3048000" y="5257800"/>
            <a:ext cx="1600200" cy="396875"/>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Sài Gòn</a:t>
            </a:r>
          </a:p>
        </p:txBody>
      </p:sp>
      <p:sp>
        <p:nvSpPr>
          <p:cNvPr id="14841" name="Text Box 1106"/>
          <p:cNvSpPr txBox="1">
            <a:spLocks noChangeArrowheads="1"/>
          </p:cNvSpPr>
          <p:nvPr/>
        </p:nvSpPr>
        <p:spPr bwMode="auto">
          <a:xfrm>
            <a:off x="3962400" y="381000"/>
            <a:ext cx="5181600" cy="457200"/>
          </a:xfrm>
          <a:prstGeom prst="rect">
            <a:avLst/>
          </a:prstGeom>
          <a:noFill/>
          <a:ln w="9525">
            <a:noFill/>
            <a:miter lim="800000"/>
            <a:headEnd/>
            <a:tailEnd/>
          </a:ln>
        </p:spPr>
        <p:txBody>
          <a:bodyPr>
            <a:spAutoFit/>
          </a:bodyPr>
          <a:lstStyle/>
          <a:p>
            <a:pPr algn="ctr">
              <a:spcBef>
                <a:spcPct val="50000"/>
              </a:spcBef>
            </a:pPr>
            <a:endParaRPr lang="en-US" sz="2400" b="1">
              <a:solidFill>
                <a:srgbClr val="FF0000"/>
              </a:solidFill>
              <a:latin typeface=".VnArial" pitchFamily="34" charset="0"/>
              <a:cs typeface="Arial" charset="0"/>
            </a:endParaRPr>
          </a:p>
        </p:txBody>
      </p:sp>
      <p:grpSp>
        <p:nvGrpSpPr>
          <p:cNvPr id="14842" name="Group 1107"/>
          <p:cNvGrpSpPr>
            <a:grpSpLocks/>
          </p:cNvGrpSpPr>
          <p:nvPr/>
        </p:nvGrpSpPr>
        <p:grpSpPr bwMode="auto">
          <a:xfrm>
            <a:off x="5105400" y="1295400"/>
            <a:ext cx="3810000" cy="400050"/>
            <a:chOff x="3216" y="1008"/>
            <a:chExt cx="2400" cy="252"/>
          </a:xfrm>
        </p:grpSpPr>
        <p:sp>
          <p:nvSpPr>
            <p:cNvPr id="14850" name="Text Box 1108"/>
            <p:cNvSpPr txBox="1">
              <a:spLocks noChangeArrowheads="1"/>
            </p:cNvSpPr>
            <p:nvPr/>
          </p:nvSpPr>
          <p:spPr bwMode="auto">
            <a:xfrm>
              <a:off x="3552" y="1008"/>
              <a:ext cx="2064" cy="252"/>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Giai cấp tư sản dân tộc</a:t>
              </a:r>
            </a:p>
          </p:txBody>
        </p:sp>
        <p:sp>
          <p:nvSpPr>
            <p:cNvPr id="14851" name="AutoShape 1109"/>
            <p:cNvSpPr>
              <a:spLocks noChangeArrowheads="1"/>
            </p:cNvSpPr>
            <p:nvPr/>
          </p:nvSpPr>
          <p:spPr bwMode="auto">
            <a:xfrm>
              <a:off x="3216" y="1008"/>
              <a:ext cx="288" cy="240"/>
            </a:xfrm>
            <a:prstGeom prst="wave">
              <a:avLst>
                <a:gd name="adj1" fmla="val 13005"/>
                <a:gd name="adj2" fmla="val 0"/>
              </a:avLst>
            </a:prstGeom>
            <a:solidFill>
              <a:srgbClr val="009900"/>
            </a:solidFill>
            <a:ln w="9525">
              <a:solidFill>
                <a:schemeClr val="tx1"/>
              </a:solidFill>
              <a:round/>
              <a:headEnd/>
              <a:tailEnd/>
            </a:ln>
          </p:spPr>
          <p:txBody>
            <a:bodyPr wrap="none" anchor="ctr"/>
            <a:lstStyle/>
            <a:p>
              <a:endParaRPr lang="en-US"/>
            </a:p>
          </p:txBody>
        </p:sp>
      </p:grpSp>
      <p:grpSp>
        <p:nvGrpSpPr>
          <p:cNvPr id="14843" name="Group 1110"/>
          <p:cNvGrpSpPr>
            <a:grpSpLocks/>
          </p:cNvGrpSpPr>
          <p:nvPr/>
        </p:nvGrpSpPr>
        <p:grpSpPr bwMode="auto">
          <a:xfrm>
            <a:off x="5029200" y="1752600"/>
            <a:ext cx="3733800" cy="641350"/>
            <a:chOff x="3168" y="1536"/>
            <a:chExt cx="2352" cy="404"/>
          </a:xfrm>
        </p:grpSpPr>
        <p:sp>
          <p:nvSpPr>
            <p:cNvPr id="14848" name="Text Box 1111"/>
            <p:cNvSpPr txBox="1">
              <a:spLocks noChangeArrowheads="1"/>
            </p:cNvSpPr>
            <p:nvPr/>
          </p:nvSpPr>
          <p:spPr bwMode="auto">
            <a:xfrm>
              <a:off x="3600" y="1536"/>
              <a:ext cx="1920" cy="252"/>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Tầng lớp tiểu tư sản</a:t>
              </a:r>
            </a:p>
          </p:txBody>
        </p:sp>
        <p:sp>
          <p:nvSpPr>
            <p:cNvPr id="14849" name="Rectangle 1112"/>
            <p:cNvSpPr>
              <a:spLocks noChangeArrowheads="1"/>
            </p:cNvSpPr>
            <p:nvPr/>
          </p:nvSpPr>
          <p:spPr bwMode="auto">
            <a:xfrm>
              <a:off x="3168" y="1536"/>
              <a:ext cx="336" cy="404"/>
            </a:xfrm>
            <a:prstGeom prst="rect">
              <a:avLst/>
            </a:prstGeom>
            <a:noFill/>
            <a:ln w="9525">
              <a:noFill/>
              <a:miter lim="800000"/>
              <a:headEnd/>
              <a:tailEnd/>
            </a:ln>
          </p:spPr>
          <p:txBody>
            <a:bodyPr>
              <a:spAutoFit/>
            </a:bodyPr>
            <a:lstStyle/>
            <a:p>
              <a:r>
                <a:rPr lang="en-US" sz="3600">
                  <a:solidFill>
                    <a:srgbClr val="0000FF"/>
                  </a:solidFill>
                  <a:cs typeface="Arial" charset="0"/>
                  <a:sym typeface="Webdings" pitchFamily="18" charset="2"/>
                </a:rPr>
                <a:t></a:t>
              </a:r>
            </a:p>
          </p:txBody>
        </p:sp>
      </p:grpSp>
      <p:grpSp>
        <p:nvGrpSpPr>
          <p:cNvPr id="14844" name="Group 1113"/>
          <p:cNvGrpSpPr>
            <a:grpSpLocks/>
          </p:cNvGrpSpPr>
          <p:nvPr/>
        </p:nvGrpSpPr>
        <p:grpSpPr bwMode="auto">
          <a:xfrm>
            <a:off x="5105400" y="2438400"/>
            <a:ext cx="3733800" cy="641350"/>
            <a:chOff x="3216" y="2112"/>
            <a:chExt cx="2352" cy="404"/>
          </a:xfrm>
        </p:grpSpPr>
        <p:sp>
          <p:nvSpPr>
            <p:cNvPr id="14846" name="Text Box 1114"/>
            <p:cNvSpPr txBox="1">
              <a:spLocks noChangeArrowheads="1"/>
            </p:cNvSpPr>
            <p:nvPr/>
          </p:nvSpPr>
          <p:spPr bwMode="auto">
            <a:xfrm>
              <a:off x="3648" y="2160"/>
              <a:ext cx="1920" cy="250"/>
            </a:xfrm>
            <a:prstGeom prst="rect">
              <a:avLst/>
            </a:prstGeom>
            <a:noFill/>
            <a:ln w="9525">
              <a:noFill/>
              <a:miter lim="800000"/>
              <a:headEnd/>
              <a:tailEnd/>
            </a:ln>
          </p:spPr>
          <p:txBody>
            <a:bodyPr>
              <a:spAutoFit/>
            </a:bodyPr>
            <a:lstStyle/>
            <a:p>
              <a:pPr>
                <a:spcBef>
                  <a:spcPct val="50000"/>
                </a:spcBef>
              </a:pPr>
              <a:r>
                <a:rPr lang="en-US" sz="2000" b="1">
                  <a:latin typeface=".VnArial" pitchFamily="34" charset="0"/>
                  <a:cs typeface="Arial" charset="0"/>
                </a:rPr>
                <a:t>Giai cấp công nhân</a:t>
              </a:r>
            </a:p>
          </p:txBody>
        </p:sp>
        <p:sp>
          <p:nvSpPr>
            <p:cNvPr id="14847" name="Rectangle 1115"/>
            <p:cNvSpPr>
              <a:spLocks noChangeArrowheads="1"/>
            </p:cNvSpPr>
            <p:nvPr/>
          </p:nvSpPr>
          <p:spPr bwMode="auto">
            <a:xfrm>
              <a:off x="3216" y="2112"/>
              <a:ext cx="404" cy="404"/>
            </a:xfrm>
            <a:prstGeom prst="rect">
              <a:avLst/>
            </a:prstGeom>
            <a:noFill/>
            <a:ln w="9525">
              <a:noFill/>
              <a:miter lim="800000"/>
              <a:headEnd/>
              <a:tailEnd/>
            </a:ln>
          </p:spPr>
          <p:txBody>
            <a:bodyPr wrap="none">
              <a:spAutoFit/>
            </a:bodyPr>
            <a:lstStyle/>
            <a:p>
              <a:r>
                <a:rPr lang="en-US" sz="3600">
                  <a:solidFill>
                    <a:srgbClr val="FF0000"/>
                  </a:solidFill>
                  <a:cs typeface="Arial" charset="0"/>
                  <a:sym typeface="Webdings" pitchFamily="18" charset="2"/>
                </a:rPr>
                <a:t></a:t>
              </a:r>
            </a:p>
          </p:txBody>
        </p:sp>
      </p:grpSp>
      <p:sp>
        <p:nvSpPr>
          <p:cNvPr id="14845" name="Rectangle 1117"/>
          <p:cNvSpPr>
            <a:spLocks noChangeArrowheads="1"/>
          </p:cNvSpPr>
          <p:nvPr/>
        </p:nvSpPr>
        <p:spPr bwMode="auto">
          <a:xfrm>
            <a:off x="228600" y="6103938"/>
            <a:ext cx="8915400" cy="830262"/>
          </a:xfrm>
          <a:prstGeom prst="rect">
            <a:avLst/>
          </a:prstGeom>
          <a:noFill/>
          <a:ln w="9525">
            <a:noFill/>
            <a:miter lim="800000"/>
            <a:headEnd/>
            <a:tailEnd/>
          </a:ln>
        </p:spPr>
        <p:txBody>
          <a:bodyPr>
            <a:spAutoFit/>
          </a:bodyPr>
          <a:lstStyle/>
          <a:p>
            <a:pPr algn="ctr"/>
            <a:r>
              <a:rPr lang="en-US" sz="2400" b="1">
                <a:solidFill>
                  <a:srgbClr val="FF0000"/>
                </a:solidFill>
              </a:rPr>
              <a:t>Nơi diễn ra phong trào đấu tranh của tư sản, tiểu tư sản và công nhân Việt Nam (1919-1925)</a:t>
            </a:r>
          </a:p>
        </p:txBody>
      </p:sp>
      <p:grpSp>
        <p:nvGrpSpPr>
          <p:cNvPr id="1116" name="Group 147"/>
          <p:cNvGrpSpPr>
            <a:grpSpLocks/>
          </p:cNvGrpSpPr>
          <p:nvPr/>
        </p:nvGrpSpPr>
        <p:grpSpPr bwMode="auto">
          <a:xfrm>
            <a:off x="0" y="0"/>
            <a:ext cx="9220200" cy="6865938"/>
            <a:chOff x="0" y="0"/>
            <a:chExt cx="5808" cy="4325"/>
          </a:xfrm>
        </p:grpSpPr>
        <p:grpSp>
          <p:nvGrpSpPr>
            <p:cNvPr id="1117" name="Group 148"/>
            <p:cNvGrpSpPr>
              <a:grpSpLocks/>
            </p:cNvGrpSpPr>
            <p:nvPr/>
          </p:nvGrpSpPr>
          <p:grpSpPr bwMode="auto">
            <a:xfrm>
              <a:off x="1" y="1"/>
              <a:ext cx="545" cy="544"/>
              <a:chOff x="40" y="50"/>
              <a:chExt cx="1165" cy="1156"/>
            </a:xfrm>
          </p:grpSpPr>
          <p:sp>
            <p:nvSpPr>
              <p:cNvPr id="1538"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39"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540"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541"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542"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543"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544"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545"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546"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547"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548"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549"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550"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551"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552"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553"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554"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555"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556"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557"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558"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559"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560"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561"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562"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563"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564"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565"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566"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567"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568"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569"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570"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571"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572"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573"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574"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575"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576"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577"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578"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579"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580"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581"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582"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583"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584"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585"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586"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587"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588"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589"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590"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91"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592"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593"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594"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95"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596"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597"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598"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599"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600"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601"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602"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603"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04"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05"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06"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607"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608"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609"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610"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611"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612"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13"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614"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15"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16"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17"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18"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19"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620"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21"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22"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23"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624"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25"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626"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27"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28"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29"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630"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31"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32"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33"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34"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35"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636"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37"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638"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39"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640"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1"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42"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3"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44"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45"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46"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7"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48"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9"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650"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51"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52"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3"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54"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55"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56"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57"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58"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59"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60"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1"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62"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63"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64"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665"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6"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67"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68"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9"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670"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1"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672"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3"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74"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5"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76"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118" name="Group 288"/>
            <p:cNvGrpSpPr>
              <a:grpSpLocks/>
            </p:cNvGrpSpPr>
            <p:nvPr/>
          </p:nvGrpSpPr>
          <p:grpSpPr bwMode="auto">
            <a:xfrm rot="10603397">
              <a:off x="5262" y="3773"/>
              <a:ext cx="545" cy="544"/>
              <a:chOff x="40" y="50"/>
              <a:chExt cx="1165" cy="1156"/>
            </a:xfrm>
          </p:grpSpPr>
          <p:sp>
            <p:nvSpPr>
              <p:cNvPr id="1399"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400"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401"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402"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403"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404"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405"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406"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407"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408"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409"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410"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411"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412"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413"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414"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415"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416"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417"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418"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419"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420"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421"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422"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423"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424"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425"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426"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427"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428"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429"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430"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431"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432"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433"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434"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435"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436"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437"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438"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439"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440"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441"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442"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443"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444"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445"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446"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447"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448"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449"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450"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451"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452"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453"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454"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455"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456"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457"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458"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459"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460"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461"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462"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463"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464"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465"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466"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467"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468"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469"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470"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471"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472"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473"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474"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475"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476"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477"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478"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479"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480"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481"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482"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483"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484"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485"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486"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487"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488"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489"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490"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491"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492"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493"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494"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495"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496"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497"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498"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499"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00"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501"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02"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503"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04"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505"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506"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507"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08"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509"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10"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511"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512"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513"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14"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515"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516"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517"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518"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519"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520"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521"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22"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523"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524"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525"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526"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527"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528"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529"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30"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531"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32"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533"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34"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535"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536"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537"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119" name="Group 428"/>
            <p:cNvGrpSpPr>
              <a:grpSpLocks/>
            </p:cNvGrpSpPr>
            <p:nvPr/>
          </p:nvGrpSpPr>
          <p:grpSpPr bwMode="auto">
            <a:xfrm rot="-5400000">
              <a:off x="17" y="3780"/>
              <a:ext cx="545" cy="544"/>
              <a:chOff x="40" y="50"/>
              <a:chExt cx="1165" cy="1156"/>
            </a:xfrm>
          </p:grpSpPr>
          <p:sp>
            <p:nvSpPr>
              <p:cNvPr id="1260"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61"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262"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263"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264"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265"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266"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267"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268"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69"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270"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271"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272"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273"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274"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275"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276"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77"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278"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279"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280"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281"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282"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283"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284"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85"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286"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287"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288"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289"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290"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291"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292"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293"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294"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295"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296"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297"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298"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299"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300"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301"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302"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303"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304"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305"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306"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307"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308"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309"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310"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311"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312"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13"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314"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315"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316"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17"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318"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319"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320"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321"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322"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323"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324"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325"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326"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327"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328"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329"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330"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331"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332"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333"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334"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335"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336"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337"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338"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339"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340"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341"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342"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43"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344"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345"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346"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347"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348"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349"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350"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351"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352"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53"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354"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355"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356"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357"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358"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59"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360"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61"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362"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63"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364"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65"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366"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367"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368"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69"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370"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71"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372"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373"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374"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75"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376"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377"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378"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379"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380"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381"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382"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83"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384"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385"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386"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387"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388"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389"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390"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91"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392"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93"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394"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95"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396"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397"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398"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120" name="Group 568"/>
            <p:cNvGrpSpPr>
              <a:grpSpLocks/>
            </p:cNvGrpSpPr>
            <p:nvPr/>
          </p:nvGrpSpPr>
          <p:grpSpPr bwMode="auto">
            <a:xfrm rot="5609808">
              <a:off x="5211" y="0"/>
              <a:ext cx="545" cy="544"/>
              <a:chOff x="40" y="50"/>
              <a:chExt cx="1165" cy="1156"/>
            </a:xfrm>
          </p:grpSpPr>
          <p:sp>
            <p:nvSpPr>
              <p:cNvPr id="1121"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22"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123"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124"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125"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126"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127"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128"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129"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130"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31"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32"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133"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134"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135"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136"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137"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138"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39"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40"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141"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142"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143"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144"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145"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146"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47"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148"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149"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150"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151"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152"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153"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154"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155"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156"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157"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158"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159"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160"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161"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162"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163"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164"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165"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166"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167"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168"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169"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170"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171"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172"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173"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74"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175"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176"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177"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178"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179"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180"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181"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182"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183"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184"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185"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186"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187"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188"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189"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190"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191"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192"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193"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194"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195"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196"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197"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198"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199"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200"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01"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02"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203"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04"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05"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206"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207"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208"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209"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210"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11"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212"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213"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14"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15"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16"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17"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218"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219"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20"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221"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22"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223"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24"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25"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26"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227"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228"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229"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30"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31"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32"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233"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234"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35"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36"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237"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238"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239"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240"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41"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242"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43"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44"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245"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246"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247"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248"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49"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250"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251"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52"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253"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54"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255"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56"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257"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258"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259"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Tree>
  </p:cSld>
  <p:clrMapOvr>
    <a:masterClrMapping/>
  </p:clrMapOvr>
  <p:transition advClick="0"/>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15" name="Picture 11" descr="03_9"/>
          <p:cNvPicPr>
            <a:picLocks noChangeAspect="1" noChangeArrowheads="1"/>
          </p:cNvPicPr>
          <p:nvPr/>
        </p:nvPicPr>
        <p:blipFill>
          <a:blip r:embed="rId2" cstate="print"/>
          <a:srcRect/>
          <a:stretch>
            <a:fillRect/>
          </a:stretch>
        </p:blipFill>
        <p:spPr bwMode="auto">
          <a:xfrm>
            <a:off x="533400" y="381000"/>
            <a:ext cx="8229600" cy="5256212"/>
          </a:xfrm>
          <a:prstGeom prst="rect">
            <a:avLst/>
          </a:prstGeom>
          <a:ln>
            <a:noFill/>
          </a:ln>
          <a:effectLst>
            <a:softEdge rad="112500"/>
          </a:effectLst>
        </p:spPr>
      </p:pic>
      <p:sp>
        <p:nvSpPr>
          <p:cNvPr id="16387" name="Rectangle 12"/>
          <p:cNvSpPr>
            <a:spLocks noChangeArrowheads="1"/>
          </p:cNvSpPr>
          <p:nvPr/>
        </p:nvSpPr>
        <p:spPr bwMode="auto">
          <a:xfrm>
            <a:off x="1676400" y="5867400"/>
            <a:ext cx="5105400" cy="396875"/>
          </a:xfrm>
          <a:prstGeom prst="rect">
            <a:avLst/>
          </a:prstGeom>
          <a:noFill/>
          <a:ln w="12700" cap="sq">
            <a:noFill/>
            <a:miter lim="800000"/>
            <a:headEnd type="none" w="sm" len="sm"/>
            <a:tailEnd type="none" w="sm" len="sm"/>
          </a:ln>
        </p:spPr>
        <p:txBody>
          <a:bodyPr>
            <a:spAutoFit/>
          </a:bodyPr>
          <a:lstStyle/>
          <a:p>
            <a:pPr eaLnBrk="0" hangingPunct="0"/>
            <a:r>
              <a:rPr lang="en-US" sz="2000" b="1" i="1">
                <a:solidFill>
                  <a:srgbClr val="333333"/>
                </a:solidFill>
                <a:latin typeface="Comic Sans MS" pitchFamily="66" charset="0"/>
              </a:rPr>
              <a:t>Đám tang cụ Phan Chu Trinh (1926)</a:t>
            </a:r>
          </a:p>
        </p:txBody>
      </p:sp>
      <p:grpSp>
        <p:nvGrpSpPr>
          <p:cNvPr id="16388" name="Group 147"/>
          <p:cNvGrpSpPr>
            <a:grpSpLocks/>
          </p:cNvGrpSpPr>
          <p:nvPr/>
        </p:nvGrpSpPr>
        <p:grpSpPr bwMode="auto">
          <a:xfrm>
            <a:off x="0" y="0"/>
            <a:ext cx="9220200" cy="6865938"/>
            <a:chOff x="0" y="0"/>
            <a:chExt cx="5808" cy="4325"/>
          </a:xfrm>
        </p:grpSpPr>
        <p:grpSp>
          <p:nvGrpSpPr>
            <p:cNvPr id="16389" name="Group 148"/>
            <p:cNvGrpSpPr>
              <a:grpSpLocks/>
            </p:cNvGrpSpPr>
            <p:nvPr/>
          </p:nvGrpSpPr>
          <p:grpSpPr bwMode="auto">
            <a:xfrm>
              <a:off x="1" y="1"/>
              <a:ext cx="545" cy="544"/>
              <a:chOff x="40" y="50"/>
              <a:chExt cx="1165" cy="1156"/>
            </a:xfrm>
          </p:grpSpPr>
          <p:sp>
            <p:nvSpPr>
              <p:cNvPr id="16810" name="Freeform 14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811" name="Freeform 15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6812" name="Freeform 15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6813" name="Freeform 15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6814" name="Freeform 15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6815" name="Freeform 15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6816" name="Freeform 15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6817" name="Freeform 15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6818" name="Freeform 15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819" name="Freeform 15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820" name="Freeform 15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821" name="Freeform 16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822" name="Freeform 16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6823" name="Freeform 16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6824" name="Freeform 16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6825" name="Freeform 16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826" name="Freeform 16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827" name="Freeform 16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828" name="Freeform 16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829" name="Freeform 16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830" name="Freeform 16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6831" name="Freeform 17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6832" name="Freeform 17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6833" name="Freeform 17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6834" name="Freeform 17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835" name="Freeform 17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836" name="Freeform 17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837" name="Freeform 17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838" name="Freeform 17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6839" name="Freeform 17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6840" name="Freeform 17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6841" name="Freeform 18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6842" name="Freeform 18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6843" name="Freeform 18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6844" name="Freeform 18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6845" name="Freeform 18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6846" name="Freeform 18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6847" name="Freeform 18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6848" name="Freeform 18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6849" name="Freeform 18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6850" name="Freeform 18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6851" name="Freeform 19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6852" name="Freeform 19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6853" name="Freeform 19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6854" name="Freeform 19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855" name="Freeform 19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856" name="Freeform 19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6857" name="Freeform 19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6858" name="Freeform 19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6859" name="Freeform 19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6860" name="Freeform 19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6861" name="Freeform 20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6862" name="Freeform 20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863" name="Freeform 20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6864" name="Freeform 20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6865" name="Freeform 20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6866" name="Freeform 20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867" name="Freeform 20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868" name="Freeform 20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6869" name="Freeform 20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6870" name="Freeform 20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6871" name="Freeform 21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6872" name="Freeform 21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6873" name="Freeform 21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6874" name="Freeform 21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6875" name="Freeform 21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876" name="Freeform 21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877" name="Freeform 21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878" name="Freeform 21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6879" name="Freeform 21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6880" name="Freeform 21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6881" name="Freeform 22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6882" name="Freeform 22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6883" name="Freeform 22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6884" name="Freeform 22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885" name="Freeform 22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6886" name="Freeform 22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887" name="Freeform 22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888" name="Freeform 22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889" name="Freeform 22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890" name="Freeform 22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891" name="Freeform 23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6892" name="Freeform 23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893" name="Freeform 23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894" name="Freeform 23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895" name="Freeform 23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6896" name="Freeform 23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897" name="Freeform 23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6898" name="Freeform 23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899" name="Freeform 23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900" name="Freeform 23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901" name="Freeform 24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6902" name="Freeform 24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03" name="Freeform 24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904" name="Freeform 24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905" name="Freeform 24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906" name="Freeform 24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907" name="Freeform 24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6908" name="Freeform 24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09" name="Freeform 24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6910" name="Freeform 24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11" name="Freeform 25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6912" name="Freeform 25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13" name="Freeform 25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914" name="Freeform 25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15" name="Freeform 25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916" name="Freeform 25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917" name="Freeform 25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918" name="Freeform 25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19" name="Freeform 25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920" name="Freeform 25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21" name="Freeform 26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6922" name="Freeform 26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923" name="Freeform 26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924" name="Freeform 26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25" name="Freeform 26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926" name="Freeform 26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927" name="Freeform 26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928" name="Freeform 26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929" name="Freeform 26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930" name="Freeform 26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931" name="Freeform 27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932" name="Freeform 27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33" name="Freeform 27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934" name="Freeform 27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935" name="Freeform 27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936" name="Freeform 27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6937" name="Freeform 27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938" name="Freeform 27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939" name="Freeform 27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940" name="Freeform 27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41" name="Freeform 28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6942" name="Freeform 28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43" name="Freeform 28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6944" name="Freeform 28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45" name="Freeform 28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946" name="Freeform 28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947" name="Freeform 28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948" name="Freeform 28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6390" name="Group 288"/>
            <p:cNvGrpSpPr>
              <a:grpSpLocks/>
            </p:cNvGrpSpPr>
            <p:nvPr/>
          </p:nvGrpSpPr>
          <p:grpSpPr bwMode="auto">
            <a:xfrm rot="10603397">
              <a:off x="5262" y="3773"/>
              <a:ext cx="545" cy="544"/>
              <a:chOff x="40" y="50"/>
              <a:chExt cx="1165" cy="1156"/>
            </a:xfrm>
          </p:grpSpPr>
          <p:sp>
            <p:nvSpPr>
              <p:cNvPr id="16671" name="Freeform 28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72" name="Freeform 29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6673" name="Freeform 29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6674" name="Freeform 29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6675" name="Freeform 29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6676" name="Freeform 29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6677" name="Freeform 29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6678" name="Freeform 29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6679" name="Freeform 29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680" name="Freeform 29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681" name="Freeform 29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682" name="Freeform 30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683" name="Freeform 30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6684" name="Freeform 30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6685" name="Freeform 30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6686" name="Freeform 30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687" name="Freeform 30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688" name="Freeform 30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689" name="Freeform 30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690" name="Freeform 30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691" name="Freeform 30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6692" name="Freeform 31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6693" name="Freeform 31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6694" name="Freeform 31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6695" name="Freeform 31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696" name="Freeform 31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697" name="Freeform 31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698" name="Freeform 31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699" name="Freeform 31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6700" name="Freeform 31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6701" name="Freeform 31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6702" name="Freeform 32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6703" name="Freeform 32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6704" name="Freeform 32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6705" name="Freeform 32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6706" name="Freeform 32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6707" name="Freeform 32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6708" name="Freeform 32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6709" name="Freeform 32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6710" name="Freeform 32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6711" name="Freeform 32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6712" name="Freeform 33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6713" name="Freeform 33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6714" name="Freeform 33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6715" name="Freeform 33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716" name="Freeform 33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717" name="Freeform 33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6718" name="Freeform 33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6719" name="Freeform 33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6720" name="Freeform 33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6721" name="Freeform 33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6722" name="Freeform 34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6723" name="Freeform 34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24" name="Freeform 34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6725" name="Freeform 34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6726" name="Freeform 34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6727" name="Freeform 34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28" name="Freeform 34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729" name="Freeform 34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6730" name="Freeform 34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6731" name="Freeform 34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6732" name="Freeform 35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6733" name="Freeform 35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6734" name="Freeform 35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6735" name="Freeform 35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6736" name="Freeform 35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737" name="Freeform 35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738" name="Freeform 35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739" name="Freeform 35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6740" name="Freeform 35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6741" name="Freeform 35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6742" name="Freeform 36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6743" name="Freeform 36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6744" name="Freeform 36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6745" name="Freeform 36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746" name="Freeform 36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6747" name="Freeform 36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748" name="Freeform 36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749" name="Freeform 36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750" name="Freeform 36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751" name="Freeform 36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752" name="Freeform 37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6753" name="Freeform 37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54" name="Freeform 37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755" name="Freeform 37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756" name="Freeform 37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6757" name="Freeform 37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758" name="Freeform 37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6759" name="Freeform 37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760" name="Freeform 37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761" name="Freeform 37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762" name="Freeform 38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6763" name="Freeform 38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64" name="Freeform 38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765" name="Freeform 38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766" name="Freeform 38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767" name="Freeform 38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768" name="Freeform 38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6769" name="Freeform 38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70" name="Freeform 38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6771" name="Freeform 38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72" name="Freeform 39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6773" name="Freeform 39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74" name="Freeform 39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775" name="Freeform 39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76" name="Freeform 39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777" name="Freeform 39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778" name="Freeform 39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779" name="Freeform 39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80" name="Freeform 39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781" name="Freeform 39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82" name="Freeform 40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6783" name="Freeform 40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784" name="Freeform 40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785" name="Freeform 40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86" name="Freeform 40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787" name="Freeform 40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788" name="Freeform 40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789" name="Freeform 40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790" name="Freeform 40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791" name="Freeform 40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792" name="Freeform 41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793" name="Freeform 41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794" name="Freeform 41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795" name="Freeform 41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796" name="Freeform 41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797" name="Freeform 41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6798" name="Freeform 41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799" name="Freeform 41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800" name="Freeform 41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801" name="Freeform 41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802" name="Freeform 42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6803" name="Freeform 42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804" name="Freeform 42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6805" name="Freeform 42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806" name="Freeform 42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807" name="Freeform 42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808" name="Freeform 42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809" name="Freeform 42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6391" name="Group 428"/>
            <p:cNvGrpSpPr>
              <a:grpSpLocks/>
            </p:cNvGrpSpPr>
            <p:nvPr/>
          </p:nvGrpSpPr>
          <p:grpSpPr bwMode="auto">
            <a:xfrm rot="-5400000">
              <a:off x="17" y="3780"/>
              <a:ext cx="545" cy="544"/>
              <a:chOff x="40" y="50"/>
              <a:chExt cx="1165" cy="1156"/>
            </a:xfrm>
          </p:grpSpPr>
          <p:sp>
            <p:nvSpPr>
              <p:cNvPr id="16532" name="Freeform 42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33" name="Freeform 43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6534" name="Freeform 43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6535" name="Freeform 43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6536" name="Freeform 43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6537" name="Freeform 43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6538" name="Freeform 43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6539" name="Freeform 43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6540" name="Freeform 43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541" name="Freeform 43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542" name="Freeform 43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543" name="Freeform 44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544" name="Freeform 44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6545" name="Freeform 44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6546" name="Freeform 44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6547" name="Freeform 44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548" name="Freeform 44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549" name="Freeform 44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550" name="Freeform 44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551" name="Freeform 44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552" name="Freeform 44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6553" name="Freeform 45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6554" name="Freeform 45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6555" name="Freeform 45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6556" name="Freeform 45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557" name="Freeform 45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558" name="Freeform 45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559" name="Freeform 45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560" name="Freeform 45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6561" name="Freeform 45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6562" name="Freeform 45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6563" name="Freeform 46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6564" name="Freeform 46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6565" name="Freeform 46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6566" name="Freeform 46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6567" name="Freeform 46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6568" name="Freeform 46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6569" name="Freeform 46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6570" name="Freeform 46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6571" name="Freeform 46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6572" name="Freeform 46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6573" name="Freeform 47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6574" name="Freeform 47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6575" name="Freeform 47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6576" name="Freeform 47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577" name="Freeform 47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578" name="Freeform 47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6579" name="Freeform 47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6580" name="Freeform 47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6581" name="Freeform 47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6582" name="Freeform 47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6583" name="Freeform 48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6584" name="Freeform 48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85" name="Freeform 48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6586" name="Freeform 48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6587" name="Freeform 48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6588" name="Freeform 48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89" name="Freeform 48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590" name="Freeform 48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6591" name="Freeform 48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6592" name="Freeform 48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6593" name="Freeform 49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6594" name="Freeform 49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6595" name="Freeform 49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6596" name="Freeform 49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6597" name="Freeform 49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598" name="Freeform 49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599" name="Freeform 49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600" name="Freeform 49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6601" name="Freeform 49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6602" name="Freeform 49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6603" name="Freeform 50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6604" name="Freeform 50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6605" name="Freeform 50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6606" name="Freeform 50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607" name="Freeform 50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6608" name="Freeform 50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609" name="Freeform 50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610" name="Freeform 50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611" name="Freeform 50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12" name="Freeform 50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613" name="Freeform 51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6614" name="Freeform 51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15" name="Freeform 51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16" name="Freeform 51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617" name="Freeform 51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6618" name="Freeform 51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619" name="Freeform 51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6620" name="Freeform 51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621" name="Freeform 51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22" name="Freeform 51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623" name="Freeform 52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6624" name="Freeform 52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25" name="Freeform 52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626" name="Freeform 52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627" name="Freeform 52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628" name="Freeform 52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629" name="Freeform 52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6630" name="Freeform 52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31" name="Freeform 52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6632" name="Freeform 52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33" name="Freeform 53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6634" name="Freeform 53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35" name="Freeform 53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36" name="Freeform 53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37" name="Freeform 53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638" name="Freeform 53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639" name="Freeform 53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640" name="Freeform 53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41" name="Freeform 53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42" name="Freeform 53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43" name="Freeform 54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6644" name="Freeform 54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645" name="Freeform 54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646" name="Freeform 54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47" name="Freeform 54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648" name="Freeform 54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649" name="Freeform 54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650" name="Freeform 54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651" name="Freeform 54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52" name="Freeform 54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653" name="Freeform 55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654" name="Freeform 55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55" name="Freeform 55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656" name="Freeform 55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657" name="Freeform 55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658" name="Freeform 55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6659" name="Freeform 55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60" name="Freeform 55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661" name="Freeform 55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662" name="Freeform 55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63" name="Freeform 56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6664" name="Freeform 56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65" name="Freeform 56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6666" name="Freeform 56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67" name="Freeform 56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668" name="Freeform 56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669" name="Freeform 56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670" name="Freeform 56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nvGrpSpPr>
            <p:cNvPr id="16392" name="Group 568"/>
            <p:cNvGrpSpPr>
              <a:grpSpLocks/>
            </p:cNvGrpSpPr>
            <p:nvPr/>
          </p:nvGrpSpPr>
          <p:grpSpPr bwMode="auto">
            <a:xfrm rot="5609808">
              <a:off x="5211" y="0"/>
              <a:ext cx="545" cy="544"/>
              <a:chOff x="40" y="50"/>
              <a:chExt cx="1165" cy="1156"/>
            </a:xfrm>
          </p:grpSpPr>
          <p:sp>
            <p:nvSpPr>
              <p:cNvPr id="16393" name="Freeform 569"/>
              <p:cNvSpPr>
                <a:spLocks/>
              </p:cNvSpPr>
              <p:nvPr/>
            </p:nvSpPr>
            <p:spPr bwMode="auto">
              <a:xfrm>
                <a:off x="643" y="181"/>
                <a:ext cx="30" cy="30"/>
              </a:xfrm>
              <a:custGeom>
                <a:avLst/>
                <a:gdLst>
                  <a:gd name="T0" fmla="*/ 0 w 30"/>
                  <a:gd name="T1" fmla="*/ 10 h 30"/>
                  <a:gd name="T2" fmla="*/ 0 w 30"/>
                  <a:gd name="T3" fmla="*/ 10 h 30"/>
                  <a:gd name="T4" fmla="*/ 10 w 30"/>
                  <a:gd name="T5" fmla="*/ 0 h 30"/>
                  <a:gd name="T6" fmla="*/ 10 w 30"/>
                  <a:gd name="T7" fmla="*/ 0 h 30"/>
                  <a:gd name="T8" fmla="*/ 20 w 30"/>
                  <a:gd name="T9" fmla="*/ 0 h 30"/>
                  <a:gd name="T10" fmla="*/ 20 w 30"/>
                  <a:gd name="T11" fmla="*/ 0 h 30"/>
                  <a:gd name="T12" fmla="*/ 30 w 30"/>
                  <a:gd name="T13" fmla="*/ 0 h 30"/>
                  <a:gd name="T14" fmla="*/ 30 w 30"/>
                  <a:gd name="T15" fmla="*/ 10 h 30"/>
                  <a:gd name="T16" fmla="*/ 30 w 30"/>
                  <a:gd name="T17" fmla="*/ 10 h 30"/>
                  <a:gd name="T18" fmla="*/ 30 w 30"/>
                  <a:gd name="T19" fmla="*/ 20 h 30"/>
                  <a:gd name="T20" fmla="*/ 30 w 30"/>
                  <a:gd name="T21" fmla="*/ 20 h 30"/>
                  <a:gd name="T22" fmla="*/ 20 w 30"/>
                  <a:gd name="T23" fmla="*/ 30 h 30"/>
                  <a:gd name="T24" fmla="*/ 20 w 30"/>
                  <a:gd name="T25" fmla="*/ 30 h 30"/>
                  <a:gd name="T26" fmla="*/ 10 w 30"/>
                  <a:gd name="T27" fmla="*/ 30 h 30"/>
                  <a:gd name="T28" fmla="*/ 10 w 30"/>
                  <a:gd name="T29" fmla="*/ 20 h 30"/>
                  <a:gd name="T30" fmla="*/ 0 w 30"/>
                  <a:gd name="T31" fmla="*/ 20 h 30"/>
                  <a:gd name="T32" fmla="*/ 0 w 3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0"/>
                  <a:gd name="T53" fmla="*/ 30 w 3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0">
                    <a:moveTo>
                      <a:pt x="0" y="10"/>
                    </a:moveTo>
                    <a:lnTo>
                      <a:pt x="0" y="10"/>
                    </a:lnTo>
                    <a:lnTo>
                      <a:pt x="10" y="0"/>
                    </a:lnTo>
                    <a:lnTo>
                      <a:pt x="20" y="0"/>
                    </a:lnTo>
                    <a:lnTo>
                      <a:pt x="30" y="0"/>
                    </a:lnTo>
                    <a:lnTo>
                      <a:pt x="30" y="10"/>
                    </a:lnTo>
                    <a:lnTo>
                      <a:pt x="30" y="20"/>
                    </a:lnTo>
                    <a:lnTo>
                      <a:pt x="20" y="3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394" name="Freeform 570"/>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6395" name="Freeform 571"/>
              <p:cNvSpPr>
                <a:spLocks/>
              </p:cNvSpPr>
              <p:nvPr/>
            </p:nvSpPr>
            <p:spPr bwMode="auto">
              <a:xfrm>
                <a:off x="683" y="161"/>
                <a:ext cx="90" cy="70"/>
              </a:xfrm>
              <a:custGeom>
                <a:avLst/>
                <a:gdLst>
                  <a:gd name="T0" fmla="*/ 0 w 90"/>
                  <a:gd name="T1" fmla="*/ 30 h 70"/>
                  <a:gd name="T2" fmla="*/ 0 w 90"/>
                  <a:gd name="T3" fmla="*/ 40 h 70"/>
                  <a:gd name="T4" fmla="*/ 0 w 90"/>
                  <a:gd name="T5" fmla="*/ 40 h 70"/>
                  <a:gd name="T6" fmla="*/ 10 w 90"/>
                  <a:gd name="T7" fmla="*/ 50 h 70"/>
                  <a:gd name="T8" fmla="*/ 30 w 90"/>
                  <a:gd name="T9" fmla="*/ 60 h 70"/>
                  <a:gd name="T10" fmla="*/ 40 w 90"/>
                  <a:gd name="T11" fmla="*/ 70 h 70"/>
                  <a:gd name="T12" fmla="*/ 60 w 90"/>
                  <a:gd name="T13" fmla="*/ 70 h 70"/>
                  <a:gd name="T14" fmla="*/ 70 w 90"/>
                  <a:gd name="T15" fmla="*/ 70 h 70"/>
                  <a:gd name="T16" fmla="*/ 80 w 90"/>
                  <a:gd name="T17" fmla="*/ 60 h 70"/>
                  <a:gd name="T18" fmla="*/ 90 w 90"/>
                  <a:gd name="T19" fmla="*/ 40 h 70"/>
                  <a:gd name="T20" fmla="*/ 80 w 90"/>
                  <a:gd name="T21" fmla="*/ 10 h 70"/>
                  <a:gd name="T22" fmla="*/ 70 w 90"/>
                  <a:gd name="T23" fmla="*/ 0 h 70"/>
                  <a:gd name="T24" fmla="*/ 60 w 90"/>
                  <a:gd name="T25" fmla="*/ 0 h 70"/>
                  <a:gd name="T26" fmla="*/ 40 w 90"/>
                  <a:gd name="T27" fmla="*/ 0 h 70"/>
                  <a:gd name="T28" fmla="*/ 30 w 90"/>
                  <a:gd name="T29" fmla="*/ 10 h 70"/>
                  <a:gd name="T30" fmla="*/ 10 w 90"/>
                  <a:gd name="T31" fmla="*/ 20 h 70"/>
                  <a:gd name="T32" fmla="*/ 0 w 90"/>
                  <a:gd name="T33" fmla="*/ 20 h 70"/>
                  <a:gd name="T34" fmla="*/ 0 w 90"/>
                  <a:gd name="T35" fmla="*/ 3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70"/>
                  <a:gd name="T56" fmla="*/ 90 w 90"/>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70">
                    <a:moveTo>
                      <a:pt x="0" y="30"/>
                    </a:moveTo>
                    <a:lnTo>
                      <a:pt x="0" y="40"/>
                    </a:lnTo>
                    <a:lnTo>
                      <a:pt x="10" y="50"/>
                    </a:lnTo>
                    <a:lnTo>
                      <a:pt x="30" y="60"/>
                    </a:lnTo>
                    <a:lnTo>
                      <a:pt x="40" y="70"/>
                    </a:lnTo>
                    <a:lnTo>
                      <a:pt x="60" y="70"/>
                    </a:lnTo>
                    <a:lnTo>
                      <a:pt x="70" y="70"/>
                    </a:lnTo>
                    <a:lnTo>
                      <a:pt x="80" y="60"/>
                    </a:lnTo>
                    <a:lnTo>
                      <a:pt x="90" y="40"/>
                    </a:lnTo>
                    <a:lnTo>
                      <a:pt x="80" y="10"/>
                    </a:lnTo>
                    <a:lnTo>
                      <a:pt x="70" y="0"/>
                    </a:lnTo>
                    <a:lnTo>
                      <a:pt x="60" y="0"/>
                    </a:lnTo>
                    <a:lnTo>
                      <a:pt x="40" y="0"/>
                    </a:lnTo>
                    <a:lnTo>
                      <a:pt x="30" y="10"/>
                    </a:lnTo>
                    <a:lnTo>
                      <a:pt x="10" y="20"/>
                    </a:lnTo>
                    <a:lnTo>
                      <a:pt x="0" y="20"/>
                    </a:lnTo>
                    <a:lnTo>
                      <a:pt x="0" y="30"/>
                    </a:lnTo>
                    <a:close/>
                  </a:path>
                </a:pathLst>
              </a:custGeom>
              <a:solidFill>
                <a:srgbClr val="FF0000"/>
              </a:solidFill>
              <a:ln w="9525">
                <a:noFill/>
                <a:round/>
                <a:headEnd/>
                <a:tailEnd/>
              </a:ln>
            </p:spPr>
            <p:txBody>
              <a:bodyPr/>
              <a:lstStyle/>
              <a:p>
                <a:endParaRPr lang="en-US"/>
              </a:p>
            </p:txBody>
          </p:sp>
          <p:sp>
            <p:nvSpPr>
              <p:cNvPr id="16396" name="Freeform 572"/>
              <p:cNvSpPr>
                <a:spLocks/>
              </p:cNvSpPr>
              <p:nvPr/>
            </p:nvSpPr>
            <p:spPr bwMode="auto">
              <a:xfrm>
                <a:off x="663" y="80"/>
                <a:ext cx="70" cy="101"/>
              </a:xfrm>
              <a:custGeom>
                <a:avLst/>
                <a:gdLst>
                  <a:gd name="T0" fmla="*/ 0 w 70"/>
                  <a:gd name="T1" fmla="*/ 91 h 101"/>
                  <a:gd name="T2" fmla="*/ 10 w 70"/>
                  <a:gd name="T3" fmla="*/ 101 h 101"/>
                  <a:gd name="T4" fmla="*/ 20 w 70"/>
                  <a:gd name="T5" fmla="*/ 91 h 101"/>
                  <a:gd name="T6" fmla="*/ 30 w 70"/>
                  <a:gd name="T7" fmla="*/ 91 h 101"/>
                  <a:gd name="T8" fmla="*/ 40 w 70"/>
                  <a:gd name="T9" fmla="*/ 81 h 101"/>
                  <a:gd name="T10" fmla="*/ 50 w 70"/>
                  <a:gd name="T11" fmla="*/ 71 h 101"/>
                  <a:gd name="T12" fmla="*/ 60 w 70"/>
                  <a:gd name="T13" fmla="*/ 51 h 101"/>
                  <a:gd name="T14" fmla="*/ 70 w 70"/>
                  <a:gd name="T15" fmla="*/ 41 h 101"/>
                  <a:gd name="T16" fmla="*/ 70 w 70"/>
                  <a:gd name="T17" fmla="*/ 30 h 101"/>
                  <a:gd name="T18" fmla="*/ 50 w 70"/>
                  <a:gd name="T19" fmla="*/ 10 h 101"/>
                  <a:gd name="T20" fmla="*/ 40 w 70"/>
                  <a:gd name="T21" fmla="*/ 10 h 101"/>
                  <a:gd name="T22" fmla="*/ 30 w 70"/>
                  <a:gd name="T23" fmla="*/ 0 h 101"/>
                  <a:gd name="T24" fmla="*/ 30 w 70"/>
                  <a:gd name="T25" fmla="*/ 0 h 101"/>
                  <a:gd name="T26" fmla="*/ 20 w 70"/>
                  <a:gd name="T27" fmla="*/ 10 h 101"/>
                  <a:gd name="T28" fmla="*/ 10 w 70"/>
                  <a:gd name="T29" fmla="*/ 10 h 101"/>
                  <a:gd name="T30" fmla="*/ 10 w 70"/>
                  <a:gd name="T31" fmla="*/ 20 h 101"/>
                  <a:gd name="T32" fmla="*/ 10 w 70"/>
                  <a:gd name="T33" fmla="*/ 30 h 101"/>
                  <a:gd name="T34" fmla="*/ 0 w 70"/>
                  <a:gd name="T35" fmla="*/ 41 h 101"/>
                  <a:gd name="T36" fmla="*/ 0 w 70"/>
                  <a:gd name="T37" fmla="*/ 41 h 101"/>
                  <a:gd name="T38" fmla="*/ 0 w 70"/>
                  <a:gd name="T39" fmla="*/ 51 h 101"/>
                  <a:gd name="T40" fmla="*/ 0 w 70"/>
                  <a:gd name="T41" fmla="*/ 61 h 101"/>
                  <a:gd name="T42" fmla="*/ 0 w 70"/>
                  <a:gd name="T43" fmla="*/ 71 h 101"/>
                  <a:gd name="T44" fmla="*/ 0 w 70"/>
                  <a:gd name="T45" fmla="*/ 81 h 101"/>
                  <a:gd name="T46" fmla="*/ 0 w 70"/>
                  <a:gd name="T47" fmla="*/ 81 h 101"/>
                  <a:gd name="T48" fmla="*/ 0 w 70"/>
                  <a:gd name="T49" fmla="*/ 91 h 101"/>
                  <a:gd name="T50" fmla="*/ 0 w 70"/>
                  <a:gd name="T51" fmla="*/ 9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101"/>
                  <a:gd name="T80" fmla="*/ 70 w 7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101">
                    <a:moveTo>
                      <a:pt x="0" y="91"/>
                    </a:moveTo>
                    <a:lnTo>
                      <a:pt x="10" y="101"/>
                    </a:lnTo>
                    <a:lnTo>
                      <a:pt x="20" y="91"/>
                    </a:lnTo>
                    <a:lnTo>
                      <a:pt x="30" y="91"/>
                    </a:lnTo>
                    <a:lnTo>
                      <a:pt x="40" y="81"/>
                    </a:lnTo>
                    <a:lnTo>
                      <a:pt x="50" y="71"/>
                    </a:lnTo>
                    <a:lnTo>
                      <a:pt x="60" y="51"/>
                    </a:lnTo>
                    <a:lnTo>
                      <a:pt x="70" y="41"/>
                    </a:lnTo>
                    <a:lnTo>
                      <a:pt x="70" y="30"/>
                    </a:lnTo>
                    <a:lnTo>
                      <a:pt x="50" y="10"/>
                    </a:lnTo>
                    <a:lnTo>
                      <a:pt x="40" y="10"/>
                    </a:lnTo>
                    <a:lnTo>
                      <a:pt x="30" y="0"/>
                    </a:lnTo>
                    <a:lnTo>
                      <a:pt x="20" y="10"/>
                    </a:lnTo>
                    <a:lnTo>
                      <a:pt x="10" y="10"/>
                    </a:lnTo>
                    <a:lnTo>
                      <a:pt x="10" y="20"/>
                    </a:lnTo>
                    <a:lnTo>
                      <a:pt x="10" y="30"/>
                    </a:lnTo>
                    <a:lnTo>
                      <a:pt x="0" y="41"/>
                    </a:lnTo>
                    <a:lnTo>
                      <a:pt x="0" y="51"/>
                    </a:lnTo>
                    <a:lnTo>
                      <a:pt x="0" y="61"/>
                    </a:lnTo>
                    <a:lnTo>
                      <a:pt x="0" y="71"/>
                    </a:lnTo>
                    <a:lnTo>
                      <a:pt x="0" y="81"/>
                    </a:lnTo>
                    <a:lnTo>
                      <a:pt x="0" y="91"/>
                    </a:lnTo>
                    <a:close/>
                  </a:path>
                </a:pathLst>
              </a:custGeom>
              <a:solidFill>
                <a:srgbClr val="FF0000"/>
              </a:solidFill>
              <a:ln w="9525">
                <a:noFill/>
                <a:round/>
                <a:headEnd/>
                <a:tailEnd/>
              </a:ln>
            </p:spPr>
            <p:txBody>
              <a:bodyPr/>
              <a:lstStyle/>
              <a:p>
                <a:endParaRPr lang="en-US"/>
              </a:p>
            </p:txBody>
          </p:sp>
          <p:sp>
            <p:nvSpPr>
              <p:cNvPr id="16397" name="Freeform 573"/>
              <p:cNvSpPr>
                <a:spLocks/>
              </p:cNvSpPr>
              <p:nvPr/>
            </p:nvSpPr>
            <p:spPr bwMode="auto">
              <a:xfrm>
                <a:off x="593" y="80"/>
                <a:ext cx="60" cy="101"/>
              </a:xfrm>
              <a:custGeom>
                <a:avLst/>
                <a:gdLst>
                  <a:gd name="T0" fmla="*/ 50 w 60"/>
                  <a:gd name="T1" fmla="*/ 101 h 101"/>
                  <a:gd name="T2" fmla="*/ 60 w 60"/>
                  <a:gd name="T3" fmla="*/ 91 h 101"/>
                  <a:gd name="T4" fmla="*/ 60 w 60"/>
                  <a:gd name="T5" fmla="*/ 91 h 101"/>
                  <a:gd name="T6" fmla="*/ 60 w 60"/>
                  <a:gd name="T7" fmla="*/ 81 h 101"/>
                  <a:gd name="T8" fmla="*/ 60 w 60"/>
                  <a:gd name="T9" fmla="*/ 81 h 101"/>
                  <a:gd name="T10" fmla="*/ 60 w 60"/>
                  <a:gd name="T11" fmla="*/ 71 h 101"/>
                  <a:gd name="T12" fmla="*/ 60 w 60"/>
                  <a:gd name="T13" fmla="*/ 61 h 101"/>
                  <a:gd name="T14" fmla="*/ 60 w 60"/>
                  <a:gd name="T15" fmla="*/ 51 h 101"/>
                  <a:gd name="T16" fmla="*/ 60 w 60"/>
                  <a:gd name="T17" fmla="*/ 41 h 101"/>
                  <a:gd name="T18" fmla="*/ 60 w 60"/>
                  <a:gd name="T19" fmla="*/ 41 h 101"/>
                  <a:gd name="T20" fmla="*/ 60 w 60"/>
                  <a:gd name="T21" fmla="*/ 30 h 101"/>
                  <a:gd name="T22" fmla="*/ 50 w 60"/>
                  <a:gd name="T23" fmla="*/ 20 h 101"/>
                  <a:gd name="T24" fmla="*/ 50 w 60"/>
                  <a:gd name="T25" fmla="*/ 10 h 101"/>
                  <a:gd name="T26" fmla="*/ 40 w 60"/>
                  <a:gd name="T27" fmla="*/ 10 h 101"/>
                  <a:gd name="T28" fmla="*/ 40 w 60"/>
                  <a:gd name="T29" fmla="*/ 0 h 101"/>
                  <a:gd name="T30" fmla="*/ 30 w 60"/>
                  <a:gd name="T31" fmla="*/ 0 h 101"/>
                  <a:gd name="T32" fmla="*/ 20 w 60"/>
                  <a:gd name="T33" fmla="*/ 0 h 101"/>
                  <a:gd name="T34" fmla="*/ 10 w 60"/>
                  <a:gd name="T35" fmla="*/ 10 h 101"/>
                  <a:gd name="T36" fmla="*/ 0 w 60"/>
                  <a:gd name="T37" fmla="*/ 20 h 101"/>
                  <a:gd name="T38" fmla="*/ 0 w 60"/>
                  <a:gd name="T39" fmla="*/ 41 h 101"/>
                  <a:gd name="T40" fmla="*/ 0 w 60"/>
                  <a:gd name="T41" fmla="*/ 51 h 101"/>
                  <a:gd name="T42" fmla="*/ 10 w 60"/>
                  <a:gd name="T43" fmla="*/ 71 h 101"/>
                  <a:gd name="T44" fmla="*/ 20 w 60"/>
                  <a:gd name="T45" fmla="*/ 81 h 101"/>
                  <a:gd name="T46" fmla="*/ 40 w 60"/>
                  <a:gd name="T47" fmla="*/ 91 h 101"/>
                  <a:gd name="T48" fmla="*/ 40 w 60"/>
                  <a:gd name="T49" fmla="*/ 91 h 101"/>
                  <a:gd name="T50" fmla="*/ 50 w 60"/>
                  <a:gd name="T51" fmla="*/ 101 h 1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101"/>
                  <a:gd name="T80" fmla="*/ 60 w 60"/>
                  <a:gd name="T81" fmla="*/ 101 h 1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101">
                    <a:moveTo>
                      <a:pt x="50" y="101"/>
                    </a:moveTo>
                    <a:lnTo>
                      <a:pt x="60" y="91"/>
                    </a:lnTo>
                    <a:lnTo>
                      <a:pt x="60" y="81"/>
                    </a:lnTo>
                    <a:lnTo>
                      <a:pt x="60" y="71"/>
                    </a:lnTo>
                    <a:lnTo>
                      <a:pt x="60" y="61"/>
                    </a:lnTo>
                    <a:lnTo>
                      <a:pt x="60" y="51"/>
                    </a:lnTo>
                    <a:lnTo>
                      <a:pt x="60" y="41"/>
                    </a:lnTo>
                    <a:lnTo>
                      <a:pt x="60" y="30"/>
                    </a:lnTo>
                    <a:lnTo>
                      <a:pt x="50" y="20"/>
                    </a:lnTo>
                    <a:lnTo>
                      <a:pt x="50" y="10"/>
                    </a:lnTo>
                    <a:lnTo>
                      <a:pt x="40" y="10"/>
                    </a:lnTo>
                    <a:lnTo>
                      <a:pt x="40" y="0"/>
                    </a:lnTo>
                    <a:lnTo>
                      <a:pt x="30" y="0"/>
                    </a:lnTo>
                    <a:lnTo>
                      <a:pt x="20" y="0"/>
                    </a:lnTo>
                    <a:lnTo>
                      <a:pt x="10" y="10"/>
                    </a:lnTo>
                    <a:lnTo>
                      <a:pt x="0" y="20"/>
                    </a:lnTo>
                    <a:lnTo>
                      <a:pt x="0" y="41"/>
                    </a:lnTo>
                    <a:lnTo>
                      <a:pt x="0" y="51"/>
                    </a:lnTo>
                    <a:lnTo>
                      <a:pt x="10" y="71"/>
                    </a:lnTo>
                    <a:lnTo>
                      <a:pt x="20" y="81"/>
                    </a:lnTo>
                    <a:lnTo>
                      <a:pt x="40" y="91"/>
                    </a:lnTo>
                    <a:lnTo>
                      <a:pt x="50" y="101"/>
                    </a:lnTo>
                    <a:close/>
                  </a:path>
                </a:pathLst>
              </a:custGeom>
              <a:solidFill>
                <a:srgbClr val="FF0000"/>
              </a:solidFill>
              <a:ln w="9525">
                <a:noFill/>
                <a:round/>
                <a:headEnd/>
                <a:tailEnd/>
              </a:ln>
            </p:spPr>
            <p:txBody>
              <a:bodyPr/>
              <a:lstStyle/>
              <a:p>
                <a:endParaRPr lang="en-US"/>
              </a:p>
            </p:txBody>
          </p:sp>
          <p:sp>
            <p:nvSpPr>
              <p:cNvPr id="16398" name="Freeform 574"/>
              <p:cNvSpPr>
                <a:spLocks/>
              </p:cNvSpPr>
              <p:nvPr/>
            </p:nvSpPr>
            <p:spPr bwMode="auto">
              <a:xfrm>
                <a:off x="552" y="161"/>
                <a:ext cx="81" cy="70"/>
              </a:xfrm>
              <a:custGeom>
                <a:avLst/>
                <a:gdLst>
                  <a:gd name="T0" fmla="*/ 81 w 81"/>
                  <a:gd name="T1" fmla="*/ 40 h 70"/>
                  <a:gd name="T2" fmla="*/ 81 w 81"/>
                  <a:gd name="T3" fmla="*/ 30 h 70"/>
                  <a:gd name="T4" fmla="*/ 81 w 81"/>
                  <a:gd name="T5" fmla="*/ 20 h 70"/>
                  <a:gd name="T6" fmla="*/ 71 w 81"/>
                  <a:gd name="T7" fmla="*/ 20 h 70"/>
                  <a:gd name="T8" fmla="*/ 61 w 81"/>
                  <a:gd name="T9" fmla="*/ 10 h 70"/>
                  <a:gd name="T10" fmla="*/ 41 w 81"/>
                  <a:gd name="T11" fmla="*/ 0 h 70"/>
                  <a:gd name="T12" fmla="*/ 31 w 81"/>
                  <a:gd name="T13" fmla="*/ 0 h 70"/>
                  <a:gd name="T14" fmla="*/ 11 w 81"/>
                  <a:gd name="T15" fmla="*/ 0 h 70"/>
                  <a:gd name="T16" fmla="*/ 0 w 81"/>
                  <a:gd name="T17" fmla="*/ 10 h 70"/>
                  <a:gd name="T18" fmla="*/ 0 w 81"/>
                  <a:gd name="T19" fmla="*/ 30 h 70"/>
                  <a:gd name="T20" fmla="*/ 0 w 81"/>
                  <a:gd name="T21" fmla="*/ 50 h 70"/>
                  <a:gd name="T22" fmla="*/ 11 w 81"/>
                  <a:gd name="T23" fmla="*/ 60 h 70"/>
                  <a:gd name="T24" fmla="*/ 31 w 81"/>
                  <a:gd name="T25" fmla="*/ 70 h 70"/>
                  <a:gd name="T26" fmla="*/ 41 w 81"/>
                  <a:gd name="T27" fmla="*/ 60 h 70"/>
                  <a:gd name="T28" fmla="*/ 61 w 81"/>
                  <a:gd name="T29" fmla="*/ 60 h 70"/>
                  <a:gd name="T30" fmla="*/ 71 w 81"/>
                  <a:gd name="T31" fmla="*/ 50 h 70"/>
                  <a:gd name="T32" fmla="*/ 81 w 81"/>
                  <a:gd name="T33" fmla="*/ 40 h 70"/>
                  <a:gd name="T34" fmla="*/ 81 w 81"/>
                  <a:gd name="T35" fmla="*/ 40 h 7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1"/>
                  <a:gd name="T55" fmla="*/ 0 h 70"/>
                  <a:gd name="T56" fmla="*/ 81 w 81"/>
                  <a:gd name="T57" fmla="*/ 70 h 7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1" h="70">
                    <a:moveTo>
                      <a:pt x="81" y="40"/>
                    </a:moveTo>
                    <a:lnTo>
                      <a:pt x="81" y="30"/>
                    </a:lnTo>
                    <a:lnTo>
                      <a:pt x="81" y="20"/>
                    </a:lnTo>
                    <a:lnTo>
                      <a:pt x="71" y="20"/>
                    </a:lnTo>
                    <a:lnTo>
                      <a:pt x="61" y="10"/>
                    </a:lnTo>
                    <a:lnTo>
                      <a:pt x="41" y="0"/>
                    </a:lnTo>
                    <a:lnTo>
                      <a:pt x="31" y="0"/>
                    </a:lnTo>
                    <a:lnTo>
                      <a:pt x="11" y="0"/>
                    </a:lnTo>
                    <a:lnTo>
                      <a:pt x="0" y="10"/>
                    </a:lnTo>
                    <a:lnTo>
                      <a:pt x="0" y="30"/>
                    </a:lnTo>
                    <a:lnTo>
                      <a:pt x="0" y="50"/>
                    </a:lnTo>
                    <a:lnTo>
                      <a:pt x="11" y="60"/>
                    </a:lnTo>
                    <a:lnTo>
                      <a:pt x="31" y="70"/>
                    </a:lnTo>
                    <a:lnTo>
                      <a:pt x="41" y="60"/>
                    </a:lnTo>
                    <a:lnTo>
                      <a:pt x="61" y="60"/>
                    </a:lnTo>
                    <a:lnTo>
                      <a:pt x="71" y="50"/>
                    </a:lnTo>
                    <a:lnTo>
                      <a:pt x="81" y="40"/>
                    </a:lnTo>
                    <a:close/>
                  </a:path>
                </a:pathLst>
              </a:custGeom>
              <a:solidFill>
                <a:srgbClr val="FF0000"/>
              </a:solidFill>
              <a:ln w="9525">
                <a:noFill/>
                <a:round/>
                <a:headEnd/>
                <a:tailEnd/>
              </a:ln>
            </p:spPr>
            <p:txBody>
              <a:bodyPr/>
              <a:lstStyle/>
              <a:p>
                <a:endParaRPr lang="en-US"/>
              </a:p>
            </p:txBody>
          </p:sp>
          <p:sp>
            <p:nvSpPr>
              <p:cNvPr id="16399" name="Freeform 575"/>
              <p:cNvSpPr>
                <a:spLocks/>
              </p:cNvSpPr>
              <p:nvPr/>
            </p:nvSpPr>
            <p:spPr bwMode="auto">
              <a:xfrm>
                <a:off x="583" y="211"/>
                <a:ext cx="70" cy="90"/>
              </a:xfrm>
              <a:custGeom>
                <a:avLst/>
                <a:gdLst>
                  <a:gd name="T0" fmla="*/ 70 w 70"/>
                  <a:gd name="T1" fmla="*/ 10 h 90"/>
                  <a:gd name="T2" fmla="*/ 60 w 70"/>
                  <a:gd name="T3" fmla="*/ 0 h 90"/>
                  <a:gd name="T4" fmla="*/ 60 w 70"/>
                  <a:gd name="T5" fmla="*/ 0 h 90"/>
                  <a:gd name="T6" fmla="*/ 50 w 70"/>
                  <a:gd name="T7" fmla="*/ 10 h 90"/>
                  <a:gd name="T8" fmla="*/ 30 w 70"/>
                  <a:gd name="T9" fmla="*/ 20 h 90"/>
                  <a:gd name="T10" fmla="*/ 20 w 70"/>
                  <a:gd name="T11" fmla="*/ 30 h 90"/>
                  <a:gd name="T12" fmla="*/ 10 w 70"/>
                  <a:gd name="T13" fmla="*/ 40 h 90"/>
                  <a:gd name="T14" fmla="*/ 0 w 70"/>
                  <a:gd name="T15" fmla="*/ 60 h 90"/>
                  <a:gd name="T16" fmla="*/ 10 w 70"/>
                  <a:gd name="T17" fmla="*/ 70 h 90"/>
                  <a:gd name="T18" fmla="*/ 20 w 70"/>
                  <a:gd name="T19" fmla="*/ 80 h 90"/>
                  <a:gd name="T20" fmla="*/ 30 w 70"/>
                  <a:gd name="T21" fmla="*/ 90 h 90"/>
                  <a:gd name="T22" fmla="*/ 40 w 70"/>
                  <a:gd name="T23" fmla="*/ 90 h 90"/>
                  <a:gd name="T24" fmla="*/ 50 w 70"/>
                  <a:gd name="T25" fmla="*/ 90 h 90"/>
                  <a:gd name="T26" fmla="*/ 50 w 70"/>
                  <a:gd name="T27" fmla="*/ 90 h 90"/>
                  <a:gd name="T28" fmla="*/ 60 w 70"/>
                  <a:gd name="T29" fmla="*/ 80 h 90"/>
                  <a:gd name="T30" fmla="*/ 60 w 70"/>
                  <a:gd name="T31" fmla="*/ 80 h 90"/>
                  <a:gd name="T32" fmla="*/ 70 w 70"/>
                  <a:gd name="T33" fmla="*/ 70 h 90"/>
                  <a:gd name="T34" fmla="*/ 70 w 70"/>
                  <a:gd name="T35" fmla="*/ 60 h 90"/>
                  <a:gd name="T36" fmla="*/ 70 w 70"/>
                  <a:gd name="T37" fmla="*/ 50 h 90"/>
                  <a:gd name="T38" fmla="*/ 70 w 70"/>
                  <a:gd name="T39" fmla="*/ 40 h 90"/>
                  <a:gd name="T40" fmla="*/ 70 w 70"/>
                  <a:gd name="T41" fmla="*/ 30 h 90"/>
                  <a:gd name="T42" fmla="*/ 70 w 70"/>
                  <a:gd name="T43" fmla="*/ 30 h 90"/>
                  <a:gd name="T44" fmla="*/ 70 w 70"/>
                  <a:gd name="T45" fmla="*/ 20 h 90"/>
                  <a:gd name="T46" fmla="*/ 70 w 70"/>
                  <a:gd name="T47" fmla="*/ 10 h 90"/>
                  <a:gd name="T48" fmla="*/ 70 w 70"/>
                  <a:gd name="T49" fmla="*/ 10 h 90"/>
                  <a:gd name="T50" fmla="*/ 70 w 70"/>
                  <a:gd name="T51" fmla="*/ 1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70" y="10"/>
                    </a:moveTo>
                    <a:lnTo>
                      <a:pt x="60" y="0"/>
                    </a:lnTo>
                    <a:lnTo>
                      <a:pt x="50" y="10"/>
                    </a:lnTo>
                    <a:lnTo>
                      <a:pt x="30" y="20"/>
                    </a:lnTo>
                    <a:lnTo>
                      <a:pt x="20" y="30"/>
                    </a:lnTo>
                    <a:lnTo>
                      <a:pt x="10" y="40"/>
                    </a:lnTo>
                    <a:lnTo>
                      <a:pt x="0" y="60"/>
                    </a:lnTo>
                    <a:lnTo>
                      <a:pt x="10" y="70"/>
                    </a:lnTo>
                    <a:lnTo>
                      <a:pt x="20" y="80"/>
                    </a:lnTo>
                    <a:lnTo>
                      <a:pt x="30" y="90"/>
                    </a:lnTo>
                    <a:lnTo>
                      <a:pt x="40" y="90"/>
                    </a:lnTo>
                    <a:lnTo>
                      <a:pt x="50" y="90"/>
                    </a:lnTo>
                    <a:lnTo>
                      <a:pt x="60" y="80"/>
                    </a:lnTo>
                    <a:lnTo>
                      <a:pt x="70" y="70"/>
                    </a:lnTo>
                    <a:lnTo>
                      <a:pt x="70" y="60"/>
                    </a:lnTo>
                    <a:lnTo>
                      <a:pt x="70" y="50"/>
                    </a:lnTo>
                    <a:lnTo>
                      <a:pt x="70" y="40"/>
                    </a:lnTo>
                    <a:lnTo>
                      <a:pt x="70" y="30"/>
                    </a:lnTo>
                    <a:lnTo>
                      <a:pt x="70" y="20"/>
                    </a:lnTo>
                    <a:lnTo>
                      <a:pt x="70" y="10"/>
                    </a:lnTo>
                    <a:close/>
                  </a:path>
                </a:pathLst>
              </a:custGeom>
              <a:solidFill>
                <a:srgbClr val="FF0000"/>
              </a:solidFill>
              <a:ln w="9525">
                <a:noFill/>
                <a:round/>
                <a:headEnd/>
                <a:tailEnd/>
              </a:ln>
            </p:spPr>
            <p:txBody>
              <a:bodyPr/>
              <a:lstStyle/>
              <a:p>
                <a:endParaRPr lang="en-US"/>
              </a:p>
            </p:txBody>
          </p:sp>
          <p:sp>
            <p:nvSpPr>
              <p:cNvPr id="16400" name="Freeform 576"/>
              <p:cNvSpPr>
                <a:spLocks/>
              </p:cNvSpPr>
              <p:nvPr/>
            </p:nvSpPr>
            <p:spPr bwMode="auto">
              <a:xfrm>
                <a:off x="663" y="211"/>
                <a:ext cx="70" cy="90"/>
              </a:xfrm>
              <a:custGeom>
                <a:avLst/>
                <a:gdLst>
                  <a:gd name="T0" fmla="*/ 20 w 70"/>
                  <a:gd name="T1" fmla="*/ 0 h 90"/>
                  <a:gd name="T2" fmla="*/ 0 w 70"/>
                  <a:gd name="T3" fmla="*/ 10 h 90"/>
                  <a:gd name="T4" fmla="*/ 0 w 70"/>
                  <a:gd name="T5" fmla="*/ 10 h 90"/>
                  <a:gd name="T6" fmla="*/ 0 w 70"/>
                  <a:gd name="T7" fmla="*/ 10 h 90"/>
                  <a:gd name="T8" fmla="*/ 0 w 70"/>
                  <a:gd name="T9" fmla="*/ 20 h 90"/>
                  <a:gd name="T10" fmla="*/ 0 w 70"/>
                  <a:gd name="T11" fmla="*/ 20 h 90"/>
                  <a:gd name="T12" fmla="*/ 0 w 70"/>
                  <a:gd name="T13" fmla="*/ 30 h 90"/>
                  <a:gd name="T14" fmla="*/ 0 w 70"/>
                  <a:gd name="T15" fmla="*/ 40 h 90"/>
                  <a:gd name="T16" fmla="*/ 0 w 70"/>
                  <a:gd name="T17" fmla="*/ 50 h 90"/>
                  <a:gd name="T18" fmla="*/ 10 w 70"/>
                  <a:gd name="T19" fmla="*/ 60 h 90"/>
                  <a:gd name="T20" fmla="*/ 10 w 70"/>
                  <a:gd name="T21" fmla="*/ 70 h 90"/>
                  <a:gd name="T22" fmla="*/ 10 w 70"/>
                  <a:gd name="T23" fmla="*/ 80 h 90"/>
                  <a:gd name="T24" fmla="*/ 10 w 70"/>
                  <a:gd name="T25" fmla="*/ 80 h 90"/>
                  <a:gd name="T26" fmla="*/ 20 w 70"/>
                  <a:gd name="T27" fmla="*/ 90 h 90"/>
                  <a:gd name="T28" fmla="*/ 20 w 70"/>
                  <a:gd name="T29" fmla="*/ 90 h 90"/>
                  <a:gd name="T30" fmla="*/ 30 w 70"/>
                  <a:gd name="T31" fmla="*/ 90 h 90"/>
                  <a:gd name="T32" fmla="*/ 40 w 70"/>
                  <a:gd name="T33" fmla="*/ 90 h 90"/>
                  <a:gd name="T34" fmla="*/ 50 w 70"/>
                  <a:gd name="T35" fmla="*/ 90 h 90"/>
                  <a:gd name="T36" fmla="*/ 70 w 70"/>
                  <a:gd name="T37" fmla="*/ 70 h 90"/>
                  <a:gd name="T38" fmla="*/ 70 w 70"/>
                  <a:gd name="T39" fmla="*/ 60 h 90"/>
                  <a:gd name="T40" fmla="*/ 60 w 70"/>
                  <a:gd name="T41" fmla="*/ 40 h 90"/>
                  <a:gd name="T42" fmla="*/ 50 w 70"/>
                  <a:gd name="T43" fmla="*/ 30 h 90"/>
                  <a:gd name="T44" fmla="*/ 40 w 70"/>
                  <a:gd name="T45" fmla="*/ 20 h 90"/>
                  <a:gd name="T46" fmla="*/ 30 w 70"/>
                  <a:gd name="T47" fmla="*/ 10 h 90"/>
                  <a:gd name="T48" fmla="*/ 20 w 70"/>
                  <a:gd name="T49" fmla="*/ 0 h 90"/>
                  <a:gd name="T50" fmla="*/ 20 w 70"/>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90"/>
                  <a:gd name="T80" fmla="*/ 70 w 70"/>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90">
                    <a:moveTo>
                      <a:pt x="20" y="0"/>
                    </a:moveTo>
                    <a:lnTo>
                      <a:pt x="0" y="10"/>
                    </a:lnTo>
                    <a:lnTo>
                      <a:pt x="0" y="20"/>
                    </a:lnTo>
                    <a:lnTo>
                      <a:pt x="0" y="30"/>
                    </a:lnTo>
                    <a:lnTo>
                      <a:pt x="0" y="40"/>
                    </a:lnTo>
                    <a:lnTo>
                      <a:pt x="0" y="50"/>
                    </a:lnTo>
                    <a:lnTo>
                      <a:pt x="10" y="60"/>
                    </a:lnTo>
                    <a:lnTo>
                      <a:pt x="10" y="70"/>
                    </a:lnTo>
                    <a:lnTo>
                      <a:pt x="10" y="80"/>
                    </a:lnTo>
                    <a:lnTo>
                      <a:pt x="20" y="90"/>
                    </a:lnTo>
                    <a:lnTo>
                      <a:pt x="30" y="90"/>
                    </a:lnTo>
                    <a:lnTo>
                      <a:pt x="40" y="90"/>
                    </a:lnTo>
                    <a:lnTo>
                      <a:pt x="50" y="90"/>
                    </a:lnTo>
                    <a:lnTo>
                      <a:pt x="70" y="70"/>
                    </a:lnTo>
                    <a:lnTo>
                      <a:pt x="70" y="60"/>
                    </a:lnTo>
                    <a:lnTo>
                      <a:pt x="60" y="40"/>
                    </a:lnTo>
                    <a:lnTo>
                      <a:pt x="50" y="30"/>
                    </a:lnTo>
                    <a:lnTo>
                      <a:pt x="40" y="20"/>
                    </a:lnTo>
                    <a:lnTo>
                      <a:pt x="30" y="10"/>
                    </a:lnTo>
                    <a:lnTo>
                      <a:pt x="20" y="0"/>
                    </a:lnTo>
                    <a:close/>
                  </a:path>
                </a:pathLst>
              </a:custGeom>
              <a:solidFill>
                <a:srgbClr val="FF0000"/>
              </a:solidFill>
              <a:ln w="9525">
                <a:noFill/>
                <a:round/>
                <a:headEnd/>
                <a:tailEnd/>
              </a:ln>
            </p:spPr>
            <p:txBody>
              <a:bodyPr/>
              <a:lstStyle/>
              <a:p>
                <a:endParaRPr lang="en-US"/>
              </a:p>
            </p:txBody>
          </p:sp>
          <p:sp>
            <p:nvSpPr>
              <p:cNvPr id="16401" name="Freeform 577"/>
              <p:cNvSpPr>
                <a:spLocks/>
              </p:cNvSpPr>
              <p:nvPr/>
            </p:nvSpPr>
            <p:spPr bwMode="auto">
              <a:xfrm>
                <a:off x="1155" y="40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402" name="Freeform 578"/>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403" name="Freeform 579"/>
              <p:cNvSpPr>
                <a:spLocks/>
              </p:cNvSpPr>
              <p:nvPr/>
            </p:nvSpPr>
            <p:spPr bwMode="auto">
              <a:xfrm>
                <a:off x="1165" y="392"/>
                <a:ext cx="40" cy="30"/>
              </a:xfrm>
              <a:custGeom>
                <a:avLst/>
                <a:gdLst>
                  <a:gd name="T0" fmla="*/ 0 w 40"/>
                  <a:gd name="T1" fmla="*/ 10 h 30"/>
                  <a:gd name="T2" fmla="*/ 0 w 40"/>
                  <a:gd name="T3" fmla="*/ 10 h 30"/>
                  <a:gd name="T4" fmla="*/ 0 w 40"/>
                  <a:gd name="T5" fmla="*/ 20 h 30"/>
                  <a:gd name="T6" fmla="*/ 10 w 40"/>
                  <a:gd name="T7" fmla="*/ 20 h 30"/>
                  <a:gd name="T8" fmla="*/ 10 w 40"/>
                  <a:gd name="T9" fmla="*/ 20 h 30"/>
                  <a:gd name="T10" fmla="*/ 20 w 40"/>
                  <a:gd name="T11" fmla="*/ 20 h 30"/>
                  <a:gd name="T12" fmla="*/ 20 w 40"/>
                  <a:gd name="T13" fmla="*/ 30 h 30"/>
                  <a:gd name="T14" fmla="*/ 30 w 40"/>
                  <a:gd name="T15" fmla="*/ 30 h 30"/>
                  <a:gd name="T16" fmla="*/ 30 w 40"/>
                  <a:gd name="T17" fmla="*/ 20 h 30"/>
                  <a:gd name="T18" fmla="*/ 40 w 40"/>
                  <a:gd name="T19" fmla="*/ 10 h 30"/>
                  <a:gd name="T20" fmla="*/ 30 w 40"/>
                  <a:gd name="T21" fmla="*/ 0 h 30"/>
                  <a:gd name="T22" fmla="*/ 30 w 40"/>
                  <a:gd name="T23" fmla="*/ 0 h 30"/>
                  <a:gd name="T24" fmla="*/ 30 w 40"/>
                  <a:gd name="T25" fmla="*/ 0 h 30"/>
                  <a:gd name="T26" fmla="*/ 20 w 40"/>
                  <a:gd name="T27" fmla="*/ 0 h 30"/>
                  <a:gd name="T28" fmla="*/ 10 w 40"/>
                  <a:gd name="T29" fmla="*/ 0 h 30"/>
                  <a:gd name="T30" fmla="*/ 10 w 40"/>
                  <a:gd name="T31" fmla="*/ 0 h 30"/>
                  <a:gd name="T32" fmla="*/ 0 w 40"/>
                  <a:gd name="T33" fmla="*/ 10 h 30"/>
                  <a:gd name="T34" fmla="*/ 0 w 4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30"/>
                  <a:gd name="T56" fmla="*/ 40 w 4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30">
                    <a:moveTo>
                      <a:pt x="0" y="10"/>
                    </a:moveTo>
                    <a:lnTo>
                      <a:pt x="0" y="10"/>
                    </a:lnTo>
                    <a:lnTo>
                      <a:pt x="0" y="20"/>
                    </a:lnTo>
                    <a:lnTo>
                      <a:pt x="10" y="20"/>
                    </a:lnTo>
                    <a:lnTo>
                      <a:pt x="20" y="20"/>
                    </a:lnTo>
                    <a:lnTo>
                      <a:pt x="20" y="30"/>
                    </a:lnTo>
                    <a:lnTo>
                      <a:pt x="30" y="3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404" name="Freeform 580"/>
              <p:cNvSpPr>
                <a:spLocks/>
              </p:cNvSpPr>
              <p:nvPr/>
            </p:nvSpPr>
            <p:spPr bwMode="auto">
              <a:xfrm>
                <a:off x="1165" y="362"/>
                <a:ext cx="20" cy="40"/>
              </a:xfrm>
              <a:custGeom>
                <a:avLst/>
                <a:gdLst>
                  <a:gd name="T0" fmla="*/ 0 w 20"/>
                  <a:gd name="T1" fmla="*/ 30 h 40"/>
                  <a:gd name="T2" fmla="*/ 0 w 20"/>
                  <a:gd name="T3" fmla="*/ 40 h 40"/>
                  <a:gd name="T4" fmla="*/ 0 w 20"/>
                  <a:gd name="T5" fmla="*/ 30 h 40"/>
                  <a:gd name="T6" fmla="*/ 10 w 20"/>
                  <a:gd name="T7" fmla="*/ 30 h 40"/>
                  <a:gd name="T8" fmla="*/ 10 w 20"/>
                  <a:gd name="T9" fmla="*/ 30 h 40"/>
                  <a:gd name="T10" fmla="*/ 20 w 20"/>
                  <a:gd name="T11" fmla="*/ 20 h 40"/>
                  <a:gd name="T12" fmla="*/ 20 w 20"/>
                  <a:gd name="T13" fmla="*/ 20 h 40"/>
                  <a:gd name="T14" fmla="*/ 20 w 20"/>
                  <a:gd name="T15" fmla="*/ 10 h 40"/>
                  <a:gd name="T16" fmla="*/ 20 w 20"/>
                  <a:gd name="T17" fmla="*/ 10 h 40"/>
                  <a:gd name="T18" fmla="*/ 20 w 20"/>
                  <a:gd name="T19" fmla="*/ 0 h 40"/>
                  <a:gd name="T20" fmla="*/ 10 w 20"/>
                  <a:gd name="T21" fmla="*/ 0 h 40"/>
                  <a:gd name="T22" fmla="*/ 0 w 20"/>
                  <a:gd name="T23" fmla="*/ 0 h 40"/>
                  <a:gd name="T24" fmla="*/ 0 w 20"/>
                  <a:gd name="T25" fmla="*/ 0 h 40"/>
                  <a:gd name="T26" fmla="*/ 0 w 20"/>
                  <a:gd name="T27" fmla="*/ 10 h 40"/>
                  <a:gd name="T28" fmla="*/ 0 w 20"/>
                  <a:gd name="T29" fmla="*/ 20 h 40"/>
                  <a:gd name="T30" fmla="*/ 0 w 20"/>
                  <a:gd name="T31" fmla="*/ 20 h 40"/>
                  <a:gd name="T32" fmla="*/ 0 w 20"/>
                  <a:gd name="T33" fmla="*/ 30 h 40"/>
                  <a:gd name="T34" fmla="*/ 0 w 2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30"/>
                    </a:moveTo>
                    <a:lnTo>
                      <a:pt x="0" y="40"/>
                    </a:lnTo>
                    <a:lnTo>
                      <a:pt x="0" y="30"/>
                    </a:lnTo>
                    <a:lnTo>
                      <a:pt x="10" y="30"/>
                    </a:lnTo>
                    <a:lnTo>
                      <a:pt x="20" y="20"/>
                    </a:lnTo>
                    <a:lnTo>
                      <a:pt x="20" y="10"/>
                    </a:lnTo>
                    <a:lnTo>
                      <a:pt x="20" y="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405" name="Freeform 581"/>
              <p:cNvSpPr>
                <a:spLocks/>
              </p:cNvSpPr>
              <p:nvPr/>
            </p:nvSpPr>
            <p:spPr bwMode="auto">
              <a:xfrm>
                <a:off x="1125" y="362"/>
                <a:ext cx="30" cy="40"/>
              </a:xfrm>
              <a:custGeom>
                <a:avLst/>
                <a:gdLst>
                  <a:gd name="T0" fmla="*/ 30 w 30"/>
                  <a:gd name="T1" fmla="*/ 40 h 40"/>
                  <a:gd name="T2" fmla="*/ 30 w 30"/>
                  <a:gd name="T3" fmla="*/ 30 h 40"/>
                  <a:gd name="T4" fmla="*/ 30 w 30"/>
                  <a:gd name="T5" fmla="*/ 30 h 40"/>
                  <a:gd name="T6" fmla="*/ 30 w 30"/>
                  <a:gd name="T7" fmla="*/ 30 h 40"/>
                  <a:gd name="T8" fmla="*/ 30 w 30"/>
                  <a:gd name="T9" fmla="*/ 20 h 40"/>
                  <a:gd name="T10" fmla="*/ 30 w 30"/>
                  <a:gd name="T11" fmla="*/ 10 h 40"/>
                  <a:gd name="T12" fmla="*/ 30 w 30"/>
                  <a:gd name="T13" fmla="*/ 0 h 40"/>
                  <a:gd name="T14" fmla="*/ 20 w 30"/>
                  <a:gd name="T15" fmla="*/ 0 h 40"/>
                  <a:gd name="T16" fmla="*/ 20 w 30"/>
                  <a:gd name="T17" fmla="*/ 0 h 40"/>
                  <a:gd name="T18" fmla="*/ 10 w 30"/>
                  <a:gd name="T19" fmla="*/ 0 h 40"/>
                  <a:gd name="T20" fmla="*/ 10 w 30"/>
                  <a:gd name="T21" fmla="*/ 10 h 40"/>
                  <a:gd name="T22" fmla="*/ 0 w 30"/>
                  <a:gd name="T23" fmla="*/ 10 h 40"/>
                  <a:gd name="T24" fmla="*/ 10 w 30"/>
                  <a:gd name="T25" fmla="*/ 20 h 40"/>
                  <a:gd name="T26" fmla="*/ 10 w 30"/>
                  <a:gd name="T27" fmla="*/ 20 h 40"/>
                  <a:gd name="T28" fmla="*/ 20 w 30"/>
                  <a:gd name="T29" fmla="*/ 30 h 40"/>
                  <a:gd name="T30" fmla="*/ 20 w 30"/>
                  <a:gd name="T31" fmla="*/ 30 h 40"/>
                  <a:gd name="T32" fmla="*/ 20 w 30"/>
                  <a:gd name="T33" fmla="*/ 30 h 40"/>
                  <a:gd name="T34" fmla="*/ 30 w 30"/>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40"/>
                    </a:moveTo>
                    <a:lnTo>
                      <a:pt x="30" y="30"/>
                    </a:lnTo>
                    <a:lnTo>
                      <a:pt x="30" y="20"/>
                    </a:lnTo>
                    <a:lnTo>
                      <a:pt x="30" y="10"/>
                    </a:lnTo>
                    <a:lnTo>
                      <a:pt x="30" y="0"/>
                    </a:lnTo>
                    <a:lnTo>
                      <a:pt x="20" y="0"/>
                    </a:lnTo>
                    <a:lnTo>
                      <a:pt x="10" y="0"/>
                    </a:lnTo>
                    <a:lnTo>
                      <a:pt x="10" y="10"/>
                    </a:lnTo>
                    <a:lnTo>
                      <a:pt x="0" y="10"/>
                    </a:lnTo>
                    <a:lnTo>
                      <a:pt x="10" y="20"/>
                    </a:lnTo>
                    <a:lnTo>
                      <a:pt x="20" y="30"/>
                    </a:lnTo>
                    <a:lnTo>
                      <a:pt x="30" y="40"/>
                    </a:lnTo>
                    <a:close/>
                  </a:path>
                </a:pathLst>
              </a:custGeom>
              <a:solidFill>
                <a:srgbClr val="FF0000"/>
              </a:solidFill>
              <a:ln w="9525">
                <a:noFill/>
                <a:round/>
                <a:headEnd/>
                <a:tailEnd/>
              </a:ln>
            </p:spPr>
            <p:txBody>
              <a:bodyPr/>
              <a:lstStyle/>
              <a:p>
                <a:endParaRPr lang="en-US"/>
              </a:p>
            </p:txBody>
          </p:sp>
          <p:sp>
            <p:nvSpPr>
              <p:cNvPr id="16406" name="Freeform 582"/>
              <p:cNvSpPr>
                <a:spLocks/>
              </p:cNvSpPr>
              <p:nvPr/>
            </p:nvSpPr>
            <p:spPr bwMode="auto">
              <a:xfrm>
                <a:off x="1115" y="392"/>
                <a:ext cx="30" cy="20"/>
              </a:xfrm>
              <a:custGeom>
                <a:avLst/>
                <a:gdLst>
                  <a:gd name="T0" fmla="*/ 30 w 30"/>
                  <a:gd name="T1" fmla="*/ 10 h 20"/>
                  <a:gd name="T2" fmla="*/ 30 w 30"/>
                  <a:gd name="T3" fmla="*/ 10 h 20"/>
                  <a:gd name="T4" fmla="*/ 30 w 30"/>
                  <a:gd name="T5" fmla="*/ 10 h 20"/>
                  <a:gd name="T6" fmla="*/ 30 w 30"/>
                  <a:gd name="T7" fmla="*/ 0 h 20"/>
                  <a:gd name="T8" fmla="*/ 20 w 30"/>
                  <a:gd name="T9" fmla="*/ 0 h 20"/>
                  <a:gd name="T10" fmla="*/ 20 w 30"/>
                  <a:gd name="T11" fmla="*/ 0 h 20"/>
                  <a:gd name="T12" fmla="*/ 10 w 30"/>
                  <a:gd name="T13" fmla="*/ 0 h 20"/>
                  <a:gd name="T14" fmla="*/ 10 w 30"/>
                  <a:gd name="T15" fmla="*/ 0 h 20"/>
                  <a:gd name="T16" fmla="*/ 0 w 30"/>
                  <a:gd name="T17" fmla="*/ 0 h 20"/>
                  <a:gd name="T18" fmla="*/ 0 w 30"/>
                  <a:gd name="T19" fmla="*/ 10 h 20"/>
                  <a:gd name="T20" fmla="*/ 0 w 30"/>
                  <a:gd name="T21" fmla="*/ 20 h 20"/>
                  <a:gd name="T22" fmla="*/ 10 w 30"/>
                  <a:gd name="T23" fmla="*/ 20 h 20"/>
                  <a:gd name="T24" fmla="*/ 10 w 30"/>
                  <a:gd name="T25" fmla="*/ 20 h 20"/>
                  <a:gd name="T26" fmla="*/ 20 w 30"/>
                  <a:gd name="T27" fmla="*/ 20 h 20"/>
                  <a:gd name="T28" fmla="*/ 20 w 30"/>
                  <a:gd name="T29" fmla="*/ 20 h 20"/>
                  <a:gd name="T30" fmla="*/ 30 w 30"/>
                  <a:gd name="T31" fmla="*/ 20 h 20"/>
                  <a:gd name="T32" fmla="*/ 30 w 30"/>
                  <a:gd name="T33" fmla="*/ 20 h 20"/>
                  <a:gd name="T34" fmla="*/ 30 w 3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30" y="10"/>
                    </a:moveTo>
                    <a:lnTo>
                      <a:pt x="30" y="10"/>
                    </a:lnTo>
                    <a:lnTo>
                      <a:pt x="30" y="0"/>
                    </a:lnTo>
                    <a:lnTo>
                      <a:pt x="20" y="0"/>
                    </a:lnTo>
                    <a:lnTo>
                      <a:pt x="10" y="0"/>
                    </a:lnTo>
                    <a:lnTo>
                      <a:pt x="0" y="0"/>
                    </a:lnTo>
                    <a:lnTo>
                      <a:pt x="0" y="10"/>
                    </a:lnTo>
                    <a:lnTo>
                      <a:pt x="0" y="20"/>
                    </a:lnTo>
                    <a:lnTo>
                      <a:pt x="10" y="20"/>
                    </a:lnTo>
                    <a:lnTo>
                      <a:pt x="20" y="20"/>
                    </a:lnTo>
                    <a:lnTo>
                      <a:pt x="30" y="20"/>
                    </a:lnTo>
                    <a:lnTo>
                      <a:pt x="30" y="10"/>
                    </a:lnTo>
                    <a:close/>
                  </a:path>
                </a:pathLst>
              </a:custGeom>
              <a:solidFill>
                <a:srgbClr val="FF0000"/>
              </a:solidFill>
              <a:ln w="9525">
                <a:noFill/>
                <a:round/>
                <a:headEnd/>
                <a:tailEnd/>
              </a:ln>
            </p:spPr>
            <p:txBody>
              <a:bodyPr/>
              <a:lstStyle/>
              <a:p>
                <a:endParaRPr lang="en-US"/>
              </a:p>
            </p:txBody>
          </p:sp>
          <p:sp>
            <p:nvSpPr>
              <p:cNvPr id="16407" name="Freeform 583"/>
              <p:cNvSpPr>
                <a:spLocks/>
              </p:cNvSpPr>
              <p:nvPr/>
            </p:nvSpPr>
            <p:spPr bwMode="auto">
              <a:xfrm>
                <a:off x="1125" y="412"/>
                <a:ext cx="30" cy="40"/>
              </a:xfrm>
              <a:custGeom>
                <a:avLst/>
                <a:gdLst>
                  <a:gd name="T0" fmla="*/ 30 w 30"/>
                  <a:gd name="T1" fmla="*/ 0 h 40"/>
                  <a:gd name="T2" fmla="*/ 30 w 30"/>
                  <a:gd name="T3" fmla="*/ 0 h 40"/>
                  <a:gd name="T4" fmla="*/ 30 w 30"/>
                  <a:gd name="T5" fmla="*/ 0 h 40"/>
                  <a:gd name="T6" fmla="*/ 20 w 30"/>
                  <a:gd name="T7" fmla="*/ 0 h 40"/>
                  <a:gd name="T8" fmla="*/ 20 w 30"/>
                  <a:gd name="T9" fmla="*/ 10 h 40"/>
                  <a:gd name="T10" fmla="*/ 10 w 30"/>
                  <a:gd name="T11" fmla="*/ 10 h 40"/>
                  <a:gd name="T12" fmla="*/ 10 w 30"/>
                  <a:gd name="T13" fmla="*/ 10 h 40"/>
                  <a:gd name="T14" fmla="*/ 0 w 30"/>
                  <a:gd name="T15" fmla="*/ 20 h 40"/>
                  <a:gd name="T16" fmla="*/ 10 w 30"/>
                  <a:gd name="T17" fmla="*/ 30 h 40"/>
                  <a:gd name="T18" fmla="*/ 10 w 30"/>
                  <a:gd name="T19" fmla="*/ 30 h 40"/>
                  <a:gd name="T20" fmla="*/ 20 w 30"/>
                  <a:gd name="T21" fmla="*/ 40 h 40"/>
                  <a:gd name="T22" fmla="*/ 20 w 30"/>
                  <a:gd name="T23" fmla="*/ 30 h 40"/>
                  <a:gd name="T24" fmla="*/ 30 w 30"/>
                  <a:gd name="T25" fmla="*/ 30 h 40"/>
                  <a:gd name="T26" fmla="*/ 30 w 30"/>
                  <a:gd name="T27" fmla="*/ 20 h 40"/>
                  <a:gd name="T28" fmla="*/ 30 w 30"/>
                  <a:gd name="T29" fmla="*/ 20 h 40"/>
                  <a:gd name="T30" fmla="*/ 30 w 30"/>
                  <a:gd name="T31" fmla="*/ 10 h 40"/>
                  <a:gd name="T32" fmla="*/ 30 w 30"/>
                  <a:gd name="T33" fmla="*/ 0 h 40"/>
                  <a:gd name="T34" fmla="*/ 3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30" y="0"/>
                    </a:moveTo>
                    <a:lnTo>
                      <a:pt x="30" y="0"/>
                    </a:lnTo>
                    <a:lnTo>
                      <a:pt x="20" y="0"/>
                    </a:lnTo>
                    <a:lnTo>
                      <a:pt x="20" y="10"/>
                    </a:lnTo>
                    <a:lnTo>
                      <a:pt x="10" y="10"/>
                    </a:lnTo>
                    <a:lnTo>
                      <a:pt x="0" y="20"/>
                    </a:lnTo>
                    <a:lnTo>
                      <a:pt x="10" y="30"/>
                    </a:lnTo>
                    <a:lnTo>
                      <a:pt x="20" y="4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6408" name="Freeform 584"/>
              <p:cNvSpPr>
                <a:spLocks/>
              </p:cNvSpPr>
              <p:nvPr/>
            </p:nvSpPr>
            <p:spPr bwMode="auto">
              <a:xfrm>
                <a:off x="1165" y="412"/>
                <a:ext cx="20" cy="40"/>
              </a:xfrm>
              <a:custGeom>
                <a:avLst/>
                <a:gdLst>
                  <a:gd name="T0" fmla="*/ 0 w 20"/>
                  <a:gd name="T1" fmla="*/ 0 h 40"/>
                  <a:gd name="T2" fmla="*/ 0 w 20"/>
                  <a:gd name="T3" fmla="*/ 0 h 40"/>
                  <a:gd name="T4" fmla="*/ 0 w 20"/>
                  <a:gd name="T5" fmla="*/ 0 h 40"/>
                  <a:gd name="T6" fmla="*/ 0 w 20"/>
                  <a:gd name="T7" fmla="*/ 10 h 40"/>
                  <a:gd name="T8" fmla="*/ 0 w 20"/>
                  <a:gd name="T9" fmla="*/ 10 h 40"/>
                  <a:gd name="T10" fmla="*/ 0 w 20"/>
                  <a:gd name="T11" fmla="*/ 20 h 40"/>
                  <a:gd name="T12" fmla="*/ 0 w 20"/>
                  <a:gd name="T13" fmla="*/ 30 h 40"/>
                  <a:gd name="T14" fmla="*/ 0 w 20"/>
                  <a:gd name="T15" fmla="*/ 30 h 40"/>
                  <a:gd name="T16" fmla="*/ 10 w 20"/>
                  <a:gd name="T17" fmla="*/ 40 h 40"/>
                  <a:gd name="T18" fmla="*/ 10 w 20"/>
                  <a:gd name="T19" fmla="*/ 30 h 40"/>
                  <a:gd name="T20" fmla="*/ 20 w 20"/>
                  <a:gd name="T21" fmla="*/ 30 h 40"/>
                  <a:gd name="T22" fmla="*/ 20 w 20"/>
                  <a:gd name="T23" fmla="*/ 20 h 40"/>
                  <a:gd name="T24" fmla="*/ 20 w 20"/>
                  <a:gd name="T25" fmla="*/ 20 h 40"/>
                  <a:gd name="T26" fmla="*/ 20 w 20"/>
                  <a:gd name="T27" fmla="*/ 10 h 40"/>
                  <a:gd name="T28" fmla="*/ 10 w 20"/>
                  <a:gd name="T29" fmla="*/ 10 h 40"/>
                  <a:gd name="T30" fmla="*/ 10 w 20"/>
                  <a:gd name="T31" fmla="*/ 0 h 40"/>
                  <a:gd name="T32" fmla="*/ 0 w 20"/>
                  <a:gd name="T33" fmla="*/ 0 h 40"/>
                  <a:gd name="T34" fmla="*/ 0 w 2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40"/>
                  <a:gd name="T56" fmla="*/ 20 w 2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40">
                    <a:moveTo>
                      <a:pt x="0" y="0"/>
                    </a:moveTo>
                    <a:lnTo>
                      <a:pt x="0" y="0"/>
                    </a:lnTo>
                    <a:lnTo>
                      <a:pt x="0" y="10"/>
                    </a:lnTo>
                    <a:lnTo>
                      <a:pt x="0" y="20"/>
                    </a:lnTo>
                    <a:lnTo>
                      <a:pt x="0" y="30"/>
                    </a:lnTo>
                    <a:lnTo>
                      <a:pt x="10" y="40"/>
                    </a:lnTo>
                    <a:lnTo>
                      <a:pt x="10" y="30"/>
                    </a:lnTo>
                    <a:lnTo>
                      <a:pt x="20" y="3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409" name="Freeform 585"/>
              <p:cNvSpPr>
                <a:spLocks/>
              </p:cNvSpPr>
              <p:nvPr/>
            </p:nvSpPr>
            <p:spPr bwMode="auto">
              <a:xfrm>
                <a:off x="342" y="1135"/>
                <a:ext cx="10" cy="10"/>
              </a:xfrm>
              <a:custGeom>
                <a:avLst/>
                <a:gdLst>
                  <a:gd name="T0" fmla="*/ 0 w 10"/>
                  <a:gd name="T1" fmla="*/ 0 h 10"/>
                  <a:gd name="T2" fmla="*/ 0 w 10"/>
                  <a:gd name="T3" fmla="*/ 0 h 10"/>
                  <a:gd name="T4" fmla="*/ 0 w 10"/>
                  <a:gd name="T5" fmla="*/ 0 h 10"/>
                  <a:gd name="T6" fmla="*/ 10 w 10"/>
                  <a:gd name="T7" fmla="*/ 0 h 10"/>
                  <a:gd name="T8" fmla="*/ 10 w 10"/>
                  <a:gd name="T9" fmla="*/ 0 h 10"/>
                  <a:gd name="T10" fmla="*/ 10 w 10"/>
                  <a:gd name="T11" fmla="*/ 0 h 10"/>
                  <a:gd name="T12" fmla="*/ 10 w 10"/>
                  <a:gd name="T13" fmla="*/ 0 h 10"/>
                  <a:gd name="T14" fmla="*/ 10 w 10"/>
                  <a:gd name="T15" fmla="*/ 0 h 10"/>
                  <a:gd name="T16" fmla="*/ 10 w 10"/>
                  <a:gd name="T17" fmla="*/ 0 h 10"/>
                  <a:gd name="T18" fmla="*/ 10 w 10"/>
                  <a:gd name="T19" fmla="*/ 10 h 10"/>
                  <a:gd name="T20" fmla="*/ 10 w 10"/>
                  <a:gd name="T21" fmla="*/ 10 h 10"/>
                  <a:gd name="T22" fmla="*/ 10 w 10"/>
                  <a:gd name="T23" fmla="*/ 10 h 10"/>
                  <a:gd name="T24" fmla="*/ 10 w 10"/>
                  <a:gd name="T25" fmla="*/ 10 h 10"/>
                  <a:gd name="T26" fmla="*/ 10 w 10"/>
                  <a:gd name="T27" fmla="*/ 10 h 10"/>
                  <a:gd name="T28" fmla="*/ 0 w 10"/>
                  <a:gd name="T29" fmla="*/ 10 h 10"/>
                  <a:gd name="T30" fmla="*/ 0 w 10"/>
                  <a:gd name="T31" fmla="*/ 1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410" name="Freeform 586"/>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411" name="Freeform 587"/>
              <p:cNvSpPr>
                <a:spLocks/>
              </p:cNvSpPr>
              <p:nvPr/>
            </p:nvSpPr>
            <p:spPr bwMode="auto">
              <a:xfrm>
                <a:off x="362" y="1125"/>
                <a:ext cx="30" cy="30"/>
              </a:xfrm>
              <a:custGeom>
                <a:avLst/>
                <a:gdLst>
                  <a:gd name="T0" fmla="*/ 0 w 30"/>
                  <a:gd name="T1" fmla="*/ 10 h 30"/>
                  <a:gd name="T2" fmla="*/ 0 w 30"/>
                  <a:gd name="T3" fmla="*/ 20 h 30"/>
                  <a:gd name="T4" fmla="*/ 0 w 30"/>
                  <a:gd name="T5" fmla="*/ 20 h 30"/>
                  <a:gd name="T6" fmla="*/ 0 w 30"/>
                  <a:gd name="T7" fmla="*/ 20 h 30"/>
                  <a:gd name="T8" fmla="*/ 10 w 30"/>
                  <a:gd name="T9" fmla="*/ 20 h 30"/>
                  <a:gd name="T10" fmla="*/ 10 w 30"/>
                  <a:gd name="T11" fmla="*/ 30 h 30"/>
                  <a:gd name="T12" fmla="*/ 20 w 30"/>
                  <a:gd name="T13" fmla="*/ 30 h 30"/>
                  <a:gd name="T14" fmla="*/ 20 w 30"/>
                  <a:gd name="T15" fmla="*/ 3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0 w 30"/>
                  <a:gd name="T31" fmla="*/ 10 h 30"/>
                  <a:gd name="T32" fmla="*/ 0 w 30"/>
                  <a:gd name="T33" fmla="*/ 10 h 30"/>
                  <a:gd name="T34" fmla="*/ 0 w 30"/>
                  <a:gd name="T35" fmla="*/ 1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0" y="10"/>
                    </a:moveTo>
                    <a:lnTo>
                      <a:pt x="0" y="20"/>
                    </a:lnTo>
                    <a:lnTo>
                      <a:pt x="10" y="20"/>
                    </a:lnTo>
                    <a:lnTo>
                      <a:pt x="10" y="30"/>
                    </a:lnTo>
                    <a:lnTo>
                      <a:pt x="20" y="30"/>
                    </a:lnTo>
                    <a:lnTo>
                      <a:pt x="30" y="20"/>
                    </a:lnTo>
                    <a:lnTo>
                      <a:pt x="30" y="1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412" name="Freeform 588"/>
              <p:cNvSpPr>
                <a:spLocks/>
              </p:cNvSpPr>
              <p:nvPr/>
            </p:nvSpPr>
            <p:spPr bwMode="auto">
              <a:xfrm>
                <a:off x="352" y="1095"/>
                <a:ext cx="30" cy="40"/>
              </a:xfrm>
              <a:custGeom>
                <a:avLst/>
                <a:gdLst>
                  <a:gd name="T0" fmla="*/ 0 w 30"/>
                  <a:gd name="T1" fmla="*/ 30 h 40"/>
                  <a:gd name="T2" fmla="*/ 0 w 30"/>
                  <a:gd name="T3" fmla="*/ 40 h 40"/>
                  <a:gd name="T4" fmla="*/ 0 w 30"/>
                  <a:gd name="T5" fmla="*/ 40 h 40"/>
                  <a:gd name="T6" fmla="*/ 10 w 30"/>
                  <a:gd name="T7" fmla="*/ 30 h 40"/>
                  <a:gd name="T8" fmla="*/ 10 w 30"/>
                  <a:gd name="T9" fmla="*/ 30 h 40"/>
                  <a:gd name="T10" fmla="*/ 20 w 30"/>
                  <a:gd name="T11" fmla="*/ 20 h 40"/>
                  <a:gd name="T12" fmla="*/ 20 w 30"/>
                  <a:gd name="T13" fmla="*/ 20 h 40"/>
                  <a:gd name="T14" fmla="*/ 30 w 30"/>
                  <a:gd name="T15" fmla="*/ 10 h 40"/>
                  <a:gd name="T16" fmla="*/ 20 w 30"/>
                  <a:gd name="T17" fmla="*/ 10 h 40"/>
                  <a:gd name="T18" fmla="*/ 20 w 30"/>
                  <a:gd name="T19" fmla="*/ 0 h 40"/>
                  <a:gd name="T20" fmla="*/ 10 w 30"/>
                  <a:gd name="T21" fmla="*/ 0 h 40"/>
                  <a:gd name="T22" fmla="*/ 10 w 30"/>
                  <a:gd name="T23" fmla="*/ 0 h 40"/>
                  <a:gd name="T24" fmla="*/ 0 w 30"/>
                  <a:gd name="T25" fmla="*/ 10 h 40"/>
                  <a:gd name="T26" fmla="*/ 0 w 30"/>
                  <a:gd name="T27" fmla="*/ 10 h 40"/>
                  <a:gd name="T28" fmla="*/ 0 w 30"/>
                  <a:gd name="T29" fmla="*/ 20 h 40"/>
                  <a:gd name="T30" fmla="*/ 0 w 30"/>
                  <a:gd name="T31" fmla="*/ 30 h 40"/>
                  <a:gd name="T32" fmla="*/ 0 w 30"/>
                  <a:gd name="T33" fmla="*/ 30 h 40"/>
                  <a:gd name="T34" fmla="*/ 0 w 30"/>
                  <a:gd name="T35" fmla="*/ 3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0" y="30"/>
                    </a:moveTo>
                    <a:lnTo>
                      <a:pt x="0" y="40"/>
                    </a:lnTo>
                    <a:lnTo>
                      <a:pt x="10" y="30"/>
                    </a:lnTo>
                    <a:lnTo>
                      <a:pt x="20" y="20"/>
                    </a:lnTo>
                    <a:lnTo>
                      <a:pt x="30" y="10"/>
                    </a:lnTo>
                    <a:lnTo>
                      <a:pt x="20" y="10"/>
                    </a:lnTo>
                    <a:lnTo>
                      <a:pt x="20" y="0"/>
                    </a:lnTo>
                    <a:lnTo>
                      <a:pt x="1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413" name="Freeform 589"/>
              <p:cNvSpPr>
                <a:spLocks/>
              </p:cNvSpPr>
              <p:nvPr/>
            </p:nvSpPr>
            <p:spPr bwMode="auto">
              <a:xfrm>
                <a:off x="321" y="1095"/>
                <a:ext cx="21" cy="40"/>
              </a:xfrm>
              <a:custGeom>
                <a:avLst/>
                <a:gdLst>
                  <a:gd name="T0" fmla="*/ 21 w 21"/>
                  <a:gd name="T1" fmla="*/ 40 h 40"/>
                  <a:gd name="T2" fmla="*/ 21 w 21"/>
                  <a:gd name="T3" fmla="*/ 30 h 40"/>
                  <a:gd name="T4" fmla="*/ 21 w 21"/>
                  <a:gd name="T5" fmla="*/ 30 h 40"/>
                  <a:gd name="T6" fmla="*/ 21 w 21"/>
                  <a:gd name="T7" fmla="*/ 30 h 40"/>
                  <a:gd name="T8" fmla="*/ 21 w 21"/>
                  <a:gd name="T9" fmla="*/ 20 h 40"/>
                  <a:gd name="T10" fmla="*/ 21 w 21"/>
                  <a:gd name="T11" fmla="*/ 10 h 40"/>
                  <a:gd name="T12" fmla="*/ 21 w 21"/>
                  <a:gd name="T13" fmla="*/ 0 h 40"/>
                  <a:gd name="T14" fmla="*/ 21 w 21"/>
                  <a:gd name="T15" fmla="*/ 0 h 40"/>
                  <a:gd name="T16" fmla="*/ 10 w 21"/>
                  <a:gd name="T17" fmla="*/ 0 h 40"/>
                  <a:gd name="T18" fmla="*/ 0 w 21"/>
                  <a:gd name="T19" fmla="*/ 0 h 40"/>
                  <a:gd name="T20" fmla="*/ 0 w 21"/>
                  <a:gd name="T21" fmla="*/ 10 h 40"/>
                  <a:gd name="T22" fmla="*/ 0 w 21"/>
                  <a:gd name="T23" fmla="*/ 10 h 40"/>
                  <a:gd name="T24" fmla="*/ 0 w 21"/>
                  <a:gd name="T25" fmla="*/ 20 h 40"/>
                  <a:gd name="T26" fmla="*/ 0 w 21"/>
                  <a:gd name="T27" fmla="*/ 20 h 40"/>
                  <a:gd name="T28" fmla="*/ 10 w 21"/>
                  <a:gd name="T29" fmla="*/ 30 h 40"/>
                  <a:gd name="T30" fmla="*/ 10 w 21"/>
                  <a:gd name="T31" fmla="*/ 30 h 40"/>
                  <a:gd name="T32" fmla="*/ 21 w 21"/>
                  <a:gd name="T33" fmla="*/ 40 h 40"/>
                  <a:gd name="T34" fmla="*/ 21 w 21"/>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40"/>
                    </a:moveTo>
                    <a:lnTo>
                      <a:pt x="21" y="30"/>
                    </a:lnTo>
                    <a:lnTo>
                      <a:pt x="21" y="20"/>
                    </a:lnTo>
                    <a:lnTo>
                      <a:pt x="21" y="10"/>
                    </a:lnTo>
                    <a:lnTo>
                      <a:pt x="21" y="0"/>
                    </a:lnTo>
                    <a:lnTo>
                      <a:pt x="10" y="0"/>
                    </a:lnTo>
                    <a:lnTo>
                      <a:pt x="0" y="0"/>
                    </a:lnTo>
                    <a:lnTo>
                      <a:pt x="0" y="10"/>
                    </a:lnTo>
                    <a:lnTo>
                      <a:pt x="0" y="20"/>
                    </a:lnTo>
                    <a:lnTo>
                      <a:pt x="10" y="30"/>
                    </a:lnTo>
                    <a:lnTo>
                      <a:pt x="21" y="40"/>
                    </a:lnTo>
                    <a:close/>
                  </a:path>
                </a:pathLst>
              </a:custGeom>
              <a:solidFill>
                <a:srgbClr val="FF0000"/>
              </a:solidFill>
              <a:ln w="9525">
                <a:noFill/>
                <a:round/>
                <a:headEnd/>
                <a:tailEnd/>
              </a:ln>
            </p:spPr>
            <p:txBody>
              <a:bodyPr/>
              <a:lstStyle/>
              <a:p>
                <a:endParaRPr lang="en-US"/>
              </a:p>
            </p:txBody>
          </p:sp>
          <p:sp>
            <p:nvSpPr>
              <p:cNvPr id="16414" name="Freeform 590"/>
              <p:cNvSpPr>
                <a:spLocks/>
              </p:cNvSpPr>
              <p:nvPr/>
            </p:nvSpPr>
            <p:spPr bwMode="auto">
              <a:xfrm>
                <a:off x="301" y="1125"/>
                <a:ext cx="41" cy="30"/>
              </a:xfrm>
              <a:custGeom>
                <a:avLst/>
                <a:gdLst>
                  <a:gd name="T0" fmla="*/ 41 w 41"/>
                  <a:gd name="T1" fmla="*/ 20 h 30"/>
                  <a:gd name="T2" fmla="*/ 41 w 41"/>
                  <a:gd name="T3" fmla="*/ 10 h 30"/>
                  <a:gd name="T4" fmla="*/ 41 w 41"/>
                  <a:gd name="T5" fmla="*/ 10 h 30"/>
                  <a:gd name="T6" fmla="*/ 30 w 41"/>
                  <a:gd name="T7" fmla="*/ 10 h 30"/>
                  <a:gd name="T8" fmla="*/ 30 w 41"/>
                  <a:gd name="T9" fmla="*/ 0 h 30"/>
                  <a:gd name="T10" fmla="*/ 20 w 41"/>
                  <a:gd name="T11" fmla="*/ 0 h 30"/>
                  <a:gd name="T12" fmla="*/ 10 w 41"/>
                  <a:gd name="T13" fmla="*/ 0 h 30"/>
                  <a:gd name="T14" fmla="*/ 10 w 41"/>
                  <a:gd name="T15" fmla="*/ 0 h 30"/>
                  <a:gd name="T16" fmla="*/ 0 w 41"/>
                  <a:gd name="T17" fmla="*/ 0 h 30"/>
                  <a:gd name="T18" fmla="*/ 0 w 41"/>
                  <a:gd name="T19" fmla="*/ 10 h 30"/>
                  <a:gd name="T20" fmla="*/ 0 w 41"/>
                  <a:gd name="T21" fmla="*/ 20 h 30"/>
                  <a:gd name="T22" fmla="*/ 10 w 41"/>
                  <a:gd name="T23" fmla="*/ 20 h 30"/>
                  <a:gd name="T24" fmla="*/ 10 w 41"/>
                  <a:gd name="T25" fmla="*/ 30 h 30"/>
                  <a:gd name="T26" fmla="*/ 20 w 41"/>
                  <a:gd name="T27" fmla="*/ 20 h 30"/>
                  <a:gd name="T28" fmla="*/ 30 w 41"/>
                  <a:gd name="T29" fmla="*/ 20 h 30"/>
                  <a:gd name="T30" fmla="*/ 30 w 41"/>
                  <a:gd name="T31" fmla="*/ 20 h 30"/>
                  <a:gd name="T32" fmla="*/ 41 w 41"/>
                  <a:gd name="T33" fmla="*/ 20 h 30"/>
                  <a:gd name="T34" fmla="*/ 41 w 41"/>
                  <a:gd name="T35" fmla="*/ 2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1"/>
                  <a:gd name="T55" fmla="*/ 0 h 30"/>
                  <a:gd name="T56" fmla="*/ 41 w 4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1" h="30">
                    <a:moveTo>
                      <a:pt x="41" y="20"/>
                    </a:moveTo>
                    <a:lnTo>
                      <a:pt x="41" y="10"/>
                    </a:lnTo>
                    <a:lnTo>
                      <a:pt x="30" y="10"/>
                    </a:lnTo>
                    <a:lnTo>
                      <a:pt x="30" y="0"/>
                    </a:lnTo>
                    <a:lnTo>
                      <a:pt x="20" y="0"/>
                    </a:lnTo>
                    <a:lnTo>
                      <a:pt x="10" y="0"/>
                    </a:lnTo>
                    <a:lnTo>
                      <a:pt x="0" y="0"/>
                    </a:lnTo>
                    <a:lnTo>
                      <a:pt x="0" y="10"/>
                    </a:lnTo>
                    <a:lnTo>
                      <a:pt x="0" y="20"/>
                    </a:lnTo>
                    <a:lnTo>
                      <a:pt x="10" y="20"/>
                    </a:lnTo>
                    <a:lnTo>
                      <a:pt x="10" y="30"/>
                    </a:lnTo>
                    <a:lnTo>
                      <a:pt x="20" y="20"/>
                    </a:lnTo>
                    <a:lnTo>
                      <a:pt x="30" y="20"/>
                    </a:lnTo>
                    <a:lnTo>
                      <a:pt x="41" y="20"/>
                    </a:lnTo>
                    <a:close/>
                  </a:path>
                </a:pathLst>
              </a:custGeom>
              <a:solidFill>
                <a:srgbClr val="FF0000"/>
              </a:solidFill>
              <a:ln w="9525">
                <a:noFill/>
                <a:round/>
                <a:headEnd/>
                <a:tailEnd/>
              </a:ln>
            </p:spPr>
            <p:txBody>
              <a:bodyPr/>
              <a:lstStyle/>
              <a:p>
                <a:endParaRPr lang="en-US"/>
              </a:p>
            </p:txBody>
          </p:sp>
          <p:sp>
            <p:nvSpPr>
              <p:cNvPr id="16415" name="Freeform 591"/>
              <p:cNvSpPr>
                <a:spLocks/>
              </p:cNvSpPr>
              <p:nvPr/>
            </p:nvSpPr>
            <p:spPr bwMode="auto">
              <a:xfrm>
                <a:off x="321" y="1145"/>
                <a:ext cx="21" cy="40"/>
              </a:xfrm>
              <a:custGeom>
                <a:avLst/>
                <a:gdLst>
                  <a:gd name="T0" fmla="*/ 21 w 21"/>
                  <a:gd name="T1" fmla="*/ 0 h 40"/>
                  <a:gd name="T2" fmla="*/ 21 w 21"/>
                  <a:gd name="T3" fmla="*/ 0 h 40"/>
                  <a:gd name="T4" fmla="*/ 21 w 21"/>
                  <a:gd name="T5" fmla="*/ 0 h 40"/>
                  <a:gd name="T6" fmla="*/ 10 w 21"/>
                  <a:gd name="T7" fmla="*/ 0 h 40"/>
                  <a:gd name="T8" fmla="*/ 10 w 21"/>
                  <a:gd name="T9" fmla="*/ 10 h 40"/>
                  <a:gd name="T10" fmla="*/ 0 w 21"/>
                  <a:gd name="T11" fmla="*/ 10 h 40"/>
                  <a:gd name="T12" fmla="*/ 0 w 21"/>
                  <a:gd name="T13" fmla="*/ 20 h 40"/>
                  <a:gd name="T14" fmla="*/ 0 w 21"/>
                  <a:gd name="T15" fmla="*/ 20 h 40"/>
                  <a:gd name="T16" fmla="*/ 0 w 21"/>
                  <a:gd name="T17" fmla="*/ 30 h 40"/>
                  <a:gd name="T18" fmla="*/ 0 w 21"/>
                  <a:gd name="T19" fmla="*/ 30 h 40"/>
                  <a:gd name="T20" fmla="*/ 10 w 21"/>
                  <a:gd name="T21" fmla="*/ 40 h 40"/>
                  <a:gd name="T22" fmla="*/ 21 w 21"/>
                  <a:gd name="T23" fmla="*/ 40 h 40"/>
                  <a:gd name="T24" fmla="*/ 21 w 21"/>
                  <a:gd name="T25" fmla="*/ 30 h 40"/>
                  <a:gd name="T26" fmla="*/ 21 w 21"/>
                  <a:gd name="T27" fmla="*/ 20 h 40"/>
                  <a:gd name="T28" fmla="*/ 21 w 21"/>
                  <a:gd name="T29" fmla="*/ 20 h 40"/>
                  <a:gd name="T30" fmla="*/ 21 w 21"/>
                  <a:gd name="T31" fmla="*/ 10 h 40"/>
                  <a:gd name="T32" fmla="*/ 21 w 21"/>
                  <a:gd name="T33" fmla="*/ 0 h 40"/>
                  <a:gd name="T34" fmla="*/ 21 w 21"/>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40"/>
                  <a:gd name="T56" fmla="*/ 21 w 21"/>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40">
                    <a:moveTo>
                      <a:pt x="21" y="0"/>
                    </a:moveTo>
                    <a:lnTo>
                      <a:pt x="21" y="0"/>
                    </a:lnTo>
                    <a:lnTo>
                      <a:pt x="10" y="0"/>
                    </a:lnTo>
                    <a:lnTo>
                      <a:pt x="10" y="10"/>
                    </a:lnTo>
                    <a:lnTo>
                      <a:pt x="0" y="10"/>
                    </a:lnTo>
                    <a:lnTo>
                      <a:pt x="0" y="20"/>
                    </a:lnTo>
                    <a:lnTo>
                      <a:pt x="0" y="30"/>
                    </a:lnTo>
                    <a:lnTo>
                      <a:pt x="10" y="40"/>
                    </a:lnTo>
                    <a:lnTo>
                      <a:pt x="21" y="40"/>
                    </a:lnTo>
                    <a:lnTo>
                      <a:pt x="21" y="30"/>
                    </a:lnTo>
                    <a:lnTo>
                      <a:pt x="21" y="20"/>
                    </a:lnTo>
                    <a:lnTo>
                      <a:pt x="21" y="10"/>
                    </a:lnTo>
                    <a:lnTo>
                      <a:pt x="21" y="0"/>
                    </a:lnTo>
                    <a:close/>
                  </a:path>
                </a:pathLst>
              </a:custGeom>
              <a:solidFill>
                <a:srgbClr val="FF0000"/>
              </a:solidFill>
              <a:ln w="9525">
                <a:noFill/>
                <a:round/>
                <a:headEnd/>
                <a:tailEnd/>
              </a:ln>
            </p:spPr>
            <p:txBody>
              <a:bodyPr/>
              <a:lstStyle/>
              <a:p>
                <a:endParaRPr lang="en-US"/>
              </a:p>
            </p:txBody>
          </p:sp>
          <p:sp>
            <p:nvSpPr>
              <p:cNvPr id="16416" name="Freeform 592"/>
              <p:cNvSpPr>
                <a:spLocks/>
              </p:cNvSpPr>
              <p:nvPr/>
            </p:nvSpPr>
            <p:spPr bwMode="auto">
              <a:xfrm>
                <a:off x="352" y="1145"/>
                <a:ext cx="30" cy="40"/>
              </a:xfrm>
              <a:custGeom>
                <a:avLst/>
                <a:gdLst>
                  <a:gd name="T0" fmla="*/ 10 w 30"/>
                  <a:gd name="T1" fmla="*/ 0 h 40"/>
                  <a:gd name="T2" fmla="*/ 0 w 30"/>
                  <a:gd name="T3" fmla="*/ 0 h 40"/>
                  <a:gd name="T4" fmla="*/ 0 w 30"/>
                  <a:gd name="T5" fmla="*/ 0 h 40"/>
                  <a:gd name="T6" fmla="*/ 0 w 30"/>
                  <a:gd name="T7" fmla="*/ 10 h 40"/>
                  <a:gd name="T8" fmla="*/ 0 w 30"/>
                  <a:gd name="T9" fmla="*/ 20 h 40"/>
                  <a:gd name="T10" fmla="*/ 0 w 30"/>
                  <a:gd name="T11" fmla="*/ 20 h 40"/>
                  <a:gd name="T12" fmla="*/ 0 w 30"/>
                  <a:gd name="T13" fmla="*/ 30 h 40"/>
                  <a:gd name="T14" fmla="*/ 10 w 30"/>
                  <a:gd name="T15" fmla="*/ 40 h 40"/>
                  <a:gd name="T16" fmla="*/ 10 w 30"/>
                  <a:gd name="T17" fmla="*/ 40 h 40"/>
                  <a:gd name="T18" fmla="*/ 20 w 30"/>
                  <a:gd name="T19" fmla="*/ 40 h 40"/>
                  <a:gd name="T20" fmla="*/ 20 w 30"/>
                  <a:gd name="T21" fmla="*/ 30 h 40"/>
                  <a:gd name="T22" fmla="*/ 30 w 30"/>
                  <a:gd name="T23" fmla="*/ 20 h 40"/>
                  <a:gd name="T24" fmla="*/ 20 w 30"/>
                  <a:gd name="T25" fmla="*/ 20 h 40"/>
                  <a:gd name="T26" fmla="*/ 20 w 30"/>
                  <a:gd name="T27" fmla="*/ 10 h 40"/>
                  <a:gd name="T28" fmla="*/ 20 w 30"/>
                  <a:gd name="T29" fmla="*/ 10 h 40"/>
                  <a:gd name="T30" fmla="*/ 10 w 30"/>
                  <a:gd name="T31" fmla="*/ 0 h 40"/>
                  <a:gd name="T32" fmla="*/ 10 w 30"/>
                  <a:gd name="T33" fmla="*/ 0 h 40"/>
                  <a:gd name="T34" fmla="*/ 10 w 30"/>
                  <a:gd name="T35" fmla="*/ 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40"/>
                  <a:gd name="T56" fmla="*/ 30 w 30"/>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40">
                    <a:moveTo>
                      <a:pt x="10" y="0"/>
                    </a:moveTo>
                    <a:lnTo>
                      <a:pt x="0" y="0"/>
                    </a:lnTo>
                    <a:lnTo>
                      <a:pt x="0" y="10"/>
                    </a:lnTo>
                    <a:lnTo>
                      <a:pt x="0" y="20"/>
                    </a:lnTo>
                    <a:lnTo>
                      <a:pt x="0" y="30"/>
                    </a:lnTo>
                    <a:lnTo>
                      <a:pt x="10" y="40"/>
                    </a:lnTo>
                    <a:lnTo>
                      <a:pt x="20" y="40"/>
                    </a:lnTo>
                    <a:lnTo>
                      <a:pt x="20" y="30"/>
                    </a:lnTo>
                    <a:lnTo>
                      <a:pt x="30" y="20"/>
                    </a:lnTo>
                    <a:lnTo>
                      <a:pt x="20" y="20"/>
                    </a:lnTo>
                    <a:lnTo>
                      <a:pt x="20" y="10"/>
                    </a:lnTo>
                    <a:lnTo>
                      <a:pt x="10" y="0"/>
                    </a:lnTo>
                    <a:close/>
                  </a:path>
                </a:pathLst>
              </a:custGeom>
              <a:solidFill>
                <a:srgbClr val="FF0000"/>
              </a:solidFill>
              <a:ln w="9525">
                <a:noFill/>
                <a:round/>
                <a:headEnd/>
                <a:tailEnd/>
              </a:ln>
            </p:spPr>
            <p:txBody>
              <a:bodyPr/>
              <a:lstStyle/>
              <a:p>
                <a:endParaRPr lang="en-US"/>
              </a:p>
            </p:txBody>
          </p:sp>
          <p:sp>
            <p:nvSpPr>
              <p:cNvPr id="16417" name="Freeform 593"/>
              <p:cNvSpPr>
                <a:spLocks/>
              </p:cNvSpPr>
              <p:nvPr/>
            </p:nvSpPr>
            <p:spPr bwMode="auto">
              <a:xfrm>
                <a:off x="372" y="412"/>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10 w 10"/>
                  <a:gd name="T11" fmla="*/ 0 h 10"/>
                  <a:gd name="T12" fmla="*/ 10 w 10"/>
                  <a:gd name="T13" fmla="*/ 0 h 10"/>
                  <a:gd name="T14" fmla="*/ 10 w 10"/>
                  <a:gd name="T15" fmla="*/ 0 h 10"/>
                  <a:gd name="T16" fmla="*/ 10 w 10"/>
                  <a:gd name="T17" fmla="*/ 0 h 10"/>
                  <a:gd name="T18" fmla="*/ 10 w 10"/>
                  <a:gd name="T19" fmla="*/ 0 h 10"/>
                  <a:gd name="T20" fmla="*/ 10 w 10"/>
                  <a:gd name="T21" fmla="*/ 10 h 10"/>
                  <a:gd name="T22" fmla="*/ 10 w 10"/>
                  <a:gd name="T23" fmla="*/ 10 h 10"/>
                  <a:gd name="T24" fmla="*/ 0 w 10"/>
                  <a:gd name="T25" fmla="*/ 10 h 10"/>
                  <a:gd name="T26" fmla="*/ 0 w 10"/>
                  <a:gd name="T27" fmla="*/ 10 h 10"/>
                  <a:gd name="T28" fmla="*/ 0 w 10"/>
                  <a:gd name="T29" fmla="*/ 10 h 10"/>
                  <a:gd name="T30" fmla="*/ 0 w 10"/>
                  <a:gd name="T31" fmla="*/ 0 h 10"/>
                  <a:gd name="T32" fmla="*/ 0 w 10"/>
                  <a:gd name="T33" fmla="*/ 0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10"/>
                  <a:gd name="T53" fmla="*/ 10 w 10"/>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418" name="Freeform 594"/>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419" name="Freeform 595"/>
              <p:cNvSpPr>
                <a:spLocks/>
              </p:cNvSpPr>
              <p:nvPr/>
            </p:nvSpPr>
            <p:spPr bwMode="auto">
              <a:xfrm>
                <a:off x="382" y="402"/>
                <a:ext cx="40" cy="20"/>
              </a:xfrm>
              <a:custGeom>
                <a:avLst/>
                <a:gdLst>
                  <a:gd name="T0" fmla="*/ 0 w 40"/>
                  <a:gd name="T1" fmla="*/ 10 h 20"/>
                  <a:gd name="T2" fmla="*/ 0 w 40"/>
                  <a:gd name="T3" fmla="*/ 10 h 20"/>
                  <a:gd name="T4" fmla="*/ 0 w 40"/>
                  <a:gd name="T5" fmla="*/ 10 h 20"/>
                  <a:gd name="T6" fmla="*/ 10 w 40"/>
                  <a:gd name="T7" fmla="*/ 20 h 20"/>
                  <a:gd name="T8" fmla="*/ 10 w 40"/>
                  <a:gd name="T9" fmla="*/ 20 h 20"/>
                  <a:gd name="T10" fmla="*/ 20 w 40"/>
                  <a:gd name="T11" fmla="*/ 20 h 20"/>
                  <a:gd name="T12" fmla="*/ 20 w 40"/>
                  <a:gd name="T13" fmla="*/ 20 h 20"/>
                  <a:gd name="T14" fmla="*/ 30 w 40"/>
                  <a:gd name="T15" fmla="*/ 20 h 20"/>
                  <a:gd name="T16" fmla="*/ 30 w 40"/>
                  <a:gd name="T17" fmla="*/ 20 h 20"/>
                  <a:gd name="T18" fmla="*/ 40 w 40"/>
                  <a:gd name="T19" fmla="*/ 10 h 20"/>
                  <a:gd name="T20" fmla="*/ 30 w 40"/>
                  <a:gd name="T21" fmla="*/ 0 h 20"/>
                  <a:gd name="T22" fmla="*/ 30 w 40"/>
                  <a:gd name="T23" fmla="*/ 0 h 20"/>
                  <a:gd name="T24" fmla="*/ 20 w 40"/>
                  <a:gd name="T25" fmla="*/ 0 h 20"/>
                  <a:gd name="T26" fmla="*/ 20 w 40"/>
                  <a:gd name="T27" fmla="*/ 0 h 20"/>
                  <a:gd name="T28" fmla="*/ 10 w 40"/>
                  <a:gd name="T29" fmla="*/ 0 h 20"/>
                  <a:gd name="T30" fmla="*/ 10 w 40"/>
                  <a:gd name="T31" fmla="*/ 0 h 20"/>
                  <a:gd name="T32" fmla="*/ 0 w 40"/>
                  <a:gd name="T33" fmla="*/ 10 h 20"/>
                  <a:gd name="T34" fmla="*/ 0 w 40"/>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20"/>
                  <a:gd name="T56" fmla="*/ 40 w 4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20">
                    <a:moveTo>
                      <a:pt x="0" y="10"/>
                    </a:moveTo>
                    <a:lnTo>
                      <a:pt x="0" y="10"/>
                    </a:lnTo>
                    <a:lnTo>
                      <a:pt x="10" y="20"/>
                    </a:lnTo>
                    <a:lnTo>
                      <a:pt x="20" y="20"/>
                    </a:lnTo>
                    <a:lnTo>
                      <a:pt x="30" y="20"/>
                    </a:lnTo>
                    <a:lnTo>
                      <a:pt x="40" y="10"/>
                    </a:lnTo>
                    <a:lnTo>
                      <a:pt x="30" y="0"/>
                    </a:lnTo>
                    <a:lnTo>
                      <a:pt x="20" y="0"/>
                    </a:lnTo>
                    <a:lnTo>
                      <a:pt x="10" y="0"/>
                    </a:lnTo>
                    <a:lnTo>
                      <a:pt x="0" y="10"/>
                    </a:lnTo>
                    <a:close/>
                  </a:path>
                </a:pathLst>
              </a:custGeom>
              <a:solidFill>
                <a:srgbClr val="FF0000"/>
              </a:solidFill>
              <a:ln w="9525">
                <a:noFill/>
                <a:round/>
                <a:headEnd/>
                <a:tailEnd/>
              </a:ln>
            </p:spPr>
            <p:txBody>
              <a:bodyPr/>
              <a:lstStyle/>
              <a:p>
                <a:endParaRPr lang="en-US"/>
              </a:p>
            </p:txBody>
          </p:sp>
          <p:sp>
            <p:nvSpPr>
              <p:cNvPr id="16420" name="Freeform 596"/>
              <p:cNvSpPr>
                <a:spLocks/>
              </p:cNvSpPr>
              <p:nvPr/>
            </p:nvSpPr>
            <p:spPr bwMode="auto">
              <a:xfrm>
                <a:off x="382" y="372"/>
                <a:ext cx="20" cy="30"/>
              </a:xfrm>
              <a:custGeom>
                <a:avLst/>
                <a:gdLst>
                  <a:gd name="T0" fmla="*/ 0 w 20"/>
                  <a:gd name="T1" fmla="*/ 30 h 30"/>
                  <a:gd name="T2" fmla="*/ 0 w 20"/>
                  <a:gd name="T3" fmla="*/ 30 h 30"/>
                  <a:gd name="T4" fmla="*/ 0 w 20"/>
                  <a:gd name="T5" fmla="*/ 30 h 30"/>
                  <a:gd name="T6" fmla="*/ 10 w 20"/>
                  <a:gd name="T7" fmla="*/ 30 h 30"/>
                  <a:gd name="T8" fmla="*/ 10 w 20"/>
                  <a:gd name="T9" fmla="*/ 30 h 30"/>
                  <a:gd name="T10" fmla="*/ 10 w 20"/>
                  <a:gd name="T11" fmla="*/ 20 h 30"/>
                  <a:gd name="T12" fmla="*/ 20 w 20"/>
                  <a:gd name="T13" fmla="*/ 20 h 30"/>
                  <a:gd name="T14" fmla="*/ 20 w 20"/>
                  <a:gd name="T15" fmla="*/ 10 h 30"/>
                  <a:gd name="T16" fmla="*/ 20 w 20"/>
                  <a:gd name="T17" fmla="*/ 10 h 30"/>
                  <a:gd name="T18" fmla="*/ 10 w 20"/>
                  <a:gd name="T19" fmla="*/ 0 h 30"/>
                  <a:gd name="T20" fmla="*/ 10 w 20"/>
                  <a:gd name="T21" fmla="*/ 0 h 30"/>
                  <a:gd name="T22" fmla="*/ 0 w 20"/>
                  <a:gd name="T23" fmla="*/ 0 h 30"/>
                  <a:gd name="T24" fmla="*/ 0 w 20"/>
                  <a:gd name="T25" fmla="*/ 0 h 30"/>
                  <a:gd name="T26" fmla="*/ 0 w 20"/>
                  <a:gd name="T27" fmla="*/ 10 h 30"/>
                  <a:gd name="T28" fmla="*/ 0 w 20"/>
                  <a:gd name="T29" fmla="*/ 20 h 30"/>
                  <a:gd name="T30" fmla="*/ 0 w 20"/>
                  <a:gd name="T31" fmla="*/ 20 h 30"/>
                  <a:gd name="T32" fmla="*/ 0 w 20"/>
                  <a:gd name="T33" fmla="*/ 30 h 30"/>
                  <a:gd name="T34" fmla="*/ 0 w 2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0" y="30"/>
                    </a:moveTo>
                    <a:lnTo>
                      <a:pt x="0" y="30"/>
                    </a:lnTo>
                    <a:lnTo>
                      <a:pt x="10" y="30"/>
                    </a:lnTo>
                    <a:lnTo>
                      <a:pt x="10" y="20"/>
                    </a:lnTo>
                    <a:lnTo>
                      <a:pt x="20" y="20"/>
                    </a:lnTo>
                    <a:lnTo>
                      <a:pt x="20" y="10"/>
                    </a:lnTo>
                    <a:lnTo>
                      <a:pt x="10" y="0"/>
                    </a:lnTo>
                    <a:lnTo>
                      <a:pt x="0" y="0"/>
                    </a:lnTo>
                    <a:lnTo>
                      <a:pt x="0" y="10"/>
                    </a:lnTo>
                    <a:lnTo>
                      <a:pt x="0" y="20"/>
                    </a:lnTo>
                    <a:lnTo>
                      <a:pt x="0" y="30"/>
                    </a:lnTo>
                    <a:close/>
                  </a:path>
                </a:pathLst>
              </a:custGeom>
              <a:solidFill>
                <a:srgbClr val="FF0000"/>
              </a:solidFill>
              <a:ln w="9525">
                <a:noFill/>
                <a:round/>
                <a:headEnd/>
                <a:tailEnd/>
              </a:ln>
            </p:spPr>
            <p:txBody>
              <a:bodyPr/>
              <a:lstStyle/>
              <a:p>
                <a:endParaRPr lang="en-US"/>
              </a:p>
            </p:txBody>
          </p:sp>
          <p:sp>
            <p:nvSpPr>
              <p:cNvPr id="16421" name="Freeform 597"/>
              <p:cNvSpPr>
                <a:spLocks/>
              </p:cNvSpPr>
              <p:nvPr/>
            </p:nvSpPr>
            <p:spPr bwMode="auto">
              <a:xfrm>
                <a:off x="342" y="372"/>
                <a:ext cx="30" cy="30"/>
              </a:xfrm>
              <a:custGeom>
                <a:avLst/>
                <a:gdLst>
                  <a:gd name="T0" fmla="*/ 30 w 30"/>
                  <a:gd name="T1" fmla="*/ 30 h 30"/>
                  <a:gd name="T2" fmla="*/ 30 w 30"/>
                  <a:gd name="T3" fmla="*/ 30 h 30"/>
                  <a:gd name="T4" fmla="*/ 30 w 30"/>
                  <a:gd name="T5" fmla="*/ 30 h 30"/>
                  <a:gd name="T6" fmla="*/ 30 w 30"/>
                  <a:gd name="T7" fmla="*/ 20 h 30"/>
                  <a:gd name="T8" fmla="*/ 30 w 30"/>
                  <a:gd name="T9" fmla="*/ 20 h 30"/>
                  <a:gd name="T10" fmla="*/ 30 w 30"/>
                  <a:gd name="T11" fmla="*/ 10 h 30"/>
                  <a:gd name="T12" fmla="*/ 30 w 30"/>
                  <a:gd name="T13" fmla="*/ 0 h 30"/>
                  <a:gd name="T14" fmla="*/ 20 w 30"/>
                  <a:gd name="T15" fmla="*/ 0 h 30"/>
                  <a:gd name="T16" fmla="*/ 20 w 30"/>
                  <a:gd name="T17" fmla="*/ 0 h 30"/>
                  <a:gd name="T18" fmla="*/ 10 w 30"/>
                  <a:gd name="T19" fmla="*/ 0 h 30"/>
                  <a:gd name="T20" fmla="*/ 10 w 30"/>
                  <a:gd name="T21" fmla="*/ 0 h 30"/>
                  <a:gd name="T22" fmla="*/ 0 w 30"/>
                  <a:gd name="T23" fmla="*/ 10 h 30"/>
                  <a:gd name="T24" fmla="*/ 0 w 30"/>
                  <a:gd name="T25" fmla="*/ 20 h 30"/>
                  <a:gd name="T26" fmla="*/ 10 w 30"/>
                  <a:gd name="T27" fmla="*/ 20 h 30"/>
                  <a:gd name="T28" fmla="*/ 10 w 30"/>
                  <a:gd name="T29" fmla="*/ 30 h 30"/>
                  <a:gd name="T30" fmla="*/ 20 w 30"/>
                  <a:gd name="T31" fmla="*/ 30 h 30"/>
                  <a:gd name="T32" fmla="*/ 20 w 30"/>
                  <a:gd name="T33" fmla="*/ 30 h 30"/>
                  <a:gd name="T34" fmla="*/ 30 w 30"/>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30"/>
                    </a:moveTo>
                    <a:lnTo>
                      <a:pt x="30" y="30"/>
                    </a:lnTo>
                    <a:lnTo>
                      <a:pt x="30" y="20"/>
                    </a:lnTo>
                    <a:lnTo>
                      <a:pt x="30" y="10"/>
                    </a:lnTo>
                    <a:lnTo>
                      <a:pt x="30" y="0"/>
                    </a:lnTo>
                    <a:lnTo>
                      <a:pt x="20" y="0"/>
                    </a:lnTo>
                    <a:lnTo>
                      <a:pt x="10" y="0"/>
                    </a:lnTo>
                    <a:lnTo>
                      <a:pt x="0" y="10"/>
                    </a:lnTo>
                    <a:lnTo>
                      <a:pt x="0" y="20"/>
                    </a:lnTo>
                    <a:lnTo>
                      <a:pt x="10" y="20"/>
                    </a:lnTo>
                    <a:lnTo>
                      <a:pt x="10" y="30"/>
                    </a:lnTo>
                    <a:lnTo>
                      <a:pt x="20" y="30"/>
                    </a:lnTo>
                    <a:lnTo>
                      <a:pt x="30" y="30"/>
                    </a:lnTo>
                    <a:close/>
                  </a:path>
                </a:pathLst>
              </a:custGeom>
              <a:solidFill>
                <a:srgbClr val="FF0000"/>
              </a:solidFill>
              <a:ln w="9525">
                <a:noFill/>
                <a:round/>
                <a:headEnd/>
                <a:tailEnd/>
              </a:ln>
            </p:spPr>
            <p:txBody>
              <a:bodyPr/>
              <a:lstStyle/>
              <a:p>
                <a:endParaRPr lang="en-US"/>
              </a:p>
            </p:txBody>
          </p:sp>
          <p:sp>
            <p:nvSpPr>
              <p:cNvPr id="16422" name="Freeform 598"/>
              <p:cNvSpPr>
                <a:spLocks/>
              </p:cNvSpPr>
              <p:nvPr/>
            </p:nvSpPr>
            <p:spPr bwMode="auto">
              <a:xfrm>
                <a:off x="331" y="402"/>
                <a:ext cx="31" cy="20"/>
              </a:xfrm>
              <a:custGeom>
                <a:avLst/>
                <a:gdLst>
                  <a:gd name="T0" fmla="*/ 31 w 31"/>
                  <a:gd name="T1" fmla="*/ 10 h 20"/>
                  <a:gd name="T2" fmla="*/ 31 w 31"/>
                  <a:gd name="T3" fmla="*/ 10 h 20"/>
                  <a:gd name="T4" fmla="*/ 31 w 31"/>
                  <a:gd name="T5" fmla="*/ 10 h 20"/>
                  <a:gd name="T6" fmla="*/ 31 w 31"/>
                  <a:gd name="T7" fmla="*/ 0 h 20"/>
                  <a:gd name="T8" fmla="*/ 21 w 31"/>
                  <a:gd name="T9" fmla="*/ 0 h 20"/>
                  <a:gd name="T10" fmla="*/ 21 w 31"/>
                  <a:gd name="T11" fmla="*/ 0 h 20"/>
                  <a:gd name="T12" fmla="*/ 11 w 31"/>
                  <a:gd name="T13" fmla="*/ 0 h 20"/>
                  <a:gd name="T14" fmla="*/ 0 w 31"/>
                  <a:gd name="T15" fmla="*/ 0 h 20"/>
                  <a:gd name="T16" fmla="*/ 0 w 31"/>
                  <a:gd name="T17" fmla="*/ 0 h 20"/>
                  <a:gd name="T18" fmla="*/ 0 w 31"/>
                  <a:gd name="T19" fmla="*/ 10 h 20"/>
                  <a:gd name="T20" fmla="*/ 0 w 31"/>
                  <a:gd name="T21" fmla="*/ 20 h 20"/>
                  <a:gd name="T22" fmla="*/ 0 w 31"/>
                  <a:gd name="T23" fmla="*/ 20 h 20"/>
                  <a:gd name="T24" fmla="*/ 11 w 31"/>
                  <a:gd name="T25" fmla="*/ 20 h 20"/>
                  <a:gd name="T26" fmla="*/ 21 w 31"/>
                  <a:gd name="T27" fmla="*/ 20 h 20"/>
                  <a:gd name="T28" fmla="*/ 21 w 31"/>
                  <a:gd name="T29" fmla="*/ 20 h 20"/>
                  <a:gd name="T30" fmla="*/ 31 w 31"/>
                  <a:gd name="T31" fmla="*/ 20 h 20"/>
                  <a:gd name="T32" fmla="*/ 31 w 31"/>
                  <a:gd name="T33" fmla="*/ 20 h 20"/>
                  <a:gd name="T34" fmla="*/ 31 w 31"/>
                  <a:gd name="T35" fmla="*/ 10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0"/>
                  <a:gd name="T56" fmla="*/ 31 w 31"/>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0">
                    <a:moveTo>
                      <a:pt x="31" y="10"/>
                    </a:moveTo>
                    <a:lnTo>
                      <a:pt x="31" y="10"/>
                    </a:lnTo>
                    <a:lnTo>
                      <a:pt x="31" y="0"/>
                    </a:lnTo>
                    <a:lnTo>
                      <a:pt x="21" y="0"/>
                    </a:lnTo>
                    <a:lnTo>
                      <a:pt x="11" y="0"/>
                    </a:lnTo>
                    <a:lnTo>
                      <a:pt x="0" y="0"/>
                    </a:lnTo>
                    <a:lnTo>
                      <a:pt x="0" y="10"/>
                    </a:lnTo>
                    <a:lnTo>
                      <a:pt x="0" y="20"/>
                    </a:lnTo>
                    <a:lnTo>
                      <a:pt x="11" y="20"/>
                    </a:lnTo>
                    <a:lnTo>
                      <a:pt x="21" y="20"/>
                    </a:lnTo>
                    <a:lnTo>
                      <a:pt x="31" y="20"/>
                    </a:lnTo>
                    <a:lnTo>
                      <a:pt x="31" y="10"/>
                    </a:lnTo>
                    <a:close/>
                  </a:path>
                </a:pathLst>
              </a:custGeom>
              <a:solidFill>
                <a:srgbClr val="FF0000"/>
              </a:solidFill>
              <a:ln w="9525">
                <a:noFill/>
                <a:round/>
                <a:headEnd/>
                <a:tailEnd/>
              </a:ln>
            </p:spPr>
            <p:txBody>
              <a:bodyPr/>
              <a:lstStyle/>
              <a:p>
                <a:endParaRPr lang="en-US"/>
              </a:p>
            </p:txBody>
          </p:sp>
          <p:sp>
            <p:nvSpPr>
              <p:cNvPr id="16423" name="Freeform 599"/>
              <p:cNvSpPr>
                <a:spLocks/>
              </p:cNvSpPr>
              <p:nvPr/>
            </p:nvSpPr>
            <p:spPr bwMode="auto">
              <a:xfrm>
                <a:off x="342" y="422"/>
                <a:ext cx="30" cy="30"/>
              </a:xfrm>
              <a:custGeom>
                <a:avLst/>
                <a:gdLst>
                  <a:gd name="T0" fmla="*/ 30 w 30"/>
                  <a:gd name="T1" fmla="*/ 0 h 30"/>
                  <a:gd name="T2" fmla="*/ 30 w 30"/>
                  <a:gd name="T3" fmla="*/ 0 h 30"/>
                  <a:gd name="T4" fmla="*/ 20 w 30"/>
                  <a:gd name="T5" fmla="*/ 0 h 30"/>
                  <a:gd name="T6" fmla="*/ 20 w 30"/>
                  <a:gd name="T7" fmla="*/ 0 h 30"/>
                  <a:gd name="T8" fmla="*/ 20 w 30"/>
                  <a:gd name="T9" fmla="*/ 0 h 30"/>
                  <a:gd name="T10" fmla="*/ 10 w 30"/>
                  <a:gd name="T11" fmla="*/ 10 h 30"/>
                  <a:gd name="T12" fmla="*/ 10 w 30"/>
                  <a:gd name="T13" fmla="*/ 10 h 30"/>
                  <a:gd name="T14" fmla="*/ 0 w 30"/>
                  <a:gd name="T15" fmla="*/ 20 h 30"/>
                  <a:gd name="T16" fmla="*/ 0 w 30"/>
                  <a:gd name="T17" fmla="*/ 30 h 30"/>
                  <a:gd name="T18" fmla="*/ 10 w 30"/>
                  <a:gd name="T19" fmla="*/ 30 h 30"/>
                  <a:gd name="T20" fmla="*/ 20 w 30"/>
                  <a:gd name="T21" fmla="*/ 30 h 30"/>
                  <a:gd name="T22" fmla="*/ 20 w 30"/>
                  <a:gd name="T23" fmla="*/ 30 h 30"/>
                  <a:gd name="T24" fmla="*/ 30 w 30"/>
                  <a:gd name="T25" fmla="*/ 30 h 30"/>
                  <a:gd name="T26" fmla="*/ 30 w 30"/>
                  <a:gd name="T27" fmla="*/ 20 h 30"/>
                  <a:gd name="T28" fmla="*/ 30 w 30"/>
                  <a:gd name="T29" fmla="*/ 10 h 30"/>
                  <a:gd name="T30" fmla="*/ 30 w 30"/>
                  <a:gd name="T31" fmla="*/ 10 h 30"/>
                  <a:gd name="T32" fmla="*/ 30 w 30"/>
                  <a:gd name="T33" fmla="*/ 0 h 30"/>
                  <a:gd name="T34" fmla="*/ 3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30" y="0"/>
                    </a:moveTo>
                    <a:lnTo>
                      <a:pt x="30" y="0"/>
                    </a:lnTo>
                    <a:lnTo>
                      <a:pt x="20" y="0"/>
                    </a:lnTo>
                    <a:lnTo>
                      <a:pt x="10" y="10"/>
                    </a:lnTo>
                    <a:lnTo>
                      <a:pt x="0" y="20"/>
                    </a:lnTo>
                    <a:lnTo>
                      <a:pt x="0" y="30"/>
                    </a:lnTo>
                    <a:lnTo>
                      <a:pt x="10" y="30"/>
                    </a:lnTo>
                    <a:lnTo>
                      <a:pt x="20" y="30"/>
                    </a:lnTo>
                    <a:lnTo>
                      <a:pt x="30" y="30"/>
                    </a:lnTo>
                    <a:lnTo>
                      <a:pt x="30" y="20"/>
                    </a:lnTo>
                    <a:lnTo>
                      <a:pt x="30" y="10"/>
                    </a:lnTo>
                    <a:lnTo>
                      <a:pt x="30" y="0"/>
                    </a:lnTo>
                    <a:close/>
                  </a:path>
                </a:pathLst>
              </a:custGeom>
              <a:solidFill>
                <a:srgbClr val="FF0000"/>
              </a:solidFill>
              <a:ln w="9525">
                <a:noFill/>
                <a:round/>
                <a:headEnd/>
                <a:tailEnd/>
              </a:ln>
            </p:spPr>
            <p:txBody>
              <a:bodyPr/>
              <a:lstStyle/>
              <a:p>
                <a:endParaRPr lang="en-US"/>
              </a:p>
            </p:txBody>
          </p:sp>
          <p:sp>
            <p:nvSpPr>
              <p:cNvPr id="16424" name="Freeform 600"/>
              <p:cNvSpPr>
                <a:spLocks/>
              </p:cNvSpPr>
              <p:nvPr/>
            </p:nvSpPr>
            <p:spPr bwMode="auto">
              <a:xfrm>
                <a:off x="372" y="422"/>
                <a:ext cx="30" cy="30"/>
              </a:xfrm>
              <a:custGeom>
                <a:avLst/>
                <a:gdLst>
                  <a:gd name="T0" fmla="*/ 10 w 30"/>
                  <a:gd name="T1" fmla="*/ 0 h 30"/>
                  <a:gd name="T2" fmla="*/ 0 w 30"/>
                  <a:gd name="T3" fmla="*/ 0 h 30"/>
                  <a:gd name="T4" fmla="*/ 0 w 30"/>
                  <a:gd name="T5" fmla="*/ 0 h 30"/>
                  <a:gd name="T6" fmla="*/ 0 w 30"/>
                  <a:gd name="T7" fmla="*/ 10 h 30"/>
                  <a:gd name="T8" fmla="*/ 0 w 30"/>
                  <a:gd name="T9" fmla="*/ 10 h 30"/>
                  <a:gd name="T10" fmla="*/ 10 w 30"/>
                  <a:gd name="T11" fmla="*/ 20 h 30"/>
                  <a:gd name="T12" fmla="*/ 10 w 30"/>
                  <a:gd name="T13" fmla="*/ 30 h 30"/>
                  <a:gd name="T14" fmla="*/ 10 w 30"/>
                  <a:gd name="T15" fmla="*/ 30 h 30"/>
                  <a:gd name="T16" fmla="*/ 20 w 30"/>
                  <a:gd name="T17" fmla="*/ 30 h 30"/>
                  <a:gd name="T18" fmla="*/ 20 w 30"/>
                  <a:gd name="T19" fmla="*/ 30 h 30"/>
                  <a:gd name="T20" fmla="*/ 30 w 30"/>
                  <a:gd name="T21" fmla="*/ 30 h 30"/>
                  <a:gd name="T22" fmla="*/ 30 w 30"/>
                  <a:gd name="T23" fmla="*/ 20 h 30"/>
                  <a:gd name="T24" fmla="*/ 30 w 30"/>
                  <a:gd name="T25" fmla="*/ 10 h 30"/>
                  <a:gd name="T26" fmla="*/ 20 w 30"/>
                  <a:gd name="T27" fmla="*/ 10 h 30"/>
                  <a:gd name="T28" fmla="*/ 20 w 30"/>
                  <a:gd name="T29" fmla="*/ 0 h 30"/>
                  <a:gd name="T30" fmla="*/ 10 w 30"/>
                  <a:gd name="T31" fmla="*/ 0 h 30"/>
                  <a:gd name="T32" fmla="*/ 10 w 30"/>
                  <a:gd name="T33" fmla="*/ 0 h 30"/>
                  <a:gd name="T34" fmla="*/ 10 w 30"/>
                  <a:gd name="T35" fmla="*/ 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30"/>
                  <a:gd name="T56" fmla="*/ 30 w 3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30">
                    <a:moveTo>
                      <a:pt x="10" y="0"/>
                    </a:moveTo>
                    <a:lnTo>
                      <a:pt x="0" y="0"/>
                    </a:lnTo>
                    <a:lnTo>
                      <a:pt x="0" y="10"/>
                    </a:lnTo>
                    <a:lnTo>
                      <a:pt x="10" y="20"/>
                    </a:lnTo>
                    <a:lnTo>
                      <a:pt x="10" y="30"/>
                    </a:lnTo>
                    <a:lnTo>
                      <a:pt x="20" y="30"/>
                    </a:lnTo>
                    <a:lnTo>
                      <a:pt x="30" y="30"/>
                    </a:lnTo>
                    <a:lnTo>
                      <a:pt x="30" y="20"/>
                    </a:lnTo>
                    <a:lnTo>
                      <a:pt x="30" y="10"/>
                    </a:lnTo>
                    <a:lnTo>
                      <a:pt x="20" y="10"/>
                    </a:lnTo>
                    <a:lnTo>
                      <a:pt x="20" y="0"/>
                    </a:lnTo>
                    <a:lnTo>
                      <a:pt x="10" y="0"/>
                    </a:lnTo>
                    <a:close/>
                  </a:path>
                </a:pathLst>
              </a:custGeom>
              <a:solidFill>
                <a:srgbClr val="FF0000"/>
              </a:solidFill>
              <a:ln w="9525">
                <a:noFill/>
                <a:round/>
                <a:headEnd/>
                <a:tailEnd/>
              </a:ln>
            </p:spPr>
            <p:txBody>
              <a:bodyPr/>
              <a:lstStyle/>
              <a:p>
                <a:endParaRPr lang="en-US"/>
              </a:p>
            </p:txBody>
          </p:sp>
          <p:sp>
            <p:nvSpPr>
              <p:cNvPr id="16425" name="Freeform 601"/>
              <p:cNvSpPr>
                <a:spLocks/>
              </p:cNvSpPr>
              <p:nvPr/>
            </p:nvSpPr>
            <p:spPr bwMode="auto">
              <a:xfrm>
                <a:off x="874" y="201"/>
                <a:ext cx="80" cy="80"/>
              </a:xfrm>
              <a:custGeom>
                <a:avLst/>
                <a:gdLst>
                  <a:gd name="T0" fmla="*/ 80 w 80"/>
                  <a:gd name="T1" fmla="*/ 80 h 80"/>
                  <a:gd name="T2" fmla="*/ 70 w 80"/>
                  <a:gd name="T3" fmla="*/ 80 h 80"/>
                  <a:gd name="T4" fmla="*/ 60 w 80"/>
                  <a:gd name="T5" fmla="*/ 70 h 80"/>
                  <a:gd name="T6" fmla="*/ 40 w 80"/>
                  <a:gd name="T7" fmla="*/ 70 h 80"/>
                  <a:gd name="T8" fmla="*/ 30 w 80"/>
                  <a:gd name="T9" fmla="*/ 60 h 80"/>
                  <a:gd name="T10" fmla="*/ 20 w 80"/>
                  <a:gd name="T11" fmla="*/ 50 h 80"/>
                  <a:gd name="T12" fmla="*/ 10 w 80"/>
                  <a:gd name="T13" fmla="*/ 50 h 80"/>
                  <a:gd name="T14" fmla="*/ 0 w 80"/>
                  <a:gd name="T15" fmla="*/ 30 h 80"/>
                  <a:gd name="T16" fmla="*/ 0 w 80"/>
                  <a:gd name="T17" fmla="*/ 20 h 80"/>
                  <a:gd name="T18" fmla="*/ 10 w 80"/>
                  <a:gd name="T19" fmla="*/ 10 h 80"/>
                  <a:gd name="T20" fmla="*/ 10 w 80"/>
                  <a:gd name="T21" fmla="*/ 10 h 80"/>
                  <a:gd name="T22" fmla="*/ 20 w 80"/>
                  <a:gd name="T23" fmla="*/ 0 h 80"/>
                  <a:gd name="T24" fmla="*/ 20 w 80"/>
                  <a:gd name="T25" fmla="*/ 0 h 80"/>
                  <a:gd name="T26" fmla="*/ 30 w 80"/>
                  <a:gd name="T27" fmla="*/ 10 h 80"/>
                  <a:gd name="T28" fmla="*/ 40 w 80"/>
                  <a:gd name="T29" fmla="*/ 20 h 80"/>
                  <a:gd name="T30" fmla="*/ 40 w 80"/>
                  <a:gd name="T31" fmla="*/ 20 h 80"/>
                  <a:gd name="T32" fmla="*/ 40 w 80"/>
                  <a:gd name="T33" fmla="*/ 40 h 80"/>
                  <a:gd name="T34" fmla="*/ 50 w 80"/>
                  <a:gd name="T35" fmla="*/ 40 h 80"/>
                  <a:gd name="T36" fmla="*/ 50 w 80"/>
                  <a:gd name="T37" fmla="*/ 50 h 80"/>
                  <a:gd name="T38" fmla="*/ 60 w 80"/>
                  <a:gd name="T39" fmla="*/ 60 h 80"/>
                  <a:gd name="T40" fmla="*/ 60 w 80"/>
                  <a:gd name="T41" fmla="*/ 70 h 80"/>
                  <a:gd name="T42" fmla="*/ 70 w 80"/>
                  <a:gd name="T43" fmla="*/ 70 h 80"/>
                  <a:gd name="T44" fmla="*/ 80 w 80"/>
                  <a:gd name="T45" fmla="*/ 70 h 80"/>
                  <a:gd name="T46" fmla="*/ 80 w 80"/>
                  <a:gd name="T47" fmla="*/ 80 h 80"/>
                  <a:gd name="T48" fmla="*/ 80 w 80"/>
                  <a:gd name="T49" fmla="*/ 80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80"/>
                  <a:gd name="T77" fmla="*/ 80 w 8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80">
                    <a:moveTo>
                      <a:pt x="80" y="80"/>
                    </a:moveTo>
                    <a:lnTo>
                      <a:pt x="70" y="80"/>
                    </a:lnTo>
                    <a:lnTo>
                      <a:pt x="60" y="70"/>
                    </a:lnTo>
                    <a:lnTo>
                      <a:pt x="40" y="70"/>
                    </a:lnTo>
                    <a:lnTo>
                      <a:pt x="30" y="60"/>
                    </a:lnTo>
                    <a:lnTo>
                      <a:pt x="20" y="50"/>
                    </a:lnTo>
                    <a:lnTo>
                      <a:pt x="10" y="50"/>
                    </a:lnTo>
                    <a:lnTo>
                      <a:pt x="0" y="30"/>
                    </a:lnTo>
                    <a:lnTo>
                      <a:pt x="0" y="20"/>
                    </a:lnTo>
                    <a:lnTo>
                      <a:pt x="10" y="10"/>
                    </a:lnTo>
                    <a:lnTo>
                      <a:pt x="20" y="0"/>
                    </a:lnTo>
                    <a:lnTo>
                      <a:pt x="30" y="10"/>
                    </a:lnTo>
                    <a:lnTo>
                      <a:pt x="40" y="20"/>
                    </a:lnTo>
                    <a:lnTo>
                      <a:pt x="40" y="40"/>
                    </a:lnTo>
                    <a:lnTo>
                      <a:pt x="50" y="40"/>
                    </a:lnTo>
                    <a:lnTo>
                      <a:pt x="50" y="50"/>
                    </a:lnTo>
                    <a:lnTo>
                      <a:pt x="60" y="60"/>
                    </a:lnTo>
                    <a:lnTo>
                      <a:pt x="60" y="70"/>
                    </a:lnTo>
                    <a:lnTo>
                      <a:pt x="70" y="70"/>
                    </a:lnTo>
                    <a:lnTo>
                      <a:pt x="80" y="70"/>
                    </a:lnTo>
                    <a:lnTo>
                      <a:pt x="80" y="80"/>
                    </a:lnTo>
                    <a:close/>
                  </a:path>
                </a:pathLst>
              </a:custGeom>
              <a:solidFill>
                <a:srgbClr val="FF0000"/>
              </a:solidFill>
              <a:ln w="9525">
                <a:noFill/>
                <a:round/>
                <a:headEnd/>
                <a:tailEnd/>
              </a:ln>
            </p:spPr>
            <p:txBody>
              <a:bodyPr/>
              <a:lstStyle/>
              <a:p>
                <a:endParaRPr lang="en-US"/>
              </a:p>
            </p:txBody>
          </p:sp>
          <p:sp>
            <p:nvSpPr>
              <p:cNvPr id="16426" name="Freeform 602"/>
              <p:cNvSpPr>
                <a:spLocks/>
              </p:cNvSpPr>
              <p:nvPr/>
            </p:nvSpPr>
            <p:spPr bwMode="auto">
              <a:xfrm>
                <a:off x="924" y="171"/>
                <a:ext cx="40" cy="100"/>
              </a:xfrm>
              <a:custGeom>
                <a:avLst/>
                <a:gdLst>
                  <a:gd name="T0" fmla="*/ 40 w 40"/>
                  <a:gd name="T1" fmla="*/ 100 h 100"/>
                  <a:gd name="T2" fmla="*/ 30 w 40"/>
                  <a:gd name="T3" fmla="*/ 100 h 100"/>
                  <a:gd name="T4" fmla="*/ 30 w 40"/>
                  <a:gd name="T5" fmla="*/ 90 h 100"/>
                  <a:gd name="T6" fmla="*/ 20 w 40"/>
                  <a:gd name="T7" fmla="*/ 90 h 100"/>
                  <a:gd name="T8" fmla="*/ 20 w 40"/>
                  <a:gd name="T9" fmla="*/ 80 h 100"/>
                  <a:gd name="T10" fmla="*/ 10 w 40"/>
                  <a:gd name="T11" fmla="*/ 80 h 100"/>
                  <a:gd name="T12" fmla="*/ 10 w 40"/>
                  <a:gd name="T13" fmla="*/ 70 h 100"/>
                  <a:gd name="T14" fmla="*/ 10 w 40"/>
                  <a:gd name="T15" fmla="*/ 60 h 100"/>
                  <a:gd name="T16" fmla="*/ 0 w 40"/>
                  <a:gd name="T17" fmla="*/ 60 h 100"/>
                  <a:gd name="T18" fmla="*/ 0 w 40"/>
                  <a:gd name="T19" fmla="*/ 50 h 100"/>
                  <a:gd name="T20" fmla="*/ 0 w 40"/>
                  <a:gd name="T21" fmla="*/ 40 h 100"/>
                  <a:gd name="T22" fmla="*/ 0 w 40"/>
                  <a:gd name="T23" fmla="*/ 30 h 100"/>
                  <a:gd name="T24" fmla="*/ 0 w 40"/>
                  <a:gd name="T25" fmla="*/ 30 h 100"/>
                  <a:gd name="T26" fmla="*/ 0 w 40"/>
                  <a:gd name="T27" fmla="*/ 20 h 100"/>
                  <a:gd name="T28" fmla="*/ 0 w 40"/>
                  <a:gd name="T29" fmla="*/ 20 h 100"/>
                  <a:gd name="T30" fmla="*/ 0 w 40"/>
                  <a:gd name="T31" fmla="*/ 10 h 100"/>
                  <a:gd name="T32" fmla="*/ 10 w 40"/>
                  <a:gd name="T33" fmla="*/ 0 h 100"/>
                  <a:gd name="T34" fmla="*/ 20 w 40"/>
                  <a:gd name="T35" fmla="*/ 0 h 100"/>
                  <a:gd name="T36" fmla="*/ 20 w 40"/>
                  <a:gd name="T37" fmla="*/ 0 h 100"/>
                  <a:gd name="T38" fmla="*/ 30 w 40"/>
                  <a:gd name="T39" fmla="*/ 0 h 100"/>
                  <a:gd name="T40" fmla="*/ 30 w 40"/>
                  <a:gd name="T41" fmla="*/ 10 h 100"/>
                  <a:gd name="T42" fmla="*/ 40 w 40"/>
                  <a:gd name="T43" fmla="*/ 10 h 100"/>
                  <a:gd name="T44" fmla="*/ 40 w 40"/>
                  <a:gd name="T45" fmla="*/ 20 h 100"/>
                  <a:gd name="T46" fmla="*/ 30 w 40"/>
                  <a:gd name="T47" fmla="*/ 30 h 100"/>
                  <a:gd name="T48" fmla="*/ 30 w 40"/>
                  <a:gd name="T49" fmla="*/ 40 h 100"/>
                  <a:gd name="T50" fmla="*/ 30 w 40"/>
                  <a:gd name="T51" fmla="*/ 50 h 100"/>
                  <a:gd name="T52" fmla="*/ 30 w 40"/>
                  <a:gd name="T53" fmla="*/ 60 h 100"/>
                  <a:gd name="T54" fmla="*/ 30 w 40"/>
                  <a:gd name="T55" fmla="*/ 70 h 100"/>
                  <a:gd name="T56" fmla="*/ 30 w 40"/>
                  <a:gd name="T57" fmla="*/ 80 h 100"/>
                  <a:gd name="T58" fmla="*/ 30 w 40"/>
                  <a:gd name="T59" fmla="*/ 90 h 100"/>
                  <a:gd name="T60" fmla="*/ 30 w 40"/>
                  <a:gd name="T61" fmla="*/ 100 h 100"/>
                  <a:gd name="T62" fmla="*/ 40 w 40"/>
                  <a:gd name="T63" fmla="*/ 100 h 100"/>
                  <a:gd name="T64" fmla="*/ 40 w 40"/>
                  <a:gd name="T65" fmla="*/ 10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00"/>
                  <a:gd name="T101" fmla="*/ 40 w 4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00">
                    <a:moveTo>
                      <a:pt x="40" y="100"/>
                    </a:moveTo>
                    <a:lnTo>
                      <a:pt x="30" y="100"/>
                    </a:lnTo>
                    <a:lnTo>
                      <a:pt x="30" y="90"/>
                    </a:lnTo>
                    <a:lnTo>
                      <a:pt x="20" y="90"/>
                    </a:lnTo>
                    <a:lnTo>
                      <a:pt x="20" y="80"/>
                    </a:lnTo>
                    <a:lnTo>
                      <a:pt x="10" y="80"/>
                    </a:lnTo>
                    <a:lnTo>
                      <a:pt x="10" y="70"/>
                    </a:lnTo>
                    <a:lnTo>
                      <a:pt x="10" y="60"/>
                    </a:lnTo>
                    <a:lnTo>
                      <a:pt x="0" y="60"/>
                    </a:lnTo>
                    <a:lnTo>
                      <a:pt x="0" y="50"/>
                    </a:lnTo>
                    <a:lnTo>
                      <a:pt x="0" y="40"/>
                    </a:lnTo>
                    <a:lnTo>
                      <a:pt x="0" y="30"/>
                    </a:lnTo>
                    <a:lnTo>
                      <a:pt x="0" y="20"/>
                    </a:lnTo>
                    <a:lnTo>
                      <a:pt x="0" y="10"/>
                    </a:lnTo>
                    <a:lnTo>
                      <a:pt x="10" y="0"/>
                    </a:lnTo>
                    <a:lnTo>
                      <a:pt x="20" y="0"/>
                    </a:lnTo>
                    <a:lnTo>
                      <a:pt x="30" y="0"/>
                    </a:lnTo>
                    <a:lnTo>
                      <a:pt x="30" y="10"/>
                    </a:lnTo>
                    <a:lnTo>
                      <a:pt x="40" y="10"/>
                    </a:lnTo>
                    <a:lnTo>
                      <a:pt x="40" y="20"/>
                    </a:lnTo>
                    <a:lnTo>
                      <a:pt x="30" y="30"/>
                    </a:lnTo>
                    <a:lnTo>
                      <a:pt x="30" y="40"/>
                    </a:lnTo>
                    <a:lnTo>
                      <a:pt x="30" y="50"/>
                    </a:lnTo>
                    <a:lnTo>
                      <a:pt x="30" y="60"/>
                    </a:lnTo>
                    <a:lnTo>
                      <a:pt x="30" y="70"/>
                    </a:lnTo>
                    <a:lnTo>
                      <a:pt x="30" y="80"/>
                    </a:lnTo>
                    <a:lnTo>
                      <a:pt x="30" y="90"/>
                    </a:lnTo>
                    <a:lnTo>
                      <a:pt x="30" y="100"/>
                    </a:lnTo>
                    <a:lnTo>
                      <a:pt x="40" y="100"/>
                    </a:lnTo>
                    <a:close/>
                  </a:path>
                </a:pathLst>
              </a:custGeom>
              <a:solidFill>
                <a:srgbClr val="FF0000"/>
              </a:solidFill>
              <a:ln w="9525">
                <a:noFill/>
                <a:round/>
                <a:headEnd/>
                <a:tailEnd/>
              </a:ln>
            </p:spPr>
            <p:txBody>
              <a:bodyPr/>
              <a:lstStyle/>
              <a:p>
                <a:endParaRPr lang="en-US"/>
              </a:p>
            </p:txBody>
          </p:sp>
          <p:sp>
            <p:nvSpPr>
              <p:cNvPr id="16427" name="Freeform 603"/>
              <p:cNvSpPr>
                <a:spLocks/>
              </p:cNvSpPr>
              <p:nvPr/>
            </p:nvSpPr>
            <p:spPr bwMode="auto">
              <a:xfrm>
                <a:off x="854" y="271"/>
                <a:ext cx="100" cy="40"/>
              </a:xfrm>
              <a:custGeom>
                <a:avLst/>
                <a:gdLst>
                  <a:gd name="T0" fmla="*/ 100 w 100"/>
                  <a:gd name="T1" fmla="*/ 10 h 40"/>
                  <a:gd name="T2" fmla="*/ 90 w 100"/>
                  <a:gd name="T3" fmla="*/ 20 h 40"/>
                  <a:gd name="T4" fmla="*/ 80 w 100"/>
                  <a:gd name="T5" fmla="*/ 30 h 40"/>
                  <a:gd name="T6" fmla="*/ 70 w 100"/>
                  <a:gd name="T7" fmla="*/ 40 h 40"/>
                  <a:gd name="T8" fmla="*/ 50 w 100"/>
                  <a:gd name="T9" fmla="*/ 40 h 40"/>
                  <a:gd name="T10" fmla="*/ 40 w 100"/>
                  <a:gd name="T11" fmla="*/ 40 h 40"/>
                  <a:gd name="T12" fmla="*/ 30 w 100"/>
                  <a:gd name="T13" fmla="*/ 40 h 40"/>
                  <a:gd name="T14" fmla="*/ 20 w 100"/>
                  <a:gd name="T15" fmla="*/ 40 h 40"/>
                  <a:gd name="T16" fmla="*/ 10 w 100"/>
                  <a:gd name="T17" fmla="*/ 30 h 40"/>
                  <a:gd name="T18" fmla="*/ 0 w 100"/>
                  <a:gd name="T19" fmla="*/ 20 h 40"/>
                  <a:gd name="T20" fmla="*/ 0 w 100"/>
                  <a:gd name="T21" fmla="*/ 10 h 40"/>
                  <a:gd name="T22" fmla="*/ 10 w 100"/>
                  <a:gd name="T23" fmla="*/ 0 h 40"/>
                  <a:gd name="T24" fmla="*/ 10 w 100"/>
                  <a:gd name="T25" fmla="*/ 0 h 40"/>
                  <a:gd name="T26" fmla="*/ 20 w 100"/>
                  <a:gd name="T27" fmla="*/ 0 h 40"/>
                  <a:gd name="T28" fmla="*/ 30 w 100"/>
                  <a:gd name="T29" fmla="*/ 0 h 40"/>
                  <a:gd name="T30" fmla="*/ 40 w 100"/>
                  <a:gd name="T31" fmla="*/ 0 h 40"/>
                  <a:gd name="T32" fmla="*/ 50 w 100"/>
                  <a:gd name="T33" fmla="*/ 10 h 40"/>
                  <a:gd name="T34" fmla="*/ 60 w 100"/>
                  <a:gd name="T35" fmla="*/ 20 h 40"/>
                  <a:gd name="T36" fmla="*/ 80 w 100"/>
                  <a:gd name="T37" fmla="*/ 20 h 40"/>
                  <a:gd name="T38" fmla="*/ 90 w 100"/>
                  <a:gd name="T39" fmla="*/ 10 h 40"/>
                  <a:gd name="T40" fmla="*/ 100 w 100"/>
                  <a:gd name="T41" fmla="*/ 1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40"/>
                  <a:gd name="T65" fmla="*/ 100 w 10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40">
                    <a:moveTo>
                      <a:pt x="100" y="10"/>
                    </a:moveTo>
                    <a:lnTo>
                      <a:pt x="90" y="20"/>
                    </a:lnTo>
                    <a:lnTo>
                      <a:pt x="80" y="30"/>
                    </a:lnTo>
                    <a:lnTo>
                      <a:pt x="70" y="40"/>
                    </a:lnTo>
                    <a:lnTo>
                      <a:pt x="50" y="40"/>
                    </a:lnTo>
                    <a:lnTo>
                      <a:pt x="40" y="40"/>
                    </a:lnTo>
                    <a:lnTo>
                      <a:pt x="30" y="40"/>
                    </a:lnTo>
                    <a:lnTo>
                      <a:pt x="20" y="40"/>
                    </a:lnTo>
                    <a:lnTo>
                      <a:pt x="10" y="30"/>
                    </a:lnTo>
                    <a:lnTo>
                      <a:pt x="0" y="20"/>
                    </a:lnTo>
                    <a:lnTo>
                      <a:pt x="0" y="10"/>
                    </a:lnTo>
                    <a:lnTo>
                      <a:pt x="10" y="0"/>
                    </a:lnTo>
                    <a:lnTo>
                      <a:pt x="20" y="0"/>
                    </a:lnTo>
                    <a:lnTo>
                      <a:pt x="30" y="0"/>
                    </a:lnTo>
                    <a:lnTo>
                      <a:pt x="40" y="0"/>
                    </a:lnTo>
                    <a:lnTo>
                      <a:pt x="50" y="10"/>
                    </a:lnTo>
                    <a:lnTo>
                      <a:pt x="60" y="20"/>
                    </a:lnTo>
                    <a:lnTo>
                      <a:pt x="80" y="20"/>
                    </a:lnTo>
                    <a:lnTo>
                      <a:pt x="90" y="10"/>
                    </a:lnTo>
                    <a:lnTo>
                      <a:pt x="100" y="10"/>
                    </a:lnTo>
                    <a:close/>
                  </a:path>
                </a:pathLst>
              </a:custGeom>
              <a:solidFill>
                <a:srgbClr val="FF0000"/>
              </a:solidFill>
              <a:ln w="9525">
                <a:noFill/>
                <a:round/>
                <a:headEnd/>
                <a:tailEnd/>
              </a:ln>
            </p:spPr>
            <p:txBody>
              <a:bodyPr/>
              <a:lstStyle/>
              <a:p>
                <a:endParaRPr lang="en-US"/>
              </a:p>
            </p:txBody>
          </p:sp>
          <p:sp>
            <p:nvSpPr>
              <p:cNvPr id="16428" name="Freeform 604"/>
              <p:cNvSpPr>
                <a:spLocks/>
              </p:cNvSpPr>
              <p:nvPr/>
            </p:nvSpPr>
            <p:spPr bwMode="auto">
              <a:xfrm>
                <a:off x="874" y="291"/>
                <a:ext cx="90" cy="71"/>
              </a:xfrm>
              <a:custGeom>
                <a:avLst/>
                <a:gdLst>
                  <a:gd name="T0" fmla="*/ 90 w 90"/>
                  <a:gd name="T1" fmla="*/ 0 h 71"/>
                  <a:gd name="T2" fmla="*/ 80 w 90"/>
                  <a:gd name="T3" fmla="*/ 10 h 71"/>
                  <a:gd name="T4" fmla="*/ 80 w 90"/>
                  <a:gd name="T5" fmla="*/ 20 h 71"/>
                  <a:gd name="T6" fmla="*/ 70 w 90"/>
                  <a:gd name="T7" fmla="*/ 40 h 71"/>
                  <a:gd name="T8" fmla="*/ 60 w 90"/>
                  <a:gd name="T9" fmla="*/ 51 h 71"/>
                  <a:gd name="T10" fmla="*/ 50 w 90"/>
                  <a:gd name="T11" fmla="*/ 61 h 71"/>
                  <a:gd name="T12" fmla="*/ 40 w 90"/>
                  <a:gd name="T13" fmla="*/ 71 h 71"/>
                  <a:gd name="T14" fmla="*/ 30 w 90"/>
                  <a:gd name="T15" fmla="*/ 71 h 71"/>
                  <a:gd name="T16" fmla="*/ 20 w 90"/>
                  <a:gd name="T17" fmla="*/ 71 h 71"/>
                  <a:gd name="T18" fmla="*/ 10 w 90"/>
                  <a:gd name="T19" fmla="*/ 61 h 71"/>
                  <a:gd name="T20" fmla="*/ 10 w 90"/>
                  <a:gd name="T21" fmla="*/ 61 h 71"/>
                  <a:gd name="T22" fmla="*/ 0 w 90"/>
                  <a:gd name="T23" fmla="*/ 51 h 71"/>
                  <a:gd name="T24" fmla="*/ 10 w 90"/>
                  <a:gd name="T25" fmla="*/ 40 h 71"/>
                  <a:gd name="T26" fmla="*/ 10 w 90"/>
                  <a:gd name="T27" fmla="*/ 40 h 71"/>
                  <a:gd name="T28" fmla="*/ 20 w 90"/>
                  <a:gd name="T29" fmla="*/ 30 h 71"/>
                  <a:gd name="T30" fmla="*/ 30 w 90"/>
                  <a:gd name="T31" fmla="*/ 30 h 71"/>
                  <a:gd name="T32" fmla="*/ 40 w 90"/>
                  <a:gd name="T33" fmla="*/ 30 h 71"/>
                  <a:gd name="T34" fmla="*/ 50 w 90"/>
                  <a:gd name="T35" fmla="*/ 30 h 71"/>
                  <a:gd name="T36" fmla="*/ 60 w 90"/>
                  <a:gd name="T37" fmla="*/ 30 h 71"/>
                  <a:gd name="T38" fmla="*/ 60 w 90"/>
                  <a:gd name="T39" fmla="*/ 20 h 71"/>
                  <a:gd name="T40" fmla="*/ 70 w 90"/>
                  <a:gd name="T41" fmla="*/ 10 h 71"/>
                  <a:gd name="T42" fmla="*/ 80 w 90"/>
                  <a:gd name="T43" fmla="*/ 10 h 71"/>
                  <a:gd name="T44" fmla="*/ 80 w 90"/>
                  <a:gd name="T45" fmla="*/ 0 h 71"/>
                  <a:gd name="T46" fmla="*/ 80 w 90"/>
                  <a:gd name="T47" fmla="*/ 0 h 71"/>
                  <a:gd name="T48" fmla="*/ 90 w 90"/>
                  <a:gd name="T49" fmla="*/ 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71"/>
                  <a:gd name="T77" fmla="*/ 90 w 90"/>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71">
                    <a:moveTo>
                      <a:pt x="90" y="0"/>
                    </a:moveTo>
                    <a:lnTo>
                      <a:pt x="80" y="10"/>
                    </a:lnTo>
                    <a:lnTo>
                      <a:pt x="80" y="20"/>
                    </a:lnTo>
                    <a:lnTo>
                      <a:pt x="70" y="40"/>
                    </a:lnTo>
                    <a:lnTo>
                      <a:pt x="60" y="51"/>
                    </a:lnTo>
                    <a:lnTo>
                      <a:pt x="50" y="61"/>
                    </a:lnTo>
                    <a:lnTo>
                      <a:pt x="40" y="71"/>
                    </a:lnTo>
                    <a:lnTo>
                      <a:pt x="30" y="71"/>
                    </a:lnTo>
                    <a:lnTo>
                      <a:pt x="20" y="71"/>
                    </a:lnTo>
                    <a:lnTo>
                      <a:pt x="10" y="61"/>
                    </a:lnTo>
                    <a:lnTo>
                      <a:pt x="0" y="51"/>
                    </a:lnTo>
                    <a:lnTo>
                      <a:pt x="10" y="40"/>
                    </a:lnTo>
                    <a:lnTo>
                      <a:pt x="20" y="30"/>
                    </a:lnTo>
                    <a:lnTo>
                      <a:pt x="30" y="30"/>
                    </a:lnTo>
                    <a:lnTo>
                      <a:pt x="40" y="30"/>
                    </a:lnTo>
                    <a:lnTo>
                      <a:pt x="50" y="30"/>
                    </a:lnTo>
                    <a:lnTo>
                      <a:pt x="60" y="30"/>
                    </a:lnTo>
                    <a:lnTo>
                      <a:pt x="60" y="20"/>
                    </a:lnTo>
                    <a:lnTo>
                      <a:pt x="70" y="10"/>
                    </a:lnTo>
                    <a:lnTo>
                      <a:pt x="80" y="10"/>
                    </a:lnTo>
                    <a:lnTo>
                      <a:pt x="80" y="0"/>
                    </a:lnTo>
                    <a:lnTo>
                      <a:pt x="90" y="0"/>
                    </a:lnTo>
                    <a:close/>
                  </a:path>
                </a:pathLst>
              </a:custGeom>
              <a:solidFill>
                <a:srgbClr val="FF0000"/>
              </a:solidFill>
              <a:ln w="9525">
                <a:noFill/>
                <a:round/>
                <a:headEnd/>
                <a:tailEnd/>
              </a:ln>
            </p:spPr>
            <p:txBody>
              <a:bodyPr/>
              <a:lstStyle/>
              <a:p>
                <a:endParaRPr lang="en-US"/>
              </a:p>
            </p:txBody>
          </p:sp>
          <p:sp>
            <p:nvSpPr>
              <p:cNvPr id="16429" name="Freeform 605"/>
              <p:cNvSpPr>
                <a:spLocks/>
              </p:cNvSpPr>
              <p:nvPr/>
            </p:nvSpPr>
            <p:spPr bwMode="auto">
              <a:xfrm>
                <a:off x="924" y="291"/>
                <a:ext cx="50" cy="111"/>
              </a:xfrm>
              <a:custGeom>
                <a:avLst/>
                <a:gdLst>
                  <a:gd name="T0" fmla="*/ 40 w 50"/>
                  <a:gd name="T1" fmla="*/ 0 h 111"/>
                  <a:gd name="T2" fmla="*/ 50 w 50"/>
                  <a:gd name="T3" fmla="*/ 10 h 111"/>
                  <a:gd name="T4" fmla="*/ 50 w 50"/>
                  <a:gd name="T5" fmla="*/ 20 h 111"/>
                  <a:gd name="T6" fmla="*/ 50 w 50"/>
                  <a:gd name="T7" fmla="*/ 20 h 111"/>
                  <a:gd name="T8" fmla="*/ 50 w 50"/>
                  <a:gd name="T9" fmla="*/ 30 h 111"/>
                  <a:gd name="T10" fmla="*/ 50 w 50"/>
                  <a:gd name="T11" fmla="*/ 40 h 111"/>
                  <a:gd name="T12" fmla="*/ 50 w 50"/>
                  <a:gd name="T13" fmla="*/ 51 h 111"/>
                  <a:gd name="T14" fmla="*/ 50 w 50"/>
                  <a:gd name="T15" fmla="*/ 51 h 111"/>
                  <a:gd name="T16" fmla="*/ 50 w 50"/>
                  <a:gd name="T17" fmla="*/ 61 h 111"/>
                  <a:gd name="T18" fmla="*/ 50 w 50"/>
                  <a:gd name="T19" fmla="*/ 71 h 111"/>
                  <a:gd name="T20" fmla="*/ 50 w 50"/>
                  <a:gd name="T21" fmla="*/ 81 h 111"/>
                  <a:gd name="T22" fmla="*/ 50 w 50"/>
                  <a:gd name="T23" fmla="*/ 81 h 111"/>
                  <a:gd name="T24" fmla="*/ 40 w 50"/>
                  <a:gd name="T25" fmla="*/ 91 h 111"/>
                  <a:gd name="T26" fmla="*/ 40 w 50"/>
                  <a:gd name="T27" fmla="*/ 91 h 111"/>
                  <a:gd name="T28" fmla="*/ 30 w 50"/>
                  <a:gd name="T29" fmla="*/ 101 h 111"/>
                  <a:gd name="T30" fmla="*/ 30 w 50"/>
                  <a:gd name="T31" fmla="*/ 101 h 111"/>
                  <a:gd name="T32" fmla="*/ 20 w 50"/>
                  <a:gd name="T33" fmla="*/ 101 h 111"/>
                  <a:gd name="T34" fmla="*/ 20 w 50"/>
                  <a:gd name="T35" fmla="*/ 111 h 111"/>
                  <a:gd name="T36" fmla="*/ 10 w 50"/>
                  <a:gd name="T37" fmla="*/ 101 h 111"/>
                  <a:gd name="T38" fmla="*/ 0 w 50"/>
                  <a:gd name="T39" fmla="*/ 101 h 111"/>
                  <a:gd name="T40" fmla="*/ 0 w 50"/>
                  <a:gd name="T41" fmla="*/ 91 h 111"/>
                  <a:gd name="T42" fmla="*/ 0 w 50"/>
                  <a:gd name="T43" fmla="*/ 81 h 111"/>
                  <a:gd name="T44" fmla="*/ 10 w 50"/>
                  <a:gd name="T45" fmla="*/ 71 h 111"/>
                  <a:gd name="T46" fmla="*/ 10 w 50"/>
                  <a:gd name="T47" fmla="*/ 61 h 111"/>
                  <a:gd name="T48" fmla="*/ 20 w 50"/>
                  <a:gd name="T49" fmla="*/ 61 h 111"/>
                  <a:gd name="T50" fmla="*/ 30 w 50"/>
                  <a:gd name="T51" fmla="*/ 51 h 111"/>
                  <a:gd name="T52" fmla="*/ 30 w 50"/>
                  <a:gd name="T53" fmla="*/ 51 h 111"/>
                  <a:gd name="T54" fmla="*/ 40 w 50"/>
                  <a:gd name="T55" fmla="*/ 40 h 111"/>
                  <a:gd name="T56" fmla="*/ 40 w 50"/>
                  <a:gd name="T57" fmla="*/ 30 h 111"/>
                  <a:gd name="T58" fmla="*/ 40 w 50"/>
                  <a:gd name="T59" fmla="*/ 20 h 111"/>
                  <a:gd name="T60" fmla="*/ 40 w 50"/>
                  <a:gd name="T61" fmla="*/ 10 h 111"/>
                  <a:gd name="T62" fmla="*/ 40 w 50"/>
                  <a:gd name="T63" fmla="*/ 10 h 111"/>
                  <a:gd name="T64" fmla="*/ 40 w 50"/>
                  <a:gd name="T65" fmla="*/ 0 h 1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11"/>
                  <a:gd name="T101" fmla="*/ 50 w 50"/>
                  <a:gd name="T102" fmla="*/ 111 h 1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11">
                    <a:moveTo>
                      <a:pt x="40" y="0"/>
                    </a:moveTo>
                    <a:lnTo>
                      <a:pt x="50" y="10"/>
                    </a:lnTo>
                    <a:lnTo>
                      <a:pt x="50" y="20"/>
                    </a:lnTo>
                    <a:lnTo>
                      <a:pt x="50" y="30"/>
                    </a:lnTo>
                    <a:lnTo>
                      <a:pt x="50" y="40"/>
                    </a:lnTo>
                    <a:lnTo>
                      <a:pt x="50" y="51"/>
                    </a:lnTo>
                    <a:lnTo>
                      <a:pt x="50" y="61"/>
                    </a:lnTo>
                    <a:lnTo>
                      <a:pt x="50" y="71"/>
                    </a:lnTo>
                    <a:lnTo>
                      <a:pt x="50" y="81"/>
                    </a:lnTo>
                    <a:lnTo>
                      <a:pt x="40" y="91"/>
                    </a:lnTo>
                    <a:lnTo>
                      <a:pt x="30" y="101"/>
                    </a:lnTo>
                    <a:lnTo>
                      <a:pt x="20" y="101"/>
                    </a:lnTo>
                    <a:lnTo>
                      <a:pt x="20" y="111"/>
                    </a:lnTo>
                    <a:lnTo>
                      <a:pt x="10" y="101"/>
                    </a:lnTo>
                    <a:lnTo>
                      <a:pt x="0" y="101"/>
                    </a:lnTo>
                    <a:lnTo>
                      <a:pt x="0" y="91"/>
                    </a:lnTo>
                    <a:lnTo>
                      <a:pt x="0" y="81"/>
                    </a:lnTo>
                    <a:lnTo>
                      <a:pt x="10" y="71"/>
                    </a:lnTo>
                    <a:lnTo>
                      <a:pt x="10" y="61"/>
                    </a:lnTo>
                    <a:lnTo>
                      <a:pt x="20" y="61"/>
                    </a:lnTo>
                    <a:lnTo>
                      <a:pt x="30" y="51"/>
                    </a:lnTo>
                    <a:lnTo>
                      <a:pt x="40" y="40"/>
                    </a:lnTo>
                    <a:lnTo>
                      <a:pt x="4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6430" name="Freeform 606"/>
              <p:cNvSpPr>
                <a:spLocks/>
              </p:cNvSpPr>
              <p:nvPr/>
            </p:nvSpPr>
            <p:spPr bwMode="auto">
              <a:xfrm>
                <a:off x="60" y="362"/>
                <a:ext cx="91" cy="60"/>
              </a:xfrm>
              <a:custGeom>
                <a:avLst/>
                <a:gdLst>
                  <a:gd name="T0" fmla="*/ 91 w 91"/>
                  <a:gd name="T1" fmla="*/ 50 h 60"/>
                  <a:gd name="T2" fmla="*/ 81 w 91"/>
                  <a:gd name="T3" fmla="*/ 50 h 60"/>
                  <a:gd name="T4" fmla="*/ 71 w 91"/>
                  <a:gd name="T5" fmla="*/ 60 h 60"/>
                  <a:gd name="T6" fmla="*/ 50 w 91"/>
                  <a:gd name="T7" fmla="*/ 60 h 60"/>
                  <a:gd name="T8" fmla="*/ 40 w 91"/>
                  <a:gd name="T9" fmla="*/ 50 h 60"/>
                  <a:gd name="T10" fmla="*/ 20 w 91"/>
                  <a:gd name="T11" fmla="*/ 50 h 60"/>
                  <a:gd name="T12" fmla="*/ 10 w 91"/>
                  <a:gd name="T13" fmla="*/ 40 h 60"/>
                  <a:gd name="T14" fmla="*/ 0 w 91"/>
                  <a:gd name="T15" fmla="*/ 30 h 60"/>
                  <a:gd name="T16" fmla="*/ 0 w 91"/>
                  <a:gd name="T17" fmla="*/ 20 h 60"/>
                  <a:gd name="T18" fmla="*/ 0 w 91"/>
                  <a:gd name="T19" fmla="*/ 10 h 60"/>
                  <a:gd name="T20" fmla="*/ 0 w 91"/>
                  <a:gd name="T21" fmla="*/ 0 h 60"/>
                  <a:gd name="T22" fmla="*/ 10 w 91"/>
                  <a:gd name="T23" fmla="*/ 0 h 60"/>
                  <a:gd name="T24" fmla="*/ 10 w 91"/>
                  <a:gd name="T25" fmla="*/ 0 h 60"/>
                  <a:gd name="T26" fmla="*/ 20 w 91"/>
                  <a:gd name="T27" fmla="*/ 0 h 60"/>
                  <a:gd name="T28" fmla="*/ 30 w 91"/>
                  <a:gd name="T29" fmla="*/ 10 h 60"/>
                  <a:gd name="T30" fmla="*/ 40 w 91"/>
                  <a:gd name="T31" fmla="*/ 10 h 60"/>
                  <a:gd name="T32" fmla="*/ 40 w 91"/>
                  <a:gd name="T33" fmla="*/ 20 h 60"/>
                  <a:gd name="T34" fmla="*/ 50 w 91"/>
                  <a:gd name="T35" fmla="*/ 30 h 60"/>
                  <a:gd name="T36" fmla="*/ 50 w 91"/>
                  <a:gd name="T37" fmla="*/ 40 h 60"/>
                  <a:gd name="T38" fmla="*/ 61 w 91"/>
                  <a:gd name="T39" fmla="*/ 40 h 60"/>
                  <a:gd name="T40" fmla="*/ 71 w 91"/>
                  <a:gd name="T41" fmla="*/ 40 h 60"/>
                  <a:gd name="T42" fmla="*/ 81 w 91"/>
                  <a:gd name="T43" fmla="*/ 50 h 60"/>
                  <a:gd name="T44" fmla="*/ 91 w 91"/>
                  <a:gd name="T45" fmla="*/ 50 h 60"/>
                  <a:gd name="T46" fmla="*/ 91 w 91"/>
                  <a:gd name="T47" fmla="*/ 50 h 60"/>
                  <a:gd name="T48" fmla="*/ 91 w 91"/>
                  <a:gd name="T49" fmla="*/ 5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50"/>
                    </a:moveTo>
                    <a:lnTo>
                      <a:pt x="81" y="50"/>
                    </a:lnTo>
                    <a:lnTo>
                      <a:pt x="71" y="60"/>
                    </a:lnTo>
                    <a:lnTo>
                      <a:pt x="50" y="60"/>
                    </a:lnTo>
                    <a:lnTo>
                      <a:pt x="40" y="50"/>
                    </a:lnTo>
                    <a:lnTo>
                      <a:pt x="20" y="50"/>
                    </a:lnTo>
                    <a:lnTo>
                      <a:pt x="10" y="40"/>
                    </a:lnTo>
                    <a:lnTo>
                      <a:pt x="0" y="30"/>
                    </a:lnTo>
                    <a:lnTo>
                      <a:pt x="0" y="20"/>
                    </a:lnTo>
                    <a:lnTo>
                      <a:pt x="0" y="10"/>
                    </a:lnTo>
                    <a:lnTo>
                      <a:pt x="0" y="0"/>
                    </a:lnTo>
                    <a:lnTo>
                      <a:pt x="10" y="0"/>
                    </a:lnTo>
                    <a:lnTo>
                      <a:pt x="20" y="0"/>
                    </a:lnTo>
                    <a:lnTo>
                      <a:pt x="30" y="10"/>
                    </a:lnTo>
                    <a:lnTo>
                      <a:pt x="40" y="10"/>
                    </a:lnTo>
                    <a:lnTo>
                      <a:pt x="40" y="20"/>
                    </a:lnTo>
                    <a:lnTo>
                      <a:pt x="50" y="30"/>
                    </a:lnTo>
                    <a:lnTo>
                      <a:pt x="50" y="40"/>
                    </a:lnTo>
                    <a:lnTo>
                      <a:pt x="61" y="40"/>
                    </a:lnTo>
                    <a:lnTo>
                      <a:pt x="71" y="40"/>
                    </a:lnTo>
                    <a:lnTo>
                      <a:pt x="81" y="50"/>
                    </a:lnTo>
                    <a:lnTo>
                      <a:pt x="91" y="50"/>
                    </a:lnTo>
                    <a:close/>
                  </a:path>
                </a:pathLst>
              </a:custGeom>
              <a:solidFill>
                <a:srgbClr val="FF0000"/>
              </a:solidFill>
              <a:ln w="9525">
                <a:noFill/>
                <a:round/>
                <a:headEnd/>
                <a:tailEnd/>
              </a:ln>
            </p:spPr>
            <p:txBody>
              <a:bodyPr/>
              <a:lstStyle/>
              <a:p>
                <a:endParaRPr lang="en-US"/>
              </a:p>
            </p:txBody>
          </p:sp>
          <p:sp>
            <p:nvSpPr>
              <p:cNvPr id="16431" name="Freeform 607"/>
              <p:cNvSpPr>
                <a:spLocks/>
              </p:cNvSpPr>
              <p:nvPr/>
            </p:nvSpPr>
            <p:spPr bwMode="auto">
              <a:xfrm>
                <a:off x="100" y="311"/>
                <a:ext cx="61" cy="91"/>
              </a:xfrm>
              <a:custGeom>
                <a:avLst/>
                <a:gdLst>
                  <a:gd name="T0" fmla="*/ 61 w 61"/>
                  <a:gd name="T1" fmla="*/ 91 h 91"/>
                  <a:gd name="T2" fmla="*/ 41 w 61"/>
                  <a:gd name="T3" fmla="*/ 91 h 91"/>
                  <a:gd name="T4" fmla="*/ 31 w 61"/>
                  <a:gd name="T5" fmla="*/ 81 h 91"/>
                  <a:gd name="T6" fmla="*/ 21 w 61"/>
                  <a:gd name="T7" fmla="*/ 71 h 91"/>
                  <a:gd name="T8" fmla="*/ 10 w 61"/>
                  <a:gd name="T9" fmla="*/ 61 h 91"/>
                  <a:gd name="T10" fmla="*/ 0 w 61"/>
                  <a:gd name="T11" fmla="*/ 51 h 91"/>
                  <a:gd name="T12" fmla="*/ 0 w 61"/>
                  <a:gd name="T13" fmla="*/ 41 h 91"/>
                  <a:gd name="T14" fmla="*/ 0 w 61"/>
                  <a:gd name="T15" fmla="*/ 20 h 91"/>
                  <a:gd name="T16" fmla="*/ 0 w 61"/>
                  <a:gd name="T17" fmla="*/ 10 h 91"/>
                  <a:gd name="T18" fmla="*/ 0 w 61"/>
                  <a:gd name="T19" fmla="*/ 0 h 91"/>
                  <a:gd name="T20" fmla="*/ 10 w 61"/>
                  <a:gd name="T21" fmla="*/ 0 h 91"/>
                  <a:gd name="T22" fmla="*/ 21 w 61"/>
                  <a:gd name="T23" fmla="*/ 0 h 91"/>
                  <a:gd name="T24" fmla="*/ 21 w 61"/>
                  <a:gd name="T25" fmla="*/ 0 h 91"/>
                  <a:gd name="T26" fmla="*/ 31 w 61"/>
                  <a:gd name="T27" fmla="*/ 10 h 91"/>
                  <a:gd name="T28" fmla="*/ 31 w 61"/>
                  <a:gd name="T29" fmla="*/ 20 h 91"/>
                  <a:gd name="T30" fmla="*/ 31 w 61"/>
                  <a:gd name="T31" fmla="*/ 31 h 91"/>
                  <a:gd name="T32" fmla="*/ 31 w 61"/>
                  <a:gd name="T33" fmla="*/ 41 h 91"/>
                  <a:gd name="T34" fmla="*/ 31 w 61"/>
                  <a:gd name="T35" fmla="*/ 51 h 91"/>
                  <a:gd name="T36" fmla="*/ 31 w 61"/>
                  <a:gd name="T37" fmla="*/ 61 h 91"/>
                  <a:gd name="T38" fmla="*/ 41 w 61"/>
                  <a:gd name="T39" fmla="*/ 71 h 91"/>
                  <a:gd name="T40" fmla="*/ 41 w 61"/>
                  <a:gd name="T41" fmla="*/ 71 h 91"/>
                  <a:gd name="T42" fmla="*/ 51 w 61"/>
                  <a:gd name="T43" fmla="*/ 81 h 91"/>
                  <a:gd name="T44" fmla="*/ 51 w 61"/>
                  <a:gd name="T45" fmla="*/ 91 h 91"/>
                  <a:gd name="T46" fmla="*/ 51 w 61"/>
                  <a:gd name="T47" fmla="*/ 91 h 91"/>
                  <a:gd name="T48" fmla="*/ 61 w 61"/>
                  <a:gd name="T49" fmla="*/ 91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1"/>
                  <a:gd name="T77" fmla="*/ 61 w 61"/>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1">
                    <a:moveTo>
                      <a:pt x="61" y="91"/>
                    </a:moveTo>
                    <a:lnTo>
                      <a:pt x="41" y="91"/>
                    </a:lnTo>
                    <a:lnTo>
                      <a:pt x="31" y="81"/>
                    </a:lnTo>
                    <a:lnTo>
                      <a:pt x="21" y="71"/>
                    </a:lnTo>
                    <a:lnTo>
                      <a:pt x="10" y="61"/>
                    </a:lnTo>
                    <a:lnTo>
                      <a:pt x="0" y="51"/>
                    </a:lnTo>
                    <a:lnTo>
                      <a:pt x="0" y="41"/>
                    </a:lnTo>
                    <a:lnTo>
                      <a:pt x="0" y="20"/>
                    </a:lnTo>
                    <a:lnTo>
                      <a:pt x="0" y="10"/>
                    </a:lnTo>
                    <a:lnTo>
                      <a:pt x="0" y="0"/>
                    </a:lnTo>
                    <a:lnTo>
                      <a:pt x="10" y="0"/>
                    </a:lnTo>
                    <a:lnTo>
                      <a:pt x="21" y="0"/>
                    </a:lnTo>
                    <a:lnTo>
                      <a:pt x="31" y="10"/>
                    </a:lnTo>
                    <a:lnTo>
                      <a:pt x="31" y="20"/>
                    </a:lnTo>
                    <a:lnTo>
                      <a:pt x="31" y="31"/>
                    </a:lnTo>
                    <a:lnTo>
                      <a:pt x="31" y="41"/>
                    </a:lnTo>
                    <a:lnTo>
                      <a:pt x="31" y="51"/>
                    </a:lnTo>
                    <a:lnTo>
                      <a:pt x="31" y="61"/>
                    </a:lnTo>
                    <a:lnTo>
                      <a:pt x="41" y="71"/>
                    </a:lnTo>
                    <a:lnTo>
                      <a:pt x="51" y="81"/>
                    </a:lnTo>
                    <a:lnTo>
                      <a:pt x="51" y="91"/>
                    </a:lnTo>
                    <a:lnTo>
                      <a:pt x="61" y="91"/>
                    </a:lnTo>
                    <a:close/>
                  </a:path>
                </a:pathLst>
              </a:custGeom>
              <a:solidFill>
                <a:srgbClr val="FF0000"/>
              </a:solidFill>
              <a:ln w="9525">
                <a:noFill/>
                <a:round/>
                <a:headEnd/>
                <a:tailEnd/>
              </a:ln>
            </p:spPr>
            <p:txBody>
              <a:bodyPr/>
              <a:lstStyle/>
              <a:p>
                <a:endParaRPr lang="en-US"/>
              </a:p>
            </p:txBody>
          </p:sp>
          <p:sp>
            <p:nvSpPr>
              <p:cNvPr id="16432" name="Freeform 608"/>
              <p:cNvSpPr>
                <a:spLocks/>
              </p:cNvSpPr>
              <p:nvPr/>
            </p:nvSpPr>
            <p:spPr bwMode="auto">
              <a:xfrm>
                <a:off x="60" y="412"/>
                <a:ext cx="91" cy="60"/>
              </a:xfrm>
              <a:custGeom>
                <a:avLst/>
                <a:gdLst>
                  <a:gd name="T0" fmla="*/ 91 w 91"/>
                  <a:gd name="T1" fmla="*/ 0 h 60"/>
                  <a:gd name="T2" fmla="*/ 91 w 91"/>
                  <a:gd name="T3" fmla="*/ 10 h 60"/>
                  <a:gd name="T4" fmla="*/ 81 w 91"/>
                  <a:gd name="T5" fmla="*/ 30 h 60"/>
                  <a:gd name="T6" fmla="*/ 71 w 91"/>
                  <a:gd name="T7" fmla="*/ 40 h 60"/>
                  <a:gd name="T8" fmla="*/ 61 w 91"/>
                  <a:gd name="T9" fmla="*/ 50 h 60"/>
                  <a:gd name="T10" fmla="*/ 40 w 91"/>
                  <a:gd name="T11" fmla="*/ 50 h 60"/>
                  <a:gd name="T12" fmla="*/ 30 w 91"/>
                  <a:gd name="T13" fmla="*/ 60 h 60"/>
                  <a:gd name="T14" fmla="*/ 20 w 91"/>
                  <a:gd name="T15" fmla="*/ 60 h 60"/>
                  <a:gd name="T16" fmla="*/ 10 w 91"/>
                  <a:gd name="T17" fmla="*/ 50 h 60"/>
                  <a:gd name="T18" fmla="*/ 0 w 91"/>
                  <a:gd name="T19" fmla="*/ 40 h 60"/>
                  <a:gd name="T20" fmla="*/ 0 w 91"/>
                  <a:gd name="T21" fmla="*/ 40 h 60"/>
                  <a:gd name="T22" fmla="*/ 0 w 91"/>
                  <a:gd name="T23" fmla="*/ 30 h 60"/>
                  <a:gd name="T24" fmla="*/ 10 w 91"/>
                  <a:gd name="T25" fmla="*/ 20 h 60"/>
                  <a:gd name="T26" fmla="*/ 10 w 91"/>
                  <a:gd name="T27" fmla="*/ 20 h 60"/>
                  <a:gd name="T28" fmla="*/ 20 w 91"/>
                  <a:gd name="T29" fmla="*/ 10 h 60"/>
                  <a:gd name="T30" fmla="*/ 30 w 91"/>
                  <a:gd name="T31" fmla="*/ 20 h 60"/>
                  <a:gd name="T32" fmla="*/ 40 w 91"/>
                  <a:gd name="T33" fmla="*/ 20 h 60"/>
                  <a:gd name="T34" fmla="*/ 50 w 91"/>
                  <a:gd name="T35" fmla="*/ 20 h 60"/>
                  <a:gd name="T36" fmla="*/ 61 w 91"/>
                  <a:gd name="T37" fmla="*/ 20 h 60"/>
                  <a:gd name="T38" fmla="*/ 71 w 91"/>
                  <a:gd name="T39" fmla="*/ 20 h 60"/>
                  <a:gd name="T40" fmla="*/ 71 w 91"/>
                  <a:gd name="T41" fmla="*/ 10 h 60"/>
                  <a:gd name="T42" fmla="*/ 81 w 91"/>
                  <a:gd name="T43" fmla="*/ 10 h 60"/>
                  <a:gd name="T44" fmla="*/ 91 w 91"/>
                  <a:gd name="T45" fmla="*/ 10 h 60"/>
                  <a:gd name="T46" fmla="*/ 91 w 91"/>
                  <a:gd name="T47" fmla="*/ 0 h 60"/>
                  <a:gd name="T48" fmla="*/ 91 w 91"/>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60"/>
                  <a:gd name="T77" fmla="*/ 91 w 91"/>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60">
                    <a:moveTo>
                      <a:pt x="91" y="0"/>
                    </a:moveTo>
                    <a:lnTo>
                      <a:pt x="91" y="10"/>
                    </a:lnTo>
                    <a:lnTo>
                      <a:pt x="81" y="30"/>
                    </a:lnTo>
                    <a:lnTo>
                      <a:pt x="71" y="40"/>
                    </a:lnTo>
                    <a:lnTo>
                      <a:pt x="61" y="50"/>
                    </a:lnTo>
                    <a:lnTo>
                      <a:pt x="40" y="50"/>
                    </a:lnTo>
                    <a:lnTo>
                      <a:pt x="30" y="60"/>
                    </a:lnTo>
                    <a:lnTo>
                      <a:pt x="20" y="60"/>
                    </a:lnTo>
                    <a:lnTo>
                      <a:pt x="10" y="50"/>
                    </a:lnTo>
                    <a:lnTo>
                      <a:pt x="0" y="40"/>
                    </a:lnTo>
                    <a:lnTo>
                      <a:pt x="0" y="30"/>
                    </a:lnTo>
                    <a:lnTo>
                      <a:pt x="10" y="20"/>
                    </a:lnTo>
                    <a:lnTo>
                      <a:pt x="20" y="10"/>
                    </a:lnTo>
                    <a:lnTo>
                      <a:pt x="30" y="20"/>
                    </a:lnTo>
                    <a:lnTo>
                      <a:pt x="40" y="20"/>
                    </a:lnTo>
                    <a:lnTo>
                      <a:pt x="50" y="20"/>
                    </a:lnTo>
                    <a:lnTo>
                      <a:pt x="61" y="20"/>
                    </a:lnTo>
                    <a:lnTo>
                      <a:pt x="71" y="20"/>
                    </a:lnTo>
                    <a:lnTo>
                      <a:pt x="71" y="10"/>
                    </a:lnTo>
                    <a:lnTo>
                      <a:pt x="81" y="10"/>
                    </a:lnTo>
                    <a:lnTo>
                      <a:pt x="91" y="10"/>
                    </a:lnTo>
                    <a:lnTo>
                      <a:pt x="91" y="0"/>
                    </a:lnTo>
                    <a:close/>
                  </a:path>
                </a:pathLst>
              </a:custGeom>
              <a:solidFill>
                <a:srgbClr val="FF0000"/>
              </a:solidFill>
              <a:ln w="9525">
                <a:noFill/>
                <a:round/>
                <a:headEnd/>
                <a:tailEnd/>
              </a:ln>
            </p:spPr>
            <p:txBody>
              <a:bodyPr/>
              <a:lstStyle/>
              <a:p>
                <a:endParaRPr lang="en-US"/>
              </a:p>
            </p:txBody>
          </p:sp>
          <p:sp>
            <p:nvSpPr>
              <p:cNvPr id="16433" name="Freeform 609"/>
              <p:cNvSpPr>
                <a:spLocks/>
              </p:cNvSpPr>
              <p:nvPr/>
            </p:nvSpPr>
            <p:spPr bwMode="auto">
              <a:xfrm>
                <a:off x="100" y="422"/>
                <a:ext cx="61" cy="90"/>
              </a:xfrm>
              <a:custGeom>
                <a:avLst/>
                <a:gdLst>
                  <a:gd name="T0" fmla="*/ 61 w 61"/>
                  <a:gd name="T1" fmla="*/ 0 h 90"/>
                  <a:gd name="T2" fmla="*/ 61 w 61"/>
                  <a:gd name="T3" fmla="*/ 10 h 90"/>
                  <a:gd name="T4" fmla="*/ 61 w 61"/>
                  <a:gd name="T5" fmla="*/ 20 h 90"/>
                  <a:gd name="T6" fmla="*/ 51 w 61"/>
                  <a:gd name="T7" fmla="*/ 40 h 90"/>
                  <a:gd name="T8" fmla="*/ 51 w 61"/>
                  <a:gd name="T9" fmla="*/ 50 h 90"/>
                  <a:gd name="T10" fmla="*/ 41 w 61"/>
                  <a:gd name="T11" fmla="*/ 70 h 90"/>
                  <a:gd name="T12" fmla="*/ 41 w 61"/>
                  <a:gd name="T13" fmla="*/ 80 h 90"/>
                  <a:gd name="T14" fmla="*/ 31 w 61"/>
                  <a:gd name="T15" fmla="*/ 80 h 90"/>
                  <a:gd name="T16" fmla="*/ 10 w 61"/>
                  <a:gd name="T17" fmla="*/ 90 h 90"/>
                  <a:gd name="T18" fmla="*/ 10 w 61"/>
                  <a:gd name="T19" fmla="*/ 90 h 90"/>
                  <a:gd name="T20" fmla="*/ 0 w 61"/>
                  <a:gd name="T21" fmla="*/ 80 h 90"/>
                  <a:gd name="T22" fmla="*/ 0 w 61"/>
                  <a:gd name="T23" fmla="*/ 80 h 90"/>
                  <a:gd name="T24" fmla="*/ 0 w 61"/>
                  <a:gd name="T25" fmla="*/ 70 h 90"/>
                  <a:gd name="T26" fmla="*/ 0 w 61"/>
                  <a:gd name="T27" fmla="*/ 60 h 90"/>
                  <a:gd name="T28" fmla="*/ 10 w 61"/>
                  <a:gd name="T29" fmla="*/ 50 h 90"/>
                  <a:gd name="T30" fmla="*/ 10 w 61"/>
                  <a:gd name="T31" fmla="*/ 50 h 90"/>
                  <a:gd name="T32" fmla="*/ 21 w 61"/>
                  <a:gd name="T33" fmla="*/ 40 h 90"/>
                  <a:gd name="T34" fmla="*/ 31 w 61"/>
                  <a:gd name="T35" fmla="*/ 40 h 90"/>
                  <a:gd name="T36" fmla="*/ 41 w 61"/>
                  <a:gd name="T37" fmla="*/ 30 h 90"/>
                  <a:gd name="T38" fmla="*/ 41 w 61"/>
                  <a:gd name="T39" fmla="*/ 30 h 90"/>
                  <a:gd name="T40" fmla="*/ 51 w 61"/>
                  <a:gd name="T41" fmla="*/ 20 h 90"/>
                  <a:gd name="T42" fmla="*/ 51 w 61"/>
                  <a:gd name="T43" fmla="*/ 10 h 90"/>
                  <a:gd name="T44" fmla="*/ 51 w 61"/>
                  <a:gd name="T45" fmla="*/ 0 h 90"/>
                  <a:gd name="T46" fmla="*/ 61 w 61"/>
                  <a:gd name="T47" fmla="*/ 0 h 90"/>
                  <a:gd name="T48" fmla="*/ 61 w 61"/>
                  <a:gd name="T49" fmla="*/ 0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90"/>
                  <a:gd name="T77" fmla="*/ 61 w 61"/>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90">
                    <a:moveTo>
                      <a:pt x="61" y="0"/>
                    </a:moveTo>
                    <a:lnTo>
                      <a:pt x="61" y="10"/>
                    </a:lnTo>
                    <a:lnTo>
                      <a:pt x="61" y="20"/>
                    </a:lnTo>
                    <a:lnTo>
                      <a:pt x="51" y="40"/>
                    </a:lnTo>
                    <a:lnTo>
                      <a:pt x="51" y="50"/>
                    </a:lnTo>
                    <a:lnTo>
                      <a:pt x="41" y="70"/>
                    </a:lnTo>
                    <a:lnTo>
                      <a:pt x="41" y="80"/>
                    </a:lnTo>
                    <a:lnTo>
                      <a:pt x="31" y="80"/>
                    </a:lnTo>
                    <a:lnTo>
                      <a:pt x="10" y="90"/>
                    </a:lnTo>
                    <a:lnTo>
                      <a:pt x="0" y="80"/>
                    </a:lnTo>
                    <a:lnTo>
                      <a:pt x="0" y="70"/>
                    </a:lnTo>
                    <a:lnTo>
                      <a:pt x="0" y="60"/>
                    </a:lnTo>
                    <a:lnTo>
                      <a:pt x="10" y="50"/>
                    </a:lnTo>
                    <a:lnTo>
                      <a:pt x="21" y="40"/>
                    </a:lnTo>
                    <a:lnTo>
                      <a:pt x="31" y="40"/>
                    </a:lnTo>
                    <a:lnTo>
                      <a:pt x="41" y="30"/>
                    </a:lnTo>
                    <a:lnTo>
                      <a:pt x="51" y="20"/>
                    </a:lnTo>
                    <a:lnTo>
                      <a:pt x="51" y="10"/>
                    </a:lnTo>
                    <a:lnTo>
                      <a:pt x="51" y="0"/>
                    </a:lnTo>
                    <a:lnTo>
                      <a:pt x="61" y="0"/>
                    </a:lnTo>
                    <a:close/>
                  </a:path>
                </a:pathLst>
              </a:custGeom>
              <a:solidFill>
                <a:srgbClr val="FF0000"/>
              </a:solidFill>
              <a:ln w="9525">
                <a:noFill/>
                <a:round/>
                <a:headEnd/>
                <a:tailEnd/>
              </a:ln>
            </p:spPr>
            <p:txBody>
              <a:bodyPr/>
              <a:lstStyle/>
              <a:p>
                <a:endParaRPr lang="en-US"/>
              </a:p>
            </p:txBody>
          </p:sp>
          <p:sp>
            <p:nvSpPr>
              <p:cNvPr id="16434" name="Freeform 610"/>
              <p:cNvSpPr>
                <a:spLocks/>
              </p:cNvSpPr>
              <p:nvPr/>
            </p:nvSpPr>
            <p:spPr bwMode="auto">
              <a:xfrm>
                <a:off x="151" y="422"/>
                <a:ext cx="40" cy="110"/>
              </a:xfrm>
              <a:custGeom>
                <a:avLst/>
                <a:gdLst>
                  <a:gd name="T0" fmla="*/ 20 w 40"/>
                  <a:gd name="T1" fmla="*/ 0 h 110"/>
                  <a:gd name="T2" fmla="*/ 20 w 40"/>
                  <a:gd name="T3" fmla="*/ 10 h 110"/>
                  <a:gd name="T4" fmla="*/ 30 w 40"/>
                  <a:gd name="T5" fmla="*/ 10 h 110"/>
                  <a:gd name="T6" fmla="*/ 30 w 40"/>
                  <a:gd name="T7" fmla="*/ 20 h 110"/>
                  <a:gd name="T8" fmla="*/ 30 w 40"/>
                  <a:gd name="T9" fmla="*/ 20 h 110"/>
                  <a:gd name="T10" fmla="*/ 40 w 40"/>
                  <a:gd name="T11" fmla="*/ 30 h 110"/>
                  <a:gd name="T12" fmla="*/ 40 w 40"/>
                  <a:gd name="T13" fmla="*/ 40 h 110"/>
                  <a:gd name="T14" fmla="*/ 40 w 40"/>
                  <a:gd name="T15" fmla="*/ 50 h 110"/>
                  <a:gd name="T16" fmla="*/ 40 w 40"/>
                  <a:gd name="T17" fmla="*/ 50 h 110"/>
                  <a:gd name="T18" fmla="*/ 40 w 40"/>
                  <a:gd name="T19" fmla="*/ 60 h 110"/>
                  <a:gd name="T20" fmla="*/ 40 w 40"/>
                  <a:gd name="T21" fmla="*/ 70 h 110"/>
                  <a:gd name="T22" fmla="*/ 40 w 40"/>
                  <a:gd name="T23" fmla="*/ 70 h 110"/>
                  <a:gd name="T24" fmla="*/ 40 w 40"/>
                  <a:gd name="T25" fmla="*/ 80 h 110"/>
                  <a:gd name="T26" fmla="*/ 40 w 40"/>
                  <a:gd name="T27" fmla="*/ 90 h 110"/>
                  <a:gd name="T28" fmla="*/ 40 w 40"/>
                  <a:gd name="T29" fmla="*/ 90 h 110"/>
                  <a:gd name="T30" fmla="*/ 40 w 40"/>
                  <a:gd name="T31" fmla="*/ 100 h 110"/>
                  <a:gd name="T32" fmla="*/ 30 w 40"/>
                  <a:gd name="T33" fmla="*/ 100 h 110"/>
                  <a:gd name="T34" fmla="*/ 20 w 40"/>
                  <a:gd name="T35" fmla="*/ 110 h 110"/>
                  <a:gd name="T36" fmla="*/ 10 w 40"/>
                  <a:gd name="T37" fmla="*/ 110 h 110"/>
                  <a:gd name="T38" fmla="*/ 10 w 40"/>
                  <a:gd name="T39" fmla="*/ 100 h 110"/>
                  <a:gd name="T40" fmla="*/ 10 w 40"/>
                  <a:gd name="T41" fmla="*/ 100 h 110"/>
                  <a:gd name="T42" fmla="*/ 0 w 40"/>
                  <a:gd name="T43" fmla="*/ 90 h 110"/>
                  <a:gd name="T44" fmla="*/ 10 w 40"/>
                  <a:gd name="T45" fmla="*/ 80 h 110"/>
                  <a:gd name="T46" fmla="*/ 10 w 40"/>
                  <a:gd name="T47" fmla="*/ 70 h 110"/>
                  <a:gd name="T48" fmla="*/ 10 w 40"/>
                  <a:gd name="T49" fmla="*/ 60 h 110"/>
                  <a:gd name="T50" fmla="*/ 20 w 40"/>
                  <a:gd name="T51" fmla="*/ 50 h 110"/>
                  <a:gd name="T52" fmla="*/ 20 w 40"/>
                  <a:gd name="T53" fmla="*/ 40 h 110"/>
                  <a:gd name="T54" fmla="*/ 20 w 40"/>
                  <a:gd name="T55" fmla="*/ 30 h 110"/>
                  <a:gd name="T56" fmla="*/ 20 w 40"/>
                  <a:gd name="T57" fmla="*/ 20 h 110"/>
                  <a:gd name="T58" fmla="*/ 20 w 40"/>
                  <a:gd name="T59" fmla="*/ 20 h 110"/>
                  <a:gd name="T60" fmla="*/ 20 w 40"/>
                  <a:gd name="T61" fmla="*/ 10 h 110"/>
                  <a:gd name="T62" fmla="*/ 20 w 40"/>
                  <a:gd name="T63" fmla="*/ 0 h 110"/>
                  <a:gd name="T64" fmla="*/ 20 w 40"/>
                  <a:gd name="T65" fmla="*/ 0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
                  <a:gd name="T100" fmla="*/ 0 h 110"/>
                  <a:gd name="T101" fmla="*/ 40 w 4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 h="110">
                    <a:moveTo>
                      <a:pt x="20" y="0"/>
                    </a:moveTo>
                    <a:lnTo>
                      <a:pt x="20" y="10"/>
                    </a:lnTo>
                    <a:lnTo>
                      <a:pt x="30" y="10"/>
                    </a:lnTo>
                    <a:lnTo>
                      <a:pt x="30" y="20"/>
                    </a:lnTo>
                    <a:lnTo>
                      <a:pt x="40" y="30"/>
                    </a:lnTo>
                    <a:lnTo>
                      <a:pt x="40" y="40"/>
                    </a:lnTo>
                    <a:lnTo>
                      <a:pt x="40" y="50"/>
                    </a:lnTo>
                    <a:lnTo>
                      <a:pt x="40" y="60"/>
                    </a:lnTo>
                    <a:lnTo>
                      <a:pt x="40" y="70"/>
                    </a:lnTo>
                    <a:lnTo>
                      <a:pt x="40" y="80"/>
                    </a:lnTo>
                    <a:lnTo>
                      <a:pt x="40" y="90"/>
                    </a:lnTo>
                    <a:lnTo>
                      <a:pt x="40" y="100"/>
                    </a:lnTo>
                    <a:lnTo>
                      <a:pt x="30" y="100"/>
                    </a:lnTo>
                    <a:lnTo>
                      <a:pt x="20" y="110"/>
                    </a:lnTo>
                    <a:lnTo>
                      <a:pt x="10" y="110"/>
                    </a:lnTo>
                    <a:lnTo>
                      <a:pt x="10" y="100"/>
                    </a:lnTo>
                    <a:lnTo>
                      <a:pt x="0" y="90"/>
                    </a:lnTo>
                    <a:lnTo>
                      <a:pt x="10" y="80"/>
                    </a:lnTo>
                    <a:lnTo>
                      <a:pt x="10" y="70"/>
                    </a:lnTo>
                    <a:lnTo>
                      <a:pt x="10" y="60"/>
                    </a:lnTo>
                    <a:lnTo>
                      <a:pt x="20" y="50"/>
                    </a:lnTo>
                    <a:lnTo>
                      <a:pt x="20" y="40"/>
                    </a:lnTo>
                    <a:lnTo>
                      <a:pt x="20" y="30"/>
                    </a:lnTo>
                    <a:lnTo>
                      <a:pt x="20" y="20"/>
                    </a:lnTo>
                    <a:lnTo>
                      <a:pt x="20" y="10"/>
                    </a:lnTo>
                    <a:lnTo>
                      <a:pt x="20" y="0"/>
                    </a:lnTo>
                    <a:close/>
                  </a:path>
                </a:pathLst>
              </a:custGeom>
              <a:solidFill>
                <a:srgbClr val="FF0000"/>
              </a:solidFill>
              <a:ln w="9525">
                <a:noFill/>
                <a:round/>
                <a:headEnd/>
                <a:tailEnd/>
              </a:ln>
            </p:spPr>
            <p:txBody>
              <a:bodyPr/>
              <a:lstStyle/>
              <a:p>
                <a:endParaRPr lang="en-US"/>
              </a:p>
            </p:txBody>
          </p:sp>
          <p:sp>
            <p:nvSpPr>
              <p:cNvPr id="16435" name="Freeform 611"/>
              <p:cNvSpPr>
                <a:spLocks/>
              </p:cNvSpPr>
              <p:nvPr/>
            </p:nvSpPr>
            <p:spPr bwMode="auto">
              <a:xfrm>
                <a:off x="352" y="80"/>
                <a:ext cx="40" cy="81"/>
              </a:xfrm>
              <a:custGeom>
                <a:avLst/>
                <a:gdLst>
                  <a:gd name="T0" fmla="*/ 40 w 40"/>
                  <a:gd name="T1" fmla="*/ 0 h 81"/>
                  <a:gd name="T2" fmla="*/ 40 w 40"/>
                  <a:gd name="T3" fmla="*/ 10 h 81"/>
                  <a:gd name="T4" fmla="*/ 40 w 40"/>
                  <a:gd name="T5" fmla="*/ 30 h 81"/>
                  <a:gd name="T6" fmla="*/ 40 w 40"/>
                  <a:gd name="T7" fmla="*/ 41 h 81"/>
                  <a:gd name="T8" fmla="*/ 40 w 40"/>
                  <a:gd name="T9" fmla="*/ 51 h 81"/>
                  <a:gd name="T10" fmla="*/ 30 w 40"/>
                  <a:gd name="T11" fmla="*/ 61 h 81"/>
                  <a:gd name="T12" fmla="*/ 30 w 40"/>
                  <a:gd name="T13" fmla="*/ 71 h 81"/>
                  <a:gd name="T14" fmla="*/ 20 w 40"/>
                  <a:gd name="T15" fmla="*/ 81 h 81"/>
                  <a:gd name="T16" fmla="*/ 10 w 40"/>
                  <a:gd name="T17" fmla="*/ 81 h 81"/>
                  <a:gd name="T18" fmla="*/ 0 w 40"/>
                  <a:gd name="T19" fmla="*/ 81 h 81"/>
                  <a:gd name="T20" fmla="*/ 0 w 40"/>
                  <a:gd name="T21" fmla="*/ 81 h 81"/>
                  <a:gd name="T22" fmla="*/ 0 w 40"/>
                  <a:gd name="T23" fmla="*/ 71 h 81"/>
                  <a:gd name="T24" fmla="*/ 0 w 40"/>
                  <a:gd name="T25" fmla="*/ 61 h 81"/>
                  <a:gd name="T26" fmla="*/ 0 w 40"/>
                  <a:gd name="T27" fmla="*/ 61 h 81"/>
                  <a:gd name="T28" fmla="*/ 0 w 40"/>
                  <a:gd name="T29" fmla="*/ 51 h 81"/>
                  <a:gd name="T30" fmla="*/ 10 w 40"/>
                  <a:gd name="T31" fmla="*/ 41 h 81"/>
                  <a:gd name="T32" fmla="*/ 20 w 40"/>
                  <a:gd name="T33" fmla="*/ 41 h 81"/>
                  <a:gd name="T34" fmla="*/ 20 w 40"/>
                  <a:gd name="T35" fmla="*/ 41 h 81"/>
                  <a:gd name="T36" fmla="*/ 30 w 40"/>
                  <a:gd name="T37" fmla="*/ 30 h 81"/>
                  <a:gd name="T38" fmla="*/ 30 w 40"/>
                  <a:gd name="T39" fmla="*/ 30 h 81"/>
                  <a:gd name="T40" fmla="*/ 30 w 40"/>
                  <a:gd name="T41" fmla="*/ 20 h 81"/>
                  <a:gd name="T42" fmla="*/ 40 w 40"/>
                  <a:gd name="T43" fmla="*/ 10 h 81"/>
                  <a:gd name="T44" fmla="*/ 40 w 40"/>
                  <a:gd name="T45" fmla="*/ 10 h 81"/>
                  <a:gd name="T46" fmla="*/ 40 w 40"/>
                  <a:gd name="T47" fmla="*/ 0 h 81"/>
                  <a:gd name="T48" fmla="*/ 40 w 40"/>
                  <a:gd name="T49" fmla="*/ 0 h 8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81"/>
                  <a:gd name="T77" fmla="*/ 40 w 40"/>
                  <a:gd name="T78" fmla="*/ 81 h 8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81">
                    <a:moveTo>
                      <a:pt x="40" y="0"/>
                    </a:moveTo>
                    <a:lnTo>
                      <a:pt x="40" y="10"/>
                    </a:lnTo>
                    <a:lnTo>
                      <a:pt x="40" y="30"/>
                    </a:lnTo>
                    <a:lnTo>
                      <a:pt x="40" y="41"/>
                    </a:lnTo>
                    <a:lnTo>
                      <a:pt x="40" y="51"/>
                    </a:lnTo>
                    <a:lnTo>
                      <a:pt x="30" y="61"/>
                    </a:lnTo>
                    <a:lnTo>
                      <a:pt x="30" y="71"/>
                    </a:lnTo>
                    <a:lnTo>
                      <a:pt x="20" y="81"/>
                    </a:lnTo>
                    <a:lnTo>
                      <a:pt x="10" y="81"/>
                    </a:lnTo>
                    <a:lnTo>
                      <a:pt x="0" y="81"/>
                    </a:lnTo>
                    <a:lnTo>
                      <a:pt x="0" y="71"/>
                    </a:lnTo>
                    <a:lnTo>
                      <a:pt x="0" y="61"/>
                    </a:lnTo>
                    <a:lnTo>
                      <a:pt x="0" y="51"/>
                    </a:lnTo>
                    <a:lnTo>
                      <a:pt x="10" y="41"/>
                    </a:lnTo>
                    <a:lnTo>
                      <a:pt x="20" y="41"/>
                    </a:lnTo>
                    <a:lnTo>
                      <a:pt x="30" y="30"/>
                    </a:lnTo>
                    <a:lnTo>
                      <a:pt x="30" y="20"/>
                    </a:lnTo>
                    <a:lnTo>
                      <a:pt x="40" y="10"/>
                    </a:lnTo>
                    <a:lnTo>
                      <a:pt x="40" y="0"/>
                    </a:lnTo>
                    <a:close/>
                  </a:path>
                </a:pathLst>
              </a:custGeom>
              <a:solidFill>
                <a:srgbClr val="FF0000"/>
              </a:solidFill>
              <a:ln w="9525">
                <a:noFill/>
                <a:round/>
                <a:headEnd/>
                <a:tailEnd/>
              </a:ln>
            </p:spPr>
            <p:txBody>
              <a:bodyPr/>
              <a:lstStyle/>
              <a:p>
                <a:endParaRPr lang="en-US"/>
              </a:p>
            </p:txBody>
          </p:sp>
          <p:sp>
            <p:nvSpPr>
              <p:cNvPr id="16436" name="Freeform 612"/>
              <p:cNvSpPr>
                <a:spLocks/>
              </p:cNvSpPr>
              <p:nvPr/>
            </p:nvSpPr>
            <p:spPr bwMode="auto">
              <a:xfrm>
                <a:off x="311" y="80"/>
                <a:ext cx="81" cy="41"/>
              </a:xfrm>
              <a:custGeom>
                <a:avLst/>
                <a:gdLst>
                  <a:gd name="T0" fmla="*/ 81 w 81"/>
                  <a:gd name="T1" fmla="*/ 0 h 41"/>
                  <a:gd name="T2" fmla="*/ 71 w 81"/>
                  <a:gd name="T3" fmla="*/ 10 h 41"/>
                  <a:gd name="T4" fmla="*/ 61 w 81"/>
                  <a:gd name="T5" fmla="*/ 20 h 41"/>
                  <a:gd name="T6" fmla="*/ 61 w 81"/>
                  <a:gd name="T7" fmla="*/ 30 h 41"/>
                  <a:gd name="T8" fmla="*/ 51 w 81"/>
                  <a:gd name="T9" fmla="*/ 30 h 41"/>
                  <a:gd name="T10" fmla="*/ 41 w 81"/>
                  <a:gd name="T11" fmla="*/ 41 h 41"/>
                  <a:gd name="T12" fmla="*/ 31 w 81"/>
                  <a:gd name="T13" fmla="*/ 41 h 41"/>
                  <a:gd name="T14" fmla="*/ 20 w 81"/>
                  <a:gd name="T15" fmla="*/ 41 h 41"/>
                  <a:gd name="T16" fmla="*/ 10 w 81"/>
                  <a:gd name="T17" fmla="*/ 41 h 41"/>
                  <a:gd name="T18" fmla="*/ 10 w 81"/>
                  <a:gd name="T19" fmla="*/ 41 h 41"/>
                  <a:gd name="T20" fmla="*/ 0 w 81"/>
                  <a:gd name="T21" fmla="*/ 30 h 41"/>
                  <a:gd name="T22" fmla="*/ 0 w 81"/>
                  <a:gd name="T23" fmla="*/ 20 h 41"/>
                  <a:gd name="T24" fmla="*/ 10 w 81"/>
                  <a:gd name="T25" fmla="*/ 20 h 41"/>
                  <a:gd name="T26" fmla="*/ 10 w 81"/>
                  <a:gd name="T27" fmla="*/ 10 h 41"/>
                  <a:gd name="T28" fmla="*/ 20 w 81"/>
                  <a:gd name="T29" fmla="*/ 10 h 41"/>
                  <a:gd name="T30" fmla="*/ 31 w 81"/>
                  <a:gd name="T31" fmla="*/ 10 h 41"/>
                  <a:gd name="T32" fmla="*/ 31 w 81"/>
                  <a:gd name="T33" fmla="*/ 10 h 41"/>
                  <a:gd name="T34" fmla="*/ 41 w 81"/>
                  <a:gd name="T35" fmla="*/ 20 h 41"/>
                  <a:gd name="T36" fmla="*/ 51 w 81"/>
                  <a:gd name="T37" fmla="*/ 10 h 41"/>
                  <a:gd name="T38" fmla="*/ 61 w 81"/>
                  <a:gd name="T39" fmla="*/ 10 h 41"/>
                  <a:gd name="T40" fmla="*/ 61 w 81"/>
                  <a:gd name="T41" fmla="*/ 10 h 41"/>
                  <a:gd name="T42" fmla="*/ 71 w 81"/>
                  <a:gd name="T43" fmla="*/ 10 h 41"/>
                  <a:gd name="T44" fmla="*/ 71 w 81"/>
                  <a:gd name="T45" fmla="*/ 0 h 41"/>
                  <a:gd name="T46" fmla="*/ 81 w 81"/>
                  <a:gd name="T47" fmla="*/ 0 h 41"/>
                  <a:gd name="T48" fmla="*/ 81 w 81"/>
                  <a:gd name="T49" fmla="*/ 0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41"/>
                  <a:gd name="T77" fmla="*/ 81 w 81"/>
                  <a:gd name="T78" fmla="*/ 41 h 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41">
                    <a:moveTo>
                      <a:pt x="81" y="0"/>
                    </a:moveTo>
                    <a:lnTo>
                      <a:pt x="71" y="10"/>
                    </a:lnTo>
                    <a:lnTo>
                      <a:pt x="61" y="20"/>
                    </a:lnTo>
                    <a:lnTo>
                      <a:pt x="61" y="30"/>
                    </a:lnTo>
                    <a:lnTo>
                      <a:pt x="51" y="30"/>
                    </a:lnTo>
                    <a:lnTo>
                      <a:pt x="41" y="41"/>
                    </a:lnTo>
                    <a:lnTo>
                      <a:pt x="31" y="41"/>
                    </a:lnTo>
                    <a:lnTo>
                      <a:pt x="20" y="41"/>
                    </a:lnTo>
                    <a:lnTo>
                      <a:pt x="10" y="41"/>
                    </a:lnTo>
                    <a:lnTo>
                      <a:pt x="0" y="30"/>
                    </a:lnTo>
                    <a:lnTo>
                      <a:pt x="0" y="20"/>
                    </a:lnTo>
                    <a:lnTo>
                      <a:pt x="10" y="20"/>
                    </a:lnTo>
                    <a:lnTo>
                      <a:pt x="10" y="10"/>
                    </a:lnTo>
                    <a:lnTo>
                      <a:pt x="20" y="10"/>
                    </a:lnTo>
                    <a:lnTo>
                      <a:pt x="31" y="10"/>
                    </a:lnTo>
                    <a:lnTo>
                      <a:pt x="41" y="20"/>
                    </a:lnTo>
                    <a:lnTo>
                      <a:pt x="51" y="10"/>
                    </a:lnTo>
                    <a:lnTo>
                      <a:pt x="61" y="10"/>
                    </a:lnTo>
                    <a:lnTo>
                      <a:pt x="71" y="10"/>
                    </a:lnTo>
                    <a:lnTo>
                      <a:pt x="71" y="0"/>
                    </a:lnTo>
                    <a:lnTo>
                      <a:pt x="81" y="0"/>
                    </a:lnTo>
                    <a:close/>
                  </a:path>
                </a:pathLst>
              </a:custGeom>
              <a:solidFill>
                <a:srgbClr val="FF0000"/>
              </a:solidFill>
              <a:ln w="9525">
                <a:noFill/>
                <a:round/>
                <a:headEnd/>
                <a:tailEnd/>
              </a:ln>
            </p:spPr>
            <p:txBody>
              <a:bodyPr/>
              <a:lstStyle/>
              <a:p>
                <a:endParaRPr lang="en-US"/>
              </a:p>
            </p:txBody>
          </p:sp>
          <p:sp>
            <p:nvSpPr>
              <p:cNvPr id="16437" name="Freeform 613"/>
              <p:cNvSpPr>
                <a:spLocks/>
              </p:cNvSpPr>
              <p:nvPr/>
            </p:nvSpPr>
            <p:spPr bwMode="auto">
              <a:xfrm>
                <a:off x="392" y="80"/>
                <a:ext cx="40" cy="91"/>
              </a:xfrm>
              <a:custGeom>
                <a:avLst/>
                <a:gdLst>
                  <a:gd name="T0" fmla="*/ 0 w 40"/>
                  <a:gd name="T1" fmla="*/ 0 h 91"/>
                  <a:gd name="T2" fmla="*/ 10 w 40"/>
                  <a:gd name="T3" fmla="*/ 10 h 91"/>
                  <a:gd name="T4" fmla="*/ 20 w 40"/>
                  <a:gd name="T5" fmla="*/ 20 h 91"/>
                  <a:gd name="T6" fmla="*/ 30 w 40"/>
                  <a:gd name="T7" fmla="*/ 30 h 91"/>
                  <a:gd name="T8" fmla="*/ 30 w 40"/>
                  <a:gd name="T9" fmla="*/ 41 h 91"/>
                  <a:gd name="T10" fmla="*/ 30 w 40"/>
                  <a:gd name="T11" fmla="*/ 51 h 91"/>
                  <a:gd name="T12" fmla="*/ 40 w 40"/>
                  <a:gd name="T13" fmla="*/ 61 h 91"/>
                  <a:gd name="T14" fmla="*/ 30 w 40"/>
                  <a:gd name="T15" fmla="*/ 71 h 91"/>
                  <a:gd name="T16" fmla="*/ 30 w 40"/>
                  <a:gd name="T17" fmla="*/ 81 h 91"/>
                  <a:gd name="T18" fmla="*/ 20 w 40"/>
                  <a:gd name="T19" fmla="*/ 81 h 91"/>
                  <a:gd name="T20" fmla="*/ 20 w 40"/>
                  <a:gd name="T21" fmla="*/ 91 h 91"/>
                  <a:gd name="T22" fmla="*/ 10 w 40"/>
                  <a:gd name="T23" fmla="*/ 81 h 91"/>
                  <a:gd name="T24" fmla="*/ 10 w 40"/>
                  <a:gd name="T25" fmla="*/ 81 h 91"/>
                  <a:gd name="T26" fmla="*/ 10 w 40"/>
                  <a:gd name="T27" fmla="*/ 71 h 91"/>
                  <a:gd name="T28" fmla="*/ 10 w 40"/>
                  <a:gd name="T29" fmla="*/ 61 h 91"/>
                  <a:gd name="T30" fmla="*/ 10 w 40"/>
                  <a:gd name="T31" fmla="*/ 61 h 91"/>
                  <a:gd name="T32" fmla="*/ 10 w 40"/>
                  <a:gd name="T33" fmla="*/ 51 h 91"/>
                  <a:gd name="T34" fmla="*/ 10 w 40"/>
                  <a:gd name="T35" fmla="*/ 41 h 91"/>
                  <a:gd name="T36" fmla="*/ 10 w 40"/>
                  <a:gd name="T37" fmla="*/ 30 h 91"/>
                  <a:gd name="T38" fmla="*/ 10 w 40"/>
                  <a:gd name="T39" fmla="*/ 30 h 91"/>
                  <a:gd name="T40" fmla="*/ 10 w 40"/>
                  <a:gd name="T41" fmla="*/ 20 h 91"/>
                  <a:gd name="T42" fmla="*/ 10 w 40"/>
                  <a:gd name="T43" fmla="*/ 10 h 91"/>
                  <a:gd name="T44" fmla="*/ 10 w 40"/>
                  <a:gd name="T45" fmla="*/ 10 h 91"/>
                  <a:gd name="T46" fmla="*/ 10 w 40"/>
                  <a:gd name="T47" fmla="*/ 0 h 91"/>
                  <a:gd name="T48" fmla="*/ 0 w 40"/>
                  <a:gd name="T49" fmla="*/ 0 h 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91"/>
                  <a:gd name="T77" fmla="*/ 40 w 40"/>
                  <a:gd name="T78" fmla="*/ 91 h 9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91">
                    <a:moveTo>
                      <a:pt x="0" y="0"/>
                    </a:moveTo>
                    <a:lnTo>
                      <a:pt x="10" y="10"/>
                    </a:lnTo>
                    <a:lnTo>
                      <a:pt x="20" y="20"/>
                    </a:lnTo>
                    <a:lnTo>
                      <a:pt x="30" y="30"/>
                    </a:lnTo>
                    <a:lnTo>
                      <a:pt x="30" y="41"/>
                    </a:lnTo>
                    <a:lnTo>
                      <a:pt x="30" y="51"/>
                    </a:lnTo>
                    <a:lnTo>
                      <a:pt x="40" y="61"/>
                    </a:lnTo>
                    <a:lnTo>
                      <a:pt x="30" y="71"/>
                    </a:lnTo>
                    <a:lnTo>
                      <a:pt x="30" y="81"/>
                    </a:lnTo>
                    <a:lnTo>
                      <a:pt x="20" y="81"/>
                    </a:lnTo>
                    <a:lnTo>
                      <a:pt x="20" y="91"/>
                    </a:lnTo>
                    <a:lnTo>
                      <a:pt x="10" y="81"/>
                    </a:lnTo>
                    <a:lnTo>
                      <a:pt x="10" y="71"/>
                    </a:lnTo>
                    <a:lnTo>
                      <a:pt x="10" y="61"/>
                    </a:lnTo>
                    <a:lnTo>
                      <a:pt x="10" y="51"/>
                    </a:lnTo>
                    <a:lnTo>
                      <a:pt x="10" y="41"/>
                    </a:lnTo>
                    <a:lnTo>
                      <a:pt x="10" y="30"/>
                    </a:lnTo>
                    <a:lnTo>
                      <a:pt x="10" y="2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438" name="Freeform 614"/>
              <p:cNvSpPr>
                <a:spLocks/>
              </p:cNvSpPr>
              <p:nvPr/>
            </p:nvSpPr>
            <p:spPr bwMode="auto">
              <a:xfrm>
                <a:off x="402" y="80"/>
                <a:ext cx="60" cy="61"/>
              </a:xfrm>
              <a:custGeom>
                <a:avLst/>
                <a:gdLst>
                  <a:gd name="T0" fmla="*/ 0 w 60"/>
                  <a:gd name="T1" fmla="*/ 0 h 61"/>
                  <a:gd name="T2" fmla="*/ 10 w 60"/>
                  <a:gd name="T3" fmla="*/ 0 h 61"/>
                  <a:gd name="T4" fmla="*/ 20 w 60"/>
                  <a:gd name="T5" fmla="*/ 0 h 61"/>
                  <a:gd name="T6" fmla="*/ 30 w 60"/>
                  <a:gd name="T7" fmla="*/ 0 h 61"/>
                  <a:gd name="T8" fmla="*/ 40 w 60"/>
                  <a:gd name="T9" fmla="*/ 10 h 61"/>
                  <a:gd name="T10" fmla="*/ 50 w 60"/>
                  <a:gd name="T11" fmla="*/ 20 h 61"/>
                  <a:gd name="T12" fmla="*/ 50 w 60"/>
                  <a:gd name="T13" fmla="*/ 20 h 61"/>
                  <a:gd name="T14" fmla="*/ 60 w 60"/>
                  <a:gd name="T15" fmla="*/ 30 h 61"/>
                  <a:gd name="T16" fmla="*/ 60 w 60"/>
                  <a:gd name="T17" fmla="*/ 41 h 61"/>
                  <a:gd name="T18" fmla="*/ 60 w 60"/>
                  <a:gd name="T19" fmla="*/ 51 h 61"/>
                  <a:gd name="T20" fmla="*/ 50 w 60"/>
                  <a:gd name="T21" fmla="*/ 61 h 61"/>
                  <a:gd name="T22" fmla="*/ 50 w 60"/>
                  <a:gd name="T23" fmla="*/ 61 h 61"/>
                  <a:gd name="T24" fmla="*/ 40 w 60"/>
                  <a:gd name="T25" fmla="*/ 61 h 61"/>
                  <a:gd name="T26" fmla="*/ 40 w 60"/>
                  <a:gd name="T27" fmla="*/ 51 h 61"/>
                  <a:gd name="T28" fmla="*/ 30 w 60"/>
                  <a:gd name="T29" fmla="*/ 51 h 61"/>
                  <a:gd name="T30" fmla="*/ 30 w 60"/>
                  <a:gd name="T31" fmla="*/ 41 h 61"/>
                  <a:gd name="T32" fmla="*/ 30 w 60"/>
                  <a:gd name="T33" fmla="*/ 30 h 61"/>
                  <a:gd name="T34" fmla="*/ 30 w 60"/>
                  <a:gd name="T35" fmla="*/ 20 h 61"/>
                  <a:gd name="T36" fmla="*/ 20 w 60"/>
                  <a:gd name="T37" fmla="*/ 20 h 61"/>
                  <a:gd name="T38" fmla="*/ 20 w 60"/>
                  <a:gd name="T39" fmla="*/ 10 h 61"/>
                  <a:gd name="T40" fmla="*/ 10 w 60"/>
                  <a:gd name="T41" fmla="*/ 10 h 61"/>
                  <a:gd name="T42" fmla="*/ 10 w 60"/>
                  <a:gd name="T43" fmla="*/ 0 h 61"/>
                  <a:gd name="T44" fmla="*/ 0 w 60"/>
                  <a:gd name="T45" fmla="*/ 0 h 61"/>
                  <a:gd name="T46" fmla="*/ 0 w 60"/>
                  <a:gd name="T47" fmla="*/ 0 h 61"/>
                  <a:gd name="T48" fmla="*/ 0 w 6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
                  <a:gd name="T76" fmla="*/ 0 h 61"/>
                  <a:gd name="T77" fmla="*/ 60 w 6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 h="61">
                    <a:moveTo>
                      <a:pt x="0" y="0"/>
                    </a:moveTo>
                    <a:lnTo>
                      <a:pt x="10" y="0"/>
                    </a:lnTo>
                    <a:lnTo>
                      <a:pt x="20" y="0"/>
                    </a:lnTo>
                    <a:lnTo>
                      <a:pt x="30" y="0"/>
                    </a:lnTo>
                    <a:lnTo>
                      <a:pt x="40" y="10"/>
                    </a:lnTo>
                    <a:lnTo>
                      <a:pt x="50" y="20"/>
                    </a:lnTo>
                    <a:lnTo>
                      <a:pt x="60" y="30"/>
                    </a:lnTo>
                    <a:lnTo>
                      <a:pt x="60" y="41"/>
                    </a:lnTo>
                    <a:lnTo>
                      <a:pt x="60" y="51"/>
                    </a:lnTo>
                    <a:lnTo>
                      <a:pt x="50" y="61"/>
                    </a:lnTo>
                    <a:lnTo>
                      <a:pt x="40" y="61"/>
                    </a:lnTo>
                    <a:lnTo>
                      <a:pt x="40" y="51"/>
                    </a:lnTo>
                    <a:lnTo>
                      <a:pt x="30" y="51"/>
                    </a:lnTo>
                    <a:lnTo>
                      <a:pt x="30" y="41"/>
                    </a:lnTo>
                    <a:lnTo>
                      <a:pt x="30" y="30"/>
                    </a:lnTo>
                    <a:lnTo>
                      <a:pt x="30" y="20"/>
                    </a:lnTo>
                    <a:lnTo>
                      <a:pt x="2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439" name="Freeform 615"/>
              <p:cNvSpPr>
                <a:spLocks/>
              </p:cNvSpPr>
              <p:nvPr/>
            </p:nvSpPr>
            <p:spPr bwMode="auto">
              <a:xfrm>
                <a:off x="402" y="50"/>
                <a:ext cx="80" cy="40"/>
              </a:xfrm>
              <a:custGeom>
                <a:avLst/>
                <a:gdLst>
                  <a:gd name="T0" fmla="*/ 0 w 80"/>
                  <a:gd name="T1" fmla="*/ 20 h 40"/>
                  <a:gd name="T2" fmla="*/ 10 w 80"/>
                  <a:gd name="T3" fmla="*/ 10 h 40"/>
                  <a:gd name="T4" fmla="*/ 20 w 80"/>
                  <a:gd name="T5" fmla="*/ 10 h 40"/>
                  <a:gd name="T6" fmla="*/ 30 w 80"/>
                  <a:gd name="T7" fmla="*/ 10 h 40"/>
                  <a:gd name="T8" fmla="*/ 40 w 80"/>
                  <a:gd name="T9" fmla="*/ 0 h 40"/>
                  <a:gd name="T10" fmla="*/ 50 w 80"/>
                  <a:gd name="T11" fmla="*/ 0 h 40"/>
                  <a:gd name="T12" fmla="*/ 60 w 80"/>
                  <a:gd name="T13" fmla="*/ 10 h 40"/>
                  <a:gd name="T14" fmla="*/ 70 w 80"/>
                  <a:gd name="T15" fmla="*/ 10 h 40"/>
                  <a:gd name="T16" fmla="*/ 80 w 80"/>
                  <a:gd name="T17" fmla="*/ 20 h 40"/>
                  <a:gd name="T18" fmla="*/ 80 w 80"/>
                  <a:gd name="T19" fmla="*/ 30 h 40"/>
                  <a:gd name="T20" fmla="*/ 80 w 80"/>
                  <a:gd name="T21" fmla="*/ 30 h 40"/>
                  <a:gd name="T22" fmla="*/ 70 w 80"/>
                  <a:gd name="T23" fmla="*/ 40 h 40"/>
                  <a:gd name="T24" fmla="*/ 70 w 80"/>
                  <a:gd name="T25" fmla="*/ 40 h 40"/>
                  <a:gd name="T26" fmla="*/ 60 w 80"/>
                  <a:gd name="T27" fmla="*/ 40 h 40"/>
                  <a:gd name="T28" fmla="*/ 60 w 80"/>
                  <a:gd name="T29" fmla="*/ 40 h 40"/>
                  <a:gd name="T30" fmla="*/ 50 w 80"/>
                  <a:gd name="T31" fmla="*/ 30 h 40"/>
                  <a:gd name="T32" fmla="*/ 40 w 80"/>
                  <a:gd name="T33" fmla="*/ 30 h 40"/>
                  <a:gd name="T34" fmla="*/ 30 w 80"/>
                  <a:gd name="T35" fmla="*/ 20 h 40"/>
                  <a:gd name="T36" fmla="*/ 20 w 80"/>
                  <a:gd name="T37" fmla="*/ 20 h 40"/>
                  <a:gd name="T38" fmla="*/ 10 w 80"/>
                  <a:gd name="T39" fmla="*/ 20 h 40"/>
                  <a:gd name="T40" fmla="*/ 0 w 80"/>
                  <a:gd name="T41" fmla="*/ 20 h 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0"/>
                  <a:gd name="T64" fmla="*/ 0 h 40"/>
                  <a:gd name="T65" fmla="*/ 80 w 80"/>
                  <a:gd name="T66" fmla="*/ 40 h 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0" h="40">
                    <a:moveTo>
                      <a:pt x="0" y="20"/>
                    </a:moveTo>
                    <a:lnTo>
                      <a:pt x="10" y="10"/>
                    </a:lnTo>
                    <a:lnTo>
                      <a:pt x="20" y="10"/>
                    </a:lnTo>
                    <a:lnTo>
                      <a:pt x="30" y="10"/>
                    </a:lnTo>
                    <a:lnTo>
                      <a:pt x="40" y="0"/>
                    </a:lnTo>
                    <a:lnTo>
                      <a:pt x="50" y="0"/>
                    </a:lnTo>
                    <a:lnTo>
                      <a:pt x="60" y="10"/>
                    </a:lnTo>
                    <a:lnTo>
                      <a:pt x="70" y="10"/>
                    </a:lnTo>
                    <a:lnTo>
                      <a:pt x="80" y="20"/>
                    </a:lnTo>
                    <a:lnTo>
                      <a:pt x="80" y="30"/>
                    </a:lnTo>
                    <a:lnTo>
                      <a:pt x="70" y="40"/>
                    </a:lnTo>
                    <a:lnTo>
                      <a:pt x="60" y="40"/>
                    </a:lnTo>
                    <a:lnTo>
                      <a:pt x="50" y="30"/>
                    </a:lnTo>
                    <a:lnTo>
                      <a:pt x="40" y="30"/>
                    </a:lnTo>
                    <a:lnTo>
                      <a:pt x="30" y="20"/>
                    </a:lnTo>
                    <a:lnTo>
                      <a:pt x="20" y="20"/>
                    </a:lnTo>
                    <a:lnTo>
                      <a:pt x="10" y="20"/>
                    </a:lnTo>
                    <a:lnTo>
                      <a:pt x="0" y="20"/>
                    </a:lnTo>
                    <a:close/>
                  </a:path>
                </a:pathLst>
              </a:custGeom>
              <a:solidFill>
                <a:srgbClr val="FF0000"/>
              </a:solidFill>
              <a:ln w="9525">
                <a:noFill/>
                <a:round/>
                <a:headEnd/>
                <a:tailEnd/>
              </a:ln>
            </p:spPr>
            <p:txBody>
              <a:bodyPr/>
              <a:lstStyle/>
              <a:p>
                <a:endParaRPr lang="en-US"/>
              </a:p>
            </p:txBody>
          </p:sp>
          <p:sp>
            <p:nvSpPr>
              <p:cNvPr id="16440" name="Freeform 616"/>
              <p:cNvSpPr>
                <a:spLocks/>
              </p:cNvSpPr>
              <p:nvPr/>
            </p:nvSpPr>
            <p:spPr bwMode="auto">
              <a:xfrm>
                <a:off x="994" y="110"/>
                <a:ext cx="171" cy="181"/>
              </a:xfrm>
              <a:custGeom>
                <a:avLst/>
                <a:gdLst>
                  <a:gd name="T0" fmla="*/ 161 w 171"/>
                  <a:gd name="T1" fmla="*/ 0 h 181"/>
                  <a:gd name="T2" fmla="*/ 171 w 171"/>
                  <a:gd name="T3" fmla="*/ 0 h 181"/>
                  <a:gd name="T4" fmla="*/ 171 w 171"/>
                  <a:gd name="T5" fmla="*/ 0 h 181"/>
                  <a:gd name="T6" fmla="*/ 171 w 171"/>
                  <a:gd name="T7" fmla="*/ 0 h 181"/>
                  <a:gd name="T8" fmla="*/ 171 w 171"/>
                  <a:gd name="T9" fmla="*/ 11 h 181"/>
                  <a:gd name="T10" fmla="*/ 161 w 171"/>
                  <a:gd name="T11" fmla="*/ 21 h 181"/>
                  <a:gd name="T12" fmla="*/ 161 w 171"/>
                  <a:gd name="T13" fmla="*/ 31 h 181"/>
                  <a:gd name="T14" fmla="*/ 151 w 171"/>
                  <a:gd name="T15" fmla="*/ 51 h 181"/>
                  <a:gd name="T16" fmla="*/ 151 w 171"/>
                  <a:gd name="T17" fmla="*/ 61 h 181"/>
                  <a:gd name="T18" fmla="*/ 141 w 171"/>
                  <a:gd name="T19" fmla="*/ 81 h 181"/>
                  <a:gd name="T20" fmla="*/ 131 w 171"/>
                  <a:gd name="T21" fmla="*/ 101 h 181"/>
                  <a:gd name="T22" fmla="*/ 121 w 171"/>
                  <a:gd name="T23" fmla="*/ 111 h 181"/>
                  <a:gd name="T24" fmla="*/ 111 w 171"/>
                  <a:gd name="T25" fmla="*/ 131 h 181"/>
                  <a:gd name="T26" fmla="*/ 101 w 171"/>
                  <a:gd name="T27" fmla="*/ 151 h 181"/>
                  <a:gd name="T28" fmla="*/ 81 w 171"/>
                  <a:gd name="T29" fmla="*/ 161 h 181"/>
                  <a:gd name="T30" fmla="*/ 71 w 171"/>
                  <a:gd name="T31" fmla="*/ 171 h 181"/>
                  <a:gd name="T32" fmla="*/ 51 w 171"/>
                  <a:gd name="T33" fmla="*/ 181 h 181"/>
                  <a:gd name="T34" fmla="*/ 41 w 171"/>
                  <a:gd name="T35" fmla="*/ 181 h 181"/>
                  <a:gd name="T36" fmla="*/ 31 w 171"/>
                  <a:gd name="T37" fmla="*/ 181 h 181"/>
                  <a:gd name="T38" fmla="*/ 21 w 171"/>
                  <a:gd name="T39" fmla="*/ 181 h 181"/>
                  <a:gd name="T40" fmla="*/ 21 w 171"/>
                  <a:gd name="T41" fmla="*/ 171 h 181"/>
                  <a:gd name="T42" fmla="*/ 11 w 171"/>
                  <a:gd name="T43" fmla="*/ 171 h 181"/>
                  <a:gd name="T44" fmla="*/ 11 w 171"/>
                  <a:gd name="T45" fmla="*/ 161 h 181"/>
                  <a:gd name="T46" fmla="*/ 0 w 171"/>
                  <a:gd name="T47" fmla="*/ 161 h 181"/>
                  <a:gd name="T48" fmla="*/ 0 w 171"/>
                  <a:gd name="T49" fmla="*/ 161 h 181"/>
                  <a:gd name="T50" fmla="*/ 0 w 171"/>
                  <a:gd name="T51" fmla="*/ 161 h 181"/>
                  <a:gd name="T52" fmla="*/ 11 w 171"/>
                  <a:gd name="T53" fmla="*/ 161 h 181"/>
                  <a:gd name="T54" fmla="*/ 11 w 171"/>
                  <a:gd name="T55" fmla="*/ 171 h 181"/>
                  <a:gd name="T56" fmla="*/ 21 w 171"/>
                  <a:gd name="T57" fmla="*/ 171 h 181"/>
                  <a:gd name="T58" fmla="*/ 21 w 171"/>
                  <a:gd name="T59" fmla="*/ 171 h 181"/>
                  <a:gd name="T60" fmla="*/ 31 w 171"/>
                  <a:gd name="T61" fmla="*/ 171 h 181"/>
                  <a:gd name="T62" fmla="*/ 41 w 171"/>
                  <a:gd name="T63" fmla="*/ 171 h 181"/>
                  <a:gd name="T64" fmla="*/ 51 w 171"/>
                  <a:gd name="T65" fmla="*/ 171 h 181"/>
                  <a:gd name="T66" fmla="*/ 61 w 171"/>
                  <a:gd name="T67" fmla="*/ 161 h 181"/>
                  <a:gd name="T68" fmla="*/ 71 w 171"/>
                  <a:gd name="T69" fmla="*/ 161 h 181"/>
                  <a:gd name="T70" fmla="*/ 91 w 171"/>
                  <a:gd name="T71" fmla="*/ 141 h 181"/>
                  <a:gd name="T72" fmla="*/ 101 w 171"/>
                  <a:gd name="T73" fmla="*/ 131 h 181"/>
                  <a:gd name="T74" fmla="*/ 121 w 171"/>
                  <a:gd name="T75" fmla="*/ 101 h 181"/>
                  <a:gd name="T76" fmla="*/ 131 w 171"/>
                  <a:gd name="T77" fmla="*/ 81 h 181"/>
                  <a:gd name="T78" fmla="*/ 151 w 171"/>
                  <a:gd name="T79" fmla="*/ 41 h 181"/>
                  <a:gd name="T80" fmla="*/ 161 w 171"/>
                  <a:gd name="T81" fmla="*/ 0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81"/>
                  <a:gd name="T125" fmla="*/ 171 w 171"/>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81">
                    <a:moveTo>
                      <a:pt x="161" y="0"/>
                    </a:moveTo>
                    <a:lnTo>
                      <a:pt x="171" y="0"/>
                    </a:lnTo>
                    <a:lnTo>
                      <a:pt x="171" y="11"/>
                    </a:lnTo>
                    <a:lnTo>
                      <a:pt x="161" y="21"/>
                    </a:lnTo>
                    <a:lnTo>
                      <a:pt x="161" y="31"/>
                    </a:lnTo>
                    <a:lnTo>
                      <a:pt x="151" y="51"/>
                    </a:lnTo>
                    <a:lnTo>
                      <a:pt x="151" y="61"/>
                    </a:lnTo>
                    <a:lnTo>
                      <a:pt x="141" y="81"/>
                    </a:lnTo>
                    <a:lnTo>
                      <a:pt x="131" y="101"/>
                    </a:lnTo>
                    <a:lnTo>
                      <a:pt x="121" y="111"/>
                    </a:lnTo>
                    <a:lnTo>
                      <a:pt x="111" y="131"/>
                    </a:lnTo>
                    <a:lnTo>
                      <a:pt x="101" y="151"/>
                    </a:lnTo>
                    <a:lnTo>
                      <a:pt x="81" y="161"/>
                    </a:lnTo>
                    <a:lnTo>
                      <a:pt x="71" y="171"/>
                    </a:lnTo>
                    <a:lnTo>
                      <a:pt x="51" y="181"/>
                    </a:lnTo>
                    <a:lnTo>
                      <a:pt x="41" y="181"/>
                    </a:lnTo>
                    <a:lnTo>
                      <a:pt x="31" y="181"/>
                    </a:lnTo>
                    <a:lnTo>
                      <a:pt x="21" y="181"/>
                    </a:lnTo>
                    <a:lnTo>
                      <a:pt x="21" y="171"/>
                    </a:lnTo>
                    <a:lnTo>
                      <a:pt x="11" y="171"/>
                    </a:lnTo>
                    <a:lnTo>
                      <a:pt x="11" y="161"/>
                    </a:lnTo>
                    <a:lnTo>
                      <a:pt x="0" y="161"/>
                    </a:lnTo>
                    <a:lnTo>
                      <a:pt x="11" y="161"/>
                    </a:lnTo>
                    <a:lnTo>
                      <a:pt x="11" y="171"/>
                    </a:lnTo>
                    <a:lnTo>
                      <a:pt x="21" y="171"/>
                    </a:lnTo>
                    <a:lnTo>
                      <a:pt x="31" y="171"/>
                    </a:lnTo>
                    <a:lnTo>
                      <a:pt x="41" y="171"/>
                    </a:lnTo>
                    <a:lnTo>
                      <a:pt x="51" y="171"/>
                    </a:lnTo>
                    <a:lnTo>
                      <a:pt x="61" y="161"/>
                    </a:lnTo>
                    <a:lnTo>
                      <a:pt x="71" y="161"/>
                    </a:lnTo>
                    <a:lnTo>
                      <a:pt x="91" y="141"/>
                    </a:lnTo>
                    <a:lnTo>
                      <a:pt x="101" y="131"/>
                    </a:lnTo>
                    <a:lnTo>
                      <a:pt x="121" y="101"/>
                    </a:lnTo>
                    <a:lnTo>
                      <a:pt x="131" y="81"/>
                    </a:lnTo>
                    <a:lnTo>
                      <a:pt x="151" y="41"/>
                    </a:lnTo>
                    <a:lnTo>
                      <a:pt x="161" y="0"/>
                    </a:lnTo>
                    <a:close/>
                  </a:path>
                </a:pathLst>
              </a:custGeom>
              <a:solidFill>
                <a:srgbClr val="FF0000"/>
              </a:solidFill>
              <a:ln w="9525">
                <a:noFill/>
                <a:round/>
                <a:headEnd/>
                <a:tailEnd/>
              </a:ln>
            </p:spPr>
            <p:txBody>
              <a:bodyPr/>
              <a:lstStyle/>
              <a:p>
                <a:endParaRPr lang="en-US"/>
              </a:p>
            </p:txBody>
          </p:sp>
          <p:sp>
            <p:nvSpPr>
              <p:cNvPr id="16441" name="Freeform 617"/>
              <p:cNvSpPr>
                <a:spLocks/>
              </p:cNvSpPr>
              <p:nvPr/>
            </p:nvSpPr>
            <p:spPr bwMode="auto">
              <a:xfrm>
                <a:off x="201" y="50"/>
                <a:ext cx="161" cy="71"/>
              </a:xfrm>
              <a:custGeom>
                <a:avLst/>
                <a:gdLst>
                  <a:gd name="T0" fmla="*/ 161 w 161"/>
                  <a:gd name="T1" fmla="*/ 20 h 71"/>
                  <a:gd name="T2" fmla="*/ 151 w 161"/>
                  <a:gd name="T3" fmla="*/ 10 h 71"/>
                  <a:gd name="T4" fmla="*/ 130 w 161"/>
                  <a:gd name="T5" fmla="*/ 0 h 71"/>
                  <a:gd name="T6" fmla="*/ 110 w 161"/>
                  <a:gd name="T7" fmla="*/ 0 h 71"/>
                  <a:gd name="T8" fmla="*/ 80 w 161"/>
                  <a:gd name="T9" fmla="*/ 0 h 71"/>
                  <a:gd name="T10" fmla="*/ 60 w 161"/>
                  <a:gd name="T11" fmla="*/ 10 h 71"/>
                  <a:gd name="T12" fmla="*/ 30 w 161"/>
                  <a:gd name="T13" fmla="*/ 20 h 71"/>
                  <a:gd name="T14" fmla="*/ 10 w 161"/>
                  <a:gd name="T15" fmla="*/ 40 h 71"/>
                  <a:gd name="T16" fmla="*/ 0 w 161"/>
                  <a:gd name="T17" fmla="*/ 71 h 71"/>
                  <a:gd name="T18" fmla="*/ 0 w 161"/>
                  <a:gd name="T19" fmla="*/ 71 h 71"/>
                  <a:gd name="T20" fmla="*/ 10 w 161"/>
                  <a:gd name="T21" fmla="*/ 60 h 71"/>
                  <a:gd name="T22" fmla="*/ 10 w 161"/>
                  <a:gd name="T23" fmla="*/ 50 h 71"/>
                  <a:gd name="T24" fmla="*/ 20 w 161"/>
                  <a:gd name="T25" fmla="*/ 50 h 71"/>
                  <a:gd name="T26" fmla="*/ 30 w 161"/>
                  <a:gd name="T27" fmla="*/ 40 h 71"/>
                  <a:gd name="T28" fmla="*/ 40 w 161"/>
                  <a:gd name="T29" fmla="*/ 30 h 71"/>
                  <a:gd name="T30" fmla="*/ 50 w 161"/>
                  <a:gd name="T31" fmla="*/ 20 h 71"/>
                  <a:gd name="T32" fmla="*/ 60 w 161"/>
                  <a:gd name="T33" fmla="*/ 20 h 71"/>
                  <a:gd name="T34" fmla="*/ 80 w 161"/>
                  <a:gd name="T35" fmla="*/ 10 h 71"/>
                  <a:gd name="T36" fmla="*/ 100 w 161"/>
                  <a:gd name="T37" fmla="*/ 10 h 71"/>
                  <a:gd name="T38" fmla="*/ 110 w 161"/>
                  <a:gd name="T39" fmla="*/ 10 h 71"/>
                  <a:gd name="T40" fmla="*/ 130 w 161"/>
                  <a:gd name="T41" fmla="*/ 10 h 71"/>
                  <a:gd name="T42" fmla="*/ 141 w 161"/>
                  <a:gd name="T43" fmla="*/ 10 h 71"/>
                  <a:gd name="T44" fmla="*/ 151 w 161"/>
                  <a:gd name="T45" fmla="*/ 10 h 71"/>
                  <a:gd name="T46" fmla="*/ 161 w 161"/>
                  <a:gd name="T47" fmla="*/ 20 h 71"/>
                  <a:gd name="T48" fmla="*/ 161 w 161"/>
                  <a:gd name="T49" fmla="*/ 20 h 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1"/>
                  <a:gd name="T76" fmla="*/ 0 h 71"/>
                  <a:gd name="T77" fmla="*/ 161 w 161"/>
                  <a:gd name="T78" fmla="*/ 71 h 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1" h="71">
                    <a:moveTo>
                      <a:pt x="161" y="20"/>
                    </a:moveTo>
                    <a:lnTo>
                      <a:pt x="151" y="10"/>
                    </a:lnTo>
                    <a:lnTo>
                      <a:pt x="130" y="0"/>
                    </a:lnTo>
                    <a:lnTo>
                      <a:pt x="110" y="0"/>
                    </a:lnTo>
                    <a:lnTo>
                      <a:pt x="80" y="0"/>
                    </a:lnTo>
                    <a:lnTo>
                      <a:pt x="60" y="10"/>
                    </a:lnTo>
                    <a:lnTo>
                      <a:pt x="30" y="20"/>
                    </a:lnTo>
                    <a:lnTo>
                      <a:pt x="10" y="40"/>
                    </a:lnTo>
                    <a:lnTo>
                      <a:pt x="0" y="71"/>
                    </a:lnTo>
                    <a:lnTo>
                      <a:pt x="10" y="60"/>
                    </a:lnTo>
                    <a:lnTo>
                      <a:pt x="10" y="50"/>
                    </a:lnTo>
                    <a:lnTo>
                      <a:pt x="20" y="50"/>
                    </a:lnTo>
                    <a:lnTo>
                      <a:pt x="30" y="40"/>
                    </a:lnTo>
                    <a:lnTo>
                      <a:pt x="40" y="30"/>
                    </a:lnTo>
                    <a:lnTo>
                      <a:pt x="50" y="20"/>
                    </a:lnTo>
                    <a:lnTo>
                      <a:pt x="60" y="20"/>
                    </a:lnTo>
                    <a:lnTo>
                      <a:pt x="80" y="10"/>
                    </a:lnTo>
                    <a:lnTo>
                      <a:pt x="100" y="10"/>
                    </a:lnTo>
                    <a:lnTo>
                      <a:pt x="110" y="10"/>
                    </a:lnTo>
                    <a:lnTo>
                      <a:pt x="130" y="10"/>
                    </a:lnTo>
                    <a:lnTo>
                      <a:pt x="141" y="10"/>
                    </a:lnTo>
                    <a:lnTo>
                      <a:pt x="151" y="10"/>
                    </a:lnTo>
                    <a:lnTo>
                      <a:pt x="161" y="20"/>
                    </a:lnTo>
                    <a:close/>
                  </a:path>
                </a:pathLst>
              </a:custGeom>
              <a:solidFill>
                <a:srgbClr val="FF0000"/>
              </a:solidFill>
              <a:ln w="9525">
                <a:noFill/>
                <a:round/>
                <a:headEnd/>
                <a:tailEnd/>
              </a:ln>
            </p:spPr>
            <p:txBody>
              <a:bodyPr/>
              <a:lstStyle/>
              <a:p>
                <a:endParaRPr lang="en-US"/>
              </a:p>
            </p:txBody>
          </p:sp>
          <p:sp>
            <p:nvSpPr>
              <p:cNvPr id="16442" name="Freeform 618"/>
              <p:cNvSpPr>
                <a:spLocks/>
              </p:cNvSpPr>
              <p:nvPr/>
            </p:nvSpPr>
            <p:spPr bwMode="auto">
              <a:xfrm>
                <a:off x="241" y="422"/>
                <a:ext cx="80" cy="171"/>
              </a:xfrm>
              <a:custGeom>
                <a:avLst/>
                <a:gdLst>
                  <a:gd name="T0" fmla="*/ 0 w 80"/>
                  <a:gd name="T1" fmla="*/ 171 h 171"/>
                  <a:gd name="T2" fmla="*/ 10 w 80"/>
                  <a:gd name="T3" fmla="*/ 161 h 171"/>
                  <a:gd name="T4" fmla="*/ 20 w 80"/>
                  <a:gd name="T5" fmla="*/ 161 h 171"/>
                  <a:gd name="T6" fmla="*/ 30 w 80"/>
                  <a:gd name="T7" fmla="*/ 151 h 171"/>
                  <a:gd name="T8" fmla="*/ 40 w 80"/>
                  <a:gd name="T9" fmla="*/ 151 h 171"/>
                  <a:gd name="T10" fmla="*/ 40 w 80"/>
                  <a:gd name="T11" fmla="*/ 141 h 171"/>
                  <a:gd name="T12" fmla="*/ 50 w 80"/>
                  <a:gd name="T13" fmla="*/ 131 h 171"/>
                  <a:gd name="T14" fmla="*/ 60 w 80"/>
                  <a:gd name="T15" fmla="*/ 120 h 171"/>
                  <a:gd name="T16" fmla="*/ 70 w 80"/>
                  <a:gd name="T17" fmla="*/ 100 h 171"/>
                  <a:gd name="T18" fmla="*/ 70 w 80"/>
                  <a:gd name="T19" fmla="*/ 90 h 171"/>
                  <a:gd name="T20" fmla="*/ 80 w 80"/>
                  <a:gd name="T21" fmla="*/ 80 h 171"/>
                  <a:gd name="T22" fmla="*/ 80 w 80"/>
                  <a:gd name="T23" fmla="*/ 70 h 171"/>
                  <a:gd name="T24" fmla="*/ 80 w 80"/>
                  <a:gd name="T25" fmla="*/ 50 h 171"/>
                  <a:gd name="T26" fmla="*/ 80 w 80"/>
                  <a:gd name="T27" fmla="*/ 40 h 171"/>
                  <a:gd name="T28" fmla="*/ 80 w 80"/>
                  <a:gd name="T29" fmla="*/ 20 h 171"/>
                  <a:gd name="T30" fmla="*/ 80 w 80"/>
                  <a:gd name="T31" fmla="*/ 10 h 171"/>
                  <a:gd name="T32" fmla="*/ 70 w 80"/>
                  <a:gd name="T33" fmla="*/ 0 h 171"/>
                  <a:gd name="T34" fmla="*/ 70 w 80"/>
                  <a:gd name="T35" fmla="*/ 0 h 171"/>
                  <a:gd name="T36" fmla="*/ 70 w 80"/>
                  <a:gd name="T37" fmla="*/ 10 h 171"/>
                  <a:gd name="T38" fmla="*/ 70 w 80"/>
                  <a:gd name="T39" fmla="*/ 10 h 171"/>
                  <a:gd name="T40" fmla="*/ 70 w 80"/>
                  <a:gd name="T41" fmla="*/ 30 h 171"/>
                  <a:gd name="T42" fmla="*/ 80 w 80"/>
                  <a:gd name="T43" fmla="*/ 40 h 171"/>
                  <a:gd name="T44" fmla="*/ 70 w 80"/>
                  <a:gd name="T45" fmla="*/ 50 h 171"/>
                  <a:gd name="T46" fmla="*/ 70 w 80"/>
                  <a:gd name="T47" fmla="*/ 70 h 171"/>
                  <a:gd name="T48" fmla="*/ 70 w 80"/>
                  <a:gd name="T49" fmla="*/ 80 h 171"/>
                  <a:gd name="T50" fmla="*/ 60 w 80"/>
                  <a:gd name="T51" fmla="*/ 100 h 171"/>
                  <a:gd name="T52" fmla="*/ 50 w 80"/>
                  <a:gd name="T53" fmla="*/ 110 h 171"/>
                  <a:gd name="T54" fmla="*/ 40 w 80"/>
                  <a:gd name="T55" fmla="*/ 131 h 171"/>
                  <a:gd name="T56" fmla="*/ 30 w 80"/>
                  <a:gd name="T57" fmla="*/ 141 h 171"/>
                  <a:gd name="T58" fmla="*/ 20 w 80"/>
                  <a:gd name="T59" fmla="*/ 151 h 171"/>
                  <a:gd name="T60" fmla="*/ 10 w 80"/>
                  <a:gd name="T61" fmla="*/ 161 h 171"/>
                  <a:gd name="T62" fmla="*/ 10 w 80"/>
                  <a:gd name="T63" fmla="*/ 171 h 171"/>
                  <a:gd name="T64" fmla="*/ 0 w 80"/>
                  <a:gd name="T65" fmla="*/ 171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171"/>
                  <a:gd name="T101" fmla="*/ 80 w 80"/>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171">
                    <a:moveTo>
                      <a:pt x="0" y="171"/>
                    </a:moveTo>
                    <a:lnTo>
                      <a:pt x="10" y="161"/>
                    </a:lnTo>
                    <a:lnTo>
                      <a:pt x="20" y="161"/>
                    </a:lnTo>
                    <a:lnTo>
                      <a:pt x="30" y="151"/>
                    </a:lnTo>
                    <a:lnTo>
                      <a:pt x="40" y="151"/>
                    </a:lnTo>
                    <a:lnTo>
                      <a:pt x="40" y="141"/>
                    </a:lnTo>
                    <a:lnTo>
                      <a:pt x="50" y="131"/>
                    </a:lnTo>
                    <a:lnTo>
                      <a:pt x="60" y="120"/>
                    </a:lnTo>
                    <a:lnTo>
                      <a:pt x="70" y="100"/>
                    </a:lnTo>
                    <a:lnTo>
                      <a:pt x="70" y="90"/>
                    </a:lnTo>
                    <a:lnTo>
                      <a:pt x="80" y="80"/>
                    </a:lnTo>
                    <a:lnTo>
                      <a:pt x="80" y="70"/>
                    </a:lnTo>
                    <a:lnTo>
                      <a:pt x="80" y="50"/>
                    </a:lnTo>
                    <a:lnTo>
                      <a:pt x="80" y="40"/>
                    </a:lnTo>
                    <a:lnTo>
                      <a:pt x="80" y="20"/>
                    </a:lnTo>
                    <a:lnTo>
                      <a:pt x="80" y="10"/>
                    </a:lnTo>
                    <a:lnTo>
                      <a:pt x="70" y="0"/>
                    </a:lnTo>
                    <a:lnTo>
                      <a:pt x="70" y="10"/>
                    </a:lnTo>
                    <a:lnTo>
                      <a:pt x="70" y="30"/>
                    </a:lnTo>
                    <a:lnTo>
                      <a:pt x="80" y="40"/>
                    </a:lnTo>
                    <a:lnTo>
                      <a:pt x="70" y="50"/>
                    </a:lnTo>
                    <a:lnTo>
                      <a:pt x="70" y="70"/>
                    </a:lnTo>
                    <a:lnTo>
                      <a:pt x="70" y="80"/>
                    </a:lnTo>
                    <a:lnTo>
                      <a:pt x="60" y="100"/>
                    </a:lnTo>
                    <a:lnTo>
                      <a:pt x="50" y="110"/>
                    </a:lnTo>
                    <a:lnTo>
                      <a:pt x="40" y="131"/>
                    </a:lnTo>
                    <a:lnTo>
                      <a:pt x="30" y="141"/>
                    </a:lnTo>
                    <a:lnTo>
                      <a:pt x="20" y="151"/>
                    </a:lnTo>
                    <a:lnTo>
                      <a:pt x="10" y="161"/>
                    </a:lnTo>
                    <a:lnTo>
                      <a:pt x="10" y="171"/>
                    </a:lnTo>
                    <a:lnTo>
                      <a:pt x="0" y="171"/>
                    </a:lnTo>
                    <a:close/>
                  </a:path>
                </a:pathLst>
              </a:custGeom>
              <a:solidFill>
                <a:srgbClr val="FF0000"/>
              </a:solidFill>
              <a:ln w="9525">
                <a:noFill/>
                <a:round/>
                <a:headEnd/>
                <a:tailEnd/>
              </a:ln>
            </p:spPr>
            <p:txBody>
              <a:bodyPr/>
              <a:lstStyle/>
              <a:p>
                <a:endParaRPr lang="en-US"/>
              </a:p>
            </p:txBody>
          </p:sp>
          <p:sp>
            <p:nvSpPr>
              <p:cNvPr id="16443" name="Freeform 619"/>
              <p:cNvSpPr>
                <a:spLocks/>
              </p:cNvSpPr>
              <p:nvPr/>
            </p:nvSpPr>
            <p:spPr bwMode="auto">
              <a:xfrm>
                <a:off x="161" y="191"/>
                <a:ext cx="633" cy="191"/>
              </a:xfrm>
              <a:custGeom>
                <a:avLst/>
                <a:gdLst>
                  <a:gd name="T0" fmla="*/ 0 w 633"/>
                  <a:gd name="T1" fmla="*/ 171 h 191"/>
                  <a:gd name="T2" fmla="*/ 10 w 633"/>
                  <a:gd name="T3" fmla="*/ 120 h 191"/>
                  <a:gd name="T4" fmla="*/ 20 w 633"/>
                  <a:gd name="T5" fmla="*/ 80 h 191"/>
                  <a:gd name="T6" fmla="*/ 30 w 633"/>
                  <a:gd name="T7" fmla="*/ 50 h 191"/>
                  <a:gd name="T8" fmla="*/ 60 w 633"/>
                  <a:gd name="T9" fmla="*/ 30 h 191"/>
                  <a:gd name="T10" fmla="*/ 100 w 633"/>
                  <a:gd name="T11" fmla="*/ 20 h 191"/>
                  <a:gd name="T12" fmla="*/ 150 w 633"/>
                  <a:gd name="T13" fmla="*/ 30 h 191"/>
                  <a:gd name="T14" fmla="*/ 221 w 633"/>
                  <a:gd name="T15" fmla="*/ 70 h 191"/>
                  <a:gd name="T16" fmla="*/ 301 w 633"/>
                  <a:gd name="T17" fmla="*/ 130 h 191"/>
                  <a:gd name="T18" fmla="*/ 371 w 633"/>
                  <a:gd name="T19" fmla="*/ 171 h 191"/>
                  <a:gd name="T20" fmla="*/ 432 w 633"/>
                  <a:gd name="T21" fmla="*/ 191 h 191"/>
                  <a:gd name="T22" fmla="*/ 482 w 633"/>
                  <a:gd name="T23" fmla="*/ 191 h 191"/>
                  <a:gd name="T24" fmla="*/ 532 w 633"/>
                  <a:gd name="T25" fmla="*/ 191 h 191"/>
                  <a:gd name="T26" fmla="*/ 572 w 633"/>
                  <a:gd name="T27" fmla="*/ 171 h 191"/>
                  <a:gd name="T28" fmla="*/ 602 w 633"/>
                  <a:gd name="T29" fmla="*/ 151 h 191"/>
                  <a:gd name="T30" fmla="*/ 623 w 633"/>
                  <a:gd name="T31" fmla="*/ 120 h 191"/>
                  <a:gd name="T32" fmla="*/ 633 w 633"/>
                  <a:gd name="T33" fmla="*/ 90 h 191"/>
                  <a:gd name="T34" fmla="*/ 633 w 633"/>
                  <a:gd name="T35" fmla="*/ 70 h 191"/>
                  <a:gd name="T36" fmla="*/ 623 w 633"/>
                  <a:gd name="T37" fmla="*/ 50 h 191"/>
                  <a:gd name="T38" fmla="*/ 623 w 633"/>
                  <a:gd name="T39" fmla="*/ 30 h 191"/>
                  <a:gd name="T40" fmla="*/ 602 w 633"/>
                  <a:gd name="T41" fmla="*/ 20 h 191"/>
                  <a:gd name="T42" fmla="*/ 592 w 633"/>
                  <a:gd name="T43" fmla="*/ 10 h 191"/>
                  <a:gd name="T44" fmla="*/ 582 w 633"/>
                  <a:gd name="T45" fmla="*/ 10 h 191"/>
                  <a:gd name="T46" fmla="*/ 582 w 633"/>
                  <a:gd name="T47" fmla="*/ 0 h 191"/>
                  <a:gd name="T48" fmla="*/ 572 w 633"/>
                  <a:gd name="T49" fmla="*/ 0 h 191"/>
                  <a:gd name="T50" fmla="*/ 582 w 633"/>
                  <a:gd name="T51" fmla="*/ 10 h 191"/>
                  <a:gd name="T52" fmla="*/ 592 w 633"/>
                  <a:gd name="T53" fmla="*/ 20 h 191"/>
                  <a:gd name="T54" fmla="*/ 602 w 633"/>
                  <a:gd name="T55" fmla="*/ 30 h 191"/>
                  <a:gd name="T56" fmla="*/ 612 w 633"/>
                  <a:gd name="T57" fmla="*/ 40 h 191"/>
                  <a:gd name="T58" fmla="*/ 612 w 633"/>
                  <a:gd name="T59" fmla="*/ 60 h 191"/>
                  <a:gd name="T60" fmla="*/ 623 w 633"/>
                  <a:gd name="T61" fmla="*/ 70 h 191"/>
                  <a:gd name="T62" fmla="*/ 623 w 633"/>
                  <a:gd name="T63" fmla="*/ 90 h 191"/>
                  <a:gd name="T64" fmla="*/ 612 w 633"/>
                  <a:gd name="T65" fmla="*/ 110 h 191"/>
                  <a:gd name="T66" fmla="*/ 602 w 633"/>
                  <a:gd name="T67" fmla="*/ 140 h 191"/>
                  <a:gd name="T68" fmla="*/ 582 w 633"/>
                  <a:gd name="T69" fmla="*/ 161 h 191"/>
                  <a:gd name="T70" fmla="*/ 552 w 633"/>
                  <a:gd name="T71" fmla="*/ 171 h 191"/>
                  <a:gd name="T72" fmla="*/ 522 w 633"/>
                  <a:gd name="T73" fmla="*/ 181 h 191"/>
                  <a:gd name="T74" fmla="*/ 482 w 633"/>
                  <a:gd name="T75" fmla="*/ 191 h 191"/>
                  <a:gd name="T76" fmla="*/ 442 w 633"/>
                  <a:gd name="T77" fmla="*/ 191 h 191"/>
                  <a:gd name="T78" fmla="*/ 391 w 633"/>
                  <a:gd name="T79" fmla="*/ 171 h 191"/>
                  <a:gd name="T80" fmla="*/ 341 w 633"/>
                  <a:gd name="T81" fmla="*/ 140 h 191"/>
                  <a:gd name="T82" fmla="*/ 291 w 633"/>
                  <a:gd name="T83" fmla="*/ 110 h 191"/>
                  <a:gd name="T84" fmla="*/ 251 w 633"/>
                  <a:gd name="T85" fmla="*/ 80 h 191"/>
                  <a:gd name="T86" fmla="*/ 211 w 633"/>
                  <a:gd name="T87" fmla="*/ 50 h 191"/>
                  <a:gd name="T88" fmla="*/ 170 w 633"/>
                  <a:gd name="T89" fmla="*/ 30 h 191"/>
                  <a:gd name="T90" fmla="*/ 130 w 633"/>
                  <a:gd name="T91" fmla="*/ 10 h 191"/>
                  <a:gd name="T92" fmla="*/ 100 w 633"/>
                  <a:gd name="T93" fmla="*/ 0 h 191"/>
                  <a:gd name="T94" fmla="*/ 70 w 633"/>
                  <a:gd name="T95" fmla="*/ 10 h 191"/>
                  <a:gd name="T96" fmla="*/ 40 w 633"/>
                  <a:gd name="T97" fmla="*/ 30 h 191"/>
                  <a:gd name="T98" fmla="*/ 20 w 633"/>
                  <a:gd name="T99" fmla="*/ 50 h 191"/>
                  <a:gd name="T100" fmla="*/ 10 w 633"/>
                  <a:gd name="T101" fmla="*/ 80 h 191"/>
                  <a:gd name="T102" fmla="*/ 0 w 633"/>
                  <a:gd name="T103" fmla="*/ 110 h 191"/>
                  <a:gd name="T104" fmla="*/ 0 w 633"/>
                  <a:gd name="T105" fmla="*/ 140 h 191"/>
                  <a:gd name="T106" fmla="*/ 0 w 633"/>
                  <a:gd name="T107" fmla="*/ 161 h 191"/>
                  <a:gd name="T108" fmla="*/ 0 w 633"/>
                  <a:gd name="T109" fmla="*/ 181 h 191"/>
                  <a:gd name="T110" fmla="*/ 0 w 633"/>
                  <a:gd name="T111" fmla="*/ 191 h 1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3"/>
                  <a:gd name="T169" fmla="*/ 0 h 191"/>
                  <a:gd name="T170" fmla="*/ 633 w 633"/>
                  <a:gd name="T171" fmla="*/ 191 h 1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3" h="191">
                    <a:moveTo>
                      <a:pt x="0" y="191"/>
                    </a:moveTo>
                    <a:lnTo>
                      <a:pt x="0" y="171"/>
                    </a:lnTo>
                    <a:lnTo>
                      <a:pt x="0" y="151"/>
                    </a:lnTo>
                    <a:lnTo>
                      <a:pt x="10" y="120"/>
                    </a:lnTo>
                    <a:lnTo>
                      <a:pt x="10" y="100"/>
                    </a:lnTo>
                    <a:lnTo>
                      <a:pt x="20" y="80"/>
                    </a:lnTo>
                    <a:lnTo>
                      <a:pt x="20" y="60"/>
                    </a:lnTo>
                    <a:lnTo>
                      <a:pt x="30" y="50"/>
                    </a:lnTo>
                    <a:lnTo>
                      <a:pt x="40" y="40"/>
                    </a:lnTo>
                    <a:lnTo>
                      <a:pt x="60" y="30"/>
                    </a:lnTo>
                    <a:lnTo>
                      <a:pt x="80" y="20"/>
                    </a:lnTo>
                    <a:lnTo>
                      <a:pt x="100" y="20"/>
                    </a:lnTo>
                    <a:lnTo>
                      <a:pt x="120" y="30"/>
                    </a:lnTo>
                    <a:lnTo>
                      <a:pt x="150" y="30"/>
                    </a:lnTo>
                    <a:lnTo>
                      <a:pt x="181" y="50"/>
                    </a:lnTo>
                    <a:lnTo>
                      <a:pt x="221" y="70"/>
                    </a:lnTo>
                    <a:lnTo>
                      <a:pt x="261" y="100"/>
                    </a:lnTo>
                    <a:lnTo>
                      <a:pt x="301" y="130"/>
                    </a:lnTo>
                    <a:lnTo>
                      <a:pt x="331" y="151"/>
                    </a:lnTo>
                    <a:lnTo>
                      <a:pt x="371" y="171"/>
                    </a:lnTo>
                    <a:lnTo>
                      <a:pt x="402" y="181"/>
                    </a:lnTo>
                    <a:lnTo>
                      <a:pt x="432" y="191"/>
                    </a:lnTo>
                    <a:lnTo>
                      <a:pt x="462" y="191"/>
                    </a:lnTo>
                    <a:lnTo>
                      <a:pt x="482" y="191"/>
                    </a:lnTo>
                    <a:lnTo>
                      <a:pt x="512" y="191"/>
                    </a:lnTo>
                    <a:lnTo>
                      <a:pt x="532" y="191"/>
                    </a:lnTo>
                    <a:lnTo>
                      <a:pt x="552" y="181"/>
                    </a:lnTo>
                    <a:lnTo>
                      <a:pt x="572" y="171"/>
                    </a:lnTo>
                    <a:lnTo>
                      <a:pt x="592" y="161"/>
                    </a:lnTo>
                    <a:lnTo>
                      <a:pt x="602" y="151"/>
                    </a:lnTo>
                    <a:lnTo>
                      <a:pt x="612" y="130"/>
                    </a:lnTo>
                    <a:lnTo>
                      <a:pt x="623" y="120"/>
                    </a:lnTo>
                    <a:lnTo>
                      <a:pt x="633" y="100"/>
                    </a:lnTo>
                    <a:lnTo>
                      <a:pt x="633" y="90"/>
                    </a:lnTo>
                    <a:lnTo>
                      <a:pt x="633" y="80"/>
                    </a:lnTo>
                    <a:lnTo>
                      <a:pt x="633" y="70"/>
                    </a:lnTo>
                    <a:lnTo>
                      <a:pt x="633" y="60"/>
                    </a:lnTo>
                    <a:lnTo>
                      <a:pt x="623" y="50"/>
                    </a:lnTo>
                    <a:lnTo>
                      <a:pt x="623" y="40"/>
                    </a:lnTo>
                    <a:lnTo>
                      <a:pt x="623" y="30"/>
                    </a:lnTo>
                    <a:lnTo>
                      <a:pt x="612" y="30"/>
                    </a:lnTo>
                    <a:lnTo>
                      <a:pt x="602" y="20"/>
                    </a:lnTo>
                    <a:lnTo>
                      <a:pt x="592" y="10"/>
                    </a:lnTo>
                    <a:lnTo>
                      <a:pt x="582" y="10"/>
                    </a:lnTo>
                    <a:lnTo>
                      <a:pt x="582" y="0"/>
                    </a:lnTo>
                    <a:lnTo>
                      <a:pt x="572" y="0"/>
                    </a:lnTo>
                    <a:lnTo>
                      <a:pt x="582" y="10"/>
                    </a:lnTo>
                    <a:lnTo>
                      <a:pt x="592" y="20"/>
                    </a:lnTo>
                    <a:lnTo>
                      <a:pt x="602" y="30"/>
                    </a:lnTo>
                    <a:lnTo>
                      <a:pt x="612" y="40"/>
                    </a:lnTo>
                    <a:lnTo>
                      <a:pt x="612" y="50"/>
                    </a:lnTo>
                    <a:lnTo>
                      <a:pt x="612" y="60"/>
                    </a:lnTo>
                    <a:lnTo>
                      <a:pt x="623" y="60"/>
                    </a:lnTo>
                    <a:lnTo>
                      <a:pt x="623" y="70"/>
                    </a:lnTo>
                    <a:lnTo>
                      <a:pt x="623" y="80"/>
                    </a:lnTo>
                    <a:lnTo>
                      <a:pt x="623" y="90"/>
                    </a:lnTo>
                    <a:lnTo>
                      <a:pt x="623" y="100"/>
                    </a:lnTo>
                    <a:lnTo>
                      <a:pt x="612" y="110"/>
                    </a:lnTo>
                    <a:lnTo>
                      <a:pt x="612" y="120"/>
                    </a:lnTo>
                    <a:lnTo>
                      <a:pt x="602" y="140"/>
                    </a:lnTo>
                    <a:lnTo>
                      <a:pt x="592" y="151"/>
                    </a:lnTo>
                    <a:lnTo>
                      <a:pt x="582" y="161"/>
                    </a:lnTo>
                    <a:lnTo>
                      <a:pt x="562" y="161"/>
                    </a:lnTo>
                    <a:lnTo>
                      <a:pt x="552" y="171"/>
                    </a:lnTo>
                    <a:lnTo>
                      <a:pt x="542" y="181"/>
                    </a:lnTo>
                    <a:lnTo>
                      <a:pt x="522" y="181"/>
                    </a:lnTo>
                    <a:lnTo>
                      <a:pt x="502" y="191"/>
                    </a:lnTo>
                    <a:lnTo>
                      <a:pt x="482" y="191"/>
                    </a:lnTo>
                    <a:lnTo>
                      <a:pt x="462" y="191"/>
                    </a:lnTo>
                    <a:lnTo>
                      <a:pt x="442" y="191"/>
                    </a:lnTo>
                    <a:lnTo>
                      <a:pt x="422" y="181"/>
                    </a:lnTo>
                    <a:lnTo>
                      <a:pt x="391" y="171"/>
                    </a:lnTo>
                    <a:lnTo>
                      <a:pt x="371" y="161"/>
                    </a:lnTo>
                    <a:lnTo>
                      <a:pt x="341" y="140"/>
                    </a:lnTo>
                    <a:lnTo>
                      <a:pt x="321" y="120"/>
                    </a:lnTo>
                    <a:lnTo>
                      <a:pt x="291" y="110"/>
                    </a:lnTo>
                    <a:lnTo>
                      <a:pt x="271" y="90"/>
                    </a:lnTo>
                    <a:lnTo>
                      <a:pt x="251" y="80"/>
                    </a:lnTo>
                    <a:lnTo>
                      <a:pt x="231" y="60"/>
                    </a:lnTo>
                    <a:lnTo>
                      <a:pt x="211" y="50"/>
                    </a:lnTo>
                    <a:lnTo>
                      <a:pt x="191" y="40"/>
                    </a:lnTo>
                    <a:lnTo>
                      <a:pt x="170" y="30"/>
                    </a:lnTo>
                    <a:lnTo>
                      <a:pt x="150" y="20"/>
                    </a:lnTo>
                    <a:lnTo>
                      <a:pt x="130" y="10"/>
                    </a:lnTo>
                    <a:lnTo>
                      <a:pt x="110" y="0"/>
                    </a:lnTo>
                    <a:lnTo>
                      <a:pt x="100" y="0"/>
                    </a:lnTo>
                    <a:lnTo>
                      <a:pt x="80" y="0"/>
                    </a:lnTo>
                    <a:lnTo>
                      <a:pt x="70" y="10"/>
                    </a:lnTo>
                    <a:lnTo>
                      <a:pt x="50" y="20"/>
                    </a:lnTo>
                    <a:lnTo>
                      <a:pt x="40" y="30"/>
                    </a:lnTo>
                    <a:lnTo>
                      <a:pt x="30" y="40"/>
                    </a:lnTo>
                    <a:lnTo>
                      <a:pt x="20" y="50"/>
                    </a:lnTo>
                    <a:lnTo>
                      <a:pt x="10" y="70"/>
                    </a:lnTo>
                    <a:lnTo>
                      <a:pt x="10" y="80"/>
                    </a:lnTo>
                    <a:lnTo>
                      <a:pt x="0" y="90"/>
                    </a:lnTo>
                    <a:lnTo>
                      <a:pt x="0" y="110"/>
                    </a:lnTo>
                    <a:lnTo>
                      <a:pt x="0" y="120"/>
                    </a:lnTo>
                    <a:lnTo>
                      <a:pt x="0" y="140"/>
                    </a:lnTo>
                    <a:lnTo>
                      <a:pt x="0" y="151"/>
                    </a:lnTo>
                    <a:lnTo>
                      <a:pt x="0" y="161"/>
                    </a:lnTo>
                    <a:lnTo>
                      <a:pt x="0" y="171"/>
                    </a:lnTo>
                    <a:lnTo>
                      <a:pt x="0" y="181"/>
                    </a:lnTo>
                    <a:lnTo>
                      <a:pt x="0" y="191"/>
                    </a:lnTo>
                    <a:close/>
                  </a:path>
                </a:pathLst>
              </a:custGeom>
              <a:solidFill>
                <a:srgbClr val="FF0000"/>
              </a:solidFill>
              <a:ln w="9525">
                <a:noFill/>
                <a:round/>
                <a:headEnd/>
                <a:tailEnd/>
              </a:ln>
            </p:spPr>
            <p:txBody>
              <a:bodyPr/>
              <a:lstStyle/>
              <a:p>
                <a:endParaRPr lang="en-US"/>
              </a:p>
            </p:txBody>
          </p:sp>
          <p:sp>
            <p:nvSpPr>
              <p:cNvPr id="16444" name="Freeform 620"/>
              <p:cNvSpPr>
                <a:spLocks/>
              </p:cNvSpPr>
              <p:nvPr/>
            </p:nvSpPr>
            <p:spPr bwMode="auto">
              <a:xfrm>
                <a:off x="70" y="623"/>
                <a:ext cx="51" cy="60"/>
              </a:xfrm>
              <a:custGeom>
                <a:avLst/>
                <a:gdLst>
                  <a:gd name="T0" fmla="*/ 30 w 51"/>
                  <a:gd name="T1" fmla="*/ 60 h 60"/>
                  <a:gd name="T2" fmla="*/ 30 w 51"/>
                  <a:gd name="T3" fmla="*/ 60 h 60"/>
                  <a:gd name="T4" fmla="*/ 30 w 51"/>
                  <a:gd name="T5" fmla="*/ 60 h 60"/>
                  <a:gd name="T6" fmla="*/ 40 w 51"/>
                  <a:gd name="T7" fmla="*/ 60 h 60"/>
                  <a:gd name="T8" fmla="*/ 40 w 51"/>
                  <a:gd name="T9" fmla="*/ 60 h 60"/>
                  <a:gd name="T10" fmla="*/ 40 w 51"/>
                  <a:gd name="T11" fmla="*/ 60 h 60"/>
                  <a:gd name="T12" fmla="*/ 40 w 51"/>
                  <a:gd name="T13" fmla="*/ 50 h 60"/>
                  <a:gd name="T14" fmla="*/ 51 w 51"/>
                  <a:gd name="T15" fmla="*/ 50 h 60"/>
                  <a:gd name="T16" fmla="*/ 40 w 51"/>
                  <a:gd name="T17" fmla="*/ 40 h 60"/>
                  <a:gd name="T18" fmla="*/ 51 w 51"/>
                  <a:gd name="T19" fmla="*/ 40 h 60"/>
                  <a:gd name="T20" fmla="*/ 51 w 51"/>
                  <a:gd name="T21" fmla="*/ 40 h 60"/>
                  <a:gd name="T22" fmla="*/ 51 w 51"/>
                  <a:gd name="T23" fmla="*/ 40 h 60"/>
                  <a:gd name="T24" fmla="*/ 51 w 51"/>
                  <a:gd name="T25" fmla="*/ 30 h 60"/>
                  <a:gd name="T26" fmla="*/ 51 w 51"/>
                  <a:gd name="T27" fmla="*/ 30 h 60"/>
                  <a:gd name="T28" fmla="*/ 51 w 51"/>
                  <a:gd name="T29" fmla="*/ 30 h 60"/>
                  <a:gd name="T30" fmla="*/ 51 w 51"/>
                  <a:gd name="T31" fmla="*/ 20 h 60"/>
                  <a:gd name="T32" fmla="*/ 40 w 51"/>
                  <a:gd name="T33" fmla="*/ 20 h 60"/>
                  <a:gd name="T34" fmla="*/ 51 w 51"/>
                  <a:gd name="T35" fmla="*/ 20 h 60"/>
                  <a:gd name="T36" fmla="*/ 51 w 51"/>
                  <a:gd name="T37" fmla="*/ 10 h 60"/>
                  <a:gd name="T38" fmla="*/ 40 w 51"/>
                  <a:gd name="T39" fmla="*/ 10 h 60"/>
                  <a:gd name="T40" fmla="*/ 40 w 51"/>
                  <a:gd name="T41" fmla="*/ 10 h 60"/>
                  <a:gd name="T42" fmla="*/ 40 w 51"/>
                  <a:gd name="T43" fmla="*/ 10 h 60"/>
                  <a:gd name="T44" fmla="*/ 30 w 51"/>
                  <a:gd name="T45" fmla="*/ 10 h 60"/>
                  <a:gd name="T46" fmla="*/ 30 w 51"/>
                  <a:gd name="T47" fmla="*/ 10 h 60"/>
                  <a:gd name="T48" fmla="*/ 30 w 51"/>
                  <a:gd name="T49" fmla="*/ 10 h 60"/>
                  <a:gd name="T50" fmla="*/ 20 w 51"/>
                  <a:gd name="T51" fmla="*/ 10 h 60"/>
                  <a:gd name="T52" fmla="*/ 20 w 51"/>
                  <a:gd name="T53" fmla="*/ 0 h 60"/>
                  <a:gd name="T54" fmla="*/ 20 w 51"/>
                  <a:gd name="T55" fmla="*/ 0 h 60"/>
                  <a:gd name="T56" fmla="*/ 10 w 51"/>
                  <a:gd name="T57" fmla="*/ 10 h 60"/>
                  <a:gd name="T58" fmla="*/ 10 w 51"/>
                  <a:gd name="T59" fmla="*/ 10 h 60"/>
                  <a:gd name="T60" fmla="*/ 10 w 51"/>
                  <a:gd name="T61" fmla="*/ 10 h 60"/>
                  <a:gd name="T62" fmla="*/ 10 w 51"/>
                  <a:gd name="T63" fmla="*/ 20 h 60"/>
                  <a:gd name="T64" fmla="*/ 10 w 51"/>
                  <a:gd name="T65" fmla="*/ 20 h 60"/>
                  <a:gd name="T66" fmla="*/ 0 w 51"/>
                  <a:gd name="T67" fmla="*/ 20 h 60"/>
                  <a:gd name="T68" fmla="*/ 0 w 51"/>
                  <a:gd name="T69" fmla="*/ 30 h 60"/>
                  <a:gd name="T70" fmla="*/ 0 w 51"/>
                  <a:gd name="T71" fmla="*/ 30 h 60"/>
                  <a:gd name="T72" fmla="*/ 0 w 51"/>
                  <a:gd name="T73" fmla="*/ 30 h 60"/>
                  <a:gd name="T74" fmla="*/ 0 w 51"/>
                  <a:gd name="T75" fmla="*/ 40 h 60"/>
                  <a:gd name="T76" fmla="*/ 0 w 51"/>
                  <a:gd name="T77" fmla="*/ 40 h 60"/>
                  <a:gd name="T78" fmla="*/ 0 w 51"/>
                  <a:gd name="T79" fmla="*/ 40 h 60"/>
                  <a:gd name="T80" fmla="*/ 10 w 51"/>
                  <a:gd name="T81" fmla="*/ 40 h 60"/>
                  <a:gd name="T82" fmla="*/ 10 w 51"/>
                  <a:gd name="T83" fmla="*/ 50 h 60"/>
                  <a:gd name="T84" fmla="*/ 10 w 51"/>
                  <a:gd name="T85" fmla="*/ 50 h 60"/>
                  <a:gd name="T86" fmla="*/ 10 w 51"/>
                  <a:gd name="T87" fmla="*/ 60 h 60"/>
                  <a:gd name="T88" fmla="*/ 10 w 51"/>
                  <a:gd name="T89" fmla="*/ 60 h 60"/>
                  <a:gd name="T90" fmla="*/ 10 w 51"/>
                  <a:gd name="T91" fmla="*/ 60 h 60"/>
                  <a:gd name="T92" fmla="*/ 20 w 51"/>
                  <a:gd name="T93" fmla="*/ 60 h 60"/>
                  <a:gd name="T94" fmla="*/ 20 w 51"/>
                  <a:gd name="T95" fmla="*/ 60 h 60"/>
                  <a:gd name="T96" fmla="*/ 30 w 51"/>
                  <a:gd name="T97" fmla="*/ 60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
                  <a:gd name="T148" fmla="*/ 0 h 60"/>
                  <a:gd name="T149" fmla="*/ 51 w 51"/>
                  <a:gd name="T150" fmla="*/ 60 h 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 h="60">
                    <a:moveTo>
                      <a:pt x="30" y="60"/>
                    </a:moveTo>
                    <a:lnTo>
                      <a:pt x="30" y="60"/>
                    </a:lnTo>
                    <a:lnTo>
                      <a:pt x="40" y="60"/>
                    </a:lnTo>
                    <a:lnTo>
                      <a:pt x="40" y="50"/>
                    </a:lnTo>
                    <a:lnTo>
                      <a:pt x="51" y="50"/>
                    </a:lnTo>
                    <a:lnTo>
                      <a:pt x="40" y="40"/>
                    </a:lnTo>
                    <a:lnTo>
                      <a:pt x="51" y="40"/>
                    </a:lnTo>
                    <a:lnTo>
                      <a:pt x="51" y="30"/>
                    </a:lnTo>
                    <a:lnTo>
                      <a:pt x="51" y="20"/>
                    </a:lnTo>
                    <a:lnTo>
                      <a:pt x="40" y="20"/>
                    </a:lnTo>
                    <a:lnTo>
                      <a:pt x="51" y="20"/>
                    </a:lnTo>
                    <a:lnTo>
                      <a:pt x="51" y="10"/>
                    </a:lnTo>
                    <a:lnTo>
                      <a:pt x="40" y="10"/>
                    </a:lnTo>
                    <a:lnTo>
                      <a:pt x="30" y="10"/>
                    </a:lnTo>
                    <a:lnTo>
                      <a:pt x="20" y="10"/>
                    </a:lnTo>
                    <a:lnTo>
                      <a:pt x="20" y="0"/>
                    </a:lnTo>
                    <a:lnTo>
                      <a:pt x="10" y="10"/>
                    </a:lnTo>
                    <a:lnTo>
                      <a:pt x="10" y="20"/>
                    </a:lnTo>
                    <a:lnTo>
                      <a:pt x="0" y="20"/>
                    </a:lnTo>
                    <a:lnTo>
                      <a:pt x="0" y="30"/>
                    </a:lnTo>
                    <a:lnTo>
                      <a:pt x="0" y="40"/>
                    </a:lnTo>
                    <a:lnTo>
                      <a:pt x="10" y="40"/>
                    </a:lnTo>
                    <a:lnTo>
                      <a:pt x="10" y="50"/>
                    </a:lnTo>
                    <a:lnTo>
                      <a:pt x="10" y="60"/>
                    </a:lnTo>
                    <a:lnTo>
                      <a:pt x="20" y="60"/>
                    </a:lnTo>
                    <a:lnTo>
                      <a:pt x="30" y="60"/>
                    </a:lnTo>
                    <a:close/>
                  </a:path>
                </a:pathLst>
              </a:custGeom>
              <a:solidFill>
                <a:srgbClr val="FF0000"/>
              </a:solidFill>
              <a:ln w="9525">
                <a:noFill/>
                <a:round/>
                <a:headEnd/>
                <a:tailEnd/>
              </a:ln>
            </p:spPr>
            <p:txBody>
              <a:bodyPr/>
              <a:lstStyle/>
              <a:p>
                <a:endParaRPr lang="en-US"/>
              </a:p>
            </p:txBody>
          </p:sp>
          <p:sp>
            <p:nvSpPr>
              <p:cNvPr id="16445" name="Freeform 621"/>
              <p:cNvSpPr>
                <a:spLocks/>
              </p:cNvSpPr>
              <p:nvPr/>
            </p:nvSpPr>
            <p:spPr bwMode="auto">
              <a:xfrm>
                <a:off x="90" y="643"/>
                <a:ext cx="10" cy="20"/>
              </a:xfrm>
              <a:custGeom>
                <a:avLst/>
                <a:gdLst>
                  <a:gd name="T0" fmla="*/ 0 w 10"/>
                  <a:gd name="T1" fmla="*/ 10 h 20"/>
                  <a:gd name="T2" fmla="*/ 0 w 10"/>
                  <a:gd name="T3" fmla="*/ 10 h 20"/>
                  <a:gd name="T4" fmla="*/ 0 w 10"/>
                  <a:gd name="T5" fmla="*/ 10 h 20"/>
                  <a:gd name="T6" fmla="*/ 0 w 10"/>
                  <a:gd name="T7" fmla="*/ 0 h 20"/>
                  <a:gd name="T8" fmla="*/ 10 w 10"/>
                  <a:gd name="T9" fmla="*/ 0 h 20"/>
                  <a:gd name="T10" fmla="*/ 10 w 10"/>
                  <a:gd name="T11" fmla="*/ 0 h 20"/>
                  <a:gd name="T12" fmla="*/ 10 w 10"/>
                  <a:gd name="T13" fmla="*/ 10 h 20"/>
                  <a:gd name="T14" fmla="*/ 10 w 10"/>
                  <a:gd name="T15" fmla="*/ 10 h 20"/>
                  <a:gd name="T16" fmla="*/ 10 w 10"/>
                  <a:gd name="T17" fmla="*/ 10 h 20"/>
                  <a:gd name="T18" fmla="*/ 10 w 10"/>
                  <a:gd name="T19" fmla="*/ 20 h 20"/>
                  <a:gd name="T20" fmla="*/ 10 w 10"/>
                  <a:gd name="T21" fmla="*/ 20 h 20"/>
                  <a:gd name="T22" fmla="*/ 10 w 10"/>
                  <a:gd name="T23" fmla="*/ 20 h 20"/>
                  <a:gd name="T24" fmla="*/ 10 w 10"/>
                  <a:gd name="T25" fmla="*/ 20 h 20"/>
                  <a:gd name="T26" fmla="*/ 0 w 10"/>
                  <a:gd name="T27" fmla="*/ 20 h 20"/>
                  <a:gd name="T28" fmla="*/ 0 w 10"/>
                  <a:gd name="T29" fmla="*/ 20 h 20"/>
                  <a:gd name="T30" fmla="*/ 0 w 10"/>
                  <a:gd name="T31" fmla="*/ 20 h 20"/>
                  <a:gd name="T32" fmla="*/ 0 w 1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46" name="Freeform 622"/>
              <p:cNvSpPr>
                <a:spLocks/>
              </p:cNvSpPr>
              <p:nvPr/>
            </p:nvSpPr>
            <p:spPr bwMode="auto">
              <a:xfrm>
                <a:off x="60" y="80"/>
                <a:ext cx="61" cy="61"/>
              </a:xfrm>
              <a:custGeom>
                <a:avLst/>
                <a:gdLst>
                  <a:gd name="T0" fmla="*/ 30 w 61"/>
                  <a:gd name="T1" fmla="*/ 61 h 61"/>
                  <a:gd name="T2" fmla="*/ 30 w 61"/>
                  <a:gd name="T3" fmla="*/ 61 h 61"/>
                  <a:gd name="T4" fmla="*/ 40 w 61"/>
                  <a:gd name="T5" fmla="*/ 61 h 61"/>
                  <a:gd name="T6" fmla="*/ 40 w 61"/>
                  <a:gd name="T7" fmla="*/ 61 h 61"/>
                  <a:gd name="T8" fmla="*/ 40 w 61"/>
                  <a:gd name="T9" fmla="*/ 61 h 61"/>
                  <a:gd name="T10" fmla="*/ 50 w 61"/>
                  <a:gd name="T11" fmla="*/ 61 h 61"/>
                  <a:gd name="T12" fmla="*/ 50 w 61"/>
                  <a:gd name="T13" fmla="*/ 61 h 61"/>
                  <a:gd name="T14" fmla="*/ 50 w 61"/>
                  <a:gd name="T15" fmla="*/ 51 h 61"/>
                  <a:gd name="T16" fmla="*/ 50 w 61"/>
                  <a:gd name="T17" fmla="*/ 51 h 61"/>
                  <a:gd name="T18" fmla="*/ 50 w 61"/>
                  <a:gd name="T19" fmla="*/ 51 h 61"/>
                  <a:gd name="T20" fmla="*/ 50 w 61"/>
                  <a:gd name="T21" fmla="*/ 41 h 61"/>
                  <a:gd name="T22" fmla="*/ 61 w 61"/>
                  <a:gd name="T23" fmla="*/ 41 h 61"/>
                  <a:gd name="T24" fmla="*/ 61 w 61"/>
                  <a:gd name="T25" fmla="*/ 30 h 61"/>
                  <a:gd name="T26" fmla="*/ 61 w 61"/>
                  <a:gd name="T27" fmla="*/ 30 h 61"/>
                  <a:gd name="T28" fmla="*/ 61 w 61"/>
                  <a:gd name="T29" fmla="*/ 30 h 61"/>
                  <a:gd name="T30" fmla="*/ 50 w 61"/>
                  <a:gd name="T31" fmla="*/ 20 h 61"/>
                  <a:gd name="T32" fmla="*/ 50 w 61"/>
                  <a:gd name="T33" fmla="*/ 20 h 61"/>
                  <a:gd name="T34" fmla="*/ 50 w 61"/>
                  <a:gd name="T35" fmla="*/ 20 h 61"/>
                  <a:gd name="T36" fmla="*/ 50 w 61"/>
                  <a:gd name="T37" fmla="*/ 10 h 61"/>
                  <a:gd name="T38" fmla="*/ 50 w 61"/>
                  <a:gd name="T39" fmla="*/ 10 h 61"/>
                  <a:gd name="T40" fmla="*/ 40 w 61"/>
                  <a:gd name="T41" fmla="*/ 10 h 61"/>
                  <a:gd name="T42" fmla="*/ 40 w 61"/>
                  <a:gd name="T43" fmla="*/ 10 h 61"/>
                  <a:gd name="T44" fmla="*/ 40 w 61"/>
                  <a:gd name="T45" fmla="*/ 10 h 61"/>
                  <a:gd name="T46" fmla="*/ 30 w 61"/>
                  <a:gd name="T47" fmla="*/ 10 h 61"/>
                  <a:gd name="T48" fmla="*/ 30 w 61"/>
                  <a:gd name="T49" fmla="*/ 10 h 61"/>
                  <a:gd name="T50" fmla="*/ 30 w 61"/>
                  <a:gd name="T51" fmla="*/ 10 h 61"/>
                  <a:gd name="T52" fmla="*/ 20 w 61"/>
                  <a:gd name="T53" fmla="*/ 10 h 61"/>
                  <a:gd name="T54" fmla="*/ 20 w 61"/>
                  <a:gd name="T55" fmla="*/ 0 h 61"/>
                  <a:gd name="T56" fmla="*/ 10 w 61"/>
                  <a:gd name="T57" fmla="*/ 10 h 61"/>
                  <a:gd name="T58" fmla="*/ 10 w 61"/>
                  <a:gd name="T59" fmla="*/ 10 h 61"/>
                  <a:gd name="T60" fmla="*/ 10 w 61"/>
                  <a:gd name="T61" fmla="*/ 10 h 61"/>
                  <a:gd name="T62" fmla="*/ 10 w 61"/>
                  <a:gd name="T63" fmla="*/ 20 h 61"/>
                  <a:gd name="T64" fmla="*/ 10 w 61"/>
                  <a:gd name="T65" fmla="*/ 20 h 61"/>
                  <a:gd name="T66" fmla="*/ 10 w 61"/>
                  <a:gd name="T67" fmla="*/ 20 h 61"/>
                  <a:gd name="T68" fmla="*/ 0 w 61"/>
                  <a:gd name="T69" fmla="*/ 30 h 61"/>
                  <a:gd name="T70" fmla="*/ 0 w 61"/>
                  <a:gd name="T71" fmla="*/ 30 h 61"/>
                  <a:gd name="T72" fmla="*/ 0 w 61"/>
                  <a:gd name="T73" fmla="*/ 30 h 61"/>
                  <a:gd name="T74" fmla="*/ 0 w 61"/>
                  <a:gd name="T75" fmla="*/ 41 h 61"/>
                  <a:gd name="T76" fmla="*/ 0 w 61"/>
                  <a:gd name="T77" fmla="*/ 41 h 61"/>
                  <a:gd name="T78" fmla="*/ 10 w 61"/>
                  <a:gd name="T79" fmla="*/ 41 h 61"/>
                  <a:gd name="T80" fmla="*/ 10 w 61"/>
                  <a:gd name="T81" fmla="*/ 51 h 61"/>
                  <a:gd name="T82" fmla="*/ 10 w 61"/>
                  <a:gd name="T83" fmla="*/ 51 h 61"/>
                  <a:gd name="T84" fmla="*/ 10 w 61"/>
                  <a:gd name="T85" fmla="*/ 51 h 61"/>
                  <a:gd name="T86" fmla="*/ 10 w 61"/>
                  <a:gd name="T87" fmla="*/ 61 h 61"/>
                  <a:gd name="T88" fmla="*/ 10 w 61"/>
                  <a:gd name="T89" fmla="*/ 61 h 61"/>
                  <a:gd name="T90" fmla="*/ 20 w 61"/>
                  <a:gd name="T91" fmla="*/ 61 h 61"/>
                  <a:gd name="T92" fmla="*/ 20 w 61"/>
                  <a:gd name="T93" fmla="*/ 61 h 61"/>
                  <a:gd name="T94" fmla="*/ 30 w 61"/>
                  <a:gd name="T95" fmla="*/ 61 h 61"/>
                  <a:gd name="T96" fmla="*/ 30 w 61"/>
                  <a:gd name="T97" fmla="*/ 61 h 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
                  <a:gd name="T148" fmla="*/ 0 h 61"/>
                  <a:gd name="T149" fmla="*/ 61 w 61"/>
                  <a:gd name="T150" fmla="*/ 61 h 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 h="61">
                    <a:moveTo>
                      <a:pt x="30" y="61"/>
                    </a:moveTo>
                    <a:lnTo>
                      <a:pt x="30" y="61"/>
                    </a:lnTo>
                    <a:lnTo>
                      <a:pt x="40" y="61"/>
                    </a:lnTo>
                    <a:lnTo>
                      <a:pt x="50" y="61"/>
                    </a:lnTo>
                    <a:lnTo>
                      <a:pt x="50" y="51"/>
                    </a:lnTo>
                    <a:lnTo>
                      <a:pt x="50" y="41"/>
                    </a:lnTo>
                    <a:lnTo>
                      <a:pt x="61" y="41"/>
                    </a:lnTo>
                    <a:lnTo>
                      <a:pt x="61" y="30"/>
                    </a:lnTo>
                    <a:lnTo>
                      <a:pt x="50" y="20"/>
                    </a:lnTo>
                    <a:lnTo>
                      <a:pt x="50" y="10"/>
                    </a:lnTo>
                    <a:lnTo>
                      <a:pt x="40" y="10"/>
                    </a:lnTo>
                    <a:lnTo>
                      <a:pt x="30" y="10"/>
                    </a:lnTo>
                    <a:lnTo>
                      <a:pt x="20" y="10"/>
                    </a:lnTo>
                    <a:lnTo>
                      <a:pt x="20" y="0"/>
                    </a:lnTo>
                    <a:lnTo>
                      <a:pt x="10" y="10"/>
                    </a:lnTo>
                    <a:lnTo>
                      <a:pt x="10" y="20"/>
                    </a:lnTo>
                    <a:lnTo>
                      <a:pt x="0" y="30"/>
                    </a:lnTo>
                    <a:lnTo>
                      <a:pt x="0" y="41"/>
                    </a:lnTo>
                    <a:lnTo>
                      <a:pt x="10" y="41"/>
                    </a:lnTo>
                    <a:lnTo>
                      <a:pt x="10" y="51"/>
                    </a:lnTo>
                    <a:lnTo>
                      <a:pt x="10" y="61"/>
                    </a:lnTo>
                    <a:lnTo>
                      <a:pt x="20" y="61"/>
                    </a:lnTo>
                    <a:lnTo>
                      <a:pt x="30" y="61"/>
                    </a:lnTo>
                    <a:close/>
                  </a:path>
                </a:pathLst>
              </a:custGeom>
              <a:solidFill>
                <a:srgbClr val="FF0000"/>
              </a:solidFill>
              <a:ln w="9525">
                <a:noFill/>
                <a:round/>
                <a:headEnd/>
                <a:tailEnd/>
              </a:ln>
            </p:spPr>
            <p:txBody>
              <a:bodyPr/>
              <a:lstStyle/>
              <a:p>
                <a:endParaRPr lang="en-US"/>
              </a:p>
            </p:txBody>
          </p:sp>
          <p:sp>
            <p:nvSpPr>
              <p:cNvPr id="16447" name="Freeform 623"/>
              <p:cNvSpPr>
                <a:spLocks/>
              </p:cNvSpPr>
              <p:nvPr/>
            </p:nvSpPr>
            <p:spPr bwMode="auto">
              <a:xfrm>
                <a:off x="80" y="100"/>
                <a:ext cx="20" cy="21"/>
              </a:xfrm>
              <a:custGeom>
                <a:avLst/>
                <a:gdLst>
                  <a:gd name="T0" fmla="*/ 0 w 20"/>
                  <a:gd name="T1" fmla="*/ 10 h 21"/>
                  <a:gd name="T2" fmla="*/ 0 w 20"/>
                  <a:gd name="T3" fmla="*/ 10 h 21"/>
                  <a:gd name="T4" fmla="*/ 0 w 20"/>
                  <a:gd name="T5" fmla="*/ 10 h 21"/>
                  <a:gd name="T6" fmla="*/ 10 w 20"/>
                  <a:gd name="T7" fmla="*/ 10 h 21"/>
                  <a:gd name="T8" fmla="*/ 10 w 20"/>
                  <a:gd name="T9" fmla="*/ 0 h 21"/>
                  <a:gd name="T10" fmla="*/ 10 w 20"/>
                  <a:gd name="T11" fmla="*/ 10 h 21"/>
                  <a:gd name="T12" fmla="*/ 10 w 20"/>
                  <a:gd name="T13" fmla="*/ 10 h 21"/>
                  <a:gd name="T14" fmla="*/ 20 w 20"/>
                  <a:gd name="T15" fmla="*/ 10 h 21"/>
                  <a:gd name="T16" fmla="*/ 20 w 20"/>
                  <a:gd name="T17" fmla="*/ 10 h 21"/>
                  <a:gd name="T18" fmla="*/ 20 w 20"/>
                  <a:gd name="T19" fmla="*/ 21 h 21"/>
                  <a:gd name="T20" fmla="*/ 10 w 20"/>
                  <a:gd name="T21" fmla="*/ 21 h 21"/>
                  <a:gd name="T22" fmla="*/ 10 w 20"/>
                  <a:gd name="T23" fmla="*/ 21 h 21"/>
                  <a:gd name="T24" fmla="*/ 10 w 20"/>
                  <a:gd name="T25" fmla="*/ 21 h 21"/>
                  <a:gd name="T26" fmla="*/ 10 w 20"/>
                  <a:gd name="T27" fmla="*/ 21 h 21"/>
                  <a:gd name="T28" fmla="*/ 0 w 20"/>
                  <a:gd name="T29" fmla="*/ 21 h 21"/>
                  <a:gd name="T30" fmla="*/ 0 w 20"/>
                  <a:gd name="T31" fmla="*/ 21 h 21"/>
                  <a:gd name="T32" fmla="*/ 0 w 20"/>
                  <a:gd name="T33" fmla="*/ 1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1"/>
                  <a:gd name="T53" fmla="*/ 20 w 20"/>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1">
                    <a:moveTo>
                      <a:pt x="0" y="10"/>
                    </a:moveTo>
                    <a:lnTo>
                      <a:pt x="0" y="10"/>
                    </a:lnTo>
                    <a:lnTo>
                      <a:pt x="10" y="10"/>
                    </a:lnTo>
                    <a:lnTo>
                      <a:pt x="10" y="0"/>
                    </a:lnTo>
                    <a:lnTo>
                      <a:pt x="10" y="10"/>
                    </a:lnTo>
                    <a:lnTo>
                      <a:pt x="20" y="10"/>
                    </a:lnTo>
                    <a:lnTo>
                      <a:pt x="20" y="21"/>
                    </a:lnTo>
                    <a:lnTo>
                      <a:pt x="10" y="21"/>
                    </a:lnTo>
                    <a:lnTo>
                      <a:pt x="0" y="21"/>
                    </a:lnTo>
                    <a:lnTo>
                      <a:pt x="0" y="10"/>
                    </a:lnTo>
                    <a:close/>
                  </a:path>
                </a:pathLst>
              </a:custGeom>
              <a:solidFill>
                <a:srgbClr val="FF0000"/>
              </a:solidFill>
              <a:ln w="9525">
                <a:noFill/>
                <a:round/>
                <a:headEnd/>
                <a:tailEnd/>
              </a:ln>
            </p:spPr>
            <p:txBody>
              <a:bodyPr/>
              <a:lstStyle/>
              <a:p>
                <a:endParaRPr lang="en-US"/>
              </a:p>
            </p:txBody>
          </p:sp>
          <p:sp>
            <p:nvSpPr>
              <p:cNvPr id="16448" name="Freeform 624"/>
              <p:cNvSpPr>
                <a:spLocks/>
              </p:cNvSpPr>
              <p:nvPr/>
            </p:nvSpPr>
            <p:spPr bwMode="auto">
              <a:xfrm>
                <a:off x="1015" y="131"/>
                <a:ext cx="70" cy="70"/>
              </a:xfrm>
              <a:custGeom>
                <a:avLst/>
                <a:gdLst>
                  <a:gd name="T0" fmla="*/ 30 w 70"/>
                  <a:gd name="T1" fmla="*/ 70 h 70"/>
                  <a:gd name="T2" fmla="*/ 40 w 70"/>
                  <a:gd name="T3" fmla="*/ 70 h 70"/>
                  <a:gd name="T4" fmla="*/ 50 w 70"/>
                  <a:gd name="T5" fmla="*/ 70 h 70"/>
                  <a:gd name="T6" fmla="*/ 50 w 70"/>
                  <a:gd name="T7" fmla="*/ 60 h 70"/>
                  <a:gd name="T8" fmla="*/ 50 w 70"/>
                  <a:gd name="T9" fmla="*/ 60 h 70"/>
                  <a:gd name="T10" fmla="*/ 50 w 70"/>
                  <a:gd name="T11" fmla="*/ 50 h 70"/>
                  <a:gd name="T12" fmla="*/ 60 w 70"/>
                  <a:gd name="T13" fmla="*/ 50 h 70"/>
                  <a:gd name="T14" fmla="*/ 60 w 70"/>
                  <a:gd name="T15" fmla="*/ 40 h 70"/>
                  <a:gd name="T16" fmla="*/ 60 w 70"/>
                  <a:gd name="T17" fmla="*/ 30 h 70"/>
                  <a:gd name="T18" fmla="*/ 60 w 70"/>
                  <a:gd name="T19" fmla="*/ 20 h 70"/>
                  <a:gd name="T20" fmla="*/ 50 w 70"/>
                  <a:gd name="T21" fmla="*/ 20 h 70"/>
                  <a:gd name="T22" fmla="*/ 50 w 70"/>
                  <a:gd name="T23" fmla="*/ 10 h 70"/>
                  <a:gd name="T24" fmla="*/ 50 w 70"/>
                  <a:gd name="T25" fmla="*/ 10 h 70"/>
                  <a:gd name="T26" fmla="*/ 50 w 70"/>
                  <a:gd name="T27" fmla="*/ 0 h 70"/>
                  <a:gd name="T28" fmla="*/ 40 w 70"/>
                  <a:gd name="T29" fmla="*/ 0 h 70"/>
                  <a:gd name="T30" fmla="*/ 40 w 70"/>
                  <a:gd name="T31" fmla="*/ 0 h 70"/>
                  <a:gd name="T32" fmla="*/ 30 w 70"/>
                  <a:gd name="T33" fmla="*/ 0 h 70"/>
                  <a:gd name="T34" fmla="*/ 20 w 70"/>
                  <a:gd name="T35" fmla="*/ 0 h 70"/>
                  <a:gd name="T36" fmla="*/ 10 w 70"/>
                  <a:gd name="T37" fmla="*/ 0 h 70"/>
                  <a:gd name="T38" fmla="*/ 10 w 70"/>
                  <a:gd name="T39" fmla="*/ 10 h 70"/>
                  <a:gd name="T40" fmla="*/ 10 w 70"/>
                  <a:gd name="T41" fmla="*/ 10 h 70"/>
                  <a:gd name="T42" fmla="*/ 10 w 70"/>
                  <a:gd name="T43" fmla="*/ 20 h 70"/>
                  <a:gd name="T44" fmla="*/ 0 w 70"/>
                  <a:gd name="T45" fmla="*/ 20 h 70"/>
                  <a:gd name="T46" fmla="*/ 0 w 70"/>
                  <a:gd name="T47" fmla="*/ 30 h 70"/>
                  <a:gd name="T48" fmla="*/ 0 w 70"/>
                  <a:gd name="T49" fmla="*/ 40 h 70"/>
                  <a:gd name="T50" fmla="*/ 0 w 70"/>
                  <a:gd name="T51" fmla="*/ 50 h 70"/>
                  <a:gd name="T52" fmla="*/ 10 w 70"/>
                  <a:gd name="T53" fmla="*/ 50 h 70"/>
                  <a:gd name="T54" fmla="*/ 10 w 70"/>
                  <a:gd name="T55" fmla="*/ 60 h 70"/>
                  <a:gd name="T56" fmla="*/ 10 w 70"/>
                  <a:gd name="T57" fmla="*/ 60 h 70"/>
                  <a:gd name="T58" fmla="*/ 10 w 70"/>
                  <a:gd name="T59" fmla="*/ 70 h 70"/>
                  <a:gd name="T60" fmla="*/ 20 w 70"/>
                  <a:gd name="T61" fmla="*/ 70 h 70"/>
                  <a:gd name="T62" fmla="*/ 30 w 70"/>
                  <a:gd name="T63" fmla="*/ 7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60"/>
                    </a:moveTo>
                    <a:lnTo>
                      <a:pt x="30" y="70"/>
                    </a:lnTo>
                    <a:lnTo>
                      <a:pt x="40" y="70"/>
                    </a:lnTo>
                    <a:lnTo>
                      <a:pt x="50" y="70"/>
                    </a:lnTo>
                    <a:lnTo>
                      <a:pt x="50" y="60"/>
                    </a:lnTo>
                    <a:lnTo>
                      <a:pt x="50" y="50"/>
                    </a:lnTo>
                    <a:lnTo>
                      <a:pt x="60" y="50"/>
                    </a:lnTo>
                    <a:lnTo>
                      <a:pt x="60" y="40"/>
                    </a:lnTo>
                    <a:lnTo>
                      <a:pt x="70" y="40"/>
                    </a:lnTo>
                    <a:lnTo>
                      <a:pt x="60" y="30"/>
                    </a:lnTo>
                    <a:lnTo>
                      <a:pt x="60" y="20"/>
                    </a:lnTo>
                    <a:lnTo>
                      <a:pt x="50" y="20"/>
                    </a:lnTo>
                    <a:lnTo>
                      <a:pt x="50" y="10"/>
                    </a:lnTo>
                    <a:lnTo>
                      <a:pt x="50" y="0"/>
                    </a:lnTo>
                    <a:lnTo>
                      <a:pt x="40" y="0"/>
                    </a:lnTo>
                    <a:lnTo>
                      <a:pt x="30" y="10"/>
                    </a:lnTo>
                    <a:lnTo>
                      <a:pt x="30" y="0"/>
                    </a:lnTo>
                    <a:lnTo>
                      <a:pt x="20" y="0"/>
                    </a:lnTo>
                    <a:lnTo>
                      <a:pt x="10" y="0"/>
                    </a:lnTo>
                    <a:lnTo>
                      <a:pt x="10" y="10"/>
                    </a:lnTo>
                    <a:lnTo>
                      <a:pt x="10" y="20"/>
                    </a:lnTo>
                    <a:lnTo>
                      <a:pt x="0" y="20"/>
                    </a:lnTo>
                    <a:lnTo>
                      <a:pt x="0" y="30"/>
                    </a:lnTo>
                    <a:lnTo>
                      <a:pt x="0" y="40"/>
                    </a:lnTo>
                    <a:lnTo>
                      <a:pt x="0" y="50"/>
                    </a:lnTo>
                    <a:lnTo>
                      <a:pt x="10" y="50"/>
                    </a:lnTo>
                    <a:lnTo>
                      <a:pt x="10" y="60"/>
                    </a:lnTo>
                    <a:lnTo>
                      <a:pt x="10" y="70"/>
                    </a:lnTo>
                    <a:lnTo>
                      <a:pt x="20" y="70"/>
                    </a:lnTo>
                    <a:lnTo>
                      <a:pt x="30" y="70"/>
                    </a:lnTo>
                    <a:lnTo>
                      <a:pt x="30" y="60"/>
                    </a:lnTo>
                    <a:close/>
                  </a:path>
                </a:pathLst>
              </a:custGeom>
              <a:solidFill>
                <a:srgbClr val="FF0000"/>
              </a:solidFill>
              <a:ln w="9525">
                <a:noFill/>
                <a:round/>
                <a:headEnd/>
                <a:tailEnd/>
              </a:ln>
            </p:spPr>
            <p:txBody>
              <a:bodyPr/>
              <a:lstStyle/>
              <a:p>
                <a:endParaRPr lang="en-US"/>
              </a:p>
            </p:txBody>
          </p:sp>
          <p:sp>
            <p:nvSpPr>
              <p:cNvPr id="16449" name="Freeform 625"/>
              <p:cNvSpPr>
                <a:spLocks/>
              </p:cNvSpPr>
              <p:nvPr/>
            </p:nvSpPr>
            <p:spPr bwMode="auto">
              <a:xfrm>
                <a:off x="1035" y="151"/>
                <a:ext cx="20" cy="30"/>
              </a:xfrm>
              <a:custGeom>
                <a:avLst/>
                <a:gdLst>
                  <a:gd name="T0" fmla="*/ 0 w 20"/>
                  <a:gd name="T1" fmla="*/ 10 h 30"/>
                  <a:gd name="T2" fmla="*/ 0 w 20"/>
                  <a:gd name="T3" fmla="*/ 10 h 30"/>
                  <a:gd name="T4" fmla="*/ 0 w 20"/>
                  <a:gd name="T5" fmla="*/ 10 h 30"/>
                  <a:gd name="T6" fmla="*/ 10 w 20"/>
                  <a:gd name="T7" fmla="*/ 0 h 30"/>
                  <a:gd name="T8" fmla="*/ 10 w 20"/>
                  <a:gd name="T9" fmla="*/ 0 h 30"/>
                  <a:gd name="T10" fmla="*/ 10 w 20"/>
                  <a:gd name="T11" fmla="*/ 0 h 30"/>
                  <a:gd name="T12" fmla="*/ 20 w 20"/>
                  <a:gd name="T13" fmla="*/ 10 h 30"/>
                  <a:gd name="T14" fmla="*/ 20 w 20"/>
                  <a:gd name="T15" fmla="*/ 10 h 30"/>
                  <a:gd name="T16" fmla="*/ 20 w 20"/>
                  <a:gd name="T17" fmla="*/ 10 h 30"/>
                  <a:gd name="T18" fmla="*/ 20 w 20"/>
                  <a:gd name="T19" fmla="*/ 20 h 30"/>
                  <a:gd name="T20" fmla="*/ 20 w 20"/>
                  <a:gd name="T21" fmla="*/ 20 h 30"/>
                  <a:gd name="T22" fmla="*/ 10 w 20"/>
                  <a:gd name="T23" fmla="*/ 20 h 30"/>
                  <a:gd name="T24" fmla="*/ 10 w 20"/>
                  <a:gd name="T25" fmla="*/ 30 h 30"/>
                  <a:gd name="T26" fmla="*/ 10 w 20"/>
                  <a:gd name="T27" fmla="*/ 20 h 30"/>
                  <a:gd name="T28" fmla="*/ 0 w 20"/>
                  <a:gd name="T29" fmla="*/ 20 h 30"/>
                  <a:gd name="T30" fmla="*/ 0 w 20"/>
                  <a:gd name="T31" fmla="*/ 20 h 30"/>
                  <a:gd name="T32" fmla="*/ 0 w 20"/>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0" y="10"/>
                    </a:moveTo>
                    <a:lnTo>
                      <a:pt x="0" y="10"/>
                    </a:lnTo>
                    <a:lnTo>
                      <a:pt x="10" y="0"/>
                    </a:lnTo>
                    <a:lnTo>
                      <a:pt x="20" y="10"/>
                    </a:lnTo>
                    <a:lnTo>
                      <a:pt x="20" y="20"/>
                    </a:lnTo>
                    <a:lnTo>
                      <a:pt x="10" y="20"/>
                    </a:lnTo>
                    <a:lnTo>
                      <a:pt x="10" y="3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50" name="Freeform 626"/>
              <p:cNvSpPr>
                <a:spLocks/>
              </p:cNvSpPr>
              <p:nvPr/>
            </p:nvSpPr>
            <p:spPr bwMode="auto">
              <a:xfrm>
                <a:off x="181" y="1045"/>
                <a:ext cx="90" cy="60"/>
              </a:xfrm>
              <a:custGeom>
                <a:avLst/>
                <a:gdLst>
                  <a:gd name="T0" fmla="*/ 0 w 90"/>
                  <a:gd name="T1" fmla="*/ 0 h 60"/>
                  <a:gd name="T2" fmla="*/ 10 w 90"/>
                  <a:gd name="T3" fmla="*/ 10 h 60"/>
                  <a:gd name="T4" fmla="*/ 10 w 90"/>
                  <a:gd name="T5" fmla="*/ 20 h 60"/>
                  <a:gd name="T6" fmla="*/ 20 w 90"/>
                  <a:gd name="T7" fmla="*/ 30 h 60"/>
                  <a:gd name="T8" fmla="*/ 30 w 90"/>
                  <a:gd name="T9" fmla="*/ 50 h 60"/>
                  <a:gd name="T10" fmla="*/ 40 w 90"/>
                  <a:gd name="T11" fmla="*/ 50 h 60"/>
                  <a:gd name="T12" fmla="*/ 50 w 90"/>
                  <a:gd name="T13" fmla="*/ 60 h 60"/>
                  <a:gd name="T14" fmla="*/ 60 w 90"/>
                  <a:gd name="T15" fmla="*/ 60 h 60"/>
                  <a:gd name="T16" fmla="*/ 80 w 90"/>
                  <a:gd name="T17" fmla="*/ 60 h 60"/>
                  <a:gd name="T18" fmla="*/ 80 w 90"/>
                  <a:gd name="T19" fmla="*/ 50 h 60"/>
                  <a:gd name="T20" fmla="*/ 90 w 90"/>
                  <a:gd name="T21" fmla="*/ 50 h 60"/>
                  <a:gd name="T22" fmla="*/ 90 w 90"/>
                  <a:gd name="T23" fmla="*/ 40 h 60"/>
                  <a:gd name="T24" fmla="*/ 80 w 90"/>
                  <a:gd name="T25" fmla="*/ 30 h 60"/>
                  <a:gd name="T26" fmla="*/ 80 w 90"/>
                  <a:gd name="T27" fmla="*/ 30 h 60"/>
                  <a:gd name="T28" fmla="*/ 70 w 90"/>
                  <a:gd name="T29" fmla="*/ 20 h 60"/>
                  <a:gd name="T30" fmla="*/ 60 w 90"/>
                  <a:gd name="T31" fmla="*/ 20 h 60"/>
                  <a:gd name="T32" fmla="*/ 50 w 90"/>
                  <a:gd name="T33" fmla="*/ 20 h 60"/>
                  <a:gd name="T34" fmla="*/ 40 w 90"/>
                  <a:gd name="T35" fmla="*/ 20 h 60"/>
                  <a:gd name="T36" fmla="*/ 30 w 90"/>
                  <a:gd name="T37" fmla="*/ 20 h 60"/>
                  <a:gd name="T38" fmla="*/ 30 w 90"/>
                  <a:gd name="T39" fmla="*/ 20 h 60"/>
                  <a:gd name="T40" fmla="*/ 20 w 90"/>
                  <a:gd name="T41" fmla="*/ 10 h 60"/>
                  <a:gd name="T42" fmla="*/ 10 w 90"/>
                  <a:gd name="T43" fmla="*/ 10 h 60"/>
                  <a:gd name="T44" fmla="*/ 10 w 90"/>
                  <a:gd name="T45" fmla="*/ 0 h 60"/>
                  <a:gd name="T46" fmla="*/ 0 w 90"/>
                  <a:gd name="T47" fmla="*/ 0 h 60"/>
                  <a:gd name="T48" fmla="*/ 0 w 90"/>
                  <a:gd name="T49" fmla="*/ 0 h 6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0"/>
                  <a:gd name="T77" fmla="*/ 90 w 90"/>
                  <a:gd name="T78" fmla="*/ 60 h 6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0">
                    <a:moveTo>
                      <a:pt x="0" y="0"/>
                    </a:moveTo>
                    <a:lnTo>
                      <a:pt x="10" y="10"/>
                    </a:lnTo>
                    <a:lnTo>
                      <a:pt x="10" y="20"/>
                    </a:lnTo>
                    <a:lnTo>
                      <a:pt x="20" y="30"/>
                    </a:lnTo>
                    <a:lnTo>
                      <a:pt x="30" y="50"/>
                    </a:lnTo>
                    <a:lnTo>
                      <a:pt x="40" y="50"/>
                    </a:lnTo>
                    <a:lnTo>
                      <a:pt x="50" y="60"/>
                    </a:lnTo>
                    <a:lnTo>
                      <a:pt x="60" y="60"/>
                    </a:lnTo>
                    <a:lnTo>
                      <a:pt x="80" y="60"/>
                    </a:lnTo>
                    <a:lnTo>
                      <a:pt x="80" y="50"/>
                    </a:lnTo>
                    <a:lnTo>
                      <a:pt x="90" y="50"/>
                    </a:lnTo>
                    <a:lnTo>
                      <a:pt x="90" y="40"/>
                    </a:lnTo>
                    <a:lnTo>
                      <a:pt x="80" y="30"/>
                    </a:lnTo>
                    <a:lnTo>
                      <a:pt x="70" y="20"/>
                    </a:lnTo>
                    <a:lnTo>
                      <a:pt x="60" y="20"/>
                    </a:lnTo>
                    <a:lnTo>
                      <a:pt x="50" y="20"/>
                    </a:lnTo>
                    <a:lnTo>
                      <a:pt x="40" y="20"/>
                    </a:lnTo>
                    <a:lnTo>
                      <a:pt x="30" y="20"/>
                    </a:lnTo>
                    <a:lnTo>
                      <a:pt x="20" y="10"/>
                    </a:lnTo>
                    <a:lnTo>
                      <a:pt x="10" y="10"/>
                    </a:lnTo>
                    <a:lnTo>
                      <a:pt x="10" y="0"/>
                    </a:lnTo>
                    <a:lnTo>
                      <a:pt x="0" y="0"/>
                    </a:lnTo>
                    <a:close/>
                  </a:path>
                </a:pathLst>
              </a:custGeom>
              <a:solidFill>
                <a:srgbClr val="FF0000"/>
              </a:solidFill>
              <a:ln w="9525">
                <a:noFill/>
                <a:round/>
                <a:headEnd/>
                <a:tailEnd/>
              </a:ln>
            </p:spPr>
            <p:txBody>
              <a:bodyPr/>
              <a:lstStyle/>
              <a:p>
                <a:endParaRPr lang="en-US"/>
              </a:p>
            </p:txBody>
          </p:sp>
          <p:sp>
            <p:nvSpPr>
              <p:cNvPr id="16451" name="Freeform 627"/>
              <p:cNvSpPr>
                <a:spLocks/>
              </p:cNvSpPr>
              <p:nvPr/>
            </p:nvSpPr>
            <p:spPr bwMode="auto">
              <a:xfrm>
                <a:off x="191" y="1005"/>
                <a:ext cx="90" cy="50"/>
              </a:xfrm>
              <a:custGeom>
                <a:avLst/>
                <a:gdLst>
                  <a:gd name="T0" fmla="*/ 0 w 90"/>
                  <a:gd name="T1" fmla="*/ 30 h 50"/>
                  <a:gd name="T2" fmla="*/ 10 w 90"/>
                  <a:gd name="T3" fmla="*/ 40 h 50"/>
                  <a:gd name="T4" fmla="*/ 20 w 90"/>
                  <a:gd name="T5" fmla="*/ 40 h 50"/>
                  <a:gd name="T6" fmla="*/ 30 w 90"/>
                  <a:gd name="T7" fmla="*/ 50 h 50"/>
                  <a:gd name="T8" fmla="*/ 50 w 90"/>
                  <a:gd name="T9" fmla="*/ 50 h 50"/>
                  <a:gd name="T10" fmla="*/ 60 w 90"/>
                  <a:gd name="T11" fmla="*/ 50 h 50"/>
                  <a:gd name="T12" fmla="*/ 70 w 90"/>
                  <a:gd name="T13" fmla="*/ 50 h 50"/>
                  <a:gd name="T14" fmla="*/ 80 w 90"/>
                  <a:gd name="T15" fmla="*/ 40 h 50"/>
                  <a:gd name="T16" fmla="*/ 90 w 90"/>
                  <a:gd name="T17" fmla="*/ 30 h 50"/>
                  <a:gd name="T18" fmla="*/ 90 w 90"/>
                  <a:gd name="T19" fmla="*/ 20 h 50"/>
                  <a:gd name="T20" fmla="*/ 90 w 90"/>
                  <a:gd name="T21" fmla="*/ 10 h 50"/>
                  <a:gd name="T22" fmla="*/ 90 w 90"/>
                  <a:gd name="T23" fmla="*/ 10 h 50"/>
                  <a:gd name="T24" fmla="*/ 80 w 90"/>
                  <a:gd name="T25" fmla="*/ 0 h 50"/>
                  <a:gd name="T26" fmla="*/ 70 w 90"/>
                  <a:gd name="T27" fmla="*/ 0 h 50"/>
                  <a:gd name="T28" fmla="*/ 60 w 90"/>
                  <a:gd name="T29" fmla="*/ 10 h 50"/>
                  <a:gd name="T30" fmla="*/ 60 w 90"/>
                  <a:gd name="T31" fmla="*/ 10 h 50"/>
                  <a:gd name="T32" fmla="*/ 50 w 90"/>
                  <a:gd name="T33" fmla="*/ 20 h 50"/>
                  <a:gd name="T34" fmla="*/ 40 w 90"/>
                  <a:gd name="T35" fmla="*/ 20 h 50"/>
                  <a:gd name="T36" fmla="*/ 40 w 90"/>
                  <a:gd name="T37" fmla="*/ 30 h 50"/>
                  <a:gd name="T38" fmla="*/ 30 w 90"/>
                  <a:gd name="T39" fmla="*/ 30 h 50"/>
                  <a:gd name="T40" fmla="*/ 20 w 90"/>
                  <a:gd name="T41" fmla="*/ 30 h 50"/>
                  <a:gd name="T42" fmla="*/ 10 w 90"/>
                  <a:gd name="T43" fmla="*/ 30 h 50"/>
                  <a:gd name="T44" fmla="*/ 0 w 90"/>
                  <a:gd name="T45" fmla="*/ 30 h 50"/>
                  <a:gd name="T46" fmla="*/ 0 w 90"/>
                  <a:gd name="T47" fmla="*/ 30 h 50"/>
                  <a:gd name="T48" fmla="*/ 0 w 90"/>
                  <a:gd name="T49" fmla="*/ 30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50"/>
                  <a:gd name="T77" fmla="*/ 90 w 90"/>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50">
                    <a:moveTo>
                      <a:pt x="0" y="30"/>
                    </a:moveTo>
                    <a:lnTo>
                      <a:pt x="10" y="40"/>
                    </a:lnTo>
                    <a:lnTo>
                      <a:pt x="20" y="40"/>
                    </a:lnTo>
                    <a:lnTo>
                      <a:pt x="30" y="50"/>
                    </a:lnTo>
                    <a:lnTo>
                      <a:pt x="50" y="50"/>
                    </a:lnTo>
                    <a:lnTo>
                      <a:pt x="60" y="50"/>
                    </a:lnTo>
                    <a:lnTo>
                      <a:pt x="70" y="50"/>
                    </a:lnTo>
                    <a:lnTo>
                      <a:pt x="80" y="40"/>
                    </a:lnTo>
                    <a:lnTo>
                      <a:pt x="90" y="30"/>
                    </a:lnTo>
                    <a:lnTo>
                      <a:pt x="90" y="20"/>
                    </a:lnTo>
                    <a:lnTo>
                      <a:pt x="90" y="10"/>
                    </a:lnTo>
                    <a:lnTo>
                      <a:pt x="80" y="0"/>
                    </a:lnTo>
                    <a:lnTo>
                      <a:pt x="70" y="0"/>
                    </a:lnTo>
                    <a:lnTo>
                      <a:pt x="60" y="10"/>
                    </a:lnTo>
                    <a:lnTo>
                      <a:pt x="50" y="20"/>
                    </a:lnTo>
                    <a:lnTo>
                      <a:pt x="40" y="20"/>
                    </a:lnTo>
                    <a:lnTo>
                      <a:pt x="40" y="30"/>
                    </a:lnTo>
                    <a:lnTo>
                      <a:pt x="30" y="30"/>
                    </a:lnTo>
                    <a:lnTo>
                      <a:pt x="20" y="30"/>
                    </a:lnTo>
                    <a:lnTo>
                      <a:pt x="10" y="30"/>
                    </a:lnTo>
                    <a:lnTo>
                      <a:pt x="0" y="30"/>
                    </a:lnTo>
                    <a:close/>
                  </a:path>
                </a:pathLst>
              </a:custGeom>
              <a:solidFill>
                <a:srgbClr val="FF0000"/>
              </a:solidFill>
              <a:ln w="9525">
                <a:noFill/>
                <a:round/>
                <a:headEnd/>
                <a:tailEnd/>
              </a:ln>
            </p:spPr>
            <p:txBody>
              <a:bodyPr/>
              <a:lstStyle/>
              <a:p>
                <a:endParaRPr lang="en-US"/>
              </a:p>
            </p:txBody>
          </p:sp>
          <p:sp>
            <p:nvSpPr>
              <p:cNvPr id="16452" name="Freeform 628"/>
              <p:cNvSpPr>
                <a:spLocks/>
              </p:cNvSpPr>
              <p:nvPr/>
            </p:nvSpPr>
            <p:spPr bwMode="auto">
              <a:xfrm>
                <a:off x="171" y="1045"/>
                <a:ext cx="50" cy="100"/>
              </a:xfrm>
              <a:custGeom>
                <a:avLst/>
                <a:gdLst>
                  <a:gd name="T0" fmla="*/ 10 w 50"/>
                  <a:gd name="T1" fmla="*/ 0 h 100"/>
                  <a:gd name="T2" fmla="*/ 10 w 50"/>
                  <a:gd name="T3" fmla="*/ 0 h 100"/>
                  <a:gd name="T4" fmla="*/ 0 w 50"/>
                  <a:gd name="T5" fmla="*/ 10 h 100"/>
                  <a:gd name="T6" fmla="*/ 0 w 50"/>
                  <a:gd name="T7" fmla="*/ 20 h 100"/>
                  <a:gd name="T8" fmla="*/ 0 w 50"/>
                  <a:gd name="T9" fmla="*/ 20 h 100"/>
                  <a:gd name="T10" fmla="*/ 0 w 50"/>
                  <a:gd name="T11" fmla="*/ 30 h 100"/>
                  <a:gd name="T12" fmla="*/ 0 w 50"/>
                  <a:gd name="T13" fmla="*/ 40 h 100"/>
                  <a:gd name="T14" fmla="*/ 0 w 50"/>
                  <a:gd name="T15" fmla="*/ 50 h 100"/>
                  <a:gd name="T16" fmla="*/ 0 w 50"/>
                  <a:gd name="T17" fmla="*/ 60 h 100"/>
                  <a:gd name="T18" fmla="*/ 0 w 50"/>
                  <a:gd name="T19" fmla="*/ 60 h 100"/>
                  <a:gd name="T20" fmla="*/ 0 w 50"/>
                  <a:gd name="T21" fmla="*/ 70 h 100"/>
                  <a:gd name="T22" fmla="*/ 0 w 50"/>
                  <a:gd name="T23" fmla="*/ 80 h 100"/>
                  <a:gd name="T24" fmla="*/ 10 w 50"/>
                  <a:gd name="T25" fmla="*/ 80 h 100"/>
                  <a:gd name="T26" fmla="*/ 10 w 50"/>
                  <a:gd name="T27" fmla="*/ 90 h 100"/>
                  <a:gd name="T28" fmla="*/ 10 w 50"/>
                  <a:gd name="T29" fmla="*/ 90 h 100"/>
                  <a:gd name="T30" fmla="*/ 20 w 50"/>
                  <a:gd name="T31" fmla="*/ 100 h 100"/>
                  <a:gd name="T32" fmla="*/ 20 w 50"/>
                  <a:gd name="T33" fmla="*/ 100 h 100"/>
                  <a:gd name="T34" fmla="*/ 30 w 50"/>
                  <a:gd name="T35" fmla="*/ 100 h 100"/>
                  <a:gd name="T36" fmla="*/ 40 w 50"/>
                  <a:gd name="T37" fmla="*/ 100 h 100"/>
                  <a:gd name="T38" fmla="*/ 40 w 50"/>
                  <a:gd name="T39" fmla="*/ 90 h 100"/>
                  <a:gd name="T40" fmla="*/ 50 w 50"/>
                  <a:gd name="T41" fmla="*/ 90 h 100"/>
                  <a:gd name="T42" fmla="*/ 40 w 50"/>
                  <a:gd name="T43" fmla="*/ 80 h 100"/>
                  <a:gd name="T44" fmla="*/ 40 w 50"/>
                  <a:gd name="T45" fmla="*/ 70 h 100"/>
                  <a:gd name="T46" fmla="*/ 40 w 50"/>
                  <a:gd name="T47" fmla="*/ 60 h 100"/>
                  <a:gd name="T48" fmla="*/ 30 w 50"/>
                  <a:gd name="T49" fmla="*/ 50 h 100"/>
                  <a:gd name="T50" fmla="*/ 20 w 50"/>
                  <a:gd name="T51" fmla="*/ 50 h 100"/>
                  <a:gd name="T52" fmla="*/ 20 w 50"/>
                  <a:gd name="T53" fmla="*/ 40 h 100"/>
                  <a:gd name="T54" fmla="*/ 10 w 50"/>
                  <a:gd name="T55" fmla="*/ 30 h 100"/>
                  <a:gd name="T56" fmla="*/ 10 w 50"/>
                  <a:gd name="T57" fmla="*/ 20 h 100"/>
                  <a:gd name="T58" fmla="*/ 10 w 50"/>
                  <a:gd name="T59" fmla="*/ 10 h 100"/>
                  <a:gd name="T60" fmla="*/ 10 w 50"/>
                  <a:gd name="T61" fmla="*/ 0 h 100"/>
                  <a:gd name="T62" fmla="*/ 10 w 50"/>
                  <a:gd name="T63" fmla="*/ 0 h 100"/>
                  <a:gd name="T64" fmla="*/ 10 w 50"/>
                  <a:gd name="T65" fmla="*/ 0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100"/>
                  <a:gd name="T101" fmla="*/ 50 w 50"/>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100">
                    <a:moveTo>
                      <a:pt x="10" y="0"/>
                    </a:moveTo>
                    <a:lnTo>
                      <a:pt x="10" y="0"/>
                    </a:lnTo>
                    <a:lnTo>
                      <a:pt x="0" y="10"/>
                    </a:lnTo>
                    <a:lnTo>
                      <a:pt x="0" y="20"/>
                    </a:lnTo>
                    <a:lnTo>
                      <a:pt x="0" y="30"/>
                    </a:lnTo>
                    <a:lnTo>
                      <a:pt x="0" y="40"/>
                    </a:lnTo>
                    <a:lnTo>
                      <a:pt x="0" y="50"/>
                    </a:lnTo>
                    <a:lnTo>
                      <a:pt x="0" y="60"/>
                    </a:lnTo>
                    <a:lnTo>
                      <a:pt x="0" y="70"/>
                    </a:lnTo>
                    <a:lnTo>
                      <a:pt x="0" y="80"/>
                    </a:lnTo>
                    <a:lnTo>
                      <a:pt x="10" y="80"/>
                    </a:lnTo>
                    <a:lnTo>
                      <a:pt x="10" y="90"/>
                    </a:lnTo>
                    <a:lnTo>
                      <a:pt x="20" y="100"/>
                    </a:lnTo>
                    <a:lnTo>
                      <a:pt x="30" y="100"/>
                    </a:lnTo>
                    <a:lnTo>
                      <a:pt x="40" y="100"/>
                    </a:lnTo>
                    <a:lnTo>
                      <a:pt x="40" y="90"/>
                    </a:lnTo>
                    <a:lnTo>
                      <a:pt x="50" y="90"/>
                    </a:lnTo>
                    <a:lnTo>
                      <a:pt x="40" y="80"/>
                    </a:lnTo>
                    <a:lnTo>
                      <a:pt x="40" y="70"/>
                    </a:lnTo>
                    <a:lnTo>
                      <a:pt x="40" y="60"/>
                    </a:lnTo>
                    <a:lnTo>
                      <a:pt x="30" y="50"/>
                    </a:lnTo>
                    <a:lnTo>
                      <a:pt x="20" y="50"/>
                    </a:lnTo>
                    <a:lnTo>
                      <a:pt x="20" y="40"/>
                    </a:lnTo>
                    <a:lnTo>
                      <a:pt x="10" y="30"/>
                    </a:lnTo>
                    <a:lnTo>
                      <a:pt x="10" y="20"/>
                    </a:lnTo>
                    <a:lnTo>
                      <a:pt x="10" y="10"/>
                    </a:lnTo>
                    <a:lnTo>
                      <a:pt x="10" y="0"/>
                    </a:lnTo>
                    <a:close/>
                  </a:path>
                </a:pathLst>
              </a:custGeom>
              <a:solidFill>
                <a:srgbClr val="FF0000"/>
              </a:solidFill>
              <a:ln w="9525">
                <a:noFill/>
                <a:round/>
                <a:headEnd/>
                <a:tailEnd/>
              </a:ln>
            </p:spPr>
            <p:txBody>
              <a:bodyPr/>
              <a:lstStyle/>
              <a:p>
                <a:endParaRPr lang="en-US"/>
              </a:p>
            </p:txBody>
          </p:sp>
          <p:sp>
            <p:nvSpPr>
              <p:cNvPr id="16453" name="Freeform 629"/>
              <p:cNvSpPr>
                <a:spLocks/>
              </p:cNvSpPr>
              <p:nvPr/>
            </p:nvSpPr>
            <p:spPr bwMode="auto">
              <a:xfrm>
                <a:off x="131" y="1035"/>
                <a:ext cx="40" cy="110"/>
              </a:xfrm>
              <a:custGeom>
                <a:avLst/>
                <a:gdLst>
                  <a:gd name="T0" fmla="*/ 40 w 40"/>
                  <a:gd name="T1" fmla="*/ 0 h 110"/>
                  <a:gd name="T2" fmla="*/ 30 w 40"/>
                  <a:gd name="T3" fmla="*/ 10 h 110"/>
                  <a:gd name="T4" fmla="*/ 20 w 40"/>
                  <a:gd name="T5" fmla="*/ 20 h 110"/>
                  <a:gd name="T6" fmla="*/ 10 w 40"/>
                  <a:gd name="T7" fmla="*/ 30 h 110"/>
                  <a:gd name="T8" fmla="*/ 10 w 40"/>
                  <a:gd name="T9" fmla="*/ 40 h 110"/>
                  <a:gd name="T10" fmla="*/ 0 w 40"/>
                  <a:gd name="T11" fmla="*/ 60 h 110"/>
                  <a:gd name="T12" fmla="*/ 0 w 40"/>
                  <a:gd name="T13" fmla="*/ 70 h 110"/>
                  <a:gd name="T14" fmla="*/ 0 w 40"/>
                  <a:gd name="T15" fmla="*/ 80 h 110"/>
                  <a:gd name="T16" fmla="*/ 0 w 40"/>
                  <a:gd name="T17" fmla="*/ 100 h 110"/>
                  <a:gd name="T18" fmla="*/ 10 w 40"/>
                  <a:gd name="T19" fmla="*/ 100 h 110"/>
                  <a:gd name="T20" fmla="*/ 10 w 40"/>
                  <a:gd name="T21" fmla="*/ 110 h 110"/>
                  <a:gd name="T22" fmla="*/ 20 w 40"/>
                  <a:gd name="T23" fmla="*/ 110 h 110"/>
                  <a:gd name="T24" fmla="*/ 30 w 40"/>
                  <a:gd name="T25" fmla="*/ 100 h 110"/>
                  <a:gd name="T26" fmla="*/ 30 w 40"/>
                  <a:gd name="T27" fmla="*/ 90 h 110"/>
                  <a:gd name="T28" fmla="*/ 30 w 40"/>
                  <a:gd name="T29" fmla="*/ 80 h 110"/>
                  <a:gd name="T30" fmla="*/ 30 w 40"/>
                  <a:gd name="T31" fmla="*/ 70 h 110"/>
                  <a:gd name="T32" fmla="*/ 30 w 40"/>
                  <a:gd name="T33" fmla="*/ 60 h 110"/>
                  <a:gd name="T34" fmla="*/ 30 w 40"/>
                  <a:gd name="T35" fmla="*/ 50 h 110"/>
                  <a:gd name="T36" fmla="*/ 30 w 40"/>
                  <a:gd name="T37" fmla="*/ 40 h 110"/>
                  <a:gd name="T38" fmla="*/ 30 w 40"/>
                  <a:gd name="T39" fmla="*/ 30 h 110"/>
                  <a:gd name="T40" fmla="*/ 30 w 40"/>
                  <a:gd name="T41" fmla="*/ 30 h 110"/>
                  <a:gd name="T42" fmla="*/ 40 w 40"/>
                  <a:gd name="T43" fmla="*/ 20 h 110"/>
                  <a:gd name="T44" fmla="*/ 40 w 40"/>
                  <a:gd name="T45" fmla="*/ 10 h 110"/>
                  <a:gd name="T46" fmla="*/ 40 w 40"/>
                  <a:gd name="T47" fmla="*/ 10 h 110"/>
                  <a:gd name="T48" fmla="*/ 40 w 40"/>
                  <a:gd name="T49" fmla="*/ 0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
                  <a:gd name="T76" fmla="*/ 0 h 110"/>
                  <a:gd name="T77" fmla="*/ 40 w 40"/>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 h="110">
                    <a:moveTo>
                      <a:pt x="40" y="0"/>
                    </a:moveTo>
                    <a:lnTo>
                      <a:pt x="30" y="10"/>
                    </a:lnTo>
                    <a:lnTo>
                      <a:pt x="20" y="20"/>
                    </a:lnTo>
                    <a:lnTo>
                      <a:pt x="10" y="30"/>
                    </a:lnTo>
                    <a:lnTo>
                      <a:pt x="10" y="40"/>
                    </a:lnTo>
                    <a:lnTo>
                      <a:pt x="0" y="60"/>
                    </a:lnTo>
                    <a:lnTo>
                      <a:pt x="0" y="70"/>
                    </a:lnTo>
                    <a:lnTo>
                      <a:pt x="0" y="80"/>
                    </a:lnTo>
                    <a:lnTo>
                      <a:pt x="0" y="100"/>
                    </a:lnTo>
                    <a:lnTo>
                      <a:pt x="10" y="100"/>
                    </a:lnTo>
                    <a:lnTo>
                      <a:pt x="10" y="110"/>
                    </a:lnTo>
                    <a:lnTo>
                      <a:pt x="20" y="110"/>
                    </a:lnTo>
                    <a:lnTo>
                      <a:pt x="30" y="100"/>
                    </a:lnTo>
                    <a:lnTo>
                      <a:pt x="30" y="90"/>
                    </a:lnTo>
                    <a:lnTo>
                      <a:pt x="30" y="80"/>
                    </a:lnTo>
                    <a:lnTo>
                      <a:pt x="30" y="70"/>
                    </a:lnTo>
                    <a:lnTo>
                      <a:pt x="30" y="60"/>
                    </a:lnTo>
                    <a:lnTo>
                      <a:pt x="30" y="50"/>
                    </a:lnTo>
                    <a:lnTo>
                      <a:pt x="30" y="40"/>
                    </a:lnTo>
                    <a:lnTo>
                      <a:pt x="30" y="30"/>
                    </a:lnTo>
                    <a:lnTo>
                      <a:pt x="40" y="20"/>
                    </a:lnTo>
                    <a:lnTo>
                      <a:pt x="40" y="10"/>
                    </a:lnTo>
                    <a:lnTo>
                      <a:pt x="40" y="0"/>
                    </a:lnTo>
                    <a:close/>
                  </a:path>
                </a:pathLst>
              </a:custGeom>
              <a:solidFill>
                <a:srgbClr val="FF0000"/>
              </a:solidFill>
              <a:ln w="9525">
                <a:noFill/>
                <a:round/>
                <a:headEnd/>
                <a:tailEnd/>
              </a:ln>
            </p:spPr>
            <p:txBody>
              <a:bodyPr/>
              <a:lstStyle/>
              <a:p>
                <a:endParaRPr lang="en-US"/>
              </a:p>
            </p:txBody>
          </p:sp>
          <p:sp>
            <p:nvSpPr>
              <p:cNvPr id="16454" name="Freeform 630"/>
              <p:cNvSpPr>
                <a:spLocks/>
              </p:cNvSpPr>
              <p:nvPr/>
            </p:nvSpPr>
            <p:spPr bwMode="auto">
              <a:xfrm>
                <a:off x="80" y="1035"/>
                <a:ext cx="91" cy="70"/>
              </a:xfrm>
              <a:custGeom>
                <a:avLst/>
                <a:gdLst>
                  <a:gd name="T0" fmla="*/ 91 w 91"/>
                  <a:gd name="T1" fmla="*/ 0 h 70"/>
                  <a:gd name="T2" fmla="*/ 71 w 91"/>
                  <a:gd name="T3" fmla="*/ 0 h 70"/>
                  <a:gd name="T4" fmla="*/ 61 w 91"/>
                  <a:gd name="T5" fmla="*/ 0 h 70"/>
                  <a:gd name="T6" fmla="*/ 51 w 91"/>
                  <a:gd name="T7" fmla="*/ 0 h 70"/>
                  <a:gd name="T8" fmla="*/ 30 w 91"/>
                  <a:gd name="T9" fmla="*/ 10 h 70"/>
                  <a:gd name="T10" fmla="*/ 20 w 91"/>
                  <a:gd name="T11" fmla="*/ 10 h 70"/>
                  <a:gd name="T12" fmla="*/ 10 w 91"/>
                  <a:gd name="T13" fmla="*/ 20 h 70"/>
                  <a:gd name="T14" fmla="*/ 10 w 91"/>
                  <a:gd name="T15" fmla="*/ 30 h 70"/>
                  <a:gd name="T16" fmla="*/ 0 w 91"/>
                  <a:gd name="T17" fmla="*/ 50 h 70"/>
                  <a:gd name="T18" fmla="*/ 0 w 91"/>
                  <a:gd name="T19" fmla="*/ 60 h 70"/>
                  <a:gd name="T20" fmla="*/ 10 w 91"/>
                  <a:gd name="T21" fmla="*/ 60 h 70"/>
                  <a:gd name="T22" fmla="*/ 20 w 91"/>
                  <a:gd name="T23" fmla="*/ 70 h 70"/>
                  <a:gd name="T24" fmla="*/ 20 w 91"/>
                  <a:gd name="T25" fmla="*/ 60 h 70"/>
                  <a:gd name="T26" fmla="*/ 30 w 91"/>
                  <a:gd name="T27" fmla="*/ 60 h 70"/>
                  <a:gd name="T28" fmla="*/ 41 w 91"/>
                  <a:gd name="T29" fmla="*/ 50 h 70"/>
                  <a:gd name="T30" fmla="*/ 41 w 91"/>
                  <a:gd name="T31" fmla="*/ 50 h 70"/>
                  <a:gd name="T32" fmla="*/ 41 w 91"/>
                  <a:gd name="T33" fmla="*/ 40 h 70"/>
                  <a:gd name="T34" fmla="*/ 51 w 91"/>
                  <a:gd name="T35" fmla="*/ 30 h 70"/>
                  <a:gd name="T36" fmla="*/ 51 w 91"/>
                  <a:gd name="T37" fmla="*/ 20 h 70"/>
                  <a:gd name="T38" fmla="*/ 61 w 91"/>
                  <a:gd name="T39" fmla="*/ 10 h 70"/>
                  <a:gd name="T40" fmla="*/ 71 w 91"/>
                  <a:gd name="T41" fmla="*/ 10 h 70"/>
                  <a:gd name="T42" fmla="*/ 71 w 91"/>
                  <a:gd name="T43" fmla="*/ 0 h 70"/>
                  <a:gd name="T44" fmla="*/ 81 w 91"/>
                  <a:gd name="T45" fmla="*/ 0 h 70"/>
                  <a:gd name="T46" fmla="*/ 81 w 91"/>
                  <a:gd name="T47" fmla="*/ 0 h 70"/>
                  <a:gd name="T48" fmla="*/ 91 w 91"/>
                  <a:gd name="T49" fmla="*/ 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70"/>
                  <a:gd name="T77" fmla="*/ 91 w 9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70">
                    <a:moveTo>
                      <a:pt x="91" y="0"/>
                    </a:moveTo>
                    <a:lnTo>
                      <a:pt x="71" y="0"/>
                    </a:lnTo>
                    <a:lnTo>
                      <a:pt x="61" y="0"/>
                    </a:lnTo>
                    <a:lnTo>
                      <a:pt x="51" y="0"/>
                    </a:lnTo>
                    <a:lnTo>
                      <a:pt x="30" y="10"/>
                    </a:lnTo>
                    <a:lnTo>
                      <a:pt x="20" y="10"/>
                    </a:lnTo>
                    <a:lnTo>
                      <a:pt x="10" y="20"/>
                    </a:lnTo>
                    <a:lnTo>
                      <a:pt x="10" y="30"/>
                    </a:lnTo>
                    <a:lnTo>
                      <a:pt x="0" y="50"/>
                    </a:lnTo>
                    <a:lnTo>
                      <a:pt x="0" y="60"/>
                    </a:lnTo>
                    <a:lnTo>
                      <a:pt x="10" y="60"/>
                    </a:lnTo>
                    <a:lnTo>
                      <a:pt x="20" y="70"/>
                    </a:lnTo>
                    <a:lnTo>
                      <a:pt x="20" y="60"/>
                    </a:lnTo>
                    <a:lnTo>
                      <a:pt x="30" y="60"/>
                    </a:lnTo>
                    <a:lnTo>
                      <a:pt x="41" y="50"/>
                    </a:lnTo>
                    <a:lnTo>
                      <a:pt x="41" y="40"/>
                    </a:lnTo>
                    <a:lnTo>
                      <a:pt x="51" y="30"/>
                    </a:lnTo>
                    <a:lnTo>
                      <a:pt x="51" y="20"/>
                    </a:lnTo>
                    <a:lnTo>
                      <a:pt x="61" y="10"/>
                    </a:lnTo>
                    <a:lnTo>
                      <a:pt x="71" y="10"/>
                    </a:lnTo>
                    <a:lnTo>
                      <a:pt x="71" y="0"/>
                    </a:lnTo>
                    <a:lnTo>
                      <a:pt x="81" y="0"/>
                    </a:lnTo>
                    <a:lnTo>
                      <a:pt x="91" y="0"/>
                    </a:lnTo>
                    <a:close/>
                  </a:path>
                </a:pathLst>
              </a:custGeom>
              <a:solidFill>
                <a:srgbClr val="FF0000"/>
              </a:solidFill>
              <a:ln w="9525">
                <a:noFill/>
                <a:round/>
                <a:headEnd/>
                <a:tailEnd/>
              </a:ln>
            </p:spPr>
            <p:txBody>
              <a:bodyPr/>
              <a:lstStyle/>
              <a:p>
                <a:endParaRPr lang="en-US"/>
              </a:p>
            </p:txBody>
          </p:sp>
          <p:sp>
            <p:nvSpPr>
              <p:cNvPr id="16455" name="Freeform 631"/>
              <p:cNvSpPr>
                <a:spLocks/>
              </p:cNvSpPr>
              <p:nvPr/>
            </p:nvSpPr>
            <p:spPr bwMode="auto">
              <a:xfrm>
                <a:off x="131" y="774"/>
                <a:ext cx="80" cy="251"/>
              </a:xfrm>
              <a:custGeom>
                <a:avLst/>
                <a:gdLst>
                  <a:gd name="T0" fmla="*/ 80 w 80"/>
                  <a:gd name="T1" fmla="*/ 10 h 251"/>
                  <a:gd name="T2" fmla="*/ 80 w 80"/>
                  <a:gd name="T3" fmla="*/ 0 h 251"/>
                  <a:gd name="T4" fmla="*/ 80 w 80"/>
                  <a:gd name="T5" fmla="*/ 0 h 251"/>
                  <a:gd name="T6" fmla="*/ 80 w 80"/>
                  <a:gd name="T7" fmla="*/ 10 h 251"/>
                  <a:gd name="T8" fmla="*/ 70 w 80"/>
                  <a:gd name="T9" fmla="*/ 10 h 251"/>
                  <a:gd name="T10" fmla="*/ 60 w 80"/>
                  <a:gd name="T11" fmla="*/ 20 h 251"/>
                  <a:gd name="T12" fmla="*/ 60 w 80"/>
                  <a:gd name="T13" fmla="*/ 30 h 251"/>
                  <a:gd name="T14" fmla="*/ 50 w 80"/>
                  <a:gd name="T15" fmla="*/ 40 h 251"/>
                  <a:gd name="T16" fmla="*/ 40 w 80"/>
                  <a:gd name="T17" fmla="*/ 60 h 251"/>
                  <a:gd name="T18" fmla="*/ 30 w 80"/>
                  <a:gd name="T19" fmla="*/ 70 h 251"/>
                  <a:gd name="T20" fmla="*/ 20 w 80"/>
                  <a:gd name="T21" fmla="*/ 90 h 251"/>
                  <a:gd name="T22" fmla="*/ 20 w 80"/>
                  <a:gd name="T23" fmla="*/ 110 h 251"/>
                  <a:gd name="T24" fmla="*/ 10 w 80"/>
                  <a:gd name="T25" fmla="*/ 130 h 251"/>
                  <a:gd name="T26" fmla="*/ 10 w 80"/>
                  <a:gd name="T27" fmla="*/ 150 h 251"/>
                  <a:gd name="T28" fmla="*/ 0 w 80"/>
                  <a:gd name="T29" fmla="*/ 170 h 251"/>
                  <a:gd name="T30" fmla="*/ 0 w 80"/>
                  <a:gd name="T31" fmla="*/ 190 h 251"/>
                  <a:gd name="T32" fmla="*/ 10 w 80"/>
                  <a:gd name="T33" fmla="*/ 211 h 251"/>
                  <a:gd name="T34" fmla="*/ 10 w 80"/>
                  <a:gd name="T35" fmla="*/ 221 h 251"/>
                  <a:gd name="T36" fmla="*/ 10 w 80"/>
                  <a:gd name="T37" fmla="*/ 231 h 251"/>
                  <a:gd name="T38" fmla="*/ 20 w 80"/>
                  <a:gd name="T39" fmla="*/ 241 h 251"/>
                  <a:gd name="T40" fmla="*/ 30 w 80"/>
                  <a:gd name="T41" fmla="*/ 241 h 251"/>
                  <a:gd name="T42" fmla="*/ 40 w 80"/>
                  <a:gd name="T43" fmla="*/ 241 h 251"/>
                  <a:gd name="T44" fmla="*/ 40 w 80"/>
                  <a:gd name="T45" fmla="*/ 251 h 251"/>
                  <a:gd name="T46" fmla="*/ 40 w 80"/>
                  <a:gd name="T47" fmla="*/ 251 h 251"/>
                  <a:gd name="T48" fmla="*/ 50 w 80"/>
                  <a:gd name="T49" fmla="*/ 251 h 251"/>
                  <a:gd name="T50" fmla="*/ 50 w 80"/>
                  <a:gd name="T51" fmla="*/ 251 h 251"/>
                  <a:gd name="T52" fmla="*/ 40 w 80"/>
                  <a:gd name="T53" fmla="*/ 241 h 251"/>
                  <a:gd name="T54" fmla="*/ 40 w 80"/>
                  <a:gd name="T55" fmla="*/ 241 h 251"/>
                  <a:gd name="T56" fmla="*/ 30 w 80"/>
                  <a:gd name="T57" fmla="*/ 241 h 251"/>
                  <a:gd name="T58" fmla="*/ 30 w 80"/>
                  <a:gd name="T59" fmla="*/ 231 h 251"/>
                  <a:gd name="T60" fmla="*/ 20 w 80"/>
                  <a:gd name="T61" fmla="*/ 231 h 251"/>
                  <a:gd name="T62" fmla="*/ 20 w 80"/>
                  <a:gd name="T63" fmla="*/ 221 h 251"/>
                  <a:gd name="T64" fmla="*/ 10 w 80"/>
                  <a:gd name="T65" fmla="*/ 211 h 251"/>
                  <a:gd name="T66" fmla="*/ 10 w 80"/>
                  <a:gd name="T67" fmla="*/ 190 h 251"/>
                  <a:gd name="T68" fmla="*/ 10 w 80"/>
                  <a:gd name="T69" fmla="*/ 180 h 251"/>
                  <a:gd name="T70" fmla="*/ 10 w 80"/>
                  <a:gd name="T71" fmla="*/ 160 h 251"/>
                  <a:gd name="T72" fmla="*/ 20 w 80"/>
                  <a:gd name="T73" fmla="*/ 130 h 251"/>
                  <a:gd name="T74" fmla="*/ 30 w 80"/>
                  <a:gd name="T75" fmla="*/ 110 h 251"/>
                  <a:gd name="T76" fmla="*/ 40 w 80"/>
                  <a:gd name="T77" fmla="*/ 80 h 251"/>
                  <a:gd name="T78" fmla="*/ 60 w 80"/>
                  <a:gd name="T79" fmla="*/ 50 h 251"/>
                  <a:gd name="T80" fmla="*/ 80 w 80"/>
                  <a:gd name="T81" fmla="*/ 10 h 2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251"/>
                  <a:gd name="T125" fmla="*/ 80 w 80"/>
                  <a:gd name="T126" fmla="*/ 251 h 2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251">
                    <a:moveTo>
                      <a:pt x="80" y="10"/>
                    </a:moveTo>
                    <a:lnTo>
                      <a:pt x="80" y="0"/>
                    </a:lnTo>
                    <a:lnTo>
                      <a:pt x="80" y="10"/>
                    </a:lnTo>
                    <a:lnTo>
                      <a:pt x="70" y="10"/>
                    </a:lnTo>
                    <a:lnTo>
                      <a:pt x="60" y="20"/>
                    </a:lnTo>
                    <a:lnTo>
                      <a:pt x="60" y="30"/>
                    </a:lnTo>
                    <a:lnTo>
                      <a:pt x="50" y="40"/>
                    </a:lnTo>
                    <a:lnTo>
                      <a:pt x="40" y="60"/>
                    </a:lnTo>
                    <a:lnTo>
                      <a:pt x="30" y="70"/>
                    </a:lnTo>
                    <a:lnTo>
                      <a:pt x="20" y="90"/>
                    </a:lnTo>
                    <a:lnTo>
                      <a:pt x="20" y="110"/>
                    </a:lnTo>
                    <a:lnTo>
                      <a:pt x="10" y="130"/>
                    </a:lnTo>
                    <a:lnTo>
                      <a:pt x="10" y="150"/>
                    </a:lnTo>
                    <a:lnTo>
                      <a:pt x="0" y="170"/>
                    </a:lnTo>
                    <a:lnTo>
                      <a:pt x="0" y="190"/>
                    </a:lnTo>
                    <a:lnTo>
                      <a:pt x="10" y="211"/>
                    </a:lnTo>
                    <a:lnTo>
                      <a:pt x="10" y="221"/>
                    </a:lnTo>
                    <a:lnTo>
                      <a:pt x="10" y="231"/>
                    </a:lnTo>
                    <a:lnTo>
                      <a:pt x="20" y="241"/>
                    </a:lnTo>
                    <a:lnTo>
                      <a:pt x="30" y="241"/>
                    </a:lnTo>
                    <a:lnTo>
                      <a:pt x="40" y="241"/>
                    </a:lnTo>
                    <a:lnTo>
                      <a:pt x="40" y="251"/>
                    </a:lnTo>
                    <a:lnTo>
                      <a:pt x="50" y="251"/>
                    </a:lnTo>
                    <a:lnTo>
                      <a:pt x="40" y="241"/>
                    </a:lnTo>
                    <a:lnTo>
                      <a:pt x="30" y="241"/>
                    </a:lnTo>
                    <a:lnTo>
                      <a:pt x="30" y="231"/>
                    </a:lnTo>
                    <a:lnTo>
                      <a:pt x="20" y="231"/>
                    </a:lnTo>
                    <a:lnTo>
                      <a:pt x="20" y="221"/>
                    </a:lnTo>
                    <a:lnTo>
                      <a:pt x="10" y="211"/>
                    </a:lnTo>
                    <a:lnTo>
                      <a:pt x="10" y="190"/>
                    </a:lnTo>
                    <a:lnTo>
                      <a:pt x="10" y="180"/>
                    </a:lnTo>
                    <a:lnTo>
                      <a:pt x="10" y="160"/>
                    </a:lnTo>
                    <a:lnTo>
                      <a:pt x="20" y="130"/>
                    </a:lnTo>
                    <a:lnTo>
                      <a:pt x="30" y="110"/>
                    </a:lnTo>
                    <a:lnTo>
                      <a:pt x="40" y="80"/>
                    </a:lnTo>
                    <a:lnTo>
                      <a:pt x="60" y="50"/>
                    </a:lnTo>
                    <a:lnTo>
                      <a:pt x="80" y="10"/>
                    </a:lnTo>
                    <a:close/>
                  </a:path>
                </a:pathLst>
              </a:custGeom>
              <a:solidFill>
                <a:srgbClr val="FF0000"/>
              </a:solidFill>
              <a:ln w="9525">
                <a:noFill/>
                <a:round/>
                <a:headEnd/>
                <a:tailEnd/>
              </a:ln>
            </p:spPr>
            <p:txBody>
              <a:bodyPr/>
              <a:lstStyle/>
              <a:p>
                <a:endParaRPr lang="en-US"/>
              </a:p>
            </p:txBody>
          </p:sp>
          <p:sp>
            <p:nvSpPr>
              <p:cNvPr id="16456" name="Freeform 632"/>
              <p:cNvSpPr>
                <a:spLocks/>
              </p:cNvSpPr>
              <p:nvPr/>
            </p:nvSpPr>
            <p:spPr bwMode="auto">
              <a:xfrm>
                <a:off x="221" y="874"/>
                <a:ext cx="70" cy="80"/>
              </a:xfrm>
              <a:custGeom>
                <a:avLst/>
                <a:gdLst>
                  <a:gd name="T0" fmla="*/ 0 w 70"/>
                  <a:gd name="T1" fmla="*/ 50 h 80"/>
                  <a:gd name="T2" fmla="*/ 0 w 70"/>
                  <a:gd name="T3" fmla="*/ 40 h 80"/>
                  <a:gd name="T4" fmla="*/ 0 w 70"/>
                  <a:gd name="T5" fmla="*/ 30 h 80"/>
                  <a:gd name="T6" fmla="*/ 10 w 70"/>
                  <a:gd name="T7" fmla="*/ 20 h 80"/>
                  <a:gd name="T8" fmla="*/ 10 w 70"/>
                  <a:gd name="T9" fmla="*/ 20 h 80"/>
                  <a:gd name="T10" fmla="*/ 20 w 70"/>
                  <a:gd name="T11" fmla="*/ 10 h 80"/>
                  <a:gd name="T12" fmla="*/ 20 w 70"/>
                  <a:gd name="T13" fmla="*/ 10 h 80"/>
                  <a:gd name="T14" fmla="*/ 20 w 70"/>
                  <a:gd name="T15" fmla="*/ 10 h 80"/>
                  <a:gd name="T16" fmla="*/ 30 w 70"/>
                  <a:gd name="T17" fmla="*/ 0 h 80"/>
                  <a:gd name="T18" fmla="*/ 40 w 70"/>
                  <a:gd name="T19" fmla="*/ 10 h 80"/>
                  <a:gd name="T20" fmla="*/ 40 w 70"/>
                  <a:gd name="T21" fmla="*/ 10 h 80"/>
                  <a:gd name="T22" fmla="*/ 50 w 70"/>
                  <a:gd name="T23" fmla="*/ 10 h 80"/>
                  <a:gd name="T24" fmla="*/ 60 w 70"/>
                  <a:gd name="T25" fmla="*/ 10 h 80"/>
                  <a:gd name="T26" fmla="*/ 60 w 70"/>
                  <a:gd name="T27" fmla="*/ 20 h 80"/>
                  <a:gd name="T28" fmla="*/ 60 w 70"/>
                  <a:gd name="T29" fmla="*/ 20 h 80"/>
                  <a:gd name="T30" fmla="*/ 60 w 70"/>
                  <a:gd name="T31" fmla="*/ 30 h 80"/>
                  <a:gd name="T32" fmla="*/ 60 w 70"/>
                  <a:gd name="T33" fmla="*/ 30 h 80"/>
                  <a:gd name="T34" fmla="*/ 70 w 70"/>
                  <a:gd name="T35" fmla="*/ 40 h 80"/>
                  <a:gd name="T36" fmla="*/ 70 w 70"/>
                  <a:gd name="T37" fmla="*/ 50 h 80"/>
                  <a:gd name="T38" fmla="*/ 60 w 70"/>
                  <a:gd name="T39" fmla="*/ 60 h 80"/>
                  <a:gd name="T40" fmla="*/ 50 w 70"/>
                  <a:gd name="T41" fmla="*/ 60 h 80"/>
                  <a:gd name="T42" fmla="*/ 50 w 70"/>
                  <a:gd name="T43" fmla="*/ 70 h 80"/>
                  <a:gd name="T44" fmla="*/ 50 w 70"/>
                  <a:gd name="T45" fmla="*/ 70 h 80"/>
                  <a:gd name="T46" fmla="*/ 50 w 70"/>
                  <a:gd name="T47" fmla="*/ 80 h 80"/>
                  <a:gd name="T48" fmla="*/ 40 w 70"/>
                  <a:gd name="T49" fmla="*/ 80 h 80"/>
                  <a:gd name="T50" fmla="*/ 30 w 70"/>
                  <a:gd name="T51" fmla="*/ 70 h 80"/>
                  <a:gd name="T52" fmla="*/ 20 w 70"/>
                  <a:gd name="T53" fmla="*/ 70 h 80"/>
                  <a:gd name="T54" fmla="*/ 10 w 70"/>
                  <a:gd name="T55" fmla="*/ 70 h 80"/>
                  <a:gd name="T56" fmla="*/ 10 w 70"/>
                  <a:gd name="T57" fmla="*/ 70 h 80"/>
                  <a:gd name="T58" fmla="*/ 10 w 70"/>
                  <a:gd name="T59" fmla="*/ 60 h 80"/>
                  <a:gd name="T60" fmla="*/ 10 w 70"/>
                  <a:gd name="T61" fmla="*/ 60 h 80"/>
                  <a:gd name="T62" fmla="*/ 10 w 70"/>
                  <a:gd name="T63" fmla="*/ 50 h 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80"/>
                  <a:gd name="T98" fmla="*/ 70 w 70"/>
                  <a:gd name="T99" fmla="*/ 80 h 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80">
                    <a:moveTo>
                      <a:pt x="10" y="50"/>
                    </a:moveTo>
                    <a:lnTo>
                      <a:pt x="0" y="50"/>
                    </a:lnTo>
                    <a:lnTo>
                      <a:pt x="0" y="40"/>
                    </a:lnTo>
                    <a:lnTo>
                      <a:pt x="0" y="30"/>
                    </a:lnTo>
                    <a:lnTo>
                      <a:pt x="10" y="30"/>
                    </a:lnTo>
                    <a:lnTo>
                      <a:pt x="10" y="20"/>
                    </a:lnTo>
                    <a:lnTo>
                      <a:pt x="20" y="20"/>
                    </a:lnTo>
                    <a:lnTo>
                      <a:pt x="10" y="20"/>
                    </a:lnTo>
                    <a:lnTo>
                      <a:pt x="20" y="10"/>
                    </a:lnTo>
                    <a:lnTo>
                      <a:pt x="30" y="0"/>
                    </a:lnTo>
                    <a:lnTo>
                      <a:pt x="30" y="10"/>
                    </a:lnTo>
                    <a:lnTo>
                      <a:pt x="40" y="10"/>
                    </a:lnTo>
                    <a:lnTo>
                      <a:pt x="50" y="10"/>
                    </a:lnTo>
                    <a:lnTo>
                      <a:pt x="60" y="10"/>
                    </a:lnTo>
                    <a:lnTo>
                      <a:pt x="60" y="20"/>
                    </a:lnTo>
                    <a:lnTo>
                      <a:pt x="60" y="30"/>
                    </a:lnTo>
                    <a:lnTo>
                      <a:pt x="70" y="40"/>
                    </a:lnTo>
                    <a:lnTo>
                      <a:pt x="70" y="50"/>
                    </a:lnTo>
                    <a:lnTo>
                      <a:pt x="60" y="60"/>
                    </a:lnTo>
                    <a:lnTo>
                      <a:pt x="50" y="60"/>
                    </a:lnTo>
                    <a:lnTo>
                      <a:pt x="50" y="70"/>
                    </a:lnTo>
                    <a:lnTo>
                      <a:pt x="50" y="80"/>
                    </a:lnTo>
                    <a:lnTo>
                      <a:pt x="40" y="80"/>
                    </a:lnTo>
                    <a:lnTo>
                      <a:pt x="30" y="70"/>
                    </a:lnTo>
                    <a:lnTo>
                      <a:pt x="20" y="70"/>
                    </a:lnTo>
                    <a:lnTo>
                      <a:pt x="10" y="70"/>
                    </a:lnTo>
                    <a:lnTo>
                      <a:pt x="10" y="60"/>
                    </a:lnTo>
                    <a:lnTo>
                      <a:pt x="10" y="50"/>
                    </a:lnTo>
                    <a:close/>
                  </a:path>
                </a:pathLst>
              </a:custGeom>
              <a:solidFill>
                <a:srgbClr val="FF0000"/>
              </a:solidFill>
              <a:ln w="9525">
                <a:noFill/>
                <a:round/>
                <a:headEnd/>
                <a:tailEnd/>
              </a:ln>
            </p:spPr>
            <p:txBody>
              <a:bodyPr/>
              <a:lstStyle/>
              <a:p>
                <a:endParaRPr lang="en-US"/>
              </a:p>
            </p:txBody>
          </p:sp>
          <p:sp>
            <p:nvSpPr>
              <p:cNvPr id="16457" name="Freeform 633"/>
              <p:cNvSpPr>
                <a:spLocks/>
              </p:cNvSpPr>
              <p:nvPr/>
            </p:nvSpPr>
            <p:spPr bwMode="auto">
              <a:xfrm>
                <a:off x="251" y="904"/>
                <a:ext cx="10" cy="20"/>
              </a:xfrm>
              <a:custGeom>
                <a:avLst/>
                <a:gdLst>
                  <a:gd name="T0" fmla="*/ 10 w 10"/>
                  <a:gd name="T1" fmla="*/ 20 h 20"/>
                  <a:gd name="T2" fmla="*/ 10 w 10"/>
                  <a:gd name="T3" fmla="*/ 20 h 20"/>
                  <a:gd name="T4" fmla="*/ 10 w 10"/>
                  <a:gd name="T5" fmla="*/ 20 h 20"/>
                  <a:gd name="T6" fmla="*/ 10 w 10"/>
                  <a:gd name="T7" fmla="*/ 10 h 20"/>
                  <a:gd name="T8" fmla="*/ 10 w 10"/>
                  <a:gd name="T9" fmla="*/ 10 h 20"/>
                  <a:gd name="T10" fmla="*/ 10 w 10"/>
                  <a:gd name="T11" fmla="*/ 0 h 20"/>
                  <a:gd name="T12" fmla="*/ 10 w 10"/>
                  <a:gd name="T13" fmla="*/ 0 h 20"/>
                  <a:gd name="T14" fmla="*/ 10 w 10"/>
                  <a:gd name="T15" fmla="*/ 0 h 20"/>
                  <a:gd name="T16" fmla="*/ 0 w 10"/>
                  <a:gd name="T17" fmla="*/ 0 h 20"/>
                  <a:gd name="T18" fmla="*/ 0 w 10"/>
                  <a:gd name="T19" fmla="*/ 0 h 20"/>
                  <a:gd name="T20" fmla="*/ 0 w 10"/>
                  <a:gd name="T21" fmla="*/ 10 h 20"/>
                  <a:gd name="T22" fmla="*/ 0 w 10"/>
                  <a:gd name="T23" fmla="*/ 10 h 20"/>
                  <a:gd name="T24" fmla="*/ 0 w 10"/>
                  <a:gd name="T25" fmla="*/ 10 h 20"/>
                  <a:gd name="T26" fmla="*/ 0 w 10"/>
                  <a:gd name="T27" fmla="*/ 20 h 20"/>
                  <a:gd name="T28" fmla="*/ 0 w 10"/>
                  <a:gd name="T29" fmla="*/ 20 h 20"/>
                  <a:gd name="T30" fmla="*/ 0 w 10"/>
                  <a:gd name="T31" fmla="*/ 20 h 20"/>
                  <a:gd name="T32" fmla="*/ 10 w 10"/>
                  <a:gd name="T33" fmla="*/ 2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20"/>
                  <a:gd name="T53" fmla="*/ 10 w 1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20">
                    <a:moveTo>
                      <a:pt x="10" y="20"/>
                    </a:moveTo>
                    <a:lnTo>
                      <a:pt x="10" y="20"/>
                    </a:lnTo>
                    <a:lnTo>
                      <a:pt x="10" y="10"/>
                    </a:lnTo>
                    <a:lnTo>
                      <a:pt x="10" y="0"/>
                    </a:lnTo>
                    <a:lnTo>
                      <a:pt x="0" y="0"/>
                    </a:lnTo>
                    <a:lnTo>
                      <a:pt x="0" y="10"/>
                    </a:lnTo>
                    <a:lnTo>
                      <a:pt x="0" y="20"/>
                    </a:lnTo>
                    <a:lnTo>
                      <a:pt x="10" y="20"/>
                    </a:lnTo>
                    <a:close/>
                  </a:path>
                </a:pathLst>
              </a:custGeom>
              <a:solidFill>
                <a:srgbClr val="FF0000"/>
              </a:solidFill>
              <a:ln w="9525">
                <a:noFill/>
                <a:round/>
                <a:headEnd/>
                <a:tailEnd/>
              </a:ln>
            </p:spPr>
            <p:txBody>
              <a:bodyPr/>
              <a:lstStyle/>
              <a:p>
                <a:endParaRPr lang="en-US"/>
              </a:p>
            </p:txBody>
          </p:sp>
          <p:sp>
            <p:nvSpPr>
              <p:cNvPr id="16458" name="Freeform 634"/>
              <p:cNvSpPr>
                <a:spLocks/>
              </p:cNvSpPr>
              <p:nvPr/>
            </p:nvSpPr>
            <p:spPr bwMode="auto">
              <a:xfrm>
                <a:off x="281" y="693"/>
                <a:ext cx="20" cy="20"/>
              </a:xfrm>
              <a:custGeom>
                <a:avLst/>
                <a:gdLst>
                  <a:gd name="T0" fmla="*/ 0 w 20"/>
                  <a:gd name="T1" fmla="*/ 10 h 20"/>
                  <a:gd name="T2" fmla="*/ 0 w 20"/>
                  <a:gd name="T3" fmla="*/ 20 h 20"/>
                  <a:gd name="T4" fmla="*/ 0 w 20"/>
                  <a:gd name="T5" fmla="*/ 20 h 20"/>
                  <a:gd name="T6" fmla="*/ 0 w 20"/>
                  <a:gd name="T7" fmla="*/ 20 h 20"/>
                  <a:gd name="T8" fmla="*/ 10 w 20"/>
                  <a:gd name="T9" fmla="*/ 20 h 20"/>
                  <a:gd name="T10" fmla="*/ 10 w 20"/>
                  <a:gd name="T11" fmla="*/ 20 h 20"/>
                  <a:gd name="T12" fmla="*/ 20 w 20"/>
                  <a:gd name="T13" fmla="*/ 20 h 20"/>
                  <a:gd name="T14" fmla="*/ 20 w 20"/>
                  <a:gd name="T15" fmla="*/ 20 h 20"/>
                  <a:gd name="T16" fmla="*/ 20 w 20"/>
                  <a:gd name="T17" fmla="*/ 10 h 20"/>
                  <a:gd name="T18" fmla="*/ 20 w 20"/>
                  <a:gd name="T19" fmla="*/ 0 h 20"/>
                  <a:gd name="T20" fmla="*/ 20 w 20"/>
                  <a:gd name="T21" fmla="*/ 0 h 20"/>
                  <a:gd name="T22" fmla="*/ 10 w 20"/>
                  <a:gd name="T23" fmla="*/ 0 h 20"/>
                  <a:gd name="T24" fmla="*/ 10 w 20"/>
                  <a:gd name="T25" fmla="*/ 0 h 20"/>
                  <a:gd name="T26" fmla="*/ 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459" name="Freeform 635"/>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460" name="Freeform 636"/>
              <p:cNvSpPr>
                <a:spLocks/>
              </p:cNvSpPr>
              <p:nvPr/>
            </p:nvSpPr>
            <p:spPr bwMode="auto">
              <a:xfrm>
                <a:off x="311" y="673"/>
                <a:ext cx="71" cy="60"/>
              </a:xfrm>
              <a:custGeom>
                <a:avLst/>
                <a:gdLst>
                  <a:gd name="T0" fmla="*/ 0 w 71"/>
                  <a:gd name="T1" fmla="*/ 40 h 60"/>
                  <a:gd name="T2" fmla="*/ 0 w 71"/>
                  <a:gd name="T3" fmla="*/ 30 h 60"/>
                  <a:gd name="T4" fmla="*/ 0 w 71"/>
                  <a:gd name="T5" fmla="*/ 20 h 60"/>
                  <a:gd name="T6" fmla="*/ 10 w 71"/>
                  <a:gd name="T7" fmla="*/ 20 h 60"/>
                  <a:gd name="T8" fmla="*/ 20 w 71"/>
                  <a:gd name="T9" fmla="*/ 10 h 60"/>
                  <a:gd name="T10" fmla="*/ 41 w 71"/>
                  <a:gd name="T11" fmla="*/ 10 h 60"/>
                  <a:gd name="T12" fmla="*/ 51 w 71"/>
                  <a:gd name="T13" fmla="*/ 0 h 60"/>
                  <a:gd name="T14" fmla="*/ 61 w 71"/>
                  <a:gd name="T15" fmla="*/ 10 h 60"/>
                  <a:gd name="T16" fmla="*/ 71 w 71"/>
                  <a:gd name="T17" fmla="*/ 10 h 60"/>
                  <a:gd name="T18" fmla="*/ 71 w 71"/>
                  <a:gd name="T19" fmla="*/ 30 h 60"/>
                  <a:gd name="T20" fmla="*/ 71 w 71"/>
                  <a:gd name="T21" fmla="*/ 50 h 60"/>
                  <a:gd name="T22" fmla="*/ 61 w 71"/>
                  <a:gd name="T23" fmla="*/ 60 h 60"/>
                  <a:gd name="T24" fmla="*/ 51 w 71"/>
                  <a:gd name="T25" fmla="*/ 60 h 60"/>
                  <a:gd name="T26" fmla="*/ 31 w 71"/>
                  <a:gd name="T27" fmla="*/ 60 h 60"/>
                  <a:gd name="T28" fmla="*/ 20 w 71"/>
                  <a:gd name="T29" fmla="*/ 50 h 60"/>
                  <a:gd name="T30" fmla="*/ 10 w 71"/>
                  <a:gd name="T31" fmla="*/ 50 h 60"/>
                  <a:gd name="T32" fmla="*/ 0 w 71"/>
                  <a:gd name="T33" fmla="*/ 40 h 60"/>
                  <a:gd name="T34" fmla="*/ 0 w 71"/>
                  <a:gd name="T35" fmla="*/ 4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60"/>
                  <a:gd name="T56" fmla="*/ 71 w 71"/>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60">
                    <a:moveTo>
                      <a:pt x="0" y="40"/>
                    </a:moveTo>
                    <a:lnTo>
                      <a:pt x="0" y="30"/>
                    </a:lnTo>
                    <a:lnTo>
                      <a:pt x="0" y="20"/>
                    </a:lnTo>
                    <a:lnTo>
                      <a:pt x="10" y="20"/>
                    </a:lnTo>
                    <a:lnTo>
                      <a:pt x="20" y="10"/>
                    </a:lnTo>
                    <a:lnTo>
                      <a:pt x="41" y="10"/>
                    </a:lnTo>
                    <a:lnTo>
                      <a:pt x="51" y="0"/>
                    </a:lnTo>
                    <a:lnTo>
                      <a:pt x="61" y="10"/>
                    </a:lnTo>
                    <a:lnTo>
                      <a:pt x="71" y="10"/>
                    </a:lnTo>
                    <a:lnTo>
                      <a:pt x="71" y="30"/>
                    </a:lnTo>
                    <a:lnTo>
                      <a:pt x="71" y="50"/>
                    </a:lnTo>
                    <a:lnTo>
                      <a:pt x="61" y="60"/>
                    </a:lnTo>
                    <a:lnTo>
                      <a:pt x="51" y="60"/>
                    </a:lnTo>
                    <a:lnTo>
                      <a:pt x="31" y="60"/>
                    </a:lnTo>
                    <a:lnTo>
                      <a:pt x="20" y="50"/>
                    </a:lnTo>
                    <a:lnTo>
                      <a:pt x="10" y="50"/>
                    </a:lnTo>
                    <a:lnTo>
                      <a:pt x="0" y="40"/>
                    </a:lnTo>
                    <a:close/>
                  </a:path>
                </a:pathLst>
              </a:custGeom>
              <a:solidFill>
                <a:srgbClr val="FF0000"/>
              </a:solidFill>
              <a:ln w="9525">
                <a:noFill/>
                <a:round/>
                <a:headEnd/>
                <a:tailEnd/>
              </a:ln>
            </p:spPr>
            <p:txBody>
              <a:bodyPr/>
              <a:lstStyle/>
              <a:p>
                <a:endParaRPr lang="en-US"/>
              </a:p>
            </p:txBody>
          </p:sp>
          <p:sp>
            <p:nvSpPr>
              <p:cNvPr id="16461" name="Freeform 637"/>
              <p:cNvSpPr>
                <a:spLocks/>
              </p:cNvSpPr>
              <p:nvPr/>
            </p:nvSpPr>
            <p:spPr bwMode="auto">
              <a:xfrm>
                <a:off x="291" y="723"/>
                <a:ext cx="61" cy="71"/>
              </a:xfrm>
              <a:custGeom>
                <a:avLst/>
                <a:gdLst>
                  <a:gd name="T0" fmla="*/ 0 w 61"/>
                  <a:gd name="T1" fmla="*/ 0 h 71"/>
                  <a:gd name="T2" fmla="*/ 10 w 61"/>
                  <a:gd name="T3" fmla="*/ 0 h 71"/>
                  <a:gd name="T4" fmla="*/ 20 w 61"/>
                  <a:gd name="T5" fmla="*/ 0 h 71"/>
                  <a:gd name="T6" fmla="*/ 20 w 61"/>
                  <a:gd name="T7" fmla="*/ 0 h 71"/>
                  <a:gd name="T8" fmla="*/ 40 w 61"/>
                  <a:gd name="T9" fmla="*/ 10 h 71"/>
                  <a:gd name="T10" fmla="*/ 51 w 61"/>
                  <a:gd name="T11" fmla="*/ 20 h 71"/>
                  <a:gd name="T12" fmla="*/ 61 w 61"/>
                  <a:gd name="T13" fmla="*/ 30 h 71"/>
                  <a:gd name="T14" fmla="*/ 61 w 61"/>
                  <a:gd name="T15" fmla="*/ 40 h 71"/>
                  <a:gd name="T16" fmla="*/ 61 w 61"/>
                  <a:gd name="T17" fmla="*/ 61 h 71"/>
                  <a:gd name="T18" fmla="*/ 40 w 61"/>
                  <a:gd name="T19" fmla="*/ 71 h 71"/>
                  <a:gd name="T20" fmla="*/ 40 w 61"/>
                  <a:gd name="T21" fmla="*/ 71 h 71"/>
                  <a:gd name="T22" fmla="*/ 30 w 61"/>
                  <a:gd name="T23" fmla="*/ 71 h 71"/>
                  <a:gd name="T24" fmla="*/ 20 w 61"/>
                  <a:gd name="T25" fmla="*/ 71 h 71"/>
                  <a:gd name="T26" fmla="*/ 20 w 61"/>
                  <a:gd name="T27" fmla="*/ 71 h 71"/>
                  <a:gd name="T28" fmla="*/ 10 w 61"/>
                  <a:gd name="T29" fmla="*/ 71 h 71"/>
                  <a:gd name="T30" fmla="*/ 10 w 61"/>
                  <a:gd name="T31" fmla="*/ 61 h 71"/>
                  <a:gd name="T32" fmla="*/ 10 w 61"/>
                  <a:gd name="T33" fmla="*/ 51 h 71"/>
                  <a:gd name="T34" fmla="*/ 0 w 61"/>
                  <a:gd name="T35" fmla="*/ 51 h 71"/>
                  <a:gd name="T36" fmla="*/ 0 w 61"/>
                  <a:gd name="T37" fmla="*/ 40 h 71"/>
                  <a:gd name="T38" fmla="*/ 0 w 61"/>
                  <a:gd name="T39" fmla="*/ 30 h 71"/>
                  <a:gd name="T40" fmla="*/ 0 w 61"/>
                  <a:gd name="T41" fmla="*/ 20 h 71"/>
                  <a:gd name="T42" fmla="*/ 0 w 61"/>
                  <a:gd name="T43" fmla="*/ 20 h 71"/>
                  <a:gd name="T44" fmla="*/ 0 w 61"/>
                  <a:gd name="T45" fmla="*/ 10 h 71"/>
                  <a:gd name="T46" fmla="*/ 0 w 61"/>
                  <a:gd name="T47" fmla="*/ 10 h 71"/>
                  <a:gd name="T48" fmla="*/ 0 w 61"/>
                  <a:gd name="T49" fmla="*/ 0 h 71"/>
                  <a:gd name="T50" fmla="*/ 0 w 61"/>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71"/>
                  <a:gd name="T80" fmla="*/ 61 w 61"/>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71">
                    <a:moveTo>
                      <a:pt x="0" y="0"/>
                    </a:moveTo>
                    <a:lnTo>
                      <a:pt x="10" y="0"/>
                    </a:lnTo>
                    <a:lnTo>
                      <a:pt x="20" y="0"/>
                    </a:lnTo>
                    <a:lnTo>
                      <a:pt x="40" y="10"/>
                    </a:lnTo>
                    <a:lnTo>
                      <a:pt x="51" y="20"/>
                    </a:lnTo>
                    <a:lnTo>
                      <a:pt x="61" y="30"/>
                    </a:lnTo>
                    <a:lnTo>
                      <a:pt x="61" y="40"/>
                    </a:lnTo>
                    <a:lnTo>
                      <a:pt x="61" y="61"/>
                    </a:lnTo>
                    <a:lnTo>
                      <a:pt x="40" y="71"/>
                    </a:lnTo>
                    <a:lnTo>
                      <a:pt x="30" y="71"/>
                    </a:lnTo>
                    <a:lnTo>
                      <a:pt x="20" y="71"/>
                    </a:lnTo>
                    <a:lnTo>
                      <a:pt x="10" y="71"/>
                    </a:lnTo>
                    <a:lnTo>
                      <a:pt x="10" y="61"/>
                    </a:lnTo>
                    <a:lnTo>
                      <a:pt x="10" y="51"/>
                    </a:lnTo>
                    <a:lnTo>
                      <a:pt x="0" y="51"/>
                    </a:lnTo>
                    <a:lnTo>
                      <a:pt x="0" y="40"/>
                    </a:lnTo>
                    <a:lnTo>
                      <a:pt x="0" y="30"/>
                    </a:lnTo>
                    <a:lnTo>
                      <a:pt x="0" y="20"/>
                    </a:lnTo>
                    <a:lnTo>
                      <a:pt x="0" y="10"/>
                    </a:lnTo>
                    <a:lnTo>
                      <a:pt x="0" y="0"/>
                    </a:lnTo>
                    <a:close/>
                  </a:path>
                </a:pathLst>
              </a:custGeom>
              <a:solidFill>
                <a:srgbClr val="FF0000"/>
              </a:solidFill>
              <a:ln w="9525">
                <a:noFill/>
                <a:round/>
                <a:headEnd/>
                <a:tailEnd/>
              </a:ln>
            </p:spPr>
            <p:txBody>
              <a:bodyPr/>
              <a:lstStyle/>
              <a:p>
                <a:endParaRPr lang="en-US"/>
              </a:p>
            </p:txBody>
          </p:sp>
          <p:sp>
            <p:nvSpPr>
              <p:cNvPr id="16462" name="Freeform 638"/>
              <p:cNvSpPr>
                <a:spLocks/>
              </p:cNvSpPr>
              <p:nvPr/>
            </p:nvSpPr>
            <p:spPr bwMode="auto">
              <a:xfrm>
                <a:off x="231" y="723"/>
                <a:ext cx="50" cy="71"/>
              </a:xfrm>
              <a:custGeom>
                <a:avLst/>
                <a:gdLst>
                  <a:gd name="T0" fmla="*/ 40 w 50"/>
                  <a:gd name="T1" fmla="*/ 0 h 71"/>
                  <a:gd name="T2" fmla="*/ 50 w 50"/>
                  <a:gd name="T3" fmla="*/ 0 h 71"/>
                  <a:gd name="T4" fmla="*/ 50 w 50"/>
                  <a:gd name="T5" fmla="*/ 0 h 71"/>
                  <a:gd name="T6" fmla="*/ 50 w 50"/>
                  <a:gd name="T7" fmla="*/ 10 h 71"/>
                  <a:gd name="T8" fmla="*/ 50 w 50"/>
                  <a:gd name="T9" fmla="*/ 10 h 71"/>
                  <a:gd name="T10" fmla="*/ 50 w 50"/>
                  <a:gd name="T11" fmla="*/ 20 h 71"/>
                  <a:gd name="T12" fmla="*/ 50 w 50"/>
                  <a:gd name="T13" fmla="*/ 20 h 71"/>
                  <a:gd name="T14" fmla="*/ 50 w 50"/>
                  <a:gd name="T15" fmla="*/ 30 h 71"/>
                  <a:gd name="T16" fmla="*/ 50 w 50"/>
                  <a:gd name="T17" fmla="*/ 40 h 71"/>
                  <a:gd name="T18" fmla="*/ 50 w 50"/>
                  <a:gd name="T19" fmla="*/ 51 h 71"/>
                  <a:gd name="T20" fmla="*/ 50 w 50"/>
                  <a:gd name="T21" fmla="*/ 51 h 71"/>
                  <a:gd name="T22" fmla="*/ 50 w 50"/>
                  <a:gd name="T23" fmla="*/ 61 h 71"/>
                  <a:gd name="T24" fmla="*/ 40 w 50"/>
                  <a:gd name="T25" fmla="*/ 71 h 71"/>
                  <a:gd name="T26" fmla="*/ 40 w 50"/>
                  <a:gd name="T27" fmla="*/ 71 h 71"/>
                  <a:gd name="T28" fmla="*/ 30 w 50"/>
                  <a:gd name="T29" fmla="*/ 71 h 71"/>
                  <a:gd name="T30" fmla="*/ 30 w 50"/>
                  <a:gd name="T31" fmla="*/ 71 h 71"/>
                  <a:gd name="T32" fmla="*/ 20 w 50"/>
                  <a:gd name="T33" fmla="*/ 71 h 71"/>
                  <a:gd name="T34" fmla="*/ 10 w 50"/>
                  <a:gd name="T35" fmla="*/ 71 h 71"/>
                  <a:gd name="T36" fmla="*/ 0 w 50"/>
                  <a:gd name="T37" fmla="*/ 61 h 71"/>
                  <a:gd name="T38" fmla="*/ 0 w 50"/>
                  <a:gd name="T39" fmla="*/ 40 h 71"/>
                  <a:gd name="T40" fmla="*/ 0 w 50"/>
                  <a:gd name="T41" fmla="*/ 30 h 71"/>
                  <a:gd name="T42" fmla="*/ 10 w 50"/>
                  <a:gd name="T43" fmla="*/ 20 h 71"/>
                  <a:gd name="T44" fmla="*/ 20 w 50"/>
                  <a:gd name="T45" fmla="*/ 10 h 71"/>
                  <a:gd name="T46" fmla="*/ 30 w 50"/>
                  <a:gd name="T47" fmla="*/ 0 h 71"/>
                  <a:gd name="T48" fmla="*/ 40 w 50"/>
                  <a:gd name="T49" fmla="*/ 0 h 71"/>
                  <a:gd name="T50" fmla="*/ 40 w 50"/>
                  <a:gd name="T51" fmla="*/ 0 h 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71"/>
                  <a:gd name="T80" fmla="*/ 50 w 50"/>
                  <a:gd name="T81" fmla="*/ 71 h 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71">
                    <a:moveTo>
                      <a:pt x="40" y="0"/>
                    </a:moveTo>
                    <a:lnTo>
                      <a:pt x="50" y="0"/>
                    </a:lnTo>
                    <a:lnTo>
                      <a:pt x="50" y="10"/>
                    </a:lnTo>
                    <a:lnTo>
                      <a:pt x="50" y="20"/>
                    </a:lnTo>
                    <a:lnTo>
                      <a:pt x="50" y="30"/>
                    </a:lnTo>
                    <a:lnTo>
                      <a:pt x="50" y="40"/>
                    </a:lnTo>
                    <a:lnTo>
                      <a:pt x="50" y="51"/>
                    </a:lnTo>
                    <a:lnTo>
                      <a:pt x="50" y="61"/>
                    </a:lnTo>
                    <a:lnTo>
                      <a:pt x="40" y="71"/>
                    </a:lnTo>
                    <a:lnTo>
                      <a:pt x="30" y="71"/>
                    </a:lnTo>
                    <a:lnTo>
                      <a:pt x="20" y="71"/>
                    </a:lnTo>
                    <a:lnTo>
                      <a:pt x="10" y="71"/>
                    </a:lnTo>
                    <a:lnTo>
                      <a:pt x="0" y="61"/>
                    </a:lnTo>
                    <a:lnTo>
                      <a:pt x="0" y="40"/>
                    </a:lnTo>
                    <a:lnTo>
                      <a:pt x="0" y="30"/>
                    </a:lnTo>
                    <a:lnTo>
                      <a:pt x="10" y="20"/>
                    </a:lnTo>
                    <a:lnTo>
                      <a:pt x="20" y="10"/>
                    </a:lnTo>
                    <a:lnTo>
                      <a:pt x="30" y="0"/>
                    </a:lnTo>
                    <a:lnTo>
                      <a:pt x="40" y="0"/>
                    </a:lnTo>
                    <a:close/>
                  </a:path>
                </a:pathLst>
              </a:custGeom>
              <a:solidFill>
                <a:srgbClr val="FF0000"/>
              </a:solidFill>
              <a:ln w="9525">
                <a:noFill/>
                <a:round/>
                <a:headEnd/>
                <a:tailEnd/>
              </a:ln>
            </p:spPr>
            <p:txBody>
              <a:bodyPr/>
              <a:lstStyle/>
              <a:p>
                <a:endParaRPr lang="en-US"/>
              </a:p>
            </p:txBody>
          </p:sp>
          <p:sp>
            <p:nvSpPr>
              <p:cNvPr id="16463" name="Freeform 639"/>
              <p:cNvSpPr>
                <a:spLocks/>
              </p:cNvSpPr>
              <p:nvPr/>
            </p:nvSpPr>
            <p:spPr bwMode="auto">
              <a:xfrm>
                <a:off x="201" y="673"/>
                <a:ext cx="70" cy="60"/>
              </a:xfrm>
              <a:custGeom>
                <a:avLst/>
                <a:gdLst>
                  <a:gd name="T0" fmla="*/ 70 w 70"/>
                  <a:gd name="T1" fmla="*/ 20 h 60"/>
                  <a:gd name="T2" fmla="*/ 70 w 70"/>
                  <a:gd name="T3" fmla="*/ 40 h 60"/>
                  <a:gd name="T4" fmla="*/ 70 w 70"/>
                  <a:gd name="T5" fmla="*/ 40 h 60"/>
                  <a:gd name="T6" fmla="*/ 60 w 70"/>
                  <a:gd name="T7" fmla="*/ 40 h 60"/>
                  <a:gd name="T8" fmla="*/ 50 w 70"/>
                  <a:gd name="T9" fmla="*/ 50 h 60"/>
                  <a:gd name="T10" fmla="*/ 30 w 70"/>
                  <a:gd name="T11" fmla="*/ 60 h 60"/>
                  <a:gd name="T12" fmla="*/ 20 w 70"/>
                  <a:gd name="T13" fmla="*/ 60 h 60"/>
                  <a:gd name="T14" fmla="*/ 10 w 70"/>
                  <a:gd name="T15" fmla="*/ 60 h 60"/>
                  <a:gd name="T16" fmla="*/ 0 w 70"/>
                  <a:gd name="T17" fmla="*/ 50 h 60"/>
                  <a:gd name="T18" fmla="*/ 0 w 70"/>
                  <a:gd name="T19" fmla="*/ 30 h 60"/>
                  <a:gd name="T20" fmla="*/ 0 w 70"/>
                  <a:gd name="T21" fmla="*/ 10 h 60"/>
                  <a:gd name="T22" fmla="*/ 10 w 70"/>
                  <a:gd name="T23" fmla="*/ 0 h 60"/>
                  <a:gd name="T24" fmla="*/ 20 w 70"/>
                  <a:gd name="T25" fmla="*/ 0 h 60"/>
                  <a:gd name="T26" fmla="*/ 30 w 70"/>
                  <a:gd name="T27" fmla="*/ 0 h 60"/>
                  <a:gd name="T28" fmla="*/ 50 w 70"/>
                  <a:gd name="T29" fmla="*/ 10 h 60"/>
                  <a:gd name="T30" fmla="*/ 60 w 70"/>
                  <a:gd name="T31" fmla="*/ 20 h 60"/>
                  <a:gd name="T32" fmla="*/ 70 w 70"/>
                  <a:gd name="T33" fmla="*/ 20 h 60"/>
                  <a:gd name="T34" fmla="*/ 70 w 70"/>
                  <a:gd name="T35" fmla="*/ 20 h 6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60"/>
                  <a:gd name="T56" fmla="*/ 70 w 70"/>
                  <a:gd name="T57" fmla="*/ 60 h 6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60">
                    <a:moveTo>
                      <a:pt x="70" y="20"/>
                    </a:moveTo>
                    <a:lnTo>
                      <a:pt x="70" y="40"/>
                    </a:lnTo>
                    <a:lnTo>
                      <a:pt x="60" y="40"/>
                    </a:lnTo>
                    <a:lnTo>
                      <a:pt x="50" y="50"/>
                    </a:lnTo>
                    <a:lnTo>
                      <a:pt x="30" y="60"/>
                    </a:lnTo>
                    <a:lnTo>
                      <a:pt x="20" y="60"/>
                    </a:lnTo>
                    <a:lnTo>
                      <a:pt x="10" y="60"/>
                    </a:lnTo>
                    <a:lnTo>
                      <a:pt x="0" y="50"/>
                    </a:lnTo>
                    <a:lnTo>
                      <a:pt x="0" y="30"/>
                    </a:lnTo>
                    <a:lnTo>
                      <a:pt x="0" y="10"/>
                    </a:lnTo>
                    <a:lnTo>
                      <a:pt x="10" y="0"/>
                    </a:lnTo>
                    <a:lnTo>
                      <a:pt x="20" y="0"/>
                    </a:lnTo>
                    <a:lnTo>
                      <a:pt x="30" y="0"/>
                    </a:lnTo>
                    <a:lnTo>
                      <a:pt x="50" y="10"/>
                    </a:lnTo>
                    <a:lnTo>
                      <a:pt x="60" y="20"/>
                    </a:lnTo>
                    <a:lnTo>
                      <a:pt x="70" y="20"/>
                    </a:lnTo>
                    <a:close/>
                  </a:path>
                </a:pathLst>
              </a:custGeom>
              <a:solidFill>
                <a:srgbClr val="FF0000"/>
              </a:solidFill>
              <a:ln w="9525">
                <a:noFill/>
                <a:round/>
                <a:headEnd/>
                <a:tailEnd/>
              </a:ln>
            </p:spPr>
            <p:txBody>
              <a:bodyPr/>
              <a:lstStyle/>
              <a:p>
                <a:endParaRPr lang="en-US"/>
              </a:p>
            </p:txBody>
          </p:sp>
          <p:sp>
            <p:nvSpPr>
              <p:cNvPr id="16464" name="Freeform 640"/>
              <p:cNvSpPr>
                <a:spLocks/>
              </p:cNvSpPr>
              <p:nvPr/>
            </p:nvSpPr>
            <p:spPr bwMode="auto">
              <a:xfrm>
                <a:off x="231" y="613"/>
                <a:ext cx="60" cy="80"/>
              </a:xfrm>
              <a:custGeom>
                <a:avLst/>
                <a:gdLst>
                  <a:gd name="T0" fmla="*/ 50 w 60"/>
                  <a:gd name="T1" fmla="*/ 70 h 80"/>
                  <a:gd name="T2" fmla="*/ 40 w 60"/>
                  <a:gd name="T3" fmla="*/ 80 h 80"/>
                  <a:gd name="T4" fmla="*/ 40 w 60"/>
                  <a:gd name="T5" fmla="*/ 70 h 80"/>
                  <a:gd name="T6" fmla="*/ 30 w 60"/>
                  <a:gd name="T7" fmla="*/ 70 h 80"/>
                  <a:gd name="T8" fmla="*/ 20 w 60"/>
                  <a:gd name="T9" fmla="*/ 60 h 80"/>
                  <a:gd name="T10" fmla="*/ 10 w 60"/>
                  <a:gd name="T11" fmla="*/ 50 h 80"/>
                  <a:gd name="T12" fmla="*/ 0 w 60"/>
                  <a:gd name="T13" fmla="*/ 40 h 80"/>
                  <a:gd name="T14" fmla="*/ 0 w 60"/>
                  <a:gd name="T15" fmla="*/ 30 h 80"/>
                  <a:gd name="T16" fmla="*/ 0 w 60"/>
                  <a:gd name="T17" fmla="*/ 20 h 80"/>
                  <a:gd name="T18" fmla="*/ 10 w 60"/>
                  <a:gd name="T19" fmla="*/ 0 h 80"/>
                  <a:gd name="T20" fmla="*/ 20 w 60"/>
                  <a:gd name="T21" fmla="*/ 0 h 80"/>
                  <a:gd name="T22" fmla="*/ 30 w 60"/>
                  <a:gd name="T23" fmla="*/ 0 h 80"/>
                  <a:gd name="T24" fmla="*/ 40 w 60"/>
                  <a:gd name="T25" fmla="*/ 0 h 80"/>
                  <a:gd name="T26" fmla="*/ 40 w 60"/>
                  <a:gd name="T27" fmla="*/ 0 h 80"/>
                  <a:gd name="T28" fmla="*/ 40 w 60"/>
                  <a:gd name="T29" fmla="*/ 10 h 80"/>
                  <a:gd name="T30" fmla="*/ 50 w 60"/>
                  <a:gd name="T31" fmla="*/ 10 h 80"/>
                  <a:gd name="T32" fmla="*/ 50 w 60"/>
                  <a:gd name="T33" fmla="*/ 20 h 80"/>
                  <a:gd name="T34" fmla="*/ 50 w 60"/>
                  <a:gd name="T35" fmla="*/ 20 h 80"/>
                  <a:gd name="T36" fmla="*/ 50 w 60"/>
                  <a:gd name="T37" fmla="*/ 30 h 80"/>
                  <a:gd name="T38" fmla="*/ 50 w 60"/>
                  <a:gd name="T39" fmla="*/ 40 h 80"/>
                  <a:gd name="T40" fmla="*/ 50 w 60"/>
                  <a:gd name="T41" fmla="*/ 50 h 80"/>
                  <a:gd name="T42" fmla="*/ 60 w 60"/>
                  <a:gd name="T43" fmla="*/ 50 h 80"/>
                  <a:gd name="T44" fmla="*/ 60 w 60"/>
                  <a:gd name="T45" fmla="*/ 60 h 80"/>
                  <a:gd name="T46" fmla="*/ 50 w 60"/>
                  <a:gd name="T47" fmla="*/ 70 h 80"/>
                  <a:gd name="T48" fmla="*/ 50 w 60"/>
                  <a:gd name="T49" fmla="*/ 70 h 80"/>
                  <a:gd name="T50" fmla="*/ 50 w 60"/>
                  <a:gd name="T51" fmla="*/ 7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0"/>
                  <a:gd name="T79" fmla="*/ 0 h 80"/>
                  <a:gd name="T80" fmla="*/ 60 w 60"/>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0" h="80">
                    <a:moveTo>
                      <a:pt x="50" y="70"/>
                    </a:moveTo>
                    <a:lnTo>
                      <a:pt x="40" y="80"/>
                    </a:lnTo>
                    <a:lnTo>
                      <a:pt x="40" y="70"/>
                    </a:lnTo>
                    <a:lnTo>
                      <a:pt x="30" y="70"/>
                    </a:lnTo>
                    <a:lnTo>
                      <a:pt x="20" y="60"/>
                    </a:lnTo>
                    <a:lnTo>
                      <a:pt x="10" y="50"/>
                    </a:lnTo>
                    <a:lnTo>
                      <a:pt x="0" y="40"/>
                    </a:lnTo>
                    <a:lnTo>
                      <a:pt x="0" y="30"/>
                    </a:lnTo>
                    <a:lnTo>
                      <a:pt x="0" y="20"/>
                    </a:lnTo>
                    <a:lnTo>
                      <a:pt x="10" y="0"/>
                    </a:lnTo>
                    <a:lnTo>
                      <a:pt x="20" y="0"/>
                    </a:lnTo>
                    <a:lnTo>
                      <a:pt x="30" y="0"/>
                    </a:lnTo>
                    <a:lnTo>
                      <a:pt x="40" y="0"/>
                    </a:lnTo>
                    <a:lnTo>
                      <a:pt x="40" y="10"/>
                    </a:lnTo>
                    <a:lnTo>
                      <a:pt x="50" y="10"/>
                    </a:lnTo>
                    <a:lnTo>
                      <a:pt x="50" y="20"/>
                    </a:lnTo>
                    <a:lnTo>
                      <a:pt x="50" y="30"/>
                    </a:lnTo>
                    <a:lnTo>
                      <a:pt x="50" y="40"/>
                    </a:lnTo>
                    <a:lnTo>
                      <a:pt x="50" y="50"/>
                    </a:lnTo>
                    <a:lnTo>
                      <a:pt x="60" y="50"/>
                    </a:lnTo>
                    <a:lnTo>
                      <a:pt x="60" y="60"/>
                    </a:lnTo>
                    <a:lnTo>
                      <a:pt x="50" y="70"/>
                    </a:lnTo>
                    <a:close/>
                  </a:path>
                </a:pathLst>
              </a:custGeom>
              <a:solidFill>
                <a:srgbClr val="FF0000"/>
              </a:solidFill>
              <a:ln w="9525">
                <a:noFill/>
                <a:round/>
                <a:headEnd/>
                <a:tailEnd/>
              </a:ln>
            </p:spPr>
            <p:txBody>
              <a:bodyPr/>
              <a:lstStyle/>
              <a:p>
                <a:endParaRPr lang="en-US"/>
              </a:p>
            </p:txBody>
          </p:sp>
          <p:sp>
            <p:nvSpPr>
              <p:cNvPr id="16465" name="Freeform 641"/>
              <p:cNvSpPr>
                <a:spLocks/>
              </p:cNvSpPr>
              <p:nvPr/>
            </p:nvSpPr>
            <p:spPr bwMode="auto">
              <a:xfrm>
                <a:off x="291" y="613"/>
                <a:ext cx="61" cy="80"/>
              </a:xfrm>
              <a:custGeom>
                <a:avLst/>
                <a:gdLst>
                  <a:gd name="T0" fmla="*/ 10 w 61"/>
                  <a:gd name="T1" fmla="*/ 80 h 80"/>
                  <a:gd name="T2" fmla="*/ 0 w 61"/>
                  <a:gd name="T3" fmla="*/ 70 h 80"/>
                  <a:gd name="T4" fmla="*/ 0 w 61"/>
                  <a:gd name="T5" fmla="*/ 70 h 80"/>
                  <a:gd name="T6" fmla="*/ 0 w 61"/>
                  <a:gd name="T7" fmla="*/ 60 h 80"/>
                  <a:gd name="T8" fmla="*/ 0 w 61"/>
                  <a:gd name="T9" fmla="*/ 60 h 80"/>
                  <a:gd name="T10" fmla="*/ 0 w 61"/>
                  <a:gd name="T11" fmla="*/ 50 h 80"/>
                  <a:gd name="T12" fmla="*/ 0 w 61"/>
                  <a:gd name="T13" fmla="*/ 50 h 80"/>
                  <a:gd name="T14" fmla="*/ 0 w 61"/>
                  <a:gd name="T15" fmla="*/ 40 h 80"/>
                  <a:gd name="T16" fmla="*/ 0 w 61"/>
                  <a:gd name="T17" fmla="*/ 30 h 80"/>
                  <a:gd name="T18" fmla="*/ 10 w 61"/>
                  <a:gd name="T19" fmla="*/ 20 h 80"/>
                  <a:gd name="T20" fmla="*/ 10 w 61"/>
                  <a:gd name="T21" fmla="*/ 20 h 80"/>
                  <a:gd name="T22" fmla="*/ 10 w 61"/>
                  <a:gd name="T23" fmla="*/ 10 h 80"/>
                  <a:gd name="T24" fmla="*/ 10 w 61"/>
                  <a:gd name="T25" fmla="*/ 0 h 80"/>
                  <a:gd name="T26" fmla="*/ 20 w 61"/>
                  <a:gd name="T27" fmla="*/ 0 h 80"/>
                  <a:gd name="T28" fmla="*/ 20 w 61"/>
                  <a:gd name="T29" fmla="*/ 0 h 80"/>
                  <a:gd name="T30" fmla="*/ 30 w 61"/>
                  <a:gd name="T31" fmla="*/ 0 h 80"/>
                  <a:gd name="T32" fmla="*/ 40 w 61"/>
                  <a:gd name="T33" fmla="*/ 0 h 80"/>
                  <a:gd name="T34" fmla="*/ 51 w 61"/>
                  <a:gd name="T35" fmla="*/ 0 h 80"/>
                  <a:gd name="T36" fmla="*/ 61 w 61"/>
                  <a:gd name="T37" fmla="*/ 10 h 80"/>
                  <a:gd name="T38" fmla="*/ 61 w 61"/>
                  <a:gd name="T39" fmla="*/ 30 h 80"/>
                  <a:gd name="T40" fmla="*/ 61 w 61"/>
                  <a:gd name="T41" fmla="*/ 40 h 80"/>
                  <a:gd name="T42" fmla="*/ 51 w 61"/>
                  <a:gd name="T43" fmla="*/ 50 h 80"/>
                  <a:gd name="T44" fmla="*/ 40 w 61"/>
                  <a:gd name="T45" fmla="*/ 60 h 80"/>
                  <a:gd name="T46" fmla="*/ 30 w 61"/>
                  <a:gd name="T47" fmla="*/ 70 h 80"/>
                  <a:gd name="T48" fmla="*/ 20 w 61"/>
                  <a:gd name="T49" fmla="*/ 70 h 80"/>
                  <a:gd name="T50" fmla="*/ 10 w 61"/>
                  <a:gd name="T51" fmla="*/ 80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80"/>
                  <a:gd name="T80" fmla="*/ 61 w 61"/>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80">
                    <a:moveTo>
                      <a:pt x="10" y="80"/>
                    </a:moveTo>
                    <a:lnTo>
                      <a:pt x="0" y="70"/>
                    </a:lnTo>
                    <a:lnTo>
                      <a:pt x="0" y="60"/>
                    </a:lnTo>
                    <a:lnTo>
                      <a:pt x="0" y="50"/>
                    </a:lnTo>
                    <a:lnTo>
                      <a:pt x="0" y="40"/>
                    </a:lnTo>
                    <a:lnTo>
                      <a:pt x="0" y="30"/>
                    </a:lnTo>
                    <a:lnTo>
                      <a:pt x="10" y="20"/>
                    </a:lnTo>
                    <a:lnTo>
                      <a:pt x="10" y="10"/>
                    </a:lnTo>
                    <a:lnTo>
                      <a:pt x="10" y="0"/>
                    </a:lnTo>
                    <a:lnTo>
                      <a:pt x="20" y="0"/>
                    </a:lnTo>
                    <a:lnTo>
                      <a:pt x="30" y="0"/>
                    </a:lnTo>
                    <a:lnTo>
                      <a:pt x="40" y="0"/>
                    </a:lnTo>
                    <a:lnTo>
                      <a:pt x="51" y="0"/>
                    </a:lnTo>
                    <a:lnTo>
                      <a:pt x="61" y="10"/>
                    </a:lnTo>
                    <a:lnTo>
                      <a:pt x="61" y="30"/>
                    </a:lnTo>
                    <a:lnTo>
                      <a:pt x="61" y="40"/>
                    </a:lnTo>
                    <a:lnTo>
                      <a:pt x="51" y="50"/>
                    </a:lnTo>
                    <a:lnTo>
                      <a:pt x="40" y="60"/>
                    </a:lnTo>
                    <a:lnTo>
                      <a:pt x="30" y="70"/>
                    </a:lnTo>
                    <a:lnTo>
                      <a:pt x="20" y="70"/>
                    </a:lnTo>
                    <a:lnTo>
                      <a:pt x="10" y="80"/>
                    </a:lnTo>
                    <a:close/>
                  </a:path>
                </a:pathLst>
              </a:custGeom>
              <a:solidFill>
                <a:srgbClr val="FF0000"/>
              </a:solidFill>
              <a:ln w="9525">
                <a:noFill/>
                <a:round/>
                <a:headEnd/>
                <a:tailEnd/>
              </a:ln>
            </p:spPr>
            <p:txBody>
              <a:bodyPr/>
              <a:lstStyle/>
              <a:p>
                <a:endParaRPr lang="en-US"/>
              </a:p>
            </p:txBody>
          </p:sp>
          <p:sp>
            <p:nvSpPr>
              <p:cNvPr id="16466" name="Freeform 642"/>
              <p:cNvSpPr>
                <a:spLocks/>
              </p:cNvSpPr>
              <p:nvPr/>
            </p:nvSpPr>
            <p:spPr bwMode="auto">
              <a:xfrm>
                <a:off x="281" y="281"/>
                <a:ext cx="71" cy="71"/>
              </a:xfrm>
              <a:custGeom>
                <a:avLst/>
                <a:gdLst>
                  <a:gd name="T0" fmla="*/ 40 w 71"/>
                  <a:gd name="T1" fmla="*/ 10 h 71"/>
                  <a:gd name="T2" fmla="*/ 50 w 71"/>
                  <a:gd name="T3" fmla="*/ 0 h 71"/>
                  <a:gd name="T4" fmla="*/ 61 w 71"/>
                  <a:gd name="T5" fmla="*/ 10 h 71"/>
                  <a:gd name="T6" fmla="*/ 61 w 71"/>
                  <a:gd name="T7" fmla="*/ 10 h 71"/>
                  <a:gd name="T8" fmla="*/ 61 w 71"/>
                  <a:gd name="T9" fmla="*/ 20 h 71"/>
                  <a:gd name="T10" fmla="*/ 61 w 71"/>
                  <a:gd name="T11" fmla="*/ 20 h 71"/>
                  <a:gd name="T12" fmla="*/ 71 w 71"/>
                  <a:gd name="T13" fmla="*/ 30 h 71"/>
                  <a:gd name="T14" fmla="*/ 71 w 71"/>
                  <a:gd name="T15" fmla="*/ 30 h 71"/>
                  <a:gd name="T16" fmla="*/ 71 w 71"/>
                  <a:gd name="T17" fmla="*/ 40 h 71"/>
                  <a:gd name="T18" fmla="*/ 71 w 71"/>
                  <a:gd name="T19" fmla="*/ 50 h 71"/>
                  <a:gd name="T20" fmla="*/ 61 w 71"/>
                  <a:gd name="T21" fmla="*/ 50 h 71"/>
                  <a:gd name="T22" fmla="*/ 61 w 71"/>
                  <a:gd name="T23" fmla="*/ 61 h 71"/>
                  <a:gd name="T24" fmla="*/ 61 w 71"/>
                  <a:gd name="T25" fmla="*/ 71 h 71"/>
                  <a:gd name="T26" fmla="*/ 61 w 71"/>
                  <a:gd name="T27" fmla="*/ 71 h 71"/>
                  <a:gd name="T28" fmla="*/ 50 w 71"/>
                  <a:gd name="T29" fmla="*/ 71 h 71"/>
                  <a:gd name="T30" fmla="*/ 40 w 71"/>
                  <a:gd name="T31" fmla="*/ 71 h 71"/>
                  <a:gd name="T32" fmla="*/ 40 w 71"/>
                  <a:gd name="T33" fmla="*/ 71 h 71"/>
                  <a:gd name="T34" fmla="*/ 30 w 71"/>
                  <a:gd name="T35" fmla="*/ 71 h 71"/>
                  <a:gd name="T36" fmla="*/ 20 w 71"/>
                  <a:gd name="T37" fmla="*/ 71 h 71"/>
                  <a:gd name="T38" fmla="*/ 20 w 71"/>
                  <a:gd name="T39" fmla="*/ 71 h 71"/>
                  <a:gd name="T40" fmla="*/ 20 w 71"/>
                  <a:gd name="T41" fmla="*/ 61 h 71"/>
                  <a:gd name="T42" fmla="*/ 20 w 71"/>
                  <a:gd name="T43" fmla="*/ 61 h 71"/>
                  <a:gd name="T44" fmla="*/ 10 w 71"/>
                  <a:gd name="T45" fmla="*/ 50 h 71"/>
                  <a:gd name="T46" fmla="*/ 10 w 71"/>
                  <a:gd name="T47" fmla="*/ 40 h 71"/>
                  <a:gd name="T48" fmla="*/ 10 w 71"/>
                  <a:gd name="T49" fmla="*/ 30 h 71"/>
                  <a:gd name="T50" fmla="*/ 10 w 71"/>
                  <a:gd name="T51" fmla="*/ 30 h 71"/>
                  <a:gd name="T52" fmla="*/ 20 w 71"/>
                  <a:gd name="T53" fmla="*/ 20 h 71"/>
                  <a:gd name="T54" fmla="*/ 20 w 71"/>
                  <a:gd name="T55" fmla="*/ 20 h 71"/>
                  <a:gd name="T56" fmla="*/ 20 w 71"/>
                  <a:gd name="T57" fmla="*/ 10 h 71"/>
                  <a:gd name="T58" fmla="*/ 20 w 71"/>
                  <a:gd name="T59" fmla="*/ 10 h 71"/>
                  <a:gd name="T60" fmla="*/ 30 w 71"/>
                  <a:gd name="T61" fmla="*/ 0 h 71"/>
                  <a:gd name="T62" fmla="*/ 40 w 71"/>
                  <a:gd name="T63" fmla="*/ 10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1"/>
                  <a:gd name="T97" fmla="*/ 0 h 71"/>
                  <a:gd name="T98" fmla="*/ 71 w 71"/>
                  <a:gd name="T99" fmla="*/ 71 h 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1" h="71">
                    <a:moveTo>
                      <a:pt x="40" y="10"/>
                    </a:moveTo>
                    <a:lnTo>
                      <a:pt x="40" y="10"/>
                    </a:lnTo>
                    <a:lnTo>
                      <a:pt x="50" y="0"/>
                    </a:lnTo>
                    <a:lnTo>
                      <a:pt x="61" y="10"/>
                    </a:lnTo>
                    <a:lnTo>
                      <a:pt x="61" y="20"/>
                    </a:lnTo>
                    <a:lnTo>
                      <a:pt x="71" y="30"/>
                    </a:lnTo>
                    <a:lnTo>
                      <a:pt x="71" y="40"/>
                    </a:lnTo>
                    <a:lnTo>
                      <a:pt x="71" y="50"/>
                    </a:lnTo>
                    <a:lnTo>
                      <a:pt x="61" y="50"/>
                    </a:lnTo>
                    <a:lnTo>
                      <a:pt x="61" y="61"/>
                    </a:lnTo>
                    <a:lnTo>
                      <a:pt x="61" y="71"/>
                    </a:lnTo>
                    <a:lnTo>
                      <a:pt x="50" y="71"/>
                    </a:lnTo>
                    <a:lnTo>
                      <a:pt x="40" y="71"/>
                    </a:lnTo>
                    <a:lnTo>
                      <a:pt x="30" y="71"/>
                    </a:lnTo>
                    <a:lnTo>
                      <a:pt x="20" y="71"/>
                    </a:lnTo>
                    <a:lnTo>
                      <a:pt x="20" y="61"/>
                    </a:lnTo>
                    <a:lnTo>
                      <a:pt x="20" y="50"/>
                    </a:lnTo>
                    <a:lnTo>
                      <a:pt x="10" y="50"/>
                    </a:lnTo>
                    <a:lnTo>
                      <a:pt x="10" y="40"/>
                    </a:lnTo>
                    <a:lnTo>
                      <a:pt x="0" y="40"/>
                    </a:lnTo>
                    <a:lnTo>
                      <a:pt x="10" y="30"/>
                    </a:lnTo>
                    <a:lnTo>
                      <a:pt x="20" y="20"/>
                    </a:lnTo>
                    <a:lnTo>
                      <a:pt x="20" y="10"/>
                    </a:lnTo>
                    <a:lnTo>
                      <a:pt x="30" y="0"/>
                    </a:lnTo>
                    <a:lnTo>
                      <a:pt x="40" y="10"/>
                    </a:lnTo>
                    <a:close/>
                  </a:path>
                </a:pathLst>
              </a:custGeom>
              <a:solidFill>
                <a:srgbClr val="FF0000"/>
              </a:solidFill>
              <a:ln w="9525">
                <a:noFill/>
                <a:round/>
                <a:headEnd/>
                <a:tailEnd/>
              </a:ln>
            </p:spPr>
            <p:txBody>
              <a:bodyPr/>
              <a:lstStyle/>
              <a:p>
                <a:endParaRPr lang="en-US"/>
              </a:p>
            </p:txBody>
          </p:sp>
          <p:sp>
            <p:nvSpPr>
              <p:cNvPr id="16467" name="Freeform 643"/>
              <p:cNvSpPr>
                <a:spLocks/>
              </p:cNvSpPr>
              <p:nvPr/>
            </p:nvSpPr>
            <p:spPr bwMode="auto">
              <a:xfrm>
                <a:off x="311" y="311"/>
                <a:ext cx="20" cy="20"/>
              </a:xfrm>
              <a:custGeom>
                <a:avLst/>
                <a:gdLst>
                  <a:gd name="T0" fmla="*/ 0 w 20"/>
                  <a:gd name="T1" fmla="*/ 10 h 20"/>
                  <a:gd name="T2" fmla="*/ 0 w 20"/>
                  <a:gd name="T3" fmla="*/ 10 h 20"/>
                  <a:gd name="T4" fmla="*/ 0 w 20"/>
                  <a:gd name="T5" fmla="*/ 20 h 20"/>
                  <a:gd name="T6" fmla="*/ 10 w 20"/>
                  <a:gd name="T7" fmla="*/ 20 h 20"/>
                  <a:gd name="T8" fmla="*/ 10 w 20"/>
                  <a:gd name="T9" fmla="*/ 20 h 20"/>
                  <a:gd name="T10" fmla="*/ 10 w 20"/>
                  <a:gd name="T11" fmla="*/ 20 h 20"/>
                  <a:gd name="T12" fmla="*/ 20 w 20"/>
                  <a:gd name="T13" fmla="*/ 20 h 20"/>
                  <a:gd name="T14" fmla="*/ 20 w 20"/>
                  <a:gd name="T15" fmla="*/ 10 h 20"/>
                  <a:gd name="T16" fmla="*/ 20 w 20"/>
                  <a:gd name="T17" fmla="*/ 10 h 20"/>
                  <a:gd name="T18" fmla="*/ 20 w 20"/>
                  <a:gd name="T19" fmla="*/ 0 h 20"/>
                  <a:gd name="T20" fmla="*/ 20 w 20"/>
                  <a:gd name="T21" fmla="*/ 0 h 20"/>
                  <a:gd name="T22" fmla="*/ 10 w 20"/>
                  <a:gd name="T23" fmla="*/ 0 h 20"/>
                  <a:gd name="T24" fmla="*/ 10 w 20"/>
                  <a:gd name="T25" fmla="*/ 0 h 20"/>
                  <a:gd name="T26" fmla="*/ 10 w 20"/>
                  <a:gd name="T27" fmla="*/ 0 h 20"/>
                  <a:gd name="T28" fmla="*/ 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0" y="2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468" name="Freeform 644"/>
              <p:cNvSpPr>
                <a:spLocks/>
              </p:cNvSpPr>
              <p:nvPr/>
            </p:nvSpPr>
            <p:spPr bwMode="auto">
              <a:xfrm>
                <a:off x="784" y="382"/>
                <a:ext cx="70" cy="70"/>
              </a:xfrm>
              <a:custGeom>
                <a:avLst/>
                <a:gdLst>
                  <a:gd name="T0" fmla="*/ 40 w 70"/>
                  <a:gd name="T1" fmla="*/ 0 h 70"/>
                  <a:gd name="T2" fmla="*/ 50 w 70"/>
                  <a:gd name="T3" fmla="*/ 0 h 70"/>
                  <a:gd name="T4" fmla="*/ 50 w 70"/>
                  <a:gd name="T5" fmla="*/ 0 h 70"/>
                  <a:gd name="T6" fmla="*/ 60 w 70"/>
                  <a:gd name="T7" fmla="*/ 10 h 70"/>
                  <a:gd name="T8" fmla="*/ 60 w 70"/>
                  <a:gd name="T9" fmla="*/ 10 h 70"/>
                  <a:gd name="T10" fmla="*/ 60 w 70"/>
                  <a:gd name="T11" fmla="*/ 20 h 70"/>
                  <a:gd name="T12" fmla="*/ 60 w 70"/>
                  <a:gd name="T13" fmla="*/ 20 h 70"/>
                  <a:gd name="T14" fmla="*/ 70 w 70"/>
                  <a:gd name="T15" fmla="*/ 30 h 70"/>
                  <a:gd name="T16" fmla="*/ 70 w 70"/>
                  <a:gd name="T17" fmla="*/ 40 h 70"/>
                  <a:gd name="T18" fmla="*/ 60 w 70"/>
                  <a:gd name="T19" fmla="*/ 50 h 70"/>
                  <a:gd name="T20" fmla="*/ 60 w 70"/>
                  <a:gd name="T21" fmla="*/ 50 h 70"/>
                  <a:gd name="T22" fmla="*/ 60 w 70"/>
                  <a:gd name="T23" fmla="*/ 60 h 70"/>
                  <a:gd name="T24" fmla="*/ 60 w 70"/>
                  <a:gd name="T25" fmla="*/ 60 h 70"/>
                  <a:gd name="T26" fmla="*/ 50 w 70"/>
                  <a:gd name="T27" fmla="*/ 70 h 70"/>
                  <a:gd name="T28" fmla="*/ 50 w 70"/>
                  <a:gd name="T29" fmla="*/ 70 h 70"/>
                  <a:gd name="T30" fmla="*/ 40 w 70"/>
                  <a:gd name="T31" fmla="*/ 70 h 70"/>
                  <a:gd name="T32" fmla="*/ 30 w 70"/>
                  <a:gd name="T33" fmla="*/ 70 h 70"/>
                  <a:gd name="T34" fmla="*/ 20 w 70"/>
                  <a:gd name="T35" fmla="*/ 70 h 70"/>
                  <a:gd name="T36" fmla="*/ 10 w 70"/>
                  <a:gd name="T37" fmla="*/ 70 h 70"/>
                  <a:gd name="T38" fmla="*/ 10 w 70"/>
                  <a:gd name="T39" fmla="*/ 60 h 70"/>
                  <a:gd name="T40" fmla="*/ 10 w 70"/>
                  <a:gd name="T41" fmla="*/ 60 h 70"/>
                  <a:gd name="T42" fmla="*/ 10 w 70"/>
                  <a:gd name="T43" fmla="*/ 50 h 70"/>
                  <a:gd name="T44" fmla="*/ 10 w 70"/>
                  <a:gd name="T45" fmla="*/ 50 h 70"/>
                  <a:gd name="T46" fmla="*/ 0 w 70"/>
                  <a:gd name="T47" fmla="*/ 40 h 70"/>
                  <a:gd name="T48" fmla="*/ 0 w 70"/>
                  <a:gd name="T49" fmla="*/ 30 h 70"/>
                  <a:gd name="T50" fmla="*/ 10 w 70"/>
                  <a:gd name="T51" fmla="*/ 20 h 70"/>
                  <a:gd name="T52" fmla="*/ 10 w 70"/>
                  <a:gd name="T53" fmla="*/ 20 h 70"/>
                  <a:gd name="T54" fmla="*/ 10 w 70"/>
                  <a:gd name="T55" fmla="*/ 10 h 70"/>
                  <a:gd name="T56" fmla="*/ 10 w 70"/>
                  <a:gd name="T57" fmla="*/ 10 h 70"/>
                  <a:gd name="T58" fmla="*/ 10 w 70"/>
                  <a:gd name="T59" fmla="*/ 0 h 70"/>
                  <a:gd name="T60" fmla="*/ 20 w 70"/>
                  <a:gd name="T61" fmla="*/ 0 h 70"/>
                  <a:gd name="T62" fmla="*/ 30 w 70"/>
                  <a:gd name="T63" fmla="*/ 0 h 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0"/>
                  <a:gd name="T97" fmla="*/ 0 h 70"/>
                  <a:gd name="T98" fmla="*/ 70 w 70"/>
                  <a:gd name="T99" fmla="*/ 70 h 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0" h="70">
                    <a:moveTo>
                      <a:pt x="30" y="10"/>
                    </a:moveTo>
                    <a:lnTo>
                      <a:pt x="40" y="0"/>
                    </a:lnTo>
                    <a:lnTo>
                      <a:pt x="50" y="0"/>
                    </a:lnTo>
                    <a:lnTo>
                      <a:pt x="50" y="10"/>
                    </a:lnTo>
                    <a:lnTo>
                      <a:pt x="60" y="10"/>
                    </a:lnTo>
                    <a:lnTo>
                      <a:pt x="60" y="20"/>
                    </a:lnTo>
                    <a:lnTo>
                      <a:pt x="60" y="30"/>
                    </a:lnTo>
                    <a:lnTo>
                      <a:pt x="70" y="30"/>
                    </a:lnTo>
                    <a:lnTo>
                      <a:pt x="70" y="40"/>
                    </a:lnTo>
                    <a:lnTo>
                      <a:pt x="60" y="40"/>
                    </a:lnTo>
                    <a:lnTo>
                      <a:pt x="60" y="50"/>
                    </a:lnTo>
                    <a:lnTo>
                      <a:pt x="60" y="60"/>
                    </a:lnTo>
                    <a:lnTo>
                      <a:pt x="50" y="60"/>
                    </a:lnTo>
                    <a:lnTo>
                      <a:pt x="50" y="70"/>
                    </a:lnTo>
                    <a:lnTo>
                      <a:pt x="40" y="70"/>
                    </a:lnTo>
                    <a:lnTo>
                      <a:pt x="30" y="60"/>
                    </a:lnTo>
                    <a:lnTo>
                      <a:pt x="30" y="70"/>
                    </a:lnTo>
                    <a:lnTo>
                      <a:pt x="20" y="70"/>
                    </a:lnTo>
                    <a:lnTo>
                      <a:pt x="10" y="70"/>
                    </a:lnTo>
                    <a:lnTo>
                      <a:pt x="10" y="60"/>
                    </a:lnTo>
                    <a:lnTo>
                      <a:pt x="10" y="50"/>
                    </a:lnTo>
                    <a:lnTo>
                      <a:pt x="0" y="40"/>
                    </a:lnTo>
                    <a:lnTo>
                      <a:pt x="0" y="30"/>
                    </a:lnTo>
                    <a:lnTo>
                      <a:pt x="10" y="20"/>
                    </a:lnTo>
                    <a:lnTo>
                      <a:pt x="10" y="10"/>
                    </a:lnTo>
                    <a:lnTo>
                      <a:pt x="10" y="0"/>
                    </a:lnTo>
                    <a:lnTo>
                      <a:pt x="20" y="0"/>
                    </a:lnTo>
                    <a:lnTo>
                      <a:pt x="30" y="0"/>
                    </a:lnTo>
                    <a:lnTo>
                      <a:pt x="30" y="10"/>
                    </a:lnTo>
                    <a:close/>
                  </a:path>
                </a:pathLst>
              </a:custGeom>
              <a:solidFill>
                <a:srgbClr val="FF0000"/>
              </a:solidFill>
              <a:ln w="9525">
                <a:noFill/>
                <a:round/>
                <a:headEnd/>
                <a:tailEnd/>
              </a:ln>
            </p:spPr>
            <p:txBody>
              <a:bodyPr/>
              <a:lstStyle/>
              <a:p>
                <a:endParaRPr lang="en-US"/>
              </a:p>
            </p:txBody>
          </p:sp>
          <p:sp>
            <p:nvSpPr>
              <p:cNvPr id="16469" name="Freeform 645"/>
              <p:cNvSpPr>
                <a:spLocks/>
              </p:cNvSpPr>
              <p:nvPr/>
            </p:nvSpPr>
            <p:spPr bwMode="auto">
              <a:xfrm>
                <a:off x="804" y="412"/>
                <a:ext cx="20" cy="20"/>
              </a:xfrm>
              <a:custGeom>
                <a:avLst/>
                <a:gdLst>
                  <a:gd name="T0" fmla="*/ 0 w 20"/>
                  <a:gd name="T1" fmla="*/ 10 h 20"/>
                  <a:gd name="T2" fmla="*/ 0 w 20"/>
                  <a:gd name="T3" fmla="*/ 10 h 20"/>
                  <a:gd name="T4" fmla="*/ 10 w 20"/>
                  <a:gd name="T5" fmla="*/ 10 h 20"/>
                  <a:gd name="T6" fmla="*/ 10 w 20"/>
                  <a:gd name="T7" fmla="*/ 20 h 20"/>
                  <a:gd name="T8" fmla="*/ 10 w 20"/>
                  <a:gd name="T9" fmla="*/ 20 h 20"/>
                  <a:gd name="T10" fmla="*/ 20 w 20"/>
                  <a:gd name="T11" fmla="*/ 20 h 20"/>
                  <a:gd name="T12" fmla="*/ 20 w 20"/>
                  <a:gd name="T13" fmla="*/ 10 h 20"/>
                  <a:gd name="T14" fmla="*/ 20 w 20"/>
                  <a:gd name="T15" fmla="*/ 10 h 20"/>
                  <a:gd name="T16" fmla="*/ 20 w 20"/>
                  <a:gd name="T17" fmla="*/ 10 h 20"/>
                  <a:gd name="T18" fmla="*/ 20 w 20"/>
                  <a:gd name="T19" fmla="*/ 0 h 20"/>
                  <a:gd name="T20" fmla="*/ 20 w 20"/>
                  <a:gd name="T21" fmla="*/ 0 h 20"/>
                  <a:gd name="T22" fmla="*/ 20 w 20"/>
                  <a:gd name="T23" fmla="*/ 0 h 20"/>
                  <a:gd name="T24" fmla="*/ 10 w 20"/>
                  <a:gd name="T25" fmla="*/ 0 h 20"/>
                  <a:gd name="T26" fmla="*/ 10 w 20"/>
                  <a:gd name="T27" fmla="*/ 0 h 20"/>
                  <a:gd name="T28" fmla="*/ 10 w 20"/>
                  <a:gd name="T29" fmla="*/ 0 h 20"/>
                  <a:gd name="T30" fmla="*/ 0 w 20"/>
                  <a:gd name="T31" fmla="*/ 0 h 20"/>
                  <a:gd name="T32" fmla="*/ 0 w 20"/>
                  <a:gd name="T33" fmla="*/ 10 h 2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0"/>
                  <a:gd name="T53" fmla="*/ 20 w 20"/>
                  <a:gd name="T54" fmla="*/ 20 h 2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0">
                    <a:moveTo>
                      <a:pt x="0" y="10"/>
                    </a:moveTo>
                    <a:lnTo>
                      <a:pt x="0" y="10"/>
                    </a:lnTo>
                    <a:lnTo>
                      <a:pt x="10" y="10"/>
                    </a:lnTo>
                    <a:lnTo>
                      <a:pt x="10" y="20"/>
                    </a:lnTo>
                    <a:lnTo>
                      <a:pt x="20" y="20"/>
                    </a:lnTo>
                    <a:lnTo>
                      <a:pt x="20" y="10"/>
                    </a:lnTo>
                    <a:lnTo>
                      <a:pt x="20" y="0"/>
                    </a:lnTo>
                    <a:lnTo>
                      <a:pt x="10" y="0"/>
                    </a:lnTo>
                    <a:lnTo>
                      <a:pt x="0" y="0"/>
                    </a:lnTo>
                    <a:lnTo>
                      <a:pt x="0" y="10"/>
                    </a:lnTo>
                    <a:close/>
                  </a:path>
                </a:pathLst>
              </a:custGeom>
              <a:solidFill>
                <a:srgbClr val="FF0000"/>
              </a:solidFill>
              <a:ln w="9525">
                <a:noFill/>
                <a:round/>
                <a:headEnd/>
                <a:tailEnd/>
              </a:ln>
            </p:spPr>
            <p:txBody>
              <a:bodyPr/>
              <a:lstStyle/>
              <a:p>
                <a:endParaRPr lang="en-US"/>
              </a:p>
            </p:txBody>
          </p:sp>
          <p:sp>
            <p:nvSpPr>
              <p:cNvPr id="16470" name="Freeform 646"/>
              <p:cNvSpPr>
                <a:spLocks/>
              </p:cNvSpPr>
              <p:nvPr/>
            </p:nvSpPr>
            <p:spPr bwMode="auto">
              <a:xfrm>
                <a:off x="1045" y="331"/>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1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471" name="Freeform 647"/>
              <p:cNvSpPr>
                <a:spLocks/>
              </p:cNvSpPr>
              <p:nvPr/>
            </p:nvSpPr>
            <p:spPr bwMode="auto">
              <a:xfrm>
                <a:off x="1045" y="342"/>
                <a:ext cx="20" cy="10"/>
              </a:xfrm>
              <a:custGeom>
                <a:avLst/>
                <a:gdLst>
                  <a:gd name="T0" fmla="*/ 0 w 20"/>
                  <a:gd name="T1" fmla="*/ 10 h 10"/>
                  <a:gd name="T2" fmla="*/ 0 w 20"/>
                  <a:gd name="T3" fmla="*/ 10 h 10"/>
                  <a:gd name="T4" fmla="*/ 1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2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2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1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1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472" name="Freeform 648"/>
              <p:cNvSpPr>
                <a:spLocks/>
              </p:cNvSpPr>
              <p:nvPr/>
            </p:nvSpPr>
            <p:spPr bwMode="auto">
              <a:xfrm>
                <a:off x="934" y="80"/>
                <a:ext cx="30" cy="30"/>
              </a:xfrm>
              <a:custGeom>
                <a:avLst/>
                <a:gdLst>
                  <a:gd name="T0" fmla="*/ 10 w 30"/>
                  <a:gd name="T1" fmla="*/ 30 h 30"/>
                  <a:gd name="T2" fmla="*/ 10 w 30"/>
                  <a:gd name="T3" fmla="*/ 30 h 30"/>
                  <a:gd name="T4" fmla="*/ 20 w 30"/>
                  <a:gd name="T5" fmla="*/ 30 h 30"/>
                  <a:gd name="T6" fmla="*/ 20 w 30"/>
                  <a:gd name="T7" fmla="*/ 30 h 30"/>
                  <a:gd name="T8" fmla="*/ 20 w 30"/>
                  <a:gd name="T9" fmla="*/ 30 h 30"/>
                  <a:gd name="T10" fmla="*/ 20 w 30"/>
                  <a:gd name="T11" fmla="*/ 20 h 30"/>
                  <a:gd name="T12" fmla="*/ 20 w 30"/>
                  <a:gd name="T13" fmla="*/ 20 h 30"/>
                  <a:gd name="T14" fmla="*/ 30 w 30"/>
                  <a:gd name="T15" fmla="*/ 20 h 30"/>
                  <a:gd name="T16" fmla="*/ 30 w 30"/>
                  <a:gd name="T17" fmla="*/ 20 h 30"/>
                  <a:gd name="T18" fmla="*/ 2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10 h 30"/>
                  <a:gd name="T36" fmla="*/ 0 w 30"/>
                  <a:gd name="T37" fmla="*/ 10 h 30"/>
                  <a:gd name="T38" fmla="*/ 0 w 30"/>
                  <a:gd name="T39" fmla="*/ 10 h 30"/>
                  <a:gd name="T40" fmla="*/ 0 w 30"/>
                  <a:gd name="T41" fmla="*/ 10 h 30"/>
                  <a:gd name="T42" fmla="*/ 0 w 30"/>
                  <a:gd name="T43" fmla="*/ 20 h 30"/>
                  <a:gd name="T44" fmla="*/ 0 w 30"/>
                  <a:gd name="T45" fmla="*/ 20 h 30"/>
                  <a:gd name="T46" fmla="*/ 0 w 30"/>
                  <a:gd name="T47" fmla="*/ 2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473" name="Freeform 649"/>
              <p:cNvSpPr>
                <a:spLocks/>
              </p:cNvSpPr>
              <p:nvPr/>
            </p:nvSpPr>
            <p:spPr bwMode="auto">
              <a:xfrm>
                <a:off x="944" y="90"/>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0 w 10"/>
                  <a:gd name="T17" fmla="*/ 0 h 10"/>
                  <a:gd name="T18" fmla="*/ 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0 w 10"/>
                  <a:gd name="T47" fmla="*/ 10 h 10"/>
                  <a:gd name="T48" fmla="*/ 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474" name="Freeform 650"/>
              <p:cNvSpPr>
                <a:spLocks/>
              </p:cNvSpPr>
              <p:nvPr/>
            </p:nvSpPr>
            <p:spPr bwMode="auto">
              <a:xfrm>
                <a:off x="1125" y="60"/>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10 h 40"/>
                  <a:gd name="T24" fmla="*/ 20 w 30"/>
                  <a:gd name="T25" fmla="*/ 0 h 40"/>
                  <a:gd name="T26" fmla="*/ 10 w 30"/>
                  <a:gd name="T27" fmla="*/ 10 h 40"/>
                  <a:gd name="T28" fmla="*/ 10 w 30"/>
                  <a:gd name="T29" fmla="*/ 1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30 h 40"/>
                  <a:gd name="T46" fmla="*/ 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10"/>
                    </a:lnTo>
                    <a:lnTo>
                      <a:pt x="20" y="0"/>
                    </a:lnTo>
                    <a:lnTo>
                      <a:pt x="10" y="10"/>
                    </a:lnTo>
                    <a:lnTo>
                      <a:pt x="0" y="10"/>
                    </a:lnTo>
                    <a:lnTo>
                      <a:pt x="0" y="20"/>
                    </a:lnTo>
                    <a:lnTo>
                      <a:pt x="0" y="30"/>
                    </a:lnTo>
                    <a:lnTo>
                      <a:pt x="10" y="30"/>
                    </a:lnTo>
                    <a:lnTo>
                      <a:pt x="20" y="40"/>
                    </a:lnTo>
                    <a:close/>
                  </a:path>
                </a:pathLst>
              </a:custGeom>
              <a:solidFill>
                <a:srgbClr val="FF0000"/>
              </a:solidFill>
              <a:ln w="9525">
                <a:noFill/>
                <a:round/>
                <a:headEnd/>
                <a:tailEnd/>
              </a:ln>
            </p:spPr>
            <p:txBody>
              <a:bodyPr/>
              <a:lstStyle/>
              <a:p>
                <a:endParaRPr lang="en-US"/>
              </a:p>
            </p:txBody>
          </p:sp>
          <p:sp>
            <p:nvSpPr>
              <p:cNvPr id="16475" name="Freeform 651"/>
              <p:cNvSpPr>
                <a:spLocks/>
              </p:cNvSpPr>
              <p:nvPr/>
            </p:nvSpPr>
            <p:spPr bwMode="auto">
              <a:xfrm>
                <a:off x="1135"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76" name="Freeform 652"/>
              <p:cNvSpPr>
                <a:spLocks/>
              </p:cNvSpPr>
              <p:nvPr/>
            </p:nvSpPr>
            <p:spPr bwMode="auto">
              <a:xfrm>
                <a:off x="824" y="191"/>
                <a:ext cx="20" cy="30"/>
              </a:xfrm>
              <a:custGeom>
                <a:avLst/>
                <a:gdLst>
                  <a:gd name="T0" fmla="*/ 10 w 20"/>
                  <a:gd name="T1" fmla="*/ 30 h 30"/>
                  <a:gd name="T2" fmla="*/ 10 w 20"/>
                  <a:gd name="T3" fmla="*/ 30 h 30"/>
                  <a:gd name="T4" fmla="*/ 20 w 20"/>
                  <a:gd name="T5" fmla="*/ 30 h 30"/>
                  <a:gd name="T6" fmla="*/ 20 w 20"/>
                  <a:gd name="T7" fmla="*/ 30 h 30"/>
                  <a:gd name="T8" fmla="*/ 20 w 20"/>
                  <a:gd name="T9" fmla="*/ 20 h 30"/>
                  <a:gd name="T10" fmla="*/ 20 w 20"/>
                  <a:gd name="T11" fmla="*/ 20 h 30"/>
                  <a:gd name="T12" fmla="*/ 20 w 20"/>
                  <a:gd name="T13" fmla="*/ 20 h 30"/>
                  <a:gd name="T14" fmla="*/ 20 w 20"/>
                  <a:gd name="T15" fmla="*/ 20 h 30"/>
                  <a:gd name="T16" fmla="*/ 20 w 20"/>
                  <a:gd name="T17" fmla="*/ 1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0 h 30"/>
                  <a:gd name="T36" fmla="*/ 0 w 20"/>
                  <a:gd name="T37" fmla="*/ 10 h 30"/>
                  <a:gd name="T38" fmla="*/ 0 w 20"/>
                  <a:gd name="T39" fmla="*/ 10 h 30"/>
                  <a:gd name="T40" fmla="*/ 0 w 20"/>
                  <a:gd name="T41" fmla="*/ 10 h 30"/>
                  <a:gd name="T42" fmla="*/ 0 w 20"/>
                  <a:gd name="T43" fmla="*/ 20 h 30"/>
                  <a:gd name="T44" fmla="*/ 0 w 20"/>
                  <a:gd name="T45" fmla="*/ 20 h 30"/>
                  <a:gd name="T46" fmla="*/ 0 w 20"/>
                  <a:gd name="T47" fmla="*/ 20 h 30"/>
                  <a:gd name="T48" fmla="*/ 0 w 20"/>
                  <a:gd name="T49" fmla="*/ 2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477" name="Freeform 653"/>
              <p:cNvSpPr>
                <a:spLocks/>
              </p:cNvSpPr>
              <p:nvPr/>
            </p:nvSpPr>
            <p:spPr bwMode="auto">
              <a:xfrm>
                <a:off x="824" y="191"/>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478" name="Freeform 654"/>
              <p:cNvSpPr>
                <a:spLocks/>
              </p:cNvSpPr>
              <p:nvPr/>
            </p:nvSpPr>
            <p:spPr bwMode="auto">
              <a:xfrm>
                <a:off x="763" y="80"/>
                <a:ext cx="31" cy="30"/>
              </a:xfrm>
              <a:custGeom>
                <a:avLst/>
                <a:gdLst>
                  <a:gd name="T0" fmla="*/ 21 w 31"/>
                  <a:gd name="T1" fmla="*/ 30 h 30"/>
                  <a:gd name="T2" fmla="*/ 21 w 31"/>
                  <a:gd name="T3" fmla="*/ 30 h 30"/>
                  <a:gd name="T4" fmla="*/ 21 w 31"/>
                  <a:gd name="T5" fmla="*/ 30 h 30"/>
                  <a:gd name="T6" fmla="*/ 21 w 31"/>
                  <a:gd name="T7" fmla="*/ 30 h 30"/>
                  <a:gd name="T8" fmla="*/ 31 w 31"/>
                  <a:gd name="T9" fmla="*/ 30 h 30"/>
                  <a:gd name="T10" fmla="*/ 31 w 31"/>
                  <a:gd name="T11" fmla="*/ 30 h 30"/>
                  <a:gd name="T12" fmla="*/ 31 w 31"/>
                  <a:gd name="T13" fmla="*/ 20 h 30"/>
                  <a:gd name="T14" fmla="*/ 31 w 31"/>
                  <a:gd name="T15" fmla="*/ 20 h 30"/>
                  <a:gd name="T16" fmla="*/ 31 w 31"/>
                  <a:gd name="T17" fmla="*/ 20 h 30"/>
                  <a:gd name="T18" fmla="*/ 31 w 31"/>
                  <a:gd name="T19" fmla="*/ 10 h 30"/>
                  <a:gd name="T20" fmla="*/ 31 w 31"/>
                  <a:gd name="T21" fmla="*/ 10 h 30"/>
                  <a:gd name="T22" fmla="*/ 21 w 31"/>
                  <a:gd name="T23" fmla="*/ 0 h 30"/>
                  <a:gd name="T24" fmla="*/ 21 w 31"/>
                  <a:gd name="T25" fmla="*/ 0 h 30"/>
                  <a:gd name="T26" fmla="*/ 10 w 31"/>
                  <a:gd name="T27" fmla="*/ 0 h 30"/>
                  <a:gd name="T28" fmla="*/ 10 w 31"/>
                  <a:gd name="T29" fmla="*/ 0 h 30"/>
                  <a:gd name="T30" fmla="*/ 10 w 31"/>
                  <a:gd name="T31" fmla="*/ 10 h 30"/>
                  <a:gd name="T32" fmla="*/ 10 w 31"/>
                  <a:gd name="T33" fmla="*/ 10 h 30"/>
                  <a:gd name="T34" fmla="*/ 0 w 31"/>
                  <a:gd name="T35" fmla="*/ 10 h 30"/>
                  <a:gd name="T36" fmla="*/ 0 w 31"/>
                  <a:gd name="T37" fmla="*/ 10 h 30"/>
                  <a:gd name="T38" fmla="*/ 0 w 31"/>
                  <a:gd name="T39" fmla="*/ 10 h 30"/>
                  <a:gd name="T40" fmla="*/ 0 w 31"/>
                  <a:gd name="T41" fmla="*/ 20 h 30"/>
                  <a:gd name="T42" fmla="*/ 0 w 31"/>
                  <a:gd name="T43" fmla="*/ 20 h 30"/>
                  <a:gd name="T44" fmla="*/ 0 w 31"/>
                  <a:gd name="T45" fmla="*/ 20 h 30"/>
                  <a:gd name="T46" fmla="*/ 0 w 31"/>
                  <a:gd name="T47" fmla="*/ 30 h 30"/>
                  <a:gd name="T48" fmla="*/ 10 w 31"/>
                  <a:gd name="T49" fmla="*/ 30 h 30"/>
                  <a:gd name="T50" fmla="*/ 10 w 31"/>
                  <a:gd name="T51" fmla="*/ 30 h 30"/>
                  <a:gd name="T52" fmla="*/ 10 w 31"/>
                  <a:gd name="T53" fmla="*/ 30 h 30"/>
                  <a:gd name="T54" fmla="*/ 10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31" y="30"/>
                    </a:lnTo>
                    <a:lnTo>
                      <a:pt x="31" y="20"/>
                    </a:lnTo>
                    <a:lnTo>
                      <a:pt x="31" y="10"/>
                    </a:lnTo>
                    <a:lnTo>
                      <a:pt x="21" y="0"/>
                    </a:lnTo>
                    <a:lnTo>
                      <a:pt x="10" y="0"/>
                    </a:lnTo>
                    <a:lnTo>
                      <a:pt x="10" y="10"/>
                    </a:lnTo>
                    <a:lnTo>
                      <a:pt x="0" y="10"/>
                    </a:lnTo>
                    <a:lnTo>
                      <a:pt x="0" y="20"/>
                    </a:lnTo>
                    <a:lnTo>
                      <a:pt x="0" y="30"/>
                    </a:lnTo>
                    <a:lnTo>
                      <a:pt x="10" y="30"/>
                    </a:lnTo>
                    <a:lnTo>
                      <a:pt x="21" y="30"/>
                    </a:lnTo>
                    <a:close/>
                  </a:path>
                </a:pathLst>
              </a:custGeom>
              <a:solidFill>
                <a:srgbClr val="FF0000"/>
              </a:solidFill>
              <a:ln w="9525">
                <a:noFill/>
                <a:round/>
                <a:headEnd/>
                <a:tailEnd/>
              </a:ln>
            </p:spPr>
            <p:txBody>
              <a:bodyPr/>
              <a:lstStyle/>
              <a:p>
                <a:endParaRPr lang="en-US"/>
              </a:p>
            </p:txBody>
          </p:sp>
          <p:sp>
            <p:nvSpPr>
              <p:cNvPr id="16479" name="Freeform 655"/>
              <p:cNvSpPr>
                <a:spLocks/>
              </p:cNvSpPr>
              <p:nvPr/>
            </p:nvSpPr>
            <p:spPr bwMode="auto">
              <a:xfrm>
                <a:off x="773" y="90"/>
                <a:ext cx="11" cy="20"/>
              </a:xfrm>
              <a:custGeom>
                <a:avLst/>
                <a:gdLst>
                  <a:gd name="T0" fmla="*/ 0 w 11"/>
                  <a:gd name="T1" fmla="*/ 10 h 20"/>
                  <a:gd name="T2" fmla="*/ 0 w 11"/>
                  <a:gd name="T3" fmla="*/ 10 h 20"/>
                  <a:gd name="T4" fmla="*/ 0 w 11"/>
                  <a:gd name="T5" fmla="*/ 10 h 20"/>
                  <a:gd name="T6" fmla="*/ 0 w 11"/>
                  <a:gd name="T7" fmla="*/ 0 h 20"/>
                  <a:gd name="T8" fmla="*/ 0 w 11"/>
                  <a:gd name="T9" fmla="*/ 0 h 20"/>
                  <a:gd name="T10" fmla="*/ 0 w 11"/>
                  <a:gd name="T11" fmla="*/ 0 h 20"/>
                  <a:gd name="T12" fmla="*/ 0 w 11"/>
                  <a:gd name="T13" fmla="*/ 0 h 20"/>
                  <a:gd name="T14" fmla="*/ 11 w 11"/>
                  <a:gd name="T15" fmla="*/ 0 h 20"/>
                  <a:gd name="T16" fmla="*/ 11 w 11"/>
                  <a:gd name="T17" fmla="*/ 0 h 20"/>
                  <a:gd name="T18" fmla="*/ 11 w 11"/>
                  <a:gd name="T19" fmla="*/ 0 h 20"/>
                  <a:gd name="T20" fmla="*/ 11 w 11"/>
                  <a:gd name="T21" fmla="*/ 0 h 20"/>
                  <a:gd name="T22" fmla="*/ 11 w 11"/>
                  <a:gd name="T23" fmla="*/ 0 h 20"/>
                  <a:gd name="T24" fmla="*/ 11 w 11"/>
                  <a:gd name="T25" fmla="*/ 0 h 20"/>
                  <a:gd name="T26" fmla="*/ 11 w 11"/>
                  <a:gd name="T27" fmla="*/ 0 h 20"/>
                  <a:gd name="T28" fmla="*/ 11 w 11"/>
                  <a:gd name="T29" fmla="*/ 10 h 20"/>
                  <a:gd name="T30" fmla="*/ 11 w 11"/>
                  <a:gd name="T31" fmla="*/ 10 h 20"/>
                  <a:gd name="T32" fmla="*/ 11 w 11"/>
                  <a:gd name="T33" fmla="*/ 10 h 20"/>
                  <a:gd name="T34" fmla="*/ 11 w 11"/>
                  <a:gd name="T35" fmla="*/ 10 h 20"/>
                  <a:gd name="T36" fmla="*/ 11 w 11"/>
                  <a:gd name="T37" fmla="*/ 10 h 20"/>
                  <a:gd name="T38" fmla="*/ 11 w 11"/>
                  <a:gd name="T39" fmla="*/ 10 h 20"/>
                  <a:gd name="T40" fmla="*/ 11 w 11"/>
                  <a:gd name="T41" fmla="*/ 1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10 h 20"/>
                  <a:gd name="T54" fmla="*/ 0 w 11"/>
                  <a:gd name="T55" fmla="*/ 1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0" y="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480" name="Freeform 656"/>
              <p:cNvSpPr>
                <a:spLocks/>
              </p:cNvSpPr>
              <p:nvPr/>
            </p:nvSpPr>
            <p:spPr bwMode="auto">
              <a:xfrm>
                <a:off x="703" y="402"/>
                <a:ext cx="30" cy="30"/>
              </a:xfrm>
              <a:custGeom>
                <a:avLst/>
                <a:gdLst>
                  <a:gd name="T0" fmla="*/ 20 w 30"/>
                  <a:gd name="T1" fmla="*/ 30 h 30"/>
                  <a:gd name="T2" fmla="*/ 20 w 30"/>
                  <a:gd name="T3" fmla="*/ 30 h 30"/>
                  <a:gd name="T4" fmla="*/ 20 w 30"/>
                  <a:gd name="T5" fmla="*/ 20 h 30"/>
                  <a:gd name="T6" fmla="*/ 3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0 h 30"/>
                  <a:gd name="T38" fmla="*/ 10 w 30"/>
                  <a:gd name="T39" fmla="*/ 10 h 30"/>
                  <a:gd name="T40" fmla="*/ 0 w 30"/>
                  <a:gd name="T41" fmla="*/ 10 h 30"/>
                  <a:gd name="T42" fmla="*/ 0 w 30"/>
                  <a:gd name="T43" fmla="*/ 10 h 30"/>
                  <a:gd name="T44" fmla="*/ 10 w 30"/>
                  <a:gd name="T45" fmla="*/ 20 h 30"/>
                  <a:gd name="T46" fmla="*/ 10 w 30"/>
                  <a:gd name="T47" fmla="*/ 20 h 30"/>
                  <a:gd name="T48" fmla="*/ 10 w 30"/>
                  <a:gd name="T49" fmla="*/ 20 h 30"/>
                  <a:gd name="T50" fmla="*/ 10 w 30"/>
                  <a:gd name="T51" fmla="*/ 20 h 30"/>
                  <a:gd name="T52" fmla="*/ 10 w 30"/>
                  <a:gd name="T53" fmla="*/ 2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10" y="10"/>
                    </a:lnTo>
                    <a:lnTo>
                      <a:pt x="0" y="10"/>
                    </a:lnTo>
                    <a:lnTo>
                      <a:pt x="10" y="20"/>
                    </a:lnTo>
                    <a:lnTo>
                      <a:pt x="20" y="30"/>
                    </a:lnTo>
                    <a:close/>
                  </a:path>
                </a:pathLst>
              </a:custGeom>
              <a:solidFill>
                <a:srgbClr val="FF0000"/>
              </a:solidFill>
              <a:ln w="9525">
                <a:noFill/>
                <a:round/>
                <a:headEnd/>
                <a:tailEnd/>
              </a:ln>
            </p:spPr>
            <p:txBody>
              <a:bodyPr/>
              <a:lstStyle/>
              <a:p>
                <a:endParaRPr lang="en-US"/>
              </a:p>
            </p:txBody>
          </p:sp>
          <p:sp>
            <p:nvSpPr>
              <p:cNvPr id="16481" name="Freeform 657"/>
              <p:cNvSpPr>
                <a:spLocks/>
              </p:cNvSpPr>
              <p:nvPr/>
            </p:nvSpPr>
            <p:spPr bwMode="auto">
              <a:xfrm>
                <a:off x="713" y="402"/>
                <a:ext cx="20" cy="20"/>
              </a:xfrm>
              <a:custGeom>
                <a:avLst/>
                <a:gdLst>
                  <a:gd name="T0" fmla="*/ 0 w 20"/>
                  <a:gd name="T1" fmla="*/ 10 h 20"/>
                  <a:gd name="T2" fmla="*/ 0 w 20"/>
                  <a:gd name="T3" fmla="*/ 10 h 20"/>
                  <a:gd name="T4" fmla="*/ 0 w 20"/>
                  <a:gd name="T5" fmla="*/ 10 h 20"/>
                  <a:gd name="T6" fmla="*/ 10 w 20"/>
                  <a:gd name="T7" fmla="*/ 10 h 20"/>
                  <a:gd name="T8" fmla="*/ 10 w 20"/>
                  <a:gd name="T9" fmla="*/ 1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482" name="Freeform 658"/>
              <p:cNvSpPr>
                <a:spLocks/>
              </p:cNvSpPr>
              <p:nvPr/>
            </p:nvSpPr>
            <p:spPr bwMode="auto">
              <a:xfrm>
                <a:off x="954" y="41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2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10 h 30"/>
                  <a:gd name="T24" fmla="*/ 10 w 30"/>
                  <a:gd name="T25" fmla="*/ 0 h 30"/>
                  <a:gd name="T26" fmla="*/ 10 w 30"/>
                  <a:gd name="T27" fmla="*/ 0 h 30"/>
                  <a:gd name="T28" fmla="*/ 10 w 30"/>
                  <a:gd name="T29" fmla="*/ 1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0 w 30"/>
                  <a:gd name="T47" fmla="*/ 30 h 30"/>
                  <a:gd name="T48" fmla="*/ 0 w 30"/>
                  <a:gd name="T49" fmla="*/ 30 h 30"/>
                  <a:gd name="T50" fmla="*/ 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483" name="Freeform 659"/>
              <p:cNvSpPr>
                <a:spLocks/>
              </p:cNvSpPr>
              <p:nvPr/>
            </p:nvSpPr>
            <p:spPr bwMode="auto">
              <a:xfrm>
                <a:off x="954" y="422"/>
                <a:ext cx="20" cy="20"/>
              </a:xfrm>
              <a:custGeom>
                <a:avLst/>
                <a:gdLst>
                  <a:gd name="T0" fmla="*/ 0 w 20"/>
                  <a:gd name="T1" fmla="*/ 10 h 20"/>
                  <a:gd name="T2" fmla="*/ 0 w 20"/>
                  <a:gd name="T3" fmla="*/ 10 h 20"/>
                  <a:gd name="T4" fmla="*/ 0 w 20"/>
                  <a:gd name="T5" fmla="*/ 10 h 20"/>
                  <a:gd name="T6" fmla="*/ 0 w 20"/>
                  <a:gd name="T7" fmla="*/ 10 h 20"/>
                  <a:gd name="T8" fmla="*/ 1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20 w 20"/>
                  <a:gd name="T23" fmla="*/ 0 h 20"/>
                  <a:gd name="T24" fmla="*/ 20 w 20"/>
                  <a:gd name="T25" fmla="*/ 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20 w 20"/>
                  <a:gd name="T41" fmla="*/ 20 h 20"/>
                  <a:gd name="T42" fmla="*/ 20 w 20"/>
                  <a:gd name="T43" fmla="*/ 20 h 20"/>
                  <a:gd name="T44" fmla="*/ 10 w 20"/>
                  <a:gd name="T45" fmla="*/ 20 h 20"/>
                  <a:gd name="T46" fmla="*/ 10 w 20"/>
                  <a:gd name="T47" fmla="*/ 20 h 20"/>
                  <a:gd name="T48" fmla="*/ 10 w 20"/>
                  <a:gd name="T49" fmla="*/ 20 h 20"/>
                  <a:gd name="T50" fmla="*/ 10 w 20"/>
                  <a:gd name="T51" fmla="*/ 20 h 20"/>
                  <a:gd name="T52" fmla="*/ 10 w 20"/>
                  <a:gd name="T53" fmla="*/ 2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0"/>
                    </a:lnTo>
                    <a:lnTo>
                      <a:pt x="20" y="0"/>
                    </a:lnTo>
                    <a:lnTo>
                      <a:pt x="20" y="10"/>
                    </a:lnTo>
                    <a:lnTo>
                      <a:pt x="20" y="20"/>
                    </a:lnTo>
                    <a:lnTo>
                      <a:pt x="10" y="20"/>
                    </a:lnTo>
                    <a:lnTo>
                      <a:pt x="0" y="10"/>
                    </a:lnTo>
                    <a:close/>
                  </a:path>
                </a:pathLst>
              </a:custGeom>
              <a:solidFill>
                <a:srgbClr val="FF0000"/>
              </a:solidFill>
              <a:ln w="9525">
                <a:noFill/>
                <a:round/>
                <a:headEnd/>
                <a:tailEnd/>
              </a:ln>
            </p:spPr>
            <p:txBody>
              <a:bodyPr/>
              <a:lstStyle/>
              <a:p>
                <a:endParaRPr lang="en-US"/>
              </a:p>
            </p:txBody>
          </p:sp>
          <p:sp>
            <p:nvSpPr>
              <p:cNvPr id="16484" name="Freeform 660"/>
              <p:cNvSpPr>
                <a:spLocks/>
              </p:cNvSpPr>
              <p:nvPr/>
            </p:nvSpPr>
            <p:spPr bwMode="auto">
              <a:xfrm>
                <a:off x="593" y="412"/>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10 w 30"/>
                  <a:gd name="T27" fmla="*/ 0 h 30"/>
                  <a:gd name="T28" fmla="*/ 10 w 30"/>
                  <a:gd name="T29" fmla="*/ 0 h 30"/>
                  <a:gd name="T30" fmla="*/ 10 w 30"/>
                  <a:gd name="T31" fmla="*/ 10 h 30"/>
                  <a:gd name="T32" fmla="*/ 10 w 30"/>
                  <a:gd name="T33" fmla="*/ 10 h 30"/>
                  <a:gd name="T34" fmla="*/ 10 w 30"/>
                  <a:gd name="T35" fmla="*/ 10 h 30"/>
                  <a:gd name="T36" fmla="*/ 0 w 30"/>
                  <a:gd name="T37" fmla="*/ 10 h 30"/>
                  <a:gd name="T38" fmla="*/ 0 w 30"/>
                  <a:gd name="T39" fmla="*/ 20 h 30"/>
                  <a:gd name="T40" fmla="*/ 0 w 30"/>
                  <a:gd name="T41" fmla="*/ 20 h 30"/>
                  <a:gd name="T42" fmla="*/ 0 w 30"/>
                  <a:gd name="T43" fmla="*/ 20 h 30"/>
                  <a:gd name="T44" fmla="*/ 0 w 30"/>
                  <a:gd name="T45" fmla="*/ 20 h 30"/>
                  <a:gd name="T46" fmla="*/ 10 w 30"/>
                  <a:gd name="T47" fmla="*/ 30 h 30"/>
                  <a:gd name="T48" fmla="*/ 1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30"/>
                    </a:lnTo>
                    <a:lnTo>
                      <a:pt x="20" y="30"/>
                    </a:lnTo>
                    <a:close/>
                  </a:path>
                </a:pathLst>
              </a:custGeom>
              <a:solidFill>
                <a:srgbClr val="FF0000"/>
              </a:solidFill>
              <a:ln w="9525">
                <a:noFill/>
                <a:round/>
                <a:headEnd/>
                <a:tailEnd/>
              </a:ln>
            </p:spPr>
            <p:txBody>
              <a:bodyPr/>
              <a:lstStyle/>
              <a:p>
                <a:endParaRPr lang="en-US"/>
              </a:p>
            </p:txBody>
          </p:sp>
          <p:sp>
            <p:nvSpPr>
              <p:cNvPr id="16485" name="Freeform 661"/>
              <p:cNvSpPr>
                <a:spLocks/>
              </p:cNvSpPr>
              <p:nvPr/>
            </p:nvSpPr>
            <p:spPr bwMode="auto">
              <a:xfrm>
                <a:off x="603" y="42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86" name="Freeform 662"/>
              <p:cNvSpPr>
                <a:spLocks/>
              </p:cNvSpPr>
              <p:nvPr/>
            </p:nvSpPr>
            <p:spPr bwMode="auto">
              <a:xfrm>
                <a:off x="502" y="271"/>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10 h 30"/>
                  <a:gd name="T36" fmla="*/ 10 w 30"/>
                  <a:gd name="T37" fmla="*/ 10 h 30"/>
                  <a:gd name="T38" fmla="*/ 0 w 30"/>
                  <a:gd name="T39" fmla="*/ 10 h 30"/>
                  <a:gd name="T40" fmla="*/ 0 w 30"/>
                  <a:gd name="T41" fmla="*/ 10 h 30"/>
                  <a:gd name="T42" fmla="*/ 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487" name="Freeform 663"/>
              <p:cNvSpPr>
                <a:spLocks/>
              </p:cNvSpPr>
              <p:nvPr/>
            </p:nvSpPr>
            <p:spPr bwMode="auto">
              <a:xfrm>
                <a:off x="512" y="281"/>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488" name="Freeform 664"/>
              <p:cNvSpPr>
                <a:spLocks/>
              </p:cNvSpPr>
              <p:nvPr/>
            </p:nvSpPr>
            <p:spPr bwMode="auto">
              <a:xfrm>
                <a:off x="472" y="141"/>
                <a:ext cx="30" cy="30"/>
              </a:xfrm>
              <a:custGeom>
                <a:avLst/>
                <a:gdLst>
                  <a:gd name="T0" fmla="*/ 20 w 30"/>
                  <a:gd name="T1" fmla="*/ 30 h 30"/>
                  <a:gd name="T2" fmla="*/ 20 w 30"/>
                  <a:gd name="T3" fmla="*/ 30 h 30"/>
                  <a:gd name="T4" fmla="*/ 20 w 30"/>
                  <a:gd name="T5" fmla="*/ 30 h 30"/>
                  <a:gd name="T6" fmla="*/ 30 w 30"/>
                  <a:gd name="T7" fmla="*/ 30 h 30"/>
                  <a:gd name="T8" fmla="*/ 3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30 w 30"/>
                  <a:gd name="T21" fmla="*/ 1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10 h 30"/>
                  <a:gd name="T34" fmla="*/ 10 w 30"/>
                  <a:gd name="T35" fmla="*/ 10 h 30"/>
                  <a:gd name="T36" fmla="*/ 10 w 30"/>
                  <a:gd name="T37" fmla="*/ 10 h 30"/>
                  <a:gd name="T38" fmla="*/ 0 w 30"/>
                  <a:gd name="T39" fmla="*/ 10 h 30"/>
                  <a:gd name="T40" fmla="*/ 0 w 30"/>
                  <a:gd name="T41" fmla="*/ 20 h 30"/>
                  <a:gd name="T42" fmla="*/ 0 w 30"/>
                  <a:gd name="T43" fmla="*/ 20 h 30"/>
                  <a:gd name="T44" fmla="*/ 10 w 30"/>
                  <a:gd name="T45" fmla="*/ 20 h 30"/>
                  <a:gd name="T46" fmla="*/ 10 w 30"/>
                  <a:gd name="T47" fmla="*/ 20 h 30"/>
                  <a:gd name="T48" fmla="*/ 10 w 30"/>
                  <a:gd name="T49" fmla="*/ 3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20" y="0"/>
                    </a:lnTo>
                    <a:lnTo>
                      <a:pt x="10" y="0"/>
                    </a:lnTo>
                    <a:lnTo>
                      <a:pt x="10" y="1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489" name="Freeform 665"/>
              <p:cNvSpPr>
                <a:spLocks/>
              </p:cNvSpPr>
              <p:nvPr/>
            </p:nvSpPr>
            <p:spPr bwMode="auto">
              <a:xfrm>
                <a:off x="482" y="151"/>
                <a:ext cx="20" cy="10"/>
              </a:xfrm>
              <a:custGeom>
                <a:avLst/>
                <a:gdLst>
                  <a:gd name="T0" fmla="*/ 0 w 20"/>
                  <a:gd name="T1" fmla="*/ 1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490" name="Freeform 666"/>
              <p:cNvSpPr>
                <a:spLocks/>
              </p:cNvSpPr>
              <p:nvPr/>
            </p:nvSpPr>
            <p:spPr bwMode="auto">
              <a:xfrm>
                <a:off x="552" y="70"/>
                <a:ext cx="31" cy="30"/>
              </a:xfrm>
              <a:custGeom>
                <a:avLst/>
                <a:gdLst>
                  <a:gd name="T0" fmla="*/ 21 w 31"/>
                  <a:gd name="T1" fmla="*/ 30 h 30"/>
                  <a:gd name="T2" fmla="*/ 21 w 31"/>
                  <a:gd name="T3" fmla="*/ 30 h 30"/>
                  <a:gd name="T4" fmla="*/ 21 w 31"/>
                  <a:gd name="T5" fmla="*/ 30 h 30"/>
                  <a:gd name="T6" fmla="*/ 21 w 31"/>
                  <a:gd name="T7" fmla="*/ 30 h 30"/>
                  <a:gd name="T8" fmla="*/ 2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1 w 31"/>
                  <a:gd name="T27" fmla="*/ 0 h 30"/>
                  <a:gd name="T28" fmla="*/ 11 w 31"/>
                  <a:gd name="T29" fmla="*/ 0 h 30"/>
                  <a:gd name="T30" fmla="*/ 11 w 31"/>
                  <a:gd name="T31" fmla="*/ 0 h 30"/>
                  <a:gd name="T32" fmla="*/ 11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1 w 31"/>
                  <a:gd name="T51" fmla="*/ 30 h 30"/>
                  <a:gd name="T52" fmla="*/ 11 w 31"/>
                  <a:gd name="T53" fmla="*/ 30 h 30"/>
                  <a:gd name="T54" fmla="*/ 11 w 31"/>
                  <a:gd name="T55" fmla="*/ 30 h 30"/>
                  <a:gd name="T56" fmla="*/ 21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21" y="30"/>
                    </a:moveTo>
                    <a:lnTo>
                      <a:pt x="21" y="30"/>
                    </a:lnTo>
                    <a:lnTo>
                      <a:pt x="21" y="20"/>
                    </a:lnTo>
                    <a:lnTo>
                      <a:pt x="31" y="20"/>
                    </a:lnTo>
                    <a:lnTo>
                      <a:pt x="31" y="10"/>
                    </a:lnTo>
                    <a:lnTo>
                      <a:pt x="31" y="0"/>
                    </a:lnTo>
                    <a:lnTo>
                      <a:pt x="21" y="0"/>
                    </a:lnTo>
                    <a:lnTo>
                      <a:pt x="11" y="0"/>
                    </a:lnTo>
                    <a:lnTo>
                      <a:pt x="0" y="0"/>
                    </a:lnTo>
                    <a:lnTo>
                      <a:pt x="0" y="10"/>
                    </a:lnTo>
                    <a:lnTo>
                      <a:pt x="0" y="20"/>
                    </a:lnTo>
                    <a:lnTo>
                      <a:pt x="11" y="30"/>
                    </a:lnTo>
                    <a:lnTo>
                      <a:pt x="21" y="30"/>
                    </a:lnTo>
                    <a:close/>
                  </a:path>
                </a:pathLst>
              </a:custGeom>
              <a:solidFill>
                <a:srgbClr val="FF0000"/>
              </a:solidFill>
              <a:ln w="9525">
                <a:noFill/>
                <a:round/>
                <a:headEnd/>
                <a:tailEnd/>
              </a:ln>
            </p:spPr>
            <p:txBody>
              <a:bodyPr/>
              <a:lstStyle/>
              <a:p>
                <a:endParaRPr lang="en-US"/>
              </a:p>
            </p:txBody>
          </p:sp>
          <p:sp>
            <p:nvSpPr>
              <p:cNvPr id="16491" name="Freeform 667"/>
              <p:cNvSpPr>
                <a:spLocks/>
              </p:cNvSpPr>
              <p:nvPr/>
            </p:nvSpPr>
            <p:spPr bwMode="auto">
              <a:xfrm>
                <a:off x="563" y="70"/>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10 h 20"/>
                  <a:gd name="T14" fmla="*/ 0 w 10"/>
                  <a:gd name="T15" fmla="*/ 0 h 20"/>
                  <a:gd name="T16" fmla="*/ 10 w 10"/>
                  <a:gd name="T17" fmla="*/ 0 h 20"/>
                  <a:gd name="T18" fmla="*/ 10 w 10"/>
                  <a:gd name="T19" fmla="*/ 0 h 20"/>
                  <a:gd name="T20" fmla="*/ 10 w 10"/>
                  <a:gd name="T21" fmla="*/ 1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92" name="Freeform 668"/>
              <p:cNvSpPr>
                <a:spLocks/>
              </p:cNvSpPr>
              <p:nvPr/>
            </p:nvSpPr>
            <p:spPr bwMode="auto">
              <a:xfrm>
                <a:off x="372" y="181"/>
                <a:ext cx="30" cy="40"/>
              </a:xfrm>
              <a:custGeom>
                <a:avLst/>
                <a:gdLst>
                  <a:gd name="T0" fmla="*/ 10 w 30"/>
                  <a:gd name="T1" fmla="*/ 40 h 40"/>
                  <a:gd name="T2" fmla="*/ 10 w 30"/>
                  <a:gd name="T3" fmla="*/ 30 h 40"/>
                  <a:gd name="T4" fmla="*/ 20 w 30"/>
                  <a:gd name="T5" fmla="*/ 30 h 40"/>
                  <a:gd name="T6" fmla="*/ 20 w 30"/>
                  <a:gd name="T7" fmla="*/ 30 h 40"/>
                  <a:gd name="T8" fmla="*/ 20 w 30"/>
                  <a:gd name="T9" fmla="*/ 30 h 40"/>
                  <a:gd name="T10" fmla="*/ 20 w 30"/>
                  <a:gd name="T11" fmla="*/ 30 h 40"/>
                  <a:gd name="T12" fmla="*/ 20 w 30"/>
                  <a:gd name="T13" fmla="*/ 30 h 40"/>
                  <a:gd name="T14" fmla="*/ 30 w 30"/>
                  <a:gd name="T15" fmla="*/ 20 h 40"/>
                  <a:gd name="T16" fmla="*/ 30 w 30"/>
                  <a:gd name="T17" fmla="*/ 20 h 40"/>
                  <a:gd name="T18" fmla="*/ 20 w 30"/>
                  <a:gd name="T19" fmla="*/ 10 h 40"/>
                  <a:gd name="T20" fmla="*/ 20 w 30"/>
                  <a:gd name="T21" fmla="*/ 10 h 40"/>
                  <a:gd name="T22" fmla="*/ 20 w 30"/>
                  <a:gd name="T23" fmla="*/ 0 h 40"/>
                  <a:gd name="T24" fmla="*/ 10 w 30"/>
                  <a:gd name="T25" fmla="*/ 0 h 40"/>
                  <a:gd name="T26" fmla="*/ 10 w 30"/>
                  <a:gd name="T27" fmla="*/ 0 h 40"/>
                  <a:gd name="T28" fmla="*/ 10 w 30"/>
                  <a:gd name="T29" fmla="*/ 0 h 40"/>
                  <a:gd name="T30" fmla="*/ 0 w 30"/>
                  <a:gd name="T31" fmla="*/ 10 h 40"/>
                  <a:gd name="T32" fmla="*/ 0 w 30"/>
                  <a:gd name="T33" fmla="*/ 10 h 40"/>
                  <a:gd name="T34" fmla="*/ 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0 w 30"/>
                  <a:gd name="T47" fmla="*/ 30 h 40"/>
                  <a:gd name="T48" fmla="*/ 0 w 30"/>
                  <a:gd name="T49" fmla="*/ 30 h 40"/>
                  <a:gd name="T50" fmla="*/ 0 w 30"/>
                  <a:gd name="T51" fmla="*/ 30 h 40"/>
                  <a:gd name="T52" fmla="*/ 10 w 30"/>
                  <a:gd name="T53" fmla="*/ 30 h 40"/>
                  <a:gd name="T54" fmla="*/ 10 w 30"/>
                  <a:gd name="T55" fmla="*/ 30 h 40"/>
                  <a:gd name="T56" fmla="*/ 1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10" y="40"/>
                    </a:moveTo>
                    <a:lnTo>
                      <a:pt x="10" y="30"/>
                    </a:lnTo>
                    <a:lnTo>
                      <a:pt x="20" y="30"/>
                    </a:lnTo>
                    <a:lnTo>
                      <a:pt x="30" y="20"/>
                    </a:lnTo>
                    <a:lnTo>
                      <a:pt x="20" y="10"/>
                    </a:lnTo>
                    <a:lnTo>
                      <a:pt x="20" y="0"/>
                    </a:lnTo>
                    <a:lnTo>
                      <a:pt x="10" y="0"/>
                    </a:lnTo>
                    <a:lnTo>
                      <a:pt x="0" y="10"/>
                    </a:lnTo>
                    <a:lnTo>
                      <a:pt x="0" y="20"/>
                    </a:lnTo>
                    <a:lnTo>
                      <a:pt x="0" y="30"/>
                    </a:lnTo>
                    <a:lnTo>
                      <a:pt x="10" y="30"/>
                    </a:lnTo>
                    <a:lnTo>
                      <a:pt x="10" y="40"/>
                    </a:lnTo>
                    <a:close/>
                  </a:path>
                </a:pathLst>
              </a:custGeom>
              <a:solidFill>
                <a:srgbClr val="FF0000"/>
              </a:solidFill>
              <a:ln w="9525">
                <a:noFill/>
                <a:round/>
                <a:headEnd/>
                <a:tailEnd/>
              </a:ln>
            </p:spPr>
            <p:txBody>
              <a:bodyPr/>
              <a:lstStyle/>
              <a:p>
                <a:endParaRPr lang="en-US"/>
              </a:p>
            </p:txBody>
          </p:sp>
          <p:sp>
            <p:nvSpPr>
              <p:cNvPr id="16493" name="Freeform 669"/>
              <p:cNvSpPr>
                <a:spLocks/>
              </p:cNvSpPr>
              <p:nvPr/>
            </p:nvSpPr>
            <p:spPr bwMode="auto">
              <a:xfrm>
                <a:off x="382" y="191"/>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0 w 10"/>
                  <a:gd name="T17" fmla="*/ 0 h 20"/>
                  <a:gd name="T18" fmla="*/ 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2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94" name="Freeform 670"/>
              <p:cNvSpPr>
                <a:spLocks/>
              </p:cNvSpPr>
              <p:nvPr/>
            </p:nvSpPr>
            <p:spPr bwMode="auto">
              <a:xfrm>
                <a:off x="241" y="131"/>
                <a:ext cx="30" cy="30"/>
              </a:xfrm>
              <a:custGeom>
                <a:avLst/>
                <a:gdLst>
                  <a:gd name="T0" fmla="*/ 10 w 30"/>
                  <a:gd name="T1" fmla="*/ 30 h 30"/>
                  <a:gd name="T2" fmla="*/ 20 w 30"/>
                  <a:gd name="T3" fmla="*/ 30 h 30"/>
                  <a:gd name="T4" fmla="*/ 20 w 30"/>
                  <a:gd name="T5" fmla="*/ 30 h 30"/>
                  <a:gd name="T6" fmla="*/ 20 w 30"/>
                  <a:gd name="T7" fmla="*/ 20 h 30"/>
                  <a:gd name="T8" fmla="*/ 20 w 30"/>
                  <a:gd name="T9" fmla="*/ 20 h 30"/>
                  <a:gd name="T10" fmla="*/ 3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1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20" y="20"/>
                    </a:lnTo>
                    <a:lnTo>
                      <a:pt x="30" y="20"/>
                    </a:lnTo>
                    <a:lnTo>
                      <a:pt x="30" y="10"/>
                    </a:lnTo>
                    <a:lnTo>
                      <a:pt x="20" y="0"/>
                    </a:lnTo>
                    <a:lnTo>
                      <a:pt x="10" y="0"/>
                    </a:lnTo>
                    <a:lnTo>
                      <a:pt x="0" y="0"/>
                    </a:lnTo>
                    <a:lnTo>
                      <a:pt x="0" y="10"/>
                    </a:lnTo>
                    <a:lnTo>
                      <a:pt x="0" y="20"/>
                    </a:lnTo>
                    <a:lnTo>
                      <a:pt x="10" y="20"/>
                    </a:lnTo>
                    <a:lnTo>
                      <a:pt x="10" y="30"/>
                    </a:lnTo>
                    <a:close/>
                  </a:path>
                </a:pathLst>
              </a:custGeom>
              <a:solidFill>
                <a:srgbClr val="FF0000"/>
              </a:solidFill>
              <a:ln w="9525">
                <a:noFill/>
                <a:round/>
                <a:headEnd/>
                <a:tailEnd/>
              </a:ln>
            </p:spPr>
            <p:txBody>
              <a:bodyPr/>
              <a:lstStyle/>
              <a:p>
                <a:endParaRPr lang="en-US"/>
              </a:p>
            </p:txBody>
          </p:sp>
          <p:sp>
            <p:nvSpPr>
              <p:cNvPr id="16495" name="Freeform 671"/>
              <p:cNvSpPr>
                <a:spLocks/>
              </p:cNvSpPr>
              <p:nvPr/>
            </p:nvSpPr>
            <p:spPr bwMode="auto">
              <a:xfrm>
                <a:off x="251" y="131"/>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96" name="Freeform 672"/>
              <p:cNvSpPr>
                <a:spLocks/>
              </p:cNvSpPr>
              <p:nvPr/>
            </p:nvSpPr>
            <p:spPr bwMode="auto">
              <a:xfrm>
                <a:off x="121" y="201"/>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3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20 h 30"/>
                  <a:gd name="T40" fmla="*/ 0 w 30"/>
                  <a:gd name="T41" fmla="*/ 20 h 30"/>
                  <a:gd name="T42" fmla="*/ 0 w 30"/>
                  <a:gd name="T43" fmla="*/ 20 h 30"/>
                  <a:gd name="T44" fmla="*/ 0 w 30"/>
                  <a:gd name="T45" fmla="*/ 3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497" name="Freeform 673"/>
              <p:cNvSpPr>
                <a:spLocks/>
              </p:cNvSpPr>
              <p:nvPr/>
            </p:nvSpPr>
            <p:spPr bwMode="auto">
              <a:xfrm>
                <a:off x="131" y="211"/>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498" name="Freeform 674"/>
              <p:cNvSpPr>
                <a:spLocks/>
              </p:cNvSpPr>
              <p:nvPr/>
            </p:nvSpPr>
            <p:spPr bwMode="auto">
              <a:xfrm>
                <a:off x="191" y="352"/>
                <a:ext cx="30" cy="40"/>
              </a:xfrm>
              <a:custGeom>
                <a:avLst/>
                <a:gdLst>
                  <a:gd name="T0" fmla="*/ 20 w 30"/>
                  <a:gd name="T1" fmla="*/ 40 h 40"/>
                  <a:gd name="T2" fmla="*/ 20 w 30"/>
                  <a:gd name="T3" fmla="*/ 30 h 40"/>
                  <a:gd name="T4" fmla="*/ 20 w 30"/>
                  <a:gd name="T5" fmla="*/ 30 h 40"/>
                  <a:gd name="T6" fmla="*/ 3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20 w 30"/>
                  <a:gd name="T27" fmla="*/ 0 h 40"/>
                  <a:gd name="T28" fmla="*/ 10 w 30"/>
                  <a:gd name="T29" fmla="*/ 0 h 40"/>
                  <a:gd name="T30" fmla="*/ 10 w 30"/>
                  <a:gd name="T31" fmla="*/ 10 h 40"/>
                  <a:gd name="T32" fmla="*/ 10 w 30"/>
                  <a:gd name="T33" fmla="*/ 10 h 40"/>
                  <a:gd name="T34" fmla="*/ 10 w 30"/>
                  <a:gd name="T35" fmla="*/ 10 h 40"/>
                  <a:gd name="T36" fmla="*/ 10 w 30"/>
                  <a:gd name="T37" fmla="*/ 10 h 40"/>
                  <a:gd name="T38" fmla="*/ 0 w 30"/>
                  <a:gd name="T39" fmla="*/ 20 h 40"/>
                  <a:gd name="T40" fmla="*/ 0 w 30"/>
                  <a:gd name="T41" fmla="*/ 20 h 40"/>
                  <a:gd name="T42" fmla="*/ 0 w 30"/>
                  <a:gd name="T43" fmla="*/ 20 h 40"/>
                  <a:gd name="T44" fmla="*/ 10 w 30"/>
                  <a:gd name="T45" fmla="*/ 3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499" name="Freeform 675"/>
              <p:cNvSpPr>
                <a:spLocks/>
              </p:cNvSpPr>
              <p:nvPr/>
            </p:nvSpPr>
            <p:spPr bwMode="auto">
              <a:xfrm>
                <a:off x="201" y="362"/>
                <a:ext cx="20" cy="20"/>
              </a:xfrm>
              <a:custGeom>
                <a:avLst/>
                <a:gdLst>
                  <a:gd name="T0" fmla="*/ 0 w 20"/>
                  <a:gd name="T1" fmla="*/ 10 h 20"/>
                  <a:gd name="T2" fmla="*/ 0 w 20"/>
                  <a:gd name="T3" fmla="*/ 10 h 20"/>
                  <a:gd name="T4" fmla="*/ 0 w 20"/>
                  <a:gd name="T5" fmla="*/ 10 h 20"/>
                  <a:gd name="T6" fmla="*/ 0 w 20"/>
                  <a:gd name="T7" fmla="*/ 0 h 20"/>
                  <a:gd name="T8" fmla="*/ 0 w 20"/>
                  <a:gd name="T9" fmla="*/ 0 h 20"/>
                  <a:gd name="T10" fmla="*/ 10 w 20"/>
                  <a:gd name="T11" fmla="*/ 0 h 20"/>
                  <a:gd name="T12" fmla="*/ 10 w 20"/>
                  <a:gd name="T13" fmla="*/ 0 h 20"/>
                  <a:gd name="T14" fmla="*/ 10 w 20"/>
                  <a:gd name="T15" fmla="*/ 0 h 20"/>
                  <a:gd name="T16" fmla="*/ 10 w 20"/>
                  <a:gd name="T17" fmla="*/ 0 h 20"/>
                  <a:gd name="T18" fmla="*/ 10 w 20"/>
                  <a:gd name="T19" fmla="*/ 0 h 20"/>
                  <a:gd name="T20" fmla="*/ 10 w 20"/>
                  <a:gd name="T21" fmla="*/ 0 h 20"/>
                  <a:gd name="T22" fmla="*/ 10 w 20"/>
                  <a:gd name="T23" fmla="*/ 0 h 20"/>
                  <a:gd name="T24" fmla="*/ 10 w 20"/>
                  <a:gd name="T25" fmla="*/ 0 h 20"/>
                  <a:gd name="T26" fmla="*/ 20 w 20"/>
                  <a:gd name="T27" fmla="*/ 0 h 20"/>
                  <a:gd name="T28" fmla="*/ 20 w 20"/>
                  <a:gd name="T29" fmla="*/ 10 h 20"/>
                  <a:gd name="T30" fmla="*/ 20 w 20"/>
                  <a:gd name="T31" fmla="*/ 10 h 20"/>
                  <a:gd name="T32" fmla="*/ 20 w 20"/>
                  <a:gd name="T33" fmla="*/ 10 h 20"/>
                  <a:gd name="T34" fmla="*/ 20 w 20"/>
                  <a:gd name="T35" fmla="*/ 10 h 20"/>
                  <a:gd name="T36" fmla="*/ 20 w 20"/>
                  <a:gd name="T37" fmla="*/ 10 h 20"/>
                  <a:gd name="T38" fmla="*/ 20 w 20"/>
                  <a:gd name="T39" fmla="*/ 10 h 20"/>
                  <a:gd name="T40" fmla="*/ 10 w 20"/>
                  <a:gd name="T41" fmla="*/ 10 h 20"/>
                  <a:gd name="T42" fmla="*/ 10 w 20"/>
                  <a:gd name="T43" fmla="*/ 10 h 20"/>
                  <a:gd name="T44" fmla="*/ 10 w 20"/>
                  <a:gd name="T45" fmla="*/ 20 h 20"/>
                  <a:gd name="T46" fmla="*/ 10 w 20"/>
                  <a:gd name="T47" fmla="*/ 20 h 20"/>
                  <a:gd name="T48" fmla="*/ 10 w 20"/>
                  <a:gd name="T49" fmla="*/ 20 h 20"/>
                  <a:gd name="T50" fmla="*/ 10 w 20"/>
                  <a:gd name="T51" fmla="*/ 20 h 20"/>
                  <a:gd name="T52" fmla="*/ 0 w 20"/>
                  <a:gd name="T53" fmla="*/ 10 h 20"/>
                  <a:gd name="T54" fmla="*/ 0 w 20"/>
                  <a:gd name="T55" fmla="*/ 1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0" y="0"/>
                    </a:lnTo>
                    <a:lnTo>
                      <a:pt x="10" y="0"/>
                    </a:lnTo>
                    <a:lnTo>
                      <a:pt x="20" y="0"/>
                    </a:lnTo>
                    <a:lnTo>
                      <a:pt x="20" y="1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500" name="Freeform 676"/>
              <p:cNvSpPr>
                <a:spLocks/>
              </p:cNvSpPr>
              <p:nvPr/>
            </p:nvSpPr>
            <p:spPr bwMode="auto">
              <a:xfrm>
                <a:off x="432" y="352"/>
                <a:ext cx="30" cy="40"/>
              </a:xfrm>
              <a:custGeom>
                <a:avLst/>
                <a:gdLst>
                  <a:gd name="T0" fmla="*/ 20 w 30"/>
                  <a:gd name="T1" fmla="*/ 40 h 40"/>
                  <a:gd name="T2" fmla="*/ 20 w 30"/>
                  <a:gd name="T3" fmla="*/ 30 h 40"/>
                  <a:gd name="T4" fmla="*/ 20 w 30"/>
                  <a:gd name="T5" fmla="*/ 30 h 40"/>
                  <a:gd name="T6" fmla="*/ 20 w 30"/>
                  <a:gd name="T7" fmla="*/ 30 h 40"/>
                  <a:gd name="T8" fmla="*/ 30 w 30"/>
                  <a:gd name="T9" fmla="*/ 30 h 40"/>
                  <a:gd name="T10" fmla="*/ 30 w 30"/>
                  <a:gd name="T11" fmla="*/ 30 h 40"/>
                  <a:gd name="T12" fmla="*/ 30 w 30"/>
                  <a:gd name="T13" fmla="*/ 30 h 40"/>
                  <a:gd name="T14" fmla="*/ 30 w 30"/>
                  <a:gd name="T15" fmla="*/ 20 h 40"/>
                  <a:gd name="T16" fmla="*/ 30 w 30"/>
                  <a:gd name="T17" fmla="*/ 20 h 40"/>
                  <a:gd name="T18" fmla="*/ 30 w 30"/>
                  <a:gd name="T19" fmla="*/ 10 h 40"/>
                  <a:gd name="T20" fmla="*/ 30 w 30"/>
                  <a:gd name="T21" fmla="*/ 10 h 40"/>
                  <a:gd name="T22" fmla="*/ 20 w 30"/>
                  <a:gd name="T23" fmla="*/ 0 h 40"/>
                  <a:gd name="T24" fmla="*/ 20 w 30"/>
                  <a:gd name="T25" fmla="*/ 0 h 40"/>
                  <a:gd name="T26" fmla="*/ 10 w 30"/>
                  <a:gd name="T27" fmla="*/ 0 h 40"/>
                  <a:gd name="T28" fmla="*/ 10 w 30"/>
                  <a:gd name="T29" fmla="*/ 0 h 40"/>
                  <a:gd name="T30" fmla="*/ 10 w 30"/>
                  <a:gd name="T31" fmla="*/ 10 h 40"/>
                  <a:gd name="T32" fmla="*/ 10 w 30"/>
                  <a:gd name="T33" fmla="*/ 10 h 40"/>
                  <a:gd name="T34" fmla="*/ 10 w 30"/>
                  <a:gd name="T35" fmla="*/ 10 h 40"/>
                  <a:gd name="T36" fmla="*/ 0 w 30"/>
                  <a:gd name="T37" fmla="*/ 10 h 40"/>
                  <a:gd name="T38" fmla="*/ 0 w 30"/>
                  <a:gd name="T39" fmla="*/ 20 h 40"/>
                  <a:gd name="T40" fmla="*/ 0 w 30"/>
                  <a:gd name="T41" fmla="*/ 20 h 40"/>
                  <a:gd name="T42" fmla="*/ 0 w 30"/>
                  <a:gd name="T43" fmla="*/ 20 h 40"/>
                  <a:gd name="T44" fmla="*/ 0 w 30"/>
                  <a:gd name="T45" fmla="*/ 20 h 40"/>
                  <a:gd name="T46" fmla="*/ 10 w 30"/>
                  <a:gd name="T47" fmla="*/ 30 h 40"/>
                  <a:gd name="T48" fmla="*/ 10 w 30"/>
                  <a:gd name="T49" fmla="*/ 30 h 40"/>
                  <a:gd name="T50" fmla="*/ 10 w 30"/>
                  <a:gd name="T51" fmla="*/ 30 h 40"/>
                  <a:gd name="T52" fmla="*/ 10 w 30"/>
                  <a:gd name="T53" fmla="*/ 30 h 40"/>
                  <a:gd name="T54" fmla="*/ 10 w 30"/>
                  <a:gd name="T55" fmla="*/ 30 h 40"/>
                  <a:gd name="T56" fmla="*/ 20 w 30"/>
                  <a:gd name="T57" fmla="*/ 40 h 4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0"/>
                  <a:gd name="T89" fmla="*/ 30 w 30"/>
                  <a:gd name="T90" fmla="*/ 40 h 4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0">
                    <a:moveTo>
                      <a:pt x="20" y="40"/>
                    </a:moveTo>
                    <a:lnTo>
                      <a:pt x="20" y="30"/>
                    </a:lnTo>
                    <a:lnTo>
                      <a:pt x="30" y="30"/>
                    </a:lnTo>
                    <a:lnTo>
                      <a:pt x="30" y="20"/>
                    </a:lnTo>
                    <a:lnTo>
                      <a:pt x="30" y="10"/>
                    </a:lnTo>
                    <a:lnTo>
                      <a:pt x="20" y="0"/>
                    </a:lnTo>
                    <a:lnTo>
                      <a:pt x="10" y="0"/>
                    </a:lnTo>
                    <a:lnTo>
                      <a:pt x="10" y="10"/>
                    </a:lnTo>
                    <a:lnTo>
                      <a:pt x="0" y="10"/>
                    </a:lnTo>
                    <a:lnTo>
                      <a:pt x="0" y="20"/>
                    </a:lnTo>
                    <a:lnTo>
                      <a:pt x="10" y="30"/>
                    </a:lnTo>
                    <a:lnTo>
                      <a:pt x="20" y="40"/>
                    </a:lnTo>
                    <a:close/>
                  </a:path>
                </a:pathLst>
              </a:custGeom>
              <a:solidFill>
                <a:srgbClr val="FF0000"/>
              </a:solidFill>
              <a:ln w="9525">
                <a:noFill/>
                <a:round/>
                <a:headEnd/>
                <a:tailEnd/>
              </a:ln>
            </p:spPr>
            <p:txBody>
              <a:bodyPr/>
              <a:lstStyle/>
              <a:p>
                <a:endParaRPr lang="en-US"/>
              </a:p>
            </p:txBody>
          </p:sp>
          <p:sp>
            <p:nvSpPr>
              <p:cNvPr id="16501" name="Freeform 677"/>
              <p:cNvSpPr>
                <a:spLocks/>
              </p:cNvSpPr>
              <p:nvPr/>
            </p:nvSpPr>
            <p:spPr bwMode="auto">
              <a:xfrm>
                <a:off x="442" y="362"/>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10 w 10"/>
                  <a:gd name="T47" fmla="*/ 20 h 20"/>
                  <a:gd name="T48" fmla="*/ 1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02" name="Freeform 678"/>
              <p:cNvSpPr>
                <a:spLocks/>
              </p:cNvSpPr>
              <p:nvPr/>
            </p:nvSpPr>
            <p:spPr bwMode="auto">
              <a:xfrm>
                <a:off x="251" y="442"/>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1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10" y="1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503" name="Freeform 679"/>
              <p:cNvSpPr>
                <a:spLocks/>
              </p:cNvSpPr>
              <p:nvPr/>
            </p:nvSpPr>
            <p:spPr bwMode="auto">
              <a:xfrm>
                <a:off x="261" y="452"/>
                <a:ext cx="10" cy="20"/>
              </a:xfrm>
              <a:custGeom>
                <a:avLst/>
                <a:gdLst>
                  <a:gd name="T0" fmla="*/ 0 w 10"/>
                  <a:gd name="T1" fmla="*/ 10 h 20"/>
                  <a:gd name="T2" fmla="*/ 0 w 10"/>
                  <a:gd name="T3" fmla="*/ 10 h 20"/>
                  <a:gd name="T4" fmla="*/ 0 w 10"/>
                  <a:gd name="T5" fmla="*/ 0 h 20"/>
                  <a:gd name="T6" fmla="*/ 0 w 10"/>
                  <a:gd name="T7" fmla="*/ 0 h 20"/>
                  <a:gd name="T8" fmla="*/ 0 w 10"/>
                  <a:gd name="T9" fmla="*/ 0 h 20"/>
                  <a:gd name="T10" fmla="*/ 0 w 10"/>
                  <a:gd name="T11" fmla="*/ 0 h 20"/>
                  <a:gd name="T12" fmla="*/ 0 w 10"/>
                  <a:gd name="T13" fmla="*/ 0 h 20"/>
                  <a:gd name="T14" fmla="*/ 0 w 10"/>
                  <a:gd name="T15" fmla="*/ 0 h 20"/>
                  <a:gd name="T16" fmla="*/ 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20 h 20"/>
                  <a:gd name="T46" fmla="*/ 0 w 10"/>
                  <a:gd name="T47" fmla="*/ 20 h 20"/>
                  <a:gd name="T48" fmla="*/ 0 w 10"/>
                  <a:gd name="T49" fmla="*/ 20 h 20"/>
                  <a:gd name="T50" fmla="*/ 0 w 10"/>
                  <a:gd name="T51" fmla="*/ 2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04" name="Freeform 680"/>
              <p:cNvSpPr>
                <a:spLocks/>
              </p:cNvSpPr>
              <p:nvPr/>
            </p:nvSpPr>
            <p:spPr bwMode="auto">
              <a:xfrm>
                <a:off x="342" y="563"/>
                <a:ext cx="30" cy="30"/>
              </a:xfrm>
              <a:custGeom>
                <a:avLst/>
                <a:gdLst>
                  <a:gd name="T0" fmla="*/ 20 w 30"/>
                  <a:gd name="T1" fmla="*/ 30 h 30"/>
                  <a:gd name="T2" fmla="*/ 20 w 30"/>
                  <a:gd name="T3" fmla="*/ 30 h 30"/>
                  <a:gd name="T4" fmla="*/ 20 w 30"/>
                  <a:gd name="T5" fmla="*/ 30 h 30"/>
                  <a:gd name="T6" fmla="*/ 20 w 30"/>
                  <a:gd name="T7" fmla="*/ 30 h 30"/>
                  <a:gd name="T8" fmla="*/ 30 w 30"/>
                  <a:gd name="T9" fmla="*/ 30 h 30"/>
                  <a:gd name="T10" fmla="*/ 30 w 30"/>
                  <a:gd name="T11" fmla="*/ 20 h 30"/>
                  <a:gd name="T12" fmla="*/ 30 w 30"/>
                  <a:gd name="T13" fmla="*/ 20 h 30"/>
                  <a:gd name="T14" fmla="*/ 30 w 30"/>
                  <a:gd name="T15" fmla="*/ 20 h 30"/>
                  <a:gd name="T16" fmla="*/ 30 w 30"/>
                  <a:gd name="T17" fmla="*/ 20 h 30"/>
                  <a:gd name="T18" fmla="*/ 30 w 30"/>
                  <a:gd name="T19" fmla="*/ 1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0 w 30"/>
                  <a:gd name="T33" fmla="*/ 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20 h 30"/>
                  <a:gd name="T48" fmla="*/ 0 w 30"/>
                  <a:gd name="T49" fmla="*/ 30 h 30"/>
                  <a:gd name="T50" fmla="*/ 10 w 30"/>
                  <a:gd name="T51" fmla="*/ 30 h 30"/>
                  <a:gd name="T52" fmla="*/ 10 w 30"/>
                  <a:gd name="T53" fmla="*/ 3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0" y="0"/>
                    </a:lnTo>
                    <a:lnTo>
                      <a:pt x="0" y="10"/>
                    </a:lnTo>
                    <a:lnTo>
                      <a:pt x="0" y="20"/>
                    </a:lnTo>
                    <a:lnTo>
                      <a:pt x="0" y="30"/>
                    </a:lnTo>
                    <a:lnTo>
                      <a:pt x="10" y="30"/>
                    </a:lnTo>
                    <a:lnTo>
                      <a:pt x="20" y="30"/>
                    </a:lnTo>
                    <a:close/>
                  </a:path>
                </a:pathLst>
              </a:custGeom>
              <a:solidFill>
                <a:srgbClr val="FF0000"/>
              </a:solidFill>
              <a:ln w="9525">
                <a:noFill/>
                <a:round/>
                <a:headEnd/>
                <a:tailEnd/>
              </a:ln>
            </p:spPr>
            <p:txBody>
              <a:bodyPr/>
              <a:lstStyle/>
              <a:p>
                <a:endParaRPr lang="en-US"/>
              </a:p>
            </p:txBody>
          </p:sp>
          <p:sp>
            <p:nvSpPr>
              <p:cNvPr id="16505" name="Freeform 681"/>
              <p:cNvSpPr>
                <a:spLocks/>
              </p:cNvSpPr>
              <p:nvPr/>
            </p:nvSpPr>
            <p:spPr bwMode="auto">
              <a:xfrm>
                <a:off x="352" y="573"/>
                <a:ext cx="10" cy="10"/>
              </a:xfrm>
              <a:custGeom>
                <a:avLst/>
                <a:gdLst>
                  <a:gd name="T0" fmla="*/ 0 w 10"/>
                  <a:gd name="T1" fmla="*/ 1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506" name="Freeform 682"/>
              <p:cNvSpPr>
                <a:spLocks/>
              </p:cNvSpPr>
              <p:nvPr/>
            </p:nvSpPr>
            <p:spPr bwMode="auto">
              <a:xfrm>
                <a:off x="171" y="563"/>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1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1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507" name="Freeform 683"/>
              <p:cNvSpPr>
                <a:spLocks/>
              </p:cNvSpPr>
              <p:nvPr/>
            </p:nvSpPr>
            <p:spPr bwMode="auto">
              <a:xfrm>
                <a:off x="181" y="563"/>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08" name="Freeform 684"/>
              <p:cNvSpPr>
                <a:spLocks/>
              </p:cNvSpPr>
              <p:nvPr/>
            </p:nvSpPr>
            <p:spPr bwMode="auto">
              <a:xfrm>
                <a:off x="60" y="542"/>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1 h 31"/>
                  <a:gd name="T18" fmla="*/ 30 w 30"/>
                  <a:gd name="T19" fmla="*/ 11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1 h 31"/>
                  <a:gd name="T38" fmla="*/ 0 w 30"/>
                  <a:gd name="T39" fmla="*/ 11 h 31"/>
                  <a:gd name="T40" fmla="*/ 0 w 30"/>
                  <a:gd name="T41" fmla="*/ 11 h 31"/>
                  <a:gd name="T42" fmla="*/ 0 w 30"/>
                  <a:gd name="T43" fmla="*/ 21 h 31"/>
                  <a:gd name="T44" fmla="*/ 0 w 30"/>
                  <a:gd name="T45" fmla="*/ 21 h 31"/>
                  <a:gd name="T46" fmla="*/ 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1"/>
                    </a:lnTo>
                    <a:lnTo>
                      <a:pt x="30" y="0"/>
                    </a:lnTo>
                    <a:lnTo>
                      <a:pt x="20" y="0"/>
                    </a:lnTo>
                    <a:lnTo>
                      <a:pt x="10" y="0"/>
                    </a:lnTo>
                    <a:lnTo>
                      <a:pt x="0" y="0"/>
                    </a:lnTo>
                    <a:lnTo>
                      <a:pt x="0" y="11"/>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509" name="Freeform 685"/>
              <p:cNvSpPr>
                <a:spLocks/>
              </p:cNvSpPr>
              <p:nvPr/>
            </p:nvSpPr>
            <p:spPr bwMode="auto">
              <a:xfrm>
                <a:off x="70" y="553"/>
                <a:ext cx="10" cy="10"/>
              </a:xfrm>
              <a:custGeom>
                <a:avLst/>
                <a:gdLst>
                  <a:gd name="T0" fmla="*/ 0 w 10"/>
                  <a:gd name="T1" fmla="*/ 0 h 10"/>
                  <a:gd name="T2" fmla="*/ 0 w 10"/>
                  <a:gd name="T3" fmla="*/ 0 h 10"/>
                  <a:gd name="T4" fmla="*/ 0 w 10"/>
                  <a:gd name="T5" fmla="*/ 0 h 10"/>
                  <a:gd name="T6" fmla="*/ 0 w 10"/>
                  <a:gd name="T7" fmla="*/ 0 h 10"/>
                  <a:gd name="T8" fmla="*/ 0 w 10"/>
                  <a:gd name="T9" fmla="*/ 0 h 10"/>
                  <a:gd name="T10" fmla="*/ 0 w 10"/>
                  <a:gd name="T11" fmla="*/ 0 h 10"/>
                  <a:gd name="T12" fmla="*/ 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0 h 10"/>
                  <a:gd name="T30" fmla="*/ 10 w 10"/>
                  <a:gd name="T31" fmla="*/ 0 h 10"/>
                  <a:gd name="T32" fmla="*/ 10 w 10"/>
                  <a:gd name="T33" fmla="*/ 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0"/>
                    </a:moveTo>
                    <a:lnTo>
                      <a:pt x="0" y="0"/>
                    </a:lnTo>
                    <a:lnTo>
                      <a:pt x="10" y="0"/>
                    </a:lnTo>
                    <a:lnTo>
                      <a:pt x="10" y="10"/>
                    </a:lnTo>
                    <a:lnTo>
                      <a:pt x="0" y="10"/>
                    </a:lnTo>
                    <a:lnTo>
                      <a:pt x="0" y="0"/>
                    </a:lnTo>
                    <a:close/>
                  </a:path>
                </a:pathLst>
              </a:custGeom>
              <a:solidFill>
                <a:srgbClr val="FF0000"/>
              </a:solidFill>
              <a:ln w="9525">
                <a:noFill/>
                <a:round/>
                <a:headEnd/>
                <a:tailEnd/>
              </a:ln>
            </p:spPr>
            <p:txBody>
              <a:bodyPr/>
              <a:lstStyle/>
              <a:p>
                <a:endParaRPr lang="en-US"/>
              </a:p>
            </p:txBody>
          </p:sp>
          <p:sp>
            <p:nvSpPr>
              <p:cNvPr id="16510" name="Freeform 686"/>
              <p:cNvSpPr>
                <a:spLocks/>
              </p:cNvSpPr>
              <p:nvPr/>
            </p:nvSpPr>
            <p:spPr bwMode="auto">
              <a:xfrm>
                <a:off x="131" y="763"/>
                <a:ext cx="20" cy="31"/>
              </a:xfrm>
              <a:custGeom>
                <a:avLst/>
                <a:gdLst>
                  <a:gd name="T0" fmla="*/ 10 w 20"/>
                  <a:gd name="T1" fmla="*/ 31 h 31"/>
                  <a:gd name="T2" fmla="*/ 10 w 20"/>
                  <a:gd name="T3" fmla="*/ 31 h 31"/>
                  <a:gd name="T4" fmla="*/ 20 w 20"/>
                  <a:gd name="T5" fmla="*/ 31 h 31"/>
                  <a:gd name="T6" fmla="*/ 20 w 20"/>
                  <a:gd name="T7" fmla="*/ 31 h 31"/>
                  <a:gd name="T8" fmla="*/ 20 w 20"/>
                  <a:gd name="T9" fmla="*/ 31 h 31"/>
                  <a:gd name="T10" fmla="*/ 20 w 20"/>
                  <a:gd name="T11" fmla="*/ 21 h 31"/>
                  <a:gd name="T12" fmla="*/ 20 w 20"/>
                  <a:gd name="T13" fmla="*/ 21 h 31"/>
                  <a:gd name="T14" fmla="*/ 20 w 20"/>
                  <a:gd name="T15" fmla="*/ 21 h 31"/>
                  <a:gd name="T16" fmla="*/ 20 w 20"/>
                  <a:gd name="T17" fmla="*/ 21 h 31"/>
                  <a:gd name="T18" fmla="*/ 20 w 20"/>
                  <a:gd name="T19" fmla="*/ 11 h 31"/>
                  <a:gd name="T20" fmla="*/ 20 w 20"/>
                  <a:gd name="T21" fmla="*/ 11 h 31"/>
                  <a:gd name="T22" fmla="*/ 20 w 20"/>
                  <a:gd name="T23" fmla="*/ 0 h 31"/>
                  <a:gd name="T24" fmla="*/ 10 w 20"/>
                  <a:gd name="T25" fmla="*/ 0 h 31"/>
                  <a:gd name="T26" fmla="*/ 10 w 20"/>
                  <a:gd name="T27" fmla="*/ 0 h 31"/>
                  <a:gd name="T28" fmla="*/ 10 w 20"/>
                  <a:gd name="T29" fmla="*/ 0 h 31"/>
                  <a:gd name="T30" fmla="*/ 0 w 20"/>
                  <a:gd name="T31" fmla="*/ 0 h 31"/>
                  <a:gd name="T32" fmla="*/ 0 w 20"/>
                  <a:gd name="T33" fmla="*/ 11 h 31"/>
                  <a:gd name="T34" fmla="*/ 0 w 20"/>
                  <a:gd name="T35" fmla="*/ 11 h 31"/>
                  <a:gd name="T36" fmla="*/ 0 w 20"/>
                  <a:gd name="T37" fmla="*/ 11 h 31"/>
                  <a:gd name="T38" fmla="*/ 0 w 20"/>
                  <a:gd name="T39" fmla="*/ 11 h 31"/>
                  <a:gd name="T40" fmla="*/ 0 w 20"/>
                  <a:gd name="T41" fmla="*/ 21 h 31"/>
                  <a:gd name="T42" fmla="*/ 0 w 20"/>
                  <a:gd name="T43" fmla="*/ 21 h 31"/>
                  <a:gd name="T44" fmla="*/ 0 w 20"/>
                  <a:gd name="T45" fmla="*/ 21 h 31"/>
                  <a:gd name="T46" fmla="*/ 0 w 20"/>
                  <a:gd name="T47" fmla="*/ 21 h 31"/>
                  <a:gd name="T48" fmla="*/ 0 w 20"/>
                  <a:gd name="T49" fmla="*/ 31 h 31"/>
                  <a:gd name="T50" fmla="*/ 0 w 20"/>
                  <a:gd name="T51" fmla="*/ 31 h 31"/>
                  <a:gd name="T52" fmla="*/ 0 w 20"/>
                  <a:gd name="T53" fmla="*/ 31 h 31"/>
                  <a:gd name="T54" fmla="*/ 10 w 20"/>
                  <a:gd name="T55" fmla="*/ 31 h 31"/>
                  <a:gd name="T56" fmla="*/ 10 w 2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1"/>
                  <a:gd name="T89" fmla="*/ 20 w 2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1">
                    <a:moveTo>
                      <a:pt x="10" y="31"/>
                    </a:moveTo>
                    <a:lnTo>
                      <a:pt x="10" y="31"/>
                    </a:lnTo>
                    <a:lnTo>
                      <a:pt x="20" y="31"/>
                    </a:lnTo>
                    <a:lnTo>
                      <a:pt x="20" y="21"/>
                    </a:lnTo>
                    <a:lnTo>
                      <a:pt x="20" y="11"/>
                    </a:lnTo>
                    <a:lnTo>
                      <a:pt x="20" y="0"/>
                    </a:lnTo>
                    <a:lnTo>
                      <a:pt x="10" y="0"/>
                    </a:lnTo>
                    <a:lnTo>
                      <a:pt x="0" y="0"/>
                    </a:lnTo>
                    <a:lnTo>
                      <a:pt x="0" y="11"/>
                    </a:lnTo>
                    <a:lnTo>
                      <a:pt x="0" y="21"/>
                    </a:lnTo>
                    <a:lnTo>
                      <a:pt x="0" y="31"/>
                    </a:lnTo>
                    <a:lnTo>
                      <a:pt x="10" y="31"/>
                    </a:lnTo>
                    <a:close/>
                  </a:path>
                </a:pathLst>
              </a:custGeom>
              <a:solidFill>
                <a:srgbClr val="FF0000"/>
              </a:solidFill>
              <a:ln w="9525">
                <a:noFill/>
                <a:round/>
                <a:headEnd/>
                <a:tailEnd/>
              </a:ln>
            </p:spPr>
            <p:txBody>
              <a:bodyPr/>
              <a:lstStyle/>
              <a:p>
                <a:endParaRPr lang="en-US"/>
              </a:p>
            </p:txBody>
          </p:sp>
          <p:sp>
            <p:nvSpPr>
              <p:cNvPr id="16511" name="Freeform 687"/>
              <p:cNvSpPr>
                <a:spLocks/>
              </p:cNvSpPr>
              <p:nvPr/>
            </p:nvSpPr>
            <p:spPr bwMode="auto">
              <a:xfrm>
                <a:off x="131" y="774"/>
                <a:ext cx="20" cy="10"/>
              </a:xfrm>
              <a:custGeom>
                <a:avLst/>
                <a:gdLst>
                  <a:gd name="T0" fmla="*/ 0 w 20"/>
                  <a:gd name="T1" fmla="*/ 10 h 10"/>
                  <a:gd name="T2" fmla="*/ 0 w 20"/>
                  <a:gd name="T3" fmla="*/ 0 h 10"/>
                  <a:gd name="T4" fmla="*/ 0 w 20"/>
                  <a:gd name="T5" fmla="*/ 0 h 10"/>
                  <a:gd name="T6" fmla="*/ 1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10 h 10"/>
                  <a:gd name="T32" fmla="*/ 20 w 20"/>
                  <a:gd name="T33" fmla="*/ 1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10"/>
                    </a:moveTo>
                    <a:lnTo>
                      <a:pt x="0" y="0"/>
                    </a:lnTo>
                    <a:lnTo>
                      <a:pt x="10" y="0"/>
                    </a:lnTo>
                    <a:lnTo>
                      <a:pt x="20" y="0"/>
                    </a:lnTo>
                    <a:lnTo>
                      <a:pt x="20" y="10"/>
                    </a:lnTo>
                    <a:lnTo>
                      <a:pt x="10" y="10"/>
                    </a:lnTo>
                    <a:lnTo>
                      <a:pt x="0" y="10"/>
                    </a:lnTo>
                    <a:close/>
                  </a:path>
                </a:pathLst>
              </a:custGeom>
              <a:solidFill>
                <a:srgbClr val="FF0000"/>
              </a:solidFill>
              <a:ln w="9525">
                <a:noFill/>
                <a:round/>
                <a:headEnd/>
                <a:tailEnd/>
              </a:ln>
            </p:spPr>
            <p:txBody>
              <a:bodyPr/>
              <a:lstStyle/>
              <a:p>
                <a:endParaRPr lang="en-US"/>
              </a:p>
            </p:txBody>
          </p:sp>
          <p:sp>
            <p:nvSpPr>
              <p:cNvPr id="16512" name="Freeform 688"/>
              <p:cNvSpPr>
                <a:spLocks/>
              </p:cNvSpPr>
              <p:nvPr/>
            </p:nvSpPr>
            <p:spPr bwMode="auto">
              <a:xfrm>
                <a:off x="50" y="874"/>
                <a:ext cx="30" cy="30"/>
              </a:xfrm>
              <a:custGeom>
                <a:avLst/>
                <a:gdLst>
                  <a:gd name="T0" fmla="*/ 10 w 30"/>
                  <a:gd name="T1" fmla="*/ 30 h 30"/>
                  <a:gd name="T2" fmla="*/ 20 w 30"/>
                  <a:gd name="T3" fmla="*/ 30 h 30"/>
                  <a:gd name="T4" fmla="*/ 20 w 30"/>
                  <a:gd name="T5" fmla="*/ 30 h 30"/>
                  <a:gd name="T6" fmla="*/ 20 w 30"/>
                  <a:gd name="T7" fmla="*/ 30 h 30"/>
                  <a:gd name="T8" fmla="*/ 20 w 30"/>
                  <a:gd name="T9" fmla="*/ 30 h 30"/>
                  <a:gd name="T10" fmla="*/ 30 w 30"/>
                  <a:gd name="T11" fmla="*/ 30 h 30"/>
                  <a:gd name="T12" fmla="*/ 30 w 30"/>
                  <a:gd name="T13" fmla="*/ 20 h 30"/>
                  <a:gd name="T14" fmla="*/ 30 w 30"/>
                  <a:gd name="T15" fmla="*/ 20 h 30"/>
                  <a:gd name="T16" fmla="*/ 30 w 30"/>
                  <a:gd name="T17" fmla="*/ 20 h 30"/>
                  <a:gd name="T18" fmla="*/ 30 w 30"/>
                  <a:gd name="T19" fmla="*/ 10 h 30"/>
                  <a:gd name="T20" fmla="*/ 20 w 30"/>
                  <a:gd name="T21" fmla="*/ 10 h 30"/>
                  <a:gd name="T22" fmla="*/ 20 w 30"/>
                  <a:gd name="T23" fmla="*/ 0 h 30"/>
                  <a:gd name="T24" fmla="*/ 10 w 30"/>
                  <a:gd name="T25" fmla="*/ 0 h 30"/>
                  <a:gd name="T26" fmla="*/ 10 w 30"/>
                  <a:gd name="T27" fmla="*/ 0 h 30"/>
                  <a:gd name="T28" fmla="*/ 10 w 30"/>
                  <a:gd name="T29" fmla="*/ 0 h 30"/>
                  <a:gd name="T30" fmla="*/ 10 w 30"/>
                  <a:gd name="T31" fmla="*/ 0 h 30"/>
                  <a:gd name="T32" fmla="*/ 0 w 30"/>
                  <a:gd name="T33" fmla="*/ 10 h 30"/>
                  <a:gd name="T34" fmla="*/ 0 w 30"/>
                  <a:gd name="T35" fmla="*/ 10 h 30"/>
                  <a:gd name="T36" fmla="*/ 0 w 30"/>
                  <a:gd name="T37" fmla="*/ 10 h 30"/>
                  <a:gd name="T38" fmla="*/ 0 w 30"/>
                  <a:gd name="T39" fmla="*/ 10 h 30"/>
                  <a:gd name="T40" fmla="*/ 0 w 30"/>
                  <a:gd name="T41" fmla="*/ 20 h 30"/>
                  <a:gd name="T42" fmla="*/ 0 w 30"/>
                  <a:gd name="T43" fmla="*/ 20 h 30"/>
                  <a:gd name="T44" fmla="*/ 0 w 30"/>
                  <a:gd name="T45" fmla="*/ 20 h 30"/>
                  <a:gd name="T46" fmla="*/ 0 w 30"/>
                  <a:gd name="T47" fmla="*/ 30 h 30"/>
                  <a:gd name="T48" fmla="*/ 0 w 30"/>
                  <a:gd name="T49" fmla="*/ 30 h 30"/>
                  <a:gd name="T50" fmla="*/ 10 w 30"/>
                  <a:gd name="T51" fmla="*/ 3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20" y="30"/>
                    </a:lnTo>
                    <a:lnTo>
                      <a:pt x="30" y="30"/>
                    </a:lnTo>
                    <a:lnTo>
                      <a:pt x="30" y="20"/>
                    </a:lnTo>
                    <a:lnTo>
                      <a:pt x="30" y="10"/>
                    </a:lnTo>
                    <a:lnTo>
                      <a:pt x="20" y="10"/>
                    </a:lnTo>
                    <a:lnTo>
                      <a:pt x="20" y="0"/>
                    </a:lnTo>
                    <a:lnTo>
                      <a:pt x="1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513" name="Freeform 689"/>
              <p:cNvSpPr>
                <a:spLocks/>
              </p:cNvSpPr>
              <p:nvPr/>
            </p:nvSpPr>
            <p:spPr bwMode="auto">
              <a:xfrm>
                <a:off x="60" y="884"/>
                <a:ext cx="10" cy="20"/>
              </a:xfrm>
              <a:custGeom>
                <a:avLst/>
                <a:gdLst>
                  <a:gd name="T0" fmla="*/ 0 w 10"/>
                  <a:gd name="T1" fmla="*/ 10 h 20"/>
                  <a:gd name="T2" fmla="*/ 0 w 10"/>
                  <a:gd name="T3" fmla="*/ 10 h 20"/>
                  <a:gd name="T4" fmla="*/ 0 w 10"/>
                  <a:gd name="T5" fmla="*/ 10 h 20"/>
                  <a:gd name="T6" fmla="*/ 0 w 10"/>
                  <a:gd name="T7" fmla="*/ 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10 h 20"/>
                  <a:gd name="T42" fmla="*/ 10 w 10"/>
                  <a:gd name="T43" fmla="*/ 10 h 20"/>
                  <a:gd name="T44" fmla="*/ 10 w 10"/>
                  <a:gd name="T45" fmla="*/ 10 h 20"/>
                  <a:gd name="T46" fmla="*/ 10 w 10"/>
                  <a:gd name="T47" fmla="*/ 20 h 20"/>
                  <a:gd name="T48" fmla="*/ 10 w 10"/>
                  <a:gd name="T49" fmla="*/ 20 h 20"/>
                  <a:gd name="T50" fmla="*/ 0 w 10"/>
                  <a:gd name="T51" fmla="*/ 10 h 20"/>
                  <a:gd name="T52" fmla="*/ 0 w 10"/>
                  <a:gd name="T53" fmla="*/ 1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10"/>
                    </a:lnTo>
                    <a:close/>
                  </a:path>
                </a:pathLst>
              </a:custGeom>
              <a:solidFill>
                <a:srgbClr val="FF0000"/>
              </a:solidFill>
              <a:ln w="9525">
                <a:noFill/>
                <a:round/>
                <a:headEnd/>
                <a:tailEnd/>
              </a:ln>
            </p:spPr>
            <p:txBody>
              <a:bodyPr/>
              <a:lstStyle/>
              <a:p>
                <a:endParaRPr lang="en-US"/>
              </a:p>
            </p:txBody>
          </p:sp>
          <p:sp>
            <p:nvSpPr>
              <p:cNvPr id="16514" name="Freeform 690"/>
              <p:cNvSpPr>
                <a:spLocks/>
              </p:cNvSpPr>
              <p:nvPr/>
            </p:nvSpPr>
            <p:spPr bwMode="auto">
              <a:xfrm>
                <a:off x="301" y="834"/>
                <a:ext cx="30" cy="30"/>
              </a:xfrm>
              <a:custGeom>
                <a:avLst/>
                <a:gdLst>
                  <a:gd name="T0" fmla="*/ 20 w 30"/>
                  <a:gd name="T1" fmla="*/ 30 h 30"/>
                  <a:gd name="T2" fmla="*/ 20 w 30"/>
                  <a:gd name="T3" fmla="*/ 30 h 30"/>
                  <a:gd name="T4" fmla="*/ 20 w 30"/>
                  <a:gd name="T5" fmla="*/ 30 h 30"/>
                  <a:gd name="T6" fmla="*/ 30 w 30"/>
                  <a:gd name="T7" fmla="*/ 30 h 30"/>
                  <a:gd name="T8" fmla="*/ 30 w 30"/>
                  <a:gd name="T9" fmla="*/ 20 h 30"/>
                  <a:gd name="T10" fmla="*/ 30 w 30"/>
                  <a:gd name="T11" fmla="*/ 20 h 30"/>
                  <a:gd name="T12" fmla="*/ 30 w 30"/>
                  <a:gd name="T13" fmla="*/ 20 h 30"/>
                  <a:gd name="T14" fmla="*/ 30 w 30"/>
                  <a:gd name="T15" fmla="*/ 20 h 30"/>
                  <a:gd name="T16" fmla="*/ 30 w 30"/>
                  <a:gd name="T17" fmla="*/ 10 h 30"/>
                  <a:gd name="T18" fmla="*/ 30 w 30"/>
                  <a:gd name="T19" fmla="*/ 10 h 30"/>
                  <a:gd name="T20" fmla="*/ 30 w 30"/>
                  <a:gd name="T21" fmla="*/ 0 h 30"/>
                  <a:gd name="T22" fmla="*/ 20 w 30"/>
                  <a:gd name="T23" fmla="*/ 0 h 30"/>
                  <a:gd name="T24" fmla="*/ 20 w 30"/>
                  <a:gd name="T25" fmla="*/ 0 h 30"/>
                  <a:gd name="T26" fmla="*/ 20 w 30"/>
                  <a:gd name="T27" fmla="*/ 0 h 30"/>
                  <a:gd name="T28" fmla="*/ 10 w 30"/>
                  <a:gd name="T29" fmla="*/ 0 h 30"/>
                  <a:gd name="T30" fmla="*/ 10 w 30"/>
                  <a:gd name="T31" fmla="*/ 0 h 30"/>
                  <a:gd name="T32" fmla="*/ 10 w 30"/>
                  <a:gd name="T33" fmla="*/ 0 h 30"/>
                  <a:gd name="T34" fmla="*/ 10 w 30"/>
                  <a:gd name="T35" fmla="*/ 0 h 30"/>
                  <a:gd name="T36" fmla="*/ 10 w 30"/>
                  <a:gd name="T37" fmla="*/ 10 h 30"/>
                  <a:gd name="T38" fmla="*/ 10 w 30"/>
                  <a:gd name="T39" fmla="*/ 10 h 30"/>
                  <a:gd name="T40" fmla="*/ 0 w 30"/>
                  <a:gd name="T41" fmla="*/ 10 h 30"/>
                  <a:gd name="T42" fmla="*/ 10 w 30"/>
                  <a:gd name="T43" fmla="*/ 20 h 30"/>
                  <a:gd name="T44" fmla="*/ 10 w 30"/>
                  <a:gd name="T45" fmla="*/ 20 h 30"/>
                  <a:gd name="T46" fmla="*/ 10 w 30"/>
                  <a:gd name="T47" fmla="*/ 20 h 30"/>
                  <a:gd name="T48" fmla="*/ 10 w 30"/>
                  <a:gd name="T49" fmla="*/ 20 h 30"/>
                  <a:gd name="T50" fmla="*/ 10 w 30"/>
                  <a:gd name="T51" fmla="*/ 30 h 30"/>
                  <a:gd name="T52" fmla="*/ 10 w 30"/>
                  <a:gd name="T53" fmla="*/ 30 h 30"/>
                  <a:gd name="T54" fmla="*/ 2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30" y="30"/>
                    </a:lnTo>
                    <a:lnTo>
                      <a:pt x="30" y="20"/>
                    </a:lnTo>
                    <a:lnTo>
                      <a:pt x="30" y="10"/>
                    </a:lnTo>
                    <a:lnTo>
                      <a:pt x="30" y="0"/>
                    </a:lnTo>
                    <a:lnTo>
                      <a:pt x="20" y="0"/>
                    </a:lnTo>
                    <a:lnTo>
                      <a:pt x="10" y="0"/>
                    </a:lnTo>
                    <a:lnTo>
                      <a:pt x="10" y="10"/>
                    </a:lnTo>
                    <a:lnTo>
                      <a:pt x="0" y="1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515" name="Freeform 691"/>
              <p:cNvSpPr>
                <a:spLocks/>
              </p:cNvSpPr>
              <p:nvPr/>
            </p:nvSpPr>
            <p:spPr bwMode="auto">
              <a:xfrm>
                <a:off x="311" y="834"/>
                <a:ext cx="20" cy="20"/>
              </a:xfrm>
              <a:custGeom>
                <a:avLst/>
                <a:gdLst>
                  <a:gd name="T0" fmla="*/ 0 w 20"/>
                  <a:gd name="T1" fmla="*/ 10 h 20"/>
                  <a:gd name="T2" fmla="*/ 0 w 20"/>
                  <a:gd name="T3" fmla="*/ 10 h 20"/>
                  <a:gd name="T4" fmla="*/ 0 w 20"/>
                  <a:gd name="T5" fmla="*/ 10 h 20"/>
                  <a:gd name="T6" fmla="*/ 0 w 20"/>
                  <a:gd name="T7" fmla="*/ 10 h 20"/>
                  <a:gd name="T8" fmla="*/ 10 w 20"/>
                  <a:gd name="T9" fmla="*/ 10 h 20"/>
                  <a:gd name="T10" fmla="*/ 10 w 20"/>
                  <a:gd name="T11" fmla="*/ 10 h 20"/>
                  <a:gd name="T12" fmla="*/ 10 w 20"/>
                  <a:gd name="T13" fmla="*/ 10 h 20"/>
                  <a:gd name="T14" fmla="*/ 10 w 20"/>
                  <a:gd name="T15" fmla="*/ 0 h 20"/>
                  <a:gd name="T16" fmla="*/ 10 w 20"/>
                  <a:gd name="T17" fmla="*/ 0 h 20"/>
                  <a:gd name="T18" fmla="*/ 10 w 20"/>
                  <a:gd name="T19" fmla="*/ 0 h 20"/>
                  <a:gd name="T20" fmla="*/ 10 w 20"/>
                  <a:gd name="T21" fmla="*/ 10 h 20"/>
                  <a:gd name="T22" fmla="*/ 10 w 20"/>
                  <a:gd name="T23" fmla="*/ 10 h 20"/>
                  <a:gd name="T24" fmla="*/ 20 w 20"/>
                  <a:gd name="T25" fmla="*/ 10 h 20"/>
                  <a:gd name="T26" fmla="*/ 20 w 20"/>
                  <a:gd name="T27" fmla="*/ 10 h 20"/>
                  <a:gd name="T28" fmla="*/ 20 w 20"/>
                  <a:gd name="T29" fmla="*/ 10 h 20"/>
                  <a:gd name="T30" fmla="*/ 20 w 20"/>
                  <a:gd name="T31" fmla="*/ 10 h 20"/>
                  <a:gd name="T32" fmla="*/ 20 w 20"/>
                  <a:gd name="T33" fmla="*/ 10 h 20"/>
                  <a:gd name="T34" fmla="*/ 20 w 20"/>
                  <a:gd name="T35" fmla="*/ 10 h 20"/>
                  <a:gd name="T36" fmla="*/ 20 w 20"/>
                  <a:gd name="T37" fmla="*/ 20 h 20"/>
                  <a:gd name="T38" fmla="*/ 20 w 20"/>
                  <a:gd name="T39" fmla="*/ 20 h 20"/>
                  <a:gd name="T40" fmla="*/ 20 w 20"/>
                  <a:gd name="T41" fmla="*/ 20 h 20"/>
                  <a:gd name="T42" fmla="*/ 10 w 20"/>
                  <a:gd name="T43" fmla="*/ 20 h 20"/>
                  <a:gd name="T44" fmla="*/ 10 w 20"/>
                  <a:gd name="T45" fmla="*/ 20 h 20"/>
                  <a:gd name="T46" fmla="*/ 10 w 20"/>
                  <a:gd name="T47" fmla="*/ 20 h 20"/>
                  <a:gd name="T48" fmla="*/ 10 w 20"/>
                  <a:gd name="T49" fmla="*/ 20 h 20"/>
                  <a:gd name="T50" fmla="*/ 10 w 20"/>
                  <a:gd name="T51" fmla="*/ 20 h 20"/>
                  <a:gd name="T52" fmla="*/ 0 w 20"/>
                  <a:gd name="T53" fmla="*/ 20 h 20"/>
                  <a:gd name="T54" fmla="*/ 0 w 20"/>
                  <a:gd name="T55" fmla="*/ 20 h 20"/>
                  <a:gd name="T56" fmla="*/ 0 w 2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0"/>
                  <a:gd name="T89" fmla="*/ 20 w 2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0">
                    <a:moveTo>
                      <a:pt x="0" y="10"/>
                    </a:moveTo>
                    <a:lnTo>
                      <a:pt x="0" y="10"/>
                    </a:lnTo>
                    <a:lnTo>
                      <a:pt x="10" y="10"/>
                    </a:lnTo>
                    <a:lnTo>
                      <a:pt x="10" y="0"/>
                    </a:lnTo>
                    <a:lnTo>
                      <a:pt x="10" y="10"/>
                    </a:lnTo>
                    <a:lnTo>
                      <a:pt x="20" y="10"/>
                    </a:lnTo>
                    <a:lnTo>
                      <a:pt x="20" y="2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16" name="Freeform 692"/>
              <p:cNvSpPr>
                <a:spLocks/>
              </p:cNvSpPr>
              <p:nvPr/>
            </p:nvSpPr>
            <p:spPr bwMode="auto">
              <a:xfrm>
                <a:off x="321" y="995"/>
                <a:ext cx="31" cy="30"/>
              </a:xfrm>
              <a:custGeom>
                <a:avLst/>
                <a:gdLst>
                  <a:gd name="T0" fmla="*/ 10 w 31"/>
                  <a:gd name="T1" fmla="*/ 30 h 30"/>
                  <a:gd name="T2" fmla="*/ 21 w 31"/>
                  <a:gd name="T3" fmla="*/ 30 h 30"/>
                  <a:gd name="T4" fmla="*/ 21 w 31"/>
                  <a:gd name="T5" fmla="*/ 30 h 30"/>
                  <a:gd name="T6" fmla="*/ 21 w 31"/>
                  <a:gd name="T7" fmla="*/ 30 h 30"/>
                  <a:gd name="T8" fmla="*/ 31 w 31"/>
                  <a:gd name="T9" fmla="*/ 20 h 30"/>
                  <a:gd name="T10" fmla="*/ 31 w 31"/>
                  <a:gd name="T11" fmla="*/ 20 h 30"/>
                  <a:gd name="T12" fmla="*/ 31 w 31"/>
                  <a:gd name="T13" fmla="*/ 20 h 30"/>
                  <a:gd name="T14" fmla="*/ 31 w 31"/>
                  <a:gd name="T15" fmla="*/ 20 h 30"/>
                  <a:gd name="T16" fmla="*/ 31 w 31"/>
                  <a:gd name="T17" fmla="*/ 10 h 30"/>
                  <a:gd name="T18" fmla="*/ 31 w 31"/>
                  <a:gd name="T19" fmla="*/ 10 h 30"/>
                  <a:gd name="T20" fmla="*/ 31 w 31"/>
                  <a:gd name="T21" fmla="*/ 0 h 30"/>
                  <a:gd name="T22" fmla="*/ 21 w 31"/>
                  <a:gd name="T23" fmla="*/ 0 h 30"/>
                  <a:gd name="T24" fmla="*/ 21 w 31"/>
                  <a:gd name="T25" fmla="*/ 0 h 30"/>
                  <a:gd name="T26" fmla="*/ 10 w 31"/>
                  <a:gd name="T27" fmla="*/ 0 h 30"/>
                  <a:gd name="T28" fmla="*/ 10 w 31"/>
                  <a:gd name="T29" fmla="*/ 0 h 30"/>
                  <a:gd name="T30" fmla="*/ 10 w 31"/>
                  <a:gd name="T31" fmla="*/ 0 h 30"/>
                  <a:gd name="T32" fmla="*/ 0 w 31"/>
                  <a:gd name="T33" fmla="*/ 0 h 30"/>
                  <a:gd name="T34" fmla="*/ 0 w 31"/>
                  <a:gd name="T35" fmla="*/ 0 h 30"/>
                  <a:gd name="T36" fmla="*/ 0 w 31"/>
                  <a:gd name="T37" fmla="*/ 10 h 30"/>
                  <a:gd name="T38" fmla="*/ 0 w 31"/>
                  <a:gd name="T39" fmla="*/ 10 h 30"/>
                  <a:gd name="T40" fmla="*/ 0 w 31"/>
                  <a:gd name="T41" fmla="*/ 10 h 30"/>
                  <a:gd name="T42" fmla="*/ 0 w 31"/>
                  <a:gd name="T43" fmla="*/ 20 h 30"/>
                  <a:gd name="T44" fmla="*/ 0 w 31"/>
                  <a:gd name="T45" fmla="*/ 20 h 30"/>
                  <a:gd name="T46" fmla="*/ 0 w 31"/>
                  <a:gd name="T47" fmla="*/ 20 h 30"/>
                  <a:gd name="T48" fmla="*/ 0 w 31"/>
                  <a:gd name="T49" fmla="*/ 20 h 30"/>
                  <a:gd name="T50" fmla="*/ 10 w 31"/>
                  <a:gd name="T51" fmla="*/ 30 h 30"/>
                  <a:gd name="T52" fmla="*/ 10 w 31"/>
                  <a:gd name="T53" fmla="*/ 30 h 30"/>
                  <a:gd name="T54" fmla="*/ 10 w 31"/>
                  <a:gd name="T55" fmla="*/ 30 h 30"/>
                  <a:gd name="T56" fmla="*/ 10 w 31"/>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1"/>
                  <a:gd name="T88" fmla="*/ 0 h 30"/>
                  <a:gd name="T89" fmla="*/ 31 w 31"/>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1" h="30">
                    <a:moveTo>
                      <a:pt x="10" y="30"/>
                    </a:moveTo>
                    <a:lnTo>
                      <a:pt x="21" y="30"/>
                    </a:lnTo>
                    <a:lnTo>
                      <a:pt x="31" y="20"/>
                    </a:lnTo>
                    <a:lnTo>
                      <a:pt x="31" y="10"/>
                    </a:lnTo>
                    <a:lnTo>
                      <a:pt x="31" y="0"/>
                    </a:lnTo>
                    <a:lnTo>
                      <a:pt x="21"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517" name="Freeform 693"/>
              <p:cNvSpPr>
                <a:spLocks/>
              </p:cNvSpPr>
              <p:nvPr/>
            </p:nvSpPr>
            <p:spPr bwMode="auto">
              <a:xfrm>
                <a:off x="331" y="995"/>
                <a:ext cx="11" cy="20"/>
              </a:xfrm>
              <a:custGeom>
                <a:avLst/>
                <a:gdLst>
                  <a:gd name="T0" fmla="*/ 0 w 11"/>
                  <a:gd name="T1" fmla="*/ 10 h 20"/>
                  <a:gd name="T2" fmla="*/ 0 w 11"/>
                  <a:gd name="T3" fmla="*/ 10 h 20"/>
                  <a:gd name="T4" fmla="*/ 0 w 11"/>
                  <a:gd name="T5" fmla="*/ 10 h 20"/>
                  <a:gd name="T6" fmla="*/ 0 w 11"/>
                  <a:gd name="T7" fmla="*/ 10 h 20"/>
                  <a:gd name="T8" fmla="*/ 0 w 11"/>
                  <a:gd name="T9" fmla="*/ 10 h 20"/>
                  <a:gd name="T10" fmla="*/ 0 w 11"/>
                  <a:gd name="T11" fmla="*/ 10 h 20"/>
                  <a:gd name="T12" fmla="*/ 0 w 11"/>
                  <a:gd name="T13" fmla="*/ 10 h 20"/>
                  <a:gd name="T14" fmla="*/ 11 w 11"/>
                  <a:gd name="T15" fmla="*/ 0 h 20"/>
                  <a:gd name="T16" fmla="*/ 11 w 11"/>
                  <a:gd name="T17" fmla="*/ 0 h 20"/>
                  <a:gd name="T18" fmla="*/ 11 w 11"/>
                  <a:gd name="T19" fmla="*/ 0 h 20"/>
                  <a:gd name="T20" fmla="*/ 11 w 11"/>
                  <a:gd name="T21" fmla="*/ 10 h 20"/>
                  <a:gd name="T22" fmla="*/ 11 w 11"/>
                  <a:gd name="T23" fmla="*/ 10 h 20"/>
                  <a:gd name="T24" fmla="*/ 11 w 11"/>
                  <a:gd name="T25" fmla="*/ 10 h 20"/>
                  <a:gd name="T26" fmla="*/ 11 w 11"/>
                  <a:gd name="T27" fmla="*/ 10 h 20"/>
                  <a:gd name="T28" fmla="*/ 11 w 11"/>
                  <a:gd name="T29" fmla="*/ 10 h 20"/>
                  <a:gd name="T30" fmla="*/ 11 w 11"/>
                  <a:gd name="T31" fmla="*/ 10 h 20"/>
                  <a:gd name="T32" fmla="*/ 11 w 11"/>
                  <a:gd name="T33" fmla="*/ 10 h 20"/>
                  <a:gd name="T34" fmla="*/ 11 w 11"/>
                  <a:gd name="T35" fmla="*/ 10 h 20"/>
                  <a:gd name="T36" fmla="*/ 11 w 11"/>
                  <a:gd name="T37" fmla="*/ 20 h 20"/>
                  <a:gd name="T38" fmla="*/ 11 w 11"/>
                  <a:gd name="T39" fmla="*/ 20 h 20"/>
                  <a:gd name="T40" fmla="*/ 11 w 11"/>
                  <a:gd name="T41" fmla="*/ 20 h 20"/>
                  <a:gd name="T42" fmla="*/ 11 w 11"/>
                  <a:gd name="T43" fmla="*/ 20 h 20"/>
                  <a:gd name="T44" fmla="*/ 11 w 11"/>
                  <a:gd name="T45" fmla="*/ 20 h 20"/>
                  <a:gd name="T46" fmla="*/ 11 w 11"/>
                  <a:gd name="T47" fmla="*/ 20 h 20"/>
                  <a:gd name="T48" fmla="*/ 11 w 11"/>
                  <a:gd name="T49" fmla="*/ 20 h 20"/>
                  <a:gd name="T50" fmla="*/ 0 w 11"/>
                  <a:gd name="T51" fmla="*/ 20 h 20"/>
                  <a:gd name="T52" fmla="*/ 0 w 11"/>
                  <a:gd name="T53" fmla="*/ 20 h 20"/>
                  <a:gd name="T54" fmla="*/ 0 w 11"/>
                  <a:gd name="T55" fmla="*/ 20 h 20"/>
                  <a:gd name="T56" fmla="*/ 0 w 11"/>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20"/>
                  <a:gd name="T89" fmla="*/ 11 w 11"/>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20">
                    <a:moveTo>
                      <a:pt x="0" y="10"/>
                    </a:moveTo>
                    <a:lnTo>
                      <a:pt x="0" y="10"/>
                    </a:lnTo>
                    <a:lnTo>
                      <a:pt x="11" y="0"/>
                    </a:lnTo>
                    <a:lnTo>
                      <a:pt x="11" y="10"/>
                    </a:lnTo>
                    <a:lnTo>
                      <a:pt x="11" y="20"/>
                    </a:lnTo>
                    <a:lnTo>
                      <a:pt x="0" y="20"/>
                    </a:lnTo>
                    <a:lnTo>
                      <a:pt x="0" y="10"/>
                    </a:lnTo>
                    <a:close/>
                  </a:path>
                </a:pathLst>
              </a:custGeom>
              <a:solidFill>
                <a:srgbClr val="FF0000"/>
              </a:solidFill>
              <a:ln w="9525">
                <a:noFill/>
                <a:round/>
                <a:headEnd/>
                <a:tailEnd/>
              </a:ln>
            </p:spPr>
            <p:txBody>
              <a:bodyPr/>
              <a:lstStyle/>
              <a:p>
                <a:endParaRPr lang="en-US"/>
              </a:p>
            </p:txBody>
          </p:sp>
          <p:sp>
            <p:nvSpPr>
              <p:cNvPr id="16518" name="Freeform 694"/>
              <p:cNvSpPr>
                <a:spLocks/>
              </p:cNvSpPr>
              <p:nvPr/>
            </p:nvSpPr>
            <p:spPr bwMode="auto">
              <a:xfrm>
                <a:off x="181" y="964"/>
                <a:ext cx="30" cy="31"/>
              </a:xfrm>
              <a:custGeom>
                <a:avLst/>
                <a:gdLst>
                  <a:gd name="T0" fmla="*/ 20 w 30"/>
                  <a:gd name="T1" fmla="*/ 31 h 31"/>
                  <a:gd name="T2" fmla="*/ 20 w 30"/>
                  <a:gd name="T3" fmla="*/ 31 h 31"/>
                  <a:gd name="T4" fmla="*/ 20 w 30"/>
                  <a:gd name="T5" fmla="*/ 31 h 31"/>
                  <a:gd name="T6" fmla="*/ 20 w 30"/>
                  <a:gd name="T7" fmla="*/ 31 h 31"/>
                  <a:gd name="T8" fmla="*/ 30 w 30"/>
                  <a:gd name="T9" fmla="*/ 21 h 31"/>
                  <a:gd name="T10" fmla="*/ 30 w 30"/>
                  <a:gd name="T11" fmla="*/ 21 h 31"/>
                  <a:gd name="T12" fmla="*/ 30 w 30"/>
                  <a:gd name="T13" fmla="*/ 21 h 31"/>
                  <a:gd name="T14" fmla="*/ 30 w 30"/>
                  <a:gd name="T15" fmla="*/ 21 h 31"/>
                  <a:gd name="T16" fmla="*/ 30 w 30"/>
                  <a:gd name="T17" fmla="*/ 10 h 31"/>
                  <a:gd name="T18" fmla="*/ 30 w 30"/>
                  <a:gd name="T19" fmla="*/ 10 h 31"/>
                  <a:gd name="T20" fmla="*/ 30 w 30"/>
                  <a:gd name="T21" fmla="*/ 0 h 31"/>
                  <a:gd name="T22" fmla="*/ 20 w 30"/>
                  <a:gd name="T23" fmla="*/ 0 h 31"/>
                  <a:gd name="T24" fmla="*/ 20 w 30"/>
                  <a:gd name="T25" fmla="*/ 0 h 31"/>
                  <a:gd name="T26" fmla="*/ 20 w 30"/>
                  <a:gd name="T27" fmla="*/ 0 h 31"/>
                  <a:gd name="T28" fmla="*/ 10 w 30"/>
                  <a:gd name="T29" fmla="*/ 0 h 31"/>
                  <a:gd name="T30" fmla="*/ 10 w 30"/>
                  <a:gd name="T31" fmla="*/ 0 h 31"/>
                  <a:gd name="T32" fmla="*/ 10 w 30"/>
                  <a:gd name="T33" fmla="*/ 0 h 31"/>
                  <a:gd name="T34" fmla="*/ 10 w 30"/>
                  <a:gd name="T35" fmla="*/ 0 h 31"/>
                  <a:gd name="T36" fmla="*/ 0 w 30"/>
                  <a:gd name="T37" fmla="*/ 10 h 31"/>
                  <a:gd name="T38" fmla="*/ 0 w 30"/>
                  <a:gd name="T39" fmla="*/ 10 h 31"/>
                  <a:gd name="T40" fmla="*/ 0 w 30"/>
                  <a:gd name="T41" fmla="*/ 10 h 31"/>
                  <a:gd name="T42" fmla="*/ 0 w 30"/>
                  <a:gd name="T43" fmla="*/ 21 h 31"/>
                  <a:gd name="T44" fmla="*/ 0 w 30"/>
                  <a:gd name="T45" fmla="*/ 21 h 31"/>
                  <a:gd name="T46" fmla="*/ 10 w 30"/>
                  <a:gd name="T47" fmla="*/ 21 h 31"/>
                  <a:gd name="T48" fmla="*/ 10 w 30"/>
                  <a:gd name="T49" fmla="*/ 21 h 31"/>
                  <a:gd name="T50" fmla="*/ 10 w 30"/>
                  <a:gd name="T51" fmla="*/ 31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30" y="21"/>
                    </a:lnTo>
                    <a:lnTo>
                      <a:pt x="30" y="10"/>
                    </a:lnTo>
                    <a:lnTo>
                      <a:pt x="30" y="0"/>
                    </a:lnTo>
                    <a:lnTo>
                      <a:pt x="20" y="0"/>
                    </a:lnTo>
                    <a:lnTo>
                      <a:pt x="10" y="0"/>
                    </a:lnTo>
                    <a:lnTo>
                      <a:pt x="0" y="10"/>
                    </a:lnTo>
                    <a:lnTo>
                      <a:pt x="0" y="21"/>
                    </a:lnTo>
                    <a:lnTo>
                      <a:pt x="10" y="21"/>
                    </a:lnTo>
                    <a:lnTo>
                      <a:pt x="10" y="31"/>
                    </a:lnTo>
                    <a:lnTo>
                      <a:pt x="20" y="31"/>
                    </a:lnTo>
                    <a:close/>
                  </a:path>
                </a:pathLst>
              </a:custGeom>
              <a:solidFill>
                <a:srgbClr val="FF0000"/>
              </a:solidFill>
              <a:ln w="9525">
                <a:noFill/>
                <a:round/>
                <a:headEnd/>
                <a:tailEnd/>
              </a:ln>
            </p:spPr>
            <p:txBody>
              <a:bodyPr/>
              <a:lstStyle/>
              <a:p>
                <a:endParaRPr lang="en-US"/>
              </a:p>
            </p:txBody>
          </p:sp>
          <p:sp>
            <p:nvSpPr>
              <p:cNvPr id="16519" name="Freeform 695"/>
              <p:cNvSpPr>
                <a:spLocks/>
              </p:cNvSpPr>
              <p:nvPr/>
            </p:nvSpPr>
            <p:spPr bwMode="auto">
              <a:xfrm>
                <a:off x="191" y="974"/>
                <a:ext cx="20" cy="11"/>
              </a:xfrm>
              <a:custGeom>
                <a:avLst/>
                <a:gdLst>
                  <a:gd name="T0" fmla="*/ 0 w 20"/>
                  <a:gd name="T1" fmla="*/ 0 h 11"/>
                  <a:gd name="T2" fmla="*/ 0 w 20"/>
                  <a:gd name="T3" fmla="*/ 0 h 11"/>
                  <a:gd name="T4" fmla="*/ 0 w 20"/>
                  <a:gd name="T5" fmla="*/ 0 h 11"/>
                  <a:gd name="T6" fmla="*/ 0 w 20"/>
                  <a:gd name="T7" fmla="*/ 0 h 11"/>
                  <a:gd name="T8" fmla="*/ 0 w 20"/>
                  <a:gd name="T9" fmla="*/ 0 h 11"/>
                  <a:gd name="T10" fmla="*/ 10 w 20"/>
                  <a:gd name="T11" fmla="*/ 0 h 11"/>
                  <a:gd name="T12" fmla="*/ 10 w 20"/>
                  <a:gd name="T13" fmla="*/ 0 h 11"/>
                  <a:gd name="T14" fmla="*/ 10 w 20"/>
                  <a:gd name="T15" fmla="*/ 0 h 11"/>
                  <a:gd name="T16" fmla="*/ 10 w 20"/>
                  <a:gd name="T17" fmla="*/ 0 h 11"/>
                  <a:gd name="T18" fmla="*/ 10 w 20"/>
                  <a:gd name="T19" fmla="*/ 0 h 11"/>
                  <a:gd name="T20" fmla="*/ 10 w 20"/>
                  <a:gd name="T21" fmla="*/ 0 h 11"/>
                  <a:gd name="T22" fmla="*/ 10 w 20"/>
                  <a:gd name="T23" fmla="*/ 0 h 11"/>
                  <a:gd name="T24" fmla="*/ 10 w 20"/>
                  <a:gd name="T25" fmla="*/ 0 h 11"/>
                  <a:gd name="T26" fmla="*/ 10 w 20"/>
                  <a:gd name="T27" fmla="*/ 0 h 11"/>
                  <a:gd name="T28" fmla="*/ 20 w 20"/>
                  <a:gd name="T29" fmla="*/ 0 h 11"/>
                  <a:gd name="T30" fmla="*/ 20 w 20"/>
                  <a:gd name="T31" fmla="*/ 0 h 11"/>
                  <a:gd name="T32" fmla="*/ 20 w 20"/>
                  <a:gd name="T33" fmla="*/ 0 h 11"/>
                  <a:gd name="T34" fmla="*/ 20 w 20"/>
                  <a:gd name="T35" fmla="*/ 11 h 11"/>
                  <a:gd name="T36" fmla="*/ 20 w 20"/>
                  <a:gd name="T37" fmla="*/ 11 h 11"/>
                  <a:gd name="T38" fmla="*/ 10 w 20"/>
                  <a:gd name="T39" fmla="*/ 11 h 11"/>
                  <a:gd name="T40" fmla="*/ 10 w 20"/>
                  <a:gd name="T41" fmla="*/ 11 h 11"/>
                  <a:gd name="T42" fmla="*/ 10 w 20"/>
                  <a:gd name="T43" fmla="*/ 11 h 11"/>
                  <a:gd name="T44" fmla="*/ 10 w 20"/>
                  <a:gd name="T45" fmla="*/ 11 h 11"/>
                  <a:gd name="T46" fmla="*/ 10 w 20"/>
                  <a:gd name="T47" fmla="*/ 11 h 11"/>
                  <a:gd name="T48" fmla="*/ 10 w 20"/>
                  <a:gd name="T49" fmla="*/ 11 h 11"/>
                  <a:gd name="T50" fmla="*/ 10 w 20"/>
                  <a:gd name="T51" fmla="*/ 11 h 11"/>
                  <a:gd name="T52" fmla="*/ 0 w 20"/>
                  <a:gd name="T53" fmla="*/ 11 h 11"/>
                  <a:gd name="T54" fmla="*/ 0 w 20"/>
                  <a:gd name="T55" fmla="*/ 11 h 11"/>
                  <a:gd name="T56" fmla="*/ 0 w 20"/>
                  <a:gd name="T57" fmla="*/ 0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1"/>
                  <a:gd name="T89" fmla="*/ 20 w 20"/>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1">
                    <a:moveTo>
                      <a:pt x="0" y="0"/>
                    </a:moveTo>
                    <a:lnTo>
                      <a:pt x="0" y="0"/>
                    </a:lnTo>
                    <a:lnTo>
                      <a:pt x="10" y="0"/>
                    </a:lnTo>
                    <a:lnTo>
                      <a:pt x="20" y="0"/>
                    </a:lnTo>
                    <a:lnTo>
                      <a:pt x="20" y="11"/>
                    </a:lnTo>
                    <a:lnTo>
                      <a:pt x="10" y="11"/>
                    </a:lnTo>
                    <a:lnTo>
                      <a:pt x="0" y="11"/>
                    </a:lnTo>
                    <a:lnTo>
                      <a:pt x="0" y="0"/>
                    </a:lnTo>
                    <a:close/>
                  </a:path>
                </a:pathLst>
              </a:custGeom>
              <a:solidFill>
                <a:srgbClr val="FF0000"/>
              </a:solidFill>
              <a:ln w="9525">
                <a:noFill/>
                <a:round/>
                <a:headEnd/>
                <a:tailEnd/>
              </a:ln>
            </p:spPr>
            <p:txBody>
              <a:bodyPr/>
              <a:lstStyle/>
              <a:p>
                <a:endParaRPr lang="en-US"/>
              </a:p>
            </p:txBody>
          </p:sp>
          <p:sp>
            <p:nvSpPr>
              <p:cNvPr id="16520" name="Freeform 696"/>
              <p:cNvSpPr>
                <a:spLocks/>
              </p:cNvSpPr>
              <p:nvPr/>
            </p:nvSpPr>
            <p:spPr bwMode="auto">
              <a:xfrm>
                <a:off x="70" y="985"/>
                <a:ext cx="20" cy="30"/>
              </a:xfrm>
              <a:custGeom>
                <a:avLst/>
                <a:gdLst>
                  <a:gd name="T0" fmla="*/ 10 w 20"/>
                  <a:gd name="T1" fmla="*/ 30 h 30"/>
                  <a:gd name="T2" fmla="*/ 10 w 20"/>
                  <a:gd name="T3" fmla="*/ 30 h 30"/>
                  <a:gd name="T4" fmla="*/ 10 w 20"/>
                  <a:gd name="T5" fmla="*/ 30 h 30"/>
                  <a:gd name="T6" fmla="*/ 20 w 20"/>
                  <a:gd name="T7" fmla="*/ 30 h 30"/>
                  <a:gd name="T8" fmla="*/ 20 w 20"/>
                  <a:gd name="T9" fmla="*/ 30 h 30"/>
                  <a:gd name="T10" fmla="*/ 20 w 20"/>
                  <a:gd name="T11" fmla="*/ 30 h 30"/>
                  <a:gd name="T12" fmla="*/ 20 w 20"/>
                  <a:gd name="T13" fmla="*/ 20 h 30"/>
                  <a:gd name="T14" fmla="*/ 20 w 20"/>
                  <a:gd name="T15" fmla="*/ 20 h 30"/>
                  <a:gd name="T16" fmla="*/ 20 w 20"/>
                  <a:gd name="T17" fmla="*/ 20 h 30"/>
                  <a:gd name="T18" fmla="*/ 20 w 20"/>
                  <a:gd name="T19" fmla="*/ 10 h 30"/>
                  <a:gd name="T20" fmla="*/ 20 w 20"/>
                  <a:gd name="T21" fmla="*/ 10 h 30"/>
                  <a:gd name="T22" fmla="*/ 10 w 20"/>
                  <a:gd name="T23" fmla="*/ 0 h 30"/>
                  <a:gd name="T24" fmla="*/ 10 w 20"/>
                  <a:gd name="T25" fmla="*/ 0 h 30"/>
                  <a:gd name="T26" fmla="*/ 10 w 20"/>
                  <a:gd name="T27" fmla="*/ 0 h 30"/>
                  <a:gd name="T28" fmla="*/ 0 w 20"/>
                  <a:gd name="T29" fmla="*/ 0 h 30"/>
                  <a:gd name="T30" fmla="*/ 0 w 20"/>
                  <a:gd name="T31" fmla="*/ 0 h 30"/>
                  <a:gd name="T32" fmla="*/ 0 w 20"/>
                  <a:gd name="T33" fmla="*/ 1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3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521" name="Freeform 697"/>
              <p:cNvSpPr>
                <a:spLocks/>
              </p:cNvSpPr>
              <p:nvPr/>
            </p:nvSpPr>
            <p:spPr bwMode="auto">
              <a:xfrm>
                <a:off x="70" y="995"/>
                <a:ext cx="10" cy="10"/>
              </a:xfrm>
              <a:custGeom>
                <a:avLst/>
                <a:gdLst>
                  <a:gd name="T0" fmla="*/ 0 w 10"/>
                  <a:gd name="T1" fmla="*/ 10 h 10"/>
                  <a:gd name="T2" fmla="*/ 0 w 10"/>
                  <a:gd name="T3" fmla="*/ 10 h 10"/>
                  <a:gd name="T4" fmla="*/ 0 w 10"/>
                  <a:gd name="T5" fmla="*/ 10 h 10"/>
                  <a:gd name="T6" fmla="*/ 0 w 10"/>
                  <a:gd name="T7" fmla="*/ 0 h 10"/>
                  <a:gd name="T8" fmla="*/ 0 w 10"/>
                  <a:gd name="T9" fmla="*/ 0 h 10"/>
                  <a:gd name="T10" fmla="*/ 0 w 10"/>
                  <a:gd name="T11" fmla="*/ 0 h 10"/>
                  <a:gd name="T12" fmla="*/ 10 w 10"/>
                  <a:gd name="T13" fmla="*/ 0 h 10"/>
                  <a:gd name="T14" fmla="*/ 10 w 10"/>
                  <a:gd name="T15" fmla="*/ 0 h 10"/>
                  <a:gd name="T16" fmla="*/ 10 w 10"/>
                  <a:gd name="T17" fmla="*/ 0 h 10"/>
                  <a:gd name="T18" fmla="*/ 10 w 10"/>
                  <a:gd name="T19" fmla="*/ 0 h 10"/>
                  <a:gd name="T20" fmla="*/ 10 w 10"/>
                  <a:gd name="T21" fmla="*/ 0 h 10"/>
                  <a:gd name="T22" fmla="*/ 10 w 10"/>
                  <a:gd name="T23" fmla="*/ 0 h 10"/>
                  <a:gd name="T24" fmla="*/ 10 w 10"/>
                  <a:gd name="T25" fmla="*/ 0 h 10"/>
                  <a:gd name="T26" fmla="*/ 10 w 10"/>
                  <a:gd name="T27" fmla="*/ 0 h 10"/>
                  <a:gd name="T28" fmla="*/ 10 w 10"/>
                  <a:gd name="T29" fmla="*/ 10 h 10"/>
                  <a:gd name="T30" fmla="*/ 10 w 10"/>
                  <a:gd name="T31" fmla="*/ 10 h 10"/>
                  <a:gd name="T32" fmla="*/ 10 w 10"/>
                  <a:gd name="T33" fmla="*/ 10 h 10"/>
                  <a:gd name="T34" fmla="*/ 10 w 10"/>
                  <a:gd name="T35" fmla="*/ 10 h 10"/>
                  <a:gd name="T36" fmla="*/ 10 w 10"/>
                  <a:gd name="T37" fmla="*/ 10 h 10"/>
                  <a:gd name="T38" fmla="*/ 10 w 10"/>
                  <a:gd name="T39" fmla="*/ 10 h 10"/>
                  <a:gd name="T40" fmla="*/ 10 w 10"/>
                  <a:gd name="T41" fmla="*/ 10 h 10"/>
                  <a:gd name="T42" fmla="*/ 10 w 10"/>
                  <a:gd name="T43" fmla="*/ 10 h 10"/>
                  <a:gd name="T44" fmla="*/ 10 w 10"/>
                  <a:gd name="T45" fmla="*/ 10 h 10"/>
                  <a:gd name="T46" fmla="*/ 10 w 10"/>
                  <a:gd name="T47" fmla="*/ 10 h 10"/>
                  <a:gd name="T48" fmla="*/ 10 w 10"/>
                  <a:gd name="T49" fmla="*/ 10 h 10"/>
                  <a:gd name="T50" fmla="*/ 0 w 10"/>
                  <a:gd name="T51" fmla="*/ 10 h 10"/>
                  <a:gd name="T52" fmla="*/ 0 w 10"/>
                  <a:gd name="T53" fmla="*/ 10 h 10"/>
                  <a:gd name="T54" fmla="*/ 0 w 10"/>
                  <a:gd name="T55" fmla="*/ 10 h 10"/>
                  <a:gd name="T56" fmla="*/ 0 w 10"/>
                  <a:gd name="T57" fmla="*/ 1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10"/>
                  <a:gd name="T89" fmla="*/ 10 w 1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10">
                    <a:moveTo>
                      <a:pt x="0" y="10"/>
                    </a:moveTo>
                    <a:lnTo>
                      <a:pt x="0" y="10"/>
                    </a:lnTo>
                    <a:lnTo>
                      <a:pt x="0" y="0"/>
                    </a:lnTo>
                    <a:lnTo>
                      <a:pt x="10" y="0"/>
                    </a:lnTo>
                    <a:lnTo>
                      <a:pt x="10" y="10"/>
                    </a:lnTo>
                    <a:lnTo>
                      <a:pt x="0" y="10"/>
                    </a:lnTo>
                    <a:close/>
                  </a:path>
                </a:pathLst>
              </a:custGeom>
              <a:solidFill>
                <a:srgbClr val="FF0000"/>
              </a:solidFill>
              <a:ln w="9525">
                <a:noFill/>
                <a:round/>
                <a:headEnd/>
                <a:tailEnd/>
              </a:ln>
            </p:spPr>
            <p:txBody>
              <a:bodyPr/>
              <a:lstStyle/>
              <a:p>
                <a:endParaRPr lang="en-US"/>
              </a:p>
            </p:txBody>
          </p:sp>
          <p:sp>
            <p:nvSpPr>
              <p:cNvPr id="16522" name="Freeform 698"/>
              <p:cNvSpPr>
                <a:spLocks/>
              </p:cNvSpPr>
              <p:nvPr/>
            </p:nvSpPr>
            <p:spPr bwMode="auto">
              <a:xfrm>
                <a:off x="40" y="1145"/>
                <a:ext cx="30" cy="30"/>
              </a:xfrm>
              <a:custGeom>
                <a:avLst/>
                <a:gdLst>
                  <a:gd name="T0" fmla="*/ 10 w 30"/>
                  <a:gd name="T1" fmla="*/ 30 h 30"/>
                  <a:gd name="T2" fmla="*/ 10 w 30"/>
                  <a:gd name="T3" fmla="*/ 30 h 30"/>
                  <a:gd name="T4" fmla="*/ 20 w 30"/>
                  <a:gd name="T5" fmla="*/ 30 h 30"/>
                  <a:gd name="T6" fmla="*/ 20 w 30"/>
                  <a:gd name="T7" fmla="*/ 20 h 30"/>
                  <a:gd name="T8" fmla="*/ 20 w 30"/>
                  <a:gd name="T9" fmla="*/ 20 h 30"/>
                  <a:gd name="T10" fmla="*/ 20 w 30"/>
                  <a:gd name="T11" fmla="*/ 20 h 30"/>
                  <a:gd name="T12" fmla="*/ 30 w 30"/>
                  <a:gd name="T13" fmla="*/ 20 h 30"/>
                  <a:gd name="T14" fmla="*/ 30 w 30"/>
                  <a:gd name="T15" fmla="*/ 10 h 30"/>
                  <a:gd name="T16" fmla="*/ 30 w 30"/>
                  <a:gd name="T17" fmla="*/ 10 h 30"/>
                  <a:gd name="T18" fmla="*/ 30 w 30"/>
                  <a:gd name="T19" fmla="*/ 10 h 30"/>
                  <a:gd name="T20" fmla="*/ 20 w 30"/>
                  <a:gd name="T21" fmla="*/ 0 h 30"/>
                  <a:gd name="T22" fmla="*/ 20 w 30"/>
                  <a:gd name="T23" fmla="*/ 0 h 30"/>
                  <a:gd name="T24" fmla="*/ 10 w 30"/>
                  <a:gd name="T25" fmla="*/ 0 h 30"/>
                  <a:gd name="T26" fmla="*/ 10 w 30"/>
                  <a:gd name="T27" fmla="*/ 0 h 30"/>
                  <a:gd name="T28" fmla="*/ 10 w 30"/>
                  <a:gd name="T29" fmla="*/ 0 h 30"/>
                  <a:gd name="T30" fmla="*/ 0 w 30"/>
                  <a:gd name="T31" fmla="*/ 0 h 30"/>
                  <a:gd name="T32" fmla="*/ 0 w 30"/>
                  <a:gd name="T33" fmla="*/ 0 h 30"/>
                  <a:gd name="T34" fmla="*/ 0 w 30"/>
                  <a:gd name="T35" fmla="*/ 0 h 30"/>
                  <a:gd name="T36" fmla="*/ 0 w 30"/>
                  <a:gd name="T37" fmla="*/ 10 h 30"/>
                  <a:gd name="T38" fmla="*/ 0 w 30"/>
                  <a:gd name="T39" fmla="*/ 10 h 30"/>
                  <a:gd name="T40" fmla="*/ 0 w 30"/>
                  <a:gd name="T41" fmla="*/ 10 h 30"/>
                  <a:gd name="T42" fmla="*/ 0 w 30"/>
                  <a:gd name="T43" fmla="*/ 10 h 30"/>
                  <a:gd name="T44" fmla="*/ 0 w 30"/>
                  <a:gd name="T45" fmla="*/ 20 h 30"/>
                  <a:gd name="T46" fmla="*/ 0 w 30"/>
                  <a:gd name="T47" fmla="*/ 20 h 30"/>
                  <a:gd name="T48" fmla="*/ 0 w 30"/>
                  <a:gd name="T49" fmla="*/ 20 h 30"/>
                  <a:gd name="T50" fmla="*/ 0 w 30"/>
                  <a:gd name="T51" fmla="*/ 20 h 30"/>
                  <a:gd name="T52" fmla="*/ 10 w 30"/>
                  <a:gd name="T53" fmla="*/ 30 h 30"/>
                  <a:gd name="T54" fmla="*/ 10 w 30"/>
                  <a:gd name="T55" fmla="*/ 30 h 30"/>
                  <a:gd name="T56" fmla="*/ 1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10" y="30"/>
                    </a:moveTo>
                    <a:lnTo>
                      <a:pt x="10" y="30"/>
                    </a:lnTo>
                    <a:lnTo>
                      <a:pt x="20" y="30"/>
                    </a:lnTo>
                    <a:lnTo>
                      <a:pt x="20" y="20"/>
                    </a:lnTo>
                    <a:lnTo>
                      <a:pt x="30" y="20"/>
                    </a:lnTo>
                    <a:lnTo>
                      <a:pt x="30" y="10"/>
                    </a:lnTo>
                    <a:lnTo>
                      <a:pt x="20" y="0"/>
                    </a:lnTo>
                    <a:lnTo>
                      <a:pt x="10" y="0"/>
                    </a:lnTo>
                    <a:lnTo>
                      <a:pt x="0" y="0"/>
                    </a:lnTo>
                    <a:lnTo>
                      <a:pt x="0" y="10"/>
                    </a:lnTo>
                    <a:lnTo>
                      <a:pt x="0" y="20"/>
                    </a:lnTo>
                    <a:lnTo>
                      <a:pt x="10" y="30"/>
                    </a:lnTo>
                    <a:close/>
                  </a:path>
                </a:pathLst>
              </a:custGeom>
              <a:solidFill>
                <a:srgbClr val="FF0000"/>
              </a:solidFill>
              <a:ln w="9525">
                <a:noFill/>
                <a:round/>
                <a:headEnd/>
                <a:tailEnd/>
              </a:ln>
            </p:spPr>
            <p:txBody>
              <a:bodyPr/>
              <a:lstStyle/>
              <a:p>
                <a:endParaRPr lang="en-US"/>
              </a:p>
            </p:txBody>
          </p:sp>
          <p:sp>
            <p:nvSpPr>
              <p:cNvPr id="16523" name="Freeform 699"/>
              <p:cNvSpPr>
                <a:spLocks/>
              </p:cNvSpPr>
              <p:nvPr/>
            </p:nvSpPr>
            <p:spPr bwMode="auto">
              <a:xfrm>
                <a:off x="50" y="114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0 w 10"/>
                  <a:gd name="T15" fmla="*/ 0 h 20"/>
                  <a:gd name="T16" fmla="*/ 0 w 10"/>
                  <a:gd name="T17" fmla="*/ 0 h 20"/>
                  <a:gd name="T18" fmla="*/ 0 w 10"/>
                  <a:gd name="T19" fmla="*/ 0 h 20"/>
                  <a:gd name="T20" fmla="*/ 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0 w 10"/>
                  <a:gd name="T45" fmla="*/ 20 h 20"/>
                  <a:gd name="T46" fmla="*/ 0 w 10"/>
                  <a:gd name="T47" fmla="*/ 20 h 20"/>
                  <a:gd name="T48" fmla="*/ 0 w 10"/>
                  <a:gd name="T49" fmla="*/ 20 h 20"/>
                  <a:gd name="T50" fmla="*/ 0 w 10"/>
                  <a:gd name="T51" fmla="*/ 20 h 20"/>
                  <a:gd name="T52" fmla="*/ 0 w 10"/>
                  <a:gd name="T53" fmla="*/ 20 h 20"/>
                  <a:gd name="T54" fmla="*/ 0 w 10"/>
                  <a:gd name="T55" fmla="*/ 2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24" name="Freeform 700"/>
              <p:cNvSpPr>
                <a:spLocks/>
              </p:cNvSpPr>
              <p:nvPr/>
            </p:nvSpPr>
            <p:spPr bwMode="auto">
              <a:xfrm>
                <a:off x="131" y="1165"/>
                <a:ext cx="30" cy="41"/>
              </a:xfrm>
              <a:custGeom>
                <a:avLst/>
                <a:gdLst>
                  <a:gd name="T0" fmla="*/ 10 w 30"/>
                  <a:gd name="T1" fmla="*/ 41 h 41"/>
                  <a:gd name="T2" fmla="*/ 20 w 30"/>
                  <a:gd name="T3" fmla="*/ 41 h 41"/>
                  <a:gd name="T4" fmla="*/ 20 w 30"/>
                  <a:gd name="T5" fmla="*/ 30 h 41"/>
                  <a:gd name="T6" fmla="*/ 20 w 30"/>
                  <a:gd name="T7" fmla="*/ 30 h 41"/>
                  <a:gd name="T8" fmla="*/ 20 w 30"/>
                  <a:gd name="T9" fmla="*/ 30 h 41"/>
                  <a:gd name="T10" fmla="*/ 30 w 30"/>
                  <a:gd name="T11" fmla="*/ 30 h 41"/>
                  <a:gd name="T12" fmla="*/ 30 w 30"/>
                  <a:gd name="T13" fmla="*/ 30 h 41"/>
                  <a:gd name="T14" fmla="*/ 30 w 30"/>
                  <a:gd name="T15" fmla="*/ 20 h 41"/>
                  <a:gd name="T16" fmla="*/ 30 w 30"/>
                  <a:gd name="T17" fmla="*/ 20 h 41"/>
                  <a:gd name="T18" fmla="*/ 30 w 30"/>
                  <a:gd name="T19" fmla="*/ 10 h 41"/>
                  <a:gd name="T20" fmla="*/ 20 w 30"/>
                  <a:gd name="T21" fmla="*/ 10 h 41"/>
                  <a:gd name="T22" fmla="*/ 20 w 30"/>
                  <a:gd name="T23" fmla="*/ 10 h 41"/>
                  <a:gd name="T24" fmla="*/ 20 w 30"/>
                  <a:gd name="T25" fmla="*/ 0 h 41"/>
                  <a:gd name="T26" fmla="*/ 10 w 30"/>
                  <a:gd name="T27" fmla="*/ 10 h 41"/>
                  <a:gd name="T28" fmla="*/ 10 w 30"/>
                  <a:gd name="T29" fmla="*/ 10 h 41"/>
                  <a:gd name="T30" fmla="*/ 10 w 30"/>
                  <a:gd name="T31" fmla="*/ 10 h 41"/>
                  <a:gd name="T32" fmla="*/ 0 w 30"/>
                  <a:gd name="T33" fmla="*/ 10 h 41"/>
                  <a:gd name="T34" fmla="*/ 0 w 30"/>
                  <a:gd name="T35" fmla="*/ 10 h 41"/>
                  <a:gd name="T36" fmla="*/ 0 w 30"/>
                  <a:gd name="T37" fmla="*/ 10 h 41"/>
                  <a:gd name="T38" fmla="*/ 0 w 30"/>
                  <a:gd name="T39" fmla="*/ 20 h 41"/>
                  <a:gd name="T40" fmla="*/ 0 w 30"/>
                  <a:gd name="T41" fmla="*/ 20 h 41"/>
                  <a:gd name="T42" fmla="*/ 0 w 30"/>
                  <a:gd name="T43" fmla="*/ 20 h 41"/>
                  <a:gd name="T44" fmla="*/ 0 w 30"/>
                  <a:gd name="T45" fmla="*/ 30 h 41"/>
                  <a:gd name="T46" fmla="*/ 0 w 30"/>
                  <a:gd name="T47" fmla="*/ 30 h 41"/>
                  <a:gd name="T48" fmla="*/ 0 w 30"/>
                  <a:gd name="T49" fmla="*/ 30 h 41"/>
                  <a:gd name="T50" fmla="*/ 10 w 30"/>
                  <a:gd name="T51" fmla="*/ 30 h 41"/>
                  <a:gd name="T52" fmla="*/ 10 w 30"/>
                  <a:gd name="T53" fmla="*/ 30 h 41"/>
                  <a:gd name="T54" fmla="*/ 10 w 30"/>
                  <a:gd name="T55" fmla="*/ 41 h 41"/>
                  <a:gd name="T56" fmla="*/ 10 w 30"/>
                  <a:gd name="T57" fmla="*/ 41 h 4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41"/>
                  <a:gd name="T89" fmla="*/ 30 w 30"/>
                  <a:gd name="T90" fmla="*/ 41 h 4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41">
                    <a:moveTo>
                      <a:pt x="10" y="41"/>
                    </a:moveTo>
                    <a:lnTo>
                      <a:pt x="20" y="41"/>
                    </a:lnTo>
                    <a:lnTo>
                      <a:pt x="20" y="30"/>
                    </a:lnTo>
                    <a:lnTo>
                      <a:pt x="30" y="30"/>
                    </a:lnTo>
                    <a:lnTo>
                      <a:pt x="30" y="20"/>
                    </a:lnTo>
                    <a:lnTo>
                      <a:pt x="30" y="10"/>
                    </a:lnTo>
                    <a:lnTo>
                      <a:pt x="20" y="10"/>
                    </a:lnTo>
                    <a:lnTo>
                      <a:pt x="20" y="0"/>
                    </a:lnTo>
                    <a:lnTo>
                      <a:pt x="10" y="10"/>
                    </a:lnTo>
                    <a:lnTo>
                      <a:pt x="0" y="10"/>
                    </a:lnTo>
                    <a:lnTo>
                      <a:pt x="0" y="20"/>
                    </a:lnTo>
                    <a:lnTo>
                      <a:pt x="0" y="30"/>
                    </a:lnTo>
                    <a:lnTo>
                      <a:pt x="10" y="30"/>
                    </a:lnTo>
                    <a:lnTo>
                      <a:pt x="10" y="41"/>
                    </a:lnTo>
                    <a:close/>
                  </a:path>
                </a:pathLst>
              </a:custGeom>
              <a:solidFill>
                <a:srgbClr val="FF0000"/>
              </a:solidFill>
              <a:ln w="9525">
                <a:noFill/>
                <a:round/>
                <a:headEnd/>
                <a:tailEnd/>
              </a:ln>
            </p:spPr>
            <p:txBody>
              <a:bodyPr/>
              <a:lstStyle/>
              <a:p>
                <a:endParaRPr lang="en-US"/>
              </a:p>
            </p:txBody>
          </p:sp>
          <p:sp>
            <p:nvSpPr>
              <p:cNvPr id="16525" name="Freeform 701"/>
              <p:cNvSpPr>
                <a:spLocks/>
              </p:cNvSpPr>
              <p:nvPr/>
            </p:nvSpPr>
            <p:spPr bwMode="auto">
              <a:xfrm>
                <a:off x="14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0 w 10"/>
                  <a:gd name="T15" fmla="*/ 0 h 20"/>
                  <a:gd name="T16" fmla="*/ 10 w 10"/>
                  <a:gd name="T17" fmla="*/ 0 h 20"/>
                  <a:gd name="T18" fmla="*/ 10 w 10"/>
                  <a:gd name="T19" fmla="*/ 0 h 20"/>
                  <a:gd name="T20" fmla="*/ 10 w 10"/>
                  <a:gd name="T21" fmla="*/ 0 h 20"/>
                  <a:gd name="T22" fmla="*/ 10 w 10"/>
                  <a:gd name="T23" fmla="*/ 0 h 20"/>
                  <a:gd name="T24" fmla="*/ 10 w 10"/>
                  <a:gd name="T25" fmla="*/ 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26" name="Freeform 702"/>
              <p:cNvSpPr>
                <a:spLocks/>
              </p:cNvSpPr>
              <p:nvPr/>
            </p:nvSpPr>
            <p:spPr bwMode="auto">
              <a:xfrm>
                <a:off x="251" y="1175"/>
                <a:ext cx="30" cy="31"/>
              </a:xfrm>
              <a:custGeom>
                <a:avLst/>
                <a:gdLst>
                  <a:gd name="T0" fmla="*/ 20 w 30"/>
                  <a:gd name="T1" fmla="*/ 31 h 31"/>
                  <a:gd name="T2" fmla="*/ 20 w 30"/>
                  <a:gd name="T3" fmla="*/ 31 h 31"/>
                  <a:gd name="T4" fmla="*/ 20 w 30"/>
                  <a:gd name="T5" fmla="*/ 31 h 31"/>
                  <a:gd name="T6" fmla="*/ 20 w 30"/>
                  <a:gd name="T7" fmla="*/ 20 h 31"/>
                  <a:gd name="T8" fmla="*/ 30 w 30"/>
                  <a:gd name="T9" fmla="*/ 20 h 31"/>
                  <a:gd name="T10" fmla="*/ 30 w 30"/>
                  <a:gd name="T11" fmla="*/ 20 h 31"/>
                  <a:gd name="T12" fmla="*/ 30 w 30"/>
                  <a:gd name="T13" fmla="*/ 20 h 31"/>
                  <a:gd name="T14" fmla="*/ 30 w 30"/>
                  <a:gd name="T15" fmla="*/ 20 h 31"/>
                  <a:gd name="T16" fmla="*/ 30 w 30"/>
                  <a:gd name="T17" fmla="*/ 10 h 31"/>
                  <a:gd name="T18" fmla="*/ 30 w 30"/>
                  <a:gd name="T19" fmla="*/ 10 h 31"/>
                  <a:gd name="T20" fmla="*/ 30 w 30"/>
                  <a:gd name="T21" fmla="*/ 0 h 31"/>
                  <a:gd name="T22" fmla="*/ 20 w 30"/>
                  <a:gd name="T23" fmla="*/ 0 h 31"/>
                  <a:gd name="T24" fmla="*/ 20 w 30"/>
                  <a:gd name="T25" fmla="*/ 0 h 31"/>
                  <a:gd name="T26" fmla="*/ 10 w 30"/>
                  <a:gd name="T27" fmla="*/ 0 h 31"/>
                  <a:gd name="T28" fmla="*/ 10 w 30"/>
                  <a:gd name="T29" fmla="*/ 0 h 31"/>
                  <a:gd name="T30" fmla="*/ 10 w 30"/>
                  <a:gd name="T31" fmla="*/ 0 h 31"/>
                  <a:gd name="T32" fmla="*/ 10 w 30"/>
                  <a:gd name="T33" fmla="*/ 0 h 31"/>
                  <a:gd name="T34" fmla="*/ 0 w 30"/>
                  <a:gd name="T35" fmla="*/ 0 h 31"/>
                  <a:gd name="T36" fmla="*/ 0 w 30"/>
                  <a:gd name="T37" fmla="*/ 10 h 31"/>
                  <a:gd name="T38" fmla="*/ 0 w 30"/>
                  <a:gd name="T39" fmla="*/ 10 h 31"/>
                  <a:gd name="T40" fmla="*/ 0 w 30"/>
                  <a:gd name="T41" fmla="*/ 10 h 31"/>
                  <a:gd name="T42" fmla="*/ 0 w 30"/>
                  <a:gd name="T43" fmla="*/ 20 h 31"/>
                  <a:gd name="T44" fmla="*/ 0 w 30"/>
                  <a:gd name="T45" fmla="*/ 20 h 31"/>
                  <a:gd name="T46" fmla="*/ 0 w 30"/>
                  <a:gd name="T47" fmla="*/ 20 h 31"/>
                  <a:gd name="T48" fmla="*/ 10 w 30"/>
                  <a:gd name="T49" fmla="*/ 20 h 31"/>
                  <a:gd name="T50" fmla="*/ 10 w 30"/>
                  <a:gd name="T51" fmla="*/ 20 h 31"/>
                  <a:gd name="T52" fmla="*/ 10 w 30"/>
                  <a:gd name="T53" fmla="*/ 31 h 31"/>
                  <a:gd name="T54" fmla="*/ 10 w 30"/>
                  <a:gd name="T55" fmla="*/ 31 h 31"/>
                  <a:gd name="T56" fmla="*/ 20 w 30"/>
                  <a:gd name="T57" fmla="*/ 31 h 3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1"/>
                  <a:gd name="T89" fmla="*/ 30 w 30"/>
                  <a:gd name="T90" fmla="*/ 31 h 3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1">
                    <a:moveTo>
                      <a:pt x="20" y="31"/>
                    </a:moveTo>
                    <a:lnTo>
                      <a:pt x="20" y="31"/>
                    </a:lnTo>
                    <a:lnTo>
                      <a:pt x="20" y="20"/>
                    </a:lnTo>
                    <a:lnTo>
                      <a:pt x="30" y="20"/>
                    </a:lnTo>
                    <a:lnTo>
                      <a:pt x="30" y="10"/>
                    </a:lnTo>
                    <a:lnTo>
                      <a:pt x="30" y="0"/>
                    </a:lnTo>
                    <a:lnTo>
                      <a:pt x="20" y="0"/>
                    </a:lnTo>
                    <a:lnTo>
                      <a:pt x="10" y="0"/>
                    </a:lnTo>
                    <a:lnTo>
                      <a:pt x="0" y="0"/>
                    </a:lnTo>
                    <a:lnTo>
                      <a:pt x="0" y="10"/>
                    </a:lnTo>
                    <a:lnTo>
                      <a:pt x="0" y="20"/>
                    </a:lnTo>
                    <a:lnTo>
                      <a:pt x="10" y="20"/>
                    </a:lnTo>
                    <a:lnTo>
                      <a:pt x="10" y="31"/>
                    </a:lnTo>
                    <a:lnTo>
                      <a:pt x="20" y="31"/>
                    </a:lnTo>
                    <a:close/>
                  </a:path>
                </a:pathLst>
              </a:custGeom>
              <a:solidFill>
                <a:srgbClr val="FF0000"/>
              </a:solidFill>
              <a:ln w="9525">
                <a:noFill/>
                <a:round/>
                <a:headEnd/>
                <a:tailEnd/>
              </a:ln>
            </p:spPr>
            <p:txBody>
              <a:bodyPr/>
              <a:lstStyle/>
              <a:p>
                <a:endParaRPr lang="en-US"/>
              </a:p>
            </p:txBody>
          </p:sp>
          <p:sp>
            <p:nvSpPr>
              <p:cNvPr id="16527" name="Freeform 703"/>
              <p:cNvSpPr>
                <a:spLocks/>
              </p:cNvSpPr>
              <p:nvPr/>
            </p:nvSpPr>
            <p:spPr bwMode="auto">
              <a:xfrm>
                <a:off x="261" y="1175"/>
                <a:ext cx="10" cy="20"/>
              </a:xfrm>
              <a:custGeom>
                <a:avLst/>
                <a:gdLst>
                  <a:gd name="T0" fmla="*/ 0 w 10"/>
                  <a:gd name="T1" fmla="*/ 10 h 20"/>
                  <a:gd name="T2" fmla="*/ 0 w 10"/>
                  <a:gd name="T3" fmla="*/ 10 h 20"/>
                  <a:gd name="T4" fmla="*/ 0 w 10"/>
                  <a:gd name="T5" fmla="*/ 10 h 20"/>
                  <a:gd name="T6" fmla="*/ 0 w 10"/>
                  <a:gd name="T7" fmla="*/ 10 h 20"/>
                  <a:gd name="T8" fmla="*/ 0 w 10"/>
                  <a:gd name="T9" fmla="*/ 10 h 20"/>
                  <a:gd name="T10" fmla="*/ 0 w 10"/>
                  <a:gd name="T11" fmla="*/ 1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1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20 h 20"/>
                  <a:gd name="T38" fmla="*/ 10 w 10"/>
                  <a:gd name="T39" fmla="*/ 2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28" name="Freeform 704"/>
              <p:cNvSpPr>
                <a:spLocks/>
              </p:cNvSpPr>
              <p:nvPr/>
            </p:nvSpPr>
            <p:spPr bwMode="auto">
              <a:xfrm>
                <a:off x="141" y="70"/>
                <a:ext cx="30" cy="30"/>
              </a:xfrm>
              <a:custGeom>
                <a:avLst/>
                <a:gdLst>
                  <a:gd name="T0" fmla="*/ 20 w 30"/>
                  <a:gd name="T1" fmla="*/ 30 h 30"/>
                  <a:gd name="T2" fmla="*/ 20 w 30"/>
                  <a:gd name="T3" fmla="*/ 30 h 30"/>
                  <a:gd name="T4" fmla="*/ 20 w 30"/>
                  <a:gd name="T5" fmla="*/ 20 h 30"/>
                  <a:gd name="T6" fmla="*/ 20 w 30"/>
                  <a:gd name="T7" fmla="*/ 20 h 30"/>
                  <a:gd name="T8" fmla="*/ 30 w 30"/>
                  <a:gd name="T9" fmla="*/ 20 h 30"/>
                  <a:gd name="T10" fmla="*/ 30 w 30"/>
                  <a:gd name="T11" fmla="*/ 20 h 30"/>
                  <a:gd name="T12" fmla="*/ 30 w 30"/>
                  <a:gd name="T13" fmla="*/ 20 h 30"/>
                  <a:gd name="T14" fmla="*/ 30 w 30"/>
                  <a:gd name="T15" fmla="*/ 10 h 30"/>
                  <a:gd name="T16" fmla="*/ 30 w 30"/>
                  <a:gd name="T17" fmla="*/ 10 h 30"/>
                  <a:gd name="T18" fmla="*/ 30 w 30"/>
                  <a:gd name="T19" fmla="*/ 0 h 30"/>
                  <a:gd name="T20" fmla="*/ 30 w 30"/>
                  <a:gd name="T21" fmla="*/ 0 h 30"/>
                  <a:gd name="T22" fmla="*/ 20 w 30"/>
                  <a:gd name="T23" fmla="*/ 0 h 30"/>
                  <a:gd name="T24" fmla="*/ 20 w 30"/>
                  <a:gd name="T25" fmla="*/ 0 h 30"/>
                  <a:gd name="T26" fmla="*/ 10 w 30"/>
                  <a:gd name="T27" fmla="*/ 0 h 30"/>
                  <a:gd name="T28" fmla="*/ 10 w 30"/>
                  <a:gd name="T29" fmla="*/ 0 h 30"/>
                  <a:gd name="T30" fmla="*/ 10 w 30"/>
                  <a:gd name="T31" fmla="*/ 0 h 30"/>
                  <a:gd name="T32" fmla="*/ 10 w 30"/>
                  <a:gd name="T33" fmla="*/ 0 h 30"/>
                  <a:gd name="T34" fmla="*/ 0 w 30"/>
                  <a:gd name="T35" fmla="*/ 0 h 30"/>
                  <a:gd name="T36" fmla="*/ 0 w 30"/>
                  <a:gd name="T37" fmla="*/ 0 h 30"/>
                  <a:gd name="T38" fmla="*/ 0 w 30"/>
                  <a:gd name="T39" fmla="*/ 10 h 30"/>
                  <a:gd name="T40" fmla="*/ 0 w 30"/>
                  <a:gd name="T41" fmla="*/ 10 h 30"/>
                  <a:gd name="T42" fmla="*/ 0 w 30"/>
                  <a:gd name="T43" fmla="*/ 10 h 30"/>
                  <a:gd name="T44" fmla="*/ 0 w 30"/>
                  <a:gd name="T45" fmla="*/ 20 h 30"/>
                  <a:gd name="T46" fmla="*/ 0 w 30"/>
                  <a:gd name="T47" fmla="*/ 20 h 30"/>
                  <a:gd name="T48" fmla="*/ 10 w 30"/>
                  <a:gd name="T49" fmla="*/ 20 h 30"/>
                  <a:gd name="T50" fmla="*/ 10 w 30"/>
                  <a:gd name="T51" fmla="*/ 20 h 30"/>
                  <a:gd name="T52" fmla="*/ 10 w 30"/>
                  <a:gd name="T53" fmla="*/ 20 h 30"/>
                  <a:gd name="T54" fmla="*/ 10 w 30"/>
                  <a:gd name="T55" fmla="*/ 30 h 30"/>
                  <a:gd name="T56" fmla="*/ 20 w 3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0"/>
                  <a:gd name="T89" fmla="*/ 30 w 3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0">
                    <a:moveTo>
                      <a:pt x="20" y="30"/>
                    </a:moveTo>
                    <a:lnTo>
                      <a:pt x="20" y="30"/>
                    </a:lnTo>
                    <a:lnTo>
                      <a:pt x="20" y="20"/>
                    </a:lnTo>
                    <a:lnTo>
                      <a:pt x="30" y="20"/>
                    </a:lnTo>
                    <a:lnTo>
                      <a:pt x="30" y="10"/>
                    </a:lnTo>
                    <a:lnTo>
                      <a:pt x="30" y="0"/>
                    </a:lnTo>
                    <a:lnTo>
                      <a:pt x="20" y="0"/>
                    </a:lnTo>
                    <a:lnTo>
                      <a:pt x="10" y="0"/>
                    </a:lnTo>
                    <a:lnTo>
                      <a:pt x="0" y="0"/>
                    </a:lnTo>
                    <a:lnTo>
                      <a:pt x="0" y="10"/>
                    </a:lnTo>
                    <a:lnTo>
                      <a:pt x="0" y="20"/>
                    </a:lnTo>
                    <a:lnTo>
                      <a:pt x="10" y="20"/>
                    </a:lnTo>
                    <a:lnTo>
                      <a:pt x="10" y="30"/>
                    </a:lnTo>
                    <a:lnTo>
                      <a:pt x="20" y="30"/>
                    </a:lnTo>
                    <a:close/>
                  </a:path>
                </a:pathLst>
              </a:custGeom>
              <a:solidFill>
                <a:srgbClr val="FF0000"/>
              </a:solidFill>
              <a:ln w="9525">
                <a:noFill/>
                <a:round/>
                <a:headEnd/>
                <a:tailEnd/>
              </a:ln>
            </p:spPr>
            <p:txBody>
              <a:bodyPr/>
              <a:lstStyle/>
              <a:p>
                <a:endParaRPr lang="en-US"/>
              </a:p>
            </p:txBody>
          </p:sp>
          <p:sp>
            <p:nvSpPr>
              <p:cNvPr id="16529" name="Freeform 705"/>
              <p:cNvSpPr>
                <a:spLocks/>
              </p:cNvSpPr>
              <p:nvPr/>
            </p:nvSpPr>
            <p:spPr bwMode="auto">
              <a:xfrm>
                <a:off x="151" y="70"/>
                <a:ext cx="10" cy="20"/>
              </a:xfrm>
              <a:custGeom>
                <a:avLst/>
                <a:gdLst>
                  <a:gd name="T0" fmla="*/ 0 w 10"/>
                  <a:gd name="T1" fmla="*/ 10 h 20"/>
                  <a:gd name="T2" fmla="*/ 0 w 10"/>
                  <a:gd name="T3" fmla="*/ 10 h 20"/>
                  <a:gd name="T4" fmla="*/ 0 w 10"/>
                  <a:gd name="T5" fmla="*/ 10 h 20"/>
                  <a:gd name="T6" fmla="*/ 0 w 10"/>
                  <a:gd name="T7" fmla="*/ 10 h 20"/>
                  <a:gd name="T8" fmla="*/ 0 w 10"/>
                  <a:gd name="T9" fmla="*/ 0 h 20"/>
                  <a:gd name="T10" fmla="*/ 0 w 10"/>
                  <a:gd name="T11" fmla="*/ 0 h 20"/>
                  <a:gd name="T12" fmla="*/ 0 w 10"/>
                  <a:gd name="T13" fmla="*/ 0 h 20"/>
                  <a:gd name="T14" fmla="*/ 10 w 10"/>
                  <a:gd name="T15" fmla="*/ 0 h 20"/>
                  <a:gd name="T16" fmla="*/ 10 w 10"/>
                  <a:gd name="T17" fmla="*/ 0 h 20"/>
                  <a:gd name="T18" fmla="*/ 10 w 10"/>
                  <a:gd name="T19" fmla="*/ 0 h 20"/>
                  <a:gd name="T20" fmla="*/ 10 w 10"/>
                  <a:gd name="T21" fmla="*/ 0 h 20"/>
                  <a:gd name="T22" fmla="*/ 10 w 10"/>
                  <a:gd name="T23" fmla="*/ 0 h 20"/>
                  <a:gd name="T24" fmla="*/ 10 w 10"/>
                  <a:gd name="T25" fmla="*/ 10 h 20"/>
                  <a:gd name="T26" fmla="*/ 10 w 10"/>
                  <a:gd name="T27" fmla="*/ 10 h 20"/>
                  <a:gd name="T28" fmla="*/ 10 w 10"/>
                  <a:gd name="T29" fmla="*/ 10 h 20"/>
                  <a:gd name="T30" fmla="*/ 10 w 10"/>
                  <a:gd name="T31" fmla="*/ 10 h 20"/>
                  <a:gd name="T32" fmla="*/ 10 w 10"/>
                  <a:gd name="T33" fmla="*/ 10 h 20"/>
                  <a:gd name="T34" fmla="*/ 10 w 10"/>
                  <a:gd name="T35" fmla="*/ 10 h 20"/>
                  <a:gd name="T36" fmla="*/ 10 w 10"/>
                  <a:gd name="T37" fmla="*/ 10 h 20"/>
                  <a:gd name="T38" fmla="*/ 10 w 10"/>
                  <a:gd name="T39" fmla="*/ 10 h 20"/>
                  <a:gd name="T40" fmla="*/ 10 w 10"/>
                  <a:gd name="T41" fmla="*/ 20 h 20"/>
                  <a:gd name="T42" fmla="*/ 10 w 10"/>
                  <a:gd name="T43" fmla="*/ 20 h 20"/>
                  <a:gd name="T44" fmla="*/ 10 w 10"/>
                  <a:gd name="T45" fmla="*/ 20 h 20"/>
                  <a:gd name="T46" fmla="*/ 10 w 10"/>
                  <a:gd name="T47" fmla="*/ 20 h 20"/>
                  <a:gd name="T48" fmla="*/ 10 w 10"/>
                  <a:gd name="T49" fmla="*/ 20 h 20"/>
                  <a:gd name="T50" fmla="*/ 0 w 10"/>
                  <a:gd name="T51" fmla="*/ 20 h 20"/>
                  <a:gd name="T52" fmla="*/ 0 w 10"/>
                  <a:gd name="T53" fmla="*/ 20 h 20"/>
                  <a:gd name="T54" fmla="*/ 0 w 10"/>
                  <a:gd name="T55" fmla="*/ 10 h 20"/>
                  <a:gd name="T56" fmla="*/ 0 w 10"/>
                  <a:gd name="T57" fmla="*/ 10 h 2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
                  <a:gd name="T88" fmla="*/ 0 h 20"/>
                  <a:gd name="T89" fmla="*/ 10 w 10"/>
                  <a:gd name="T90" fmla="*/ 20 h 2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 h="20">
                    <a:moveTo>
                      <a:pt x="0" y="10"/>
                    </a:moveTo>
                    <a:lnTo>
                      <a:pt x="0" y="10"/>
                    </a:lnTo>
                    <a:lnTo>
                      <a:pt x="0" y="0"/>
                    </a:lnTo>
                    <a:lnTo>
                      <a:pt x="10" y="0"/>
                    </a:lnTo>
                    <a:lnTo>
                      <a:pt x="10" y="10"/>
                    </a:lnTo>
                    <a:lnTo>
                      <a:pt x="10" y="20"/>
                    </a:lnTo>
                    <a:lnTo>
                      <a:pt x="0" y="20"/>
                    </a:lnTo>
                    <a:lnTo>
                      <a:pt x="0" y="10"/>
                    </a:lnTo>
                    <a:close/>
                  </a:path>
                </a:pathLst>
              </a:custGeom>
              <a:solidFill>
                <a:srgbClr val="FF0000"/>
              </a:solidFill>
              <a:ln w="9525">
                <a:noFill/>
                <a:round/>
                <a:headEnd/>
                <a:tailEnd/>
              </a:ln>
            </p:spPr>
            <p:txBody>
              <a:bodyPr/>
              <a:lstStyle/>
              <a:p>
                <a:endParaRPr lang="en-US"/>
              </a:p>
            </p:txBody>
          </p:sp>
          <p:sp>
            <p:nvSpPr>
              <p:cNvPr id="16530" name="Freeform 706"/>
              <p:cNvSpPr>
                <a:spLocks/>
              </p:cNvSpPr>
              <p:nvPr/>
            </p:nvSpPr>
            <p:spPr bwMode="auto">
              <a:xfrm>
                <a:off x="1165" y="221"/>
                <a:ext cx="20" cy="30"/>
              </a:xfrm>
              <a:custGeom>
                <a:avLst/>
                <a:gdLst>
                  <a:gd name="T0" fmla="*/ 10 w 20"/>
                  <a:gd name="T1" fmla="*/ 30 h 30"/>
                  <a:gd name="T2" fmla="*/ 10 w 20"/>
                  <a:gd name="T3" fmla="*/ 30 h 30"/>
                  <a:gd name="T4" fmla="*/ 20 w 20"/>
                  <a:gd name="T5" fmla="*/ 30 h 30"/>
                  <a:gd name="T6" fmla="*/ 20 w 20"/>
                  <a:gd name="T7" fmla="*/ 30 h 30"/>
                  <a:gd name="T8" fmla="*/ 20 w 20"/>
                  <a:gd name="T9" fmla="*/ 30 h 30"/>
                  <a:gd name="T10" fmla="*/ 20 w 20"/>
                  <a:gd name="T11" fmla="*/ 20 h 30"/>
                  <a:gd name="T12" fmla="*/ 20 w 20"/>
                  <a:gd name="T13" fmla="*/ 20 h 30"/>
                  <a:gd name="T14" fmla="*/ 20 w 20"/>
                  <a:gd name="T15" fmla="*/ 20 h 30"/>
                  <a:gd name="T16" fmla="*/ 20 w 20"/>
                  <a:gd name="T17" fmla="*/ 20 h 30"/>
                  <a:gd name="T18" fmla="*/ 20 w 20"/>
                  <a:gd name="T19" fmla="*/ 10 h 30"/>
                  <a:gd name="T20" fmla="*/ 20 w 20"/>
                  <a:gd name="T21" fmla="*/ 0 h 30"/>
                  <a:gd name="T22" fmla="*/ 20 w 20"/>
                  <a:gd name="T23" fmla="*/ 0 h 30"/>
                  <a:gd name="T24" fmla="*/ 10 w 20"/>
                  <a:gd name="T25" fmla="*/ 0 h 30"/>
                  <a:gd name="T26" fmla="*/ 10 w 20"/>
                  <a:gd name="T27" fmla="*/ 0 h 30"/>
                  <a:gd name="T28" fmla="*/ 0 w 20"/>
                  <a:gd name="T29" fmla="*/ 0 h 30"/>
                  <a:gd name="T30" fmla="*/ 0 w 20"/>
                  <a:gd name="T31" fmla="*/ 0 h 30"/>
                  <a:gd name="T32" fmla="*/ 0 w 20"/>
                  <a:gd name="T33" fmla="*/ 0 h 30"/>
                  <a:gd name="T34" fmla="*/ 0 w 20"/>
                  <a:gd name="T35" fmla="*/ 10 h 30"/>
                  <a:gd name="T36" fmla="*/ 0 w 20"/>
                  <a:gd name="T37" fmla="*/ 10 h 30"/>
                  <a:gd name="T38" fmla="*/ 0 w 20"/>
                  <a:gd name="T39" fmla="*/ 10 h 30"/>
                  <a:gd name="T40" fmla="*/ 0 w 20"/>
                  <a:gd name="T41" fmla="*/ 20 h 30"/>
                  <a:gd name="T42" fmla="*/ 0 w 20"/>
                  <a:gd name="T43" fmla="*/ 20 h 30"/>
                  <a:gd name="T44" fmla="*/ 0 w 20"/>
                  <a:gd name="T45" fmla="*/ 20 h 30"/>
                  <a:gd name="T46" fmla="*/ 0 w 20"/>
                  <a:gd name="T47" fmla="*/ 20 h 30"/>
                  <a:gd name="T48" fmla="*/ 0 w 20"/>
                  <a:gd name="T49" fmla="*/ 30 h 30"/>
                  <a:gd name="T50" fmla="*/ 0 w 20"/>
                  <a:gd name="T51" fmla="*/ 30 h 30"/>
                  <a:gd name="T52" fmla="*/ 0 w 20"/>
                  <a:gd name="T53" fmla="*/ 30 h 30"/>
                  <a:gd name="T54" fmla="*/ 10 w 20"/>
                  <a:gd name="T55" fmla="*/ 30 h 30"/>
                  <a:gd name="T56" fmla="*/ 10 w 20"/>
                  <a:gd name="T57" fmla="*/ 30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30"/>
                  <a:gd name="T89" fmla="*/ 20 w 20"/>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30">
                    <a:moveTo>
                      <a:pt x="10" y="30"/>
                    </a:moveTo>
                    <a:lnTo>
                      <a:pt x="10" y="30"/>
                    </a:lnTo>
                    <a:lnTo>
                      <a:pt x="20" y="30"/>
                    </a:lnTo>
                    <a:lnTo>
                      <a:pt x="20" y="20"/>
                    </a:lnTo>
                    <a:lnTo>
                      <a:pt x="20" y="10"/>
                    </a:lnTo>
                    <a:lnTo>
                      <a:pt x="20" y="0"/>
                    </a:lnTo>
                    <a:lnTo>
                      <a:pt x="10" y="0"/>
                    </a:lnTo>
                    <a:lnTo>
                      <a:pt x="0" y="0"/>
                    </a:lnTo>
                    <a:lnTo>
                      <a:pt x="0" y="10"/>
                    </a:lnTo>
                    <a:lnTo>
                      <a:pt x="0" y="20"/>
                    </a:lnTo>
                    <a:lnTo>
                      <a:pt x="0" y="30"/>
                    </a:lnTo>
                    <a:lnTo>
                      <a:pt x="10" y="30"/>
                    </a:lnTo>
                    <a:close/>
                  </a:path>
                </a:pathLst>
              </a:custGeom>
              <a:solidFill>
                <a:srgbClr val="FF0000"/>
              </a:solidFill>
              <a:ln w="9525">
                <a:noFill/>
                <a:round/>
                <a:headEnd/>
                <a:tailEnd/>
              </a:ln>
            </p:spPr>
            <p:txBody>
              <a:bodyPr/>
              <a:lstStyle/>
              <a:p>
                <a:endParaRPr lang="en-US"/>
              </a:p>
            </p:txBody>
          </p:sp>
          <p:sp>
            <p:nvSpPr>
              <p:cNvPr id="16531" name="Freeform 707"/>
              <p:cNvSpPr>
                <a:spLocks/>
              </p:cNvSpPr>
              <p:nvPr/>
            </p:nvSpPr>
            <p:spPr bwMode="auto">
              <a:xfrm>
                <a:off x="1165" y="231"/>
                <a:ext cx="20" cy="10"/>
              </a:xfrm>
              <a:custGeom>
                <a:avLst/>
                <a:gdLst>
                  <a:gd name="T0" fmla="*/ 0 w 20"/>
                  <a:gd name="T1" fmla="*/ 0 h 10"/>
                  <a:gd name="T2" fmla="*/ 0 w 20"/>
                  <a:gd name="T3" fmla="*/ 0 h 10"/>
                  <a:gd name="T4" fmla="*/ 0 w 20"/>
                  <a:gd name="T5" fmla="*/ 0 h 10"/>
                  <a:gd name="T6" fmla="*/ 0 w 20"/>
                  <a:gd name="T7" fmla="*/ 0 h 10"/>
                  <a:gd name="T8" fmla="*/ 10 w 20"/>
                  <a:gd name="T9" fmla="*/ 0 h 10"/>
                  <a:gd name="T10" fmla="*/ 10 w 20"/>
                  <a:gd name="T11" fmla="*/ 0 h 10"/>
                  <a:gd name="T12" fmla="*/ 10 w 20"/>
                  <a:gd name="T13" fmla="*/ 0 h 10"/>
                  <a:gd name="T14" fmla="*/ 10 w 20"/>
                  <a:gd name="T15" fmla="*/ 0 h 10"/>
                  <a:gd name="T16" fmla="*/ 10 w 20"/>
                  <a:gd name="T17" fmla="*/ 0 h 10"/>
                  <a:gd name="T18" fmla="*/ 10 w 20"/>
                  <a:gd name="T19" fmla="*/ 0 h 10"/>
                  <a:gd name="T20" fmla="*/ 10 w 20"/>
                  <a:gd name="T21" fmla="*/ 0 h 10"/>
                  <a:gd name="T22" fmla="*/ 10 w 20"/>
                  <a:gd name="T23" fmla="*/ 0 h 10"/>
                  <a:gd name="T24" fmla="*/ 20 w 20"/>
                  <a:gd name="T25" fmla="*/ 0 h 10"/>
                  <a:gd name="T26" fmla="*/ 20 w 20"/>
                  <a:gd name="T27" fmla="*/ 0 h 10"/>
                  <a:gd name="T28" fmla="*/ 20 w 20"/>
                  <a:gd name="T29" fmla="*/ 0 h 10"/>
                  <a:gd name="T30" fmla="*/ 20 w 20"/>
                  <a:gd name="T31" fmla="*/ 0 h 10"/>
                  <a:gd name="T32" fmla="*/ 20 w 20"/>
                  <a:gd name="T33" fmla="*/ 0 h 10"/>
                  <a:gd name="T34" fmla="*/ 20 w 20"/>
                  <a:gd name="T35" fmla="*/ 10 h 10"/>
                  <a:gd name="T36" fmla="*/ 20 w 20"/>
                  <a:gd name="T37" fmla="*/ 10 h 10"/>
                  <a:gd name="T38" fmla="*/ 20 w 20"/>
                  <a:gd name="T39" fmla="*/ 10 h 10"/>
                  <a:gd name="T40" fmla="*/ 20 w 20"/>
                  <a:gd name="T41" fmla="*/ 10 h 10"/>
                  <a:gd name="T42" fmla="*/ 10 w 20"/>
                  <a:gd name="T43" fmla="*/ 10 h 10"/>
                  <a:gd name="T44" fmla="*/ 10 w 20"/>
                  <a:gd name="T45" fmla="*/ 10 h 10"/>
                  <a:gd name="T46" fmla="*/ 10 w 20"/>
                  <a:gd name="T47" fmla="*/ 10 h 10"/>
                  <a:gd name="T48" fmla="*/ 10 w 20"/>
                  <a:gd name="T49" fmla="*/ 10 h 10"/>
                  <a:gd name="T50" fmla="*/ 10 w 20"/>
                  <a:gd name="T51" fmla="*/ 10 h 10"/>
                  <a:gd name="T52" fmla="*/ 10 w 20"/>
                  <a:gd name="T53" fmla="*/ 10 h 10"/>
                  <a:gd name="T54" fmla="*/ 0 w 20"/>
                  <a:gd name="T55" fmla="*/ 10 h 10"/>
                  <a:gd name="T56" fmla="*/ 0 w 20"/>
                  <a:gd name="T57" fmla="*/ 0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10"/>
                  <a:gd name="T89" fmla="*/ 20 w 20"/>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10">
                    <a:moveTo>
                      <a:pt x="0" y="0"/>
                    </a:moveTo>
                    <a:lnTo>
                      <a:pt x="0" y="0"/>
                    </a:lnTo>
                    <a:lnTo>
                      <a:pt x="10" y="0"/>
                    </a:lnTo>
                    <a:lnTo>
                      <a:pt x="20" y="0"/>
                    </a:lnTo>
                    <a:lnTo>
                      <a:pt x="20" y="10"/>
                    </a:lnTo>
                    <a:lnTo>
                      <a:pt x="10" y="10"/>
                    </a:lnTo>
                    <a:lnTo>
                      <a:pt x="0" y="10"/>
                    </a:lnTo>
                    <a:lnTo>
                      <a:pt x="0" y="0"/>
                    </a:lnTo>
                    <a:close/>
                  </a:path>
                </a:pathLst>
              </a:custGeom>
              <a:solidFill>
                <a:srgbClr val="FF0000"/>
              </a:solidFill>
              <a:ln w="9525">
                <a:noFill/>
                <a:round/>
                <a:headEnd/>
                <a:tailEnd/>
              </a:ln>
            </p:spPr>
            <p:txBody>
              <a:bodyPr/>
              <a:lstStyle/>
              <a:p>
                <a:endParaRPr lang="en-US"/>
              </a:p>
            </p:txBody>
          </p:sp>
        </p:grpSp>
      </p:grpSp>
    </p:spTree>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MMPROD_NEXTUNIQUEID" val="10009"/>
  <p:tag name="MMPROD_UIDATA" val="&lt;database version=&quot;7.0&quot;&gt;&lt;object type=&quot;1&quot; unique_id=&quot;10001&quot;&gt;&lt;object type=&quot;8&quot; unique_id=&quot;10002&quot;&gt;&lt;/object&gt;&lt;object type=&quot;2&quot; unique_id=&quot;10003&quot;&gt;&lt;object type=&quot;3&quot; unique_id=&quot;10004&quot;&gt;&lt;property id=&quot;20148&quot; value=&quot;5&quot;/&gt;&lt;property id=&quot;20300&quot; value=&quot;Slide 1&quot;/&gt;&lt;property id=&quot;20307&quot; value=&quot;257&quot;/&gt;&lt;/object&gt;&lt;object type=&quot;3&quot; unique_id=&quot;10005&quot;&gt;&lt;property id=&quot;20148&quot; value=&quot;5&quot;/&gt;&lt;property id=&quot;20300&quot; value=&quot;Slide 2&quot;/&gt;&lt;property id=&quot;20307&quot; value=&quot;256&quot;/&gt;&lt;/object&gt;&lt;object type=&quot;3&quot; unique_id=&quot;10006&quot;&gt;&lt;property id=&quot;20148&quot; value=&quot;5&quot;/&gt;&lt;property id=&quot;20300&quot; value=&quot;Slide 3&quot;/&gt;&lt;property id=&quot;20307&quot; value=&quot;266&quot;/&gt;&lt;/object&gt;&lt;object type=&quot;3&quot; unique_id=&quot;10007&quot;&gt;&lt;property id=&quot;20148&quot; value=&quot;5&quot;/&gt;&lt;property id=&quot;20300&quot; value=&quot;Slide 4&quot;/&gt;&lt;property id=&quot;20307&quot; value=&quot;258&quot;/&gt;&lt;/object&gt;&lt;object type=&quot;3&quot; unique_id=&quot;10008&quot;&gt;&lt;property id=&quot;20148&quot; value=&quot;5&quot;/&gt;&lt;property id=&quot;20300&quot; value=&quot;Slide 5&quot;/&gt;&lt;property id=&quot;20307&quot; value=&quot;267&quot;/&gt;&lt;/object&gt;&lt;object type=&quot;3&quot; unique_id=&quot;10009&quot;&gt;&lt;property id=&quot;20148&quot; value=&quot;5&quot;/&gt;&lt;property id=&quot;20300&quot; value=&quot;Slide 6&quot;/&gt;&lt;property id=&quot;20307&quot; value=&quot;259&quot;/&gt;&lt;/object&gt;&lt;object type=&quot;3&quot; unique_id=&quot;10010&quot;&gt;&lt;property id=&quot;20148&quot; value=&quot;5&quot;/&gt;&lt;property id=&quot;20300&quot; value=&quot;Slide 8&quot;/&gt;&lt;property id=&quot;20307&quot; value=&quot;261&quot;/&gt;&lt;/object&gt;&lt;object type=&quot;3&quot; unique_id=&quot;10011&quot;&gt;&lt;property id=&quot;20148&quot; value=&quot;5&quot;/&gt;&lt;property id=&quot;20300&quot; value=&quot;Slide 9&quot;/&gt;&lt;property id=&quot;20307&quot; value=&quot;260&quot;/&gt;&lt;/object&gt;&lt;object type=&quot;3&quot; unique_id=&quot;10012&quot;&gt;&lt;property id=&quot;20148&quot; value=&quot;5&quot;/&gt;&lt;property id=&quot;20300&quot; value=&quot;Slide 10&quot;/&gt;&lt;property id=&quot;20307&quot; value=&quot;262&quot;/&gt;&lt;/object&gt;&lt;object type=&quot;3&quot; unique_id=&quot;10013&quot;&gt;&lt;property id=&quot;20148&quot; value=&quot;5&quot;/&gt;&lt;property id=&quot;20300&quot; value=&quot;Slide 11&quot;/&gt;&lt;property id=&quot;20307&quot; value=&quot;263&quot;/&gt;&lt;/object&gt;&lt;object type=&quot;3&quot; unique_id=&quot;10014&quot;&gt;&lt;property id=&quot;20148&quot; value=&quot;5&quot;/&gt;&lt;property id=&quot;20300&quot; value=&quot;Slide 12&quot;/&gt;&lt;property id=&quot;20307&quot; value=&quot;268&quot;/&gt;&lt;/object&gt;&lt;object type=&quot;3&quot; unique_id=&quot;10015&quot;&gt;&lt;property id=&quot;20148&quot; value=&quot;5&quot;/&gt;&lt;property id=&quot;20300&quot; value=&quot;Slide 13&quot;/&gt;&lt;property id=&quot;20307&quot; value=&quot;270&quot;/&gt;&lt;/object&gt;&lt;object type=&quot;3&quot; unique_id=&quot;10016&quot;&gt;&lt;property id=&quot;20148&quot; value=&quot;5&quot;/&gt;&lt;property id=&quot;20300&quot; value=&quot;Slide 14&quot;/&gt;&lt;property id=&quot;20307&quot; value=&quot;264&quot;/&gt;&lt;/object&gt;&lt;object type=&quot;3&quot; unique_id=&quot;10017&quot;&gt;&lt;property id=&quot;20148&quot; value=&quot;5&quot;/&gt;&lt;property id=&quot;20300&quot; value=&quot;Slide 15&quot;/&gt;&lt;property id=&quot;20307&quot; value=&quot;265&quot;/&gt;&lt;/object&gt;&lt;object type=&quot;3&quot; unique_id=&quot;10018&quot;&gt;&lt;property id=&quot;20148&quot; value=&quot;5&quot;/&gt;&lt;property id=&quot;20300&quot; value=&quot;Slide 16&quot;/&gt;&lt;property id=&quot;20307&quot; value=&quot;269&quot;/&gt;&lt;/object&gt;&lt;object type=&quot;3&quot; unique_id=&quot;10019&quot;&gt;&lt;property id=&quot;20148&quot; value=&quot;5&quot;/&gt;&lt;property id=&quot;20300&quot; value=&quot;Slide 17&quot;/&gt;&lt;property id=&quot;20307&quot; value=&quot;271&quot;/&gt;&lt;/object&gt;&lt;object type=&quot;3&quot; unique_id=&quot;10020&quot;&gt;&lt;property id=&quot;20148&quot; value=&quot;5&quot;/&gt;&lt;property id=&quot;20300&quot; value=&quot;Slide 18&quot;/&gt;&lt;property id=&quot;20307&quot; value=&quot;272&quot;/&gt;&lt;/object&gt;&lt;object type=&quot;3&quot; unique_id=&quot;10021&quot;&gt;&lt;property id=&quot;20148&quot; value=&quot;5&quot;/&gt;&lt;property id=&quot;20300&quot; value=&quot;Slide 19&quot;/&gt;&lt;property id=&quot;20307&quot; value=&quot;273&quot;/&gt;&lt;/object&gt;&lt;object type=&quot;3&quot; unique_id=&quot;10022&quot;&gt;&lt;property id=&quot;20148&quot; value=&quot;5&quot;/&gt;&lt;property id=&quot;20300&quot; value=&quot;Slide 20&quot;/&gt;&lt;property id=&quot;20307&quot; value=&quot;274&quot;/&gt;&lt;/object&gt;&lt;object type=&quot;3&quot; unique_id=&quot;10023&quot;&gt;&lt;property id=&quot;20148&quot; value=&quot;5&quot;/&gt;&lt;property id=&quot;20300&quot; value=&quot;Slide 21&quot;/&gt;&lt;property id=&quot;20307&quot; value=&quot;276&quot;/&gt;&lt;/object&gt;&lt;object type=&quot;3&quot; unique_id=&quot;10024&quot;&gt;&lt;property id=&quot;20148&quot; value=&quot;5&quot;/&gt;&lt;property id=&quot;20300&quot; value=&quot;Slide 22&quot;/&gt;&lt;property id=&quot;20307&quot; value=&quot;277&quot;/&gt;&lt;/object&gt;&lt;object type=&quot;3&quot; unique_id=&quot;10025&quot;&gt;&lt;property id=&quot;20148&quot; value=&quot;5&quot;/&gt;&lt;property id=&quot;20300&quot; value=&quot;Slide 23&quot;/&gt;&lt;property id=&quot;20307&quot; value=&quot;278&quot;/&gt;&lt;/object&gt;&lt;object type=&quot;3&quot; unique_id=&quot;10026&quot;&gt;&lt;property id=&quot;20148&quot; value=&quot;5&quot;/&gt;&lt;property id=&quot;20300&quot; value=&quot;Slide 25&quot;/&gt;&lt;property id=&quot;20307&quot; value=&quot;279&quot;/&gt;&lt;/object&gt;&lt;object type=&quot;3&quot; unique_id=&quot;10027&quot;&gt;&lt;property id=&quot;20148&quot; value=&quot;5&quot;/&gt;&lt;property id=&quot;20300&quot; value=&quot;Slide 26&quot;/&gt;&lt;property id=&quot;20307&quot; value=&quot;280&quot;/&gt;&lt;/object&gt;&lt;object type=&quot;3&quot; unique_id=&quot;10028&quot;&gt;&lt;property id=&quot;20148&quot; value=&quot;5&quot;/&gt;&lt;property id=&quot;20300&quot; value=&quot;Slide 27&quot;/&gt;&lt;property id=&quot;20307&quot; value=&quot;281&quot;/&gt;&lt;/object&gt;&lt;object type=&quot;3&quot; unique_id=&quot;10029&quot;&gt;&lt;property id=&quot;20148&quot; value=&quot;5&quot;/&gt;&lt;property id=&quot;20300&quot; value=&quot;Slide 28&quot;/&gt;&lt;property id=&quot;20307&quot; value=&quot;282&quot;/&gt;&lt;/object&gt;&lt;object type=&quot;3&quot; unique_id=&quot;10030&quot;&gt;&lt;property id=&quot;20148&quot; value=&quot;5&quot;/&gt;&lt;property id=&quot;20300&quot; value=&quot;Slide 29&quot;/&gt;&lt;property id=&quot;20307&quot; value=&quot;283&quot;/&gt;&lt;/object&gt;&lt;object type=&quot;3&quot; unique_id=&quot;10031&quot;&gt;&lt;property id=&quot;20148&quot; value=&quot;5&quot;/&gt;&lt;property id=&quot;20300&quot; value=&quot;Slide 30&quot;/&gt;&lt;property id=&quot;20307&quot; value=&quot;284&quot;/&gt;&lt;/object&gt;&lt;object type=&quot;3&quot; unique_id=&quot;10032&quot;&gt;&lt;property id=&quot;20148&quot; value=&quot;5&quot;/&gt;&lt;property id=&quot;20300&quot; value=&quot;Slide 31&quot;/&gt;&lt;property id=&quot;20307&quot; value=&quot;285&quot;/&gt;&lt;/object&gt;&lt;object type=&quot;3&quot; unique_id=&quot;10033&quot;&gt;&lt;property id=&quot;20148&quot; value=&quot;5&quot;/&gt;&lt;property id=&quot;20300&quot; value=&quot;Slide 32&quot;/&gt;&lt;property id=&quot;20307&quot; value=&quot;286&quot;/&gt;&lt;/object&gt;&lt;object type=&quot;3&quot; unique_id=&quot;10034&quot;&gt;&lt;property id=&quot;20148&quot; value=&quot;5&quot;/&gt;&lt;property id=&quot;20300&quot; value=&quot;Slide 33&quot;/&gt;&lt;property id=&quot;20307&quot; value=&quot;287&quot;/&gt;&lt;/object&gt;&lt;object type=&quot;3&quot; unique_id=&quot;10035&quot;&gt;&lt;property id=&quot;20148&quot; value=&quot;5&quot;/&gt;&lt;property id=&quot;20300&quot; value=&quot;Slide 34&quot;/&gt;&lt;property id=&quot;20307&quot; value=&quot;289&quot;/&gt;&lt;/object&gt;&lt;object type=&quot;3&quot; unique_id=&quot;10104&quot;&gt;&lt;property id=&quot;20148&quot; value=&quot;5&quot;/&gt;&lt;property id=&quot;20300&quot; value=&quot;Slide 7&quot;/&gt;&lt;property id=&quot;20307&quot; value=&quot;290&quot;/&gt;&lt;/object&gt;&lt;object type=&quot;3&quot; unique_id=&quot;10105&quot;&gt;&lt;property id=&quot;20148&quot; value=&quot;5&quot;/&gt;&lt;property id=&quot;20300&quot; value=&quot;Slide 24&quot;/&gt;&lt;property id=&quot;20307&quot; value=&quot;291&quot;/&gt;&lt;/object&gt;&lt;/object&gt;&lt;/object&gt;&lt;/database&gt;"/>
  <p:tag name="SECTOMILLISECCONVERTED" val="1"/>
</p:tagLst>
</file>

<file path=ppt/theme/theme1.xml><?xml version="1.0" encoding="utf-8"?>
<a:theme xmlns:a="http://schemas.openxmlformats.org/drawingml/2006/main" name="BAI 12">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BAI 12</Template>
  <TotalTime>323</TotalTime>
  <Words>1104</Words>
  <Application>Microsoft Office PowerPoint</Application>
  <PresentationFormat>On-screen Show (4:3)</PresentationFormat>
  <Paragraphs>267</Paragraphs>
  <Slides>19</Slides>
  <Notes>5</Notes>
  <HiddenSlides>0</HiddenSlides>
  <MMClips>1</MMClips>
  <ScaleCrop>false</ScaleCrop>
  <HeadingPairs>
    <vt:vector size="4" baseType="variant">
      <vt:variant>
        <vt:lpstr>Theme</vt:lpstr>
      </vt:variant>
      <vt:variant>
        <vt:i4>1</vt:i4>
      </vt:variant>
      <vt:variant>
        <vt:lpstr>Slide Titles</vt:lpstr>
      </vt:variant>
      <vt:variant>
        <vt:i4>19</vt:i4>
      </vt:variant>
    </vt:vector>
  </HeadingPairs>
  <TitlesOfParts>
    <vt:vector size="20" baseType="lpstr">
      <vt:lpstr>BAI 12</vt:lpstr>
      <vt:lpstr>Slide 1</vt:lpstr>
      <vt:lpstr>Slide 2</vt:lpstr>
      <vt:lpstr>Slide 3</vt:lpstr>
      <vt:lpstr>II. PHONG TRÀO DÂN TỘC DÂN CHỦ Ở VIỆT NAM (1919 -1925) </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Thi Tu</dc:creator>
  <cp:lastModifiedBy>Thi Tu</cp:lastModifiedBy>
  <cp:revision>32</cp:revision>
  <dcterms:created xsi:type="dcterms:W3CDTF">2013-11-03T14:47:48Z</dcterms:created>
  <dcterms:modified xsi:type="dcterms:W3CDTF">2013-11-05T23:25:56Z</dcterms:modified>
</cp:coreProperties>
</file>